
<file path=[Content_Types].xml><?xml version="1.0" encoding="utf-8"?>
<Types xmlns="http://schemas.openxmlformats.org/package/2006/content-types">
  <Default Extension="bin" ContentType="image/unknown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tags/tag4.xml" ContentType="application/vnd.openxmlformats-officedocument.presentationml.tags+xml"/>
  <Override PartName="/ppt/notesSlides/notesSlide22.xml" ContentType="application/vnd.openxmlformats-officedocument.presentationml.notesSlide+xml"/>
  <Override PartName="/ppt/tags/tag5.xml" ContentType="application/vnd.openxmlformats-officedocument.presentationml.tags+xml"/>
  <Override PartName="/ppt/notesSlides/notesSlide23.xml" ContentType="application/vnd.openxmlformats-officedocument.presentationml.notesSlide+xml"/>
  <Override PartName="/ppt/tags/tag6.xml" ContentType="application/vnd.openxmlformats-officedocument.presentationml.tags+xml"/>
  <Override PartName="/ppt/notesSlides/notesSlide24.xml" ContentType="application/vnd.openxmlformats-officedocument.presentationml.notesSlide+xml"/>
  <Override PartName="/ppt/tags/tag7.xml" ContentType="application/vnd.openxmlformats-officedocument.presentationml.tags+xml"/>
  <Override PartName="/ppt/notesSlides/notesSlide25.xml" ContentType="application/vnd.openxmlformats-officedocument.presentationml.notesSlide+xml"/>
  <Override PartName="/ppt/tags/tag8.xml" ContentType="application/vnd.openxmlformats-officedocument.presentationml.tags+xml"/>
  <Override PartName="/ppt/notesSlides/notesSlide26.xml" ContentType="application/vnd.openxmlformats-officedocument.presentationml.notesSlide+xml"/>
  <Override PartName="/ppt/tags/tag9.xml" ContentType="application/vnd.openxmlformats-officedocument.presentationml.tags+xml"/>
  <Override PartName="/ppt/notesSlides/notesSlide27.xml" ContentType="application/vnd.openxmlformats-officedocument.presentationml.notesSlide+xml"/>
  <Override PartName="/ppt/tags/tag10.xml" ContentType="application/vnd.openxmlformats-officedocument.presentationml.tags+xml"/>
  <Override PartName="/ppt/notesSlides/notesSlide28.xml" ContentType="application/vnd.openxmlformats-officedocument.presentationml.notesSlide+xml"/>
  <Override PartName="/ppt/tags/tag11.xml" ContentType="application/vnd.openxmlformats-officedocument.presentationml.tags+xml"/>
  <Override PartName="/ppt/notesSlides/notesSlide29.xml" ContentType="application/vnd.openxmlformats-officedocument.presentationml.notesSlide+xml"/>
  <Override PartName="/ppt/tags/tag12.xml" ContentType="application/vnd.openxmlformats-officedocument.presentationml.tags+xml"/>
  <Override PartName="/ppt/notesSlides/notesSlide30.xml" ContentType="application/vnd.openxmlformats-officedocument.presentationml.notesSlide+xml"/>
  <Override PartName="/ppt/tags/tag13.xml" ContentType="application/vnd.openxmlformats-officedocument.presentationml.tags+xml"/>
  <Override PartName="/ppt/notesSlides/notesSlide31.xml" ContentType="application/vnd.openxmlformats-officedocument.presentationml.notesSlide+xml"/>
  <Override PartName="/ppt/tags/tag14.xml" ContentType="application/vnd.openxmlformats-officedocument.presentationml.tags+xml"/>
  <Override PartName="/ppt/notesSlides/notesSlide32.xml" ContentType="application/vnd.openxmlformats-officedocument.presentationml.notesSlide+xml"/>
  <Override PartName="/ppt/tags/tag15.xml" ContentType="application/vnd.openxmlformats-officedocument.presentationml.tags+xml"/>
  <Override PartName="/ppt/notesSlides/notesSlide33.xml" ContentType="application/vnd.openxmlformats-officedocument.presentationml.notesSlide+xml"/>
  <Override PartName="/ppt/tags/tag16.xml" ContentType="application/vnd.openxmlformats-officedocument.presentationml.tags+xml"/>
  <Override PartName="/ppt/notesSlides/notesSlide34.xml" ContentType="application/vnd.openxmlformats-officedocument.presentationml.notesSlide+xml"/>
  <Override PartName="/ppt/tags/tag17.xml" ContentType="application/vnd.openxmlformats-officedocument.presentationml.tags+xml"/>
  <Override PartName="/ppt/notesSlides/notesSlide35.xml" ContentType="application/vnd.openxmlformats-officedocument.presentationml.notesSlide+xml"/>
  <Override PartName="/ppt/tags/tag18.xml" ContentType="application/vnd.openxmlformats-officedocument.presentationml.tags+xml"/>
  <Override PartName="/ppt/notesSlides/notesSlide36.xml" ContentType="application/vnd.openxmlformats-officedocument.presentationml.notesSlide+xml"/>
  <Override PartName="/ppt/tags/tag19.xml" ContentType="application/vnd.openxmlformats-officedocument.presentationml.tags+xml"/>
  <Override PartName="/ppt/notesSlides/notesSlide37.xml" ContentType="application/vnd.openxmlformats-officedocument.presentationml.notesSlide+xml"/>
  <Override PartName="/ppt/tags/tag20.xml" ContentType="application/vnd.openxmlformats-officedocument.presentationml.tags+xml"/>
  <Override PartName="/ppt/notesSlides/notesSlide38.xml" ContentType="application/vnd.openxmlformats-officedocument.presentationml.notesSlide+xml"/>
  <Override PartName="/ppt/tags/tag21.xml" ContentType="application/vnd.openxmlformats-officedocument.presentationml.tags+xml"/>
  <Override PartName="/ppt/notesSlides/notesSlide39.xml" ContentType="application/vnd.openxmlformats-officedocument.presentationml.notesSlide+xml"/>
  <Override PartName="/ppt/tags/tag22.xml" ContentType="application/vnd.openxmlformats-officedocument.presentationml.tags+xml"/>
  <Override PartName="/ppt/notesSlides/notesSlide40.xml" ContentType="application/vnd.openxmlformats-officedocument.presentationml.notesSlide+xml"/>
  <Override PartName="/ppt/tags/tag23.xml" ContentType="application/vnd.openxmlformats-officedocument.presentationml.tags+xml"/>
  <Override PartName="/ppt/notesSlides/notesSlide41.xml" ContentType="application/vnd.openxmlformats-officedocument.presentationml.notesSlide+xml"/>
  <Override PartName="/ppt/tags/tag24.xml" ContentType="application/vnd.openxmlformats-officedocument.presentationml.tags+xml"/>
  <Override PartName="/ppt/notesSlides/notesSlide42.xml" ContentType="application/vnd.openxmlformats-officedocument.presentationml.notesSlide+xml"/>
  <Override PartName="/ppt/tags/tag25.xml" ContentType="application/vnd.openxmlformats-officedocument.presentationml.tags+xml"/>
  <Override PartName="/ppt/notesSlides/notesSlide43.xml" ContentType="application/vnd.openxmlformats-officedocument.presentationml.notesSlide+xml"/>
  <Override PartName="/ppt/tags/tag26.xml" ContentType="application/vnd.openxmlformats-officedocument.presentationml.tags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27.xml" ContentType="application/vnd.openxmlformats-officedocument.presentationml.tags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tags/tag28.xml" ContentType="application/vnd.openxmlformats-officedocument.presentationml.tags+xml"/>
  <Override PartName="/ppt/notesSlides/notesSlide54.xml" ContentType="application/vnd.openxmlformats-officedocument.presentationml.notesSlide+xml"/>
  <Override PartName="/ppt/tags/tag29.xml" ContentType="application/vnd.openxmlformats-officedocument.presentationml.tags+xml"/>
  <Override PartName="/ppt/notesSlides/notesSlide55.xml" ContentType="application/vnd.openxmlformats-officedocument.presentationml.notesSlide+xml"/>
  <Override PartName="/ppt/tags/tag30.xml" ContentType="application/vnd.openxmlformats-officedocument.presentationml.tags+xml"/>
  <Override PartName="/ppt/notesSlides/notesSlide56.xml" ContentType="application/vnd.openxmlformats-officedocument.presentationml.notesSlide+xml"/>
  <Override PartName="/ppt/tags/tag31.xml" ContentType="application/vnd.openxmlformats-officedocument.presentationml.tags+xml"/>
  <Override PartName="/ppt/notesSlides/notesSlide57.xml" ContentType="application/vnd.openxmlformats-officedocument.presentationml.notesSlide+xml"/>
  <Override PartName="/ppt/tags/tag32.xml" ContentType="application/vnd.openxmlformats-officedocument.presentationml.tags+xml"/>
  <Override PartName="/ppt/notesSlides/notesSlide58.xml" ContentType="application/vnd.openxmlformats-officedocument.presentationml.notesSlide+xml"/>
  <Override PartName="/ppt/tags/tag33.xml" ContentType="application/vnd.openxmlformats-officedocument.presentationml.tags+xml"/>
  <Override PartName="/ppt/notesSlides/notesSlide59.xml" ContentType="application/vnd.openxmlformats-officedocument.presentationml.notesSlide+xml"/>
  <Override PartName="/ppt/tags/tag34.xml" ContentType="application/vnd.openxmlformats-officedocument.presentationml.tags+xml"/>
  <Override PartName="/ppt/notesSlides/notesSlide60.xml" ContentType="application/vnd.openxmlformats-officedocument.presentationml.notesSlide+xml"/>
  <Override PartName="/ppt/tags/tag35.xml" ContentType="application/vnd.openxmlformats-officedocument.presentationml.tags+xml"/>
  <Override PartName="/ppt/notesSlides/notesSlide61.xml" ContentType="application/vnd.openxmlformats-officedocument.presentationml.notesSlide+xml"/>
  <Override PartName="/ppt/tags/tag36.xml" ContentType="application/vnd.openxmlformats-officedocument.presentationml.tags+xml"/>
  <Override PartName="/ppt/notesSlides/notesSlide62.xml" ContentType="application/vnd.openxmlformats-officedocument.presentationml.notesSlide+xml"/>
  <Override PartName="/ppt/tags/tag37.xml" ContentType="application/vnd.openxmlformats-officedocument.presentationml.tags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tags/tag38.xml" ContentType="application/vnd.openxmlformats-officedocument.presentationml.tags+xml"/>
  <Override PartName="/ppt/notesSlides/notesSlide65.xml" ContentType="application/vnd.openxmlformats-officedocument.presentationml.notesSlide+xml"/>
  <Override PartName="/ppt/tags/tag39.xml" ContentType="application/vnd.openxmlformats-officedocument.presentationml.tags+xml"/>
  <Override PartName="/ppt/notesSlides/notesSlide66.xml" ContentType="application/vnd.openxmlformats-officedocument.presentationml.notesSlide+xml"/>
  <Override PartName="/ppt/tags/tag40.xml" ContentType="application/vnd.openxmlformats-officedocument.presentationml.tags+xml"/>
  <Override PartName="/ppt/notesSlides/notesSlide67.xml" ContentType="application/vnd.openxmlformats-officedocument.presentationml.notesSlide+xml"/>
  <Override PartName="/ppt/tags/tag41.xml" ContentType="application/vnd.openxmlformats-officedocument.presentationml.tags+xml"/>
  <Override PartName="/ppt/notesSlides/notesSlide68.xml" ContentType="application/vnd.openxmlformats-officedocument.presentationml.notesSlide+xml"/>
  <Override PartName="/ppt/tags/tag42.xml" ContentType="application/vnd.openxmlformats-officedocument.presentationml.tags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tags/tag43.xml" ContentType="application/vnd.openxmlformats-officedocument.presentationml.tags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44.xml" ContentType="application/vnd.openxmlformats-officedocument.presentationml.tags+xml"/>
  <Override PartName="/ppt/notesSlides/notesSlide92.xml" ContentType="application/vnd.openxmlformats-officedocument.presentationml.notesSlide+xml"/>
  <Override PartName="/ppt/tags/tag45.xml" ContentType="application/vnd.openxmlformats-officedocument.presentationml.tags+xml"/>
  <Override PartName="/ppt/notesSlides/notesSlide93.xml" ContentType="application/vnd.openxmlformats-officedocument.presentationml.notesSlide+xml"/>
  <Override PartName="/ppt/tags/tag46.xml" ContentType="application/vnd.openxmlformats-officedocument.presentationml.tags+xml"/>
  <Override PartName="/ppt/notesSlides/notesSlide9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109"/>
  </p:notesMasterIdLst>
  <p:handoutMasterIdLst>
    <p:handoutMasterId r:id="rId110"/>
  </p:handoutMasterIdLst>
  <p:sldIdLst>
    <p:sldId id="256" r:id="rId2"/>
    <p:sldId id="258" r:id="rId3"/>
    <p:sldId id="717" r:id="rId4"/>
    <p:sldId id="718" r:id="rId5"/>
    <p:sldId id="719" r:id="rId6"/>
    <p:sldId id="720" r:id="rId7"/>
    <p:sldId id="721" r:id="rId8"/>
    <p:sldId id="722" r:id="rId9"/>
    <p:sldId id="723" r:id="rId10"/>
    <p:sldId id="724" r:id="rId11"/>
    <p:sldId id="725" r:id="rId12"/>
    <p:sldId id="726" r:id="rId13"/>
    <p:sldId id="727" r:id="rId14"/>
    <p:sldId id="728" r:id="rId15"/>
    <p:sldId id="729" r:id="rId16"/>
    <p:sldId id="730" r:id="rId17"/>
    <p:sldId id="731" r:id="rId18"/>
    <p:sldId id="732" r:id="rId19"/>
    <p:sldId id="733" r:id="rId20"/>
    <p:sldId id="734" r:id="rId21"/>
    <p:sldId id="735" r:id="rId22"/>
    <p:sldId id="736" r:id="rId23"/>
    <p:sldId id="737" r:id="rId24"/>
    <p:sldId id="770" r:id="rId25"/>
    <p:sldId id="771" r:id="rId26"/>
    <p:sldId id="772" r:id="rId27"/>
    <p:sldId id="783" r:id="rId28"/>
    <p:sldId id="789" r:id="rId29"/>
    <p:sldId id="780" r:id="rId30"/>
    <p:sldId id="773" r:id="rId31"/>
    <p:sldId id="774" r:id="rId32"/>
    <p:sldId id="738" r:id="rId33"/>
    <p:sldId id="813" r:id="rId34"/>
    <p:sldId id="814" r:id="rId35"/>
    <p:sldId id="815" r:id="rId36"/>
    <p:sldId id="816" r:id="rId37"/>
    <p:sldId id="818" r:id="rId38"/>
    <p:sldId id="817" r:id="rId39"/>
    <p:sldId id="819" r:id="rId40"/>
    <p:sldId id="824" r:id="rId41"/>
    <p:sldId id="820" r:id="rId42"/>
    <p:sldId id="808" r:id="rId43"/>
    <p:sldId id="809" r:id="rId44"/>
    <p:sldId id="810" r:id="rId45"/>
    <p:sldId id="739" r:id="rId46"/>
    <p:sldId id="740" r:id="rId47"/>
    <p:sldId id="741" r:id="rId48"/>
    <p:sldId id="742" r:id="rId49"/>
    <p:sldId id="743" r:id="rId50"/>
    <p:sldId id="744" r:id="rId51"/>
    <p:sldId id="775" r:id="rId52"/>
    <p:sldId id="805" r:id="rId53"/>
    <p:sldId id="826" r:id="rId54"/>
    <p:sldId id="745" r:id="rId55"/>
    <p:sldId id="746" r:id="rId56"/>
    <p:sldId id="747" r:id="rId57"/>
    <p:sldId id="748" r:id="rId58"/>
    <p:sldId id="807" r:id="rId59"/>
    <p:sldId id="749" r:id="rId60"/>
    <p:sldId id="750" r:id="rId61"/>
    <p:sldId id="751" r:id="rId62"/>
    <p:sldId id="752" r:id="rId63"/>
    <p:sldId id="784" r:id="rId64"/>
    <p:sldId id="786" r:id="rId65"/>
    <p:sldId id="788" r:id="rId66"/>
    <p:sldId id="797" r:id="rId67"/>
    <p:sldId id="791" r:id="rId68"/>
    <p:sldId id="792" r:id="rId69"/>
    <p:sldId id="801" r:id="rId70"/>
    <p:sldId id="798" r:id="rId71"/>
    <p:sldId id="821" r:id="rId72"/>
    <p:sldId id="823" r:id="rId73"/>
    <p:sldId id="825" r:id="rId74"/>
    <p:sldId id="790" r:id="rId75"/>
    <p:sldId id="822" r:id="rId76"/>
    <p:sldId id="804" r:id="rId77"/>
    <p:sldId id="811" r:id="rId78"/>
    <p:sldId id="802" r:id="rId79"/>
    <p:sldId id="782" r:id="rId80"/>
    <p:sldId id="753" r:id="rId81"/>
    <p:sldId id="754" r:id="rId82"/>
    <p:sldId id="755" r:id="rId83"/>
    <p:sldId id="779" r:id="rId84"/>
    <p:sldId id="794" r:id="rId85"/>
    <p:sldId id="795" r:id="rId86"/>
    <p:sldId id="796" r:id="rId87"/>
    <p:sldId id="756" r:id="rId88"/>
    <p:sldId id="757" r:id="rId89"/>
    <p:sldId id="758" r:id="rId90"/>
    <p:sldId id="759" r:id="rId91"/>
    <p:sldId id="760" r:id="rId92"/>
    <p:sldId id="761" r:id="rId93"/>
    <p:sldId id="762" r:id="rId94"/>
    <p:sldId id="803" r:id="rId95"/>
    <p:sldId id="812" r:id="rId96"/>
    <p:sldId id="781" r:id="rId97"/>
    <p:sldId id="799" r:id="rId98"/>
    <p:sldId id="806" r:id="rId99"/>
    <p:sldId id="763" r:id="rId100"/>
    <p:sldId id="764" r:id="rId101"/>
    <p:sldId id="765" r:id="rId102"/>
    <p:sldId id="776" r:id="rId103"/>
    <p:sldId id="778" r:id="rId104"/>
    <p:sldId id="777" r:id="rId105"/>
    <p:sldId id="793" r:id="rId106"/>
    <p:sldId id="604" r:id="rId107"/>
    <p:sldId id="827" r:id="rId108"/>
  </p:sldIdLst>
  <p:sldSz cx="9144000" cy="6858000" type="screen4x3"/>
  <p:notesSz cx="6985000" cy="9283700"/>
  <p:custDataLst>
    <p:tags r:id="rId111"/>
  </p:custDataLst>
  <p:defaultTextStyle>
    <a:defPPr>
      <a:defRPr lang="en-US"/>
    </a:defPPr>
    <a:lvl1pPr algn="r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00"/>
    <a:srgbClr val="3C3C62"/>
    <a:srgbClr val="E6E6EF"/>
    <a:srgbClr val="99CCFF"/>
    <a:srgbClr val="CC3300"/>
    <a:srgbClr val="0000FF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775" autoAdjust="0"/>
    <p:restoredTop sz="96434" autoAdjust="0"/>
  </p:normalViewPr>
  <p:slideViewPr>
    <p:cSldViewPr>
      <p:cViewPr varScale="1">
        <p:scale>
          <a:sx n="65" d="100"/>
          <a:sy n="65" d="100"/>
        </p:scale>
        <p:origin x="1434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presProps" Target="pres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handoutMaster" Target="handoutMasters/handoutMaster1.xml"/><Relationship Id="rId115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26C1E776-17B0-454C-A80E-8BE17E6CA1E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2639177-CBC4-4BD0-82B7-2734FD14194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AEEA12E6-8426-4BB7-9EE0-28CE140FBF0A}" type="datetimeFigureOut">
              <a:rPr lang="en-US"/>
              <a:pPr>
                <a:defRPr/>
              </a:pPr>
              <a:t>1/31/2023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E9788D-A28C-4B22-9806-9A486F68E91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B2C7522-AF6F-4757-AC83-C0D0A72A03A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anose="020F0502020204030204" pitchFamily="34" charset="0"/>
              </a:defRPr>
            </a:lvl1pPr>
          </a:lstStyle>
          <a:p>
            <a:fld id="{FA86312C-ACF2-4EE8-9225-61575D16C52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E8F4A44-1D5D-44B0-BE42-CD04272F54D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46AE6E1-1234-4BA3-8133-C54D0EAC1566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BFEBC008-B615-4487-BE4B-5D7CDC8D5964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C5E5AB7F-E460-4CE3-9C3E-46DF05EAEAA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pPr lvl="0"/>
            <a:endParaRPr lang="es-PR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B5214DFA-9B8C-450F-85AB-8B9F359769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8500" y="4410075"/>
            <a:ext cx="5588000" cy="4176713"/>
          </a:xfrm>
          <a:prstGeom prst="rect">
            <a:avLst/>
          </a:prstGeom>
        </p:spPr>
        <p:txBody>
          <a:bodyPr vert="horz" lIns="92958" tIns="46479" rIns="92958" bIns="46479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s-PR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B5E7799-CAA8-4799-BDE5-6F7D5C561E2F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757196-EBE5-4EB4-B7F3-0FA912AA56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anose="020F0502020204030204" pitchFamily="34" charset="0"/>
              </a:defRPr>
            </a:lvl1pPr>
          </a:lstStyle>
          <a:p>
            <a:fld id="{91699A59-47D6-451C-A5AC-790F6D584311}" type="slidenum">
              <a:rPr lang="es-PR" altLang="en-US"/>
              <a:pPr/>
              <a:t>‹#›</a:t>
            </a:fld>
            <a:endParaRPr lang="es-P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Image Placeholder 1">
            <a:extLst>
              <a:ext uri="{FF2B5EF4-FFF2-40B4-BE49-F238E27FC236}">
                <a16:creationId xmlns:a16="http://schemas.microsoft.com/office/drawing/2014/main" id="{36A5D28F-DDCB-4941-BC4C-9FB2CC2918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Notes Placeholder 2">
            <a:extLst>
              <a:ext uri="{FF2B5EF4-FFF2-40B4-BE49-F238E27FC236}">
                <a16:creationId xmlns:a16="http://schemas.microsoft.com/office/drawing/2014/main" id="{DDECBCFD-94C3-4EC9-A47F-B42C98382D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8612" name="Slide Number Placeholder 3">
            <a:extLst>
              <a:ext uri="{FF2B5EF4-FFF2-40B4-BE49-F238E27FC236}">
                <a16:creationId xmlns:a16="http://schemas.microsoft.com/office/drawing/2014/main" id="{37E8A343-31AF-4892-BB2A-0E1AC896B2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A08BAC19-5B21-4DA0-B3DB-664C301A8906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1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2">
            <a:extLst>
              <a:ext uri="{FF2B5EF4-FFF2-40B4-BE49-F238E27FC236}">
                <a16:creationId xmlns:a16="http://schemas.microsoft.com/office/drawing/2014/main" id="{313F1E9E-1D17-4ADC-97E1-FCB3795EAD1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0771" name="Rectangle 3">
            <a:extLst>
              <a:ext uri="{FF2B5EF4-FFF2-40B4-BE49-F238E27FC236}">
                <a16:creationId xmlns:a16="http://schemas.microsoft.com/office/drawing/2014/main" id="{4E96D2C6-EE4A-40B0-AA44-19C336A268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>
            <a:extLst>
              <a:ext uri="{FF2B5EF4-FFF2-40B4-BE49-F238E27FC236}">
                <a16:creationId xmlns:a16="http://schemas.microsoft.com/office/drawing/2014/main" id="{2ED718F1-537E-48C2-BCD3-3F7577209C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2819" name="Rectangle 3">
            <a:extLst>
              <a:ext uri="{FF2B5EF4-FFF2-40B4-BE49-F238E27FC236}">
                <a16:creationId xmlns:a16="http://schemas.microsoft.com/office/drawing/2014/main" id="{81713F0B-5DF8-4938-960B-3F5BC59836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>
            <a:extLst>
              <a:ext uri="{FF2B5EF4-FFF2-40B4-BE49-F238E27FC236}">
                <a16:creationId xmlns:a16="http://schemas.microsoft.com/office/drawing/2014/main" id="{F708A8E0-4ACC-4E9B-8FDC-C01B1258F09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4867" name="Rectangle 3">
            <a:extLst>
              <a:ext uri="{FF2B5EF4-FFF2-40B4-BE49-F238E27FC236}">
                <a16:creationId xmlns:a16="http://schemas.microsoft.com/office/drawing/2014/main" id="{F74881EE-AA3A-470D-82D1-DDF671F84B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>
            <a:extLst>
              <a:ext uri="{FF2B5EF4-FFF2-40B4-BE49-F238E27FC236}">
                <a16:creationId xmlns:a16="http://schemas.microsoft.com/office/drawing/2014/main" id="{C41BD2DE-03A7-462B-98A2-F6B84D4451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6915" name="Rectangle 3">
            <a:extLst>
              <a:ext uri="{FF2B5EF4-FFF2-40B4-BE49-F238E27FC236}">
                <a16:creationId xmlns:a16="http://schemas.microsoft.com/office/drawing/2014/main" id="{3B6321CA-AB0A-4660-8B79-2C4A279D5E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>
            <a:extLst>
              <a:ext uri="{FF2B5EF4-FFF2-40B4-BE49-F238E27FC236}">
                <a16:creationId xmlns:a16="http://schemas.microsoft.com/office/drawing/2014/main" id="{A0367042-78BA-46E5-B523-C21F0CAF62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8963" name="Rectangle 3">
            <a:extLst>
              <a:ext uri="{FF2B5EF4-FFF2-40B4-BE49-F238E27FC236}">
                <a16:creationId xmlns:a16="http://schemas.microsoft.com/office/drawing/2014/main" id="{238FA324-0F02-4654-B7DE-FE693DC16E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>
            <a:extLst>
              <a:ext uri="{FF2B5EF4-FFF2-40B4-BE49-F238E27FC236}">
                <a16:creationId xmlns:a16="http://schemas.microsoft.com/office/drawing/2014/main" id="{9D0D9BB7-8CF7-44AA-BA4E-0F89B440D5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1011" name="Rectangle 3">
            <a:extLst>
              <a:ext uri="{FF2B5EF4-FFF2-40B4-BE49-F238E27FC236}">
                <a16:creationId xmlns:a16="http://schemas.microsoft.com/office/drawing/2014/main" id="{269BF5F3-C961-425C-82D7-AC8EB34ED9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>
            <a:extLst>
              <a:ext uri="{FF2B5EF4-FFF2-40B4-BE49-F238E27FC236}">
                <a16:creationId xmlns:a16="http://schemas.microsoft.com/office/drawing/2014/main" id="{0D4119C9-0FAE-4021-A15D-2597E166009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3059" name="Rectangle 3">
            <a:extLst>
              <a:ext uri="{FF2B5EF4-FFF2-40B4-BE49-F238E27FC236}">
                <a16:creationId xmlns:a16="http://schemas.microsoft.com/office/drawing/2014/main" id="{B408B507-A5B8-44BD-B6C2-6351B0946C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>
            <a:extLst>
              <a:ext uri="{FF2B5EF4-FFF2-40B4-BE49-F238E27FC236}">
                <a16:creationId xmlns:a16="http://schemas.microsoft.com/office/drawing/2014/main" id="{2630A4C8-866B-4D91-BCF7-AE6C493C1F8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5107" name="Rectangle 3">
            <a:extLst>
              <a:ext uri="{FF2B5EF4-FFF2-40B4-BE49-F238E27FC236}">
                <a16:creationId xmlns:a16="http://schemas.microsoft.com/office/drawing/2014/main" id="{0A0405A9-18AC-47E6-97BE-E1415D176E9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>
            <a:extLst>
              <a:ext uri="{FF2B5EF4-FFF2-40B4-BE49-F238E27FC236}">
                <a16:creationId xmlns:a16="http://schemas.microsoft.com/office/drawing/2014/main" id="{3058F7CE-BE9B-46D0-BC29-062FB97803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7155" name="Rectangle 3">
            <a:extLst>
              <a:ext uri="{FF2B5EF4-FFF2-40B4-BE49-F238E27FC236}">
                <a16:creationId xmlns:a16="http://schemas.microsoft.com/office/drawing/2014/main" id="{F676EEA9-A5AE-4184-90BD-75B20BE767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>
            <a:extLst>
              <a:ext uri="{FF2B5EF4-FFF2-40B4-BE49-F238E27FC236}">
                <a16:creationId xmlns:a16="http://schemas.microsoft.com/office/drawing/2014/main" id="{0CF480EA-32DB-4AAB-8604-D9CFD4A8BF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9203" name="Rectangle 3">
            <a:extLst>
              <a:ext uri="{FF2B5EF4-FFF2-40B4-BE49-F238E27FC236}">
                <a16:creationId xmlns:a16="http://schemas.microsoft.com/office/drawing/2014/main" id="{2FB8B348-5255-4F59-BA34-9669D604C7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>
            <a:extLst>
              <a:ext uri="{FF2B5EF4-FFF2-40B4-BE49-F238E27FC236}">
                <a16:creationId xmlns:a16="http://schemas.microsoft.com/office/drawing/2014/main" id="{35F76B6C-FFD4-42E3-B23C-6603DE7E74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>
            <a:extLst>
              <a:ext uri="{FF2B5EF4-FFF2-40B4-BE49-F238E27FC236}">
                <a16:creationId xmlns:a16="http://schemas.microsoft.com/office/drawing/2014/main" id="{4E9E0937-0DEC-468B-AB9C-EDC9258867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9636" name="Slide Number Placeholder 3">
            <a:extLst>
              <a:ext uri="{FF2B5EF4-FFF2-40B4-BE49-F238E27FC236}">
                <a16:creationId xmlns:a16="http://schemas.microsoft.com/office/drawing/2014/main" id="{BD744EEF-0095-4D65-9150-837339BF5D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61B958AA-549F-4339-9240-2B47390E6F71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>
            <a:extLst>
              <a:ext uri="{FF2B5EF4-FFF2-40B4-BE49-F238E27FC236}">
                <a16:creationId xmlns:a16="http://schemas.microsoft.com/office/drawing/2014/main" id="{E167A201-49C4-4C4E-914C-2D450CBB1E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1251" name="Rectangle 3">
            <a:extLst>
              <a:ext uri="{FF2B5EF4-FFF2-40B4-BE49-F238E27FC236}">
                <a16:creationId xmlns:a16="http://schemas.microsoft.com/office/drawing/2014/main" id="{5F9085C5-9C92-4E61-8AD7-932DC5A5CC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>
            <a:extLst>
              <a:ext uri="{FF2B5EF4-FFF2-40B4-BE49-F238E27FC236}">
                <a16:creationId xmlns:a16="http://schemas.microsoft.com/office/drawing/2014/main" id="{0275F363-03AD-458E-90E1-32AD9BB1EFF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3299" name="Rectangle 3">
            <a:extLst>
              <a:ext uri="{FF2B5EF4-FFF2-40B4-BE49-F238E27FC236}">
                <a16:creationId xmlns:a16="http://schemas.microsoft.com/office/drawing/2014/main" id="{897AD037-7D11-4C9A-AAB7-30772FC433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Slide Image Placeholder 1">
            <a:extLst>
              <a:ext uri="{FF2B5EF4-FFF2-40B4-BE49-F238E27FC236}">
                <a16:creationId xmlns:a16="http://schemas.microsoft.com/office/drawing/2014/main" id="{F996752A-75B2-4010-97C3-57E6E44CE8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Notes Placeholder 2">
            <a:extLst>
              <a:ext uri="{FF2B5EF4-FFF2-40B4-BE49-F238E27FC236}">
                <a16:creationId xmlns:a16="http://schemas.microsoft.com/office/drawing/2014/main" id="{694EC6B0-1E7F-4361-B0D2-4AEEE721F5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35524" name="Slide Number Placeholder 3">
            <a:extLst>
              <a:ext uri="{FF2B5EF4-FFF2-40B4-BE49-F238E27FC236}">
                <a16:creationId xmlns:a16="http://schemas.microsoft.com/office/drawing/2014/main" id="{BCA76944-EE05-444E-ADAF-8658B3649AA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F69F5C60-9A35-419B-8D84-A78BA985208E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24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Slide Image Placeholder 1">
            <a:extLst>
              <a:ext uri="{FF2B5EF4-FFF2-40B4-BE49-F238E27FC236}">
                <a16:creationId xmlns:a16="http://schemas.microsoft.com/office/drawing/2014/main" id="{59EF8C15-F4B3-4086-991A-7AA687DEE6D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Notes Placeholder 2">
            <a:extLst>
              <a:ext uri="{FF2B5EF4-FFF2-40B4-BE49-F238E27FC236}">
                <a16:creationId xmlns:a16="http://schemas.microsoft.com/office/drawing/2014/main" id="{7126FE23-B51B-4875-B4BC-1A82BBCDEA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37572" name="Slide Number Placeholder 3">
            <a:extLst>
              <a:ext uri="{FF2B5EF4-FFF2-40B4-BE49-F238E27FC236}">
                <a16:creationId xmlns:a16="http://schemas.microsoft.com/office/drawing/2014/main" id="{B790293F-E37B-4BF5-9827-05A961D521E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47373AB1-3881-4E6A-83A8-07C6FB532C14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Slide Image Placeholder 1">
            <a:extLst>
              <a:ext uri="{FF2B5EF4-FFF2-40B4-BE49-F238E27FC236}">
                <a16:creationId xmlns:a16="http://schemas.microsoft.com/office/drawing/2014/main" id="{422C3CCB-DB3F-48C0-83F0-649EE22C3E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Notes Placeholder 2">
            <a:extLst>
              <a:ext uri="{FF2B5EF4-FFF2-40B4-BE49-F238E27FC236}">
                <a16:creationId xmlns:a16="http://schemas.microsoft.com/office/drawing/2014/main" id="{FC43C77C-544C-4F5F-9430-B5C2237F4D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39620" name="Slide Number Placeholder 3">
            <a:extLst>
              <a:ext uri="{FF2B5EF4-FFF2-40B4-BE49-F238E27FC236}">
                <a16:creationId xmlns:a16="http://schemas.microsoft.com/office/drawing/2014/main" id="{6340043F-BB53-440E-B52F-2AA37E56C9A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06762652-96DC-4C51-850B-94B637D7BBA5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26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Slide Image Placeholder 1">
            <a:extLst>
              <a:ext uri="{FF2B5EF4-FFF2-40B4-BE49-F238E27FC236}">
                <a16:creationId xmlns:a16="http://schemas.microsoft.com/office/drawing/2014/main" id="{ECD7A130-E474-4A22-94B8-9C920C32D1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Notes Placeholder 2">
            <a:extLst>
              <a:ext uri="{FF2B5EF4-FFF2-40B4-BE49-F238E27FC236}">
                <a16:creationId xmlns:a16="http://schemas.microsoft.com/office/drawing/2014/main" id="{7214C243-7CBD-4B2D-BF92-5F3F8FB002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66244" name="Slide Number Placeholder 3">
            <a:extLst>
              <a:ext uri="{FF2B5EF4-FFF2-40B4-BE49-F238E27FC236}">
                <a16:creationId xmlns:a16="http://schemas.microsoft.com/office/drawing/2014/main" id="{8FAA6F8D-6781-4431-8356-3AEB3F6E740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A9F3434F-F31F-41B6-9FF6-BE68A9B324F7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27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Slide Image Placeholder 1">
            <a:extLst>
              <a:ext uri="{FF2B5EF4-FFF2-40B4-BE49-F238E27FC236}">
                <a16:creationId xmlns:a16="http://schemas.microsoft.com/office/drawing/2014/main" id="{0B1F47D5-C85C-46CB-8515-4AE38FE653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Notes Placeholder 2">
            <a:extLst>
              <a:ext uri="{FF2B5EF4-FFF2-40B4-BE49-F238E27FC236}">
                <a16:creationId xmlns:a16="http://schemas.microsoft.com/office/drawing/2014/main" id="{C6013359-DF68-4ED4-B32E-5D48A365C81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80580" name="Slide Number Placeholder 3">
            <a:extLst>
              <a:ext uri="{FF2B5EF4-FFF2-40B4-BE49-F238E27FC236}">
                <a16:creationId xmlns:a16="http://schemas.microsoft.com/office/drawing/2014/main" id="{1B7F8553-4C0B-4769-B1F3-46A5EBBEE18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B160FBD3-7C8B-45FC-A913-4A4670BA5502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28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Slide Image Placeholder 1">
            <a:extLst>
              <a:ext uri="{FF2B5EF4-FFF2-40B4-BE49-F238E27FC236}">
                <a16:creationId xmlns:a16="http://schemas.microsoft.com/office/drawing/2014/main" id="{7A7AE25C-3DE9-455F-AECF-E6D48F3DF3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Notes Placeholder 2">
            <a:extLst>
              <a:ext uri="{FF2B5EF4-FFF2-40B4-BE49-F238E27FC236}">
                <a16:creationId xmlns:a16="http://schemas.microsoft.com/office/drawing/2014/main" id="{DDF7DE3C-E85B-432C-AC31-00E4BB8726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60100" name="Slide Number Placeholder 3">
            <a:extLst>
              <a:ext uri="{FF2B5EF4-FFF2-40B4-BE49-F238E27FC236}">
                <a16:creationId xmlns:a16="http://schemas.microsoft.com/office/drawing/2014/main" id="{862E3D30-5C25-4D70-99BD-752B99F7817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B4FDAB95-C128-49FC-86F8-3C47FEDA75AA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29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Slide Image Placeholder 1">
            <a:extLst>
              <a:ext uri="{FF2B5EF4-FFF2-40B4-BE49-F238E27FC236}">
                <a16:creationId xmlns:a16="http://schemas.microsoft.com/office/drawing/2014/main" id="{B430BB41-786F-4768-9267-7644550C49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Notes Placeholder 2">
            <a:extLst>
              <a:ext uri="{FF2B5EF4-FFF2-40B4-BE49-F238E27FC236}">
                <a16:creationId xmlns:a16="http://schemas.microsoft.com/office/drawing/2014/main" id="{19933BED-9E67-4E82-B894-47CFF94109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41668" name="Slide Number Placeholder 3">
            <a:extLst>
              <a:ext uri="{FF2B5EF4-FFF2-40B4-BE49-F238E27FC236}">
                <a16:creationId xmlns:a16="http://schemas.microsoft.com/office/drawing/2014/main" id="{9ABC371C-11EE-412D-8006-A908113C800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3402A0FB-B66B-4AE6-8B2D-BADAD9D49717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30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Slide Image Placeholder 1">
            <a:extLst>
              <a:ext uri="{FF2B5EF4-FFF2-40B4-BE49-F238E27FC236}">
                <a16:creationId xmlns:a16="http://schemas.microsoft.com/office/drawing/2014/main" id="{74741C5F-AD1D-457A-9275-28E60EBEEA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Notes Placeholder 2">
            <a:extLst>
              <a:ext uri="{FF2B5EF4-FFF2-40B4-BE49-F238E27FC236}">
                <a16:creationId xmlns:a16="http://schemas.microsoft.com/office/drawing/2014/main" id="{32B074FD-876C-48E5-8EE9-6F3E1E24F1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43716" name="Slide Number Placeholder 3">
            <a:extLst>
              <a:ext uri="{FF2B5EF4-FFF2-40B4-BE49-F238E27FC236}">
                <a16:creationId xmlns:a16="http://schemas.microsoft.com/office/drawing/2014/main" id="{C6F5D4C3-44B9-4222-952C-2702E473ECA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1A2795A5-A11A-40AE-93A1-3F1B0C17E915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31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>
            <a:extLst>
              <a:ext uri="{FF2B5EF4-FFF2-40B4-BE49-F238E27FC236}">
                <a16:creationId xmlns:a16="http://schemas.microsoft.com/office/drawing/2014/main" id="{8C6A336C-B166-4082-947D-D916A01C9F4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9" name="Rectangle 3">
            <a:extLst>
              <a:ext uri="{FF2B5EF4-FFF2-40B4-BE49-F238E27FC236}">
                <a16:creationId xmlns:a16="http://schemas.microsoft.com/office/drawing/2014/main" id="{7884CDEB-0DA3-480F-BEFE-D7128D7F83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Slide Image Placeholder 1">
            <a:extLst>
              <a:ext uri="{FF2B5EF4-FFF2-40B4-BE49-F238E27FC236}">
                <a16:creationId xmlns:a16="http://schemas.microsoft.com/office/drawing/2014/main" id="{8AD747CC-17E9-4C40-8FA8-87BB21861D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2803" name="Notes Placeholder 2">
            <a:extLst>
              <a:ext uri="{FF2B5EF4-FFF2-40B4-BE49-F238E27FC236}">
                <a16:creationId xmlns:a16="http://schemas.microsoft.com/office/drawing/2014/main" id="{548EFDDF-C419-4CA0-A828-27F288704A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32804" name="Slide Number Placeholder 3">
            <a:extLst>
              <a:ext uri="{FF2B5EF4-FFF2-40B4-BE49-F238E27FC236}">
                <a16:creationId xmlns:a16="http://schemas.microsoft.com/office/drawing/2014/main" id="{B5E8212D-A5B8-4F56-B744-6EDA905A6EE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12159DD7-9378-436E-BC13-23C10546D6E8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33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Slide Image Placeholder 1">
            <a:extLst>
              <a:ext uri="{FF2B5EF4-FFF2-40B4-BE49-F238E27FC236}">
                <a16:creationId xmlns:a16="http://schemas.microsoft.com/office/drawing/2014/main" id="{40E7AFA2-2CE6-4BCA-BA10-C63B541F9F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4851" name="Notes Placeholder 2">
            <a:extLst>
              <a:ext uri="{FF2B5EF4-FFF2-40B4-BE49-F238E27FC236}">
                <a16:creationId xmlns:a16="http://schemas.microsoft.com/office/drawing/2014/main" id="{DB9BEC63-3D73-40CB-9492-1FE1B32687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34852" name="Slide Number Placeholder 3">
            <a:extLst>
              <a:ext uri="{FF2B5EF4-FFF2-40B4-BE49-F238E27FC236}">
                <a16:creationId xmlns:a16="http://schemas.microsoft.com/office/drawing/2014/main" id="{635E5F85-C6FC-4166-A493-BA21465C044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88512FE9-80F8-4843-BB49-0B0D497C4A7B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34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Slide Image Placeholder 1">
            <a:extLst>
              <a:ext uri="{FF2B5EF4-FFF2-40B4-BE49-F238E27FC236}">
                <a16:creationId xmlns:a16="http://schemas.microsoft.com/office/drawing/2014/main" id="{09C277EA-766E-46F7-919B-8ECBF463FF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6899" name="Notes Placeholder 2">
            <a:extLst>
              <a:ext uri="{FF2B5EF4-FFF2-40B4-BE49-F238E27FC236}">
                <a16:creationId xmlns:a16="http://schemas.microsoft.com/office/drawing/2014/main" id="{C4DCCEA8-1957-418B-95E8-72C42ABAF4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36900" name="Slide Number Placeholder 3">
            <a:extLst>
              <a:ext uri="{FF2B5EF4-FFF2-40B4-BE49-F238E27FC236}">
                <a16:creationId xmlns:a16="http://schemas.microsoft.com/office/drawing/2014/main" id="{D0102134-3B9B-4ECB-B634-0508E088414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E42ACABA-CD98-441A-99C1-91CC79533AC0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Slide Image Placeholder 1">
            <a:extLst>
              <a:ext uri="{FF2B5EF4-FFF2-40B4-BE49-F238E27FC236}">
                <a16:creationId xmlns:a16="http://schemas.microsoft.com/office/drawing/2014/main" id="{291FDBEA-A099-4C49-AB3E-DA0581792D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7" name="Notes Placeholder 2">
            <a:extLst>
              <a:ext uri="{FF2B5EF4-FFF2-40B4-BE49-F238E27FC236}">
                <a16:creationId xmlns:a16="http://schemas.microsoft.com/office/drawing/2014/main" id="{72B09362-1B6C-43EF-B93F-FA3568A720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38948" name="Slide Number Placeholder 3">
            <a:extLst>
              <a:ext uri="{FF2B5EF4-FFF2-40B4-BE49-F238E27FC236}">
                <a16:creationId xmlns:a16="http://schemas.microsoft.com/office/drawing/2014/main" id="{573C6356-ACDF-45BC-B06C-20EC70C27E0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76867F28-715D-4A66-8411-91F784A879DD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36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Slide Image Placeholder 1">
            <a:extLst>
              <a:ext uri="{FF2B5EF4-FFF2-40B4-BE49-F238E27FC236}">
                <a16:creationId xmlns:a16="http://schemas.microsoft.com/office/drawing/2014/main" id="{35B3F95C-189A-47DC-AB3C-F2BC44E969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3" name="Notes Placeholder 2">
            <a:extLst>
              <a:ext uri="{FF2B5EF4-FFF2-40B4-BE49-F238E27FC236}">
                <a16:creationId xmlns:a16="http://schemas.microsoft.com/office/drawing/2014/main" id="{600E05B6-C14C-44D9-9C27-F99F5F888E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43044" name="Slide Number Placeholder 3">
            <a:extLst>
              <a:ext uri="{FF2B5EF4-FFF2-40B4-BE49-F238E27FC236}">
                <a16:creationId xmlns:a16="http://schemas.microsoft.com/office/drawing/2014/main" id="{9041F61B-1D20-4E7E-8318-3D9C1A663F0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E98F3343-E21F-42B5-9070-DE8273A8357B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37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Slide Image Placeholder 1">
            <a:extLst>
              <a:ext uri="{FF2B5EF4-FFF2-40B4-BE49-F238E27FC236}">
                <a16:creationId xmlns:a16="http://schemas.microsoft.com/office/drawing/2014/main" id="{34B8DD5B-0E37-400A-B2E9-E2D8B88816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5" name="Notes Placeholder 2">
            <a:extLst>
              <a:ext uri="{FF2B5EF4-FFF2-40B4-BE49-F238E27FC236}">
                <a16:creationId xmlns:a16="http://schemas.microsoft.com/office/drawing/2014/main" id="{864E84DC-C615-45C1-A7D9-6CDD41DCE6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40996" name="Slide Number Placeholder 3">
            <a:extLst>
              <a:ext uri="{FF2B5EF4-FFF2-40B4-BE49-F238E27FC236}">
                <a16:creationId xmlns:a16="http://schemas.microsoft.com/office/drawing/2014/main" id="{B7E57D01-7E79-4DDA-A189-59BE545C387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90F04372-CF77-4C95-9CCF-BB1573E40814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38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Slide Image Placeholder 1">
            <a:extLst>
              <a:ext uri="{FF2B5EF4-FFF2-40B4-BE49-F238E27FC236}">
                <a16:creationId xmlns:a16="http://schemas.microsoft.com/office/drawing/2014/main" id="{5B458662-8450-4280-97B2-FBBEEC7CDD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5091" name="Notes Placeholder 2">
            <a:extLst>
              <a:ext uri="{FF2B5EF4-FFF2-40B4-BE49-F238E27FC236}">
                <a16:creationId xmlns:a16="http://schemas.microsoft.com/office/drawing/2014/main" id="{96C8A042-6961-4A82-A6FF-1A18943E9A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45092" name="Slide Number Placeholder 3">
            <a:extLst>
              <a:ext uri="{FF2B5EF4-FFF2-40B4-BE49-F238E27FC236}">
                <a16:creationId xmlns:a16="http://schemas.microsoft.com/office/drawing/2014/main" id="{814EF953-26A6-4892-BC02-C64388930CC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C098674F-1E10-44CA-9EF3-9C12B59752C7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39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Slide Image Placeholder 1">
            <a:extLst>
              <a:ext uri="{FF2B5EF4-FFF2-40B4-BE49-F238E27FC236}">
                <a16:creationId xmlns:a16="http://schemas.microsoft.com/office/drawing/2014/main" id="{C34C1802-106E-47DF-A5D8-EB0BFF71AB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5331" name="Notes Placeholder 2">
            <a:extLst>
              <a:ext uri="{FF2B5EF4-FFF2-40B4-BE49-F238E27FC236}">
                <a16:creationId xmlns:a16="http://schemas.microsoft.com/office/drawing/2014/main" id="{A01BC3A6-3D19-4883-BA57-207B575624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55332" name="Slide Number Placeholder 3">
            <a:extLst>
              <a:ext uri="{FF2B5EF4-FFF2-40B4-BE49-F238E27FC236}">
                <a16:creationId xmlns:a16="http://schemas.microsoft.com/office/drawing/2014/main" id="{6EE5A989-C557-4CD7-A218-CA6E0B5636C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A785D298-FBAC-4AB3-8224-CD2108B4B8E5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40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Slide Image Placeholder 1">
            <a:extLst>
              <a:ext uri="{FF2B5EF4-FFF2-40B4-BE49-F238E27FC236}">
                <a16:creationId xmlns:a16="http://schemas.microsoft.com/office/drawing/2014/main" id="{C3D1DBBD-4106-4635-BA89-AAD03F8677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7139" name="Notes Placeholder 2">
            <a:extLst>
              <a:ext uri="{FF2B5EF4-FFF2-40B4-BE49-F238E27FC236}">
                <a16:creationId xmlns:a16="http://schemas.microsoft.com/office/drawing/2014/main" id="{549FA3F4-1B22-4D93-9E48-9FE1CC1DB9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47140" name="Slide Number Placeholder 3">
            <a:extLst>
              <a:ext uri="{FF2B5EF4-FFF2-40B4-BE49-F238E27FC236}">
                <a16:creationId xmlns:a16="http://schemas.microsoft.com/office/drawing/2014/main" id="{28F5A292-B02D-48FD-B065-41506BDD36B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E03CC198-B068-4AAB-A190-E1768EB0F8D5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41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Slide Image Placeholder 1">
            <a:extLst>
              <a:ext uri="{FF2B5EF4-FFF2-40B4-BE49-F238E27FC236}">
                <a16:creationId xmlns:a16="http://schemas.microsoft.com/office/drawing/2014/main" id="{146B2E3B-F33B-497C-A977-E94FA1511F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2563" name="Notes Placeholder 2">
            <a:extLst>
              <a:ext uri="{FF2B5EF4-FFF2-40B4-BE49-F238E27FC236}">
                <a16:creationId xmlns:a16="http://schemas.microsoft.com/office/drawing/2014/main" id="{D12D0533-AA6B-4604-AED5-A4CE4E14D4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22564" name="Slide Number Placeholder 3">
            <a:extLst>
              <a:ext uri="{FF2B5EF4-FFF2-40B4-BE49-F238E27FC236}">
                <a16:creationId xmlns:a16="http://schemas.microsoft.com/office/drawing/2014/main" id="{1BD5C919-D34C-4E6B-87C8-11D7446E9E6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F5D9EF34-3F01-4EAE-89AA-B3F54F325F64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42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>
            <a:extLst>
              <a:ext uri="{FF2B5EF4-FFF2-40B4-BE49-F238E27FC236}">
                <a16:creationId xmlns:a16="http://schemas.microsoft.com/office/drawing/2014/main" id="{9C21B851-8CA1-4EBD-8F01-6FC7C4C8AC4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7" name="Rectangle 3">
            <a:extLst>
              <a:ext uri="{FF2B5EF4-FFF2-40B4-BE49-F238E27FC236}">
                <a16:creationId xmlns:a16="http://schemas.microsoft.com/office/drawing/2014/main" id="{8D1DBE84-F4DE-4E17-ABBB-4E03F57D8A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Slide Image Placeholder 1">
            <a:extLst>
              <a:ext uri="{FF2B5EF4-FFF2-40B4-BE49-F238E27FC236}">
                <a16:creationId xmlns:a16="http://schemas.microsoft.com/office/drawing/2014/main" id="{F35D357B-CAA1-4623-B9E3-F74E357A4A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4611" name="Notes Placeholder 2">
            <a:extLst>
              <a:ext uri="{FF2B5EF4-FFF2-40B4-BE49-F238E27FC236}">
                <a16:creationId xmlns:a16="http://schemas.microsoft.com/office/drawing/2014/main" id="{D7FC8E87-7DD2-44A3-A005-820E4C3476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24612" name="Slide Number Placeholder 3">
            <a:extLst>
              <a:ext uri="{FF2B5EF4-FFF2-40B4-BE49-F238E27FC236}">
                <a16:creationId xmlns:a16="http://schemas.microsoft.com/office/drawing/2014/main" id="{7C6265BA-9122-41F5-A5CE-2D23B491649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681D9356-F531-4D4A-96CD-2FC316C581E1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43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Slide Image Placeholder 1">
            <a:extLst>
              <a:ext uri="{FF2B5EF4-FFF2-40B4-BE49-F238E27FC236}">
                <a16:creationId xmlns:a16="http://schemas.microsoft.com/office/drawing/2014/main" id="{DD798132-3A05-465F-BD96-71BFFFBE07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6659" name="Notes Placeholder 2">
            <a:extLst>
              <a:ext uri="{FF2B5EF4-FFF2-40B4-BE49-F238E27FC236}">
                <a16:creationId xmlns:a16="http://schemas.microsoft.com/office/drawing/2014/main" id="{09B668FA-5E94-4EBE-B82D-6D8EDFDD8B1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26660" name="Slide Number Placeholder 3">
            <a:extLst>
              <a:ext uri="{FF2B5EF4-FFF2-40B4-BE49-F238E27FC236}">
                <a16:creationId xmlns:a16="http://schemas.microsoft.com/office/drawing/2014/main" id="{5AE7C53C-4739-4998-A067-19A46D3B0F4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87AF47DE-BB96-434D-A227-5F0A56228B28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44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Slide Image Placeholder 1">
            <a:extLst>
              <a:ext uri="{FF2B5EF4-FFF2-40B4-BE49-F238E27FC236}">
                <a16:creationId xmlns:a16="http://schemas.microsoft.com/office/drawing/2014/main" id="{B565F483-FC33-484D-92C2-7E1BC5FEB7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Notes Placeholder 2">
            <a:extLst>
              <a:ext uri="{FF2B5EF4-FFF2-40B4-BE49-F238E27FC236}">
                <a16:creationId xmlns:a16="http://schemas.microsoft.com/office/drawing/2014/main" id="{F37FDB5B-7C37-4491-976C-096F21D458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45764" name="Slide Number Placeholder 3">
            <a:extLst>
              <a:ext uri="{FF2B5EF4-FFF2-40B4-BE49-F238E27FC236}">
                <a16:creationId xmlns:a16="http://schemas.microsoft.com/office/drawing/2014/main" id="{3BF596A2-FDC9-436C-BDE8-0172299EA9B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28A2DF77-684E-4B22-A3D2-F7A668B050F6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51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Slide Image Placeholder 1">
            <a:extLst>
              <a:ext uri="{FF2B5EF4-FFF2-40B4-BE49-F238E27FC236}">
                <a16:creationId xmlns:a16="http://schemas.microsoft.com/office/drawing/2014/main" id="{31D3F90B-8B12-4816-A1F6-E1913251A7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6419" name="Notes Placeholder 2">
            <a:extLst>
              <a:ext uri="{FF2B5EF4-FFF2-40B4-BE49-F238E27FC236}">
                <a16:creationId xmlns:a16="http://schemas.microsoft.com/office/drawing/2014/main" id="{9657C146-EFB2-4A8A-A0DA-E19EB77FD2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16420" name="Slide Number Placeholder 3">
            <a:extLst>
              <a:ext uri="{FF2B5EF4-FFF2-40B4-BE49-F238E27FC236}">
                <a16:creationId xmlns:a16="http://schemas.microsoft.com/office/drawing/2014/main" id="{211E153D-1A03-439E-AB3A-F595993B763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736D996D-09EC-422F-A6AF-D3C7B7078452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52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Slide Image Placeholder 1">
            <a:extLst>
              <a:ext uri="{FF2B5EF4-FFF2-40B4-BE49-F238E27FC236}">
                <a16:creationId xmlns:a16="http://schemas.microsoft.com/office/drawing/2014/main" id="{B2BE7675-41AF-4ABB-B1F5-015F8F2932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9427" name="Notes Placeholder 2">
            <a:extLst>
              <a:ext uri="{FF2B5EF4-FFF2-40B4-BE49-F238E27FC236}">
                <a16:creationId xmlns:a16="http://schemas.microsoft.com/office/drawing/2014/main" id="{7DD14AB8-DEA9-4357-942D-7D4FCE6A12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59428" name="Slide Number Placeholder 3">
            <a:extLst>
              <a:ext uri="{FF2B5EF4-FFF2-40B4-BE49-F238E27FC236}">
                <a16:creationId xmlns:a16="http://schemas.microsoft.com/office/drawing/2014/main" id="{811A0381-A21B-47D4-940B-9288D7C2DF9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DCFBD72D-3DA0-48B3-A3E1-96B3D1DD3BB9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53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6B669ED9-8076-42C1-87E6-757E85C73BD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Rectangle 3">
            <a:extLst>
              <a:ext uri="{FF2B5EF4-FFF2-40B4-BE49-F238E27FC236}">
                <a16:creationId xmlns:a16="http://schemas.microsoft.com/office/drawing/2014/main" id="{89D3DFBE-CFD9-4ACA-B226-0BFEB0D20B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extLst>
              <a:ext uri="{FF2B5EF4-FFF2-40B4-BE49-F238E27FC236}">
                <a16:creationId xmlns:a16="http://schemas.microsoft.com/office/drawing/2014/main" id="{3F3A5E6A-D753-4AD2-8B1B-F175FD14FC8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Rectangle 3">
            <a:extLst>
              <a:ext uri="{FF2B5EF4-FFF2-40B4-BE49-F238E27FC236}">
                <a16:creationId xmlns:a16="http://schemas.microsoft.com/office/drawing/2014/main" id="{F752A178-C817-4267-BB5D-80130D59C6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>
            <a:extLst>
              <a:ext uri="{FF2B5EF4-FFF2-40B4-BE49-F238E27FC236}">
                <a16:creationId xmlns:a16="http://schemas.microsoft.com/office/drawing/2014/main" id="{A8B7B87F-D8EC-439E-AB54-140F668AFD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7635" name="Rectangle 3">
            <a:extLst>
              <a:ext uri="{FF2B5EF4-FFF2-40B4-BE49-F238E27FC236}">
                <a16:creationId xmlns:a16="http://schemas.microsoft.com/office/drawing/2014/main" id="{8D140C7D-BC3B-44F2-A9C6-F224610C92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>
            <a:extLst>
              <a:ext uri="{FF2B5EF4-FFF2-40B4-BE49-F238E27FC236}">
                <a16:creationId xmlns:a16="http://schemas.microsoft.com/office/drawing/2014/main" id="{55531088-19E3-4DAE-94C9-7B40520FD28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Rectangle 3">
            <a:extLst>
              <a:ext uri="{FF2B5EF4-FFF2-40B4-BE49-F238E27FC236}">
                <a16:creationId xmlns:a16="http://schemas.microsoft.com/office/drawing/2014/main" id="{7D014413-1F51-4CAB-B5BD-4F45CC49C6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Slide Image Placeholder 1">
            <a:extLst>
              <a:ext uri="{FF2B5EF4-FFF2-40B4-BE49-F238E27FC236}">
                <a16:creationId xmlns:a16="http://schemas.microsoft.com/office/drawing/2014/main" id="{D1530070-A922-4E92-9DC6-715C047B80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0515" name="Notes Placeholder 2">
            <a:extLst>
              <a:ext uri="{FF2B5EF4-FFF2-40B4-BE49-F238E27FC236}">
                <a16:creationId xmlns:a16="http://schemas.microsoft.com/office/drawing/2014/main" id="{AD1BC890-0E0C-4643-8247-B7B8672977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20516" name="Slide Number Placeholder 3">
            <a:extLst>
              <a:ext uri="{FF2B5EF4-FFF2-40B4-BE49-F238E27FC236}">
                <a16:creationId xmlns:a16="http://schemas.microsoft.com/office/drawing/2014/main" id="{45DF8088-1884-43FB-B970-79996F32D3F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800AC0D0-5322-4BC1-8795-E4D5B50BB21E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58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>
            <a:extLst>
              <a:ext uri="{FF2B5EF4-FFF2-40B4-BE49-F238E27FC236}">
                <a16:creationId xmlns:a16="http://schemas.microsoft.com/office/drawing/2014/main" id="{834C96C8-EB64-45C1-876D-0F424665A6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C9ED5F1F-3230-4DDF-8D78-5B75827EB5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>
            <a:extLst>
              <a:ext uri="{FF2B5EF4-FFF2-40B4-BE49-F238E27FC236}">
                <a16:creationId xmlns:a16="http://schemas.microsoft.com/office/drawing/2014/main" id="{7ED0CF70-E144-4221-B0B0-C3E2524641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Rectangle 3">
            <a:extLst>
              <a:ext uri="{FF2B5EF4-FFF2-40B4-BE49-F238E27FC236}">
                <a16:creationId xmlns:a16="http://schemas.microsoft.com/office/drawing/2014/main" id="{336F5ECE-1889-40FE-A491-0F12EC8935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>
            <a:extLst>
              <a:ext uri="{FF2B5EF4-FFF2-40B4-BE49-F238E27FC236}">
                <a16:creationId xmlns:a16="http://schemas.microsoft.com/office/drawing/2014/main" id="{ACF6C067-1B34-4232-961E-793246DE2FE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5827" name="Rectangle 3">
            <a:extLst>
              <a:ext uri="{FF2B5EF4-FFF2-40B4-BE49-F238E27FC236}">
                <a16:creationId xmlns:a16="http://schemas.microsoft.com/office/drawing/2014/main" id="{F341863A-597A-48B6-A324-D97D417AED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8362BD9-F46F-453D-A1CC-C225460C35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13DA7A17-60BC-4A0F-A880-AB9C8AAE70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>
            <a:extLst>
              <a:ext uri="{FF2B5EF4-FFF2-40B4-BE49-F238E27FC236}">
                <a16:creationId xmlns:a16="http://schemas.microsoft.com/office/drawing/2014/main" id="{6CA79A01-6B93-4AD3-A4E0-1C7A9C1B08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9923" name="Rectangle 3">
            <a:extLst>
              <a:ext uri="{FF2B5EF4-FFF2-40B4-BE49-F238E27FC236}">
                <a16:creationId xmlns:a16="http://schemas.microsoft.com/office/drawing/2014/main" id="{C3D2951C-B3E1-44D3-A0D7-74FBB37733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Slide Image Placeholder 1">
            <a:extLst>
              <a:ext uri="{FF2B5EF4-FFF2-40B4-BE49-F238E27FC236}">
                <a16:creationId xmlns:a16="http://schemas.microsoft.com/office/drawing/2014/main" id="{B6F27BF0-C69F-4B26-AD9C-C7920E5F07F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Notes Placeholder 2">
            <a:extLst>
              <a:ext uri="{FF2B5EF4-FFF2-40B4-BE49-F238E27FC236}">
                <a16:creationId xmlns:a16="http://schemas.microsoft.com/office/drawing/2014/main" id="{302552F3-B8E1-43D2-8B73-6A9586F212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68292" name="Slide Number Placeholder 3">
            <a:extLst>
              <a:ext uri="{FF2B5EF4-FFF2-40B4-BE49-F238E27FC236}">
                <a16:creationId xmlns:a16="http://schemas.microsoft.com/office/drawing/2014/main" id="{8184E893-1720-4EE3-BB59-9B0B2038E0B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89ACEE35-B3FF-426F-B184-7AF290691EC2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63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Slide Image Placeholder 1">
            <a:extLst>
              <a:ext uri="{FF2B5EF4-FFF2-40B4-BE49-F238E27FC236}">
                <a16:creationId xmlns:a16="http://schemas.microsoft.com/office/drawing/2014/main" id="{B51C0E3E-91A9-4533-B655-A78EC4800C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Notes Placeholder 2">
            <a:extLst>
              <a:ext uri="{FF2B5EF4-FFF2-40B4-BE49-F238E27FC236}">
                <a16:creationId xmlns:a16="http://schemas.microsoft.com/office/drawing/2014/main" id="{AA04A0C0-7B7D-451E-BCD8-FCBA626991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72388" name="Slide Number Placeholder 3">
            <a:extLst>
              <a:ext uri="{FF2B5EF4-FFF2-40B4-BE49-F238E27FC236}">
                <a16:creationId xmlns:a16="http://schemas.microsoft.com/office/drawing/2014/main" id="{448A8E30-55A5-46C1-A857-3C632BB5DB5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78B4CF5D-F2D4-406C-8B77-37F2F383FE23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64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Slide Image Placeholder 1">
            <a:extLst>
              <a:ext uri="{FF2B5EF4-FFF2-40B4-BE49-F238E27FC236}">
                <a16:creationId xmlns:a16="http://schemas.microsoft.com/office/drawing/2014/main" id="{5DB6F179-CEE5-4192-BF04-A3FA0DA9A8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Notes Placeholder 2">
            <a:extLst>
              <a:ext uri="{FF2B5EF4-FFF2-40B4-BE49-F238E27FC236}">
                <a16:creationId xmlns:a16="http://schemas.microsoft.com/office/drawing/2014/main" id="{82C077CA-B104-4243-97CE-67A1FE3AF3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76484" name="Slide Number Placeholder 3">
            <a:extLst>
              <a:ext uri="{FF2B5EF4-FFF2-40B4-BE49-F238E27FC236}">
                <a16:creationId xmlns:a16="http://schemas.microsoft.com/office/drawing/2014/main" id="{9C9910D2-A9F7-4DB6-A02A-82756D661A9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7EF8BB9E-65D3-44D4-BF78-FD790D8805C9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Slide Image Placeholder 1">
            <a:extLst>
              <a:ext uri="{FF2B5EF4-FFF2-40B4-BE49-F238E27FC236}">
                <a16:creationId xmlns:a16="http://schemas.microsoft.com/office/drawing/2014/main" id="{FBC4D73A-3B2C-457F-BF43-D6F5372D1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0035" name="Notes Placeholder 2">
            <a:extLst>
              <a:ext uri="{FF2B5EF4-FFF2-40B4-BE49-F238E27FC236}">
                <a16:creationId xmlns:a16="http://schemas.microsoft.com/office/drawing/2014/main" id="{59FC35A1-83FC-4340-AE78-99F348A027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00036" name="Slide Number Placeholder 3">
            <a:extLst>
              <a:ext uri="{FF2B5EF4-FFF2-40B4-BE49-F238E27FC236}">
                <a16:creationId xmlns:a16="http://schemas.microsoft.com/office/drawing/2014/main" id="{5FBBC0CC-E47E-4024-A437-CF186F9044C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B6054270-5E5A-4D44-B04E-4D968B4FE698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66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Slide Image Placeholder 1">
            <a:extLst>
              <a:ext uri="{FF2B5EF4-FFF2-40B4-BE49-F238E27FC236}">
                <a16:creationId xmlns:a16="http://schemas.microsoft.com/office/drawing/2014/main" id="{2B457D08-36AA-4299-8DD1-78323CF44A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7747" name="Notes Placeholder 2">
            <a:extLst>
              <a:ext uri="{FF2B5EF4-FFF2-40B4-BE49-F238E27FC236}">
                <a16:creationId xmlns:a16="http://schemas.microsoft.com/office/drawing/2014/main" id="{20B55254-EE06-4817-A666-8D398B431D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87748" name="Slide Number Placeholder 3">
            <a:extLst>
              <a:ext uri="{FF2B5EF4-FFF2-40B4-BE49-F238E27FC236}">
                <a16:creationId xmlns:a16="http://schemas.microsoft.com/office/drawing/2014/main" id="{80157AD1-CD21-43FE-A233-45507DD02C2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2EC8DD07-51B0-4C08-AB77-1D9015C67437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67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Slide Image Placeholder 1">
            <a:extLst>
              <a:ext uri="{FF2B5EF4-FFF2-40B4-BE49-F238E27FC236}">
                <a16:creationId xmlns:a16="http://schemas.microsoft.com/office/drawing/2014/main" id="{076726EA-FC2B-4BBD-A487-34C9510BE2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9795" name="Notes Placeholder 2">
            <a:extLst>
              <a:ext uri="{FF2B5EF4-FFF2-40B4-BE49-F238E27FC236}">
                <a16:creationId xmlns:a16="http://schemas.microsoft.com/office/drawing/2014/main" id="{BA32F891-2B96-44EF-AF29-0EC36C95E8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89796" name="Slide Number Placeholder 3">
            <a:extLst>
              <a:ext uri="{FF2B5EF4-FFF2-40B4-BE49-F238E27FC236}">
                <a16:creationId xmlns:a16="http://schemas.microsoft.com/office/drawing/2014/main" id="{43D61387-445C-4A9B-A945-757540F27CB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105D08A9-B5CC-4639-95FD-A4EC7DD1861A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68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>
            <a:extLst>
              <a:ext uri="{FF2B5EF4-FFF2-40B4-BE49-F238E27FC236}">
                <a16:creationId xmlns:a16="http://schemas.microsoft.com/office/drawing/2014/main" id="{A70B238F-5400-48B2-934D-7461E6D5DD5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5B231BE5-D616-4024-A9A0-6F086D754D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Slide Image Placeholder 1">
            <a:extLst>
              <a:ext uri="{FF2B5EF4-FFF2-40B4-BE49-F238E27FC236}">
                <a16:creationId xmlns:a16="http://schemas.microsoft.com/office/drawing/2014/main" id="{2877EF14-1A5A-4C83-9A75-2452ECFD0C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8227" name="Notes Placeholder 2">
            <a:extLst>
              <a:ext uri="{FF2B5EF4-FFF2-40B4-BE49-F238E27FC236}">
                <a16:creationId xmlns:a16="http://schemas.microsoft.com/office/drawing/2014/main" id="{CAA10436-5629-453D-86B7-7888EE8F91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08228" name="Slide Number Placeholder 3">
            <a:extLst>
              <a:ext uri="{FF2B5EF4-FFF2-40B4-BE49-F238E27FC236}">
                <a16:creationId xmlns:a16="http://schemas.microsoft.com/office/drawing/2014/main" id="{9778783B-1134-4638-84B6-B0024A38C46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C9CFD51E-3578-4FE6-8953-01C077DCF44C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69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Slide Image Placeholder 1">
            <a:extLst>
              <a:ext uri="{FF2B5EF4-FFF2-40B4-BE49-F238E27FC236}">
                <a16:creationId xmlns:a16="http://schemas.microsoft.com/office/drawing/2014/main" id="{14762685-F019-426D-92FD-17CC7DBD3D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2083" name="Notes Placeholder 2">
            <a:extLst>
              <a:ext uri="{FF2B5EF4-FFF2-40B4-BE49-F238E27FC236}">
                <a16:creationId xmlns:a16="http://schemas.microsoft.com/office/drawing/2014/main" id="{A0E00B7A-FC0A-4227-A8CC-F385BE28DF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02084" name="Slide Number Placeholder 3">
            <a:extLst>
              <a:ext uri="{FF2B5EF4-FFF2-40B4-BE49-F238E27FC236}">
                <a16:creationId xmlns:a16="http://schemas.microsoft.com/office/drawing/2014/main" id="{E233B2CE-5553-46F0-9F04-B5E9E65C777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ED42DCF1-4829-402A-9519-741CC35098FE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70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Slide Image Placeholder 1">
            <a:extLst>
              <a:ext uri="{FF2B5EF4-FFF2-40B4-BE49-F238E27FC236}">
                <a16:creationId xmlns:a16="http://schemas.microsoft.com/office/drawing/2014/main" id="{57DDEF09-CBF3-4E75-B6C6-636AEFA59E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9187" name="Notes Placeholder 2">
            <a:extLst>
              <a:ext uri="{FF2B5EF4-FFF2-40B4-BE49-F238E27FC236}">
                <a16:creationId xmlns:a16="http://schemas.microsoft.com/office/drawing/2014/main" id="{D8D0120B-E5E6-4241-88AD-190CA3A6BD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49188" name="Slide Number Placeholder 3">
            <a:extLst>
              <a:ext uri="{FF2B5EF4-FFF2-40B4-BE49-F238E27FC236}">
                <a16:creationId xmlns:a16="http://schemas.microsoft.com/office/drawing/2014/main" id="{2E28C0C8-1A62-43ED-896D-0B1EE9AB904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6A1B8BB9-D1DC-40B0-9EC8-74BD98D3616D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71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Slide Image Placeholder 1">
            <a:extLst>
              <a:ext uri="{FF2B5EF4-FFF2-40B4-BE49-F238E27FC236}">
                <a16:creationId xmlns:a16="http://schemas.microsoft.com/office/drawing/2014/main" id="{9BE3079A-52E3-4697-87A9-EB8A801A60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3283" name="Notes Placeholder 2">
            <a:extLst>
              <a:ext uri="{FF2B5EF4-FFF2-40B4-BE49-F238E27FC236}">
                <a16:creationId xmlns:a16="http://schemas.microsoft.com/office/drawing/2014/main" id="{18CA86C0-C683-4E39-B9FE-228641580A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53284" name="Slide Number Placeholder 3">
            <a:extLst>
              <a:ext uri="{FF2B5EF4-FFF2-40B4-BE49-F238E27FC236}">
                <a16:creationId xmlns:a16="http://schemas.microsoft.com/office/drawing/2014/main" id="{F6FF6C02-8B18-4D0D-9E8D-FE00C10BC9D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DA595BED-3A3A-4FB9-A7DD-CC14FE829533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72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2">
            <a:extLst>
              <a:ext uri="{FF2B5EF4-FFF2-40B4-BE49-F238E27FC236}">
                <a16:creationId xmlns:a16="http://schemas.microsoft.com/office/drawing/2014/main" id="{6CA4E156-0617-483E-A445-E7CF63BE0C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9" name="Rectangle 3">
            <a:extLst>
              <a:ext uri="{FF2B5EF4-FFF2-40B4-BE49-F238E27FC236}">
                <a16:creationId xmlns:a16="http://schemas.microsoft.com/office/drawing/2014/main" id="{9D3173D3-86E4-41E1-8791-A0588F43B7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Slide Image Placeholder 1">
            <a:extLst>
              <a:ext uri="{FF2B5EF4-FFF2-40B4-BE49-F238E27FC236}">
                <a16:creationId xmlns:a16="http://schemas.microsoft.com/office/drawing/2014/main" id="{3BB10902-A974-4252-B529-758A851608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5" name="Notes Placeholder 2">
            <a:extLst>
              <a:ext uri="{FF2B5EF4-FFF2-40B4-BE49-F238E27FC236}">
                <a16:creationId xmlns:a16="http://schemas.microsoft.com/office/drawing/2014/main" id="{84116F85-0BC6-406E-BBAB-1341C14093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84676" name="Slide Number Placeholder 3">
            <a:extLst>
              <a:ext uri="{FF2B5EF4-FFF2-40B4-BE49-F238E27FC236}">
                <a16:creationId xmlns:a16="http://schemas.microsoft.com/office/drawing/2014/main" id="{C269F30C-08DC-4B0E-8FC8-8B3310BF5CF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1B526E23-8253-456C-A3D8-5E8D98EAF45D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74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Slide Image Placeholder 1">
            <a:extLst>
              <a:ext uri="{FF2B5EF4-FFF2-40B4-BE49-F238E27FC236}">
                <a16:creationId xmlns:a16="http://schemas.microsoft.com/office/drawing/2014/main" id="{B259BD97-274C-4DDA-BAFA-5DC02AD1A7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5" name="Notes Placeholder 2">
            <a:extLst>
              <a:ext uri="{FF2B5EF4-FFF2-40B4-BE49-F238E27FC236}">
                <a16:creationId xmlns:a16="http://schemas.microsoft.com/office/drawing/2014/main" id="{34E91E13-FB67-4524-9E2E-BDE8ECE722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51236" name="Slide Number Placeholder 3">
            <a:extLst>
              <a:ext uri="{FF2B5EF4-FFF2-40B4-BE49-F238E27FC236}">
                <a16:creationId xmlns:a16="http://schemas.microsoft.com/office/drawing/2014/main" id="{30EFDDBE-081F-42A6-9060-2FB5C16AEC3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97D80DE9-9250-4405-9FD4-6982C04C2A9D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Slide Image Placeholder 1">
            <a:extLst>
              <a:ext uri="{FF2B5EF4-FFF2-40B4-BE49-F238E27FC236}">
                <a16:creationId xmlns:a16="http://schemas.microsoft.com/office/drawing/2014/main" id="{50EFAB90-E78E-478A-949A-8494A8EB94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4371" name="Notes Placeholder 2">
            <a:extLst>
              <a:ext uri="{FF2B5EF4-FFF2-40B4-BE49-F238E27FC236}">
                <a16:creationId xmlns:a16="http://schemas.microsoft.com/office/drawing/2014/main" id="{944CA191-AB0E-4210-AE87-E6AC646B02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14372" name="Slide Number Placeholder 3">
            <a:extLst>
              <a:ext uri="{FF2B5EF4-FFF2-40B4-BE49-F238E27FC236}">
                <a16:creationId xmlns:a16="http://schemas.microsoft.com/office/drawing/2014/main" id="{90E55D24-D34C-4C82-9886-2BF695C7994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F19B0668-1198-4256-A34B-3987B010D8F5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76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Slide Image Placeholder 1">
            <a:extLst>
              <a:ext uri="{FF2B5EF4-FFF2-40B4-BE49-F238E27FC236}">
                <a16:creationId xmlns:a16="http://schemas.microsoft.com/office/drawing/2014/main" id="{AE5FEC44-9E59-4B17-92FE-F45F75F6EE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8707" name="Notes Placeholder 2">
            <a:extLst>
              <a:ext uri="{FF2B5EF4-FFF2-40B4-BE49-F238E27FC236}">
                <a16:creationId xmlns:a16="http://schemas.microsoft.com/office/drawing/2014/main" id="{90EBAE3E-B85B-4532-B3EC-76F968538B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28708" name="Slide Number Placeholder 3">
            <a:extLst>
              <a:ext uri="{FF2B5EF4-FFF2-40B4-BE49-F238E27FC236}">
                <a16:creationId xmlns:a16="http://schemas.microsoft.com/office/drawing/2014/main" id="{60B6A19F-6F24-439B-90F4-68609869BC6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C694F1A3-CCDB-4A6C-9EF0-F75D865E4450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77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Slide Image Placeholder 1">
            <a:extLst>
              <a:ext uri="{FF2B5EF4-FFF2-40B4-BE49-F238E27FC236}">
                <a16:creationId xmlns:a16="http://schemas.microsoft.com/office/drawing/2014/main" id="{8F5D8A1A-78A7-4A7B-B64B-532D68FC31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0275" name="Notes Placeholder 2">
            <a:extLst>
              <a:ext uri="{FF2B5EF4-FFF2-40B4-BE49-F238E27FC236}">
                <a16:creationId xmlns:a16="http://schemas.microsoft.com/office/drawing/2014/main" id="{EBCEBA98-DCEE-4817-A498-8768415E19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10276" name="Slide Number Placeholder 3">
            <a:extLst>
              <a:ext uri="{FF2B5EF4-FFF2-40B4-BE49-F238E27FC236}">
                <a16:creationId xmlns:a16="http://schemas.microsoft.com/office/drawing/2014/main" id="{66043A04-5049-4EF0-B46E-CCBB1B6847E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E9D98610-8756-4013-8E7D-0E453BE51ADE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78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extLst>
              <a:ext uri="{FF2B5EF4-FFF2-40B4-BE49-F238E27FC236}">
                <a16:creationId xmlns:a16="http://schemas.microsoft.com/office/drawing/2014/main" id="{71B64921-1359-4AB2-8DCC-0C5E012F10D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09D8E775-06FD-4909-B476-E11B8E874E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>
            <a:extLst>
              <a:ext uri="{FF2B5EF4-FFF2-40B4-BE49-F238E27FC236}">
                <a16:creationId xmlns:a16="http://schemas.microsoft.com/office/drawing/2014/main" id="{3AAA02C6-2C8D-46FF-9605-DF06DCE19B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Rectangle 3">
            <a:extLst>
              <a:ext uri="{FF2B5EF4-FFF2-40B4-BE49-F238E27FC236}">
                <a16:creationId xmlns:a16="http://schemas.microsoft.com/office/drawing/2014/main" id="{1BE3D9AF-0DFF-4D67-90C9-BA60479F14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>
            <a:extLst>
              <a:ext uri="{FF2B5EF4-FFF2-40B4-BE49-F238E27FC236}">
                <a16:creationId xmlns:a16="http://schemas.microsoft.com/office/drawing/2014/main" id="{124FFE07-2460-4316-A0C3-50AB0419C1B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2C748532-8CC5-4EA8-9F04-2F78798C48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>
            <a:extLst>
              <a:ext uri="{FF2B5EF4-FFF2-40B4-BE49-F238E27FC236}">
                <a16:creationId xmlns:a16="http://schemas.microsoft.com/office/drawing/2014/main" id="{0C881D80-CD1A-4DDD-9377-ABC1268C167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051AAF42-FFCD-4AA1-85D6-88053A5566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>
            <a:extLst>
              <a:ext uri="{FF2B5EF4-FFF2-40B4-BE49-F238E27FC236}">
                <a16:creationId xmlns:a16="http://schemas.microsoft.com/office/drawing/2014/main" id="{6FEDDD9F-348B-4AF2-A857-32B39CB6207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Rectangle 3">
            <a:extLst>
              <a:ext uri="{FF2B5EF4-FFF2-40B4-BE49-F238E27FC236}">
                <a16:creationId xmlns:a16="http://schemas.microsoft.com/office/drawing/2014/main" id="{8CDE6788-E4A5-49A3-90DA-B6CF9A1F66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2">
            <a:extLst>
              <a:ext uri="{FF2B5EF4-FFF2-40B4-BE49-F238E27FC236}">
                <a16:creationId xmlns:a16="http://schemas.microsoft.com/office/drawing/2014/main" id="{9807734D-2D76-4FB1-B92A-2E954D5F77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3891" name="Rectangle 3">
            <a:extLst>
              <a:ext uri="{FF2B5EF4-FFF2-40B4-BE49-F238E27FC236}">
                <a16:creationId xmlns:a16="http://schemas.microsoft.com/office/drawing/2014/main" id="{1E7B6A20-5979-41FF-B562-8DF7A17CCD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2">
            <a:extLst>
              <a:ext uri="{FF2B5EF4-FFF2-40B4-BE49-F238E27FC236}">
                <a16:creationId xmlns:a16="http://schemas.microsoft.com/office/drawing/2014/main" id="{E9CAD4CB-1178-4D67-9735-6C426FCD272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5939" name="Rectangle 3">
            <a:extLst>
              <a:ext uri="{FF2B5EF4-FFF2-40B4-BE49-F238E27FC236}">
                <a16:creationId xmlns:a16="http://schemas.microsoft.com/office/drawing/2014/main" id="{B40635C8-F822-4C41-8C3E-E838756E7F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2">
            <a:extLst>
              <a:ext uri="{FF2B5EF4-FFF2-40B4-BE49-F238E27FC236}">
                <a16:creationId xmlns:a16="http://schemas.microsoft.com/office/drawing/2014/main" id="{E595E3F6-143C-4495-AA2B-AC2CA1EC6D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7987" name="Rectangle 3">
            <a:extLst>
              <a:ext uri="{FF2B5EF4-FFF2-40B4-BE49-F238E27FC236}">
                <a16:creationId xmlns:a16="http://schemas.microsoft.com/office/drawing/2014/main" id="{19530A9C-BD87-4537-A4C5-59B0B68749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>
            <a:extLst>
              <a:ext uri="{FF2B5EF4-FFF2-40B4-BE49-F238E27FC236}">
                <a16:creationId xmlns:a16="http://schemas.microsoft.com/office/drawing/2014/main" id="{BBD60481-03B6-4A36-BB33-4C8E3DAEC0C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8115" name="Rectangle 3">
            <a:extLst>
              <a:ext uri="{FF2B5EF4-FFF2-40B4-BE49-F238E27FC236}">
                <a16:creationId xmlns:a16="http://schemas.microsoft.com/office/drawing/2014/main" id="{74B931FD-A3C2-4B67-8BF5-77FD3BD6F3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>
            <a:extLst>
              <a:ext uri="{FF2B5EF4-FFF2-40B4-BE49-F238E27FC236}">
                <a16:creationId xmlns:a16="http://schemas.microsoft.com/office/drawing/2014/main" id="{651BE089-9F30-434E-92F8-E3E3F814073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0163" name="Rectangle 3">
            <a:extLst>
              <a:ext uri="{FF2B5EF4-FFF2-40B4-BE49-F238E27FC236}">
                <a16:creationId xmlns:a16="http://schemas.microsoft.com/office/drawing/2014/main" id="{50638771-2D68-4259-8B09-94A69E38B1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>
            <a:extLst>
              <a:ext uri="{FF2B5EF4-FFF2-40B4-BE49-F238E27FC236}">
                <a16:creationId xmlns:a16="http://schemas.microsoft.com/office/drawing/2014/main" id="{E6393854-2656-4937-AA1B-F5D000570C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2211" name="Rectangle 3">
            <a:extLst>
              <a:ext uri="{FF2B5EF4-FFF2-40B4-BE49-F238E27FC236}">
                <a16:creationId xmlns:a16="http://schemas.microsoft.com/office/drawing/2014/main" id="{64CD2995-BC56-4C17-83CA-874B19A4EF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>
            <a:extLst>
              <a:ext uri="{FF2B5EF4-FFF2-40B4-BE49-F238E27FC236}">
                <a16:creationId xmlns:a16="http://schemas.microsoft.com/office/drawing/2014/main" id="{FAF40874-004B-425B-AD47-B183122BBC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6675" name="Rectangle 3">
            <a:extLst>
              <a:ext uri="{FF2B5EF4-FFF2-40B4-BE49-F238E27FC236}">
                <a16:creationId xmlns:a16="http://schemas.microsoft.com/office/drawing/2014/main" id="{9CFCCB1D-BE54-4110-B47B-A68A6CE11F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>
            <a:extLst>
              <a:ext uri="{FF2B5EF4-FFF2-40B4-BE49-F238E27FC236}">
                <a16:creationId xmlns:a16="http://schemas.microsoft.com/office/drawing/2014/main" id="{A95F9FC6-9671-449F-BE03-6AE5498BA14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4259" name="Rectangle 3">
            <a:extLst>
              <a:ext uri="{FF2B5EF4-FFF2-40B4-BE49-F238E27FC236}">
                <a16:creationId xmlns:a16="http://schemas.microsoft.com/office/drawing/2014/main" id="{50A5D7B4-F07E-4ECD-83E5-76AFD56F66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>
            <a:extLst>
              <a:ext uri="{FF2B5EF4-FFF2-40B4-BE49-F238E27FC236}">
                <a16:creationId xmlns:a16="http://schemas.microsoft.com/office/drawing/2014/main" id="{B3DF55D1-0226-4ED2-AAFB-902D6454BBE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6307" name="Rectangle 3">
            <a:extLst>
              <a:ext uri="{FF2B5EF4-FFF2-40B4-BE49-F238E27FC236}">
                <a16:creationId xmlns:a16="http://schemas.microsoft.com/office/drawing/2014/main" id="{C9D57630-6A70-4934-A699-D47E9DB6E4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>
            <a:extLst>
              <a:ext uri="{FF2B5EF4-FFF2-40B4-BE49-F238E27FC236}">
                <a16:creationId xmlns:a16="http://schemas.microsoft.com/office/drawing/2014/main" id="{A8C16039-6945-4A13-9F95-0EE89D59BE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8355" name="Rectangle 3">
            <a:extLst>
              <a:ext uri="{FF2B5EF4-FFF2-40B4-BE49-F238E27FC236}">
                <a16:creationId xmlns:a16="http://schemas.microsoft.com/office/drawing/2014/main" id="{B72E228F-6EE0-4349-8E75-7D5271195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2">
            <a:extLst>
              <a:ext uri="{FF2B5EF4-FFF2-40B4-BE49-F238E27FC236}">
                <a16:creationId xmlns:a16="http://schemas.microsoft.com/office/drawing/2014/main" id="{7E8B02C9-DA20-4949-83FA-18A5947626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2323" name="Rectangle 3">
            <a:extLst>
              <a:ext uri="{FF2B5EF4-FFF2-40B4-BE49-F238E27FC236}">
                <a16:creationId xmlns:a16="http://schemas.microsoft.com/office/drawing/2014/main" id="{F496B139-8FCD-47B9-B433-A932D6DFE0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Slide Image Placeholder 1">
            <a:extLst>
              <a:ext uri="{FF2B5EF4-FFF2-40B4-BE49-F238E27FC236}">
                <a16:creationId xmlns:a16="http://schemas.microsoft.com/office/drawing/2014/main" id="{5D532D4C-1C6A-43C1-8EC7-C11D39BE74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0755" name="Notes Placeholder 2">
            <a:extLst>
              <a:ext uri="{FF2B5EF4-FFF2-40B4-BE49-F238E27FC236}">
                <a16:creationId xmlns:a16="http://schemas.microsoft.com/office/drawing/2014/main" id="{7EB9D660-3288-4F51-82AD-BB262B6C1D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330756" name="Slide Number Placeholder 3">
            <a:extLst>
              <a:ext uri="{FF2B5EF4-FFF2-40B4-BE49-F238E27FC236}">
                <a16:creationId xmlns:a16="http://schemas.microsoft.com/office/drawing/2014/main" id="{7B545488-6C52-4278-BA0A-1B5B8EFB1F2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CC28545F-6907-4D7B-A2A3-3FD06BAC5E6C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95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>
            <a:extLst>
              <a:ext uri="{FF2B5EF4-FFF2-40B4-BE49-F238E27FC236}">
                <a16:creationId xmlns:a16="http://schemas.microsoft.com/office/drawing/2014/main" id="{B91A2677-CC26-45AC-BB8A-685A69CEEA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Rectangle 3">
            <a:extLst>
              <a:ext uri="{FF2B5EF4-FFF2-40B4-BE49-F238E27FC236}">
                <a16:creationId xmlns:a16="http://schemas.microsoft.com/office/drawing/2014/main" id="{05CDF948-4B7A-4F67-B0FE-273D1EFDE5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2">
            <a:extLst>
              <a:ext uri="{FF2B5EF4-FFF2-40B4-BE49-F238E27FC236}">
                <a16:creationId xmlns:a16="http://schemas.microsoft.com/office/drawing/2014/main" id="{3B884B90-94BF-4EA6-97C2-BA2A4EB16CF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4131" name="Rectangle 3">
            <a:extLst>
              <a:ext uri="{FF2B5EF4-FFF2-40B4-BE49-F238E27FC236}">
                <a16:creationId xmlns:a16="http://schemas.microsoft.com/office/drawing/2014/main" id="{07B99DC4-E1B1-4004-AEA1-F89A1CB50B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>
            <a:extLst>
              <a:ext uri="{FF2B5EF4-FFF2-40B4-BE49-F238E27FC236}">
                <a16:creationId xmlns:a16="http://schemas.microsoft.com/office/drawing/2014/main" id="{528CF60B-A872-43CA-B2D7-39E9D7645CA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8467" name="Rectangle 3">
            <a:extLst>
              <a:ext uri="{FF2B5EF4-FFF2-40B4-BE49-F238E27FC236}">
                <a16:creationId xmlns:a16="http://schemas.microsoft.com/office/drawing/2014/main" id="{A749C35E-C0B9-4F20-9039-7739418600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2">
            <a:extLst>
              <a:ext uri="{FF2B5EF4-FFF2-40B4-BE49-F238E27FC236}">
                <a16:creationId xmlns:a16="http://schemas.microsoft.com/office/drawing/2014/main" id="{E7E8B223-51C2-4BCB-BCDB-417E507C8A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2451" name="Rectangle 3">
            <a:extLst>
              <a:ext uri="{FF2B5EF4-FFF2-40B4-BE49-F238E27FC236}">
                <a16:creationId xmlns:a16="http://schemas.microsoft.com/office/drawing/2014/main" id="{C4EFAFD5-030C-451C-B063-7B7F0BD74D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>
            <a:extLst>
              <a:ext uri="{FF2B5EF4-FFF2-40B4-BE49-F238E27FC236}">
                <a16:creationId xmlns:a16="http://schemas.microsoft.com/office/drawing/2014/main" id="{2DEAEBE1-C4CC-4E68-AB6D-562D62BD40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Rectangle 3">
            <a:extLst>
              <a:ext uri="{FF2B5EF4-FFF2-40B4-BE49-F238E27FC236}">
                <a16:creationId xmlns:a16="http://schemas.microsoft.com/office/drawing/2014/main" id="{B1291DB1-FD11-49E4-8A44-81C27677CD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>
            <a:extLst>
              <a:ext uri="{FF2B5EF4-FFF2-40B4-BE49-F238E27FC236}">
                <a16:creationId xmlns:a16="http://schemas.microsoft.com/office/drawing/2014/main" id="{761B297C-42F6-46D6-81E7-79615190B0C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73163" y="696913"/>
            <a:ext cx="4640262" cy="3479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8723" name="Rectangle 3">
            <a:extLst>
              <a:ext uri="{FF2B5EF4-FFF2-40B4-BE49-F238E27FC236}">
                <a16:creationId xmlns:a16="http://schemas.microsoft.com/office/drawing/2014/main" id="{43FAA8F2-E3A1-4DE8-A1FF-7D1081D7D2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>
            <a:extLst>
              <a:ext uri="{FF2B5EF4-FFF2-40B4-BE49-F238E27FC236}">
                <a16:creationId xmlns:a16="http://schemas.microsoft.com/office/drawing/2014/main" id="{009F73DA-5B16-4474-9B10-94D5759758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Rectangle 3">
            <a:extLst>
              <a:ext uri="{FF2B5EF4-FFF2-40B4-BE49-F238E27FC236}">
                <a16:creationId xmlns:a16="http://schemas.microsoft.com/office/drawing/2014/main" id="{E54F5F97-AD36-4470-9788-A40651A532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>
            <a:extLst>
              <a:ext uri="{FF2B5EF4-FFF2-40B4-BE49-F238E27FC236}">
                <a16:creationId xmlns:a16="http://schemas.microsoft.com/office/drawing/2014/main" id="{7C495ADA-60FE-43BB-8056-00AAB76A17B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Rectangle 3">
            <a:extLst>
              <a:ext uri="{FF2B5EF4-FFF2-40B4-BE49-F238E27FC236}">
                <a16:creationId xmlns:a16="http://schemas.microsoft.com/office/drawing/2014/main" id="{DE1D0E84-3880-496C-8A54-E96C825576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endParaRPr lang="en-US" altLang="en-US"/>
          </a:p>
          <a:p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Slide Image Placeholder 1">
            <a:extLst>
              <a:ext uri="{FF2B5EF4-FFF2-40B4-BE49-F238E27FC236}">
                <a16:creationId xmlns:a16="http://schemas.microsoft.com/office/drawing/2014/main" id="{0CB758B8-73EC-49E3-BDF4-549CC147B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1843" name="Notes Placeholder 2">
            <a:extLst>
              <a:ext uri="{FF2B5EF4-FFF2-40B4-BE49-F238E27FC236}">
                <a16:creationId xmlns:a16="http://schemas.microsoft.com/office/drawing/2014/main" id="{82D03AC8-3E47-458D-978A-519CF6F9F0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PR" altLang="en-US"/>
          </a:p>
        </p:txBody>
      </p:sp>
      <p:sp>
        <p:nvSpPr>
          <p:cNvPr id="291844" name="Slide Number Placeholder 3">
            <a:extLst>
              <a:ext uri="{FF2B5EF4-FFF2-40B4-BE49-F238E27FC236}">
                <a16:creationId xmlns:a16="http://schemas.microsoft.com/office/drawing/2014/main" id="{847E920E-FB7B-49C6-ACD2-D9D7A3B2A48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F2FD20E5-B85A-40F5-BFF7-F9BE6F4B9011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105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Slide Image Placeholder 1">
            <a:extLst>
              <a:ext uri="{FF2B5EF4-FFF2-40B4-BE49-F238E27FC236}">
                <a16:creationId xmlns:a16="http://schemas.microsoft.com/office/drawing/2014/main" id="{C5B46FEF-AC8C-413D-80EB-16D69E9729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5" name="Notes Placeholder 2">
            <a:extLst>
              <a:ext uri="{FF2B5EF4-FFF2-40B4-BE49-F238E27FC236}">
                <a16:creationId xmlns:a16="http://schemas.microsoft.com/office/drawing/2014/main" id="{4DF604E2-668E-4CCF-93A9-2B58F3A809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5956" name="Slide Number Placeholder 3">
            <a:extLst>
              <a:ext uri="{FF2B5EF4-FFF2-40B4-BE49-F238E27FC236}">
                <a16:creationId xmlns:a16="http://schemas.microsoft.com/office/drawing/2014/main" id="{89D49913-29DF-4FE9-9E12-2F4DD249CBD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9D24E9C6-2962-487B-B1A7-7865755FC809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106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Slide Image Placeholder 1">
            <a:extLst>
              <a:ext uri="{FF2B5EF4-FFF2-40B4-BE49-F238E27FC236}">
                <a16:creationId xmlns:a16="http://schemas.microsoft.com/office/drawing/2014/main" id="{DCDF8D7B-B09B-494A-9270-D5204A78EC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5" name="Notes Placeholder 2">
            <a:extLst>
              <a:ext uri="{FF2B5EF4-FFF2-40B4-BE49-F238E27FC236}">
                <a16:creationId xmlns:a16="http://schemas.microsoft.com/office/drawing/2014/main" id="{3C199CD0-DC0C-42C6-B344-6DE1413D6F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61476" name="Slide Number Placeholder 3">
            <a:extLst>
              <a:ext uri="{FF2B5EF4-FFF2-40B4-BE49-F238E27FC236}">
                <a16:creationId xmlns:a16="http://schemas.microsoft.com/office/drawing/2014/main" id="{90362B12-B403-49C6-B665-7A267AC91BB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fld id="{F6AE8AFB-1F21-44C9-A1B8-134E4B48DDAF}" type="slidenum">
              <a:rPr lang="es-PR" altLang="en-US" sz="1200">
                <a:latin typeface="Calibri" panose="020F0502020204030204" pitchFamily="34" charset="0"/>
              </a:rPr>
              <a:pPr eaLnBrk="1" hangingPunct="1"/>
              <a:t>107</a:t>
            </a:fld>
            <a:endParaRPr lang="es-PR" altLang="en-US" sz="120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6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jpeg"/><Relationship Id="rId5" Type="http://schemas.openxmlformats.org/officeDocument/2006/relationships/hyperlink" Target="http://creativecommons.org/licenses/by-nc-nd/3.0/pr/" TargetMode="External"/><Relationship Id="rId4" Type="http://schemas.openxmlformats.org/officeDocument/2006/relationships/hyperlink" Target="http://www.saludmed.com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9B7C29B-E459-4701-BF22-DA5E9DD43D81}"/>
              </a:ext>
            </a:extLst>
          </p:cNvPr>
          <p:cNvSpPr/>
          <p:nvPr/>
        </p:nvSpPr>
        <p:spPr>
          <a:xfrm>
            <a:off x="0" y="0"/>
            <a:ext cx="9144000" cy="3702050"/>
          </a:xfrm>
          <a:prstGeom prst="rect">
            <a:avLst/>
          </a:prstGeom>
          <a:solidFill>
            <a:srgbClr val="484876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5" name="Picture 36" descr="saludmed-com_Ban_PPT-MASTER-1_v01">
            <a:extLst>
              <a:ext uri="{FF2B5EF4-FFF2-40B4-BE49-F238E27FC236}">
                <a16:creationId xmlns:a16="http://schemas.microsoft.com/office/drawing/2014/main" id="{DD96AB43-E08D-4721-AEC7-92986BDC5CB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5"/>
            <a:ext cx="914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4DE06C2E-4734-424D-8735-87B09078E9CC}"/>
              </a:ext>
            </a:extLst>
          </p:cNvPr>
          <p:cNvSpPr/>
          <p:nvPr userDrawn="1"/>
        </p:nvSpPr>
        <p:spPr>
          <a:xfrm>
            <a:off x="0" y="3649663"/>
            <a:ext cx="9144000" cy="24447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C2DFBC9-38B4-416F-BE1C-EC4603CDA564}"/>
              </a:ext>
            </a:extLst>
          </p:cNvPr>
          <p:cNvSpPr/>
          <p:nvPr userDrawn="1"/>
        </p:nvSpPr>
        <p:spPr>
          <a:xfrm>
            <a:off x="0" y="3675063"/>
            <a:ext cx="9144000" cy="141287"/>
          </a:xfrm>
          <a:prstGeom prst="rect">
            <a:avLst/>
          </a:prstGeom>
          <a:solidFill>
            <a:srgbClr val="8383BC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10" name="Picture 1">
            <a:extLst>
              <a:ext uri="{FF2B5EF4-FFF2-40B4-BE49-F238E27FC236}">
                <a16:creationId xmlns:a16="http://schemas.microsoft.com/office/drawing/2014/main" id="{D1D46DEE-D36F-4930-8019-1358711C81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6284913"/>
            <a:ext cx="1117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2">
            <a:extLst>
              <a:ext uri="{FF2B5EF4-FFF2-40B4-BE49-F238E27FC236}">
                <a16:creationId xmlns:a16="http://schemas.microsoft.com/office/drawing/2014/main" id="{E6F1FF28-66A2-41A2-A255-A6D1D1C66831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693863" y="6157913"/>
            <a:ext cx="7416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/>
            <a:r>
              <a:rPr lang="es-PR" altLang="en-US" sz="1200" dirty="0" err="1">
                <a:latin typeface="Arial" panose="020B0604020202020204" pitchFamily="34" charset="0"/>
              </a:rPr>
              <a:t>Saludmed</a:t>
            </a:r>
            <a:r>
              <a:rPr lang="es-PR" altLang="en-US" sz="1200" dirty="0">
                <a:latin typeface="Arial" panose="020B0604020202020204" pitchFamily="34" charset="0"/>
              </a:rPr>
              <a:t> 2023, por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Edgar Lopategui Corsino</a:t>
            </a:r>
            <a:r>
              <a:rPr lang="es-PR" altLang="en-US" sz="1200" dirty="0">
                <a:latin typeface="Arial" panose="020B0604020202020204" pitchFamily="34" charset="0"/>
              </a:rPr>
              <a:t>, se encuentra bajo una licencia 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"Creative </a:t>
            </a:r>
            <a:r>
              <a:rPr lang="es-PR" altLang="en-US" sz="1200" i="1" dirty="0" err="1">
                <a:latin typeface="Arial" panose="020B0604020202020204" pitchFamily="34" charset="0"/>
                <a:hlinkClick r:id="rId5"/>
              </a:rPr>
              <a:t>Commons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</a:t>
            </a:r>
            <a:r>
              <a:rPr lang="es-PR" altLang="en-US" sz="1200" dirty="0">
                <a:latin typeface="Arial" panose="020B0604020202020204" pitchFamily="34" charset="0"/>
              </a:rPr>
              <a:t>, </a:t>
            </a:r>
          </a:p>
          <a:p>
            <a:pPr algn="l" eaLnBrk="1" hangingPunct="1"/>
            <a:r>
              <a:rPr lang="es-PR" altLang="en-US" sz="1200" dirty="0">
                <a:latin typeface="Arial" panose="020B0604020202020204" pitchFamily="34" charset="0"/>
              </a:rPr>
              <a:t>de tipo: 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Reconocimiento-</a:t>
            </a:r>
            <a:r>
              <a:rPr lang="es-PR" altLang="en-US" sz="1200" b="1" i="1" dirty="0" err="1">
                <a:latin typeface="Arial" panose="020B0604020202020204" pitchFamily="34" charset="0"/>
                <a:hlinkClick r:id="rId5"/>
              </a:rPr>
              <a:t>NoComercial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-Sin Obras Derivadas 3.0.  Licencia de Puerto Rico</a:t>
            </a:r>
            <a:r>
              <a:rPr lang="es-PR" altLang="en-US" sz="1200" dirty="0">
                <a:latin typeface="Arial" panose="020B0604020202020204" pitchFamily="34" charset="0"/>
              </a:rPr>
              <a:t>.  </a:t>
            </a:r>
          </a:p>
          <a:p>
            <a:pPr algn="l" eaLnBrk="1" hangingPunct="1"/>
            <a:r>
              <a:rPr lang="es-PR" altLang="en-US" sz="1200" dirty="0">
                <a:latin typeface="Arial" panose="020B0604020202020204" pitchFamily="34" charset="0"/>
              </a:rPr>
              <a:t>Basado en las páginas publicadas para el sitio Web: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www.saludmed.com</a:t>
            </a:r>
            <a:r>
              <a:rPr lang="es-PR" altLang="en-US" sz="1200" dirty="0">
                <a:latin typeface="Arial" panose="020B0604020202020204" pitchFamily="34" charset="0"/>
              </a:rPr>
              <a:t>.</a:t>
            </a:r>
            <a:endParaRPr lang="es-PR" altLang="en-US" sz="1800" dirty="0">
              <a:latin typeface="Arial" panose="020B0604020202020204" pitchFamily="34" charset="0"/>
            </a:endParaRPr>
          </a:p>
        </p:txBody>
      </p:sp>
      <p:pic>
        <p:nvPicPr>
          <p:cNvPr id="12" name="Picture 41">
            <a:extLst>
              <a:ext uri="{FF2B5EF4-FFF2-40B4-BE49-F238E27FC236}">
                <a16:creationId xmlns:a16="http://schemas.microsoft.com/office/drawing/2014/main" id="{C615C060-CF51-46C9-851E-D97C0EFE9A4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7300" y="4337050"/>
            <a:ext cx="2711450" cy="17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2">
            <a:extLst>
              <a:ext uri="{FF2B5EF4-FFF2-40B4-BE49-F238E27FC236}">
                <a16:creationId xmlns:a16="http://schemas.microsoft.com/office/drawing/2014/main" id="{F729FC1E-E759-44BA-A422-8068986D09AB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5113" y="4221163"/>
            <a:ext cx="996950" cy="151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43">
            <a:extLst>
              <a:ext uri="{FF2B5EF4-FFF2-40B4-BE49-F238E27FC236}">
                <a16:creationId xmlns:a16="http://schemas.microsoft.com/office/drawing/2014/main" id="{83860CF1-122E-4EA1-917D-B9F617912A37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810000"/>
            <a:ext cx="3733800" cy="904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5" name="Rectangle 44">
            <a:extLst>
              <a:ext uri="{FF2B5EF4-FFF2-40B4-BE49-F238E27FC236}">
                <a16:creationId xmlns:a16="http://schemas.microsoft.com/office/drawing/2014/main" id="{FCCB513C-861E-4CC2-8F45-A9C16C585FD5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6413500" y="3643313"/>
            <a:ext cx="2730500" cy="247650"/>
          </a:xfrm>
          <a:prstGeom prst="rect">
            <a:avLst/>
          </a:prstGeom>
          <a:solidFill>
            <a:srgbClr val="8383B5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6" name="Rectangle 45">
            <a:extLst>
              <a:ext uri="{FF2B5EF4-FFF2-40B4-BE49-F238E27FC236}">
                <a16:creationId xmlns:a16="http://schemas.microsoft.com/office/drawing/2014/main" id="{0EA3BB8C-6B17-45D7-BA36-BC3E86B271EA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933825"/>
            <a:ext cx="3733800" cy="192088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7" name="Rectangle 46">
            <a:extLst>
              <a:ext uri="{FF2B5EF4-FFF2-40B4-BE49-F238E27FC236}">
                <a16:creationId xmlns:a16="http://schemas.microsoft.com/office/drawing/2014/main" id="{0BDC65B6-4792-4C5E-9D85-869C4506E822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14800"/>
            <a:ext cx="3733800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" name="Rectangle 47">
            <a:extLst>
              <a:ext uri="{FF2B5EF4-FFF2-40B4-BE49-F238E27FC236}">
                <a16:creationId xmlns:a16="http://schemas.microsoft.com/office/drawing/2014/main" id="{E2C94160-611B-4A4A-A79E-10AD185715B5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64013"/>
            <a:ext cx="1966913" cy="19050"/>
          </a:xfrm>
          <a:prstGeom prst="rect">
            <a:avLst/>
          </a:prstGeom>
          <a:solidFill>
            <a:schemeClr val="accent2">
              <a:alpha val="5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" name="Rectangle 48">
            <a:extLst>
              <a:ext uri="{FF2B5EF4-FFF2-40B4-BE49-F238E27FC236}">
                <a16:creationId xmlns:a16="http://schemas.microsoft.com/office/drawing/2014/main" id="{E49FD673-A510-4D6E-872A-5A46DA026BFA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98938"/>
            <a:ext cx="1966913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20" name="Rounded Rectangle 49">
            <a:extLst>
              <a:ext uri="{FF2B5EF4-FFF2-40B4-BE49-F238E27FC236}">
                <a16:creationId xmlns:a16="http://schemas.microsoft.com/office/drawing/2014/main" id="{7FA3FD7C-09E7-4A57-BB65-99EE7C795CCA}"/>
              </a:ext>
            </a:extLst>
          </p:cNvPr>
          <p:cNvSpPr/>
          <p:nvPr userDrawn="1"/>
        </p:nvSpPr>
        <p:spPr bwMode="white">
          <a:xfrm>
            <a:off x="5410200" y="3962400"/>
            <a:ext cx="3065463" cy="26988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21" name="Rounded Rectangle 50">
            <a:extLst>
              <a:ext uri="{FF2B5EF4-FFF2-40B4-BE49-F238E27FC236}">
                <a16:creationId xmlns:a16="http://schemas.microsoft.com/office/drawing/2014/main" id="{86044A79-15ED-472F-88D2-ED2E96ED4CD0}"/>
              </a:ext>
            </a:extLst>
          </p:cNvPr>
          <p:cNvSpPr/>
          <p:nvPr userDrawn="1"/>
        </p:nvSpPr>
        <p:spPr bwMode="white">
          <a:xfrm>
            <a:off x="7377113" y="4060825"/>
            <a:ext cx="1600200" cy="36513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Slide Number Placeholder 28">
            <a:extLst>
              <a:ext uri="{FF2B5EF4-FFF2-40B4-BE49-F238E27FC236}">
                <a16:creationId xmlns:a16="http://schemas.microsoft.com/office/drawing/2014/main" id="{B36A47A4-F55D-4C6D-9411-B2305AF94A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20088" y="1588"/>
            <a:ext cx="747712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58DAB3D-C301-44E1-A36E-E930E73843B5}" type="slidenum">
              <a:rPr lang="es-PR" altLang="en-US"/>
              <a:pPr/>
              <a:t>‹#›</a:t>
            </a:fld>
            <a:endParaRPr lang="es-PR" altLang="en-US"/>
          </a:p>
        </p:txBody>
      </p:sp>
      <p:sp>
        <p:nvSpPr>
          <p:cNvPr id="23" name="Date Placeholder 27">
            <a:extLst>
              <a:ext uri="{FF2B5EF4-FFF2-40B4-BE49-F238E27FC236}">
                <a16:creationId xmlns:a16="http://schemas.microsoft.com/office/drawing/2014/main" id="{612A379E-2D73-4A01-827F-F1F7BB779CD8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05600" y="4206875"/>
            <a:ext cx="960438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3D58CB-1910-4FF1-BD51-8A915D33C4A7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24" name="Footer Placeholder 16">
            <a:extLst>
              <a:ext uri="{FF2B5EF4-FFF2-40B4-BE49-F238E27FC236}">
                <a16:creationId xmlns:a16="http://schemas.microsoft.com/office/drawing/2014/main" id="{05277C36-E2FB-4814-87B5-4357481F1E8E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5410200" y="4205288"/>
            <a:ext cx="12954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</p:spTree>
    <p:extLst>
      <p:ext uri="{BB962C8B-B14F-4D97-AF65-F5344CB8AC3E}">
        <p14:creationId xmlns:p14="http://schemas.microsoft.com/office/powerpoint/2010/main" val="3292392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3298512E-B165-4CFD-B3CD-E1A37F16B6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8915AF-E68F-4007-AA25-469DF3487375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65183BE5-BDC3-411D-9F13-BB2DA0EDFC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86BD8625-DB06-4B01-989B-7EF51F1D47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838D6-90FC-4160-885B-1664AE598C02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1442657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2223555B-56E8-4D68-BADB-7CBFAF5C08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B6E854-5D3D-4CF1-A8DC-07235C9798DF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8B72F3C7-4863-4E36-A4F1-464C54865F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5CD650DB-D4A7-4B71-83FE-E036F4EB30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590D1D-9B2E-4936-91E8-D1C6304F6F57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2855109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83050D2-278D-4D1E-9427-97B778F3F71A}"/>
              </a:ext>
            </a:extLst>
          </p:cNvPr>
          <p:cNvSpPr>
            <a:spLocks noGrp="1"/>
          </p:cNvSpPr>
          <p:nvPr>
            <p:ph/>
          </p:nvPr>
        </p:nvSpPr>
        <p:spPr>
          <a:xfrm>
            <a:off x="457200" y="1143000"/>
            <a:ext cx="8229600" cy="54308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A0D54B-3BF6-47EE-8ABB-48B1BFB7284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6538" y="612775"/>
            <a:ext cx="957262" cy="45720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310F650-E0F5-4FC8-ACE1-350DE1422268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E9E9A30-7C03-40FD-B3DC-84568A7E43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257800" y="612775"/>
            <a:ext cx="1325563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D12137-FFF4-422F-B3C8-2041886E39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4038" y="1588"/>
            <a:ext cx="762000" cy="366712"/>
          </a:xfrm>
        </p:spPr>
        <p:txBody>
          <a:bodyPr/>
          <a:lstStyle>
            <a:lvl1pPr>
              <a:defRPr/>
            </a:lvl1pPr>
          </a:lstStyle>
          <a:p>
            <a:fld id="{B0C2F716-D89F-41F2-88F5-F48C135D6F2B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9401205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F65E1C-1DEB-4648-B0DF-E467D6DC36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>
            <a:extLst>
              <a:ext uri="{FF2B5EF4-FFF2-40B4-BE49-F238E27FC236}">
                <a16:creationId xmlns:a16="http://schemas.microsoft.com/office/drawing/2014/main" id="{AC81CF8C-3F97-4243-82DB-1509DD68E1E7}"/>
              </a:ext>
            </a:extLst>
          </p:cNvPr>
          <p:cNvSpPr>
            <a:spLocks noGrp="1"/>
          </p:cNvSpPr>
          <p:nvPr>
            <p:ph type="chart" idx="1"/>
          </p:nvPr>
        </p:nvSpPr>
        <p:spPr>
          <a:xfrm>
            <a:off x="457200" y="2249488"/>
            <a:ext cx="8229600" cy="432435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FA4E54-F5D1-44D3-9FBD-23325D0231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6538" y="612775"/>
            <a:ext cx="957262" cy="457200"/>
          </a:xfrm>
        </p:spPr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EBC0E194-FA0E-47BB-B5C5-ADB95D99F78E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EBE4FE9-62B0-47FE-AEFF-D873C3BBEC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257800" y="612775"/>
            <a:ext cx="1325563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FBA58E-0150-414F-A7F8-7C386146A8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174038" y="1588"/>
            <a:ext cx="762000" cy="366712"/>
          </a:xfrm>
        </p:spPr>
        <p:txBody>
          <a:bodyPr/>
          <a:lstStyle>
            <a:lvl1pPr>
              <a:defRPr/>
            </a:lvl1pPr>
          </a:lstStyle>
          <a:p>
            <a:fld id="{28E4DE54-FB67-497A-8314-843A4156C3E4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9809939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2C6EA1C5-6872-463C-AFCD-4287386B30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D43A6F-15B8-45DE-9B07-AB734B37D62C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8FDF98A7-FBFE-464D-A745-E4F929D5F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7E759951-0FA6-4CB8-93BA-B1CA64D09D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738C75-F42B-4E82-AFCB-3A245DEE83CC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705915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FB0B375A-7F08-463F-9473-8F3C160EB8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7233-7890-470A-AB55-2B726BFABD92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A4AD5ACD-5224-4D1C-A069-C26A1664F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08A86A4A-8CB6-4C0F-86D2-E41B164530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255AE5-0C0F-47FC-8E1E-51729F5F523E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3810528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D23936C2-5EBA-4B64-ADC2-EC79FB3540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49E6AA-425E-449E-A0EC-B551899C3A4B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2E9C2148-A783-4A1F-9CCD-61FBDEB360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165D04F7-61DA-4534-9597-8F0930EFDC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012B493-92C0-4EE9-8E62-A89DFF92DB83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9012924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39156447-B570-4398-895A-718AB74C6A42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Rectangle 23">
            <a:extLst>
              <a:ext uri="{FF2B5EF4-FFF2-40B4-BE49-F238E27FC236}">
                <a16:creationId xmlns:a16="http://schemas.microsoft.com/office/drawing/2014/main" id="{2B087BF8-13E5-4AEA-B076-EC1366089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A87ACB-F5D6-4321-9852-0D6DE68B5CCA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25">
            <a:extLst>
              <a:ext uri="{FF2B5EF4-FFF2-40B4-BE49-F238E27FC236}">
                <a16:creationId xmlns:a16="http://schemas.microsoft.com/office/drawing/2014/main" id="{4561ADD4-7316-4486-943F-9AF2564A3F7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26">
            <a:extLst>
              <a:ext uri="{FF2B5EF4-FFF2-40B4-BE49-F238E27FC236}">
                <a16:creationId xmlns:a16="http://schemas.microsoft.com/office/drawing/2014/main" id="{FB20F7A4-763A-4237-A69A-682B47D4BE8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12" name="Rounded Rectangle 40">
            <a:extLst>
              <a:ext uri="{FF2B5EF4-FFF2-40B4-BE49-F238E27FC236}">
                <a16:creationId xmlns:a16="http://schemas.microsoft.com/office/drawing/2014/main" id="{8635285F-69AC-47BC-BA74-644B34DF9831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13" name="Rounded Rectangle 41">
            <a:extLst>
              <a:ext uri="{FF2B5EF4-FFF2-40B4-BE49-F238E27FC236}">
                <a16:creationId xmlns:a16="http://schemas.microsoft.com/office/drawing/2014/main" id="{F6FF198B-9F12-43C6-9A8F-68385B77226A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B9922A2-443A-46A0-8F70-25F56C9B0EF6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6B41D28-0BB1-49A8-A157-7202E1C9C13C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DDD58F4-B655-469D-9AA8-413C9788723F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A6A8232-ADF9-43C6-984E-4DB732B06B78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A323E7A-FC99-4F5F-9E2A-A0194B1FC57C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F3F527B-1A14-4D89-9194-5F04600D0CD6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20" name="Picture 21" descr="saludmed-com_Ban_PPT-MASTER-2_v01">
            <a:extLst>
              <a:ext uri="{FF2B5EF4-FFF2-40B4-BE49-F238E27FC236}">
                <a16:creationId xmlns:a16="http://schemas.microsoft.com/office/drawing/2014/main" id="{97F8F644-D5B0-495A-B3AA-21A58CA4D41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/>
          <a:lstStyle>
            <a:lvl1pPr>
              <a:defRPr sz="4000" b="0" i="0" cap="none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Date Placeholder 25">
            <a:extLst>
              <a:ext uri="{FF2B5EF4-FFF2-40B4-BE49-F238E27FC236}">
                <a16:creationId xmlns:a16="http://schemas.microsoft.com/office/drawing/2014/main" id="{5F08996C-5738-41D5-91BE-58C25BCFA7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1993B32A-54E8-43CF-B645-88A8AF57B232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22" name="Footer Placeholder 27">
            <a:extLst>
              <a:ext uri="{FF2B5EF4-FFF2-40B4-BE49-F238E27FC236}">
                <a16:creationId xmlns:a16="http://schemas.microsoft.com/office/drawing/2014/main" id="{1B5E1F93-0980-48B0-9320-B3A314A882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23" name="Slide Number Placeholder 26">
            <a:extLst>
              <a:ext uri="{FF2B5EF4-FFF2-40B4-BE49-F238E27FC236}">
                <a16:creationId xmlns:a16="http://schemas.microsoft.com/office/drawing/2014/main" id="{2622B972-E8C5-42AD-B980-FC43953A6C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F8CE0C-216E-4891-ADF9-AF77862A822E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83996098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4326849-A0E2-48C8-A745-183C13572F10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0B310E8F-3EE9-4A82-82AA-7AA828D38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8191653-B0B7-429C-AAD8-B5E3A7CDF58E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6" name="Rectangle 25">
            <a:extLst>
              <a:ext uri="{FF2B5EF4-FFF2-40B4-BE49-F238E27FC236}">
                <a16:creationId xmlns:a16="http://schemas.microsoft.com/office/drawing/2014/main" id="{CF54FB0B-3BAE-406B-8473-90BA350BB05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26">
            <a:extLst>
              <a:ext uri="{FF2B5EF4-FFF2-40B4-BE49-F238E27FC236}">
                <a16:creationId xmlns:a16="http://schemas.microsoft.com/office/drawing/2014/main" id="{A455FBBA-CC82-4CEE-8207-B3A7FBF71DDE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8" name="Rounded Rectangle 40">
            <a:extLst>
              <a:ext uri="{FF2B5EF4-FFF2-40B4-BE49-F238E27FC236}">
                <a16:creationId xmlns:a16="http://schemas.microsoft.com/office/drawing/2014/main" id="{99F2EB97-BC2F-4271-82AE-9C914F3872A9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9" name="Rounded Rectangle 41">
            <a:extLst>
              <a:ext uri="{FF2B5EF4-FFF2-40B4-BE49-F238E27FC236}">
                <a16:creationId xmlns:a16="http://schemas.microsoft.com/office/drawing/2014/main" id="{25A6BADC-DCE8-4802-956D-4B418C4943F8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644E013-8ECB-424E-B44A-3B7C8BF28CB4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98480A0-C3B6-43EF-8C05-EBCA1DAE994E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F10DFFD-9ECB-46C6-BA07-F20C6A75B7C5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B79AD80-9C2A-4C77-826B-73B1722D2FD6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780FE08-6D11-4AA9-9EBB-C309E6AF293B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57306F7-F899-4999-8117-56F47BF0BA4A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6" name="Picture 21" descr="saludmed-com_Ban_PPT-MASTER-2_v01">
            <a:extLst>
              <a:ext uri="{FF2B5EF4-FFF2-40B4-BE49-F238E27FC236}">
                <a16:creationId xmlns:a16="http://schemas.microsoft.com/office/drawing/2014/main" id="{79B68E4A-3B82-40ED-9B57-B60DC598782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2F56565E-2273-4627-BC4B-0EF4ACEEA86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363" y="612775"/>
            <a:ext cx="95885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6CBD4-200E-4C6E-AA5B-4EF74A2B0592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BD555122-4F00-4957-BC86-0B2B2867F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593CE95E-EC57-4C4F-BFF2-53B3F012F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7B995C-0F93-460A-8501-D9AD4B87E7DE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6442196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>
            <a:extLst>
              <a:ext uri="{FF2B5EF4-FFF2-40B4-BE49-F238E27FC236}">
                <a16:creationId xmlns:a16="http://schemas.microsoft.com/office/drawing/2014/main" id="{92BC7BDC-B92B-4A93-B8AA-CAABB9329A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824466-1EC2-4F94-957D-31DF41C1CB84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AB91753-02B1-4CD2-B139-5F482BA89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4" name="Slide Number Placeholder 22">
            <a:extLst>
              <a:ext uri="{FF2B5EF4-FFF2-40B4-BE49-F238E27FC236}">
                <a16:creationId xmlns:a16="http://schemas.microsoft.com/office/drawing/2014/main" id="{0418A763-FE07-414C-9DE8-F41174216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225D577-932B-4303-84AD-736E786F717C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0261933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068043AC-75FA-48EE-89E7-751B407005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0F3B6B-CCAA-4237-97AB-1EA9E8FAC998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A508BD07-9077-4872-96E0-52ADF7BA42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49967D7B-E9A6-4009-AEBE-9B8C867222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4DE85AC-D30A-4641-9081-ED1D8816FB23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720261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89F0E579-AEB0-4A9B-94A1-B6EF49C86F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B37275-8F54-4204-8ABF-5FE7441069CB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CDC4BF33-2545-42BD-A157-3F276CF0C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719E48BF-675B-44FD-BC70-40CBBACC47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4C8241-C851-485B-864D-189FF62DB99C}" type="slidenum">
              <a:rPr lang="es-PR" altLang="en-US"/>
              <a:pPr/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1539942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348C0742-B950-4A8B-913F-13235503F2A0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7" name="Rectangle 28">
            <a:extLst>
              <a:ext uri="{FF2B5EF4-FFF2-40B4-BE49-F238E27FC236}">
                <a16:creationId xmlns:a16="http://schemas.microsoft.com/office/drawing/2014/main" id="{5C4C23CF-EBAC-4A89-BC60-759C1A44E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EF9DD50-F115-4433-8C5C-93CF477CD84C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9" name="Rectangle 30">
            <a:extLst>
              <a:ext uri="{FF2B5EF4-FFF2-40B4-BE49-F238E27FC236}">
                <a16:creationId xmlns:a16="http://schemas.microsoft.com/office/drawing/2014/main" id="{29645B4D-27D4-4B77-A667-3A71B28DBBE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30" name="Rectangle 31">
            <a:extLst>
              <a:ext uri="{FF2B5EF4-FFF2-40B4-BE49-F238E27FC236}">
                <a16:creationId xmlns:a16="http://schemas.microsoft.com/office/drawing/2014/main" id="{0C416F0E-3E0C-4B61-9151-DC66DECF5F10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03E0A4DA-DC0A-4F4F-B93F-2010D40560DE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99C7B4A0-2C7E-4CE2-BD27-78B9E08BB577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F7E4D3F-F7F6-418A-AA5D-AF7727F98A07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8D0C4EA-60C3-47FC-A0D1-00DE468C0E27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C3E76F1-D829-4248-BB75-8A493D4C58ED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AA628DC-A3B9-47CA-B270-9381340405FD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A135648-09D0-488C-AAF6-53528452BB2A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BD920AB-EE1E-4E3D-96DD-57C335C2DC6D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039" name="Title Placeholder 21">
            <a:extLst>
              <a:ext uri="{FF2B5EF4-FFF2-40B4-BE49-F238E27FC236}">
                <a16:creationId xmlns:a16="http://schemas.microsoft.com/office/drawing/2014/main" id="{0C87A4F3-433F-4CA0-9C72-2350C727EF5D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40" name="Text Placeholder 12">
            <a:extLst>
              <a:ext uri="{FF2B5EF4-FFF2-40B4-BE49-F238E27FC236}">
                <a16:creationId xmlns:a16="http://schemas.microsoft.com/office/drawing/2014/main" id="{506126DE-F5D6-4501-9D07-48AED4FD6D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424BA63B-D4D2-4114-ACF7-0F2A40F2BC9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586538" y="612775"/>
            <a:ext cx="957262" cy="457200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fld id="{BF9B05D4-F8C3-4B0A-A243-D1B5FDF69366}" type="datetimeFigureOut">
              <a:rPr lang="es-PR"/>
              <a:pPr>
                <a:defRPr/>
              </a:pPr>
              <a:t>01/31/2023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4A6D7F-0876-4FD3-AD5E-265A8997C4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257800" y="612775"/>
            <a:ext cx="1325563" cy="457200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pic>
        <p:nvPicPr>
          <p:cNvPr id="1043" name="Picture 34" descr="saludmed-com_Ban_PPT-MASTER-2_v01">
            <a:extLst>
              <a:ext uri="{FF2B5EF4-FFF2-40B4-BE49-F238E27FC236}">
                <a16:creationId xmlns:a16="http://schemas.microsoft.com/office/drawing/2014/main" id="{38E8A1DC-FFEC-4A31-8325-3C276BABDE1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09A30AC2-9D13-4906-97F5-5011F132C1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fld id="{85A1A0FB-F59F-4A1C-9210-14257E6DECB4}" type="slidenum">
              <a:rPr lang="es-PR" altLang="en-US"/>
              <a:pPr/>
              <a:t>‹#›</a:t>
            </a:fld>
            <a:endParaRPr lang="es-PR" altLang="en-US"/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EEACAF89-87BB-4F23-AA08-5FA2B14AEE9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000" dirty="0">
                <a:latin typeface="Arial" panose="020B0604020202020204" pitchFamily="34" charset="0"/>
              </a:rPr>
              <a:t>Copyright © 2023 Edgar Lopategui Corsino | </a:t>
            </a:r>
            <a:r>
              <a:rPr lang="en-US" altLang="en-US" sz="1000" dirty="0" err="1">
                <a:latin typeface="Arial" panose="020B0604020202020204" pitchFamily="34" charset="0"/>
              </a:rPr>
              <a:t>Saludmed</a:t>
            </a:r>
            <a:r>
              <a:rPr lang="en-US" altLang="en-US" sz="1000" dirty="0">
                <a:latin typeface="Arial" panose="020B0604020202020204" pitchFamily="34" charset="0"/>
              </a:rPr>
              <a:t>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08" r:id="rId2"/>
    <p:sldLayoutId id="2147483707" r:id="rId3"/>
    <p:sldLayoutId id="2147483706" r:id="rId4"/>
    <p:sldLayoutId id="2147483712" r:id="rId5"/>
    <p:sldLayoutId id="2147483713" r:id="rId6"/>
    <p:sldLayoutId id="2147483705" r:id="rId7"/>
    <p:sldLayoutId id="2147483704" r:id="rId8"/>
    <p:sldLayoutId id="2147483703" r:id="rId9"/>
    <p:sldLayoutId id="2147483702" r:id="rId10"/>
    <p:sldLayoutId id="2147483701" r:id="rId11"/>
    <p:sldLayoutId id="2147483709" r:id="rId12"/>
    <p:sldLayoutId id="2147483710" r:id="rId13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anose="02040502050405020303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wmf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7" Type="http://schemas.openxmlformats.org/officeDocument/2006/relationships/image" Target="../media/image55.w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92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4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5.xml"/><Relationship Id="rId4" Type="http://schemas.openxmlformats.org/officeDocument/2006/relationships/audio" Target="../media/audio3.wav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6.xml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audio" Target="../media/audio2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bin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wmf"/><Relationship Id="rId3" Type="http://schemas.openxmlformats.org/officeDocument/2006/relationships/notesSlide" Target="../notesSlides/notesSlide22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ajcn.co.za/index.php/SAJCN/article/view/685/954" TargetMode="External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10" Type="http://schemas.openxmlformats.org/officeDocument/2006/relationships/hyperlink" Target="http://www.chap.uk.com/pdfs/Nutrition%20Athletic%20Performance.pdf" TargetMode="External"/><Relationship Id="rId4" Type="http://schemas.openxmlformats.org/officeDocument/2006/relationships/audio" Target="../media/audio3.wav"/><Relationship Id="rId9" Type="http://schemas.openxmlformats.org/officeDocument/2006/relationships/hyperlink" Target="http://www.jissn.com/content/pdf/1550-2783-7-7.pdf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37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36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6" Type="http://schemas.openxmlformats.org/officeDocument/2006/relationships/image" Target="../media/image38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6" Type="http://schemas.openxmlformats.org/officeDocument/2006/relationships/image" Target="../media/image39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6" Type="http://schemas.openxmlformats.org/officeDocument/2006/relationships/image" Target="../media/image40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42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6" Type="http://schemas.openxmlformats.org/officeDocument/2006/relationships/image" Target="../media/image41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5" Type="http://schemas.openxmlformats.org/officeDocument/2006/relationships/image" Target="../media/image44.jpeg"/><Relationship Id="rId4" Type="http://schemas.openxmlformats.org/officeDocument/2006/relationships/audio" Target="../media/audio3.wav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w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5" Type="http://schemas.openxmlformats.org/officeDocument/2006/relationships/image" Target="../media/image46.jpeg"/><Relationship Id="rId4" Type="http://schemas.openxmlformats.org/officeDocument/2006/relationships/audio" Target="../media/audio3.wav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5" Type="http://schemas.openxmlformats.org/officeDocument/2006/relationships/image" Target="../media/image47.jpeg"/><Relationship Id="rId4" Type="http://schemas.openxmlformats.org/officeDocument/2006/relationships/audio" Target="../media/audio3.wav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6" Type="http://schemas.openxmlformats.org/officeDocument/2006/relationships/image" Target="../media/image49.jpeg"/><Relationship Id="rId5" Type="http://schemas.openxmlformats.org/officeDocument/2006/relationships/image" Target="../media/image48.jpeg"/><Relationship Id="rId4" Type="http://schemas.openxmlformats.org/officeDocument/2006/relationships/audio" Target="../media/audio3.wav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5" Type="http://schemas.openxmlformats.org/officeDocument/2006/relationships/image" Target="../media/image50.jpeg"/><Relationship Id="rId4" Type="http://schemas.openxmlformats.org/officeDocument/2006/relationships/audio" Target="../media/audio3.wav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5" Type="http://schemas.openxmlformats.org/officeDocument/2006/relationships/image" Target="../media/image51.jpeg"/><Relationship Id="rId4" Type="http://schemas.openxmlformats.org/officeDocument/2006/relationships/audio" Target="../media/audio3.wav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5" Type="http://schemas.openxmlformats.org/officeDocument/2006/relationships/image" Target="../media/image52.jpeg"/><Relationship Id="rId4" Type="http://schemas.openxmlformats.org/officeDocument/2006/relationships/audio" Target="../media/audio3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openxmlformats.org/officeDocument/2006/relationships/image" Target="../media/image53.jpe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39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Relationship Id="rId6" Type="http://schemas.openxmlformats.org/officeDocument/2006/relationships/image" Target="../media/image33.wmf"/><Relationship Id="rId5" Type="http://schemas.openxmlformats.org/officeDocument/2006/relationships/image" Target="../media/image35.wmf"/><Relationship Id="rId10" Type="http://schemas.openxmlformats.org/officeDocument/2006/relationships/image" Target="../media/image56.wmf"/><Relationship Id="rId4" Type="http://schemas.openxmlformats.org/officeDocument/2006/relationships/audio" Target="../media/audio3.wav"/><Relationship Id="rId9" Type="http://schemas.openxmlformats.org/officeDocument/2006/relationships/image" Target="../media/image55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40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Relationship Id="rId6" Type="http://schemas.openxmlformats.org/officeDocument/2006/relationships/image" Target="../media/image33.wmf"/><Relationship Id="rId5" Type="http://schemas.openxmlformats.org/officeDocument/2006/relationships/image" Target="../media/image35.wmf"/><Relationship Id="rId10" Type="http://schemas.openxmlformats.org/officeDocument/2006/relationships/image" Target="../media/image56.wmf"/><Relationship Id="rId4" Type="http://schemas.openxmlformats.org/officeDocument/2006/relationships/audio" Target="../media/audio3.wav"/><Relationship Id="rId9" Type="http://schemas.openxmlformats.org/officeDocument/2006/relationships/image" Target="../media/image55.w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41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6" Type="http://schemas.openxmlformats.org/officeDocument/2006/relationships/image" Target="../media/image33.wmf"/><Relationship Id="rId5" Type="http://schemas.openxmlformats.org/officeDocument/2006/relationships/image" Target="../media/image35.wmf"/><Relationship Id="rId10" Type="http://schemas.openxmlformats.org/officeDocument/2006/relationships/image" Target="../media/image56.wmf"/><Relationship Id="rId4" Type="http://schemas.openxmlformats.org/officeDocument/2006/relationships/audio" Target="../media/audio3.wav"/><Relationship Id="rId9" Type="http://schemas.openxmlformats.org/officeDocument/2006/relationships/image" Target="../media/image55.wmf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wm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wmf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wmf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wmf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w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wmf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5" Type="http://schemas.openxmlformats.org/officeDocument/2006/relationships/image" Target="../media/image63.jpeg"/><Relationship Id="rId4" Type="http://schemas.openxmlformats.org/officeDocument/2006/relationships/audio" Target="../media/audio3.wav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6" Type="http://schemas.openxmlformats.org/officeDocument/2006/relationships/image" Target="../media/image65.jpeg"/><Relationship Id="rId5" Type="http://schemas.openxmlformats.org/officeDocument/2006/relationships/image" Target="../media/image64.jpeg"/><Relationship Id="rId4" Type="http://schemas.openxmlformats.org/officeDocument/2006/relationships/audio" Target="../media/audio3.wav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5" Type="http://schemas.openxmlformats.org/officeDocument/2006/relationships/image" Target="../media/image66.jpeg"/><Relationship Id="rId4" Type="http://schemas.openxmlformats.org/officeDocument/2006/relationships/audio" Target="../media/audio3.wav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5-17.pdf" TargetMode="External"/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0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jpeg"/><Relationship Id="rId3" Type="http://schemas.openxmlformats.org/officeDocument/2006/relationships/notesSlide" Target="../notesSlides/notesSlide54.xml"/><Relationship Id="rId7" Type="http://schemas.openxmlformats.org/officeDocument/2006/relationships/image" Target="../media/image73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Relationship Id="rId6" Type="http://schemas.openxmlformats.org/officeDocument/2006/relationships/image" Target="../media/image37.jpeg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3" Type="http://schemas.openxmlformats.org/officeDocument/2006/relationships/notesSlide" Target="../notesSlides/notesSlide55.xml"/><Relationship Id="rId7" Type="http://schemas.openxmlformats.org/officeDocument/2006/relationships/image" Target="../media/image75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Relationship Id="rId6" Type="http://schemas.openxmlformats.org/officeDocument/2006/relationships/image" Target="../media/image73.jpeg"/><Relationship Id="rId5" Type="http://schemas.openxmlformats.org/officeDocument/2006/relationships/image" Target="../media/image37.jpeg"/><Relationship Id="rId4" Type="http://schemas.openxmlformats.org/officeDocument/2006/relationships/audio" Target="../media/audio3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33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6" Type="http://schemas.openxmlformats.org/officeDocument/2006/relationships/image" Target="../media/image76.jpeg"/><Relationship Id="rId5" Type="http://schemas.openxmlformats.org/officeDocument/2006/relationships/image" Target="../media/image73.jpeg"/><Relationship Id="rId4" Type="http://schemas.openxmlformats.org/officeDocument/2006/relationships/audio" Target="../media/audio3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1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58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2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59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3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60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4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10" Type="http://schemas.openxmlformats.org/officeDocument/2006/relationships/hyperlink" Target="http://www.jissn.com/content/pdf/1550-2783-5-17.pdf" TargetMode="External"/><Relationship Id="rId4" Type="http://schemas.openxmlformats.org/officeDocument/2006/relationships/audio" Target="../media/audio3.wav"/><Relationship Id="rId9" Type="http://schemas.openxmlformats.org/officeDocument/2006/relationships/image" Target="../media/image55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7" Type="http://schemas.openxmlformats.org/officeDocument/2006/relationships/image" Target="../media/image33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5.xml"/><Relationship Id="rId6" Type="http://schemas.openxmlformats.org/officeDocument/2006/relationships/image" Target="../media/image35.wmf"/><Relationship Id="rId5" Type="http://schemas.openxmlformats.org/officeDocument/2006/relationships/image" Target="../media/image34.wmf"/><Relationship Id="rId4" Type="http://schemas.openxmlformats.org/officeDocument/2006/relationships/audio" Target="../media/audio3.wav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6.xml"/><Relationship Id="rId6" Type="http://schemas.openxmlformats.org/officeDocument/2006/relationships/image" Target="../media/image35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7.xml"/><Relationship Id="rId6" Type="http://schemas.openxmlformats.org/officeDocument/2006/relationships/image" Target="../media/image54.wmf"/><Relationship Id="rId5" Type="http://schemas.openxmlformats.org/officeDocument/2006/relationships/image" Target="../media/image33.wmf"/><Relationship Id="rId10" Type="http://schemas.openxmlformats.org/officeDocument/2006/relationships/image" Target="../media/image56.wmf"/><Relationship Id="rId4" Type="http://schemas.openxmlformats.org/officeDocument/2006/relationships/audio" Target="../media/audio3.wav"/><Relationship Id="rId9" Type="http://schemas.openxmlformats.org/officeDocument/2006/relationships/image" Target="../media/image55.wmf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wmf"/><Relationship Id="rId3" Type="http://schemas.openxmlformats.org/officeDocument/2006/relationships/image" Target="../media/image33.wmf"/><Relationship Id="rId7" Type="http://schemas.openxmlformats.org/officeDocument/2006/relationships/image" Target="../media/image55.wmf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8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wmf"/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5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5-17.pdf" TargetMode="External"/><Relationship Id="rId3" Type="http://schemas.openxmlformats.org/officeDocument/2006/relationships/notesSlide" Target="../notesSlides/notesSlide67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1.xml"/><Relationship Id="rId6" Type="http://schemas.openxmlformats.org/officeDocument/2006/relationships/image" Target="../media/image33.wmf"/><Relationship Id="rId5" Type="http://schemas.openxmlformats.org/officeDocument/2006/relationships/image" Target="../media/image35.wmf"/><Relationship Id="rId4" Type="http://schemas.openxmlformats.org/officeDocument/2006/relationships/audio" Target="../media/audio3.wav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5-17.pdf" TargetMode="External"/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2.xml"/><Relationship Id="rId6" Type="http://schemas.openxmlformats.org/officeDocument/2006/relationships/image" Target="../media/image34.wmf"/><Relationship Id="rId5" Type="http://schemas.openxmlformats.org/officeDocument/2006/relationships/image" Target="../media/image33.wmf"/><Relationship Id="rId4" Type="http://schemas.openxmlformats.org/officeDocument/2006/relationships/audio" Target="../media/audio3.wav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issn.com/content/pdf/1550-2783-5-17.pdf" TargetMode="Externa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wmf"/><Relationship Id="rId4" Type="http://schemas.openxmlformats.org/officeDocument/2006/relationships/image" Target="../media/image33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wmf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issn.com/content/pdf/1550-2783-5-17.pdf" TargetMode="Externa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5" Type="http://schemas.openxmlformats.org/officeDocument/2006/relationships/image" Target="../media/image34.wmf"/><Relationship Id="rId4" Type="http://schemas.openxmlformats.org/officeDocument/2006/relationships/image" Target="../media/image33.wmf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7" Type="http://schemas.openxmlformats.org/officeDocument/2006/relationships/image" Target="../media/image55.wmf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5" Type="http://schemas.openxmlformats.org/officeDocument/2006/relationships/image" Target="../media/image35.wmf"/><Relationship Id="rId4" Type="http://schemas.openxmlformats.org/officeDocument/2006/relationships/image" Target="../media/image34.wmf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wmf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bin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wmf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w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w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issn.com/content/pdf/1550-2783-5-17.pdf" TargetMode="Externa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wmf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34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3.xml"/><Relationship Id="rId6" Type="http://schemas.openxmlformats.org/officeDocument/2006/relationships/image" Target="../media/image33.wmf"/><Relationship Id="rId5" Type="http://schemas.openxmlformats.org/officeDocument/2006/relationships/image" Target="../media/image35.wmf"/><Relationship Id="rId4" Type="http://schemas.openxmlformats.org/officeDocument/2006/relationships/audio" Target="../media/audio3.wav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jissn.com/content/pdf/1550-2783-5-17.pdf" TargetMode="Externa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wmf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7" Type="http://schemas.openxmlformats.org/officeDocument/2006/relationships/image" Target="../media/image54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5" Type="http://schemas.openxmlformats.org/officeDocument/2006/relationships/hyperlink" Target="http://www.jissn.com/content/pdf/1550-2783-5-17.pdf" TargetMode="External"/><Relationship Id="rId4" Type="http://schemas.openxmlformats.org/officeDocument/2006/relationships/image" Target="../media/image34.w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5" Type="http://schemas.openxmlformats.org/officeDocument/2006/relationships/hyperlink" Target="http://www.jissn.com/content/pdf/1550-2783-5-17.pdf" TargetMode="External"/><Relationship Id="rId4" Type="http://schemas.openxmlformats.org/officeDocument/2006/relationships/image" Target="../media/image34.wmf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wm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ubtitle 2">
            <a:extLst>
              <a:ext uri="{FF2B5EF4-FFF2-40B4-BE49-F238E27FC236}">
                <a16:creationId xmlns:a16="http://schemas.microsoft.com/office/drawing/2014/main" id="{47A07E0D-29F0-4BA6-879D-76E0370BC09D}"/>
              </a:ext>
            </a:extLst>
          </p:cNvPr>
          <p:cNvSpPr>
            <a:spLocks/>
          </p:cNvSpPr>
          <p:nvPr/>
        </p:nvSpPr>
        <p:spPr bwMode="auto">
          <a:xfrm>
            <a:off x="323850" y="3900488"/>
            <a:ext cx="47625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35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None/>
            </a:pPr>
            <a:r>
              <a:rPr lang="es-PR" altLang="en-US" sz="2400" b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Edgar Lopategui Corsino</a:t>
            </a:r>
          </a:p>
          <a:p>
            <a:pPr algn="l" eaLnBrk="1" hangingPunct="1">
              <a:lnSpc>
                <a:spcPct val="90000"/>
              </a:lnSpc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None/>
            </a:pPr>
            <a:r>
              <a:rPr lang="es-PR" altLang="en-US" sz="2400" b="1" i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M.A., Fisiología del Ejercicio</a:t>
            </a:r>
          </a:p>
        </p:txBody>
      </p:sp>
      <p:pic>
        <p:nvPicPr>
          <p:cNvPr id="5123" name="Picture 10" descr="RSEAUX~2">
            <a:extLst>
              <a:ext uri="{FF2B5EF4-FFF2-40B4-BE49-F238E27FC236}">
                <a16:creationId xmlns:a16="http://schemas.microsoft.com/office/drawing/2014/main" id="{527F7193-12B7-45AC-A1C0-ED3946361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0847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Rectangle 17">
            <a:extLst>
              <a:ext uri="{FF2B5EF4-FFF2-40B4-BE49-F238E27FC236}">
                <a16:creationId xmlns:a16="http://schemas.microsoft.com/office/drawing/2014/main" id="{E6EA00A3-0C51-4898-9ACD-806A06A28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4725988"/>
            <a:ext cx="475297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5000"/>
              </a:lnSpc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Web:        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endParaRPr lang="es-PR" altLang="en-US" sz="2800" i="1">
              <a:solidFill>
                <a:srgbClr val="484876"/>
              </a:solidFill>
              <a:latin typeface="Trebuchet MS" panose="020B0603020202020204" pitchFamily="34" charset="0"/>
            </a:endParaRPr>
          </a:p>
        </p:txBody>
      </p:sp>
      <p:pic>
        <p:nvPicPr>
          <p:cNvPr id="5125" name="Picture 18" descr="IE 73D">
            <a:extLst>
              <a:ext uri="{FF2B5EF4-FFF2-40B4-BE49-F238E27FC236}">
                <a16:creationId xmlns:a16="http://schemas.microsoft.com/office/drawing/2014/main" id="{C7CA1EA8-2398-4289-8489-BB799706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724400"/>
            <a:ext cx="2873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6" name="Rectangle 20">
            <a:extLst>
              <a:ext uri="{FF2B5EF4-FFF2-40B4-BE49-F238E27FC236}">
                <a16:creationId xmlns:a16="http://schemas.microsoft.com/office/drawing/2014/main" id="{1E593ECB-5150-4EC7-A4B8-2AB6F89BC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5084763"/>
            <a:ext cx="46101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5000"/>
              </a:lnSpc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E-Mail: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elopategui@intermetro.edu</a:t>
            </a:r>
            <a:b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</a:b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           elopateg@gmail.com</a:t>
            </a:r>
          </a:p>
        </p:txBody>
      </p:sp>
      <p:pic>
        <p:nvPicPr>
          <p:cNvPr id="5127" name="Picture 23" descr="IE 73D">
            <a:extLst>
              <a:ext uri="{FF2B5EF4-FFF2-40B4-BE49-F238E27FC236}">
                <a16:creationId xmlns:a16="http://schemas.microsoft.com/office/drawing/2014/main" id="{B0949C40-1EF6-4953-8353-C71A58CE8A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7324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8" name="Rectangle 27">
            <a:extLst>
              <a:ext uri="{FF2B5EF4-FFF2-40B4-BE49-F238E27FC236}">
                <a16:creationId xmlns:a16="http://schemas.microsoft.com/office/drawing/2014/main" id="{C93CA3DB-1ED2-4D4A-BFDB-D1B857156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732463"/>
            <a:ext cx="82804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85000"/>
              </a:lnSpc>
            </a:pPr>
            <a:r>
              <a:rPr lang="es-PR" altLang="en-US" sz="1700" b="1">
                <a:solidFill>
                  <a:srgbClr val="484876"/>
                </a:solidFill>
                <a:latin typeface="Trebuchet MS" panose="020B0603020202020204" pitchFamily="34" charset="0"/>
              </a:rPr>
              <a:t>Curso:      </a:t>
            </a:r>
            <a:r>
              <a:rPr lang="es-PR" altLang="en-US" sz="17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r>
              <a:rPr lang="es-PR" altLang="en-US" sz="1700" b="1" i="1">
                <a:solidFill>
                  <a:schemeClr val="tx2"/>
                </a:solidFill>
                <a:latin typeface="Trebuchet MS" panose="020B0603020202020204" pitchFamily="34" charset="0"/>
              </a:rPr>
              <a:t>nutricionentrena/nutricionentrena.html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E4FB45-C724-4366-9AA8-D64889A56DE6}"/>
              </a:ext>
            </a:extLst>
          </p:cNvPr>
          <p:cNvSpPr>
            <a:spLocks/>
          </p:cNvSpPr>
          <p:nvPr/>
        </p:nvSpPr>
        <p:spPr bwMode="auto">
          <a:xfrm>
            <a:off x="0" y="549275"/>
            <a:ext cx="91440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600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LA FUNCION DE LOS: </a:t>
            </a:r>
            <a:r>
              <a:rPr lang="es-PR" altLang="en-US" sz="2600" i="1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</a:t>
            </a:r>
            <a:br>
              <a:rPr lang="es-PR" altLang="en-US" sz="26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700" i="1">
                <a:solidFill>
                  <a:srgbClr val="E6E6E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en el Ejercicio y Deporte</a:t>
            </a:r>
          </a:p>
        </p:txBody>
      </p:sp>
      <p:pic>
        <p:nvPicPr>
          <p:cNvPr id="5133" name="Picture 13">
            <a:extLst>
              <a:ext uri="{FF2B5EF4-FFF2-40B4-BE49-F238E27FC236}">
                <a16:creationId xmlns:a16="http://schemas.microsoft.com/office/drawing/2014/main" id="{6AF2D1DA-8C2D-4413-A88A-B8C27536A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517650"/>
            <a:ext cx="8675688" cy="1982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2">
            <a:extLst>
              <a:ext uri="{FF2B5EF4-FFF2-40B4-BE49-F238E27FC236}">
                <a16:creationId xmlns:a16="http://schemas.microsoft.com/office/drawing/2014/main" id="{EFF6F64B-A5C1-4EF9-9D64-B048ECDC4A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54050"/>
            <a:ext cx="7632700" cy="5889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02" name="Picture 2">
            <a:extLst>
              <a:ext uri="{FF2B5EF4-FFF2-40B4-BE49-F238E27FC236}">
                <a16:creationId xmlns:a16="http://schemas.microsoft.com/office/drawing/2014/main" id="{3FB2372F-4FD6-4B2A-A449-48069CF9CC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138" y="692150"/>
            <a:ext cx="5157787" cy="5854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>
            <a:extLst>
              <a:ext uri="{FF2B5EF4-FFF2-40B4-BE49-F238E27FC236}">
                <a16:creationId xmlns:a16="http://schemas.microsoft.com/office/drawing/2014/main" id="{00BA58AD-32F6-42BF-9040-326D2B65B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90550"/>
            <a:ext cx="8215313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r>
              <a:rPr lang="es-PR" altLang="en-US" sz="2400">
                <a:solidFill>
                  <a:schemeClr val="tx1"/>
                </a:solidFill>
                <a:latin typeface="Arial Black" panose="020B0A04020102020204" pitchFamily="34" charset="0"/>
              </a:rPr>
              <a:t>CARGA DE GLUC</a:t>
            </a:r>
            <a:r>
              <a:rPr lang="es-PR" altLang="en-US" sz="2400">
                <a:solidFill>
                  <a:schemeClr val="tx1"/>
                </a:solidFill>
              </a:rPr>
              <a:t>Ó</a:t>
            </a:r>
            <a:r>
              <a:rPr lang="es-PR" altLang="en-US" sz="2400">
                <a:solidFill>
                  <a:schemeClr val="tx1"/>
                </a:solidFill>
                <a:latin typeface="Arial Black" panose="020B0A04020102020204" pitchFamily="34" charset="0"/>
              </a:rPr>
              <a:t>GENO </a:t>
            </a:r>
            <a:r>
              <a:rPr lang="es-PR" altLang="en-US" sz="2400">
                <a:solidFill>
                  <a:schemeClr val="tx1"/>
                </a:solidFill>
              </a:rPr>
              <a:t>–</a:t>
            </a:r>
            <a:r>
              <a:rPr lang="es-PR" altLang="en-US" sz="2400" i="1">
                <a:solidFill>
                  <a:schemeClr val="tx1"/>
                </a:solidFill>
                <a:latin typeface="Arial Black" panose="020B0A04020102020204" pitchFamily="34" charset="0"/>
              </a:rPr>
              <a:t> Protocolo de 7 D</a:t>
            </a:r>
            <a:r>
              <a:rPr lang="es-PR" altLang="en-US" sz="2400" i="1">
                <a:solidFill>
                  <a:schemeClr val="tx1"/>
                </a:solidFill>
              </a:rPr>
              <a:t>í</a:t>
            </a:r>
            <a:r>
              <a:rPr lang="es-PR" altLang="en-US" sz="2400" i="1">
                <a:solidFill>
                  <a:schemeClr val="tx1"/>
                </a:solidFill>
                <a:latin typeface="Arial Black" panose="020B0A04020102020204" pitchFamily="34" charset="0"/>
              </a:rPr>
              <a:t>as</a:t>
            </a:r>
            <a:endParaRPr lang="es-PR" altLang="en-US" sz="240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pic>
        <p:nvPicPr>
          <p:cNvPr id="231427" name="Picture 3">
            <a:extLst>
              <a:ext uri="{FF2B5EF4-FFF2-40B4-BE49-F238E27FC236}">
                <a16:creationId xmlns:a16="http://schemas.microsoft.com/office/drawing/2014/main" id="{C9F39ED6-3FBB-4B00-8261-25EA8C235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063" y="1006475"/>
            <a:ext cx="7634287" cy="5043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7150" algn="ctr">
                <a:solidFill>
                  <a:srgbClr val="0000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accent1">
                      <a:gamma/>
                      <a:shade val="60000"/>
                      <a:invGamma/>
                    </a:schemeClr>
                  </a:outerShdw>
                </a:effectLst>
              </a14:hiddenEffects>
            </a:ext>
          </a:extLst>
        </p:spPr>
      </p:pic>
      <p:sp>
        <p:nvSpPr>
          <p:cNvPr id="231428" name="Text Box 4">
            <a:extLst>
              <a:ext uri="{FF2B5EF4-FFF2-40B4-BE49-F238E27FC236}">
                <a16:creationId xmlns:a16="http://schemas.microsoft.com/office/drawing/2014/main" id="{EB5E12A5-0CB2-4FDE-8C25-837755586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67425"/>
            <a:ext cx="8569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1200" b="1">
                <a:latin typeface="Arial" panose="020B0604020202020204" pitchFamily="34" charset="0"/>
              </a:rPr>
              <a:t>NOTA:</a:t>
            </a:r>
            <a:r>
              <a:rPr lang="en-US" altLang="en-US" sz="1200">
                <a:latin typeface="Arial" panose="020B0604020202020204" pitchFamily="34" charset="0"/>
              </a:rPr>
              <a:t> Adaptado de: </a:t>
            </a:r>
            <a:r>
              <a:rPr lang="en-US" altLang="en-US" sz="1200" b="1" i="1">
                <a:latin typeface="Arial" panose="020B0604020202020204" pitchFamily="34" charset="0"/>
              </a:rPr>
              <a:t>Sports and Fitness Nutrition</a:t>
            </a:r>
            <a:r>
              <a:rPr lang="en-US" altLang="en-US" sz="1200">
                <a:latin typeface="Arial" panose="020B0604020202020204" pitchFamily="34" charset="0"/>
              </a:rPr>
              <a:t>. (p. 105), por R. E. C., Wildman &amp; B. S., Millar, 2004, Belmont, CA: Wadsworth/Thomson Learning. Copyright 2004 por Wadsworth, a division of Thomson Learning, Inc.</a:t>
            </a:r>
          </a:p>
        </p:txBody>
      </p:sp>
    </p:spTree>
  </p:cSld>
  <p:clrMapOvr>
    <a:masterClrMapping/>
  </p:clrMapOvr>
  <p:transition spd="slow">
    <p:checker dir="vert"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EAEAC560-D20F-4865-B2E9-CAAF727BA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E3F39F59-27D6-4F71-B6F9-8E89D1221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The Latest on Carbohydrate Loading: A Practical Approach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D. A.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Sedlock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2008, </a:t>
            </a:r>
            <a:r>
              <a:rPr lang="en-US" altLang="en-US" sz="1200" b="1" i="1">
                <a:latin typeface="Times New Roman" panose="02020603050405020304" pitchFamily="18" charset="0"/>
              </a:rPr>
              <a:t>Approach. Current Sports Medicine Reports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p. 211.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FAAB88E-C06F-4CF2-A8FA-652E3BE56B12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 SUPERCOMPENSACIÓN DE GLUCÓGENO: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MUJERES *</a:t>
            </a:r>
          </a:p>
        </p:txBody>
      </p:sp>
      <p:sp>
        <p:nvSpPr>
          <p:cNvPr id="250889" name="Text Box 9">
            <a:extLst>
              <a:ext uri="{FF2B5EF4-FFF2-40B4-BE49-F238E27FC236}">
                <a16:creationId xmlns:a16="http://schemas.microsoft.com/office/drawing/2014/main" id="{94F53EAC-9DD7-41E3-BBE5-1F1F017E5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óptima diaria para un:</a:t>
            </a:r>
          </a:p>
        </p:txBody>
      </p:sp>
      <p:pic>
        <p:nvPicPr>
          <p:cNvPr id="250890" name="Picture 10">
            <a:extLst>
              <a:ext uri="{FF2B5EF4-FFF2-40B4-BE49-F238E27FC236}">
                <a16:creationId xmlns:a16="http://schemas.microsoft.com/office/drawing/2014/main" id="{DF6FED9C-4833-4B51-8853-5336105847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002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891" name="Text Box 11">
            <a:extLst>
              <a:ext uri="{FF2B5EF4-FFF2-40B4-BE49-F238E27FC236}">
                <a16:creationId xmlns:a16="http://schemas.microsoft.com/office/drawing/2014/main" id="{AF1DA19B-210C-4F3B-A073-B21AB39A9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093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Aumento significativo en el – </a:t>
            </a:r>
            <a:r>
              <a:rPr lang="en-US" altLang="en-US" sz="2100" b="1" i="1">
                <a:solidFill>
                  <a:srgbClr val="000000"/>
                </a:solidFill>
              </a:rPr>
              <a:t>Glucógeno Muscular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0892" name="Picture 12">
            <a:extLst>
              <a:ext uri="{FF2B5EF4-FFF2-40B4-BE49-F238E27FC236}">
                <a16:creationId xmlns:a16="http://schemas.microsoft.com/office/drawing/2014/main" id="{DE6C4783-1BDB-49BE-9F49-010C2848A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653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893" name="Text Box 13">
            <a:extLst>
              <a:ext uri="{FF2B5EF4-FFF2-40B4-BE49-F238E27FC236}">
                <a16:creationId xmlns:a16="http://schemas.microsoft.com/office/drawing/2014/main" id="{B61F26E4-4BCA-45A8-8D4F-D7B0BBE7A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5257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CHO/d relativo a la masa corporal (MC):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0894" name="Picture 14">
            <a:extLst>
              <a:ext uri="{FF2B5EF4-FFF2-40B4-BE49-F238E27FC236}">
                <a16:creationId xmlns:a16="http://schemas.microsoft.com/office/drawing/2014/main" id="{C965FE3B-9592-4E25-8A6B-D3D3B5DFF8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590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895" name="Text Box 15">
            <a:extLst>
              <a:ext uri="{FF2B5EF4-FFF2-40B4-BE49-F238E27FC236}">
                <a16:creationId xmlns:a16="http://schemas.microsoft.com/office/drawing/2014/main" id="{DD6D67A9-C4EE-4D5E-A0E2-4789E9A4F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29241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&gt; 8 g/kg MC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50902" name="Text Box 22">
            <a:extLst>
              <a:ext uri="{FF2B5EF4-FFF2-40B4-BE49-F238E27FC236}">
                <a16:creationId xmlns:a16="http://schemas.microsoft.com/office/drawing/2014/main" id="{CDB505A8-3729-4CBE-BAB6-5EF8FCB01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84538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CHO/d relativo a la masa corporal activa (MCA):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0903" name="Picture 23">
            <a:extLst>
              <a:ext uri="{FF2B5EF4-FFF2-40B4-BE49-F238E27FC236}">
                <a16:creationId xmlns:a16="http://schemas.microsoft.com/office/drawing/2014/main" id="{37CAAC79-1FC8-4FE5-81DB-7257A3C2F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3178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904" name="Text Box 24">
            <a:extLst>
              <a:ext uri="{FF2B5EF4-FFF2-40B4-BE49-F238E27FC236}">
                <a16:creationId xmlns:a16="http://schemas.microsoft.com/office/drawing/2014/main" id="{97CAE2E0-7504-45E9-B348-11E6A6249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40036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&gt; 10 g/kg MCA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50905" name="Text Box 25">
            <a:extLst>
              <a:ext uri="{FF2B5EF4-FFF2-40B4-BE49-F238E27FC236}">
                <a16:creationId xmlns:a16="http://schemas.microsoft.com/office/drawing/2014/main" id="{1CF0745C-B28F-4F0B-A74E-80C86EC12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3830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Porcentage del consumo total de energía: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0906" name="Picture 26">
            <a:extLst>
              <a:ext uri="{FF2B5EF4-FFF2-40B4-BE49-F238E27FC236}">
                <a16:creationId xmlns:a16="http://schemas.microsoft.com/office/drawing/2014/main" id="{5A32534B-D405-4FC9-91B2-F05BB79B02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4164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0907" name="Text Box 27">
            <a:extLst>
              <a:ext uri="{FF2B5EF4-FFF2-40B4-BE49-F238E27FC236}">
                <a16:creationId xmlns:a16="http://schemas.microsoft.com/office/drawing/2014/main" id="{2D563A61-90A1-4F52-9CDE-D64197333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835525"/>
            <a:ext cx="76327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Para una MC = 60 kg (consumo calórico = 2000 kcal/d):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93%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slow">
    <p:checker dir="vert"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9EC224D3-224A-467E-8921-99404FE0F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628E3096-3350-41E3-959A-87F2F0100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The Latest on Carbohydrate Loading: A Practical Approach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D. A.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Sedlock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2008, </a:t>
            </a:r>
            <a:r>
              <a:rPr lang="en-US" altLang="en-US" sz="1200" b="1" i="1">
                <a:latin typeface="Times New Roman" panose="02020603050405020304" pitchFamily="18" charset="0"/>
              </a:rPr>
              <a:t>Approach. Current Sports Medicine Reports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p. 211.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E06E58B-9311-4AC0-AA7D-6D8358D4D355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 SUPERCOMPENSACIÓN DE GLUCÓGENO: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MUJERES *</a:t>
            </a:r>
          </a:p>
        </p:txBody>
      </p:sp>
      <p:sp>
        <p:nvSpPr>
          <p:cNvPr id="254981" name="Text Box 5">
            <a:extLst>
              <a:ext uri="{FF2B5EF4-FFF2-40B4-BE49-F238E27FC236}">
                <a16:creationId xmlns:a16="http://schemas.microsoft.com/office/drawing/2014/main" id="{F3F422B2-56DF-4658-8BB2-DE58226F5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Determinantes:</a:t>
            </a:r>
          </a:p>
        </p:txBody>
      </p:sp>
      <p:pic>
        <p:nvPicPr>
          <p:cNvPr id="254982" name="Picture 6">
            <a:extLst>
              <a:ext uri="{FF2B5EF4-FFF2-40B4-BE49-F238E27FC236}">
                <a16:creationId xmlns:a16="http://schemas.microsoft.com/office/drawing/2014/main" id="{0716A11E-BC3C-4AEC-B393-8985414FD4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002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983" name="Text Box 7">
            <a:extLst>
              <a:ext uri="{FF2B5EF4-FFF2-40B4-BE49-F238E27FC236}">
                <a16:creationId xmlns:a16="http://schemas.microsoft.com/office/drawing/2014/main" id="{515CF5F1-3E12-4B22-8A2F-D43250B7C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093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Fase del – </a:t>
            </a:r>
            <a:r>
              <a:rPr lang="en-US" altLang="en-US" sz="2100" b="1" i="1">
                <a:solidFill>
                  <a:srgbClr val="000000"/>
                </a:solidFill>
              </a:rPr>
              <a:t>Ciclo Menstrual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4984" name="Picture 8">
            <a:extLst>
              <a:ext uri="{FF2B5EF4-FFF2-40B4-BE49-F238E27FC236}">
                <a16:creationId xmlns:a16="http://schemas.microsoft.com/office/drawing/2014/main" id="{36848413-71EA-46F3-A324-E4EDFBB93C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653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985" name="Text Box 9">
            <a:extLst>
              <a:ext uri="{FF2B5EF4-FFF2-40B4-BE49-F238E27FC236}">
                <a16:creationId xmlns:a16="http://schemas.microsoft.com/office/drawing/2014/main" id="{07B6D184-1801-4F46-8FBF-A286B94D69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5257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Fase luteal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Se observa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4986" name="Picture 10">
            <a:extLst>
              <a:ext uri="{FF2B5EF4-FFF2-40B4-BE49-F238E27FC236}">
                <a16:creationId xmlns:a16="http://schemas.microsoft.com/office/drawing/2014/main" id="{9CFF6408-9E09-4EBC-8C66-D9DE4CA22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590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994" name="Text Box 18">
            <a:extLst>
              <a:ext uri="{FF2B5EF4-FFF2-40B4-BE49-F238E27FC236}">
                <a16:creationId xmlns:a16="http://schemas.microsoft.com/office/drawing/2014/main" id="{38E3B9DF-700F-46CE-8A2B-64BE8B779A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87655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Mayores niveles de glucógeno no compensados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54995" name="Picture 19">
            <a:extLst>
              <a:ext uri="{FF2B5EF4-FFF2-40B4-BE49-F238E27FC236}">
                <a16:creationId xmlns:a16="http://schemas.microsoft.com/office/drawing/2014/main" id="{B9843104-AD57-4D3E-8D99-F257494D1A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97973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999" name="Text Box 23">
            <a:extLst>
              <a:ext uri="{FF2B5EF4-FFF2-40B4-BE49-F238E27FC236}">
                <a16:creationId xmlns:a16="http://schemas.microsoft.com/office/drawing/2014/main" id="{BE76F01B-53B7-4A04-944E-6D8646150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2512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Mayor capacidad para el almacenamiento de glucógeno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55000" name="Picture 24">
            <a:extLst>
              <a:ext uri="{FF2B5EF4-FFF2-40B4-BE49-F238E27FC236}">
                <a16:creationId xmlns:a16="http://schemas.microsoft.com/office/drawing/2014/main" id="{2FE536D1-83F8-42E5-A493-9D29EC7869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3543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5001" name="Text Box 25">
            <a:extLst>
              <a:ext uri="{FF2B5EF4-FFF2-40B4-BE49-F238E27FC236}">
                <a16:creationId xmlns:a16="http://schemas.microsoft.com/office/drawing/2014/main" id="{C0E9D14B-8396-4ACE-88BC-FCE90FB34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2063" y="36449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(en comparación con la Fase Folicular)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checker dir="vert"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6E9F9C7B-0FB3-4B2A-BD1F-E7E004085E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DA21E5C3-AC43-4A6D-91FA-9BF30A735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The Latest on Carbohydrate Loading: A Practical Approach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D. A.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Sedlock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2008, </a:t>
            </a:r>
            <a:r>
              <a:rPr lang="en-US" altLang="en-US" sz="1200" b="1" i="1">
                <a:latin typeface="Times New Roman" panose="02020603050405020304" pitchFamily="18" charset="0"/>
              </a:rPr>
              <a:t>Approach. Current Sports Medicine Reports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p. 212.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C77C56-A551-4E89-89B4-9639ED58A41C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 SUPERCOMPENSACIÓN DE GLUCÓGENO: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CARGA DE UN DÍA *</a:t>
            </a:r>
          </a:p>
        </p:txBody>
      </p:sp>
      <p:sp>
        <p:nvSpPr>
          <p:cNvPr id="252933" name="Text Box 5">
            <a:extLst>
              <a:ext uri="{FF2B5EF4-FFF2-40B4-BE49-F238E27FC236}">
                <a16:creationId xmlns:a16="http://schemas.microsoft.com/office/drawing/2014/main" id="{767072C9-0C7E-4F82-83D5-0A50117E9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Tipos de CHO recomendados (sólidos o líquidos):</a:t>
            </a:r>
          </a:p>
        </p:txBody>
      </p:sp>
      <p:pic>
        <p:nvPicPr>
          <p:cNvPr id="252934" name="Picture 6">
            <a:extLst>
              <a:ext uri="{FF2B5EF4-FFF2-40B4-BE49-F238E27FC236}">
                <a16:creationId xmlns:a16="http://schemas.microsoft.com/office/drawing/2014/main" id="{28682353-1592-4CC1-A6FC-CD0FDC33F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002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2935" name="Text Box 7">
            <a:extLst>
              <a:ext uri="{FF2B5EF4-FFF2-40B4-BE49-F238E27FC236}">
                <a16:creationId xmlns:a16="http://schemas.microsoft.com/office/drawing/2014/main" id="{98D30EC3-18AD-46AF-887D-4270C1AE5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093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Índice Glucémico - </a:t>
            </a:r>
            <a:r>
              <a:rPr lang="en-US" altLang="en-US" sz="2100" b="1" i="1">
                <a:solidFill>
                  <a:srgbClr val="000000"/>
                </a:solidFill>
              </a:rPr>
              <a:t>Alto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2936" name="Picture 8">
            <a:extLst>
              <a:ext uri="{FF2B5EF4-FFF2-40B4-BE49-F238E27FC236}">
                <a16:creationId xmlns:a16="http://schemas.microsoft.com/office/drawing/2014/main" id="{097B1486-6E7D-4AE4-92AC-CDD7AD19F9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653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2937" name="Text Box 9">
            <a:extLst>
              <a:ext uri="{FF2B5EF4-FFF2-40B4-BE49-F238E27FC236}">
                <a16:creationId xmlns:a16="http://schemas.microsoft.com/office/drawing/2014/main" id="{E6004C74-C518-496E-841D-9CB43F8F1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5257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Protocolos de carga de 1-d (24 hr):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2938" name="Picture 10">
            <a:extLst>
              <a:ext uri="{FF2B5EF4-FFF2-40B4-BE49-F238E27FC236}">
                <a16:creationId xmlns:a16="http://schemas.microsoft.com/office/drawing/2014/main" id="{181E30BC-AA01-489D-8CDD-B059E5A0B9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590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2939" name="Text Box 11">
            <a:extLst>
              <a:ext uri="{FF2B5EF4-FFF2-40B4-BE49-F238E27FC236}">
                <a16:creationId xmlns:a16="http://schemas.microsoft.com/office/drawing/2014/main" id="{0310CC47-E294-49CF-9A2B-C1FE49291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8527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Restauración de las reservas de glucógeno: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52940" name="Picture 12">
            <a:extLst>
              <a:ext uri="{FF2B5EF4-FFF2-40B4-BE49-F238E27FC236}">
                <a16:creationId xmlns:a16="http://schemas.microsoft.com/office/drawing/2014/main" id="{FECAF6B6-0CFE-4AF8-93F7-E721D93A2B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955925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2941" name="Text Box 13">
            <a:extLst>
              <a:ext uri="{FF2B5EF4-FFF2-40B4-BE49-F238E27FC236}">
                <a16:creationId xmlns:a16="http://schemas.microsoft.com/office/drawing/2014/main" id="{3E4D1BFD-A6FA-42D3-8445-C46DECBE3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2131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Mayor</a:t>
            </a:r>
            <a:r>
              <a:rPr lang="es-ES" altLang="en-US" sz="2200" b="1" i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52942" name="Picture 14">
            <a:extLst>
              <a:ext uri="{FF2B5EF4-FFF2-40B4-BE49-F238E27FC236}">
                <a16:creationId xmlns:a16="http://schemas.microsoft.com/office/drawing/2014/main" id="{62474C3F-FC03-4007-99CB-80C76165B4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287713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2943" name="Text Box 15">
            <a:extLst>
              <a:ext uri="{FF2B5EF4-FFF2-40B4-BE49-F238E27FC236}">
                <a16:creationId xmlns:a16="http://schemas.microsoft.com/office/drawing/2014/main" id="{AE3D7B39-CD20-48A0-95D0-446AC8080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3573463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En comparación con los alimentos que poseen un índice glucémico abajo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checker dir="vert"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E6B1F1B9-1AF8-43DF-84AB-4479C741A3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59F82E-57DF-4EBD-96DD-A161843A8096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AHORRO DEL GLUCÓGENO MUSCULAR: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PARA INDIVIDUOS NO ENTRENADOS</a:t>
            </a:r>
          </a:p>
        </p:txBody>
      </p:sp>
      <p:sp>
        <p:nvSpPr>
          <p:cNvPr id="290820" name="Text Box 4">
            <a:extLst>
              <a:ext uri="{FF2B5EF4-FFF2-40B4-BE49-F238E27FC236}">
                <a16:creationId xmlns:a16="http://schemas.microsoft.com/office/drawing/2014/main" id="{034BFB02-BB40-48A1-AE48-AC8BD37C9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Entrenar con reducidas reservas de glucógeno:</a:t>
            </a:r>
          </a:p>
        </p:txBody>
      </p:sp>
      <p:pic>
        <p:nvPicPr>
          <p:cNvPr id="290821" name="Picture 5">
            <a:extLst>
              <a:ext uri="{FF2B5EF4-FFF2-40B4-BE49-F238E27FC236}">
                <a16:creationId xmlns:a16="http://schemas.microsoft.com/office/drawing/2014/main" id="{0ACE43DC-8385-45C4-9972-462974D32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22" name="Text Box 6">
            <a:extLst>
              <a:ext uri="{FF2B5EF4-FFF2-40B4-BE49-F238E27FC236}">
                <a16:creationId xmlns:a16="http://schemas.microsoft.com/office/drawing/2014/main" id="{CE5295EB-7D40-4328-9194-E0724AB44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38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Adaptaciones metabólicas: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0823" name="Picture 7">
            <a:extLst>
              <a:ext uri="{FF2B5EF4-FFF2-40B4-BE49-F238E27FC236}">
                <a16:creationId xmlns:a16="http://schemas.microsoft.com/office/drawing/2014/main" id="{12125963-D3A8-47CC-90B3-493D6FDCF6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52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24" name="Text Box 8">
            <a:extLst>
              <a:ext uri="{FF2B5EF4-FFF2-40B4-BE49-F238E27FC236}">
                <a16:creationId xmlns:a16="http://schemas.microsoft.com/office/drawing/2014/main" id="{1B69ECA8-F3D7-4456-A899-D6A6AEFFF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686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Aumento en la utilización de los ácidos grasos libres: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0825" name="Picture 9">
            <a:extLst>
              <a:ext uri="{FF2B5EF4-FFF2-40B4-BE49-F238E27FC236}">
                <a16:creationId xmlns:a16="http://schemas.microsoft.com/office/drawing/2014/main" id="{B5F70561-2378-4179-ADBB-BDD7DD2B20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019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26" name="Text Box 10">
            <a:extLst>
              <a:ext uri="{FF2B5EF4-FFF2-40B4-BE49-F238E27FC236}">
                <a16:creationId xmlns:a16="http://schemas.microsoft.com/office/drawing/2014/main" id="{50213FA9-AAB1-46EF-A5FE-5AE0E5C0F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345281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Como sustratos/combustibles metabólicos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290829" name="Text Box 13">
            <a:extLst>
              <a:ext uri="{FF2B5EF4-FFF2-40B4-BE49-F238E27FC236}">
                <a16:creationId xmlns:a16="http://schemas.microsoft.com/office/drawing/2014/main" id="{B6364318-2C64-4877-934B-6BA9D4422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338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Ventaja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0830" name="Picture 14">
            <a:extLst>
              <a:ext uri="{FF2B5EF4-FFF2-40B4-BE49-F238E27FC236}">
                <a16:creationId xmlns:a16="http://schemas.microsoft.com/office/drawing/2014/main" id="{01CF6C42-152E-4E18-A99A-56263425C2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0370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0831" name="Text Box 15">
            <a:extLst>
              <a:ext uri="{FF2B5EF4-FFF2-40B4-BE49-F238E27FC236}">
                <a16:creationId xmlns:a16="http://schemas.microsoft.com/office/drawing/2014/main" id="{3132D4C4-B476-4B5C-A1FF-98EAA2C6BD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3084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Ahorro de los almacenes limitados de glucógeno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F549F0-2AF7-465F-8587-97ACF1CAA91D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40000"/>
              </a:lnSpc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GRACIAS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86A9BB-49B2-46D9-8188-F3EBC8E42985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>
              <a:lnSpc>
                <a:spcPct val="140000"/>
              </a:lnSpc>
              <a:defRPr/>
            </a:pPr>
            <a:r>
              <a:rPr lang="es-PR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  <a:cs typeface="Arial" charset="0"/>
              </a:rPr>
              <a:t>¿PREGUNTAS?</a:t>
            </a:r>
            <a:endParaRPr lang="es-PR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itchFamily="34" charset="0"/>
              <a:cs typeface="Arial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>
            <a:extLst>
              <a:ext uri="{FF2B5EF4-FFF2-40B4-BE49-F238E27FC236}">
                <a16:creationId xmlns:a16="http://schemas.microsoft.com/office/drawing/2014/main" id="{C6B38168-8676-459A-A0B8-25DA1A31E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57213"/>
            <a:ext cx="7620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CARBONO: </a:t>
            </a:r>
            <a:r>
              <a:rPr lang="es-PR" altLang="en-US" sz="29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Reservas</a:t>
            </a:r>
          </a:p>
        </p:txBody>
      </p:sp>
      <p:sp>
        <p:nvSpPr>
          <p:cNvPr id="157699" name="Rectangle 3">
            <a:extLst>
              <a:ext uri="{FF2B5EF4-FFF2-40B4-BE49-F238E27FC236}">
                <a16:creationId xmlns:a16="http://schemas.microsoft.com/office/drawing/2014/main" id="{0626C674-A812-463F-AFC3-0046783F0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1319213"/>
            <a:ext cx="7724775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VAR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N ACTIVO: 150 libras</a:t>
            </a:r>
          </a:p>
        </p:txBody>
      </p:sp>
      <p:sp>
        <p:nvSpPr>
          <p:cNvPr id="157700" name="Rectangle 4">
            <a:extLst>
              <a:ext uri="{FF2B5EF4-FFF2-40B4-BE49-F238E27FC236}">
                <a16:creationId xmlns:a16="http://schemas.microsoft.com/office/drawing/2014/main" id="{86F47CFA-459F-4E81-8ABF-0F4B491CD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876925"/>
            <a:ext cx="7848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 eaLnBrk="0" hangingPunct="0"/>
            <a:r>
              <a:rPr lang="en-US" altLang="en-US" sz="2100" b="1">
                <a:latin typeface="Arial" panose="020B0604020202020204" pitchFamily="34" charset="0"/>
              </a:rPr>
              <a:t>1,800 calorías total reservas de CHO</a:t>
            </a:r>
          </a:p>
          <a:p>
            <a:pPr algn="l" eaLnBrk="0" hangingPunct="0"/>
            <a:r>
              <a:rPr lang="en-US" altLang="en-US" sz="2100" b="1">
                <a:latin typeface="Arial" panose="020B0604020202020204" pitchFamily="34" charset="0"/>
              </a:rPr>
              <a:t>60,000 + calorías total reservas de GRASAS </a:t>
            </a:r>
            <a:endParaRPr lang="en-US" altLang="en-US" sz="2400">
              <a:latin typeface="Arial" panose="020B0604020202020204" pitchFamily="34" charset="0"/>
            </a:endParaRPr>
          </a:p>
        </p:txBody>
      </p:sp>
      <p:pic>
        <p:nvPicPr>
          <p:cNvPr id="157701" name="Picture 5">
            <a:extLst>
              <a:ext uri="{FF2B5EF4-FFF2-40B4-BE49-F238E27FC236}">
                <a16:creationId xmlns:a16="http://schemas.microsoft.com/office/drawing/2014/main" id="{91E1DE73-0087-4FA5-A1FF-3CB28C110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943100"/>
            <a:ext cx="8712200" cy="386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>
            <a:extLst>
              <a:ext uri="{FF2B5EF4-FFF2-40B4-BE49-F238E27FC236}">
                <a16:creationId xmlns:a16="http://schemas.microsoft.com/office/drawing/2014/main" id="{E0869DFB-C119-4A87-A8E6-A87C2C29A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1468438"/>
            <a:ext cx="74676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b="1" i="1">
                <a:solidFill>
                  <a:schemeClr val="tx1"/>
                </a:solidFill>
                <a:latin typeface="Arial Black" panose="020B0A04020102020204" pitchFamily="34" charset="0"/>
              </a:rPr>
              <a:t>GLUC</a:t>
            </a:r>
            <a:r>
              <a:rPr lang="es-PR" altLang="en-US" sz="2500" b="1" i="1">
                <a:solidFill>
                  <a:schemeClr val="tx1"/>
                </a:solidFill>
              </a:rPr>
              <a:t>Ó</a:t>
            </a:r>
            <a:r>
              <a:rPr lang="es-PR" altLang="en-US" sz="2500" b="1" i="1">
                <a:solidFill>
                  <a:schemeClr val="tx1"/>
                </a:solidFill>
                <a:latin typeface="Arial Black" panose="020B0A04020102020204" pitchFamily="34" charset="0"/>
              </a:rPr>
              <a:t>GENO: Muscular y Hep</a:t>
            </a:r>
            <a:r>
              <a:rPr lang="es-PR" altLang="en-US" sz="2500" b="1" i="1">
                <a:solidFill>
                  <a:schemeClr val="tx1"/>
                </a:solidFill>
              </a:rPr>
              <a:t>á</a:t>
            </a:r>
            <a:r>
              <a:rPr lang="es-PR" altLang="en-US" sz="2500" b="1" i="1">
                <a:solidFill>
                  <a:schemeClr val="tx1"/>
                </a:solidFill>
                <a:latin typeface="Arial Black" panose="020B0A04020102020204" pitchFamily="34" charset="0"/>
              </a:rPr>
              <a:t>tico</a:t>
            </a:r>
            <a:endParaRPr lang="es-PR" altLang="en-US" sz="250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159747" name="Text Box 3">
            <a:extLst>
              <a:ext uri="{FF2B5EF4-FFF2-40B4-BE49-F238E27FC236}">
                <a16:creationId xmlns:a16="http://schemas.microsoft.com/office/drawing/2014/main" id="{94DC0903-87C1-42FE-9E1B-11253DB5E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000250"/>
            <a:ext cx="7056438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800">
                <a:latin typeface="Arial Black" panose="020B0A04020102020204" pitchFamily="34" charset="0"/>
              </a:rPr>
              <a:t>Reservas de</a:t>
            </a:r>
          </a:p>
          <a:p>
            <a:pPr algn="ctr" eaLnBrk="0" hangingPunct="0"/>
            <a:r>
              <a:rPr lang="en-US" altLang="en-US" sz="2800">
                <a:latin typeface="Arial Black" panose="020B0A04020102020204" pitchFamily="34" charset="0"/>
              </a:rPr>
              <a:t>Glucógeno Muscular</a:t>
            </a:r>
          </a:p>
        </p:txBody>
      </p:sp>
      <p:sp>
        <p:nvSpPr>
          <p:cNvPr id="159748" name="Text Box 4">
            <a:extLst>
              <a:ext uri="{FF2B5EF4-FFF2-40B4-BE49-F238E27FC236}">
                <a16:creationId xmlns:a16="http://schemas.microsoft.com/office/drawing/2014/main" id="{DED51D34-E874-40C8-A282-9C4BB1B7D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5578475"/>
            <a:ext cx="7056438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Factor Limitante para Ejercicios</a:t>
            </a:r>
          </a:p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Prolongados y Vigorosos</a:t>
            </a:r>
          </a:p>
        </p:txBody>
      </p:sp>
      <p:grpSp>
        <p:nvGrpSpPr>
          <p:cNvPr id="159749" name="Group 5">
            <a:extLst>
              <a:ext uri="{FF2B5EF4-FFF2-40B4-BE49-F238E27FC236}">
                <a16:creationId xmlns:a16="http://schemas.microsoft.com/office/drawing/2014/main" id="{2D778026-FDF6-4D00-8F6A-8497A6A856E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90725" y="2914650"/>
            <a:ext cx="1233488" cy="2665413"/>
            <a:chOff x="1474" y="1253"/>
            <a:chExt cx="1012" cy="2185"/>
          </a:xfrm>
        </p:grpSpPr>
        <p:sp>
          <p:nvSpPr>
            <p:cNvPr id="159750" name="AutoShape 6">
              <a:extLst>
                <a:ext uri="{FF2B5EF4-FFF2-40B4-BE49-F238E27FC236}">
                  <a16:creationId xmlns:a16="http://schemas.microsoft.com/office/drawing/2014/main" id="{1539773F-DCA5-4D36-B749-73BAECF705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74" y="1253"/>
              <a:ext cx="1012" cy="2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1" name="Freeform 7">
              <a:extLst>
                <a:ext uri="{FF2B5EF4-FFF2-40B4-BE49-F238E27FC236}">
                  <a16:creationId xmlns:a16="http://schemas.microsoft.com/office/drawing/2014/main" id="{3D8CF691-94B5-4920-BC77-376E47A60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492"/>
              <a:ext cx="350" cy="404"/>
            </a:xfrm>
            <a:custGeom>
              <a:avLst/>
              <a:gdLst>
                <a:gd name="T0" fmla="*/ 699 w 699"/>
                <a:gd name="T1" fmla="*/ 81 h 808"/>
                <a:gd name="T2" fmla="*/ 496 w 699"/>
                <a:gd name="T3" fmla="*/ 684 h 808"/>
                <a:gd name="T4" fmla="*/ 0 w 699"/>
                <a:gd name="T5" fmla="*/ 808 h 808"/>
                <a:gd name="T6" fmla="*/ 87 w 699"/>
                <a:gd name="T7" fmla="*/ 690 h 808"/>
                <a:gd name="T8" fmla="*/ 342 w 699"/>
                <a:gd name="T9" fmla="*/ 581 h 808"/>
                <a:gd name="T10" fmla="*/ 592 w 699"/>
                <a:gd name="T11" fmla="*/ 0 h 808"/>
                <a:gd name="T12" fmla="*/ 699 w 699"/>
                <a:gd name="T13" fmla="*/ 81 h 808"/>
                <a:gd name="T14" fmla="*/ 699 w 699"/>
                <a:gd name="T15" fmla="*/ 81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808">
                  <a:moveTo>
                    <a:pt x="699" y="81"/>
                  </a:moveTo>
                  <a:lnTo>
                    <a:pt x="496" y="684"/>
                  </a:lnTo>
                  <a:lnTo>
                    <a:pt x="0" y="808"/>
                  </a:lnTo>
                  <a:lnTo>
                    <a:pt x="87" y="690"/>
                  </a:lnTo>
                  <a:lnTo>
                    <a:pt x="342" y="581"/>
                  </a:lnTo>
                  <a:lnTo>
                    <a:pt x="592" y="0"/>
                  </a:lnTo>
                  <a:lnTo>
                    <a:pt x="699" y="81"/>
                  </a:lnTo>
                  <a:lnTo>
                    <a:pt x="699" y="81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2" name="Freeform 8">
              <a:extLst>
                <a:ext uri="{FF2B5EF4-FFF2-40B4-BE49-F238E27FC236}">
                  <a16:creationId xmlns:a16="http://schemas.microsoft.com/office/drawing/2014/main" id="{4C8D7A80-00FF-4865-AAD4-8DD4CFDA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21"/>
              <a:ext cx="413" cy="636"/>
            </a:xfrm>
            <a:custGeom>
              <a:avLst/>
              <a:gdLst>
                <a:gd name="T0" fmla="*/ 0 w 827"/>
                <a:gd name="T1" fmla="*/ 153 h 1271"/>
                <a:gd name="T2" fmla="*/ 567 w 827"/>
                <a:gd name="T3" fmla="*/ 693 h 1271"/>
                <a:gd name="T4" fmla="*/ 506 w 827"/>
                <a:gd name="T5" fmla="*/ 996 h 1271"/>
                <a:gd name="T6" fmla="*/ 496 w 827"/>
                <a:gd name="T7" fmla="*/ 1271 h 1271"/>
                <a:gd name="T8" fmla="*/ 823 w 827"/>
                <a:gd name="T9" fmla="*/ 726 h 1271"/>
                <a:gd name="T10" fmla="*/ 827 w 827"/>
                <a:gd name="T11" fmla="*/ 623 h 1271"/>
                <a:gd name="T12" fmla="*/ 772 w 827"/>
                <a:gd name="T13" fmla="*/ 526 h 1271"/>
                <a:gd name="T14" fmla="*/ 557 w 827"/>
                <a:gd name="T15" fmla="*/ 275 h 1271"/>
                <a:gd name="T16" fmla="*/ 420 w 827"/>
                <a:gd name="T17" fmla="*/ 51 h 1271"/>
                <a:gd name="T18" fmla="*/ 179 w 827"/>
                <a:gd name="T19" fmla="*/ 0 h 1271"/>
                <a:gd name="T20" fmla="*/ 6 w 827"/>
                <a:gd name="T21" fmla="*/ 51 h 1271"/>
                <a:gd name="T22" fmla="*/ 0 w 827"/>
                <a:gd name="T23" fmla="*/ 153 h 1271"/>
                <a:gd name="T24" fmla="*/ 0 w 827"/>
                <a:gd name="T25" fmla="*/ 15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7" h="1271">
                  <a:moveTo>
                    <a:pt x="0" y="153"/>
                  </a:moveTo>
                  <a:lnTo>
                    <a:pt x="567" y="693"/>
                  </a:lnTo>
                  <a:lnTo>
                    <a:pt x="506" y="996"/>
                  </a:lnTo>
                  <a:lnTo>
                    <a:pt x="496" y="1271"/>
                  </a:lnTo>
                  <a:lnTo>
                    <a:pt x="823" y="726"/>
                  </a:lnTo>
                  <a:lnTo>
                    <a:pt x="827" y="623"/>
                  </a:lnTo>
                  <a:lnTo>
                    <a:pt x="772" y="526"/>
                  </a:lnTo>
                  <a:lnTo>
                    <a:pt x="557" y="275"/>
                  </a:lnTo>
                  <a:lnTo>
                    <a:pt x="420" y="51"/>
                  </a:lnTo>
                  <a:lnTo>
                    <a:pt x="179" y="0"/>
                  </a:lnTo>
                  <a:lnTo>
                    <a:pt x="6" y="51"/>
                  </a:lnTo>
                  <a:lnTo>
                    <a:pt x="0" y="153"/>
                  </a:lnTo>
                  <a:lnTo>
                    <a:pt x="0" y="153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3" name="Freeform 9">
              <a:extLst>
                <a:ext uri="{FF2B5EF4-FFF2-40B4-BE49-F238E27FC236}">
                  <a16:creationId xmlns:a16="http://schemas.microsoft.com/office/drawing/2014/main" id="{2E2AE104-9089-4461-8569-D895607A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650"/>
              <a:ext cx="129" cy="472"/>
            </a:xfrm>
            <a:custGeom>
              <a:avLst/>
              <a:gdLst>
                <a:gd name="T0" fmla="*/ 0 w 258"/>
                <a:gd name="T1" fmla="*/ 5 h 942"/>
                <a:gd name="T2" fmla="*/ 45 w 258"/>
                <a:gd name="T3" fmla="*/ 0 h 942"/>
                <a:gd name="T4" fmla="*/ 144 w 258"/>
                <a:gd name="T5" fmla="*/ 57 h 942"/>
                <a:gd name="T6" fmla="*/ 173 w 258"/>
                <a:gd name="T7" fmla="*/ 334 h 942"/>
                <a:gd name="T8" fmla="*/ 194 w 258"/>
                <a:gd name="T9" fmla="*/ 604 h 942"/>
                <a:gd name="T10" fmla="*/ 228 w 258"/>
                <a:gd name="T11" fmla="*/ 669 h 942"/>
                <a:gd name="T12" fmla="*/ 256 w 258"/>
                <a:gd name="T13" fmla="*/ 758 h 942"/>
                <a:gd name="T14" fmla="*/ 258 w 258"/>
                <a:gd name="T15" fmla="*/ 794 h 942"/>
                <a:gd name="T16" fmla="*/ 199 w 258"/>
                <a:gd name="T17" fmla="*/ 925 h 942"/>
                <a:gd name="T18" fmla="*/ 178 w 258"/>
                <a:gd name="T19" fmla="*/ 942 h 942"/>
                <a:gd name="T20" fmla="*/ 32 w 258"/>
                <a:gd name="T21" fmla="*/ 726 h 942"/>
                <a:gd name="T22" fmla="*/ 97 w 258"/>
                <a:gd name="T23" fmla="*/ 661 h 942"/>
                <a:gd name="T24" fmla="*/ 95 w 258"/>
                <a:gd name="T25" fmla="*/ 366 h 942"/>
                <a:gd name="T26" fmla="*/ 36 w 258"/>
                <a:gd name="T27" fmla="*/ 68 h 942"/>
                <a:gd name="T28" fmla="*/ 0 w 258"/>
                <a:gd name="T29" fmla="*/ 5 h 942"/>
                <a:gd name="T30" fmla="*/ 0 w 258"/>
                <a:gd name="T31" fmla="*/ 5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8" h="942">
                  <a:moveTo>
                    <a:pt x="0" y="5"/>
                  </a:moveTo>
                  <a:lnTo>
                    <a:pt x="45" y="0"/>
                  </a:lnTo>
                  <a:lnTo>
                    <a:pt x="144" y="57"/>
                  </a:lnTo>
                  <a:lnTo>
                    <a:pt x="173" y="334"/>
                  </a:lnTo>
                  <a:lnTo>
                    <a:pt x="194" y="604"/>
                  </a:lnTo>
                  <a:lnTo>
                    <a:pt x="228" y="669"/>
                  </a:lnTo>
                  <a:lnTo>
                    <a:pt x="256" y="758"/>
                  </a:lnTo>
                  <a:lnTo>
                    <a:pt x="258" y="794"/>
                  </a:lnTo>
                  <a:lnTo>
                    <a:pt x="199" y="925"/>
                  </a:lnTo>
                  <a:lnTo>
                    <a:pt x="178" y="942"/>
                  </a:lnTo>
                  <a:lnTo>
                    <a:pt x="32" y="726"/>
                  </a:lnTo>
                  <a:lnTo>
                    <a:pt x="97" y="661"/>
                  </a:lnTo>
                  <a:lnTo>
                    <a:pt x="95" y="366"/>
                  </a:lnTo>
                  <a:lnTo>
                    <a:pt x="36" y="68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4" name="Freeform 10">
              <a:extLst>
                <a:ext uri="{FF2B5EF4-FFF2-40B4-BE49-F238E27FC236}">
                  <a16:creationId xmlns:a16="http://schemas.microsoft.com/office/drawing/2014/main" id="{11AF6B07-88FD-49A1-A61D-0035EA0D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09"/>
              <a:ext cx="439" cy="593"/>
            </a:xfrm>
            <a:custGeom>
              <a:avLst/>
              <a:gdLst>
                <a:gd name="T0" fmla="*/ 867 w 878"/>
                <a:gd name="T1" fmla="*/ 249 h 1184"/>
                <a:gd name="T2" fmla="*/ 796 w 878"/>
                <a:gd name="T3" fmla="*/ 120 h 1184"/>
                <a:gd name="T4" fmla="*/ 781 w 878"/>
                <a:gd name="T5" fmla="*/ 36 h 1184"/>
                <a:gd name="T6" fmla="*/ 730 w 878"/>
                <a:gd name="T7" fmla="*/ 0 h 1184"/>
                <a:gd name="T8" fmla="*/ 629 w 878"/>
                <a:gd name="T9" fmla="*/ 23 h 1184"/>
                <a:gd name="T10" fmla="*/ 534 w 878"/>
                <a:gd name="T11" fmla="*/ 19 h 1184"/>
                <a:gd name="T12" fmla="*/ 468 w 878"/>
                <a:gd name="T13" fmla="*/ 44 h 1184"/>
                <a:gd name="T14" fmla="*/ 357 w 878"/>
                <a:gd name="T15" fmla="*/ 133 h 1184"/>
                <a:gd name="T16" fmla="*/ 335 w 878"/>
                <a:gd name="T17" fmla="*/ 182 h 1184"/>
                <a:gd name="T18" fmla="*/ 247 w 878"/>
                <a:gd name="T19" fmla="*/ 230 h 1184"/>
                <a:gd name="T20" fmla="*/ 167 w 878"/>
                <a:gd name="T21" fmla="*/ 291 h 1184"/>
                <a:gd name="T22" fmla="*/ 15 w 878"/>
                <a:gd name="T23" fmla="*/ 454 h 1184"/>
                <a:gd name="T24" fmla="*/ 0 w 878"/>
                <a:gd name="T25" fmla="*/ 536 h 1184"/>
                <a:gd name="T26" fmla="*/ 69 w 878"/>
                <a:gd name="T27" fmla="*/ 753 h 1184"/>
                <a:gd name="T28" fmla="*/ 156 w 878"/>
                <a:gd name="T29" fmla="*/ 926 h 1184"/>
                <a:gd name="T30" fmla="*/ 177 w 878"/>
                <a:gd name="T31" fmla="*/ 1019 h 1184"/>
                <a:gd name="T32" fmla="*/ 165 w 878"/>
                <a:gd name="T33" fmla="*/ 1051 h 1184"/>
                <a:gd name="T34" fmla="*/ 175 w 878"/>
                <a:gd name="T35" fmla="*/ 1095 h 1184"/>
                <a:gd name="T36" fmla="*/ 164 w 878"/>
                <a:gd name="T37" fmla="*/ 1144 h 1184"/>
                <a:gd name="T38" fmla="*/ 399 w 878"/>
                <a:gd name="T39" fmla="*/ 1184 h 1184"/>
                <a:gd name="T40" fmla="*/ 401 w 878"/>
                <a:gd name="T41" fmla="*/ 1125 h 1184"/>
                <a:gd name="T42" fmla="*/ 335 w 878"/>
                <a:gd name="T43" fmla="*/ 1017 h 1184"/>
                <a:gd name="T44" fmla="*/ 287 w 878"/>
                <a:gd name="T45" fmla="*/ 922 h 1184"/>
                <a:gd name="T46" fmla="*/ 222 w 878"/>
                <a:gd name="T47" fmla="*/ 804 h 1184"/>
                <a:gd name="T48" fmla="*/ 198 w 878"/>
                <a:gd name="T49" fmla="*/ 711 h 1184"/>
                <a:gd name="T50" fmla="*/ 181 w 878"/>
                <a:gd name="T51" fmla="*/ 543 h 1184"/>
                <a:gd name="T52" fmla="*/ 181 w 878"/>
                <a:gd name="T53" fmla="*/ 500 h 1184"/>
                <a:gd name="T54" fmla="*/ 354 w 878"/>
                <a:gd name="T55" fmla="*/ 389 h 1184"/>
                <a:gd name="T56" fmla="*/ 534 w 878"/>
                <a:gd name="T57" fmla="*/ 253 h 1184"/>
                <a:gd name="T58" fmla="*/ 603 w 878"/>
                <a:gd name="T59" fmla="*/ 509 h 1184"/>
                <a:gd name="T60" fmla="*/ 760 w 878"/>
                <a:gd name="T61" fmla="*/ 509 h 1184"/>
                <a:gd name="T62" fmla="*/ 814 w 878"/>
                <a:gd name="T63" fmla="*/ 492 h 1184"/>
                <a:gd name="T64" fmla="*/ 871 w 878"/>
                <a:gd name="T65" fmla="*/ 441 h 1184"/>
                <a:gd name="T66" fmla="*/ 878 w 878"/>
                <a:gd name="T67" fmla="*/ 344 h 1184"/>
                <a:gd name="T68" fmla="*/ 867 w 878"/>
                <a:gd name="T69" fmla="*/ 249 h 1184"/>
                <a:gd name="T70" fmla="*/ 867 w 878"/>
                <a:gd name="T71" fmla="*/ 249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1184">
                  <a:moveTo>
                    <a:pt x="867" y="249"/>
                  </a:moveTo>
                  <a:lnTo>
                    <a:pt x="796" y="120"/>
                  </a:lnTo>
                  <a:lnTo>
                    <a:pt x="781" y="36"/>
                  </a:lnTo>
                  <a:lnTo>
                    <a:pt x="730" y="0"/>
                  </a:lnTo>
                  <a:lnTo>
                    <a:pt x="629" y="23"/>
                  </a:lnTo>
                  <a:lnTo>
                    <a:pt x="534" y="19"/>
                  </a:lnTo>
                  <a:lnTo>
                    <a:pt x="468" y="44"/>
                  </a:lnTo>
                  <a:lnTo>
                    <a:pt x="357" y="133"/>
                  </a:lnTo>
                  <a:lnTo>
                    <a:pt x="335" y="182"/>
                  </a:lnTo>
                  <a:lnTo>
                    <a:pt x="247" y="230"/>
                  </a:lnTo>
                  <a:lnTo>
                    <a:pt x="167" y="291"/>
                  </a:lnTo>
                  <a:lnTo>
                    <a:pt x="15" y="454"/>
                  </a:lnTo>
                  <a:lnTo>
                    <a:pt x="0" y="536"/>
                  </a:lnTo>
                  <a:lnTo>
                    <a:pt x="69" y="753"/>
                  </a:lnTo>
                  <a:lnTo>
                    <a:pt x="156" y="926"/>
                  </a:lnTo>
                  <a:lnTo>
                    <a:pt x="177" y="1019"/>
                  </a:lnTo>
                  <a:lnTo>
                    <a:pt x="165" y="1051"/>
                  </a:lnTo>
                  <a:lnTo>
                    <a:pt x="175" y="1095"/>
                  </a:lnTo>
                  <a:lnTo>
                    <a:pt x="164" y="1144"/>
                  </a:lnTo>
                  <a:lnTo>
                    <a:pt x="399" y="1184"/>
                  </a:lnTo>
                  <a:lnTo>
                    <a:pt x="401" y="1125"/>
                  </a:lnTo>
                  <a:lnTo>
                    <a:pt x="335" y="1017"/>
                  </a:lnTo>
                  <a:lnTo>
                    <a:pt x="287" y="922"/>
                  </a:lnTo>
                  <a:lnTo>
                    <a:pt x="222" y="804"/>
                  </a:lnTo>
                  <a:lnTo>
                    <a:pt x="198" y="711"/>
                  </a:lnTo>
                  <a:lnTo>
                    <a:pt x="181" y="543"/>
                  </a:lnTo>
                  <a:lnTo>
                    <a:pt x="181" y="500"/>
                  </a:lnTo>
                  <a:lnTo>
                    <a:pt x="354" y="389"/>
                  </a:lnTo>
                  <a:lnTo>
                    <a:pt x="534" y="253"/>
                  </a:lnTo>
                  <a:lnTo>
                    <a:pt x="603" y="509"/>
                  </a:lnTo>
                  <a:lnTo>
                    <a:pt x="760" y="509"/>
                  </a:lnTo>
                  <a:lnTo>
                    <a:pt x="814" y="492"/>
                  </a:lnTo>
                  <a:lnTo>
                    <a:pt x="871" y="441"/>
                  </a:lnTo>
                  <a:lnTo>
                    <a:pt x="878" y="344"/>
                  </a:lnTo>
                  <a:lnTo>
                    <a:pt x="867" y="249"/>
                  </a:lnTo>
                  <a:lnTo>
                    <a:pt x="867" y="249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5" name="Freeform 11">
              <a:extLst>
                <a:ext uri="{FF2B5EF4-FFF2-40B4-BE49-F238E27FC236}">
                  <a16:creationId xmlns:a16="http://schemas.microsoft.com/office/drawing/2014/main" id="{721353A4-0DC8-4988-82E6-65BAA267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328"/>
              <a:ext cx="185" cy="446"/>
            </a:xfrm>
            <a:custGeom>
              <a:avLst/>
              <a:gdLst>
                <a:gd name="T0" fmla="*/ 264 w 368"/>
                <a:gd name="T1" fmla="*/ 0 h 892"/>
                <a:gd name="T2" fmla="*/ 89 w 368"/>
                <a:gd name="T3" fmla="*/ 78 h 892"/>
                <a:gd name="T4" fmla="*/ 19 w 368"/>
                <a:gd name="T5" fmla="*/ 447 h 892"/>
                <a:gd name="T6" fmla="*/ 0 w 368"/>
                <a:gd name="T7" fmla="*/ 551 h 892"/>
                <a:gd name="T8" fmla="*/ 38 w 368"/>
                <a:gd name="T9" fmla="*/ 671 h 892"/>
                <a:gd name="T10" fmla="*/ 110 w 368"/>
                <a:gd name="T11" fmla="*/ 804 h 892"/>
                <a:gd name="T12" fmla="*/ 154 w 368"/>
                <a:gd name="T13" fmla="*/ 875 h 892"/>
                <a:gd name="T14" fmla="*/ 213 w 368"/>
                <a:gd name="T15" fmla="*/ 892 h 892"/>
                <a:gd name="T16" fmla="*/ 298 w 368"/>
                <a:gd name="T17" fmla="*/ 844 h 892"/>
                <a:gd name="T18" fmla="*/ 270 w 368"/>
                <a:gd name="T19" fmla="*/ 673 h 892"/>
                <a:gd name="T20" fmla="*/ 243 w 368"/>
                <a:gd name="T21" fmla="*/ 578 h 892"/>
                <a:gd name="T22" fmla="*/ 281 w 368"/>
                <a:gd name="T23" fmla="*/ 510 h 892"/>
                <a:gd name="T24" fmla="*/ 315 w 368"/>
                <a:gd name="T25" fmla="*/ 494 h 892"/>
                <a:gd name="T26" fmla="*/ 334 w 368"/>
                <a:gd name="T27" fmla="*/ 449 h 892"/>
                <a:gd name="T28" fmla="*/ 332 w 368"/>
                <a:gd name="T29" fmla="*/ 411 h 892"/>
                <a:gd name="T30" fmla="*/ 332 w 368"/>
                <a:gd name="T31" fmla="*/ 378 h 892"/>
                <a:gd name="T32" fmla="*/ 351 w 368"/>
                <a:gd name="T33" fmla="*/ 356 h 892"/>
                <a:gd name="T34" fmla="*/ 351 w 368"/>
                <a:gd name="T35" fmla="*/ 320 h 892"/>
                <a:gd name="T36" fmla="*/ 368 w 368"/>
                <a:gd name="T37" fmla="*/ 297 h 892"/>
                <a:gd name="T38" fmla="*/ 346 w 368"/>
                <a:gd name="T39" fmla="*/ 240 h 892"/>
                <a:gd name="T40" fmla="*/ 368 w 368"/>
                <a:gd name="T41" fmla="*/ 209 h 892"/>
                <a:gd name="T42" fmla="*/ 361 w 368"/>
                <a:gd name="T43" fmla="*/ 27 h 892"/>
                <a:gd name="T44" fmla="*/ 264 w 368"/>
                <a:gd name="T45" fmla="*/ 0 h 892"/>
                <a:gd name="T46" fmla="*/ 264 w 368"/>
                <a:gd name="T47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8" h="892">
                  <a:moveTo>
                    <a:pt x="264" y="0"/>
                  </a:moveTo>
                  <a:lnTo>
                    <a:pt x="89" y="78"/>
                  </a:lnTo>
                  <a:lnTo>
                    <a:pt x="19" y="447"/>
                  </a:lnTo>
                  <a:lnTo>
                    <a:pt x="0" y="551"/>
                  </a:lnTo>
                  <a:lnTo>
                    <a:pt x="38" y="671"/>
                  </a:lnTo>
                  <a:lnTo>
                    <a:pt x="110" y="804"/>
                  </a:lnTo>
                  <a:lnTo>
                    <a:pt x="154" y="875"/>
                  </a:lnTo>
                  <a:lnTo>
                    <a:pt x="213" y="892"/>
                  </a:lnTo>
                  <a:lnTo>
                    <a:pt x="298" y="844"/>
                  </a:lnTo>
                  <a:lnTo>
                    <a:pt x="270" y="673"/>
                  </a:lnTo>
                  <a:lnTo>
                    <a:pt x="243" y="578"/>
                  </a:lnTo>
                  <a:lnTo>
                    <a:pt x="281" y="510"/>
                  </a:lnTo>
                  <a:lnTo>
                    <a:pt x="315" y="494"/>
                  </a:lnTo>
                  <a:lnTo>
                    <a:pt x="334" y="449"/>
                  </a:lnTo>
                  <a:lnTo>
                    <a:pt x="332" y="411"/>
                  </a:lnTo>
                  <a:lnTo>
                    <a:pt x="332" y="378"/>
                  </a:lnTo>
                  <a:lnTo>
                    <a:pt x="351" y="356"/>
                  </a:lnTo>
                  <a:lnTo>
                    <a:pt x="351" y="320"/>
                  </a:lnTo>
                  <a:lnTo>
                    <a:pt x="368" y="297"/>
                  </a:lnTo>
                  <a:lnTo>
                    <a:pt x="346" y="240"/>
                  </a:lnTo>
                  <a:lnTo>
                    <a:pt x="368" y="209"/>
                  </a:lnTo>
                  <a:lnTo>
                    <a:pt x="361" y="27"/>
                  </a:lnTo>
                  <a:lnTo>
                    <a:pt x="264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6" name="Freeform 12">
              <a:extLst>
                <a:ext uri="{FF2B5EF4-FFF2-40B4-BE49-F238E27FC236}">
                  <a16:creationId xmlns:a16="http://schemas.microsoft.com/office/drawing/2014/main" id="{D511CDFA-3A48-4DBA-9A53-885A54318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273"/>
              <a:ext cx="249" cy="107"/>
            </a:xfrm>
            <a:custGeom>
              <a:avLst/>
              <a:gdLst>
                <a:gd name="T0" fmla="*/ 0 w 498"/>
                <a:gd name="T1" fmla="*/ 160 h 215"/>
                <a:gd name="T2" fmla="*/ 36 w 498"/>
                <a:gd name="T3" fmla="*/ 82 h 215"/>
                <a:gd name="T4" fmla="*/ 99 w 498"/>
                <a:gd name="T5" fmla="*/ 23 h 215"/>
                <a:gd name="T6" fmla="*/ 179 w 498"/>
                <a:gd name="T7" fmla="*/ 6 h 215"/>
                <a:gd name="T8" fmla="*/ 308 w 498"/>
                <a:gd name="T9" fmla="*/ 0 h 215"/>
                <a:gd name="T10" fmla="*/ 386 w 498"/>
                <a:gd name="T11" fmla="*/ 23 h 215"/>
                <a:gd name="T12" fmla="*/ 448 w 498"/>
                <a:gd name="T13" fmla="*/ 38 h 215"/>
                <a:gd name="T14" fmla="*/ 494 w 498"/>
                <a:gd name="T15" fmla="*/ 80 h 215"/>
                <a:gd name="T16" fmla="*/ 498 w 498"/>
                <a:gd name="T17" fmla="*/ 137 h 215"/>
                <a:gd name="T18" fmla="*/ 350 w 498"/>
                <a:gd name="T19" fmla="*/ 125 h 215"/>
                <a:gd name="T20" fmla="*/ 198 w 498"/>
                <a:gd name="T21" fmla="*/ 215 h 215"/>
                <a:gd name="T22" fmla="*/ 0 w 498"/>
                <a:gd name="T23" fmla="*/ 160 h 215"/>
                <a:gd name="T24" fmla="*/ 0 w 498"/>
                <a:gd name="T25" fmla="*/ 16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8" h="215">
                  <a:moveTo>
                    <a:pt x="0" y="160"/>
                  </a:moveTo>
                  <a:lnTo>
                    <a:pt x="36" y="82"/>
                  </a:lnTo>
                  <a:lnTo>
                    <a:pt x="99" y="23"/>
                  </a:lnTo>
                  <a:lnTo>
                    <a:pt x="179" y="6"/>
                  </a:lnTo>
                  <a:lnTo>
                    <a:pt x="308" y="0"/>
                  </a:lnTo>
                  <a:lnTo>
                    <a:pt x="386" y="23"/>
                  </a:lnTo>
                  <a:lnTo>
                    <a:pt x="448" y="38"/>
                  </a:lnTo>
                  <a:lnTo>
                    <a:pt x="494" y="80"/>
                  </a:lnTo>
                  <a:lnTo>
                    <a:pt x="498" y="137"/>
                  </a:lnTo>
                  <a:lnTo>
                    <a:pt x="350" y="125"/>
                  </a:lnTo>
                  <a:lnTo>
                    <a:pt x="198" y="215"/>
                  </a:lnTo>
                  <a:lnTo>
                    <a:pt x="0" y="160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C46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7" name="Freeform 13">
              <a:extLst>
                <a:ext uri="{FF2B5EF4-FFF2-40B4-BE49-F238E27FC236}">
                  <a16:creationId xmlns:a16="http://schemas.microsoft.com/office/drawing/2014/main" id="{FB035567-F7A0-4E0F-BD3D-07DCEAC1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592"/>
              <a:ext cx="401" cy="674"/>
            </a:xfrm>
            <a:custGeom>
              <a:avLst/>
              <a:gdLst>
                <a:gd name="T0" fmla="*/ 275 w 802"/>
                <a:gd name="T1" fmla="*/ 0 h 1347"/>
                <a:gd name="T2" fmla="*/ 137 w 802"/>
                <a:gd name="T3" fmla="*/ 32 h 1347"/>
                <a:gd name="T4" fmla="*/ 186 w 802"/>
                <a:gd name="T5" fmla="*/ 74 h 1347"/>
                <a:gd name="T6" fmla="*/ 213 w 802"/>
                <a:gd name="T7" fmla="*/ 176 h 1347"/>
                <a:gd name="T8" fmla="*/ 274 w 802"/>
                <a:gd name="T9" fmla="*/ 296 h 1347"/>
                <a:gd name="T10" fmla="*/ 281 w 802"/>
                <a:gd name="T11" fmla="*/ 427 h 1347"/>
                <a:gd name="T12" fmla="*/ 264 w 802"/>
                <a:gd name="T13" fmla="*/ 488 h 1347"/>
                <a:gd name="T14" fmla="*/ 205 w 802"/>
                <a:gd name="T15" fmla="*/ 539 h 1347"/>
                <a:gd name="T16" fmla="*/ 0 w 802"/>
                <a:gd name="T17" fmla="*/ 555 h 1347"/>
                <a:gd name="T18" fmla="*/ 28 w 802"/>
                <a:gd name="T19" fmla="*/ 633 h 1347"/>
                <a:gd name="T20" fmla="*/ 97 w 802"/>
                <a:gd name="T21" fmla="*/ 1136 h 1347"/>
                <a:gd name="T22" fmla="*/ 595 w 802"/>
                <a:gd name="T23" fmla="*/ 1347 h 1347"/>
                <a:gd name="T24" fmla="*/ 692 w 802"/>
                <a:gd name="T25" fmla="*/ 1178 h 1347"/>
                <a:gd name="T26" fmla="*/ 625 w 802"/>
                <a:gd name="T27" fmla="*/ 883 h 1347"/>
                <a:gd name="T28" fmla="*/ 747 w 802"/>
                <a:gd name="T29" fmla="*/ 813 h 1347"/>
                <a:gd name="T30" fmla="*/ 751 w 802"/>
                <a:gd name="T31" fmla="*/ 722 h 1347"/>
                <a:gd name="T32" fmla="*/ 802 w 802"/>
                <a:gd name="T33" fmla="*/ 587 h 1347"/>
                <a:gd name="T34" fmla="*/ 733 w 802"/>
                <a:gd name="T35" fmla="*/ 228 h 1347"/>
                <a:gd name="T36" fmla="*/ 699 w 802"/>
                <a:gd name="T37" fmla="*/ 129 h 1347"/>
                <a:gd name="T38" fmla="*/ 568 w 802"/>
                <a:gd name="T39" fmla="*/ 72 h 1347"/>
                <a:gd name="T40" fmla="*/ 608 w 802"/>
                <a:gd name="T41" fmla="*/ 197 h 1347"/>
                <a:gd name="T42" fmla="*/ 623 w 802"/>
                <a:gd name="T43" fmla="*/ 296 h 1347"/>
                <a:gd name="T44" fmla="*/ 597 w 802"/>
                <a:gd name="T45" fmla="*/ 342 h 1347"/>
                <a:gd name="T46" fmla="*/ 547 w 802"/>
                <a:gd name="T47" fmla="*/ 359 h 1347"/>
                <a:gd name="T48" fmla="*/ 483 w 802"/>
                <a:gd name="T49" fmla="*/ 349 h 1347"/>
                <a:gd name="T50" fmla="*/ 439 w 802"/>
                <a:gd name="T51" fmla="*/ 275 h 1347"/>
                <a:gd name="T52" fmla="*/ 275 w 802"/>
                <a:gd name="T53" fmla="*/ 0 h 1347"/>
                <a:gd name="T54" fmla="*/ 275 w 802"/>
                <a:gd name="T55" fmla="*/ 0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2" h="1347">
                  <a:moveTo>
                    <a:pt x="275" y="0"/>
                  </a:moveTo>
                  <a:lnTo>
                    <a:pt x="137" y="32"/>
                  </a:lnTo>
                  <a:lnTo>
                    <a:pt x="186" y="74"/>
                  </a:lnTo>
                  <a:lnTo>
                    <a:pt x="213" y="176"/>
                  </a:lnTo>
                  <a:lnTo>
                    <a:pt x="274" y="296"/>
                  </a:lnTo>
                  <a:lnTo>
                    <a:pt x="281" y="427"/>
                  </a:lnTo>
                  <a:lnTo>
                    <a:pt x="264" y="488"/>
                  </a:lnTo>
                  <a:lnTo>
                    <a:pt x="205" y="539"/>
                  </a:lnTo>
                  <a:lnTo>
                    <a:pt x="0" y="555"/>
                  </a:lnTo>
                  <a:lnTo>
                    <a:pt x="28" y="633"/>
                  </a:lnTo>
                  <a:lnTo>
                    <a:pt x="97" y="1136"/>
                  </a:lnTo>
                  <a:lnTo>
                    <a:pt x="595" y="1347"/>
                  </a:lnTo>
                  <a:lnTo>
                    <a:pt x="692" y="1178"/>
                  </a:lnTo>
                  <a:lnTo>
                    <a:pt x="625" y="883"/>
                  </a:lnTo>
                  <a:lnTo>
                    <a:pt x="747" y="813"/>
                  </a:lnTo>
                  <a:lnTo>
                    <a:pt x="751" y="722"/>
                  </a:lnTo>
                  <a:lnTo>
                    <a:pt x="802" y="587"/>
                  </a:lnTo>
                  <a:lnTo>
                    <a:pt x="733" y="228"/>
                  </a:lnTo>
                  <a:lnTo>
                    <a:pt x="699" y="129"/>
                  </a:lnTo>
                  <a:lnTo>
                    <a:pt x="568" y="72"/>
                  </a:lnTo>
                  <a:lnTo>
                    <a:pt x="608" y="197"/>
                  </a:lnTo>
                  <a:lnTo>
                    <a:pt x="623" y="296"/>
                  </a:lnTo>
                  <a:lnTo>
                    <a:pt x="597" y="342"/>
                  </a:lnTo>
                  <a:lnTo>
                    <a:pt x="547" y="359"/>
                  </a:lnTo>
                  <a:lnTo>
                    <a:pt x="483" y="349"/>
                  </a:lnTo>
                  <a:lnTo>
                    <a:pt x="439" y="275"/>
                  </a:lnTo>
                  <a:lnTo>
                    <a:pt x="275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8" name="Freeform 14">
              <a:extLst>
                <a:ext uri="{FF2B5EF4-FFF2-40B4-BE49-F238E27FC236}">
                  <a16:creationId xmlns:a16="http://schemas.microsoft.com/office/drawing/2014/main" id="{7C81D361-3035-4CE8-B1C4-8531AD03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955"/>
              <a:ext cx="201" cy="67"/>
            </a:xfrm>
            <a:custGeom>
              <a:avLst/>
              <a:gdLst>
                <a:gd name="T0" fmla="*/ 91 w 401"/>
                <a:gd name="T1" fmla="*/ 0 h 133"/>
                <a:gd name="T2" fmla="*/ 0 w 401"/>
                <a:gd name="T3" fmla="*/ 70 h 133"/>
                <a:gd name="T4" fmla="*/ 321 w 401"/>
                <a:gd name="T5" fmla="*/ 133 h 133"/>
                <a:gd name="T6" fmla="*/ 401 w 401"/>
                <a:gd name="T7" fmla="*/ 38 h 133"/>
                <a:gd name="T8" fmla="*/ 91 w 401"/>
                <a:gd name="T9" fmla="*/ 0 h 133"/>
                <a:gd name="T10" fmla="*/ 91 w 401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133">
                  <a:moveTo>
                    <a:pt x="91" y="0"/>
                  </a:moveTo>
                  <a:lnTo>
                    <a:pt x="0" y="70"/>
                  </a:lnTo>
                  <a:lnTo>
                    <a:pt x="321" y="133"/>
                  </a:lnTo>
                  <a:lnTo>
                    <a:pt x="401" y="38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9" name="Freeform 15">
              <a:extLst>
                <a:ext uri="{FF2B5EF4-FFF2-40B4-BE49-F238E27FC236}">
                  <a16:creationId xmlns:a16="http://schemas.microsoft.com/office/drawing/2014/main" id="{4F393A91-7870-4564-9E18-550878C2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167"/>
              <a:ext cx="156" cy="180"/>
            </a:xfrm>
            <a:custGeom>
              <a:avLst/>
              <a:gdLst>
                <a:gd name="T0" fmla="*/ 64 w 311"/>
                <a:gd name="T1" fmla="*/ 117 h 359"/>
                <a:gd name="T2" fmla="*/ 0 w 311"/>
                <a:gd name="T3" fmla="*/ 197 h 359"/>
                <a:gd name="T4" fmla="*/ 0 w 311"/>
                <a:gd name="T5" fmla="*/ 359 h 359"/>
                <a:gd name="T6" fmla="*/ 311 w 311"/>
                <a:gd name="T7" fmla="*/ 304 h 359"/>
                <a:gd name="T8" fmla="*/ 273 w 311"/>
                <a:gd name="T9" fmla="*/ 220 h 359"/>
                <a:gd name="T10" fmla="*/ 260 w 311"/>
                <a:gd name="T11" fmla="*/ 131 h 359"/>
                <a:gd name="T12" fmla="*/ 252 w 311"/>
                <a:gd name="T13" fmla="*/ 62 h 359"/>
                <a:gd name="T14" fmla="*/ 165 w 311"/>
                <a:gd name="T15" fmla="*/ 30 h 359"/>
                <a:gd name="T16" fmla="*/ 110 w 311"/>
                <a:gd name="T17" fmla="*/ 0 h 359"/>
                <a:gd name="T18" fmla="*/ 64 w 311"/>
                <a:gd name="T19" fmla="*/ 117 h 359"/>
                <a:gd name="T20" fmla="*/ 64 w 311"/>
                <a:gd name="T21" fmla="*/ 1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359">
                  <a:moveTo>
                    <a:pt x="64" y="117"/>
                  </a:moveTo>
                  <a:lnTo>
                    <a:pt x="0" y="197"/>
                  </a:lnTo>
                  <a:lnTo>
                    <a:pt x="0" y="359"/>
                  </a:lnTo>
                  <a:lnTo>
                    <a:pt x="311" y="304"/>
                  </a:lnTo>
                  <a:lnTo>
                    <a:pt x="273" y="220"/>
                  </a:lnTo>
                  <a:lnTo>
                    <a:pt x="260" y="131"/>
                  </a:lnTo>
                  <a:lnTo>
                    <a:pt x="252" y="62"/>
                  </a:lnTo>
                  <a:lnTo>
                    <a:pt x="165" y="30"/>
                  </a:lnTo>
                  <a:lnTo>
                    <a:pt x="110" y="0"/>
                  </a:lnTo>
                  <a:lnTo>
                    <a:pt x="64" y="117"/>
                  </a:lnTo>
                  <a:lnTo>
                    <a:pt x="64" y="117"/>
                  </a:lnTo>
                  <a:close/>
                </a:path>
              </a:pathLst>
            </a:custGeom>
            <a:solidFill>
              <a:srgbClr val="FF7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0" name="Freeform 16">
              <a:extLst>
                <a:ext uri="{FF2B5EF4-FFF2-40B4-BE49-F238E27FC236}">
                  <a16:creationId xmlns:a16="http://schemas.microsoft.com/office/drawing/2014/main" id="{15BDC753-1AC0-4E4B-AFB6-EBC5B1C4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3330"/>
              <a:ext cx="150" cy="47"/>
            </a:xfrm>
            <a:custGeom>
              <a:avLst/>
              <a:gdLst>
                <a:gd name="T0" fmla="*/ 114 w 300"/>
                <a:gd name="T1" fmla="*/ 10 h 95"/>
                <a:gd name="T2" fmla="*/ 245 w 300"/>
                <a:gd name="T3" fmla="*/ 0 h 95"/>
                <a:gd name="T4" fmla="*/ 297 w 300"/>
                <a:gd name="T5" fmla="*/ 38 h 95"/>
                <a:gd name="T6" fmla="*/ 300 w 300"/>
                <a:gd name="T7" fmla="*/ 78 h 95"/>
                <a:gd name="T8" fmla="*/ 177 w 300"/>
                <a:gd name="T9" fmla="*/ 95 h 95"/>
                <a:gd name="T10" fmla="*/ 103 w 300"/>
                <a:gd name="T11" fmla="*/ 82 h 95"/>
                <a:gd name="T12" fmla="*/ 0 w 300"/>
                <a:gd name="T13" fmla="*/ 14 h 95"/>
                <a:gd name="T14" fmla="*/ 114 w 300"/>
                <a:gd name="T15" fmla="*/ 10 h 95"/>
                <a:gd name="T16" fmla="*/ 114 w 300"/>
                <a:gd name="T17" fmla="*/ 1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95">
                  <a:moveTo>
                    <a:pt x="114" y="10"/>
                  </a:moveTo>
                  <a:lnTo>
                    <a:pt x="245" y="0"/>
                  </a:lnTo>
                  <a:lnTo>
                    <a:pt x="297" y="38"/>
                  </a:lnTo>
                  <a:lnTo>
                    <a:pt x="300" y="78"/>
                  </a:lnTo>
                  <a:lnTo>
                    <a:pt x="177" y="95"/>
                  </a:lnTo>
                  <a:lnTo>
                    <a:pt x="103" y="82"/>
                  </a:lnTo>
                  <a:lnTo>
                    <a:pt x="0" y="14"/>
                  </a:lnTo>
                  <a:lnTo>
                    <a:pt x="114" y="10"/>
                  </a:lnTo>
                  <a:lnTo>
                    <a:pt x="114" y="10"/>
                  </a:lnTo>
                  <a:close/>
                </a:path>
              </a:pathLst>
            </a:custGeom>
            <a:solidFill>
              <a:srgbClr val="A6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1" name="Freeform 17">
              <a:extLst>
                <a:ext uri="{FF2B5EF4-FFF2-40B4-BE49-F238E27FC236}">
                  <a16:creationId xmlns:a16="http://schemas.microsoft.com/office/drawing/2014/main" id="{7CCB743F-5684-4D9F-AA08-3C0E8E183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3197"/>
              <a:ext cx="182" cy="197"/>
            </a:xfrm>
            <a:custGeom>
              <a:avLst/>
              <a:gdLst>
                <a:gd name="T0" fmla="*/ 37 w 365"/>
                <a:gd name="T1" fmla="*/ 0 h 396"/>
                <a:gd name="T2" fmla="*/ 8 w 365"/>
                <a:gd name="T3" fmla="*/ 57 h 396"/>
                <a:gd name="T4" fmla="*/ 0 w 365"/>
                <a:gd name="T5" fmla="*/ 200 h 396"/>
                <a:gd name="T6" fmla="*/ 101 w 365"/>
                <a:gd name="T7" fmla="*/ 373 h 396"/>
                <a:gd name="T8" fmla="*/ 278 w 365"/>
                <a:gd name="T9" fmla="*/ 396 h 396"/>
                <a:gd name="T10" fmla="*/ 365 w 365"/>
                <a:gd name="T11" fmla="*/ 329 h 396"/>
                <a:gd name="T12" fmla="*/ 293 w 365"/>
                <a:gd name="T13" fmla="*/ 342 h 396"/>
                <a:gd name="T14" fmla="*/ 200 w 365"/>
                <a:gd name="T15" fmla="*/ 346 h 396"/>
                <a:gd name="T16" fmla="*/ 113 w 365"/>
                <a:gd name="T17" fmla="*/ 295 h 396"/>
                <a:gd name="T18" fmla="*/ 211 w 365"/>
                <a:gd name="T19" fmla="*/ 323 h 396"/>
                <a:gd name="T20" fmla="*/ 301 w 365"/>
                <a:gd name="T21" fmla="*/ 318 h 396"/>
                <a:gd name="T22" fmla="*/ 350 w 365"/>
                <a:gd name="T23" fmla="*/ 299 h 396"/>
                <a:gd name="T24" fmla="*/ 286 w 365"/>
                <a:gd name="T25" fmla="*/ 238 h 396"/>
                <a:gd name="T26" fmla="*/ 244 w 365"/>
                <a:gd name="T27" fmla="*/ 107 h 396"/>
                <a:gd name="T28" fmla="*/ 255 w 365"/>
                <a:gd name="T29" fmla="*/ 50 h 396"/>
                <a:gd name="T30" fmla="*/ 164 w 365"/>
                <a:gd name="T31" fmla="*/ 122 h 396"/>
                <a:gd name="T32" fmla="*/ 276 w 365"/>
                <a:gd name="T33" fmla="*/ 46 h 396"/>
                <a:gd name="T34" fmla="*/ 223 w 365"/>
                <a:gd name="T35" fmla="*/ 34 h 396"/>
                <a:gd name="T36" fmla="*/ 57 w 365"/>
                <a:gd name="T37" fmla="*/ 74 h 396"/>
                <a:gd name="T38" fmla="*/ 37 w 365"/>
                <a:gd name="T39" fmla="*/ 0 h 396"/>
                <a:gd name="T40" fmla="*/ 37 w 365"/>
                <a:gd name="T41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5" h="396">
                  <a:moveTo>
                    <a:pt x="37" y="0"/>
                  </a:moveTo>
                  <a:lnTo>
                    <a:pt x="8" y="57"/>
                  </a:lnTo>
                  <a:lnTo>
                    <a:pt x="0" y="200"/>
                  </a:lnTo>
                  <a:lnTo>
                    <a:pt x="101" y="373"/>
                  </a:lnTo>
                  <a:lnTo>
                    <a:pt x="278" y="396"/>
                  </a:lnTo>
                  <a:lnTo>
                    <a:pt x="365" y="329"/>
                  </a:lnTo>
                  <a:lnTo>
                    <a:pt x="293" y="342"/>
                  </a:lnTo>
                  <a:lnTo>
                    <a:pt x="200" y="346"/>
                  </a:lnTo>
                  <a:lnTo>
                    <a:pt x="113" y="295"/>
                  </a:lnTo>
                  <a:lnTo>
                    <a:pt x="211" y="323"/>
                  </a:lnTo>
                  <a:lnTo>
                    <a:pt x="301" y="318"/>
                  </a:lnTo>
                  <a:lnTo>
                    <a:pt x="350" y="299"/>
                  </a:lnTo>
                  <a:lnTo>
                    <a:pt x="286" y="238"/>
                  </a:lnTo>
                  <a:lnTo>
                    <a:pt x="244" y="107"/>
                  </a:lnTo>
                  <a:lnTo>
                    <a:pt x="255" y="50"/>
                  </a:lnTo>
                  <a:lnTo>
                    <a:pt x="164" y="122"/>
                  </a:lnTo>
                  <a:lnTo>
                    <a:pt x="276" y="46"/>
                  </a:lnTo>
                  <a:lnTo>
                    <a:pt x="223" y="34"/>
                  </a:lnTo>
                  <a:lnTo>
                    <a:pt x="57" y="74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87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2" name="Freeform 18">
              <a:extLst>
                <a:ext uri="{FF2B5EF4-FFF2-40B4-BE49-F238E27FC236}">
                  <a16:creationId xmlns:a16="http://schemas.microsoft.com/office/drawing/2014/main" id="{EF290BD5-142E-4BA2-B590-0172EA02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043"/>
              <a:ext cx="90" cy="190"/>
            </a:xfrm>
            <a:custGeom>
              <a:avLst/>
              <a:gdLst>
                <a:gd name="T0" fmla="*/ 15 w 181"/>
                <a:gd name="T1" fmla="*/ 0 h 380"/>
                <a:gd name="T2" fmla="*/ 0 w 181"/>
                <a:gd name="T3" fmla="*/ 84 h 380"/>
                <a:gd name="T4" fmla="*/ 23 w 181"/>
                <a:gd name="T5" fmla="*/ 380 h 380"/>
                <a:gd name="T6" fmla="*/ 181 w 181"/>
                <a:gd name="T7" fmla="*/ 339 h 380"/>
                <a:gd name="T8" fmla="*/ 146 w 181"/>
                <a:gd name="T9" fmla="*/ 264 h 380"/>
                <a:gd name="T10" fmla="*/ 141 w 181"/>
                <a:gd name="T11" fmla="*/ 111 h 380"/>
                <a:gd name="T12" fmla="*/ 173 w 181"/>
                <a:gd name="T13" fmla="*/ 88 h 380"/>
                <a:gd name="T14" fmla="*/ 67 w 181"/>
                <a:gd name="T15" fmla="*/ 76 h 380"/>
                <a:gd name="T16" fmla="*/ 15 w 181"/>
                <a:gd name="T17" fmla="*/ 0 h 380"/>
                <a:gd name="T18" fmla="*/ 15 w 181"/>
                <a:gd name="T1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380">
                  <a:moveTo>
                    <a:pt x="15" y="0"/>
                  </a:moveTo>
                  <a:lnTo>
                    <a:pt x="0" y="84"/>
                  </a:lnTo>
                  <a:lnTo>
                    <a:pt x="23" y="380"/>
                  </a:lnTo>
                  <a:lnTo>
                    <a:pt x="181" y="339"/>
                  </a:lnTo>
                  <a:lnTo>
                    <a:pt x="146" y="264"/>
                  </a:lnTo>
                  <a:lnTo>
                    <a:pt x="141" y="111"/>
                  </a:lnTo>
                  <a:lnTo>
                    <a:pt x="173" y="88"/>
                  </a:lnTo>
                  <a:lnTo>
                    <a:pt x="67" y="76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3" name="Freeform 19">
              <a:extLst>
                <a:ext uri="{FF2B5EF4-FFF2-40B4-BE49-F238E27FC236}">
                  <a16:creationId xmlns:a16="http://schemas.microsoft.com/office/drawing/2014/main" id="{6B3097D8-CCB0-4E9C-AADF-7EB8AE7A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987"/>
              <a:ext cx="142" cy="152"/>
            </a:xfrm>
            <a:custGeom>
              <a:avLst/>
              <a:gdLst>
                <a:gd name="T0" fmla="*/ 0 w 283"/>
                <a:gd name="T1" fmla="*/ 183 h 304"/>
                <a:gd name="T2" fmla="*/ 38 w 283"/>
                <a:gd name="T3" fmla="*/ 101 h 304"/>
                <a:gd name="T4" fmla="*/ 44 w 283"/>
                <a:gd name="T5" fmla="*/ 158 h 304"/>
                <a:gd name="T6" fmla="*/ 71 w 283"/>
                <a:gd name="T7" fmla="*/ 107 h 304"/>
                <a:gd name="T8" fmla="*/ 84 w 283"/>
                <a:gd name="T9" fmla="*/ 72 h 304"/>
                <a:gd name="T10" fmla="*/ 171 w 283"/>
                <a:gd name="T11" fmla="*/ 17 h 304"/>
                <a:gd name="T12" fmla="*/ 200 w 283"/>
                <a:gd name="T13" fmla="*/ 0 h 304"/>
                <a:gd name="T14" fmla="*/ 234 w 283"/>
                <a:gd name="T15" fmla="*/ 78 h 304"/>
                <a:gd name="T16" fmla="*/ 283 w 283"/>
                <a:gd name="T17" fmla="*/ 118 h 304"/>
                <a:gd name="T18" fmla="*/ 219 w 283"/>
                <a:gd name="T19" fmla="*/ 196 h 304"/>
                <a:gd name="T20" fmla="*/ 23 w 283"/>
                <a:gd name="T21" fmla="*/ 304 h 304"/>
                <a:gd name="T22" fmla="*/ 0 w 283"/>
                <a:gd name="T23" fmla="*/ 183 h 304"/>
                <a:gd name="T24" fmla="*/ 0 w 283"/>
                <a:gd name="T25" fmla="*/ 18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304">
                  <a:moveTo>
                    <a:pt x="0" y="183"/>
                  </a:moveTo>
                  <a:lnTo>
                    <a:pt x="38" y="101"/>
                  </a:lnTo>
                  <a:lnTo>
                    <a:pt x="44" y="158"/>
                  </a:lnTo>
                  <a:lnTo>
                    <a:pt x="71" y="107"/>
                  </a:lnTo>
                  <a:lnTo>
                    <a:pt x="84" y="72"/>
                  </a:lnTo>
                  <a:lnTo>
                    <a:pt x="171" y="17"/>
                  </a:lnTo>
                  <a:lnTo>
                    <a:pt x="200" y="0"/>
                  </a:lnTo>
                  <a:lnTo>
                    <a:pt x="234" y="78"/>
                  </a:lnTo>
                  <a:lnTo>
                    <a:pt x="283" y="118"/>
                  </a:lnTo>
                  <a:lnTo>
                    <a:pt x="219" y="196"/>
                  </a:lnTo>
                  <a:lnTo>
                    <a:pt x="23" y="304"/>
                  </a:lnTo>
                  <a:lnTo>
                    <a:pt x="0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4" name="Freeform 20">
              <a:extLst>
                <a:ext uri="{FF2B5EF4-FFF2-40B4-BE49-F238E27FC236}">
                  <a16:creationId xmlns:a16="http://schemas.microsoft.com/office/drawing/2014/main" id="{AF8A5CFC-EA1F-4BB6-B3A7-535B6964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007"/>
              <a:ext cx="155" cy="335"/>
            </a:xfrm>
            <a:custGeom>
              <a:avLst/>
              <a:gdLst>
                <a:gd name="T0" fmla="*/ 175 w 310"/>
                <a:gd name="T1" fmla="*/ 200 h 671"/>
                <a:gd name="T2" fmla="*/ 310 w 310"/>
                <a:gd name="T3" fmla="*/ 241 h 671"/>
                <a:gd name="T4" fmla="*/ 247 w 310"/>
                <a:gd name="T5" fmla="*/ 333 h 671"/>
                <a:gd name="T6" fmla="*/ 201 w 310"/>
                <a:gd name="T7" fmla="*/ 422 h 671"/>
                <a:gd name="T8" fmla="*/ 186 w 310"/>
                <a:gd name="T9" fmla="*/ 542 h 671"/>
                <a:gd name="T10" fmla="*/ 156 w 310"/>
                <a:gd name="T11" fmla="*/ 671 h 671"/>
                <a:gd name="T12" fmla="*/ 105 w 310"/>
                <a:gd name="T13" fmla="*/ 671 h 671"/>
                <a:gd name="T14" fmla="*/ 0 w 310"/>
                <a:gd name="T15" fmla="*/ 519 h 671"/>
                <a:gd name="T16" fmla="*/ 17 w 310"/>
                <a:gd name="T17" fmla="*/ 409 h 671"/>
                <a:gd name="T18" fmla="*/ 46 w 310"/>
                <a:gd name="T19" fmla="*/ 293 h 671"/>
                <a:gd name="T20" fmla="*/ 34 w 310"/>
                <a:gd name="T21" fmla="*/ 40 h 671"/>
                <a:gd name="T22" fmla="*/ 162 w 310"/>
                <a:gd name="T23" fmla="*/ 0 h 671"/>
                <a:gd name="T24" fmla="*/ 196 w 310"/>
                <a:gd name="T25" fmla="*/ 0 h 671"/>
                <a:gd name="T26" fmla="*/ 146 w 310"/>
                <a:gd name="T27" fmla="*/ 99 h 671"/>
                <a:gd name="T28" fmla="*/ 175 w 310"/>
                <a:gd name="T29" fmla="*/ 200 h 671"/>
                <a:gd name="T30" fmla="*/ 175 w 310"/>
                <a:gd name="T31" fmla="*/ 20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0" h="671">
                  <a:moveTo>
                    <a:pt x="175" y="200"/>
                  </a:moveTo>
                  <a:lnTo>
                    <a:pt x="310" y="241"/>
                  </a:lnTo>
                  <a:lnTo>
                    <a:pt x="247" y="333"/>
                  </a:lnTo>
                  <a:lnTo>
                    <a:pt x="201" y="422"/>
                  </a:lnTo>
                  <a:lnTo>
                    <a:pt x="186" y="542"/>
                  </a:lnTo>
                  <a:lnTo>
                    <a:pt x="156" y="671"/>
                  </a:lnTo>
                  <a:lnTo>
                    <a:pt x="105" y="671"/>
                  </a:lnTo>
                  <a:lnTo>
                    <a:pt x="0" y="519"/>
                  </a:lnTo>
                  <a:lnTo>
                    <a:pt x="17" y="409"/>
                  </a:lnTo>
                  <a:lnTo>
                    <a:pt x="46" y="293"/>
                  </a:lnTo>
                  <a:lnTo>
                    <a:pt x="34" y="40"/>
                  </a:lnTo>
                  <a:lnTo>
                    <a:pt x="162" y="0"/>
                  </a:lnTo>
                  <a:lnTo>
                    <a:pt x="196" y="0"/>
                  </a:lnTo>
                  <a:lnTo>
                    <a:pt x="146" y="99"/>
                  </a:lnTo>
                  <a:lnTo>
                    <a:pt x="175" y="200"/>
                  </a:lnTo>
                  <a:lnTo>
                    <a:pt x="175" y="200"/>
                  </a:lnTo>
                  <a:close/>
                </a:path>
              </a:pathLst>
            </a:custGeom>
            <a:solidFill>
              <a:srgbClr val="787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5" name="Freeform 21">
              <a:extLst>
                <a:ext uri="{FF2B5EF4-FFF2-40B4-BE49-F238E27FC236}">
                  <a16:creationId xmlns:a16="http://schemas.microsoft.com/office/drawing/2014/main" id="{12B7DDBB-0B56-4634-B0A3-93AFE2F4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515"/>
              <a:ext cx="465" cy="516"/>
            </a:xfrm>
            <a:custGeom>
              <a:avLst/>
              <a:gdLst>
                <a:gd name="T0" fmla="*/ 779 w 929"/>
                <a:gd name="T1" fmla="*/ 0 h 1032"/>
                <a:gd name="T2" fmla="*/ 696 w 929"/>
                <a:gd name="T3" fmla="*/ 207 h 1032"/>
                <a:gd name="T4" fmla="*/ 627 w 929"/>
                <a:gd name="T5" fmla="*/ 371 h 1032"/>
                <a:gd name="T6" fmla="*/ 553 w 929"/>
                <a:gd name="T7" fmla="*/ 477 h 1032"/>
                <a:gd name="T8" fmla="*/ 508 w 929"/>
                <a:gd name="T9" fmla="*/ 578 h 1032"/>
                <a:gd name="T10" fmla="*/ 481 w 929"/>
                <a:gd name="T11" fmla="*/ 645 h 1032"/>
                <a:gd name="T12" fmla="*/ 397 w 929"/>
                <a:gd name="T13" fmla="*/ 688 h 1032"/>
                <a:gd name="T14" fmla="*/ 310 w 929"/>
                <a:gd name="T15" fmla="*/ 698 h 1032"/>
                <a:gd name="T16" fmla="*/ 388 w 929"/>
                <a:gd name="T17" fmla="*/ 618 h 1032"/>
                <a:gd name="T18" fmla="*/ 433 w 929"/>
                <a:gd name="T19" fmla="*/ 584 h 1032"/>
                <a:gd name="T20" fmla="*/ 312 w 929"/>
                <a:gd name="T21" fmla="*/ 639 h 1032"/>
                <a:gd name="T22" fmla="*/ 226 w 929"/>
                <a:gd name="T23" fmla="*/ 696 h 1032"/>
                <a:gd name="T24" fmla="*/ 160 w 929"/>
                <a:gd name="T25" fmla="*/ 757 h 1032"/>
                <a:gd name="T26" fmla="*/ 103 w 929"/>
                <a:gd name="T27" fmla="*/ 825 h 1032"/>
                <a:gd name="T28" fmla="*/ 17 w 929"/>
                <a:gd name="T29" fmla="*/ 899 h 1032"/>
                <a:gd name="T30" fmla="*/ 0 w 929"/>
                <a:gd name="T31" fmla="*/ 939 h 1032"/>
                <a:gd name="T32" fmla="*/ 13 w 929"/>
                <a:gd name="T33" fmla="*/ 975 h 1032"/>
                <a:gd name="T34" fmla="*/ 36 w 929"/>
                <a:gd name="T35" fmla="*/ 1032 h 1032"/>
                <a:gd name="T36" fmla="*/ 78 w 929"/>
                <a:gd name="T37" fmla="*/ 1032 h 1032"/>
                <a:gd name="T38" fmla="*/ 283 w 929"/>
                <a:gd name="T39" fmla="*/ 924 h 1032"/>
                <a:gd name="T40" fmla="*/ 475 w 929"/>
                <a:gd name="T41" fmla="*/ 821 h 1032"/>
                <a:gd name="T42" fmla="*/ 665 w 929"/>
                <a:gd name="T43" fmla="*/ 759 h 1032"/>
                <a:gd name="T44" fmla="*/ 813 w 929"/>
                <a:gd name="T45" fmla="*/ 584 h 1032"/>
                <a:gd name="T46" fmla="*/ 929 w 929"/>
                <a:gd name="T47" fmla="*/ 171 h 1032"/>
                <a:gd name="T48" fmla="*/ 863 w 929"/>
                <a:gd name="T49" fmla="*/ 55 h 1032"/>
                <a:gd name="T50" fmla="*/ 779 w 929"/>
                <a:gd name="T51" fmla="*/ 0 h 1032"/>
                <a:gd name="T52" fmla="*/ 779 w 929"/>
                <a:gd name="T53" fmla="*/ 0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29" h="1032">
                  <a:moveTo>
                    <a:pt x="779" y="0"/>
                  </a:moveTo>
                  <a:lnTo>
                    <a:pt x="696" y="207"/>
                  </a:lnTo>
                  <a:lnTo>
                    <a:pt x="627" y="371"/>
                  </a:lnTo>
                  <a:lnTo>
                    <a:pt x="553" y="477"/>
                  </a:lnTo>
                  <a:lnTo>
                    <a:pt x="508" y="578"/>
                  </a:lnTo>
                  <a:lnTo>
                    <a:pt x="481" y="645"/>
                  </a:lnTo>
                  <a:lnTo>
                    <a:pt x="397" y="688"/>
                  </a:lnTo>
                  <a:lnTo>
                    <a:pt x="310" y="698"/>
                  </a:lnTo>
                  <a:lnTo>
                    <a:pt x="388" y="618"/>
                  </a:lnTo>
                  <a:lnTo>
                    <a:pt x="433" y="584"/>
                  </a:lnTo>
                  <a:lnTo>
                    <a:pt x="312" y="639"/>
                  </a:lnTo>
                  <a:lnTo>
                    <a:pt x="226" y="696"/>
                  </a:lnTo>
                  <a:lnTo>
                    <a:pt x="160" y="757"/>
                  </a:lnTo>
                  <a:lnTo>
                    <a:pt x="103" y="825"/>
                  </a:lnTo>
                  <a:lnTo>
                    <a:pt x="17" y="899"/>
                  </a:lnTo>
                  <a:lnTo>
                    <a:pt x="0" y="939"/>
                  </a:lnTo>
                  <a:lnTo>
                    <a:pt x="13" y="975"/>
                  </a:lnTo>
                  <a:lnTo>
                    <a:pt x="36" y="1032"/>
                  </a:lnTo>
                  <a:lnTo>
                    <a:pt x="78" y="1032"/>
                  </a:lnTo>
                  <a:lnTo>
                    <a:pt x="283" y="924"/>
                  </a:lnTo>
                  <a:lnTo>
                    <a:pt x="475" y="821"/>
                  </a:lnTo>
                  <a:lnTo>
                    <a:pt x="665" y="759"/>
                  </a:lnTo>
                  <a:lnTo>
                    <a:pt x="813" y="584"/>
                  </a:lnTo>
                  <a:lnTo>
                    <a:pt x="929" y="171"/>
                  </a:lnTo>
                  <a:lnTo>
                    <a:pt x="863" y="55"/>
                  </a:lnTo>
                  <a:lnTo>
                    <a:pt x="779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6" name="Freeform 22">
              <a:extLst>
                <a:ext uri="{FF2B5EF4-FFF2-40B4-BE49-F238E27FC236}">
                  <a16:creationId xmlns:a16="http://schemas.microsoft.com/office/drawing/2014/main" id="{83194020-1354-4C84-AFCF-EDC6852DB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332"/>
              <a:ext cx="465" cy="748"/>
            </a:xfrm>
            <a:custGeom>
              <a:avLst/>
              <a:gdLst>
                <a:gd name="T0" fmla="*/ 308 w 929"/>
                <a:gd name="T1" fmla="*/ 40 h 1496"/>
                <a:gd name="T2" fmla="*/ 264 w 929"/>
                <a:gd name="T3" fmla="*/ 48 h 1496"/>
                <a:gd name="T4" fmla="*/ 256 w 929"/>
                <a:gd name="T5" fmla="*/ 183 h 1496"/>
                <a:gd name="T6" fmla="*/ 481 w 929"/>
                <a:gd name="T7" fmla="*/ 379 h 1496"/>
                <a:gd name="T8" fmla="*/ 675 w 929"/>
                <a:gd name="T9" fmla="*/ 500 h 1496"/>
                <a:gd name="T10" fmla="*/ 749 w 929"/>
                <a:gd name="T11" fmla="*/ 578 h 1496"/>
                <a:gd name="T12" fmla="*/ 817 w 929"/>
                <a:gd name="T13" fmla="*/ 630 h 1496"/>
                <a:gd name="T14" fmla="*/ 842 w 929"/>
                <a:gd name="T15" fmla="*/ 656 h 1496"/>
                <a:gd name="T16" fmla="*/ 889 w 929"/>
                <a:gd name="T17" fmla="*/ 656 h 1496"/>
                <a:gd name="T18" fmla="*/ 866 w 929"/>
                <a:gd name="T19" fmla="*/ 614 h 1496"/>
                <a:gd name="T20" fmla="*/ 823 w 929"/>
                <a:gd name="T21" fmla="*/ 552 h 1496"/>
                <a:gd name="T22" fmla="*/ 735 w 929"/>
                <a:gd name="T23" fmla="*/ 455 h 1496"/>
                <a:gd name="T24" fmla="*/ 538 w 929"/>
                <a:gd name="T25" fmla="*/ 227 h 1496"/>
                <a:gd name="T26" fmla="*/ 416 w 929"/>
                <a:gd name="T27" fmla="*/ 67 h 1496"/>
                <a:gd name="T28" fmla="*/ 399 w 929"/>
                <a:gd name="T29" fmla="*/ 6 h 1496"/>
                <a:gd name="T30" fmla="*/ 568 w 929"/>
                <a:gd name="T31" fmla="*/ 168 h 1496"/>
                <a:gd name="T32" fmla="*/ 684 w 929"/>
                <a:gd name="T33" fmla="*/ 305 h 1496"/>
                <a:gd name="T34" fmla="*/ 836 w 929"/>
                <a:gd name="T35" fmla="*/ 479 h 1496"/>
                <a:gd name="T36" fmla="*/ 912 w 929"/>
                <a:gd name="T37" fmla="*/ 584 h 1496"/>
                <a:gd name="T38" fmla="*/ 929 w 929"/>
                <a:gd name="T39" fmla="*/ 666 h 1496"/>
                <a:gd name="T40" fmla="*/ 853 w 929"/>
                <a:gd name="T41" fmla="*/ 854 h 1496"/>
                <a:gd name="T42" fmla="*/ 813 w 929"/>
                <a:gd name="T43" fmla="*/ 939 h 1496"/>
                <a:gd name="T44" fmla="*/ 737 w 929"/>
                <a:gd name="T45" fmla="*/ 1489 h 1496"/>
                <a:gd name="T46" fmla="*/ 688 w 929"/>
                <a:gd name="T47" fmla="*/ 1496 h 1496"/>
                <a:gd name="T48" fmla="*/ 675 w 929"/>
                <a:gd name="T49" fmla="*/ 1493 h 1496"/>
                <a:gd name="T50" fmla="*/ 633 w 929"/>
                <a:gd name="T51" fmla="*/ 1493 h 1496"/>
                <a:gd name="T52" fmla="*/ 650 w 929"/>
                <a:gd name="T53" fmla="*/ 1042 h 1496"/>
                <a:gd name="T54" fmla="*/ 754 w 929"/>
                <a:gd name="T55" fmla="*/ 852 h 1496"/>
                <a:gd name="T56" fmla="*/ 616 w 929"/>
                <a:gd name="T57" fmla="*/ 1076 h 1496"/>
                <a:gd name="T58" fmla="*/ 692 w 929"/>
                <a:gd name="T59" fmla="*/ 860 h 1496"/>
                <a:gd name="T60" fmla="*/ 701 w 929"/>
                <a:gd name="T61" fmla="*/ 810 h 1496"/>
                <a:gd name="T62" fmla="*/ 652 w 929"/>
                <a:gd name="T63" fmla="*/ 879 h 1496"/>
                <a:gd name="T64" fmla="*/ 612 w 929"/>
                <a:gd name="T65" fmla="*/ 995 h 1496"/>
                <a:gd name="T66" fmla="*/ 568 w 929"/>
                <a:gd name="T67" fmla="*/ 1111 h 1496"/>
                <a:gd name="T68" fmla="*/ 631 w 929"/>
                <a:gd name="T69" fmla="*/ 785 h 1496"/>
                <a:gd name="T70" fmla="*/ 549 w 929"/>
                <a:gd name="T71" fmla="*/ 656 h 1496"/>
                <a:gd name="T72" fmla="*/ 412 w 929"/>
                <a:gd name="T73" fmla="*/ 565 h 1496"/>
                <a:gd name="T74" fmla="*/ 274 w 929"/>
                <a:gd name="T75" fmla="*/ 447 h 1496"/>
                <a:gd name="T76" fmla="*/ 129 w 929"/>
                <a:gd name="T77" fmla="*/ 327 h 1496"/>
                <a:gd name="T78" fmla="*/ 0 w 929"/>
                <a:gd name="T79" fmla="*/ 147 h 1496"/>
                <a:gd name="T80" fmla="*/ 139 w 929"/>
                <a:gd name="T81" fmla="*/ 38 h 1496"/>
                <a:gd name="T82" fmla="*/ 279 w 929"/>
                <a:gd name="T83" fmla="*/ 0 h 1496"/>
                <a:gd name="T84" fmla="*/ 397 w 929"/>
                <a:gd name="T85" fmla="*/ 38 h 1496"/>
                <a:gd name="T86" fmla="*/ 308 w 929"/>
                <a:gd name="T87" fmla="*/ 40 h 1496"/>
                <a:gd name="T88" fmla="*/ 308 w 929"/>
                <a:gd name="T89" fmla="*/ 40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9" h="1496">
                  <a:moveTo>
                    <a:pt x="308" y="40"/>
                  </a:moveTo>
                  <a:lnTo>
                    <a:pt x="264" y="48"/>
                  </a:lnTo>
                  <a:lnTo>
                    <a:pt x="256" y="183"/>
                  </a:lnTo>
                  <a:lnTo>
                    <a:pt x="481" y="379"/>
                  </a:lnTo>
                  <a:lnTo>
                    <a:pt x="675" y="500"/>
                  </a:lnTo>
                  <a:lnTo>
                    <a:pt x="749" y="578"/>
                  </a:lnTo>
                  <a:lnTo>
                    <a:pt x="817" y="630"/>
                  </a:lnTo>
                  <a:lnTo>
                    <a:pt x="842" y="656"/>
                  </a:lnTo>
                  <a:lnTo>
                    <a:pt x="889" y="656"/>
                  </a:lnTo>
                  <a:lnTo>
                    <a:pt x="866" y="614"/>
                  </a:lnTo>
                  <a:lnTo>
                    <a:pt x="823" y="552"/>
                  </a:lnTo>
                  <a:lnTo>
                    <a:pt x="735" y="455"/>
                  </a:lnTo>
                  <a:lnTo>
                    <a:pt x="538" y="227"/>
                  </a:lnTo>
                  <a:lnTo>
                    <a:pt x="416" y="67"/>
                  </a:lnTo>
                  <a:lnTo>
                    <a:pt x="399" y="6"/>
                  </a:lnTo>
                  <a:lnTo>
                    <a:pt x="568" y="168"/>
                  </a:lnTo>
                  <a:lnTo>
                    <a:pt x="684" y="305"/>
                  </a:lnTo>
                  <a:lnTo>
                    <a:pt x="836" y="479"/>
                  </a:lnTo>
                  <a:lnTo>
                    <a:pt x="912" y="584"/>
                  </a:lnTo>
                  <a:lnTo>
                    <a:pt x="929" y="666"/>
                  </a:lnTo>
                  <a:lnTo>
                    <a:pt x="853" y="854"/>
                  </a:lnTo>
                  <a:lnTo>
                    <a:pt x="813" y="939"/>
                  </a:lnTo>
                  <a:lnTo>
                    <a:pt x="737" y="1489"/>
                  </a:lnTo>
                  <a:lnTo>
                    <a:pt x="688" y="1496"/>
                  </a:lnTo>
                  <a:lnTo>
                    <a:pt x="675" y="1493"/>
                  </a:lnTo>
                  <a:lnTo>
                    <a:pt x="633" y="1493"/>
                  </a:lnTo>
                  <a:lnTo>
                    <a:pt x="650" y="1042"/>
                  </a:lnTo>
                  <a:lnTo>
                    <a:pt x="754" y="852"/>
                  </a:lnTo>
                  <a:lnTo>
                    <a:pt x="616" y="1076"/>
                  </a:lnTo>
                  <a:lnTo>
                    <a:pt x="692" y="860"/>
                  </a:lnTo>
                  <a:lnTo>
                    <a:pt x="701" y="810"/>
                  </a:lnTo>
                  <a:lnTo>
                    <a:pt x="652" y="879"/>
                  </a:lnTo>
                  <a:lnTo>
                    <a:pt x="612" y="995"/>
                  </a:lnTo>
                  <a:lnTo>
                    <a:pt x="568" y="1111"/>
                  </a:lnTo>
                  <a:lnTo>
                    <a:pt x="631" y="785"/>
                  </a:lnTo>
                  <a:lnTo>
                    <a:pt x="549" y="656"/>
                  </a:lnTo>
                  <a:lnTo>
                    <a:pt x="412" y="565"/>
                  </a:lnTo>
                  <a:lnTo>
                    <a:pt x="274" y="447"/>
                  </a:lnTo>
                  <a:lnTo>
                    <a:pt x="129" y="327"/>
                  </a:lnTo>
                  <a:lnTo>
                    <a:pt x="0" y="147"/>
                  </a:lnTo>
                  <a:lnTo>
                    <a:pt x="139" y="38"/>
                  </a:lnTo>
                  <a:lnTo>
                    <a:pt x="279" y="0"/>
                  </a:lnTo>
                  <a:lnTo>
                    <a:pt x="397" y="38"/>
                  </a:lnTo>
                  <a:lnTo>
                    <a:pt x="308" y="40"/>
                  </a:lnTo>
                  <a:lnTo>
                    <a:pt x="308" y="4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7" name="Freeform 23">
              <a:extLst>
                <a:ext uri="{FF2B5EF4-FFF2-40B4-BE49-F238E27FC236}">
                  <a16:creationId xmlns:a16="http://schemas.microsoft.com/office/drawing/2014/main" id="{AE14E3D8-5C3F-4446-BE24-72FE24FC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168"/>
              <a:ext cx="365" cy="276"/>
            </a:xfrm>
            <a:custGeom>
              <a:avLst/>
              <a:gdLst>
                <a:gd name="T0" fmla="*/ 295 w 730"/>
                <a:gd name="T1" fmla="*/ 115 h 552"/>
                <a:gd name="T2" fmla="*/ 281 w 730"/>
                <a:gd name="T3" fmla="*/ 147 h 552"/>
                <a:gd name="T4" fmla="*/ 310 w 730"/>
                <a:gd name="T5" fmla="*/ 202 h 552"/>
                <a:gd name="T6" fmla="*/ 245 w 730"/>
                <a:gd name="T7" fmla="*/ 234 h 552"/>
                <a:gd name="T8" fmla="*/ 304 w 730"/>
                <a:gd name="T9" fmla="*/ 274 h 552"/>
                <a:gd name="T10" fmla="*/ 182 w 730"/>
                <a:gd name="T11" fmla="*/ 280 h 552"/>
                <a:gd name="T12" fmla="*/ 72 w 730"/>
                <a:gd name="T13" fmla="*/ 286 h 552"/>
                <a:gd name="T14" fmla="*/ 133 w 730"/>
                <a:gd name="T15" fmla="*/ 227 h 552"/>
                <a:gd name="T16" fmla="*/ 101 w 730"/>
                <a:gd name="T17" fmla="*/ 192 h 552"/>
                <a:gd name="T18" fmla="*/ 165 w 730"/>
                <a:gd name="T19" fmla="*/ 145 h 552"/>
                <a:gd name="T20" fmla="*/ 262 w 730"/>
                <a:gd name="T21" fmla="*/ 147 h 552"/>
                <a:gd name="T22" fmla="*/ 222 w 730"/>
                <a:gd name="T23" fmla="*/ 126 h 552"/>
                <a:gd name="T24" fmla="*/ 278 w 730"/>
                <a:gd name="T25" fmla="*/ 42 h 552"/>
                <a:gd name="T26" fmla="*/ 173 w 730"/>
                <a:gd name="T27" fmla="*/ 0 h 552"/>
                <a:gd name="T28" fmla="*/ 127 w 730"/>
                <a:gd name="T29" fmla="*/ 75 h 552"/>
                <a:gd name="T30" fmla="*/ 40 w 730"/>
                <a:gd name="T31" fmla="*/ 185 h 552"/>
                <a:gd name="T32" fmla="*/ 0 w 730"/>
                <a:gd name="T33" fmla="*/ 350 h 552"/>
                <a:gd name="T34" fmla="*/ 0 w 730"/>
                <a:gd name="T35" fmla="*/ 514 h 552"/>
                <a:gd name="T36" fmla="*/ 89 w 730"/>
                <a:gd name="T37" fmla="*/ 388 h 552"/>
                <a:gd name="T38" fmla="*/ 171 w 730"/>
                <a:gd name="T39" fmla="*/ 337 h 552"/>
                <a:gd name="T40" fmla="*/ 321 w 730"/>
                <a:gd name="T41" fmla="*/ 329 h 552"/>
                <a:gd name="T42" fmla="*/ 407 w 730"/>
                <a:gd name="T43" fmla="*/ 333 h 552"/>
                <a:gd name="T44" fmla="*/ 656 w 730"/>
                <a:gd name="T45" fmla="*/ 552 h 552"/>
                <a:gd name="T46" fmla="*/ 730 w 730"/>
                <a:gd name="T47" fmla="*/ 238 h 552"/>
                <a:gd name="T48" fmla="*/ 390 w 730"/>
                <a:gd name="T49" fmla="*/ 120 h 552"/>
                <a:gd name="T50" fmla="*/ 295 w 730"/>
                <a:gd name="T51" fmla="*/ 115 h 552"/>
                <a:gd name="T52" fmla="*/ 295 w 730"/>
                <a:gd name="T53" fmla="*/ 1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30" h="552">
                  <a:moveTo>
                    <a:pt x="295" y="115"/>
                  </a:moveTo>
                  <a:lnTo>
                    <a:pt x="281" y="147"/>
                  </a:lnTo>
                  <a:lnTo>
                    <a:pt x="310" y="202"/>
                  </a:lnTo>
                  <a:lnTo>
                    <a:pt x="245" y="234"/>
                  </a:lnTo>
                  <a:lnTo>
                    <a:pt x="304" y="274"/>
                  </a:lnTo>
                  <a:lnTo>
                    <a:pt x="182" y="280"/>
                  </a:lnTo>
                  <a:lnTo>
                    <a:pt x="72" y="286"/>
                  </a:lnTo>
                  <a:lnTo>
                    <a:pt x="133" y="227"/>
                  </a:lnTo>
                  <a:lnTo>
                    <a:pt x="101" y="192"/>
                  </a:lnTo>
                  <a:lnTo>
                    <a:pt x="165" y="145"/>
                  </a:lnTo>
                  <a:lnTo>
                    <a:pt x="262" y="147"/>
                  </a:lnTo>
                  <a:lnTo>
                    <a:pt x="222" y="126"/>
                  </a:lnTo>
                  <a:lnTo>
                    <a:pt x="278" y="42"/>
                  </a:lnTo>
                  <a:lnTo>
                    <a:pt x="173" y="0"/>
                  </a:lnTo>
                  <a:lnTo>
                    <a:pt x="127" y="75"/>
                  </a:lnTo>
                  <a:lnTo>
                    <a:pt x="40" y="185"/>
                  </a:lnTo>
                  <a:lnTo>
                    <a:pt x="0" y="350"/>
                  </a:lnTo>
                  <a:lnTo>
                    <a:pt x="0" y="514"/>
                  </a:lnTo>
                  <a:lnTo>
                    <a:pt x="89" y="388"/>
                  </a:lnTo>
                  <a:lnTo>
                    <a:pt x="171" y="337"/>
                  </a:lnTo>
                  <a:lnTo>
                    <a:pt x="321" y="329"/>
                  </a:lnTo>
                  <a:lnTo>
                    <a:pt x="407" y="333"/>
                  </a:lnTo>
                  <a:lnTo>
                    <a:pt x="656" y="552"/>
                  </a:lnTo>
                  <a:lnTo>
                    <a:pt x="730" y="238"/>
                  </a:lnTo>
                  <a:lnTo>
                    <a:pt x="390" y="120"/>
                  </a:lnTo>
                  <a:lnTo>
                    <a:pt x="295" y="115"/>
                  </a:lnTo>
                  <a:lnTo>
                    <a:pt x="295" y="1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8" name="Freeform 24">
              <a:extLst>
                <a:ext uri="{FF2B5EF4-FFF2-40B4-BE49-F238E27FC236}">
                  <a16:creationId xmlns:a16="http://schemas.microsoft.com/office/drawing/2014/main" id="{81E1AA0D-4C52-4426-A98B-429F83762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015"/>
              <a:ext cx="302" cy="236"/>
            </a:xfrm>
            <a:custGeom>
              <a:avLst/>
              <a:gdLst>
                <a:gd name="T0" fmla="*/ 26 w 604"/>
                <a:gd name="T1" fmla="*/ 303 h 472"/>
                <a:gd name="T2" fmla="*/ 44 w 604"/>
                <a:gd name="T3" fmla="*/ 308 h 472"/>
                <a:gd name="T4" fmla="*/ 63 w 604"/>
                <a:gd name="T5" fmla="*/ 327 h 472"/>
                <a:gd name="T6" fmla="*/ 80 w 604"/>
                <a:gd name="T7" fmla="*/ 333 h 472"/>
                <a:gd name="T8" fmla="*/ 108 w 604"/>
                <a:gd name="T9" fmla="*/ 339 h 472"/>
                <a:gd name="T10" fmla="*/ 175 w 604"/>
                <a:gd name="T11" fmla="*/ 379 h 472"/>
                <a:gd name="T12" fmla="*/ 125 w 604"/>
                <a:gd name="T13" fmla="*/ 310 h 472"/>
                <a:gd name="T14" fmla="*/ 201 w 604"/>
                <a:gd name="T15" fmla="*/ 373 h 472"/>
                <a:gd name="T16" fmla="*/ 169 w 604"/>
                <a:gd name="T17" fmla="*/ 310 h 472"/>
                <a:gd name="T18" fmla="*/ 247 w 604"/>
                <a:gd name="T19" fmla="*/ 384 h 472"/>
                <a:gd name="T20" fmla="*/ 161 w 604"/>
                <a:gd name="T21" fmla="*/ 196 h 472"/>
                <a:gd name="T22" fmla="*/ 194 w 604"/>
                <a:gd name="T23" fmla="*/ 215 h 472"/>
                <a:gd name="T24" fmla="*/ 161 w 604"/>
                <a:gd name="T25" fmla="*/ 86 h 472"/>
                <a:gd name="T26" fmla="*/ 234 w 604"/>
                <a:gd name="T27" fmla="*/ 75 h 472"/>
                <a:gd name="T28" fmla="*/ 448 w 604"/>
                <a:gd name="T29" fmla="*/ 124 h 472"/>
                <a:gd name="T30" fmla="*/ 403 w 604"/>
                <a:gd name="T31" fmla="*/ 253 h 472"/>
                <a:gd name="T32" fmla="*/ 380 w 604"/>
                <a:gd name="T33" fmla="*/ 305 h 472"/>
                <a:gd name="T34" fmla="*/ 496 w 604"/>
                <a:gd name="T35" fmla="*/ 221 h 472"/>
                <a:gd name="T36" fmla="*/ 422 w 604"/>
                <a:gd name="T37" fmla="*/ 320 h 472"/>
                <a:gd name="T38" fmla="*/ 365 w 604"/>
                <a:gd name="T39" fmla="*/ 335 h 472"/>
                <a:gd name="T40" fmla="*/ 382 w 604"/>
                <a:gd name="T41" fmla="*/ 354 h 472"/>
                <a:gd name="T42" fmla="*/ 458 w 604"/>
                <a:gd name="T43" fmla="*/ 339 h 472"/>
                <a:gd name="T44" fmla="*/ 408 w 604"/>
                <a:gd name="T45" fmla="*/ 364 h 472"/>
                <a:gd name="T46" fmla="*/ 274 w 604"/>
                <a:gd name="T47" fmla="*/ 388 h 472"/>
                <a:gd name="T48" fmla="*/ 287 w 604"/>
                <a:gd name="T49" fmla="*/ 415 h 472"/>
                <a:gd name="T50" fmla="*/ 524 w 604"/>
                <a:gd name="T51" fmla="*/ 472 h 472"/>
                <a:gd name="T52" fmla="*/ 604 w 604"/>
                <a:gd name="T53" fmla="*/ 183 h 472"/>
                <a:gd name="T54" fmla="*/ 515 w 604"/>
                <a:gd name="T55" fmla="*/ 40 h 472"/>
                <a:gd name="T56" fmla="*/ 76 w 604"/>
                <a:gd name="T57" fmla="*/ 0 h 472"/>
                <a:gd name="T58" fmla="*/ 0 w 604"/>
                <a:gd name="T59" fmla="*/ 120 h 472"/>
                <a:gd name="T60" fmla="*/ 13 w 604"/>
                <a:gd name="T61" fmla="*/ 291 h 472"/>
                <a:gd name="T62" fmla="*/ 26 w 604"/>
                <a:gd name="T63" fmla="*/ 303 h 472"/>
                <a:gd name="T64" fmla="*/ 26 w 604"/>
                <a:gd name="T65" fmla="*/ 30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472">
                  <a:moveTo>
                    <a:pt x="26" y="303"/>
                  </a:moveTo>
                  <a:lnTo>
                    <a:pt x="44" y="308"/>
                  </a:lnTo>
                  <a:lnTo>
                    <a:pt x="63" y="327"/>
                  </a:lnTo>
                  <a:lnTo>
                    <a:pt x="80" y="333"/>
                  </a:lnTo>
                  <a:lnTo>
                    <a:pt x="108" y="339"/>
                  </a:lnTo>
                  <a:lnTo>
                    <a:pt x="175" y="379"/>
                  </a:lnTo>
                  <a:lnTo>
                    <a:pt x="125" y="310"/>
                  </a:lnTo>
                  <a:lnTo>
                    <a:pt x="201" y="373"/>
                  </a:lnTo>
                  <a:lnTo>
                    <a:pt x="169" y="310"/>
                  </a:lnTo>
                  <a:lnTo>
                    <a:pt x="247" y="384"/>
                  </a:lnTo>
                  <a:lnTo>
                    <a:pt x="161" y="196"/>
                  </a:lnTo>
                  <a:lnTo>
                    <a:pt x="194" y="215"/>
                  </a:lnTo>
                  <a:lnTo>
                    <a:pt x="161" y="86"/>
                  </a:lnTo>
                  <a:lnTo>
                    <a:pt x="234" y="75"/>
                  </a:lnTo>
                  <a:lnTo>
                    <a:pt x="448" y="124"/>
                  </a:lnTo>
                  <a:lnTo>
                    <a:pt x="403" y="253"/>
                  </a:lnTo>
                  <a:lnTo>
                    <a:pt x="380" y="305"/>
                  </a:lnTo>
                  <a:lnTo>
                    <a:pt x="496" y="221"/>
                  </a:lnTo>
                  <a:lnTo>
                    <a:pt x="422" y="320"/>
                  </a:lnTo>
                  <a:lnTo>
                    <a:pt x="365" y="335"/>
                  </a:lnTo>
                  <a:lnTo>
                    <a:pt x="382" y="354"/>
                  </a:lnTo>
                  <a:lnTo>
                    <a:pt x="458" y="339"/>
                  </a:lnTo>
                  <a:lnTo>
                    <a:pt x="408" y="364"/>
                  </a:lnTo>
                  <a:lnTo>
                    <a:pt x="274" y="388"/>
                  </a:lnTo>
                  <a:lnTo>
                    <a:pt x="287" y="415"/>
                  </a:lnTo>
                  <a:lnTo>
                    <a:pt x="524" y="472"/>
                  </a:lnTo>
                  <a:lnTo>
                    <a:pt x="604" y="183"/>
                  </a:lnTo>
                  <a:lnTo>
                    <a:pt x="515" y="40"/>
                  </a:lnTo>
                  <a:lnTo>
                    <a:pt x="76" y="0"/>
                  </a:lnTo>
                  <a:lnTo>
                    <a:pt x="0" y="120"/>
                  </a:lnTo>
                  <a:lnTo>
                    <a:pt x="13" y="291"/>
                  </a:lnTo>
                  <a:lnTo>
                    <a:pt x="26" y="303"/>
                  </a:lnTo>
                  <a:lnTo>
                    <a:pt x="26" y="303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9" name="Freeform 25">
              <a:extLst>
                <a:ext uri="{FF2B5EF4-FFF2-40B4-BE49-F238E27FC236}">
                  <a16:creationId xmlns:a16="http://schemas.microsoft.com/office/drawing/2014/main" id="{A3A78749-0DF7-40BB-8399-2117FCCB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069"/>
              <a:ext cx="122" cy="150"/>
            </a:xfrm>
            <a:custGeom>
              <a:avLst/>
              <a:gdLst>
                <a:gd name="T0" fmla="*/ 21 w 243"/>
                <a:gd name="T1" fmla="*/ 0 h 298"/>
                <a:gd name="T2" fmla="*/ 57 w 243"/>
                <a:gd name="T3" fmla="*/ 112 h 298"/>
                <a:gd name="T4" fmla="*/ 89 w 243"/>
                <a:gd name="T5" fmla="*/ 146 h 298"/>
                <a:gd name="T6" fmla="*/ 91 w 243"/>
                <a:gd name="T7" fmla="*/ 188 h 298"/>
                <a:gd name="T8" fmla="*/ 150 w 243"/>
                <a:gd name="T9" fmla="*/ 194 h 298"/>
                <a:gd name="T10" fmla="*/ 161 w 243"/>
                <a:gd name="T11" fmla="*/ 131 h 298"/>
                <a:gd name="T12" fmla="*/ 201 w 243"/>
                <a:gd name="T13" fmla="*/ 159 h 298"/>
                <a:gd name="T14" fmla="*/ 220 w 243"/>
                <a:gd name="T15" fmla="*/ 209 h 298"/>
                <a:gd name="T16" fmla="*/ 243 w 243"/>
                <a:gd name="T17" fmla="*/ 239 h 298"/>
                <a:gd name="T18" fmla="*/ 224 w 243"/>
                <a:gd name="T19" fmla="*/ 275 h 298"/>
                <a:gd name="T20" fmla="*/ 209 w 243"/>
                <a:gd name="T21" fmla="*/ 298 h 298"/>
                <a:gd name="T22" fmla="*/ 138 w 243"/>
                <a:gd name="T23" fmla="*/ 270 h 298"/>
                <a:gd name="T24" fmla="*/ 4 w 243"/>
                <a:gd name="T25" fmla="*/ 243 h 298"/>
                <a:gd name="T26" fmla="*/ 0 w 243"/>
                <a:gd name="T27" fmla="*/ 222 h 298"/>
                <a:gd name="T28" fmla="*/ 13 w 243"/>
                <a:gd name="T29" fmla="*/ 154 h 298"/>
                <a:gd name="T30" fmla="*/ 5 w 243"/>
                <a:gd name="T31" fmla="*/ 127 h 298"/>
                <a:gd name="T32" fmla="*/ 21 w 243"/>
                <a:gd name="T33" fmla="*/ 0 h 298"/>
                <a:gd name="T34" fmla="*/ 21 w 243"/>
                <a:gd name="T35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3" h="298">
                  <a:moveTo>
                    <a:pt x="21" y="0"/>
                  </a:moveTo>
                  <a:lnTo>
                    <a:pt x="57" y="112"/>
                  </a:lnTo>
                  <a:lnTo>
                    <a:pt x="89" y="146"/>
                  </a:lnTo>
                  <a:lnTo>
                    <a:pt x="91" y="188"/>
                  </a:lnTo>
                  <a:lnTo>
                    <a:pt x="150" y="194"/>
                  </a:lnTo>
                  <a:lnTo>
                    <a:pt x="161" y="131"/>
                  </a:lnTo>
                  <a:lnTo>
                    <a:pt x="201" y="159"/>
                  </a:lnTo>
                  <a:lnTo>
                    <a:pt x="220" y="209"/>
                  </a:lnTo>
                  <a:lnTo>
                    <a:pt x="243" y="239"/>
                  </a:lnTo>
                  <a:lnTo>
                    <a:pt x="224" y="275"/>
                  </a:lnTo>
                  <a:lnTo>
                    <a:pt x="209" y="298"/>
                  </a:lnTo>
                  <a:lnTo>
                    <a:pt x="138" y="270"/>
                  </a:lnTo>
                  <a:lnTo>
                    <a:pt x="4" y="243"/>
                  </a:lnTo>
                  <a:lnTo>
                    <a:pt x="0" y="222"/>
                  </a:lnTo>
                  <a:lnTo>
                    <a:pt x="13" y="154"/>
                  </a:lnTo>
                  <a:lnTo>
                    <a:pt x="5" y="127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0" name="Freeform 26">
              <a:extLst>
                <a:ext uri="{FF2B5EF4-FFF2-40B4-BE49-F238E27FC236}">
                  <a16:creationId xmlns:a16="http://schemas.microsoft.com/office/drawing/2014/main" id="{B3EE1DBF-284B-4D3E-BAF9-1EF81FC1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944"/>
              <a:ext cx="323" cy="77"/>
            </a:xfrm>
            <a:custGeom>
              <a:avLst/>
              <a:gdLst>
                <a:gd name="T0" fmla="*/ 646 w 646"/>
                <a:gd name="T1" fmla="*/ 91 h 154"/>
                <a:gd name="T2" fmla="*/ 593 w 646"/>
                <a:gd name="T3" fmla="*/ 131 h 154"/>
                <a:gd name="T4" fmla="*/ 579 w 646"/>
                <a:gd name="T5" fmla="*/ 154 h 154"/>
                <a:gd name="T6" fmla="*/ 2 w 646"/>
                <a:gd name="T7" fmla="*/ 65 h 154"/>
                <a:gd name="T8" fmla="*/ 0 w 646"/>
                <a:gd name="T9" fmla="*/ 0 h 154"/>
                <a:gd name="T10" fmla="*/ 456 w 646"/>
                <a:gd name="T11" fmla="*/ 74 h 154"/>
                <a:gd name="T12" fmla="*/ 214 w 646"/>
                <a:gd name="T13" fmla="*/ 76 h 154"/>
                <a:gd name="T14" fmla="*/ 494 w 646"/>
                <a:gd name="T15" fmla="*/ 103 h 154"/>
                <a:gd name="T16" fmla="*/ 646 w 646"/>
                <a:gd name="T17" fmla="*/ 91 h 154"/>
                <a:gd name="T18" fmla="*/ 646 w 646"/>
                <a:gd name="T19" fmla="*/ 9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6" h="154">
                  <a:moveTo>
                    <a:pt x="646" y="91"/>
                  </a:moveTo>
                  <a:lnTo>
                    <a:pt x="593" y="131"/>
                  </a:lnTo>
                  <a:lnTo>
                    <a:pt x="579" y="154"/>
                  </a:lnTo>
                  <a:lnTo>
                    <a:pt x="2" y="65"/>
                  </a:lnTo>
                  <a:lnTo>
                    <a:pt x="0" y="0"/>
                  </a:lnTo>
                  <a:lnTo>
                    <a:pt x="456" y="74"/>
                  </a:lnTo>
                  <a:lnTo>
                    <a:pt x="214" y="76"/>
                  </a:lnTo>
                  <a:lnTo>
                    <a:pt x="494" y="103"/>
                  </a:lnTo>
                  <a:lnTo>
                    <a:pt x="646" y="91"/>
                  </a:lnTo>
                  <a:lnTo>
                    <a:pt x="646" y="9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1" name="Freeform 27">
              <a:extLst>
                <a:ext uri="{FF2B5EF4-FFF2-40B4-BE49-F238E27FC236}">
                  <a16:creationId xmlns:a16="http://schemas.microsoft.com/office/drawing/2014/main" id="{EEC47201-F415-4ABF-904E-87EB4698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991"/>
              <a:ext cx="130" cy="134"/>
            </a:xfrm>
            <a:custGeom>
              <a:avLst/>
              <a:gdLst>
                <a:gd name="T0" fmla="*/ 0 w 260"/>
                <a:gd name="T1" fmla="*/ 74 h 268"/>
                <a:gd name="T2" fmla="*/ 70 w 260"/>
                <a:gd name="T3" fmla="*/ 182 h 268"/>
                <a:gd name="T4" fmla="*/ 81 w 260"/>
                <a:gd name="T5" fmla="*/ 255 h 268"/>
                <a:gd name="T6" fmla="*/ 131 w 260"/>
                <a:gd name="T7" fmla="*/ 238 h 268"/>
                <a:gd name="T8" fmla="*/ 182 w 260"/>
                <a:gd name="T9" fmla="*/ 268 h 268"/>
                <a:gd name="T10" fmla="*/ 250 w 260"/>
                <a:gd name="T11" fmla="*/ 260 h 268"/>
                <a:gd name="T12" fmla="*/ 260 w 260"/>
                <a:gd name="T13" fmla="*/ 219 h 268"/>
                <a:gd name="T14" fmla="*/ 252 w 260"/>
                <a:gd name="T15" fmla="*/ 177 h 268"/>
                <a:gd name="T16" fmla="*/ 258 w 260"/>
                <a:gd name="T17" fmla="*/ 139 h 268"/>
                <a:gd name="T18" fmla="*/ 235 w 260"/>
                <a:gd name="T19" fmla="*/ 125 h 268"/>
                <a:gd name="T20" fmla="*/ 256 w 260"/>
                <a:gd name="T21" fmla="*/ 110 h 268"/>
                <a:gd name="T22" fmla="*/ 258 w 260"/>
                <a:gd name="T23" fmla="*/ 87 h 268"/>
                <a:gd name="T24" fmla="*/ 252 w 260"/>
                <a:gd name="T25" fmla="*/ 63 h 268"/>
                <a:gd name="T26" fmla="*/ 197 w 260"/>
                <a:gd name="T27" fmla="*/ 51 h 268"/>
                <a:gd name="T28" fmla="*/ 140 w 260"/>
                <a:gd name="T29" fmla="*/ 49 h 268"/>
                <a:gd name="T30" fmla="*/ 138 w 260"/>
                <a:gd name="T31" fmla="*/ 30 h 268"/>
                <a:gd name="T32" fmla="*/ 150 w 260"/>
                <a:gd name="T33" fmla="*/ 0 h 268"/>
                <a:gd name="T34" fmla="*/ 95 w 260"/>
                <a:gd name="T35" fmla="*/ 38 h 268"/>
                <a:gd name="T36" fmla="*/ 53 w 260"/>
                <a:gd name="T37" fmla="*/ 61 h 268"/>
                <a:gd name="T38" fmla="*/ 0 w 260"/>
                <a:gd name="T39" fmla="*/ 74 h 268"/>
                <a:gd name="T40" fmla="*/ 0 w 260"/>
                <a:gd name="T41" fmla="*/ 7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0" h="268">
                  <a:moveTo>
                    <a:pt x="0" y="74"/>
                  </a:moveTo>
                  <a:lnTo>
                    <a:pt x="70" y="182"/>
                  </a:lnTo>
                  <a:lnTo>
                    <a:pt x="81" y="255"/>
                  </a:lnTo>
                  <a:lnTo>
                    <a:pt x="131" y="238"/>
                  </a:lnTo>
                  <a:lnTo>
                    <a:pt x="182" y="268"/>
                  </a:lnTo>
                  <a:lnTo>
                    <a:pt x="250" y="260"/>
                  </a:lnTo>
                  <a:lnTo>
                    <a:pt x="260" y="219"/>
                  </a:lnTo>
                  <a:lnTo>
                    <a:pt x="252" y="177"/>
                  </a:lnTo>
                  <a:lnTo>
                    <a:pt x="258" y="139"/>
                  </a:lnTo>
                  <a:lnTo>
                    <a:pt x="235" y="125"/>
                  </a:lnTo>
                  <a:lnTo>
                    <a:pt x="256" y="110"/>
                  </a:lnTo>
                  <a:lnTo>
                    <a:pt x="258" y="87"/>
                  </a:lnTo>
                  <a:lnTo>
                    <a:pt x="252" y="63"/>
                  </a:lnTo>
                  <a:lnTo>
                    <a:pt x="197" y="51"/>
                  </a:lnTo>
                  <a:lnTo>
                    <a:pt x="140" y="49"/>
                  </a:lnTo>
                  <a:lnTo>
                    <a:pt x="138" y="30"/>
                  </a:lnTo>
                  <a:lnTo>
                    <a:pt x="150" y="0"/>
                  </a:lnTo>
                  <a:lnTo>
                    <a:pt x="95" y="38"/>
                  </a:lnTo>
                  <a:lnTo>
                    <a:pt x="53" y="6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2" name="Freeform 28">
              <a:extLst>
                <a:ext uri="{FF2B5EF4-FFF2-40B4-BE49-F238E27FC236}">
                  <a16:creationId xmlns:a16="http://schemas.microsoft.com/office/drawing/2014/main" id="{BAF39965-7069-440F-948E-A118B972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809"/>
              <a:ext cx="49" cy="222"/>
            </a:xfrm>
            <a:custGeom>
              <a:avLst/>
              <a:gdLst>
                <a:gd name="T0" fmla="*/ 23 w 99"/>
                <a:gd name="T1" fmla="*/ 0 h 445"/>
                <a:gd name="T2" fmla="*/ 0 w 99"/>
                <a:gd name="T3" fmla="*/ 82 h 445"/>
                <a:gd name="T4" fmla="*/ 21 w 99"/>
                <a:gd name="T5" fmla="*/ 314 h 445"/>
                <a:gd name="T6" fmla="*/ 8 w 99"/>
                <a:gd name="T7" fmla="*/ 401 h 445"/>
                <a:gd name="T8" fmla="*/ 46 w 99"/>
                <a:gd name="T9" fmla="*/ 414 h 445"/>
                <a:gd name="T10" fmla="*/ 65 w 99"/>
                <a:gd name="T11" fmla="*/ 443 h 445"/>
                <a:gd name="T12" fmla="*/ 91 w 99"/>
                <a:gd name="T13" fmla="*/ 445 h 445"/>
                <a:gd name="T14" fmla="*/ 97 w 99"/>
                <a:gd name="T15" fmla="*/ 403 h 445"/>
                <a:gd name="T16" fmla="*/ 67 w 99"/>
                <a:gd name="T17" fmla="*/ 369 h 445"/>
                <a:gd name="T18" fmla="*/ 99 w 99"/>
                <a:gd name="T19" fmla="*/ 348 h 445"/>
                <a:gd name="T20" fmla="*/ 76 w 99"/>
                <a:gd name="T21" fmla="*/ 295 h 445"/>
                <a:gd name="T22" fmla="*/ 61 w 99"/>
                <a:gd name="T23" fmla="*/ 184 h 445"/>
                <a:gd name="T24" fmla="*/ 50 w 99"/>
                <a:gd name="T25" fmla="*/ 99 h 445"/>
                <a:gd name="T26" fmla="*/ 57 w 99"/>
                <a:gd name="T27" fmla="*/ 23 h 445"/>
                <a:gd name="T28" fmla="*/ 23 w 99"/>
                <a:gd name="T29" fmla="*/ 0 h 445"/>
                <a:gd name="T30" fmla="*/ 23 w 99"/>
                <a:gd name="T31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445">
                  <a:moveTo>
                    <a:pt x="23" y="0"/>
                  </a:moveTo>
                  <a:lnTo>
                    <a:pt x="0" y="82"/>
                  </a:lnTo>
                  <a:lnTo>
                    <a:pt x="21" y="314"/>
                  </a:lnTo>
                  <a:lnTo>
                    <a:pt x="8" y="401"/>
                  </a:lnTo>
                  <a:lnTo>
                    <a:pt x="46" y="414"/>
                  </a:lnTo>
                  <a:lnTo>
                    <a:pt x="65" y="443"/>
                  </a:lnTo>
                  <a:lnTo>
                    <a:pt x="91" y="445"/>
                  </a:lnTo>
                  <a:lnTo>
                    <a:pt x="97" y="403"/>
                  </a:lnTo>
                  <a:lnTo>
                    <a:pt x="67" y="369"/>
                  </a:lnTo>
                  <a:lnTo>
                    <a:pt x="99" y="348"/>
                  </a:lnTo>
                  <a:lnTo>
                    <a:pt x="76" y="295"/>
                  </a:lnTo>
                  <a:lnTo>
                    <a:pt x="61" y="184"/>
                  </a:lnTo>
                  <a:lnTo>
                    <a:pt x="50" y="99"/>
                  </a:lnTo>
                  <a:lnTo>
                    <a:pt x="57" y="23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3" name="Freeform 29">
              <a:extLst>
                <a:ext uri="{FF2B5EF4-FFF2-40B4-BE49-F238E27FC236}">
                  <a16:creationId xmlns:a16="http://schemas.microsoft.com/office/drawing/2014/main" id="{2B24CCD5-CC94-47AB-BB28-F7621FB2C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651"/>
              <a:ext cx="70" cy="46"/>
            </a:xfrm>
            <a:custGeom>
              <a:avLst/>
              <a:gdLst>
                <a:gd name="T0" fmla="*/ 2 w 141"/>
                <a:gd name="T1" fmla="*/ 8 h 92"/>
                <a:gd name="T2" fmla="*/ 0 w 141"/>
                <a:gd name="T3" fmla="*/ 31 h 92"/>
                <a:gd name="T4" fmla="*/ 25 w 141"/>
                <a:gd name="T5" fmla="*/ 84 h 92"/>
                <a:gd name="T6" fmla="*/ 103 w 141"/>
                <a:gd name="T7" fmla="*/ 92 h 92"/>
                <a:gd name="T8" fmla="*/ 141 w 141"/>
                <a:gd name="T9" fmla="*/ 76 h 92"/>
                <a:gd name="T10" fmla="*/ 50 w 141"/>
                <a:gd name="T11" fmla="*/ 35 h 92"/>
                <a:gd name="T12" fmla="*/ 25 w 141"/>
                <a:gd name="T13" fmla="*/ 0 h 92"/>
                <a:gd name="T14" fmla="*/ 2 w 141"/>
                <a:gd name="T15" fmla="*/ 8 h 92"/>
                <a:gd name="T16" fmla="*/ 2 w 141"/>
                <a:gd name="T17" fmla="*/ 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92">
                  <a:moveTo>
                    <a:pt x="2" y="8"/>
                  </a:moveTo>
                  <a:lnTo>
                    <a:pt x="0" y="31"/>
                  </a:lnTo>
                  <a:lnTo>
                    <a:pt x="25" y="84"/>
                  </a:lnTo>
                  <a:lnTo>
                    <a:pt x="103" y="92"/>
                  </a:lnTo>
                  <a:lnTo>
                    <a:pt x="141" y="76"/>
                  </a:lnTo>
                  <a:lnTo>
                    <a:pt x="50" y="35"/>
                  </a:lnTo>
                  <a:lnTo>
                    <a:pt x="25" y="0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4" name="Freeform 30">
              <a:extLst>
                <a:ext uri="{FF2B5EF4-FFF2-40B4-BE49-F238E27FC236}">
                  <a16:creationId xmlns:a16="http://schemas.microsoft.com/office/drawing/2014/main" id="{1D396BE5-7385-4072-A244-D1A7DE24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651"/>
              <a:ext cx="84" cy="228"/>
            </a:xfrm>
            <a:custGeom>
              <a:avLst/>
              <a:gdLst>
                <a:gd name="T0" fmla="*/ 19 w 168"/>
                <a:gd name="T1" fmla="*/ 8 h 457"/>
                <a:gd name="T2" fmla="*/ 35 w 168"/>
                <a:gd name="T3" fmla="*/ 54 h 457"/>
                <a:gd name="T4" fmla="*/ 50 w 168"/>
                <a:gd name="T5" fmla="*/ 95 h 457"/>
                <a:gd name="T6" fmla="*/ 112 w 168"/>
                <a:gd name="T7" fmla="*/ 244 h 457"/>
                <a:gd name="T8" fmla="*/ 114 w 168"/>
                <a:gd name="T9" fmla="*/ 191 h 457"/>
                <a:gd name="T10" fmla="*/ 69 w 168"/>
                <a:gd name="T11" fmla="*/ 94 h 457"/>
                <a:gd name="T12" fmla="*/ 141 w 168"/>
                <a:gd name="T13" fmla="*/ 132 h 457"/>
                <a:gd name="T14" fmla="*/ 168 w 168"/>
                <a:gd name="T15" fmla="*/ 297 h 457"/>
                <a:gd name="T16" fmla="*/ 118 w 168"/>
                <a:gd name="T17" fmla="*/ 457 h 457"/>
                <a:gd name="T18" fmla="*/ 99 w 168"/>
                <a:gd name="T19" fmla="*/ 331 h 457"/>
                <a:gd name="T20" fmla="*/ 71 w 168"/>
                <a:gd name="T21" fmla="*/ 215 h 457"/>
                <a:gd name="T22" fmla="*/ 44 w 168"/>
                <a:gd name="T23" fmla="*/ 120 h 457"/>
                <a:gd name="T24" fmla="*/ 0 w 168"/>
                <a:gd name="T25" fmla="*/ 0 h 457"/>
                <a:gd name="T26" fmla="*/ 19 w 168"/>
                <a:gd name="T27" fmla="*/ 8 h 457"/>
                <a:gd name="T28" fmla="*/ 19 w 168"/>
                <a:gd name="T29" fmla="*/ 8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8" h="457">
                  <a:moveTo>
                    <a:pt x="19" y="8"/>
                  </a:moveTo>
                  <a:lnTo>
                    <a:pt x="35" y="54"/>
                  </a:lnTo>
                  <a:lnTo>
                    <a:pt x="50" y="95"/>
                  </a:lnTo>
                  <a:lnTo>
                    <a:pt x="112" y="244"/>
                  </a:lnTo>
                  <a:lnTo>
                    <a:pt x="114" y="191"/>
                  </a:lnTo>
                  <a:lnTo>
                    <a:pt x="69" y="94"/>
                  </a:lnTo>
                  <a:lnTo>
                    <a:pt x="141" y="132"/>
                  </a:lnTo>
                  <a:lnTo>
                    <a:pt x="168" y="297"/>
                  </a:lnTo>
                  <a:lnTo>
                    <a:pt x="118" y="457"/>
                  </a:lnTo>
                  <a:lnTo>
                    <a:pt x="99" y="331"/>
                  </a:lnTo>
                  <a:lnTo>
                    <a:pt x="71" y="215"/>
                  </a:lnTo>
                  <a:lnTo>
                    <a:pt x="44" y="120"/>
                  </a:lnTo>
                  <a:lnTo>
                    <a:pt x="0" y="0"/>
                  </a:lnTo>
                  <a:lnTo>
                    <a:pt x="19" y="8"/>
                  </a:lnTo>
                  <a:lnTo>
                    <a:pt x="19" y="8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5" name="Freeform 31">
              <a:extLst>
                <a:ext uri="{FF2B5EF4-FFF2-40B4-BE49-F238E27FC236}">
                  <a16:creationId xmlns:a16="http://schemas.microsoft.com/office/drawing/2014/main" id="{7FBA690E-D40D-45C9-A511-81CA66B8D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687"/>
              <a:ext cx="359" cy="278"/>
            </a:xfrm>
            <a:custGeom>
              <a:avLst/>
              <a:gdLst>
                <a:gd name="T0" fmla="*/ 247 w 718"/>
                <a:gd name="T1" fmla="*/ 232 h 555"/>
                <a:gd name="T2" fmla="*/ 205 w 718"/>
                <a:gd name="T3" fmla="*/ 329 h 555"/>
                <a:gd name="T4" fmla="*/ 49 w 718"/>
                <a:gd name="T5" fmla="*/ 408 h 555"/>
                <a:gd name="T6" fmla="*/ 5 w 718"/>
                <a:gd name="T7" fmla="*/ 424 h 555"/>
                <a:gd name="T8" fmla="*/ 0 w 718"/>
                <a:gd name="T9" fmla="*/ 488 h 555"/>
                <a:gd name="T10" fmla="*/ 266 w 718"/>
                <a:gd name="T11" fmla="*/ 524 h 555"/>
                <a:gd name="T12" fmla="*/ 638 w 718"/>
                <a:gd name="T13" fmla="*/ 555 h 555"/>
                <a:gd name="T14" fmla="*/ 718 w 718"/>
                <a:gd name="T15" fmla="*/ 460 h 555"/>
                <a:gd name="T16" fmla="*/ 709 w 718"/>
                <a:gd name="T17" fmla="*/ 317 h 555"/>
                <a:gd name="T18" fmla="*/ 693 w 718"/>
                <a:gd name="T19" fmla="*/ 216 h 555"/>
                <a:gd name="T20" fmla="*/ 678 w 718"/>
                <a:gd name="T21" fmla="*/ 376 h 555"/>
                <a:gd name="T22" fmla="*/ 616 w 718"/>
                <a:gd name="T23" fmla="*/ 387 h 555"/>
                <a:gd name="T24" fmla="*/ 519 w 718"/>
                <a:gd name="T25" fmla="*/ 298 h 555"/>
                <a:gd name="T26" fmla="*/ 482 w 718"/>
                <a:gd name="T27" fmla="*/ 237 h 555"/>
                <a:gd name="T28" fmla="*/ 477 w 718"/>
                <a:gd name="T29" fmla="*/ 213 h 555"/>
                <a:gd name="T30" fmla="*/ 403 w 718"/>
                <a:gd name="T31" fmla="*/ 182 h 555"/>
                <a:gd name="T32" fmla="*/ 302 w 718"/>
                <a:gd name="T33" fmla="*/ 97 h 555"/>
                <a:gd name="T34" fmla="*/ 235 w 718"/>
                <a:gd name="T35" fmla="*/ 0 h 555"/>
                <a:gd name="T36" fmla="*/ 291 w 718"/>
                <a:gd name="T37" fmla="*/ 116 h 555"/>
                <a:gd name="T38" fmla="*/ 391 w 718"/>
                <a:gd name="T39" fmla="*/ 201 h 555"/>
                <a:gd name="T40" fmla="*/ 452 w 718"/>
                <a:gd name="T41" fmla="*/ 308 h 555"/>
                <a:gd name="T42" fmla="*/ 452 w 718"/>
                <a:gd name="T43" fmla="*/ 384 h 555"/>
                <a:gd name="T44" fmla="*/ 403 w 718"/>
                <a:gd name="T45" fmla="*/ 393 h 555"/>
                <a:gd name="T46" fmla="*/ 296 w 718"/>
                <a:gd name="T47" fmla="*/ 359 h 555"/>
                <a:gd name="T48" fmla="*/ 251 w 718"/>
                <a:gd name="T49" fmla="*/ 302 h 555"/>
                <a:gd name="T50" fmla="*/ 247 w 718"/>
                <a:gd name="T51" fmla="*/ 232 h 555"/>
                <a:gd name="T52" fmla="*/ 247 w 718"/>
                <a:gd name="T53" fmla="*/ 232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8" h="555">
                  <a:moveTo>
                    <a:pt x="247" y="232"/>
                  </a:moveTo>
                  <a:lnTo>
                    <a:pt x="205" y="329"/>
                  </a:lnTo>
                  <a:lnTo>
                    <a:pt x="49" y="408"/>
                  </a:lnTo>
                  <a:lnTo>
                    <a:pt x="5" y="424"/>
                  </a:lnTo>
                  <a:lnTo>
                    <a:pt x="0" y="488"/>
                  </a:lnTo>
                  <a:lnTo>
                    <a:pt x="266" y="524"/>
                  </a:lnTo>
                  <a:lnTo>
                    <a:pt x="638" y="555"/>
                  </a:lnTo>
                  <a:lnTo>
                    <a:pt x="718" y="460"/>
                  </a:lnTo>
                  <a:lnTo>
                    <a:pt x="709" y="317"/>
                  </a:lnTo>
                  <a:lnTo>
                    <a:pt x="693" y="216"/>
                  </a:lnTo>
                  <a:lnTo>
                    <a:pt x="678" y="376"/>
                  </a:lnTo>
                  <a:lnTo>
                    <a:pt x="616" y="387"/>
                  </a:lnTo>
                  <a:lnTo>
                    <a:pt x="519" y="298"/>
                  </a:lnTo>
                  <a:lnTo>
                    <a:pt x="482" y="237"/>
                  </a:lnTo>
                  <a:lnTo>
                    <a:pt x="477" y="213"/>
                  </a:lnTo>
                  <a:lnTo>
                    <a:pt x="403" y="182"/>
                  </a:lnTo>
                  <a:lnTo>
                    <a:pt x="302" y="97"/>
                  </a:lnTo>
                  <a:lnTo>
                    <a:pt x="235" y="0"/>
                  </a:lnTo>
                  <a:lnTo>
                    <a:pt x="291" y="116"/>
                  </a:lnTo>
                  <a:lnTo>
                    <a:pt x="391" y="201"/>
                  </a:lnTo>
                  <a:lnTo>
                    <a:pt x="452" y="308"/>
                  </a:lnTo>
                  <a:lnTo>
                    <a:pt x="452" y="384"/>
                  </a:lnTo>
                  <a:lnTo>
                    <a:pt x="403" y="393"/>
                  </a:lnTo>
                  <a:lnTo>
                    <a:pt x="296" y="359"/>
                  </a:lnTo>
                  <a:lnTo>
                    <a:pt x="251" y="302"/>
                  </a:lnTo>
                  <a:lnTo>
                    <a:pt x="247" y="232"/>
                  </a:lnTo>
                  <a:lnTo>
                    <a:pt x="247" y="232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6" name="Freeform 32">
              <a:extLst>
                <a:ext uri="{FF2B5EF4-FFF2-40B4-BE49-F238E27FC236}">
                  <a16:creationId xmlns:a16="http://schemas.microsoft.com/office/drawing/2014/main" id="{A3DA99BD-E254-420B-880F-CB9168535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337"/>
              <a:ext cx="167" cy="240"/>
            </a:xfrm>
            <a:custGeom>
              <a:avLst/>
              <a:gdLst>
                <a:gd name="T0" fmla="*/ 57 w 332"/>
                <a:gd name="T1" fmla="*/ 226 h 481"/>
                <a:gd name="T2" fmla="*/ 127 w 332"/>
                <a:gd name="T3" fmla="*/ 287 h 481"/>
                <a:gd name="T4" fmla="*/ 232 w 332"/>
                <a:gd name="T5" fmla="*/ 232 h 481"/>
                <a:gd name="T6" fmla="*/ 220 w 332"/>
                <a:gd name="T7" fmla="*/ 207 h 481"/>
                <a:gd name="T8" fmla="*/ 138 w 332"/>
                <a:gd name="T9" fmla="*/ 202 h 481"/>
                <a:gd name="T10" fmla="*/ 148 w 332"/>
                <a:gd name="T11" fmla="*/ 158 h 481"/>
                <a:gd name="T12" fmla="*/ 213 w 332"/>
                <a:gd name="T13" fmla="*/ 154 h 481"/>
                <a:gd name="T14" fmla="*/ 256 w 332"/>
                <a:gd name="T15" fmla="*/ 181 h 481"/>
                <a:gd name="T16" fmla="*/ 300 w 332"/>
                <a:gd name="T17" fmla="*/ 253 h 481"/>
                <a:gd name="T18" fmla="*/ 319 w 332"/>
                <a:gd name="T19" fmla="*/ 280 h 481"/>
                <a:gd name="T20" fmla="*/ 327 w 332"/>
                <a:gd name="T21" fmla="*/ 287 h 481"/>
                <a:gd name="T22" fmla="*/ 310 w 332"/>
                <a:gd name="T23" fmla="*/ 339 h 481"/>
                <a:gd name="T24" fmla="*/ 287 w 332"/>
                <a:gd name="T25" fmla="*/ 308 h 481"/>
                <a:gd name="T26" fmla="*/ 249 w 332"/>
                <a:gd name="T27" fmla="*/ 346 h 481"/>
                <a:gd name="T28" fmla="*/ 247 w 332"/>
                <a:gd name="T29" fmla="*/ 377 h 481"/>
                <a:gd name="T30" fmla="*/ 300 w 332"/>
                <a:gd name="T31" fmla="*/ 392 h 481"/>
                <a:gd name="T32" fmla="*/ 205 w 332"/>
                <a:gd name="T33" fmla="*/ 401 h 481"/>
                <a:gd name="T34" fmla="*/ 188 w 332"/>
                <a:gd name="T35" fmla="*/ 420 h 481"/>
                <a:gd name="T36" fmla="*/ 260 w 332"/>
                <a:gd name="T37" fmla="*/ 413 h 481"/>
                <a:gd name="T38" fmla="*/ 247 w 332"/>
                <a:gd name="T39" fmla="*/ 430 h 481"/>
                <a:gd name="T40" fmla="*/ 272 w 332"/>
                <a:gd name="T41" fmla="*/ 447 h 481"/>
                <a:gd name="T42" fmla="*/ 245 w 332"/>
                <a:gd name="T43" fmla="*/ 481 h 481"/>
                <a:gd name="T44" fmla="*/ 178 w 332"/>
                <a:gd name="T45" fmla="*/ 451 h 481"/>
                <a:gd name="T46" fmla="*/ 125 w 332"/>
                <a:gd name="T47" fmla="*/ 422 h 481"/>
                <a:gd name="T48" fmla="*/ 38 w 332"/>
                <a:gd name="T49" fmla="*/ 377 h 481"/>
                <a:gd name="T50" fmla="*/ 0 w 332"/>
                <a:gd name="T51" fmla="*/ 253 h 481"/>
                <a:gd name="T52" fmla="*/ 40 w 332"/>
                <a:gd name="T53" fmla="*/ 183 h 481"/>
                <a:gd name="T54" fmla="*/ 36 w 332"/>
                <a:gd name="T55" fmla="*/ 93 h 481"/>
                <a:gd name="T56" fmla="*/ 163 w 332"/>
                <a:gd name="T57" fmla="*/ 15 h 481"/>
                <a:gd name="T58" fmla="*/ 304 w 332"/>
                <a:gd name="T59" fmla="*/ 21 h 481"/>
                <a:gd name="T60" fmla="*/ 321 w 332"/>
                <a:gd name="T61" fmla="*/ 105 h 481"/>
                <a:gd name="T62" fmla="*/ 287 w 332"/>
                <a:gd name="T63" fmla="*/ 107 h 481"/>
                <a:gd name="T64" fmla="*/ 241 w 332"/>
                <a:gd name="T65" fmla="*/ 93 h 481"/>
                <a:gd name="T66" fmla="*/ 205 w 332"/>
                <a:gd name="T67" fmla="*/ 103 h 481"/>
                <a:gd name="T68" fmla="*/ 296 w 332"/>
                <a:gd name="T69" fmla="*/ 133 h 481"/>
                <a:gd name="T70" fmla="*/ 317 w 332"/>
                <a:gd name="T71" fmla="*/ 169 h 481"/>
                <a:gd name="T72" fmla="*/ 296 w 332"/>
                <a:gd name="T73" fmla="*/ 202 h 481"/>
                <a:gd name="T74" fmla="*/ 285 w 332"/>
                <a:gd name="T75" fmla="*/ 188 h 481"/>
                <a:gd name="T76" fmla="*/ 226 w 332"/>
                <a:gd name="T77" fmla="*/ 145 h 481"/>
                <a:gd name="T78" fmla="*/ 165 w 332"/>
                <a:gd name="T79" fmla="*/ 141 h 481"/>
                <a:gd name="T80" fmla="*/ 144 w 332"/>
                <a:gd name="T81" fmla="*/ 131 h 481"/>
                <a:gd name="T82" fmla="*/ 108 w 332"/>
                <a:gd name="T83" fmla="*/ 154 h 481"/>
                <a:gd name="T84" fmla="*/ 45 w 332"/>
                <a:gd name="T85" fmla="*/ 198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2" h="481">
                  <a:moveTo>
                    <a:pt x="45" y="198"/>
                  </a:moveTo>
                  <a:lnTo>
                    <a:pt x="57" y="226"/>
                  </a:lnTo>
                  <a:lnTo>
                    <a:pt x="108" y="263"/>
                  </a:lnTo>
                  <a:lnTo>
                    <a:pt x="127" y="287"/>
                  </a:lnTo>
                  <a:lnTo>
                    <a:pt x="192" y="268"/>
                  </a:lnTo>
                  <a:lnTo>
                    <a:pt x="232" y="232"/>
                  </a:lnTo>
                  <a:lnTo>
                    <a:pt x="154" y="232"/>
                  </a:lnTo>
                  <a:lnTo>
                    <a:pt x="220" y="207"/>
                  </a:lnTo>
                  <a:lnTo>
                    <a:pt x="157" y="202"/>
                  </a:lnTo>
                  <a:lnTo>
                    <a:pt x="138" y="202"/>
                  </a:lnTo>
                  <a:lnTo>
                    <a:pt x="100" y="206"/>
                  </a:lnTo>
                  <a:lnTo>
                    <a:pt x="148" y="158"/>
                  </a:lnTo>
                  <a:lnTo>
                    <a:pt x="171" y="149"/>
                  </a:lnTo>
                  <a:lnTo>
                    <a:pt x="213" y="154"/>
                  </a:lnTo>
                  <a:lnTo>
                    <a:pt x="239" y="177"/>
                  </a:lnTo>
                  <a:lnTo>
                    <a:pt x="256" y="181"/>
                  </a:lnTo>
                  <a:lnTo>
                    <a:pt x="264" y="204"/>
                  </a:lnTo>
                  <a:lnTo>
                    <a:pt x="300" y="253"/>
                  </a:lnTo>
                  <a:lnTo>
                    <a:pt x="304" y="274"/>
                  </a:lnTo>
                  <a:lnTo>
                    <a:pt x="319" y="280"/>
                  </a:lnTo>
                  <a:lnTo>
                    <a:pt x="323" y="257"/>
                  </a:lnTo>
                  <a:lnTo>
                    <a:pt x="327" y="287"/>
                  </a:lnTo>
                  <a:lnTo>
                    <a:pt x="311" y="303"/>
                  </a:lnTo>
                  <a:lnTo>
                    <a:pt x="310" y="339"/>
                  </a:lnTo>
                  <a:lnTo>
                    <a:pt x="287" y="346"/>
                  </a:lnTo>
                  <a:lnTo>
                    <a:pt x="287" y="308"/>
                  </a:lnTo>
                  <a:lnTo>
                    <a:pt x="275" y="339"/>
                  </a:lnTo>
                  <a:lnTo>
                    <a:pt x="249" y="346"/>
                  </a:lnTo>
                  <a:lnTo>
                    <a:pt x="228" y="363"/>
                  </a:lnTo>
                  <a:lnTo>
                    <a:pt x="247" y="377"/>
                  </a:lnTo>
                  <a:lnTo>
                    <a:pt x="281" y="380"/>
                  </a:lnTo>
                  <a:lnTo>
                    <a:pt x="300" y="392"/>
                  </a:lnTo>
                  <a:lnTo>
                    <a:pt x="245" y="399"/>
                  </a:lnTo>
                  <a:lnTo>
                    <a:pt x="205" y="401"/>
                  </a:lnTo>
                  <a:lnTo>
                    <a:pt x="163" y="405"/>
                  </a:lnTo>
                  <a:lnTo>
                    <a:pt x="188" y="420"/>
                  </a:lnTo>
                  <a:lnTo>
                    <a:pt x="216" y="417"/>
                  </a:lnTo>
                  <a:lnTo>
                    <a:pt x="260" y="413"/>
                  </a:lnTo>
                  <a:lnTo>
                    <a:pt x="254" y="422"/>
                  </a:lnTo>
                  <a:lnTo>
                    <a:pt x="247" y="430"/>
                  </a:lnTo>
                  <a:lnTo>
                    <a:pt x="270" y="436"/>
                  </a:lnTo>
                  <a:lnTo>
                    <a:pt x="272" y="447"/>
                  </a:lnTo>
                  <a:lnTo>
                    <a:pt x="268" y="470"/>
                  </a:lnTo>
                  <a:lnTo>
                    <a:pt x="245" y="481"/>
                  </a:lnTo>
                  <a:lnTo>
                    <a:pt x="209" y="472"/>
                  </a:lnTo>
                  <a:lnTo>
                    <a:pt x="178" y="451"/>
                  </a:lnTo>
                  <a:lnTo>
                    <a:pt x="148" y="439"/>
                  </a:lnTo>
                  <a:lnTo>
                    <a:pt x="125" y="422"/>
                  </a:lnTo>
                  <a:lnTo>
                    <a:pt x="78" y="388"/>
                  </a:lnTo>
                  <a:lnTo>
                    <a:pt x="38" y="377"/>
                  </a:lnTo>
                  <a:lnTo>
                    <a:pt x="4" y="316"/>
                  </a:lnTo>
                  <a:lnTo>
                    <a:pt x="0" y="253"/>
                  </a:lnTo>
                  <a:lnTo>
                    <a:pt x="7" y="213"/>
                  </a:lnTo>
                  <a:lnTo>
                    <a:pt x="40" y="183"/>
                  </a:lnTo>
                  <a:lnTo>
                    <a:pt x="53" y="126"/>
                  </a:lnTo>
                  <a:lnTo>
                    <a:pt x="36" y="93"/>
                  </a:lnTo>
                  <a:lnTo>
                    <a:pt x="104" y="40"/>
                  </a:lnTo>
                  <a:lnTo>
                    <a:pt x="163" y="15"/>
                  </a:lnTo>
                  <a:lnTo>
                    <a:pt x="220" y="0"/>
                  </a:lnTo>
                  <a:lnTo>
                    <a:pt x="304" y="21"/>
                  </a:lnTo>
                  <a:lnTo>
                    <a:pt x="332" y="48"/>
                  </a:lnTo>
                  <a:lnTo>
                    <a:pt x="321" y="105"/>
                  </a:lnTo>
                  <a:lnTo>
                    <a:pt x="311" y="90"/>
                  </a:lnTo>
                  <a:lnTo>
                    <a:pt x="287" y="107"/>
                  </a:lnTo>
                  <a:lnTo>
                    <a:pt x="262" y="103"/>
                  </a:lnTo>
                  <a:lnTo>
                    <a:pt x="241" y="93"/>
                  </a:lnTo>
                  <a:lnTo>
                    <a:pt x="195" y="71"/>
                  </a:lnTo>
                  <a:lnTo>
                    <a:pt x="205" y="103"/>
                  </a:lnTo>
                  <a:lnTo>
                    <a:pt x="260" y="130"/>
                  </a:lnTo>
                  <a:lnTo>
                    <a:pt x="296" y="133"/>
                  </a:lnTo>
                  <a:lnTo>
                    <a:pt x="325" y="128"/>
                  </a:lnTo>
                  <a:lnTo>
                    <a:pt x="317" y="169"/>
                  </a:lnTo>
                  <a:lnTo>
                    <a:pt x="313" y="226"/>
                  </a:lnTo>
                  <a:lnTo>
                    <a:pt x="296" y="202"/>
                  </a:lnTo>
                  <a:lnTo>
                    <a:pt x="302" y="179"/>
                  </a:lnTo>
                  <a:lnTo>
                    <a:pt x="285" y="188"/>
                  </a:lnTo>
                  <a:lnTo>
                    <a:pt x="277" y="188"/>
                  </a:lnTo>
                  <a:lnTo>
                    <a:pt x="226" y="145"/>
                  </a:lnTo>
                  <a:lnTo>
                    <a:pt x="192" y="145"/>
                  </a:lnTo>
                  <a:lnTo>
                    <a:pt x="165" y="141"/>
                  </a:lnTo>
                  <a:lnTo>
                    <a:pt x="125" y="171"/>
                  </a:lnTo>
                  <a:lnTo>
                    <a:pt x="144" y="131"/>
                  </a:lnTo>
                  <a:lnTo>
                    <a:pt x="108" y="103"/>
                  </a:lnTo>
                  <a:lnTo>
                    <a:pt x="108" y="154"/>
                  </a:lnTo>
                  <a:lnTo>
                    <a:pt x="72" y="168"/>
                  </a:lnTo>
                  <a:lnTo>
                    <a:pt x="45" y="198"/>
                  </a:lnTo>
                  <a:lnTo>
                    <a:pt x="45" y="198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7" name="Freeform 33">
              <a:extLst>
                <a:ext uri="{FF2B5EF4-FFF2-40B4-BE49-F238E27FC236}">
                  <a16:creationId xmlns:a16="http://schemas.microsoft.com/office/drawing/2014/main" id="{8582AAC3-CE43-4E54-BE3A-253B2A26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613"/>
              <a:ext cx="439" cy="495"/>
            </a:xfrm>
            <a:custGeom>
              <a:avLst/>
              <a:gdLst>
                <a:gd name="T0" fmla="*/ 734 w 878"/>
                <a:gd name="T1" fmla="*/ 0 h 991"/>
                <a:gd name="T2" fmla="*/ 717 w 878"/>
                <a:gd name="T3" fmla="*/ 21 h 991"/>
                <a:gd name="T4" fmla="*/ 675 w 878"/>
                <a:gd name="T5" fmla="*/ 40 h 991"/>
                <a:gd name="T6" fmla="*/ 565 w 878"/>
                <a:gd name="T7" fmla="*/ 37 h 991"/>
                <a:gd name="T8" fmla="*/ 445 w 878"/>
                <a:gd name="T9" fmla="*/ 65 h 991"/>
                <a:gd name="T10" fmla="*/ 378 w 878"/>
                <a:gd name="T11" fmla="*/ 109 h 991"/>
                <a:gd name="T12" fmla="*/ 344 w 878"/>
                <a:gd name="T13" fmla="*/ 147 h 991"/>
                <a:gd name="T14" fmla="*/ 319 w 878"/>
                <a:gd name="T15" fmla="*/ 192 h 991"/>
                <a:gd name="T16" fmla="*/ 279 w 878"/>
                <a:gd name="T17" fmla="*/ 240 h 991"/>
                <a:gd name="T18" fmla="*/ 215 w 878"/>
                <a:gd name="T19" fmla="*/ 297 h 991"/>
                <a:gd name="T20" fmla="*/ 89 w 878"/>
                <a:gd name="T21" fmla="*/ 379 h 991"/>
                <a:gd name="T22" fmla="*/ 0 w 878"/>
                <a:gd name="T23" fmla="*/ 460 h 991"/>
                <a:gd name="T24" fmla="*/ 0 w 878"/>
                <a:gd name="T25" fmla="*/ 563 h 991"/>
                <a:gd name="T26" fmla="*/ 84 w 878"/>
                <a:gd name="T27" fmla="*/ 799 h 991"/>
                <a:gd name="T28" fmla="*/ 127 w 878"/>
                <a:gd name="T29" fmla="*/ 871 h 991"/>
                <a:gd name="T30" fmla="*/ 175 w 878"/>
                <a:gd name="T31" fmla="*/ 964 h 991"/>
                <a:gd name="T32" fmla="*/ 207 w 878"/>
                <a:gd name="T33" fmla="*/ 941 h 991"/>
                <a:gd name="T34" fmla="*/ 253 w 878"/>
                <a:gd name="T35" fmla="*/ 991 h 991"/>
                <a:gd name="T36" fmla="*/ 226 w 878"/>
                <a:gd name="T37" fmla="*/ 909 h 991"/>
                <a:gd name="T38" fmla="*/ 171 w 878"/>
                <a:gd name="T39" fmla="*/ 827 h 991"/>
                <a:gd name="T40" fmla="*/ 122 w 878"/>
                <a:gd name="T41" fmla="*/ 709 h 991"/>
                <a:gd name="T42" fmla="*/ 76 w 878"/>
                <a:gd name="T43" fmla="*/ 552 h 991"/>
                <a:gd name="T44" fmla="*/ 122 w 878"/>
                <a:gd name="T45" fmla="*/ 597 h 991"/>
                <a:gd name="T46" fmla="*/ 164 w 878"/>
                <a:gd name="T47" fmla="*/ 658 h 991"/>
                <a:gd name="T48" fmla="*/ 198 w 878"/>
                <a:gd name="T49" fmla="*/ 734 h 991"/>
                <a:gd name="T50" fmla="*/ 192 w 878"/>
                <a:gd name="T51" fmla="*/ 603 h 991"/>
                <a:gd name="T52" fmla="*/ 175 w 878"/>
                <a:gd name="T53" fmla="*/ 497 h 991"/>
                <a:gd name="T54" fmla="*/ 264 w 878"/>
                <a:gd name="T55" fmla="*/ 432 h 991"/>
                <a:gd name="T56" fmla="*/ 454 w 878"/>
                <a:gd name="T57" fmla="*/ 335 h 991"/>
                <a:gd name="T58" fmla="*/ 506 w 878"/>
                <a:gd name="T59" fmla="*/ 303 h 991"/>
                <a:gd name="T60" fmla="*/ 576 w 878"/>
                <a:gd name="T61" fmla="*/ 356 h 991"/>
                <a:gd name="T62" fmla="*/ 549 w 878"/>
                <a:gd name="T63" fmla="*/ 398 h 991"/>
                <a:gd name="T64" fmla="*/ 591 w 878"/>
                <a:gd name="T65" fmla="*/ 498 h 991"/>
                <a:gd name="T66" fmla="*/ 654 w 878"/>
                <a:gd name="T67" fmla="*/ 516 h 991"/>
                <a:gd name="T68" fmla="*/ 810 w 878"/>
                <a:gd name="T69" fmla="*/ 504 h 991"/>
                <a:gd name="T70" fmla="*/ 865 w 878"/>
                <a:gd name="T71" fmla="*/ 449 h 991"/>
                <a:gd name="T72" fmla="*/ 878 w 878"/>
                <a:gd name="T73" fmla="*/ 390 h 991"/>
                <a:gd name="T74" fmla="*/ 834 w 878"/>
                <a:gd name="T75" fmla="*/ 447 h 991"/>
                <a:gd name="T76" fmla="*/ 789 w 878"/>
                <a:gd name="T77" fmla="*/ 440 h 991"/>
                <a:gd name="T78" fmla="*/ 751 w 878"/>
                <a:gd name="T79" fmla="*/ 388 h 991"/>
                <a:gd name="T80" fmla="*/ 713 w 878"/>
                <a:gd name="T81" fmla="*/ 335 h 991"/>
                <a:gd name="T82" fmla="*/ 625 w 878"/>
                <a:gd name="T83" fmla="*/ 301 h 991"/>
                <a:gd name="T84" fmla="*/ 679 w 878"/>
                <a:gd name="T85" fmla="*/ 280 h 991"/>
                <a:gd name="T86" fmla="*/ 730 w 878"/>
                <a:gd name="T87" fmla="*/ 253 h 991"/>
                <a:gd name="T88" fmla="*/ 785 w 878"/>
                <a:gd name="T89" fmla="*/ 248 h 991"/>
                <a:gd name="T90" fmla="*/ 846 w 878"/>
                <a:gd name="T91" fmla="*/ 259 h 991"/>
                <a:gd name="T92" fmla="*/ 871 w 878"/>
                <a:gd name="T93" fmla="*/ 310 h 991"/>
                <a:gd name="T94" fmla="*/ 872 w 878"/>
                <a:gd name="T95" fmla="*/ 268 h 991"/>
                <a:gd name="T96" fmla="*/ 838 w 878"/>
                <a:gd name="T97" fmla="*/ 187 h 991"/>
                <a:gd name="T98" fmla="*/ 804 w 878"/>
                <a:gd name="T99" fmla="*/ 97 h 991"/>
                <a:gd name="T100" fmla="*/ 777 w 878"/>
                <a:gd name="T101" fmla="*/ 27 h 991"/>
                <a:gd name="T102" fmla="*/ 760 w 878"/>
                <a:gd name="T103" fmla="*/ 4 h 991"/>
                <a:gd name="T104" fmla="*/ 734 w 878"/>
                <a:gd name="T105" fmla="*/ 0 h 991"/>
                <a:gd name="T106" fmla="*/ 734 w 878"/>
                <a:gd name="T107" fmla="*/ 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8" h="991">
                  <a:moveTo>
                    <a:pt x="734" y="0"/>
                  </a:moveTo>
                  <a:lnTo>
                    <a:pt x="717" y="21"/>
                  </a:lnTo>
                  <a:lnTo>
                    <a:pt x="675" y="40"/>
                  </a:lnTo>
                  <a:lnTo>
                    <a:pt x="565" y="37"/>
                  </a:lnTo>
                  <a:lnTo>
                    <a:pt x="445" y="65"/>
                  </a:lnTo>
                  <a:lnTo>
                    <a:pt x="378" y="109"/>
                  </a:lnTo>
                  <a:lnTo>
                    <a:pt x="344" y="147"/>
                  </a:lnTo>
                  <a:lnTo>
                    <a:pt x="319" y="192"/>
                  </a:lnTo>
                  <a:lnTo>
                    <a:pt x="279" y="240"/>
                  </a:lnTo>
                  <a:lnTo>
                    <a:pt x="215" y="297"/>
                  </a:lnTo>
                  <a:lnTo>
                    <a:pt x="89" y="379"/>
                  </a:lnTo>
                  <a:lnTo>
                    <a:pt x="0" y="460"/>
                  </a:lnTo>
                  <a:lnTo>
                    <a:pt x="0" y="563"/>
                  </a:lnTo>
                  <a:lnTo>
                    <a:pt x="84" y="799"/>
                  </a:lnTo>
                  <a:lnTo>
                    <a:pt x="127" y="871"/>
                  </a:lnTo>
                  <a:lnTo>
                    <a:pt x="175" y="964"/>
                  </a:lnTo>
                  <a:lnTo>
                    <a:pt x="207" y="941"/>
                  </a:lnTo>
                  <a:lnTo>
                    <a:pt x="253" y="991"/>
                  </a:lnTo>
                  <a:lnTo>
                    <a:pt x="226" y="909"/>
                  </a:lnTo>
                  <a:lnTo>
                    <a:pt x="171" y="827"/>
                  </a:lnTo>
                  <a:lnTo>
                    <a:pt x="122" y="709"/>
                  </a:lnTo>
                  <a:lnTo>
                    <a:pt x="76" y="552"/>
                  </a:lnTo>
                  <a:lnTo>
                    <a:pt x="122" y="597"/>
                  </a:lnTo>
                  <a:lnTo>
                    <a:pt x="164" y="658"/>
                  </a:lnTo>
                  <a:lnTo>
                    <a:pt x="198" y="734"/>
                  </a:lnTo>
                  <a:lnTo>
                    <a:pt x="192" y="603"/>
                  </a:lnTo>
                  <a:lnTo>
                    <a:pt x="175" y="497"/>
                  </a:lnTo>
                  <a:lnTo>
                    <a:pt x="264" y="432"/>
                  </a:lnTo>
                  <a:lnTo>
                    <a:pt x="454" y="335"/>
                  </a:lnTo>
                  <a:lnTo>
                    <a:pt x="506" y="303"/>
                  </a:lnTo>
                  <a:lnTo>
                    <a:pt x="576" y="356"/>
                  </a:lnTo>
                  <a:lnTo>
                    <a:pt x="549" y="398"/>
                  </a:lnTo>
                  <a:lnTo>
                    <a:pt x="591" y="498"/>
                  </a:lnTo>
                  <a:lnTo>
                    <a:pt x="654" y="516"/>
                  </a:lnTo>
                  <a:lnTo>
                    <a:pt x="810" y="504"/>
                  </a:lnTo>
                  <a:lnTo>
                    <a:pt x="865" y="449"/>
                  </a:lnTo>
                  <a:lnTo>
                    <a:pt x="878" y="390"/>
                  </a:lnTo>
                  <a:lnTo>
                    <a:pt x="834" y="447"/>
                  </a:lnTo>
                  <a:lnTo>
                    <a:pt x="789" y="440"/>
                  </a:lnTo>
                  <a:lnTo>
                    <a:pt x="751" y="388"/>
                  </a:lnTo>
                  <a:lnTo>
                    <a:pt x="713" y="335"/>
                  </a:lnTo>
                  <a:lnTo>
                    <a:pt x="625" y="301"/>
                  </a:lnTo>
                  <a:lnTo>
                    <a:pt x="679" y="280"/>
                  </a:lnTo>
                  <a:lnTo>
                    <a:pt x="730" y="253"/>
                  </a:lnTo>
                  <a:lnTo>
                    <a:pt x="785" y="248"/>
                  </a:lnTo>
                  <a:lnTo>
                    <a:pt x="846" y="259"/>
                  </a:lnTo>
                  <a:lnTo>
                    <a:pt x="871" y="310"/>
                  </a:lnTo>
                  <a:lnTo>
                    <a:pt x="872" y="268"/>
                  </a:lnTo>
                  <a:lnTo>
                    <a:pt x="838" y="187"/>
                  </a:lnTo>
                  <a:lnTo>
                    <a:pt x="804" y="97"/>
                  </a:lnTo>
                  <a:lnTo>
                    <a:pt x="777" y="27"/>
                  </a:lnTo>
                  <a:lnTo>
                    <a:pt x="760" y="4"/>
                  </a:lnTo>
                  <a:lnTo>
                    <a:pt x="734" y="0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8" name="Freeform 34">
              <a:extLst>
                <a:ext uri="{FF2B5EF4-FFF2-40B4-BE49-F238E27FC236}">
                  <a16:creationId xmlns:a16="http://schemas.microsoft.com/office/drawing/2014/main" id="{D7B2D465-9DE2-48E3-A750-76BF46E45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409"/>
              <a:ext cx="187" cy="362"/>
            </a:xfrm>
            <a:custGeom>
              <a:avLst/>
              <a:gdLst>
                <a:gd name="T0" fmla="*/ 0 w 372"/>
                <a:gd name="T1" fmla="*/ 0 h 724"/>
                <a:gd name="T2" fmla="*/ 11 w 372"/>
                <a:gd name="T3" fmla="*/ 152 h 724"/>
                <a:gd name="T4" fmla="*/ 76 w 372"/>
                <a:gd name="T5" fmla="*/ 251 h 724"/>
                <a:gd name="T6" fmla="*/ 87 w 372"/>
                <a:gd name="T7" fmla="*/ 467 h 724"/>
                <a:gd name="T8" fmla="*/ 142 w 372"/>
                <a:gd name="T9" fmla="*/ 572 h 724"/>
                <a:gd name="T10" fmla="*/ 207 w 372"/>
                <a:gd name="T11" fmla="*/ 560 h 724"/>
                <a:gd name="T12" fmla="*/ 133 w 372"/>
                <a:gd name="T13" fmla="*/ 283 h 724"/>
                <a:gd name="T14" fmla="*/ 198 w 372"/>
                <a:gd name="T15" fmla="*/ 441 h 724"/>
                <a:gd name="T16" fmla="*/ 213 w 372"/>
                <a:gd name="T17" fmla="*/ 545 h 724"/>
                <a:gd name="T18" fmla="*/ 232 w 372"/>
                <a:gd name="T19" fmla="*/ 595 h 724"/>
                <a:gd name="T20" fmla="*/ 268 w 372"/>
                <a:gd name="T21" fmla="*/ 616 h 724"/>
                <a:gd name="T22" fmla="*/ 270 w 372"/>
                <a:gd name="T23" fmla="*/ 648 h 724"/>
                <a:gd name="T24" fmla="*/ 323 w 372"/>
                <a:gd name="T25" fmla="*/ 686 h 724"/>
                <a:gd name="T26" fmla="*/ 281 w 372"/>
                <a:gd name="T27" fmla="*/ 699 h 724"/>
                <a:gd name="T28" fmla="*/ 213 w 372"/>
                <a:gd name="T29" fmla="*/ 676 h 724"/>
                <a:gd name="T30" fmla="*/ 253 w 372"/>
                <a:gd name="T31" fmla="*/ 718 h 724"/>
                <a:gd name="T32" fmla="*/ 302 w 372"/>
                <a:gd name="T33" fmla="*/ 724 h 724"/>
                <a:gd name="T34" fmla="*/ 352 w 372"/>
                <a:gd name="T35" fmla="*/ 705 h 724"/>
                <a:gd name="T36" fmla="*/ 372 w 372"/>
                <a:gd name="T37" fmla="*/ 667 h 724"/>
                <a:gd name="T38" fmla="*/ 372 w 372"/>
                <a:gd name="T39" fmla="*/ 612 h 724"/>
                <a:gd name="T40" fmla="*/ 369 w 372"/>
                <a:gd name="T41" fmla="*/ 562 h 724"/>
                <a:gd name="T42" fmla="*/ 338 w 372"/>
                <a:gd name="T43" fmla="*/ 490 h 724"/>
                <a:gd name="T44" fmla="*/ 313 w 372"/>
                <a:gd name="T45" fmla="*/ 424 h 724"/>
                <a:gd name="T46" fmla="*/ 361 w 372"/>
                <a:gd name="T47" fmla="*/ 332 h 724"/>
                <a:gd name="T48" fmla="*/ 293 w 372"/>
                <a:gd name="T49" fmla="*/ 310 h 724"/>
                <a:gd name="T50" fmla="*/ 215 w 372"/>
                <a:gd name="T51" fmla="*/ 272 h 724"/>
                <a:gd name="T52" fmla="*/ 127 w 372"/>
                <a:gd name="T53" fmla="*/ 188 h 724"/>
                <a:gd name="T54" fmla="*/ 120 w 372"/>
                <a:gd name="T55" fmla="*/ 144 h 724"/>
                <a:gd name="T56" fmla="*/ 120 w 372"/>
                <a:gd name="T57" fmla="*/ 64 h 724"/>
                <a:gd name="T58" fmla="*/ 78 w 372"/>
                <a:gd name="T59" fmla="*/ 0 h 724"/>
                <a:gd name="T60" fmla="*/ 0 w 372"/>
                <a:gd name="T61" fmla="*/ 0 h 724"/>
                <a:gd name="T62" fmla="*/ 0 w 372"/>
                <a:gd name="T63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2" h="724">
                  <a:moveTo>
                    <a:pt x="0" y="0"/>
                  </a:moveTo>
                  <a:lnTo>
                    <a:pt x="11" y="152"/>
                  </a:lnTo>
                  <a:lnTo>
                    <a:pt x="76" y="251"/>
                  </a:lnTo>
                  <a:lnTo>
                    <a:pt x="87" y="467"/>
                  </a:lnTo>
                  <a:lnTo>
                    <a:pt x="142" y="572"/>
                  </a:lnTo>
                  <a:lnTo>
                    <a:pt x="207" y="560"/>
                  </a:lnTo>
                  <a:lnTo>
                    <a:pt x="133" y="283"/>
                  </a:lnTo>
                  <a:lnTo>
                    <a:pt x="198" y="441"/>
                  </a:lnTo>
                  <a:lnTo>
                    <a:pt x="213" y="545"/>
                  </a:lnTo>
                  <a:lnTo>
                    <a:pt x="232" y="595"/>
                  </a:lnTo>
                  <a:lnTo>
                    <a:pt x="268" y="616"/>
                  </a:lnTo>
                  <a:lnTo>
                    <a:pt x="270" y="648"/>
                  </a:lnTo>
                  <a:lnTo>
                    <a:pt x="323" y="686"/>
                  </a:lnTo>
                  <a:lnTo>
                    <a:pt x="281" y="699"/>
                  </a:lnTo>
                  <a:lnTo>
                    <a:pt x="213" y="676"/>
                  </a:lnTo>
                  <a:lnTo>
                    <a:pt x="253" y="718"/>
                  </a:lnTo>
                  <a:lnTo>
                    <a:pt x="302" y="724"/>
                  </a:lnTo>
                  <a:lnTo>
                    <a:pt x="352" y="705"/>
                  </a:lnTo>
                  <a:lnTo>
                    <a:pt x="372" y="667"/>
                  </a:lnTo>
                  <a:lnTo>
                    <a:pt x="372" y="612"/>
                  </a:lnTo>
                  <a:lnTo>
                    <a:pt x="369" y="562"/>
                  </a:lnTo>
                  <a:lnTo>
                    <a:pt x="338" y="490"/>
                  </a:lnTo>
                  <a:lnTo>
                    <a:pt x="313" y="424"/>
                  </a:lnTo>
                  <a:lnTo>
                    <a:pt x="361" y="332"/>
                  </a:lnTo>
                  <a:lnTo>
                    <a:pt x="293" y="310"/>
                  </a:lnTo>
                  <a:lnTo>
                    <a:pt x="215" y="272"/>
                  </a:lnTo>
                  <a:lnTo>
                    <a:pt x="127" y="188"/>
                  </a:lnTo>
                  <a:lnTo>
                    <a:pt x="120" y="144"/>
                  </a:lnTo>
                  <a:lnTo>
                    <a:pt x="120" y="64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Freeform 35">
              <a:extLst>
                <a:ext uri="{FF2B5EF4-FFF2-40B4-BE49-F238E27FC236}">
                  <a16:creationId xmlns:a16="http://schemas.microsoft.com/office/drawing/2014/main" id="{DB13392B-611F-4DB9-9B71-16915DA4D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363"/>
              <a:ext cx="15" cy="56"/>
            </a:xfrm>
            <a:custGeom>
              <a:avLst/>
              <a:gdLst>
                <a:gd name="T0" fmla="*/ 10 w 31"/>
                <a:gd name="T1" fmla="*/ 44 h 113"/>
                <a:gd name="T2" fmla="*/ 18 w 31"/>
                <a:gd name="T3" fmla="*/ 77 h 113"/>
                <a:gd name="T4" fmla="*/ 21 w 31"/>
                <a:gd name="T5" fmla="*/ 113 h 113"/>
                <a:gd name="T6" fmla="*/ 31 w 31"/>
                <a:gd name="T7" fmla="*/ 86 h 113"/>
                <a:gd name="T8" fmla="*/ 21 w 31"/>
                <a:gd name="T9" fmla="*/ 23 h 113"/>
                <a:gd name="T10" fmla="*/ 0 w 31"/>
                <a:gd name="T11" fmla="*/ 0 h 113"/>
                <a:gd name="T12" fmla="*/ 10 w 31"/>
                <a:gd name="T13" fmla="*/ 44 h 113"/>
                <a:gd name="T14" fmla="*/ 10 w 31"/>
                <a:gd name="T15" fmla="*/ 4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13">
                  <a:moveTo>
                    <a:pt x="10" y="44"/>
                  </a:moveTo>
                  <a:lnTo>
                    <a:pt x="18" y="77"/>
                  </a:lnTo>
                  <a:lnTo>
                    <a:pt x="21" y="113"/>
                  </a:lnTo>
                  <a:lnTo>
                    <a:pt x="31" y="86"/>
                  </a:lnTo>
                  <a:lnTo>
                    <a:pt x="21" y="23"/>
                  </a:lnTo>
                  <a:lnTo>
                    <a:pt x="0" y="0"/>
                  </a:lnTo>
                  <a:lnTo>
                    <a:pt x="10" y="44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FA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0" name="Freeform 36">
              <a:extLst>
                <a:ext uri="{FF2B5EF4-FFF2-40B4-BE49-F238E27FC236}">
                  <a16:creationId xmlns:a16="http://schemas.microsoft.com/office/drawing/2014/main" id="{B8501F32-8050-40D7-8BC8-CD95F1D4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3014"/>
              <a:ext cx="59" cy="238"/>
            </a:xfrm>
            <a:custGeom>
              <a:avLst/>
              <a:gdLst>
                <a:gd name="T0" fmla="*/ 61 w 120"/>
                <a:gd name="T1" fmla="*/ 84 h 475"/>
                <a:gd name="T2" fmla="*/ 42 w 120"/>
                <a:gd name="T3" fmla="*/ 190 h 475"/>
                <a:gd name="T4" fmla="*/ 14 w 120"/>
                <a:gd name="T5" fmla="*/ 225 h 475"/>
                <a:gd name="T6" fmla="*/ 0 w 120"/>
                <a:gd name="T7" fmla="*/ 369 h 475"/>
                <a:gd name="T8" fmla="*/ 42 w 120"/>
                <a:gd name="T9" fmla="*/ 418 h 475"/>
                <a:gd name="T10" fmla="*/ 55 w 120"/>
                <a:gd name="T11" fmla="*/ 475 h 475"/>
                <a:gd name="T12" fmla="*/ 65 w 120"/>
                <a:gd name="T13" fmla="*/ 403 h 475"/>
                <a:gd name="T14" fmla="*/ 25 w 120"/>
                <a:gd name="T15" fmla="*/ 365 h 475"/>
                <a:gd name="T16" fmla="*/ 27 w 120"/>
                <a:gd name="T17" fmla="*/ 358 h 475"/>
                <a:gd name="T18" fmla="*/ 69 w 120"/>
                <a:gd name="T19" fmla="*/ 392 h 475"/>
                <a:gd name="T20" fmla="*/ 72 w 120"/>
                <a:gd name="T21" fmla="*/ 373 h 475"/>
                <a:gd name="T22" fmla="*/ 40 w 120"/>
                <a:gd name="T23" fmla="*/ 342 h 475"/>
                <a:gd name="T24" fmla="*/ 42 w 120"/>
                <a:gd name="T25" fmla="*/ 331 h 475"/>
                <a:gd name="T26" fmla="*/ 84 w 120"/>
                <a:gd name="T27" fmla="*/ 367 h 475"/>
                <a:gd name="T28" fmla="*/ 84 w 120"/>
                <a:gd name="T29" fmla="*/ 346 h 475"/>
                <a:gd name="T30" fmla="*/ 38 w 120"/>
                <a:gd name="T31" fmla="*/ 314 h 475"/>
                <a:gd name="T32" fmla="*/ 46 w 120"/>
                <a:gd name="T33" fmla="*/ 221 h 475"/>
                <a:gd name="T34" fmla="*/ 55 w 120"/>
                <a:gd name="T35" fmla="*/ 188 h 475"/>
                <a:gd name="T36" fmla="*/ 76 w 120"/>
                <a:gd name="T37" fmla="*/ 76 h 475"/>
                <a:gd name="T38" fmla="*/ 120 w 120"/>
                <a:gd name="T39" fmla="*/ 0 h 475"/>
                <a:gd name="T40" fmla="*/ 91 w 120"/>
                <a:gd name="T41" fmla="*/ 25 h 475"/>
                <a:gd name="T42" fmla="*/ 61 w 120"/>
                <a:gd name="T43" fmla="*/ 84 h 475"/>
                <a:gd name="T44" fmla="*/ 61 w 120"/>
                <a:gd name="T45" fmla="*/ 8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475">
                  <a:moveTo>
                    <a:pt x="61" y="84"/>
                  </a:moveTo>
                  <a:lnTo>
                    <a:pt x="42" y="190"/>
                  </a:lnTo>
                  <a:lnTo>
                    <a:pt x="14" y="225"/>
                  </a:lnTo>
                  <a:lnTo>
                    <a:pt x="0" y="369"/>
                  </a:lnTo>
                  <a:lnTo>
                    <a:pt x="42" y="418"/>
                  </a:lnTo>
                  <a:lnTo>
                    <a:pt x="55" y="475"/>
                  </a:lnTo>
                  <a:lnTo>
                    <a:pt x="65" y="403"/>
                  </a:lnTo>
                  <a:lnTo>
                    <a:pt x="25" y="365"/>
                  </a:lnTo>
                  <a:lnTo>
                    <a:pt x="27" y="358"/>
                  </a:lnTo>
                  <a:lnTo>
                    <a:pt x="69" y="392"/>
                  </a:lnTo>
                  <a:lnTo>
                    <a:pt x="72" y="373"/>
                  </a:lnTo>
                  <a:lnTo>
                    <a:pt x="40" y="342"/>
                  </a:lnTo>
                  <a:lnTo>
                    <a:pt x="42" y="331"/>
                  </a:lnTo>
                  <a:lnTo>
                    <a:pt x="84" y="367"/>
                  </a:lnTo>
                  <a:lnTo>
                    <a:pt x="84" y="346"/>
                  </a:lnTo>
                  <a:lnTo>
                    <a:pt x="38" y="314"/>
                  </a:lnTo>
                  <a:lnTo>
                    <a:pt x="46" y="221"/>
                  </a:lnTo>
                  <a:lnTo>
                    <a:pt x="55" y="188"/>
                  </a:lnTo>
                  <a:lnTo>
                    <a:pt x="76" y="76"/>
                  </a:lnTo>
                  <a:lnTo>
                    <a:pt x="120" y="0"/>
                  </a:lnTo>
                  <a:lnTo>
                    <a:pt x="91" y="25"/>
                  </a:lnTo>
                  <a:lnTo>
                    <a:pt x="61" y="84"/>
                  </a:lnTo>
                  <a:lnTo>
                    <a:pt x="61" y="84"/>
                  </a:lnTo>
                  <a:close/>
                </a:path>
              </a:pathLst>
            </a:custGeom>
            <a:solidFill>
              <a:srgbClr val="A6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7">
              <a:extLst>
                <a:ext uri="{FF2B5EF4-FFF2-40B4-BE49-F238E27FC236}">
                  <a16:creationId xmlns:a16="http://schemas.microsoft.com/office/drawing/2014/main" id="{045FF7BE-FFB1-4823-8A1C-7DAC814F8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3218"/>
              <a:ext cx="86" cy="54"/>
            </a:xfrm>
            <a:custGeom>
              <a:avLst/>
              <a:gdLst>
                <a:gd name="T0" fmla="*/ 6 w 172"/>
                <a:gd name="T1" fmla="*/ 57 h 108"/>
                <a:gd name="T2" fmla="*/ 14 w 172"/>
                <a:gd name="T3" fmla="*/ 84 h 108"/>
                <a:gd name="T4" fmla="*/ 38 w 172"/>
                <a:gd name="T5" fmla="*/ 108 h 108"/>
                <a:gd name="T6" fmla="*/ 61 w 172"/>
                <a:gd name="T7" fmla="*/ 106 h 108"/>
                <a:gd name="T8" fmla="*/ 67 w 172"/>
                <a:gd name="T9" fmla="*/ 82 h 108"/>
                <a:gd name="T10" fmla="*/ 111 w 172"/>
                <a:gd name="T11" fmla="*/ 48 h 108"/>
                <a:gd name="T12" fmla="*/ 172 w 172"/>
                <a:gd name="T13" fmla="*/ 29 h 108"/>
                <a:gd name="T14" fmla="*/ 109 w 172"/>
                <a:gd name="T15" fmla="*/ 40 h 108"/>
                <a:gd name="T16" fmla="*/ 44 w 172"/>
                <a:gd name="T17" fmla="*/ 86 h 108"/>
                <a:gd name="T18" fmla="*/ 19 w 172"/>
                <a:gd name="T19" fmla="*/ 74 h 108"/>
                <a:gd name="T20" fmla="*/ 8 w 172"/>
                <a:gd name="T21" fmla="*/ 34 h 108"/>
                <a:gd name="T22" fmla="*/ 19 w 172"/>
                <a:gd name="T23" fmla="*/ 0 h 108"/>
                <a:gd name="T24" fmla="*/ 0 w 172"/>
                <a:gd name="T25" fmla="*/ 29 h 108"/>
                <a:gd name="T26" fmla="*/ 6 w 172"/>
                <a:gd name="T27" fmla="*/ 57 h 108"/>
                <a:gd name="T28" fmla="*/ 6 w 172"/>
                <a:gd name="T29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108">
                  <a:moveTo>
                    <a:pt x="6" y="57"/>
                  </a:moveTo>
                  <a:lnTo>
                    <a:pt x="14" y="84"/>
                  </a:lnTo>
                  <a:lnTo>
                    <a:pt x="38" y="108"/>
                  </a:lnTo>
                  <a:lnTo>
                    <a:pt x="61" y="106"/>
                  </a:lnTo>
                  <a:lnTo>
                    <a:pt x="67" y="82"/>
                  </a:lnTo>
                  <a:lnTo>
                    <a:pt x="111" y="48"/>
                  </a:lnTo>
                  <a:lnTo>
                    <a:pt x="172" y="29"/>
                  </a:lnTo>
                  <a:lnTo>
                    <a:pt x="109" y="40"/>
                  </a:lnTo>
                  <a:lnTo>
                    <a:pt x="44" y="86"/>
                  </a:lnTo>
                  <a:lnTo>
                    <a:pt x="19" y="74"/>
                  </a:lnTo>
                  <a:lnTo>
                    <a:pt x="8" y="34"/>
                  </a:lnTo>
                  <a:lnTo>
                    <a:pt x="19" y="0"/>
                  </a:lnTo>
                  <a:lnTo>
                    <a:pt x="0" y="29"/>
                  </a:lnTo>
                  <a:lnTo>
                    <a:pt x="6" y="57"/>
                  </a:lnTo>
                  <a:lnTo>
                    <a:pt x="6" y="57"/>
                  </a:lnTo>
                  <a:close/>
                </a:path>
              </a:pathLst>
            </a:custGeom>
            <a:solidFill>
              <a:srgbClr val="A6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Freeform 38">
              <a:extLst>
                <a:ext uri="{FF2B5EF4-FFF2-40B4-BE49-F238E27FC236}">
                  <a16:creationId xmlns:a16="http://schemas.microsoft.com/office/drawing/2014/main" id="{7A714C92-12A2-45E5-8E81-5FB84209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294"/>
              <a:ext cx="63" cy="53"/>
            </a:xfrm>
            <a:custGeom>
              <a:avLst/>
              <a:gdLst>
                <a:gd name="T0" fmla="*/ 0 w 126"/>
                <a:gd name="T1" fmla="*/ 0 h 107"/>
                <a:gd name="T2" fmla="*/ 61 w 126"/>
                <a:gd name="T3" fmla="*/ 86 h 107"/>
                <a:gd name="T4" fmla="*/ 126 w 126"/>
                <a:gd name="T5" fmla="*/ 107 h 107"/>
                <a:gd name="T6" fmla="*/ 95 w 126"/>
                <a:gd name="T7" fmla="*/ 44 h 107"/>
                <a:gd name="T8" fmla="*/ 55 w 126"/>
                <a:gd name="T9" fmla="*/ 51 h 107"/>
                <a:gd name="T10" fmla="*/ 0 w 126"/>
                <a:gd name="T11" fmla="*/ 0 h 107"/>
                <a:gd name="T12" fmla="*/ 0 w 126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07">
                  <a:moveTo>
                    <a:pt x="0" y="0"/>
                  </a:moveTo>
                  <a:lnTo>
                    <a:pt x="61" y="86"/>
                  </a:lnTo>
                  <a:lnTo>
                    <a:pt x="126" y="107"/>
                  </a:lnTo>
                  <a:lnTo>
                    <a:pt x="95" y="44"/>
                  </a:lnTo>
                  <a:lnTo>
                    <a:pt x="55" y="5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3" name="Freeform 39">
              <a:extLst>
                <a:ext uri="{FF2B5EF4-FFF2-40B4-BE49-F238E27FC236}">
                  <a16:creationId xmlns:a16="http://schemas.microsoft.com/office/drawing/2014/main" id="{87D19247-A7A4-4966-BFB1-FE5289FF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1938"/>
              <a:ext cx="238" cy="43"/>
            </a:xfrm>
            <a:custGeom>
              <a:avLst/>
              <a:gdLst>
                <a:gd name="T0" fmla="*/ 0 w 475"/>
                <a:gd name="T1" fmla="*/ 0 h 86"/>
                <a:gd name="T2" fmla="*/ 70 w 475"/>
                <a:gd name="T3" fmla="*/ 86 h 86"/>
                <a:gd name="T4" fmla="*/ 475 w 475"/>
                <a:gd name="T5" fmla="*/ 78 h 86"/>
                <a:gd name="T6" fmla="*/ 125 w 475"/>
                <a:gd name="T7" fmla="*/ 31 h 86"/>
                <a:gd name="T8" fmla="*/ 0 w 475"/>
                <a:gd name="T9" fmla="*/ 0 h 86"/>
                <a:gd name="T10" fmla="*/ 0 w 475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5" h="86">
                  <a:moveTo>
                    <a:pt x="0" y="0"/>
                  </a:moveTo>
                  <a:lnTo>
                    <a:pt x="70" y="86"/>
                  </a:lnTo>
                  <a:lnTo>
                    <a:pt x="475" y="78"/>
                  </a:lnTo>
                  <a:lnTo>
                    <a:pt x="125" y="3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4" name="Freeform 40">
              <a:extLst>
                <a:ext uri="{FF2B5EF4-FFF2-40B4-BE49-F238E27FC236}">
                  <a16:creationId xmlns:a16="http://schemas.microsoft.com/office/drawing/2014/main" id="{772A3E52-552C-44CE-80F9-598213CF5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220"/>
              <a:ext cx="246" cy="229"/>
            </a:xfrm>
            <a:custGeom>
              <a:avLst/>
              <a:gdLst>
                <a:gd name="T0" fmla="*/ 82 w 492"/>
                <a:gd name="T1" fmla="*/ 0 h 458"/>
                <a:gd name="T2" fmla="*/ 40 w 492"/>
                <a:gd name="T3" fmla="*/ 32 h 458"/>
                <a:gd name="T4" fmla="*/ 260 w 492"/>
                <a:gd name="T5" fmla="*/ 112 h 458"/>
                <a:gd name="T6" fmla="*/ 327 w 492"/>
                <a:gd name="T7" fmla="*/ 141 h 458"/>
                <a:gd name="T8" fmla="*/ 348 w 492"/>
                <a:gd name="T9" fmla="*/ 253 h 458"/>
                <a:gd name="T10" fmla="*/ 279 w 492"/>
                <a:gd name="T11" fmla="*/ 186 h 458"/>
                <a:gd name="T12" fmla="*/ 361 w 492"/>
                <a:gd name="T13" fmla="*/ 396 h 458"/>
                <a:gd name="T14" fmla="*/ 220 w 492"/>
                <a:gd name="T15" fmla="*/ 162 h 458"/>
                <a:gd name="T16" fmla="*/ 118 w 492"/>
                <a:gd name="T17" fmla="*/ 145 h 458"/>
                <a:gd name="T18" fmla="*/ 150 w 492"/>
                <a:gd name="T19" fmla="*/ 116 h 458"/>
                <a:gd name="T20" fmla="*/ 89 w 492"/>
                <a:gd name="T21" fmla="*/ 80 h 458"/>
                <a:gd name="T22" fmla="*/ 101 w 492"/>
                <a:gd name="T23" fmla="*/ 118 h 458"/>
                <a:gd name="T24" fmla="*/ 0 w 492"/>
                <a:gd name="T25" fmla="*/ 148 h 458"/>
                <a:gd name="T26" fmla="*/ 158 w 492"/>
                <a:gd name="T27" fmla="*/ 186 h 458"/>
                <a:gd name="T28" fmla="*/ 53 w 492"/>
                <a:gd name="T29" fmla="*/ 188 h 458"/>
                <a:gd name="T30" fmla="*/ 5 w 492"/>
                <a:gd name="T31" fmla="*/ 219 h 458"/>
                <a:gd name="T32" fmla="*/ 175 w 492"/>
                <a:gd name="T33" fmla="*/ 234 h 458"/>
                <a:gd name="T34" fmla="*/ 406 w 492"/>
                <a:gd name="T35" fmla="*/ 458 h 458"/>
                <a:gd name="T36" fmla="*/ 488 w 492"/>
                <a:gd name="T37" fmla="*/ 274 h 458"/>
                <a:gd name="T38" fmla="*/ 492 w 492"/>
                <a:gd name="T39" fmla="*/ 112 h 458"/>
                <a:gd name="T40" fmla="*/ 82 w 492"/>
                <a:gd name="T41" fmla="*/ 0 h 458"/>
                <a:gd name="T42" fmla="*/ 82 w 492"/>
                <a:gd name="T43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2" h="458">
                  <a:moveTo>
                    <a:pt x="82" y="0"/>
                  </a:moveTo>
                  <a:lnTo>
                    <a:pt x="40" y="32"/>
                  </a:lnTo>
                  <a:lnTo>
                    <a:pt x="260" y="112"/>
                  </a:lnTo>
                  <a:lnTo>
                    <a:pt x="327" y="141"/>
                  </a:lnTo>
                  <a:lnTo>
                    <a:pt x="348" y="253"/>
                  </a:lnTo>
                  <a:lnTo>
                    <a:pt x="279" y="186"/>
                  </a:lnTo>
                  <a:lnTo>
                    <a:pt x="361" y="396"/>
                  </a:lnTo>
                  <a:lnTo>
                    <a:pt x="220" y="162"/>
                  </a:lnTo>
                  <a:lnTo>
                    <a:pt x="118" y="145"/>
                  </a:lnTo>
                  <a:lnTo>
                    <a:pt x="150" y="116"/>
                  </a:lnTo>
                  <a:lnTo>
                    <a:pt x="89" y="80"/>
                  </a:lnTo>
                  <a:lnTo>
                    <a:pt x="101" y="118"/>
                  </a:lnTo>
                  <a:lnTo>
                    <a:pt x="0" y="148"/>
                  </a:lnTo>
                  <a:lnTo>
                    <a:pt x="158" y="186"/>
                  </a:lnTo>
                  <a:lnTo>
                    <a:pt x="53" y="188"/>
                  </a:lnTo>
                  <a:lnTo>
                    <a:pt x="5" y="219"/>
                  </a:lnTo>
                  <a:lnTo>
                    <a:pt x="175" y="234"/>
                  </a:lnTo>
                  <a:lnTo>
                    <a:pt x="406" y="458"/>
                  </a:lnTo>
                  <a:lnTo>
                    <a:pt x="488" y="274"/>
                  </a:lnTo>
                  <a:lnTo>
                    <a:pt x="492" y="112"/>
                  </a:lnTo>
                  <a:lnTo>
                    <a:pt x="82" y="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Freeform 41">
              <a:extLst>
                <a:ext uri="{FF2B5EF4-FFF2-40B4-BE49-F238E27FC236}">
                  <a16:creationId xmlns:a16="http://schemas.microsoft.com/office/drawing/2014/main" id="{5CB8C420-0219-42BF-B8C0-2764A7DAC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625"/>
              <a:ext cx="166" cy="245"/>
            </a:xfrm>
            <a:custGeom>
              <a:avLst/>
              <a:gdLst>
                <a:gd name="T0" fmla="*/ 144 w 330"/>
                <a:gd name="T1" fmla="*/ 29 h 491"/>
                <a:gd name="T2" fmla="*/ 188 w 330"/>
                <a:gd name="T3" fmla="*/ 147 h 491"/>
                <a:gd name="T4" fmla="*/ 194 w 330"/>
                <a:gd name="T5" fmla="*/ 240 h 491"/>
                <a:gd name="T6" fmla="*/ 167 w 330"/>
                <a:gd name="T7" fmla="*/ 331 h 491"/>
                <a:gd name="T8" fmla="*/ 0 w 330"/>
                <a:gd name="T9" fmla="*/ 301 h 491"/>
                <a:gd name="T10" fmla="*/ 281 w 330"/>
                <a:gd name="T11" fmla="*/ 491 h 491"/>
                <a:gd name="T12" fmla="*/ 330 w 330"/>
                <a:gd name="T13" fmla="*/ 380 h 491"/>
                <a:gd name="T14" fmla="*/ 291 w 330"/>
                <a:gd name="T15" fmla="*/ 188 h 491"/>
                <a:gd name="T16" fmla="*/ 254 w 330"/>
                <a:gd name="T17" fmla="*/ 63 h 491"/>
                <a:gd name="T18" fmla="*/ 127 w 330"/>
                <a:gd name="T19" fmla="*/ 0 h 491"/>
                <a:gd name="T20" fmla="*/ 144 w 330"/>
                <a:gd name="T21" fmla="*/ 29 h 491"/>
                <a:gd name="T22" fmla="*/ 144 w 330"/>
                <a:gd name="T23" fmla="*/ 29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491">
                  <a:moveTo>
                    <a:pt x="144" y="29"/>
                  </a:moveTo>
                  <a:lnTo>
                    <a:pt x="188" y="147"/>
                  </a:lnTo>
                  <a:lnTo>
                    <a:pt x="194" y="240"/>
                  </a:lnTo>
                  <a:lnTo>
                    <a:pt x="167" y="331"/>
                  </a:lnTo>
                  <a:lnTo>
                    <a:pt x="0" y="301"/>
                  </a:lnTo>
                  <a:lnTo>
                    <a:pt x="281" y="491"/>
                  </a:lnTo>
                  <a:lnTo>
                    <a:pt x="330" y="380"/>
                  </a:lnTo>
                  <a:lnTo>
                    <a:pt x="291" y="188"/>
                  </a:lnTo>
                  <a:lnTo>
                    <a:pt x="254" y="63"/>
                  </a:lnTo>
                  <a:lnTo>
                    <a:pt x="127" y="0"/>
                  </a:lnTo>
                  <a:lnTo>
                    <a:pt x="144" y="29"/>
                  </a:lnTo>
                  <a:lnTo>
                    <a:pt x="144" y="29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Freeform 42">
              <a:extLst>
                <a:ext uri="{FF2B5EF4-FFF2-40B4-BE49-F238E27FC236}">
                  <a16:creationId xmlns:a16="http://schemas.microsoft.com/office/drawing/2014/main" id="{1C299EB1-E864-4F2D-84FC-BDCA79C5D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281"/>
              <a:ext cx="152" cy="69"/>
            </a:xfrm>
            <a:custGeom>
              <a:avLst/>
              <a:gdLst>
                <a:gd name="T0" fmla="*/ 49 w 304"/>
                <a:gd name="T1" fmla="*/ 13 h 139"/>
                <a:gd name="T2" fmla="*/ 0 w 304"/>
                <a:gd name="T3" fmla="*/ 63 h 139"/>
                <a:gd name="T4" fmla="*/ 5 w 304"/>
                <a:gd name="T5" fmla="*/ 86 h 139"/>
                <a:gd name="T6" fmla="*/ 74 w 304"/>
                <a:gd name="T7" fmla="*/ 78 h 139"/>
                <a:gd name="T8" fmla="*/ 108 w 304"/>
                <a:gd name="T9" fmla="*/ 59 h 139"/>
                <a:gd name="T10" fmla="*/ 87 w 304"/>
                <a:gd name="T11" fmla="*/ 110 h 139"/>
                <a:gd name="T12" fmla="*/ 87 w 304"/>
                <a:gd name="T13" fmla="*/ 139 h 139"/>
                <a:gd name="T14" fmla="*/ 104 w 304"/>
                <a:gd name="T15" fmla="*/ 110 h 139"/>
                <a:gd name="T16" fmla="*/ 117 w 304"/>
                <a:gd name="T17" fmla="*/ 135 h 139"/>
                <a:gd name="T18" fmla="*/ 116 w 304"/>
                <a:gd name="T19" fmla="*/ 89 h 139"/>
                <a:gd name="T20" fmla="*/ 169 w 304"/>
                <a:gd name="T21" fmla="*/ 99 h 139"/>
                <a:gd name="T22" fmla="*/ 131 w 304"/>
                <a:gd name="T23" fmla="*/ 55 h 139"/>
                <a:gd name="T24" fmla="*/ 184 w 304"/>
                <a:gd name="T25" fmla="*/ 31 h 139"/>
                <a:gd name="T26" fmla="*/ 216 w 304"/>
                <a:gd name="T27" fmla="*/ 15 h 139"/>
                <a:gd name="T28" fmla="*/ 304 w 304"/>
                <a:gd name="T29" fmla="*/ 31 h 139"/>
                <a:gd name="T30" fmla="*/ 239 w 304"/>
                <a:gd name="T31" fmla="*/ 0 h 139"/>
                <a:gd name="T32" fmla="*/ 133 w 304"/>
                <a:gd name="T33" fmla="*/ 8 h 139"/>
                <a:gd name="T34" fmla="*/ 49 w 304"/>
                <a:gd name="T35" fmla="*/ 13 h 139"/>
                <a:gd name="T36" fmla="*/ 49 w 304"/>
                <a:gd name="T37" fmla="*/ 1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139">
                  <a:moveTo>
                    <a:pt x="49" y="13"/>
                  </a:moveTo>
                  <a:lnTo>
                    <a:pt x="0" y="63"/>
                  </a:lnTo>
                  <a:lnTo>
                    <a:pt x="5" y="86"/>
                  </a:lnTo>
                  <a:lnTo>
                    <a:pt x="74" y="78"/>
                  </a:lnTo>
                  <a:lnTo>
                    <a:pt x="108" y="59"/>
                  </a:lnTo>
                  <a:lnTo>
                    <a:pt x="87" y="110"/>
                  </a:lnTo>
                  <a:lnTo>
                    <a:pt x="87" y="139"/>
                  </a:lnTo>
                  <a:lnTo>
                    <a:pt x="104" y="110"/>
                  </a:lnTo>
                  <a:lnTo>
                    <a:pt x="117" y="135"/>
                  </a:lnTo>
                  <a:lnTo>
                    <a:pt x="116" y="89"/>
                  </a:lnTo>
                  <a:lnTo>
                    <a:pt x="169" y="99"/>
                  </a:lnTo>
                  <a:lnTo>
                    <a:pt x="131" y="55"/>
                  </a:lnTo>
                  <a:lnTo>
                    <a:pt x="184" y="31"/>
                  </a:lnTo>
                  <a:lnTo>
                    <a:pt x="216" y="15"/>
                  </a:lnTo>
                  <a:lnTo>
                    <a:pt x="304" y="31"/>
                  </a:lnTo>
                  <a:lnTo>
                    <a:pt x="239" y="0"/>
                  </a:lnTo>
                  <a:lnTo>
                    <a:pt x="133" y="8"/>
                  </a:lnTo>
                  <a:lnTo>
                    <a:pt x="49" y="13"/>
                  </a:lnTo>
                  <a:lnTo>
                    <a:pt x="49" y="13"/>
                  </a:lnTo>
                  <a:close/>
                </a:path>
              </a:pathLst>
            </a:custGeom>
            <a:solidFill>
              <a:srgbClr val="F79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Freeform 43">
              <a:extLst>
                <a:ext uri="{FF2B5EF4-FFF2-40B4-BE49-F238E27FC236}">
                  <a16:creationId xmlns:a16="http://schemas.microsoft.com/office/drawing/2014/main" id="{545C6A84-85EB-4998-9418-FF16DA4D8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1331"/>
              <a:ext cx="159" cy="435"/>
            </a:xfrm>
            <a:custGeom>
              <a:avLst/>
              <a:gdLst>
                <a:gd name="T0" fmla="*/ 300 w 319"/>
                <a:gd name="T1" fmla="*/ 30 h 870"/>
                <a:gd name="T2" fmla="*/ 243 w 319"/>
                <a:gd name="T3" fmla="*/ 32 h 870"/>
                <a:gd name="T4" fmla="*/ 207 w 319"/>
                <a:gd name="T5" fmla="*/ 63 h 870"/>
                <a:gd name="T6" fmla="*/ 174 w 319"/>
                <a:gd name="T7" fmla="*/ 80 h 870"/>
                <a:gd name="T8" fmla="*/ 171 w 319"/>
                <a:gd name="T9" fmla="*/ 125 h 870"/>
                <a:gd name="T10" fmla="*/ 167 w 319"/>
                <a:gd name="T11" fmla="*/ 156 h 870"/>
                <a:gd name="T12" fmla="*/ 106 w 319"/>
                <a:gd name="T13" fmla="*/ 199 h 870"/>
                <a:gd name="T14" fmla="*/ 104 w 319"/>
                <a:gd name="T15" fmla="*/ 243 h 870"/>
                <a:gd name="T16" fmla="*/ 127 w 319"/>
                <a:gd name="T17" fmla="*/ 285 h 870"/>
                <a:gd name="T18" fmla="*/ 93 w 319"/>
                <a:gd name="T19" fmla="*/ 277 h 870"/>
                <a:gd name="T20" fmla="*/ 102 w 319"/>
                <a:gd name="T21" fmla="*/ 353 h 870"/>
                <a:gd name="T22" fmla="*/ 138 w 319"/>
                <a:gd name="T23" fmla="*/ 391 h 870"/>
                <a:gd name="T24" fmla="*/ 174 w 319"/>
                <a:gd name="T25" fmla="*/ 397 h 870"/>
                <a:gd name="T26" fmla="*/ 211 w 319"/>
                <a:gd name="T27" fmla="*/ 433 h 870"/>
                <a:gd name="T28" fmla="*/ 256 w 319"/>
                <a:gd name="T29" fmla="*/ 439 h 870"/>
                <a:gd name="T30" fmla="*/ 269 w 319"/>
                <a:gd name="T31" fmla="*/ 471 h 870"/>
                <a:gd name="T32" fmla="*/ 262 w 319"/>
                <a:gd name="T33" fmla="*/ 505 h 870"/>
                <a:gd name="T34" fmla="*/ 165 w 319"/>
                <a:gd name="T35" fmla="*/ 447 h 870"/>
                <a:gd name="T36" fmla="*/ 243 w 319"/>
                <a:gd name="T37" fmla="*/ 536 h 870"/>
                <a:gd name="T38" fmla="*/ 199 w 319"/>
                <a:gd name="T39" fmla="*/ 534 h 870"/>
                <a:gd name="T40" fmla="*/ 201 w 319"/>
                <a:gd name="T41" fmla="*/ 658 h 870"/>
                <a:gd name="T42" fmla="*/ 237 w 319"/>
                <a:gd name="T43" fmla="*/ 688 h 870"/>
                <a:gd name="T44" fmla="*/ 256 w 319"/>
                <a:gd name="T45" fmla="*/ 597 h 870"/>
                <a:gd name="T46" fmla="*/ 285 w 319"/>
                <a:gd name="T47" fmla="*/ 694 h 870"/>
                <a:gd name="T48" fmla="*/ 308 w 319"/>
                <a:gd name="T49" fmla="*/ 735 h 870"/>
                <a:gd name="T50" fmla="*/ 319 w 319"/>
                <a:gd name="T51" fmla="*/ 806 h 870"/>
                <a:gd name="T52" fmla="*/ 281 w 319"/>
                <a:gd name="T53" fmla="*/ 870 h 870"/>
                <a:gd name="T54" fmla="*/ 292 w 319"/>
                <a:gd name="T55" fmla="*/ 794 h 870"/>
                <a:gd name="T56" fmla="*/ 277 w 319"/>
                <a:gd name="T57" fmla="*/ 781 h 870"/>
                <a:gd name="T58" fmla="*/ 283 w 319"/>
                <a:gd name="T59" fmla="*/ 735 h 870"/>
                <a:gd name="T60" fmla="*/ 269 w 319"/>
                <a:gd name="T61" fmla="*/ 728 h 870"/>
                <a:gd name="T62" fmla="*/ 233 w 319"/>
                <a:gd name="T63" fmla="*/ 775 h 870"/>
                <a:gd name="T64" fmla="*/ 192 w 319"/>
                <a:gd name="T65" fmla="*/ 745 h 870"/>
                <a:gd name="T66" fmla="*/ 163 w 319"/>
                <a:gd name="T67" fmla="*/ 646 h 870"/>
                <a:gd name="T68" fmla="*/ 78 w 319"/>
                <a:gd name="T69" fmla="*/ 424 h 870"/>
                <a:gd name="T70" fmla="*/ 40 w 319"/>
                <a:gd name="T71" fmla="*/ 355 h 870"/>
                <a:gd name="T72" fmla="*/ 40 w 319"/>
                <a:gd name="T73" fmla="*/ 445 h 870"/>
                <a:gd name="T74" fmla="*/ 0 w 319"/>
                <a:gd name="T75" fmla="*/ 342 h 870"/>
                <a:gd name="T76" fmla="*/ 30 w 319"/>
                <a:gd name="T77" fmla="*/ 281 h 870"/>
                <a:gd name="T78" fmla="*/ 15 w 319"/>
                <a:gd name="T79" fmla="*/ 274 h 870"/>
                <a:gd name="T80" fmla="*/ 21 w 319"/>
                <a:gd name="T81" fmla="*/ 262 h 870"/>
                <a:gd name="T82" fmla="*/ 34 w 319"/>
                <a:gd name="T83" fmla="*/ 264 h 870"/>
                <a:gd name="T84" fmla="*/ 36 w 319"/>
                <a:gd name="T85" fmla="*/ 243 h 870"/>
                <a:gd name="T86" fmla="*/ 43 w 319"/>
                <a:gd name="T87" fmla="*/ 198 h 870"/>
                <a:gd name="T88" fmla="*/ 60 w 319"/>
                <a:gd name="T89" fmla="*/ 99 h 870"/>
                <a:gd name="T90" fmla="*/ 228 w 319"/>
                <a:gd name="T91" fmla="*/ 0 h 870"/>
                <a:gd name="T92" fmla="*/ 281 w 319"/>
                <a:gd name="T93" fmla="*/ 2 h 870"/>
                <a:gd name="T94" fmla="*/ 300 w 319"/>
                <a:gd name="T95" fmla="*/ 30 h 870"/>
                <a:gd name="T96" fmla="*/ 300 w 319"/>
                <a:gd name="T97" fmla="*/ 3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9" h="870">
                  <a:moveTo>
                    <a:pt x="300" y="30"/>
                  </a:moveTo>
                  <a:lnTo>
                    <a:pt x="243" y="32"/>
                  </a:lnTo>
                  <a:lnTo>
                    <a:pt x="207" y="63"/>
                  </a:lnTo>
                  <a:lnTo>
                    <a:pt x="174" y="80"/>
                  </a:lnTo>
                  <a:lnTo>
                    <a:pt x="171" y="125"/>
                  </a:lnTo>
                  <a:lnTo>
                    <a:pt x="167" y="156"/>
                  </a:lnTo>
                  <a:lnTo>
                    <a:pt x="106" y="199"/>
                  </a:lnTo>
                  <a:lnTo>
                    <a:pt x="104" y="243"/>
                  </a:lnTo>
                  <a:lnTo>
                    <a:pt x="127" y="285"/>
                  </a:lnTo>
                  <a:lnTo>
                    <a:pt x="93" y="277"/>
                  </a:lnTo>
                  <a:lnTo>
                    <a:pt x="102" y="353"/>
                  </a:lnTo>
                  <a:lnTo>
                    <a:pt x="138" y="391"/>
                  </a:lnTo>
                  <a:lnTo>
                    <a:pt x="174" y="397"/>
                  </a:lnTo>
                  <a:lnTo>
                    <a:pt x="211" y="433"/>
                  </a:lnTo>
                  <a:lnTo>
                    <a:pt x="256" y="439"/>
                  </a:lnTo>
                  <a:lnTo>
                    <a:pt x="269" y="471"/>
                  </a:lnTo>
                  <a:lnTo>
                    <a:pt x="262" y="505"/>
                  </a:lnTo>
                  <a:lnTo>
                    <a:pt x="165" y="447"/>
                  </a:lnTo>
                  <a:lnTo>
                    <a:pt x="243" y="536"/>
                  </a:lnTo>
                  <a:lnTo>
                    <a:pt x="199" y="534"/>
                  </a:lnTo>
                  <a:lnTo>
                    <a:pt x="201" y="658"/>
                  </a:lnTo>
                  <a:lnTo>
                    <a:pt x="237" y="688"/>
                  </a:lnTo>
                  <a:lnTo>
                    <a:pt x="256" y="597"/>
                  </a:lnTo>
                  <a:lnTo>
                    <a:pt x="285" y="694"/>
                  </a:lnTo>
                  <a:lnTo>
                    <a:pt x="308" y="735"/>
                  </a:lnTo>
                  <a:lnTo>
                    <a:pt x="319" y="806"/>
                  </a:lnTo>
                  <a:lnTo>
                    <a:pt x="281" y="870"/>
                  </a:lnTo>
                  <a:lnTo>
                    <a:pt x="292" y="794"/>
                  </a:lnTo>
                  <a:lnTo>
                    <a:pt x="277" y="781"/>
                  </a:lnTo>
                  <a:lnTo>
                    <a:pt x="283" y="735"/>
                  </a:lnTo>
                  <a:lnTo>
                    <a:pt x="269" y="728"/>
                  </a:lnTo>
                  <a:lnTo>
                    <a:pt x="233" y="775"/>
                  </a:lnTo>
                  <a:lnTo>
                    <a:pt x="192" y="745"/>
                  </a:lnTo>
                  <a:lnTo>
                    <a:pt x="163" y="646"/>
                  </a:lnTo>
                  <a:lnTo>
                    <a:pt x="78" y="424"/>
                  </a:lnTo>
                  <a:lnTo>
                    <a:pt x="40" y="355"/>
                  </a:lnTo>
                  <a:lnTo>
                    <a:pt x="40" y="445"/>
                  </a:lnTo>
                  <a:lnTo>
                    <a:pt x="0" y="342"/>
                  </a:lnTo>
                  <a:lnTo>
                    <a:pt x="30" y="281"/>
                  </a:lnTo>
                  <a:lnTo>
                    <a:pt x="15" y="274"/>
                  </a:lnTo>
                  <a:lnTo>
                    <a:pt x="21" y="262"/>
                  </a:lnTo>
                  <a:lnTo>
                    <a:pt x="34" y="264"/>
                  </a:lnTo>
                  <a:lnTo>
                    <a:pt x="36" y="243"/>
                  </a:lnTo>
                  <a:lnTo>
                    <a:pt x="43" y="198"/>
                  </a:lnTo>
                  <a:lnTo>
                    <a:pt x="60" y="99"/>
                  </a:lnTo>
                  <a:lnTo>
                    <a:pt x="228" y="0"/>
                  </a:lnTo>
                  <a:lnTo>
                    <a:pt x="281" y="2"/>
                  </a:lnTo>
                  <a:lnTo>
                    <a:pt x="300" y="30"/>
                  </a:lnTo>
                  <a:lnTo>
                    <a:pt x="300" y="30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8" name="Freeform 44">
              <a:extLst>
                <a:ext uri="{FF2B5EF4-FFF2-40B4-BE49-F238E27FC236}">
                  <a16:creationId xmlns:a16="http://schemas.microsoft.com/office/drawing/2014/main" id="{8F73778E-6EB5-4EDA-A7D6-5B437674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334"/>
              <a:ext cx="87" cy="176"/>
            </a:xfrm>
            <a:custGeom>
              <a:avLst/>
              <a:gdLst>
                <a:gd name="T0" fmla="*/ 145 w 173"/>
                <a:gd name="T1" fmla="*/ 347 h 351"/>
                <a:gd name="T2" fmla="*/ 126 w 173"/>
                <a:gd name="T3" fmla="*/ 351 h 351"/>
                <a:gd name="T4" fmla="*/ 128 w 173"/>
                <a:gd name="T5" fmla="*/ 319 h 351"/>
                <a:gd name="T6" fmla="*/ 105 w 173"/>
                <a:gd name="T7" fmla="*/ 319 h 351"/>
                <a:gd name="T8" fmla="*/ 82 w 173"/>
                <a:gd name="T9" fmla="*/ 315 h 351"/>
                <a:gd name="T10" fmla="*/ 25 w 173"/>
                <a:gd name="T11" fmla="*/ 330 h 351"/>
                <a:gd name="T12" fmla="*/ 61 w 173"/>
                <a:gd name="T13" fmla="*/ 298 h 351"/>
                <a:gd name="T14" fmla="*/ 78 w 173"/>
                <a:gd name="T15" fmla="*/ 260 h 351"/>
                <a:gd name="T16" fmla="*/ 97 w 173"/>
                <a:gd name="T17" fmla="*/ 260 h 351"/>
                <a:gd name="T18" fmla="*/ 91 w 173"/>
                <a:gd name="T19" fmla="*/ 273 h 351"/>
                <a:gd name="T20" fmla="*/ 97 w 173"/>
                <a:gd name="T21" fmla="*/ 290 h 351"/>
                <a:gd name="T22" fmla="*/ 116 w 173"/>
                <a:gd name="T23" fmla="*/ 285 h 351"/>
                <a:gd name="T24" fmla="*/ 152 w 173"/>
                <a:gd name="T25" fmla="*/ 294 h 351"/>
                <a:gd name="T26" fmla="*/ 164 w 173"/>
                <a:gd name="T27" fmla="*/ 285 h 351"/>
                <a:gd name="T28" fmla="*/ 152 w 173"/>
                <a:gd name="T29" fmla="*/ 262 h 351"/>
                <a:gd name="T30" fmla="*/ 131 w 173"/>
                <a:gd name="T31" fmla="*/ 228 h 351"/>
                <a:gd name="T32" fmla="*/ 116 w 173"/>
                <a:gd name="T33" fmla="*/ 192 h 351"/>
                <a:gd name="T34" fmla="*/ 122 w 173"/>
                <a:gd name="T35" fmla="*/ 136 h 351"/>
                <a:gd name="T36" fmla="*/ 139 w 173"/>
                <a:gd name="T37" fmla="*/ 159 h 351"/>
                <a:gd name="T38" fmla="*/ 148 w 173"/>
                <a:gd name="T39" fmla="*/ 136 h 351"/>
                <a:gd name="T40" fmla="*/ 128 w 173"/>
                <a:gd name="T41" fmla="*/ 70 h 351"/>
                <a:gd name="T42" fmla="*/ 112 w 173"/>
                <a:gd name="T43" fmla="*/ 108 h 351"/>
                <a:gd name="T44" fmla="*/ 86 w 173"/>
                <a:gd name="T45" fmla="*/ 49 h 351"/>
                <a:gd name="T46" fmla="*/ 0 w 173"/>
                <a:gd name="T47" fmla="*/ 19 h 351"/>
                <a:gd name="T48" fmla="*/ 97 w 173"/>
                <a:gd name="T49" fmla="*/ 0 h 351"/>
                <a:gd name="T50" fmla="*/ 164 w 173"/>
                <a:gd name="T51" fmla="*/ 30 h 351"/>
                <a:gd name="T52" fmla="*/ 164 w 173"/>
                <a:gd name="T53" fmla="*/ 79 h 351"/>
                <a:gd name="T54" fmla="*/ 156 w 173"/>
                <a:gd name="T55" fmla="*/ 106 h 351"/>
                <a:gd name="T56" fmla="*/ 173 w 173"/>
                <a:gd name="T57" fmla="*/ 174 h 351"/>
                <a:gd name="T58" fmla="*/ 167 w 173"/>
                <a:gd name="T59" fmla="*/ 193 h 351"/>
                <a:gd name="T60" fmla="*/ 148 w 173"/>
                <a:gd name="T61" fmla="*/ 186 h 351"/>
                <a:gd name="T62" fmla="*/ 143 w 173"/>
                <a:gd name="T63" fmla="*/ 205 h 351"/>
                <a:gd name="T64" fmla="*/ 169 w 173"/>
                <a:gd name="T65" fmla="*/ 277 h 351"/>
                <a:gd name="T66" fmla="*/ 167 w 173"/>
                <a:gd name="T67" fmla="*/ 294 h 351"/>
                <a:gd name="T68" fmla="*/ 150 w 173"/>
                <a:gd name="T69" fmla="*/ 309 h 351"/>
                <a:gd name="T70" fmla="*/ 147 w 173"/>
                <a:gd name="T71" fmla="*/ 323 h 351"/>
                <a:gd name="T72" fmla="*/ 145 w 173"/>
                <a:gd name="T73" fmla="*/ 347 h 351"/>
                <a:gd name="T74" fmla="*/ 145 w 173"/>
                <a:gd name="T75" fmla="*/ 347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3" h="351">
                  <a:moveTo>
                    <a:pt x="145" y="347"/>
                  </a:moveTo>
                  <a:lnTo>
                    <a:pt x="126" y="351"/>
                  </a:lnTo>
                  <a:lnTo>
                    <a:pt x="128" y="319"/>
                  </a:lnTo>
                  <a:lnTo>
                    <a:pt x="105" y="319"/>
                  </a:lnTo>
                  <a:lnTo>
                    <a:pt x="82" y="315"/>
                  </a:lnTo>
                  <a:lnTo>
                    <a:pt x="25" y="330"/>
                  </a:lnTo>
                  <a:lnTo>
                    <a:pt x="61" y="298"/>
                  </a:lnTo>
                  <a:lnTo>
                    <a:pt x="78" y="260"/>
                  </a:lnTo>
                  <a:lnTo>
                    <a:pt x="97" y="260"/>
                  </a:lnTo>
                  <a:lnTo>
                    <a:pt x="91" y="273"/>
                  </a:lnTo>
                  <a:lnTo>
                    <a:pt x="97" y="290"/>
                  </a:lnTo>
                  <a:lnTo>
                    <a:pt x="116" y="285"/>
                  </a:lnTo>
                  <a:lnTo>
                    <a:pt x="152" y="294"/>
                  </a:lnTo>
                  <a:lnTo>
                    <a:pt x="164" y="285"/>
                  </a:lnTo>
                  <a:lnTo>
                    <a:pt x="152" y="262"/>
                  </a:lnTo>
                  <a:lnTo>
                    <a:pt x="131" y="228"/>
                  </a:lnTo>
                  <a:lnTo>
                    <a:pt x="116" y="192"/>
                  </a:lnTo>
                  <a:lnTo>
                    <a:pt x="122" y="136"/>
                  </a:lnTo>
                  <a:lnTo>
                    <a:pt x="139" y="159"/>
                  </a:lnTo>
                  <a:lnTo>
                    <a:pt x="148" y="136"/>
                  </a:lnTo>
                  <a:lnTo>
                    <a:pt x="128" y="70"/>
                  </a:lnTo>
                  <a:lnTo>
                    <a:pt x="112" y="108"/>
                  </a:lnTo>
                  <a:lnTo>
                    <a:pt x="86" y="49"/>
                  </a:lnTo>
                  <a:lnTo>
                    <a:pt x="0" y="19"/>
                  </a:lnTo>
                  <a:lnTo>
                    <a:pt x="97" y="0"/>
                  </a:lnTo>
                  <a:lnTo>
                    <a:pt x="164" y="30"/>
                  </a:lnTo>
                  <a:lnTo>
                    <a:pt x="164" y="79"/>
                  </a:lnTo>
                  <a:lnTo>
                    <a:pt x="156" y="106"/>
                  </a:lnTo>
                  <a:lnTo>
                    <a:pt x="173" y="174"/>
                  </a:lnTo>
                  <a:lnTo>
                    <a:pt x="167" y="193"/>
                  </a:lnTo>
                  <a:lnTo>
                    <a:pt x="148" y="186"/>
                  </a:lnTo>
                  <a:lnTo>
                    <a:pt x="143" y="205"/>
                  </a:lnTo>
                  <a:lnTo>
                    <a:pt x="169" y="277"/>
                  </a:lnTo>
                  <a:lnTo>
                    <a:pt x="167" y="294"/>
                  </a:lnTo>
                  <a:lnTo>
                    <a:pt x="150" y="309"/>
                  </a:lnTo>
                  <a:lnTo>
                    <a:pt x="147" y="323"/>
                  </a:lnTo>
                  <a:lnTo>
                    <a:pt x="145" y="347"/>
                  </a:lnTo>
                  <a:lnTo>
                    <a:pt x="145" y="347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9" name="Freeform 45">
              <a:extLst>
                <a:ext uri="{FF2B5EF4-FFF2-40B4-BE49-F238E27FC236}">
                  <a16:creationId xmlns:a16="http://schemas.microsoft.com/office/drawing/2014/main" id="{03F8FA07-1738-43F2-A8AB-4C34973B4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435"/>
              <a:ext cx="18" cy="29"/>
            </a:xfrm>
            <a:custGeom>
              <a:avLst/>
              <a:gdLst>
                <a:gd name="T0" fmla="*/ 4 w 36"/>
                <a:gd name="T1" fmla="*/ 0 h 59"/>
                <a:gd name="T2" fmla="*/ 36 w 36"/>
                <a:gd name="T3" fmla="*/ 59 h 59"/>
                <a:gd name="T4" fmla="*/ 0 w 36"/>
                <a:gd name="T5" fmla="*/ 19 h 59"/>
                <a:gd name="T6" fmla="*/ 4 w 36"/>
                <a:gd name="T7" fmla="*/ 0 h 59"/>
                <a:gd name="T8" fmla="*/ 4 w 36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4" y="0"/>
                  </a:moveTo>
                  <a:lnTo>
                    <a:pt x="36" y="59"/>
                  </a:lnTo>
                  <a:lnTo>
                    <a:pt x="0" y="1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0" name="Freeform 46">
              <a:extLst>
                <a:ext uri="{FF2B5EF4-FFF2-40B4-BE49-F238E27FC236}">
                  <a16:creationId xmlns:a16="http://schemas.microsoft.com/office/drawing/2014/main" id="{A0D32689-8B76-4C97-B922-A809B489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465"/>
              <a:ext cx="11" cy="8"/>
            </a:xfrm>
            <a:custGeom>
              <a:avLst/>
              <a:gdLst>
                <a:gd name="T0" fmla="*/ 6 w 23"/>
                <a:gd name="T1" fmla="*/ 0 h 15"/>
                <a:gd name="T2" fmla="*/ 0 w 23"/>
                <a:gd name="T3" fmla="*/ 11 h 15"/>
                <a:gd name="T4" fmla="*/ 10 w 23"/>
                <a:gd name="T5" fmla="*/ 15 h 15"/>
                <a:gd name="T6" fmla="*/ 19 w 23"/>
                <a:gd name="T7" fmla="*/ 11 h 15"/>
                <a:gd name="T8" fmla="*/ 23 w 23"/>
                <a:gd name="T9" fmla="*/ 2 h 15"/>
                <a:gd name="T10" fmla="*/ 6 w 23"/>
                <a:gd name="T11" fmla="*/ 0 h 15"/>
                <a:gd name="T12" fmla="*/ 6 w 2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5">
                  <a:moveTo>
                    <a:pt x="6" y="0"/>
                  </a:moveTo>
                  <a:lnTo>
                    <a:pt x="0" y="11"/>
                  </a:lnTo>
                  <a:lnTo>
                    <a:pt x="10" y="15"/>
                  </a:lnTo>
                  <a:lnTo>
                    <a:pt x="19" y="11"/>
                  </a:lnTo>
                  <a:lnTo>
                    <a:pt x="23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1" name="Freeform 47">
              <a:extLst>
                <a:ext uri="{FF2B5EF4-FFF2-40B4-BE49-F238E27FC236}">
                  <a16:creationId xmlns:a16="http://schemas.microsoft.com/office/drawing/2014/main" id="{58EBE688-E668-41BD-97C4-E0AEF293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430"/>
              <a:ext cx="49" cy="37"/>
            </a:xfrm>
            <a:custGeom>
              <a:avLst/>
              <a:gdLst>
                <a:gd name="T0" fmla="*/ 5 w 96"/>
                <a:gd name="T1" fmla="*/ 38 h 74"/>
                <a:gd name="T2" fmla="*/ 39 w 96"/>
                <a:gd name="T3" fmla="*/ 70 h 74"/>
                <a:gd name="T4" fmla="*/ 58 w 96"/>
                <a:gd name="T5" fmla="*/ 74 h 74"/>
                <a:gd name="T6" fmla="*/ 96 w 96"/>
                <a:gd name="T7" fmla="*/ 55 h 74"/>
                <a:gd name="T8" fmla="*/ 55 w 96"/>
                <a:gd name="T9" fmla="*/ 49 h 74"/>
                <a:gd name="T10" fmla="*/ 91 w 96"/>
                <a:gd name="T11" fmla="*/ 36 h 74"/>
                <a:gd name="T12" fmla="*/ 91 w 96"/>
                <a:gd name="T13" fmla="*/ 24 h 74"/>
                <a:gd name="T14" fmla="*/ 57 w 96"/>
                <a:gd name="T15" fmla="*/ 32 h 74"/>
                <a:gd name="T16" fmla="*/ 19 w 96"/>
                <a:gd name="T17" fmla="*/ 24 h 74"/>
                <a:gd name="T18" fmla="*/ 30 w 96"/>
                <a:gd name="T19" fmla="*/ 0 h 74"/>
                <a:gd name="T20" fmla="*/ 0 w 96"/>
                <a:gd name="T21" fmla="*/ 19 h 74"/>
                <a:gd name="T22" fmla="*/ 5 w 96"/>
                <a:gd name="T23" fmla="*/ 38 h 74"/>
                <a:gd name="T24" fmla="*/ 5 w 96"/>
                <a:gd name="T25" fmla="*/ 3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74">
                  <a:moveTo>
                    <a:pt x="5" y="38"/>
                  </a:moveTo>
                  <a:lnTo>
                    <a:pt x="39" y="70"/>
                  </a:lnTo>
                  <a:lnTo>
                    <a:pt x="58" y="74"/>
                  </a:lnTo>
                  <a:lnTo>
                    <a:pt x="96" y="55"/>
                  </a:lnTo>
                  <a:lnTo>
                    <a:pt x="55" y="49"/>
                  </a:lnTo>
                  <a:lnTo>
                    <a:pt x="91" y="36"/>
                  </a:lnTo>
                  <a:lnTo>
                    <a:pt x="91" y="24"/>
                  </a:lnTo>
                  <a:lnTo>
                    <a:pt x="57" y="32"/>
                  </a:lnTo>
                  <a:lnTo>
                    <a:pt x="19" y="24"/>
                  </a:lnTo>
                  <a:lnTo>
                    <a:pt x="30" y="0"/>
                  </a:lnTo>
                  <a:lnTo>
                    <a:pt x="0" y="19"/>
                  </a:lnTo>
                  <a:lnTo>
                    <a:pt x="5" y="38"/>
                  </a:lnTo>
                  <a:lnTo>
                    <a:pt x="5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2" name="Freeform 48">
              <a:extLst>
                <a:ext uri="{FF2B5EF4-FFF2-40B4-BE49-F238E27FC236}">
                  <a16:creationId xmlns:a16="http://schemas.microsoft.com/office/drawing/2014/main" id="{8110B539-07AA-407D-98A5-1E03410E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407"/>
              <a:ext cx="56" cy="47"/>
            </a:xfrm>
            <a:custGeom>
              <a:avLst/>
              <a:gdLst>
                <a:gd name="T0" fmla="*/ 24 w 112"/>
                <a:gd name="T1" fmla="*/ 23 h 95"/>
                <a:gd name="T2" fmla="*/ 34 w 112"/>
                <a:gd name="T3" fmla="*/ 36 h 95"/>
                <a:gd name="T4" fmla="*/ 47 w 112"/>
                <a:gd name="T5" fmla="*/ 46 h 95"/>
                <a:gd name="T6" fmla="*/ 47 w 112"/>
                <a:gd name="T7" fmla="*/ 70 h 95"/>
                <a:gd name="T8" fmla="*/ 28 w 112"/>
                <a:gd name="T9" fmla="*/ 87 h 95"/>
                <a:gd name="T10" fmla="*/ 59 w 112"/>
                <a:gd name="T11" fmla="*/ 87 h 95"/>
                <a:gd name="T12" fmla="*/ 66 w 112"/>
                <a:gd name="T13" fmla="*/ 82 h 95"/>
                <a:gd name="T14" fmla="*/ 76 w 112"/>
                <a:gd name="T15" fmla="*/ 95 h 95"/>
                <a:gd name="T16" fmla="*/ 91 w 112"/>
                <a:gd name="T17" fmla="*/ 76 h 95"/>
                <a:gd name="T18" fmla="*/ 106 w 112"/>
                <a:gd name="T19" fmla="*/ 61 h 95"/>
                <a:gd name="T20" fmla="*/ 106 w 112"/>
                <a:gd name="T21" fmla="*/ 38 h 95"/>
                <a:gd name="T22" fmla="*/ 112 w 112"/>
                <a:gd name="T23" fmla="*/ 6 h 95"/>
                <a:gd name="T24" fmla="*/ 104 w 112"/>
                <a:gd name="T25" fmla="*/ 19 h 95"/>
                <a:gd name="T26" fmla="*/ 59 w 112"/>
                <a:gd name="T27" fmla="*/ 0 h 95"/>
                <a:gd name="T28" fmla="*/ 59 w 112"/>
                <a:gd name="T29" fmla="*/ 13 h 95"/>
                <a:gd name="T30" fmla="*/ 26 w 112"/>
                <a:gd name="T31" fmla="*/ 6 h 95"/>
                <a:gd name="T32" fmla="*/ 0 w 112"/>
                <a:gd name="T33" fmla="*/ 25 h 95"/>
                <a:gd name="T34" fmla="*/ 24 w 112"/>
                <a:gd name="T35" fmla="*/ 23 h 95"/>
                <a:gd name="T36" fmla="*/ 24 w 112"/>
                <a:gd name="T37" fmla="*/ 2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95">
                  <a:moveTo>
                    <a:pt x="24" y="23"/>
                  </a:moveTo>
                  <a:lnTo>
                    <a:pt x="34" y="36"/>
                  </a:lnTo>
                  <a:lnTo>
                    <a:pt x="47" y="46"/>
                  </a:lnTo>
                  <a:lnTo>
                    <a:pt x="47" y="70"/>
                  </a:lnTo>
                  <a:lnTo>
                    <a:pt x="28" y="87"/>
                  </a:lnTo>
                  <a:lnTo>
                    <a:pt x="59" y="87"/>
                  </a:lnTo>
                  <a:lnTo>
                    <a:pt x="66" y="82"/>
                  </a:lnTo>
                  <a:lnTo>
                    <a:pt x="76" y="95"/>
                  </a:lnTo>
                  <a:lnTo>
                    <a:pt x="91" y="76"/>
                  </a:lnTo>
                  <a:lnTo>
                    <a:pt x="106" y="61"/>
                  </a:lnTo>
                  <a:lnTo>
                    <a:pt x="106" y="38"/>
                  </a:lnTo>
                  <a:lnTo>
                    <a:pt x="112" y="6"/>
                  </a:lnTo>
                  <a:lnTo>
                    <a:pt x="104" y="19"/>
                  </a:lnTo>
                  <a:lnTo>
                    <a:pt x="59" y="0"/>
                  </a:lnTo>
                  <a:lnTo>
                    <a:pt x="59" y="13"/>
                  </a:lnTo>
                  <a:lnTo>
                    <a:pt x="26" y="6"/>
                  </a:lnTo>
                  <a:lnTo>
                    <a:pt x="0" y="25"/>
                  </a:lnTo>
                  <a:lnTo>
                    <a:pt x="24" y="23"/>
                  </a:lnTo>
                  <a:lnTo>
                    <a:pt x="24" y="23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49">
              <a:extLst>
                <a:ext uri="{FF2B5EF4-FFF2-40B4-BE49-F238E27FC236}">
                  <a16:creationId xmlns:a16="http://schemas.microsoft.com/office/drawing/2014/main" id="{43ADDA81-17CE-4FF9-A200-2C183D7C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616"/>
              <a:ext cx="185" cy="247"/>
            </a:xfrm>
            <a:custGeom>
              <a:avLst/>
              <a:gdLst>
                <a:gd name="T0" fmla="*/ 236 w 371"/>
                <a:gd name="T1" fmla="*/ 0 h 494"/>
                <a:gd name="T2" fmla="*/ 257 w 371"/>
                <a:gd name="T3" fmla="*/ 40 h 494"/>
                <a:gd name="T4" fmla="*/ 241 w 371"/>
                <a:gd name="T5" fmla="*/ 78 h 494"/>
                <a:gd name="T6" fmla="*/ 186 w 371"/>
                <a:gd name="T7" fmla="*/ 70 h 494"/>
                <a:gd name="T8" fmla="*/ 145 w 371"/>
                <a:gd name="T9" fmla="*/ 59 h 494"/>
                <a:gd name="T10" fmla="*/ 105 w 371"/>
                <a:gd name="T11" fmla="*/ 63 h 494"/>
                <a:gd name="T12" fmla="*/ 88 w 371"/>
                <a:gd name="T13" fmla="*/ 32 h 494"/>
                <a:gd name="T14" fmla="*/ 44 w 371"/>
                <a:gd name="T15" fmla="*/ 48 h 494"/>
                <a:gd name="T16" fmla="*/ 0 w 371"/>
                <a:gd name="T17" fmla="*/ 120 h 494"/>
                <a:gd name="T18" fmla="*/ 4 w 371"/>
                <a:gd name="T19" fmla="*/ 272 h 494"/>
                <a:gd name="T20" fmla="*/ 63 w 371"/>
                <a:gd name="T21" fmla="*/ 369 h 494"/>
                <a:gd name="T22" fmla="*/ 72 w 371"/>
                <a:gd name="T23" fmla="*/ 466 h 494"/>
                <a:gd name="T24" fmla="*/ 127 w 371"/>
                <a:gd name="T25" fmla="*/ 494 h 494"/>
                <a:gd name="T26" fmla="*/ 289 w 371"/>
                <a:gd name="T27" fmla="*/ 494 h 494"/>
                <a:gd name="T28" fmla="*/ 230 w 371"/>
                <a:gd name="T29" fmla="*/ 475 h 494"/>
                <a:gd name="T30" fmla="*/ 186 w 371"/>
                <a:gd name="T31" fmla="*/ 454 h 494"/>
                <a:gd name="T32" fmla="*/ 122 w 371"/>
                <a:gd name="T33" fmla="*/ 411 h 494"/>
                <a:gd name="T34" fmla="*/ 179 w 371"/>
                <a:gd name="T35" fmla="*/ 414 h 494"/>
                <a:gd name="T36" fmla="*/ 259 w 371"/>
                <a:gd name="T37" fmla="*/ 464 h 494"/>
                <a:gd name="T38" fmla="*/ 308 w 371"/>
                <a:gd name="T39" fmla="*/ 468 h 494"/>
                <a:gd name="T40" fmla="*/ 226 w 371"/>
                <a:gd name="T41" fmla="*/ 411 h 494"/>
                <a:gd name="T42" fmla="*/ 175 w 371"/>
                <a:gd name="T43" fmla="*/ 342 h 494"/>
                <a:gd name="T44" fmla="*/ 112 w 371"/>
                <a:gd name="T45" fmla="*/ 280 h 494"/>
                <a:gd name="T46" fmla="*/ 270 w 371"/>
                <a:gd name="T47" fmla="*/ 234 h 494"/>
                <a:gd name="T48" fmla="*/ 308 w 371"/>
                <a:gd name="T49" fmla="*/ 228 h 494"/>
                <a:gd name="T50" fmla="*/ 283 w 371"/>
                <a:gd name="T51" fmla="*/ 209 h 494"/>
                <a:gd name="T52" fmla="*/ 240 w 371"/>
                <a:gd name="T53" fmla="*/ 171 h 494"/>
                <a:gd name="T54" fmla="*/ 287 w 371"/>
                <a:gd name="T55" fmla="*/ 175 h 494"/>
                <a:gd name="T56" fmla="*/ 371 w 371"/>
                <a:gd name="T57" fmla="*/ 242 h 494"/>
                <a:gd name="T58" fmla="*/ 321 w 371"/>
                <a:gd name="T59" fmla="*/ 137 h 494"/>
                <a:gd name="T60" fmla="*/ 283 w 371"/>
                <a:gd name="T61" fmla="*/ 23 h 494"/>
                <a:gd name="T62" fmla="*/ 236 w 371"/>
                <a:gd name="T63" fmla="*/ 0 h 494"/>
                <a:gd name="T64" fmla="*/ 236 w 371"/>
                <a:gd name="T65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1" h="494">
                  <a:moveTo>
                    <a:pt x="236" y="0"/>
                  </a:moveTo>
                  <a:lnTo>
                    <a:pt x="257" y="40"/>
                  </a:lnTo>
                  <a:lnTo>
                    <a:pt x="241" y="78"/>
                  </a:lnTo>
                  <a:lnTo>
                    <a:pt x="186" y="70"/>
                  </a:lnTo>
                  <a:lnTo>
                    <a:pt x="145" y="59"/>
                  </a:lnTo>
                  <a:lnTo>
                    <a:pt x="105" y="63"/>
                  </a:lnTo>
                  <a:lnTo>
                    <a:pt x="88" y="32"/>
                  </a:lnTo>
                  <a:lnTo>
                    <a:pt x="44" y="48"/>
                  </a:lnTo>
                  <a:lnTo>
                    <a:pt x="0" y="120"/>
                  </a:lnTo>
                  <a:lnTo>
                    <a:pt x="4" y="272"/>
                  </a:lnTo>
                  <a:lnTo>
                    <a:pt x="63" y="369"/>
                  </a:lnTo>
                  <a:lnTo>
                    <a:pt x="72" y="466"/>
                  </a:lnTo>
                  <a:lnTo>
                    <a:pt x="127" y="494"/>
                  </a:lnTo>
                  <a:lnTo>
                    <a:pt x="289" y="494"/>
                  </a:lnTo>
                  <a:lnTo>
                    <a:pt x="230" y="475"/>
                  </a:lnTo>
                  <a:lnTo>
                    <a:pt x="186" y="454"/>
                  </a:lnTo>
                  <a:lnTo>
                    <a:pt x="122" y="411"/>
                  </a:lnTo>
                  <a:lnTo>
                    <a:pt x="179" y="414"/>
                  </a:lnTo>
                  <a:lnTo>
                    <a:pt x="259" y="464"/>
                  </a:lnTo>
                  <a:lnTo>
                    <a:pt x="308" y="468"/>
                  </a:lnTo>
                  <a:lnTo>
                    <a:pt x="226" y="411"/>
                  </a:lnTo>
                  <a:lnTo>
                    <a:pt x="175" y="342"/>
                  </a:lnTo>
                  <a:lnTo>
                    <a:pt x="112" y="280"/>
                  </a:lnTo>
                  <a:lnTo>
                    <a:pt x="270" y="234"/>
                  </a:lnTo>
                  <a:lnTo>
                    <a:pt x="308" y="228"/>
                  </a:lnTo>
                  <a:lnTo>
                    <a:pt x="283" y="209"/>
                  </a:lnTo>
                  <a:lnTo>
                    <a:pt x="240" y="171"/>
                  </a:lnTo>
                  <a:lnTo>
                    <a:pt x="287" y="175"/>
                  </a:lnTo>
                  <a:lnTo>
                    <a:pt x="371" y="242"/>
                  </a:lnTo>
                  <a:lnTo>
                    <a:pt x="321" y="137"/>
                  </a:lnTo>
                  <a:lnTo>
                    <a:pt x="283" y="23"/>
                  </a:lnTo>
                  <a:lnTo>
                    <a:pt x="236" y="0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Freeform 50">
              <a:extLst>
                <a:ext uri="{FF2B5EF4-FFF2-40B4-BE49-F238E27FC236}">
                  <a16:creationId xmlns:a16="http://schemas.microsoft.com/office/drawing/2014/main" id="{802CB643-8D4B-45CD-A237-3AC7563C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665"/>
              <a:ext cx="109" cy="422"/>
            </a:xfrm>
            <a:custGeom>
              <a:avLst/>
              <a:gdLst>
                <a:gd name="T0" fmla="*/ 0 w 218"/>
                <a:gd name="T1" fmla="*/ 36 h 844"/>
                <a:gd name="T2" fmla="*/ 24 w 218"/>
                <a:gd name="T3" fmla="*/ 23 h 844"/>
                <a:gd name="T4" fmla="*/ 66 w 218"/>
                <a:gd name="T5" fmla="*/ 34 h 844"/>
                <a:gd name="T6" fmla="*/ 41 w 218"/>
                <a:gd name="T7" fmla="*/ 0 h 844"/>
                <a:gd name="T8" fmla="*/ 79 w 218"/>
                <a:gd name="T9" fmla="*/ 11 h 844"/>
                <a:gd name="T10" fmla="*/ 112 w 218"/>
                <a:gd name="T11" fmla="*/ 57 h 844"/>
                <a:gd name="T12" fmla="*/ 121 w 218"/>
                <a:gd name="T13" fmla="*/ 135 h 844"/>
                <a:gd name="T14" fmla="*/ 140 w 218"/>
                <a:gd name="T15" fmla="*/ 335 h 844"/>
                <a:gd name="T16" fmla="*/ 133 w 218"/>
                <a:gd name="T17" fmla="*/ 399 h 844"/>
                <a:gd name="T18" fmla="*/ 150 w 218"/>
                <a:gd name="T19" fmla="*/ 567 h 844"/>
                <a:gd name="T20" fmla="*/ 188 w 218"/>
                <a:gd name="T21" fmla="*/ 646 h 844"/>
                <a:gd name="T22" fmla="*/ 193 w 218"/>
                <a:gd name="T23" fmla="*/ 682 h 844"/>
                <a:gd name="T24" fmla="*/ 218 w 218"/>
                <a:gd name="T25" fmla="*/ 724 h 844"/>
                <a:gd name="T26" fmla="*/ 218 w 218"/>
                <a:gd name="T27" fmla="*/ 758 h 844"/>
                <a:gd name="T28" fmla="*/ 165 w 218"/>
                <a:gd name="T29" fmla="*/ 844 h 844"/>
                <a:gd name="T30" fmla="*/ 193 w 218"/>
                <a:gd name="T31" fmla="*/ 779 h 844"/>
                <a:gd name="T32" fmla="*/ 193 w 218"/>
                <a:gd name="T33" fmla="*/ 726 h 844"/>
                <a:gd name="T34" fmla="*/ 171 w 218"/>
                <a:gd name="T35" fmla="*/ 667 h 844"/>
                <a:gd name="T36" fmla="*/ 157 w 218"/>
                <a:gd name="T37" fmla="*/ 629 h 844"/>
                <a:gd name="T38" fmla="*/ 136 w 218"/>
                <a:gd name="T39" fmla="*/ 591 h 844"/>
                <a:gd name="T40" fmla="*/ 121 w 218"/>
                <a:gd name="T41" fmla="*/ 394 h 844"/>
                <a:gd name="T42" fmla="*/ 97 w 218"/>
                <a:gd name="T43" fmla="*/ 321 h 844"/>
                <a:gd name="T44" fmla="*/ 66 w 218"/>
                <a:gd name="T45" fmla="*/ 420 h 844"/>
                <a:gd name="T46" fmla="*/ 62 w 218"/>
                <a:gd name="T47" fmla="*/ 304 h 844"/>
                <a:gd name="T48" fmla="*/ 74 w 218"/>
                <a:gd name="T49" fmla="*/ 202 h 844"/>
                <a:gd name="T50" fmla="*/ 72 w 218"/>
                <a:gd name="T51" fmla="*/ 127 h 844"/>
                <a:gd name="T52" fmla="*/ 32 w 218"/>
                <a:gd name="T53" fmla="*/ 74 h 844"/>
                <a:gd name="T54" fmla="*/ 0 w 218"/>
                <a:gd name="T55" fmla="*/ 36 h 844"/>
                <a:gd name="T56" fmla="*/ 0 w 218"/>
                <a:gd name="T57" fmla="*/ 36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8" h="844">
                  <a:moveTo>
                    <a:pt x="0" y="36"/>
                  </a:moveTo>
                  <a:lnTo>
                    <a:pt x="24" y="23"/>
                  </a:lnTo>
                  <a:lnTo>
                    <a:pt x="66" y="34"/>
                  </a:lnTo>
                  <a:lnTo>
                    <a:pt x="41" y="0"/>
                  </a:lnTo>
                  <a:lnTo>
                    <a:pt x="79" y="11"/>
                  </a:lnTo>
                  <a:lnTo>
                    <a:pt x="112" y="57"/>
                  </a:lnTo>
                  <a:lnTo>
                    <a:pt x="121" y="135"/>
                  </a:lnTo>
                  <a:lnTo>
                    <a:pt x="140" y="335"/>
                  </a:lnTo>
                  <a:lnTo>
                    <a:pt x="133" y="399"/>
                  </a:lnTo>
                  <a:lnTo>
                    <a:pt x="150" y="567"/>
                  </a:lnTo>
                  <a:lnTo>
                    <a:pt x="188" y="646"/>
                  </a:lnTo>
                  <a:lnTo>
                    <a:pt x="193" y="682"/>
                  </a:lnTo>
                  <a:lnTo>
                    <a:pt x="218" y="724"/>
                  </a:lnTo>
                  <a:lnTo>
                    <a:pt x="218" y="758"/>
                  </a:lnTo>
                  <a:lnTo>
                    <a:pt x="165" y="844"/>
                  </a:lnTo>
                  <a:lnTo>
                    <a:pt x="193" y="779"/>
                  </a:lnTo>
                  <a:lnTo>
                    <a:pt x="193" y="726"/>
                  </a:lnTo>
                  <a:lnTo>
                    <a:pt x="171" y="667"/>
                  </a:lnTo>
                  <a:lnTo>
                    <a:pt x="157" y="629"/>
                  </a:lnTo>
                  <a:lnTo>
                    <a:pt x="136" y="591"/>
                  </a:lnTo>
                  <a:lnTo>
                    <a:pt x="121" y="394"/>
                  </a:lnTo>
                  <a:lnTo>
                    <a:pt x="97" y="321"/>
                  </a:lnTo>
                  <a:lnTo>
                    <a:pt x="66" y="420"/>
                  </a:lnTo>
                  <a:lnTo>
                    <a:pt x="62" y="304"/>
                  </a:lnTo>
                  <a:lnTo>
                    <a:pt x="74" y="202"/>
                  </a:lnTo>
                  <a:lnTo>
                    <a:pt x="72" y="127"/>
                  </a:lnTo>
                  <a:lnTo>
                    <a:pt x="32" y="74"/>
                  </a:lnTo>
                  <a:lnTo>
                    <a:pt x="0" y="36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5" name="Freeform 51">
              <a:extLst>
                <a:ext uri="{FF2B5EF4-FFF2-40B4-BE49-F238E27FC236}">
                  <a16:creationId xmlns:a16="http://schemas.microsoft.com/office/drawing/2014/main" id="{485D5E80-D0CD-4193-8688-E7BF26FDF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024"/>
              <a:ext cx="101" cy="101"/>
            </a:xfrm>
            <a:custGeom>
              <a:avLst/>
              <a:gdLst>
                <a:gd name="T0" fmla="*/ 181 w 203"/>
                <a:gd name="T1" fmla="*/ 13 h 203"/>
                <a:gd name="T2" fmla="*/ 116 w 203"/>
                <a:gd name="T3" fmla="*/ 0 h 203"/>
                <a:gd name="T4" fmla="*/ 78 w 203"/>
                <a:gd name="T5" fmla="*/ 19 h 203"/>
                <a:gd name="T6" fmla="*/ 23 w 203"/>
                <a:gd name="T7" fmla="*/ 47 h 203"/>
                <a:gd name="T8" fmla="*/ 0 w 203"/>
                <a:gd name="T9" fmla="*/ 68 h 203"/>
                <a:gd name="T10" fmla="*/ 50 w 203"/>
                <a:gd name="T11" fmla="*/ 169 h 203"/>
                <a:gd name="T12" fmla="*/ 88 w 203"/>
                <a:gd name="T13" fmla="*/ 178 h 203"/>
                <a:gd name="T14" fmla="*/ 146 w 203"/>
                <a:gd name="T15" fmla="*/ 203 h 203"/>
                <a:gd name="T16" fmla="*/ 192 w 203"/>
                <a:gd name="T17" fmla="*/ 192 h 203"/>
                <a:gd name="T18" fmla="*/ 203 w 203"/>
                <a:gd name="T19" fmla="*/ 157 h 203"/>
                <a:gd name="T20" fmla="*/ 141 w 203"/>
                <a:gd name="T21" fmla="*/ 161 h 203"/>
                <a:gd name="T22" fmla="*/ 196 w 203"/>
                <a:gd name="T23" fmla="*/ 131 h 203"/>
                <a:gd name="T24" fmla="*/ 202 w 203"/>
                <a:gd name="T25" fmla="*/ 98 h 203"/>
                <a:gd name="T26" fmla="*/ 127 w 203"/>
                <a:gd name="T27" fmla="*/ 79 h 203"/>
                <a:gd name="T28" fmla="*/ 194 w 203"/>
                <a:gd name="T29" fmla="*/ 38 h 203"/>
                <a:gd name="T30" fmla="*/ 181 w 203"/>
                <a:gd name="T31" fmla="*/ 13 h 203"/>
                <a:gd name="T32" fmla="*/ 181 w 203"/>
                <a:gd name="T33" fmla="*/ 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203">
                  <a:moveTo>
                    <a:pt x="181" y="13"/>
                  </a:moveTo>
                  <a:lnTo>
                    <a:pt x="116" y="0"/>
                  </a:lnTo>
                  <a:lnTo>
                    <a:pt x="78" y="19"/>
                  </a:lnTo>
                  <a:lnTo>
                    <a:pt x="23" y="47"/>
                  </a:lnTo>
                  <a:lnTo>
                    <a:pt x="0" y="68"/>
                  </a:lnTo>
                  <a:lnTo>
                    <a:pt x="50" y="169"/>
                  </a:lnTo>
                  <a:lnTo>
                    <a:pt x="88" y="178"/>
                  </a:lnTo>
                  <a:lnTo>
                    <a:pt x="146" y="203"/>
                  </a:lnTo>
                  <a:lnTo>
                    <a:pt x="192" y="192"/>
                  </a:lnTo>
                  <a:lnTo>
                    <a:pt x="203" y="157"/>
                  </a:lnTo>
                  <a:lnTo>
                    <a:pt x="141" y="161"/>
                  </a:lnTo>
                  <a:lnTo>
                    <a:pt x="196" y="131"/>
                  </a:lnTo>
                  <a:lnTo>
                    <a:pt x="202" y="98"/>
                  </a:lnTo>
                  <a:lnTo>
                    <a:pt x="127" y="79"/>
                  </a:lnTo>
                  <a:lnTo>
                    <a:pt x="194" y="38"/>
                  </a:lnTo>
                  <a:lnTo>
                    <a:pt x="181" y="13"/>
                  </a:lnTo>
                  <a:lnTo>
                    <a:pt x="181" y="13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Freeform 52">
              <a:extLst>
                <a:ext uri="{FF2B5EF4-FFF2-40B4-BE49-F238E27FC236}">
                  <a16:creationId xmlns:a16="http://schemas.microsoft.com/office/drawing/2014/main" id="{D2AB2B83-7F28-4CF7-B163-32E9D8708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331"/>
              <a:ext cx="430" cy="745"/>
            </a:xfrm>
            <a:custGeom>
              <a:avLst/>
              <a:gdLst>
                <a:gd name="T0" fmla="*/ 312 w 861"/>
                <a:gd name="T1" fmla="*/ 22 h 1490"/>
                <a:gd name="T2" fmla="*/ 211 w 861"/>
                <a:gd name="T3" fmla="*/ 32 h 1490"/>
                <a:gd name="T4" fmla="*/ 86 w 861"/>
                <a:gd name="T5" fmla="*/ 62 h 1490"/>
                <a:gd name="T6" fmla="*/ 186 w 861"/>
                <a:gd name="T7" fmla="*/ 102 h 1490"/>
                <a:gd name="T8" fmla="*/ 144 w 861"/>
                <a:gd name="T9" fmla="*/ 157 h 1490"/>
                <a:gd name="T10" fmla="*/ 262 w 861"/>
                <a:gd name="T11" fmla="*/ 315 h 1490"/>
                <a:gd name="T12" fmla="*/ 443 w 861"/>
                <a:gd name="T13" fmla="*/ 465 h 1490"/>
                <a:gd name="T14" fmla="*/ 576 w 861"/>
                <a:gd name="T15" fmla="*/ 598 h 1490"/>
                <a:gd name="T16" fmla="*/ 667 w 861"/>
                <a:gd name="T17" fmla="*/ 699 h 1490"/>
                <a:gd name="T18" fmla="*/ 698 w 861"/>
                <a:gd name="T19" fmla="*/ 712 h 1490"/>
                <a:gd name="T20" fmla="*/ 705 w 861"/>
                <a:gd name="T21" fmla="*/ 633 h 1490"/>
                <a:gd name="T22" fmla="*/ 747 w 861"/>
                <a:gd name="T23" fmla="*/ 657 h 1490"/>
                <a:gd name="T24" fmla="*/ 775 w 861"/>
                <a:gd name="T25" fmla="*/ 695 h 1490"/>
                <a:gd name="T26" fmla="*/ 802 w 861"/>
                <a:gd name="T27" fmla="*/ 691 h 1490"/>
                <a:gd name="T28" fmla="*/ 819 w 861"/>
                <a:gd name="T29" fmla="*/ 665 h 1490"/>
                <a:gd name="T30" fmla="*/ 827 w 861"/>
                <a:gd name="T31" fmla="*/ 634 h 1490"/>
                <a:gd name="T32" fmla="*/ 800 w 861"/>
                <a:gd name="T33" fmla="*/ 581 h 1490"/>
                <a:gd name="T34" fmla="*/ 779 w 861"/>
                <a:gd name="T35" fmla="*/ 543 h 1490"/>
                <a:gd name="T36" fmla="*/ 526 w 861"/>
                <a:gd name="T37" fmla="*/ 273 h 1490"/>
                <a:gd name="T38" fmla="*/ 344 w 861"/>
                <a:gd name="T39" fmla="*/ 36 h 1490"/>
                <a:gd name="T40" fmla="*/ 515 w 861"/>
                <a:gd name="T41" fmla="*/ 173 h 1490"/>
                <a:gd name="T42" fmla="*/ 604 w 861"/>
                <a:gd name="T43" fmla="*/ 298 h 1490"/>
                <a:gd name="T44" fmla="*/ 724 w 861"/>
                <a:gd name="T45" fmla="*/ 422 h 1490"/>
                <a:gd name="T46" fmla="*/ 832 w 861"/>
                <a:gd name="T47" fmla="*/ 570 h 1490"/>
                <a:gd name="T48" fmla="*/ 861 w 861"/>
                <a:gd name="T49" fmla="*/ 665 h 1490"/>
                <a:gd name="T50" fmla="*/ 808 w 861"/>
                <a:gd name="T51" fmla="*/ 775 h 1490"/>
                <a:gd name="T52" fmla="*/ 770 w 861"/>
                <a:gd name="T53" fmla="*/ 866 h 1490"/>
                <a:gd name="T54" fmla="*/ 667 w 861"/>
                <a:gd name="T55" fmla="*/ 1482 h 1490"/>
                <a:gd name="T56" fmla="*/ 585 w 861"/>
                <a:gd name="T57" fmla="*/ 1490 h 1490"/>
                <a:gd name="T58" fmla="*/ 637 w 861"/>
                <a:gd name="T59" fmla="*/ 1300 h 1490"/>
                <a:gd name="T60" fmla="*/ 673 w 861"/>
                <a:gd name="T61" fmla="*/ 1060 h 1490"/>
                <a:gd name="T62" fmla="*/ 635 w 861"/>
                <a:gd name="T63" fmla="*/ 1150 h 1490"/>
                <a:gd name="T64" fmla="*/ 580 w 861"/>
                <a:gd name="T65" fmla="*/ 1416 h 1490"/>
                <a:gd name="T66" fmla="*/ 526 w 861"/>
                <a:gd name="T67" fmla="*/ 1169 h 1490"/>
                <a:gd name="T68" fmla="*/ 597 w 861"/>
                <a:gd name="T69" fmla="*/ 1001 h 1490"/>
                <a:gd name="T70" fmla="*/ 631 w 861"/>
                <a:gd name="T71" fmla="*/ 866 h 1490"/>
                <a:gd name="T72" fmla="*/ 642 w 861"/>
                <a:gd name="T73" fmla="*/ 800 h 1490"/>
                <a:gd name="T74" fmla="*/ 591 w 861"/>
                <a:gd name="T75" fmla="*/ 832 h 1490"/>
                <a:gd name="T76" fmla="*/ 532 w 861"/>
                <a:gd name="T77" fmla="*/ 908 h 1490"/>
                <a:gd name="T78" fmla="*/ 563 w 861"/>
                <a:gd name="T79" fmla="*/ 790 h 1490"/>
                <a:gd name="T80" fmla="*/ 468 w 861"/>
                <a:gd name="T81" fmla="*/ 646 h 1490"/>
                <a:gd name="T82" fmla="*/ 230 w 861"/>
                <a:gd name="T83" fmla="*/ 467 h 1490"/>
                <a:gd name="T84" fmla="*/ 0 w 861"/>
                <a:gd name="T85" fmla="*/ 277 h 1490"/>
                <a:gd name="T86" fmla="*/ 13 w 861"/>
                <a:gd name="T87" fmla="*/ 34 h 1490"/>
                <a:gd name="T88" fmla="*/ 120 w 861"/>
                <a:gd name="T89" fmla="*/ 3 h 1490"/>
                <a:gd name="T90" fmla="*/ 289 w 861"/>
                <a:gd name="T91" fmla="*/ 0 h 1490"/>
                <a:gd name="T92" fmla="*/ 312 w 861"/>
                <a:gd name="T93" fmla="*/ 22 h 1490"/>
                <a:gd name="T94" fmla="*/ 312 w 861"/>
                <a:gd name="T95" fmla="*/ 22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1" h="1490">
                  <a:moveTo>
                    <a:pt x="312" y="22"/>
                  </a:moveTo>
                  <a:lnTo>
                    <a:pt x="211" y="32"/>
                  </a:lnTo>
                  <a:lnTo>
                    <a:pt x="86" y="62"/>
                  </a:lnTo>
                  <a:lnTo>
                    <a:pt x="186" y="102"/>
                  </a:lnTo>
                  <a:lnTo>
                    <a:pt x="144" y="157"/>
                  </a:lnTo>
                  <a:lnTo>
                    <a:pt x="262" y="315"/>
                  </a:lnTo>
                  <a:lnTo>
                    <a:pt x="443" y="465"/>
                  </a:lnTo>
                  <a:lnTo>
                    <a:pt x="576" y="598"/>
                  </a:lnTo>
                  <a:lnTo>
                    <a:pt x="667" y="699"/>
                  </a:lnTo>
                  <a:lnTo>
                    <a:pt x="698" y="712"/>
                  </a:lnTo>
                  <a:lnTo>
                    <a:pt x="705" y="633"/>
                  </a:lnTo>
                  <a:lnTo>
                    <a:pt x="747" y="657"/>
                  </a:lnTo>
                  <a:lnTo>
                    <a:pt x="775" y="695"/>
                  </a:lnTo>
                  <a:lnTo>
                    <a:pt x="802" y="691"/>
                  </a:lnTo>
                  <a:lnTo>
                    <a:pt x="819" y="665"/>
                  </a:lnTo>
                  <a:lnTo>
                    <a:pt x="827" y="634"/>
                  </a:lnTo>
                  <a:lnTo>
                    <a:pt x="800" y="581"/>
                  </a:lnTo>
                  <a:lnTo>
                    <a:pt x="779" y="543"/>
                  </a:lnTo>
                  <a:lnTo>
                    <a:pt x="526" y="273"/>
                  </a:lnTo>
                  <a:lnTo>
                    <a:pt x="344" y="36"/>
                  </a:lnTo>
                  <a:lnTo>
                    <a:pt x="515" y="173"/>
                  </a:lnTo>
                  <a:lnTo>
                    <a:pt x="604" y="298"/>
                  </a:lnTo>
                  <a:lnTo>
                    <a:pt x="724" y="422"/>
                  </a:lnTo>
                  <a:lnTo>
                    <a:pt x="832" y="570"/>
                  </a:lnTo>
                  <a:lnTo>
                    <a:pt x="861" y="665"/>
                  </a:lnTo>
                  <a:lnTo>
                    <a:pt x="808" y="775"/>
                  </a:lnTo>
                  <a:lnTo>
                    <a:pt x="770" y="866"/>
                  </a:lnTo>
                  <a:lnTo>
                    <a:pt x="667" y="1482"/>
                  </a:lnTo>
                  <a:lnTo>
                    <a:pt x="585" y="1490"/>
                  </a:lnTo>
                  <a:lnTo>
                    <a:pt x="637" y="1300"/>
                  </a:lnTo>
                  <a:lnTo>
                    <a:pt x="673" y="1060"/>
                  </a:lnTo>
                  <a:lnTo>
                    <a:pt x="635" y="1150"/>
                  </a:lnTo>
                  <a:lnTo>
                    <a:pt x="580" y="1416"/>
                  </a:lnTo>
                  <a:lnTo>
                    <a:pt x="526" y="1169"/>
                  </a:lnTo>
                  <a:lnTo>
                    <a:pt x="597" y="1001"/>
                  </a:lnTo>
                  <a:lnTo>
                    <a:pt x="631" y="866"/>
                  </a:lnTo>
                  <a:lnTo>
                    <a:pt x="642" y="800"/>
                  </a:lnTo>
                  <a:lnTo>
                    <a:pt x="591" y="832"/>
                  </a:lnTo>
                  <a:lnTo>
                    <a:pt x="532" y="908"/>
                  </a:lnTo>
                  <a:lnTo>
                    <a:pt x="563" y="790"/>
                  </a:lnTo>
                  <a:lnTo>
                    <a:pt x="468" y="646"/>
                  </a:lnTo>
                  <a:lnTo>
                    <a:pt x="230" y="467"/>
                  </a:lnTo>
                  <a:lnTo>
                    <a:pt x="0" y="277"/>
                  </a:lnTo>
                  <a:lnTo>
                    <a:pt x="13" y="34"/>
                  </a:lnTo>
                  <a:lnTo>
                    <a:pt x="120" y="3"/>
                  </a:lnTo>
                  <a:lnTo>
                    <a:pt x="289" y="0"/>
                  </a:lnTo>
                  <a:lnTo>
                    <a:pt x="312" y="22"/>
                  </a:lnTo>
                  <a:lnTo>
                    <a:pt x="312" y="22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7" name="Freeform 53">
              <a:extLst>
                <a:ext uri="{FF2B5EF4-FFF2-40B4-BE49-F238E27FC236}">
                  <a16:creationId xmlns:a16="http://schemas.microsoft.com/office/drawing/2014/main" id="{647949BD-B0C1-442F-9323-E58EDDCC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362"/>
              <a:ext cx="204" cy="212"/>
            </a:xfrm>
            <a:custGeom>
              <a:avLst/>
              <a:gdLst>
                <a:gd name="T0" fmla="*/ 0 w 409"/>
                <a:gd name="T1" fmla="*/ 67 h 424"/>
                <a:gd name="T2" fmla="*/ 154 w 409"/>
                <a:gd name="T3" fmla="*/ 185 h 424"/>
                <a:gd name="T4" fmla="*/ 409 w 409"/>
                <a:gd name="T5" fmla="*/ 424 h 424"/>
                <a:gd name="T6" fmla="*/ 82 w 409"/>
                <a:gd name="T7" fmla="*/ 40 h 424"/>
                <a:gd name="T8" fmla="*/ 6 w 409"/>
                <a:gd name="T9" fmla="*/ 0 h 424"/>
                <a:gd name="T10" fmla="*/ 0 w 409"/>
                <a:gd name="T11" fmla="*/ 67 h 424"/>
                <a:gd name="T12" fmla="*/ 0 w 409"/>
                <a:gd name="T13" fmla="*/ 6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424">
                  <a:moveTo>
                    <a:pt x="0" y="67"/>
                  </a:moveTo>
                  <a:lnTo>
                    <a:pt x="154" y="185"/>
                  </a:lnTo>
                  <a:lnTo>
                    <a:pt x="409" y="424"/>
                  </a:lnTo>
                  <a:lnTo>
                    <a:pt x="82" y="40"/>
                  </a:lnTo>
                  <a:lnTo>
                    <a:pt x="6" y="0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8" name="Freeform 54">
              <a:extLst>
                <a:ext uri="{FF2B5EF4-FFF2-40B4-BE49-F238E27FC236}">
                  <a16:creationId xmlns:a16="http://schemas.microsoft.com/office/drawing/2014/main" id="{A9DBAE4D-C661-4DC1-B045-5449E06F5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540"/>
              <a:ext cx="457" cy="492"/>
            </a:xfrm>
            <a:custGeom>
              <a:avLst/>
              <a:gdLst>
                <a:gd name="T0" fmla="*/ 821 w 914"/>
                <a:gd name="T1" fmla="*/ 0 h 984"/>
                <a:gd name="T2" fmla="*/ 692 w 914"/>
                <a:gd name="T3" fmla="*/ 209 h 984"/>
                <a:gd name="T4" fmla="*/ 648 w 914"/>
                <a:gd name="T5" fmla="*/ 334 h 984"/>
                <a:gd name="T6" fmla="*/ 718 w 914"/>
                <a:gd name="T7" fmla="*/ 311 h 984"/>
                <a:gd name="T8" fmla="*/ 665 w 914"/>
                <a:gd name="T9" fmla="*/ 410 h 984"/>
                <a:gd name="T10" fmla="*/ 568 w 914"/>
                <a:gd name="T11" fmla="*/ 559 h 984"/>
                <a:gd name="T12" fmla="*/ 688 w 914"/>
                <a:gd name="T13" fmla="*/ 540 h 984"/>
                <a:gd name="T14" fmla="*/ 648 w 914"/>
                <a:gd name="T15" fmla="*/ 570 h 984"/>
                <a:gd name="T16" fmla="*/ 616 w 914"/>
                <a:gd name="T17" fmla="*/ 578 h 984"/>
                <a:gd name="T18" fmla="*/ 618 w 914"/>
                <a:gd name="T19" fmla="*/ 564 h 984"/>
                <a:gd name="T20" fmla="*/ 542 w 914"/>
                <a:gd name="T21" fmla="*/ 579 h 984"/>
                <a:gd name="T22" fmla="*/ 519 w 914"/>
                <a:gd name="T23" fmla="*/ 576 h 984"/>
                <a:gd name="T24" fmla="*/ 534 w 914"/>
                <a:gd name="T25" fmla="*/ 475 h 984"/>
                <a:gd name="T26" fmla="*/ 485 w 914"/>
                <a:gd name="T27" fmla="*/ 597 h 984"/>
                <a:gd name="T28" fmla="*/ 446 w 914"/>
                <a:gd name="T29" fmla="*/ 654 h 984"/>
                <a:gd name="T30" fmla="*/ 446 w 914"/>
                <a:gd name="T31" fmla="*/ 614 h 984"/>
                <a:gd name="T32" fmla="*/ 361 w 914"/>
                <a:gd name="T33" fmla="*/ 673 h 984"/>
                <a:gd name="T34" fmla="*/ 255 w 914"/>
                <a:gd name="T35" fmla="*/ 692 h 984"/>
                <a:gd name="T36" fmla="*/ 163 w 914"/>
                <a:gd name="T37" fmla="*/ 713 h 984"/>
                <a:gd name="T38" fmla="*/ 110 w 914"/>
                <a:gd name="T39" fmla="*/ 783 h 984"/>
                <a:gd name="T40" fmla="*/ 167 w 914"/>
                <a:gd name="T41" fmla="*/ 783 h 984"/>
                <a:gd name="T42" fmla="*/ 55 w 914"/>
                <a:gd name="T43" fmla="*/ 849 h 984"/>
                <a:gd name="T44" fmla="*/ 0 w 914"/>
                <a:gd name="T45" fmla="*/ 897 h 984"/>
                <a:gd name="T46" fmla="*/ 26 w 914"/>
                <a:gd name="T47" fmla="*/ 971 h 984"/>
                <a:gd name="T48" fmla="*/ 91 w 914"/>
                <a:gd name="T49" fmla="*/ 984 h 984"/>
                <a:gd name="T50" fmla="*/ 408 w 914"/>
                <a:gd name="T51" fmla="*/ 770 h 984"/>
                <a:gd name="T52" fmla="*/ 538 w 914"/>
                <a:gd name="T53" fmla="*/ 635 h 984"/>
                <a:gd name="T54" fmla="*/ 600 w 914"/>
                <a:gd name="T55" fmla="*/ 673 h 984"/>
                <a:gd name="T56" fmla="*/ 640 w 914"/>
                <a:gd name="T57" fmla="*/ 667 h 984"/>
                <a:gd name="T58" fmla="*/ 713 w 914"/>
                <a:gd name="T59" fmla="*/ 617 h 984"/>
                <a:gd name="T60" fmla="*/ 773 w 914"/>
                <a:gd name="T61" fmla="*/ 517 h 984"/>
                <a:gd name="T62" fmla="*/ 914 w 914"/>
                <a:gd name="T63" fmla="*/ 57 h 984"/>
                <a:gd name="T64" fmla="*/ 821 w 914"/>
                <a:gd name="T65" fmla="*/ 0 h 984"/>
                <a:gd name="T66" fmla="*/ 821 w 914"/>
                <a:gd name="T67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4" h="984">
                  <a:moveTo>
                    <a:pt x="821" y="0"/>
                  </a:moveTo>
                  <a:lnTo>
                    <a:pt x="692" y="209"/>
                  </a:lnTo>
                  <a:lnTo>
                    <a:pt x="648" y="334"/>
                  </a:lnTo>
                  <a:lnTo>
                    <a:pt x="718" y="311"/>
                  </a:lnTo>
                  <a:lnTo>
                    <a:pt x="665" y="410"/>
                  </a:lnTo>
                  <a:lnTo>
                    <a:pt x="568" y="559"/>
                  </a:lnTo>
                  <a:lnTo>
                    <a:pt x="688" y="540"/>
                  </a:lnTo>
                  <a:lnTo>
                    <a:pt x="648" y="570"/>
                  </a:lnTo>
                  <a:lnTo>
                    <a:pt x="616" y="578"/>
                  </a:lnTo>
                  <a:lnTo>
                    <a:pt x="618" y="564"/>
                  </a:lnTo>
                  <a:lnTo>
                    <a:pt x="542" y="579"/>
                  </a:lnTo>
                  <a:lnTo>
                    <a:pt x="519" y="576"/>
                  </a:lnTo>
                  <a:lnTo>
                    <a:pt x="534" y="475"/>
                  </a:lnTo>
                  <a:lnTo>
                    <a:pt x="485" y="597"/>
                  </a:lnTo>
                  <a:lnTo>
                    <a:pt x="446" y="654"/>
                  </a:lnTo>
                  <a:lnTo>
                    <a:pt x="446" y="614"/>
                  </a:lnTo>
                  <a:lnTo>
                    <a:pt x="361" y="673"/>
                  </a:lnTo>
                  <a:lnTo>
                    <a:pt x="255" y="692"/>
                  </a:lnTo>
                  <a:lnTo>
                    <a:pt x="163" y="713"/>
                  </a:lnTo>
                  <a:lnTo>
                    <a:pt x="110" y="783"/>
                  </a:lnTo>
                  <a:lnTo>
                    <a:pt x="167" y="783"/>
                  </a:lnTo>
                  <a:lnTo>
                    <a:pt x="55" y="849"/>
                  </a:lnTo>
                  <a:lnTo>
                    <a:pt x="0" y="897"/>
                  </a:lnTo>
                  <a:lnTo>
                    <a:pt x="26" y="971"/>
                  </a:lnTo>
                  <a:lnTo>
                    <a:pt x="91" y="984"/>
                  </a:lnTo>
                  <a:lnTo>
                    <a:pt x="408" y="770"/>
                  </a:lnTo>
                  <a:lnTo>
                    <a:pt x="538" y="635"/>
                  </a:lnTo>
                  <a:lnTo>
                    <a:pt x="600" y="673"/>
                  </a:lnTo>
                  <a:lnTo>
                    <a:pt x="640" y="667"/>
                  </a:lnTo>
                  <a:lnTo>
                    <a:pt x="713" y="617"/>
                  </a:lnTo>
                  <a:lnTo>
                    <a:pt x="773" y="517"/>
                  </a:lnTo>
                  <a:lnTo>
                    <a:pt x="914" y="57"/>
                  </a:lnTo>
                  <a:lnTo>
                    <a:pt x="821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9" name="Freeform 55">
              <a:extLst>
                <a:ext uri="{FF2B5EF4-FFF2-40B4-BE49-F238E27FC236}">
                  <a16:creationId xmlns:a16="http://schemas.microsoft.com/office/drawing/2014/main" id="{C4431052-6EFB-4217-B9D2-5BF1070A8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634"/>
              <a:ext cx="222" cy="343"/>
            </a:xfrm>
            <a:custGeom>
              <a:avLst/>
              <a:gdLst>
                <a:gd name="T0" fmla="*/ 105 w 445"/>
                <a:gd name="T1" fmla="*/ 686 h 686"/>
                <a:gd name="T2" fmla="*/ 72 w 445"/>
                <a:gd name="T3" fmla="*/ 572 h 686"/>
                <a:gd name="T4" fmla="*/ 42 w 445"/>
                <a:gd name="T5" fmla="*/ 474 h 686"/>
                <a:gd name="T6" fmla="*/ 0 w 445"/>
                <a:gd name="T7" fmla="*/ 398 h 686"/>
                <a:gd name="T8" fmla="*/ 38 w 445"/>
                <a:gd name="T9" fmla="*/ 339 h 686"/>
                <a:gd name="T10" fmla="*/ 154 w 445"/>
                <a:gd name="T11" fmla="*/ 272 h 686"/>
                <a:gd name="T12" fmla="*/ 181 w 445"/>
                <a:gd name="T13" fmla="*/ 264 h 686"/>
                <a:gd name="T14" fmla="*/ 139 w 445"/>
                <a:gd name="T15" fmla="*/ 321 h 686"/>
                <a:gd name="T16" fmla="*/ 135 w 445"/>
                <a:gd name="T17" fmla="*/ 344 h 686"/>
                <a:gd name="T18" fmla="*/ 188 w 445"/>
                <a:gd name="T19" fmla="*/ 339 h 686"/>
                <a:gd name="T20" fmla="*/ 255 w 445"/>
                <a:gd name="T21" fmla="*/ 299 h 686"/>
                <a:gd name="T22" fmla="*/ 293 w 445"/>
                <a:gd name="T23" fmla="*/ 264 h 686"/>
                <a:gd name="T24" fmla="*/ 198 w 445"/>
                <a:gd name="T25" fmla="*/ 251 h 686"/>
                <a:gd name="T26" fmla="*/ 230 w 445"/>
                <a:gd name="T27" fmla="*/ 168 h 686"/>
                <a:gd name="T28" fmla="*/ 283 w 445"/>
                <a:gd name="T29" fmla="*/ 91 h 686"/>
                <a:gd name="T30" fmla="*/ 371 w 445"/>
                <a:gd name="T31" fmla="*/ 29 h 686"/>
                <a:gd name="T32" fmla="*/ 445 w 445"/>
                <a:gd name="T33" fmla="*/ 0 h 686"/>
                <a:gd name="T34" fmla="*/ 422 w 445"/>
                <a:gd name="T35" fmla="*/ 226 h 686"/>
                <a:gd name="T36" fmla="*/ 327 w 445"/>
                <a:gd name="T37" fmla="*/ 320 h 686"/>
                <a:gd name="T38" fmla="*/ 97 w 445"/>
                <a:gd name="T39" fmla="*/ 411 h 686"/>
                <a:gd name="T40" fmla="*/ 91 w 445"/>
                <a:gd name="T41" fmla="*/ 512 h 686"/>
                <a:gd name="T42" fmla="*/ 101 w 445"/>
                <a:gd name="T43" fmla="*/ 612 h 686"/>
                <a:gd name="T44" fmla="*/ 105 w 445"/>
                <a:gd name="T45" fmla="*/ 686 h 686"/>
                <a:gd name="T46" fmla="*/ 105 w 445"/>
                <a:gd name="T47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5" h="686">
                  <a:moveTo>
                    <a:pt x="105" y="686"/>
                  </a:moveTo>
                  <a:lnTo>
                    <a:pt x="72" y="572"/>
                  </a:lnTo>
                  <a:lnTo>
                    <a:pt x="42" y="474"/>
                  </a:lnTo>
                  <a:lnTo>
                    <a:pt x="0" y="398"/>
                  </a:lnTo>
                  <a:lnTo>
                    <a:pt x="38" y="339"/>
                  </a:lnTo>
                  <a:lnTo>
                    <a:pt x="154" y="272"/>
                  </a:lnTo>
                  <a:lnTo>
                    <a:pt x="181" y="264"/>
                  </a:lnTo>
                  <a:lnTo>
                    <a:pt x="139" y="321"/>
                  </a:lnTo>
                  <a:lnTo>
                    <a:pt x="135" y="344"/>
                  </a:lnTo>
                  <a:lnTo>
                    <a:pt x="188" y="339"/>
                  </a:lnTo>
                  <a:lnTo>
                    <a:pt x="255" y="299"/>
                  </a:lnTo>
                  <a:lnTo>
                    <a:pt x="293" y="264"/>
                  </a:lnTo>
                  <a:lnTo>
                    <a:pt x="198" y="251"/>
                  </a:lnTo>
                  <a:lnTo>
                    <a:pt x="230" y="168"/>
                  </a:lnTo>
                  <a:lnTo>
                    <a:pt x="283" y="91"/>
                  </a:lnTo>
                  <a:lnTo>
                    <a:pt x="371" y="29"/>
                  </a:lnTo>
                  <a:lnTo>
                    <a:pt x="445" y="0"/>
                  </a:lnTo>
                  <a:lnTo>
                    <a:pt x="422" y="226"/>
                  </a:lnTo>
                  <a:lnTo>
                    <a:pt x="327" y="320"/>
                  </a:lnTo>
                  <a:lnTo>
                    <a:pt x="97" y="411"/>
                  </a:lnTo>
                  <a:lnTo>
                    <a:pt x="91" y="512"/>
                  </a:lnTo>
                  <a:lnTo>
                    <a:pt x="101" y="612"/>
                  </a:lnTo>
                  <a:lnTo>
                    <a:pt x="105" y="686"/>
                  </a:lnTo>
                  <a:lnTo>
                    <a:pt x="105" y="686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0" name="Freeform 56">
              <a:extLst>
                <a:ext uri="{FF2B5EF4-FFF2-40B4-BE49-F238E27FC236}">
                  <a16:creationId xmlns:a16="http://schemas.microsoft.com/office/drawing/2014/main" id="{659CCCFD-DC3F-4534-9E13-72B236E4F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857"/>
              <a:ext cx="100" cy="344"/>
            </a:xfrm>
            <a:custGeom>
              <a:avLst/>
              <a:gdLst>
                <a:gd name="T0" fmla="*/ 10 w 202"/>
                <a:gd name="T1" fmla="*/ 0 h 686"/>
                <a:gd name="T2" fmla="*/ 84 w 202"/>
                <a:gd name="T3" fmla="*/ 200 h 686"/>
                <a:gd name="T4" fmla="*/ 124 w 202"/>
                <a:gd name="T5" fmla="*/ 289 h 686"/>
                <a:gd name="T6" fmla="*/ 192 w 202"/>
                <a:gd name="T7" fmla="*/ 418 h 686"/>
                <a:gd name="T8" fmla="*/ 192 w 202"/>
                <a:gd name="T9" fmla="*/ 494 h 686"/>
                <a:gd name="T10" fmla="*/ 185 w 202"/>
                <a:gd name="T11" fmla="*/ 564 h 686"/>
                <a:gd name="T12" fmla="*/ 194 w 202"/>
                <a:gd name="T13" fmla="*/ 606 h 686"/>
                <a:gd name="T14" fmla="*/ 183 w 202"/>
                <a:gd name="T15" fmla="*/ 641 h 686"/>
                <a:gd name="T16" fmla="*/ 202 w 202"/>
                <a:gd name="T17" fmla="*/ 686 h 686"/>
                <a:gd name="T18" fmla="*/ 171 w 202"/>
                <a:gd name="T19" fmla="*/ 667 h 686"/>
                <a:gd name="T20" fmla="*/ 160 w 202"/>
                <a:gd name="T21" fmla="*/ 652 h 686"/>
                <a:gd name="T22" fmla="*/ 171 w 202"/>
                <a:gd name="T23" fmla="*/ 589 h 686"/>
                <a:gd name="T24" fmla="*/ 169 w 202"/>
                <a:gd name="T25" fmla="*/ 557 h 686"/>
                <a:gd name="T26" fmla="*/ 181 w 202"/>
                <a:gd name="T27" fmla="*/ 511 h 686"/>
                <a:gd name="T28" fmla="*/ 149 w 202"/>
                <a:gd name="T29" fmla="*/ 403 h 686"/>
                <a:gd name="T30" fmla="*/ 29 w 202"/>
                <a:gd name="T31" fmla="*/ 152 h 686"/>
                <a:gd name="T32" fmla="*/ 0 w 202"/>
                <a:gd name="T33" fmla="*/ 36 h 686"/>
                <a:gd name="T34" fmla="*/ 10 w 202"/>
                <a:gd name="T35" fmla="*/ 0 h 686"/>
                <a:gd name="T36" fmla="*/ 10 w 202"/>
                <a:gd name="T37" fmla="*/ 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2" h="686">
                  <a:moveTo>
                    <a:pt x="10" y="0"/>
                  </a:moveTo>
                  <a:lnTo>
                    <a:pt x="84" y="200"/>
                  </a:lnTo>
                  <a:lnTo>
                    <a:pt x="124" y="289"/>
                  </a:lnTo>
                  <a:lnTo>
                    <a:pt x="192" y="418"/>
                  </a:lnTo>
                  <a:lnTo>
                    <a:pt x="192" y="494"/>
                  </a:lnTo>
                  <a:lnTo>
                    <a:pt x="185" y="564"/>
                  </a:lnTo>
                  <a:lnTo>
                    <a:pt x="194" y="606"/>
                  </a:lnTo>
                  <a:lnTo>
                    <a:pt x="183" y="641"/>
                  </a:lnTo>
                  <a:lnTo>
                    <a:pt x="202" y="686"/>
                  </a:lnTo>
                  <a:lnTo>
                    <a:pt x="171" y="667"/>
                  </a:lnTo>
                  <a:lnTo>
                    <a:pt x="160" y="652"/>
                  </a:lnTo>
                  <a:lnTo>
                    <a:pt x="171" y="589"/>
                  </a:lnTo>
                  <a:lnTo>
                    <a:pt x="169" y="557"/>
                  </a:lnTo>
                  <a:lnTo>
                    <a:pt x="181" y="511"/>
                  </a:lnTo>
                  <a:lnTo>
                    <a:pt x="149" y="403"/>
                  </a:lnTo>
                  <a:lnTo>
                    <a:pt x="29" y="152"/>
                  </a:lnTo>
                  <a:lnTo>
                    <a:pt x="0" y="36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08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1" name="Freeform 57">
              <a:extLst>
                <a:ext uri="{FF2B5EF4-FFF2-40B4-BE49-F238E27FC236}">
                  <a16:creationId xmlns:a16="http://schemas.microsoft.com/office/drawing/2014/main" id="{BAC0CC3D-93E0-4FAC-905D-DF09E6B1A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628"/>
              <a:ext cx="317" cy="251"/>
            </a:xfrm>
            <a:custGeom>
              <a:avLst/>
              <a:gdLst>
                <a:gd name="T0" fmla="*/ 14 w 633"/>
                <a:gd name="T1" fmla="*/ 433 h 502"/>
                <a:gd name="T2" fmla="*/ 31 w 633"/>
                <a:gd name="T3" fmla="*/ 475 h 502"/>
                <a:gd name="T4" fmla="*/ 48 w 633"/>
                <a:gd name="T5" fmla="*/ 502 h 502"/>
                <a:gd name="T6" fmla="*/ 107 w 633"/>
                <a:gd name="T7" fmla="*/ 435 h 502"/>
                <a:gd name="T8" fmla="*/ 154 w 633"/>
                <a:gd name="T9" fmla="*/ 426 h 502"/>
                <a:gd name="T10" fmla="*/ 190 w 633"/>
                <a:gd name="T11" fmla="*/ 401 h 502"/>
                <a:gd name="T12" fmla="*/ 280 w 633"/>
                <a:gd name="T13" fmla="*/ 351 h 502"/>
                <a:gd name="T14" fmla="*/ 352 w 633"/>
                <a:gd name="T15" fmla="*/ 312 h 502"/>
                <a:gd name="T16" fmla="*/ 436 w 633"/>
                <a:gd name="T17" fmla="*/ 289 h 502"/>
                <a:gd name="T18" fmla="*/ 405 w 633"/>
                <a:gd name="T19" fmla="*/ 256 h 502"/>
                <a:gd name="T20" fmla="*/ 460 w 633"/>
                <a:gd name="T21" fmla="*/ 234 h 502"/>
                <a:gd name="T22" fmla="*/ 591 w 633"/>
                <a:gd name="T23" fmla="*/ 213 h 502"/>
                <a:gd name="T24" fmla="*/ 527 w 633"/>
                <a:gd name="T25" fmla="*/ 192 h 502"/>
                <a:gd name="T26" fmla="*/ 586 w 633"/>
                <a:gd name="T27" fmla="*/ 173 h 502"/>
                <a:gd name="T28" fmla="*/ 546 w 633"/>
                <a:gd name="T29" fmla="*/ 159 h 502"/>
                <a:gd name="T30" fmla="*/ 633 w 633"/>
                <a:gd name="T31" fmla="*/ 89 h 502"/>
                <a:gd name="T32" fmla="*/ 572 w 633"/>
                <a:gd name="T33" fmla="*/ 82 h 502"/>
                <a:gd name="T34" fmla="*/ 513 w 633"/>
                <a:gd name="T35" fmla="*/ 47 h 502"/>
                <a:gd name="T36" fmla="*/ 453 w 633"/>
                <a:gd name="T37" fmla="*/ 66 h 502"/>
                <a:gd name="T38" fmla="*/ 415 w 633"/>
                <a:gd name="T39" fmla="*/ 57 h 502"/>
                <a:gd name="T40" fmla="*/ 447 w 633"/>
                <a:gd name="T41" fmla="*/ 0 h 502"/>
                <a:gd name="T42" fmla="*/ 377 w 633"/>
                <a:gd name="T43" fmla="*/ 13 h 502"/>
                <a:gd name="T44" fmla="*/ 310 w 633"/>
                <a:gd name="T45" fmla="*/ 66 h 502"/>
                <a:gd name="T46" fmla="*/ 249 w 633"/>
                <a:gd name="T47" fmla="*/ 120 h 502"/>
                <a:gd name="T48" fmla="*/ 234 w 633"/>
                <a:gd name="T49" fmla="*/ 158 h 502"/>
                <a:gd name="T50" fmla="*/ 213 w 633"/>
                <a:gd name="T51" fmla="*/ 186 h 502"/>
                <a:gd name="T52" fmla="*/ 202 w 633"/>
                <a:gd name="T53" fmla="*/ 213 h 502"/>
                <a:gd name="T54" fmla="*/ 179 w 633"/>
                <a:gd name="T55" fmla="*/ 255 h 502"/>
                <a:gd name="T56" fmla="*/ 251 w 633"/>
                <a:gd name="T57" fmla="*/ 253 h 502"/>
                <a:gd name="T58" fmla="*/ 323 w 633"/>
                <a:gd name="T59" fmla="*/ 234 h 502"/>
                <a:gd name="T60" fmla="*/ 285 w 633"/>
                <a:gd name="T61" fmla="*/ 281 h 502"/>
                <a:gd name="T62" fmla="*/ 261 w 633"/>
                <a:gd name="T63" fmla="*/ 319 h 502"/>
                <a:gd name="T64" fmla="*/ 190 w 633"/>
                <a:gd name="T65" fmla="*/ 359 h 502"/>
                <a:gd name="T66" fmla="*/ 150 w 633"/>
                <a:gd name="T67" fmla="*/ 374 h 502"/>
                <a:gd name="T68" fmla="*/ 69 w 633"/>
                <a:gd name="T69" fmla="*/ 378 h 502"/>
                <a:gd name="T70" fmla="*/ 82 w 633"/>
                <a:gd name="T71" fmla="*/ 332 h 502"/>
                <a:gd name="T72" fmla="*/ 120 w 633"/>
                <a:gd name="T73" fmla="*/ 296 h 502"/>
                <a:gd name="T74" fmla="*/ 57 w 633"/>
                <a:gd name="T75" fmla="*/ 332 h 502"/>
                <a:gd name="T76" fmla="*/ 12 w 633"/>
                <a:gd name="T77" fmla="*/ 369 h 502"/>
                <a:gd name="T78" fmla="*/ 0 w 633"/>
                <a:gd name="T79" fmla="*/ 399 h 502"/>
                <a:gd name="T80" fmla="*/ 14 w 633"/>
                <a:gd name="T81" fmla="*/ 433 h 502"/>
                <a:gd name="T82" fmla="*/ 14 w 633"/>
                <a:gd name="T83" fmla="*/ 43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3" h="502">
                  <a:moveTo>
                    <a:pt x="14" y="433"/>
                  </a:moveTo>
                  <a:lnTo>
                    <a:pt x="31" y="475"/>
                  </a:lnTo>
                  <a:lnTo>
                    <a:pt x="48" y="502"/>
                  </a:lnTo>
                  <a:lnTo>
                    <a:pt x="107" y="435"/>
                  </a:lnTo>
                  <a:lnTo>
                    <a:pt x="154" y="426"/>
                  </a:lnTo>
                  <a:lnTo>
                    <a:pt x="190" y="401"/>
                  </a:lnTo>
                  <a:lnTo>
                    <a:pt x="280" y="351"/>
                  </a:lnTo>
                  <a:lnTo>
                    <a:pt x="352" y="312"/>
                  </a:lnTo>
                  <a:lnTo>
                    <a:pt x="436" y="289"/>
                  </a:lnTo>
                  <a:lnTo>
                    <a:pt x="405" y="256"/>
                  </a:lnTo>
                  <a:lnTo>
                    <a:pt x="460" y="234"/>
                  </a:lnTo>
                  <a:lnTo>
                    <a:pt x="591" y="213"/>
                  </a:lnTo>
                  <a:lnTo>
                    <a:pt x="527" y="192"/>
                  </a:lnTo>
                  <a:lnTo>
                    <a:pt x="586" y="173"/>
                  </a:lnTo>
                  <a:lnTo>
                    <a:pt x="546" y="159"/>
                  </a:lnTo>
                  <a:lnTo>
                    <a:pt x="633" y="89"/>
                  </a:lnTo>
                  <a:lnTo>
                    <a:pt x="572" y="82"/>
                  </a:lnTo>
                  <a:lnTo>
                    <a:pt x="513" y="47"/>
                  </a:lnTo>
                  <a:lnTo>
                    <a:pt x="453" y="66"/>
                  </a:lnTo>
                  <a:lnTo>
                    <a:pt x="415" y="57"/>
                  </a:lnTo>
                  <a:lnTo>
                    <a:pt x="447" y="0"/>
                  </a:lnTo>
                  <a:lnTo>
                    <a:pt x="377" y="13"/>
                  </a:lnTo>
                  <a:lnTo>
                    <a:pt x="310" y="66"/>
                  </a:lnTo>
                  <a:lnTo>
                    <a:pt x="249" y="120"/>
                  </a:lnTo>
                  <a:lnTo>
                    <a:pt x="234" y="158"/>
                  </a:lnTo>
                  <a:lnTo>
                    <a:pt x="213" y="186"/>
                  </a:lnTo>
                  <a:lnTo>
                    <a:pt x="202" y="213"/>
                  </a:lnTo>
                  <a:lnTo>
                    <a:pt x="179" y="255"/>
                  </a:lnTo>
                  <a:lnTo>
                    <a:pt x="251" y="253"/>
                  </a:lnTo>
                  <a:lnTo>
                    <a:pt x="323" y="234"/>
                  </a:lnTo>
                  <a:lnTo>
                    <a:pt x="285" y="281"/>
                  </a:lnTo>
                  <a:lnTo>
                    <a:pt x="261" y="319"/>
                  </a:lnTo>
                  <a:lnTo>
                    <a:pt x="190" y="359"/>
                  </a:lnTo>
                  <a:lnTo>
                    <a:pt x="150" y="374"/>
                  </a:lnTo>
                  <a:lnTo>
                    <a:pt x="69" y="378"/>
                  </a:lnTo>
                  <a:lnTo>
                    <a:pt x="82" y="332"/>
                  </a:lnTo>
                  <a:lnTo>
                    <a:pt x="120" y="296"/>
                  </a:lnTo>
                  <a:lnTo>
                    <a:pt x="57" y="332"/>
                  </a:lnTo>
                  <a:lnTo>
                    <a:pt x="12" y="369"/>
                  </a:lnTo>
                  <a:lnTo>
                    <a:pt x="0" y="399"/>
                  </a:lnTo>
                  <a:lnTo>
                    <a:pt x="14" y="433"/>
                  </a:lnTo>
                  <a:lnTo>
                    <a:pt x="14" y="4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2" name="Freeform 58">
              <a:extLst>
                <a:ext uri="{FF2B5EF4-FFF2-40B4-BE49-F238E27FC236}">
                  <a16:creationId xmlns:a16="http://schemas.microsoft.com/office/drawing/2014/main" id="{E2EA9C8B-D0DB-4CA1-ACCB-6944878B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592"/>
              <a:ext cx="449" cy="305"/>
            </a:xfrm>
            <a:custGeom>
              <a:avLst/>
              <a:gdLst>
                <a:gd name="T0" fmla="*/ 779 w 899"/>
                <a:gd name="T1" fmla="*/ 40 h 610"/>
                <a:gd name="T2" fmla="*/ 728 w 899"/>
                <a:gd name="T3" fmla="*/ 43 h 610"/>
                <a:gd name="T4" fmla="*/ 663 w 899"/>
                <a:gd name="T5" fmla="*/ 64 h 610"/>
                <a:gd name="T6" fmla="*/ 561 w 899"/>
                <a:gd name="T7" fmla="*/ 60 h 610"/>
                <a:gd name="T8" fmla="*/ 511 w 899"/>
                <a:gd name="T9" fmla="*/ 74 h 610"/>
                <a:gd name="T10" fmla="*/ 464 w 899"/>
                <a:gd name="T11" fmla="*/ 97 h 610"/>
                <a:gd name="T12" fmla="*/ 414 w 899"/>
                <a:gd name="T13" fmla="*/ 138 h 610"/>
                <a:gd name="T14" fmla="*/ 370 w 899"/>
                <a:gd name="T15" fmla="*/ 182 h 610"/>
                <a:gd name="T16" fmla="*/ 351 w 899"/>
                <a:gd name="T17" fmla="*/ 224 h 610"/>
                <a:gd name="T18" fmla="*/ 281 w 899"/>
                <a:gd name="T19" fmla="*/ 260 h 610"/>
                <a:gd name="T20" fmla="*/ 203 w 899"/>
                <a:gd name="T21" fmla="*/ 315 h 610"/>
                <a:gd name="T22" fmla="*/ 167 w 899"/>
                <a:gd name="T23" fmla="*/ 359 h 610"/>
                <a:gd name="T24" fmla="*/ 114 w 899"/>
                <a:gd name="T25" fmla="*/ 427 h 610"/>
                <a:gd name="T26" fmla="*/ 68 w 899"/>
                <a:gd name="T27" fmla="*/ 469 h 610"/>
                <a:gd name="T28" fmla="*/ 27 w 899"/>
                <a:gd name="T29" fmla="*/ 534 h 610"/>
                <a:gd name="T30" fmla="*/ 13 w 899"/>
                <a:gd name="T31" fmla="*/ 610 h 610"/>
                <a:gd name="T32" fmla="*/ 0 w 899"/>
                <a:gd name="T33" fmla="*/ 509 h 610"/>
                <a:gd name="T34" fmla="*/ 40 w 899"/>
                <a:gd name="T35" fmla="*/ 465 h 610"/>
                <a:gd name="T36" fmla="*/ 106 w 899"/>
                <a:gd name="T37" fmla="*/ 401 h 610"/>
                <a:gd name="T38" fmla="*/ 196 w 899"/>
                <a:gd name="T39" fmla="*/ 306 h 610"/>
                <a:gd name="T40" fmla="*/ 268 w 899"/>
                <a:gd name="T41" fmla="*/ 256 h 610"/>
                <a:gd name="T42" fmla="*/ 342 w 899"/>
                <a:gd name="T43" fmla="*/ 214 h 610"/>
                <a:gd name="T44" fmla="*/ 370 w 899"/>
                <a:gd name="T45" fmla="*/ 159 h 610"/>
                <a:gd name="T46" fmla="*/ 429 w 899"/>
                <a:gd name="T47" fmla="*/ 108 h 610"/>
                <a:gd name="T48" fmla="*/ 494 w 899"/>
                <a:gd name="T49" fmla="*/ 68 h 610"/>
                <a:gd name="T50" fmla="*/ 549 w 899"/>
                <a:gd name="T51" fmla="*/ 49 h 610"/>
                <a:gd name="T52" fmla="*/ 612 w 899"/>
                <a:gd name="T53" fmla="*/ 51 h 610"/>
                <a:gd name="T54" fmla="*/ 652 w 899"/>
                <a:gd name="T55" fmla="*/ 51 h 610"/>
                <a:gd name="T56" fmla="*/ 711 w 899"/>
                <a:gd name="T57" fmla="*/ 34 h 610"/>
                <a:gd name="T58" fmla="*/ 886 w 899"/>
                <a:gd name="T59" fmla="*/ 0 h 610"/>
                <a:gd name="T60" fmla="*/ 899 w 899"/>
                <a:gd name="T61" fmla="*/ 15 h 610"/>
                <a:gd name="T62" fmla="*/ 859 w 899"/>
                <a:gd name="T63" fmla="*/ 15 h 610"/>
                <a:gd name="T64" fmla="*/ 779 w 899"/>
                <a:gd name="T65" fmla="*/ 40 h 610"/>
                <a:gd name="T66" fmla="*/ 779 w 899"/>
                <a:gd name="T67" fmla="*/ 4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9" h="610">
                  <a:moveTo>
                    <a:pt x="779" y="40"/>
                  </a:moveTo>
                  <a:lnTo>
                    <a:pt x="728" y="43"/>
                  </a:lnTo>
                  <a:lnTo>
                    <a:pt x="663" y="64"/>
                  </a:lnTo>
                  <a:lnTo>
                    <a:pt x="561" y="60"/>
                  </a:lnTo>
                  <a:lnTo>
                    <a:pt x="511" y="74"/>
                  </a:lnTo>
                  <a:lnTo>
                    <a:pt x="464" y="97"/>
                  </a:lnTo>
                  <a:lnTo>
                    <a:pt x="414" y="138"/>
                  </a:lnTo>
                  <a:lnTo>
                    <a:pt x="370" y="182"/>
                  </a:lnTo>
                  <a:lnTo>
                    <a:pt x="351" y="224"/>
                  </a:lnTo>
                  <a:lnTo>
                    <a:pt x="281" y="260"/>
                  </a:lnTo>
                  <a:lnTo>
                    <a:pt x="203" y="315"/>
                  </a:lnTo>
                  <a:lnTo>
                    <a:pt x="167" y="359"/>
                  </a:lnTo>
                  <a:lnTo>
                    <a:pt x="114" y="427"/>
                  </a:lnTo>
                  <a:lnTo>
                    <a:pt x="68" y="469"/>
                  </a:lnTo>
                  <a:lnTo>
                    <a:pt x="27" y="534"/>
                  </a:lnTo>
                  <a:lnTo>
                    <a:pt x="13" y="610"/>
                  </a:lnTo>
                  <a:lnTo>
                    <a:pt x="0" y="509"/>
                  </a:lnTo>
                  <a:lnTo>
                    <a:pt x="40" y="465"/>
                  </a:lnTo>
                  <a:lnTo>
                    <a:pt x="106" y="401"/>
                  </a:lnTo>
                  <a:lnTo>
                    <a:pt x="196" y="306"/>
                  </a:lnTo>
                  <a:lnTo>
                    <a:pt x="268" y="256"/>
                  </a:lnTo>
                  <a:lnTo>
                    <a:pt x="342" y="214"/>
                  </a:lnTo>
                  <a:lnTo>
                    <a:pt x="370" y="159"/>
                  </a:lnTo>
                  <a:lnTo>
                    <a:pt x="429" y="108"/>
                  </a:lnTo>
                  <a:lnTo>
                    <a:pt x="494" y="68"/>
                  </a:lnTo>
                  <a:lnTo>
                    <a:pt x="549" y="49"/>
                  </a:lnTo>
                  <a:lnTo>
                    <a:pt x="612" y="51"/>
                  </a:lnTo>
                  <a:lnTo>
                    <a:pt x="652" y="51"/>
                  </a:lnTo>
                  <a:lnTo>
                    <a:pt x="711" y="34"/>
                  </a:lnTo>
                  <a:lnTo>
                    <a:pt x="886" y="0"/>
                  </a:lnTo>
                  <a:lnTo>
                    <a:pt x="899" y="15"/>
                  </a:lnTo>
                  <a:lnTo>
                    <a:pt x="859" y="15"/>
                  </a:lnTo>
                  <a:lnTo>
                    <a:pt x="779" y="40"/>
                  </a:lnTo>
                  <a:lnTo>
                    <a:pt x="779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3" name="Freeform 59">
              <a:extLst>
                <a:ext uri="{FF2B5EF4-FFF2-40B4-BE49-F238E27FC236}">
                  <a16:creationId xmlns:a16="http://schemas.microsoft.com/office/drawing/2014/main" id="{318FCF4F-7E3C-40E6-9231-9FB57D10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611"/>
              <a:ext cx="87" cy="133"/>
            </a:xfrm>
            <a:custGeom>
              <a:avLst/>
              <a:gdLst>
                <a:gd name="T0" fmla="*/ 0 w 173"/>
                <a:gd name="T1" fmla="*/ 161 h 266"/>
                <a:gd name="T2" fmla="*/ 106 w 173"/>
                <a:gd name="T3" fmla="*/ 144 h 266"/>
                <a:gd name="T4" fmla="*/ 173 w 173"/>
                <a:gd name="T5" fmla="*/ 266 h 266"/>
                <a:gd name="T6" fmla="*/ 114 w 173"/>
                <a:gd name="T7" fmla="*/ 104 h 266"/>
                <a:gd name="T8" fmla="*/ 100 w 173"/>
                <a:gd name="T9" fmla="*/ 60 h 266"/>
                <a:gd name="T10" fmla="*/ 91 w 173"/>
                <a:gd name="T11" fmla="*/ 28 h 266"/>
                <a:gd name="T12" fmla="*/ 51 w 173"/>
                <a:gd name="T13" fmla="*/ 0 h 266"/>
                <a:gd name="T14" fmla="*/ 0 w 173"/>
                <a:gd name="T15" fmla="*/ 5 h 266"/>
                <a:gd name="T16" fmla="*/ 39 w 173"/>
                <a:gd name="T17" fmla="*/ 13 h 266"/>
                <a:gd name="T18" fmla="*/ 79 w 173"/>
                <a:gd name="T19" fmla="*/ 47 h 266"/>
                <a:gd name="T20" fmla="*/ 83 w 173"/>
                <a:gd name="T21" fmla="*/ 91 h 266"/>
                <a:gd name="T22" fmla="*/ 57 w 173"/>
                <a:gd name="T23" fmla="*/ 125 h 266"/>
                <a:gd name="T24" fmla="*/ 0 w 173"/>
                <a:gd name="T25" fmla="*/ 161 h 266"/>
                <a:gd name="T26" fmla="*/ 0 w 173"/>
                <a:gd name="T27" fmla="*/ 16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266">
                  <a:moveTo>
                    <a:pt x="0" y="161"/>
                  </a:moveTo>
                  <a:lnTo>
                    <a:pt x="106" y="144"/>
                  </a:lnTo>
                  <a:lnTo>
                    <a:pt x="173" y="266"/>
                  </a:lnTo>
                  <a:lnTo>
                    <a:pt x="114" y="104"/>
                  </a:lnTo>
                  <a:lnTo>
                    <a:pt x="100" y="60"/>
                  </a:lnTo>
                  <a:lnTo>
                    <a:pt x="91" y="28"/>
                  </a:lnTo>
                  <a:lnTo>
                    <a:pt x="51" y="0"/>
                  </a:lnTo>
                  <a:lnTo>
                    <a:pt x="0" y="5"/>
                  </a:lnTo>
                  <a:lnTo>
                    <a:pt x="39" y="13"/>
                  </a:lnTo>
                  <a:lnTo>
                    <a:pt x="79" y="47"/>
                  </a:lnTo>
                  <a:lnTo>
                    <a:pt x="83" y="91"/>
                  </a:lnTo>
                  <a:lnTo>
                    <a:pt x="57" y="125"/>
                  </a:lnTo>
                  <a:lnTo>
                    <a:pt x="0" y="161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4" name="Freeform 60">
              <a:extLst>
                <a:ext uri="{FF2B5EF4-FFF2-40B4-BE49-F238E27FC236}">
                  <a16:creationId xmlns:a16="http://schemas.microsoft.com/office/drawing/2014/main" id="{13C7D29B-8CEE-4F21-993A-BAECAB33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670"/>
              <a:ext cx="178" cy="204"/>
            </a:xfrm>
            <a:custGeom>
              <a:avLst/>
              <a:gdLst>
                <a:gd name="T0" fmla="*/ 292 w 357"/>
                <a:gd name="T1" fmla="*/ 38 h 407"/>
                <a:gd name="T2" fmla="*/ 338 w 357"/>
                <a:gd name="T3" fmla="*/ 139 h 407"/>
                <a:gd name="T4" fmla="*/ 349 w 357"/>
                <a:gd name="T5" fmla="*/ 234 h 407"/>
                <a:gd name="T6" fmla="*/ 340 w 357"/>
                <a:gd name="T7" fmla="*/ 324 h 407"/>
                <a:gd name="T8" fmla="*/ 292 w 357"/>
                <a:gd name="T9" fmla="*/ 358 h 407"/>
                <a:gd name="T10" fmla="*/ 230 w 357"/>
                <a:gd name="T11" fmla="*/ 345 h 407"/>
                <a:gd name="T12" fmla="*/ 161 w 357"/>
                <a:gd name="T13" fmla="*/ 295 h 407"/>
                <a:gd name="T14" fmla="*/ 226 w 357"/>
                <a:gd name="T15" fmla="*/ 371 h 407"/>
                <a:gd name="T16" fmla="*/ 249 w 357"/>
                <a:gd name="T17" fmla="*/ 384 h 407"/>
                <a:gd name="T18" fmla="*/ 203 w 357"/>
                <a:gd name="T19" fmla="*/ 388 h 407"/>
                <a:gd name="T20" fmla="*/ 106 w 357"/>
                <a:gd name="T21" fmla="*/ 369 h 407"/>
                <a:gd name="T22" fmla="*/ 62 w 357"/>
                <a:gd name="T23" fmla="*/ 339 h 407"/>
                <a:gd name="T24" fmla="*/ 47 w 357"/>
                <a:gd name="T25" fmla="*/ 299 h 407"/>
                <a:gd name="T26" fmla="*/ 43 w 357"/>
                <a:gd name="T27" fmla="*/ 268 h 407"/>
                <a:gd name="T28" fmla="*/ 91 w 357"/>
                <a:gd name="T29" fmla="*/ 282 h 407"/>
                <a:gd name="T30" fmla="*/ 163 w 357"/>
                <a:gd name="T31" fmla="*/ 297 h 407"/>
                <a:gd name="T32" fmla="*/ 135 w 357"/>
                <a:gd name="T33" fmla="*/ 261 h 407"/>
                <a:gd name="T34" fmla="*/ 91 w 357"/>
                <a:gd name="T35" fmla="*/ 219 h 407"/>
                <a:gd name="T36" fmla="*/ 57 w 357"/>
                <a:gd name="T37" fmla="*/ 206 h 407"/>
                <a:gd name="T38" fmla="*/ 17 w 357"/>
                <a:gd name="T39" fmla="*/ 206 h 407"/>
                <a:gd name="T40" fmla="*/ 0 w 357"/>
                <a:gd name="T41" fmla="*/ 211 h 407"/>
                <a:gd name="T42" fmla="*/ 2 w 357"/>
                <a:gd name="T43" fmla="*/ 248 h 407"/>
                <a:gd name="T44" fmla="*/ 9 w 357"/>
                <a:gd name="T45" fmla="*/ 286 h 407"/>
                <a:gd name="T46" fmla="*/ 26 w 357"/>
                <a:gd name="T47" fmla="*/ 335 h 407"/>
                <a:gd name="T48" fmla="*/ 45 w 357"/>
                <a:gd name="T49" fmla="*/ 390 h 407"/>
                <a:gd name="T50" fmla="*/ 60 w 357"/>
                <a:gd name="T51" fmla="*/ 407 h 407"/>
                <a:gd name="T52" fmla="*/ 220 w 357"/>
                <a:gd name="T53" fmla="*/ 400 h 407"/>
                <a:gd name="T54" fmla="*/ 283 w 357"/>
                <a:gd name="T55" fmla="*/ 394 h 407"/>
                <a:gd name="T56" fmla="*/ 313 w 357"/>
                <a:gd name="T57" fmla="*/ 369 h 407"/>
                <a:gd name="T58" fmla="*/ 347 w 357"/>
                <a:gd name="T59" fmla="*/ 333 h 407"/>
                <a:gd name="T60" fmla="*/ 357 w 357"/>
                <a:gd name="T61" fmla="*/ 280 h 407"/>
                <a:gd name="T62" fmla="*/ 357 w 357"/>
                <a:gd name="T63" fmla="*/ 194 h 407"/>
                <a:gd name="T64" fmla="*/ 355 w 357"/>
                <a:gd name="T65" fmla="*/ 151 h 407"/>
                <a:gd name="T66" fmla="*/ 325 w 357"/>
                <a:gd name="T67" fmla="*/ 73 h 407"/>
                <a:gd name="T68" fmla="*/ 287 w 357"/>
                <a:gd name="T69" fmla="*/ 0 h 407"/>
                <a:gd name="T70" fmla="*/ 292 w 357"/>
                <a:gd name="T71" fmla="*/ 38 h 407"/>
                <a:gd name="T72" fmla="*/ 292 w 357"/>
                <a:gd name="T73" fmla="*/ 38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407">
                  <a:moveTo>
                    <a:pt x="292" y="38"/>
                  </a:moveTo>
                  <a:lnTo>
                    <a:pt x="338" y="139"/>
                  </a:lnTo>
                  <a:lnTo>
                    <a:pt x="349" y="234"/>
                  </a:lnTo>
                  <a:lnTo>
                    <a:pt x="340" y="324"/>
                  </a:lnTo>
                  <a:lnTo>
                    <a:pt x="292" y="358"/>
                  </a:lnTo>
                  <a:lnTo>
                    <a:pt x="230" y="345"/>
                  </a:lnTo>
                  <a:lnTo>
                    <a:pt x="161" y="295"/>
                  </a:lnTo>
                  <a:lnTo>
                    <a:pt x="226" y="371"/>
                  </a:lnTo>
                  <a:lnTo>
                    <a:pt x="249" y="384"/>
                  </a:lnTo>
                  <a:lnTo>
                    <a:pt x="203" y="388"/>
                  </a:lnTo>
                  <a:lnTo>
                    <a:pt x="106" y="369"/>
                  </a:lnTo>
                  <a:lnTo>
                    <a:pt x="62" y="339"/>
                  </a:lnTo>
                  <a:lnTo>
                    <a:pt x="47" y="299"/>
                  </a:lnTo>
                  <a:lnTo>
                    <a:pt x="43" y="268"/>
                  </a:lnTo>
                  <a:lnTo>
                    <a:pt x="91" y="282"/>
                  </a:lnTo>
                  <a:lnTo>
                    <a:pt x="163" y="297"/>
                  </a:lnTo>
                  <a:lnTo>
                    <a:pt x="135" y="261"/>
                  </a:lnTo>
                  <a:lnTo>
                    <a:pt x="91" y="219"/>
                  </a:lnTo>
                  <a:lnTo>
                    <a:pt x="57" y="206"/>
                  </a:lnTo>
                  <a:lnTo>
                    <a:pt x="17" y="206"/>
                  </a:lnTo>
                  <a:lnTo>
                    <a:pt x="0" y="211"/>
                  </a:lnTo>
                  <a:lnTo>
                    <a:pt x="2" y="248"/>
                  </a:lnTo>
                  <a:lnTo>
                    <a:pt x="9" y="286"/>
                  </a:lnTo>
                  <a:lnTo>
                    <a:pt x="26" y="335"/>
                  </a:lnTo>
                  <a:lnTo>
                    <a:pt x="45" y="390"/>
                  </a:lnTo>
                  <a:lnTo>
                    <a:pt x="60" y="407"/>
                  </a:lnTo>
                  <a:lnTo>
                    <a:pt x="220" y="400"/>
                  </a:lnTo>
                  <a:lnTo>
                    <a:pt x="283" y="394"/>
                  </a:lnTo>
                  <a:lnTo>
                    <a:pt x="313" y="369"/>
                  </a:lnTo>
                  <a:lnTo>
                    <a:pt x="347" y="333"/>
                  </a:lnTo>
                  <a:lnTo>
                    <a:pt x="357" y="280"/>
                  </a:lnTo>
                  <a:lnTo>
                    <a:pt x="357" y="194"/>
                  </a:lnTo>
                  <a:lnTo>
                    <a:pt x="355" y="151"/>
                  </a:lnTo>
                  <a:lnTo>
                    <a:pt x="325" y="73"/>
                  </a:lnTo>
                  <a:lnTo>
                    <a:pt x="287" y="0"/>
                  </a:lnTo>
                  <a:lnTo>
                    <a:pt x="292" y="38"/>
                  </a:lnTo>
                  <a:lnTo>
                    <a:pt x="292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5" name="Freeform 61">
              <a:extLst>
                <a:ext uri="{FF2B5EF4-FFF2-40B4-BE49-F238E27FC236}">
                  <a16:creationId xmlns:a16="http://schemas.microsoft.com/office/drawing/2014/main" id="{5137B913-52B5-4731-8B77-527418E38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840"/>
              <a:ext cx="97" cy="280"/>
            </a:xfrm>
            <a:custGeom>
              <a:avLst/>
              <a:gdLst>
                <a:gd name="T0" fmla="*/ 8 w 194"/>
                <a:gd name="T1" fmla="*/ 0 h 559"/>
                <a:gd name="T2" fmla="*/ 0 w 194"/>
                <a:gd name="T3" fmla="*/ 28 h 559"/>
                <a:gd name="T4" fmla="*/ 0 w 194"/>
                <a:gd name="T5" fmla="*/ 100 h 559"/>
                <a:gd name="T6" fmla="*/ 17 w 194"/>
                <a:gd name="T7" fmla="*/ 186 h 559"/>
                <a:gd name="T8" fmla="*/ 38 w 194"/>
                <a:gd name="T9" fmla="*/ 241 h 559"/>
                <a:gd name="T10" fmla="*/ 76 w 194"/>
                <a:gd name="T11" fmla="*/ 315 h 559"/>
                <a:gd name="T12" fmla="*/ 122 w 194"/>
                <a:gd name="T13" fmla="*/ 393 h 559"/>
                <a:gd name="T14" fmla="*/ 148 w 194"/>
                <a:gd name="T15" fmla="*/ 460 h 559"/>
                <a:gd name="T16" fmla="*/ 175 w 194"/>
                <a:gd name="T17" fmla="*/ 505 h 559"/>
                <a:gd name="T18" fmla="*/ 192 w 194"/>
                <a:gd name="T19" fmla="*/ 559 h 559"/>
                <a:gd name="T20" fmla="*/ 194 w 194"/>
                <a:gd name="T21" fmla="*/ 494 h 559"/>
                <a:gd name="T22" fmla="*/ 177 w 194"/>
                <a:gd name="T23" fmla="*/ 435 h 559"/>
                <a:gd name="T24" fmla="*/ 165 w 194"/>
                <a:gd name="T25" fmla="*/ 405 h 559"/>
                <a:gd name="T26" fmla="*/ 112 w 194"/>
                <a:gd name="T27" fmla="*/ 313 h 559"/>
                <a:gd name="T28" fmla="*/ 55 w 194"/>
                <a:gd name="T29" fmla="*/ 167 h 559"/>
                <a:gd name="T30" fmla="*/ 28 w 194"/>
                <a:gd name="T31" fmla="*/ 70 h 559"/>
                <a:gd name="T32" fmla="*/ 8 w 194"/>
                <a:gd name="T33" fmla="*/ 0 h 559"/>
                <a:gd name="T34" fmla="*/ 8 w 194"/>
                <a:gd name="T35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4" h="559">
                  <a:moveTo>
                    <a:pt x="8" y="0"/>
                  </a:moveTo>
                  <a:lnTo>
                    <a:pt x="0" y="28"/>
                  </a:lnTo>
                  <a:lnTo>
                    <a:pt x="0" y="100"/>
                  </a:lnTo>
                  <a:lnTo>
                    <a:pt x="17" y="186"/>
                  </a:lnTo>
                  <a:lnTo>
                    <a:pt x="38" y="241"/>
                  </a:lnTo>
                  <a:lnTo>
                    <a:pt x="76" y="315"/>
                  </a:lnTo>
                  <a:lnTo>
                    <a:pt x="122" y="393"/>
                  </a:lnTo>
                  <a:lnTo>
                    <a:pt x="148" y="460"/>
                  </a:lnTo>
                  <a:lnTo>
                    <a:pt x="175" y="505"/>
                  </a:lnTo>
                  <a:lnTo>
                    <a:pt x="192" y="559"/>
                  </a:lnTo>
                  <a:lnTo>
                    <a:pt x="194" y="494"/>
                  </a:lnTo>
                  <a:lnTo>
                    <a:pt x="177" y="435"/>
                  </a:lnTo>
                  <a:lnTo>
                    <a:pt x="165" y="405"/>
                  </a:lnTo>
                  <a:lnTo>
                    <a:pt x="112" y="313"/>
                  </a:lnTo>
                  <a:lnTo>
                    <a:pt x="55" y="167"/>
                  </a:lnTo>
                  <a:lnTo>
                    <a:pt x="28" y="7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6" name="Freeform 62">
              <a:extLst>
                <a:ext uri="{FF2B5EF4-FFF2-40B4-BE49-F238E27FC236}">
                  <a16:creationId xmlns:a16="http://schemas.microsoft.com/office/drawing/2014/main" id="{D4BB9340-023D-4E87-8241-1EB07F81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838"/>
              <a:ext cx="84" cy="259"/>
            </a:xfrm>
            <a:custGeom>
              <a:avLst/>
              <a:gdLst>
                <a:gd name="T0" fmla="*/ 45 w 167"/>
                <a:gd name="T1" fmla="*/ 47 h 517"/>
                <a:gd name="T2" fmla="*/ 51 w 167"/>
                <a:gd name="T3" fmla="*/ 112 h 517"/>
                <a:gd name="T4" fmla="*/ 59 w 167"/>
                <a:gd name="T5" fmla="*/ 163 h 517"/>
                <a:gd name="T6" fmla="*/ 63 w 167"/>
                <a:gd name="T7" fmla="*/ 239 h 517"/>
                <a:gd name="T8" fmla="*/ 72 w 167"/>
                <a:gd name="T9" fmla="*/ 279 h 517"/>
                <a:gd name="T10" fmla="*/ 93 w 167"/>
                <a:gd name="T11" fmla="*/ 353 h 517"/>
                <a:gd name="T12" fmla="*/ 116 w 167"/>
                <a:gd name="T13" fmla="*/ 393 h 517"/>
                <a:gd name="T14" fmla="*/ 137 w 167"/>
                <a:gd name="T15" fmla="*/ 424 h 517"/>
                <a:gd name="T16" fmla="*/ 163 w 167"/>
                <a:gd name="T17" fmla="*/ 473 h 517"/>
                <a:gd name="T18" fmla="*/ 167 w 167"/>
                <a:gd name="T19" fmla="*/ 517 h 517"/>
                <a:gd name="T20" fmla="*/ 150 w 167"/>
                <a:gd name="T21" fmla="*/ 496 h 517"/>
                <a:gd name="T22" fmla="*/ 129 w 167"/>
                <a:gd name="T23" fmla="*/ 443 h 517"/>
                <a:gd name="T24" fmla="*/ 108 w 167"/>
                <a:gd name="T25" fmla="*/ 409 h 517"/>
                <a:gd name="T26" fmla="*/ 78 w 167"/>
                <a:gd name="T27" fmla="*/ 353 h 517"/>
                <a:gd name="T28" fmla="*/ 57 w 167"/>
                <a:gd name="T29" fmla="*/ 268 h 517"/>
                <a:gd name="T30" fmla="*/ 47 w 167"/>
                <a:gd name="T31" fmla="*/ 169 h 517"/>
                <a:gd name="T32" fmla="*/ 26 w 167"/>
                <a:gd name="T33" fmla="*/ 66 h 517"/>
                <a:gd name="T34" fmla="*/ 0 w 167"/>
                <a:gd name="T35" fmla="*/ 0 h 517"/>
                <a:gd name="T36" fmla="*/ 45 w 167"/>
                <a:gd name="T37" fmla="*/ 47 h 517"/>
                <a:gd name="T38" fmla="*/ 45 w 167"/>
                <a:gd name="T39" fmla="*/ 4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7" h="517">
                  <a:moveTo>
                    <a:pt x="45" y="47"/>
                  </a:moveTo>
                  <a:lnTo>
                    <a:pt x="51" y="112"/>
                  </a:lnTo>
                  <a:lnTo>
                    <a:pt x="59" y="163"/>
                  </a:lnTo>
                  <a:lnTo>
                    <a:pt x="63" y="239"/>
                  </a:lnTo>
                  <a:lnTo>
                    <a:pt x="72" y="279"/>
                  </a:lnTo>
                  <a:lnTo>
                    <a:pt x="93" y="353"/>
                  </a:lnTo>
                  <a:lnTo>
                    <a:pt x="116" y="393"/>
                  </a:lnTo>
                  <a:lnTo>
                    <a:pt x="137" y="424"/>
                  </a:lnTo>
                  <a:lnTo>
                    <a:pt x="163" y="473"/>
                  </a:lnTo>
                  <a:lnTo>
                    <a:pt x="167" y="517"/>
                  </a:lnTo>
                  <a:lnTo>
                    <a:pt x="150" y="496"/>
                  </a:lnTo>
                  <a:lnTo>
                    <a:pt x="129" y="443"/>
                  </a:lnTo>
                  <a:lnTo>
                    <a:pt x="108" y="409"/>
                  </a:lnTo>
                  <a:lnTo>
                    <a:pt x="78" y="353"/>
                  </a:lnTo>
                  <a:lnTo>
                    <a:pt x="57" y="268"/>
                  </a:lnTo>
                  <a:lnTo>
                    <a:pt x="47" y="169"/>
                  </a:lnTo>
                  <a:lnTo>
                    <a:pt x="26" y="66"/>
                  </a:lnTo>
                  <a:lnTo>
                    <a:pt x="0" y="0"/>
                  </a:lnTo>
                  <a:lnTo>
                    <a:pt x="45" y="47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7" name="Freeform 63">
              <a:extLst>
                <a:ext uri="{FF2B5EF4-FFF2-40B4-BE49-F238E27FC236}">
                  <a16:creationId xmlns:a16="http://schemas.microsoft.com/office/drawing/2014/main" id="{961D4271-0D98-4C2B-B523-78E4F1F49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078"/>
              <a:ext cx="112" cy="146"/>
            </a:xfrm>
            <a:custGeom>
              <a:avLst/>
              <a:gdLst>
                <a:gd name="T0" fmla="*/ 16 w 225"/>
                <a:gd name="T1" fmla="*/ 44 h 293"/>
                <a:gd name="T2" fmla="*/ 19 w 225"/>
                <a:gd name="T3" fmla="*/ 82 h 293"/>
                <a:gd name="T4" fmla="*/ 12 w 225"/>
                <a:gd name="T5" fmla="*/ 118 h 293"/>
                <a:gd name="T6" fmla="*/ 17 w 225"/>
                <a:gd name="T7" fmla="*/ 154 h 293"/>
                <a:gd name="T8" fmla="*/ 12 w 225"/>
                <a:gd name="T9" fmla="*/ 196 h 293"/>
                <a:gd name="T10" fmla="*/ 10 w 225"/>
                <a:gd name="T11" fmla="*/ 217 h 293"/>
                <a:gd name="T12" fmla="*/ 17 w 225"/>
                <a:gd name="T13" fmla="*/ 232 h 293"/>
                <a:gd name="T14" fmla="*/ 36 w 225"/>
                <a:gd name="T15" fmla="*/ 239 h 293"/>
                <a:gd name="T16" fmla="*/ 59 w 225"/>
                <a:gd name="T17" fmla="*/ 262 h 293"/>
                <a:gd name="T18" fmla="*/ 73 w 225"/>
                <a:gd name="T19" fmla="*/ 276 h 293"/>
                <a:gd name="T20" fmla="*/ 92 w 225"/>
                <a:gd name="T21" fmla="*/ 283 h 293"/>
                <a:gd name="T22" fmla="*/ 107 w 225"/>
                <a:gd name="T23" fmla="*/ 279 h 293"/>
                <a:gd name="T24" fmla="*/ 120 w 225"/>
                <a:gd name="T25" fmla="*/ 287 h 293"/>
                <a:gd name="T26" fmla="*/ 135 w 225"/>
                <a:gd name="T27" fmla="*/ 293 h 293"/>
                <a:gd name="T28" fmla="*/ 158 w 225"/>
                <a:gd name="T29" fmla="*/ 287 h 293"/>
                <a:gd name="T30" fmla="*/ 185 w 225"/>
                <a:gd name="T31" fmla="*/ 293 h 293"/>
                <a:gd name="T32" fmla="*/ 209 w 225"/>
                <a:gd name="T33" fmla="*/ 287 h 293"/>
                <a:gd name="T34" fmla="*/ 225 w 225"/>
                <a:gd name="T35" fmla="*/ 270 h 293"/>
                <a:gd name="T36" fmla="*/ 206 w 225"/>
                <a:gd name="T37" fmla="*/ 262 h 293"/>
                <a:gd name="T38" fmla="*/ 179 w 225"/>
                <a:gd name="T39" fmla="*/ 234 h 293"/>
                <a:gd name="T40" fmla="*/ 162 w 225"/>
                <a:gd name="T41" fmla="*/ 194 h 293"/>
                <a:gd name="T42" fmla="*/ 139 w 225"/>
                <a:gd name="T43" fmla="*/ 192 h 293"/>
                <a:gd name="T44" fmla="*/ 126 w 225"/>
                <a:gd name="T45" fmla="*/ 205 h 293"/>
                <a:gd name="T46" fmla="*/ 101 w 225"/>
                <a:gd name="T47" fmla="*/ 198 h 293"/>
                <a:gd name="T48" fmla="*/ 84 w 225"/>
                <a:gd name="T49" fmla="*/ 196 h 293"/>
                <a:gd name="T50" fmla="*/ 71 w 225"/>
                <a:gd name="T51" fmla="*/ 213 h 293"/>
                <a:gd name="T52" fmla="*/ 54 w 225"/>
                <a:gd name="T53" fmla="*/ 217 h 293"/>
                <a:gd name="T54" fmla="*/ 44 w 225"/>
                <a:gd name="T55" fmla="*/ 205 h 293"/>
                <a:gd name="T56" fmla="*/ 27 w 225"/>
                <a:gd name="T57" fmla="*/ 222 h 293"/>
                <a:gd name="T58" fmla="*/ 19 w 225"/>
                <a:gd name="T59" fmla="*/ 207 h 293"/>
                <a:gd name="T60" fmla="*/ 31 w 225"/>
                <a:gd name="T61" fmla="*/ 148 h 293"/>
                <a:gd name="T62" fmla="*/ 25 w 225"/>
                <a:gd name="T63" fmla="*/ 116 h 293"/>
                <a:gd name="T64" fmla="*/ 36 w 225"/>
                <a:gd name="T65" fmla="*/ 80 h 293"/>
                <a:gd name="T66" fmla="*/ 33 w 225"/>
                <a:gd name="T67" fmla="*/ 53 h 293"/>
                <a:gd name="T68" fmla="*/ 23 w 225"/>
                <a:gd name="T69" fmla="*/ 6 h 293"/>
                <a:gd name="T70" fmla="*/ 4 w 225"/>
                <a:gd name="T71" fmla="*/ 6 h 293"/>
                <a:gd name="T72" fmla="*/ 0 w 225"/>
                <a:gd name="T73" fmla="*/ 0 h 293"/>
                <a:gd name="T74" fmla="*/ 16 w 225"/>
                <a:gd name="T75" fmla="*/ 44 h 293"/>
                <a:gd name="T76" fmla="*/ 16 w 225"/>
                <a:gd name="T77" fmla="*/ 4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5" h="293">
                  <a:moveTo>
                    <a:pt x="16" y="44"/>
                  </a:moveTo>
                  <a:lnTo>
                    <a:pt x="19" y="82"/>
                  </a:lnTo>
                  <a:lnTo>
                    <a:pt x="12" y="118"/>
                  </a:lnTo>
                  <a:lnTo>
                    <a:pt x="17" y="154"/>
                  </a:lnTo>
                  <a:lnTo>
                    <a:pt x="12" y="196"/>
                  </a:lnTo>
                  <a:lnTo>
                    <a:pt x="10" y="217"/>
                  </a:lnTo>
                  <a:lnTo>
                    <a:pt x="17" y="232"/>
                  </a:lnTo>
                  <a:lnTo>
                    <a:pt x="36" y="239"/>
                  </a:lnTo>
                  <a:lnTo>
                    <a:pt x="59" y="262"/>
                  </a:lnTo>
                  <a:lnTo>
                    <a:pt x="73" y="276"/>
                  </a:lnTo>
                  <a:lnTo>
                    <a:pt x="92" y="283"/>
                  </a:lnTo>
                  <a:lnTo>
                    <a:pt x="107" y="279"/>
                  </a:lnTo>
                  <a:lnTo>
                    <a:pt x="120" y="287"/>
                  </a:lnTo>
                  <a:lnTo>
                    <a:pt x="135" y="293"/>
                  </a:lnTo>
                  <a:lnTo>
                    <a:pt x="158" y="287"/>
                  </a:lnTo>
                  <a:lnTo>
                    <a:pt x="185" y="293"/>
                  </a:lnTo>
                  <a:lnTo>
                    <a:pt x="209" y="287"/>
                  </a:lnTo>
                  <a:lnTo>
                    <a:pt x="225" y="270"/>
                  </a:lnTo>
                  <a:lnTo>
                    <a:pt x="206" y="262"/>
                  </a:lnTo>
                  <a:lnTo>
                    <a:pt x="179" y="234"/>
                  </a:lnTo>
                  <a:lnTo>
                    <a:pt x="162" y="194"/>
                  </a:lnTo>
                  <a:lnTo>
                    <a:pt x="139" y="192"/>
                  </a:lnTo>
                  <a:lnTo>
                    <a:pt x="126" y="205"/>
                  </a:lnTo>
                  <a:lnTo>
                    <a:pt x="101" y="198"/>
                  </a:lnTo>
                  <a:lnTo>
                    <a:pt x="84" y="196"/>
                  </a:lnTo>
                  <a:lnTo>
                    <a:pt x="71" y="213"/>
                  </a:lnTo>
                  <a:lnTo>
                    <a:pt x="54" y="217"/>
                  </a:lnTo>
                  <a:lnTo>
                    <a:pt x="44" y="205"/>
                  </a:lnTo>
                  <a:lnTo>
                    <a:pt x="27" y="222"/>
                  </a:lnTo>
                  <a:lnTo>
                    <a:pt x="19" y="207"/>
                  </a:lnTo>
                  <a:lnTo>
                    <a:pt x="31" y="148"/>
                  </a:lnTo>
                  <a:lnTo>
                    <a:pt x="25" y="116"/>
                  </a:lnTo>
                  <a:lnTo>
                    <a:pt x="36" y="80"/>
                  </a:lnTo>
                  <a:lnTo>
                    <a:pt x="33" y="53"/>
                  </a:lnTo>
                  <a:lnTo>
                    <a:pt x="23" y="6"/>
                  </a:lnTo>
                  <a:lnTo>
                    <a:pt x="4" y="6"/>
                  </a:lnTo>
                  <a:lnTo>
                    <a:pt x="0" y="0"/>
                  </a:lnTo>
                  <a:lnTo>
                    <a:pt x="16" y="44"/>
                  </a:lnTo>
                  <a:lnTo>
                    <a:pt x="16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8" name="Freeform 64">
              <a:extLst>
                <a:ext uri="{FF2B5EF4-FFF2-40B4-BE49-F238E27FC236}">
                  <a16:creationId xmlns:a16="http://schemas.microsoft.com/office/drawing/2014/main" id="{87824919-0AE9-411A-B214-FC68B477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052"/>
              <a:ext cx="72" cy="181"/>
            </a:xfrm>
            <a:custGeom>
              <a:avLst/>
              <a:gdLst>
                <a:gd name="T0" fmla="*/ 66 w 142"/>
                <a:gd name="T1" fmla="*/ 342 h 361"/>
                <a:gd name="T2" fmla="*/ 74 w 142"/>
                <a:gd name="T3" fmla="*/ 361 h 361"/>
                <a:gd name="T4" fmla="*/ 97 w 142"/>
                <a:gd name="T5" fmla="*/ 346 h 361"/>
                <a:gd name="T6" fmla="*/ 114 w 142"/>
                <a:gd name="T7" fmla="*/ 317 h 361"/>
                <a:gd name="T8" fmla="*/ 142 w 142"/>
                <a:gd name="T9" fmla="*/ 296 h 361"/>
                <a:gd name="T10" fmla="*/ 137 w 142"/>
                <a:gd name="T11" fmla="*/ 266 h 361"/>
                <a:gd name="T12" fmla="*/ 131 w 142"/>
                <a:gd name="T13" fmla="*/ 241 h 361"/>
                <a:gd name="T14" fmla="*/ 106 w 142"/>
                <a:gd name="T15" fmla="*/ 186 h 361"/>
                <a:gd name="T16" fmla="*/ 89 w 142"/>
                <a:gd name="T17" fmla="*/ 157 h 361"/>
                <a:gd name="T18" fmla="*/ 61 w 142"/>
                <a:gd name="T19" fmla="*/ 125 h 361"/>
                <a:gd name="T20" fmla="*/ 32 w 142"/>
                <a:gd name="T21" fmla="*/ 66 h 361"/>
                <a:gd name="T22" fmla="*/ 0 w 142"/>
                <a:gd name="T23" fmla="*/ 0 h 361"/>
                <a:gd name="T24" fmla="*/ 30 w 142"/>
                <a:gd name="T25" fmla="*/ 93 h 361"/>
                <a:gd name="T26" fmla="*/ 68 w 142"/>
                <a:gd name="T27" fmla="*/ 157 h 361"/>
                <a:gd name="T28" fmla="*/ 93 w 142"/>
                <a:gd name="T29" fmla="*/ 188 h 361"/>
                <a:gd name="T30" fmla="*/ 121 w 142"/>
                <a:gd name="T31" fmla="*/ 243 h 361"/>
                <a:gd name="T32" fmla="*/ 123 w 142"/>
                <a:gd name="T33" fmla="*/ 279 h 361"/>
                <a:gd name="T34" fmla="*/ 106 w 142"/>
                <a:gd name="T35" fmla="*/ 296 h 361"/>
                <a:gd name="T36" fmla="*/ 97 w 142"/>
                <a:gd name="T37" fmla="*/ 321 h 361"/>
                <a:gd name="T38" fmla="*/ 68 w 142"/>
                <a:gd name="T39" fmla="*/ 321 h 361"/>
                <a:gd name="T40" fmla="*/ 66 w 142"/>
                <a:gd name="T41" fmla="*/ 342 h 361"/>
                <a:gd name="T42" fmla="*/ 66 w 142"/>
                <a:gd name="T43" fmla="*/ 34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2" h="361">
                  <a:moveTo>
                    <a:pt x="66" y="342"/>
                  </a:moveTo>
                  <a:lnTo>
                    <a:pt x="74" y="361"/>
                  </a:lnTo>
                  <a:lnTo>
                    <a:pt x="97" y="346"/>
                  </a:lnTo>
                  <a:lnTo>
                    <a:pt x="114" y="317"/>
                  </a:lnTo>
                  <a:lnTo>
                    <a:pt x="142" y="296"/>
                  </a:lnTo>
                  <a:lnTo>
                    <a:pt x="137" y="266"/>
                  </a:lnTo>
                  <a:lnTo>
                    <a:pt x="131" y="241"/>
                  </a:lnTo>
                  <a:lnTo>
                    <a:pt x="106" y="186"/>
                  </a:lnTo>
                  <a:lnTo>
                    <a:pt x="89" y="157"/>
                  </a:lnTo>
                  <a:lnTo>
                    <a:pt x="61" y="125"/>
                  </a:lnTo>
                  <a:lnTo>
                    <a:pt x="32" y="66"/>
                  </a:lnTo>
                  <a:lnTo>
                    <a:pt x="0" y="0"/>
                  </a:lnTo>
                  <a:lnTo>
                    <a:pt x="30" y="93"/>
                  </a:lnTo>
                  <a:lnTo>
                    <a:pt x="68" y="157"/>
                  </a:lnTo>
                  <a:lnTo>
                    <a:pt x="93" y="188"/>
                  </a:lnTo>
                  <a:lnTo>
                    <a:pt x="121" y="243"/>
                  </a:lnTo>
                  <a:lnTo>
                    <a:pt x="123" y="279"/>
                  </a:lnTo>
                  <a:lnTo>
                    <a:pt x="106" y="296"/>
                  </a:lnTo>
                  <a:lnTo>
                    <a:pt x="97" y="321"/>
                  </a:lnTo>
                  <a:lnTo>
                    <a:pt x="68" y="321"/>
                  </a:lnTo>
                  <a:lnTo>
                    <a:pt x="66" y="342"/>
                  </a:lnTo>
                  <a:lnTo>
                    <a:pt x="66" y="3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9" name="Freeform 65">
              <a:extLst>
                <a:ext uri="{FF2B5EF4-FFF2-40B4-BE49-F238E27FC236}">
                  <a16:creationId xmlns:a16="http://schemas.microsoft.com/office/drawing/2014/main" id="{5AE9CD5D-642F-4924-B25D-2444F0A99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145"/>
              <a:ext cx="23" cy="65"/>
            </a:xfrm>
            <a:custGeom>
              <a:avLst/>
              <a:gdLst>
                <a:gd name="T0" fmla="*/ 48 w 48"/>
                <a:gd name="T1" fmla="*/ 120 h 129"/>
                <a:gd name="T2" fmla="*/ 40 w 48"/>
                <a:gd name="T3" fmla="*/ 129 h 129"/>
                <a:gd name="T4" fmla="*/ 17 w 48"/>
                <a:gd name="T5" fmla="*/ 74 h 129"/>
                <a:gd name="T6" fmla="*/ 0 w 48"/>
                <a:gd name="T7" fmla="*/ 51 h 129"/>
                <a:gd name="T8" fmla="*/ 0 w 48"/>
                <a:gd name="T9" fmla="*/ 23 h 129"/>
                <a:gd name="T10" fmla="*/ 12 w 48"/>
                <a:gd name="T11" fmla="*/ 0 h 129"/>
                <a:gd name="T12" fmla="*/ 16 w 48"/>
                <a:gd name="T13" fmla="*/ 34 h 129"/>
                <a:gd name="T14" fmla="*/ 21 w 48"/>
                <a:gd name="T15" fmla="*/ 63 h 129"/>
                <a:gd name="T16" fmla="*/ 48 w 48"/>
                <a:gd name="T17" fmla="*/ 120 h 129"/>
                <a:gd name="T18" fmla="*/ 48 w 48"/>
                <a:gd name="T19" fmla="*/ 12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29">
                  <a:moveTo>
                    <a:pt x="48" y="120"/>
                  </a:moveTo>
                  <a:lnTo>
                    <a:pt x="40" y="129"/>
                  </a:lnTo>
                  <a:lnTo>
                    <a:pt x="17" y="74"/>
                  </a:lnTo>
                  <a:lnTo>
                    <a:pt x="0" y="51"/>
                  </a:lnTo>
                  <a:lnTo>
                    <a:pt x="0" y="23"/>
                  </a:lnTo>
                  <a:lnTo>
                    <a:pt x="12" y="0"/>
                  </a:lnTo>
                  <a:lnTo>
                    <a:pt x="16" y="34"/>
                  </a:lnTo>
                  <a:lnTo>
                    <a:pt x="21" y="63"/>
                  </a:lnTo>
                  <a:lnTo>
                    <a:pt x="48" y="120"/>
                  </a:lnTo>
                  <a:lnTo>
                    <a:pt x="4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0" name="Freeform 66">
              <a:extLst>
                <a:ext uri="{FF2B5EF4-FFF2-40B4-BE49-F238E27FC236}">
                  <a16:creationId xmlns:a16="http://schemas.microsoft.com/office/drawing/2014/main" id="{97F0EFEB-1468-4AE6-AA8C-D2CEF871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839"/>
              <a:ext cx="168" cy="358"/>
            </a:xfrm>
            <a:custGeom>
              <a:avLst/>
              <a:gdLst>
                <a:gd name="T0" fmla="*/ 0 w 336"/>
                <a:gd name="T1" fmla="*/ 0 h 715"/>
                <a:gd name="T2" fmla="*/ 15 w 336"/>
                <a:gd name="T3" fmla="*/ 68 h 715"/>
                <a:gd name="T4" fmla="*/ 61 w 336"/>
                <a:gd name="T5" fmla="*/ 222 h 715"/>
                <a:gd name="T6" fmla="*/ 70 w 336"/>
                <a:gd name="T7" fmla="*/ 294 h 715"/>
                <a:gd name="T8" fmla="*/ 72 w 336"/>
                <a:gd name="T9" fmla="*/ 389 h 715"/>
                <a:gd name="T10" fmla="*/ 76 w 336"/>
                <a:gd name="T11" fmla="*/ 515 h 715"/>
                <a:gd name="T12" fmla="*/ 91 w 336"/>
                <a:gd name="T13" fmla="*/ 619 h 715"/>
                <a:gd name="T14" fmla="*/ 106 w 336"/>
                <a:gd name="T15" fmla="*/ 654 h 715"/>
                <a:gd name="T16" fmla="*/ 182 w 336"/>
                <a:gd name="T17" fmla="*/ 684 h 715"/>
                <a:gd name="T18" fmla="*/ 148 w 336"/>
                <a:gd name="T19" fmla="*/ 631 h 715"/>
                <a:gd name="T20" fmla="*/ 148 w 336"/>
                <a:gd name="T21" fmla="*/ 519 h 715"/>
                <a:gd name="T22" fmla="*/ 197 w 336"/>
                <a:gd name="T23" fmla="*/ 677 h 715"/>
                <a:gd name="T24" fmla="*/ 245 w 336"/>
                <a:gd name="T25" fmla="*/ 699 h 715"/>
                <a:gd name="T26" fmla="*/ 190 w 336"/>
                <a:gd name="T27" fmla="*/ 583 h 715"/>
                <a:gd name="T28" fmla="*/ 275 w 336"/>
                <a:gd name="T29" fmla="*/ 699 h 715"/>
                <a:gd name="T30" fmla="*/ 302 w 336"/>
                <a:gd name="T31" fmla="*/ 715 h 715"/>
                <a:gd name="T32" fmla="*/ 218 w 336"/>
                <a:gd name="T33" fmla="*/ 568 h 715"/>
                <a:gd name="T34" fmla="*/ 336 w 336"/>
                <a:gd name="T35" fmla="*/ 711 h 715"/>
                <a:gd name="T36" fmla="*/ 298 w 336"/>
                <a:gd name="T37" fmla="*/ 635 h 715"/>
                <a:gd name="T38" fmla="*/ 247 w 336"/>
                <a:gd name="T39" fmla="*/ 545 h 715"/>
                <a:gd name="T40" fmla="*/ 199 w 336"/>
                <a:gd name="T41" fmla="*/ 454 h 715"/>
                <a:gd name="T42" fmla="*/ 270 w 336"/>
                <a:gd name="T43" fmla="*/ 528 h 715"/>
                <a:gd name="T44" fmla="*/ 156 w 336"/>
                <a:gd name="T45" fmla="*/ 230 h 715"/>
                <a:gd name="T46" fmla="*/ 125 w 336"/>
                <a:gd name="T47" fmla="*/ 83 h 715"/>
                <a:gd name="T48" fmla="*/ 61 w 336"/>
                <a:gd name="T49" fmla="*/ 80 h 715"/>
                <a:gd name="T50" fmla="*/ 30 w 336"/>
                <a:gd name="T51" fmla="*/ 53 h 715"/>
                <a:gd name="T52" fmla="*/ 0 w 336"/>
                <a:gd name="T53" fmla="*/ 0 h 715"/>
                <a:gd name="T54" fmla="*/ 0 w 336"/>
                <a:gd name="T55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6" h="715">
                  <a:moveTo>
                    <a:pt x="0" y="0"/>
                  </a:moveTo>
                  <a:lnTo>
                    <a:pt x="15" y="68"/>
                  </a:lnTo>
                  <a:lnTo>
                    <a:pt x="61" y="222"/>
                  </a:lnTo>
                  <a:lnTo>
                    <a:pt x="70" y="294"/>
                  </a:lnTo>
                  <a:lnTo>
                    <a:pt x="72" y="389"/>
                  </a:lnTo>
                  <a:lnTo>
                    <a:pt x="76" y="515"/>
                  </a:lnTo>
                  <a:lnTo>
                    <a:pt x="91" y="619"/>
                  </a:lnTo>
                  <a:lnTo>
                    <a:pt x="106" y="654"/>
                  </a:lnTo>
                  <a:lnTo>
                    <a:pt x="182" y="684"/>
                  </a:lnTo>
                  <a:lnTo>
                    <a:pt x="148" y="631"/>
                  </a:lnTo>
                  <a:lnTo>
                    <a:pt x="148" y="519"/>
                  </a:lnTo>
                  <a:lnTo>
                    <a:pt x="197" y="677"/>
                  </a:lnTo>
                  <a:lnTo>
                    <a:pt x="245" y="699"/>
                  </a:lnTo>
                  <a:lnTo>
                    <a:pt x="190" y="583"/>
                  </a:lnTo>
                  <a:lnTo>
                    <a:pt x="275" y="699"/>
                  </a:lnTo>
                  <a:lnTo>
                    <a:pt x="302" y="715"/>
                  </a:lnTo>
                  <a:lnTo>
                    <a:pt x="218" y="568"/>
                  </a:lnTo>
                  <a:lnTo>
                    <a:pt x="336" y="711"/>
                  </a:lnTo>
                  <a:lnTo>
                    <a:pt x="298" y="635"/>
                  </a:lnTo>
                  <a:lnTo>
                    <a:pt x="247" y="545"/>
                  </a:lnTo>
                  <a:lnTo>
                    <a:pt x="199" y="454"/>
                  </a:lnTo>
                  <a:lnTo>
                    <a:pt x="270" y="528"/>
                  </a:lnTo>
                  <a:lnTo>
                    <a:pt x="156" y="230"/>
                  </a:lnTo>
                  <a:lnTo>
                    <a:pt x="125" y="83"/>
                  </a:lnTo>
                  <a:lnTo>
                    <a:pt x="61" y="80"/>
                  </a:lnTo>
                  <a:lnTo>
                    <a:pt x="30" y="5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Freeform 67">
              <a:extLst>
                <a:ext uri="{FF2B5EF4-FFF2-40B4-BE49-F238E27FC236}">
                  <a16:creationId xmlns:a16="http://schemas.microsoft.com/office/drawing/2014/main" id="{0FBD341F-1647-4996-8EFD-3B50AF1F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825"/>
              <a:ext cx="251" cy="122"/>
            </a:xfrm>
            <a:custGeom>
              <a:avLst/>
              <a:gdLst>
                <a:gd name="T0" fmla="*/ 119 w 501"/>
                <a:gd name="T1" fmla="*/ 122 h 244"/>
                <a:gd name="T2" fmla="*/ 178 w 501"/>
                <a:gd name="T3" fmla="*/ 171 h 244"/>
                <a:gd name="T4" fmla="*/ 230 w 501"/>
                <a:gd name="T5" fmla="*/ 192 h 244"/>
                <a:gd name="T6" fmla="*/ 260 w 501"/>
                <a:gd name="T7" fmla="*/ 238 h 244"/>
                <a:gd name="T8" fmla="*/ 501 w 501"/>
                <a:gd name="T9" fmla="*/ 244 h 244"/>
                <a:gd name="T10" fmla="*/ 364 w 501"/>
                <a:gd name="T11" fmla="*/ 200 h 244"/>
                <a:gd name="T12" fmla="*/ 408 w 501"/>
                <a:gd name="T13" fmla="*/ 169 h 244"/>
                <a:gd name="T14" fmla="*/ 328 w 501"/>
                <a:gd name="T15" fmla="*/ 150 h 244"/>
                <a:gd name="T16" fmla="*/ 231 w 501"/>
                <a:gd name="T17" fmla="*/ 95 h 244"/>
                <a:gd name="T18" fmla="*/ 243 w 501"/>
                <a:gd name="T19" fmla="*/ 48 h 244"/>
                <a:gd name="T20" fmla="*/ 243 w 501"/>
                <a:gd name="T21" fmla="*/ 0 h 244"/>
                <a:gd name="T22" fmla="*/ 218 w 501"/>
                <a:gd name="T23" fmla="*/ 55 h 244"/>
                <a:gd name="T24" fmla="*/ 157 w 501"/>
                <a:gd name="T25" fmla="*/ 97 h 244"/>
                <a:gd name="T26" fmla="*/ 83 w 501"/>
                <a:gd name="T27" fmla="*/ 105 h 244"/>
                <a:gd name="T28" fmla="*/ 0 w 501"/>
                <a:gd name="T29" fmla="*/ 116 h 244"/>
                <a:gd name="T30" fmla="*/ 15 w 501"/>
                <a:gd name="T31" fmla="*/ 162 h 244"/>
                <a:gd name="T32" fmla="*/ 119 w 501"/>
                <a:gd name="T33" fmla="*/ 122 h 244"/>
                <a:gd name="T34" fmla="*/ 119 w 501"/>
                <a:gd name="T35" fmla="*/ 12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1" h="244">
                  <a:moveTo>
                    <a:pt x="119" y="122"/>
                  </a:moveTo>
                  <a:lnTo>
                    <a:pt x="178" y="171"/>
                  </a:lnTo>
                  <a:lnTo>
                    <a:pt x="230" y="192"/>
                  </a:lnTo>
                  <a:lnTo>
                    <a:pt x="260" y="238"/>
                  </a:lnTo>
                  <a:lnTo>
                    <a:pt x="501" y="244"/>
                  </a:lnTo>
                  <a:lnTo>
                    <a:pt x="364" y="200"/>
                  </a:lnTo>
                  <a:lnTo>
                    <a:pt x="408" y="169"/>
                  </a:lnTo>
                  <a:lnTo>
                    <a:pt x="328" y="150"/>
                  </a:lnTo>
                  <a:lnTo>
                    <a:pt x="231" y="95"/>
                  </a:lnTo>
                  <a:lnTo>
                    <a:pt x="243" y="48"/>
                  </a:lnTo>
                  <a:lnTo>
                    <a:pt x="243" y="0"/>
                  </a:lnTo>
                  <a:lnTo>
                    <a:pt x="218" y="55"/>
                  </a:lnTo>
                  <a:lnTo>
                    <a:pt x="157" y="97"/>
                  </a:lnTo>
                  <a:lnTo>
                    <a:pt x="83" y="105"/>
                  </a:lnTo>
                  <a:lnTo>
                    <a:pt x="0" y="116"/>
                  </a:lnTo>
                  <a:lnTo>
                    <a:pt x="15" y="162"/>
                  </a:lnTo>
                  <a:lnTo>
                    <a:pt x="119" y="122"/>
                  </a:lnTo>
                  <a:lnTo>
                    <a:pt x="119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2" name="Freeform 68">
              <a:extLst>
                <a:ext uri="{FF2B5EF4-FFF2-40B4-BE49-F238E27FC236}">
                  <a16:creationId xmlns:a16="http://schemas.microsoft.com/office/drawing/2014/main" id="{9BFF31D6-3E49-425E-AABE-B2C3AABFF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914"/>
              <a:ext cx="352" cy="88"/>
            </a:xfrm>
            <a:custGeom>
              <a:avLst/>
              <a:gdLst>
                <a:gd name="T0" fmla="*/ 0 w 705"/>
                <a:gd name="T1" fmla="*/ 0 h 177"/>
                <a:gd name="T2" fmla="*/ 195 w 705"/>
                <a:gd name="T3" fmla="*/ 27 h 177"/>
                <a:gd name="T4" fmla="*/ 382 w 705"/>
                <a:gd name="T5" fmla="*/ 30 h 177"/>
                <a:gd name="T6" fmla="*/ 539 w 705"/>
                <a:gd name="T7" fmla="*/ 44 h 177"/>
                <a:gd name="T8" fmla="*/ 661 w 705"/>
                <a:gd name="T9" fmla="*/ 61 h 177"/>
                <a:gd name="T10" fmla="*/ 705 w 705"/>
                <a:gd name="T11" fmla="*/ 8 h 177"/>
                <a:gd name="T12" fmla="*/ 669 w 705"/>
                <a:gd name="T13" fmla="*/ 177 h 177"/>
                <a:gd name="T14" fmla="*/ 553 w 705"/>
                <a:gd name="T15" fmla="*/ 154 h 177"/>
                <a:gd name="T16" fmla="*/ 302 w 705"/>
                <a:gd name="T17" fmla="*/ 124 h 177"/>
                <a:gd name="T18" fmla="*/ 188 w 705"/>
                <a:gd name="T19" fmla="*/ 120 h 177"/>
                <a:gd name="T20" fmla="*/ 60 w 705"/>
                <a:gd name="T21" fmla="*/ 97 h 177"/>
                <a:gd name="T22" fmla="*/ 15 w 705"/>
                <a:gd name="T23" fmla="*/ 74 h 177"/>
                <a:gd name="T24" fmla="*/ 0 w 705"/>
                <a:gd name="T25" fmla="*/ 0 h 177"/>
                <a:gd name="T26" fmla="*/ 0 w 705"/>
                <a:gd name="T27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5" h="177">
                  <a:moveTo>
                    <a:pt x="0" y="0"/>
                  </a:moveTo>
                  <a:lnTo>
                    <a:pt x="195" y="27"/>
                  </a:lnTo>
                  <a:lnTo>
                    <a:pt x="382" y="30"/>
                  </a:lnTo>
                  <a:lnTo>
                    <a:pt x="539" y="44"/>
                  </a:lnTo>
                  <a:lnTo>
                    <a:pt x="661" y="61"/>
                  </a:lnTo>
                  <a:lnTo>
                    <a:pt x="705" y="8"/>
                  </a:lnTo>
                  <a:lnTo>
                    <a:pt x="669" y="177"/>
                  </a:lnTo>
                  <a:lnTo>
                    <a:pt x="553" y="154"/>
                  </a:lnTo>
                  <a:lnTo>
                    <a:pt x="302" y="124"/>
                  </a:lnTo>
                  <a:lnTo>
                    <a:pt x="188" y="120"/>
                  </a:lnTo>
                  <a:lnTo>
                    <a:pt x="60" y="97"/>
                  </a:lnTo>
                  <a:lnTo>
                    <a:pt x="15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69">
              <a:extLst>
                <a:ext uri="{FF2B5EF4-FFF2-40B4-BE49-F238E27FC236}">
                  <a16:creationId xmlns:a16="http://schemas.microsoft.com/office/drawing/2014/main" id="{2465BF6B-0B83-4130-8622-202590E6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972"/>
              <a:ext cx="288" cy="82"/>
            </a:xfrm>
            <a:custGeom>
              <a:avLst/>
              <a:gdLst>
                <a:gd name="T0" fmla="*/ 0 w 576"/>
                <a:gd name="T1" fmla="*/ 0 h 165"/>
                <a:gd name="T2" fmla="*/ 576 w 576"/>
                <a:gd name="T3" fmla="*/ 93 h 165"/>
                <a:gd name="T4" fmla="*/ 540 w 576"/>
                <a:gd name="T5" fmla="*/ 110 h 165"/>
                <a:gd name="T6" fmla="*/ 491 w 576"/>
                <a:gd name="T7" fmla="*/ 165 h 165"/>
                <a:gd name="T8" fmla="*/ 143 w 576"/>
                <a:gd name="T9" fmla="*/ 122 h 165"/>
                <a:gd name="T10" fmla="*/ 38 w 576"/>
                <a:gd name="T11" fmla="*/ 95 h 165"/>
                <a:gd name="T12" fmla="*/ 0 w 576"/>
                <a:gd name="T13" fmla="*/ 0 h 165"/>
                <a:gd name="T14" fmla="*/ 0 w 576"/>
                <a:gd name="T1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6" h="165">
                  <a:moveTo>
                    <a:pt x="0" y="0"/>
                  </a:moveTo>
                  <a:lnTo>
                    <a:pt x="576" y="93"/>
                  </a:lnTo>
                  <a:lnTo>
                    <a:pt x="540" y="110"/>
                  </a:lnTo>
                  <a:lnTo>
                    <a:pt x="491" y="165"/>
                  </a:lnTo>
                  <a:lnTo>
                    <a:pt x="143" y="122"/>
                  </a:lnTo>
                  <a:lnTo>
                    <a:pt x="38" y="9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Freeform 70">
              <a:extLst>
                <a:ext uri="{FF2B5EF4-FFF2-40B4-BE49-F238E27FC236}">
                  <a16:creationId xmlns:a16="http://schemas.microsoft.com/office/drawing/2014/main" id="{D4B1774B-6229-4B66-89FB-AAEDDBCEF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629"/>
              <a:ext cx="116" cy="332"/>
            </a:xfrm>
            <a:custGeom>
              <a:avLst/>
              <a:gdLst>
                <a:gd name="T0" fmla="*/ 0 w 232"/>
                <a:gd name="T1" fmla="*/ 0 h 663"/>
                <a:gd name="T2" fmla="*/ 122 w 232"/>
                <a:gd name="T3" fmla="*/ 64 h 663"/>
                <a:gd name="T4" fmla="*/ 148 w 232"/>
                <a:gd name="T5" fmla="*/ 129 h 663"/>
                <a:gd name="T6" fmla="*/ 163 w 232"/>
                <a:gd name="T7" fmla="*/ 211 h 663"/>
                <a:gd name="T8" fmla="*/ 200 w 232"/>
                <a:gd name="T9" fmla="*/ 351 h 663"/>
                <a:gd name="T10" fmla="*/ 217 w 232"/>
                <a:gd name="T11" fmla="*/ 458 h 663"/>
                <a:gd name="T12" fmla="*/ 203 w 232"/>
                <a:gd name="T13" fmla="*/ 545 h 663"/>
                <a:gd name="T14" fmla="*/ 177 w 232"/>
                <a:gd name="T15" fmla="*/ 606 h 663"/>
                <a:gd name="T16" fmla="*/ 101 w 232"/>
                <a:gd name="T17" fmla="*/ 625 h 663"/>
                <a:gd name="T18" fmla="*/ 232 w 232"/>
                <a:gd name="T19" fmla="*/ 663 h 663"/>
                <a:gd name="T20" fmla="*/ 232 w 232"/>
                <a:gd name="T21" fmla="*/ 477 h 663"/>
                <a:gd name="T22" fmla="*/ 224 w 232"/>
                <a:gd name="T23" fmla="*/ 368 h 663"/>
                <a:gd name="T24" fmla="*/ 207 w 232"/>
                <a:gd name="T25" fmla="*/ 304 h 663"/>
                <a:gd name="T26" fmla="*/ 165 w 232"/>
                <a:gd name="T27" fmla="*/ 140 h 663"/>
                <a:gd name="T28" fmla="*/ 165 w 232"/>
                <a:gd name="T29" fmla="*/ 119 h 663"/>
                <a:gd name="T30" fmla="*/ 127 w 232"/>
                <a:gd name="T31" fmla="*/ 43 h 663"/>
                <a:gd name="T32" fmla="*/ 0 w 232"/>
                <a:gd name="T33" fmla="*/ 0 h 663"/>
                <a:gd name="T34" fmla="*/ 0 w 232"/>
                <a:gd name="T35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663">
                  <a:moveTo>
                    <a:pt x="0" y="0"/>
                  </a:moveTo>
                  <a:lnTo>
                    <a:pt x="122" y="64"/>
                  </a:lnTo>
                  <a:lnTo>
                    <a:pt x="148" y="129"/>
                  </a:lnTo>
                  <a:lnTo>
                    <a:pt x="163" y="211"/>
                  </a:lnTo>
                  <a:lnTo>
                    <a:pt x="200" y="351"/>
                  </a:lnTo>
                  <a:lnTo>
                    <a:pt x="217" y="458"/>
                  </a:lnTo>
                  <a:lnTo>
                    <a:pt x="203" y="545"/>
                  </a:lnTo>
                  <a:lnTo>
                    <a:pt x="177" y="606"/>
                  </a:lnTo>
                  <a:lnTo>
                    <a:pt x="101" y="625"/>
                  </a:lnTo>
                  <a:lnTo>
                    <a:pt x="232" y="663"/>
                  </a:lnTo>
                  <a:lnTo>
                    <a:pt x="232" y="477"/>
                  </a:lnTo>
                  <a:lnTo>
                    <a:pt x="224" y="368"/>
                  </a:lnTo>
                  <a:lnTo>
                    <a:pt x="207" y="304"/>
                  </a:lnTo>
                  <a:lnTo>
                    <a:pt x="165" y="140"/>
                  </a:lnTo>
                  <a:lnTo>
                    <a:pt x="165" y="119"/>
                  </a:lnTo>
                  <a:lnTo>
                    <a:pt x="127" y="4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5" name="Freeform 71">
              <a:extLst>
                <a:ext uri="{FF2B5EF4-FFF2-40B4-BE49-F238E27FC236}">
                  <a16:creationId xmlns:a16="http://schemas.microsoft.com/office/drawing/2014/main" id="{17340165-419D-4D25-AA65-C4352EEC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681"/>
              <a:ext cx="87" cy="170"/>
            </a:xfrm>
            <a:custGeom>
              <a:avLst/>
              <a:gdLst>
                <a:gd name="T0" fmla="*/ 10 w 175"/>
                <a:gd name="T1" fmla="*/ 36 h 341"/>
                <a:gd name="T2" fmla="*/ 50 w 175"/>
                <a:gd name="T3" fmla="*/ 54 h 341"/>
                <a:gd name="T4" fmla="*/ 89 w 175"/>
                <a:gd name="T5" fmla="*/ 99 h 341"/>
                <a:gd name="T6" fmla="*/ 103 w 175"/>
                <a:gd name="T7" fmla="*/ 147 h 341"/>
                <a:gd name="T8" fmla="*/ 105 w 175"/>
                <a:gd name="T9" fmla="*/ 225 h 341"/>
                <a:gd name="T10" fmla="*/ 88 w 175"/>
                <a:gd name="T11" fmla="*/ 278 h 341"/>
                <a:gd name="T12" fmla="*/ 89 w 175"/>
                <a:gd name="T13" fmla="*/ 310 h 341"/>
                <a:gd name="T14" fmla="*/ 88 w 175"/>
                <a:gd name="T15" fmla="*/ 341 h 341"/>
                <a:gd name="T16" fmla="*/ 120 w 175"/>
                <a:gd name="T17" fmla="*/ 291 h 341"/>
                <a:gd name="T18" fmla="*/ 148 w 175"/>
                <a:gd name="T19" fmla="*/ 331 h 341"/>
                <a:gd name="T20" fmla="*/ 160 w 175"/>
                <a:gd name="T21" fmla="*/ 284 h 341"/>
                <a:gd name="T22" fmla="*/ 175 w 175"/>
                <a:gd name="T23" fmla="*/ 221 h 341"/>
                <a:gd name="T24" fmla="*/ 169 w 175"/>
                <a:gd name="T25" fmla="*/ 103 h 341"/>
                <a:gd name="T26" fmla="*/ 156 w 175"/>
                <a:gd name="T27" fmla="*/ 36 h 341"/>
                <a:gd name="T28" fmla="*/ 114 w 175"/>
                <a:gd name="T29" fmla="*/ 0 h 341"/>
                <a:gd name="T30" fmla="*/ 86 w 175"/>
                <a:gd name="T31" fmla="*/ 19 h 341"/>
                <a:gd name="T32" fmla="*/ 50 w 175"/>
                <a:gd name="T33" fmla="*/ 10 h 341"/>
                <a:gd name="T34" fmla="*/ 0 w 175"/>
                <a:gd name="T35" fmla="*/ 19 h 341"/>
                <a:gd name="T36" fmla="*/ 10 w 175"/>
                <a:gd name="T37" fmla="*/ 36 h 341"/>
                <a:gd name="T38" fmla="*/ 10 w 175"/>
                <a:gd name="T39" fmla="*/ 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341">
                  <a:moveTo>
                    <a:pt x="10" y="36"/>
                  </a:moveTo>
                  <a:lnTo>
                    <a:pt x="50" y="54"/>
                  </a:lnTo>
                  <a:lnTo>
                    <a:pt x="89" y="99"/>
                  </a:lnTo>
                  <a:lnTo>
                    <a:pt x="103" y="147"/>
                  </a:lnTo>
                  <a:lnTo>
                    <a:pt x="105" y="225"/>
                  </a:lnTo>
                  <a:lnTo>
                    <a:pt x="88" y="278"/>
                  </a:lnTo>
                  <a:lnTo>
                    <a:pt x="89" y="310"/>
                  </a:lnTo>
                  <a:lnTo>
                    <a:pt x="88" y="341"/>
                  </a:lnTo>
                  <a:lnTo>
                    <a:pt x="120" y="291"/>
                  </a:lnTo>
                  <a:lnTo>
                    <a:pt x="148" y="331"/>
                  </a:lnTo>
                  <a:lnTo>
                    <a:pt x="160" y="284"/>
                  </a:lnTo>
                  <a:lnTo>
                    <a:pt x="175" y="221"/>
                  </a:lnTo>
                  <a:lnTo>
                    <a:pt x="169" y="103"/>
                  </a:lnTo>
                  <a:lnTo>
                    <a:pt x="156" y="36"/>
                  </a:lnTo>
                  <a:lnTo>
                    <a:pt x="114" y="0"/>
                  </a:lnTo>
                  <a:lnTo>
                    <a:pt x="86" y="19"/>
                  </a:lnTo>
                  <a:lnTo>
                    <a:pt x="50" y="10"/>
                  </a:lnTo>
                  <a:lnTo>
                    <a:pt x="0" y="19"/>
                  </a:lnTo>
                  <a:lnTo>
                    <a:pt x="10" y="36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6" name="Freeform 72">
              <a:extLst>
                <a:ext uri="{FF2B5EF4-FFF2-40B4-BE49-F238E27FC236}">
                  <a16:creationId xmlns:a16="http://schemas.microsoft.com/office/drawing/2014/main" id="{C50AE403-6BFA-4572-BF62-056A88BC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47"/>
              <a:ext cx="41" cy="15"/>
            </a:xfrm>
            <a:custGeom>
              <a:avLst/>
              <a:gdLst>
                <a:gd name="T0" fmla="*/ 0 w 84"/>
                <a:gd name="T1" fmla="*/ 6 h 28"/>
                <a:gd name="T2" fmla="*/ 42 w 84"/>
                <a:gd name="T3" fmla="*/ 0 h 28"/>
                <a:gd name="T4" fmla="*/ 84 w 84"/>
                <a:gd name="T5" fmla="*/ 28 h 28"/>
                <a:gd name="T6" fmla="*/ 50 w 84"/>
                <a:gd name="T7" fmla="*/ 25 h 28"/>
                <a:gd name="T8" fmla="*/ 27 w 84"/>
                <a:gd name="T9" fmla="*/ 15 h 28"/>
                <a:gd name="T10" fmla="*/ 4 w 84"/>
                <a:gd name="T11" fmla="*/ 28 h 28"/>
                <a:gd name="T12" fmla="*/ 0 w 84"/>
                <a:gd name="T13" fmla="*/ 6 h 28"/>
                <a:gd name="T14" fmla="*/ 0 w 84"/>
                <a:gd name="T1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28">
                  <a:moveTo>
                    <a:pt x="0" y="6"/>
                  </a:moveTo>
                  <a:lnTo>
                    <a:pt x="42" y="0"/>
                  </a:lnTo>
                  <a:lnTo>
                    <a:pt x="84" y="28"/>
                  </a:lnTo>
                  <a:lnTo>
                    <a:pt x="50" y="25"/>
                  </a:lnTo>
                  <a:lnTo>
                    <a:pt x="27" y="15"/>
                  </a:lnTo>
                  <a:lnTo>
                    <a:pt x="4" y="28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7" name="Freeform 73">
              <a:extLst>
                <a:ext uri="{FF2B5EF4-FFF2-40B4-BE49-F238E27FC236}">
                  <a16:creationId xmlns:a16="http://schemas.microsoft.com/office/drawing/2014/main" id="{3A6D5C64-57E1-44CF-AF9E-859844178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657"/>
              <a:ext cx="65" cy="46"/>
            </a:xfrm>
            <a:custGeom>
              <a:avLst/>
              <a:gdLst>
                <a:gd name="T0" fmla="*/ 17 w 129"/>
                <a:gd name="T1" fmla="*/ 11 h 91"/>
                <a:gd name="T2" fmla="*/ 61 w 129"/>
                <a:gd name="T3" fmla="*/ 32 h 91"/>
                <a:gd name="T4" fmla="*/ 78 w 129"/>
                <a:gd name="T5" fmla="*/ 63 h 91"/>
                <a:gd name="T6" fmla="*/ 129 w 129"/>
                <a:gd name="T7" fmla="*/ 91 h 91"/>
                <a:gd name="T8" fmla="*/ 112 w 129"/>
                <a:gd name="T9" fmla="*/ 53 h 91"/>
                <a:gd name="T10" fmla="*/ 76 w 129"/>
                <a:gd name="T11" fmla="*/ 26 h 91"/>
                <a:gd name="T12" fmla="*/ 55 w 129"/>
                <a:gd name="T13" fmla="*/ 9 h 91"/>
                <a:gd name="T14" fmla="*/ 0 w 129"/>
                <a:gd name="T15" fmla="*/ 0 h 91"/>
                <a:gd name="T16" fmla="*/ 17 w 129"/>
                <a:gd name="T17" fmla="*/ 11 h 91"/>
                <a:gd name="T18" fmla="*/ 17 w 129"/>
                <a:gd name="T19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91">
                  <a:moveTo>
                    <a:pt x="17" y="11"/>
                  </a:moveTo>
                  <a:lnTo>
                    <a:pt x="61" y="32"/>
                  </a:lnTo>
                  <a:lnTo>
                    <a:pt x="78" y="63"/>
                  </a:lnTo>
                  <a:lnTo>
                    <a:pt x="129" y="91"/>
                  </a:lnTo>
                  <a:lnTo>
                    <a:pt x="112" y="53"/>
                  </a:lnTo>
                  <a:lnTo>
                    <a:pt x="76" y="26"/>
                  </a:lnTo>
                  <a:lnTo>
                    <a:pt x="55" y="9"/>
                  </a:lnTo>
                  <a:lnTo>
                    <a:pt x="0" y="0"/>
                  </a:lnTo>
                  <a:lnTo>
                    <a:pt x="17" y="1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8" name="Freeform 74">
              <a:extLst>
                <a:ext uri="{FF2B5EF4-FFF2-40B4-BE49-F238E27FC236}">
                  <a16:creationId xmlns:a16="http://schemas.microsoft.com/office/drawing/2014/main" id="{77BF5761-BA37-4E35-8383-B166819E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66"/>
              <a:ext cx="47" cy="304"/>
            </a:xfrm>
            <a:custGeom>
              <a:avLst/>
              <a:gdLst>
                <a:gd name="T0" fmla="*/ 7 w 93"/>
                <a:gd name="T1" fmla="*/ 135 h 609"/>
                <a:gd name="T2" fmla="*/ 0 w 93"/>
                <a:gd name="T3" fmla="*/ 183 h 609"/>
                <a:gd name="T4" fmla="*/ 4 w 93"/>
                <a:gd name="T5" fmla="*/ 227 h 609"/>
                <a:gd name="T6" fmla="*/ 21 w 93"/>
                <a:gd name="T7" fmla="*/ 379 h 609"/>
                <a:gd name="T8" fmla="*/ 47 w 93"/>
                <a:gd name="T9" fmla="*/ 434 h 609"/>
                <a:gd name="T10" fmla="*/ 57 w 93"/>
                <a:gd name="T11" fmla="*/ 472 h 609"/>
                <a:gd name="T12" fmla="*/ 78 w 93"/>
                <a:gd name="T13" fmla="*/ 506 h 609"/>
                <a:gd name="T14" fmla="*/ 83 w 93"/>
                <a:gd name="T15" fmla="*/ 555 h 609"/>
                <a:gd name="T16" fmla="*/ 68 w 93"/>
                <a:gd name="T17" fmla="*/ 609 h 609"/>
                <a:gd name="T18" fmla="*/ 93 w 93"/>
                <a:gd name="T19" fmla="*/ 565 h 609"/>
                <a:gd name="T20" fmla="*/ 93 w 93"/>
                <a:gd name="T21" fmla="*/ 519 h 609"/>
                <a:gd name="T22" fmla="*/ 70 w 93"/>
                <a:gd name="T23" fmla="*/ 472 h 609"/>
                <a:gd name="T24" fmla="*/ 53 w 93"/>
                <a:gd name="T25" fmla="*/ 413 h 609"/>
                <a:gd name="T26" fmla="*/ 32 w 93"/>
                <a:gd name="T27" fmla="*/ 377 h 609"/>
                <a:gd name="T28" fmla="*/ 25 w 93"/>
                <a:gd name="T29" fmla="*/ 295 h 609"/>
                <a:gd name="T30" fmla="*/ 11 w 93"/>
                <a:gd name="T31" fmla="*/ 206 h 609"/>
                <a:gd name="T32" fmla="*/ 9 w 93"/>
                <a:gd name="T33" fmla="*/ 179 h 609"/>
                <a:gd name="T34" fmla="*/ 28 w 93"/>
                <a:gd name="T35" fmla="*/ 31 h 609"/>
                <a:gd name="T36" fmla="*/ 0 w 93"/>
                <a:gd name="T37" fmla="*/ 0 h 609"/>
                <a:gd name="T38" fmla="*/ 7 w 93"/>
                <a:gd name="T39" fmla="*/ 135 h 609"/>
                <a:gd name="T40" fmla="*/ 7 w 93"/>
                <a:gd name="T41" fmla="*/ 13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609">
                  <a:moveTo>
                    <a:pt x="7" y="135"/>
                  </a:moveTo>
                  <a:lnTo>
                    <a:pt x="0" y="183"/>
                  </a:lnTo>
                  <a:lnTo>
                    <a:pt x="4" y="227"/>
                  </a:lnTo>
                  <a:lnTo>
                    <a:pt x="21" y="379"/>
                  </a:lnTo>
                  <a:lnTo>
                    <a:pt x="47" y="434"/>
                  </a:lnTo>
                  <a:lnTo>
                    <a:pt x="57" y="472"/>
                  </a:lnTo>
                  <a:lnTo>
                    <a:pt x="78" y="506"/>
                  </a:lnTo>
                  <a:lnTo>
                    <a:pt x="83" y="555"/>
                  </a:lnTo>
                  <a:lnTo>
                    <a:pt x="68" y="609"/>
                  </a:lnTo>
                  <a:lnTo>
                    <a:pt x="93" y="565"/>
                  </a:lnTo>
                  <a:lnTo>
                    <a:pt x="93" y="519"/>
                  </a:lnTo>
                  <a:lnTo>
                    <a:pt x="70" y="472"/>
                  </a:lnTo>
                  <a:lnTo>
                    <a:pt x="53" y="413"/>
                  </a:lnTo>
                  <a:lnTo>
                    <a:pt x="32" y="377"/>
                  </a:lnTo>
                  <a:lnTo>
                    <a:pt x="25" y="295"/>
                  </a:lnTo>
                  <a:lnTo>
                    <a:pt x="11" y="206"/>
                  </a:lnTo>
                  <a:lnTo>
                    <a:pt x="9" y="179"/>
                  </a:lnTo>
                  <a:lnTo>
                    <a:pt x="28" y="31"/>
                  </a:lnTo>
                  <a:lnTo>
                    <a:pt x="0" y="0"/>
                  </a:lnTo>
                  <a:lnTo>
                    <a:pt x="7" y="135"/>
                  </a:lnTo>
                  <a:lnTo>
                    <a:pt x="7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9" name="Freeform 75">
              <a:extLst>
                <a:ext uri="{FF2B5EF4-FFF2-40B4-BE49-F238E27FC236}">
                  <a16:creationId xmlns:a16="http://schemas.microsoft.com/office/drawing/2014/main" id="{22F0EF82-B9E9-425B-B17F-1781A676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86"/>
              <a:ext cx="60" cy="39"/>
            </a:xfrm>
            <a:custGeom>
              <a:avLst/>
              <a:gdLst>
                <a:gd name="T0" fmla="*/ 0 w 120"/>
                <a:gd name="T1" fmla="*/ 78 h 78"/>
                <a:gd name="T2" fmla="*/ 23 w 120"/>
                <a:gd name="T3" fmla="*/ 49 h 78"/>
                <a:gd name="T4" fmla="*/ 31 w 120"/>
                <a:gd name="T5" fmla="*/ 62 h 78"/>
                <a:gd name="T6" fmla="*/ 71 w 120"/>
                <a:gd name="T7" fmla="*/ 47 h 78"/>
                <a:gd name="T8" fmla="*/ 90 w 120"/>
                <a:gd name="T9" fmla="*/ 57 h 78"/>
                <a:gd name="T10" fmla="*/ 99 w 120"/>
                <a:gd name="T11" fmla="*/ 51 h 78"/>
                <a:gd name="T12" fmla="*/ 105 w 120"/>
                <a:gd name="T13" fmla="*/ 42 h 78"/>
                <a:gd name="T14" fmla="*/ 99 w 120"/>
                <a:gd name="T15" fmla="*/ 4 h 78"/>
                <a:gd name="T16" fmla="*/ 114 w 120"/>
                <a:gd name="T17" fmla="*/ 0 h 78"/>
                <a:gd name="T18" fmla="*/ 120 w 120"/>
                <a:gd name="T19" fmla="*/ 43 h 78"/>
                <a:gd name="T20" fmla="*/ 111 w 120"/>
                <a:gd name="T21" fmla="*/ 66 h 78"/>
                <a:gd name="T22" fmla="*/ 88 w 120"/>
                <a:gd name="T23" fmla="*/ 74 h 78"/>
                <a:gd name="T24" fmla="*/ 63 w 120"/>
                <a:gd name="T25" fmla="*/ 72 h 78"/>
                <a:gd name="T26" fmla="*/ 23 w 120"/>
                <a:gd name="T27" fmla="*/ 70 h 78"/>
                <a:gd name="T28" fmla="*/ 0 w 120"/>
                <a:gd name="T29" fmla="*/ 78 h 78"/>
                <a:gd name="T30" fmla="*/ 0 w 120"/>
                <a:gd name="T3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78">
                  <a:moveTo>
                    <a:pt x="0" y="78"/>
                  </a:moveTo>
                  <a:lnTo>
                    <a:pt x="23" y="49"/>
                  </a:lnTo>
                  <a:lnTo>
                    <a:pt x="31" y="62"/>
                  </a:lnTo>
                  <a:lnTo>
                    <a:pt x="71" y="47"/>
                  </a:lnTo>
                  <a:lnTo>
                    <a:pt x="90" y="57"/>
                  </a:lnTo>
                  <a:lnTo>
                    <a:pt x="99" y="51"/>
                  </a:lnTo>
                  <a:lnTo>
                    <a:pt x="105" y="42"/>
                  </a:lnTo>
                  <a:lnTo>
                    <a:pt x="99" y="4"/>
                  </a:lnTo>
                  <a:lnTo>
                    <a:pt x="114" y="0"/>
                  </a:lnTo>
                  <a:lnTo>
                    <a:pt x="120" y="43"/>
                  </a:lnTo>
                  <a:lnTo>
                    <a:pt x="111" y="66"/>
                  </a:lnTo>
                  <a:lnTo>
                    <a:pt x="88" y="74"/>
                  </a:lnTo>
                  <a:lnTo>
                    <a:pt x="63" y="72"/>
                  </a:lnTo>
                  <a:lnTo>
                    <a:pt x="23" y="70"/>
                  </a:lnTo>
                  <a:lnTo>
                    <a:pt x="0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0" name="Freeform 76">
              <a:extLst>
                <a:ext uri="{FF2B5EF4-FFF2-40B4-BE49-F238E27FC236}">
                  <a16:creationId xmlns:a16="http://schemas.microsoft.com/office/drawing/2014/main" id="{5AD6512B-8A7F-4627-AC8B-B949BA7F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1517"/>
              <a:ext cx="42" cy="63"/>
            </a:xfrm>
            <a:custGeom>
              <a:avLst/>
              <a:gdLst>
                <a:gd name="T0" fmla="*/ 0 w 86"/>
                <a:gd name="T1" fmla="*/ 23 h 126"/>
                <a:gd name="T2" fmla="*/ 21 w 86"/>
                <a:gd name="T3" fmla="*/ 33 h 126"/>
                <a:gd name="T4" fmla="*/ 49 w 86"/>
                <a:gd name="T5" fmla="*/ 31 h 126"/>
                <a:gd name="T6" fmla="*/ 65 w 86"/>
                <a:gd name="T7" fmla="*/ 25 h 126"/>
                <a:gd name="T8" fmla="*/ 53 w 86"/>
                <a:gd name="T9" fmla="*/ 2 h 126"/>
                <a:gd name="T10" fmla="*/ 76 w 86"/>
                <a:gd name="T11" fmla="*/ 0 h 126"/>
                <a:gd name="T12" fmla="*/ 84 w 86"/>
                <a:gd name="T13" fmla="*/ 16 h 126"/>
                <a:gd name="T14" fmla="*/ 86 w 86"/>
                <a:gd name="T15" fmla="*/ 27 h 126"/>
                <a:gd name="T16" fmla="*/ 76 w 86"/>
                <a:gd name="T17" fmla="*/ 42 h 126"/>
                <a:gd name="T18" fmla="*/ 80 w 86"/>
                <a:gd name="T19" fmla="*/ 82 h 126"/>
                <a:gd name="T20" fmla="*/ 67 w 86"/>
                <a:gd name="T21" fmla="*/ 114 h 126"/>
                <a:gd name="T22" fmla="*/ 48 w 86"/>
                <a:gd name="T23" fmla="*/ 126 h 126"/>
                <a:gd name="T24" fmla="*/ 63 w 86"/>
                <a:gd name="T25" fmla="*/ 76 h 126"/>
                <a:gd name="T26" fmla="*/ 51 w 86"/>
                <a:gd name="T27" fmla="*/ 57 h 126"/>
                <a:gd name="T28" fmla="*/ 29 w 86"/>
                <a:gd name="T29" fmla="*/ 63 h 126"/>
                <a:gd name="T30" fmla="*/ 6 w 86"/>
                <a:gd name="T31" fmla="*/ 50 h 126"/>
                <a:gd name="T32" fmla="*/ 0 w 86"/>
                <a:gd name="T33" fmla="*/ 23 h 126"/>
                <a:gd name="T34" fmla="*/ 0 w 86"/>
                <a:gd name="T35" fmla="*/ 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" h="126">
                  <a:moveTo>
                    <a:pt x="0" y="23"/>
                  </a:moveTo>
                  <a:lnTo>
                    <a:pt x="21" y="33"/>
                  </a:lnTo>
                  <a:lnTo>
                    <a:pt x="49" y="31"/>
                  </a:lnTo>
                  <a:lnTo>
                    <a:pt x="65" y="25"/>
                  </a:lnTo>
                  <a:lnTo>
                    <a:pt x="53" y="2"/>
                  </a:lnTo>
                  <a:lnTo>
                    <a:pt x="76" y="0"/>
                  </a:lnTo>
                  <a:lnTo>
                    <a:pt x="84" y="16"/>
                  </a:lnTo>
                  <a:lnTo>
                    <a:pt x="86" y="27"/>
                  </a:lnTo>
                  <a:lnTo>
                    <a:pt x="76" y="42"/>
                  </a:lnTo>
                  <a:lnTo>
                    <a:pt x="80" y="82"/>
                  </a:lnTo>
                  <a:lnTo>
                    <a:pt x="67" y="114"/>
                  </a:lnTo>
                  <a:lnTo>
                    <a:pt x="48" y="126"/>
                  </a:lnTo>
                  <a:lnTo>
                    <a:pt x="63" y="76"/>
                  </a:lnTo>
                  <a:lnTo>
                    <a:pt x="51" y="57"/>
                  </a:lnTo>
                  <a:lnTo>
                    <a:pt x="29" y="63"/>
                  </a:lnTo>
                  <a:lnTo>
                    <a:pt x="6" y="5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1" name="Freeform 77">
              <a:extLst>
                <a:ext uri="{FF2B5EF4-FFF2-40B4-BE49-F238E27FC236}">
                  <a16:creationId xmlns:a16="http://schemas.microsoft.com/office/drawing/2014/main" id="{3E940336-78BC-45F1-9611-F0C736DD2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282"/>
              <a:ext cx="267" cy="255"/>
            </a:xfrm>
            <a:custGeom>
              <a:avLst/>
              <a:gdLst>
                <a:gd name="T0" fmla="*/ 194 w 534"/>
                <a:gd name="T1" fmla="*/ 357 h 509"/>
                <a:gd name="T2" fmla="*/ 234 w 534"/>
                <a:gd name="T3" fmla="*/ 348 h 509"/>
                <a:gd name="T4" fmla="*/ 239 w 534"/>
                <a:gd name="T5" fmla="*/ 293 h 509"/>
                <a:gd name="T6" fmla="*/ 247 w 534"/>
                <a:gd name="T7" fmla="*/ 274 h 509"/>
                <a:gd name="T8" fmla="*/ 277 w 534"/>
                <a:gd name="T9" fmla="*/ 253 h 509"/>
                <a:gd name="T10" fmla="*/ 294 w 534"/>
                <a:gd name="T11" fmla="*/ 200 h 509"/>
                <a:gd name="T12" fmla="*/ 287 w 534"/>
                <a:gd name="T13" fmla="*/ 184 h 509"/>
                <a:gd name="T14" fmla="*/ 300 w 534"/>
                <a:gd name="T15" fmla="*/ 169 h 509"/>
                <a:gd name="T16" fmla="*/ 332 w 534"/>
                <a:gd name="T17" fmla="*/ 148 h 509"/>
                <a:gd name="T18" fmla="*/ 424 w 534"/>
                <a:gd name="T19" fmla="*/ 127 h 509"/>
                <a:gd name="T20" fmla="*/ 500 w 534"/>
                <a:gd name="T21" fmla="*/ 179 h 509"/>
                <a:gd name="T22" fmla="*/ 503 w 534"/>
                <a:gd name="T23" fmla="*/ 213 h 509"/>
                <a:gd name="T24" fmla="*/ 509 w 534"/>
                <a:gd name="T25" fmla="*/ 262 h 509"/>
                <a:gd name="T26" fmla="*/ 519 w 534"/>
                <a:gd name="T27" fmla="*/ 217 h 509"/>
                <a:gd name="T28" fmla="*/ 528 w 534"/>
                <a:gd name="T29" fmla="*/ 192 h 509"/>
                <a:gd name="T30" fmla="*/ 534 w 534"/>
                <a:gd name="T31" fmla="*/ 93 h 509"/>
                <a:gd name="T32" fmla="*/ 486 w 534"/>
                <a:gd name="T33" fmla="*/ 34 h 509"/>
                <a:gd name="T34" fmla="*/ 490 w 534"/>
                <a:gd name="T35" fmla="*/ 55 h 509"/>
                <a:gd name="T36" fmla="*/ 401 w 534"/>
                <a:gd name="T37" fmla="*/ 0 h 509"/>
                <a:gd name="T38" fmla="*/ 471 w 534"/>
                <a:gd name="T39" fmla="*/ 112 h 509"/>
                <a:gd name="T40" fmla="*/ 433 w 534"/>
                <a:gd name="T41" fmla="*/ 55 h 509"/>
                <a:gd name="T42" fmla="*/ 376 w 534"/>
                <a:gd name="T43" fmla="*/ 61 h 509"/>
                <a:gd name="T44" fmla="*/ 249 w 534"/>
                <a:gd name="T45" fmla="*/ 59 h 509"/>
                <a:gd name="T46" fmla="*/ 311 w 534"/>
                <a:gd name="T47" fmla="*/ 84 h 509"/>
                <a:gd name="T48" fmla="*/ 304 w 534"/>
                <a:gd name="T49" fmla="*/ 101 h 509"/>
                <a:gd name="T50" fmla="*/ 258 w 534"/>
                <a:gd name="T51" fmla="*/ 104 h 509"/>
                <a:gd name="T52" fmla="*/ 245 w 534"/>
                <a:gd name="T53" fmla="*/ 150 h 509"/>
                <a:gd name="T54" fmla="*/ 180 w 534"/>
                <a:gd name="T55" fmla="*/ 158 h 509"/>
                <a:gd name="T56" fmla="*/ 192 w 534"/>
                <a:gd name="T57" fmla="*/ 84 h 509"/>
                <a:gd name="T58" fmla="*/ 178 w 534"/>
                <a:gd name="T59" fmla="*/ 82 h 509"/>
                <a:gd name="T60" fmla="*/ 91 w 534"/>
                <a:gd name="T61" fmla="*/ 89 h 509"/>
                <a:gd name="T62" fmla="*/ 76 w 534"/>
                <a:gd name="T63" fmla="*/ 55 h 509"/>
                <a:gd name="T64" fmla="*/ 66 w 534"/>
                <a:gd name="T65" fmla="*/ 49 h 509"/>
                <a:gd name="T66" fmla="*/ 85 w 534"/>
                <a:gd name="T67" fmla="*/ 110 h 509"/>
                <a:gd name="T68" fmla="*/ 32 w 534"/>
                <a:gd name="T69" fmla="*/ 133 h 509"/>
                <a:gd name="T70" fmla="*/ 63 w 534"/>
                <a:gd name="T71" fmla="*/ 61 h 509"/>
                <a:gd name="T72" fmla="*/ 15 w 534"/>
                <a:gd name="T73" fmla="*/ 141 h 509"/>
                <a:gd name="T74" fmla="*/ 11 w 534"/>
                <a:gd name="T75" fmla="*/ 182 h 509"/>
                <a:gd name="T76" fmla="*/ 2 w 534"/>
                <a:gd name="T77" fmla="*/ 243 h 509"/>
                <a:gd name="T78" fmla="*/ 4 w 534"/>
                <a:gd name="T79" fmla="*/ 317 h 509"/>
                <a:gd name="T80" fmla="*/ 64 w 534"/>
                <a:gd name="T81" fmla="*/ 397 h 509"/>
                <a:gd name="T82" fmla="*/ 91 w 534"/>
                <a:gd name="T83" fmla="*/ 481 h 509"/>
                <a:gd name="T84" fmla="*/ 137 w 534"/>
                <a:gd name="T85" fmla="*/ 424 h 509"/>
                <a:gd name="T86" fmla="*/ 102 w 534"/>
                <a:gd name="T87" fmla="*/ 359 h 509"/>
                <a:gd name="T88" fmla="*/ 102 w 534"/>
                <a:gd name="T89" fmla="*/ 277 h 509"/>
                <a:gd name="T90" fmla="*/ 142 w 534"/>
                <a:gd name="T91" fmla="*/ 272 h 509"/>
                <a:gd name="T92" fmla="*/ 182 w 534"/>
                <a:gd name="T93" fmla="*/ 31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4" h="509">
                  <a:moveTo>
                    <a:pt x="182" y="319"/>
                  </a:moveTo>
                  <a:lnTo>
                    <a:pt x="194" y="357"/>
                  </a:lnTo>
                  <a:lnTo>
                    <a:pt x="209" y="348"/>
                  </a:lnTo>
                  <a:lnTo>
                    <a:pt x="234" y="348"/>
                  </a:lnTo>
                  <a:lnTo>
                    <a:pt x="226" y="319"/>
                  </a:lnTo>
                  <a:lnTo>
                    <a:pt x="239" y="293"/>
                  </a:lnTo>
                  <a:lnTo>
                    <a:pt x="272" y="274"/>
                  </a:lnTo>
                  <a:lnTo>
                    <a:pt x="247" y="274"/>
                  </a:lnTo>
                  <a:lnTo>
                    <a:pt x="302" y="258"/>
                  </a:lnTo>
                  <a:lnTo>
                    <a:pt x="277" y="253"/>
                  </a:lnTo>
                  <a:lnTo>
                    <a:pt x="302" y="238"/>
                  </a:lnTo>
                  <a:lnTo>
                    <a:pt x="294" y="200"/>
                  </a:lnTo>
                  <a:lnTo>
                    <a:pt x="228" y="205"/>
                  </a:lnTo>
                  <a:lnTo>
                    <a:pt x="287" y="184"/>
                  </a:lnTo>
                  <a:lnTo>
                    <a:pt x="275" y="181"/>
                  </a:lnTo>
                  <a:lnTo>
                    <a:pt x="300" y="169"/>
                  </a:lnTo>
                  <a:lnTo>
                    <a:pt x="264" y="177"/>
                  </a:lnTo>
                  <a:lnTo>
                    <a:pt x="332" y="148"/>
                  </a:lnTo>
                  <a:lnTo>
                    <a:pt x="361" y="123"/>
                  </a:lnTo>
                  <a:lnTo>
                    <a:pt x="424" y="127"/>
                  </a:lnTo>
                  <a:lnTo>
                    <a:pt x="464" y="139"/>
                  </a:lnTo>
                  <a:lnTo>
                    <a:pt x="500" y="179"/>
                  </a:lnTo>
                  <a:lnTo>
                    <a:pt x="515" y="150"/>
                  </a:lnTo>
                  <a:lnTo>
                    <a:pt x="503" y="213"/>
                  </a:lnTo>
                  <a:lnTo>
                    <a:pt x="513" y="243"/>
                  </a:lnTo>
                  <a:lnTo>
                    <a:pt x="509" y="262"/>
                  </a:lnTo>
                  <a:lnTo>
                    <a:pt x="524" y="245"/>
                  </a:lnTo>
                  <a:lnTo>
                    <a:pt x="519" y="217"/>
                  </a:lnTo>
                  <a:lnTo>
                    <a:pt x="519" y="194"/>
                  </a:lnTo>
                  <a:lnTo>
                    <a:pt x="528" y="192"/>
                  </a:lnTo>
                  <a:lnTo>
                    <a:pt x="534" y="163"/>
                  </a:lnTo>
                  <a:lnTo>
                    <a:pt x="534" y="93"/>
                  </a:lnTo>
                  <a:lnTo>
                    <a:pt x="513" y="53"/>
                  </a:lnTo>
                  <a:lnTo>
                    <a:pt x="486" y="34"/>
                  </a:lnTo>
                  <a:lnTo>
                    <a:pt x="511" y="87"/>
                  </a:lnTo>
                  <a:lnTo>
                    <a:pt x="490" y="55"/>
                  </a:lnTo>
                  <a:lnTo>
                    <a:pt x="464" y="19"/>
                  </a:lnTo>
                  <a:lnTo>
                    <a:pt x="401" y="0"/>
                  </a:lnTo>
                  <a:lnTo>
                    <a:pt x="467" y="49"/>
                  </a:lnTo>
                  <a:lnTo>
                    <a:pt x="471" y="112"/>
                  </a:lnTo>
                  <a:lnTo>
                    <a:pt x="452" y="80"/>
                  </a:lnTo>
                  <a:lnTo>
                    <a:pt x="433" y="55"/>
                  </a:lnTo>
                  <a:lnTo>
                    <a:pt x="389" y="42"/>
                  </a:lnTo>
                  <a:lnTo>
                    <a:pt x="376" y="61"/>
                  </a:lnTo>
                  <a:lnTo>
                    <a:pt x="325" y="46"/>
                  </a:lnTo>
                  <a:lnTo>
                    <a:pt x="249" y="59"/>
                  </a:lnTo>
                  <a:lnTo>
                    <a:pt x="268" y="87"/>
                  </a:lnTo>
                  <a:lnTo>
                    <a:pt x="311" y="84"/>
                  </a:lnTo>
                  <a:lnTo>
                    <a:pt x="348" y="95"/>
                  </a:lnTo>
                  <a:lnTo>
                    <a:pt x="304" y="101"/>
                  </a:lnTo>
                  <a:lnTo>
                    <a:pt x="298" y="125"/>
                  </a:lnTo>
                  <a:lnTo>
                    <a:pt x="258" y="104"/>
                  </a:lnTo>
                  <a:lnTo>
                    <a:pt x="218" y="103"/>
                  </a:lnTo>
                  <a:lnTo>
                    <a:pt x="245" y="150"/>
                  </a:lnTo>
                  <a:lnTo>
                    <a:pt x="207" y="125"/>
                  </a:lnTo>
                  <a:lnTo>
                    <a:pt x="180" y="158"/>
                  </a:lnTo>
                  <a:lnTo>
                    <a:pt x="169" y="114"/>
                  </a:lnTo>
                  <a:lnTo>
                    <a:pt x="192" y="84"/>
                  </a:lnTo>
                  <a:lnTo>
                    <a:pt x="203" y="55"/>
                  </a:lnTo>
                  <a:lnTo>
                    <a:pt x="178" y="82"/>
                  </a:lnTo>
                  <a:lnTo>
                    <a:pt x="146" y="95"/>
                  </a:lnTo>
                  <a:lnTo>
                    <a:pt x="91" y="89"/>
                  </a:lnTo>
                  <a:lnTo>
                    <a:pt x="89" y="68"/>
                  </a:lnTo>
                  <a:lnTo>
                    <a:pt x="76" y="55"/>
                  </a:lnTo>
                  <a:lnTo>
                    <a:pt x="89" y="32"/>
                  </a:lnTo>
                  <a:lnTo>
                    <a:pt x="66" y="49"/>
                  </a:lnTo>
                  <a:lnTo>
                    <a:pt x="64" y="76"/>
                  </a:lnTo>
                  <a:lnTo>
                    <a:pt x="85" y="110"/>
                  </a:lnTo>
                  <a:lnTo>
                    <a:pt x="63" y="108"/>
                  </a:lnTo>
                  <a:lnTo>
                    <a:pt x="32" y="133"/>
                  </a:lnTo>
                  <a:lnTo>
                    <a:pt x="45" y="108"/>
                  </a:lnTo>
                  <a:lnTo>
                    <a:pt x="63" y="61"/>
                  </a:lnTo>
                  <a:lnTo>
                    <a:pt x="47" y="72"/>
                  </a:lnTo>
                  <a:lnTo>
                    <a:pt x="15" y="141"/>
                  </a:lnTo>
                  <a:lnTo>
                    <a:pt x="13" y="161"/>
                  </a:lnTo>
                  <a:lnTo>
                    <a:pt x="11" y="182"/>
                  </a:lnTo>
                  <a:lnTo>
                    <a:pt x="5" y="209"/>
                  </a:lnTo>
                  <a:lnTo>
                    <a:pt x="2" y="243"/>
                  </a:lnTo>
                  <a:lnTo>
                    <a:pt x="0" y="270"/>
                  </a:lnTo>
                  <a:lnTo>
                    <a:pt x="4" y="317"/>
                  </a:lnTo>
                  <a:lnTo>
                    <a:pt x="25" y="350"/>
                  </a:lnTo>
                  <a:lnTo>
                    <a:pt x="64" y="397"/>
                  </a:lnTo>
                  <a:lnTo>
                    <a:pt x="64" y="443"/>
                  </a:lnTo>
                  <a:lnTo>
                    <a:pt x="91" y="481"/>
                  </a:lnTo>
                  <a:lnTo>
                    <a:pt x="165" y="509"/>
                  </a:lnTo>
                  <a:lnTo>
                    <a:pt x="137" y="424"/>
                  </a:lnTo>
                  <a:lnTo>
                    <a:pt x="125" y="388"/>
                  </a:lnTo>
                  <a:lnTo>
                    <a:pt x="102" y="359"/>
                  </a:lnTo>
                  <a:lnTo>
                    <a:pt x="93" y="310"/>
                  </a:lnTo>
                  <a:lnTo>
                    <a:pt x="102" y="277"/>
                  </a:lnTo>
                  <a:lnTo>
                    <a:pt x="125" y="272"/>
                  </a:lnTo>
                  <a:lnTo>
                    <a:pt x="142" y="272"/>
                  </a:lnTo>
                  <a:lnTo>
                    <a:pt x="161" y="295"/>
                  </a:lnTo>
                  <a:lnTo>
                    <a:pt x="182" y="319"/>
                  </a:lnTo>
                  <a:lnTo>
                    <a:pt x="182" y="3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2" name="Freeform 78">
              <a:extLst>
                <a:ext uri="{FF2B5EF4-FFF2-40B4-BE49-F238E27FC236}">
                  <a16:creationId xmlns:a16="http://schemas.microsoft.com/office/drawing/2014/main" id="{DF681112-75A9-44A3-B47C-5349DDD53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21"/>
              <a:ext cx="39" cy="43"/>
            </a:xfrm>
            <a:custGeom>
              <a:avLst/>
              <a:gdLst>
                <a:gd name="T0" fmla="*/ 39 w 77"/>
                <a:gd name="T1" fmla="*/ 18 h 86"/>
                <a:gd name="T2" fmla="*/ 24 w 77"/>
                <a:gd name="T3" fmla="*/ 12 h 86"/>
                <a:gd name="T4" fmla="*/ 11 w 77"/>
                <a:gd name="T5" fmla="*/ 12 h 86"/>
                <a:gd name="T6" fmla="*/ 1 w 77"/>
                <a:gd name="T7" fmla="*/ 23 h 86"/>
                <a:gd name="T8" fmla="*/ 0 w 77"/>
                <a:gd name="T9" fmla="*/ 35 h 86"/>
                <a:gd name="T10" fmla="*/ 13 w 77"/>
                <a:gd name="T11" fmla="*/ 50 h 86"/>
                <a:gd name="T12" fmla="*/ 13 w 77"/>
                <a:gd name="T13" fmla="*/ 46 h 86"/>
                <a:gd name="T14" fmla="*/ 13 w 77"/>
                <a:gd name="T15" fmla="*/ 44 h 86"/>
                <a:gd name="T16" fmla="*/ 13 w 77"/>
                <a:gd name="T17" fmla="*/ 42 h 86"/>
                <a:gd name="T18" fmla="*/ 13 w 77"/>
                <a:gd name="T19" fmla="*/ 37 h 86"/>
                <a:gd name="T20" fmla="*/ 15 w 77"/>
                <a:gd name="T21" fmla="*/ 25 h 86"/>
                <a:gd name="T22" fmla="*/ 32 w 77"/>
                <a:gd name="T23" fmla="*/ 29 h 86"/>
                <a:gd name="T24" fmla="*/ 36 w 77"/>
                <a:gd name="T25" fmla="*/ 56 h 86"/>
                <a:gd name="T26" fmla="*/ 32 w 77"/>
                <a:gd name="T27" fmla="*/ 63 h 86"/>
                <a:gd name="T28" fmla="*/ 39 w 77"/>
                <a:gd name="T29" fmla="*/ 76 h 86"/>
                <a:gd name="T30" fmla="*/ 51 w 77"/>
                <a:gd name="T31" fmla="*/ 78 h 86"/>
                <a:gd name="T32" fmla="*/ 62 w 77"/>
                <a:gd name="T33" fmla="*/ 86 h 86"/>
                <a:gd name="T34" fmla="*/ 64 w 77"/>
                <a:gd name="T35" fmla="*/ 67 h 86"/>
                <a:gd name="T36" fmla="*/ 57 w 77"/>
                <a:gd name="T37" fmla="*/ 56 h 86"/>
                <a:gd name="T38" fmla="*/ 64 w 77"/>
                <a:gd name="T39" fmla="*/ 42 h 86"/>
                <a:gd name="T40" fmla="*/ 77 w 77"/>
                <a:gd name="T41" fmla="*/ 25 h 86"/>
                <a:gd name="T42" fmla="*/ 58 w 77"/>
                <a:gd name="T43" fmla="*/ 0 h 86"/>
                <a:gd name="T44" fmla="*/ 55 w 77"/>
                <a:gd name="T45" fmla="*/ 29 h 86"/>
                <a:gd name="T46" fmla="*/ 39 w 77"/>
                <a:gd name="T47" fmla="*/ 18 h 86"/>
                <a:gd name="T48" fmla="*/ 39 w 77"/>
                <a:gd name="T49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7" h="86">
                  <a:moveTo>
                    <a:pt x="39" y="18"/>
                  </a:moveTo>
                  <a:lnTo>
                    <a:pt x="24" y="12"/>
                  </a:lnTo>
                  <a:lnTo>
                    <a:pt x="11" y="12"/>
                  </a:lnTo>
                  <a:lnTo>
                    <a:pt x="1" y="23"/>
                  </a:lnTo>
                  <a:lnTo>
                    <a:pt x="0" y="35"/>
                  </a:lnTo>
                  <a:lnTo>
                    <a:pt x="13" y="50"/>
                  </a:lnTo>
                  <a:lnTo>
                    <a:pt x="13" y="46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3" y="37"/>
                  </a:lnTo>
                  <a:lnTo>
                    <a:pt x="15" y="25"/>
                  </a:lnTo>
                  <a:lnTo>
                    <a:pt x="32" y="29"/>
                  </a:lnTo>
                  <a:lnTo>
                    <a:pt x="36" y="56"/>
                  </a:lnTo>
                  <a:lnTo>
                    <a:pt x="32" y="63"/>
                  </a:lnTo>
                  <a:lnTo>
                    <a:pt x="39" y="76"/>
                  </a:lnTo>
                  <a:lnTo>
                    <a:pt x="51" y="78"/>
                  </a:lnTo>
                  <a:lnTo>
                    <a:pt x="62" y="86"/>
                  </a:lnTo>
                  <a:lnTo>
                    <a:pt x="64" y="67"/>
                  </a:lnTo>
                  <a:lnTo>
                    <a:pt x="57" y="56"/>
                  </a:lnTo>
                  <a:lnTo>
                    <a:pt x="64" y="42"/>
                  </a:lnTo>
                  <a:lnTo>
                    <a:pt x="77" y="25"/>
                  </a:lnTo>
                  <a:lnTo>
                    <a:pt x="58" y="0"/>
                  </a:lnTo>
                  <a:lnTo>
                    <a:pt x="55" y="29"/>
                  </a:lnTo>
                  <a:lnTo>
                    <a:pt x="39" y="18"/>
                  </a:lnTo>
                  <a:lnTo>
                    <a:pt x="3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3" name="Freeform 79">
              <a:extLst>
                <a:ext uri="{FF2B5EF4-FFF2-40B4-BE49-F238E27FC236}">
                  <a16:creationId xmlns:a16="http://schemas.microsoft.com/office/drawing/2014/main" id="{57D6AAD1-760B-4E32-923B-E7F4C881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448"/>
              <a:ext cx="41" cy="54"/>
            </a:xfrm>
            <a:custGeom>
              <a:avLst/>
              <a:gdLst>
                <a:gd name="T0" fmla="*/ 0 w 84"/>
                <a:gd name="T1" fmla="*/ 7 h 108"/>
                <a:gd name="T2" fmla="*/ 10 w 84"/>
                <a:gd name="T3" fmla="*/ 34 h 108"/>
                <a:gd name="T4" fmla="*/ 29 w 84"/>
                <a:gd name="T5" fmla="*/ 51 h 108"/>
                <a:gd name="T6" fmla="*/ 36 w 84"/>
                <a:gd name="T7" fmla="*/ 70 h 108"/>
                <a:gd name="T8" fmla="*/ 44 w 84"/>
                <a:gd name="T9" fmla="*/ 108 h 108"/>
                <a:gd name="T10" fmla="*/ 71 w 84"/>
                <a:gd name="T11" fmla="*/ 99 h 108"/>
                <a:gd name="T12" fmla="*/ 84 w 84"/>
                <a:gd name="T13" fmla="*/ 78 h 108"/>
                <a:gd name="T14" fmla="*/ 78 w 84"/>
                <a:gd name="T15" fmla="*/ 60 h 108"/>
                <a:gd name="T16" fmla="*/ 52 w 84"/>
                <a:gd name="T17" fmla="*/ 80 h 108"/>
                <a:gd name="T18" fmla="*/ 40 w 84"/>
                <a:gd name="T19" fmla="*/ 53 h 108"/>
                <a:gd name="T20" fmla="*/ 25 w 84"/>
                <a:gd name="T21" fmla="*/ 36 h 108"/>
                <a:gd name="T22" fmla="*/ 10 w 84"/>
                <a:gd name="T23" fmla="*/ 19 h 108"/>
                <a:gd name="T24" fmla="*/ 10 w 84"/>
                <a:gd name="T25" fmla="*/ 0 h 108"/>
                <a:gd name="T26" fmla="*/ 0 w 84"/>
                <a:gd name="T27" fmla="*/ 7 h 108"/>
                <a:gd name="T28" fmla="*/ 0 w 84"/>
                <a:gd name="T29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8">
                  <a:moveTo>
                    <a:pt x="0" y="7"/>
                  </a:moveTo>
                  <a:lnTo>
                    <a:pt x="10" y="34"/>
                  </a:lnTo>
                  <a:lnTo>
                    <a:pt x="29" y="51"/>
                  </a:lnTo>
                  <a:lnTo>
                    <a:pt x="36" y="70"/>
                  </a:lnTo>
                  <a:lnTo>
                    <a:pt x="44" y="108"/>
                  </a:lnTo>
                  <a:lnTo>
                    <a:pt x="71" y="99"/>
                  </a:lnTo>
                  <a:lnTo>
                    <a:pt x="84" y="78"/>
                  </a:lnTo>
                  <a:lnTo>
                    <a:pt x="78" y="60"/>
                  </a:lnTo>
                  <a:lnTo>
                    <a:pt x="52" y="80"/>
                  </a:lnTo>
                  <a:lnTo>
                    <a:pt x="40" y="53"/>
                  </a:lnTo>
                  <a:lnTo>
                    <a:pt x="25" y="36"/>
                  </a:lnTo>
                  <a:lnTo>
                    <a:pt x="10" y="19"/>
                  </a:lnTo>
                  <a:lnTo>
                    <a:pt x="1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4" name="Freeform 80">
              <a:extLst>
                <a:ext uri="{FF2B5EF4-FFF2-40B4-BE49-F238E27FC236}">
                  <a16:creationId xmlns:a16="http://schemas.microsoft.com/office/drawing/2014/main" id="{2053B1EC-05A0-42B2-A513-62CE5276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580"/>
              <a:ext cx="90" cy="196"/>
            </a:xfrm>
            <a:custGeom>
              <a:avLst/>
              <a:gdLst>
                <a:gd name="T0" fmla="*/ 116 w 181"/>
                <a:gd name="T1" fmla="*/ 36 h 391"/>
                <a:gd name="T2" fmla="*/ 116 w 181"/>
                <a:gd name="T3" fmla="*/ 59 h 391"/>
                <a:gd name="T4" fmla="*/ 118 w 181"/>
                <a:gd name="T5" fmla="*/ 61 h 391"/>
                <a:gd name="T6" fmla="*/ 118 w 181"/>
                <a:gd name="T7" fmla="*/ 61 h 391"/>
                <a:gd name="T8" fmla="*/ 118 w 181"/>
                <a:gd name="T9" fmla="*/ 63 h 391"/>
                <a:gd name="T10" fmla="*/ 118 w 181"/>
                <a:gd name="T11" fmla="*/ 65 h 391"/>
                <a:gd name="T12" fmla="*/ 118 w 181"/>
                <a:gd name="T13" fmla="*/ 65 h 391"/>
                <a:gd name="T14" fmla="*/ 118 w 181"/>
                <a:gd name="T15" fmla="*/ 65 h 391"/>
                <a:gd name="T16" fmla="*/ 118 w 181"/>
                <a:gd name="T17" fmla="*/ 66 h 391"/>
                <a:gd name="T18" fmla="*/ 118 w 181"/>
                <a:gd name="T19" fmla="*/ 68 h 391"/>
                <a:gd name="T20" fmla="*/ 118 w 181"/>
                <a:gd name="T21" fmla="*/ 68 h 391"/>
                <a:gd name="T22" fmla="*/ 118 w 181"/>
                <a:gd name="T23" fmla="*/ 70 h 391"/>
                <a:gd name="T24" fmla="*/ 118 w 181"/>
                <a:gd name="T25" fmla="*/ 70 h 391"/>
                <a:gd name="T26" fmla="*/ 118 w 181"/>
                <a:gd name="T27" fmla="*/ 74 h 391"/>
                <a:gd name="T28" fmla="*/ 114 w 181"/>
                <a:gd name="T29" fmla="*/ 97 h 391"/>
                <a:gd name="T30" fmla="*/ 135 w 181"/>
                <a:gd name="T31" fmla="*/ 163 h 391"/>
                <a:gd name="T32" fmla="*/ 147 w 181"/>
                <a:gd name="T33" fmla="*/ 213 h 391"/>
                <a:gd name="T34" fmla="*/ 156 w 181"/>
                <a:gd name="T35" fmla="*/ 232 h 391"/>
                <a:gd name="T36" fmla="*/ 150 w 181"/>
                <a:gd name="T37" fmla="*/ 281 h 391"/>
                <a:gd name="T38" fmla="*/ 168 w 181"/>
                <a:gd name="T39" fmla="*/ 306 h 391"/>
                <a:gd name="T40" fmla="*/ 143 w 181"/>
                <a:gd name="T41" fmla="*/ 363 h 391"/>
                <a:gd name="T42" fmla="*/ 118 w 181"/>
                <a:gd name="T43" fmla="*/ 374 h 391"/>
                <a:gd name="T44" fmla="*/ 82 w 181"/>
                <a:gd name="T45" fmla="*/ 374 h 391"/>
                <a:gd name="T46" fmla="*/ 33 w 181"/>
                <a:gd name="T47" fmla="*/ 365 h 391"/>
                <a:gd name="T48" fmla="*/ 0 w 181"/>
                <a:gd name="T49" fmla="*/ 342 h 391"/>
                <a:gd name="T50" fmla="*/ 27 w 181"/>
                <a:gd name="T51" fmla="*/ 371 h 391"/>
                <a:gd name="T52" fmla="*/ 71 w 181"/>
                <a:gd name="T53" fmla="*/ 391 h 391"/>
                <a:gd name="T54" fmla="*/ 114 w 181"/>
                <a:gd name="T55" fmla="*/ 391 h 391"/>
                <a:gd name="T56" fmla="*/ 156 w 181"/>
                <a:gd name="T57" fmla="*/ 376 h 391"/>
                <a:gd name="T58" fmla="*/ 177 w 181"/>
                <a:gd name="T59" fmla="*/ 338 h 391"/>
                <a:gd name="T60" fmla="*/ 181 w 181"/>
                <a:gd name="T61" fmla="*/ 276 h 391"/>
                <a:gd name="T62" fmla="*/ 173 w 181"/>
                <a:gd name="T63" fmla="*/ 209 h 391"/>
                <a:gd name="T64" fmla="*/ 152 w 181"/>
                <a:gd name="T65" fmla="*/ 161 h 391"/>
                <a:gd name="T66" fmla="*/ 126 w 181"/>
                <a:gd name="T67" fmla="*/ 91 h 391"/>
                <a:gd name="T68" fmla="*/ 141 w 181"/>
                <a:gd name="T69" fmla="*/ 47 h 391"/>
                <a:gd name="T70" fmla="*/ 173 w 181"/>
                <a:gd name="T71" fmla="*/ 0 h 391"/>
                <a:gd name="T72" fmla="*/ 116 w 181"/>
                <a:gd name="T73" fmla="*/ 36 h 391"/>
                <a:gd name="T74" fmla="*/ 116 w 181"/>
                <a:gd name="T75" fmla="*/ 3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1" h="391">
                  <a:moveTo>
                    <a:pt x="116" y="36"/>
                  </a:moveTo>
                  <a:lnTo>
                    <a:pt x="116" y="59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8" y="63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6"/>
                  </a:lnTo>
                  <a:lnTo>
                    <a:pt x="118" y="68"/>
                  </a:lnTo>
                  <a:lnTo>
                    <a:pt x="118" y="68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4"/>
                  </a:lnTo>
                  <a:lnTo>
                    <a:pt x="114" y="97"/>
                  </a:lnTo>
                  <a:lnTo>
                    <a:pt x="135" y="163"/>
                  </a:lnTo>
                  <a:lnTo>
                    <a:pt x="147" y="213"/>
                  </a:lnTo>
                  <a:lnTo>
                    <a:pt x="156" y="232"/>
                  </a:lnTo>
                  <a:lnTo>
                    <a:pt x="150" y="281"/>
                  </a:lnTo>
                  <a:lnTo>
                    <a:pt x="168" y="306"/>
                  </a:lnTo>
                  <a:lnTo>
                    <a:pt x="143" y="363"/>
                  </a:lnTo>
                  <a:lnTo>
                    <a:pt x="118" y="374"/>
                  </a:lnTo>
                  <a:lnTo>
                    <a:pt x="82" y="374"/>
                  </a:lnTo>
                  <a:lnTo>
                    <a:pt x="33" y="365"/>
                  </a:lnTo>
                  <a:lnTo>
                    <a:pt x="0" y="342"/>
                  </a:lnTo>
                  <a:lnTo>
                    <a:pt x="27" y="371"/>
                  </a:lnTo>
                  <a:lnTo>
                    <a:pt x="71" y="391"/>
                  </a:lnTo>
                  <a:lnTo>
                    <a:pt x="114" y="391"/>
                  </a:lnTo>
                  <a:lnTo>
                    <a:pt x="156" y="376"/>
                  </a:lnTo>
                  <a:lnTo>
                    <a:pt x="177" y="338"/>
                  </a:lnTo>
                  <a:lnTo>
                    <a:pt x="181" y="276"/>
                  </a:lnTo>
                  <a:lnTo>
                    <a:pt x="173" y="209"/>
                  </a:lnTo>
                  <a:lnTo>
                    <a:pt x="152" y="161"/>
                  </a:lnTo>
                  <a:lnTo>
                    <a:pt x="126" y="91"/>
                  </a:lnTo>
                  <a:lnTo>
                    <a:pt x="141" y="47"/>
                  </a:lnTo>
                  <a:lnTo>
                    <a:pt x="173" y="0"/>
                  </a:lnTo>
                  <a:lnTo>
                    <a:pt x="116" y="36"/>
                  </a:lnTo>
                  <a:lnTo>
                    <a:pt x="116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81">
              <a:extLst>
                <a:ext uri="{FF2B5EF4-FFF2-40B4-BE49-F238E27FC236}">
                  <a16:creationId xmlns:a16="http://schemas.microsoft.com/office/drawing/2014/main" id="{598BE28B-1A71-4AC6-AFA4-B2148FD69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567"/>
              <a:ext cx="55" cy="136"/>
            </a:xfrm>
            <a:custGeom>
              <a:avLst/>
              <a:gdLst>
                <a:gd name="T0" fmla="*/ 110 w 110"/>
                <a:gd name="T1" fmla="*/ 272 h 272"/>
                <a:gd name="T2" fmla="*/ 108 w 110"/>
                <a:gd name="T3" fmla="*/ 263 h 272"/>
                <a:gd name="T4" fmla="*/ 108 w 110"/>
                <a:gd name="T5" fmla="*/ 259 h 272"/>
                <a:gd name="T6" fmla="*/ 108 w 110"/>
                <a:gd name="T7" fmla="*/ 259 h 272"/>
                <a:gd name="T8" fmla="*/ 108 w 110"/>
                <a:gd name="T9" fmla="*/ 259 h 272"/>
                <a:gd name="T10" fmla="*/ 108 w 110"/>
                <a:gd name="T11" fmla="*/ 259 h 272"/>
                <a:gd name="T12" fmla="*/ 108 w 110"/>
                <a:gd name="T13" fmla="*/ 257 h 272"/>
                <a:gd name="T14" fmla="*/ 108 w 110"/>
                <a:gd name="T15" fmla="*/ 257 h 272"/>
                <a:gd name="T16" fmla="*/ 108 w 110"/>
                <a:gd name="T17" fmla="*/ 249 h 272"/>
                <a:gd name="T18" fmla="*/ 108 w 110"/>
                <a:gd name="T19" fmla="*/ 245 h 272"/>
                <a:gd name="T20" fmla="*/ 108 w 110"/>
                <a:gd name="T21" fmla="*/ 244 h 272"/>
                <a:gd name="T22" fmla="*/ 106 w 110"/>
                <a:gd name="T23" fmla="*/ 242 h 272"/>
                <a:gd name="T24" fmla="*/ 106 w 110"/>
                <a:gd name="T25" fmla="*/ 234 h 272"/>
                <a:gd name="T26" fmla="*/ 106 w 110"/>
                <a:gd name="T27" fmla="*/ 230 h 272"/>
                <a:gd name="T28" fmla="*/ 106 w 110"/>
                <a:gd name="T29" fmla="*/ 228 h 272"/>
                <a:gd name="T30" fmla="*/ 106 w 110"/>
                <a:gd name="T31" fmla="*/ 226 h 272"/>
                <a:gd name="T32" fmla="*/ 105 w 110"/>
                <a:gd name="T33" fmla="*/ 219 h 272"/>
                <a:gd name="T34" fmla="*/ 101 w 110"/>
                <a:gd name="T35" fmla="*/ 177 h 272"/>
                <a:gd name="T36" fmla="*/ 0 w 110"/>
                <a:gd name="T37" fmla="*/ 0 h 272"/>
                <a:gd name="T38" fmla="*/ 23 w 110"/>
                <a:gd name="T39" fmla="*/ 122 h 272"/>
                <a:gd name="T40" fmla="*/ 57 w 110"/>
                <a:gd name="T41" fmla="*/ 223 h 272"/>
                <a:gd name="T42" fmla="*/ 110 w 110"/>
                <a:gd name="T43" fmla="*/ 272 h 272"/>
                <a:gd name="T44" fmla="*/ 110 w 110"/>
                <a:gd name="T45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272">
                  <a:moveTo>
                    <a:pt x="110" y="272"/>
                  </a:moveTo>
                  <a:lnTo>
                    <a:pt x="108" y="263"/>
                  </a:lnTo>
                  <a:lnTo>
                    <a:pt x="108" y="259"/>
                  </a:lnTo>
                  <a:lnTo>
                    <a:pt x="108" y="259"/>
                  </a:lnTo>
                  <a:lnTo>
                    <a:pt x="108" y="259"/>
                  </a:lnTo>
                  <a:lnTo>
                    <a:pt x="108" y="259"/>
                  </a:lnTo>
                  <a:lnTo>
                    <a:pt x="108" y="257"/>
                  </a:lnTo>
                  <a:lnTo>
                    <a:pt x="108" y="257"/>
                  </a:lnTo>
                  <a:lnTo>
                    <a:pt x="108" y="249"/>
                  </a:lnTo>
                  <a:lnTo>
                    <a:pt x="108" y="245"/>
                  </a:lnTo>
                  <a:lnTo>
                    <a:pt x="108" y="244"/>
                  </a:lnTo>
                  <a:lnTo>
                    <a:pt x="106" y="242"/>
                  </a:lnTo>
                  <a:lnTo>
                    <a:pt x="106" y="234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6" y="226"/>
                  </a:lnTo>
                  <a:lnTo>
                    <a:pt x="105" y="219"/>
                  </a:lnTo>
                  <a:lnTo>
                    <a:pt x="101" y="177"/>
                  </a:lnTo>
                  <a:lnTo>
                    <a:pt x="0" y="0"/>
                  </a:lnTo>
                  <a:lnTo>
                    <a:pt x="23" y="122"/>
                  </a:lnTo>
                  <a:lnTo>
                    <a:pt x="57" y="223"/>
                  </a:lnTo>
                  <a:lnTo>
                    <a:pt x="110" y="272"/>
                  </a:lnTo>
                  <a:lnTo>
                    <a:pt x="110" y="2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Freeform 82">
              <a:extLst>
                <a:ext uri="{FF2B5EF4-FFF2-40B4-BE49-F238E27FC236}">
                  <a16:creationId xmlns:a16="http://schemas.microsoft.com/office/drawing/2014/main" id="{54067FED-B13C-43BA-92A8-DD1265409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487"/>
              <a:ext cx="51" cy="174"/>
            </a:xfrm>
            <a:custGeom>
              <a:avLst/>
              <a:gdLst>
                <a:gd name="T0" fmla="*/ 0 w 103"/>
                <a:gd name="T1" fmla="*/ 0 h 347"/>
                <a:gd name="T2" fmla="*/ 27 w 103"/>
                <a:gd name="T3" fmla="*/ 95 h 347"/>
                <a:gd name="T4" fmla="*/ 31 w 103"/>
                <a:gd name="T5" fmla="*/ 173 h 347"/>
                <a:gd name="T6" fmla="*/ 57 w 103"/>
                <a:gd name="T7" fmla="*/ 247 h 347"/>
                <a:gd name="T8" fmla="*/ 103 w 103"/>
                <a:gd name="T9" fmla="*/ 347 h 347"/>
                <a:gd name="T10" fmla="*/ 84 w 103"/>
                <a:gd name="T11" fmla="*/ 209 h 347"/>
                <a:gd name="T12" fmla="*/ 36 w 103"/>
                <a:gd name="T13" fmla="*/ 60 h 347"/>
                <a:gd name="T14" fmla="*/ 36 w 103"/>
                <a:gd name="T15" fmla="*/ 21 h 347"/>
                <a:gd name="T16" fmla="*/ 0 w 103"/>
                <a:gd name="T17" fmla="*/ 0 h 347"/>
                <a:gd name="T18" fmla="*/ 0 w 103"/>
                <a:gd name="T1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347">
                  <a:moveTo>
                    <a:pt x="0" y="0"/>
                  </a:moveTo>
                  <a:lnTo>
                    <a:pt x="27" y="95"/>
                  </a:lnTo>
                  <a:lnTo>
                    <a:pt x="31" y="173"/>
                  </a:lnTo>
                  <a:lnTo>
                    <a:pt x="57" y="247"/>
                  </a:lnTo>
                  <a:lnTo>
                    <a:pt x="103" y="347"/>
                  </a:lnTo>
                  <a:lnTo>
                    <a:pt x="84" y="209"/>
                  </a:lnTo>
                  <a:lnTo>
                    <a:pt x="36" y="60"/>
                  </a:lnTo>
                  <a:lnTo>
                    <a:pt x="36" y="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7" name="Freeform 83">
              <a:extLst>
                <a:ext uri="{FF2B5EF4-FFF2-40B4-BE49-F238E27FC236}">
                  <a16:creationId xmlns:a16="http://schemas.microsoft.com/office/drawing/2014/main" id="{C62C33FF-6EA5-467D-8F1F-3E4CECAD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506"/>
              <a:ext cx="129" cy="265"/>
            </a:xfrm>
            <a:custGeom>
              <a:avLst/>
              <a:gdLst>
                <a:gd name="T0" fmla="*/ 0 w 258"/>
                <a:gd name="T1" fmla="*/ 180 h 530"/>
                <a:gd name="T2" fmla="*/ 47 w 258"/>
                <a:gd name="T3" fmla="*/ 268 h 530"/>
                <a:gd name="T4" fmla="*/ 89 w 258"/>
                <a:gd name="T5" fmla="*/ 334 h 530"/>
                <a:gd name="T6" fmla="*/ 112 w 258"/>
                <a:gd name="T7" fmla="*/ 376 h 530"/>
                <a:gd name="T8" fmla="*/ 171 w 258"/>
                <a:gd name="T9" fmla="*/ 463 h 530"/>
                <a:gd name="T10" fmla="*/ 190 w 258"/>
                <a:gd name="T11" fmla="*/ 496 h 530"/>
                <a:gd name="T12" fmla="*/ 224 w 258"/>
                <a:gd name="T13" fmla="*/ 526 h 530"/>
                <a:gd name="T14" fmla="*/ 258 w 258"/>
                <a:gd name="T15" fmla="*/ 530 h 530"/>
                <a:gd name="T16" fmla="*/ 199 w 258"/>
                <a:gd name="T17" fmla="*/ 475 h 530"/>
                <a:gd name="T18" fmla="*/ 232 w 258"/>
                <a:gd name="T19" fmla="*/ 467 h 530"/>
                <a:gd name="T20" fmla="*/ 192 w 258"/>
                <a:gd name="T21" fmla="*/ 422 h 530"/>
                <a:gd name="T22" fmla="*/ 135 w 258"/>
                <a:gd name="T23" fmla="*/ 376 h 530"/>
                <a:gd name="T24" fmla="*/ 110 w 258"/>
                <a:gd name="T25" fmla="*/ 336 h 530"/>
                <a:gd name="T26" fmla="*/ 83 w 258"/>
                <a:gd name="T27" fmla="*/ 281 h 530"/>
                <a:gd name="T28" fmla="*/ 82 w 258"/>
                <a:gd name="T29" fmla="*/ 260 h 530"/>
                <a:gd name="T30" fmla="*/ 82 w 258"/>
                <a:gd name="T31" fmla="*/ 232 h 530"/>
                <a:gd name="T32" fmla="*/ 61 w 258"/>
                <a:gd name="T33" fmla="*/ 0 h 530"/>
                <a:gd name="T34" fmla="*/ 42 w 258"/>
                <a:gd name="T35" fmla="*/ 17 h 530"/>
                <a:gd name="T36" fmla="*/ 51 w 258"/>
                <a:gd name="T37" fmla="*/ 129 h 530"/>
                <a:gd name="T38" fmla="*/ 0 w 258"/>
                <a:gd name="T39" fmla="*/ 180 h 530"/>
                <a:gd name="T40" fmla="*/ 0 w 258"/>
                <a:gd name="T41" fmla="*/ 18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8" h="530">
                  <a:moveTo>
                    <a:pt x="0" y="180"/>
                  </a:moveTo>
                  <a:lnTo>
                    <a:pt x="47" y="268"/>
                  </a:lnTo>
                  <a:lnTo>
                    <a:pt x="89" y="334"/>
                  </a:lnTo>
                  <a:lnTo>
                    <a:pt x="112" y="376"/>
                  </a:lnTo>
                  <a:lnTo>
                    <a:pt x="171" y="463"/>
                  </a:lnTo>
                  <a:lnTo>
                    <a:pt x="190" y="496"/>
                  </a:lnTo>
                  <a:lnTo>
                    <a:pt x="224" y="526"/>
                  </a:lnTo>
                  <a:lnTo>
                    <a:pt x="258" y="530"/>
                  </a:lnTo>
                  <a:lnTo>
                    <a:pt x="199" y="475"/>
                  </a:lnTo>
                  <a:lnTo>
                    <a:pt x="232" y="467"/>
                  </a:lnTo>
                  <a:lnTo>
                    <a:pt x="192" y="422"/>
                  </a:lnTo>
                  <a:lnTo>
                    <a:pt x="135" y="376"/>
                  </a:lnTo>
                  <a:lnTo>
                    <a:pt x="110" y="336"/>
                  </a:lnTo>
                  <a:lnTo>
                    <a:pt x="83" y="281"/>
                  </a:lnTo>
                  <a:lnTo>
                    <a:pt x="82" y="260"/>
                  </a:lnTo>
                  <a:lnTo>
                    <a:pt x="82" y="232"/>
                  </a:lnTo>
                  <a:lnTo>
                    <a:pt x="61" y="0"/>
                  </a:lnTo>
                  <a:lnTo>
                    <a:pt x="42" y="17"/>
                  </a:lnTo>
                  <a:lnTo>
                    <a:pt x="51" y="129"/>
                  </a:lnTo>
                  <a:lnTo>
                    <a:pt x="0" y="18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Freeform 84">
              <a:extLst>
                <a:ext uri="{FF2B5EF4-FFF2-40B4-BE49-F238E27FC236}">
                  <a16:creationId xmlns:a16="http://schemas.microsoft.com/office/drawing/2014/main" id="{4CEFBB95-6E45-46FF-9F53-0EEFC607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443"/>
              <a:ext cx="64" cy="67"/>
            </a:xfrm>
            <a:custGeom>
              <a:avLst/>
              <a:gdLst>
                <a:gd name="T0" fmla="*/ 30 w 127"/>
                <a:gd name="T1" fmla="*/ 72 h 133"/>
                <a:gd name="T2" fmla="*/ 0 w 127"/>
                <a:gd name="T3" fmla="*/ 107 h 133"/>
                <a:gd name="T4" fmla="*/ 34 w 127"/>
                <a:gd name="T5" fmla="*/ 90 h 133"/>
                <a:gd name="T6" fmla="*/ 63 w 127"/>
                <a:gd name="T7" fmla="*/ 99 h 133"/>
                <a:gd name="T8" fmla="*/ 78 w 127"/>
                <a:gd name="T9" fmla="*/ 95 h 133"/>
                <a:gd name="T10" fmla="*/ 80 w 127"/>
                <a:gd name="T11" fmla="*/ 133 h 133"/>
                <a:gd name="T12" fmla="*/ 91 w 127"/>
                <a:gd name="T13" fmla="*/ 109 h 133"/>
                <a:gd name="T14" fmla="*/ 108 w 127"/>
                <a:gd name="T15" fmla="*/ 99 h 133"/>
                <a:gd name="T16" fmla="*/ 123 w 127"/>
                <a:gd name="T17" fmla="*/ 84 h 133"/>
                <a:gd name="T18" fmla="*/ 127 w 127"/>
                <a:gd name="T19" fmla="*/ 70 h 133"/>
                <a:gd name="T20" fmla="*/ 125 w 127"/>
                <a:gd name="T21" fmla="*/ 55 h 133"/>
                <a:gd name="T22" fmla="*/ 120 w 127"/>
                <a:gd name="T23" fmla="*/ 40 h 133"/>
                <a:gd name="T24" fmla="*/ 116 w 127"/>
                <a:gd name="T25" fmla="*/ 32 h 133"/>
                <a:gd name="T26" fmla="*/ 101 w 127"/>
                <a:gd name="T27" fmla="*/ 0 h 133"/>
                <a:gd name="T28" fmla="*/ 89 w 127"/>
                <a:gd name="T29" fmla="*/ 0 h 133"/>
                <a:gd name="T30" fmla="*/ 103 w 127"/>
                <a:gd name="T31" fmla="*/ 32 h 133"/>
                <a:gd name="T32" fmla="*/ 116 w 127"/>
                <a:gd name="T33" fmla="*/ 51 h 133"/>
                <a:gd name="T34" fmla="*/ 118 w 127"/>
                <a:gd name="T35" fmla="*/ 65 h 133"/>
                <a:gd name="T36" fmla="*/ 110 w 127"/>
                <a:gd name="T37" fmla="*/ 76 h 133"/>
                <a:gd name="T38" fmla="*/ 95 w 127"/>
                <a:gd name="T39" fmla="*/ 80 h 133"/>
                <a:gd name="T40" fmla="*/ 87 w 127"/>
                <a:gd name="T41" fmla="*/ 78 h 133"/>
                <a:gd name="T42" fmla="*/ 65 w 127"/>
                <a:gd name="T43" fmla="*/ 78 h 133"/>
                <a:gd name="T44" fmla="*/ 55 w 127"/>
                <a:gd name="T45" fmla="*/ 84 h 133"/>
                <a:gd name="T46" fmla="*/ 44 w 127"/>
                <a:gd name="T47" fmla="*/ 76 h 133"/>
                <a:gd name="T48" fmla="*/ 38 w 127"/>
                <a:gd name="T49" fmla="*/ 51 h 133"/>
                <a:gd name="T50" fmla="*/ 30 w 127"/>
                <a:gd name="T51" fmla="*/ 72 h 133"/>
                <a:gd name="T52" fmla="*/ 30 w 127"/>
                <a:gd name="T53" fmla="*/ 7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" h="133">
                  <a:moveTo>
                    <a:pt x="30" y="72"/>
                  </a:moveTo>
                  <a:lnTo>
                    <a:pt x="0" y="107"/>
                  </a:lnTo>
                  <a:lnTo>
                    <a:pt x="34" y="90"/>
                  </a:lnTo>
                  <a:lnTo>
                    <a:pt x="63" y="99"/>
                  </a:lnTo>
                  <a:lnTo>
                    <a:pt x="78" y="95"/>
                  </a:lnTo>
                  <a:lnTo>
                    <a:pt x="80" y="133"/>
                  </a:lnTo>
                  <a:lnTo>
                    <a:pt x="91" y="109"/>
                  </a:lnTo>
                  <a:lnTo>
                    <a:pt x="108" y="99"/>
                  </a:lnTo>
                  <a:lnTo>
                    <a:pt x="123" y="84"/>
                  </a:lnTo>
                  <a:lnTo>
                    <a:pt x="127" y="70"/>
                  </a:lnTo>
                  <a:lnTo>
                    <a:pt x="125" y="55"/>
                  </a:lnTo>
                  <a:lnTo>
                    <a:pt x="120" y="40"/>
                  </a:lnTo>
                  <a:lnTo>
                    <a:pt x="116" y="32"/>
                  </a:lnTo>
                  <a:lnTo>
                    <a:pt x="101" y="0"/>
                  </a:lnTo>
                  <a:lnTo>
                    <a:pt x="89" y="0"/>
                  </a:lnTo>
                  <a:lnTo>
                    <a:pt x="103" y="32"/>
                  </a:lnTo>
                  <a:lnTo>
                    <a:pt x="116" y="51"/>
                  </a:lnTo>
                  <a:lnTo>
                    <a:pt x="118" y="65"/>
                  </a:lnTo>
                  <a:lnTo>
                    <a:pt x="110" y="76"/>
                  </a:lnTo>
                  <a:lnTo>
                    <a:pt x="95" y="80"/>
                  </a:lnTo>
                  <a:lnTo>
                    <a:pt x="87" y="78"/>
                  </a:lnTo>
                  <a:lnTo>
                    <a:pt x="65" y="78"/>
                  </a:lnTo>
                  <a:lnTo>
                    <a:pt x="55" y="84"/>
                  </a:lnTo>
                  <a:lnTo>
                    <a:pt x="44" y="76"/>
                  </a:lnTo>
                  <a:lnTo>
                    <a:pt x="38" y="51"/>
                  </a:lnTo>
                  <a:lnTo>
                    <a:pt x="30" y="72"/>
                  </a:lnTo>
                  <a:lnTo>
                    <a:pt x="3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9" name="Freeform 85">
              <a:extLst>
                <a:ext uri="{FF2B5EF4-FFF2-40B4-BE49-F238E27FC236}">
                  <a16:creationId xmlns:a16="http://schemas.microsoft.com/office/drawing/2014/main" id="{34428AC1-0900-4852-BF67-CB92C2E53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391"/>
              <a:ext cx="24" cy="65"/>
            </a:xfrm>
            <a:custGeom>
              <a:avLst/>
              <a:gdLst>
                <a:gd name="T0" fmla="*/ 0 w 47"/>
                <a:gd name="T1" fmla="*/ 81 h 131"/>
                <a:gd name="T2" fmla="*/ 19 w 47"/>
                <a:gd name="T3" fmla="*/ 131 h 131"/>
                <a:gd name="T4" fmla="*/ 34 w 47"/>
                <a:gd name="T5" fmla="*/ 106 h 131"/>
                <a:gd name="T6" fmla="*/ 26 w 47"/>
                <a:gd name="T7" fmla="*/ 98 h 131"/>
                <a:gd name="T8" fmla="*/ 26 w 47"/>
                <a:gd name="T9" fmla="*/ 91 h 131"/>
                <a:gd name="T10" fmla="*/ 38 w 47"/>
                <a:gd name="T11" fmla="*/ 93 h 131"/>
                <a:gd name="T12" fmla="*/ 30 w 47"/>
                <a:gd name="T13" fmla="*/ 85 h 131"/>
                <a:gd name="T14" fmla="*/ 9 w 47"/>
                <a:gd name="T15" fmla="*/ 87 h 131"/>
                <a:gd name="T16" fmla="*/ 13 w 47"/>
                <a:gd name="T17" fmla="*/ 76 h 131"/>
                <a:gd name="T18" fmla="*/ 26 w 47"/>
                <a:gd name="T19" fmla="*/ 74 h 131"/>
                <a:gd name="T20" fmla="*/ 38 w 47"/>
                <a:gd name="T21" fmla="*/ 87 h 131"/>
                <a:gd name="T22" fmla="*/ 41 w 47"/>
                <a:gd name="T23" fmla="*/ 95 h 131"/>
                <a:gd name="T24" fmla="*/ 47 w 47"/>
                <a:gd name="T25" fmla="*/ 68 h 131"/>
                <a:gd name="T26" fmla="*/ 43 w 47"/>
                <a:gd name="T27" fmla="*/ 24 h 131"/>
                <a:gd name="T28" fmla="*/ 32 w 47"/>
                <a:gd name="T29" fmla="*/ 0 h 131"/>
                <a:gd name="T30" fmla="*/ 41 w 47"/>
                <a:gd name="T31" fmla="*/ 60 h 131"/>
                <a:gd name="T32" fmla="*/ 34 w 47"/>
                <a:gd name="T33" fmla="*/ 55 h 131"/>
                <a:gd name="T34" fmla="*/ 13 w 47"/>
                <a:gd name="T35" fmla="*/ 60 h 131"/>
                <a:gd name="T36" fmla="*/ 2 w 47"/>
                <a:gd name="T37" fmla="*/ 36 h 131"/>
                <a:gd name="T38" fmla="*/ 2 w 47"/>
                <a:gd name="T39" fmla="*/ 64 h 131"/>
                <a:gd name="T40" fmla="*/ 0 w 47"/>
                <a:gd name="T41" fmla="*/ 81 h 131"/>
                <a:gd name="T42" fmla="*/ 0 w 47"/>
                <a:gd name="T43" fmla="*/ 8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131">
                  <a:moveTo>
                    <a:pt x="0" y="81"/>
                  </a:moveTo>
                  <a:lnTo>
                    <a:pt x="19" y="131"/>
                  </a:lnTo>
                  <a:lnTo>
                    <a:pt x="34" y="106"/>
                  </a:lnTo>
                  <a:lnTo>
                    <a:pt x="26" y="98"/>
                  </a:lnTo>
                  <a:lnTo>
                    <a:pt x="26" y="91"/>
                  </a:lnTo>
                  <a:lnTo>
                    <a:pt x="38" y="93"/>
                  </a:lnTo>
                  <a:lnTo>
                    <a:pt x="30" y="85"/>
                  </a:lnTo>
                  <a:lnTo>
                    <a:pt x="9" y="87"/>
                  </a:lnTo>
                  <a:lnTo>
                    <a:pt x="13" y="76"/>
                  </a:lnTo>
                  <a:lnTo>
                    <a:pt x="26" y="74"/>
                  </a:lnTo>
                  <a:lnTo>
                    <a:pt x="38" y="87"/>
                  </a:lnTo>
                  <a:lnTo>
                    <a:pt x="41" y="95"/>
                  </a:lnTo>
                  <a:lnTo>
                    <a:pt x="47" y="68"/>
                  </a:lnTo>
                  <a:lnTo>
                    <a:pt x="43" y="24"/>
                  </a:lnTo>
                  <a:lnTo>
                    <a:pt x="32" y="0"/>
                  </a:lnTo>
                  <a:lnTo>
                    <a:pt x="41" y="60"/>
                  </a:lnTo>
                  <a:lnTo>
                    <a:pt x="34" y="55"/>
                  </a:lnTo>
                  <a:lnTo>
                    <a:pt x="13" y="60"/>
                  </a:lnTo>
                  <a:lnTo>
                    <a:pt x="2" y="36"/>
                  </a:lnTo>
                  <a:lnTo>
                    <a:pt x="2" y="64"/>
                  </a:lnTo>
                  <a:lnTo>
                    <a:pt x="0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0" name="Freeform 86">
              <a:extLst>
                <a:ext uri="{FF2B5EF4-FFF2-40B4-BE49-F238E27FC236}">
                  <a16:creationId xmlns:a16="http://schemas.microsoft.com/office/drawing/2014/main" id="{43D995EC-A3E4-4AD8-9114-E68443656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413"/>
              <a:ext cx="68" cy="41"/>
            </a:xfrm>
            <a:custGeom>
              <a:avLst/>
              <a:gdLst>
                <a:gd name="T0" fmla="*/ 127 w 137"/>
                <a:gd name="T1" fmla="*/ 19 h 82"/>
                <a:gd name="T2" fmla="*/ 137 w 137"/>
                <a:gd name="T3" fmla="*/ 6 h 82"/>
                <a:gd name="T4" fmla="*/ 131 w 137"/>
                <a:gd name="T5" fmla="*/ 42 h 82"/>
                <a:gd name="T6" fmla="*/ 116 w 137"/>
                <a:gd name="T7" fmla="*/ 54 h 82"/>
                <a:gd name="T8" fmla="*/ 101 w 137"/>
                <a:gd name="T9" fmla="*/ 76 h 82"/>
                <a:gd name="T10" fmla="*/ 95 w 137"/>
                <a:gd name="T11" fmla="*/ 59 h 82"/>
                <a:gd name="T12" fmla="*/ 84 w 137"/>
                <a:gd name="T13" fmla="*/ 73 h 82"/>
                <a:gd name="T14" fmla="*/ 68 w 137"/>
                <a:gd name="T15" fmla="*/ 71 h 82"/>
                <a:gd name="T16" fmla="*/ 48 w 137"/>
                <a:gd name="T17" fmla="*/ 82 h 82"/>
                <a:gd name="T18" fmla="*/ 38 w 137"/>
                <a:gd name="T19" fmla="*/ 76 h 82"/>
                <a:gd name="T20" fmla="*/ 55 w 137"/>
                <a:gd name="T21" fmla="*/ 67 h 82"/>
                <a:gd name="T22" fmla="*/ 57 w 137"/>
                <a:gd name="T23" fmla="*/ 55 h 82"/>
                <a:gd name="T24" fmla="*/ 46 w 137"/>
                <a:gd name="T25" fmla="*/ 54 h 82"/>
                <a:gd name="T26" fmla="*/ 25 w 137"/>
                <a:gd name="T27" fmla="*/ 46 h 82"/>
                <a:gd name="T28" fmla="*/ 46 w 137"/>
                <a:gd name="T29" fmla="*/ 36 h 82"/>
                <a:gd name="T30" fmla="*/ 67 w 137"/>
                <a:gd name="T31" fmla="*/ 33 h 82"/>
                <a:gd name="T32" fmla="*/ 76 w 137"/>
                <a:gd name="T33" fmla="*/ 25 h 82"/>
                <a:gd name="T34" fmla="*/ 49 w 137"/>
                <a:gd name="T35" fmla="*/ 14 h 82"/>
                <a:gd name="T36" fmla="*/ 29 w 137"/>
                <a:gd name="T37" fmla="*/ 23 h 82"/>
                <a:gd name="T38" fmla="*/ 13 w 137"/>
                <a:gd name="T39" fmla="*/ 36 h 82"/>
                <a:gd name="T40" fmla="*/ 0 w 137"/>
                <a:gd name="T41" fmla="*/ 35 h 82"/>
                <a:gd name="T42" fmla="*/ 13 w 137"/>
                <a:gd name="T43" fmla="*/ 21 h 82"/>
                <a:gd name="T44" fmla="*/ 34 w 137"/>
                <a:gd name="T45" fmla="*/ 8 h 82"/>
                <a:gd name="T46" fmla="*/ 53 w 137"/>
                <a:gd name="T47" fmla="*/ 0 h 82"/>
                <a:gd name="T48" fmla="*/ 93 w 137"/>
                <a:gd name="T49" fmla="*/ 10 h 82"/>
                <a:gd name="T50" fmla="*/ 93 w 137"/>
                <a:gd name="T51" fmla="*/ 0 h 82"/>
                <a:gd name="T52" fmla="*/ 114 w 137"/>
                <a:gd name="T53" fmla="*/ 8 h 82"/>
                <a:gd name="T54" fmla="*/ 127 w 137"/>
                <a:gd name="T55" fmla="*/ 19 h 82"/>
                <a:gd name="T56" fmla="*/ 127 w 137"/>
                <a:gd name="T57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82">
                  <a:moveTo>
                    <a:pt x="127" y="19"/>
                  </a:moveTo>
                  <a:lnTo>
                    <a:pt x="137" y="6"/>
                  </a:lnTo>
                  <a:lnTo>
                    <a:pt x="131" y="42"/>
                  </a:lnTo>
                  <a:lnTo>
                    <a:pt x="116" y="54"/>
                  </a:lnTo>
                  <a:lnTo>
                    <a:pt x="101" y="76"/>
                  </a:lnTo>
                  <a:lnTo>
                    <a:pt x="95" y="59"/>
                  </a:lnTo>
                  <a:lnTo>
                    <a:pt x="84" y="73"/>
                  </a:lnTo>
                  <a:lnTo>
                    <a:pt x="68" y="71"/>
                  </a:lnTo>
                  <a:lnTo>
                    <a:pt x="48" y="82"/>
                  </a:lnTo>
                  <a:lnTo>
                    <a:pt x="38" y="76"/>
                  </a:lnTo>
                  <a:lnTo>
                    <a:pt x="55" y="67"/>
                  </a:lnTo>
                  <a:lnTo>
                    <a:pt x="57" y="55"/>
                  </a:lnTo>
                  <a:lnTo>
                    <a:pt x="46" y="54"/>
                  </a:lnTo>
                  <a:lnTo>
                    <a:pt x="25" y="46"/>
                  </a:lnTo>
                  <a:lnTo>
                    <a:pt x="46" y="36"/>
                  </a:lnTo>
                  <a:lnTo>
                    <a:pt x="67" y="33"/>
                  </a:lnTo>
                  <a:lnTo>
                    <a:pt x="76" y="25"/>
                  </a:lnTo>
                  <a:lnTo>
                    <a:pt x="49" y="14"/>
                  </a:lnTo>
                  <a:lnTo>
                    <a:pt x="29" y="23"/>
                  </a:lnTo>
                  <a:lnTo>
                    <a:pt x="13" y="36"/>
                  </a:lnTo>
                  <a:lnTo>
                    <a:pt x="0" y="35"/>
                  </a:lnTo>
                  <a:lnTo>
                    <a:pt x="13" y="21"/>
                  </a:lnTo>
                  <a:lnTo>
                    <a:pt x="34" y="8"/>
                  </a:lnTo>
                  <a:lnTo>
                    <a:pt x="53" y="0"/>
                  </a:lnTo>
                  <a:lnTo>
                    <a:pt x="93" y="10"/>
                  </a:lnTo>
                  <a:lnTo>
                    <a:pt x="93" y="0"/>
                  </a:lnTo>
                  <a:lnTo>
                    <a:pt x="114" y="8"/>
                  </a:lnTo>
                  <a:lnTo>
                    <a:pt x="127" y="19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1" name="Freeform 87">
              <a:extLst>
                <a:ext uri="{FF2B5EF4-FFF2-40B4-BE49-F238E27FC236}">
                  <a16:creationId xmlns:a16="http://schemas.microsoft.com/office/drawing/2014/main" id="{D47A733C-0972-4E59-AEA8-DF8B38FB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153"/>
              <a:ext cx="185" cy="302"/>
            </a:xfrm>
            <a:custGeom>
              <a:avLst/>
              <a:gdLst>
                <a:gd name="T0" fmla="*/ 36 w 369"/>
                <a:gd name="T1" fmla="*/ 605 h 605"/>
                <a:gd name="T2" fmla="*/ 25 w 369"/>
                <a:gd name="T3" fmla="*/ 530 h 605"/>
                <a:gd name="T4" fmla="*/ 114 w 369"/>
                <a:gd name="T5" fmla="*/ 373 h 605"/>
                <a:gd name="T6" fmla="*/ 205 w 369"/>
                <a:gd name="T7" fmla="*/ 373 h 605"/>
                <a:gd name="T8" fmla="*/ 369 w 369"/>
                <a:gd name="T9" fmla="*/ 373 h 605"/>
                <a:gd name="T10" fmla="*/ 310 w 369"/>
                <a:gd name="T11" fmla="*/ 354 h 605"/>
                <a:gd name="T12" fmla="*/ 177 w 369"/>
                <a:gd name="T13" fmla="*/ 337 h 605"/>
                <a:gd name="T14" fmla="*/ 110 w 369"/>
                <a:gd name="T15" fmla="*/ 340 h 605"/>
                <a:gd name="T16" fmla="*/ 47 w 369"/>
                <a:gd name="T17" fmla="*/ 435 h 605"/>
                <a:gd name="T18" fmla="*/ 25 w 369"/>
                <a:gd name="T19" fmla="*/ 462 h 605"/>
                <a:gd name="T20" fmla="*/ 32 w 369"/>
                <a:gd name="T21" fmla="*/ 333 h 605"/>
                <a:gd name="T22" fmla="*/ 72 w 369"/>
                <a:gd name="T23" fmla="*/ 240 h 605"/>
                <a:gd name="T24" fmla="*/ 118 w 369"/>
                <a:gd name="T25" fmla="*/ 133 h 605"/>
                <a:gd name="T26" fmla="*/ 173 w 369"/>
                <a:gd name="T27" fmla="*/ 101 h 605"/>
                <a:gd name="T28" fmla="*/ 197 w 369"/>
                <a:gd name="T29" fmla="*/ 42 h 605"/>
                <a:gd name="T30" fmla="*/ 177 w 369"/>
                <a:gd name="T31" fmla="*/ 0 h 605"/>
                <a:gd name="T32" fmla="*/ 161 w 369"/>
                <a:gd name="T33" fmla="*/ 74 h 605"/>
                <a:gd name="T34" fmla="*/ 106 w 369"/>
                <a:gd name="T35" fmla="*/ 118 h 605"/>
                <a:gd name="T36" fmla="*/ 51 w 369"/>
                <a:gd name="T37" fmla="*/ 188 h 605"/>
                <a:gd name="T38" fmla="*/ 21 w 369"/>
                <a:gd name="T39" fmla="*/ 262 h 605"/>
                <a:gd name="T40" fmla="*/ 0 w 369"/>
                <a:gd name="T41" fmla="*/ 373 h 605"/>
                <a:gd name="T42" fmla="*/ 0 w 369"/>
                <a:gd name="T43" fmla="*/ 506 h 605"/>
                <a:gd name="T44" fmla="*/ 4 w 369"/>
                <a:gd name="T45" fmla="*/ 546 h 605"/>
                <a:gd name="T46" fmla="*/ 6 w 369"/>
                <a:gd name="T47" fmla="*/ 568 h 605"/>
                <a:gd name="T48" fmla="*/ 36 w 369"/>
                <a:gd name="T49" fmla="*/ 605 h 605"/>
                <a:gd name="T50" fmla="*/ 36 w 369"/>
                <a:gd name="T51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9" h="605">
                  <a:moveTo>
                    <a:pt x="36" y="605"/>
                  </a:moveTo>
                  <a:lnTo>
                    <a:pt x="25" y="530"/>
                  </a:lnTo>
                  <a:lnTo>
                    <a:pt x="114" y="373"/>
                  </a:lnTo>
                  <a:lnTo>
                    <a:pt x="205" y="373"/>
                  </a:lnTo>
                  <a:lnTo>
                    <a:pt x="369" y="373"/>
                  </a:lnTo>
                  <a:lnTo>
                    <a:pt x="310" y="354"/>
                  </a:lnTo>
                  <a:lnTo>
                    <a:pt x="177" y="337"/>
                  </a:lnTo>
                  <a:lnTo>
                    <a:pt x="110" y="340"/>
                  </a:lnTo>
                  <a:lnTo>
                    <a:pt x="47" y="435"/>
                  </a:lnTo>
                  <a:lnTo>
                    <a:pt x="25" y="462"/>
                  </a:lnTo>
                  <a:lnTo>
                    <a:pt x="32" y="333"/>
                  </a:lnTo>
                  <a:lnTo>
                    <a:pt x="72" y="240"/>
                  </a:lnTo>
                  <a:lnTo>
                    <a:pt x="118" y="133"/>
                  </a:lnTo>
                  <a:lnTo>
                    <a:pt x="173" y="101"/>
                  </a:lnTo>
                  <a:lnTo>
                    <a:pt x="197" y="42"/>
                  </a:lnTo>
                  <a:lnTo>
                    <a:pt x="177" y="0"/>
                  </a:lnTo>
                  <a:lnTo>
                    <a:pt x="161" y="74"/>
                  </a:lnTo>
                  <a:lnTo>
                    <a:pt x="106" y="118"/>
                  </a:lnTo>
                  <a:lnTo>
                    <a:pt x="51" y="188"/>
                  </a:lnTo>
                  <a:lnTo>
                    <a:pt x="21" y="262"/>
                  </a:lnTo>
                  <a:lnTo>
                    <a:pt x="0" y="373"/>
                  </a:lnTo>
                  <a:lnTo>
                    <a:pt x="0" y="506"/>
                  </a:lnTo>
                  <a:lnTo>
                    <a:pt x="4" y="546"/>
                  </a:lnTo>
                  <a:lnTo>
                    <a:pt x="6" y="568"/>
                  </a:lnTo>
                  <a:lnTo>
                    <a:pt x="36" y="605"/>
                  </a:lnTo>
                  <a:lnTo>
                    <a:pt x="36" y="6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2" name="Freeform 88">
              <a:extLst>
                <a:ext uri="{FF2B5EF4-FFF2-40B4-BE49-F238E27FC236}">
                  <a16:creationId xmlns:a16="http://schemas.microsoft.com/office/drawing/2014/main" id="{2DC59E1A-3213-4337-8BBA-4CF49D24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537"/>
              <a:ext cx="106" cy="143"/>
            </a:xfrm>
            <a:custGeom>
              <a:avLst/>
              <a:gdLst>
                <a:gd name="T0" fmla="*/ 181 w 213"/>
                <a:gd name="T1" fmla="*/ 93 h 285"/>
                <a:gd name="T2" fmla="*/ 160 w 213"/>
                <a:gd name="T3" fmla="*/ 97 h 285"/>
                <a:gd name="T4" fmla="*/ 122 w 213"/>
                <a:gd name="T5" fmla="*/ 132 h 285"/>
                <a:gd name="T6" fmla="*/ 139 w 213"/>
                <a:gd name="T7" fmla="*/ 285 h 285"/>
                <a:gd name="T8" fmla="*/ 114 w 213"/>
                <a:gd name="T9" fmla="*/ 190 h 285"/>
                <a:gd name="T10" fmla="*/ 95 w 213"/>
                <a:gd name="T11" fmla="*/ 170 h 285"/>
                <a:gd name="T12" fmla="*/ 76 w 213"/>
                <a:gd name="T13" fmla="*/ 151 h 285"/>
                <a:gd name="T14" fmla="*/ 51 w 213"/>
                <a:gd name="T15" fmla="*/ 135 h 285"/>
                <a:gd name="T16" fmla="*/ 21 w 213"/>
                <a:gd name="T17" fmla="*/ 132 h 285"/>
                <a:gd name="T18" fmla="*/ 0 w 213"/>
                <a:gd name="T19" fmla="*/ 54 h 285"/>
                <a:gd name="T20" fmla="*/ 46 w 213"/>
                <a:gd name="T21" fmla="*/ 84 h 285"/>
                <a:gd name="T22" fmla="*/ 78 w 213"/>
                <a:gd name="T23" fmla="*/ 112 h 285"/>
                <a:gd name="T24" fmla="*/ 89 w 213"/>
                <a:gd name="T25" fmla="*/ 122 h 285"/>
                <a:gd name="T26" fmla="*/ 108 w 213"/>
                <a:gd name="T27" fmla="*/ 101 h 285"/>
                <a:gd name="T28" fmla="*/ 101 w 213"/>
                <a:gd name="T29" fmla="*/ 80 h 285"/>
                <a:gd name="T30" fmla="*/ 34 w 213"/>
                <a:gd name="T31" fmla="*/ 29 h 285"/>
                <a:gd name="T32" fmla="*/ 72 w 213"/>
                <a:gd name="T33" fmla="*/ 33 h 285"/>
                <a:gd name="T34" fmla="*/ 106 w 213"/>
                <a:gd name="T35" fmla="*/ 36 h 285"/>
                <a:gd name="T36" fmla="*/ 114 w 213"/>
                <a:gd name="T37" fmla="*/ 57 h 285"/>
                <a:gd name="T38" fmla="*/ 131 w 213"/>
                <a:gd name="T39" fmla="*/ 67 h 285"/>
                <a:gd name="T40" fmla="*/ 181 w 213"/>
                <a:gd name="T41" fmla="*/ 69 h 285"/>
                <a:gd name="T42" fmla="*/ 194 w 213"/>
                <a:gd name="T43" fmla="*/ 52 h 285"/>
                <a:gd name="T44" fmla="*/ 200 w 213"/>
                <a:gd name="T45" fmla="*/ 33 h 285"/>
                <a:gd name="T46" fmla="*/ 179 w 213"/>
                <a:gd name="T47" fmla="*/ 0 h 285"/>
                <a:gd name="T48" fmla="*/ 213 w 213"/>
                <a:gd name="T49" fmla="*/ 33 h 285"/>
                <a:gd name="T50" fmla="*/ 213 w 213"/>
                <a:gd name="T51" fmla="*/ 55 h 285"/>
                <a:gd name="T52" fmla="*/ 202 w 213"/>
                <a:gd name="T53" fmla="*/ 82 h 285"/>
                <a:gd name="T54" fmla="*/ 181 w 213"/>
                <a:gd name="T55" fmla="*/ 93 h 285"/>
                <a:gd name="T56" fmla="*/ 181 w 213"/>
                <a:gd name="T57" fmla="*/ 9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285">
                  <a:moveTo>
                    <a:pt x="181" y="93"/>
                  </a:moveTo>
                  <a:lnTo>
                    <a:pt x="160" y="97"/>
                  </a:lnTo>
                  <a:lnTo>
                    <a:pt x="122" y="132"/>
                  </a:lnTo>
                  <a:lnTo>
                    <a:pt x="139" y="285"/>
                  </a:lnTo>
                  <a:lnTo>
                    <a:pt x="114" y="190"/>
                  </a:lnTo>
                  <a:lnTo>
                    <a:pt x="95" y="170"/>
                  </a:lnTo>
                  <a:lnTo>
                    <a:pt x="76" y="151"/>
                  </a:lnTo>
                  <a:lnTo>
                    <a:pt x="51" y="135"/>
                  </a:lnTo>
                  <a:lnTo>
                    <a:pt x="21" y="132"/>
                  </a:lnTo>
                  <a:lnTo>
                    <a:pt x="0" y="54"/>
                  </a:lnTo>
                  <a:lnTo>
                    <a:pt x="46" y="84"/>
                  </a:lnTo>
                  <a:lnTo>
                    <a:pt x="78" y="112"/>
                  </a:lnTo>
                  <a:lnTo>
                    <a:pt x="89" y="122"/>
                  </a:lnTo>
                  <a:lnTo>
                    <a:pt x="108" y="101"/>
                  </a:lnTo>
                  <a:lnTo>
                    <a:pt x="101" y="80"/>
                  </a:lnTo>
                  <a:lnTo>
                    <a:pt x="34" y="29"/>
                  </a:lnTo>
                  <a:lnTo>
                    <a:pt x="72" y="33"/>
                  </a:lnTo>
                  <a:lnTo>
                    <a:pt x="106" y="36"/>
                  </a:lnTo>
                  <a:lnTo>
                    <a:pt x="114" y="57"/>
                  </a:lnTo>
                  <a:lnTo>
                    <a:pt x="131" y="67"/>
                  </a:lnTo>
                  <a:lnTo>
                    <a:pt x="181" y="69"/>
                  </a:lnTo>
                  <a:lnTo>
                    <a:pt x="194" y="52"/>
                  </a:lnTo>
                  <a:lnTo>
                    <a:pt x="200" y="33"/>
                  </a:lnTo>
                  <a:lnTo>
                    <a:pt x="179" y="0"/>
                  </a:lnTo>
                  <a:lnTo>
                    <a:pt x="213" y="33"/>
                  </a:lnTo>
                  <a:lnTo>
                    <a:pt x="213" y="55"/>
                  </a:lnTo>
                  <a:lnTo>
                    <a:pt x="202" y="82"/>
                  </a:lnTo>
                  <a:lnTo>
                    <a:pt x="181" y="93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3" name="Freeform 89">
              <a:extLst>
                <a:ext uri="{FF2B5EF4-FFF2-40B4-BE49-F238E27FC236}">
                  <a16:creationId xmlns:a16="http://schemas.microsoft.com/office/drawing/2014/main" id="{C8381538-235C-4680-89AD-8116792ED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428"/>
              <a:ext cx="112" cy="283"/>
            </a:xfrm>
            <a:custGeom>
              <a:avLst/>
              <a:gdLst>
                <a:gd name="T0" fmla="*/ 86 w 225"/>
                <a:gd name="T1" fmla="*/ 317 h 566"/>
                <a:gd name="T2" fmla="*/ 107 w 225"/>
                <a:gd name="T3" fmla="*/ 382 h 566"/>
                <a:gd name="T4" fmla="*/ 145 w 225"/>
                <a:gd name="T5" fmla="*/ 477 h 566"/>
                <a:gd name="T6" fmla="*/ 166 w 225"/>
                <a:gd name="T7" fmla="*/ 524 h 566"/>
                <a:gd name="T8" fmla="*/ 189 w 225"/>
                <a:gd name="T9" fmla="*/ 566 h 566"/>
                <a:gd name="T10" fmla="*/ 202 w 225"/>
                <a:gd name="T11" fmla="*/ 534 h 566"/>
                <a:gd name="T12" fmla="*/ 225 w 225"/>
                <a:gd name="T13" fmla="*/ 522 h 566"/>
                <a:gd name="T14" fmla="*/ 215 w 225"/>
                <a:gd name="T15" fmla="*/ 355 h 566"/>
                <a:gd name="T16" fmla="*/ 185 w 225"/>
                <a:gd name="T17" fmla="*/ 452 h 566"/>
                <a:gd name="T18" fmla="*/ 152 w 225"/>
                <a:gd name="T19" fmla="*/ 429 h 566"/>
                <a:gd name="T20" fmla="*/ 145 w 225"/>
                <a:gd name="T21" fmla="*/ 376 h 566"/>
                <a:gd name="T22" fmla="*/ 147 w 225"/>
                <a:gd name="T23" fmla="*/ 302 h 566"/>
                <a:gd name="T24" fmla="*/ 113 w 225"/>
                <a:gd name="T25" fmla="*/ 256 h 566"/>
                <a:gd name="T26" fmla="*/ 208 w 225"/>
                <a:gd name="T27" fmla="*/ 298 h 566"/>
                <a:gd name="T28" fmla="*/ 171 w 225"/>
                <a:gd name="T29" fmla="*/ 256 h 566"/>
                <a:gd name="T30" fmla="*/ 143 w 225"/>
                <a:gd name="T31" fmla="*/ 237 h 566"/>
                <a:gd name="T32" fmla="*/ 128 w 225"/>
                <a:gd name="T33" fmla="*/ 218 h 566"/>
                <a:gd name="T34" fmla="*/ 76 w 225"/>
                <a:gd name="T35" fmla="*/ 197 h 566"/>
                <a:gd name="T36" fmla="*/ 44 w 225"/>
                <a:gd name="T37" fmla="*/ 165 h 566"/>
                <a:gd name="T38" fmla="*/ 25 w 225"/>
                <a:gd name="T39" fmla="*/ 102 h 566"/>
                <a:gd name="T40" fmla="*/ 16 w 225"/>
                <a:gd name="T41" fmla="*/ 42 h 566"/>
                <a:gd name="T42" fmla="*/ 8 w 225"/>
                <a:gd name="T43" fmla="*/ 0 h 566"/>
                <a:gd name="T44" fmla="*/ 8 w 225"/>
                <a:gd name="T45" fmla="*/ 76 h 566"/>
                <a:gd name="T46" fmla="*/ 0 w 225"/>
                <a:gd name="T47" fmla="*/ 114 h 566"/>
                <a:gd name="T48" fmla="*/ 16 w 225"/>
                <a:gd name="T49" fmla="*/ 146 h 566"/>
                <a:gd name="T50" fmla="*/ 48 w 225"/>
                <a:gd name="T51" fmla="*/ 205 h 566"/>
                <a:gd name="T52" fmla="*/ 71 w 225"/>
                <a:gd name="T53" fmla="*/ 270 h 566"/>
                <a:gd name="T54" fmla="*/ 86 w 225"/>
                <a:gd name="T55" fmla="*/ 317 h 566"/>
                <a:gd name="T56" fmla="*/ 86 w 225"/>
                <a:gd name="T57" fmla="*/ 317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5" h="566">
                  <a:moveTo>
                    <a:pt x="86" y="317"/>
                  </a:moveTo>
                  <a:lnTo>
                    <a:pt x="107" y="382"/>
                  </a:lnTo>
                  <a:lnTo>
                    <a:pt x="145" y="477"/>
                  </a:lnTo>
                  <a:lnTo>
                    <a:pt x="166" y="524"/>
                  </a:lnTo>
                  <a:lnTo>
                    <a:pt x="189" y="566"/>
                  </a:lnTo>
                  <a:lnTo>
                    <a:pt x="202" y="534"/>
                  </a:lnTo>
                  <a:lnTo>
                    <a:pt x="225" y="522"/>
                  </a:lnTo>
                  <a:lnTo>
                    <a:pt x="215" y="355"/>
                  </a:lnTo>
                  <a:lnTo>
                    <a:pt x="185" y="452"/>
                  </a:lnTo>
                  <a:lnTo>
                    <a:pt x="152" y="429"/>
                  </a:lnTo>
                  <a:lnTo>
                    <a:pt x="145" y="376"/>
                  </a:lnTo>
                  <a:lnTo>
                    <a:pt x="147" y="302"/>
                  </a:lnTo>
                  <a:lnTo>
                    <a:pt x="113" y="256"/>
                  </a:lnTo>
                  <a:lnTo>
                    <a:pt x="208" y="298"/>
                  </a:lnTo>
                  <a:lnTo>
                    <a:pt x="171" y="256"/>
                  </a:lnTo>
                  <a:lnTo>
                    <a:pt x="143" y="237"/>
                  </a:lnTo>
                  <a:lnTo>
                    <a:pt x="128" y="218"/>
                  </a:lnTo>
                  <a:lnTo>
                    <a:pt x="76" y="197"/>
                  </a:lnTo>
                  <a:lnTo>
                    <a:pt x="44" y="165"/>
                  </a:lnTo>
                  <a:lnTo>
                    <a:pt x="25" y="102"/>
                  </a:lnTo>
                  <a:lnTo>
                    <a:pt x="16" y="42"/>
                  </a:lnTo>
                  <a:lnTo>
                    <a:pt x="8" y="0"/>
                  </a:lnTo>
                  <a:lnTo>
                    <a:pt x="8" y="76"/>
                  </a:lnTo>
                  <a:lnTo>
                    <a:pt x="0" y="114"/>
                  </a:lnTo>
                  <a:lnTo>
                    <a:pt x="16" y="146"/>
                  </a:lnTo>
                  <a:lnTo>
                    <a:pt x="48" y="205"/>
                  </a:lnTo>
                  <a:lnTo>
                    <a:pt x="71" y="270"/>
                  </a:lnTo>
                  <a:lnTo>
                    <a:pt x="86" y="317"/>
                  </a:lnTo>
                  <a:lnTo>
                    <a:pt x="86" y="3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4" name="Freeform 90">
              <a:extLst>
                <a:ext uri="{FF2B5EF4-FFF2-40B4-BE49-F238E27FC236}">
                  <a16:creationId xmlns:a16="http://schemas.microsoft.com/office/drawing/2014/main" id="{D07A06B9-8A94-40B8-8054-2D4E0B7DF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831"/>
              <a:ext cx="53" cy="179"/>
            </a:xfrm>
            <a:custGeom>
              <a:avLst/>
              <a:gdLst>
                <a:gd name="T0" fmla="*/ 2 w 106"/>
                <a:gd name="T1" fmla="*/ 300 h 357"/>
                <a:gd name="T2" fmla="*/ 0 w 106"/>
                <a:gd name="T3" fmla="*/ 346 h 357"/>
                <a:gd name="T4" fmla="*/ 21 w 106"/>
                <a:gd name="T5" fmla="*/ 357 h 357"/>
                <a:gd name="T6" fmla="*/ 61 w 106"/>
                <a:gd name="T7" fmla="*/ 357 h 357"/>
                <a:gd name="T8" fmla="*/ 106 w 106"/>
                <a:gd name="T9" fmla="*/ 332 h 357"/>
                <a:gd name="T10" fmla="*/ 82 w 106"/>
                <a:gd name="T11" fmla="*/ 315 h 357"/>
                <a:gd name="T12" fmla="*/ 82 w 106"/>
                <a:gd name="T13" fmla="*/ 283 h 357"/>
                <a:gd name="T14" fmla="*/ 97 w 106"/>
                <a:gd name="T15" fmla="*/ 245 h 357"/>
                <a:gd name="T16" fmla="*/ 97 w 106"/>
                <a:gd name="T17" fmla="*/ 245 h 357"/>
                <a:gd name="T18" fmla="*/ 97 w 106"/>
                <a:gd name="T19" fmla="*/ 243 h 357"/>
                <a:gd name="T20" fmla="*/ 97 w 106"/>
                <a:gd name="T21" fmla="*/ 243 h 357"/>
                <a:gd name="T22" fmla="*/ 97 w 106"/>
                <a:gd name="T23" fmla="*/ 241 h 357"/>
                <a:gd name="T24" fmla="*/ 97 w 106"/>
                <a:gd name="T25" fmla="*/ 241 h 357"/>
                <a:gd name="T26" fmla="*/ 97 w 106"/>
                <a:gd name="T27" fmla="*/ 234 h 357"/>
                <a:gd name="T28" fmla="*/ 95 w 106"/>
                <a:gd name="T29" fmla="*/ 232 h 357"/>
                <a:gd name="T30" fmla="*/ 95 w 106"/>
                <a:gd name="T31" fmla="*/ 230 h 357"/>
                <a:gd name="T32" fmla="*/ 95 w 106"/>
                <a:gd name="T33" fmla="*/ 226 h 357"/>
                <a:gd name="T34" fmla="*/ 95 w 106"/>
                <a:gd name="T35" fmla="*/ 220 h 357"/>
                <a:gd name="T36" fmla="*/ 95 w 106"/>
                <a:gd name="T37" fmla="*/ 214 h 357"/>
                <a:gd name="T38" fmla="*/ 93 w 106"/>
                <a:gd name="T39" fmla="*/ 211 h 357"/>
                <a:gd name="T40" fmla="*/ 93 w 106"/>
                <a:gd name="T41" fmla="*/ 205 h 357"/>
                <a:gd name="T42" fmla="*/ 93 w 106"/>
                <a:gd name="T43" fmla="*/ 201 h 357"/>
                <a:gd name="T44" fmla="*/ 93 w 106"/>
                <a:gd name="T45" fmla="*/ 197 h 357"/>
                <a:gd name="T46" fmla="*/ 93 w 106"/>
                <a:gd name="T47" fmla="*/ 197 h 357"/>
                <a:gd name="T48" fmla="*/ 93 w 106"/>
                <a:gd name="T49" fmla="*/ 195 h 357"/>
                <a:gd name="T50" fmla="*/ 93 w 106"/>
                <a:gd name="T51" fmla="*/ 194 h 357"/>
                <a:gd name="T52" fmla="*/ 91 w 106"/>
                <a:gd name="T53" fmla="*/ 194 h 357"/>
                <a:gd name="T54" fmla="*/ 91 w 106"/>
                <a:gd name="T55" fmla="*/ 192 h 357"/>
                <a:gd name="T56" fmla="*/ 91 w 106"/>
                <a:gd name="T57" fmla="*/ 190 h 357"/>
                <a:gd name="T58" fmla="*/ 91 w 106"/>
                <a:gd name="T59" fmla="*/ 186 h 357"/>
                <a:gd name="T60" fmla="*/ 91 w 106"/>
                <a:gd name="T61" fmla="*/ 180 h 357"/>
                <a:gd name="T62" fmla="*/ 91 w 106"/>
                <a:gd name="T63" fmla="*/ 173 h 357"/>
                <a:gd name="T64" fmla="*/ 89 w 106"/>
                <a:gd name="T65" fmla="*/ 173 h 357"/>
                <a:gd name="T66" fmla="*/ 89 w 106"/>
                <a:gd name="T67" fmla="*/ 171 h 357"/>
                <a:gd name="T68" fmla="*/ 89 w 106"/>
                <a:gd name="T69" fmla="*/ 169 h 357"/>
                <a:gd name="T70" fmla="*/ 89 w 106"/>
                <a:gd name="T71" fmla="*/ 167 h 357"/>
                <a:gd name="T72" fmla="*/ 89 w 106"/>
                <a:gd name="T73" fmla="*/ 167 h 357"/>
                <a:gd name="T74" fmla="*/ 89 w 106"/>
                <a:gd name="T75" fmla="*/ 167 h 357"/>
                <a:gd name="T76" fmla="*/ 89 w 106"/>
                <a:gd name="T77" fmla="*/ 163 h 357"/>
                <a:gd name="T78" fmla="*/ 89 w 106"/>
                <a:gd name="T79" fmla="*/ 161 h 357"/>
                <a:gd name="T80" fmla="*/ 89 w 106"/>
                <a:gd name="T81" fmla="*/ 156 h 357"/>
                <a:gd name="T82" fmla="*/ 87 w 106"/>
                <a:gd name="T83" fmla="*/ 148 h 357"/>
                <a:gd name="T84" fmla="*/ 87 w 106"/>
                <a:gd name="T85" fmla="*/ 146 h 357"/>
                <a:gd name="T86" fmla="*/ 87 w 106"/>
                <a:gd name="T87" fmla="*/ 142 h 357"/>
                <a:gd name="T88" fmla="*/ 87 w 106"/>
                <a:gd name="T89" fmla="*/ 142 h 357"/>
                <a:gd name="T90" fmla="*/ 87 w 106"/>
                <a:gd name="T91" fmla="*/ 140 h 357"/>
                <a:gd name="T92" fmla="*/ 87 w 106"/>
                <a:gd name="T93" fmla="*/ 137 h 357"/>
                <a:gd name="T94" fmla="*/ 87 w 106"/>
                <a:gd name="T95" fmla="*/ 137 h 357"/>
                <a:gd name="T96" fmla="*/ 87 w 106"/>
                <a:gd name="T97" fmla="*/ 137 h 357"/>
                <a:gd name="T98" fmla="*/ 87 w 106"/>
                <a:gd name="T99" fmla="*/ 135 h 357"/>
                <a:gd name="T100" fmla="*/ 87 w 106"/>
                <a:gd name="T101" fmla="*/ 133 h 357"/>
                <a:gd name="T102" fmla="*/ 85 w 106"/>
                <a:gd name="T103" fmla="*/ 106 h 357"/>
                <a:gd name="T104" fmla="*/ 72 w 106"/>
                <a:gd name="T105" fmla="*/ 64 h 357"/>
                <a:gd name="T106" fmla="*/ 40 w 106"/>
                <a:gd name="T107" fmla="*/ 0 h 357"/>
                <a:gd name="T108" fmla="*/ 32 w 106"/>
                <a:gd name="T109" fmla="*/ 106 h 357"/>
                <a:gd name="T110" fmla="*/ 34 w 106"/>
                <a:gd name="T111" fmla="*/ 152 h 357"/>
                <a:gd name="T112" fmla="*/ 15 w 106"/>
                <a:gd name="T113" fmla="*/ 224 h 357"/>
                <a:gd name="T114" fmla="*/ 2 w 106"/>
                <a:gd name="T115" fmla="*/ 300 h 357"/>
                <a:gd name="T116" fmla="*/ 2 w 106"/>
                <a:gd name="T117" fmla="*/ 30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6" h="357">
                  <a:moveTo>
                    <a:pt x="2" y="300"/>
                  </a:moveTo>
                  <a:lnTo>
                    <a:pt x="0" y="346"/>
                  </a:lnTo>
                  <a:lnTo>
                    <a:pt x="21" y="357"/>
                  </a:lnTo>
                  <a:lnTo>
                    <a:pt x="61" y="357"/>
                  </a:lnTo>
                  <a:lnTo>
                    <a:pt x="106" y="332"/>
                  </a:lnTo>
                  <a:lnTo>
                    <a:pt x="82" y="315"/>
                  </a:lnTo>
                  <a:lnTo>
                    <a:pt x="82" y="283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7" y="241"/>
                  </a:lnTo>
                  <a:lnTo>
                    <a:pt x="97" y="241"/>
                  </a:lnTo>
                  <a:lnTo>
                    <a:pt x="97" y="234"/>
                  </a:lnTo>
                  <a:lnTo>
                    <a:pt x="95" y="232"/>
                  </a:lnTo>
                  <a:lnTo>
                    <a:pt x="95" y="230"/>
                  </a:lnTo>
                  <a:lnTo>
                    <a:pt x="95" y="226"/>
                  </a:lnTo>
                  <a:lnTo>
                    <a:pt x="95" y="220"/>
                  </a:lnTo>
                  <a:lnTo>
                    <a:pt x="95" y="214"/>
                  </a:lnTo>
                  <a:lnTo>
                    <a:pt x="93" y="211"/>
                  </a:lnTo>
                  <a:lnTo>
                    <a:pt x="93" y="205"/>
                  </a:lnTo>
                  <a:lnTo>
                    <a:pt x="93" y="201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93" y="195"/>
                  </a:lnTo>
                  <a:lnTo>
                    <a:pt x="93" y="194"/>
                  </a:lnTo>
                  <a:lnTo>
                    <a:pt x="91" y="194"/>
                  </a:lnTo>
                  <a:lnTo>
                    <a:pt x="91" y="192"/>
                  </a:lnTo>
                  <a:lnTo>
                    <a:pt x="91" y="190"/>
                  </a:lnTo>
                  <a:lnTo>
                    <a:pt x="91" y="186"/>
                  </a:lnTo>
                  <a:lnTo>
                    <a:pt x="91" y="180"/>
                  </a:lnTo>
                  <a:lnTo>
                    <a:pt x="91" y="173"/>
                  </a:lnTo>
                  <a:lnTo>
                    <a:pt x="89" y="173"/>
                  </a:lnTo>
                  <a:lnTo>
                    <a:pt x="89" y="171"/>
                  </a:lnTo>
                  <a:lnTo>
                    <a:pt x="89" y="169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9" y="167"/>
                  </a:lnTo>
                  <a:lnTo>
                    <a:pt x="89" y="163"/>
                  </a:lnTo>
                  <a:lnTo>
                    <a:pt x="89" y="161"/>
                  </a:lnTo>
                  <a:lnTo>
                    <a:pt x="89" y="156"/>
                  </a:lnTo>
                  <a:lnTo>
                    <a:pt x="87" y="148"/>
                  </a:lnTo>
                  <a:lnTo>
                    <a:pt x="87" y="146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85" y="106"/>
                  </a:lnTo>
                  <a:lnTo>
                    <a:pt x="72" y="64"/>
                  </a:lnTo>
                  <a:lnTo>
                    <a:pt x="40" y="0"/>
                  </a:lnTo>
                  <a:lnTo>
                    <a:pt x="32" y="106"/>
                  </a:lnTo>
                  <a:lnTo>
                    <a:pt x="34" y="152"/>
                  </a:lnTo>
                  <a:lnTo>
                    <a:pt x="15" y="224"/>
                  </a:lnTo>
                  <a:lnTo>
                    <a:pt x="2" y="300"/>
                  </a:lnTo>
                  <a:lnTo>
                    <a:pt x="2" y="3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5" name="Freeform 91">
              <a:extLst>
                <a:ext uri="{FF2B5EF4-FFF2-40B4-BE49-F238E27FC236}">
                  <a16:creationId xmlns:a16="http://schemas.microsoft.com/office/drawing/2014/main" id="{9F88D346-A681-47E5-B75B-4118E45F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006"/>
              <a:ext cx="52" cy="25"/>
            </a:xfrm>
            <a:custGeom>
              <a:avLst/>
              <a:gdLst>
                <a:gd name="T0" fmla="*/ 0 w 103"/>
                <a:gd name="T1" fmla="*/ 4 h 52"/>
                <a:gd name="T2" fmla="*/ 63 w 103"/>
                <a:gd name="T3" fmla="*/ 19 h 52"/>
                <a:gd name="T4" fmla="*/ 103 w 103"/>
                <a:gd name="T5" fmla="*/ 52 h 52"/>
                <a:gd name="T6" fmla="*/ 85 w 103"/>
                <a:gd name="T7" fmla="*/ 14 h 52"/>
                <a:gd name="T8" fmla="*/ 47 w 103"/>
                <a:gd name="T9" fmla="*/ 0 h 52"/>
                <a:gd name="T10" fmla="*/ 0 w 103"/>
                <a:gd name="T11" fmla="*/ 4 h 52"/>
                <a:gd name="T12" fmla="*/ 0 w 103"/>
                <a:gd name="T13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2">
                  <a:moveTo>
                    <a:pt x="0" y="4"/>
                  </a:moveTo>
                  <a:lnTo>
                    <a:pt x="63" y="19"/>
                  </a:lnTo>
                  <a:lnTo>
                    <a:pt x="103" y="52"/>
                  </a:lnTo>
                  <a:lnTo>
                    <a:pt x="85" y="14"/>
                  </a:lnTo>
                  <a:lnTo>
                    <a:pt x="47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6" name="Freeform 92">
              <a:extLst>
                <a:ext uri="{FF2B5EF4-FFF2-40B4-BE49-F238E27FC236}">
                  <a16:creationId xmlns:a16="http://schemas.microsoft.com/office/drawing/2014/main" id="{1C7052F1-BD52-4487-9F94-C2D2ED35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000"/>
              <a:ext cx="38" cy="24"/>
            </a:xfrm>
            <a:custGeom>
              <a:avLst/>
              <a:gdLst>
                <a:gd name="T0" fmla="*/ 6 w 76"/>
                <a:gd name="T1" fmla="*/ 48 h 48"/>
                <a:gd name="T2" fmla="*/ 0 w 76"/>
                <a:gd name="T3" fmla="*/ 38 h 48"/>
                <a:gd name="T4" fmla="*/ 0 w 76"/>
                <a:gd name="T5" fmla="*/ 21 h 48"/>
                <a:gd name="T6" fmla="*/ 9 w 76"/>
                <a:gd name="T7" fmla="*/ 11 h 48"/>
                <a:gd name="T8" fmla="*/ 32 w 76"/>
                <a:gd name="T9" fmla="*/ 0 h 48"/>
                <a:gd name="T10" fmla="*/ 44 w 76"/>
                <a:gd name="T11" fmla="*/ 0 h 48"/>
                <a:gd name="T12" fmla="*/ 23 w 76"/>
                <a:gd name="T13" fmla="*/ 11 h 48"/>
                <a:gd name="T14" fmla="*/ 11 w 76"/>
                <a:gd name="T15" fmla="*/ 21 h 48"/>
                <a:gd name="T16" fmla="*/ 11 w 76"/>
                <a:gd name="T17" fmla="*/ 29 h 48"/>
                <a:gd name="T18" fmla="*/ 26 w 76"/>
                <a:gd name="T19" fmla="*/ 29 h 48"/>
                <a:gd name="T20" fmla="*/ 44 w 76"/>
                <a:gd name="T21" fmla="*/ 21 h 48"/>
                <a:gd name="T22" fmla="*/ 76 w 76"/>
                <a:gd name="T23" fmla="*/ 23 h 48"/>
                <a:gd name="T24" fmla="*/ 45 w 76"/>
                <a:gd name="T25" fmla="*/ 34 h 48"/>
                <a:gd name="T26" fmla="*/ 6 w 76"/>
                <a:gd name="T27" fmla="*/ 48 h 48"/>
                <a:gd name="T28" fmla="*/ 6 w 76"/>
                <a:gd name="T2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48">
                  <a:moveTo>
                    <a:pt x="6" y="48"/>
                  </a:moveTo>
                  <a:lnTo>
                    <a:pt x="0" y="38"/>
                  </a:lnTo>
                  <a:lnTo>
                    <a:pt x="0" y="21"/>
                  </a:lnTo>
                  <a:lnTo>
                    <a:pt x="9" y="1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23" y="11"/>
                  </a:lnTo>
                  <a:lnTo>
                    <a:pt x="11" y="21"/>
                  </a:lnTo>
                  <a:lnTo>
                    <a:pt x="11" y="29"/>
                  </a:lnTo>
                  <a:lnTo>
                    <a:pt x="26" y="29"/>
                  </a:lnTo>
                  <a:lnTo>
                    <a:pt x="44" y="21"/>
                  </a:lnTo>
                  <a:lnTo>
                    <a:pt x="76" y="23"/>
                  </a:lnTo>
                  <a:lnTo>
                    <a:pt x="45" y="34"/>
                  </a:lnTo>
                  <a:lnTo>
                    <a:pt x="6" y="48"/>
                  </a:lnTo>
                  <a:lnTo>
                    <a:pt x="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7" name="Freeform 93">
              <a:extLst>
                <a:ext uri="{FF2B5EF4-FFF2-40B4-BE49-F238E27FC236}">
                  <a16:creationId xmlns:a16="http://schemas.microsoft.com/office/drawing/2014/main" id="{6A979BD0-E24E-4A41-9CD5-075111EBF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104"/>
              <a:ext cx="67" cy="29"/>
            </a:xfrm>
            <a:custGeom>
              <a:avLst/>
              <a:gdLst>
                <a:gd name="T0" fmla="*/ 133 w 135"/>
                <a:gd name="T1" fmla="*/ 17 h 59"/>
                <a:gd name="T2" fmla="*/ 112 w 135"/>
                <a:gd name="T3" fmla="*/ 27 h 59"/>
                <a:gd name="T4" fmla="*/ 95 w 135"/>
                <a:gd name="T5" fmla="*/ 33 h 59"/>
                <a:gd name="T6" fmla="*/ 72 w 135"/>
                <a:gd name="T7" fmla="*/ 33 h 59"/>
                <a:gd name="T8" fmla="*/ 52 w 135"/>
                <a:gd name="T9" fmla="*/ 29 h 59"/>
                <a:gd name="T10" fmla="*/ 17 w 135"/>
                <a:gd name="T11" fmla="*/ 6 h 59"/>
                <a:gd name="T12" fmla="*/ 4 w 135"/>
                <a:gd name="T13" fmla="*/ 0 h 59"/>
                <a:gd name="T14" fmla="*/ 0 w 135"/>
                <a:gd name="T15" fmla="*/ 14 h 59"/>
                <a:gd name="T16" fmla="*/ 17 w 135"/>
                <a:gd name="T17" fmla="*/ 27 h 59"/>
                <a:gd name="T18" fmla="*/ 34 w 135"/>
                <a:gd name="T19" fmla="*/ 34 h 59"/>
                <a:gd name="T20" fmla="*/ 63 w 135"/>
                <a:gd name="T21" fmla="*/ 50 h 59"/>
                <a:gd name="T22" fmla="*/ 84 w 135"/>
                <a:gd name="T23" fmla="*/ 59 h 59"/>
                <a:gd name="T24" fmla="*/ 109 w 135"/>
                <a:gd name="T25" fmla="*/ 57 h 59"/>
                <a:gd name="T26" fmla="*/ 126 w 135"/>
                <a:gd name="T27" fmla="*/ 38 h 59"/>
                <a:gd name="T28" fmla="*/ 135 w 135"/>
                <a:gd name="T29" fmla="*/ 33 h 59"/>
                <a:gd name="T30" fmla="*/ 133 w 135"/>
                <a:gd name="T31" fmla="*/ 17 h 59"/>
                <a:gd name="T32" fmla="*/ 133 w 135"/>
                <a:gd name="T33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59">
                  <a:moveTo>
                    <a:pt x="133" y="17"/>
                  </a:moveTo>
                  <a:lnTo>
                    <a:pt x="112" y="27"/>
                  </a:lnTo>
                  <a:lnTo>
                    <a:pt x="95" y="33"/>
                  </a:lnTo>
                  <a:lnTo>
                    <a:pt x="72" y="33"/>
                  </a:lnTo>
                  <a:lnTo>
                    <a:pt x="52" y="29"/>
                  </a:lnTo>
                  <a:lnTo>
                    <a:pt x="17" y="6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7" y="27"/>
                  </a:lnTo>
                  <a:lnTo>
                    <a:pt x="34" y="34"/>
                  </a:lnTo>
                  <a:lnTo>
                    <a:pt x="63" y="50"/>
                  </a:lnTo>
                  <a:lnTo>
                    <a:pt x="84" y="59"/>
                  </a:lnTo>
                  <a:lnTo>
                    <a:pt x="109" y="57"/>
                  </a:lnTo>
                  <a:lnTo>
                    <a:pt x="126" y="38"/>
                  </a:lnTo>
                  <a:lnTo>
                    <a:pt x="135" y="33"/>
                  </a:lnTo>
                  <a:lnTo>
                    <a:pt x="133" y="17"/>
                  </a:lnTo>
                  <a:lnTo>
                    <a:pt x="13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8" name="Freeform 94">
              <a:extLst>
                <a:ext uri="{FF2B5EF4-FFF2-40B4-BE49-F238E27FC236}">
                  <a16:creationId xmlns:a16="http://schemas.microsoft.com/office/drawing/2014/main" id="{F2E835BF-CD23-4E3C-8569-FB13484B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034"/>
              <a:ext cx="53" cy="98"/>
            </a:xfrm>
            <a:custGeom>
              <a:avLst/>
              <a:gdLst>
                <a:gd name="T0" fmla="*/ 32 w 106"/>
                <a:gd name="T1" fmla="*/ 166 h 196"/>
                <a:gd name="T2" fmla="*/ 45 w 106"/>
                <a:gd name="T3" fmla="*/ 145 h 196"/>
                <a:gd name="T4" fmla="*/ 45 w 106"/>
                <a:gd name="T5" fmla="*/ 143 h 196"/>
                <a:gd name="T6" fmla="*/ 44 w 106"/>
                <a:gd name="T7" fmla="*/ 135 h 196"/>
                <a:gd name="T8" fmla="*/ 44 w 106"/>
                <a:gd name="T9" fmla="*/ 120 h 196"/>
                <a:gd name="T10" fmla="*/ 55 w 106"/>
                <a:gd name="T11" fmla="*/ 84 h 196"/>
                <a:gd name="T12" fmla="*/ 68 w 106"/>
                <a:gd name="T13" fmla="*/ 82 h 196"/>
                <a:gd name="T14" fmla="*/ 97 w 106"/>
                <a:gd name="T15" fmla="*/ 40 h 196"/>
                <a:gd name="T16" fmla="*/ 106 w 106"/>
                <a:gd name="T17" fmla="*/ 0 h 196"/>
                <a:gd name="T18" fmla="*/ 104 w 106"/>
                <a:gd name="T19" fmla="*/ 37 h 196"/>
                <a:gd name="T20" fmla="*/ 85 w 106"/>
                <a:gd name="T21" fmla="*/ 86 h 196"/>
                <a:gd name="T22" fmla="*/ 64 w 106"/>
                <a:gd name="T23" fmla="*/ 126 h 196"/>
                <a:gd name="T24" fmla="*/ 53 w 106"/>
                <a:gd name="T25" fmla="*/ 154 h 196"/>
                <a:gd name="T26" fmla="*/ 28 w 106"/>
                <a:gd name="T27" fmla="*/ 183 h 196"/>
                <a:gd name="T28" fmla="*/ 0 w 106"/>
                <a:gd name="T29" fmla="*/ 196 h 196"/>
                <a:gd name="T30" fmla="*/ 32 w 106"/>
                <a:gd name="T31" fmla="*/ 166 h 196"/>
                <a:gd name="T32" fmla="*/ 32 w 106"/>
                <a:gd name="T33" fmla="*/ 16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96">
                  <a:moveTo>
                    <a:pt x="32" y="166"/>
                  </a:moveTo>
                  <a:lnTo>
                    <a:pt x="45" y="145"/>
                  </a:lnTo>
                  <a:lnTo>
                    <a:pt x="45" y="143"/>
                  </a:lnTo>
                  <a:lnTo>
                    <a:pt x="44" y="135"/>
                  </a:lnTo>
                  <a:lnTo>
                    <a:pt x="44" y="120"/>
                  </a:lnTo>
                  <a:lnTo>
                    <a:pt x="55" y="84"/>
                  </a:lnTo>
                  <a:lnTo>
                    <a:pt x="68" y="82"/>
                  </a:lnTo>
                  <a:lnTo>
                    <a:pt x="97" y="40"/>
                  </a:lnTo>
                  <a:lnTo>
                    <a:pt x="106" y="0"/>
                  </a:lnTo>
                  <a:lnTo>
                    <a:pt x="104" y="37"/>
                  </a:lnTo>
                  <a:lnTo>
                    <a:pt x="85" y="86"/>
                  </a:lnTo>
                  <a:lnTo>
                    <a:pt x="64" y="126"/>
                  </a:lnTo>
                  <a:lnTo>
                    <a:pt x="53" y="154"/>
                  </a:lnTo>
                  <a:lnTo>
                    <a:pt x="28" y="183"/>
                  </a:lnTo>
                  <a:lnTo>
                    <a:pt x="0" y="196"/>
                  </a:lnTo>
                  <a:lnTo>
                    <a:pt x="32" y="166"/>
                  </a:lnTo>
                  <a:lnTo>
                    <a:pt x="32" y="1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9" name="Freeform 95">
              <a:extLst>
                <a:ext uri="{FF2B5EF4-FFF2-40B4-BE49-F238E27FC236}">
                  <a16:creationId xmlns:a16="http://schemas.microsoft.com/office/drawing/2014/main" id="{478B23EB-7FF0-4A63-9605-7263C243A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040"/>
              <a:ext cx="82" cy="50"/>
            </a:xfrm>
            <a:custGeom>
              <a:avLst/>
              <a:gdLst>
                <a:gd name="T0" fmla="*/ 165 w 165"/>
                <a:gd name="T1" fmla="*/ 66 h 101"/>
                <a:gd name="T2" fmla="*/ 86 w 165"/>
                <a:gd name="T3" fmla="*/ 82 h 101"/>
                <a:gd name="T4" fmla="*/ 42 w 165"/>
                <a:gd name="T5" fmla="*/ 84 h 101"/>
                <a:gd name="T6" fmla="*/ 38 w 165"/>
                <a:gd name="T7" fmla="*/ 59 h 101"/>
                <a:gd name="T8" fmla="*/ 53 w 165"/>
                <a:gd name="T9" fmla="*/ 42 h 101"/>
                <a:gd name="T10" fmla="*/ 129 w 165"/>
                <a:gd name="T11" fmla="*/ 9 h 101"/>
                <a:gd name="T12" fmla="*/ 80 w 165"/>
                <a:gd name="T13" fmla="*/ 0 h 101"/>
                <a:gd name="T14" fmla="*/ 0 w 165"/>
                <a:gd name="T15" fmla="*/ 26 h 101"/>
                <a:gd name="T16" fmla="*/ 0 w 165"/>
                <a:gd name="T17" fmla="*/ 47 h 101"/>
                <a:gd name="T18" fmla="*/ 12 w 165"/>
                <a:gd name="T19" fmla="*/ 65 h 101"/>
                <a:gd name="T20" fmla="*/ 55 w 165"/>
                <a:gd name="T21" fmla="*/ 101 h 101"/>
                <a:gd name="T22" fmla="*/ 154 w 165"/>
                <a:gd name="T23" fmla="*/ 82 h 101"/>
                <a:gd name="T24" fmla="*/ 165 w 165"/>
                <a:gd name="T25" fmla="*/ 66 h 101"/>
                <a:gd name="T26" fmla="*/ 165 w 165"/>
                <a:gd name="T27" fmla="*/ 6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" h="101">
                  <a:moveTo>
                    <a:pt x="165" y="66"/>
                  </a:moveTo>
                  <a:lnTo>
                    <a:pt x="86" y="82"/>
                  </a:lnTo>
                  <a:lnTo>
                    <a:pt x="42" y="84"/>
                  </a:lnTo>
                  <a:lnTo>
                    <a:pt x="38" y="59"/>
                  </a:lnTo>
                  <a:lnTo>
                    <a:pt x="53" y="42"/>
                  </a:lnTo>
                  <a:lnTo>
                    <a:pt x="129" y="9"/>
                  </a:lnTo>
                  <a:lnTo>
                    <a:pt x="80" y="0"/>
                  </a:lnTo>
                  <a:lnTo>
                    <a:pt x="0" y="26"/>
                  </a:lnTo>
                  <a:lnTo>
                    <a:pt x="0" y="47"/>
                  </a:lnTo>
                  <a:lnTo>
                    <a:pt x="12" y="65"/>
                  </a:lnTo>
                  <a:lnTo>
                    <a:pt x="55" y="101"/>
                  </a:lnTo>
                  <a:lnTo>
                    <a:pt x="154" y="82"/>
                  </a:lnTo>
                  <a:lnTo>
                    <a:pt x="165" y="66"/>
                  </a:lnTo>
                  <a:lnTo>
                    <a:pt x="165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0" name="Freeform 96">
              <a:extLst>
                <a:ext uri="{FF2B5EF4-FFF2-40B4-BE49-F238E27FC236}">
                  <a16:creationId xmlns:a16="http://schemas.microsoft.com/office/drawing/2014/main" id="{F06AC7FD-81D5-4D04-A4B3-9A90390E2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018"/>
              <a:ext cx="99" cy="35"/>
            </a:xfrm>
            <a:custGeom>
              <a:avLst/>
              <a:gdLst>
                <a:gd name="T0" fmla="*/ 198 w 198"/>
                <a:gd name="T1" fmla="*/ 48 h 70"/>
                <a:gd name="T2" fmla="*/ 141 w 198"/>
                <a:gd name="T3" fmla="*/ 36 h 70"/>
                <a:gd name="T4" fmla="*/ 109 w 198"/>
                <a:gd name="T5" fmla="*/ 36 h 70"/>
                <a:gd name="T6" fmla="*/ 114 w 198"/>
                <a:gd name="T7" fmla="*/ 8 h 70"/>
                <a:gd name="T8" fmla="*/ 97 w 198"/>
                <a:gd name="T9" fmla="*/ 0 h 70"/>
                <a:gd name="T10" fmla="*/ 67 w 198"/>
                <a:gd name="T11" fmla="*/ 15 h 70"/>
                <a:gd name="T12" fmla="*/ 50 w 198"/>
                <a:gd name="T13" fmla="*/ 21 h 70"/>
                <a:gd name="T14" fmla="*/ 82 w 198"/>
                <a:gd name="T15" fmla="*/ 0 h 70"/>
                <a:gd name="T16" fmla="*/ 16 w 198"/>
                <a:gd name="T17" fmla="*/ 27 h 70"/>
                <a:gd name="T18" fmla="*/ 0 w 198"/>
                <a:gd name="T19" fmla="*/ 36 h 70"/>
                <a:gd name="T20" fmla="*/ 2 w 198"/>
                <a:gd name="T21" fmla="*/ 63 h 70"/>
                <a:gd name="T22" fmla="*/ 33 w 198"/>
                <a:gd name="T23" fmla="*/ 70 h 70"/>
                <a:gd name="T24" fmla="*/ 56 w 198"/>
                <a:gd name="T25" fmla="*/ 57 h 70"/>
                <a:gd name="T26" fmla="*/ 113 w 198"/>
                <a:gd name="T27" fmla="*/ 57 h 70"/>
                <a:gd name="T28" fmla="*/ 160 w 198"/>
                <a:gd name="T29" fmla="*/ 63 h 70"/>
                <a:gd name="T30" fmla="*/ 198 w 198"/>
                <a:gd name="T31" fmla="*/ 48 h 70"/>
                <a:gd name="T32" fmla="*/ 198 w 198"/>
                <a:gd name="T33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70">
                  <a:moveTo>
                    <a:pt x="198" y="48"/>
                  </a:moveTo>
                  <a:lnTo>
                    <a:pt x="141" y="36"/>
                  </a:lnTo>
                  <a:lnTo>
                    <a:pt x="109" y="36"/>
                  </a:lnTo>
                  <a:lnTo>
                    <a:pt x="114" y="8"/>
                  </a:lnTo>
                  <a:lnTo>
                    <a:pt x="97" y="0"/>
                  </a:lnTo>
                  <a:lnTo>
                    <a:pt x="67" y="15"/>
                  </a:lnTo>
                  <a:lnTo>
                    <a:pt x="50" y="21"/>
                  </a:lnTo>
                  <a:lnTo>
                    <a:pt x="82" y="0"/>
                  </a:lnTo>
                  <a:lnTo>
                    <a:pt x="16" y="27"/>
                  </a:lnTo>
                  <a:lnTo>
                    <a:pt x="0" y="36"/>
                  </a:lnTo>
                  <a:lnTo>
                    <a:pt x="2" y="63"/>
                  </a:lnTo>
                  <a:lnTo>
                    <a:pt x="33" y="70"/>
                  </a:lnTo>
                  <a:lnTo>
                    <a:pt x="56" y="57"/>
                  </a:lnTo>
                  <a:lnTo>
                    <a:pt x="113" y="57"/>
                  </a:lnTo>
                  <a:lnTo>
                    <a:pt x="160" y="63"/>
                  </a:lnTo>
                  <a:lnTo>
                    <a:pt x="198" y="48"/>
                  </a:lnTo>
                  <a:lnTo>
                    <a:pt x="198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1" name="Freeform 97">
              <a:extLst>
                <a:ext uri="{FF2B5EF4-FFF2-40B4-BE49-F238E27FC236}">
                  <a16:creationId xmlns:a16="http://schemas.microsoft.com/office/drawing/2014/main" id="{1D89118A-2821-4361-A4F5-76B75EE04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070"/>
              <a:ext cx="80" cy="41"/>
            </a:xfrm>
            <a:custGeom>
              <a:avLst/>
              <a:gdLst>
                <a:gd name="T0" fmla="*/ 36 w 159"/>
                <a:gd name="T1" fmla="*/ 81 h 81"/>
                <a:gd name="T2" fmla="*/ 36 w 159"/>
                <a:gd name="T3" fmla="*/ 68 h 81"/>
                <a:gd name="T4" fmla="*/ 96 w 159"/>
                <a:gd name="T5" fmla="*/ 72 h 81"/>
                <a:gd name="T6" fmla="*/ 134 w 159"/>
                <a:gd name="T7" fmla="*/ 66 h 81"/>
                <a:gd name="T8" fmla="*/ 159 w 159"/>
                <a:gd name="T9" fmla="*/ 47 h 81"/>
                <a:gd name="T10" fmla="*/ 100 w 159"/>
                <a:gd name="T11" fmla="*/ 57 h 81"/>
                <a:gd name="T12" fmla="*/ 66 w 159"/>
                <a:gd name="T13" fmla="*/ 57 h 81"/>
                <a:gd name="T14" fmla="*/ 45 w 159"/>
                <a:gd name="T15" fmla="*/ 53 h 81"/>
                <a:gd name="T16" fmla="*/ 34 w 159"/>
                <a:gd name="T17" fmla="*/ 30 h 81"/>
                <a:gd name="T18" fmla="*/ 1 w 159"/>
                <a:gd name="T19" fmla="*/ 0 h 81"/>
                <a:gd name="T20" fmla="*/ 0 w 159"/>
                <a:gd name="T21" fmla="*/ 30 h 81"/>
                <a:gd name="T22" fmla="*/ 11 w 159"/>
                <a:gd name="T23" fmla="*/ 53 h 81"/>
                <a:gd name="T24" fmla="*/ 36 w 159"/>
                <a:gd name="T25" fmla="*/ 81 h 81"/>
                <a:gd name="T26" fmla="*/ 36 w 159"/>
                <a:gd name="T2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81">
                  <a:moveTo>
                    <a:pt x="36" y="81"/>
                  </a:moveTo>
                  <a:lnTo>
                    <a:pt x="36" y="68"/>
                  </a:lnTo>
                  <a:lnTo>
                    <a:pt x="96" y="72"/>
                  </a:lnTo>
                  <a:lnTo>
                    <a:pt x="134" y="66"/>
                  </a:lnTo>
                  <a:lnTo>
                    <a:pt x="159" y="47"/>
                  </a:lnTo>
                  <a:lnTo>
                    <a:pt x="100" y="57"/>
                  </a:lnTo>
                  <a:lnTo>
                    <a:pt x="66" y="57"/>
                  </a:lnTo>
                  <a:lnTo>
                    <a:pt x="45" y="53"/>
                  </a:lnTo>
                  <a:lnTo>
                    <a:pt x="34" y="30"/>
                  </a:lnTo>
                  <a:lnTo>
                    <a:pt x="1" y="0"/>
                  </a:lnTo>
                  <a:lnTo>
                    <a:pt x="0" y="30"/>
                  </a:lnTo>
                  <a:lnTo>
                    <a:pt x="11" y="53"/>
                  </a:lnTo>
                  <a:lnTo>
                    <a:pt x="36" y="81"/>
                  </a:lnTo>
                  <a:lnTo>
                    <a:pt x="36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2" name="Freeform 98">
              <a:extLst>
                <a:ext uri="{FF2B5EF4-FFF2-40B4-BE49-F238E27FC236}">
                  <a16:creationId xmlns:a16="http://schemas.microsoft.com/office/drawing/2014/main" id="{69157C17-8639-4BCA-9B47-1ACD9A2F3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010"/>
              <a:ext cx="35" cy="102"/>
            </a:xfrm>
            <a:custGeom>
              <a:avLst/>
              <a:gdLst>
                <a:gd name="T0" fmla="*/ 34 w 71"/>
                <a:gd name="T1" fmla="*/ 29 h 205"/>
                <a:gd name="T2" fmla="*/ 34 w 71"/>
                <a:gd name="T3" fmla="*/ 49 h 205"/>
                <a:gd name="T4" fmla="*/ 52 w 71"/>
                <a:gd name="T5" fmla="*/ 74 h 205"/>
                <a:gd name="T6" fmla="*/ 44 w 71"/>
                <a:gd name="T7" fmla="*/ 110 h 205"/>
                <a:gd name="T8" fmla="*/ 55 w 71"/>
                <a:gd name="T9" fmla="*/ 137 h 205"/>
                <a:gd name="T10" fmla="*/ 48 w 71"/>
                <a:gd name="T11" fmla="*/ 169 h 205"/>
                <a:gd name="T12" fmla="*/ 53 w 71"/>
                <a:gd name="T13" fmla="*/ 205 h 205"/>
                <a:gd name="T14" fmla="*/ 59 w 71"/>
                <a:gd name="T15" fmla="*/ 164 h 205"/>
                <a:gd name="T16" fmla="*/ 71 w 71"/>
                <a:gd name="T17" fmla="*/ 135 h 205"/>
                <a:gd name="T18" fmla="*/ 53 w 71"/>
                <a:gd name="T19" fmla="*/ 105 h 205"/>
                <a:gd name="T20" fmla="*/ 65 w 71"/>
                <a:gd name="T21" fmla="*/ 76 h 205"/>
                <a:gd name="T22" fmla="*/ 52 w 71"/>
                <a:gd name="T23" fmla="*/ 48 h 205"/>
                <a:gd name="T24" fmla="*/ 48 w 71"/>
                <a:gd name="T25" fmla="*/ 32 h 205"/>
                <a:gd name="T26" fmla="*/ 40 w 71"/>
                <a:gd name="T27" fmla="*/ 13 h 205"/>
                <a:gd name="T28" fmla="*/ 0 w 71"/>
                <a:gd name="T29" fmla="*/ 0 h 205"/>
                <a:gd name="T30" fmla="*/ 34 w 71"/>
                <a:gd name="T31" fmla="*/ 29 h 205"/>
                <a:gd name="T32" fmla="*/ 34 w 71"/>
                <a:gd name="T33" fmla="*/ 2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05">
                  <a:moveTo>
                    <a:pt x="34" y="29"/>
                  </a:moveTo>
                  <a:lnTo>
                    <a:pt x="34" y="49"/>
                  </a:lnTo>
                  <a:lnTo>
                    <a:pt x="52" y="74"/>
                  </a:lnTo>
                  <a:lnTo>
                    <a:pt x="44" y="110"/>
                  </a:lnTo>
                  <a:lnTo>
                    <a:pt x="55" y="137"/>
                  </a:lnTo>
                  <a:lnTo>
                    <a:pt x="48" y="169"/>
                  </a:lnTo>
                  <a:lnTo>
                    <a:pt x="53" y="205"/>
                  </a:lnTo>
                  <a:lnTo>
                    <a:pt x="59" y="164"/>
                  </a:lnTo>
                  <a:lnTo>
                    <a:pt x="71" y="135"/>
                  </a:lnTo>
                  <a:lnTo>
                    <a:pt x="53" y="105"/>
                  </a:lnTo>
                  <a:lnTo>
                    <a:pt x="65" y="76"/>
                  </a:lnTo>
                  <a:lnTo>
                    <a:pt x="52" y="48"/>
                  </a:lnTo>
                  <a:lnTo>
                    <a:pt x="48" y="32"/>
                  </a:lnTo>
                  <a:lnTo>
                    <a:pt x="40" y="13"/>
                  </a:lnTo>
                  <a:lnTo>
                    <a:pt x="0" y="0"/>
                  </a:lnTo>
                  <a:lnTo>
                    <a:pt x="34" y="29"/>
                  </a:lnTo>
                  <a:lnTo>
                    <a:pt x="34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Freeform 99">
              <a:extLst>
                <a:ext uri="{FF2B5EF4-FFF2-40B4-BE49-F238E27FC236}">
                  <a16:creationId xmlns:a16="http://schemas.microsoft.com/office/drawing/2014/main" id="{8832C945-BD41-4BF4-BA44-E5645788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245"/>
              <a:ext cx="251" cy="230"/>
            </a:xfrm>
            <a:custGeom>
              <a:avLst/>
              <a:gdLst>
                <a:gd name="T0" fmla="*/ 72 w 501"/>
                <a:gd name="T1" fmla="*/ 153 h 460"/>
                <a:gd name="T2" fmla="*/ 175 w 501"/>
                <a:gd name="T3" fmla="*/ 166 h 460"/>
                <a:gd name="T4" fmla="*/ 243 w 501"/>
                <a:gd name="T5" fmla="*/ 221 h 460"/>
                <a:gd name="T6" fmla="*/ 188 w 501"/>
                <a:gd name="T7" fmla="*/ 120 h 460"/>
                <a:gd name="T8" fmla="*/ 116 w 501"/>
                <a:gd name="T9" fmla="*/ 113 h 460"/>
                <a:gd name="T10" fmla="*/ 22 w 501"/>
                <a:gd name="T11" fmla="*/ 96 h 460"/>
                <a:gd name="T12" fmla="*/ 135 w 501"/>
                <a:gd name="T13" fmla="*/ 76 h 460"/>
                <a:gd name="T14" fmla="*/ 59 w 501"/>
                <a:gd name="T15" fmla="*/ 0 h 460"/>
                <a:gd name="T16" fmla="*/ 292 w 501"/>
                <a:gd name="T17" fmla="*/ 97 h 460"/>
                <a:gd name="T18" fmla="*/ 323 w 501"/>
                <a:gd name="T19" fmla="*/ 211 h 460"/>
                <a:gd name="T20" fmla="*/ 359 w 501"/>
                <a:gd name="T21" fmla="*/ 312 h 460"/>
                <a:gd name="T22" fmla="*/ 368 w 501"/>
                <a:gd name="T23" fmla="*/ 211 h 460"/>
                <a:gd name="T24" fmla="*/ 427 w 501"/>
                <a:gd name="T25" fmla="*/ 280 h 460"/>
                <a:gd name="T26" fmla="*/ 418 w 501"/>
                <a:gd name="T27" fmla="*/ 168 h 460"/>
                <a:gd name="T28" fmla="*/ 484 w 501"/>
                <a:gd name="T29" fmla="*/ 200 h 460"/>
                <a:gd name="T30" fmla="*/ 501 w 501"/>
                <a:gd name="T31" fmla="*/ 236 h 460"/>
                <a:gd name="T32" fmla="*/ 496 w 501"/>
                <a:gd name="T33" fmla="*/ 280 h 460"/>
                <a:gd name="T34" fmla="*/ 473 w 501"/>
                <a:gd name="T35" fmla="*/ 316 h 460"/>
                <a:gd name="T36" fmla="*/ 463 w 501"/>
                <a:gd name="T37" fmla="*/ 388 h 460"/>
                <a:gd name="T38" fmla="*/ 431 w 501"/>
                <a:gd name="T39" fmla="*/ 460 h 460"/>
                <a:gd name="T40" fmla="*/ 365 w 501"/>
                <a:gd name="T41" fmla="*/ 379 h 460"/>
                <a:gd name="T42" fmla="*/ 197 w 501"/>
                <a:gd name="T43" fmla="*/ 225 h 460"/>
                <a:gd name="T44" fmla="*/ 161 w 501"/>
                <a:gd name="T45" fmla="*/ 198 h 460"/>
                <a:gd name="T46" fmla="*/ 0 w 501"/>
                <a:gd name="T47" fmla="*/ 179 h 460"/>
                <a:gd name="T48" fmla="*/ 72 w 501"/>
                <a:gd name="T49" fmla="*/ 153 h 460"/>
                <a:gd name="T50" fmla="*/ 72 w 501"/>
                <a:gd name="T51" fmla="*/ 153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1" h="460">
                  <a:moveTo>
                    <a:pt x="72" y="153"/>
                  </a:moveTo>
                  <a:lnTo>
                    <a:pt x="175" y="166"/>
                  </a:lnTo>
                  <a:lnTo>
                    <a:pt x="243" y="221"/>
                  </a:lnTo>
                  <a:lnTo>
                    <a:pt x="188" y="120"/>
                  </a:lnTo>
                  <a:lnTo>
                    <a:pt x="116" y="113"/>
                  </a:lnTo>
                  <a:lnTo>
                    <a:pt x="22" y="96"/>
                  </a:lnTo>
                  <a:lnTo>
                    <a:pt x="135" y="76"/>
                  </a:lnTo>
                  <a:lnTo>
                    <a:pt x="59" y="0"/>
                  </a:lnTo>
                  <a:lnTo>
                    <a:pt x="292" y="97"/>
                  </a:lnTo>
                  <a:lnTo>
                    <a:pt x="323" y="211"/>
                  </a:lnTo>
                  <a:lnTo>
                    <a:pt x="359" y="312"/>
                  </a:lnTo>
                  <a:lnTo>
                    <a:pt x="368" y="211"/>
                  </a:lnTo>
                  <a:lnTo>
                    <a:pt x="427" y="280"/>
                  </a:lnTo>
                  <a:lnTo>
                    <a:pt x="418" y="168"/>
                  </a:lnTo>
                  <a:lnTo>
                    <a:pt x="484" y="200"/>
                  </a:lnTo>
                  <a:lnTo>
                    <a:pt x="501" y="236"/>
                  </a:lnTo>
                  <a:lnTo>
                    <a:pt x="496" y="280"/>
                  </a:lnTo>
                  <a:lnTo>
                    <a:pt x="473" y="316"/>
                  </a:lnTo>
                  <a:lnTo>
                    <a:pt x="463" y="388"/>
                  </a:lnTo>
                  <a:lnTo>
                    <a:pt x="431" y="460"/>
                  </a:lnTo>
                  <a:lnTo>
                    <a:pt x="365" y="379"/>
                  </a:lnTo>
                  <a:lnTo>
                    <a:pt x="197" y="225"/>
                  </a:lnTo>
                  <a:lnTo>
                    <a:pt x="161" y="198"/>
                  </a:lnTo>
                  <a:lnTo>
                    <a:pt x="0" y="179"/>
                  </a:lnTo>
                  <a:lnTo>
                    <a:pt x="72" y="153"/>
                  </a:lnTo>
                  <a:lnTo>
                    <a:pt x="72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4" name="Freeform 100">
              <a:extLst>
                <a:ext uri="{FF2B5EF4-FFF2-40B4-BE49-F238E27FC236}">
                  <a16:creationId xmlns:a16="http://schemas.microsoft.com/office/drawing/2014/main" id="{33EB1E00-CD38-4A2F-90C8-06C5F5D0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220"/>
              <a:ext cx="90" cy="162"/>
            </a:xfrm>
            <a:custGeom>
              <a:avLst/>
              <a:gdLst>
                <a:gd name="T0" fmla="*/ 154 w 181"/>
                <a:gd name="T1" fmla="*/ 154 h 325"/>
                <a:gd name="T2" fmla="*/ 68 w 181"/>
                <a:gd name="T3" fmla="*/ 185 h 325"/>
                <a:gd name="T4" fmla="*/ 6 w 181"/>
                <a:gd name="T5" fmla="*/ 325 h 325"/>
                <a:gd name="T6" fmla="*/ 0 w 181"/>
                <a:gd name="T7" fmla="*/ 230 h 325"/>
                <a:gd name="T8" fmla="*/ 82 w 181"/>
                <a:gd name="T9" fmla="*/ 154 h 325"/>
                <a:gd name="T10" fmla="*/ 122 w 181"/>
                <a:gd name="T11" fmla="*/ 127 h 325"/>
                <a:gd name="T12" fmla="*/ 63 w 181"/>
                <a:gd name="T13" fmla="*/ 127 h 325"/>
                <a:gd name="T14" fmla="*/ 10 w 181"/>
                <a:gd name="T15" fmla="*/ 177 h 325"/>
                <a:gd name="T16" fmla="*/ 76 w 181"/>
                <a:gd name="T17" fmla="*/ 0 h 325"/>
                <a:gd name="T18" fmla="*/ 99 w 181"/>
                <a:gd name="T19" fmla="*/ 82 h 325"/>
                <a:gd name="T20" fmla="*/ 181 w 181"/>
                <a:gd name="T21" fmla="*/ 105 h 325"/>
                <a:gd name="T22" fmla="*/ 154 w 181"/>
                <a:gd name="T23" fmla="*/ 154 h 325"/>
                <a:gd name="T24" fmla="*/ 154 w 181"/>
                <a:gd name="T25" fmla="*/ 15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1" h="325">
                  <a:moveTo>
                    <a:pt x="154" y="154"/>
                  </a:moveTo>
                  <a:lnTo>
                    <a:pt x="68" y="185"/>
                  </a:lnTo>
                  <a:lnTo>
                    <a:pt x="6" y="325"/>
                  </a:lnTo>
                  <a:lnTo>
                    <a:pt x="0" y="230"/>
                  </a:lnTo>
                  <a:lnTo>
                    <a:pt x="82" y="154"/>
                  </a:lnTo>
                  <a:lnTo>
                    <a:pt x="122" y="127"/>
                  </a:lnTo>
                  <a:lnTo>
                    <a:pt x="63" y="127"/>
                  </a:lnTo>
                  <a:lnTo>
                    <a:pt x="10" y="177"/>
                  </a:lnTo>
                  <a:lnTo>
                    <a:pt x="76" y="0"/>
                  </a:lnTo>
                  <a:lnTo>
                    <a:pt x="99" y="82"/>
                  </a:lnTo>
                  <a:lnTo>
                    <a:pt x="181" y="105"/>
                  </a:lnTo>
                  <a:lnTo>
                    <a:pt x="154" y="154"/>
                  </a:lnTo>
                  <a:lnTo>
                    <a:pt x="154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101">
              <a:extLst>
                <a:ext uri="{FF2B5EF4-FFF2-40B4-BE49-F238E27FC236}">
                  <a16:creationId xmlns:a16="http://schemas.microsoft.com/office/drawing/2014/main" id="{703B1987-8AEF-4768-B91A-5C43E6348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65"/>
              <a:ext cx="92" cy="107"/>
            </a:xfrm>
            <a:custGeom>
              <a:avLst/>
              <a:gdLst>
                <a:gd name="T0" fmla="*/ 0 w 184"/>
                <a:gd name="T1" fmla="*/ 213 h 213"/>
                <a:gd name="T2" fmla="*/ 127 w 184"/>
                <a:gd name="T3" fmla="*/ 112 h 213"/>
                <a:gd name="T4" fmla="*/ 184 w 184"/>
                <a:gd name="T5" fmla="*/ 121 h 213"/>
                <a:gd name="T6" fmla="*/ 131 w 184"/>
                <a:gd name="T7" fmla="*/ 95 h 213"/>
                <a:gd name="T8" fmla="*/ 135 w 184"/>
                <a:gd name="T9" fmla="*/ 0 h 213"/>
                <a:gd name="T10" fmla="*/ 40 w 184"/>
                <a:gd name="T11" fmla="*/ 114 h 213"/>
                <a:gd name="T12" fmla="*/ 0 w 184"/>
                <a:gd name="T13" fmla="*/ 213 h 213"/>
                <a:gd name="T14" fmla="*/ 0 w 184"/>
                <a:gd name="T15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213">
                  <a:moveTo>
                    <a:pt x="0" y="213"/>
                  </a:moveTo>
                  <a:lnTo>
                    <a:pt x="127" y="112"/>
                  </a:lnTo>
                  <a:lnTo>
                    <a:pt x="184" y="121"/>
                  </a:lnTo>
                  <a:lnTo>
                    <a:pt x="131" y="95"/>
                  </a:lnTo>
                  <a:lnTo>
                    <a:pt x="135" y="0"/>
                  </a:lnTo>
                  <a:lnTo>
                    <a:pt x="40" y="114"/>
                  </a:lnTo>
                  <a:lnTo>
                    <a:pt x="0" y="21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Freeform 102">
              <a:extLst>
                <a:ext uri="{FF2B5EF4-FFF2-40B4-BE49-F238E27FC236}">
                  <a16:creationId xmlns:a16="http://schemas.microsoft.com/office/drawing/2014/main" id="{0579AC3D-2650-46B9-B859-E3D51283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374"/>
              <a:ext cx="314" cy="326"/>
            </a:xfrm>
            <a:custGeom>
              <a:avLst/>
              <a:gdLst>
                <a:gd name="T0" fmla="*/ 10 w 627"/>
                <a:gd name="T1" fmla="*/ 148 h 654"/>
                <a:gd name="T2" fmla="*/ 76 w 627"/>
                <a:gd name="T3" fmla="*/ 211 h 654"/>
                <a:gd name="T4" fmla="*/ 131 w 627"/>
                <a:gd name="T5" fmla="*/ 270 h 654"/>
                <a:gd name="T6" fmla="*/ 198 w 627"/>
                <a:gd name="T7" fmla="*/ 325 h 654"/>
                <a:gd name="T8" fmla="*/ 456 w 627"/>
                <a:gd name="T9" fmla="*/ 509 h 654"/>
                <a:gd name="T10" fmla="*/ 511 w 627"/>
                <a:gd name="T11" fmla="*/ 551 h 654"/>
                <a:gd name="T12" fmla="*/ 565 w 627"/>
                <a:gd name="T13" fmla="*/ 582 h 654"/>
                <a:gd name="T14" fmla="*/ 627 w 627"/>
                <a:gd name="T15" fmla="*/ 654 h 654"/>
                <a:gd name="T16" fmla="*/ 572 w 627"/>
                <a:gd name="T17" fmla="*/ 555 h 654"/>
                <a:gd name="T18" fmla="*/ 483 w 627"/>
                <a:gd name="T19" fmla="*/ 500 h 654"/>
                <a:gd name="T20" fmla="*/ 243 w 627"/>
                <a:gd name="T21" fmla="*/ 312 h 654"/>
                <a:gd name="T22" fmla="*/ 158 w 627"/>
                <a:gd name="T23" fmla="*/ 234 h 654"/>
                <a:gd name="T24" fmla="*/ 80 w 627"/>
                <a:gd name="T25" fmla="*/ 181 h 654"/>
                <a:gd name="T26" fmla="*/ 50 w 627"/>
                <a:gd name="T27" fmla="*/ 108 h 654"/>
                <a:gd name="T28" fmla="*/ 53 w 627"/>
                <a:gd name="T29" fmla="*/ 0 h 654"/>
                <a:gd name="T30" fmla="*/ 0 w 627"/>
                <a:gd name="T31" fmla="*/ 63 h 654"/>
                <a:gd name="T32" fmla="*/ 10 w 627"/>
                <a:gd name="T33" fmla="*/ 148 h 654"/>
                <a:gd name="T34" fmla="*/ 10 w 627"/>
                <a:gd name="T35" fmla="*/ 148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7" h="654">
                  <a:moveTo>
                    <a:pt x="10" y="148"/>
                  </a:moveTo>
                  <a:lnTo>
                    <a:pt x="76" y="211"/>
                  </a:lnTo>
                  <a:lnTo>
                    <a:pt x="131" y="270"/>
                  </a:lnTo>
                  <a:lnTo>
                    <a:pt x="198" y="325"/>
                  </a:lnTo>
                  <a:lnTo>
                    <a:pt x="456" y="509"/>
                  </a:lnTo>
                  <a:lnTo>
                    <a:pt x="511" y="551"/>
                  </a:lnTo>
                  <a:lnTo>
                    <a:pt x="565" y="582"/>
                  </a:lnTo>
                  <a:lnTo>
                    <a:pt x="627" y="654"/>
                  </a:lnTo>
                  <a:lnTo>
                    <a:pt x="572" y="555"/>
                  </a:lnTo>
                  <a:lnTo>
                    <a:pt x="483" y="500"/>
                  </a:lnTo>
                  <a:lnTo>
                    <a:pt x="243" y="312"/>
                  </a:lnTo>
                  <a:lnTo>
                    <a:pt x="158" y="234"/>
                  </a:lnTo>
                  <a:lnTo>
                    <a:pt x="80" y="181"/>
                  </a:lnTo>
                  <a:lnTo>
                    <a:pt x="50" y="108"/>
                  </a:lnTo>
                  <a:lnTo>
                    <a:pt x="53" y="0"/>
                  </a:lnTo>
                  <a:lnTo>
                    <a:pt x="0" y="63"/>
                  </a:lnTo>
                  <a:lnTo>
                    <a:pt x="10" y="148"/>
                  </a:lnTo>
                  <a:lnTo>
                    <a:pt x="1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7" name="Freeform 103">
              <a:extLst>
                <a:ext uri="{FF2B5EF4-FFF2-40B4-BE49-F238E27FC236}">
                  <a16:creationId xmlns:a16="http://schemas.microsoft.com/office/drawing/2014/main" id="{84A94555-6FE3-4CAD-90E2-8D743EBF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326"/>
              <a:ext cx="385" cy="414"/>
            </a:xfrm>
            <a:custGeom>
              <a:avLst/>
              <a:gdLst>
                <a:gd name="T0" fmla="*/ 0 w 770"/>
                <a:gd name="T1" fmla="*/ 181 h 829"/>
                <a:gd name="T2" fmla="*/ 10 w 770"/>
                <a:gd name="T3" fmla="*/ 262 h 829"/>
                <a:gd name="T4" fmla="*/ 118 w 770"/>
                <a:gd name="T5" fmla="*/ 329 h 829"/>
                <a:gd name="T6" fmla="*/ 213 w 770"/>
                <a:gd name="T7" fmla="*/ 388 h 829"/>
                <a:gd name="T8" fmla="*/ 348 w 770"/>
                <a:gd name="T9" fmla="*/ 506 h 829"/>
                <a:gd name="T10" fmla="*/ 464 w 770"/>
                <a:gd name="T11" fmla="*/ 576 h 829"/>
                <a:gd name="T12" fmla="*/ 538 w 770"/>
                <a:gd name="T13" fmla="*/ 635 h 829"/>
                <a:gd name="T14" fmla="*/ 608 w 770"/>
                <a:gd name="T15" fmla="*/ 703 h 829"/>
                <a:gd name="T16" fmla="*/ 646 w 770"/>
                <a:gd name="T17" fmla="*/ 781 h 829"/>
                <a:gd name="T18" fmla="*/ 757 w 770"/>
                <a:gd name="T19" fmla="*/ 829 h 829"/>
                <a:gd name="T20" fmla="*/ 770 w 770"/>
                <a:gd name="T21" fmla="*/ 751 h 829"/>
                <a:gd name="T22" fmla="*/ 698 w 770"/>
                <a:gd name="T23" fmla="*/ 728 h 829"/>
                <a:gd name="T24" fmla="*/ 669 w 770"/>
                <a:gd name="T25" fmla="*/ 688 h 829"/>
                <a:gd name="T26" fmla="*/ 629 w 770"/>
                <a:gd name="T27" fmla="*/ 652 h 829"/>
                <a:gd name="T28" fmla="*/ 597 w 770"/>
                <a:gd name="T29" fmla="*/ 612 h 829"/>
                <a:gd name="T30" fmla="*/ 515 w 770"/>
                <a:gd name="T31" fmla="*/ 523 h 829"/>
                <a:gd name="T32" fmla="*/ 361 w 770"/>
                <a:gd name="T33" fmla="*/ 401 h 829"/>
                <a:gd name="T34" fmla="*/ 236 w 770"/>
                <a:gd name="T35" fmla="*/ 289 h 829"/>
                <a:gd name="T36" fmla="*/ 164 w 770"/>
                <a:gd name="T37" fmla="*/ 203 h 829"/>
                <a:gd name="T38" fmla="*/ 154 w 770"/>
                <a:gd name="T39" fmla="*/ 167 h 829"/>
                <a:gd name="T40" fmla="*/ 203 w 770"/>
                <a:gd name="T41" fmla="*/ 112 h 829"/>
                <a:gd name="T42" fmla="*/ 131 w 770"/>
                <a:gd name="T43" fmla="*/ 99 h 829"/>
                <a:gd name="T44" fmla="*/ 69 w 770"/>
                <a:gd name="T45" fmla="*/ 118 h 829"/>
                <a:gd name="T46" fmla="*/ 114 w 770"/>
                <a:gd name="T47" fmla="*/ 67 h 829"/>
                <a:gd name="T48" fmla="*/ 243 w 770"/>
                <a:gd name="T49" fmla="*/ 17 h 829"/>
                <a:gd name="T50" fmla="*/ 82 w 770"/>
                <a:gd name="T51" fmla="*/ 0 h 829"/>
                <a:gd name="T52" fmla="*/ 19 w 770"/>
                <a:gd name="T53" fmla="*/ 89 h 829"/>
                <a:gd name="T54" fmla="*/ 0 w 770"/>
                <a:gd name="T55" fmla="*/ 181 h 829"/>
                <a:gd name="T56" fmla="*/ 0 w 770"/>
                <a:gd name="T57" fmla="*/ 18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0" h="829">
                  <a:moveTo>
                    <a:pt x="0" y="181"/>
                  </a:moveTo>
                  <a:lnTo>
                    <a:pt x="10" y="262"/>
                  </a:lnTo>
                  <a:lnTo>
                    <a:pt x="118" y="329"/>
                  </a:lnTo>
                  <a:lnTo>
                    <a:pt x="213" y="388"/>
                  </a:lnTo>
                  <a:lnTo>
                    <a:pt x="348" y="506"/>
                  </a:lnTo>
                  <a:lnTo>
                    <a:pt x="464" y="576"/>
                  </a:lnTo>
                  <a:lnTo>
                    <a:pt x="538" y="635"/>
                  </a:lnTo>
                  <a:lnTo>
                    <a:pt x="608" y="703"/>
                  </a:lnTo>
                  <a:lnTo>
                    <a:pt x="646" y="781"/>
                  </a:lnTo>
                  <a:lnTo>
                    <a:pt x="757" y="829"/>
                  </a:lnTo>
                  <a:lnTo>
                    <a:pt x="770" y="751"/>
                  </a:lnTo>
                  <a:lnTo>
                    <a:pt x="698" y="728"/>
                  </a:lnTo>
                  <a:lnTo>
                    <a:pt x="669" y="688"/>
                  </a:lnTo>
                  <a:lnTo>
                    <a:pt x="629" y="652"/>
                  </a:lnTo>
                  <a:lnTo>
                    <a:pt x="597" y="612"/>
                  </a:lnTo>
                  <a:lnTo>
                    <a:pt x="515" y="523"/>
                  </a:lnTo>
                  <a:lnTo>
                    <a:pt x="361" y="401"/>
                  </a:lnTo>
                  <a:lnTo>
                    <a:pt x="236" y="289"/>
                  </a:lnTo>
                  <a:lnTo>
                    <a:pt x="164" y="203"/>
                  </a:lnTo>
                  <a:lnTo>
                    <a:pt x="154" y="167"/>
                  </a:lnTo>
                  <a:lnTo>
                    <a:pt x="203" y="112"/>
                  </a:lnTo>
                  <a:lnTo>
                    <a:pt x="131" y="99"/>
                  </a:lnTo>
                  <a:lnTo>
                    <a:pt x="69" y="118"/>
                  </a:lnTo>
                  <a:lnTo>
                    <a:pt x="114" y="67"/>
                  </a:lnTo>
                  <a:lnTo>
                    <a:pt x="243" y="17"/>
                  </a:lnTo>
                  <a:lnTo>
                    <a:pt x="82" y="0"/>
                  </a:lnTo>
                  <a:lnTo>
                    <a:pt x="19" y="89"/>
                  </a:lnTo>
                  <a:lnTo>
                    <a:pt x="0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8" name="Freeform 104">
              <a:extLst>
                <a:ext uri="{FF2B5EF4-FFF2-40B4-BE49-F238E27FC236}">
                  <a16:creationId xmlns:a16="http://schemas.microsoft.com/office/drawing/2014/main" id="{940AA7DF-336F-4BB1-BE56-ACEDA670F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347"/>
              <a:ext cx="259" cy="731"/>
            </a:xfrm>
            <a:custGeom>
              <a:avLst/>
              <a:gdLst>
                <a:gd name="T0" fmla="*/ 0 w 519"/>
                <a:gd name="T1" fmla="*/ 0 h 1462"/>
                <a:gd name="T2" fmla="*/ 239 w 519"/>
                <a:gd name="T3" fmla="*/ 262 h 1462"/>
                <a:gd name="T4" fmla="*/ 315 w 519"/>
                <a:gd name="T5" fmla="*/ 338 h 1462"/>
                <a:gd name="T6" fmla="*/ 395 w 519"/>
                <a:gd name="T7" fmla="*/ 431 h 1462"/>
                <a:gd name="T8" fmla="*/ 464 w 519"/>
                <a:gd name="T9" fmla="*/ 517 h 1462"/>
                <a:gd name="T10" fmla="*/ 486 w 519"/>
                <a:gd name="T11" fmla="*/ 562 h 1462"/>
                <a:gd name="T12" fmla="*/ 490 w 519"/>
                <a:gd name="T13" fmla="*/ 614 h 1462"/>
                <a:gd name="T14" fmla="*/ 488 w 519"/>
                <a:gd name="T15" fmla="*/ 650 h 1462"/>
                <a:gd name="T16" fmla="*/ 483 w 519"/>
                <a:gd name="T17" fmla="*/ 680 h 1462"/>
                <a:gd name="T18" fmla="*/ 460 w 519"/>
                <a:gd name="T19" fmla="*/ 686 h 1462"/>
                <a:gd name="T20" fmla="*/ 428 w 519"/>
                <a:gd name="T21" fmla="*/ 682 h 1462"/>
                <a:gd name="T22" fmla="*/ 409 w 519"/>
                <a:gd name="T23" fmla="*/ 652 h 1462"/>
                <a:gd name="T24" fmla="*/ 367 w 519"/>
                <a:gd name="T25" fmla="*/ 610 h 1462"/>
                <a:gd name="T26" fmla="*/ 371 w 519"/>
                <a:gd name="T27" fmla="*/ 705 h 1462"/>
                <a:gd name="T28" fmla="*/ 355 w 519"/>
                <a:gd name="T29" fmla="*/ 730 h 1462"/>
                <a:gd name="T30" fmla="*/ 319 w 519"/>
                <a:gd name="T31" fmla="*/ 747 h 1462"/>
                <a:gd name="T32" fmla="*/ 365 w 519"/>
                <a:gd name="T33" fmla="*/ 779 h 1462"/>
                <a:gd name="T34" fmla="*/ 386 w 519"/>
                <a:gd name="T35" fmla="*/ 825 h 1462"/>
                <a:gd name="T36" fmla="*/ 399 w 519"/>
                <a:gd name="T37" fmla="*/ 861 h 1462"/>
                <a:gd name="T38" fmla="*/ 353 w 519"/>
                <a:gd name="T39" fmla="*/ 810 h 1462"/>
                <a:gd name="T40" fmla="*/ 306 w 519"/>
                <a:gd name="T41" fmla="*/ 789 h 1462"/>
                <a:gd name="T42" fmla="*/ 315 w 519"/>
                <a:gd name="T43" fmla="*/ 891 h 1462"/>
                <a:gd name="T44" fmla="*/ 353 w 519"/>
                <a:gd name="T45" fmla="*/ 984 h 1462"/>
                <a:gd name="T46" fmla="*/ 346 w 519"/>
                <a:gd name="T47" fmla="*/ 1123 h 1462"/>
                <a:gd name="T48" fmla="*/ 315 w 519"/>
                <a:gd name="T49" fmla="*/ 1321 h 1462"/>
                <a:gd name="T50" fmla="*/ 302 w 519"/>
                <a:gd name="T51" fmla="*/ 1462 h 1462"/>
                <a:gd name="T52" fmla="*/ 344 w 519"/>
                <a:gd name="T53" fmla="*/ 1448 h 1462"/>
                <a:gd name="T54" fmla="*/ 380 w 519"/>
                <a:gd name="T55" fmla="*/ 1304 h 1462"/>
                <a:gd name="T56" fmla="*/ 439 w 519"/>
                <a:gd name="T57" fmla="*/ 1083 h 1462"/>
                <a:gd name="T58" fmla="*/ 447 w 519"/>
                <a:gd name="T59" fmla="*/ 979 h 1462"/>
                <a:gd name="T60" fmla="*/ 447 w 519"/>
                <a:gd name="T61" fmla="*/ 874 h 1462"/>
                <a:gd name="T62" fmla="*/ 469 w 519"/>
                <a:gd name="T63" fmla="*/ 812 h 1462"/>
                <a:gd name="T64" fmla="*/ 496 w 519"/>
                <a:gd name="T65" fmla="*/ 735 h 1462"/>
                <a:gd name="T66" fmla="*/ 519 w 519"/>
                <a:gd name="T67" fmla="*/ 640 h 1462"/>
                <a:gd name="T68" fmla="*/ 513 w 519"/>
                <a:gd name="T69" fmla="*/ 583 h 1462"/>
                <a:gd name="T70" fmla="*/ 486 w 519"/>
                <a:gd name="T71" fmla="*/ 521 h 1462"/>
                <a:gd name="T72" fmla="*/ 414 w 519"/>
                <a:gd name="T73" fmla="*/ 429 h 1462"/>
                <a:gd name="T74" fmla="*/ 355 w 519"/>
                <a:gd name="T75" fmla="*/ 359 h 1462"/>
                <a:gd name="T76" fmla="*/ 232 w 519"/>
                <a:gd name="T77" fmla="*/ 222 h 1462"/>
                <a:gd name="T78" fmla="*/ 0 w 519"/>
                <a:gd name="T79" fmla="*/ 0 h 1462"/>
                <a:gd name="T80" fmla="*/ 0 w 519"/>
                <a:gd name="T81" fmla="*/ 0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1462">
                  <a:moveTo>
                    <a:pt x="0" y="0"/>
                  </a:moveTo>
                  <a:lnTo>
                    <a:pt x="239" y="262"/>
                  </a:lnTo>
                  <a:lnTo>
                    <a:pt x="315" y="338"/>
                  </a:lnTo>
                  <a:lnTo>
                    <a:pt x="395" y="431"/>
                  </a:lnTo>
                  <a:lnTo>
                    <a:pt x="464" y="517"/>
                  </a:lnTo>
                  <a:lnTo>
                    <a:pt x="486" y="562"/>
                  </a:lnTo>
                  <a:lnTo>
                    <a:pt x="490" y="614"/>
                  </a:lnTo>
                  <a:lnTo>
                    <a:pt x="488" y="650"/>
                  </a:lnTo>
                  <a:lnTo>
                    <a:pt x="483" y="680"/>
                  </a:lnTo>
                  <a:lnTo>
                    <a:pt x="460" y="686"/>
                  </a:lnTo>
                  <a:lnTo>
                    <a:pt x="428" y="682"/>
                  </a:lnTo>
                  <a:lnTo>
                    <a:pt x="409" y="652"/>
                  </a:lnTo>
                  <a:lnTo>
                    <a:pt x="367" y="610"/>
                  </a:lnTo>
                  <a:lnTo>
                    <a:pt x="371" y="705"/>
                  </a:lnTo>
                  <a:lnTo>
                    <a:pt x="355" y="730"/>
                  </a:lnTo>
                  <a:lnTo>
                    <a:pt x="319" y="747"/>
                  </a:lnTo>
                  <a:lnTo>
                    <a:pt x="365" y="779"/>
                  </a:lnTo>
                  <a:lnTo>
                    <a:pt x="386" y="825"/>
                  </a:lnTo>
                  <a:lnTo>
                    <a:pt x="399" y="861"/>
                  </a:lnTo>
                  <a:lnTo>
                    <a:pt x="353" y="810"/>
                  </a:lnTo>
                  <a:lnTo>
                    <a:pt x="306" y="789"/>
                  </a:lnTo>
                  <a:lnTo>
                    <a:pt x="315" y="891"/>
                  </a:lnTo>
                  <a:lnTo>
                    <a:pt x="353" y="984"/>
                  </a:lnTo>
                  <a:lnTo>
                    <a:pt x="346" y="1123"/>
                  </a:lnTo>
                  <a:lnTo>
                    <a:pt x="315" y="1321"/>
                  </a:lnTo>
                  <a:lnTo>
                    <a:pt x="302" y="1462"/>
                  </a:lnTo>
                  <a:lnTo>
                    <a:pt x="344" y="1448"/>
                  </a:lnTo>
                  <a:lnTo>
                    <a:pt x="380" y="1304"/>
                  </a:lnTo>
                  <a:lnTo>
                    <a:pt x="439" y="1083"/>
                  </a:lnTo>
                  <a:lnTo>
                    <a:pt x="447" y="979"/>
                  </a:lnTo>
                  <a:lnTo>
                    <a:pt x="447" y="874"/>
                  </a:lnTo>
                  <a:lnTo>
                    <a:pt x="469" y="812"/>
                  </a:lnTo>
                  <a:lnTo>
                    <a:pt x="496" y="735"/>
                  </a:lnTo>
                  <a:lnTo>
                    <a:pt x="519" y="640"/>
                  </a:lnTo>
                  <a:lnTo>
                    <a:pt x="513" y="583"/>
                  </a:lnTo>
                  <a:lnTo>
                    <a:pt x="486" y="521"/>
                  </a:lnTo>
                  <a:lnTo>
                    <a:pt x="414" y="429"/>
                  </a:lnTo>
                  <a:lnTo>
                    <a:pt x="355" y="359"/>
                  </a:lnTo>
                  <a:lnTo>
                    <a:pt x="232" y="2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9" name="Freeform 105">
              <a:extLst>
                <a:ext uri="{FF2B5EF4-FFF2-40B4-BE49-F238E27FC236}">
                  <a16:creationId xmlns:a16="http://schemas.microsoft.com/office/drawing/2014/main" id="{B1EF16DC-FB00-48EE-8304-8246272F6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604"/>
              <a:ext cx="207" cy="476"/>
            </a:xfrm>
            <a:custGeom>
              <a:avLst/>
              <a:gdLst>
                <a:gd name="T0" fmla="*/ 0 w 415"/>
                <a:gd name="T1" fmla="*/ 0 h 950"/>
                <a:gd name="T2" fmla="*/ 171 w 415"/>
                <a:gd name="T3" fmla="*/ 137 h 950"/>
                <a:gd name="T4" fmla="*/ 202 w 415"/>
                <a:gd name="T5" fmla="*/ 186 h 950"/>
                <a:gd name="T6" fmla="*/ 228 w 415"/>
                <a:gd name="T7" fmla="*/ 249 h 950"/>
                <a:gd name="T8" fmla="*/ 189 w 415"/>
                <a:gd name="T9" fmla="*/ 365 h 950"/>
                <a:gd name="T10" fmla="*/ 179 w 415"/>
                <a:gd name="T11" fmla="*/ 416 h 950"/>
                <a:gd name="T12" fmla="*/ 170 w 415"/>
                <a:gd name="T13" fmla="*/ 483 h 950"/>
                <a:gd name="T14" fmla="*/ 168 w 415"/>
                <a:gd name="T15" fmla="*/ 563 h 950"/>
                <a:gd name="T16" fmla="*/ 168 w 415"/>
                <a:gd name="T17" fmla="*/ 669 h 950"/>
                <a:gd name="T18" fmla="*/ 175 w 415"/>
                <a:gd name="T19" fmla="*/ 819 h 950"/>
                <a:gd name="T20" fmla="*/ 183 w 415"/>
                <a:gd name="T21" fmla="*/ 926 h 950"/>
                <a:gd name="T22" fmla="*/ 221 w 415"/>
                <a:gd name="T23" fmla="*/ 937 h 950"/>
                <a:gd name="T24" fmla="*/ 274 w 415"/>
                <a:gd name="T25" fmla="*/ 950 h 950"/>
                <a:gd name="T26" fmla="*/ 266 w 415"/>
                <a:gd name="T27" fmla="*/ 758 h 950"/>
                <a:gd name="T28" fmla="*/ 282 w 415"/>
                <a:gd name="T29" fmla="*/ 599 h 950"/>
                <a:gd name="T30" fmla="*/ 312 w 415"/>
                <a:gd name="T31" fmla="*/ 509 h 950"/>
                <a:gd name="T32" fmla="*/ 415 w 415"/>
                <a:gd name="T33" fmla="*/ 373 h 950"/>
                <a:gd name="T34" fmla="*/ 379 w 415"/>
                <a:gd name="T35" fmla="*/ 298 h 950"/>
                <a:gd name="T36" fmla="*/ 346 w 415"/>
                <a:gd name="T37" fmla="*/ 289 h 950"/>
                <a:gd name="T38" fmla="*/ 331 w 415"/>
                <a:gd name="T39" fmla="*/ 342 h 950"/>
                <a:gd name="T40" fmla="*/ 209 w 415"/>
                <a:gd name="T41" fmla="*/ 544 h 950"/>
                <a:gd name="T42" fmla="*/ 208 w 415"/>
                <a:gd name="T43" fmla="*/ 445 h 950"/>
                <a:gd name="T44" fmla="*/ 234 w 415"/>
                <a:gd name="T45" fmla="*/ 323 h 950"/>
                <a:gd name="T46" fmla="*/ 278 w 415"/>
                <a:gd name="T47" fmla="*/ 249 h 950"/>
                <a:gd name="T48" fmla="*/ 247 w 415"/>
                <a:gd name="T49" fmla="*/ 217 h 950"/>
                <a:gd name="T50" fmla="*/ 171 w 415"/>
                <a:gd name="T51" fmla="*/ 108 h 950"/>
                <a:gd name="T52" fmla="*/ 0 w 415"/>
                <a:gd name="T53" fmla="*/ 0 h 950"/>
                <a:gd name="T54" fmla="*/ 0 w 415"/>
                <a:gd name="T55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5" h="950">
                  <a:moveTo>
                    <a:pt x="0" y="0"/>
                  </a:moveTo>
                  <a:lnTo>
                    <a:pt x="171" y="137"/>
                  </a:lnTo>
                  <a:lnTo>
                    <a:pt x="202" y="186"/>
                  </a:lnTo>
                  <a:lnTo>
                    <a:pt x="228" y="249"/>
                  </a:lnTo>
                  <a:lnTo>
                    <a:pt x="189" y="365"/>
                  </a:lnTo>
                  <a:lnTo>
                    <a:pt x="179" y="416"/>
                  </a:lnTo>
                  <a:lnTo>
                    <a:pt x="170" y="483"/>
                  </a:lnTo>
                  <a:lnTo>
                    <a:pt x="168" y="563"/>
                  </a:lnTo>
                  <a:lnTo>
                    <a:pt x="168" y="669"/>
                  </a:lnTo>
                  <a:lnTo>
                    <a:pt x="175" y="819"/>
                  </a:lnTo>
                  <a:lnTo>
                    <a:pt x="183" y="926"/>
                  </a:lnTo>
                  <a:lnTo>
                    <a:pt x="221" y="937"/>
                  </a:lnTo>
                  <a:lnTo>
                    <a:pt x="274" y="950"/>
                  </a:lnTo>
                  <a:lnTo>
                    <a:pt x="266" y="758"/>
                  </a:lnTo>
                  <a:lnTo>
                    <a:pt x="282" y="599"/>
                  </a:lnTo>
                  <a:lnTo>
                    <a:pt x="312" y="509"/>
                  </a:lnTo>
                  <a:lnTo>
                    <a:pt x="415" y="373"/>
                  </a:lnTo>
                  <a:lnTo>
                    <a:pt x="379" y="298"/>
                  </a:lnTo>
                  <a:lnTo>
                    <a:pt x="346" y="289"/>
                  </a:lnTo>
                  <a:lnTo>
                    <a:pt x="331" y="342"/>
                  </a:lnTo>
                  <a:lnTo>
                    <a:pt x="209" y="544"/>
                  </a:lnTo>
                  <a:lnTo>
                    <a:pt x="208" y="445"/>
                  </a:lnTo>
                  <a:lnTo>
                    <a:pt x="234" y="323"/>
                  </a:lnTo>
                  <a:lnTo>
                    <a:pt x="278" y="249"/>
                  </a:lnTo>
                  <a:lnTo>
                    <a:pt x="247" y="217"/>
                  </a:lnTo>
                  <a:lnTo>
                    <a:pt x="171" y="10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0" name="Freeform 106">
              <a:extLst>
                <a:ext uri="{FF2B5EF4-FFF2-40B4-BE49-F238E27FC236}">
                  <a16:creationId xmlns:a16="http://schemas.microsoft.com/office/drawing/2014/main" id="{9EE73911-B215-4D65-ABFA-0DFC875AD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550"/>
              <a:ext cx="533" cy="504"/>
            </a:xfrm>
            <a:custGeom>
              <a:avLst/>
              <a:gdLst>
                <a:gd name="T0" fmla="*/ 832 w 1066"/>
                <a:gd name="T1" fmla="*/ 0 h 1007"/>
                <a:gd name="T2" fmla="*/ 741 w 1066"/>
                <a:gd name="T3" fmla="*/ 91 h 1007"/>
                <a:gd name="T4" fmla="*/ 684 w 1066"/>
                <a:gd name="T5" fmla="*/ 178 h 1007"/>
                <a:gd name="T6" fmla="*/ 644 w 1066"/>
                <a:gd name="T7" fmla="*/ 283 h 1007"/>
                <a:gd name="T8" fmla="*/ 747 w 1066"/>
                <a:gd name="T9" fmla="*/ 249 h 1007"/>
                <a:gd name="T10" fmla="*/ 669 w 1066"/>
                <a:gd name="T11" fmla="*/ 408 h 1007"/>
                <a:gd name="T12" fmla="*/ 557 w 1066"/>
                <a:gd name="T13" fmla="*/ 538 h 1007"/>
                <a:gd name="T14" fmla="*/ 635 w 1066"/>
                <a:gd name="T15" fmla="*/ 501 h 1007"/>
                <a:gd name="T16" fmla="*/ 698 w 1066"/>
                <a:gd name="T17" fmla="*/ 503 h 1007"/>
                <a:gd name="T18" fmla="*/ 661 w 1066"/>
                <a:gd name="T19" fmla="*/ 558 h 1007"/>
                <a:gd name="T20" fmla="*/ 622 w 1066"/>
                <a:gd name="T21" fmla="*/ 576 h 1007"/>
                <a:gd name="T22" fmla="*/ 557 w 1066"/>
                <a:gd name="T23" fmla="*/ 589 h 1007"/>
                <a:gd name="T24" fmla="*/ 669 w 1066"/>
                <a:gd name="T25" fmla="*/ 608 h 1007"/>
                <a:gd name="T26" fmla="*/ 644 w 1066"/>
                <a:gd name="T27" fmla="*/ 642 h 1007"/>
                <a:gd name="T28" fmla="*/ 610 w 1066"/>
                <a:gd name="T29" fmla="*/ 665 h 1007"/>
                <a:gd name="T30" fmla="*/ 559 w 1066"/>
                <a:gd name="T31" fmla="*/ 671 h 1007"/>
                <a:gd name="T32" fmla="*/ 525 w 1066"/>
                <a:gd name="T33" fmla="*/ 655 h 1007"/>
                <a:gd name="T34" fmla="*/ 515 w 1066"/>
                <a:gd name="T35" fmla="*/ 625 h 1007"/>
                <a:gd name="T36" fmla="*/ 612 w 1066"/>
                <a:gd name="T37" fmla="*/ 623 h 1007"/>
                <a:gd name="T38" fmla="*/ 521 w 1066"/>
                <a:gd name="T39" fmla="*/ 602 h 1007"/>
                <a:gd name="T40" fmla="*/ 574 w 1066"/>
                <a:gd name="T41" fmla="*/ 555 h 1007"/>
                <a:gd name="T42" fmla="*/ 521 w 1066"/>
                <a:gd name="T43" fmla="*/ 568 h 1007"/>
                <a:gd name="T44" fmla="*/ 466 w 1066"/>
                <a:gd name="T45" fmla="*/ 598 h 1007"/>
                <a:gd name="T46" fmla="*/ 426 w 1066"/>
                <a:gd name="T47" fmla="*/ 650 h 1007"/>
                <a:gd name="T48" fmla="*/ 367 w 1066"/>
                <a:gd name="T49" fmla="*/ 728 h 1007"/>
                <a:gd name="T50" fmla="*/ 295 w 1066"/>
                <a:gd name="T51" fmla="*/ 773 h 1007"/>
                <a:gd name="T52" fmla="*/ 392 w 1066"/>
                <a:gd name="T53" fmla="*/ 648 h 1007"/>
                <a:gd name="T54" fmla="*/ 403 w 1066"/>
                <a:gd name="T55" fmla="*/ 610 h 1007"/>
                <a:gd name="T56" fmla="*/ 355 w 1066"/>
                <a:gd name="T57" fmla="*/ 650 h 1007"/>
                <a:gd name="T58" fmla="*/ 281 w 1066"/>
                <a:gd name="T59" fmla="*/ 682 h 1007"/>
                <a:gd name="T60" fmla="*/ 194 w 1066"/>
                <a:gd name="T61" fmla="*/ 686 h 1007"/>
                <a:gd name="T62" fmla="*/ 152 w 1066"/>
                <a:gd name="T63" fmla="*/ 697 h 1007"/>
                <a:gd name="T64" fmla="*/ 91 w 1066"/>
                <a:gd name="T65" fmla="*/ 750 h 1007"/>
                <a:gd name="T66" fmla="*/ 209 w 1066"/>
                <a:gd name="T67" fmla="*/ 739 h 1007"/>
                <a:gd name="T68" fmla="*/ 141 w 1066"/>
                <a:gd name="T69" fmla="*/ 787 h 1007"/>
                <a:gd name="T70" fmla="*/ 101 w 1066"/>
                <a:gd name="T71" fmla="*/ 811 h 1007"/>
                <a:gd name="T72" fmla="*/ 38 w 1066"/>
                <a:gd name="T73" fmla="*/ 842 h 1007"/>
                <a:gd name="T74" fmla="*/ 15 w 1066"/>
                <a:gd name="T75" fmla="*/ 859 h 1007"/>
                <a:gd name="T76" fmla="*/ 15 w 1066"/>
                <a:gd name="T77" fmla="*/ 885 h 1007"/>
                <a:gd name="T78" fmla="*/ 89 w 1066"/>
                <a:gd name="T79" fmla="*/ 891 h 1007"/>
                <a:gd name="T80" fmla="*/ 11 w 1066"/>
                <a:gd name="T81" fmla="*/ 920 h 1007"/>
                <a:gd name="T82" fmla="*/ 0 w 1066"/>
                <a:gd name="T83" fmla="*/ 956 h 1007"/>
                <a:gd name="T84" fmla="*/ 55 w 1066"/>
                <a:gd name="T85" fmla="*/ 1007 h 1007"/>
                <a:gd name="T86" fmla="*/ 118 w 1066"/>
                <a:gd name="T87" fmla="*/ 971 h 1007"/>
                <a:gd name="T88" fmla="*/ 298 w 1066"/>
                <a:gd name="T89" fmla="*/ 874 h 1007"/>
                <a:gd name="T90" fmla="*/ 418 w 1066"/>
                <a:gd name="T91" fmla="*/ 806 h 1007"/>
                <a:gd name="T92" fmla="*/ 500 w 1066"/>
                <a:gd name="T93" fmla="*/ 754 h 1007"/>
                <a:gd name="T94" fmla="*/ 574 w 1066"/>
                <a:gd name="T95" fmla="*/ 733 h 1007"/>
                <a:gd name="T96" fmla="*/ 648 w 1066"/>
                <a:gd name="T97" fmla="*/ 701 h 1007"/>
                <a:gd name="T98" fmla="*/ 709 w 1066"/>
                <a:gd name="T99" fmla="*/ 659 h 1007"/>
                <a:gd name="T100" fmla="*/ 718 w 1066"/>
                <a:gd name="T101" fmla="*/ 608 h 1007"/>
                <a:gd name="T102" fmla="*/ 806 w 1066"/>
                <a:gd name="T103" fmla="*/ 513 h 1007"/>
                <a:gd name="T104" fmla="*/ 937 w 1066"/>
                <a:gd name="T105" fmla="*/ 370 h 1007"/>
                <a:gd name="T106" fmla="*/ 1066 w 1066"/>
                <a:gd name="T107" fmla="*/ 169 h 1007"/>
                <a:gd name="T108" fmla="*/ 876 w 1066"/>
                <a:gd name="T109" fmla="*/ 30 h 1007"/>
                <a:gd name="T110" fmla="*/ 832 w 1066"/>
                <a:gd name="T111" fmla="*/ 0 h 1007"/>
                <a:gd name="T112" fmla="*/ 832 w 1066"/>
                <a:gd name="T113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6" h="1007">
                  <a:moveTo>
                    <a:pt x="832" y="0"/>
                  </a:moveTo>
                  <a:lnTo>
                    <a:pt x="741" y="91"/>
                  </a:lnTo>
                  <a:lnTo>
                    <a:pt x="684" y="178"/>
                  </a:lnTo>
                  <a:lnTo>
                    <a:pt x="644" y="283"/>
                  </a:lnTo>
                  <a:lnTo>
                    <a:pt x="747" y="249"/>
                  </a:lnTo>
                  <a:lnTo>
                    <a:pt x="669" y="408"/>
                  </a:lnTo>
                  <a:lnTo>
                    <a:pt x="557" y="538"/>
                  </a:lnTo>
                  <a:lnTo>
                    <a:pt x="635" y="501"/>
                  </a:lnTo>
                  <a:lnTo>
                    <a:pt x="698" y="503"/>
                  </a:lnTo>
                  <a:lnTo>
                    <a:pt x="661" y="558"/>
                  </a:lnTo>
                  <a:lnTo>
                    <a:pt x="622" y="576"/>
                  </a:lnTo>
                  <a:lnTo>
                    <a:pt x="557" y="589"/>
                  </a:lnTo>
                  <a:lnTo>
                    <a:pt x="669" y="608"/>
                  </a:lnTo>
                  <a:lnTo>
                    <a:pt x="644" y="642"/>
                  </a:lnTo>
                  <a:lnTo>
                    <a:pt x="610" y="665"/>
                  </a:lnTo>
                  <a:lnTo>
                    <a:pt x="559" y="671"/>
                  </a:lnTo>
                  <a:lnTo>
                    <a:pt x="525" y="655"/>
                  </a:lnTo>
                  <a:lnTo>
                    <a:pt x="515" y="625"/>
                  </a:lnTo>
                  <a:lnTo>
                    <a:pt x="612" y="623"/>
                  </a:lnTo>
                  <a:lnTo>
                    <a:pt x="521" y="602"/>
                  </a:lnTo>
                  <a:lnTo>
                    <a:pt x="574" y="555"/>
                  </a:lnTo>
                  <a:lnTo>
                    <a:pt x="521" y="568"/>
                  </a:lnTo>
                  <a:lnTo>
                    <a:pt x="466" y="598"/>
                  </a:lnTo>
                  <a:lnTo>
                    <a:pt x="426" y="650"/>
                  </a:lnTo>
                  <a:lnTo>
                    <a:pt x="367" y="728"/>
                  </a:lnTo>
                  <a:lnTo>
                    <a:pt x="295" y="773"/>
                  </a:lnTo>
                  <a:lnTo>
                    <a:pt x="392" y="648"/>
                  </a:lnTo>
                  <a:lnTo>
                    <a:pt x="403" y="610"/>
                  </a:lnTo>
                  <a:lnTo>
                    <a:pt x="355" y="650"/>
                  </a:lnTo>
                  <a:lnTo>
                    <a:pt x="281" y="682"/>
                  </a:lnTo>
                  <a:lnTo>
                    <a:pt x="194" y="686"/>
                  </a:lnTo>
                  <a:lnTo>
                    <a:pt x="152" y="697"/>
                  </a:lnTo>
                  <a:lnTo>
                    <a:pt x="91" y="750"/>
                  </a:lnTo>
                  <a:lnTo>
                    <a:pt x="209" y="739"/>
                  </a:lnTo>
                  <a:lnTo>
                    <a:pt x="141" y="787"/>
                  </a:lnTo>
                  <a:lnTo>
                    <a:pt x="101" y="811"/>
                  </a:lnTo>
                  <a:lnTo>
                    <a:pt x="38" y="842"/>
                  </a:lnTo>
                  <a:lnTo>
                    <a:pt x="15" y="859"/>
                  </a:lnTo>
                  <a:lnTo>
                    <a:pt x="15" y="885"/>
                  </a:lnTo>
                  <a:lnTo>
                    <a:pt x="89" y="891"/>
                  </a:lnTo>
                  <a:lnTo>
                    <a:pt x="11" y="920"/>
                  </a:lnTo>
                  <a:lnTo>
                    <a:pt x="0" y="956"/>
                  </a:lnTo>
                  <a:lnTo>
                    <a:pt x="55" y="1007"/>
                  </a:lnTo>
                  <a:lnTo>
                    <a:pt x="118" y="971"/>
                  </a:lnTo>
                  <a:lnTo>
                    <a:pt x="298" y="874"/>
                  </a:lnTo>
                  <a:lnTo>
                    <a:pt x="418" y="806"/>
                  </a:lnTo>
                  <a:lnTo>
                    <a:pt x="500" y="754"/>
                  </a:lnTo>
                  <a:lnTo>
                    <a:pt x="574" y="733"/>
                  </a:lnTo>
                  <a:lnTo>
                    <a:pt x="648" y="701"/>
                  </a:lnTo>
                  <a:lnTo>
                    <a:pt x="709" y="659"/>
                  </a:lnTo>
                  <a:lnTo>
                    <a:pt x="718" y="608"/>
                  </a:lnTo>
                  <a:lnTo>
                    <a:pt x="806" y="513"/>
                  </a:lnTo>
                  <a:lnTo>
                    <a:pt x="937" y="370"/>
                  </a:lnTo>
                  <a:lnTo>
                    <a:pt x="1066" y="169"/>
                  </a:lnTo>
                  <a:lnTo>
                    <a:pt x="876" y="30"/>
                  </a:lnTo>
                  <a:lnTo>
                    <a:pt x="832" y="0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1" name="Freeform 107">
              <a:extLst>
                <a:ext uri="{FF2B5EF4-FFF2-40B4-BE49-F238E27FC236}">
                  <a16:creationId xmlns:a16="http://schemas.microsoft.com/office/drawing/2014/main" id="{5BE8158D-442A-4FCE-870A-6CA23A53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831"/>
              <a:ext cx="101" cy="31"/>
            </a:xfrm>
            <a:custGeom>
              <a:avLst/>
              <a:gdLst>
                <a:gd name="T0" fmla="*/ 0 w 202"/>
                <a:gd name="T1" fmla="*/ 63 h 63"/>
                <a:gd name="T2" fmla="*/ 114 w 202"/>
                <a:gd name="T3" fmla="*/ 63 h 63"/>
                <a:gd name="T4" fmla="*/ 202 w 202"/>
                <a:gd name="T5" fmla="*/ 46 h 63"/>
                <a:gd name="T6" fmla="*/ 141 w 202"/>
                <a:gd name="T7" fmla="*/ 27 h 63"/>
                <a:gd name="T8" fmla="*/ 72 w 202"/>
                <a:gd name="T9" fmla="*/ 25 h 63"/>
                <a:gd name="T10" fmla="*/ 38 w 202"/>
                <a:gd name="T11" fmla="*/ 0 h 63"/>
                <a:gd name="T12" fmla="*/ 0 w 202"/>
                <a:gd name="T13" fmla="*/ 63 h 63"/>
                <a:gd name="T14" fmla="*/ 0 w 202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63">
                  <a:moveTo>
                    <a:pt x="0" y="63"/>
                  </a:moveTo>
                  <a:lnTo>
                    <a:pt x="114" y="63"/>
                  </a:lnTo>
                  <a:lnTo>
                    <a:pt x="202" y="46"/>
                  </a:lnTo>
                  <a:lnTo>
                    <a:pt x="141" y="27"/>
                  </a:lnTo>
                  <a:lnTo>
                    <a:pt x="72" y="25"/>
                  </a:lnTo>
                  <a:lnTo>
                    <a:pt x="38" y="0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2" name="Freeform 108">
              <a:extLst>
                <a:ext uri="{FF2B5EF4-FFF2-40B4-BE49-F238E27FC236}">
                  <a16:creationId xmlns:a16="http://schemas.microsoft.com/office/drawing/2014/main" id="{56037897-E29C-421A-AFB7-927FF83B0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507"/>
              <a:ext cx="391" cy="522"/>
            </a:xfrm>
            <a:custGeom>
              <a:avLst/>
              <a:gdLst>
                <a:gd name="T0" fmla="*/ 44 w 781"/>
                <a:gd name="T1" fmla="*/ 1046 h 1046"/>
                <a:gd name="T2" fmla="*/ 10 w 781"/>
                <a:gd name="T3" fmla="*/ 987 h 1046"/>
                <a:gd name="T4" fmla="*/ 0 w 781"/>
                <a:gd name="T5" fmla="*/ 953 h 1046"/>
                <a:gd name="T6" fmla="*/ 10 w 781"/>
                <a:gd name="T7" fmla="*/ 913 h 1046"/>
                <a:gd name="T8" fmla="*/ 80 w 781"/>
                <a:gd name="T9" fmla="*/ 861 h 1046"/>
                <a:gd name="T10" fmla="*/ 133 w 781"/>
                <a:gd name="T11" fmla="*/ 802 h 1046"/>
                <a:gd name="T12" fmla="*/ 181 w 781"/>
                <a:gd name="T13" fmla="*/ 745 h 1046"/>
                <a:gd name="T14" fmla="*/ 238 w 781"/>
                <a:gd name="T15" fmla="*/ 688 h 1046"/>
                <a:gd name="T16" fmla="*/ 312 w 781"/>
                <a:gd name="T17" fmla="*/ 641 h 1046"/>
                <a:gd name="T18" fmla="*/ 397 w 781"/>
                <a:gd name="T19" fmla="*/ 603 h 1046"/>
                <a:gd name="T20" fmla="*/ 447 w 781"/>
                <a:gd name="T21" fmla="*/ 582 h 1046"/>
                <a:gd name="T22" fmla="*/ 491 w 781"/>
                <a:gd name="T23" fmla="*/ 572 h 1046"/>
                <a:gd name="T24" fmla="*/ 538 w 781"/>
                <a:gd name="T25" fmla="*/ 519 h 1046"/>
                <a:gd name="T26" fmla="*/ 578 w 781"/>
                <a:gd name="T27" fmla="*/ 434 h 1046"/>
                <a:gd name="T28" fmla="*/ 684 w 781"/>
                <a:gd name="T29" fmla="*/ 183 h 1046"/>
                <a:gd name="T30" fmla="*/ 759 w 781"/>
                <a:gd name="T31" fmla="*/ 0 h 1046"/>
                <a:gd name="T32" fmla="*/ 781 w 781"/>
                <a:gd name="T33" fmla="*/ 17 h 1046"/>
                <a:gd name="T34" fmla="*/ 751 w 781"/>
                <a:gd name="T35" fmla="*/ 61 h 1046"/>
                <a:gd name="T36" fmla="*/ 675 w 781"/>
                <a:gd name="T37" fmla="*/ 238 h 1046"/>
                <a:gd name="T38" fmla="*/ 603 w 781"/>
                <a:gd name="T39" fmla="*/ 437 h 1046"/>
                <a:gd name="T40" fmla="*/ 525 w 781"/>
                <a:gd name="T41" fmla="*/ 586 h 1046"/>
                <a:gd name="T42" fmla="*/ 504 w 781"/>
                <a:gd name="T43" fmla="*/ 660 h 1046"/>
                <a:gd name="T44" fmla="*/ 481 w 781"/>
                <a:gd name="T45" fmla="*/ 688 h 1046"/>
                <a:gd name="T46" fmla="*/ 498 w 781"/>
                <a:gd name="T47" fmla="*/ 582 h 1046"/>
                <a:gd name="T48" fmla="*/ 454 w 781"/>
                <a:gd name="T49" fmla="*/ 601 h 1046"/>
                <a:gd name="T50" fmla="*/ 399 w 781"/>
                <a:gd name="T51" fmla="*/ 627 h 1046"/>
                <a:gd name="T52" fmla="*/ 310 w 781"/>
                <a:gd name="T53" fmla="*/ 671 h 1046"/>
                <a:gd name="T54" fmla="*/ 259 w 781"/>
                <a:gd name="T55" fmla="*/ 702 h 1046"/>
                <a:gd name="T56" fmla="*/ 213 w 781"/>
                <a:gd name="T57" fmla="*/ 745 h 1046"/>
                <a:gd name="T58" fmla="*/ 168 w 781"/>
                <a:gd name="T59" fmla="*/ 780 h 1046"/>
                <a:gd name="T60" fmla="*/ 145 w 781"/>
                <a:gd name="T61" fmla="*/ 808 h 1046"/>
                <a:gd name="T62" fmla="*/ 120 w 781"/>
                <a:gd name="T63" fmla="*/ 842 h 1046"/>
                <a:gd name="T64" fmla="*/ 40 w 781"/>
                <a:gd name="T65" fmla="*/ 901 h 1046"/>
                <a:gd name="T66" fmla="*/ 14 w 781"/>
                <a:gd name="T67" fmla="*/ 956 h 1046"/>
                <a:gd name="T68" fmla="*/ 44 w 781"/>
                <a:gd name="T69" fmla="*/ 1046 h 1046"/>
                <a:gd name="T70" fmla="*/ 44 w 781"/>
                <a:gd name="T71" fmla="*/ 1046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1" h="1046">
                  <a:moveTo>
                    <a:pt x="44" y="1046"/>
                  </a:moveTo>
                  <a:lnTo>
                    <a:pt x="10" y="987"/>
                  </a:lnTo>
                  <a:lnTo>
                    <a:pt x="0" y="953"/>
                  </a:lnTo>
                  <a:lnTo>
                    <a:pt x="10" y="913"/>
                  </a:lnTo>
                  <a:lnTo>
                    <a:pt x="80" y="861"/>
                  </a:lnTo>
                  <a:lnTo>
                    <a:pt x="133" y="802"/>
                  </a:lnTo>
                  <a:lnTo>
                    <a:pt x="181" y="745"/>
                  </a:lnTo>
                  <a:lnTo>
                    <a:pt x="238" y="688"/>
                  </a:lnTo>
                  <a:lnTo>
                    <a:pt x="312" y="641"/>
                  </a:lnTo>
                  <a:lnTo>
                    <a:pt x="397" y="603"/>
                  </a:lnTo>
                  <a:lnTo>
                    <a:pt x="447" y="582"/>
                  </a:lnTo>
                  <a:lnTo>
                    <a:pt x="491" y="572"/>
                  </a:lnTo>
                  <a:lnTo>
                    <a:pt x="538" y="519"/>
                  </a:lnTo>
                  <a:lnTo>
                    <a:pt x="578" y="434"/>
                  </a:lnTo>
                  <a:lnTo>
                    <a:pt x="684" y="183"/>
                  </a:lnTo>
                  <a:lnTo>
                    <a:pt x="759" y="0"/>
                  </a:lnTo>
                  <a:lnTo>
                    <a:pt x="781" y="17"/>
                  </a:lnTo>
                  <a:lnTo>
                    <a:pt x="751" y="61"/>
                  </a:lnTo>
                  <a:lnTo>
                    <a:pt x="675" y="238"/>
                  </a:lnTo>
                  <a:lnTo>
                    <a:pt x="603" y="437"/>
                  </a:lnTo>
                  <a:lnTo>
                    <a:pt x="525" y="586"/>
                  </a:lnTo>
                  <a:lnTo>
                    <a:pt x="504" y="660"/>
                  </a:lnTo>
                  <a:lnTo>
                    <a:pt x="481" y="688"/>
                  </a:lnTo>
                  <a:lnTo>
                    <a:pt x="498" y="582"/>
                  </a:lnTo>
                  <a:lnTo>
                    <a:pt x="454" y="601"/>
                  </a:lnTo>
                  <a:lnTo>
                    <a:pt x="399" y="627"/>
                  </a:lnTo>
                  <a:lnTo>
                    <a:pt x="310" y="671"/>
                  </a:lnTo>
                  <a:lnTo>
                    <a:pt x="259" y="702"/>
                  </a:lnTo>
                  <a:lnTo>
                    <a:pt x="213" y="745"/>
                  </a:lnTo>
                  <a:lnTo>
                    <a:pt x="168" y="780"/>
                  </a:lnTo>
                  <a:lnTo>
                    <a:pt x="145" y="808"/>
                  </a:lnTo>
                  <a:lnTo>
                    <a:pt x="120" y="842"/>
                  </a:lnTo>
                  <a:lnTo>
                    <a:pt x="40" y="901"/>
                  </a:lnTo>
                  <a:lnTo>
                    <a:pt x="14" y="956"/>
                  </a:lnTo>
                  <a:lnTo>
                    <a:pt x="44" y="1046"/>
                  </a:lnTo>
                  <a:lnTo>
                    <a:pt x="44" y="10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3" name="Freeform 109">
              <a:extLst>
                <a:ext uri="{FF2B5EF4-FFF2-40B4-BE49-F238E27FC236}">
                  <a16:creationId xmlns:a16="http://schemas.microsoft.com/office/drawing/2014/main" id="{F2DF0B5E-B5DB-490F-A8A8-CF32C8FB1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2962"/>
              <a:ext cx="175" cy="163"/>
            </a:xfrm>
            <a:custGeom>
              <a:avLst/>
              <a:gdLst>
                <a:gd name="T0" fmla="*/ 36 w 350"/>
                <a:gd name="T1" fmla="*/ 89 h 327"/>
                <a:gd name="T2" fmla="*/ 11 w 350"/>
                <a:gd name="T3" fmla="*/ 142 h 327"/>
                <a:gd name="T4" fmla="*/ 0 w 350"/>
                <a:gd name="T5" fmla="*/ 186 h 327"/>
                <a:gd name="T6" fmla="*/ 21 w 350"/>
                <a:gd name="T7" fmla="*/ 291 h 327"/>
                <a:gd name="T8" fmla="*/ 28 w 350"/>
                <a:gd name="T9" fmla="*/ 327 h 327"/>
                <a:gd name="T10" fmla="*/ 72 w 350"/>
                <a:gd name="T11" fmla="*/ 266 h 327"/>
                <a:gd name="T12" fmla="*/ 80 w 350"/>
                <a:gd name="T13" fmla="*/ 192 h 327"/>
                <a:gd name="T14" fmla="*/ 116 w 350"/>
                <a:gd name="T15" fmla="*/ 127 h 327"/>
                <a:gd name="T16" fmla="*/ 144 w 350"/>
                <a:gd name="T17" fmla="*/ 97 h 327"/>
                <a:gd name="T18" fmla="*/ 198 w 350"/>
                <a:gd name="T19" fmla="*/ 106 h 327"/>
                <a:gd name="T20" fmla="*/ 281 w 350"/>
                <a:gd name="T21" fmla="*/ 53 h 327"/>
                <a:gd name="T22" fmla="*/ 350 w 350"/>
                <a:gd name="T23" fmla="*/ 0 h 327"/>
                <a:gd name="T24" fmla="*/ 329 w 350"/>
                <a:gd name="T25" fmla="*/ 3 h 327"/>
                <a:gd name="T26" fmla="*/ 281 w 350"/>
                <a:gd name="T27" fmla="*/ 32 h 327"/>
                <a:gd name="T28" fmla="*/ 207 w 350"/>
                <a:gd name="T29" fmla="*/ 87 h 327"/>
                <a:gd name="T30" fmla="*/ 131 w 350"/>
                <a:gd name="T31" fmla="*/ 74 h 327"/>
                <a:gd name="T32" fmla="*/ 116 w 350"/>
                <a:gd name="T33" fmla="*/ 87 h 327"/>
                <a:gd name="T34" fmla="*/ 36 w 350"/>
                <a:gd name="T35" fmla="*/ 89 h 327"/>
                <a:gd name="T36" fmla="*/ 36 w 350"/>
                <a:gd name="T37" fmla="*/ 8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0" h="327">
                  <a:moveTo>
                    <a:pt x="36" y="89"/>
                  </a:moveTo>
                  <a:lnTo>
                    <a:pt x="11" y="142"/>
                  </a:lnTo>
                  <a:lnTo>
                    <a:pt x="0" y="186"/>
                  </a:lnTo>
                  <a:lnTo>
                    <a:pt x="21" y="291"/>
                  </a:lnTo>
                  <a:lnTo>
                    <a:pt x="28" y="327"/>
                  </a:lnTo>
                  <a:lnTo>
                    <a:pt x="72" y="266"/>
                  </a:lnTo>
                  <a:lnTo>
                    <a:pt x="80" y="192"/>
                  </a:lnTo>
                  <a:lnTo>
                    <a:pt x="116" y="127"/>
                  </a:lnTo>
                  <a:lnTo>
                    <a:pt x="144" y="97"/>
                  </a:lnTo>
                  <a:lnTo>
                    <a:pt x="198" y="106"/>
                  </a:lnTo>
                  <a:lnTo>
                    <a:pt x="281" y="53"/>
                  </a:lnTo>
                  <a:lnTo>
                    <a:pt x="350" y="0"/>
                  </a:lnTo>
                  <a:lnTo>
                    <a:pt x="329" y="3"/>
                  </a:lnTo>
                  <a:lnTo>
                    <a:pt x="281" y="32"/>
                  </a:lnTo>
                  <a:lnTo>
                    <a:pt x="207" y="87"/>
                  </a:lnTo>
                  <a:lnTo>
                    <a:pt x="131" y="74"/>
                  </a:lnTo>
                  <a:lnTo>
                    <a:pt x="116" y="87"/>
                  </a:lnTo>
                  <a:lnTo>
                    <a:pt x="36" y="89"/>
                  </a:lnTo>
                  <a:lnTo>
                    <a:pt x="36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4" name="Freeform 110">
              <a:extLst>
                <a:ext uri="{FF2B5EF4-FFF2-40B4-BE49-F238E27FC236}">
                  <a16:creationId xmlns:a16="http://schemas.microsoft.com/office/drawing/2014/main" id="{F86078A3-B354-4D46-A807-40955F996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001"/>
              <a:ext cx="49" cy="246"/>
            </a:xfrm>
            <a:custGeom>
              <a:avLst/>
              <a:gdLst>
                <a:gd name="T0" fmla="*/ 44 w 99"/>
                <a:gd name="T1" fmla="*/ 0 h 492"/>
                <a:gd name="T2" fmla="*/ 6 w 99"/>
                <a:gd name="T3" fmla="*/ 32 h 492"/>
                <a:gd name="T4" fmla="*/ 0 w 99"/>
                <a:gd name="T5" fmla="*/ 85 h 492"/>
                <a:gd name="T6" fmla="*/ 8 w 99"/>
                <a:gd name="T7" fmla="*/ 154 h 492"/>
                <a:gd name="T8" fmla="*/ 29 w 99"/>
                <a:gd name="T9" fmla="*/ 247 h 492"/>
                <a:gd name="T10" fmla="*/ 36 w 99"/>
                <a:gd name="T11" fmla="*/ 317 h 492"/>
                <a:gd name="T12" fmla="*/ 21 w 99"/>
                <a:gd name="T13" fmla="*/ 376 h 492"/>
                <a:gd name="T14" fmla="*/ 10 w 99"/>
                <a:gd name="T15" fmla="*/ 427 h 492"/>
                <a:gd name="T16" fmla="*/ 11 w 99"/>
                <a:gd name="T17" fmla="*/ 492 h 492"/>
                <a:gd name="T18" fmla="*/ 32 w 99"/>
                <a:gd name="T19" fmla="*/ 418 h 492"/>
                <a:gd name="T20" fmla="*/ 49 w 99"/>
                <a:gd name="T21" fmla="*/ 353 h 492"/>
                <a:gd name="T22" fmla="*/ 51 w 99"/>
                <a:gd name="T23" fmla="*/ 300 h 492"/>
                <a:gd name="T24" fmla="*/ 51 w 99"/>
                <a:gd name="T25" fmla="*/ 241 h 492"/>
                <a:gd name="T26" fmla="*/ 36 w 99"/>
                <a:gd name="T27" fmla="*/ 140 h 492"/>
                <a:gd name="T28" fmla="*/ 99 w 99"/>
                <a:gd name="T29" fmla="*/ 13 h 492"/>
                <a:gd name="T30" fmla="*/ 44 w 99"/>
                <a:gd name="T31" fmla="*/ 0 h 492"/>
                <a:gd name="T32" fmla="*/ 44 w 99"/>
                <a:gd name="T33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9" h="492">
                  <a:moveTo>
                    <a:pt x="44" y="0"/>
                  </a:moveTo>
                  <a:lnTo>
                    <a:pt x="6" y="32"/>
                  </a:lnTo>
                  <a:lnTo>
                    <a:pt x="0" y="85"/>
                  </a:lnTo>
                  <a:lnTo>
                    <a:pt x="8" y="154"/>
                  </a:lnTo>
                  <a:lnTo>
                    <a:pt x="29" y="247"/>
                  </a:lnTo>
                  <a:lnTo>
                    <a:pt x="36" y="317"/>
                  </a:lnTo>
                  <a:lnTo>
                    <a:pt x="21" y="376"/>
                  </a:lnTo>
                  <a:lnTo>
                    <a:pt x="10" y="427"/>
                  </a:lnTo>
                  <a:lnTo>
                    <a:pt x="11" y="492"/>
                  </a:lnTo>
                  <a:lnTo>
                    <a:pt x="32" y="418"/>
                  </a:lnTo>
                  <a:lnTo>
                    <a:pt x="49" y="353"/>
                  </a:lnTo>
                  <a:lnTo>
                    <a:pt x="51" y="300"/>
                  </a:lnTo>
                  <a:lnTo>
                    <a:pt x="51" y="241"/>
                  </a:lnTo>
                  <a:lnTo>
                    <a:pt x="36" y="140"/>
                  </a:lnTo>
                  <a:lnTo>
                    <a:pt x="99" y="13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5" name="Freeform 111">
              <a:extLst>
                <a:ext uri="{FF2B5EF4-FFF2-40B4-BE49-F238E27FC236}">
                  <a16:creationId xmlns:a16="http://schemas.microsoft.com/office/drawing/2014/main" id="{EAE2D117-5A7A-487D-A21F-B674D4C5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197"/>
              <a:ext cx="96" cy="166"/>
            </a:xfrm>
            <a:custGeom>
              <a:avLst/>
              <a:gdLst>
                <a:gd name="T0" fmla="*/ 13 w 192"/>
                <a:gd name="T1" fmla="*/ 21 h 333"/>
                <a:gd name="T2" fmla="*/ 0 w 192"/>
                <a:gd name="T3" fmla="*/ 107 h 333"/>
                <a:gd name="T4" fmla="*/ 8 w 192"/>
                <a:gd name="T5" fmla="*/ 175 h 333"/>
                <a:gd name="T6" fmla="*/ 32 w 192"/>
                <a:gd name="T7" fmla="*/ 242 h 333"/>
                <a:gd name="T8" fmla="*/ 63 w 192"/>
                <a:gd name="T9" fmla="*/ 291 h 333"/>
                <a:gd name="T10" fmla="*/ 89 w 192"/>
                <a:gd name="T11" fmla="*/ 323 h 333"/>
                <a:gd name="T12" fmla="*/ 127 w 192"/>
                <a:gd name="T13" fmla="*/ 333 h 333"/>
                <a:gd name="T14" fmla="*/ 156 w 192"/>
                <a:gd name="T15" fmla="*/ 308 h 333"/>
                <a:gd name="T16" fmla="*/ 179 w 192"/>
                <a:gd name="T17" fmla="*/ 270 h 333"/>
                <a:gd name="T18" fmla="*/ 192 w 192"/>
                <a:gd name="T19" fmla="*/ 205 h 333"/>
                <a:gd name="T20" fmla="*/ 192 w 192"/>
                <a:gd name="T21" fmla="*/ 131 h 333"/>
                <a:gd name="T22" fmla="*/ 169 w 192"/>
                <a:gd name="T23" fmla="*/ 213 h 333"/>
                <a:gd name="T24" fmla="*/ 162 w 192"/>
                <a:gd name="T25" fmla="*/ 251 h 333"/>
                <a:gd name="T26" fmla="*/ 148 w 192"/>
                <a:gd name="T27" fmla="*/ 274 h 333"/>
                <a:gd name="T28" fmla="*/ 127 w 192"/>
                <a:gd name="T29" fmla="*/ 274 h 333"/>
                <a:gd name="T30" fmla="*/ 103 w 192"/>
                <a:gd name="T31" fmla="*/ 242 h 333"/>
                <a:gd name="T32" fmla="*/ 95 w 192"/>
                <a:gd name="T33" fmla="*/ 204 h 333"/>
                <a:gd name="T34" fmla="*/ 91 w 192"/>
                <a:gd name="T35" fmla="*/ 154 h 333"/>
                <a:gd name="T36" fmla="*/ 87 w 192"/>
                <a:gd name="T37" fmla="*/ 103 h 333"/>
                <a:gd name="T38" fmla="*/ 76 w 192"/>
                <a:gd name="T39" fmla="*/ 74 h 333"/>
                <a:gd name="T40" fmla="*/ 48 w 192"/>
                <a:gd name="T41" fmla="*/ 27 h 333"/>
                <a:gd name="T42" fmla="*/ 32 w 192"/>
                <a:gd name="T43" fmla="*/ 0 h 333"/>
                <a:gd name="T44" fmla="*/ 30 w 192"/>
                <a:gd name="T45" fmla="*/ 34 h 333"/>
                <a:gd name="T46" fmla="*/ 34 w 192"/>
                <a:gd name="T47" fmla="*/ 109 h 333"/>
                <a:gd name="T48" fmla="*/ 25 w 192"/>
                <a:gd name="T49" fmla="*/ 141 h 333"/>
                <a:gd name="T50" fmla="*/ 10 w 192"/>
                <a:gd name="T51" fmla="*/ 107 h 333"/>
                <a:gd name="T52" fmla="*/ 19 w 192"/>
                <a:gd name="T53" fmla="*/ 65 h 333"/>
                <a:gd name="T54" fmla="*/ 13 w 192"/>
                <a:gd name="T55" fmla="*/ 21 h 333"/>
                <a:gd name="T56" fmla="*/ 13 w 192"/>
                <a:gd name="T57" fmla="*/ 2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333">
                  <a:moveTo>
                    <a:pt x="13" y="21"/>
                  </a:moveTo>
                  <a:lnTo>
                    <a:pt x="0" y="107"/>
                  </a:lnTo>
                  <a:lnTo>
                    <a:pt x="8" y="175"/>
                  </a:lnTo>
                  <a:lnTo>
                    <a:pt x="32" y="242"/>
                  </a:lnTo>
                  <a:lnTo>
                    <a:pt x="63" y="291"/>
                  </a:lnTo>
                  <a:lnTo>
                    <a:pt x="89" y="323"/>
                  </a:lnTo>
                  <a:lnTo>
                    <a:pt x="127" y="333"/>
                  </a:lnTo>
                  <a:lnTo>
                    <a:pt x="156" y="308"/>
                  </a:lnTo>
                  <a:lnTo>
                    <a:pt x="179" y="270"/>
                  </a:lnTo>
                  <a:lnTo>
                    <a:pt x="192" y="205"/>
                  </a:lnTo>
                  <a:lnTo>
                    <a:pt x="192" y="131"/>
                  </a:lnTo>
                  <a:lnTo>
                    <a:pt x="169" y="213"/>
                  </a:lnTo>
                  <a:lnTo>
                    <a:pt x="162" y="251"/>
                  </a:lnTo>
                  <a:lnTo>
                    <a:pt x="148" y="274"/>
                  </a:lnTo>
                  <a:lnTo>
                    <a:pt x="127" y="274"/>
                  </a:lnTo>
                  <a:lnTo>
                    <a:pt x="103" y="242"/>
                  </a:lnTo>
                  <a:lnTo>
                    <a:pt x="95" y="204"/>
                  </a:lnTo>
                  <a:lnTo>
                    <a:pt x="91" y="154"/>
                  </a:lnTo>
                  <a:lnTo>
                    <a:pt x="87" y="103"/>
                  </a:lnTo>
                  <a:lnTo>
                    <a:pt x="76" y="74"/>
                  </a:lnTo>
                  <a:lnTo>
                    <a:pt x="48" y="27"/>
                  </a:lnTo>
                  <a:lnTo>
                    <a:pt x="32" y="0"/>
                  </a:lnTo>
                  <a:lnTo>
                    <a:pt x="30" y="34"/>
                  </a:lnTo>
                  <a:lnTo>
                    <a:pt x="34" y="109"/>
                  </a:lnTo>
                  <a:lnTo>
                    <a:pt x="25" y="141"/>
                  </a:lnTo>
                  <a:lnTo>
                    <a:pt x="10" y="107"/>
                  </a:lnTo>
                  <a:lnTo>
                    <a:pt x="19" y="65"/>
                  </a:lnTo>
                  <a:lnTo>
                    <a:pt x="13" y="21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6" name="Freeform 112">
              <a:extLst>
                <a:ext uri="{FF2B5EF4-FFF2-40B4-BE49-F238E27FC236}">
                  <a16:creationId xmlns:a16="http://schemas.microsoft.com/office/drawing/2014/main" id="{9E8C8C6C-F3EE-4011-AD06-A6F23379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994"/>
              <a:ext cx="172" cy="189"/>
            </a:xfrm>
            <a:custGeom>
              <a:avLst/>
              <a:gdLst>
                <a:gd name="T0" fmla="*/ 23 w 344"/>
                <a:gd name="T1" fmla="*/ 126 h 379"/>
                <a:gd name="T2" fmla="*/ 8 w 344"/>
                <a:gd name="T3" fmla="*/ 219 h 379"/>
                <a:gd name="T4" fmla="*/ 0 w 344"/>
                <a:gd name="T5" fmla="*/ 306 h 379"/>
                <a:gd name="T6" fmla="*/ 4 w 344"/>
                <a:gd name="T7" fmla="*/ 371 h 379"/>
                <a:gd name="T8" fmla="*/ 25 w 344"/>
                <a:gd name="T9" fmla="*/ 379 h 379"/>
                <a:gd name="T10" fmla="*/ 40 w 344"/>
                <a:gd name="T11" fmla="*/ 363 h 379"/>
                <a:gd name="T12" fmla="*/ 55 w 344"/>
                <a:gd name="T13" fmla="*/ 325 h 379"/>
                <a:gd name="T14" fmla="*/ 95 w 344"/>
                <a:gd name="T15" fmla="*/ 308 h 379"/>
                <a:gd name="T16" fmla="*/ 147 w 344"/>
                <a:gd name="T17" fmla="*/ 297 h 379"/>
                <a:gd name="T18" fmla="*/ 194 w 344"/>
                <a:gd name="T19" fmla="*/ 247 h 379"/>
                <a:gd name="T20" fmla="*/ 249 w 344"/>
                <a:gd name="T21" fmla="*/ 200 h 379"/>
                <a:gd name="T22" fmla="*/ 325 w 344"/>
                <a:gd name="T23" fmla="*/ 133 h 379"/>
                <a:gd name="T24" fmla="*/ 344 w 344"/>
                <a:gd name="T25" fmla="*/ 109 h 379"/>
                <a:gd name="T26" fmla="*/ 293 w 344"/>
                <a:gd name="T27" fmla="*/ 107 h 379"/>
                <a:gd name="T28" fmla="*/ 255 w 344"/>
                <a:gd name="T29" fmla="*/ 80 h 379"/>
                <a:gd name="T30" fmla="*/ 221 w 344"/>
                <a:gd name="T31" fmla="*/ 0 h 379"/>
                <a:gd name="T32" fmla="*/ 225 w 344"/>
                <a:gd name="T33" fmla="*/ 71 h 379"/>
                <a:gd name="T34" fmla="*/ 122 w 344"/>
                <a:gd name="T35" fmla="*/ 128 h 379"/>
                <a:gd name="T36" fmla="*/ 137 w 344"/>
                <a:gd name="T37" fmla="*/ 179 h 379"/>
                <a:gd name="T38" fmla="*/ 109 w 344"/>
                <a:gd name="T39" fmla="*/ 200 h 379"/>
                <a:gd name="T40" fmla="*/ 74 w 344"/>
                <a:gd name="T41" fmla="*/ 177 h 379"/>
                <a:gd name="T42" fmla="*/ 52 w 344"/>
                <a:gd name="T43" fmla="*/ 131 h 379"/>
                <a:gd name="T44" fmla="*/ 90 w 344"/>
                <a:gd name="T45" fmla="*/ 27 h 379"/>
                <a:gd name="T46" fmla="*/ 36 w 344"/>
                <a:gd name="T47" fmla="*/ 99 h 379"/>
                <a:gd name="T48" fmla="*/ 23 w 344"/>
                <a:gd name="T49" fmla="*/ 126 h 379"/>
                <a:gd name="T50" fmla="*/ 23 w 344"/>
                <a:gd name="T51" fmla="*/ 12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4" h="379">
                  <a:moveTo>
                    <a:pt x="23" y="126"/>
                  </a:moveTo>
                  <a:lnTo>
                    <a:pt x="8" y="219"/>
                  </a:lnTo>
                  <a:lnTo>
                    <a:pt x="0" y="306"/>
                  </a:lnTo>
                  <a:lnTo>
                    <a:pt x="4" y="371"/>
                  </a:lnTo>
                  <a:lnTo>
                    <a:pt x="25" y="379"/>
                  </a:lnTo>
                  <a:lnTo>
                    <a:pt x="40" y="363"/>
                  </a:lnTo>
                  <a:lnTo>
                    <a:pt x="55" y="325"/>
                  </a:lnTo>
                  <a:lnTo>
                    <a:pt x="95" y="308"/>
                  </a:lnTo>
                  <a:lnTo>
                    <a:pt x="147" y="297"/>
                  </a:lnTo>
                  <a:lnTo>
                    <a:pt x="194" y="247"/>
                  </a:lnTo>
                  <a:lnTo>
                    <a:pt x="249" y="200"/>
                  </a:lnTo>
                  <a:lnTo>
                    <a:pt x="325" y="133"/>
                  </a:lnTo>
                  <a:lnTo>
                    <a:pt x="344" y="109"/>
                  </a:lnTo>
                  <a:lnTo>
                    <a:pt x="293" y="107"/>
                  </a:lnTo>
                  <a:lnTo>
                    <a:pt x="255" y="80"/>
                  </a:lnTo>
                  <a:lnTo>
                    <a:pt x="221" y="0"/>
                  </a:lnTo>
                  <a:lnTo>
                    <a:pt x="225" y="71"/>
                  </a:lnTo>
                  <a:lnTo>
                    <a:pt x="122" y="128"/>
                  </a:lnTo>
                  <a:lnTo>
                    <a:pt x="137" y="179"/>
                  </a:lnTo>
                  <a:lnTo>
                    <a:pt x="109" y="200"/>
                  </a:lnTo>
                  <a:lnTo>
                    <a:pt x="74" y="177"/>
                  </a:lnTo>
                  <a:lnTo>
                    <a:pt x="52" y="131"/>
                  </a:lnTo>
                  <a:lnTo>
                    <a:pt x="90" y="27"/>
                  </a:lnTo>
                  <a:lnTo>
                    <a:pt x="36" y="99"/>
                  </a:lnTo>
                  <a:lnTo>
                    <a:pt x="23" y="126"/>
                  </a:lnTo>
                  <a:lnTo>
                    <a:pt x="23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113">
              <a:extLst>
                <a:ext uri="{FF2B5EF4-FFF2-40B4-BE49-F238E27FC236}">
                  <a16:creationId xmlns:a16="http://schemas.microsoft.com/office/drawing/2014/main" id="{FB41DD19-C817-4265-95DC-9CAB05C36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156"/>
              <a:ext cx="92" cy="135"/>
            </a:xfrm>
            <a:custGeom>
              <a:avLst/>
              <a:gdLst>
                <a:gd name="T0" fmla="*/ 52 w 185"/>
                <a:gd name="T1" fmla="*/ 8 h 270"/>
                <a:gd name="T2" fmla="*/ 52 w 185"/>
                <a:gd name="T3" fmla="*/ 44 h 270"/>
                <a:gd name="T4" fmla="*/ 25 w 185"/>
                <a:gd name="T5" fmla="*/ 82 h 270"/>
                <a:gd name="T6" fmla="*/ 12 w 185"/>
                <a:gd name="T7" fmla="*/ 128 h 270"/>
                <a:gd name="T8" fmla="*/ 2 w 185"/>
                <a:gd name="T9" fmla="*/ 172 h 270"/>
                <a:gd name="T10" fmla="*/ 0 w 185"/>
                <a:gd name="T11" fmla="*/ 225 h 270"/>
                <a:gd name="T12" fmla="*/ 4 w 185"/>
                <a:gd name="T13" fmla="*/ 270 h 270"/>
                <a:gd name="T14" fmla="*/ 42 w 185"/>
                <a:gd name="T15" fmla="*/ 249 h 270"/>
                <a:gd name="T16" fmla="*/ 52 w 185"/>
                <a:gd name="T17" fmla="*/ 196 h 270"/>
                <a:gd name="T18" fmla="*/ 19 w 185"/>
                <a:gd name="T19" fmla="*/ 196 h 270"/>
                <a:gd name="T20" fmla="*/ 27 w 185"/>
                <a:gd name="T21" fmla="*/ 179 h 270"/>
                <a:gd name="T22" fmla="*/ 67 w 185"/>
                <a:gd name="T23" fmla="*/ 177 h 270"/>
                <a:gd name="T24" fmla="*/ 67 w 185"/>
                <a:gd name="T25" fmla="*/ 154 h 270"/>
                <a:gd name="T26" fmla="*/ 27 w 185"/>
                <a:gd name="T27" fmla="*/ 145 h 270"/>
                <a:gd name="T28" fmla="*/ 34 w 185"/>
                <a:gd name="T29" fmla="*/ 126 h 270"/>
                <a:gd name="T30" fmla="*/ 72 w 185"/>
                <a:gd name="T31" fmla="*/ 135 h 270"/>
                <a:gd name="T32" fmla="*/ 84 w 185"/>
                <a:gd name="T33" fmla="*/ 111 h 270"/>
                <a:gd name="T34" fmla="*/ 46 w 185"/>
                <a:gd name="T35" fmla="*/ 92 h 270"/>
                <a:gd name="T36" fmla="*/ 63 w 185"/>
                <a:gd name="T37" fmla="*/ 71 h 270"/>
                <a:gd name="T38" fmla="*/ 99 w 185"/>
                <a:gd name="T39" fmla="*/ 97 h 270"/>
                <a:gd name="T40" fmla="*/ 110 w 185"/>
                <a:gd name="T41" fmla="*/ 132 h 270"/>
                <a:gd name="T42" fmla="*/ 126 w 185"/>
                <a:gd name="T43" fmla="*/ 168 h 270"/>
                <a:gd name="T44" fmla="*/ 185 w 185"/>
                <a:gd name="T45" fmla="*/ 191 h 270"/>
                <a:gd name="T46" fmla="*/ 152 w 185"/>
                <a:gd name="T47" fmla="*/ 166 h 270"/>
                <a:gd name="T48" fmla="*/ 122 w 185"/>
                <a:gd name="T49" fmla="*/ 128 h 270"/>
                <a:gd name="T50" fmla="*/ 116 w 185"/>
                <a:gd name="T51" fmla="*/ 94 h 270"/>
                <a:gd name="T52" fmla="*/ 152 w 185"/>
                <a:gd name="T53" fmla="*/ 135 h 270"/>
                <a:gd name="T54" fmla="*/ 181 w 185"/>
                <a:gd name="T55" fmla="*/ 170 h 270"/>
                <a:gd name="T56" fmla="*/ 183 w 185"/>
                <a:gd name="T57" fmla="*/ 151 h 270"/>
                <a:gd name="T58" fmla="*/ 164 w 185"/>
                <a:gd name="T59" fmla="*/ 111 h 270"/>
                <a:gd name="T60" fmla="*/ 133 w 185"/>
                <a:gd name="T61" fmla="*/ 82 h 270"/>
                <a:gd name="T62" fmla="*/ 112 w 185"/>
                <a:gd name="T63" fmla="*/ 63 h 270"/>
                <a:gd name="T64" fmla="*/ 156 w 185"/>
                <a:gd name="T65" fmla="*/ 37 h 270"/>
                <a:gd name="T66" fmla="*/ 133 w 185"/>
                <a:gd name="T67" fmla="*/ 27 h 270"/>
                <a:gd name="T68" fmla="*/ 97 w 185"/>
                <a:gd name="T69" fmla="*/ 8 h 270"/>
                <a:gd name="T70" fmla="*/ 86 w 185"/>
                <a:gd name="T71" fmla="*/ 35 h 270"/>
                <a:gd name="T72" fmla="*/ 61 w 185"/>
                <a:gd name="T73" fmla="*/ 52 h 270"/>
                <a:gd name="T74" fmla="*/ 82 w 185"/>
                <a:gd name="T75" fmla="*/ 10 h 270"/>
                <a:gd name="T76" fmla="*/ 65 w 185"/>
                <a:gd name="T77" fmla="*/ 0 h 270"/>
                <a:gd name="T78" fmla="*/ 52 w 185"/>
                <a:gd name="T79" fmla="*/ 8 h 270"/>
                <a:gd name="T80" fmla="*/ 52 w 185"/>
                <a:gd name="T81" fmla="*/ 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270">
                  <a:moveTo>
                    <a:pt x="52" y="8"/>
                  </a:moveTo>
                  <a:lnTo>
                    <a:pt x="52" y="44"/>
                  </a:lnTo>
                  <a:lnTo>
                    <a:pt x="25" y="82"/>
                  </a:lnTo>
                  <a:lnTo>
                    <a:pt x="12" y="128"/>
                  </a:lnTo>
                  <a:lnTo>
                    <a:pt x="2" y="172"/>
                  </a:lnTo>
                  <a:lnTo>
                    <a:pt x="0" y="225"/>
                  </a:lnTo>
                  <a:lnTo>
                    <a:pt x="4" y="270"/>
                  </a:lnTo>
                  <a:lnTo>
                    <a:pt x="42" y="249"/>
                  </a:lnTo>
                  <a:lnTo>
                    <a:pt x="52" y="196"/>
                  </a:lnTo>
                  <a:lnTo>
                    <a:pt x="19" y="196"/>
                  </a:lnTo>
                  <a:lnTo>
                    <a:pt x="27" y="179"/>
                  </a:lnTo>
                  <a:lnTo>
                    <a:pt x="67" y="177"/>
                  </a:lnTo>
                  <a:lnTo>
                    <a:pt x="67" y="154"/>
                  </a:lnTo>
                  <a:lnTo>
                    <a:pt x="27" y="145"/>
                  </a:lnTo>
                  <a:lnTo>
                    <a:pt x="34" y="126"/>
                  </a:lnTo>
                  <a:lnTo>
                    <a:pt x="72" y="135"/>
                  </a:lnTo>
                  <a:lnTo>
                    <a:pt x="84" y="111"/>
                  </a:lnTo>
                  <a:lnTo>
                    <a:pt x="46" y="92"/>
                  </a:lnTo>
                  <a:lnTo>
                    <a:pt x="63" y="71"/>
                  </a:lnTo>
                  <a:lnTo>
                    <a:pt x="99" y="97"/>
                  </a:lnTo>
                  <a:lnTo>
                    <a:pt x="110" y="132"/>
                  </a:lnTo>
                  <a:lnTo>
                    <a:pt x="126" y="168"/>
                  </a:lnTo>
                  <a:lnTo>
                    <a:pt x="185" y="191"/>
                  </a:lnTo>
                  <a:lnTo>
                    <a:pt x="152" y="166"/>
                  </a:lnTo>
                  <a:lnTo>
                    <a:pt x="122" y="128"/>
                  </a:lnTo>
                  <a:lnTo>
                    <a:pt x="116" y="94"/>
                  </a:lnTo>
                  <a:lnTo>
                    <a:pt x="152" y="135"/>
                  </a:lnTo>
                  <a:lnTo>
                    <a:pt x="181" y="170"/>
                  </a:lnTo>
                  <a:lnTo>
                    <a:pt x="183" y="151"/>
                  </a:lnTo>
                  <a:lnTo>
                    <a:pt x="164" y="111"/>
                  </a:lnTo>
                  <a:lnTo>
                    <a:pt x="133" y="82"/>
                  </a:lnTo>
                  <a:lnTo>
                    <a:pt x="112" y="63"/>
                  </a:lnTo>
                  <a:lnTo>
                    <a:pt x="156" y="37"/>
                  </a:lnTo>
                  <a:lnTo>
                    <a:pt x="133" y="27"/>
                  </a:lnTo>
                  <a:lnTo>
                    <a:pt x="97" y="8"/>
                  </a:lnTo>
                  <a:lnTo>
                    <a:pt x="86" y="35"/>
                  </a:lnTo>
                  <a:lnTo>
                    <a:pt x="61" y="52"/>
                  </a:lnTo>
                  <a:lnTo>
                    <a:pt x="82" y="10"/>
                  </a:lnTo>
                  <a:lnTo>
                    <a:pt x="65" y="0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Freeform 114">
              <a:extLst>
                <a:ext uri="{FF2B5EF4-FFF2-40B4-BE49-F238E27FC236}">
                  <a16:creationId xmlns:a16="http://schemas.microsoft.com/office/drawing/2014/main" id="{B848C744-B9B4-45FF-84A6-DD76A6DA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3122"/>
              <a:ext cx="48" cy="57"/>
            </a:xfrm>
            <a:custGeom>
              <a:avLst/>
              <a:gdLst>
                <a:gd name="T0" fmla="*/ 63 w 95"/>
                <a:gd name="T1" fmla="*/ 0 h 116"/>
                <a:gd name="T2" fmla="*/ 61 w 95"/>
                <a:gd name="T3" fmla="*/ 29 h 116"/>
                <a:gd name="T4" fmla="*/ 46 w 95"/>
                <a:gd name="T5" fmla="*/ 44 h 116"/>
                <a:gd name="T6" fmla="*/ 17 w 95"/>
                <a:gd name="T7" fmla="*/ 70 h 116"/>
                <a:gd name="T8" fmla="*/ 0 w 95"/>
                <a:gd name="T9" fmla="*/ 84 h 116"/>
                <a:gd name="T10" fmla="*/ 13 w 95"/>
                <a:gd name="T11" fmla="*/ 116 h 116"/>
                <a:gd name="T12" fmla="*/ 51 w 95"/>
                <a:gd name="T13" fmla="*/ 103 h 116"/>
                <a:gd name="T14" fmla="*/ 55 w 95"/>
                <a:gd name="T15" fmla="*/ 82 h 116"/>
                <a:gd name="T16" fmla="*/ 84 w 95"/>
                <a:gd name="T17" fmla="*/ 70 h 116"/>
                <a:gd name="T18" fmla="*/ 93 w 95"/>
                <a:gd name="T19" fmla="*/ 48 h 116"/>
                <a:gd name="T20" fmla="*/ 95 w 95"/>
                <a:gd name="T21" fmla="*/ 27 h 116"/>
                <a:gd name="T22" fmla="*/ 89 w 95"/>
                <a:gd name="T23" fmla="*/ 10 h 116"/>
                <a:gd name="T24" fmla="*/ 63 w 95"/>
                <a:gd name="T25" fmla="*/ 0 h 116"/>
                <a:gd name="T26" fmla="*/ 63 w 95"/>
                <a:gd name="T2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116">
                  <a:moveTo>
                    <a:pt x="63" y="0"/>
                  </a:moveTo>
                  <a:lnTo>
                    <a:pt x="61" y="29"/>
                  </a:lnTo>
                  <a:lnTo>
                    <a:pt x="46" y="44"/>
                  </a:lnTo>
                  <a:lnTo>
                    <a:pt x="17" y="70"/>
                  </a:lnTo>
                  <a:lnTo>
                    <a:pt x="0" y="84"/>
                  </a:lnTo>
                  <a:lnTo>
                    <a:pt x="13" y="116"/>
                  </a:lnTo>
                  <a:lnTo>
                    <a:pt x="51" y="103"/>
                  </a:lnTo>
                  <a:lnTo>
                    <a:pt x="55" y="82"/>
                  </a:lnTo>
                  <a:lnTo>
                    <a:pt x="84" y="70"/>
                  </a:lnTo>
                  <a:lnTo>
                    <a:pt x="93" y="48"/>
                  </a:lnTo>
                  <a:lnTo>
                    <a:pt x="95" y="27"/>
                  </a:lnTo>
                  <a:lnTo>
                    <a:pt x="89" y="1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9" name="Freeform 115">
              <a:extLst>
                <a:ext uri="{FF2B5EF4-FFF2-40B4-BE49-F238E27FC236}">
                  <a16:creationId xmlns:a16="http://schemas.microsoft.com/office/drawing/2014/main" id="{4F8537DE-8AAD-4FBB-9EB5-FE37804C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3218"/>
              <a:ext cx="25" cy="34"/>
            </a:xfrm>
            <a:custGeom>
              <a:avLst/>
              <a:gdLst>
                <a:gd name="T0" fmla="*/ 26 w 51"/>
                <a:gd name="T1" fmla="*/ 21 h 66"/>
                <a:gd name="T2" fmla="*/ 26 w 51"/>
                <a:gd name="T3" fmla="*/ 40 h 66"/>
                <a:gd name="T4" fmla="*/ 0 w 51"/>
                <a:gd name="T5" fmla="*/ 49 h 66"/>
                <a:gd name="T6" fmla="*/ 15 w 51"/>
                <a:gd name="T7" fmla="*/ 61 h 66"/>
                <a:gd name="T8" fmla="*/ 41 w 51"/>
                <a:gd name="T9" fmla="*/ 66 h 66"/>
                <a:gd name="T10" fmla="*/ 51 w 51"/>
                <a:gd name="T11" fmla="*/ 46 h 66"/>
                <a:gd name="T12" fmla="*/ 45 w 51"/>
                <a:gd name="T13" fmla="*/ 27 h 66"/>
                <a:gd name="T14" fmla="*/ 17 w 51"/>
                <a:gd name="T15" fmla="*/ 0 h 66"/>
                <a:gd name="T16" fmla="*/ 26 w 51"/>
                <a:gd name="T17" fmla="*/ 21 h 66"/>
                <a:gd name="T18" fmla="*/ 26 w 51"/>
                <a:gd name="T19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6">
                  <a:moveTo>
                    <a:pt x="26" y="21"/>
                  </a:moveTo>
                  <a:lnTo>
                    <a:pt x="26" y="40"/>
                  </a:lnTo>
                  <a:lnTo>
                    <a:pt x="0" y="49"/>
                  </a:lnTo>
                  <a:lnTo>
                    <a:pt x="15" y="61"/>
                  </a:lnTo>
                  <a:lnTo>
                    <a:pt x="41" y="66"/>
                  </a:lnTo>
                  <a:lnTo>
                    <a:pt x="51" y="46"/>
                  </a:lnTo>
                  <a:lnTo>
                    <a:pt x="45" y="27"/>
                  </a:lnTo>
                  <a:lnTo>
                    <a:pt x="17" y="0"/>
                  </a:lnTo>
                  <a:lnTo>
                    <a:pt x="26" y="21"/>
                  </a:lnTo>
                  <a:lnTo>
                    <a:pt x="2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Freeform 116">
              <a:extLst>
                <a:ext uri="{FF2B5EF4-FFF2-40B4-BE49-F238E27FC236}">
                  <a16:creationId xmlns:a16="http://schemas.microsoft.com/office/drawing/2014/main" id="{75D699C7-B3BC-41A7-AEDC-E96F98D1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67"/>
              <a:ext cx="205" cy="352"/>
            </a:xfrm>
            <a:custGeom>
              <a:avLst/>
              <a:gdLst>
                <a:gd name="T0" fmla="*/ 39 w 408"/>
                <a:gd name="T1" fmla="*/ 41 h 703"/>
                <a:gd name="T2" fmla="*/ 51 w 408"/>
                <a:gd name="T3" fmla="*/ 252 h 703"/>
                <a:gd name="T4" fmla="*/ 22 w 408"/>
                <a:gd name="T5" fmla="*/ 334 h 703"/>
                <a:gd name="T6" fmla="*/ 0 w 408"/>
                <a:gd name="T7" fmla="*/ 441 h 703"/>
                <a:gd name="T8" fmla="*/ 39 w 408"/>
                <a:gd name="T9" fmla="*/ 538 h 703"/>
                <a:gd name="T10" fmla="*/ 91 w 408"/>
                <a:gd name="T11" fmla="*/ 591 h 703"/>
                <a:gd name="T12" fmla="*/ 163 w 408"/>
                <a:gd name="T13" fmla="*/ 690 h 703"/>
                <a:gd name="T14" fmla="*/ 353 w 408"/>
                <a:gd name="T15" fmla="*/ 697 h 703"/>
                <a:gd name="T16" fmla="*/ 408 w 408"/>
                <a:gd name="T17" fmla="*/ 631 h 703"/>
                <a:gd name="T18" fmla="*/ 376 w 408"/>
                <a:gd name="T19" fmla="*/ 581 h 703"/>
                <a:gd name="T20" fmla="*/ 313 w 408"/>
                <a:gd name="T21" fmla="*/ 616 h 703"/>
                <a:gd name="T22" fmla="*/ 245 w 408"/>
                <a:gd name="T23" fmla="*/ 616 h 703"/>
                <a:gd name="T24" fmla="*/ 155 w 408"/>
                <a:gd name="T25" fmla="*/ 581 h 703"/>
                <a:gd name="T26" fmla="*/ 91 w 408"/>
                <a:gd name="T27" fmla="*/ 534 h 703"/>
                <a:gd name="T28" fmla="*/ 34 w 408"/>
                <a:gd name="T29" fmla="*/ 450 h 703"/>
                <a:gd name="T30" fmla="*/ 83 w 408"/>
                <a:gd name="T31" fmla="*/ 471 h 703"/>
                <a:gd name="T32" fmla="*/ 140 w 408"/>
                <a:gd name="T33" fmla="*/ 482 h 703"/>
                <a:gd name="T34" fmla="*/ 211 w 408"/>
                <a:gd name="T35" fmla="*/ 572 h 703"/>
                <a:gd name="T36" fmla="*/ 307 w 408"/>
                <a:gd name="T37" fmla="*/ 566 h 703"/>
                <a:gd name="T38" fmla="*/ 319 w 408"/>
                <a:gd name="T39" fmla="*/ 511 h 703"/>
                <a:gd name="T40" fmla="*/ 292 w 408"/>
                <a:gd name="T41" fmla="*/ 410 h 703"/>
                <a:gd name="T42" fmla="*/ 296 w 408"/>
                <a:gd name="T43" fmla="*/ 332 h 703"/>
                <a:gd name="T44" fmla="*/ 205 w 408"/>
                <a:gd name="T45" fmla="*/ 340 h 703"/>
                <a:gd name="T46" fmla="*/ 214 w 408"/>
                <a:gd name="T47" fmla="*/ 424 h 703"/>
                <a:gd name="T48" fmla="*/ 220 w 408"/>
                <a:gd name="T49" fmla="*/ 446 h 703"/>
                <a:gd name="T50" fmla="*/ 237 w 408"/>
                <a:gd name="T51" fmla="*/ 467 h 703"/>
                <a:gd name="T52" fmla="*/ 281 w 408"/>
                <a:gd name="T53" fmla="*/ 490 h 703"/>
                <a:gd name="T54" fmla="*/ 245 w 408"/>
                <a:gd name="T55" fmla="*/ 521 h 703"/>
                <a:gd name="T56" fmla="*/ 233 w 408"/>
                <a:gd name="T57" fmla="*/ 543 h 703"/>
                <a:gd name="T58" fmla="*/ 220 w 408"/>
                <a:gd name="T59" fmla="*/ 471 h 703"/>
                <a:gd name="T60" fmla="*/ 195 w 408"/>
                <a:gd name="T61" fmla="*/ 450 h 703"/>
                <a:gd name="T62" fmla="*/ 193 w 408"/>
                <a:gd name="T63" fmla="*/ 433 h 703"/>
                <a:gd name="T64" fmla="*/ 205 w 408"/>
                <a:gd name="T65" fmla="*/ 363 h 703"/>
                <a:gd name="T66" fmla="*/ 134 w 408"/>
                <a:gd name="T67" fmla="*/ 368 h 703"/>
                <a:gd name="T68" fmla="*/ 117 w 408"/>
                <a:gd name="T69" fmla="*/ 410 h 703"/>
                <a:gd name="T70" fmla="*/ 41 w 408"/>
                <a:gd name="T71" fmla="*/ 389 h 703"/>
                <a:gd name="T72" fmla="*/ 64 w 408"/>
                <a:gd name="T73" fmla="*/ 281 h 703"/>
                <a:gd name="T74" fmla="*/ 62 w 408"/>
                <a:gd name="T75" fmla="*/ 368 h 703"/>
                <a:gd name="T76" fmla="*/ 157 w 408"/>
                <a:gd name="T77" fmla="*/ 329 h 703"/>
                <a:gd name="T78" fmla="*/ 146 w 408"/>
                <a:gd name="T79" fmla="*/ 285 h 703"/>
                <a:gd name="T80" fmla="*/ 81 w 408"/>
                <a:gd name="T81" fmla="*/ 304 h 703"/>
                <a:gd name="T82" fmla="*/ 87 w 408"/>
                <a:gd name="T83" fmla="*/ 218 h 703"/>
                <a:gd name="T84" fmla="*/ 188 w 408"/>
                <a:gd name="T85" fmla="*/ 224 h 703"/>
                <a:gd name="T86" fmla="*/ 85 w 408"/>
                <a:gd name="T87" fmla="*/ 30 h 703"/>
                <a:gd name="T88" fmla="*/ 39 w 408"/>
                <a:gd name="T89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8" h="703">
                  <a:moveTo>
                    <a:pt x="39" y="0"/>
                  </a:moveTo>
                  <a:lnTo>
                    <a:pt x="39" y="41"/>
                  </a:lnTo>
                  <a:lnTo>
                    <a:pt x="43" y="135"/>
                  </a:lnTo>
                  <a:lnTo>
                    <a:pt x="51" y="252"/>
                  </a:lnTo>
                  <a:lnTo>
                    <a:pt x="28" y="294"/>
                  </a:lnTo>
                  <a:lnTo>
                    <a:pt x="22" y="334"/>
                  </a:lnTo>
                  <a:lnTo>
                    <a:pt x="11" y="393"/>
                  </a:lnTo>
                  <a:lnTo>
                    <a:pt x="0" y="441"/>
                  </a:lnTo>
                  <a:lnTo>
                    <a:pt x="0" y="482"/>
                  </a:lnTo>
                  <a:lnTo>
                    <a:pt x="39" y="538"/>
                  </a:lnTo>
                  <a:lnTo>
                    <a:pt x="68" y="570"/>
                  </a:lnTo>
                  <a:lnTo>
                    <a:pt x="91" y="591"/>
                  </a:lnTo>
                  <a:lnTo>
                    <a:pt x="112" y="648"/>
                  </a:lnTo>
                  <a:lnTo>
                    <a:pt x="163" y="690"/>
                  </a:lnTo>
                  <a:lnTo>
                    <a:pt x="226" y="703"/>
                  </a:lnTo>
                  <a:lnTo>
                    <a:pt x="353" y="697"/>
                  </a:lnTo>
                  <a:lnTo>
                    <a:pt x="391" y="673"/>
                  </a:lnTo>
                  <a:lnTo>
                    <a:pt x="408" y="631"/>
                  </a:lnTo>
                  <a:lnTo>
                    <a:pt x="406" y="597"/>
                  </a:lnTo>
                  <a:lnTo>
                    <a:pt x="376" y="581"/>
                  </a:lnTo>
                  <a:lnTo>
                    <a:pt x="353" y="598"/>
                  </a:lnTo>
                  <a:lnTo>
                    <a:pt x="313" y="616"/>
                  </a:lnTo>
                  <a:lnTo>
                    <a:pt x="271" y="616"/>
                  </a:lnTo>
                  <a:lnTo>
                    <a:pt x="245" y="616"/>
                  </a:lnTo>
                  <a:lnTo>
                    <a:pt x="199" y="616"/>
                  </a:lnTo>
                  <a:lnTo>
                    <a:pt x="155" y="581"/>
                  </a:lnTo>
                  <a:lnTo>
                    <a:pt x="121" y="564"/>
                  </a:lnTo>
                  <a:lnTo>
                    <a:pt x="91" y="534"/>
                  </a:lnTo>
                  <a:lnTo>
                    <a:pt x="64" y="490"/>
                  </a:lnTo>
                  <a:lnTo>
                    <a:pt x="34" y="450"/>
                  </a:lnTo>
                  <a:lnTo>
                    <a:pt x="36" y="416"/>
                  </a:lnTo>
                  <a:lnTo>
                    <a:pt x="83" y="471"/>
                  </a:lnTo>
                  <a:lnTo>
                    <a:pt x="102" y="490"/>
                  </a:lnTo>
                  <a:lnTo>
                    <a:pt x="140" y="482"/>
                  </a:lnTo>
                  <a:lnTo>
                    <a:pt x="165" y="532"/>
                  </a:lnTo>
                  <a:lnTo>
                    <a:pt x="211" y="572"/>
                  </a:lnTo>
                  <a:lnTo>
                    <a:pt x="264" y="572"/>
                  </a:lnTo>
                  <a:lnTo>
                    <a:pt x="307" y="566"/>
                  </a:lnTo>
                  <a:lnTo>
                    <a:pt x="344" y="547"/>
                  </a:lnTo>
                  <a:lnTo>
                    <a:pt x="319" y="511"/>
                  </a:lnTo>
                  <a:lnTo>
                    <a:pt x="296" y="460"/>
                  </a:lnTo>
                  <a:lnTo>
                    <a:pt x="292" y="410"/>
                  </a:lnTo>
                  <a:lnTo>
                    <a:pt x="283" y="378"/>
                  </a:lnTo>
                  <a:lnTo>
                    <a:pt x="296" y="332"/>
                  </a:lnTo>
                  <a:lnTo>
                    <a:pt x="292" y="300"/>
                  </a:lnTo>
                  <a:lnTo>
                    <a:pt x="205" y="340"/>
                  </a:lnTo>
                  <a:lnTo>
                    <a:pt x="258" y="403"/>
                  </a:lnTo>
                  <a:lnTo>
                    <a:pt x="214" y="424"/>
                  </a:lnTo>
                  <a:lnTo>
                    <a:pt x="264" y="435"/>
                  </a:lnTo>
                  <a:lnTo>
                    <a:pt x="220" y="446"/>
                  </a:lnTo>
                  <a:lnTo>
                    <a:pt x="277" y="462"/>
                  </a:lnTo>
                  <a:lnTo>
                    <a:pt x="237" y="467"/>
                  </a:lnTo>
                  <a:lnTo>
                    <a:pt x="237" y="490"/>
                  </a:lnTo>
                  <a:lnTo>
                    <a:pt x="281" y="490"/>
                  </a:lnTo>
                  <a:lnTo>
                    <a:pt x="281" y="521"/>
                  </a:lnTo>
                  <a:lnTo>
                    <a:pt x="245" y="521"/>
                  </a:lnTo>
                  <a:lnTo>
                    <a:pt x="283" y="538"/>
                  </a:lnTo>
                  <a:lnTo>
                    <a:pt x="233" y="543"/>
                  </a:lnTo>
                  <a:lnTo>
                    <a:pt x="211" y="500"/>
                  </a:lnTo>
                  <a:lnTo>
                    <a:pt x="220" y="471"/>
                  </a:lnTo>
                  <a:lnTo>
                    <a:pt x="199" y="471"/>
                  </a:lnTo>
                  <a:lnTo>
                    <a:pt x="195" y="450"/>
                  </a:lnTo>
                  <a:lnTo>
                    <a:pt x="214" y="446"/>
                  </a:lnTo>
                  <a:lnTo>
                    <a:pt x="193" y="433"/>
                  </a:lnTo>
                  <a:lnTo>
                    <a:pt x="209" y="403"/>
                  </a:lnTo>
                  <a:lnTo>
                    <a:pt x="205" y="363"/>
                  </a:lnTo>
                  <a:lnTo>
                    <a:pt x="152" y="348"/>
                  </a:lnTo>
                  <a:lnTo>
                    <a:pt x="134" y="368"/>
                  </a:lnTo>
                  <a:lnTo>
                    <a:pt x="117" y="378"/>
                  </a:lnTo>
                  <a:lnTo>
                    <a:pt x="117" y="410"/>
                  </a:lnTo>
                  <a:lnTo>
                    <a:pt x="79" y="422"/>
                  </a:lnTo>
                  <a:lnTo>
                    <a:pt x="41" y="389"/>
                  </a:lnTo>
                  <a:lnTo>
                    <a:pt x="39" y="329"/>
                  </a:lnTo>
                  <a:lnTo>
                    <a:pt x="64" y="281"/>
                  </a:lnTo>
                  <a:lnTo>
                    <a:pt x="53" y="342"/>
                  </a:lnTo>
                  <a:lnTo>
                    <a:pt x="62" y="368"/>
                  </a:lnTo>
                  <a:lnTo>
                    <a:pt x="77" y="380"/>
                  </a:lnTo>
                  <a:lnTo>
                    <a:pt x="157" y="329"/>
                  </a:lnTo>
                  <a:lnTo>
                    <a:pt x="112" y="340"/>
                  </a:lnTo>
                  <a:lnTo>
                    <a:pt x="146" y="285"/>
                  </a:lnTo>
                  <a:lnTo>
                    <a:pt x="146" y="258"/>
                  </a:lnTo>
                  <a:lnTo>
                    <a:pt x="81" y="304"/>
                  </a:lnTo>
                  <a:lnTo>
                    <a:pt x="85" y="275"/>
                  </a:lnTo>
                  <a:lnTo>
                    <a:pt x="87" y="218"/>
                  </a:lnTo>
                  <a:lnTo>
                    <a:pt x="114" y="249"/>
                  </a:lnTo>
                  <a:lnTo>
                    <a:pt x="188" y="224"/>
                  </a:lnTo>
                  <a:lnTo>
                    <a:pt x="173" y="45"/>
                  </a:lnTo>
                  <a:lnTo>
                    <a:pt x="85" y="3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1" name="Freeform 117">
              <a:extLst>
                <a:ext uri="{FF2B5EF4-FFF2-40B4-BE49-F238E27FC236}">
                  <a16:creationId xmlns:a16="http://schemas.microsoft.com/office/drawing/2014/main" id="{935A613B-BB2A-408E-B306-15ABF7DA1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237"/>
              <a:ext cx="47" cy="45"/>
            </a:xfrm>
            <a:custGeom>
              <a:avLst/>
              <a:gdLst>
                <a:gd name="T0" fmla="*/ 0 w 95"/>
                <a:gd name="T1" fmla="*/ 13 h 89"/>
                <a:gd name="T2" fmla="*/ 63 w 95"/>
                <a:gd name="T3" fmla="*/ 0 h 89"/>
                <a:gd name="T4" fmla="*/ 95 w 95"/>
                <a:gd name="T5" fmla="*/ 8 h 89"/>
                <a:gd name="T6" fmla="*/ 6 w 95"/>
                <a:gd name="T7" fmla="*/ 89 h 89"/>
                <a:gd name="T8" fmla="*/ 0 w 95"/>
                <a:gd name="T9" fmla="*/ 13 h 89"/>
                <a:gd name="T10" fmla="*/ 0 w 95"/>
                <a:gd name="T11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89">
                  <a:moveTo>
                    <a:pt x="0" y="13"/>
                  </a:moveTo>
                  <a:lnTo>
                    <a:pt x="63" y="0"/>
                  </a:lnTo>
                  <a:lnTo>
                    <a:pt x="95" y="8"/>
                  </a:lnTo>
                  <a:lnTo>
                    <a:pt x="6" y="89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2" name="Freeform 118">
              <a:extLst>
                <a:ext uri="{FF2B5EF4-FFF2-40B4-BE49-F238E27FC236}">
                  <a16:creationId xmlns:a16="http://schemas.microsoft.com/office/drawing/2014/main" id="{E45AF82B-6A37-4412-B1BA-EEA26D97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52"/>
              <a:ext cx="76" cy="188"/>
            </a:xfrm>
            <a:custGeom>
              <a:avLst/>
              <a:gdLst>
                <a:gd name="T0" fmla="*/ 150 w 150"/>
                <a:gd name="T1" fmla="*/ 341 h 377"/>
                <a:gd name="T2" fmla="*/ 131 w 150"/>
                <a:gd name="T3" fmla="*/ 280 h 377"/>
                <a:gd name="T4" fmla="*/ 120 w 150"/>
                <a:gd name="T5" fmla="*/ 230 h 377"/>
                <a:gd name="T6" fmla="*/ 114 w 150"/>
                <a:gd name="T7" fmla="*/ 152 h 377"/>
                <a:gd name="T8" fmla="*/ 122 w 150"/>
                <a:gd name="T9" fmla="*/ 76 h 377"/>
                <a:gd name="T10" fmla="*/ 131 w 150"/>
                <a:gd name="T11" fmla="*/ 50 h 377"/>
                <a:gd name="T12" fmla="*/ 131 w 150"/>
                <a:gd name="T13" fmla="*/ 0 h 377"/>
                <a:gd name="T14" fmla="*/ 114 w 150"/>
                <a:gd name="T15" fmla="*/ 55 h 377"/>
                <a:gd name="T16" fmla="*/ 72 w 150"/>
                <a:gd name="T17" fmla="*/ 65 h 377"/>
                <a:gd name="T18" fmla="*/ 95 w 150"/>
                <a:gd name="T19" fmla="*/ 76 h 377"/>
                <a:gd name="T20" fmla="*/ 95 w 150"/>
                <a:gd name="T21" fmla="*/ 204 h 377"/>
                <a:gd name="T22" fmla="*/ 108 w 150"/>
                <a:gd name="T23" fmla="*/ 263 h 377"/>
                <a:gd name="T24" fmla="*/ 112 w 150"/>
                <a:gd name="T25" fmla="*/ 310 h 377"/>
                <a:gd name="T26" fmla="*/ 59 w 150"/>
                <a:gd name="T27" fmla="*/ 219 h 377"/>
                <a:gd name="T28" fmla="*/ 0 w 150"/>
                <a:gd name="T29" fmla="*/ 377 h 377"/>
                <a:gd name="T30" fmla="*/ 150 w 150"/>
                <a:gd name="T31" fmla="*/ 341 h 377"/>
                <a:gd name="T32" fmla="*/ 150 w 150"/>
                <a:gd name="T33" fmla="*/ 34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0" h="377">
                  <a:moveTo>
                    <a:pt x="150" y="341"/>
                  </a:moveTo>
                  <a:lnTo>
                    <a:pt x="131" y="280"/>
                  </a:lnTo>
                  <a:lnTo>
                    <a:pt x="120" y="230"/>
                  </a:lnTo>
                  <a:lnTo>
                    <a:pt x="114" y="152"/>
                  </a:lnTo>
                  <a:lnTo>
                    <a:pt x="122" y="76"/>
                  </a:lnTo>
                  <a:lnTo>
                    <a:pt x="131" y="50"/>
                  </a:lnTo>
                  <a:lnTo>
                    <a:pt x="131" y="0"/>
                  </a:lnTo>
                  <a:lnTo>
                    <a:pt x="114" y="55"/>
                  </a:lnTo>
                  <a:lnTo>
                    <a:pt x="72" y="65"/>
                  </a:lnTo>
                  <a:lnTo>
                    <a:pt x="95" y="76"/>
                  </a:lnTo>
                  <a:lnTo>
                    <a:pt x="95" y="204"/>
                  </a:lnTo>
                  <a:lnTo>
                    <a:pt x="108" y="263"/>
                  </a:lnTo>
                  <a:lnTo>
                    <a:pt x="112" y="310"/>
                  </a:lnTo>
                  <a:lnTo>
                    <a:pt x="59" y="219"/>
                  </a:lnTo>
                  <a:lnTo>
                    <a:pt x="0" y="377"/>
                  </a:lnTo>
                  <a:lnTo>
                    <a:pt x="150" y="341"/>
                  </a:lnTo>
                  <a:lnTo>
                    <a:pt x="15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3" name="Freeform 119">
              <a:extLst>
                <a:ext uri="{FF2B5EF4-FFF2-40B4-BE49-F238E27FC236}">
                  <a16:creationId xmlns:a16="http://schemas.microsoft.com/office/drawing/2014/main" id="{C0C72A21-AAFD-45EF-B7A4-75F74C52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275"/>
              <a:ext cx="67" cy="95"/>
            </a:xfrm>
            <a:custGeom>
              <a:avLst/>
              <a:gdLst>
                <a:gd name="T0" fmla="*/ 61 w 133"/>
                <a:gd name="T1" fmla="*/ 129 h 190"/>
                <a:gd name="T2" fmla="*/ 91 w 133"/>
                <a:gd name="T3" fmla="*/ 146 h 190"/>
                <a:gd name="T4" fmla="*/ 109 w 133"/>
                <a:gd name="T5" fmla="*/ 190 h 190"/>
                <a:gd name="T6" fmla="*/ 133 w 133"/>
                <a:gd name="T7" fmla="*/ 184 h 190"/>
                <a:gd name="T8" fmla="*/ 95 w 133"/>
                <a:gd name="T9" fmla="*/ 135 h 190"/>
                <a:gd name="T10" fmla="*/ 57 w 133"/>
                <a:gd name="T11" fmla="*/ 93 h 190"/>
                <a:gd name="T12" fmla="*/ 8 w 133"/>
                <a:gd name="T13" fmla="*/ 0 h 190"/>
                <a:gd name="T14" fmla="*/ 0 w 133"/>
                <a:gd name="T15" fmla="*/ 25 h 190"/>
                <a:gd name="T16" fmla="*/ 23 w 133"/>
                <a:gd name="T17" fmla="*/ 91 h 190"/>
                <a:gd name="T18" fmla="*/ 61 w 133"/>
                <a:gd name="T19" fmla="*/ 129 h 190"/>
                <a:gd name="T20" fmla="*/ 61 w 133"/>
                <a:gd name="T21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90">
                  <a:moveTo>
                    <a:pt x="61" y="129"/>
                  </a:moveTo>
                  <a:lnTo>
                    <a:pt x="91" y="146"/>
                  </a:lnTo>
                  <a:lnTo>
                    <a:pt x="109" y="190"/>
                  </a:lnTo>
                  <a:lnTo>
                    <a:pt x="133" y="184"/>
                  </a:lnTo>
                  <a:lnTo>
                    <a:pt x="95" y="135"/>
                  </a:lnTo>
                  <a:lnTo>
                    <a:pt x="57" y="93"/>
                  </a:lnTo>
                  <a:lnTo>
                    <a:pt x="8" y="0"/>
                  </a:lnTo>
                  <a:lnTo>
                    <a:pt x="0" y="25"/>
                  </a:lnTo>
                  <a:lnTo>
                    <a:pt x="23" y="91"/>
                  </a:lnTo>
                  <a:lnTo>
                    <a:pt x="61" y="129"/>
                  </a:lnTo>
                  <a:lnTo>
                    <a:pt x="61" y="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4" name="Freeform 120">
              <a:extLst>
                <a:ext uri="{FF2B5EF4-FFF2-40B4-BE49-F238E27FC236}">
                  <a16:creationId xmlns:a16="http://schemas.microsoft.com/office/drawing/2014/main" id="{4752BB50-278D-43AB-A547-CDC8A2FB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100"/>
              <a:ext cx="307" cy="282"/>
            </a:xfrm>
            <a:custGeom>
              <a:avLst/>
              <a:gdLst>
                <a:gd name="T0" fmla="*/ 13 w 614"/>
                <a:gd name="T1" fmla="*/ 152 h 564"/>
                <a:gd name="T2" fmla="*/ 28 w 614"/>
                <a:gd name="T3" fmla="*/ 169 h 564"/>
                <a:gd name="T4" fmla="*/ 15 w 614"/>
                <a:gd name="T5" fmla="*/ 216 h 564"/>
                <a:gd name="T6" fmla="*/ 0 w 614"/>
                <a:gd name="T7" fmla="*/ 239 h 564"/>
                <a:gd name="T8" fmla="*/ 13 w 614"/>
                <a:gd name="T9" fmla="*/ 245 h 564"/>
                <a:gd name="T10" fmla="*/ 38 w 614"/>
                <a:gd name="T11" fmla="*/ 207 h 564"/>
                <a:gd name="T12" fmla="*/ 40 w 614"/>
                <a:gd name="T13" fmla="*/ 173 h 564"/>
                <a:gd name="T14" fmla="*/ 65 w 614"/>
                <a:gd name="T15" fmla="*/ 180 h 564"/>
                <a:gd name="T16" fmla="*/ 49 w 614"/>
                <a:gd name="T17" fmla="*/ 232 h 564"/>
                <a:gd name="T18" fmla="*/ 19 w 614"/>
                <a:gd name="T19" fmla="*/ 264 h 564"/>
                <a:gd name="T20" fmla="*/ 40 w 614"/>
                <a:gd name="T21" fmla="*/ 270 h 564"/>
                <a:gd name="T22" fmla="*/ 65 w 614"/>
                <a:gd name="T23" fmla="*/ 233 h 564"/>
                <a:gd name="T24" fmla="*/ 82 w 614"/>
                <a:gd name="T25" fmla="*/ 205 h 564"/>
                <a:gd name="T26" fmla="*/ 82 w 614"/>
                <a:gd name="T27" fmla="*/ 190 h 564"/>
                <a:gd name="T28" fmla="*/ 106 w 614"/>
                <a:gd name="T29" fmla="*/ 195 h 564"/>
                <a:gd name="T30" fmla="*/ 101 w 614"/>
                <a:gd name="T31" fmla="*/ 222 h 564"/>
                <a:gd name="T32" fmla="*/ 91 w 614"/>
                <a:gd name="T33" fmla="*/ 252 h 564"/>
                <a:gd name="T34" fmla="*/ 74 w 614"/>
                <a:gd name="T35" fmla="*/ 271 h 564"/>
                <a:gd name="T36" fmla="*/ 46 w 614"/>
                <a:gd name="T37" fmla="*/ 277 h 564"/>
                <a:gd name="T38" fmla="*/ 76 w 614"/>
                <a:gd name="T39" fmla="*/ 289 h 564"/>
                <a:gd name="T40" fmla="*/ 120 w 614"/>
                <a:gd name="T41" fmla="*/ 306 h 564"/>
                <a:gd name="T42" fmla="*/ 101 w 614"/>
                <a:gd name="T43" fmla="*/ 273 h 564"/>
                <a:gd name="T44" fmla="*/ 144 w 614"/>
                <a:gd name="T45" fmla="*/ 289 h 564"/>
                <a:gd name="T46" fmla="*/ 196 w 614"/>
                <a:gd name="T47" fmla="*/ 302 h 564"/>
                <a:gd name="T48" fmla="*/ 270 w 614"/>
                <a:gd name="T49" fmla="*/ 323 h 564"/>
                <a:gd name="T50" fmla="*/ 346 w 614"/>
                <a:gd name="T51" fmla="*/ 347 h 564"/>
                <a:gd name="T52" fmla="*/ 399 w 614"/>
                <a:gd name="T53" fmla="*/ 359 h 564"/>
                <a:gd name="T54" fmla="*/ 456 w 614"/>
                <a:gd name="T55" fmla="*/ 372 h 564"/>
                <a:gd name="T56" fmla="*/ 479 w 614"/>
                <a:gd name="T57" fmla="*/ 382 h 564"/>
                <a:gd name="T58" fmla="*/ 492 w 614"/>
                <a:gd name="T59" fmla="*/ 406 h 564"/>
                <a:gd name="T60" fmla="*/ 424 w 614"/>
                <a:gd name="T61" fmla="*/ 393 h 564"/>
                <a:gd name="T62" fmla="*/ 456 w 614"/>
                <a:gd name="T63" fmla="*/ 437 h 564"/>
                <a:gd name="T64" fmla="*/ 485 w 614"/>
                <a:gd name="T65" fmla="*/ 530 h 564"/>
                <a:gd name="T66" fmla="*/ 534 w 614"/>
                <a:gd name="T67" fmla="*/ 564 h 564"/>
                <a:gd name="T68" fmla="*/ 557 w 614"/>
                <a:gd name="T69" fmla="*/ 507 h 564"/>
                <a:gd name="T70" fmla="*/ 549 w 614"/>
                <a:gd name="T71" fmla="*/ 452 h 564"/>
                <a:gd name="T72" fmla="*/ 572 w 614"/>
                <a:gd name="T73" fmla="*/ 416 h 564"/>
                <a:gd name="T74" fmla="*/ 553 w 614"/>
                <a:gd name="T75" fmla="*/ 365 h 564"/>
                <a:gd name="T76" fmla="*/ 564 w 614"/>
                <a:gd name="T77" fmla="*/ 321 h 564"/>
                <a:gd name="T78" fmla="*/ 585 w 614"/>
                <a:gd name="T79" fmla="*/ 294 h 564"/>
                <a:gd name="T80" fmla="*/ 614 w 614"/>
                <a:gd name="T81" fmla="*/ 0 h 564"/>
                <a:gd name="T82" fmla="*/ 534 w 614"/>
                <a:gd name="T83" fmla="*/ 239 h 564"/>
                <a:gd name="T84" fmla="*/ 475 w 614"/>
                <a:gd name="T85" fmla="*/ 260 h 564"/>
                <a:gd name="T86" fmla="*/ 374 w 614"/>
                <a:gd name="T87" fmla="*/ 260 h 564"/>
                <a:gd name="T88" fmla="*/ 289 w 614"/>
                <a:gd name="T89" fmla="*/ 239 h 564"/>
                <a:gd name="T90" fmla="*/ 181 w 614"/>
                <a:gd name="T91" fmla="*/ 195 h 564"/>
                <a:gd name="T92" fmla="*/ 120 w 614"/>
                <a:gd name="T93" fmla="*/ 178 h 564"/>
                <a:gd name="T94" fmla="*/ 59 w 614"/>
                <a:gd name="T95" fmla="*/ 152 h 564"/>
                <a:gd name="T96" fmla="*/ 0 w 614"/>
                <a:gd name="T97" fmla="*/ 138 h 564"/>
                <a:gd name="T98" fmla="*/ 13 w 614"/>
                <a:gd name="T99" fmla="*/ 152 h 564"/>
                <a:gd name="T100" fmla="*/ 13 w 614"/>
                <a:gd name="T101" fmla="*/ 1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4" h="564">
                  <a:moveTo>
                    <a:pt x="13" y="152"/>
                  </a:moveTo>
                  <a:lnTo>
                    <a:pt x="28" y="169"/>
                  </a:lnTo>
                  <a:lnTo>
                    <a:pt x="15" y="216"/>
                  </a:lnTo>
                  <a:lnTo>
                    <a:pt x="0" y="239"/>
                  </a:lnTo>
                  <a:lnTo>
                    <a:pt x="13" y="245"/>
                  </a:lnTo>
                  <a:lnTo>
                    <a:pt x="38" y="207"/>
                  </a:lnTo>
                  <a:lnTo>
                    <a:pt x="40" y="173"/>
                  </a:lnTo>
                  <a:lnTo>
                    <a:pt x="65" y="180"/>
                  </a:lnTo>
                  <a:lnTo>
                    <a:pt x="49" y="232"/>
                  </a:lnTo>
                  <a:lnTo>
                    <a:pt x="19" y="264"/>
                  </a:lnTo>
                  <a:lnTo>
                    <a:pt x="40" y="270"/>
                  </a:lnTo>
                  <a:lnTo>
                    <a:pt x="65" y="233"/>
                  </a:lnTo>
                  <a:lnTo>
                    <a:pt x="82" y="205"/>
                  </a:lnTo>
                  <a:lnTo>
                    <a:pt x="82" y="190"/>
                  </a:lnTo>
                  <a:lnTo>
                    <a:pt x="106" y="195"/>
                  </a:lnTo>
                  <a:lnTo>
                    <a:pt x="101" y="222"/>
                  </a:lnTo>
                  <a:lnTo>
                    <a:pt x="91" y="252"/>
                  </a:lnTo>
                  <a:lnTo>
                    <a:pt x="74" y="271"/>
                  </a:lnTo>
                  <a:lnTo>
                    <a:pt x="46" y="277"/>
                  </a:lnTo>
                  <a:lnTo>
                    <a:pt x="76" y="289"/>
                  </a:lnTo>
                  <a:lnTo>
                    <a:pt x="120" y="306"/>
                  </a:lnTo>
                  <a:lnTo>
                    <a:pt x="101" y="273"/>
                  </a:lnTo>
                  <a:lnTo>
                    <a:pt x="144" y="289"/>
                  </a:lnTo>
                  <a:lnTo>
                    <a:pt x="196" y="302"/>
                  </a:lnTo>
                  <a:lnTo>
                    <a:pt x="270" y="323"/>
                  </a:lnTo>
                  <a:lnTo>
                    <a:pt x="346" y="347"/>
                  </a:lnTo>
                  <a:lnTo>
                    <a:pt x="399" y="359"/>
                  </a:lnTo>
                  <a:lnTo>
                    <a:pt x="456" y="372"/>
                  </a:lnTo>
                  <a:lnTo>
                    <a:pt x="479" y="382"/>
                  </a:lnTo>
                  <a:lnTo>
                    <a:pt x="492" y="406"/>
                  </a:lnTo>
                  <a:lnTo>
                    <a:pt x="424" y="393"/>
                  </a:lnTo>
                  <a:lnTo>
                    <a:pt x="456" y="437"/>
                  </a:lnTo>
                  <a:lnTo>
                    <a:pt x="485" y="530"/>
                  </a:lnTo>
                  <a:lnTo>
                    <a:pt x="534" y="564"/>
                  </a:lnTo>
                  <a:lnTo>
                    <a:pt x="557" y="507"/>
                  </a:lnTo>
                  <a:lnTo>
                    <a:pt x="549" y="452"/>
                  </a:lnTo>
                  <a:lnTo>
                    <a:pt x="572" y="416"/>
                  </a:lnTo>
                  <a:lnTo>
                    <a:pt x="553" y="365"/>
                  </a:lnTo>
                  <a:lnTo>
                    <a:pt x="564" y="321"/>
                  </a:lnTo>
                  <a:lnTo>
                    <a:pt x="585" y="294"/>
                  </a:lnTo>
                  <a:lnTo>
                    <a:pt x="614" y="0"/>
                  </a:lnTo>
                  <a:lnTo>
                    <a:pt x="534" y="239"/>
                  </a:lnTo>
                  <a:lnTo>
                    <a:pt x="475" y="260"/>
                  </a:lnTo>
                  <a:lnTo>
                    <a:pt x="374" y="260"/>
                  </a:lnTo>
                  <a:lnTo>
                    <a:pt x="289" y="239"/>
                  </a:lnTo>
                  <a:lnTo>
                    <a:pt x="181" y="195"/>
                  </a:lnTo>
                  <a:lnTo>
                    <a:pt x="120" y="178"/>
                  </a:lnTo>
                  <a:lnTo>
                    <a:pt x="59" y="152"/>
                  </a:lnTo>
                  <a:lnTo>
                    <a:pt x="0" y="138"/>
                  </a:lnTo>
                  <a:lnTo>
                    <a:pt x="13" y="152"/>
                  </a:lnTo>
                  <a:lnTo>
                    <a:pt x="13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5" name="Freeform 121">
              <a:extLst>
                <a:ext uri="{FF2B5EF4-FFF2-40B4-BE49-F238E27FC236}">
                  <a16:creationId xmlns:a16="http://schemas.microsoft.com/office/drawing/2014/main" id="{EC28A85D-F9A3-4DD4-95C6-F9303E038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022"/>
              <a:ext cx="167" cy="211"/>
            </a:xfrm>
            <a:custGeom>
              <a:avLst/>
              <a:gdLst>
                <a:gd name="T0" fmla="*/ 287 w 335"/>
                <a:gd name="T1" fmla="*/ 422 h 422"/>
                <a:gd name="T2" fmla="*/ 190 w 335"/>
                <a:gd name="T3" fmla="*/ 401 h 422"/>
                <a:gd name="T4" fmla="*/ 0 w 335"/>
                <a:gd name="T5" fmla="*/ 374 h 422"/>
                <a:gd name="T6" fmla="*/ 137 w 335"/>
                <a:gd name="T7" fmla="*/ 351 h 422"/>
                <a:gd name="T8" fmla="*/ 266 w 335"/>
                <a:gd name="T9" fmla="*/ 241 h 422"/>
                <a:gd name="T10" fmla="*/ 122 w 335"/>
                <a:gd name="T11" fmla="*/ 315 h 422"/>
                <a:gd name="T12" fmla="*/ 217 w 335"/>
                <a:gd name="T13" fmla="*/ 224 h 422"/>
                <a:gd name="T14" fmla="*/ 223 w 335"/>
                <a:gd name="T15" fmla="*/ 123 h 422"/>
                <a:gd name="T16" fmla="*/ 137 w 335"/>
                <a:gd name="T17" fmla="*/ 230 h 422"/>
                <a:gd name="T18" fmla="*/ 209 w 335"/>
                <a:gd name="T19" fmla="*/ 45 h 422"/>
                <a:gd name="T20" fmla="*/ 257 w 335"/>
                <a:gd name="T21" fmla="*/ 0 h 422"/>
                <a:gd name="T22" fmla="*/ 261 w 335"/>
                <a:gd name="T23" fmla="*/ 59 h 422"/>
                <a:gd name="T24" fmla="*/ 295 w 335"/>
                <a:gd name="T25" fmla="*/ 70 h 422"/>
                <a:gd name="T26" fmla="*/ 303 w 335"/>
                <a:gd name="T27" fmla="*/ 82 h 422"/>
                <a:gd name="T28" fmla="*/ 314 w 335"/>
                <a:gd name="T29" fmla="*/ 110 h 422"/>
                <a:gd name="T30" fmla="*/ 312 w 335"/>
                <a:gd name="T31" fmla="*/ 135 h 422"/>
                <a:gd name="T32" fmla="*/ 335 w 335"/>
                <a:gd name="T33" fmla="*/ 165 h 422"/>
                <a:gd name="T34" fmla="*/ 308 w 335"/>
                <a:gd name="T35" fmla="*/ 304 h 422"/>
                <a:gd name="T36" fmla="*/ 270 w 335"/>
                <a:gd name="T37" fmla="*/ 378 h 422"/>
                <a:gd name="T38" fmla="*/ 287 w 335"/>
                <a:gd name="T39" fmla="*/ 422 h 422"/>
                <a:gd name="T40" fmla="*/ 287 w 335"/>
                <a:gd name="T41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5" h="422">
                  <a:moveTo>
                    <a:pt x="287" y="422"/>
                  </a:moveTo>
                  <a:lnTo>
                    <a:pt x="190" y="401"/>
                  </a:lnTo>
                  <a:lnTo>
                    <a:pt x="0" y="374"/>
                  </a:lnTo>
                  <a:lnTo>
                    <a:pt x="137" y="351"/>
                  </a:lnTo>
                  <a:lnTo>
                    <a:pt x="266" y="241"/>
                  </a:lnTo>
                  <a:lnTo>
                    <a:pt x="122" y="315"/>
                  </a:lnTo>
                  <a:lnTo>
                    <a:pt x="217" y="224"/>
                  </a:lnTo>
                  <a:lnTo>
                    <a:pt x="223" y="123"/>
                  </a:lnTo>
                  <a:lnTo>
                    <a:pt x="137" y="230"/>
                  </a:lnTo>
                  <a:lnTo>
                    <a:pt x="209" y="45"/>
                  </a:lnTo>
                  <a:lnTo>
                    <a:pt x="257" y="0"/>
                  </a:lnTo>
                  <a:lnTo>
                    <a:pt x="261" y="59"/>
                  </a:lnTo>
                  <a:lnTo>
                    <a:pt x="295" y="70"/>
                  </a:lnTo>
                  <a:lnTo>
                    <a:pt x="303" y="82"/>
                  </a:lnTo>
                  <a:lnTo>
                    <a:pt x="314" y="110"/>
                  </a:lnTo>
                  <a:lnTo>
                    <a:pt x="312" y="135"/>
                  </a:lnTo>
                  <a:lnTo>
                    <a:pt x="335" y="165"/>
                  </a:lnTo>
                  <a:lnTo>
                    <a:pt x="308" y="304"/>
                  </a:lnTo>
                  <a:lnTo>
                    <a:pt x="270" y="378"/>
                  </a:lnTo>
                  <a:lnTo>
                    <a:pt x="287" y="422"/>
                  </a:lnTo>
                  <a:lnTo>
                    <a:pt x="287" y="4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6" name="Freeform 122">
              <a:extLst>
                <a:ext uri="{FF2B5EF4-FFF2-40B4-BE49-F238E27FC236}">
                  <a16:creationId xmlns:a16="http://schemas.microsoft.com/office/drawing/2014/main" id="{600B0A0B-69EA-4812-B594-30BBCB4E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269"/>
              <a:ext cx="211" cy="63"/>
            </a:xfrm>
            <a:custGeom>
              <a:avLst/>
              <a:gdLst>
                <a:gd name="T0" fmla="*/ 38 w 422"/>
                <a:gd name="T1" fmla="*/ 90 h 126"/>
                <a:gd name="T2" fmla="*/ 91 w 422"/>
                <a:gd name="T3" fmla="*/ 35 h 126"/>
                <a:gd name="T4" fmla="*/ 154 w 422"/>
                <a:gd name="T5" fmla="*/ 52 h 126"/>
                <a:gd name="T6" fmla="*/ 112 w 422"/>
                <a:gd name="T7" fmla="*/ 55 h 126"/>
                <a:gd name="T8" fmla="*/ 110 w 422"/>
                <a:gd name="T9" fmla="*/ 92 h 126"/>
                <a:gd name="T10" fmla="*/ 157 w 422"/>
                <a:gd name="T11" fmla="*/ 67 h 126"/>
                <a:gd name="T12" fmla="*/ 254 w 422"/>
                <a:gd name="T13" fmla="*/ 52 h 126"/>
                <a:gd name="T14" fmla="*/ 188 w 422"/>
                <a:gd name="T15" fmla="*/ 90 h 126"/>
                <a:gd name="T16" fmla="*/ 330 w 422"/>
                <a:gd name="T17" fmla="*/ 55 h 126"/>
                <a:gd name="T18" fmla="*/ 372 w 422"/>
                <a:gd name="T19" fmla="*/ 82 h 126"/>
                <a:gd name="T20" fmla="*/ 346 w 422"/>
                <a:gd name="T21" fmla="*/ 54 h 126"/>
                <a:gd name="T22" fmla="*/ 256 w 422"/>
                <a:gd name="T23" fmla="*/ 35 h 126"/>
                <a:gd name="T24" fmla="*/ 197 w 422"/>
                <a:gd name="T25" fmla="*/ 42 h 126"/>
                <a:gd name="T26" fmla="*/ 171 w 422"/>
                <a:gd name="T27" fmla="*/ 25 h 126"/>
                <a:gd name="T28" fmla="*/ 302 w 422"/>
                <a:gd name="T29" fmla="*/ 16 h 126"/>
                <a:gd name="T30" fmla="*/ 353 w 422"/>
                <a:gd name="T31" fmla="*/ 40 h 126"/>
                <a:gd name="T32" fmla="*/ 405 w 422"/>
                <a:gd name="T33" fmla="*/ 63 h 126"/>
                <a:gd name="T34" fmla="*/ 422 w 422"/>
                <a:gd name="T35" fmla="*/ 54 h 126"/>
                <a:gd name="T36" fmla="*/ 361 w 422"/>
                <a:gd name="T37" fmla="*/ 16 h 126"/>
                <a:gd name="T38" fmla="*/ 264 w 422"/>
                <a:gd name="T39" fmla="*/ 0 h 126"/>
                <a:gd name="T40" fmla="*/ 188 w 422"/>
                <a:gd name="T41" fmla="*/ 10 h 126"/>
                <a:gd name="T42" fmla="*/ 148 w 422"/>
                <a:gd name="T43" fmla="*/ 10 h 126"/>
                <a:gd name="T44" fmla="*/ 110 w 422"/>
                <a:gd name="T45" fmla="*/ 21 h 126"/>
                <a:gd name="T46" fmla="*/ 62 w 422"/>
                <a:gd name="T47" fmla="*/ 29 h 126"/>
                <a:gd name="T48" fmla="*/ 45 w 422"/>
                <a:gd name="T49" fmla="*/ 52 h 126"/>
                <a:gd name="T50" fmla="*/ 5 w 422"/>
                <a:gd name="T51" fmla="*/ 88 h 126"/>
                <a:gd name="T52" fmla="*/ 0 w 422"/>
                <a:gd name="T53" fmla="*/ 126 h 126"/>
                <a:gd name="T54" fmla="*/ 38 w 422"/>
                <a:gd name="T55" fmla="*/ 90 h 126"/>
                <a:gd name="T56" fmla="*/ 38 w 422"/>
                <a:gd name="T57" fmla="*/ 9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2" h="126">
                  <a:moveTo>
                    <a:pt x="38" y="90"/>
                  </a:moveTo>
                  <a:lnTo>
                    <a:pt x="91" y="35"/>
                  </a:lnTo>
                  <a:lnTo>
                    <a:pt x="154" y="52"/>
                  </a:lnTo>
                  <a:lnTo>
                    <a:pt x="112" y="55"/>
                  </a:lnTo>
                  <a:lnTo>
                    <a:pt x="110" y="92"/>
                  </a:lnTo>
                  <a:lnTo>
                    <a:pt x="157" y="67"/>
                  </a:lnTo>
                  <a:lnTo>
                    <a:pt x="254" y="52"/>
                  </a:lnTo>
                  <a:lnTo>
                    <a:pt x="188" y="90"/>
                  </a:lnTo>
                  <a:lnTo>
                    <a:pt x="330" y="55"/>
                  </a:lnTo>
                  <a:lnTo>
                    <a:pt x="372" y="82"/>
                  </a:lnTo>
                  <a:lnTo>
                    <a:pt x="346" y="54"/>
                  </a:lnTo>
                  <a:lnTo>
                    <a:pt x="256" y="35"/>
                  </a:lnTo>
                  <a:lnTo>
                    <a:pt x="197" y="42"/>
                  </a:lnTo>
                  <a:lnTo>
                    <a:pt x="171" y="25"/>
                  </a:lnTo>
                  <a:lnTo>
                    <a:pt x="302" y="16"/>
                  </a:lnTo>
                  <a:lnTo>
                    <a:pt x="353" y="40"/>
                  </a:lnTo>
                  <a:lnTo>
                    <a:pt x="405" y="63"/>
                  </a:lnTo>
                  <a:lnTo>
                    <a:pt x="422" y="54"/>
                  </a:lnTo>
                  <a:lnTo>
                    <a:pt x="361" y="16"/>
                  </a:lnTo>
                  <a:lnTo>
                    <a:pt x="264" y="0"/>
                  </a:lnTo>
                  <a:lnTo>
                    <a:pt x="188" y="10"/>
                  </a:lnTo>
                  <a:lnTo>
                    <a:pt x="148" y="10"/>
                  </a:lnTo>
                  <a:lnTo>
                    <a:pt x="110" y="21"/>
                  </a:lnTo>
                  <a:lnTo>
                    <a:pt x="62" y="29"/>
                  </a:lnTo>
                  <a:lnTo>
                    <a:pt x="45" y="52"/>
                  </a:lnTo>
                  <a:lnTo>
                    <a:pt x="5" y="88"/>
                  </a:lnTo>
                  <a:lnTo>
                    <a:pt x="0" y="126"/>
                  </a:lnTo>
                  <a:lnTo>
                    <a:pt x="38" y="90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7" name="Freeform 123">
              <a:extLst>
                <a:ext uri="{FF2B5EF4-FFF2-40B4-BE49-F238E27FC236}">
                  <a16:creationId xmlns:a16="http://schemas.microsoft.com/office/drawing/2014/main" id="{1B5C2974-CF0A-4606-90F6-F85956EE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932"/>
              <a:ext cx="65" cy="148"/>
            </a:xfrm>
            <a:custGeom>
              <a:avLst/>
              <a:gdLst>
                <a:gd name="T0" fmla="*/ 0 w 129"/>
                <a:gd name="T1" fmla="*/ 0 h 297"/>
                <a:gd name="T2" fmla="*/ 53 w 129"/>
                <a:gd name="T3" fmla="*/ 160 h 297"/>
                <a:gd name="T4" fmla="*/ 129 w 129"/>
                <a:gd name="T5" fmla="*/ 297 h 297"/>
                <a:gd name="T6" fmla="*/ 51 w 129"/>
                <a:gd name="T7" fmla="*/ 78 h 297"/>
                <a:gd name="T8" fmla="*/ 21 w 129"/>
                <a:gd name="T9" fmla="*/ 25 h 297"/>
                <a:gd name="T10" fmla="*/ 0 w 129"/>
                <a:gd name="T11" fmla="*/ 0 h 297"/>
                <a:gd name="T12" fmla="*/ 0 w 129"/>
                <a:gd name="T1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297">
                  <a:moveTo>
                    <a:pt x="0" y="0"/>
                  </a:moveTo>
                  <a:lnTo>
                    <a:pt x="53" y="160"/>
                  </a:lnTo>
                  <a:lnTo>
                    <a:pt x="129" y="297"/>
                  </a:lnTo>
                  <a:lnTo>
                    <a:pt x="51" y="78"/>
                  </a:lnTo>
                  <a:lnTo>
                    <a:pt x="21" y="2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8" name="Freeform 124">
              <a:extLst>
                <a:ext uri="{FF2B5EF4-FFF2-40B4-BE49-F238E27FC236}">
                  <a16:creationId xmlns:a16="http://schemas.microsoft.com/office/drawing/2014/main" id="{3D62FCBE-5B60-4873-A4A8-01E630E9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2094"/>
              <a:ext cx="49" cy="60"/>
            </a:xfrm>
            <a:custGeom>
              <a:avLst/>
              <a:gdLst>
                <a:gd name="T0" fmla="*/ 0 w 99"/>
                <a:gd name="T1" fmla="*/ 40 h 120"/>
                <a:gd name="T2" fmla="*/ 29 w 99"/>
                <a:gd name="T3" fmla="*/ 82 h 120"/>
                <a:gd name="T4" fmla="*/ 38 w 99"/>
                <a:gd name="T5" fmla="*/ 120 h 120"/>
                <a:gd name="T6" fmla="*/ 69 w 99"/>
                <a:gd name="T7" fmla="*/ 120 h 120"/>
                <a:gd name="T8" fmla="*/ 67 w 99"/>
                <a:gd name="T9" fmla="*/ 65 h 120"/>
                <a:gd name="T10" fmla="*/ 99 w 99"/>
                <a:gd name="T11" fmla="*/ 72 h 120"/>
                <a:gd name="T12" fmla="*/ 48 w 99"/>
                <a:gd name="T13" fmla="*/ 0 h 120"/>
                <a:gd name="T14" fmla="*/ 50 w 99"/>
                <a:gd name="T15" fmla="*/ 33 h 120"/>
                <a:gd name="T16" fmla="*/ 0 w 99"/>
                <a:gd name="T17" fmla="*/ 40 h 120"/>
                <a:gd name="T18" fmla="*/ 0 w 99"/>
                <a:gd name="T19" fmla="*/ 4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20">
                  <a:moveTo>
                    <a:pt x="0" y="40"/>
                  </a:moveTo>
                  <a:lnTo>
                    <a:pt x="29" y="82"/>
                  </a:lnTo>
                  <a:lnTo>
                    <a:pt x="38" y="120"/>
                  </a:lnTo>
                  <a:lnTo>
                    <a:pt x="69" y="120"/>
                  </a:lnTo>
                  <a:lnTo>
                    <a:pt x="67" y="65"/>
                  </a:lnTo>
                  <a:lnTo>
                    <a:pt x="99" y="72"/>
                  </a:lnTo>
                  <a:lnTo>
                    <a:pt x="48" y="0"/>
                  </a:lnTo>
                  <a:lnTo>
                    <a:pt x="50" y="33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9869" name="Group 125">
            <a:extLst>
              <a:ext uri="{FF2B5EF4-FFF2-40B4-BE49-F238E27FC236}">
                <a16:creationId xmlns:a16="http://schemas.microsoft.com/office/drawing/2014/main" id="{36FDD651-169E-493D-AE13-FE2F1E29588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75275" y="2914650"/>
            <a:ext cx="1889125" cy="2678113"/>
            <a:chOff x="3833" y="1661"/>
            <a:chExt cx="1190" cy="1687"/>
          </a:xfrm>
        </p:grpSpPr>
        <p:sp>
          <p:nvSpPr>
            <p:cNvPr id="159870" name="AutoShape 126">
              <a:extLst>
                <a:ext uri="{FF2B5EF4-FFF2-40B4-BE49-F238E27FC236}">
                  <a16:creationId xmlns:a16="http://schemas.microsoft.com/office/drawing/2014/main" id="{F5CBDD73-F081-4CD0-ADF6-641C715DCB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33" y="1661"/>
              <a:ext cx="1190" cy="1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71" name="Group 127">
              <a:extLst>
                <a:ext uri="{FF2B5EF4-FFF2-40B4-BE49-F238E27FC236}">
                  <a16:creationId xmlns:a16="http://schemas.microsoft.com/office/drawing/2014/main" id="{296C6B72-B26C-4C54-9FE9-93A9A7E23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2" y="1673"/>
              <a:ext cx="1166" cy="1656"/>
              <a:chOff x="3842" y="1673"/>
              <a:chExt cx="1166" cy="1656"/>
            </a:xfrm>
          </p:grpSpPr>
          <p:sp>
            <p:nvSpPr>
              <p:cNvPr id="159872" name="Freeform 128">
                <a:extLst>
                  <a:ext uri="{FF2B5EF4-FFF2-40B4-BE49-F238E27FC236}">
                    <a16:creationId xmlns:a16="http://schemas.microsoft.com/office/drawing/2014/main" id="{CA55CBAF-2BEB-48B6-A7E7-7F2D3B21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394"/>
                <a:ext cx="62" cy="32"/>
              </a:xfrm>
              <a:custGeom>
                <a:avLst/>
                <a:gdLst>
                  <a:gd name="T0" fmla="*/ 0 w 125"/>
                  <a:gd name="T1" fmla="*/ 49 h 63"/>
                  <a:gd name="T2" fmla="*/ 125 w 125"/>
                  <a:gd name="T3" fmla="*/ 63 h 63"/>
                  <a:gd name="T4" fmla="*/ 103 w 125"/>
                  <a:gd name="T5" fmla="*/ 3 h 63"/>
                  <a:gd name="T6" fmla="*/ 48 w 125"/>
                  <a:gd name="T7" fmla="*/ 0 h 63"/>
                  <a:gd name="T8" fmla="*/ 3 w 125"/>
                  <a:gd name="T9" fmla="*/ 28 h 63"/>
                  <a:gd name="T10" fmla="*/ 0 w 125"/>
                  <a:gd name="T11" fmla="*/ 49 h 63"/>
                  <a:gd name="T12" fmla="*/ 0 w 125"/>
                  <a:gd name="T13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63">
                    <a:moveTo>
                      <a:pt x="0" y="49"/>
                    </a:moveTo>
                    <a:lnTo>
                      <a:pt x="125" y="63"/>
                    </a:lnTo>
                    <a:lnTo>
                      <a:pt x="103" y="3"/>
                    </a:lnTo>
                    <a:lnTo>
                      <a:pt x="48" y="0"/>
                    </a:lnTo>
                    <a:lnTo>
                      <a:pt x="3" y="28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3" name="Freeform 129">
                <a:extLst>
                  <a:ext uri="{FF2B5EF4-FFF2-40B4-BE49-F238E27FC236}">
                    <a16:creationId xmlns:a16="http://schemas.microsoft.com/office/drawing/2014/main" id="{AAA3F65F-69AC-4925-9DC1-C74FB2F0E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591"/>
                <a:ext cx="323" cy="540"/>
              </a:xfrm>
              <a:custGeom>
                <a:avLst/>
                <a:gdLst>
                  <a:gd name="T0" fmla="*/ 9 w 646"/>
                  <a:gd name="T1" fmla="*/ 662 h 1079"/>
                  <a:gd name="T2" fmla="*/ 0 w 646"/>
                  <a:gd name="T3" fmla="*/ 682 h 1079"/>
                  <a:gd name="T4" fmla="*/ 24 w 646"/>
                  <a:gd name="T5" fmla="*/ 709 h 1079"/>
                  <a:gd name="T6" fmla="*/ 24 w 646"/>
                  <a:gd name="T7" fmla="*/ 820 h 1079"/>
                  <a:gd name="T8" fmla="*/ 55 w 646"/>
                  <a:gd name="T9" fmla="*/ 973 h 1079"/>
                  <a:gd name="T10" fmla="*/ 112 w 646"/>
                  <a:gd name="T11" fmla="*/ 1037 h 1079"/>
                  <a:gd name="T12" fmla="*/ 193 w 646"/>
                  <a:gd name="T13" fmla="*/ 1079 h 1079"/>
                  <a:gd name="T14" fmla="*/ 259 w 646"/>
                  <a:gd name="T15" fmla="*/ 1074 h 1079"/>
                  <a:gd name="T16" fmla="*/ 367 w 646"/>
                  <a:gd name="T17" fmla="*/ 1024 h 1079"/>
                  <a:gd name="T18" fmla="*/ 461 w 646"/>
                  <a:gd name="T19" fmla="*/ 910 h 1079"/>
                  <a:gd name="T20" fmla="*/ 530 w 646"/>
                  <a:gd name="T21" fmla="*/ 787 h 1079"/>
                  <a:gd name="T22" fmla="*/ 582 w 646"/>
                  <a:gd name="T23" fmla="*/ 669 h 1079"/>
                  <a:gd name="T24" fmla="*/ 626 w 646"/>
                  <a:gd name="T25" fmla="*/ 536 h 1079"/>
                  <a:gd name="T26" fmla="*/ 644 w 646"/>
                  <a:gd name="T27" fmla="*/ 377 h 1079"/>
                  <a:gd name="T28" fmla="*/ 646 w 646"/>
                  <a:gd name="T29" fmla="*/ 258 h 1079"/>
                  <a:gd name="T30" fmla="*/ 608 w 646"/>
                  <a:gd name="T31" fmla="*/ 119 h 1079"/>
                  <a:gd name="T32" fmla="*/ 557 w 646"/>
                  <a:gd name="T33" fmla="*/ 44 h 1079"/>
                  <a:gd name="T34" fmla="*/ 504 w 646"/>
                  <a:gd name="T35" fmla="*/ 9 h 1079"/>
                  <a:gd name="T36" fmla="*/ 444 w 646"/>
                  <a:gd name="T37" fmla="*/ 0 h 1079"/>
                  <a:gd name="T38" fmla="*/ 389 w 646"/>
                  <a:gd name="T39" fmla="*/ 9 h 1079"/>
                  <a:gd name="T40" fmla="*/ 344 w 646"/>
                  <a:gd name="T41" fmla="*/ 42 h 1079"/>
                  <a:gd name="T42" fmla="*/ 285 w 646"/>
                  <a:gd name="T43" fmla="*/ 92 h 1079"/>
                  <a:gd name="T44" fmla="*/ 219 w 646"/>
                  <a:gd name="T45" fmla="*/ 155 h 1079"/>
                  <a:gd name="T46" fmla="*/ 202 w 646"/>
                  <a:gd name="T47" fmla="*/ 274 h 1079"/>
                  <a:gd name="T48" fmla="*/ 215 w 646"/>
                  <a:gd name="T49" fmla="*/ 345 h 1079"/>
                  <a:gd name="T50" fmla="*/ 219 w 646"/>
                  <a:gd name="T51" fmla="*/ 436 h 1079"/>
                  <a:gd name="T52" fmla="*/ 131 w 646"/>
                  <a:gd name="T53" fmla="*/ 533 h 1079"/>
                  <a:gd name="T54" fmla="*/ 86 w 646"/>
                  <a:gd name="T55" fmla="*/ 603 h 1079"/>
                  <a:gd name="T56" fmla="*/ 9 w 646"/>
                  <a:gd name="T57" fmla="*/ 662 h 1079"/>
                  <a:gd name="T58" fmla="*/ 9 w 646"/>
                  <a:gd name="T59" fmla="*/ 662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6" h="1079">
                    <a:moveTo>
                      <a:pt x="9" y="662"/>
                    </a:moveTo>
                    <a:lnTo>
                      <a:pt x="0" y="682"/>
                    </a:lnTo>
                    <a:lnTo>
                      <a:pt x="24" y="709"/>
                    </a:lnTo>
                    <a:lnTo>
                      <a:pt x="24" y="820"/>
                    </a:lnTo>
                    <a:lnTo>
                      <a:pt x="55" y="973"/>
                    </a:lnTo>
                    <a:lnTo>
                      <a:pt x="112" y="1037"/>
                    </a:lnTo>
                    <a:lnTo>
                      <a:pt x="193" y="1079"/>
                    </a:lnTo>
                    <a:lnTo>
                      <a:pt x="259" y="1074"/>
                    </a:lnTo>
                    <a:lnTo>
                      <a:pt x="367" y="1024"/>
                    </a:lnTo>
                    <a:lnTo>
                      <a:pt x="461" y="910"/>
                    </a:lnTo>
                    <a:lnTo>
                      <a:pt x="530" y="787"/>
                    </a:lnTo>
                    <a:lnTo>
                      <a:pt x="582" y="669"/>
                    </a:lnTo>
                    <a:lnTo>
                      <a:pt x="626" y="536"/>
                    </a:lnTo>
                    <a:lnTo>
                      <a:pt x="644" y="377"/>
                    </a:lnTo>
                    <a:lnTo>
                      <a:pt x="646" y="258"/>
                    </a:lnTo>
                    <a:lnTo>
                      <a:pt x="608" y="119"/>
                    </a:lnTo>
                    <a:lnTo>
                      <a:pt x="557" y="44"/>
                    </a:lnTo>
                    <a:lnTo>
                      <a:pt x="504" y="9"/>
                    </a:lnTo>
                    <a:lnTo>
                      <a:pt x="444" y="0"/>
                    </a:lnTo>
                    <a:lnTo>
                      <a:pt x="389" y="9"/>
                    </a:lnTo>
                    <a:lnTo>
                      <a:pt x="344" y="42"/>
                    </a:lnTo>
                    <a:lnTo>
                      <a:pt x="285" y="92"/>
                    </a:lnTo>
                    <a:lnTo>
                      <a:pt x="219" y="155"/>
                    </a:lnTo>
                    <a:lnTo>
                      <a:pt x="202" y="274"/>
                    </a:lnTo>
                    <a:lnTo>
                      <a:pt x="215" y="345"/>
                    </a:lnTo>
                    <a:lnTo>
                      <a:pt x="219" y="436"/>
                    </a:lnTo>
                    <a:lnTo>
                      <a:pt x="131" y="533"/>
                    </a:lnTo>
                    <a:lnTo>
                      <a:pt x="86" y="603"/>
                    </a:lnTo>
                    <a:lnTo>
                      <a:pt x="9" y="662"/>
                    </a:lnTo>
                    <a:lnTo>
                      <a:pt x="9" y="662"/>
                    </a:lnTo>
                    <a:close/>
                  </a:path>
                </a:pathLst>
              </a:custGeom>
              <a:solidFill>
                <a:srgbClr val="F2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4" name="Freeform 130">
                <a:extLst>
                  <a:ext uri="{FF2B5EF4-FFF2-40B4-BE49-F238E27FC236}">
                    <a16:creationId xmlns:a16="http://schemas.microsoft.com/office/drawing/2014/main" id="{7408ACA3-025B-4B3C-975D-886D21E54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613"/>
                <a:ext cx="278" cy="498"/>
              </a:xfrm>
              <a:custGeom>
                <a:avLst/>
                <a:gdLst>
                  <a:gd name="T0" fmla="*/ 422 w 557"/>
                  <a:gd name="T1" fmla="*/ 6 h 997"/>
                  <a:gd name="T2" fmla="*/ 480 w 557"/>
                  <a:gd name="T3" fmla="*/ 27 h 997"/>
                  <a:gd name="T4" fmla="*/ 552 w 557"/>
                  <a:gd name="T5" fmla="*/ 152 h 997"/>
                  <a:gd name="T6" fmla="*/ 557 w 557"/>
                  <a:gd name="T7" fmla="*/ 386 h 997"/>
                  <a:gd name="T8" fmla="*/ 524 w 557"/>
                  <a:gd name="T9" fmla="*/ 557 h 997"/>
                  <a:gd name="T10" fmla="*/ 408 w 557"/>
                  <a:gd name="T11" fmla="*/ 824 h 997"/>
                  <a:gd name="T12" fmla="*/ 266 w 557"/>
                  <a:gd name="T13" fmla="*/ 969 h 997"/>
                  <a:gd name="T14" fmla="*/ 165 w 557"/>
                  <a:gd name="T15" fmla="*/ 997 h 997"/>
                  <a:gd name="T16" fmla="*/ 96 w 557"/>
                  <a:gd name="T17" fmla="*/ 978 h 997"/>
                  <a:gd name="T18" fmla="*/ 31 w 557"/>
                  <a:gd name="T19" fmla="*/ 903 h 997"/>
                  <a:gd name="T20" fmla="*/ 3 w 557"/>
                  <a:gd name="T21" fmla="*/ 811 h 997"/>
                  <a:gd name="T22" fmla="*/ 0 w 557"/>
                  <a:gd name="T23" fmla="*/ 676 h 997"/>
                  <a:gd name="T24" fmla="*/ 5 w 557"/>
                  <a:gd name="T25" fmla="*/ 620 h 997"/>
                  <a:gd name="T26" fmla="*/ 106 w 557"/>
                  <a:gd name="T27" fmla="*/ 454 h 997"/>
                  <a:gd name="T28" fmla="*/ 168 w 557"/>
                  <a:gd name="T29" fmla="*/ 397 h 997"/>
                  <a:gd name="T30" fmla="*/ 146 w 557"/>
                  <a:gd name="T31" fmla="*/ 219 h 997"/>
                  <a:gd name="T32" fmla="*/ 176 w 557"/>
                  <a:gd name="T33" fmla="*/ 130 h 997"/>
                  <a:gd name="T34" fmla="*/ 266 w 557"/>
                  <a:gd name="T35" fmla="*/ 43 h 997"/>
                  <a:gd name="T36" fmla="*/ 356 w 557"/>
                  <a:gd name="T37" fmla="*/ 0 h 997"/>
                  <a:gd name="T38" fmla="*/ 422 w 557"/>
                  <a:gd name="T39" fmla="*/ 6 h 997"/>
                  <a:gd name="T40" fmla="*/ 422 w 557"/>
                  <a:gd name="T41" fmla="*/ 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7" h="997">
                    <a:moveTo>
                      <a:pt x="422" y="6"/>
                    </a:moveTo>
                    <a:lnTo>
                      <a:pt x="480" y="27"/>
                    </a:lnTo>
                    <a:lnTo>
                      <a:pt x="552" y="152"/>
                    </a:lnTo>
                    <a:lnTo>
                      <a:pt x="557" y="386"/>
                    </a:lnTo>
                    <a:lnTo>
                      <a:pt x="524" y="557"/>
                    </a:lnTo>
                    <a:lnTo>
                      <a:pt x="408" y="824"/>
                    </a:lnTo>
                    <a:lnTo>
                      <a:pt x="266" y="969"/>
                    </a:lnTo>
                    <a:lnTo>
                      <a:pt x="165" y="997"/>
                    </a:lnTo>
                    <a:lnTo>
                      <a:pt x="96" y="978"/>
                    </a:lnTo>
                    <a:lnTo>
                      <a:pt x="31" y="903"/>
                    </a:lnTo>
                    <a:lnTo>
                      <a:pt x="3" y="811"/>
                    </a:lnTo>
                    <a:lnTo>
                      <a:pt x="0" y="676"/>
                    </a:lnTo>
                    <a:lnTo>
                      <a:pt x="5" y="620"/>
                    </a:lnTo>
                    <a:lnTo>
                      <a:pt x="106" y="454"/>
                    </a:lnTo>
                    <a:lnTo>
                      <a:pt x="168" y="397"/>
                    </a:lnTo>
                    <a:lnTo>
                      <a:pt x="146" y="219"/>
                    </a:lnTo>
                    <a:lnTo>
                      <a:pt x="176" y="130"/>
                    </a:lnTo>
                    <a:lnTo>
                      <a:pt x="266" y="43"/>
                    </a:lnTo>
                    <a:lnTo>
                      <a:pt x="356" y="0"/>
                    </a:lnTo>
                    <a:lnTo>
                      <a:pt x="422" y="6"/>
                    </a:lnTo>
                    <a:lnTo>
                      <a:pt x="422" y="6"/>
                    </a:lnTo>
                    <a:close/>
                  </a:path>
                </a:pathLst>
              </a:custGeom>
              <a:solidFill>
                <a:srgbClr val="DDDD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5" name="Freeform 131">
                <a:extLst>
                  <a:ext uri="{FF2B5EF4-FFF2-40B4-BE49-F238E27FC236}">
                    <a16:creationId xmlns:a16="http://schemas.microsoft.com/office/drawing/2014/main" id="{62A644F6-9C10-4713-BD03-6987C22E0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27"/>
                <a:ext cx="212" cy="598"/>
              </a:xfrm>
              <a:custGeom>
                <a:avLst/>
                <a:gdLst>
                  <a:gd name="T0" fmla="*/ 0 w 424"/>
                  <a:gd name="T1" fmla="*/ 1194 h 1194"/>
                  <a:gd name="T2" fmla="*/ 330 w 424"/>
                  <a:gd name="T3" fmla="*/ 1119 h 1194"/>
                  <a:gd name="T4" fmla="*/ 348 w 424"/>
                  <a:gd name="T5" fmla="*/ 1124 h 1194"/>
                  <a:gd name="T6" fmla="*/ 384 w 424"/>
                  <a:gd name="T7" fmla="*/ 1105 h 1194"/>
                  <a:gd name="T8" fmla="*/ 405 w 424"/>
                  <a:gd name="T9" fmla="*/ 1080 h 1194"/>
                  <a:gd name="T10" fmla="*/ 419 w 424"/>
                  <a:gd name="T11" fmla="*/ 1074 h 1194"/>
                  <a:gd name="T12" fmla="*/ 424 w 424"/>
                  <a:gd name="T13" fmla="*/ 1061 h 1194"/>
                  <a:gd name="T14" fmla="*/ 397 w 424"/>
                  <a:gd name="T15" fmla="*/ 1059 h 1194"/>
                  <a:gd name="T16" fmla="*/ 251 w 424"/>
                  <a:gd name="T17" fmla="*/ 180 h 1194"/>
                  <a:gd name="T18" fmla="*/ 302 w 424"/>
                  <a:gd name="T19" fmla="*/ 8 h 1194"/>
                  <a:gd name="T20" fmla="*/ 281 w 424"/>
                  <a:gd name="T21" fmla="*/ 0 h 1194"/>
                  <a:gd name="T22" fmla="*/ 261 w 424"/>
                  <a:gd name="T23" fmla="*/ 29 h 1194"/>
                  <a:gd name="T24" fmla="*/ 221 w 424"/>
                  <a:gd name="T25" fmla="*/ 168 h 1194"/>
                  <a:gd name="T26" fmla="*/ 190 w 424"/>
                  <a:gd name="T27" fmla="*/ 162 h 1194"/>
                  <a:gd name="T28" fmla="*/ 183 w 424"/>
                  <a:gd name="T29" fmla="*/ 211 h 1194"/>
                  <a:gd name="T30" fmla="*/ 227 w 424"/>
                  <a:gd name="T31" fmla="*/ 211 h 1194"/>
                  <a:gd name="T32" fmla="*/ 286 w 424"/>
                  <a:gd name="T33" fmla="*/ 550 h 1194"/>
                  <a:gd name="T34" fmla="*/ 227 w 424"/>
                  <a:gd name="T35" fmla="*/ 537 h 1194"/>
                  <a:gd name="T36" fmla="*/ 221 w 424"/>
                  <a:gd name="T37" fmla="*/ 452 h 1194"/>
                  <a:gd name="T38" fmla="*/ 201 w 424"/>
                  <a:gd name="T39" fmla="*/ 526 h 1194"/>
                  <a:gd name="T40" fmla="*/ 195 w 424"/>
                  <a:gd name="T41" fmla="*/ 622 h 1194"/>
                  <a:gd name="T42" fmla="*/ 221 w 424"/>
                  <a:gd name="T43" fmla="*/ 604 h 1194"/>
                  <a:gd name="T44" fmla="*/ 223 w 424"/>
                  <a:gd name="T45" fmla="*/ 559 h 1194"/>
                  <a:gd name="T46" fmla="*/ 276 w 424"/>
                  <a:gd name="T47" fmla="*/ 572 h 1194"/>
                  <a:gd name="T48" fmla="*/ 290 w 424"/>
                  <a:gd name="T49" fmla="*/ 585 h 1194"/>
                  <a:gd name="T50" fmla="*/ 293 w 424"/>
                  <a:gd name="T51" fmla="*/ 604 h 1194"/>
                  <a:gd name="T52" fmla="*/ 372 w 424"/>
                  <a:gd name="T53" fmla="*/ 1033 h 1194"/>
                  <a:gd name="T54" fmla="*/ 352 w 424"/>
                  <a:gd name="T55" fmla="*/ 1033 h 1194"/>
                  <a:gd name="T56" fmla="*/ 333 w 424"/>
                  <a:gd name="T57" fmla="*/ 1052 h 1194"/>
                  <a:gd name="T58" fmla="*/ 276 w 424"/>
                  <a:gd name="T59" fmla="*/ 1028 h 1194"/>
                  <a:gd name="T60" fmla="*/ 261 w 424"/>
                  <a:gd name="T61" fmla="*/ 1002 h 1194"/>
                  <a:gd name="T62" fmla="*/ 227 w 424"/>
                  <a:gd name="T63" fmla="*/ 989 h 1194"/>
                  <a:gd name="T64" fmla="*/ 217 w 424"/>
                  <a:gd name="T65" fmla="*/ 657 h 1194"/>
                  <a:gd name="T66" fmla="*/ 199 w 424"/>
                  <a:gd name="T67" fmla="*/ 673 h 1194"/>
                  <a:gd name="T68" fmla="*/ 204 w 424"/>
                  <a:gd name="T69" fmla="*/ 1002 h 1194"/>
                  <a:gd name="T70" fmla="*/ 208 w 424"/>
                  <a:gd name="T71" fmla="*/ 1028 h 1194"/>
                  <a:gd name="T72" fmla="*/ 204 w 424"/>
                  <a:gd name="T73" fmla="*/ 1052 h 1194"/>
                  <a:gd name="T74" fmla="*/ 210 w 424"/>
                  <a:gd name="T75" fmla="*/ 1090 h 1194"/>
                  <a:gd name="T76" fmla="*/ 234 w 424"/>
                  <a:gd name="T77" fmla="*/ 1090 h 1194"/>
                  <a:gd name="T78" fmla="*/ 273 w 424"/>
                  <a:gd name="T79" fmla="*/ 1064 h 1194"/>
                  <a:gd name="T80" fmla="*/ 321 w 424"/>
                  <a:gd name="T81" fmla="*/ 1083 h 1194"/>
                  <a:gd name="T82" fmla="*/ 321 w 424"/>
                  <a:gd name="T83" fmla="*/ 1096 h 1194"/>
                  <a:gd name="T84" fmla="*/ 14 w 424"/>
                  <a:gd name="T85" fmla="*/ 1155 h 1194"/>
                  <a:gd name="T86" fmla="*/ 0 w 424"/>
                  <a:gd name="T87" fmla="*/ 1194 h 1194"/>
                  <a:gd name="T88" fmla="*/ 0 w 424"/>
                  <a:gd name="T89" fmla="*/ 1194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4" h="1194">
                    <a:moveTo>
                      <a:pt x="0" y="1194"/>
                    </a:moveTo>
                    <a:lnTo>
                      <a:pt x="330" y="1119"/>
                    </a:lnTo>
                    <a:lnTo>
                      <a:pt x="348" y="1124"/>
                    </a:lnTo>
                    <a:lnTo>
                      <a:pt x="384" y="1105"/>
                    </a:lnTo>
                    <a:lnTo>
                      <a:pt x="405" y="1080"/>
                    </a:lnTo>
                    <a:lnTo>
                      <a:pt x="419" y="1074"/>
                    </a:lnTo>
                    <a:lnTo>
                      <a:pt x="424" y="1061"/>
                    </a:lnTo>
                    <a:lnTo>
                      <a:pt x="397" y="1059"/>
                    </a:lnTo>
                    <a:lnTo>
                      <a:pt x="251" y="180"/>
                    </a:lnTo>
                    <a:lnTo>
                      <a:pt x="302" y="8"/>
                    </a:lnTo>
                    <a:lnTo>
                      <a:pt x="281" y="0"/>
                    </a:lnTo>
                    <a:lnTo>
                      <a:pt x="261" y="29"/>
                    </a:lnTo>
                    <a:lnTo>
                      <a:pt x="221" y="168"/>
                    </a:lnTo>
                    <a:lnTo>
                      <a:pt x="190" y="162"/>
                    </a:lnTo>
                    <a:lnTo>
                      <a:pt x="183" y="211"/>
                    </a:lnTo>
                    <a:lnTo>
                      <a:pt x="227" y="211"/>
                    </a:lnTo>
                    <a:lnTo>
                      <a:pt x="286" y="550"/>
                    </a:lnTo>
                    <a:lnTo>
                      <a:pt x="227" y="537"/>
                    </a:lnTo>
                    <a:lnTo>
                      <a:pt x="221" y="452"/>
                    </a:lnTo>
                    <a:lnTo>
                      <a:pt x="201" y="526"/>
                    </a:lnTo>
                    <a:lnTo>
                      <a:pt x="195" y="622"/>
                    </a:lnTo>
                    <a:lnTo>
                      <a:pt x="221" y="604"/>
                    </a:lnTo>
                    <a:lnTo>
                      <a:pt x="223" y="559"/>
                    </a:lnTo>
                    <a:lnTo>
                      <a:pt x="276" y="572"/>
                    </a:lnTo>
                    <a:lnTo>
                      <a:pt x="290" y="585"/>
                    </a:lnTo>
                    <a:lnTo>
                      <a:pt x="293" y="604"/>
                    </a:lnTo>
                    <a:lnTo>
                      <a:pt x="372" y="1033"/>
                    </a:lnTo>
                    <a:lnTo>
                      <a:pt x="352" y="1033"/>
                    </a:lnTo>
                    <a:lnTo>
                      <a:pt x="333" y="1052"/>
                    </a:lnTo>
                    <a:lnTo>
                      <a:pt x="276" y="1028"/>
                    </a:lnTo>
                    <a:lnTo>
                      <a:pt x="261" y="1002"/>
                    </a:lnTo>
                    <a:lnTo>
                      <a:pt x="227" y="989"/>
                    </a:lnTo>
                    <a:lnTo>
                      <a:pt x="217" y="657"/>
                    </a:lnTo>
                    <a:lnTo>
                      <a:pt x="199" y="673"/>
                    </a:lnTo>
                    <a:lnTo>
                      <a:pt x="204" y="1002"/>
                    </a:lnTo>
                    <a:lnTo>
                      <a:pt x="208" y="1028"/>
                    </a:lnTo>
                    <a:lnTo>
                      <a:pt x="204" y="1052"/>
                    </a:lnTo>
                    <a:lnTo>
                      <a:pt x="210" y="1090"/>
                    </a:lnTo>
                    <a:lnTo>
                      <a:pt x="234" y="1090"/>
                    </a:lnTo>
                    <a:lnTo>
                      <a:pt x="273" y="1064"/>
                    </a:lnTo>
                    <a:lnTo>
                      <a:pt x="321" y="1083"/>
                    </a:lnTo>
                    <a:lnTo>
                      <a:pt x="321" y="1096"/>
                    </a:lnTo>
                    <a:lnTo>
                      <a:pt x="14" y="1155"/>
                    </a:lnTo>
                    <a:lnTo>
                      <a:pt x="0" y="1194"/>
                    </a:lnTo>
                    <a:lnTo>
                      <a:pt x="0" y="1194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6" name="Freeform 132">
                <a:extLst>
                  <a:ext uri="{FF2B5EF4-FFF2-40B4-BE49-F238E27FC236}">
                    <a16:creationId xmlns:a16="http://schemas.microsoft.com/office/drawing/2014/main" id="{930A7966-EC9B-41DF-B924-78A67FB12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36"/>
                <a:ext cx="50" cy="27"/>
              </a:xfrm>
              <a:custGeom>
                <a:avLst/>
                <a:gdLst>
                  <a:gd name="T0" fmla="*/ 0 w 101"/>
                  <a:gd name="T1" fmla="*/ 16 h 55"/>
                  <a:gd name="T2" fmla="*/ 85 w 101"/>
                  <a:gd name="T3" fmla="*/ 55 h 55"/>
                  <a:gd name="T4" fmla="*/ 101 w 101"/>
                  <a:gd name="T5" fmla="*/ 16 h 55"/>
                  <a:gd name="T6" fmla="*/ 70 w 101"/>
                  <a:gd name="T7" fmla="*/ 0 h 55"/>
                  <a:gd name="T8" fmla="*/ 0 w 101"/>
                  <a:gd name="T9" fmla="*/ 16 h 55"/>
                  <a:gd name="T10" fmla="*/ 0 w 101"/>
                  <a:gd name="T11" fmla="*/ 1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55">
                    <a:moveTo>
                      <a:pt x="0" y="16"/>
                    </a:moveTo>
                    <a:lnTo>
                      <a:pt x="85" y="55"/>
                    </a:lnTo>
                    <a:lnTo>
                      <a:pt x="101" y="16"/>
                    </a:lnTo>
                    <a:lnTo>
                      <a:pt x="70" y="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7" name="Freeform 133">
                <a:extLst>
                  <a:ext uri="{FF2B5EF4-FFF2-40B4-BE49-F238E27FC236}">
                    <a16:creationId xmlns:a16="http://schemas.microsoft.com/office/drawing/2014/main" id="{D72FD792-B26D-49F9-9279-F921DA52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849"/>
                <a:ext cx="91" cy="40"/>
              </a:xfrm>
              <a:custGeom>
                <a:avLst/>
                <a:gdLst>
                  <a:gd name="T0" fmla="*/ 53 w 182"/>
                  <a:gd name="T1" fmla="*/ 0 h 81"/>
                  <a:gd name="T2" fmla="*/ 0 w 182"/>
                  <a:gd name="T3" fmla="*/ 37 h 81"/>
                  <a:gd name="T4" fmla="*/ 153 w 182"/>
                  <a:gd name="T5" fmla="*/ 81 h 81"/>
                  <a:gd name="T6" fmla="*/ 182 w 182"/>
                  <a:gd name="T7" fmla="*/ 47 h 81"/>
                  <a:gd name="T8" fmla="*/ 53 w 182"/>
                  <a:gd name="T9" fmla="*/ 0 h 81"/>
                  <a:gd name="T10" fmla="*/ 53 w 182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81">
                    <a:moveTo>
                      <a:pt x="53" y="0"/>
                    </a:moveTo>
                    <a:lnTo>
                      <a:pt x="0" y="37"/>
                    </a:lnTo>
                    <a:lnTo>
                      <a:pt x="153" y="81"/>
                    </a:lnTo>
                    <a:lnTo>
                      <a:pt x="182" y="4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8" name="Freeform 134">
                <a:extLst>
                  <a:ext uri="{FF2B5EF4-FFF2-40B4-BE49-F238E27FC236}">
                    <a16:creationId xmlns:a16="http://schemas.microsoft.com/office/drawing/2014/main" id="{B02073D2-75EF-4358-BCC1-944C3D419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542"/>
                <a:ext cx="638" cy="787"/>
              </a:xfrm>
              <a:custGeom>
                <a:avLst/>
                <a:gdLst>
                  <a:gd name="T0" fmla="*/ 1052 w 1276"/>
                  <a:gd name="T1" fmla="*/ 41 h 1575"/>
                  <a:gd name="T2" fmla="*/ 930 w 1276"/>
                  <a:gd name="T3" fmla="*/ 5 h 1575"/>
                  <a:gd name="T4" fmla="*/ 826 w 1276"/>
                  <a:gd name="T5" fmla="*/ 0 h 1575"/>
                  <a:gd name="T6" fmla="*/ 715 w 1276"/>
                  <a:gd name="T7" fmla="*/ 16 h 1575"/>
                  <a:gd name="T8" fmla="*/ 597 w 1276"/>
                  <a:gd name="T9" fmla="*/ 56 h 1575"/>
                  <a:gd name="T10" fmla="*/ 387 w 1276"/>
                  <a:gd name="T11" fmla="*/ 188 h 1575"/>
                  <a:gd name="T12" fmla="*/ 251 w 1276"/>
                  <a:gd name="T13" fmla="*/ 338 h 1575"/>
                  <a:gd name="T14" fmla="*/ 136 w 1276"/>
                  <a:gd name="T15" fmla="*/ 498 h 1575"/>
                  <a:gd name="T16" fmla="*/ 20 w 1276"/>
                  <a:gd name="T17" fmla="*/ 812 h 1575"/>
                  <a:gd name="T18" fmla="*/ 0 w 1276"/>
                  <a:gd name="T19" fmla="*/ 1111 h 1575"/>
                  <a:gd name="T20" fmla="*/ 44 w 1276"/>
                  <a:gd name="T21" fmla="*/ 1303 h 1575"/>
                  <a:gd name="T22" fmla="*/ 98 w 1276"/>
                  <a:gd name="T23" fmla="*/ 1405 h 1575"/>
                  <a:gd name="T24" fmla="*/ 211 w 1276"/>
                  <a:gd name="T25" fmla="*/ 1513 h 1575"/>
                  <a:gd name="T26" fmla="*/ 295 w 1276"/>
                  <a:gd name="T27" fmla="*/ 1550 h 1575"/>
                  <a:gd name="T28" fmla="*/ 420 w 1276"/>
                  <a:gd name="T29" fmla="*/ 1575 h 1575"/>
                  <a:gd name="T30" fmla="*/ 538 w 1276"/>
                  <a:gd name="T31" fmla="*/ 1557 h 1575"/>
                  <a:gd name="T32" fmla="*/ 704 w 1276"/>
                  <a:gd name="T33" fmla="*/ 1512 h 1575"/>
                  <a:gd name="T34" fmla="*/ 831 w 1276"/>
                  <a:gd name="T35" fmla="*/ 1415 h 1575"/>
                  <a:gd name="T36" fmla="*/ 933 w 1276"/>
                  <a:gd name="T37" fmla="*/ 1317 h 1575"/>
                  <a:gd name="T38" fmla="*/ 1033 w 1276"/>
                  <a:gd name="T39" fmla="*/ 1201 h 1575"/>
                  <a:gd name="T40" fmla="*/ 1104 w 1276"/>
                  <a:gd name="T41" fmla="*/ 1102 h 1575"/>
                  <a:gd name="T42" fmla="*/ 1184 w 1276"/>
                  <a:gd name="T43" fmla="*/ 938 h 1575"/>
                  <a:gd name="T44" fmla="*/ 1242 w 1276"/>
                  <a:gd name="T45" fmla="*/ 766 h 1575"/>
                  <a:gd name="T46" fmla="*/ 1268 w 1276"/>
                  <a:gd name="T47" fmla="*/ 631 h 1575"/>
                  <a:gd name="T48" fmla="*/ 1276 w 1276"/>
                  <a:gd name="T49" fmla="*/ 490 h 1575"/>
                  <a:gd name="T50" fmla="*/ 1251 w 1276"/>
                  <a:gd name="T51" fmla="*/ 323 h 1575"/>
                  <a:gd name="T52" fmla="*/ 1204 w 1276"/>
                  <a:gd name="T53" fmla="*/ 214 h 1575"/>
                  <a:gd name="T54" fmla="*/ 1139 w 1276"/>
                  <a:gd name="T55" fmla="*/ 122 h 1575"/>
                  <a:gd name="T56" fmla="*/ 1052 w 1276"/>
                  <a:gd name="T57" fmla="*/ 41 h 1575"/>
                  <a:gd name="T58" fmla="*/ 1052 w 1276"/>
                  <a:gd name="T59" fmla="*/ 41 h 1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76" h="1575">
                    <a:moveTo>
                      <a:pt x="1052" y="41"/>
                    </a:moveTo>
                    <a:lnTo>
                      <a:pt x="930" y="5"/>
                    </a:lnTo>
                    <a:lnTo>
                      <a:pt x="826" y="0"/>
                    </a:lnTo>
                    <a:lnTo>
                      <a:pt x="715" y="16"/>
                    </a:lnTo>
                    <a:lnTo>
                      <a:pt x="597" y="56"/>
                    </a:lnTo>
                    <a:lnTo>
                      <a:pt x="387" y="188"/>
                    </a:lnTo>
                    <a:lnTo>
                      <a:pt x="251" y="338"/>
                    </a:lnTo>
                    <a:lnTo>
                      <a:pt x="136" y="498"/>
                    </a:lnTo>
                    <a:lnTo>
                      <a:pt x="20" y="812"/>
                    </a:lnTo>
                    <a:lnTo>
                      <a:pt x="0" y="1111"/>
                    </a:lnTo>
                    <a:lnTo>
                      <a:pt x="44" y="1303"/>
                    </a:lnTo>
                    <a:lnTo>
                      <a:pt x="98" y="1405"/>
                    </a:lnTo>
                    <a:lnTo>
                      <a:pt x="211" y="1513"/>
                    </a:lnTo>
                    <a:lnTo>
                      <a:pt x="295" y="1550"/>
                    </a:lnTo>
                    <a:lnTo>
                      <a:pt x="420" y="1575"/>
                    </a:lnTo>
                    <a:lnTo>
                      <a:pt x="538" y="1557"/>
                    </a:lnTo>
                    <a:lnTo>
                      <a:pt x="704" y="1512"/>
                    </a:lnTo>
                    <a:lnTo>
                      <a:pt x="831" y="1415"/>
                    </a:lnTo>
                    <a:lnTo>
                      <a:pt x="933" y="1317"/>
                    </a:lnTo>
                    <a:lnTo>
                      <a:pt x="1033" y="1201"/>
                    </a:lnTo>
                    <a:lnTo>
                      <a:pt x="1104" y="1102"/>
                    </a:lnTo>
                    <a:lnTo>
                      <a:pt x="1184" y="938"/>
                    </a:lnTo>
                    <a:lnTo>
                      <a:pt x="1242" y="766"/>
                    </a:lnTo>
                    <a:lnTo>
                      <a:pt x="1268" y="631"/>
                    </a:lnTo>
                    <a:lnTo>
                      <a:pt x="1276" y="490"/>
                    </a:lnTo>
                    <a:lnTo>
                      <a:pt x="1251" y="323"/>
                    </a:lnTo>
                    <a:lnTo>
                      <a:pt x="1204" y="214"/>
                    </a:lnTo>
                    <a:lnTo>
                      <a:pt x="1139" y="122"/>
                    </a:lnTo>
                    <a:lnTo>
                      <a:pt x="1052" y="41"/>
                    </a:lnTo>
                    <a:lnTo>
                      <a:pt x="1052" y="41"/>
                    </a:lnTo>
                    <a:close/>
                  </a:path>
                </a:pathLst>
              </a:custGeom>
              <a:solidFill>
                <a:srgbClr val="FFF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9" name="Freeform 135">
                <a:extLst>
                  <a:ext uri="{FF2B5EF4-FFF2-40B4-BE49-F238E27FC236}">
                    <a16:creationId xmlns:a16="http://schemas.microsoft.com/office/drawing/2014/main" id="{3E7015D3-7038-44CF-BE46-24E033A3F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561"/>
                <a:ext cx="586" cy="735"/>
              </a:xfrm>
              <a:custGeom>
                <a:avLst/>
                <a:gdLst>
                  <a:gd name="T0" fmla="*/ 577 w 1171"/>
                  <a:gd name="T1" fmla="*/ 48 h 1469"/>
                  <a:gd name="T2" fmla="*/ 439 w 1171"/>
                  <a:gd name="T3" fmla="*/ 132 h 1469"/>
                  <a:gd name="T4" fmla="*/ 327 w 1171"/>
                  <a:gd name="T5" fmla="*/ 226 h 1469"/>
                  <a:gd name="T6" fmla="*/ 239 w 1171"/>
                  <a:gd name="T7" fmla="*/ 327 h 1469"/>
                  <a:gd name="T8" fmla="*/ 151 w 1171"/>
                  <a:gd name="T9" fmla="*/ 462 h 1469"/>
                  <a:gd name="T10" fmla="*/ 92 w 1171"/>
                  <a:gd name="T11" fmla="*/ 569 h 1469"/>
                  <a:gd name="T12" fmla="*/ 53 w 1171"/>
                  <a:gd name="T13" fmla="*/ 672 h 1469"/>
                  <a:gd name="T14" fmla="*/ 14 w 1171"/>
                  <a:gd name="T15" fmla="*/ 783 h 1469"/>
                  <a:gd name="T16" fmla="*/ 0 w 1171"/>
                  <a:gd name="T17" fmla="*/ 940 h 1469"/>
                  <a:gd name="T18" fmla="*/ 4 w 1171"/>
                  <a:gd name="T19" fmla="*/ 1078 h 1469"/>
                  <a:gd name="T20" fmla="*/ 25 w 1171"/>
                  <a:gd name="T21" fmla="*/ 1194 h 1469"/>
                  <a:gd name="T22" fmla="*/ 59 w 1171"/>
                  <a:gd name="T23" fmla="*/ 1285 h 1469"/>
                  <a:gd name="T24" fmla="*/ 128 w 1171"/>
                  <a:gd name="T25" fmla="*/ 1373 h 1469"/>
                  <a:gd name="T26" fmla="*/ 201 w 1171"/>
                  <a:gd name="T27" fmla="*/ 1425 h 1469"/>
                  <a:gd name="T28" fmla="*/ 338 w 1171"/>
                  <a:gd name="T29" fmla="*/ 1469 h 1469"/>
                  <a:gd name="T30" fmla="*/ 518 w 1171"/>
                  <a:gd name="T31" fmla="*/ 1438 h 1469"/>
                  <a:gd name="T32" fmla="*/ 665 w 1171"/>
                  <a:gd name="T33" fmla="*/ 1366 h 1469"/>
                  <a:gd name="T34" fmla="*/ 853 w 1171"/>
                  <a:gd name="T35" fmla="*/ 1213 h 1469"/>
                  <a:gd name="T36" fmla="*/ 967 w 1171"/>
                  <a:gd name="T37" fmla="*/ 1081 h 1469"/>
                  <a:gd name="T38" fmla="*/ 1045 w 1171"/>
                  <a:gd name="T39" fmla="*/ 945 h 1469"/>
                  <a:gd name="T40" fmla="*/ 1124 w 1171"/>
                  <a:gd name="T41" fmla="*/ 760 h 1469"/>
                  <a:gd name="T42" fmla="*/ 1171 w 1171"/>
                  <a:gd name="T43" fmla="*/ 477 h 1469"/>
                  <a:gd name="T44" fmla="*/ 1139 w 1171"/>
                  <a:gd name="T45" fmla="*/ 282 h 1469"/>
                  <a:gd name="T46" fmla="*/ 1083 w 1171"/>
                  <a:gd name="T47" fmla="*/ 142 h 1469"/>
                  <a:gd name="T48" fmla="*/ 985 w 1171"/>
                  <a:gd name="T49" fmla="*/ 60 h 1469"/>
                  <a:gd name="T50" fmla="*/ 838 w 1171"/>
                  <a:gd name="T51" fmla="*/ 0 h 1469"/>
                  <a:gd name="T52" fmla="*/ 718 w 1171"/>
                  <a:gd name="T53" fmla="*/ 10 h 1469"/>
                  <a:gd name="T54" fmla="*/ 577 w 1171"/>
                  <a:gd name="T55" fmla="*/ 48 h 1469"/>
                  <a:gd name="T56" fmla="*/ 577 w 1171"/>
                  <a:gd name="T57" fmla="*/ 48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1" h="1469">
                    <a:moveTo>
                      <a:pt x="577" y="48"/>
                    </a:moveTo>
                    <a:lnTo>
                      <a:pt x="439" y="132"/>
                    </a:lnTo>
                    <a:lnTo>
                      <a:pt x="327" y="226"/>
                    </a:lnTo>
                    <a:lnTo>
                      <a:pt x="239" y="327"/>
                    </a:lnTo>
                    <a:lnTo>
                      <a:pt x="151" y="462"/>
                    </a:lnTo>
                    <a:lnTo>
                      <a:pt x="92" y="569"/>
                    </a:lnTo>
                    <a:lnTo>
                      <a:pt x="53" y="672"/>
                    </a:lnTo>
                    <a:lnTo>
                      <a:pt x="14" y="783"/>
                    </a:lnTo>
                    <a:lnTo>
                      <a:pt x="0" y="940"/>
                    </a:lnTo>
                    <a:lnTo>
                      <a:pt x="4" y="1078"/>
                    </a:lnTo>
                    <a:lnTo>
                      <a:pt x="25" y="1194"/>
                    </a:lnTo>
                    <a:lnTo>
                      <a:pt x="59" y="1285"/>
                    </a:lnTo>
                    <a:lnTo>
                      <a:pt x="128" y="1373"/>
                    </a:lnTo>
                    <a:lnTo>
                      <a:pt x="201" y="1425"/>
                    </a:lnTo>
                    <a:lnTo>
                      <a:pt x="338" y="1469"/>
                    </a:lnTo>
                    <a:lnTo>
                      <a:pt x="518" y="1438"/>
                    </a:lnTo>
                    <a:lnTo>
                      <a:pt x="665" y="1366"/>
                    </a:lnTo>
                    <a:lnTo>
                      <a:pt x="853" y="1213"/>
                    </a:lnTo>
                    <a:lnTo>
                      <a:pt x="967" y="1081"/>
                    </a:lnTo>
                    <a:lnTo>
                      <a:pt x="1045" y="945"/>
                    </a:lnTo>
                    <a:lnTo>
                      <a:pt x="1124" y="760"/>
                    </a:lnTo>
                    <a:lnTo>
                      <a:pt x="1171" y="477"/>
                    </a:lnTo>
                    <a:lnTo>
                      <a:pt x="1139" y="282"/>
                    </a:lnTo>
                    <a:lnTo>
                      <a:pt x="1083" y="142"/>
                    </a:lnTo>
                    <a:lnTo>
                      <a:pt x="985" y="60"/>
                    </a:lnTo>
                    <a:lnTo>
                      <a:pt x="838" y="0"/>
                    </a:lnTo>
                    <a:lnTo>
                      <a:pt x="718" y="10"/>
                    </a:lnTo>
                    <a:lnTo>
                      <a:pt x="577" y="48"/>
                    </a:lnTo>
                    <a:lnTo>
                      <a:pt x="577" y="48"/>
                    </a:lnTo>
                    <a:close/>
                  </a:path>
                </a:pathLst>
              </a:custGeom>
              <a:solidFill>
                <a:srgbClr val="E5E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0" name="Freeform 136">
                <a:extLst>
                  <a:ext uri="{FF2B5EF4-FFF2-40B4-BE49-F238E27FC236}">
                    <a16:creationId xmlns:a16="http://schemas.microsoft.com/office/drawing/2014/main" id="{D0923D9F-815D-4D8B-AEA0-93303F02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481"/>
                <a:ext cx="225" cy="388"/>
              </a:xfrm>
              <a:custGeom>
                <a:avLst/>
                <a:gdLst>
                  <a:gd name="T0" fmla="*/ 0 w 449"/>
                  <a:gd name="T1" fmla="*/ 59 h 777"/>
                  <a:gd name="T2" fmla="*/ 376 w 449"/>
                  <a:gd name="T3" fmla="*/ 777 h 777"/>
                  <a:gd name="T4" fmla="*/ 409 w 449"/>
                  <a:gd name="T5" fmla="*/ 747 h 777"/>
                  <a:gd name="T6" fmla="*/ 449 w 449"/>
                  <a:gd name="T7" fmla="*/ 714 h 777"/>
                  <a:gd name="T8" fmla="*/ 418 w 449"/>
                  <a:gd name="T9" fmla="*/ 699 h 777"/>
                  <a:gd name="T10" fmla="*/ 386 w 449"/>
                  <a:gd name="T11" fmla="*/ 699 h 777"/>
                  <a:gd name="T12" fmla="*/ 51 w 449"/>
                  <a:gd name="T13" fmla="*/ 30 h 777"/>
                  <a:gd name="T14" fmla="*/ 22 w 449"/>
                  <a:gd name="T15" fmla="*/ 0 h 777"/>
                  <a:gd name="T16" fmla="*/ 0 w 449"/>
                  <a:gd name="T17" fmla="*/ 59 h 777"/>
                  <a:gd name="T18" fmla="*/ 0 w 449"/>
                  <a:gd name="T19" fmla="*/ 59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9" h="777">
                    <a:moveTo>
                      <a:pt x="0" y="59"/>
                    </a:moveTo>
                    <a:lnTo>
                      <a:pt x="376" y="777"/>
                    </a:lnTo>
                    <a:lnTo>
                      <a:pt x="409" y="747"/>
                    </a:lnTo>
                    <a:lnTo>
                      <a:pt x="449" y="714"/>
                    </a:lnTo>
                    <a:lnTo>
                      <a:pt x="418" y="699"/>
                    </a:lnTo>
                    <a:lnTo>
                      <a:pt x="386" y="699"/>
                    </a:lnTo>
                    <a:lnTo>
                      <a:pt x="51" y="30"/>
                    </a:lnTo>
                    <a:lnTo>
                      <a:pt x="22" y="0"/>
                    </a:lnTo>
                    <a:lnTo>
                      <a:pt x="0" y="59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1" name="Freeform 137">
                <a:extLst>
                  <a:ext uri="{FF2B5EF4-FFF2-40B4-BE49-F238E27FC236}">
                    <a16:creationId xmlns:a16="http://schemas.microsoft.com/office/drawing/2014/main" id="{7ABCFAFA-EEE0-400F-9997-E1E956B70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495"/>
                <a:ext cx="197" cy="375"/>
              </a:xfrm>
              <a:custGeom>
                <a:avLst/>
                <a:gdLst>
                  <a:gd name="T0" fmla="*/ 14 w 393"/>
                  <a:gd name="T1" fmla="*/ 0 h 750"/>
                  <a:gd name="T2" fmla="*/ 393 w 393"/>
                  <a:gd name="T3" fmla="*/ 731 h 750"/>
                  <a:gd name="T4" fmla="*/ 376 w 393"/>
                  <a:gd name="T5" fmla="*/ 750 h 750"/>
                  <a:gd name="T6" fmla="*/ 0 w 393"/>
                  <a:gd name="T7" fmla="*/ 25 h 750"/>
                  <a:gd name="T8" fmla="*/ 14 w 393"/>
                  <a:gd name="T9" fmla="*/ 0 h 750"/>
                  <a:gd name="T10" fmla="*/ 14 w 393"/>
                  <a:gd name="T11" fmla="*/ 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3" h="750">
                    <a:moveTo>
                      <a:pt x="14" y="0"/>
                    </a:moveTo>
                    <a:lnTo>
                      <a:pt x="393" y="731"/>
                    </a:lnTo>
                    <a:lnTo>
                      <a:pt x="376" y="750"/>
                    </a:lnTo>
                    <a:lnTo>
                      <a:pt x="0" y="25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2" name="Freeform 138">
                <a:extLst>
                  <a:ext uri="{FF2B5EF4-FFF2-40B4-BE49-F238E27FC236}">
                    <a16:creationId xmlns:a16="http://schemas.microsoft.com/office/drawing/2014/main" id="{B1D2E5D2-6157-48C6-8BDF-FDDB471A9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849"/>
                <a:ext cx="93" cy="151"/>
              </a:xfrm>
              <a:custGeom>
                <a:avLst/>
                <a:gdLst>
                  <a:gd name="T0" fmla="*/ 120 w 185"/>
                  <a:gd name="T1" fmla="*/ 38 h 302"/>
                  <a:gd name="T2" fmla="*/ 85 w 185"/>
                  <a:gd name="T3" fmla="*/ 0 h 302"/>
                  <a:gd name="T4" fmla="*/ 53 w 185"/>
                  <a:gd name="T5" fmla="*/ 44 h 302"/>
                  <a:gd name="T6" fmla="*/ 28 w 185"/>
                  <a:gd name="T7" fmla="*/ 88 h 302"/>
                  <a:gd name="T8" fmla="*/ 9 w 185"/>
                  <a:gd name="T9" fmla="*/ 153 h 302"/>
                  <a:gd name="T10" fmla="*/ 0 w 185"/>
                  <a:gd name="T11" fmla="*/ 191 h 302"/>
                  <a:gd name="T12" fmla="*/ 0 w 185"/>
                  <a:gd name="T13" fmla="*/ 235 h 302"/>
                  <a:gd name="T14" fmla="*/ 15 w 185"/>
                  <a:gd name="T15" fmla="*/ 264 h 302"/>
                  <a:gd name="T16" fmla="*/ 34 w 185"/>
                  <a:gd name="T17" fmla="*/ 296 h 302"/>
                  <a:gd name="T18" fmla="*/ 76 w 185"/>
                  <a:gd name="T19" fmla="*/ 302 h 302"/>
                  <a:gd name="T20" fmla="*/ 132 w 185"/>
                  <a:gd name="T21" fmla="*/ 289 h 302"/>
                  <a:gd name="T22" fmla="*/ 154 w 185"/>
                  <a:gd name="T23" fmla="*/ 267 h 302"/>
                  <a:gd name="T24" fmla="*/ 185 w 185"/>
                  <a:gd name="T25" fmla="*/ 181 h 302"/>
                  <a:gd name="T26" fmla="*/ 107 w 185"/>
                  <a:gd name="T27" fmla="*/ 161 h 302"/>
                  <a:gd name="T28" fmla="*/ 120 w 185"/>
                  <a:gd name="T29" fmla="*/ 38 h 302"/>
                  <a:gd name="T30" fmla="*/ 120 w 185"/>
                  <a:gd name="T31" fmla="*/ 38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5" h="302">
                    <a:moveTo>
                      <a:pt x="120" y="38"/>
                    </a:moveTo>
                    <a:lnTo>
                      <a:pt x="85" y="0"/>
                    </a:lnTo>
                    <a:lnTo>
                      <a:pt x="53" y="44"/>
                    </a:lnTo>
                    <a:lnTo>
                      <a:pt x="28" y="88"/>
                    </a:lnTo>
                    <a:lnTo>
                      <a:pt x="9" y="153"/>
                    </a:lnTo>
                    <a:lnTo>
                      <a:pt x="0" y="191"/>
                    </a:lnTo>
                    <a:lnTo>
                      <a:pt x="0" y="235"/>
                    </a:lnTo>
                    <a:lnTo>
                      <a:pt x="15" y="264"/>
                    </a:lnTo>
                    <a:lnTo>
                      <a:pt x="34" y="296"/>
                    </a:lnTo>
                    <a:lnTo>
                      <a:pt x="76" y="302"/>
                    </a:lnTo>
                    <a:lnTo>
                      <a:pt x="132" y="289"/>
                    </a:lnTo>
                    <a:lnTo>
                      <a:pt x="154" y="267"/>
                    </a:lnTo>
                    <a:lnTo>
                      <a:pt x="185" y="181"/>
                    </a:lnTo>
                    <a:lnTo>
                      <a:pt x="107" y="161"/>
                    </a:lnTo>
                    <a:lnTo>
                      <a:pt x="120" y="38"/>
                    </a:lnTo>
                    <a:lnTo>
                      <a:pt x="120" y="38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3" name="Freeform 139">
                <a:extLst>
                  <a:ext uri="{FF2B5EF4-FFF2-40B4-BE49-F238E27FC236}">
                    <a16:creationId xmlns:a16="http://schemas.microsoft.com/office/drawing/2014/main" id="{3671ABA2-8BAE-442E-BC4D-74CCBFFAE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72"/>
                <a:ext cx="130" cy="119"/>
              </a:xfrm>
              <a:custGeom>
                <a:avLst/>
                <a:gdLst>
                  <a:gd name="T0" fmla="*/ 110 w 260"/>
                  <a:gd name="T1" fmla="*/ 0 h 239"/>
                  <a:gd name="T2" fmla="*/ 49 w 260"/>
                  <a:gd name="T3" fmla="*/ 10 h 239"/>
                  <a:gd name="T4" fmla="*/ 7 w 260"/>
                  <a:gd name="T5" fmla="*/ 48 h 239"/>
                  <a:gd name="T6" fmla="*/ 0 w 260"/>
                  <a:gd name="T7" fmla="*/ 105 h 239"/>
                  <a:gd name="T8" fmla="*/ 15 w 260"/>
                  <a:gd name="T9" fmla="*/ 140 h 239"/>
                  <a:gd name="T10" fmla="*/ 49 w 260"/>
                  <a:gd name="T11" fmla="*/ 168 h 239"/>
                  <a:gd name="T12" fmla="*/ 100 w 260"/>
                  <a:gd name="T13" fmla="*/ 180 h 239"/>
                  <a:gd name="T14" fmla="*/ 125 w 260"/>
                  <a:gd name="T15" fmla="*/ 212 h 239"/>
                  <a:gd name="T16" fmla="*/ 157 w 260"/>
                  <a:gd name="T17" fmla="*/ 239 h 239"/>
                  <a:gd name="T18" fmla="*/ 212 w 260"/>
                  <a:gd name="T19" fmla="*/ 226 h 239"/>
                  <a:gd name="T20" fmla="*/ 238 w 260"/>
                  <a:gd name="T21" fmla="*/ 209 h 239"/>
                  <a:gd name="T22" fmla="*/ 260 w 260"/>
                  <a:gd name="T23" fmla="*/ 146 h 239"/>
                  <a:gd name="T24" fmla="*/ 250 w 260"/>
                  <a:gd name="T25" fmla="*/ 115 h 239"/>
                  <a:gd name="T26" fmla="*/ 201 w 260"/>
                  <a:gd name="T27" fmla="*/ 170 h 239"/>
                  <a:gd name="T28" fmla="*/ 184 w 260"/>
                  <a:gd name="T29" fmla="*/ 154 h 239"/>
                  <a:gd name="T30" fmla="*/ 213 w 260"/>
                  <a:gd name="T31" fmla="*/ 70 h 239"/>
                  <a:gd name="T32" fmla="*/ 176 w 260"/>
                  <a:gd name="T33" fmla="*/ 63 h 239"/>
                  <a:gd name="T34" fmla="*/ 138 w 260"/>
                  <a:gd name="T35" fmla="*/ 67 h 239"/>
                  <a:gd name="T36" fmla="*/ 110 w 260"/>
                  <a:gd name="T37" fmla="*/ 0 h 239"/>
                  <a:gd name="T38" fmla="*/ 110 w 260"/>
                  <a:gd name="T3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0" h="239">
                    <a:moveTo>
                      <a:pt x="110" y="0"/>
                    </a:moveTo>
                    <a:lnTo>
                      <a:pt x="49" y="10"/>
                    </a:lnTo>
                    <a:lnTo>
                      <a:pt x="7" y="48"/>
                    </a:lnTo>
                    <a:lnTo>
                      <a:pt x="0" y="105"/>
                    </a:lnTo>
                    <a:lnTo>
                      <a:pt x="15" y="140"/>
                    </a:lnTo>
                    <a:lnTo>
                      <a:pt x="49" y="168"/>
                    </a:lnTo>
                    <a:lnTo>
                      <a:pt x="100" y="180"/>
                    </a:lnTo>
                    <a:lnTo>
                      <a:pt x="125" y="212"/>
                    </a:lnTo>
                    <a:lnTo>
                      <a:pt x="157" y="239"/>
                    </a:lnTo>
                    <a:lnTo>
                      <a:pt x="212" y="226"/>
                    </a:lnTo>
                    <a:lnTo>
                      <a:pt x="238" y="209"/>
                    </a:lnTo>
                    <a:lnTo>
                      <a:pt x="260" y="146"/>
                    </a:lnTo>
                    <a:lnTo>
                      <a:pt x="250" y="115"/>
                    </a:lnTo>
                    <a:lnTo>
                      <a:pt x="201" y="170"/>
                    </a:lnTo>
                    <a:lnTo>
                      <a:pt x="184" y="154"/>
                    </a:lnTo>
                    <a:lnTo>
                      <a:pt x="213" y="70"/>
                    </a:lnTo>
                    <a:lnTo>
                      <a:pt x="176" y="63"/>
                    </a:lnTo>
                    <a:lnTo>
                      <a:pt x="138" y="67"/>
                    </a:lnTo>
                    <a:lnTo>
                      <a:pt x="110" y="0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4" name="Freeform 140">
                <a:extLst>
                  <a:ext uri="{FF2B5EF4-FFF2-40B4-BE49-F238E27FC236}">
                    <a16:creationId xmlns:a16="http://schemas.microsoft.com/office/drawing/2014/main" id="{893FE8AB-4E54-4546-A83B-544424E82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577"/>
                <a:ext cx="164" cy="304"/>
              </a:xfrm>
              <a:custGeom>
                <a:avLst/>
                <a:gdLst>
                  <a:gd name="T0" fmla="*/ 329 w 329"/>
                  <a:gd name="T1" fmla="*/ 26 h 607"/>
                  <a:gd name="T2" fmla="*/ 270 w 329"/>
                  <a:gd name="T3" fmla="*/ 160 h 607"/>
                  <a:gd name="T4" fmla="*/ 224 w 329"/>
                  <a:gd name="T5" fmla="*/ 267 h 607"/>
                  <a:gd name="T6" fmla="*/ 160 w 329"/>
                  <a:gd name="T7" fmla="*/ 403 h 607"/>
                  <a:gd name="T8" fmla="*/ 98 w 329"/>
                  <a:gd name="T9" fmla="*/ 516 h 607"/>
                  <a:gd name="T10" fmla="*/ 35 w 329"/>
                  <a:gd name="T11" fmla="*/ 607 h 607"/>
                  <a:gd name="T12" fmla="*/ 0 w 329"/>
                  <a:gd name="T13" fmla="*/ 588 h 607"/>
                  <a:gd name="T14" fmla="*/ 82 w 329"/>
                  <a:gd name="T15" fmla="*/ 468 h 607"/>
                  <a:gd name="T16" fmla="*/ 177 w 329"/>
                  <a:gd name="T17" fmla="*/ 239 h 607"/>
                  <a:gd name="T18" fmla="*/ 277 w 329"/>
                  <a:gd name="T19" fmla="*/ 0 h 607"/>
                  <a:gd name="T20" fmla="*/ 329 w 329"/>
                  <a:gd name="T21" fmla="*/ 26 h 607"/>
                  <a:gd name="T22" fmla="*/ 329 w 329"/>
                  <a:gd name="T23" fmla="*/ 2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9" h="607">
                    <a:moveTo>
                      <a:pt x="329" y="26"/>
                    </a:moveTo>
                    <a:lnTo>
                      <a:pt x="270" y="160"/>
                    </a:lnTo>
                    <a:lnTo>
                      <a:pt x="224" y="267"/>
                    </a:lnTo>
                    <a:lnTo>
                      <a:pt x="160" y="403"/>
                    </a:lnTo>
                    <a:lnTo>
                      <a:pt x="98" y="516"/>
                    </a:lnTo>
                    <a:lnTo>
                      <a:pt x="35" y="607"/>
                    </a:lnTo>
                    <a:lnTo>
                      <a:pt x="0" y="588"/>
                    </a:lnTo>
                    <a:lnTo>
                      <a:pt x="82" y="468"/>
                    </a:lnTo>
                    <a:lnTo>
                      <a:pt x="177" y="239"/>
                    </a:lnTo>
                    <a:lnTo>
                      <a:pt x="277" y="0"/>
                    </a:lnTo>
                    <a:lnTo>
                      <a:pt x="329" y="26"/>
                    </a:lnTo>
                    <a:lnTo>
                      <a:pt x="329" y="26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5" name="Freeform 141">
                <a:extLst>
                  <a:ext uri="{FF2B5EF4-FFF2-40B4-BE49-F238E27FC236}">
                    <a16:creationId xmlns:a16="http://schemas.microsoft.com/office/drawing/2014/main" id="{1DCB33C6-B45C-4148-BC31-FE9BCFC78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455"/>
                <a:ext cx="188" cy="503"/>
              </a:xfrm>
              <a:custGeom>
                <a:avLst/>
                <a:gdLst>
                  <a:gd name="T0" fmla="*/ 341 w 376"/>
                  <a:gd name="T1" fmla="*/ 0 h 1007"/>
                  <a:gd name="T2" fmla="*/ 290 w 376"/>
                  <a:gd name="T3" fmla="*/ 126 h 1007"/>
                  <a:gd name="T4" fmla="*/ 253 w 376"/>
                  <a:gd name="T5" fmla="*/ 129 h 1007"/>
                  <a:gd name="T6" fmla="*/ 276 w 376"/>
                  <a:gd name="T7" fmla="*/ 158 h 1007"/>
                  <a:gd name="T8" fmla="*/ 219 w 376"/>
                  <a:gd name="T9" fmla="*/ 189 h 1007"/>
                  <a:gd name="T10" fmla="*/ 294 w 376"/>
                  <a:gd name="T11" fmla="*/ 233 h 1007"/>
                  <a:gd name="T12" fmla="*/ 282 w 376"/>
                  <a:gd name="T13" fmla="*/ 302 h 1007"/>
                  <a:gd name="T14" fmla="*/ 162 w 376"/>
                  <a:gd name="T15" fmla="*/ 704 h 1007"/>
                  <a:gd name="T16" fmla="*/ 113 w 376"/>
                  <a:gd name="T17" fmla="*/ 813 h 1007"/>
                  <a:gd name="T18" fmla="*/ 55 w 376"/>
                  <a:gd name="T19" fmla="*/ 905 h 1007"/>
                  <a:gd name="T20" fmla="*/ 21 w 376"/>
                  <a:gd name="T21" fmla="*/ 948 h 1007"/>
                  <a:gd name="T22" fmla="*/ 0 w 376"/>
                  <a:gd name="T23" fmla="*/ 970 h 1007"/>
                  <a:gd name="T24" fmla="*/ 3 w 376"/>
                  <a:gd name="T25" fmla="*/ 989 h 1007"/>
                  <a:gd name="T26" fmla="*/ 40 w 376"/>
                  <a:gd name="T27" fmla="*/ 1007 h 1007"/>
                  <a:gd name="T28" fmla="*/ 53 w 376"/>
                  <a:gd name="T29" fmla="*/ 985 h 1007"/>
                  <a:gd name="T30" fmla="*/ 55 w 376"/>
                  <a:gd name="T31" fmla="*/ 963 h 1007"/>
                  <a:gd name="T32" fmla="*/ 131 w 376"/>
                  <a:gd name="T33" fmla="*/ 857 h 1007"/>
                  <a:gd name="T34" fmla="*/ 169 w 376"/>
                  <a:gd name="T35" fmla="*/ 798 h 1007"/>
                  <a:gd name="T36" fmla="*/ 228 w 376"/>
                  <a:gd name="T37" fmla="*/ 663 h 1007"/>
                  <a:gd name="T38" fmla="*/ 284 w 376"/>
                  <a:gd name="T39" fmla="*/ 458 h 1007"/>
                  <a:gd name="T40" fmla="*/ 357 w 376"/>
                  <a:gd name="T41" fmla="*/ 238 h 1007"/>
                  <a:gd name="T42" fmla="*/ 328 w 376"/>
                  <a:gd name="T43" fmla="*/ 169 h 1007"/>
                  <a:gd name="T44" fmla="*/ 345 w 376"/>
                  <a:gd name="T45" fmla="*/ 156 h 1007"/>
                  <a:gd name="T46" fmla="*/ 345 w 376"/>
                  <a:gd name="T47" fmla="*/ 122 h 1007"/>
                  <a:gd name="T48" fmla="*/ 376 w 376"/>
                  <a:gd name="T49" fmla="*/ 44 h 1007"/>
                  <a:gd name="T50" fmla="*/ 341 w 376"/>
                  <a:gd name="T51" fmla="*/ 0 h 1007"/>
                  <a:gd name="T52" fmla="*/ 341 w 376"/>
                  <a:gd name="T53" fmla="*/ 0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6" h="1007">
                    <a:moveTo>
                      <a:pt x="341" y="0"/>
                    </a:moveTo>
                    <a:lnTo>
                      <a:pt x="290" y="126"/>
                    </a:lnTo>
                    <a:lnTo>
                      <a:pt x="253" y="129"/>
                    </a:lnTo>
                    <a:lnTo>
                      <a:pt x="276" y="158"/>
                    </a:lnTo>
                    <a:lnTo>
                      <a:pt x="219" y="189"/>
                    </a:lnTo>
                    <a:lnTo>
                      <a:pt x="294" y="233"/>
                    </a:lnTo>
                    <a:lnTo>
                      <a:pt x="282" y="302"/>
                    </a:lnTo>
                    <a:lnTo>
                      <a:pt x="162" y="704"/>
                    </a:lnTo>
                    <a:lnTo>
                      <a:pt x="113" y="813"/>
                    </a:lnTo>
                    <a:lnTo>
                      <a:pt x="55" y="905"/>
                    </a:lnTo>
                    <a:lnTo>
                      <a:pt x="21" y="948"/>
                    </a:lnTo>
                    <a:lnTo>
                      <a:pt x="0" y="970"/>
                    </a:lnTo>
                    <a:lnTo>
                      <a:pt x="3" y="989"/>
                    </a:lnTo>
                    <a:lnTo>
                      <a:pt x="40" y="1007"/>
                    </a:lnTo>
                    <a:lnTo>
                      <a:pt x="53" y="985"/>
                    </a:lnTo>
                    <a:lnTo>
                      <a:pt x="55" y="963"/>
                    </a:lnTo>
                    <a:lnTo>
                      <a:pt x="131" y="857"/>
                    </a:lnTo>
                    <a:lnTo>
                      <a:pt x="169" y="798"/>
                    </a:lnTo>
                    <a:lnTo>
                      <a:pt x="228" y="663"/>
                    </a:lnTo>
                    <a:lnTo>
                      <a:pt x="284" y="458"/>
                    </a:lnTo>
                    <a:lnTo>
                      <a:pt x="357" y="238"/>
                    </a:lnTo>
                    <a:lnTo>
                      <a:pt x="328" y="169"/>
                    </a:lnTo>
                    <a:lnTo>
                      <a:pt x="345" y="156"/>
                    </a:lnTo>
                    <a:lnTo>
                      <a:pt x="345" y="122"/>
                    </a:lnTo>
                    <a:lnTo>
                      <a:pt x="376" y="44"/>
                    </a:lnTo>
                    <a:lnTo>
                      <a:pt x="341" y="0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6" name="Freeform 142">
                <a:extLst>
                  <a:ext uri="{FF2B5EF4-FFF2-40B4-BE49-F238E27FC236}">
                    <a16:creationId xmlns:a16="http://schemas.microsoft.com/office/drawing/2014/main" id="{CBD50907-1CF6-4926-863B-DB34136C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401"/>
                <a:ext cx="66" cy="60"/>
              </a:xfrm>
              <a:custGeom>
                <a:avLst/>
                <a:gdLst>
                  <a:gd name="T0" fmla="*/ 49 w 132"/>
                  <a:gd name="T1" fmla="*/ 0 h 119"/>
                  <a:gd name="T2" fmla="*/ 25 w 132"/>
                  <a:gd name="T3" fmla="*/ 13 h 119"/>
                  <a:gd name="T4" fmla="*/ 0 w 132"/>
                  <a:gd name="T5" fmla="*/ 56 h 119"/>
                  <a:gd name="T6" fmla="*/ 31 w 132"/>
                  <a:gd name="T7" fmla="*/ 92 h 119"/>
                  <a:gd name="T8" fmla="*/ 63 w 132"/>
                  <a:gd name="T9" fmla="*/ 110 h 119"/>
                  <a:gd name="T10" fmla="*/ 90 w 132"/>
                  <a:gd name="T11" fmla="*/ 119 h 119"/>
                  <a:gd name="T12" fmla="*/ 132 w 132"/>
                  <a:gd name="T13" fmla="*/ 82 h 119"/>
                  <a:gd name="T14" fmla="*/ 115 w 132"/>
                  <a:gd name="T15" fmla="*/ 57 h 119"/>
                  <a:gd name="T16" fmla="*/ 75 w 132"/>
                  <a:gd name="T17" fmla="*/ 29 h 119"/>
                  <a:gd name="T18" fmla="*/ 49 w 132"/>
                  <a:gd name="T19" fmla="*/ 0 h 119"/>
                  <a:gd name="T20" fmla="*/ 49 w 132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19">
                    <a:moveTo>
                      <a:pt x="49" y="0"/>
                    </a:moveTo>
                    <a:lnTo>
                      <a:pt x="25" y="13"/>
                    </a:lnTo>
                    <a:lnTo>
                      <a:pt x="0" y="56"/>
                    </a:lnTo>
                    <a:lnTo>
                      <a:pt x="31" y="92"/>
                    </a:lnTo>
                    <a:lnTo>
                      <a:pt x="63" y="110"/>
                    </a:lnTo>
                    <a:lnTo>
                      <a:pt x="90" y="119"/>
                    </a:lnTo>
                    <a:lnTo>
                      <a:pt x="132" y="82"/>
                    </a:lnTo>
                    <a:lnTo>
                      <a:pt x="115" y="57"/>
                    </a:lnTo>
                    <a:lnTo>
                      <a:pt x="75" y="29"/>
                    </a:ln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7" name="Freeform 143">
                <a:extLst>
                  <a:ext uri="{FF2B5EF4-FFF2-40B4-BE49-F238E27FC236}">
                    <a16:creationId xmlns:a16="http://schemas.microsoft.com/office/drawing/2014/main" id="{15CB3D57-45E4-42F3-A247-1E39C5D33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678"/>
                <a:ext cx="90" cy="134"/>
              </a:xfrm>
              <a:custGeom>
                <a:avLst/>
                <a:gdLst>
                  <a:gd name="T0" fmla="*/ 43 w 179"/>
                  <a:gd name="T1" fmla="*/ 0 h 269"/>
                  <a:gd name="T2" fmla="*/ 32 w 179"/>
                  <a:gd name="T3" fmla="*/ 60 h 269"/>
                  <a:gd name="T4" fmla="*/ 0 w 179"/>
                  <a:gd name="T5" fmla="*/ 166 h 269"/>
                  <a:gd name="T6" fmla="*/ 62 w 179"/>
                  <a:gd name="T7" fmla="*/ 175 h 269"/>
                  <a:gd name="T8" fmla="*/ 104 w 179"/>
                  <a:gd name="T9" fmla="*/ 269 h 269"/>
                  <a:gd name="T10" fmla="*/ 157 w 179"/>
                  <a:gd name="T11" fmla="*/ 269 h 269"/>
                  <a:gd name="T12" fmla="*/ 179 w 179"/>
                  <a:gd name="T13" fmla="*/ 178 h 269"/>
                  <a:gd name="T14" fmla="*/ 162 w 179"/>
                  <a:gd name="T15" fmla="*/ 110 h 269"/>
                  <a:gd name="T16" fmla="*/ 175 w 179"/>
                  <a:gd name="T17" fmla="*/ 0 h 269"/>
                  <a:gd name="T18" fmla="*/ 122 w 179"/>
                  <a:gd name="T19" fmla="*/ 21 h 269"/>
                  <a:gd name="T20" fmla="*/ 43 w 179"/>
                  <a:gd name="T21" fmla="*/ 0 h 269"/>
                  <a:gd name="T22" fmla="*/ 43 w 179"/>
                  <a:gd name="T23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269">
                    <a:moveTo>
                      <a:pt x="43" y="0"/>
                    </a:moveTo>
                    <a:lnTo>
                      <a:pt x="32" y="60"/>
                    </a:lnTo>
                    <a:lnTo>
                      <a:pt x="0" y="166"/>
                    </a:lnTo>
                    <a:lnTo>
                      <a:pt x="62" y="175"/>
                    </a:lnTo>
                    <a:lnTo>
                      <a:pt x="104" y="269"/>
                    </a:lnTo>
                    <a:lnTo>
                      <a:pt x="157" y="269"/>
                    </a:lnTo>
                    <a:lnTo>
                      <a:pt x="179" y="178"/>
                    </a:lnTo>
                    <a:lnTo>
                      <a:pt x="162" y="110"/>
                    </a:lnTo>
                    <a:lnTo>
                      <a:pt x="175" y="0"/>
                    </a:lnTo>
                    <a:lnTo>
                      <a:pt x="122" y="2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8" name="Freeform 144">
                <a:extLst>
                  <a:ext uri="{FF2B5EF4-FFF2-40B4-BE49-F238E27FC236}">
                    <a16:creationId xmlns:a16="http://schemas.microsoft.com/office/drawing/2014/main" id="{1053C42D-433A-4F34-B658-5EBDC05A1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69"/>
                <a:ext cx="93" cy="67"/>
              </a:xfrm>
              <a:custGeom>
                <a:avLst/>
                <a:gdLst>
                  <a:gd name="T0" fmla="*/ 20 w 185"/>
                  <a:gd name="T1" fmla="*/ 0 h 135"/>
                  <a:gd name="T2" fmla="*/ 0 w 185"/>
                  <a:gd name="T3" fmla="*/ 114 h 135"/>
                  <a:gd name="T4" fmla="*/ 53 w 185"/>
                  <a:gd name="T5" fmla="*/ 135 h 135"/>
                  <a:gd name="T6" fmla="*/ 185 w 185"/>
                  <a:gd name="T7" fmla="*/ 86 h 135"/>
                  <a:gd name="T8" fmla="*/ 170 w 185"/>
                  <a:gd name="T9" fmla="*/ 42 h 135"/>
                  <a:gd name="T10" fmla="*/ 63 w 185"/>
                  <a:gd name="T11" fmla="*/ 14 h 135"/>
                  <a:gd name="T12" fmla="*/ 20 w 185"/>
                  <a:gd name="T13" fmla="*/ 0 h 135"/>
                  <a:gd name="T14" fmla="*/ 20 w 185"/>
                  <a:gd name="T1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35">
                    <a:moveTo>
                      <a:pt x="20" y="0"/>
                    </a:moveTo>
                    <a:lnTo>
                      <a:pt x="0" y="114"/>
                    </a:lnTo>
                    <a:lnTo>
                      <a:pt x="53" y="135"/>
                    </a:lnTo>
                    <a:lnTo>
                      <a:pt x="185" y="86"/>
                    </a:lnTo>
                    <a:lnTo>
                      <a:pt x="170" y="42"/>
                    </a:lnTo>
                    <a:lnTo>
                      <a:pt x="63" y="14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87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9" name="Freeform 145">
                <a:extLst>
                  <a:ext uri="{FF2B5EF4-FFF2-40B4-BE49-F238E27FC236}">
                    <a16:creationId xmlns:a16="http://schemas.microsoft.com/office/drawing/2014/main" id="{AB89D59A-C279-4C87-AF9E-D2764B1A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762"/>
                <a:ext cx="148" cy="138"/>
              </a:xfrm>
              <a:custGeom>
                <a:avLst/>
                <a:gdLst>
                  <a:gd name="T0" fmla="*/ 147 w 295"/>
                  <a:gd name="T1" fmla="*/ 0 h 274"/>
                  <a:gd name="T2" fmla="*/ 100 w 295"/>
                  <a:gd name="T3" fmla="*/ 3 h 274"/>
                  <a:gd name="T4" fmla="*/ 93 w 295"/>
                  <a:gd name="T5" fmla="*/ 92 h 274"/>
                  <a:gd name="T6" fmla="*/ 0 w 295"/>
                  <a:gd name="T7" fmla="*/ 177 h 274"/>
                  <a:gd name="T8" fmla="*/ 132 w 295"/>
                  <a:gd name="T9" fmla="*/ 213 h 274"/>
                  <a:gd name="T10" fmla="*/ 157 w 295"/>
                  <a:gd name="T11" fmla="*/ 274 h 274"/>
                  <a:gd name="T12" fmla="*/ 228 w 295"/>
                  <a:gd name="T13" fmla="*/ 177 h 274"/>
                  <a:gd name="T14" fmla="*/ 295 w 295"/>
                  <a:gd name="T15" fmla="*/ 125 h 274"/>
                  <a:gd name="T16" fmla="*/ 295 w 295"/>
                  <a:gd name="T17" fmla="*/ 60 h 274"/>
                  <a:gd name="T18" fmla="*/ 220 w 295"/>
                  <a:gd name="T19" fmla="*/ 110 h 274"/>
                  <a:gd name="T20" fmla="*/ 203 w 295"/>
                  <a:gd name="T21" fmla="*/ 32 h 274"/>
                  <a:gd name="T22" fmla="*/ 178 w 295"/>
                  <a:gd name="T23" fmla="*/ 7 h 274"/>
                  <a:gd name="T24" fmla="*/ 147 w 295"/>
                  <a:gd name="T25" fmla="*/ 0 h 274"/>
                  <a:gd name="T26" fmla="*/ 147 w 295"/>
                  <a:gd name="T27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5" h="274">
                    <a:moveTo>
                      <a:pt x="147" y="0"/>
                    </a:moveTo>
                    <a:lnTo>
                      <a:pt x="100" y="3"/>
                    </a:lnTo>
                    <a:lnTo>
                      <a:pt x="93" y="92"/>
                    </a:lnTo>
                    <a:lnTo>
                      <a:pt x="0" y="177"/>
                    </a:lnTo>
                    <a:lnTo>
                      <a:pt x="132" y="213"/>
                    </a:lnTo>
                    <a:lnTo>
                      <a:pt x="157" y="274"/>
                    </a:lnTo>
                    <a:lnTo>
                      <a:pt x="228" y="177"/>
                    </a:lnTo>
                    <a:lnTo>
                      <a:pt x="295" y="125"/>
                    </a:lnTo>
                    <a:lnTo>
                      <a:pt x="295" y="60"/>
                    </a:lnTo>
                    <a:lnTo>
                      <a:pt x="220" y="110"/>
                    </a:lnTo>
                    <a:lnTo>
                      <a:pt x="203" y="32"/>
                    </a:lnTo>
                    <a:lnTo>
                      <a:pt x="178" y="7"/>
                    </a:lnTo>
                    <a:lnTo>
                      <a:pt x="147" y="0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0" name="Freeform 146">
                <a:extLst>
                  <a:ext uri="{FF2B5EF4-FFF2-40B4-BE49-F238E27FC236}">
                    <a16:creationId xmlns:a16="http://schemas.microsoft.com/office/drawing/2014/main" id="{84DC3C0B-F2F5-4AD7-AD1D-117A73C4D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031"/>
                <a:ext cx="227" cy="297"/>
              </a:xfrm>
              <a:custGeom>
                <a:avLst/>
                <a:gdLst>
                  <a:gd name="T0" fmla="*/ 16 w 454"/>
                  <a:gd name="T1" fmla="*/ 284 h 594"/>
                  <a:gd name="T2" fmla="*/ 0 w 454"/>
                  <a:gd name="T3" fmla="*/ 374 h 594"/>
                  <a:gd name="T4" fmla="*/ 50 w 454"/>
                  <a:gd name="T5" fmla="*/ 392 h 594"/>
                  <a:gd name="T6" fmla="*/ 100 w 454"/>
                  <a:gd name="T7" fmla="*/ 419 h 594"/>
                  <a:gd name="T8" fmla="*/ 128 w 454"/>
                  <a:gd name="T9" fmla="*/ 455 h 594"/>
                  <a:gd name="T10" fmla="*/ 148 w 454"/>
                  <a:gd name="T11" fmla="*/ 513 h 594"/>
                  <a:gd name="T12" fmla="*/ 154 w 454"/>
                  <a:gd name="T13" fmla="*/ 568 h 594"/>
                  <a:gd name="T14" fmla="*/ 170 w 454"/>
                  <a:gd name="T15" fmla="*/ 594 h 594"/>
                  <a:gd name="T16" fmla="*/ 311 w 454"/>
                  <a:gd name="T17" fmla="*/ 531 h 594"/>
                  <a:gd name="T18" fmla="*/ 372 w 454"/>
                  <a:gd name="T19" fmla="*/ 484 h 594"/>
                  <a:gd name="T20" fmla="*/ 435 w 454"/>
                  <a:gd name="T21" fmla="*/ 396 h 594"/>
                  <a:gd name="T22" fmla="*/ 446 w 454"/>
                  <a:gd name="T23" fmla="*/ 334 h 594"/>
                  <a:gd name="T24" fmla="*/ 454 w 454"/>
                  <a:gd name="T25" fmla="*/ 271 h 594"/>
                  <a:gd name="T26" fmla="*/ 427 w 454"/>
                  <a:gd name="T27" fmla="*/ 157 h 594"/>
                  <a:gd name="T28" fmla="*/ 360 w 454"/>
                  <a:gd name="T29" fmla="*/ 23 h 594"/>
                  <a:gd name="T30" fmla="*/ 323 w 454"/>
                  <a:gd name="T31" fmla="*/ 0 h 594"/>
                  <a:gd name="T32" fmla="*/ 300 w 454"/>
                  <a:gd name="T33" fmla="*/ 70 h 594"/>
                  <a:gd name="T34" fmla="*/ 244 w 454"/>
                  <a:gd name="T35" fmla="*/ 168 h 594"/>
                  <a:gd name="T36" fmla="*/ 159 w 454"/>
                  <a:gd name="T37" fmla="*/ 226 h 594"/>
                  <a:gd name="T38" fmla="*/ 16 w 454"/>
                  <a:gd name="T39" fmla="*/ 284 h 594"/>
                  <a:gd name="T40" fmla="*/ 16 w 454"/>
                  <a:gd name="T41" fmla="*/ 28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4" h="594">
                    <a:moveTo>
                      <a:pt x="16" y="284"/>
                    </a:moveTo>
                    <a:lnTo>
                      <a:pt x="0" y="374"/>
                    </a:lnTo>
                    <a:lnTo>
                      <a:pt x="50" y="392"/>
                    </a:lnTo>
                    <a:lnTo>
                      <a:pt x="100" y="419"/>
                    </a:lnTo>
                    <a:lnTo>
                      <a:pt x="128" y="455"/>
                    </a:lnTo>
                    <a:lnTo>
                      <a:pt x="148" y="513"/>
                    </a:lnTo>
                    <a:lnTo>
                      <a:pt x="154" y="568"/>
                    </a:lnTo>
                    <a:lnTo>
                      <a:pt x="170" y="594"/>
                    </a:lnTo>
                    <a:lnTo>
                      <a:pt x="311" y="531"/>
                    </a:lnTo>
                    <a:lnTo>
                      <a:pt x="372" y="484"/>
                    </a:lnTo>
                    <a:lnTo>
                      <a:pt x="435" y="396"/>
                    </a:lnTo>
                    <a:lnTo>
                      <a:pt x="446" y="334"/>
                    </a:lnTo>
                    <a:lnTo>
                      <a:pt x="454" y="271"/>
                    </a:lnTo>
                    <a:lnTo>
                      <a:pt x="427" y="157"/>
                    </a:lnTo>
                    <a:lnTo>
                      <a:pt x="360" y="23"/>
                    </a:lnTo>
                    <a:lnTo>
                      <a:pt x="323" y="0"/>
                    </a:lnTo>
                    <a:lnTo>
                      <a:pt x="300" y="70"/>
                    </a:lnTo>
                    <a:lnTo>
                      <a:pt x="244" y="168"/>
                    </a:lnTo>
                    <a:lnTo>
                      <a:pt x="159" y="226"/>
                    </a:lnTo>
                    <a:lnTo>
                      <a:pt x="16" y="284"/>
                    </a:lnTo>
                    <a:lnTo>
                      <a:pt x="16" y="284"/>
                    </a:lnTo>
                    <a:close/>
                  </a:path>
                </a:pathLst>
              </a:custGeom>
              <a:solidFill>
                <a:srgbClr val="9393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1" name="Freeform 147">
                <a:extLst>
                  <a:ext uri="{FF2B5EF4-FFF2-40B4-BE49-F238E27FC236}">
                    <a16:creationId xmlns:a16="http://schemas.microsoft.com/office/drawing/2014/main" id="{31290AB8-58E9-4FCF-AB90-EE125C6CB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74"/>
                <a:ext cx="149" cy="196"/>
              </a:xfrm>
              <a:custGeom>
                <a:avLst/>
                <a:gdLst>
                  <a:gd name="T0" fmla="*/ 183 w 298"/>
                  <a:gd name="T1" fmla="*/ 0 h 392"/>
                  <a:gd name="T2" fmla="*/ 190 w 298"/>
                  <a:gd name="T3" fmla="*/ 91 h 392"/>
                  <a:gd name="T4" fmla="*/ 157 w 298"/>
                  <a:gd name="T5" fmla="*/ 140 h 392"/>
                  <a:gd name="T6" fmla="*/ 88 w 298"/>
                  <a:gd name="T7" fmla="*/ 250 h 392"/>
                  <a:gd name="T8" fmla="*/ 0 w 298"/>
                  <a:gd name="T9" fmla="*/ 329 h 392"/>
                  <a:gd name="T10" fmla="*/ 0 w 298"/>
                  <a:gd name="T11" fmla="*/ 392 h 392"/>
                  <a:gd name="T12" fmla="*/ 139 w 298"/>
                  <a:gd name="T13" fmla="*/ 339 h 392"/>
                  <a:gd name="T14" fmla="*/ 198 w 298"/>
                  <a:gd name="T15" fmla="*/ 297 h 392"/>
                  <a:gd name="T16" fmla="*/ 268 w 298"/>
                  <a:gd name="T17" fmla="*/ 190 h 392"/>
                  <a:gd name="T18" fmla="*/ 298 w 298"/>
                  <a:gd name="T19" fmla="*/ 113 h 392"/>
                  <a:gd name="T20" fmla="*/ 183 w 298"/>
                  <a:gd name="T21" fmla="*/ 0 h 392"/>
                  <a:gd name="T22" fmla="*/ 183 w 298"/>
                  <a:gd name="T23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8" h="392">
                    <a:moveTo>
                      <a:pt x="183" y="0"/>
                    </a:moveTo>
                    <a:lnTo>
                      <a:pt x="190" y="91"/>
                    </a:lnTo>
                    <a:lnTo>
                      <a:pt x="157" y="140"/>
                    </a:lnTo>
                    <a:lnTo>
                      <a:pt x="88" y="250"/>
                    </a:lnTo>
                    <a:lnTo>
                      <a:pt x="0" y="329"/>
                    </a:lnTo>
                    <a:lnTo>
                      <a:pt x="0" y="392"/>
                    </a:lnTo>
                    <a:lnTo>
                      <a:pt x="139" y="339"/>
                    </a:lnTo>
                    <a:lnTo>
                      <a:pt x="198" y="297"/>
                    </a:lnTo>
                    <a:lnTo>
                      <a:pt x="268" y="190"/>
                    </a:lnTo>
                    <a:lnTo>
                      <a:pt x="298" y="113"/>
                    </a:lnTo>
                    <a:lnTo>
                      <a:pt x="183" y="0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2" name="Freeform 148">
                <a:extLst>
                  <a:ext uri="{FF2B5EF4-FFF2-40B4-BE49-F238E27FC236}">
                    <a16:creationId xmlns:a16="http://schemas.microsoft.com/office/drawing/2014/main" id="{407BD9F8-2251-44F2-B5E0-2D10F0795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839"/>
                <a:ext cx="504" cy="308"/>
              </a:xfrm>
              <a:custGeom>
                <a:avLst/>
                <a:gdLst>
                  <a:gd name="T0" fmla="*/ 105 w 1008"/>
                  <a:gd name="T1" fmla="*/ 235 h 617"/>
                  <a:gd name="T2" fmla="*/ 92 w 1008"/>
                  <a:gd name="T3" fmla="*/ 260 h 617"/>
                  <a:gd name="T4" fmla="*/ 66 w 1008"/>
                  <a:gd name="T5" fmla="*/ 300 h 617"/>
                  <a:gd name="T6" fmla="*/ 47 w 1008"/>
                  <a:gd name="T7" fmla="*/ 348 h 617"/>
                  <a:gd name="T8" fmla="*/ 36 w 1008"/>
                  <a:gd name="T9" fmla="*/ 398 h 617"/>
                  <a:gd name="T10" fmla="*/ 36 w 1008"/>
                  <a:gd name="T11" fmla="*/ 449 h 617"/>
                  <a:gd name="T12" fmla="*/ 0 w 1008"/>
                  <a:gd name="T13" fmla="*/ 534 h 617"/>
                  <a:gd name="T14" fmla="*/ 7 w 1008"/>
                  <a:gd name="T15" fmla="*/ 548 h 617"/>
                  <a:gd name="T16" fmla="*/ 88 w 1008"/>
                  <a:gd name="T17" fmla="*/ 537 h 617"/>
                  <a:gd name="T18" fmla="*/ 171 w 1008"/>
                  <a:gd name="T19" fmla="*/ 581 h 617"/>
                  <a:gd name="T20" fmla="*/ 198 w 1008"/>
                  <a:gd name="T21" fmla="*/ 540 h 617"/>
                  <a:gd name="T22" fmla="*/ 213 w 1008"/>
                  <a:gd name="T23" fmla="*/ 486 h 617"/>
                  <a:gd name="T24" fmla="*/ 238 w 1008"/>
                  <a:gd name="T25" fmla="*/ 454 h 617"/>
                  <a:gd name="T26" fmla="*/ 304 w 1008"/>
                  <a:gd name="T27" fmla="*/ 468 h 617"/>
                  <a:gd name="T28" fmla="*/ 317 w 1008"/>
                  <a:gd name="T29" fmla="*/ 489 h 617"/>
                  <a:gd name="T30" fmla="*/ 355 w 1008"/>
                  <a:gd name="T31" fmla="*/ 496 h 617"/>
                  <a:gd name="T32" fmla="*/ 383 w 1008"/>
                  <a:gd name="T33" fmla="*/ 530 h 617"/>
                  <a:gd name="T34" fmla="*/ 423 w 1008"/>
                  <a:gd name="T35" fmla="*/ 537 h 617"/>
                  <a:gd name="T36" fmla="*/ 434 w 1008"/>
                  <a:gd name="T37" fmla="*/ 559 h 617"/>
                  <a:gd name="T38" fmla="*/ 533 w 1008"/>
                  <a:gd name="T39" fmla="*/ 580 h 617"/>
                  <a:gd name="T40" fmla="*/ 593 w 1008"/>
                  <a:gd name="T41" fmla="*/ 617 h 617"/>
                  <a:gd name="T42" fmla="*/ 603 w 1008"/>
                  <a:gd name="T43" fmla="*/ 556 h 617"/>
                  <a:gd name="T44" fmla="*/ 684 w 1008"/>
                  <a:gd name="T45" fmla="*/ 534 h 617"/>
                  <a:gd name="T46" fmla="*/ 757 w 1008"/>
                  <a:gd name="T47" fmla="*/ 542 h 617"/>
                  <a:gd name="T48" fmla="*/ 804 w 1008"/>
                  <a:gd name="T49" fmla="*/ 581 h 617"/>
                  <a:gd name="T50" fmla="*/ 812 w 1008"/>
                  <a:gd name="T51" fmla="*/ 606 h 617"/>
                  <a:gd name="T52" fmla="*/ 910 w 1008"/>
                  <a:gd name="T53" fmla="*/ 527 h 617"/>
                  <a:gd name="T54" fmla="*/ 953 w 1008"/>
                  <a:gd name="T55" fmla="*/ 454 h 617"/>
                  <a:gd name="T56" fmla="*/ 979 w 1008"/>
                  <a:gd name="T57" fmla="*/ 405 h 617"/>
                  <a:gd name="T58" fmla="*/ 1008 w 1008"/>
                  <a:gd name="T59" fmla="*/ 376 h 617"/>
                  <a:gd name="T60" fmla="*/ 1004 w 1008"/>
                  <a:gd name="T61" fmla="*/ 264 h 617"/>
                  <a:gd name="T62" fmla="*/ 856 w 1008"/>
                  <a:gd name="T63" fmla="*/ 125 h 617"/>
                  <a:gd name="T64" fmla="*/ 757 w 1008"/>
                  <a:gd name="T65" fmla="*/ 44 h 617"/>
                  <a:gd name="T66" fmla="*/ 668 w 1008"/>
                  <a:gd name="T67" fmla="*/ 12 h 617"/>
                  <a:gd name="T68" fmla="*/ 549 w 1008"/>
                  <a:gd name="T69" fmla="*/ 0 h 617"/>
                  <a:gd name="T70" fmla="*/ 434 w 1008"/>
                  <a:gd name="T71" fmla="*/ 7 h 617"/>
                  <a:gd name="T72" fmla="*/ 442 w 1008"/>
                  <a:gd name="T73" fmla="*/ 184 h 617"/>
                  <a:gd name="T74" fmla="*/ 412 w 1008"/>
                  <a:gd name="T75" fmla="*/ 314 h 617"/>
                  <a:gd name="T76" fmla="*/ 402 w 1008"/>
                  <a:gd name="T77" fmla="*/ 348 h 617"/>
                  <a:gd name="T78" fmla="*/ 295 w 1008"/>
                  <a:gd name="T79" fmla="*/ 301 h 617"/>
                  <a:gd name="T80" fmla="*/ 179 w 1008"/>
                  <a:gd name="T81" fmla="*/ 314 h 617"/>
                  <a:gd name="T82" fmla="*/ 154 w 1008"/>
                  <a:gd name="T83" fmla="*/ 300 h 617"/>
                  <a:gd name="T84" fmla="*/ 139 w 1008"/>
                  <a:gd name="T85" fmla="*/ 260 h 617"/>
                  <a:gd name="T86" fmla="*/ 105 w 1008"/>
                  <a:gd name="T87" fmla="*/ 235 h 617"/>
                  <a:gd name="T88" fmla="*/ 105 w 1008"/>
                  <a:gd name="T89" fmla="*/ 235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08" h="617">
                    <a:moveTo>
                      <a:pt x="105" y="235"/>
                    </a:moveTo>
                    <a:lnTo>
                      <a:pt x="92" y="260"/>
                    </a:lnTo>
                    <a:lnTo>
                      <a:pt x="66" y="300"/>
                    </a:lnTo>
                    <a:lnTo>
                      <a:pt x="47" y="348"/>
                    </a:lnTo>
                    <a:lnTo>
                      <a:pt x="36" y="398"/>
                    </a:lnTo>
                    <a:lnTo>
                      <a:pt x="36" y="449"/>
                    </a:lnTo>
                    <a:lnTo>
                      <a:pt x="0" y="534"/>
                    </a:lnTo>
                    <a:lnTo>
                      <a:pt x="7" y="548"/>
                    </a:lnTo>
                    <a:lnTo>
                      <a:pt x="88" y="537"/>
                    </a:lnTo>
                    <a:lnTo>
                      <a:pt x="171" y="581"/>
                    </a:lnTo>
                    <a:lnTo>
                      <a:pt x="198" y="540"/>
                    </a:lnTo>
                    <a:lnTo>
                      <a:pt x="213" y="486"/>
                    </a:lnTo>
                    <a:lnTo>
                      <a:pt x="238" y="454"/>
                    </a:lnTo>
                    <a:lnTo>
                      <a:pt x="304" y="468"/>
                    </a:lnTo>
                    <a:lnTo>
                      <a:pt x="317" y="489"/>
                    </a:lnTo>
                    <a:lnTo>
                      <a:pt x="355" y="496"/>
                    </a:lnTo>
                    <a:lnTo>
                      <a:pt x="383" y="530"/>
                    </a:lnTo>
                    <a:lnTo>
                      <a:pt x="423" y="537"/>
                    </a:lnTo>
                    <a:lnTo>
                      <a:pt x="434" y="559"/>
                    </a:lnTo>
                    <a:lnTo>
                      <a:pt x="533" y="580"/>
                    </a:lnTo>
                    <a:lnTo>
                      <a:pt x="593" y="617"/>
                    </a:lnTo>
                    <a:lnTo>
                      <a:pt x="603" y="556"/>
                    </a:lnTo>
                    <a:lnTo>
                      <a:pt x="684" y="534"/>
                    </a:lnTo>
                    <a:lnTo>
                      <a:pt x="757" y="542"/>
                    </a:lnTo>
                    <a:lnTo>
                      <a:pt x="804" y="581"/>
                    </a:lnTo>
                    <a:lnTo>
                      <a:pt x="812" y="606"/>
                    </a:lnTo>
                    <a:lnTo>
                      <a:pt x="910" y="527"/>
                    </a:lnTo>
                    <a:lnTo>
                      <a:pt x="953" y="454"/>
                    </a:lnTo>
                    <a:lnTo>
                      <a:pt x="979" y="405"/>
                    </a:lnTo>
                    <a:lnTo>
                      <a:pt x="1008" y="376"/>
                    </a:lnTo>
                    <a:lnTo>
                      <a:pt x="1004" y="264"/>
                    </a:lnTo>
                    <a:lnTo>
                      <a:pt x="856" y="125"/>
                    </a:lnTo>
                    <a:lnTo>
                      <a:pt x="757" y="44"/>
                    </a:lnTo>
                    <a:lnTo>
                      <a:pt x="668" y="12"/>
                    </a:lnTo>
                    <a:lnTo>
                      <a:pt x="549" y="0"/>
                    </a:lnTo>
                    <a:lnTo>
                      <a:pt x="434" y="7"/>
                    </a:lnTo>
                    <a:lnTo>
                      <a:pt x="442" y="184"/>
                    </a:lnTo>
                    <a:lnTo>
                      <a:pt x="412" y="314"/>
                    </a:lnTo>
                    <a:lnTo>
                      <a:pt x="402" y="348"/>
                    </a:lnTo>
                    <a:lnTo>
                      <a:pt x="295" y="301"/>
                    </a:lnTo>
                    <a:lnTo>
                      <a:pt x="179" y="314"/>
                    </a:lnTo>
                    <a:lnTo>
                      <a:pt x="154" y="300"/>
                    </a:lnTo>
                    <a:lnTo>
                      <a:pt x="139" y="260"/>
                    </a:lnTo>
                    <a:lnTo>
                      <a:pt x="105" y="235"/>
                    </a:lnTo>
                    <a:lnTo>
                      <a:pt x="105" y="235"/>
                    </a:lnTo>
                    <a:close/>
                  </a:path>
                </a:pathLst>
              </a:custGeom>
              <a:solidFill>
                <a:srgbClr val="191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3" name="Freeform 149">
                <a:extLst>
                  <a:ext uri="{FF2B5EF4-FFF2-40B4-BE49-F238E27FC236}">
                    <a16:creationId xmlns:a16="http://schemas.microsoft.com/office/drawing/2014/main" id="{3D932300-02DC-4C8A-9D50-CA4249D0F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209"/>
                <a:ext cx="180" cy="477"/>
              </a:xfrm>
              <a:custGeom>
                <a:avLst/>
                <a:gdLst>
                  <a:gd name="T0" fmla="*/ 199 w 359"/>
                  <a:gd name="T1" fmla="*/ 0 h 954"/>
                  <a:gd name="T2" fmla="*/ 171 w 359"/>
                  <a:gd name="T3" fmla="*/ 121 h 954"/>
                  <a:gd name="T4" fmla="*/ 136 w 359"/>
                  <a:gd name="T5" fmla="*/ 159 h 954"/>
                  <a:gd name="T6" fmla="*/ 74 w 359"/>
                  <a:gd name="T7" fmla="*/ 248 h 954"/>
                  <a:gd name="T8" fmla="*/ 0 w 359"/>
                  <a:gd name="T9" fmla="*/ 332 h 954"/>
                  <a:gd name="T10" fmla="*/ 3 w 359"/>
                  <a:gd name="T11" fmla="*/ 404 h 954"/>
                  <a:gd name="T12" fmla="*/ 23 w 359"/>
                  <a:gd name="T13" fmla="*/ 448 h 954"/>
                  <a:gd name="T14" fmla="*/ 5 w 359"/>
                  <a:gd name="T15" fmla="*/ 659 h 954"/>
                  <a:gd name="T16" fmla="*/ 20 w 359"/>
                  <a:gd name="T17" fmla="*/ 758 h 954"/>
                  <a:gd name="T18" fmla="*/ 44 w 359"/>
                  <a:gd name="T19" fmla="*/ 859 h 954"/>
                  <a:gd name="T20" fmla="*/ 44 w 359"/>
                  <a:gd name="T21" fmla="*/ 931 h 954"/>
                  <a:gd name="T22" fmla="*/ 74 w 359"/>
                  <a:gd name="T23" fmla="*/ 951 h 954"/>
                  <a:gd name="T24" fmla="*/ 124 w 359"/>
                  <a:gd name="T25" fmla="*/ 954 h 954"/>
                  <a:gd name="T26" fmla="*/ 168 w 359"/>
                  <a:gd name="T27" fmla="*/ 942 h 954"/>
                  <a:gd name="T28" fmla="*/ 237 w 359"/>
                  <a:gd name="T29" fmla="*/ 719 h 954"/>
                  <a:gd name="T30" fmla="*/ 255 w 359"/>
                  <a:gd name="T31" fmla="*/ 584 h 954"/>
                  <a:gd name="T32" fmla="*/ 246 w 359"/>
                  <a:gd name="T33" fmla="*/ 523 h 954"/>
                  <a:gd name="T34" fmla="*/ 214 w 359"/>
                  <a:gd name="T35" fmla="*/ 439 h 954"/>
                  <a:gd name="T36" fmla="*/ 211 w 359"/>
                  <a:gd name="T37" fmla="*/ 353 h 954"/>
                  <a:gd name="T38" fmla="*/ 232 w 359"/>
                  <a:gd name="T39" fmla="*/ 306 h 954"/>
                  <a:gd name="T40" fmla="*/ 283 w 359"/>
                  <a:gd name="T41" fmla="*/ 251 h 954"/>
                  <a:gd name="T42" fmla="*/ 345 w 359"/>
                  <a:gd name="T43" fmla="*/ 237 h 954"/>
                  <a:gd name="T44" fmla="*/ 359 w 359"/>
                  <a:gd name="T45" fmla="*/ 179 h 954"/>
                  <a:gd name="T46" fmla="*/ 333 w 359"/>
                  <a:gd name="T47" fmla="*/ 87 h 954"/>
                  <a:gd name="T48" fmla="*/ 304 w 359"/>
                  <a:gd name="T49" fmla="*/ 55 h 954"/>
                  <a:gd name="T50" fmla="*/ 199 w 359"/>
                  <a:gd name="T51" fmla="*/ 0 h 954"/>
                  <a:gd name="T52" fmla="*/ 199 w 359"/>
                  <a:gd name="T53" fmla="*/ 0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9" h="954">
                    <a:moveTo>
                      <a:pt x="199" y="0"/>
                    </a:moveTo>
                    <a:lnTo>
                      <a:pt x="171" y="121"/>
                    </a:lnTo>
                    <a:lnTo>
                      <a:pt x="136" y="159"/>
                    </a:lnTo>
                    <a:lnTo>
                      <a:pt x="74" y="248"/>
                    </a:lnTo>
                    <a:lnTo>
                      <a:pt x="0" y="332"/>
                    </a:lnTo>
                    <a:lnTo>
                      <a:pt x="3" y="404"/>
                    </a:lnTo>
                    <a:lnTo>
                      <a:pt x="23" y="448"/>
                    </a:lnTo>
                    <a:lnTo>
                      <a:pt x="5" y="659"/>
                    </a:lnTo>
                    <a:lnTo>
                      <a:pt x="20" y="758"/>
                    </a:lnTo>
                    <a:lnTo>
                      <a:pt x="44" y="859"/>
                    </a:lnTo>
                    <a:lnTo>
                      <a:pt x="44" y="931"/>
                    </a:lnTo>
                    <a:lnTo>
                      <a:pt x="74" y="951"/>
                    </a:lnTo>
                    <a:lnTo>
                      <a:pt x="124" y="954"/>
                    </a:lnTo>
                    <a:lnTo>
                      <a:pt x="168" y="942"/>
                    </a:lnTo>
                    <a:lnTo>
                      <a:pt x="237" y="719"/>
                    </a:lnTo>
                    <a:lnTo>
                      <a:pt x="255" y="584"/>
                    </a:lnTo>
                    <a:lnTo>
                      <a:pt x="246" y="523"/>
                    </a:lnTo>
                    <a:lnTo>
                      <a:pt x="214" y="439"/>
                    </a:lnTo>
                    <a:lnTo>
                      <a:pt x="211" y="353"/>
                    </a:lnTo>
                    <a:lnTo>
                      <a:pt x="232" y="306"/>
                    </a:lnTo>
                    <a:lnTo>
                      <a:pt x="283" y="251"/>
                    </a:lnTo>
                    <a:lnTo>
                      <a:pt x="345" y="237"/>
                    </a:lnTo>
                    <a:lnTo>
                      <a:pt x="359" y="179"/>
                    </a:lnTo>
                    <a:lnTo>
                      <a:pt x="333" y="87"/>
                    </a:lnTo>
                    <a:lnTo>
                      <a:pt x="304" y="55"/>
                    </a:lnTo>
                    <a:lnTo>
                      <a:pt x="199" y="0"/>
                    </a:ln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FA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4" name="Freeform 150">
                <a:extLst>
                  <a:ext uri="{FF2B5EF4-FFF2-40B4-BE49-F238E27FC236}">
                    <a16:creationId xmlns:a16="http://schemas.microsoft.com/office/drawing/2014/main" id="{E5487B4F-D673-46CD-914B-2B501AD86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472"/>
                <a:ext cx="151" cy="322"/>
              </a:xfrm>
              <a:custGeom>
                <a:avLst/>
                <a:gdLst>
                  <a:gd name="T0" fmla="*/ 0 w 301"/>
                  <a:gd name="T1" fmla="*/ 72 h 644"/>
                  <a:gd name="T2" fmla="*/ 11 w 301"/>
                  <a:gd name="T3" fmla="*/ 119 h 644"/>
                  <a:gd name="T4" fmla="*/ 30 w 301"/>
                  <a:gd name="T5" fmla="*/ 145 h 644"/>
                  <a:gd name="T6" fmla="*/ 110 w 301"/>
                  <a:gd name="T7" fmla="*/ 358 h 644"/>
                  <a:gd name="T8" fmla="*/ 188 w 301"/>
                  <a:gd name="T9" fmla="*/ 483 h 644"/>
                  <a:gd name="T10" fmla="*/ 188 w 301"/>
                  <a:gd name="T11" fmla="*/ 638 h 644"/>
                  <a:gd name="T12" fmla="*/ 239 w 301"/>
                  <a:gd name="T13" fmla="*/ 644 h 644"/>
                  <a:gd name="T14" fmla="*/ 239 w 301"/>
                  <a:gd name="T15" fmla="*/ 584 h 644"/>
                  <a:gd name="T16" fmla="*/ 257 w 301"/>
                  <a:gd name="T17" fmla="*/ 572 h 644"/>
                  <a:gd name="T18" fmla="*/ 298 w 301"/>
                  <a:gd name="T19" fmla="*/ 450 h 644"/>
                  <a:gd name="T20" fmla="*/ 301 w 301"/>
                  <a:gd name="T21" fmla="*/ 378 h 644"/>
                  <a:gd name="T22" fmla="*/ 295 w 301"/>
                  <a:gd name="T23" fmla="*/ 289 h 644"/>
                  <a:gd name="T24" fmla="*/ 257 w 301"/>
                  <a:gd name="T25" fmla="*/ 136 h 644"/>
                  <a:gd name="T26" fmla="*/ 185 w 301"/>
                  <a:gd name="T27" fmla="*/ 0 h 644"/>
                  <a:gd name="T28" fmla="*/ 72 w 301"/>
                  <a:gd name="T29" fmla="*/ 0 h 644"/>
                  <a:gd name="T30" fmla="*/ 0 w 301"/>
                  <a:gd name="T31" fmla="*/ 72 h 644"/>
                  <a:gd name="T32" fmla="*/ 0 w 301"/>
                  <a:gd name="T33" fmla="*/ 72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644">
                    <a:moveTo>
                      <a:pt x="0" y="72"/>
                    </a:moveTo>
                    <a:lnTo>
                      <a:pt x="11" y="119"/>
                    </a:lnTo>
                    <a:lnTo>
                      <a:pt x="30" y="145"/>
                    </a:lnTo>
                    <a:lnTo>
                      <a:pt x="110" y="358"/>
                    </a:lnTo>
                    <a:lnTo>
                      <a:pt x="188" y="483"/>
                    </a:lnTo>
                    <a:lnTo>
                      <a:pt x="188" y="638"/>
                    </a:lnTo>
                    <a:lnTo>
                      <a:pt x="239" y="644"/>
                    </a:lnTo>
                    <a:lnTo>
                      <a:pt x="239" y="584"/>
                    </a:lnTo>
                    <a:lnTo>
                      <a:pt x="257" y="572"/>
                    </a:lnTo>
                    <a:lnTo>
                      <a:pt x="298" y="450"/>
                    </a:lnTo>
                    <a:lnTo>
                      <a:pt x="301" y="378"/>
                    </a:lnTo>
                    <a:lnTo>
                      <a:pt x="295" y="289"/>
                    </a:lnTo>
                    <a:lnTo>
                      <a:pt x="257" y="136"/>
                    </a:lnTo>
                    <a:lnTo>
                      <a:pt x="185" y="0"/>
                    </a:lnTo>
                    <a:lnTo>
                      <a:pt x="72" y="0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5" name="Freeform 151">
                <a:extLst>
                  <a:ext uri="{FF2B5EF4-FFF2-40B4-BE49-F238E27FC236}">
                    <a16:creationId xmlns:a16="http://schemas.microsoft.com/office/drawing/2014/main" id="{ABCCCA0B-4A37-4EC8-AB80-6D26BDA26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268"/>
                <a:ext cx="97" cy="108"/>
              </a:xfrm>
              <a:custGeom>
                <a:avLst/>
                <a:gdLst>
                  <a:gd name="T0" fmla="*/ 194 w 194"/>
                  <a:gd name="T1" fmla="*/ 0 h 217"/>
                  <a:gd name="T2" fmla="*/ 143 w 194"/>
                  <a:gd name="T3" fmla="*/ 82 h 217"/>
                  <a:gd name="T4" fmla="*/ 110 w 194"/>
                  <a:gd name="T5" fmla="*/ 136 h 217"/>
                  <a:gd name="T6" fmla="*/ 12 w 194"/>
                  <a:gd name="T7" fmla="*/ 217 h 217"/>
                  <a:gd name="T8" fmla="*/ 0 w 194"/>
                  <a:gd name="T9" fmla="*/ 196 h 217"/>
                  <a:gd name="T10" fmla="*/ 60 w 194"/>
                  <a:gd name="T11" fmla="*/ 104 h 217"/>
                  <a:gd name="T12" fmla="*/ 131 w 194"/>
                  <a:gd name="T13" fmla="*/ 44 h 217"/>
                  <a:gd name="T14" fmla="*/ 194 w 194"/>
                  <a:gd name="T15" fmla="*/ 0 h 217"/>
                  <a:gd name="T16" fmla="*/ 194 w 194"/>
                  <a:gd name="T1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217">
                    <a:moveTo>
                      <a:pt x="194" y="0"/>
                    </a:moveTo>
                    <a:lnTo>
                      <a:pt x="143" y="82"/>
                    </a:lnTo>
                    <a:lnTo>
                      <a:pt x="110" y="136"/>
                    </a:lnTo>
                    <a:lnTo>
                      <a:pt x="12" y="217"/>
                    </a:lnTo>
                    <a:lnTo>
                      <a:pt x="0" y="196"/>
                    </a:lnTo>
                    <a:lnTo>
                      <a:pt x="60" y="104"/>
                    </a:lnTo>
                    <a:lnTo>
                      <a:pt x="131" y="44"/>
                    </a:lnTo>
                    <a:lnTo>
                      <a:pt x="194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CA7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6" name="Freeform 152">
                <a:extLst>
                  <a:ext uri="{FF2B5EF4-FFF2-40B4-BE49-F238E27FC236}">
                    <a16:creationId xmlns:a16="http://schemas.microsoft.com/office/drawing/2014/main" id="{EF2BEFD4-A7C7-4A7E-A0A0-A209D118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106"/>
                <a:ext cx="411" cy="418"/>
              </a:xfrm>
              <a:custGeom>
                <a:avLst/>
                <a:gdLst>
                  <a:gd name="T0" fmla="*/ 91 w 822"/>
                  <a:gd name="T1" fmla="*/ 623 h 837"/>
                  <a:gd name="T2" fmla="*/ 129 w 822"/>
                  <a:gd name="T3" fmla="*/ 576 h 837"/>
                  <a:gd name="T4" fmla="*/ 168 w 822"/>
                  <a:gd name="T5" fmla="*/ 560 h 837"/>
                  <a:gd name="T6" fmla="*/ 220 w 822"/>
                  <a:gd name="T7" fmla="*/ 564 h 837"/>
                  <a:gd name="T8" fmla="*/ 271 w 822"/>
                  <a:gd name="T9" fmla="*/ 582 h 837"/>
                  <a:gd name="T10" fmla="*/ 336 w 822"/>
                  <a:gd name="T11" fmla="*/ 533 h 837"/>
                  <a:gd name="T12" fmla="*/ 439 w 822"/>
                  <a:gd name="T13" fmla="*/ 442 h 837"/>
                  <a:gd name="T14" fmla="*/ 571 w 822"/>
                  <a:gd name="T15" fmla="*/ 257 h 837"/>
                  <a:gd name="T16" fmla="*/ 599 w 822"/>
                  <a:gd name="T17" fmla="*/ 212 h 837"/>
                  <a:gd name="T18" fmla="*/ 615 w 822"/>
                  <a:gd name="T19" fmla="*/ 31 h 837"/>
                  <a:gd name="T20" fmla="*/ 695 w 822"/>
                  <a:gd name="T21" fmla="*/ 2 h 837"/>
                  <a:gd name="T22" fmla="*/ 747 w 822"/>
                  <a:gd name="T23" fmla="*/ 0 h 837"/>
                  <a:gd name="T24" fmla="*/ 816 w 822"/>
                  <a:gd name="T25" fmla="*/ 41 h 837"/>
                  <a:gd name="T26" fmla="*/ 822 w 822"/>
                  <a:gd name="T27" fmla="*/ 131 h 837"/>
                  <a:gd name="T28" fmla="*/ 770 w 822"/>
                  <a:gd name="T29" fmla="*/ 331 h 837"/>
                  <a:gd name="T30" fmla="*/ 762 w 822"/>
                  <a:gd name="T31" fmla="*/ 353 h 837"/>
                  <a:gd name="T32" fmla="*/ 740 w 822"/>
                  <a:gd name="T33" fmla="*/ 370 h 837"/>
                  <a:gd name="T34" fmla="*/ 666 w 822"/>
                  <a:gd name="T35" fmla="*/ 460 h 837"/>
                  <a:gd name="T36" fmla="*/ 550 w 822"/>
                  <a:gd name="T37" fmla="*/ 567 h 837"/>
                  <a:gd name="T38" fmla="*/ 437 w 822"/>
                  <a:gd name="T39" fmla="*/ 653 h 837"/>
                  <a:gd name="T40" fmla="*/ 314 w 822"/>
                  <a:gd name="T41" fmla="*/ 783 h 837"/>
                  <a:gd name="T42" fmla="*/ 254 w 822"/>
                  <a:gd name="T43" fmla="*/ 815 h 837"/>
                  <a:gd name="T44" fmla="*/ 202 w 822"/>
                  <a:gd name="T45" fmla="*/ 821 h 837"/>
                  <a:gd name="T46" fmla="*/ 173 w 822"/>
                  <a:gd name="T47" fmla="*/ 837 h 837"/>
                  <a:gd name="T48" fmla="*/ 132 w 822"/>
                  <a:gd name="T49" fmla="*/ 812 h 837"/>
                  <a:gd name="T50" fmla="*/ 73 w 822"/>
                  <a:gd name="T51" fmla="*/ 734 h 837"/>
                  <a:gd name="T52" fmla="*/ 55 w 822"/>
                  <a:gd name="T53" fmla="*/ 700 h 837"/>
                  <a:gd name="T54" fmla="*/ 16 w 822"/>
                  <a:gd name="T55" fmla="*/ 708 h 837"/>
                  <a:gd name="T56" fmla="*/ 0 w 822"/>
                  <a:gd name="T57" fmla="*/ 700 h 837"/>
                  <a:gd name="T58" fmla="*/ 16 w 822"/>
                  <a:gd name="T59" fmla="*/ 674 h 837"/>
                  <a:gd name="T60" fmla="*/ 8 w 822"/>
                  <a:gd name="T61" fmla="*/ 636 h 837"/>
                  <a:gd name="T62" fmla="*/ 29 w 822"/>
                  <a:gd name="T63" fmla="*/ 602 h 837"/>
                  <a:gd name="T64" fmla="*/ 73 w 822"/>
                  <a:gd name="T65" fmla="*/ 593 h 837"/>
                  <a:gd name="T66" fmla="*/ 73 w 822"/>
                  <a:gd name="T67" fmla="*/ 618 h 837"/>
                  <a:gd name="T68" fmla="*/ 91 w 822"/>
                  <a:gd name="T69" fmla="*/ 623 h 837"/>
                  <a:gd name="T70" fmla="*/ 91 w 822"/>
                  <a:gd name="T71" fmla="*/ 623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22" h="837">
                    <a:moveTo>
                      <a:pt x="91" y="623"/>
                    </a:moveTo>
                    <a:lnTo>
                      <a:pt x="129" y="576"/>
                    </a:lnTo>
                    <a:lnTo>
                      <a:pt x="168" y="560"/>
                    </a:lnTo>
                    <a:lnTo>
                      <a:pt x="220" y="564"/>
                    </a:lnTo>
                    <a:lnTo>
                      <a:pt x="271" y="582"/>
                    </a:lnTo>
                    <a:lnTo>
                      <a:pt x="336" y="533"/>
                    </a:lnTo>
                    <a:lnTo>
                      <a:pt x="439" y="442"/>
                    </a:lnTo>
                    <a:lnTo>
                      <a:pt x="571" y="257"/>
                    </a:lnTo>
                    <a:lnTo>
                      <a:pt x="599" y="212"/>
                    </a:lnTo>
                    <a:lnTo>
                      <a:pt x="615" y="31"/>
                    </a:lnTo>
                    <a:lnTo>
                      <a:pt x="695" y="2"/>
                    </a:lnTo>
                    <a:lnTo>
                      <a:pt x="747" y="0"/>
                    </a:lnTo>
                    <a:lnTo>
                      <a:pt x="816" y="41"/>
                    </a:lnTo>
                    <a:lnTo>
                      <a:pt x="822" y="131"/>
                    </a:lnTo>
                    <a:lnTo>
                      <a:pt x="770" y="331"/>
                    </a:lnTo>
                    <a:lnTo>
                      <a:pt x="762" y="353"/>
                    </a:lnTo>
                    <a:lnTo>
                      <a:pt x="740" y="370"/>
                    </a:lnTo>
                    <a:lnTo>
                      <a:pt x="666" y="460"/>
                    </a:lnTo>
                    <a:lnTo>
                      <a:pt x="550" y="567"/>
                    </a:lnTo>
                    <a:lnTo>
                      <a:pt x="437" y="653"/>
                    </a:lnTo>
                    <a:lnTo>
                      <a:pt x="314" y="783"/>
                    </a:lnTo>
                    <a:lnTo>
                      <a:pt x="254" y="815"/>
                    </a:lnTo>
                    <a:lnTo>
                      <a:pt x="202" y="821"/>
                    </a:lnTo>
                    <a:lnTo>
                      <a:pt x="173" y="837"/>
                    </a:lnTo>
                    <a:lnTo>
                      <a:pt x="132" y="812"/>
                    </a:lnTo>
                    <a:lnTo>
                      <a:pt x="73" y="734"/>
                    </a:lnTo>
                    <a:lnTo>
                      <a:pt x="55" y="700"/>
                    </a:lnTo>
                    <a:lnTo>
                      <a:pt x="16" y="708"/>
                    </a:lnTo>
                    <a:lnTo>
                      <a:pt x="0" y="700"/>
                    </a:lnTo>
                    <a:lnTo>
                      <a:pt x="16" y="674"/>
                    </a:lnTo>
                    <a:lnTo>
                      <a:pt x="8" y="636"/>
                    </a:lnTo>
                    <a:lnTo>
                      <a:pt x="29" y="602"/>
                    </a:lnTo>
                    <a:lnTo>
                      <a:pt x="73" y="593"/>
                    </a:lnTo>
                    <a:lnTo>
                      <a:pt x="73" y="618"/>
                    </a:lnTo>
                    <a:lnTo>
                      <a:pt x="91" y="623"/>
                    </a:lnTo>
                    <a:lnTo>
                      <a:pt x="91" y="623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7" name="Freeform 153">
                <a:extLst>
                  <a:ext uri="{FF2B5EF4-FFF2-40B4-BE49-F238E27FC236}">
                    <a16:creationId xmlns:a16="http://schemas.microsoft.com/office/drawing/2014/main" id="{DAAE8118-1D04-4B35-9635-E70A1715B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272"/>
                <a:ext cx="303" cy="172"/>
              </a:xfrm>
              <a:custGeom>
                <a:avLst/>
                <a:gdLst>
                  <a:gd name="T0" fmla="*/ 562 w 605"/>
                  <a:gd name="T1" fmla="*/ 4 h 343"/>
                  <a:gd name="T2" fmla="*/ 383 w 605"/>
                  <a:gd name="T3" fmla="*/ 0 h 343"/>
                  <a:gd name="T4" fmla="*/ 348 w 605"/>
                  <a:gd name="T5" fmla="*/ 36 h 343"/>
                  <a:gd name="T6" fmla="*/ 303 w 605"/>
                  <a:gd name="T7" fmla="*/ 80 h 343"/>
                  <a:gd name="T8" fmla="*/ 220 w 605"/>
                  <a:gd name="T9" fmla="*/ 155 h 343"/>
                  <a:gd name="T10" fmla="*/ 165 w 605"/>
                  <a:gd name="T11" fmla="*/ 123 h 343"/>
                  <a:gd name="T12" fmla="*/ 104 w 605"/>
                  <a:gd name="T13" fmla="*/ 132 h 343"/>
                  <a:gd name="T14" fmla="*/ 46 w 605"/>
                  <a:gd name="T15" fmla="*/ 115 h 343"/>
                  <a:gd name="T16" fmla="*/ 28 w 605"/>
                  <a:gd name="T17" fmla="*/ 132 h 343"/>
                  <a:gd name="T18" fmla="*/ 0 w 605"/>
                  <a:gd name="T19" fmla="*/ 198 h 343"/>
                  <a:gd name="T20" fmla="*/ 5 w 605"/>
                  <a:gd name="T21" fmla="*/ 223 h 343"/>
                  <a:gd name="T22" fmla="*/ 16 w 605"/>
                  <a:gd name="T23" fmla="*/ 231 h 343"/>
                  <a:gd name="T24" fmla="*/ 27 w 605"/>
                  <a:gd name="T25" fmla="*/ 268 h 343"/>
                  <a:gd name="T26" fmla="*/ 37 w 605"/>
                  <a:gd name="T27" fmla="*/ 280 h 343"/>
                  <a:gd name="T28" fmla="*/ 41 w 605"/>
                  <a:gd name="T29" fmla="*/ 300 h 343"/>
                  <a:gd name="T30" fmla="*/ 69 w 605"/>
                  <a:gd name="T31" fmla="*/ 317 h 343"/>
                  <a:gd name="T32" fmla="*/ 81 w 605"/>
                  <a:gd name="T33" fmla="*/ 337 h 343"/>
                  <a:gd name="T34" fmla="*/ 128 w 605"/>
                  <a:gd name="T35" fmla="*/ 343 h 343"/>
                  <a:gd name="T36" fmla="*/ 150 w 605"/>
                  <a:gd name="T37" fmla="*/ 341 h 343"/>
                  <a:gd name="T38" fmla="*/ 162 w 605"/>
                  <a:gd name="T39" fmla="*/ 324 h 343"/>
                  <a:gd name="T40" fmla="*/ 163 w 605"/>
                  <a:gd name="T41" fmla="*/ 283 h 343"/>
                  <a:gd name="T42" fmla="*/ 185 w 605"/>
                  <a:gd name="T43" fmla="*/ 265 h 343"/>
                  <a:gd name="T44" fmla="*/ 225 w 605"/>
                  <a:gd name="T45" fmla="*/ 294 h 343"/>
                  <a:gd name="T46" fmla="*/ 270 w 605"/>
                  <a:gd name="T47" fmla="*/ 271 h 343"/>
                  <a:gd name="T48" fmla="*/ 335 w 605"/>
                  <a:gd name="T49" fmla="*/ 226 h 343"/>
                  <a:gd name="T50" fmla="*/ 504 w 605"/>
                  <a:gd name="T51" fmla="*/ 118 h 343"/>
                  <a:gd name="T52" fmla="*/ 605 w 605"/>
                  <a:gd name="T53" fmla="*/ 42 h 343"/>
                  <a:gd name="T54" fmla="*/ 579 w 605"/>
                  <a:gd name="T55" fmla="*/ 33 h 343"/>
                  <a:gd name="T56" fmla="*/ 562 w 605"/>
                  <a:gd name="T57" fmla="*/ 4 h 343"/>
                  <a:gd name="T58" fmla="*/ 562 w 605"/>
                  <a:gd name="T59" fmla="*/ 4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5" h="343">
                    <a:moveTo>
                      <a:pt x="562" y="4"/>
                    </a:moveTo>
                    <a:lnTo>
                      <a:pt x="383" y="0"/>
                    </a:lnTo>
                    <a:lnTo>
                      <a:pt x="348" y="36"/>
                    </a:lnTo>
                    <a:lnTo>
                      <a:pt x="303" y="80"/>
                    </a:lnTo>
                    <a:lnTo>
                      <a:pt x="220" y="155"/>
                    </a:lnTo>
                    <a:lnTo>
                      <a:pt x="165" y="123"/>
                    </a:lnTo>
                    <a:lnTo>
                      <a:pt x="104" y="132"/>
                    </a:lnTo>
                    <a:lnTo>
                      <a:pt x="46" y="115"/>
                    </a:lnTo>
                    <a:lnTo>
                      <a:pt x="28" y="132"/>
                    </a:lnTo>
                    <a:lnTo>
                      <a:pt x="0" y="198"/>
                    </a:lnTo>
                    <a:lnTo>
                      <a:pt x="5" y="223"/>
                    </a:lnTo>
                    <a:lnTo>
                      <a:pt x="16" y="231"/>
                    </a:lnTo>
                    <a:lnTo>
                      <a:pt x="27" y="268"/>
                    </a:lnTo>
                    <a:lnTo>
                      <a:pt x="37" y="280"/>
                    </a:lnTo>
                    <a:lnTo>
                      <a:pt x="41" y="300"/>
                    </a:lnTo>
                    <a:lnTo>
                      <a:pt x="69" y="317"/>
                    </a:lnTo>
                    <a:lnTo>
                      <a:pt x="81" y="337"/>
                    </a:lnTo>
                    <a:lnTo>
                      <a:pt x="128" y="343"/>
                    </a:lnTo>
                    <a:lnTo>
                      <a:pt x="150" y="341"/>
                    </a:lnTo>
                    <a:lnTo>
                      <a:pt x="162" y="324"/>
                    </a:lnTo>
                    <a:lnTo>
                      <a:pt x="163" y="283"/>
                    </a:lnTo>
                    <a:lnTo>
                      <a:pt x="185" y="265"/>
                    </a:lnTo>
                    <a:lnTo>
                      <a:pt x="225" y="294"/>
                    </a:lnTo>
                    <a:lnTo>
                      <a:pt x="270" y="271"/>
                    </a:lnTo>
                    <a:lnTo>
                      <a:pt x="335" y="226"/>
                    </a:lnTo>
                    <a:lnTo>
                      <a:pt x="504" y="118"/>
                    </a:lnTo>
                    <a:lnTo>
                      <a:pt x="605" y="42"/>
                    </a:lnTo>
                    <a:lnTo>
                      <a:pt x="579" y="33"/>
                    </a:lnTo>
                    <a:lnTo>
                      <a:pt x="562" y="4"/>
                    </a:lnTo>
                    <a:lnTo>
                      <a:pt x="562" y="4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8" name="Freeform 154">
                <a:extLst>
                  <a:ext uri="{FF2B5EF4-FFF2-40B4-BE49-F238E27FC236}">
                    <a16:creationId xmlns:a16="http://schemas.microsoft.com/office/drawing/2014/main" id="{1EB12074-2BDB-4471-90FE-9198B46A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109"/>
                <a:ext cx="185" cy="146"/>
              </a:xfrm>
              <a:custGeom>
                <a:avLst/>
                <a:gdLst>
                  <a:gd name="T0" fmla="*/ 216 w 370"/>
                  <a:gd name="T1" fmla="*/ 3 h 290"/>
                  <a:gd name="T2" fmla="*/ 282 w 370"/>
                  <a:gd name="T3" fmla="*/ 0 h 290"/>
                  <a:gd name="T4" fmla="*/ 370 w 370"/>
                  <a:gd name="T5" fmla="*/ 33 h 290"/>
                  <a:gd name="T6" fmla="*/ 330 w 370"/>
                  <a:gd name="T7" fmla="*/ 108 h 290"/>
                  <a:gd name="T8" fmla="*/ 277 w 370"/>
                  <a:gd name="T9" fmla="*/ 211 h 290"/>
                  <a:gd name="T10" fmla="*/ 275 w 370"/>
                  <a:gd name="T11" fmla="*/ 254 h 290"/>
                  <a:gd name="T12" fmla="*/ 260 w 370"/>
                  <a:gd name="T13" fmla="*/ 284 h 290"/>
                  <a:gd name="T14" fmla="*/ 207 w 370"/>
                  <a:gd name="T15" fmla="*/ 284 h 290"/>
                  <a:gd name="T16" fmla="*/ 188 w 370"/>
                  <a:gd name="T17" fmla="*/ 290 h 290"/>
                  <a:gd name="T18" fmla="*/ 0 w 370"/>
                  <a:gd name="T19" fmla="*/ 287 h 290"/>
                  <a:gd name="T20" fmla="*/ 72 w 370"/>
                  <a:gd name="T21" fmla="*/ 195 h 290"/>
                  <a:gd name="T22" fmla="*/ 138 w 370"/>
                  <a:gd name="T23" fmla="*/ 141 h 290"/>
                  <a:gd name="T24" fmla="*/ 216 w 370"/>
                  <a:gd name="T25" fmla="*/ 3 h 290"/>
                  <a:gd name="T26" fmla="*/ 216 w 370"/>
                  <a:gd name="T27" fmla="*/ 3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0" h="290">
                    <a:moveTo>
                      <a:pt x="216" y="3"/>
                    </a:moveTo>
                    <a:lnTo>
                      <a:pt x="282" y="0"/>
                    </a:lnTo>
                    <a:lnTo>
                      <a:pt x="370" y="33"/>
                    </a:lnTo>
                    <a:lnTo>
                      <a:pt x="330" y="108"/>
                    </a:lnTo>
                    <a:lnTo>
                      <a:pt x="277" y="211"/>
                    </a:lnTo>
                    <a:lnTo>
                      <a:pt x="275" y="254"/>
                    </a:lnTo>
                    <a:lnTo>
                      <a:pt x="260" y="284"/>
                    </a:lnTo>
                    <a:lnTo>
                      <a:pt x="207" y="284"/>
                    </a:lnTo>
                    <a:lnTo>
                      <a:pt x="188" y="290"/>
                    </a:lnTo>
                    <a:lnTo>
                      <a:pt x="0" y="287"/>
                    </a:lnTo>
                    <a:lnTo>
                      <a:pt x="72" y="195"/>
                    </a:lnTo>
                    <a:lnTo>
                      <a:pt x="138" y="141"/>
                    </a:lnTo>
                    <a:lnTo>
                      <a:pt x="216" y="3"/>
                    </a:lnTo>
                    <a:lnTo>
                      <a:pt x="216" y="3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9" name="Freeform 155">
                <a:extLst>
                  <a:ext uri="{FF2B5EF4-FFF2-40B4-BE49-F238E27FC236}">
                    <a16:creationId xmlns:a16="http://schemas.microsoft.com/office/drawing/2014/main" id="{AB7B2E3F-D0FD-4A62-AE16-23ECB3647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1770"/>
                <a:ext cx="242" cy="240"/>
              </a:xfrm>
              <a:custGeom>
                <a:avLst/>
                <a:gdLst>
                  <a:gd name="T0" fmla="*/ 0 w 483"/>
                  <a:gd name="T1" fmla="*/ 124 h 478"/>
                  <a:gd name="T2" fmla="*/ 93 w 483"/>
                  <a:gd name="T3" fmla="*/ 308 h 478"/>
                  <a:gd name="T4" fmla="*/ 119 w 483"/>
                  <a:gd name="T5" fmla="*/ 346 h 478"/>
                  <a:gd name="T6" fmla="*/ 157 w 483"/>
                  <a:gd name="T7" fmla="*/ 383 h 478"/>
                  <a:gd name="T8" fmla="*/ 181 w 483"/>
                  <a:gd name="T9" fmla="*/ 402 h 478"/>
                  <a:gd name="T10" fmla="*/ 188 w 483"/>
                  <a:gd name="T11" fmla="*/ 427 h 478"/>
                  <a:gd name="T12" fmla="*/ 210 w 483"/>
                  <a:gd name="T13" fmla="*/ 446 h 478"/>
                  <a:gd name="T14" fmla="*/ 241 w 483"/>
                  <a:gd name="T15" fmla="*/ 449 h 478"/>
                  <a:gd name="T16" fmla="*/ 300 w 483"/>
                  <a:gd name="T17" fmla="*/ 441 h 478"/>
                  <a:gd name="T18" fmla="*/ 341 w 483"/>
                  <a:gd name="T19" fmla="*/ 444 h 478"/>
                  <a:gd name="T20" fmla="*/ 410 w 483"/>
                  <a:gd name="T21" fmla="*/ 478 h 478"/>
                  <a:gd name="T22" fmla="*/ 448 w 483"/>
                  <a:gd name="T23" fmla="*/ 433 h 478"/>
                  <a:gd name="T24" fmla="*/ 479 w 483"/>
                  <a:gd name="T25" fmla="*/ 317 h 478"/>
                  <a:gd name="T26" fmla="*/ 483 w 483"/>
                  <a:gd name="T27" fmla="*/ 142 h 478"/>
                  <a:gd name="T28" fmla="*/ 460 w 483"/>
                  <a:gd name="T29" fmla="*/ 139 h 478"/>
                  <a:gd name="T30" fmla="*/ 395 w 483"/>
                  <a:gd name="T31" fmla="*/ 4 h 478"/>
                  <a:gd name="T32" fmla="*/ 292 w 483"/>
                  <a:gd name="T33" fmla="*/ 0 h 478"/>
                  <a:gd name="T34" fmla="*/ 78 w 483"/>
                  <a:gd name="T35" fmla="*/ 66 h 478"/>
                  <a:gd name="T36" fmla="*/ 0 w 483"/>
                  <a:gd name="T37" fmla="*/ 124 h 478"/>
                  <a:gd name="T38" fmla="*/ 0 w 483"/>
                  <a:gd name="T39" fmla="*/ 12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3" h="478">
                    <a:moveTo>
                      <a:pt x="0" y="124"/>
                    </a:moveTo>
                    <a:lnTo>
                      <a:pt x="93" y="308"/>
                    </a:lnTo>
                    <a:lnTo>
                      <a:pt x="119" y="346"/>
                    </a:lnTo>
                    <a:lnTo>
                      <a:pt x="157" y="383"/>
                    </a:lnTo>
                    <a:lnTo>
                      <a:pt x="181" y="402"/>
                    </a:lnTo>
                    <a:lnTo>
                      <a:pt x="188" y="427"/>
                    </a:lnTo>
                    <a:lnTo>
                      <a:pt x="210" y="446"/>
                    </a:lnTo>
                    <a:lnTo>
                      <a:pt x="241" y="449"/>
                    </a:lnTo>
                    <a:lnTo>
                      <a:pt x="300" y="441"/>
                    </a:lnTo>
                    <a:lnTo>
                      <a:pt x="341" y="444"/>
                    </a:lnTo>
                    <a:lnTo>
                      <a:pt x="410" y="478"/>
                    </a:lnTo>
                    <a:lnTo>
                      <a:pt x="448" y="433"/>
                    </a:lnTo>
                    <a:lnTo>
                      <a:pt x="479" y="317"/>
                    </a:lnTo>
                    <a:lnTo>
                      <a:pt x="483" y="142"/>
                    </a:lnTo>
                    <a:lnTo>
                      <a:pt x="460" y="139"/>
                    </a:lnTo>
                    <a:lnTo>
                      <a:pt x="395" y="4"/>
                    </a:lnTo>
                    <a:lnTo>
                      <a:pt x="292" y="0"/>
                    </a:lnTo>
                    <a:lnTo>
                      <a:pt x="78" y="66"/>
                    </a:lnTo>
                    <a:lnTo>
                      <a:pt x="0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FFE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0" name="Freeform 156">
                <a:extLst>
                  <a:ext uri="{FF2B5EF4-FFF2-40B4-BE49-F238E27FC236}">
                    <a16:creationId xmlns:a16="http://schemas.microsoft.com/office/drawing/2014/main" id="{857E2AEA-DF17-4100-A87F-E9FFE6D56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796"/>
                <a:ext cx="217" cy="213"/>
              </a:xfrm>
              <a:custGeom>
                <a:avLst/>
                <a:gdLst>
                  <a:gd name="T0" fmla="*/ 172 w 433"/>
                  <a:gd name="T1" fmla="*/ 0 h 426"/>
                  <a:gd name="T2" fmla="*/ 93 w 433"/>
                  <a:gd name="T3" fmla="*/ 57 h 426"/>
                  <a:gd name="T4" fmla="*/ 100 w 433"/>
                  <a:gd name="T5" fmla="*/ 129 h 426"/>
                  <a:gd name="T6" fmla="*/ 97 w 433"/>
                  <a:gd name="T7" fmla="*/ 163 h 426"/>
                  <a:gd name="T8" fmla="*/ 99 w 433"/>
                  <a:gd name="T9" fmla="*/ 200 h 426"/>
                  <a:gd name="T10" fmla="*/ 106 w 433"/>
                  <a:gd name="T11" fmla="*/ 219 h 426"/>
                  <a:gd name="T12" fmla="*/ 118 w 433"/>
                  <a:gd name="T13" fmla="*/ 223 h 426"/>
                  <a:gd name="T14" fmla="*/ 131 w 433"/>
                  <a:gd name="T15" fmla="*/ 213 h 426"/>
                  <a:gd name="T16" fmla="*/ 150 w 433"/>
                  <a:gd name="T17" fmla="*/ 204 h 426"/>
                  <a:gd name="T18" fmla="*/ 162 w 433"/>
                  <a:gd name="T19" fmla="*/ 204 h 426"/>
                  <a:gd name="T20" fmla="*/ 162 w 433"/>
                  <a:gd name="T21" fmla="*/ 182 h 426"/>
                  <a:gd name="T22" fmla="*/ 178 w 433"/>
                  <a:gd name="T23" fmla="*/ 188 h 426"/>
                  <a:gd name="T24" fmla="*/ 207 w 433"/>
                  <a:gd name="T25" fmla="*/ 200 h 426"/>
                  <a:gd name="T26" fmla="*/ 251 w 433"/>
                  <a:gd name="T27" fmla="*/ 235 h 426"/>
                  <a:gd name="T28" fmla="*/ 219 w 433"/>
                  <a:gd name="T29" fmla="*/ 226 h 426"/>
                  <a:gd name="T30" fmla="*/ 184 w 433"/>
                  <a:gd name="T31" fmla="*/ 223 h 426"/>
                  <a:gd name="T32" fmla="*/ 162 w 433"/>
                  <a:gd name="T33" fmla="*/ 230 h 426"/>
                  <a:gd name="T34" fmla="*/ 162 w 433"/>
                  <a:gd name="T35" fmla="*/ 257 h 426"/>
                  <a:gd name="T36" fmla="*/ 154 w 433"/>
                  <a:gd name="T37" fmla="*/ 270 h 426"/>
                  <a:gd name="T38" fmla="*/ 141 w 433"/>
                  <a:gd name="T39" fmla="*/ 257 h 426"/>
                  <a:gd name="T40" fmla="*/ 140 w 433"/>
                  <a:gd name="T41" fmla="*/ 274 h 426"/>
                  <a:gd name="T42" fmla="*/ 141 w 433"/>
                  <a:gd name="T43" fmla="*/ 296 h 426"/>
                  <a:gd name="T44" fmla="*/ 175 w 433"/>
                  <a:gd name="T45" fmla="*/ 305 h 426"/>
                  <a:gd name="T46" fmla="*/ 204 w 433"/>
                  <a:gd name="T47" fmla="*/ 291 h 426"/>
                  <a:gd name="T48" fmla="*/ 187 w 433"/>
                  <a:gd name="T49" fmla="*/ 317 h 426"/>
                  <a:gd name="T50" fmla="*/ 232 w 433"/>
                  <a:gd name="T51" fmla="*/ 301 h 426"/>
                  <a:gd name="T52" fmla="*/ 262 w 433"/>
                  <a:gd name="T53" fmla="*/ 295 h 426"/>
                  <a:gd name="T54" fmla="*/ 263 w 433"/>
                  <a:gd name="T55" fmla="*/ 319 h 426"/>
                  <a:gd name="T56" fmla="*/ 242 w 433"/>
                  <a:gd name="T57" fmla="*/ 332 h 426"/>
                  <a:gd name="T58" fmla="*/ 242 w 433"/>
                  <a:gd name="T59" fmla="*/ 349 h 426"/>
                  <a:gd name="T60" fmla="*/ 242 w 433"/>
                  <a:gd name="T61" fmla="*/ 363 h 426"/>
                  <a:gd name="T62" fmla="*/ 275 w 433"/>
                  <a:gd name="T63" fmla="*/ 365 h 426"/>
                  <a:gd name="T64" fmla="*/ 335 w 433"/>
                  <a:gd name="T65" fmla="*/ 329 h 426"/>
                  <a:gd name="T66" fmla="*/ 335 w 433"/>
                  <a:gd name="T67" fmla="*/ 292 h 426"/>
                  <a:gd name="T68" fmla="*/ 297 w 433"/>
                  <a:gd name="T69" fmla="*/ 242 h 426"/>
                  <a:gd name="T70" fmla="*/ 286 w 433"/>
                  <a:gd name="T71" fmla="*/ 150 h 426"/>
                  <a:gd name="T72" fmla="*/ 311 w 433"/>
                  <a:gd name="T73" fmla="*/ 103 h 426"/>
                  <a:gd name="T74" fmla="*/ 328 w 433"/>
                  <a:gd name="T75" fmla="*/ 138 h 426"/>
                  <a:gd name="T76" fmla="*/ 320 w 433"/>
                  <a:gd name="T77" fmla="*/ 194 h 426"/>
                  <a:gd name="T78" fmla="*/ 344 w 433"/>
                  <a:gd name="T79" fmla="*/ 252 h 426"/>
                  <a:gd name="T80" fmla="*/ 353 w 433"/>
                  <a:gd name="T81" fmla="*/ 189 h 426"/>
                  <a:gd name="T82" fmla="*/ 375 w 433"/>
                  <a:gd name="T83" fmla="*/ 226 h 426"/>
                  <a:gd name="T84" fmla="*/ 398 w 433"/>
                  <a:gd name="T85" fmla="*/ 217 h 426"/>
                  <a:gd name="T86" fmla="*/ 433 w 433"/>
                  <a:gd name="T87" fmla="*/ 324 h 426"/>
                  <a:gd name="T88" fmla="*/ 426 w 433"/>
                  <a:gd name="T89" fmla="*/ 368 h 426"/>
                  <a:gd name="T90" fmla="*/ 401 w 433"/>
                  <a:gd name="T91" fmla="*/ 346 h 426"/>
                  <a:gd name="T92" fmla="*/ 366 w 433"/>
                  <a:gd name="T93" fmla="*/ 351 h 426"/>
                  <a:gd name="T94" fmla="*/ 378 w 433"/>
                  <a:gd name="T95" fmla="*/ 374 h 426"/>
                  <a:gd name="T96" fmla="*/ 404 w 433"/>
                  <a:gd name="T97" fmla="*/ 426 h 426"/>
                  <a:gd name="T98" fmla="*/ 338 w 433"/>
                  <a:gd name="T99" fmla="*/ 386 h 426"/>
                  <a:gd name="T100" fmla="*/ 225 w 433"/>
                  <a:gd name="T101" fmla="*/ 398 h 426"/>
                  <a:gd name="T102" fmla="*/ 206 w 433"/>
                  <a:gd name="T103" fmla="*/ 390 h 426"/>
                  <a:gd name="T104" fmla="*/ 188 w 433"/>
                  <a:gd name="T105" fmla="*/ 365 h 426"/>
                  <a:gd name="T106" fmla="*/ 176 w 433"/>
                  <a:gd name="T107" fmla="*/ 343 h 426"/>
                  <a:gd name="T108" fmla="*/ 104 w 433"/>
                  <a:gd name="T109" fmla="*/ 270 h 426"/>
                  <a:gd name="T110" fmla="*/ 72 w 433"/>
                  <a:gd name="T111" fmla="*/ 207 h 426"/>
                  <a:gd name="T112" fmla="*/ 84 w 433"/>
                  <a:gd name="T113" fmla="*/ 116 h 426"/>
                  <a:gd name="T114" fmla="*/ 44 w 433"/>
                  <a:gd name="T115" fmla="*/ 125 h 426"/>
                  <a:gd name="T116" fmla="*/ 0 w 433"/>
                  <a:gd name="T117" fmla="*/ 94 h 426"/>
                  <a:gd name="T118" fmla="*/ 6 w 433"/>
                  <a:gd name="T119" fmla="*/ 38 h 426"/>
                  <a:gd name="T120" fmla="*/ 172 w 433"/>
                  <a:gd name="T121" fmla="*/ 0 h 426"/>
                  <a:gd name="T122" fmla="*/ 172 w 433"/>
                  <a:gd name="T123" fmla="*/ 0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33" h="426">
                    <a:moveTo>
                      <a:pt x="172" y="0"/>
                    </a:moveTo>
                    <a:lnTo>
                      <a:pt x="93" y="57"/>
                    </a:lnTo>
                    <a:lnTo>
                      <a:pt x="100" y="129"/>
                    </a:lnTo>
                    <a:lnTo>
                      <a:pt x="97" y="163"/>
                    </a:lnTo>
                    <a:lnTo>
                      <a:pt x="99" y="200"/>
                    </a:lnTo>
                    <a:lnTo>
                      <a:pt x="106" y="219"/>
                    </a:lnTo>
                    <a:lnTo>
                      <a:pt x="118" y="223"/>
                    </a:lnTo>
                    <a:lnTo>
                      <a:pt x="131" y="213"/>
                    </a:lnTo>
                    <a:lnTo>
                      <a:pt x="150" y="204"/>
                    </a:lnTo>
                    <a:lnTo>
                      <a:pt x="162" y="204"/>
                    </a:lnTo>
                    <a:lnTo>
                      <a:pt x="162" y="182"/>
                    </a:lnTo>
                    <a:lnTo>
                      <a:pt x="178" y="188"/>
                    </a:lnTo>
                    <a:lnTo>
                      <a:pt x="207" y="200"/>
                    </a:lnTo>
                    <a:lnTo>
                      <a:pt x="251" y="235"/>
                    </a:lnTo>
                    <a:lnTo>
                      <a:pt x="219" y="226"/>
                    </a:lnTo>
                    <a:lnTo>
                      <a:pt x="184" y="223"/>
                    </a:lnTo>
                    <a:lnTo>
                      <a:pt x="162" y="230"/>
                    </a:lnTo>
                    <a:lnTo>
                      <a:pt x="162" y="257"/>
                    </a:lnTo>
                    <a:lnTo>
                      <a:pt x="154" y="270"/>
                    </a:lnTo>
                    <a:lnTo>
                      <a:pt x="141" y="257"/>
                    </a:lnTo>
                    <a:lnTo>
                      <a:pt x="140" y="274"/>
                    </a:lnTo>
                    <a:lnTo>
                      <a:pt x="141" y="296"/>
                    </a:lnTo>
                    <a:lnTo>
                      <a:pt x="175" y="305"/>
                    </a:lnTo>
                    <a:lnTo>
                      <a:pt x="204" y="291"/>
                    </a:lnTo>
                    <a:lnTo>
                      <a:pt x="187" y="317"/>
                    </a:lnTo>
                    <a:lnTo>
                      <a:pt x="232" y="301"/>
                    </a:lnTo>
                    <a:lnTo>
                      <a:pt x="262" y="295"/>
                    </a:lnTo>
                    <a:lnTo>
                      <a:pt x="263" y="319"/>
                    </a:lnTo>
                    <a:lnTo>
                      <a:pt x="242" y="332"/>
                    </a:lnTo>
                    <a:lnTo>
                      <a:pt x="242" y="349"/>
                    </a:lnTo>
                    <a:lnTo>
                      <a:pt x="242" y="363"/>
                    </a:lnTo>
                    <a:lnTo>
                      <a:pt x="275" y="365"/>
                    </a:lnTo>
                    <a:lnTo>
                      <a:pt x="335" y="329"/>
                    </a:lnTo>
                    <a:lnTo>
                      <a:pt x="335" y="292"/>
                    </a:lnTo>
                    <a:lnTo>
                      <a:pt x="297" y="242"/>
                    </a:lnTo>
                    <a:lnTo>
                      <a:pt x="286" y="150"/>
                    </a:lnTo>
                    <a:lnTo>
                      <a:pt x="311" y="103"/>
                    </a:lnTo>
                    <a:lnTo>
                      <a:pt x="328" y="138"/>
                    </a:lnTo>
                    <a:lnTo>
                      <a:pt x="320" y="194"/>
                    </a:lnTo>
                    <a:lnTo>
                      <a:pt x="344" y="252"/>
                    </a:lnTo>
                    <a:lnTo>
                      <a:pt x="353" y="189"/>
                    </a:lnTo>
                    <a:lnTo>
                      <a:pt x="375" y="226"/>
                    </a:lnTo>
                    <a:lnTo>
                      <a:pt x="398" y="217"/>
                    </a:lnTo>
                    <a:lnTo>
                      <a:pt x="433" y="324"/>
                    </a:lnTo>
                    <a:lnTo>
                      <a:pt x="426" y="368"/>
                    </a:lnTo>
                    <a:lnTo>
                      <a:pt x="401" y="346"/>
                    </a:lnTo>
                    <a:lnTo>
                      <a:pt x="366" y="351"/>
                    </a:lnTo>
                    <a:lnTo>
                      <a:pt x="378" y="374"/>
                    </a:lnTo>
                    <a:lnTo>
                      <a:pt x="404" y="426"/>
                    </a:lnTo>
                    <a:lnTo>
                      <a:pt x="338" y="386"/>
                    </a:lnTo>
                    <a:lnTo>
                      <a:pt x="225" y="398"/>
                    </a:lnTo>
                    <a:lnTo>
                      <a:pt x="206" y="390"/>
                    </a:lnTo>
                    <a:lnTo>
                      <a:pt x="188" y="365"/>
                    </a:lnTo>
                    <a:lnTo>
                      <a:pt x="176" y="343"/>
                    </a:lnTo>
                    <a:lnTo>
                      <a:pt x="104" y="270"/>
                    </a:lnTo>
                    <a:lnTo>
                      <a:pt x="72" y="207"/>
                    </a:lnTo>
                    <a:lnTo>
                      <a:pt x="84" y="116"/>
                    </a:lnTo>
                    <a:lnTo>
                      <a:pt x="44" y="125"/>
                    </a:lnTo>
                    <a:lnTo>
                      <a:pt x="0" y="94"/>
                    </a:lnTo>
                    <a:lnTo>
                      <a:pt x="6" y="38"/>
                    </a:lnTo>
                    <a:lnTo>
                      <a:pt x="172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1" name="Freeform 157">
                <a:extLst>
                  <a:ext uri="{FF2B5EF4-FFF2-40B4-BE49-F238E27FC236}">
                    <a16:creationId xmlns:a16="http://schemas.microsoft.com/office/drawing/2014/main" id="{B9D82BBF-9921-4329-9008-48BCBBA98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788"/>
                <a:ext cx="95" cy="117"/>
              </a:xfrm>
              <a:custGeom>
                <a:avLst/>
                <a:gdLst>
                  <a:gd name="T0" fmla="*/ 0 w 191"/>
                  <a:gd name="T1" fmla="*/ 0 h 235"/>
                  <a:gd name="T2" fmla="*/ 62 w 191"/>
                  <a:gd name="T3" fmla="*/ 126 h 235"/>
                  <a:gd name="T4" fmla="*/ 72 w 191"/>
                  <a:gd name="T5" fmla="*/ 163 h 235"/>
                  <a:gd name="T6" fmla="*/ 107 w 191"/>
                  <a:gd name="T7" fmla="*/ 230 h 235"/>
                  <a:gd name="T8" fmla="*/ 128 w 191"/>
                  <a:gd name="T9" fmla="*/ 235 h 235"/>
                  <a:gd name="T10" fmla="*/ 154 w 191"/>
                  <a:gd name="T11" fmla="*/ 224 h 235"/>
                  <a:gd name="T12" fmla="*/ 144 w 191"/>
                  <a:gd name="T13" fmla="*/ 199 h 235"/>
                  <a:gd name="T14" fmla="*/ 172 w 191"/>
                  <a:gd name="T15" fmla="*/ 157 h 235"/>
                  <a:gd name="T16" fmla="*/ 191 w 191"/>
                  <a:gd name="T17" fmla="*/ 85 h 235"/>
                  <a:gd name="T18" fmla="*/ 178 w 191"/>
                  <a:gd name="T19" fmla="*/ 51 h 235"/>
                  <a:gd name="T20" fmla="*/ 169 w 191"/>
                  <a:gd name="T21" fmla="*/ 63 h 235"/>
                  <a:gd name="T22" fmla="*/ 163 w 191"/>
                  <a:gd name="T23" fmla="*/ 104 h 235"/>
                  <a:gd name="T24" fmla="*/ 142 w 191"/>
                  <a:gd name="T25" fmla="*/ 145 h 235"/>
                  <a:gd name="T26" fmla="*/ 126 w 191"/>
                  <a:gd name="T27" fmla="*/ 183 h 235"/>
                  <a:gd name="T28" fmla="*/ 81 w 191"/>
                  <a:gd name="T29" fmla="*/ 106 h 235"/>
                  <a:gd name="T30" fmla="*/ 46 w 191"/>
                  <a:gd name="T31" fmla="*/ 4 h 235"/>
                  <a:gd name="T32" fmla="*/ 0 w 191"/>
                  <a:gd name="T33" fmla="*/ 0 h 235"/>
                  <a:gd name="T34" fmla="*/ 0 w 191"/>
                  <a:gd name="T3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235">
                    <a:moveTo>
                      <a:pt x="0" y="0"/>
                    </a:moveTo>
                    <a:lnTo>
                      <a:pt x="62" y="126"/>
                    </a:lnTo>
                    <a:lnTo>
                      <a:pt x="72" y="163"/>
                    </a:lnTo>
                    <a:lnTo>
                      <a:pt x="107" y="230"/>
                    </a:lnTo>
                    <a:lnTo>
                      <a:pt x="128" y="235"/>
                    </a:lnTo>
                    <a:lnTo>
                      <a:pt x="154" y="224"/>
                    </a:lnTo>
                    <a:lnTo>
                      <a:pt x="144" y="199"/>
                    </a:lnTo>
                    <a:lnTo>
                      <a:pt x="172" y="157"/>
                    </a:lnTo>
                    <a:lnTo>
                      <a:pt x="191" y="85"/>
                    </a:lnTo>
                    <a:lnTo>
                      <a:pt x="178" y="51"/>
                    </a:lnTo>
                    <a:lnTo>
                      <a:pt x="169" y="63"/>
                    </a:lnTo>
                    <a:lnTo>
                      <a:pt x="163" y="104"/>
                    </a:lnTo>
                    <a:lnTo>
                      <a:pt x="142" y="145"/>
                    </a:lnTo>
                    <a:lnTo>
                      <a:pt x="126" y="183"/>
                    </a:lnTo>
                    <a:lnTo>
                      <a:pt x="81" y="106"/>
                    </a:lnTo>
                    <a:lnTo>
                      <a:pt x="46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2" name="Freeform 158">
                <a:extLst>
                  <a:ext uri="{FF2B5EF4-FFF2-40B4-BE49-F238E27FC236}">
                    <a16:creationId xmlns:a16="http://schemas.microsoft.com/office/drawing/2014/main" id="{C72AE50E-3C7E-4946-A9F8-59A64D997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1797"/>
                <a:ext cx="149" cy="71"/>
              </a:xfrm>
              <a:custGeom>
                <a:avLst/>
                <a:gdLst>
                  <a:gd name="T0" fmla="*/ 1 w 296"/>
                  <a:gd name="T1" fmla="*/ 141 h 141"/>
                  <a:gd name="T2" fmla="*/ 0 w 296"/>
                  <a:gd name="T3" fmla="*/ 110 h 141"/>
                  <a:gd name="T4" fmla="*/ 23 w 296"/>
                  <a:gd name="T5" fmla="*/ 97 h 141"/>
                  <a:gd name="T6" fmla="*/ 29 w 296"/>
                  <a:gd name="T7" fmla="*/ 87 h 141"/>
                  <a:gd name="T8" fmla="*/ 57 w 296"/>
                  <a:gd name="T9" fmla="*/ 70 h 141"/>
                  <a:gd name="T10" fmla="*/ 69 w 296"/>
                  <a:gd name="T11" fmla="*/ 73 h 141"/>
                  <a:gd name="T12" fmla="*/ 194 w 296"/>
                  <a:gd name="T13" fmla="*/ 10 h 141"/>
                  <a:gd name="T14" fmla="*/ 223 w 296"/>
                  <a:gd name="T15" fmla="*/ 6 h 141"/>
                  <a:gd name="T16" fmla="*/ 277 w 296"/>
                  <a:gd name="T17" fmla="*/ 0 h 141"/>
                  <a:gd name="T18" fmla="*/ 296 w 296"/>
                  <a:gd name="T19" fmla="*/ 41 h 141"/>
                  <a:gd name="T20" fmla="*/ 261 w 296"/>
                  <a:gd name="T21" fmla="*/ 43 h 141"/>
                  <a:gd name="T22" fmla="*/ 220 w 296"/>
                  <a:gd name="T23" fmla="*/ 65 h 141"/>
                  <a:gd name="T24" fmla="*/ 188 w 296"/>
                  <a:gd name="T25" fmla="*/ 44 h 141"/>
                  <a:gd name="T26" fmla="*/ 34 w 296"/>
                  <a:gd name="T27" fmla="*/ 126 h 141"/>
                  <a:gd name="T28" fmla="*/ 1 w 296"/>
                  <a:gd name="T29" fmla="*/ 141 h 141"/>
                  <a:gd name="T30" fmla="*/ 1 w 296"/>
                  <a:gd name="T3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6" h="141">
                    <a:moveTo>
                      <a:pt x="1" y="141"/>
                    </a:moveTo>
                    <a:lnTo>
                      <a:pt x="0" y="110"/>
                    </a:lnTo>
                    <a:lnTo>
                      <a:pt x="23" y="97"/>
                    </a:lnTo>
                    <a:lnTo>
                      <a:pt x="29" y="87"/>
                    </a:lnTo>
                    <a:lnTo>
                      <a:pt x="57" y="70"/>
                    </a:lnTo>
                    <a:lnTo>
                      <a:pt x="69" y="73"/>
                    </a:lnTo>
                    <a:lnTo>
                      <a:pt x="194" y="10"/>
                    </a:lnTo>
                    <a:lnTo>
                      <a:pt x="223" y="6"/>
                    </a:lnTo>
                    <a:lnTo>
                      <a:pt x="277" y="0"/>
                    </a:lnTo>
                    <a:lnTo>
                      <a:pt x="296" y="41"/>
                    </a:lnTo>
                    <a:lnTo>
                      <a:pt x="261" y="43"/>
                    </a:lnTo>
                    <a:lnTo>
                      <a:pt x="220" y="65"/>
                    </a:lnTo>
                    <a:lnTo>
                      <a:pt x="188" y="44"/>
                    </a:lnTo>
                    <a:lnTo>
                      <a:pt x="34" y="126"/>
                    </a:lnTo>
                    <a:lnTo>
                      <a:pt x="1" y="141"/>
                    </a:lnTo>
                    <a:lnTo>
                      <a:pt x="1" y="141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3" name="Freeform 159">
                <a:extLst>
                  <a:ext uri="{FF2B5EF4-FFF2-40B4-BE49-F238E27FC236}">
                    <a16:creationId xmlns:a16="http://schemas.microsoft.com/office/drawing/2014/main" id="{D1E76AEC-49EC-49E3-94D7-3D67BC3EF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828"/>
                <a:ext cx="99" cy="79"/>
              </a:xfrm>
              <a:custGeom>
                <a:avLst/>
                <a:gdLst>
                  <a:gd name="T0" fmla="*/ 24 w 198"/>
                  <a:gd name="T1" fmla="*/ 69 h 157"/>
                  <a:gd name="T2" fmla="*/ 131 w 198"/>
                  <a:gd name="T3" fmla="*/ 14 h 157"/>
                  <a:gd name="T4" fmla="*/ 198 w 198"/>
                  <a:gd name="T5" fmla="*/ 0 h 157"/>
                  <a:gd name="T6" fmla="*/ 190 w 198"/>
                  <a:gd name="T7" fmla="*/ 63 h 157"/>
                  <a:gd name="T8" fmla="*/ 171 w 198"/>
                  <a:gd name="T9" fmla="*/ 80 h 157"/>
                  <a:gd name="T10" fmla="*/ 122 w 198"/>
                  <a:gd name="T11" fmla="*/ 86 h 157"/>
                  <a:gd name="T12" fmla="*/ 97 w 198"/>
                  <a:gd name="T13" fmla="*/ 74 h 157"/>
                  <a:gd name="T14" fmla="*/ 68 w 198"/>
                  <a:gd name="T15" fmla="*/ 92 h 157"/>
                  <a:gd name="T16" fmla="*/ 59 w 198"/>
                  <a:gd name="T17" fmla="*/ 157 h 157"/>
                  <a:gd name="T18" fmla="*/ 50 w 198"/>
                  <a:gd name="T19" fmla="*/ 154 h 157"/>
                  <a:gd name="T20" fmla="*/ 0 w 198"/>
                  <a:gd name="T21" fmla="*/ 95 h 157"/>
                  <a:gd name="T22" fmla="*/ 3 w 198"/>
                  <a:gd name="T23" fmla="*/ 80 h 157"/>
                  <a:gd name="T24" fmla="*/ 24 w 198"/>
                  <a:gd name="T25" fmla="*/ 69 h 157"/>
                  <a:gd name="T26" fmla="*/ 24 w 198"/>
                  <a:gd name="T27" fmla="*/ 6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8" h="157">
                    <a:moveTo>
                      <a:pt x="24" y="69"/>
                    </a:moveTo>
                    <a:lnTo>
                      <a:pt x="131" y="14"/>
                    </a:lnTo>
                    <a:lnTo>
                      <a:pt x="198" y="0"/>
                    </a:lnTo>
                    <a:lnTo>
                      <a:pt x="190" y="63"/>
                    </a:lnTo>
                    <a:lnTo>
                      <a:pt x="171" y="80"/>
                    </a:lnTo>
                    <a:lnTo>
                      <a:pt x="122" y="86"/>
                    </a:lnTo>
                    <a:lnTo>
                      <a:pt x="97" y="74"/>
                    </a:lnTo>
                    <a:lnTo>
                      <a:pt x="68" y="92"/>
                    </a:lnTo>
                    <a:lnTo>
                      <a:pt x="59" y="157"/>
                    </a:lnTo>
                    <a:lnTo>
                      <a:pt x="50" y="154"/>
                    </a:lnTo>
                    <a:lnTo>
                      <a:pt x="0" y="95"/>
                    </a:lnTo>
                    <a:lnTo>
                      <a:pt x="3" y="80"/>
                    </a:lnTo>
                    <a:lnTo>
                      <a:pt x="24" y="69"/>
                    </a:lnTo>
                    <a:lnTo>
                      <a:pt x="24" y="6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4" name="Freeform 160">
                <a:extLst>
                  <a:ext uri="{FF2B5EF4-FFF2-40B4-BE49-F238E27FC236}">
                    <a16:creationId xmlns:a16="http://schemas.microsoft.com/office/drawing/2014/main" id="{D3C5D748-3529-4E99-8BA7-D98353900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844"/>
                <a:ext cx="36" cy="59"/>
              </a:xfrm>
              <a:custGeom>
                <a:avLst/>
                <a:gdLst>
                  <a:gd name="T0" fmla="*/ 48 w 72"/>
                  <a:gd name="T1" fmla="*/ 8 h 119"/>
                  <a:gd name="T2" fmla="*/ 0 w 72"/>
                  <a:gd name="T3" fmla="*/ 39 h 119"/>
                  <a:gd name="T4" fmla="*/ 9 w 72"/>
                  <a:gd name="T5" fmla="*/ 93 h 119"/>
                  <a:gd name="T6" fmla="*/ 9 w 72"/>
                  <a:gd name="T7" fmla="*/ 119 h 119"/>
                  <a:gd name="T8" fmla="*/ 32 w 72"/>
                  <a:gd name="T9" fmla="*/ 119 h 119"/>
                  <a:gd name="T10" fmla="*/ 35 w 72"/>
                  <a:gd name="T11" fmla="*/ 58 h 119"/>
                  <a:gd name="T12" fmla="*/ 51 w 72"/>
                  <a:gd name="T13" fmla="*/ 27 h 119"/>
                  <a:gd name="T14" fmla="*/ 72 w 72"/>
                  <a:gd name="T15" fmla="*/ 0 h 119"/>
                  <a:gd name="T16" fmla="*/ 48 w 72"/>
                  <a:gd name="T17" fmla="*/ 8 h 119"/>
                  <a:gd name="T18" fmla="*/ 48 w 72"/>
                  <a:gd name="T19" fmla="*/ 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119">
                    <a:moveTo>
                      <a:pt x="48" y="8"/>
                    </a:moveTo>
                    <a:lnTo>
                      <a:pt x="0" y="39"/>
                    </a:lnTo>
                    <a:lnTo>
                      <a:pt x="9" y="93"/>
                    </a:lnTo>
                    <a:lnTo>
                      <a:pt x="9" y="119"/>
                    </a:lnTo>
                    <a:lnTo>
                      <a:pt x="32" y="119"/>
                    </a:lnTo>
                    <a:lnTo>
                      <a:pt x="35" y="58"/>
                    </a:lnTo>
                    <a:lnTo>
                      <a:pt x="51" y="27"/>
                    </a:lnTo>
                    <a:lnTo>
                      <a:pt x="72" y="0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009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5" name="Freeform 161">
                <a:extLst>
                  <a:ext uri="{FF2B5EF4-FFF2-40B4-BE49-F238E27FC236}">
                    <a16:creationId xmlns:a16="http://schemas.microsoft.com/office/drawing/2014/main" id="{2F714C26-F5D0-4735-BB4A-630AE291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676"/>
                <a:ext cx="250" cy="170"/>
              </a:xfrm>
              <a:custGeom>
                <a:avLst/>
                <a:gdLst>
                  <a:gd name="T0" fmla="*/ 31 w 501"/>
                  <a:gd name="T1" fmla="*/ 327 h 339"/>
                  <a:gd name="T2" fmla="*/ 124 w 501"/>
                  <a:gd name="T3" fmla="*/ 249 h 339"/>
                  <a:gd name="T4" fmla="*/ 448 w 501"/>
                  <a:gd name="T5" fmla="*/ 166 h 339"/>
                  <a:gd name="T6" fmla="*/ 501 w 501"/>
                  <a:gd name="T7" fmla="*/ 218 h 339"/>
                  <a:gd name="T8" fmla="*/ 501 w 501"/>
                  <a:gd name="T9" fmla="*/ 172 h 339"/>
                  <a:gd name="T10" fmla="*/ 476 w 501"/>
                  <a:gd name="T11" fmla="*/ 113 h 339"/>
                  <a:gd name="T12" fmla="*/ 429 w 501"/>
                  <a:gd name="T13" fmla="*/ 63 h 339"/>
                  <a:gd name="T14" fmla="*/ 326 w 501"/>
                  <a:gd name="T15" fmla="*/ 4 h 339"/>
                  <a:gd name="T16" fmla="*/ 229 w 501"/>
                  <a:gd name="T17" fmla="*/ 0 h 339"/>
                  <a:gd name="T18" fmla="*/ 149 w 501"/>
                  <a:gd name="T19" fmla="*/ 19 h 339"/>
                  <a:gd name="T20" fmla="*/ 94 w 501"/>
                  <a:gd name="T21" fmla="*/ 60 h 339"/>
                  <a:gd name="T22" fmla="*/ 81 w 501"/>
                  <a:gd name="T23" fmla="*/ 103 h 339"/>
                  <a:gd name="T24" fmla="*/ 21 w 501"/>
                  <a:gd name="T25" fmla="*/ 139 h 339"/>
                  <a:gd name="T26" fmla="*/ 0 w 501"/>
                  <a:gd name="T27" fmla="*/ 230 h 339"/>
                  <a:gd name="T28" fmla="*/ 0 w 501"/>
                  <a:gd name="T29" fmla="*/ 308 h 339"/>
                  <a:gd name="T30" fmla="*/ 19 w 501"/>
                  <a:gd name="T31" fmla="*/ 339 h 339"/>
                  <a:gd name="T32" fmla="*/ 31 w 501"/>
                  <a:gd name="T33" fmla="*/ 327 h 339"/>
                  <a:gd name="T34" fmla="*/ 31 w 501"/>
                  <a:gd name="T35" fmla="*/ 327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1" h="339">
                    <a:moveTo>
                      <a:pt x="31" y="327"/>
                    </a:moveTo>
                    <a:lnTo>
                      <a:pt x="124" y="249"/>
                    </a:lnTo>
                    <a:lnTo>
                      <a:pt x="448" y="166"/>
                    </a:lnTo>
                    <a:lnTo>
                      <a:pt x="501" y="218"/>
                    </a:lnTo>
                    <a:lnTo>
                      <a:pt x="501" y="172"/>
                    </a:lnTo>
                    <a:lnTo>
                      <a:pt x="476" y="113"/>
                    </a:lnTo>
                    <a:lnTo>
                      <a:pt x="429" y="63"/>
                    </a:lnTo>
                    <a:lnTo>
                      <a:pt x="326" y="4"/>
                    </a:lnTo>
                    <a:lnTo>
                      <a:pt x="229" y="0"/>
                    </a:lnTo>
                    <a:lnTo>
                      <a:pt x="149" y="19"/>
                    </a:lnTo>
                    <a:lnTo>
                      <a:pt x="94" y="60"/>
                    </a:lnTo>
                    <a:lnTo>
                      <a:pt x="81" y="103"/>
                    </a:lnTo>
                    <a:lnTo>
                      <a:pt x="21" y="139"/>
                    </a:lnTo>
                    <a:lnTo>
                      <a:pt x="0" y="230"/>
                    </a:lnTo>
                    <a:lnTo>
                      <a:pt x="0" y="308"/>
                    </a:lnTo>
                    <a:lnTo>
                      <a:pt x="19" y="339"/>
                    </a:lnTo>
                    <a:lnTo>
                      <a:pt x="31" y="327"/>
                    </a:lnTo>
                    <a:lnTo>
                      <a:pt x="31" y="327"/>
                    </a:lnTo>
                    <a:close/>
                  </a:path>
                </a:pathLst>
              </a:custGeom>
              <a:solidFill>
                <a:srgbClr val="000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6" name="Freeform 162">
                <a:extLst>
                  <a:ext uri="{FF2B5EF4-FFF2-40B4-BE49-F238E27FC236}">
                    <a16:creationId xmlns:a16="http://schemas.microsoft.com/office/drawing/2014/main" id="{06FD4DD4-DAFB-4A80-8DC7-FB40F6A5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683"/>
                <a:ext cx="125" cy="84"/>
              </a:xfrm>
              <a:custGeom>
                <a:avLst/>
                <a:gdLst>
                  <a:gd name="T0" fmla="*/ 35 w 250"/>
                  <a:gd name="T1" fmla="*/ 0 h 167"/>
                  <a:gd name="T2" fmla="*/ 114 w 250"/>
                  <a:gd name="T3" fmla="*/ 9 h 167"/>
                  <a:gd name="T4" fmla="*/ 160 w 250"/>
                  <a:gd name="T5" fmla="*/ 22 h 167"/>
                  <a:gd name="T6" fmla="*/ 203 w 250"/>
                  <a:gd name="T7" fmla="*/ 57 h 167"/>
                  <a:gd name="T8" fmla="*/ 228 w 250"/>
                  <a:gd name="T9" fmla="*/ 90 h 167"/>
                  <a:gd name="T10" fmla="*/ 250 w 250"/>
                  <a:gd name="T11" fmla="*/ 129 h 167"/>
                  <a:gd name="T12" fmla="*/ 192 w 250"/>
                  <a:gd name="T13" fmla="*/ 138 h 167"/>
                  <a:gd name="T14" fmla="*/ 157 w 250"/>
                  <a:gd name="T15" fmla="*/ 151 h 167"/>
                  <a:gd name="T16" fmla="*/ 95 w 250"/>
                  <a:gd name="T17" fmla="*/ 151 h 167"/>
                  <a:gd name="T18" fmla="*/ 22 w 250"/>
                  <a:gd name="T19" fmla="*/ 167 h 167"/>
                  <a:gd name="T20" fmla="*/ 104 w 250"/>
                  <a:gd name="T21" fmla="*/ 138 h 167"/>
                  <a:gd name="T22" fmla="*/ 144 w 250"/>
                  <a:gd name="T23" fmla="*/ 126 h 167"/>
                  <a:gd name="T24" fmla="*/ 161 w 250"/>
                  <a:gd name="T25" fmla="*/ 132 h 167"/>
                  <a:gd name="T26" fmla="*/ 141 w 250"/>
                  <a:gd name="T27" fmla="*/ 81 h 167"/>
                  <a:gd name="T28" fmla="*/ 113 w 250"/>
                  <a:gd name="T29" fmla="*/ 44 h 167"/>
                  <a:gd name="T30" fmla="*/ 57 w 250"/>
                  <a:gd name="T31" fmla="*/ 13 h 167"/>
                  <a:gd name="T32" fmla="*/ 0 w 250"/>
                  <a:gd name="T33" fmla="*/ 6 h 167"/>
                  <a:gd name="T34" fmla="*/ 35 w 250"/>
                  <a:gd name="T35" fmla="*/ 0 h 167"/>
                  <a:gd name="T36" fmla="*/ 35 w 250"/>
                  <a:gd name="T37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0" h="167">
                    <a:moveTo>
                      <a:pt x="35" y="0"/>
                    </a:moveTo>
                    <a:lnTo>
                      <a:pt x="114" y="9"/>
                    </a:lnTo>
                    <a:lnTo>
                      <a:pt x="160" y="22"/>
                    </a:lnTo>
                    <a:lnTo>
                      <a:pt x="203" y="57"/>
                    </a:lnTo>
                    <a:lnTo>
                      <a:pt x="228" y="90"/>
                    </a:lnTo>
                    <a:lnTo>
                      <a:pt x="250" y="129"/>
                    </a:lnTo>
                    <a:lnTo>
                      <a:pt x="192" y="138"/>
                    </a:lnTo>
                    <a:lnTo>
                      <a:pt x="157" y="151"/>
                    </a:lnTo>
                    <a:lnTo>
                      <a:pt x="95" y="151"/>
                    </a:lnTo>
                    <a:lnTo>
                      <a:pt x="22" y="167"/>
                    </a:lnTo>
                    <a:lnTo>
                      <a:pt x="104" y="138"/>
                    </a:lnTo>
                    <a:lnTo>
                      <a:pt x="144" y="126"/>
                    </a:lnTo>
                    <a:lnTo>
                      <a:pt x="161" y="132"/>
                    </a:lnTo>
                    <a:lnTo>
                      <a:pt x="141" y="81"/>
                    </a:lnTo>
                    <a:lnTo>
                      <a:pt x="113" y="44"/>
                    </a:lnTo>
                    <a:lnTo>
                      <a:pt x="57" y="13"/>
                    </a:lnTo>
                    <a:lnTo>
                      <a:pt x="0" y="6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191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7" name="Freeform 163">
                <a:extLst>
                  <a:ext uri="{FF2B5EF4-FFF2-40B4-BE49-F238E27FC236}">
                    <a16:creationId xmlns:a16="http://schemas.microsoft.com/office/drawing/2014/main" id="{6C969415-BAB2-48CD-8A4E-11EE9E091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684"/>
                <a:ext cx="93" cy="80"/>
              </a:xfrm>
              <a:custGeom>
                <a:avLst/>
                <a:gdLst>
                  <a:gd name="T0" fmla="*/ 65 w 187"/>
                  <a:gd name="T1" fmla="*/ 37 h 160"/>
                  <a:gd name="T2" fmla="*/ 98 w 187"/>
                  <a:gd name="T3" fmla="*/ 67 h 160"/>
                  <a:gd name="T4" fmla="*/ 115 w 187"/>
                  <a:gd name="T5" fmla="*/ 99 h 160"/>
                  <a:gd name="T6" fmla="*/ 119 w 187"/>
                  <a:gd name="T7" fmla="*/ 122 h 160"/>
                  <a:gd name="T8" fmla="*/ 19 w 187"/>
                  <a:gd name="T9" fmla="*/ 160 h 160"/>
                  <a:gd name="T10" fmla="*/ 145 w 187"/>
                  <a:gd name="T11" fmla="*/ 133 h 160"/>
                  <a:gd name="T12" fmla="*/ 187 w 187"/>
                  <a:gd name="T13" fmla="*/ 134 h 160"/>
                  <a:gd name="T14" fmla="*/ 119 w 187"/>
                  <a:gd name="T15" fmla="*/ 53 h 160"/>
                  <a:gd name="T16" fmla="*/ 71 w 187"/>
                  <a:gd name="T17" fmla="*/ 20 h 160"/>
                  <a:gd name="T18" fmla="*/ 0 w 187"/>
                  <a:gd name="T19" fmla="*/ 0 h 160"/>
                  <a:gd name="T20" fmla="*/ 65 w 187"/>
                  <a:gd name="T21" fmla="*/ 37 h 160"/>
                  <a:gd name="T22" fmla="*/ 65 w 187"/>
                  <a:gd name="T23" fmla="*/ 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160">
                    <a:moveTo>
                      <a:pt x="65" y="37"/>
                    </a:moveTo>
                    <a:lnTo>
                      <a:pt x="98" y="67"/>
                    </a:lnTo>
                    <a:lnTo>
                      <a:pt x="115" y="99"/>
                    </a:lnTo>
                    <a:lnTo>
                      <a:pt x="119" y="122"/>
                    </a:lnTo>
                    <a:lnTo>
                      <a:pt x="19" y="160"/>
                    </a:lnTo>
                    <a:lnTo>
                      <a:pt x="145" y="133"/>
                    </a:lnTo>
                    <a:lnTo>
                      <a:pt x="187" y="134"/>
                    </a:lnTo>
                    <a:lnTo>
                      <a:pt x="119" y="53"/>
                    </a:lnTo>
                    <a:lnTo>
                      <a:pt x="71" y="20"/>
                    </a:lnTo>
                    <a:lnTo>
                      <a:pt x="0" y="0"/>
                    </a:lnTo>
                    <a:lnTo>
                      <a:pt x="65" y="37"/>
                    </a:lnTo>
                    <a:lnTo>
                      <a:pt x="65" y="37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8" name="Freeform 164">
                <a:extLst>
                  <a:ext uri="{FF2B5EF4-FFF2-40B4-BE49-F238E27FC236}">
                    <a16:creationId xmlns:a16="http://schemas.microsoft.com/office/drawing/2014/main" id="{363D60A6-CE5E-4F39-ADB1-DCBBAAD0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752"/>
                <a:ext cx="8" cy="60"/>
              </a:xfrm>
              <a:custGeom>
                <a:avLst/>
                <a:gdLst>
                  <a:gd name="T0" fmla="*/ 13 w 16"/>
                  <a:gd name="T1" fmla="*/ 0 h 120"/>
                  <a:gd name="T2" fmla="*/ 2 w 16"/>
                  <a:gd name="T3" fmla="*/ 67 h 120"/>
                  <a:gd name="T4" fmla="*/ 0 w 16"/>
                  <a:gd name="T5" fmla="*/ 120 h 120"/>
                  <a:gd name="T6" fmla="*/ 16 w 16"/>
                  <a:gd name="T7" fmla="*/ 82 h 120"/>
                  <a:gd name="T8" fmla="*/ 13 w 16"/>
                  <a:gd name="T9" fmla="*/ 0 h 120"/>
                  <a:gd name="T10" fmla="*/ 13 w 16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20">
                    <a:moveTo>
                      <a:pt x="13" y="0"/>
                    </a:moveTo>
                    <a:lnTo>
                      <a:pt x="2" y="67"/>
                    </a:lnTo>
                    <a:lnTo>
                      <a:pt x="0" y="120"/>
                    </a:lnTo>
                    <a:lnTo>
                      <a:pt x="16" y="8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9" name="Freeform 165">
                <a:extLst>
                  <a:ext uri="{FF2B5EF4-FFF2-40B4-BE49-F238E27FC236}">
                    <a16:creationId xmlns:a16="http://schemas.microsoft.com/office/drawing/2014/main" id="{8D336A99-DAA6-493D-BD7E-A9B9DACB6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689"/>
                <a:ext cx="47" cy="86"/>
              </a:xfrm>
              <a:custGeom>
                <a:avLst/>
                <a:gdLst>
                  <a:gd name="T0" fmla="*/ 21 w 94"/>
                  <a:gd name="T1" fmla="*/ 36 h 173"/>
                  <a:gd name="T2" fmla="*/ 0 w 94"/>
                  <a:gd name="T3" fmla="*/ 173 h 173"/>
                  <a:gd name="T4" fmla="*/ 33 w 94"/>
                  <a:gd name="T5" fmla="*/ 76 h 173"/>
                  <a:gd name="T6" fmla="*/ 55 w 94"/>
                  <a:gd name="T7" fmla="*/ 38 h 173"/>
                  <a:gd name="T8" fmla="*/ 94 w 94"/>
                  <a:gd name="T9" fmla="*/ 0 h 173"/>
                  <a:gd name="T10" fmla="*/ 21 w 94"/>
                  <a:gd name="T11" fmla="*/ 36 h 173"/>
                  <a:gd name="T12" fmla="*/ 21 w 94"/>
                  <a:gd name="T13" fmla="*/ 3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73">
                    <a:moveTo>
                      <a:pt x="21" y="36"/>
                    </a:moveTo>
                    <a:lnTo>
                      <a:pt x="0" y="173"/>
                    </a:lnTo>
                    <a:lnTo>
                      <a:pt x="33" y="76"/>
                    </a:lnTo>
                    <a:lnTo>
                      <a:pt x="55" y="38"/>
                    </a:lnTo>
                    <a:lnTo>
                      <a:pt x="94" y="0"/>
                    </a:lnTo>
                    <a:lnTo>
                      <a:pt x="21" y="36"/>
                    </a:lnTo>
                    <a:lnTo>
                      <a:pt x="21" y="3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0" name="Freeform 166">
                <a:extLst>
                  <a:ext uri="{FF2B5EF4-FFF2-40B4-BE49-F238E27FC236}">
                    <a16:creationId xmlns:a16="http://schemas.microsoft.com/office/drawing/2014/main" id="{B3F017F3-1EF2-46B3-9E26-8C460357D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835"/>
                <a:ext cx="18" cy="37"/>
              </a:xfrm>
              <a:custGeom>
                <a:avLst/>
                <a:gdLst>
                  <a:gd name="T0" fmla="*/ 12 w 37"/>
                  <a:gd name="T1" fmla="*/ 0 h 75"/>
                  <a:gd name="T2" fmla="*/ 0 w 37"/>
                  <a:gd name="T3" fmla="*/ 75 h 75"/>
                  <a:gd name="T4" fmla="*/ 37 w 37"/>
                  <a:gd name="T5" fmla="*/ 70 h 75"/>
                  <a:gd name="T6" fmla="*/ 12 w 37"/>
                  <a:gd name="T7" fmla="*/ 0 h 75"/>
                  <a:gd name="T8" fmla="*/ 12 w 37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5">
                    <a:moveTo>
                      <a:pt x="12" y="0"/>
                    </a:moveTo>
                    <a:lnTo>
                      <a:pt x="0" y="75"/>
                    </a:lnTo>
                    <a:lnTo>
                      <a:pt x="37" y="7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1" name="Freeform 167">
                <a:extLst>
                  <a:ext uri="{FF2B5EF4-FFF2-40B4-BE49-F238E27FC236}">
                    <a16:creationId xmlns:a16="http://schemas.microsoft.com/office/drawing/2014/main" id="{DCDC8C2B-B540-4EBE-AC56-4D2D0FC11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98"/>
                <a:ext cx="121" cy="45"/>
              </a:xfrm>
              <a:custGeom>
                <a:avLst/>
                <a:gdLst>
                  <a:gd name="T0" fmla="*/ 11 w 242"/>
                  <a:gd name="T1" fmla="*/ 69 h 90"/>
                  <a:gd name="T2" fmla="*/ 0 w 242"/>
                  <a:gd name="T3" fmla="*/ 90 h 90"/>
                  <a:gd name="T4" fmla="*/ 152 w 242"/>
                  <a:gd name="T5" fmla="*/ 15 h 90"/>
                  <a:gd name="T6" fmla="*/ 170 w 242"/>
                  <a:gd name="T7" fmla="*/ 58 h 90"/>
                  <a:gd name="T8" fmla="*/ 208 w 242"/>
                  <a:gd name="T9" fmla="*/ 40 h 90"/>
                  <a:gd name="T10" fmla="*/ 242 w 242"/>
                  <a:gd name="T11" fmla="*/ 34 h 90"/>
                  <a:gd name="T12" fmla="*/ 224 w 242"/>
                  <a:gd name="T13" fmla="*/ 2 h 90"/>
                  <a:gd name="T14" fmla="*/ 179 w 242"/>
                  <a:gd name="T15" fmla="*/ 0 h 90"/>
                  <a:gd name="T16" fmla="*/ 179 w 242"/>
                  <a:gd name="T17" fmla="*/ 15 h 90"/>
                  <a:gd name="T18" fmla="*/ 163 w 242"/>
                  <a:gd name="T19" fmla="*/ 5 h 90"/>
                  <a:gd name="T20" fmla="*/ 145 w 242"/>
                  <a:gd name="T21" fmla="*/ 8 h 90"/>
                  <a:gd name="T22" fmla="*/ 11 w 242"/>
                  <a:gd name="T23" fmla="*/ 69 h 90"/>
                  <a:gd name="T24" fmla="*/ 11 w 242"/>
                  <a:gd name="T25" fmla="*/ 6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2" h="90">
                    <a:moveTo>
                      <a:pt x="11" y="69"/>
                    </a:moveTo>
                    <a:lnTo>
                      <a:pt x="0" y="90"/>
                    </a:lnTo>
                    <a:lnTo>
                      <a:pt x="152" y="15"/>
                    </a:lnTo>
                    <a:lnTo>
                      <a:pt x="170" y="58"/>
                    </a:lnTo>
                    <a:lnTo>
                      <a:pt x="208" y="40"/>
                    </a:lnTo>
                    <a:lnTo>
                      <a:pt x="242" y="34"/>
                    </a:lnTo>
                    <a:lnTo>
                      <a:pt x="224" y="2"/>
                    </a:lnTo>
                    <a:lnTo>
                      <a:pt x="179" y="0"/>
                    </a:lnTo>
                    <a:lnTo>
                      <a:pt x="179" y="15"/>
                    </a:lnTo>
                    <a:lnTo>
                      <a:pt x="163" y="5"/>
                    </a:lnTo>
                    <a:lnTo>
                      <a:pt x="145" y="8"/>
                    </a:lnTo>
                    <a:lnTo>
                      <a:pt x="11" y="69"/>
                    </a:lnTo>
                    <a:lnTo>
                      <a:pt x="11" y="69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2" name="Freeform 168">
                <a:extLst>
                  <a:ext uri="{FF2B5EF4-FFF2-40B4-BE49-F238E27FC236}">
                    <a16:creationId xmlns:a16="http://schemas.microsoft.com/office/drawing/2014/main" id="{171E7D07-0793-411C-AB20-9FB7C2F1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818"/>
                <a:ext cx="89" cy="120"/>
              </a:xfrm>
              <a:custGeom>
                <a:avLst/>
                <a:gdLst>
                  <a:gd name="T0" fmla="*/ 159 w 178"/>
                  <a:gd name="T1" fmla="*/ 18 h 241"/>
                  <a:gd name="T2" fmla="*/ 126 w 178"/>
                  <a:gd name="T3" fmla="*/ 35 h 241"/>
                  <a:gd name="T4" fmla="*/ 106 w 178"/>
                  <a:gd name="T5" fmla="*/ 84 h 241"/>
                  <a:gd name="T6" fmla="*/ 81 w 178"/>
                  <a:gd name="T7" fmla="*/ 106 h 241"/>
                  <a:gd name="T8" fmla="*/ 65 w 178"/>
                  <a:gd name="T9" fmla="*/ 117 h 241"/>
                  <a:gd name="T10" fmla="*/ 92 w 178"/>
                  <a:gd name="T11" fmla="*/ 134 h 241"/>
                  <a:gd name="T12" fmla="*/ 122 w 178"/>
                  <a:gd name="T13" fmla="*/ 160 h 241"/>
                  <a:gd name="T14" fmla="*/ 120 w 178"/>
                  <a:gd name="T15" fmla="*/ 134 h 241"/>
                  <a:gd name="T16" fmla="*/ 144 w 178"/>
                  <a:gd name="T17" fmla="*/ 167 h 241"/>
                  <a:gd name="T18" fmla="*/ 175 w 178"/>
                  <a:gd name="T19" fmla="*/ 106 h 241"/>
                  <a:gd name="T20" fmla="*/ 178 w 178"/>
                  <a:gd name="T21" fmla="*/ 178 h 241"/>
                  <a:gd name="T22" fmla="*/ 166 w 178"/>
                  <a:gd name="T23" fmla="*/ 241 h 241"/>
                  <a:gd name="T24" fmla="*/ 142 w 178"/>
                  <a:gd name="T25" fmla="*/ 220 h 241"/>
                  <a:gd name="T26" fmla="*/ 94 w 178"/>
                  <a:gd name="T27" fmla="*/ 210 h 241"/>
                  <a:gd name="T28" fmla="*/ 63 w 178"/>
                  <a:gd name="T29" fmla="*/ 213 h 241"/>
                  <a:gd name="T30" fmla="*/ 92 w 178"/>
                  <a:gd name="T31" fmla="*/ 194 h 241"/>
                  <a:gd name="T32" fmla="*/ 37 w 178"/>
                  <a:gd name="T33" fmla="*/ 138 h 241"/>
                  <a:gd name="T34" fmla="*/ 0 w 178"/>
                  <a:gd name="T35" fmla="*/ 112 h 241"/>
                  <a:gd name="T36" fmla="*/ 53 w 178"/>
                  <a:gd name="T37" fmla="*/ 97 h 241"/>
                  <a:gd name="T38" fmla="*/ 91 w 178"/>
                  <a:gd name="T39" fmla="*/ 24 h 241"/>
                  <a:gd name="T40" fmla="*/ 135 w 178"/>
                  <a:gd name="T41" fmla="*/ 0 h 241"/>
                  <a:gd name="T42" fmla="*/ 151 w 178"/>
                  <a:gd name="T43" fmla="*/ 2 h 241"/>
                  <a:gd name="T44" fmla="*/ 159 w 178"/>
                  <a:gd name="T45" fmla="*/ 18 h 241"/>
                  <a:gd name="T46" fmla="*/ 159 w 178"/>
                  <a:gd name="T47" fmla="*/ 18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8" h="241">
                    <a:moveTo>
                      <a:pt x="159" y="18"/>
                    </a:moveTo>
                    <a:lnTo>
                      <a:pt x="126" y="35"/>
                    </a:lnTo>
                    <a:lnTo>
                      <a:pt x="106" y="84"/>
                    </a:lnTo>
                    <a:lnTo>
                      <a:pt x="81" y="106"/>
                    </a:lnTo>
                    <a:lnTo>
                      <a:pt x="65" y="117"/>
                    </a:lnTo>
                    <a:lnTo>
                      <a:pt x="92" y="134"/>
                    </a:lnTo>
                    <a:lnTo>
                      <a:pt x="122" y="160"/>
                    </a:lnTo>
                    <a:lnTo>
                      <a:pt x="120" y="134"/>
                    </a:lnTo>
                    <a:lnTo>
                      <a:pt x="144" y="167"/>
                    </a:lnTo>
                    <a:lnTo>
                      <a:pt x="175" y="106"/>
                    </a:lnTo>
                    <a:lnTo>
                      <a:pt x="178" y="178"/>
                    </a:lnTo>
                    <a:lnTo>
                      <a:pt x="166" y="241"/>
                    </a:lnTo>
                    <a:lnTo>
                      <a:pt x="142" y="220"/>
                    </a:lnTo>
                    <a:lnTo>
                      <a:pt x="94" y="210"/>
                    </a:lnTo>
                    <a:lnTo>
                      <a:pt x="63" y="213"/>
                    </a:lnTo>
                    <a:lnTo>
                      <a:pt x="92" y="194"/>
                    </a:lnTo>
                    <a:lnTo>
                      <a:pt x="37" y="138"/>
                    </a:lnTo>
                    <a:lnTo>
                      <a:pt x="0" y="112"/>
                    </a:lnTo>
                    <a:lnTo>
                      <a:pt x="53" y="97"/>
                    </a:lnTo>
                    <a:lnTo>
                      <a:pt x="91" y="24"/>
                    </a:lnTo>
                    <a:lnTo>
                      <a:pt x="135" y="0"/>
                    </a:lnTo>
                    <a:lnTo>
                      <a:pt x="151" y="2"/>
                    </a:lnTo>
                    <a:lnTo>
                      <a:pt x="159" y="18"/>
                    </a:lnTo>
                    <a:lnTo>
                      <a:pt x="159" y="18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3" name="Freeform 169">
                <a:extLst>
                  <a:ext uri="{FF2B5EF4-FFF2-40B4-BE49-F238E27FC236}">
                    <a16:creationId xmlns:a16="http://schemas.microsoft.com/office/drawing/2014/main" id="{C0F3CF93-B825-4864-B539-951A7D03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916"/>
                <a:ext cx="51" cy="89"/>
              </a:xfrm>
              <a:custGeom>
                <a:avLst/>
                <a:gdLst>
                  <a:gd name="T0" fmla="*/ 0 w 101"/>
                  <a:gd name="T1" fmla="*/ 146 h 177"/>
                  <a:gd name="T2" fmla="*/ 51 w 101"/>
                  <a:gd name="T3" fmla="*/ 107 h 177"/>
                  <a:gd name="T4" fmla="*/ 75 w 101"/>
                  <a:gd name="T5" fmla="*/ 57 h 177"/>
                  <a:gd name="T6" fmla="*/ 84 w 101"/>
                  <a:gd name="T7" fmla="*/ 0 h 177"/>
                  <a:gd name="T8" fmla="*/ 98 w 101"/>
                  <a:gd name="T9" fmla="*/ 31 h 177"/>
                  <a:gd name="T10" fmla="*/ 87 w 101"/>
                  <a:gd name="T11" fmla="*/ 88 h 177"/>
                  <a:gd name="T12" fmla="*/ 66 w 101"/>
                  <a:gd name="T13" fmla="*/ 119 h 177"/>
                  <a:gd name="T14" fmla="*/ 101 w 101"/>
                  <a:gd name="T15" fmla="*/ 177 h 177"/>
                  <a:gd name="T16" fmla="*/ 40 w 101"/>
                  <a:gd name="T17" fmla="*/ 145 h 177"/>
                  <a:gd name="T18" fmla="*/ 0 w 101"/>
                  <a:gd name="T19" fmla="*/ 146 h 177"/>
                  <a:gd name="T20" fmla="*/ 0 w 101"/>
                  <a:gd name="T21" fmla="*/ 14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" h="177">
                    <a:moveTo>
                      <a:pt x="0" y="146"/>
                    </a:moveTo>
                    <a:lnTo>
                      <a:pt x="51" y="107"/>
                    </a:lnTo>
                    <a:lnTo>
                      <a:pt x="75" y="57"/>
                    </a:lnTo>
                    <a:lnTo>
                      <a:pt x="84" y="0"/>
                    </a:lnTo>
                    <a:lnTo>
                      <a:pt x="98" y="31"/>
                    </a:lnTo>
                    <a:lnTo>
                      <a:pt x="87" y="88"/>
                    </a:lnTo>
                    <a:lnTo>
                      <a:pt x="66" y="119"/>
                    </a:lnTo>
                    <a:lnTo>
                      <a:pt x="101" y="177"/>
                    </a:lnTo>
                    <a:lnTo>
                      <a:pt x="40" y="145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4" name="Freeform 170">
                <a:extLst>
                  <a:ext uri="{FF2B5EF4-FFF2-40B4-BE49-F238E27FC236}">
                    <a16:creationId xmlns:a16="http://schemas.microsoft.com/office/drawing/2014/main" id="{305F4154-18E8-4A9E-9C9C-24388EDC6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790"/>
                <a:ext cx="86" cy="58"/>
              </a:xfrm>
              <a:custGeom>
                <a:avLst/>
                <a:gdLst>
                  <a:gd name="T0" fmla="*/ 15 w 172"/>
                  <a:gd name="T1" fmla="*/ 116 h 116"/>
                  <a:gd name="T2" fmla="*/ 77 w 172"/>
                  <a:gd name="T3" fmla="*/ 74 h 116"/>
                  <a:gd name="T4" fmla="*/ 172 w 172"/>
                  <a:gd name="T5" fmla="*/ 0 h 116"/>
                  <a:gd name="T6" fmla="*/ 47 w 172"/>
                  <a:gd name="T7" fmla="*/ 52 h 116"/>
                  <a:gd name="T8" fmla="*/ 0 w 172"/>
                  <a:gd name="T9" fmla="*/ 88 h 116"/>
                  <a:gd name="T10" fmla="*/ 15 w 172"/>
                  <a:gd name="T11" fmla="*/ 116 h 116"/>
                  <a:gd name="T12" fmla="*/ 15 w 172"/>
                  <a:gd name="T1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116">
                    <a:moveTo>
                      <a:pt x="15" y="116"/>
                    </a:moveTo>
                    <a:lnTo>
                      <a:pt x="77" y="74"/>
                    </a:lnTo>
                    <a:lnTo>
                      <a:pt x="172" y="0"/>
                    </a:lnTo>
                    <a:lnTo>
                      <a:pt x="47" y="52"/>
                    </a:lnTo>
                    <a:lnTo>
                      <a:pt x="0" y="88"/>
                    </a:lnTo>
                    <a:lnTo>
                      <a:pt x="15" y="116"/>
                    </a:lnTo>
                    <a:lnTo>
                      <a:pt x="15" y="116"/>
                    </a:lnTo>
                    <a:close/>
                  </a:path>
                </a:pathLst>
              </a:custGeom>
              <a:solidFill>
                <a:srgbClr val="CA7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5" name="Freeform 171">
                <a:extLst>
                  <a:ext uri="{FF2B5EF4-FFF2-40B4-BE49-F238E27FC236}">
                    <a16:creationId xmlns:a16="http://schemas.microsoft.com/office/drawing/2014/main" id="{B807AD4F-2BDF-458E-A5C0-DA5A0820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864"/>
                <a:ext cx="112" cy="132"/>
              </a:xfrm>
              <a:custGeom>
                <a:avLst/>
                <a:gdLst>
                  <a:gd name="T0" fmla="*/ 13 w 223"/>
                  <a:gd name="T1" fmla="*/ 0 h 262"/>
                  <a:gd name="T2" fmla="*/ 16 w 223"/>
                  <a:gd name="T3" fmla="*/ 66 h 262"/>
                  <a:gd name="T4" fmla="*/ 19 w 223"/>
                  <a:gd name="T5" fmla="*/ 88 h 262"/>
                  <a:gd name="T6" fmla="*/ 32 w 223"/>
                  <a:gd name="T7" fmla="*/ 96 h 262"/>
                  <a:gd name="T8" fmla="*/ 43 w 223"/>
                  <a:gd name="T9" fmla="*/ 92 h 262"/>
                  <a:gd name="T10" fmla="*/ 56 w 223"/>
                  <a:gd name="T11" fmla="*/ 80 h 262"/>
                  <a:gd name="T12" fmla="*/ 79 w 223"/>
                  <a:gd name="T13" fmla="*/ 74 h 262"/>
                  <a:gd name="T14" fmla="*/ 95 w 223"/>
                  <a:gd name="T15" fmla="*/ 71 h 262"/>
                  <a:gd name="T16" fmla="*/ 79 w 223"/>
                  <a:gd name="T17" fmla="*/ 92 h 262"/>
                  <a:gd name="T18" fmla="*/ 73 w 223"/>
                  <a:gd name="T19" fmla="*/ 118 h 262"/>
                  <a:gd name="T20" fmla="*/ 57 w 223"/>
                  <a:gd name="T21" fmla="*/ 115 h 262"/>
                  <a:gd name="T22" fmla="*/ 56 w 223"/>
                  <a:gd name="T23" fmla="*/ 146 h 262"/>
                  <a:gd name="T24" fmla="*/ 75 w 223"/>
                  <a:gd name="T25" fmla="*/ 174 h 262"/>
                  <a:gd name="T26" fmla="*/ 88 w 223"/>
                  <a:gd name="T27" fmla="*/ 167 h 262"/>
                  <a:gd name="T28" fmla="*/ 95 w 223"/>
                  <a:gd name="T29" fmla="*/ 183 h 262"/>
                  <a:gd name="T30" fmla="*/ 132 w 223"/>
                  <a:gd name="T31" fmla="*/ 186 h 262"/>
                  <a:gd name="T32" fmla="*/ 131 w 223"/>
                  <a:gd name="T33" fmla="*/ 212 h 262"/>
                  <a:gd name="T34" fmla="*/ 134 w 223"/>
                  <a:gd name="T35" fmla="*/ 231 h 262"/>
                  <a:gd name="T36" fmla="*/ 148 w 223"/>
                  <a:gd name="T37" fmla="*/ 239 h 262"/>
                  <a:gd name="T38" fmla="*/ 185 w 223"/>
                  <a:gd name="T39" fmla="*/ 242 h 262"/>
                  <a:gd name="T40" fmla="*/ 223 w 223"/>
                  <a:gd name="T41" fmla="*/ 233 h 262"/>
                  <a:gd name="T42" fmla="*/ 192 w 223"/>
                  <a:gd name="T43" fmla="*/ 253 h 262"/>
                  <a:gd name="T44" fmla="*/ 151 w 223"/>
                  <a:gd name="T45" fmla="*/ 262 h 262"/>
                  <a:gd name="T46" fmla="*/ 125 w 223"/>
                  <a:gd name="T47" fmla="*/ 250 h 262"/>
                  <a:gd name="T48" fmla="*/ 112 w 223"/>
                  <a:gd name="T49" fmla="*/ 231 h 262"/>
                  <a:gd name="T50" fmla="*/ 103 w 223"/>
                  <a:gd name="T51" fmla="*/ 206 h 262"/>
                  <a:gd name="T52" fmla="*/ 56 w 223"/>
                  <a:gd name="T53" fmla="*/ 168 h 262"/>
                  <a:gd name="T54" fmla="*/ 4 w 223"/>
                  <a:gd name="T55" fmla="*/ 104 h 262"/>
                  <a:gd name="T56" fmla="*/ 0 w 223"/>
                  <a:gd name="T57" fmla="*/ 11 h 262"/>
                  <a:gd name="T58" fmla="*/ 13 w 223"/>
                  <a:gd name="T59" fmla="*/ 0 h 262"/>
                  <a:gd name="T60" fmla="*/ 13 w 223"/>
                  <a:gd name="T6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3" h="262">
                    <a:moveTo>
                      <a:pt x="13" y="0"/>
                    </a:moveTo>
                    <a:lnTo>
                      <a:pt x="16" y="66"/>
                    </a:lnTo>
                    <a:lnTo>
                      <a:pt x="19" y="88"/>
                    </a:lnTo>
                    <a:lnTo>
                      <a:pt x="32" y="96"/>
                    </a:lnTo>
                    <a:lnTo>
                      <a:pt x="43" y="92"/>
                    </a:lnTo>
                    <a:lnTo>
                      <a:pt x="56" y="80"/>
                    </a:lnTo>
                    <a:lnTo>
                      <a:pt x="79" y="74"/>
                    </a:lnTo>
                    <a:lnTo>
                      <a:pt x="95" y="71"/>
                    </a:lnTo>
                    <a:lnTo>
                      <a:pt x="79" y="92"/>
                    </a:lnTo>
                    <a:lnTo>
                      <a:pt x="73" y="118"/>
                    </a:lnTo>
                    <a:lnTo>
                      <a:pt x="57" y="115"/>
                    </a:lnTo>
                    <a:lnTo>
                      <a:pt x="56" y="146"/>
                    </a:lnTo>
                    <a:lnTo>
                      <a:pt x="75" y="174"/>
                    </a:lnTo>
                    <a:lnTo>
                      <a:pt x="88" y="167"/>
                    </a:lnTo>
                    <a:lnTo>
                      <a:pt x="95" y="183"/>
                    </a:lnTo>
                    <a:lnTo>
                      <a:pt x="132" y="186"/>
                    </a:lnTo>
                    <a:lnTo>
                      <a:pt x="131" y="212"/>
                    </a:lnTo>
                    <a:lnTo>
                      <a:pt x="134" y="231"/>
                    </a:lnTo>
                    <a:lnTo>
                      <a:pt x="148" y="239"/>
                    </a:lnTo>
                    <a:lnTo>
                      <a:pt x="185" y="242"/>
                    </a:lnTo>
                    <a:lnTo>
                      <a:pt x="223" y="233"/>
                    </a:lnTo>
                    <a:lnTo>
                      <a:pt x="192" y="253"/>
                    </a:lnTo>
                    <a:lnTo>
                      <a:pt x="151" y="262"/>
                    </a:lnTo>
                    <a:lnTo>
                      <a:pt x="125" y="250"/>
                    </a:lnTo>
                    <a:lnTo>
                      <a:pt x="112" y="231"/>
                    </a:lnTo>
                    <a:lnTo>
                      <a:pt x="103" y="206"/>
                    </a:lnTo>
                    <a:lnTo>
                      <a:pt x="56" y="168"/>
                    </a:lnTo>
                    <a:lnTo>
                      <a:pt x="4" y="104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A7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6" name="Freeform 172">
                <a:extLst>
                  <a:ext uri="{FF2B5EF4-FFF2-40B4-BE49-F238E27FC236}">
                    <a16:creationId xmlns:a16="http://schemas.microsoft.com/office/drawing/2014/main" id="{FB58ECA3-8E34-4855-A3F2-553E2A42A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817"/>
                <a:ext cx="80" cy="71"/>
              </a:xfrm>
              <a:custGeom>
                <a:avLst/>
                <a:gdLst>
                  <a:gd name="T0" fmla="*/ 53 w 160"/>
                  <a:gd name="T1" fmla="*/ 142 h 142"/>
                  <a:gd name="T2" fmla="*/ 31 w 160"/>
                  <a:gd name="T3" fmla="*/ 118 h 142"/>
                  <a:gd name="T4" fmla="*/ 67 w 160"/>
                  <a:gd name="T5" fmla="*/ 102 h 142"/>
                  <a:gd name="T6" fmla="*/ 97 w 160"/>
                  <a:gd name="T7" fmla="*/ 70 h 142"/>
                  <a:gd name="T8" fmla="*/ 110 w 160"/>
                  <a:gd name="T9" fmla="*/ 27 h 142"/>
                  <a:gd name="T10" fmla="*/ 160 w 160"/>
                  <a:gd name="T11" fmla="*/ 10 h 142"/>
                  <a:gd name="T12" fmla="*/ 145 w 160"/>
                  <a:gd name="T13" fmla="*/ 0 h 142"/>
                  <a:gd name="T14" fmla="*/ 75 w 160"/>
                  <a:gd name="T15" fmla="*/ 22 h 142"/>
                  <a:gd name="T16" fmla="*/ 78 w 160"/>
                  <a:gd name="T17" fmla="*/ 57 h 142"/>
                  <a:gd name="T18" fmla="*/ 22 w 160"/>
                  <a:gd name="T19" fmla="*/ 110 h 142"/>
                  <a:gd name="T20" fmla="*/ 0 w 160"/>
                  <a:gd name="T21" fmla="*/ 111 h 142"/>
                  <a:gd name="T22" fmla="*/ 7 w 160"/>
                  <a:gd name="T23" fmla="*/ 132 h 142"/>
                  <a:gd name="T24" fmla="*/ 53 w 160"/>
                  <a:gd name="T25" fmla="*/ 142 h 142"/>
                  <a:gd name="T26" fmla="*/ 53 w 160"/>
                  <a:gd name="T2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42">
                    <a:moveTo>
                      <a:pt x="53" y="142"/>
                    </a:moveTo>
                    <a:lnTo>
                      <a:pt x="31" y="118"/>
                    </a:lnTo>
                    <a:lnTo>
                      <a:pt x="67" y="102"/>
                    </a:lnTo>
                    <a:lnTo>
                      <a:pt x="97" y="70"/>
                    </a:lnTo>
                    <a:lnTo>
                      <a:pt x="110" y="27"/>
                    </a:lnTo>
                    <a:lnTo>
                      <a:pt x="160" y="10"/>
                    </a:lnTo>
                    <a:lnTo>
                      <a:pt x="145" y="0"/>
                    </a:lnTo>
                    <a:lnTo>
                      <a:pt x="75" y="22"/>
                    </a:lnTo>
                    <a:lnTo>
                      <a:pt x="78" y="57"/>
                    </a:lnTo>
                    <a:lnTo>
                      <a:pt x="22" y="110"/>
                    </a:lnTo>
                    <a:lnTo>
                      <a:pt x="0" y="111"/>
                    </a:lnTo>
                    <a:lnTo>
                      <a:pt x="7" y="132"/>
                    </a:lnTo>
                    <a:lnTo>
                      <a:pt x="53" y="142"/>
                    </a:lnTo>
                    <a:lnTo>
                      <a:pt x="53" y="142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7" name="Freeform 173">
                <a:extLst>
                  <a:ext uri="{FF2B5EF4-FFF2-40B4-BE49-F238E27FC236}">
                    <a16:creationId xmlns:a16="http://schemas.microsoft.com/office/drawing/2014/main" id="{0AE1A0C3-F8B5-459A-A619-0CBE756AA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855"/>
                <a:ext cx="19" cy="66"/>
              </a:xfrm>
              <a:custGeom>
                <a:avLst/>
                <a:gdLst>
                  <a:gd name="T0" fmla="*/ 27 w 39"/>
                  <a:gd name="T1" fmla="*/ 0 h 133"/>
                  <a:gd name="T2" fmla="*/ 0 w 39"/>
                  <a:gd name="T3" fmla="*/ 74 h 133"/>
                  <a:gd name="T4" fmla="*/ 24 w 39"/>
                  <a:gd name="T5" fmla="*/ 133 h 133"/>
                  <a:gd name="T6" fmla="*/ 27 w 39"/>
                  <a:gd name="T7" fmla="*/ 47 h 133"/>
                  <a:gd name="T8" fmla="*/ 39 w 39"/>
                  <a:gd name="T9" fmla="*/ 21 h 133"/>
                  <a:gd name="T10" fmla="*/ 27 w 39"/>
                  <a:gd name="T11" fmla="*/ 0 h 133"/>
                  <a:gd name="T12" fmla="*/ 27 w 39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33">
                    <a:moveTo>
                      <a:pt x="27" y="0"/>
                    </a:moveTo>
                    <a:lnTo>
                      <a:pt x="0" y="74"/>
                    </a:lnTo>
                    <a:lnTo>
                      <a:pt x="24" y="133"/>
                    </a:lnTo>
                    <a:lnTo>
                      <a:pt x="27" y="47"/>
                    </a:lnTo>
                    <a:lnTo>
                      <a:pt x="39" y="21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A7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8" name="Freeform 174">
                <a:extLst>
                  <a:ext uri="{FF2B5EF4-FFF2-40B4-BE49-F238E27FC236}">
                    <a16:creationId xmlns:a16="http://schemas.microsoft.com/office/drawing/2014/main" id="{184A2B02-B1DE-48A2-A711-0BE2F6D0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832"/>
                <a:ext cx="39" cy="184"/>
              </a:xfrm>
              <a:custGeom>
                <a:avLst/>
                <a:gdLst>
                  <a:gd name="T0" fmla="*/ 33 w 78"/>
                  <a:gd name="T1" fmla="*/ 0 h 368"/>
                  <a:gd name="T2" fmla="*/ 27 w 78"/>
                  <a:gd name="T3" fmla="*/ 41 h 368"/>
                  <a:gd name="T4" fmla="*/ 15 w 78"/>
                  <a:gd name="T5" fmla="*/ 78 h 368"/>
                  <a:gd name="T6" fmla="*/ 19 w 78"/>
                  <a:gd name="T7" fmla="*/ 156 h 368"/>
                  <a:gd name="T8" fmla="*/ 34 w 78"/>
                  <a:gd name="T9" fmla="*/ 241 h 368"/>
                  <a:gd name="T10" fmla="*/ 24 w 78"/>
                  <a:gd name="T11" fmla="*/ 298 h 368"/>
                  <a:gd name="T12" fmla="*/ 11 w 78"/>
                  <a:gd name="T13" fmla="*/ 242 h 368"/>
                  <a:gd name="T14" fmla="*/ 6 w 78"/>
                  <a:gd name="T15" fmla="*/ 282 h 368"/>
                  <a:gd name="T16" fmla="*/ 0 w 78"/>
                  <a:gd name="T17" fmla="*/ 310 h 368"/>
                  <a:gd name="T18" fmla="*/ 5 w 78"/>
                  <a:gd name="T19" fmla="*/ 357 h 368"/>
                  <a:gd name="T20" fmla="*/ 56 w 78"/>
                  <a:gd name="T21" fmla="*/ 368 h 368"/>
                  <a:gd name="T22" fmla="*/ 57 w 78"/>
                  <a:gd name="T23" fmla="*/ 279 h 368"/>
                  <a:gd name="T24" fmla="*/ 78 w 78"/>
                  <a:gd name="T25" fmla="*/ 120 h 368"/>
                  <a:gd name="T26" fmla="*/ 71 w 78"/>
                  <a:gd name="T27" fmla="*/ 29 h 368"/>
                  <a:gd name="T28" fmla="*/ 33 w 78"/>
                  <a:gd name="T29" fmla="*/ 0 h 368"/>
                  <a:gd name="T30" fmla="*/ 33 w 78"/>
                  <a:gd name="T3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368">
                    <a:moveTo>
                      <a:pt x="33" y="0"/>
                    </a:moveTo>
                    <a:lnTo>
                      <a:pt x="27" y="41"/>
                    </a:lnTo>
                    <a:lnTo>
                      <a:pt x="15" y="78"/>
                    </a:lnTo>
                    <a:lnTo>
                      <a:pt x="19" y="156"/>
                    </a:lnTo>
                    <a:lnTo>
                      <a:pt x="34" y="241"/>
                    </a:lnTo>
                    <a:lnTo>
                      <a:pt x="24" y="298"/>
                    </a:lnTo>
                    <a:lnTo>
                      <a:pt x="11" y="242"/>
                    </a:lnTo>
                    <a:lnTo>
                      <a:pt x="6" y="282"/>
                    </a:lnTo>
                    <a:lnTo>
                      <a:pt x="0" y="310"/>
                    </a:lnTo>
                    <a:lnTo>
                      <a:pt x="5" y="357"/>
                    </a:lnTo>
                    <a:lnTo>
                      <a:pt x="56" y="368"/>
                    </a:lnTo>
                    <a:lnTo>
                      <a:pt x="57" y="279"/>
                    </a:lnTo>
                    <a:lnTo>
                      <a:pt x="78" y="120"/>
                    </a:lnTo>
                    <a:lnTo>
                      <a:pt x="71" y="29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9" name="Freeform 175">
                <a:extLst>
                  <a:ext uri="{FF2B5EF4-FFF2-40B4-BE49-F238E27FC236}">
                    <a16:creationId xmlns:a16="http://schemas.microsoft.com/office/drawing/2014/main" id="{2E681BBA-FD88-4364-A1FA-289CB610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770"/>
                <a:ext cx="56" cy="102"/>
              </a:xfrm>
              <a:custGeom>
                <a:avLst/>
                <a:gdLst>
                  <a:gd name="T0" fmla="*/ 66 w 110"/>
                  <a:gd name="T1" fmla="*/ 13 h 204"/>
                  <a:gd name="T2" fmla="*/ 47 w 110"/>
                  <a:gd name="T3" fmla="*/ 28 h 204"/>
                  <a:gd name="T4" fmla="*/ 41 w 110"/>
                  <a:gd name="T5" fmla="*/ 57 h 204"/>
                  <a:gd name="T6" fmla="*/ 60 w 110"/>
                  <a:gd name="T7" fmla="*/ 72 h 204"/>
                  <a:gd name="T8" fmla="*/ 62 w 110"/>
                  <a:gd name="T9" fmla="*/ 102 h 204"/>
                  <a:gd name="T10" fmla="*/ 47 w 110"/>
                  <a:gd name="T11" fmla="*/ 92 h 204"/>
                  <a:gd name="T12" fmla="*/ 45 w 110"/>
                  <a:gd name="T13" fmla="*/ 108 h 204"/>
                  <a:gd name="T14" fmla="*/ 56 w 110"/>
                  <a:gd name="T15" fmla="*/ 127 h 204"/>
                  <a:gd name="T16" fmla="*/ 72 w 110"/>
                  <a:gd name="T17" fmla="*/ 139 h 204"/>
                  <a:gd name="T18" fmla="*/ 82 w 110"/>
                  <a:gd name="T19" fmla="*/ 119 h 204"/>
                  <a:gd name="T20" fmla="*/ 92 w 110"/>
                  <a:gd name="T21" fmla="*/ 124 h 204"/>
                  <a:gd name="T22" fmla="*/ 103 w 110"/>
                  <a:gd name="T23" fmla="*/ 92 h 204"/>
                  <a:gd name="T24" fmla="*/ 110 w 110"/>
                  <a:gd name="T25" fmla="*/ 120 h 204"/>
                  <a:gd name="T26" fmla="*/ 110 w 110"/>
                  <a:gd name="T27" fmla="*/ 136 h 204"/>
                  <a:gd name="T28" fmla="*/ 104 w 110"/>
                  <a:gd name="T29" fmla="*/ 145 h 204"/>
                  <a:gd name="T30" fmla="*/ 98 w 110"/>
                  <a:gd name="T31" fmla="*/ 176 h 204"/>
                  <a:gd name="T32" fmla="*/ 73 w 110"/>
                  <a:gd name="T33" fmla="*/ 204 h 204"/>
                  <a:gd name="T34" fmla="*/ 63 w 110"/>
                  <a:gd name="T35" fmla="*/ 204 h 204"/>
                  <a:gd name="T36" fmla="*/ 43 w 110"/>
                  <a:gd name="T37" fmla="*/ 166 h 204"/>
                  <a:gd name="T38" fmla="*/ 28 w 110"/>
                  <a:gd name="T39" fmla="*/ 127 h 204"/>
                  <a:gd name="T40" fmla="*/ 0 w 110"/>
                  <a:gd name="T41" fmla="*/ 57 h 204"/>
                  <a:gd name="T42" fmla="*/ 18 w 110"/>
                  <a:gd name="T43" fmla="*/ 0 h 204"/>
                  <a:gd name="T44" fmla="*/ 66 w 110"/>
                  <a:gd name="T45" fmla="*/ 13 h 204"/>
                  <a:gd name="T46" fmla="*/ 66 w 110"/>
                  <a:gd name="T47" fmla="*/ 1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0" h="204">
                    <a:moveTo>
                      <a:pt x="66" y="13"/>
                    </a:moveTo>
                    <a:lnTo>
                      <a:pt x="47" y="28"/>
                    </a:lnTo>
                    <a:lnTo>
                      <a:pt x="41" y="57"/>
                    </a:lnTo>
                    <a:lnTo>
                      <a:pt x="60" y="72"/>
                    </a:lnTo>
                    <a:lnTo>
                      <a:pt x="62" y="102"/>
                    </a:lnTo>
                    <a:lnTo>
                      <a:pt x="47" y="92"/>
                    </a:lnTo>
                    <a:lnTo>
                      <a:pt x="45" y="108"/>
                    </a:lnTo>
                    <a:lnTo>
                      <a:pt x="56" y="127"/>
                    </a:lnTo>
                    <a:lnTo>
                      <a:pt x="72" y="139"/>
                    </a:lnTo>
                    <a:lnTo>
                      <a:pt x="82" y="119"/>
                    </a:lnTo>
                    <a:lnTo>
                      <a:pt x="92" y="124"/>
                    </a:lnTo>
                    <a:lnTo>
                      <a:pt x="103" y="92"/>
                    </a:lnTo>
                    <a:lnTo>
                      <a:pt x="110" y="120"/>
                    </a:lnTo>
                    <a:lnTo>
                      <a:pt x="110" y="136"/>
                    </a:lnTo>
                    <a:lnTo>
                      <a:pt x="104" y="145"/>
                    </a:lnTo>
                    <a:lnTo>
                      <a:pt x="98" y="176"/>
                    </a:lnTo>
                    <a:lnTo>
                      <a:pt x="73" y="204"/>
                    </a:lnTo>
                    <a:lnTo>
                      <a:pt x="63" y="204"/>
                    </a:lnTo>
                    <a:lnTo>
                      <a:pt x="43" y="166"/>
                    </a:lnTo>
                    <a:lnTo>
                      <a:pt x="28" y="127"/>
                    </a:lnTo>
                    <a:lnTo>
                      <a:pt x="0" y="57"/>
                    </a:lnTo>
                    <a:lnTo>
                      <a:pt x="18" y="0"/>
                    </a:lnTo>
                    <a:lnTo>
                      <a:pt x="66" y="13"/>
                    </a:lnTo>
                    <a:lnTo>
                      <a:pt x="66" y="13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0" name="Freeform 176">
                <a:extLst>
                  <a:ext uri="{FF2B5EF4-FFF2-40B4-BE49-F238E27FC236}">
                    <a16:creationId xmlns:a16="http://schemas.microsoft.com/office/drawing/2014/main" id="{65119454-9C66-45B2-A163-01ECAE940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789"/>
                <a:ext cx="21" cy="31"/>
              </a:xfrm>
              <a:custGeom>
                <a:avLst/>
                <a:gdLst>
                  <a:gd name="T0" fmla="*/ 0 w 43"/>
                  <a:gd name="T1" fmla="*/ 11 h 63"/>
                  <a:gd name="T2" fmla="*/ 5 w 43"/>
                  <a:gd name="T3" fmla="*/ 0 h 63"/>
                  <a:gd name="T4" fmla="*/ 25 w 43"/>
                  <a:gd name="T5" fmla="*/ 9 h 63"/>
                  <a:gd name="T6" fmla="*/ 43 w 43"/>
                  <a:gd name="T7" fmla="*/ 36 h 63"/>
                  <a:gd name="T8" fmla="*/ 28 w 43"/>
                  <a:gd name="T9" fmla="*/ 25 h 63"/>
                  <a:gd name="T10" fmla="*/ 33 w 43"/>
                  <a:gd name="T11" fmla="*/ 47 h 63"/>
                  <a:gd name="T12" fmla="*/ 15 w 43"/>
                  <a:gd name="T13" fmla="*/ 63 h 63"/>
                  <a:gd name="T14" fmla="*/ 0 w 43"/>
                  <a:gd name="T15" fmla="*/ 11 h 63"/>
                  <a:gd name="T16" fmla="*/ 0 w 43"/>
                  <a:gd name="T17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63">
                    <a:moveTo>
                      <a:pt x="0" y="11"/>
                    </a:moveTo>
                    <a:lnTo>
                      <a:pt x="5" y="0"/>
                    </a:lnTo>
                    <a:lnTo>
                      <a:pt x="25" y="9"/>
                    </a:lnTo>
                    <a:lnTo>
                      <a:pt x="43" y="36"/>
                    </a:lnTo>
                    <a:lnTo>
                      <a:pt x="28" y="25"/>
                    </a:lnTo>
                    <a:lnTo>
                      <a:pt x="33" y="47"/>
                    </a:lnTo>
                    <a:lnTo>
                      <a:pt x="15" y="63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1" name="Freeform 177">
                <a:extLst>
                  <a:ext uri="{FF2B5EF4-FFF2-40B4-BE49-F238E27FC236}">
                    <a16:creationId xmlns:a16="http://schemas.microsoft.com/office/drawing/2014/main" id="{C6543D89-77D8-47FC-A641-62600A0DC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795"/>
                <a:ext cx="21" cy="20"/>
              </a:xfrm>
              <a:custGeom>
                <a:avLst/>
                <a:gdLst>
                  <a:gd name="T0" fmla="*/ 0 w 41"/>
                  <a:gd name="T1" fmla="*/ 6 h 41"/>
                  <a:gd name="T2" fmla="*/ 12 w 41"/>
                  <a:gd name="T3" fmla="*/ 41 h 41"/>
                  <a:gd name="T4" fmla="*/ 41 w 41"/>
                  <a:gd name="T5" fmla="*/ 28 h 41"/>
                  <a:gd name="T6" fmla="*/ 20 w 41"/>
                  <a:gd name="T7" fmla="*/ 0 h 41"/>
                  <a:gd name="T8" fmla="*/ 0 w 41"/>
                  <a:gd name="T9" fmla="*/ 6 h 41"/>
                  <a:gd name="T10" fmla="*/ 0 w 41"/>
                  <a:gd name="T1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1">
                    <a:moveTo>
                      <a:pt x="0" y="6"/>
                    </a:moveTo>
                    <a:lnTo>
                      <a:pt x="12" y="41"/>
                    </a:lnTo>
                    <a:lnTo>
                      <a:pt x="41" y="28"/>
                    </a:lnTo>
                    <a:lnTo>
                      <a:pt x="20" y="0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2" name="Freeform 178">
                <a:extLst>
                  <a:ext uri="{FF2B5EF4-FFF2-40B4-BE49-F238E27FC236}">
                    <a16:creationId xmlns:a16="http://schemas.microsoft.com/office/drawing/2014/main" id="{5797ECD5-1A75-438B-B202-87AA56E47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74"/>
                <a:ext cx="140" cy="72"/>
              </a:xfrm>
              <a:custGeom>
                <a:avLst/>
                <a:gdLst>
                  <a:gd name="T0" fmla="*/ 116 w 279"/>
                  <a:gd name="T1" fmla="*/ 0 h 144"/>
                  <a:gd name="T2" fmla="*/ 67 w 279"/>
                  <a:gd name="T3" fmla="*/ 56 h 144"/>
                  <a:gd name="T4" fmla="*/ 0 w 279"/>
                  <a:gd name="T5" fmla="*/ 125 h 144"/>
                  <a:gd name="T6" fmla="*/ 45 w 279"/>
                  <a:gd name="T7" fmla="*/ 110 h 144"/>
                  <a:gd name="T8" fmla="*/ 95 w 279"/>
                  <a:gd name="T9" fmla="*/ 85 h 144"/>
                  <a:gd name="T10" fmla="*/ 210 w 279"/>
                  <a:gd name="T11" fmla="*/ 35 h 144"/>
                  <a:gd name="T12" fmla="*/ 164 w 279"/>
                  <a:gd name="T13" fmla="*/ 104 h 144"/>
                  <a:gd name="T14" fmla="*/ 126 w 279"/>
                  <a:gd name="T15" fmla="*/ 144 h 144"/>
                  <a:gd name="T16" fmla="*/ 183 w 279"/>
                  <a:gd name="T17" fmla="*/ 107 h 144"/>
                  <a:gd name="T18" fmla="*/ 240 w 279"/>
                  <a:gd name="T19" fmla="*/ 62 h 144"/>
                  <a:gd name="T20" fmla="*/ 279 w 279"/>
                  <a:gd name="T21" fmla="*/ 10 h 144"/>
                  <a:gd name="T22" fmla="*/ 230 w 279"/>
                  <a:gd name="T23" fmla="*/ 0 h 144"/>
                  <a:gd name="T24" fmla="*/ 116 w 279"/>
                  <a:gd name="T25" fmla="*/ 0 h 144"/>
                  <a:gd name="T26" fmla="*/ 116 w 279"/>
                  <a:gd name="T27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9" h="144">
                    <a:moveTo>
                      <a:pt x="116" y="0"/>
                    </a:moveTo>
                    <a:lnTo>
                      <a:pt x="67" y="56"/>
                    </a:lnTo>
                    <a:lnTo>
                      <a:pt x="0" y="125"/>
                    </a:lnTo>
                    <a:lnTo>
                      <a:pt x="45" y="110"/>
                    </a:lnTo>
                    <a:lnTo>
                      <a:pt x="95" y="85"/>
                    </a:lnTo>
                    <a:lnTo>
                      <a:pt x="210" y="35"/>
                    </a:lnTo>
                    <a:lnTo>
                      <a:pt x="164" y="104"/>
                    </a:lnTo>
                    <a:lnTo>
                      <a:pt x="126" y="144"/>
                    </a:lnTo>
                    <a:lnTo>
                      <a:pt x="183" y="107"/>
                    </a:lnTo>
                    <a:lnTo>
                      <a:pt x="240" y="62"/>
                    </a:lnTo>
                    <a:lnTo>
                      <a:pt x="279" y="10"/>
                    </a:lnTo>
                    <a:lnTo>
                      <a:pt x="230" y="0"/>
                    </a:lnTo>
                    <a:lnTo>
                      <a:pt x="116" y="0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3" name="Freeform 179">
                <a:extLst>
                  <a:ext uri="{FF2B5EF4-FFF2-40B4-BE49-F238E27FC236}">
                    <a16:creationId xmlns:a16="http://schemas.microsoft.com/office/drawing/2014/main" id="{B00C751B-8575-4DEE-A714-08A54D1FB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340"/>
                <a:ext cx="106" cy="45"/>
              </a:xfrm>
              <a:custGeom>
                <a:avLst/>
                <a:gdLst>
                  <a:gd name="T0" fmla="*/ 148 w 211"/>
                  <a:gd name="T1" fmla="*/ 45 h 89"/>
                  <a:gd name="T2" fmla="*/ 136 w 211"/>
                  <a:gd name="T3" fmla="*/ 33 h 89"/>
                  <a:gd name="T4" fmla="*/ 80 w 211"/>
                  <a:gd name="T5" fmla="*/ 0 h 89"/>
                  <a:gd name="T6" fmla="*/ 55 w 211"/>
                  <a:gd name="T7" fmla="*/ 0 h 89"/>
                  <a:gd name="T8" fmla="*/ 31 w 211"/>
                  <a:gd name="T9" fmla="*/ 2 h 89"/>
                  <a:gd name="T10" fmla="*/ 23 w 211"/>
                  <a:gd name="T11" fmla="*/ 13 h 89"/>
                  <a:gd name="T12" fmla="*/ 0 w 211"/>
                  <a:gd name="T13" fmla="*/ 16 h 89"/>
                  <a:gd name="T14" fmla="*/ 16 w 211"/>
                  <a:gd name="T15" fmla="*/ 27 h 89"/>
                  <a:gd name="T16" fmla="*/ 48 w 211"/>
                  <a:gd name="T17" fmla="*/ 26 h 89"/>
                  <a:gd name="T18" fmla="*/ 60 w 211"/>
                  <a:gd name="T19" fmla="*/ 14 h 89"/>
                  <a:gd name="T20" fmla="*/ 78 w 211"/>
                  <a:gd name="T21" fmla="*/ 14 h 89"/>
                  <a:gd name="T22" fmla="*/ 108 w 211"/>
                  <a:gd name="T23" fmla="*/ 35 h 89"/>
                  <a:gd name="T24" fmla="*/ 120 w 211"/>
                  <a:gd name="T25" fmla="*/ 54 h 89"/>
                  <a:gd name="T26" fmla="*/ 100 w 211"/>
                  <a:gd name="T27" fmla="*/ 44 h 89"/>
                  <a:gd name="T28" fmla="*/ 108 w 211"/>
                  <a:gd name="T29" fmla="*/ 63 h 89"/>
                  <a:gd name="T30" fmla="*/ 120 w 211"/>
                  <a:gd name="T31" fmla="*/ 85 h 89"/>
                  <a:gd name="T32" fmla="*/ 129 w 211"/>
                  <a:gd name="T33" fmla="*/ 89 h 89"/>
                  <a:gd name="T34" fmla="*/ 136 w 211"/>
                  <a:gd name="T35" fmla="*/ 79 h 89"/>
                  <a:gd name="T36" fmla="*/ 149 w 211"/>
                  <a:gd name="T37" fmla="*/ 58 h 89"/>
                  <a:gd name="T38" fmla="*/ 163 w 211"/>
                  <a:gd name="T39" fmla="*/ 58 h 89"/>
                  <a:gd name="T40" fmla="*/ 211 w 211"/>
                  <a:gd name="T41" fmla="*/ 5 h 89"/>
                  <a:gd name="T42" fmla="*/ 148 w 211"/>
                  <a:gd name="T43" fmla="*/ 45 h 89"/>
                  <a:gd name="T44" fmla="*/ 148 w 211"/>
                  <a:gd name="T45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1" h="89">
                    <a:moveTo>
                      <a:pt x="148" y="45"/>
                    </a:moveTo>
                    <a:lnTo>
                      <a:pt x="136" y="33"/>
                    </a:lnTo>
                    <a:lnTo>
                      <a:pt x="80" y="0"/>
                    </a:lnTo>
                    <a:lnTo>
                      <a:pt x="55" y="0"/>
                    </a:lnTo>
                    <a:lnTo>
                      <a:pt x="31" y="2"/>
                    </a:lnTo>
                    <a:lnTo>
                      <a:pt x="23" y="13"/>
                    </a:lnTo>
                    <a:lnTo>
                      <a:pt x="0" y="16"/>
                    </a:lnTo>
                    <a:lnTo>
                      <a:pt x="16" y="27"/>
                    </a:lnTo>
                    <a:lnTo>
                      <a:pt x="48" y="26"/>
                    </a:lnTo>
                    <a:lnTo>
                      <a:pt x="60" y="14"/>
                    </a:lnTo>
                    <a:lnTo>
                      <a:pt x="78" y="14"/>
                    </a:lnTo>
                    <a:lnTo>
                      <a:pt x="108" y="35"/>
                    </a:lnTo>
                    <a:lnTo>
                      <a:pt x="120" y="54"/>
                    </a:lnTo>
                    <a:lnTo>
                      <a:pt x="100" y="44"/>
                    </a:lnTo>
                    <a:lnTo>
                      <a:pt x="108" y="63"/>
                    </a:lnTo>
                    <a:lnTo>
                      <a:pt x="120" y="85"/>
                    </a:lnTo>
                    <a:lnTo>
                      <a:pt x="129" y="89"/>
                    </a:lnTo>
                    <a:lnTo>
                      <a:pt x="136" y="79"/>
                    </a:lnTo>
                    <a:lnTo>
                      <a:pt x="149" y="58"/>
                    </a:lnTo>
                    <a:lnTo>
                      <a:pt x="163" y="58"/>
                    </a:lnTo>
                    <a:lnTo>
                      <a:pt x="211" y="5"/>
                    </a:lnTo>
                    <a:lnTo>
                      <a:pt x="148" y="45"/>
                    </a:lnTo>
                    <a:lnTo>
                      <a:pt x="148" y="45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4" name="Freeform 180">
                <a:extLst>
                  <a:ext uri="{FF2B5EF4-FFF2-40B4-BE49-F238E27FC236}">
                    <a16:creationId xmlns:a16="http://schemas.microsoft.com/office/drawing/2014/main" id="{EA5F84EA-0524-4E36-B1A1-73691E42C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352"/>
                <a:ext cx="62" cy="46"/>
              </a:xfrm>
              <a:custGeom>
                <a:avLst/>
                <a:gdLst>
                  <a:gd name="T0" fmla="*/ 3 w 123"/>
                  <a:gd name="T1" fmla="*/ 93 h 93"/>
                  <a:gd name="T2" fmla="*/ 123 w 123"/>
                  <a:gd name="T3" fmla="*/ 0 h 93"/>
                  <a:gd name="T4" fmla="*/ 0 w 123"/>
                  <a:gd name="T5" fmla="*/ 68 h 93"/>
                  <a:gd name="T6" fmla="*/ 3 w 123"/>
                  <a:gd name="T7" fmla="*/ 93 h 93"/>
                  <a:gd name="T8" fmla="*/ 3 w 123"/>
                  <a:gd name="T9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3">
                    <a:moveTo>
                      <a:pt x="3" y="93"/>
                    </a:moveTo>
                    <a:lnTo>
                      <a:pt x="123" y="0"/>
                    </a:lnTo>
                    <a:lnTo>
                      <a:pt x="0" y="68"/>
                    </a:lnTo>
                    <a:lnTo>
                      <a:pt x="3" y="93"/>
                    </a:lnTo>
                    <a:lnTo>
                      <a:pt x="3" y="93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5" name="Freeform 181">
                <a:extLst>
                  <a:ext uri="{FF2B5EF4-FFF2-40B4-BE49-F238E27FC236}">
                    <a16:creationId xmlns:a16="http://schemas.microsoft.com/office/drawing/2014/main" id="{AEE1CA39-8A58-4A39-A77A-549A3814D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340"/>
                <a:ext cx="16" cy="39"/>
              </a:xfrm>
              <a:custGeom>
                <a:avLst/>
                <a:gdLst>
                  <a:gd name="T0" fmla="*/ 18 w 33"/>
                  <a:gd name="T1" fmla="*/ 16 h 77"/>
                  <a:gd name="T2" fmla="*/ 24 w 33"/>
                  <a:gd name="T3" fmla="*/ 39 h 77"/>
                  <a:gd name="T4" fmla="*/ 22 w 33"/>
                  <a:gd name="T5" fmla="*/ 63 h 77"/>
                  <a:gd name="T6" fmla="*/ 12 w 33"/>
                  <a:gd name="T7" fmla="*/ 77 h 77"/>
                  <a:gd name="T8" fmla="*/ 0 w 33"/>
                  <a:gd name="T9" fmla="*/ 70 h 77"/>
                  <a:gd name="T10" fmla="*/ 0 w 33"/>
                  <a:gd name="T11" fmla="*/ 52 h 77"/>
                  <a:gd name="T12" fmla="*/ 21 w 33"/>
                  <a:gd name="T13" fmla="*/ 1 h 77"/>
                  <a:gd name="T14" fmla="*/ 33 w 33"/>
                  <a:gd name="T15" fmla="*/ 0 h 77"/>
                  <a:gd name="T16" fmla="*/ 18 w 33"/>
                  <a:gd name="T17" fmla="*/ 16 h 77"/>
                  <a:gd name="T18" fmla="*/ 18 w 33"/>
                  <a:gd name="T19" fmla="*/ 1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77">
                    <a:moveTo>
                      <a:pt x="18" y="16"/>
                    </a:moveTo>
                    <a:lnTo>
                      <a:pt x="24" y="39"/>
                    </a:lnTo>
                    <a:lnTo>
                      <a:pt x="22" y="63"/>
                    </a:lnTo>
                    <a:lnTo>
                      <a:pt x="12" y="77"/>
                    </a:lnTo>
                    <a:lnTo>
                      <a:pt x="0" y="70"/>
                    </a:lnTo>
                    <a:lnTo>
                      <a:pt x="0" y="52"/>
                    </a:lnTo>
                    <a:lnTo>
                      <a:pt x="21" y="1"/>
                    </a:lnTo>
                    <a:lnTo>
                      <a:pt x="33" y="0"/>
                    </a:lnTo>
                    <a:lnTo>
                      <a:pt x="18" y="16"/>
                    </a:lnTo>
                    <a:lnTo>
                      <a:pt x="18" y="16"/>
                    </a:lnTo>
                    <a:close/>
                  </a:path>
                </a:pathLst>
              </a:custGeom>
              <a:solidFill>
                <a:srgbClr val="FFE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6" name="Freeform 182">
                <a:extLst>
                  <a:ext uri="{FF2B5EF4-FFF2-40B4-BE49-F238E27FC236}">
                    <a16:creationId xmlns:a16="http://schemas.microsoft.com/office/drawing/2014/main" id="{30DCE6A3-92E0-41D7-93A6-6DB36134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352"/>
                <a:ext cx="32" cy="35"/>
              </a:xfrm>
              <a:custGeom>
                <a:avLst/>
                <a:gdLst>
                  <a:gd name="T0" fmla="*/ 30 w 65"/>
                  <a:gd name="T1" fmla="*/ 21 h 70"/>
                  <a:gd name="T2" fmla="*/ 19 w 65"/>
                  <a:gd name="T3" fmla="*/ 43 h 70"/>
                  <a:gd name="T4" fmla="*/ 3 w 65"/>
                  <a:gd name="T5" fmla="*/ 35 h 70"/>
                  <a:gd name="T6" fmla="*/ 16 w 65"/>
                  <a:gd name="T7" fmla="*/ 51 h 70"/>
                  <a:gd name="T8" fmla="*/ 0 w 65"/>
                  <a:gd name="T9" fmla="*/ 70 h 70"/>
                  <a:gd name="T10" fmla="*/ 15 w 65"/>
                  <a:gd name="T11" fmla="*/ 63 h 70"/>
                  <a:gd name="T12" fmla="*/ 33 w 65"/>
                  <a:gd name="T13" fmla="*/ 44 h 70"/>
                  <a:gd name="T14" fmla="*/ 55 w 65"/>
                  <a:gd name="T15" fmla="*/ 21 h 70"/>
                  <a:gd name="T16" fmla="*/ 65 w 65"/>
                  <a:gd name="T17" fmla="*/ 0 h 70"/>
                  <a:gd name="T18" fmla="*/ 30 w 65"/>
                  <a:gd name="T19" fmla="*/ 21 h 70"/>
                  <a:gd name="T20" fmla="*/ 30 w 65"/>
                  <a:gd name="T21" fmla="*/ 2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70">
                    <a:moveTo>
                      <a:pt x="30" y="21"/>
                    </a:moveTo>
                    <a:lnTo>
                      <a:pt x="19" y="43"/>
                    </a:lnTo>
                    <a:lnTo>
                      <a:pt x="3" y="35"/>
                    </a:lnTo>
                    <a:lnTo>
                      <a:pt x="16" y="51"/>
                    </a:lnTo>
                    <a:lnTo>
                      <a:pt x="0" y="70"/>
                    </a:lnTo>
                    <a:lnTo>
                      <a:pt x="15" y="63"/>
                    </a:lnTo>
                    <a:lnTo>
                      <a:pt x="33" y="44"/>
                    </a:lnTo>
                    <a:lnTo>
                      <a:pt x="55" y="21"/>
                    </a:lnTo>
                    <a:lnTo>
                      <a:pt x="65" y="0"/>
                    </a:lnTo>
                    <a:lnTo>
                      <a:pt x="30" y="21"/>
                    </a:ln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7" name="Freeform 183">
                <a:extLst>
                  <a:ext uri="{FF2B5EF4-FFF2-40B4-BE49-F238E27FC236}">
                    <a16:creationId xmlns:a16="http://schemas.microsoft.com/office/drawing/2014/main" id="{5104A155-3E9A-45D4-BBEF-DA491205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352"/>
                <a:ext cx="114" cy="66"/>
              </a:xfrm>
              <a:custGeom>
                <a:avLst/>
                <a:gdLst>
                  <a:gd name="T0" fmla="*/ 100 w 226"/>
                  <a:gd name="T1" fmla="*/ 68 h 134"/>
                  <a:gd name="T2" fmla="*/ 94 w 226"/>
                  <a:gd name="T3" fmla="*/ 60 h 134"/>
                  <a:gd name="T4" fmla="*/ 89 w 226"/>
                  <a:gd name="T5" fmla="*/ 47 h 134"/>
                  <a:gd name="T6" fmla="*/ 78 w 226"/>
                  <a:gd name="T7" fmla="*/ 23 h 134"/>
                  <a:gd name="T8" fmla="*/ 62 w 226"/>
                  <a:gd name="T9" fmla="*/ 16 h 134"/>
                  <a:gd name="T10" fmla="*/ 67 w 226"/>
                  <a:gd name="T11" fmla="*/ 0 h 134"/>
                  <a:gd name="T12" fmla="*/ 50 w 226"/>
                  <a:gd name="T13" fmla="*/ 10 h 134"/>
                  <a:gd name="T14" fmla="*/ 28 w 226"/>
                  <a:gd name="T15" fmla="*/ 16 h 134"/>
                  <a:gd name="T16" fmla="*/ 12 w 226"/>
                  <a:gd name="T17" fmla="*/ 25 h 134"/>
                  <a:gd name="T18" fmla="*/ 0 w 226"/>
                  <a:gd name="T19" fmla="*/ 50 h 134"/>
                  <a:gd name="T20" fmla="*/ 28 w 226"/>
                  <a:gd name="T21" fmla="*/ 38 h 134"/>
                  <a:gd name="T22" fmla="*/ 56 w 226"/>
                  <a:gd name="T23" fmla="*/ 50 h 134"/>
                  <a:gd name="T24" fmla="*/ 73 w 226"/>
                  <a:gd name="T25" fmla="*/ 70 h 134"/>
                  <a:gd name="T26" fmla="*/ 87 w 226"/>
                  <a:gd name="T27" fmla="*/ 90 h 134"/>
                  <a:gd name="T28" fmla="*/ 97 w 226"/>
                  <a:gd name="T29" fmla="*/ 122 h 134"/>
                  <a:gd name="T30" fmla="*/ 114 w 226"/>
                  <a:gd name="T31" fmla="*/ 134 h 134"/>
                  <a:gd name="T32" fmla="*/ 154 w 226"/>
                  <a:gd name="T33" fmla="*/ 122 h 134"/>
                  <a:gd name="T34" fmla="*/ 226 w 226"/>
                  <a:gd name="T35" fmla="*/ 57 h 134"/>
                  <a:gd name="T36" fmla="*/ 173 w 226"/>
                  <a:gd name="T37" fmla="*/ 92 h 134"/>
                  <a:gd name="T38" fmla="*/ 147 w 226"/>
                  <a:gd name="T39" fmla="*/ 106 h 134"/>
                  <a:gd name="T40" fmla="*/ 147 w 226"/>
                  <a:gd name="T41" fmla="*/ 79 h 134"/>
                  <a:gd name="T42" fmla="*/ 138 w 226"/>
                  <a:gd name="T43" fmla="*/ 53 h 134"/>
                  <a:gd name="T44" fmla="*/ 123 w 226"/>
                  <a:gd name="T45" fmla="*/ 73 h 134"/>
                  <a:gd name="T46" fmla="*/ 109 w 226"/>
                  <a:gd name="T47" fmla="*/ 70 h 134"/>
                  <a:gd name="T48" fmla="*/ 100 w 226"/>
                  <a:gd name="T49" fmla="*/ 68 h 134"/>
                  <a:gd name="T50" fmla="*/ 100 w 226"/>
                  <a:gd name="T51" fmla="*/ 6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6" h="134">
                    <a:moveTo>
                      <a:pt x="100" y="68"/>
                    </a:moveTo>
                    <a:lnTo>
                      <a:pt x="94" y="60"/>
                    </a:lnTo>
                    <a:lnTo>
                      <a:pt x="89" y="47"/>
                    </a:lnTo>
                    <a:lnTo>
                      <a:pt x="78" y="23"/>
                    </a:lnTo>
                    <a:lnTo>
                      <a:pt x="62" y="16"/>
                    </a:lnTo>
                    <a:lnTo>
                      <a:pt x="67" y="0"/>
                    </a:lnTo>
                    <a:lnTo>
                      <a:pt x="50" y="10"/>
                    </a:lnTo>
                    <a:lnTo>
                      <a:pt x="28" y="16"/>
                    </a:lnTo>
                    <a:lnTo>
                      <a:pt x="12" y="25"/>
                    </a:lnTo>
                    <a:lnTo>
                      <a:pt x="0" y="50"/>
                    </a:lnTo>
                    <a:lnTo>
                      <a:pt x="28" y="38"/>
                    </a:lnTo>
                    <a:lnTo>
                      <a:pt x="56" y="50"/>
                    </a:lnTo>
                    <a:lnTo>
                      <a:pt x="73" y="70"/>
                    </a:lnTo>
                    <a:lnTo>
                      <a:pt x="87" y="90"/>
                    </a:lnTo>
                    <a:lnTo>
                      <a:pt x="97" y="122"/>
                    </a:lnTo>
                    <a:lnTo>
                      <a:pt x="114" y="134"/>
                    </a:lnTo>
                    <a:lnTo>
                      <a:pt x="154" y="122"/>
                    </a:lnTo>
                    <a:lnTo>
                      <a:pt x="226" y="57"/>
                    </a:lnTo>
                    <a:lnTo>
                      <a:pt x="173" y="92"/>
                    </a:lnTo>
                    <a:lnTo>
                      <a:pt x="147" y="106"/>
                    </a:lnTo>
                    <a:lnTo>
                      <a:pt x="147" y="79"/>
                    </a:lnTo>
                    <a:lnTo>
                      <a:pt x="138" y="53"/>
                    </a:lnTo>
                    <a:lnTo>
                      <a:pt x="123" y="73"/>
                    </a:lnTo>
                    <a:lnTo>
                      <a:pt x="109" y="70"/>
                    </a:lnTo>
                    <a:lnTo>
                      <a:pt x="100" y="68"/>
                    </a:lnTo>
                    <a:lnTo>
                      <a:pt x="100" y="68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8" name="Freeform 184">
                <a:extLst>
                  <a:ext uri="{FF2B5EF4-FFF2-40B4-BE49-F238E27FC236}">
                    <a16:creationId xmlns:a16="http://schemas.microsoft.com/office/drawing/2014/main" id="{353596B2-F003-4CE0-974B-B1EBCBE7C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328"/>
                <a:ext cx="36" cy="57"/>
              </a:xfrm>
              <a:custGeom>
                <a:avLst/>
                <a:gdLst>
                  <a:gd name="T0" fmla="*/ 62 w 74"/>
                  <a:gd name="T1" fmla="*/ 35 h 113"/>
                  <a:gd name="T2" fmla="*/ 49 w 74"/>
                  <a:gd name="T3" fmla="*/ 43 h 113"/>
                  <a:gd name="T4" fmla="*/ 50 w 74"/>
                  <a:gd name="T5" fmla="*/ 56 h 113"/>
                  <a:gd name="T6" fmla="*/ 59 w 74"/>
                  <a:gd name="T7" fmla="*/ 57 h 113"/>
                  <a:gd name="T8" fmla="*/ 49 w 74"/>
                  <a:gd name="T9" fmla="*/ 69 h 113"/>
                  <a:gd name="T10" fmla="*/ 37 w 74"/>
                  <a:gd name="T11" fmla="*/ 78 h 113"/>
                  <a:gd name="T12" fmla="*/ 27 w 74"/>
                  <a:gd name="T13" fmla="*/ 82 h 113"/>
                  <a:gd name="T14" fmla="*/ 36 w 74"/>
                  <a:gd name="T15" fmla="*/ 97 h 113"/>
                  <a:gd name="T16" fmla="*/ 24 w 74"/>
                  <a:gd name="T17" fmla="*/ 109 h 113"/>
                  <a:gd name="T18" fmla="*/ 9 w 74"/>
                  <a:gd name="T19" fmla="*/ 113 h 113"/>
                  <a:gd name="T20" fmla="*/ 2 w 74"/>
                  <a:gd name="T21" fmla="*/ 106 h 113"/>
                  <a:gd name="T22" fmla="*/ 11 w 74"/>
                  <a:gd name="T23" fmla="*/ 66 h 113"/>
                  <a:gd name="T24" fmla="*/ 6 w 74"/>
                  <a:gd name="T25" fmla="*/ 43 h 113"/>
                  <a:gd name="T26" fmla="*/ 0 w 74"/>
                  <a:gd name="T27" fmla="*/ 15 h 113"/>
                  <a:gd name="T28" fmla="*/ 22 w 74"/>
                  <a:gd name="T29" fmla="*/ 0 h 113"/>
                  <a:gd name="T30" fmla="*/ 22 w 74"/>
                  <a:gd name="T31" fmla="*/ 62 h 113"/>
                  <a:gd name="T32" fmla="*/ 47 w 74"/>
                  <a:gd name="T33" fmla="*/ 28 h 113"/>
                  <a:gd name="T34" fmla="*/ 74 w 74"/>
                  <a:gd name="T35" fmla="*/ 19 h 113"/>
                  <a:gd name="T36" fmla="*/ 62 w 74"/>
                  <a:gd name="T37" fmla="*/ 35 h 113"/>
                  <a:gd name="T38" fmla="*/ 62 w 74"/>
                  <a:gd name="T39" fmla="*/ 3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13">
                    <a:moveTo>
                      <a:pt x="62" y="35"/>
                    </a:moveTo>
                    <a:lnTo>
                      <a:pt x="49" y="43"/>
                    </a:lnTo>
                    <a:lnTo>
                      <a:pt x="50" y="56"/>
                    </a:lnTo>
                    <a:lnTo>
                      <a:pt x="59" y="57"/>
                    </a:lnTo>
                    <a:lnTo>
                      <a:pt x="49" y="69"/>
                    </a:lnTo>
                    <a:lnTo>
                      <a:pt x="37" y="78"/>
                    </a:lnTo>
                    <a:lnTo>
                      <a:pt x="27" y="82"/>
                    </a:lnTo>
                    <a:lnTo>
                      <a:pt x="36" y="97"/>
                    </a:lnTo>
                    <a:lnTo>
                      <a:pt x="24" y="109"/>
                    </a:lnTo>
                    <a:lnTo>
                      <a:pt x="9" y="113"/>
                    </a:lnTo>
                    <a:lnTo>
                      <a:pt x="2" y="106"/>
                    </a:lnTo>
                    <a:lnTo>
                      <a:pt x="11" y="66"/>
                    </a:lnTo>
                    <a:lnTo>
                      <a:pt x="6" y="43"/>
                    </a:lnTo>
                    <a:lnTo>
                      <a:pt x="0" y="15"/>
                    </a:lnTo>
                    <a:lnTo>
                      <a:pt x="22" y="0"/>
                    </a:lnTo>
                    <a:lnTo>
                      <a:pt x="22" y="62"/>
                    </a:lnTo>
                    <a:lnTo>
                      <a:pt x="47" y="28"/>
                    </a:lnTo>
                    <a:lnTo>
                      <a:pt x="74" y="19"/>
                    </a:lnTo>
                    <a:lnTo>
                      <a:pt x="62" y="35"/>
                    </a:lnTo>
                    <a:lnTo>
                      <a:pt x="62" y="35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9" name="Freeform 185">
                <a:extLst>
                  <a:ext uri="{FF2B5EF4-FFF2-40B4-BE49-F238E27FC236}">
                    <a16:creationId xmlns:a16="http://schemas.microsoft.com/office/drawing/2014/main" id="{03B25196-5EC1-48DC-B9F5-FF3E4C82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387"/>
                <a:ext cx="76" cy="57"/>
              </a:xfrm>
              <a:custGeom>
                <a:avLst/>
                <a:gdLst>
                  <a:gd name="T0" fmla="*/ 15 w 153"/>
                  <a:gd name="T1" fmla="*/ 15 h 113"/>
                  <a:gd name="T2" fmla="*/ 56 w 153"/>
                  <a:gd name="T3" fmla="*/ 35 h 113"/>
                  <a:gd name="T4" fmla="*/ 106 w 153"/>
                  <a:gd name="T5" fmla="*/ 40 h 113"/>
                  <a:gd name="T6" fmla="*/ 123 w 153"/>
                  <a:gd name="T7" fmla="*/ 41 h 113"/>
                  <a:gd name="T8" fmla="*/ 97 w 153"/>
                  <a:gd name="T9" fmla="*/ 59 h 113"/>
                  <a:gd name="T10" fmla="*/ 120 w 153"/>
                  <a:gd name="T11" fmla="*/ 64 h 113"/>
                  <a:gd name="T12" fmla="*/ 106 w 153"/>
                  <a:gd name="T13" fmla="*/ 97 h 113"/>
                  <a:gd name="T14" fmla="*/ 129 w 153"/>
                  <a:gd name="T15" fmla="*/ 92 h 113"/>
                  <a:gd name="T16" fmla="*/ 153 w 153"/>
                  <a:gd name="T17" fmla="*/ 75 h 113"/>
                  <a:gd name="T18" fmla="*/ 138 w 153"/>
                  <a:gd name="T19" fmla="*/ 110 h 113"/>
                  <a:gd name="T20" fmla="*/ 85 w 153"/>
                  <a:gd name="T21" fmla="*/ 113 h 113"/>
                  <a:gd name="T22" fmla="*/ 69 w 153"/>
                  <a:gd name="T23" fmla="*/ 97 h 113"/>
                  <a:gd name="T24" fmla="*/ 59 w 153"/>
                  <a:gd name="T25" fmla="*/ 87 h 113"/>
                  <a:gd name="T26" fmla="*/ 28 w 153"/>
                  <a:gd name="T27" fmla="*/ 67 h 113"/>
                  <a:gd name="T28" fmla="*/ 22 w 153"/>
                  <a:gd name="T29" fmla="*/ 45 h 113"/>
                  <a:gd name="T30" fmla="*/ 12 w 153"/>
                  <a:gd name="T31" fmla="*/ 35 h 113"/>
                  <a:gd name="T32" fmla="*/ 0 w 153"/>
                  <a:gd name="T33" fmla="*/ 0 h 113"/>
                  <a:gd name="T34" fmla="*/ 15 w 153"/>
                  <a:gd name="T35" fmla="*/ 15 h 113"/>
                  <a:gd name="T36" fmla="*/ 15 w 153"/>
                  <a:gd name="T37" fmla="*/ 1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13">
                    <a:moveTo>
                      <a:pt x="15" y="15"/>
                    </a:moveTo>
                    <a:lnTo>
                      <a:pt x="56" y="35"/>
                    </a:lnTo>
                    <a:lnTo>
                      <a:pt x="106" y="40"/>
                    </a:lnTo>
                    <a:lnTo>
                      <a:pt x="123" y="41"/>
                    </a:lnTo>
                    <a:lnTo>
                      <a:pt x="97" y="59"/>
                    </a:lnTo>
                    <a:lnTo>
                      <a:pt x="120" y="64"/>
                    </a:lnTo>
                    <a:lnTo>
                      <a:pt x="106" y="97"/>
                    </a:lnTo>
                    <a:lnTo>
                      <a:pt x="129" y="92"/>
                    </a:lnTo>
                    <a:lnTo>
                      <a:pt x="153" y="75"/>
                    </a:lnTo>
                    <a:lnTo>
                      <a:pt x="138" y="110"/>
                    </a:lnTo>
                    <a:lnTo>
                      <a:pt x="85" y="113"/>
                    </a:lnTo>
                    <a:lnTo>
                      <a:pt x="69" y="97"/>
                    </a:lnTo>
                    <a:lnTo>
                      <a:pt x="59" y="87"/>
                    </a:lnTo>
                    <a:lnTo>
                      <a:pt x="28" y="67"/>
                    </a:lnTo>
                    <a:lnTo>
                      <a:pt x="22" y="45"/>
                    </a:lnTo>
                    <a:lnTo>
                      <a:pt x="12" y="35"/>
                    </a:lnTo>
                    <a:lnTo>
                      <a:pt x="0" y="0"/>
                    </a:lnTo>
                    <a:lnTo>
                      <a:pt x="15" y="15"/>
                    </a:lnTo>
                    <a:lnTo>
                      <a:pt x="15" y="15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0" name="Freeform 186">
                <a:extLst>
                  <a:ext uri="{FF2B5EF4-FFF2-40B4-BE49-F238E27FC236}">
                    <a16:creationId xmlns:a16="http://schemas.microsoft.com/office/drawing/2014/main" id="{26EE863E-C68D-4F0D-97E6-EDA5BD6EB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377"/>
                <a:ext cx="14" cy="9"/>
              </a:xfrm>
              <a:custGeom>
                <a:avLst/>
                <a:gdLst>
                  <a:gd name="T0" fmla="*/ 14 w 28"/>
                  <a:gd name="T1" fmla="*/ 0 h 18"/>
                  <a:gd name="T2" fmla="*/ 0 w 28"/>
                  <a:gd name="T3" fmla="*/ 15 h 18"/>
                  <a:gd name="T4" fmla="*/ 19 w 28"/>
                  <a:gd name="T5" fmla="*/ 12 h 18"/>
                  <a:gd name="T6" fmla="*/ 28 w 28"/>
                  <a:gd name="T7" fmla="*/ 18 h 18"/>
                  <a:gd name="T8" fmla="*/ 28 w 28"/>
                  <a:gd name="T9" fmla="*/ 3 h 18"/>
                  <a:gd name="T10" fmla="*/ 14 w 28"/>
                  <a:gd name="T11" fmla="*/ 0 h 18"/>
                  <a:gd name="T12" fmla="*/ 14 w 2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14" y="0"/>
                    </a:moveTo>
                    <a:lnTo>
                      <a:pt x="0" y="15"/>
                    </a:lnTo>
                    <a:lnTo>
                      <a:pt x="19" y="12"/>
                    </a:lnTo>
                    <a:lnTo>
                      <a:pt x="28" y="18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1" name="Freeform 187">
                <a:extLst>
                  <a:ext uri="{FF2B5EF4-FFF2-40B4-BE49-F238E27FC236}">
                    <a16:creationId xmlns:a16="http://schemas.microsoft.com/office/drawing/2014/main" id="{4002D70C-6A44-49F6-B33F-240951B7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396"/>
                <a:ext cx="25" cy="8"/>
              </a:xfrm>
              <a:custGeom>
                <a:avLst/>
                <a:gdLst>
                  <a:gd name="T0" fmla="*/ 50 w 50"/>
                  <a:gd name="T1" fmla="*/ 0 h 16"/>
                  <a:gd name="T2" fmla="*/ 34 w 50"/>
                  <a:gd name="T3" fmla="*/ 16 h 16"/>
                  <a:gd name="T4" fmla="*/ 0 w 50"/>
                  <a:gd name="T5" fmla="*/ 12 h 16"/>
                  <a:gd name="T6" fmla="*/ 50 w 50"/>
                  <a:gd name="T7" fmla="*/ 0 h 16"/>
                  <a:gd name="T8" fmla="*/ 50 w 5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6">
                    <a:moveTo>
                      <a:pt x="50" y="0"/>
                    </a:moveTo>
                    <a:lnTo>
                      <a:pt x="34" y="16"/>
                    </a:lnTo>
                    <a:lnTo>
                      <a:pt x="0" y="12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D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2" name="Freeform 188">
                <a:extLst>
                  <a:ext uri="{FF2B5EF4-FFF2-40B4-BE49-F238E27FC236}">
                    <a16:creationId xmlns:a16="http://schemas.microsoft.com/office/drawing/2014/main" id="{5024AA51-63EF-4BC6-89FF-0A4E9FD92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398"/>
                <a:ext cx="20" cy="20"/>
              </a:xfrm>
              <a:custGeom>
                <a:avLst/>
                <a:gdLst>
                  <a:gd name="T0" fmla="*/ 33 w 40"/>
                  <a:gd name="T1" fmla="*/ 18 h 38"/>
                  <a:gd name="T2" fmla="*/ 25 w 40"/>
                  <a:gd name="T3" fmla="*/ 38 h 38"/>
                  <a:gd name="T4" fmla="*/ 0 w 40"/>
                  <a:gd name="T5" fmla="*/ 38 h 38"/>
                  <a:gd name="T6" fmla="*/ 18 w 40"/>
                  <a:gd name="T7" fmla="*/ 16 h 38"/>
                  <a:gd name="T8" fmla="*/ 40 w 40"/>
                  <a:gd name="T9" fmla="*/ 0 h 38"/>
                  <a:gd name="T10" fmla="*/ 33 w 40"/>
                  <a:gd name="T11" fmla="*/ 18 h 38"/>
                  <a:gd name="T12" fmla="*/ 33 w 40"/>
                  <a:gd name="T13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33" y="18"/>
                    </a:moveTo>
                    <a:lnTo>
                      <a:pt x="25" y="38"/>
                    </a:lnTo>
                    <a:lnTo>
                      <a:pt x="0" y="38"/>
                    </a:lnTo>
                    <a:lnTo>
                      <a:pt x="18" y="16"/>
                    </a:lnTo>
                    <a:lnTo>
                      <a:pt x="40" y="0"/>
                    </a:lnTo>
                    <a:lnTo>
                      <a:pt x="33" y="18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FD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3" name="Freeform 189">
                <a:extLst>
                  <a:ext uri="{FF2B5EF4-FFF2-40B4-BE49-F238E27FC236}">
                    <a16:creationId xmlns:a16="http://schemas.microsoft.com/office/drawing/2014/main" id="{6FEDF85B-B4CB-4557-96E0-3362FC56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191"/>
                <a:ext cx="105" cy="63"/>
              </a:xfrm>
              <a:custGeom>
                <a:avLst/>
                <a:gdLst>
                  <a:gd name="T0" fmla="*/ 117 w 210"/>
                  <a:gd name="T1" fmla="*/ 0 h 126"/>
                  <a:gd name="T2" fmla="*/ 85 w 210"/>
                  <a:gd name="T3" fmla="*/ 22 h 126"/>
                  <a:gd name="T4" fmla="*/ 48 w 210"/>
                  <a:gd name="T5" fmla="*/ 51 h 126"/>
                  <a:gd name="T6" fmla="*/ 0 w 210"/>
                  <a:gd name="T7" fmla="*/ 123 h 126"/>
                  <a:gd name="T8" fmla="*/ 161 w 210"/>
                  <a:gd name="T9" fmla="*/ 126 h 126"/>
                  <a:gd name="T10" fmla="*/ 195 w 210"/>
                  <a:gd name="T11" fmla="*/ 108 h 126"/>
                  <a:gd name="T12" fmla="*/ 210 w 210"/>
                  <a:gd name="T13" fmla="*/ 88 h 126"/>
                  <a:gd name="T14" fmla="*/ 160 w 210"/>
                  <a:gd name="T15" fmla="*/ 99 h 126"/>
                  <a:gd name="T16" fmla="*/ 170 w 210"/>
                  <a:gd name="T17" fmla="*/ 64 h 126"/>
                  <a:gd name="T18" fmla="*/ 161 w 210"/>
                  <a:gd name="T19" fmla="*/ 36 h 126"/>
                  <a:gd name="T20" fmla="*/ 135 w 210"/>
                  <a:gd name="T21" fmla="*/ 26 h 126"/>
                  <a:gd name="T22" fmla="*/ 117 w 210"/>
                  <a:gd name="T23" fmla="*/ 0 h 126"/>
                  <a:gd name="T24" fmla="*/ 117 w 210"/>
                  <a:gd name="T25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" h="126">
                    <a:moveTo>
                      <a:pt x="117" y="0"/>
                    </a:moveTo>
                    <a:lnTo>
                      <a:pt x="85" y="22"/>
                    </a:lnTo>
                    <a:lnTo>
                      <a:pt x="48" y="51"/>
                    </a:lnTo>
                    <a:lnTo>
                      <a:pt x="0" y="123"/>
                    </a:lnTo>
                    <a:lnTo>
                      <a:pt x="161" y="126"/>
                    </a:lnTo>
                    <a:lnTo>
                      <a:pt x="195" y="108"/>
                    </a:lnTo>
                    <a:lnTo>
                      <a:pt x="210" y="88"/>
                    </a:lnTo>
                    <a:lnTo>
                      <a:pt x="160" y="99"/>
                    </a:lnTo>
                    <a:lnTo>
                      <a:pt x="170" y="64"/>
                    </a:lnTo>
                    <a:lnTo>
                      <a:pt x="161" y="36"/>
                    </a:lnTo>
                    <a:lnTo>
                      <a:pt x="135" y="26"/>
                    </a:lnTo>
                    <a:lnTo>
                      <a:pt x="117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4" name="Freeform 190">
                <a:extLst>
                  <a:ext uri="{FF2B5EF4-FFF2-40B4-BE49-F238E27FC236}">
                    <a16:creationId xmlns:a16="http://schemas.microsoft.com/office/drawing/2014/main" id="{D227A670-6683-480B-8AAB-CC86DA175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145"/>
                <a:ext cx="38" cy="68"/>
              </a:xfrm>
              <a:custGeom>
                <a:avLst/>
                <a:gdLst>
                  <a:gd name="T0" fmla="*/ 12 w 76"/>
                  <a:gd name="T1" fmla="*/ 27 h 137"/>
                  <a:gd name="T2" fmla="*/ 3 w 76"/>
                  <a:gd name="T3" fmla="*/ 79 h 137"/>
                  <a:gd name="T4" fmla="*/ 0 w 76"/>
                  <a:gd name="T5" fmla="*/ 137 h 137"/>
                  <a:gd name="T6" fmla="*/ 40 w 76"/>
                  <a:gd name="T7" fmla="*/ 82 h 137"/>
                  <a:gd name="T8" fmla="*/ 69 w 76"/>
                  <a:gd name="T9" fmla="*/ 22 h 137"/>
                  <a:gd name="T10" fmla="*/ 76 w 76"/>
                  <a:gd name="T11" fmla="*/ 0 h 137"/>
                  <a:gd name="T12" fmla="*/ 44 w 76"/>
                  <a:gd name="T13" fmla="*/ 2 h 137"/>
                  <a:gd name="T14" fmla="*/ 12 w 76"/>
                  <a:gd name="T15" fmla="*/ 27 h 137"/>
                  <a:gd name="T16" fmla="*/ 12 w 76"/>
                  <a:gd name="T17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37">
                    <a:moveTo>
                      <a:pt x="12" y="27"/>
                    </a:moveTo>
                    <a:lnTo>
                      <a:pt x="3" y="79"/>
                    </a:lnTo>
                    <a:lnTo>
                      <a:pt x="0" y="137"/>
                    </a:lnTo>
                    <a:lnTo>
                      <a:pt x="40" y="82"/>
                    </a:lnTo>
                    <a:lnTo>
                      <a:pt x="69" y="22"/>
                    </a:lnTo>
                    <a:lnTo>
                      <a:pt x="76" y="0"/>
                    </a:lnTo>
                    <a:lnTo>
                      <a:pt x="44" y="2"/>
                    </a:lnTo>
                    <a:lnTo>
                      <a:pt x="12" y="27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5" name="Freeform 191">
                <a:extLst>
                  <a:ext uri="{FF2B5EF4-FFF2-40B4-BE49-F238E27FC236}">
                    <a16:creationId xmlns:a16="http://schemas.microsoft.com/office/drawing/2014/main" id="{B0D58389-F6B6-44FF-BA7D-DADAA332B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106"/>
                <a:ext cx="176" cy="147"/>
              </a:xfrm>
              <a:custGeom>
                <a:avLst/>
                <a:gdLst>
                  <a:gd name="T0" fmla="*/ 240 w 353"/>
                  <a:gd name="T1" fmla="*/ 232 h 293"/>
                  <a:gd name="T2" fmla="*/ 285 w 353"/>
                  <a:gd name="T3" fmla="*/ 139 h 293"/>
                  <a:gd name="T4" fmla="*/ 303 w 353"/>
                  <a:gd name="T5" fmla="*/ 89 h 293"/>
                  <a:gd name="T6" fmla="*/ 306 w 353"/>
                  <a:gd name="T7" fmla="*/ 54 h 293"/>
                  <a:gd name="T8" fmla="*/ 279 w 353"/>
                  <a:gd name="T9" fmla="*/ 35 h 293"/>
                  <a:gd name="T10" fmla="*/ 253 w 353"/>
                  <a:gd name="T11" fmla="*/ 39 h 293"/>
                  <a:gd name="T12" fmla="*/ 229 w 353"/>
                  <a:gd name="T13" fmla="*/ 60 h 293"/>
                  <a:gd name="T14" fmla="*/ 206 w 353"/>
                  <a:gd name="T15" fmla="*/ 133 h 293"/>
                  <a:gd name="T16" fmla="*/ 198 w 353"/>
                  <a:gd name="T17" fmla="*/ 188 h 293"/>
                  <a:gd name="T18" fmla="*/ 178 w 353"/>
                  <a:gd name="T19" fmla="*/ 157 h 293"/>
                  <a:gd name="T20" fmla="*/ 157 w 353"/>
                  <a:gd name="T21" fmla="*/ 157 h 293"/>
                  <a:gd name="T22" fmla="*/ 128 w 353"/>
                  <a:gd name="T23" fmla="*/ 169 h 293"/>
                  <a:gd name="T24" fmla="*/ 77 w 353"/>
                  <a:gd name="T25" fmla="*/ 204 h 293"/>
                  <a:gd name="T26" fmla="*/ 44 w 353"/>
                  <a:gd name="T27" fmla="*/ 242 h 293"/>
                  <a:gd name="T28" fmla="*/ 16 w 353"/>
                  <a:gd name="T29" fmla="*/ 292 h 293"/>
                  <a:gd name="T30" fmla="*/ 0 w 353"/>
                  <a:gd name="T31" fmla="*/ 292 h 293"/>
                  <a:gd name="T32" fmla="*/ 75 w 353"/>
                  <a:gd name="T33" fmla="*/ 191 h 293"/>
                  <a:gd name="T34" fmla="*/ 137 w 353"/>
                  <a:gd name="T35" fmla="*/ 128 h 293"/>
                  <a:gd name="T36" fmla="*/ 213 w 353"/>
                  <a:gd name="T37" fmla="*/ 0 h 293"/>
                  <a:gd name="T38" fmla="*/ 279 w 353"/>
                  <a:gd name="T39" fmla="*/ 0 h 293"/>
                  <a:gd name="T40" fmla="*/ 353 w 353"/>
                  <a:gd name="T41" fmla="*/ 38 h 293"/>
                  <a:gd name="T42" fmla="*/ 270 w 353"/>
                  <a:gd name="T43" fmla="*/ 201 h 293"/>
                  <a:gd name="T44" fmla="*/ 265 w 353"/>
                  <a:gd name="T45" fmla="*/ 263 h 293"/>
                  <a:gd name="T46" fmla="*/ 238 w 353"/>
                  <a:gd name="T47" fmla="*/ 293 h 293"/>
                  <a:gd name="T48" fmla="*/ 222 w 353"/>
                  <a:gd name="T49" fmla="*/ 293 h 293"/>
                  <a:gd name="T50" fmla="*/ 247 w 353"/>
                  <a:gd name="T51" fmla="*/ 261 h 293"/>
                  <a:gd name="T52" fmla="*/ 247 w 353"/>
                  <a:gd name="T53" fmla="*/ 243 h 293"/>
                  <a:gd name="T54" fmla="*/ 240 w 353"/>
                  <a:gd name="T55" fmla="*/ 232 h 293"/>
                  <a:gd name="T56" fmla="*/ 240 w 353"/>
                  <a:gd name="T57" fmla="*/ 23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3" h="293">
                    <a:moveTo>
                      <a:pt x="240" y="232"/>
                    </a:moveTo>
                    <a:lnTo>
                      <a:pt x="285" y="139"/>
                    </a:lnTo>
                    <a:lnTo>
                      <a:pt x="303" y="89"/>
                    </a:lnTo>
                    <a:lnTo>
                      <a:pt x="306" y="54"/>
                    </a:lnTo>
                    <a:lnTo>
                      <a:pt x="279" y="35"/>
                    </a:lnTo>
                    <a:lnTo>
                      <a:pt x="253" y="39"/>
                    </a:lnTo>
                    <a:lnTo>
                      <a:pt x="229" y="60"/>
                    </a:lnTo>
                    <a:lnTo>
                      <a:pt x="206" y="133"/>
                    </a:lnTo>
                    <a:lnTo>
                      <a:pt x="198" y="188"/>
                    </a:lnTo>
                    <a:lnTo>
                      <a:pt x="178" y="157"/>
                    </a:lnTo>
                    <a:lnTo>
                      <a:pt x="157" y="157"/>
                    </a:lnTo>
                    <a:lnTo>
                      <a:pt x="128" y="169"/>
                    </a:lnTo>
                    <a:lnTo>
                      <a:pt x="77" y="204"/>
                    </a:lnTo>
                    <a:lnTo>
                      <a:pt x="44" y="242"/>
                    </a:lnTo>
                    <a:lnTo>
                      <a:pt x="16" y="292"/>
                    </a:lnTo>
                    <a:lnTo>
                      <a:pt x="0" y="292"/>
                    </a:lnTo>
                    <a:lnTo>
                      <a:pt x="75" y="191"/>
                    </a:lnTo>
                    <a:lnTo>
                      <a:pt x="137" y="128"/>
                    </a:lnTo>
                    <a:lnTo>
                      <a:pt x="213" y="0"/>
                    </a:lnTo>
                    <a:lnTo>
                      <a:pt x="279" y="0"/>
                    </a:lnTo>
                    <a:lnTo>
                      <a:pt x="353" y="38"/>
                    </a:lnTo>
                    <a:lnTo>
                      <a:pt x="270" y="201"/>
                    </a:lnTo>
                    <a:lnTo>
                      <a:pt x="265" y="263"/>
                    </a:lnTo>
                    <a:lnTo>
                      <a:pt x="238" y="293"/>
                    </a:lnTo>
                    <a:lnTo>
                      <a:pt x="222" y="293"/>
                    </a:lnTo>
                    <a:lnTo>
                      <a:pt x="247" y="261"/>
                    </a:lnTo>
                    <a:lnTo>
                      <a:pt x="247" y="243"/>
                    </a:lnTo>
                    <a:lnTo>
                      <a:pt x="240" y="232"/>
                    </a:lnTo>
                    <a:lnTo>
                      <a:pt x="240" y="232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6" name="Freeform 192">
                <a:extLst>
                  <a:ext uri="{FF2B5EF4-FFF2-40B4-BE49-F238E27FC236}">
                    <a16:creationId xmlns:a16="http://schemas.microsoft.com/office/drawing/2014/main" id="{AEC0B55D-9DBD-449C-8170-511F31908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317"/>
                <a:ext cx="91" cy="63"/>
              </a:xfrm>
              <a:custGeom>
                <a:avLst/>
                <a:gdLst>
                  <a:gd name="T0" fmla="*/ 14 w 180"/>
                  <a:gd name="T1" fmla="*/ 126 h 126"/>
                  <a:gd name="T2" fmla="*/ 0 w 180"/>
                  <a:gd name="T3" fmla="*/ 119 h 126"/>
                  <a:gd name="T4" fmla="*/ 20 w 180"/>
                  <a:gd name="T5" fmla="*/ 104 h 126"/>
                  <a:gd name="T6" fmla="*/ 70 w 180"/>
                  <a:gd name="T7" fmla="*/ 57 h 126"/>
                  <a:gd name="T8" fmla="*/ 180 w 180"/>
                  <a:gd name="T9" fmla="*/ 0 h 126"/>
                  <a:gd name="T10" fmla="*/ 102 w 180"/>
                  <a:gd name="T11" fmla="*/ 63 h 126"/>
                  <a:gd name="T12" fmla="*/ 58 w 180"/>
                  <a:gd name="T13" fmla="*/ 98 h 126"/>
                  <a:gd name="T14" fmla="*/ 14 w 180"/>
                  <a:gd name="T15" fmla="*/ 126 h 126"/>
                  <a:gd name="T16" fmla="*/ 14 w 180"/>
                  <a:gd name="T1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126">
                    <a:moveTo>
                      <a:pt x="14" y="126"/>
                    </a:moveTo>
                    <a:lnTo>
                      <a:pt x="0" y="119"/>
                    </a:lnTo>
                    <a:lnTo>
                      <a:pt x="20" y="104"/>
                    </a:lnTo>
                    <a:lnTo>
                      <a:pt x="70" y="57"/>
                    </a:lnTo>
                    <a:lnTo>
                      <a:pt x="180" y="0"/>
                    </a:lnTo>
                    <a:lnTo>
                      <a:pt x="102" y="63"/>
                    </a:lnTo>
                    <a:lnTo>
                      <a:pt x="58" y="98"/>
                    </a:lnTo>
                    <a:lnTo>
                      <a:pt x="14" y="126"/>
                    </a:lnTo>
                    <a:lnTo>
                      <a:pt x="14" y="126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7" name="Freeform 193">
                <a:extLst>
                  <a:ext uri="{FF2B5EF4-FFF2-40B4-BE49-F238E27FC236}">
                    <a16:creationId xmlns:a16="http://schemas.microsoft.com/office/drawing/2014/main" id="{2375DFBF-1AA7-43F0-A5A1-7EACFB0DC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281"/>
                <a:ext cx="147" cy="107"/>
              </a:xfrm>
              <a:custGeom>
                <a:avLst/>
                <a:gdLst>
                  <a:gd name="T0" fmla="*/ 258 w 294"/>
                  <a:gd name="T1" fmla="*/ 0 h 214"/>
                  <a:gd name="T2" fmla="*/ 238 w 294"/>
                  <a:gd name="T3" fmla="*/ 35 h 214"/>
                  <a:gd name="T4" fmla="*/ 172 w 294"/>
                  <a:gd name="T5" fmla="*/ 94 h 214"/>
                  <a:gd name="T6" fmla="*/ 51 w 294"/>
                  <a:gd name="T7" fmla="*/ 163 h 214"/>
                  <a:gd name="T8" fmla="*/ 0 w 294"/>
                  <a:gd name="T9" fmla="*/ 214 h 214"/>
                  <a:gd name="T10" fmla="*/ 122 w 294"/>
                  <a:gd name="T11" fmla="*/ 147 h 214"/>
                  <a:gd name="T12" fmla="*/ 202 w 294"/>
                  <a:gd name="T13" fmla="*/ 91 h 214"/>
                  <a:gd name="T14" fmla="*/ 294 w 294"/>
                  <a:gd name="T15" fmla="*/ 24 h 214"/>
                  <a:gd name="T16" fmla="*/ 269 w 294"/>
                  <a:gd name="T17" fmla="*/ 21 h 214"/>
                  <a:gd name="T18" fmla="*/ 258 w 294"/>
                  <a:gd name="T19" fmla="*/ 0 h 214"/>
                  <a:gd name="T20" fmla="*/ 258 w 294"/>
                  <a:gd name="T21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4" h="214">
                    <a:moveTo>
                      <a:pt x="258" y="0"/>
                    </a:moveTo>
                    <a:lnTo>
                      <a:pt x="238" y="35"/>
                    </a:lnTo>
                    <a:lnTo>
                      <a:pt x="172" y="94"/>
                    </a:lnTo>
                    <a:lnTo>
                      <a:pt x="51" y="163"/>
                    </a:lnTo>
                    <a:lnTo>
                      <a:pt x="0" y="214"/>
                    </a:lnTo>
                    <a:lnTo>
                      <a:pt x="122" y="147"/>
                    </a:lnTo>
                    <a:lnTo>
                      <a:pt x="202" y="91"/>
                    </a:lnTo>
                    <a:lnTo>
                      <a:pt x="294" y="24"/>
                    </a:lnTo>
                    <a:lnTo>
                      <a:pt x="269" y="21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8" name="Freeform 194">
                <a:extLst>
                  <a:ext uri="{FF2B5EF4-FFF2-40B4-BE49-F238E27FC236}">
                    <a16:creationId xmlns:a16="http://schemas.microsoft.com/office/drawing/2014/main" id="{F93E5E16-95AC-4A36-B5BD-DE118413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273"/>
                <a:ext cx="100" cy="84"/>
              </a:xfrm>
              <a:custGeom>
                <a:avLst/>
                <a:gdLst>
                  <a:gd name="T0" fmla="*/ 0 w 201"/>
                  <a:gd name="T1" fmla="*/ 144 h 169"/>
                  <a:gd name="T2" fmla="*/ 32 w 201"/>
                  <a:gd name="T3" fmla="*/ 169 h 169"/>
                  <a:gd name="T4" fmla="*/ 72 w 201"/>
                  <a:gd name="T5" fmla="*/ 135 h 169"/>
                  <a:gd name="T6" fmla="*/ 201 w 201"/>
                  <a:gd name="T7" fmla="*/ 0 h 169"/>
                  <a:gd name="T8" fmla="*/ 176 w 201"/>
                  <a:gd name="T9" fmla="*/ 4 h 169"/>
                  <a:gd name="T10" fmla="*/ 138 w 201"/>
                  <a:gd name="T11" fmla="*/ 47 h 169"/>
                  <a:gd name="T12" fmla="*/ 94 w 201"/>
                  <a:gd name="T13" fmla="*/ 84 h 169"/>
                  <a:gd name="T14" fmla="*/ 20 w 201"/>
                  <a:gd name="T15" fmla="*/ 154 h 169"/>
                  <a:gd name="T16" fmla="*/ 0 w 201"/>
                  <a:gd name="T17" fmla="*/ 144 h 169"/>
                  <a:gd name="T18" fmla="*/ 0 w 201"/>
                  <a:gd name="T19" fmla="*/ 14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169">
                    <a:moveTo>
                      <a:pt x="0" y="144"/>
                    </a:moveTo>
                    <a:lnTo>
                      <a:pt x="32" y="169"/>
                    </a:lnTo>
                    <a:lnTo>
                      <a:pt x="72" y="135"/>
                    </a:lnTo>
                    <a:lnTo>
                      <a:pt x="201" y="0"/>
                    </a:lnTo>
                    <a:lnTo>
                      <a:pt x="176" y="4"/>
                    </a:lnTo>
                    <a:lnTo>
                      <a:pt x="138" y="47"/>
                    </a:lnTo>
                    <a:lnTo>
                      <a:pt x="94" y="84"/>
                    </a:lnTo>
                    <a:lnTo>
                      <a:pt x="20" y="154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9" name="Freeform 195">
                <a:extLst>
                  <a:ext uri="{FF2B5EF4-FFF2-40B4-BE49-F238E27FC236}">
                    <a16:creationId xmlns:a16="http://schemas.microsoft.com/office/drawing/2014/main" id="{D3E0CCD0-2120-45D9-8B61-8DC67BA8D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264"/>
                <a:ext cx="126" cy="154"/>
              </a:xfrm>
              <a:custGeom>
                <a:avLst/>
                <a:gdLst>
                  <a:gd name="T0" fmla="*/ 253 w 253"/>
                  <a:gd name="T1" fmla="*/ 0 h 307"/>
                  <a:gd name="T2" fmla="*/ 212 w 253"/>
                  <a:gd name="T3" fmla="*/ 71 h 307"/>
                  <a:gd name="T4" fmla="*/ 138 w 253"/>
                  <a:gd name="T5" fmla="*/ 152 h 307"/>
                  <a:gd name="T6" fmla="*/ 63 w 253"/>
                  <a:gd name="T7" fmla="*/ 243 h 307"/>
                  <a:gd name="T8" fmla="*/ 0 w 253"/>
                  <a:gd name="T9" fmla="*/ 307 h 307"/>
                  <a:gd name="T10" fmla="*/ 8 w 253"/>
                  <a:gd name="T11" fmla="*/ 260 h 307"/>
                  <a:gd name="T12" fmla="*/ 130 w 253"/>
                  <a:gd name="T13" fmla="*/ 118 h 307"/>
                  <a:gd name="T14" fmla="*/ 194 w 253"/>
                  <a:gd name="T15" fmla="*/ 33 h 307"/>
                  <a:gd name="T16" fmla="*/ 253 w 253"/>
                  <a:gd name="T17" fmla="*/ 0 h 307"/>
                  <a:gd name="T18" fmla="*/ 253 w 253"/>
                  <a:gd name="T19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3" h="307">
                    <a:moveTo>
                      <a:pt x="253" y="0"/>
                    </a:moveTo>
                    <a:lnTo>
                      <a:pt x="212" y="71"/>
                    </a:lnTo>
                    <a:lnTo>
                      <a:pt x="138" y="152"/>
                    </a:lnTo>
                    <a:lnTo>
                      <a:pt x="63" y="243"/>
                    </a:lnTo>
                    <a:lnTo>
                      <a:pt x="0" y="307"/>
                    </a:lnTo>
                    <a:lnTo>
                      <a:pt x="8" y="260"/>
                    </a:lnTo>
                    <a:lnTo>
                      <a:pt x="130" y="118"/>
                    </a:lnTo>
                    <a:lnTo>
                      <a:pt x="194" y="33"/>
                    </a:lnTo>
                    <a:lnTo>
                      <a:pt x="253" y="0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0" name="Freeform 196">
                <a:extLst>
                  <a:ext uri="{FF2B5EF4-FFF2-40B4-BE49-F238E27FC236}">
                    <a16:creationId xmlns:a16="http://schemas.microsoft.com/office/drawing/2014/main" id="{C1E39DFF-51DD-4F15-AFB4-9E5C89BA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196"/>
                <a:ext cx="51" cy="41"/>
              </a:xfrm>
              <a:custGeom>
                <a:avLst/>
                <a:gdLst>
                  <a:gd name="T0" fmla="*/ 103 w 103"/>
                  <a:gd name="T1" fmla="*/ 31 h 82"/>
                  <a:gd name="T2" fmla="*/ 77 w 103"/>
                  <a:gd name="T3" fmla="*/ 56 h 82"/>
                  <a:gd name="T4" fmla="*/ 32 w 103"/>
                  <a:gd name="T5" fmla="*/ 64 h 82"/>
                  <a:gd name="T6" fmla="*/ 0 w 103"/>
                  <a:gd name="T7" fmla="*/ 82 h 82"/>
                  <a:gd name="T8" fmla="*/ 25 w 103"/>
                  <a:gd name="T9" fmla="*/ 34 h 82"/>
                  <a:gd name="T10" fmla="*/ 59 w 103"/>
                  <a:gd name="T11" fmla="*/ 6 h 82"/>
                  <a:gd name="T12" fmla="*/ 99 w 103"/>
                  <a:gd name="T13" fmla="*/ 0 h 82"/>
                  <a:gd name="T14" fmla="*/ 103 w 103"/>
                  <a:gd name="T15" fmla="*/ 31 h 82"/>
                  <a:gd name="T16" fmla="*/ 103 w 103"/>
                  <a:gd name="T17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82">
                    <a:moveTo>
                      <a:pt x="103" y="31"/>
                    </a:moveTo>
                    <a:lnTo>
                      <a:pt x="77" y="56"/>
                    </a:lnTo>
                    <a:lnTo>
                      <a:pt x="32" y="64"/>
                    </a:lnTo>
                    <a:lnTo>
                      <a:pt x="0" y="82"/>
                    </a:lnTo>
                    <a:lnTo>
                      <a:pt x="25" y="34"/>
                    </a:lnTo>
                    <a:lnTo>
                      <a:pt x="59" y="6"/>
                    </a:lnTo>
                    <a:lnTo>
                      <a:pt x="99" y="0"/>
                    </a:lnTo>
                    <a:lnTo>
                      <a:pt x="103" y="31"/>
                    </a:lnTo>
                    <a:lnTo>
                      <a:pt x="103" y="31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1" name="Freeform 197">
                <a:extLst>
                  <a:ext uri="{FF2B5EF4-FFF2-40B4-BE49-F238E27FC236}">
                    <a16:creationId xmlns:a16="http://schemas.microsoft.com/office/drawing/2014/main" id="{332952F6-B8BC-4B94-86AF-8D7735D52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2106"/>
                <a:ext cx="259" cy="309"/>
              </a:xfrm>
              <a:custGeom>
                <a:avLst/>
                <a:gdLst>
                  <a:gd name="T0" fmla="*/ 517 w 517"/>
                  <a:gd name="T1" fmla="*/ 0 h 620"/>
                  <a:gd name="T2" fmla="*/ 505 w 517"/>
                  <a:gd name="T3" fmla="*/ 47 h 620"/>
                  <a:gd name="T4" fmla="*/ 491 w 517"/>
                  <a:gd name="T5" fmla="*/ 144 h 620"/>
                  <a:gd name="T6" fmla="*/ 479 w 517"/>
                  <a:gd name="T7" fmla="*/ 182 h 620"/>
                  <a:gd name="T8" fmla="*/ 413 w 517"/>
                  <a:gd name="T9" fmla="*/ 238 h 620"/>
                  <a:gd name="T10" fmla="*/ 492 w 517"/>
                  <a:gd name="T11" fmla="*/ 198 h 620"/>
                  <a:gd name="T12" fmla="*/ 450 w 517"/>
                  <a:gd name="T13" fmla="*/ 243 h 620"/>
                  <a:gd name="T14" fmla="*/ 385 w 517"/>
                  <a:gd name="T15" fmla="*/ 310 h 620"/>
                  <a:gd name="T16" fmla="*/ 294 w 517"/>
                  <a:gd name="T17" fmla="*/ 451 h 620"/>
                  <a:gd name="T18" fmla="*/ 216 w 517"/>
                  <a:gd name="T19" fmla="*/ 529 h 620"/>
                  <a:gd name="T20" fmla="*/ 185 w 517"/>
                  <a:gd name="T21" fmla="*/ 562 h 620"/>
                  <a:gd name="T22" fmla="*/ 127 w 517"/>
                  <a:gd name="T23" fmla="*/ 573 h 620"/>
                  <a:gd name="T24" fmla="*/ 135 w 517"/>
                  <a:gd name="T25" fmla="*/ 620 h 620"/>
                  <a:gd name="T26" fmla="*/ 80 w 517"/>
                  <a:gd name="T27" fmla="*/ 615 h 620"/>
                  <a:gd name="T28" fmla="*/ 0 w 517"/>
                  <a:gd name="T29" fmla="*/ 573 h 620"/>
                  <a:gd name="T30" fmla="*/ 78 w 517"/>
                  <a:gd name="T31" fmla="*/ 587 h 620"/>
                  <a:gd name="T32" fmla="*/ 143 w 517"/>
                  <a:gd name="T33" fmla="*/ 540 h 620"/>
                  <a:gd name="T34" fmla="*/ 247 w 517"/>
                  <a:gd name="T35" fmla="*/ 430 h 620"/>
                  <a:gd name="T36" fmla="*/ 337 w 517"/>
                  <a:gd name="T37" fmla="*/ 298 h 620"/>
                  <a:gd name="T38" fmla="*/ 403 w 517"/>
                  <a:gd name="T39" fmla="*/ 207 h 620"/>
                  <a:gd name="T40" fmla="*/ 413 w 517"/>
                  <a:gd name="T41" fmla="*/ 22 h 620"/>
                  <a:gd name="T42" fmla="*/ 517 w 517"/>
                  <a:gd name="T43" fmla="*/ 0 h 620"/>
                  <a:gd name="T44" fmla="*/ 517 w 517"/>
                  <a:gd name="T45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7" h="620">
                    <a:moveTo>
                      <a:pt x="517" y="0"/>
                    </a:moveTo>
                    <a:lnTo>
                      <a:pt x="505" y="47"/>
                    </a:lnTo>
                    <a:lnTo>
                      <a:pt x="491" y="144"/>
                    </a:lnTo>
                    <a:lnTo>
                      <a:pt x="479" y="182"/>
                    </a:lnTo>
                    <a:lnTo>
                      <a:pt x="413" y="238"/>
                    </a:lnTo>
                    <a:lnTo>
                      <a:pt x="492" y="198"/>
                    </a:lnTo>
                    <a:lnTo>
                      <a:pt x="450" y="243"/>
                    </a:lnTo>
                    <a:lnTo>
                      <a:pt x="385" y="310"/>
                    </a:lnTo>
                    <a:lnTo>
                      <a:pt x="294" y="451"/>
                    </a:lnTo>
                    <a:lnTo>
                      <a:pt x="216" y="529"/>
                    </a:lnTo>
                    <a:lnTo>
                      <a:pt x="185" y="562"/>
                    </a:lnTo>
                    <a:lnTo>
                      <a:pt x="127" y="573"/>
                    </a:lnTo>
                    <a:lnTo>
                      <a:pt x="135" y="620"/>
                    </a:lnTo>
                    <a:lnTo>
                      <a:pt x="80" y="615"/>
                    </a:lnTo>
                    <a:lnTo>
                      <a:pt x="0" y="573"/>
                    </a:lnTo>
                    <a:lnTo>
                      <a:pt x="78" y="587"/>
                    </a:lnTo>
                    <a:lnTo>
                      <a:pt x="143" y="540"/>
                    </a:lnTo>
                    <a:lnTo>
                      <a:pt x="247" y="430"/>
                    </a:lnTo>
                    <a:lnTo>
                      <a:pt x="337" y="298"/>
                    </a:lnTo>
                    <a:lnTo>
                      <a:pt x="403" y="207"/>
                    </a:lnTo>
                    <a:lnTo>
                      <a:pt x="413" y="22"/>
                    </a:lnTo>
                    <a:lnTo>
                      <a:pt x="517" y="0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2" name="Freeform 198">
                <a:extLst>
                  <a:ext uri="{FF2B5EF4-FFF2-40B4-BE49-F238E27FC236}">
                    <a16:creationId xmlns:a16="http://schemas.microsoft.com/office/drawing/2014/main" id="{F7670FA9-E24A-4245-BC27-BD6FDA718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117"/>
                <a:ext cx="34" cy="94"/>
              </a:xfrm>
              <a:custGeom>
                <a:avLst/>
                <a:gdLst>
                  <a:gd name="T0" fmla="*/ 13 w 67"/>
                  <a:gd name="T1" fmla="*/ 0 h 188"/>
                  <a:gd name="T2" fmla="*/ 0 w 67"/>
                  <a:gd name="T3" fmla="*/ 67 h 188"/>
                  <a:gd name="T4" fmla="*/ 23 w 67"/>
                  <a:gd name="T5" fmla="*/ 114 h 188"/>
                  <a:gd name="T6" fmla="*/ 38 w 67"/>
                  <a:gd name="T7" fmla="*/ 188 h 188"/>
                  <a:gd name="T8" fmla="*/ 67 w 67"/>
                  <a:gd name="T9" fmla="*/ 37 h 188"/>
                  <a:gd name="T10" fmla="*/ 49 w 67"/>
                  <a:gd name="T11" fmla="*/ 3 h 188"/>
                  <a:gd name="T12" fmla="*/ 13 w 67"/>
                  <a:gd name="T13" fmla="*/ 0 h 188"/>
                  <a:gd name="T14" fmla="*/ 13 w 67"/>
                  <a:gd name="T15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188">
                    <a:moveTo>
                      <a:pt x="13" y="0"/>
                    </a:moveTo>
                    <a:lnTo>
                      <a:pt x="0" y="67"/>
                    </a:lnTo>
                    <a:lnTo>
                      <a:pt x="23" y="114"/>
                    </a:lnTo>
                    <a:lnTo>
                      <a:pt x="38" y="188"/>
                    </a:lnTo>
                    <a:lnTo>
                      <a:pt x="67" y="37"/>
                    </a:lnTo>
                    <a:lnTo>
                      <a:pt x="49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3" name="Freeform 199">
                <a:extLst>
                  <a:ext uri="{FF2B5EF4-FFF2-40B4-BE49-F238E27FC236}">
                    <a16:creationId xmlns:a16="http://schemas.microsoft.com/office/drawing/2014/main" id="{713F0821-D09F-46E7-815F-338EA55D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120"/>
                <a:ext cx="18" cy="70"/>
              </a:xfrm>
              <a:custGeom>
                <a:avLst/>
                <a:gdLst>
                  <a:gd name="T0" fmla="*/ 4 w 35"/>
                  <a:gd name="T1" fmla="*/ 0 h 141"/>
                  <a:gd name="T2" fmla="*/ 0 w 35"/>
                  <a:gd name="T3" fmla="*/ 63 h 141"/>
                  <a:gd name="T4" fmla="*/ 25 w 35"/>
                  <a:gd name="T5" fmla="*/ 141 h 141"/>
                  <a:gd name="T6" fmla="*/ 26 w 35"/>
                  <a:gd name="T7" fmla="*/ 50 h 141"/>
                  <a:gd name="T8" fmla="*/ 35 w 35"/>
                  <a:gd name="T9" fmla="*/ 3 h 141"/>
                  <a:gd name="T10" fmla="*/ 4 w 35"/>
                  <a:gd name="T11" fmla="*/ 0 h 141"/>
                  <a:gd name="T12" fmla="*/ 4 w 35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41">
                    <a:moveTo>
                      <a:pt x="4" y="0"/>
                    </a:moveTo>
                    <a:lnTo>
                      <a:pt x="0" y="63"/>
                    </a:lnTo>
                    <a:lnTo>
                      <a:pt x="25" y="141"/>
                    </a:lnTo>
                    <a:lnTo>
                      <a:pt x="26" y="50"/>
                    </a:lnTo>
                    <a:lnTo>
                      <a:pt x="35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4" name="Freeform 200">
                <a:extLst>
                  <a:ext uri="{FF2B5EF4-FFF2-40B4-BE49-F238E27FC236}">
                    <a16:creationId xmlns:a16="http://schemas.microsoft.com/office/drawing/2014/main" id="{03609FD0-7E6B-42C1-8D48-C48824F4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214"/>
                <a:ext cx="193" cy="233"/>
              </a:xfrm>
              <a:custGeom>
                <a:avLst/>
                <a:gdLst>
                  <a:gd name="T0" fmla="*/ 377 w 386"/>
                  <a:gd name="T1" fmla="*/ 0 h 467"/>
                  <a:gd name="T2" fmla="*/ 357 w 386"/>
                  <a:gd name="T3" fmla="*/ 43 h 467"/>
                  <a:gd name="T4" fmla="*/ 346 w 386"/>
                  <a:gd name="T5" fmla="*/ 101 h 467"/>
                  <a:gd name="T6" fmla="*/ 386 w 386"/>
                  <a:gd name="T7" fmla="*/ 72 h 467"/>
                  <a:gd name="T8" fmla="*/ 366 w 386"/>
                  <a:gd name="T9" fmla="*/ 129 h 467"/>
                  <a:gd name="T10" fmla="*/ 322 w 386"/>
                  <a:gd name="T11" fmla="*/ 179 h 467"/>
                  <a:gd name="T12" fmla="*/ 239 w 386"/>
                  <a:gd name="T13" fmla="*/ 277 h 467"/>
                  <a:gd name="T14" fmla="*/ 119 w 386"/>
                  <a:gd name="T15" fmla="*/ 371 h 467"/>
                  <a:gd name="T16" fmla="*/ 18 w 386"/>
                  <a:gd name="T17" fmla="*/ 467 h 467"/>
                  <a:gd name="T18" fmla="*/ 0 w 386"/>
                  <a:gd name="T19" fmla="*/ 455 h 467"/>
                  <a:gd name="T20" fmla="*/ 129 w 386"/>
                  <a:gd name="T21" fmla="*/ 326 h 467"/>
                  <a:gd name="T22" fmla="*/ 288 w 386"/>
                  <a:gd name="T23" fmla="*/ 159 h 467"/>
                  <a:gd name="T24" fmla="*/ 317 w 386"/>
                  <a:gd name="T25" fmla="*/ 87 h 467"/>
                  <a:gd name="T26" fmla="*/ 253 w 386"/>
                  <a:gd name="T27" fmla="*/ 116 h 467"/>
                  <a:gd name="T28" fmla="*/ 157 w 386"/>
                  <a:gd name="T29" fmla="*/ 219 h 467"/>
                  <a:gd name="T30" fmla="*/ 226 w 386"/>
                  <a:gd name="T31" fmla="*/ 119 h 467"/>
                  <a:gd name="T32" fmla="*/ 277 w 386"/>
                  <a:gd name="T33" fmla="*/ 54 h 467"/>
                  <a:gd name="T34" fmla="*/ 313 w 386"/>
                  <a:gd name="T35" fmla="*/ 31 h 467"/>
                  <a:gd name="T36" fmla="*/ 377 w 386"/>
                  <a:gd name="T37" fmla="*/ 0 h 467"/>
                  <a:gd name="T38" fmla="*/ 377 w 386"/>
                  <a:gd name="T39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6" h="467">
                    <a:moveTo>
                      <a:pt x="377" y="0"/>
                    </a:moveTo>
                    <a:lnTo>
                      <a:pt x="357" y="43"/>
                    </a:lnTo>
                    <a:lnTo>
                      <a:pt x="346" y="101"/>
                    </a:lnTo>
                    <a:lnTo>
                      <a:pt x="386" y="72"/>
                    </a:lnTo>
                    <a:lnTo>
                      <a:pt x="366" y="129"/>
                    </a:lnTo>
                    <a:lnTo>
                      <a:pt x="322" y="179"/>
                    </a:lnTo>
                    <a:lnTo>
                      <a:pt x="239" y="277"/>
                    </a:lnTo>
                    <a:lnTo>
                      <a:pt x="119" y="371"/>
                    </a:lnTo>
                    <a:lnTo>
                      <a:pt x="18" y="467"/>
                    </a:lnTo>
                    <a:lnTo>
                      <a:pt x="0" y="455"/>
                    </a:lnTo>
                    <a:lnTo>
                      <a:pt x="129" y="326"/>
                    </a:lnTo>
                    <a:lnTo>
                      <a:pt x="288" y="159"/>
                    </a:lnTo>
                    <a:lnTo>
                      <a:pt x="317" y="87"/>
                    </a:lnTo>
                    <a:lnTo>
                      <a:pt x="253" y="116"/>
                    </a:lnTo>
                    <a:lnTo>
                      <a:pt x="157" y="219"/>
                    </a:lnTo>
                    <a:lnTo>
                      <a:pt x="226" y="119"/>
                    </a:lnTo>
                    <a:lnTo>
                      <a:pt x="277" y="54"/>
                    </a:lnTo>
                    <a:lnTo>
                      <a:pt x="313" y="31"/>
                    </a:lnTo>
                    <a:lnTo>
                      <a:pt x="377" y="0"/>
                    </a:lnTo>
                    <a:lnTo>
                      <a:pt x="377" y="0"/>
                    </a:lnTo>
                    <a:close/>
                  </a:path>
                </a:pathLst>
              </a:custGeom>
              <a:solidFill>
                <a:srgbClr val="D698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5" name="Freeform 201">
                <a:extLst>
                  <a:ext uri="{FF2B5EF4-FFF2-40B4-BE49-F238E27FC236}">
                    <a16:creationId xmlns:a16="http://schemas.microsoft.com/office/drawing/2014/main" id="{7BDFD128-9140-4519-BE2E-4D0E8E8AA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385"/>
                <a:ext cx="135" cy="135"/>
              </a:xfrm>
              <a:custGeom>
                <a:avLst/>
                <a:gdLst>
                  <a:gd name="T0" fmla="*/ 232 w 270"/>
                  <a:gd name="T1" fmla="*/ 32 h 272"/>
                  <a:gd name="T2" fmla="*/ 176 w 270"/>
                  <a:gd name="T3" fmla="*/ 26 h 272"/>
                  <a:gd name="T4" fmla="*/ 136 w 270"/>
                  <a:gd name="T5" fmla="*/ 48 h 272"/>
                  <a:gd name="T6" fmla="*/ 116 w 270"/>
                  <a:gd name="T7" fmla="*/ 75 h 272"/>
                  <a:gd name="T8" fmla="*/ 163 w 270"/>
                  <a:gd name="T9" fmla="*/ 65 h 272"/>
                  <a:gd name="T10" fmla="*/ 229 w 270"/>
                  <a:gd name="T11" fmla="*/ 70 h 272"/>
                  <a:gd name="T12" fmla="*/ 196 w 270"/>
                  <a:gd name="T13" fmla="*/ 98 h 272"/>
                  <a:gd name="T14" fmla="*/ 227 w 270"/>
                  <a:gd name="T15" fmla="*/ 122 h 272"/>
                  <a:gd name="T16" fmla="*/ 270 w 270"/>
                  <a:gd name="T17" fmla="*/ 145 h 272"/>
                  <a:gd name="T18" fmla="*/ 205 w 270"/>
                  <a:gd name="T19" fmla="*/ 164 h 272"/>
                  <a:gd name="T20" fmla="*/ 211 w 270"/>
                  <a:gd name="T21" fmla="*/ 185 h 272"/>
                  <a:gd name="T22" fmla="*/ 261 w 270"/>
                  <a:gd name="T23" fmla="*/ 198 h 272"/>
                  <a:gd name="T24" fmla="*/ 229 w 270"/>
                  <a:gd name="T25" fmla="*/ 214 h 272"/>
                  <a:gd name="T26" fmla="*/ 218 w 270"/>
                  <a:gd name="T27" fmla="*/ 233 h 272"/>
                  <a:gd name="T28" fmla="*/ 245 w 270"/>
                  <a:gd name="T29" fmla="*/ 258 h 272"/>
                  <a:gd name="T30" fmla="*/ 210 w 270"/>
                  <a:gd name="T31" fmla="*/ 266 h 272"/>
                  <a:gd name="T32" fmla="*/ 163 w 270"/>
                  <a:gd name="T33" fmla="*/ 272 h 272"/>
                  <a:gd name="T34" fmla="*/ 73 w 270"/>
                  <a:gd name="T35" fmla="*/ 191 h 272"/>
                  <a:gd name="T36" fmla="*/ 57 w 270"/>
                  <a:gd name="T37" fmla="*/ 145 h 272"/>
                  <a:gd name="T38" fmla="*/ 82 w 270"/>
                  <a:gd name="T39" fmla="*/ 78 h 272"/>
                  <a:gd name="T40" fmla="*/ 52 w 270"/>
                  <a:gd name="T41" fmla="*/ 66 h 272"/>
                  <a:gd name="T42" fmla="*/ 33 w 270"/>
                  <a:gd name="T43" fmla="*/ 69 h 272"/>
                  <a:gd name="T44" fmla="*/ 35 w 270"/>
                  <a:gd name="T45" fmla="*/ 98 h 272"/>
                  <a:gd name="T46" fmla="*/ 25 w 270"/>
                  <a:gd name="T47" fmla="*/ 135 h 272"/>
                  <a:gd name="T48" fmla="*/ 44 w 270"/>
                  <a:gd name="T49" fmla="*/ 142 h 272"/>
                  <a:gd name="T50" fmla="*/ 13 w 270"/>
                  <a:gd name="T51" fmla="*/ 151 h 272"/>
                  <a:gd name="T52" fmla="*/ 0 w 270"/>
                  <a:gd name="T53" fmla="*/ 141 h 272"/>
                  <a:gd name="T54" fmla="*/ 13 w 270"/>
                  <a:gd name="T55" fmla="*/ 122 h 272"/>
                  <a:gd name="T56" fmla="*/ 4 w 270"/>
                  <a:gd name="T57" fmla="*/ 75 h 272"/>
                  <a:gd name="T58" fmla="*/ 39 w 270"/>
                  <a:gd name="T59" fmla="*/ 43 h 272"/>
                  <a:gd name="T60" fmla="*/ 76 w 270"/>
                  <a:gd name="T61" fmla="*/ 40 h 272"/>
                  <a:gd name="T62" fmla="*/ 77 w 270"/>
                  <a:gd name="T63" fmla="*/ 62 h 272"/>
                  <a:gd name="T64" fmla="*/ 99 w 270"/>
                  <a:gd name="T65" fmla="*/ 57 h 272"/>
                  <a:gd name="T66" fmla="*/ 124 w 270"/>
                  <a:gd name="T67" fmla="*/ 13 h 272"/>
                  <a:gd name="T68" fmla="*/ 187 w 270"/>
                  <a:gd name="T69" fmla="*/ 0 h 272"/>
                  <a:gd name="T70" fmla="*/ 256 w 270"/>
                  <a:gd name="T71" fmla="*/ 26 h 272"/>
                  <a:gd name="T72" fmla="*/ 232 w 270"/>
                  <a:gd name="T73" fmla="*/ 32 h 272"/>
                  <a:gd name="T74" fmla="*/ 232 w 270"/>
                  <a:gd name="T75" fmla="*/ 3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0" h="272">
                    <a:moveTo>
                      <a:pt x="232" y="32"/>
                    </a:moveTo>
                    <a:lnTo>
                      <a:pt x="176" y="26"/>
                    </a:lnTo>
                    <a:lnTo>
                      <a:pt x="136" y="48"/>
                    </a:lnTo>
                    <a:lnTo>
                      <a:pt x="116" y="75"/>
                    </a:lnTo>
                    <a:lnTo>
                      <a:pt x="163" y="65"/>
                    </a:lnTo>
                    <a:lnTo>
                      <a:pt x="229" y="70"/>
                    </a:lnTo>
                    <a:lnTo>
                      <a:pt x="196" y="98"/>
                    </a:lnTo>
                    <a:lnTo>
                      <a:pt x="227" y="122"/>
                    </a:lnTo>
                    <a:lnTo>
                      <a:pt x="270" y="145"/>
                    </a:lnTo>
                    <a:lnTo>
                      <a:pt x="205" y="164"/>
                    </a:lnTo>
                    <a:lnTo>
                      <a:pt x="211" y="185"/>
                    </a:lnTo>
                    <a:lnTo>
                      <a:pt x="261" y="198"/>
                    </a:lnTo>
                    <a:lnTo>
                      <a:pt x="229" y="214"/>
                    </a:lnTo>
                    <a:lnTo>
                      <a:pt x="218" y="233"/>
                    </a:lnTo>
                    <a:lnTo>
                      <a:pt x="245" y="258"/>
                    </a:lnTo>
                    <a:lnTo>
                      <a:pt x="210" y="266"/>
                    </a:lnTo>
                    <a:lnTo>
                      <a:pt x="163" y="272"/>
                    </a:lnTo>
                    <a:lnTo>
                      <a:pt x="73" y="191"/>
                    </a:lnTo>
                    <a:lnTo>
                      <a:pt x="57" y="145"/>
                    </a:lnTo>
                    <a:lnTo>
                      <a:pt x="82" y="78"/>
                    </a:lnTo>
                    <a:lnTo>
                      <a:pt x="52" y="66"/>
                    </a:lnTo>
                    <a:lnTo>
                      <a:pt x="33" y="69"/>
                    </a:lnTo>
                    <a:lnTo>
                      <a:pt x="35" y="98"/>
                    </a:lnTo>
                    <a:lnTo>
                      <a:pt x="25" y="135"/>
                    </a:lnTo>
                    <a:lnTo>
                      <a:pt x="44" y="142"/>
                    </a:lnTo>
                    <a:lnTo>
                      <a:pt x="13" y="151"/>
                    </a:lnTo>
                    <a:lnTo>
                      <a:pt x="0" y="141"/>
                    </a:lnTo>
                    <a:lnTo>
                      <a:pt x="13" y="122"/>
                    </a:lnTo>
                    <a:lnTo>
                      <a:pt x="4" y="75"/>
                    </a:lnTo>
                    <a:lnTo>
                      <a:pt x="39" y="43"/>
                    </a:lnTo>
                    <a:lnTo>
                      <a:pt x="76" y="40"/>
                    </a:lnTo>
                    <a:lnTo>
                      <a:pt x="77" y="62"/>
                    </a:lnTo>
                    <a:lnTo>
                      <a:pt x="99" y="57"/>
                    </a:lnTo>
                    <a:lnTo>
                      <a:pt x="124" y="13"/>
                    </a:lnTo>
                    <a:lnTo>
                      <a:pt x="187" y="0"/>
                    </a:lnTo>
                    <a:lnTo>
                      <a:pt x="256" y="26"/>
                    </a:lnTo>
                    <a:lnTo>
                      <a:pt x="232" y="32"/>
                    </a:lnTo>
                    <a:lnTo>
                      <a:pt x="232" y="32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6" name="Freeform 202">
                <a:extLst>
                  <a:ext uri="{FF2B5EF4-FFF2-40B4-BE49-F238E27FC236}">
                    <a16:creationId xmlns:a16="http://schemas.microsoft.com/office/drawing/2014/main" id="{6BE63D11-77B2-4EE9-9AD0-7C9A79FFE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401"/>
                <a:ext cx="44" cy="17"/>
              </a:xfrm>
              <a:custGeom>
                <a:avLst/>
                <a:gdLst>
                  <a:gd name="T0" fmla="*/ 60 w 86"/>
                  <a:gd name="T1" fmla="*/ 11 h 34"/>
                  <a:gd name="T2" fmla="*/ 36 w 86"/>
                  <a:gd name="T3" fmla="*/ 0 h 34"/>
                  <a:gd name="T4" fmla="*/ 0 w 86"/>
                  <a:gd name="T5" fmla="*/ 16 h 34"/>
                  <a:gd name="T6" fmla="*/ 42 w 86"/>
                  <a:gd name="T7" fmla="*/ 28 h 34"/>
                  <a:gd name="T8" fmla="*/ 86 w 86"/>
                  <a:gd name="T9" fmla="*/ 34 h 34"/>
                  <a:gd name="T10" fmla="*/ 60 w 86"/>
                  <a:gd name="T11" fmla="*/ 11 h 34"/>
                  <a:gd name="T12" fmla="*/ 60 w 86"/>
                  <a:gd name="T13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4">
                    <a:moveTo>
                      <a:pt x="60" y="11"/>
                    </a:moveTo>
                    <a:lnTo>
                      <a:pt x="36" y="0"/>
                    </a:lnTo>
                    <a:lnTo>
                      <a:pt x="0" y="16"/>
                    </a:lnTo>
                    <a:lnTo>
                      <a:pt x="42" y="28"/>
                    </a:lnTo>
                    <a:lnTo>
                      <a:pt x="86" y="34"/>
                    </a:lnTo>
                    <a:lnTo>
                      <a:pt x="60" y="11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7" name="Freeform 203">
                <a:extLst>
                  <a:ext uri="{FF2B5EF4-FFF2-40B4-BE49-F238E27FC236}">
                    <a16:creationId xmlns:a16="http://schemas.microsoft.com/office/drawing/2014/main" id="{154E656F-F968-41C4-B0C3-8EB4A97D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426"/>
                <a:ext cx="34" cy="16"/>
              </a:xfrm>
              <a:custGeom>
                <a:avLst/>
                <a:gdLst>
                  <a:gd name="T0" fmla="*/ 56 w 67"/>
                  <a:gd name="T1" fmla="*/ 0 h 32"/>
                  <a:gd name="T2" fmla="*/ 17 w 67"/>
                  <a:gd name="T3" fmla="*/ 3 h 32"/>
                  <a:gd name="T4" fmla="*/ 0 w 67"/>
                  <a:gd name="T5" fmla="*/ 14 h 32"/>
                  <a:gd name="T6" fmla="*/ 51 w 67"/>
                  <a:gd name="T7" fmla="*/ 32 h 32"/>
                  <a:gd name="T8" fmla="*/ 67 w 67"/>
                  <a:gd name="T9" fmla="*/ 28 h 32"/>
                  <a:gd name="T10" fmla="*/ 56 w 67"/>
                  <a:gd name="T11" fmla="*/ 0 h 32"/>
                  <a:gd name="T12" fmla="*/ 56 w 6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2">
                    <a:moveTo>
                      <a:pt x="56" y="0"/>
                    </a:moveTo>
                    <a:lnTo>
                      <a:pt x="17" y="3"/>
                    </a:lnTo>
                    <a:lnTo>
                      <a:pt x="0" y="14"/>
                    </a:lnTo>
                    <a:lnTo>
                      <a:pt x="51" y="32"/>
                    </a:lnTo>
                    <a:lnTo>
                      <a:pt x="67" y="28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8" name="Freeform 204">
                <a:extLst>
                  <a:ext uri="{FF2B5EF4-FFF2-40B4-BE49-F238E27FC236}">
                    <a16:creationId xmlns:a16="http://schemas.microsoft.com/office/drawing/2014/main" id="{6D4BA16A-886A-4BAA-B5B9-719732B51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464"/>
                <a:ext cx="28" cy="14"/>
              </a:xfrm>
              <a:custGeom>
                <a:avLst/>
                <a:gdLst>
                  <a:gd name="T0" fmla="*/ 56 w 56"/>
                  <a:gd name="T1" fmla="*/ 0 h 27"/>
                  <a:gd name="T2" fmla="*/ 9 w 56"/>
                  <a:gd name="T3" fmla="*/ 0 h 27"/>
                  <a:gd name="T4" fmla="*/ 0 w 56"/>
                  <a:gd name="T5" fmla="*/ 19 h 27"/>
                  <a:gd name="T6" fmla="*/ 29 w 56"/>
                  <a:gd name="T7" fmla="*/ 27 h 27"/>
                  <a:gd name="T8" fmla="*/ 53 w 56"/>
                  <a:gd name="T9" fmla="*/ 19 h 27"/>
                  <a:gd name="T10" fmla="*/ 56 w 56"/>
                  <a:gd name="T11" fmla="*/ 0 h 27"/>
                  <a:gd name="T12" fmla="*/ 56 w 5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7">
                    <a:moveTo>
                      <a:pt x="56" y="0"/>
                    </a:moveTo>
                    <a:lnTo>
                      <a:pt x="9" y="0"/>
                    </a:lnTo>
                    <a:lnTo>
                      <a:pt x="0" y="19"/>
                    </a:lnTo>
                    <a:lnTo>
                      <a:pt x="29" y="27"/>
                    </a:lnTo>
                    <a:lnTo>
                      <a:pt x="53" y="19"/>
                    </a:lnTo>
                    <a:lnTo>
                      <a:pt x="56" y="0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9" name="Freeform 205">
                <a:extLst>
                  <a:ext uri="{FF2B5EF4-FFF2-40B4-BE49-F238E27FC236}">
                    <a16:creationId xmlns:a16="http://schemas.microsoft.com/office/drawing/2014/main" id="{7CCE107B-D0CD-4069-AD5B-30AAAE2D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484"/>
                <a:ext cx="26" cy="22"/>
              </a:xfrm>
              <a:custGeom>
                <a:avLst/>
                <a:gdLst>
                  <a:gd name="T0" fmla="*/ 38 w 52"/>
                  <a:gd name="T1" fmla="*/ 9 h 44"/>
                  <a:gd name="T2" fmla="*/ 9 w 52"/>
                  <a:gd name="T3" fmla="*/ 18 h 44"/>
                  <a:gd name="T4" fmla="*/ 0 w 52"/>
                  <a:gd name="T5" fmla="*/ 35 h 44"/>
                  <a:gd name="T6" fmla="*/ 16 w 52"/>
                  <a:gd name="T7" fmla="*/ 44 h 44"/>
                  <a:gd name="T8" fmla="*/ 34 w 52"/>
                  <a:gd name="T9" fmla="*/ 38 h 44"/>
                  <a:gd name="T10" fmla="*/ 52 w 52"/>
                  <a:gd name="T11" fmla="*/ 0 h 44"/>
                  <a:gd name="T12" fmla="*/ 38 w 52"/>
                  <a:gd name="T13" fmla="*/ 9 h 44"/>
                  <a:gd name="T14" fmla="*/ 38 w 52"/>
                  <a:gd name="T15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4">
                    <a:moveTo>
                      <a:pt x="38" y="9"/>
                    </a:moveTo>
                    <a:lnTo>
                      <a:pt x="9" y="18"/>
                    </a:lnTo>
                    <a:lnTo>
                      <a:pt x="0" y="35"/>
                    </a:lnTo>
                    <a:lnTo>
                      <a:pt x="16" y="44"/>
                    </a:lnTo>
                    <a:lnTo>
                      <a:pt x="34" y="38"/>
                    </a:lnTo>
                    <a:lnTo>
                      <a:pt x="52" y="0"/>
                    </a:lnTo>
                    <a:lnTo>
                      <a:pt x="38" y="9"/>
                    </a:ln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0" name="Freeform 206">
                <a:extLst>
                  <a:ext uri="{FF2B5EF4-FFF2-40B4-BE49-F238E27FC236}">
                    <a16:creationId xmlns:a16="http://schemas.microsoft.com/office/drawing/2014/main" id="{DE26CDF6-E33F-4C73-94AA-F6450C654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452"/>
                <a:ext cx="38" cy="43"/>
              </a:xfrm>
              <a:custGeom>
                <a:avLst/>
                <a:gdLst>
                  <a:gd name="T0" fmla="*/ 51 w 74"/>
                  <a:gd name="T1" fmla="*/ 6 h 85"/>
                  <a:gd name="T2" fmla="*/ 24 w 74"/>
                  <a:gd name="T3" fmla="*/ 28 h 85"/>
                  <a:gd name="T4" fmla="*/ 0 w 74"/>
                  <a:gd name="T5" fmla="*/ 85 h 85"/>
                  <a:gd name="T6" fmla="*/ 52 w 74"/>
                  <a:gd name="T7" fmla="*/ 46 h 85"/>
                  <a:gd name="T8" fmla="*/ 74 w 74"/>
                  <a:gd name="T9" fmla="*/ 0 h 85"/>
                  <a:gd name="T10" fmla="*/ 51 w 74"/>
                  <a:gd name="T11" fmla="*/ 6 h 85"/>
                  <a:gd name="T12" fmla="*/ 51 w 74"/>
                  <a:gd name="T13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5">
                    <a:moveTo>
                      <a:pt x="51" y="6"/>
                    </a:moveTo>
                    <a:lnTo>
                      <a:pt x="24" y="28"/>
                    </a:lnTo>
                    <a:lnTo>
                      <a:pt x="0" y="85"/>
                    </a:lnTo>
                    <a:lnTo>
                      <a:pt x="52" y="46"/>
                    </a:lnTo>
                    <a:lnTo>
                      <a:pt x="74" y="0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</a:path>
                </a:pathLst>
              </a:custGeom>
              <a:solidFill>
                <a:srgbClr val="FCD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1" name="Freeform 207">
                <a:extLst>
                  <a:ext uri="{FF2B5EF4-FFF2-40B4-BE49-F238E27FC236}">
                    <a16:creationId xmlns:a16="http://schemas.microsoft.com/office/drawing/2014/main" id="{9DB6A856-3017-4B08-B9C7-DB7C5509F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418"/>
                <a:ext cx="71" cy="44"/>
              </a:xfrm>
              <a:custGeom>
                <a:avLst/>
                <a:gdLst>
                  <a:gd name="T0" fmla="*/ 135 w 143"/>
                  <a:gd name="T1" fmla="*/ 54 h 90"/>
                  <a:gd name="T2" fmla="*/ 125 w 143"/>
                  <a:gd name="T3" fmla="*/ 75 h 90"/>
                  <a:gd name="T4" fmla="*/ 106 w 143"/>
                  <a:gd name="T5" fmla="*/ 47 h 90"/>
                  <a:gd name="T6" fmla="*/ 79 w 143"/>
                  <a:gd name="T7" fmla="*/ 51 h 90"/>
                  <a:gd name="T8" fmla="*/ 37 w 143"/>
                  <a:gd name="T9" fmla="*/ 90 h 90"/>
                  <a:gd name="T10" fmla="*/ 37 w 143"/>
                  <a:gd name="T11" fmla="*/ 50 h 90"/>
                  <a:gd name="T12" fmla="*/ 0 w 143"/>
                  <a:gd name="T13" fmla="*/ 0 h 90"/>
                  <a:gd name="T14" fmla="*/ 53 w 143"/>
                  <a:gd name="T15" fmla="*/ 18 h 90"/>
                  <a:gd name="T16" fmla="*/ 84 w 143"/>
                  <a:gd name="T17" fmla="*/ 7 h 90"/>
                  <a:gd name="T18" fmla="*/ 143 w 143"/>
                  <a:gd name="T19" fmla="*/ 22 h 90"/>
                  <a:gd name="T20" fmla="*/ 135 w 143"/>
                  <a:gd name="T21" fmla="*/ 54 h 90"/>
                  <a:gd name="T22" fmla="*/ 135 w 143"/>
                  <a:gd name="T23" fmla="*/ 5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3" h="90">
                    <a:moveTo>
                      <a:pt x="135" y="54"/>
                    </a:moveTo>
                    <a:lnTo>
                      <a:pt x="125" y="75"/>
                    </a:lnTo>
                    <a:lnTo>
                      <a:pt x="106" y="47"/>
                    </a:lnTo>
                    <a:lnTo>
                      <a:pt x="79" y="51"/>
                    </a:lnTo>
                    <a:lnTo>
                      <a:pt x="37" y="90"/>
                    </a:lnTo>
                    <a:lnTo>
                      <a:pt x="37" y="50"/>
                    </a:lnTo>
                    <a:lnTo>
                      <a:pt x="0" y="0"/>
                    </a:lnTo>
                    <a:lnTo>
                      <a:pt x="53" y="18"/>
                    </a:lnTo>
                    <a:lnTo>
                      <a:pt x="84" y="7"/>
                    </a:lnTo>
                    <a:lnTo>
                      <a:pt x="143" y="22"/>
                    </a:lnTo>
                    <a:lnTo>
                      <a:pt x="135" y="54"/>
                    </a:lnTo>
                    <a:lnTo>
                      <a:pt x="135" y="54"/>
                    </a:lnTo>
                    <a:close/>
                  </a:path>
                </a:pathLst>
              </a:custGeom>
              <a:solidFill>
                <a:srgbClr val="DC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2" name="Freeform 208">
                <a:extLst>
                  <a:ext uri="{FF2B5EF4-FFF2-40B4-BE49-F238E27FC236}">
                    <a16:creationId xmlns:a16="http://schemas.microsoft.com/office/drawing/2014/main" id="{3FC2F49C-4635-4E0D-9AEB-A55553A4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415"/>
                <a:ext cx="37" cy="28"/>
              </a:xfrm>
              <a:custGeom>
                <a:avLst/>
                <a:gdLst>
                  <a:gd name="T0" fmla="*/ 73 w 73"/>
                  <a:gd name="T1" fmla="*/ 0 h 57"/>
                  <a:gd name="T2" fmla="*/ 38 w 73"/>
                  <a:gd name="T3" fmla="*/ 40 h 57"/>
                  <a:gd name="T4" fmla="*/ 0 w 73"/>
                  <a:gd name="T5" fmla="*/ 57 h 57"/>
                  <a:gd name="T6" fmla="*/ 40 w 73"/>
                  <a:gd name="T7" fmla="*/ 10 h 57"/>
                  <a:gd name="T8" fmla="*/ 73 w 73"/>
                  <a:gd name="T9" fmla="*/ 0 h 57"/>
                  <a:gd name="T10" fmla="*/ 73 w 73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57">
                    <a:moveTo>
                      <a:pt x="73" y="0"/>
                    </a:moveTo>
                    <a:lnTo>
                      <a:pt x="38" y="40"/>
                    </a:lnTo>
                    <a:lnTo>
                      <a:pt x="0" y="57"/>
                    </a:lnTo>
                    <a:lnTo>
                      <a:pt x="40" y="10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3" name="Freeform 209">
                <a:extLst>
                  <a:ext uri="{FF2B5EF4-FFF2-40B4-BE49-F238E27FC236}">
                    <a16:creationId xmlns:a16="http://schemas.microsoft.com/office/drawing/2014/main" id="{F52BD12B-E98D-4A57-B310-003130078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437"/>
                <a:ext cx="30" cy="25"/>
              </a:xfrm>
              <a:custGeom>
                <a:avLst/>
                <a:gdLst>
                  <a:gd name="T0" fmla="*/ 60 w 60"/>
                  <a:gd name="T1" fmla="*/ 0 h 52"/>
                  <a:gd name="T2" fmla="*/ 38 w 60"/>
                  <a:gd name="T3" fmla="*/ 5 h 52"/>
                  <a:gd name="T4" fmla="*/ 0 w 60"/>
                  <a:gd name="T5" fmla="*/ 52 h 52"/>
                  <a:gd name="T6" fmla="*/ 52 w 60"/>
                  <a:gd name="T7" fmla="*/ 22 h 52"/>
                  <a:gd name="T8" fmla="*/ 60 w 60"/>
                  <a:gd name="T9" fmla="*/ 0 h 52"/>
                  <a:gd name="T10" fmla="*/ 60 w 6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2">
                    <a:moveTo>
                      <a:pt x="60" y="0"/>
                    </a:moveTo>
                    <a:lnTo>
                      <a:pt x="38" y="5"/>
                    </a:lnTo>
                    <a:lnTo>
                      <a:pt x="0" y="52"/>
                    </a:lnTo>
                    <a:lnTo>
                      <a:pt x="52" y="22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4" name="Freeform 210">
                <a:extLst>
                  <a:ext uri="{FF2B5EF4-FFF2-40B4-BE49-F238E27FC236}">
                    <a16:creationId xmlns:a16="http://schemas.microsoft.com/office/drawing/2014/main" id="{99F8529D-090A-48E2-B09D-8AFAA6D62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470"/>
                <a:ext cx="22" cy="15"/>
              </a:xfrm>
              <a:custGeom>
                <a:avLst/>
                <a:gdLst>
                  <a:gd name="T0" fmla="*/ 37 w 46"/>
                  <a:gd name="T1" fmla="*/ 0 h 29"/>
                  <a:gd name="T2" fmla="*/ 0 w 46"/>
                  <a:gd name="T3" fmla="*/ 29 h 29"/>
                  <a:gd name="T4" fmla="*/ 46 w 46"/>
                  <a:gd name="T5" fmla="*/ 22 h 29"/>
                  <a:gd name="T6" fmla="*/ 37 w 46"/>
                  <a:gd name="T7" fmla="*/ 0 h 29"/>
                  <a:gd name="T8" fmla="*/ 37 w 46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9">
                    <a:moveTo>
                      <a:pt x="37" y="0"/>
                    </a:moveTo>
                    <a:lnTo>
                      <a:pt x="0" y="29"/>
                    </a:lnTo>
                    <a:lnTo>
                      <a:pt x="46" y="22"/>
                    </a:lnTo>
                    <a:lnTo>
                      <a:pt x="37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A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5" name="Freeform 211">
                <a:extLst>
                  <a:ext uri="{FF2B5EF4-FFF2-40B4-BE49-F238E27FC236}">
                    <a16:creationId xmlns:a16="http://schemas.microsoft.com/office/drawing/2014/main" id="{F671D32B-1F92-496C-89A5-3C590C2C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390"/>
                <a:ext cx="37" cy="36"/>
              </a:xfrm>
              <a:custGeom>
                <a:avLst/>
                <a:gdLst>
                  <a:gd name="T0" fmla="*/ 7 w 73"/>
                  <a:gd name="T1" fmla="*/ 3 h 74"/>
                  <a:gd name="T2" fmla="*/ 0 w 73"/>
                  <a:gd name="T3" fmla="*/ 46 h 74"/>
                  <a:gd name="T4" fmla="*/ 26 w 73"/>
                  <a:gd name="T5" fmla="*/ 65 h 74"/>
                  <a:gd name="T6" fmla="*/ 73 w 73"/>
                  <a:gd name="T7" fmla="*/ 74 h 74"/>
                  <a:gd name="T8" fmla="*/ 73 w 73"/>
                  <a:gd name="T9" fmla="*/ 16 h 74"/>
                  <a:gd name="T10" fmla="*/ 54 w 73"/>
                  <a:gd name="T11" fmla="*/ 0 h 74"/>
                  <a:gd name="T12" fmla="*/ 7 w 73"/>
                  <a:gd name="T13" fmla="*/ 3 h 74"/>
                  <a:gd name="T14" fmla="*/ 7 w 73"/>
                  <a:gd name="T15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74">
                    <a:moveTo>
                      <a:pt x="7" y="3"/>
                    </a:moveTo>
                    <a:lnTo>
                      <a:pt x="0" y="46"/>
                    </a:lnTo>
                    <a:lnTo>
                      <a:pt x="26" y="65"/>
                    </a:lnTo>
                    <a:lnTo>
                      <a:pt x="73" y="74"/>
                    </a:lnTo>
                    <a:lnTo>
                      <a:pt x="73" y="16"/>
                    </a:lnTo>
                    <a:lnTo>
                      <a:pt x="54" y="0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E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6" name="Freeform 212">
                <a:extLst>
                  <a:ext uri="{FF2B5EF4-FFF2-40B4-BE49-F238E27FC236}">
                    <a16:creationId xmlns:a16="http://schemas.microsoft.com/office/drawing/2014/main" id="{77647CFA-F075-4DA9-BBC8-1486968F2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88"/>
                <a:ext cx="67" cy="178"/>
              </a:xfrm>
              <a:custGeom>
                <a:avLst/>
                <a:gdLst>
                  <a:gd name="T0" fmla="*/ 27 w 134"/>
                  <a:gd name="T1" fmla="*/ 51 h 355"/>
                  <a:gd name="T2" fmla="*/ 6 w 134"/>
                  <a:gd name="T3" fmla="*/ 66 h 355"/>
                  <a:gd name="T4" fmla="*/ 56 w 134"/>
                  <a:gd name="T5" fmla="*/ 120 h 355"/>
                  <a:gd name="T6" fmla="*/ 68 w 134"/>
                  <a:gd name="T7" fmla="*/ 222 h 355"/>
                  <a:gd name="T8" fmla="*/ 24 w 134"/>
                  <a:gd name="T9" fmla="*/ 167 h 355"/>
                  <a:gd name="T10" fmla="*/ 41 w 134"/>
                  <a:gd name="T11" fmla="*/ 227 h 355"/>
                  <a:gd name="T12" fmla="*/ 78 w 134"/>
                  <a:gd name="T13" fmla="*/ 298 h 355"/>
                  <a:gd name="T14" fmla="*/ 102 w 134"/>
                  <a:gd name="T15" fmla="*/ 248 h 355"/>
                  <a:gd name="T16" fmla="*/ 125 w 134"/>
                  <a:gd name="T17" fmla="*/ 355 h 355"/>
                  <a:gd name="T18" fmla="*/ 134 w 134"/>
                  <a:gd name="T19" fmla="*/ 236 h 355"/>
                  <a:gd name="T20" fmla="*/ 110 w 134"/>
                  <a:gd name="T21" fmla="*/ 122 h 355"/>
                  <a:gd name="T22" fmla="*/ 62 w 134"/>
                  <a:gd name="T23" fmla="*/ 45 h 355"/>
                  <a:gd name="T24" fmla="*/ 0 w 134"/>
                  <a:gd name="T25" fmla="*/ 0 h 355"/>
                  <a:gd name="T26" fmla="*/ 27 w 134"/>
                  <a:gd name="T27" fmla="*/ 51 h 355"/>
                  <a:gd name="T28" fmla="*/ 27 w 134"/>
                  <a:gd name="T29" fmla="*/ 5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355">
                    <a:moveTo>
                      <a:pt x="27" y="51"/>
                    </a:moveTo>
                    <a:lnTo>
                      <a:pt x="6" y="66"/>
                    </a:lnTo>
                    <a:lnTo>
                      <a:pt x="56" y="120"/>
                    </a:lnTo>
                    <a:lnTo>
                      <a:pt x="68" y="222"/>
                    </a:lnTo>
                    <a:lnTo>
                      <a:pt x="24" y="167"/>
                    </a:lnTo>
                    <a:lnTo>
                      <a:pt x="41" y="227"/>
                    </a:lnTo>
                    <a:lnTo>
                      <a:pt x="78" y="298"/>
                    </a:lnTo>
                    <a:lnTo>
                      <a:pt x="102" y="248"/>
                    </a:lnTo>
                    <a:lnTo>
                      <a:pt x="125" y="355"/>
                    </a:lnTo>
                    <a:lnTo>
                      <a:pt x="134" y="236"/>
                    </a:lnTo>
                    <a:lnTo>
                      <a:pt x="110" y="122"/>
                    </a:lnTo>
                    <a:lnTo>
                      <a:pt x="62" y="45"/>
                    </a:lnTo>
                    <a:lnTo>
                      <a:pt x="0" y="0"/>
                    </a:lnTo>
                    <a:lnTo>
                      <a:pt x="27" y="51"/>
                    </a:lnTo>
                    <a:lnTo>
                      <a:pt x="27" y="51"/>
                    </a:lnTo>
                    <a:close/>
                  </a:path>
                </a:pathLst>
              </a:custGeom>
              <a:solidFill>
                <a:srgbClr val="E1B4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7" name="Freeform 213">
                <a:extLst>
                  <a:ext uri="{FF2B5EF4-FFF2-40B4-BE49-F238E27FC236}">
                    <a16:creationId xmlns:a16="http://schemas.microsoft.com/office/drawing/2014/main" id="{8B68C8A4-A94F-4B6A-9B10-4E8B6DFA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548"/>
                <a:ext cx="51" cy="122"/>
              </a:xfrm>
              <a:custGeom>
                <a:avLst/>
                <a:gdLst>
                  <a:gd name="T0" fmla="*/ 0 w 101"/>
                  <a:gd name="T1" fmla="*/ 0 h 244"/>
                  <a:gd name="T2" fmla="*/ 6 w 101"/>
                  <a:gd name="T3" fmla="*/ 80 h 244"/>
                  <a:gd name="T4" fmla="*/ 101 w 101"/>
                  <a:gd name="T5" fmla="*/ 244 h 244"/>
                  <a:gd name="T6" fmla="*/ 57 w 101"/>
                  <a:gd name="T7" fmla="*/ 91 h 244"/>
                  <a:gd name="T8" fmla="*/ 0 w 101"/>
                  <a:gd name="T9" fmla="*/ 0 h 244"/>
                  <a:gd name="T10" fmla="*/ 0 w 101"/>
                  <a:gd name="T11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244">
                    <a:moveTo>
                      <a:pt x="0" y="0"/>
                    </a:moveTo>
                    <a:lnTo>
                      <a:pt x="6" y="80"/>
                    </a:lnTo>
                    <a:lnTo>
                      <a:pt x="101" y="244"/>
                    </a:lnTo>
                    <a:lnTo>
                      <a:pt x="57" y="9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8" name="Freeform 214">
                <a:extLst>
                  <a:ext uri="{FF2B5EF4-FFF2-40B4-BE49-F238E27FC236}">
                    <a16:creationId xmlns:a16="http://schemas.microsoft.com/office/drawing/2014/main" id="{B0C9385C-84EE-4AE5-9092-9A3025535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238"/>
                <a:ext cx="140" cy="425"/>
              </a:xfrm>
              <a:custGeom>
                <a:avLst/>
                <a:gdLst>
                  <a:gd name="T0" fmla="*/ 52 w 281"/>
                  <a:gd name="T1" fmla="*/ 196 h 849"/>
                  <a:gd name="T2" fmla="*/ 6 w 281"/>
                  <a:gd name="T3" fmla="*/ 240 h 849"/>
                  <a:gd name="T4" fmla="*/ 0 w 281"/>
                  <a:gd name="T5" fmla="*/ 303 h 849"/>
                  <a:gd name="T6" fmla="*/ 22 w 281"/>
                  <a:gd name="T7" fmla="*/ 358 h 849"/>
                  <a:gd name="T8" fmla="*/ 75 w 281"/>
                  <a:gd name="T9" fmla="*/ 431 h 849"/>
                  <a:gd name="T10" fmla="*/ 49 w 281"/>
                  <a:gd name="T11" fmla="*/ 315 h 849"/>
                  <a:gd name="T12" fmla="*/ 105 w 281"/>
                  <a:gd name="T13" fmla="*/ 413 h 849"/>
                  <a:gd name="T14" fmla="*/ 111 w 281"/>
                  <a:gd name="T15" fmla="*/ 500 h 849"/>
                  <a:gd name="T16" fmla="*/ 105 w 281"/>
                  <a:gd name="T17" fmla="*/ 682 h 849"/>
                  <a:gd name="T18" fmla="*/ 90 w 281"/>
                  <a:gd name="T19" fmla="*/ 849 h 849"/>
                  <a:gd name="T20" fmla="*/ 144 w 281"/>
                  <a:gd name="T21" fmla="*/ 673 h 849"/>
                  <a:gd name="T22" fmla="*/ 168 w 281"/>
                  <a:gd name="T23" fmla="*/ 515 h 849"/>
                  <a:gd name="T24" fmla="*/ 159 w 281"/>
                  <a:gd name="T25" fmla="*/ 444 h 849"/>
                  <a:gd name="T26" fmla="*/ 128 w 281"/>
                  <a:gd name="T27" fmla="*/ 369 h 849"/>
                  <a:gd name="T28" fmla="*/ 119 w 281"/>
                  <a:gd name="T29" fmla="*/ 318 h 849"/>
                  <a:gd name="T30" fmla="*/ 102 w 281"/>
                  <a:gd name="T31" fmla="*/ 303 h 849"/>
                  <a:gd name="T32" fmla="*/ 78 w 281"/>
                  <a:gd name="T33" fmla="*/ 280 h 849"/>
                  <a:gd name="T34" fmla="*/ 81 w 281"/>
                  <a:gd name="T35" fmla="*/ 228 h 849"/>
                  <a:gd name="T36" fmla="*/ 147 w 281"/>
                  <a:gd name="T37" fmla="*/ 101 h 849"/>
                  <a:gd name="T38" fmla="*/ 138 w 281"/>
                  <a:gd name="T39" fmla="*/ 248 h 849"/>
                  <a:gd name="T40" fmla="*/ 281 w 281"/>
                  <a:gd name="T41" fmla="*/ 89 h 849"/>
                  <a:gd name="T42" fmla="*/ 257 w 281"/>
                  <a:gd name="T43" fmla="*/ 23 h 849"/>
                  <a:gd name="T44" fmla="*/ 206 w 281"/>
                  <a:gd name="T45" fmla="*/ 0 h 849"/>
                  <a:gd name="T46" fmla="*/ 168 w 281"/>
                  <a:gd name="T47" fmla="*/ 32 h 849"/>
                  <a:gd name="T48" fmla="*/ 122 w 281"/>
                  <a:gd name="T49" fmla="*/ 104 h 849"/>
                  <a:gd name="T50" fmla="*/ 52 w 281"/>
                  <a:gd name="T51" fmla="*/ 196 h 849"/>
                  <a:gd name="T52" fmla="*/ 52 w 281"/>
                  <a:gd name="T53" fmla="*/ 196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1" h="849">
                    <a:moveTo>
                      <a:pt x="52" y="196"/>
                    </a:moveTo>
                    <a:lnTo>
                      <a:pt x="6" y="240"/>
                    </a:lnTo>
                    <a:lnTo>
                      <a:pt x="0" y="303"/>
                    </a:lnTo>
                    <a:lnTo>
                      <a:pt x="22" y="358"/>
                    </a:lnTo>
                    <a:lnTo>
                      <a:pt x="75" y="431"/>
                    </a:lnTo>
                    <a:lnTo>
                      <a:pt x="49" y="315"/>
                    </a:lnTo>
                    <a:lnTo>
                      <a:pt x="105" y="413"/>
                    </a:lnTo>
                    <a:lnTo>
                      <a:pt x="111" y="500"/>
                    </a:lnTo>
                    <a:lnTo>
                      <a:pt x="105" y="682"/>
                    </a:lnTo>
                    <a:lnTo>
                      <a:pt x="90" y="849"/>
                    </a:lnTo>
                    <a:lnTo>
                      <a:pt x="144" y="673"/>
                    </a:lnTo>
                    <a:lnTo>
                      <a:pt x="168" y="515"/>
                    </a:lnTo>
                    <a:lnTo>
                      <a:pt x="159" y="444"/>
                    </a:lnTo>
                    <a:lnTo>
                      <a:pt x="128" y="369"/>
                    </a:lnTo>
                    <a:lnTo>
                      <a:pt x="119" y="318"/>
                    </a:lnTo>
                    <a:lnTo>
                      <a:pt x="102" y="303"/>
                    </a:lnTo>
                    <a:lnTo>
                      <a:pt x="78" y="280"/>
                    </a:lnTo>
                    <a:lnTo>
                      <a:pt x="81" y="228"/>
                    </a:lnTo>
                    <a:lnTo>
                      <a:pt x="147" y="101"/>
                    </a:lnTo>
                    <a:lnTo>
                      <a:pt x="138" y="248"/>
                    </a:lnTo>
                    <a:lnTo>
                      <a:pt x="281" y="89"/>
                    </a:lnTo>
                    <a:lnTo>
                      <a:pt x="257" y="23"/>
                    </a:lnTo>
                    <a:lnTo>
                      <a:pt x="206" y="0"/>
                    </a:lnTo>
                    <a:lnTo>
                      <a:pt x="168" y="32"/>
                    </a:lnTo>
                    <a:lnTo>
                      <a:pt x="122" y="104"/>
                    </a:lnTo>
                    <a:lnTo>
                      <a:pt x="52" y="196"/>
                    </a:lnTo>
                    <a:lnTo>
                      <a:pt x="52" y="196"/>
                    </a:lnTo>
                    <a:close/>
                  </a:path>
                </a:pathLst>
              </a:custGeom>
              <a:solidFill>
                <a:srgbClr val="FCDB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9" name="Freeform 215">
                <a:extLst>
                  <a:ext uri="{FF2B5EF4-FFF2-40B4-BE49-F238E27FC236}">
                    <a16:creationId xmlns:a16="http://schemas.microsoft.com/office/drawing/2014/main" id="{5BA9F057-838D-4026-81CF-BFF9305A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208"/>
                <a:ext cx="141" cy="475"/>
              </a:xfrm>
              <a:custGeom>
                <a:avLst/>
                <a:gdLst>
                  <a:gd name="T0" fmla="*/ 282 w 282"/>
                  <a:gd name="T1" fmla="*/ 40 h 951"/>
                  <a:gd name="T2" fmla="*/ 226 w 282"/>
                  <a:gd name="T3" fmla="*/ 90 h 951"/>
                  <a:gd name="T4" fmla="*/ 160 w 282"/>
                  <a:gd name="T5" fmla="*/ 185 h 951"/>
                  <a:gd name="T6" fmla="*/ 80 w 282"/>
                  <a:gd name="T7" fmla="*/ 292 h 951"/>
                  <a:gd name="T8" fmla="*/ 64 w 282"/>
                  <a:gd name="T9" fmla="*/ 341 h 951"/>
                  <a:gd name="T10" fmla="*/ 44 w 282"/>
                  <a:gd name="T11" fmla="*/ 326 h 951"/>
                  <a:gd name="T12" fmla="*/ 38 w 282"/>
                  <a:gd name="T13" fmla="*/ 361 h 951"/>
                  <a:gd name="T14" fmla="*/ 76 w 282"/>
                  <a:gd name="T15" fmla="*/ 430 h 951"/>
                  <a:gd name="T16" fmla="*/ 70 w 282"/>
                  <a:gd name="T17" fmla="*/ 477 h 951"/>
                  <a:gd name="T18" fmla="*/ 64 w 282"/>
                  <a:gd name="T19" fmla="*/ 598 h 951"/>
                  <a:gd name="T20" fmla="*/ 92 w 282"/>
                  <a:gd name="T21" fmla="*/ 772 h 951"/>
                  <a:gd name="T22" fmla="*/ 119 w 282"/>
                  <a:gd name="T23" fmla="*/ 601 h 951"/>
                  <a:gd name="T24" fmla="*/ 125 w 282"/>
                  <a:gd name="T25" fmla="*/ 737 h 951"/>
                  <a:gd name="T26" fmla="*/ 122 w 282"/>
                  <a:gd name="T27" fmla="*/ 850 h 951"/>
                  <a:gd name="T28" fmla="*/ 110 w 282"/>
                  <a:gd name="T29" fmla="*/ 951 h 951"/>
                  <a:gd name="T30" fmla="*/ 53 w 282"/>
                  <a:gd name="T31" fmla="*/ 948 h 951"/>
                  <a:gd name="T32" fmla="*/ 44 w 282"/>
                  <a:gd name="T33" fmla="*/ 847 h 951"/>
                  <a:gd name="T34" fmla="*/ 20 w 282"/>
                  <a:gd name="T35" fmla="*/ 671 h 951"/>
                  <a:gd name="T36" fmla="*/ 20 w 282"/>
                  <a:gd name="T37" fmla="*/ 520 h 951"/>
                  <a:gd name="T38" fmla="*/ 23 w 282"/>
                  <a:gd name="T39" fmla="*/ 430 h 951"/>
                  <a:gd name="T40" fmla="*/ 0 w 282"/>
                  <a:gd name="T41" fmla="*/ 391 h 951"/>
                  <a:gd name="T42" fmla="*/ 3 w 282"/>
                  <a:gd name="T43" fmla="*/ 329 h 951"/>
                  <a:gd name="T44" fmla="*/ 113 w 282"/>
                  <a:gd name="T45" fmla="*/ 207 h 951"/>
                  <a:gd name="T46" fmla="*/ 169 w 282"/>
                  <a:gd name="T47" fmla="*/ 135 h 951"/>
                  <a:gd name="T48" fmla="*/ 205 w 282"/>
                  <a:gd name="T49" fmla="*/ 0 h 951"/>
                  <a:gd name="T50" fmla="*/ 282 w 282"/>
                  <a:gd name="T51" fmla="*/ 40 h 951"/>
                  <a:gd name="T52" fmla="*/ 282 w 282"/>
                  <a:gd name="T53" fmla="*/ 4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2" h="951">
                    <a:moveTo>
                      <a:pt x="282" y="40"/>
                    </a:moveTo>
                    <a:lnTo>
                      <a:pt x="226" y="90"/>
                    </a:lnTo>
                    <a:lnTo>
                      <a:pt x="160" y="185"/>
                    </a:lnTo>
                    <a:lnTo>
                      <a:pt x="80" y="292"/>
                    </a:lnTo>
                    <a:lnTo>
                      <a:pt x="64" y="341"/>
                    </a:lnTo>
                    <a:lnTo>
                      <a:pt x="44" y="326"/>
                    </a:lnTo>
                    <a:lnTo>
                      <a:pt x="38" y="361"/>
                    </a:lnTo>
                    <a:lnTo>
                      <a:pt x="76" y="430"/>
                    </a:lnTo>
                    <a:lnTo>
                      <a:pt x="70" y="477"/>
                    </a:lnTo>
                    <a:lnTo>
                      <a:pt x="64" y="598"/>
                    </a:lnTo>
                    <a:lnTo>
                      <a:pt x="92" y="772"/>
                    </a:lnTo>
                    <a:lnTo>
                      <a:pt x="119" y="601"/>
                    </a:lnTo>
                    <a:lnTo>
                      <a:pt x="125" y="737"/>
                    </a:lnTo>
                    <a:lnTo>
                      <a:pt x="122" y="850"/>
                    </a:lnTo>
                    <a:lnTo>
                      <a:pt x="110" y="951"/>
                    </a:lnTo>
                    <a:lnTo>
                      <a:pt x="53" y="948"/>
                    </a:lnTo>
                    <a:lnTo>
                      <a:pt x="44" y="847"/>
                    </a:lnTo>
                    <a:lnTo>
                      <a:pt x="20" y="671"/>
                    </a:lnTo>
                    <a:lnTo>
                      <a:pt x="20" y="520"/>
                    </a:lnTo>
                    <a:lnTo>
                      <a:pt x="23" y="430"/>
                    </a:lnTo>
                    <a:lnTo>
                      <a:pt x="0" y="391"/>
                    </a:lnTo>
                    <a:lnTo>
                      <a:pt x="3" y="329"/>
                    </a:lnTo>
                    <a:lnTo>
                      <a:pt x="113" y="207"/>
                    </a:lnTo>
                    <a:lnTo>
                      <a:pt x="169" y="135"/>
                    </a:lnTo>
                    <a:lnTo>
                      <a:pt x="205" y="0"/>
                    </a:lnTo>
                    <a:lnTo>
                      <a:pt x="282" y="40"/>
                    </a:lnTo>
                    <a:lnTo>
                      <a:pt x="282" y="40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0" name="Freeform 216">
                <a:extLst>
                  <a:ext uri="{FF2B5EF4-FFF2-40B4-BE49-F238E27FC236}">
                    <a16:creationId xmlns:a16="http://schemas.microsoft.com/office/drawing/2014/main" id="{7C6B9C2E-BD32-47AA-B12A-910200D0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93"/>
                <a:ext cx="51" cy="92"/>
              </a:xfrm>
              <a:custGeom>
                <a:avLst/>
                <a:gdLst>
                  <a:gd name="T0" fmla="*/ 62 w 102"/>
                  <a:gd name="T1" fmla="*/ 78 h 185"/>
                  <a:gd name="T2" fmla="*/ 87 w 102"/>
                  <a:gd name="T3" fmla="*/ 21 h 185"/>
                  <a:gd name="T4" fmla="*/ 102 w 102"/>
                  <a:gd name="T5" fmla="*/ 75 h 185"/>
                  <a:gd name="T6" fmla="*/ 102 w 102"/>
                  <a:gd name="T7" fmla="*/ 185 h 185"/>
                  <a:gd name="T8" fmla="*/ 0 w 102"/>
                  <a:gd name="T9" fmla="*/ 0 h 185"/>
                  <a:gd name="T10" fmla="*/ 62 w 102"/>
                  <a:gd name="T11" fmla="*/ 78 h 185"/>
                  <a:gd name="T12" fmla="*/ 62 w 102"/>
                  <a:gd name="T13" fmla="*/ 7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185">
                    <a:moveTo>
                      <a:pt x="62" y="78"/>
                    </a:moveTo>
                    <a:lnTo>
                      <a:pt x="87" y="21"/>
                    </a:lnTo>
                    <a:lnTo>
                      <a:pt x="102" y="75"/>
                    </a:lnTo>
                    <a:lnTo>
                      <a:pt x="102" y="185"/>
                    </a:lnTo>
                    <a:lnTo>
                      <a:pt x="0" y="0"/>
                    </a:lnTo>
                    <a:lnTo>
                      <a:pt x="62" y="78"/>
                    </a:lnTo>
                    <a:lnTo>
                      <a:pt x="62" y="78"/>
                    </a:lnTo>
                    <a:close/>
                  </a:path>
                </a:pathLst>
              </a:custGeom>
              <a:solidFill>
                <a:srgbClr val="D08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1" name="Freeform 217">
                <a:extLst>
                  <a:ext uri="{FF2B5EF4-FFF2-40B4-BE49-F238E27FC236}">
                    <a16:creationId xmlns:a16="http://schemas.microsoft.com/office/drawing/2014/main" id="{9BB70956-815A-4D6E-BFBE-6E9397B90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1996"/>
                <a:ext cx="51" cy="113"/>
              </a:xfrm>
              <a:custGeom>
                <a:avLst/>
                <a:gdLst>
                  <a:gd name="T0" fmla="*/ 16 w 103"/>
                  <a:gd name="T1" fmla="*/ 44 h 228"/>
                  <a:gd name="T2" fmla="*/ 12 w 103"/>
                  <a:gd name="T3" fmla="*/ 99 h 228"/>
                  <a:gd name="T4" fmla="*/ 22 w 103"/>
                  <a:gd name="T5" fmla="*/ 153 h 228"/>
                  <a:gd name="T6" fmla="*/ 0 w 103"/>
                  <a:gd name="T7" fmla="*/ 197 h 228"/>
                  <a:gd name="T8" fmla="*/ 40 w 103"/>
                  <a:gd name="T9" fmla="*/ 212 h 228"/>
                  <a:gd name="T10" fmla="*/ 76 w 103"/>
                  <a:gd name="T11" fmla="*/ 228 h 228"/>
                  <a:gd name="T12" fmla="*/ 103 w 103"/>
                  <a:gd name="T13" fmla="*/ 187 h 228"/>
                  <a:gd name="T14" fmla="*/ 95 w 103"/>
                  <a:gd name="T15" fmla="*/ 128 h 228"/>
                  <a:gd name="T16" fmla="*/ 51 w 103"/>
                  <a:gd name="T17" fmla="*/ 93 h 228"/>
                  <a:gd name="T18" fmla="*/ 32 w 103"/>
                  <a:gd name="T19" fmla="*/ 55 h 228"/>
                  <a:gd name="T20" fmla="*/ 37 w 103"/>
                  <a:gd name="T21" fmla="*/ 0 h 228"/>
                  <a:gd name="T22" fmla="*/ 16 w 103"/>
                  <a:gd name="T23" fmla="*/ 44 h 228"/>
                  <a:gd name="T24" fmla="*/ 16 w 103"/>
                  <a:gd name="T25" fmla="*/ 4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" h="228">
                    <a:moveTo>
                      <a:pt x="16" y="44"/>
                    </a:moveTo>
                    <a:lnTo>
                      <a:pt x="12" y="99"/>
                    </a:lnTo>
                    <a:lnTo>
                      <a:pt x="22" y="153"/>
                    </a:lnTo>
                    <a:lnTo>
                      <a:pt x="0" y="197"/>
                    </a:lnTo>
                    <a:lnTo>
                      <a:pt x="40" y="212"/>
                    </a:lnTo>
                    <a:lnTo>
                      <a:pt x="76" y="228"/>
                    </a:lnTo>
                    <a:lnTo>
                      <a:pt x="103" y="187"/>
                    </a:lnTo>
                    <a:lnTo>
                      <a:pt x="95" y="128"/>
                    </a:lnTo>
                    <a:lnTo>
                      <a:pt x="51" y="93"/>
                    </a:lnTo>
                    <a:lnTo>
                      <a:pt x="32" y="55"/>
                    </a:lnTo>
                    <a:lnTo>
                      <a:pt x="37" y="0"/>
                    </a:lnTo>
                    <a:lnTo>
                      <a:pt x="16" y="44"/>
                    </a:ln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2" name="Freeform 218">
                <a:extLst>
                  <a:ext uri="{FF2B5EF4-FFF2-40B4-BE49-F238E27FC236}">
                    <a16:creationId xmlns:a16="http://schemas.microsoft.com/office/drawing/2014/main" id="{01DC8684-E118-46D0-85CF-D3B9E7A1D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1850"/>
                <a:ext cx="161" cy="261"/>
              </a:xfrm>
              <a:custGeom>
                <a:avLst/>
                <a:gdLst>
                  <a:gd name="T0" fmla="*/ 0 w 322"/>
                  <a:gd name="T1" fmla="*/ 2 h 523"/>
                  <a:gd name="T2" fmla="*/ 103 w 322"/>
                  <a:gd name="T3" fmla="*/ 41 h 523"/>
                  <a:gd name="T4" fmla="*/ 117 w 322"/>
                  <a:gd name="T5" fmla="*/ 75 h 523"/>
                  <a:gd name="T6" fmla="*/ 198 w 322"/>
                  <a:gd name="T7" fmla="*/ 85 h 523"/>
                  <a:gd name="T8" fmla="*/ 260 w 322"/>
                  <a:gd name="T9" fmla="*/ 122 h 523"/>
                  <a:gd name="T10" fmla="*/ 188 w 322"/>
                  <a:gd name="T11" fmla="*/ 151 h 523"/>
                  <a:gd name="T12" fmla="*/ 137 w 322"/>
                  <a:gd name="T13" fmla="*/ 210 h 523"/>
                  <a:gd name="T14" fmla="*/ 194 w 322"/>
                  <a:gd name="T15" fmla="*/ 204 h 523"/>
                  <a:gd name="T16" fmla="*/ 161 w 322"/>
                  <a:gd name="T17" fmla="*/ 285 h 523"/>
                  <a:gd name="T18" fmla="*/ 239 w 322"/>
                  <a:gd name="T19" fmla="*/ 257 h 523"/>
                  <a:gd name="T20" fmla="*/ 223 w 322"/>
                  <a:gd name="T21" fmla="*/ 322 h 523"/>
                  <a:gd name="T22" fmla="*/ 172 w 322"/>
                  <a:gd name="T23" fmla="*/ 373 h 523"/>
                  <a:gd name="T24" fmla="*/ 250 w 322"/>
                  <a:gd name="T25" fmla="*/ 435 h 523"/>
                  <a:gd name="T26" fmla="*/ 154 w 322"/>
                  <a:gd name="T27" fmla="*/ 427 h 523"/>
                  <a:gd name="T28" fmla="*/ 203 w 322"/>
                  <a:gd name="T29" fmla="*/ 457 h 523"/>
                  <a:gd name="T30" fmla="*/ 195 w 322"/>
                  <a:gd name="T31" fmla="*/ 493 h 523"/>
                  <a:gd name="T32" fmla="*/ 272 w 322"/>
                  <a:gd name="T33" fmla="*/ 523 h 523"/>
                  <a:gd name="T34" fmla="*/ 235 w 322"/>
                  <a:gd name="T35" fmla="*/ 460 h 523"/>
                  <a:gd name="T36" fmla="*/ 283 w 322"/>
                  <a:gd name="T37" fmla="*/ 482 h 523"/>
                  <a:gd name="T38" fmla="*/ 279 w 322"/>
                  <a:gd name="T39" fmla="*/ 417 h 523"/>
                  <a:gd name="T40" fmla="*/ 292 w 322"/>
                  <a:gd name="T41" fmla="*/ 370 h 523"/>
                  <a:gd name="T42" fmla="*/ 297 w 322"/>
                  <a:gd name="T43" fmla="*/ 275 h 523"/>
                  <a:gd name="T44" fmla="*/ 308 w 322"/>
                  <a:gd name="T45" fmla="*/ 228 h 523"/>
                  <a:gd name="T46" fmla="*/ 300 w 322"/>
                  <a:gd name="T47" fmla="*/ 154 h 523"/>
                  <a:gd name="T48" fmla="*/ 279 w 322"/>
                  <a:gd name="T49" fmla="*/ 99 h 523"/>
                  <a:gd name="T50" fmla="*/ 322 w 322"/>
                  <a:gd name="T51" fmla="*/ 99 h 523"/>
                  <a:gd name="T52" fmla="*/ 242 w 322"/>
                  <a:gd name="T53" fmla="*/ 52 h 523"/>
                  <a:gd name="T54" fmla="*/ 157 w 322"/>
                  <a:gd name="T55" fmla="*/ 30 h 523"/>
                  <a:gd name="T56" fmla="*/ 75 w 322"/>
                  <a:gd name="T57" fmla="*/ 0 h 523"/>
                  <a:gd name="T58" fmla="*/ 0 w 322"/>
                  <a:gd name="T59" fmla="*/ 2 h 523"/>
                  <a:gd name="T60" fmla="*/ 0 w 322"/>
                  <a:gd name="T61" fmla="*/ 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2" h="523">
                    <a:moveTo>
                      <a:pt x="0" y="2"/>
                    </a:moveTo>
                    <a:lnTo>
                      <a:pt x="103" y="41"/>
                    </a:lnTo>
                    <a:lnTo>
                      <a:pt x="117" y="75"/>
                    </a:lnTo>
                    <a:lnTo>
                      <a:pt x="198" y="85"/>
                    </a:lnTo>
                    <a:lnTo>
                      <a:pt x="260" y="122"/>
                    </a:lnTo>
                    <a:lnTo>
                      <a:pt x="188" y="151"/>
                    </a:lnTo>
                    <a:lnTo>
                      <a:pt x="137" y="210"/>
                    </a:lnTo>
                    <a:lnTo>
                      <a:pt x="194" y="204"/>
                    </a:lnTo>
                    <a:lnTo>
                      <a:pt x="161" y="285"/>
                    </a:lnTo>
                    <a:lnTo>
                      <a:pt x="239" y="257"/>
                    </a:lnTo>
                    <a:lnTo>
                      <a:pt x="223" y="322"/>
                    </a:lnTo>
                    <a:lnTo>
                      <a:pt x="172" y="373"/>
                    </a:lnTo>
                    <a:lnTo>
                      <a:pt x="250" y="435"/>
                    </a:lnTo>
                    <a:lnTo>
                      <a:pt x="154" y="427"/>
                    </a:lnTo>
                    <a:lnTo>
                      <a:pt x="203" y="457"/>
                    </a:lnTo>
                    <a:lnTo>
                      <a:pt x="195" y="493"/>
                    </a:lnTo>
                    <a:lnTo>
                      <a:pt x="272" y="523"/>
                    </a:lnTo>
                    <a:lnTo>
                      <a:pt x="235" y="460"/>
                    </a:lnTo>
                    <a:lnTo>
                      <a:pt x="283" y="482"/>
                    </a:lnTo>
                    <a:lnTo>
                      <a:pt x="279" y="417"/>
                    </a:lnTo>
                    <a:lnTo>
                      <a:pt x="292" y="370"/>
                    </a:lnTo>
                    <a:lnTo>
                      <a:pt x="297" y="275"/>
                    </a:lnTo>
                    <a:lnTo>
                      <a:pt x="308" y="228"/>
                    </a:lnTo>
                    <a:lnTo>
                      <a:pt x="300" y="154"/>
                    </a:lnTo>
                    <a:lnTo>
                      <a:pt x="279" y="99"/>
                    </a:lnTo>
                    <a:lnTo>
                      <a:pt x="322" y="99"/>
                    </a:lnTo>
                    <a:lnTo>
                      <a:pt x="242" y="52"/>
                    </a:lnTo>
                    <a:lnTo>
                      <a:pt x="157" y="30"/>
                    </a:lnTo>
                    <a:lnTo>
                      <a:pt x="75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3" name="Freeform 219">
                <a:extLst>
                  <a:ext uri="{FF2B5EF4-FFF2-40B4-BE49-F238E27FC236}">
                    <a16:creationId xmlns:a16="http://schemas.microsoft.com/office/drawing/2014/main" id="{B34F84FB-82FB-470A-AD7F-BA4D9A0FC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21"/>
                <a:ext cx="56" cy="162"/>
              </a:xfrm>
              <a:custGeom>
                <a:avLst/>
                <a:gdLst>
                  <a:gd name="T0" fmla="*/ 81 w 111"/>
                  <a:gd name="T1" fmla="*/ 116 h 323"/>
                  <a:gd name="T2" fmla="*/ 7 w 111"/>
                  <a:gd name="T3" fmla="*/ 186 h 323"/>
                  <a:gd name="T4" fmla="*/ 85 w 111"/>
                  <a:gd name="T5" fmla="*/ 164 h 323"/>
                  <a:gd name="T6" fmla="*/ 26 w 111"/>
                  <a:gd name="T7" fmla="*/ 229 h 323"/>
                  <a:gd name="T8" fmla="*/ 84 w 111"/>
                  <a:gd name="T9" fmla="*/ 204 h 323"/>
                  <a:gd name="T10" fmla="*/ 16 w 111"/>
                  <a:gd name="T11" fmla="*/ 279 h 323"/>
                  <a:gd name="T12" fmla="*/ 0 w 111"/>
                  <a:gd name="T13" fmla="*/ 294 h 323"/>
                  <a:gd name="T14" fmla="*/ 7 w 111"/>
                  <a:gd name="T15" fmla="*/ 323 h 323"/>
                  <a:gd name="T16" fmla="*/ 60 w 111"/>
                  <a:gd name="T17" fmla="*/ 276 h 323"/>
                  <a:gd name="T18" fmla="*/ 107 w 111"/>
                  <a:gd name="T19" fmla="*/ 214 h 323"/>
                  <a:gd name="T20" fmla="*/ 111 w 111"/>
                  <a:gd name="T21" fmla="*/ 150 h 323"/>
                  <a:gd name="T22" fmla="*/ 100 w 111"/>
                  <a:gd name="T23" fmla="*/ 79 h 323"/>
                  <a:gd name="T24" fmla="*/ 16 w 111"/>
                  <a:gd name="T25" fmla="*/ 0 h 323"/>
                  <a:gd name="T26" fmla="*/ 81 w 111"/>
                  <a:gd name="T27" fmla="*/ 116 h 323"/>
                  <a:gd name="T28" fmla="*/ 81 w 111"/>
                  <a:gd name="T29" fmla="*/ 11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323">
                    <a:moveTo>
                      <a:pt x="81" y="116"/>
                    </a:moveTo>
                    <a:lnTo>
                      <a:pt x="7" y="186"/>
                    </a:lnTo>
                    <a:lnTo>
                      <a:pt x="85" y="164"/>
                    </a:lnTo>
                    <a:lnTo>
                      <a:pt x="26" y="229"/>
                    </a:lnTo>
                    <a:lnTo>
                      <a:pt x="84" y="204"/>
                    </a:lnTo>
                    <a:lnTo>
                      <a:pt x="16" y="279"/>
                    </a:lnTo>
                    <a:lnTo>
                      <a:pt x="0" y="294"/>
                    </a:lnTo>
                    <a:lnTo>
                      <a:pt x="7" y="323"/>
                    </a:lnTo>
                    <a:lnTo>
                      <a:pt x="60" y="276"/>
                    </a:lnTo>
                    <a:lnTo>
                      <a:pt x="107" y="214"/>
                    </a:lnTo>
                    <a:lnTo>
                      <a:pt x="111" y="150"/>
                    </a:lnTo>
                    <a:lnTo>
                      <a:pt x="100" y="79"/>
                    </a:lnTo>
                    <a:lnTo>
                      <a:pt x="16" y="0"/>
                    </a:lnTo>
                    <a:lnTo>
                      <a:pt x="81" y="116"/>
                    </a:lnTo>
                    <a:lnTo>
                      <a:pt x="81" y="116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4" name="Freeform 220">
                <a:extLst>
                  <a:ext uri="{FF2B5EF4-FFF2-40B4-BE49-F238E27FC236}">
                    <a16:creationId xmlns:a16="http://schemas.microsoft.com/office/drawing/2014/main" id="{E1730EEA-1379-4BF5-80EF-2D1A108FC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872"/>
                <a:ext cx="30" cy="147"/>
              </a:xfrm>
              <a:custGeom>
                <a:avLst/>
                <a:gdLst>
                  <a:gd name="T0" fmla="*/ 16 w 60"/>
                  <a:gd name="T1" fmla="*/ 0 h 293"/>
                  <a:gd name="T2" fmla="*/ 19 w 60"/>
                  <a:gd name="T3" fmla="*/ 97 h 293"/>
                  <a:gd name="T4" fmla="*/ 0 w 60"/>
                  <a:gd name="T5" fmla="*/ 246 h 293"/>
                  <a:gd name="T6" fmla="*/ 30 w 60"/>
                  <a:gd name="T7" fmla="*/ 279 h 293"/>
                  <a:gd name="T8" fmla="*/ 55 w 60"/>
                  <a:gd name="T9" fmla="*/ 293 h 293"/>
                  <a:gd name="T10" fmla="*/ 30 w 60"/>
                  <a:gd name="T11" fmla="*/ 236 h 293"/>
                  <a:gd name="T12" fmla="*/ 60 w 60"/>
                  <a:gd name="T13" fmla="*/ 116 h 293"/>
                  <a:gd name="T14" fmla="*/ 52 w 60"/>
                  <a:gd name="T15" fmla="*/ 61 h 293"/>
                  <a:gd name="T16" fmla="*/ 41 w 60"/>
                  <a:gd name="T17" fmla="*/ 141 h 293"/>
                  <a:gd name="T18" fmla="*/ 16 w 60"/>
                  <a:gd name="T19" fmla="*/ 0 h 293"/>
                  <a:gd name="T20" fmla="*/ 16 w 60"/>
                  <a:gd name="T2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293">
                    <a:moveTo>
                      <a:pt x="16" y="0"/>
                    </a:moveTo>
                    <a:lnTo>
                      <a:pt x="19" y="97"/>
                    </a:lnTo>
                    <a:lnTo>
                      <a:pt x="0" y="246"/>
                    </a:lnTo>
                    <a:lnTo>
                      <a:pt x="30" y="279"/>
                    </a:lnTo>
                    <a:lnTo>
                      <a:pt x="55" y="293"/>
                    </a:lnTo>
                    <a:lnTo>
                      <a:pt x="30" y="236"/>
                    </a:lnTo>
                    <a:lnTo>
                      <a:pt x="60" y="116"/>
                    </a:lnTo>
                    <a:lnTo>
                      <a:pt x="52" y="61"/>
                    </a:lnTo>
                    <a:lnTo>
                      <a:pt x="41" y="141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5" name="Freeform 221">
                <a:extLst>
                  <a:ext uri="{FF2B5EF4-FFF2-40B4-BE49-F238E27FC236}">
                    <a16:creationId xmlns:a16="http://schemas.microsoft.com/office/drawing/2014/main" id="{4A146C2E-2F7F-4E28-92EA-E166F9E72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051"/>
                <a:ext cx="50" cy="45"/>
              </a:xfrm>
              <a:custGeom>
                <a:avLst/>
                <a:gdLst>
                  <a:gd name="T0" fmla="*/ 0 w 100"/>
                  <a:gd name="T1" fmla="*/ 0 h 91"/>
                  <a:gd name="T2" fmla="*/ 55 w 100"/>
                  <a:gd name="T3" fmla="*/ 62 h 91"/>
                  <a:gd name="T4" fmla="*/ 100 w 100"/>
                  <a:gd name="T5" fmla="*/ 91 h 91"/>
                  <a:gd name="T6" fmla="*/ 74 w 100"/>
                  <a:gd name="T7" fmla="*/ 37 h 91"/>
                  <a:gd name="T8" fmla="*/ 0 w 100"/>
                  <a:gd name="T9" fmla="*/ 0 h 91"/>
                  <a:gd name="T10" fmla="*/ 0 w 100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91">
                    <a:moveTo>
                      <a:pt x="0" y="0"/>
                    </a:moveTo>
                    <a:lnTo>
                      <a:pt x="55" y="62"/>
                    </a:lnTo>
                    <a:lnTo>
                      <a:pt x="100" y="91"/>
                    </a:lnTo>
                    <a:lnTo>
                      <a:pt x="74" y="3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6" name="Freeform 222">
                <a:extLst>
                  <a:ext uri="{FF2B5EF4-FFF2-40B4-BE49-F238E27FC236}">
                    <a16:creationId xmlns:a16="http://schemas.microsoft.com/office/drawing/2014/main" id="{ED4341C9-667A-4B15-A62D-0F1CC6181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018"/>
                <a:ext cx="97" cy="63"/>
              </a:xfrm>
              <a:custGeom>
                <a:avLst/>
                <a:gdLst>
                  <a:gd name="T0" fmla="*/ 194 w 194"/>
                  <a:gd name="T1" fmla="*/ 128 h 128"/>
                  <a:gd name="T2" fmla="*/ 120 w 194"/>
                  <a:gd name="T3" fmla="*/ 47 h 128"/>
                  <a:gd name="T4" fmla="*/ 34 w 194"/>
                  <a:gd name="T5" fmla="*/ 15 h 128"/>
                  <a:gd name="T6" fmla="*/ 0 w 194"/>
                  <a:gd name="T7" fmla="*/ 0 h 128"/>
                  <a:gd name="T8" fmla="*/ 76 w 194"/>
                  <a:gd name="T9" fmla="*/ 56 h 128"/>
                  <a:gd name="T10" fmla="*/ 194 w 194"/>
                  <a:gd name="T11" fmla="*/ 128 h 128"/>
                  <a:gd name="T12" fmla="*/ 194 w 194"/>
                  <a:gd name="T13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128">
                    <a:moveTo>
                      <a:pt x="194" y="128"/>
                    </a:moveTo>
                    <a:lnTo>
                      <a:pt x="120" y="47"/>
                    </a:lnTo>
                    <a:lnTo>
                      <a:pt x="34" y="15"/>
                    </a:lnTo>
                    <a:lnTo>
                      <a:pt x="0" y="0"/>
                    </a:lnTo>
                    <a:lnTo>
                      <a:pt x="76" y="56"/>
                    </a:lnTo>
                    <a:lnTo>
                      <a:pt x="194" y="128"/>
                    </a:lnTo>
                    <a:lnTo>
                      <a:pt x="194" y="12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7" name="Freeform 223">
                <a:extLst>
                  <a:ext uri="{FF2B5EF4-FFF2-40B4-BE49-F238E27FC236}">
                    <a16:creationId xmlns:a16="http://schemas.microsoft.com/office/drawing/2014/main" id="{DDF0F062-BCF9-4832-B5CD-609A55D88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004"/>
                <a:ext cx="82" cy="112"/>
              </a:xfrm>
              <a:custGeom>
                <a:avLst/>
                <a:gdLst>
                  <a:gd name="T0" fmla="*/ 107 w 165"/>
                  <a:gd name="T1" fmla="*/ 0 h 225"/>
                  <a:gd name="T2" fmla="*/ 118 w 165"/>
                  <a:gd name="T3" fmla="*/ 121 h 225"/>
                  <a:gd name="T4" fmla="*/ 84 w 165"/>
                  <a:gd name="T5" fmla="*/ 80 h 225"/>
                  <a:gd name="T6" fmla="*/ 55 w 165"/>
                  <a:gd name="T7" fmla="*/ 152 h 225"/>
                  <a:gd name="T8" fmla="*/ 0 w 165"/>
                  <a:gd name="T9" fmla="*/ 225 h 225"/>
                  <a:gd name="T10" fmla="*/ 100 w 165"/>
                  <a:gd name="T11" fmla="*/ 187 h 225"/>
                  <a:gd name="T12" fmla="*/ 157 w 165"/>
                  <a:gd name="T13" fmla="*/ 105 h 225"/>
                  <a:gd name="T14" fmla="*/ 165 w 165"/>
                  <a:gd name="T15" fmla="*/ 62 h 225"/>
                  <a:gd name="T16" fmla="*/ 107 w 165"/>
                  <a:gd name="T17" fmla="*/ 0 h 225"/>
                  <a:gd name="T18" fmla="*/ 107 w 165"/>
                  <a:gd name="T19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5" h="225">
                    <a:moveTo>
                      <a:pt x="107" y="0"/>
                    </a:moveTo>
                    <a:lnTo>
                      <a:pt x="118" y="121"/>
                    </a:lnTo>
                    <a:lnTo>
                      <a:pt x="84" y="80"/>
                    </a:lnTo>
                    <a:lnTo>
                      <a:pt x="55" y="152"/>
                    </a:lnTo>
                    <a:lnTo>
                      <a:pt x="0" y="225"/>
                    </a:lnTo>
                    <a:lnTo>
                      <a:pt x="100" y="187"/>
                    </a:lnTo>
                    <a:lnTo>
                      <a:pt x="157" y="105"/>
                    </a:lnTo>
                    <a:lnTo>
                      <a:pt x="165" y="62"/>
                    </a:lnTo>
                    <a:lnTo>
                      <a:pt x="107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8" name="Freeform 224">
                <a:extLst>
                  <a:ext uri="{FF2B5EF4-FFF2-40B4-BE49-F238E27FC236}">
                    <a16:creationId xmlns:a16="http://schemas.microsoft.com/office/drawing/2014/main" id="{042B2082-D0E2-499B-85C2-4005F26B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027"/>
                <a:ext cx="134" cy="134"/>
              </a:xfrm>
              <a:custGeom>
                <a:avLst/>
                <a:gdLst>
                  <a:gd name="T0" fmla="*/ 195 w 267"/>
                  <a:gd name="T1" fmla="*/ 0 h 269"/>
                  <a:gd name="T2" fmla="*/ 110 w 267"/>
                  <a:gd name="T3" fmla="*/ 172 h 269"/>
                  <a:gd name="T4" fmla="*/ 78 w 267"/>
                  <a:gd name="T5" fmla="*/ 207 h 269"/>
                  <a:gd name="T6" fmla="*/ 144 w 267"/>
                  <a:gd name="T7" fmla="*/ 196 h 269"/>
                  <a:gd name="T8" fmla="*/ 213 w 267"/>
                  <a:gd name="T9" fmla="*/ 168 h 269"/>
                  <a:gd name="T10" fmla="*/ 267 w 267"/>
                  <a:gd name="T11" fmla="*/ 121 h 269"/>
                  <a:gd name="T12" fmla="*/ 195 w 267"/>
                  <a:gd name="T13" fmla="*/ 207 h 269"/>
                  <a:gd name="T14" fmla="*/ 104 w 267"/>
                  <a:gd name="T15" fmla="*/ 262 h 269"/>
                  <a:gd name="T16" fmla="*/ 4 w 267"/>
                  <a:gd name="T17" fmla="*/ 269 h 269"/>
                  <a:gd name="T18" fmla="*/ 0 w 267"/>
                  <a:gd name="T19" fmla="*/ 222 h 269"/>
                  <a:gd name="T20" fmla="*/ 125 w 267"/>
                  <a:gd name="T21" fmla="*/ 109 h 269"/>
                  <a:gd name="T22" fmla="*/ 195 w 267"/>
                  <a:gd name="T23" fmla="*/ 0 h 269"/>
                  <a:gd name="T24" fmla="*/ 195 w 267"/>
                  <a:gd name="T25" fmla="*/ 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7" h="269">
                    <a:moveTo>
                      <a:pt x="195" y="0"/>
                    </a:moveTo>
                    <a:lnTo>
                      <a:pt x="110" y="172"/>
                    </a:lnTo>
                    <a:lnTo>
                      <a:pt x="78" y="207"/>
                    </a:lnTo>
                    <a:lnTo>
                      <a:pt x="144" y="196"/>
                    </a:lnTo>
                    <a:lnTo>
                      <a:pt x="213" y="168"/>
                    </a:lnTo>
                    <a:lnTo>
                      <a:pt x="267" y="121"/>
                    </a:lnTo>
                    <a:lnTo>
                      <a:pt x="195" y="207"/>
                    </a:lnTo>
                    <a:lnTo>
                      <a:pt x="104" y="262"/>
                    </a:lnTo>
                    <a:lnTo>
                      <a:pt x="4" y="269"/>
                    </a:lnTo>
                    <a:lnTo>
                      <a:pt x="0" y="222"/>
                    </a:lnTo>
                    <a:lnTo>
                      <a:pt x="125" y="109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B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9" name="Freeform 225">
                <a:extLst>
                  <a:ext uri="{FF2B5EF4-FFF2-40B4-BE49-F238E27FC236}">
                    <a16:creationId xmlns:a16="http://schemas.microsoft.com/office/drawing/2014/main" id="{C2215881-DF93-4787-8447-411539EC8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064"/>
                <a:ext cx="77" cy="173"/>
              </a:xfrm>
              <a:custGeom>
                <a:avLst/>
                <a:gdLst>
                  <a:gd name="T0" fmla="*/ 63 w 156"/>
                  <a:gd name="T1" fmla="*/ 0 h 346"/>
                  <a:gd name="T2" fmla="*/ 47 w 156"/>
                  <a:gd name="T3" fmla="*/ 60 h 346"/>
                  <a:gd name="T4" fmla="*/ 0 w 156"/>
                  <a:gd name="T5" fmla="*/ 108 h 346"/>
                  <a:gd name="T6" fmla="*/ 59 w 156"/>
                  <a:gd name="T7" fmla="*/ 98 h 346"/>
                  <a:gd name="T8" fmla="*/ 81 w 156"/>
                  <a:gd name="T9" fmla="*/ 117 h 346"/>
                  <a:gd name="T10" fmla="*/ 109 w 156"/>
                  <a:gd name="T11" fmla="*/ 160 h 346"/>
                  <a:gd name="T12" fmla="*/ 124 w 156"/>
                  <a:gd name="T13" fmla="*/ 218 h 346"/>
                  <a:gd name="T14" fmla="*/ 125 w 156"/>
                  <a:gd name="T15" fmla="*/ 287 h 346"/>
                  <a:gd name="T16" fmla="*/ 118 w 156"/>
                  <a:gd name="T17" fmla="*/ 346 h 346"/>
                  <a:gd name="T18" fmla="*/ 156 w 156"/>
                  <a:gd name="T19" fmla="*/ 268 h 346"/>
                  <a:gd name="T20" fmla="*/ 156 w 156"/>
                  <a:gd name="T21" fmla="*/ 176 h 346"/>
                  <a:gd name="T22" fmla="*/ 137 w 156"/>
                  <a:gd name="T23" fmla="*/ 86 h 346"/>
                  <a:gd name="T24" fmla="*/ 63 w 156"/>
                  <a:gd name="T25" fmla="*/ 0 h 346"/>
                  <a:gd name="T26" fmla="*/ 63 w 156"/>
                  <a:gd name="T27" fmla="*/ 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346">
                    <a:moveTo>
                      <a:pt x="63" y="0"/>
                    </a:moveTo>
                    <a:lnTo>
                      <a:pt x="47" y="60"/>
                    </a:lnTo>
                    <a:lnTo>
                      <a:pt x="0" y="108"/>
                    </a:lnTo>
                    <a:lnTo>
                      <a:pt x="59" y="98"/>
                    </a:lnTo>
                    <a:lnTo>
                      <a:pt x="81" y="117"/>
                    </a:lnTo>
                    <a:lnTo>
                      <a:pt x="109" y="160"/>
                    </a:lnTo>
                    <a:lnTo>
                      <a:pt x="124" y="218"/>
                    </a:lnTo>
                    <a:lnTo>
                      <a:pt x="125" y="287"/>
                    </a:lnTo>
                    <a:lnTo>
                      <a:pt x="118" y="346"/>
                    </a:lnTo>
                    <a:lnTo>
                      <a:pt x="156" y="268"/>
                    </a:lnTo>
                    <a:lnTo>
                      <a:pt x="156" y="176"/>
                    </a:lnTo>
                    <a:lnTo>
                      <a:pt x="137" y="86"/>
                    </a:lnTo>
                    <a:lnTo>
                      <a:pt x="63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0" name="Freeform 226">
                <a:extLst>
                  <a:ext uri="{FF2B5EF4-FFF2-40B4-BE49-F238E27FC236}">
                    <a16:creationId xmlns:a16="http://schemas.microsoft.com/office/drawing/2014/main" id="{2CBEB507-A43B-48DA-8349-7F0D8613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145"/>
                <a:ext cx="135" cy="80"/>
              </a:xfrm>
              <a:custGeom>
                <a:avLst/>
                <a:gdLst>
                  <a:gd name="T0" fmla="*/ 183 w 269"/>
                  <a:gd name="T1" fmla="*/ 0 h 160"/>
                  <a:gd name="T2" fmla="*/ 109 w 269"/>
                  <a:gd name="T3" fmla="*/ 25 h 160"/>
                  <a:gd name="T4" fmla="*/ 38 w 269"/>
                  <a:gd name="T5" fmla="*/ 67 h 160"/>
                  <a:gd name="T6" fmla="*/ 0 w 269"/>
                  <a:gd name="T7" fmla="*/ 104 h 160"/>
                  <a:gd name="T8" fmla="*/ 40 w 269"/>
                  <a:gd name="T9" fmla="*/ 124 h 160"/>
                  <a:gd name="T10" fmla="*/ 81 w 269"/>
                  <a:gd name="T11" fmla="*/ 160 h 160"/>
                  <a:gd name="T12" fmla="*/ 158 w 269"/>
                  <a:gd name="T13" fmla="*/ 92 h 160"/>
                  <a:gd name="T14" fmla="*/ 214 w 269"/>
                  <a:gd name="T15" fmla="*/ 23 h 160"/>
                  <a:gd name="T16" fmla="*/ 269 w 269"/>
                  <a:gd name="T17" fmla="*/ 11 h 160"/>
                  <a:gd name="T18" fmla="*/ 183 w 269"/>
                  <a:gd name="T19" fmla="*/ 0 h 160"/>
                  <a:gd name="T20" fmla="*/ 183 w 269"/>
                  <a:gd name="T2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9" h="160">
                    <a:moveTo>
                      <a:pt x="183" y="0"/>
                    </a:moveTo>
                    <a:lnTo>
                      <a:pt x="109" y="25"/>
                    </a:lnTo>
                    <a:lnTo>
                      <a:pt x="38" y="67"/>
                    </a:lnTo>
                    <a:lnTo>
                      <a:pt x="0" y="104"/>
                    </a:lnTo>
                    <a:lnTo>
                      <a:pt x="40" y="124"/>
                    </a:lnTo>
                    <a:lnTo>
                      <a:pt x="81" y="160"/>
                    </a:lnTo>
                    <a:lnTo>
                      <a:pt x="158" y="92"/>
                    </a:lnTo>
                    <a:lnTo>
                      <a:pt x="214" y="23"/>
                    </a:lnTo>
                    <a:lnTo>
                      <a:pt x="269" y="11"/>
                    </a:lnTo>
                    <a:lnTo>
                      <a:pt x="183" y="0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1" name="Freeform 227">
                <a:extLst>
                  <a:ext uri="{FF2B5EF4-FFF2-40B4-BE49-F238E27FC236}">
                    <a16:creationId xmlns:a16="http://schemas.microsoft.com/office/drawing/2014/main" id="{E620476D-8B38-4292-B63D-88C11E2A7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192"/>
                <a:ext cx="176" cy="140"/>
              </a:xfrm>
              <a:custGeom>
                <a:avLst/>
                <a:gdLst>
                  <a:gd name="T0" fmla="*/ 52 w 353"/>
                  <a:gd name="T1" fmla="*/ 195 h 280"/>
                  <a:gd name="T2" fmla="*/ 206 w 353"/>
                  <a:gd name="T3" fmla="*/ 160 h 280"/>
                  <a:gd name="T4" fmla="*/ 287 w 353"/>
                  <a:gd name="T5" fmla="*/ 107 h 280"/>
                  <a:gd name="T6" fmla="*/ 353 w 353"/>
                  <a:gd name="T7" fmla="*/ 0 h 280"/>
                  <a:gd name="T8" fmla="*/ 331 w 353"/>
                  <a:gd name="T9" fmla="*/ 75 h 280"/>
                  <a:gd name="T10" fmla="*/ 265 w 353"/>
                  <a:gd name="T11" fmla="*/ 164 h 280"/>
                  <a:gd name="T12" fmla="*/ 109 w 353"/>
                  <a:gd name="T13" fmla="*/ 254 h 280"/>
                  <a:gd name="T14" fmla="*/ 21 w 353"/>
                  <a:gd name="T15" fmla="*/ 280 h 280"/>
                  <a:gd name="T16" fmla="*/ 0 w 353"/>
                  <a:gd name="T17" fmla="*/ 257 h 280"/>
                  <a:gd name="T18" fmla="*/ 43 w 353"/>
                  <a:gd name="T19" fmla="*/ 242 h 280"/>
                  <a:gd name="T20" fmla="*/ 52 w 353"/>
                  <a:gd name="T21" fmla="*/ 195 h 280"/>
                  <a:gd name="T22" fmla="*/ 52 w 353"/>
                  <a:gd name="T23" fmla="*/ 19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3" h="280">
                    <a:moveTo>
                      <a:pt x="52" y="195"/>
                    </a:moveTo>
                    <a:lnTo>
                      <a:pt x="206" y="160"/>
                    </a:lnTo>
                    <a:lnTo>
                      <a:pt x="287" y="107"/>
                    </a:lnTo>
                    <a:lnTo>
                      <a:pt x="353" y="0"/>
                    </a:lnTo>
                    <a:lnTo>
                      <a:pt x="331" y="75"/>
                    </a:lnTo>
                    <a:lnTo>
                      <a:pt x="265" y="164"/>
                    </a:lnTo>
                    <a:lnTo>
                      <a:pt x="109" y="254"/>
                    </a:lnTo>
                    <a:lnTo>
                      <a:pt x="21" y="280"/>
                    </a:lnTo>
                    <a:lnTo>
                      <a:pt x="0" y="257"/>
                    </a:lnTo>
                    <a:lnTo>
                      <a:pt x="43" y="242"/>
                    </a:lnTo>
                    <a:lnTo>
                      <a:pt x="52" y="195"/>
                    </a:lnTo>
                    <a:lnTo>
                      <a:pt x="52" y="195"/>
                    </a:lnTo>
                    <a:close/>
                  </a:path>
                </a:pathLst>
              </a:custGeom>
              <a:solidFill>
                <a:srgbClr val="787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2" name="Freeform 228">
                <a:extLst>
                  <a:ext uri="{FF2B5EF4-FFF2-40B4-BE49-F238E27FC236}">
                    <a16:creationId xmlns:a16="http://schemas.microsoft.com/office/drawing/2014/main" id="{E945501B-7501-4B23-8D52-0413DAC0E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057"/>
                <a:ext cx="169" cy="170"/>
              </a:xfrm>
              <a:custGeom>
                <a:avLst/>
                <a:gdLst>
                  <a:gd name="T0" fmla="*/ 0 w 337"/>
                  <a:gd name="T1" fmla="*/ 321 h 341"/>
                  <a:gd name="T2" fmla="*/ 38 w 337"/>
                  <a:gd name="T3" fmla="*/ 341 h 341"/>
                  <a:gd name="T4" fmla="*/ 95 w 337"/>
                  <a:gd name="T5" fmla="*/ 288 h 341"/>
                  <a:gd name="T6" fmla="*/ 217 w 337"/>
                  <a:gd name="T7" fmla="*/ 194 h 341"/>
                  <a:gd name="T8" fmla="*/ 337 w 337"/>
                  <a:gd name="T9" fmla="*/ 142 h 341"/>
                  <a:gd name="T10" fmla="*/ 295 w 337"/>
                  <a:gd name="T11" fmla="*/ 131 h 341"/>
                  <a:gd name="T12" fmla="*/ 258 w 337"/>
                  <a:gd name="T13" fmla="*/ 135 h 341"/>
                  <a:gd name="T14" fmla="*/ 306 w 337"/>
                  <a:gd name="T15" fmla="*/ 82 h 341"/>
                  <a:gd name="T16" fmla="*/ 309 w 337"/>
                  <a:gd name="T17" fmla="*/ 0 h 341"/>
                  <a:gd name="T18" fmla="*/ 227 w 337"/>
                  <a:gd name="T19" fmla="*/ 117 h 341"/>
                  <a:gd name="T20" fmla="*/ 174 w 337"/>
                  <a:gd name="T21" fmla="*/ 173 h 341"/>
                  <a:gd name="T22" fmla="*/ 38 w 337"/>
                  <a:gd name="T23" fmla="*/ 216 h 341"/>
                  <a:gd name="T24" fmla="*/ 0 w 337"/>
                  <a:gd name="T25" fmla="*/ 321 h 341"/>
                  <a:gd name="T26" fmla="*/ 0 w 337"/>
                  <a:gd name="T27" fmla="*/ 32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7" h="341">
                    <a:moveTo>
                      <a:pt x="0" y="321"/>
                    </a:moveTo>
                    <a:lnTo>
                      <a:pt x="38" y="341"/>
                    </a:lnTo>
                    <a:lnTo>
                      <a:pt x="95" y="288"/>
                    </a:lnTo>
                    <a:lnTo>
                      <a:pt x="217" y="194"/>
                    </a:lnTo>
                    <a:lnTo>
                      <a:pt x="337" y="142"/>
                    </a:lnTo>
                    <a:lnTo>
                      <a:pt x="295" y="131"/>
                    </a:lnTo>
                    <a:lnTo>
                      <a:pt x="258" y="135"/>
                    </a:lnTo>
                    <a:lnTo>
                      <a:pt x="306" y="82"/>
                    </a:lnTo>
                    <a:lnTo>
                      <a:pt x="309" y="0"/>
                    </a:lnTo>
                    <a:lnTo>
                      <a:pt x="227" y="117"/>
                    </a:lnTo>
                    <a:lnTo>
                      <a:pt x="174" y="173"/>
                    </a:lnTo>
                    <a:lnTo>
                      <a:pt x="38" y="216"/>
                    </a:lnTo>
                    <a:lnTo>
                      <a:pt x="0" y="321"/>
                    </a:lnTo>
                    <a:lnTo>
                      <a:pt x="0" y="321"/>
                    </a:lnTo>
                    <a:close/>
                  </a:path>
                </a:pathLst>
              </a:custGeom>
              <a:solidFill>
                <a:srgbClr val="787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3" name="Freeform 229">
                <a:extLst>
                  <a:ext uri="{FF2B5EF4-FFF2-40B4-BE49-F238E27FC236}">
                    <a16:creationId xmlns:a16="http://schemas.microsoft.com/office/drawing/2014/main" id="{186C850E-62D0-489E-9794-CC2C364F2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165"/>
                <a:ext cx="72" cy="52"/>
              </a:xfrm>
              <a:custGeom>
                <a:avLst/>
                <a:gdLst>
                  <a:gd name="T0" fmla="*/ 144 w 144"/>
                  <a:gd name="T1" fmla="*/ 0 h 104"/>
                  <a:gd name="T2" fmla="*/ 31 w 144"/>
                  <a:gd name="T3" fmla="*/ 104 h 104"/>
                  <a:gd name="T4" fmla="*/ 0 w 144"/>
                  <a:gd name="T5" fmla="*/ 97 h 104"/>
                  <a:gd name="T6" fmla="*/ 76 w 144"/>
                  <a:gd name="T7" fmla="*/ 27 h 104"/>
                  <a:gd name="T8" fmla="*/ 144 w 144"/>
                  <a:gd name="T9" fmla="*/ 0 h 104"/>
                  <a:gd name="T10" fmla="*/ 144 w 144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4" h="104">
                    <a:moveTo>
                      <a:pt x="144" y="0"/>
                    </a:moveTo>
                    <a:lnTo>
                      <a:pt x="31" y="104"/>
                    </a:lnTo>
                    <a:lnTo>
                      <a:pt x="0" y="97"/>
                    </a:lnTo>
                    <a:lnTo>
                      <a:pt x="76" y="27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4" name="Freeform 230">
                <a:extLst>
                  <a:ext uri="{FF2B5EF4-FFF2-40B4-BE49-F238E27FC236}">
                    <a16:creationId xmlns:a16="http://schemas.microsoft.com/office/drawing/2014/main" id="{12AAA1F8-F3B9-410D-9A8B-4C4C6E0F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078"/>
                <a:ext cx="39" cy="86"/>
              </a:xfrm>
              <a:custGeom>
                <a:avLst/>
                <a:gdLst>
                  <a:gd name="T0" fmla="*/ 9 w 79"/>
                  <a:gd name="T1" fmla="*/ 0 h 173"/>
                  <a:gd name="T2" fmla="*/ 0 w 79"/>
                  <a:gd name="T3" fmla="*/ 42 h 173"/>
                  <a:gd name="T4" fmla="*/ 24 w 79"/>
                  <a:gd name="T5" fmla="*/ 58 h 173"/>
                  <a:gd name="T6" fmla="*/ 79 w 79"/>
                  <a:gd name="T7" fmla="*/ 173 h 173"/>
                  <a:gd name="T8" fmla="*/ 62 w 79"/>
                  <a:gd name="T9" fmla="*/ 66 h 173"/>
                  <a:gd name="T10" fmla="*/ 9 w 79"/>
                  <a:gd name="T11" fmla="*/ 0 h 173"/>
                  <a:gd name="T12" fmla="*/ 9 w 79"/>
                  <a:gd name="T1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73">
                    <a:moveTo>
                      <a:pt x="9" y="0"/>
                    </a:moveTo>
                    <a:lnTo>
                      <a:pt x="0" y="42"/>
                    </a:lnTo>
                    <a:lnTo>
                      <a:pt x="24" y="58"/>
                    </a:lnTo>
                    <a:lnTo>
                      <a:pt x="79" y="173"/>
                    </a:lnTo>
                    <a:lnTo>
                      <a:pt x="62" y="66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5" name="Freeform 231">
                <a:extLst>
                  <a:ext uri="{FF2B5EF4-FFF2-40B4-BE49-F238E27FC236}">
                    <a16:creationId xmlns:a16="http://schemas.microsoft.com/office/drawing/2014/main" id="{07E0566F-A70F-45A9-9A66-4889F5669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764"/>
                <a:ext cx="91" cy="98"/>
              </a:xfrm>
              <a:custGeom>
                <a:avLst/>
                <a:gdLst>
                  <a:gd name="T0" fmla="*/ 182 w 182"/>
                  <a:gd name="T1" fmla="*/ 10 h 196"/>
                  <a:gd name="T2" fmla="*/ 157 w 182"/>
                  <a:gd name="T3" fmla="*/ 32 h 196"/>
                  <a:gd name="T4" fmla="*/ 172 w 182"/>
                  <a:gd name="T5" fmla="*/ 60 h 196"/>
                  <a:gd name="T6" fmla="*/ 132 w 182"/>
                  <a:gd name="T7" fmla="*/ 103 h 196"/>
                  <a:gd name="T8" fmla="*/ 129 w 182"/>
                  <a:gd name="T9" fmla="*/ 152 h 196"/>
                  <a:gd name="T10" fmla="*/ 92 w 182"/>
                  <a:gd name="T11" fmla="*/ 196 h 196"/>
                  <a:gd name="T12" fmla="*/ 0 w 182"/>
                  <a:gd name="T13" fmla="*/ 182 h 196"/>
                  <a:gd name="T14" fmla="*/ 32 w 182"/>
                  <a:gd name="T15" fmla="*/ 149 h 196"/>
                  <a:gd name="T16" fmla="*/ 42 w 182"/>
                  <a:gd name="T17" fmla="*/ 47 h 196"/>
                  <a:gd name="T18" fmla="*/ 100 w 182"/>
                  <a:gd name="T19" fmla="*/ 60 h 196"/>
                  <a:gd name="T20" fmla="*/ 104 w 182"/>
                  <a:gd name="T21" fmla="*/ 0 h 196"/>
                  <a:gd name="T22" fmla="*/ 182 w 182"/>
                  <a:gd name="T23" fmla="*/ 10 h 196"/>
                  <a:gd name="T24" fmla="*/ 182 w 182"/>
                  <a:gd name="T25" fmla="*/ 1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2" h="196">
                    <a:moveTo>
                      <a:pt x="182" y="10"/>
                    </a:moveTo>
                    <a:lnTo>
                      <a:pt x="157" y="32"/>
                    </a:lnTo>
                    <a:lnTo>
                      <a:pt x="172" y="60"/>
                    </a:lnTo>
                    <a:lnTo>
                      <a:pt x="132" y="103"/>
                    </a:lnTo>
                    <a:lnTo>
                      <a:pt x="129" y="152"/>
                    </a:lnTo>
                    <a:lnTo>
                      <a:pt x="92" y="196"/>
                    </a:lnTo>
                    <a:lnTo>
                      <a:pt x="0" y="182"/>
                    </a:lnTo>
                    <a:lnTo>
                      <a:pt x="32" y="149"/>
                    </a:lnTo>
                    <a:lnTo>
                      <a:pt x="42" y="47"/>
                    </a:lnTo>
                    <a:lnTo>
                      <a:pt x="100" y="60"/>
                    </a:lnTo>
                    <a:lnTo>
                      <a:pt x="104" y="0"/>
                    </a:lnTo>
                    <a:lnTo>
                      <a:pt x="182" y="10"/>
                    </a:lnTo>
                    <a:lnTo>
                      <a:pt x="182" y="10"/>
                    </a:lnTo>
                    <a:close/>
                  </a:path>
                </a:pathLst>
              </a:custGeom>
              <a:solidFill>
                <a:srgbClr val="787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6" name="Freeform 232">
                <a:extLst>
                  <a:ext uri="{FF2B5EF4-FFF2-40B4-BE49-F238E27FC236}">
                    <a16:creationId xmlns:a16="http://schemas.microsoft.com/office/drawing/2014/main" id="{D48C9EB3-FF60-4BA5-8DB6-E94AA6292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889"/>
                <a:ext cx="46" cy="32"/>
              </a:xfrm>
              <a:custGeom>
                <a:avLst/>
                <a:gdLst>
                  <a:gd name="T0" fmla="*/ 18 w 93"/>
                  <a:gd name="T1" fmla="*/ 0 h 65"/>
                  <a:gd name="T2" fmla="*/ 0 w 93"/>
                  <a:gd name="T3" fmla="*/ 40 h 65"/>
                  <a:gd name="T4" fmla="*/ 18 w 93"/>
                  <a:gd name="T5" fmla="*/ 65 h 65"/>
                  <a:gd name="T6" fmla="*/ 93 w 93"/>
                  <a:gd name="T7" fmla="*/ 28 h 65"/>
                  <a:gd name="T8" fmla="*/ 65 w 93"/>
                  <a:gd name="T9" fmla="*/ 11 h 65"/>
                  <a:gd name="T10" fmla="*/ 18 w 93"/>
                  <a:gd name="T11" fmla="*/ 0 h 65"/>
                  <a:gd name="T12" fmla="*/ 18 w 93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65">
                    <a:moveTo>
                      <a:pt x="18" y="0"/>
                    </a:moveTo>
                    <a:lnTo>
                      <a:pt x="0" y="40"/>
                    </a:lnTo>
                    <a:lnTo>
                      <a:pt x="18" y="65"/>
                    </a:lnTo>
                    <a:lnTo>
                      <a:pt x="93" y="28"/>
                    </a:lnTo>
                    <a:lnTo>
                      <a:pt x="65" y="11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7" name="Freeform 233">
                <a:extLst>
                  <a:ext uri="{FF2B5EF4-FFF2-40B4-BE49-F238E27FC236}">
                    <a16:creationId xmlns:a16="http://schemas.microsoft.com/office/drawing/2014/main" id="{2588E9B5-CEF6-489D-A4DD-74202B4B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671"/>
                <a:ext cx="46" cy="92"/>
              </a:xfrm>
              <a:custGeom>
                <a:avLst/>
                <a:gdLst>
                  <a:gd name="T0" fmla="*/ 91 w 91"/>
                  <a:gd name="T1" fmla="*/ 39 h 185"/>
                  <a:gd name="T2" fmla="*/ 76 w 91"/>
                  <a:gd name="T3" fmla="*/ 131 h 185"/>
                  <a:gd name="T4" fmla="*/ 52 w 91"/>
                  <a:gd name="T5" fmla="*/ 185 h 185"/>
                  <a:gd name="T6" fmla="*/ 0 w 91"/>
                  <a:gd name="T7" fmla="*/ 181 h 185"/>
                  <a:gd name="T8" fmla="*/ 42 w 91"/>
                  <a:gd name="T9" fmla="*/ 77 h 185"/>
                  <a:gd name="T10" fmla="*/ 45 w 91"/>
                  <a:gd name="T11" fmla="*/ 0 h 185"/>
                  <a:gd name="T12" fmla="*/ 91 w 91"/>
                  <a:gd name="T13" fmla="*/ 39 h 185"/>
                  <a:gd name="T14" fmla="*/ 91 w 91"/>
                  <a:gd name="T15" fmla="*/ 3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85">
                    <a:moveTo>
                      <a:pt x="91" y="39"/>
                    </a:moveTo>
                    <a:lnTo>
                      <a:pt x="76" y="131"/>
                    </a:lnTo>
                    <a:lnTo>
                      <a:pt x="52" y="185"/>
                    </a:lnTo>
                    <a:lnTo>
                      <a:pt x="0" y="181"/>
                    </a:lnTo>
                    <a:lnTo>
                      <a:pt x="42" y="77"/>
                    </a:lnTo>
                    <a:lnTo>
                      <a:pt x="45" y="0"/>
                    </a:lnTo>
                    <a:lnTo>
                      <a:pt x="91" y="39"/>
                    </a:lnTo>
                    <a:lnTo>
                      <a:pt x="91" y="39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8" name="Freeform 234">
                <a:extLst>
                  <a:ext uri="{FF2B5EF4-FFF2-40B4-BE49-F238E27FC236}">
                    <a16:creationId xmlns:a16="http://schemas.microsoft.com/office/drawing/2014/main" id="{89B389E4-7026-4372-BBFB-D88AF9C1D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2680"/>
                <a:ext cx="63" cy="148"/>
              </a:xfrm>
              <a:custGeom>
                <a:avLst/>
                <a:gdLst>
                  <a:gd name="T0" fmla="*/ 0 w 126"/>
                  <a:gd name="T1" fmla="*/ 167 h 296"/>
                  <a:gd name="T2" fmla="*/ 51 w 126"/>
                  <a:gd name="T3" fmla="*/ 198 h 296"/>
                  <a:gd name="T4" fmla="*/ 73 w 126"/>
                  <a:gd name="T5" fmla="*/ 226 h 296"/>
                  <a:gd name="T6" fmla="*/ 91 w 126"/>
                  <a:gd name="T7" fmla="*/ 200 h 296"/>
                  <a:gd name="T8" fmla="*/ 84 w 126"/>
                  <a:gd name="T9" fmla="*/ 145 h 296"/>
                  <a:gd name="T10" fmla="*/ 100 w 126"/>
                  <a:gd name="T11" fmla="*/ 13 h 296"/>
                  <a:gd name="T12" fmla="*/ 114 w 126"/>
                  <a:gd name="T13" fmla="*/ 0 h 296"/>
                  <a:gd name="T14" fmla="*/ 114 w 126"/>
                  <a:gd name="T15" fmla="*/ 119 h 296"/>
                  <a:gd name="T16" fmla="*/ 126 w 126"/>
                  <a:gd name="T17" fmla="*/ 217 h 296"/>
                  <a:gd name="T18" fmla="*/ 109 w 126"/>
                  <a:gd name="T19" fmla="*/ 296 h 296"/>
                  <a:gd name="T20" fmla="*/ 26 w 126"/>
                  <a:gd name="T21" fmla="*/ 266 h 296"/>
                  <a:gd name="T22" fmla="*/ 22 w 126"/>
                  <a:gd name="T23" fmla="*/ 192 h 296"/>
                  <a:gd name="T24" fmla="*/ 0 w 126"/>
                  <a:gd name="T25" fmla="*/ 167 h 296"/>
                  <a:gd name="T26" fmla="*/ 0 w 126"/>
                  <a:gd name="T27" fmla="*/ 16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6" h="296">
                    <a:moveTo>
                      <a:pt x="0" y="167"/>
                    </a:moveTo>
                    <a:lnTo>
                      <a:pt x="51" y="198"/>
                    </a:lnTo>
                    <a:lnTo>
                      <a:pt x="73" y="226"/>
                    </a:lnTo>
                    <a:lnTo>
                      <a:pt x="91" y="200"/>
                    </a:lnTo>
                    <a:lnTo>
                      <a:pt x="84" y="145"/>
                    </a:lnTo>
                    <a:lnTo>
                      <a:pt x="100" y="13"/>
                    </a:lnTo>
                    <a:lnTo>
                      <a:pt x="114" y="0"/>
                    </a:lnTo>
                    <a:lnTo>
                      <a:pt x="114" y="119"/>
                    </a:lnTo>
                    <a:lnTo>
                      <a:pt x="126" y="217"/>
                    </a:lnTo>
                    <a:lnTo>
                      <a:pt x="109" y="296"/>
                    </a:lnTo>
                    <a:lnTo>
                      <a:pt x="26" y="266"/>
                    </a:lnTo>
                    <a:lnTo>
                      <a:pt x="22" y="192"/>
                    </a:lnTo>
                    <a:lnTo>
                      <a:pt x="0" y="167"/>
                    </a:lnTo>
                    <a:lnTo>
                      <a:pt x="0" y="167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9" name="Freeform 235">
                <a:extLst>
                  <a:ext uri="{FF2B5EF4-FFF2-40B4-BE49-F238E27FC236}">
                    <a16:creationId xmlns:a16="http://schemas.microsoft.com/office/drawing/2014/main" id="{5367B853-E2BD-46A2-89B3-B2779612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924"/>
                <a:ext cx="45" cy="25"/>
              </a:xfrm>
              <a:custGeom>
                <a:avLst/>
                <a:gdLst>
                  <a:gd name="T0" fmla="*/ 0 w 91"/>
                  <a:gd name="T1" fmla="*/ 34 h 50"/>
                  <a:gd name="T2" fmla="*/ 16 w 91"/>
                  <a:gd name="T3" fmla="*/ 50 h 50"/>
                  <a:gd name="T4" fmla="*/ 91 w 91"/>
                  <a:gd name="T5" fmla="*/ 0 h 50"/>
                  <a:gd name="T6" fmla="*/ 48 w 91"/>
                  <a:gd name="T7" fmla="*/ 6 h 50"/>
                  <a:gd name="T8" fmla="*/ 25 w 91"/>
                  <a:gd name="T9" fmla="*/ 21 h 50"/>
                  <a:gd name="T10" fmla="*/ 0 w 91"/>
                  <a:gd name="T11" fmla="*/ 34 h 50"/>
                  <a:gd name="T12" fmla="*/ 0 w 91"/>
                  <a:gd name="T13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50">
                    <a:moveTo>
                      <a:pt x="0" y="34"/>
                    </a:moveTo>
                    <a:lnTo>
                      <a:pt x="16" y="50"/>
                    </a:lnTo>
                    <a:lnTo>
                      <a:pt x="91" y="0"/>
                    </a:lnTo>
                    <a:lnTo>
                      <a:pt x="48" y="6"/>
                    </a:lnTo>
                    <a:lnTo>
                      <a:pt x="25" y="21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0" name="Freeform 236">
                <a:extLst>
                  <a:ext uri="{FF2B5EF4-FFF2-40B4-BE49-F238E27FC236}">
                    <a16:creationId xmlns:a16="http://schemas.microsoft.com/office/drawing/2014/main" id="{F2329248-546B-4EEE-9655-1720CC3C6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404"/>
                <a:ext cx="46" cy="57"/>
              </a:xfrm>
              <a:custGeom>
                <a:avLst/>
                <a:gdLst>
                  <a:gd name="T0" fmla="*/ 22 w 92"/>
                  <a:gd name="T1" fmla="*/ 0 h 115"/>
                  <a:gd name="T2" fmla="*/ 22 w 92"/>
                  <a:gd name="T3" fmla="*/ 52 h 115"/>
                  <a:gd name="T4" fmla="*/ 69 w 92"/>
                  <a:gd name="T5" fmla="*/ 62 h 115"/>
                  <a:gd name="T6" fmla="*/ 39 w 92"/>
                  <a:gd name="T7" fmla="*/ 68 h 115"/>
                  <a:gd name="T8" fmla="*/ 92 w 92"/>
                  <a:gd name="T9" fmla="*/ 82 h 115"/>
                  <a:gd name="T10" fmla="*/ 79 w 92"/>
                  <a:gd name="T11" fmla="*/ 115 h 115"/>
                  <a:gd name="T12" fmla="*/ 1 w 92"/>
                  <a:gd name="T13" fmla="*/ 69 h 115"/>
                  <a:gd name="T14" fmla="*/ 9 w 92"/>
                  <a:gd name="T15" fmla="*/ 40 h 115"/>
                  <a:gd name="T16" fmla="*/ 0 w 92"/>
                  <a:gd name="T17" fmla="*/ 28 h 115"/>
                  <a:gd name="T18" fmla="*/ 22 w 92"/>
                  <a:gd name="T19" fmla="*/ 0 h 115"/>
                  <a:gd name="T20" fmla="*/ 22 w 92"/>
                  <a:gd name="T2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115">
                    <a:moveTo>
                      <a:pt x="22" y="0"/>
                    </a:moveTo>
                    <a:lnTo>
                      <a:pt x="22" y="52"/>
                    </a:lnTo>
                    <a:lnTo>
                      <a:pt x="69" y="62"/>
                    </a:lnTo>
                    <a:lnTo>
                      <a:pt x="39" y="68"/>
                    </a:lnTo>
                    <a:lnTo>
                      <a:pt x="92" y="82"/>
                    </a:lnTo>
                    <a:lnTo>
                      <a:pt x="79" y="115"/>
                    </a:lnTo>
                    <a:lnTo>
                      <a:pt x="1" y="69"/>
                    </a:lnTo>
                    <a:lnTo>
                      <a:pt x="9" y="40"/>
                    </a:lnTo>
                    <a:lnTo>
                      <a:pt x="0" y="28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1" name="Freeform 237">
                <a:extLst>
                  <a:ext uri="{FF2B5EF4-FFF2-40B4-BE49-F238E27FC236}">
                    <a16:creationId xmlns:a16="http://schemas.microsoft.com/office/drawing/2014/main" id="{DA99B858-9306-4B8B-877C-B216A7E9C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242"/>
                <a:ext cx="440" cy="187"/>
              </a:xfrm>
              <a:custGeom>
                <a:avLst/>
                <a:gdLst>
                  <a:gd name="T0" fmla="*/ 47 w 881"/>
                  <a:gd name="T1" fmla="*/ 190 h 375"/>
                  <a:gd name="T2" fmla="*/ 66 w 881"/>
                  <a:gd name="T3" fmla="*/ 138 h 375"/>
                  <a:gd name="T4" fmla="*/ 181 w 881"/>
                  <a:gd name="T5" fmla="*/ 88 h 375"/>
                  <a:gd name="T6" fmla="*/ 303 w 881"/>
                  <a:gd name="T7" fmla="*/ 65 h 375"/>
                  <a:gd name="T8" fmla="*/ 493 w 881"/>
                  <a:gd name="T9" fmla="*/ 63 h 375"/>
                  <a:gd name="T10" fmla="*/ 518 w 881"/>
                  <a:gd name="T11" fmla="*/ 63 h 375"/>
                  <a:gd name="T12" fmla="*/ 526 w 881"/>
                  <a:gd name="T13" fmla="*/ 93 h 375"/>
                  <a:gd name="T14" fmla="*/ 555 w 881"/>
                  <a:gd name="T15" fmla="*/ 103 h 375"/>
                  <a:gd name="T16" fmla="*/ 551 w 881"/>
                  <a:gd name="T17" fmla="*/ 118 h 375"/>
                  <a:gd name="T18" fmla="*/ 586 w 881"/>
                  <a:gd name="T19" fmla="*/ 113 h 375"/>
                  <a:gd name="T20" fmla="*/ 586 w 881"/>
                  <a:gd name="T21" fmla="*/ 78 h 375"/>
                  <a:gd name="T22" fmla="*/ 643 w 881"/>
                  <a:gd name="T23" fmla="*/ 83 h 375"/>
                  <a:gd name="T24" fmla="*/ 724 w 881"/>
                  <a:gd name="T25" fmla="*/ 102 h 375"/>
                  <a:gd name="T26" fmla="*/ 752 w 881"/>
                  <a:gd name="T27" fmla="*/ 124 h 375"/>
                  <a:gd name="T28" fmla="*/ 727 w 881"/>
                  <a:gd name="T29" fmla="*/ 146 h 375"/>
                  <a:gd name="T30" fmla="*/ 670 w 881"/>
                  <a:gd name="T31" fmla="*/ 176 h 375"/>
                  <a:gd name="T32" fmla="*/ 636 w 881"/>
                  <a:gd name="T33" fmla="*/ 222 h 375"/>
                  <a:gd name="T34" fmla="*/ 621 w 881"/>
                  <a:gd name="T35" fmla="*/ 254 h 375"/>
                  <a:gd name="T36" fmla="*/ 609 w 881"/>
                  <a:gd name="T37" fmla="*/ 314 h 375"/>
                  <a:gd name="T38" fmla="*/ 609 w 881"/>
                  <a:gd name="T39" fmla="*/ 375 h 375"/>
                  <a:gd name="T40" fmla="*/ 659 w 881"/>
                  <a:gd name="T41" fmla="*/ 303 h 375"/>
                  <a:gd name="T42" fmla="*/ 699 w 881"/>
                  <a:gd name="T43" fmla="*/ 285 h 375"/>
                  <a:gd name="T44" fmla="*/ 762 w 881"/>
                  <a:gd name="T45" fmla="*/ 297 h 375"/>
                  <a:gd name="T46" fmla="*/ 790 w 881"/>
                  <a:gd name="T47" fmla="*/ 314 h 375"/>
                  <a:gd name="T48" fmla="*/ 881 w 881"/>
                  <a:gd name="T49" fmla="*/ 256 h 375"/>
                  <a:gd name="T50" fmla="*/ 743 w 881"/>
                  <a:gd name="T51" fmla="*/ 251 h 375"/>
                  <a:gd name="T52" fmla="*/ 768 w 881"/>
                  <a:gd name="T53" fmla="*/ 178 h 375"/>
                  <a:gd name="T54" fmla="*/ 791 w 881"/>
                  <a:gd name="T55" fmla="*/ 134 h 375"/>
                  <a:gd name="T56" fmla="*/ 786 w 881"/>
                  <a:gd name="T57" fmla="*/ 68 h 375"/>
                  <a:gd name="T58" fmla="*/ 805 w 881"/>
                  <a:gd name="T59" fmla="*/ 12 h 375"/>
                  <a:gd name="T60" fmla="*/ 787 w 881"/>
                  <a:gd name="T61" fmla="*/ 0 h 375"/>
                  <a:gd name="T62" fmla="*/ 756 w 881"/>
                  <a:gd name="T63" fmla="*/ 5 h 375"/>
                  <a:gd name="T64" fmla="*/ 758 w 881"/>
                  <a:gd name="T65" fmla="*/ 24 h 375"/>
                  <a:gd name="T66" fmla="*/ 567 w 881"/>
                  <a:gd name="T67" fmla="*/ 19 h 375"/>
                  <a:gd name="T68" fmla="*/ 532 w 881"/>
                  <a:gd name="T69" fmla="*/ 24 h 375"/>
                  <a:gd name="T70" fmla="*/ 347 w 881"/>
                  <a:gd name="T71" fmla="*/ 21 h 375"/>
                  <a:gd name="T72" fmla="*/ 279 w 881"/>
                  <a:gd name="T73" fmla="*/ 27 h 375"/>
                  <a:gd name="T74" fmla="*/ 162 w 881"/>
                  <a:gd name="T75" fmla="*/ 59 h 375"/>
                  <a:gd name="T76" fmla="*/ 44 w 881"/>
                  <a:gd name="T77" fmla="*/ 112 h 375"/>
                  <a:gd name="T78" fmla="*/ 24 w 881"/>
                  <a:gd name="T79" fmla="*/ 134 h 375"/>
                  <a:gd name="T80" fmla="*/ 4 w 881"/>
                  <a:gd name="T81" fmla="*/ 182 h 375"/>
                  <a:gd name="T82" fmla="*/ 0 w 881"/>
                  <a:gd name="T83" fmla="*/ 222 h 375"/>
                  <a:gd name="T84" fmla="*/ 7 w 881"/>
                  <a:gd name="T85" fmla="*/ 240 h 375"/>
                  <a:gd name="T86" fmla="*/ 29 w 881"/>
                  <a:gd name="T87" fmla="*/ 200 h 375"/>
                  <a:gd name="T88" fmla="*/ 47 w 881"/>
                  <a:gd name="T89" fmla="*/ 190 h 375"/>
                  <a:gd name="T90" fmla="*/ 47 w 881"/>
                  <a:gd name="T91" fmla="*/ 19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1" h="375">
                    <a:moveTo>
                      <a:pt x="47" y="190"/>
                    </a:moveTo>
                    <a:lnTo>
                      <a:pt x="66" y="138"/>
                    </a:lnTo>
                    <a:lnTo>
                      <a:pt x="181" y="88"/>
                    </a:lnTo>
                    <a:lnTo>
                      <a:pt x="303" y="65"/>
                    </a:lnTo>
                    <a:lnTo>
                      <a:pt x="493" y="63"/>
                    </a:lnTo>
                    <a:lnTo>
                      <a:pt x="518" y="63"/>
                    </a:lnTo>
                    <a:lnTo>
                      <a:pt x="526" y="93"/>
                    </a:lnTo>
                    <a:lnTo>
                      <a:pt x="555" y="103"/>
                    </a:lnTo>
                    <a:lnTo>
                      <a:pt x="551" y="118"/>
                    </a:lnTo>
                    <a:lnTo>
                      <a:pt x="586" y="113"/>
                    </a:lnTo>
                    <a:lnTo>
                      <a:pt x="586" y="78"/>
                    </a:lnTo>
                    <a:lnTo>
                      <a:pt x="643" y="83"/>
                    </a:lnTo>
                    <a:lnTo>
                      <a:pt x="724" y="102"/>
                    </a:lnTo>
                    <a:lnTo>
                      <a:pt x="752" y="124"/>
                    </a:lnTo>
                    <a:lnTo>
                      <a:pt x="727" y="146"/>
                    </a:lnTo>
                    <a:lnTo>
                      <a:pt x="670" y="176"/>
                    </a:lnTo>
                    <a:lnTo>
                      <a:pt x="636" y="222"/>
                    </a:lnTo>
                    <a:lnTo>
                      <a:pt x="621" y="254"/>
                    </a:lnTo>
                    <a:lnTo>
                      <a:pt x="609" y="314"/>
                    </a:lnTo>
                    <a:lnTo>
                      <a:pt x="609" y="375"/>
                    </a:lnTo>
                    <a:lnTo>
                      <a:pt x="659" y="303"/>
                    </a:lnTo>
                    <a:lnTo>
                      <a:pt x="699" y="285"/>
                    </a:lnTo>
                    <a:lnTo>
                      <a:pt x="762" y="297"/>
                    </a:lnTo>
                    <a:lnTo>
                      <a:pt x="790" y="314"/>
                    </a:lnTo>
                    <a:lnTo>
                      <a:pt x="881" y="256"/>
                    </a:lnTo>
                    <a:lnTo>
                      <a:pt x="743" y="251"/>
                    </a:lnTo>
                    <a:lnTo>
                      <a:pt x="768" y="178"/>
                    </a:lnTo>
                    <a:lnTo>
                      <a:pt x="791" y="134"/>
                    </a:lnTo>
                    <a:lnTo>
                      <a:pt x="786" y="68"/>
                    </a:lnTo>
                    <a:lnTo>
                      <a:pt x="805" y="12"/>
                    </a:lnTo>
                    <a:lnTo>
                      <a:pt x="787" y="0"/>
                    </a:lnTo>
                    <a:lnTo>
                      <a:pt x="756" y="5"/>
                    </a:lnTo>
                    <a:lnTo>
                      <a:pt x="758" y="24"/>
                    </a:lnTo>
                    <a:lnTo>
                      <a:pt x="567" y="19"/>
                    </a:lnTo>
                    <a:lnTo>
                      <a:pt x="532" y="24"/>
                    </a:lnTo>
                    <a:lnTo>
                      <a:pt x="347" y="21"/>
                    </a:lnTo>
                    <a:lnTo>
                      <a:pt x="279" y="27"/>
                    </a:lnTo>
                    <a:lnTo>
                      <a:pt x="162" y="59"/>
                    </a:lnTo>
                    <a:lnTo>
                      <a:pt x="44" y="112"/>
                    </a:lnTo>
                    <a:lnTo>
                      <a:pt x="24" y="134"/>
                    </a:lnTo>
                    <a:lnTo>
                      <a:pt x="4" y="182"/>
                    </a:lnTo>
                    <a:lnTo>
                      <a:pt x="0" y="222"/>
                    </a:lnTo>
                    <a:lnTo>
                      <a:pt x="7" y="240"/>
                    </a:lnTo>
                    <a:lnTo>
                      <a:pt x="29" y="200"/>
                    </a:lnTo>
                    <a:lnTo>
                      <a:pt x="47" y="190"/>
                    </a:lnTo>
                    <a:lnTo>
                      <a:pt x="47" y="19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2" name="Freeform 238">
                <a:extLst>
                  <a:ext uri="{FF2B5EF4-FFF2-40B4-BE49-F238E27FC236}">
                    <a16:creationId xmlns:a16="http://schemas.microsoft.com/office/drawing/2014/main" id="{0E7C82DD-42A9-464F-B038-3525E9D6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260"/>
                <a:ext cx="299" cy="106"/>
              </a:xfrm>
              <a:custGeom>
                <a:avLst/>
                <a:gdLst>
                  <a:gd name="T0" fmla="*/ 530 w 597"/>
                  <a:gd name="T1" fmla="*/ 5 h 212"/>
                  <a:gd name="T2" fmla="*/ 390 w 597"/>
                  <a:gd name="T3" fmla="*/ 0 h 212"/>
                  <a:gd name="T4" fmla="*/ 314 w 597"/>
                  <a:gd name="T5" fmla="*/ 2 h 212"/>
                  <a:gd name="T6" fmla="*/ 202 w 597"/>
                  <a:gd name="T7" fmla="*/ 25 h 212"/>
                  <a:gd name="T8" fmla="*/ 85 w 597"/>
                  <a:gd name="T9" fmla="*/ 71 h 212"/>
                  <a:gd name="T10" fmla="*/ 39 w 597"/>
                  <a:gd name="T11" fmla="*/ 101 h 212"/>
                  <a:gd name="T12" fmla="*/ 19 w 597"/>
                  <a:gd name="T13" fmla="*/ 155 h 212"/>
                  <a:gd name="T14" fmla="*/ 16 w 597"/>
                  <a:gd name="T15" fmla="*/ 113 h 212"/>
                  <a:gd name="T16" fmla="*/ 4 w 597"/>
                  <a:gd name="T17" fmla="*/ 146 h 212"/>
                  <a:gd name="T18" fmla="*/ 0 w 597"/>
                  <a:gd name="T19" fmla="*/ 180 h 212"/>
                  <a:gd name="T20" fmla="*/ 4 w 597"/>
                  <a:gd name="T21" fmla="*/ 212 h 212"/>
                  <a:gd name="T22" fmla="*/ 42 w 597"/>
                  <a:gd name="T23" fmla="*/ 155 h 212"/>
                  <a:gd name="T24" fmla="*/ 64 w 597"/>
                  <a:gd name="T25" fmla="*/ 113 h 212"/>
                  <a:gd name="T26" fmla="*/ 158 w 597"/>
                  <a:gd name="T27" fmla="*/ 67 h 212"/>
                  <a:gd name="T28" fmla="*/ 274 w 597"/>
                  <a:gd name="T29" fmla="*/ 32 h 212"/>
                  <a:gd name="T30" fmla="*/ 383 w 597"/>
                  <a:gd name="T31" fmla="*/ 23 h 212"/>
                  <a:gd name="T32" fmla="*/ 522 w 597"/>
                  <a:gd name="T33" fmla="*/ 32 h 212"/>
                  <a:gd name="T34" fmla="*/ 527 w 597"/>
                  <a:gd name="T35" fmla="*/ 63 h 212"/>
                  <a:gd name="T36" fmla="*/ 549 w 597"/>
                  <a:gd name="T37" fmla="*/ 66 h 212"/>
                  <a:gd name="T38" fmla="*/ 552 w 597"/>
                  <a:gd name="T39" fmla="*/ 77 h 212"/>
                  <a:gd name="T40" fmla="*/ 581 w 597"/>
                  <a:gd name="T41" fmla="*/ 77 h 212"/>
                  <a:gd name="T42" fmla="*/ 587 w 597"/>
                  <a:gd name="T43" fmla="*/ 63 h 212"/>
                  <a:gd name="T44" fmla="*/ 587 w 597"/>
                  <a:gd name="T45" fmla="*/ 44 h 212"/>
                  <a:gd name="T46" fmla="*/ 549 w 597"/>
                  <a:gd name="T47" fmla="*/ 52 h 212"/>
                  <a:gd name="T48" fmla="*/ 549 w 597"/>
                  <a:gd name="T49" fmla="*/ 36 h 212"/>
                  <a:gd name="T50" fmla="*/ 581 w 597"/>
                  <a:gd name="T51" fmla="*/ 25 h 212"/>
                  <a:gd name="T52" fmla="*/ 597 w 597"/>
                  <a:gd name="T53" fmla="*/ 5 h 212"/>
                  <a:gd name="T54" fmla="*/ 566 w 597"/>
                  <a:gd name="T55" fmla="*/ 0 h 212"/>
                  <a:gd name="T56" fmla="*/ 530 w 597"/>
                  <a:gd name="T57" fmla="*/ 5 h 212"/>
                  <a:gd name="T58" fmla="*/ 530 w 597"/>
                  <a:gd name="T59" fmla="*/ 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7" h="212">
                    <a:moveTo>
                      <a:pt x="530" y="5"/>
                    </a:moveTo>
                    <a:lnTo>
                      <a:pt x="390" y="0"/>
                    </a:lnTo>
                    <a:lnTo>
                      <a:pt x="314" y="2"/>
                    </a:lnTo>
                    <a:lnTo>
                      <a:pt x="202" y="25"/>
                    </a:lnTo>
                    <a:lnTo>
                      <a:pt x="85" y="71"/>
                    </a:lnTo>
                    <a:lnTo>
                      <a:pt x="39" y="101"/>
                    </a:lnTo>
                    <a:lnTo>
                      <a:pt x="19" y="155"/>
                    </a:lnTo>
                    <a:lnTo>
                      <a:pt x="16" y="113"/>
                    </a:lnTo>
                    <a:lnTo>
                      <a:pt x="4" y="146"/>
                    </a:lnTo>
                    <a:lnTo>
                      <a:pt x="0" y="180"/>
                    </a:lnTo>
                    <a:lnTo>
                      <a:pt x="4" y="212"/>
                    </a:lnTo>
                    <a:lnTo>
                      <a:pt x="42" y="155"/>
                    </a:lnTo>
                    <a:lnTo>
                      <a:pt x="64" y="113"/>
                    </a:lnTo>
                    <a:lnTo>
                      <a:pt x="158" y="67"/>
                    </a:lnTo>
                    <a:lnTo>
                      <a:pt x="274" y="32"/>
                    </a:lnTo>
                    <a:lnTo>
                      <a:pt x="383" y="23"/>
                    </a:lnTo>
                    <a:lnTo>
                      <a:pt x="522" y="32"/>
                    </a:lnTo>
                    <a:lnTo>
                      <a:pt x="527" y="63"/>
                    </a:lnTo>
                    <a:lnTo>
                      <a:pt x="549" y="66"/>
                    </a:lnTo>
                    <a:lnTo>
                      <a:pt x="552" y="77"/>
                    </a:lnTo>
                    <a:lnTo>
                      <a:pt x="581" y="77"/>
                    </a:lnTo>
                    <a:lnTo>
                      <a:pt x="587" y="63"/>
                    </a:lnTo>
                    <a:lnTo>
                      <a:pt x="587" y="44"/>
                    </a:lnTo>
                    <a:lnTo>
                      <a:pt x="549" y="52"/>
                    </a:lnTo>
                    <a:lnTo>
                      <a:pt x="549" y="36"/>
                    </a:lnTo>
                    <a:lnTo>
                      <a:pt x="581" y="25"/>
                    </a:lnTo>
                    <a:lnTo>
                      <a:pt x="597" y="5"/>
                    </a:lnTo>
                    <a:lnTo>
                      <a:pt x="566" y="0"/>
                    </a:lnTo>
                    <a:lnTo>
                      <a:pt x="530" y="5"/>
                    </a:lnTo>
                    <a:lnTo>
                      <a:pt x="530" y="5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3" name="Freeform 239">
                <a:extLst>
                  <a:ext uri="{FF2B5EF4-FFF2-40B4-BE49-F238E27FC236}">
                    <a16:creationId xmlns:a16="http://schemas.microsoft.com/office/drawing/2014/main" id="{BD75A76F-40E2-4C55-B78F-84886AFEC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267"/>
                <a:ext cx="89" cy="46"/>
              </a:xfrm>
              <a:custGeom>
                <a:avLst/>
                <a:gdLst>
                  <a:gd name="T0" fmla="*/ 4 w 178"/>
                  <a:gd name="T1" fmla="*/ 0 h 91"/>
                  <a:gd name="T2" fmla="*/ 70 w 178"/>
                  <a:gd name="T3" fmla="*/ 9 h 91"/>
                  <a:gd name="T4" fmla="*/ 123 w 178"/>
                  <a:gd name="T5" fmla="*/ 24 h 91"/>
                  <a:gd name="T6" fmla="*/ 166 w 178"/>
                  <a:gd name="T7" fmla="*/ 40 h 91"/>
                  <a:gd name="T8" fmla="*/ 178 w 178"/>
                  <a:gd name="T9" fmla="*/ 63 h 91"/>
                  <a:gd name="T10" fmla="*/ 166 w 178"/>
                  <a:gd name="T11" fmla="*/ 91 h 91"/>
                  <a:gd name="T12" fmla="*/ 162 w 178"/>
                  <a:gd name="T13" fmla="*/ 57 h 91"/>
                  <a:gd name="T14" fmla="*/ 112 w 178"/>
                  <a:gd name="T15" fmla="*/ 43 h 91"/>
                  <a:gd name="T16" fmla="*/ 0 w 178"/>
                  <a:gd name="T17" fmla="*/ 28 h 91"/>
                  <a:gd name="T18" fmla="*/ 4 w 178"/>
                  <a:gd name="T19" fmla="*/ 0 h 91"/>
                  <a:gd name="T20" fmla="*/ 4 w 178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91">
                    <a:moveTo>
                      <a:pt x="4" y="0"/>
                    </a:moveTo>
                    <a:lnTo>
                      <a:pt x="70" y="9"/>
                    </a:lnTo>
                    <a:lnTo>
                      <a:pt x="123" y="24"/>
                    </a:lnTo>
                    <a:lnTo>
                      <a:pt x="166" y="40"/>
                    </a:lnTo>
                    <a:lnTo>
                      <a:pt x="178" y="63"/>
                    </a:lnTo>
                    <a:lnTo>
                      <a:pt x="166" y="91"/>
                    </a:lnTo>
                    <a:lnTo>
                      <a:pt x="162" y="57"/>
                    </a:lnTo>
                    <a:lnTo>
                      <a:pt x="112" y="43"/>
                    </a:lnTo>
                    <a:lnTo>
                      <a:pt x="0" y="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4" name="Freeform 240">
                <a:extLst>
                  <a:ext uri="{FF2B5EF4-FFF2-40B4-BE49-F238E27FC236}">
                    <a16:creationId xmlns:a16="http://schemas.microsoft.com/office/drawing/2014/main" id="{2264AE81-D505-417A-99FB-7C87710F8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258"/>
                <a:ext cx="169" cy="14"/>
              </a:xfrm>
              <a:custGeom>
                <a:avLst/>
                <a:gdLst>
                  <a:gd name="T0" fmla="*/ 337 w 337"/>
                  <a:gd name="T1" fmla="*/ 3 h 30"/>
                  <a:gd name="T2" fmla="*/ 116 w 337"/>
                  <a:gd name="T3" fmla="*/ 0 h 30"/>
                  <a:gd name="T4" fmla="*/ 0 w 337"/>
                  <a:gd name="T5" fmla="*/ 30 h 30"/>
                  <a:gd name="T6" fmla="*/ 119 w 337"/>
                  <a:gd name="T7" fmla="*/ 15 h 30"/>
                  <a:gd name="T8" fmla="*/ 238 w 337"/>
                  <a:gd name="T9" fmla="*/ 9 h 30"/>
                  <a:gd name="T10" fmla="*/ 329 w 337"/>
                  <a:gd name="T11" fmla="*/ 13 h 30"/>
                  <a:gd name="T12" fmla="*/ 337 w 337"/>
                  <a:gd name="T13" fmla="*/ 3 h 30"/>
                  <a:gd name="T14" fmla="*/ 337 w 337"/>
                  <a:gd name="T1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7" h="30">
                    <a:moveTo>
                      <a:pt x="337" y="3"/>
                    </a:moveTo>
                    <a:lnTo>
                      <a:pt x="116" y="0"/>
                    </a:lnTo>
                    <a:lnTo>
                      <a:pt x="0" y="30"/>
                    </a:lnTo>
                    <a:lnTo>
                      <a:pt x="119" y="15"/>
                    </a:lnTo>
                    <a:lnTo>
                      <a:pt x="238" y="9"/>
                    </a:lnTo>
                    <a:lnTo>
                      <a:pt x="329" y="13"/>
                    </a:lnTo>
                    <a:lnTo>
                      <a:pt x="337" y="3"/>
                    </a:lnTo>
                    <a:lnTo>
                      <a:pt x="337" y="3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5" name="Freeform 241">
                <a:extLst>
                  <a:ext uri="{FF2B5EF4-FFF2-40B4-BE49-F238E27FC236}">
                    <a16:creationId xmlns:a16="http://schemas.microsoft.com/office/drawing/2014/main" id="{14A79B62-E0A5-4DDB-9D8E-A815E5985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255"/>
                <a:ext cx="133" cy="36"/>
              </a:xfrm>
              <a:custGeom>
                <a:avLst/>
                <a:gdLst>
                  <a:gd name="T0" fmla="*/ 121 w 267"/>
                  <a:gd name="T1" fmla="*/ 7 h 70"/>
                  <a:gd name="T2" fmla="*/ 267 w 267"/>
                  <a:gd name="T3" fmla="*/ 17 h 70"/>
                  <a:gd name="T4" fmla="*/ 248 w 267"/>
                  <a:gd name="T5" fmla="*/ 53 h 70"/>
                  <a:gd name="T6" fmla="*/ 239 w 267"/>
                  <a:gd name="T7" fmla="*/ 70 h 70"/>
                  <a:gd name="T8" fmla="*/ 204 w 267"/>
                  <a:gd name="T9" fmla="*/ 42 h 70"/>
                  <a:gd name="T10" fmla="*/ 146 w 267"/>
                  <a:gd name="T11" fmla="*/ 26 h 70"/>
                  <a:gd name="T12" fmla="*/ 99 w 267"/>
                  <a:gd name="T13" fmla="*/ 36 h 70"/>
                  <a:gd name="T14" fmla="*/ 57 w 267"/>
                  <a:gd name="T15" fmla="*/ 36 h 70"/>
                  <a:gd name="T16" fmla="*/ 0 w 267"/>
                  <a:gd name="T17" fmla="*/ 14 h 70"/>
                  <a:gd name="T18" fmla="*/ 13 w 267"/>
                  <a:gd name="T19" fmla="*/ 0 h 70"/>
                  <a:gd name="T20" fmla="*/ 78 w 267"/>
                  <a:gd name="T21" fmla="*/ 9 h 70"/>
                  <a:gd name="T22" fmla="*/ 121 w 267"/>
                  <a:gd name="T23" fmla="*/ 7 h 70"/>
                  <a:gd name="T24" fmla="*/ 121 w 267"/>
                  <a:gd name="T25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7" h="70">
                    <a:moveTo>
                      <a:pt x="121" y="7"/>
                    </a:moveTo>
                    <a:lnTo>
                      <a:pt x="267" y="17"/>
                    </a:lnTo>
                    <a:lnTo>
                      <a:pt x="248" y="53"/>
                    </a:lnTo>
                    <a:lnTo>
                      <a:pt x="239" y="70"/>
                    </a:lnTo>
                    <a:lnTo>
                      <a:pt x="204" y="42"/>
                    </a:lnTo>
                    <a:lnTo>
                      <a:pt x="146" y="26"/>
                    </a:lnTo>
                    <a:lnTo>
                      <a:pt x="99" y="36"/>
                    </a:lnTo>
                    <a:lnTo>
                      <a:pt x="57" y="36"/>
                    </a:lnTo>
                    <a:lnTo>
                      <a:pt x="0" y="14"/>
                    </a:lnTo>
                    <a:lnTo>
                      <a:pt x="13" y="0"/>
                    </a:lnTo>
                    <a:lnTo>
                      <a:pt x="78" y="9"/>
                    </a:lnTo>
                    <a:lnTo>
                      <a:pt x="121" y="7"/>
                    </a:lnTo>
                    <a:lnTo>
                      <a:pt x="121" y="7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6" name="Freeform 242">
                <a:extLst>
                  <a:ext uri="{FF2B5EF4-FFF2-40B4-BE49-F238E27FC236}">
                    <a16:creationId xmlns:a16="http://schemas.microsoft.com/office/drawing/2014/main" id="{E304307E-FDF7-49DE-9310-48C9BC3CF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296"/>
                <a:ext cx="92" cy="132"/>
              </a:xfrm>
              <a:custGeom>
                <a:avLst/>
                <a:gdLst>
                  <a:gd name="T0" fmla="*/ 169 w 184"/>
                  <a:gd name="T1" fmla="*/ 0 h 263"/>
                  <a:gd name="T2" fmla="*/ 184 w 184"/>
                  <a:gd name="T3" fmla="*/ 10 h 263"/>
                  <a:gd name="T4" fmla="*/ 165 w 184"/>
                  <a:gd name="T5" fmla="*/ 62 h 263"/>
                  <a:gd name="T6" fmla="*/ 152 w 184"/>
                  <a:gd name="T7" fmla="*/ 44 h 263"/>
                  <a:gd name="T8" fmla="*/ 99 w 184"/>
                  <a:gd name="T9" fmla="*/ 69 h 263"/>
                  <a:gd name="T10" fmla="*/ 69 w 184"/>
                  <a:gd name="T11" fmla="*/ 87 h 263"/>
                  <a:gd name="T12" fmla="*/ 47 w 184"/>
                  <a:gd name="T13" fmla="*/ 113 h 263"/>
                  <a:gd name="T14" fmla="*/ 30 w 184"/>
                  <a:gd name="T15" fmla="*/ 166 h 263"/>
                  <a:gd name="T16" fmla="*/ 64 w 184"/>
                  <a:gd name="T17" fmla="*/ 142 h 263"/>
                  <a:gd name="T18" fmla="*/ 49 w 184"/>
                  <a:gd name="T19" fmla="*/ 188 h 263"/>
                  <a:gd name="T20" fmla="*/ 8 w 184"/>
                  <a:gd name="T21" fmla="*/ 263 h 263"/>
                  <a:gd name="T22" fmla="*/ 0 w 184"/>
                  <a:gd name="T23" fmla="*/ 239 h 263"/>
                  <a:gd name="T24" fmla="*/ 15 w 184"/>
                  <a:gd name="T25" fmla="*/ 158 h 263"/>
                  <a:gd name="T26" fmla="*/ 24 w 184"/>
                  <a:gd name="T27" fmla="*/ 120 h 263"/>
                  <a:gd name="T28" fmla="*/ 68 w 184"/>
                  <a:gd name="T29" fmla="*/ 66 h 263"/>
                  <a:gd name="T30" fmla="*/ 147 w 184"/>
                  <a:gd name="T31" fmla="*/ 23 h 263"/>
                  <a:gd name="T32" fmla="*/ 169 w 184"/>
                  <a:gd name="T33" fmla="*/ 0 h 263"/>
                  <a:gd name="T34" fmla="*/ 169 w 184"/>
                  <a:gd name="T3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263">
                    <a:moveTo>
                      <a:pt x="169" y="0"/>
                    </a:moveTo>
                    <a:lnTo>
                      <a:pt x="184" y="10"/>
                    </a:lnTo>
                    <a:lnTo>
                      <a:pt x="165" y="62"/>
                    </a:lnTo>
                    <a:lnTo>
                      <a:pt x="152" y="44"/>
                    </a:lnTo>
                    <a:lnTo>
                      <a:pt x="99" y="69"/>
                    </a:lnTo>
                    <a:lnTo>
                      <a:pt x="69" y="87"/>
                    </a:lnTo>
                    <a:lnTo>
                      <a:pt x="47" y="113"/>
                    </a:lnTo>
                    <a:lnTo>
                      <a:pt x="30" y="166"/>
                    </a:lnTo>
                    <a:lnTo>
                      <a:pt x="64" y="142"/>
                    </a:lnTo>
                    <a:lnTo>
                      <a:pt x="49" y="188"/>
                    </a:lnTo>
                    <a:lnTo>
                      <a:pt x="8" y="263"/>
                    </a:lnTo>
                    <a:lnTo>
                      <a:pt x="0" y="239"/>
                    </a:lnTo>
                    <a:lnTo>
                      <a:pt x="15" y="158"/>
                    </a:lnTo>
                    <a:lnTo>
                      <a:pt x="24" y="120"/>
                    </a:lnTo>
                    <a:lnTo>
                      <a:pt x="68" y="66"/>
                    </a:lnTo>
                    <a:lnTo>
                      <a:pt x="147" y="23"/>
                    </a:lnTo>
                    <a:lnTo>
                      <a:pt x="169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7" name="Freeform 243">
                <a:extLst>
                  <a:ext uri="{FF2B5EF4-FFF2-40B4-BE49-F238E27FC236}">
                    <a16:creationId xmlns:a16="http://schemas.microsoft.com/office/drawing/2014/main" id="{353B02BE-0161-436C-92D2-1B9D82CD0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364"/>
                <a:ext cx="107" cy="32"/>
              </a:xfrm>
              <a:custGeom>
                <a:avLst/>
                <a:gdLst>
                  <a:gd name="T0" fmla="*/ 213 w 213"/>
                  <a:gd name="T1" fmla="*/ 15 h 65"/>
                  <a:gd name="T2" fmla="*/ 25 w 213"/>
                  <a:gd name="T3" fmla="*/ 0 h 65"/>
                  <a:gd name="T4" fmla="*/ 0 w 213"/>
                  <a:gd name="T5" fmla="*/ 54 h 65"/>
                  <a:gd name="T6" fmla="*/ 23 w 213"/>
                  <a:gd name="T7" fmla="*/ 54 h 65"/>
                  <a:gd name="T8" fmla="*/ 52 w 213"/>
                  <a:gd name="T9" fmla="*/ 41 h 65"/>
                  <a:gd name="T10" fmla="*/ 128 w 213"/>
                  <a:gd name="T11" fmla="*/ 59 h 65"/>
                  <a:gd name="T12" fmla="*/ 150 w 213"/>
                  <a:gd name="T13" fmla="*/ 65 h 65"/>
                  <a:gd name="T14" fmla="*/ 187 w 213"/>
                  <a:gd name="T15" fmla="*/ 40 h 65"/>
                  <a:gd name="T16" fmla="*/ 68 w 213"/>
                  <a:gd name="T17" fmla="*/ 25 h 65"/>
                  <a:gd name="T18" fmla="*/ 213 w 213"/>
                  <a:gd name="T19" fmla="*/ 15 h 65"/>
                  <a:gd name="T20" fmla="*/ 213 w 213"/>
                  <a:gd name="T21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3" h="65">
                    <a:moveTo>
                      <a:pt x="213" y="15"/>
                    </a:moveTo>
                    <a:lnTo>
                      <a:pt x="25" y="0"/>
                    </a:lnTo>
                    <a:lnTo>
                      <a:pt x="0" y="54"/>
                    </a:lnTo>
                    <a:lnTo>
                      <a:pt x="23" y="54"/>
                    </a:lnTo>
                    <a:lnTo>
                      <a:pt x="52" y="41"/>
                    </a:lnTo>
                    <a:lnTo>
                      <a:pt x="128" y="59"/>
                    </a:lnTo>
                    <a:lnTo>
                      <a:pt x="150" y="65"/>
                    </a:lnTo>
                    <a:lnTo>
                      <a:pt x="187" y="40"/>
                    </a:lnTo>
                    <a:lnTo>
                      <a:pt x="68" y="25"/>
                    </a:lnTo>
                    <a:lnTo>
                      <a:pt x="213" y="15"/>
                    </a:lnTo>
                    <a:lnTo>
                      <a:pt x="213" y="15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8" name="Freeform 244">
                <a:extLst>
                  <a:ext uri="{FF2B5EF4-FFF2-40B4-BE49-F238E27FC236}">
                    <a16:creationId xmlns:a16="http://schemas.microsoft.com/office/drawing/2014/main" id="{FEB7422E-BC76-42E0-9361-3F2D359ED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459"/>
                <a:ext cx="164" cy="480"/>
              </a:xfrm>
              <a:custGeom>
                <a:avLst/>
                <a:gdLst>
                  <a:gd name="T0" fmla="*/ 328 w 328"/>
                  <a:gd name="T1" fmla="*/ 16 h 960"/>
                  <a:gd name="T2" fmla="*/ 287 w 328"/>
                  <a:gd name="T3" fmla="*/ 122 h 960"/>
                  <a:gd name="T4" fmla="*/ 254 w 328"/>
                  <a:gd name="T5" fmla="*/ 137 h 960"/>
                  <a:gd name="T6" fmla="*/ 301 w 328"/>
                  <a:gd name="T7" fmla="*/ 163 h 960"/>
                  <a:gd name="T8" fmla="*/ 309 w 328"/>
                  <a:gd name="T9" fmla="*/ 210 h 960"/>
                  <a:gd name="T10" fmla="*/ 269 w 328"/>
                  <a:gd name="T11" fmla="*/ 184 h 960"/>
                  <a:gd name="T12" fmla="*/ 287 w 328"/>
                  <a:gd name="T13" fmla="*/ 237 h 960"/>
                  <a:gd name="T14" fmla="*/ 297 w 328"/>
                  <a:gd name="T15" fmla="*/ 260 h 960"/>
                  <a:gd name="T16" fmla="*/ 171 w 328"/>
                  <a:gd name="T17" fmla="*/ 671 h 960"/>
                  <a:gd name="T18" fmla="*/ 110 w 328"/>
                  <a:gd name="T19" fmla="*/ 810 h 960"/>
                  <a:gd name="T20" fmla="*/ 44 w 328"/>
                  <a:gd name="T21" fmla="*/ 934 h 960"/>
                  <a:gd name="T22" fmla="*/ 22 w 328"/>
                  <a:gd name="T23" fmla="*/ 960 h 960"/>
                  <a:gd name="T24" fmla="*/ 0 w 328"/>
                  <a:gd name="T25" fmla="*/ 945 h 960"/>
                  <a:gd name="T26" fmla="*/ 53 w 328"/>
                  <a:gd name="T27" fmla="*/ 882 h 960"/>
                  <a:gd name="T28" fmla="*/ 125 w 328"/>
                  <a:gd name="T29" fmla="*/ 743 h 960"/>
                  <a:gd name="T30" fmla="*/ 185 w 328"/>
                  <a:gd name="T31" fmla="*/ 529 h 960"/>
                  <a:gd name="T32" fmla="*/ 265 w 328"/>
                  <a:gd name="T33" fmla="*/ 260 h 960"/>
                  <a:gd name="T34" fmla="*/ 268 w 328"/>
                  <a:gd name="T35" fmla="*/ 226 h 960"/>
                  <a:gd name="T36" fmla="*/ 248 w 328"/>
                  <a:gd name="T37" fmla="*/ 206 h 960"/>
                  <a:gd name="T38" fmla="*/ 215 w 328"/>
                  <a:gd name="T39" fmla="*/ 184 h 960"/>
                  <a:gd name="T40" fmla="*/ 259 w 328"/>
                  <a:gd name="T41" fmla="*/ 153 h 960"/>
                  <a:gd name="T42" fmla="*/ 225 w 328"/>
                  <a:gd name="T43" fmla="*/ 124 h 960"/>
                  <a:gd name="T44" fmla="*/ 262 w 328"/>
                  <a:gd name="T45" fmla="*/ 113 h 960"/>
                  <a:gd name="T46" fmla="*/ 307 w 328"/>
                  <a:gd name="T47" fmla="*/ 0 h 960"/>
                  <a:gd name="T48" fmla="*/ 328 w 328"/>
                  <a:gd name="T49" fmla="*/ 16 h 960"/>
                  <a:gd name="T50" fmla="*/ 328 w 328"/>
                  <a:gd name="T51" fmla="*/ 16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8" h="960">
                    <a:moveTo>
                      <a:pt x="328" y="16"/>
                    </a:moveTo>
                    <a:lnTo>
                      <a:pt x="287" y="122"/>
                    </a:lnTo>
                    <a:lnTo>
                      <a:pt x="254" y="137"/>
                    </a:lnTo>
                    <a:lnTo>
                      <a:pt x="301" y="163"/>
                    </a:lnTo>
                    <a:lnTo>
                      <a:pt x="309" y="210"/>
                    </a:lnTo>
                    <a:lnTo>
                      <a:pt x="269" y="184"/>
                    </a:lnTo>
                    <a:lnTo>
                      <a:pt x="287" y="237"/>
                    </a:lnTo>
                    <a:lnTo>
                      <a:pt x="297" y="260"/>
                    </a:lnTo>
                    <a:lnTo>
                      <a:pt x="171" y="671"/>
                    </a:lnTo>
                    <a:lnTo>
                      <a:pt x="110" y="810"/>
                    </a:lnTo>
                    <a:lnTo>
                      <a:pt x="44" y="934"/>
                    </a:lnTo>
                    <a:lnTo>
                      <a:pt x="22" y="960"/>
                    </a:lnTo>
                    <a:lnTo>
                      <a:pt x="0" y="945"/>
                    </a:lnTo>
                    <a:lnTo>
                      <a:pt x="53" y="882"/>
                    </a:lnTo>
                    <a:lnTo>
                      <a:pt x="125" y="743"/>
                    </a:lnTo>
                    <a:lnTo>
                      <a:pt x="185" y="529"/>
                    </a:lnTo>
                    <a:lnTo>
                      <a:pt x="265" y="260"/>
                    </a:lnTo>
                    <a:lnTo>
                      <a:pt x="268" y="226"/>
                    </a:lnTo>
                    <a:lnTo>
                      <a:pt x="248" y="206"/>
                    </a:lnTo>
                    <a:lnTo>
                      <a:pt x="215" y="184"/>
                    </a:lnTo>
                    <a:lnTo>
                      <a:pt x="259" y="153"/>
                    </a:lnTo>
                    <a:lnTo>
                      <a:pt x="225" y="124"/>
                    </a:lnTo>
                    <a:lnTo>
                      <a:pt x="262" y="113"/>
                    </a:lnTo>
                    <a:lnTo>
                      <a:pt x="307" y="0"/>
                    </a:lnTo>
                    <a:lnTo>
                      <a:pt x="328" y="16"/>
                    </a:lnTo>
                    <a:lnTo>
                      <a:pt x="328" y="16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89" name="Freeform 245">
                <a:extLst>
                  <a:ext uri="{FF2B5EF4-FFF2-40B4-BE49-F238E27FC236}">
                    <a16:creationId xmlns:a16="http://schemas.microsoft.com/office/drawing/2014/main" id="{5F783956-097E-41A8-B7D5-DA8E11E26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593"/>
                <a:ext cx="73" cy="176"/>
              </a:xfrm>
              <a:custGeom>
                <a:avLst/>
                <a:gdLst>
                  <a:gd name="T0" fmla="*/ 145 w 145"/>
                  <a:gd name="T1" fmla="*/ 29 h 352"/>
                  <a:gd name="T2" fmla="*/ 0 w 145"/>
                  <a:gd name="T3" fmla="*/ 352 h 352"/>
                  <a:gd name="T4" fmla="*/ 136 w 145"/>
                  <a:gd name="T5" fmla="*/ 0 h 352"/>
                  <a:gd name="T6" fmla="*/ 145 w 145"/>
                  <a:gd name="T7" fmla="*/ 29 h 352"/>
                  <a:gd name="T8" fmla="*/ 145 w 145"/>
                  <a:gd name="T9" fmla="*/ 29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352">
                    <a:moveTo>
                      <a:pt x="145" y="29"/>
                    </a:moveTo>
                    <a:lnTo>
                      <a:pt x="0" y="352"/>
                    </a:lnTo>
                    <a:lnTo>
                      <a:pt x="136" y="0"/>
                    </a:lnTo>
                    <a:lnTo>
                      <a:pt x="145" y="29"/>
                    </a:lnTo>
                    <a:lnTo>
                      <a:pt x="145" y="29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0" name="Freeform 246">
                <a:extLst>
                  <a:ext uri="{FF2B5EF4-FFF2-40B4-BE49-F238E27FC236}">
                    <a16:creationId xmlns:a16="http://schemas.microsoft.com/office/drawing/2014/main" id="{E77B6E4E-C5DF-41B7-970B-4508EBD27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566"/>
                <a:ext cx="70" cy="228"/>
              </a:xfrm>
              <a:custGeom>
                <a:avLst/>
                <a:gdLst>
                  <a:gd name="T0" fmla="*/ 105 w 139"/>
                  <a:gd name="T1" fmla="*/ 0 h 456"/>
                  <a:gd name="T2" fmla="*/ 123 w 139"/>
                  <a:gd name="T3" fmla="*/ 26 h 456"/>
                  <a:gd name="T4" fmla="*/ 0 w 139"/>
                  <a:gd name="T5" fmla="*/ 456 h 456"/>
                  <a:gd name="T6" fmla="*/ 139 w 139"/>
                  <a:gd name="T7" fmla="*/ 20 h 456"/>
                  <a:gd name="T8" fmla="*/ 105 w 139"/>
                  <a:gd name="T9" fmla="*/ 0 h 456"/>
                  <a:gd name="T10" fmla="*/ 105 w 139"/>
                  <a:gd name="T11" fmla="*/ 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456">
                    <a:moveTo>
                      <a:pt x="105" y="0"/>
                    </a:moveTo>
                    <a:lnTo>
                      <a:pt x="123" y="26"/>
                    </a:lnTo>
                    <a:lnTo>
                      <a:pt x="0" y="456"/>
                    </a:lnTo>
                    <a:lnTo>
                      <a:pt x="139" y="20"/>
                    </a:lnTo>
                    <a:lnTo>
                      <a:pt x="105" y="0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1" name="Freeform 247">
                <a:extLst>
                  <a:ext uri="{FF2B5EF4-FFF2-40B4-BE49-F238E27FC236}">
                    <a16:creationId xmlns:a16="http://schemas.microsoft.com/office/drawing/2014/main" id="{05ACE952-A83C-4354-8D02-6E86AA2F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873"/>
                <a:ext cx="127" cy="117"/>
              </a:xfrm>
              <a:custGeom>
                <a:avLst/>
                <a:gdLst>
                  <a:gd name="T0" fmla="*/ 112 w 256"/>
                  <a:gd name="T1" fmla="*/ 12 h 234"/>
                  <a:gd name="T2" fmla="*/ 82 w 256"/>
                  <a:gd name="T3" fmla="*/ 17 h 234"/>
                  <a:gd name="T4" fmla="*/ 49 w 256"/>
                  <a:gd name="T5" fmla="*/ 55 h 234"/>
                  <a:gd name="T6" fmla="*/ 91 w 256"/>
                  <a:gd name="T7" fmla="*/ 40 h 234"/>
                  <a:gd name="T8" fmla="*/ 94 w 256"/>
                  <a:gd name="T9" fmla="*/ 68 h 234"/>
                  <a:gd name="T10" fmla="*/ 63 w 256"/>
                  <a:gd name="T11" fmla="*/ 80 h 234"/>
                  <a:gd name="T12" fmla="*/ 121 w 256"/>
                  <a:gd name="T13" fmla="*/ 97 h 234"/>
                  <a:gd name="T14" fmla="*/ 107 w 256"/>
                  <a:gd name="T15" fmla="*/ 141 h 234"/>
                  <a:gd name="T16" fmla="*/ 121 w 256"/>
                  <a:gd name="T17" fmla="*/ 185 h 234"/>
                  <a:gd name="T18" fmla="*/ 132 w 256"/>
                  <a:gd name="T19" fmla="*/ 141 h 234"/>
                  <a:gd name="T20" fmla="*/ 157 w 256"/>
                  <a:gd name="T21" fmla="*/ 177 h 234"/>
                  <a:gd name="T22" fmla="*/ 157 w 256"/>
                  <a:gd name="T23" fmla="*/ 137 h 234"/>
                  <a:gd name="T24" fmla="*/ 168 w 256"/>
                  <a:gd name="T25" fmla="*/ 112 h 234"/>
                  <a:gd name="T26" fmla="*/ 209 w 256"/>
                  <a:gd name="T27" fmla="*/ 93 h 234"/>
                  <a:gd name="T28" fmla="*/ 190 w 256"/>
                  <a:gd name="T29" fmla="*/ 133 h 234"/>
                  <a:gd name="T30" fmla="*/ 195 w 256"/>
                  <a:gd name="T31" fmla="*/ 152 h 234"/>
                  <a:gd name="T32" fmla="*/ 234 w 256"/>
                  <a:gd name="T33" fmla="*/ 119 h 234"/>
                  <a:gd name="T34" fmla="*/ 256 w 256"/>
                  <a:gd name="T35" fmla="*/ 122 h 234"/>
                  <a:gd name="T36" fmla="*/ 256 w 256"/>
                  <a:gd name="T37" fmla="*/ 172 h 234"/>
                  <a:gd name="T38" fmla="*/ 226 w 256"/>
                  <a:gd name="T39" fmla="*/ 216 h 234"/>
                  <a:gd name="T40" fmla="*/ 181 w 256"/>
                  <a:gd name="T41" fmla="*/ 234 h 234"/>
                  <a:gd name="T42" fmla="*/ 138 w 256"/>
                  <a:gd name="T43" fmla="*/ 225 h 234"/>
                  <a:gd name="T44" fmla="*/ 116 w 256"/>
                  <a:gd name="T45" fmla="*/ 200 h 234"/>
                  <a:gd name="T46" fmla="*/ 106 w 256"/>
                  <a:gd name="T47" fmla="*/ 178 h 234"/>
                  <a:gd name="T48" fmla="*/ 63 w 256"/>
                  <a:gd name="T49" fmla="*/ 166 h 234"/>
                  <a:gd name="T50" fmla="*/ 21 w 256"/>
                  <a:gd name="T51" fmla="*/ 138 h 234"/>
                  <a:gd name="T52" fmla="*/ 3 w 256"/>
                  <a:gd name="T53" fmla="*/ 108 h 234"/>
                  <a:gd name="T54" fmla="*/ 0 w 256"/>
                  <a:gd name="T55" fmla="*/ 68 h 234"/>
                  <a:gd name="T56" fmla="*/ 34 w 256"/>
                  <a:gd name="T57" fmla="*/ 15 h 234"/>
                  <a:gd name="T58" fmla="*/ 87 w 256"/>
                  <a:gd name="T59" fmla="*/ 0 h 234"/>
                  <a:gd name="T60" fmla="*/ 112 w 256"/>
                  <a:gd name="T61" fmla="*/ 12 h 234"/>
                  <a:gd name="T62" fmla="*/ 112 w 256"/>
                  <a:gd name="T63" fmla="*/ 1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6" h="234">
                    <a:moveTo>
                      <a:pt x="112" y="12"/>
                    </a:moveTo>
                    <a:lnTo>
                      <a:pt x="82" y="17"/>
                    </a:lnTo>
                    <a:lnTo>
                      <a:pt x="49" y="55"/>
                    </a:lnTo>
                    <a:lnTo>
                      <a:pt x="91" y="40"/>
                    </a:lnTo>
                    <a:lnTo>
                      <a:pt x="94" y="68"/>
                    </a:lnTo>
                    <a:lnTo>
                      <a:pt x="63" y="80"/>
                    </a:lnTo>
                    <a:lnTo>
                      <a:pt x="121" y="97"/>
                    </a:lnTo>
                    <a:lnTo>
                      <a:pt x="107" y="141"/>
                    </a:lnTo>
                    <a:lnTo>
                      <a:pt x="121" y="185"/>
                    </a:lnTo>
                    <a:lnTo>
                      <a:pt x="132" y="141"/>
                    </a:lnTo>
                    <a:lnTo>
                      <a:pt x="157" y="177"/>
                    </a:lnTo>
                    <a:lnTo>
                      <a:pt x="157" y="137"/>
                    </a:lnTo>
                    <a:lnTo>
                      <a:pt x="168" y="112"/>
                    </a:lnTo>
                    <a:lnTo>
                      <a:pt x="209" y="93"/>
                    </a:lnTo>
                    <a:lnTo>
                      <a:pt x="190" y="133"/>
                    </a:lnTo>
                    <a:lnTo>
                      <a:pt x="195" y="152"/>
                    </a:lnTo>
                    <a:lnTo>
                      <a:pt x="234" y="119"/>
                    </a:lnTo>
                    <a:lnTo>
                      <a:pt x="256" y="122"/>
                    </a:lnTo>
                    <a:lnTo>
                      <a:pt x="256" y="172"/>
                    </a:lnTo>
                    <a:lnTo>
                      <a:pt x="226" y="216"/>
                    </a:lnTo>
                    <a:lnTo>
                      <a:pt x="181" y="234"/>
                    </a:lnTo>
                    <a:lnTo>
                      <a:pt x="138" y="225"/>
                    </a:lnTo>
                    <a:lnTo>
                      <a:pt x="116" y="200"/>
                    </a:lnTo>
                    <a:lnTo>
                      <a:pt x="106" y="178"/>
                    </a:lnTo>
                    <a:lnTo>
                      <a:pt x="63" y="166"/>
                    </a:lnTo>
                    <a:lnTo>
                      <a:pt x="21" y="138"/>
                    </a:lnTo>
                    <a:lnTo>
                      <a:pt x="3" y="108"/>
                    </a:lnTo>
                    <a:lnTo>
                      <a:pt x="0" y="68"/>
                    </a:lnTo>
                    <a:lnTo>
                      <a:pt x="34" y="15"/>
                    </a:lnTo>
                    <a:lnTo>
                      <a:pt x="87" y="0"/>
                    </a:lnTo>
                    <a:lnTo>
                      <a:pt x="112" y="12"/>
                    </a:lnTo>
                    <a:lnTo>
                      <a:pt x="112" y="12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2" name="Freeform 248">
                <a:extLst>
                  <a:ext uri="{FF2B5EF4-FFF2-40B4-BE49-F238E27FC236}">
                    <a16:creationId xmlns:a16="http://schemas.microsoft.com/office/drawing/2014/main" id="{9AEB085D-48F2-49B6-9C69-0CCB7BDE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55"/>
                <a:ext cx="54" cy="24"/>
              </a:xfrm>
              <a:custGeom>
                <a:avLst/>
                <a:gdLst>
                  <a:gd name="T0" fmla="*/ 83 w 109"/>
                  <a:gd name="T1" fmla="*/ 18 h 49"/>
                  <a:gd name="T2" fmla="*/ 58 w 109"/>
                  <a:gd name="T3" fmla="*/ 24 h 49"/>
                  <a:gd name="T4" fmla="*/ 36 w 109"/>
                  <a:gd name="T5" fmla="*/ 19 h 49"/>
                  <a:gd name="T6" fmla="*/ 0 w 109"/>
                  <a:gd name="T7" fmla="*/ 0 h 49"/>
                  <a:gd name="T8" fmla="*/ 15 w 109"/>
                  <a:gd name="T9" fmla="*/ 34 h 49"/>
                  <a:gd name="T10" fmla="*/ 34 w 109"/>
                  <a:gd name="T11" fmla="*/ 47 h 49"/>
                  <a:gd name="T12" fmla="*/ 62 w 109"/>
                  <a:gd name="T13" fmla="*/ 49 h 49"/>
                  <a:gd name="T14" fmla="*/ 87 w 109"/>
                  <a:gd name="T15" fmla="*/ 34 h 49"/>
                  <a:gd name="T16" fmla="*/ 109 w 109"/>
                  <a:gd name="T17" fmla="*/ 11 h 49"/>
                  <a:gd name="T18" fmla="*/ 83 w 109"/>
                  <a:gd name="T19" fmla="*/ 18 h 49"/>
                  <a:gd name="T20" fmla="*/ 83 w 109"/>
                  <a:gd name="T21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49">
                    <a:moveTo>
                      <a:pt x="83" y="18"/>
                    </a:moveTo>
                    <a:lnTo>
                      <a:pt x="58" y="24"/>
                    </a:lnTo>
                    <a:lnTo>
                      <a:pt x="36" y="19"/>
                    </a:lnTo>
                    <a:lnTo>
                      <a:pt x="0" y="0"/>
                    </a:lnTo>
                    <a:lnTo>
                      <a:pt x="15" y="34"/>
                    </a:lnTo>
                    <a:lnTo>
                      <a:pt x="34" y="47"/>
                    </a:lnTo>
                    <a:lnTo>
                      <a:pt x="62" y="49"/>
                    </a:lnTo>
                    <a:lnTo>
                      <a:pt x="87" y="34"/>
                    </a:lnTo>
                    <a:lnTo>
                      <a:pt x="109" y="11"/>
                    </a:lnTo>
                    <a:lnTo>
                      <a:pt x="83" y="18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3" name="Freeform 249">
                <a:extLst>
                  <a:ext uri="{FF2B5EF4-FFF2-40B4-BE49-F238E27FC236}">
                    <a16:creationId xmlns:a16="http://schemas.microsoft.com/office/drawing/2014/main" id="{354BED2B-5957-466C-B61C-4B9218D9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857"/>
                <a:ext cx="60" cy="87"/>
              </a:xfrm>
              <a:custGeom>
                <a:avLst/>
                <a:gdLst>
                  <a:gd name="T0" fmla="*/ 0 w 121"/>
                  <a:gd name="T1" fmla="*/ 175 h 175"/>
                  <a:gd name="T2" fmla="*/ 75 w 121"/>
                  <a:gd name="T3" fmla="*/ 93 h 175"/>
                  <a:gd name="T4" fmla="*/ 121 w 121"/>
                  <a:gd name="T5" fmla="*/ 0 h 175"/>
                  <a:gd name="T6" fmla="*/ 31 w 121"/>
                  <a:gd name="T7" fmla="*/ 126 h 175"/>
                  <a:gd name="T8" fmla="*/ 0 w 121"/>
                  <a:gd name="T9" fmla="*/ 160 h 175"/>
                  <a:gd name="T10" fmla="*/ 0 w 121"/>
                  <a:gd name="T11" fmla="*/ 175 h 175"/>
                  <a:gd name="T12" fmla="*/ 0 w 121"/>
                  <a:gd name="T1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75">
                    <a:moveTo>
                      <a:pt x="0" y="175"/>
                    </a:moveTo>
                    <a:lnTo>
                      <a:pt x="75" y="93"/>
                    </a:lnTo>
                    <a:lnTo>
                      <a:pt x="121" y="0"/>
                    </a:lnTo>
                    <a:lnTo>
                      <a:pt x="31" y="126"/>
                    </a:lnTo>
                    <a:lnTo>
                      <a:pt x="0" y="160"/>
                    </a:lnTo>
                    <a:lnTo>
                      <a:pt x="0" y="175"/>
                    </a:lnTo>
                    <a:lnTo>
                      <a:pt x="0" y="175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4" name="Freeform 250">
                <a:extLst>
                  <a:ext uri="{FF2B5EF4-FFF2-40B4-BE49-F238E27FC236}">
                    <a16:creationId xmlns:a16="http://schemas.microsoft.com/office/drawing/2014/main" id="{D960D061-5088-4247-8C0F-E143F60D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854"/>
                <a:ext cx="71" cy="132"/>
              </a:xfrm>
              <a:custGeom>
                <a:avLst/>
                <a:gdLst>
                  <a:gd name="T0" fmla="*/ 69 w 142"/>
                  <a:gd name="T1" fmla="*/ 43 h 264"/>
                  <a:gd name="T2" fmla="*/ 35 w 142"/>
                  <a:gd name="T3" fmla="*/ 84 h 264"/>
                  <a:gd name="T4" fmla="*/ 54 w 142"/>
                  <a:gd name="T5" fmla="*/ 80 h 264"/>
                  <a:gd name="T6" fmla="*/ 54 w 142"/>
                  <a:gd name="T7" fmla="*/ 157 h 264"/>
                  <a:gd name="T8" fmla="*/ 6 w 142"/>
                  <a:gd name="T9" fmla="*/ 127 h 264"/>
                  <a:gd name="T10" fmla="*/ 0 w 142"/>
                  <a:gd name="T11" fmla="*/ 190 h 264"/>
                  <a:gd name="T12" fmla="*/ 6 w 142"/>
                  <a:gd name="T13" fmla="*/ 229 h 264"/>
                  <a:gd name="T14" fmla="*/ 29 w 142"/>
                  <a:gd name="T15" fmla="*/ 264 h 264"/>
                  <a:gd name="T16" fmla="*/ 34 w 142"/>
                  <a:gd name="T17" fmla="*/ 212 h 264"/>
                  <a:gd name="T18" fmla="*/ 51 w 142"/>
                  <a:gd name="T19" fmla="*/ 259 h 264"/>
                  <a:gd name="T20" fmla="*/ 115 w 142"/>
                  <a:gd name="T21" fmla="*/ 253 h 264"/>
                  <a:gd name="T22" fmla="*/ 138 w 142"/>
                  <a:gd name="T23" fmla="*/ 220 h 264"/>
                  <a:gd name="T24" fmla="*/ 142 w 142"/>
                  <a:gd name="T25" fmla="*/ 172 h 264"/>
                  <a:gd name="T26" fmla="*/ 103 w 142"/>
                  <a:gd name="T27" fmla="*/ 146 h 264"/>
                  <a:gd name="T28" fmla="*/ 95 w 142"/>
                  <a:gd name="T29" fmla="*/ 43 h 264"/>
                  <a:gd name="T30" fmla="*/ 65 w 142"/>
                  <a:gd name="T31" fmla="*/ 0 h 264"/>
                  <a:gd name="T32" fmla="*/ 69 w 142"/>
                  <a:gd name="T33" fmla="*/ 43 h 264"/>
                  <a:gd name="T34" fmla="*/ 69 w 142"/>
                  <a:gd name="T35" fmla="*/ 4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" h="264">
                    <a:moveTo>
                      <a:pt x="69" y="43"/>
                    </a:moveTo>
                    <a:lnTo>
                      <a:pt x="35" y="84"/>
                    </a:lnTo>
                    <a:lnTo>
                      <a:pt x="54" y="80"/>
                    </a:lnTo>
                    <a:lnTo>
                      <a:pt x="54" y="157"/>
                    </a:lnTo>
                    <a:lnTo>
                      <a:pt x="6" y="127"/>
                    </a:lnTo>
                    <a:lnTo>
                      <a:pt x="0" y="190"/>
                    </a:lnTo>
                    <a:lnTo>
                      <a:pt x="6" y="229"/>
                    </a:lnTo>
                    <a:lnTo>
                      <a:pt x="29" y="264"/>
                    </a:lnTo>
                    <a:lnTo>
                      <a:pt x="34" y="212"/>
                    </a:lnTo>
                    <a:lnTo>
                      <a:pt x="51" y="259"/>
                    </a:lnTo>
                    <a:lnTo>
                      <a:pt x="115" y="253"/>
                    </a:lnTo>
                    <a:lnTo>
                      <a:pt x="138" y="220"/>
                    </a:lnTo>
                    <a:lnTo>
                      <a:pt x="142" y="172"/>
                    </a:lnTo>
                    <a:lnTo>
                      <a:pt x="103" y="146"/>
                    </a:lnTo>
                    <a:lnTo>
                      <a:pt x="95" y="43"/>
                    </a:lnTo>
                    <a:lnTo>
                      <a:pt x="65" y="0"/>
                    </a:lnTo>
                    <a:lnTo>
                      <a:pt x="69" y="43"/>
                    </a:lnTo>
                    <a:lnTo>
                      <a:pt x="69" y="43"/>
                    </a:lnTo>
                    <a:close/>
                  </a:path>
                </a:pathLst>
              </a:custGeom>
              <a:solidFill>
                <a:srgbClr val="788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5" name="Freeform 251">
                <a:extLst>
                  <a:ext uri="{FF2B5EF4-FFF2-40B4-BE49-F238E27FC236}">
                    <a16:creationId xmlns:a16="http://schemas.microsoft.com/office/drawing/2014/main" id="{A7839B17-15EC-4887-A07E-19B03DF06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945"/>
                <a:ext cx="275" cy="269"/>
              </a:xfrm>
              <a:custGeom>
                <a:avLst/>
                <a:gdLst>
                  <a:gd name="T0" fmla="*/ 0 w 549"/>
                  <a:gd name="T1" fmla="*/ 300 h 537"/>
                  <a:gd name="T2" fmla="*/ 549 w 549"/>
                  <a:gd name="T3" fmla="*/ 0 h 537"/>
                  <a:gd name="T4" fmla="*/ 73 w 549"/>
                  <a:gd name="T5" fmla="*/ 317 h 537"/>
                  <a:gd name="T6" fmla="*/ 446 w 549"/>
                  <a:gd name="T7" fmla="*/ 96 h 537"/>
                  <a:gd name="T8" fmla="*/ 119 w 549"/>
                  <a:gd name="T9" fmla="*/ 335 h 537"/>
                  <a:gd name="T10" fmla="*/ 435 w 549"/>
                  <a:gd name="T11" fmla="*/ 153 h 537"/>
                  <a:gd name="T12" fmla="*/ 135 w 549"/>
                  <a:gd name="T13" fmla="*/ 379 h 537"/>
                  <a:gd name="T14" fmla="*/ 413 w 549"/>
                  <a:gd name="T15" fmla="*/ 210 h 537"/>
                  <a:gd name="T16" fmla="*/ 141 w 549"/>
                  <a:gd name="T17" fmla="*/ 442 h 537"/>
                  <a:gd name="T18" fmla="*/ 357 w 549"/>
                  <a:gd name="T19" fmla="*/ 294 h 537"/>
                  <a:gd name="T20" fmla="*/ 147 w 549"/>
                  <a:gd name="T21" fmla="*/ 482 h 537"/>
                  <a:gd name="T22" fmla="*/ 85 w 549"/>
                  <a:gd name="T23" fmla="*/ 537 h 537"/>
                  <a:gd name="T24" fmla="*/ 28 w 549"/>
                  <a:gd name="T25" fmla="*/ 397 h 537"/>
                  <a:gd name="T26" fmla="*/ 0 w 549"/>
                  <a:gd name="T27" fmla="*/ 300 h 537"/>
                  <a:gd name="T28" fmla="*/ 0 w 549"/>
                  <a:gd name="T29" fmla="*/ 30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9" h="537">
                    <a:moveTo>
                      <a:pt x="0" y="300"/>
                    </a:moveTo>
                    <a:lnTo>
                      <a:pt x="549" y="0"/>
                    </a:lnTo>
                    <a:lnTo>
                      <a:pt x="73" y="317"/>
                    </a:lnTo>
                    <a:lnTo>
                      <a:pt x="446" y="96"/>
                    </a:lnTo>
                    <a:lnTo>
                      <a:pt x="119" y="335"/>
                    </a:lnTo>
                    <a:lnTo>
                      <a:pt x="435" y="153"/>
                    </a:lnTo>
                    <a:lnTo>
                      <a:pt x="135" y="379"/>
                    </a:lnTo>
                    <a:lnTo>
                      <a:pt x="413" y="210"/>
                    </a:lnTo>
                    <a:lnTo>
                      <a:pt x="141" y="442"/>
                    </a:lnTo>
                    <a:lnTo>
                      <a:pt x="357" y="294"/>
                    </a:lnTo>
                    <a:lnTo>
                      <a:pt x="147" y="482"/>
                    </a:lnTo>
                    <a:lnTo>
                      <a:pt x="85" y="537"/>
                    </a:lnTo>
                    <a:lnTo>
                      <a:pt x="28" y="397"/>
                    </a:lnTo>
                    <a:lnTo>
                      <a:pt x="0" y="300"/>
                    </a:lnTo>
                    <a:lnTo>
                      <a:pt x="0" y="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6" name="Freeform 252">
                <a:extLst>
                  <a:ext uri="{FF2B5EF4-FFF2-40B4-BE49-F238E27FC236}">
                    <a16:creationId xmlns:a16="http://schemas.microsoft.com/office/drawing/2014/main" id="{C31BAD0D-C8FD-4794-9DB1-30CD27F20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971"/>
                <a:ext cx="195" cy="130"/>
              </a:xfrm>
              <a:custGeom>
                <a:avLst/>
                <a:gdLst>
                  <a:gd name="T0" fmla="*/ 0 w 391"/>
                  <a:gd name="T1" fmla="*/ 158 h 259"/>
                  <a:gd name="T2" fmla="*/ 273 w 391"/>
                  <a:gd name="T3" fmla="*/ 33 h 259"/>
                  <a:gd name="T4" fmla="*/ 103 w 391"/>
                  <a:gd name="T5" fmla="*/ 152 h 259"/>
                  <a:gd name="T6" fmla="*/ 391 w 391"/>
                  <a:gd name="T7" fmla="*/ 0 h 259"/>
                  <a:gd name="T8" fmla="*/ 0 w 391"/>
                  <a:gd name="T9" fmla="*/ 259 h 259"/>
                  <a:gd name="T10" fmla="*/ 0 w 391"/>
                  <a:gd name="T11" fmla="*/ 158 h 259"/>
                  <a:gd name="T12" fmla="*/ 0 w 391"/>
                  <a:gd name="T13" fmla="*/ 1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1" h="259">
                    <a:moveTo>
                      <a:pt x="0" y="158"/>
                    </a:moveTo>
                    <a:lnTo>
                      <a:pt x="273" y="33"/>
                    </a:lnTo>
                    <a:lnTo>
                      <a:pt x="103" y="152"/>
                    </a:lnTo>
                    <a:lnTo>
                      <a:pt x="391" y="0"/>
                    </a:lnTo>
                    <a:lnTo>
                      <a:pt x="0" y="259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7" name="Freeform 253">
                <a:extLst>
                  <a:ext uri="{FF2B5EF4-FFF2-40B4-BE49-F238E27FC236}">
                    <a16:creationId xmlns:a16="http://schemas.microsoft.com/office/drawing/2014/main" id="{506A8DD5-E631-4FF3-9B69-95172F1C6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702"/>
                <a:ext cx="167" cy="206"/>
              </a:xfrm>
              <a:custGeom>
                <a:avLst/>
                <a:gdLst>
                  <a:gd name="T0" fmla="*/ 287 w 333"/>
                  <a:gd name="T1" fmla="*/ 0 h 414"/>
                  <a:gd name="T2" fmla="*/ 147 w 333"/>
                  <a:gd name="T3" fmla="*/ 119 h 414"/>
                  <a:gd name="T4" fmla="*/ 238 w 333"/>
                  <a:gd name="T5" fmla="*/ 85 h 414"/>
                  <a:gd name="T6" fmla="*/ 113 w 333"/>
                  <a:gd name="T7" fmla="*/ 170 h 414"/>
                  <a:gd name="T8" fmla="*/ 243 w 333"/>
                  <a:gd name="T9" fmla="*/ 119 h 414"/>
                  <a:gd name="T10" fmla="*/ 79 w 333"/>
                  <a:gd name="T11" fmla="*/ 232 h 414"/>
                  <a:gd name="T12" fmla="*/ 208 w 333"/>
                  <a:gd name="T13" fmla="*/ 170 h 414"/>
                  <a:gd name="T14" fmla="*/ 51 w 333"/>
                  <a:gd name="T15" fmla="*/ 295 h 414"/>
                  <a:gd name="T16" fmla="*/ 186 w 333"/>
                  <a:gd name="T17" fmla="*/ 244 h 414"/>
                  <a:gd name="T18" fmla="*/ 11 w 333"/>
                  <a:gd name="T19" fmla="*/ 363 h 414"/>
                  <a:gd name="T20" fmla="*/ 277 w 333"/>
                  <a:gd name="T21" fmla="*/ 244 h 414"/>
                  <a:gd name="T22" fmla="*/ 0 w 333"/>
                  <a:gd name="T23" fmla="*/ 414 h 414"/>
                  <a:gd name="T24" fmla="*/ 283 w 333"/>
                  <a:gd name="T25" fmla="*/ 277 h 414"/>
                  <a:gd name="T26" fmla="*/ 327 w 333"/>
                  <a:gd name="T27" fmla="*/ 260 h 414"/>
                  <a:gd name="T28" fmla="*/ 333 w 333"/>
                  <a:gd name="T29" fmla="*/ 119 h 414"/>
                  <a:gd name="T30" fmla="*/ 287 w 333"/>
                  <a:gd name="T31" fmla="*/ 0 h 414"/>
                  <a:gd name="T32" fmla="*/ 287 w 333"/>
                  <a:gd name="T33" fmla="*/ 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3" h="414">
                    <a:moveTo>
                      <a:pt x="287" y="0"/>
                    </a:moveTo>
                    <a:lnTo>
                      <a:pt x="147" y="119"/>
                    </a:lnTo>
                    <a:lnTo>
                      <a:pt x="238" y="85"/>
                    </a:lnTo>
                    <a:lnTo>
                      <a:pt x="113" y="170"/>
                    </a:lnTo>
                    <a:lnTo>
                      <a:pt x="243" y="119"/>
                    </a:lnTo>
                    <a:lnTo>
                      <a:pt x="79" y="232"/>
                    </a:lnTo>
                    <a:lnTo>
                      <a:pt x="208" y="170"/>
                    </a:lnTo>
                    <a:lnTo>
                      <a:pt x="51" y="295"/>
                    </a:lnTo>
                    <a:lnTo>
                      <a:pt x="186" y="244"/>
                    </a:lnTo>
                    <a:lnTo>
                      <a:pt x="11" y="363"/>
                    </a:lnTo>
                    <a:lnTo>
                      <a:pt x="277" y="244"/>
                    </a:lnTo>
                    <a:lnTo>
                      <a:pt x="0" y="414"/>
                    </a:lnTo>
                    <a:lnTo>
                      <a:pt x="283" y="277"/>
                    </a:lnTo>
                    <a:lnTo>
                      <a:pt x="327" y="260"/>
                    </a:lnTo>
                    <a:lnTo>
                      <a:pt x="333" y="119"/>
                    </a:lnTo>
                    <a:lnTo>
                      <a:pt x="287" y="0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8" name="Freeform 254">
                <a:extLst>
                  <a:ext uri="{FF2B5EF4-FFF2-40B4-BE49-F238E27FC236}">
                    <a16:creationId xmlns:a16="http://schemas.microsoft.com/office/drawing/2014/main" id="{19DF9AD2-A168-459E-AEF6-7A6D7B730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592"/>
                <a:ext cx="638" cy="734"/>
              </a:xfrm>
              <a:custGeom>
                <a:avLst/>
                <a:gdLst>
                  <a:gd name="T0" fmla="*/ 33 w 1276"/>
                  <a:gd name="T1" fmla="*/ 727 h 1468"/>
                  <a:gd name="T2" fmla="*/ 42 w 1276"/>
                  <a:gd name="T3" fmla="*/ 991 h 1468"/>
                  <a:gd name="T4" fmla="*/ 111 w 1276"/>
                  <a:gd name="T5" fmla="*/ 1223 h 1468"/>
                  <a:gd name="T6" fmla="*/ 240 w 1276"/>
                  <a:gd name="T7" fmla="*/ 1364 h 1468"/>
                  <a:gd name="T8" fmla="*/ 450 w 1276"/>
                  <a:gd name="T9" fmla="*/ 1402 h 1468"/>
                  <a:gd name="T10" fmla="*/ 590 w 1276"/>
                  <a:gd name="T11" fmla="*/ 1395 h 1468"/>
                  <a:gd name="T12" fmla="*/ 698 w 1276"/>
                  <a:gd name="T13" fmla="*/ 1355 h 1468"/>
                  <a:gd name="T14" fmla="*/ 838 w 1276"/>
                  <a:gd name="T15" fmla="*/ 1255 h 1468"/>
                  <a:gd name="T16" fmla="*/ 1004 w 1276"/>
                  <a:gd name="T17" fmla="*/ 1100 h 1468"/>
                  <a:gd name="T18" fmla="*/ 1140 w 1276"/>
                  <a:gd name="T19" fmla="*/ 866 h 1468"/>
                  <a:gd name="T20" fmla="*/ 1199 w 1276"/>
                  <a:gd name="T21" fmla="*/ 681 h 1468"/>
                  <a:gd name="T22" fmla="*/ 1233 w 1276"/>
                  <a:gd name="T23" fmla="*/ 452 h 1468"/>
                  <a:gd name="T24" fmla="*/ 1227 w 1276"/>
                  <a:gd name="T25" fmla="*/ 287 h 1468"/>
                  <a:gd name="T26" fmla="*/ 1152 w 1276"/>
                  <a:gd name="T27" fmla="*/ 100 h 1468"/>
                  <a:gd name="T28" fmla="*/ 1101 w 1276"/>
                  <a:gd name="T29" fmla="*/ 46 h 1468"/>
                  <a:gd name="T30" fmla="*/ 1114 w 1276"/>
                  <a:gd name="T31" fmla="*/ 0 h 1468"/>
                  <a:gd name="T32" fmla="*/ 1164 w 1276"/>
                  <a:gd name="T33" fmla="*/ 56 h 1468"/>
                  <a:gd name="T34" fmla="*/ 1230 w 1276"/>
                  <a:gd name="T35" fmla="*/ 150 h 1468"/>
                  <a:gd name="T36" fmla="*/ 1261 w 1276"/>
                  <a:gd name="T37" fmla="*/ 256 h 1468"/>
                  <a:gd name="T38" fmla="*/ 1276 w 1276"/>
                  <a:gd name="T39" fmla="*/ 411 h 1468"/>
                  <a:gd name="T40" fmla="*/ 1261 w 1276"/>
                  <a:gd name="T41" fmla="*/ 539 h 1468"/>
                  <a:gd name="T42" fmla="*/ 1230 w 1276"/>
                  <a:gd name="T43" fmla="*/ 702 h 1468"/>
                  <a:gd name="T44" fmla="*/ 1184 w 1276"/>
                  <a:gd name="T45" fmla="*/ 830 h 1468"/>
                  <a:gd name="T46" fmla="*/ 1136 w 1276"/>
                  <a:gd name="T47" fmla="*/ 938 h 1468"/>
                  <a:gd name="T48" fmla="*/ 1046 w 1276"/>
                  <a:gd name="T49" fmla="*/ 1078 h 1468"/>
                  <a:gd name="T50" fmla="*/ 963 w 1276"/>
                  <a:gd name="T51" fmla="*/ 1185 h 1468"/>
                  <a:gd name="T52" fmla="*/ 895 w 1276"/>
                  <a:gd name="T53" fmla="*/ 1251 h 1468"/>
                  <a:gd name="T54" fmla="*/ 759 w 1276"/>
                  <a:gd name="T55" fmla="*/ 1374 h 1468"/>
                  <a:gd name="T56" fmla="*/ 609 w 1276"/>
                  <a:gd name="T57" fmla="*/ 1442 h 1468"/>
                  <a:gd name="T58" fmla="*/ 456 w 1276"/>
                  <a:gd name="T59" fmla="*/ 1468 h 1468"/>
                  <a:gd name="T60" fmla="*/ 345 w 1276"/>
                  <a:gd name="T61" fmla="*/ 1464 h 1468"/>
                  <a:gd name="T62" fmla="*/ 264 w 1276"/>
                  <a:gd name="T63" fmla="*/ 1437 h 1468"/>
                  <a:gd name="T64" fmla="*/ 196 w 1276"/>
                  <a:gd name="T65" fmla="*/ 1406 h 1468"/>
                  <a:gd name="T66" fmla="*/ 107 w 1276"/>
                  <a:gd name="T67" fmla="*/ 1324 h 1468"/>
                  <a:gd name="T68" fmla="*/ 19 w 1276"/>
                  <a:gd name="T69" fmla="*/ 1142 h 1468"/>
                  <a:gd name="T70" fmla="*/ 0 w 1276"/>
                  <a:gd name="T71" fmla="*/ 925 h 1468"/>
                  <a:gd name="T72" fmla="*/ 33 w 1276"/>
                  <a:gd name="T73" fmla="*/ 727 h 1468"/>
                  <a:gd name="T74" fmla="*/ 33 w 1276"/>
                  <a:gd name="T75" fmla="*/ 727 h 1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76" h="1468">
                    <a:moveTo>
                      <a:pt x="33" y="727"/>
                    </a:moveTo>
                    <a:lnTo>
                      <a:pt x="42" y="991"/>
                    </a:lnTo>
                    <a:lnTo>
                      <a:pt x="111" y="1223"/>
                    </a:lnTo>
                    <a:lnTo>
                      <a:pt x="240" y="1364"/>
                    </a:lnTo>
                    <a:lnTo>
                      <a:pt x="450" y="1402"/>
                    </a:lnTo>
                    <a:lnTo>
                      <a:pt x="590" y="1395"/>
                    </a:lnTo>
                    <a:lnTo>
                      <a:pt x="698" y="1355"/>
                    </a:lnTo>
                    <a:lnTo>
                      <a:pt x="838" y="1255"/>
                    </a:lnTo>
                    <a:lnTo>
                      <a:pt x="1004" y="1100"/>
                    </a:lnTo>
                    <a:lnTo>
                      <a:pt x="1140" y="866"/>
                    </a:lnTo>
                    <a:lnTo>
                      <a:pt x="1199" y="681"/>
                    </a:lnTo>
                    <a:lnTo>
                      <a:pt x="1233" y="452"/>
                    </a:lnTo>
                    <a:lnTo>
                      <a:pt x="1227" y="287"/>
                    </a:lnTo>
                    <a:lnTo>
                      <a:pt x="1152" y="100"/>
                    </a:lnTo>
                    <a:lnTo>
                      <a:pt x="1101" y="46"/>
                    </a:lnTo>
                    <a:lnTo>
                      <a:pt x="1114" y="0"/>
                    </a:lnTo>
                    <a:lnTo>
                      <a:pt x="1164" y="56"/>
                    </a:lnTo>
                    <a:lnTo>
                      <a:pt x="1230" y="150"/>
                    </a:lnTo>
                    <a:lnTo>
                      <a:pt x="1261" y="256"/>
                    </a:lnTo>
                    <a:lnTo>
                      <a:pt x="1276" y="411"/>
                    </a:lnTo>
                    <a:lnTo>
                      <a:pt x="1261" y="539"/>
                    </a:lnTo>
                    <a:lnTo>
                      <a:pt x="1230" y="702"/>
                    </a:lnTo>
                    <a:lnTo>
                      <a:pt x="1184" y="830"/>
                    </a:lnTo>
                    <a:lnTo>
                      <a:pt x="1136" y="938"/>
                    </a:lnTo>
                    <a:lnTo>
                      <a:pt x="1046" y="1078"/>
                    </a:lnTo>
                    <a:lnTo>
                      <a:pt x="963" y="1185"/>
                    </a:lnTo>
                    <a:lnTo>
                      <a:pt x="895" y="1251"/>
                    </a:lnTo>
                    <a:lnTo>
                      <a:pt x="759" y="1374"/>
                    </a:lnTo>
                    <a:lnTo>
                      <a:pt x="609" y="1442"/>
                    </a:lnTo>
                    <a:lnTo>
                      <a:pt x="456" y="1468"/>
                    </a:lnTo>
                    <a:lnTo>
                      <a:pt x="345" y="1464"/>
                    </a:lnTo>
                    <a:lnTo>
                      <a:pt x="264" y="1437"/>
                    </a:lnTo>
                    <a:lnTo>
                      <a:pt x="196" y="1406"/>
                    </a:lnTo>
                    <a:lnTo>
                      <a:pt x="107" y="1324"/>
                    </a:lnTo>
                    <a:lnTo>
                      <a:pt x="19" y="1142"/>
                    </a:lnTo>
                    <a:lnTo>
                      <a:pt x="0" y="925"/>
                    </a:lnTo>
                    <a:lnTo>
                      <a:pt x="33" y="727"/>
                    </a:lnTo>
                    <a:lnTo>
                      <a:pt x="33" y="727"/>
                    </a:lnTo>
                    <a:close/>
                  </a:path>
                </a:pathLst>
              </a:custGeom>
              <a:solidFill>
                <a:srgbClr val="F2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99" name="Freeform 255">
                <a:extLst>
                  <a:ext uri="{FF2B5EF4-FFF2-40B4-BE49-F238E27FC236}">
                    <a16:creationId xmlns:a16="http://schemas.microsoft.com/office/drawing/2014/main" id="{57396AFE-665C-4E5F-B95C-CDF2AC08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552"/>
                <a:ext cx="504" cy="434"/>
              </a:xfrm>
              <a:custGeom>
                <a:avLst/>
                <a:gdLst>
                  <a:gd name="T0" fmla="*/ 1007 w 1007"/>
                  <a:gd name="T1" fmla="*/ 33 h 868"/>
                  <a:gd name="T2" fmla="*/ 893 w 1007"/>
                  <a:gd name="T3" fmla="*/ 0 h 868"/>
                  <a:gd name="T4" fmla="*/ 784 w 1007"/>
                  <a:gd name="T5" fmla="*/ 0 h 868"/>
                  <a:gd name="T6" fmla="*/ 684 w 1007"/>
                  <a:gd name="T7" fmla="*/ 10 h 868"/>
                  <a:gd name="T8" fmla="*/ 556 w 1007"/>
                  <a:gd name="T9" fmla="*/ 52 h 868"/>
                  <a:gd name="T10" fmla="*/ 445 w 1007"/>
                  <a:gd name="T11" fmla="*/ 117 h 868"/>
                  <a:gd name="T12" fmla="*/ 364 w 1007"/>
                  <a:gd name="T13" fmla="*/ 180 h 868"/>
                  <a:gd name="T14" fmla="*/ 242 w 1007"/>
                  <a:gd name="T15" fmla="*/ 302 h 868"/>
                  <a:gd name="T16" fmla="*/ 139 w 1007"/>
                  <a:gd name="T17" fmla="*/ 456 h 868"/>
                  <a:gd name="T18" fmla="*/ 70 w 1007"/>
                  <a:gd name="T19" fmla="*/ 597 h 868"/>
                  <a:gd name="T20" fmla="*/ 17 w 1007"/>
                  <a:gd name="T21" fmla="*/ 738 h 868"/>
                  <a:gd name="T22" fmla="*/ 0 w 1007"/>
                  <a:gd name="T23" fmla="*/ 868 h 868"/>
                  <a:gd name="T24" fmla="*/ 62 w 1007"/>
                  <a:gd name="T25" fmla="*/ 648 h 868"/>
                  <a:gd name="T26" fmla="*/ 210 w 1007"/>
                  <a:gd name="T27" fmla="*/ 389 h 868"/>
                  <a:gd name="T28" fmla="*/ 304 w 1007"/>
                  <a:gd name="T29" fmla="*/ 271 h 868"/>
                  <a:gd name="T30" fmla="*/ 479 w 1007"/>
                  <a:gd name="T31" fmla="*/ 124 h 868"/>
                  <a:gd name="T32" fmla="*/ 627 w 1007"/>
                  <a:gd name="T33" fmla="*/ 47 h 868"/>
                  <a:gd name="T34" fmla="*/ 747 w 1007"/>
                  <a:gd name="T35" fmla="*/ 23 h 868"/>
                  <a:gd name="T36" fmla="*/ 828 w 1007"/>
                  <a:gd name="T37" fmla="*/ 23 h 868"/>
                  <a:gd name="T38" fmla="*/ 997 w 1007"/>
                  <a:gd name="T39" fmla="*/ 89 h 868"/>
                  <a:gd name="T40" fmla="*/ 1007 w 1007"/>
                  <a:gd name="T41" fmla="*/ 33 h 868"/>
                  <a:gd name="T42" fmla="*/ 1007 w 1007"/>
                  <a:gd name="T43" fmla="*/ 33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7" h="868">
                    <a:moveTo>
                      <a:pt x="1007" y="33"/>
                    </a:moveTo>
                    <a:lnTo>
                      <a:pt x="893" y="0"/>
                    </a:lnTo>
                    <a:lnTo>
                      <a:pt x="784" y="0"/>
                    </a:lnTo>
                    <a:lnTo>
                      <a:pt x="684" y="10"/>
                    </a:lnTo>
                    <a:lnTo>
                      <a:pt x="556" y="52"/>
                    </a:lnTo>
                    <a:lnTo>
                      <a:pt x="445" y="117"/>
                    </a:lnTo>
                    <a:lnTo>
                      <a:pt x="364" y="180"/>
                    </a:lnTo>
                    <a:lnTo>
                      <a:pt x="242" y="302"/>
                    </a:lnTo>
                    <a:lnTo>
                      <a:pt x="139" y="456"/>
                    </a:lnTo>
                    <a:lnTo>
                      <a:pt x="70" y="597"/>
                    </a:lnTo>
                    <a:lnTo>
                      <a:pt x="17" y="738"/>
                    </a:lnTo>
                    <a:lnTo>
                      <a:pt x="0" y="868"/>
                    </a:lnTo>
                    <a:lnTo>
                      <a:pt x="62" y="648"/>
                    </a:lnTo>
                    <a:lnTo>
                      <a:pt x="210" y="389"/>
                    </a:lnTo>
                    <a:lnTo>
                      <a:pt x="304" y="271"/>
                    </a:lnTo>
                    <a:lnTo>
                      <a:pt x="479" y="124"/>
                    </a:lnTo>
                    <a:lnTo>
                      <a:pt x="627" y="47"/>
                    </a:lnTo>
                    <a:lnTo>
                      <a:pt x="747" y="23"/>
                    </a:lnTo>
                    <a:lnTo>
                      <a:pt x="828" y="23"/>
                    </a:lnTo>
                    <a:lnTo>
                      <a:pt x="997" y="89"/>
                    </a:lnTo>
                    <a:lnTo>
                      <a:pt x="1007" y="33"/>
                    </a:lnTo>
                    <a:lnTo>
                      <a:pt x="1007" y="33"/>
                    </a:lnTo>
                    <a:close/>
                  </a:path>
                </a:pathLst>
              </a:custGeom>
              <a:solidFill>
                <a:srgbClr val="FA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0" name="Freeform 256">
                <a:extLst>
                  <a:ext uri="{FF2B5EF4-FFF2-40B4-BE49-F238E27FC236}">
                    <a16:creationId xmlns:a16="http://schemas.microsoft.com/office/drawing/2014/main" id="{480C9D73-A5A0-41F7-88E3-0BB6300E1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857"/>
                <a:ext cx="61" cy="30"/>
              </a:xfrm>
              <a:custGeom>
                <a:avLst/>
                <a:gdLst>
                  <a:gd name="T0" fmla="*/ 101 w 123"/>
                  <a:gd name="T1" fmla="*/ 60 h 60"/>
                  <a:gd name="T2" fmla="*/ 0 w 123"/>
                  <a:gd name="T3" fmla="*/ 0 h 60"/>
                  <a:gd name="T4" fmla="*/ 123 w 123"/>
                  <a:gd name="T5" fmla="*/ 32 h 60"/>
                  <a:gd name="T6" fmla="*/ 101 w 123"/>
                  <a:gd name="T7" fmla="*/ 60 h 60"/>
                  <a:gd name="T8" fmla="*/ 101 w 123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60">
                    <a:moveTo>
                      <a:pt x="101" y="60"/>
                    </a:moveTo>
                    <a:lnTo>
                      <a:pt x="0" y="0"/>
                    </a:lnTo>
                    <a:lnTo>
                      <a:pt x="123" y="32"/>
                    </a:lnTo>
                    <a:lnTo>
                      <a:pt x="101" y="60"/>
                    </a:lnTo>
                    <a:lnTo>
                      <a:pt x="101" y="60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1" name="Freeform 257">
                <a:extLst>
                  <a:ext uri="{FF2B5EF4-FFF2-40B4-BE49-F238E27FC236}">
                    <a16:creationId xmlns:a16="http://schemas.microsoft.com/office/drawing/2014/main" id="{59F1ADDC-CED7-433E-8078-7377B936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418"/>
                <a:ext cx="76" cy="430"/>
              </a:xfrm>
              <a:custGeom>
                <a:avLst/>
                <a:gdLst>
                  <a:gd name="T0" fmla="*/ 0 w 152"/>
                  <a:gd name="T1" fmla="*/ 0 h 860"/>
                  <a:gd name="T2" fmla="*/ 152 w 152"/>
                  <a:gd name="T3" fmla="*/ 860 h 860"/>
                  <a:gd name="T4" fmla="*/ 14 w 152"/>
                  <a:gd name="T5" fmla="*/ 13 h 860"/>
                  <a:gd name="T6" fmla="*/ 0 w 152"/>
                  <a:gd name="T7" fmla="*/ 0 h 860"/>
                  <a:gd name="T8" fmla="*/ 0 w 152"/>
                  <a:gd name="T9" fmla="*/ 0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860">
                    <a:moveTo>
                      <a:pt x="0" y="0"/>
                    </a:moveTo>
                    <a:lnTo>
                      <a:pt x="152" y="860"/>
                    </a:lnTo>
                    <a:lnTo>
                      <a:pt x="14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2" name="Freeform 258">
                <a:extLst>
                  <a:ext uri="{FF2B5EF4-FFF2-40B4-BE49-F238E27FC236}">
                    <a16:creationId xmlns:a16="http://schemas.microsoft.com/office/drawing/2014/main" id="{8D4975D0-D687-4206-A320-B35714505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371"/>
                <a:ext cx="41" cy="55"/>
              </a:xfrm>
              <a:custGeom>
                <a:avLst/>
                <a:gdLst>
                  <a:gd name="T0" fmla="*/ 50 w 82"/>
                  <a:gd name="T1" fmla="*/ 110 h 110"/>
                  <a:gd name="T2" fmla="*/ 0 w 82"/>
                  <a:gd name="T3" fmla="*/ 101 h 110"/>
                  <a:gd name="T4" fmla="*/ 1 w 82"/>
                  <a:gd name="T5" fmla="*/ 88 h 110"/>
                  <a:gd name="T6" fmla="*/ 28 w 82"/>
                  <a:gd name="T7" fmla="*/ 85 h 110"/>
                  <a:gd name="T8" fmla="*/ 82 w 82"/>
                  <a:gd name="T9" fmla="*/ 0 h 110"/>
                  <a:gd name="T10" fmla="*/ 50 w 82"/>
                  <a:gd name="T11" fmla="*/ 110 h 110"/>
                  <a:gd name="T12" fmla="*/ 50 w 82"/>
                  <a:gd name="T1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10">
                    <a:moveTo>
                      <a:pt x="50" y="110"/>
                    </a:moveTo>
                    <a:lnTo>
                      <a:pt x="0" y="101"/>
                    </a:lnTo>
                    <a:lnTo>
                      <a:pt x="1" y="88"/>
                    </a:lnTo>
                    <a:lnTo>
                      <a:pt x="28" y="85"/>
                    </a:lnTo>
                    <a:lnTo>
                      <a:pt x="82" y="0"/>
                    </a:lnTo>
                    <a:lnTo>
                      <a:pt x="50" y="110"/>
                    </a:lnTo>
                    <a:lnTo>
                      <a:pt x="50" y="11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3" name="Freeform 259">
                <a:extLst>
                  <a:ext uri="{FF2B5EF4-FFF2-40B4-BE49-F238E27FC236}">
                    <a16:creationId xmlns:a16="http://schemas.microsoft.com/office/drawing/2014/main" id="{66701E0D-B44E-4B1D-8431-2DAA236AE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844"/>
                <a:ext cx="37" cy="18"/>
              </a:xfrm>
              <a:custGeom>
                <a:avLst/>
                <a:gdLst>
                  <a:gd name="T0" fmla="*/ 60 w 75"/>
                  <a:gd name="T1" fmla="*/ 36 h 36"/>
                  <a:gd name="T2" fmla="*/ 0 w 75"/>
                  <a:gd name="T3" fmla="*/ 0 h 36"/>
                  <a:gd name="T4" fmla="*/ 75 w 75"/>
                  <a:gd name="T5" fmla="*/ 31 h 36"/>
                  <a:gd name="T6" fmla="*/ 60 w 75"/>
                  <a:gd name="T7" fmla="*/ 36 h 36"/>
                  <a:gd name="T8" fmla="*/ 60 w 75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36">
                    <a:moveTo>
                      <a:pt x="60" y="36"/>
                    </a:moveTo>
                    <a:lnTo>
                      <a:pt x="0" y="0"/>
                    </a:lnTo>
                    <a:lnTo>
                      <a:pt x="75" y="31"/>
                    </a:lnTo>
                    <a:lnTo>
                      <a:pt x="60" y="36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4" name="Freeform 260">
                <a:extLst>
                  <a:ext uri="{FF2B5EF4-FFF2-40B4-BE49-F238E27FC236}">
                    <a16:creationId xmlns:a16="http://schemas.microsoft.com/office/drawing/2014/main" id="{6A761756-C144-4D75-8506-07C03C63B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881"/>
                <a:ext cx="166" cy="41"/>
              </a:xfrm>
              <a:custGeom>
                <a:avLst/>
                <a:gdLst>
                  <a:gd name="T0" fmla="*/ 0 w 333"/>
                  <a:gd name="T1" fmla="*/ 82 h 82"/>
                  <a:gd name="T2" fmla="*/ 333 w 333"/>
                  <a:gd name="T3" fmla="*/ 0 h 82"/>
                  <a:gd name="T4" fmla="*/ 13 w 333"/>
                  <a:gd name="T5" fmla="*/ 65 h 82"/>
                  <a:gd name="T6" fmla="*/ 0 w 333"/>
                  <a:gd name="T7" fmla="*/ 82 h 82"/>
                  <a:gd name="T8" fmla="*/ 0 w 333"/>
                  <a:gd name="T9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82">
                    <a:moveTo>
                      <a:pt x="0" y="82"/>
                    </a:moveTo>
                    <a:lnTo>
                      <a:pt x="333" y="0"/>
                    </a:lnTo>
                    <a:lnTo>
                      <a:pt x="13" y="65"/>
                    </a:lnTo>
                    <a:lnTo>
                      <a:pt x="0" y="8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5" name="Freeform 261">
                <a:extLst>
                  <a:ext uri="{FF2B5EF4-FFF2-40B4-BE49-F238E27FC236}">
                    <a16:creationId xmlns:a16="http://schemas.microsoft.com/office/drawing/2014/main" id="{7276B652-134C-4BBC-8BEC-06DEBF116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858"/>
                <a:ext cx="14" cy="9"/>
              </a:xfrm>
              <a:custGeom>
                <a:avLst/>
                <a:gdLst>
                  <a:gd name="T0" fmla="*/ 28 w 28"/>
                  <a:gd name="T1" fmla="*/ 0 h 17"/>
                  <a:gd name="T2" fmla="*/ 0 w 28"/>
                  <a:gd name="T3" fmla="*/ 7 h 17"/>
                  <a:gd name="T4" fmla="*/ 0 w 28"/>
                  <a:gd name="T5" fmla="*/ 17 h 17"/>
                  <a:gd name="T6" fmla="*/ 28 w 28"/>
                  <a:gd name="T7" fmla="*/ 0 h 17"/>
                  <a:gd name="T8" fmla="*/ 28 w 2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7">
                    <a:moveTo>
                      <a:pt x="28" y="0"/>
                    </a:moveTo>
                    <a:lnTo>
                      <a:pt x="0" y="7"/>
                    </a:lnTo>
                    <a:lnTo>
                      <a:pt x="0" y="17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D3E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6" name="Freeform 262">
                <a:extLst>
                  <a:ext uri="{FF2B5EF4-FFF2-40B4-BE49-F238E27FC236}">
                    <a16:creationId xmlns:a16="http://schemas.microsoft.com/office/drawing/2014/main" id="{56399E89-17FD-4926-BA30-9DE778F0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864"/>
                <a:ext cx="8" cy="20"/>
              </a:xfrm>
              <a:custGeom>
                <a:avLst/>
                <a:gdLst>
                  <a:gd name="T0" fmla="*/ 0 w 18"/>
                  <a:gd name="T1" fmla="*/ 8 h 41"/>
                  <a:gd name="T2" fmla="*/ 0 w 18"/>
                  <a:gd name="T3" fmla="*/ 27 h 41"/>
                  <a:gd name="T4" fmla="*/ 13 w 18"/>
                  <a:gd name="T5" fmla="*/ 41 h 41"/>
                  <a:gd name="T6" fmla="*/ 18 w 18"/>
                  <a:gd name="T7" fmla="*/ 0 h 41"/>
                  <a:gd name="T8" fmla="*/ 0 w 18"/>
                  <a:gd name="T9" fmla="*/ 8 h 41"/>
                  <a:gd name="T10" fmla="*/ 0 w 18"/>
                  <a:gd name="T11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1">
                    <a:moveTo>
                      <a:pt x="0" y="8"/>
                    </a:moveTo>
                    <a:lnTo>
                      <a:pt x="0" y="27"/>
                    </a:lnTo>
                    <a:lnTo>
                      <a:pt x="13" y="41"/>
                    </a:lnTo>
                    <a:lnTo>
                      <a:pt x="18" y="0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7" name="Freeform 263">
                <a:extLst>
                  <a:ext uri="{FF2B5EF4-FFF2-40B4-BE49-F238E27FC236}">
                    <a16:creationId xmlns:a16="http://schemas.microsoft.com/office/drawing/2014/main" id="{34D1AF8C-FCCC-4DB4-A5F3-02A34D4E8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898"/>
                <a:ext cx="119" cy="212"/>
              </a:xfrm>
              <a:custGeom>
                <a:avLst/>
                <a:gdLst>
                  <a:gd name="T0" fmla="*/ 0 w 238"/>
                  <a:gd name="T1" fmla="*/ 401 h 424"/>
                  <a:gd name="T2" fmla="*/ 91 w 238"/>
                  <a:gd name="T3" fmla="*/ 243 h 424"/>
                  <a:gd name="T4" fmla="*/ 69 w 238"/>
                  <a:gd name="T5" fmla="*/ 344 h 424"/>
                  <a:gd name="T6" fmla="*/ 205 w 238"/>
                  <a:gd name="T7" fmla="*/ 15 h 424"/>
                  <a:gd name="T8" fmla="*/ 104 w 238"/>
                  <a:gd name="T9" fmla="*/ 331 h 424"/>
                  <a:gd name="T10" fmla="*/ 226 w 238"/>
                  <a:gd name="T11" fmla="*/ 0 h 424"/>
                  <a:gd name="T12" fmla="*/ 152 w 238"/>
                  <a:gd name="T13" fmla="*/ 292 h 424"/>
                  <a:gd name="T14" fmla="*/ 238 w 238"/>
                  <a:gd name="T15" fmla="*/ 74 h 424"/>
                  <a:gd name="T16" fmla="*/ 202 w 238"/>
                  <a:gd name="T17" fmla="*/ 288 h 424"/>
                  <a:gd name="T18" fmla="*/ 229 w 238"/>
                  <a:gd name="T19" fmla="*/ 222 h 424"/>
                  <a:gd name="T20" fmla="*/ 213 w 238"/>
                  <a:gd name="T21" fmla="*/ 358 h 424"/>
                  <a:gd name="T22" fmla="*/ 157 w 238"/>
                  <a:gd name="T23" fmla="*/ 401 h 424"/>
                  <a:gd name="T24" fmla="*/ 94 w 238"/>
                  <a:gd name="T25" fmla="*/ 424 h 424"/>
                  <a:gd name="T26" fmla="*/ 25 w 238"/>
                  <a:gd name="T27" fmla="*/ 414 h 424"/>
                  <a:gd name="T28" fmla="*/ 0 w 238"/>
                  <a:gd name="T29" fmla="*/ 401 h 424"/>
                  <a:gd name="T30" fmla="*/ 0 w 238"/>
                  <a:gd name="T31" fmla="*/ 401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8" h="424">
                    <a:moveTo>
                      <a:pt x="0" y="401"/>
                    </a:moveTo>
                    <a:lnTo>
                      <a:pt x="91" y="243"/>
                    </a:lnTo>
                    <a:lnTo>
                      <a:pt x="69" y="344"/>
                    </a:lnTo>
                    <a:lnTo>
                      <a:pt x="205" y="15"/>
                    </a:lnTo>
                    <a:lnTo>
                      <a:pt x="104" y="331"/>
                    </a:lnTo>
                    <a:lnTo>
                      <a:pt x="226" y="0"/>
                    </a:lnTo>
                    <a:lnTo>
                      <a:pt x="152" y="292"/>
                    </a:lnTo>
                    <a:lnTo>
                      <a:pt x="238" y="74"/>
                    </a:lnTo>
                    <a:lnTo>
                      <a:pt x="202" y="288"/>
                    </a:lnTo>
                    <a:lnTo>
                      <a:pt x="229" y="222"/>
                    </a:lnTo>
                    <a:lnTo>
                      <a:pt x="213" y="358"/>
                    </a:lnTo>
                    <a:lnTo>
                      <a:pt x="157" y="401"/>
                    </a:lnTo>
                    <a:lnTo>
                      <a:pt x="94" y="424"/>
                    </a:lnTo>
                    <a:lnTo>
                      <a:pt x="25" y="414"/>
                    </a:lnTo>
                    <a:lnTo>
                      <a:pt x="0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8" name="Freeform 264">
                <a:extLst>
                  <a:ext uri="{FF2B5EF4-FFF2-40B4-BE49-F238E27FC236}">
                    <a16:creationId xmlns:a16="http://schemas.microsoft.com/office/drawing/2014/main" id="{46C2010D-E499-4829-B05B-F8E9C8DCF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621"/>
                <a:ext cx="71" cy="208"/>
              </a:xfrm>
              <a:custGeom>
                <a:avLst/>
                <a:gdLst>
                  <a:gd name="T0" fmla="*/ 40 w 141"/>
                  <a:gd name="T1" fmla="*/ 0 h 416"/>
                  <a:gd name="T2" fmla="*/ 3 w 141"/>
                  <a:gd name="T3" fmla="*/ 177 h 416"/>
                  <a:gd name="T4" fmla="*/ 29 w 141"/>
                  <a:gd name="T5" fmla="*/ 94 h 416"/>
                  <a:gd name="T6" fmla="*/ 0 w 141"/>
                  <a:gd name="T7" fmla="*/ 311 h 416"/>
                  <a:gd name="T8" fmla="*/ 40 w 141"/>
                  <a:gd name="T9" fmla="*/ 179 h 416"/>
                  <a:gd name="T10" fmla="*/ 5 w 141"/>
                  <a:gd name="T11" fmla="*/ 380 h 416"/>
                  <a:gd name="T12" fmla="*/ 59 w 141"/>
                  <a:gd name="T13" fmla="*/ 176 h 416"/>
                  <a:gd name="T14" fmla="*/ 7 w 141"/>
                  <a:gd name="T15" fmla="*/ 416 h 416"/>
                  <a:gd name="T16" fmla="*/ 84 w 141"/>
                  <a:gd name="T17" fmla="*/ 185 h 416"/>
                  <a:gd name="T18" fmla="*/ 59 w 141"/>
                  <a:gd name="T19" fmla="*/ 308 h 416"/>
                  <a:gd name="T20" fmla="*/ 141 w 141"/>
                  <a:gd name="T21" fmla="*/ 129 h 416"/>
                  <a:gd name="T22" fmla="*/ 96 w 141"/>
                  <a:gd name="T23" fmla="*/ 27 h 416"/>
                  <a:gd name="T24" fmla="*/ 40 w 141"/>
                  <a:gd name="T25" fmla="*/ 0 h 416"/>
                  <a:gd name="T26" fmla="*/ 40 w 141"/>
                  <a:gd name="T27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416">
                    <a:moveTo>
                      <a:pt x="40" y="0"/>
                    </a:moveTo>
                    <a:lnTo>
                      <a:pt x="3" y="177"/>
                    </a:lnTo>
                    <a:lnTo>
                      <a:pt x="29" y="94"/>
                    </a:lnTo>
                    <a:lnTo>
                      <a:pt x="0" y="311"/>
                    </a:lnTo>
                    <a:lnTo>
                      <a:pt x="40" y="179"/>
                    </a:lnTo>
                    <a:lnTo>
                      <a:pt x="5" y="380"/>
                    </a:lnTo>
                    <a:lnTo>
                      <a:pt x="59" y="176"/>
                    </a:lnTo>
                    <a:lnTo>
                      <a:pt x="7" y="416"/>
                    </a:lnTo>
                    <a:lnTo>
                      <a:pt x="84" y="185"/>
                    </a:lnTo>
                    <a:lnTo>
                      <a:pt x="59" y="308"/>
                    </a:lnTo>
                    <a:lnTo>
                      <a:pt x="141" y="129"/>
                    </a:lnTo>
                    <a:lnTo>
                      <a:pt x="96" y="27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09" name="Freeform 265">
                <a:extLst>
                  <a:ext uri="{FF2B5EF4-FFF2-40B4-BE49-F238E27FC236}">
                    <a16:creationId xmlns:a16="http://schemas.microsoft.com/office/drawing/2014/main" id="{FDD53EF9-8523-45E0-8F1F-6A5C13AC2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586"/>
                <a:ext cx="170" cy="303"/>
              </a:xfrm>
              <a:custGeom>
                <a:avLst/>
                <a:gdLst>
                  <a:gd name="T0" fmla="*/ 0 w 339"/>
                  <a:gd name="T1" fmla="*/ 289 h 606"/>
                  <a:gd name="T2" fmla="*/ 311 w 339"/>
                  <a:gd name="T3" fmla="*/ 606 h 606"/>
                  <a:gd name="T4" fmla="*/ 79 w 339"/>
                  <a:gd name="T5" fmla="*/ 300 h 606"/>
                  <a:gd name="T6" fmla="*/ 339 w 339"/>
                  <a:gd name="T7" fmla="*/ 561 h 606"/>
                  <a:gd name="T8" fmla="*/ 159 w 339"/>
                  <a:gd name="T9" fmla="*/ 244 h 606"/>
                  <a:gd name="T10" fmla="*/ 323 w 339"/>
                  <a:gd name="T11" fmla="*/ 482 h 606"/>
                  <a:gd name="T12" fmla="*/ 204 w 339"/>
                  <a:gd name="T13" fmla="*/ 170 h 606"/>
                  <a:gd name="T14" fmla="*/ 311 w 339"/>
                  <a:gd name="T15" fmla="*/ 363 h 606"/>
                  <a:gd name="T16" fmla="*/ 282 w 339"/>
                  <a:gd name="T17" fmla="*/ 119 h 606"/>
                  <a:gd name="T18" fmla="*/ 339 w 339"/>
                  <a:gd name="T19" fmla="*/ 289 h 606"/>
                  <a:gd name="T20" fmla="*/ 333 w 339"/>
                  <a:gd name="T21" fmla="*/ 0 h 606"/>
                  <a:gd name="T22" fmla="*/ 226 w 339"/>
                  <a:gd name="T23" fmla="*/ 91 h 606"/>
                  <a:gd name="T24" fmla="*/ 125 w 339"/>
                  <a:gd name="T25" fmla="*/ 165 h 606"/>
                  <a:gd name="T26" fmla="*/ 0 w 339"/>
                  <a:gd name="T27" fmla="*/ 289 h 606"/>
                  <a:gd name="T28" fmla="*/ 0 w 339"/>
                  <a:gd name="T29" fmla="*/ 289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9" h="606">
                    <a:moveTo>
                      <a:pt x="0" y="289"/>
                    </a:moveTo>
                    <a:lnTo>
                      <a:pt x="311" y="606"/>
                    </a:lnTo>
                    <a:lnTo>
                      <a:pt x="79" y="300"/>
                    </a:lnTo>
                    <a:lnTo>
                      <a:pt x="339" y="561"/>
                    </a:lnTo>
                    <a:lnTo>
                      <a:pt x="159" y="244"/>
                    </a:lnTo>
                    <a:lnTo>
                      <a:pt x="323" y="482"/>
                    </a:lnTo>
                    <a:lnTo>
                      <a:pt x="204" y="170"/>
                    </a:lnTo>
                    <a:lnTo>
                      <a:pt x="311" y="363"/>
                    </a:lnTo>
                    <a:lnTo>
                      <a:pt x="282" y="119"/>
                    </a:lnTo>
                    <a:lnTo>
                      <a:pt x="339" y="289"/>
                    </a:lnTo>
                    <a:lnTo>
                      <a:pt x="333" y="0"/>
                    </a:lnTo>
                    <a:lnTo>
                      <a:pt x="226" y="91"/>
                    </a:lnTo>
                    <a:lnTo>
                      <a:pt x="125" y="165"/>
                    </a:lnTo>
                    <a:lnTo>
                      <a:pt x="0" y="289"/>
                    </a:lnTo>
                    <a:lnTo>
                      <a:pt x="0" y="289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0" name="Freeform 266">
                <a:extLst>
                  <a:ext uri="{FF2B5EF4-FFF2-40B4-BE49-F238E27FC236}">
                    <a16:creationId xmlns:a16="http://schemas.microsoft.com/office/drawing/2014/main" id="{FB8ACEBA-C9FA-400E-B598-E076AE7F3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946"/>
                <a:ext cx="330" cy="343"/>
              </a:xfrm>
              <a:custGeom>
                <a:avLst/>
                <a:gdLst>
                  <a:gd name="T0" fmla="*/ 661 w 661"/>
                  <a:gd name="T1" fmla="*/ 4 h 685"/>
                  <a:gd name="T2" fmla="*/ 593 w 661"/>
                  <a:gd name="T3" fmla="*/ 202 h 685"/>
                  <a:gd name="T4" fmla="*/ 507 w 661"/>
                  <a:gd name="T5" fmla="*/ 345 h 685"/>
                  <a:gd name="T6" fmla="*/ 438 w 661"/>
                  <a:gd name="T7" fmla="*/ 433 h 685"/>
                  <a:gd name="T8" fmla="*/ 319 w 661"/>
                  <a:gd name="T9" fmla="*/ 543 h 685"/>
                  <a:gd name="T10" fmla="*/ 184 w 661"/>
                  <a:gd name="T11" fmla="*/ 638 h 685"/>
                  <a:gd name="T12" fmla="*/ 116 w 661"/>
                  <a:gd name="T13" fmla="*/ 679 h 685"/>
                  <a:gd name="T14" fmla="*/ 0 w 661"/>
                  <a:gd name="T15" fmla="*/ 685 h 685"/>
                  <a:gd name="T16" fmla="*/ 151 w 661"/>
                  <a:gd name="T17" fmla="*/ 616 h 685"/>
                  <a:gd name="T18" fmla="*/ 270 w 661"/>
                  <a:gd name="T19" fmla="*/ 541 h 685"/>
                  <a:gd name="T20" fmla="*/ 408 w 661"/>
                  <a:gd name="T21" fmla="*/ 408 h 685"/>
                  <a:gd name="T22" fmla="*/ 523 w 661"/>
                  <a:gd name="T23" fmla="*/ 255 h 685"/>
                  <a:gd name="T24" fmla="*/ 649 w 661"/>
                  <a:gd name="T25" fmla="*/ 0 h 685"/>
                  <a:gd name="T26" fmla="*/ 661 w 661"/>
                  <a:gd name="T27" fmla="*/ 4 h 685"/>
                  <a:gd name="T28" fmla="*/ 661 w 661"/>
                  <a:gd name="T29" fmla="*/ 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1" h="685">
                    <a:moveTo>
                      <a:pt x="661" y="4"/>
                    </a:moveTo>
                    <a:lnTo>
                      <a:pt x="593" y="202"/>
                    </a:lnTo>
                    <a:lnTo>
                      <a:pt x="507" y="345"/>
                    </a:lnTo>
                    <a:lnTo>
                      <a:pt x="438" y="433"/>
                    </a:lnTo>
                    <a:lnTo>
                      <a:pt x="319" y="543"/>
                    </a:lnTo>
                    <a:lnTo>
                      <a:pt x="184" y="638"/>
                    </a:lnTo>
                    <a:lnTo>
                      <a:pt x="116" y="679"/>
                    </a:lnTo>
                    <a:lnTo>
                      <a:pt x="0" y="685"/>
                    </a:lnTo>
                    <a:lnTo>
                      <a:pt x="151" y="616"/>
                    </a:lnTo>
                    <a:lnTo>
                      <a:pt x="270" y="541"/>
                    </a:lnTo>
                    <a:lnTo>
                      <a:pt x="408" y="408"/>
                    </a:lnTo>
                    <a:lnTo>
                      <a:pt x="523" y="255"/>
                    </a:lnTo>
                    <a:lnTo>
                      <a:pt x="649" y="0"/>
                    </a:lnTo>
                    <a:lnTo>
                      <a:pt x="661" y="4"/>
                    </a:lnTo>
                    <a:lnTo>
                      <a:pt x="661" y="4"/>
                    </a:lnTo>
                    <a:close/>
                  </a:path>
                </a:pathLst>
              </a:custGeom>
              <a:solidFill>
                <a:srgbClr val="A5B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1" name="Freeform 267">
                <a:extLst>
                  <a:ext uri="{FF2B5EF4-FFF2-40B4-BE49-F238E27FC236}">
                    <a16:creationId xmlns:a16="http://schemas.microsoft.com/office/drawing/2014/main" id="{9FD6C0A0-DA87-49CB-A994-DAB8DC45F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1812"/>
                <a:ext cx="120" cy="99"/>
              </a:xfrm>
              <a:custGeom>
                <a:avLst/>
                <a:gdLst>
                  <a:gd name="T0" fmla="*/ 3 w 241"/>
                  <a:gd name="T1" fmla="*/ 112 h 198"/>
                  <a:gd name="T2" fmla="*/ 33 w 241"/>
                  <a:gd name="T3" fmla="*/ 84 h 198"/>
                  <a:gd name="T4" fmla="*/ 58 w 241"/>
                  <a:gd name="T5" fmla="*/ 78 h 198"/>
                  <a:gd name="T6" fmla="*/ 74 w 241"/>
                  <a:gd name="T7" fmla="*/ 63 h 198"/>
                  <a:gd name="T8" fmla="*/ 134 w 241"/>
                  <a:gd name="T9" fmla="*/ 30 h 198"/>
                  <a:gd name="T10" fmla="*/ 200 w 241"/>
                  <a:gd name="T11" fmla="*/ 0 h 198"/>
                  <a:gd name="T12" fmla="*/ 229 w 241"/>
                  <a:gd name="T13" fmla="*/ 31 h 198"/>
                  <a:gd name="T14" fmla="*/ 241 w 241"/>
                  <a:gd name="T15" fmla="*/ 50 h 198"/>
                  <a:gd name="T16" fmla="*/ 226 w 241"/>
                  <a:gd name="T17" fmla="*/ 88 h 198"/>
                  <a:gd name="T18" fmla="*/ 209 w 241"/>
                  <a:gd name="T19" fmla="*/ 109 h 198"/>
                  <a:gd name="T20" fmla="*/ 171 w 241"/>
                  <a:gd name="T21" fmla="*/ 121 h 198"/>
                  <a:gd name="T22" fmla="*/ 171 w 241"/>
                  <a:gd name="T23" fmla="*/ 71 h 198"/>
                  <a:gd name="T24" fmla="*/ 162 w 241"/>
                  <a:gd name="T25" fmla="*/ 122 h 198"/>
                  <a:gd name="T26" fmla="*/ 146 w 241"/>
                  <a:gd name="T27" fmla="*/ 127 h 198"/>
                  <a:gd name="T28" fmla="*/ 156 w 241"/>
                  <a:gd name="T29" fmla="*/ 53 h 198"/>
                  <a:gd name="T30" fmla="*/ 125 w 241"/>
                  <a:gd name="T31" fmla="*/ 127 h 198"/>
                  <a:gd name="T32" fmla="*/ 108 w 241"/>
                  <a:gd name="T33" fmla="*/ 112 h 198"/>
                  <a:gd name="T34" fmla="*/ 80 w 241"/>
                  <a:gd name="T35" fmla="*/ 121 h 198"/>
                  <a:gd name="T36" fmla="*/ 91 w 241"/>
                  <a:gd name="T37" fmla="*/ 102 h 198"/>
                  <a:gd name="T38" fmla="*/ 86 w 241"/>
                  <a:gd name="T39" fmla="*/ 93 h 198"/>
                  <a:gd name="T40" fmla="*/ 68 w 241"/>
                  <a:gd name="T41" fmla="*/ 106 h 198"/>
                  <a:gd name="T42" fmla="*/ 75 w 241"/>
                  <a:gd name="T43" fmla="*/ 93 h 198"/>
                  <a:gd name="T44" fmla="*/ 87 w 241"/>
                  <a:gd name="T45" fmla="*/ 80 h 198"/>
                  <a:gd name="T46" fmla="*/ 62 w 241"/>
                  <a:gd name="T47" fmla="*/ 96 h 198"/>
                  <a:gd name="T48" fmla="*/ 53 w 241"/>
                  <a:gd name="T49" fmla="*/ 106 h 198"/>
                  <a:gd name="T50" fmla="*/ 69 w 241"/>
                  <a:gd name="T51" fmla="*/ 116 h 198"/>
                  <a:gd name="T52" fmla="*/ 75 w 241"/>
                  <a:gd name="T53" fmla="*/ 140 h 198"/>
                  <a:gd name="T54" fmla="*/ 80 w 241"/>
                  <a:gd name="T55" fmla="*/ 175 h 198"/>
                  <a:gd name="T56" fmla="*/ 72 w 241"/>
                  <a:gd name="T57" fmla="*/ 198 h 198"/>
                  <a:gd name="T58" fmla="*/ 56 w 241"/>
                  <a:gd name="T59" fmla="*/ 191 h 198"/>
                  <a:gd name="T60" fmla="*/ 0 w 241"/>
                  <a:gd name="T61" fmla="*/ 122 h 198"/>
                  <a:gd name="T62" fmla="*/ 11 w 241"/>
                  <a:gd name="T63" fmla="*/ 125 h 198"/>
                  <a:gd name="T64" fmla="*/ 62 w 241"/>
                  <a:gd name="T65" fmla="*/ 185 h 198"/>
                  <a:gd name="T66" fmla="*/ 66 w 241"/>
                  <a:gd name="T67" fmla="*/ 165 h 198"/>
                  <a:gd name="T68" fmla="*/ 58 w 241"/>
                  <a:gd name="T69" fmla="*/ 134 h 198"/>
                  <a:gd name="T70" fmla="*/ 37 w 241"/>
                  <a:gd name="T71" fmla="*/ 150 h 198"/>
                  <a:gd name="T72" fmla="*/ 40 w 241"/>
                  <a:gd name="T73" fmla="*/ 129 h 198"/>
                  <a:gd name="T74" fmla="*/ 25 w 241"/>
                  <a:gd name="T75" fmla="*/ 122 h 198"/>
                  <a:gd name="T76" fmla="*/ 24 w 241"/>
                  <a:gd name="T77" fmla="*/ 138 h 198"/>
                  <a:gd name="T78" fmla="*/ 3 w 241"/>
                  <a:gd name="T79" fmla="*/ 112 h 198"/>
                  <a:gd name="T80" fmla="*/ 3 w 241"/>
                  <a:gd name="T81" fmla="*/ 11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1" h="198">
                    <a:moveTo>
                      <a:pt x="3" y="112"/>
                    </a:moveTo>
                    <a:lnTo>
                      <a:pt x="33" y="84"/>
                    </a:lnTo>
                    <a:lnTo>
                      <a:pt x="58" y="78"/>
                    </a:lnTo>
                    <a:lnTo>
                      <a:pt x="74" y="63"/>
                    </a:lnTo>
                    <a:lnTo>
                      <a:pt x="134" y="30"/>
                    </a:lnTo>
                    <a:lnTo>
                      <a:pt x="200" y="0"/>
                    </a:lnTo>
                    <a:lnTo>
                      <a:pt x="229" y="31"/>
                    </a:lnTo>
                    <a:lnTo>
                      <a:pt x="241" y="50"/>
                    </a:lnTo>
                    <a:lnTo>
                      <a:pt x="226" y="88"/>
                    </a:lnTo>
                    <a:lnTo>
                      <a:pt x="209" y="109"/>
                    </a:lnTo>
                    <a:lnTo>
                      <a:pt x="171" y="121"/>
                    </a:lnTo>
                    <a:lnTo>
                      <a:pt x="171" y="71"/>
                    </a:lnTo>
                    <a:lnTo>
                      <a:pt x="162" y="122"/>
                    </a:lnTo>
                    <a:lnTo>
                      <a:pt x="146" y="127"/>
                    </a:lnTo>
                    <a:lnTo>
                      <a:pt x="156" y="53"/>
                    </a:lnTo>
                    <a:lnTo>
                      <a:pt x="125" y="127"/>
                    </a:lnTo>
                    <a:lnTo>
                      <a:pt x="108" y="112"/>
                    </a:lnTo>
                    <a:lnTo>
                      <a:pt x="80" y="121"/>
                    </a:lnTo>
                    <a:lnTo>
                      <a:pt x="91" y="102"/>
                    </a:lnTo>
                    <a:lnTo>
                      <a:pt x="86" y="93"/>
                    </a:lnTo>
                    <a:lnTo>
                      <a:pt x="68" y="106"/>
                    </a:lnTo>
                    <a:lnTo>
                      <a:pt x="75" y="93"/>
                    </a:lnTo>
                    <a:lnTo>
                      <a:pt x="87" y="80"/>
                    </a:lnTo>
                    <a:lnTo>
                      <a:pt x="62" y="96"/>
                    </a:lnTo>
                    <a:lnTo>
                      <a:pt x="53" y="106"/>
                    </a:lnTo>
                    <a:lnTo>
                      <a:pt x="69" y="116"/>
                    </a:lnTo>
                    <a:lnTo>
                      <a:pt x="75" y="140"/>
                    </a:lnTo>
                    <a:lnTo>
                      <a:pt x="80" y="175"/>
                    </a:lnTo>
                    <a:lnTo>
                      <a:pt x="72" y="198"/>
                    </a:lnTo>
                    <a:lnTo>
                      <a:pt x="56" y="191"/>
                    </a:lnTo>
                    <a:lnTo>
                      <a:pt x="0" y="122"/>
                    </a:lnTo>
                    <a:lnTo>
                      <a:pt x="11" y="125"/>
                    </a:lnTo>
                    <a:lnTo>
                      <a:pt x="62" y="185"/>
                    </a:lnTo>
                    <a:lnTo>
                      <a:pt x="66" y="165"/>
                    </a:lnTo>
                    <a:lnTo>
                      <a:pt x="58" y="134"/>
                    </a:lnTo>
                    <a:lnTo>
                      <a:pt x="37" y="150"/>
                    </a:lnTo>
                    <a:lnTo>
                      <a:pt x="40" y="129"/>
                    </a:lnTo>
                    <a:lnTo>
                      <a:pt x="25" y="122"/>
                    </a:lnTo>
                    <a:lnTo>
                      <a:pt x="24" y="138"/>
                    </a:lnTo>
                    <a:lnTo>
                      <a:pt x="3" y="112"/>
                    </a:lnTo>
                    <a:lnTo>
                      <a:pt x="3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2" name="Freeform 268">
                <a:extLst>
                  <a:ext uri="{FF2B5EF4-FFF2-40B4-BE49-F238E27FC236}">
                    <a16:creationId xmlns:a16="http://schemas.microsoft.com/office/drawing/2014/main" id="{DF6E4A87-9083-4A85-AB6C-F5C6EF12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1900"/>
                <a:ext cx="16" cy="10"/>
              </a:xfrm>
              <a:custGeom>
                <a:avLst/>
                <a:gdLst>
                  <a:gd name="T0" fmla="*/ 5 w 31"/>
                  <a:gd name="T1" fmla="*/ 8 h 20"/>
                  <a:gd name="T2" fmla="*/ 15 w 31"/>
                  <a:gd name="T3" fmla="*/ 0 h 20"/>
                  <a:gd name="T4" fmla="*/ 27 w 31"/>
                  <a:gd name="T5" fmla="*/ 0 h 20"/>
                  <a:gd name="T6" fmla="*/ 31 w 31"/>
                  <a:gd name="T7" fmla="*/ 5 h 20"/>
                  <a:gd name="T8" fmla="*/ 14 w 31"/>
                  <a:gd name="T9" fmla="*/ 17 h 20"/>
                  <a:gd name="T10" fmla="*/ 0 w 31"/>
                  <a:gd name="T11" fmla="*/ 20 h 20"/>
                  <a:gd name="T12" fmla="*/ 5 w 31"/>
                  <a:gd name="T13" fmla="*/ 8 h 20"/>
                  <a:gd name="T14" fmla="*/ 5 w 31"/>
                  <a:gd name="T1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5" y="8"/>
                    </a:moveTo>
                    <a:lnTo>
                      <a:pt x="15" y="0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14" y="17"/>
                    </a:lnTo>
                    <a:lnTo>
                      <a:pt x="0" y="20"/>
                    </a:lnTo>
                    <a:lnTo>
                      <a:pt x="5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3" name="Freeform 269">
                <a:extLst>
                  <a:ext uri="{FF2B5EF4-FFF2-40B4-BE49-F238E27FC236}">
                    <a16:creationId xmlns:a16="http://schemas.microsoft.com/office/drawing/2014/main" id="{A56F5891-C7C4-4B06-99D7-79B4AEEC2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916"/>
                <a:ext cx="57" cy="37"/>
              </a:xfrm>
              <a:custGeom>
                <a:avLst/>
                <a:gdLst>
                  <a:gd name="T0" fmla="*/ 0 w 113"/>
                  <a:gd name="T1" fmla="*/ 44 h 73"/>
                  <a:gd name="T2" fmla="*/ 7 w 113"/>
                  <a:gd name="T3" fmla="*/ 33 h 73"/>
                  <a:gd name="T4" fmla="*/ 32 w 113"/>
                  <a:gd name="T5" fmla="*/ 26 h 73"/>
                  <a:gd name="T6" fmla="*/ 44 w 113"/>
                  <a:gd name="T7" fmla="*/ 13 h 73"/>
                  <a:gd name="T8" fmla="*/ 67 w 113"/>
                  <a:gd name="T9" fmla="*/ 10 h 73"/>
                  <a:gd name="T10" fmla="*/ 106 w 113"/>
                  <a:gd name="T11" fmla="*/ 0 h 73"/>
                  <a:gd name="T12" fmla="*/ 113 w 113"/>
                  <a:gd name="T13" fmla="*/ 11 h 73"/>
                  <a:gd name="T14" fmla="*/ 110 w 113"/>
                  <a:gd name="T15" fmla="*/ 29 h 73"/>
                  <a:gd name="T16" fmla="*/ 101 w 113"/>
                  <a:gd name="T17" fmla="*/ 41 h 73"/>
                  <a:gd name="T18" fmla="*/ 81 w 113"/>
                  <a:gd name="T19" fmla="*/ 53 h 73"/>
                  <a:gd name="T20" fmla="*/ 59 w 113"/>
                  <a:gd name="T21" fmla="*/ 63 h 73"/>
                  <a:gd name="T22" fmla="*/ 45 w 113"/>
                  <a:gd name="T23" fmla="*/ 73 h 73"/>
                  <a:gd name="T24" fmla="*/ 34 w 113"/>
                  <a:gd name="T25" fmla="*/ 66 h 73"/>
                  <a:gd name="T26" fmla="*/ 28 w 113"/>
                  <a:gd name="T27" fmla="*/ 60 h 73"/>
                  <a:gd name="T28" fmla="*/ 22 w 113"/>
                  <a:gd name="T29" fmla="*/ 63 h 73"/>
                  <a:gd name="T30" fmla="*/ 17 w 113"/>
                  <a:gd name="T31" fmla="*/ 54 h 73"/>
                  <a:gd name="T32" fmla="*/ 26 w 113"/>
                  <a:gd name="T33" fmla="*/ 57 h 73"/>
                  <a:gd name="T34" fmla="*/ 37 w 113"/>
                  <a:gd name="T35" fmla="*/ 50 h 73"/>
                  <a:gd name="T36" fmla="*/ 37 w 113"/>
                  <a:gd name="T37" fmla="*/ 45 h 73"/>
                  <a:gd name="T38" fmla="*/ 41 w 113"/>
                  <a:gd name="T39" fmla="*/ 47 h 73"/>
                  <a:gd name="T40" fmla="*/ 57 w 113"/>
                  <a:gd name="T41" fmla="*/ 36 h 73"/>
                  <a:gd name="T42" fmla="*/ 60 w 113"/>
                  <a:gd name="T43" fmla="*/ 35 h 73"/>
                  <a:gd name="T44" fmla="*/ 63 w 113"/>
                  <a:gd name="T45" fmla="*/ 35 h 73"/>
                  <a:gd name="T46" fmla="*/ 82 w 113"/>
                  <a:gd name="T47" fmla="*/ 25 h 73"/>
                  <a:gd name="T48" fmla="*/ 84 w 113"/>
                  <a:gd name="T49" fmla="*/ 20 h 73"/>
                  <a:gd name="T50" fmla="*/ 72 w 113"/>
                  <a:gd name="T51" fmla="*/ 23 h 73"/>
                  <a:gd name="T52" fmla="*/ 45 w 113"/>
                  <a:gd name="T53" fmla="*/ 31 h 73"/>
                  <a:gd name="T54" fmla="*/ 34 w 113"/>
                  <a:gd name="T55" fmla="*/ 41 h 73"/>
                  <a:gd name="T56" fmla="*/ 26 w 113"/>
                  <a:gd name="T57" fmla="*/ 45 h 73"/>
                  <a:gd name="T58" fmla="*/ 15 w 113"/>
                  <a:gd name="T59" fmla="*/ 48 h 73"/>
                  <a:gd name="T60" fmla="*/ 9 w 113"/>
                  <a:gd name="T61" fmla="*/ 53 h 73"/>
                  <a:gd name="T62" fmla="*/ 7 w 113"/>
                  <a:gd name="T63" fmla="*/ 70 h 73"/>
                  <a:gd name="T64" fmla="*/ 0 w 113"/>
                  <a:gd name="T65" fmla="*/ 55 h 73"/>
                  <a:gd name="T66" fmla="*/ 0 w 113"/>
                  <a:gd name="T67" fmla="*/ 44 h 73"/>
                  <a:gd name="T68" fmla="*/ 0 w 113"/>
                  <a:gd name="T69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73">
                    <a:moveTo>
                      <a:pt x="0" y="44"/>
                    </a:moveTo>
                    <a:lnTo>
                      <a:pt x="7" y="33"/>
                    </a:lnTo>
                    <a:lnTo>
                      <a:pt x="32" y="26"/>
                    </a:lnTo>
                    <a:lnTo>
                      <a:pt x="44" y="13"/>
                    </a:lnTo>
                    <a:lnTo>
                      <a:pt x="67" y="10"/>
                    </a:lnTo>
                    <a:lnTo>
                      <a:pt x="106" y="0"/>
                    </a:lnTo>
                    <a:lnTo>
                      <a:pt x="113" y="11"/>
                    </a:lnTo>
                    <a:lnTo>
                      <a:pt x="110" y="29"/>
                    </a:lnTo>
                    <a:lnTo>
                      <a:pt x="101" y="41"/>
                    </a:lnTo>
                    <a:lnTo>
                      <a:pt x="81" y="53"/>
                    </a:lnTo>
                    <a:lnTo>
                      <a:pt x="59" y="63"/>
                    </a:lnTo>
                    <a:lnTo>
                      <a:pt x="45" y="73"/>
                    </a:lnTo>
                    <a:lnTo>
                      <a:pt x="34" y="66"/>
                    </a:lnTo>
                    <a:lnTo>
                      <a:pt x="28" y="60"/>
                    </a:lnTo>
                    <a:lnTo>
                      <a:pt x="22" y="63"/>
                    </a:lnTo>
                    <a:lnTo>
                      <a:pt x="17" y="54"/>
                    </a:lnTo>
                    <a:lnTo>
                      <a:pt x="26" y="57"/>
                    </a:lnTo>
                    <a:lnTo>
                      <a:pt x="37" y="50"/>
                    </a:lnTo>
                    <a:lnTo>
                      <a:pt x="37" y="45"/>
                    </a:lnTo>
                    <a:lnTo>
                      <a:pt x="41" y="47"/>
                    </a:lnTo>
                    <a:lnTo>
                      <a:pt x="57" y="36"/>
                    </a:lnTo>
                    <a:lnTo>
                      <a:pt x="60" y="35"/>
                    </a:lnTo>
                    <a:lnTo>
                      <a:pt x="63" y="35"/>
                    </a:lnTo>
                    <a:lnTo>
                      <a:pt x="82" y="25"/>
                    </a:lnTo>
                    <a:lnTo>
                      <a:pt x="84" y="20"/>
                    </a:lnTo>
                    <a:lnTo>
                      <a:pt x="72" y="23"/>
                    </a:lnTo>
                    <a:lnTo>
                      <a:pt x="45" y="31"/>
                    </a:lnTo>
                    <a:lnTo>
                      <a:pt x="34" y="41"/>
                    </a:lnTo>
                    <a:lnTo>
                      <a:pt x="26" y="45"/>
                    </a:lnTo>
                    <a:lnTo>
                      <a:pt x="15" y="48"/>
                    </a:lnTo>
                    <a:lnTo>
                      <a:pt x="9" y="53"/>
                    </a:lnTo>
                    <a:lnTo>
                      <a:pt x="7" y="70"/>
                    </a:lnTo>
                    <a:lnTo>
                      <a:pt x="0" y="5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4" name="Freeform 270">
                <a:extLst>
                  <a:ext uri="{FF2B5EF4-FFF2-40B4-BE49-F238E27FC236}">
                    <a16:creationId xmlns:a16="http://schemas.microsoft.com/office/drawing/2014/main" id="{5A3B0310-57D0-40F1-8DA4-08B6CC213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868"/>
                <a:ext cx="41" cy="55"/>
              </a:xfrm>
              <a:custGeom>
                <a:avLst/>
                <a:gdLst>
                  <a:gd name="T0" fmla="*/ 75 w 82"/>
                  <a:gd name="T1" fmla="*/ 104 h 110"/>
                  <a:gd name="T2" fmla="*/ 56 w 82"/>
                  <a:gd name="T3" fmla="*/ 110 h 110"/>
                  <a:gd name="T4" fmla="*/ 37 w 82"/>
                  <a:gd name="T5" fmla="*/ 107 h 110"/>
                  <a:gd name="T6" fmla="*/ 25 w 82"/>
                  <a:gd name="T7" fmla="*/ 98 h 110"/>
                  <a:gd name="T8" fmla="*/ 13 w 82"/>
                  <a:gd name="T9" fmla="*/ 75 h 110"/>
                  <a:gd name="T10" fmla="*/ 3 w 82"/>
                  <a:gd name="T11" fmla="*/ 20 h 110"/>
                  <a:gd name="T12" fmla="*/ 0 w 82"/>
                  <a:gd name="T13" fmla="*/ 1 h 110"/>
                  <a:gd name="T14" fmla="*/ 13 w 82"/>
                  <a:gd name="T15" fmla="*/ 0 h 110"/>
                  <a:gd name="T16" fmla="*/ 15 w 82"/>
                  <a:gd name="T17" fmla="*/ 29 h 110"/>
                  <a:gd name="T18" fmla="*/ 18 w 82"/>
                  <a:gd name="T19" fmla="*/ 62 h 110"/>
                  <a:gd name="T20" fmla="*/ 21 w 82"/>
                  <a:gd name="T21" fmla="*/ 82 h 110"/>
                  <a:gd name="T22" fmla="*/ 35 w 82"/>
                  <a:gd name="T23" fmla="*/ 94 h 110"/>
                  <a:gd name="T24" fmla="*/ 54 w 82"/>
                  <a:gd name="T25" fmla="*/ 101 h 110"/>
                  <a:gd name="T26" fmla="*/ 62 w 82"/>
                  <a:gd name="T27" fmla="*/ 97 h 110"/>
                  <a:gd name="T28" fmla="*/ 69 w 82"/>
                  <a:gd name="T29" fmla="*/ 89 h 110"/>
                  <a:gd name="T30" fmla="*/ 82 w 82"/>
                  <a:gd name="T31" fmla="*/ 78 h 110"/>
                  <a:gd name="T32" fmla="*/ 79 w 82"/>
                  <a:gd name="T33" fmla="*/ 92 h 110"/>
                  <a:gd name="T34" fmla="*/ 75 w 82"/>
                  <a:gd name="T35" fmla="*/ 104 h 110"/>
                  <a:gd name="T36" fmla="*/ 75 w 82"/>
                  <a:gd name="T37" fmla="*/ 10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110">
                    <a:moveTo>
                      <a:pt x="75" y="104"/>
                    </a:moveTo>
                    <a:lnTo>
                      <a:pt x="56" y="110"/>
                    </a:lnTo>
                    <a:lnTo>
                      <a:pt x="37" y="107"/>
                    </a:lnTo>
                    <a:lnTo>
                      <a:pt x="25" y="98"/>
                    </a:lnTo>
                    <a:lnTo>
                      <a:pt x="13" y="75"/>
                    </a:lnTo>
                    <a:lnTo>
                      <a:pt x="3" y="20"/>
                    </a:lnTo>
                    <a:lnTo>
                      <a:pt x="0" y="1"/>
                    </a:lnTo>
                    <a:lnTo>
                      <a:pt x="13" y="0"/>
                    </a:lnTo>
                    <a:lnTo>
                      <a:pt x="15" y="29"/>
                    </a:lnTo>
                    <a:lnTo>
                      <a:pt x="18" y="62"/>
                    </a:lnTo>
                    <a:lnTo>
                      <a:pt x="21" y="82"/>
                    </a:lnTo>
                    <a:lnTo>
                      <a:pt x="35" y="94"/>
                    </a:lnTo>
                    <a:lnTo>
                      <a:pt x="54" y="101"/>
                    </a:lnTo>
                    <a:lnTo>
                      <a:pt x="62" y="97"/>
                    </a:lnTo>
                    <a:lnTo>
                      <a:pt x="69" y="89"/>
                    </a:lnTo>
                    <a:lnTo>
                      <a:pt x="82" y="78"/>
                    </a:lnTo>
                    <a:lnTo>
                      <a:pt x="79" y="92"/>
                    </a:lnTo>
                    <a:lnTo>
                      <a:pt x="75" y="104"/>
                    </a:lnTo>
                    <a:lnTo>
                      <a:pt x="75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5" name="Freeform 271">
                <a:extLst>
                  <a:ext uri="{FF2B5EF4-FFF2-40B4-BE49-F238E27FC236}">
                    <a16:creationId xmlns:a16="http://schemas.microsoft.com/office/drawing/2014/main" id="{0FC7E24A-9DC1-43CD-A05E-B23345E7A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1865"/>
                <a:ext cx="94" cy="76"/>
              </a:xfrm>
              <a:custGeom>
                <a:avLst/>
                <a:gdLst>
                  <a:gd name="T0" fmla="*/ 49 w 188"/>
                  <a:gd name="T1" fmla="*/ 43 h 151"/>
                  <a:gd name="T2" fmla="*/ 64 w 188"/>
                  <a:gd name="T3" fmla="*/ 48 h 151"/>
                  <a:gd name="T4" fmla="*/ 105 w 188"/>
                  <a:gd name="T5" fmla="*/ 65 h 151"/>
                  <a:gd name="T6" fmla="*/ 136 w 188"/>
                  <a:gd name="T7" fmla="*/ 92 h 151"/>
                  <a:gd name="T8" fmla="*/ 97 w 188"/>
                  <a:gd name="T9" fmla="*/ 87 h 151"/>
                  <a:gd name="T10" fmla="*/ 141 w 188"/>
                  <a:gd name="T11" fmla="*/ 104 h 151"/>
                  <a:gd name="T12" fmla="*/ 159 w 188"/>
                  <a:gd name="T13" fmla="*/ 123 h 151"/>
                  <a:gd name="T14" fmla="*/ 188 w 188"/>
                  <a:gd name="T15" fmla="*/ 151 h 151"/>
                  <a:gd name="T16" fmla="*/ 185 w 188"/>
                  <a:gd name="T17" fmla="*/ 122 h 151"/>
                  <a:gd name="T18" fmla="*/ 161 w 188"/>
                  <a:gd name="T19" fmla="*/ 84 h 151"/>
                  <a:gd name="T20" fmla="*/ 162 w 188"/>
                  <a:gd name="T21" fmla="*/ 104 h 151"/>
                  <a:gd name="T22" fmla="*/ 146 w 188"/>
                  <a:gd name="T23" fmla="*/ 85 h 151"/>
                  <a:gd name="T24" fmla="*/ 114 w 188"/>
                  <a:gd name="T25" fmla="*/ 56 h 151"/>
                  <a:gd name="T26" fmla="*/ 92 w 188"/>
                  <a:gd name="T27" fmla="*/ 47 h 151"/>
                  <a:gd name="T28" fmla="*/ 62 w 188"/>
                  <a:gd name="T29" fmla="*/ 35 h 151"/>
                  <a:gd name="T30" fmla="*/ 34 w 188"/>
                  <a:gd name="T31" fmla="*/ 18 h 151"/>
                  <a:gd name="T32" fmla="*/ 0 w 188"/>
                  <a:gd name="T33" fmla="*/ 0 h 151"/>
                  <a:gd name="T34" fmla="*/ 17 w 188"/>
                  <a:gd name="T35" fmla="*/ 29 h 151"/>
                  <a:gd name="T36" fmla="*/ 20 w 188"/>
                  <a:gd name="T37" fmla="*/ 45 h 151"/>
                  <a:gd name="T38" fmla="*/ 30 w 188"/>
                  <a:gd name="T39" fmla="*/ 51 h 151"/>
                  <a:gd name="T40" fmla="*/ 50 w 188"/>
                  <a:gd name="T41" fmla="*/ 54 h 151"/>
                  <a:gd name="T42" fmla="*/ 39 w 188"/>
                  <a:gd name="T43" fmla="*/ 47 h 151"/>
                  <a:gd name="T44" fmla="*/ 49 w 188"/>
                  <a:gd name="T45" fmla="*/ 43 h 151"/>
                  <a:gd name="T46" fmla="*/ 49 w 188"/>
                  <a:gd name="T47" fmla="*/ 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51">
                    <a:moveTo>
                      <a:pt x="49" y="43"/>
                    </a:moveTo>
                    <a:lnTo>
                      <a:pt x="64" y="48"/>
                    </a:lnTo>
                    <a:lnTo>
                      <a:pt x="105" y="65"/>
                    </a:lnTo>
                    <a:lnTo>
                      <a:pt x="136" y="92"/>
                    </a:lnTo>
                    <a:lnTo>
                      <a:pt x="97" y="87"/>
                    </a:lnTo>
                    <a:lnTo>
                      <a:pt x="141" y="104"/>
                    </a:lnTo>
                    <a:lnTo>
                      <a:pt x="159" y="123"/>
                    </a:lnTo>
                    <a:lnTo>
                      <a:pt x="188" y="151"/>
                    </a:lnTo>
                    <a:lnTo>
                      <a:pt x="185" y="122"/>
                    </a:lnTo>
                    <a:lnTo>
                      <a:pt x="161" y="84"/>
                    </a:lnTo>
                    <a:lnTo>
                      <a:pt x="162" y="104"/>
                    </a:lnTo>
                    <a:lnTo>
                      <a:pt x="146" y="85"/>
                    </a:lnTo>
                    <a:lnTo>
                      <a:pt x="114" y="56"/>
                    </a:lnTo>
                    <a:lnTo>
                      <a:pt x="92" y="47"/>
                    </a:lnTo>
                    <a:lnTo>
                      <a:pt x="62" y="35"/>
                    </a:lnTo>
                    <a:lnTo>
                      <a:pt x="34" y="18"/>
                    </a:lnTo>
                    <a:lnTo>
                      <a:pt x="0" y="0"/>
                    </a:lnTo>
                    <a:lnTo>
                      <a:pt x="17" y="29"/>
                    </a:lnTo>
                    <a:lnTo>
                      <a:pt x="20" y="45"/>
                    </a:lnTo>
                    <a:lnTo>
                      <a:pt x="30" y="51"/>
                    </a:lnTo>
                    <a:lnTo>
                      <a:pt x="50" y="54"/>
                    </a:lnTo>
                    <a:lnTo>
                      <a:pt x="39" y="47"/>
                    </a:lnTo>
                    <a:lnTo>
                      <a:pt x="49" y="43"/>
                    </a:lnTo>
                    <a:lnTo>
                      <a:pt x="49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6" name="Freeform 272">
                <a:extLst>
                  <a:ext uri="{FF2B5EF4-FFF2-40B4-BE49-F238E27FC236}">
                    <a16:creationId xmlns:a16="http://schemas.microsoft.com/office/drawing/2014/main" id="{DB336103-7B74-49BA-B36B-C112A3337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89"/>
                <a:ext cx="10" cy="18"/>
              </a:xfrm>
              <a:custGeom>
                <a:avLst/>
                <a:gdLst>
                  <a:gd name="T0" fmla="*/ 10 w 20"/>
                  <a:gd name="T1" fmla="*/ 20 h 36"/>
                  <a:gd name="T2" fmla="*/ 7 w 20"/>
                  <a:gd name="T3" fmla="*/ 28 h 36"/>
                  <a:gd name="T4" fmla="*/ 3 w 20"/>
                  <a:gd name="T5" fmla="*/ 36 h 36"/>
                  <a:gd name="T6" fmla="*/ 17 w 20"/>
                  <a:gd name="T7" fmla="*/ 28 h 36"/>
                  <a:gd name="T8" fmla="*/ 20 w 20"/>
                  <a:gd name="T9" fmla="*/ 20 h 36"/>
                  <a:gd name="T10" fmla="*/ 19 w 20"/>
                  <a:gd name="T11" fmla="*/ 9 h 36"/>
                  <a:gd name="T12" fmla="*/ 11 w 20"/>
                  <a:gd name="T13" fmla="*/ 2 h 36"/>
                  <a:gd name="T14" fmla="*/ 0 w 20"/>
                  <a:gd name="T15" fmla="*/ 0 h 36"/>
                  <a:gd name="T16" fmla="*/ 6 w 20"/>
                  <a:gd name="T17" fmla="*/ 6 h 36"/>
                  <a:gd name="T18" fmla="*/ 7 w 20"/>
                  <a:gd name="T19" fmla="*/ 14 h 36"/>
                  <a:gd name="T20" fmla="*/ 10 w 20"/>
                  <a:gd name="T21" fmla="*/ 20 h 36"/>
                  <a:gd name="T22" fmla="*/ 10 w 20"/>
                  <a:gd name="T23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6">
                    <a:moveTo>
                      <a:pt x="10" y="20"/>
                    </a:moveTo>
                    <a:lnTo>
                      <a:pt x="7" y="28"/>
                    </a:lnTo>
                    <a:lnTo>
                      <a:pt x="3" y="36"/>
                    </a:lnTo>
                    <a:lnTo>
                      <a:pt x="17" y="28"/>
                    </a:lnTo>
                    <a:lnTo>
                      <a:pt x="20" y="20"/>
                    </a:lnTo>
                    <a:lnTo>
                      <a:pt x="19" y="9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7" y="14"/>
                    </a:lnTo>
                    <a:lnTo>
                      <a:pt x="10" y="20"/>
                    </a:lnTo>
                    <a:lnTo>
                      <a:pt x="1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7" name="Freeform 273">
                <a:extLst>
                  <a:ext uri="{FF2B5EF4-FFF2-40B4-BE49-F238E27FC236}">
                    <a16:creationId xmlns:a16="http://schemas.microsoft.com/office/drawing/2014/main" id="{84A28C4C-940F-4626-B8B7-36B6C34A5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946"/>
                <a:ext cx="15" cy="25"/>
              </a:xfrm>
              <a:custGeom>
                <a:avLst/>
                <a:gdLst>
                  <a:gd name="T0" fmla="*/ 7 w 29"/>
                  <a:gd name="T1" fmla="*/ 18 h 50"/>
                  <a:gd name="T2" fmla="*/ 13 w 29"/>
                  <a:gd name="T3" fmla="*/ 5 h 50"/>
                  <a:gd name="T4" fmla="*/ 0 w 29"/>
                  <a:gd name="T5" fmla="*/ 0 h 50"/>
                  <a:gd name="T6" fmla="*/ 0 w 29"/>
                  <a:gd name="T7" fmla="*/ 17 h 50"/>
                  <a:gd name="T8" fmla="*/ 7 w 29"/>
                  <a:gd name="T9" fmla="*/ 33 h 50"/>
                  <a:gd name="T10" fmla="*/ 22 w 29"/>
                  <a:gd name="T11" fmla="*/ 50 h 50"/>
                  <a:gd name="T12" fmla="*/ 29 w 29"/>
                  <a:gd name="T13" fmla="*/ 49 h 50"/>
                  <a:gd name="T14" fmla="*/ 23 w 29"/>
                  <a:gd name="T15" fmla="*/ 34 h 50"/>
                  <a:gd name="T16" fmla="*/ 7 w 29"/>
                  <a:gd name="T17" fmla="*/ 18 h 50"/>
                  <a:gd name="T18" fmla="*/ 7 w 29"/>
                  <a:gd name="T19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50">
                    <a:moveTo>
                      <a:pt x="7" y="18"/>
                    </a:moveTo>
                    <a:lnTo>
                      <a:pt x="13" y="5"/>
                    </a:lnTo>
                    <a:lnTo>
                      <a:pt x="0" y="0"/>
                    </a:lnTo>
                    <a:lnTo>
                      <a:pt x="0" y="17"/>
                    </a:lnTo>
                    <a:lnTo>
                      <a:pt x="7" y="33"/>
                    </a:lnTo>
                    <a:lnTo>
                      <a:pt x="22" y="50"/>
                    </a:lnTo>
                    <a:lnTo>
                      <a:pt x="29" y="49"/>
                    </a:lnTo>
                    <a:lnTo>
                      <a:pt x="23" y="34"/>
                    </a:lnTo>
                    <a:lnTo>
                      <a:pt x="7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8" name="Freeform 274">
                <a:extLst>
                  <a:ext uri="{FF2B5EF4-FFF2-40B4-BE49-F238E27FC236}">
                    <a16:creationId xmlns:a16="http://schemas.microsoft.com/office/drawing/2014/main" id="{F9CF516C-3F60-4D05-B880-12623D1CC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948"/>
                <a:ext cx="28" cy="28"/>
              </a:xfrm>
              <a:custGeom>
                <a:avLst/>
                <a:gdLst>
                  <a:gd name="T0" fmla="*/ 0 w 57"/>
                  <a:gd name="T1" fmla="*/ 25 h 56"/>
                  <a:gd name="T2" fmla="*/ 16 w 57"/>
                  <a:gd name="T3" fmla="*/ 13 h 56"/>
                  <a:gd name="T4" fmla="*/ 29 w 57"/>
                  <a:gd name="T5" fmla="*/ 12 h 56"/>
                  <a:gd name="T6" fmla="*/ 42 w 57"/>
                  <a:gd name="T7" fmla="*/ 0 h 56"/>
                  <a:gd name="T8" fmla="*/ 57 w 57"/>
                  <a:gd name="T9" fmla="*/ 13 h 56"/>
                  <a:gd name="T10" fmla="*/ 36 w 57"/>
                  <a:gd name="T11" fmla="*/ 26 h 56"/>
                  <a:gd name="T12" fmla="*/ 30 w 57"/>
                  <a:gd name="T13" fmla="*/ 45 h 56"/>
                  <a:gd name="T14" fmla="*/ 19 w 57"/>
                  <a:gd name="T15" fmla="*/ 41 h 56"/>
                  <a:gd name="T16" fmla="*/ 5 w 57"/>
                  <a:gd name="T17" fmla="*/ 44 h 56"/>
                  <a:gd name="T18" fmla="*/ 1 w 57"/>
                  <a:gd name="T19" fmla="*/ 56 h 56"/>
                  <a:gd name="T20" fmla="*/ 0 w 57"/>
                  <a:gd name="T21" fmla="*/ 25 h 56"/>
                  <a:gd name="T22" fmla="*/ 0 w 57"/>
                  <a:gd name="T23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56">
                    <a:moveTo>
                      <a:pt x="0" y="25"/>
                    </a:moveTo>
                    <a:lnTo>
                      <a:pt x="16" y="13"/>
                    </a:lnTo>
                    <a:lnTo>
                      <a:pt x="29" y="12"/>
                    </a:lnTo>
                    <a:lnTo>
                      <a:pt x="42" y="0"/>
                    </a:lnTo>
                    <a:lnTo>
                      <a:pt x="57" y="13"/>
                    </a:lnTo>
                    <a:lnTo>
                      <a:pt x="36" y="26"/>
                    </a:lnTo>
                    <a:lnTo>
                      <a:pt x="30" y="45"/>
                    </a:lnTo>
                    <a:lnTo>
                      <a:pt x="19" y="41"/>
                    </a:lnTo>
                    <a:lnTo>
                      <a:pt x="5" y="44"/>
                    </a:lnTo>
                    <a:lnTo>
                      <a:pt x="1" y="56"/>
                    </a:lnTo>
                    <a:lnTo>
                      <a:pt x="0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9" name="Freeform 275">
                <a:extLst>
                  <a:ext uri="{FF2B5EF4-FFF2-40B4-BE49-F238E27FC236}">
                    <a16:creationId xmlns:a16="http://schemas.microsoft.com/office/drawing/2014/main" id="{91A0619B-A060-42B1-BC68-345D76F7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862"/>
                <a:ext cx="59" cy="109"/>
              </a:xfrm>
              <a:custGeom>
                <a:avLst/>
                <a:gdLst>
                  <a:gd name="T0" fmla="*/ 12 w 117"/>
                  <a:gd name="T1" fmla="*/ 35 h 217"/>
                  <a:gd name="T2" fmla="*/ 9 w 117"/>
                  <a:gd name="T3" fmla="*/ 81 h 217"/>
                  <a:gd name="T4" fmla="*/ 16 w 117"/>
                  <a:gd name="T5" fmla="*/ 94 h 217"/>
                  <a:gd name="T6" fmla="*/ 31 w 117"/>
                  <a:gd name="T7" fmla="*/ 129 h 217"/>
                  <a:gd name="T8" fmla="*/ 60 w 117"/>
                  <a:gd name="T9" fmla="*/ 163 h 217"/>
                  <a:gd name="T10" fmla="*/ 94 w 117"/>
                  <a:gd name="T11" fmla="*/ 195 h 217"/>
                  <a:gd name="T12" fmla="*/ 117 w 117"/>
                  <a:gd name="T13" fmla="*/ 217 h 217"/>
                  <a:gd name="T14" fmla="*/ 94 w 117"/>
                  <a:gd name="T15" fmla="*/ 162 h 217"/>
                  <a:gd name="T16" fmla="*/ 90 w 117"/>
                  <a:gd name="T17" fmla="*/ 151 h 217"/>
                  <a:gd name="T18" fmla="*/ 73 w 117"/>
                  <a:gd name="T19" fmla="*/ 159 h 217"/>
                  <a:gd name="T20" fmla="*/ 60 w 117"/>
                  <a:gd name="T21" fmla="*/ 138 h 217"/>
                  <a:gd name="T22" fmla="*/ 53 w 117"/>
                  <a:gd name="T23" fmla="*/ 116 h 217"/>
                  <a:gd name="T24" fmla="*/ 31 w 117"/>
                  <a:gd name="T25" fmla="*/ 84 h 217"/>
                  <a:gd name="T26" fmla="*/ 16 w 117"/>
                  <a:gd name="T27" fmla="*/ 0 h 217"/>
                  <a:gd name="T28" fmla="*/ 0 w 117"/>
                  <a:gd name="T29" fmla="*/ 21 h 217"/>
                  <a:gd name="T30" fmla="*/ 12 w 117"/>
                  <a:gd name="T31" fmla="*/ 35 h 217"/>
                  <a:gd name="T32" fmla="*/ 12 w 117"/>
                  <a:gd name="T33" fmla="*/ 35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" h="217">
                    <a:moveTo>
                      <a:pt x="12" y="35"/>
                    </a:moveTo>
                    <a:lnTo>
                      <a:pt x="9" y="81"/>
                    </a:lnTo>
                    <a:lnTo>
                      <a:pt x="16" y="94"/>
                    </a:lnTo>
                    <a:lnTo>
                      <a:pt x="31" y="129"/>
                    </a:lnTo>
                    <a:lnTo>
                      <a:pt x="60" y="163"/>
                    </a:lnTo>
                    <a:lnTo>
                      <a:pt x="94" y="195"/>
                    </a:lnTo>
                    <a:lnTo>
                      <a:pt x="117" y="217"/>
                    </a:lnTo>
                    <a:lnTo>
                      <a:pt x="94" y="162"/>
                    </a:lnTo>
                    <a:lnTo>
                      <a:pt x="90" y="151"/>
                    </a:lnTo>
                    <a:lnTo>
                      <a:pt x="73" y="159"/>
                    </a:lnTo>
                    <a:lnTo>
                      <a:pt x="60" y="138"/>
                    </a:lnTo>
                    <a:lnTo>
                      <a:pt x="53" y="116"/>
                    </a:lnTo>
                    <a:lnTo>
                      <a:pt x="31" y="84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12" y="35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0" name="Freeform 276">
                <a:extLst>
                  <a:ext uri="{FF2B5EF4-FFF2-40B4-BE49-F238E27FC236}">
                    <a16:creationId xmlns:a16="http://schemas.microsoft.com/office/drawing/2014/main" id="{F36F8AD4-9C8E-48CB-93C8-356DE76F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886"/>
                <a:ext cx="123" cy="113"/>
              </a:xfrm>
              <a:custGeom>
                <a:avLst/>
                <a:gdLst>
                  <a:gd name="T0" fmla="*/ 17 w 245"/>
                  <a:gd name="T1" fmla="*/ 166 h 226"/>
                  <a:gd name="T2" fmla="*/ 32 w 245"/>
                  <a:gd name="T3" fmla="*/ 201 h 226"/>
                  <a:gd name="T4" fmla="*/ 56 w 245"/>
                  <a:gd name="T5" fmla="*/ 222 h 226"/>
                  <a:gd name="T6" fmla="*/ 85 w 245"/>
                  <a:gd name="T7" fmla="*/ 226 h 226"/>
                  <a:gd name="T8" fmla="*/ 101 w 245"/>
                  <a:gd name="T9" fmla="*/ 223 h 226"/>
                  <a:gd name="T10" fmla="*/ 158 w 245"/>
                  <a:gd name="T11" fmla="*/ 220 h 226"/>
                  <a:gd name="T12" fmla="*/ 125 w 245"/>
                  <a:gd name="T13" fmla="*/ 213 h 226"/>
                  <a:gd name="T14" fmla="*/ 154 w 245"/>
                  <a:gd name="T15" fmla="*/ 210 h 226"/>
                  <a:gd name="T16" fmla="*/ 185 w 245"/>
                  <a:gd name="T17" fmla="*/ 185 h 226"/>
                  <a:gd name="T18" fmla="*/ 214 w 245"/>
                  <a:gd name="T19" fmla="*/ 140 h 226"/>
                  <a:gd name="T20" fmla="*/ 224 w 245"/>
                  <a:gd name="T21" fmla="*/ 76 h 226"/>
                  <a:gd name="T22" fmla="*/ 232 w 245"/>
                  <a:gd name="T23" fmla="*/ 54 h 226"/>
                  <a:gd name="T24" fmla="*/ 245 w 245"/>
                  <a:gd name="T25" fmla="*/ 32 h 226"/>
                  <a:gd name="T26" fmla="*/ 221 w 245"/>
                  <a:gd name="T27" fmla="*/ 29 h 226"/>
                  <a:gd name="T28" fmla="*/ 219 w 245"/>
                  <a:gd name="T29" fmla="*/ 0 h 226"/>
                  <a:gd name="T30" fmla="*/ 211 w 245"/>
                  <a:gd name="T31" fmla="*/ 31 h 226"/>
                  <a:gd name="T32" fmla="*/ 201 w 245"/>
                  <a:gd name="T33" fmla="*/ 4 h 226"/>
                  <a:gd name="T34" fmla="*/ 201 w 245"/>
                  <a:gd name="T35" fmla="*/ 91 h 226"/>
                  <a:gd name="T36" fmla="*/ 195 w 245"/>
                  <a:gd name="T37" fmla="*/ 140 h 226"/>
                  <a:gd name="T38" fmla="*/ 183 w 245"/>
                  <a:gd name="T39" fmla="*/ 162 h 226"/>
                  <a:gd name="T40" fmla="*/ 151 w 245"/>
                  <a:gd name="T41" fmla="*/ 185 h 226"/>
                  <a:gd name="T42" fmla="*/ 98 w 245"/>
                  <a:gd name="T43" fmla="*/ 208 h 226"/>
                  <a:gd name="T44" fmla="*/ 76 w 245"/>
                  <a:gd name="T45" fmla="*/ 216 h 226"/>
                  <a:gd name="T46" fmla="*/ 56 w 245"/>
                  <a:gd name="T47" fmla="*/ 211 h 226"/>
                  <a:gd name="T48" fmla="*/ 38 w 245"/>
                  <a:gd name="T49" fmla="*/ 195 h 226"/>
                  <a:gd name="T50" fmla="*/ 36 w 245"/>
                  <a:gd name="T51" fmla="*/ 179 h 226"/>
                  <a:gd name="T52" fmla="*/ 45 w 245"/>
                  <a:gd name="T53" fmla="*/ 153 h 226"/>
                  <a:gd name="T54" fmla="*/ 0 w 245"/>
                  <a:gd name="T55" fmla="*/ 144 h 226"/>
                  <a:gd name="T56" fmla="*/ 17 w 245"/>
                  <a:gd name="T57" fmla="*/ 166 h 226"/>
                  <a:gd name="T58" fmla="*/ 17 w 245"/>
                  <a:gd name="T59" fmla="*/ 16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5" h="226">
                    <a:moveTo>
                      <a:pt x="17" y="166"/>
                    </a:moveTo>
                    <a:lnTo>
                      <a:pt x="32" y="201"/>
                    </a:lnTo>
                    <a:lnTo>
                      <a:pt x="56" y="222"/>
                    </a:lnTo>
                    <a:lnTo>
                      <a:pt x="85" y="226"/>
                    </a:lnTo>
                    <a:lnTo>
                      <a:pt x="101" y="223"/>
                    </a:lnTo>
                    <a:lnTo>
                      <a:pt x="158" y="220"/>
                    </a:lnTo>
                    <a:lnTo>
                      <a:pt x="125" y="213"/>
                    </a:lnTo>
                    <a:lnTo>
                      <a:pt x="154" y="210"/>
                    </a:lnTo>
                    <a:lnTo>
                      <a:pt x="185" y="185"/>
                    </a:lnTo>
                    <a:lnTo>
                      <a:pt x="214" y="140"/>
                    </a:lnTo>
                    <a:lnTo>
                      <a:pt x="224" y="76"/>
                    </a:lnTo>
                    <a:lnTo>
                      <a:pt x="232" y="54"/>
                    </a:lnTo>
                    <a:lnTo>
                      <a:pt x="245" y="32"/>
                    </a:lnTo>
                    <a:lnTo>
                      <a:pt x="221" y="29"/>
                    </a:lnTo>
                    <a:lnTo>
                      <a:pt x="219" y="0"/>
                    </a:lnTo>
                    <a:lnTo>
                      <a:pt x="211" y="31"/>
                    </a:lnTo>
                    <a:lnTo>
                      <a:pt x="201" y="4"/>
                    </a:lnTo>
                    <a:lnTo>
                      <a:pt x="201" y="91"/>
                    </a:lnTo>
                    <a:lnTo>
                      <a:pt x="195" y="140"/>
                    </a:lnTo>
                    <a:lnTo>
                      <a:pt x="183" y="162"/>
                    </a:lnTo>
                    <a:lnTo>
                      <a:pt x="151" y="185"/>
                    </a:lnTo>
                    <a:lnTo>
                      <a:pt x="98" y="208"/>
                    </a:lnTo>
                    <a:lnTo>
                      <a:pt x="76" y="216"/>
                    </a:lnTo>
                    <a:lnTo>
                      <a:pt x="56" y="211"/>
                    </a:lnTo>
                    <a:lnTo>
                      <a:pt x="38" y="195"/>
                    </a:lnTo>
                    <a:lnTo>
                      <a:pt x="36" y="179"/>
                    </a:lnTo>
                    <a:lnTo>
                      <a:pt x="45" y="153"/>
                    </a:lnTo>
                    <a:lnTo>
                      <a:pt x="0" y="144"/>
                    </a:lnTo>
                    <a:lnTo>
                      <a:pt x="17" y="166"/>
                    </a:lnTo>
                    <a:lnTo>
                      <a:pt x="17" y="1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1" name="Freeform 277">
                <a:extLst>
                  <a:ext uri="{FF2B5EF4-FFF2-40B4-BE49-F238E27FC236}">
                    <a16:creationId xmlns:a16="http://schemas.microsoft.com/office/drawing/2014/main" id="{06666232-6A40-4F8F-84F1-0014B0F4F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784"/>
                <a:ext cx="59" cy="121"/>
              </a:xfrm>
              <a:custGeom>
                <a:avLst/>
                <a:gdLst>
                  <a:gd name="T0" fmla="*/ 10 w 117"/>
                  <a:gd name="T1" fmla="*/ 63 h 242"/>
                  <a:gd name="T2" fmla="*/ 36 w 117"/>
                  <a:gd name="T3" fmla="*/ 98 h 242"/>
                  <a:gd name="T4" fmla="*/ 56 w 117"/>
                  <a:gd name="T5" fmla="*/ 112 h 242"/>
                  <a:gd name="T6" fmla="*/ 60 w 117"/>
                  <a:gd name="T7" fmla="*/ 142 h 242"/>
                  <a:gd name="T8" fmla="*/ 79 w 117"/>
                  <a:gd name="T9" fmla="*/ 185 h 242"/>
                  <a:gd name="T10" fmla="*/ 98 w 117"/>
                  <a:gd name="T11" fmla="*/ 211 h 242"/>
                  <a:gd name="T12" fmla="*/ 117 w 117"/>
                  <a:gd name="T13" fmla="*/ 242 h 242"/>
                  <a:gd name="T14" fmla="*/ 110 w 117"/>
                  <a:gd name="T15" fmla="*/ 210 h 242"/>
                  <a:gd name="T16" fmla="*/ 83 w 117"/>
                  <a:gd name="T17" fmla="*/ 163 h 242"/>
                  <a:gd name="T18" fmla="*/ 95 w 117"/>
                  <a:gd name="T19" fmla="*/ 162 h 242"/>
                  <a:gd name="T20" fmla="*/ 69 w 117"/>
                  <a:gd name="T21" fmla="*/ 117 h 242"/>
                  <a:gd name="T22" fmla="*/ 86 w 117"/>
                  <a:gd name="T23" fmla="*/ 106 h 242"/>
                  <a:gd name="T24" fmla="*/ 63 w 117"/>
                  <a:gd name="T25" fmla="*/ 101 h 242"/>
                  <a:gd name="T26" fmla="*/ 12 w 117"/>
                  <a:gd name="T27" fmla="*/ 0 h 242"/>
                  <a:gd name="T28" fmla="*/ 17 w 117"/>
                  <a:gd name="T29" fmla="*/ 41 h 242"/>
                  <a:gd name="T30" fmla="*/ 0 w 117"/>
                  <a:gd name="T31" fmla="*/ 49 h 242"/>
                  <a:gd name="T32" fmla="*/ 10 w 117"/>
                  <a:gd name="T33" fmla="*/ 63 h 242"/>
                  <a:gd name="T34" fmla="*/ 10 w 117"/>
                  <a:gd name="T35" fmla="*/ 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242">
                    <a:moveTo>
                      <a:pt x="10" y="63"/>
                    </a:moveTo>
                    <a:lnTo>
                      <a:pt x="36" y="98"/>
                    </a:lnTo>
                    <a:lnTo>
                      <a:pt x="56" y="112"/>
                    </a:lnTo>
                    <a:lnTo>
                      <a:pt x="60" y="142"/>
                    </a:lnTo>
                    <a:lnTo>
                      <a:pt x="79" y="185"/>
                    </a:lnTo>
                    <a:lnTo>
                      <a:pt x="98" y="211"/>
                    </a:lnTo>
                    <a:lnTo>
                      <a:pt x="117" y="242"/>
                    </a:lnTo>
                    <a:lnTo>
                      <a:pt x="110" y="210"/>
                    </a:lnTo>
                    <a:lnTo>
                      <a:pt x="83" y="163"/>
                    </a:lnTo>
                    <a:lnTo>
                      <a:pt x="95" y="162"/>
                    </a:lnTo>
                    <a:lnTo>
                      <a:pt x="69" y="117"/>
                    </a:lnTo>
                    <a:lnTo>
                      <a:pt x="86" y="106"/>
                    </a:lnTo>
                    <a:lnTo>
                      <a:pt x="63" y="101"/>
                    </a:lnTo>
                    <a:lnTo>
                      <a:pt x="12" y="0"/>
                    </a:lnTo>
                    <a:lnTo>
                      <a:pt x="17" y="41"/>
                    </a:lnTo>
                    <a:lnTo>
                      <a:pt x="0" y="49"/>
                    </a:lnTo>
                    <a:lnTo>
                      <a:pt x="10" y="63"/>
                    </a:lnTo>
                    <a:lnTo>
                      <a:pt x="10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2" name="Freeform 278">
                <a:extLst>
                  <a:ext uri="{FF2B5EF4-FFF2-40B4-BE49-F238E27FC236}">
                    <a16:creationId xmlns:a16="http://schemas.microsoft.com/office/drawing/2014/main" id="{515D5796-1D0C-4A6F-A6D2-9FE1AE218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1803"/>
                <a:ext cx="18" cy="19"/>
              </a:xfrm>
              <a:custGeom>
                <a:avLst/>
                <a:gdLst>
                  <a:gd name="T0" fmla="*/ 14 w 35"/>
                  <a:gd name="T1" fmla="*/ 3 h 38"/>
                  <a:gd name="T2" fmla="*/ 35 w 35"/>
                  <a:gd name="T3" fmla="*/ 37 h 38"/>
                  <a:gd name="T4" fmla="*/ 20 w 35"/>
                  <a:gd name="T5" fmla="*/ 38 h 38"/>
                  <a:gd name="T6" fmla="*/ 0 w 35"/>
                  <a:gd name="T7" fmla="*/ 0 h 38"/>
                  <a:gd name="T8" fmla="*/ 14 w 35"/>
                  <a:gd name="T9" fmla="*/ 3 h 38"/>
                  <a:gd name="T10" fmla="*/ 14 w 35"/>
                  <a:gd name="T1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14" y="3"/>
                    </a:moveTo>
                    <a:lnTo>
                      <a:pt x="35" y="37"/>
                    </a:lnTo>
                    <a:lnTo>
                      <a:pt x="20" y="38"/>
                    </a:lnTo>
                    <a:lnTo>
                      <a:pt x="0" y="0"/>
                    </a:lnTo>
                    <a:lnTo>
                      <a:pt x="14" y="3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3" name="Freeform 279">
                <a:extLst>
                  <a:ext uri="{FF2B5EF4-FFF2-40B4-BE49-F238E27FC236}">
                    <a16:creationId xmlns:a16="http://schemas.microsoft.com/office/drawing/2014/main" id="{F5D40F9E-8C04-4A58-A86D-876CD8430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710"/>
                <a:ext cx="257" cy="156"/>
              </a:xfrm>
              <a:custGeom>
                <a:avLst/>
                <a:gdLst>
                  <a:gd name="T0" fmla="*/ 64 w 513"/>
                  <a:gd name="T1" fmla="*/ 291 h 313"/>
                  <a:gd name="T2" fmla="*/ 88 w 513"/>
                  <a:gd name="T3" fmla="*/ 264 h 313"/>
                  <a:gd name="T4" fmla="*/ 129 w 513"/>
                  <a:gd name="T5" fmla="*/ 251 h 313"/>
                  <a:gd name="T6" fmla="*/ 273 w 513"/>
                  <a:gd name="T7" fmla="*/ 184 h 313"/>
                  <a:gd name="T8" fmla="*/ 292 w 513"/>
                  <a:gd name="T9" fmla="*/ 181 h 313"/>
                  <a:gd name="T10" fmla="*/ 334 w 513"/>
                  <a:gd name="T11" fmla="*/ 171 h 313"/>
                  <a:gd name="T12" fmla="*/ 132 w 513"/>
                  <a:gd name="T13" fmla="*/ 244 h 313"/>
                  <a:gd name="T14" fmla="*/ 83 w 513"/>
                  <a:gd name="T15" fmla="*/ 263 h 313"/>
                  <a:gd name="T16" fmla="*/ 74 w 513"/>
                  <a:gd name="T17" fmla="*/ 248 h 313"/>
                  <a:gd name="T18" fmla="*/ 170 w 513"/>
                  <a:gd name="T19" fmla="*/ 193 h 313"/>
                  <a:gd name="T20" fmla="*/ 304 w 513"/>
                  <a:gd name="T21" fmla="*/ 163 h 313"/>
                  <a:gd name="T22" fmla="*/ 361 w 513"/>
                  <a:gd name="T23" fmla="*/ 165 h 313"/>
                  <a:gd name="T24" fmla="*/ 425 w 513"/>
                  <a:gd name="T25" fmla="*/ 306 h 313"/>
                  <a:gd name="T26" fmla="*/ 387 w 513"/>
                  <a:gd name="T27" fmla="*/ 190 h 313"/>
                  <a:gd name="T28" fmla="*/ 420 w 513"/>
                  <a:gd name="T29" fmla="*/ 138 h 313"/>
                  <a:gd name="T30" fmla="*/ 474 w 513"/>
                  <a:gd name="T31" fmla="*/ 166 h 313"/>
                  <a:gd name="T32" fmla="*/ 487 w 513"/>
                  <a:gd name="T33" fmla="*/ 254 h 313"/>
                  <a:gd name="T34" fmla="*/ 513 w 513"/>
                  <a:gd name="T35" fmla="*/ 193 h 313"/>
                  <a:gd name="T36" fmla="*/ 508 w 513"/>
                  <a:gd name="T37" fmla="*/ 125 h 313"/>
                  <a:gd name="T38" fmla="*/ 461 w 513"/>
                  <a:gd name="T39" fmla="*/ 90 h 313"/>
                  <a:gd name="T40" fmla="*/ 400 w 513"/>
                  <a:gd name="T41" fmla="*/ 88 h 313"/>
                  <a:gd name="T42" fmla="*/ 346 w 513"/>
                  <a:gd name="T43" fmla="*/ 106 h 313"/>
                  <a:gd name="T44" fmla="*/ 267 w 513"/>
                  <a:gd name="T45" fmla="*/ 107 h 313"/>
                  <a:gd name="T46" fmla="*/ 185 w 513"/>
                  <a:gd name="T47" fmla="*/ 125 h 313"/>
                  <a:gd name="T48" fmla="*/ 86 w 513"/>
                  <a:gd name="T49" fmla="*/ 175 h 313"/>
                  <a:gd name="T50" fmla="*/ 29 w 513"/>
                  <a:gd name="T51" fmla="*/ 231 h 313"/>
                  <a:gd name="T52" fmla="*/ 20 w 513"/>
                  <a:gd name="T53" fmla="*/ 206 h 313"/>
                  <a:gd name="T54" fmla="*/ 45 w 513"/>
                  <a:gd name="T55" fmla="*/ 78 h 313"/>
                  <a:gd name="T56" fmla="*/ 92 w 513"/>
                  <a:gd name="T57" fmla="*/ 71 h 313"/>
                  <a:gd name="T58" fmla="*/ 89 w 513"/>
                  <a:gd name="T59" fmla="*/ 21 h 313"/>
                  <a:gd name="T60" fmla="*/ 29 w 513"/>
                  <a:gd name="T61" fmla="*/ 69 h 313"/>
                  <a:gd name="T62" fmla="*/ 3 w 513"/>
                  <a:gd name="T63" fmla="*/ 169 h 313"/>
                  <a:gd name="T64" fmla="*/ 16 w 513"/>
                  <a:gd name="T65" fmla="*/ 264 h 313"/>
                  <a:gd name="T66" fmla="*/ 61 w 513"/>
                  <a:gd name="T67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3" h="313">
                    <a:moveTo>
                      <a:pt x="61" y="313"/>
                    </a:moveTo>
                    <a:lnTo>
                      <a:pt x="64" y="291"/>
                    </a:lnTo>
                    <a:lnTo>
                      <a:pt x="88" y="270"/>
                    </a:lnTo>
                    <a:lnTo>
                      <a:pt x="88" y="264"/>
                    </a:lnTo>
                    <a:lnTo>
                      <a:pt x="121" y="248"/>
                    </a:lnTo>
                    <a:lnTo>
                      <a:pt x="129" y="251"/>
                    </a:lnTo>
                    <a:lnTo>
                      <a:pt x="236" y="200"/>
                    </a:lnTo>
                    <a:lnTo>
                      <a:pt x="273" y="184"/>
                    </a:lnTo>
                    <a:lnTo>
                      <a:pt x="292" y="190"/>
                    </a:lnTo>
                    <a:lnTo>
                      <a:pt x="292" y="181"/>
                    </a:lnTo>
                    <a:lnTo>
                      <a:pt x="334" y="178"/>
                    </a:lnTo>
                    <a:lnTo>
                      <a:pt x="334" y="171"/>
                    </a:lnTo>
                    <a:lnTo>
                      <a:pt x="255" y="178"/>
                    </a:lnTo>
                    <a:lnTo>
                      <a:pt x="132" y="244"/>
                    </a:lnTo>
                    <a:lnTo>
                      <a:pt x="120" y="238"/>
                    </a:lnTo>
                    <a:lnTo>
                      <a:pt x="83" y="263"/>
                    </a:lnTo>
                    <a:lnTo>
                      <a:pt x="77" y="270"/>
                    </a:lnTo>
                    <a:lnTo>
                      <a:pt x="74" y="248"/>
                    </a:lnTo>
                    <a:lnTo>
                      <a:pt x="126" y="213"/>
                    </a:lnTo>
                    <a:lnTo>
                      <a:pt x="170" y="193"/>
                    </a:lnTo>
                    <a:lnTo>
                      <a:pt x="237" y="178"/>
                    </a:lnTo>
                    <a:lnTo>
                      <a:pt x="304" y="163"/>
                    </a:lnTo>
                    <a:lnTo>
                      <a:pt x="346" y="163"/>
                    </a:lnTo>
                    <a:lnTo>
                      <a:pt x="361" y="165"/>
                    </a:lnTo>
                    <a:lnTo>
                      <a:pt x="367" y="176"/>
                    </a:lnTo>
                    <a:lnTo>
                      <a:pt x="425" y="306"/>
                    </a:lnTo>
                    <a:lnTo>
                      <a:pt x="412" y="260"/>
                    </a:lnTo>
                    <a:lnTo>
                      <a:pt x="387" y="190"/>
                    </a:lnTo>
                    <a:lnTo>
                      <a:pt x="402" y="168"/>
                    </a:lnTo>
                    <a:lnTo>
                      <a:pt x="420" y="138"/>
                    </a:lnTo>
                    <a:lnTo>
                      <a:pt x="450" y="138"/>
                    </a:lnTo>
                    <a:lnTo>
                      <a:pt x="474" y="166"/>
                    </a:lnTo>
                    <a:lnTo>
                      <a:pt x="487" y="209"/>
                    </a:lnTo>
                    <a:lnTo>
                      <a:pt x="487" y="254"/>
                    </a:lnTo>
                    <a:lnTo>
                      <a:pt x="502" y="215"/>
                    </a:lnTo>
                    <a:lnTo>
                      <a:pt x="513" y="193"/>
                    </a:lnTo>
                    <a:lnTo>
                      <a:pt x="513" y="162"/>
                    </a:lnTo>
                    <a:lnTo>
                      <a:pt x="508" y="125"/>
                    </a:lnTo>
                    <a:lnTo>
                      <a:pt x="487" y="100"/>
                    </a:lnTo>
                    <a:lnTo>
                      <a:pt x="461" y="90"/>
                    </a:lnTo>
                    <a:lnTo>
                      <a:pt x="430" y="85"/>
                    </a:lnTo>
                    <a:lnTo>
                      <a:pt x="400" y="88"/>
                    </a:lnTo>
                    <a:lnTo>
                      <a:pt x="371" y="93"/>
                    </a:lnTo>
                    <a:lnTo>
                      <a:pt x="346" y="106"/>
                    </a:lnTo>
                    <a:lnTo>
                      <a:pt x="312" y="109"/>
                    </a:lnTo>
                    <a:lnTo>
                      <a:pt x="267" y="107"/>
                    </a:lnTo>
                    <a:lnTo>
                      <a:pt x="224" y="118"/>
                    </a:lnTo>
                    <a:lnTo>
                      <a:pt x="185" y="125"/>
                    </a:lnTo>
                    <a:lnTo>
                      <a:pt x="133" y="150"/>
                    </a:lnTo>
                    <a:lnTo>
                      <a:pt x="86" y="175"/>
                    </a:lnTo>
                    <a:lnTo>
                      <a:pt x="47" y="206"/>
                    </a:lnTo>
                    <a:lnTo>
                      <a:pt x="29" y="231"/>
                    </a:lnTo>
                    <a:lnTo>
                      <a:pt x="25" y="259"/>
                    </a:lnTo>
                    <a:lnTo>
                      <a:pt x="20" y="206"/>
                    </a:lnTo>
                    <a:lnTo>
                      <a:pt x="26" y="127"/>
                    </a:lnTo>
                    <a:lnTo>
                      <a:pt x="45" y="78"/>
                    </a:lnTo>
                    <a:lnTo>
                      <a:pt x="79" y="50"/>
                    </a:lnTo>
                    <a:lnTo>
                      <a:pt x="92" y="71"/>
                    </a:lnTo>
                    <a:lnTo>
                      <a:pt x="111" y="0"/>
                    </a:lnTo>
                    <a:lnTo>
                      <a:pt x="89" y="21"/>
                    </a:lnTo>
                    <a:lnTo>
                      <a:pt x="48" y="53"/>
                    </a:lnTo>
                    <a:lnTo>
                      <a:pt x="29" y="69"/>
                    </a:lnTo>
                    <a:lnTo>
                      <a:pt x="5" y="125"/>
                    </a:lnTo>
                    <a:lnTo>
                      <a:pt x="3" y="169"/>
                    </a:lnTo>
                    <a:lnTo>
                      <a:pt x="0" y="209"/>
                    </a:lnTo>
                    <a:lnTo>
                      <a:pt x="16" y="264"/>
                    </a:lnTo>
                    <a:lnTo>
                      <a:pt x="20" y="279"/>
                    </a:lnTo>
                    <a:lnTo>
                      <a:pt x="61" y="313"/>
                    </a:lnTo>
                    <a:lnTo>
                      <a:pt x="61" y="3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4" name="Freeform 280">
                <a:extLst>
                  <a:ext uri="{FF2B5EF4-FFF2-40B4-BE49-F238E27FC236}">
                    <a16:creationId xmlns:a16="http://schemas.microsoft.com/office/drawing/2014/main" id="{CC8B42A6-0C8E-4993-BA72-D5DFC21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26"/>
                <a:ext cx="27" cy="72"/>
              </a:xfrm>
              <a:custGeom>
                <a:avLst/>
                <a:gdLst>
                  <a:gd name="T0" fmla="*/ 32 w 52"/>
                  <a:gd name="T1" fmla="*/ 113 h 143"/>
                  <a:gd name="T2" fmla="*/ 52 w 52"/>
                  <a:gd name="T3" fmla="*/ 0 h 143"/>
                  <a:gd name="T4" fmla="*/ 20 w 52"/>
                  <a:gd name="T5" fmla="*/ 74 h 143"/>
                  <a:gd name="T6" fmla="*/ 8 w 52"/>
                  <a:gd name="T7" fmla="*/ 111 h 143"/>
                  <a:gd name="T8" fmla="*/ 0 w 52"/>
                  <a:gd name="T9" fmla="*/ 143 h 143"/>
                  <a:gd name="T10" fmla="*/ 32 w 52"/>
                  <a:gd name="T11" fmla="*/ 113 h 143"/>
                  <a:gd name="T12" fmla="*/ 32 w 52"/>
                  <a:gd name="T13" fmla="*/ 11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43">
                    <a:moveTo>
                      <a:pt x="32" y="113"/>
                    </a:moveTo>
                    <a:lnTo>
                      <a:pt x="52" y="0"/>
                    </a:lnTo>
                    <a:lnTo>
                      <a:pt x="20" y="74"/>
                    </a:lnTo>
                    <a:lnTo>
                      <a:pt x="8" y="111"/>
                    </a:lnTo>
                    <a:lnTo>
                      <a:pt x="0" y="143"/>
                    </a:lnTo>
                    <a:lnTo>
                      <a:pt x="32" y="113"/>
                    </a:lnTo>
                    <a:lnTo>
                      <a:pt x="32" y="1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5" name="Freeform 281">
                <a:extLst>
                  <a:ext uri="{FF2B5EF4-FFF2-40B4-BE49-F238E27FC236}">
                    <a16:creationId xmlns:a16="http://schemas.microsoft.com/office/drawing/2014/main" id="{34FDF47F-DAF4-40E3-A1EF-F7C26FE8D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673"/>
                <a:ext cx="219" cy="138"/>
              </a:xfrm>
              <a:custGeom>
                <a:avLst/>
                <a:gdLst>
                  <a:gd name="T0" fmla="*/ 25 w 439"/>
                  <a:gd name="T1" fmla="*/ 81 h 274"/>
                  <a:gd name="T2" fmla="*/ 38 w 439"/>
                  <a:gd name="T3" fmla="*/ 63 h 274"/>
                  <a:gd name="T4" fmla="*/ 101 w 439"/>
                  <a:gd name="T5" fmla="*/ 31 h 274"/>
                  <a:gd name="T6" fmla="*/ 161 w 439"/>
                  <a:gd name="T7" fmla="*/ 15 h 274"/>
                  <a:gd name="T8" fmla="*/ 210 w 439"/>
                  <a:gd name="T9" fmla="*/ 15 h 274"/>
                  <a:gd name="T10" fmla="*/ 260 w 439"/>
                  <a:gd name="T11" fmla="*/ 23 h 274"/>
                  <a:gd name="T12" fmla="*/ 313 w 439"/>
                  <a:gd name="T13" fmla="*/ 51 h 274"/>
                  <a:gd name="T14" fmla="*/ 362 w 439"/>
                  <a:gd name="T15" fmla="*/ 81 h 274"/>
                  <a:gd name="T16" fmla="*/ 389 w 439"/>
                  <a:gd name="T17" fmla="*/ 113 h 274"/>
                  <a:gd name="T18" fmla="*/ 408 w 439"/>
                  <a:gd name="T19" fmla="*/ 139 h 274"/>
                  <a:gd name="T20" fmla="*/ 417 w 439"/>
                  <a:gd name="T21" fmla="*/ 156 h 274"/>
                  <a:gd name="T22" fmla="*/ 426 w 439"/>
                  <a:gd name="T23" fmla="*/ 188 h 274"/>
                  <a:gd name="T24" fmla="*/ 424 w 439"/>
                  <a:gd name="T25" fmla="*/ 229 h 274"/>
                  <a:gd name="T26" fmla="*/ 421 w 439"/>
                  <a:gd name="T27" fmla="*/ 274 h 274"/>
                  <a:gd name="T28" fmla="*/ 431 w 439"/>
                  <a:gd name="T29" fmla="*/ 267 h 274"/>
                  <a:gd name="T30" fmla="*/ 439 w 439"/>
                  <a:gd name="T31" fmla="*/ 242 h 274"/>
                  <a:gd name="T32" fmla="*/ 439 w 439"/>
                  <a:gd name="T33" fmla="*/ 191 h 274"/>
                  <a:gd name="T34" fmla="*/ 424 w 439"/>
                  <a:gd name="T35" fmla="*/ 142 h 274"/>
                  <a:gd name="T36" fmla="*/ 383 w 439"/>
                  <a:gd name="T37" fmla="*/ 88 h 274"/>
                  <a:gd name="T38" fmla="*/ 336 w 439"/>
                  <a:gd name="T39" fmla="*/ 47 h 274"/>
                  <a:gd name="T40" fmla="*/ 295 w 439"/>
                  <a:gd name="T41" fmla="*/ 25 h 274"/>
                  <a:gd name="T42" fmla="*/ 263 w 439"/>
                  <a:gd name="T43" fmla="*/ 7 h 274"/>
                  <a:gd name="T44" fmla="*/ 210 w 439"/>
                  <a:gd name="T45" fmla="*/ 0 h 274"/>
                  <a:gd name="T46" fmla="*/ 175 w 439"/>
                  <a:gd name="T47" fmla="*/ 1 h 274"/>
                  <a:gd name="T48" fmla="*/ 129 w 439"/>
                  <a:gd name="T49" fmla="*/ 7 h 274"/>
                  <a:gd name="T50" fmla="*/ 86 w 439"/>
                  <a:gd name="T51" fmla="*/ 22 h 274"/>
                  <a:gd name="T52" fmla="*/ 60 w 439"/>
                  <a:gd name="T53" fmla="*/ 34 h 274"/>
                  <a:gd name="T54" fmla="*/ 20 w 439"/>
                  <a:gd name="T55" fmla="*/ 62 h 274"/>
                  <a:gd name="T56" fmla="*/ 0 w 439"/>
                  <a:gd name="T57" fmla="*/ 104 h 274"/>
                  <a:gd name="T58" fmla="*/ 12 w 439"/>
                  <a:gd name="T59" fmla="*/ 100 h 274"/>
                  <a:gd name="T60" fmla="*/ 25 w 439"/>
                  <a:gd name="T61" fmla="*/ 81 h 274"/>
                  <a:gd name="T62" fmla="*/ 25 w 439"/>
                  <a:gd name="T63" fmla="*/ 81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9" h="274">
                    <a:moveTo>
                      <a:pt x="25" y="81"/>
                    </a:moveTo>
                    <a:lnTo>
                      <a:pt x="38" y="63"/>
                    </a:lnTo>
                    <a:lnTo>
                      <a:pt x="101" y="31"/>
                    </a:lnTo>
                    <a:lnTo>
                      <a:pt x="161" y="15"/>
                    </a:lnTo>
                    <a:lnTo>
                      <a:pt x="210" y="15"/>
                    </a:lnTo>
                    <a:lnTo>
                      <a:pt x="260" y="23"/>
                    </a:lnTo>
                    <a:lnTo>
                      <a:pt x="313" y="51"/>
                    </a:lnTo>
                    <a:lnTo>
                      <a:pt x="362" y="81"/>
                    </a:lnTo>
                    <a:lnTo>
                      <a:pt x="389" y="113"/>
                    </a:lnTo>
                    <a:lnTo>
                      <a:pt x="408" y="139"/>
                    </a:lnTo>
                    <a:lnTo>
                      <a:pt x="417" y="156"/>
                    </a:lnTo>
                    <a:lnTo>
                      <a:pt x="426" y="188"/>
                    </a:lnTo>
                    <a:lnTo>
                      <a:pt x="424" y="229"/>
                    </a:lnTo>
                    <a:lnTo>
                      <a:pt x="421" y="274"/>
                    </a:lnTo>
                    <a:lnTo>
                      <a:pt x="431" y="267"/>
                    </a:lnTo>
                    <a:lnTo>
                      <a:pt x="439" y="242"/>
                    </a:lnTo>
                    <a:lnTo>
                      <a:pt x="439" y="191"/>
                    </a:lnTo>
                    <a:lnTo>
                      <a:pt x="424" y="142"/>
                    </a:lnTo>
                    <a:lnTo>
                      <a:pt x="383" y="88"/>
                    </a:lnTo>
                    <a:lnTo>
                      <a:pt x="336" y="47"/>
                    </a:lnTo>
                    <a:lnTo>
                      <a:pt x="295" y="25"/>
                    </a:lnTo>
                    <a:lnTo>
                      <a:pt x="263" y="7"/>
                    </a:lnTo>
                    <a:lnTo>
                      <a:pt x="210" y="0"/>
                    </a:lnTo>
                    <a:lnTo>
                      <a:pt x="175" y="1"/>
                    </a:lnTo>
                    <a:lnTo>
                      <a:pt x="129" y="7"/>
                    </a:lnTo>
                    <a:lnTo>
                      <a:pt x="86" y="22"/>
                    </a:lnTo>
                    <a:lnTo>
                      <a:pt x="60" y="34"/>
                    </a:lnTo>
                    <a:lnTo>
                      <a:pt x="20" y="62"/>
                    </a:lnTo>
                    <a:lnTo>
                      <a:pt x="0" y="104"/>
                    </a:lnTo>
                    <a:lnTo>
                      <a:pt x="12" y="100"/>
                    </a:lnTo>
                    <a:lnTo>
                      <a:pt x="25" y="81"/>
                    </a:lnTo>
                    <a:lnTo>
                      <a:pt x="25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6" name="Freeform 282">
                <a:extLst>
                  <a:ext uri="{FF2B5EF4-FFF2-40B4-BE49-F238E27FC236}">
                    <a16:creationId xmlns:a16="http://schemas.microsoft.com/office/drawing/2014/main" id="{BC9FA0BB-A41B-41F9-AE3D-7DFC97449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786"/>
                <a:ext cx="27" cy="51"/>
              </a:xfrm>
              <a:custGeom>
                <a:avLst/>
                <a:gdLst>
                  <a:gd name="T0" fmla="*/ 34 w 53"/>
                  <a:gd name="T1" fmla="*/ 51 h 101"/>
                  <a:gd name="T2" fmla="*/ 16 w 53"/>
                  <a:gd name="T3" fmla="*/ 21 h 101"/>
                  <a:gd name="T4" fmla="*/ 18 w 53"/>
                  <a:gd name="T5" fmla="*/ 10 h 101"/>
                  <a:gd name="T6" fmla="*/ 34 w 53"/>
                  <a:gd name="T7" fmla="*/ 16 h 101"/>
                  <a:gd name="T8" fmla="*/ 53 w 53"/>
                  <a:gd name="T9" fmla="*/ 41 h 101"/>
                  <a:gd name="T10" fmla="*/ 40 w 53"/>
                  <a:gd name="T11" fmla="*/ 10 h 101"/>
                  <a:gd name="T12" fmla="*/ 21 w 53"/>
                  <a:gd name="T13" fmla="*/ 1 h 101"/>
                  <a:gd name="T14" fmla="*/ 12 w 53"/>
                  <a:gd name="T15" fmla="*/ 0 h 101"/>
                  <a:gd name="T16" fmla="*/ 0 w 53"/>
                  <a:gd name="T17" fmla="*/ 19 h 101"/>
                  <a:gd name="T18" fmla="*/ 9 w 53"/>
                  <a:gd name="T19" fmla="*/ 40 h 101"/>
                  <a:gd name="T20" fmla="*/ 3 w 53"/>
                  <a:gd name="T21" fmla="*/ 57 h 101"/>
                  <a:gd name="T22" fmla="*/ 12 w 53"/>
                  <a:gd name="T23" fmla="*/ 78 h 101"/>
                  <a:gd name="T24" fmla="*/ 12 w 53"/>
                  <a:gd name="T25" fmla="*/ 97 h 101"/>
                  <a:gd name="T26" fmla="*/ 21 w 53"/>
                  <a:gd name="T27" fmla="*/ 101 h 101"/>
                  <a:gd name="T28" fmla="*/ 25 w 53"/>
                  <a:gd name="T29" fmla="*/ 76 h 101"/>
                  <a:gd name="T30" fmla="*/ 44 w 53"/>
                  <a:gd name="T31" fmla="*/ 75 h 101"/>
                  <a:gd name="T32" fmla="*/ 47 w 53"/>
                  <a:gd name="T33" fmla="*/ 51 h 101"/>
                  <a:gd name="T34" fmla="*/ 31 w 53"/>
                  <a:gd name="T35" fmla="*/ 23 h 101"/>
                  <a:gd name="T36" fmla="*/ 34 w 53"/>
                  <a:gd name="T37" fmla="*/ 51 h 101"/>
                  <a:gd name="T38" fmla="*/ 34 w 53"/>
                  <a:gd name="T39" fmla="*/ 5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101">
                    <a:moveTo>
                      <a:pt x="34" y="51"/>
                    </a:moveTo>
                    <a:lnTo>
                      <a:pt x="16" y="21"/>
                    </a:lnTo>
                    <a:lnTo>
                      <a:pt x="18" y="10"/>
                    </a:lnTo>
                    <a:lnTo>
                      <a:pt x="34" y="16"/>
                    </a:lnTo>
                    <a:lnTo>
                      <a:pt x="53" y="41"/>
                    </a:lnTo>
                    <a:lnTo>
                      <a:pt x="40" y="10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0" y="19"/>
                    </a:lnTo>
                    <a:lnTo>
                      <a:pt x="9" y="40"/>
                    </a:lnTo>
                    <a:lnTo>
                      <a:pt x="3" y="57"/>
                    </a:lnTo>
                    <a:lnTo>
                      <a:pt x="12" y="78"/>
                    </a:lnTo>
                    <a:lnTo>
                      <a:pt x="12" y="97"/>
                    </a:lnTo>
                    <a:lnTo>
                      <a:pt x="21" y="101"/>
                    </a:lnTo>
                    <a:lnTo>
                      <a:pt x="25" y="76"/>
                    </a:lnTo>
                    <a:lnTo>
                      <a:pt x="44" y="75"/>
                    </a:lnTo>
                    <a:lnTo>
                      <a:pt x="47" y="51"/>
                    </a:lnTo>
                    <a:lnTo>
                      <a:pt x="31" y="23"/>
                    </a:lnTo>
                    <a:lnTo>
                      <a:pt x="34" y="51"/>
                    </a:lnTo>
                    <a:lnTo>
                      <a:pt x="34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7" name="Freeform 283">
                <a:extLst>
                  <a:ext uri="{FF2B5EF4-FFF2-40B4-BE49-F238E27FC236}">
                    <a16:creationId xmlns:a16="http://schemas.microsoft.com/office/drawing/2014/main" id="{813D1D81-9BA7-4566-BD0C-B32626653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779"/>
                <a:ext cx="19" cy="35"/>
              </a:xfrm>
              <a:custGeom>
                <a:avLst/>
                <a:gdLst>
                  <a:gd name="T0" fmla="*/ 8 w 38"/>
                  <a:gd name="T1" fmla="*/ 22 h 71"/>
                  <a:gd name="T2" fmla="*/ 11 w 38"/>
                  <a:gd name="T3" fmla="*/ 43 h 71"/>
                  <a:gd name="T4" fmla="*/ 38 w 38"/>
                  <a:gd name="T5" fmla="*/ 71 h 71"/>
                  <a:gd name="T6" fmla="*/ 2 w 38"/>
                  <a:gd name="T7" fmla="*/ 52 h 71"/>
                  <a:gd name="T8" fmla="*/ 0 w 38"/>
                  <a:gd name="T9" fmla="*/ 19 h 71"/>
                  <a:gd name="T10" fmla="*/ 7 w 38"/>
                  <a:gd name="T11" fmla="*/ 0 h 71"/>
                  <a:gd name="T12" fmla="*/ 8 w 38"/>
                  <a:gd name="T13" fmla="*/ 22 h 71"/>
                  <a:gd name="T14" fmla="*/ 8 w 38"/>
                  <a:gd name="T15" fmla="*/ 2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1">
                    <a:moveTo>
                      <a:pt x="8" y="22"/>
                    </a:moveTo>
                    <a:lnTo>
                      <a:pt x="11" y="43"/>
                    </a:lnTo>
                    <a:lnTo>
                      <a:pt x="38" y="71"/>
                    </a:lnTo>
                    <a:lnTo>
                      <a:pt x="2" y="52"/>
                    </a:lnTo>
                    <a:lnTo>
                      <a:pt x="0" y="19"/>
                    </a:lnTo>
                    <a:lnTo>
                      <a:pt x="7" y="0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8" name="Freeform 284">
                <a:extLst>
                  <a:ext uri="{FF2B5EF4-FFF2-40B4-BE49-F238E27FC236}">
                    <a16:creationId xmlns:a16="http://schemas.microsoft.com/office/drawing/2014/main" id="{58EF7984-D011-4DA2-A7F5-9F8D65DED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823"/>
                <a:ext cx="37" cy="37"/>
              </a:xfrm>
              <a:custGeom>
                <a:avLst/>
                <a:gdLst>
                  <a:gd name="T0" fmla="*/ 0 w 75"/>
                  <a:gd name="T1" fmla="*/ 9 h 74"/>
                  <a:gd name="T2" fmla="*/ 0 w 75"/>
                  <a:gd name="T3" fmla="*/ 33 h 74"/>
                  <a:gd name="T4" fmla="*/ 7 w 75"/>
                  <a:gd name="T5" fmla="*/ 47 h 74"/>
                  <a:gd name="T6" fmla="*/ 18 w 75"/>
                  <a:gd name="T7" fmla="*/ 71 h 74"/>
                  <a:gd name="T8" fmla="*/ 34 w 75"/>
                  <a:gd name="T9" fmla="*/ 74 h 74"/>
                  <a:gd name="T10" fmla="*/ 48 w 75"/>
                  <a:gd name="T11" fmla="*/ 74 h 74"/>
                  <a:gd name="T12" fmla="*/ 75 w 75"/>
                  <a:gd name="T13" fmla="*/ 31 h 74"/>
                  <a:gd name="T14" fmla="*/ 72 w 75"/>
                  <a:gd name="T15" fmla="*/ 0 h 74"/>
                  <a:gd name="T16" fmla="*/ 69 w 75"/>
                  <a:gd name="T17" fmla="*/ 24 h 74"/>
                  <a:gd name="T18" fmla="*/ 62 w 75"/>
                  <a:gd name="T19" fmla="*/ 33 h 74"/>
                  <a:gd name="T20" fmla="*/ 57 w 75"/>
                  <a:gd name="T21" fmla="*/ 52 h 74"/>
                  <a:gd name="T22" fmla="*/ 51 w 75"/>
                  <a:gd name="T23" fmla="*/ 63 h 74"/>
                  <a:gd name="T24" fmla="*/ 37 w 75"/>
                  <a:gd name="T25" fmla="*/ 65 h 74"/>
                  <a:gd name="T26" fmla="*/ 28 w 75"/>
                  <a:gd name="T27" fmla="*/ 61 h 74"/>
                  <a:gd name="T28" fmla="*/ 21 w 75"/>
                  <a:gd name="T29" fmla="*/ 37 h 74"/>
                  <a:gd name="T30" fmla="*/ 9 w 75"/>
                  <a:gd name="T31" fmla="*/ 30 h 74"/>
                  <a:gd name="T32" fmla="*/ 0 w 75"/>
                  <a:gd name="T33" fmla="*/ 9 h 74"/>
                  <a:gd name="T34" fmla="*/ 0 w 75"/>
                  <a:gd name="T35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74">
                    <a:moveTo>
                      <a:pt x="0" y="9"/>
                    </a:moveTo>
                    <a:lnTo>
                      <a:pt x="0" y="33"/>
                    </a:lnTo>
                    <a:lnTo>
                      <a:pt x="7" y="47"/>
                    </a:lnTo>
                    <a:lnTo>
                      <a:pt x="18" y="71"/>
                    </a:lnTo>
                    <a:lnTo>
                      <a:pt x="34" y="74"/>
                    </a:lnTo>
                    <a:lnTo>
                      <a:pt x="48" y="74"/>
                    </a:lnTo>
                    <a:lnTo>
                      <a:pt x="75" y="31"/>
                    </a:lnTo>
                    <a:lnTo>
                      <a:pt x="72" y="0"/>
                    </a:lnTo>
                    <a:lnTo>
                      <a:pt x="69" y="24"/>
                    </a:lnTo>
                    <a:lnTo>
                      <a:pt x="62" y="33"/>
                    </a:lnTo>
                    <a:lnTo>
                      <a:pt x="57" y="52"/>
                    </a:lnTo>
                    <a:lnTo>
                      <a:pt x="51" y="63"/>
                    </a:lnTo>
                    <a:lnTo>
                      <a:pt x="37" y="65"/>
                    </a:lnTo>
                    <a:lnTo>
                      <a:pt x="28" y="61"/>
                    </a:lnTo>
                    <a:lnTo>
                      <a:pt x="21" y="37"/>
                    </a:lnTo>
                    <a:lnTo>
                      <a:pt x="9" y="30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29" name="Freeform 285">
                <a:extLst>
                  <a:ext uri="{FF2B5EF4-FFF2-40B4-BE49-F238E27FC236}">
                    <a16:creationId xmlns:a16="http://schemas.microsoft.com/office/drawing/2014/main" id="{EECB8C25-9E72-4541-A60E-5F40B8E20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837"/>
                <a:ext cx="29" cy="56"/>
              </a:xfrm>
              <a:custGeom>
                <a:avLst/>
                <a:gdLst>
                  <a:gd name="T0" fmla="*/ 27 w 57"/>
                  <a:gd name="T1" fmla="*/ 43 h 112"/>
                  <a:gd name="T2" fmla="*/ 44 w 57"/>
                  <a:gd name="T3" fmla="*/ 77 h 112"/>
                  <a:gd name="T4" fmla="*/ 33 w 57"/>
                  <a:gd name="T5" fmla="*/ 75 h 112"/>
                  <a:gd name="T6" fmla="*/ 33 w 57"/>
                  <a:gd name="T7" fmla="*/ 104 h 112"/>
                  <a:gd name="T8" fmla="*/ 45 w 57"/>
                  <a:gd name="T9" fmla="*/ 99 h 112"/>
                  <a:gd name="T10" fmla="*/ 44 w 57"/>
                  <a:gd name="T11" fmla="*/ 112 h 112"/>
                  <a:gd name="T12" fmla="*/ 57 w 57"/>
                  <a:gd name="T13" fmla="*/ 97 h 112"/>
                  <a:gd name="T14" fmla="*/ 55 w 57"/>
                  <a:gd name="T15" fmla="*/ 56 h 112"/>
                  <a:gd name="T16" fmla="*/ 47 w 57"/>
                  <a:gd name="T17" fmla="*/ 66 h 112"/>
                  <a:gd name="T18" fmla="*/ 11 w 57"/>
                  <a:gd name="T19" fmla="*/ 0 h 112"/>
                  <a:gd name="T20" fmla="*/ 0 w 57"/>
                  <a:gd name="T21" fmla="*/ 52 h 112"/>
                  <a:gd name="T22" fmla="*/ 27 w 57"/>
                  <a:gd name="T23" fmla="*/ 43 h 112"/>
                  <a:gd name="T24" fmla="*/ 27 w 57"/>
                  <a:gd name="T25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112">
                    <a:moveTo>
                      <a:pt x="27" y="43"/>
                    </a:moveTo>
                    <a:lnTo>
                      <a:pt x="44" y="77"/>
                    </a:lnTo>
                    <a:lnTo>
                      <a:pt x="33" y="75"/>
                    </a:lnTo>
                    <a:lnTo>
                      <a:pt x="33" y="104"/>
                    </a:lnTo>
                    <a:lnTo>
                      <a:pt x="45" y="99"/>
                    </a:lnTo>
                    <a:lnTo>
                      <a:pt x="44" y="112"/>
                    </a:lnTo>
                    <a:lnTo>
                      <a:pt x="57" y="97"/>
                    </a:lnTo>
                    <a:lnTo>
                      <a:pt x="55" y="56"/>
                    </a:lnTo>
                    <a:lnTo>
                      <a:pt x="47" y="66"/>
                    </a:lnTo>
                    <a:lnTo>
                      <a:pt x="11" y="0"/>
                    </a:lnTo>
                    <a:lnTo>
                      <a:pt x="0" y="52"/>
                    </a:lnTo>
                    <a:lnTo>
                      <a:pt x="27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0" name="Freeform 286">
                <a:extLst>
                  <a:ext uri="{FF2B5EF4-FFF2-40B4-BE49-F238E27FC236}">
                    <a16:creationId xmlns:a16="http://schemas.microsoft.com/office/drawing/2014/main" id="{FDECF2D2-A3D4-4DA3-BBB4-E771B6C28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855"/>
                <a:ext cx="13" cy="14"/>
              </a:xfrm>
              <a:custGeom>
                <a:avLst/>
                <a:gdLst>
                  <a:gd name="T0" fmla="*/ 0 w 27"/>
                  <a:gd name="T1" fmla="*/ 9 h 26"/>
                  <a:gd name="T2" fmla="*/ 25 w 27"/>
                  <a:gd name="T3" fmla="*/ 26 h 26"/>
                  <a:gd name="T4" fmla="*/ 27 w 27"/>
                  <a:gd name="T5" fmla="*/ 20 h 26"/>
                  <a:gd name="T6" fmla="*/ 5 w 27"/>
                  <a:gd name="T7" fmla="*/ 0 h 26"/>
                  <a:gd name="T8" fmla="*/ 0 w 27"/>
                  <a:gd name="T9" fmla="*/ 9 h 26"/>
                  <a:gd name="T10" fmla="*/ 0 w 27"/>
                  <a:gd name="T11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">
                    <a:moveTo>
                      <a:pt x="0" y="9"/>
                    </a:moveTo>
                    <a:lnTo>
                      <a:pt x="25" y="26"/>
                    </a:lnTo>
                    <a:lnTo>
                      <a:pt x="27" y="2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1" name="Freeform 287">
                <a:extLst>
                  <a:ext uri="{FF2B5EF4-FFF2-40B4-BE49-F238E27FC236}">
                    <a16:creationId xmlns:a16="http://schemas.microsoft.com/office/drawing/2014/main" id="{D244CF9F-03DF-47C4-B742-1A5F1999C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839"/>
                <a:ext cx="8" cy="16"/>
              </a:xfrm>
              <a:custGeom>
                <a:avLst/>
                <a:gdLst>
                  <a:gd name="T0" fmla="*/ 0 w 18"/>
                  <a:gd name="T1" fmla="*/ 13 h 32"/>
                  <a:gd name="T2" fmla="*/ 16 w 18"/>
                  <a:gd name="T3" fmla="*/ 32 h 32"/>
                  <a:gd name="T4" fmla="*/ 18 w 18"/>
                  <a:gd name="T5" fmla="*/ 21 h 32"/>
                  <a:gd name="T6" fmla="*/ 3 w 18"/>
                  <a:gd name="T7" fmla="*/ 0 h 32"/>
                  <a:gd name="T8" fmla="*/ 0 w 18"/>
                  <a:gd name="T9" fmla="*/ 13 h 32"/>
                  <a:gd name="T10" fmla="*/ 0 w 18"/>
                  <a:gd name="T11" fmla="*/ 1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2">
                    <a:moveTo>
                      <a:pt x="0" y="13"/>
                    </a:moveTo>
                    <a:lnTo>
                      <a:pt x="16" y="32"/>
                    </a:lnTo>
                    <a:lnTo>
                      <a:pt x="18" y="21"/>
                    </a:lnTo>
                    <a:lnTo>
                      <a:pt x="3" y="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2" name="Freeform 288">
                <a:extLst>
                  <a:ext uri="{FF2B5EF4-FFF2-40B4-BE49-F238E27FC236}">
                    <a16:creationId xmlns:a16="http://schemas.microsoft.com/office/drawing/2014/main" id="{F6589DC5-621E-4FEE-B9C7-FC83D5230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841"/>
                <a:ext cx="21" cy="40"/>
              </a:xfrm>
              <a:custGeom>
                <a:avLst/>
                <a:gdLst>
                  <a:gd name="T0" fmla="*/ 3 w 43"/>
                  <a:gd name="T1" fmla="*/ 80 h 80"/>
                  <a:gd name="T2" fmla="*/ 19 w 43"/>
                  <a:gd name="T3" fmla="*/ 51 h 80"/>
                  <a:gd name="T4" fmla="*/ 43 w 43"/>
                  <a:gd name="T5" fmla="*/ 0 h 80"/>
                  <a:gd name="T6" fmla="*/ 19 w 43"/>
                  <a:gd name="T7" fmla="*/ 33 h 80"/>
                  <a:gd name="T8" fmla="*/ 0 w 43"/>
                  <a:gd name="T9" fmla="*/ 67 h 80"/>
                  <a:gd name="T10" fmla="*/ 3 w 43"/>
                  <a:gd name="T11" fmla="*/ 80 h 80"/>
                  <a:gd name="T12" fmla="*/ 3 w 43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80">
                    <a:moveTo>
                      <a:pt x="3" y="80"/>
                    </a:moveTo>
                    <a:lnTo>
                      <a:pt x="19" y="51"/>
                    </a:lnTo>
                    <a:lnTo>
                      <a:pt x="43" y="0"/>
                    </a:lnTo>
                    <a:lnTo>
                      <a:pt x="19" y="33"/>
                    </a:lnTo>
                    <a:lnTo>
                      <a:pt x="0" y="67"/>
                    </a:lnTo>
                    <a:lnTo>
                      <a:pt x="3" y="80"/>
                    </a:lnTo>
                    <a:lnTo>
                      <a:pt x="3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3" name="Freeform 289">
                <a:extLst>
                  <a:ext uri="{FF2B5EF4-FFF2-40B4-BE49-F238E27FC236}">
                    <a16:creationId xmlns:a16="http://schemas.microsoft.com/office/drawing/2014/main" id="{BDC7FC63-5961-4AF2-A9DF-8868B2C27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806"/>
                <a:ext cx="57" cy="106"/>
              </a:xfrm>
              <a:custGeom>
                <a:avLst/>
                <a:gdLst>
                  <a:gd name="T0" fmla="*/ 12 w 115"/>
                  <a:gd name="T1" fmla="*/ 195 h 211"/>
                  <a:gd name="T2" fmla="*/ 24 w 115"/>
                  <a:gd name="T3" fmla="*/ 187 h 211"/>
                  <a:gd name="T4" fmla="*/ 22 w 115"/>
                  <a:gd name="T5" fmla="*/ 171 h 211"/>
                  <a:gd name="T6" fmla="*/ 8 w 115"/>
                  <a:gd name="T7" fmla="*/ 167 h 211"/>
                  <a:gd name="T8" fmla="*/ 27 w 115"/>
                  <a:gd name="T9" fmla="*/ 127 h 211"/>
                  <a:gd name="T10" fmla="*/ 40 w 115"/>
                  <a:gd name="T11" fmla="*/ 127 h 211"/>
                  <a:gd name="T12" fmla="*/ 58 w 115"/>
                  <a:gd name="T13" fmla="*/ 80 h 211"/>
                  <a:gd name="T14" fmla="*/ 62 w 115"/>
                  <a:gd name="T15" fmla="*/ 55 h 211"/>
                  <a:gd name="T16" fmla="*/ 61 w 115"/>
                  <a:gd name="T17" fmla="*/ 36 h 211"/>
                  <a:gd name="T18" fmla="*/ 47 w 115"/>
                  <a:gd name="T19" fmla="*/ 29 h 211"/>
                  <a:gd name="T20" fmla="*/ 52 w 115"/>
                  <a:gd name="T21" fmla="*/ 0 h 211"/>
                  <a:gd name="T22" fmla="*/ 64 w 115"/>
                  <a:gd name="T23" fmla="*/ 4 h 211"/>
                  <a:gd name="T24" fmla="*/ 72 w 115"/>
                  <a:gd name="T25" fmla="*/ 13 h 211"/>
                  <a:gd name="T26" fmla="*/ 93 w 115"/>
                  <a:gd name="T27" fmla="*/ 3 h 211"/>
                  <a:gd name="T28" fmla="*/ 90 w 115"/>
                  <a:gd name="T29" fmla="*/ 14 h 211"/>
                  <a:gd name="T30" fmla="*/ 111 w 115"/>
                  <a:gd name="T31" fmla="*/ 4 h 211"/>
                  <a:gd name="T32" fmla="*/ 100 w 115"/>
                  <a:gd name="T33" fmla="*/ 20 h 211"/>
                  <a:gd name="T34" fmla="*/ 90 w 115"/>
                  <a:gd name="T35" fmla="*/ 42 h 211"/>
                  <a:gd name="T36" fmla="*/ 108 w 115"/>
                  <a:gd name="T37" fmla="*/ 36 h 211"/>
                  <a:gd name="T38" fmla="*/ 100 w 115"/>
                  <a:gd name="T39" fmla="*/ 52 h 211"/>
                  <a:gd name="T40" fmla="*/ 115 w 115"/>
                  <a:gd name="T41" fmla="*/ 45 h 211"/>
                  <a:gd name="T42" fmla="*/ 109 w 115"/>
                  <a:gd name="T43" fmla="*/ 58 h 211"/>
                  <a:gd name="T44" fmla="*/ 102 w 115"/>
                  <a:gd name="T45" fmla="*/ 64 h 211"/>
                  <a:gd name="T46" fmla="*/ 106 w 115"/>
                  <a:gd name="T47" fmla="*/ 101 h 211"/>
                  <a:gd name="T48" fmla="*/ 64 w 115"/>
                  <a:gd name="T49" fmla="*/ 70 h 211"/>
                  <a:gd name="T50" fmla="*/ 59 w 115"/>
                  <a:gd name="T51" fmla="*/ 98 h 211"/>
                  <a:gd name="T52" fmla="*/ 47 w 115"/>
                  <a:gd name="T53" fmla="*/ 133 h 211"/>
                  <a:gd name="T54" fmla="*/ 34 w 115"/>
                  <a:gd name="T55" fmla="*/ 146 h 211"/>
                  <a:gd name="T56" fmla="*/ 27 w 115"/>
                  <a:gd name="T57" fmla="*/ 167 h 211"/>
                  <a:gd name="T58" fmla="*/ 31 w 115"/>
                  <a:gd name="T59" fmla="*/ 180 h 211"/>
                  <a:gd name="T60" fmla="*/ 31 w 115"/>
                  <a:gd name="T61" fmla="*/ 190 h 211"/>
                  <a:gd name="T62" fmla="*/ 0 w 115"/>
                  <a:gd name="T63" fmla="*/ 211 h 211"/>
                  <a:gd name="T64" fmla="*/ 12 w 115"/>
                  <a:gd name="T65" fmla="*/ 195 h 211"/>
                  <a:gd name="T66" fmla="*/ 12 w 115"/>
                  <a:gd name="T67" fmla="*/ 19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5" h="211">
                    <a:moveTo>
                      <a:pt x="12" y="195"/>
                    </a:moveTo>
                    <a:lnTo>
                      <a:pt x="24" y="187"/>
                    </a:lnTo>
                    <a:lnTo>
                      <a:pt x="22" y="171"/>
                    </a:lnTo>
                    <a:lnTo>
                      <a:pt x="8" y="167"/>
                    </a:lnTo>
                    <a:lnTo>
                      <a:pt x="27" y="127"/>
                    </a:lnTo>
                    <a:lnTo>
                      <a:pt x="40" y="127"/>
                    </a:lnTo>
                    <a:lnTo>
                      <a:pt x="58" y="80"/>
                    </a:lnTo>
                    <a:lnTo>
                      <a:pt x="62" y="55"/>
                    </a:lnTo>
                    <a:lnTo>
                      <a:pt x="61" y="36"/>
                    </a:lnTo>
                    <a:lnTo>
                      <a:pt x="47" y="29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2" y="13"/>
                    </a:lnTo>
                    <a:lnTo>
                      <a:pt x="93" y="3"/>
                    </a:lnTo>
                    <a:lnTo>
                      <a:pt x="90" y="14"/>
                    </a:lnTo>
                    <a:lnTo>
                      <a:pt x="111" y="4"/>
                    </a:lnTo>
                    <a:lnTo>
                      <a:pt x="100" y="20"/>
                    </a:lnTo>
                    <a:lnTo>
                      <a:pt x="90" y="42"/>
                    </a:lnTo>
                    <a:lnTo>
                      <a:pt x="108" y="36"/>
                    </a:lnTo>
                    <a:lnTo>
                      <a:pt x="100" y="52"/>
                    </a:lnTo>
                    <a:lnTo>
                      <a:pt x="115" y="45"/>
                    </a:lnTo>
                    <a:lnTo>
                      <a:pt x="109" y="58"/>
                    </a:lnTo>
                    <a:lnTo>
                      <a:pt x="102" y="64"/>
                    </a:lnTo>
                    <a:lnTo>
                      <a:pt x="106" y="101"/>
                    </a:lnTo>
                    <a:lnTo>
                      <a:pt x="64" y="70"/>
                    </a:lnTo>
                    <a:lnTo>
                      <a:pt x="59" y="98"/>
                    </a:lnTo>
                    <a:lnTo>
                      <a:pt x="47" y="133"/>
                    </a:lnTo>
                    <a:lnTo>
                      <a:pt x="34" y="146"/>
                    </a:lnTo>
                    <a:lnTo>
                      <a:pt x="27" y="167"/>
                    </a:lnTo>
                    <a:lnTo>
                      <a:pt x="31" y="180"/>
                    </a:lnTo>
                    <a:lnTo>
                      <a:pt x="31" y="190"/>
                    </a:lnTo>
                    <a:lnTo>
                      <a:pt x="0" y="211"/>
                    </a:lnTo>
                    <a:lnTo>
                      <a:pt x="12" y="195"/>
                    </a:lnTo>
                    <a:lnTo>
                      <a:pt x="12" y="1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4" name="Freeform 290">
                <a:extLst>
                  <a:ext uri="{FF2B5EF4-FFF2-40B4-BE49-F238E27FC236}">
                    <a16:creationId xmlns:a16="http://schemas.microsoft.com/office/drawing/2014/main" id="{59B1F51F-9B5F-4E0F-9DAE-137A462D5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836"/>
                <a:ext cx="65" cy="184"/>
              </a:xfrm>
              <a:custGeom>
                <a:avLst/>
                <a:gdLst>
                  <a:gd name="T0" fmla="*/ 36 w 129"/>
                  <a:gd name="T1" fmla="*/ 11 h 369"/>
                  <a:gd name="T2" fmla="*/ 41 w 129"/>
                  <a:gd name="T3" fmla="*/ 47 h 369"/>
                  <a:gd name="T4" fmla="*/ 35 w 129"/>
                  <a:gd name="T5" fmla="*/ 166 h 369"/>
                  <a:gd name="T6" fmla="*/ 19 w 129"/>
                  <a:gd name="T7" fmla="*/ 270 h 369"/>
                  <a:gd name="T8" fmla="*/ 0 w 129"/>
                  <a:gd name="T9" fmla="*/ 328 h 369"/>
                  <a:gd name="T10" fmla="*/ 61 w 129"/>
                  <a:gd name="T11" fmla="*/ 364 h 369"/>
                  <a:gd name="T12" fmla="*/ 129 w 129"/>
                  <a:gd name="T13" fmla="*/ 369 h 369"/>
                  <a:gd name="T14" fmla="*/ 67 w 129"/>
                  <a:gd name="T15" fmla="*/ 354 h 369"/>
                  <a:gd name="T16" fmla="*/ 30 w 129"/>
                  <a:gd name="T17" fmla="*/ 325 h 369"/>
                  <a:gd name="T18" fmla="*/ 63 w 129"/>
                  <a:gd name="T19" fmla="*/ 156 h 369"/>
                  <a:gd name="T20" fmla="*/ 55 w 129"/>
                  <a:gd name="T21" fmla="*/ 66 h 369"/>
                  <a:gd name="T22" fmla="*/ 53 w 129"/>
                  <a:gd name="T23" fmla="*/ 18 h 369"/>
                  <a:gd name="T24" fmla="*/ 67 w 129"/>
                  <a:gd name="T25" fmla="*/ 19 h 369"/>
                  <a:gd name="T26" fmla="*/ 67 w 129"/>
                  <a:gd name="T27" fmla="*/ 49 h 369"/>
                  <a:gd name="T28" fmla="*/ 85 w 129"/>
                  <a:gd name="T29" fmla="*/ 115 h 369"/>
                  <a:gd name="T30" fmla="*/ 88 w 129"/>
                  <a:gd name="T31" fmla="*/ 159 h 369"/>
                  <a:gd name="T32" fmla="*/ 94 w 129"/>
                  <a:gd name="T33" fmla="*/ 110 h 369"/>
                  <a:gd name="T34" fmla="*/ 83 w 129"/>
                  <a:gd name="T35" fmla="*/ 38 h 369"/>
                  <a:gd name="T36" fmla="*/ 80 w 129"/>
                  <a:gd name="T37" fmla="*/ 6 h 369"/>
                  <a:gd name="T38" fmla="*/ 63 w 129"/>
                  <a:gd name="T39" fmla="*/ 0 h 369"/>
                  <a:gd name="T40" fmla="*/ 57 w 129"/>
                  <a:gd name="T41" fmla="*/ 8 h 369"/>
                  <a:gd name="T42" fmla="*/ 36 w 129"/>
                  <a:gd name="T43" fmla="*/ 3 h 369"/>
                  <a:gd name="T44" fmla="*/ 36 w 129"/>
                  <a:gd name="T45" fmla="*/ 11 h 369"/>
                  <a:gd name="T46" fmla="*/ 36 w 129"/>
                  <a:gd name="T47" fmla="*/ 1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9" h="369">
                    <a:moveTo>
                      <a:pt x="36" y="11"/>
                    </a:moveTo>
                    <a:lnTo>
                      <a:pt x="41" y="47"/>
                    </a:lnTo>
                    <a:lnTo>
                      <a:pt x="35" y="166"/>
                    </a:lnTo>
                    <a:lnTo>
                      <a:pt x="19" y="270"/>
                    </a:lnTo>
                    <a:lnTo>
                      <a:pt x="0" y="328"/>
                    </a:lnTo>
                    <a:lnTo>
                      <a:pt x="61" y="364"/>
                    </a:lnTo>
                    <a:lnTo>
                      <a:pt x="129" y="369"/>
                    </a:lnTo>
                    <a:lnTo>
                      <a:pt x="67" y="354"/>
                    </a:lnTo>
                    <a:lnTo>
                      <a:pt x="30" y="325"/>
                    </a:lnTo>
                    <a:lnTo>
                      <a:pt x="63" y="156"/>
                    </a:lnTo>
                    <a:lnTo>
                      <a:pt x="55" y="66"/>
                    </a:lnTo>
                    <a:lnTo>
                      <a:pt x="53" y="18"/>
                    </a:lnTo>
                    <a:lnTo>
                      <a:pt x="67" y="19"/>
                    </a:lnTo>
                    <a:lnTo>
                      <a:pt x="67" y="49"/>
                    </a:lnTo>
                    <a:lnTo>
                      <a:pt x="85" y="115"/>
                    </a:lnTo>
                    <a:lnTo>
                      <a:pt x="88" y="159"/>
                    </a:lnTo>
                    <a:lnTo>
                      <a:pt x="94" y="110"/>
                    </a:lnTo>
                    <a:lnTo>
                      <a:pt x="83" y="38"/>
                    </a:lnTo>
                    <a:lnTo>
                      <a:pt x="80" y="6"/>
                    </a:lnTo>
                    <a:lnTo>
                      <a:pt x="63" y="0"/>
                    </a:lnTo>
                    <a:lnTo>
                      <a:pt x="57" y="8"/>
                    </a:lnTo>
                    <a:lnTo>
                      <a:pt x="36" y="3"/>
                    </a:lnTo>
                    <a:lnTo>
                      <a:pt x="36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5" name="Freeform 291">
                <a:extLst>
                  <a:ext uri="{FF2B5EF4-FFF2-40B4-BE49-F238E27FC236}">
                    <a16:creationId xmlns:a16="http://schemas.microsoft.com/office/drawing/2014/main" id="{81A8FD9B-033F-490F-97DE-F429E8674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986"/>
                <a:ext cx="93" cy="25"/>
              </a:xfrm>
              <a:custGeom>
                <a:avLst/>
                <a:gdLst>
                  <a:gd name="T0" fmla="*/ 0 w 187"/>
                  <a:gd name="T1" fmla="*/ 18 h 50"/>
                  <a:gd name="T2" fmla="*/ 79 w 187"/>
                  <a:gd name="T3" fmla="*/ 16 h 50"/>
                  <a:gd name="T4" fmla="*/ 103 w 187"/>
                  <a:gd name="T5" fmla="*/ 29 h 50"/>
                  <a:gd name="T6" fmla="*/ 131 w 187"/>
                  <a:gd name="T7" fmla="*/ 46 h 50"/>
                  <a:gd name="T8" fmla="*/ 162 w 187"/>
                  <a:gd name="T9" fmla="*/ 50 h 50"/>
                  <a:gd name="T10" fmla="*/ 187 w 187"/>
                  <a:gd name="T11" fmla="*/ 41 h 50"/>
                  <a:gd name="T12" fmla="*/ 131 w 187"/>
                  <a:gd name="T13" fmla="*/ 29 h 50"/>
                  <a:gd name="T14" fmla="*/ 85 w 187"/>
                  <a:gd name="T15" fmla="*/ 0 h 50"/>
                  <a:gd name="T16" fmla="*/ 62 w 187"/>
                  <a:gd name="T17" fmla="*/ 0 h 50"/>
                  <a:gd name="T18" fmla="*/ 0 w 187"/>
                  <a:gd name="T19" fmla="*/ 18 h 50"/>
                  <a:gd name="T20" fmla="*/ 0 w 187"/>
                  <a:gd name="T21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50">
                    <a:moveTo>
                      <a:pt x="0" y="18"/>
                    </a:moveTo>
                    <a:lnTo>
                      <a:pt x="79" y="16"/>
                    </a:lnTo>
                    <a:lnTo>
                      <a:pt x="103" y="29"/>
                    </a:lnTo>
                    <a:lnTo>
                      <a:pt x="131" y="46"/>
                    </a:lnTo>
                    <a:lnTo>
                      <a:pt x="162" y="50"/>
                    </a:lnTo>
                    <a:lnTo>
                      <a:pt x="187" y="41"/>
                    </a:lnTo>
                    <a:lnTo>
                      <a:pt x="131" y="29"/>
                    </a:lnTo>
                    <a:lnTo>
                      <a:pt x="85" y="0"/>
                    </a:lnTo>
                    <a:lnTo>
                      <a:pt x="62" y="0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6" name="Freeform 292">
                <a:extLst>
                  <a:ext uri="{FF2B5EF4-FFF2-40B4-BE49-F238E27FC236}">
                    <a16:creationId xmlns:a16="http://schemas.microsoft.com/office/drawing/2014/main" id="{D4EC6C68-3288-45F5-937E-3CB9DDD77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2007"/>
                <a:ext cx="81" cy="55"/>
              </a:xfrm>
              <a:custGeom>
                <a:avLst/>
                <a:gdLst>
                  <a:gd name="T0" fmla="*/ 21 w 161"/>
                  <a:gd name="T1" fmla="*/ 2 h 110"/>
                  <a:gd name="T2" fmla="*/ 0 w 161"/>
                  <a:gd name="T3" fmla="*/ 47 h 110"/>
                  <a:gd name="T4" fmla="*/ 46 w 161"/>
                  <a:gd name="T5" fmla="*/ 27 h 110"/>
                  <a:gd name="T6" fmla="*/ 84 w 161"/>
                  <a:gd name="T7" fmla="*/ 33 h 110"/>
                  <a:gd name="T8" fmla="*/ 113 w 161"/>
                  <a:gd name="T9" fmla="*/ 69 h 110"/>
                  <a:gd name="T10" fmla="*/ 161 w 161"/>
                  <a:gd name="T11" fmla="*/ 110 h 110"/>
                  <a:gd name="T12" fmla="*/ 103 w 161"/>
                  <a:gd name="T13" fmla="*/ 43 h 110"/>
                  <a:gd name="T14" fmla="*/ 91 w 161"/>
                  <a:gd name="T15" fmla="*/ 13 h 110"/>
                  <a:gd name="T16" fmla="*/ 60 w 161"/>
                  <a:gd name="T17" fmla="*/ 0 h 110"/>
                  <a:gd name="T18" fmla="*/ 21 w 161"/>
                  <a:gd name="T19" fmla="*/ 2 h 110"/>
                  <a:gd name="T20" fmla="*/ 21 w 161"/>
                  <a:gd name="T21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1" h="110">
                    <a:moveTo>
                      <a:pt x="21" y="2"/>
                    </a:moveTo>
                    <a:lnTo>
                      <a:pt x="0" y="47"/>
                    </a:lnTo>
                    <a:lnTo>
                      <a:pt x="46" y="27"/>
                    </a:lnTo>
                    <a:lnTo>
                      <a:pt x="84" y="33"/>
                    </a:lnTo>
                    <a:lnTo>
                      <a:pt x="113" y="69"/>
                    </a:lnTo>
                    <a:lnTo>
                      <a:pt x="161" y="110"/>
                    </a:lnTo>
                    <a:lnTo>
                      <a:pt x="103" y="43"/>
                    </a:lnTo>
                    <a:lnTo>
                      <a:pt x="91" y="13"/>
                    </a:lnTo>
                    <a:lnTo>
                      <a:pt x="60" y="0"/>
                    </a:lnTo>
                    <a:lnTo>
                      <a:pt x="21" y="2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7" name="Freeform 293">
                <a:extLst>
                  <a:ext uri="{FF2B5EF4-FFF2-40B4-BE49-F238E27FC236}">
                    <a16:creationId xmlns:a16="http://schemas.microsoft.com/office/drawing/2014/main" id="{B830E1FE-BFF8-4739-AE8B-593C6564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985"/>
                <a:ext cx="36" cy="47"/>
              </a:xfrm>
              <a:custGeom>
                <a:avLst/>
                <a:gdLst>
                  <a:gd name="T0" fmla="*/ 70 w 70"/>
                  <a:gd name="T1" fmla="*/ 94 h 94"/>
                  <a:gd name="T2" fmla="*/ 20 w 70"/>
                  <a:gd name="T3" fmla="*/ 0 h 94"/>
                  <a:gd name="T4" fmla="*/ 0 w 70"/>
                  <a:gd name="T5" fmla="*/ 8 h 94"/>
                  <a:gd name="T6" fmla="*/ 70 w 70"/>
                  <a:gd name="T7" fmla="*/ 94 h 94"/>
                  <a:gd name="T8" fmla="*/ 70 w 7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4">
                    <a:moveTo>
                      <a:pt x="70" y="94"/>
                    </a:moveTo>
                    <a:lnTo>
                      <a:pt x="20" y="0"/>
                    </a:lnTo>
                    <a:lnTo>
                      <a:pt x="0" y="8"/>
                    </a:lnTo>
                    <a:lnTo>
                      <a:pt x="70" y="94"/>
                    </a:lnTo>
                    <a:lnTo>
                      <a:pt x="7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8" name="Freeform 294">
                <a:extLst>
                  <a:ext uri="{FF2B5EF4-FFF2-40B4-BE49-F238E27FC236}">
                    <a16:creationId xmlns:a16="http://schemas.microsoft.com/office/drawing/2014/main" id="{1BFD8C45-15A2-4BD9-8152-C630188E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90"/>
                <a:ext cx="20" cy="131"/>
              </a:xfrm>
              <a:custGeom>
                <a:avLst/>
                <a:gdLst>
                  <a:gd name="T0" fmla="*/ 39 w 39"/>
                  <a:gd name="T1" fmla="*/ 263 h 263"/>
                  <a:gd name="T2" fmla="*/ 0 w 39"/>
                  <a:gd name="T3" fmla="*/ 210 h 263"/>
                  <a:gd name="T4" fmla="*/ 8 w 39"/>
                  <a:gd name="T5" fmla="*/ 160 h 263"/>
                  <a:gd name="T6" fmla="*/ 25 w 39"/>
                  <a:gd name="T7" fmla="*/ 92 h 263"/>
                  <a:gd name="T8" fmla="*/ 32 w 39"/>
                  <a:gd name="T9" fmla="*/ 62 h 263"/>
                  <a:gd name="T10" fmla="*/ 8 w 39"/>
                  <a:gd name="T11" fmla="*/ 0 h 263"/>
                  <a:gd name="T12" fmla="*/ 39 w 39"/>
                  <a:gd name="T13" fmla="*/ 57 h 263"/>
                  <a:gd name="T14" fmla="*/ 14 w 39"/>
                  <a:gd name="T15" fmla="*/ 198 h 263"/>
                  <a:gd name="T16" fmla="*/ 39 w 39"/>
                  <a:gd name="T17" fmla="*/ 263 h 263"/>
                  <a:gd name="T18" fmla="*/ 39 w 39"/>
                  <a:gd name="T19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63">
                    <a:moveTo>
                      <a:pt x="39" y="263"/>
                    </a:moveTo>
                    <a:lnTo>
                      <a:pt x="0" y="210"/>
                    </a:lnTo>
                    <a:lnTo>
                      <a:pt x="8" y="160"/>
                    </a:lnTo>
                    <a:lnTo>
                      <a:pt x="25" y="92"/>
                    </a:lnTo>
                    <a:lnTo>
                      <a:pt x="32" y="62"/>
                    </a:lnTo>
                    <a:lnTo>
                      <a:pt x="8" y="0"/>
                    </a:lnTo>
                    <a:lnTo>
                      <a:pt x="39" y="57"/>
                    </a:lnTo>
                    <a:lnTo>
                      <a:pt x="14" y="198"/>
                    </a:lnTo>
                    <a:lnTo>
                      <a:pt x="39" y="263"/>
                    </a:lnTo>
                    <a:lnTo>
                      <a:pt x="39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39" name="Freeform 295">
                <a:extLst>
                  <a:ext uri="{FF2B5EF4-FFF2-40B4-BE49-F238E27FC236}">
                    <a16:creationId xmlns:a16="http://schemas.microsoft.com/office/drawing/2014/main" id="{BD9250F6-6246-4D81-A5A2-6D0E22243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956"/>
                <a:ext cx="58" cy="153"/>
              </a:xfrm>
              <a:custGeom>
                <a:avLst/>
                <a:gdLst>
                  <a:gd name="T0" fmla="*/ 116 w 116"/>
                  <a:gd name="T1" fmla="*/ 13 h 305"/>
                  <a:gd name="T2" fmla="*/ 88 w 116"/>
                  <a:gd name="T3" fmla="*/ 44 h 305"/>
                  <a:gd name="T4" fmla="*/ 56 w 116"/>
                  <a:gd name="T5" fmla="*/ 122 h 305"/>
                  <a:gd name="T6" fmla="*/ 55 w 116"/>
                  <a:gd name="T7" fmla="*/ 183 h 305"/>
                  <a:gd name="T8" fmla="*/ 49 w 116"/>
                  <a:gd name="T9" fmla="*/ 229 h 305"/>
                  <a:gd name="T10" fmla="*/ 15 w 116"/>
                  <a:gd name="T11" fmla="*/ 305 h 305"/>
                  <a:gd name="T12" fmla="*/ 0 w 116"/>
                  <a:gd name="T13" fmla="*/ 304 h 305"/>
                  <a:gd name="T14" fmla="*/ 43 w 116"/>
                  <a:gd name="T15" fmla="*/ 211 h 305"/>
                  <a:gd name="T16" fmla="*/ 46 w 116"/>
                  <a:gd name="T17" fmla="*/ 153 h 305"/>
                  <a:gd name="T18" fmla="*/ 59 w 116"/>
                  <a:gd name="T19" fmla="*/ 94 h 305"/>
                  <a:gd name="T20" fmla="*/ 87 w 116"/>
                  <a:gd name="T21" fmla="*/ 35 h 305"/>
                  <a:gd name="T22" fmla="*/ 112 w 116"/>
                  <a:gd name="T23" fmla="*/ 0 h 305"/>
                  <a:gd name="T24" fmla="*/ 116 w 116"/>
                  <a:gd name="T25" fmla="*/ 13 h 305"/>
                  <a:gd name="T26" fmla="*/ 116 w 116"/>
                  <a:gd name="T27" fmla="*/ 13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305">
                    <a:moveTo>
                      <a:pt x="116" y="13"/>
                    </a:moveTo>
                    <a:lnTo>
                      <a:pt x="88" y="44"/>
                    </a:lnTo>
                    <a:lnTo>
                      <a:pt x="56" y="122"/>
                    </a:lnTo>
                    <a:lnTo>
                      <a:pt x="55" y="183"/>
                    </a:lnTo>
                    <a:lnTo>
                      <a:pt x="49" y="229"/>
                    </a:lnTo>
                    <a:lnTo>
                      <a:pt x="15" y="305"/>
                    </a:lnTo>
                    <a:lnTo>
                      <a:pt x="0" y="304"/>
                    </a:lnTo>
                    <a:lnTo>
                      <a:pt x="43" y="211"/>
                    </a:lnTo>
                    <a:lnTo>
                      <a:pt x="46" y="153"/>
                    </a:lnTo>
                    <a:lnTo>
                      <a:pt x="59" y="94"/>
                    </a:lnTo>
                    <a:lnTo>
                      <a:pt x="87" y="35"/>
                    </a:lnTo>
                    <a:lnTo>
                      <a:pt x="112" y="0"/>
                    </a:lnTo>
                    <a:lnTo>
                      <a:pt x="116" y="13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0" name="Freeform 296">
                <a:extLst>
                  <a:ext uri="{FF2B5EF4-FFF2-40B4-BE49-F238E27FC236}">
                    <a16:creationId xmlns:a16="http://schemas.microsoft.com/office/drawing/2014/main" id="{8A7648C1-8A4E-4173-BB6B-9098FFFD5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057"/>
                <a:ext cx="109" cy="84"/>
              </a:xfrm>
              <a:custGeom>
                <a:avLst/>
                <a:gdLst>
                  <a:gd name="T0" fmla="*/ 147 w 218"/>
                  <a:gd name="T1" fmla="*/ 167 h 167"/>
                  <a:gd name="T2" fmla="*/ 116 w 218"/>
                  <a:gd name="T3" fmla="*/ 130 h 167"/>
                  <a:gd name="T4" fmla="*/ 51 w 218"/>
                  <a:gd name="T5" fmla="*/ 108 h 167"/>
                  <a:gd name="T6" fmla="*/ 0 w 218"/>
                  <a:gd name="T7" fmla="*/ 101 h 167"/>
                  <a:gd name="T8" fmla="*/ 69 w 218"/>
                  <a:gd name="T9" fmla="*/ 96 h 167"/>
                  <a:gd name="T10" fmla="*/ 127 w 218"/>
                  <a:gd name="T11" fmla="*/ 120 h 167"/>
                  <a:gd name="T12" fmla="*/ 152 w 218"/>
                  <a:gd name="T13" fmla="*/ 135 h 167"/>
                  <a:gd name="T14" fmla="*/ 174 w 218"/>
                  <a:gd name="T15" fmla="*/ 95 h 167"/>
                  <a:gd name="T16" fmla="*/ 183 w 218"/>
                  <a:gd name="T17" fmla="*/ 48 h 167"/>
                  <a:gd name="T18" fmla="*/ 205 w 218"/>
                  <a:gd name="T19" fmla="*/ 20 h 167"/>
                  <a:gd name="T20" fmla="*/ 213 w 218"/>
                  <a:gd name="T21" fmla="*/ 0 h 167"/>
                  <a:gd name="T22" fmla="*/ 218 w 218"/>
                  <a:gd name="T23" fmla="*/ 19 h 167"/>
                  <a:gd name="T24" fmla="*/ 196 w 218"/>
                  <a:gd name="T25" fmla="*/ 54 h 167"/>
                  <a:gd name="T26" fmla="*/ 177 w 218"/>
                  <a:gd name="T27" fmla="*/ 120 h 167"/>
                  <a:gd name="T28" fmla="*/ 147 w 218"/>
                  <a:gd name="T29" fmla="*/ 167 h 167"/>
                  <a:gd name="T30" fmla="*/ 147 w 218"/>
                  <a:gd name="T31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8" h="167">
                    <a:moveTo>
                      <a:pt x="147" y="167"/>
                    </a:moveTo>
                    <a:lnTo>
                      <a:pt x="116" y="130"/>
                    </a:lnTo>
                    <a:lnTo>
                      <a:pt x="51" y="108"/>
                    </a:lnTo>
                    <a:lnTo>
                      <a:pt x="0" y="101"/>
                    </a:lnTo>
                    <a:lnTo>
                      <a:pt x="69" y="96"/>
                    </a:lnTo>
                    <a:lnTo>
                      <a:pt x="127" y="120"/>
                    </a:lnTo>
                    <a:lnTo>
                      <a:pt x="152" y="135"/>
                    </a:lnTo>
                    <a:lnTo>
                      <a:pt x="174" y="95"/>
                    </a:lnTo>
                    <a:lnTo>
                      <a:pt x="183" y="48"/>
                    </a:lnTo>
                    <a:lnTo>
                      <a:pt x="205" y="20"/>
                    </a:lnTo>
                    <a:lnTo>
                      <a:pt x="213" y="0"/>
                    </a:lnTo>
                    <a:lnTo>
                      <a:pt x="218" y="19"/>
                    </a:lnTo>
                    <a:lnTo>
                      <a:pt x="196" y="54"/>
                    </a:lnTo>
                    <a:lnTo>
                      <a:pt x="177" y="120"/>
                    </a:lnTo>
                    <a:lnTo>
                      <a:pt x="147" y="167"/>
                    </a:lnTo>
                    <a:lnTo>
                      <a:pt x="147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1" name="Freeform 297">
                <a:extLst>
                  <a:ext uri="{FF2B5EF4-FFF2-40B4-BE49-F238E27FC236}">
                    <a16:creationId xmlns:a16="http://schemas.microsoft.com/office/drawing/2014/main" id="{55DCEA36-06A1-43C7-9371-F7AF7BE1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017"/>
                <a:ext cx="235" cy="135"/>
              </a:xfrm>
              <a:custGeom>
                <a:avLst/>
                <a:gdLst>
                  <a:gd name="T0" fmla="*/ 105 w 470"/>
                  <a:gd name="T1" fmla="*/ 88 h 270"/>
                  <a:gd name="T2" fmla="*/ 75 w 470"/>
                  <a:gd name="T3" fmla="*/ 63 h 270"/>
                  <a:gd name="T4" fmla="*/ 0 w 470"/>
                  <a:gd name="T5" fmla="*/ 45 h 270"/>
                  <a:gd name="T6" fmla="*/ 50 w 470"/>
                  <a:gd name="T7" fmla="*/ 44 h 270"/>
                  <a:gd name="T8" fmla="*/ 93 w 470"/>
                  <a:gd name="T9" fmla="*/ 63 h 270"/>
                  <a:gd name="T10" fmla="*/ 67 w 470"/>
                  <a:gd name="T11" fmla="*/ 31 h 270"/>
                  <a:gd name="T12" fmla="*/ 103 w 470"/>
                  <a:gd name="T13" fmla="*/ 67 h 270"/>
                  <a:gd name="T14" fmla="*/ 121 w 470"/>
                  <a:gd name="T15" fmla="*/ 85 h 270"/>
                  <a:gd name="T16" fmla="*/ 141 w 470"/>
                  <a:gd name="T17" fmla="*/ 95 h 270"/>
                  <a:gd name="T18" fmla="*/ 171 w 470"/>
                  <a:gd name="T19" fmla="*/ 104 h 270"/>
                  <a:gd name="T20" fmla="*/ 103 w 470"/>
                  <a:gd name="T21" fmla="*/ 36 h 270"/>
                  <a:gd name="T22" fmla="*/ 81 w 470"/>
                  <a:gd name="T23" fmla="*/ 0 h 270"/>
                  <a:gd name="T24" fmla="*/ 133 w 470"/>
                  <a:gd name="T25" fmla="*/ 54 h 270"/>
                  <a:gd name="T26" fmla="*/ 185 w 470"/>
                  <a:gd name="T27" fmla="*/ 107 h 270"/>
                  <a:gd name="T28" fmla="*/ 200 w 470"/>
                  <a:gd name="T29" fmla="*/ 126 h 270"/>
                  <a:gd name="T30" fmla="*/ 232 w 470"/>
                  <a:gd name="T31" fmla="*/ 132 h 270"/>
                  <a:gd name="T32" fmla="*/ 269 w 470"/>
                  <a:gd name="T33" fmla="*/ 170 h 270"/>
                  <a:gd name="T34" fmla="*/ 303 w 470"/>
                  <a:gd name="T35" fmla="*/ 176 h 270"/>
                  <a:gd name="T36" fmla="*/ 315 w 470"/>
                  <a:gd name="T37" fmla="*/ 196 h 270"/>
                  <a:gd name="T38" fmla="*/ 392 w 470"/>
                  <a:gd name="T39" fmla="*/ 214 h 270"/>
                  <a:gd name="T40" fmla="*/ 470 w 470"/>
                  <a:gd name="T41" fmla="*/ 246 h 270"/>
                  <a:gd name="T42" fmla="*/ 470 w 470"/>
                  <a:gd name="T43" fmla="*/ 270 h 270"/>
                  <a:gd name="T44" fmla="*/ 367 w 470"/>
                  <a:gd name="T45" fmla="*/ 214 h 270"/>
                  <a:gd name="T46" fmla="*/ 304 w 470"/>
                  <a:gd name="T47" fmla="*/ 205 h 270"/>
                  <a:gd name="T48" fmla="*/ 296 w 470"/>
                  <a:gd name="T49" fmla="*/ 189 h 270"/>
                  <a:gd name="T50" fmla="*/ 260 w 470"/>
                  <a:gd name="T51" fmla="*/ 176 h 270"/>
                  <a:gd name="T52" fmla="*/ 225 w 470"/>
                  <a:gd name="T53" fmla="*/ 144 h 270"/>
                  <a:gd name="T54" fmla="*/ 191 w 470"/>
                  <a:gd name="T55" fmla="*/ 132 h 270"/>
                  <a:gd name="T56" fmla="*/ 178 w 470"/>
                  <a:gd name="T57" fmla="*/ 117 h 270"/>
                  <a:gd name="T58" fmla="*/ 141 w 470"/>
                  <a:gd name="T59" fmla="*/ 108 h 270"/>
                  <a:gd name="T60" fmla="*/ 109 w 470"/>
                  <a:gd name="T61" fmla="*/ 101 h 270"/>
                  <a:gd name="T62" fmla="*/ 105 w 470"/>
                  <a:gd name="T63" fmla="*/ 88 h 270"/>
                  <a:gd name="T64" fmla="*/ 105 w 470"/>
                  <a:gd name="T65" fmla="*/ 8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0" h="270">
                    <a:moveTo>
                      <a:pt x="105" y="88"/>
                    </a:moveTo>
                    <a:lnTo>
                      <a:pt x="75" y="63"/>
                    </a:lnTo>
                    <a:lnTo>
                      <a:pt x="0" y="45"/>
                    </a:lnTo>
                    <a:lnTo>
                      <a:pt x="50" y="44"/>
                    </a:lnTo>
                    <a:lnTo>
                      <a:pt x="93" y="63"/>
                    </a:lnTo>
                    <a:lnTo>
                      <a:pt x="67" y="31"/>
                    </a:lnTo>
                    <a:lnTo>
                      <a:pt x="103" y="67"/>
                    </a:lnTo>
                    <a:lnTo>
                      <a:pt x="121" y="85"/>
                    </a:lnTo>
                    <a:lnTo>
                      <a:pt x="141" y="95"/>
                    </a:lnTo>
                    <a:lnTo>
                      <a:pt x="171" y="104"/>
                    </a:lnTo>
                    <a:lnTo>
                      <a:pt x="103" y="36"/>
                    </a:lnTo>
                    <a:lnTo>
                      <a:pt x="81" y="0"/>
                    </a:lnTo>
                    <a:lnTo>
                      <a:pt x="133" y="54"/>
                    </a:lnTo>
                    <a:lnTo>
                      <a:pt x="185" y="107"/>
                    </a:lnTo>
                    <a:lnTo>
                      <a:pt x="200" y="126"/>
                    </a:lnTo>
                    <a:lnTo>
                      <a:pt x="232" y="132"/>
                    </a:lnTo>
                    <a:lnTo>
                      <a:pt x="269" y="170"/>
                    </a:lnTo>
                    <a:lnTo>
                      <a:pt x="303" y="176"/>
                    </a:lnTo>
                    <a:lnTo>
                      <a:pt x="315" y="196"/>
                    </a:lnTo>
                    <a:lnTo>
                      <a:pt x="392" y="214"/>
                    </a:lnTo>
                    <a:lnTo>
                      <a:pt x="470" y="246"/>
                    </a:lnTo>
                    <a:lnTo>
                      <a:pt x="470" y="270"/>
                    </a:lnTo>
                    <a:lnTo>
                      <a:pt x="367" y="214"/>
                    </a:lnTo>
                    <a:lnTo>
                      <a:pt x="304" y="205"/>
                    </a:lnTo>
                    <a:lnTo>
                      <a:pt x="296" y="189"/>
                    </a:lnTo>
                    <a:lnTo>
                      <a:pt x="260" y="176"/>
                    </a:lnTo>
                    <a:lnTo>
                      <a:pt x="225" y="144"/>
                    </a:lnTo>
                    <a:lnTo>
                      <a:pt x="191" y="132"/>
                    </a:lnTo>
                    <a:lnTo>
                      <a:pt x="178" y="117"/>
                    </a:lnTo>
                    <a:lnTo>
                      <a:pt x="141" y="108"/>
                    </a:lnTo>
                    <a:lnTo>
                      <a:pt x="109" y="101"/>
                    </a:lnTo>
                    <a:lnTo>
                      <a:pt x="105" y="88"/>
                    </a:lnTo>
                    <a:lnTo>
                      <a:pt x="10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2" name="Freeform 298">
                <a:extLst>
                  <a:ext uri="{FF2B5EF4-FFF2-40B4-BE49-F238E27FC236}">
                    <a16:creationId xmlns:a16="http://schemas.microsoft.com/office/drawing/2014/main" id="{250207EC-E5F9-4C47-876E-A3AE44E5A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1901"/>
                <a:ext cx="141" cy="249"/>
              </a:xfrm>
              <a:custGeom>
                <a:avLst/>
                <a:gdLst>
                  <a:gd name="T0" fmla="*/ 0 w 284"/>
                  <a:gd name="T1" fmla="*/ 144 h 497"/>
                  <a:gd name="T2" fmla="*/ 12 w 284"/>
                  <a:gd name="T3" fmla="*/ 222 h 497"/>
                  <a:gd name="T4" fmla="*/ 35 w 284"/>
                  <a:gd name="T5" fmla="*/ 241 h 497"/>
                  <a:gd name="T6" fmla="*/ 46 w 284"/>
                  <a:gd name="T7" fmla="*/ 283 h 497"/>
                  <a:gd name="T8" fmla="*/ 55 w 284"/>
                  <a:gd name="T9" fmla="*/ 296 h 497"/>
                  <a:gd name="T10" fmla="*/ 53 w 284"/>
                  <a:gd name="T11" fmla="*/ 370 h 497"/>
                  <a:gd name="T12" fmla="*/ 52 w 284"/>
                  <a:gd name="T13" fmla="*/ 478 h 497"/>
                  <a:gd name="T14" fmla="*/ 65 w 284"/>
                  <a:gd name="T15" fmla="*/ 497 h 497"/>
                  <a:gd name="T16" fmla="*/ 74 w 284"/>
                  <a:gd name="T17" fmla="*/ 453 h 497"/>
                  <a:gd name="T18" fmla="*/ 122 w 284"/>
                  <a:gd name="T19" fmla="*/ 428 h 497"/>
                  <a:gd name="T20" fmla="*/ 165 w 284"/>
                  <a:gd name="T21" fmla="*/ 415 h 497"/>
                  <a:gd name="T22" fmla="*/ 207 w 284"/>
                  <a:gd name="T23" fmla="*/ 426 h 497"/>
                  <a:gd name="T24" fmla="*/ 260 w 284"/>
                  <a:gd name="T25" fmla="*/ 450 h 497"/>
                  <a:gd name="T26" fmla="*/ 273 w 284"/>
                  <a:gd name="T27" fmla="*/ 465 h 497"/>
                  <a:gd name="T28" fmla="*/ 269 w 284"/>
                  <a:gd name="T29" fmla="*/ 493 h 497"/>
                  <a:gd name="T30" fmla="*/ 284 w 284"/>
                  <a:gd name="T31" fmla="*/ 468 h 497"/>
                  <a:gd name="T32" fmla="*/ 256 w 284"/>
                  <a:gd name="T33" fmla="*/ 423 h 497"/>
                  <a:gd name="T34" fmla="*/ 203 w 284"/>
                  <a:gd name="T35" fmla="*/ 402 h 497"/>
                  <a:gd name="T36" fmla="*/ 106 w 284"/>
                  <a:gd name="T37" fmla="*/ 411 h 497"/>
                  <a:gd name="T38" fmla="*/ 72 w 284"/>
                  <a:gd name="T39" fmla="*/ 426 h 497"/>
                  <a:gd name="T40" fmla="*/ 72 w 284"/>
                  <a:gd name="T41" fmla="*/ 392 h 497"/>
                  <a:gd name="T42" fmla="*/ 72 w 284"/>
                  <a:gd name="T43" fmla="*/ 342 h 497"/>
                  <a:gd name="T44" fmla="*/ 78 w 284"/>
                  <a:gd name="T45" fmla="*/ 304 h 497"/>
                  <a:gd name="T46" fmla="*/ 218 w 284"/>
                  <a:gd name="T47" fmla="*/ 320 h 497"/>
                  <a:gd name="T48" fmla="*/ 79 w 284"/>
                  <a:gd name="T49" fmla="*/ 286 h 497"/>
                  <a:gd name="T50" fmla="*/ 81 w 284"/>
                  <a:gd name="T51" fmla="*/ 268 h 497"/>
                  <a:gd name="T52" fmla="*/ 113 w 284"/>
                  <a:gd name="T53" fmla="*/ 245 h 497"/>
                  <a:gd name="T54" fmla="*/ 228 w 284"/>
                  <a:gd name="T55" fmla="*/ 172 h 497"/>
                  <a:gd name="T56" fmla="*/ 121 w 284"/>
                  <a:gd name="T57" fmla="*/ 224 h 497"/>
                  <a:gd name="T58" fmla="*/ 57 w 284"/>
                  <a:gd name="T59" fmla="*/ 268 h 497"/>
                  <a:gd name="T60" fmla="*/ 62 w 284"/>
                  <a:gd name="T61" fmla="*/ 252 h 497"/>
                  <a:gd name="T62" fmla="*/ 87 w 284"/>
                  <a:gd name="T63" fmla="*/ 222 h 497"/>
                  <a:gd name="T64" fmla="*/ 124 w 284"/>
                  <a:gd name="T65" fmla="*/ 161 h 497"/>
                  <a:gd name="T66" fmla="*/ 69 w 284"/>
                  <a:gd name="T67" fmla="*/ 223 h 497"/>
                  <a:gd name="T68" fmla="*/ 49 w 284"/>
                  <a:gd name="T69" fmla="*/ 235 h 497"/>
                  <a:gd name="T70" fmla="*/ 30 w 284"/>
                  <a:gd name="T71" fmla="*/ 208 h 497"/>
                  <a:gd name="T72" fmla="*/ 37 w 284"/>
                  <a:gd name="T73" fmla="*/ 167 h 497"/>
                  <a:gd name="T74" fmla="*/ 49 w 284"/>
                  <a:gd name="T75" fmla="*/ 114 h 497"/>
                  <a:gd name="T76" fmla="*/ 79 w 284"/>
                  <a:gd name="T77" fmla="*/ 69 h 497"/>
                  <a:gd name="T78" fmla="*/ 96 w 284"/>
                  <a:gd name="T79" fmla="*/ 48 h 497"/>
                  <a:gd name="T80" fmla="*/ 137 w 284"/>
                  <a:gd name="T81" fmla="*/ 34 h 497"/>
                  <a:gd name="T82" fmla="*/ 228 w 284"/>
                  <a:gd name="T83" fmla="*/ 12 h 497"/>
                  <a:gd name="T84" fmla="*/ 260 w 284"/>
                  <a:gd name="T85" fmla="*/ 10 h 497"/>
                  <a:gd name="T86" fmla="*/ 209 w 284"/>
                  <a:gd name="T87" fmla="*/ 0 h 497"/>
                  <a:gd name="T88" fmla="*/ 140 w 284"/>
                  <a:gd name="T89" fmla="*/ 3 h 497"/>
                  <a:gd name="T90" fmla="*/ 78 w 284"/>
                  <a:gd name="T91" fmla="*/ 32 h 497"/>
                  <a:gd name="T92" fmla="*/ 40 w 284"/>
                  <a:gd name="T93" fmla="*/ 73 h 497"/>
                  <a:gd name="T94" fmla="*/ 0 w 284"/>
                  <a:gd name="T95" fmla="*/ 144 h 497"/>
                  <a:gd name="T96" fmla="*/ 0 w 284"/>
                  <a:gd name="T97" fmla="*/ 144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4" h="497">
                    <a:moveTo>
                      <a:pt x="0" y="144"/>
                    </a:moveTo>
                    <a:lnTo>
                      <a:pt x="12" y="222"/>
                    </a:lnTo>
                    <a:lnTo>
                      <a:pt x="35" y="241"/>
                    </a:lnTo>
                    <a:lnTo>
                      <a:pt x="46" y="283"/>
                    </a:lnTo>
                    <a:lnTo>
                      <a:pt x="55" y="296"/>
                    </a:lnTo>
                    <a:lnTo>
                      <a:pt x="53" y="370"/>
                    </a:lnTo>
                    <a:lnTo>
                      <a:pt x="52" y="478"/>
                    </a:lnTo>
                    <a:lnTo>
                      <a:pt x="65" y="497"/>
                    </a:lnTo>
                    <a:lnTo>
                      <a:pt x="74" y="453"/>
                    </a:lnTo>
                    <a:lnTo>
                      <a:pt x="122" y="428"/>
                    </a:lnTo>
                    <a:lnTo>
                      <a:pt x="165" y="415"/>
                    </a:lnTo>
                    <a:lnTo>
                      <a:pt x="207" y="426"/>
                    </a:lnTo>
                    <a:lnTo>
                      <a:pt x="260" y="450"/>
                    </a:lnTo>
                    <a:lnTo>
                      <a:pt x="273" y="465"/>
                    </a:lnTo>
                    <a:lnTo>
                      <a:pt x="269" y="493"/>
                    </a:lnTo>
                    <a:lnTo>
                      <a:pt x="284" y="468"/>
                    </a:lnTo>
                    <a:lnTo>
                      <a:pt x="256" y="423"/>
                    </a:lnTo>
                    <a:lnTo>
                      <a:pt x="203" y="402"/>
                    </a:lnTo>
                    <a:lnTo>
                      <a:pt x="106" y="411"/>
                    </a:lnTo>
                    <a:lnTo>
                      <a:pt x="72" y="426"/>
                    </a:lnTo>
                    <a:lnTo>
                      <a:pt x="72" y="392"/>
                    </a:lnTo>
                    <a:lnTo>
                      <a:pt x="72" y="342"/>
                    </a:lnTo>
                    <a:lnTo>
                      <a:pt x="78" y="304"/>
                    </a:lnTo>
                    <a:lnTo>
                      <a:pt x="218" y="320"/>
                    </a:lnTo>
                    <a:lnTo>
                      <a:pt x="79" y="286"/>
                    </a:lnTo>
                    <a:lnTo>
                      <a:pt x="81" y="268"/>
                    </a:lnTo>
                    <a:lnTo>
                      <a:pt x="113" y="245"/>
                    </a:lnTo>
                    <a:lnTo>
                      <a:pt x="228" y="172"/>
                    </a:lnTo>
                    <a:lnTo>
                      <a:pt x="121" y="224"/>
                    </a:lnTo>
                    <a:lnTo>
                      <a:pt x="57" y="268"/>
                    </a:lnTo>
                    <a:lnTo>
                      <a:pt x="62" y="252"/>
                    </a:lnTo>
                    <a:lnTo>
                      <a:pt x="87" y="222"/>
                    </a:lnTo>
                    <a:lnTo>
                      <a:pt x="124" y="161"/>
                    </a:lnTo>
                    <a:lnTo>
                      <a:pt x="69" y="223"/>
                    </a:lnTo>
                    <a:lnTo>
                      <a:pt x="49" y="235"/>
                    </a:lnTo>
                    <a:lnTo>
                      <a:pt x="30" y="208"/>
                    </a:lnTo>
                    <a:lnTo>
                      <a:pt x="37" y="167"/>
                    </a:lnTo>
                    <a:lnTo>
                      <a:pt x="49" y="114"/>
                    </a:lnTo>
                    <a:lnTo>
                      <a:pt x="79" y="69"/>
                    </a:lnTo>
                    <a:lnTo>
                      <a:pt x="96" y="48"/>
                    </a:lnTo>
                    <a:lnTo>
                      <a:pt x="137" y="34"/>
                    </a:lnTo>
                    <a:lnTo>
                      <a:pt x="228" y="12"/>
                    </a:lnTo>
                    <a:lnTo>
                      <a:pt x="260" y="10"/>
                    </a:lnTo>
                    <a:lnTo>
                      <a:pt x="209" y="0"/>
                    </a:lnTo>
                    <a:lnTo>
                      <a:pt x="140" y="3"/>
                    </a:lnTo>
                    <a:lnTo>
                      <a:pt x="78" y="32"/>
                    </a:lnTo>
                    <a:lnTo>
                      <a:pt x="40" y="73"/>
                    </a:lnTo>
                    <a:lnTo>
                      <a:pt x="0" y="144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3" name="Freeform 299">
                <a:extLst>
                  <a:ext uri="{FF2B5EF4-FFF2-40B4-BE49-F238E27FC236}">
                    <a16:creationId xmlns:a16="http://schemas.microsoft.com/office/drawing/2014/main" id="{DB28161D-622E-4176-ABF7-D11ABC98C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927"/>
                <a:ext cx="87" cy="224"/>
              </a:xfrm>
              <a:custGeom>
                <a:avLst/>
                <a:gdLst>
                  <a:gd name="T0" fmla="*/ 64 w 173"/>
                  <a:gd name="T1" fmla="*/ 414 h 447"/>
                  <a:gd name="T2" fmla="*/ 80 w 173"/>
                  <a:gd name="T3" fmla="*/ 408 h 447"/>
                  <a:gd name="T4" fmla="*/ 72 w 173"/>
                  <a:gd name="T5" fmla="*/ 373 h 447"/>
                  <a:gd name="T6" fmla="*/ 67 w 173"/>
                  <a:gd name="T7" fmla="*/ 353 h 447"/>
                  <a:gd name="T8" fmla="*/ 0 w 173"/>
                  <a:gd name="T9" fmla="*/ 305 h 447"/>
                  <a:gd name="T10" fmla="*/ 75 w 173"/>
                  <a:gd name="T11" fmla="*/ 346 h 447"/>
                  <a:gd name="T12" fmla="*/ 86 w 173"/>
                  <a:gd name="T13" fmla="*/ 314 h 447"/>
                  <a:gd name="T14" fmla="*/ 82 w 173"/>
                  <a:gd name="T15" fmla="*/ 262 h 447"/>
                  <a:gd name="T16" fmla="*/ 94 w 173"/>
                  <a:gd name="T17" fmla="*/ 239 h 447"/>
                  <a:gd name="T18" fmla="*/ 92 w 173"/>
                  <a:gd name="T19" fmla="*/ 218 h 447"/>
                  <a:gd name="T20" fmla="*/ 83 w 173"/>
                  <a:gd name="T21" fmla="*/ 193 h 447"/>
                  <a:gd name="T22" fmla="*/ 83 w 173"/>
                  <a:gd name="T23" fmla="*/ 139 h 447"/>
                  <a:gd name="T24" fmla="*/ 95 w 173"/>
                  <a:gd name="T25" fmla="*/ 97 h 447"/>
                  <a:gd name="T26" fmla="*/ 105 w 173"/>
                  <a:gd name="T27" fmla="*/ 120 h 447"/>
                  <a:gd name="T28" fmla="*/ 113 w 173"/>
                  <a:gd name="T29" fmla="*/ 91 h 447"/>
                  <a:gd name="T30" fmla="*/ 113 w 173"/>
                  <a:gd name="T31" fmla="*/ 48 h 447"/>
                  <a:gd name="T32" fmla="*/ 98 w 173"/>
                  <a:gd name="T33" fmla="*/ 0 h 447"/>
                  <a:gd name="T34" fmla="*/ 126 w 173"/>
                  <a:gd name="T35" fmla="*/ 32 h 447"/>
                  <a:gd name="T36" fmla="*/ 135 w 173"/>
                  <a:gd name="T37" fmla="*/ 66 h 447"/>
                  <a:gd name="T38" fmla="*/ 132 w 173"/>
                  <a:gd name="T39" fmla="*/ 113 h 447"/>
                  <a:gd name="T40" fmla="*/ 119 w 173"/>
                  <a:gd name="T41" fmla="*/ 139 h 447"/>
                  <a:gd name="T42" fmla="*/ 110 w 173"/>
                  <a:gd name="T43" fmla="*/ 171 h 447"/>
                  <a:gd name="T44" fmla="*/ 107 w 173"/>
                  <a:gd name="T45" fmla="*/ 196 h 447"/>
                  <a:gd name="T46" fmla="*/ 164 w 173"/>
                  <a:gd name="T47" fmla="*/ 195 h 447"/>
                  <a:gd name="T48" fmla="*/ 113 w 173"/>
                  <a:gd name="T49" fmla="*/ 220 h 447"/>
                  <a:gd name="T50" fmla="*/ 111 w 173"/>
                  <a:gd name="T51" fmla="*/ 233 h 447"/>
                  <a:gd name="T52" fmla="*/ 173 w 173"/>
                  <a:gd name="T53" fmla="*/ 229 h 447"/>
                  <a:gd name="T54" fmla="*/ 126 w 173"/>
                  <a:gd name="T55" fmla="*/ 249 h 447"/>
                  <a:gd name="T56" fmla="*/ 101 w 173"/>
                  <a:gd name="T57" fmla="*/ 260 h 447"/>
                  <a:gd name="T58" fmla="*/ 95 w 173"/>
                  <a:gd name="T59" fmla="*/ 323 h 447"/>
                  <a:gd name="T60" fmla="*/ 88 w 173"/>
                  <a:gd name="T61" fmla="*/ 362 h 447"/>
                  <a:gd name="T62" fmla="*/ 88 w 173"/>
                  <a:gd name="T63" fmla="*/ 431 h 447"/>
                  <a:gd name="T64" fmla="*/ 63 w 173"/>
                  <a:gd name="T65" fmla="*/ 447 h 447"/>
                  <a:gd name="T66" fmla="*/ 64 w 173"/>
                  <a:gd name="T67" fmla="*/ 414 h 447"/>
                  <a:gd name="T68" fmla="*/ 64 w 173"/>
                  <a:gd name="T69" fmla="*/ 414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3" h="447">
                    <a:moveTo>
                      <a:pt x="64" y="414"/>
                    </a:moveTo>
                    <a:lnTo>
                      <a:pt x="80" y="408"/>
                    </a:lnTo>
                    <a:lnTo>
                      <a:pt x="72" y="373"/>
                    </a:lnTo>
                    <a:lnTo>
                      <a:pt x="67" y="353"/>
                    </a:lnTo>
                    <a:lnTo>
                      <a:pt x="0" y="305"/>
                    </a:lnTo>
                    <a:lnTo>
                      <a:pt x="75" y="346"/>
                    </a:lnTo>
                    <a:lnTo>
                      <a:pt x="86" y="314"/>
                    </a:lnTo>
                    <a:lnTo>
                      <a:pt x="82" y="262"/>
                    </a:lnTo>
                    <a:lnTo>
                      <a:pt x="94" y="239"/>
                    </a:lnTo>
                    <a:lnTo>
                      <a:pt x="92" y="218"/>
                    </a:lnTo>
                    <a:lnTo>
                      <a:pt x="83" y="193"/>
                    </a:lnTo>
                    <a:lnTo>
                      <a:pt x="83" y="139"/>
                    </a:lnTo>
                    <a:lnTo>
                      <a:pt x="95" y="97"/>
                    </a:lnTo>
                    <a:lnTo>
                      <a:pt x="105" y="120"/>
                    </a:lnTo>
                    <a:lnTo>
                      <a:pt x="113" y="91"/>
                    </a:lnTo>
                    <a:lnTo>
                      <a:pt x="113" y="48"/>
                    </a:lnTo>
                    <a:lnTo>
                      <a:pt x="98" y="0"/>
                    </a:lnTo>
                    <a:lnTo>
                      <a:pt x="126" y="32"/>
                    </a:lnTo>
                    <a:lnTo>
                      <a:pt x="135" y="66"/>
                    </a:lnTo>
                    <a:lnTo>
                      <a:pt x="132" y="113"/>
                    </a:lnTo>
                    <a:lnTo>
                      <a:pt x="119" y="139"/>
                    </a:lnTo>
                    <a:lnTo>
                      <a:pt x="110" y="171"/>
                    </a:lnTo>
                    <a:lnTo>
                      <a:pt x="107" y="196"/>
                    </a:lnTo>
                    <a:lnTo>
                      <a:pt x="164" y="195"/>
                    </a:lnTo>
                    <a:lnTo>
                      <a:pt x="113" y="220"/>
                    </a:lnTo>
                    <a:lnTo>
                      <a:pt x="111" y="233"/>
                    </a:lnTo>
                    <a:lnTo>
                      <a:pt x="173" y="229"/>
                    </a:lnTo>
                    <a:lnTo>
                      <a:pt x="126" y="249"/>
                    </a:lnTo>
                    <a:lnTo>
                      <a:pt x="101" y="260"/>
                    </a:lnTo>
                    <a:lnTo>
                      <a:pt x="95" y="323"/>
                    </a:lnTo>
                    <a:lnTo>
                      <a:pt x="88" y="362"/>
                    </a:lnTo>
                    <a:lnTo>
                      <a:pt x="88" y="431"/>
                    </a:lnTo>
                    <a:lnTo>
                      <a:pt x="63" y="447"/>
                    </a:lnTo>
                    <a:lnTo>
                      <a:pt x="64" y="414"/>
                    </a:lnTo>
                    <a:lnTo>
                      <a:pt x="64" y="4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4" name="Freeform 300">
                <a:extLst>
                  <a:ext uri="{FF2B5EF4-FFF2-40B4-BE49-F238E27FC236}">
                    <a16:creationId xmlns:a16="http://schemas.microsoft.com/office/drawing/2014/main" id="{A674F8FB-9470-485C-8CB5-F265DD347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916"/>
                <a:ext cx="109" cy="227"/>
              </a:xfrm>
              <a:custGeom>
                <a:avLst/>
                <a:gdLst>
                  <a:gd name="T0" fmla="*/ 6 w 218"/>
                  <a:gd name="T1" fmla="*/ 455 h 455"/>
                  <a:gd name="T2" fmla="*/ 69 w 218"/>
                  <a:gd name="T3" fmla="*/ 401 h 455"/>
                  <a:gd name="T4" fmla="*/ 119 w 218"/>
                  <a:gd name="T5" fmla="*/ 338 h 455"/>
                  <a:gd name="T6" fmla="*/ 163 w 218"/>
                  <a:gd name="T7" fmla="*/ 251 h 455"/>
                  <a:gd name="T8" fmla="*/ 184 w 218"/>
                  <a:gd name="T9" fmla="*/ 231 h 455"/>
                  <a:gd name="T10" fmla="*/ 218 w 218"/>
                  <a:gd name="T11" fmla="*/ 285 h 455"/>
                  <a:gd name="T12" fmla="*/ 197 w 218"/>
                  <a:gd name="T13" fmla="*/ 206 h 455"/>
                  <a:gd name="T14" fmla="*/ 194 w 218"/>
                  <a:gd name="T15" fmla="*/ 143 h 455"/>
                  <a:gd name="T16" fmla="*/ 171 w 218"/>
                  <a:gd name="T17" fmla="*/ 99 h 455"/>
                  <a:gd name="T18" fmla="*/ 144 w 218"/>
                  <a:gd name="T19" fmla="*/ 62 h 455"/>
                  <a:gd name="T20" fmla="*/ 64 w 218"/>
                  <a:gd name="T21" fmla="*/ 0 h 455"/>
                  <a:gd name="T22" fmla="*/ 137 w 218"/>
                  <a:gd name="T23" fmla="*/ 74 h 455"/>
                  <a:gd name="T24" fmla="*/ 174 w 218"/>
                  <a:gd name="T25" fmla="*/ 118 h 455"/>
                  <a:gd name="T26" fmla="*/ 183 w 218"/>
                  <a:gd name="T27" fmla="*/ 168 h 455"/>
                  <a:gd name="T28" fmla="*/ 171 w 218"/>
                  <a:gd name="T29" fmla="*/ 220 h 455"/>
                  <a:gd name="T30" fmla="*/ 134 w 218"/>
                  <a:gd name="T31" fmla="*/ 276 h 455"/>
                  <a:gd name="T32" fmla="*/ 118 w 218"/>
                  <a:gd name="T33" fmla="*/ 316 h 455"/>
                  <a:gd name="T34" fmla="*/ 83 w 218"/>
                  <a:gd name="T35" fmla="*/ 364 h 455"/>
                  <a:gd name="T36" fmla="*/ 103 w 218"/>
                  <a:gd name="T37" fmla="*/ 303 h 455"/>
                  <a:gd name="T38" fmla="*/ 81 w 218"/>
                  <a:gd name="T39" fmla="*/ 330 h 455"/>
                  <a:gd name="T40" fmla="*/ 49 w 218"/>
                  <a:gd name="T41" fmla="*/ 344 h 455"/>
                  <a:gd name="T42" fmla="*/ 15 w 218"/>
                  <a:gd name="T43" fmla="*/ 354 h 455"/>
                  <a:gd name="T44" fmla="*/ 0 w 218"/>
                  <a:gd name="T45" fmla="*/ 383 h 455"/>
                  <a:gd name="T46" fmla="*/ 5 w 218"/>
                  <a:gd name="T47" fmla="*/ 427 h 455"/>
                  <a:gd name="T48" fmla="*/ 6 w 218"/>
                  <a:gd name="T49" fmla="*/ 455 h 455"/>
                  <a:gd name="T50" fmla="*/ 6 w 218"/>
                  <a:gd name="T51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455">
                    <a:moveTo>
                      <a:pt x="6" y="455"/>
                    </a:moveTo>
                    <a:lnTo>
                      <a:pt x="69" y="401"/>
                    </a:lnTo>
                    <a:lnTo>
                      <a:pt x="119" y="338"/>
                    </a:lnTo>
                    <a:lnTo>
                      <a:pt x="163" y="251"/>
                    </a:lnTo>
                    <a:lnTo>
                      <a:pt x="184" y="231"/>
                    </a:lnTo>
                    <a:lnTo>
                      <a:pt x="218" y="285"/>
                    </a:lnTo>
                    <a:lnTo>
                      <a:pt x="197" y="206"/>
                    </a:lnTo>
                    <a:lnTo>
                      <a:pt x="194" y="143"/>
                    </a:lnTo>
                    <a:lnTo>
                      <a:pt x="171" y="99"/>
                    </a:lnTo>
                    <a:lnTo>
                      <a:pt x="144" y="62"/>
                    </a:lnTo>
                    <a:lnTo>
                      <a:pt x="64" y="0"/>
                    </a:lnTo>
                    <a:lnTo>
                      <a:pt x="137" y="74"/>
                    </a:lnTo>
                    <a:lnTo>
                      <a:pt x="174" y="118"/>
                    </a:lnTo>
                    <a:lnTo>
                      <a:pt x="183" y="168"/>
                    </a:lnTo>
                    <a:lnTo>
                      <a:pt x="171" y="220"/>
                    </a:lnTo>
                    <a:lnTo>
                      <a:pt x="134" y="276"/>
                    </a:lnTo>
                    <a:lnTo>
                      <a:pt x="118" y="316"/>
                    </a:lnTo>
                    <a:lnTo>
                      <a:pt x="83" y="364"/>
                    </a:lnTo>
                    <a:lnTo>
                      <a:pt x="103" y="303"/>
                    </a:lnTo>
                    <a:lnTo>
                      <a:pt x="81" y="330"/>
                    </a:lnTo>
                    <a:lnTo>
                      <a:pt x="49" y="344"/>
                    </a:lnTo>
                    <a:lnTo>
                      <a:pt x="15" y="354"/>
                    </a:lnTo>
                    <a:lnTo>
                      <a:pt x="0" y="383"/>
                    </a:lnTo>
                    <a:lnTo>
                      <a:pt x="5" y="427"/>
                    </a:lnTo>
                    <a:lnTo>
                      <a:pt x="6" y="455"/>
                    </a:lnTo>
                    <a:lnTo>
                      <a:pt x="6" y="4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5" name="Freeform 301">
                <a:extLst>
                  <a:ext uri="{FF2B5EF4-FFF2-40B4-BE49-F238E27FC236}">
                    <a16:creationId xmlns:a16="http://schemas.microsoft.com/office/drawing/2014/main" id="{74D53305-91C0-4B1A-AAF4-4FE66F049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040"/>
                <a:ext cx="99" cy="92"/>
              </a:xfrm>
              <a:custGeom>
                <a:avLst/>
                <a:gdLst>
                  <a:gd name="T0" fmla="*/ 183 w 196"/>
                  <a:gd name="T1" fmla="*/ 183 h 183"/>
                  <a:gd name="T2" fmla="*/ 113 w 196"/>
                  <a:gd name="T3" fmla="*/ 136 h 183"/>
                  <a:gd name="T4" fmla="*/ 58 w 196"/>
                  <a:gd name="T5" fmla="*/ 88 h 183"/>
                  <a:gd name="T6" fmla="*/ 0 w 196"/>
                  <a:gd name="T7" fmla="*/ 0 h 183"/>
                  <a:gd name="T8" fmla="*/ 64 w 196"/>
                  <a:gd name="T9" fmla="*/ 80 h 183"/>
                  <a:gd name="T10" fmla="*/ 114 w 196"/>
                  <a:gd name="T11" fmla="*/ 117 h 183"/>
                  <a:gd name="T12" fmla="*/ 145 w 196"/>
                  <a:gd name="T13" fmla="*/ 135 h 183"/>
                  <a:gd name="T14" fmla="*/ 160 w 196"/>
                  <a:gd name="T15" fmla="*/ 139 h 183"/>
                  <a:gd name="T16" fmla="*/ 196 w 196"/>
                  <a:gd name="T17" fmla="*/ 64 h 183"/>
                  <a:gd name="T18" fmla="*/ 183 w 196"/>
                  <a:gd name="T19" fmla="*/ 183 h 183"/>
                  <a:gd name="T20" fmla="*/ 183 w 196"/>
                  <a:gd name="T2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6" h="183">
                    <a:moveTo>
                      <a:pt x="183" y="183"/>
                    </a:moveTo>
                    <a:lnTo>
                      <a:pt x="113" y="136"/>
                    </a:lnTo>
                    <a:lnTo>
                      <a:pt x="58" y="88"/>
                    </a:lnTo>
                    <a:lnTo>
                      <a:pt x="0" y="0"/>
                    </a:lnTo>
                    <a:lnTo>
                      <a:pt x="64" y="80"/>
                    </a:lnTo>
                    <a:lnTo>
                      <a:pt x="114" y="117"/>
                    </a:lnTo>
                    <a:lnTo>
                      <a:pt x="145" y="135"/>
                    </a:lnTo>
                    <a:lnTo>
                      <a:pt x="160" y="139"/>
                    </a:lnTo>
                    <a:lnTo>
                      <a:pt x="196" y="64"/>
                    </a:lnTo>
                    <a:lnTo>
                      <a:pt x="183" y="183"/>
                    </a:lnTo>
                    <a:lnTo>
                      <a:pt x="183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6" name="Freeform 302">
                <a:extLst>
                  <a:ext uri="{FF2B5EF4-FFF2-40B4-BE49-F238E27FC236}">
                    <a16:creationId xmlns:a16="http://schemas.microsoft.com/office/drawing/2014/main" id="{D843FBEB-44E0-49EE-98C6-656DEA8AB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962"/>
                <a:ext cx="232" cy="389"/>
              </a:xfrm>
              <a:custGeom>
                <a:avLst/>
                <a:gdLst>
                  <a:gd name="T0" fmla="*/ 317 w 466"/>
                  <a:gd name="T1" fmla="*/ 144 h 778"/>
                  <a:gd name="T2" fmla="*/ 260 w 466"/>
                  <a:gd name="T3" fmla="*/ 258 h 778"/>
                  <a:gd name="T4" fmla="*/ 219 w 466"/>
                  <a:gd name="T5" fmla="*/ 323 h 778"/>
                  <a:gd name="T6" fmla="*/ 140 w 466"/>
                  <a:gd name="T7" fmla="*/ 370 h 778"/>
                  <a:gd name="T8" fmla="*/ 40 w 466"/>
                  <a:gd name="T9" fmla="*/ 378 h 778"/>
                  <a:gd name="T10" fmla="*/ 18 w 466"/>
                  <a:gd name="T11" fmla="*/ 362 h 778"/>
                  <a:gd name="T12" fmla="*/ 8 w 466"/>
                  <a:gd name="T13" fmla="*/ 446 h 778"/>
                  <a:gd name="T14" fmla="*/ 38 w 466"/>
                  <a:gd name="T15" fmla="*/ 461 h 778"/>
                  <a:gd name="T16" fmla="*/ 184 w 466"/>
                  <a:gd name="T17" fmla="*/ 368 h 778"/>
                  <a:gd name="T18" fmla="*/ 213 w 466"/>
                  <a:gd name="T19" fmla="*/ 343 h 778"/>
                  <a:gd name="T20" fmla="*/ 322 w 466"/>
                  <a:gd name="T21" fmla="*/ 201 h 778"/>
                  <a:gd name="T22" fmla="*/ 366 w 466"/>
                  <a:gd name="T23" fmla="*/ 182 h 778"/>
                  <a:gd name="T24" fmla="*/ 419 w 466"/>
                  <a:gd name="T25" fmla="*/ 292 h 778"/>
                  <a:gd name="T26" fmla="*/ 445 w 466"/>
                  <a:gd name="T27" fmla="*/ 402 h 778"/>
                  <a:gd name="T28" fmla="*/ 442 w 466"/>
                  <a:gd name="T29" fmla="*/ 496 h 778"/>
                  <a:gd name="T30" fmla="*/ 386 w 466"/>
                  <a:gd name="T31" fmla="*/ 588 h 778"/>
                  <a:gd name="T32" fmla="*/ 289 w 466"/>
                  <a:gd name="T33" fmla="*/ 660 h 778"/>
                  <a:gd name="T34" fmla="*/ 200 w 466"/>
                  <a:gd name="T35" fmla="*/ 675 h 778"/>
                  <a:gd name="T36" fmla="*/ 182 w 466"/>
                  <a:gd name="T37" fmla="*/ 585 h 778"/>
                  <a:gd name="T38" fmla="*/ 65 w 466"/>
                  <a:gd name="T39" fmla="*/ 490 h 778"/>
                  <a:gd name="T40" fmla="*/ 65 w 466"/>
                  <a:gd name="T41" fmla="*/ 503 h 778"/>
                  <a:gd name="T42" fmla="*/ 166 w 466"/>
                  <a:gd name="T43" fmla="*/ 598 h 778"/>
                  <a:gd name="T44" fmla="*/ 185 w 466"/>
                  <a:gd name="T45" fmla="*/ 682 h 778"/>
                  <a:gd name="T46" fmla="*/ 162 w 466"/>
                  <a:gd name="T47" fmla="*/ 684 h 778"/>
                  <a:gd name="T48" fmla="*/ 150 w 466"/>
                  <a:gd name="T49" fmla="*/ 609 h 778"/>
                  <a:gd name="T50" fmla="*/ 102 w 466"/>
                  <a:gd name="T51" fmla="*/ 540 h 778"/>
                  <a:gd name="T52" fmla="*/ 0 w 466"/>
                  <a:gd name="T53" fmla="*/ 515 h 778"/>
                  <a:gd name="T54" fmla="*/ 115 w 466"/>
                  <a:gd name="T55" fmla="*/ 574 h 778"/>
                  <a:gd name="T56" fmla="*/ 148 w 466"/>
                  <a:gd name="T57" fmla="*/ 654 h 778"/>
                  <a:gd name="T58" fmla="*/ 144 w 466"/>
                  <a:gd name="T59" fmla="*/ 726 h 778"/>
                  <a:gd name="T60" fmla="*/ 112 w 466"/>
                  <a:gd name="T61" fmla="*/ 778 h 778"/>
                  <a:gd name="T62" fmla="*/ 294 w 466"/>
                  <a:gd name="T63" fmla="*/ 692 h 778"/>
                  <a:gd name="T64" fmla="*/ 426 w 466"/>
                  <a:gd name="T65" fmla="*/ 566 h 778"/>
                  <a:gd name="T66" fmla="*/ 466 w 466"/>
                  <a:gd name="T67" fmla="*/ 436 h 778"/>
                  <a:gd name="T68" fmla="*/ 429 w 466"/>
                  <a:gd name="T69" fmla="*/ 270 h 778"/>
                  <a:gd name="T70" fmla="*/ 348 w 466"/>
                  <a:gd name="T71" fmla="*/ 130 h 778"/>
                  <a:gd name="T72" fmla="*/ 197 w 466"/>
                  <a:gd name="T73" fmla="*/ 0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6" h="778">
                    <a:moveTo>
                      <a:pt x="197" y="0"/>
                    </a:moveTo>
                    <a:lnTo>
                      <a:pt x="317" y="144"/>
                    </a:lnTo>
                    <a:lnTo>
                      <a:pt x="297" y="199"/>
                    </a:lnTo>
                    <a:lnTo>
                      <a:pt x="260" y="258"/>
                    </a:lnTo>
                    <a:lnTo>
                      <a:pt x="238" y="302"/>
                    </a:lnTo>
                    <a:lnTo>
                      <a:pt x="219" y="323"/>
                    </a:lnTo>
                    <a:lnTo>
                      <a:pt x="179" y="345"/>
                    </a:lnTo>
                    <a:lnTo>
                      <a:pt x="140" y="370"/>
                    </a:lnTo>
                    <a:lnTo>
                      <a:pt x="84" y="375"/>
                    </a:lnTo>
                    <a:lnTo>
                      <a:pt x="40" y="378"/>
                    </a:lnTo>
                    <a:lnTo>
                      <a:pt x="38" y="359"/>
                    </a:lnTo>
                    <a:lnTo>
                      <a:pt x="18" y="362"/>
                    </a:lnTo>
                    <a:lnTo>
                      <a:pt x="13" y="417"/>
                    </a:lnTo>
                    <a:lnTo>
                      <a:pt x="8" y="446"/>
                    </a:lnTo>
                    <a:lnTo>
                      <a:pt x="21" y="468"/>
                    </a:lnTo>
                    <a:lnTo>
                      <a:pt x="38" y="461"/>
                    </a:lnTo>
                    <a:lnTo>
                      <a:pt x="88" y="418"/>
                    </a:lnTo>
                    <a:lnTo>
                      <a:pt x="184" y="368"/>
                    </a:lnTo>
                    <a:lnTo>
                      <a:pt x="317" y="334"/>
                    </a:lnTo>
                    <a:lnTo>
                      <a:pt x="213" y="343"/>
                    </a:lnTo>
                    <a:lnTo>
                      <a:pt x="253" y="308"/>
                    </a:lnTo>
                    <a:lnTo>
                      <a:pt x="322" y="201"/>
                    </a:lnTo>
                    <a:lnTo>
                      <a:pt x="336" y="152"/>
                    </a:lnTo>
                    <a:lnTo>
                      <a:pt x="366" y="182"/>
                    </a:lnTo>
                    <a:lnTo>
                      <a:pt x="388" y="235"/>
                    </a:lnTo>
                    <a:lnTo>
                      <a:pt x="419" y="292"/>
                    </a:lnTo>
                    <a:lnTo>
                      <a:pt x="435" y="340"/>
                    </a:lnTo>
                    <a:lnTo>
                      <a:pt x="445" y="402"/>
                    </a:lnTo>
                    <a:lnTo>
                      <a:pt x="448" y="434"/>
                    </a:lnTo>
                    <a:lnTo>
                      <a:pt x="442" y="496"/>
                    </a:lnTo>
                    <a:lnTo>
                      <a:pt x="427" y="531"/>
                    </a:lnTo>
                    <a:lnTo>
                      <a:pt x="386" y="588"/>
                    </a:lnTo>
                    <a:lnTo>
                      <a:pt x="369" y="619"/>
                    </a:lnTo>
                    <a:lnTo>
                      <a:pt x="289" y="660"/>
                    </a:lnTo>
                    <a:lnTo>
                      <a:pt x="238" y="673"/>
                    </a:lnTo>
                    <a:lnTo>
                      <a:pt x="200" y="675"/>
                    </a:lnTo>
                    <a:lnTo>
                      <a:pt x="195" y="638"/>
                    </a:lnTo>
                    <a:lnTo>
                      <a:pt x="182" y="585"/>
                    </a:lnTo>
                    <a:lnTo>
                      <a:pt x="147" y="543"/>
                    </a:lnTo>
                    <a:lnTo>
                      <a:pt x="65" y="490"/>
                    </a:lnTo>
                    <a:lnTo>
                      <a:pt x="5" y="480"/>
                    </a:lnTo>
                    <a:lnTo>
                      <a:pt x="65" y="503"/>
                    </a:lnTo>
                    <a:lnTo>
                      <a:pt x="144" y="557"/>
                    </a:lnTo>
                    <a:lnTo>
                      <a:pt x="166" y="598"/>
                    </a:lnTo>
                    <a:lnTo>
                      <a:pt x="187" y="644"/>
                    </a:lnTo>
                    <a:lnTo>
                      <a:pt x="185" y="682"/>
                    </a:lnTo>
                    <a:lnTo>
                      <a:pt x="176" y="717"/>
                    </a:lnTo>
                    <a:lnTo>
                      <a:pt x="162" y="684"/>
                    </a:lnTo>
                    <a:lnTo>
                      <a:pt x="163" y="653"/>
                    </a:lnTo>
                    <a:lnTo>
                      <a:pt x="150" y="609"/>
                    </a:lnTo>
                    <a:lnTo>
                      <a:pt x="131" y="566"/>
                    </a:lnTo>
                    <a:lnTo>
                      <a:pt x="102" y="540"/>
                    </a:lnTo>
                    <a:lnTo>
                      <a:pt x="5" y="496"/>
                    </a:lnTo>
                    <a:lnTo>
                      <a:pt x="0" y="515"/>
                    </a:lnTo>
                    <a:lnTo>
                      <a:pt x="57" y="532"/>
                    </a:lnTo>
                    <a:lnTo>
                      <a:pt x="115" y="574"/>
                    </a:lnTo>
                    <a:lnTo>
                      <a:pt x="140" y="616"/>
                    </a:lnTo>
                    <a:lnTo>
                      <a:pt x="148" y="654"/>
                    </a:lnTo>
                    <a:lnTo>
                      <a:pt x="148" y="694"/>
                    </a:lnTo>
                    <a:lnTo>
                      <a:pt x="144" y="726"/>
                    </a:lnTo>
                    <a:lnTo>
                      <a:pt x="110" y="716"/>
                    </a:lnTo>
                    <a:lnTo>
                      <a:pt x="112" y="778"/>
                    </a:lnTo>
                    <a:lnTo>
                      <a:pt x="220" y="728"/>
                    </a:lnTo>
                    <a:lnTo>
                      <a:pt x="294" y="692"/>
                    </a:lnTo>
                    <a:lnTo>
                      <a:pt x="376" y="629"/>
                    </a:lnTo>
                    <a:lnTo>
                      <a:pt x="426" y="566"/>
                    </a:lnTo>
                    <a:lnTo>
                      <a:pt x="448" y="527"/>
                    </a:lnTo>
                    <a:lnTo>
                      <a:pt x="466" y="436"/>
                    </a:lnTo>
                    <a:lnTo>
                      <a:pt x="449" y="331"/>
                    </a:lnTo>
                    <a:lnTo>
                      <a:pt x="429" y="270"/>
                    </a:lnTo>
                    <a:lnTo>
                      <a:pt x="394" y="201"/>
                    </a:lnTo>
                    <a:lnTo>
                      <a:pt x="348" y="130"/>
                    </a:lnTo>
                    <a:lnTo>
                      <a:pt x="309" y="104"/>
                    </a:lnTo>
                    <a:lnTo>
                      <a:pt x="197" y="0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7" name="Freeform 303">
                <a:extLst>
                  <a:ext uri="{FF2B5EF4-FFF2-40B4-BE49-F238E27FC236}">
                    <a16:creationId xmlns:a16="http://schemas.microsoft.com/office/drawing/2014/main" id="{F7BF0AA3-1220-4432-80A8-51A9D04AB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105"/>
                <a:ext cx="142" cy="148"/>
              </a:xfrm>
              <a:custGeom>
                <a:avLst/>
                <a:gdLst>
                  <a:gd name="T0" fmla="*/ 209 w 285"/>
                  <a:gd name="T1" fmla="*/ 0 h 296"/>
                  <a:gd name="T2" fmla="*/ 160 w 285"/>
                  <a:gd name="T3" fmla="*/ 108 h 296"/>
                  <a:gd name="T4" fmla="*/ 128 w 285"/>
                  <a:gd name="T5" fmla="*/ 148 h 296"/>
                  <a:gd name="T6" fmla="*/ 75 w 285"/>
                  <a:gd name="T7" fmla="*/ 198 h 296"/>
                  <a:gd name="T8" fmla="*/ 31 w 285"/>
                  <a:gd name="T9" fmla="*/ 255 h 296"/>
                  <a:gd name="T10" fmla="*/ 0 w 285"/>
                  <a:gd name="T11" fmla="*/ 296 h 296"/>
                  <a:gd name="T12" fmla="*/ 19 w 285"/>
                  <a:gd name="T13" fmla="*/ 293 h 296"/>
                  <a:gd name="T14" fmla="*/ 76 w 285"/>
                  <a:gd name="T15" fmla="*/ 210 h 296"/>
                  <a:gd name="T16" fmla="*/ 107 w 285"/>
                  <a:gd name="T17" fmla="*/ 180 h 296"/>
                  <a:gd name="T18" fmla="*/ 145 w 285"/>
                  <a:gd name="T19" fmla="*/ 154 h 296"/>
                  <a:gd name="T20" fmla="*/ 185 w 285"/>
                  <a:gd name="T21" fmla="*/ 144 h 296"/>
                  <a:gd name="T22" fmla="*/ 195 w 285"/>
                  <a:gd name="T23" fmla="*/ 161 h 296"/>
                  <a:gd name="T24" fmla="*/ 201 w 285"/>
                  <a:gd name="T25" fmla="*/ 182 h 296"/>
                  <a:gd name="T26" fmla="*/ 217 w 285"/>
                  <a:gd name="T27" fmla="*/ 198 h 296"/>
                  <a:gd name="T28" fmla="*/ 197 w 285"/>
                  <a:gd name="T29" fmla="*/ 125 h 296"/>
                  <a:gd name="T30" fmla="*/ 228 w 285"/>
                  <a:gd name="T31" fmla="*/ 48 h 296"/>
                  <a:gd name="T32" fmla="*/ 251 w 285"/>
                  <a:gd name="T33" fmla="*/ 31 h 296"/>
                  <a:gd name="T34" fmla="*/ 285 w 285"/>
                  <a:gd name="T35" fmla="*/ 9 h 296"/>
                  <a:gd name="T36" fmla="*/ 254 w 285"/>
                  <a:gd name="T37" fmla="*/ 1 h 296"/>
                  <a:gd name="T38" fmla="*/ 236 w 285"/>
                  <a:gd name="T39" fmla="*/ 1 h 296"/>
                  <a:gd name="T40" fmla="*/ 209 w 285"/>
                  <a:gd name="T41" fmla="*/ 0 h 296"/>
                  <a:gd name="T42" fmla="*/ 209 w 285"/>
                  <a:gd name="T43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5" h="296">
                    <a:moveTo>
                      <a:pt x="209" y="0"/>
                    </a:moveTo>
                    <a:lnTo>
                      <a:pt x="160" y="108"/>
                    </a:lnTo>
                    <a:lnTo>
                      <a:pt x="128" y="148"/>
                    </a:lnTo>
                    <a:lnTo>
                      <a:pt x="75" y="198"/>
                    </a:lnTo>
                    <a:lnTo>
                      <a:pt x="31" y="255"/>
                    </a:lnTo>
                    <a:lnTo>
                      <a:pt x="0" y="296"/>
                    </a:lnTo>
                    <a:lnTo>
                      <a:pt x="19" y="293"/>
                    </a:lnTo>
                    <a:lnTo>
                      <a:pt x="76" y="210"/>
                    </a:lnTo>
                    <a:lnTo>
                      <a:pt x="107" y="180"/>
                    </a:lnTo>
                    <a:lnTo>
                      <a:pt x="145" y="154"/>
                    </a:lnTo>
                    <a:lnTo>
                      <a:pt x="185" y="144"/>
                    </a:lnTo>
                    <a:lnTo>
                      <a:pt x="195" y="161"/>
                    </a:lnTo>
                    <a:lnTo>
                      <a:pt x="201" y="182"/>
                    </a:lnTo>
                    <a:lnTo>
                      <a:pt x="217" y="198"/>
                    </a:lnTo>
                    <a:lnTo>
                      <a:pt x="197" y="125"/>
                    </a:lnTo>
                    <a:lnTo>
                      <a:pt x="228" y="48"/>
                    </a:lnTo>
                    <a:lnTo>
                      <a:pt x="251" y="31"/>
                    </a:lnTo>
                    <a:lnTo>
                      <a:pt x="285" y="9"/>
                    </a:lnTo>
                    <a:lnTo>
                      <a:pt x="254" y="1"/>
                    </a:lnTo>
                    <a:lnTo>
                      <a:pt x="236" y="1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8" name="Freeform 304">
                <a:extLst>
                  <a:ext uri="{FF2B5EF4-FFF2-40B4-BE49-F238E27FC236}">
                    <a16:creationId xmlns:a16="http://schemas.microsoft.com/office/drawing/2014/main" id="{D5843BE9-B692-43C3-A183-FB7BB10D0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127"/>
                <a:ext cx="74" cy="126"/>
              </a:xfrm>
              <a:custGeom>
                <a:avLst/>
                <a:gdLst>
                  <a:gd name="T0" fmla="*/ 122 w 150"/>
                  <a:gd name="T1" fmla="*/ 0 h 252"/>
                  <a:gd name="T2" fmla="*/ 113 w 150"/>
                  <a:gd name="T3" fmla="*/ 34 h 252"/>
                  <a:gd name="T4" fmla="*/ 90 w 150"/>
                  <a:gd name="T5" fmla="*/ 82 h 252"/>
                  <a:gd name="T6" fmla="*/ 59 w 150"/>
                  <a:gd name="T7" fmla="*/ 132 h 252"/>
                  <a:gd name="T8" fmla="*/ 34 w 150"/>
                  <a:gd name="T9" fmla="*/ 173 h 252"/>
                  <a:gd name="T10" fmla="*/ 0 w 150"/>
                  <a:gd name="T11" fmla="*/ 207 h 252"/>
                  <a:gd name="T12" fmla="*/ 43 w 150"/>
                  <a:gd name="T13" fmla="*/ 194 h 252"/>
                  <a:gd name="T14" fmla="*/ 40 w 150"/>
                  <a:gd name="T15" fmla="*/ 224 h 252"/>
                  <a:gd name="T16" fmla="*/ 22 w 150"/>
                  <a:gd name="T17" fmla="*/ 252 h 252"/>
                  <a:gd name="T18" fmla="*/ 41 w 150"/>
                  <a:gd name="T19" fmla="*/ 244 h 252"/>
                  <a:gd name="T20" fmla="*/ 51 w 150"/>
                  <a:gd name="T21" fmla="*/ 232 h 252"/>
                  <a:gd name="T22" fmla="*/ 56 w 150"/>
                  <a:gd name="T23" fmla="*/ 204 h 252"/>
                  <a:gd name="T24" fmla="*/ 63 w 150"/>
                  <a:gd name="T25" fmla="*/ 167 h 252"/>
                  <a:gd name="T26" fmla="*/ 84 w 150"/>
                  <a:gd name="T27" fmla="*/ 132 h 252"/>
                  <a:gd name="T28" fmla="*/ 128 w 150"/>
                  <a:gd name="T29" fmla="*/ 53 h 252"/>
                  <a:gd name="T30" fmla="*/ 150 w 150"/>
                  <a:gd name="T31" fmla="*/ 9 h 252"/>
                  <a:gd name="T32" fmla="*/ 122 w 150"/>
                  <a:gd name="T33" fmla="*/ 0 h 252"/>
                  <a:gd name="T34" fmla="*/ 122 w 150"/>
                  <a:gd name="T35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252">
                    <a:moveTo>
                      <a:pt x="122" y="0"/>
                    </a:moveTo>
                    <a:lnTo>
                      <a:pt x="113" y="34"/>
                    </a:lnTo>
                    <a:lnTo>
                      <a:pt x="90" y="82"/>
                    </a:lnTo>
                    <a:lnTo>
                      <a:pt x="59" y="132"/>
                    </a:lnTo>
                    <a:lnTo>
                      <a:pt x="34" y="173"/>
                    </a:lnTo>
                    <a:lnTo>
                      <a:pt x="0" y="207"/>
                    </a:lnTo>
                    <a:lnTo>
                      <a:pt x="43" y="194"/>
                    </a:lnTo>
                    <a:lnTo>
                      <a:pt x="40" y="224"/>
                    </a:lnTo>
                    <a:lnTo>
                      <a:pt x="22" y="252"/>
                    </a:lnTo>
                    <a:lnTo>
                      <a:pt x="41" y="244"/>
                    </a:lnTo>
                    <a:lnTo>
                      <a:pt x="51" y="232"/>
                    </a:lnTo>
                    <a:lnTo>
                      <a:pt x="56" y="204"/>
                    </a:lnTo>
                    <a:lnTo>
                      <a:pt x="63" y="167"/>
                    </a:lnTo>
                    <a:lnTo>
                      <a:pt x="84" y="132"/>
                    </a:lnTo>
                    <a:lnTo>
                      <a:pt x="128" y="53"/>
                    </a:lnTo>
                    <a:lnTo>
                      <a:pt x="150" y="9"/>
                    </a:lnTo>
                    <a:lnTo>
                      <a:pt x="122" y="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49" name="Freeform 305">
                <a:extLst>
                  <a:ext uri="{FF2B5EF4-FFF2-40B4-BE49-F238E27FC236}">
                    <a16:creationId xmlns:a16="http://schemas.microsoft.com/office/drawing/2014/main" id="{FB26279B-2E67-4D0B-95B5-138476273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294"/>
                <a:ext cx="208" cy="131"/>
              </a:xfrm>
              <a:custGeom>
                <a:avLst/>
                <a:gdLst>
                  <a:gd name="T0" fmla="*/ 0 w 415"/>
                  <a:gd name="T1" fmla="*/ 232 h 263"/>
                  <a:gd name="T2" fmla="*/ 38 w 415"/>
                  <a:gd name="T3" fmla="*/ 263 h 263"/>
                  <a:gd name="T4" fmla="*/ 76 w 415"/>
                  <a:gd name="T5" fmla="*/ 242 h 263"/>
                  <a:gd name="T6" fmla="*/ 99 w 415"/>
                  <a:gd name="T7" fmla="*/ 223 h 263"/>
                  <a:gd name="T8" fmla="*/ 208 w 415"/>
                  <a:gd name="T9" fmla="*/ 150 h 263"/>
                  <a:gd name="T10" fmla="*/ 298 w 415"/>
                  <a:gd name="T11" fmla="*/ 101 h 263"/>
                  <a:gd name="T12" fmla="*/ 373 w 415"/>
                  <a:gd name="T13" fmla="*/ 44 h 263"/>
                  <a:gd name="T14" fmla="*/ 415 w 415"/>
                  <a:gd name="T15" fmla="*/ 10 h 263"/>
                  <a:gd name="T16" fmla="*/ 399 w 415"/>
                  <a:gd name="T17" fmla="*/ 0 h 263"/>
                  <a:gd name="T18" fmla="*/ 375 w 415"/>
                  <a:gd name="T19" fmla="*/ 21 h 263"/>
                  <a:gd name="T20" fmla="*/ 328 w 415"/>
                  <a:gd name="T21" fmla="*/ 57 h 263"/>
                  <a:gd name="T22" fmla="*/ 279 w 415"/>
                  <a:gd name="T23" fmla="*/ 91 h 263"/>
                  <a:gd name="T24" fmla="*/ 235 w 415"/>
                  <a:gd name="T25" fmla="*/ 113 h 263"/>
                  <a:gd name="T26" fmla="*/ 186 w 415"/>
                  <a:gd name="T27" fmla="*/ 144 h 263"/>
                  <a:gd name="T28" fmla="*/ 149 w 415"/>
                  <a:gd name="T29" fmla="*/ 170 h 263"/>
                  <a:gd name="T30" fmla="*/ 179 w 415"/>
                  <a:gd name="T31" fmla="*/ 138 h 263"/>
                  <a:gd name="T32" fmla="*/ 143 w 415"/>
                  <a:gd name="T33" fmla="*/ 163 h 263"/>
                  <a:gd name="T34" fmla="*/ 102 w 415"/>
                  <a:gd name="T35" fmla="*/ 204 h 263"/>
                  <a:gd name="T36" fmla="*/ 77 w 415"/>
                  <a:gd name="T37" fmla="*/ 226 h 263"/>
                  <a:gd name="T38" fmla="*/ 44 w 415"/>
                  <a:gd name="T39" fmla="*/ 236 h 263"/>
                  <a:gd name="T40" fmla="*/ 27 w 415"/>
                  <a:gd name="T41" fmla="*/ 239 h 263"/>
                  <a:gd name="T42" fmla="*/ 0 w 415"/>
                  <a:gd name="T43" fmla="*/ 232 h 263"/>
                  <a:gd name="T44" fmla="*/ 0 w 415"/>
                  <a:gd name="T45" fmla="*/ 23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5" h="263">
                    <a:moveTo>
                      <a:pt x="0" y="232"/>
                    </a:moveTo>
                    <a:lnTo>
                      <a:pt x="38" y="263"/>
                    </a:lnTo>
                    <a:lnTo>
                      <a:pt x="76" y="242"/>
                    </a:lnTo>
                    <a:lnTo>
                      <a:pt x="99" y="223"/>
                    </a:lnTo>
                    <a:lnTo>
                      <a:pt x="208" y="150"/>
                    </a:lnTo>
                    <a:lnTo>
                      <a:pt x="298" y="101"/>
                    </a:lnTo>
                    <a:lnTo>
                      <a:pt x="373" y="44"/>
                    </a:lnTo>
                    <a:lnTo>
                      <a:pt x="415" y="10"/>
                    </a:lnTo>
                    <a:lnTo>
                      <a:pt x="399" y="0"/>
                    </a:lnTo>
                    <a:lnTo>
                      <a:pt x="375" y="21"/>
                    </a:lnTo>
                    <a:lnTo>
                      <a:pt x="328" y="57"/>
                    </a:lnTo>
                    <a:lnTo>
                      <a:pt x="279" y="91"/>
                    </a:lnTo>
                    <a:lnTo>
                      <a:pt x="235" y="113"/>
                    </a:lnTo>
                    <a:lnTo>
                      <a:pt x="186" y="144"/>
                    </a:lnTo>
                    <a:lnTo>
                      <a:pt x="149" y="170"/>
                    </a:lnTo>
                    <a:lnTo>
                      <a:pt x="179" y="138"/>
                    </a:lnTo>
                    <a:lnTo>
                      <a:pt x="143" y="163"/>
                    </a:lnTo>
                    <a:lnTo>
                      <a:pt x="102" y="204"/>
                    </a:lnTo>
                    <a:lnTo>
                      <a:pt x="77" y="226"/>
                    </a:lnTo>
                    <a:lnTo>
                      <a:pt x="44" y="236"/>
                    </a:lnTo>
                    <a:lnTo>
                      <a:pt x="27" y="239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0" name="Freeform 306">
                <a:extLst>
                  <a:ext uri="{FF2B5EF4-FFF2-40B4-BE49-F238E27FC236}">
                    <a16:creationId xmlns:a16="http://schemas.microsoft.com/office/drawing/2014/main" id="{1FF9A70C-E4BD-4ECD-9FFF-B6ACB32D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362"/>
                <a:ext cx="65" cy="55"/>
              </a:xfrm>
              <a:custGeom>
                <a:avLst/>
                <a:gdLst>
                  <a:gd name="T0" fmla="*/ 67 w 130"/>
                  <a:gd name="T1" fmla="*/ 91 h 110"/>
                  <a:gd name="T2" fmla="*/ 72 w 130"/>
                  <a:gd name="T3" fmla="*/ 74 h 110"/>
                  <a:gd name="T4" fmla="*/ 67 w 130"/>
                  <a:gd name="T5" fmla="*/ 66 h 110"/>
                  <a:gd name="T6" fmla="*/ 57 w 130"/>
                  <a:gd name="T7" fmla="*/ 61 h 110"/>
                  <a:gd name="T8" fmla="*/ 54 w 130"/>
                  <a:gd name="T9" fmla="*/ 49 h 110"/>
                  <a:gd name="T10" fmla="*/ 47 w 130"/>
                  <a:gd name="T11" fmla="*/ 44 h 110"/>
                  <a:gd name="T12" fmla="*/ 31 w 130"/>
                  <a:gd name="T13" fmla="*/ 42 h 110"/>
                  <a:gd name="T14" fmla="*/ 31 w 130"/>
                  <a:gd name="T15" fmla="*/ 32 h 110"/>
                  <a:gd name="T16" fmla="*/ 20 w 130"/>
                  <a:gd name="T17" fmla="*/ 20 h 110"/>
                  <a:gd name="T18" fmla="*/ 0 w 130"/>
                  <a:gd name="T19" fmla="*/ 26 h 110"/>
                  <a:gd name="T20" fmla="*/ 10 w 130"/>
                  <a:gd name="T21" fmla="*/ 13 h 110"/>
                  <a:gd name="T22" fmla="*/ 26 w 130"/>
                  <a:gd name="T23" fmla="*/ 10 h 110"/>
                  <a:gd name="T24" fmla="*/ 36 w 130"/>
                  <a:gd name="T25" fmla="*/ 0 h 110"/>
                  <a:gd name="T26" fmla="*/ 58 w 130"/>
                  <a:gd name="T27" fmla="*/ 5 h 110"/>
                  <a:gd name="T28" fmla="*/ 57 w 130"/>
                  <a:gd name="T29" fmla="*/ 26 h 110"/>
                  <a:gd name="T30" fmla="*/ 69 w 130"/>
                  <a:gd name="T31" fmla="*/ 26 h 110"/>
                  <a:gd name="T32" fmla="*/ 75 w 130"/>
                  <a:gd name="T33" fmla="*/ 48 h 110"/>
                  <a:gd name="T34" fmla="*/ 82 w 130"/>
                  <a:gd name="T35" fmla="*/ 60 h 110"/>
                  <a:gd name="T36" fmla="*/ 92 w 130"/>
                  <a:gd name="T37" fmla="*/ 69 h 110"/>
                  <a:gd name="T38" fmla="*/ 105 w 130"/>
                  <a:gd name="T39" fmla="*/ 69 h 110"/>
                  <a:gd name="T40" fmla="*/ 116 w 130"/>
                  <a:gd name="T41" fmla="*/ 60 h 110"/>
                  <a:gd name="T42" fmla="*/ 130 w 130"/>
                  <a:gd name="T43" fmla="*/ 26 h 110"/>
                  <a:gd name="T44" fmla="*/ 127 w 130"/>
                  <a:gd name="T45" fmla="*/ 67 h 110"/>
                  <a:gd name="T46" fmla="*/ 120 w 130"/>
                  <a:gd name="T47" fmla="*/ 85 h 110"/>
                  <a:gd name="T48" fmla="*/ 101 w 130"/>
                  <a:gd name="T49" fmla="*/ 86 h 110"/>
                  <a:gd name="T50" fmla="*/ 85 w 130"/>
                  <a:gd name="T51" fmla="*/ 80 h 110"/>
                  <a:gd name="T52" fmla="*/ 108 w 130"/>
                  <a:gd name="T53" fmla="*/ 110 h 110"/>
                  <a:gd name="T54" fmla="*/ 67 w 130"/>
                  <a:gd name="T55" fmla="*/ 91 h 110"/>
                  <a:gd name="T56" fmla="*/ 67 w 130"/>
                  <a:gd name="T57" fmla="*/ 9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0" h="110">
                    <a:moveTo>
                      <a:pt x="67" y="91"/>
                    </a:moveTo>
                    <a:lnTo>
                      <a:pt x="72" y="74"/>
                    </a:lnTo>
                    <a:lnTo>
                      <a:pt x="67" y="66"/>
                    </a:lnTo>
                    <a:lnTo>
                      <a:pt x="57" y="61"/>
                    </a:lnTo>
                    <a:lnTo>
                      <a:pt x="54" y="49"/>
                    </a:lnTo>
                    <a:lnTo>
                      <a:pt x="47" y="44"/>
                    </a:lnTo>
                    <a:lnTo>
                      <a:pt x="31" y="42"/>
                    </a:lnTo>
                    <a:lnTo>
                      <a:pt x="31" y="32"/>
                    </a:lnTo>
                    <a:lnTo>
                      <a:pt x="20" y="20"/>
                    </a:lnTo>
                    <a:lnTo>
                      <a:pt x="0" y="26"/>
                    </a:lnTo>
                    <a:lnTo>
                      <a:pt x="10" y="13"/>
                    </a:lnTo>
                    <a:lnTo>
                      <a:pt x="26" y="10"/>
                    </a:lnTo>
                    <a:lnTo>
                      <a:pt x="36" y="0"/>
                    </a:lnTo>
                    <a:lnTo>
                      <a:pt x="58" y="5"/>
                    </a:lnTo>
                    <a:lnTo>
                      <a:pt x="57" y="26"/>
                    </a:lnTo>
                    <a:lnTo>
                      <a:pt x="69" y="26"/>
                    </a:lnTo>
                    <a:lnTo>
                      <a:pt x="75" y="48"/>
                    </a:lnTo>
                    <a:lnTo>
                      <a:pt x="82" y="60"/>
                    </a:lnTo>
                    <a:lnTo>
                      <a:pt x="92" y="69"/>
                    </a:lnTo>
                    <a:lnTo>
                      <a:pt x="105" y="69"/>
                    </a:lnTo>
                    <a:lnTo>
                      <a:pt x="116" y="60"/>
                    </a:lnTo>
                    <a:lnTo>
                      <a:pt x="130" y="26"/>
                    </a:lnTo>
                    <a:lnTo>
                      <a:pt x="127" y="67"/>
                    </a:lnTo>
                    <a:lnTo>
                      <a:pt x="120" y="85"/>
                    </a:lnTo>
                    <a:lnTo>
                      <a:pt x="101" y="86"/>
                    </a:lnTo>
                    <a:lnTo>
                      <a:pt x="85" y="80"/>
                    </a:lnTo>
                    <a:lnTo>
                      <a:pt x="108" y="110"/>
                    </a:lnTo>
                    <a:lnTo>
                      <a:pt x="67" y="91"/>
                    </a:lnTo>
                    <a:lnTo>
                      <a:pt x="6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1" name="Freeform 307">
                <a:extLst>
                  <a:ext uri="{FF2B5EF4-FFF2-40B4-BE49-F238E27FC236}">
                    <a16:creationId xmlns:a16="http://schemas.microsoft.com/office/drawing/2014/main" id="{576AD662-312A-4087-8864-8B5C7D3C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279"/>
                <a:ext cx="173" cy="88"/>
              </a:xfrm>
              <a:custGeom>
                <a:avLst/>
                <a:gdLst>
                  <a:gd name="T0" fmla="*/ 10 w 345"/>
                  <a:gd name="T1" fmla="*/ 176 h 176"/>
                  <a:gd name="T2" fmla="*/ 35 w 345"/>
                  <a:gd name="T3" fmla="*/ 135 h 176"/>
                  <a:gd name="T4" fmla="*/ 60 w 345"/>
                  <a:gd name="T5" fmla="*/ 130 h 176"/>
                  <a:gd name="T6" fmla="*/ 74 w 345"/>
                  <a:gd name="T7" fmla="*/ 120 h 176"/>
                  <a:gd name="T8" fmla="*/ 103 w 345"/>
                  <a:gd name="T9" fmla="*/ 120 h 176"/>
                  <a:gd name="T10" fmla="*/ 119 w 345"/>
                  <a:gd name="T11" fmla="*/ 114 h 176"/>
                  <a:gd name="T12" fmla="*/ 135 w 345"/>
                  <a:gd name="T13" fmla="*/ 123 h 176"/>
                  <a:gd name="T14" fmla="*/ 156 w 345"/>
                  <a:gd name="T15" fmla="*/ 141 h 176"/>
                  <a:gd name="T16" fmla="*/ 188 w 345"/>
                  <a:gd name="T17" fmla="*/ 155 h 176"/>
                  <a:gd name="T18" fmla="*/ 182 w 345"/>
                  <a:gd name="T19" fmla="*/ 145 h 176"/>
                  <a:gd name="T20" fmla="*/ 232 w 345"/>
                  <a:gd name="T21" fmla="*/ 98 h 176"/>
                  <a:gd name="T22" fmla="*/ 272 w 345"/>
                  <a:gd name="T23" fmla="*/ 60 h 176"/>
                  <a:gd name="T24" fmla="*/ 311 w 345"/>
                  <a:gd name="T25" fmla="*/ 31 h 176"/>
                  <a:gd name="T26" fmla="*/ 345 w 345"/>
                  <a:gd name="T27" fmla="*/ 0 h 176"/>
                  <a:gd name="T28" fmla="*/ 323 w 345"/>
                  <a:gd name="T29" fmla="*/ 3 h 176"/>
                  <a:gd name="T30" fmla="*/ 294 w 345"/>
                  <a:gd name="T31" fmla="*/ 33 h 176"/>
                  <a:gd name="T32" fmla="*/ 259 w 345"/>
                  <a:gd name="T33" fmla="*/ 63 h 176"/>
                  <a:gd name="T34" fmla="*/ 210 w 345"/>
                  <a:gd name="T35" fmla="*/ 107 h 176"/>
                  <a:gd name="T36" fmla="*/ 173 w 345"/>
                  <a:gd name="T37" fmla="*/ 141 h 176"/>
                  <a:gd name="T38" fmla="*/ 131 w 345"/>
                  <a:gd name="T39" fmla="*/ 113 h 176"/>
                  <a:gd name="T40" fmla="*/ 121 w 345"/>
                  <a:gd name="T41" fmla="*/ 108 h 176"/>
                  <a:gd name="T42" fmla="*/ 94 w 345"/>
                  <a:gd name="T43" fmla="*/ 113 h 176"/>
                  <a:gd name="T44" fmla="*/ 63 w 345"/>
                  <a:gd name="T45" fmla="*/ 116 h 176"/>
                  <a:gd name="T46" fmla="*/ 41 w 345"/>
                  <a:gd name="T47" fmla="*/ 124 h 176"/>
                  <a:gd name="T48" fmla="*/ 30 w 345"/>
                  <a:gd name="T49" fmla="*/ 129 h 176"/>
                  <a:gd name="T50" fmla="*/ 13 w 345"/>
                  <a:gd name="T51" fmla="*/ 160 h 176"/>
                  <a:gd name="T52" fmla="*/ 13 w 345"/>
                  <a:gd name="T53" fmla="*/ 130 h 176"/>
                  <a:gd name="T54" fmla="*/ 21 w 345"/>
                  <a:gd name="T55" fmla="*/ 101 h 176"/>
                  <a:gd name="T56" fmla="*/ 0 w 345"/>
                  <a:gd name="T57" fmla="*/ 141 h 176"/>
                  <a:gd name="T58" fmla="*/ 6 w 345"/>
                  <a:gd name="T59" fmla="*/ 158 h 176"/>
                  <a:gd name="T60" fmla="*/ 3 w 345"/>
                  <a:gd name="T61" fmla="*/ 171 h 176"/>
                  <a:gd name="T62" fmla="*/ 10 w 345"/>
                  <a:gd name="T63" fmla="*/ 176 h 176"/>
                  <a:gd name="T64" fmla="*/ 10 w 345"/>
                  <a:gd name="T6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5" h="176">
                    <a:moveTo>
                      <a:pt x="10" y="176"/>
                    </a:moveTo>
                    <a:lnTo>
                      <a:pt x="35" y="135"/>
                    </a:lnTo>
                    <a:lnTo>
                      <a:pt x="60" y="130"/>
                    </a:lnTo>
                    <a:lnTo>
                      <a:pt x="74" y="120"/>
                    </a:lnTo>
                    <a:lnTo>
                      <a:pt x="103" y="120"/>
                    </a:lnTo>
                    <a:lnTo>
                      <a:pt x="119" y="114"/>
                    </a:lnTo>
                    <a:lnTo>
                      <a:pt x="135" y="123"/>
                    </a:lnTo>
                    <a:lnTo>
                      <a:pt x="156" y="141"/>
                    </a:lnTo>
                    <a:lnTo>
                      <a:pt x="188" y="155"/>
                    </a:lnTo>
                    <a:lnTo>
                      <a:pt x="182" y="145"/>
                    </a:lnTo>
                    <a:lnTo>
                      <a:pt x="232" y="98"/>
                    </a:lnTo>
                    <a:lnTo>
                      <a:pt x="272" y="60"/>
                    </a:lnTo>
                    <a:lnTo>
                      <a:pt x="311" y="31"/>
                    </a:lnTo>
                    <a:lnTo>
                      <a:pt x="345" y="0"/>
                    </a:lnTo>
                    <a:lnTo>
                      <a:pt x="323" y="3"/>
                    </a:lnTo>
                    <a:lnTo>
                      <a:pt x="294" y="33"/>
                    </a:lnTo>
                    <a:lnTo>
                      <a:pt x="259" y="63"/>
                    </a:lnTo>
                    <a:lnTo>
                      <a:pt x="210" y="107"/>
                    </a:lnTo>
                    <a:lnTo>
                      <a:pt x="173" y="141"/>
                    </a:lnTo>
                    <a:lnTo>
                      <a:pt x="131" y="113"/>
                    </a:lnTo>
                    <a:lnTo>
                      <a:pt x="121" y="108"/>
                    </a:lnTo>
                    <a:lnTo>
                      <a:pt x="94" y="113"/>
                    </a:lnTo>
                    <a:lnTo>
                      <a:pt x="63" y="116"/>
                    </a:lnTo>
                    <a:lnTo>
                      <a:pt x="41" y="124"/>
                    </a:lnTo>
                    <a:lnTo>
                      <a:pt x="30" y="129"/>
                    </a:lnTo>
                    <a:lnTo>
                      <a:pt x="13" y="160"/>
                    </a:lnTo>
                    <a:lnTo>
                      <a:pt x="13" y="130"/>
                    </a:lnTo>
                    <a:lnTo>
                      <a:pt x="21" y="101"/>
                    </a:lnTo>
                    <a:lnTo>
                      <a:pt x="0" y="141"/>
                    </a:lnTo>
                    <a:lnTo>
                      <a:pt x="6" y="158"/>
                    </a:lnTo>
                    <a:lnTo>
                      <a:pt x="3" y="171"/>
                    </a:lnTo>
                    <a:lnTo>
                      <a:pt x="10" y="176"/>
                    </a:lnTo>
                    <a:lnTo>
                      <a:pt x="10" y="1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2" name="Freeform 308">
                <a:extLst>
                  <a:ext uri="{FF2B5EF4-FFF2-40B4-BE49-F238E27FC236}">
                    <a16:creationId xmlns:a16="http://schemas.microsoft.com/office/drawing/2014/main" id="{5ADEF768-D531-4F4A-B3BA-F0E292B5F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267"/>
                <a:ext cx="248" cy="76"/>
              </a:xfrm>
              <a:custGeom>
                <a:avLst/>
                <a:gdLst>
                  <a:gd name="T0" fmla="*/ 0 w 496"/>
                  <a:gd name="T1" fmla="*/ 153 h 153"/>
                  <a:gd name="T2" fmla="*/ 10 w 496"/>
                  <a:gd name="T3" fmla="*/ 110 h 153"/>
                  <a:gd name="T4" fmla="*/ 39 w 496"/>
                  <a:gd name="T5" fmla="*/ 82 h 153"/>
                  <a:gd name="T6" fmla="*/ 111 w 496"/>
                  <a:gd name="T7" fmla="*/ 47 h 153"/>
                  <a:gd name="T8" fmla="*/ 218 w 496"/>
                  <a:gd name="T9" fmla="*/ 13 h 153"/>
                  <a:gd name="T10" fmla="*/ 309 w 496"/>
                  <a:gd name="T11" fmla="*/ 0 h 153"/>
                  <a:gd name="T12" fmla="*/ 389 w 496"/>
                  <a:gd name="T13" fmla="*/ 0 h 153"/>
                  <a:gd name="T14" fmla="*/ 456 w 496"/>
                  <a:gd name="T15" fmla="*/ 3 h 153"/>
                  <a:gd name="T16" fmla="*/ 496 w 496"/>
                  <a:gd name="T17" fmla="*/ 9 h 153"/>
                  <a:gd name="T18" fmla="*/ 494 w 496"/>
                  <a:gd name="T19" fmla="*/ 24 h 153"/>
                  <a:gd name="T20" fmla="*/ 346 w 496"/>
                  <a:gd name="T21" fmla="*/ 16 h 153"/>
                  <a:gd name="T22" fmla="*/ 281 w 496"/>
                  <a:gd name="T23" fmla="*/ 25 h 153"/>
                  <a:gd name="T24" fmla="*/ 220 w 496"/>
                  <a:gd name="T25" fmla="*/ 35 h 153"/>
                  <a:gd name="T26" fmla="*/ 173 w 496"/>
                  <a:gd name="T27" fmla="*/ 50 h 153"/>
                  <a:gd name="T28" fmla="*/ 129 w 496"/>
                  <a:gd name="T29" fmla="*/ 65 h 153"/>
                  <a:gd name="T30" fmla="*/ 74 w 496"/>
                  <a:gd name="T31" fmla="*/ 87 h 153"/>
                  <a:gd name="T32" fmla="*/ 47 w 496"/>
                  <a:gd name="T33" fmla="*/ 107 h 153"/>
                  <a:gd name="T34" fmla="*/ 38 w 496"/>
                  <a:gd name="T35" fmla="*/ 121 h 153"/>
                  <a:gd name="T36" fmla="*/ 33 w 496"/>
                  <a:gd name="T37" fmla="*/ 146 h 153"/>
                  <a:gd name="T38" fmla="*/ 0 w 496"/>
                  <a:gd name="T39" fmla="*/ 153 h 153"/>
                  <a:gd name="T40" fmla="*/ 0 w 496"/>
                  <a:gd name="T41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6" h="153">
                    <a:moveTo>
                      <a:pt x="0" y="153"/>
                    </a:moveTo>
                    <a:lnTo>
                      <a:pt x="10" y="110"/>
                    </a:lnTo>
                    <a:lnTo>
                      <a:pt x="39" y="82"/>
                    </a:lnTo>
                    <a:lnTo>
                      <a:pt x="111" y="47"/>
                    </a:lnTo>
                    <a:lnTo>
                      <a:pt x="218" y="13"/>
                    </a:lnTo>
                    <a:lnTo>
                      <a:pt x="309" y="0"/>
                    </a:lnTo>
                    <a:lnTo>
                      <a:pt x="389" y="0"/>
                    </a:lnTo>
                    <a:lnTo>
                      <a:pt x="456" y="3"/>
                    </a:lnTo>
                    <a:lnTo>
                      <a:pt x="496" y="9"/>
                    </a:lnTo>
                    <a:lnTo>
                      <a:pt x="494" y="24"/>
                    </a:lnTo>
                    <a:lnTo>
                      <a:pt x="346" y="16"/>
                    </a:lnTo>
                    <a:lnTo>
                      <a:pt x="281" y="25"/>
                    </a:lnTo>
                    <a:lnTo>
                      <a:pt x="220" y="35"/>
                    </a:lnTo>
                    <a:lnTo>
                      <a:pt x="173" y="50"/>
                    </a:lnTo>
                    <a:lnTo>
                      <a:pt x="129" y="65"/>
                    </a:lnTo>
                    <a:lnTo>
                      <a:pt x="74" y="87"/>
                    </a:lnTo>
                    <a:lnTo>
                      <a:pt x="47" y="107"/>
                    </a:lnTo>
                    <a:lnTo>
                      <a:pt x="38" y="121"/>
                    </a:lnTo>
                    <a:lnTo>
                      <a:pt x="33" y="146"/>
                    </a:lnTo>
                    <a:lnTo>
                      <a:pt x="0" y="153"/>
                    </a:lnTo>
                    <a:lnTo>
                      <a:pt x="0" y="1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3" name="Freeform 309">
                <a:extLst>
                  <a:ext uri="{FF2B5EF4-FFF2-40B4-BE49-F238E27FC236}">
                    <a16:creationId xmlns:a16="http://schemas.microsoft.com/office/drawing/2014/main" id="{100324FD-1FA5-4D88-806B-EBCD6775B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248"/>
                <a:ext cx="298" cy="102"/>
              </a:xfrm>
              <a:custGeom>
                <a:avLst/>
                <a:gdLst>
                  <a:gd name="T0" fmla="*/ 8 w 596"/>
                  <a:gd name="T1" fmla="*/ 181 h 204"/>
                  <a:gd name="T2" fmla="*/ 33 w 596"/>
                  <a:gd name="T3" fmla="*/ 117 h 204"/>
                  <a:gd name="T4" fmla="*/ 48 w 596"/>
                  <a:gd name="T5" fmla="*/ 106 h 204"/>
                  <a:gd name="T6" fmla="*/ 89 w 596"/>
                  <a:gd name="T7" fmla="*/ 81 h 204"/>
                  <a:gd name="T8" fmla="*/ 171 w 596"/>
                  <a:gd name="T9" fmla="*/ 51 h 204"/>
                  <a:gd name="T10" fmla="*/ 268 w 596"/>
                  <a:gd name="T11" fmla="*/ 25 h 204"/>
                  <a:gd name="T12" fmla="*/ 342 w 596"/>
                  <a:gd name="T13" fmla="*/ 13 h 204"/>
                  <a:gd name="T14" fmla="*/ 458 w 596"/>
                  <a:gd name="T15" fmla="*/ 13 h 204"/>
                  <a:gd name="T16" fmla="*/ 540 w 596"/>
                  <a:gd name="T17" fmla="*/ 16 h 204"/>
                  <a:gd name="T18" fmla="*/ 524 w 596"/>
                  <a:gd name="T19" fmla="*/ 32 h 204"/>
                  <a:gd name="T20" fmla="*/ 553 w 596"/>
                  <a:gd name="T21" fmla="*/ 13 h 204"/>
                  <a:gd name="T22" fmla="*/ 596 w 596"/>
                  <a:gd name="T23" fmla="*/ 13 h 204"/>
                  <a:gd name="T24" fmla="*/ 584 w 596"/>
                  <a:gd name="T25" fmla="*/ 6 h 204"/>
                  <a:gd name="T26" fmla="*/ 582 w 596"/>
                  <a:gd name="T27" fmla="*/ 0 h 204"/>
                  <a:gd name="T28" fmla="*/ 562 w 596"/>
                  <a:gd name="T29" fmla="*/ 0 h 204"/>
                  <a:gd name="T30" fmla="*/ 538 w 596"/>
                  <a:gd name="T31" fmla="*/ 9 h 204"/>
                  <a:gd name="T32" fmla="*/ 364 w 596"/>
                  <a:gd name="T33" fmla="*/ 7 h 204"/>
                  <a:gd name="T34" fmla="*/ 323 w 596"/>
                  <a:gd name="T35" fmla="*/ 9 h 204"/>
                  <a:gd name="T36" fmla="*/ 284 w 596"/>
                  <a:gd name="T37" fmla="*/ 13 h 204"/>
                  <a:gd name="T38" fmla="*/ 233 w 596"/>
                  <a:gd name="T39" fmla="*/ 24 h 204"/>
                  <a:gd name="T40" fmla="*/ 189 w 596"/>
                  <a:gd name="T41" fmla="*/ 37 h 204"/>
                  <a:gd name="T42" fmla="*/ 130 w 596"/>
                  <a:gd name="T43" fmla="*/ 56 h 204"/>
                  <a:gd name="T44" fmla="*/ 94 w 596"/>
                  <a:gd name="T45" fmla="*/ 71 h 204"/>
                  <a:gd name="T46" fmla="*/ 63 w 596"/>
                  <a:gd name="T47" fmla="*/ 88 h 204"/>
                  <a:gd name="T48" fmla="*/ 32 w 596"/>
                  <a:gd name="T49" fmla="*/ 106 h 204"/>
                  <a:gd name="T50" fmla="*/ 16 w 596"/>
                  <a:gd name="T51" fmla="*/ 134 h 204"/>
                  <a:gd name="T52" fmla="*/ 5 w 596"/>
                  <a:gd name="T53" fmla="*/ 164 h 204"/>
                  <a:gd name="T54" fmla="*/ 0 w 596"/>
                  <a:gd name="T55" fmla="*/ 204 h 204"/>
                  <a:gd name="T56" fmla="*/ 8 w 596"/>
                  <a:gd name="T57" fmla="*/ 181 h 204"/>
                  <a:gd name="T58" fmla="*/ 8 w 596"/>
                  <a:gd name="T59" fmla="*/ 18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6" h="204">
                    <a:moveTo>
                      <a:pt x="8" y="181"/>
                    </a:moveTo>
                    <a:lnTo>
                      <a:pt x="33" y="117"/>
                    </a:lnTo>
                    <a:lnTo>
                      <a:pt x="48" y="106"/>
                    </a:lnTo>
                    <a:lnTo>
                      <a:pt x="89" y="81"/>
                    </a:lnTo>
                    <a:lnTo>
                      <a:pt x="171" y="51"/>
                    </a:lnTo>
                    <a:lnTo>
                      <a:pt x="268" y="25"/>
                    </a:lnTo>
                    <a:lnTo>
                      <a:pt x="342" y="13"/>
                    </a:lnTo>
                    <a:lnTo>
                      <a:pt x="458" y="13"/>
                    </a:lnTo>
                    <a:lnTo>
                      <a:pt x="540" y="16"/>
                    </a:lnTo>
                    <a:lnTo>
                      <a:pt x="524" y="32"/>
                    </a:lnTo>
                    <a:lnTo>
                      <a:pt x="553" y="13"/>
                    </a:lnTo>
                    <a:lnTo>
                      <a:pt x="596" y="13"/>
                    </a:lnTo>
                    <a:lnTo>
                      <a:pt x="584" y="6"/>
                    </a:lnTo>
                    <a:lnTo>
                      <a:pt x="582" y="0"/>
                    </a:lnTo>
                    <a:lnTo>
                      <a:pt x="562" y="0"/>
                    </a:lnTo>
                    <a:lnTo>
                      <a:pt x="538" y="9"/>
                    </a:lnTo>
                    <a:lnTo>
                      <a:pt x="364" y="7"/>
                    </a:lnTo>
                    <a:lnTo>
                      <a:pt x="323" y="9"/>
                    </a:lnTo>
                    <a:lnTo>
                      <a:pt x="284" y="13"/>
                    </a:lnTo>
                    <a:lnTo>
                      <a:pt x="233" y="24"/>
                    </a:lnTo>
                    <a:lnTo>
                      <a:pt x="189" y="37"/>
                    </a:lnTo>
                    <a:lnTo>
                      <a:pt x="130" y="56"/>
                    </a:lnTo>
                    <a:lnTo>
                      <a:pt x="94" y="71"/>
                    </a:lnTo>
                    <a:lnTo>
                      <a:pt x="63" y="88"/>
                    </a:lnTo>
                    <a:lnTo>
                      <a:pt x="32" y="106"/>
                    </a:lnTo>
                    <a:lnTo>
                      <a:pt x="16" y="134"/>
                    </a:lnTo>
                    <a:lnTo>
                      <a:pt x="5" y="164"/>
                    </a:lnTo>
                    <a:lnTo>
                      <a:pt x="0" y="204"/>
                    </a:lnTo>
                    <a:lnTo>
                      <a:pt x="8" y="181"/>
                    </a:lnTo>
                    <a:lnTo>
                      <a:pt x="8" y="1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4" name="Freeform 310">
                <a:extLst>
                  <a:ext uri="{FF2B5EF4-FFF2-40B4-BE49-F238E27FC236}">
                    <a16:creationId xmlns:a16="http://schemas.microsoft.com/office/drawing/2014/main" id="{5E13FA05-E916-4B71-A504-1B64AF96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323"/>
                <a:ext cx="68" cy="77"/>
              </a:xfrm>
              <a:custGeom>
                <a:avLst/>
                <a:gdLst>
                  <a:gd name="T0" fmla="*/ 55 w 136"/>
                  <a:gd name="T1" fmla="*/ 20 h 154"/>
                  <a:gd name="T2" fmla="*/ 32 w 136"/>
                  <a:gd name="T3" fmla="*/ 29 h 154"/>
                  <a:gd name="T4" fmla="*/ 20 w 136"/>
                  <a:gd name="T5" fmla="*/ 51 h 154"/>
                  <a:gd name="T6" fmla="*/ 14 w 136"/>
                  <a:gd name="T7" fmla="*/ 66 h 154"/>
                  <a:gd name="T8" fmla="*/ 3 w 136"/>
                  <a:gd name="T9" fmla="*/ 94 h 154"/>
                  <a:gd name="T10" fmla="*/ 5 w 136"/>
                  <a:gd name="T11" fmla="*/ 114 h 154"/>
                  <a:gd name="T12" fmla="*/ 14 w 136"/>
                  <a:gd name="T13" fmla="*/ 120 h 154"/>
                  <a:gd name="T14" fmla="*/ 30 w 136"/>
                  <a:gd name="T15" fmla="*/ 120 h 154"/>
                  <a:gd name="T16" fmla="*/ 41 w 136"/>
                  <a:gd name="T17" fmla="*/ 103 h 154"/>
                  <a:gd name="T18" fmla="*/ 57 w 136"/>
                  <a:gd name="T19" fmla="*/ 78 h 154"/>
                  <a:gd name="T20" fmla="*/ 42 w 136"/>
                  <a:gd name="T21" fmla="*/ 110 h 154"/>
                  <a:gd name="T22" fmla="*/ 41 w 136"/>
                  <a:gd name="T23" fmla="*/ 125 h 154"/>
                  <a:gd name="T24" fmla="*/ 47 w 136"/>
                  <a:gd name="T25" fmla="*/ 133 h 154"/>
                  <a:gd name="T26" fmla="*/ 60 w 136"/>
                  <a:gd name="T27" fmla="*/ 138 h 154"/>
                  <a:gd name="T28" fmla="*/ 76 w 136"/>
                  <a:gd name="T29" fmla="*/ 132 h 154"/>
                  <a:gd name="T30" fmla="*/ 86 w 136"/>
                  <a:gd name="T31" fmla="*/ 120 h 154"/>
                  <a:gd name="T32" fmla="*/ 104 w 136"/>
                  <a:gd name="T33" fmla="*/ 100 h 154"/>
                  <a:gd name="T34" fmla="*/ 121 w 136"/>
                  <a:gd name="T35" fmla="*/ 73 h 154"/>
                  <a:gd name="T36" fmla="*/ 111 w 136"/>
                  <a:gd name="T37" fmla="*/ 103 h 154"/>
                  <a:gd name="T38" fmla="*/ 95 w 136"/>
                  <a:gd name="T39" fmla="*/ 125 h 154"/>
                  <a:gd name="T40" fmla="*/ 85 w 136"/>
                  <a:gd name="T41" fmla="*/ 136 h 154"/>
                  <a:gd name="T42" fmla="*/ 102 w 136"/>
                  <a:gd name="T43" fmla="*/ 136 h 154"/>
                  <a:gd name="T44" fmla="*/ 126 w 136"/>
                  <a:gd name="T45" fmla="*/ 130 h 154"/>
                  <a:gd name="T46" fmla="*/ 136 w 136"/>
                  <a:gd name="T47" fmla="*/ 127 h 154"/>
                  <a:gd name="T48" fmla="*/ 124 w 136"/>
                  <a:gd name="T49" fmla="*/ 138 h 154"/>
                  <a:gd name="T50" fmla="*/ 111 w 136"/>
                  <a:gd name="T51" fmla="*/ 147 h 154"/>
                  <a:gd name="T52" fmla="*/ 89 w 136"/>
                  <a:gd name="T53" fmla="*/ 147 h 154"/>
                  <a:gd name="T54" fmla="*/ 52 w 136"/>
                  <a:gd name="T55" fmla="*/ 149 h 154"/>
                  <a:gd name="T56" fmla="*/ 38 w 136"/>
                  <a:gd name="T57" fmla="*/ 154 h 154"/>
                  <a:gd name="T58" fmla="*/ 25 w 136"/>
                  <a:gd name="T59" fmla="*/ 142 h 154"/>
                  <a:gd name="T60" fmla="*/ 3 w 136"/>
                  <a:gd name="T61" fmla="*/ 132 h 154"/>
                  <a:gd name="T62" fmla="*/ 0 w 136"/>
                  <a:gd name="T63" fmla="*/ 114 h 154"/>
                  <a:gd name="T64" fmla="*/ 0 w 136"/>
                  <a:gd name="T65" fmla="*/ 95 h 154"/>
                  <a:gd name="T66" fmla="*/ 20 w 136"/>
                  <a:gd name="T67" fmla="*/ 35 h 154"/>
                  <a:gd name="T68" fmla="*/ 35 w 136"/>
                  <a:gd name="T69" fmla="*/ 19 h 154"/>
                  <a:gd name="T70" fmla="*/ 63 w 136"/>
                  <a:gd name="T71" fmla="*/ 0 h 154"/>
                  <a:gd name="T72" fmla="*/ 55 w 136"/>
                  <a:gd name="T73" fmla="*/ 20 h 154"/>
                  <a:gd name="T74" fmla="*/ 55 w 136"/>
                  <a:gd name="T75" fmla="*/ 2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" h="154">
                    <a:moveTo>
                      <a:pt x="55" y="20"/>
                    </a:moveTo>
                    <a:lnTo>
                      <a:pt x="32" y="29"/>
                    </a:lnTo>
                    <a:lnTo>
                      <a:pt x="20" y="51"/>
                    </a:lnTo>
                    <a:lnTo>
                      <a:pt x="14" y="66"/>
                    </a:lnTo>
                    <a:lnTo>
                      <a:pt x="3" y="94"/>
                    </a:lnTo>
                    <a:lnTo>
                      <a:pt x="5" y="114"/>
                    </a:lnTo>
                    <a:lnTo>
                      <a:pt x="14" y="120"/>
                    </a:lnTo>
                    <a:lnTo>
                      <a:pt x="30" y="120"/>
                    </a:lnTo>
                    <a:lnTo>
                      <a:pt x="41" y="103"/>
                    </a:lnTo>
                    <a:lnTo>
                      <a:pt x="57" y="78"/>
                    </a:lnTo>
                    <a:lnTo>
                      <a:pt x="42" y="110"/>
                    </a:lnTo>
                    <a:lnTo>
                      <a:pt x="41" y="125"/>
                    </a:lnTo>
                    <a:lnTo>
                      <a:pt x="47" y="133"/>
                    </a:lnTo>
                    <a:lnTo>
                      <a:pt x="60" y="138"/>
                    </a:lnTo>
                    <a:lnTo>
                      <a:pt x="76" y="132"/>
                    </a:lnTo>
                    <a:lnTo>
                      <a:pt x="86" y="120"/>
                    </a:lnTo>
                    <a:lnTo>
                      <a:pt x="104" y="100"/>
                    </a:lnTo>
                    <a:lnTo>
                      <a:pt x="121" y="73"/>
                    </a:lnTo>
                    <a:lnTo>
                      <a:pt x="111" y="103"/>
                    </a:lnTo>
                    <a:lnTo>
                      <a:pt x="95" y="125"/>
                    </a:lnTo>
                    <a:lnTo>
                      <a:pt x="85" y="136"/>
                    </a:lnTo>
                    <a:lnTo>
                      <a:pt x="102" y="136"/>
                    </a:lnTo>
                    <a:lnTo>
                      <a:pt x="126" y="130"/>
                    </a:lnTo>
                    <a:lnTo>
                      <a:pt x="136" y="127"/>
                    </a:lnTo>
                    <a:lnTo>
                      <a:pt x="124" y="138"/>
                    </a:lnTo>
                    <a:lnTo>
                      <a:pt x="111" y="147"/>
                    </a:lnTo>
                    <a:lnTo>
                      <a:pt x="89" y="147"/>
                    </a:lnTo>
                    <a:lnTo>
                      <a:pt x="52" y="149"/>
                    </a:lnTo>
                    <a:lnTo>
                      <a:pt x="38" y="154"/>
                    </a:lnTo>
                    <a:lnTo>
                      <a:pt x="25" y="142"/>
                    </a:lnTo>
                    <a:lnTo>
                      <a:pt x="3" y="132"/>
                    </a:lnTo>
                    <a:lnTo>
                      <a:pt x="0" y="114"/>
                    </a:lnTo>
                    <a:lnTo>
                      <a:pt x="0" y="95"/>
                    </a:lnTo>
                    <a:lnTo>
                      <a:pt x="20" y="35"/>
                    </a:lnTo>
                    <a:lnTo>
                      <a:pt x="35" y="19"/>
                    </a:lnTo>
                    <a:lnTo>
                      <a:pt x="63" y="0"/>
                    </a:lnTo>
                    <a:lnTo>
                      <a:pt x="55" y="20"/>
                    </a:lnTo>
                    <a:lnTo>
                      <a:pt x="55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5" name="Freeform 311">
                <a:extLst>
                  <a:ext uri="{FF2B5EF4-FFF2-40B4-BE49-F238E27FC236}">
                    <a16:creationId xmlns:a16="http://schemas.microsoft.com/office/drawing/2014/main" id="{CA32A1A1-844C-4378-90CD-D27BC09E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385"/>
                <a:ext cx="80" cy="34"/>
              </a:xfrm>
              <a:custGeom>
                <a:avLst/>
                <a:gdLst>
                  <a:gd name="T0" fmla="*/ 0 w 160"/>
                  <a:gd name="T1" fmla="*/ 7 h 67"/>
                  <a:gd name="T2" fmla="*/ 13 w 160"/>
                  <a:gd name="T3" fmla="*/ 38 h 67"/>
                  <a:gd name="T4" fmla="*/ 18 w 160"/>
                  <a:gd name="T5" fmla="*/ 54 h 67"/>
                  <a:gd name="T6" fmla="*/ 40 w 160"/>
                  <a:gd name="T7" fmla="*/ 58 h 67"/>
                  <a:gd name="T8" fmla="*/ 53 w 160"/>
                  <a:gd name="T9" fmla="*/ 66 h 67"/>
                  <a:gd name="T10" fmla="*/ 90 w 160"/>
                  <a:gd name="T11" fmla="*/ 67 h 67"/>
                  <a:gd name="T12" fmla="*/ 112 w 160"/>
                  <a:gd name="T13" fmla="*/ 64 h 67"/>
                  <a:gd name="T14" fmla="*/ 129 w 160"/>
                  <a:gd name="T15" fmla="*/ 45 h 67"/>
                  <a:gd name="T16" fmla="*/ 145 w 160"/>
                  <a:gd name="T17" fmla="*/ 27 h 67"/>
                  <a:gd name="T18" fmla="*/ 160 w 160"/>
                  <a:gd name="T19" fmla="*/ 20 h 67"/>
                  <a:gd name="T20" fmla="*/ 159 w 160"/>
                  <a:gd name="T21" fmla="*/ 0 h 67"/>
                  <a:gd name="T22" fmla="*/ 150 w 160"/>
                  <a:gd name="T23" fmla="*/ 17 h 67"/>
                  <a:gd name="T24" fmla="*/ 142 w 160"/>
                  <a:gd name="T25" fmla="*/ 22 h 67"/>
                  <a:gd name="T26" fmla="*/ 132 w 160"/>
                  <a:gd name="T27" fmla="*/ 13 h 67"/>
                  <a:gd name="T28" fmla="*/ 135 w 160"/>
                  <a:gd name="T29" fmla="*/ 27 h 67"/>
                  <a:gd name="T30" fmla="*/ 116 w 160"/>
                  <a:gd name="T31" fmla="*/ 32 h 67"/>
                  <a:gd name="T32" fmla="*/ 120 w 160"/>
                  <a:gd name="T33" fmla="*/ 39 h 67"/>
                  <a:gd name="T34" fmla="*/ 112 w 160"/>
                  <a:gd name="T35" fmla="*/ 49 h 67"/>
                  <a:gd name="T36" fmla="*/ 82 w 160"/>
                  <a:gd name="T37" fmla="*/ 54 h 67"/>
                  <a:gd name="T38" fmla="*/ 50 w 160"/>
                  <a:gd name="T39" fmla="*/ 52 h 67"/>
                  <a:gd name="T40" fmla="*/ 28 w 160"/>
                  <a:gd name="T41" fmla="*/ 45 h 67"/>
                  <a:gd name="T42" fmla="*/ 18 w 160"/>
                  <a:gd name="T43" fmla="*/ 32 h 67"/>
                  <a:gd name="T44" fmla="*/ 10 w 160"/>
                  <a:gd name="T45" fmla="*/ 7 h 67"/>
                  <a:gd name="T46" fmla="*/ 0 w 160"/>
                  <a:gd name="T47" fmla="*/ 7 h 67"/>
                  <a:gd name="T48" fmla="*/ 0 w 160"/>
                  <a:gd name="T49" fmla="*/ 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0" h="67">
                    <a:moveTo>
                      <a:pt x="0" y="7"/>
                    </a:moveTo>
                    <a:lnTo>
                      <a:pt x="13" y="38"/>
                    </a:lnTo>
                    <a:lnTo>
                      <a:pt x="18" y="54"/>
                    </a:lnTo>
                    <a:lnTo>
                      <a:pt x="40" y="58"/>
                    </a:lnTo>
                    <a:lnTo>
                      <a:pt x="53" y="66"/>
                    </a:lnTo>
                    <a:lnTo>
                      <a:pt x="90" y="67"/>
                    </a:lnTo>
                    <a:lnTo>
                      <a:pt x="112" y="64"/>
                    </a:lnTo>
                    <a:lnTo>
                      <a:pt x="129" y="45"/>
                    </a:lnTo>
                    <a:lnTo>
                      <a:pt x="145" y="27"/>
                    </a:lnTo>
                    <a:lnTo>
                      <a:pt x="160" y="20"/>
                    </a:lnTo>
                    <a:lnTo>
                      <a:pt x="159" y="0"/>
                    </a:lnTo>
                    <a:lnTo>
                      <a:pt x="150" y="17"/>
                    </a:lnTo>
                    <a:lnTo>
                      <a:pt x="142" y="22"/>
                    </a:lnTo>
                    <a:lnTo>
                      <a:pt x="132" y="13"/>
                    </a:lnTo>
                    <a:lnTo>
                      <a:pt x="135" y="27"/>
                    </a:lnTo>
                    <a:lnTo>
                      <a:pt x="116" y="32"/>
                    </a:lnTo>
                    <a:lnTo>
                      <a:pt x="120" y="39"/>
                    </a:lnTo>
                    <a:lnTo>
                      <a:pt x="112" y="49"/>
                    </a:lnTo>
                    <a:lnTo>
                      <a:pt x="82" y="54"/>
                    </a:lnTo>
                    <a:lnTo>
                      <a:pt x="50" y="52"/>
                    </a:lnTo>
                    <a:lnTo>
                      <a:pt x="28" y="45"/>
                    </a:lnTo>
                    <a:lnTo>
                      <a:pt x="18" y="32"/>
                    </a:lnTo>
                    <a:lnTo>
                      <a:pt x="1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6" name="Freeform 312">
                <a:extLst>
                  <a:ext uri="{FF2B5EF4-FFF2-40B4-BE49-F238E27FC236}">
                    <a16:creationId xmlns:a16="http://schemas.microsoft.com/office/drawing/2014/main" id="{DA50DEE0-815F-462D-8678-D4D0972A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401"/>
                <a:ext cx="73" cy="36"/>
              </a:xfrm>
              <a:custGeom>
                <a:avLst/>
                <a:gdLst>
                  <a:gd name="T0" fmla="*/ 0 w 145"/>
                  <a:gd name="T1" fmla="*/ 25 h 72"/>
                  <a:gd name="T2" fmla="*/ 12 w 145"/>
                  <a:gd name="T3" fmla="*/ 42 h 72"/>
                  <a:gd name="T4" fmla="*/ 32 w 145"/>
                  <a:gd name="T5" fmla="*/ 51 h 72"/>
                  <a:gd name="T6" fmla="*/ 69 w 145"/>
                  <a:gd name="T7" fmla="*/ 45 h 72"/>
                  <a:gd name="T8" fmla="*/ 60 w 145"/>
                  <a:gd name="T9" fmla="*/ 56 h 72"/>
                  <a:gd name="T10" fmla="*/ 89 w 145"/>
                  <a:gd name="T11" fmla="*/ 44 h 72"/>
                  <a:gd name="T12" fmla="*/ 95 w 145"/>
                  <a:gd name="T13" fmla="*/ 36 h 72"/>
                  <a:gd name="T14" fmla="*/ 106 w 145"/>
                  <a:gd name="T15" fmla="*/ 39 h 72"/>
                  <a:gd name="T16" fmla="*/ 116 w 145"/>
                  <a:gd name="T17" fmla="*/ 32 h 72"/>
                  <a:gd name="T18" fmla="*/ 126 w 145"/>
                  <a:gd name="T19" fmla="*/ 20 h 72"/>
                  <a:gd name="T20" fmla="*/ 122 w 145"/>
                  <a:gd name="T21" fmla="*/ 9 h 72"/>
                  <a:gd name="T22" fmla="*/ 129 w 145"/>
                  <a:gd name="T23" fmla="*/ 9 h 72"/>
                  <a:gd name="T24" fmla="*/ 133 w 145"/>
                  <a:gd name="T25" fmla="*/ 0 h 72"/>
                  <a:gd name="T26" fmla="*/ 145 w 145"/>
                  <a:gd name="T27" fmla="*/ 3 h 72"/>
                  <a:gd name="T28" fmla="*/ 129 w 145"/>
                  <a:gd name="T29" fmla="*/ 25 h 72"/>
                  <a:gd name="T30" fmla="*/ 119 w 145"/>
                  <a:gd name="T31" fmla="*/ 42 h 72"/>
                  <a:gd name="T32" fmla="*/ 97 w 145"/>
                  <a:gd name="T33" fmla="*/ 57 h 72"/>
                  <a:gd name="T34" fmla="*/ 75 w 145"/>
                  <a:gd name="T35" fmla="*/ 72 h 72"/>
                  <a:gd name="T36" fmla="*/ 54 w 145"/>
                  <a:gd name="T37" fmla="*/ 69 h 72"/>
                  <a:gd name="T38" fmla="*/ 42 w 145"/>
                  <a:gd name="T39" fmla="*/ 66 h 72"/>
                  <a:gd name="T40" fmla="*/ 26 w 145"/>
                  <a:gd name="T41" fmla="*/ 61 h 72"/>
                  <a:gd name="T42" fmla="*/ 0 w 145"/>
                  <a:gd name="T43" fmla="*/ 42 h 72"/>
                  <a:gd name="T44" fmla="*/ 0 w 145"/>
                  <a:gd name="T45" fmla="*/ 25 h 72"/>
                  <a:gd name="T46" fmla="*/ 0 w 145"/>
                  <a:gd name="T47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5" h="72">
                    <a:moveTo>
                      <a:pt x="0" y="25"/>
                    </a:moveTo>
                    <a:lnTo>
                      <a:pt x="12" y="42"/>
                    </a:lnTo>
                    <a:lnTo>
                      <a:pt x="32" y="51"/>
                    </a:lnTo>
                    <a:lnTo>
                      <a:pt x="69" y="45"/>
                    </a:lnTo>
                    <a:lnTo>
                      <a:pt x="60" y="56"/>
                    </a:lnTo>
                    <a:lnTo>
                      <a:pt x="89" y="44"/>
                    </a:lnTo>
                    <a:lnTo>
                      <a:pt x="95" y="36"/>
                    </a:lnTo>
                    <a:lnTo>
                      <a:pt x="106" y="39"/>
                    </a:lnTo>
                    <a:lnTo>
                      <a:pt x="116" y="32"/>
                    </a:lnTo>
                    <a:lnTo>
                      <a:pt x="126" y="20"/>
                    </a:lnTo>
                    <a:lnTo>
                      <a:pt x="122" y="9"/>
                    </a:lnTo>
                    <a:lnTo>
                      <a:pt x="129" y="9"/>
                    </a:lnTo>
                    <a:lnTo>
                      <a:pt x="133" y="0"/>
                    </a:lnTo>
                    <a:lnTo>
                      <a:pt x="145" y="3"/>
                    </a:lnTo>
                    <a:lnTo>
                      <a:pt x="129" y="25"/>
                    </a:lnTo>
                    <a:lnTo>
                      <a:pt x="119" y="42"/>
                    </a:lnTo>
                    <a:lnTo>
                      <a:pt x="97" y="57"/>
                    </a:lnTo>
                    <a:lnTo>
                      <a:pt x="75" y="72"/>
                    </a:lnTo>
                    <a:lnTo>
                      <a:pt x="54" y="69"/>
                    </a:lnTo>
                    <a:lnTo>
                      <a:pt x="42" y="66"/>
                    </a:lnTo>
                    <a:lnTo>
                      <a:pt x="26" y="61"/>
                    </a:lnTo>
                    <a:lnTo>
                      <a:pt x="0" y="42"/>
                    </a:lnTo>
                    <a:lnTo>
                      <a:pt x="0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7" name="Freeform 313">
                <a:extLst>
                  <a:ext uri="{FF2B5EF4-FFF2-40B4-BE49-F238E27FC236}">
                    <a16:creationId xmlns:a16="http://schemas.microsoft.com/office/drawing/2014/main" id="{481625DF-A1A1-48D3-A776-BFD82655B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415"/>
                <a:ext cx="52" cy="31"/>
              </a:xfrm>
              <a:custGeom>
                <a:avLst/>
                <a:gdLst>
                  <a:gd name="T0" fmla="*/ 0 w 104"/>
                  <a:gd name="T1" fmla="*/ 37 h 63"/>
                  <a:gd name="T2" fmla="*/ 8 w 104"/>
                  <a:gd name="T3" fmla="*/ 53 h 63"/>
                  <a:gd name="T4" fmla="*/ 38 w 104"/>
                  <a:gd name="T5" fmla="*/ 63 h 63"/>
                  <a:gd name="T6" fmla="*/ 84 w 104"/>
                  <a:gd name="T7" fmla="*/ 60 h 63"/>
                  <a:gd name="T8" fmla="*/ 99 w 104"/>
                  <a:gd name="T9" fmla="*/ 44 h 63"/>
                  <a:gd name="T10" fmla="*/ 103 w 104"/>
                  <a:gd name="T11" fmla="*/ 25 h 63"/>
                  <a:gd name="T12" fmla="*/ 104 w 104"/>
                  <a:gd name="T13" fmla="*/ 12 h 63"/>
                  <a:gd name="T14" fmla="*/ 97 w 104"/>
                  <a:gd name="T15" fmla="*/ 0 h 63"/>
                  <a:gd name="T16" fmla="*/ 96 w 104"/>
                  <a:gd name="T17" fmla="*/ 27 h 63"/>
                  <a:gd name="T18" fmla="*/ 90 w 104"/>
                  <a:gd name="T19" fmla="*/ 44 h 63"/>
                  <a:gd name="T20" fmla="*/ 82 w 104"/>
                  <a:gd name="T21" fmla="*/ 53 h 63"/>
                  <a:gd name="T22" fmla="*/ 75 w 104"/>
                  <a:gd name="T23" fmla="*/ 49 h 63"/>
                  <a:gd name="T24" fmla="*/ 52 w 104"/>
                  <a:gd name="T25" fmla="*/ 53 h 63"/>
                  <a:gd name="T26" fmla="*/ 25 w 104"/>
                  <a:gd name="T27" fmla="*/ 49 h 63"/>
                  <a:gd name="T28" fmla="*/ 21 w 104"/>
                  <a:gd name="T29" fmla="*/ 38 h 63"/>
                  <a:gd name="T30" fmla="*/ 0 w 104"/>
                  <a:gd name="T31" fmla="*/ 37 h 63"/>
                  <a:gd name="T32" fmla="*/ 0 w 104"/>
                  <a:gd name="T3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4" h="63">
                    <a:moveTo>
                      <a:pt x="0" y="37"/>
                    </a:moveTo>
                    <a:lnTo>
                      <a:pt x="8" y="53"/>
                    </a:lnTo>
                    <a:lnTo>
                      <a:pt x="38" y="63"/>
                    </a:lnTo>
                    <a:lnTo>
                      <a:pt x="84" y="60"/>
                    </a:lnTo>
                    <a:lnTo>
                      <a:pt x="99" y="44"/>
                    </a:lnTo>
                    <a:lnTo>
                      <a:pt x="103" y="25"/>
                    </a:lnTo>
                    <a:lnTo>
                      <a:pt x="104" y="12"/>
                    </a:lnTo>
                    <a:lnTo>
                      <a:pt x="97" y="0"/>
                    </a:lnTo>
                    <a:lnTo>
                      <a:pt x="96" y="27"/>
                    </a:lnTo>
                    <a:lnTo>
                      <a:pt x="90" y="44"/>
                    </a:lnTo>
                    <a:lnTo>
                      <a:pt x="82" y="53"/>
                    </a:lnTo>
                    <a:lnTo>
                      <a:pt x="75" y="49"/>
                    </a:lnTo>
                    <a:lnTo>
                      <a:pt x="52" y="53"/>
                    </a:lnTo>
                    <a:lnTo>
                      <a:pt x="25" y="49"/>
                    </a:lnTo>
                    <a:lnTo>
                      <a:pt x="21" y="38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8" name="Freeform 314">
                <a:extLst>
                  <a:ext uri="{FF2B5EF4-FFF2-40B4-BE49-F238E27FC236}">
                    <a16:creationId xmlns:a16="http://schemas.microsoft.com/office/drawing/2014/main" id="{9FAA4CAC-30A3-4DFD-9285-AB9153A58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39"/>
                <a:ext cx="19" cy="19"/>
              </a:xfrm>
              <a:custGeom>
                <a:avLst/>
                <a:gdLst>
                  <a:gd name="T0" fmla="*/ 21 w 40"/>
                  <a:gd name="T1" fmla="*/ 0 h 38"/>
                  <a:gd name="T2" fmla="*/ 0 w 40"/>
                  <a:gd name="T3" fmla="*/ 11 h 38"/>
                  <a:gd name="T4" fmla="*/ 0 w 40"/>
                  <a:gd name="T5" fmla="*/ 32 h 38"/>
                  <a:gd name="T6" fmla="*/ 16 w 40"/>
                  <a:gd name="T7" fmla="*/ 38 h 38"/>
                  <a:gd name="T8" fmla="*/ 40 w 40"/>
                  <a:gd name="T9" fmla="*/ 22 h 38"/>
                  <a:gd name="T10" fmla="*/ 38 w 40"/>
                  <a:gd name="T11" fmla="*/ 4 h 38"/>
                  <a:gd name="T12" fmla="*/ 21 w 40"/>
                  <a:gd name="T13" fmla="*/ 0 h 38"/>
                  <a:gd name="T14" fmla="*/ 21 w 40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8">
                    <a:moveTo>
                      <a:pt x="21" y="0"/>
                    </a:moveTo>
                    <a:lnTo>
                      <a:pt x="0" y="11"/>
                    </a:lnTo>
                    <a:lnTo>
                      <a:pt x="0" y="32"/>
                    </a:lnTo>
                    <a:lnTo>
                      <a:pt x="16" y="38"/>
                    </a:lnTo>
                    <a:lnTo>
                      <a:pt x="40" y="22"/>
                    </a:lnTo>
                    <a:lnTo>
                      <a:pt x="38" y="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59" name="Freeform 315">
                <a:extLst>
                  <a:ext uri="{FF2B5EF4-FFF2-40B4-BE49-F238E27FC236}">
                    <a16:creationId xmlns:a16="http://schemas.microsoft.com/office/drawing/2014/main" id="{00B611C5-C96C-4800-B562-2A50F75E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419"/>
                <a:ext cx="60" cy="41"/>
              </a:xfrm>
              <a:custGeom>
                <a:avLst/>
                <a:gdLst>
                  <a:gd name="T0" fmla="*/ 59 w 119"/>
                  <a:gd name="T1" fmla="*/ 3 h 82"/>
                  <a:gd name="T2" fmla="*/ 96 w 119"/>
                  <a:gd name="T3" fmla="*/ 24 h 82"/>
                  <a:gd name="T4" fmla="*/ 112 w 119"/>
                  <a:gd name="T5" fmla="*/ 38 h 82"/>
                  <a:gd name="T6" fmla="*/ 106 w 119"/>
                  <a:gd name="T7" fmla="*/ 50 h 82"/>
                  <a:gd name="T8" fmla="*/ 78 w 119"/>
                  <a:gd name="T9" fmla="*/ 76 h 82"/>
                  <a:gd name="T10" fmla="*/ 37 w 119"/>
                  <a:gd name="T11" fmla="*/ 57 h 82"/>
                  <a:gd name="T12" fmla="*/ 52 w 119"/>
                  <a:gd name="T13" fmla="*/ 44 h 82"/>
                  <a:gd name="T14" fmla="*/ 22 w 119"/>
                  <a:gd name="T15" fmla="*/ 47 h 82"/>
                  <a:gd name="T16" fmla="*/ 6 w 119"/>
                  <a:gd name="T17" fmla="*/ 32 h 82"/>
                  <a:gd name="T18" fmla="*/ 0 w 119"/>
                  <a:gd name="T19" fmla="*/ 44 h 82"/>
                  <a:gd name="T20" fmla="*/ 31 w 119"/>
                  <a:gd name="T21" fmla="*/ 68 h 82"/>
                  <a:gd name="T22" fmla="*/ 68 w 119"/>
                  <a:gd name="T23" fmla="*/ 81 h 82"/>
                  <a:gd name="T24" fmla="*/ 90 w 119"/>
                  <a:gd name="T25" fmla="*/ 82 h 82"/>
                  <a:gd name="T26" fmla="*/ 118 w 119"/>
                  <a:gd name="T27" fmla="*/ 62 h 82"/>
                  <a:gd name="T28" fmla="*/ 119 w 119"/>
                  <a:gd name="T29" fmla="*/ 37 h 82"/>
                  <a:gd name="T30" fmla="*/ 107 w 119"/>
                  <a:gd name="T31" fmla="*/ 24 h 82"/>
                  <a:gd name="T32" fmla="*/ 68 w 119"/>
                  <a:gd name="T33" fmla="*/ 0 h 82"/>
                  <a:gd name="T34" fmla="*/ 59 w 119"/>
                  <a:gd name="T35" fmla="*/ 3 h 82"/>
                  <a:gd name="T36" fmla="*/ 59 w 119"/>
                  <a:gd name="T37" fmla="*/ 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2">
                    <a:moveTo>
                      <a:pt x="59" y="3"/>
                    </a:moveTo>
                    <a:lnTo>
                      <a:pt x="96" y="24"/>
                    </a:lnTo>
                    <a:lnTo>
                      <a:pt x="112" y="38"/>
                    </a:lnTo>
                    <a:lnTo>
                      <a:pt x="106" y="50"/>
                    </a:lnTo>
                    <a:lnTo>
                      <a:pt x="78" y="76"/>
                    </a:lnTo>
                    <a:lnTo>
                      <a:pt x="37" y="57"/>
                    </a:lnTo>
                    <a:lnTo>
                      <a:pt x="52" y="44"/>
                    </a:lnTo>
                    <a:lnTo>
                      <a:pt x="22" y="47"/>
                    </a:lnTo>
                    <a:lnTo>
                      <a:pt x="6" y="32"/>
                    </a:lnTo>
                    <a:lnTo>
                      <a:pt x="0" y="44"/>
                    </a:lnTo>
                    <a:lnTo>
                      <a:pt x="31" y="68"/>
                    </a:lnTo>
                    <a:lnTo>
                      <a:pt x="68" y="81"/>
                    </a:lnTo>
                    <a:lnTo>
                      <a:pt x="90" y="82"/>
                    </a:lnTo>
                    <a:lnTo>
                      <a:pt x="118" y="62"/>
                    </a:lnTo>
                    <a:lnTo>
                      <a:pt x="119" y="37"/>
                    </a:lnTo>
                    <a:lnTo>
                      <a:pt x="107" y="24"/>
                    </a:lnTo>
                    <a:lnTo>
                      <a:pt x="68" y="0"/>
                    </a:lnTo>
                    <a:lnTo>
                      <a:pt x="59" y="3"/>
                    </a:lnTo>
                    <a:lnTo>
                      <a:pt x="5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0" name="Freeform 316">
                <a:extLst>
                  <a:ext uri="{FF2B5EF4-FFF2-40B4-BE49-F238E27FC236}">
                    <a16:creationId xmlns:a16="http://schemas.microsoft.com/office/drawing/2014/main" id="{5E09F75C-A59C-4EEE-87F9-610E8485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269"/>
                <a:ext cx="16" cy="30"/>
              </a:xfrm>
              <a:custGeom>
                <a:avLst/>
                <a:gdLst>
                  <a:gd name="T0" fmla="*/ 33 w 33"/>
                  <a:gd name="T1" fmla="*/ 0 h 58"/>
                  <a:gd name="T2" fmla="*/ 31 w 33"/>
                  <a:gd name="T3" fmla="*/ 26 h 58"/>
                  <a:gd name="T4" fmla="*/ 31 w 33"/>
                  <a:gd name="T5" fmla="*/ 50 h 58"/>
                  <a:gd name="T6" fmla="*/ 20 w 33"/>
                  <a:gd name="T7" fmla="*/ 58 h 58"/>
                  <a:gd name="T8" fmla="*/ 21 w 33"/>
                  <a:gd name="T9" fmla="*/ 35 h 58"/>
                  <a:gd name="T10" fmla="*/ 12 w 33"/>
                  <a:gd name="T11" fmla="*/ 45 h 58"/>
                  <a:gd name="T12" fmla="*/ 0 w 33"/>
                  <a:gd name="T13" fmla="*/ 42 h 58"/>
                  <a:gd name="T14" fmla="*/ 15 w 33"/>
                  <a:gd name="T15" fmla="*/ 32 h 58"/>
                  <a:gd name="T16" fmla="*/ 18 w 33"/>
                  <a:gd name="T17" fmla="*/ 6 h 58"/>
                  <a:gd name="T18" fmla="*/ 33 w 33"/>
                  <a:gd name="T19" fmla="*/ 0 h 58"/>
                  <a:gd name="T20" fmla="*/ 33 w 3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58">
                    <a:moveTo>
                      <a:pt x="33" y="0"/>
                    </a:moveTo>
                    <a:lnTo>
                      <a:pt x="31" y="26"/>
                    </a:lnTo>
                    <a:lnTo>
                      <a:pt x="31" y="50"/>
                    </a:lnTo>
                    <a:lnTo>
                      <a:pt x="20" y="58"/>
                    </a:lnTo>
                    <a:lnTo>
                      <a:pt x="21" y="35"/>
                    </a:lnTo>
                    <a:lnTo>
                      <a:pt x="12" y="45"/>
                    </a:lnTo>
                    <a:lnTo>
                      <a:pt x="0" y="42"/>
                    </a:lnTo>
                    <a:lnTo>
                      <a:pt x="15" y="32"/>
                    </a:lnTo>
                    <a:lnTo>
                      <a:pt x="18" y="6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1" name="Freeform 317">
                <a:extLst>
                  <a:ext uri="{FF2B5EF4-FFF2-40B4-BE49-F238E27FC236}">
                    <a16:creationId xmlns:a16="http://schemas.microsoft.com/office/drawing/2014/main" id="{50372397-2171-47C1-9A79-798E54FEC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69"/>
                <a:ext cx="11" cy="6"/>
              </a:xfrm>
              <a:custGeom>
                <a:avLst/>
                <a:gdLst>
                  <a:gd name="T0" fmla="*/ 22 w 22"/>
                  <a:gd name="T1" fmla="*/ 3 h 13"/>
                  <a:gd name="T2" fmla="*/ 12 w 22"/>
                  <a:gd name="T3" fmla="*/ 13 h 13"/>
                  <a:gd name="T4" fmla="*/ 0 w 22"/>
                  <a:gd name="T5" fmla="*/ 13 h 13"/>
                  <a:gd name="T6" fmla="*/ 8 w 22"/>
                  <a:gd name="T7" fmla="*/ 0 h 13"/>
                  <a:gd name="T8" fmla="*/ 22 w 22"/>
                  <a:gd name="T9" fmla="*/ 3 h 13"/>
                  <a:gd name="T10" fmla="*/ 22 w 22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22" y="3"/>
                    </a:moveTo>
                    <a:lnTo>
                      <a:pt x="12" y="13"/>
                    </a:lnTo>
                    <a:lnTo>
                      <a:pt x="0" y="13"/>
                    </a:lnTo>
                    <a:lnTo>
                      <a:pt x="8" y="0"/>
                    </a:lnTo>
                    <a:lnTo>
                      <a:pt x="22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2" name="Freeform 318">
                <a:extLst>
                  <a:ext uri="{FF2B5EF4-FFF2-40B4-BE49-F238E27FC236}">
                    <a16:creationId xmlns:a16="http://schemas.microsoft.com/office/drawing/2014/main" id="{EE32CB1F-1A9F-432B-847B-AB51904FC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252"/>
                <a:ext cx="30" cy="47"/>
              </a:xfrm>
              <a:custGeom>
                <a:avLst/>
                <a:gdLst>
                  <a:gd name="T0" fmla="*/ 15 w 60"/>
                  <a:gd name="T1" fmla="*/ 42 h 96"/>
                  <a:gd name="T2" fmla="*/ 16 w 60"/>
                  <a:gd name="T3" fmla="*/ 68 h 96"/>
                  <a:gd name="T4" fmla="*/ 25 w 60"/>
                  <a:gd name="T5" fmla="*/ 84 h 96"/>
                  <a:gd name="T6" fmla="*/ 37 w 60"/>
                  <a:gd name="T7" fmla="*/ 83 h 96"/>
                  <a:gd name="T8" fmla="*/ 40 w 60"/>
                  <a:gd name="T9" fmla="*/ 96 h 96"/>
                  <a:gd name="T10" fmla="*/ 60 w 60"/>
                  <a:gd name="T11" fmla="*/ 96 h 96"/>
                  <a:gd name="T12" fmla="*/ 57 w 60"/>
                  <a:gd name="T13" fmla="*/ 77 h 96"/>
                  <a:gd name="T14" fmla="*/ 31 w 60"/>
                  <a:gd name="T15" fmla="*/ 75 h 96"/>
                  <a:gd name="T16" fmla="*/ 28 w 60"/>
                  <a:gd name="T17" fmla="*/ 34 h 96"/>
                  <a:gd name="T18" fmla="*/ 50 w 60"/>
                  <a:gd name="T19" fmla="*/ 0 h 96"/>
                  <a:gd name="T20" fmla="*/ 0 w 60"/>
                  <a:gd name="T21" fmla="*/ 42 h 96"/>
                  <a:gd name="T22" fmla="*/ 15 w 60"/>
                  <a:gd name="T23" fmla="*/ 42 h 96"/>
                  <a:gd name="T24" fmla="*/ 15 w 60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96">
                    <a:moveTo>
                      <a:pt x="15" y="42"/>
                    </a:moveTo>
                    <a:lnTo>
                      <a:pt x="16" y="68"/>
                    </a:lnTo>
                    <a:lnTo>
                      <a:pt x="25" y="84"/>
                    </a:lnTo>
                    <a:lnTo>
                      <a:pt x="37" y="83"/>
                    </a:lnTo>
                    <a:lnTo>
                      <a:pt x="40" y="96"/>
                    </a:lnTo>
                    <a:lnTo>
                      <a:pt x="60" y="96"/>
                    </a:lnTo>
                    <a:lnTo>
                      <a:pt x="57" y="77"/>
                    </a:lnTo>
                    <a:lnTo>
                      <a:pt x="31" y="75"/>
                    </a:lnTo>
                    <a:lnTo>
                      <a:pt x="28" y="34"/>
                    </a:lnTo>
                    <a:lnTo>
                      <a:pt x="50" y="0"/>
                    </a:lnTo>
                    <a:lnTo>
                      <a:pt x="0" y="42"/>
                    </a:lnTo>
                    <a:lnTo>
                      <a:pt x="15" y="42"/>
                    </a:lnTo>
                    <a:lnTo>
                      <a:pt x="15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3" name="Freeform 319">
                <a:extLst>
                  <a:ext uri="{FF2B5EF4-FFF2-40B4-BE49-F238E27FC236}">
                    <a16:creationId xmlns:a16="http://schemas.microsoft.com/office/drawing/2014/main" id="{B50CF240-E0D7-45EB-9BB9-B2A50E77D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242"/>
                <a:ext cx="115" cy="33"/>
              </a:xfrm>
              <a:custGeom>
                <a:avLst/>
                <a:gdLst>
                  <a:gd name="T0" fmla="*/ 0 w 229"/>
                  <a:gd name="T1" fmla="*/ 62 h 66"/>
                  <a:gd name="T2" fmla="*/ 34 w 229"/>
                  <a:gd name="T3" fmla="*/ 31 h 66"/>
                  <a:gd name="T4" fmla="*/ 2 w 229"/>
                  <a:gd name="T5" fmla="*/ 15 h 66"/>
                  <a:gd name="T6" fmla="*/ 185 w 229"/>
                  <a:gd name="T7" fmla="*/ 15 h 66"/>
                  <a:gd name="T8" fmla="*/ 184 w 229"/>
                  <a:gd name="T9" fmla="*/ 0 h 66"/>
                  <a:gd name="T10" fmla="*/ 222 w 229"/>
                  <a:gd name="T11" fmla="*/ 2 h 66"/>
                  <a:gd name="T12" fmla="*/ 229 w 229"/>
                  <a:gd name="T13" fmla="*/ 14 h 66"/>
                  <a:gd name="T14" fmla="*/ 197 w 229"/>
                  <a:gd name="T15" fmla="*/ 12 h 66"/>
                  <a:gd name="T16" fmla="*/ 197 w 229"/>
                  <a:gd name="T17" fmla="*/ 24 h 66"/>
                  <a:gd name="T18" fmla="*/ 210 w 229"/>
                  <a:gd name="T19" fmla="*/ 36 h 66"/>
                  <a:gd name="T20" fmla="*/ 88 w 229"/>
                  <a:gd name="T21" fmla="*/ 36 h 66"/>
                  <a:gd name="T22" fmla="*/ 134 w 229"/>
                  <a:gd name="T23" fmla="*/ 46 h 66"/>
                  <a:gd name="T24" fmla="*/ 169 w 229"/>
                  <a:gd name="T25" fmla="*/ 66 h 66"/>
                  <a:gd name="T26" fmla="*/ 122 w 229"/>
                  <a:gd name="T27" fmla="*/ 50 h 66"/>
                  <a:gd name="T28" fmla="*/ 72 w 229"/>
                  <a:gd name="T29" fmla="*/ 40 h 66"/>
                  <a:gd name="T30" fmla="*/ 38 w 229"/>
                  <a:gd name="T31" fmla="*/ 40 h 66"/>
                  <a:gd name="T32" fmla="*/ 16 w 229"/>
                  <a:gd name="T33" fmla="*/ 66 h 66"/>
                  <a:gd name="T34" fmla="*/ 0 w 229"/>
                  <a:gd name="T35" fmla="*/ 62 h 66"/>
                  <a:gd name="T36" fmla="*/ 0 w 229"/>
                  <a:gd name="T37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9" h="66">
                    <a:moveTo>
                      <a:pt x="0" y="62"/>
                    </a:moveTo>
                    <a:lnTo>
                      <a:pt x="34" y="31"/>
                    </a:lnTo>
                    <a:lnTo>
                      <a:pt x="2" y="15"/>
                    </a:lnTo>
                    <a:lnTo>
                      <a:pt x="185" y="15"/>
                    </a:lnTo>
                    <a:lnTo>
                      <a:pt x="184" y="0"/>
                    </a:lnTo>
                    <a:lnTo>
                      <a:pt x="222" y="2"/>
                    </a:lnTo>
                    <a:lnTo>
                      <a:pt x="229" y="14"/>
                    </a:lnTo>
                    <a:lnTo>
                      <a:pt x="197" y="12"/>
                    </a:lnTo>
                    <a:lnTo>
                      <a:pt x="197" y="24"/>
                    </a:lnTo>
                    <a:lnTo>
                      <a:pt x="210" y="36"/>
                    </a:lnTo>
                    <a:lnTo>
                      <a:pt x="88" y="36"/>
                    </a:lnTo>
                    <a:lnTo>
                      <a:pt x="134" y="46"/>
                    </a:lnTo>
                    <a:lnTo>
                      <a:pt x="169" y="66"/>
                    </a:lnTo>
                    <a:lnTo>
                      <a:pt x="122" y="50"/>
                    </a:lnTo>
                    <a:lnTo>
                      <a:pt x="72" y="40"/>
                    </a:lnTo>
                    <a:lnTo>
                      <a:pt x="38" y="40"/>
                    </a:lnTo>
                    <a:lnTo>
                      <a:pt x="16" y="66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4" name="Freeform 320">
                <a:extLst>
                  <a:ext uri="{FF2B5EF4-FFF2-40B4-BE49-F238E27FC236}">
                    <a16:creationId xmlns:a16="http://schemas.microsoft.com/office/drawing/2014/main" id="{20FF531F-B3DE-408B-B72F-10D4ACBDB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262"/>
                <a:ext cx="102" cy="174"/>
              </a:xfrm>
              <a:custGeom>
                <a:avLst/>
                <a:gdLst>
                  <a:gd name="T0" fmla="*/ 19 w 204"/>
                  <a:gd name="T1" fmla="*/ 314 h 348"/>
                  <a:gd name="T2" fmla="*/ 25 w 204"/>
                  <a:gd name="T3" fmla="*/ 248 h 348"/>
                  <a:gd name="T4" fmla="*/ 34 w 204"/>
                  <a:gd name="T5" fmla="*/ 201 h 348"/>
                  <a:gd name="T6" fmla="*/ 62 w 204"/>
                  <a:gd name="T7" fmla="*/ 163 h 348"/>
                  <a:gd name="T8" fmla="*/ 101 w 204"/>
                  <a:gd name="T9" fmla="*/ 128 h 348"/>
                  <a:gd name="T10" fmla="*/ 150 w 204"/>
                  <a:gd name="T11" fmla="*/ 106 h 348"/>
                  <a:gd name="T12" fmla="*/ 170 w 204"/>
                  <a:gd name="T13" fmla="*/ 97 h 348"/>
                  <a:gd name="T14" fmla="*/ 188 w 204"/>
                  <a:gd name="T15" fmla="*/ 89 h 348"/>
                  <a:gd name="T16" fmla="*/ 169 w 204"/>
                  <a:gd name="T17" fmla="*/ 122 h 348"/>
                  <a:gd name="T18" fmla="*/ 153 w 204"/>
                  <a:gd name="T19" fmla="*/ 132 h 348"/>
                  <a:gd name="T20" fmla="*/ 112 w 204"/>
                  <a:gd name="T21" fmla="*/ 154 h 348"/>
                  <a:gd name="T22" fmla="*/ 90 w 204"/>
                  <a:gd name="T23" fmla="*/ 169 h 348"/>
                  <a:gd name="T24" fmla="*/ 72 w 204"/>
                  <a:gd name="T25" fmla="*/ 189 h 348"/>
                  <a:gd name="T26" fmla="*/ 59 w 204"/>
                  <a:gd name="T27" fmla="*/ 207 h 348"/>
                  <a:gd name="T28" fmla="*/ 49 w 204"/>
                  <a:gd name="T29" fmla="*/ 229 h 348"/>
                  <a:gd name="T30" fmla="*/ 41 w 204"/>
                  <a:gd name="T31" fmla="*/ 276 h 348"/>
                  <a:gd name="T32" fmla="*/ 62 w 204"/>
                  <a:gd name="T33" fmla="*/ 267 h 348"/>
                  <a:gd name="T34" fmla="*/ 68 w 204"/>
                  <a:gd name="T35" fmla="*/ 257 h 348"/>
                  <a:gd name="T36" fmla="*/ 79 w 204"/>
                  <a:gd name="T37" fmla="*/ 251 h 348"/>
                  <a:gd name="T38" fmla="*/ 82 w 204"/>
                  <a:gd name="T39" fmla="*/ 225 h 348"/>
                  <a:gd name="T40" fmla="*/ 91 w 204"/>
                  <a:gd name="T41" fmla="*/ 201 h 348"/>
                  <a:gd name="T42" fmla="*/ 107 w 204"/>
                  <a:gd name="T43" fmla="*/ 179 h 348"/>
                  <a:gd name="T44" fmla="*/ 131 w 204"/>
                  <a:gd name="T45" fmla="*/ 163 h 348"/>
                  <a:gd name="T46" fmla="*/ 129 w 204"/>
                  <a:gd name="T47" fmla="*/ 179 h 348"/>
                  <a:gd name="T48" fmla="*/ 119 w 204"/>
                  <a:gd name="T49" fmla="*/ 205 h 348"/>
                  <a:gd name="T50" fmla="*/ 162 w 204"/>
                  <a:gd name="T51" fmla="*/ 214 h 348"/>
                  <a:gd name="T52" fmla="*/ 175 w 204"/>
                  <a:gd name="T53" fmla="*/ 153 h 348"/>
                  <a:gd name="T54" fmla="*/ 190 w 204"/>
                  <a:gd name="T55" fmla="*/ 119 h 348"/>
                  <a:gd name="T56" fmla="*/ 204 w 204"/>
                  <a:gd name="T57" fmla="*/ 81 h 348"/>
                  <a:gd name="T58" fmla="*/ 194 w 204"/>
                  <a:gd name="T59" fmla="*/ 47 h 348"/>
                  <a:gd name="T60" fmla="*/ 165 w 204"/>
                  <a:gd name="T61" fmla="*/ 25 h 348"/>
                  <a:gd name="T62" fmla="*/ 150 w 204"/>
                  <a:gd name="T63" fmla="*/ 16 h 348"/>
                  <a:gd name="T64" fmla="*/ 122 w 204"/>
                  <a:gd name="T65" fmla="*/ 9 h 348"/>
                  <a:gd name="T66" fmla="*/ 59 w 204"/>
                  <a:gd name="T67" fmla="*/ 0 h 348"/>
                  <a:gd name="T68" fmla="*/ 138 w 204"/>
                  <a:gd name="T69" fmla="*/ 26 h 348"/>
                  <a:gd name="T70" fmla="*/ 159 w 204"/>
                  <a:gd name="T71" fmla="*/ 35 h 348"/>
                  <a:gd name="T72" fmla="*/ 165 w 204"/>
                  <a:gd name="T73" fmla="*/ 50 h 348"/>
                  <a:gd name="T74" fmla="*/ 166 w 204"/>
                  <a:gd name="T75" fmla="*/ 59 h 348"/>
                  <a:gd name="T76" fmla="*/ 157 w 204"/>
                  <a:gd name="T77" fmla="*/ 78 h 348"/>
                  <a:gd name="T78" fmla="*/ 141 w 204"/>
                  <a:gd name="T79" fmla="*/ 95 h 348"/>
                  <a:gd name="T80" fmla="*/ 119 w 204"/>
                  <a:gd name="T81" fmla="*/ 107 h 348"/>
                  <a:gd name="T82" fmla="*/ 90 w 204"/>
                  <a:gd name="T83" fmla="*/ 120 h 348"/>
                  <a:gd name="T84" fmla="*/ 68 w 204"/>
                  <a:gd name="T85" fmla="*/ 136 h 348"/>
                  <a:gd name="T86" fmla="*/ 47 w 204"/>
                  <a:gd name="T87" fmla="*/ 163 h 348"/>
                  <a:gd name="T88" fmla="*/ 31 w 204"/>
                  <a:gd name="T89" fmla="*/ 186 h 348"/>
                  <a:gd name="T90" fmla="*/ 24 w 204"/>
                  <a:gd name="T91" fmla="*/ 205 h 348"/>
                  <a:gd name="T92" fmla="*/ 12 w 204"/>
                  <a:gd name="T93" fmla="*/ 254 h 348"/>
                  <a:gd name="T94" fmla="*/ 6 w 204"/>
                  <a:gd name="T95" fmla="*/ 295 h 348"/>
                  <a:gd name="T96" fmla="*/ 0 w 204"/>
                  <a:gd name="T97" fmla="*/ 305 h 348"/>
                  <a:gd name="T98" fmla="*/ 6 w 204"/>
                  <a:gd name="T99" fmla="*/ 315 h 348"/>
                  <a:gd name="T100" fmla="*/ 7 w 204"/>
                  <a:gd name="T101" fmla="*/ 348 h 348"/>
                  <a:gd name="T102" fmla="*/ 19 w 204"/>
                  <a:gd name="T103" fmla="*/ 326 h 348"/>
                  <a:gd name="T104" fmla="*/ 19 w 204"/>
                  <a:gd name="T105" fmla="*/ 314 h 348"/>
                  <a:gd name="T106" fmla="*/ 19 w 204"/>
                  <a:gd name="T107" fmla="*/ 314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" h="348">
                    <a:moveTo>
                      <a:pt x="19" y="314"/>
                    </a:moveTo>
                    <a:lnTo>
                      <a:pt x="25" y="248"/>
                    </a:lnTo>
                    <a:lnTo>
                      <a:pt x="34" y="201"/>
                    </a:lnTo>
                    <a:lnTo>
                      <a:pt x="62" y="163"/>
                    </a:lnTo>
                    <a:lnTo>
                      <a:pt x="101" y="128"/>
                    </a:lnTo>
                    <a:lnTo>
                      <a:pt x="150" y="106"/>
                    </a:lnTo>
                    <a:lnTo>
                      <a:pt x="170" y="97"/>
                    </a:lnTo>
                    <a:lnTo>
                      <a:pt x="188" y="89"/>
                    </a:lnTo>
                    <a:lnTo>
                      <a:pt x="169" y="122"/>
                    </a:lnTo>
                    <a:lnTo>
                      <a:pt x="153" y="132"/>
                    </a:lnTo>
                    <a:lnTo>
                      <a:pt x="112" y="154"/>
                    </a:lnTo>
                    <a:lnTo>
                      <a:pt x="90" y="169"/>
                    </a:lnTo>
                    <a:lnTo>
                      <a:pt x="72" y="189"/>
                    </a:lnTo>
                    <a:lnTo>
                      <a:pt x="59" y="207"/>
                    </a:lnTo>
                    <a:lnTo>
                      <a:pt x="49" y="229"/>
                    </a:lnTo>
                    <a:lnTo>
                      <a:pt x="41" y="276"/>
                    </a:lnTo>
                    <a:lnTo>
                      <a:pt x="62" y="267"/>
                    </a:lnTo>
                    <a:lnTo>
                      <a:pt x="68" y="257"/>
                    </a:lnTo>
                    <a:lnTo>
                      <a:pt x="79" y="251"/>
                    </a:lnTo>
                    <a:lnTo>
                      <a:pt x="82" y="225"/>
                    </a:lnTo>
                    <a:lnTo>
                      <a:pt x="91" y="201"/>
                    </a:lnTo>
                    <a:lnTo>
                      <a:pt x="107" y="179"/>
                    </a:lnTo>
                    <a:lnTo>
                      <a:pt x="131" y="163"/>
                    </a:lnTo>
                    <a:lnTo>
                      <a:pt x="129" y="179"/>
                    </a:lnTo>
                    <a:lnTo>
                      <a:pt x="119" y="205"/>
                    </a:lnTo>
                    <a:lnTo>
                      <a:pt x="162" y="214"/>
                    </a:lnTo>
                    <a:lnTo>
                      <a:pt x="175" y="153"/>
                    </a:lnTo>
                    <a:lnTo>
                      <a:pt x="190" y="119"/>
                    </a:lnTo>
                    <a:lnTo>
                      <a:pt x="204" y="81"/>
                    </a:lnTo>
                    <a:lnTo>
                      <a:pt x="194" y="47"/>
                    </a:lnTo>
                    <a:lnTo>
                      <a:pt x="165" y="25"/>
                    </a:lnTo>
                    <a:lnTo>
                      <a:pt x="150" y="16"/>
                    </a:lnTo>
                    <a:lnTo>
                      <a:pt x="122" y="9"/>
                    </a:lnTo>
                    <a:lnTo>
                      <a:pt x="59" y="0"/>
                    </a:lnTo>
                    <a:lnTo>
                      <a:pt x="138" y="26"/>
                    </a:lnTo>
                    <a:lnTo>
                      <a:pt x="159" y="35"/>
                    </a:lnTo>
                    <a:lnTo>
                      <a:pt x="165" y="50"/>
                    </a:lnTo>
                    <a:lnTo>
                      <a:pt x="166" y="59"/>
                    </a:lnTo>
                    <a:lnTo>
                      <a:pt x="157" y="78"/>
                    </a:lnTo>
                    <a:lnTo>
                      <a:pt x="141" y="95"/>
                    </a:lnTo>
                    <a:lnTo>
                      <a:pt x="119" y="107"/>
                    </a:lnTo>
                    <a:lnTo>
                      <a:pt x="90" y="120"/>
                    </a:lnTo>
                    <a:lnTo>
                      <a:pt x="68" y="136"/>
                    </a:lnTo>
                    <a:lnTo>
                      <a:pt x="47" y="163"/>
                    </a:lnTo>
                    <a:lnTo>
                      <a:pt x="31" y="186"/>
                    </a:lnTo>
                    <a:lnTo>
                      <a:pt x="24" y="205"/>
                    </a:lnTo>
                    <a:lnTo>
                      <a:pt x="12" y="254"/>
                    </a:lnTo>
                    <a:lnTo>
                      <a:pt x="6" y="295"/>
                    </a:lnTo>
                    <a:lnTo>
                      <a:pt x="0" y="305"/>
                    </a:lnTo>
                    <a:lnTo>
                      <a:pt x="6" y="315"/>
                    </a:lnTo>
                    <a:lnTo>
                      <a:pt x="7" y="348"/>
                    </a:lnTo>
                    <a:lnTo>
                      <a:pt x="19" y="326"/>
                    </a:lnTo>
                    <a:lnTo>
                      <a:pt x="19" y="314"/>
                    </a:lnTo>
                    <a:lnTo>
                      <a:pt x="19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5" name="Freeform 321">
                <a:extLst>
                  <a:ext uri="{FF2B5EF4-FFF2-40B4-BE49-F238E27FC236}">
                    <a16:creationId xmlns:a16="http://schemas.microsoft.com/office/drawing/2014/main" id="{4148C4ED-E7E4-4100-89FD-4A3CFFBD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75"/>
                <a:ext cx="82" cy="30"/>
              </a:xfrm>
              <a:custGeom>
                <a:avLst/>
                <a:gdLst>
                  <a:gd name="T0" fmla="*/ 3 w 163"/>
                  <a:gd name="T1" fmla="*/ 18 h 59"/>
                  <a:gd name="T2" fmla="*/ 65 w 163"/>
                  <a:gd name="T3" fmla="*/ 25 h 59"/>
                  <a:gd name="T4" fmla="*/ 127 w 163"/>
                  <a:gd name="T5" fmla="*/ 33 h 59"/>
                  <a:gd name="T6" fmla="*/ 153 w 163"/>
                  <a:gd name="T7" fmla="*/ 43 h 59"/>
                  <a:gd name="T8" fmla="*/ 163 w 163"/>
                  <a:gd name="T9" fmla="*/ 59 h 59"/>
                  <a:gd name="T10" fmla="*/ 160 w 163"/>
                  <a:gd name="T11" fmla="*/ 37 h 59"/>
                  <a:gd name="T12" fmla="*/ 127 w 163"/>
                  <a:gd name="T13" fmla="*/ 24 h 59"/>
                  <a:gd name="T14" fmla="*/ 44 w 163"/>
                  <a:gd name="T15" fmla="*/ 6 h 59"/>
                  <a:gd name="T16" fmla="*/ 0 w 163"/>
                  <a:gd name="T17" fmla="*/ 0 h 59"/>
                  <a:gd name="T18" fmla="*/ 3 w 163"/>
                  <a:gd name="T19" fmla="*/ 18 h 59"/>
                  <a:gd name="T20" fmla="*/ 3 w 163"/>
                  <a:gd name="T21" fmla="*/ 1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3" h="59">
                    <a:moveTo>
                      <a:pt x="3" y="18"/>
                    </a:moveTo>
                    <a:lnTo>
                      <a:pt x="65" y="25"/>
                    </a:lnTo>
                    <a:lnTo>
                      <a:pt x="127" y="33"/>
                    </a:lnTo>
                    <a:lnTo>
                      <a:pt x="153" y="43"/>
                    </a:lnTo>
                    <a:lnTo>
                      <a:pt x="163" y="59"/>
                    </a:lnTo>
                    <a:lnTo>
                      <a:pt x="160" y="37"/>
                    </a:lnTo>
                    <a:lnTo>
                      <a:pt x="127" y="24"/>
                    </a:lnTo>
                    <a:lnTo>
                      <a:pt x="44" y="6"/>
                    </a:lnTo>
                    <a:lnTo>
                      <a:pt x="0" y="0"/>
                    </a:lnTo>
                    <a:lnTo>
                      <a:pt x="3" y="18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6" name="Freeform 322">
                <a:extLst>
                  <a:ext uri="{FF2B5EF4-FFF2-40B4-BE49-F238E27FC236}">
                    <a16:creationId xmlns:a16="http://schemas.microsoft.com/office/drawing/2014/main" id="{D30323CF-26B2-43F8-8508-0E7F256B5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401"/>
                <a:ext cx="39" cy="62"/>
              </a:xfrm>
              <a:custGeom>
                <a:avLst/>
                <a:gdLst>
                  <a:gd name="T0" fmla="*/ 74 w 77"/>
                  <a:gd name="T1" fmla="*/ 0 h 125"/>
                  <a:gd name="T2" fmla="*/ 44 w 77"/>
                  <a:gd name="T3" fmla="*/ 8 h 125"/>
                  <a:gd name="T4" fmla="*/ 14 w 77"/>
                  <a:gd name="T5" fmla="*/ 33 h 125"/>
                  <a:gd name="T6" fmla="*/ 3 w 77"/>
                  <a:gd name="T7" fmla="*/ 52 h 125"/>
                  <a:gd name="T8" fmla="*/ 8 w 77"/>
                  <a:gd name="T9" fmla="*/ 85 h 125"/>
                  <a:gd name="T10" fmla="*/ 0 w 77"/>
                  <a:gd name="T11" fmla="*/ 116 h 125"/>
                  <a:gd name="T12" fmla="*/ 14 w 77"/>
                  <a:gd name="T13" fmla="*/ 125 h 125"/>
                  <a:gd name="T14" fmla="*/ 44 w 77"/>
                  <a:gd name="T15" fmla="*/ 116 h 125"/>
                  <a:gd name="T16" fmla="*/ 57 w 77"/>
                  <a:gd name="T17" fmla="*/ 103 h 125"/>
                  <a:gd name="T18" fmla="*/ 35 w 77"/>
                  <a:gd name="T19" fmla="*/ 107 h 125"/>
                  <a:gd name="T20" fmla="*/ 20 w 77"/>
                  <a:gd name="T21" fmla="*/ 110 h 125"/>
                  <a:gd name="T22" fmla="*/ 11 w 77"/>
                  <a:gd name="T23" fmla="*/ 106 h 125"/>
                  <a:gd name="T24" fmla="*/ 33 w 77"/>
                  <a:gd name="T25" fmla="*/ 85 h 125"/>
                  <a:gd name="T26" fmla="*/ 35 w 77"/>
                  <a:gd name="T27" fmla="*/ 74 h 125"/>
                  <a:gd name="T28" fmla="*/ 22 w 77"/>
                  <a:gd name="T29" fmla="*/ 74 h 125"/>
                  <a:gd name="T30" fmla="*/ 20 w 77"/>
                  <a:gd name="T31" fmla="*/ 49 h 125"/>
                  <a:gd name="T32" fmla="*/ 25 w 77"/>
                  <a:gd name="T33" fmla="*/ 36 h 125"/>
                  <a:gd name="T34" fmla="*/ 52 w 77"/>
                  <a:gd name="T35" fmla="*/ 14 h 125"/>
                  <a:gd name="T36" fmla="*/ 77 w 77"/>
                  <a:gd name="T37" fmla="*/ 15 h 125"/>
                  <a:gd name="T38" fmla="*/ 74 w 77"/>
                  <a:gd name="T39" fmla="*/ 0 h 125"/>
                  <a:gd name="T40" fmla="*/ 74 w 77"/>
                  <a:gd name="T4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7" h="125">
                    <a:moveTo>
                      <a:pt x="74" y="0"/>
                    </a:moveTo>
                    <a:lnTo>
                      <a:pt x="44" y="8"/>
                    </a:lnTo>
                    <a:lnTo>
                      <a:pt x="14" y="33"/>
                    </a:lnTo>
                    <a:lnTo>
                      <a:pt x="3" y="52"/>
                    </a:lnTo>
                    <a:lnTo>
                      <a:pt x="8" y="85"/>
                    </a:lnTo>
                    <a:lnTo>
                      <a:pt x="0" y="116"/>
                    </a:lnTo>
                    <a:lnTo>
                      <a:pt x="14" y="125"/>
                    </a:lnTo>
                    <a:lnTo>
                      <a:pt x="44" y="116"/>
                    </a:lnTo>
                    <a:lnTo>
                      <a:pt x="57" y="103"/>
                    </a:lnTo>
                    <a:lnTo>
                      <a:pt x="35" y="107"/>
                    </a:lnTo>
                    <a:lnTo>
                      <a:pt x="20" y="110"/>
                    </a:lnTo>
                    <a:lnTo>
                      <a:pt x="11" y="106"/>
                    </a:lnTo>
                    <a:lnTo>
                      <a:pt x="33" y="85"/>
                    </a:lnTo>
                    <a:lnTo>
                      <a:pt x="35" y="74"/>
                    </a:lnTo>
                    <a:lnTo>
                      <a:pt x="22" y="74"/>
                    </a:lnTo>
                    <a:lnTo>
                      <a:pt x="20" y="49"/>
                    </a:lnTo>
                    <a:lnTo>
                      <a:pt x="25" y="36"/>
                    </a:lnTo>
                    <a:lnTo>
                      <a:pt x="52" y="14"/>
                    </a:lnTo>
                    <a:lnTo>
                      <a:pt x="77" y="15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7" name="Freeform 323">
                <a:extLst>
                  <a:ext uri="{FF2B5EF4-FFF2-40B4-BE49-F238E27FC236}">
                    <a16:creationId xmlns:a16="http://schemas.microsoft.com/office/drawing/2014/main" id="{086DD92D-85AF-4736-B04E-659016AF3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382"/>
                <a:ext cx="111" cy="48"/>
              </a:xfrm>
              <a:custGeom>
                <a:avLst/>
                <a:gdLst>
                  <a:gd name="T0" fmla="*/ 76 w 222"/>
                  <a:gd name="T1" fmla="*/ 11 h 95"/>
                  <a:gd name="T2" fmla="*/ 59 w 222"/>
                  <a:gd name="T3" fmla="*/ 16 h 95"/>
                  <a:gd name="T4" fmla="*/ 31 w 222"/>
                  <a:gd name="T5" fmla="*/ 30 h 95"/>
                  <a:gd name="T6" fmla="*/ 26 w 222"/>
                  <a:gd name="T7" fmla="*/ 44 h 95"/>
                  <a:gd name="T8" fmla="*/ 0 w 222"/>
                  <a:gd name="T9" fmla="*/ 95 h 95"/>
                  <a:gd name="T10" fmla="*/ 34 w 222"/>
                  <a:gd name="T11" fmla="*/ 54 h 95"/>
                  <a:gd name="T12" fmla="*/ 59 w 222"/>
                  <a:gd name="T13" fmla="*/ 30 h 95"/>
                  <a:gd name="T14" fmla="*/ 82 w 222"/>
                  <a:gd name="T15" fmla="*/ 20 h 95"/>
                  <a:gd name="T16" fmla="*/ 100 w 222"/>
                  <a:gd name="T17" fmla="*/ 11 h 95"/>
                  <a:gd name="T18" fmla="*/ 128 w 222"/>
                  <a:gd name="T19" fmla="*/ 14 h 95"/>
                  <a:gd name="T20" fmla="*/ 156 w 222"/>
                  <a:gd name="T21" fmla="*/ 25 h 95"/>
                  <a:gd name="T22" fmla="*/ 182 w 222"/>
                  <a:gd name="T23" fmla="*/ 41 h 95"/>
                  <a:gd name="T24" fmla="*/ 195 w 222"/>
                  <a:gd name="T25" fmla="*/ 42 h 95"/>
                  <a:gd name="T26" fmla="*/ 222 w 222"/>
                  <a:gd name="T27" fmla="*/ 26 h 95"/>
                  <a:gd name="T28" fmla="*/ 186 w 222"/>
                  <a:gd name="T29" fmla="*/ 20 h 95"/>
                  <a:gd name="T30" fmla="*/ 148 w 222"/>
                  <a:gd name="T31" fmla="*/ 10 h 95"/>
                  <a:gd name="T32" fmla="*/ 107 w 222"/>
                  <a:gd name="T33" fmla="*/ 0 h 95"/>
                  <a:gd name="T34" fmla="*/ 88 w 222"/>
                  <a:gd name="T35" fmla="*/ 1 h 95"/>
                  <a:gd name="T36" fmla="*/ 76 w 222"/>
                  <a:gd name="T37" fmla="*/ 11 h 95"/>
                  <a:gd name="T38" fmla="*/ 76 w 222"/>
                  <a:gd name="T39" fmla="*/ 1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2" h="95">
                    <a:moveTo>
                      <a:pt x="76" y="11"/>
                    </a:moveTo>
                    <a:lnTo>
                      <a:pt x="59" y="16"/>
                    </a:lnTo>
                    <a:lnTo>
                      <a:pt x="31" y="30"/>
                    </a:lnTo>
                    <a:lnTo>
                      <a:pt x="26" y="44"/>
                    </a:lnTo>
                    <a:lnTo>
                      <a:pt x="0" y="95"/>
                    </a:lnTo>
                    <a:lnTo>
                      <a:pt x="34" y="54"/>
                    </a:lnTo>
                    <a:lnTo>
                      <a:pt x="59" y="30"/>
                    </a:lnTo>
                    <a:lnTo>
                      <a:pt x="82" y="20"/>
                    </a:lnTo>
                    <a:lnTo>
                      <a:pt x="100" y="11"/>
                    </a:lnTo>
                    <a:lnTo>
                      <a:pt x="128" y="14"/>
                    </a:lnTo>
                    <a:lnTo>
                      <a:pt x="156" y="25"/>
                    </a:lnTo>
                    <a:lnTo>
                      <a:pt x="182" y="41"/>
                    </a:lnTo>
                    <a:lnTo>
                      <a:pt x="195" y="42"/>
                    </a:lnTo>
                    <a:lnTo>
                      <a:pt x="222" y="26"/>
                    </a:lnTo>
                    <a:lnTo>
                      <a:pt x="186" y="20"/>
                    </a:lnTo>
                    <a:lnTo>
                      <a:pt x="148" y="10"/>
                    </a:lnTo>
                    <a:lnTo>
                      <a:pt x="107" y="0"/>
                    </a:lnTo>
                    <a:lnTo>
                      <a:pt x="88" y="1"/>
                    </a:lnTo>
                    <a:lnTo>
                      <a:pt x="76" y="11"/>
                    </a:lnTo>
                    <a:lnTo>
                      <a:pt x="7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8" name="Freeform 324">
                <a:extLst>
                  <a:ext uri="{FF2B5EF4-FFF2-40B4-BE49-F238E27FC236}">
                    <a16:creationId xmlns:a16="http://schemas.microsoft.com/office/drawing/2014/main" id="{44C9D424-80D8-4A54-AB67-405E7DDB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500"/>
                <a:ext cx="91" cy="25"/>
              </a:xfrm>
              <a:custGeom>
                <a:avLst/>
                <a:gdLst>
                  <a:gd name="T0" fmla="*/ 17 w 184"/>
                  <a:gd name="T1" fmla="*/ 31 h 50"/>
                  <a:gd name="T2" fmla="*/ 34 w 184"/>
                  <a:gd name="T3" fmla="*/ 42 h 50"/>
                  <a:gd name="T4" fmla="*/ 56 w 184"/>
                  <a:gd name="T5" fmla="*/ 37 h 50"/>
                  <a:gd name="T6" fmla="*/ 80 w 184"/>
                  <a:gd name="T7" fmla="*/ 30 h 50"/>
                  <a:gd name="T8" fmla="*/ 115 w 184"/>
                  <a:gd name="T9" fmla="*/ 11 h 50"/>
                  <a:gd name="T10" fmla="*/ 105 w 184"/>
                  <a:gd name="T11" fmla="*/ 22 h 50"/>
                  <a:gd name="T12" fmla="*/ 124 w 184"/>
                  <a:gd name="T13" fmla="*/ 20 h 50"/>
                  <a:gd name="T14" fmla="*/ 141 w 184"/>
                  <a:gd name="T15" fmla="*/ 14 h 50"/>
                  <a:gd name="T16" fmla="*/ 159 w 184"/>
                  <a:gd name="T17" fmla="*/ 8 h 50"/>
                  <a:gd name="T18" fmla="*/ 184 w 184"/>
                  <a:gd name="T19" fmla="*/ 0 h 50"/>
                  <a:gd name="T20" fmla="*/ 156 w 184"/>
                  <a:gd name="T21" fmla="*/ 24 h 50"/>
                  <a:gd name="T22" fmla="*/ 122 w 184"/>
                  <a:gd name="T23" fmla="*/ 36 h 50"/>
                  <a:gd name="T24" fmla="*/ 93 w 184"/>
                  <a:gd name="T25" fmla="*/ 34 h 50"/>
                  <a:gd name="T26" fmla="*/ 59 w 184"/>
                  <a:gd name="T27" fmla="*/ 47 h 50"/>
                  <a:gd name="T28" fmla="*/ 39 w 184"/>
                  <a:gd name="T29" fmla="*/ 50 h 50"/>
                  <a:gd name="T30" fmla="*/ 15 w 184"/>
                  <a:gd name="T31" fmla="*/ 40 h 50"/>
                  <a:gd name="T32" fmla="*/ 0 w 184"/>
                  <a:gd name="T33" fmla="*/ 18 h 50"/>
                  <a:gd name="T34" fmla="*/ 17 w 184"/>
                  <a:gd name="T35" fmla="*/ 31 h 50"/>
                  <a:gd name="T36" fmla="*/ 17 w 184"/>
                  <a:gd name="T37" fmla="*/ 3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4" h="50">
                    <a:moveTo>
                      <a:pt x="17" y="31"/>
                    </a:moveTo>
                    <a:lnTo>
                      <a:pt x="34" y="42"/>
                    </a:lnTo>
                    <a:lnTo>
                      <a:pt x="56" y="37"/>
                    </a:lnTo>
                    <a:lnTo>
                      <a:pt x="80" y="30"/>
                    </a:lnTo>
                    <a:lnTo>
                      <a:pt x="115" y="11"/>
                    </a:lnTo>
                    <a:lnTo>
                      <a:pt x="105" y="22"/>
                    </a:lnTo>
                    <a:lnTo>
                      <a:pt x="124" y="20"/>
                    </a:lnTo>
                    <a:lnTo>
                      <a:pt x="141" y="14"/>
                    </a:lnTo>
                    <a:lnTo>
                      <a:pt x="159" y="8"/>
                    </a:lnTo>
                    <a:lnTo>
                      <a:pt x="184" y="0"/>
                    </a:lnTo>
                    <a:lnTo>
                      <a:pt x="156" y="24"/>
                    </a:lnTo>
                    <a:lnTo>
                      <a:pt x="122" y="36"/>
                    </a:lnTo>
                    <a:lnTo>
                      <a:pt x="93" y="34"/>
                    </a:lnTo>
                    <a:lnTo>
                      <a:pt x="59" y="47"/>
                    </a:lnTo>
                    <a:lnTo>
                      <a:pt x="39" y="50"/>
                    </a:lnTo>
                    <a:lnTo>
                      <a:pt x="15" y="40"/>
                    </a:lnTo>
                    <a:lnTo>
                      <a:pt x="0" y="18"/>
                    </a:lnTo>
                    <a:lnTo>
                      <a:pt x="17" y="31"/>
                    </a:lnTo>
                    <a:lnTo>
                      <a:pt x="17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69" name="Freeform 325">
                <a:extLst>
                  <a:ext uri="{FF2B5EF4-FFF2-40B4-BE49-F238E27FC236}">
                    <a16:creationId xmlns:a16="http://schemas.microsoft.com/office/drawing/2014/main" id="{50C404C0-26E0-4DFF-BA0E-3D2707F6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413"/>
                <a:ext cx="38" cy="12"/>
              </a:xfrm>
              <a:custGeom>
                <a:avLst/>
                <a:gdLst>
                  <a:gd name="T0" fmla="*/ 0 w 76"/>
                  <a:gd name="T1" fmla="*/ 9 h 24"/>
                  <a:gd name="T2" fmla="*/ 26 w 76"/>
                  <a:gd name="T3" fmla="*/ 0 h 24"/>
                  <a:gd name="T4" fmla="*/ 57 w 76"/>
                  <a:gd name="T5" fmla="*/ 8 h 24"/>
                  <a:gd name="T6" fmla="*/ 76 w 76"/>
                  <a:gd name="T7" fmla="*/ 2 h 24"/>
                  <a:gd name="T8" fmla="*/ 60 w 76"/>
                  <a:gd name="T9" fmla="*/ 18 h 24"/>
                  <a:gd name="T10" fmla="*/ 38 w 76"/>
                  <a:gd name="T11" fmla="*/ 24 h 24"/>
                  <a:gd name="T12" fmla="*/ 0 w 76"/>
                  <a:gd name="T13" fmla="*/ 9 h 24"/>
                  <a:gd name="T14" fmla="*/ 0 w 76"/>
                  <a:gd name="T15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4">
                    <a:moveTo>
                      <a:pt x="0" y="9"/>
                    </a:moveTo>
                    <a:lnTo>
                      <a:pt x="26" y="0"/>
                    </a:lnTo>
                    <a:lnTo>
                      <a:pt x="57" y="8"/>
                    </a:lnTo>
                    <a:lnTo>
                      <a:pt x="76" y="2"/>
                    </a:lnTo>
                    <a:lnTo>
                      <a:pt x="60" y="18"/>
                    </a:lnTo>
                    <a:lnTo>
                      <a:pt x="38" y="2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0" name="Freeform 326">
                <a:extLst>
                  <a:ext uri="{FF2B5EF4-FFF2-40B4-BE49-F238E27FC236}">
                    <a16:creationId xmlns:a16="http://schemas.microsoft.com/office/drawing/2014/main" id="{3A2758B0-6C92-46D6-B6CD-023349C5A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443"/>
                <a:ext cx="32" cy="13"/>
              </a:xfrm>
              <a:custGeom>
                <a:avLst/>
                <a:gdLst>
                  <a:gd name="T0" fmla="*/ 0 w 63"/>
                  <a:gd name="T1" fmla="*/ 14 h 25"/>
                  <a:gd name="T2" fmla="*/ 17 w 63"/>
                  <a:gd name="T3" fmla="*/ 0 h 25"/>
                  <a:gd name="T4" fmla="*/ 47 w 63"/>
                  <a:gd name="T5" fmla="*/ 6 h 25"/>
                  <a:gd name="T6" fmla="*/ 63 w 63"/>
                  <a:gd name="T7" fmla="*/ 9 h 25"/>
                  <a:gd name="T8" fmla="*/ 27 w 63"/>
                  <a:gd name="T9" fmla="*/ 17 h 25"/>
                  <a:gd name="T10" fmla="*/ 4 w 63"/>
                  <a:gd name="T11" fmla="*/ 25 h 25"/>
                  <a:gd name="T12" fmla="*/ 0 w 63"/>
                  <a:gd name="T13" fmla="*/ 14 h 25"/>
                  <a:gd name="T14" fmla="*/ 0 w 63"/>
                  <a:gd name="T1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5">
                    <a:moveTo>
                      <a:pt x="0" y="14"/>
                    </a:moveTo>
                    <a:lnTo>
                      <a:pt x="17" y="0"/>
                    </a:lnTo>
                    <a:lnTo>
                      <a:pt x="47" y="6"/>
                    </a:lnTo>
                    <a:lnTo>
                      <a:pt x="63" y="9"/>
                    </a:lnTo>
                    <a:lnTo>
                      <a:pt x="27" y="17"/>
                    </a:lnTo>
                    <a:lnTo>
                      <a:pt x="4" y="25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1" name="Freeform 327">
                <a:extLst>
                  <a:ext uri="{FF2B5EF4-FFF2-40B4-BE49-F238E27FC236}">
                    <a16:creationId xmlns:a16="http://schemas.microsoft.com/office/drawing/2014/main" id="{87691D31-4907-4463-A41E-AE0EA18E2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105"/>
                <a:ext cx="179" cy="270"/>
              </a:xfrm>
              <a:custGeom>
                <a:avLst/>
                <a:gdLst>
                  <a:gd name="T0" fmla="*/ 286 w 356"/>
                  <a:gd name="T1" fmla="*/ 63 h 540"/>
                  <a:gd name="T2" fmla="*/ 274 w 356"/>
                  <a:gd name="T3" fmla="*/ 129 h 540"/>
                  <a:gd name="T4" fmla="*/ 271 w 356"/>
                  <a:gd name="T5" fmla="*/ 204 h 540"/>
                  <a:gd name="T6" fmla="*/ 280 w 356"/>
                  <a:gd name="T7" fmla="*/ 235 h 540"/>
                  <a:gd name="T8" fmla="*/ 226 w 356"/>
                  <a:gd name="T9" fmla="*/ 280 h 540"/>
                  <a:gd name="T10" fmla="*/ 151 w 356"/>
                  <a:gd name="T11" fmla="*/ 373 h 540"/>
                  <a:gd name="T12" fmla="*/ 99 w 356"/>
                  <a:gd name="T13" fmla="*/ 446 h 540"/>
                  <a:gd name="T14" fmla="*/ 0 w 356"/>
                  <a:gd name="T15" fmla="*/ 540 h 540"/>
                  <a:gd name="T16" fmla="*/ 25 w 356"/>
                  <a:gd name="T17" fmla="*/ 537 h 540"/>
                  <a:gd name="T18" fmla="*/ 116 w 356"/>
                  <a:gd name="T19" fmla="*/ 449 h 540"/>
                  <a:gd name="T20" fmla="*/ 170 w 356"/>
                  <a:gd name="T21" fmla="*/ 379 h 540"/>
                  <a:gd name="T22" fmla="*/ 233 w 356"/>
                  <a:gd name="T23" fmla="*/ 293 h 540"/>
                  <a:gd name="T24" fmla="*/ 271 w 356"/>
                  <a:gd name="T25" fmla="*/ 261 h 540"/>
                  <a:gd name="T26" fmla="*/ 356 w 356"/>
                  <a:gd name="T27" fmla="*/ 201 h 540"/>
                  <a:gd name="T28" fmla="*/ 296 w 356"/>
                  <a:gd name="T29" fmla="*/ 232 h 540"/>
                  <a:gd name="T30" fmla="*/ 284 w 356"/>
                  <a:gd name="T31" fmla="*/ 188 h 540"/>
                  <a:gd name="T32" fmla="*/ 299 w 356"/>
                  <a:gd name="T33" fmla="*/ 75 h 540"/>
                  <a:gd name="T34" fmla="*/ 298 w 356"/>
                  <a:gd name="T35" fmla="*/ 0 h 540"/>
                  <a:gd name="T36" fmla="*/ 268 w 356"/>
                  <a:gd name="T37" fmla="*/ 20 h 540"/>
                  <a:gd name="T38" fmla="*/ 286 w 356"/>
                  <a:gd name="T39" fmla="*/ 63 h 540"/>
                  <a:gd name="T40" fmla="*/ 286 w 356"/>
                  <a:gd name="T41" fmla="*/ 63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6" h="540">
                    <a:moveTo>
                      <a:pt x="286" y="63"/>
                    </a:moveTo>
                    <a:lnTo>
                      <a:pt x="274" y="129"/>
                    </a:lnTo>
                    <a:lnTo>
                      <a:pt x="271" y="204"/>
                    </a:lnTo>
                    <a:lnTo>
                      <a:pt x="280" y="235"/>
                    </a:lnTo>
                    <a:lnTo>
                      <a:pt x="226" y="280"/>
                    </a:lnTo>
                    <a:lnTo>
                      <a:pt x="151" y="373"/>
                    </a:lnTo>
                    <a:lnTo>
                      <a:pt x="99" y="446"/>
                    </a:lnTo>
                    <a:lnTo>
                      <a:pt x="0" y="540"/>
                    </a:lnTo>
                    <a:lnTo>
                      <a:pt x="25" y="537"/>
                    </a:lnTo>
                    <a:lnTo>
                      <a:pt x="116" y="449"/>
                    </a:lnTo>
                    <a:lnTo>
                      <a:pt x="170" y="379"/>
                    </a:lnTo>
                    <a:lnTo>
                      <a:pt x="233" y="293"/>
                    </a:lnTo>
                    <a:lnTo>
                      <a:pt x="271" y="261"/>
                    </a:lnTo>
                    <a:lnTo>
                      <a:pt x="356" y="201"/>
                    </a:lnTo>
                    <a:lnTo>
                      <a:pt x="296" y="232"/>
                    </a:lnTo>
                    <a:lnTo>
                      <a:pt x="284" y="188"/>
                    </a:lnTo>
                    <a:lnTo>
                      <a:pt x="299" y="75"/>
                    </a:lnTo>
                    <a:lnTo>
                      <a:pt x="298" y="0"/>
                    </a:lnTo>
                    <a:lnTo>
                      <a:pt x="268" y="20"/>
                    </a:lnTo>
                    <a:lnTo>
                      <a:pt x="286" y="63"/>
                    </a:lnTo>
                    <a:lnTo>
                      <a:pt x="28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0072" name="Freeform 328">
              <a:extLst>
                <a:ext uri="{FF2B5EF4-FFF2-40B4-BE49-F238E27FC236}">
                  <a16:creationId xmlns:a16="http://schemas.microsoft.com/office/drawing/2014/main" id="{758307FD-6411-4F49-851B-C3DAD0CC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373"/>
              <a:ext cx="60" cy="83"/>
            </a:xfrm>
            <a:custGeom>
              <a:avLst/>
              <a:gdLst>
                <a:gd name="T0" fmla="*/ 0 w 119"/>
                <a:gd name="T1" fmla="*/ 23 h 167"/>
                <a:gd name="T2" fmla="*/ 17 w 119"/>
                <a:gd name="T3" fmla="*/ 39 h 167"/>
                <a:gd name="T4" fmla="*/ 28 w 119"/>
                <a:gd name="T5" fmla="*/ 57 h 167"/>
                <a:gd name="T6" fmla="*/ 28 w 119"/>
                <a:gd name="T7" fmla="*/ 95 h 167"/>
                <a:gd name="T8" fmla="*/ 48 w 119"/>
                <a:gd name="T9" fmla="*/ 104 h 167"/>
                <a:gd name="T10" fmla="*/ 83 w 119"/>
                <a:gd name="T11" fmla="*/ 116 h 167"/>
                <a:gd name="T12" fmla="*/ 97 w 119"/>
                <a:gd name="T13" fmla="*/ 146 h 167"/>
                <a:gd name="T14" fmla="*/ 86 w 119"/>
                <a:gd name="T15" fmla="*/ 167 h 167"/>
                <a:gd name="T16" fmla="*/ 107 w 119"/>
                <a:gd name="T17" fmla="*/ 157 h 167"/>
                <a:gd name="T18" fmla="*/ 119 w 119"/>
                <a:gd name="T19" fmla="*/ 121 h 167"/>
                <a:gd name="T20" fmla="*/ 116 w 119"/>
                <a:gd name="T21" fmla="*/ 77 h 167"/>
                <a:gd name="T22" fmla="*/ 80 w 119"/>
                <a:gd name="T23" fmla="*/ 96 h 167"/>
                <a:gd name="T24" fmla="*/ 48 w 119"/>
                <a:gd name="T25" fmla="*/ 88 h 167"/>
                <a:gd name="T26" fmla="*/ 39 w 119"/>
                <a:gd name="T27" fmla="*/ 49 h 167"/>
                <a:gd name="T28" fmla="*/ 51 w 119"/>
                <a:gd name="T29" fmla="*/ 38 h 167"/>
                <a:gd name="T30" fmla="*/ 86 w 119"/>
                <a:gd name="T31" fmla="*/ 30 h 167"/>
                <a:gd name="T32" fmla="*/ 58 w 119"/>
                <a:gd name="T33" fmla="*/ 8 h 167"/>
                <a:gd name="T34" fmla="*/ 22 w 119"/>
                <a:gd name="T35" fmla="*/ 27 h 167"/>
                <a:gd name="T36" fmla="*/ 57 w 119"/>
                <a:gd name="T37" fmla="*/ 0 h 167"/>
                <a:gd name="T38" fmla="*/ 26 w 119"/>
                <a:gd name="T39" fmla="*/ 0 h 167"/>
                <a:gd name="T40" fmla="*/ 0 w 119"/>
                <a:gd name="T41" fmla="*/ 23 h 167"/>
                <a:gd name="T42" fmla="*/ 0 w 119"/>
                <a:gd name="T43" fmla="*/ 2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167">
                  <a:moveTo>
                    <a:pt x="0" y="23"/>
                  </a:moveTo>
                  <a:lnTo>
                    <a:pt x="17" y="39"/>
                  </a:lnTo>
                  <a:lnTo>
                    <a:pt x="28" y="57"/>
                  </a:lnTo>
                  <a:lnTo>
                    <a:pt x="28" y="95"/>
                  </a:lnTo>
                  <a:lnTo>
                    <a:pt x="48" y="104"/>
                  </a:lnTo>
                  <a:lnTo>
                    <a:pt x="83" y="116"/>
                  </a:lnTo>
                  <a:lnTo>
                    <a:pt x="97" y="146"/>
                  </a:lnTo>
                  <a:lnTo>
                    <a:pt x="86" y="167"/>
                  </a:lnTo>
                  <a:lnTo>
                    <a:pt x="107" y="157"/>
                  </a:lnTo>
                  <a:lnTo>
                    <a:pt x="119" y="121"/>
                  </a:lnTo>
                  <a:lnTo>
                    <a:pt x="116" y="77"/>
                  </a:lnTo>
                  <a:lnTo>
                    <a:pt x="80" y="96"/>
                  </a:lnTo>
                  <a:lnTo>
                    <a:pt x="48" y="88"/>
                  </a:lnTo>
                  <a:lnTo>
                    <a:pt x="39" y="49"/>
                  </a:lnTo>
                  <a:lnTo>
                    <a:pt x="51" y="38"/>
                  </a:lnTo>
                  <a:lnTo>
                    <a:pt x="86" y="30"/>
                  </a:lnTo>
                  <a:lnTo>
                    <a:pt x="58" y="8"/>
                  </a:lnTo>
                  <a:lnTo>
                    <a:pt x="22" y="27"/>
                  </a:lnTo>
                  <a:lnTo>
                    <a:pt x="57" y="0"/>
                  </a:lnTo>
                  <a:lnTo>
                    <a:pt x="26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3" name="Freeform 329">
              <a:extLst>
                <a:ext uri="{FF2B5EF4-FFF2-40B4-BE49-F238E27FC236}">
                  <a16:creationId xmlns:a16="http://schemas.microsoft.com/office/drawing/2014/main" id="{A6379D0A-8CEB-438B-8C49-E6E1F0E3B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384"/>
              <a:ext cx="27" cy="42"/>
            </a:xfrm>
            <a:custGeom>
              <a:avLst/>
              <a:gdLst>
                <a:gd name="T0" fmla="*/ 14 w 55"/>
                <a:gd name="T1" fmla="*/ 11 h 83"/>
                <a:gd name="T2" fmla="*/ 33 w 55"/>
                <a:gd name="T3" fmla="*/ 17 h 83"/>
                <a:gd name="T4" fmla="*/ 46 w 55"/>
                <a:gd name="T5" fmla="*/ 33 h 83"/>
                <a:gd name="T6" fmla="*/ 40 w 55"/>
                <a:gd name="T7" fmla="*/ 58 h 83"/>
                <a:gd name="T8" fmla="*/ 41 w 55"/>
                <a:gd name="T9" fmla="*/ 83 h 83"/>
                <a:gd name="T10" fmla="*/ 55 w 55"/>
                <a:gd name="T11" fmla="*/ 57 h 83"/>
                <a:gd name="T12" fmla="*/ 49 w 55"/>
                <a:gd name="T13" fmla="*/ 17 h 83"/>
                <a:gd name="T14" fmla="*/ 31 w 55"/>
                <a:gd name="T15" fmla="*/ 1 h 83"/>
                <a:gd name="T16" fmla="*/ 0 w 55"/>
                <a:gd name="T17" fmla="*/ 0 h 83"/>
                <a:gd name="T18" fmla="*/ 14 w 55"/>
                <a:gd name="T19" fmla="*/ 11 h 83"/>
                <a:gd name="T20" fmla="*/ 14 w 55"/>
                <a:gd name="T21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83">
                  <a:moveTo>
                    <a:pt x="14" y="11"/>
                  </a:moveTo>
                  <a:lnTo>
                    <a:pt x="33" y="17"/>
                  </a:lnTo>
                  <a:lnTo>
                    <a:pt x="46" y="33"/>
                  </a:lnTo>
                  <a:lnTo>
                    <a:pt x="40" y="58"/>
                  </a:lnTo>
                  <a:lnTo>
                    <a:pt x="41" y="83"/>
                  </a:lnTo>
                  <a:lnTo>
                    <a:pt x="55" y="57"/>
                  </a:lnTo>
                  <a:lnTo>
                    <a:pt x="49" y="17"/>
                  </a:lnTo>
                  <a:lnTo>
                    <a:pt x="31" y="1"/>
                  </a:lnTo>
                  <a:lnTo>
                    <a:pt x="0" y="0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4" name="Freeform 330">
              <a:extLst>
                <a:ext uri="{FF2B5EF4-FFF2-40B4-BE49-F238E27FC236}">
                  <a16:creationId xmlns:a16="http://schemas.microsoft.com/office/drawing/2014/main" id="{3EDA6EED-EE6D-4980-B605-49FB3ED1D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125"/>
              <a:ext cx="299" cy="387"/>
            </a:xfrm>
            <a:custGeom>
              <a:avLst/>
              <a:gdLst>
                <a:gd name="T0" fmla="*/ 0 w 597"/>
                <a:gd name="T1" fmla="*/ 774 h 774"/>
                <a:gd name="T2" fmla="*/ 58 w 597"/>
                <a:gd name="T3" fmla="*/ 744 h 774"/>
                <a:gd name="T4" fmla="*/ 83 w 597"/>
                <a:gd name="T5" fmla="*/ 707 h 774"/>
                <a:gd name="T6" fmla="*/ 97 w 597"/>
                <a:gd name="T7" fmla="*/ 685 h 774"/>
                <a:gd name="T8" fmla="*/ 116 w 597"/>
                <a:gd name="T9" fmla="*/ 676 h 774"/>
                <a:gd name="T10" fmla="*/ 123 w 597"/>
                <a:gd name="T11" fmla="*/ 654 h 774"/>
                <a:gd name="T12" fmla="*/ 157 w 597"/>
                <a:gd name="T13" fmla="*/ 629 h 774"/>
                <a:gd name="T14" fmla="*/ 336 w 597"/>
                <a:gd name="T15" fmla="*/ 499 h 774"/>
                <a:gd name="T16" fmla="*/ 412 w 597"/>
                <a:gd name="T17" fmla="*/ 421 h 774"/>
                <a:gd name="T18" fmla="*/ 464 w 597"/>
                <a:gd name="T19" fmla="*/ 347 h 774"/>
                <a:gd name="T20" fmla="*/ 505 w 597"/>
                <a:gd name="T21" fmla="*/ 308 h 774"/>
                <a:gd name="T22" fmla="*/ 518 w 597"/>
                <a:gd name="T23" fmla="*/ 252 h 774"/>
                <a:gd name="T24" fmla="*/ 536 w 597"/>
                <a:gd name="T25" fmla="*/ 195 h 774"/>
                <a:gd name="T26" fmla="*/ 597 w 597"/>
                <a:gd name="T27" fmla="*/ 95 h 774"/>
                <a:gd name="T28" fmla="*/ 552 w 597"/>
                <a:gd name="T29" fmla="*/ 13 h 774"/>
                <a:gd name="T30" fmla="*/ 544 w 597"/>
                <a:gd name="T31" fmla="*/ 0 h 774"/>
                <a:gd name="T32" fmla="*/ 534 w 597"/>
                <a:gd name="T33" fmla="*/ 117 h 774"/>
                <a:gd name="T34" fmla="*/ 512 w 597"/>
                <a:gd name="T35" fmla="*/ 234 h 774"/>
                <a:gd name="T36" fmla="*/ 486 w 597"/>
                <a:gd name="T37" fmla="*/ 306 h 774"/>
                <a:gd name="T38" fmla="*/ 472 w 597"/>
                <a:gd name="T39" fmla="*/ 315 h 774"/>
                <a:gd name="T40" fmla="*/ 458 w 597"/>
                <a:gd name="T41" fmla="*/ 333 h 774"/>
                <a:gd name="T42" fmla="*/ 417 w 597"/>
                <a:gd name="T43" fmla="*/ 381 h 774"/>
                <a:gd name="T44" fmla="*/ 364 w 597"/>
                <a:gd name="T45" fmla="*/ 440 h 774"/>
                <a:gd name="T46" fmla="*/ 302 w 597"/>
                <a:gd name="T47" fmla="*/ 501 h 774"/>
                <a:gd name="T48" fmla="*/ 252 w 597"/>
                <a:gd name="T49" fmla="*/ 535 h 774"/>
                <a:gd name="T50" fmla="*/ 192 w 597"/>
                <a:gd name="T51" fmla="*/ 584 h 774"/>
                <a:gd name="T52" fmla="*/ 0 w 597"/>
                <a:gd name="T53" fmla="*/ 774 h 774"/>
                <a:gd name="T54" fmla="*/ 0 w 597"/>
                <a:gd name="T55" fmla="*/ 774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7" h="774">
                  <a:moveTo>
                    <a:pt x="0" y="774"/>
                  </a:moveTo>
                  <a:lnTo>
                    <a:pt x="58" y="744"/>
                  </a:lnTo>
                  <a:lnTo>
                    <a:pt x="83" y="707"/>
                  </a:lnTo>
                  <a:lnTo>
                    <a:pt x="97" y="685"/>
                  </a:lnTo>
                  <a:lnTo>
                    <a:pt x="116" y="676"/>
                  </a:lnTo>
                  <a:lnTo>
                    <a:pt x="123" y="654"/>
                  </a:lnTo>
                  <a:lnTo>
                    <a:pt x="157" y="629"/>
                  </a:lnTo>
                  <a:lnTo>
                    <a:pt x="336" y="499"/>
                  </a:lnTo>
                  <a:lnTo>
                    <a:pt x="412" y="421"/>
                  </a:lnTo>
                  <a:lnTo>
                    <a:pt x="464" y="347"/>
                  </a:lnTo>
                  <a:lnTo>
                    <a:pt x="505" y="308"/>
                  </a:lnTo>
                  <a:lnTo>
                    <a:pt x="518" y="252"/>
                  </a:lnTo>
                  <a:lnTo>
                    <a:pt x="536" y="195"/>
                  </a:lnTo>
                  <a:lnTo>
                    <a:pt x="597" y="95"/>
                  </a:lnTo>
                  <a:lnTo>
                    <a:pt x="552" y="13"/>
                  </a:lnTo>
                  <a:lnTo>
                    <a:pt x="544" y="0"/>
                  </a:lnTo>
                  <a:lnTo>
                    <a:pt x="534" y="117"/>
                  </a:lnTo>
                  <a:lnTo>
                    <a:pt x="512" y="234"/>
                  </a:lnTo>
                  <a:lnTo>
                    <a:pt x="486" y="306"/>
                  </a:lnTo>
                  <a:lnTo>
                    <a:pt x="472" y="315"/>
                  </a:lnTo>
                  <a:lnTo>
                    <a:pt x="458" y="333"/>
                  </a:lnTo>
                  <a:lnTo>
                    <a:pt x="417" y="381"/>
                  </a:lnTo>
                  <a:lnTo>
                    <a:pt x="364" y="440"/>
                  </a:lnTo>
                  <a:lnTo>
                    <a:pt x="302" y="501"/>
                  </a:lnTo>
                  <a:lnTo>
                    <a:pt x="252" y="535"/>
                  </a:lnTo>
                  <a:lnTo>
                    <a:pt x="192" y="584"/>
                  </a:lnTo>
                  <a:lnTo>
                    <a:pt x="0" y="774"/>
                  </a:lnTo>
                  <a:lnTo>
                    <a:pt x="0" y="7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5" name="Freeform 331">
              <a:extLst>
                <a:ext uri="{FF2B5EF4-FFF2-40B4-BE49-F238E27FC236}">
                  <a16:creationId xmlns:a16="http://schemas.microsoft.com/office/drawing/2014/main" id="{AB11B7B2-DFA6-41E9-B0A4-86578DFA9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241"/>
              <a:ext cx="141" cy="166"/>
            </a:xfrm>
            <a:custGeom>
              <a:avLst/>
              <a:gdLst>
                <a:gd name="T0" fmla="*/ 115 w 282"/>
                <a:gd name="T1" fmla="*/ 226 h 332"/>
                <a:gd name="T2" fmla="*/ 192 w 282"/>
                <a:gd name="T3" fmla="*/ 150 h 332"/>
                <a:gd name="T4" fmla="*/ 264 w 282"/>
                <a:gd name="T5" fmla="*/ 59 h 332"/>
                <a:gd name="T6" fmla="*/ 282 w 282"/>
                <a:gd name="T7" fmla="*/ 0 h 332"/>
                <a:gd name="T8" fmla="*/ 195 w 282"/>
                <a:gd name="T9" fmla="*/ 109 h 332"/>
                <a:gd name="T10" fmla="*/ 90 w 282"/>
                <a:gd name="T11" fmla="*/ 229 h 332"/>
                <a:gd name="T12" fmla="*/ 0 w 282"/>
                <a:gd name="T13" fmla="*/ 332 h 332"/>
                <a:gd name="T14" fmla="*/ 115 w 282"/>
                <a:gd name="T15" fmla="*/ 226 h 332"/>
                <a:gd name="T16" fmla="*/ 115 w 282"/>
                <a:gd name="T17" fmla="*/ 2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332">
                  <a:moveTo>
                    <a:pt x="115" y="226"/>
                  </a:moveTo>
                  <a:lnTo>
                    <a:pt x="192" y="150"/>
                  </a:lnTo>
                  <a:lnTo>
                    <a:pt x="264" y="59"/>
                  </a:lnTo>
                  <a:lnTo>
                    <a:pt x="282" y="0"/>
                  </a:lnTo>
                  <a:lnTo>
                    <a:pt x="195" y="109"/>
                  </a:lnTo>
                  <a:lnTo>
                    <a:pt x="90" y="229"/>
                  </a:lnTo>
                  <a:lnTo>
                    <a:pt x="0" y="332"/>
                  </a:lnTo>
                  <a:lnTo>
                    <a:pt x="115" y="226"/>
                  </a:lnTo>
                  <a:lnTo>
                    <a:pt x="115" y="2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6" name="Freeform 332">
              <a:extLst>
                <a:ext uri="{FF2B5EF4-FFF2-40B4-BE49-F238E27FC236}">
                  <a16:creationId xmlns:a16="http://schemas.microsoft.com/office/drawing/2014/main" id="{2B09C027-A84A-44FD-BEE8-B1E38AC23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217"/>
              <a:ext cx="59" cy="67"/>
            </a:xfrm>
            <a:custGeom>
              <a:avLst/>
              <a:gdLst>
                <a:gd name="T0" fmla="*/ 22 w 117"/>
                <a:gd name="T1" fmla="*/ 66 h 134"/>
                <a:gd name="T2" fmla="*/ 47 w 117"/>
                <a:gd name="T3" fmla="*/ 39 h 134"/>
                <a:gd name="T4" fmla="*/ 89 w 117"/>
                <a:gd name="T5" fmla="*/ 27 h 134"/>
                <a:gd name="T6" fmla="*/ 117 w 117"/>
                <a:gd name="T7" fmla="*/ 0 h 134"/>
                <a:gd name="T8" fmla="*/ 103 w 117"/>
                <a:gd name="T9" fmla="*/ 39 h 134"/>
                <a:gd name="T10" fmla="*/ 26 w 117"/>
                <a:gd name="T11" fmla="*/ 134 h 134"/>
                <a:gd name="T12" fmla="*/ 51 w 117"/>
                <a:gd name="T13" fmla="*/ 64 h 134"/>
                <a:gd name="T14" fmla="*/ 0 w 117"/>
                <a:gd name="T15" fmla="*/ 93 h 134"/>
                <a:gd name="T16" fmla="*/ 22 w 117"/>
                <a:gd name="T17" fmla="*/ 66 h 134"/>
                <a:gd name="T18" fmla="*/ 22 w 117"/>
                <a:gd name="T19" fmla="*/ 6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34">
                  <a:moveTo>
                    <a:pt x="22" y="66"/>
                  </a:moveTo>
                  <a:lnTo>
                    <a:pt x="47" y="39"/>
                  </a:lnTo>
                  <a:lnTo>
                    <a:pt x="89" y="27"/>
                  </a:lnTo>
                  <a:lnTo>
                    <a:pt x="117" y="0"/>
                  </a:lnTo>
                  <a:lnTo>
                    <a:pt x="103" y="39"/>
                  </a:lnTo>
                  <a:lnTo>
                    <a:pt x="26" y="134"/>
                  </a:lnTo>
                  <a:lnTo>
                    <a:pt x="51" y="64"/>
                  </a:lnTo>
                  <a:lnTo>
                    <a:pt x="0" y="93"/>
                  </a:lnTo>
                  <a:lnTo>
                    <a:pt x="22" y="66"/>
                  </a:lnTo>
                  <a:lnTo>
                    <a:pt x="22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7" name="Freeform 333">
              <a:extLst>
                <a:ext uri="{FF2B5EF4-FFF2-40B4-BE49-F238E27FC236}">
                  <a16:creationId xmlns:a16="http://schemas.microsoft.com/office/drawing/2014/main" id="{B776FE6D-7984-431E-8D0F-538E681D5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365"/>
              <a:ext cx="33" cy="407"/>
            </a:xfrm>
            <a:custGeom>
              <a:avLst/>
              <a:gdLst>
                <a:gd name="T0" fmla="*/ 0 w 66"/>
                <a:gd name="T1" fmla="*/ 23 h 813"/>
                <a:gd name="T2" fmla="*/ 1 w 66"/>
                <a:gd name="T3" fmla="*/ 47 h 813"/>
                <a:gd name="T4" fmla="*/ 0 w 66"/>
                <a:gd name="T5" fmla="*/ 84 h 813"/>
                <a:gd name="T6" fmla="*/ 17 w 66"/>
                <a:gd name="T7" fmla="*/ 129 h 813"/>
                <a:gd name="T8" fmla="*/ 22 w 66"/>
                <a:gd name="T9" fmla="*/ 194 h 813"/>
                <a:gd name="T10" fmla="*/ 16 w 66"/>
                <a:gd name="T11" fmla="*/ 346 h 813"/>
                <a:gd name="T12" fmla="*/ 29 w 66"/>
                <a:gd name="T13" fmla="*/ 442 h 813"/>
                <a:gd name="T14" fmla="*/ 50 w 66"/>
                <a:gd name="T15" fmla="*/ 533 h 813"/>
                <a:gd name="T16" fmla="*/ 54 w 66"/>
                <a:gd name="T17" fmla="*/ 596 h 813"/>
                <a:gd name="T18" fmla="*/ 42 w 66"/>
                <a:gd name="T19" fmla="*/ 690 h 813"/>
                <a:gd name="T20" fmla="*/ 22 w 66"/>
                <a:gd name="T21" fmla="*/ 740 h 813"/>
                <a:gd name="T22" fmla="*/ 0 w 66"/>
                <a:gd name="T23" fmla="*/ 813 h 813"/>
                <a:gd name="T24" fmla="*/ 28 w 66"/>
                <a:gd name="T25" fmla="*/ 785 h 813"/>
                <a:gd name="T26" fmla="*/ 42 w 66"/>
                <a:gd name="T27" fmla="*/ 740 h 813"/>
                <a:gd name="T28" fmla="*/ 63 w 66"/>
                <a:gd name="T29" fmla="*/ 678 h 813"/>
                <a:gd name="T30" fmla="*/ 63 w 66"/>
                <a:gd name="T31" fmla="*/ 629 h 813"/>
                <a:gd name="T32" fmla="*/ 66 w 66"/>
                <a:gd name="T33" fmla="*/ 543 h 813"/>
                <a:gd name="T34" fmla="*/ 56 w 66"/>
                <a:gd name="T35" fmla="*/ 500 h 813"/>
                <a:gd name="T36" fmla="*/ 42 w 66"/>
                <a:gd name="T37" fmla="*/ 446 h 813"/>
                <a:gd name="T38" fmla="*/ 28 w 66"/>
                <a:gd name="T39" fmla="*/ 336 h 813"/>
                <a:gd name="T40" fmla="*/ 38 w 66"/>
                <a:gd name="T41" fmla="*/ 252 h 813"/>
                <a:gd name="T42" fmla="*/ 42 w 66"/>
                <a:gd name="T43" fmla="*/ 166 h 813"/>
                <a:gd name="T44" fmla="*/ 38 w 66"/>
                <a:gd name="T45" fmla="*/ 119 h 813"/>
                <a:gd name="T46" fmla="*/ 22 w 66"/>
                <a:gd name="T47" fmla="*/ 94 h 813"/>
                <a:gd name="T48" fmla="*/ 19 w 66"/>
                <a:gd name="T49" fmla="*/ 51 h 813"/>
                <a:gd name="T50" fmla="*/ 19 w 66"/>
                <a:gd name="T51" fmla="*/ 0 h 813"/>
                <a:gd name="T52" fmla="*/ 0 w 66"/>
                <a:gd name="T53" fmla="*/ 23 h 813"/>
                <a:gd name="T54" fmla="*/ 0 w 66"/>
                <a:gd name="T55" fmla="*/ 23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813">
                  <a:moveTo>
                    <a:pt x="0" y="23"/>
                  </a:moveTo>
                  <a:lnTo>
                    <a:pt x="1" y="47"/>
                  </a:lnTo>
                  <a:lnTo>
                    <a:pt x="0" y="84"/>
                  </a:lnTo>
                  <a:lnTo>
                    <a:pt x="17" y="129"/>
                  </a:lnTo>
                  <a:lnTo>
                    <a:pt x="22" y="194"/>
                  </a:lnTo>
                  <a:lnTo>
                    <a:pt x="16" y="346"/>
                  </a:lnTo>
                  <a:lnTo>
                    <a:pt x="29" y="442"/>
                  </a:lnTo>
                  <a:lnTo>
                    <a:pt x="50" y="533"/>
                  </a:lnTo>
                  <a:lnTo>
                    <a:pt x="54" y="596"/>
                  </a:lnTo>
                  <a:lnTo>
                    <a:pt x="42" y="690"/>
                  </a:lnTo>
                  <a:lnTo>
                    <a:pt x="22" y="740"/>
                  </a:lnTo>
                  <a:lnTo>
                    <a:pt x="0" y="813"/>
                  </a:lnTo>
                  <a:lnTo>
                    <a:pt x="28" y="785"/>
                  </a:lnTo>
                  <a:lnTo>
                    <a:pt x="42" y="740"/>
                  </a:lnTo>
                  <a:lnTo>
                    <a:pt x="63" y="678"/>
                  </a:lnTo>
                  <a:lnTo>
                    <a:pt x="63" y="629"/>
                  </a:lnTo>
                  <a:lnTo>
                    <a:pt x="66" y="543"/>
                  </a:lnTo>
                  <a:lnTo>
                    <a:pt x="56" y="500"/>
                  </a:lnTo>
                  <a:lnTo>
                    <a:pt x="42" y="446"/>
                  </a:lnTo>
                  <a:lnTo>
                    <a:pt x="28" y="336"/>
                  </a:lnTo>
                  <a:lnTo>
                    <a:pt x="38" y="252"/>
                  </a:lnTo>
                  <a:lnTo>
                    <a:pt x="42" y="166"/>
                  </a:lnTo>
                  <a:lnTo>
                    <a:pt x="38" y="119"/>
                  </a:lnTo>
                  <a:lnTo>
                    <a:pt x="22" y="94"/>
                  </a:lnTo>
                  <a:lnTo>
                    <a:pt x="19" y="51"/>
                  </a:lnTo>
                  <a:lnTo>
                    <a:pt x="19" y="0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8" name="Freeform 334">
              <a:extLst>
                <a:ext uri="{FF2B5EF4-FFF2-40B4-BE49-F238E27FC236}">
                  <a16:creationId xmlns:a16="http://schemas.microsoft.com/office/drawing/2014/main" id="{3B7E2586-996D-4C28-9D1B-89D107A4E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408"/>
              <a:ext cx="47" cy="394"/>
            </a:xfrm>
            <a:custGeom>
              <a:avLst/>
              <a:gdLst>
                <a:gd name="T0" fmla="*/ 3 w 96"/>
                <a:gd name="T1" fmla="*/ 589 h 788"/>
                <a:gd name="T2" fmla="*/ 27 w 96"/>
                <a:gd name="T3" fmla="*/ 478 h 788"/>
                <a:gd name="T4" fmla="*/ 60 w 96"/>
                <a:gd name="T5" fmla="*/ 352 h 788"/>
                <a:gd name="T6" fmla="*/ 84 w 96"/>
                <a:gd name="T7" fmla="*/ 239 h 788"/>
                <a:gd name="T8" fmla="*/ 87 w 96"/>
                <a:gd name="T9" fmla="*/ 163 h 788"/>
                <a:gd name="T10" fmla="*/ 77 w 96"/>
                <a:gd name="T11" fmla="*/ 109 h 788"/>
                <a:gd name="T12" fmla="*/ 50 w 96"/>
                <a:gd name="T13" fmla="*/ 54 h 788"/>
                <a:gd name="T14" fmla="*/ 49 w 96"/>
                <a:gd name="T15" fmla="*/ 0 h 788"/>
                <a:gd name="T16" fmla="*/ 65 w 96"/>
                <a:gd name="T17" fmla="*/ 53 h 788"/>
                <a:gd name="T18" fmla="*/ 94 w 96"/>
                <a:gd name="T19" fmla="*/ 113 h 788"/>
                <a:gd name="T20" fmla="*/ 96 w 96"/>
                <a:gd name="T21" fmla="*/ 205 h 788"/>
                <a:gd name="T22" fmla="*/ 87 w 96"/>
                <a:gd name="T23" fmla="*/ 311 h 788"/>
                <a:gd name="T24" fmla="*/ 59 w 96"/>
                <a:gd name="T25" fmla="*/ 424 h 788"/>
                <a:gd name="T26" fmla="*/ 28 w 96"/>
                <a:gd name="T27" fmla="*/ 530 h 788"/>
                <a:gd name="T28" fmla="*/ 15 w 96"/>
                <a:gd name="T29" fmla="*/ 622 h 788"/>
                <a:gd name="T30" fmla="*/ 18 w 96"/>
                <a:gd name="T31" fmla="*/ 671 h 788"/>
                <a:gd name="T32" fmla="*/ 32 w 96"/>
                <a:gd name="T33" fmla="*/ 709 h 788"/>
                <a:gd name="T34" fmla="*/ 28 w 96"/>
                <a:gd name="T35" fmla="*/ 743 h 788"/>
                <a:gd name="T36" fmla="*/ 0 w 96"/>
                <a:gd name="T37" fmla="*/ 788 h 788"/>
                <a:gd name="T38" fmla="*/ 12 w 96"/>
                <a:gd name="T39" fmla="*/ 724 h 788"/>
                <a:gd name="T40" fmla="*/ 0 w 96"/>
                <a:gd name="T41" fmla="*/ 663 h 788"/>
                <a:gd name="T42" fmla="*/ 3 w 96"/>
                <a:gd name="T43" fmla="*/ 589 h 788"/>
                <a:gd name="T44" fmla="*/ 3 w 96"/>
                <a:gd name="T45" fmla="*/ 58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788">
                  <a:moveTo>
                    <a:pt x="3" y="589"/>
                  </a:moveTo>
                  <a:lnTo>
                    <a:pt x="27" y="478"/>
                  </a:lnTo>
                  <a:lnTo>
                    <a:pt x="60" y="352"/>
                  </a:lnTo>
                  <a:lnTo>
                    <a:pt x="84" y="239"/>
                  </a:lnTo>
                  <a:lnTo>
                    <a:pt x="87" y="163"/>
                  </a:lnTo>
                  <a:lnTo>
                    <a:pt x="77" y="109"/>
                  </a:lnTo>
                  <a:lnTo>
                    <a:pt x="50" y="54"/>
                  </a:lnTo>
                  <a:lnTo>
                    <a:pt x="49" y="0"/>
                  </a:lnTo>
                  <a:lnTo>
                    <a:pt x="65" y="53"/>
                  </a:lnTo>
                  <a:lnTo>
                    <a:pt x="94" y="113"/>
                  </a:lnTo>
                  <a:lnTo>
                    <a:pt x="96" y="205"/>
                  </a:lnTo>
                  <a:lnTo>
                    <a:pt x="87" y="311"/>
                  </a:lnTo>
                  <a:lnTo>
                    <a:pt x="59" y="424"/>
                  </a:lnTo>
                  <a:lnTo>
                    <a:pt x="28" y="530"/>
                  </a:lnTo>
                  <a:lnTo>
                    <a:pt x="15" y="622"/>
                  </a:lnTo>
                  <a:lnTo>
                    <a:pt x="18" y="671"/>
                  </a:lnTo>
                  <a:lnTo>
                    <a:pt x="32" y="709"/>
                  </a:lnTo>
                  <a:lnTo>
                    <a:pt x="28" y="743"/>
                  </a:lnTo>
                  <a:lnTo>
                    <a:pt x="0" y="788"/>
                  </a:lnTo>
                  <a:lnTo>
                    <a:pt x="12" y="724"/>
                  </a:lnTo>
                  <a:lnTo>
                    <a:pt x="0" y="663"/>
                  </a:lnTo>
                  <a:lnTo>
                    <a:pt x="3" y="589"/>
                  </a:lnTo>
                  <a:lnTo>
                    <a:pt x="3" y="5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9" name="Freeform 335">
              <a:extLst>
                <a:ext uri="{FF2B5EF4-FFF2-40B4-BE49-F238E27FC236}">
                  <a16:creationId xmlns:a16="http://schemas.microsoft.com/office/drawing/2014/main" id="{9656B922-204A-4E4C-924A-8440B6CC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668"/>
              <a:ext cx="67" cy="24"/>
            </a:xfrm>
            <a:custGeom>
              <a:avLst/>
              <a:gdLst>
                <a:gd name="T0" fmla="*/ 1 w 135"/>
                <a:gd name="T1" fmla="*/ 26 h 48"/>
                <a:gd name="T2" fmla="*/ 26 w 135"/>
                <a:gd name="T3" fmla="*/ 39 h 48"/>
                <a:gd name="T4" fmla="*/ 58 w 135"/>
                <a:gd name="T5" fmla="*/ 48 h 48"/>
                <a:gd name="T6" fmla="*/ 96 w 135"/>
                <a:gd name="T7" fmla="*/ 44 h 48"/>
                <a:gd name="T8" fmla="*/ 133 w 135"/>
                <a:gd name="T9" fmla="*/ 27 h 48"/>
                <a:gd name="T10" fmla="*/ 135 w 135"/>
                <a:gd name="T11" fmla="*/ 5 h 48"/>
                <a:gd name="T12" fmla="*/ 111 w 135"/>
                <a:gd name="T13" fmla="*/ 24 h 48"/>
                <a:gd name="T14" fmla="*/ 66 w 135"/>
                <a:gd name="T15" fmla="*/ 33 h 48"/>
                <a:gd name="T16" fmla="*/ 20 w 135"/>
                <a:gd name="T17" fmla="*/ 22 h 48"/>
                <a:gd name="T18" fmla="*/ 0 w 135"/>
                <a:gd name="T19" fmla="*/ 0 h 48"/>
                <a:gd name="T20" fmla="*/ 1 w 135"/>
                <a:gd name="T21" fmla="*/ 26 h 48"/>
                <a:gd name="T22" fmla="*/ 1 w 135"/>
                <a:gd name="T23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48">
                  <a:moveTo>
                    <a:pt x="1" y="26"/>
                  </a:moveTo>
                  <a:lnTo>
                    <a:pt x="26" y="39"/>
                  </a:lnTo>
                  <a:lnTo>
                    <a:pt x="58" y="48"/>
                  </a:lnTo>
                  <a:lnTo>
                    <a:pt x="96" y="44"/>
                  </a:lnTo>
                  <a:lnTo>
                    <a:pt x="133" y="27"/>
                  </a:lnTo>
                  <a:lnTo>
                    <a:pt x="135" y="5"/>
                  </a:lnTo>
                  <a:lnTo>
                    <a:pt x="111" y="24"/>
                  </a:lnTo>
                  <a:lnTo>
                    <a:pt x="66" y="33"/>
                  </a:lnTo>
                  <a:lnTo>
                    <a:pt x="20" y="22"/>
                  </a:lnTo>
                  <a:lnTo>
                    <a:pt x="0" y="0"/>
                  </a:lnTo>
                  <a:lnTo>
                    <a:pt x="1" y="26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0" name="Freeform 336">
              <a:extLst>
                <a:ext uri="{FF2B5EF4-FFF2-40B4-BE49-F238E27FC236}">
                  <a16:creationId xmlns:a16="http://schemas.microsoft.com/office/drawing/2014/main" id="{387B2F70-146E-4D6E-9580-3F457B978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762"/>
              <a:ext cx="186" cy="182"/>
            </a:xfrm>
            <a:custGeom>
              <a:avLst/>
              <a:gdLst>
                <a:gd name="T0" fmla="*/ 275 w 373"/>
                <a:gd name="T1" fmla="*/ 53 h 362"/>
                <a:gd name="T2" fmla="*/ 289 w 373"/>
                <a:gd name="T3" fmla="*/ 82 h 362"/>
                <a:gd name="T4" fmla="*/ 308 w 373"/>
                <a:gd name="T5" fmla="*/ 88 h 362"/>
                <a:gd name="T6" fmla="*/ 345 w 373"/>
                <a:gd name="T7" fmla="*/ 69 h 362"/>
                <a:gd name="T8" fmla="*/ 363 w 373"/>
                <a:gd name="T9" fmla="*/ 0 h 362"/>
                <a:gd name="T10" fmla="*/ 367 w 373"/>
                <a:gd name="T11" fmla="*/ 44 h 362"/>
                <a:gd name="T12" fmla="*/ 373 w 373"/>
                <a:gd name="T13" fmla="*/ 97 h 362"/>
                <a:gd name="T14" fmla="*/ 363 w 373"/>
                <a:gd name="T15" fmla="*/ 150 h 362"/>
                <a:gd name="T16" fmla="*/ 302 w 373"/>
                <a:gd name="T17" fmla="*/ 189 h 362"/>
                <a:gd name="T18" fmla="*/ 195 w 373"/>
                <a:gd name="T19" fmla="*/ 296 h 362"/>
                <a:gd name="T20" fmla="*/ 134 w 373"/>
                <a:gd name="T21" fmla="*/ 356 h 362"/>
                <a:gd name="T22" fmla="*/ 54 w 373"/>
                <a:gd name="T23" fmla="*/ 362 h 362"/>
                <a:gd name="T24" fmla="*/ 0 w 373"/>
                <a:gd name="T25" fmla="*/ 346 h 362"/>
                <a:gd name="T26" fmla="*/ 7 w 373"/>
                <a:gd name="T27" fmla="*/ 289 h 362"/>
                <a:gd name="T28" fmla="*/ 13 w 373"/>
                <a:gd name="T29" fmla="*/ 305 h 362"/>
                <a:gd name="T30" fmla="*/ 29 w 373"/>
                <a:gd name="T31" fmla="*/ 318 h 362"/>
                <a:gd name="T32" fmla="*/ 85 w 373"/>
                <a:gd name="T33" fmla="*/ 326 h 362"/>
                <a:gd name="T34" fmla="*/ 141 w 373"/>
                <a:gd name="T35" fmla="*/ 305 h 362"/>
                <a:gd name="T36" fmla="*/ 192 w 373"/>
                <a:gd name="T37" fmla="*/ 276 h 362"/>
                <a:gd name="T38" fmla="*/ 225 w 373"/>
                <a:gd name="T39" fmla="*/ 245 h 362"/>
                <a:gd name="T40" fmla="*/ 261 w 373"/>
                <a:gd name="T41" fmla="*/ 201 h 362"/>
                <a:gd name="T42" fmla="*/ 176 w 373"/>
                <a:gd name="T43" fmla="*/ 224 h 362"/>
                <a:gd name="T44" fmla="*/ 254 w 373"/>
                <a:gd name="T45" fmla="*/ 130 h 362"/>
                <a:gd name="T46" fmla="*/ 213 w 373"/>
                <a:gd name="T47" fmla="*/ 120 h 362"/>
                <a:gd name="T48" fmla="*/ 257 w 373"/>
                <a:gd name="T49" fmla="*/ 81 h 362"/>
                <a:gd name="T50" fmla="*/ 245 w 373"/>
                <a:gd name="T51" fmla="*/ 13 h 362"/>
                <a:gd name="T52" fmla="*/ 275 w 373"/>
                <a:gd name="T53" fmla="*/ 53 h 362"/>
                <a:gd name="T54" fmla="*/ 275 w 373"/>
                <a:gd name="T55" fmla="*/ 5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3" h="362">
                  <a:moveTo>
                    <a:pt x="275" y="53"/>
                  </a:moveTo>
                  <a:lnTo>
                    <a:pt x="289" y="82"/>
                  </a:lnTo>
                  <a:lnTo>
                    <a:pt x="308" y="88"/>
                  </a:lnTo>
                  <a:lnTo>
                    <a:pt x="345" y="69"/>
                  </a:lnTo>
                  <a:lnTo>
                    <a:pt x="363" y="0"/>
                  </a:lnTo>
                  <a:lnTo>
                    <a:pt x="367" y="44"/>
                  </a:lnTo>
                  <a:lnTo>
                    <a:pt x="373" y="97"/>
                  </a:lnTo>
                  <a:lnTo>
                    <a:pt x="363" y="150"/>
                  </a:lnTo>
                  <a:lnTo>
                    <a:pt x="302" y="189"/>
                  </a:lnTo>
                  <a:lnTo>
                    <a:pt x="195" y="296"/>
                  </a:lnTo>
                  <a:lnTo>
                    <a:pt x="134" y="356"/>
                  </a:lnTo>
                  <a:lnTo>
                    <a:pt x="54" y="362"/>
                  </a:lnTo>
                  <a:lnTo>
                    <a:pt x="0" y="346"/>
                  </a:lnTo>
                  <a:lnTo>
                    <a:pt x="7" y="289"/>
                  </a:lnTo>
                  <a:lnTo>
                    <a:pt x="13" y="305"/>
                  </a:lnTo>
                  <a:lnTo>
                    <a:pt x="29" y="318"/>
                  </a:lnTo>
                  <a:lnTo>
                    <a:pt x="85" y="326"/>
                  </a:lnTo>
                  <a:lnTo>
                    <a:pt x="141" y="305"/>
                  </a:lnTo>
                  <a:lnTo>
                    <a:pt x="192" y="276"/>
                  </a:lnTo>
                  <a:lnTo>
                    <a:pt x="225" y="245"/>
                  </a:lnTo>
                  <a:lnTo>
                    <a:pt x="261" y="201"/>
                  </a:lnTo>
                  <a:lnTo>
                    <a:pt x="176" y="224"/>
                  </a:lnTo>
                  <a:lnTo>
                    <a:pt x="254" y="130"/>
                  </a:lnTo>
                  <a:lnTo>
                    <a:pt x="213" y="120"/>
                  </a:lnTo>
                  <a:lnTo>
                    <a:pt x="257" y="81"/>
                  </a:lnTo>
                  <a:lnTo>
                    <a:pt x="245" y="13"/>
                  </a:lnTo>
                  <a:lnTo>
                    <a:pt x="275" y="53"/>
                  </a:lnTo>
                  <a:lnTo>
                    <a:pt x="275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1" name="Freeform 337">
              <a:extLst>
                <a:ext uri="{FF2B5EF4-FFF2-40B4-BE49-F238E27FC236}">
                  <a16:creationId xmlns:a16="http://schemas.microsoft.com/office/drawing/2014/main" id="{2CBA7D49-D0FE-4192-87FD-4BF94CAC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92"/>
              <a:ext cx="119" cy="303"/>
            </a:xfrm>
            <a:custGeom>
              <a:avLst/>
              <a:gdLst>
                <a:gd name="T0" fmla="*/ 225 w 238"/>
                <a:gd name="T1" fmla="*/ 592 h 608"/>
                <a:gd name="T2" fmla="*/ 234 w 238"/>
                <a:gd name="T3" fmla="*/ 517 h 608"/>
                <a:gd name="T4" fmla="*/ 238 w 238"/>
                <a:gd name="T5" fmla="*/ 468 h 608"/>
                <a:gd name="T6" fmla="*/ 226 w 238"/>
                <a:gd name="T7" fmla="*/ 408 h 608"/>
                <a:gd name="T8" fmla="*/ 165 w 238"/>
                <a:gd name="T9" fmla="*/ 333 h 608"/>
                <a:gd name="T10" fmla="*/ 107 w 238"/>
                <a:gd name="T11" fmla="*/ 212 h 608"/>
                <a:gd name="T12" fmla="*/ 78 w 238"/>
                <a:gd name="T13" fmla="*/ 137 h 608"/>
                <a:gd name="T14" fmla="*/ 69 w 238"/>
                <a:gd name="T15" fmla="*/ 110 h 608"/>
                <a:gd name="T16" fmla="*/ 66 w 238"/>
                <a:gd name="T17" fmla="*/ 87 h 608"/>
                <a:gd name="T18" fmla="*/ 33 w 238"/>
                <a:gd name="T19" fmla="*/ 53 h 608"/>
                <a:gd name="T20" fmla="*/ 18 w 238"/>
                <a:gd name="T21" fmla="*/ 37 h 608"/>
                <a:gd name="T22" fmla="*/ 16 w 238"/>
                <a:gd name="T23" fmla="*/ 0 h 608"/>
                <a:gd name="T24" fmla="*/ 0 w 238"/>
                <a:gd name="T25" fmla="*/ 14 h 608"/>
                <a:gd name="T26" fmla="*/ 5 w 238"/>
                <a:gd name="T27" fmla="*/ 47 h 608"/>
                <a:gd name="T28" fmla="*/ 16 w 238"/>
                <a:gd name="T29" fmla="*/ 63 h 608"/>
                <a:gd name="T30" fmla="*/ 37 w 238"/>
                <a:gd name="T31" fmla="*/ 85 h 608"/>
                <a:gd name="T32" fmla="*/ 50 w 238"/>
                <a:gd name="T33" fmla="*/ 128 h 608"/>
                <a:gd name="T34" fmla="*/ 112 w 238"/>
                <a:gd name="T35" fmla="*/ 270 h 608"/>
                <a:gd name="T36" fmla="*/ 153 w 238"/>
                <a:gd name="T37" fmla="*/ 363 h 608"/>
                <a:gd name="T38" fmla="*/ 190 w 238"/>
                <a:gd name="T39" fmla="*/ 411 h 608"/>
                <a:gd name="T40" fmla="*/ 210 w 238"/>
                <a:gd name="T41" fmla="*/ 482 h 608"/>
                <a:gd name="T42" fmla="*/ 210 w 238"/>
                <a:gd name="T43" fmla="*/ 608 h 608"/>
                <a:gd name="T44" fmla="*/ 225 w 238"/>
                <a:gd name="T45" fmla="*/ 592 h 608"/>
                <a:gd name="T46" fmla="*/ 225 w 238"/>
                <a:gd name="T47" fmla="*/ 592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" h="608">
                  <a:moveTo>
                    <a:pt x="225" y="592"/>
                  </a:moveTo>
                  <a:lnTo>
                    <a:pt x="234" y="517"/>
                  </a:lnTo>
                  <a:lnTo>
                    <a:pt x="238" y="468"/>
                  </a:lnTo>
                  <a:lnTo>
                    <a:pt x="226" y="408"/>
                  </a:lnTo>
                  <a:lnTo>
                    <a:pt x="165" y="333"/>
                  </a:lnTo>
                  <a:lnTo>
                    <a:pt x="107" y="212"/>
                  </a:lnTo>
                  <a:lnTo>
                    <a:pt x="78" y="137"/>
                  </a:lnTo>
                  <a:lnTo>
                    <a:pt x="69" y="110"/>
                  </a:lnTo>
                  <a:lnTo>
                    <a:pt x="66" y="87"/>
                  </a:lnTo>
                  <a:lnTo>
                    <a:pt x="33" y="53"/>
                  </a:lnTo>
                  <a:lnTo>
                    <a:pt x="18" y="37"/>
                  </a:lnTo>
                  <a:lnTo>
                    <a:pt x="16" y="0"/>
                  </a:lnTo>
                  <a:lnTo>
                    <a:pt x="0" y="14"/>
                  </a:lnTo>
                  <a:lnTo>
                    <a:pt x="5" y="47"/>
                  </a:lnTo>
                  <a:lnTo>
                    <a:pt x="16" y="63"/>
                  </a:lnTo>
                  <a:lnTo>
                    <a:pt x="37" y="85"/>
                  </a:lnTo>
                  <a:lnTo>
                    <a:pt x="50" y="128"/>
                  </a:lnTo>
                  <a:lnTo>
                    <a:pt x="112" y="270"/>
                  </a:lnTo>
                  <a:lnTo>
                    <a:pt x="153" y="363"/>
                  </a:lnTo>
                  <a:lnTo>
                    <a:pt x="190" y="411"/>
                  </a:lnTo>
                  <a:lnTo>
                    <a:pt x="210" y="482"/>
                  </a:lnTo>
                  <a:lnTo>
                    <a:pt x="210" y="608"/>
                  </a:lnTo>
                  <a:lnTo>
                    <a:pt x="225" y="592"/>
                  </a:lnTo>
                  <a:lnTo>
                    <a:pt x="225" y="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2" name="Freeform 338">
              <a:extLst>
                <a:ext uri="{FF2B5EF4-FFF2-40B4-BE49-F238E27FC236}">
                  <a16:creationId xmlns:a16="http://schemas.microsoft.com/office/drawing/2014/main" id="{BD56978C-9DFE-4E8A-B357-85D72F540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379"/>
              <a:ext cx="32" cy="23"/>
            </a:xfrm>
            <a:custGeom>
              <a:avLst/>
              <a:gdLst>
                <a:gd name="T0" fmla="*/ 63 w 63"/>
                <a:gd name="T1" fmla="*/ 24 h 47"/>
                <a:gd name="T2" fmla="*/ 12 w 63"/>
                <a:gd name="T3" fmla="*/ 47 h 47"/>
                <a:gd name="T4" fmla="*/ 0 w 63"/>
                <a:gd name="T5" fmla="*/ 36 h 47"/>
                <a:gd name="T6" fmla="*/ 63 w 63"/>
                <a:gd name="T7" fmla="*/ 0 h 47"/>
                <a:gd name="T8" fmla="*/ 63 w 63"/>
                <a:gd name="T9" fmla="*/ 24 h 47"/>
                <a:gd name="T10" fmla="*/ 63 w 63"/>
                <a:gd name="T11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47">
                  <a:moveTo>
                    <a:pt x="63" y="24"/>
                  </a:moveTo>
                  <a:lnTo>
                    <a:pt x="12" y="47"/>
                  </a:lnTo>
                  <a:lnTo>
                    <a:pt x="0" y="36"/>
                  </a:lnTo>
                  <a:lnTo>
                    <a:pt x="63" y="0"/>
                  </a:lnTo>
                  <a:lnTo>
                    <a:pt x="63" y="24"/>
                  </a:lnTo>
                  <a:lnTo>
                    <a:pt x="6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3" name="Freeform 339">
              <a:extLst>
                <a:ext uri="{FF2B5EF4-FFF2-40B4-BE49-F238E27FC236}">
                  <a16:creationId xmlns:a16="http://schemas.microsoft.com/office/drawing/2014/main" id="{FD78710B-C3B3-4E7F-9C6E-F05F87044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390"/>
              <a:ext cx="33" cy="9"/>
            </a:xfrm>
            <a:custGeom>
              <a:avLst/>
              <a:gdLst>
                <a:gd name="T0" fmla="*/ 0 w 66"/>
                <a:gd name="T1" fmla="*/ 13 h 17"/>
                <a:gd name="T2" fmla="*/ 62 w 66"/>
                <a:gd name="T3" fmla="*/ 17 h 17"/>
                <a:gd name="T4" fmla="*/ 66 w 66"/>
                <a:gd name="T5" fmla="*/ 0 h 17"/>
                <a:gd name="T6" fmla="*/ 18 w 66"/>
                <a:gd name="T7" fmla="*/ 0 h 17"/>
                <a:gd name="T8" fmla="*/ 0 w 66"/>
                <a:gd name="T9" fmla="*/ 13 h 17"/>
                <a:gd name="T10" fmla="*/ 0 w 66"/>
                <a:gd name="T11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7">
                  <a:moveTo>
                    <a:pt x="0" y="13"/>
                  </a:moveTo>
                  <a:lnTo>
                    <a:pt x="62" y="17"/>
                  </a:lnTo>
                  <a:lnTo>
                    <a:pt x="66" y="0"/>
                  </a:lnTo>
                  <a:lnTo>
                    <a:pt x="18" y="0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4" name="Freeform 340">
              <a:extLst>
                <a:ext uri="{FF2B5EF4-FFF2-40B4-BE49-F238E27FC236}">
                  <a16:creationId xmlns:a16="http://schemas.microsoft.com/office/drawing/2014/main" id="{FFBEA2A8-FD82-4AEC-ABD6-905966F0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2302"/>
              <a:ext cx="77" cy="127"/>
            </a:xfrm>
            <a:custGeom>
              <a:avLst/>
              <a:gdLst>
                <a:gd name="T0" fmla="*/ 154 w 154"/>
                <a:gd name="T1" fmla="*/ 28 h 254"/>
                <a:gd name="T2" fmla="*/ 89 w 154"/>
                <a:gd name="T3" fmla="*/ 75 h 254"/>
                <a:gd name="T4" fmla="*/ 52 w 154"/>
                <a:gd name="T5" fmla="*/ 104 h 254"/>
                <a:gd name="T6" fmla="*/ 23 w 154"/>
                <a:gd name="T7" fmla="*/ 154 h 254"/>
                <a:gd name="T8" fmla="*/ 14 w 154"/>
                <a:gd name="T9" fmla="*/ 179 h 254"/>
                <a:gd name="T10" fmla="*/ 8 w 154"/>
                <a:gd name="T11" fmla="*/ 254 h 254"/>
                <a:gd name="T12" fmla="*/ 0 w 154"/>
                <a:gd name="T13" fmla="*/ 222 h 254"/>
                <a:gd name="T14" fmla="*/ 3 w 154"/>
                <a:gd name="T15" fmla="*/ 159 h 254"/>
                <a:gd name="T16" fmla="*/ 8 w 154"/>
                <a:gd name="T17" fmla="*/ 110 h 254"/>
                <a:gd name="T18" fmla="*/ 61 w 154"/>
                <a:gd name="T19" fmla="*/ 24 h 254"/>
                <a:gd name="T20" fmla="*/ 39 w 154"/>
                <a:gd name="T21" fmla="*/ 93 h 254"/>
                <a:gd name="T22" fmla="*/ 73 w 154"/>
                <a:gd name="T23" fmla="*/ 52 h 254"/>
                <a:gd name="T24" fmla="*/ 146 w 154"/>
                <a:gd name="T25" fmla="*/ 0 h 254"/>
                <a:gd name="T26" fmla="*/ 154 w 154"/>
                <a:gd name="T27" fmla="*/ 28 h 254"/>
                <a:gd name="T28" fmla="*/ 154 w 154"/>
                <a:gd name="T29" fmla="*/ 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254">
                  <a:moveTo>
                    <a:pt x="154" y="28"/>
                  </a:moveTo>
                  <a:lnTo>
                    <a:pt x="89" y="75"/>
                  </a:lnTo>
                  <a:lnTo>
                    <a:pt x="52" y="104"/>
                  </a:lnTo>
                  <a:lnTo>
                    <a:pt x="23" y="154"/>
                  </a:lnTo>
                  <a:lnTo>
                    <a:pt x="14" y="179"/>
                  </a:lnTo>
                  <a:lnTo>
                    <a:pt x="8" y="254"/>
                  </a:lnTo>
                  <a:lnTo>
                    <a:pt x="0" y="222"/>
                  </a:lnTo>
                  <a:lnTo>
                    <a:pt x="3" y="159"/>
                  </a:lnTo>
                  <a:lnTo>
                    <a:pt x="8" y="110"/>
                  </a:lnTo>
                  <a:lnTo>
                    <a:pt x="61" y="24"/>
                  </a:lnTo>
                  <a:lnTo>
                    <a:pt x="39" y="93"/>
                  </a:lnTo>
                  <a:lnTo>
                    <a:pt x="73" y="52"/>
                  </a:lnTo>
                  <a:lnTo>
                    <a:pt x="146" y="0"/>
                  </a:lnTo>
                  <a:lnTo>
                    <a:pt x="154" y="28"/>
                  </a:lnTo>
                  <a:lnTo>
                    <a:pt x="154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5" name="Freeform 341">
              <a:extLst>
                <a:ext uri="{FF2B5EF4-FFF2-40B4-BE49-F238E27FC236}">
                  <a16:creationId xmlns:a16="http://schemas.microsoft.com/office/drawing/2014/main" id="{77422B1F-9E01-42AE-BE2E-C0EC2CDA7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327"/>
              <a:ext cx="41" cy="90"/>
            </a:xfrm>
            <a:custGeom>
              <a:avLst/>
              <a:gdLst>
                <a:gd name="T0" fmla="*/ 83 w 83"/>
                <a:gd name="T1" fmla="*/ 25 h 179"/>
                <a:gd name="T2" fmla="*/ 24 w 83"/>
                <a:gd name="T3" fmla="*/ 179 h 179"/>
                <a:gd name="T4" fmla="*/ 0 w 83"/>
                <a:gd name="T5" fmla="*/ 174 h 179"/>
                <a:gd name="T6" fmla="*/ 67 w 83"/>
                <a:gd name="T7" fmla="*/ 0 h 179"/>
                <a:gd name="T8" fmla="*/ 83 w 83"/>
                <a:gd name="T9" fmla="*/ 25 h 179"/>
                <a:gd name="T10" fmla="*/ 83 w 83"/>
                <a:gd name="T11" fmla="*/ 2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79">
                  <a:moveTo>
                    <a:pt x="83" y="25"/>
                  </a:moveTo>
                  <a:lnTo>
                    <a:pt x="24" y="179"/>
                  </a:lnTo>
                  <a:lnTo>
                    <a:pt x="0" y="174"/>
                  </a:lnTo>
                  <a:lnTo>
                    <a:pt x="67" y="0"/>
                  </a:lnTo>
                  <a:lnTo>
                    <a:pt x="83" y="25"/>
                  </a:lnTo>
                  <a:lnTo>
                    <a:pt x="8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6" name="Freeform 342">
              <a:extLst>
                <a:ext uri="{FF2B5EF4-FFF2-40B4-BE49-F238E27FC236}">
                  <a16:creationId xmlns:a16="http://schemas.microsoft.com/office/drawing/2014/main" id="{B8F806A1-AF0A-43F0-A7C4-4EDBD809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333"/>
              <a:ext cx="46" cy="86"/>
            </a:xfrm>
            <a:custGeom>
              <a:avLst/>
              <a:gdLst>
                <a:gd name="T0" fmla="*/ 93 w 93"/>
                <a:gd name="T1" fmla="*/ 0 h 172"/>
                <a:gd name="T2" fmla="*/ 32 w 93"/>
                <a:gd name="T3" fmla="*/ 172 h 172"/>
                <a:gd name="T4" fmla="*/ 0 w 93"/>
                <a:gd name="T5" fmla="*/ 165 h 172"/>
                <a:gd name="T6" fmla="*/ 0 w 93"/>
                <a:gd name="T7" fmla="*/ 149 h 172"/>
                <a:gd name="T8" fmla="*/ 35 w 93"/>
                <a:gd name="T9" fmla="*/ 151 h 172"/>
                <a:gd name="T10" fmla="*/ 76 w 93"/>
                <a:gd name="T11" fmla="*/ 5 h 172"/>
                <a:gd name="T12" fmla="*/ 93 w 93"/>
                <a:gd name="T13" fmla="*/ 0 h 172"/>
                <a:gd name="T14" fmla="*/ 93 w 93"/>
                <a:gd name="T15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172">
                  <a:moveTo>
                    <a:pt x="93" y="0"/>
                  </a:moveTo>
                  <a:lnTo>
                    <a:pt x="32" y="172"/>
                  </a:lnTo>
                  <a:lnTo>
                    <a:pt x="0" y="165"/>
                  </a:lnTo>
                  <a:lnTo>
                    <a:pt x="0" y="149"/>
                  </a:lnTo>
                  <a:lnTo>
                    <a:pt x="35" y="151"/>
                  </a:lnTo>
                  <a:lnTo>
                    <a:pt x="76" y="5"/>
                  </a:lnTo>
                  <a:lnTo>
                    <a:pt x="93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7" name="Freeform 343">
              <a:extLst>
                <a:ext uri="{FF2B5EF4-FFF2-40B4-BE49-F238E27FC236}">
                  <a16:creationId xmlns:a16="http://schemas.microsoft.com/office/drawing/2014/main" id="{DC921452-E106-40AB-BEE4-B9520B77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427"/>
              <a:ext cx="94" cy="433"/>
            </a:xfrm>
            <a:custGeom>
              <a:avLst/>
              <a:gdLst>
                <a:gd name="T0" fmla="*/ 1 w 188"/>
                <a:gd name="T1" fmla="*/ 0 h 866"/>
                <a:gd name="T2" fmla="*/ 45 w 188"/>
                <a:gd name="T3" fmla="*/ 3 h 866"/>
                <a:gd name="T4" fmla="*/ 188 w 188"/>
                <a:gd name="T5" fmla="*/ 838 h 866"/>
                <a:gd name="T6" fmla="*/ 188 w 188"/>
                <a:gd name="T7" fmla="*/ 866 h 866"/>
                <a:gd name="T8" fmla="*/ 176 w 188"/>
                <a:gd name="T9" fmla="*/ 841 h 866"/>
                <a:gd name="T10" fmla="*/ 37 w 188"/>
                <a:gd name="T11" fmla="*/ 24 h 866"/>
                <a:gd name="T12" fmla="*/ 0 w 188"/>
                <a:gd name="T13" fmla="*/ 16 h 866"/>
                <a:gd name="T14" fmla="*/ 1 w 188"/>
                <a:gd name="T15" fmla="*/ 0 h 866"/>
                <a:gd name="T16" fmla="*/ 1 w 188"/>
                <a:gd name="T17" fmla="*/ 0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866">
                  <a:moveTo>
                    <a:pt x="1" y="0"/>
                  </a:moveTo>
                  <a:lnTo>
                    <a:pt x="45" y="3"/>
                  </a:lnTo>
                  <a:lnTo>
                    <a:pt x="188" y="838"/>
                  </a:lnTo>
                  <a:lnTo>
                    <a:pt x="188" y="866"/>
                  </a:lnTo>
                  <a:lnTo>
                    <a:pt x="176" y="841"/>
                  </a:lnTo>
                  <a:lnTo>
                    <a:pt x="37" y="24"/>
                  </a:lnTo>
                  <a:lnTo>
                    <a:pt x="0" y="16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8" name="Freeform 344">
              <a:extLst>
                <a:ext uri="{FF2B5EF4-FFF2-40B4-BE49-F238E27FC236}">
                  <a16:creationId xmlns:a16="http://schemas.microsoft.com/office/drawing/2014/main" id="{745B1399-DF39-4A82-9D1B-B718A5F8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370"/>
              <a:ext cx="81" cy="489"/>
            </a:xfrm>
            <a:custGeom>
              <a:avLst/>
              <a:gdLst>
                <a:gd name="T0" fmla="*/ 19 w 161"/>
                <a:gd name="T1" fmla="*/ 91 h 977"/>
                <a:gd name="T2" fmla="*/ 161 w 161"/>
                <a:gd name="T3" fmla="*/ 977 h 977"/>
                <a:gd name="T4" fmla="*/ 150 w 161"/>
                <a:gd name="T5" fmla="*/ 961 h 977"/>
                <a:gd name="T6" fmla="*/ 15 w 161"/>
                <a:gd name="T7" fmla="*/ 122 h 977"/>
                <a:gd name="T8" fmla="*/ 0 w 161"/>
                <a:gd name="T9" fmla="*/ 97 h 977"/>
                <a:gd name="T10" fmla="*/ 44 w 161"/>
                <a:gd name="T11" fmla="*/ 0 h 977"/>
                <a:gd name="T12" fmla="*/ 19 w 161"/>
                <a:gd name="T13" fmla="*/ 91 h 977"/>
                <a:gd name="T14" fmla="*/ 19 w 161"/>
                <a:gd name="T15" fmla="*/ 91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977">
                  <a:moveTo>
                    <a:pt x="19" y="91"/>
                  </a:moveTo>
                  <a:lnTo>
                    <a:pt x="161" y="977"/>
                  </a:lnTo>
                  <a:lnTo>
                    <a:pt x="150" y="961"/>
                  </a:lnTo>
                  <a:lnTo>
                    <a:pt x="15" y="122"/>
                  </a:lnTo>
                  <a:lnTo>
                    <a:pt x="0" y="97"/>
                  </a:lnTo>
                  <a:lnTo>
                    <a:pt x="44" y="0"/>
                  </a:lnTo>
                  <a:lnTo>
                    <a:pt x="19" y="91"/>
                  </a:lnTo>
                  <a:lnTo>
                    <a:pt x="19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9" name="Freeform 345">
              <a:extLst>
                <a:ext uri="{FF2B5EF4-FFF2-40B4-BE49-F238E27FC236}">
                  <a16:creationId xmlns:a16="http://schemas.microsoft.com/office/drawing/2014/main" id="{C60E0D2D-2E23-4946-BA6A-EC6CC86B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850"/>
              <a:ext cx="20" cy="33"/>
            </a:xfrm>
            <a:custGeom>
              <a:avLst/>
              <a:gdLst>
                <a:gd name="T0" fmla="*/ 25 w 41"/>
                <a:gd name="T1" fmla="*/ 4 h 66"/>
                <a:gd name="T2" fmla="*/ 17 w 41"/>
                <a:gd name="T3" fmla="*/ 20 h 66"/>
                <a:gd name="T4" fmla="*/ 16 w 41"/>
                <a:gd name="T5" fmla="*/ 36 h 66"/>
                <a:gd name="T6" fmla="*/ 22 w 41"/>
                <a:gd name="T7" fmla="*/ 49 h 66"/>
                <a:gd name="T8" fmla="*/ 41 w 41"/>
                <a:gd name="T9" fmla="*/ 29 h 66"/>
                <a:gd name="T10" fmla="*/ 38 w 41"/>
                <a:gd name="T11" fmla="*/ 52 h 66"/>
                <a:gd name="T12" fmla="*/ 25 w 41"/>
                <a:gd name="T13" fmla="*/ 66 h 66"/>
                <a:gd name="T14" fmla="*/ 10 w 41"/>
                <a:gd name="T15" fmla="*/ 61 h 66"/>
                <a:gd name="T16" fmla="*/ 1 w 41"/>
                <a:gd name="T17" fmla="*/ 44 h 66"/>
                <a:gd name="T18" fmla="*/ 0 w 41"/>
                <a:gd name="T19" fmla="*/ 27 h 66"/>
                <a:gd name="T20" fmla="*/ 8 w 41"/>
                <a:gd name="T21" fmla="*/ 0 h 66"/>
                <a:gd name="T22" fmla="*/ 25 w 41"/>
                <a:gd name="T23" fmla="*/ 4 h 66"/>
                <a:gd name="T24" fmla="*/ 25 w 41"/>
                <a:gd name="T2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66">
                  <a:moveTo>
                    <a:pt x="25" y="4"/>
                  </a:moveTo>
                  <a:lnTo>
                    <a:pt x="17" y="20"/>
                  </a:lnTo>
                  <a:lnTo>
                    <a:pt x="16" y="36"/>
                  </a:lnTo>
                  <a:lnTo>
                    <a:pt x="22" y="49"/>
                  </a:lnTo>
                  <a:lnTo>
                    <a:pt x="41" y="29"/>
                  </a:lnTo>
                  <a:lnTo>
                    <a:pt x="38" y="52"/>
                  </a:lnTo>
                  <a:lnTo>
                    <a:pt x="25" y="66"/>
                  </a:lnTo>
                  <a:lnTo>
                    <a:pt x="10" y="61"/>
                  </a:lnTo>
                  <a:lnTo>
                    <a:pt x="1" y="44"/>
                  </a:lnTo>
                  <a:lnTo>
                    <a:pt x="0" y="27"/>
                  </a:lnTo>
                  <a:lnTo>
                    <a:pt x="8" y="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0" name="Freeform 346">
              <a:extLst>
                <a:ext uri="{FF2B5EF4-FFF2-40B4-BE49-F238E27FC236}">
                  <a16:creationId xmlns:a16="http://schemas.microsoft.com/office/drawing/2014/main" id="{37780262-ECE2-45FB-94CD-9201E379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845"/>
              <a:ext cx="39" cy="27"/>
            </a:xfrm>
            <a:custGeom>
              <a:avLst/>
              <a:gdLst>
                <a:gd name="T0" fmla="*/ 18 w 78"/>
                <a:gd name="T1" fmla="*/ 26 h 53"/>
                <a:gd name="T2" fmla="*/ 78 w 78"/>
                <a:gd name="T3" fmla="*/ 53 h 53"/>
                <a:gd name="T4" fmla="*/ 78 w 78"/>
                <a:gd name="T5" fmla="*/ 33 h 53"/>
                <a:gd name="T6" fmla="*/ 30 w 78"/>
                <a:gd name="T7" fmla="*/ 10 h 53"/>
                <a:gd name="T8" fmla="*/ 5 w 78"/>
                <a:gd name="T9" fmla="*/ 0 h 53"/>
                <a:gd name="T10" fmla="*/ 0 w 78"/>
                <a:gd name="T11" fmla="*/ 25 h 53"/>
                <a:gd name="T12" fmla="*/ 18 w 78"/>
                <a:gd name="T13" fmla="*/ 26 h 53"/>
                <a:gd name="T14" fmla="*/ 18 w 78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3">
                  <a:moveTo>
                    <a:pt x="18" y="26"/>
                  </a:moveTo>
                  <a:lnTo>
                    <a:pt x="78" y="53"/>
                  </a:lnTo>
                  <a:lnTo>
                    <a:pt x="78" y="33"/>
                  </a:lnTo>
                  <a:lnTo>
                    <a:pt x="30" y="10"/>
                  </a:lnTo>
                  <a:lnTo>
                    <a:pt x="5" y="0"/>
                  </a:lnTo>
                  <a:lnTo>
                    <a:pt x="0" y="25"/>
                  </a:lnTo>
                  <a:lnTo>
                    <a:pt x="18" y="26"/>
                  </a:lnTo>
                  <a:lnTo>
                    <a:pt x="18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1" name="Freeform 347">
              <a:extLst>
                <a:ext uri="{FF2B5EF4-FFF2-40B4-BE49-F238E27FC236}">
                  <a16:creationId xmlns:a16="http://schemas.microsoft.com/office/drawing/2014/main" id="{A8EC370E-6A99-4D56-9B7A-79EC907B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620"/>
              <a:ext cx="74" cy="82"/>
            </a:xfrm>
            <a:custGeom>
              <a:avLst/>
              <a:gdLst>
                <a:gd name="T0" fmla="*/ 0 w 148"/>
                <a:gd name="T1" fmla="*/ 163 h 163"/>
                <a:gd name="T2" fmla="*/ 54 w 148"/>
                <a:gd name="T3" fmla="*/ 98 h 163"/>
                <a:gd name="T4" fmla="*/ 100 w 148"/>
                <a:gd name="T5" fmla="*/ 53 h 163"/>
                <a:gd name="T6" fmla="*/ 148 w 148"/>
                <a:gd name="T7" fmla="*/ 18 h 163"/>
                <a:gd name="T8" fmla="*/ 147 w 148"/>
                <a:gd name="T9" fmla="*/ 0 h 163"/>
                <a:gd name="T10" fmla="*/ 95 w 148"/>
                <a:gd name="T11" fmla="*/ 34 h 163"/>
                <a:gd name="T12" fmla="*/ 57 w 148"/>
                <a:gd name="T13" fmla="*/ 74 h 163"/>
                <a:gd name="T14" fmla="*/ 20 w 148"/>
                <a:gd name="T15" fmla="*/ 118 h 163"/>
                <a:gd name="T16" fmla="*/ 0 w 148"/>
                <a:gd name="T17" fmla="*/ 140 h 163"/>
                <a:gd name="T18" fmla="*/ 0 w 148"/>
                <a:gd name="T19" fmla="*/ 163 h 163"/>
                <a:gd name="T20" fmla="*/ 0 w 148"/>
                <a:gd name="T21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63">
                  <a:moveTo>
                    <a:pt x="0" y="163"/>
                  </a:moveTo>
                  <a:lnTo>
                    <a:pt x="54" y="98"/>
                  </a:lnTo>
                  <a:lnTo>
                    <a:pt x="100" y="53"/>
                  </a:lnTo>
                  <a:lnTo>
                    <a:pt x="148" y="18"/>
                  </a:lnTo>
                  <a:lnTo>
                    <a:pt x="147" y="0"/>
                  </a:lnTo>
                  <a:lnTo>
                    <a:pt x="95" y="34"/>
                  </a:lnTo>
                  <a:lnTo>
                    <a:pt x="57" y="74"/>
                  </a:lnTo>
                  <a:lnTo>
                    <a:pt x="20" y="118"/>
                  </a:lnTo>
                  <a:lnTo>
                    <a:pt x="0" y="140"/>
                  </a:lnTo>
                  <a:lnTo>
                    <a:pt x="0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2" name="Freeform 348">
              <a:extLst>
                <a:ext uri="{FF2B5EF4-FFF2-40B4-BE49-F238E27FC236}">
                  <a16:creationId xmlns:a16="http://schemas.microsoft.com/office/drawing/2014/main" id="{ECC07771-909F-462F-91EC-399ABFC3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600"/>
              <a:ext cx="70" cy="80"/>
            </a:xfrm>
            <a:custGeom>
              <a:avLst/>
              <a:gdLst>
                <a:gd name="T0" fmla="*/ 140 w 140"/>
                <a:gd name="T1" fmla="*/ 30 h 158"/>
                <a:gd name="T2" fmla="*/ 102 w 140"/>
                <a:gd name="T3" fmla="*/ 52 h 158"/>
                <a:gd name="T4" fmla="*/ 71 w 140"/>
                <a:gd name="T5" fmla="*/ 80 h 158"/>
                <a:gd name="T6" fmla="*/ 37 w 140"/>
                <a:gd name="T7" fmla="*/ 113 h 158"/>
                <a:gd name="T8" fmla="*/ 0 w 140"/>
                <a:gd name="T9" fmla="*/ 158 h 158"/>
                <a:gd name="T10" fmla="*/ 18 w 140"/>
                <a:gd name="T11" fmla="*/ 99 h 158"/>
                <a:gd name="T12" fmla="*/ 58 w 140"/>
                <a:gd name="T13" fmla="*/ 57 h 158"/>
                <a:gd name="T14" fmla="*/ 106 w 140"/>
                <a:gd name="T15" fmla="*/ 20 h 158"/>
                <a:gd name="T16" fmla="*/ 138 w 140"/>
                <a:gd name="T17" fmla="*/ 0 h 158"/>
                <a:gd name="T18" fmla="*/ 140 w 140"/>
                <a:gd name="T19" fmla="*/ 30 h 158"/>
                <a:gd name="T20" fmla="*/ 140 w 140"/>
                <a:gd name="T21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58">
                  <a:moveTo>
                    <a:pt x="140" y="30"/>
                  </a:moveTo>
                  <a:lnTo>
                    <a:pt x="102" y="52"/>
                  </a:lnTo>
                  <a:lnTo>
                    <a:pt x="71" y="80"/>
                  </a:lnTo>
                  <a:lnTo>
                    <a:pt x="37" y="113"/>
                  </a:lnTo>
                  <a:lnTo>
                    <a:pt x="0" y="158"/>
                  </a:lnTo>
                  <a:lnTo>
                    <a:pt x="18" y="99"/>
                  </a:lnTo>
                  <a:lnTo>
                    <a:pt x="58" y="57"/>
                  </a:lnTo>
                  <a:lnTo>
                    <a:pt x="106" y="20"/>
                  </a:lnTo>
                  <a:lnTo>
                    <a:pt x="138" y="0"/>
                  </a:lnTo>
                  <a:lnTo>
                    <a:pt x="140" y="30"/>
                  </a:lnTo>
                  <a:lnTo>
                    <a:pt x="14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3" name="Freeform 349">
              <a:extLst>
                <a:ext uri="{FF2B5EF4-FFF2-40B4-BE49-F238E27FC236}">
                  <a16:creationId xmlns:a16="http://schemas.microsoft.com/office/drawing/2014/main" id="{9A9A836C-332D-44F1-B577-EB62A7027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588"/>
              <a:ext cx="128" cy="114"/>
            </a:xfrm>
            <a:custGeom>
              <a:avLst/>
              <a:gdLst>
                <a:gd name="T0" fmla="*/ 3 w 256"/>
                <a:gd name="T1" fmla="*/ 36 h 229"/>
                <a:gd name="T2" fmla="*/ 47 w 256"/>
                <a:gd name="T3" fmla="*/ 20 h 229"/>
                <a:gd name="T4" fmla="*/ 84 w 256"/>
                <a:gd name="T5" fmla="*/ 16 h 229"/>
                <a:gd name="T6" fmla="*/ 119 w 256"/>
                <a:gd name="T7" fmla="*/ 25 h 229"/>
                <a:gd name="T8" fmla="*/ 152 w 256"/>
                <a:gd name="T9" fmla="*/ 39 h 229"/>
                <a:gd name="T10" fmla="*/ 191 w 256"/>
                <a:gd name="T11" fmla="*/ 73 h 229"/>
                <a:gd name="T12" fmla="*/ 216 w 256"/>
                <a:gd name="T13" fmla="*/ 110 h 229"/>
                <a:gd name="T14" fmla="*/ 241 w 256"/>
                <a:gd name="T15" fmla="*/ 162 h 229"/>
                <a:gd name="T16" fmla="*/ 256 w 256"/>
                <a:gd name="T17" fmla="*/ 229 h 229"/>
                <a:gd name="T18" fmla="*/ 253 w 256"/>
                <a:gd name="T19" fmla="*/ 176 h 229"/>
                <a:gd name="T20" fmla="*/ 231 w 256"/>
                <a:gd name="T21" fmla="*/ 110 h 229"/>
                <a:gd name="T22" fmla="*/ 191 w 256"/>
                <a:gd name="T23" fmla="*/ 55 h 229"/>
                <a:gd name="T24" fmla="*/ 143 w 256"/>
                <a:gd name="T25" fmla="*/ 19 h 229"/>
                <a:gd name="T26" fmla="*/ 85 w 256"/>
                <a:gd name="T27" fmla="*/ 0 h 229"/>
                <a:gd name="T28" fmla="*/ 56 w 256"/>
                <a:gd name="T29" fmla="*/ 0 h 229"/>
                <a:gd name="T30" fmla="*/ 0 w 256"/>
                <a:gd name="T31" fmla="*/ 16 h 229"/>
                <a:gd name="T32" fmla="*/ 3 w 256"/>
                <a:gd name="T33" fmla="*/ 36 h 229"/>
                <a:gd name="T34" fmla="*/ 3 w 256"/>
                <a:gd name="T35" fmla="*/ 3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29">
                  <a:moveTo>
                    <a:pt x="3" y="36"/>
                  </a:moveTo>
                  <a:lnTo>
                    <a:pt x="47" y="20"/>
                  </a:lnTo>
                  <a:lnTo>
                    <a:pt x="84" y="16"/>
                  </a:lnTo>
                  <a:lnTo>
                    <a:pt x="119" y="25"/>
                  </a:lnTo>
                  <a:lnTo>
                    <a:pt x="152" y="39"/>
                  </a:lnTo>
                  <a:lnTo>
                    <a:pt x="191" y="73"/>
                  </a:lnTo>
                  <a:lnTo>
                    <a:pt x="216" y="110"/>
                  </a:lnTo>
                  <a:lnTo>
                    <a:pt x="241" y="162"/>
                  </a:lnTo>
                  <a:lnTo>
                    <a:pt x="256" y="229"/>
                  </a:lnTo>
                  <a:lnTo>
                    <a:pt x="253" y="176"/>
                  </a:lnTo>
                  <a:lnTo>
                    <a:pt x="231" y="110"/>
                  </a:lnTo>
                  <a:lnTo>
                    <a:pt x="191" y="55"/>
                  </a:lnTo>
                  <a:lnTo>
                    <a:pt x="143" y="19"/>
                  </a:lnTo>
                  <a:lnTo>
                    <a:pt x="85" y="0"/>
                  </a:lnTo>
                  <a:lnTo>
                    <a:pt x="56" y="0"/>
                  </a:lnTo>
                  <a:lnTo>
                    <a:pt x="0" y="16"/>
                  </a:lnTo>
                  <a:lnTo>
                    <a:pt x="3" y="36"/>
                  </a:lnTo>
                  <a:lnTo>
                    <a:pt x="3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4" name="Freeform 350">
              <a:extLst>
                <a:ext uri="{FF2B5EF4-FFF2-40B4-BE49-F238E27FC236}">
                  <a16:creationId xmlns:a16="http://schemas.microsoft.com/office/drawing/2014/main" id="{84796E06-551C-47BA-A038-AE2A0A173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608"/>
              <a:ext cx="291" cy="509"/>
            </a:xfrm>
            <a:custGeom>
              <a:avLst/>
              <a:gdLst>
                <a:gd name="T0" fmla="*/ 342 w 583"/>
                <a:gd name="T1" fmla="*/ 16 h 1019"/>
                <a:gd name="T2" fmla="*/ 379 w 583"/>
                <a:gd name="T3" fmla="*/ 0 h 1019"/>
                <a:gd name="T4" fmla="*/ 427 w 583"/>
                <a:gd name="T5" fmla="*/ 2 h 1019"/>
                <a:gd name="T6" fmla="*/ 477 w 583"/>
                <a:gd name="T7" fmla="*/ 16 h 1019"/>
                <a:gd name="T8" fmla="*/ 508 w 583"/>
                <a:gd name="T9" fmla="*/ 46 h 1019"/>
                <a:gd name="T10" fmla="*/ 539 w 583"/>
                <a:gd name="T11" fmla="*/ 85 h 1019"/>
                <a:gd name="T12" fmla="*/ 558 w 583"/>
                <a:gd name="T13" fmla="*/ 128 h 1019"/>
                <a:gd name="T14" fmla="*/ 581 w 583"/>
                <a:gd name="T15" fmla="*/ 195 h 1019"/>
                <a:gd name="T16" fmla="*/ 583 w 583"/>
                <a:gd name="T17" fmla="*/ 278 h 1019"/>
                <a:gd name="T18" fmla="*/ 583 w 583"/>
                <a:gd name="T19" fmla="*/ 344 h 1019"/>
                <a:gd name="T20" fmla="*/ 574 w 583"/>
                <a:gd name="T21" fmla="*/ 433 h 1019"/>
                <a:gd name="T22" fmla="*/ 555 w 583"/>
                <a:gd name="T23" fmla="*/ 526 h 1019"/>
                <a:gd name="T24" fmla="*/ 534 w 583"/>
                <a:gd name="T25" fmla="*/ 599 h 1019"/>
                <a:gd name="T26" fmla="*/ 498 w 583"/>
                <a:gd name="T27" fmla="*/ 700 h 1019"/>
                <a:gd name="T28" fmla="*/ 445 w 583"/>
                <a:gd name="T29" fmla="*/ 799 h 1019"/>
                <a:gd name="T30" fmla="*/ 402 w 583"/>
                <a:gd name="T31" fmla="*/ 870 h 1019"/>
                <a:gd name="T32" fmla="*/ 346 w 583"/>
                <a:gd name="T33" fmla="*/ 932 h 1019"/>
                <a:gd name="T34" fmla="*/ 297 w 583"/>
                <a:gd name="T35" fmla="*/ 981 h 1019"/>
                <a:gd name="T36" fmla="*/ 244 w 583"/>
                <a:gd name="T37" fmla="*/ 1005 h 1019"/>
                <a:gd name="T38" fmla="*/ 198 w 583"/>
                <a:gd name="T39" fmla="*/ 1019 h 1019"/>
                <a:gd name="T40" fmla="*/ 154 w 583"/>
                <a:gd name="T41" fmla="*/ 1013 h 1019"/>
                <a:gd name="T42" fmla="*/ 110 w 583"/>
                <a:gd name="T43" fmla="*/ 998 h 1019"/>
                <a:gd name="T44" fmla="*/ 81 w 583"/>
                <a:gd name="T45" fmla="*/ 973 h 1019"/>
                <a:gd name="T46" fmla="*/ 51 w 583"/>
                <a:gd name="T47" fmla="*/ 932 h 1019"/>
                <a:gd name="T48" fmla="*/ 25 w 583"/>
                <a:gd name="T49" fmla="*/ 884 h 1019"/>
                <a:gd name="T50" fmla="*/ 12 w 583"/>
                <a:gd name="T51" fmla="*/ 829 h 1019"/>
                <a:gd name="T52" fmla="*/ 3 w 583"/>
                <a:gd name="T53" fmla="*/ 771 h 1019"/>
                <a:gd name="T54" fmla="*/ 0 w 583"/>
                <a:gd name="T55" fmla="*/ 716 h 1019"/>
                <a:gd name="T56" fmla="*/ 16 w 583"/>
                <a:gd name="T57" fmla="*/ 687 h 1019"/>
                <a:gd name="T58" fmla="*/ 12 w 583"/>
                <a:gd name="T59" fmla="*/ 733 h 1019"/>
                <a:gd name="T60" fmla="*/ 20 w 583"/>
                <a:gd name="T61" fmla="*/ 806 h 1019"/>
                <a:gd name="T62" fmla="*/ 31 w 583"/>
                <a:gd name="T63" fmla="*/ 856 h 1019"/>
                <a:gd name="T64" fmla="*/ 45 w 583"/>
                <a:gd name="T65" fmla="*/ 909 h 1019"/>
                <a:gd name="T66" fmla="*/ 78 w 583"/>
                <a:gd name="T67" fmla="*/ 957 h 1019"/>
                <a:gd name="T68" fmla="*/ 117 w 583"/>
                <a:gd name="T69" fmla="*/ 986 h 1019"/>
                <a:gd name="T70" fmla="*/ 154 w 583"/>
                <a:gd name="T71" fmla="*/ 997 h 1019"/>
                <a:gd name="T72" fmla="*/ 188 w 583"/>
                <a:gd name="T73" fmla="*/ 997 h 1019"/>
                <a:gd name="T74" fmla="*/ 228 w 583"/>
                <a:gd name="T75" fmla="*/ 986 h 1019"/>
                <a:gd name="T76" fmla="*/ 264 w 583"/>
                <a:gd name="T77" fmla="*/ 969 h 1019"/>
                <a:gd name="T78" fmla="*/ 314 w 583"/>
                <a:gd name="T79" fmla="*/ 932 h 1019"/>
                <a:gd name="T80" fmla="*/ 363 w 583"/>
                <a:gd name="T81" fmla="*/ 879 h 1019"/>
                <a:gd name="T82" fmla="*/ 411 w 583"/>
                <a:gd name="T83" fmla="*/ 806 h 1019"/>
                <a:gd name="T84" fmla="*/ 452 w 583"/>
                <a:gd name="T85" fmla="*/ 730 h 1019"/>
                <a:gd name="T86" fmla="*/ 498 w 583"/>
                <a:gd name="T87" fmla="*/ 628 h 1019"/>
                <a:gd name="T88" fmla="*/ 521 w 583"/>
                <a:gd name="T89" fmla="*/ 553 h 1019"/>
                <a:gd name="T90" fmla="*/ 545 w 583"/>
                <a:gd name="T91" fmla="*/ 470 h 1019"/>
                <a:gd name="T92" fmla="*/ 558 w 583"/>
                <a:gd name="T93" fmla="*/ 338 h 1019"/>
                <a:gd name="T94" fmla="*/ 558 w 583"/>
                <a:gd name="T95" fmla="*/ 244 h 1019"/>
                <a:gd name="T96" fmla="*/ 546 w 583"/>
                <a:gd name="T97" fmla="*/ 168 h 1019"/>
                <a:gd name="T98" fmla="*/ 518 w 583"/>
                <a:gd name="T99" fmla="*/ 96 h 1019"/>
                <a:gd name="T100" fmla="*/ 487 w 583"/>
                <a:gd name="T101" fmla="*/ 50 h 1019"/>
                <a:gd name="T102" fmla="*/ 445 w 583"/>
                <a:gd name="T103" fmla="*/ 27 h 1019"/>
                <a:gd name="T104" fmla="*/ 404 w 583"/>
                <a:gd name="T105" fmla="*/ 18 h 1019"/>
                <a:gd name="T106" fmla="*/ 370 w 583"/>
                <a:gd name="T107" fmla="*/ 21 h 1019"/>
                <a:gd name="T108" fmla="*/ 338 w 583"/>
                <a:gd name="T109" fmla="*/ 34 h 1019"/>
                <a:gd name="T110" fmla="*/ 342 w 583"/>
                <a:gd name="T111" fmla="*/ 16 h 1019"/>
                <a:gd name="T112" fmla="*/ 342 w 583"/>
                <a:gd name="T113" fmla="*/ 16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3" h="1019">
                  <a:moveTo>
                    <a:pt x="342" y="16"/>
                  </a:moveTo>
                  <a:lnTo>
                    <a:pt x="379" y="0"/>
                  </a:lnTo>
                  <a:lnTo>
                    <a:pt x="427" y="2"/>
                  </a:lnTo>
                  <a:lnTo>
                    <a:pt x="477" y="16"/>
                  </a:lnTo>
                  <a:lnTo>
                    <a:pt x="508" y="46"/>
                  </a:lnTo>
                  <a:lnTo>
                    <a:pt x="539" y="85"/>
                  </a:lnTo>
                  <a:lnTo>
                    <a:pt x="558" y="128"/>
                  </a:lnTo>
                  <a:lnTo>
                    <a:pt x="581" y="195"/>
                  </a:lnTo>
                  <a:lnTo>
                    <a:pt x="583" y="278"/>
                  </a:lnTo>
                  <a:lnTo>
                    <a:pt x="583" y="344"/>
                  </a:lnTo>
                  <a:lnTo>
                    <a:pt x="574" y="433"/>
                  </a:lnTo>
                  <a:lnTo>
                    <a:pt x="555" y="526"/>
                  </a:lnTo>
                  <a:lnTo>
                    <a:pt x="534" y="599"/>
                  </a:lnTo>
                  <a:lnTo>
                    <a:pt x="498" y="700"/>
                  </a:lnTo>
                  <a:lnTo>
                    <a:pt x="445" y="799"/>
                  </a:lnTo>
                  <a:lnTo>
                    <a:pt x="402" y="870"/>
                  </a:lnTo>
                  <a:lnTo>
                    <a:pt x="346" y="932"/>
                  </a:lnTo>
                  <a:lnTo>
                    <a:pt x="297" y="981"/>
                  </a:lnTo>
                  <a:lnTo>
                    <a:pt x="244" y="1005"/>
                  </a:lnTo>
                  <a:lnTo>
                    <a:pt x="198" y="1019"/>
                  </a:lnTo>
                  <a:lnTo>
                    <a:pt x="154" y="1013"/>
                  </a:lnTo>
                  <a:lnTo>
                    <a:pt x="110" y="998"/>
                  </a:lnTo>
                  <a:lnTo>
                    <a:pt x="81" y="973"/>
                  </a:lnTo>
                  <a:lnTo>
                    <a:pt x="51" y="932"/>
                  </a:lnTo>
                  <a:lnTo>
                    <a:pt x="25" y="884"/>
                  </a:lnTo>
                  <a:lnTo>
                    <a:pt x="12" y="829"/>
                  </a:lnTo>
                  <a:lnTo>
                    <a:pt x="3" y="771"/>
                  </a:lnTo>
                  <a:lnTo>
                    <a:pt x="0" y="716"/>
                  </a:lnTo>
                  <a:lnTo>
                    <a:pt x="16" y="687"/>
                  </a:lnTo>
                  <a:lnTo>
                    <a:pt x="12" y="733"/>
                  </a:lnTo>
                  <a:lnTo>
                    <a:pt x="20" y="806"/>
                  </a:lnTo>
                  <a:lnTo>
                    <a:pt x="31" y="856"/>
                  </a:lnTo>
                  <a:lnTo>
                    <a:pt x="45" y="909"/>
                  </a:lnTo>
                  <a:lnTo>
                    <a:pt x="78" y="957"/>
                  </a:lnTo>
                  <a:lnTo>
                    <a:pt x="117" y="986"/>
                  </a:lnTo>
                  <a:lnTo>
                    <a:pt x="154" y="997"/>
                  </a:lnTo>
                  <a:lnTo>
                    <a:pt x="188" y="997"/>
                  </a:lnTo>
                  <a:lnTo>
                    <a:pt x="228" y="986"/>
                  </a:lnTo>
                  <a:lnTo>
                    <a:pt x="264" y="969"/>
                  </a:lnTo>
                  <a:lnTo>
                    <a:pt x="314" y="932"/>
                  </a:lnTo>
                  <a:lnTo>
                    <a:pt x="363" y="879"/>
                  </a:lnTo>
                  <a:lnTo>
                    <a:pt x="411" y="806"/>
                  </a:lnTo>
                  <a:lnTo>
                    <a:pt x="452" y="730"/>
                  </a:lnTo>
                  <a:lnTo>
                    <a:pt x="498" y="628"/>
                  </a:lnTo>
                  <a:lnTo>
                    <a:pt x="521" y="553"/>
                  </a:lnTo>
                  <a:lnTo>
                    <a:pt x="545" y="470"/>
                  </a:lnTo>
                  <a:lnTo>
                    <a:pt x="558" y="338"/>
                  </a:lnTo>
                  <a:lnTo>
                    <a:pt x="558" y="244"/>
                  </a:lnTo>
                  <a:lnTo>
                    <a:pt x="546" y="168"/>
                  </a:lnTo>
                  <a:lnTo>
                    <a:pt x="518" y="96"/>
                  </a:lnTo>
                  <a:lnTo>
                    <a:pt x="487" y="50"/>
                  </a:lnTo>
                  <a:lnTo>
                    <a:pt x="445" y="27"/>
                  </a:lnTo>
                  <a:lnTo>
                    <a:pt x="404" y="18"/>
                  </a:lnTo>
                  <a:lnTo>
                    <a:pt x="370" y="21"/>
                  </a:lnTo>
                  <a:lnTo>
                    <a:pt x="338" y="34"/>
                  </a:lnTo>
                  <a:lnTo>
                    <a:pt x="342" y="16"/>
                  </a:lnTo>
                  <a:lnTo>
                    <a:pt x="34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5" name="Freeform 351">
              <a:extLst>
                <a:ext uri="{FF2B5EF4-FFF2-40B4-BE49-F238E27FC236}">
                  <a16:creationId xmlns:a16="http://schemas.microsoft.com/office/drawing/2014/main" id="{0EDE13DA-D6C4-4A71-A520-FAB1980A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804"/>
              <a:ext cx="354" cy="330"/>
            </a:xfrm>
            <a:custGeom>
              <a:avLst/>
              <a:gdLst>
                <a:gd name="T0" fmla="*/ 44 w 709"/>
                <a:gd name="T1" fmla="*/ 279 h 662"/>
                <a:gd name="T2" fmla="*/ 85 w 709"/>
                <a:gd name="T3" fmla="*/ 305 h 662"/>
                <a:gd name="T4" fmla="*/ 119 w 709"/>
                <a:gd name="T5" fmla="*/ 313 h 662"/>
                <a:gd name="T6" fmla="*/ 110 w 709"/>
                <a:gd name="T7" fmla="*/ 333 h 662"/>
                <a:gd name="T8" fmla="*/ 110 w 709"/>
                <a:gd name="T9" fmla="*/ 379 h 662"/>
                <a:gd name="T10" fmla="*/ 112 w 709"/>
                <a:gd name="T11" fmla="*/ 432 h 662"/>
                <a:gd name="T12" fmla="*/ 126 w 709"/>
                <a:gd name="T13" fmla="*/ 487 h 662"/>
                <a:gd name="T14" fmla="*/ 147 w 709"/>
                <a:gd name="T15" fmla="*/ 533 h 662"/>
                <a:gd name="T16" fmla="*/ 170 w 709"/>
                <a:gd name="T17" fmla="*/ 577 h 662"/>
                <a:gd name="T18" fmla="*/ 208 w 709"/>
                <a:gd name="T19" fmla="*/ 618 h 662"/>
                <a:gd name="T20" fmla="*/ 248 w 709"/>
                <a:gd name="T21" fmla="*/ 638 h 662"/>
                <a:gd name="T22" fmla="*/ 291 w 709"/>
                <a:gd name="T23" fmla="*/ 649 h 662"/>
                <a:gd name="T24" fmla="*/ 333 w 709"/>
                <a:gd name="T25" fmla="*/ 641 h 662"/>
                <a:gd name="T26" fmla="*/ 376 w 709"/>
                <a:gd name="T27" fmla="*/ 622 h 662"/>
                <a:gd name="T28" fmla="*/ 427 w 709"/>
                <a:gd name="T29" fmla="*/ 597 h 662"/>
                <a:gd name="T30" fmla="*/ 474 w 709"/>
                <a:gd name="T31" fmla="*/ 552 h 662"/>
                <a:gd name="T32" fmla="*/ 530 w 709"/>
                <a:gd name="T33" fmla="*/ 484 h 662"/>
                <a:gd name="T34" fmla="*/ 576 w 709"/>
                <a:gd name="T35" fmla="*/ 407 h 662"/>
                <a:gd name="T36" fmla="*/ 627 w 709"/>
                <a:gd name="T37" fmla="*/ 316 h 662"/>
                <a:gd name="T38" fmla="*/ 658 w 709"/>
                <a:gd name="T39" fmla="*/ 219 h 662"/>
                <a:gd name="T40" fmla="*/ 689 w 709"/>
                <a:gd name="T41" fmla="*/ 120 h 662"/>
                <a:gd name="T42" fmla="*/ 709 w 709"/>
                <a:gd name="T43" fmla="*/ 0 h 662"/>
                <a:gd name="T44" fmla="*/ 700 w 709"/>
                <a:gd name="T45" fmla="*/ 81 h 662"/>
                <a:gd name="T46" fmla="*/ 697 w 709"/>
                <a:gd name="T47" fmla="*/ 116 h 662"/>
                <a:gd name="T48" fmla="*/ 680 w 709"/>
                <a:gd name="T49" fmla="*/ 179 h 662"/>
                <a:gd name="T50" fmla="*/ 649 w 709"/>
                <a:gd name="T51" fmla="*/ 269 h 662"/>
                <a:gd name="T52" fmla="*/ 624 w 709"/>
                <a:gd name="T53" fmla="*/ 338 h 662"/>
                <a:gd name="T54" fmla="*/ 580 w 709"/>
                <a:gd name="T55" fmla="*/ 417 h 662"/>
                <a:gd name="T56" fmla="*/ 542 w 709"/>
                <a:gd name="T57" fmla="*/ 484 h 662"/>
                <a:gd name="T58" fmla="*/ 498 w 709"/>
                <a:gd name="T59" fmla="*/ 537 h 662"/>
                <a:gd name="T60" fmla="*/ 443 w 709"/>
                <a:gd name="T61" fmla="*/ 600 h 662"/>
                <a:gd name="T62" fmla="*/ 396 w 709"/>
                <a:gd name="T63" fmla="*/ 630 h 662"/>
                <a:gd name="T64" fmla="*/ 360 w 709"/>
                <a:gd name="T65" fmla="*/ 649 h 662"/>
                <a:gd name="T66" fmla="*/ 298 w 709"/>
                <a:gd name="T67" fmla="*/ 659 h 662"/>
                <a:gd name="T68" fmla="*/ 261 w 709"/>
                <a:gd name="T69" fmla="*/ 662 h 662"/>
                <a:gd name="T70" fmla="*/ 208 w 709"/>
                <a:gd name="T71" fmla="*/ 643 h 662"/>
                <a:gd name="T72" fmla="*/ 159 w 709"/>
                <a:gd name="T73" fmla="*/ 605 h 662"/>
                <a:gd name="T74" fmla="*/ 112 w 709"/>
                <a:gd name="T75" fmla="*/ 540 h 662"/>
                <a:gd name="T76" fmla="*/ 90 w 709"/>
                <a:gd name="T77" fmla="*/ 464 h 662"/>
                <a:gd name="T78" fmla="*/ 81 w 709"/>
                <a:gd name="T79" fmla="*/ 386 h 662"/>
                <a:gd name="T80" fmla="*/ 81 w 709"/>
                <a:gd name="T81" fmla="*/ 326 h 662"/>
                <a:gd name="T82" fmla="*/ 0 w 709"/>
                <a:gd name="T83" fmla="*/ 276 h 662"/>
                <a:gd name="T84" fmla="*/ 25 w 709"/>
                <a:gd name="T85" fmla="*/ 252 h 662"/>
                <a:gd name="T86" fmla="*/ 44 w 709"/>
                <a:gd name="T87" fmla="*/ 279 h 662"/>
                <a:gd name="T88" fmla="*/ 44 w 709"/>
                <a:gd name="T89" fmla="*/ 279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662">
                  <a:moveTo>
                    <a:pt x="44" y="279"/>
                  </a:moveTo>
                  <a:lnTo>
                    <a:pt x="85" y="305"/>
                  </a:lnTo>
                  <a:lnTo>
                    <a:pt x="119" y="313"/>
                  </a:lnTo>
                  <a:lnTo>
                    <a:pt x="110" y="333"/>
                  </a:lnTo>
                  <a:lnTo>
                    <a:pt x="110" y="379"/>
                  </a:lnTo>
                  <a:lnTo>
                    <a:pt x="112" y="432"/>
                  </a:lnTo>
                  <a:lnTo>
                    <a:pt x="126" y="487"/>
                  </a:lnTo>
                  <a:lnTo>
                    <a:pt x="147" y="533"/>
                  </a:lnTo>
                  <a:lnTo>
                    <a:pt x="170" y="577"/>
                  </a:lnTo>
                  <a:lnTo>
                    <a:pt x="208" y="618"/>
                  </a:lnTo>
                  <a:lnTo>
                    <a:pt x="248" y="638"/>
                  </a:lnTo>
                  <a:lnTo>
                    <a:pt x="291" y="649"/>
                  </a:lnTo>
                  <a:lnTo>
                    <a:pt x="333" y="641"/>
                  </a:lnTo>
                  <a:lnTo>
                    <a:pt x="376" y="622"/>
                  </a:lnTo>
                  <a:lnTo>
                    <a:pt x="427" y="597"/>
                  </a:lnTo>
                  <a:lnTo>
                    <a:pt x="474" y="552"/>
                  </a:lnTo>
                  <a:lnTo>
                    <a:pt x="530" y="484"/>
                  </a:lnTo>
                  <a:lnTo>
                    <a:pt x="576" y="407"/>
                  </a:lnTo>
                  <a:lnTo>
                    <a:pt x="627" y="316"/>
                  </a:lnTo>
                  <a:lnTo>
                    <a:pt x="658" y="219"/>
                  </a:lnTo>
                  <a:lnTo>
                    <a:pt x="689" y="120"/>
                  </a:lnTo>
                  <a:lnTo>
                    <a:pt x="709" y="0"/>
                  </a:lnTo>
                  <a:lnTo>
                    <a:pt x="700" y="81"/>
                  </a:lnTo>
                  <a:lnTo>
                    <a:pt x="697" y="116"/>
                  </a:lnTo>
                  <a:lnTo>
                    <a:pt x="680" y="179"/>
                  </a:lnTo>
                  <a:lnTo>
                    <a:pt x="649" y="269"/>
                  </a:lnTo>
                  <a:lnTo>
                    <a:pt x="624" y="338"/>
                  </a:lnTo>
                  <a:lnTo>
                    <a:pt x="580" y="417"/>
                  </a:lnTo>
                  <a:lnTo>
                    <a:pt x="542" y="484"/>
                  </a:lnTo>
                  <a:lnTo>
                    <a:pt x="498" y="537"/>
                  </a:lnTo>
                  <a:lnTo>
                    <a:pt x="443" y="600"/>
                  </a:lnTo>
                  <a:lnTo>
                    <a:pt x="396" y="630"/>
                  </a:lnTo>
                  <a:lnTo>
                    <a:pt x="360" y="649"/>
                  </a:lnTo>
                  <a:lnTo>
                    <a:pt x="298" y="659"/>
                  </a:lnTo>
                  <a:lnTo>
                    <a:pt x="261" y="662"/>
                  </a:lnTo>
                  <a:lnTo>
                    <a:pt x="208" y="643"/>
                  </a:lnTo>
                  <a:lnTo>
                    <a:pt x="159" y="605"/>
                  </a:lnTo>
                  <a:lnTo>
                    <a:pt x="112" y="540"/>
                  </a:lnTo>
                  <a:lnTo>
                    <a:pt x="90" y="464"/>
                  </a:lnTo>
                  <a:lnTo>
                    <a:pt x="81" y="386"/>
                  </a:lnTo>
                  <a:lnTo>
                    <a:pt x="81" y="326"/>
                  </a:lnTo>
                  <a:lnTo>
                    <a:pt x="0" y="276"/>
                  </a:lnTo>
                  <a:lnTo>
                    <a:pt x="25" y="252"/>
                  </a:lnTo>
                  <a:lnTo>
                    <a:pt x="44" y="279"/>
                  </a:lnTo>
                  <a:lnTo>
                    <a:pt x="44" y="2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6" name="Freeform 352">
              <a:extLst>
                <a:ext uri="{FF2B5EF4-FFF2-40B4-BE49-F238E27FC236}">
                  <a16:creationId xmlns:a16="http://schemas.microsoft.com/office/drawing/2014/main" id="{2C655399-A9BA-4C52-904B-4ADFD2D4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915"/>
              <a:ext cx="65" cy="45"/>
            </a:xfrm>
            <a:custGeom>
              <a:avLst/>
              <a:gdLst>
                <a:gd name="T0" fmla="*/ 3 w 130"/>
                <a:gd name="T1" fmla="*/ 65 h 90"/>
                <a:gd name="T2" fmla="*/ 97 w 130"/>
                <a:gd name="T3" fmla="*/ 7 h 90"/>
                <a:gd name="T4" fmla="*/ 130 w 130"/>
                <a:gd name="T5" fmla="*/ 0 h 90"/>
                <a:gd name="T6" fmla="*/ 0 w 130"/>
                <a:gd name="T7" fmla="*/ 90 h 90"/>
                <a:gd name="T8" fmla="*/ 3 w 130"/>
                <a:gd name="T9" fmla="*/ 65 h 90"/>
                <a:gd name="T10" fmla="*/ 3 w 130"/>
                <a:gd name="T11" fmla="*/ 6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90">
                  <a:moveTo>
                    <a:pt x="3" y="65"/>
                  </a:moveTo>
                  <a:lnTo>
                    <a:pt x="97" y="7"/>
                  </a:lnTo>
                  <a:lnTo>
                    <a:pt x="130" y="0"/>
                  </a:lnTo>
                  <a:lnTo>
                    <a:pt x="0" y="90"/>
                  </a:lnTo>
                  <a:lnTo>
                    <a:pt x="3" y="65"/>
                  </a:lnTo>
                  <a:lnTo>
                    <a:pt x="3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7" name="Freeform 353">
              <a:extLst>
                <a:ext uri="{FF2B5EF4-FFF2-40B4-BE49-F238E27FC236}">
                  <a16:creationId xmlns:a16="http://schemas.microsoft.com/office/drawing/2014/main" id="{1D5DAF47-05BB-486D-92ED-1A899FB6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839"/>
              <a:ext cx="234" cy="91"/>
            </a:xfrm>
            <a:custGeom>
              <a:avLst/>
              <a:gdLst>
                <a:gd name="T0" fmla="*/ 31 w 469"/>
                <a:gd name="T1" fmla="*/ 175 h 180"/>
                <a:gd name="T2" fmla="*/ 72 w 469"/>
                <a:gd name="T3" fmla="*/ 180 h 180"/>
                <a:gd name="T4" fmla="*/ 395 w 469"/>
                <a:gd name="T5" fmla="*/ 97 h 180"/>
                <a:gd name="T6" fmla="*/ 411 w 469"/>
                <a:gd name="T7" fmla="*/ 110 h 180"/>
                <a:gd name="T8" fmla="*/ 436 w 469"/>
                <a:gd name="T9" fmla="*/ 107 h 180"/>
                <a:gd name="T10" fmla="*/ 460 w 469"/>
                <a:gd name="T11" fmla="*/ 98 h 180"/>
                <a:gd name="T12" fmla="*/ 469 w 469"/>
                <a:gd name="T13" fmla="*/ 75 h 180"/>
                <a:gd name="T14" fmla="*/ 455 w 469"/>
                <a:gd name="T15" fmla="*/ 75 h 180"/>
                <a:gd name="T16" fmla="*/ 439 w 469"/>
                <a:gd name="T17" fmla="*/ 94 h 180"/>
                <a:gd name="T18" fmla="*/ 423 w 469"/>
                <a:gd name="T19" fmla="*/ 85 h 180"/>
                <a:gd name="T20" fmla="*/ 420 w 469"/>
                <a:gd name="T21" fmla="*/ 62 h 180"/>
                <a:gd name="T22" fmla="*/ 453 w 469"/>
                <a:gd name="T23" fmla="*/ 41 h 180"/>
                <a:gd name="T24" fmla="*/ 460 w 469"/>
                <a:gd name="T25" fmla="*/ 28 h 180"/>
                <a:gd name="T26" fmla="*/ 423 w 469"/>
                <a:gd name="T27" fmla="*/ 37 h 180"/>
                <a:gd name="T28" fmla="*/ 432 w 469"/>
                <a:gd name="T29" fmla="*/ 21 h 180"/>
                <a:gd name="T30" fmla="*/ 455 w 469"/>
                <a:gd name="T31" fmla="*/ 12 h 180"/>
                <a:gd name="T32" fmla="*/ 453 w 469"/>
                <a:gd name="T33" fmla="*/ 0 h 180"/>
                <a:gd name="T34" fmla="*/ 426 w 469"/>
                <a:gd name="T35" fmla="*/ 1 h 180"/>
                <a:gd name="T36" fmla="*/ 414 w 469"/>
                <a:gd name="T37" fmla="*/ 16 h 180"/>
                <a:gd name="T38" fmla="*/ 404 w 469"/>
                <a:gd name="T39" fmla="*/ 34 h 180"/>
                <a:gd name="T40" fmla="*/ 394 w 469"/>
                <a:gd name="T41" fmla="*/ 65 h 180"/>
                <a:gd name="T42" fmla="*/ 56 w 469"/>
                <a:gd name="T43" fmla="*/ 138 h 180"/>
                <a:gd name="T44" fmla="*/ 43 w 469"/>
                <a:gd name="T45" fmla="*/ 154 h 180"/>
                <a:gd name="T46" fmla="*/ 400 w 469"/>
                <a:gd name="T47" fmla="*/ 75 h 180"/>
                <a:gd name="T48" fmla="*/ 389 w 469"/>
                <a:gd name="T49" fmla="*/ 91 h 180"/>
                <a:gd name="T50" fmla="*/ 90 w 469"/>
                <a:gd name="T51" fmla="*/ 167 h 180"/>
                <a:gd name="T52" fmla="*/ 0 w 469"/>
                <a:gd name="T53" fmla="*/ 154 h 180"/>
                <a:gd name="T54" fmla="*/ 31 w 469"/>
                <a:gd name="T55" fmla="*/ 175 h 180"/>
                <a:gd name="T56" fmla="*/ 31 w 469"/>
                <a:gd name="T57" fmla="*/ 17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9" h="180">
                  <a:moveTo>
                    <a:pt x="31" y="175"/>
                  </a:moveTo>
                  <a:lnTo>
                    <a:pt x="72" y="180"/>
                  </a:lnTo>
                  <a:lnTo>
                    <a:pt x="395" y="97"/>
                  </a:lnTo>
                  <a:lnTo>
                    <a:pt x="411" y="110"/>
                  </a:lnTo>
                  <a:lnTo>
                    <a:pt x="436" y="107"/>
                  </a:lnTo>
                  <a:lnTo>
                    <a:pt x="460" y="98"/>
                  </a:lnTo>
                  <a:lnTo>
                    <a:pt x="469" y="75"/>
                  </a:lnTo>
                  <a:lnTo>
                    <a:pt x="455" y="75"/>
                  </a:lnTo>
                  <a:lnTo>
                    <a:pt x="439" y="94"/>
                  </a:lnTo>
                  <a:lnTo>
                    <a:pt x="423" y="85"/>
                  </a:lnTo>
                  <a:lnTo>
                    <a:pt x="420" y="62"/>
                  </a:lnTo>
                  <a:lnTo>
                    <a:pt x="453" y="41"/>
                  </a:lnTo>
                  <a:lnTo>
                    <a:pt x="460" y="28"/>
                  </a:lnTo>
                  <a:lnTo>
                    <a:pt x="423" y="37"/>
                  </a:lnTo>
                  <a:lnTo>
                    <a:pt x="432" y="21"/>
                  </a:lnTo>
                  <a:lnTo>
                    <a:pt x="455" y="12"/>
                  </a:lnTo>
                  <a:lnTo>
                    <a:pt x="453" y="0"/>
                  </a:lnTo>
                  <a:lnTo>
                    <a:pt x="426" y="1"/>
                  </a:lnTo>
                  <a:lnTo>
                    <a:pt x="414" y="16"/>
                  </a:lnTo>
                  <a:lnTo>
                    <a:pt x="404" y="34"/>
                  </a:lnTo>
                  <a:lnTo>
                    <a:pt x="394" y="65"/>
                  </a:lnTo>
                  <a:lnTo>
                    <a:pt x="56" y="138"/>
                  </a:lnTo>
                  <a:lnTo>
                    <a:pt x="43" y="154"/>
                  </a:lnTo>
                  <a:lnTo>
                    <a:pt x="400" y="75"/>
                  </a:lnTo>
                  <a:lnTo>
                    <a:pt x="389" y="91"/>
                  </a:lnTo>
                  <a:lnTo>
                    <a:pt x="90" y="167"/>
                  </a:lnTo>
                  <a:lnTo>
                    <a:pt x="0" y="154"/>
                  </a:lnTo>
                  <a:lnTo>
                    <a:pt x="31" y="175"/>
                  </a:lnTo>
                  <a:lnTo>
                    <a:pt x="31" y="1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8" name="Freeform 354">
              <a:extLst>
                <a:ext uri="{FF2B5EF4-FFF2-40B4-BE49-F238E27FC236}">
                  <a16:creationId xmlns:a16="http://schemas.microsoft.com/office/drawing/2014/main" id="{6F8A0A19-2C59-40A7-A379-1F50B473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663"/>
              <a:ext cx="170" cy="235"/>
            </a:xfrm>
            <a:custGeom>
              <a:avLst/>
              <a:gdLst>
                <a:gd name="T0" fmla="*/ 245 w 339"/>
                <a:gd name="T1" fmla="*/ 328 h 469"/>
                <a:gd name="T2" fmla="*/ 221 w 339"/>
                <a:gd name="T3" fmla="*/ 358 h 469"/>
                <a:gd name="T4" fmla="*/ 217 w 339"/>
                <a:gd name="T5" fmla="*/ 389 h 469"/>
                <a:gd name="T6" fmla="*/ 229 w 339"/>
                <a:gd name="T7" fmla="*/ 409 h 469"/>
                <a:gd name="T8" fmla="*/ 262 w 339"/>
                <a:gd name="T9" fmla="*/ 396 h 469"/>
                <a:gd name="T10" fmla="*/ 257 w 339"/>
                <a:gd name="T11" fmla="*/ 414 h 469"/>
                <a:gd name="T12" fmla="*/ 237 w 339"/>
                <a:gd name="T13" fmla="*/ 427 h 469"/>
                <a:gd name="T14" fmla="*/ 205 w 339"/>
                <a:gd name="T15" fmla="*/ 418 h 469"/>
                <a:gd name="T16" fmla="*/ 192 w 339"/>
                <a:gd name="T17" fmla="*/ 393 h 469"/>
                <a:gd name="T18" fmla="*/ 52 w 339"/>
                <a:gd name="T19" fmla="*/ 449 h 469"/>
                <a:gd name="T20" fmla="*/ 0 w 339"/>
                <a:gd name="T21" fmla="*/ 469 h 469"/>
                <a:gd name="T22" fmla="*/ 5 w 339"/>
                <a:gd name="T23" fmla="*/ 455 h 469"/>
                <a:gd name="T24" fmla="*/ 183 w 339"/>
                <a:gd name="T25" fmla="*/ 373 h 469"/>
                <a:gd name="T26" fmla="*/ 201 w 339"/>
                <a:gd name="T27" fmla="*/ 342 h 469"/>
                <a:gd name="T28" fmla="*/ 199 w 339"/>
                <a:gd name="T29" fmla="*/ 19 h 469"/>
                <a:gd name="T30" fmla="*/ 205 w 339"/>
                <a:gd name="T31" fmla="*/ 0 h 469"/>
                <a:gd name="T32" fmla="*/ 215 w 339"/>
                <a:gd name="T33" fmla="*/ 337 h 469"/>
                <a:gd name="T34" fmla="*/ 230 w 339"/>
                <a:gd name="T35" fmla="*/ 317 h 469"/>
                <a:gd name="T36" fmla="*/ 257 w 339"/>
                <a:gd name="T37" fmla="*/ 317 h 469"/>
                <a:gd name="T38" fmla="*/ 279 w 339"/>
                <a:gd name="T39" fmla="*/ 336 h 469"/>
                <a:gd name="T40" fmla="*/ 282 w 339"/>
                <a:gd name="T41" fmla="*/ 358 h 469"/>
                <a:gd name="T42" fmla="*/ 339 w 339"/>
                <a:gd name="T43" fmla="*/ 381 h 469"/>
                <a:gd name="T44" fmla="*/ 265 w 339"/>
                <a:gd name="T45" fmla="*/ 364 h 469"/>
                <a:gd name="T46" fmla="*/ 262 w 339"/>
                <a:gd name="T47" fmla="*/ 337 h 469"/>
                <a:gd name="T48" fmla="*/ 245 w 339"/>
                <a:gd name="T49" fmla="*/ 328 h 469"/>
                <a:gd name="T50" fmla="*/ 245 w 339"/>
                <a:gd name="T51" fmla="*/ 32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9" h="469">
                  <a:moveTo>
                    <a:pt x="245" y="328"/>
                  </a:moveTo>
                  <a:lnTo>
                    <a:pt x="221" y="358"/>
                  </a:lnTo>
                  <a:lnTo>
                    <a:pt x="217" y="389"/>
                  </a:lnTo>
                  <a:lnTo>
                    <a:pt x="229" y="409"/>
                  </a:lnTo>
                  <a:lnTo>
                    <a:pt x="262" y="396"/>
                  </a:lnTo>
                  <a:lnTo>
                    <a:pt x="257" y="414"/>
                  </a:lnTo>
                  <a:lnTo>
                    <a:pt x="237" y="427"/>
                  </a:lnTo>
                  <a:lnTo>
                    <a:pt x="205" y="418"/>
                  </a:lnTo>
                  <a:lnTo>
                    <a:pt x="192" y="393"/>
                  </a:lnTo>
                  <a:lnTo>
                    <a:pt x="52" y="449"/>
                  </a:lnTo>
                  <a:lnTo>
                    <a:pt x="0" y="469"/>
                  </a:lnTo>
                  <a:lnTo>
                    <a:pt x="5" y="455"/>
                  </a:lnTo>
                  <a:lnTo>
                    <a:pt x="183" y="373"/>
                  </a:lnTo>
                  <a:lnTo>
                    <a:pt x="201" y="342"/>
                  </a:lnTo>
                  <a:lnTo>
                    <a:pt x="199" y="19"/>
                  </a:lnTo>
                  <a:lnTo>
                    <a:pt x="205" y="0"/>
                  </a:lnTo>
                  <a:lnTo>
                    <a:pt x="215" y="337"/>
                  </a:lnTo>
                  <a:lnTo>
                    <a:pt x="230" y="317"/>
                  </a:lnTo>
                  <a:lnTo>
                    <a:pt x="257" y="317"/>
                  </a:lnTo>
                  <a:lnTo>
                    <a:pt x="279" y="336"/>
                  </a:lnTo>
                  <a:lnTo>
                    <a:pt x="282" y="358"/>
                  </a:lnTo>
                  <a:lnTo>
                    <a:pt x="339" y="381"/>
                  </a:lnTo>
                  <a:lnTo>
                    <a:pt x="265" y="364"/>
                  </a:lnTo>
                  <a:lnTo>
                    <a:pt x="262" y="337"/>
                  </a:lnTo>
                  <a:lnTo>
                    <a:pt x="245" y="328"/>
                  </a:lnTo>
                  <a:lnTo>
                    <a:pt x="245" y="3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9" name="Freeform 355">
              <a:extLst>
                <a:ext uri="{FF2B5EF4-FFF2-40B4-BE49-F238E27FC236}">
                  <a16:creationId xmlns:a16="http://schemas.microsoft.com/office/drawing/2014/main" id="{9CCF7F58-90A3-458E-859C-59ED95AF6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658"/>
              <a:ext cx="10" cy="173"/>
            </a:xfrm>
            <a:custGeom>
              <a:avLst/>
              <a:gdLst>
                <a:gd name="T0" fmla="*/ 11 w 21"/>
                <a:gd name="T1" fmla="*/ 0 h 347"/>
                <a:gd name="T2" fmla="*/ 21 w 21"/>
                <a:gd name="T3" fmla="*/ 338 h 347"/>
                <a:gd name="T4" fmla="*/ 6 w 21"/>
                <a:gd name="T5" fmla="*/ 347 h 347"/>
                <a:gd name="T6" fmla="*/ 0 w 21"/>
                <a:gd name="T7" fmla="*/ 0 h 347"/>
                <a:gd name="T8" fmla="*/ 11 w 21"/>
                <a:gd name="T9" fmla="*/ 0 h 347"/>
                <a:gd name="T10" fmla="*/ 11 w 21"/>
                <a:gd name="T1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47">
                  <a:moveTo>
                    <a:pt x="11" y="0"/>
                  </a:moveTo>
                  <a:lnTo>
                    <a:pt x="21" y="338"/>
                  </a:lnTo>
                  <a:lnTo>
                    <a:pt x="6" y="34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0" name="Freeform 356">
              <a:extLst>
                <a:ext uri="{FF2B5EF4-FFF2-40B4-BE49-F238E27FC236}">
                  <a16:creationId xmlns:a16="http://schemas.microsoft.com/office/drawing/2014/main" id="{54188035-E906-4692-A914-9C42B5F80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589"/>
              <a:ext cx="46" cy="21"/>
            </a:xfrm>
            <a:custGeom>
              <a:avLst/>
              <a:gdLst>
                <a:gd name="T0" fmla="*/ 4 w 91"/>
                <a:gd name="T1" fmla="*/ 20 h 41"/>
                <a:gd name="T2" fmla="*/ 91 w 91"/>
                <a:gd name="T3" fmla="*/ 41 h 41"/>
                <a:gd name="T4" fmla="*/ 86 w 91"/>
                <a:gd name="T5" fmla="*/ 22 h 41"/>
                <a:gd name="T6" fmla="*/ 0 w 91"/>
                <a:gd name="T7" fmla="*/ 0 h 41"/>
                <a:gd name="T8" fmla="*/ 4 w 91"/>
                <a:gd name="T9" fmla="*/ 20 h 41"/>
                <a:gd name="T10" fmla="*/ 4 w 91"/>
                <a:gd name="T1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41">
                  <a:moveTo>
                    <a:pt x="4" y="20"/>
                  </a:moveTo>
                  <a:lnTo>
                    <a:pt x="91" y="41"/>
                  </a:lnTo>
                  <a:lnTo>
                    <a:pt x="86" y="22"/>
                  </a:lnTo>
                  <a:lnTo>
                    <a:pt x="0" y="0"/>
                  </a:lnTo>
                  <a:lnTo>
                    <a:pt x="4" y="20"/>
                  </a:lnTo>
                  <a:lnTo>
                    <a:pt x="4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1" name="Freeform 357">
              <a:extLst>
                <a:ext uri="{FF2B5EF4-FFF2-40B4-BE49-F238E27FC236}">
                  <a16:creationId xmlns:a16="http://schemas.microsoft.com/office/drawing/2014/main" id="{1965D873-70B5-4DB4-BCD4-6D027582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598"/>
              <a:ext cx="9" cy="42"/>
            </a:xfrm>
            <a:custGeom>
              <a:avLst/>
              <a:gdLst>
                <a:gd name="T0" fmla="*/ 2 w 18"/>
                <a:gd name="T1" fmla="*/ 0 h 84"/>
                <a:gd name="T2" fmla="*/ 0 w 18"/>
                <a:gd name="T3" fmla="*/ 84 h 84"/>
                <a:gd name="T4" fmla="*/ 15 w 18"/>
                <a:gd name="T5" fmla="*/ 66 h 84"/>
                <a:gd name="T6" fmla="*/ 18 w 18"/>
                <a:gd name="T7" fmla="*/ 0 h 84"/>
                <a:gd name="T8" fmla="*/ 2 w 18"/>
                <a:gd name="T9" fmla="*/ 0 h 84"/>
                <a:gd name="T10" fmla="*/ 2 w 18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4">
                  <a:moveTo>
                    <a:pt x="2" y="0"/>
                  </a:moveTo>
                  <a:lnTo>
                    <a:pt x="0" y="84"/>
                  </a:lnTo>
                  <a:lnTo>
                    <a:pt x="15" y="66"/>
                  </a:lnTo>
                  <a:lnTo>
                    <a:pt x="18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2" name="Freeform 358">
              <a:extLst>
                <a:ext uri="{FF2B5EF4-FFF2-40B4-BE49-F238E27FC236}">
                  <a16:creationId xmlns:a16="http://schemas.microsoft.com/office/drawing/2014/main" id="{86D2B1AE-CE0F-470B-BC6E-BEDFDC2B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594"/>
              <a:ext cx="9" cy="55"/>
            </a:xfrm>
            <a:custGeom>
              <a:avLst/>
              <a:gdLst>
                <a:gd name="T0" fmla="*/ 16 w 16"/>
                <a:gd name="T1" fmla="*/ 0 h 110"/>
                <a:gd name="T2" fmla="*/ 16 w 16"/>
                <a:gd name="T3" fmla="*/ 99 h 110"/>
                <a:gd name="T4" fmla="*/ 0 w 16"/>
                <a:gd name="T5" fmla="*/ 110 h 110"/>
                <a:gd name="T6" fmla="*/ 1 w 16"/>
                <a:gd name="T7" fmla="*/ 21 h 110"/>
                <a:gd name="T8" fmla="*/ 16 w 16"/>
                <a:gd name="T9" fmla="*/ 0 h 110"/>
                <a:gd name="T10" fmla="*/ 16 w 16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0">
                  <a:moveTo>
                    <a:pt x="16" y="0"/>
                  </a:moveTo>
                  <a:lnTo>
                    <a:pt x="16" y="99"/>
                  </a:lnTo>
                  <a:lnTo>
                    <a:pt x="0" y="110"/>
                  </a:lnTo>
                  <a:lnTo>
                    <a:pt x="1" y="2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3" name="Freeform 359">
              <a:extLst>
                <a:ext uri="{FF2B5EF4-FFF2-40B4-BE49-F238E27FC236}">
                  <a16:creationId xmlns:a16="http://schemas.microsoft.com/office/drawing/2014/main" id="{0D50A3CA-E084-4429-8E1A-889970E0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515"/>
              <a:ext cx="7" cy="79"/>
            </a:xfrm>
            <a:custGeom>
              <a:avLst/>
              <a:gdLst>
                <a:gd name="T0" fmla="*/ 14 w 14"/>
                <a:gd name="T1" fmla="*/ 159 h 159"/>
                <a:gd name="T2" fmla="*/ 14 w 14"/>
                <a:gd name="T3" fmla="*/ 0 h 159"/>
                <a:gd name="T4" fmla="*/ 0 w 14"/>
                <a:gd name="T5" fmla="*/ 97 h 159"/>
                <a:gd name="T6" fmla="*/ 14 w 14"/>
                <a:gd name="T7" fmla="*/ 159 h 159"/>
                <a:gd name="T8" fmla="*/ 14 w 14"/>
                <a:gd name="T9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9">
                  <a:moveTo>
                    <a:pt x="14" y="159"/>
                  </a:moveTo>
                  <a:lnTo>
                    <a:pt x="14" y="0"/>
                  </a:lnTo>
                  <a:lnTo>
                    <a:pt x="0" y="97"/>
                  </a:lnTo>
                  <a:lnTo>
                    <a:pt x="14" y="159"/>
                  </a:lnTo>
                  <a:lnTo>
                    <a:pt x="14" y="1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4" name="Freeform 360">
              <a:extLst>
                <a:ext uri="{FF2B5EF4-FFF2-40B4-BE49-F238E27FC236}">
                  <a16:creationId xmlns:a16="http://schemas.microsoft.com/office/drawing/2014/main" id="{7B6A7262-34BD-42DE-A887-AECCEE9C2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827"/>
              <a:ext cx="32" cy="14"/>
            </a:xfrm>
            <a:custGeom>
              <a:avLst/>
              <a:gdLst>
                <a:gd name="T0" fmla="*/ 3 w 65"/>
                <a:gd name="T1" fmla="*/ 0 h 28"/>
                <a:gd name="T2" fmla="*/ 0 w 65"/>
                <a:gd name="T3" fmla="*/ 28 h 28"/>
                <a:gd name="T4" fmla="*/ 31 w 65"/>
                <a:gd name="T5" fmla="*/ 6 h 28"/>
                <a:gd name="T6" fmla="*/ 37 w 65"/>
                <a:gd name="T7" fmla="*/ 21 h 28"/>
                <a:gd name="T8" fmla="*/ 49 w 65"/>
                <a:gd name="T9" fmla="*/ 9 h 28"/>
                <a:gd name="T10" fmla="*/ 65 w 65"/>
                <a:gd name="T11" fmla="*/ 22 h 28"/>
                <a:gd name="T12" fmla="*/ 65 w 65"/>
                <a:gd name="T13" fmla="*/ 1 h 28"/>
                <a:gd name="T14" fmla="*/ 31 w 65"/>
                <a:gd name="T15" fmla="*/ 0 h 28"/>
                <a:gd name="T16" fmla="*/ 3 w 65"/>
                <a:gd name="T17" fmla="*/ 0 h 28"/>
                <a:gd name="T18" fmla="*/ 3 w 65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8">
                  <a:moveTo>
                    <a:pt x="3" y="0"/>
                  </a:moveTo>
                  <a:lnTo>
                    <a:pt x="0" y="28"/>
                  </a:lnTo>
                  <a:lnTo>
                    <a:pt x="31" y="6"/>
                  </a:lnTo>
                  <a:lnTo>
                    <a:pt x="37" y="21"/>
                  </a:lnTo>
                  <a:lnTo>
                    <a:pt x="49" y="9"/>
                  </a:lnTo>
                  <a:lnTo>
                    <a:pt x="65" y="22"/>
                  </a:lnTo>
                  <a:lnTo>
                    <a:pt x="65" y="1"/>
                  </a:lnTo>
                  <a:lnTo>
                    <a:pt x="31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5" name="Freeform 361">
              <a:extLst>
                <a:ext uri="{FF2B5EF4-FFF2-40B4-BE49-F238E27FC236}">
                  <a16:creationId xmlns:a16="http://schemas.microsoft.com/office/drawing/2014/main" id="{4AF09FC6-E82F-4E9E-98F7-B7B9A7C6F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868"/>
              <a:ext cx="29" cy="18"/>
            </a:xfrm>
            <a:custGeom>
              <a:avLst/>
              <a:gdLst>
                <a:gd name="T0" fmla="*/ 38 w 57"/>
                <a:gd name="T1" fmla="*/ 0 h 37"/>
                <a:gd name="T2" fmla="*/ 0 w 57"/>
                <a:gd name="T3" fmla="*/ 37 h 37"/>
                <a:gd name="T4" fmla="*/ 22 w 57"/>
                <a:gd name="T5" fmla="*/ 34 h 37"/>
                <a:gd name="T6" fmla="*/ 57 w 57"/>
                <a:gd name="T7" fmla="*/ 8 h 37"/>
                <a:gd name="T8" fmla="*/ 38 w 57"/>
                <a:gd name="T9" fmla="*/ 0 h 37"/>
                <a:gd name="T10" fmla="*/ 38 w 57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37">
                  <a:moveTo>
                    <a:pt x="38" y="0"/>
                  </a:moveTo>
                  <a:lnTo>
                    <a:pt x="0" y="37"/>
                  </a:lnTo>
                  <a:lnTo>
                    <a:pt x="22" y="34"/>
                  </a:lnTo>
                  <a:lnTo>
                    <a:pt x="57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6" name="Freeform 362">
              <a:extLst>
                <a:ext uri="{FF2B5EF4-FFF2-40B4-BE49-F238E27FC236}">
                  <a16:creationId xmlns:a16="http://schemas.microsoft.com/office/drawing/2014/main" id="{9AAE9037-D02F-4ADB-B3A2-2BF51C5F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850"/>
              <a:ext cx="130" cy="157"/>
            </a:xfrm>
            <a:custGeom>
              <a:avLst/>
              <a:gdLst>
                <a:gd name="T0" fmla="*/ 248 w 262"/>
                <a:gd name="T1" fmla="*/ 236 h 314"/>
                <a:gd name="T2" fmla="*/ 176 w 262"/>
                <a:gd name="T3" fmla="*/ 265 h 314"/>
                <a:gd name="T4" fmla="*/ 102 w 262"/>
                <a:gd name="T5" fmla="*/ 293 h 314"/>
                <a:gd name="T6" fmla="*/ 65 w 262"/>
                <a:gd name="T7" fmla="*/ 292 h 314"/>
                <a:gd name="T8" fmla="*/ 33 w 262"/>
                <a:gd name="T9" fmla="*/ 259 h 314"/>
                <a:gd name="T10" fmla="*/ 18 w 262"/>
                <a:gd name="T11" fmla="*/ 215 h 314"/>
                <a:gd name="T12" fmla="*/ 22 w 262"/>
                <a:gd name="T13" fmla="*/ 159 h 314"/>
                <a:gd name="T14" fmla="*/ 37 w 262"/>
                <a:gd name="T15" fmla="*/ 105 h 314"/>
                <a:gd name="T16" fmla="*/ 65 w 262"/>
                <a:gd name="T17" fmla="*/ 49 h 314"/>
                <a:gd name="T18" fmla="*/ 94 w 262"/>
                <a:gd name="T19" fmla="*/ 20 h 314"/>
                <a:gd name="T20" fmla="*/ 80 w 262"/>
                <a:gd name="T21" fmla="*/ 0 h 314"/>
                <a:gd name="T22" fmla="*/ 59 w 262"/>
                <a:gd name="T23" fmla="*/ 24 h 314"/>
                <a:gd name="T24" fmla="*/ 41 w 262"/>
                <a:gd name="T25" fmla="*/ 54 h 314"/>
                <a:gd name="T26" fmla="*/ 18 w 262"/>
                <a:gd name="T27" fmla="*/ 101 h 314"/>
                <a:gd name="T28" fmla="*/ 6 w 262"/>
                <a:gd name="T29" fmla="*/ 142 h 314"/>
                <a:gd name="T30" fmla="*/ 0 w 262"/>
                <a:gd name="T31" fmla="*/ 187 h 314"/>
                <a:gd name="T32" fmla="*/ 2 w 262"/>
                <a:gd name="T33" fmla="*/ 227 h 314"/>
                <a:gd name="T34" fmla="*/ 12 w 262"/>
                <a:gd name="T35" fmla="*/ 256 h 314"/>
                <a:gd name="T36" fmla="*/ 30 w 262"/>
                <a:gd name="T37" fmla="*/ 281 h 314"/>
                <a:gd name="T38" fmla="*/ 47 w 262"/>
                <a:gd name="T39" fmla="*/ 305 h 314"/>
                <a:gd name="T40" fmla="*/ 74 w 262"/>
                <a:gd name="T41" fmla="*/ 314 h 314"/>
                <a:gd name="T42" fmla="*/ 112 w 262"/>
                <a:gd name="T43" fmla="*/ 309 h 314"/>
                <a:gd name="T44" fmla="*/ 159 w 262"/>
                <a:gd name="T45" fmla="*/ 292 h 314"/>
                <a:gd name="T46" fmla="*/ 259 w 262"/>
                <a:gd name="T47" fmla="*/ 248 h 314"/>
                <a:gd name="T48" fmla="*/ 262 w 262"/>
                <a:gd name="T49" fmla="*/ 231 h 314"/>
                <a:gd name="T50" fmla="*/ 248 w 262"/>
                <a:gd name="T51" fmla="*/ 236 h 314"/>
                <a:gd name="T52" fmla="*/ 248 w 262"/>
                <a:gd name="T53" fmla="*/ 23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2" h="314">
                  <a:moveTo>
                    <a:pt x="248" y="236"/>
                  </a:moveTo>
                  <a:lnTo>
                    <a:pt x="176" y="265"/>
                  </a:lnTo>
                  <a:lnTo>
                    <a:pt x="102" y="293"/>
                  </a:lnTo>
                  <a:lnTo>
                    <a:pt x="65" y="292"/>
                  </a:lnTo>
                  <a:lnTo>
                    <a:pt x="33" y="259"/>
                  </a:lnTo>
                  <a:lnTo>
                    <a:pt x="18" y="215"/>
                  </a:lnTo>
                  <a:lnTo>
                    <a:pt x="22" y="159"/>
                  </a:lnTo>
                  <a:lnTo>
                    <a:pt x="37" y="105"/>
                  </a:lnTo>
                  <a:lnTo>
                    <a:pt x="65" y="49"/>
                  </a:lnTo>
                  <a:lnTo>
                    <a:pt x="94" y="20"/>
                  </a:lnTo>
                  <a:lnTo>
                    <a:pt x="80" y="0"/>
                  </a:lnTo>
                  <a:lnTo>
                    <a:pt x="59" y="24"/>
                  </a:lnTo>
                  <a:lnTo>
                    <a:pt x="41" y="54"/>
                  </a:lnTo>
                  <a:lnTo>
                    <a:pt x="18" y="101"/>
                  </a:lnTo>
                  <a:lnTo>
                    <a:pt x="6" y="142"/>
                  </a:lnTo>
                  <a:lnTo>
                    <a:pt x="0" y="187"/>
                  </a:lnTo>
                  <a:lnTo>
                    <a:pt x="2" y="227"/>
                  </a:lnTo>
                  <a:lnTo>
                    <a:pt x="12" y="256"/>
                  </a:lnTo>
                  <a:lnTo>
                    <a:pt x="30" y="281"/>
                  </a:lnTo>
                  <a:lnTo>
                    <a:pt x="47" y="305"/>
                  </a:lnTo>
                  <a:lnTo>
                    <a:pt x="74" y="314"/>
                  </a:lnTo>
                  <a:lnTo>
                    <a:pt x="112" y="309"/>
                  </a:lnTo>
                  <a:lnTo>
                    <a:pt x="159" y="292"/>
                  </a:lnTo>
                  <a:lnTo>
                    <a:pt x="259" y="248"/>
                  </a:lnTo>
                  <a:lnTo>
                    <a:pt x="262" y="231"/>
                  </a:lnTo>
                  <a:lnTo>
                    <a:pt x="248" y="236"/>
                  </a:lnTo>
                  <a:lnTo>
                    <a:pt x="248" y="2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7" name="Freeform 363">
              <a:extLst>
                <a:ext uri="{FF2B5EF4-FFF2-40B4-BE49-F238E27FC236}">
                  <a16:creationId xmlns:a16="http://schemas.microsoft.com/office/drawing/2014/main" id="{D3A4102E-E5D5-426E-97F1-E235870D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948"/>
              <a:ext cx="33" cy="46"/>
            </a:xfrm>
            <a:custGeom>
              <a:avLst/>
              <a:gdLst>
                <a:gd name="T0" fmla="*/ 48 w 65"/>
                <a:gd name="T1" fmla="*/ 74 h 93"/>
                <a:gd name="T2" fmla="*/ 48 w 65"/>
                <a:gd name="T3" fmla="*/ 47 h 93"/>
                <a:gd name="T4" fmla="*/ 65 w 65"/>
                <a:gd name="T5" fmla="*/ 0 h 93"/>
                <a:gd name="T6" fmla="*/ 32 w 65"/>
                <a:gd name="T7" fmla="*/ 0 h 93"/>
                <a:gd name="T8" fmla="*/ 32 w 65"/>
                <a:gd name="T9" fmla="*/ 35 h 93"/>
                <a:gd name="T10" fmla="*/ 0 w 65"/>
                <a:gd name="T11" fmla="*/ 93 h 93"/>
                <a:gd name="T12" fmla="*/ 48 w 65"/>
                <a:gd name="T13" fmla="*/ 74 h 93"/>
                <a:gd name="T14" fmla="*/ 48 w 65"/>
                <a:gd name="T15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93">
                  <a:moveTo>
                    <a:pt x="48" y="74"/>
                  </a:moveTo>
                  <a:lnTo>
                    <a:pt x="48" y="47"/>
                  </a:lnTo>
                  <a:lnTo>
                    <a:pt x="65" y="0"/>
                  </a:lnTo>
                  <a:lnTo>
                    <a:pt x="32" y="0"/>
                  </a:lnTo>
                  <a:lnTo>
                    <a:pt x="32" y="35"/>
                  </a:lnTo>
                  <a:lnTo>
                    <a:pt x="0" y="93"/>
                  </a:lnTo>
                  <a:lnTo>
                    <a:pt x="48" y="74"/>
                  </a:lnTo>
                  <a:lnTo>
                    <a:pt x="48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8" name="Freeform 364">
              <a:extLst>
                <a:ext uri="{FF2B5EF4-FFF2-40B4-BE49-F238E27FC236}">
                  <a16:creationId xmlns:a16="http://schemas.microsoft.com/office/drawing/2014/main" id="{92FFC7CF-447A-46D0-923F-A1FB76B8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886"/>
              <a:ext cx="39" cy="76"/>
            </a:xfrm>
            <a:custGeom>
              <a:avLst/>
              <a:gdLst>
                <a:gd name="T0" fmla="*/ 0 w 78"/>
                <a:gd name="T1" fmla="*/ 110 h 151"/>
                <a:gd name="T2" fmla="*/ 25 w 78"/>
                <a:gd name="T3" fmla="*/ 73 h 151"/>
                <a:gd name="T4" fmla="*/ 30 w 78"/>
                <a:gd name="T5" fmla="*/ 126 h 151"/>
                <a:gd name="T6" fmla="*/ 41 w 78"/>
                <a:gd name="T7" fmla="*/ 151 h 151"/>
                <a:gd name="T8" fmla="*/ 43 w 78"/>
                <a:gd name="T9" fmla="*/ 101 h 151"/>
                <a:gd name="T10" fmla="*/ 62 w 78"/>
                <a:gd name="T11" fmla="*/ 133 h 151"/>
                <a:gd name="T12" fmla="*/ 78 w 78"/>
                <a:gd name="T13" fmla="*/ 92 h 151"/>
                <a:gd name="T14" fmla="*/ 69 w 78"/>
                <a:gd name="T15" fmla="*/ 62 h 151"/>
                <a:gd name="T16" fmla="*/ 53 w 78"/>
                <a:gd name="T17" fmla="*/ 25 h 151"/>
                <a:gd name="T18" fmla="*/ 43 w 78"/>
                <a:gd name="T19" fmla="*/ 64 h 151"/>
                <a:gd name="T20" fmla="*/ 34 w 78"/>
                <a:gd name="T21" fmla="*/ 44 h 151"/>
                <a:gd name="T22" fmla="*/ 22 w 78"/>
                <a:gd name="T23" fmla="*/ 0 h 151"/>
                <a:gd name="T24" fmla="*/ 0 w 78"/>
                <a:gd name="T25" fmla="*/ 110 h 151"/>
                <a:gd name="T26" fmla="*/ 0 w 78"/>
                <a:gd name="T27" fmla="*/ 11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51">
                  <a:moveTo>
                    <a:pt x="0" y="110"/>
                  </a:moveTo>
                  <a:lnTo>
                    <a:pt x="25" y="73"/>
                  </a:lnTo>
                  <a:lnTo>
                    <a:pt x="30" y="126"/>
                  </a:lnTo>
                  <a:lnTo>
                    <a:pt x="41" y="151"/>
                  </a:lnTo>
                  <a:lnTo>
                    <a:pt x="43" y="101"/>
                  </a:lnTo>
                  <a:lnTo>
                    <a:pt x="62" y="133"/>
                  </a:lnTo>
                  <a:lnTo>
                    <a:pt x="78" y="92"/>
                  </a:lnTo>
                  <a:lnTo>
                    <a:pt x="69" y="62"/>
                  </a:lnTo>
                  <a:lnTo>
                    <a:pt x="53" y="25"/>
                  </a:lnTo>
                  <a:lnTo>
                    <a:pt x="43" y="64"/>
                  </a:lnTo>
                  <a:lnTo>
                    <a:pt x="34" y="44"/>
                  </a:lnTo>
                  <a:lnTo>
                    <a:pt x="22" y="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9" name="Freeform 365">
              <a:extLst>
                <a:ext uri="{FF2B5EF4-FFF2-40B4-BE49-F238E27FC236}">
                  <a16:creationId xmlns:a16="http://schemas.microsoft.com/office/drawing/2014/main" id="{6033514B-0F45-4B46-86A9-AA815BFD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968"/>
              <a:ext cx="53" cy="22"/>
            </a:xfrm>
            <a:custGeom>
              <a:avLst/>
              <a:gdLst>
                <a:gd name="T0" fmla="*/ 41 w 106"/>
                <a:gd name="T1" fmla="*/ 12 h 44"/>
                <a:gd name="T2" fmla="*/ 0 w 106"/>
                <a:gd name="T3" fmla="*/ 0 h 44"/>
                <a:gd name="T4" fmla="*/ 24 w 106"/>
                <a:gd name="T5" fmla="*/ 32 h 44"/>
                <a:gd name="T6" fmla="*/ 49 w 106"/>
                <a:gd name="T7" fmla="*/ 44 h 44"/>
                <a:gd name="T8" fmla="*/ 69 w 106"/>
                <a:gd name="T9" fmla="*/ 41 h 44"/>
                <a:gd name="T10" fmla="*/ 106 w 106"/>
                <a:gd name="T11" fmla="*/ 20 h 44"/>
                <a:gd name="T12" fmla="*/ 77 w 106"/>
                <a:gd name="T13" fmla="*/ 25 h 44"/>
                <a:gd name="T14" fmla="*/ 41 w 106"/>
                <a:gd name="T15" fmla="*/ 12 h 44"/>
                <a:gd name="T16" fmla="*/ 41 w 106"/>
                <a:gd name="T1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44">
                  <a:moveTo>
                    <a:pt x="41" y="12"/>
                  </a:moveTo>
                  <a:lnTo>
                    <a:pt x="0" y="0"/>
                  </a:lnTo>
                  <a:lnTo>
                    <a:pt x="24" y="32"/>
                  </a:lnTo>
                  <a:lnTo>
                    <a:pt x="49" y="44"/>
                  </a:lnTo>
                  <a:lnTo>
                    <a:pt x="69" y="41"/>
                  </a:lnTo>
                  <a:lnTo>
                    <a:pt x="106" y="20"/>
                  </a:lnTo>
                  <a:lnTo>
                    <a:pt x="77" y="25"/>
                  </a:lnTo>
                  <a:lnTo>
                    <a:pt x="41" y="12"/>
                  </a:lnTo>
                  <a:lnTo>
                    <a:pt x="4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0" name="Freeform 366">
              <a:extLst>
                <a:ext uri="{FF2B5EF4-FFF2-40B4-BE49-F238E27FC236}">
                  <a16:creationId xmlns:a16="http://schemas.microsoft.com/office/drawing/2014/main" id="{13385A96-37D6-4816-9160-D55667DF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508"/>
              <a:ext cx="196" cy="376"/>
            </a:xfrm>
            <a:custGeom>
              <a:avLst/>
              <a:gdLst>
                <a:gd name="T0" fmla="*/ 373 w 390"/>
                <a:gd name="T1" fmla="*/ 752 h 752"/>
                <a:gd name="T2" fmla="*/ 0 w 390"/>
                <a:gd name="T3" fmla="*/ 33 h 752"/>
                <a:gd name="T4" fmla="*/ 13 w 390"/>
                <a:gd name="T5" fmla="*/ 0 h 752"/>
                <a:gd name="T6" fmla="*/ 390 w 390"/>
                <a:gd name="T7" fmla="*/ 733 h 752"/>
                <a:gd name="T8" fmla="*/ 373 w 390"/>
                <a:gd name="T9" fmla="*/ 752 h 752"/>
                <a:gd name="T10" fmla="*/ 373 w 390"/>
                <a:gd name="T11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0" h="752">
                  <a:moveTo>
                    <a:pt x="373" y="752"/>
                  </a:moveTo>
                  <a:lnTo>
                    <a:pt x="0" y="33"/>
                  </a:lnTo>
                  <a:lnTo>
                    <a:pt x="13" y="0"/>
                  </a:lnTo>
                  <a:lnTo>
                    <a:pt x="390" y="733"/>
                  </a:lnTo>
                  <a:lnTo>
                    <a:pt x="373" y="752"/>
                  </a:lnTo>
                  <a:lnTo>
                    <a:pt x="373" y="7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1" name="Freeform 367">
              <a:extLst>
                <a:ext uri="{FF2B5EF4-FFF2-40B4-BE49-F238E27FC236}">
                  <a16:creationId xmlns:a16="http://schemas.microsoft.com/office/drawing/2014/main" id="{7E506099-D4B5-448C-9EDE-97443302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90"/>
              <a:ext cx="215" cy="365"/>
            </a:xfrm>
            <a:custGeom>
              <a:avLst/>
              <a:gdLst>
                <a:gd name="T0" fmla="*/ 369 w 432"/>
                <a:gd name="T1" fmla="*/ 730 h 730"/>
                <a:gd name="T2" fmla="*/ 0 w 432"/>
                <a:gd name="T3" fmla="*/ 0 h 730"/>
                <a:gd name="T4" fmla="*/ 32 w 432"/>
                <a:gd name="T5" fmla="*/ 28 h 730"/>
                <a:gd name="T6" fmla="*/ 358 w 432"/>
                <a:gd name="T7" fmla="*/ 674 h 730"/>
                <a:gd name="T8" fmla="*/ 379 w 432"/>
                <a:gd name="T9" fmla="*/ 668 h 730"/>
                <a:gd name="T10" fmla="*/ 402 w 432"/>
                <a:gd name="T11" fmla="*/ 668 h 730"/>
                <a:gd name="T12" fmla="*/ 432 w 432"/>
                <a:gd name="T13" fmla="*/ 683 h 730"/>
                <a:gd name="T14" fmla="*/ 411 w 432"/>
                <a:gd name="T15" fmla="*/ 702 h 730"/>
                <a:gd name="T16" fmla="*/ 398 w 432"/>
                <a:gd name="T17" fmla="*/ 699 h 730"/>
                <a:gd name="T18" fmla="*/ 373 w 432"/>
                <a:gd name="T19" fmla="*/ 695 h 730"/>
                <a:gd name="T20" fmla="*/ 391 w 432"/>
                <a:gd name="T21" fmla="*/ 718 h 730"/>
                <a:gd name="T22" fmla="*/ 369 w 432"/>
                <a:gd name="T23" fmla="*/ 730 h 730"/>
                <a:gd name="T24" fmla="*/ 369 w 432"/>
                <a:gd name="T25" fmla="*/ 73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730">
                  <a:moveTo>
                    <a:pt x="369" y="730"/>
                  </a:moveTo>
                  <a:lnTo>
                    <a:pt x="0" y="0"/>
                  </a:lnTo>
                  <a:lnTo>
                    <a:pt x="32" y="28"/>
                  </a:lnTo>
                  <a:lnTo>
                    <a:pt x="358" y="674"/>
                  </a:lnTo>
                  <a:lnTo>
                    <a:pt x="379" y="668"/>
                  </a:lnTo>
                  <a:lnTo>
                    <a:pt x="402" y="668"/>
                  </a:lnTo>
                  <a:lnTo>
                    <a:pt x="432" y="683"/>
                  </a:lnTo>
                  <a:lnTo>
                    <a:pt x="411" y="702"/>
                  </a:lnTo>
                  <a:lnTo>
                    <a:pt x="398" y="699"/>
                  </a:lnTo>
                  <a:lnTo>
                    <a:pt x="373" y="695"/>
                  </a:lnTo>
                  <a:lnTo>
                    <a:pt x="391" y="718"/>
                  </a:lnTo>
                  <a:lnTo>
                    <a:pt x="369" y="730"/>
                  </a:lnTo>
                  <a:lnTo>
                    <a:pt x="369" y="7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2" name="Freeform 368">
              <a:extLst>
                <a:ext uri="{FF2B5EF4-FFF2-40B4-BE49-F238E27FC236}">
                  <a16:creationId xmlns:a16="http://schemas.microsoft.com/office/drawing/2014/main" id="{C55EDE4E-87A6-4C2E-AB32-AB360993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470"/>
              <a:ext cx="34" cy="63"/>
            </a:xfrm>
            <a:custGeom>
              <a:avLst/>
              <a:gdLst>
                <a:gd name="T0" fmla="*/ 67 w 67"/>
                <a:gd name="T1" fmla="*/ 42 h 125"/>
                <a:gd name="T2" fmla="*/ 39 w 67"/>
                <a:gd name="T3" fmla="*/ 125 h 125"/>
                <a:gd name="T4" fmla="*/ 0 w 67"/>
                <a:gd name="T5" fmla="*/ 113 h 125"/>
                <a:gd name="T6" fmla="*/ 55 w 67"/>
                <a:gd name="T7" fmla="*/ 0 h 125"/>
                <a:gd name="T8" fmla="*/ 64 w 67"/>
                <a:gd name="T9" fmla="*/ 22 h 125"/>
                <a:gd name="T10" fmla="*/ 67 w 67"/>
                <a:gd name="T11" fmla="*/ 42 h 125"/>
                <a:gd name="T12" fmla="*/ 67 w 67"/>
                <a:gd name="T13" fmla="*/ 4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25">
                  <a:moveTo>
                    <a:pt x="67" y="42"/>
                  </a:moveTo>
                  <a:lnTo>
                    <a:pt x="39" y="125"/>
                  </a:lnTo>
                  <a:lnTo>
                    <a:pt x="0" y="113"/>
                  </a:lnTo>
                  <a:lnTo>
                    <a:pt x="55" y="0"/>
                  </a:lnTo>
                  <a:lnTo>
                    <a:pt x="64" y="22"/>
                  </a:lnTo>
                  <a:lnTo>
                    <a:pt x="67" y="42"/>
                  </a:lnTo>
                  <a:lnTo>
                    <a:pt x="67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3" name="Freeform 369">
              <a:extLst>
                <a:ext uri="{FF2B5EF4-FFF2-40B4-BE49-F238E27FC236}">
                  <a16:creationId xmlns:a16="http://schemas.microsoft.com/office/drawing/2014/main" id="{129AAAAB-B1CD-486C-9E1A-4A67CB71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450"/>
              <a:ext cx="35" cy="70"/>
            </a:xfrm>
            <a:custGeom>
              <a:avLst/>
              <a:gdLst>
                <a:gd name="T0" fmla="*/ 69 w 69"/>
                <a:gd name="T1" fmla="*/ 26 h 141"/>
                <a:gd name="T2" fmla="*/ 16 w 69"/>
                <a:gd name="T3" fmla="*/ 138 h 141"/>
                <a:gd name="T4" fmla="*/ 0 w 69"/>
                <a:gd name="T5" fmla="*/ 141 h 141"/>
                <a:gd name="T6" fmla="*/ 50 w 69"/>
                <a:gd name="T7" fmla="*/ 14 h 141"/>
                <a:gd name="T8" fmla="*/ 66 w 69"/>
                <a:gd name="T9" fmla="*/ 0 h 141"/>
                <a:gd name="T10" fmla="*/ 69 w 69"/>
                <a:gd name="T11" fmla="*/ 26 h 141"/>
                <a:gd name="T12" fmla="*/ 69 w 69"/>
                <a:gd name="T13" fmla="*/ 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41">
                  <a:moveTo>
                    <a:pt x="69" y="26"/>
                  </a:moveTo>
                  <a:lnTo>
                    <a:pt x="16" y="138"/>
                  </a:lnTo>
                  <a:lnTo>
                    <a:pt x="0" y="141"/>
                  </a:lnTo>
                  <a:lnTo>
                    <a:pt x="50" y="14"/>
                  </a:lnTo>
                  <a:lnTo>
                    <a:pt x="66" y="0"/>
                  </a:lnTo>
                  <a:lnTo>
                    <a:pt x="69" y="26"/>
                  </a:lnTo>
                  <a:lnTo>
                    <a:pt x="69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4" name="Freeform 370">
              <a:extLst>
                <a:ext uri="{FF2B5EF4-FFF2-40B4-BE49-F238E27FC236}">
                  <a16:creationId xmlns:a16="http://schemas.microsoft.com/office/drawing/2014/main" id="{C981056B-F0B0-4D86-A690-3010584E2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517"/>
              <a:ext cx="161" cy="427"/>
            </a:xfrm>
            <a:custGeom>
              <a:avLst/>
              <a:gdLst>
                <a:gd name="T0" fmla="*/ 223 w 321"/>
                <a:gd name="T1" fmla="*/ 12 h 854"/>
                <a:gd name="T2" fmla="*/ 276 w 321"/>
                <a:gd name="T3" fmla="*/ 33 h 854"/>
                <a:gd name="T4" fmla="*/ 280 w 321"/>
                <a:gd name="T5" fmla="*/ 16 h 854"/>
                <a:gd name="T6" fmla="*/ 310 w 321"/>
                <a:gd name="T7" fmla="*/ 33 h 854"/>
                <a:gd name="T8" fmla="*/ 320 w 321"/>
                <a:gd name="T9" fmla="*/ 49 h 854"/>
                <a:gd name="T10" fmla="*/ 298 w 321"/>
                <a:gd name="T11" fmla="*/ 57 h 854"/>
                <a:gd name="T12" fmla="*/ 308 w 321"/>
                <a:gd name="T13" fmla="*/ 87 h 854"/>
                <a:gd name="T14" fmla="*/ 321 w 321"/>
                <a:gd name="T15" fmla="*/ 119 h 854"/>
                <a:gd name="T16" fmla="*/ 188 w 321"/>
                <a:gd name="T17" fmla="*/ 540 h 854"/>
                <a:gd name="T18" fmla="*/ 120 w 321"/>
                <a:gd name="T19" fmla="*/ 700 h 854"/>
                <a:gd name="T20" fmla="*/ 35 w 321"/>
                <a:gd name="T21" fmla="*/ 832 h 854"/>
                <a:gd name="T22" fmla="*/ 12 w 321"/>
                <a:gd name="T23" fmla="*/ 854 h 854"/>
                <a:gd name="T24" fmla="*/ 0 w 321"/>
                <a:gd name="T25" fmla="*/ 847 h 854"/>
                <a:gd name="T26" fmla="*/ 114 w 321"/>
                <a:gd name="T27" fmla="*/ 680 h 854"/>
                <a:gd name="T28" fmla="*/ 191 w 321"/>
                <a:gd name="T29" fmla="*/ 485 h 854"/>
                <a:gd name="T30" fmla="*/ 266 w 321"/>
                <a:gd name="T31" fmla="*/ 223 h 854"/>
                <a:gd name="T32" fmla="*/ 305 w 321"/>
                <a:gd name="T33" fmla="*/ 113 h 854"/>
                <a:gd name="T34" fmla="*/ 273 w 321"/>
                <a:gd name="T35" fmla="*/ 99 h 854"/>
                <a:gd name="T36" fmla="*/ 282 w 321"/>
                <a:gd name="T37" fmla="*/ 57 h 854"/>
                <a:gd name="T38" fmla="*/ 236 w 321"/>
                <a:gd name="T39" fmla="*/ 40 h 854"/>
                <a:gd name="T40" fmla="*/ 200 w 321"/>
                <a:gd name="T41" fmla="*/ 21 h 854"/>
                <a:gd name="T42" fmla="*/ 207 w 321"/>
                <a:gd name="T43" fmla="*/ 0 h 854"/>
                <a:gd name="T44" fmla="*/ 223 w 321"/>
                <a:gd name="T45" fmla="*/ 12 h 854"/>
                <a:gd name="T46" fmla="*/ 223 w 321"/>
                <a:gd name="T47" fmla="*/ 12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1" h="854">
                  <a:moveTo>
                    <a:pt x="223" y="12"/>
                  </a:moveTo>
                  <a:lnTo>
                    <a:pt x="276" y="33"/>
                  </a:lnTo>
                  <a:lnTo>
                    <a:pt x="280" y="16"/>
                  </a:lnTo>
                  <a:lnTo>
                    <a:pt x="310" y="33"/>
                  </a:lnTo>
                  <a:lnTo>
                    <a:pt x="320" y="49"/>
                  </a:lnTo>
                  <a:lnTo>
                    <a:pt x="298" y="57"/>
                  </a:lnTo>
                  <a:lnTo>
                    <a:pt x="308" y="87"/>
                  </a:lnTo>
                  <a:lnTo>
                    <a:pt x="321" y="119"/>
                  </a:lnTo>
                  <a:lnTo>
                    <a:pt x="188" y="540"/>
                  </a:lnTo>
                  <a:lnTo>
                    <a:pt x="120" y="700"/>
                  </a:lnTo>
                  <a:lnTo>
                    <a:pt x="35" y="832"/>
                  </a:lnTo>
                  <a:lnTo>
                    <a:pt x="12" y="854"/>
                  </a:lnTo>
                  <a:lnTo>
                    <a:pt x="0" y="847"/>
                  </a:lnTo>
                  <a:lnTo>
                    <a:pt x="114" y="680"/>
                  </a:lnTo>
                  <a:lnTo>
                    <a:pt x="191" y="485"/>
                  </a:lnTo>
                  <a:lnTo>
                    <a:pt x="266" y="223"/>
                  </a:lnTo>
                  <a:lnTo>
                    <a:pt x="305" y="113"/>
                  </a:lnTo>
                  <a:lnTo>
                    <a:pt x="273" y="99"/>
                  </a:lnTo>
                  <a:lnTo>
                    <a:pt x="282" y="57"/>
                  </a:lnTo>
                  <a:lnTo>
                    <a:pt x="236" y="40"/>
                  </a:lnTo>
                  <a:lnTo>
                    <a:pt x="200" y="21"/>
                  </a:lnTo>
                  <a:lnTo>
                    <a:pt x="207" y="0"/>
                  </a:lnTo>
                  <a:lnTo>
                    <a:pt x="223" y="12"/>
                  </a:lnTo>
                  <a:lnTo>
                    <a:pt x="22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5" name="Freeform 371">
              <a:extLst>
                <a:ext uri="{FF2B5EF4-FFF2-40B4-BE49-F238E27FC236}">
                  <a16:creationId xmlns:a16="http://schemas.microsoft.com/office/drawing/2014/main" id="{F313B99A-690D-457B-B016-265FE7A2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553"/>
              <a:ext cx="156" cy="409"/>
            </a:xfrm>
            <a:custGeom>
              <a:avLst/>
              <a:gdLst>
                <a:gd name="T0" fmla="*/ 273 w 312"/>
                <a:gd name="T1" fmla="*/ 5 h 819"/>
                <a:gd name="T2" fmla="*/ 299 w 312"/>
                <a:gd name="T3" fmla="*/ 10 h 819"/>
                <a:gd name="T4" fmla="*/ 312 w 312"/>
                <a:gd name="T5" fmla="*/ 38 h 819"/>
                <a:gd name="T6" fmla="*/ 287 w 312"/>
                <a:gd name="T7" fmla="*/ 135 h 819"/>
                <a:gd name="T8" fmla="*/ 173 w 312"/>
                <a:gd name="T9" fmla="*/ 523 h 819"/>
                <a:gd name="T10" fmla="*/ 145 w 312"/>
                <a:gd name="T11" fmla="*/ 586 h 819"/>
                <a:gd name="T12" fmla="*/ 101 w 312"/>
                <a:gd name="T13" fmla="*/ 671 h 819"/>
                <a:gd name="T14" fmla="*/ 79 w 312"/>
                <a:gd name="T15" fmla="*/ 713 h 819"/>
                <a:gd name="T16" fmla="*/ 38 w 312"/>
                <a:gd name="T17" fmla="*/ 754 h 819"/>
                <a:gd name="T18" fmla="*/ 16 w 312"/>
                <a:gd name="T19" fmla="*/ 769 h 819"/>
                <a:gd name="T20" fmla="*/ 11 w 312"/>
                <a:gd name="T21" fmla="*/ 787 h 819"/>
                <a:gd name="T22" fmla="*/ 30 w 312"/>
                <a:gd name="T23" fmla="*/ 791 h 819"/>
                <a:gd name="T24" fmla="*/ 35 w 312"/>
                <a:gd name="T25" fmla="*/ 803 h 819"/>
                <a:gd name="T26" fmla="*/ 58 w 312"/>
                <a:gd name="T27" fmla="*/ 798 h 819"/>
                <a:gd name="T28" fmla="*/ 51 w 312"/>
                <a:gd name="T29" fmla="*/ 813 h 819"/>
                <a:gd name="T30" fmla="*/ 35 w 312"/>
                <a:gd name="T31" fmla="*/ 819 h 819"/>
                <a:gd name="T32" fmla="*/ 0 w 312"/>
                <a:gd name="T33" fmla="*/ 798 h 819"/>
                <a:gd name="T34" fmla="*/ 0 w 312"/>
                <a:gd name="T35" fmla="*/ 775 h 819"/>
                <a:gd name="T36" fmla="*/ 7 w 312"/>
                <a:gd name="T37" fmla="*/ 753 h 819"/>
                <a:gd name="T38" fmla="*/ 20 w 312"/>
                <a:gd name="T39" fmla="*/ 741 h 819"/>
                <a:gd name="T40" fmla="*/ 44 w 312"/>
                <a:gd name="T41" fmla="*/ 741 h 819"/>
                <a:gd name="T42" fmla="*/ 113 w 312"/>
                <a:gd name="T43" fmla="*/ 624 h 819"/>
                <a:gd name="T44" fmla="*/ 170 w 312"/>
                <a:gd name="T45" fmla="*/ 484 h 819"/>
                <a:gd name="T46" fmla="*/ 252 w 312"/>
                <a:gd name="T47" fmla="*/ 197 h 819"/>
                <a:gd name="T48" fmla="*/ 296 w 312"/>
                <a:gd name="T49" fmla="*/ 54 h 819"/>
                <a:gd name="T50" fmla="*/ 278 w 312"/>
                <a:gd name="T51" fmla="*/ 29 h 819"/>
                <a:gd name="T52" fmla="*/ 234 w 312"/>
                <a:gd name="T53" fmla="*/ 10 h 819"/>
                <a:gd name="T54" fmla="*/ 183 w 312"/>
                <a:gd name="T55" fmla="*/ 0 h 819"/>
                <a:gd name="T56" fmla="*/ 273 w 312"/>
                <a:gd name="T57" fmla="*/ 5 h 819"/>
                <a:gd name="T58" fmla="*/ 273 w 312"/>
                <a:gd name="T59" fmla="*/ 5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2" h="819">
                  <a:moveTo>
                    <a:pt x="273" y="5"/>
                  </a:moveTo>
                  <a:lnTo>
                    <a:pt x="299" y="10"/>
                  </a:lnTo>
                  <a:lnTo>
                    <a:pt x="312" y="38"/>
                  </a:lnTo>
                  <a:lnTo>
                    <a:pt x="287" y="135"/>
                  </a:lnTo>
                  <a:lnTo>
                    <a:pt x="173" y="523"/>
                  </a:lnTo>
                  <a:lnTo>
                    <a:pt x="145" y="586"/>
                  </a:lnTo>
                  <a:lnTo>
                    <a:pt x="101" y="671"/>
                  </a:lnTo>
                  <a:lnTo>
                    <a:pt x="79" y="713"/>
                  </a:lnTo>
                  <a:lnTo>
                    <a:pt x="38" y="754"/>
                  </a:lnTo>
                  <a:lnTo>
                    <a:pt x="16" y="769"/>
                  </a:lnTo>
                  <a:lnTo>
                    <a:pt x="11" y="787"/>
                  </a:lnTo>
                  <a:lnTo>
                    <a:pt x="30" y="791"/>
                  </a:lnTo>
                  <a:lnTo>
                    <a:pt x="35" y="803"/>
                  </a:lnTo>
                  <a:lnTo>
                    <a:pt x="58" y="798"/>
                  </a:lnTo>
                  <a:lnTo>
                    <a:pt x="51" y="813"/>
                  </a:lnTo>
                  <a:lnTo>
                    <a:pt x="35" y="819"/>
                  </a:lnTo>
                  <a:lnTo>
                    <a:pt x="0" y="798"/>
                  </a:lnTo>
                  <a:lnTo>
                    <a:pt x="0" y="775"/>
                  </a:lnTo>
                  <a:lnTo>
                    <a:pt x="7" y="753"/>
                  </a:lnTo>
                  <a:lnTo>
                    <a:pt x="20" y="741"/>
                  </a:lnTo>
                  <a:lnTo>
                    <a:pt x="44" y="741"/>
                  </a:lnTo>
                  <a:lnTo>
                    <a:pt x="113" y="624"/>
                  </a:lnTo>
                  <a:lnTo>
                    <a:pt x="170" y="484"/>
                  </a:lnTo>
                  <a:lnTo>
                    <a:pt x="252" y="197"/>
                  </a:lnTo>
                  <a:lnTo>
                    <a:pt x="296" y="54"/>
                  </a:lnTo>
                  <a:lnTo>
                    <a:pt x="278" y="29"/>
                  </a:lnTo>
                  <a:lnTo>
                    <a:pt x="234" y="10"/>
                  </a:lnTo>
                  <a:lnTo>
                    <a:pt x="183" y="0"/>
                  </a:lnTo>
                  <a:lnTo>
                    <a:pt x="273" y="5"/>
                  </a:lnTo>
                  <a:lnTo>
                    <a:pt x="27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6" name="Freeform 372">
              <a:extLst>
                <a:ext uri="{FF2B5EF4-FFF2-40B4-BE49-F238E27FC236}">
                  <a16:creationId xmlns:a16="http://schemas.microsoft.com/office/drawing/2014/main" id="{6CA2F8D7-96DD-4556-9006-C42305413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534"/>
              <a:ext cx="57" cy="24"/>
            </a:xfrm>
            <a:custGeom>
              <a:avLst/>
              <a:gdLst>
                <a:gd name="T0" fmla="*/ 63 w 115"/>
                <a:gd name="T1" fmla="*/ 0 h 47"/>
                <a:gd name="T2" fmla="*/ 15 w 115"/>
                <a:gd name="T3" fmla="*/ 18 h 47"/>
                <a:gd name="T4" fmla="*/ 0 w 115"/>
                <a:gd name="T5" fmla="*/ 27 h 47"/>
                <a:gd name="T6" fmla="*/ 33 w 115"/>
                <a:gd name="T7" fmla="*/ 47 h 47"/>
                <a:gd name="T8" fmla="*/ 58 w 115"/>
                <a:gd name="T9" fmla="*/ 27 h 47"/>
                <a:gd name="T10" fmla="*/ 115 w 115"/>
                <a:gd name="T11" fmla="*/ 14 h 47"/>
                <a:gd name="T12" fmla="*/ 63 w 115"/>
                <a:gd name="T13" fmla="*/ 0 h 47"/>
                <a:gd name="T14" fmla="*/ 63 w 115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47">
                  <a:moveTo>
                    <a:pt x="63" y="0"/>
                  </a:moveTo>
                  <a:lnTo>
                    <a:pt x="15" y="18"/>
                  </a:lnTo>
                  <a:lnTo>
                    <a:pt x="0" y="27"/>
                  </a:lnTo>
                  <a:lnTo>
                    <a:pt x="33" y="47"/>
                  </a:lnTo>
                  <a:lnTo>
                    <a:pt x="58" y="27"/>
                  </a:lnTo>
                  <a:lnTo>
                    <a:pt x="115" y="14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7" name="Freeform 373">
              <a:extLst>
                <a:ext uri="{FF2B5EF4-FFF2-40B4-BE49-F238E27FC236}">
                  <a16:creationId xmlns:a16="http://schemas.microsoft.com/office/drawing/2014/main" id="{06F39FE6-C4B9-4F8C-B686-14D46650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534"/>
              <a:ext cx="525" cy="799"/>
            </a:xfrm>
            <a:custGeom>
              <a:avLst/>
              <a:gdLst>
                <a:gd name="T0" fmla="*/ 1022 w 1050"/>
                <a:gd name="T1" fmla="*/ 34 h 1599"/>
                <a:gd name="T2" fmla="*/ 969 w 1050"/>
                <a:gd name="T3" fmla="*/ 17 h 1599"/>
                <a:gd name="T4" fmla="*/ 907 w 1050"/>
                <a:gd name="T5" fmla="*/ 5 h 1599"/>
                <a:gd name="T6" fmla="*/ 828 w 1050"/>
                <a:gd name="T7" fmla="*/ 0 h 1599"/>
                <a:gd name="T8" fmla="*/ 736 w 1050"/>
                <a:gd name="T9" fmla="*/ 18 h 1599"/>
                <a:gd name="T10" fmla="*/ 645 w 1050"/>
                <a:gd name="T11" fmla="*/ 46 h 1599"/>
                <a:gd name="T12" fmla="*/ 531 w 1050"/>
                <a:gd name="T13" fmla="*/ 99 h 1599"/>
                <a:gd name="T14" fmla="*/ 418 w 1050"/>
                <a:gd name="T15" fmla="*/ 179 h 1599"/>
                <a:gd name="T16" fmla="*/ 323 w 1050"/>
                <a:gd name="T17" fmla="*/ 270 h 1599"/>
                <a:gd name="T18" fmla="*/ 214 w 1050"/>
                <a:gd name="T19" fmla="*/ 391 h 1599"/>
                <a:gd name="T20" fmla="*/ 125 w 1050"/>
                <a:gd name="T21" fmla="*/ 543 h 1599"/>
                <a:gd name="T22" fmla="*/ 72 w 1050"/>
                <a:gd name="T23" fmla="*/ 661 h 1599"/>
                <a:gd name="T24" fmla="*/ 22 w 1050"/>
                <a:gd name="T25" fmla="*/ 840 h 1599"/>
                <a:gd name="T26" fmla="*/ 0 w 1050"/>
                <a:gd name="T27" fmla="*/ 990 h 1599"/>
                <a:gd name="T28" fmla="*/ 1 w 1050"/>
                <a:gd name="T29" fmla="*/ 1141 h 1599"/>
                <a:gd name="T30" fmla="*/ 31 w 1050"/>
                <a:gd name="T31" fmla="*/ 1293 h 1599"/>
                <a:gd name="T32" fmla="*/ 84 w 1050"/>
                <a:gd name="T33" fmla="*/ 1401 h 1599"/>
                <a:gd name="T34" fmla="*/ 160 w 1050"/>
                <a:gd name="T35" fmla="*/ 1486 h 1599"/>
                <a:gd name="T36" fmla="*/ 229 w 1050"/>
                <a:gd name="T37" fmla="*/ 1538 h 1599"/>
                <a:gd name="T38" fmla="*/ 341 w 1050"/>
                <a:gd name="T39" fmla="*/ 1583 h 1599"/>
                <a:gd name="T40" fmla="*/ 454 w 1050"/>
                <a:gd name="T41" fmla="*/ 1599 h 1599"/>
                <a:gd name="T42" fmla="*/ 549 w 1050"/>
                <a:gd name="T43" fmla="*/ 1584 h 1599"/>
                <a:gd name="T44" fmla="*/ 650 w 1050"/>
                <a:gd name="T45" fmla="*/ 1556 h 1599"/>
                <a:gd name="T46" fmla="*/ 765 w 1050"/>
                <a:gd name="T47" fmla="*/ 1509 h 1599"/>
                <a:gd name="T48" fmla="*/ 907 w 1050"/>
                <a:gd name="T49" fmla="*/ 1387 h 1599"/>
                <a:gd name="T50" fmla="*/ 1048 w 1050"/>
                <a:gd name="T51" fmla="*/ 1226 h 1599"/>
                <a:gd name="T52" fmla="*/ 882 w 1050"/>
                <a:gd name="T53" fmla="*/ 1387 h 1599"/>
                <a:gd name="T54" fmla="*/ 802 w 1050"/>
                <a:gd name="T55" fmla="*/ 1453 h 1599"/>
                <a:gd name="T56" fmla="*/ 678 w 1050"/>
                <a:gd name="T57" fmla="*/ 1527 h 1599"/>
                <a:gd name="T58" fmla="*/ 592 w 1050"/>
                <a:gd name="T59" fmla="*/ 1555 h 1599"/>
                <a:gd name="T60" fmla="*/ 515 w 1050"/>
                <a:gd name="T61" fmla="*/ 1571 h 1599"/>
                <a:gd name="T62" fmla="*/ 446 w 1050"/>
                <a:gd name="T63" fmla="*/ 1575 h 1599"/>
                <a:gd name="T64" fmla="*/ 364 w 1050"/>
                <a:gd name="T65" fmla="*/ 1568 h 1599"/>
                <a:gd name="T66" fmla="*/ 263 w 1050"/>
                <a:gd name="T67" fmla="*/ 1538 h 1599"/>
                <a:gd name="T68" fmla="*/ 181 w 1050"/>
                <a:gd name="T69" fmla="*/ 1477 h 1599"/>
                <a:gd name="T70" fmla="*/ 109 w 1050"/>
                <a:gd name="T71" fmla="*/ 1387 h 1599"/>
                <a:gd name="T72" fmla="*/ 66 w 1050"/>
                <a:gd name="T73" fmla="*/ 1282 h 1599"/>
                <a:gd name="T74" fmla="*/ 41 w 1050"/>
                <a:gd name="T75" fmla="*/ 1145 h 1599"/>
                <a:gd name="T76" fmla="*/ 35 w 1050"/>
                <a:gd name="T77" fmla="*/ 1007 h 1599"/>
                <a:gd name="T78" fmla="*/ 56 w 1050"/>
                <a:gd name="T79" fmla="*/ 850 h 1599"/>
                <a:gd name="T80" fmla="*/ 87 w 1050"/>
                <a:gd name="T81" fmla="*/ 730 h 1599"/>
                <a:gd name="T82" fmla="*/ 139 w 1050"/>
                <a:gd name="T83" fmla="*/ 612 h 1599"/>
                <a:gd name="T84" fmla="*/ 204 w 1050"/>
                <a:gd name="T85" fmla="*/ 476 h 1599"/>
                <a:gd name="T86" fmla="*/ 279 w 1050"/>
                <a:gd name="T87" fmla="*/ 360 h 1599"/>
                <a:gd name="T88" fmla="*/ 377 w 1050"/>
                <a:gd name="T89" fmla="*/ 253 h 1599"/>
                <a:gd name="T90" fmla="*/ 471 w 1050"/>
                <a:gd name="T91" fmla="*/ 172 h 1599"/>
                <a:gd name="T92" fmla="*/ 564 w 1050"/>
                <a:gd name="T93" fmla="*/ 112 h 1599"/>
                <a:gd name="T94" fmla="*/ 674 w 1050"/>
                <a:gd name="T95" fmla="*/ 62 h 1599"/>
                <a:gd name="T96" fmla="*/ 806 w 1050"/>
                <a:gd name="T97" fmla="*/ 27 h 1599"/>
                <a:gd name="T98" fmla="*/ 890 w 1050"/>
                <a:gd name="T99" fmla="*/ 22 h 1599"/>
                <a:gd name="T100" fmla="*/ 965 w 1050"/>
                <a:gd name="T101" fmla="*/ 30 h 1599"/>
                <a:gd name="T102" fmla="*/ 1050 w 1050"/>
                <a:gd name="T103" fmla="*/ 55 h 1599"/>
                <a:gd name="T104" fmla="*/ 1022 w 1050"/>
                <a:gd name="T105" fmla="*/ 34 h 1599"/>
                <a:gd name="T106" fmla="*/ 1022 w 1050"/>
                <a:gd name="T107" fmla="*/ 34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0" h="1599">
                  <a:moveTo>
                    <a:pt x="1022" y="34"/>
                  </a:moveTo>
                  <a:lnTo>
                    <a:pt x="969" y="17"/>
                  </a:lnTo>
                  <a:lnTo>
                    <a:pt x="907" y="5"/>
                  </a:lnTo>
                  <a:lnTo>
                    <a:pt x="828" y="0"/>
                  </a:lnTo>
                  <a:lnTo>
                    <a:pt x="736" y="18"/>
                  </a:lnTo>
                  <a:lnTo>
                    <a:pt x="645" y="46"/>
                  </a:lnTo>
                  <a:lnTo>
                    <a:pt x="531" y="99"/>
                  </a:lnTo>
                  <a:lnTo>
                    <a:pt x="418" y="179"/>
                  </a:lnTo>
                  <a:lnTo>
                    <a:pt x="323" y="270"/>
                  </a:lnTo>
                  <a:lnTo>
                    <a:pt x="214" y="391"/>
                  </a:lnTo>
                  <a:lnTo>
                    <a:pt x="125" y="543"/>
                  </a:lnTo>
                  <a:lnTo>
                    <a:pt x="72" y="661"/>
                  </a:lnTo>
                  <a:lnTo>
                    <a:pt x="22" y="840"/>
                  </a:lnTo>
                  <a:lnTo>
                    <a:pt x="0" y="990"/>
                  </a:lnTo>
                  <a:lnTo>
                    <a:pt x="1" y="1141"/>
                  </a:lnTo>
                  <a:lnTo>
                    <a:pt x="31" y="1293"/>
                  </a:lnTo>
                  <a:lnTo>
                    <a:pt x="84" y="1401"/>
                  </a:lnTo>
                  <a:lnTo>
                    <a:pt x="160" y="1486"/>
                  </a:lnTo>
                  <a:lnTo>
                    <a:pt x="229" y="1538"/>
                  </a:lnTo>
                  <a:lnTo>
                    <a:pt x="341" y="1583"/>
                  </a:lnTo>
                  <a:lnTo>
                    <a:pt x="454" y="1599"/>
                  </a:lnTo>
                  <a:lnTo>
                    <a:pt x="549" y="1584"/>
                  </a:lnTo>
                  <a:lnTo>
                    <a:pt x="650" y="1556"/>
                  </a:lnTo>
                  <a:lnTo>
                    <a:pt x="765" y="1509"/>
                  </a:lnTo>
                  <a:lnTo>
                    <a:pt x="907" y="1387"/>
                  </a:lnTo>
                  <a:lnTo>
                    <a:pt x="1048" y="1226"/>
                  </a:lnTo>
                  <a:lnTo>
                    <a:pt x="882" y="1387"/>
                  </a:lnTo>
                  <a:lnTo>
                    <a:pt x="802" y="1453"/>
                  </a:lnTo>
                  <a:lnTo>
                    <a:pt x="678" y="1527"/>
                  </a:lnTo>
                  <a:lnTo>
                    <a:pt x="592" y="1555"/>
                  </a:lnTo>
                  <a:lnTo>
                    <a:pt x="515" y="1571"/>
                  </a:lnTo>
                  <a:lnTo>
                    <a:pt x="446" y="1575"/>
                  </a:lnTo>
                  <a:lnTo>
                    <a:pt x="364" y="1568"/>
                  </a:lnTo>
                  <a:lnTo>
                    <a:pt x="263" y="1538"/>
                  </a:lnTo>
                  <a:lnTo>
                    <a:pt x="181" y="1477"/>
                  </a:lnTo>
                  <a:lnTo>
                    <a:pt x="109" y="1387"/>
                  </a:lnTo>
                  <a:lnTo>
                    <a:pt x="66" y="1282"/>
                  </a:lnTo>
                  <a:lnTo>
                    <a:pt x="41" y="1145"/>
                  </a:lnTo>
                  <a:lnTo>
                    <a:pt x="35" y="1007"/>
                  </a:lnTo>
                  <a:lnTo>
                    <a:pt x="56" y="850"/>
                  </a:lnTo>
                  <a:lnTo>
                    <a:pt x="87" y="730"/>
                  </a:lnTo>
                  <a:lnTo>
                    <a:pt x="139" y="612"/>
                  </a:lnTo>
                  <a:lnTo>
                    <a:pt x="204" y="476"/>
                  </a:lnTo>
                  <a:lnTo>
                    <a:pt x="279" y="360"/>
                  </a:lnTo>
                  <a:lnTo>
                    <a:pt x="377" y="253"/>
                  </a:lnTo>
                  <a:lnTo>
                    <a:pt x="471" y="172"/>
                  </a:lnTo>
                  <a:lnTo>
                    <a:pt x="564" y="112"/>
                  </a:lnTo>
                  <a:lnTo>
                    <a:pt x="674" y="62"/>
                  </a:lnTo>
                  <a:lnTo>
                    <a:pt x="806" y="27"/>
                  </a:lnTo>
                  <a:lnTo>
                    <a:pt x="890" y="22"/>
                  </a:lnTo>
                  <a:lnTo>
                    <a:pt x="965" y="30"/>
                  </a:lnTo>
                  <a:lnTo>
                    <a:pt x="1050" y="55"/>
                  </a:lnTo>
                  <a:lnTo>
                    <a:pt x="1022" y="34"/>
                  </a:lnTo>
                  <a:lnTo>
                    <a:pt x="1022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8" name="Freeform 374">
              <a:extLst>
                <a:ext uri="{FF2B5EF4-FFF2-40B4-BE49-F238E27FC236}">
                  <a16:creationId xmlns:a16="http://schemas.microsoft.com/office/drawing/2014/main" id="{8B8DF8BB-452E-41FA-825E-3BF3D0B03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557"/>
              <a:ext cx="508" cy="752"/>
            </a:xfrm>
            <a:custGeom>
              <a:avLst/>
              <a:gdLst>
                <a:gd name="T0" fmla="*/ 1016 w 1016"/>
                <a:gd name="T1" fmla="*/ 66 h 1504"/>
                <a:gd name="T2" fmla="*/ 954 w 1016"/>
                <a:gd name="T3" fmla="*/ 32 h 1504"/>
                <a:gd name="T4" fmla="*/ 873 w 1016"/>
                <a:gd name="T5" fmla="*/ 6 h 1504"/>
                <a:gd name="T6" fmla="*/ 779 w 1016"/>
                <a:gd name="T7" fmla="*/ 0 h 1504"/>
                <a:gd name="T8" fmla="*/ 682 w 1016"/>
                <a:gd name="T9" fmla="*/ 13 h 1504"/>
                <a:gd name="T10" fmla="*/ 596 w 1016"/>
                <a:gd name="T11" fmla="*/ 44 h 1504"/>
                <a:gd name="T12" fmla="*/ 494 w 1016"/>
                <a:gd name="T13" fmla="*/ 101 h 1504"/>
                <a:gd name="T14" fmla="*/ 392 w 1016"/>
                <a:gd name="T15" fmla="*/ 188 h 1504"/>
                <a:gd name="T16" fmla="*/ 295 w 1016"/>
                <a:gd name="T17" fmla="*/ 273 h 1504"/>
                <a:gd name="T18" fmla="*/ 210 w 1016"/>
                <a:gd name="T19" fmla="*/ 382 h 1504"/>
                <a:gd name="T20" fmla="*/ 139 w 1016"/>
                <a:gd name="T21" fmla="*/ 503 h 1504"/>
                <a:gd name="T22" fmla="*/ 69 w 1016"/>
                <a:gd name="T23" fmla="*/ 640 h 1504"/>
                <a:gd name="T24" fmla="*/ 29 w 1016"/>
                <a:gd name="T25" fmla="*/ 769 h 1504"/>
                <a:gd name="T26" fmla="*/ 13 w 1016"/>
                <a:gd name="T27" fmla="*/ 856 h 1504"/>
                <a:gd name="T28" fmla="*/ 1 w 1016"/>
                <a:gd name="T29" fmla="*/ 932 h 1504"/>
                <a:gd name="T30" fmla="*/ 0 w 1016"/>
                <a:gd name="T31" fmla="*/ 1021 h 1504"/>
                <a:gd name="T32" fmla="*/ 6 w 1016"/>
                <a:gd name="T33" fmla="*/ 1111 h 1504"/>
                <a:gd name="T34" fmla="*/ 26 w 1016"/>
                <a:gd name="T35" fmla="*/ 1221 h 1504"/>
                <a:gd name="T36" fmla="*/ 73 w 1016"/>
                <a:gd name="T37" fmla="*/ 1313 h 1504"/>
                <a:gd name="T38" fmla="*/ 144 w 1016"/>
                <a:gd name="T39" fmla="*/ 1394 h 1504"/>
                <a:gd name="T40" fmla="*/ 189 w 1016"/>
                <a:gd name="T41" fmla="*/ 1437 h 1504"/>
                <a:gd name="T42" fmla="*/ 293 w 1016"/>
                <a:gd name="T43" fmla="*/ 1485 h 1504"/>
                <a:gd name="T44" fmla="*/ 380 w 1016"/>
                <a:gd name="T45" fmla="*/ 1504 h 1504"/>
                <a:gd name="T46" fmla="*/ 449 w 1016"/>
                <a:gd name="T47" fmla="*/ 1501 h 1504"/>
                <a:gd name="T48" fmla="*/ 515 w 1016"/>
                <a:gd name="T49" fmla="*/ 1485 h 1504"/>
                <a:gd name="T50" fmla="*/ 621 w 1016"/>
                <a:gd name="T51" fmla="*/ 1453 h 1504"/>
                <a:gd name="T52" fmla="*/ 738 w 1016"/>
                <a:gd name="T53" fmla="*/ 1382 h 1504"/>
                <a:gd name="T54" fmla="*/ 825 w 1016"/>
                <a:gd name="T55" fmla="*/ 1306 h 1504"/>
                <a:gd name="T56" fmla="*/ 963 w 1016"/>
                <a:gd name="T57" fmla="*/ 1178 h 1504"/>
                <a:gd name="T58" fmla="*/ 770 w 1016"/>
                <a:gd name="T59" fmla="*/ 1343 h 1504"/>
                <a:gd name="T60" fmla="*/ 649 w 1016"/>
                <a:gd name="T61" fmla="*/ 1423 h 1504"/>
                <a:gd name="T62" fmla="*/ 546 w 1016"/>
                <a:gd name="T63" fmla="*/ 1459 h 1504"/>
                <a:gd name="T64" fmla="*/ 706 w 1016"/>
                <a:gd name="T65" fmla="*/ 1375 h 1504"/>
                <a:gd name="T66" fmla="*/ 531 w 1016"/>
                <a:gd name="T67" fmla="*/ 1440 h 1504"/>
                <a:gd name="T68" fmla="*/ 405 w 1016"/>
                <a:gd name="T69" fmla="*/ 1456 h 1504"/>
                <a:gd name="T70" fmla="*/ 343 w 1016"/>
                <a:gd name="T71" fmla="*/ 1453 h 1504"/>
                <a:gd name="T72" fmla="*/ 254 w 1016"/>
                <a:gd name="T73" fmla="*/ 1437 h 1504"/>
                <a:gd name="T74" fmla="*/ 151 w 1016"/>
                <a:gd name="T75" fmla="*/ 1368 h 1504"/>
                <a:gd name="T76" fmla="*/ 86 w 1016"/>
                <a:gd name="T77" fmla="*/ 1281 h 1504"/>
                <a:gd name="T78" fmla="*/ 50 w 1016"/>
                <a:gd name="T79" fmla="*/ 1178 h 1504"/>
                <a:gd name="T80" fmla="*/ 26 w 1016"/>
                <a:gd name="T81" fmla="*/ 1058 h 1504"/>
                <a:gd name="T82" fmla="*/ 29 w 1016"/>
                <a:gd name="T83" fmla="*/ 973 h 1504"/>
                <a:gd name="T84" fmla="*/ 33 w 1016"/>
                <a:gd name="T85" fmla="*/ 856 h 1504"/>
                <a:gd name="T86" fmla="*/ 51 w 1016"/>
                <a:gd name="T87" fmla="*/ 760 h 1504"/>
                <a:gd name="T88" fmla="*/ 82 w 1016"/>
                <a:gd name="T89" fmla="*/ 672 h 1504"/>
                <a:gd name="T90" fmla="*/ 135 w 1016"/>
                <a:gd name="T91" fmla="*/ 558 h 1504"/>
                <a:gd name="T92" fmla="*/ 193 w 1016"/>
                <a:gd name="T93" fmla="*/ 445 h 1504"/>
                <a:gd name="T94" fmla="*/ 245 w 1016"/>
                <a:gd name="T95" fmla="*/ 365 h 1504"/>
                <a:gd name="T96" fmla="*/ 323 w 1016"/>
                <a:gd name="T97" fmla="*/ 273 h 1504"/>
                <a:gd name="T98" fmla="*/ 403 w 1016"/>
                <a:gd name="T99" fmla="*/ 197 h 1504"/>
                <a:gd name="T100" fmla="*/ 483 w 1016"/>
                <a:gd name="T101" fmla="*/ 133 h 1504"/>
                <a:gd name="T102" fmla="*/ 575 w 1016"/>
                <a:gd name="T103" fmla="*/ 82 h 1504"/>
                <a:gd name="T104" fmla="*/ 657 w 1016"/>
                <a:gd name="T105" fmla="*/ 50 h 1504"/>
                <a:gd name="T106" fmla="*/ 738 w 1016"/>
                <a:gd name="T107" fmla="*/ 34 h 1504"/>
                <a:gd name="T108" fmla="*/ 803 w 1016"/>
                <a:gd name="T109" fmla="*/ 28 h 1504"/>
                <a:gd name="T110" fmla="*/ 876 w 1016"/>
                <a:gd name="T111" fmla="*/ 37 h 1504"/>
                <a:gd name="T112" fmla="*/ 947 w 1016"/>
                <a:gd name="T113" fmla="*/ 59 h 1504"/>
                <a:gd name="T114" fmla="*/ 988 w 1016"/>
                <a:gd name="T115" fmla="*/ 78 h 1504"/>
                <a:gd name="T116" fmla="*/ 1011 w 1016"/>
                <a:gd name="T117" fmla="*/ 89 h 1504"/>
                <a:gd name="T118" fmla="*/ 1016 w 1016"/>
                <a:gd name="T119" fmla="*/ 66 h 1504"/>
                <a:gd name="T120" fmla="*/ 1016 w 1016"/>
                <a:gd name="T121" fmla="*/ 66 h 1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6" h="1504">
                  <a:moveTo>
                    <a:pt x="1016" y="66"/>
                  </a:moveTo>
                  <a:lnTo>
                    <a:pt x="954" y="32"/>
                  </a:lnTo>
                  <a:lnTo>
                    <a:pt x="873" y="6"/>
                  </a:lnTo>
                  <a:lnTo>
                    <a:pt x="779" y="0"/>
                  </a:lnTo>
                  <a:lnTo>
                    <a:pt x="682" y="13"/>
                  </a:lnTo>
                  <a:lnTo>
                    <a:pt x="596" y="44"/>
                  </a:lnTo>
                  <a:lnTo>
                    <a:pt x="494" y="101"/>
                  </a:lnTo>
                  <a:lnTo>
                    <a:pt x="392" y="188"/>
                  </a:lnTo>
                  <a:lnTo>
                    <a:pt x="295" y="273"/>
                  </a:lnTo>
                  <a:lnTo>
                    <a:pt x="210" y="382"/>
                  </a:lnTo>
                  <a:lnTo>
                    <a:pt x="139" y="503"/>
                  </a:lnTo>
                  <a:lnTo>
                    <a:pt x="69" y="640"/>
                  </a:lnTo>
                  <a:lnTo>
                    <a:pt x="29" y="769"/>
                  </a:lnTo>
                  <a:lnTo>
                    <a:pt x="13" y="856"/>
                  </a:lnTo>
                  <a:lnTo>
                    <a:pt x="1" y="932"/>
                  </a:lnTo>
                  <a:lnTo>
                    <a:pt x="0" y="1021"/>
                  </a:lnTo>
                  <a:lnTo>
                    <a:pt x="6" y="1111"/>
                  </a:lnTo>
                  <a:lnTo>
                    <a:pt x="26" y="1221"/>
                  </a:lnTo>
                  <a:lnTo>
                    <a:pt x="73" y="1313"/>
                  </a:lnTo>
                  <a:lnTo>
                    <a:pt x="144" y="1394"/>
                  </a:lnTo>
                  <a:lnTo>
                    <a:pt x="189" y="1437"/>
                  </a:lnTo>
                  <a:lnTo>
                    <a:pt x="293" y="1485"/>
                  </a:lnTo>
                  <a:lnTo>
                    <a:pt x="380" y="1504"/>
                  </a:lnTo>
                  <a:lnTo>
                    <a:pt x="449" y="1501"/>
                  </a:lnTo>
                  <a:lnTo>
                    <a:pt x="515" y="1485"/>
                  </a:lnTo>
                  <a:lnTo>
                    <a:pt x="621" y="1453"/>
                  </a:lnTo>
                  <a:lnTo>
                    <a:pt x="738" y="1382"/>
                  </a:lnTo>
                  <a:lnTo>
                    <a:pt x="825" y="1306"/>
                  </a:lnTo>
                  <a:lnTo>
                    <a:pt x="963" y="1178"/>
                  </a:lnTo>
                  <a:lnTo>
                    <a:pt x="770" y="1343"/>
                  </a:lnTo>
                  <a:lnTo>
                    <a:pt x="649" y="1423"/>
                  </a:lnTo>
                  <a:lnTo>
                    <a:pt x="546" y="1459"/>
                  </a:lnTo>
                  <a:lnTo>
                    <a:pt x="706" y="1375"/>
                  </a:lnTo>
                  <a:lnTo>
                    <a:pt x="531" y="1440"/>
                  </a:lnTo>
                  <a:lnTo>
                    <a:pt x="405" y="1456"/>
                  </a:lnTo>
                  <a:lnTo>
                    <a:pt x="343" y="1453"/>
                  </a:lnTo>
                  <a:lnTo>
                    <a:pt x="254" y="1437"/>
                  </a:lnTo>
                  <a:lnTo>
                    <a:pt x="151" y="1368"/>
                  </a:lnTo>
                  <a:lnTo>
                    <a:pt x="86" y="1281"/>
                  </a:lnTo>
                  <a:lnTo>
                    <a:pt x="50" y="1178"/>
                  </a:lnTo>
                  <a:lnTo>
                    <a:pt x="26" y="1058"/>
                  </a:lnTo>
                  <a:lnTo>
                    <a:pt x="29" y="973"/>
                  </a:lnTo>
                  <a:lnTo>
                    <a:pt x="33" y="856"/>
                  </a:lnTo>
                  <a:lnTo>
                    <a:pt x="51" y="760"/>
                  </a:lnTo>
                  <a:lnTo>
                    <a:pt x="82" y="672"/>
                  </a:lnTo>
                  <a:lnTo>
                    <a:pt x="135" y="558"/>
                  </a:lnTo>
                  <a:lnTo>
                    <a:pt x="193" y="445"/>
                  </a:lnTo>
                  <a:lnTo>
                    <a:pt x="245" y="365"/>
                  </a:lnTo>
                  <a:lnTo>
                    <a:pt x="323" y="273"/>
                  </a:lnTo>
                  <a:lnTo>
                    <a:pt x="403" y="197"/>
                  </a:lnTo>
                  <a:lnTo>
                    <a:pt x="483" y="133"/>
                  </a:lnTo>
                  <a:lnTo>
                    <a:pt x="575" y="82"/>
                  </a:lnTo>
                  <a:lnTo>
                    <a:pt x="657" y="50"/>
                  </a:lnTo>
                  <a:lnTo>
                    <a:pt x="738" y="34"/>
                  </a:lnTo>
                  <a:lnTo>
                    <a:pt x="803" y="28"/>
                  </a:lnTo>
                  <a:lnTo>
                    <a:pt x="876" y="37"/>
                  </a:lnTo>
                  <a:lnTo>
                    <a:pt x="947" y="59"/>
                  </a:lnTo>
                  <a:lnTo>
                    <a:pt x="988" y="78"/>
                  </a:lnTo>
                  <a:lnTo>
                    <a:pt x="1011" y="89"/>
                  </a:lnTo>
                  <a:lnTo>
                    <a:pt x="1016" y="66"/>
                  </a:lnTo>
                  <a:lnTo>
                    <a:pt x="1016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9" name="Freeform 375">
              <a:extLst>
                <a:ext uri="{FF2B5EF4-FFF2-40B4-BE49-F238E27FC236}">
                  <a16:creationId xmlns:a16="http://schemas.microsoft.com/office/drawing/2014/main" id="{C4D2CC7E-F61F-46EB-B668-B7B98411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586"/>
              <a:ext cx="153" cy="292"/>
            </a:xfrm>
            <a:custGeom>
              <a:avLst/>
              <a:gdLst>
                <a:gd name="T0" fmla="*/ 0 w 307"/>
                <a:gd name="T1" fmla="*/ 586 h 586"/>
                <a:gd name="T2" fmla="*/ 94 w 307"/>
                <a:gd name="T3" fmla="*/ 455 h 586"/>
                <a:gd name="T4" fmla="*/ 169 w 307"/>
                <a:gd name="T5" fmla="*/ 298 h 586"/>
                <a:gd name="T6" fmla="*/ 225 w 307"/>
                <a:gd name="T7" fmla="*/ 172 h 586"/>
                <a:gd name="T8" fmla="*/ 275 w 307"/>
                <a:gd name="T9" fmla="*/ 71 h 586"/>
                <a:gd name="T10" fmla="*/ 307 w 307"/>
                <a:gd name="T11" fmla="*/ 16 h 586"/>
                <a:gd name="T12" fmla="*/ 269 w 307"/>
                <a:gd name="T13" fmla="*/ 0 h 586"/>
                <a:gd name="T14" fmla="*/ 244 w 307"/>
                <a:gd name="T15" fmla="*/ 87 h 586"/>
                <a:gd name="T16" fmla="*/ 196 w 307"/>
                <a:gd name="T17" fmla="*/ 213 h 586"/>
                <a:gd name="T18" fmla="*/ 112 w 307"/>
                <a:gd name="T19" fmla="*/ 379 h 586"/>
                <a:gd name="T20" fmla="*/ 41 w 307"/>
                <a:gd name="T21" fmla="*/ 505 h 586"/>
                <a:gd name="T22" fmla="*/ 0 w 307"/>
                <a:gd name="T23" fmla="*/ 586 h 586"/>
                <a:gd name="T24" fmla="*/ 0 w 307"/>
                <a:gd name="T25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7" h="586">
                  <a:moveTo>
                    <a:pt x="0" y="586"/>
                  </a:moveTo>
                  <a:lnTo>
                    <a:pt x="94" y="455"/>
                  </a:lnTo>
                  <a:lnTo>
                    <a:pt x="169" y="298"/>
                  </a:lnTo>
                  <a:lnTo>
                    <a:pt x="225" y="172"/>
                  </a:lnTo>
                  <a:lnTo>
                    <a:pt x="275" y="71"/>
                  </a:lnTo>
                  <a:lnTo>
                    <a:pt x="307" y="16"/>
                  </a:lnTo>
                  <a:lnTo>
                    <a:pt x="269" y="0"/>
                  </a:lnTo>
                  <a:lnTo>
                    <a:pt x="244" y="87"/>
                  </a:lnTo>
                  <a:lnTo>
                    <a:pt x="196" y="213"/>
                  </a:lnTo>
                  <a:lnTo>
                    <a:pt x="112" y="379"/>
                  </a:lnTo>
                  <a:lnTo>
                    <a:pt x="41" y="505"/>
                  </a:lnTo>
                  <a:lnTo>
                    <a:pt x="0" y="586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0" name="Freeform 376">
              <a:extLst>
                <a:ext uri="{FF2B5EF4-FFF2-40B4-BE49-F238E27FC236}">
                  <a16:creationId xmlns:a16="http://schemas.microsoft.com/office/drawing/2014/main" id="{60DD8E28-3162-4157-BEB3-A2FF59DBD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578"/>
              <a:ext cx="147" cy="294"/>
            </a:xfrm>
            <a:custGeom>
              <a:avLst/>
              <a:gdLst>
                <a:gd name="T0" fmla="*/ 294 w 294"/>
                <a:gd name="T1" fmla="*/ 13 h 589"/>
                <a:gd name="T2" fmla="*/ 200 w 294"/>
                <a:gd name="T3" fmla="*/ 232 h 589"/>
                <a:gd name="T4" fmla="*/ 139 w 294"/>
                <a:gd name="T5" fmla="*/ 379 h 589"/>
                <a:gd name="T6" fmla="*/ 94 w 294"/>
                <a:gd name="T7" fmla="*/ 476 h 589"/>
                <a:gd name="T8" fmla="*/ 29 w 294"/>
                <a:gd name="T9" fmla="*/ 569 h 589"/>
                <a:gd name="T10" fmla="*/ 19 w 294"/>
                <a:gd name="T11" fmla="*/ 581 h 589"/>
                <a:gd name="T12" fmla="*/ 0 w 294"/>
                <a:gd name="T13" fmla="*/ 589 h 589"/>
                <a:gd name="T14" fmla="*/ 87 w 294"/>
                <a:gd name="T15" fmla="*/ 467 h 589"/>
                <a:gd name="T16" fmla="*/ 145 w 294"/>
                <a:gd name="T17" fmla="*/ 336 h 589"/>
                <a:gd name="T18" fmla="*/ 217 w 294"/>
                <a:gd name="T19" fmla="*/ 167 h 589"/>
                <a:gd name="T20" fmla="*/ 285 w 294"/>
                <a:gd name="T21" fmla="*/ 0 h 589"/>
                <a:gd name="T22" fmla="*/ 294 w 294"/>
                <a:gd name="T23" fmla="*/ 13 h 589"/>
                <a:gd name="T24" fmla="*/ 294 w 294"/>
                <a:gd name="T25" fmla="*/ 13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589">
                  <a:moveTo>
                    <a:pt x="294" y="13"/>
                  </a:moveTo>
                  <a:lnTo>
                    <a:pt x="200" y="232"/>
                  </a:lnTo>
                  <a:lnTo>
                    <a:pt x="139" y="379"/>
                  </a:lnTo>
                  <a:lnTo>
                    <a:pt x="94" y="476"/>
                  </a:lnTo>
                  <a:lnTo>
                    <a:pt x="29" y="569"/>
                  </a:lnTo>
                  <a:lnTo>
                    <a:pt x="19" y="581"/>
                  </a:lnTo>
                  <a:lnTo>
                    <a:pt x="0" y="589"/>
                  </a:lnTo>
                  <a:lnTo>
                    <a:pt x="87" y="467"/>
                  </a:lnTo>
                  <a:lnTo>
                    <a:pt x="145" y="336"/>
                  </a:lnTo>
                  <a:lnTo>
                    <a:pt x="217" y="167"/>
                  </a:lnTo>
                  <a:lnTo>
                    <a:pt x="285" y="0"/>
                  </a:lnTo>
                  <a:lnTo>
                    <a:pt x="294" y="13"/>
                  </a:lnTo>
                  <a:lnTo>
                    <a:pt x="29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1" name="Freeform 377">
              <a:extLst>
                <a:ext uri="{FF2B5EF4-FFF2-40B4-BE49-F238E27FC236}">
                  <a16:creationId xmlns:a16="http://schemas.microsoft.com/office/drawing/2014/main" id="{54CE088C-C8DA-4427-85C9-43C56F2C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892"/>
              <a:ext cx="87" cy="99"/>
            </a:xfrm>
            <a:custGeom>
              <a:avLst/>
              <a:gdLst>
                <a:gd name="T0" fmla="*/ 141 w 173"/>
                <a:gd name="T1" fmla="*/ 13 h 196"/>
                <a:gd name="T2" fmla="*/ 94 w 173"/>
                <a:gd name="T3" fmla="*/ 0 h 196"/>
                <a:gd name="T4" fmla="*/ 53 w 173"/>
                <a:gd name="T5" fmla="*/ 17 h 196"/>
                <a:gd name="T6" fmla="*/ 19 w 173"/>
                <a:gd name="T7" fmla="*/ 48 h 196"/>
                <a:gd name="T8" fmla="*/ 0 w 173"/>
                <a:gd name="T9" fmla="*/ 95 h 196"/>
                <a:gd name="T10" fmla="*/ 3 w 173"/>
                <a:gd name="T11" fmla="*/ 143 h 196"/>
                <a:gd name="T12" fmla="*/ 21 w 173"/>
                <a:gd name="T13" fmla="*/ 174 h 196"/>
                <a:gd name="T14" fmla="*/ 56 w 173"/>
                <a:gd name="T15" fmla="*/ 195 h 196"/>
                <a:gd name="T16" fmla="*/ 97 w 173"/>
                <a:gd name="T17" fmla="*/ 196 h 196"/>
                <a:gd name="T18" fmla="*/ 143 w 173"/>
                <a:gd name="T19" fmla="*/ 174 h 196"/>
                <a:gd name="T20" fmla="*/ 162 w 173"/>
                <a:gd name="T21" fmla="*/ 139 h 196"/>
                <a:gd name="T22" fmla="*/ 173 w 173"/>
                <a:gd name="T23" fmla="*/ 89 h 196"/>
                <a:gd name="T24" fmla="*/ 162 w 173"/>
                <a:gd name="T25" fmla="*/ 66 h 196"/>
                <a:gd name="T26" fmla="*/ 147 w 173"/>
                <a:gd name="T27" fmla="*/ 82 h 196"/>
                <a:gd name="T28" fmla="*/ 157 w 173"/>
                <a:gd name="T29" fmla="*/ 110 h 196"/>
                <a:gd name="T30" fmla="*/ 147 w 173"/>
                <a:gd name="T31" fmla="*/ 139 h 196"/>
                <a:gd name="T32" fmla="*/ 118 w 173"/>
                <a:gd name="T33" fmla="*/ 179 h 196"/>
                <a:gd name="T34" fmla="*/ 65 w 173"/>
                <a:gd name="T35" fmla="*/ 185 h 196"/>
                <a:gd name="T36" fmla="*/ 40 w 173"/>
                <a:gd name="T37" fmla="*/ 170 h 196"/>
                <a:gd name="T38" fmla="*/ 27 w 173"/>
                <a:gd name="T39" fmla="*/ 138 h 196"/>
                <a:gd name="T40" fmla="*/ 24 w 173"/>
                <a:gd name="T41" fmla="*/ 91 h 196"/>
                <a:gd name="T42" fmla="*/ 35 w 173"/>
                <a:gd name="T43" fmla="*/ 52 h 196"/>
                <a:gd name="T44" fmla="*/ 47 w 173"/>
                <a:gd name="T45" fmla="*/ 89 h 196"/>
                <a:gd name="T46" fmla="*/ 57 w 173"/>
                <a:gd name="T47" fmla="*/ 127 h 196"/>
                <a:gd name="T48" fmla="*/ 56 w 173"/>
                <a:gd name="T49" fmla="*/ 73 h 196"/>
                <a:gd name="T50" fmla="*/ 72 w 173"/>
                <a:gd name="T51" fmla="*/ 48 h 196"/>
                <a:gd name="T52" fmla="*/ 106 w 173"/>
                <a:gd name="T53" fmla="*/ 64 h 196"/>
                <a:gd name="T54" fmla="*/ 118 w 173"/>
                <a:gd name="T55" fmla="*/ 74 h 196"/>
                <a:gd name="T56" fmla="*/ 141 w 173"/>
                <a:gd name="T57" fmla="*/ 13 h 196"/>
                <a:gd name="T58" fmla="*/ 141 w 173"/>
                <a:gd name="T59" fmla="*/ 1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3" h="196">
                  <a:moveTo>
                    <a:pt x="141" y="13"/>
                  </a:moveTo>
                  <a:lnTo>
                    <a:pt x="94" y="0"/>
                  </a:lnTo>
                  <a:lnTo>
                    <a:pt x="53" y="17"/>
                  </a:lnTo>
                  <a:lnTo>
                    <a:pt x="19" y="48"/>
                  </a:lnTo>
                  <a:lnTo>
                    <a:pt x="0" y="95"/>
                  </a:lnTo>
                  <a:lnTo>
                    <a:pt x="3" y="143"/>
                  </a:lnTo>
                  <a:lnTo>
                    <a:pt x="21" y="174"/>
                  </a:lnTo>
                  <a:lnTo>
                    <a:pt x="56" y="195"/>
                  </a:lnTo>
                  <a:lnTo>
                    <a:pt x="97" y="196"/>
                  </a:lnTo>
                  <a:lnTo>
                    <a:pt x="143" y="174"/>
                  </a:lnTo>
                  <a:lnTo>
                    <a:pt x="162" y="139"/>
                  </a:lnTo>
                  <a:lnTo>
                    <a:pt x="173" y="89"/>
                  </a:lnTo>
                  <a:lnTo>
                    <a:pt x="162" y="66"/>
                  </a:lnTo>
                  <a:lnTo>
                    <a:pt x="147" y="82"/>
                  </a:lnTo>
                  <a:lnTo>
                    <a:pt x="157" y="110"/>
                  </a:lnTo>
                  <a:lnTo>
                    <a:pt x="147" y="139"/>
                  </a:lnTo>
                  <a:lnTo>
                    <a:pt x="118" y="179"/>
                  </a:lnTo>
                  <a:lnTo>
                    <a:pt x="65" y="185"/>
                  </a:lnTo>
                  <a:lnTo>
                    <a:pt x="40" y="170"/>
                  </a:lnTo>
                  <a:lnTo>
                    <a:pt x="27" y="138"/>
                  </a:lnTo>
                  <a:lnTo>
                    <a:pt x="24" y="91"/>
                  </a:lnTo>
                  <a:lnTo>
                    <a:pt x="35" y="52"/>
                  </a:lnTo>
                  <a:lnTo>
                    <a:pt x="47" y="89"/>
                  </a:lnTo>
                  <a:lnTo>
                    <a:pt x="57" y="127"/>
                  </a:lnTo>
                  <a:lnTo>
                    <a:pt x="56" y="73"/>
                  </a:lnTo>
                  <a:lnTo>
                    <a:pt x="72" y="48"/>
                  </a:lnTo>
                  <a:lnTo>
                    <a:pt x="106" y="64"/>
                  </a:lnTo>
                  <a:lnTo>
                    <a:pt x="118" y="74"/>
                  </a:lnTo>
                  <a:lnTo>
                    <a:pt x="141" y="13"/>
                  </a:lnTo>
                  <a:lnTo>
                    <a:pt x="14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2" name="Freeform 378">
              <a:extLst>
                <a:ext uri="{FF2B5EF4-FFF2-40B4-BE49-F238E27FC236}">
                  <a16:creationId xmlns:a16="http://schemas.microsoft.com/office/drawing/2014/main" id="{C50A8C3B-04B1-4FBD-99DC-11575D18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867"/>
              <a:ext cx="83" cy="55"/>
            </a:xfrm>
            <a:custGeom>
              <a:avLst/>
              <a:gdLst>
                <a:gd name="T0" fmla="*/ 92 w 166"/>
                <a:gd name="T1" fmla="*/ 56 h 110"/>
                <a:gd name="T2" fmla="*/ 64 w 166"/>
                <a:gd name="T3" fmla="*/ 63 h 110"/>
                <a:gd name="T4" fmla="*/ 41 w 166"/>
                <a:gd name="T5" fmla="*/ 90 h 110"/>
                <a:gd name="T6" fmla="*/ 48 w 166"/>
                <a:gd name="T7" fmla="*/ 65 h 110"/>
                <a:gd name="T8" fmla="*/ 82 w 166"/>
                <a:gd name="T9" fmla="*/ 40 h 110"/>
                <a:gd name="T10" fmla="*/ 114 w 166"/>
                <a:gd name="T11" fmla="*/ 28 h 110"/>
                <a:gd name="T12" fmla="*/ 88 w 166"/>
                <a:gd name="T13" fmla="*/ 16 h 110"/>
                <a:gd name="T14" fmla="*/ 57 w 166"/>
                <a:gd name="T15" fmla="*/ 28 h 110"/>
                <a:gd name="T16" fmla="*/ 31 w 166"/>
                <a:gd name="T17" fmla="*/ 53 h 110"/>
                <a:gd name="T18" fmla="*/ 16 w 166"/>
                <a:gd name="T19" fmla="*/ 78 h 110"/>
                <a:gd name="T20" fmla="*/ 4 w 166"/>
                <a:gd name="T21" fmla="*/ 110 h 110"/>
                <a:gd name="T22" fmla="*/ 0 w 166"/>
                <a:gd name="T23" fmla="*/ 77 h 110"/>
                <a:gd name="T24" fmla="*/ 28 w 166"/>
                <a:gd name="T25" fmla="*/ 33 h 110"/>
                <a:gd name="T26" fmla="*/ 61 w 166"/>
                <a:gd name="T27" fmla="*/ 11 h 110"/>
                <a:gd name="T28" fmla="*/ 94 w 166"/>
                <a:gd name="T29" fmla="*/ 0 h 110"/>
                <a:gd name="T30" fmla="*/ 129 w 166"/>
                <a:gd name="T31" fmla="*/ 15 h 110"/>
                <a:gd name="T32" fmla="*/ 154 w 166"/>
                <a:gd name="T33" fmla="*/ 44 h 110"/>
                <a:gd name="T34" fmla="*/ 166 w 166"/>
                <a:gd name="T35" fmla="*/ 77 h 110"/>
                <a:gd name="T36" fmla="*/ 130 w 166"/>
                <a:gd name="T37" fmla="*/ 93 h 110"/>
                <a:gd name="T38" fmla="*/ 125 w 166"/>
                <a:gd name="T39" fmla="*/ 69 h 110"/>
                <a:gd name="T40" fmla="*/ 110 w 166"/>
                <a:gd name="T41" fmla="*/ 44 h 110"/>
                <a:gd name="T42" fmla="*/ 92 w 166"/>
                <a:gd name="T43" fmla="*/ 56 h 110"/>
                <a:gd name="T44" fmla="*/ 92 w 166"/>
                <a:gd name="T45" fmla="*/ 5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" h="110">
                  <a:moveTo>
                    <a:pt x="92" y="56"/>
                  </a:moveTo>
                  <a:lnTo>
                    <a:pt x="64" y="63"/>
                  </a:lnTo>
                  <a:lnTo>
                    <a:pt x="41" y="90"/>
                  </a:lnTo>
                  <a:lnTo>
                    <a:pt x="48" y="65"/>
                  </a:lnTo>
                  <a:lnTo>
                    <a:pt x="82" y="40"/>
                  </a:lnTo>
                  <a:lnTo>
                    <a:pt x="114" y="28"/>
                  </a:lnTo>
                  <a:lnTo>
                    <a:pt x="88" y="16"/>
                  </a:lnTo>
                  <a:lnTo>
                    <a:pt x="57" y="28"/>
                  </a:lnTo>
                  <a:lnTo>
                    <a:pt x="31" y="53"/>
                  </a:lnTo>
                  <a:lnTo>
                    <a:pt x="16" y="78"/>
                  </a:lnTo>
                  <a:lnTo>
                    <a:pt x="4" y="110"/>
                  </a:lnTo>
                  <a:lnTo>
                    <a:pt x="0" y="77"/>
                  </a:lnTo>
                  <a:lnTo>
                    <a:pt x="28" y="33"/>
                  </a:lnTo>
                  <a:lnTo>
                    <a:pt x="61" y="11"/>
                  </a:lnTo>
                  <a:lnTo>
                    <a:pt x="94" y="0"/>
                  </a:lnTo>
                  <a:lnTo>
                    <a:pt x="129" y="15"/>
                  </a:lnTo>
                  <a:lnTo>
                    <a:pt x="154" y="44"/>
                  </a:lnTo>
                  <a:lnTo>
                    <a:pt x="166" y="77"/>
                  </a:lnTo>
                  <a:lnTo>
                    <a:pt x="130" y="93"/>
                  </a:lnTo>
                  <a:lnTo>
                    <a:pt x="125" y="69"/>
                  </a:lnTo>
                  <a:lnTo>
                    <a:pt x="110" y="44"/>
                  </a:lnTo>
                  <a:lnTo>
                    <a:pt x="92" y="56"/>
                  </a:lnTo>
                  <a:lnTo>
                    <a:pt x="92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3" name="Freeform 379">
              <a:extLst>
                <a:ext uri="{FF2B5EF4-FFF2-40B4-BE49-F238E27FC236}">
                  <a16:creationId xmlns:a16="http://schemas.microsoft.com/office/drawing/2014/main" id="{464060D9-E861-447A-BF6E-53702364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03"/>
              <a:ext cx="53" cy="61"/>
            </a:xfrm>
            <a:custGeom>
              <a:avLst/>
              <a:gdLst>
                <a:gd name="T0" fmla="*/ 47 w 105"/>
                <a:gd name="T1" fmla="*/ 11 h 121"/>
                <a:gd name="T2" fmla="*/ 60 w 105"/>
                <a:gd name="T3" fmla="*/ 35 h 121"/>
                <a:gd name="T4" fmla="*/ 79 w 105"/>
                <a:gd name="T5" fmla="*/ 28 h 121"/>
                <a:gd name="T6" fmla="*/ 105 w 105"/>
                <a:gd name="T7" fmla="*/ 47 h 121"/>
                <a:gd name="T8" fmla="*/ 101 w 105"/>
                <a:gd name="T9" fmla="*/ 64 h 121"/>
                <a:gd name="T10" fmla="*/ 71 w 105"/>
                <a:gd name="T11" fmla="*/ 48 h 121"/>
                <a:gd name="T12" fmla="*/ 63 w 105"/>
                <a:gd name="T13" fmla="*/ 69 h 121"/>
                <a:gd name="T14" fmla="*/ 64 w 105"/>
                <a:gd name="T15" fmla="*/ 88 h 121"/>
                <a:gd name="T16" fmla="*/ 96 w 105"/>
                <a:gd name="T17" fmla="*/ 105 h 121"/>
                <a:gd name="T18" fmla="*/ 105 w 105"/>
                <a:gd name="T19" fmla="*/ 121 h 121"/>
                <a:gd name="T20" fmla="*/ 67 w 105"/>
                <a:gd name="T21" fmla="*/ 120 h 121"/>
                <a:gd name="T22" fmla="*/ 30 w 105"/>
                <a:gd name="T23" fmla="*/ 96 h 121"/>
                <a:gd name="T24" fmla="*/ 16 w 105"/>
                <a:gd name="T25" fmla="*/ 72 h 121"/>
                <a:gd name="T26" fmla="*/ 16 w 105"/>
                <a:gd name="T27" fmla="*/ 48 h 121"/>
                <a:gd name="T28" fmla="*/ 5 w 105"/>
                <a:gd name="T29" fmla="*/ 69 h 121"/>
                <a:gd name="T30" fmla="*/ 0 w 105"/>
                <a:gd name="T31" fmla="*/ 47 h 121"/>
                <a:gd name="T32" fmla="*/ 7 w 105"/>
                <a:gd name="T33" fmla="*/ 16 h 121"/>
                <a:gd name="T34" fmla="*/ 19 w 105"/>
                <a:gd name="T35" fmla="*/ 0 h 121"/>
                <a:gd name="T36" fmla="*/ 19 w 105"/>
                <a:gd name="T37" fmla="*/ 30 h 121"/>
                <a:gd name="T38" fmla="*/ 47 w 105"/>
                <a:gd name="T39" fmla="*/ 11 h 121"/>
                <a:gd name="T40" fmla="*/ 47 w 105"/>
                <a:gd name="T41" fmla="*/ 1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121">
                  <a:moveTo>
                    <a:pt x="47" y="11"/>
                  </a:moveTo>
                  <a:lnTo>
                    <a:pt x="60" y="35"/>
                  </a:lnTo>
                  <a:lnTo>
                    <a:pt x="79" y="28"/>
                  </a:lnTo>
                  <a:lnTo>
                    <a:pt x="105" y="47"/>
                  </a:lnTo>
                  <a:lnTo>
                    <a:pt x="101" y="64"/>
                  </a:lnTo>
                  <a:lnTo>
                    <a:pt x="71" y="48"/>
                  </a:lnTo>
                  <a:lnTo>
                    <a:pt x="63" y="69"/>
                  </a:lnTo>
                  <a:lnTo>
                    <a:pt x="64" y="88"/>
                  </a:lnTo>
                  <a:lnTo>
                    <a:pt x="96" y="105"/>
                  </a:lnTo>
                  <a:lnTo>
                    <a:pt x="105" y="121"/>
                  </a:lnTo>
                  <a:lnTo>
                    <a:pt x="67" y="120"/>
                  </a:lnTo>
                  <a:lnTo>
                    <a:pt x="30" y="96"/>
                  </a:lnTo>
                  <a:lnTo>
                    <a:pt x="16" y="72"/>
                  </a:lnTo>
                  <a:lnTo>
                    <a:pt x="16" y="48"/>
                  </a:lnTo>
                  <a:lnTo>
                    <a:pt x="5" y="69"/>
                  </a:lnTo>
                  <a:lnTo>
                    <a:pt x="0" y="47"/>
                  </a:lnTo>
                  <a:lnTo>
                    <a:pt x="7" y="16"/>
                  </a:lnTo>
                  <a:lnTo>
                    <a:pt x="19" y="0"/>
                  </a:lnTo>
                  <a:lnTo>
                    <a:pt x="19" y="30"/>
                  </a:lnTo>
                  <a:lnTo>
                    <a:pt x="47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4" name="Freeform 380">
              <a:extLst>
                <a:ext uri="{FF2B5EF4-FFF2-40B4-BE49-F238E27FC236}">
                  <a16:creationId xmlns:a16="http://schemas.microsoft.com/office/drawing/2014/main" id="{5B0D417B-EE93-4FF4-9B65-1C1B4AC06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905"/>
              <a:ext cx="28" cy="10"/>
            </a:xfrm>
            <a:custGeom>
              <a:avLst/>
              <a:gdLst>
                <a:gd name="T0" fmla="*/ 37 w 56"/>
                <a:gd name="T1" fmla="*/ 20 h 20"/>
                <a:gd name="T2" fmla="*/ 0 w 56"/>
                <a:gd name="T3" fmla="*/ 0 h 20"/>
                <a:gd name="T4" fmla="*/ 56 w 56"/>
                <a:gd name="T5" fmla="*/ 4 h 20"/>
                <a:gd name="T6" fmla="*/ 37 w 56"/>
                <a:gd name="T7" fmla="*/ 20 h 20"/>
                <a:gd name="T8" fmla="*/ 37 w 5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0">
                  <a:moveTo>
                    <a:pt x="37" y="20"/>
                  </a:moveTo>
                  <a:lnTo>
                    <a:pt x="0" y="0"/>
                  </a:lnTo>
                  <a:lnTo>
                    <a:pt x="56" y="4"/>
                  </a:lnTo>
                  <a:lnTo>
                    <a:pt x="37" y="20"/>
                  </a:lnTo>
                  <a:lnTo>
                    <a:pt x="37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5" name="Freeform 381">
              <a:extLst>
                <a:ext uri="{FF2B5EF4-FFF2-40B4-BE49-F238E27FC236}">
                  <a16:creationId xmlns:a16="http://schemas.microsoft.com/office/drawing/2014/main" id="{FA53DCEB-473D-431D-93F7-28C2A16F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608"/>
              <a:ext cx="355" cy="677"/>
            </a:xfrm>
            <a:custGeom>
              <a:avLst/>
              <a:gdLst>
                <a:gd name="T0" fmla="*/ 566 w 710"/>
                <a:gd name="T1" fmla="*/ 37 h 1355"/>
                <a:gd name="T2" fmla="*/ 592 w 710"/>
                <a:gd name="T3" fmla="*/ 74 h 1355"/>
                <a:gd name="T4" fmla="*/ 616 w 710"/>
                <a:gd name="T5" fmla="*/ 112 h 1355"/>
                <a:gd name="T6" fmla="*/ 639 w 710"/>
                <a:gd name="T7" fmla="*/ 163 h 1355"/>
                <a:gd name="T8" fmla="*/ 657 w 710"/>
                <a:gd name="T9" fmla="*/ 228 h 1355"/>
                <a:gd name="T10" fmla="*/ 671 w 710"/>
                <a:gd name="T11" fmla="*/ 322 h 1355"/>
                <a:gd name="T12" fmla="*/ 669 w 710"/>
                <a:gd name="T13" fmla="*/ 445 h 1355"/>
                <a:gd name="T14" fmla="*/ 657 w 710"/>
                <a:gd name="T15" fmla="*/ 555 h 1355"/>
                <a:gd name="T16" fmla="*/ 629 w 710"/>
                <a:gd name="T17" fmla="*/ 687 h 1355"/>
                <a:gd name="T18" fmla="*/ 591 w 710"/>
                <a:gd name="T19" fmla="*/ 782 h 1355"/>
                <a:gd name="T20" fmla="*/ 542 w 710"/>
                <a:gd name="T21" fmla="*/ 888 h 1355"/>
                <a:gd name="T22" fmla="*/ 489 w 710"/>
                <a:gd name="T23" fmla="*/ 973 h 1355"/>
                <a:gd name="T24" fmla="*/ 429 w 710"/>
                <a:gd name="T25" fmla="*/ 1047 h 1355"/>
                <a:gd name="T26" fmla="*/ 363 w 710"/>
                <a:gd name="T27" fmla="*/ 1124 h 1355"/>
                <a:gd name="T28" fmla="*/ 301 w 710"/>
                <a:gd name="T29" fmla="*/ 1176 h 1355"/>
                <a:gd name="T30" fmla="*/ 228 w 710"/>
                <a:gd name="T31" fmla="*/ 1233 h 1355"/>
                <a:gd name="T32" fmla="*/ 159 w 710"/>
                <a:gd name="T33" fmla="*/ 1278 h 1355"/>
                <a:gd name="T34" fmla="*/ 67 w 710"/>
                <a:gd name="T35" fmla="*/ 1327 h 1355"/>
                <a:gd name="T36" fmla="*/ 0 w 710"/>
                <a:gd name="T37" fmla="*/ 1355 h 1355"/>
                <a:gd name="T38" fmla="*/ 99 w 710"/>
                <a:gd name="T39" fmla="*/ 1322 h 1355"/>
                <a:gd name="T40" fmla="*/ 219 w 710"/>
                <a:gd name="T41" fmla="*/ 1270 h 1355"/>
                <a:gd name="T42" fmla="*/ 301 w 710"/>
                <a:gd name="T43" fmla="*/ 1208 h 1355"/>
                <a:gd name="T44" fmla="*/ 392 w 710"/>
                <a:gd name="T45" fmla="*/ 1124 h 1355"/>
                <a:gd name="T46" fmla="*/ 466 w 710"/>
                <a:gd name="T47" fmla="*/ 1038 h 1355"/>
                <a:gd name="T48" fmla="*/ 560 w 710"/>
                <a:gd name="T49" fmla="*/ 882 h 1355"/>
                <a:gd name="T50" fmla="*/ 639 w 710"/>
                <a:gd name="T51" fmla="*/ 696 h 1355"/>
                <a:gd name="T52" fmla="*/ 614 w 710"/>
                <a:gd name="T53" fmla="*/ 778 h 1355"/>
                <a:gd name="T54" fmla="*/ 592 w 710"/>
                <a:gd name="T55" fmla="*/ 850 h 1355"/>
                <a:gd name="T56" fmla="*/ 551 w 710"/>
                <a:gd name="T57" fmla="*/ 929 h 1355"/>
                <a:gd name="T58" fmla="*/ 503 w 710"/>
                <a:gd name="T59" fmla="*/ 1003 h 1355"/>
                <a:gd name="T60" fmla="*/ 395 w 710"/>
                <a:gd name="T61" fmla="*/ 1143 h 1355"/>
                <a:gd name="T62" fmla="*/ 466 w 710"/>
                <a:gd name="T63" fmla="*/ 1077 h 1355"/>
                <a:gd name="T64" fmla="*/ 526 w 710"/>
                <a:gd name="T65" fmla="*/ 998 h 1355"/>
                <a:gd name="T66" fmla="*/ 591 w 710"/>
                <a:gd name="T67" fmla="*/ 884 h 1355"/>
                <a:gd name="T68" fmla="*/ 649 w 710"/>
                <a:gd name="T69" fmla="*/ 744 h 1355"/>
                <a:gd name="T70" fmla="*/ 693 w 710"/>
                <a:gd name="T71" fmla="*/ 592 h 1355"/>
                <a:gd name="T72" fmla="*/ 710 w 710"/>
                <a:gd name="T73" fmla="*/ 429 h 1355"/>
                <a:gd name="T74" fmla="*/ 705 w 710"/>
                <a:gd name="T75" fmla="*/ 264 h 1355"/>
                <a:gd name="T76" fmla="*/ 671 w 710"/>
                <a:gd name="T77" fmla="*/ 144 h 1355"/>
                <a:gd name="T78" fmla="*/ 632 w 710"/>
                <a:gd name="T79" fmla="*/ 71 h 1355"/>
                <a:gd name="T80" fmla="*/ 570 w 710"/>
                <a:gd name="T81" fmla="*/ 0 h 1355"/>
                <a:gd name="T82" fmla="*/ 566 w 710"/>
                <a:gd name="T83" fmla="*/ 37 h 1355"/>
                <a:gd name="T84" fmla="*/ 566 w 710"/>
                <a:gd name="T85" fmla="*/ 37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0" h="1355">
                  <a:moveTo>
                    <a:pt x="566" y="37"/>
                  </a:moveTo>
                  <a:lnTo>
                    <a:pt x="592" y="74"/>
                  </a:lnTo>
                  <a:lnTo>
                    <a:pt x="616" y="112"/>
                  </a:lnTo>
                  <a:lnTo>
                    <a:pt x="639" y="163"/>
                  </a:lnTo>
                  <a:lnTo>
                    <a:pt x="657" y="228"/>
                  </a:lnTo>
                  <a:lnTo>
                    <a:pt x="671" y="322"/>
                  </a:lnTo>
                  <a:lnTo>
                    <a:pt x="669" y="445"/>
                  </a:lnTo>
                  <a:lnTo>
                    <a:pt x="657" y="555"/>
                  </a:lnTo>
                  <a:lnTo>
                    <a:pt x="629" y="687"/>
                  </a:lnTo>
                  <a:lnTo>
                    <a:pt x="591" y="782"/>
                  </a:lnTo>
                  <a:lnTo>
                    <a:pt x="542" y="888"/>
                  </a:lnTo>
                  <a:lnTo>
                    <a:pt x="489" y="973"/>
                  </a:lnTo>
                  <a:lnTo>
                    <a:pt x="429" y="1047"/>
                  </a:lnTo>
                  <a:lnTo>
                    <a:pt x="363" y="1124"/>
                  </a:lnTo>
                  <a:lnTo>
                    <a:pt x="301" y="1176"/>
                  </a:lnTo>
                  <a:lnTo>
                    <a:pt x="228" y="1233"/>
                  </a:lnTo>
                  <a:lnTo>
                    <a:pt x="159" y="1278"/>
                  </a:lnTo>
                  <a:lnTo>
                    <a:pt x="67" y="1327"/>
                  </a:lnTo>
                  <a:lnTo>
                    <a:pt x="0" y="1355"/>
                  </a:lnTo>
                  <a:lnTo>
                    <a:pt x="99" y="1322"/>
                  </a:lnTo>
                  <a:lnTo>
                    <a:pt x="219" y="1270"/>
                  </a:lnTo>
                  <a:lnTo>
                    <a:pt x="301" y="1208"/>
                  </a:lnTo>
                  <a:lnTo>
                    <a:pt x="392" y="1124"/>
                  </a:lnTo>
                  <a:lnTo>
                    <a:pt x="466" y="1038"/>
                  </a:lnTo>
                  <a:lnTo>
                    <a:pt x="560" y="882"/>
                  </a:lnTo>
                  <a:lnTo>
                    <a:pt x="639" y="696"/>
                  </a:lnTo>
                  <a:lnTo>
                    <a:pt x="614" y="778"/>
                  </a:lnTo>
                  <a:lnTo>
                    <a:pt x="592" y="850"/>
                  </a:lnTo>
                  <a:lnTo>
                    <a:pt x="551" y="929"/>
                  </a:lnTo>
                  <a:lnTo>
                    <a:pt x="503" y="1003"/>
                  </a:lnTo>
                  <a:lnTo>
                    <a:pt x="395" y="1143"/>
                  </a:lnTo>
                  <a:lnTo>
                    <a:pt x="466" y="1077"/>
                  </a:lnTo>
                  <a:lnTo>
                    <a:pt x="526" y="998"/>
                  </a:lnTo>
                  <a:lnTo>
                    <a:pt x="591" y="884"/>
                  </a:lnTo>
                  <a:lnTo>
                    <a:pt x="649" y="744"/>
                  </a:lnTo>
                  <a:lnTo>
                    <a:pt x="693" y="592"/>
                  </a:lnTo>
                  <a:lnTo>
                    <a:pt x="710" y="429"/>
                  </a:lnTo>
                  <a:lnTo>
                    <a:pt x="705" y="264"/>
                  </a:lnTo>
                  <a:lnTo>
                    <a:pt x="671" y="144"/>
                  </a:lnTo>
                  <a:lnTo>
                    <a:pt x="632" y="71"/>
                  </a:lnTo>
                  <a:lnTo>
                    <a:pt x="570" y="0"/>
                  </a:lnTo>
                  <a:lnTo>
                    <a:pt x="566" y="37"/>
                  </a:lnTo>
                  <a:lnTo>
                    <a:pt x="566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6" name="Freeform 382">
              <a:extLst>
                <a:ext uri="{FF2B5EF4-FFF2-40B4-BE49-F238E27FC236}">
                  <a16:creationId xmlns:a16="http://schemas.microsoft.com/office/drawing/2014/main" id="{C583C7A7-7400-4A64-8471-E90EC4A4D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588"/>
              <a:ext cx="171" cy="607"/>
            </a:xfrm>
            <a:custGeom>
              <a:avLst/>
              <a:gdLst>
                <a:gd name="T0" fmla="*/ 172 w 342"/>
                <a:gd name="T1" fmla="*/ 13 h 1215"/>
                <a:gd name="T2" fmla="*/ 220 w 342"/>
                <a:gd name="T3" fmla="*/ 64 h 1215"/>
                <a:gd name="T4" fmla="*/ 272 w 342"/>
                <a:gd name="T5" fmla="*/ 142 h 1215"/>
                <a:gd name="T6" fmla="*/ 298 w 342"/>
                <a:gd name="T7" fmla="*/ 207 h 1215"/>
                <a:gd name="T8" fmla="*/ 317 w 342"/>
                <a:gd name="T9" fmla="*/ 293 h 1215"/>
                <a:gd name="T10" fmla="*/ 326 w 342"/>
                <a:gd name="T11" fmla="*/ 388 h 1215"/>
                <a:gd name="T12" fmla="*/ 326 w 342"/>
                <a:gd name="T13" fmla="*/ 487 h 1215"/>
                <a:gd name="T14" fmla="*/ 314 w 342"/>
                <a:gd name="T15" fmla="*/ 572 h 1215"/>
                <a:gd name="T16" fmla="*/ 298 w 342"/>
                <a:gd name="T17" fmla="*/ 650 h 1215"/>
                <a:gd name="T18" fmla="*/ 278 w 342"/>
                <a:gd name="T19" fmla="*/ 726 h 1215"/>
                <a:gd name="T20" fmla="*/ 244 w 342"/>
                <a:gd name="T21" fmla="*/ 824 h 1215"/>
                <a:gd name="T22" fmla="*/ 198 w 342"/>
                <a:gd name="T23" fmla="*/ 927 h 1215"/>
                <a:gd name="T24" fmla="*/ 147 w 342"/>
                <a:gd name="T25" fmla="*/ 1015 h 1215"/>
                <a:gd name="T26" fmla="*/ 93 w 342"/>
                <a:gd name="T27" fmla="*/ 1094 h 1215"/>
                <a:gd name="T28" fmla="*/ 41 w 342"/>
                <a:gd name="T29" fmla="*/ 1159 h 1215"/>
                <a:gd name="T30" fmla="*/ 0 w 342"/>
                <a:gd name="T31" fmla="*/ 1215 h 1215"/>
                <a:gd name="T32" fmla="*/ 81 w 342"/>
                <a:gd name="T33" fmla="*/ 1133 h 1215"/>
                <a:gd name="T34" fmla="*/ 129 w 342"/>
                <a:gd name="T35" fmla="*/ 1061 h 1215"/>
                <a:gd name="T36" fmla="*/ 178 w 342"/>
                <a:gd name="T37" fmla="*/ 983 h 1215"/>
                <a:gd name="T38" fmla="*/ 220 w 342"/>
                <a:gd name="T39" fmla="*/ 898 h 1215"/>
                <a:gd name="T40" fmla="*/ 265 w 342"/>
                <a:gd name="T41" fmla="*/ 796 h 1215"/>
                <a:gd name="T42" fmla="*/ 297 w 342"/>
                <a:gd name="T43" fmla="*/ 691 h 1215"/>
                <a:gd name="T44" fmla="*/ 322 w 342"/>
                <a:gd name="T45" fmla="*/ 600 h 1215"/>
                <a:gd name="T46" fmla="*/ 335 w 342"/>
                <a:gd name="T47" fmla="*/ 504 h 1215"/>
                <a:gd name="T48" fmla="*/ 342 w 342"/>
                <a:gd name="T49" fmla="*/ 390 h 1215"/>
                <a:gd name="T50" fmla="*/ 326 w 342"/>
                <a:gd name="T51" fmla="*/ 273 h 1215"/>
                <a:gd name="T52" fmla="*/ 301 w 342"/>
                <a:gd name="T53" fmla="*/ 187 h 1215"/>
                <a:gd name="T54" fmla="*/ 269 w 342"/>
                <a:gd name="T55" fmla="*/ 114 h 1215"/>
                <a:gd name="T56" fmla="*/ 223 w 342"/>
                <a:gd name="T57" fmla="*/ 48 h 1215"/>
                <a:gd name="T58" fmla="*/ 179 w 342"/>
                <a:gd name="T59" fmla="*/ 0 h 1215"/>
                <a:gd name="T60" fmla="*/ 172 w 342"/>
                <a:gd name="T61" fmla="*/ 13 h 1215"/>
                <a:gd name="T62" fmla="*/ 172 w 342"/>
                <a:gd name="T63" fmla="*/ 13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2" h="1215">
                  <a:moveTo>
                    <a:pt x="172" y="13"/>
                  </a:moveTo>
                  <a:lnTo>
                    <a:pt x="220" y="64"/>
                  </a:lnTo>
                  <a:lnTo>
                    <a:pt x="272" y="142"/>
                  </a:lnTo>
                  <a:lnTo>
                    <a:pt x="298" y="207"/>
                  </a:lnTo>
                  <a:lnTo>
                    <a:pt x="317" y="293"/>
                  </a:lnTo>
                  <a:lnTo>
                    <a:pt x="326" y="388"/>
                  </a:lnTo>
                  <a:lnTo>
                    <a:pt x="326" y="487"/>
                  </a:lnTo>
                  <a:lnTo>
                    <a:pt x="314" y="572"/>
                  </a:lnTo>
                  <a:lnTo>
                    <a:pt x="298" y="650"/>
                  </a:lnTo>
                  <a:lnTo>
                    <a:pt x="278" y="726"/>
                  </a:lnTo>
                  <a:lnTo>
                    <a:pt x="244" y="824"/>
                  </a:lnTo>
                  <a:lnTo>
                    <a:pt x="198" y="927"/>
                  </a:lnTo>
                  <a:lnTo>
                    <a:pt x="147" y="1015"/>
                  </a:lnTo>
                  <a:lnTo>
                    <a:pt x="93" y="1094"/>
                  </a:lnTo>
                  <a:lnTo>
                    <a:pt x="41" y="1159"/>
                  </a:lnTo>
                  <a:lnTo>
                    <a:pt x="0" y="1215"/>
                  </a:lnTo>
                  <a:lnTo>
                    <a:pt x="81" y="1133"/>
                  </a:lnTo>
                  <a:lnTo>
                    <a:pt x="129" y="1061"/>
                  </a:lnTo>
                  <a:lnTo>
                    <a:pt x="178" y="983"/>
                  </a:lnTo>
                  <a:lnTo>
                    <a:pt x="220" y="898"/>
                  </a:lnTo>
                  <a:lnTo>
                    <a:pt x="265" y="796"/>
                  </a:lnTo>
                  <a:lnTo>
                    <a:pt x="297" y="691"/>
                  </a:lnTo>
                  <a:lnTo>
                    <a:pt x="322" y="600"/>
                  </a:lnTo>
                  <a:lnTo>
                    <a:pt x="335" y="504"/>
                  </a:lnTo>
                  <a:lnTo>
                    <a:pt x="342" y="390"/>
                  </a:lnTo>
                  <a:lnTo>
                    <a:pt x="326" y="273"/>
                  </a:lnTo>
                  <a:lnTo>
                    <a:pt x="301" y="187"/>
                  </a:lnTo>
                  <a:lnTo>
                    <a:pt x="269" y="114"/>
                  </a:lnTo>
                  <a:lnTo>
                    <a:pt x="223" y="48"/>
                  </a:lnTo>
                  <a:lnTo>
                    <a:pt x="179" y="0"/>
                  </a:lnTo>
                  <a:lnTo>
                    <a:pt x="172" y="13"/>
                  </a:lnTo>
                  <a:lnTo>
                    <a:pt x="17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7" name="Freeform 383">
              <a:extLst>
                <a:ext uri="{FF2B5EF4-FFF2-40B4-BE49-F238E27FC236}">
                  <a16:creationId xmlns:a16="http://schemas.microsoft.com/office/drawing/2014/main" id="{8BB8CE85-7CB1-4220-B433-3E5669FC6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59"/>
              <a:ext cx="100" cy="17"/>
            </a:xfrm>
            <a:custGeom>
              <a:avLst/>
              <a:gdLst>
                <a:gd name="T0" fmla="*/ 0 w 198"/>
                <a:gd name="T1" fmla="*/ 14 h 35"/>
                <a:gd name="T2" fmla="*/ 178 w 198"/>
                <a:gd name="T3" fmla="*/ 35 h 35"/>
                <a:gd name="T4" fmla="*/ 198 w 198"/>
                <a:gd name="T5" fmla="*/ 22 h 35"/>
                <a:gd name="T6" fmla="*/ 3 w 198"/>
                <a:gd name="T7" fmla="*/ 0 h 35"/>
                <a:gd name="T8" fmla="*/ 0 w 198"/>
                <a:gd name="T9" fmla="*/ 14 h 35"/>
                <a:gd name="T10" fmla="*/ 0 w 198"/>
                <a:gd name="T1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35">
                  <a:moveTo>
                    <a:pt x="0" y="14"/>
                  </a:moveTo>
                  <a:lnTo>
                    <a:pt x="178" y="35"/>
                  </a:lnTo>
                  <a:lnTo>
                    <a:pt x="198" y="22"/>
                  </a:lnTo>
                  <a:lnTo>
                    <a:pt x="3" y="0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8" name="Freeform 384">
              <a:extLst>
                <a:ext uri="{FF2B5EF4-FFF2-40B4-BE49-F238E27FC236}">
                  <a16:creationId xmlns:a16="http://schemas.microsoft.com/office/drawing/2014/main" id="{61FA8D44-1E42-4C6C-83E4-E596B4F5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199"/>
              <a:ext cx="154" cy="173"/>
            </a:xfrm>
            <a:custGeom>
              <a:avLst/>
              <a:gdLst>
                <a:gd name="T0" fmla="*/ 21 w 309"/>
                <a:gd name="T1" fmla="*/ 342 h 346"/>
                <a:gd name="T2" fmla="*/ 36 w 309"/>
                <a:gd name="T3" fmla="*/ 305 h 346"/>
                <a:gd name="T4" fmla="*/ 90 w 309"/>
                <a:gd name="T5" fmla="*/ 237 h 346"/>
                <a:gd name="T6" fmla="*/ 119 w 309"/>
                <a:gd name="T7" fmla="*/ 211 h 346"/>
                <a:gd name="T8" fmla="*/ 159 w 309"/>
                <a:gd name="T9" fmla="*/ 211 h 346"/>
                <a:gd name="T10" fmla="*/ 271 w 309"/>
                <a:gd name="T11" fmla="*/ 73 h 346"/>
                <a:gd name="T12" fmla="*/ 309 w 309"/>
                <a:gd name="T13" fmla="*/ 54 h 346"/>
                <a:gd name="T14" fmla="*/ 299 w 309"/>
                <a:gd name="T15" fmla="*/ 0 h 346"/>
                <a:gd name="T16" fmla="*/ 228 w 309"/>
                <a:gd name="T17" fmla="*/ 85 h 346"/>
                <a:gd name="T18" fmla="*/ 114 w 309"/>
                <a:gd name="T19" fmla="*/ 199 h 346"/>
                <a:gd name="T20" fmla="*/ 67 w 309"/>
                <a:gd name="T21" fmla="*/ 246 h 346"/>
                <a:gd name="T22" fmla="*/ 24 w 309"/>
                <a:gd name="T23" fmla="*/ 298 h 346"/>
                <a:gd name="T24" fmla="*/ 0 w 309"/>
                <a:gd name="T25" fmla="*/ 346 h 346"/>
                <a:gd name="T26" fmla="*/ 21 w 309"/>
                <a:gd name="T27" fmla="*/ 342 h 346"/>
                <a:gd name="T28" fmla="*/ 21 w 309"/>
                <a:gd name="T29" fmla="*/ 3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9" h="346">
                  <a:moveTo>
                    <a:pt x="21" y="342"/>
                  </a:moveTo>
                  <a:lnTo>
                    <a:pt x="36" y="305"/>
                  </a:lnTo>
                  <a:lnTo>
                    <a:pt x="90" y="237"/>
                  </a:lnTo>
                  <a:lnTo>
                    <a:pt x="119" y="211"/>
                  </a:lnTo>
                  <a:lnTo>
                    <a:pt x="159" y="211"/>
                  </a:lnTo>
                  <a:lnTo>
                    <a:pt x="271" y="73"/>
                  </a:lnTo>
                  <a:lnTo>
                    <a:pt x="309" y="54"/>
                  </a:lnTo>
                  <a:lnTo>
                    <a:pt x="299" y="0"/>
                  </a:lnTo>
                  <a:lnTo>
                    <a:pt x="228" y="85"/>
                  </a:lnTo>
                  <a:lnTo>
                    <a:pt x="114" y="199"/>
                  </a:lnTo>
                  <a:lnTo>
                    <a:pt x="67" y="246"/>
                  </a:lnTo>
                  <a:lnTo>
                    <a:pt x="24" y="298"/>
                  </a:lnTo>
                  <a:lnTo>
                    <a:pt x="0" y="346"/>
                  </a:lnTo>
                  <a:lnTo>
                    <a:pt x="21" y="342"/>
                  </a:lnTo>
                  <a:lnTo>
                    <a:pt x="21" y="3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9" name="Freeform 385">
              <a:extLst>
                <a:ext uri="{FF2B5EF4-FFF2-40B4-BE49-F238E27FC236}">
                  <a16:creationId xmlns:a16="http://schemas.microsoft.com/office/drawing/2014/main" id="{B77E01A1-1C75-489A-BD47-E74D81E61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1835"/>
              <a:ext cx="251" cy="114"/>
            </a:xfrm>
            <a:custGeom>
              <a:avLst/>
              <a:gdLst>
                <a:gd name="T0" fmla="*/ 13 w 502"/>
                <a:gd name="T1" fmla="*/ 26 h 227"/>
                <a:gd name="T2" fmla="*/ 80 w 502"/>
                <a:gd name="T3" fmla="*/ 16 h 227"/>
                <a:gd name="T4" fmla="*/ 152 w 502"/>
                <a:gd name="T5" fmla="*/ 16 h 227"/>
                <a:gd name="T6" fmla="*/ 205 w 502"/>
                <a:gd name="T7" fmla="*/ 37 h 227"/>
                <a:gd name="T8" fmla="*/ 277 w 502"/>
                <a:gd name="T9" fmla="*/ 45 h 227"/>
                <a:gd name="T10" fmla="*/ 323 w 502"/>
                <a:gd name="T11" fmla="*/ 76 h 227"/>
                <a:gd name="T12" fmla="*/ 367 w 502"/>
                <a:gd name="T13" fmla="*/ 116 h 227"/>
                <a:gd name="T14" fmla="*/ 364 w 502"/>
                <a:gd name="T15" fmla="*/ 136 h 227"/>
                <a:gd name="T16" fmla="*/ 299 w 502"/>
                <a:gd name="T17" fmla="*/ 120 h 227"/>
                <a:gd name="T18" fmla="*/ 367 w 502"/>
                <a:gd name="T19" fmla="*/ 154 h 227"/>
                <a:gd name="T20" fmla="*/ 395 w 502"/>
                <a:gd name="T21" fmla="*/ 180 h 227"/>
                <a:gd name="T22" fmla="*/ 390 w 502"/>
                <a:gd name="T23" fmla="*/ 136 h 227"/>
                <a:gd name="T24" fmla="*/ 445 w 502"/>
                <a:gd name="T25" fmla="*/ 188 h 227"/>
                <a:gd name="T26" fmla="*/ 502 w 502"/>
                <a:gd name="T27" fmla="*/ 227 h 227"/>
                <a:gd name="T28" fmla="*/ 395 w 502"/>
                <a:gd name="T29" fmla="*/ 120 h 227"/>
                <a:gd name="T30" fmla="*/ 323 w 502"/>
                <a:gd name="T31" fmla="*/ 56 h 227"/>
                <a:gd name="T32" fmla="*/ 246 w 502"/>
                <a:gd name="T33" fmla="*/ 22 h 227"/>
                <a:gd name="T34" fmla="*/ 195 w 502"/>
                <a:gd name="T35" fmla="*/ 9 h 227"/>
                <a:gd name="T36" fmla="*/ 129 w 502"/>
                <a:gd name="T37" fmla="*/ 0 h 227"/>
                <a:gd name="T38" fmla="*/ 0 w 502"/>
                <a:gd name="T39" fmla="*/ 6 h 227"/>
                <a:gd name="T40" fmla="*/ 13 w 502"/>
                <a:gd name="T41" fmla="*/ 26 h 227"/>
                <a:gd name="T42" fmla="*/ 13 w 502"/>
                <a:gd name="T43" fmla="*/ 2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2" h="227">
                  <a:moveTo>
                    <a:pt x="13" y="26"/>
                  </a:moveTo>
                  <a:lnTo>
                    <a:pt x="80" y="16"/>
                  </a:lnTo>
                  <a:lnTo>
                    <a:pt x="152" y="16"/>
                  </a:lnTo>
                  <a:lnTo>
                    <a:pt x="205" y="37"/>
                  </a:lnTo>
                  <a:lnTo>
                    <a:pt x="277" y="45"/>
                  </a:lnTo>
                  <a:lnTo>
                    <a:pt x="323" y="76"/>
                  </a:lnTo>
                  <a:lnTo>
                    <a:pt x="367" y="116"/>
                  </a:lnTo>
                  <a:lnTo>
                    <a:pt x="364" y="136"/>
                  </a:lnTo>
                  <a:lnTo>
                    <a:pt x="299" y="120"/>
                  </a:lnTo>
                  <a:lnTo>
                    <a:pt x="367" y="154"/>
                  </a:lnTo>
                  <a:lnTo>
                    <a:pt x="395" y="180"/>
                  </a:lnTo>
                  <a:lnTo>
                    <a:pt x="390" y="136"/>
                  </a:lnTo>
                  <a:lnTo>
                    <a:pt x="445" y="188"/>
                  </a:lnTo>
                  <a:lnTo>
                    <a:pt x="502" y="227"/>
                  </a:lnTo>
                  <a:lnTo>
                    <a:pt x="395" y="120"/>
                  </a:lnTo>
                  <a:lnTo>
                    <a:pt x="323" y="56"/>
                  </a:lnTo>
                  <a:lnTo>
                    <a:pt x="246" y="22"/>
                  </a:lnTo>
                  <a:lnTo>
                    <a:pt x="195" y="9"/>
                  </a:lnTo>
                  <a:lnTo>
                    <a:pt x="129" y="0"/>
                  </a:lnTo>
                  <a:lnTo>
                    <a:pt x="0" y="6"/>
                  </a:lnTo>
                  <a:lnTo>
                    <a:pt x="13" y="2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0" name="Freeform 386">
              <a:extLst>
                <a:ext uri="{FF2B5EF4-FFF2-40B4-BE49-F238E27FC236}">
                  <a16:creationId xmlns:a16="http://schemas.microsoft.com/office/drawing/2014/main" id="{A3F04A18-BB54-4139-82A2-DAEC41B49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239"/>
              <a:ext cx="28" cy="55"/>
            </a:xfrm>
            <a:custGeom>
              <a:avLst/>
              <a:gdLst>
                <a:gd name="T0" fmla="*/ 31 w 58"/>
                <a:gd name="T1" fmla="*/ 17 h 111"/>
                <a:gd name="T2" fmla="*/ 34 w 58"/>
                <a:gd name="T3" fmla="*/ 55 h 111"/>
                <a:gd name="T4" fmla="*/ 0 w 58"/>
                <a:gd name="T5" fmla="*/ 55 h 111"/>
                <a:gd name="T6" fmla="*/ 11 w 58"/>
                <a:gd name="T7" fmla="*/ 81 h 111"/>
                <a:gd name="T8" fmla="*/ 38 w 58"/>
                <a:gd name="T9" fmla="*/ 111 h 111"/>
                <a:gd name="T10" fmla="*/ 58 w 58"/>
                <a:gd name="T11" fmla="*/ 14 h 111"/>
                <a:gd name="T12" fmla="*/ 44 w 58"/>
                <a:gd name="T13" fmla="*/ 0 h 111"/>
                <a:gd name="T14" fmla="*/ 0 w 58"/>
                <a:gd name="T15" fmla="*/ 0 h 111"/>
                <a:gd name="T16" fmla="*/ 8 w 58"/>
                <a:gd name="T17" fmla="*/ 24 h 111"/>
                <a:gd name="T18" fmla="*/ 31 w 58"/>
                <a:gd name="T19" fmla="*/ 17 h 111"/>
                <a:gd name="T20" fmla="*/ 31 w 58"/>
                <a:gd name="T21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11">
                  <a:moveTo>
                    <a:pt x="31" y="17"/>
                  </a:moveTo>
                  <a:lnTo>
                    <a:pt x="34" y="55"/>
                  </a:lnTo>
                  <a:lnTo>
                    <a:pt x="0" y="55"/>
                  </a:lnTo>
                  <a:lnTo>
                    <a:pt x="11" y="81"/>
                  </a:lnTo>
                  <a:lnTo>
                    <a:pt x="38" y="111"/>
                  </a:lnTo>
                  <a:lnTo>
                    <a:pt x="58" y="14"/>
                  </a:lnTo>
                  <a:lnTo>
                    <a:pt x="44" y="0"/>
                  </a:lnTo>
                  <a:lnTo>
                    <a:pt x="0" y="0"/>
                  </a:lnTo>
                  <a:lnTo>
                    <a:pt x="8" y="24"/>
                  </a:lnTo>
                  <a:lnTo>
                    <a:pt x="31" y="17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1" name="Freeform 387">
              <a:extLst>
                <a:ext uri="{FF2B5EF4-FFF2-40B4-BE49-F238E27FC236}">
                  <a16:creationId xmlns:a16="http://schemas.microsoft.com/office/drawing/2014/main" id="{3C99534B-46E3-4F47-ACDA-C751514DB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398"/>
              <a:ext cx="105" cy="124"/>
            </a:xfrm>
            <a:custGeom>
              <a:avLst/>
              <a:gdLst>
                <a:gd name="T0" fmla="*/ 74 w 209"/>
                <a:gd name="T1" fmla="*/ 0 h 246"/>
                <a:gd name="T2" fmla="*/ 60 w 209"/>
                <a:gd name="T3" fmla="*/ 34 h 246"/>
                <a:gd name="T4" fmla="*/ 26 w 209"/>
                <a:gd name="T5" fmla="*/ 78 h 246"/>
                <a:gd name="T6" fmla="*/ 14 w 209"/>
                <a:gd name="T7" fmla="*/ 106 h 246"/>
                <a:gd name="T8" fmla="*/ 30 w 209"/>
                <a:gd name="T9" fmla="*/ 135 h 246"/>
                <a:gd name="T10" fmla="*/ 57 w 209"/>
                <a:gd name="T11" fmla="*/ 135 h 246"/>
                <a:gd name="T12" fmla="*/ 95 w 209"/>
                <a:gd name="T13" fmla="*/ 95 h 246"/>
                <a:gd name="T14" fmla="*/ 123 w 209"/>
                <a:gd name="T15" fmla="*/ 72 h 246"/>
                <a:gd name="T16" fmla="*/ 138 w 209"/>
                <a:gd name="T17" fmla="*/ 50 h 246"/>
                <a:gd name="T18" fmla="*/ 160 w 209"/>
                <a:gd name="T19" fmla="*/ 66 h 246"/>
                <a:gd name="T20" fmla="*/ 139 w 209"/>
                <a:gd name="T21" fmla="*/ 70 h 246"/>
                <a:gd name="T22" fmla="*/ 111 w 209"/>
                <a:gd name="T23" fmla="*/ 97 h 246"/>
                <a:gd name="T24" fmla="*/ 80 w 209"/>
                <a:gd name="T25" fmla="*/ 122 h 246"/>
                <a:gd name="T26" fmla="*/ 54 w 209"/>
                <a:gd name="T27" fmla="*/ 153 h 246"/>
                <a:gd name="T28" fmla="*/ 55 w 209"/>
                <a:gd name="T29" fmla="*/ 176 h 246"/>
                <a:gd name="T30" fmla="*/ 73 w 209"/>
                <a:gd name="T31" fmla="*/ 185 h 246"/>
                <a:gd name="T32" fmla="*/ 129 w 209"/>
                <a:gd name="T33" fmla="*/ 144 h 246"/>
                <a:gd name="T34" fmla="*/ 154 w 209"/>
                <a:gd name="T35" fmla="*/ 125 h 246"/>
                <a:gd name="T36" fmla="*/ 171 w 209"/>
                <a:gd name="T37" fmla="*/ 109 h 246"/>
                <a:gd name="T38" fmla="*/ 208 w 209"/>
                <a:gd name="T39" fmla="*/ 122 h 246"/>
                <a:gd name="T40" fmla="*/ 176 w 209"/>
                <a:gd name="T41" fmla="*/ 123 h 246"/>
                <a:gd name="T42" fmla="*/ 154 w 209"/>
                <a:gd name="T43" fmla="*/ 144 h 246"/>
                <a:gd name="T44" fmla="*/ 130 w 209"/>
                <a:gd name="T45" fmla="*/ 164 h 246"/>
                <a:gd name="T46" fmla="*/ 94 w 209"/>
                <a:gd name="T47" fmla="*/ 191 h 246"/>
                <a:gd name="T48" fmla="*/ 104 w 209"/>
                <a:gd name="T49" fmla="*/ 210 h 246"/>
                <a:gd name="T50" fmla="*/ 123 w 209"/>
                <a:gd name="T51" fmla="*/ 208 h 246"/>
                <a:gd name="T52" fmla="*/ 167 w 209"/>
                <a:gd name="T53" fmla="*/ 170 h 246"/>
                <a:gd name="T54" fmla="*/ 182 w 209"/>
                <a:gd name="T55" fmla="*/ 178 h 246"/>
                <a:gd name="T56" fmla="*/ 209 w 209"/>
                <a:gd name="T57" fmla="*/ 167 h 246"/>
                <a:gd name="T58" fmla="*/ 189 w 209"/>
                <a:gd name="T59" fmla="*/ 186 h 246"/>
                <a:gd name="T60" fmla="*/ 167 w 209"/>
                <a:gd name="T61" fmla="*/ 195 h 246"/>
                <a:gd name="T62" fmla="*/ 129 w 209"/>
                <a:gd name="T63" fmla="*/ 220 h 246"/>
                <a:gd name="T64" fmla="*/ 111 w 209"/>
                <a:gd name="T65" fmla="*/ 226 h 246"/>
                <a:gd name="T66" fmla="*/ 127 w 209"/>
                <a:gd name="T67" fmla="*/ 235 h 246"/>
                <a:gd name="T68" fmla="*/ 154 w 209"/>
                <a:gd name="T69" fmla="*/ 235 h 246"/>
                <a:gd name="T70" fmla="*/ 127 w 209"/>
                <a:gd name="T71" fmla="*/ 246 h 246"/>
                <a:gd name="T72" fmla="*/ 98 w 209"/>
                <a:gd name="T73" fmla="*/ 244 h 246"/>
                <a:gd name="T74" fmla="*/ 35 w 209"/>
                <a:gd name="T75" fmla="*/ 185 h 246"/>
                <a:gd name="T76" fmla="*/ 27 w 209"/>
                <a:gd name="T77" fmla="*/ 155 h 246"/>
                <a:gd name="T78" fmla="*/ 4 w 209"/>
                <a:gd name="T79" fmla="*/ 135 h 246"/>
                <a:gd name="T80" fmla="*/ 0 w 209"/>
                <a:gd name="T81" fmla="*/ 109 h 246"/>
                <a:gd name="T82" fmla="*/ 7 w 209"/>
                <a:gd name="T83" fmla="*/ 78 h 246"/>
                <a:gd name="T84" fmla="*/ 74 w 209"/>
                <a:gd name="T85" fmla="*/ 0 h 246"/>
                <a:gd name="T86" fmla="*/ 74 w 209"/>
                <a:gd name="T8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9" h="246">
                  <a:moveTo>
                    <a:pt x="74" y="0"/>
                  </a:moveTo>
                  <a:lnTo>
                    <a:pt x="60" y="34"/>
                  </a:lnTo>
                  <a:lnTo>
                    <a:pt x="26" y="78"/>
                  </a:lnTo>
                  <a:lnTo>
                    <a:pt x="14" y="106"/>
                  </a:lnTo>
                  <a:lnTo>
                    <a:pt x="30" y="135"/>
                  </a:lnTo>
                  <a:lnTo>
                    <a:pt x="57" y="135"/>
                  </a:lnTo>
                  <a:lnTo>
                    <a:pt x="95" y="95"/>
                  </a:lnTo>
                  <a:lnTo>
                    <a:pt x="123" y="72"/>
                  </a:lnTo>
                  <a:lnTo>
                    <a:pt x="138" y="50"/>
                  </a:lnTo>
                  <a:lnTo>
                    <a:pt x="160" y="66"/>
                  </a:lnTo>
                  <a:lnTo>
                    <a:pt x="139" y="70"/>
                  </a:lnTo>
                  <a:lnTo>
                    <a:pt x="111" y="97"/>
                  </a:lnTo>
                  <a:lnTo>
                    <a:pt x="80" y="122"/>
                  </a:lnTo>
                  <a:lnTo>
                    <a:pt x="54" y="153"/>
                  </a:lnTo>
                  <a:lnTo>
                    <a:pt x="55" y="176"/>
                  </a:lnTo>
                  <a:lnTo>
                    <a:pt x="73" y="185"/>
                  </a:lnTo>
                  <a:lnTo>
                    <a:pt x="129" y="144"/>
                  </a:lnTo>
                  <a:lnTo>
                    <a:pt x="154" y="125"/>
                  </a:lnTo>
                  <a:lnTo>
                    <a:pt x="171" y="109"/>
                  </a:lnTo>
                  <a:lnTo>
                    <a:pt x="208" y="122"/>
                  </a:lnTo>
                  <a:lnTo>
                    <a:pt x="176" y="123"/>
                  </a:lnTo>
                  <a:lnTo>
                    <a:pt x="154" y="144"/>
                  </a:lnTo>
                  <a:lnTo>
                    <a:pt x="130" y="164"/>
                  </a:lnTo>
                  <a:lnTo>
                    <a:pt x="94" y="191"/>
                  </a:lnTo>
                  <a:lnTo>
                    <a:pt x="104" y="210"/>
                  </a:lnTo>
                  <a:lnTo>
                    <a:pt x="123" y="208"/>
                  </a:lnTo>
                  <a:lnTo>
                    <a:pt x="167" y="170"/>
                  </a:lnTo>
                  <a:lnTo>
                    <a:pt x="182" y="178"/>
                  </a:lnTo>
                  <a:lnTo>
                    <a:pt x="209" y="167"/>
                  </a:lnTo>
                  <a:lnTo>
                    <a:pt x="189" y="186"/>
                  </a:lnTo>
                  <a:lnTo>
                    <a:pt x="167" y="195"/>
                  </a:lnTo>
                  <a:lnTo>
                    <a:pt x="129" y="220"/>
                  </a:lnTo>
                  <a:lnTo>
                    <a:pt x="111" y="226"/>
                  </a:lnTo>
                  <a:lnTo>
                    <a:pt x="127" y="235"/>
                  </a:lnTo>
                  <a:lnTo>
                    <a:pt x="154" y="235"/>
                  </a:lnTo>
                  <a:lnTo>
                    <a:pt x="127" y="246"/>
                  </a:lnTo>
                  <a:lnTo>
                    <a:pt x="98" y="244"/>
                  </a:lnTo>
                  <a:lnTo>
                    <a:pt x="35" y="185"/>
                  </a:lnTo>
                  <a:lnTo>
                    <a:pt x="27" y="155"/>
                  </a:lnTo>
                  <a:lnTo>
                    <a:pt x="4" y="135"/>
                  </a:lnTo>
                  <a:lnTo>
                    <a:pt x="0" y="109"/>
                  </a:lnTo>
                  <a:lnTo>
                    <a:pt x="7" y="78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2" name="Freeform 388">
              <a:extLst>
                <a:ext uri="{FF2B5EF4-FFF2-40B4-BE49-F238E27FC236}">
                  <a16:creationId xmlns:a16="http://schemas.microsoft.com/office/drawing/2014/main" id="{957BB4EA-7941-44EB-A62D-49478A6A1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413"/>
              <a:ext cx="142" cy="140"/>
            </a:xfrm>
            <a:custGeom>
              <a:avLst/>
              <a:gdLst>
                <a:gd name="T0" fmla="*/ 268 w 284"/>
                <a:gd name="T1" fmla="*/ 8 h 281"/>
                <a:gd name="T2" fmla="*/ 163 w 284"/>
                <a:gd name="T3" fmla="*/ 0 h 281"/>
                <a:gd name="T4" fmla="*/ 111 w 284"/>
                <a:gd name="T5" fmla="*/ 49 h 281"/>
                <a:gd name="T6" fmla="*/ 67 w 284"/>
                <a:gd name="T7" fmla="*/ 77 h 281"/>
                <a:gd name="T8" fmla="*/ 42 w 284"/>
                <a:gd name="T9" fmla="*/ 102 h 281"/>
                <a:gd name="T10" fmla="*/ 0 w 284"/>
                <a:gd name="T11" fmla="*/ 172 h 281"/>
                <a:gd name="T12" fmla="*/ 11 w 284"/>
                <a:gd name="T13" fmla="*/ 213 h 281"/>
                <a:gd name="T14" fmla="*/ 58 w 284"/>
                <a:gd name="T15" fmla="*/ 281 h 281"/>
                <a:gd name="T16" fmla="*/ 41 w 284"/>
                <a:gd name="T17" fmla="*/ 206 h 281"/>
                <a:gd name="T18" fmla="*/ 83 w 284"/>
                <a:gd name="T19" fmla="*/ 195 h 281"/>
                <a:gd name="T20" fmla="*/ 119 w 284"/>
                <a:gd name="T21" fmla="*/ 213 h 281"/>
                <a:gd name="T22" fmla="*/ 158 w 284"/>
                <a:gd name="T23" fmla="*/ 228 h 281"/>
                <a:gd name="T24" fmla="*/ 145 w 284"/>
                <a:gd name="T25" fmla="*/ 185 h 281"/>
                <a:gd name="T26" fmla="*/ 152 w 284"/>
                <a:gd name="T27" fmla="*/ 146 h 281"/>
                <a:gd name="T28" fmla="*/ 186 w 284"/>
                <a:gd name="T29" fmla="*/ 146 h 281"/>
                <a:gd name="T30" fmla="*/ 205 w 284"/>
                <a:gd name="T31" fmla="*/ 154 h 281"/>
                <a:gd name="T32" fmla="*/ 239 w 284"/>
                <a:gd name="T33" fmla="*/ 185 h 281"/>
                <a:gd name="T34" fmla="*/ 230 w 284"/>
                <a:gd name="T35" fmla="*/ 138 h 281"/>
                <a:gd name="T36" fmla="*/ 233 w 284"/>
                <a:gd name="T37" fmla="*/ 85 h 281"/>
                <a:gd name="T38" fmla="*/ 284 w 284"/>
                <a:gd name="T39" fmla="*/ 21 h 281"/>
                <a:gd name="T40" fmla="*/ 268 w 284"/>
                <a:gd name="T41" fmla="*/ 8 h 281"/>
                <a:gd name="T42" fmla="*/ 268 w 284"/>
                <a:gd name="T43" fmla="*/ 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281">
                  <a:moveTo>
                    <a:pt x="268" y="8"/>
                  </a:moveTo>
                  <a:lnTo>
                    <a:pt x="163" y="0"/>
                  </a:lnTo>
                  <a:lnTo>
                    <a:pt x="111" y="49"/>
                  </a:lnTo>
                  <a:lnTo>
                    <a:pt x="67" y="77"/>
                  </a:lnTo>
                  <a:lnTo>
                    <a:pt x="42" y="102"/>
                  </a:lnTo>
                  <a:lnTo>
                    <a:pt x="0" y="172"/>
                  </a:lnTo>
                  <a:lnTo>
                    <a:pt x="11" y="213"/>
                  </a:lnTo>
                  <a:lnTo>
                    <a:pt x="58" y="281"/>
                  </a:lnTo>
                  <a:lnTo>
                    <a:pt x="41" y="206"/>
                  </a:lnTo>
                  <a:lnTo>
                    <a:pt x="83" y="195"/>
                  </a:lnTo>
                  <a:lnTo>
                    <a:pt x="119" y="213"/>
                  </a:lnTo>
                  <a:lnTo>
                    <a:pt x="158" y="228"/>
                  </a:lnTo>
                  <a:lnTo>
                    <a:pt x="145" y="185"/>
                  </a:lnTo>
                  <a:lnTo>
                    <a:pt x="152" y="146"/>
                  </a:lnTo>
                  <a:lnTo>
                    <a:pt x="186" y="146"/>
                  </a:lnTo>
                  <a:lnTo>
                    <a:pt x="205" y="154"/>
                  </a:lnTo>
                  <a:lnTo>
                    <a:pt x="239" y="185"/>
                  </a:lnTo>
                  <a:lnTo>
                    <a:pt x="230" y="138"/>
                  </a:lnTo>
                  <a:lnTo>
                    <a:pt x="233" y="85"/>
                  </a:lnTo>
                  <a:lnTo>
                    <a:pt x="284" y="21"/>
                  </a:lnTo>
                  <a:lnTo>
                    <a:pt x="268" y="8"/>
                  </a:lnTo>
                  <a:lnTo>
                    <a:pt x="26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3" name="Freeform 389">
              <a:extLst>
                <a:ext uri="{FF2B5EF4-FFF2-40B4-BE49-F238E27FC236}">
                  <a16:creationId xmlns:a16="http://schemas.microsoft.com/office/drawing/2014/main" id="{E9261771-9A55-451B-A0EA-89F03979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63"/>
              <a:ext cx="62" cy="130"/>
            </a:xfrm>
            <a:custGeom>
              <a:avLst/>
              <a:gdLst>
                <a:gd name="T0" fmla="*/ 24 w 124"/>
                <a:gd name="T1" fmla="*/ 36 h 259"/>
                <a:gd name="T2" fmla="*/ 42 w 124"/>
                <a:gd name="T3" fmla="*/ 88 h 259"/>
                <a:gd name="T4" fmla="*/ 73 w 124"/>
                <a:gd name="T5" fmla="*/ 123 h 259"/>
                <a:gd name="T6" fmla="*/ 85 w 124"/>
                <a:gd name="T7" fmla="*/ 173 h 259"/>
                <a:gd name="T8" fmla="*/ 99 w 124"/>
                <a:gd name="T9" fmla="*/ 166 h 259"/>
                <a:gd name="T10" fmla="*/ 124 w 124"/>
                <a:gd name="T11" fmla="*/ 135 h 259"/>
                <a:gd name="T12" fmla="*/ 120 w 124"/>
                <a:gd name="T13" fmla="*/ 192 h 259"/>
                <a:gd name="T14" fmla="*/ 95 w 124"/>
                <a:gd name="T15" fmla="*/ 233 h 259"/>
                <a:gd name="T16" fmla="*/ 86 w 124"/>
                <a:gd name="T17" fmla="*/ 259 h 259"/>
                <a:gd name="T18" fmla="*/ 73 w 124"/>
                <a:gd name="T19" fmla="*/ 190 h 259"/>
                <a:gd name="T20" fmla="*/ 22 w 124"/>
                <a:gd name="T21" fmla="*/ 110 h 259"/>
                <a:gd name="T22" fmla="*/ 0 w 124"/>
                <a:gd name="T23" fmla="*/ 0 h 259"/>
                <a:gd name="T24" fmla="*/ 24 w 124"/>
                <a:gd name="T25" fmla="*/ 36 h 259"/>
                <a:gd name="T26" fmla="*/ 24 w 124"/>
                <a:gd name="T27" fmla="*/ 3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259">
                  <a:moveTo>
                    <a:pt x="24" y="36"/>
                  </a:moveTo>
                  <a:lnTo>
                    <a:pt x="42" y="88"/>
                  </a:lnTo>
                  <a:lnTo>
                    <a:pt x="73" y="123"/>
                  </a:lnTo>
                  <a:lnTo>
                    <a:pt x="85" y="173"/>
                  </a:lnTo>
                  <a:lnTo>
                    <a:pt x="99" y="166"/>
                  </a:lnTo>
                  <a:lnTo>
                    <a:pt x="124" y="135"/>
                  </a:lnTo>
                  <a:lnTo>
                    <a:pt x="120" y="192"/>
                  </a:lnTo>
                  <a:lnTo>
                    <a:pt x="95" y="233"/>
                  </a:lnTo>
                  <a:lnTo>
                    <a:pt x="86" y="259"/>
                  </a:lnTo>
                  <a:lnTo>
                    <a:pt x="73" y="190"/>
                  </a:lnTo>
                  <a:lnTo>
                    <a:pt x="22" y="110"/>
                  </a:lnTo>
                  <a:lnTo>
                    <a:pt x="0" y="0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4" name="Freeform 390">
              <a:extLst>
                <a:ext uri="{FF2B5EF4-FFF2-40B4-BE49-F238E27FC236}">
                  <a16:creationId xmlns:a16="http://schemas.microsoft.com/office/drawing/2014/main" id="{BFD42787-B571-42B6-8DB3-E66BC55B6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527"/>
              <a:ext cx="40" cy="66"/>
            </a:xfrm>
            <a:custGeom>
              <a:avLst/>
              <a:gdLst>
                <a:gd name="T0" fmla="*/ 17 w 80"/>
                <a:gd name="T1" fmla="*/ 47 h 132"/>
                <a:gd name="T2" fmla="*/ 55 w 80"/>
                <a:gd name="T3" fmla="*/ 88 h 132"/>
                <a:gd name="T4" fmla="*/ 80 w 80"/>
                <a:gd name="T5" fmla="*/ 132 h 132"/>
                <a:gd name="T6" fmla="*/ 67 w 80"/>
                <a:gd name="T7" fmla="*/ 58 h 132"/>
                <a:gd name="T8" fmla="*/ 24 w 80"/>
                <a:gd name="T9" fmla="*/ 20 h 132"/>
                <a:gd name="T10" fmla="*/ 0 w 80"/>
                <a:gd name="T11" fmla="*/ 0 h 132"/>
                <a:gd name="T12" fmla="*/ 17 w 80"/>
                <a:gd name="T13" fmla="*/ 47 h 132"/>
                <a:gd name="T14" fmla="*/ 17 w 80"/>
                <a:gd name="T15" fmla="*/ 4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132">
                  <a:moveTo>
                    <a:pt x="17" y="47"/>
                  </a:moveTo>
                  <a:lnTo>
                    <a:pt x="55" y="88"/>
                  </a:lnTo>
                  <a:lnTo>
                    <a:pt x="80" y="132"/>
                  </a:lnTo>
                  <a:lnTo>
                    <a:pt x="67" y="58"/>
                  </a:lnTo>
                  <a:lnTo>
                    <a:pt x="24" y="20"/>
                  </a:lnTo>
                  <a:lnTo>
                    <a:pt x="0" y="0"/>
                  </a:lnTo>
                  <a:lnTo>
                    <a:pt x="17" y="47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5" name="Freeform 391">
              <a:extLst>
                <a:ext uri="{FF2B5EF4-FFF2-40B4-BE49-F238E27FC236}">
                  <a16:creationId xmlns:a16="http://schemas.microsoft.com/office/drawing/2014/main" id="{A5A61606-050B-44BA-8917-C96A55693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476"/>
              <a:ext cx="41" cy="93"/>
            </a:xfrm>
            <a:custGeom>
              <a:avLst/>
              <a:gdLst>
                <a:gd name="T0" fmla="*/ 9 w 81"/>
                <a:gd name="T1" fmla="*/ 38 h 186"/>
                <a:gd name="T2" fmla="*/ 29 w 81"/>
                <a:gd name="T3" fmla="*/ 72 h 186"/>
                <a:gd name="T4" fmla="*/ 51 w 81"/>
                <a:gd name="T5" fmla="*/ 117 h 186"/>
                <a:gd name="T6" fmla="*/ 81 w 81"/>
                <a:gd name="T7" fmla="*/ 186 h 186"/>
                <a:gd name="T8" fmla="*/ 67 w 81"/>
                <a:gd name="T9" fmla="*/ 101 h 186"/>
                <a:gd name="T10" fmla="*/ 35 w 81"/>
                <a:gd name="T11" fmla="*/ 56 h 186"/>
                <a:gd name="T12" fmla="*/ 0 w 81"/>
                <a:gd name="T13" fmla="*/ 0 h 186"/>
                <a:gd name="T14" fmla="*/ 9 w 81"/>
                <a:gd name="T15" fmla="*/ 38 h 186"/>
                <a:gd name="T16" fmla="*/ 9 w 81"/>
                <a:gd name="T17" fmla="*/ 3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86">
                  <a:moveTo>
                    <a:pt x="9" y="38"/>
                  </a:moveTo>
                  <a:lnTo>
                    <a:pt x="29" y="72"/>
                  </a:lnTo>
                  <a:lnTo>
                    <a:pt x="51" y="117"/>
                  </a:lnTo>
                  <a:lnTo>
                    <a:pt x="81" y="186"/>
                  </a:lnTo>
                  <a:lnTo>
                    <a:pt x="67" y="101"/>
                  </a:lnTo>
                  <a:lnTo>
                    <a:pt x="35" y="56"/>
                  </a:lnTo>
                  <a:lnTo>
                    <a:pt x="0" y="0"/>
                  </a:lnTo>
                  <a:lnTo>
                    <a:pt x="9" y="38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6" name="Freeform 392">
              <a:extLst>
                <a:ext uri="{FF2B5EF4-FFF2-40B4-BE49-F238E27FC236}">
                  <a16:creationId xmlns:a16="http://schemas.microsoft.com/office/drawing/2014/main" id="{25876D02-66B4-4E57-985D-738E0191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757"/>
              <a:ext cx="149" cy="174"/>
            </a:xfrm>
            <a:custGeom>
              <a:avLst/>
              <a:gdLst>
                <a:gd name="T0" fmla="*/ 281 w 298"/>
                <a:gd name="T1" fmla="*/ 47 h 349"/>
                <a:gd name="T2" fmla="*/ 248 w 298"/>
                <a:gd name="T3" fmla="*/ 6 h 349"/>
                <a:gd name="T4" fmla="*/ 195 w 298"/>
                <a:gd name="T5" fmla="*/ 0 h 349"/>
                <a:gd name="T6" fmla="*/ 158 w 298"/>
                <a:gd name="T7" fmla="*/ 5 h 349"/>
                <a:gd name="T8" fmla="*/ 154 w 298"/>
                <a:gd name="T9" fmla="*/ 43 h 349"/>
                <a:gd name="T10" fmla="*/ 152 w 298"/>
                <a:gd name="T11" fmla="*/ 73 h 349"/>
                <a:gd name="T12" fmla="*/ 96 w 298"/>
                <a:gd name="T13" fmla="*/ 153 h 349"/>
                <a:gd name="T14" fmla="*/ 20 w 298"/>
                <a:gd name="T15" fmla="*/ 214 h 349"/>
                <a:gd name="T16" fmla="*/ 11 w 298"/>
                <a:gd name="T17" fmla="*/ 277 h 349"/>
                <a:gd name="T18" fmla="*/ 0 w 298"/>
                <a:gd name="T19" fmla="*/ 329 h 349"/>
                <a:gd name="T20" fmla="*/ 11 w 298"/>
                <a:gd name="T21" fmla="*/ 341 h 349"/>
                <a:gd name="T22" fmla="*/ 47 w 298"/>
                <a:gd name="T23" fmla="*/ 349 h 349"/>
                <a:gd name="T24" fmla="*/ 38 w 298"/>
                <a:gd name="T25" fmla="*/ 308 h 349"/>
                <a:gd name="T26" fmla="*/ 54 w 298"/>
                <a:gd name="T27" fmla="*/ 239 h 349"/>
                <a:gd name="T28" fmla="*/ 36 w 298"/>
                <a:gd name="T29" fmla="*/ 223 h 349"/>
                <a:gd name="T30" fmla="*/ 152 w 298"/>
                <a:gd name="T31" fmla="*/ 110 h 349"/>
                <a:gd name="T32" fmla="*/ 171 w 298"/>
                <a:gd name="T33" fmla="*/ 82 h 349"/>
                <a:gd name="T34" fmla="*/ 171 w 298"/>
                <a:gd name="T35" fmla="*/ 27 h 349"/>
                <a:gd name="T36" fmla="*/ 221 w 298"/>
                <a:gd name="T37" fmla="*/ 21 h 349"/>
                <a:gd name="T38" fmla="*/ 252 w 298"/>
                <a:gd name="T39" fmla="*/ 44 h 349"/>
                <a:gd name="T40" fmla="*/ 298 w 298"/>
                <a:gd name="T41" fmla="*/ 116 h 349"/>
                <a:gd name="T42" fmla="*/ 281 w 298"/>
                <a:gd name="T43" fmla="*/ 47 h 349"/>
                <a:gd name="T44" fmla="*/ 281 w 298"/>
                <a:gd name="T45" fmla="*/ 47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8" h="349">
                  <a:moveTo>
                    <a:pt x="281" y="47"/>
                  </a:moveTo>
                  <a:lnTo>
                    <a:pt x="248" y="6"/>
                  </a:lnTo>
                  <a:lnTo>
                    <a:pt x="195" y="0"/>
                  </a:lnTo>
                  <a:lnTo>
                    <a:pt x="158" y="5"/>
                  </a:lnTo>
                  <a:lnTo>
                    <a:pt x="154" y="43"/>
                  </a:lnTo>
                  <a:lnTo>
                    <a:pt x="152" y="73"/>
                  </a:lnTo>
                  <a:lnTo>
                    <a:pt x="96" y="153"/>
                  </a:lnTo>
                  <a:lnTo>
                    <a:pt x="20" y="214"/>
                  </a:lnTo>
                  <a:lnTo>
                    <a:pt x="11" y="277"/>
                  </a:lnTo>
                  <a:lnTo>
                    <a:pt x="0" y="329"/>
                  </a:lnTo>
                  <a:lnTo>
                    <a:pt x="11" y="341"/>
                  </a:lnTo>
                  <a:lnTo>
                    <a:pt x="47" y="349"/>
                  </a:lnTo>
                  <a:lnTo>
                    <a:pt x="38" y="308"/>
                  </a:lnTo>
                  <a:lnTo>
                    <a:pt x="54" y="239"/>
                  </a:lnTo>
                  <a:lnTo>
                    <a:pt x="36" y="223"/>
                  </a:lnTo>
                  <a:lnTo>
                    <a:pt x="152" y="110"/>
                  </a:lnTo>
                  <a:lnTo>
                    <a:pt x="171" y="82"/>
                  </a:lnTo>
                  <a:lnTo>
                    <a:pt x="171" y="27"/>
                  </a:lnTo>
                  <a:lnTo>
                    <a:pt x="221" y="21"/>
                  </a:lnTo>
                  <a:lnTo>
                    <a:pt x="252" y="44"/>
                  </a:lnTo>
                  <a:lnTo>
                    <a:pt x="298" y="116"/>
                  </a:lnTo>
                  <a:lnTo>
                    <a:pt x="281" y="47"/>
                  </a:lnTo>
                  <a:lnTo>
                    <a:pt x="281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7" name="Freeform 393">
              <a:extLst>
                <a:ext uri="{FF2B5EF4-FFF2-40B4-BE49-F238E27FC236}">
                  <a16:creationId xmlns:a16="http://schemas.microsoft.com/office/drawing/2014/main" id="{99231B92-7102-46DA-8097-C477F941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804"/>
              <a:ext cx="36" cy="30"/>
            </a:xfrm>
            <a:custGeom>
              <a:avLst/>
              <a:gdLst>
                <a:gd name="T0" fmla="*/ 46 w 72"/>
                <a:gd name="T1" fmla="*/ 0 h 60"/>
                <a:gd name="T2" fmla="*/ 8 w 72"/>
                <a:gd name="T3" fmla="*/ 20 h 60"/>
                <a:gd name="T4" fmla="*/ 0 w 72"/>
                <a:gd name="T5" fmla="*/ 60 h 60"/>
                <a:gd name="T6" fmla="*/ 72 w 72"/>
                <a:gd name="T7" fmla="*/ 44 h 60"/>
                <a:gd name="T8" fmla="*/ 64 w 72"/>
                <a:gd name="T9" fmla="*/ 16 h 60"/>
                <a:gd name="T10" fmla="*/ 46 w 72"/>
                <a:gd name="T11" fmla="*/ 0 h 60"/>
                <a:gd name="T12" fmla="*/ 46 w 72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0">
                  <a:moveTo>
                    <a:pt x="46" y="0"/>
                  </a:moveTo>
                  <a:lnTo>
                    <a:pt x="8" y="20"/>
                  </a:lnTo>
                  <a:lnTo>
                    <a:pt x="0" y="60"/>
                  </a:lnTo>
                  <a:lnTo>
                    <a:pt x="72" y="44"/>
                  </a:lnTo>
                  <a:lnTo>
                    <a:pt x="64" y="16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8" name="Freeform 394">
              <a:extLst>
                <a:ext uri="{FF2B5EF4-FFF2-40B4-BE49-F238E27FC236}">
                  <a16:creationId xmlns:a16="http://schemas.microsoft.com/office/drawing/2014/main" id="{C672EDE5-C54A-476D-A7D3-5E4C25C8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801"/>
              <a:ext cx="82" cy="71"/>
            </a:xfrm>
            <a:custGeom>
              <a:avLst/>
              <a:gdLst>
                <a:gd name="T0" fmla="*/ 165 w 165"/>
                <a:gd name="T1" fmla="*/ 11 h 141"/>
                <a:gd name="T2" fmla="*/ 122 w 165"/>
                <a:gd name="T3" fmla="*/ 58 h 141"/>
                <a:gd name="T4" fmla="*/ 0 w 165"/>
                <a:gd name="T5" fmla="*/ 141 h 141"/>
                <a:gd name="T6" fmla="*/ 138 w 165"/>
                <a:gd name="T7" fmla="*/ 0 h 141"/>
                <a:gd name="T8" fmla="*/ 165 w 165"/>
                <a:gd name="T9" fmla="*/ 11 h 141"/>
                <a:gd name="T10" fmla="*/ 165 w 165"/>
                <a:gd name="T11" fmla="*/ 1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41">
                  <a:moveTo>
                    <a:pt x="165" y="11"/>
                  </a:moveTo>
                  <a:lnTo>
                    <a:pt x="122" y="58"/>
                  </a:lnTo>
                  <a:lnTo>
                    <a:pt x="0" y="141"/>
                  </a:lnTo>
                  <a:lnTo>
                    <a:pt x="138" y="0"/>
                  </a:lnTo>
                  <a:lnTo>
                    <a:pt x="165" y="11"/>
                  </a:lnTo>
                  <a:lnTo>
                    <a:pt x="16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9" name="Freeform 395">
              <a:extLst>
                <a:ext uri="{FF2B5EF4-FFF2-40B4-BE49-F238E27FC236}">
                  <a16:creationId xmlns:a16="http://schemas.microsoft.com/office/drawing/2014/main" id="{BFB1BE29-D076-4E13-97A3-EFFA53CD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857"/>
              <a:ext cx="91" cy="52"/>
            </a:xfrm>
            <a:custGeom>
              <a:avLst/>
              <a:gdLst>
                <a:gd name="T0" fmla="*/ 0 w 183"/>
                <a:gd name="T1" fmla="*/ 35 h 104"/>
                <a:gd name="T2" fmla="*/ 89 w 183"/>
                <a:gd name="T3" fmla="*/ 56 h 104"/>
                <a:gd name="T4" fmla="*/ 140 w 183"/>
                <a:gd name="T5" fmla="*/ 71 h 104"/>
                <a:gd name="T6" fmla="*/ 156 w 183"/>
                <a:gd name="T7" fmla="*/ 104 h 104"/>
                <a:gd name="T8" fmla="*/ 183 w 183"/>
                <a:gd name="T9" fmla="*/ 72 h 104"/>
                <a:gd name="T10" fmla="*/ 166 w 183"/>
                <a:gd name="T11" fmla="*/ 16 h 104"/>
                <a:gd name="T12" fmla="*/ 52 w 183"/>
                <a:gd name="T13" fmla="*/ 0 h 104"/>
                <a:gd name="T14" fmla="*/ 163 w 183"/>
                <a:gd name="T15" fmla="*/ 38 h 104"/>
                <a:gd name="T16" fmla="*/ 137 w 183"/>
                <a:gd name="T17" fmla="*/ 52 h 104"/>
                <a:gd name="T18" fmla="*/ 12 w 183"/>
                <a:gd name="T19" fmla="*/ 16 h 104"/>
                <a:gd name="T20" fmla="*/ 0 w 183"/>
                <a:gd name="T21" fmla="*/ 35 h 104"/>
                <a:gd name="T22" fmla="*/ 0 w 183"/>
                <a:gd name="T23" fmla="*/ 3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3" h="104">
                  <a:moveTo>
                    <a:pt x="0" y="35"/>
                  </a:moveTo>
                  <a:lnTo>
                    <a:pt x="89" y="56"/>
                  </a:lnTo>
                  <a:lnTo>
                    <a:pt x="140" y="71"/>
                  </a:lnTo>
                  <a:lnTo>
                    <a:pt x="156" y="104"/>
                  </a:lnTo>
                  <a:lnTo>
                    <a:pt x="183" y="72"/>
                  </a:lnTo>
                  <a:lnTo>
                    <a:pt x="166" y="16"/>
                  </a:lnTo>
                  <a:lnTo>
                    <a:pt x="52" y="0"/>
                  </a:lnTo>
                  <a:lnTo>
                    <a:pt x="163" y="38"/>
                  </a:lnTo>
                  <a:lnTo>
                    <a:pt x="137" y="52"/>
                  </a:lnTo>
                  <a:lnTo>
                    <a:pt x="12" y="16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0" name="Freeform 396">
              <a:extLst>
                <a:ext uri="{FF2B5EF4-FFF2-40B4-BE49-F238E27FC236}">
                  <a16:creationId xmlns:a16="http://schemas.microsoft.com/office/drawing/2014/main" id="{CD5365A8-342D-4271-A115-893ABB19F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48"/>
              <a:ext cx="108" cy="76"/>
            </a:xfrm>
            <a:custGeom>
              <a:avLst/>
              <a:gdLst>
                <a:gd name="T0" fmla="*/ 145 w 214"/>
                <a:gd name="T1" fmla="*/ 36 h 151"/>
                <a:gd name="T2" fmla="*/ 0 w 214"/>
                <a:gd name="T3" fmla="*/ 17 h 151"/>
                <a:gd name="T4" fmla="*/ 29 w 214"/>
                <a:gd name="T5" fmla="*/ 0 h 151"/>
                <a:gd name="T6" fmla="*/ 176 w 214"/>
                <a:gd name="T7" fmla="*/ 36 h 151"/>
                <a:gd name="T8" fmla="*/ 179 w 214"/>
                <a:gd name="T9" fmla="*/ 92 h 151"/>
                <a:gd name="T10" fmla="*/ 211 w 214"/>
                <a:gd name="T11" fmla="*/ 66 h 151"/>
                <a:gd name="T12" fmla="*/ 214 w 214"/>
                <a:gd name="T13" fmla="*/ 88 h 151"/>
                <a:gd name="T14" fmla="*/ 179 w 214"/>
                <a:gd name="T15" fmla="*/ 151 h 151"/>
                <a:gd name="T16" fmla="*/ 142 w 214"/>
                <a:gd name="T17" fmla="*/ 146 h 151"/>
                <a:gd name="T18" fmla="*/ 152 w 214"/>
                <a:gd name="T19" fmla="*/ 95 h 151"/>
                <a:gd name="T20" fmla="*/ 145 w 214"/>
                <a:gd name="T21" fmla="*/ 36 h 151"/>
                <a:gd name="T22" fmla="*/ 145 w 214"/>
                <a:gd name="T23" fmla="*/ 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151">
                  <a:moveTo>
                    <a:pt x="145" y="36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176" y="36"/>
                  </a:lnTo>
                  <a:lnTo>
                    <a:pt x="179" y="92"/>
                  </a:lnTo>
                  <a:lnTo>
                    <a:pt x="211" y="66"/>
                  </a:lnTo>
                  <a:lnTo>
                    <a:pt x="214" y="88"/>
                  </a:lnTo>
                  <a:lnTo>
                    <a:pt x="179" y="151"/>
                  </a:lnTo>
                  <a:lnTo>
                    <a:pt x="142" y="146"/>
                  </a:lnTo>
                  <a:lnTo>
                    <a:pt x="152" y="95"/>
                  </a:lnTo>
                  <a:lnTo>
                    <a:pt x="145" y="36"/>
                  </a:lnTo>
                  <a:lnTo>
                    <a:pt x="145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1" name="Freeform 397">
              <a:extLst>
                <a:ext uri="{FF2B5EF4-FFF2-40B4-BE49-F238E27FC236}">
                  <a16:creationId xmlns:a16="http://schemas.microsoft.com/office/drawing/2014/main" id="{E8E3A3DD-9848-46EA-95A3-603FD6E97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782"/>
              <a:ext cx="34" cy="50"/>
            </a:xfrm>
            <a:custGeom>
              <a:avLst/>
              <a:gdLst>
                <a:gd name="T0" fmla="*/ 68 w 68"/>
                <a:gd name="T1" fmla="*/ 6 h 100"/>
                <a:gd name="T2" fmla="*/ 25 w 68"/>
                <a:gd name="T3" fmla="*/ 0 h 100"/>
                <a:gd name="T4" fmla="*/ 0 w 68"/>
                <a:gd name="T5" fmla="*/ 12 h 100"/>
                <a:gd name="T6" fmla="*/ 0 w 68"/>
                <a:gd name="T7" fmla="*/ 97 h 100"/>
                <a:gd name="T8" fmla="*/ 19 w 68"/>
                <a:gd name="T9" fmla="*/ 100 h 100"/>
                <a:gd name="T10" fmla="*/ 19 w 68"/>
                <a:gd name="T11" fmla="*/ 25 h 100"/>
                <a:gd name="T12" fmla="*/ 59 w 68"/>
                <a:gd name="T13" fmla="*/ 39 h 100"/>
                <a:gd name="T14" fmla="*/ 68 w 68"/>
                <a:gd name="T15" fmla="*/ 6 h 100"/>
                <a:gd name="T16" fmla="*/ 68 w 68"/>
                <a:gd name="T17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00">
                  <a:moveTo>
                    <a:pt x="68" y="6"/>
                  </a:moveTo>
                  <a:lnTo>
                    <a:pt x="25" y="0"/>
                  </a:lnTo>
                  <a:lnTo>
                    <a:pt x="0" y="12"/>
                  </a:lnTo>
                  <a:lnTo>
                    <a:pt x="0" y="97"/>
                  </a:lnTo>
                  <a:lnTo>
                    <a:pt x="19" y="100"/>
                  </a:lnTo>
                  <a:lnTo>
                    <a:pt x="19" y="25"/>
                  </a:lnTo>
                  <a:lnTo>
                    <a:pt x="59" y="39"/>
                  </a:lnTo>
                  <a:lnTo>
                    <a:pt x="68" y="6"/>
                  </a:lnTo>
                  <a:lnTo>
                    <a:pt x="6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2" name="Freeform 398">
              <a:extLst>
                <a:ext uri="{FF2B5EF4-FFF2-40B4-BE49-F238E27FC236}">
                  <a16:creationId xmlns:a16="http://schemas.microsoft.com/office/drawing/2014/main" id="{DF501C23-21DA-4EF1-9C61-0E782CAC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933"/>
              <a:ext cx="39" cy="38"/>
            </a:xfrm>
            <a:custGeom>
              <a:avLst/>
              <a:gdLst>
                <a:gd name="T0" fmla="*/ 35 w 77"/>
                <a:gd name="T1" fmla="*/ 0 h 75"/>
                <a:gd name="T2" fmla="*/ 77 w 77"/>
                <a:gd name="T3" fmla="*/ 9 h 75"/>
                <a:gd name="T4" fmla="*/ 70 w 77"/>
                <a:gd name="T5" fmla="*/ 75 h 75"/>
                <a:gd name="T6" fmla="*/ 48 w 77"/>
                <a:gd name="T7" fmla="*/ 61 h 75"/>
                <a:gd name="T8" fmla="*/ 48 w 77"/>
                <a:gd name="T9" fmla="*/ 23 h 75"/>
                <a:gd name="T10" fmla="*/ 0 w 77"/>
                <a:gd name="T11" fmla="*/ 6 h 75"/>
                <a:gd name="T12" fmla="*/ 35 w 77"/>
                <a:gd name="T13" fmla="*/ 0 h 75"/>
                <a:gd name="T14" fmla="*/ 35 w 77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75">
                  <a:moveTo>
                    <a:pt x="35" y="0"/>
                  </a:moveTo>
                  <a:lnTo>
                    <a:pt x="77" y="9"/>
                  </a:lnTo>
                  <a:lnTo>
                    <a:pt x="70" y="75"/>
                  </a:lnTo>
                  <a:lnTo>
                    <a:pt x="48" y="61"/>
                  </a:lnTo>
                  <a:lnTo>
                    <a:pt x="48" y="23"/>
                  </a:lnTo>
                  <a:lnTo>
                    <a:pt x="0" y="6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3" name="Freeform 399">
              <a:extLst>
                <a:ext uri="{FF2B5EF4-FFF2-40B4-BE49-F238E27FC236}">
                  <a16:creationId xmlns:a16="http://schemas.microsoft.com/office/drawing/2014/main" id="{15757547-1626-40F0-B3ED-EA337946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647"/>
              <a:ext cx="25" cy="248"/>
            </a:xfrm>
            <a:custGeom>
              <a:avLst/>
              <a:gdLst>
                <a:gd name="T0" fmla="*/ 22 w 48"/>
                <a:gd name="T1" fmla="*/ 62 h 496"/>
                <a:gd name="T2" fmla="*/ 35 w 48"/>
                <a:gd name="T3" fmla="*/ 134 h 496"/>
                <a:gd name="T4" fmla="*/ 40 w 48"/>
                <a:gd name="T5" fmla="*/ 196 h 496"/>
                <a:gd name="T6" fmla="*/ 40 w 48"/>
                <a:gd name="T7" fmla="*/ 254 h 496"/>
                <a:gd name="T8" fmla="*/ 35 w 48"/>
                <a:gd name="T9" fmla="*/ 312 h 496"/>
                <a:gd name="T10" fmla="*/ 28 w 48"/>
                <a:gd name="T11" fmla="*/ 364 h 496"/>
                <a:gd name="T12" fmla="*/ 0 w 48"/>
                <a:gd name="T13" fmla="*/ 496 h 496"/>
                <a:gd name="T14" fmla="*/ 25 w 48"/>
                <a:gd name="T15" fmla="*/ 426 h 496"/>
                <a:gd name="T16" fmla="*/ 37 w 48"/>
                <a:gd name="T17" fmla="*/ 344 h 496"/>
                <a:gd name="T18" fmla="*/ 47 w 48"/>
                <a:gd name="T19" fmla="*/ 266 h 496"/>
                <a:gd name="T20" fmla="*/ 48 w 48"/>
                <a:gd name="T21" fmla="*/ 191 h 496"/>
                <a:gd name="T22" fmla="*/ 43 w 48"/>
                <a:gd name="T23" fmla="*/ 118 h 496"/>
                <a:gd name="T24" fmla="*/ 28 w 48"/>
                <a:gd name="T25" fmla="*/ 55 h 496"/>
                <a:gd name="T26" fmla="*/ 7 w 48"/>
                <a:gd name="T27" fmla="*/ 0 h 496"/>
                <a:gd name="T28" fmla="*/ 22 w 48"/>
                <a:gd name="T29" fmla="*/ 62 h 496"/>
                <a:gd name="T30" fmla="*/ 22 w 48"/>
                <a:gd name="T31" fmla="*/ 62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96">
                  <a:moveTo>
                    <a:pt x="22" y="62"/>
                  </a:moveTo>
                  <a:lnTo>
                    <a:pt x="35" y="134"/>
                  </a:lnTo>
                  <a:lnTo>
                    <a:pt x="40" y="196"/>
                  </a:lnTo>
                  <a:lnTo>
                    <a:pt x="40" y="254"/>
                  </a:lnTo>
                  <a:lnTo>
                    <a:pt x="35" y="312"/>
                  </a:lnTo>
                  <a:lnTo>
                    <a:pt x="28" y="364"/>
                  </a:lnTo>
                  <a:lnTo>
                    <a:pt x="0" y="496"/>
                  </a:lnTo>
                  <a:lnTo>
                    <a:pt x="25" y="426"/>
                  </a:lnTo>
                  <a:lnTo>
                    <a:pt x="37" y="344"/>
                  </a:lnTo>
                  <a:lnTo>
                    <a:pt x="47" y="266"/>
                  </a:lnTo>
                  <a:lnTo>
                    <a:pt x="48" y="191"/>
                  </a:lnTo>
                  <a:lnTo>
                    <a:pt x="43" y="118"/>
                  </a:lnTo>
                  <a:lnTo>
                    <a:pt x="28" y="55"/>
                  </a:lnTo>
                  <a:lnTo>
                    <a:pt x="7" y="0"/>
                  </a:lnTo>
                  <a:lnTo>
                    <a:pt x="22" y="62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4" name="Freeform 400">
              <a:extLst>
                <a:ext uri="{FF2B5EF4-FFF2-40B4-BE49-F238E27FC236}">
                  <a16:creationId xmlns:a16="http://schemas.microsoft.com/office/drawing/2014/main" id="{BFF7E4EC-074F-4126-A53A-5FBC7736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852"/>
              <a:ext cx="27" cy="18"/>
            </a:xfrm>
            <a:custGeom>
              <a:avLst/>
              <a:gdLst>
                <a:gd name="T0" fmla="*/ 21 w 53"/>
                <a:gd name="T1" fmla="*/ 18 h 37"/>
                <a:gd name="T2" fmla="*/ 43 w 53"/>
                <a:gd name="T3" fmla="*/ 9 h 37"/>
                <a:gd name="T4" fmla="*/ 45 w 53"/>
                <a:gd name="T5" fmla="*/ 22 h 37"/>
                <a:gd name="T6" fmla="*/ 0 w 53"/>
                <a:gd name="T7" fmla="*/ 37 h 37"/>
                <a:gd name="T8" fmla="*/ 52 w 53"/>
                <a:gd name="T9" fmla="*/ 28 h 37"/>
                <a:gd name="T10" fmla="*/ 53 w 53"/>
                <a:gd name="T11" fmla="*/ 3 h 37"/>
                <a:gd name="T12" fmla="*/ 25 w 53"/>
                <a:gd name="T13" fmla="*/ 4 h 37"/>
                <a:gd name="T14" fmla="*/ 12 w 53"/>
                <a:gd name="T15" fmla="*/ 0 h 37"/>
                <a:gd name="T16" fmla="*/ 9 w 53"/>
                <a:gd name="T17" fmla="*/ 10 h 37"/>
                <a:gd name="T18" fmla="*/ 21 w 53"/>
                <a:gd name="T19" fmla="*/ 18 h 37"/>
                <a:gd name="T20" fmla="*/ 21 w 53"/>
                <a:gd name="T2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37">
                  <a:moveTo>
                    <a:pt x="21" y="18"/>
                  </a:moveTo>
                  <a:lnTo>
                    <a:pt x="43" y="9"/>
                  </a:lnTo>
                  <a:lnTo>
                    <a:pt x="45" y="22"/>
                  </a:lnTo>
                  <a:lnTo>
                    <a:pt x="0" y="37"/>
                  </a:lnTo>
                  <a:lnTo>
                    <a:pt x="52" y="28"/>
                  </a:lnTo>
                  <a:lnTo>
                    <a:pt x="53" y="3"/>
                  </a:lnTo>
                  <a:lnTo>
                    <a:pt x="25" y="4"/>
                  </a:lnTo>
                  <a:lnTo>
                    <a:pt x="12" y="0"/>
                  </a:lnTo>
                  <a:lnTo>
                    <a:pt x="9" y="10"/>
                  </a:lnTo>
                  <a:lnTo>
                    <a:pt x="21" y="18"/>
                  </a:lnTo>
                  <a:lnTo>
                    <a:pt x="21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5" name="Freeform 401">
              <a:extLst>
                <a:ext uri="{FF2B5EF4-FFF2-40B4-BE49-F238E27FC236}">
                  <a16:creationId xmlns:a16="http://schemas.microsoft.com/office/drawing/2014/main" id="{D3A4F112-A9D8-4C20-B97A-87DC3404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831"/>
              <a:ext cx="20" cy="38"/>
            </a:xfrm>
            <a:custGeom>
              <a:avLst/>
              <a:gdLst>
                <a:gd name="T0" fmla="*/ 29 w 41"/>
                <a:gd name="T1" fmla="*/ 12 h 75"/>
                <a:gd name="T2" fmla="*/ 21 w 41"/>
                <a:gd name="T3" fmla="*/ 17 h 75"/>
                <a:gd name="T4" fmla="*/ 15 w 41"/>
                <a:gd name="T5" fmla="*/ 25 h 75"/>
                <a:gd name="T6" fmla="*/ 15 w 41"/>
                <a:gd name="T7" fmla="*/ 37 h 75"/>
                <a:gd name="T8" fmla="*/ 16 w 41"/>
                <a:gd name="T9" fmla="*/ 50 h 75"/>
                <a:gd name="T10" fmla="*/ 5 w 41"/>
                <a:gd name="T11" fmla="*/ 75 h 75"/>
                <a:gd name="T12" fmla="*/ 0 w 41"/>
                <a:gd name="T13" fmla="*/ 45 h 75"/>
                <a:gd name="T14" fmla="*/ 5 w 41"/>
                <a:gd name="T15" fmla="*/ 20 h 75"/>
                <a:gd name="T16" fmla="*/ 21 w 41"/>
                <a:gd name="T17" fmla="*/ 6 h 75"/>
                <a:gd name="T18" fmla="*/ 32 w 41"/>
                <a:gd name="T19" fmla="*/ 0 h 75"/>
                <a:gd name="T20" fmla="*/ 41 w 41"/>
                <a:gd name="T21" fmla="*/ 20 h 75"/>
                <a:gd name="T22" fmla="*/ 29 w 41"/>
                <a:gd name="T23" fmla="*/ 12 h 75"/>
                <a:gd name="T24" fmla="*/ 29 w 41"/>
                <a:gd name="T25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75">
                  <a:moveTo>
                    <a:pt x="29" y="12"/>
                  </a:moveTo>
                  <a:lnTo>
                    <a:pt x="21" y="17"/>
                  </a:lnTo>
                  <a:lnTo>
                    <a:pt x="15" y="25"/>
                  </a:lnTo>
                  <a:lnTo>
                    <a:pt x="15" y="37"/>
                  </a:lnTo>
                  <a:lnTo>
                    <a:pt x="16" y="50"/>
                  </a:lnTo>
                  <a:lnTo>
                    <a:pt x="5" y="75"/>
                  </a:lnTo>
                  <a:lnTo>
                    <a:pt x="0" y="45"/>
                  </a:lnTo>
                  <a:lnTo>
                    <a:pt x="5" y="20"/>
                  </a:lnTo>
                  <a:lnTo>
                    <a:pt x="21" y="6"/>
                  </a:lnTo>
                  <a:lnTo>
                    <a:pt x="32" y="0"/>
                  </a:lnTo>
                  <a:lnTo>
                    <a:pt x="41" y="20"/>
                  </a:lnTo>
                  <a:lnTo>
                    <a:pt x="29" y="12"/>
                  </a:lnTo>
                  <a:lnTo>
                    <a:pt x="29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6" name="Freeform 402">
              <a:extLst>
                <a:ext uri="{FF2B5EF4-FFF2-40B4-BE49-F238E27FC236}">
                  <a16:creationId xmlns:a16="http://schemas.microsoft.com/office/drawing/2014/main" id="{C29F064A-3704-4F79-9F53-D0D9BB584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855"/>
              <a:ext cx="52" cy="22"/>
            </a:xfrm>
            <a:custGeom>
              <a:avLst/>
              <a:gdLst>
                <a:gd name="T0" fmla="*/ 8 w 103"/>
                <a:gd name="T1" fmla="*/ 31 h 44"/>
                <a:gd name="T2" fmla="*/ 31 w 103"/>
                <a:gd name="T3" fmla="*/ 44 h 44"/>
                <a:gd name="T4" fmla="*/ 65 w 103"/>
                <a:gd name="T5" fmla="*/ 39 h 44"/>
                <a:gd name="T6" fmla="*/ 97 w 103"/>
                <a:gd name="T7" fmla="*/ 24 h 44"/>
                <a:gd name="T8" fmla="*/ 103 w 103"/>
                <a:gd name="T9" fmla="*/ 0 h 44"/>
                <a:gd name="T10" fmla="*/ 77 w 103"/>
                <a:gd name="T11" fmla="*/ 21 h 44"/>
                <a:gd name="T12" fmla="*/ 37 w 103"/>
                <a:gd name="T13" fmla="*/ 34 h 44"/>
                <a:gd name="T14" fmla="*/ 0 w 103"/>
                <a:gd name="T15" fmla="*/ 15 h 44"/>
                <a:gd name="T16" fmla="*/ 8 w 103"/>
                <a:gd name="T17" fmla="*/ 31 h 44"/>
                <a:gd name="T18" fmla="*/ 8 w 103"/>
                <a:gd name="T1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44">
                  <a:moveTo>
                    <a:pt x="8" y="31"/>
                  </a:moveTo>
                  <a:lnTo>
                    <a:pt x="31" y="44"/>
                  </a:lnTo>
                  <a:lnTo>
                    <a:pt x="65" y="39"/>
                  </a:lnTo>
                  <a:lnTo>
                    <a:pt x="97" y="24"/>
                  </a:lnTo>
                  <a:lnTo>
                    <a:pt x="103" y="0"/>
                  </a:lnTo>
                  <a:lnTo>
                    <a:pt x="77" y="21"/>
                  </a:lnTo>
                  <a:lnTo>
                    <a:pt x="37" y="34"/>
                  </a:lnTo>
                  <a:lnTo>
                    <a:pt x="0" y="15"/>
                  </a:lnTo>
                  <a:lnTo>
                    <a:pt x="8" y="31"/>
                  </a:lnTo>
                  <a:lnTo>
                    <a:pt x="8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7" name="Freeform 403">
              <a:extLst>
                <a:ext uri="{FF2B5EF4-FFF2-40B4-BE49-F238E27FC236}">
                  <a16:creationId xmlns:a16="http://schemas.microsoft.com/office/drawing/2014/main" id="{447CC46C-1B8F-4AF2-A455-E8D73098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851"/>
              <a:ext cx="8" cy="31"/>
            </a:xfrm>
            <a:custGeom>
              <a:avLst/>
              <a:gdLst>
                <a:gd name="T0" fmla="*/ 12 w 15"/>
                <a:gd name="T1" fmla="*/ 41 h 62"/>
                <a:gd name="T2" fmla="*/ 15 w 15"/>
                <a:gd name="T3" fmla="*/ 62 h 62"/>
                <a:gd name="T4" fmla="*/ 0 w 15"/>
                <a:gd name="T5" fmla="*/ 47 h 62"/>
                <a:gd name="T6" fmla="*/ 0 w 15"/>
                <a:gd name="T7" fmla="*/ 5 h 62"/>
                <a:gd name="T8" fmla="*/ 9 w 15"/>
                <a:gd name="T9" fmla="*/ 0 h 62"/>
                <a:gd name="T10" fmla="*/ 10 w 15"/>
                <a:gd name="T11" fmla="*/ 32 h 62"/>
                <a:gd name="T12" fmla="*/ 12 w 15"/>
                <a:gd name="T13" fmla="*/ 41 h 62"/>
                <a:gd name="T14" fmla="*/ 12 w 15"/>
                <a:gd name="T15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2">
                  <a:moveTo>
                    <a:pt x="12" y="41"/>
                  </a:moveTo>
                  <a:lnTo>
                    <a:pt x="15" y="62"/>
                  </a:lnTo>
                  <a:lnTo>
                    <a:pt x="0" y="47"/>
                  </a:lnTo>
                  <a:lnTo>
                    <a:pt x="0" y="5"/>
                  </a:lnTo>
                  <a:lnTo>
                    <a:pt x="9" y="0"/>
                  </a:lnTo>
                  <a:lnTo>
                    <a:pt x="10" y="32"/>
                  </a:lnTo>
                  <a:lnTo>
                    <a:pt x="12" y="41"/>
                  </a:lnTo>
                  <a:lnTo>
                    <a:pt x="12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8" name="Freeform 404">
              <a:extLst>
                <a:ext uri="{FF2B5EF4-FFF2-40B4-BE49-F238E27FC236}">
                  <a16:creationId xmlns:a16="http://schemas.microsoft.com/office/drawing/2014/main" id="{2A55D228-8A73-4891-BFC0-B4DC03FF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814"/>
              <a:ext cx="35" cy="20"/>
            </a:xfrm>
            <a:custGeom>
              <a:avLst/>
              <a:gdLst>
                <a:gd name="T0" fmla="*/ 0 w 69"/>
                <a:gd name="T1" fmla="*/ 23 h 39"/>
                <a:gd name="T2" fmla="*/ 34 w 69"/>
                <a:gd name="T3" fmla="*/ 13 h 39"/>
                <a:gd name="T4" fmla="*/ 38 w 69"/>
                <a:gd name="T5" fmla="*/ 1 h 39"/>
                <a:gd name="T6" fmla="*/ 59 w 69"/>
                <a:gd name="T7" fmla="*/ 0 h 39"/>
                <a:gd name="T8" fmla="*/ 69 w 69"/>
                <a:gd name="T9" fmla="*/ 11 h 39"/>
                <a:gd name="T10" fmla="*/ 37 w 69"/>
                <a:gd name="T11" fmla="*/ 19 h 39"/>
                <a:gd name="T12" fmla="*/ 9 w 69"/>
                <a:gd name="T13" fmla="*/ 39 h 39"/>
                <a:gd name="T14" fmla="*/ 0 w 69"/>
                <a:gd name="T15" fmla="*/ 23 h 39"/>
                <a:gd name="T16" fmla="*/ 0 w 69"/>
                <a:gd name="T17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39">
                  <a:moveTo>
                    <a:pt x="0" y="23"/>
                  </a:moveTo>
                  <a:lnTo>
                    <a:pt x="34" y="13"/>
                  </a:lnTo>
                  <a:lnTo>
                    <a:pt x="38" y="1"/>
                  </a:lnTo>
                  <a:lnTo>
                    <a:pt x="59" y="0"/>
                  </a:lnTo>
                  <a:lnTo>
                    <a:pt x="69" y="11"/>
                  </a:lnTo>
                  <a:lnTo>
                    <a:pt x="37" y="19"/>
                  </a:lnTo>
                  <a:lnTo>
                    <a:pt x="9" y="39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9" name="Freeform 405">
              <a:extLst>
                <a:ext uri="{FF2B5EF4-FFF2-40B4-BE49-F238E27FC236}">
                  <a16:creationId xmlns:a16="http://schemas.microsoft.com/office/drawing/2014/main" id="{C06B70E8-2C75-4D7E-A5EA-6EE08F24F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10"/>
              <a:ext cx="28" cy="91"/>
            </a:xfrm>
            <a:custGeom>
              <a:avLst/>
              <a:gdLst>
                <a:gd name="T0" fmla="*/ 20 w 54"/>
                <a:gd name="T1" fmla="*/ 71 h 181"/>
                <a:gd name="T2" fmla="*/ 41 w 54"/>
                <a:gd name="T3" fmla="*/ 107 h 181"/>
                <a:gd name="T4" fmla="*/ 41 w 54"/>
                <a:gd name="T5" fmla="*/ 137 h 181"/>
                <a:gd name="T6" fmla="*/ 0 w 54"/>
                <a:gd name="T7" fmla="*/ 130 h 181"/>
                <a:gd name="T8" fmla="*/ 35 w 54"/>
                <a:gd name="T9" fmla="*/ 154 h 181"/>
                <a:gd name="T10" fmla="*/ 54 w 54"/>
                <a:gd name="T11" fmla="*/ 181 h 181"/>
                <a:gd name="T12" fmla="*/ 53 w 54"/>
                <a:gd name="T13" fmla="*/ 142 h 181"/>
                <a:gd name="T14" fmla="*/ 54 w 54"/>
                <a:gd name="T15" fmla="*/ 108 h 181"/>
                <a:gd name="T16" fmla="*/ 38 w 54"/>
                <a:gd name="T17" fmla="*/ 80 h 181"/>
                <a:gd name="T18" fmla="*/ 16 w 54"/>
                <a:gd name="T19" fmla="*/ 0 h 181"/>
                <a:gd name="T20" fmla="*/ 10 w 54"/>
                <a:gd name="T21" fmla="*/ 36 h 181"/>
                <a:gd name="T22" fmla="*/ 20 w 54"/>
                <a:gd name="T23" fmla="*/ 71 h 181"/>
                <a:gd name="T24" fmla="*/ 20 w 54"/>
                <a:gd name="T25" fmla="*/ 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81">
                  <a:moveTo>
                    <a:pt x="20" y="71"/>
                  </a:moveTo>
                  <a:lnTo>
                    <a:pt x="41" y="107"/>
                  </a:lnTo>
                  <a:lnTo>
                    <a:pt x="41" y="137"/>
                  </a:lnTo>
                  <a:lnTo>
                    <a:pt x="0" y="130"/>
                  </a:lnTo>
                  <a:lnTo>
                    <a:pt x="35" y="154"/>
                  </a:lnTo>
                  <a:lnTo>
                    <a:pt x="54" y="181"/>
                  </a:lnTo>
                  <a:lnTo>
                    <a:pt x="53" y="142"/>
                  </a:lnTo>
                  <a:lnTo>
                    <a:pt x="54" y="108"/>
                  </a:lnTo>
                  <a:lnTo>
                    <a:pt x="38" y="80"/>
                  </a:lnTo>
                  <a:lnTo>
                    <a:pt x="16" y="0"/>
                  </a:lnTo>
                  <a:lnTo>
                    <a:pt x="10" y="36"/>
                  </a:lnTo>
                  <a:lnTo>
                    <a:pt x="20" y="71"/>
                  </a:lnTo>
                  <a:lnTo>
                    <a:pt x="20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0" name="Freeform 406">
              <a:extLst>
                <a:ext uri="{FF2B5EF4-FFF2-40B4-BE49-F238E27FC236}">
                  <a16:creationId xmlns:a16="http://schemas.microsoft.com/office/drawing/2014/main" id="{B244997D-3CCE-4BBF-B11D-724508A7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18"/>
              <a:ext cx="28" cy="78"/>
            </a:xfrm>
            <a:custGeom>
              <a:avLst/>
              <a:gdLst>
                <a:gd name="T0" fmla="*/ 28 w 56"/>
                <a:gd name="T1" fmla="*/ 46 h 156"/>
                <a:gd name="T2" fmla="*/ 12 w 56"/>
                <a:gd name="T3" fmla="*/ 80 h 156"/>
                <a:gd name="T4" fmla="*/ 0 w 56"/>
                <a:gd name="T5" fmla="*/ 156 h 156"/>
                <a:gd name="T6" fmla="*/ 26 w 56"/>
                <a:gd name="T7" fmla="*/ 77 h 156"/>
                <a:gd name="T8" fmla="*/ 56 w 56"/>
                <a:gd name="T9" fmla="*/ 39 h 156"/>
                <a:gd name="T10" fmla="*/ 48 w 56"/>
                <a:gd name="T11" fmla="*/ 24 h 156"/>
                <a:gd name="T12" fmla="*/ 56 w 56"/>
                <a:gd name="T13" fmla="*/ 0 h 156"/>
                <a:gd name="T14" fmla="*/ 35 w 56"/>
                <a:gd name="T15" fmla="*/ 11 h 156"/>
                <a:gd name="T16" fmla="*/ 15 w 56"/>
                <a:gd name="T17" fmla="*/ 31 h 156"/>
                <a:gd name="T18" fmla="*/ 9 w 56"/>
                <a:gd name="T19" fmla="*/ 47 h 156"/>
                <a:gd name="T20" fmla="*/ 28 w 56"/>
                <a:gd name="T21" fmla="*/ 46 h 156"/>
                <a:gd name="T22" fmla="*/ 28 w 56"/>
                <a:gd name="T23" fmla="*/ 4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56">
                  <a:moveTo>
                    <a:pt x="28" y="46"/>
                  </a:moveTo>
                  <a:lnTo>
                    <a:pt x="12" y="80"/>
                  </a:lnTo>
                  <a:lnTo>
                    <a:pt x="0" y="156"/>
                  </a:lnTo>
                  <a:lnTo>
                    <a:pt x="26" y="77"/>
                  </a:lnTo>
                  <a:lnTo>
                    <a:pt x="56" y="39"/>
                  </a:lnTo>
                  <a:lnTo>
                    <a:pt x="48" y="24"/>
                  </a:lnTo>
                  <a:lnTo>
                    <a:pt x="56" y="0"/>
                  </a:lnTo>
                  <a:lnTo>
                    <a:pt x="35" y="11"/>
                  </a:lnTo>
                  <a:lnTo>
                    <a:pt x="15" y="31"/>
                  </a:lnTo>
                  <a:lnTo>
                    <a:pt x="9" y="47"/>
                  </a:lnTo>
                  <a:lnTo>
                    <a:pt x="28" y="46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0151" name="Group 407">
            <a:extLst>
              <a:ext uri="{FF2B5EF4-FFF2-40B4-BE49-F238E27FC236}">
                <a16:creationId xmlns:a16="http://schemas.microsoft.com/office/drawing/2014/main" id="{64691826-9A98-4F9F-8D3A-732C302522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90950" y="2914650"/>
            <a:ext cx="1217613" cy="2736850"/>
            <a:chOff x="2835" y="1661"/>
            <a:chExt cx="767" cy="1724"/>
          </a:xfrm>
        </p:grpSpPr>
        <p:sp>
          <p:nvSpPr>
            <p:cNvPr id="160152" name="AutoShape 408">
              <a:extLst>
                <a:ext uri="{FF2B5EF4-FFF2-40B4-BE49-F238E27FC236}">
                  <a16:creationId xmlns:a16="http://schemas.microsoft.com/office/drawing/2014/main" id="{5CFE2566-D07D-4F86-A980-479061D34EF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35" y="1661"/>
              <a:ext cx="767" cy="17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3" name="Freeform 409">
              <a:extLst>
                <a:ext uri="{FF2B5EF4-FFF2-40B4-BE49-F238E27FC236}">
                  <a16:creationId xmlns:a16="http://schemas.microsoft.com/office/drawing/2014/main" id="{74DEEE7A-7E25-4B31-ADF9-D030456F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61"/>
              <a:ext cx="765" cy="1724"/>
            </a:xfrm>
            <a:custGeom>
              <a:avLst/>
              <a:gdLst>
                <a:gd name="T0" fmla="*/ 0 w 7646"/>
                <a:gd name="T1" fmla="*/ 12397 h 17239"/>
                <a:gd name="T2" fmla="*/ 3812 w 7646"/>
                <a:gd name="T3" fmla="*/ 17239 h 17239"/>
                <a:gd name="T4" fmla="*/ 7646 w 7646"/>
                <a:gd name="T5" fmla="*/ 12499 h 17239"/>
                <a:gd name="T6" fmla="*/ 5714 w 7646"/>
                <a:gd name="T7" fmla="*/ 12471 h 17239"/>
                <a:gd name="T8" fmla="*/ 5749 w 7646"/>
                <a:gd name="T9" fmla="*/ 0 h 17239"/>
                <a:gd name="T10" fmla="*/ 1905 w 7646"/>
                <a:gd name="T11" fmla="*/ 4 h 17239"/>
                <a:gd name="T12" fmla="*/ 1994 w 7646"/>
                <a:gd name="T13" fmla="*/ 12436 h 17239"/>
                <a:gd name="T14" fmla="*/ 0 w 7646"/>
                <a:gd name="T15" fmla="*/ 12397 h 17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46" h="17239">
                  <a:moveTo>
                    <a:pt x="0" y="12397"/>
                  </a:moveTo>
                  <a:lnTo>
                    <a:pt x="3812" y="17239"/>
                  </a:lnTo>
                  <a:lnTo>
                    <a:pt x="7646" y="12499"/>
                  </a:lnTo>
                  <a:lnTo>
                    <a:pt x="5714" y="12471"/>
                  </a:lnTo>
                  <a:lnTo>
                    <a:pt x="5749" y="0"/>
                  </a:lnTo>
                  <a:lnTo>
                    <a:pt x="1905" y="4"/>
                  </a:lnTo>
                  <a:lnTo>
                    <a:pt x="1994" y="12436"/>
                  </a:lnTo>
                  <a:lnTo>
                    <a:pt x="0" y="12397"/>
                  </a:lnTo>
                  <a:close/>
                </a:path>
              </a:pathLst>
            </a:custGeom>
            <a:solidFill>
              <a:srgbClr val="781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4" name="Freeform 410">
              <a:extLst>
                <a:ext uri="{FF2B5EF4-FFF2-40B4-BE49-F238E27FC236}">
                  <a16:creationId xmlns:a16="http://schemas.microsoft.com/office/drawing/2014/main" id="{2F4D6A97-C01A-4980-89E7-98B281A03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736"/>
              <a:ext cx="556" cy="1554"/>
            </a:xfrm>
            <a:custGeom>
              <a:avLst/>
              <a:gdLst>
                <a:gd name="T0" fmla="*/ 0 w 5559"/>
                <a:gd name="T1" fmla="*/ 12250 h 15540"/>
                <a:gd name="T2" fmla="*/ 2779 w 5559"/>
                <a:gd name="T3" fmla="*/ 15540 h 15540"/>
                <a:gd name="T4" fmla="*/ 5559 w 5559"/>
                <a:gd name="T5" fmla="*/ 12250 h 15540"/>
                <a:gd name="T6" fmla="*/ 4165 w 5559"/>
                <a:gd name="T7" fmla="*/ 12254 h 15540"/>
                <a:gd name="T8" fmla="*/ 4165 w 5559"/>
                <a:gd name="T9" fmla="*/ 4 h 15540"/>
                <a:gd name="T10" fmla="*/ 1396 w 5559"/>
                <a:gd name="T11" fmla="*/ 0 h 15540"/>
                <a:gd name="T12" fmla="*/ 1390 w 5559"/>
                <a:gd name="T13" fmla="*/ 12250 h 15540"/>
                <a:gd name="T14" fmla="*/ 0 w 5559"/>
                <a:gd name="T15" fmla="*/ 12250 h 15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59" h="15540">
                  <a:moveTo>
                    <a:pt x="0" y="12250"/>
                  </a:moveTo>
                  <a:lnTo>
                    <a:pt x="2779" y="15540"/>
                  </a:lnTo>
                  <a:lnTo>
                    <a:pt x="5559" y="12250"/>
                  </a:lnTo>
                  <a:lnTo>
                    <a:pt x="4165" y="12254"/>
                  </a:lnTo>
                  <a:lnTo>
                    <a:pt x="4165" y="4"/>
                  </a:lnTo>
                  <a:lnTo>
                    <a:pt x="1396" y="0"/>
                  </a:lnTo>
                  <a:lnTo>
                    <a:pt x="1390" y="12250"/>
                  </a:lnTo>
                  <a:lnTo>
                    <a:pt x="0" y="12250"/>
                  </a:lnTo>
                  <a:close/>
                </a:path>
              </a:pathLst>
            </a:custGeom>
            <a:solidFill>
              <a:srgbClr val="E67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5" name="Freeform 411">
              <a:extLst>
                <a:ext uri="{FF2B5EF4-FFF2-40B4-BE49-F238E27FC236}">
                  <a16:creationId xmlns:a16="http://schemas.microsoft.com/office/drawing/2014/main" id="{3BBF71CC-C281-438A-9936-203843F94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61"/>
              <a:ext cx="384" cy="75"/>
            </a:xfrm>
            <a:custGeom>
              <a:avLst/>
              <a:gdLst>
                <a:gd name="T0" fmla="*/ 3847 w 3847"/>
                <a:gd name="T1" fmla="*/ 0 h 748"/>
                <a:gd name="T2" fmla="*/ 3309 w 3847"/>
                <a:gd name="T3" fmla="*/ 747 h 748"/>
                <a:gd name="T4" fmla="*/ 537 w 3847"/>
                <a:gd name="T5" fmla="*/ 748 h 748"/>
                <a:gd name="T6" fmla="*/ 0 w 3847"/>
                <a:gd name="T7" fmla="*/ 4 h 748"/>
                <a:gd name="T8" fmla="*/ 3847 w 3847"/>
                <a:gd name="T9" fmla="*/ 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7" h="748">
                  <a:moveTo>
                    <a:pt x="3847" y="0"/>
                  </a:moveTo>
                  <a:lnTo>
                    <a:pt x="3309" y="747"/>
                  </a:lnTo>
                  <a:lnTo>
                    <a:pt x="537" y="748"/>
                  </a:lnTo>
                  <a:lnTo>
                    <a:pt x="0" y="4"/>
                  </a:lnTo>
                  <a:lnTo>
                    <a:pt x="3847" y="0"/>
                  </a:lnTo>
                  <a:close/>
                </a:path>
              </a:pathLst>
            </a:custGeom>
            <a:solidFill>
              <a:srgbClr val="A6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6" name="Freeform 412">
              <a:extLst>
                <a:ext uri="{FF2B5EF4-FFF2-40B4-BE49-F238E27FC236}">
                  <a16:creationId xmlns:a16="http://schemas.microsoft.com/office/drawing/2014/main" id="{697A28A8-4A2F-4AA0-81A6-8E950A82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661"/>
              <a:ext cx="54" cy="1300"/>
            </a:xfrm>
            <a:custGeom>
              <a:avLst/>
              <a:gdLst>
                <a:gd name="T0" fmla="*/ 4 w 542"/>
                <a:gd name="T1" fmla="*/ 0 h 12995"/>
                <a:gd name="T2" fmla="*/ 540 w 542"/>
                <a:gd name="T3" fmla="*/ 745 h 12995"/>
                <a:gd name="T4" fmla="*/ 542 w 542"/>
                <a:gd name="T5" fmla="*/ 12995 h 12995"/>
                <a:gd name="T6" fmla="*/ 0 w 542"/>
                <a:gd name="T7" fmla="*/ 12390 h 12995"/>
                <a:gd name="T8" fmla="*/ 4 w 542"/>
                <a:gd name="T9" fmla="*/ 0 h 1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12995">
                  <a:moveTo>
                    <a:pt x="4" y="0"/>
                  </a:moveTo>
                  <a:lnTo>
                    <a:pt x="540" y="745"/>
                  </a:lnTo>
                  <a:lnTo>
                    <a:pt x="542" y="12995"/>
                  </a:lnTo>
                  <a:lnTo>
                    <a:pt x="0" y="1239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7" name="Freeform 413">
              <a:extLst>
                <a:ext uri="{FF2B5EF4-FFF2-40B4-BE49-F238E27FC236}">
                  <a16:creationId xmlns:a16="http://schemas.microsoft.com/office/drawing/2014/main" id="{00FEDDE5-D81C-430D-A03D-DF9843A15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900"/>
              <a:ext cx="246" cy="61"/>
            </a:xfrm>
            <a:custGeom>
              <a:avLst/>
              <a:gdLst>
                <a:gd name="T0" fmla="*/ 1919 w 2461"/>
                <a:gd name="T1" fmla="*/ 0 h 612"/>
                <a:gd name="T2" fmla="*/ 2461 w 2461"/>
                <a:gd name="T3" fmla="*/ 612 h 612"/>
                <a:gd name="T4" fmla="*/ 1072 w 2461"/>
                <a:gd name="T5" fmla="*/ 612 h 612"/>
                <a:gd name="T6" fmla="*/ 0 w 2461"/>
                <a:gd name="T7" fmla="*/ 0 h 612"/>
                <a:gd name="T8" fmla="*/ 1919 w 2461"/>
                <a:gd name="T9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1" h="612">
                  <a:moveTo>
                    <a:pt x="1919" y="0"/>
                  </a:moveTo>
                  <a:lnTo>
                    <a:pt x="2461" y="612"/>
                  </a:lnTo>
                  <a:lnTo>
                    <a:pt x="1072" y="612"/>
                  </a:lnTo>
                  <a:lnTo>
                    <a:pt x="0" y="0"/>
                  </a:lnTo>
                  <a:lnTo>
                    <a:pt x="1919" y="0"/>
                  </a:lnTo>
                  <a:close/>
                </a:path>
              </a:pathLst>
            </a:custGeom>
            <a:solidFill>
              <a:srgbClr val="A6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8" name="Freeform 414">
              <a:extLst>
                <a:ext uri="{FF2B5EF4-FFF2-40B4-BE49-F238E27FC236}">
                  <a16:creationId xmlns:a16="http://schemas.microsoft.com/office/drawing/2014/main" id="{3045B24C-014A-4F11-9370-A03BCDB8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900"/>
              <a:ext cx="384" cy="484"/>
            </a:xfrm>
            <a:custGeom>
              <a:avLst/>
              <a:gdLst>
                <a:gd name="T0" fmla="*/ 1080 w 3840"/>
                <a:gd name="T1" fmla="*/ 616 h 4841"/>
                <a:gd name="T2" fmla="*/ 3840 w 3840"/>
                <a:gd name="T3" fmla="*/ 3897 h 4841"/>
                <a:gd name="T4" fmla="*/ 3840 w 3840"/>
                <a:gd name="T5" fmla="*/ 4841 h 4841"/>
                <a:gd name="T6" fmla="*/ 0 w 3840"/>
                <a:gd name="T7" fmla="*/ 0 h 4841"/>
                <a:gd name="T8" fmla="*/ 1080 w 3840"/>
                <a:gd name="T9" fmla="*/ 616 h 4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40" h="4841">
                  <a:moveTo>
                    <a:pt x="1080" y="616"/>
                  </a:moveTo>
                  <a:lnTo>
                    <a:pt x="3840" y="3897"/>
                  </a:lnTo>
                  <a:lnTo>
                    <a:pt x="3840" y="4841"/>
                  </a:lnTo>
                  <a:lnTo>
                    <a:pt x="0" y="0"/>
                  </a:lnTo>
                  <a:lnTo>
                    <a:pt x="1080" y="616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159" name="Rectangle 415">
            <a:extLst>
              <a:ext uri="{FF2B5EF4-FFF2-40B4-BE49-F238E27FC236}">
                <a16:creationId xmlns:a16="http://schemas.microsoft.com/office/drawing/2014/main" id="{59F5CA30-2750-47F6-8E67-D041B69A4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630238"/>
            <a:ext cx="8591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>
            <a:extLst>
              <a:ext uri="{FF2B5EF4-FFF2-40B4-BE49-F238E27FC236}">
                <a16:creationId xmlns:a16="http://schemas.microsoft.com/office/drawing/2014/main" id="{609B76C7-0799-4BF4-BFD1-F49D1CB14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87375"/>
            <a:ext cx="8915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31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CARBONO: </a:t>
            </a:r>
            <a:r>
              <a:rPr lang="es-PR" altLang="en-US" sz="31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Gluc</a:t>
            </a:r>
            <a:r>
              <a:rPr lang="es-PR" altLang="en-US" sz="31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31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geno</a:t>
            </a:r>
          </a:p>
        </p:txBody>
      </p:sp>
      <p:sp>
        <p:nvSpPr>
          <p:cNvPr id="161795" name="Rectangle 3">
            <a:extLst>
              <a:ext uri="{FF2B5EF4-FFF2-40B4-BE49-F238E27FC236}">
                <a16:creationId xmlns:a16="http://schemas.microsoft.com/office/drawing/2014/main" id="{69C83992-74BA-4807-AA5E-C6A391BDF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295400"/>
            <a:ext cx="807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EFECTO DEL ENTRENAMIENTO</a:t>
            </a:r>
            <a:r>
              <a:rPr lang="en-US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erdana" panose="020B0604030504040204" pitchFamily="34" charset="0"/>
              </a:rPr>
              <a:t>:</a:t>
            </a:r>
            <a:endParaRPr lang="es-PR" altLang="en-US" sz="3000" b="1" i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Verdana" panose="020B0604030504040204" pitchFamily="34" charset="0"/>
            </a:endParaRPr>
          </a:p>
        </p:txBody>
      </p:sp>
      <p:sp>
        <p:nvSpPr>
          <p:cNvPr id="161796" name="Rectangle 4">
            <a:extLst>
              <a:ext uri="{FF2B5EF4-FFF2-40B4-BE49-F238E27FC236}">
                <a16:creationId xmlns:a16="http://schemas.microsoft.com/office/drawing/2014/main" id="{96473BEB-C1C8-4033-B15D-9D766C730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1905000"/>
            <a:ext cx="899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El Entrenamiento</a:t>
            </a:r>
            <a:r>
              <a:rPr lang="es-PR" altLang="en-US" sz="2600" b="1" i="1">
                <a:solidFill>
                  <a:srgbClr val="00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Aumenta el Gluc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geno Muscular</a:t>
            </a:r>
          </a:p>
        </p:txBody>
      </p:sp>
      <p:pic>
        <p:nvPicPr>
          <p:cNvPr id="161797" name="Picture 5">
            <a:extLst>
              <a:ext uri="{FF2B5EF4-FFF2-40B4-BE49-F238E27FC236}">
                <a16:creationId xmlns:a16="http://schemas.microsoft.com/office/drawing/2014/main" id="{A73D2B43-B23E-4E4B-BE20-61D4C7785A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492375"/>
            <a:ext cx="8351837" cy="3984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2" name="Picture 2">
            <a:extLst>
              <a:ext uri="{FF2B5EF4-FFF2-40B4-BE49-F238E27FC236}">
                <a16:creationId xmlns:a16="http://schemas.microsoft.com/office/drawing/2014/main" id="{1887B75B-3B52-4174-8DC4-66508FBEF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4200" y="692150"/>
            <a:ext cx="4805363" cy="5832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randomBar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>
            <a:extLst>
              <a:ext uri="{FF2B5EF4-FFF2-40B4-BE49-F238E27FC236}">
                <a16:creationId xmlns:a16="http://schemas.microsoft.com/office/drawing/2014/main" id="{C5EC7408-E477-46FE-BA0C-DDC05A08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027113"/>
            <a:ext cx="85344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b="1">
                <a:solidFill>
                  <a:schemeClr val="tx1"/>
                </a:solidFill>
                <a:latin typeface="Verdana" panose="020B0604030504040204" pitchFamily="34" charset="0"/>
              </a:rPr>
              <a:t>UTILIZACI</a:t>
            </a:r>
            <a:r>
              <a:rPr lang="es-PR" altLang="en-US" sz="2500" b="1">
                <a:solidFill>
                  <a:schemeClr val="tx1"/>
                </a:solidFill>
              </a:rPr>
              <a:t>Ó</a:t>
            </a:r>
            <a:r>
              <a:rPr lang="es-PR" altLang="en-US" sz="2500" b="1">
                <a:solidFill>
                  <a:schemeClr val="tx1"/>
                </a:solidFill>
                <a:latin typeface="Verdana" panose="020B0604030504040204" pitchFamily="34" charset="0"/>
              </a:rPr>
              <a:t>N: Determinantes -</a:t>
            </a:r>
            <a:r>
              <a:rPr lang="es-PR" altLang="en-US" sz="2500" b="1" i="1">
                <a:solidFill>
                  <a:schemeClr val="tx1"/>
                </a:solidFill>
                <a:latin typeface="Verdana" panose="020B0604030504040204" pitchFamily="34" charset="0"/>
              </a:rPr>
              <a:t> Intensidad</a:t>
            </a:r>
            <a:endParaRPr lang="es-PR" altLang="en-US" sz="25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sp>
        <p:nvSpPr>
          <p:cNvPr id="165891" name="Text Box 3">
            <a:extLst>
              <a:ext uri="{FF2B5EF4-FFF2-40B4-BE49-F238E27FC236}">
                <a16:creationId xmlns:a16="http://schemas.microsoft.com/office/drawing/2014/main" id="{0EDBD3AD-D4FF-4A75-BDE4-A362F1489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1436688"/>
            <a:ext cx="7056438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400">
                <a:latin typeface="Arial Black" panose="020B0A04020102020204" pitchFamily="34" charset="0"/>
              </a:rPr>
              <a:t>Ejercicios con Intensidades</a:t>
            </a:r>
          </a:p>
          <a:p>
            <a:pPr algn="ctr" eaLnBrk="0" hangingPunct="0"/>
            <a:r>
              <a:rPr lang="en-US" altLang="en-US" sz="2400">
                <a:latin typeface="Arial Black" panose="020B0A04020102020204" pitchFamily="34" charset="0"/>
              </a:rPr>
              <a:t>Mayores de 65% VO</a:t>
            </a:r>
            <a:r>
              <a:rPr lang="en-US" altLang="en-US" sz="2400" baseline="-25000">
                <a:latin typeface="Arial Black" panose="020B0A04020102020204" pitchFamily="34" charset="0"/>
              </a:rPr>
              <a:t>2</a:t>
            </a:r>
            <a:r>
              <a:rPr lang="en-US" altLang="en-US" sz="2400">
                <a:latin typeface="Arial Black" panose="020B0A04020102020204" pitchFamily="34" charset="0"/>
              </a:rPr>
              <a:t>máx</a:t>
            </a:r>
          </a:p>
        </p:txBody>
      </p:sp>
      <p:sp>
        <p:nvSpPr>
          <p:cNvPr id="165892" name="Text Box 4">
            <a:extLst>
              <a:ext uri="{FF2B5EF4-FFF2-40B4-BE49-F238E27FC236}">
                <a16:creationId xmlns:a16="http://schemas.microsoft.com/office/drawing/2014/main" id="{66CFF240-FA11-421D-9668-3CFFE26EC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140325"/>
            <a:ext cx="8424863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200" b="1">
                <a:latin typeface="Arial" panose="020B0604020202020204" pitchFamily="34" charset="0"/>
              </a:rPr>
              <a:t>Los Hidratos de Carbono son los</a:t>
            </a:r>
          </a:p>
          <a:p>
            <a:pPr algn="ctr" eaLnBrk="0" hangingPunct="0"/>
            <a:r>
              <a:rPr lang="en-US" altLang="en-US" sz="2200" b="1">
                <a:latin typeface="Arial" panose="020B0604020202020204" pitchFamily="34" charset="0"/>
              </a:rPr>
              <a:t>Combustibles Metabólicos</a:t>
            </a:r>
          </a:p>
          <a:p>
            <a:pPr algn="ctr" eaLnBrk="0" hangingPunct="0"/>
            <a:r>
              <a:rPr lang="en-US" altLang="en-US" sz="2200" b="1">
                <a:latin typeface="Arial" panose="020B0604020202020204" pitchFamily="34" charset="0"/>
              </a:rPr>
              <a:t>Preferidos para el</a:t>
            </a:r>
          </a:p>
          <a:p>
            <a:pPr algn="ctr" eaLnBrk="0" hangingPunct="0"/>
            <a:r>
              <a:rPr lang="en-US" altLang="en-US" sz="2200" b="1">
                <a:latin typeface="Arial" panose="020B0604020202020204" pitchFamily="34" charset="0"/>
              </a:rPr>
              <a:t>Metabolismo del Músculo</a:t>
            </a:r>
          </a:p>
        </p:txBody>
      </p:sp>
      <p:pic>
        <p:nvPicPr>
          <p:cNvPr id="165893" name="Picture 5">
            <a:extLst>
              <a:ext uri="{FF2B5EF4-FFF2-40B4-BE49-F238E27FC236}">
                <a16:creationId xmlns:a16="http://schemas.microsoft.com/office/drawing/2014/main" id="{83B53F36-2167-4351-9AFC-8FE7F968E5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2363" y="2662238"/>
            <a:ext cx="3960812" cy="1798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5894" name="Group 6">
            <a:extLst>
              <a:ext uri="{FF2B5EF4-FFF2-40B4-BE49-F238E27FC236}">
                <a16:creationId xmlns:a16="http://schemas.microsoft.com/office/drawing/2014/main" id="{4EE708FF-F238-44BF-9B0E-FC48E2FDF5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87775" y="2252663"/>
            <a:ext cx="1333500" cy="3000375"/>
            <a:chOff x="2386" y="1495"/>
            <a:chExt cx="840" cy="1890"/>
          </a:xfrm>
        </p:grpSpPr>
        <p:sp>
          <p:nvSpPr>
            <p:cNvPr id="165895" name="AutoShape 7">
              <a:extLst>
                <a:ext uri="{FF2B5EF4-FFF2-40B4-BE49-F238E27FC236}">
                  <a16:creationId xmlns:a16="http://schemas.microsoft.com/office/drawing/2014/main" id="{41DD6C6A-CF47-477B-BAC7-721FF5AAEFE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86" y="1495"/>
              <a:ext cx="840" cy="18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6" name="Freeform 8">
              <a:extLst>
                <a:ext uri="{FF2B5EF4-FFF2-40B4-BE49-F238E27FC236}">
                  <a16:creationId xmlns:a16="http://schemas.microsoft.com/office/drawing/2014/main" id="{5CFA7518-8FD3-4981-896D-6C5DE14CA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495"/>
              <a:ext cx="837" cy="1890"/>
            </a:xfrm>
            <a:custGeom>
              <a:avLst/>
              <a:gdLst>
                <a:gd name="T0" fmla="*/ 0 w 7537"/>
                <a:gd name="T1" fmla="*/ 12231 h 17009"/>
                <a:gd name="T2" fmla="*/ 3758 w 7537"/>
                <a:gd name="T3" fmla="*/ 17009 h 17009"/>
                <a:gd name="T4" fmla="*/ 7537 w 7537"/>
                <a:gd name="T5" fmla="*/ 12332 h 17009"/>
                <a:gd name="T6" fmla="*/ 5633 w 7537"/>
                <a:gd name="T7" fmla="*/ 12305 h 17009"/>
                <a:gd name="T8" fmla="*/ 5667 w 7537"/>
                <a:gd name="T9" fmla="*/ 0 h 17009"/>
                <a:gd name="T10" fmla="*/ 1878 w 7537"/>
                <a:gd name="T11" fmla="*/ 4 h 17009"/>
                <a:gd name="T12" fmla="*/ 1966 w 7537"/>
                <a:gd name="T13" fmla="*/ 12270 h 17009"/>
                <a:gd name="T14" fmla="*/ 0 w 7537"/>
                <a:gd name="T15" fmla="*/ 12231 h 17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7" h="17009">
                  <a:moveTo>
                    <a:pt x="0" y="12231"/>
                  </a:moveTo>
                  <a:lnTo>
                    <a:pt x="3758" y="17009"/>
                  </a:lnTo>
                  <a:lnTo>
                    <a:pt x="7537" y="12332"/>
                  </a:lnTo>
                  <a:lnTo>
                    <a:pt x="5633" y="12305"/>
                  </a:lnTo>
                  <a:lnTo>
                    <a:pt x="5667" y="0"/>
                  </a:lnTo>
                  <a:lnTo>
                    <a:pt x="1878" y="4"/>
                  </a:lnTo>
                  <a:lnTo>
                    <a:pt x="1966" y="12270"/>
                  </a:lnTo>
                  <a:lnTo>
                    <a:pt x="0" y="12231"/>
                  </a:lnTo>
                  <a:close/>
                </a:path>
              </a:pathLst>
            </a:custGeom>
            <a:solidFill>
              <a:srgbClr val="781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7" name="Freeform 9">
              <a:extLst>
                <a:ext uri="{FF2B5EF4-FFF2-40B4-BE49-F238E27FC236}">
                  <a16:creationId xmlns:a16="http://schemas.microsoft.com/office/drawing/2014/main" id="{0D10FFE9-6C52-48DC-9D42-5DD68BA30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577"/>
              <a:ext cx="609" cy="1704"/>
            </a:xfrm>
            <a:custGeom>
              <a:avLst/>
              <a:gdLst>
                <a:gd name="T0" fmla="*/ 0 w 5478"/>
                <a:gd name="T1" fmla="*/ 12087 h 15332"/>
                <a:gd name="T2" fmla="*/ 2739 w 5478"/>
                <a:gd name="T3" fmla="*/ 15332 h 15332"/>
                <a:gd name="T4" fmla="*/ 5478 w 5478"/>
                <a:gd name="T5" fmla="*/ 12087 h 15332"/>
                <a:gd name="T6" fmla="*/ 4105 w 5478"/>
                <a:gd name="T7" fmla="*/ 12091 h 15332"/>
                <a:gd name="T8" fmla="*/ 4105 w 5478"/>
                <a:gd name="T9" fmla="*/ 4 h 15332"/>
                <a:gd name="T10" fmla="*/ 1375 w 5478"/>
                <a:gd name="T11" fmla="*/ 0 h 15332"/>
                <a:gd name="T12" fmla="*/ 1370 w 5478"/>
                <a:gd name="T13" fmla="*/ 12087 h 15332"/>
                <a:gd name="T14" fmla="*/ 0 w 5478"/>
                <a:gd name="T15" fmla="*/ 12087 h 15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78" h="15332">
                  <a:moveTo>
                    <a:pt x="0" y="12087"/>
                  </a:moveTo>
                  <a:lnTo>
                    <a:pt x="2739" y="15332"/>
                  </a:lnTo>
                  <a:lnTo>
                    <a:pt x="5478" y="12087"/>
                  </a:lnTo>
                  <a:lnTo>
                    <a:pt x="4105" y="12091"/>
                  </a:lnTo>
                  <a:lnTo>
                    <a:pt x="4105" y="4"/>
                  </a:lnTo>
                  <a:lnTo>
                    <a:pt x="1375" y="0"/>
                  </a:lnTo>
                  <a:lnTo>
                    <a:pt x="1370" y="12087"/>
                  </a:lnTo>
                  <a:lnTo>
                    <a:pt x="0" y="12087"/>
                  </a:lnTo>
                  <a:close/>
                </a:path>
              </a:pathLst>
            </a:custGeom>
            <a:solidFill>
              <a:srgbClr val="E67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8" name="Freeform 10">
              <a:extLst>
                <a:ext uri="{FF2B5EF4-FFF2-40B4-BE49-F238E27FC236}">
                  <a16:creationId xmlns:a16="http://schemas.microsoft.com/office/drawing/2014/main" id="{1EEA99F8-3DD3-4112-845B-E0860EF1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95"/>
              <a:ext cx="421" cy="82"/>
            </a:xfrm>
            <a:custGeom>
              <a:avLst/>
              <a:gdLst>
                <a:gd name="T0" fmla="*/ 3791 w 3791"/>
                <a:gd name="T1" fmla="*/ 0 h 738"/>
                <a:gd name="T2" fmla="*/ 3261 w 3791"/>
                <a:gd name="T3" fmla="*/ 737 h 738"/>
                <a:gd name="T4" fmla="*/ 528 w 3791"/>
                <a:gd name="T5" fmla="*/ 738 h 738"/>
                <a:gd name="T6" fmla="*/ 0 w 3791"/>
                <a:gd name="T7" fmla="*/ 4 h 738"/>
                <a:gd name="T8" fmla="*/ 3791 w 3791"/>
                <a:gd name="T9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1" h="738">
                  <a:moveTo>
                    <a:pt x="3791" y="0"/>
                  </a:moveTo>
                  <a:lnTo>
                    <a:pt x="3261" y="737"/>
                  </a:lnTo>
                  <a:lnTo>
                    <a:pt x="528" y="738"/>
                  </a:lnTo>
                  <a:lnTo>
                    <a:pt x="0" y="4"/>
                  </a:lnTo>
                  <a:lnTo>
                    <a:pt x="3791" y="0"/>
                  </a:lnTo>
                  <a:close/>
                </a:path>
              </a:pathLst>
            </a:custGeom>
            <a:solidFill>
              <a:srgbClr val="A6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9" name="Freeform 11">
              <a:extLst>
                <a:ext uri="{FF2B5EF4-FFF2-40B4-BE49-F238E27FC236}">
                  <a16:creationId xmlns:a16="http://schemas.microsoft.com/office/drawing/2014/main" id="{E70A7F79-4CD3-4301-B20D-690454258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95"/>
              <a:ext cx="59" cy="1425"/>
            </a:xfrm>
            <a:custGeom>
              <a:avLst/>
              <a:gdLst>
                <a:gd name="T0" fmla="*/ 4 w 533"/>
                <a:gd name="T1" fmla="*/ 0 h 12822"/>
                <a:gd name="T2" fmla="*/ 531 w 533"/>
                <a:gd name="T3" fmla="*/ 735 h 12822"/>
                <a:gd name="T4" fmla="*/ 533 w 533"/>
                <a:gd name="T5" fmla="*/ 12822 h 12822"/>
                <a:gd name="T6" fmla="*/ 0 w 533"/>
                <a:gd name="T7" fmla="*/ 12225 h 12822"/>
                <a:gd name="T8" fmla="*/ 4 w 533"/>
                <a:gd name="T9" fmla="*/ 0 h 12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12822">
                  <a:moveTo>
                    <a:pt x="4" y="0"/>
                  </a:moveTo>
                  <a:lnTo>
                    <a:pt x="531" y="735"/>
                  </a:lnTo>
                  <a:lnTo>
                    <a:pt x="533" y="12822"/>
                  </a:lnTo>
                  <a:lnTo>
                    <a:pt x="0" y="1222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0" name="Freeform 12">
              <a:extLst>
                <a:ext uri="{FF2B5EF4-FFF2-40B4-BE49-F238E27FC236}">
                  <a16:creationId xmlns:a16="http://schemas.microsoft.com/office/drawing/2014/main" id="{982F0653-F082-456C-8ECF-D3120076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3"/>
              <a:ext cx="270" cy="67"/>
            </a:xfrm>
            <a:custGeom>
              <a:avLst/>
              <a:gdLst>
                <a:gd name="T0" fmla="*/ 1892 w 2425"/>
                <a:gd name="T1" fmla="*/ 0 h 604"/>
                <a:gd name="T2" fmla="*/ 2425 w 2425"/>
                <a:gd name="T3" fmla="*/ 604 h 604"/>
                <a:gd name="T4" fmla="*/ 1056 w 2425"/>
                <a:gd name="T5" fmla="*/ 604 h 604"/>
                <a:gd name="T6" fmla="*/ 0 w 2425"/>
                <a:gd name="T7" fmla="*/ 0 h 604"/>
                <a:gd name="T8" fmla="*/ 1892 w 2425"/>
                <a:gd name="T9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5" h="604">
                  <a:moveTo>
                    <a:pt x="1892" y="0"/>
                  </a:moveTo>
                  <a:lnTo>
                    <a:pt x="2425" y="604"/>
                  </a:lnTo>
                  <a:lnTo>
                    <a:pt x="1056" y="604"/>
                  </a:lnTo>
                  <a:lnTo>
                    <a:pt x="0" y="0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A6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1" name="Freeform 13">
              <a:extLst>
                <a:ext uri="{FF2B5EF4-FFF2-40B4-BE49-F238E27FC236}">
                  <a16:creationId xmlns:a16="http://schemas.microsoft.com/office/drawing/2014/main" id="{D2434CF9-9A94-4CB7-8FD9-127A6DE1D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853"/>
              <a:ext cx="421" cy="531"/>
            </a:xfrm>
            <a:custGeom>
              <a:avLst/>
              <a:gdLst>
                <a:gd name="T0" fmla="*/ 1065 w 3785"/>
                <a:gd name="T1" fmla="*/ 608 h 4776"/>
                <a:gd name="T2" fmla="*/ 3785 w 3785"/>
                <a:gd name="T3" fmla="*/ 3845 h 4776"/>
                <a:gd name="T4" fmla="*/ 3785 w 3785"/>
                <a:gd name="T5" fmla="*/ 4776 h 4776"/>
                <a:gd name="T6" fmla="*/ 0 w 3785"/>
                <a:gd name="T7" fmla="*/ 0 h 4776"/>
                <a:gd name="T8" fmla="*/ 1065 w 3785"/>
                <a:gd name="T9" fmla="*/ 608 h 4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5" h="4776">
                  <a:moveTo>
                    <a:pt x="1065" y="608"/>
                  </a:moveTo>
                  <a:lnTo>
                    <a:pt x="3785" y="3845"/>
                  </a:lnTo>
                  <a:lnTo>
                    <a:pt x="3785" y="4776"/>
                  </a:lnTo>
                  <a:lnTo>
                    <a:pt x="0" y="0"/>
                  </a:lnTo>
                  <a:lnTo>
                    <a:pt x="1065" y="60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902" name="Group 14">
            <a:extLst>
              <a:ext uri="{FF2B5EF4-FFF2-40B4-BE49-F238E27FC236}">
                <a16:creationId xmlns:a16="http://schemas.microsoft.com/office/drawing/2014/main" id="{5573AD37-7C6C-4638-A106-5D5BB3B3D2E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4463" y="2273300"/>
            <a:ext cx="3563937" cy="2906713"/>
            <a:chOff x="91" y="1463"/>
            <a:chExt cx="2245" cy="1831"/>
          </a:xfrm>
        </p:grpSpPr>
        <p:sp>
          <p:nvSpPr>
            <p:cNvPr id="165903" name="AutoShape 15">
              <a:extLst>
                <a:ext uri="{FF2B5EF4-FFF2-40B4-BE49-F238E27FC236}">
                  <a16:creationId xmlns:a16="http://schemas.microsoft.com/office/drawing/2014/main" id="{A44DC29C-3ECC-4AC5-9D50-EDB3CA2236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1" y="1463"/>
              <a:ext cx="2245" cy="1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4" name="Freeform 16">
              <a:extLst>
                <a:ext uri="{FF2B5EF4-FFF2-40B4-BE49-F238E27FC236}">
                  <a16:creationId xmlns:a16="http://schemas.microsoft.com/office/drawing/2014/main" id="{BE05C41F-2EAF-4BEE-811E-8552E5B13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906"/>
              <a:ext cx="923" cy="1061"/>
            </a:xfrm>
            <a:custGeom>
              <a:avLst/>
              <a:gdLst>
                <a:gd name="T0" fmla="*/ 0 w 1846"/>
                <a:gd name="T1" fmla="*/ 776 h 2121"/>
                <a:gd name="T2" fmla="*/ 58 w 1846"/>
                <a:gd name="T3" fmla="*/ 885 h 2121"/>
                <a:gd name="T4" fmla="*/ 149 w 1846"/>
                <a:gd name="T5" fmla="*/ 1014 h 2121"/>
                <a:gd name="T6" fmla="*/ 184 w 1846"/>
                <a:gd name="T7" fmla="*/ 1112 h 2121"/>
                <a:gd name="T8" fmla="*/ 122 w 1846"/>
                <a:gd name="T9" fmla="*/ 1198 h 2121"/>
                <a:gd name="T10" fmla="*/ 58 w 1846"/>
                <a:gd name="T11" fmla="*/ 1356 h 2121"/>
                <a:gd name="T12" fmla="*/ 64 w 1846"/>
                <a:gd name="T13" fmla="*/ 1471 h 2121"/>
                <a:gd name="T14" fmla="*/ 86 w 1846"/>
                <a:gd name="T15" fmla="*/ 1613 h 2121"/>
                <a:gd name="T16" fmla="*/ 104 w 1846"/>
                <a:gd name="T17" fmla="*/ 1733 h 2121"/>
                <a:gd name="T18" fmla="*/ 80 w 1846"/>
                <a:gd name="T19" fmla="*/ 1846 h 2121"/>
                <a:gd name="T20" fmla="*/ 42 w 1846"/>
                <a:gd name="T21" fmla="*/ 1990 h 2121"/>
                <a:gd name="T22" fmla="*/ 6 w 1846"/>
                <a:gd name="T23" fmla="*/ 2063 h 2121"/>
                <a:gd name="T24" fmla="*/ 201 w 1846"/>
                <a:gd name="T25" fmla="*/ 2121 h 2121"/>
                <a:gd name="T26" fmla="*/ 262 w 1846"/>
                <a:gd name="T27" fmla="*/ 1801 h 2121"/>
                <a:gd name="T28" fmla="*/ 315 w 1846"/>
                <a:gd name="T29" fmla="*/ 1619 h 2121"/>
                <a:gd name="T30" fmla="*/ 344 w 1846"/>
                <a:gd name="T31" fmla="*/ 1517 h 2121"/>
                <a:gd name="T32" fmla="*/ 425 w 1846"/>
                <a:gd name="T33" fmla="*/ 1203 h 2121"/>
                <a:gd name="T34" fmla="*/ 439 w 1846"/>
                <a:gd name="T35" fmla="*/ 1140 h 2121"/>
                <a:gd name="T36" fmla="*/ 505 w 1846"/>
                <a:gd name="T37" fmla="*/ 1163 h 2121"/>
                <a:gd name="T38" fmla="*/ 636 w 1846"/>
                <a:gd name="T39" fmla="*/ 981 h 2121"/>
                <a:gd name="T40" fmla="*/ 807 w 1846"/>
                <a:gd name="T41" fmla="*/ 810 h 2121"/>
                <a:gd name="T42" fmla="*/ 979 w 1846"/>
                <a:gd name="T43" fmla="*/ 632 h 2121"/>
                <a:gd name="T44" fmla="*/ 1121 w 1846"/>
                <a:gd name="T45" fmla="*/ 479 h 2121"/>
                <a:gd name="T46" fmla="*/ 1144 w 1846"/>
                <a:gd name="T47" fmla="*/ 410 h 2121"/>
                <a:gd name="T48" fmla="*/ 1212 w 1846"/>
                <a:gd name="T49" fmla="*/ 508 h 2121"/>
                <a:gd name="T50" fmla="*/ 1487 w 1846"/>
                <a:gd name="T51" fmla="*/ 644 h 2121"/>
                <a:gd name="T52" fmla="*/ 1789 w 1846"/>
                <a:gd name="T53" fmla="*/ 752 h 2121"/>
                <a:gd name="T54" fmla="*/ 1846 w 1846"/>
                <a:gd name="T55" fmla="*/ 668 h 2121"/>
                <a:gd name="T56" fmla="*/ 1698 w 1846"/>
                <a:gd name="T57" fmla="*/ 583 h 2121"/>
                <a:gd name="T58" fmla="*/ 1567 w 1846"/>
                <a:gd name="T59" fmla="*/ 479 h 2121"/>
                <a:gd name="T60" fmla="*/ 1407 w 1846"/>
                <a:gd name="T61" fmla="*/ 337 h 2121"/>
                <a:gd name="T62" fmla="*/ 1297 w 1846"/>
                <a:gd name="T63" fmla="*/ 262 h 2121"/>
                <a:gd name="T64" fmla="*/ 1263 w 1846"/>
                <a:gd name="T65" fmla="*/ 120 h 2121"/>
                <a:gd name="T66" fmla="*/ 1225 w 1846"/>
                <a:gd name="T67" fmla="*/ 0 h 2121"/>
                <a:gd name="T68" fmla="*/ 995 w 1846"/>
                <a:gd name="T69" fmla="*/ 5 h 2121"/>
                <a:gd name="T70" fmla="*/ 1046 w 1846"/>
                <a:gd name="T71" fmla="*/ 273 h 2121"/>
                <a:gd name="T72" fmla="*/ 731 w 1846"/>
                <a:gd name="T73" fmla="*/ 93 h 2121"/>
                <a:gd name="T74" fmla="*/ 516 w 1846"/>
                <a:gd name="T75" fmla="*/ 479 h 2121"/>
                <a:gd name="T76" fmla="*/ 607 w 1846"/>
                <a:gd name="T77" fmla="*/ 495 h 2121"/>
                <a:gd name="T78" fmla="*/ 738 w 1846"/>
                <a:gd name="T79" fmla="*/ 495 h 2121"/>
                <a:gd name="T80" fmla="*/ 596 w 1846"/>
                <a:gd name="T81" fmla="*/ 621 h 2121"/>
                <a:gd name="T82" fmla="*/ 510 w 1846"/>
                <a:gd name="T83" fmla="*/ 837 h 2121"/>
                <a:gd name="T84" fmla="*/ 436 w 1846"/>
                <a:gd name="T85" fmla="*/ 907 h 2121"/>
                <a:gd name="T86" fmla="*/ 430 w 1846"/>
                <a:gd name="T87" fmla="*/ 746 h 2121"/>
                <a:gd name="T88" fmla="*/ 390 w 1846"/>
                <a:gd name="T89" fmla="*/ 661 h 2121"/>
                <a:gd name="T90" fmla="*/ 0 w 1846"/>
                <a:gd name="T91" fmla="*/ 776 h 2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46" h="2121">
                  <a:moveTo>
                    <a:pt x="0" y="776"/>
                  </a:moveTo>
                  <a:lnTo>
                    <a:pt x="58" y="885"/>
                  </a:lnTo>
                  <a:lnTo>
                    <a:pt x="149" y="1014"/>
                  </a:lnTo>
                  <a:lnTo>
                    <a:pt x="184" y="1112"/>
                  </a:lnTo>
                  <a:lnTo>
                    <a:pt x="122" y="1198"/>
                  </a:lnTo>
                  <a:lnTo>
                    <a:pt x="58" y="1356"/>
                  </a:lnTo>
                  <a:lnTo>
                    <a:pt x="64" y="1471"/>
                  </a:lnTo>
                  <a:lnTo>
                    <a:pt x="86" y="1613"/>
                  </a:lnTo>
                  <a:lnTo>
                    <a:pt x="104" y="1733"/>
                  </a:lnTo>
                  <a:lnTo>
                    <a:pt x="80" y="1846"/>
                  </a:lnTo>
                  <a:lnTo>
                    <a:pt x="42" y="1990"/>
                  </a:lnTo>
                  <a:lnTo>
                    <a:pt x="6" y="2063"/>
                  </a:lnTo>
                  <a:lnTo>
                    <a:pt x="201" y="2121"/>
                  </a:lnTo>
                  <a:lnTo>
                    <a:pt x="262" y="1801"/>
                  </a:lnTo>
                  <a:lnTo>
                    <a:pt x="315" y="1619"/>
                  </a:lnTo>
                  <a:lnTo>
                    <a:pt x="344" y="1517"/>
                  </a:lnTo>
                  <a:lnTo>
                    <a:pt x="425" y="1203"/>
                  </a:lnTo>
                  <a:lnTo>
                    <a:pt x="439" y="1140"/>
                  </a:lnTo>
                  <a:lnTo>
                    <a:pt x="505" y="1163"/>
                  </a:lnTo>
                  <a:lnTo>
                    <a:pt x="636" y="981"/>
                  </a:lnTo>
                  <a:lnTo>
                    <a:pt x="807" y="810"/>
                  </a:lnTo>
                  <a:lnTo>
                    <a:pt x="979" y="632"/>
                  </a:lnTo>
                  <a:lnTo>
                    <a:pt x="1121" y="479"/>
                  </a:lnTo>
                  <a:lnTo>
                    <a:pt x="1144" y="410"/>
                  </a:lnTo>
                  <a:lnTo>
                    <a:pt x="1212" y="508"/>
                  </a:lnTo>
                  <a:lnTo>
                    <a:pt x="1487" y="644"/>
                  </a:lnTo>
                  <a:lnTo>
                    <a:pt x="1789" y="752"/>
                  </a:lnTo>
                  <a:lnTo>
                    <a:pt x="1846" y="668"/>
                  </a:lnTo>
                  <a:lnTo>
                    <a:pt x="1698" y="583"/>
                  </a:lnTo>
                  <a:lnTo>
                    <a:pt x="1567" y="479"/>
                  </a:lnTo>
                  <a:lnTo>
                    <a:pt x="1407" y="337"/>
                  </a:lnTo>
                  <a:lnTo>
                    <a:pt x="1297" y="262"/>
                  </a:lnTo>
                  <a:lnTo>
                    <a:pt x="1263" y="120"/>
                  </a:lnTo>
                  <a:lnTo>
                    <a:pt x="1225" y="0"/>
                  </a:lnTo>
                  <a:lnTo>
                    <a:pt x="995" y="5"/>
                  </a:lnTo>
                  <a:lnTo>
                    <a:pt x="1046" y="273"/>
                  </a:lnTo>
                  <a:lnTo>
                    <a:pt x="731" y="93"/>
                  </a:lnTo>
                  <a:lnTo>
                    <a:pt x="516" y="479"/>
                  </a:lnTo>
                  <a:lnTo>
                    <a:pt x="607" y="495"/>
                  </a:lnTo>
                  <a:lnTo>
                    <a:pt x="738" y="495"/>
                  </a:lnTo>
                  <a:lnTo>
                    <a:pt x="596" y="621"/>
                  </a:lnTo>
                  <a:lnTo>
                    <a:pt x="510" y="837"/>
                  </a:lnTo>
                  <a:lnTo>
                    <a:pt x="436" y="907"/>
                  </a:lnTo>
                  <a:lnTo>
                    <a:pt x="430" y="746"/>
                  </a:lnTo>
                  <a:lnTo>
                    <a:pt x="390" y="661"/>
                  </a:lnTo>
                  <a:lnTo>
                    <a:pt x="0" y="776"/>
                  </a:lnTo>
                  <a:close/>
                </a:path>
              </a:pathLst>
            </a:custGeom>
            <a:solidFill>
              <a:srgbClr val="F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Freeform 17">
              <a:extLst>
                <a:ext uri="{FF2B5EF4-FFF2-40B4-BE49-F238E27FC236}">
                  <a16:creationId xmlns:a16="http://schemas.microsoft.com/office/drawing/2014/main" id="{74C4D25F-67DB-4776-9CDC-8FD75921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816"/>
              <a:ext cx="369" cy="91"/>
            </a:xfrm>
            <a:custGeom>
              <a:avLst/>
              <a:gdLst>
                <a:gd name="T0" fmla="*/ 0 w 736"/>
                <a:gd name="T1" fmla="*/ 0 h 182"/>
                <a:gd name="T2" fmla="*/ 0 w 736"/>
                <a:gd name="T3" fmla="*/ 51 h 182"/>
                <a:gd name="T4" fmla="*/ 736 w 736"/>
                <a:gd name="T5" fmla="*/ 182 h 182"/>
                <a:gd name="T6" fmla="*/ 736 w 736"/>
                <a:gd name="T7" fmla="*/ 142 h 182"/>
                <a:gd name="T8" fmla="*/ 0 w 736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6" h="182">
                  <a:moveTo>
                    <a:pt x="0" y="0"/>
                  </a:moveTo>
                  <a:lnTo>
                    <a:pt x="0" y="51"/>
                  </a:lnTo>
                  <a:lnTo>
                    <a:pt x="736" y="182"/>
                  </a:lnTo>
                  <a:lnTo>
                    <a:pt x="736" y="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6" name="Freeform 18">
              <a:extLst>
                <a:ext uri="{FF2B5EF4-FFF2-40B4-BE49-F238E27FC236}">
                  <a16:creationId xmlns:a16="http://schemas.microsoft.com/office/drawing/2014/main" id="{0B2A6511-AE39-4CB9-BC81-3B7FC60D8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363"/>
              <a:ext cx="66" cy="96"/>
            </a:xfrm>
            <a:custGeom>
              <a:avLst/>
              <a:gdLst>
                <a:gd name="T0" fmla="*/ 0 w 131"/>
                <a:gd name="T1" fmla="*/ 18 h 193"/>
                <a:gd name="T2" fmla="*/ 40 w 131"/>
                <a:gd name="T3" fmla="*/ 97 h 193"/>
                <a:gd name="T4" fmla="*/ 34 w 131"/>
                <a:gd name="T5" fmla="*/ 120 h 193"/>
                <a:gd name="T6" fmla="*/ 64 w 131"/>
                <a:gd name="T7" fmla="*/ 159 h 193"/>
                <a:gd name="T8" fmla="*/ 47 w 131"/>
                <a:gd name="T9" fmla="*/ 177 h 193"/>
                <a:gd name="T10" fmla="*/ 56 w 131"/>
                <a:gd name="T11" fmla="*/ 193 h 193"/>
                <a:gd name="T12" fmla="*/ 131 w 131"/>
                <a:gd name="T13" fmla="*/ 159 h 193"/>
                <a:gd name="T14" fmla="*/ 131 w 131"/>
                <a:gd name="T15" fmla="*/ 120 h 193"/>
                <a:gd name="T16" fmla="*/ 96 w 131"/>
                <a:gd name="T17" fmla="*/ 80 h 193"/>
                <a:gd name="T18" fmla="*/ 64 w 131"/>
                <a:gd name="T19" fmla="*/ 86 h 193"/>
                <a:gd name="T20" fmla="*/ 34 w 131"/>
                <a:gd name="T21" fmla="*/ 0 h 193"/>
                <a:gd name="T22" fmla="*/ 0 w 131"/>
                <a:gd name="T23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193">
                  <a:moveTo>
                    <a:pt x="0" y="18"/>
                  </a:moveTo>
                  <a:lnTo>
                    <a:pt x="40" y="97"/>
                  </a:lnTo>
                  <a:lnTo>
                    <a:pt x="34" y="120"/>
                  </a:lnTo>
                  <a:lnTo>
                    <a:pt x="64" y="159"/>
                  </a:lnTo>
                  <a:lnTo>
                    <a:pt x="47" y="177"/>
                  </a:lnTo>
                  <a:lnTo>
                    <a:pt x="56" y="193"/>
                  </a:lnTo>
                  <a:lnTo>
                    <a:pt x="131" y="159"/>
                  </a:lnTo>
                  <a:lnTo>
                    <a:pt x="131" y="120"/>
                  </a:lnTo>
                  <a:lnTo>
                    <a:pt x="96" y="80"/>
                  </a:lnTo>
                  <a:lnTo>
                    <a:pt x="64" y="86"/>
                  </a:lnTo>
                  <a:lnTo>
                    <a:pt x="34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7" name="Freeform 19">
              <a:extLst>
                <a:ext uri="{FF2B5EF4-FFF2-40B4-BE49-F238E27FC236}">
                  <a16:creationId xmlns:a16="http://schemas.microsoft.com/office/drawing/2014/main" id="{00016648-A435-4EEB-9545-A2D55C1B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20"/>
              <a:ext cx="113" cy="23"/>
            </a:xfrm>
            <a:custGeom>
              <a:avLst/>
              <a:gdLst>
                <a:gd name="T0" fmla="*/ 0 w 228"/>
                <a:gd name="T1" fmla="*/ 16 h 45"/>
                <a:gd name="T2" fmla="*/ 40 w 228"/>
                <a:gd name="T3" fmla="*/ 0 h 45"/>
                <a:gd name="T4" fmla="*/ 228 w 228"/>
                <a:gd name="T5" fmla="*/ 0 h 45"/>
                <a:gd name="T6" fmla="*/ 228 w 228"/>
                <a:gd name="T7" fmla="*/ 34 h 45"/>
                <a:gd name="T8" fmla="*/ 97 w 228"/>
                <a:gd name="T9" fmla="*/ 34 h 45"/>
                <a:gd name="T10" fmla="*/ 46 w 228"/>
                <a:gd name="T11" fmla="*/ 45 h 45"/>
                <a:gd name="T12" fmla="*/ 0 w 228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45">
                  <a:moveTo>
                    <a:pt x="0" y="16"/>
                  </a:moveTo>
                  <a:lnTo>
                    <a:pt x="40" y="0"/>
                  </a:lnTo>
                  <a:lnTo>
                    <a:pt x="228" y="0"/>
                  </a:lnTo>
                  <a:lnTo>
                    <a:pt x="228" y="34"/>
                  </a:lnTo>
                  <a:lnTo>
                    <a:pt x="97" y="34"/>
                  </a:lnTo>
                  <a:lnTo>
                    <a:pt x="46" y="45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8" name="Freeform 20">
              <a:extLst>
                <a:ext uri="{FF2B5EF4-FFF2-40B4-BE49-F238E27FC236}">
                  <a16:creationId xmlns:a16="http://schemas.microsoft.com/office/drawing/2014/main" id="{B0C5EDBB-0275-418D-A109-DFE722506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120"/>
              <a:ext cx="274" cy="240"/>
            </a:xfrm>
            <a:custGeom>
              <a:avLst/>
              <a:gdLst>
                <a:gd name="T0" fmla="*/ 549 w 549"/>
                <a:gd name="T1" fmla="*/ 45 h 479"/>
                <a:gd name="T2" fmla="*/ 542 w 549"/>
                <a:gd name="T3" fmla="*/ 142 h 479"/>
                <a:gd name="T4" fmla="*/ 458 w 549"/>
                <a:gd name="T5" fmla="*/ 204 h 479"/>
                <a:gd name="T6" fmla="*/ 450 w 549"/>
                <a:gd name="T7" fmla="*/ 246 h 479"/>
                <a:gd name="T8" fmla="*/ 434 w 549"/>
                <a:gd name="T9" fmla="*/ 291 h 479"/>
                <a:gd name="T10" fmla="*/ 290 w 549"/>
                <a:gd name="T11" fmla="*/ 426 h 479"/>
                <a:gd name="T12" fmla="*/ 217 w 549"/>
                <a:gd name="T13" fmla="*/ 457 h 479"/>
                <a:gd name="T14" fmla="*/ 108 w 549"/>
                <a:gd name="T15" fmla="*/ 479 h 479"/>
                <a:gd name="T16" fmla="*/ 91 w 549"/>
                <a:gd name="T17" fmla="*/ 462 h 479"/>
                <a:gd name="T18" fmla="*/ 35 w 549"/>
                <a:gd name="T19" fmla="*/ 468 h 479"/>
                <a:gd name="T20" fmla="*/ 0 w 549"/>
                <a:gd name="T21" fmla="*/ 420 h 479"/>
                <a:gd name="T22" fmla="*/ 126 w 549"/>
                <a:gd name="T23" fmla="*/ 409 h 479"/>
                <a:gd name="T24" fmla="*/ 194 w 549"/>
                <a:gd name="T25" fmla="*/ 382 h 479"/>
                <a:gd name="T26" fmla="*/ 383 w 549"/>
                <a:gd name="T27" fmla="*/ 233 h 479"/>
                <a:gd name="T28" fmla="*/ 389 w 549"/>
                <a:gd name="T29" fmla="*/ 187 h 479"/>
                <a:gd name="T30" fmla="*/ 308 w 549"/>
                <a:gd name="T31" fmla="*/ 246 h 479"/>
                <a:gd name="T32" fmla="*/ 225 w 549"/>
                <a:gd name="T33" fmla="*/ 246 h 479"/>
                <a:gd name="T34" fmla="*/ 217 w 549"/>
                <a:gd name="T35" fmla="*/ 193 h 479"/>
                <a:gd name="T36" fmla="*/ 177 w 549"/>
                <a:gd name="T37" fmla="*/ 136 h 479"/>
                <a:gd name="T38" fmla="*/ 97 w 549"/>
                <a:gd name="T39" fmla="*/ 96 h 479"/>
                <a:gd name="T40" fmla="*/ 22 w 549"/>
                <a:gd name="T41" fmla="*/ 51 h 479"/>
                <a:gd name="T42" fmla="*/ 137 w 549"/>
                <a:gd name="T43" fmla="*/ 16 h 479"/>
                <a:gd name="T44" fmla="*/ 159 w 549"/>
                <a:gd name="T45" fmla="*/ 51 h 479"/>
                <a:gd name="T46" fmla="*/ 263 w 549"/>
                <a:gd name="T47" fmla="*/ 125 h 479"/>
                <a:gd name="T48" fmla="*/ 274 w 549"/>
                <a:gd name="T49" fmla="*/ 165 h 479"/>
                <a:gd name="T50" fmla="*/ 343 w 549"/>
                <a:gd name="T51" fmla="*/ 136 h 479"/>
                <a:gd name="T52" fmla="*/ 354 w 549"/>
                <a:gd name="T53" fmla="*/ 102 h 479"/>
                <a:gd name="T54" fmla="*/ 285 w 549"/>
                <a:gd name="T55" fmla="*/ 80 h 479"/>
                <a:gd name="T56" fmla="*/ 290 w 549"/>
                <a:gd name="T57" fmla="*/ 29 h 479"/>
                <a:gd name="T58" fmla="*/ 376 w 549"/>
                <a:gd name="T59" fmla="*/ 62 h 479"/>
                <a:gd name="T60" fmla="*/ 423 w 549"/>
                <a:gd name="T61" fmla="*/ 91 h 479"/>
                <a:gd name="T62" fmla="*/ 503 w 549"/>
                <a:gd name="T63" fmla="*/ 67 h 479"/>
                <a:gd name="T64" fmla="*/ 514 w 549"/>
                <a:gd name="T65" fmla="*/ 0 h 479"/>
                <a:gd name="T66" fmla="*/ 531 w 549"/>
                <a:gd name="T67" fmla="*/ 11 h 479"/>
                <a:gd name="T68" fmla="*/ 549 w 549"/>
                <a:gd name="T69" fmla="*/ 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479">
                  <a:moveTo>
                    <a:pt x="549" y="45"/>
                  </a:moveTo>
                  <a:lnTo>
                    <a:pt x="542" y="142"/>
                  </a:lnTo>
                  <a:lnTo>
                    <a:pt x="458" y="204"/>
                  </a:lnTo>
                  <a:lnTo>
                    <a:pt x="450" y="246"/>
                  </a:lnTo>
                  <a:lnTo>
                    <a:pt x="434" y="291"/>
                  </a:lnTo>
                  <a:lnTo>
                    <a:pt x="290" y="426"/>
                  </a:lnTo>
                  <a:lnTo>
                    <a:pt x="217" y="457"/>
                  </a:lnTo>
                  <a:lnTo>
                    <a:pt x="108" y="479"/>
                  </a:lnTo>
                  <a:lnTo>
                    <a:pt x="91" y="462"/>
                  </a:lnTo>
                  <a:lnTo>
                    <a:pt x="35" y="468"/>
                  </a:lnTo>
                  <a:lnTo>
                    <a:pt x="0" y="420"/>
                  </a:lnTo>
                  <a:lnTo>
                    <a:pt x="126" y="409"/>
                  </a:lnTo>
                  <a:lnTo>
                    <a:pt x="194" y="382"/>
                  </a:lnTo>
                  <a:lnTo>
                    <a:pt x="383" y="233"/>
                  </a:lnTo>
                  <a:lnTo>
                    <a:pt x="389" y="187"/>
                  </a:lnTo>
                  <a:lnTo>
                    <a:pt x="308" y="246"/>
                  </a:lnTo>
                  <a:lnTo>
                    <a:pt x="225" y="246"/>
                  </a:lnTo>
                  <a:lnTo>
                    <a:pt x="217" y="193"/>
                  </a:lnTo>
                  <a:lnTo>
                    <a:pt x="177" y="136"/>
                  </a:lnTo>
                  <a:lnTo>
                    <a:pt x="97" y="96"/>
                  </a:lnTo>
                  <a:lnTo>
                    <a:pt x="22" y="51"/>
                  </a:lnTo>
                  <a:lnTo>
                    <a:pt x="137" y="16"/>
                  </a:lnTo>
                  <a:lnTo>
                    <a:pt x="159" y="51"/>
                  </a:lnTo>
                  <a:lnTo>
                    <a:pt x="263" y="125"/>
                  </a:lnTo>
                  <a:lnTo>
                    <a:pt x="274" y="165"/>
                  </a:lnTo>
                  <a:lnTo>
                    <a:pt x="343" y="136"/>
                  </a:lnTo>
                  <a:lnTo>
                    <a:pt x="354" y="102"/>
                  </a:lnTo>
                  <a:lnTo>
                    <a:pt x="285" y="80"/>
                  </a:lnTo>
                  <a:lnTo>
                    <a:pt x="290" y="29"/>
                  </a:lnTo>
                  <a:lnTo>
                    <a:pt x="376" y="62"/>
                  </a:lnTo>
                  <a:lnTo>
                    <a:pt x="423" y="91"/>
                  </a:lnTo>
                  <a:lnTo>
                    <a:pt x="503" y="67"/>
                  </a:lnTo>
                  <a:lnTo>
                    <a:pt x="514" y="0"/>
                  </a:lnTo>
                  <a:lnTo>
                    <a:pt x="531" y="11"/>
                  </a:lnTo>
                  <a:lnTo>
                    <a:pt x="549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Freeform 21">
              <a:extLst>
                <a:ext uri="{FF2B5EF4-FFF2-40B4-BE49-F238E27FC236}">
                  <a16:creationId xmlns:a16="http://schemas.microsoft.com/office/drawing/2014/main" id="{016C609E-8EE7-48AF-A2B5-0F883ECC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231"/>
              <a:ext cx="209" cy="123"/>
            </a:xfrm>
            <a:custGeom>
              <a:avLst/>
              <a:gdLst>
                <a:gd name="T0" fmla="*/ 0 w 417"/>
                <a:gd name="T1" fmla="*/ 115 h 246"/>
                <a:gd name="T2" fmla="*/ 21 w 417"/>
                <a:gd name="T3" fmla="*/ 51 h 246"/>
                <a:gd name="T4" fmla="*/ 67 w 417"/>
                <a:gd name="T5" fmla="*/ 0 h 246"/>
                <a:gd name="T6" fmla="*/ 158 w 417"/>
                <a:gd name="T7" fmla="*/ 29 h 246"/>
                <a:gd name="T8" fmla="*/ 326 w 417"/>
                <a:gd name="T9" fmla="*/ 24 h 246"/>
                <a:gd name="T10" fmla="*/ 417 w 417"/>
                <a:gd name="T11" fmla="*/ 136 h 246"/>
                <a:gd name="T12" fmla="*/ 359 w 417"/>
                <a:gd name="T13" fmla="*/ 171 h 246"/>
                <a:gd name="T14" fmla="*/ 353 w 417"/>
                <a:gd name="T15" fmla="*/ 193 h 246"/>
                <a:gd name="T16" fmla="*/ 295 w 417"/>
                <a:gd name="T17" fmla="*/ 222 h 246"/>
                <a:gd name="T18" fmla="*/ 273 w 417"/>
                <a:gd name="T19" fmla="*/ 246 h 246"/>
                <a:gd name="T20" fmla="*/ 249 w 417"/>
                <a:gd name="T21" fmla="*/ 235 h 246"/>
                <a:gd name="T22" fmla="*/ 227 w 417"/>
                <a:gd name="T23" fmla="*/ 246 h 246"/>
                <a:gd name="T24" fmla="*/ 193 w 417"/>
                <a:gd name="T25" fmla="*/ 246 h 246"/>
                <a:gd name="T26" fmla="*/ 158 w 417"/>
                <a:gd name="T27" fmla="*/ 204 h 246"/>
                <a:gd name="T28" fmla="*/ 51 w 417"/>
                <a:gd name="T29" fmla="*/ 160 h 246"/>
                <a:gd name="T30" fmla="*/ 0 w 417"/>
                <a:gd name="T31" fmla="*/ 11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7" h="246">
                  <a:moveTo>
                    <a:pt x="0" y="115"/>
                  </a:moveTo>
                  <a:lnTo>
                    <a:pt x="21" y="51"/>
                  </a:lnTo>
                  <a:lnTo>
                    <a:pt x="67" y="0"/>
                  </a:lnTo>
                  <a:lnTo>
                    <a:pt x="158" y="29"/>
                  </a:lnTo>
                  <a:lnTo>
                    <a:pt x="326" y="24"/>
                  </a:lnTo>
                  <a:lnTo>
                    <a:pt x="417" y="136"/>
                  </a:lnTo>
                  <a:lnTo>
                    <a:pt x="359" y="171"/>
                  </a:lnTo>
                  <a:lnTo>
                    <a:pt x="353" y="193"/>
                  </a:lnTo>
                  <a:lnTo>
                    <a:pt x="295" y="222"/>
                  </a:lnTo>
                  <a:lnTo>
                    <a:pt x="273" y="246"/>
                  </a:lnTo>
                  <a:lnTo>
                    <a:pt x="249" y="235"/>
                  </a:lnTo>
                  <a:lnTo>
                    <a:pt x="227" y="246"/>
                  </a:lnTo>
                  <a:lnTo>
                    <a:pt x="193" y="246"/>
                  </a:lnTo>
                  <a:lnTo>
                    <a:pt x="158" y="204"/>
                  </a:lnTo>
                  <a:lnTo>
                    <a:pt x="51" y="160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Freeform 22">
              <a:extLst>
                <a:ext uri="{FF2B5EF4-FFF2-40B4-BE49-F238E27FC236}">
                  <a16:creationId xmlns:a16="http://schemas.microsoft.com/office/drawing/2014/main" id="{23696EF2-5CE7-479D-9F35-7B7913A02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109"/>
              <a:ext cx="74" cy="142"/>
            </a:xfrm>
            <a:custGeom>
              <a:avLst/>
              <a:gdLst>
                <a:gd name="T0" fmla="*/ 0 w 150"/>
                <a:gd name="T1" fmla="*/ 0 h 284"/>
                <a:gd name="T2" fmla="*/ 102 w 150"/>
                <a:gd name="T3" fmla="*/ 284 h 284"/>
                <a:gd name="T4" fmla="*/ 150 w 150"/>
                <a:gd name="T5" fmla="*/ 273 h 284"/>
                <a:gd name="T6" fmla="*/ 80 w 150"/>
                <a:gd name="T7" fmla="*/ 0 h 284"/>
                <a:gd name="T8" fmla="*/ 0 w 150"/>
                <a:gd name="T9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84">
                  <a:moveTo>
                    <a:pt x="0" y="0"/>
                  </a:moveTo>
                  <a:lnTo>
                    <a:pt x="102" y="284"/>
                  </a:lnTo>
                  <a:lnTo>
                    <a:pt x="150" y="273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Freeform 23">
              <a:extLst>
                <a:ext uri="{FF2B5EF4-FFF2-40B4-BE49-F238E27FC236}">
                  <a16:creationId xmlns:a16="http://schemas.microsoft.com/office/drawing/2014/main" id="{198C0247-B68C-42EA-BE14-4F9E4375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023"/>
              <a:ext cx="237" cy="95"/>
            </a:xfrm>
            <a:custGeom>
              <a:avLst/>
              <a:gdLst>
                <a:gd name="T0" fmla="*/ 22 w 474"/>
                <a:gd name="T1" fmla="*/ 0 h 189"/>
                <a:gd name="T2" fmla="*/ 0 w 474"/>
                <a:gd name="T3" fmla="*/ 29 h 189"/>
                <a:gd name="T4" fmla="*/ 22 w 474"/>
                <a:gd name="T5" fmla="*/ 85 h 189"/>
                <a:gd name="T6" fmla="*/ 62 w 474"/>
                <a:gd name="T7" fmla="*/ 133 h 189"/>
                <a:gd name="T8" fmla="*/ 158 w 474"/>
                <a:gd name="T9" fmla="*/ 160 h 189"/>
                <a:gd name="T10" fmla="*/ 268 w 474"/>
                <a:gd name="T11" fmla="*/ 184 h 189"/>
                <a:gd name="T12" fmla="*/ 383 w 474"/>
                <a:gd name="T13" fmla="*/ 189 h 189"/>
                <a:gd name="T14" fmla="*/ 474 w 474"/>
                <a:gd name="T15" fmla="*/ 177 h 189"/>
                <a:gd name="T16" fmla="*/ 452 w 474"/>
                <a:gd name="T17" fmla="*/ 104 h 189"/>
                <a:gd name="T18" fmla="*/ 273 w 474"/>
                <a:gd name="T19" fmla="*/ 96 h 189"/>
                <a:gd name="T20" fmla="*/ 67 w 474"/>
                <a:gd name="T21" fmla="*/ 13 h 189"/>
                <a:gd name="T22" fmla="*/ 22 w 474"/>
                <a:gd name="T2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4" h="189">
                  <a:moveTo>
                    <a:pt x="22" y="0"/>
                  </a:moveTo>
                  <a:lnTo>
                    <a:pt x="0" y="29"/>
                  </a:lnTo>
                  <a:lnTo>
                    <a:pt x="22" y="85"/>
                  </a:lnTo>
                  <a:lnTo>
                    <a:pt x="62" y="133"/>
                  </a:lnTo>
                  <a:lnTo>
                    <a:pt x="158" y="160"/>
                  </a:lnTo>
                  <a:lnTo>
                    <a:pt x="268" y="184"/>
                  </a:lnTo>
                  <a:lnTo>
                    <a:pt x="383" y="189"/>
                  </a:lnTo>
                  <a:lnTo>
                    <a:pt x="474" y="177"/>
                  </a:lnTo>
                  <a:lnTo>
                    <a:pt x="452" y="104"/>
                  </a:lnTo>
                  <a:lnTo>
                    <a:pt x="273" y="96"/>
                  </a:lnTo>
                  <a:lnTo>
                    <a:pt x="67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7023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Freeform 24">
              <a:extLst>
                <a:ext uri="{FF2B5EF4-FFF2-40B4-BE49-F238E27FC236}">
                  <a16:creationId xmlns:a16="http://schemas.microsoft.com/office/drawing/2014/main" id="{01494360-27BF-4568-894A-D48C9ECE4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325"/>
              <a:ext cx="725" cy="522"/>
            </a:xfrm>
            <a:custGeom>
              <a:avLst/>
              <a:gdLst>
                <a:gd name="T0" fmla="*/ 918 w 1451"/>
                <a:gd name="T1" fmla="*/ 6 h 1044"/>
                <a:gd name="T2" fmla="*/ 931 w 1451"/>
                <a:gd name="T3" fmla="*/ 48 h 1044"/>
                <a:gd name="T4" fmla="*/ 0 w 1451"/>
                <a:gd name="T5" fmla="*/ 969 h 1044"/>
                <a:gd name="T6" fmla="*/ 33 w 1451"/>
                <a:gd name="T7" fmla="*/ 1009 h 1044"/>
                <a:gd name="T8" fmla="*/ 942 w 1451"/>
                <a:gd name="T9" fmla="*/ 93 h 1044"/>
                <a:gd name="T10" fmla="*/ 1148 w 1451"/>
                <a:gd name="T11" fmla="*/ 600 h 1044"/>
                <a:gd name="T12" fmla="*/ 1205 w 1451"/>
                <a:gd name="T13" fmla="*/ 707 h 1044"/>
                <a:gd name="T14" fmla="*/ 1392 w 1451"/>
                <a:gd name="T15" fmla="*/ 982 h 1044"/>
                <a:gd name="T16" fmla="*/ 1389 w 1451"/>
                <a:gd name="T17" fmla="*/ 1022 h 1044"/>
                <a:gd name="T18" fmla="*/ 1427 w 1451"/>
                <a:gd name="T19" fmla="*/ 1044 h 1044"/>
                <a:gd name="T20" fmla="*/ 1451 w 1451"/>
                <a:gd name="T21" fmla="*/ 1022 h 1044"/>
                <a:gd name="T22" fmla="*/ 1438 w 1451"/>
                <a:gd name="T23" fmla="*/ 969 h 1044"/>
                <a:gd name="T24" fmla="*/ 1421 w 1451"/>
                <a:gd name="T25" fmla="*/ 964 h 1044"/>
                <a:gd name="T26" fmla="*/ 1274 w 1451"/>
                <a:gd name="T27" fmla="*/ 736 h 1044"/>
                <a:gd name="T28" fmla="*/ 1221 w 1451"/>
                <a:gd name="T29" fmla="*/ 640 h 1044"/>
                <a:gd name="T30" fmla="*/ 1183 w 1451"/>
                <a:gd name="T31" fmla="*/ 530 h 1044"/>
                <a:gd name="T32" fmla="*/ 982 w 1451"/>
                <a:gd name="T33" fmla="*/ 0 h 1044"/>
                <a:gd name="T34" fmla="*/ 918 w 1451"/>
                <a:gd name="T35" fmla="*/ 6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51" h="1044">
                  <a:moveTo>
                    <a:pt x="918" y="6"/>
                  </a:moveTo>
                  <a:lnTo>
                    <a:pt x="931" y="48"/>
                  </a:lnTo>
                  <a:lnTo>
                    <a:pt x="0" y="969"/>
                  </a:lnTo>
                  <a:lnTo>
                    <a:pt x="33" y="1009"/>
                  </a:lnTo>
                  <a:lnTo>
                    <a:pt x="942" y="93"/>
                  </a:lnTo>
                  <a:lnTo>
                    <a:pt x="1148" y="600"/>
                  </a:lnTo>
                  <a:lnTo>
                    <a:pt x="1205" y="707"/>
                  </a:lnTo>
                  <a:lnTo>
                    <a:pt x="1392" y="982"/>
                  </a:lnTo>
                  <a:lnTo>
                    <a:pt x="1389" y="1022"/>
                  </a:lnTo>
                  <a:lnTo>
                    <a:pt x="1427" y="1044"/>
                  </a:lnTo>
                  <a:lnTo>
                    <a:pt x="1451" y="1022"/>
                  </a:lnTo>
                  <a:lnTo>
                    <a:pt x="1438" y="969"/>
                  </a:lnTo>
                  <a:lnTo>
                    <a:pt x="1421" y="964"/>
                  </a:lnTo>
                  <a:lnTo>
                    <a:pt x="1274" y="736"/>
                  </a:lnTo>
                  <a:lnTo>
                    <a:pt x="1221" y="640"/>
                  </a:lnTo>
                  <a:lnTo>
                    <a:pt x="1183" y="530"/>
                  </a:lnTo>
                  <a:lnTo>
                    <a:pt x="982" y="0"/>
                  </a:lnTo>
                  <a:lnTo>
                    <a:pt x="918" y="6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Freeform 25">
              <a:extLst>
                <a:ext uri="{FF2B5EF4-FFF2-40B4-BE49-F238E27FC236}">
                  <a16:creationId xmlns:a16="http://schemas.microsoft.com/office/drawing/2014/main" id="{75B0DE0C-77D1-4D3A-A338-21876986F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2506"/>
              <a:ext cx="166" cy="284"/>
            </a:xfrm>
            <a:custGeom>
              <a:avLst/>
              <a:gdLst>
                <a:gd name="T0" fmla="*/ 302 w 331"/>
                <a:gd name="T1" fmla="*/ 0 h 570"/>
                <a:gd name="T2" fmla="*/ 0 w 331"/>
                <a:gd name="T3" fmla="*/ 570 h 570"/>
                <a:gd name="T4" fmla="*/ 32 w 331"/>
                <a:gd name="T5" fmla="*/ 570 h 570"/>
                <a:gd name="T6" fmla="*/ 331 w 331"/>
                <a:gd name="T7" fmla="*/ 16 h 570"/>
                <a:gd name="T8" fmla="*/ 302 w 331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1" h="570">
                  <a:moveTo>
                    <a:pt x="302" y="0"/>
                  </a:moveTo>
                  <a:lnTo>
                    <a:pt x="0" y="570"/>
                  </a:lnTo>
                  <a:lnTo>
                    <a:pt x="32" y="570"/>
                  </a:lnTo>
                  <a:lnTo>
                    <a:pt x="331" y="16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Freeform 26">
              <a:extLst>
                <a:ext uri="{FF2B5EF4-FFF2-40B4-BE49-F238E27FC236}">
                  <a16:creationId xmlns:a16="http://schemas.microsoft.com/office/drawing/2014/main" id="{A72E2FB6-B61D-4771-B327-DD8074C0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927"/>
              <a:ext cx="334" cy="170"/>
            </a:xfrm>
            <a:custGeom>
              <a:avLst/>
              <a:gdLst>
                <a:gd name="T0" fmla="*/ 314 w 669"/>
                <a:gd name="T1" fmla="*/ 86 h 341"/>
                <a:gd name="T2" fmla="*/ 84 w 669"/>
                <a:gd name="T3" fmla="*/ 0 h 341"/>
                <a:gd name="T4" fmla="*/ 57 w 669"/>
                <a:gd name="T5" fmla="*/ 75 h 341"/>
                <a:gd name="T6" fmla="*/ 35 w 669"/>
                <a:gd name="T7" fmla="*/ 62 h 341"/>
                <a:gd name="T8" fmla="*/ 0 w 669"/>
                <a:gd name="T9" fmla="*/ 166 h 341"/>
                <a:gd name="T10" fmla="*/ 0 w 669"/>
                <a:gd name="T11" fmla="*/ 261 h 341"/>
                <a:gd name="T12" fmla="*/ 188 w 669"/>
                <a:gd name="T13" fmla="*/ 261 h 341"/>
                <a:gd name="T14" fmla="*/ 359 w 669"/>
                <a:gd name="T15" fmla="*/ 308 h 341"/>
                <a:gd name="T16" fmla="*/ 463 w 669"/>
                <a:gd name="T17" fmla="*/ 324 h 341"/>
                <a:gd name="T18" fmla="*/ 571 w 669"/>
                <a:gd name="T19" fmla="*/ 341 h 341"/>
                <a:gd name="T20" fmla="*/ 669 w 669"/>
                <a:gd name="T21" fmla="*/ 319 h 341"/>
                <a:gd name="T22" fmla="*/ 656 w 669"/>
                <a:gd name="T23" fmla="*/ 279 h 341"/>
                <a:gd name="T24" fmla="*/ 525 w 669"/>
                <a:gd name="T25" fmla="*/ 233 h 341"/>
                <a:gd name="T26" fmla="*/ 359 w 669"/>
                <a:gd name="T27" fmla="*/ 155 h 341"/>
                <a:gd name="T28" fmla="*/ 314 w 669"/>
                <a:gd name="T29" fmla="*/ 8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9" h="341">
                  <a:moveTo>
                    <a:pt x="314" y="86"/>
                  </a:moveTo>
                  <a:lnTo>
                    <a:pt x="84" y="0"/>
                  </a:lnTo>
                  <a:lnTo>
                    <a:pt x="57" y="75"/>
                  </a:lnTo>
                  <a:lnTo>
                    <a:pt x="35" y="62"/>
                  </a:lnTo>
                  <a:lnTo>
                    <a:pt x="0" y="166"/>
                  </a:lnTo>
                  <a:lnTo>
                    <a:pt x="0" y="261"/>
                  </a:lnTo>
                  <a:lnTo>
                    <a:pt x="188" y="261"/>
                  </a:lnTo>
                  <a:lnTo>
                    <a:pt x="359" y="308"/>
                  </a:lnTo>
                  <a:lnTo>
                    <a:pt x="463" y="324"/>
                  </a:lnTo>
                  <a:lnTo>
                    <a:pt x="571" y="341"/>
                  </a:lnTo>
                  <a:lnTo>
                    <a:pt x="669" y="319"/>
                  </a:lnTo>
                  <a:lnTo>
                    <a:pt x="656" y="279"/>
                  </a:lnTo>
                  <a:lnTo>
                    <a:pt x="525" y="233"/>
                  </a:lnTo>
                  <a:lnTo>
                    <a:pt x="359" y="155"/>
                  </a:lnTo>
                  <a:lnTo>
                    <a:pt x="314" y="86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Freeform 27">
              <a:extLst>
                <a:ext uri="{FF2B5EF4-FFF2-40B4-BE49-F238E27FC236}">
                  <a16:creationId xmlns:a16="http://schemas.microsoft.com/office/drawing/2014/main" id="{D5335471-31B6-46DE-BA9D-CDE06D4B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442"/>
              <a:ext cx="335" cy="223"/>
            </a:xfrm>
            <a:custGeom>
              <a:avLst/>
              <a:gdLst>
                <a:gd name="T0" fmla="*/ 113 w 669"/>
                <a:gd name="T1" fmla="*/ 0 h 446"/>
                <a:gd name="T2" fmla="*/ 80 w 669"/>
                <a:gd name="T3" fmla="*/ 92 h 446"/>
                <a:gd name="T4" fmla="*/ 53 w 669"/>
                <a:gd name="T5" fmla="*/ 178 h 446"/>
                <a:gd name="T6" fmla="*/ 0 w 669"/>
                <a:gd name="T7" fmla="*/ 358 h 446"/>
                <a:gd name="T8" fmla="*/ 144 w 669"/>
                <a:gd name="T9" fmla="*/ 371 h 446"/>
                <a:gd name="T10" fmla="*/ 281 w 669"/>
                <a:gd name="T11" fmla="*/ 422 h 446"/>
                <a:gd name="T12" fmla="*/ 423 w 669"/>
                <a:gd name="T13" fmla="*/ 446 h 446"/>
                <a:gd name="T14" fmla="*/ 514 w 669"/>
                <a:gd name="T15" fmla="*/ 446 h 446"/>
                <a:gd name="T16" fmla="*/ 589 w 669"/>
                <a:gd name="T17" fmla="*/ 429 h 446"/>
                <a:gd name="T18" fmla="*/ 663 w 669"/>
                <a:gd name="T19" fmla="*/ 406 h 446"/>
                <a:gd name="T20" fmla="*/ 669 w 669"/>
                <a:gd name="T21" fmla="*/ 389 h 446"/>
                <a:gd name="T22" fmla="*/ 629 w 669"/>
                <a:gd name="T23" fmla="*/ 355 h 446"/>
                <a:gd name="T24" fmla="*/ 503 w 669"/>
                <a:gd name="T25" fmla="*/ 338 h 446"/>
                <a:gd name="T26" fmla="*/ 441 w 669"/>
                <a:gd name="T27" fmla="*/ 296 h 446"/>
                <a:gd name="T28" fmla="*/ 366 w 669"/>
                <a:gd name="T29" fmla="*/ 269 h 446"/>
                <a:gd name="T30" fmla="*/ 310 w 669"/>
                <a:gd name="T31" fmla="*/ 173 h 446"/>
                <a:gd name="T32" fmla="*/ 332 w 669"/>
                <a:gd name="T33" fmla="*/ 98 h 446"/>
                <a:gd name="T34" fmla="*/ 113 w 669"/>
                <a:gd name="T35" fmla="*/ 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9" h="446">
                  <a:moveTo>
                    <a:pt x="113" y="0"/>
                  </a:moveTo>
                  <a:lnTo>
                    <a:pt x="80" y="92"/>
                  </a:lnTo>
                  <a:lnTo>
                    <a:pt x="53" y="178"/>
                  </a:lnTo>
                  <a:lnTo>
                    <a:pt x="0" y="358"/>
                  </a:lnTo>
                  <a:lnTo>
                    <a:pt x="144" y="371"/>
                  </a:lnTo>
                  <a:lnTo>
                    <a:pt x="281" y="422"/>
                  </a:lnTo>
                  <a:lnTo>
                    <a:pt x="423" y="446"/>
                  </a:lnTo>
                  <a:lnTo>
                    <a:pt x="514" y="446"/>
                  </a:lnTo>
                  <a:lnTo>
                    <a:pt x="589" y="429"/>
                  </a:lnTo>
                  <a:lnTo>
                    <a:pt x="663" y="406"/>
                  </a:lnTo>
                  <a:lnTo>
                    <a:pt x="669" y="389"/>
                  </a:lnTo>
                  <a:lnTo>
                    <a:pt x="629" y="355"/>
                  </a:lnTo>
                  <a:lnTo>
                    <a:pt x="503" y="338"/>
                  </a:lnTo>
                  <a:lnTo>
                    <a:pt x="441" y="296"/>
                  </a:lnTo>
                  <a:lnTo>
                    <a:pt x="366" y="269"/>
                  </a:lnTo>
                  <a:lnTo>
                    <a:pt x="310" y="173"/>
                  </a:lnTo>
                  <a:lnTo>
                    <a:pt x="332" y="9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6" name="Freeform 28">
              <a:extLst>
                <a:ext uri="{FF2B5EF4-FFF2-40B4-BE49-F238E27FC236}">
                  <a16:creationId xmlns:a16="http://schemas.microsoft.com/office/drawing/2014/main" id="{8C6445D5-4147-4CBE-A164-366B11420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579"/>
              <a:ext cx="65" cy="37"/>
            </a:xfrm>
            <a:custGeom>
              <a:avLst/>
              <a:gdLst>
                <a:gd name="T0" fmla="*/ 0 w 129"/>
                <a:gd name="T1" fmla="*/ 69 h 72"/>
                <a:gd name="T2" fmla="*/ 51 w 129"/>
                <a:gd name="T3" fmla="*/ 16 h 72"/>
                <a:gd name="T4" fmla="*/ 96 w 129"/>
                <a:gd name="T5" fmla="*/ 0 h 72"/>
                <a:gd name="T6" fmla="*/ 129 w 129"/>
                <a:gd name="T7" fmla="*/ 5 h 72"/>
                <a:gd name="T8" fmla="*/ 75 w 129"/>
                <a:gd name="T9" fmla="*/ 40 h 72"/>
                <a:gd name="T10" fmla="*/ 40 w 129"/>
                <a:gd name="T11" fmla="*/ 72 h 72"/>
                <a:gd name="T12" fmla="*/ 0 w 129"/>
                <a:gd name="T13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72">
                  <a:moveTo>
                    <a:pt x="0" y="69"/>
                  </a:moveTo>
                  <a:lnTo>
                    <a:pt x="51" y="16"/>
                  </a:lnTo>
                  <a:lnTo>
                    <a:pt x="96" y="0"/>
                  </a:lnTo>
                  <a:lnTo>
                    <a:pt x="129" y="5"/>
                  </a:lnTo>
                  <a:lnTo>
                    <a:pt x="75" y="40"/>
                  </a:lnTo>
                  <a:lnTo>
                    <a:pt x="40" y="72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7" name="Freeform 29">
              <a:extLst>
                <a:ext uri="{FF2B5EF4-FFF2-40B4-BE49-F238E27FC236}">
                  <a16:creationId xmlns:a16="http://schemas.microsoft.com/office/drawing/2014/main" id="{40BDAB0D-E05B-4E83-9AE4-B0E88DB8C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590"/>
              <a:ext cx="69" cy="47"/>
            </a:xfrm>
            <a:custGeom>
              <a:avLst/>
              <a:gdLst>
                <a:gd name="T0" fmla="*/ 0 w 138"/>
                <a:gd name="T1" fmla="*/ 70 h 93"/>
                <a:gd name="T2" fmla="*/ 53 w 138"/>
                <a:gd name="T3" fmla="*/ 30 h 93"/>
                <a:gd name="T4" fmla="*/ 104 w 138"/>
                <a:gd name="T5" fmla="*/ 0 h 93"/>
                <a:gd name="T6" fmla="*/ 138 w 138"/>
                <a:gd name="T7" fmla="*/ 19 h 93"/>
                <a:gd name="T8" fmla="*/ 75 w 138"/>
                <a:gd name="T9" fmla="*/ 48 h 93"/>
                <a:gd name="T10" fmla="*/ 40 w 138"/>
                <a:gd name="T11" fmla="*/ 93 h 93"/>
                <a:gd name="T12" fmla="*/ 0 w 138"/>
                <a:gd name="T13" fmla="*/ 7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93">
                  <a:moveTo>
                    <a:pt x="0" y="70"/>
                  </a:moveTo>
                  <a:lnTo>
                    <a:pt x="53" y="30"/>
                  </a:lnTo>
                  <a:lnTo>
                    <a:pt x="104" y="0"/>
                  </a:lnTo>
                  <a:lnTo>
                    <a:pt x="138" y="19"/>
                  </a:lnTo>
                  <a:lnTo>
                    <a:pt x="75" y="48"/>
                  </a:lnTo>
                  <a:lnTo>
                    <a:pt x="40" y="93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8" name="Freeform 30">
              <a:extLst>
                <a:ext uri="{FF2B5EF4-FFF2-40B4-BE49-F238E27FC236}">
                  <a16:creationId xmlns:a16="http://schemas.microsoft.com/office/drawing/2014/main" id="{9D435303-3FE2-4544-ADC0-F3EE5BB4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605"/>
              <a:ext cx="43" cy="45"/>
            </a:xfrm>
            <a:custGeom>
              <a:avLst/>
              <a:gdLst>
                <a:gd name="T0" fmla="*/ 75 w 86"/>
                <a:gd name="T1" fmla="*/ 0 h 91"/>
                <a:gd name="T2" fmla="*/ 35 w 86"/>
                <a:gd name="T3" fmla="*/ 29 h 91"/>
                <a:gd name="T4" fmla="*/ 0 w 86"/>
                <a:gd name="T5" fmla="*/ 74 h 91"/>
                <a:gd name="T6" fmla="*/ 29 w 86"/>
                <a:gd name="T7" fmla="*/ 91 h 91"/>
                <a:gd name="T8" fmla="*/ 58 w 86"/>
                <a:gd name="T9" fmla="*/ 32 h 91"/>
                <a:gd name="T10" fmla="*/ 86 w 86"/>
                <a:gd name="T11" fmla="*/ 7 h 91"/>
                <a:gd name="T12" fmla="*/ 75 w 86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1">
                  <a:moveTo>
                    <a:pt x="75" y="0"/>
                  </a:moveTo>
                  <a:lnTo>
                    <a:pt x="35" y="29"/>
                  </a:lnTo>
                  <a:lnTo>
                    <a:pt x="0" y="74"/>
                  </a:lnTo>
                  <a:lnTo>
                    <a:pt x="29" y="91"/>
                  </a:lnTo>
                  <a:lnTo>
                    <a:pt x="58" y="32"/>
                  </a:lnTo>
                  <a:lnTo>
                    <a:pt x="86" y="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9" name="Freeform 31">
              <a:extLst>
                <a:ext uri="{FF2B5EF4-FFF2-40B4-BE49-F238E27FC236}">
                  <a16:creationId xmlns:a16="http://schemas.microsoft.com/office/drawing/2014/main" id="{2865A6E6-57CC-488F-8DBE-8DDC8F589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59"/>
              <a:ext cx="91" cy="88"/>
            </a:xfrm>
            <a:custGeom>
              <a:avLst/>
              <a:gdLst>
                <a:gd name="T0" fmla="*/ 0 w 182"/>
                <a:gd name="T1" fmla="*/ 171 h 177"/>
                <a:gd name="T2" fmla="*/ 0 w 182"/>
                <a:gd name="T3" fmla="*/ 131 h 177"/>
                <a:gd name="T4" fmla="*/ 33 w 182"/>
                <a:gd name="T5" fmla="*/ 75 h 177"/>
                <a:gd name="T6" fmla="*/ 73 w 182"/>
                <a:gd name="T7" fmla="*/ 35 h 177"/>
                <a:gd name="T8" fmla="*/ 118 w 182"/>
                <a:gd name="T9" fmla="*/ 13 h 177"/>
                <a:gd name="T10" fmla="*/ 169 w 182"/>
                <a:gd name="T11" fmla="*/ 0 h 177"/>
                <a:gd name="T12" fmla="*/ 182 w 182"/>
                <a:gd name="T13" fmla="*/ 17 h 177"/>
                <a:gd name="T14" fmla="*/ 113 w 182"/>
                <a:gd name="T15" fmla="*/ 64 h 177"/>
                <a:gd name="T16" fmla="*/ 60 w 182"/>
                <a:gd name="T17" fmla="*/ 102 h 177"/>
                <a:gd name="T18" fmla="*/ 27 w 182"/>
                <a:gd name="T19" fmla="*/ 148 h 177"/>
                <a:gd name="T20" fmla="*/ 0 w 182"/>
                <a:gd name="T21" fmla="*/ 177 h 177"/>
                <a:gd name="T22" fmla="*/ 0 w 182"/>
                <a:gd name="T23" fmla="*/ 17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2" h="177">
                  <a:moveTo>
                    <a:pt x="0" y="171"/>
                  </a:moveTo>
                  <a:lnTo>
                    <a:pt x="0" y="131"/>
                  </a:lnTo>
                  <a:lnTo>
                    <a:pt x="33" y="75"/>
                  </a:lnTo>
                  <a:lnTo>
                    <a:pt x="73" y="35"/>
                  </a:lnTo>
                  <a:lnTo>
                    <a:pt x="118" y="13"/>
                  </a:lnTo>
                  <a:lnTo>
                    <a:pt x="169" y="0"/>
                  </a:lnTo>
                  <a:lnTo>
                    <a:pt x="182" y="17"/>
                  </a:lnTo>
                  <a:lnTo>
                    <a:pt x="113" y="64"/>
                  </a:lnTo>
                  <a:lnTo>
                    <a:pt x="60" y="102"/>
                  </a:lnTo>
                  <a:lnTo>
                    <a:pt x="27" y="148"/>
                  </a:lnTo>
                  <a:lnTo>
                    <a:pt x="0" y="177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0" name="Freeform 32">
              <a:extLst>
                <a:ext uri="{FF2B5EF4-FFF2-40B4-BE49-F238E27FC236}">
                  <a16:creationId xmlns:a16="http://schemas.microsoft.com/office/drawing/2014/main" id="{7A101DA4-0433-4F5B-B025-79C1911E0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710"/>
              <a:ext cx="280" cy="411"/>
            </a:xfrm>
            <a:custGeom>
              <a:avLst/>
              <a:gdLst>
                <a:gd name="T0" fmla="*/ 342 w 559"/>
                <a:gd name="T1" fmla="*/ 11 h 821"/>
                <a:gd name="T2" fmla="*/ 313 w 559"/>
                <a:gd name="T3" fmla="*/ 131 h 821"/>
                <a:gd name="T4" fmla="*/ 249 w 559"/>
                <a:gd name="T5" fmla="*/ 131 h 821"/>
                <a:gd name="T6" fmla="*/ 158 w 559"/>
                <a:gd name="T7" fmla="*/ 147 h 821"/>
                <a:gd name="T8" fmla="*/ 80 w 559"/>
                <a:gd name="T9" fmla="*/ 216 h 821"/>
                <a:gd name="T10" fmla="*/ 22 w 559"/>
                <a:gd name="T11" fmla="*/ 278 h 821"/>
                <a:gd name="T12" fmla="*/ 0 w 559"/>
                <a:gd name="T13" fmla="*/ 358 h 821"/>
                <a:gd name="T14" fmla="*/ 5 w 559"/>
                <a:gd name="T15" fmla="*/ 439 h 821"/>
                <a:gd name="T16" fmla="*/ 16 w 559"/>
                <a:gd name="T17" fmla="*/ 519 h 821"/>
                <a:gd name="T18" fmla="*/ 62 w 559"/>
                <a:gd name="T19" fmla="*/ 588 h 821"/>
                <a:gd name="T20" fmla="*/ 118 w 559"/>
                <a:gd name="T21" fmla="*/ 632 h 821"/>
                <a:gd name="T22" fmla="*/ 206 w 559"/>
                <a:gd name="T23" fmla="*/ 679 h 821"/>
                <a:gd name="T24" fmla="*/ 182 w 559"/>
                <a:gd name="T25" fmla="*/ 768 h 821"/>
                <a:gd name="T26" fmla="*/ 153 w 559"/>
                <a:gd name="T27" fmla="*/ 792 h 821"/>
                <a:gd name="T28" fmla="*/ 171 w 559"/>
                <a:gd name="T29" fmla="*/ 816 h 821"/>
                <a:gd name="T30" fmla="*/ 211 w 559"/>
                <a:gd name="T31" fmla="*/ 821 h 821"/>
                <a:gd name="T32" fmla="*/ 233 w 559"/>
                <a:gd name="T33" fmla="*/ 816 h 821"/>
                <a:gd name="T34" fmla="*/ 228 w 559"/>
                <a:gd name="T35" fmla="*/ 765 h 821"/>
                <a:gd name="T36" fmla="*/ 249 w 559"/>
                <a:gd name="T37" fmla="*/ 684 h 821"/>
                <a:gd name="T38" fmla="*/ 330 w 559"/>
                <a:gd name="T39" fmla="*/ 684 h 821"/>
                <a:gd name="T40" fmla="*/ 404 w 559"/>
                <a:gd name="T41" fmla="*/ 655 h 821"/>
                <a:gd name="T42" fmla="*/ 474 w 559"/>
                <a:gd name="T43" fmla="*/ 604 h 821"/>
                <a:gd name="T44" fmla="*/ 525 w 559"/>
                <a:gd name="T45" fmla="*/ 535 h 821"/>
                <a:gd name="T46" fmla="*/ 554 w 559"/>
                <a:gd name="T47" fmla="*/ 479 h 821"/>
                <a:gd name="T48" fmla="*/ 559 w 559"/>
                <a:gd name="T49" fmla="*/ 428 h 821"/>
                <a:gd name="T50" fmla="*/ 554 w 559"/>
                <a:gd name="T51" fmla="*/ 366 h 821"/>
                <a:gd name="T52" fmla="*/ 543 w 559"/>
                <a:gd name="T53" fmla="*/ 307 h 821"/>
                <a:gd name="T54" fmla="*/ 512 w 559"/>
                <a:gd name="T55" fmla="*/ 257 h 821"/>
                <a:gd name="T56" fmla="*/ 479 w 559"/>
                <a:gd name="T57" fmla="*/ 216 h 821"/>
                <a:gd name="T58" fmla="*/ 444 w 559"/>
                <a:gd name="T59" fmla="*/ 176 h 821"/>
                <a:gd name="T60" fmla="*/ 388 w 559"/>
                <a:gd name="T61" fmla="*/ 142 h 821"/>
                <a:gd name="T62" fmla="*/ 353 w 559"/>
                <a:gd name="T63" fmla="*/ 131 h 821"/>
                <a:gd name="T64" fmla="*/ 382 w 559"/>
                <a:gd name="T65" fmla="*/ 0 h 821"/>
                <a:gd name="T66" fmla="*/ 342 w 559"/>
                <a:gd name="T67" fmla="*/ 1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9" h="821">
                  <a:moveTo>
                    <a:pt x="342" y="11"/>
                  </a:moveTo>
                  <a:lnTo>
                    <a:pt x="313" y="131"/>
                  </a:lnTo>
                  <a:lnTo>
                    <a:pt x="249" y="131"/>
                  </a:lnTo>
                  <a:lnTo>
                    <a:pt x="158" y="147"/>
                  </a:lnTo>
                  <a:lnTo>
                    <a:pt x="80" y="216"/>
                  </a:lnTo>
                  <a:lnTo>
                    <a:pt x="22" y="278"/>
                  </a:lnTo>
                  <a:lnTo>
                    <a:pt x="0" y="358"/>
                  </a:lnTo>
                  <a:lnTo>
                    <a:pt x="5" y="439"/>
                  </a:lnTo>
                  <a:lnTo>
                    <a:pt x="16" y="519"/>
                  </a:lnTo>
                  <a:lnTo>
                    <a:pt x="62" y="588"/>
                  </a:lnTo>
                  <a:lnTo>
                    <a:pt x="118" y="632"/>
                  </a:lnTo>
                  <a:lnTo>
                    <a:pt x="206" y="679"/>
                  </a:lnTo>
                  <a:lnTo>
                    <a:pt x="182" y="768"/>
                  </a:lnTo>
                  <a:lnTo>
                    <a:pt x="153" y="792"/>
                  </a:lnTo>
                  <a:lnTo>
                    <a:pt x="171" y="816"/>
                  </a:lnTo>
                  <a:lnTo>
                    <a:pt x="211" y="821"/>
                  </a:lnTo>
                  <a:lnTo>
                    <a:pt x="233" y="816"/>
                  </a:lnTo>
                  <a:lnTo>
                    <a:pt x="228" y="765"/>
                  </a:lnTo>
                  <a:lnTo>
                    <a:pt x="249" y="684"/>
                  </a:lnTo>
                  <a:lnTo>
                    <a:pt x="330" y="684"/>
                  </a:lnTo>
                  <a:lnTo>
                    <a:pt x="404" y="655"/>
                  </a:lnTo>
                  <a:lnTo>
                    <a:pt x="474" y="604"/>
                  </a:lnTo>
                  <a:lnTo>
                    <a:pt x="525" y="535"/>
                  </a:lnTo>
                  <a:lnTo>
                    <a:pt x="554" y="479"/>
                  </a:lnTo>
                  <a:lnTo>
                    <a:pt x="559" y="428"/>
                  </a:lnTo>
                  <a:lnTo>
                    <a:pt x="554" y="366"/>
                  </a:lnTo>
                  <a:lnTo>
                    <a:pt x="543" y="307"/>
                  </a:lnTo>
                  <a:lnTo>
                    <a:pt x="512" y="257"/>
                  </a:lnTo>
                  <a:lnTo>
                    <a:pt x="479" y="216"/>
                  </a:lnTo>
                  <a:lnTo>
                    <a:pt x="444" y="176"/>
                  </a:lnTo>
                  <a:lnTo>
                    <a:pt x="388" y="142"/>
                  </a:lnTo>
                  <a:lnTo>
                    <a:pt x="353" y="131"/>
                  </a:lnTo>
                  <a:lnTo>
                    <a:pt x="382" y="0"/>
                  </a:lnTo>
                  <a:lnTo>
                    <a:pt x="342" y="1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1" name="Freeform 33">
              <a:extLst>
                <a:ext uri="{FF2B5EF4-FFF2-40B4-BE49-F238E27FC236}">
                  <a16:creationId xmlns:a16="http://schemas.microsoft.com/office/drawing/2014/main" id="{F0DCFB15-4C13-4788-A9AB-A0CD71FC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758"/>
              <a:ext cx="450" cy="332"/>
            </a:xfrm>
            <a:custGeom>
              <a:avLst/>
              <a:gdLst>
                <a:gd name="T0" fmla="*/ 26 w 898"/>
                <a:gd name="T1" fmla="*/ 31 h 665"/>
                <a:gd name="T2" fmla="*/ 0 w 898"/>
                <a:gd name="T3" fmla="*/ 144 h 665"/>
                <a:gd name="T4" fmla="*/ 9 w 898"/>
                <a:gd name="T5" fmla="*/ 259 h 665"/>
                <a:gd name="T6" fmla="*/ 78 w 898"/>
                <a:gd name="T7" fmla="*/ 368 h 665"/>
                <a:gd name="T8" fmla="*/ 312 w 898"/>
                <a:gd name="T9" fmla="*/ 517 h 665"/>
                <a:gd name="T10" fmla="*/ 764 w 898"/>
                <a:gd name="T11" fmla="*/ 665 h 665"/>
                <a:gd name="T12" fmla="*/ 898 w 898"/>
                <a:gd name="T13" fmla="*/ 428 h 665"/>
                <a:gd name="T14" fmla="*/ 758 w 898"/>
                <a:gd name="T15" fmla="*/ 333 h 665"/>
                <a:gd name="T16" fmla="*/ 166 w 898"/>
                <a:gd name="T17" fmla="*/ 0 h 665"/>
                <a:gd name="T18" fmla="*/ 26 w 898"/>
                <a:gd name="T19" fmla="*/ 31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8" h="665">
                  <a:moveTo>
                    <a:pt x="26" y="31"/>
                  </a:moveTo>
                  <a:lnTo>
                    <a:pt x="0" y="144"/>
                  </a:lnTo>
                  <a:lnTo>
                    <a:pt x="9" y="259"/>
                  </a:lnTo>
                  <a:lnTo>
                    <a:pt x="78" y="368"/>
                  </a:lnTo>
                  <a:lnTo>
                    <a:pt x="312" y="517"/>
                  </a:lnTo>
                  <a:lnTo>
                    <a:pt x="764" y="665"/>
                  </a:lnTo>
                  <a:lnTo>
                    <a:pt x="898" y="428"/>
                  </a:lnTo>
                  <a:lnTo>
                    <a:pt x="758" y="333"/>
                  </a:lnTo>
                  <a:lnTo>
                    <a:pt x="166" y="0"/>
                  </a:lnTo>
                  <a:lnTo>
                    <a:pt x="26" y="31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2" name="Freeform 34">
              <a:extLst>
                <a:ext uri="{FF2B5EF4-FFF2-40B4-BE49-F238E27FC236}">
                  <a16:creationId xmlns:a16="http://schemas.microsoft.com/office/drawing/2014/main" id="{55545A4E-EAE6-47BC-AFE5-2CC8524C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585"/>
              <a:ext cx="781" cy="344"/>
            </a:xfrm>
            <a:custGeom>
              <a:avLst/>
              <a:gdLst>
                <a:gd name="T0" fmla="*/ 921 w 1562"/>
                <a:gd name="T1" fmla="*/ 688 h 688"/>
                <a:gd name="T2" fmla="*/ 1095 w 1562"/>
                <a:gd name="T3" fmla="*/ 683 h 688"/>
                <a:gd name="T4" fmla="*/ 1197 w 1562"/>
                <a:gd name="T5" fmla="*/ 665 h 688"/>
                <a:gd name="T6" fmla="*/ 1334 w 1562"/>
                <a:gd name="T7" fmla="*/ 652 h 688"/>
                <a:gd name="T8" fmla="*/ 1456 w 1562"/>
                <a:gd name="T9" fmla="*/ 648 h 688"/>
                <a:gd name="T10" fmla="*/ 1462 w 1562"/>
                <a:gd name="T11" fmla="*/ 557 h 688"/>
                <a:gd name="T12" fmla="*/ 1465 w 1562"/>
                <a:gd name="T13" fmla="*/ 484 h 688"/>
                <a:gd name="T14" fmla="*/ 1509 w 1562"/>
                <a:gd name="T15" fmla="*/ 455 h 688"/>
                <a:gd name="T16" fmla="*/ 1531 w 1562"/>
                <a:gd name="T17" fmla="*/ 430 h 688"/>
                <a:gd name="T18" fmla="*/ 1562 w 1562"/>
                <a:gd name="T19" fmla="*/ 359 h 688"/>
                <a:gd name="T20" fmla="*/ 1553 w 1562"/>
                <a:gd name="T21" fmla="*/ 224 h 688"/>
                <a:gd name="T22" fmla="*/ 1509 w 1562"/>
                <a:gd name="T23" fmla="*/ 146 h 688"/>
                <a:gd name="T24" fmla="*/ 1480 w 1562"/>
                <a:gd name="T25" fmla="*/ 106 h 688"/>
                <a:gd name="T26" fmla="*/ 1443 w 1562"/>
                <a:gd name="T27" fmla="*/ 106 h 688"/>
                <a:gd name="T28" fmla="*/ 1365 w 1562"/>
                <a:gd name="T29" fmla="*/ 66 h 688"/>
                <a:gd name="T30" fmla="*/ 1110 w 1562"/>
                <a:gd name="T31" fmla="*/ 4 h 688"/>
                <a:gd name="T32" fmla="*/ 839 w 1562"/>
                <a:gd name="T33" fmla="*/ 0 h 688"/>
                <a:gd name="T34" fmla="*/ 627 w 1562"/>
                <a:gd name="T35" fmla="*/ 16 h 688"/>
                <a:gd name="T36" fmla="*/ 439 w 1562"/>
                <a:gd name="T37" fmla="*/ 69 h 688"/>
                <a:gd name="T38" fmla="*/ 212 w 1562"/>
                <a:gd name="T39" fmla="*/ 198 h 688"/>
                <a:gd name="T40" fmla="*/ 48 w 1562"/>
                <a:gd name="T41" fmla="*/ 306 h 688"/>
                <a:gd name="T42" fmla="*/ 0 w 1562"/>
                <a:gd name="T43" fmla="*/ 359 h 688"/>
                <a:gd name="T44" fmla="*/ 213 w 1562"/>
                <a:gd name="T45" fmla="*/ 402 h 688"/>
                <a:gd name="T46" fmla="*/ 334 w 1562"/>
                <a:gd name="T47" fmla="*/ 424 h 688"/>
                <a:gd name="T48" fmla="*/ 434 w 1562"/>
                <a:gd name="T49" fmla="*/ 521 h 688"/>
                <a:gd name="T50" fmla="*/ 470 w 1562"/>
                <a:gd name="T51" fmla="*/ 586 h 688"/>
                <a:gd name="T52" fmla="*/ 751 w 1562"/>
                <a:gd name="T53" fmla="*/ 630 h 688"/>
                <a:gd name="T54" fmla="*/ 921 w 1562"/>
                <a:gd name="T55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2" h="688">
                  <a:moveTo>
                    <a:pt x="921" y="688"/>
                  </a:moveTo>
                  <a:lnTo>
                    <a:pt x="1095" y="683"/>
                  </a:lnTo>
                  <a:lnTo>
                    <a:pt x="1197" y="665"/>
                  </a:lnTo>
                  <a:lnTo>
                    <a:pt x="1334" y="652"/>
                  </a:lnTo>
                  <a:lnTo>
                    <a:pt x="1456" y="648"/>
                  </a:lnTo>
                  <a:lnTo>
                    <a:pt x="1462" y="557"/>
                  </a:lnTo>
                  <a:lnTo>
                    <a:pt x="1465" y="484"/>
                  </a:lnTo>
                  <a:lnTo>
                    <a:pt x="1509" y="455"/>
                  </a:lnTo>
                  <a:lnTo>
                    <a:pt x="1531" y="430"/>
                  </a:lnTo>
                  <a:lnTo>
                    <a:pt x="1562" y="359"/>
                  </a:lnTo>
                  <a:lnTo>
                    <a:pt x="1553" y="224"/>
                  </a:lnTo>
                  <a:lnTo>
                    <a:pt x="1509" y="146"/>
                  </a:lnTo>
                  <a:lnTo>
                    <a:pt x="1480" y="106"/>
                  </a:lnTo>
                  <a:lnTo>
                    <a:pt x="1443" y="106"/>
                  </a:lnTo>
                  <a:lnTo>
                    <a:pt x="1365" y="66"/>
                  </a:lnTo>
                  <a:lnTo>
                    <a:pt x="1110" y="4"/>
                  </a:lnTo>
                  <a:lnTo>
                    <a:pt x="839" y="0"/>
                  </a:lnTo>
                  <a:lnTo>
                    <a:pt x="627" y="16"/>
                  </a:lnTo>
                  <a:lnTo>
                    <a:pt x="439" y="69"/>
                  </a:lnTo>
                  <a:lnTo>
                    <a:pt x="212" y="198"/>
                  </a:lnTo>
                  <a:lnTo>
                    <a:pt x="48" y="306"/>
                  </a:lnTo>
                  <a:lnTo>
                    <a:pt x="0" y="359"/>
                  </a:lnTo>
                  <a:lnTo>
                    <a:pt x="213" y="402"/>
                  </a:lnTo>
                  <a:lnTo>
                    <a:pt x="334" y="424"/>
                  </a:lnTo>
                  <a:lnTo>
                    <a:pt x="434" y="521"/>
                  </a:lnTo>
                  <a:lnTo>
                    <a:pt x="470" y="586"/>
                  </a:lnTo>
                  <a:lnTo>
                    <a:pt x="751" y="630"/>
                  </a:lnTo>
                  <a:lnTo>
                    <a:pt x="921" y="688"/>
                  </a:ln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3" name="Freeform 35">
              <a:extLst>
                <a:ext uri="{FF2B5EF4-FFF2-40B4-BE49-F238E27FC236}">
                  <a16:creationId xmlns:a16="http://schemas.microsoft.com/office/drawing/2014/main" id="{304DC39F-FDE1-473D-8845-C5FC24500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67"/>
              <a:ext cx="66" cy="55"/>
            </a:xfrm>
            <a:custGeom>
              <a:avLst/>
              <a:gdLst>
                <a:gd name="T0" fmla="*/ 82 w 131"/>
                <a:gd name="T1" fmla="*/ 0 h 109"/>
                <a:gd name="T2" fmla="*/ 0 w 131"/>
                <a:gd name="T3" fmla="*/ 109 h 109"/>
                <a:gd name="T4" fmla="*/ 101 w 131"/>
                <a:gd name="T5" fmla="*/ 109 h 109"/>
                <a:gd name="T6" fmla="*/ 131 w 131"/>
                <a:gd name="T7" fmla="*/ 100 h 109"/>
                <a:gd name="T8" fmla="*/ 119 w 131"/>
                <a:gd name="T9" fmla="*/ 40 h 109"/>
                <a:gd name="T10" fmla="*/ 82 w 131"/>
                <a:gd name="T1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09">
                  <a:moveTo>
                    <a:pt x="82" y="0"/>
                  </a:moveTo>
                  <a:lnTo>
                    <a:pt x="0" y="109"/>
                  </a:lnTo>
                  <a:lnTo>
                    <a:pt x="101" y="109"/>
                  </a:lnTo>
                  <a:lnTo>
                    <a:pt x="131" y="100"/>
                  </a:lnTo>
                  <a:lnTo>
                    <a:pt x="119" y="4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4" name="Freeform 36">
              <a:extLst>
                <a:ext uri="{FF2B5EF4-FFF2-40B4-BE49-F238E27FC236}">
                  <a16:creationId xmlns:a16="http://schemas.microsoft.com/office/drawing/2014/main" id="{9780A746-1DE5-4CDE-9FED-D886A321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585"/>
              <a:ext cx="303" cy="331"/>
            </a:xfrm>
            <a:custGeom>
              <a:avLst/>
              <a:gdLst>
                <a:gd name="T0" fmla="*/ 0 w 605"/>
                <a:gd name="T1" fmla="*/ 44 h 661"/>
                <a:gd name="T2" fmla="*/ 60 w 605"/>
                <a:gd name="T3" fmla="*/ 180 h 661"/>
                <a:gd name="T4" fmla="*/ 119 w 605"/>
                <a:gd name="T5" fmla="*/ 355 h 661"/>
                <a:gd name="T6" fmla="*/ 144 w 605"/>
                <a:gd name="T7" fmla="*/ 495 h 661"/>
                <a:gd name="T8" fmla="*/ 144 w 605"/>
                <a:gd name="T9" fmla="*/ 608 h 661"/>
                <a:gd name="T10" fmla="*/ 381 w 605"/>
                <a:gd name="T11" fmla="*/ 661 h 661"/>
                <a:gd name="T12" fmla="*/ 605 w 605"/>
                <a:gd name="T13" fmla="*/ 521 h 661"/>
                <a:gd name="T14" fmla="*/ 505 w 605"/>
                <a:gd name="T15" fmla="*/ 364 h 661"/>
                <a:gd name="T16" fmla="*/ 472 w 605"/>
                <a:gd name="T17" fmla="*/ 293 h 661"/>
                <a:gd name="T18" fmla="*/ 456 w 605"/>
                <a:gd name="T19" fmla="*/ 219 h 661"/>
                <a:gd name="T20" fmla="*/ 443 w 605"/>
                <a:gd name="T21" fmla="*/ 127 h 661"/>
                <a:gd name="T22" fmla="*/ 437 w 605"/>
                <a:gd name="T23" fmla="*/ 0 h 661"/>
                <a:gd name="T24" fmla="*/ 175 w 605"/>
                <a:gd name="T25" fmla="*/ 0 h 661"/>
                <a:gd name="T26" fmla="*/ 0 w 605"/>
                <a:gd name="T27" fmla="*/ 44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5" h="661">
                  <a:moveTo>
                    <a:pt x="0" y="44"/>
                  </a:moveTo>
                  <a:lnTo>
                    <a:pt x="60" y="180"/>
                  </a:lnTo>
                  <a:lnTo>
                    <a:pt x="119" y="355"/>
                  </a:lnTo>
                  <a:lnTo>
                    <a:pt x="144" y="495"/>
                  </a:lnTo>
                  <a:lnTo>
                    <a:pt x="144" y="608"/>
                  </a:lnTo>
                  <a:lnTo>
                    <a:pt x="381" y="661"/>
                  </a:lnTo>
                  <a:lnTo>
                    <a:pt x="605" y="521"/>
                  </a:lnTo>
                  <a:lnTo>
                    <a:pt x="505" y="364"/>
                  </a:lnTo>
                  <a:lnTo>
                    <a:pt x="472" y="293"/>
                  </a:lnTo>
                  <a:lnTo>
                    <a:pt x="456" y="219"/>
                  </a:lnTo>
                  <a:lnTo>
                    <a:pt x="443" y="127"/>
                  </a:lnTo>
                  <a:lnTo>
                    <a:pt x="437" y="0"/>
                  </a:lnTo>
                  <a:lnTo>
                    <a:pt x="175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5" name="Freeform 37">
              <a:extLst>
                <a:ext uri="{FF2B5EF4-FFF2-40B4-BE49-F238E27FC236}">
                  <a16:creationId xmlns:a16="http://schemas.microsoft.com/office/drawing/2014/main" id="{9D17C3DA-3F38-401A-AE7D-A569A1AB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587"/>
              <a:ext cx="218" cy="329"/>
            </a:xfrm>
            <a:custGeom>
              <a:avLst/>
              <a:gdLst>
                <a:gd name="T0" fmla="*/ 0 w 435"/>
                <a:gd name="T1" fmla="*/ 31 h 657"/>
                <a:gd name="T2" fmla="*/ 62 w 435"/>
                <a:gd name="T3" fmla="*/ 205 h 657"/>
                <a:gd name="T4" fmla="*/ 111 w 435"/>
                <a:gd name="T5" fmla="*/ 417 h 657"/>
                <a:gd name="T6" fmla="*/ 142 w 435"/>
                <a:gd name="T7" fmla="*/ 622 h 657"/>
                <a:gd name="T8" fmla="*/ 282 w 435"/>
                <a:gd name="T9" fmla="*/ 657 h 657"/>
                <a:gd name="T10" fmla="*/ 435 w 435"/>
                <a:gd name="T11" fmla="*/ 526 h 657"/>
                <a:gd name="T12" fmla="*/ 386 w 435"/>
                <a:gd name="T13" fmla="*/ 404 h 657"/>
                <a:gd name="T14" fmla="*/ 335 w 435"/>
                <a:gd name="T15" fmla="*/ 289 h 657"/>
                <a:gd name="T16" fmla="*/ 304 w 435"/>
                <a:gd name="T17" fmla="*/ 176 h 657"/>
                <a:gd name="T18" fmla="*/ 290 w 435"/>
                <a:gd name="T19" fmla="*/ 102 h 657"/>
                <a:gd name="T20" fmla="*/ 286 w 435"/>
                <a:gd name="T21" fmla="*/ 0 h 657"/>
                <a:gd name="T22" fmla="*/ 111 w 435"/>
                <a:gd name="T23" fmla="*/ 3 h 657"/>
                <a:gd name="T24" fmla="*/ 0 w 435"/>
                <a:gd name="T25" fmla="*/ 3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5" h="657">
                  <a:moveTo>
                    <a:pt x="0" y="31"/>
                  </a:moveTo>
                  <a:lnTo>
                    <a:pt x="62" y="205"/>
                  </a:lnTo>
                  <a:lnTo>
                    <a:pt x="111" y="417"/>
                  </a:lnTo>
                  <a:lnTo>
                    <a:pt x="142" y="622"/>
                  </a:lnTo>
                  <a:lnTo>
                    <a:pt x="282" y="657"/>
                  </a:lnTo>
                  <a:lnTo>
                    <a:pt x="435" y="526"/>
                  </a:lnTo>
                  <a:lnTo>
                    <a:pt x="386" y="404"/>
                  </a:lnTo>
                  <a:lnTo>
                    <a:pt x="335" y="289"/>
                  </a:lnTo>
                  <a:lnTo>
                    <a:pt x="304" y="176"/>
                  </a:lnTo>
                  <a:lnTo>
                    <a:pt x="290" y="102"/>
                  </a:lnTo>
                  <a:lnTo>
                    <a:pt x="286" y="0"/>
                  </a:lnTo>
                  <a:lnTo>
                    <a:pt x="111" y="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6" name="Freeform 38">
              <a:extLst>
                <a:ext uri="{FF2B5EF4-FFF2-40B4-BE49-F238E27FC236}">
                  <a16:creationId xmlns:a16="http://schemas.microsoft.com/office/drawing/2014/main" id="{8DD95001-56E4-4DDB-9578-946AC4FC3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600"/>
              <a:ext cx="235" cy="255"/>
            </a:xfrm>
            <a:custGeom>
              <a:avLst/>
              <a:gdLst>
                <a:gd name="T0" fmla="*/ 470 w 470"/>
                <a:gd name="T1" fmla="*/ 246 h 512"/>
                <a:gd name="T2" fmla="*/ 452 w 470"/>
                <a:gd name="T3" fmla="*/ 284 h 512"/>
                <a:gd name="T4" fmla="*/ 416 w 470"/>
                <a:gd name="T5" fmla="*/ 297 h 512"/>
                <a:gd name="T6" fmla="*/ 405 w 470"/>
                <a:gd name="T7" fmla="*/ 312 h 512"/>
                <a:gd name="T8" fmla="*/ 399 w 470"/>
                <a:gd name="T9" fmla="*/ 326 h 512"/>
                <a:gd name="T10" fmla="*/ 390 w 470"/>
                <a:gd name="T11" fmla="*/ 421 h 512"/>
                <a:gd name="T12" fmla="*/ 383 w 470"/>
                <a:gd name="T13" fmla="*/ 432 h 512"/>
                <a:gd name="T14" fmla="*/ 330 w 470"/>
                <a:gd name="T15" fmla="*/ 419 h 512"/>
                <a:gd name="T16" fmla="*/ 295 w 470"/>
                <a:gd name="T17" fmla="*/ 448 h 512"/>
                <a:gd name="T18" fmla="*/ 261 w 470"/>
                <a:gd name="T19" fmla="*/ 428 h 512"/>
                <a:gd name="T20" fmla="*/ 248 w 470"/>
                <a:gd name="T21" fmla="*/ 434 h 512"/>
                <a:gd name="T22" fmla="*/ 259 w 470"/>
                <a:gd name="T23" fmla="*/ 466 h 512"/>
                <a:gd name="T24" fmla="*/ 235 w 470"/>
                <a:gd name="T25" fmla="*/ 479 h 512"/>
                <a:gd name="T26" fmla="*/ 199 w 470"/>
                <a:gd name="T27" fmla="*/ 477 h 512"/>
                <a:gd name="T28" fmla="*/ 175 w 470"/>
                <a:gd name="T29" fmla="*/ 503 h 512"/>
                <a:gd name="T30" fmla="*/ 146 w 470"/>
                <a:gd name="T31" fmla="*/ 512 h 512"/>
                <a:gd name="T32" fmla="*/ 128 w 470"/>
                <a:gd name="T33" fmla="*/ 501 h 512"/>
                <a:gd name="T34" fmla="*/ 24 w 470"/>
                <a:gd name="T35" fmla="*/ 368 h 512"/>
                <a:gd name="T36" fmla="*/ 8 w 470"/>
                <a:gd name="T37" fmla="*/ 372 h 512"/>
                <a:gd name="T38" fmla="*/ 13 w 470"/>
                <a:gd name="T39" fmla="*/ 326 h 512"/>
                <a:gd name="T40" fmla="*/ 15 w 470"/>
                <a:gd name="T41" fmla="*/ 277 h 512"/>
                <a:gd name="T42" fmla="*/ 9 w 470"/>
                <a:gd name="T43" fmla="*/ 226 h 512"/>
                <a:gd name="T44" fmla="*/ 0 w 470"/>
                <a:gd name="T45" fmla="*/ 171 h 512"/>
                <a:gd name="T46" fmla="*/ 192 w 470"/>
                <a:gd name="T47" fmla="*/ 0 h 512"/>
                <a:gd name="T48" fmla="*/ 470 w 470"/>
                <a:gd name="T49" fmla="*/ 24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0" h="512">
                  <a:moveTo>
                    <a:pt x="470" y="246"/>
                  </a:moveTo>
                  <a:lnTo>
                    <a:pt x="452" y="284"/>
                  </a:lnTo>
                  <a:lnTo>
                    <a:pt x="416" y="297"/>
                  </a:lnTo>
                  <a:lnTo>
                    <a:pt x="405" y="312"/>
                  </a:lnTo>
                  <a:lnTo>
                    <a:pt x="399" y="326"/>
                  </a:lnTo>
                  <a:lnTo>
                    <a:pt x="390" y="421"/>
                  </a:lnTo>
                  <a:lnTo>
                    <a:pt x="383" y="432"/>
                  </a:lnTo>
                  <a:lnTo>
                    <a:pt x="330" y="419"/>
                  </a:lnTo>
                  <a:lnTo>
                    <a:pt x="295" y="448"/>
                  </a:lnTo>
                  <a:lnTo>
                    <a:pt x="261" y="428"/>
                  </a:lnTo>
                  <a:lnTo>
                    <a:pt x="248" y="434"/>
                  </a:lnTo>
                  <a:lnTo>
                    <a:pt x="259" y="466"/>
                  </a:lnTo>
                  <a:lnTo>
                    <a:pt x="235" y="479"/>
                  </a:lnTo>
                  <a:lnTo>
                    <a:pt x="199" y="477"/>
                  </a:lnTo>
                  <a:lnTo>
                    <a:pt x="175" y="503"/>
                  </a:lnTo>
                  <a:lnTo>
                    <a:pt x="146" y="512"/>
                  </a:lnTo>
                  <a:lnTo>
                    <a:pt x="128" y="501"/>
                  </a:lnTo>
                  <a:lnTo>
                    <a:pt x="24" y="368"/>
                  </a:lnTo>
                  <a:lnTo>
                    <a:pt x="8" y="372"/>
                  </a:lnTo>
                  <a:lnTo>
                    <a:pt x="13" y="326"/>
                  </a:lnTo>
                  <a:lnTo>
                    <a:pt x="15" y="277"/>
                  </a:lnTo>
                  <a:lnTo>
                    <a:pt x="9" y="226"/>
                  </a:lnTo>
                  <a:lnTo>
                    <a:pt x="0" y="171"/>
                  </a:lnTo>
                  <a:lnTo>
                    <a:pt x="192" y="0"/>
                  </a:lnTo>
                  <a:lnTo>
                    <a:pt x="470" y="246"/>
                  </a:lnTo>
                  <a:close/>
                </a:path>
              </a:pathLst>
            </a:custGeom>
            <a:solidFill>
              <a:srgbClr val="F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7" name="Freeform 39">
              <a:extLst>
                <a:ext uri="{FF2B5EF4-FFF2-40B4-BE49-F238E27FC236}">
                  <a16:creationId xmlns:a16="http://schemas.microsoft.com/office/drawing/2014/main" id="{AEB50547-6408-47DB-B117-3ACD158A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35"/>
              <a:ext cx="23" cy="17"/>
            </a:xfrm>
            <a:custGeom>
              <a:avLst/>
              <a:gdLst>
                <a:gd name="T0" fmla="*/ 0 w 47"/>
                <a:gd name="T1" fmla="*/ 0 h 33"/>
                <a:gd name="T2" fmla="*/ 26 w 47"/>
                <a:gd name="T3" fmla="*/ 33 h 33"/>
                <a:gd name="T4" fmla="*/ 47 w 47"/>
                <a:gd name="T5" fmla="*/ 6 h 33"/>
                <a:gd name="T6" fmla="*/ 0 w 4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33">
                  <a:moveTo>
                    <a:pt x="0" y="0"/>
                  </a:moveTo>
                  <a:lnTo>
                    <a:pt x="26" y="33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8" name="Freeform 40">
              <a:extLst>
                <a:ext uri="{FF2B5EF4-FFF2-40B4-BE49-F238E27FC236}">
                  <a16:creationId xmlns:a16="http://schemas.microsoft.com/office/drawing/2014/main" id="{3D1C99F6-4DF8-4E21-8033-4F05A858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489"/>
              <a:ext cx="301" cy="244"/>
            </a:xfrm>
            <a:custGeom>
              <a:avLst/>
              <a:gdLst>
                <a:gd name="T0" fmla="*/ 0 w 603"/>
                <a:gd name="T1" fmla="*/ 65 h 486"/>
                <a:gd name="T2" fmla="*/ 561 w 603"/>
                <a:gd name="T3" fmla="*/ 486 h 486"/>
                <a:gd name="T4" fmla="*/ 586 w 603"/>
                <a:gd name="T5" fmla="*/ 448 h 486"/>
                <a:gd name="T6" fmla="*/ 597 w 603"/>
                <a:gd name="T7" fmla="*/ 382 h 486"/>
                <a:gd name="T8" fmla="*/ 603 w 603"/>
                <a:gd name="T9" fmla="*/ 298 h 486"/>
                <a:gd name="T10" fmla="*/ 583 w 603"/>
                <a:gd name="T11" fmla="*/ 215 h 486"/>
                <a:gd name="T12" fmla="*/ 544 w 603"/>
                <a:gd name="T13" fmla="*/ 144 h 486"/>
                <a:gd name="T14" fmla="*/ 486 w 603"/>
                <a:gd name="T15" fmla="*/ 89 h 486"/>
                <a:gd name="T16" fmla="*/ 417 w 603"/>
                <a:gd name="T17" fmla="*/ 47 h 486"/>
                <a:gd name="T18" fmla="*/ 344 w 603"/>
                <a:gd name="T19" fmla="*/ 20 h 486"/>
                <a:gd name="T20" fmla="*/ 240 w 603"/>
                <a:gd name="T21" fmla="*/ 0 h 486"/>
                <a:gd name="T22" fmla="*/ 144 w 603"/>
                <a:gd name="T23" fmla="*/ 7 h 486"/>
                <a:gd name="T24" fmla="*/ 49 w 603"/>
                <a:gd name="T25" fmla="*/ 33 h 486"/>
                <a:gd name="T26" fmla="*/ 0 w 603"/>
                <a:gd name="T27" fmla="*/ 65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486">
                  <a:moveTo>
                    <a:pt x="0" y="65"/>
                  </a:moveTo>
                  <a:lnTo>
                    <a:pt x="561" y="486"/>
                  </a:lnTo>
                  <a:lnTo>
                    <a:pt x="586" y="448"/>
                  </a:lnTo>
                  <a:lnTo>
                    <a:pt x="597" y="382"/>
                  </a:lnTo>
                  <a:lnTo>
                    <a:pt x="603" y="298"/>
                  </a:lnTo>
                  <a:lnTo>
                    <a:pt x="583" y="215"/>
                  </a:lnTo>
                  <a:lnTo>
                    <a:pt x="544" y="144"/>
                  </a:lnTo>
                  <a:lnTo>
                    <a:pt x="486" y="89"/>
                  </a:lnTo>
                  <a:lnTo>
                    <a:pt x="417" y="47"/>
                  </a:lnTo>
                  <a:lnTo>
                    <a:pt x="344" y="20"/>
                  </a:lnTo>
                  <a:lnTo>
                    <a:pt x="240" y="0"/>
                  </a:lnTo>
                  <a:lnTo>
                    <a:pt x="144" y="7"/>
                  </a:lnTo>
                  <a:lnTo>
                    <a:pt x="49" y="3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FFE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9" name="Freeform 41">
              <a:extLst>
                <a:ext uri="{FF2B5EF4-FFF2-40B4-BE49-F238E27FC236}">
                  <a16:creationId xmlns:a16="http://schemas.microsoft.com/office/drawing/2014/main" id="{1EF4EAD7-B54A-406D-A0F4-8EF744AF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676"/>
              <a:ext cx="344" cy="137"/>
            </a:xfrm>
            <a:custGeom>
              <a:avLst/>
              <a:gdLst>
                <a:gd name="T0" fmla="*/ 410 w 687"/>
                <a:gd name="T1" fmla="*/ 233 h 275"/>
                <a:gd name="T2" fmla="*/ 435 w 687"/>
                <a:gd name="T3" fmla="*/ 189 h 275"/>
                <a:gd name="T4" fmla="*/ 687 w 687"/>
                <a:gd name="T5" fmla="*/ 271 h 275"/>
                <a:gd name="T6" fmla="*/ 78 w 687"/>
                <a:gd name="T7" fmla="*/ 0 h 275"/>
                <a:gd name="T8" fmla="*/ 0 w 687"/>
                <a:gd name="T9" fmla="*/ 275 h 275"/>
                <a:gd name="T10" fmla="*/ 111 w 687"/>
                <a:gd name="T11" fmla="*/ 72 h 275"/>
                <a:gd name="T12" fmla="*/ 98 w 687"/>
                <a:gd name="T13" fmla="*/ 253 h 275"/>
                <a:gd name="T14" fmla="*/ 173 w 687"/>
                <a:gd name="T15" fmla="*/ 94 h 275"/>
                <a:gd name="T16" fmla="*/ 414 w 687"/>
                <a:gd name="T17" fmla="*/ 180 h 275"/>
                <a:gd name="T18" fmla="*/ 410 w 687"/>
                <a:gd name="T19" fmla="*/ 23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7" h="275">
                  <a:moveTo>
                    <a:pt x="410" y="233"/>
                  </a:moveTo>
                  <a:lnTo>
                    <a:pt x="435" y="189"/>
                  </a:lnTo>
                  <a:lnTo>
                    <a:pt x="687" y="271"/>
                  </a:lnTo>
                  <a:lnTo>
                    <a:pt x="78" y="0"/>
                  </a:lnTo>
                  <a:lnTo>
                    <a:pt x="0" y="275"/>
                  </a:lnTo>
                  <a:lnTo>
                    <a:pt x="111" y="72"/>
                  </a:lnTo>
                  <a:lnTo>
                    <a:pt x="98" y="253"/>
                  </a:lnTo>
                  <a:lnTo>
                    <a:pt x="173" y="94"/>
                  </a:lnTo>
                  <a:lnTo>
                    <a:pt x="414" y="180"/>
                  </a:lnTo>
                  <a:lnTo>
                    <a:pt x="410" y="233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0" name="Freeform 42">
              <a:extLst>
                <a:ext uri="{FF2B5EF4-FFF2-40B4-BE49-F238E27FC236}">
                  <a16:creationId xmlns:a16="http://schemas.microsoft.com/office/drawing/2014/main" id="{5E0F852D-BCF9-4DF0-A98C-2877D17DC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848"/>
              <a:ext cx="343" cy="138"/>
            </a:xfrm>
            <a:custGeom>
              <a:avLst/>
              <a:gdLst>
                <a:gd name="T0" fmla="*/ 275 w 687"/>
                <a:gd name="T1" fmla="*/ 43 h 277"/>
                <a:gd name="T2" fmla="*/ 249 w 687"/>
                <a:gd name="T3" fmla="*/ 85 h 277"/>
                <a:gd name="T4" fmla="*/ 0 w 687"/>
                <a:gd name="T5" fmla="*/ 3 h 277"/>
                <a:gd name="T6" fmla="*/ 608 w 687"/>
                <a:gd name="T7" fmla="*/ 277 h 277"/>
                <a:gd name="T8" fmla="*/ 687 w 687"/>
                <a:gd name="T9" fmla="*/ 0 h 277"/>
                <a:gd name="T10" fmla="*/ 574 w 687"/>
                <a:gd name="T11" fmla="*/ 202 h 277"/>
                <a:gd name="T12" fmla="*/ 586 w 687"/>
                <a:gd name="T13" fmla="*/ 22 h 277"/>
                <a:gd name="T14" fmla="*/ 512 w 687"/>
                <a:gd name="T15" fmla="*/ 182 h 277"/>
                <a:gd name="T16" fmla="*/ 271 w 687"/>
                <a:gd name="T17" fmla="*/ 94 h 277"/>
                <a:gd name="T18" fmla="*/ 275 w 687"/>
                <a:gd name="T19" fmla="*/ 4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7" h="277">
                  <a:moveTo>
                    <a:pt x="275" y="43"/>
                  </a:moveTo>
                  <a:lnTo>
                    <a:pt x="249" y="85"/>
                  </a:lnTo>
                  <a:lnTo>
                    <a:pt x="0" y="3"/>
                  </a:lnTo>
                  <a:lnTo>
                    <a:pt x="608" y="277"/>
                  </a:lnTo>
                  <a:lnTo>
                    <a:pt x="687" y="0"/>
                  </a:lnTo>
                  <a:lnTo>
                    <a:pt x="574" y="202"/>
                  </a:lnTo>
                  <a:lnTo>
                    <a:pt x="586" y="22"/>
                  </a:lnTo>
                  <a:lnTo>
                    <a:pt x="512" y="182"/>
                  </a:lnTo>
                  <a:lnTo>
                    <a:pt x="271" y="94"/>
                  </a:lnTo>
                  <a:lnTo>
                    <a:pt x="275" y="43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1" name="Freeform 43">
              <a:extLst>
                <a:ext uri="{FF2B5EF4-FFF2-40B4-BE49-F238E27FC236}">
                  <a16:creationId xmlns:a16="http://schemas.microsoft.com/office/drawing/2014/main" id="{24C1B6E5-258B-4B05-9201-5F9168B45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" y="2676"/>
              <a:ext cx="343" cy="137"/>
            </a:xfrm>
            <a:custGeom>
              <a:avLst/>
              <a:gdLst>
                <a:gd name="T0" fmla="*/ 412 w 687"/>
                <a:gd name="T1" fmla="*/ 233 h 275"/>
                <a:gd name="T2" fmla="*/ 435 w 687"/>
                <a:gd name="T3" fmla="*/ 189 h 275"/>
                <a:gd name="T4" fmla="*/ 687 w 687"/>
                <a:gd name="T5" fmla="*/ 271 h 275"/>
                <a:gd name="T6" fmla="*/ 78 w 687"/>
                <a:gd name="T7" fmla="*/ 0 h 275"/>
                <a:gd name="T8" fmla="*/ 0 w 687"/>
                <a:gd name="T9" fmla="*/ 275 h 275"/>
                <a:gd name="T10" fmla="*/ 111 w 687"/>
                <a:gd name="T11" fmla="*/ 72 h 275"/>
                <a:gd name="T12" fmla="*/ 100 w 687"/>
                <a:gd name="T13" fmla="*/ 253 h 275"/>
                <a:gd name="T14" fmla="*/ 173 w 687"/>
                <a:gd name="T15" fmla="*/ 94 h 275"/>
                <a:gd name="T16" fmla="*/ 415 w 687"/>
                <a:gd name="T17" fmla="*/ 180 h 275"/>
                <a:gd name="T18" fmla="*/ 412 w 687"/>
                <a:gd name="T19" fmla="*/ 23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7" h="275">
                  <a:moveTo>
                    <a:pt x="412" y="233"/>
                  </a:moveTo>
                  <a:lnTo>
                    <a:pt x="435" y="189"/>
                  </a:lnTo>
                  <a:lnTo>
                    <a:pt x="687" y="271"/>
                  </a:lnTo>
                  <a:lnTo>
                    <a:pt x="78" y="0"/>
                  </a:lnTo>
                  <a:lnTo>
                    <a:pt x="0" y="275"/>
                  </a:lnTo>
                  <a:lnTo>
                    <a:pt x="111" y="72"/>
                  </a:lnTo>
                  <a:lnTo>
                    <a:pt x="100" y="253"/>
                  </a:lnTo>
                  <a:lnTo>
                    <a:pt x="173" y="94"/>
                  </a:lnTo>
                  <a:lnTo>
                    <a:pt x="415" y="180"/>
                  </a:lnTo>
                  <a:lnTo>
                    <a:pt x="412" y="233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2" name="Freeform 44">
              <a:extLst>
                <a:ext uri="{FF2B5EF4-FFF2-40B4-BE49-F238E27FC236}">
                  <a16:creationId xmlns:a16="http://schemas.microsoft.com/office/drawing/2014/main" id="{86A97B45-5396-458C-825B-80CA5760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2848"/>
              <a:ext cx="344" cy="138"/>
            </a:xfrm>
            <a:custGeom>
              <a:avLst/>
              <a:gdLst>
                <a:gd name="T0" fmla="*/ 275 w 687"/>
                <a:gd name="T1" fmla="*/ 43 h 277"/>
                <a:gd name="T2" fmla="*/ 249 w 687"/>
                <a:gd name="T3" fmla="*/ 85 h 277"/>
                <a:gd name="T4" fmla="*/ 0 w 687"/>
                <a:gd name="T5" fmla="*/ 3 h 277"/>
                <a:gd name="T6" fmla="*/ 608 w 687"/>
                <a:gd name="T7" fmla="*/ 277 h 277"/>
                <a:gd name="T8" fmla="*/ 687 w 687"/>
                <a:gd name="T9" fmla="*/ 0 h 277"/>
                <a:gd name="T10" fmla="*/ 574 w 687"/>
                <a:gd name="T11" fmla="*/ 202 h 277"/>
                <a:gd name="T12" fmla="*/ 586 w 687"/>
                <a:gd name="T13" fmla="*/ 22 h 277"/>
                <a:gd name="T14" fmla="*/ 514 w 687"/>
                <a:gd name="T15" fmla="*/ 182 h 277"/>
                <a:gd name="T16" fmla="*/ 271 w 687"/>
                <a:gd name="T17" fmla="*/ 94 h 277"/>
                <a:gd name="T18" fmla="*/ 275 w 687"/>
                <a:gd name="T19" fmla="*/ 4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7" h="277">
                  <a:moveTo>
                    <a:pt x="275" y="43"/>
                  </a:moveTo>
                  <a:lnTo>
                    <a:pt x="249" y="85"/>
                  </a:lnTo>
                  <a:lnTo>
                    <a:pt x="0" y="3"/>
                  </a:lnTo>
                  <a:lnTo>
                    <a:pt x="608" y="277"/>
                  </a:lnTo>
                  <a:lnTo>
                    <a:pt x="687" y="0"/>
                  </a:lnTo>
                  <a:lnTo>
                    <a:pt x="574" y="202"/>
                  </a:lnTo>
                  <a:lnTo>
                    <a:pt x="586" y="22"/>
                  </a:lnTo>
                  <a:lnTo>
                    <a:pt x="514" y="182"/>
                  </a:lnTo>
                  <a:lnTo>
                    <a:pt x="271" y="94"/>
                  </a:lnTo>
                  <a:lnTo>
                    <a:pt x="275" y="43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3" name="Freeform 45">
              <a:extLst>
                <a:ext uri="{FF2B5EF4-FFF2-40B4-BE49-F238E27FC236}">
                  <a16:creationId xmlns:a16="http://schemas.microsoft.com/office/drawing/2014/main" id="{6B08169E-1F2E-45F6-81EA-8B056E769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19"/>
              <a:ext cx="50" cy="26"/>
            </a:xfrm>
            <a:custGeom>
              <a:avLst/>
              <a:gdLst>
                <a:gd name="T0" fmla="*/ 73 w 100"/>
                <a:gd name="T1" fmla="*/ 53 h 53"/>
                <a:gd name="T2" fmla="*/ 97 w 100"/>
                <a:gd name="T3" fmla="*/ 45 h 53"/>
                <a:gd name="T4" fmla="*/ 100 w 100"/>
                <a:gd name="T5" fmla="*/ 31 h 53"/>
                <a:gd name="T6" fmla="*/ 78 w 100"/>
                <a:gd name="T7" fmla="*/ 12 h 53"/>
                <a:gd name="T8" fmla="*/ 51 w 100"/>
                <a:gd name="T9" fmla="*/ 0 h 53"/>
                <a:gd name="T10" fmla="*/ 0 w 100"/>
                <a:gd name="T11" fmla="*/ 2 h 53"/>
                <a:gd name="T12" fmla="*/ 40 w 100"/>
                <a:gd name="T13" fmla="*/ 16 h 53"/>
                <a:gd name="T14" fmla="*/ 73 w 100"/>
                <a:gd name="T15" fmla="*/ 38 h 53"/>
                <a:gd name="T16" fmla="*/ 73 w 100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53">
                  <a:moveTo>
                    <a:pt x="73" y="53"/>
                  </a:moveTo>
                  <a:lnTo>
                    <a:pt x="97" y="45"/>
                  </a:lnTo>
                  <a:lnTo>
                    <a:pt x="100" y="31"/>
                  </a:lnTo>
                  <a:lnTo>
                    <a:pt x="78" y="12"/>
                  </a:lnTo>
                  <a:lnTo>
                    <a:pt x="51" y="0"/>
                  </a:lnTo>
                  <a:lnTo>
                    <a:pt x="0" y="2"/>
                  </a:lnTo>
                  <a:lnTo>
                    <a:pt x="40" y="16"/>
                  </a:lnTo>
                  <a:lnTo>
                    <a:pt x="73" y="38"/>
                  </a:lnTo>
                  <a:lnTo>
                    <a:pt x="73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4" name="Freeform 46">
              <a:extLst>
                <a:ext uri="{FF2B5EF4-FFF2-40B4-BE49-F238E27FC236}">
                  <a16:creationId xmlns:a16="http://schemas.microsoft.com/office/drawing/2014/main" id="{489B48EB-8FEA-4681-BAA3-D466F304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735"/>
              <a:ext cx="33" cy="14"/>
            </a:xfrm>
            <a:custGeom>
              <a:avLst/>
              <a:gdLst>
                <a:gd name="T0" fmla="*/ 0 w 66"/>
                <a:gd name="T1" fmla="*/ 0 h 28"/>
                <a:gd name="T2" fmla="*/ 66 w 66"/>
                <a:gd name="T3" fmla="*/ 6 h 28"/>
                <a:gd name="T4" fmla="*/ 44 w 66"/>
                <a:gd name="T5" fmla="*/ 19 h 28"/>
                <a:gd name="T6" fmla="*/ 40 w 66"/>
                <a:gd name="T7" fmla="*/ 28 h 28"/>
                <a:gd name="T8" fmla="*/ 33 w 66"/>
                <a:gd name="T9" fmla="*/ 28 h 28"/>
                <a:gd name="T10" fmla="*/ 33 w 66"/>
                <a:gd name="T11" fmla="*/ 17 h 28"/>
                <a:gd name="T12" fmla="*/ 40 w 66"/>
                <a:gd name="T13" fmla="*/ 6 h 28"/>
                <a:gd name="T14" fmla="*/ 0 w 66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8">
                  <a:moveTo>
                    <a:pt x="0" y="0"/>
                  </a:moveTo>
                  <a:lnTo>
                    <a:pt x="66" y="6"/>
                  </a:lnTo>
                  <a:lnTo>
                    <a:pt x="44" y="19"/>
                  </a:lnTo>
                  <a:lnTo>
                    <a:pt x="40" y="28"/>
                  </a:lnTo>
                  <a:lnTo>
                    <a:pt x="33" y="28"/>
                  </a:lnTo>
                  <a:lnTo>
                    <a:pt x="33" y="17"/>
                  </a:lnTo>
                  <a:lnTo>
                    <a:pt x="4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5" name="Freeform 47">
              <a:extLst>
                <a:ext uri="{FF2B5EF4-FFF2-40B4-BE49-F238E27FC236}">
                  <a16:creationId xmlns:a16="http://schemas.microsoft.com/office/drawing/2014/main" id="{AB78D431-B783-400B-B5AB-0F1B75F38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43"/>
              <a:ext cx="9" cy="19"/>
            </a:xfrm>
            <a:custGeom>
              <a:avLst/>
              <a:gdLst>
                <a:gd name="T0" fmla="*/ 0 w 18"/>
                <a:gd name="T1" fmla="*/ 0 h 38"/>
                <a:gd name="T2" fmla="*/ 18 w 18"/>
                <a:gd name="T3" fmla="*/ 26 h 38"/>
                <a:gd name="T4" fmla="*/ 0 w 18"/>
                <a:gd name="T5" fmla="*/ 38 h 38"/>
                <a:gd name="T6" fmla="*/ 0 w 1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8">
                  <a:moveTo>
                    <a:pt x="0" y="0"/>
                  </a:moveTo>
                  <a:lnTo>
                    <a:pt x="18" y="26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6" name="Freeform 48">
              <a:extLst>
                <a:ext uri="{FF2B5EF4-FFF2-40B4-BE49-F238E27FC236}">
                  <a16:creationId xmlns:a16="http://schemas.microsoft.com/office/drawing/2014/main" id="{110EBBC5-2520-415A-A763-8B0454E9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751"/>
              <a:ext cx="80" cy="83"/>
            </a:xfrm>
            <a:custGeom>
              <a:avLst/>
              <a:gdLst>
                <a:gd name="T0" fmla="*/ 160 w 160"/>
                <a:gd name="T1" fmla="*/ 0 h 166"/>
                <a:gd name="T2" fmla="*/ 153 w 160"/>
                <a:gd name="T3" fmla="*/ 15 h 166"/>
                <a:gd name="T4" fmla="*/ 144 w 160"/>
                <a:gd name="T5" fmla="*/ 122 h 166"/>
                <a:gd name="T6" fmla="*/ 135 w 160"/>
                <a:gd name="T7" fmla="*/ 133 h 166"/>
                <a:gd name="T8" fmla="*/ 98 w 160"/>
                <a:gd name="T9" fmla="*/ 122 h 166"/>
                <a:gd name="T10" fmla="*/ 80 w 160"/>
                <a:gd name="T11" fmla="*/ 119 h 166"/>
                <a:gd name="T12" fmla="*/ 53 w 160"/>
                <a:gd name="T13" fmla="*/ 148 h 166"/>
                <a:gd name="T14" fmla="*/ 15 w 160"/>
                <a:gd name="T15" fmla="*/ 130 h 166"/>
                <a:gd name="T16" fmla="*/ 6 w 160"/>
                <a:gd name="T17" fmla="*/ 135 h 166"/>
                <a:gd name="T18" fmla="*/ 11 w 160"/>
                <a:gd name="T19" fmla="*/ 166 h 166"/>
                <a:gd name="T20" fmla="*/ 0 w 160"/>
                <a:gd name="T21" fmla="*/ 126 h 166"/>
                <a:gd name="T22" fmla="*/ 18 w 160"/>
                <a:gd name="T23" fmla="*/ 124 h 166"/>
                <a:gd name="T24" fmla="*/ 47 w 160"/>
                <a:gd name="T25" fmla="*/ 137 h 166"/>
                <a:gd name="T26" fmla="*/ 73 w 160"/>
                <a:gd name="T27" fmla="*/ 115 h 166"/>
                <a:gd name="T28" fmla="*/ 66 w 160"/>
                <a:gd name="T29" fmla="*/ 93 h 166"/>
                <a:gd name="T30" fmla="*/ 84 w 160"/>
                <a:gd name="T31" fmla="*/ 77 h 166"/>
                <a:gd name="T32" fmla="*/ 77 w 160"/>
                <a:gd name="T33" fmla="*/ 99 h 166"/>
                <a:gd name="T34" fmla="*/ 98 w 160"/>
                <a:gd name="T35" fmla="*/ 108 h 166"/>
                <a:gd name="T36" fmla="*/ 133 w 160"/>
                <a:gd name="T37" fmla="*/ 126 h 166"/>
                <a:gd name="T38" fmla="*/ 142 w 160"/>
                <a:gd name="T39" fmla="*/ 122 h 166"/>
                <a:gd name="T40" fmla="*/ 149 w 160"/>
                <a:gd name="T41" fmla="*/ 15 h 166"/>
                <a:gd name="T42" fmla="*/ 160 w 160"/>
                <a:gd name="T4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66">
                  <a:moveTo>
                    <a:pt x="160" y="0"/>
                  </a:moveTo>
                  <a:lnTo>
                    <a:pt x="153" y="15"/>
                  </a:lnTo>
                  <a:lnTo>
                    <a:pt x="144" y="122"/>
                  </a:lnTo>
                  <a:lnTo>
                    <a:pt x="135" y="133"/>
                  </a:lnTo>
                  <a:lnTo>
                    <a:pt x="98" y="122"/>
                  </a:lnTo>
                  <a:lnTo>
                    <a:pt x="80" y="119"/>
                  </a:lnTo>
                  <a:lnTo>
                    <a:pt x="53" y="148"/>
                  </a:lnTo>
                  <a:lnTo>
                    <a:pt x="15" y="130"/>
                  </a:lnTo>
                  <a:lnTo>
                    <a:pt x="6" y="135"/>
                  </a:lnTo>
                  <a:lnTo>
                    <a:pt x="11" y="166"/>
                  </a:lnTo>
                  <a:lnTo>
                    <a:pt x="0" y="126"/>
                  </a:lnTo>
                  <a:lnTo>
                    <a:pt x="18" y="124"/>
                  </a:lnTo>
                  <a:lnTo>
                    <a:pt x="47" y="137"/>
                  </a:lnTo>
                  <a:lnTo>
                    <a:pt x="73" y="115"/>
                  </a:lnTo>
                  <a:lnTo>
                    <a:pt x="66" y="93"/>
                  </a:lnTo>
                  <a:lnTo>
                    <a:pt x="84" y="77"/>
                  </a:lnTo>
                  <a:lnTo>
                    <a:pt x="77" y="99"/>
                  </a:lnTo>
                  <a:lnTo>
                    <a:pt x="98" y="108"/>
                  </a:lnTo>
                  <a:lnTo>
                    <a:pt x="133" y="126"/>
                  </a:lnTo>
                  <a:lnTo>
                    <a:pt x="142" y="122"/>
                  </a:lnTo>
                  <a:lnTo>
                    <a:pt x="149" y="15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7" name="Freeform 49">
              <a:extLst>
                <a:ext uri="{FF2B5EF4-FFF2-40B4-BE49-F238E27FC236}">
                  <a16:creationId xmlns:a16="http://schemas.microsoft.com/office/drawing/2014/main" id="{1D6C7CE7-75A7-419E-8440-2926F9B9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827"/>
              <a:ext cx="28" cy="15"/>
            </a:xfrm>
            <a:custGeom>
              <a:avLst/>
              <a:gdLst>
                <a:gd name="T0" fmla="*/ 54 w 54"/>
                <a:gd name="T1" fmla="*/ 26 h 30"/>
                <a:gd name="T2" fmla="*/ 45 w 54"/>
                <a:gd name="T3" fmla="*/ 0 h 30"/>
                <a:gd name="T4" fmla="*/ 0 w 54"/>
                <a:gd name="T5" fmla="*/ 0 h 30"/>
                <a:gd name="T6" fmla="*/ 20 w 54"/>
                <a:gd name="T7" fmla="*/ 30 h 30"/>
                <a:gd name="T8" fmla="*/ 54 w 54"/>
                <a:gd name="T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0">
                  <a:moveTo>
                    <a:pt x="54" y="26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20" y="30"/>
                  </a:lnTo>
                  <a:lnTo>
                    <a:pt x="54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8" name="Freeform 50">
              <a:extLst>
                <a:ext uri="{FF2B5EF4-FFF2-40B4-BE49-F238E27FC236}">
                  <a16:creationId xmlns:a16="http://schemas.microsoft.com/office/drawing/2014/main" id="{97544074-D2DD-4830-8AFC-422393CA4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514"/>
              <a:ext cx="305" cy="342"/>
            </a:xfrm>
            <a:custGeom>
              <a:avLst/>
              <a:gdLst>
                <a:gd name="T0" fmla="*/ 244 w 608"/>
                <a:gd name="T1" fmla="*/ 666 h 685"/>
                <a:gd name="T2" fmla="*/ 226 w 608"/>
                <a:gd name="T3" fmla="*/ 685 h 685"/>
                <a:gd name="T4" fmla="*/ 202 w 608"/>
                <a:gd name="T5" fmla="*/ 685 h 685"/>
                <a:gd name="T6" fmla="*/ 178 w 608"/>
                <a:gd name="T7" fmla="*/ 666 h 685"/>
                <a:gd name="T8" fmla="*/ 156 w 608"/>
                <a:gd name="T9" fmla="*/ 632 h 685"/>
                <a:gd name="T10" fmla="*/ 155 w 608"/>
                <a:gd name="T11" fmla="*/ 656 h 685"/>
                <a:gd name="T12" fmla="*/ 116 w 608"/>
                <a:gd name="T13" fmla="*/ 621 h 685"/>
                <a:gd name="T14" fmla="*/ 118 w 608"/>
                <a:gd name="T15" fmla="*/ 597 h 685"/>
                <a:gd name="T16" fmla="*/ 93 w 608"/>
                <a:gd name="T17" fmla="*/ 568 h 685"/>
                <a:gd name="T18" fmla="*/ 52 w 608"/>
                <a:gd name="T19" fmla="*/ 583 h 685"/>
                <a:gd name="T20" fmla="*/ 63 w 608"/>
                <a:gd name="T21" fmla="*/ 561 h 685"/>
                <a:gd name="T22" fmla="*/ 76 w 608"/>
                <a:gd name="T23" fmla="*/ 521 h 685"/>
                <a:gd name="T24" fmla="*/ 142 w 608"/>
                <a:gd name="T25" fmla="*/ 470 h 685"/>
                <a:gd name="T26" fmla="*/ 175 w 608"/>
                <a:gd name="T27" fmla="*/ 310 h 685"/>
                <a:gd name="T28" fmla="*/ 136 w 608"/>
                <a:gd name="T29" fmla="*/ 346 h 685"/>
                <a:gd name="T30" fmla="*/ 125 w 608"/>
                <a:gd name="T31" fmla="*/ 364 h 685"/>
                <a:gd name="T32" fmla="*/ 100 w 608"/>
                <a:gd name="T33" fmla="*/ 357 h 685"/>
                <a:gd name="T34" fmla="*/ 104 w 608"/>
                <a:gd name="T35" fmla="*/ 342 h 685"/>
                <a:gd name="T36" fmla="*/ 87 w 608"/>
                <a:gd name="T37" fmla="*/ 361 h 685"/>
                <a:gd name="T38" fmla="*/ 69 w 608"/>
                <a:gd name="T39" fmla="*/ 346 h 685"/>
                <a:gd name="T40" fmla="*/ 80 w 608"/>
                <a:gd name="T41" fmla="*/ 444 h 685"/>
                <a:gd name="T42" fmla="*/ 63 w 608"/>
                <a:gd name="T43" fmla="*/ 350 h 685"/>
                <a:gd name="T44" fmla="*/ 38 w 608"/>
                <a:gd name="T45" fmla="*/ 297 h 685"/>
                <a:gd name="T46" fmla="*/ 0 w 608"/>
                <a:gd name="T47" fmla="*/ 237 h 685"/>
                <a:gd name="T48" fmla="*/ 58 w 608"/>
                <a:gd name="T49" fmla="*/ 158 h 685"/>
                <a:gd name="T50" fmla="*/ 32 w 608"/>
                <a:gd name="T51" fmla="*/ 104 h 685"/>
                <a:gd name="T52" fmla="*/ 18 w 608"/>
                <a:gd name="T53" fmla="*/ 58 h 685"/>
                <a:gd name="T54" fmla="*/ 14 w 608"/>
                <a:gd name="T55" fmla="*/ 29 h 685"/>
                <a:gd name="T56" fmla="*/ 18 w 608"/>
                <a:gd name="T57" fmla="*/ 5 h 685"/>
                <a:gd name="T58" fmla="*/ 27 w 608"/>
                <a:gd name="T59" fmla="*/ 0 h 685"/>
                <a:gd name="T60" fmla="*/ 85 w 608"/>
                <a:gd name="T61" fmla="*/ 24 h 685"/>
                <a:gd name="T62" fmla="*/ 155 w 608"/>
                <a:gd name="T63" fmla="*/ 58 h 685"/>
                <a:gd name="T64" fmla="*/ 251 w 608"/>
                <a:gd name="T65" fmla="*/ 120 h 685"/>
                <a:gd name="T66" fmla="*/ 355 w 608"/>
                <a:gd name="T67" fmla="*/ 198 h 685"/>
                <a:gd name="T68" fmla="*/ 450 w 608"/>
                <a:gd name="T69" fmla="*/ 279 h 685"/>
                <a:gd name="T70" fmla="*/ 550 w 608"/>
                <a:gd name="T71" fmla="*/ 368 h 685"/>
                <a:gd name="T72" fmla="*/ 608 w 608"/>
                <a:gd name="T73" fmla="*/ 437 h 685"/>
                <a:gd name="T74" fmla="*/ 599 w 608"/>
                <a:gd name="T75" fmla="*/ 442 h 685"/>
                <a:gd name="T76" fmla="*/ 583 w 608"/>
                <a:gd name="T77" fmla="*/ 444 h 685"/>
                <a:gd name="T78" fmla="*/ 550 w 608"/>
                <a:gd name="T79" fmla="*/ 430 h 685"/>
                <a:gd name="T80" fmla="*/ 306 w 608"/>
                <a:gd name="T81" fmla="*/ 297 h 685"/>
                <a:gd name="T82" fmla="*/ 280 w 608"/>
                <a:gd name="T83" fmla="*/ 290 h 685"/>
                <a:gd name="T84" fmla="*/ 240 w 608"/>
                <a:gd name="T85" fmla="*/ 291 h 685"/>
                <a:gd name="T86" fmla="*/ 211 w 608"/>
                <a:gd name="T87" fmla="*/ 331 h 685"/>
                <a:gd name="T88" fmla="*/ 193 w 608"/>
                <a:gd name="T89" fmla="*/ 364 h 685"/>
                <a:gd name="T90" fmla="*/ 189 w 608"/>
                <a:gd name="T91" fmla="*/ 437 h 685"/>
                <a:gd name="T92" fmla="*/ 216 w 608"/>
                <a:gd name="T93" fmla="*/ 455 h 685"/>
                <a:gd name="T94" fmla="*/ 196 w 608"/>
                <a:gd name="T95" fmla="*/ 648 h 685"/>
                <a:gd name="T96" fmla="*/ 211 w 608"/>
                <a:gd name="T97" fmla="*/ 674 h 685"/>
                <a:gd name="T98" fmla="*/ 226 w 608"/>
                <a:gd name="T99" fmla="*/ 676 h 685"/>
                <a:gd name="T100" fmla="*/ 244 w 608"/>
                <a:gd name="T101" fmla="*/ 666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8" h="685">
                  <a:moveTo>
                    <a:pt x="244" y="666"/>
                  </a:moveTo>
                  <a:lnTo>
                    <a:pt x="226" y="685"/>
                  </a:lnTo>
                  <a:lnTo>
                    <a:pt x="202" y="685"/>
                  </a:lnTo>
                  <a:lnTo>
                    <a:pt x="178" y="666"/>
                  </a:lnTo>
                  <a:lnTo>
                    <a:pt x="156" y="632"/>
                  </a:lnTo>
                  <a:lnTo>
                    <a:pt x="155" y="656"/>
                  </a:lnTo>
                  <a:lnTo>
                    <a:pt x="116" y="621"/>
                  </a:lnTo>
                  <a:lnTo>
                    <a:pt x="118" y="597"/>
                  </a:lnTo>
                  <a:lnTo>
                    <a:pt x="93" y="568"/>
                  </a:lnTo>
                  <a:lnTo>
                    <a:pt x="52" y="583"/>
                  </a:lnTo>
                  <a:lnTo>
                    <a:pt x="63" y="561"/>
                  </a:lnTo>
                  <a:lnTo>
                    <a:pt x="76" y="521"/>
                  </a:lnTo>
                  <a:lnTo>
                    <a:pt x="142" y="470"/>
                  </a:lnTo>
                  <a:lnTo>
                    <a:pt x="175" y="310"/>
                  </a:lnTo>
                  <a:lnTo>
                    <a:pt x="136" y="346"/>
                  </a:lnTo>
                  <a:lnTo>
                    <a:pt x="125" y="364"/>
                  </a:lnTo>
                  <a:lnTo>
                    <a:pt x="100" y="357"/>
                  </a:lnTo>
                  <a:lnTo>
                    <a:pt x="104" y="342"/>
                  </a:lnTo>
                  <a:lnTo>
                    <a:pt x="87" y="361"/>
                  </a:lnTo>
                  <a:lnTo>
                    <a:pt x="69" y="346"/>
                  </a:lnTo>
                  <a:lnTo>
                    <a:pt x="80" y="444"/>
                  </a:lnTo>
                  <a:lnTo>
                    <a:pt x="63" y="350"/>
                  </a:lnTo>
                  <a:lnTo>
                    <a:pt x="38" y="297"/>
                  </a:lnTo>
                  <a:lnTo>
                    <a:pt x="0" y="237"/>
                  </a:lnTo>
                  <a:lnTo>
                    <a:pt x="58" y="158"/>
                  </a:lnTo>
                  <a:lnTo>
                    <a:pt x="32" y="104"/>
                  </a:lnTo>
                  <a:lnTo>
                    <a:pt x="18" y="58"/>
                  </a:lnTo>
                  <a:lnTo>
                    <a:pt x="14" y="29"/>
                  </a:lnTo>
                  <a:lnTo>
                    <a:pt x="18" y="5"/>
                  </a:lnTo>
                  <a:lnTo>
                    <a:pt x="27" y="0"/>
                  </a:lnTo>
                  <a:lnTo>
                    <a:pt x="85" y="24"/>
                  </a:lnTo>
                  <a:lnTo>
                    <a:pt x="155" y="58"/>
                  </a:lnTo>
                  <a:lnTo>
                    <a:pt x="251" y="120"/>
                  </a:lnTo>
                  <a:lnTo>
                    <a:pt x="355" y="198"/>
                  </a:lnTo>
                  <a:lnTo>
                    <a:pt x="450" y="279"/>
                  </a:lnTo>
                  <a:lnTo>
                    <a:pt x="550" y="368"/>
                  </a:lnTo>
                  <a:lnTo>
                    <a:pt x="608" y="437"/>
                  </a:lnTo>
                  <a:lnTo>
                    <a:pt x="599" y="442"/>
                  </a:lnTo>
                  <a:lnTo>
                    <a:pt x="583" y="444"/>
                  </a:lnTo>
                  <a:lnTo>
                    <a:pt x="550" y="430"/>
                  </a:lnTo>
                  <a:lnTo>
                    <a:pt x="306" y="297"/>
                  </a:lnTo>
                  <a:lnTo>
                    <a:pt x="280" y="290"/>
                  </a:lnTo>
                  <a:lnTo>
                    <a:pt x="240" y="291"/>
                  </a:lnTo>
                  <a:lnTo>
                    <a:pt x="211" y="331"/>
                  </a:lnTo>
                  <a:lnTo>
                    <a:pt x="193" y="364"/>
                  </a:lnTo>
                  <a:lnTo>
                    <a:pt x="189" y="437"/>
                  </a:lnTo>
                  <a:lnTo>
                    <a:pt x="216" y="455"/>
                  </a:lnTo>
                  <a:lnTo>
                    <a:pt x="196" y="648"/>
                  </a:lnTo>
                  <a:lnTo>
                    <a:pt x="211" y="674"/>
                  </a:lnTo>
                  <a:lnTo>
                    <a:pt x="226" y="676"/>
                  </a:lnTo>
                  <a:lnTo>
                    <a:pt x="244" y="6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9" name="Freeform 51">
              <a:extLst>
                <a:ext uri="{FF2B5EF4-FFF2-40B4-BE49-F238E27FC236}">
                  <a16:creationId xmlns:a16="http://schemas.microsoft.com/office/drawing/2014/main" id="{2B2BEC24-8FF2-4816-97E7-2232A752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1660"/>
              <a:ext cx="148" cy="91"/>
            </a:xfrm>
            <a:custGeom>
              <a:avLst/>
              <a:gdLst>
                <a:gd name="T0" fmla="*/ 102 w 295"/>
                <a:gd name="T1" fmla="*/ 0 h 182"/>
                <a:gd name="T2" fmla="*/ 115 w 295"/>
                <a:gd name="T3" fmla="*/ 22 h 182"/>
                <a:gd name="T4" fmla="*/ 109 w 295"/>
                <a:gd name="T5" fmla="*/ 57 h 182"/>
                <a:gd name="T6" fmla="*/ 96 w 295"/>
                <a:gd name="T7" fmla="*/ 77 h 182"/>
                <a:gd name="T8" fmla="*/ 115 w 295"/>
                <a:gd name="T9" fmla="*/ 66 h 182"/>
                <a:gd name="T10" fmla="*/ 131 w 295"/>
                <a:gd name="T11" fmla="*/ 77 h 182"/>
                <a:gd name="T12" fmla="*/ 0 w 295"/>
                <a:gd name="T13" fmla="*/ 157 h 182"/>
                <a:gd name="T14" fmla="*/ 9 w 295"/>
                <a:gd name="T15" fmla="*/ 182 h 182"/>
                <a:gd name="T16" fmla="*/ 295 w 295"/>
                <a:gd name="T17" fmla="*/ 90 h 182"/>
                <a:gd name="T18" fmla="*/ 102 w 295"/>
                <a:gd name="T1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182">
                  <a:moveTo>
                    <a:pt x="102" y="0"/>
                  </a:moveTo>
                  <a:lnTo>
                    <a:pt x="115" y="22"/>
                  </a:lnTo>
                  <a:lnTo>
                    <a:pt x="109" y="57"/>
                  </a:lnTo>
                  <a:lnTo>
                    <a:pt x="96" y="77"/>
                  </a:lnTo>
                  <a:lnTo>
                    <a:pt x="115" y="66"/>
                  </a:lnTo>
                  <a:lnTo>
                    <a:pt x="131" y="77"/>
                  </a:lnTo>
                  <a:lnTo>
                    <a:pt x="0" y="157"/>
                  </a:lnTo>
                  <a:lnTo>
                    <a:pt x="9" y="182"/>
                  </a:lnTo>
                  <a:lnTo>
                    <a:pt x="295" y="9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0" name="Freeform 52">
              <a:extLst>
                <a:ext uri="{FF2B5EF4-FFF2-40B4-BE49-F238E27FC236}">
                  <a16:creationId xmlns:a16="http://schemas.microsoft.com/office/drawing/2014/main" id="{8680A2E4-C77E-4583-8DD2-A035D633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481"/>
              <a:ext cx="320" cy="252"/>
            </a:xfrm>
            <a:custGeom>
              <a:avLst/>
              <a:gdLst>
                <a:gd name="T0" fmla="*/ 596 w 640"/>
                <a:gd name="T1" fmla="*/ 503 h 503"/>
                <a:gd name="T2" fmla="*/ 615 w 640"/>
                <a:gd name="T3" fmla="*/ 478 h 503"/>
                <a:gd name="T4" fmla="*/ 633 w 640"/>
                <a:gd name="T5" fmla="*/ 430 h 503"/>
                <a:gd name="T6" fmla="*/ 640 w 640"/>
                <a:gd name="T7" fmla="*/ 363 h 503"/>
                <a:gd name="T8" fmla="*/ 636 w 640"/>
                <a:gd name="T9" fmla="*/ 292 h 503"/>
                <a:gd name="T10" fmla="*/ 613 w 640"/>
                <a:gd name="T11" fmla="*/ 203 h 503"/>
                <a:gd name="T12" fmla="*/ 560 w 640"/>
                <a:gd name="T13" fmla="*/ 121 h 503"/>
                <a:gd name="T14" fmla="*/ 476 w 640"/>
                <a:gd name="T15" fmla="*/ 61 h 503"/>
                <a:gd name="T16" fmla="*/ 399 w 640"/>
                <a:gd name="T17" fmla="*/ 28 h 503"/>
                <a:gd name="T18" fmla="*/ 301 w 640"/>
                <a:gd name="T19" fmla="*/ 6 h 503"/>
                <a:gd name="T20" fmla="*/ 183 w 640"/>
                <a:gd name="T21" fmla="*/ 0 h 503"/>
                <a:gd name="T22" fmla="*/ 113 w 640"/>
                <a:gd name="T23" fmla="*/ 8 h 503"/>
                <a:gd name="T24" fmla="*/ 39 w 640"/>
                <a:gd name="T25" fmla="*/ 33 h 503"/>
                <a:gd name="T26" fmla="*/ 6 w 640"/>
                <a:gd name="T27" fmla="*/ 55 h 503"/>
                <a:gd name="T28" fmla="*/ 0 w 640"/>
                <a:gd name="T29" fmla="*/ 81 h 503"/>
                <a:gd name="T30" fmla="*/ 2 w 640"/>
                <a:gd name="T31" fmla="*/ 110 h 503"/>
                <a:gd name="T32" fmla="*/ 20 w 640"/>
                <a:gd name="T33" fmla="*/ 81 h 503"/>
                <a:gd name="T34" fmla="*/ 33 w 640"/>
                <a:gd name="T35" fmla="*/ 70 h 503"/>
                <a:gd name="T36" fmla="*/ 82 w 640"/>
                <a:gd name="T37" fmla="*/ 48 h 503"/>
                <a:gd name="T38" fmla="*/ 161 w 640"/>
                <a:gd name="T39" fmla="*/ 31 h 503"/>
                <a:gd name="T40" fmla="*/ 256 w 640"/>
                <a:gd name="T41" fmla="*/ 31 h 503"/>
                <a:gd name="T42" fmla="*/ 330 w 640"/>
                <a:gd name="T43" fmla="*/ 40 h 503"/>
                <a:gd name="T44" fmla="*/ 421 w 640"/>
                <a:gd name="T45" fmla="*/ 66 h 503"/>
                <a:gd name="T46" fmla="*/ 502 w 640"/>
                <a:gd name="T47" fmla="*/ 113 h 503"/>
                <a:gd name="T48" fmla="*/ 563 w 640"/>
                <a:gd name="T49" fmla="*/ 179 h 503"/>
                <a:gd name="T50" fmla="*/ 596 w 640"/>
                <a:gd name="T51" fmla="*/ 263 h 503"/>
                <a:gd name="T52" fmla="*/ 611 w 640"/>
                <a:gd name="T53" fmla="*/ 330 h 503"/>
                <a:gd name="T54" fmla="*/ 609 w 640"/>
                <a:gd name="T55" fmla="*/ 396 h 503"/>
                <a:gd name="T56" fmla="*/ 598 w 640"/>
                <a:gd name="T57" fmla="*/ 445 h 503"/>
                <a:gd name="T58" fmla="*/ 578 w 640"/>
                <a:gd name="T59" fmla="*/ 481 h 503"/>
                <a:gd name="T60" fmla="*/ 596 w 640"/>
                <a:gd name="T61" fmla="*/ 503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0" h="503">
                  <a:moveTo>
                    <a:pt x="596" y="503"/>
                  </a:moveTo>
                  <a:lnTo>
                    <a:pt x="615" y="478"/>
                  </a:lnTo>
                  <a:lnTo>
                    <a:pt x="633" y="430"/>
                  </a:lnTo>
                  <a:lnTo>
                    <a:pt x="640" y="363"/>
                  </a:lnTo>
                  <a:lnTo>
                    <a:pt x="636" y="292"/>
                  </a:lnTo>
                  <a:lnTo>
                    <a:pt x="613" y="203"/>
                  </a:lnTo>
                  <a:lnTo>
                    <a:pt x="560" y="121"/>
                  </a:lnTo>
                  <a:lnTo>
                    <a:pt x="476" y="61"/>
                  </a:lnTo>
                  <a:lnTo>
                    <a:pt x="399" y="28"/>
                  </a:lnTo>
                  <a:lnTo>
                    <a:pt x="301" y="6"/>
                  </a:lnTo>
                  <a:lnTo>
                    <a:pt x="183" y="0"/>
                  </a:lnTo>
                  <a:lnTo>
                    <a:pt x="113" y="8"/>
                  </a:lnTo>
                  <a:lnTo>
                    <a:pt x="39" y="33"/>
                  </a:lnTo>
                  <a:lnTo>
                    <a:pt x="6" y="55"/>
                  </a:lnTo>
                  <a:lnTo>
                    <a:pt x="0" y="81"/>
                  </a:lnTo>
                  <a:lnTo>
                    <a:pt x="2" y="110"/>
                  </a:lnTo>
                  <a:lnTo>
                    <a:pt x="20" y="81"/>
                  </a:lnTo>
                  <a:lnTo>
                    <a:pt x="33" y="70"/>
                  </a:lnTo>
                  <a:lnTo>
                    <a:pt x="82" y="48"/>
                  </a:lnTo>
                  <a:lnTo>
                    <a:pt x="161" y="31"/>
                  </a:lnTo>
                  <a:lnTo>
                    <a:pt x="256" y="31"/>
                  </a:lnTo>
                  <a:lnTo>
                    <a:pt x="330" y="40"/>
                  </a:lnTo>
                  <a:lnTo>
                    <a:pt x="421" y="66"/>
                  </a:lnTo>
                  <a:lnTo>
                    <a:pt x="502" y="113"/>
                  </a:lnTo>
                  <a:lnTo>
                    <a:pt x="563" y="179"/>
                  </a:lnTo>
                  <a:lnTo>
                    <a:pt x="596" y="263"/>
                  </a:lnTo>
                  <a:lnTo>
                    <a:pt x="611" y="330"/>
                  </a:lnTo>
                  <a:lnTo>
                    <a:pt x="609" y="396"/>
                  </a:lnTo>
                  <a:lnTo>
                    <a:pt x="598" y="445"/>
                  </a:lnTo>
                  <a:lnTo>
                    <a:pt x="578" y="481"/>
                  </a:lnTo>
                  <a:lnTo>
                    <a:pt x="596" y="5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1" name="Freeform 53">
              <a:extLst>
                <a:ext uri="{FF2B5EF4-FFF2-40B4-BE49-F238E27FC236}">
                  <a16:creationId xmlns:a16="http://schemas.microsoft.com/office/drawing/2014/main" id="{07EB2CA9-2382-40CF-AC10-2CCF5601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672"/>
              <a:ext cx="38" cy="47"/>
            </a:xfrm>
            <a:custGeom>
              <a:avLst/>
              <a:gdLst>
                <a:gd name="T0" fmla="*/ 24 w 76"/>
                <a:gd name="T1" fmla="*/ 87 h 93"/>
                <a:gd name="T2" fmla="*/ 29 w 76"/>
                <a:gd name="T3" fmla="*/ 62 h 93"/>
                <a:gd name="T4" fmla="*/ 60 w 76"/>
                <a:gd name="T5" fmla="*/ 54 h 93"/>
                <a:gd name="T6" fmla="*/ 42 w 76"/>
                <a:gd name="T7" fmla="*/ 45 h 93"/>
                <a:gd name="T8" fmla="*/ 71 w 76"/>
                <a:gd name="T9" fmla="*/ 34 h 93"/>
                <a:gd name="T10" fmla="*/ 76 w 76"/>
                <a:gd name="T11" fmla="*/ 16 h 93"/>
                <a:gd name="T12" fmla="*/ 73 w 76"/>
                <a:gd name="T13" fmla="*/ 3 h 93"/>
                <a:gd name="T14" fmla="*/ 62 w 76"/>
                <a:gd name="T15" fmla="*/ 0 h 93"/>
                <a:gd name="T16" fmla="*/ 25 w 76"/>
                <a:gd name="T17" fmla="*/ 13 h 93"/>
                <a:gd name="T18" fmla="*/ 0 w 76"/>
                <a:gd name="T19" fmla="*/ 40 h 93"/>
                <a:gd name="T20" fmla="*/ 27 w 76"/>
                <a:gd name="T21" fmla="*/ 18 h 93"/>
                <a:gd name="T22" fmla="*/ 40 w 76"/>
                <a:gd name="T23" fmla="*/ 27 h 93"/>
                <a:gd name="T24" fmla="*/ 31 w 76"/>
                <a:gd name="T25" fmla="*/ 40 h 93"/>
                <a:gd name="T26" fmla="*/ 14 w 76"/>
                <a:gd name="T27" fmla="*/ 45 h 93"/>
                <a:gd name="T28" fmla="*/ 18 w 76"/>
                <a:gd name="T29" fmla="*/ 54 h 93"/>
                <a:gd name="T30" fmla="*/ 7 w 76"/>
                <a:gd name="T31" fmla="*/ 67 h 93"/>
                <a:gd name="T32" fmla="*/ 20 w 76"/>
                <a:gd name="T33" fmla="*/ 93 h 93"/>
                <a:gd name="T34" fmla="*/ 24 w 76"/>
                <a:gd name="T3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93">
                  <a:moveTo>
                    <a:pt x="24" y="87"/>
                  </a:moveTo>
                  <a:lnTo>
                    <a:pt x="29" y="62"/>
                  </a:lnTo>
                  <a:lnTo>
                    <a:pt x="60" y="54"/>
                  </a:lnTo>
                  <a:lnTo>
                    <a:pt x="42" y="45"/>
                  </a:lnTo>
                  <a:lnTo>
                    <a:pt x="71" y="34"/>
                  </a:lnTo>
                  <a:lnTo>
                    <a:pt x="76" y="16"/>
                  </a:lnTo>
                  <a:lnTo>
                    <a:pt x="73" y="3"/>
                  </a:lnTo>
                  <a:lnTo>
                    <a:pt x="62" y="0"/>
                  </a:lnTo>
                  <a:lnTo>
                    <a:pt x="25" y="13"/>
                  </a:lnTo>
                  <a:lnTo>
                    <a:pt x="0" y="40"/>
                  </a:lnTo>
                  <a:lnTo>
                    <a:pt x="27" y="18"/>
                  </a:lnTo>
                  <a:lnTo>
                    <a:pt x="40" y="27"/>
                  </a:lnTo>
                  <a:lnTo>
                    <a:pt x="31" y="40"/>
                  </a:lnTo>
                  <a:lnTo>
                    <a:pt x="14" y="45"/>
                  </a:lnTo>
                  <a:lnTo>
                    <a:pt x="18" y="54"/>
                  </a:lnTo>
                  <a:lnTo>
                    <a:pt x="7" y="67"/>
                  </a:lnTo>
                  <a:lnTo>
                    <a:pt x="20" y="93"/>
                  </a:lnTo>
                  <a:lnTo>
                    <a:pt x="24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2" name="Freeform 54">
              <a:extLst>
                <a:ext uri="{FF2B5EF4-FFF2-40B4-BE49-F238E27FC236}">
                  <a16:creationId xmlns:a16="http://schemas.microsoft.com/office/drawing/2014/main" id="{76ADAA26-DB04-48CF-9C97-4008DA3E5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577"/>
              <a:ext cx="745" cy="356"/>
            </a:xfrm>
            <a:custGeom>
              <a:avLst/>
              <a:gdLst>
                <a:gd name="T0" fmla="*/ 1438 w 1491"/>
                <a:gd name="T1" fmla="*/ 92 h 712"/>
                <a:gd name="T2" fmla="*/ 988 w 1491"/>
                <a:gd name="T3" fmla="*/ 0 h 712"/>
                <a:gd name="T4" fmla="*/ 490 w 1491"/>
                <a:gd name="T5" fmla="*/ 63 h 712"/>
                <a:gd name="T6" fmla="*/ 47 w 1491"/>
                <a:gd name="T7" fmla="*/ 326 h 712"/>
                <a:gd name="T8" fmla="*/ 0 w 1491"/>
                <a:gd name="T9" fmla="*/ 424 h 712"/>
                <a:gd name="T10" fmla="*/ 275 w 1491"/>
                <a:gd name="T11" fmla="*/ 424 h 712"/>
                <a:gd name="T12" fmla="*/ 87 w 1491"/>
                <a:gd name="T13" fmla="*/ 349 h 712"/>
                <a:gd name="T14" fmla="*/ 326 w 1491"/>
                <a:gd name="T15" fmla="*/ 349 h 712"/>
                <a:gd name="T16" fmla="*/ 164 w 1491"/>
                <a:gd name="T17" fmla="*/ 296 h 712"/>
                <a:gd name="T18" fmla="*/ 204 w 1491"/>
                <a:gd name="T19" fmla="*/ 262 h 712"/>
                <a:gd name="T20" fmla="*/ 257 w 1491"/>
                <a:gd name="T21" fmla="*/ 249 h 712"/>
                <a:gd name="T22" fmla="*/ 270 w 1491"/>
                <a:gd name="T23" fmla="*/ 204 h 712"/>
                <a:gd name="T24" fmla="*/ 385 w 1491"/>
                <a:gd name="T25" fmla="*/ 222 h 712"/>
                <a:gd name="T26" fmla="*/ 408 w 1491"/>
                <a:gd name="T27" fmla="*/ 164 h 712"/>
                <a:gd name="T28" fmla="*/ 403 w 1491"/>
                <a:gd name="T29" fmla="*/ 134 h 712"/>
                <a:gd name="T30" fmla="*/ 590 w 1491"/>
                <a:gd name="T31" fmla="*/ 174 h 712"/>
                <a:gd name="T32" fmla="*/ 691 w 1491"/>
                <a:gd name="T33" fmla="*/ 500 h 712"/>
                <a:gd name="T34" fmla="*/ 696 w 1491"/>
                <a:gd name="T35" fmla="*/ 489 h 712"/>
                <a:gd name="T36" fmla="*/ 614 w 1491"/>
                <a:gd name="T37" fmla="*/ 164 h 712"/>
                <a:gd name="T38" fmla="*/ 632 w 1491"/>
                <a:gd name="T39" fmla="*/ 56 h 712"/>
                <a:gd name="T40" fmla="*/ 736 w 1491"/>
                <a:gd name="T41" fmla="*/ 384 h 712"/>
                <a:gd name="T42" fmla="*/ 771 w 1491"/>
                <a:gd name="T43" fmla="*/ 635 h 712"/>
                <a:gd name="T44" fmla="*/ 765 w 1491"/>
                <a:gd name="T45" fmla="*/ 484 h 712"/>
                <a:gd name="T46" fmla="*/ 696 w 1491"/>
                <a:gd name="T47" fmla="*/ 185 h 712"/>
                <a:gd name="T48" fmla="*/ 842 w 1491"/>
                <a:gd name="T49" fmla="*/ 29 h 712"/>
                <a:gd name="T50" fmla="*/ 924 w 1491"/>
                <a:gd name="T51" fmla="*/ 174 h 712"/>
                <a:gd name="T52" fmla="*/ 1011 w 1491"/>
                <a:gd name="T53" fmla="*/ 408 h 712"/>
                <a:gd name="T54" fmla="*/ 1064 w 1491"/>
                <a:gd name="T55" fmla="*/ 566 h 712"/>
                <a:gd name="T56" fmla="*/ 1051 w 1491"/>
                <a:gd name="T57" fmla="*/ 688 h 712"/>
                <a:gd name="T58" fmla="*/ 1144 w 1491"/>
                <a:gd name="T59" fmla="*/ 712 h 712"/>
                <a:gd name="T60" fmla="*/ 1139 w 1491"/>
                <a:gd name="T61" fmla="*/ 681 h 712"/>
                <a:gd name="T62" fmla="*/ 1152 w 1491"/>
                <a:gd name="T63" fmla="*/ 500 h 712"/>
                <a:gd name="T64" fmla="*/ 1075 w 1491"/>
                <a:gd name="T65" fmla="*/ 408 h 712"/>
                <a:gd name="T66" fmla="*/ 1075 w 1491"/>
                <a:gd name="T67" fmla="*/ 424 h 712"/>
                <a:gd name="T68" fmla="*/ 1133 w 1491"/>
                <a:gd name="T69" fmla="*/ 524 h 712"/>
                <a:gd name="T70" fmla="*/ 1075 w 1491"/>
                <a:gd name="T71" fmla="*/ 688 h 712"/>
                <a:gd name="T72" fmla="*/ 1070 w 1491"/>
                <a:gd name="T73" fmla="*/ 484 h 712"/>
                <a:gd name="T74" fmla="*/ 982 w 1491"/>
                <a:gd name="T75" fmla="*/ 304 h 712"/>
                <a:gd name="T76" fmla="*/ 940 w 1491"/>
                <a:gd name="T77" fmla="*/ 98 h 712"/>
                <a:gd name="T78" fmla="*/ 975 w 1491"/>
                <a:gd name="T79" fmla="*/ 29 h 712"/>
                <a:gd name="T80" fmla="*/ 1017 w 1491"/>
                <a:gd name="T81" fmla="*/ 304 h 712"/>
                <a:gd name="T82" fmla="*/ 999 w 1491"/>
                <a:gd name="T83" fmla="*/ 116 h 712"/>
                <a:gd name="T84" fmla="*/ 1186 w 1491"/>
                <a:gd name="T85" fmla="*/ 47 h 712"/>
                <a:gd name="T86" fmla="*/ 1491 w 1491"/>
                <a:gd name="T87" fmla="*/ 127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91" h="712">
                  <a:moveTo>
                    <a:pt x="1491" y="127"/>
                  </a:moveTo>
                  <a:lnTo>
                    <a:pt x="1438" y="92"/>
                  </a:lnTo>
                  <a:lnTo>
                    <a:pt x="1228" y="29"/>
                  </a:lnTo>
                  <a:lnTo>
                    <a:pt x="988" y="0"/>
                  </a:lnTo>
                  <a:lnTo>
                    <a:pt x="707" y="11"/>
                  </a:lnTo>
                  <a:lnTo>
                    <a:pt x="490" y="63"/>
                  </a:lnTo>
                  <a:lnTo>
                    <a:pt x="228" y="198"/>
                  </a:lnTo>
                  <a:lnTo>
                    <a:pt x="47" y="326"/>
                  </a:lnTo>
                  <a:lnTo>
                    <a:pt x="11" y="349"/>
                  </a:lnTo>
                  <a:lnTo>
                    <a:pt x="0" y="424"/>
                  </a:lnTo>
                  <a:lnTo>
                    <a:pt x="151" y="413"/>
                  </a:lnTo>
                  <a:lnTo>
                    <a:pt x="275" y="424"/>
                  </a:lnTo>
                  <a:lnTo>
                    <a:pt x="186" y="373"/>
                  </a:lnTo>
                  <a:lnTo>
                    <a:pt x="87" y="349"/>
                  </a:lnTo>
                  <a:lnTo>
                    <a:pt x="210" y="338"/>
                  </a:lnTo>
                  <a:lnTo>
                    <a:pt x="326" y="349"/>
                  </a:lnTo>
                  <a:lnTo>
                    <a:pt x="175" y="309"/>
                  </a:lnTo>
                  <a:lnTo>
                    <a:pt x="164" y="296"/>
                  </a:lnTo>
                  <a:lnTo>
                    <a:pt x="169" y="278"/>
                  </a:lnTo>
                  <a:lnTo>
                    <a:pt x="204" y="262"/>
                  </a:lnTo>
                  <a:lnTo>
                    <a:pt x="175" y="249"/>
                  </a:lnTo>
                  <a:lnTo>
                    <a:pt x="257" y="249"/>
                  </a:lnTo>
                  <a:lnTo>
                    <a:pt x="350" y="278"/>
                  </a:lnTo>
                  <a:lnTo>
                    <a:pt x="270" y="204"/>
                  </a:lnTo>
                  <a:lnTo>
                    <a:pt x="350" y="209"/>
                  </a:lnTo>
                  <a:lnTo>
                    <a:pt x="385" y="222"/>
                  </a:lnTo>
                  <a:lnTo>
                    <a:pt x="357" y="174"/>
                  </a:lnTo>
                  <a:lnTo>
                    <a:pt x="408" y="164"/>
                  </a:lnTo>
                  <a:lnTo>
                    <a:pt x="456" y="169"/>
                  </a:lnTo>
                  <a:lnTo>
                    <a:pt x="403" y="134"/>
                  </a:lnTo>
                  <a:lnTo>
                    <a:pt x="538" y="74"/>
                  </a:lnTo>
                  <a:lnTo>
                    <a:pt x="590" y="174"/>
                  </a:lnTo>
                  <a:lnTo>
                    <a:pt x="660" y="378"/>
                  </a:lnTo>
                  <a:lnTo>
                    <a:pt x="691" y="500"/>
                  </a:lnTo>
                  <a:lnTo>
                    <a:pt x="696" y="606"/>
                  </a:lnTo>
                  <a:lnTo>
                    <a:pt x="696" y="489"/>
                  </a:lnTo>
                  <a:lnTo>
                    <a:pt x="660" y="326"/>
                  </a:lnTo>
                  <a:lnTo>
                    <a:pt x="614" y="164"/>
                  </a:lnTo>
                  <a:lnTo>
                    <a:pt x="574" y="63"/>
                  </a:lnTo>
                  <a:lnTo>
                    <a:pt x="632" y="56"/>
                  </a:lnTo>
                  <a:lnTo>
                    <a:pt x="691" y="209"/>
                  </a:lnTo>
                  <a:lnTo>
                    <a:pt x="736" y="384"/>
                  </a:lnTo>
                  <a:lnTo>
                    <a:pt x="760" y="542"/>
                  </a:lnTo>
                  <a:lnTo>
                    <a:pt x="771" y="635"/>
                  </a:lnTo>
                  <a:lnTo>
                    <a:pt x="789" y="648"/>
                  </a:lnTo>
                  <a:lnTo>
                    <a:pt x="765" y="484"/>
                  </a:lnTo>
                  <a:lnTo>
                    <a:pt x="736" y="326"/>
                  </a:lnTo>
                  <a:lnTo>
                    <a:pt x="696" y="185"/>
                  </a:lnTo>
                  <a:lnTo>
                    <a:pt x="654" y="47"/>
                  </a:lnTo>
                  <a:lnTo>
                    <a:pt x="842" y="29"/>
                  </a:lnTo>
                  <a:lnTo>
                    <a:pt x="913" y="29"/>
                  </a:lnTo>
                  <a:lnTo>
                    <a:pt x="924" y="174"/>
                  </a:lnTo>
                  <a:lnTo>
                    <a:pt x="959" y="286"/>
                  </a:lnTo>
                  <a:lnTo>
                    <a:pt x="1011" y="408"/>
                  </a:lnTo>
                  <a:lnTo>
                    <a:pt x="1051" y="495"/>
                  </a:lnTo>
                  <a:lnTo>
                    <a:pt x="1064" y="566"/>
                  </a:lnTo>
                  <a:lnTo>
                    <a:pt x="1064" y="628"/>
                  </a:lnTo>
                  <a:lnTo>
                    <a:pt x="1051" y="688"/>
                  </a:lnTo>
                  <a:lnTo>
                    <a:pt x="940" y="706"/>
                  </a:lnTo>
                  <a:lnTo>
                    <a:pt x="1144" y="712"/>
                  </a:lnTo>
                  <a:lnTo>
                    <a:pt x="1263" y="688"/>
                  </a:lnTo>
                  <a:lnTo>
                    <a:pt x="1139" y="681"/>
                  </a:lnTo>
                  <a:lnTo>
                    <a:pt x="1144" y="577"/>
                  </a:lnTo>
                  <a:lnTo>
                    <a:pt x="1152" y="500"/>
                  </a:lnTo>
                  <a:lnTo>
                    <a:pt x="1128" y="455"/>
                  </a:lnTo>
                  <a:lnTo>
                    <a:pt x="1075" y="408"/>
                  </a:lnTo>
                  <a:lnTo>
                    <a:pt x="1041" y="355"/>
                  </a:lnTo>
                  <a:lnTo>
                    <a:pt x="1075" y="424"/>
                  </a:lnTo>
                  <a:lnTo>
                    <a:pt x="1123" y="479"/>
                  </a:lnTo>
                  <a:lnTo>
                    <a:pt x="1133" y="524"/>
                  </a:lnTo>
                  <a:lnTo>
                    <a:pt x="1128" y="681"/>
                  </a:lnTo>
                  <a:lnTo>
                    <a:pt x="1075" y="688"/>
                  </a:lnTo>
                  <a:lnTo>
                    <a:pt x="1081" y="577"/>
                  </a:lnTo>
                  <a:lnTo>
                    <a:pt x="1070" y="484"/>
                  </a:lnTo>
                  <a:lnTo>
                    <a:pt x="1022" y="408"/>
                  </a:lnTo>
                  <a:lnTo>
                    <a:pt x="982" y="304"/>
                  </a:lnTo>
                  <a:lnTo>
                    <a:pt x="948" y="180"/>
                  </a:lnTo>
                  <a:lnTo>
                    <a:pt x="940" y="98"/>
                  </a:lnTo>
                  <a:lnTo>
                    <a:pt x="935" y="29"/>
                  </a:lnTo>
                  <a:lnTo>
                    <a:pt x="975" y="29"/>
                  </a:lnTo>
                  <a:lnTo>
                    <a:pt x="988" y="185"/>
                  </a:lnTo>
                  <a:lnTo>
                    <a:pt x="1017" y="304"/>
                  </a:lnTo>
                  <a:lnTo>
                    <a:pt x="999" y="193"/>
                  </a:lnTo>
                  <a:lnTo>
                    <a:pt x="999" y="116"/>
                  </a:lnTo>
                  <a:lnTo>
                    <a:pt x="1006" y="29"/>
                  </a:lnTo>
                  <a:lnTo>
                    <a:pt x="1186" y="47"/>
                  </a:lnTo>
                  <a:lnTo>
                    <a:pt x="1390" y="87"/>
                  </a:lnTo>
                  <a:lnTo>
                    <a:pt x="1491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3" name="Freeform 55">
              <a:extLst>
                <a:ext uri="{FF2B5EF4-FFF2-40B4-BE49-F238E27FC236}">
                  <a16:creationId xmlns:a16="http://schemas.microsoft.com/office/drawing/2014/main" id="{CEFD95FD-FC00-4BEE-865D-F99245F23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713"/>
              <a:ext cx="121" cy="68"/>
            </a:xfrm>
            <a:custGeom>
              <a:avLst/>
              <a:gdLst>
                <a:gd name="T0" fmla="*/ 29 w 240"/>
                <a:gd name="T1" fmla="*/ 0 h 135"/>
                <a:gd name="T2" fmla="*/ 0 w 240"/>
                <a:gd name="T3" fmla="*/ 18 h 135"/>
                <a:gd name="T4" fmla="*/ 18 w 240"/>
                <a:gd name="T5" fmla="*/ 31 h 135"/>
                <a:gd name="T6" fmla="*/ 93 w 240"/>
                <a:gd name="T7" fmla="*/ 42 h 135"/>
                <a:gd name="T8" fmla="*/ 175 w 240"/>
                <a:gd name="T9" fmla="*/ 76 h 135"/>
                <a:gd name="T10" fmla="*/ 240 w 240"/>
                <a:gd name="T11" fmla="*/ 135 h 135"/>
                <a:gd name="T12" fmla="*/ 182 w 240"/>
                <a:gd name="T13" fmla="*/ 71 h 135"/>
                <a:gd name="T14" fmla="*/ 87 w 240"/>
                <a:gd name="T15" fmla="*/ 18 h 135"/>
                <a:gd name="T16" fmla="*/ 29 w 240"/>
                <a:gd name="T1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135">
                  <a:moveTo>
                    <a:pt x="29" y="0"/>
                  </a:moveTo>
                  <a:lnTo>
                    <a:pt x="0" y="18"/>
                  </a:lnTo>
                  <a:lnTo>
                    <a:pt x="18" y="31"/>
                  </a:lnTo>
                  <a:lnTo>
                    <a:pt x="93" y="42"/>
                  </a:lnTo>
                  <a:lnTo>
                    <a:pt x="175" y="76"/>
                  </a:lnTo>
                  <a:lnTo>
                    <a:pt x="240" y="135"/>
                  </a:lnTo>
                  <a:lnTo>
                    <a:pt x="182" y="71"/>
                  </a:lnTo>
                  <a:lnTo>
                    <a:pt x="87" y="1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4" name="Freeform 56">
              <a:extLst>
                <a:ext uri="{FF2B5EF4-FFF2-40B4-BE49-F238E27FC236}">
                  <a16:creationId xmlns:a16="http://schemas.microsoft.com/office/drawing/2014/main" id="{6022524C-6AB4-4885-89F6-7FEFB73A4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752"/>
              <a:ext cx="597" cy="734"/>
            </a:xfrm>
            <a:custGeom>
              <a:avLst/>
              <a:gdLst>
                <a:gd name="T0" fmla="*/ 123 w 1193"/>
                <a:gd name="T1" fmla="*/ 35 h 1470"/>
                <a:gd name="T2" fmla="*/ 240 w 1193"/>
                <a:gd name="T3" fmla="*/ 93 h 1470"/>
                <a:gd name="T4" fmla="*/ 497 w 1193"/>
                <a:gd name="T5" fmla="*/ 262 h 1470"/>
                <a:gd name="T6" fmla="*/ 841 w 1193"/>
                <a:gd name="T7" fmla="*/ 392 h 1470"/>
                <a:gd name="T8" fmla="*/ 1047 w 1193"/>
                <a:gd name="T9" fmla="*/ 525 h 1470"/>
                <a:gd name="T10" fmla="*/ 1117 w 1193"/>
                <a:gd name="T11" fmla="*/ 625 h 1470"/>
                <a:gd name="T12" fmla="*/ 1093 w 1193"/>
                <a:gd name="T13" fmla="*/ 683 h 1470"/>
                <a:gd name="T14" fmla="*/ 1129 w 1193"/>
                <a:gd name="T15" fmla="*/ 747 h 1470"/>
                <a:gd name="T16" fmla="*/ 1193 w 1193"/>
                <a:gd name="T17" fmla="*/ 741 h 1470"/>
                <a:gd name="T18" fmla="*/ 1169 w 1193"/>
                <a:gd name="T19" fmla="*/ 834 h 1470"/>
                <a:gd name="T20" fmla="*/ 1005 w 1193"/>
                <a:gd name="T21" fmla="*/ 993 h 1470"/>
                <a:gd name="T22" fmla="*/ 637 w 1193"/>
                <a:gd name="T23" fmla="*/ 1366 h 1470"/>
                <a:gd name="T24" fmla="*/ 539 w 1193"/>
                <a:gd name="T25" fmla="*/ 1470 h 1470"/>
                <a:gd name="T26" fmla="*/ 725 w 1193"/>
                <a:gd name="T27" fmla="*/ 1255 h 1470"/>
                <a:gd name="T28" fmla="*/ 971 w 1193"/>
                <a:gd name="T29" fmla="*/ 1004 h 1470"/>
                <a:gd name="T30" fmla="*/ 982 w 1193"/>
                <a:gd name="T31" fmla="*/ 927 h 1470"/>
                <a:gd name="T32" fmla="*/ 907 w 1193"/>
                <a:gd name="T33" fmla="*/ 858 h 1470"/>
                <a:gd name="T34" fmla="*/ 778 w 1193"/>
                <a:gd name="T35" fmla="*/ 871 h 1470"/>
                <a:gd name="T36" fmla="*/ 685 w 1193"/>
                <a:gd name="T37" fmla="*/ 962 h 1470"/>
                <a:gd name="T38" fmla="*/ 543 w 1193"/>
                <a:gd name="T39" fmla="*/ 1213 h 1470"/>
                <a:gd name="T40" fmla="*/ 481 w 1193"/>
                <a:gd name="T41" fmla="*/ 1242 h 1470"/>
                <a:gd name="T42" fmla="*/ 585 w 1193"/>
                <a:gd name="T43" fmla="*/ 1022 h 1470"/>
                <a:gd name="T44" fmla="*/ 632 w 1193"/>
                <a:gd name="T45" fmla="*/ 893 h 1470"/>
                <a:gd name="T46" fmla="*/ 765 w 1193"/>
                <a:gd name="T47" fmla="*/ 805 h 1470"/>
                <a:gd name="T48" fmla="*/ 765 w 1193"/>
                <a:gd name="T49" fmla="*/ 774 h 1470"/>
                <a:gd name="T50" fmla="*/ 854 w 1193"/>
                <a:gd name="T51" fmla="*/ 683 h 1470"/>
                <a:gd name="T52" fmla="*/ 854 w 1193"/>
                <a:gd name="T53" fmla="*/ 578 h 1470"/>
                <a:gd name="T54" fmla="*/ 765 w 1193"/>
                <a:gd name="T55" fmla="*/ 439 h 1470"/>
                <a:gd name="T56" fmla="*/ 585 w 1193"/>
                <a:gd name="T57" fmla="*/ 326 h 1470"/>
                <a:gd name="T58" fmla="*/ 286 w 1193"/>
                <a:gd name="T59" fmla="*/ 262 h 1470"/>
                <a:gd name="T60" fmla="*/ 251 w 1193"/>
                <a:gd name="T61" fmla="*/ 244 h 1470"/>
                <a:gd name="T62" fmla="*/ 222 w 1193"/>
                <a:gd name="T63" fmla="*/ 210 h 1470"/>
                <a:gd name="T64" fmla="*/ 216 w 1193"/>
                <a:gd name="T65" fmla="*/ 151 h 1470"/>
                <a:gd name="T66" fmla="*/ 105 w 1193"/>
                <a:gd name="T67" fmla="*/ 75 h 1470"/>
                <a:gd name="T68" fmla="*/ 105 w 1193"/>
                <a:gd name="T69" fmla="*/ 46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3" h="1470">
                  <a:moveTo>
                    <a:pt x="0" y="0"/>
                  </a:moveTo>
                  <a:lnTo>
                    <a:pt x="123" y="35"/>
                  </a:lnTo>
                  <a:lnTo>
                    <a:pt x="246" y="146"/>
                  </a:lnTo>
                  <a:lnTo>
                    <a:pt x="240" y="93"/>
                  </a:lnTo>
                  <a:lnTo>
                    <a:pt x="304" y="228"/>
                  </a:lnTo>
                  <a:lnTo>
                    <a:pt x="497" y="262"/>
                  </a:lnTo>
                  <a:lnTo>
                    <a:pt x="679" y="315"/>
                  </a:lnTo>
                  <a:lnTo>
                    <a:pt x="841" y="392"/>
                  </a:lnTo>
                  <a:lnTo>
                    <a:pt x="942" y="461"/>
                  </a:lnTo>
                  <a:lnTo>
                    <a:pt x="1047" y="525"/>
                  </a:lnTo>
                  <a:lnTo>
                    <a:pt x="1157" y="625"/>
                  </a:lnTo>
                  <a:lnTo>
                    <a:pt x="1117" y="625"/>
                  </a:lnTo>
                  <a:lnTo>
                    <a:pt x="1098" y="649"/>
                  </a:lnTo>
                  <a:lnTo>
                    <a:pt x="1093" y="683"/>
                  </a:lnTo>
                  <a:lnTo>
                    <a:pt x="1098" y="712"/>
                  </a:lnTo>
                  <a:lnTo>
                    <a:pt x="1129" y="747"/>
                  </a:lnTo>
                  <a:lnTo>
                    <a:pt x="1175" y="787"/>
                  </a:lnTo>
                  <a:lnTo>
                    <a:pt x="1193" y="741"/>
                  </a:lnTo>
                  <a:lnTo>
                    <a:pt x="1188" y="800"/>
                  </a:lnTo>
                  <a:lnTo>
                    <a:pt x="1169" y="834"/>
                  </a:lnTo>
                  <a:lnTo>
                    <a:pt x="1135" y="876"/>
                  </a:lnTo>
                  <a:lnTo>
                    <a:pt x="1005" y="993"/>
                  </a:lnTo>
                  <a:lnTo>
                    <a:pt x="831" y="1162"/>
                  </a:lnTo>
                  <a:lnTo>
                    <a:pt x="637" y="1366"/>
                  </a:lnTo>
                  <a:lnTo>
                    <a:pt x="555" y="1470"/>
                  </a:lnTo>
                  <a:lnTo>
                    <a:pt x="539" y="1470"/>
                  </a:lnTo>
                  <a:lnTo>
                    <a:pt x="626" y="1366"/>
                  </a:lnTo>
                  <a:lnTo>
                    <a:pt x="725" y="1255"/>
                  </a:lnTo>
                  <a:lnTo>
                    <a:pt x="854" y="1120"/>
                  </a:lnTo>
                  <a:lnTo>
                    <a:pt x="971" y="1004"/>
                  </a:lnTo>
                  <a:lnTo>
                    <a:pt x="982" y="956"/>
                  </a:lnTo>
                  <a:lnTo>
                    <a:pt x="982" y="927"/>
                  </a:lnTo>
                  <a:lnTo>
                    <a:pt x="960" y="887"/>
                  </a:lnTo>
                  <a:lnTo>
                    <a:pt x="907" y="858"/>
                  </a:lnTo>
                  <a:lnTo>
                    <a:pt x="841" y="852"/>
                  </a:lnTo>
                  <a:lnTo>
                    <a:pt x="778" y="871"/>
                  </a:lnTo>
                  <a:lnTo>
                    <a:pt x="730" y="903"/>
                  </a:lnTo>
                  <a:lnTo>
                    <a:pt x="685" y="962"/>
                  </a:lnTo>
                  <a:lnTo>
                    <a:pt x="608" y="1131"/>
                  </a:lnTo>
                  <a:lnTo>
                    <a:pt x="543" y="1213"/>
                  </a:lnTo>
                  <a:lnTo>
                    <a:pt x="380" y="1382"/>
                  </a:lnTo>
                  <a:lnTo>
                    <a:pt x="481" y="1242"/>
                  </a:lnTo>
                  <a:lnTo>
                    <a:pt x="539" y="1144"/>
                  </a:lnTo>
                  <a:lnTo>
                    <a:pt x="585" y="1022"/>
                  </a:lnTo>
                  <a:lnTo>
                    <a:pt x="608" y="940"/>
                  </a:lnTo>
                  <a:lnTo>
                    <a:pt x="632" y="893"/>
                  </a:lnTo>
                  <a:lnTo>
                    <a:pt x="667" y="871"/>
                  </a:lnTo>
                  <a:lnTo>
                    <a:pt x="765" y="805"/>
                  </a:lnTo>
                  <a:lnTo>
                    <a:pt x="648" y="800"/>
                  </a:lnTo>
                  <a:lnTo>
                    <a:pt x="765" y="774"/>
                  </a:lnTo>
                  <a:lnTo>
                    <a:pt x="818" y="734"/>
                  </a:lnTo>
                  <a:lnTo>
                    <a:pt x="854" y="683"/>
                  </a:lnTo>
                  <a:lnTo>
                    <a:pt x="860" y="636"/>
                  </a:lnTo>
                  <a:lnTo>
                    <a:pt x="854" y="578"/>
                  </a:lnTo>
                  <a:lnTo>
                    <a:pt x="823" y="508"/>
                  </a:lnTo>
                  <a:lnTo>
                    <a:pt x="765" y="439"/>
                  </a:lnTo>
                  <a:lnTo>
                    <a:pt x="708" y="392"/>
                  </a:lnTo>
                  <a:lnTo>
                    <a:pt x="585" y="326"/>
                  </a:lnTo>
                  <a:lnTo>
                    <a:pt x="433" y="286"/>
                  </a:lnTo>
                  <a:lnTo>
                    <a:pt x="286" y="262"/>
                  </a:lnTo>
                  <a:lnTo>
                    <a:pt x="229" y="257"/>
                  </a:lnTo>
                  <a:lnTo>
                    <a:pt x="251" y="244"/>
                  </a:lnTo>
                  <a:lnTo>
                    <a:pt x="251" y="221"/>
                  </a:lnTo>
                  <a:lnTo>
                    <a:pt x="222" y="210"/>
                  </a:lnTo>
                  <a:lnTo>
                    <a:pt x="233" y="193"/>
                  </a:lnTo>
                  <a:lnTo>
                    <a:pt x="216" y="151"/>
                  </a:lnTo>
                  <a:lnTo>
                    <a:pt x="158" y="106"/>
                  </a:lnTo>
                  <a:lnTo>
                    <a:pt x="105" y="75"/>
                  </a:lnTo>
                  <a:lnTo>
                    <a:pt x="140" y="82"/>
                  </a:lnTo>
                  <a:lnTo>
                    <a:pt x="105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5" name="Freeform 57">
              <a:extLst>
                <a:ext uri="{FF2B5EF4-FFF2-40B4-BE49-F238E27FC236}">
                  <a16:creationId xmlns:a16="http://schemas.microsoft.com/office/drawing/2014/main" id="{FE642F88-796A-47C8-9A15-3A2EF3D7A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783"/>
              <a:ext cx="578" cy="727"/>
            </a:xfrm>
            <a:custGeom>
              <a:avLst/>
              <a:gdLst>
                <a:gd name="T0" fmla="*/ 379 w 1157"/>
                <a:gd name="T1" fmla="*/ 0 h 1453"/>
                <a:gd name="T2" fmla="*/ 355 w 1157"/>
                <a:gd name="T3" fmla="*/ 58 h 1453"/>
                <a:gd name="T4" fmla="*/ 350 w 1157"/>
                <a:gd name="T5" fmla="*/ 124 h 1453"/>
                <a:gd name="T6" fmla="*/ 362 w 1157"/>
                <a:gd name="T7" fmla="*/ 193 h 1453"/>
                <a:gd name="T8" fmla="*/ 391 w 1157"/>
                <a:gd name="T9" fmla="*/ 246 h 1453"/>
                <a:gd name="T10" fmla="*/ 450 w 1157"/>
                <a:gd name="T11" fmla="*/ 304 h 1453"/>
                <a:gd name="T12" fmla="*/ 537 w 1157"/>
                <a:gd name="T13" fmla="*/ 368 h 1453"/>
                <a:gd name="T14" fmla="*/ 672 w 1157"/>
                <a:gd name="T15" fmla="*/ 426 h 1453"/>
                <a:gd name="T16" fmla="*/ 882 w 1157"/>
                <a:gd name="T17" fmla="*/ 514 h 1453"/>
                <a:gd name="T18" fmla="*/ 1093 w 1157"/>
                <a:gd name="T19" fmla="*/ 597 h 1453"/>
                <a:gd name="T20" fmla="*/ 1157 w 1157"/>
                <a:gd name="T21" fmla="*/ 519 h 1453"/>
                <a:gd name="T22" fmla="*/ 1040 w 1157"/>
                <a:gd name="T23" fmla="*/ 736 h 1453"/>
                <a:gd name="T24" fmla="*/ 847 w 1157"/>
                <a:gd name="T25" fmla="*/ 710 h 1453"/>
                <a:gd name="T26" fmla="*/ 900 w 1157"/>
                <a:gd name="T27" fmla="*/ 945 h 1453"/>
                <a:gd name="T28" fmla="*/ 712 w 1157"/>
                <a:gd name="T29" fmla="*/ 992 h 1453"/>
                <a:gd name="T30" fmla="*/ 583 w 1157"/>
                <a:gd name="T31" fmla="*/ 1034 h 1453"/>
                <a:gd name="T32" fmla="*/ 718 w 1157"/>
                <a:gd name="T33" fmla="*/ 1411 h 1453"/>
                <a:gd name="T34" fmla="*/ 683 w 1157"/>
                <a:gd name="T35" fmla="*/ 1453 h 1453"/>
                <a:gd name="T36" fmla="*/ 486 w 1157"/>
                <a:gd name="T37" fmla="*/ 905 h 1453"/>
                <a:gd name="T38" fmla="*/ 521 w 1157"/>
                <a:gd name="T39" fmla="*/ 892 h 1453"/>
                <a:gd name="T40" fmla="*/ 444 w 1157"/>
                <a:gd name="T41" fmla="*/ 666 h 1453"/>
                <a:gd name="T42" fmla="*/ 402 w 1157"/>
                <a:gd name="T43" fmla="*/ 659 h 1453"/>
                <a:gd name="T44" fmla="*/ 444 w 1157"/>
                <a:gd name="T45" fmla="*/ 637 h 1453"/>
                <a:gd name="T46" fmla="*/ 415 w 1157"/>
                <a:gd name="T47" fmla="*/ 590 h 1453"/>
                <a:gd name="T48" fmla="*/ 315 w 1157"/>
                <a:gd name="T49" fmla="*/ 601 h 1453"/>
                <a:gd name="T50" fmla="*/ 222 w 1157"/>
                <a:gd name="T51" fmla="*/ 597 h 1453"/>
                <a:gd name="T52" fmla="*/ 140 w 1157"/>
                <a:gd name="T53" fmla="*/ 566 h 1453"/>
                <a:gd name="T54" fmla="*/ 29 w 1157"/>
                <a:gd name="T55" fmla="*/ 484 h 1453"/>
                <a:gd name="T56" fmla="*/ 0 w 1157"/>
                <a:gd name="T57" fmla="*/ 479 h 1453"/>
                <a:gd name="T58" fmla="*/ 53 w 1157"/>
                <a:gd name="T59" fmla="*/ 484 h 1453"/>
                <a:gd name="T60" fmla="*/ 129 w 1157"/>
                <a:gd name="T61" fmla="*/ 514 h 1453"/>
                <a:gd name="T62" fmla="*/ 164 w 1157"/>
                <a:gd name="T63" fmla="*/ 524 h 1453"/>
                <a:gd name="T64" fmla="*/ 116 w 1157"/>
                <a:gd name="T65" fmla="*/ 468 h 1453"/>
                <a:gd name="T66" fmla="*/ 87 w 1157"/>
                <a:gd name="T67" fmla="*/ 384 h 1453"/>
                <a:gd name="T68" fmla="*/ 80 w 1157"/>
                <a:gd name="T69" fmla="*/ 310 h 1453"/>
                <a:gd name="T70" fmla="*/ 93 w 1157"/>
                <a:gd name="T71" fmla="*/ 240 h 1453"/>
                <a:gd name="T72" fmla="*/ 129 w 1157"/>
                <a:gd name="T73" fmla="*/ 153 h 1453"/>
                <a:gd name="T74" fmla="*/ 164 w 1157"/>
                <a:gd name="T75" fmla="*/ 100 h 1453"/>
                <a:gd name="T76" fmla="*/ 238 w 1157"/>
                <a:gd name="T77" fmla="*/ 0 h 1453"/>
                <a:gd name="T78" fmla="*/ 379 w 1157"/>
                <a:gd name="T79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57" h="1453">
                  <a:moveTo>
                    <a:pt x="379" y="0"/>
                  </a:moveTo>
                  <a:lnTo>
                    <a:pt x="355" y="58"/>
                  </a:lnTo>
                  <a:lnTo>
                    <a:pt x="350" y="124"/>
                  </a:lnTo>
                  <a:lnTo>
                    <a:pt x="362" y="193"/>
                  </a:lnTo>
                  <a:lnTo>
                    <a:pt x="391" y="246"/>
                  </a:lnTo>
                  <a:lnTo>
                    <a:pt x="450" y="304"/>
                  </a:lnTo>
                  <a:lnTo>
                    <a:pt x="537" y="368"/>
                  </a:lnTo>
                  <a:lnTo>
                    <a:pt x="672" y="426"/>
                  </a:lnTo>
                  <a:lnTo>
                    <a:pt x="882" y="514"/>
                  </a:lnTo>
                  <a:lnTo>
                    <a:pt x="1093" y="597"/>
                  </a:lnTo>
                  <a:lnTo>
                    <a:pt x="1157" y="519"/>
                  </a:lnTo>
                  <a:lnTo>
                    <a:pt x="1040" y="736"/>
                  </a:lnTo>
                  <a:lnTo>
                    <a:pt x="847" y="710"/>
                  </a:lnTo>
                  <a:lnTo>
                    <a:pt x="900" y="945"/>
                  </a:lnTo>
                  <a:lnTo>
                    <a:pt x="712" y="992"/>
                  </a:lnTo>
                  <a:lnTo>
                    <a:pt x="583" y="1034"/>
                  </a:lnTo>
                  <a:lnTo>
                    <a:pt x="718" y="1411"/>
                  </a:lnTo>
                  <a:lnTo>
                    <a:pt x="683" y="1453"/>
                  </a:lnTo>
                  <a:lnTo>
                    <a:pt x="486" y="905"/>
                  </a:lnTo>
                  <a:lnTo>
                    <a:pt x="521" y="892"/>
                  </a:lnTo>
                  <a:lnTo>
                    <a:pt x="444" y="666"/>
                  </a:lnTo>
                  <a:lnTo>
                    <a:pt x="402" y="659"/>
                  </a:lnTo>
                  <a:lnTo>
                    <a:pt x="444" y="637"/>
                  </a:lnTo>
                  <a:lnTo>
                    <a:pt x="415" y="590"/>
                  </a:lnTo>
                  <a:lnTo>
                    <a:pt x="315" y="601"/>
                  </a:lnTo>
                  <a:lnTo>
                    <a:pt x="222" y="597"/>
                  </a:lnTo>
                  <a:lnTo>
                    <a:pt x="140" y="566"/>
                  </a:lnTo>
                  <a:lnTo>
                    <a:pt x="29" y="484"/>
                  </a:lnTo>
                  <a:lnTo>
                    <a:pt x="0" y="479"/>
                  </a:lnTo>
                  <a:lnTo>
                    <a:pt x="53" y="484"/>
                  </a:lnTo>
                  <a:lnTo>
                    <a:pt x="129" y="514"/>
                  </a:lnTo>
                  <a:lnTo>
                    <a:pt x="164" y="524"/>
                  </a:lnTo>
                  <a:lnTo>
                    <a:pt x="116" y="468"/>
                  </a:lnTo>
                  <a:lnTo>
                    <a:pt x="87" y="384"/>
                  </a:lnTo>
                  <a:lnTo>
                    <a:pt x="80" y="310"/>
                  </a:lnTo>
                  <a:lnTo>
                    <a:pt x="93" y="240"/>
                  </a:lnTo>
                  <a:lnTo>
                    <a:pt x="129" y="153"/>
                  </a:lnTo>
                  <a:lnTo>
                    <a:pt x="164" y="100"/>
                  </a:lnTo>
                  <a:lnTo>
                    <a:pt x="238" y="0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6" name="Freeform 58">
              <a:extLst>
                <a:ext uri="{FF2B5EF4-FFF2-40B4-BE49-F238E27FC236}">
                  <a16:creationId xmlns:a16="http://schemas.microsoft.com/office/drawing/2014/main" id="{14CE79B2-63FE-4C9E-AA35-289F1B32A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028"/>
              <a:ext cx="302" cy="284"/>
            </a:xfrm>
            <a:custGeom>
              <a:avLst/>
              <a:gdLst>
                <a:gd name="T0" fmla="*/ 11 w 603"/>
                <a:gd name="T1" fmla="*/ 0 h 566"/>
                <a:gd name="T2" fmla="*/ 0 w 603"/>
                <a:gd name="T3" fmla="*/ 42 h 566"/>
                <a:gd name="T4" fmla="*/ 11 w 603"/>
                <a:gd name="T5" fmla="*/ 76 h 566"/>
                <a:gd name="T6" fmla="*/ 82 w 603"/>
                <a:gd name="T7" fmla="*/ 135 h 566"/>
                <a:gd name="T8" fmla="*/ 140 w 603"/>
                <a:gd name="T9" fmla="*/ 158 h 566"/>
                <a:gd name="T10" fmla="*/ 246 w 603"/>
                <a:gd name="T11" fmla="*/ 176 h 566"/>
                <a:gd name="T12" fmla="*/ 286 w 603"/>
                <a:gd name="T13" fmla="*/ 176 h 566"/>
                <a:gd name="T14" fmla="*/ 344 w 603"/>
                <a:gd name="T15" fmla="*/ 269 h 566"/>
                <a:gd name="T16" fmla="*/ 463 w 603"/>
                <a:gd name="T17" fmla="*/ 537 h 566"/>
                <a:gd name="T18" fmla="*/ 487 w 603"/>
                <a:gd name="T19" fmla="*/ 519 h 566"/>
                <a:gd name="T20" fmla="*/ 527 w 603"/>
                <a:gd name="T21" fmla="*/ 566 h 566"/>
                <a:gd name="T22" fmla="*/ 603 w 603"/>
                <a:gd name="T23" fmla="*/ 548 h 566"/>
                <a:gd name="T24" fmla="*/ 556 w 603"/>
                <a:gd name="T25" fmla="*/ 397 h 566"/>
                <a:gd name="T26" fmla="*/ 497 w 603"/>
                <a:gd name="T27" fmla="*/ 408 h 566"/>
                <a:gd name="T28" fmla="*/ 426 w 603"/>
                <a:gd name="T29" fmla="*/ 204 h 566"/>
                <a:gd name="T30" fmla="*/ 456 w 603"/>
                <a:gd name="T31" fmla="*/ 158 h 566"/>
                <a:gd name="T32" fmla="*/ 474 w 603"/>
                <a:gd name="T33" fmla="*/ 147 h 566"/>
                <a:gd name="T34" fmla="*/ 463 w 603"/>
                <a:gd name="T35" fmla="*/ 140 h 566"/>
                <a:gd name="T36" fmla="*/ 386 w 603"/>
                <a:gd name="T37" fmla="*/ 164 h 566"/>
                <a:gd name="T38" fmla="*/ 270 w 603"/>
                <a:gd name="T39" fmla="*/ 164 h 566"/>
                <a:gd name="T40" fmla="*/ 146 w 603"/>
                <a:gd name="T41" fmla="*/ 140 h 566"/>
                <a:gd name="T42" fmla="*/ 47 w 603"/>
                <a:gd name="T43" fmla="*/ 76 h 566"/>
                <a:gd name="T44" fmla="*/ 24 w 603"/>
                <a:gd name="T45" fmla="*/ 34 h 566"/>
                <a:gd name="T46" fmla="*/ 11 w 603"/>
                <a:gd name="T47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3" h="566">
                  <a:moveTo>
                    <a:pt x="11" y="0"/>
                  </a:moveTo>
                  <a:lnTo>
                    <a:pt x="0" y="42"/>
                  </a:lnTo>
                  <a:lnTo>
                    <a:pt x="11" y="76"/>
                  </a:lnTo>
                  <a:lnTo>
                    <a:pt x="82" y="135"/>
                  </a:lnTo>
                  <a:lnTo>
                    <a:pt x="140" y="158"/>
                  </a:lnTo>
                  <a:lnTo>
                    <a:pt x="246" y="176"/>
                  </a:lnTo>
                  <a:lnTo>
                    <a:pt x="286" y="176"/>
                  </a:lnTo>
                  <a:lnTo>
                    <a:pt x="344" y="269"/>
                  </a:lnTo>
                  <a:lnTo>
                    <a:pt x="463" y="537"/>
                  </a:lnTo>
                  <a:lnTo>
                    <a:pt x="487" y="519"/>
                  </a:lnTo>
                  <a:lnTo>
                    <a:pt x="527" y="566"/>
                  </a:lnTo>
                  <a:lnTo>
                    <a:pt x="603" y="548"/>
                  </a:lnTo>
                  <a:lnTo>
                    <a:pt x="556" y="397"/>
                  </a:lnTo>
                  <a:lnTo>
                    <a:pt x="497" y="408"/>
                  </a:lnTo>
                  <a:lnTo>
                    <a:pt x="426" y="204"/>
                  </a:lnTo>
                  <a:lnTo>
                    <a:pt x="456" y="158"/>
                  </a:lnTo>
                  <a:lnTo>
                    <a:pt x="474" y="147"/>
                  </a:lnTo>
                  <a:lnTo>
                    <a:pt x="463" y="140"/>
                  </a:lnTo>
                  <a:lnTo>
                    <a:pt x="386" y="164"/>
                  </a:lnTo>
                  <a:lnTo>
                    <a:pt x="270" y="164"/>
                  </a:lnTo>
                  <a:lnTo>
                    <a:pt x="146" y="140"/>
                  </a:lnTo>
                  <a:lnTo>
                    <a:pt x="47" y="76"/>
                  </a:lnTo>
                  <a:lnTo>
                    <a:pt x="24" y="3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7" name="Freeform 59">
              <a:extLst>
                <a:ext uri="{FF2B5EF4-FFF2-40B4-BE49-F238E27FC236}">
                  <a16:creationId xmlns:a16="http://schemas.microsoft.com/office/drawing/2014/main" id="{7769856F-74DD-4E2B-ADCA-86CCA029A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667"/>
              <a:ext cx="710" cy="615"/>
            </a:xfrm>
            <a:custGeom>
              <a:avLst/>
              <a:gdLst>
                <a:gd name="T0" fmla="*/ 509 w 1422"/>
                <a:gd name="T1" fmla="*/ 0 h 1231"/>
                <a:gd name="T2" fmla="*/ 509 w 1422"/>
                <a:gd name="T3" fmla="*/ 116 h 1231"/>
                <a:gd name="T4" fmla="*/ 569 w 1422"/>
                <a:gd name="T5" fmla="*/ 244 h 1231"/>
                <a:gd name="T6" fmla="*/ 569 w 1422"/>
                <a:gd name="T7" fmla="*/ 53 h 1231"/>
                <a:gd name="T8" fmla="*/ 585 w 1422"/>
                <a:gd name="T9" fmla="*/ 93 h 1231"/>
                <a:gd name="T10" fmla="*/ 656 w 1422"/>
                <a:gd name="T11" fmla="*/ 5 h 1231"/>
                <a:gd name="T12" fmla="*/ 686 w 1422"/>
                <a:gd name="T13" fmla="*/ 5 h 1231"/>
                <a:gd name="T14" fmla="*/ 585 w 1422"/>
                <a:gd name="T15" fmla="*/ 116 h 1231"/>
                <a:gd name="T16" fmla="*/ 585 w 1422"/>
                <a:gd name="T17" fmla="*/ 164 h 1231"/>
                <a:gd name="T18" fmla="*/ 627 w 1422"/>
                <a:gd name="T19" fmla="*/ 111 h 1231"/>
                <a:gd name="T20" fmla="*/ 640 w 1422"/>
                <a:gd name="T21" fmla="*/ 228 h 1231"/>
                <a:gd name="T22" fmla="*/ 667 w 1422"/>
                <a:gd name="T23" fmla="*/ 413 h 1231"/>
                <a:gd name="T24" fmla="*/ 691 w 1422"/>
                <a:gd name="T25" fmla="*/ 484 h 1231"/>
                <a:gd name="T26" fmla="*/ 824 w 1422"/>
                <a:gd name="T27" fmla="*/ 492 h 1231"/>
                <a:gd name="T28" fmla="*/ 702 w 1422"/>
                <a:gd name="T29" fmla="*/ 508 h 1231"/>
                <a:gd name="T30" fmla="*/ 744 w 1422"/>
                <a:gd name="T31" fmla="*/ 617 h 1231"/>
                <a:gd name="T32" fmla="*/ 802 w 1422"/>
                <a:gd name="T33" fmla="*/ 728 h 1231"/>
                <a:gd name="T34" fmla="*/ 766 w 1422"/>
                <a:gd name="T35" fmla="*/ 723 h 1231"/>
                <a:gd name="T36" fmla="*/ 808 w 1422"/>
                <a:gd name="T37" fmla="*/ 794 h 1231"/>
                <a:gd name="T38" fmla="*/ 837 w 1422"/>
                <a:gd name="T39" fmla="*/ 765 h 1231"/>
                <a:gd name="T40" fmla="*/ 884 w 1422"/>
                <a:gd name="T41" fmla="*/ 870 h 1231"/>
                <a:gd name="T42" fmla="*/ 961 w 1422"/>
                <a:gd name="T43" fmla="*/ 956 h 1231"/>
                <a:gd name="T44" fmla="*/ 1048 w 1422"/>
                <a:gd name="T45" fmla="*/ 1009 h 1231"/>
                <a:gd name="T46" fmla="*/ 1181 w 1422"/>
                <a:gd name="T47" fmla="*/ 1078 h 1231"/>
                <a:gd name="T48" fmla="*/ 1088 w 1422"/>
                <a:gd name="T49" fmla="*/ 1056 h 1231"/>
                <a:gd name="T50" fmla="*/ 1205 w 1422"/>
                <a:gd name="T51" fmla="*/ 1120 h 1231"/>
                <a:gd name="T52" fmla="*/ 1422 w 1422"/>
                <a:gd name="T53" fmla="*/ 1225 h 1231"/>
                <a:gd name="T54" fmla="*/ 1422 w 1422"/>
                <a:gd name="T55" fmla="*/ 1231 h 1231"/>
                <a:gd name="T56" fmla="*/ 1141 w 1422"/>
                <a:gd name="T57" fmla="*/ 1138 h 1231"/>
                <a:gd name="T58" fmla="*/ 972 w 1422"/>
                <a:gd name="T59" fmla="*/ 1051 h 1231"/>
                <a:gd name="T60" fmla="*/ 831 w 1422"/>
                <a:gd name="T61" fmla="*/ 950 h 1231"/>
                <a:gd name="T62" fmla="*/ 789 w 1422"/>
                <a:gd name="T63" fmla="*/ 863 h 1231"/>
                <a:gd name="T64" fmla="*/ 673 w 1422"/>
                <a:gd name="T65" fmla="*/ 688 h 1231"/>
                <a:gd name="T66" fmla="*/ 640 w 1422"/>
                <a:gd name="T67" fmla="*/ 583 h 1231"/>
                <a:gd name="T68" fmla="*/ 627 w 1422"/>
                <a:gd name="T69" fmla="*/ 508 h 1231"/>
                <a:gd name="T70" fmla="*/ 591 w 1422"/>
                <a:gd name="T71" fmla="*/ 421 h 1231"/>
                <a:gd name="T72" fmla="*/ 585 w 1422"/>
                <a:gd name="T73" fmla="*/ 390 h 1231"/>
                <a:gd name="T74" fmla="*/ 235 w 1422"/>
                <a:gd name="T75" fmla="*/ 262 h 1231"/>
                <a:gd name="T76" fmla="*/ 0 w 1422"/>
                <a:gd name="T77" fmla="*/ 82 h 1231"/>
                <a:gd name="T78" fmla="*/ 241 w 1422"/>
                <a:gd name="T79" fmla="*/ 244 h 1231"/>
                <a:gd name="T80" fmla="*/ 551 w 1422"/>
                <a:gd name="T81" fmla="*/ 350 h 1231"/>
                <a:gd name="T82" fmla="*/ 288 w 1422"/>
                <a:gd name="T83" fmla="*/ 222 h 1231"/>
                <a:gd name="T84" fmla="*/ 175 w 1422"/>
                <a:gd name="T85" fmla="*/ 142 h 1231"/>
                <a:gd name="T86" fmla="*/ 294 w 1422"/>
                <a:gd name="T87" fmla="*/ 215 h 1231"/>
                <a:gd name="T88" fmla="*/ 569 w 1422"/>
                <a:gd name="T89" fmla="*/ 320 h 1231"/>
                <a:gd name="T90" fmla="*/ 509 w 1422"/>
                <a:gd name="T91" fmla="*/ 251 h 1231"/>
                <a:gd name="T92" fmla="*/ 334 w 1422"/>
                <a:gd name="T93" fmla="*/ 158 h 1231"/>
                <a:gd name="T94" fmla="*/ 294 w 1422"/>
                <a:gd name="T95" fmla="*/ 93 h 1231"/>
                <a:gd name="T96" fmla="*/ 294 w 1422"/>
                <a:gd name="T97" fmla="*/ 69 h 1231"/>
                <a:gd name="T98" fmla="*/ 363 w 1422"/>
                <a:gd name="T99" fmla="*/ 158 h 1231"/>
                <a:gd name="T100" fmla="*/ 543 w 1422"/>
                <a:gd name="T101" fmla="*/ 251 h 1231"/>
                <a:gd name="T102" fmla="*/ 456 w 1422"/>
                <a:gd name="T103" fmla="*/ 58 h 1231"/>
                <a:gd name="T104" fmla="*/ 491 w 1422"/>
                <a:gd name="T105" fmla="*/ 116 h 1231"/>
                <a:gd name="T106" fmla="*/ 509 w 1422"/>
                <a:gd name="T107" fmla="*/ 0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22" h="1231">
                  <a:moveTo>
                    <a:pt x="509" y="0"/>
                  </a:moveTo>
                  <a:lnTo>
                    <a:pt x="509" y="116"/>
                  </a:lnTo>
                  <a:lnTo>
                    <a:pt x="569" y="244"/>
                  </a:lnTo>
                  <a:lnTo>
                    <a:pt x="569" y="53"/>
                  </a:lnTo>
                  <a:lnTo>
                    <a:pt x="585" y="93"/>
                  </a:lnTo>
                  <a:lnTo>
                    <a:pt x="656" y="5"/>
                  </a:lnTo>
                  <a:lnTo>
                    <a:pt x="686" y="5"/>
                  </a:lnTo>
                  <a:lnTo>
                    <a:pt x="585" y="116"/>
                  </a:lnTo>
                  <a:lnTo>
                    <a:pt x="585" y="164"/>
                  </a:lnTo>
                  <a:lnTo>
                    <a:pt x="627" y="111"/>
                  </a:lnTo>
                  <a:lnTo>
                    <a:pt x="640" y="228"/>
                  </a:lnTo>
                  <a:lnTo>
                    <a:pt x="667" y="413"/>
                  </a:lnTo>
                  <a:lnTo>
                    <a:pt x="691" y="484"/>
                  </a:lnTo>
                  <a:lnTo>
                    <a:pt x="824" y="492"/>
                  </a:lnTo>
                  <a:lnTo>
                    <a:pt x="702" y="508"/>
                  </a:lnTo>
                  <a:lnTo>
                    <a:pt x="744" y="617"/>
                  </a:lnTo>
                  <a:lnTo>
                    <a:pt x="802" y="728"/>
                  </a:lnTo>
                  <a:lnTo>
                    <a:pt x="766" y="723"/>
                  </a:lnTo>
                  <a:lnTo>
                    <a:pt x="808" y="794"/>
                  </a:lnTo>
                  <a:lnTo>
                    <a:pt x="837" y="765"/>
                  </a:lnTo>
                  <a:lnTo>
                    <a:pt x="884" y="870"/>
                  </a:lnTo>
                  <a:lnTo>
                    <a:pt x="961" y="956"/>
                  </a:lnTo>
                  <a:lnTo>
                    <a:pt x="1048" y="1009"/>
                  </a:lnTo>
                  <a:lnTo>
                    <a:pt x="1181" y="1078"/>
                  </a:lnTo>
                  <a:lnTo>
                    <a:pt x="1088" y="1056"/>
                  </a:lnTo>
                  <a:lnTo>
                    <a:pt x="1205" y="1120"/>
                  </a:lnTo>
                  <a:lnTo>
                    <a:pt x="1422" y="1225"/>
                  </a:lnTo>
                  <a:lnTo>
                    <a:pt x="1422" y="1231"/>
                  </a:lnTo>
                  <a:lnTo>
                    <a:pt x="1141" y="1138"/>
                  </a:lnTo>
                  <a:lnTo>
                    <a:pt x="972" y="1051"/>
                  </a:lnTo>
                  <a:lnTo>
                    <a:pt x="831" y="950"/>
                  </a:lnTo>
                  <a:lnTo>
                    <a:pt x="789" y="863"/>
                  </a:lnTo>
                  <a:lnTo>
                    <a:pt x="673" y="688"/>
                  </a:lnTo>
                  <a:lnTo>
                    <a:pt x="640" y="583"/>
                  </a:lnTo>
                  <a:lnTo>
                    <a:pt x="627" y="508"/>
                  </a:lnTo>
                  <a:lnTo>
                    <a:pt x="591" y="421"/>
                  </a:lnTo>
                  <a:lnTo>
                    <a:pt x="585" y="390"/>
                  </a:lnTo>
                  <a:lnTo>
                    <a:pt x="235" y="262"/>
                  </a:lnTo>
                  <a:lnTo>
                    <a:pt x="0" y="82"/>
                  </a:lnTo>
                  <a:lnTo>
                    <a:pt x="241" y="244"/>
                  </a:lnTo>
                  <a:lnTo>
                    <a:pt x="551" y="350"/>
                  </a:lnTo>
                  <a:lnTo>
                    <a:pt x="288" y="222"/>
                  </a:lnTo>
                  <a:lnTo>
                    <a:pt x="175" y="142"/>
                  </a:lnTo>
                  <a:lnTo>
                    <a:pt x="294" y="215"/>
                  </a:lnTo>
                  <a:lnTo>
                    <a:pt x="569" y="320"/>
                  </a:lnTo>
                  <a:lnTo>
                    <a:pt x="509" y="251"/>
                  </a:lnTo>
                  <a:lnTo>
                    <a:pt x="334" y="158"/>
                  </a:lnTo>
                  <a:lnTo>
                    <a:pt x="294" y="93"/>
                  </a:lnTo>
                  <a:lnTo>
                    <a:pt x="294" y="69"/>
                  </a:lnTo>
                  <a:lnTo>
                    <a:pt x="363" y="158"/>
                  </a:lnTo>
                  <a:lnTo>
                    <a:pt x="543" y="251"/>
                  </a:lnTo>
                  <a:lnTo>
                    <a:pt x="456" y="58"/>
                  </a:lnTo>
                  <a:lnTo>
                    <a:pt x="491" y="116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8" name="Freeform 60">
              <a:extLst>
                <a:ext uri="{FF2B5EF4-FFF2-40B4-BE49-F238E27FC236}">
                  <a16:creationId xmlns:a16="http://schemas.microsoft.com/office/drawing/2014/main" id="{7B2E35E6-8A5D-42BA-847E-F5F4BC92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827"/>
              <a:ext cx="187" cy="106"/>
            </a:xfrm>
            <a:custGeom>
              <a:avLst/>
              <a:gdLst>
                <a:gd name="T0" fmla="*/ 164 w 373"/>
                <a:gd name="T1" fmla="*/ 0 h 212"/>
                <a:gd name="T2" fmla="*/ 140 w 373"/>
                <a:gd name="T3" fmla="*/ 37 h 212"/>
                <a:gd name="T4" fmla="*/ 98 w 373"/>
                <a:gd name="T5" fmla="*/ 82 h 212"/>
                <a:gd name="T6" fmla="*/ 53 w 373"/>
                <a:gd name="T7" fmla="*/ 128 h 212"/>
                <a:gd name="T8" fmla="*/ 0 w 373"/>
                <a:gd name="T9" fmla="*/ 159 h 212"/>
                <a:gd name="T10" fmla="*/ 93 w 373"/>
                <a:gd name="T11" fmla="*/ 212 h 212"/>
                <a:gd name="T12" fmla="*/ 268 w 373"/>
                <a:gd name="T13" fmla="*/ 199 h 212"/>
                <a:gd name="T14" fmla="*/ 322 w 373"/>
                <a:gd name="T15" fmla="*/ 159 h 212"/>
                <a:gd name="T16" fmla="*/ 344 w 373"/>
                <a:gd name="T17" fmla="*/ 128 h 212"/>
                <a:gd name="T18" fmla="*/ 373 w 373"/>
                <a:gd name="T19" fmla="*/ 82 h 212"/>
                <a:gd name="T20" fmla="*/ 373 w 373"/>
                <a:gd name="T21" fmla="*/ 53 h 212"/>
                <a:gd name="T22" fmla="*/ 164 w 373"/>
                <a:gd name="T2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12">
                  <a:moveTo>
                    <a:pt x="164" y="0"/>
                  </a:moveTo>
                  <a:lnTo>
                    <a:pt x="140" y="37"/>
                  </a:lnTo>
                  <a:lnTo>
                    <a:pt x="98" y="82"/>
                  </a:lnTo>
                  <a:lnTo>
                    <a:pt x="53" y="128"/>
                  </a:lnTo>
                  <a:lnTo>
                    <a:pt x="0" y="159"/>
                  </a:lnTo>
                  <a:lnTo>
                    <a:pt x="93" y="212"/>
                  </a:lnTo>
                  <a:lnTo>
                    <a:pt x="268" y="199"/>
                  </a:lnTo>
                  <a:lnTo>
                    <a:pt x="322" y="159"/>
                  </a:lnTo>
                  <a:lnTo>
                    <a:pt x="344" y="128"/>
                  </a:lnTo>
                  <a:lnTo>
                    <a:pt x="373" y="82"/>
                  </a:lnTo>
                  <a:lnTo>
                    <a:pt x="373" y="5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9" name="Freeform 61">
              <a:extLst>
                <a:ext uri="{FF2B5EF4-FFF2-40B4-BE49-F238E27FC236}">
                  <a16:creationId xmlns:a16="http://schemas.microsoft.com/office/drawing/2014/main" id="{B71D8F2A-605E-4F25-AF90-CE857F1B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1676"/>
              <a:ext cx="316" cy="563"/>
            </a:xfrm>
            <a:custGeom>
              <a:avLst/>
              <a:gdLst>
                <a:gd name="T0" fmla="*/ 46 w 633"/>
                <a:gd name="T1" fmla="*/ 0 h 1125"/>
                <a:gd name="T2" fmla="*/ 59 w 633"/>
                <a:gd name="T3" fmla="*/ 69 h 1125"/>
                <a:gd name="T4" fmla="*/ 59 w 633"/>
                <a:gd name="T5" fmla="*/ 162 h 1125"/>
                <a:gd name="T6" fmla="*/ 53 w 633"/>
                <a:gd name="T7" fmla="*/ 251 h 1125"/>
                <a:gd name="T8" fmla="*/ 82 w 633"/>
                <a:gd name="T9" fmla="*/ 281 h 1125"/>
                <a:gd name="T10" fmla="*/ 46 w 633"/>
                <a:gd name="T11" fmla="*/ 321 h 1125"/>
                <a:gd name="T12" fmla="*/ 42 w 633"/>
                <a:gd name="T13" fmla="*/ 379 h 1125"/>
                <a:gd name="T14" fmla="*/ 42 w 633"/>
                <a:gd name="T15" fmla="*/ 450 h 1125"/>
                <a:gd name="T16" fmla="*/ 90 w 633"/>
                <a:gd name="T17" fmla="*/ 625 h 1125"/>
                <a:gd name="T18" fmla="*/ 112 w 633"/>
                <a:gd name="T19" fmla="*/ 710 h 1125"/>
                <a:gd name="T20" fmla="*/ 194 w 633"/>
                <a:gd name="T21" fmla="*/ 776 h 1125"/>
                <a:gd name="T22" fmla="*/ 321 w 633"/>
                <a:gd name="T23" fmla="*/ 885 h 1125"/>
                <a:gd name="T24" fmla="*/ 461 w 633"/>
                <a:gd name="T25" fmla="*/ 1009 h 1125"/>
                <a:gd name="T26" fmla="*/ 633 w 633"/>
                <a:gd name="T27" fmla="*/ 1125 h 1125"/>
                <a:gd name="T28" fmla="*/ 469 w 633"/>
                <a:gd name="T29" fmla="*/ 1022 h 1125"/>
                <a:gd name="T30" fmla="*/ 363 w 633"/>
                <a:gd name="T31" fmla="*/ 932 h 1125"/>
                <a:gd name="T32" fmla="*/ 246 w 633"/>
                <a:gd name="T33" fmla="*/ 840 h 1125"/>
                <a:gd name="T34" fmla="*/ 104 w 633"/>
                <a:gd name="T35" fmla="*/ 729 h 1125"/>
                <a:gd name="T36" fmla="*/ 82 w 633"/>
                <a:gd name="T37" fmla="*/ 636 h 1125"/>
                <a:gd name="T38" fmla="*/ 35 w 633"/>
                <a:gd name="T39" fmla="*/ 490 h 1125"/>
                <a:gd name="T40" fmla="*/ 0 w 633"/>
                <a:gd name="T41" fmla="*/ 466 h 1125"/>
                <a:gd name="T42" fmla="*/ 30 w 633"/>
                <a:gd name="T43" fmla="*/ 461 h 1125"/>
                <a:gd name="T44" fmla="*/ 35 w 633"/>
                <a:gd name="T45" fmla="*/ 281 h 1125"/>
                <a:gd name="T46" fmla="*/ 46 w 633"/>
                <a:gd name="T47" fmla="*/ 124 h 1125"/>
                <a:gd name="T48" fmla="*/ 46 w 633"/>
                <a:gd name="T49" fmla="*/ 0 h 1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3" h="1125">
                  <a:moveTo>
                    <a:pt x="46" y="0"/>
                  </a:moveTo>
                  <a:lnTo>
                    <a:pt x="59" y="69"/>
                  </a:lnTo>
                  <a:lnTo>
                    <a:pt x="59" y="162"/>
                  </a:lnTo>
                  <a:lnTo>
                    <a:pt x="53" y="251"/>
                  </a:lnTo>
                  <a:lnTo>
                    <a:pt x="82" y="281"/>
                  </a:lnTo>
                  <a:lnTo>
                    <a:pt x="46" y="321"/>
                  </a:lnTo>
                  <a:lnTo>
                    <a:pt x="42" y="379"/>
                  </a:lnTo>
                  <a:lnTo>
                    <a:pt x="42" y="450"/>
                  </a:lnTo>
                  <a:lnTo>
                    <a:pt x="90" y="625"/>
                  </a:lnTo>
                  <a:lnTo>
                    <a:pt x="112" y="710"/>
                  </a:lnTo>
                  <a:lnTo>
                    <a:pt x="194" y="776"/>
                  </a:lnTo>
                  <a:lnTo>
                    <a:pt x="321" y="885"/>
                  </a:lnTo>
                  <a:lnTo>
                    <a:pt x="461" y="1009"/>
                  </a:lnTo>
                  <a:lnTo>
                    <a:pt x="633" y="1125"/>
                  </a:lnTo>
                  <a:lnTo>
                    <a:pt x="469" y="1022"/>
                  </a:lnTo>
                  <a:lnTo>
                    <a:pt x="363" y="932"/>
                  </a:lnTo>
                  <a:lnTo>
                    <a:pt x="246" y="840"/>
                  </a:lnTo>
                  <a:lnTo>
                    <a:pt x="104" y="729"/>
                  </a:lnTo>
                  <a:lnTo>
                    <a:pt x="82" y="636"/>
                  </a:lnTo>
                  <a:lnTo>
                    <a:pt x="35" y="490"/>
                  </a:lnTo>
                  <a:lnTo>
                    <a:pt x="0" y="466"/>
                  </a:lnTo>
                  <a:lnTo>
                    <a:pt x="30" y="461"/>
                  </a:lnTo>
                  <a:lnTo>
                    <a:pt x="35" y="281"/>
                  </a:lnTo>
                  <a:lnTo>
                    <a:pt x="46" y="12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0" name="Freeform 62">
              <a:extLst>
                <a:ext uri="{FF2B5EF4-FFF2-40B4-BE49-F238E27FC236}">
                  <a16:creationId xmlns:a16="http://schemas.microsoft.com/office/drawing/2014/main" id="{B2E07200-A88C-4022-85DA-4F527A99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50"/>
              <a:ext cx="81" cy="84"/>
            </a:xfrm>
            <a:custGeom>
              <a:avLst/>
              <a:gdLst>
                <a:gd name="T0" fmla="*/ 31 w 162"/>
                <a:gd name="T1" fmla="*/ 0 h 170"/>
                <a:gd name="T2" fmla="*/ 0 w 162"/>
                <a:gd name="T3" fmla="*/ 170 h 170"/>
                <a:gd name="T4" fmla="*/ 49 w 162"/>
                <a:gd name="T5" fmla="*/ 39 h 170"/>
                <a:gd name="T6" fmla="*/ 31 w 162"/>
                <a:gd name="T7" fmla="*/ 161 h 170"/>
                <a:gd name="T8" fmla="*/ 71 w 162"/>
                <a:gd name="T9" fmla="*/ 44 h 170"/>
                <a:gd name="T10" fmla="*/ 60 w 162"/>
                <a:gd name="T11" fmla="*/ 148 h 170"/>
                <a:gd name="T12" fmla="*/ 87 w 162"/>
                <a:gd name="T13" fmla="*/ 60 h 170"/>
                <a:gd name="T14" fmla="*/ 87 w 162"/>
                <a:gd name="T15" fmla="*/ 135 h 170"/>
                <a:gd name="T16" fmla="*/ 105 w 162"/>
                <a:gd name="T17" fmla="*/ 68 h 170"/>
                <a:gd name="T18" fmla="*/ 109 w 162"/>
                <a:gd name="T19" fmla="*/ 126 h 170"/>
                <a:gd name="T20" fmla="*/ 122 w 162"/>
                <a:gd name="T21" fmla="*/ 75 h 170"/>
                <a:gd name="T22" fmla="*/ 131 w 162"/>
                <a:gd name="T23" fmla="*/ 117 h 170"/>
                <a:gd name="T24" fmla="*/ 140 w 162"/>
                <a:gd name="T25" fmla="*/ 82 h 170"/>
                <a:gd name="T26" fmla="*/ 147 w 162"/>
                <a:gd name="T27" fmla="*/ 113 h 170"/>
                <a:gd name="T28" fmla="*/ 162 w 162"/>
                <a:gd name="T29" fmla="*/ 75 h 170"/>
                <a:gd name="T30" fmla="*/ 31 w 162"/>
                <a:gd name="T3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170">
                  <a:moveTo>
                    <a:pt x="31" y="0"/>
                  </a:moveTo>
                  <a:lnTo>
                    <a:pt x="0" y="170"/>
                  </a:lnTo>
                  <a:lnTo>
                    <a:pt x="49" y="39"/>
                  </a:lnTo>
                  <a:lnTo>
                    <a:pt x="31" y="161"/>
                  </a:lnTo>
                  <a:lnTo>
                    <a:pt x="71" y="44"/>
                  </a:lnTo>
                  <a:lnTo>
                    <a:pt x="60" y="148"/>
                  </a:lnTo>
                  <a:lnTo>
                    <a:pt x="87" y="60"/>
                  </a:lnTo>
                  <a:lnTo>
                    <a:pt x="87" y="135"/>
                  </a:lnTo>
                  <a:lnTo>
                    <a:pt x="105" y="68"/>
                  </a:lnTo>
                  <a:lnTo>
                    <a:pt x="109" y="126"/>
                  </a:lnTo>
                  <a:lnTo>
                    <a:pt x="122" y="75"/>
                  </a:lnTo>
                  <a:lnTo>
                    <a:pt x="131" y="117"/>
                  </a:lnTo>
                  <a:lnTo>
                    <a:pt x="140" y="82"/>
                  </a:lnTo>
                  <a:lnTo>
                    <a:pt x="147" y="113"/>
                  </a:lnTo>
                  <a:lnTo>
                    <a:pt x="162" y="7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1" name="Freeform 63">
              <a:extLst>
                <a:ext uri="{FF2B5EF4-FFF2-40B4-BE49-F238E27FC236}">
                  <a16:creationId xmlns:a16="http://schemas.microsoft.com/office/drawing/2014/main" id="{75064518-7B6F-41B0-8594-B543AA6E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2892"/>
              <a:ext cx="81" cy="85"/>
            </a:xfrm>
            <a:custGeom>
              <a:avLst/>
              <a:gdLst>
                <a:gd name="T0" fmla="*/ 131 w 162"/>
                <a:gd name="T1" fmla="*/ 169 h 169"/>
                <a:gd name="T2" fmla="*/ 162 w 162"/>
                <a:gd name="T3" fmla="*/ 0 h 169"/>
                <a:gd name="T4" fmla="*/ 115 w 162"/>
                <a:gd name="T5" fmla="*/ 129 h 169"/>
                <a:gd name="T6" fmla="*/ 131 w 162"/>
                <a:gd name="T7" fmla="*/ 7 h 169"/>
                <a:gd name="T8" fmla="*/ 93 w 162"/>
                <a:gd name="T9" fmla="*/ 126 h 169"/>
                <a:gd name="T10" fmla="*/ 101 w 162"/>
                <a:gd name="T11" fmla="*/ 22 h 169"/>
                <a:gd name="T12" fmla="*/ 75 w 162"/>
                <a:gd name="T13" fmla="*/ 109 h 169"/>
                <a:gd name="T14" fmla="*/ 75 w 162"/>
                <a:gd name="T15" fmla="*/ 33 h 169"/>
                <a:gd name="T16" fmla="*/ 57 w 162"/>
                <a:gd name="T17" fmla="*/ 98 h 169"/>
                <a:gd name="T18" fmla="*/ 55 w 162"/>
                <a:gd name="T19" fmla="*/ 42 h 169"/>
                <a:gd name="T20" fmla="*/ 40 w 162"/>
                <a:gd name="T21" fmla="*/ 95 h 169"/>
                <a:gd name="T22" fmla="*/ 31 w 162"/>
                <a:gd name="T23" fmla="*/ 51 h 169"/>
                <a:gd name="T24" fmla="*/ 24 w 162"/>
                <a:gd name="T25" fmla="*/ 86 h 169"/>
                <a:gd name="T26" fmla="*/ 15 w 162"/>
                <a:gd name="T27" fmla="*/ 55 h 169"/>
                <a:gd name="T28" fmla="*/ 0 w 162"/>
                <a:gd name="T29" fmla="*/ 95 h 169"/>
                <a:gd name="T30" fmla="*/ 131 w 162"/>
                <a:gd name="T31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169">
                  <a:moveTo>
                    <a:pt x="131" y="169"/>
                  </a:moveTo>
                  <a:lnTo>
                    <a:pt x="162" y="0"/>
                  </a:lnTo>
                  <a:lnTo>
                    <a:pt x="115" y="129"/>
                  </a:lnTo>
                  <a:lnTo>
                    <a:pt x="131" y="7"/>
                  </a:lnTo>
                  <a:lnTo>
                    <a:pt x="93" y="126"/>
                  </a:lnTo>
                  <a:lnTo>
                    <a:pt x="101" y="22"/>
                  </a:lnTo>
                  <a:lnTo>
                    <a:pt x="75" y="109"/>
                  </a:lnTo>
                  <a:lnTo>
                    <a:pt x="75" y="33"/>
                  </a:lnTo>
                  <a:lnTo>
                    <a:pt x="57" y="98"/>
                  </a:lnTo>
                  <a:lnTo>
                    <a:pt x="55" y="42"/>
                  </a:lnTo>
                  <a:lnTo>
                    <a:pt x="40" y="95"/>
                  </a:lnTo>
                  <a:lnTo>
                    <a:pt x="31" y="51"/>
                  </a:lnTo>
                  <a:lnTo>
                    <a:pt x="24" y="86"/>
                  </a:lnTo>
                  <a:lnTo>
                    <a:pt x="15" y="55"/>
                  </a:lnTo>
                  <a:lnTo>
                    <a:pt x="0" y="95"/>
                  </a:lnTo>
                  <a:lnTo>
                    <a:pt x="131" y="1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2" name="Freeform 64">
              <a:extLst>
                <a:ext uri="{FF2B5EF4-FFF2-40B4-BE49-F238E27FC236}">
                  <a16:creationId xmlns:a16="http://schemas.microsoft.com/office/drawing/2014/main" id="{8E5101B2-EDF8-4834-8A12-60C68F570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941"/>
              <a:ext cx="78" cy="93"/>
            </a:xfrm>
            <a:custGeom>
              <a:avLst/>
              <a:gdLst>
                <a:gd name="T0" fmla="*/ 0 w 156"/>
                <a:gd name="T1" fmla="*/ 71 h 186"/>
                <a:gd name="T2" fmla="*/ 127 w 156"/>
                <a:gd name="T3" fmla="*/ 186 h 186"/>
                <a:gd name="T4" fmla="*/ 41 w 156"/>
                <a:gd name="T5" fmla="*/ 77 h 186"/>
                <a:gd name="T6" fmla="*/ 134 w 156"/>
                <a:gd name="T7" fmla="*/ 157 h 186"/>
                <a:gd name="T8" fmla="*/ 56 w 156"/>
                <a:gd name="T9" fmla="*/ 62 h 186"/>
                <a:gd name="T10" fmla="*/ 140 w 156"/>
                <a:gd name="T11" fmla="*/ 124 h 186"/>
                <a:gd name="T12" fmla="*/ 80 w 156"/>
                <a:gd name="T13" fmla="*/ 55 h 186"/>
                <a:gd name="T14" fmla="*/ 144 w 156"/>
                <a:gd name="T15" fmla="*/ 95 h 186"/>
                <a:gd name="T16" fmla="*/ 96 w 156"/>
                <a:gd name="T17" fmla="*/ 46 h 186"/>
                <a:gd name="T18" fmla="*/ 147 w 156"/>
                <a:gd name="T19" fmla="*/ 73 h 186"/>
                <a:gd name="T20" fmla="*/ 111 w 156"/>
                <a:gd name="T21" fmla="*/ 33 h 186"/>
                <a:gd name="T22" fmla="*/ 153 w 156"/>
                <a:gd name="T23" fmla="*/ 48 h 186"/>
                <a:gd name="T24" fmla="*/ 127 w 156"/>
                <a:gd name="T25" fmla="*/ 22 h 186"/>
                <a:gd name="T26" fmla="*/ 156 w 156"/>
                <a:gd name="T27" fmla="*/ 31 h 186"/>
                <a:gd name="T28" fmla="*/ 131 w 156"/>
                <a:gd name="T29" fmla="*/ 0 h 186"/>
                <a:gd name="T30" fmla="*/ 0 w 156"/>
                <a:gd name="T31" fmla="*/ 7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186">
                  <a:moveTo>
                    <a:pt x="0" y="71"/>
                  </a:moveTo>
                  <a:lnTo>
                    <a:pt x="127" y="186"/>
                  </a:lnTo>
                  <a:lnTo>
                    <a:pt x="41" y="77"/>
                  </a:lnTo>
                  <a:lnTo>
                    <a:pt x="134" y="157"/>
                  </a:lnTo>
                  <a:lnTo>
                    <a:pt x="56" y="62"/>
                  </a:lnTo>
                  <a:lnTo>
                    <a:pt x="140" y="124"/>
                  </a:lnTo>
                  <a:lnTo>
                    <a:pt x="80" y="55"/>
                  </a:lnTo>
                  <a:lnTo>
                    <a:pt x="144" y="95"/>
                  </a:lnTo>
                  <a:lnTo>
                    <a:pt x="96" y="46"/>
                  </a:lnTo>
                  <a:lnTo>
                    <a:pt x="147" y="73"/>
                  </a:lnTo>
                  <a:lnTo>
                    <a:pt x="111" y="33"/>
                  </a:lnTo>
                  <a:lnTo>
                    <a:pt x="153" y="48"/>
                  </a:lnTo>
                  <a:lnTo>
                    <a:pt x="127" y="22"/>
                  </a:lnTo>
                  <a:lnTo>
                    <a:pt x="156" y="31"/>
                  </a:lnTo>
                  <a:lnTo>
                    <a:pt x="131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3" name="Freeform 65">
              <a:extLst>
                <a:ext uri="{FF2B5EF4-FFF2-40B4-BE49-F238E27FC236}">
                  <a16:creationId xmlns:a16="http://schemas.microsoft.com/office/drawing/2014/main" id="{CC05DF1A-09F1-4287-BE6C-E45785D8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794"/>
              <a:ext cx="79" cy="94"/>
            </a:xfrm>
            <a:custGeom>
              <a:avLst/>
              <a:gdLst>
                <a:gd name="T0" fmla="*/ 156 w 156"/>
                <a:gd name="T1" fmla="*/ 115 h 188"/>
                <a:gd name="T2" fmla="*/ 31 w 156"/>
                <a:gd name="T3" fmla="*/ 0 h 188"/>
                <a:gd name="T4" fmla="*/ 114 w 156"/>
                <a:gd name="T5" fmla="*/ 110 h 188"/>
                <a:gd name="T6" fmla="*/ 21 w 156"/>
                <a:gd name="T7" fmla="*/ 29 h 188"/>
                <a:gd name="T8" fmla="*/ 100 w 156"/>
                <a:gd name="T9" fmla="*/ 124 h 188"/>
                <a:gd name="T10" fmla="*/ 16 w 156"/>
                <a:gd name="T11" fmla="*/ 62 h 188"/>
                <a:gd name="T12" fmla="*/ 74 w 156"/>
                <a:gd name="T13" fmla="*/ 131 h 188"/>
                <a:gd name="T14" fmla="*/ 12 w 156"/>
                <a:gd name="T15" fmla="*/ 91 h 188"/>
                <a:gd name="T16" fmla="*/ 60 w 156"/>
                <a:gd name="T17" fmla="*/ 140 h 188"/>
                <a:gd name="T18" fmla="*/ 11 w 156"/>
                <a:gd name="T19" fmla="*/ 115 h 188"/>
                <a:gd name="T20" fmla="*/ 45 w 156"/>
                <a:gd name="T21" fmla="*/ 153 h 188"/>
                <a:gd name="T22" fmla="*/ 3 w 156"/>
                <a:gd name="T23" fmla="*/ 139 h 188"/>
                <a:gd name="T24" fmla="*/ 31 w 156"/>
                <a:gd name="T25" fmla="*/ 164 h 188"/>
                <a:gd name="T26" fmla="*/ 0 w 156"/>
                <a:gd name="T27" fmla="*/ 155 h 188"/>
                <a:gd name="T28" fmla="*/ 23 w 156"/>
                <a:gd name="T29" fmla="*/ 188 h 188"/>
                <a:gd name="T30" fmla="*/ 156 w 156"/>
                <a:gd name="T31" fmla="*/ 11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188">
                  <a:moveTo>
                    <a:pt x="156" y="115"/>
                  </a:moveTo>
                  <a:lnTo>
                    <a:pt x="31" y="0"/>
                  </a:lnTo>
                  <a:lnTo>
                    <a:pt x="114" y="110"/>
                  </a:lnTo>
                  <a:lnTo>
                    <a:pt x="21" y="29"/>
                  </a:lnTo>
                  <a:lnTo>
                    <a:pt x="100" y="124"/>
                  </a:lnTo>
                  <a:lnTo>
                    <a:pt x="16" y="62"/>
                  </a:lnTo>
                  <a:lnTo>
                    <a:pt x="74" y="131"/>
                  </a:lnTo>
                  <a:lnTo>
                    <a:pt x="12" y="91"/>
                  </a:lnTo>
                  <a:lnTo>
                    <a:pt x="60" y="140"/>
                  </a:lnTo>
                  <a:lnTo>
                    <a:pt x="11" y="115"/>
                  </a:lnTo>
                  <a:lnTo>
                    <a:pt x="45" y="153"/>
                  </a:lnTo>
                  <a:lnTo>
                    <a:pt x="3" y="139"/>
                  </a:lnTo>
                  <a:lnTo>
                    <a:pt x="31" y="164"/>
                  </a:lnTo>
                  <a:lnTo>
                    <a:pt x="0" y="155"/>
                  </a:lnTo>
                  <a:lnTo>
                    <a:pt x="23" y="188"/>
                  </a:lnTo>
                  <a:lnTo>
                    <a:pt x="156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4" name="Freeform 66">
              <a:extLst>
                <a:ext uri="{FF2B5EF4-FFF2-40B4-BE49-F238E27FC236}">
                  <a16:creationId xmlns:a16="http://schemas.microsoft.com/office/drawing/2014/main" id="{4C47B1B1-FD3C-4DF5-9053-4CFB2EA27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965"/>
              <a:ext cx="81" cy="80"/>
            </a:xfrm>
            <a:custGeom>
              <a:avLst/>
              <a:gdLst>
                <a:gd name="T0" fmla="*/ 0 w 162"/>
                <a:gd name="T1" fmla="*/ 158 h 158"/>
                <a:gd name="T2" fmla="*/ 162 w 162"/>
                <a:gd name="T3" fmla="*/ 102 h 158"/>
                <a:gd name="T4" fmla="*/ 25 w 162"/>
                <a:gd name="T5" fmla="*/ 122 h 158"/>
                <a:gd name="T6" fmla="*/ 140 w 162"/>
                <a:gd name="T7" fmla="*/ 80 h 158"/>
                <a:gd name="T8" fmla="*/ 18 w 162"/>
                <a:gd name="T9" fmla="*/ 102 h 158"/>
                <a:gd name="T10" fmla="*/ 113 w 162"/>
                <a:gd name="T11" fmla="*/ 60 h 158"/>
                <a:gd name="T12" fmla="*/ 25 w 162"/>
                <a:gd name="T13" fmla="*/ 78 h 158"/>
                <a:gd name="T14" fmla="*/ 89 w 162"/>
                <a:gd name="T15" fmla="*/ 42 h 158"/>
                <a:gd name="T16" fmla="*/ 23 w 162"/>
                <a:gd name="T17" fmla="*/ 58 h 158"/>
                <a:gd name="T18" fmla="*/ 71 w 162"/>
                <a:gd name="T19" fmla="*/ 29 h 158"/>
                <a:gd name="T20" fmla="*/ 20 w 162"/>
                <a:gd name="T21" fmla="*/ 42 h 158"/>
                <a:gd name="T22" fmla="*/ 52 w 162"/>
                <a:gd name="T23" fmla="*/ 12 h 158"/>
                <a:gd name="T24" fmla="*/ 18 w 162"/>
                <a:gd name="T25" fmla="*/ 21 h 158"/>
                <a:gd name="T26" fmla="*/ 40 w 162"/>
                <a:gd name="T27" fmla="*/ 0 h 158"/>
                <a:gd name="T28" fmla="*/ 0 w 162"/>
                <a:gd name="T29" fmla="*/ 5 h 158"/>
                <a:gd name="T30" fmla="*/ 0 w 162"/>
                <a:gd name="T3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158">
                  <a:moveTo>
                    <a:pt x="0" y="158"/>
                  </a:moveTo>
                  <a:lnTo>
                    <a:pt x="162" y="102"/>
                  </a:lnTo>
                  <a:lnTo>
                    <a:pt x="25" y="122"/>
                  </a:lnTo>
                  <a:lnTo>
                    <a:pt x="140" y="80"/>
                  </a:lnTo>
                  <a:lnTo>
                    <a:pt x="18" y="102"/>
                  </a:lnTo>
                  <a:lnTo>
                    <a:pt x="113" y="60"/>
                  </a:lnTo>
                  <a:lnTo>
                    <a:pt x="25" y="78"/>
                  </a:lnTo>
                  <a:lnTo>
                    <a:pt x="89" y="42"/>
                  </a:lnTo>
                  <a:lnTo>
                    <a:pt x="23" y="58"/>
                  </a:lnTo>
                  <a:lnTo>
                    <a:pt x="71" y="29"/>
                  </a:lnTo>
                  <a:lnTo>
                    <a:pt x="20" y="42"/>
                  </a:lnTo>
                  <a:lnTo>
                    <a:pt x="52" y="12"/>
                  </a:lnTo>
                  <a:lnTo>
                    <a:pt x="18" y="21"/>
                  </a:lnTo>
                  <a:lnTo>
                    <a:pt x="40" y="0"/>
                  </a:lnTo>
                  <a:lnTo>
                    <a:pt x="0" y="5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5" name="Freeform 67">
              <a:extLst>
                <a:ext uri="{FF2B5EF4-FFF2-40B4-BE49-F238E27FC236}">
                  <a16:creationId xmlns:a16="http://schemas.microsoft.com/office/drawing/2014/main" id="{638FEC6D-B427-497C-94AB-6D2FB878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784"/>
              <a:ext cx="81" cy="79"/>
            </a:xfrm>
            <a:custGeom>
              <a:avLst/>
              <a:gdLst>
                <a:gd name="T0" fmla="*/ 162 w 162"/>
                <a:gd name="T1" fmla="*/ 0 h 159"/>
                <a:gd name="T2" fmla="*/ 0 w 162"/>
                <a:gd name="T3" fmla="*/ 57 h 159"/>
                <a:gd name="T4" fmla="*/ 137 w 162"/>
                <a:gd name="T5" fmla="*/ 35 h 159"/>
                <a:gd name="T6" fmla="*/ 22 w 162"/>
                <a:gd name="T7" fmla="*/ 79 h 159"/>
                <a:gd name="T8" fmla="*/ 142 w 162"/>
                <a:gd name="T9" fmla="*/ 57 h 159"/>
                <a:gd name="T10" fmla="*/ 48 w 162"/>
                <a:gd name="T11" fmla="*/ 99 h 159"/>
                <a:gd name="T12" fmla="*/ 137 w 162"/>
                <a:gd name="T13" fmla="*/ 80 h 159"/>
                <a:gd name="T14" fmla="*/ 71 w 162"/>
                <a:gd name="T15" fmla="*/ 115 h 159"/>
                <a:gd name="T16" fmla="*/ 139 w 162"/>
                <a:gd name="T17" fmla="*/ 100 h 159"/>
                <a:gd name="T18" fmla="*/ 91 w 162"/>
                <a:gd name="T19" fmla="*/ 130 h 159"/>
                <a:gd name="T20" fmla="*/ 142 w 162"/>
                <a:gd name="T21" fmla="*/ 117 h 159"/>
                <a:gd name="T22" fmla="*/ 110 w 162"/>
                <a:gd name="T23" fmla="*/ 146 h 159"/>
                <a:gd name="T24" fmla="*/ 144 w 162"/>
                <a:gd name="T25" fmla="*/ 137 h 159"/>
                <a:gd name="T26" fmla="*/ 120 w 162"/>
                <a:gd name="T27" fmla="*/ 159 h 159"/>
                <a:gd name="T28" fmla="*/ 162 w 162"/>
                <a:gd name="T29" fmla="*/ 151 h 159"/>
                <a:gd name="T30" fmla="*/ 162 w 162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2" h="159">
                  <a:moveTo>
                    <a:pt x="162" y="0"/>
                  </a:moveTo>
                  <a:lnTo>
                    <a:pt x="0" y="57"/>
                  </a:lnTo>
                  <a:lnTo>
                    <a:pt x="137" y="35"/>
                  </a:lnTo>
                  <a:lnTo>
                    <a:pt x="22" y="79"/>
                  </a:lnTo>
                  <a:lnTo>
                    <a:pt x="142" y="57"/>
                  </a:lnTo>
                  <a:lnTo>
                    <a:pt x="48" y="99"/>
                  </a:lnTo>
                  <a:lnTo>
                    <a:pt x="137" y="80"/>
                  </a:lnTo>
                  <a:lnTo>
                    <a:pt x="71" y="115"/>
                  </a:lnTo>
                  <a:lnTo>
                    <a:pt x="139" y="100"/>
                  </a:lnTo>
                  <a:lnTo>
                    <a:pt x="91" y="130"/>
                  </a:lnTo>
                  <a:lnTo>
                    <a:pt x="142" y="117"/>
                  </a:lnTo>
                  <a:lnTo>
                    <a:pt x="110" y="146"/>
                  </a:lnTo>
                  <a:lnTo>
                    <a:pt x="144" y="137"/>
                  </a:lnTo>
                  <a:lnTo>
                    <a:pt x="120" y="159"/>
                  </a:lnTo>
                  <a:lnTo>
                    <a:pt x="162" y="15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6" name="Freeform 68">
              <a:extLst>
                <a:ext uri="{FF2B5EF4-FFF2-40B4-BE49-F238E27FC236}">
                  <a16:creationId xmlns:a16="http://schemas.microsoft.com/office/drawing/2014/main" id="{5FBFF674-9F22-4FDF-A53E-8DD9F662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774"/>
              <a:ext cx="280" cy="280"/>
            </a:xfrm>
            <a:custGeom>
              <a:avLst/>
              <a:gdLst>
                <a:gd name="T0" fmla="*/ 268 w 559"/>
                <a:gd name="T1" fmla="*/ 0 h 559"/>
                <a:gd name="T2" fmla="*/ 215 w 559"/>
                <a:gd name="T3" fmla="*/ 8 h 559"/>
                <a:gd name="T4" fmla="*/ 164 w 559"/>
                <a:gd name="T5" fmla="*/ 26 h 559"/>
                <a:gd name="T6" fmla="*/ 117 w 559"/>
                <a:gd name="T7" fmla="*/ 51 h 559"/>
                <a:gd name="T8" fmla="*/ 78 w 559"/>
                <a:gd name="T9" fmla="*/ 88 h 559"/>
                <a:gd name="T10" fmla="*/ 44 w 559"/>
                <a:gd name="T11" fmla="*/ 130 h 559"/>
                <a:gd name="T12" fmla="*/ 18 w 559"/>
                <a:gd name="T13" fmla="*/ 177 h 559"/>
                <a:gd name="T14" fmla="*/ 5 w 559"/>
                <a:gd name="T15" fmla="*/ 230 h 559"/>
                <a:gd name="T16" fmla="*/ 0 w 559"/>
                <a:gd name="T17" fmla="*/ 282 h 559"/>
                <a:gd name="T18" fmla="*/ 5 w 559"/>
                <a:gd name="T19" fmla="*/ 335 h 559"/>
                <a:gd name="T20" fmla="*/ 22 w 559"/>
                <a:gd name="T21" fmla="*/ 386 h 559"/>
                <a:gd name="T22" fmla="*/ 45 w 559"/>
                <a:gd name="T23" fmla="*/ 434 h 559"/>
                <a:gd name="T24" fmla="*/ 78 w 559"/>
                <a:gd name="T25" fmla="*/ 475 h 559"/>
                <a:gd name="T26" fmla="*/ 120 w 559"/>
                <a:gd name="T27" fmla="*/ 510 h 559"/>
                <a:gd name="T28" fmla="*/ 168 w 559"/>
                <a:gd name="T29" fmla="*/ 536 h 559"/>
                <a:gd name="T30" fmla="*/ 217 w 559"/>
                <a:gd name="T31" fmla="*/ 554 h 559"/>
                <a:gd name="T32" fmla="*/ 270 w 559"/>
                <a:gd name="T33" fmla="*/ 559 h 559"/>
                <a:gd name="T34" fmla="*/ 324 w 559"/>
                <a:gd name="T35" fmla="*/ 556 h 559"/>
                <a:gd name="T36" fmla="*/ 375 w 559"/>
                <a:gd name="T37" fmla="*/ 543 h 559"/>
                <a:gd name="T38" fmla="*/ 423 w 559"/>
                <a:gd name="T39" fmla="*/ 519 h 559"/>
                <a:gd name="T40" fmla="*/ 466 w 559"/>
                <a:gd name="T41" fmla="*/ 488 h 559"/>
                <a:gd name="T42" fmla="*/ 503 w 559"/>
                <a:gd name="T43" fmla="*/ 448 h 559"/>
                <a:gd name="T44" fmla="*/ 530 w 559"/>
                <a:gd name="T45" fmla="*/ 403 h 559"/>
                <a:gd name="T46" fmla="*/ 548 w 559"/>
                <a:gd name="T47" fmla="*/ 353 h 559"/>
                <a:gd name="T48" fmla="*/ 559 w 559"/>
                <a:gd name="T49" fmla="*/ 301 h 559"/>
                <a:gd name="T50" fmla="*/ 558 w 559"/>
                <a:gd name="T51" fmla="*/ 248 h 559"/>
                <a:gd name="T52" fmla="*/ 545 w 559"/>
                <a:gd name="T53" fmla="*/ 193 h 559"/>
                <a:gd name="T54" fmla="*/ 523 w 559"/>
                <a:gd name="T55" fmla="*/ 146 h 559"/>
                <a:gd name="T56" fmla="*/ 494 w 559"/>
                <a:gd name="T57" fmla="*/ 100 h 559"/>
                <a:gd name="T58" fmla="*/ 457 w 559"/>
                <a:gd name="T59" fmla="*/ 62 h 559"/>
                <a:gd name="T60" fmla="*/ 412 w 559"/>
                <a:gd name="T61" fmla="*/ 33 h 559"/>
                <a:gd name="T62" fmla="*/ 373 w 559"/>
                <a:gd name="T63" fmla="*/ 1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9" h="559">
                  <a:moveTo>
                    <a:pt x="293" y="0"/>
                  </a:moveTo>
                  <a:lnTo>
                    <a:pt x="268" y="0"/>
                  </a:lnTo>
                  <a:lnTo>
                    <a:pt x="240" y="4"/>
                  </a:lnTo>
                  <a:lnTo>
                    <a:pt x="215" y="8"/>
                  </a:lnTo>
                  <a:lnTo>
                    <a:pt x="188" y="15"/>
                  </a:lnTo>
                  <a:lnTo>
                    <a:pt x="164" y="26"/>
                  </a:lnTo>
                  <a:lnTo>
                    <a:pt x="140" y="37"/>
                  </a:lnTo>
                  <a:lnTo>
                    <a:pt x="117" y="51"/>
                  </a:lnTo>
                  <a:lnTo>
                    <a:pt x="96" y="69"/>
                  </a:lnTo>
                  <a:lnTo>
                    <a:pt x="78" y="88"/>
                  </a:lnTo>
                  <a:lnTo>
                    <a:pt x="60" y="108"/>
                  </a:lnTo>
                  <a:lnTo>
                    <a:pt x="44" y="130"/>
                  </a:lnTo>
                  <a:lnTo>
                    <a:pt x="31" y="153"/>
                  </a:lnTo>
                  <a:lnTo>
                    <a:pt x="18" y="177"/>
                  </a:lnTo>
                  <a:lnTo>
                    <a:pt x="11" y="202"/>
                  </a:lnTo>
                  <a:lnTo>
                    <a:pt x="5" y="230"/>
                  </a:lnTo>
                  <a:lnTo>
                    <a:pt x="2" y="255"/>
                  </a:lnTo>
                  <a:lnTo>
                    <a:pt x="0" y="282"/>
                  </a:lnTo>
                  <a:lnTo>
                    <a:pt x="2" y="310"/>
                  </a:lnTo>
                  <a:lnTo>
                    <a:pt x="5" y="335"/>
                  </a:lnTo>
                  <a:lnTo>
                    <a:pt x="11" y="361"/>
                  </a:lnTo>
                  <a:lnTo>
                    <a:pt x="22" y="386"/>
                  </a:lnTo>
                  <a:lnTo>
                    <a:pt x="33" y="410"/>
                  </a:lnTo>
                  <a:lnTo>
                    <a:pt x="45" y="434"/>
                  </a:lnTo>
                  <a:lnTo>
                    <a:pt x="60" y="455"/>
                  </a:lnTo>
                  <a:lnTo>
                    <a:pt x="78" y="475"/>
                  </a:lnTo>
                  <a:lnTo>
                    <a:pt x="98" y="494"/>
                  </a:lnTo>
                  <a:lnTo>
                    <a:pt x="120" y="510"/>
                  </a:lnTo>
                  <a:lnTo>
                    <a:pt x="144" y="525"/>
                  </a:lnTo>
                  <a:lnTo>
                    <a:pt x="168" y="536"/>
                  </a:lnTo>
                  <a:lnTo>
                    <a:pt x="191" y="547"/>
                  </a:lnTo>
                  <a:lnTo>
                    <a:pt x="217" y="554"/>
                  </a:lnTo>
                  <a:lnTo>
                    <a:pt x="244" y="557"/>
                  </a:lnTo>
                  <a:lnTo>
                    <a:pt x="270" y="559"/>
                  </a:lnTo>
                  <a:lnTo>
                    <a:pt x="297" y="559"/>
                  </a:lnTo>
                  <a:lnTo>
                    <a:pt x="324" y="556"/>
                  </a:lnTo>
                  <a:lnTo>
                    <a:pt x="350" y="550"/>
                  </a:lnTo>
                  <a:lnTo>
                    <a:pt x="375" y="543"/>
                  </a:lnTo>
                  <a:lnTo>
                    <a:pt x="401" y="532"/>
                  </a:lnTo>
                  <a:lnTo>
                    <a:pt x="423" y="519"/>
                  </a:lnTo>
                  <a:lnTo>
                    <a:pt x="445" y="505"/>
                  </a:lnTo>
                  <a:lnTo>
                    <a:pt x="466" y="488"/>
                  </a:lnTo>
                  <a:lnTo>
                    <a:pt x="485" y="470"/>
                  </a:lnTo>
                  <a:lnTo>
                    <a:pt x="503" y="448"/>
                  </a:lnTo>
                  <a:lnTo>
                    <a:pt x="517" y="426"/>
                  </a:lnTo>
                  <a:lnTo>
                    <a:pt x="530" y="403"/>
                  </a:lnTo>
                  <a:lnTo>
                    <a:pt x="541" y="379"/>
                  </a:lnTo>
                  <a:lnTo>
                    <a:pt x="548" y="353"/>
                  </a:lnTo>
                  <a:lnTo>
                    <a:pt x="556" y="326"/>
                  </a:lnTo>
                  <a:lnTo>
                    <a:pt x="559" y="301"/>
                  </a:lnTo>
                  <a:lnTo>
                    <a:pt x="559" y="273"/>
                  </a:lnTo>
                  <a:lnTo>
                    <a:pt x="558" y="248"/>
                  </a:lnTo>
                  <a:lnTo>
                    <a:pt x="552" y="219"/>
                  </a:lnTo>
                  <a:lnTo>
                    <a:pt x="545" y="193"/>
                  </a:lnTo>
                  <a:lnTo>
                    <a:pt x="536" y="170"/>
                  </a:lnTo>
                  <a:lnTo>
                    <a:pt x="523" y="146"/>
                  </a:lnTo>
                  <a:lnTo>
                    <a:pt x="510" y="122"/>
                  </a:lnTo>
                  <a:lnTo>
                    <a:pt x="494" y="100"/>
                  </a:lnTo>
                  <a:lnTo>
                    <a:pt x="476" y="82"/>
                  </a:lnTo>
                  <a:lnTo>
                    <a:pt x="457" y="62"/>
                  </a:lnTo>
                  <a:lnTo>
                    <a:pt x="435" y="48"/>
                  </a:lnTo>
                  <a:lnTo>
                    <a:pt x="412" y="33"/>
                  </a:lnTo>
                  <a:lnTo>
                    <a:pt x="388" y="22"/>
                  </a:lnTo>
                  <a:lnTo>
                    <a:pt x="373" y="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7" name="Freeform 69">
              <a:extLst>
                <a:ext uri="{FF2B5EF4-FFF2-40B4-BE49-F238E27FC236}">
                  <a16:creationId xmlns:a16="http://schemas.microsoft.com/office/drawing/2014/main" id="{234C6898-B9FB-45D3-848C-5DBD886DC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893"/>
              <a:ext cx="40" cy="39"/>
            </a:xfrm>
            <a:custGeom>
              <a:avLst/>
              <a:gdLst>
                <a:gd name="T0" fmla="*/ 81 w 81"/>
                <a:gd name="T1" fmla="*/ 38 h 76"/>
                <a:gd name="T2" fmla="*/ 79 w 81"/>
                <a:gd name="T3" fmla="*/ 29 h 76"/>
                <a:gd name="T4" fmla="*/ 75 w 81"/>
                <a:gd name="T5" fmla="*/ 20 h 76"/>
                <a:gd name="T6" fmla="*/ 68 w 81"/>
                <a:gd name="T7" fmla="*/ 11 h 76"/>
                <a:gd name="T8" fmla="*/ 61 w 81"/>
                <a:gd name="T9" fmla="*/ 5 h 76"/>
                <a:gd name="T10" fmla="*/ 51 w 81"/>
                <a:gd name="T11" fmla="*/ 0 h 76"/>
                <a:gd name="T12" fmla="*/ 42 w 81"/>
                <a:gd name="T13" fmla="*/ 0 h 76"/>
                <a:gd name="T14" fmla="*/ 31 w 81"/>
                <a:gd name="T15" fmla="*/ 0 h 76"/>
                <a:gd name="T16" fmla="*/ 22 w 81"/>
                <a:gd name="T17" fmla="*/ 3 h 76"/>
                <a:gd name="T18" fmla="*/ 15 w 81"/>
                <a:gd name="T19" fmla="*/ 9 h 76"/>
                <a:gd name="T20" fmla="*/ 8 w 81"/>
                <a:gd name="T21" fmla="*/ 16 h 76"/>
                <a:gd name="T22" fmla="*/ 4 w 81"/>
                <a:gd name="T23" fmla="*/ 25 h 76"/>
                <a:gd name="T24" fmla="*/ 0 w 81"/>
                <a:gd name="T25" fmla="*/ 34 h 76"/>
                <a:gd name="T26" fmla="*/ 2 w 81"/>
                <a:gd name="T27" fmla="*/ 45 h 76"/>
                <a:gd name="T28" fmla="*/ 6 w 81"/>
                <a:gd name="T29" fmla="*/ 56 h 76"/>
                <a:gd name="T30" fmla="*/ 11 w 81"/>
                <a:gd name="T31" fmla="*/ 64 h 76"/>
                <a:gd name="T32" fmla="*/ 19 w 81"/>
                <a:gd name="T33" fmla="*/ 71 h 76"/>
                <a:gd name="T34" fmla="*/ 28 w 81"/>
                <a:gd name="T35" fmla="*/ 74 h 76"/>
                <a:gd name="T36" fmla="*/ 37 w 81"/>
                <a:gd name="T37" fmla="*/ 76 h 76"/>
                <a:gd name="T38" fmla="*/ 46 w 81"/>
                <a:gd name="T39" fmla="*/ 76 h 76"/>
                <a:gd name="T40" fmla="*/ 55 w 81"/>
                <a:gd name="T41" fmla="*/ 74 h 76"/>
                <a:gd name="T42" fmla="*/ 64 w 81"/>
                <a:gd name="T43" fmla="*/ 69 h 76"/>
                <a:gd name="T44" fmla="*/ 72 w 81"/>
                <a:gd name="T45" fmla="*/ 62 h 76"/>
                <a:gd name="T46" fmla="*/ 77 w 81"/>
                <a:gd name="T47" fmla="*/ 53 h 76"/>
                <a:gd name="T48" fmla="*/ 79 w 81"/>
                <a:gd name="T49" fmla="*/ 43 h 76"/>
                <a:gd name="T50" fmla="*/ 81 w 81"/>
                <a:gd name="T51" fmla="*/ 38 h 76"/>
                <a:gd name="T52" fmla="*/ 81 w 81"/>
                <a:gd name="T5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76">
                  <a:moveTo>
                    <a:pt x="81" y="38"/>
                  </a:moveTo>
                  <a:lnTo>
                    <a:pt x="79" y="29"/>
                  </a:lnTo>
                  <a:lnTo>
                    <a:pt x="75" y="20"/>
                  </a:lnTo>
                  <a:lnTo>
                    <a:pt x="68" y="11"/>
                  </a:lnTo>
                  <a:lnTo>
                    <a:pt x="61" y="5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22" y="3"/>
                  </a:lnTo>
                  <a:lnTo>
                    <a:pt x="15" y="9"/>
                  </a:lnTo>
                  <a:lnTo>
                    <a:pt x="8" y="16"/>
                  </a:lnTo>
                  <a:lnTo>
                    <a:pt x="4" y="25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6" y="56"/>
                  </a:lnTo>
                  <a:lnTo>
                    <a:pt x="11" y="64"/>
                  </a:lnTo>
                  <a:lnTo>
                    <a:pt x="19" y="71"/>
                  </a:lnTo>
                  <a:lnTo>
                    <a:pt x="28" y="74"/>
                  </a:lnTo>
                  <a:lnTo>
                    <a:pt x="37" y="76"/>
                  </a:lnTo>
                  <a:lnTo>
                    <a:pt x="46" y="76"/>
                  </a:lnTo>
                  <a:lnTo>
                    <a:pt x="55" y="74"/>
                  </a:lnTo>
                  <a:lnTo>
                    <a:pt x="64" y="69"/>
                  </a:lnTo>
                  <a:lnTo>
                    <a:pt x="72" y="62"/>
                  </a:lnTo>
                  <a:lnTo>
                    <a:pt x="77" y="53"/>
                  </a:lnTo>
                  <a:lnTo>
                    <a:pt x="79" y="43"/>
                  </a:lnTo>
                  <a:lnTo>
                    <a:pt x="81" y="38"/>
                  </a:lnTo>
                  <a:lnTo>
                    <a:pt x="81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8" name="Freeform 70">
              <a:extLst>
                <a:ext uri="{FF2B5EF4-FFF2-40B4-BE49-F238E27FC236}">
                  <a16:creationId xmlns:a16="http://schemas.microsoft.com/office/drawing/2014/main" id="{A0495508-E7D4-4A37-9665-6689D762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712"/>
              <a:ext cx="91" cy="240"/>
            </a:xfrm>
            <a:custGeom>
              <a:avLst/>
              <a:gdLst>
                <a:gd name="T0" fmla="*/ 157 w 182"/>
                <a:gd name="T1" fmla="*/ 401 h 479"/>
                <a:gd name="T2" fmla="*/ 155 w 182"/>
                <a:gd name="T3" fmla="*/ 386 h 479"/>
                <a:gd name="T4" fmla="*/ 151 w 182"/>
                <a:gd name="T5" fmla="*/ 374 h 479"/>
                <a:gd name="T6" fmla="*/ 144 w 182"/>
                <a:gd name="T7" fmla="*/ 361 h 479"/>
                <a:gd name="T8" fmla="*/ 137 w 182"/>
                <a:gd name="T9" fmla="*/ 350 h 479"/>
                <a:gd name="T10" fmla="*/ 126 w 182"/>
                <a:gd name="T11" fmla="*/ 339 h 479"/>
                <a:gd name="T12" fmla="*/ 115 w 182"/>
                <a:gd name="T13" fmla="*/ 332 h 479"/>
                <a:gd name="T14" fmla="*/ 182 w 182"/>
                <a:gd name="T15" fmla="*/ 0 h 479"/>
                <a:gd name="T16" fmla="*/ 139 w 182"/>
                <a:gd name="T17" fmla="*/ 0 h 479"/>
                <a:gd name="T18" fmla="*/ 75 w 182"/>
                <a:gd name="T19" fmla="*/ 325 h 479"/>
                <a:gd name="T20" fmla="*/ 58 w 182"/>
                <a:gd name="T21" fmla="*/ 325 h 479"/>
                <a:gd name="T22" fmla="*/ 48 w 182"/>
                <a:gd name="T23" fmla="*/ 330 h 479"/>
                <a:gd name="T24" fmla="*/ 33 w 182"/>
                <a:gd name="T25" fmla="*/ 337 h 479"/>
                <a:gd name="T26" fmla="*/ 24 w 182"/>
                <a:gd name="T27" fmla="*/ 346 h 479"/>
                <a:gd name="T28" fmla="*/ 15 w 182"/>
                <a:gd name="T29" fmla="*/ 355 h 479"/>
                <a:gd name="T30" fmla="*/ 7 w 182"/>
                <a:gd name="T31" fmla="*/ 368 h 479"/>
                <a:gd name="T32" fmla="*/ 2 w 182"/>
                <a:gd name="T33" fmla="*/ 383 h 479"/>
                <a:gd name="T34" fmla="*/ 0 w 182"/>
                <a:gd name="T35" fmla="*/ 397 h 479"/>
                <a:gd name="T36" fmla="*/ 0 w 182"/>
                <a:gd name="T37" fmla="*/ 410 h 479"/>
                <a:gd name="T38" fmla="*/ 4 w 182"/>
                <a:gd name="T39" fmla="*/ 425 h 479"/>
                <a:gd name="T40" fmla="*/ 9 w 182"/>
                <a:gd name="T41" fmla="*/ 437 h 479"/>
                <a:gd name="T42" fmla="*/ 17 w 182"/>
                <a:gd name="T43" fmla="*/ 448 h 479"/>
                <a:gd name="T44" fmla="*/ 28 w 182"/>
                <a:gd name="T45" fmla="*/ 459 h 479"/>
                <a:gd name="T46" fmla="*/ 38 w 182"/>
                <a:gd name="T47" fmla="*/ 468 h 479"/>
                <a:gd name="T48" fmla="*/ 49 w 182"/>
                <a:gd name="T49" fmla="*/ 474 h 479"/>
                <a:gd name="T50" fmla="*/ 64 w 182"/>
                <a:gd name="T51" fmla="*/ 477 h 479"/>
                <a:gd name="T52" fmla="*/ 79 w 182"/>
                <a:gd name="T53" fmla="*/ 479 h 479"/>
                <a:gd name="T54" fmla="*/ 91 w 182"/>
                <a:gd name="T55" fmla="*/ 477 h 479"/>
                <a:gd name="T56" fmla="*/ 106 w 182"/>
                <a:gd name="T57" fmla="*/ 474 h 479"/>
                <a:gd name="T58" fmla="*/ 119 w 182"/>
                <a:gd name="T59" fmla="*/ 470 h 479"/>
                <a:gd name="T60" fmla="*/ 130 w 182"/>
                <a:gd name="T61" fmla="*/ 459 h 479"/>
                <a:gd name="T62" fmla="*/ 139 w 182"/>
                <a:gd name="T63" fmla="*/ 448 h 479"/>
                <a:gd name="T64" fmla="*/ 148 w 182"/>
                <a:gd name="T65" fmla="*/ 437 h 479"/>
                <a:gd name="T66" fmla="*/ 153 w 182"/>
                <a:gd name="T67" fmla="*/ 425 h 479"/>
                <a:gd name="T68" fmla="*/ 157 w 182"/>
                <a:gd name="T69" fmla="*/ 410 h 479"/>
                <a:gd name="T70" fmla="*/ 157 w 182"/>
                <a:gd name="T71" fmla="*/ 401 h 479"/>
                <a:gd name="T72" fmla="*/ 157 w 182"/>
                <a:gd name="T73" fmla="*/ 401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2" h="479">
                  <a:moveTo>
                    <a:pt x="157" y="401"/>
                  </a:moveTo>
                  <a:lnTo>
                    <a:pt x="155" y="386"/>
                  </a:lnTo>
                  <a:lnTo>
                    <a:pt x="151" y="374"/>
                  </a:lnTo>
                  <a:lnTo>
                    <a:pt x="144" y="361"/>
                  </a:lnTo>
                  <a:lnTo>
                    <a:pt x="137" y="350"/>
                  </a:lnTo>
                  <a:lnTo>
                    <a:pt x="126" y="339"/>
                  </a:lnTo>
                  <a:lnTo>
                    <a:pt x="115" y="332"/>
                  </a:lnTo>
                  <a:lnTo>
                    <a:pt x="182" y="0"/>
                  </a:lnTo>
                  <a:lnTo>
                    <a:pt x="139" y="0"/>
                  </a:lnTo>
                  <a:lnTo>
                    <a:pt x="75" y="325"/>
                  </a:lnTo>
                  <a:lnTo>
                    <a:pt x="58" y="325"/>
                  </a:lnTo>
                  <a:lnTo>
                    <a:pt x="48" y="330"/>
                  </a:lnTo>
                  <a:lnTo>
                    <a:pt x="33" y="337"/>
                  </a:lnTo>
                  <a:lnTo>
                    <a:pt x="24" y="346"/>
                  </a:lnTo>
                  <a:lnTo>
                    <a:pt x="15" y="355"/>
                  </a:lnTo>
                  <a:lnTo>
                    <a:pt x="7" y="368"/>
                  </a:lnTo>
                  <a:lnTo>
                    <a:pt x="2" y="383"/>
                  </a:lnTo>
                  <a:lnTo>
                    <a:pt x="0" y="397"/>
                  </a:lnTo>
                  <a:lnTo>
                    <a:pt x="0" y="410"/>
                  </a:lnTo>
                  <a:lnTo>
                    <a:pt x="4" y="425"/>
                  </a:lnTo>
                  <a:lnTo>
                    <a:pt x="9" y="437"/>
                  </a:lnTo>
                  <a:lnTo>
                    <a:pt x="17" y="448"/>
                  </a:lnTo>
                  <a:lnTo>
                    <a:pt x="28" y="459"/>
                  </a:lnTo>
                  <a:lnTo>
                    <a:pt x="38" y="468"/>
                  </a:lnTo>
                  <a:lnTo>
                    <a:pt x="49" y="474"/>
                  </a:lnTo>
                  <a:lnTo>
                    <a:pt x="64" y="477"/>
                  </a:lnTo>
                  <a:lnTo>
                    <a:pt x="79" y="479"/>
                  </a:lnTo>
                  <a:lnTo>
                    <a:pt x="91" y="477"/>
                  </a:lnTo>
                  <a:lnTo>
                    <a:pt x="106" y="474"/>
                  </a:lnTo>
                  <a:lnTo>
                    <a:pt x="119" y="470"/>
                  </a:lnTo>
                  <a:lnTo>
                    <a:pt x="130" y="459"/>
                  </a:lnTo>
                  <a:lnTo>
                    <a:pt x="139" y="448"/>
                  </a:lnTo>
                  <a:lnTo>
                    <a:pt x="148" y="437"/>
                  </a:lnTo>
                  <a:lnTo>
                    <a:pt x="153" y="425"/>
                  </a:lnTo>
                  <a:lnTo>
                    <a:pt x="157" y="410"/>
                  </a:lnTo>
                  <a:lnTo>
                    <a:pt x="157" y="401"/>
                  </a:lnTo>
                  <a:lnTo>
                    <a:pt x="157" y="4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9" name="Freeform 71">
              <a:extLst>
                <a:ext uri="{FF2B5EF4-FFF2-40B4-BE49-F238E27FC236}">
                  <a16:creationId xmlns:a16="http://schemas.microsoft.com/office/drawing/2014/main" id="{4CDCB57C-FAFF-45DB-998A-0CD0C9381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678"/>
              <a:ext cx="130" cy="54"/>
            </a:xfrm>
            <a:custGeom>
              <a:avLst/>
              <a:gdLst>
                <a:gd name="T0" fmla="*/ 0 w 261"/>
                <a:gd name="T1" fmla="*/ 0 h 109"/>
                <a:gd name="T2" fmla="*/ 13 w 261"/>
                <a:gd name="T3" fmla="*/ 15 h 109"/>
                <a:gd name="T4" fmla="*/ 26 w 261"/>
                <a:gd name="T5" fmla="*/ 0 h 109"/>
                <a:gd name="T6" fmla="*/ 38 w 261"/>
                <a:gd name="T7" fmla="*/ 15 h 109"/>
                <a:gd name="T8" fmla="*/ 51 w 261"/>
                <a:gd name="T9" fmla="*/ 0 h 109"/>
                <a:gd name="T10" fmla="*/ 66 w 261"/>
                <a:gd name="T11" fmla="*/ 15 h 109"/>
                <a:gd name="T12" fmla="*/ 79 w 261"/>
                <a:gd name="T13" fmla="*/ 0 h 109"/>
                <a:gd name="T14" fmla="*/ 91 w 261"/>
                <a:gd name="T15" fmla="*/ 15 h 109"/>
                <a:gd name="T16" fmla="*/ 104 w 261"/>
                <a:gd name="T17" fmla="*/ 0 h 109"/>
                <a:gd name="T18" fmla="*/ 117 w 261"/>
                <a:gd name="T19" fmla="*/ 15 h 109"/>
                <a:gd name="T20" fmla="*/ 131 w 261"/>
                <a:gd name="T21" fmla="*/ 0 h 109"/>
                <a:gd name="T22" fmla="*/ 142 w 261"/>
                <a:gd name="T23" fmla="*/ 15 h 109"/>
                <a:gd name="T24" fmla="*/ 157 w 261"/>
                <a:gd name="T25" fmla="*/ 0 h 109"/>
                <a:gd name="T26" fmla="*/ 170 w 261"/>
                <a:gd name="T27" fmla="*/ 15 h 109"/>
                <a:gd name="T28" fmla="*/ 182 w 261"/>
                <a:gd name="T29" fmla="*/ 0 h 109"/>
                <a:gd name="T30" fmla="*/ 197 w 261"/>
                <a:gd name="T31" fmla="*/ 15 h 109"/>
                <a:gd name="T32" fmla="*/ 208 w 261"/>
                <a:gd name="T33" fmla="*/ 0 h 109"/>
                <a:gd name="T34" fmla="*/ 221 w 261"/>
                <a:gd name="T35" fmla="*/ 15 h 109"/>
                <a:gd name="T36" fmla="*/ 235 w 261"/>
                <a:gd name="T37" fmla="*/ 0 h 109"/>
                <a:gd name="T38" fmla="*/ 248 w 261"/>
                <a:gd name="T39" fmla="*/ 15 h 109"/>
                <a:gd name="T40" fmla="*/ 261 w 261"/>
                <a:gd name="T41" fmla="*/ 0 h 109"/>
                <a:gd name="T42" fmla="*/ 261 w 261"/>
                <a:gd name="T43" fmla="*/ 69 h 109"/>
                <a:gd name="T44" fmla="*/ 151 w 261"/>
                <a:gd name="T45" fmla="*/ 69 h 109"/>
                <a:gd name="T46" fmla="*/ 142 w 261"/>
                <a:gd name="T47" fmla="*/ 109 h 109"/>
                <a:gd name="T48" fmla="*/ 104 w 261"/>
                <a:gd name="T49" fmla="*/ 97 h 109"/>
                <a:gd name="T50" fmla="*/ 108 w 261"/>
                <a:gd name="T51" fmla="*/ 69 h 109"/>
                <a:gd name="T52" fmla="*/ 0 w 261"/>
                <a:gd name="T53" fmla="*/ 69 h 109"/>
                <a:gd name="T54" fmla="*/ 0 w 261"/>
                <a:gd name="T5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1" h="109">
                  <a:moveTo>
                    <a:pt x="0" y="0"/>
                  </a:moveTo>
                  <a:lnTo>
                    <a:pt x="13" y="15"/>
                  </a:lnTo>
                  <a:lnTo>
                    <a:pt x="26" y="0"/>
                  </a:lnTo>
                  <a:lnTo>
                    <a:pt x="38" y="15"/>
                  </a:lnTo>
                  <a:lnTo>
                    <a:pt x="51" y="0"/>
                  </a:lnTo>
                  <a:lnTo>
                    <a:pt x="66" y="15"/>
                  </a:lnTo>
                  <a:lnTo>
                    <a:pt x="79" y="0"/>
                  </a:lnTo>
                  <a:lnTo>
                    <a:pt x="91" y="15"/>
                  </a:lnTo>
                  <a:lnTo>
                    <a:pt x="104" y="0"/>
                  </a:lnTo>
                  <a:lnTo>
                    <a:pt x="117" y="15"/>
                  </a:lnTo>
                  <a:lnTo>
                    <a:pt x="131" y="0"/>
                  </a:lnTo>
                  <a:lnTo>
                    <a:pt x="142" y="15"/>
                  </a:lnTo>
                  <a:lnTo>
                    <a:pt x="157" y="0"/>
                  </a:lnTo>
                  <a:lnTo>
                    <a:pt x="170" y="15"/>
                  </a:lnTo>
                  <a:lnTo>
                    <a:pt x="182" y="0"/>
                  </a:lnTo>
                  <a:lnTo>
                    <a:pt x="197" y="15"/>
                  </a:lnTo>
                  <a:lnTo>
                    <a:pt x="208" y="0"/>
                  </a:lnTo>
                  <a:lnTo>
                    <a:pt x="221" y="15"/>
                  </a:lnTo>
                  <a:lnTo>
                    <a:pt x="235" y="0"/>
                  </a:lnTo>
                  <a:lnTo>
                    <a:pt x="248" y="15"/>
                  </a:lnTo>
                  <a:lnTo>
                    <a:pt x="261" y="0"/>
                  </a:lnTo>
                  <a:lnTo>
                    <a:pt x="261" y="69"/>
                  </a:lnTo>
                  <a:lnTo>
                    <a:pt x="151" y="69"/>
                  </a:lnTo>
                  <a:lnTo>
                    <a:pt x="142" y="109"/>
                  </a:lnTo>
                  <a:lnTo>
                    <a:pt x="104" y="97"/>
                  </a:lnTo>
                  <a:lnTo>
                    <a:pt x="108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0" name="Freeform 72">
              <a:extLst>
                <a:ext uri="{FF2B5EF4-FFF2-40B4-BE49-F238E27FC236}">
                  <a16:creationId xmlns:a16="http://schemas.microsoft.com/office/drawing/2014/main" id="{0B7CD293-E67A-41E8-B1A0-01B322671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103"/>
              <a:ext cx="11" cy="11"/>
            </a:xfrm>
            <a:custGeom>
              <a:avLst/>
              <a:gdLst>
                <a:gd name="T0" fmla="*/ 22 w 22"/>
                <a:gd name="T1" fmla="*/ 11 h 21"/>
                <a:gd name="T2" fmla="*/ 20 w 22"/>
                <a:gd name="T3" fmla="*/ 5 h 21"/>
                <a:gd name="T4" fmla="*/ 15 w 22"/>
                <a:gd name="T5" fmla="*/ 1 h 21"/>
                <a:gd name="T6" fmla="*/ 11 w 22"/>
                <a:gd name="T7" fmla="*/ 0 h 21"/>
                <a:gd name="T8" fmla="*/ 8 w 22"/>
                <a:gd name="T9" fmla="*/ 0 h 21"/>
                <a:gd name="T10" fmla="*/ 2 w 22"/>
                <a:gd name="T11" fmla="*/ 3 h 21"/>
                <a:gd name="T12" fmla="*/ 0 w 22"/>
                <a:gd name="T13" fmla="*/ 9 h 21"/>
                <a:gd name="T14" fmla="*/ 0 w 22"/>
                <a:gd name="T15" fmla="*/ 14 h 21"/>
                <a:gd name="T16" fmla="*/ 2 w 22"/>
                <a:gd name="T17" fmla="*/ 18 h 21"/>
                <a:gd name="T18" fmla="*/ 8 w 22"/>
                <a:gd name="T19" fmla="*/ 21 h 21"/>
                <a:gd name="T20" fmla="*/ 13 w 22"/>
                <a:gd name="T21" fmla="*/ 21 h 21"/>
                <a:gd name="T22" fmla="*/ 17 w 22"/>
                <a:gd name="T23" fmla="*/ 20 h 21"/>
                <a:gd name="T24" fmla="*/ 20 w 22"/>
                <a:gd name="T25" fmla="*/ 14 h 21"/>
                <a:gd name="T26" fmla="*/ 22 w 22"/>
                <a:gd name="T27" fmla="*/ 11 h 21"/>
                <a:gd name="T28" fmla="*/ 22 w 22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0" y="5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7" y="20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1" name="Freeform 73">
              <a:extLst>
                <a:ext uri="{FF2B5EF4-FFF2-40B4-BE49-F238E27FC236}">
                  <a16:creationId xmlns:a16="http://schemas.microsoft.com/office/drawing/2014/main" id="{90E31F35-5603-4CE6-A65F-BD96BDBA6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3089"/>
              <a:ext cx="61" cy="34"/>
            </a:xfrm>
            <a:custGeom>
              <a:avLst/>
              <a:gdLst>
                <a:gd name="T0" fmla="*/ 113 w 122"/>
                <a:gd name="T1" fmla="*/ 8 h 68"/>
                <a:gd name="T2" fmla="*/ 104 w 122"/>
                <a:gd name="T3" fmla="*/ 0 h 68"/>
                <a:gd name="T4" fmla="*/ 91 w 122"/>
                <a:gd name="T5" fmla="*/ 11 h 68"/>
                <a:gd name="T6" fmla="*/ 78 w 122"/>
                <a:gd name="T7" fmla="*/ 0 h 68"/>
                <a:gd name="T8" fmla="*/ 65 w 122"/>
                <a:gd name="T9" fmla="*/ 11 h 68"/>
                <a:gd name="T10" fmla="*/ 51 w 122"/>
                <a:gd name="T11" fmla="*/ 0 h 68"/>
                <a:gd name="T12" fmla="*/ 38 w 122"/>
                <a:gd name="T13" fmla="*/ 11 h 68"/>
                <a:gd name="T14" fmla="*/ 25 w 122"/>
                <a:gd name="T15" fmla="*/ 0 h 68"/>
                <a:gd name="T16" fmla="*/ 13 w 122"/>
                <a:gd name="T17" fmla="*/ 11 h 68"/>
                <a:gd name="T18" fmla="*/ 0 w 122"/>
                <a:gd name="T19" fmla="*/ 0 h 68"/>
                <a:gd name="T20" fmla="*/ 0 w 122"/>
                <a:gd name="T21" fmla="*/ 68 h 68"/>
                <a:gd name="T22" fmla="*/ 122 w 122"/>
                <a:gd name="T23" fmla="*/ 68 h 68"/>
                <a:gd name="T24" fmla="*/ 115 w 122"/>
                <a:gd name="T25" fmla="*/ 66 h 68"/>
                <a:gd name="T26" fmla="*/ 107 w 122"/>
                <a:gd name="T27" fmla="*/ 62 h 68"/>
                <a:gd name="T28" fmla="*/ 102 w 122"/>
                <a:gd name="T29" fmla="*/ 55 h 68"/>
                <a:gd name="T30" fmla="*/ 98 w 122"/>
                <a:gd name="T31" fmla="*/ 49 h 68"/>
                <a:gd name="T32" fmla="*/ 96 w 122"/>
                <a:gd name="T33" fmla="*/ 42 h 68"/>
                <a:gd name="T34" fmla="*/ 96 w 122"/>
                <a:gd name="T35" fmla="*/ 37 h 68"/>
                <a:gd name="T36" fmla="*/ 98 w 122"/>
                <a:gd name="T37" fmla="*/ 29 h 68"/>
                <a:gd name="T38" fmla="*/ 104 w 122"/>
                <a:gd name="T39" fmla="*/ 22 h 68"/>
                <a:gd name="T40" fmla="*/ 105 w 122"/>
                <a:gd name="T41" fmla="*/ 17 h 68"/>
                <a:gd name="T42" fmla="*/ 111 w 122"/>
                <a:gd name="T43" fmla="*/ 13 h 68"/>
                <a:gd name="T44" fmla="*/ 113 w 122"/>
                <a:gd name="T45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68">
                  <a:moveTo>
                    <a:pt x="113" y="8"/>
                  </a:moveTo>
                  <a:lnTo>
                    <a:pt x="104" y="0"/>
                  </a:lnTo>
                  <a:lnTo>
                    <a:pt x="91" y="11"/>
                  </a:lnTo>
                  <a:lnTo>
                    <a:pt x="78" y="0"/>
                  </a:lnTo>
                  <a:lnTo>
                    <a:pt x="65" y="11"/>
                  </a:lnTo>
                  <a:lnTo>
                    <a:pt x="51" y="0"/>
                  </a:lnTo>
                  <a:lnTo>
                    <a:pt x="38" y="11"/>
                  </a:lnTo>
                  <a:lnTo>
                    <a:pt x="25" y="0"/>
                  </a:lnTo>
                  <a:lnTo>
                    <a:pt x="13" y="11"/>
                  </a:lnTo>
                  <a:lnTo>
                    <a:pt x="0" y="0"/>
                  </a:lnTo>
                  <a:lnTo>
                    <a:pt x="0" y="68"/>
                  </a:lnTo>
                  <a:lnTo>
                    <a:pt x="122" y="68"/>
                  </a:lnTo>
                  <a:lnTo>
                    <a:pt x="115" y="66"/>
                  </a:lnTo>
                  <a:lnTo>
                    <a:pt x="107" y="62"/>
                  </a:lnTo>
                  <a:lnTo>
                    <a:pt x="102" y="55"/>
                  </a:lnTo>
                  <a:lnTo>
                    <a:pt x="98" y="49"/>
                  </a:lnTo>
                  <a:lnTo>
                    <a:pt x="96" y="42"/>
                  </a:lnTo>
                  <a:lnTo>
                    <a:pt x="96" y="37"/>
                  </a:lnTo>
                  <a:lnTo>
                    <a:pt x="98" y="29"/>
                  </a:lnTo>
                  <a:lnTo>
                    <a:pt x="104" y="22"/>
                  </a:lnTo>
                  <a:lnTo>
                    <a:pt x="105" y="17"/>
                  </a:lnTo>
                  <a:lnTo>
                    <a:pt x="111" y="13"/>
                  </a:lnTo>
                  <a:lnTo>
                    <a:pt x="11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2" name="Line 74">
              <a:extLst>
                <a:ext uri="{FF2B5EF4-FFF2-40B4-BE49-F238E27FC236}">
                  <a16:creationId xmlns:a16="http://schemas.microsoft.com/office/drawing/2014/main" id="{66851BF1-942A-4E39-9D9D-EB1C3E4892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049"/>
              <a:ext cx="10" cy="4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3" name="Line 75">
              <a:extLst>
                <a:ext uri="{FF2B5EF4-FFF2-40B4-BE49-F238E27FC236}">
                  <a16:creationId xmlns:a16="http://schemas.microsoft.com/office/drawing/2014/main" id="{98F34694-F850-4074-88D2-143994F162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0" y="3053"/>
              <a:ext cx="10" cy="4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4" name="Freeform 76">
              <a:extLst>
                <a:ext uri="{FF2B5EF4-FFF2-40B4-BE49-F238E27FC236}">
                  <a16:creationId xmlns:a16="http://schemas.microsoft.com/office/drawing/2014/main" id="{AE235709-834C-46D7-A4D4-103C4A0D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3089"/>
              <a:ext cx="63" cy="34"/>
            </a:xfrm>
            <a:custGeom>
              <a:avLst/>
              <a:gdLst>
                <a:gd name="T0" fmla="*/ 18 w 125"/>
                <a:gd name="T1" fmla="*/ 22 h 68"/>
                <a:gd name="T2" fmla="*/ 22 w 125"/>
                <a:gd name="T3" fmla="*/ 28 h 68"/>
                <a:gd name="T4" fmla="*/ 22 w 125"/>
                <a:gd name="T5" fmla="*/ 37 h 68"/>
                <a:gd name="T6" fmla="*/ 22 w 125"/>
                <a:gd name="T7" fmla="*/ 42 h 68"/>
                <a:gd name="T8" fmla="*/ 20 w 125"/>
                <a:gd name="T9" fmla="*/ 49 h 68"/>
                <a:gd name="T10" fmla="*/ 14 w 125"/>
                <a:gd name="T11" fmla="*/ 59 h 68"/>
                <a:gd name="T12" fmla="*/ 11 w 125"/>
                <a:gd name="T13" fmla="*/ 62 h 68"/>
                <a:gd name="T14" fmla="*/ 5 w 125"/>
                <a:gd name="T15" fmla="*/ 66 h 68"/>
                <a:gd name="T16" fmla="*/ 0 w 125"/>
                <a:gd name="T17" fmla="*/ 68 h 68"/>
                <a:gd name="T18" fmla="*/ 125 w 125"/>
                <a:gd name="T19" fmla="*/ 68 h 68"/>
                <a:gd name="T20" fmla="*/ 125 w 125"/>
                <a:gd name="T21" fmla="*/ 0 h 68"/>
                <a:gd name="T22" fmla="*/ 113 w 125"/>
                <a:gd name="T23" fmla="*/ 11 h 68"/>
                <a:gd name="T24" fmla="*/ 100 w 125"/>
                <a:gd name="T25" fmla="*/ 0 h 68"/>
                <a:gd name="T26" fmla="*/ 85 w 125"/>
                <a:gd name="T27" fmla="*/ 11 h 68"/>
                <a:gd name="T28" fmla="*/ 74 w 125"/>
                <a:gd name="T29" fmla="*/ 0 h 68"/>
                <a:gd name="T30" fmla="*/ 60 w 125"/>
                <a:gd name="T31" fmla="*/ 11 h 68"/>
                <a:gd name="T32" fmla="*/ 47 w 125"/>
                <a:gd name="T33" fmla="*/ 0 h 68"/>
                <a:gd name="T34" fmla="*/ 34 w 125"/>
                <a:gd name="T35" fmla="*/ 11 h 68"/>
                <a:gd name="T36" fmla="*/ 22 w 125"/>
                <a:gd name="T37" fmla="*/ 0 h 68"/>
                <a:gd name="T38" fmla="*/ 18 w 125"/>
                <a:gd name="T39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68">
                  <a:moveTo>
                    <a:pt x="18" y="22"/>
                  </a:moveTo>
                  <a:lnTo>
                    <a:pt x="22" y="28"/>
                  </a:lnTo>
                  <a:lnTo>
                    <a:pt x="22" y="37"/>
                  </a:lnTo>
                  <a:lnTo>
                    <a:pt x="22" y="42"/>
                  </a:lnTo>
                  <a:lnTo>
                    <a:pt x="20" y="49"/>
                  </a:lnTo>
                  <a:lnTo>
                    <a:pt x="14" y="59"/>
                  </a:lnTo>
                  <a:lnTo>
                    <a:pt x="11" y="62"/>
                  </a:lnTo>
                  <a:lnTo>
                    <a:pt x="5" y="66"/>
                  </a:lnTo>
                  <a:lnTo>
                    <a:pt x="0" y="68"/>
                  </a:lnTo>
                  <a:lnTo>
                    <a:pt x="125" y="68"/>
                  </a:lnTo>
                  <a:lnTo>
                    <a:pt x="125" y="0"/>
                  </a:lnTo>
                  <a:lnTo>
                    <a:pt x="113" y="11"/>
                  </a:lnTo>
                  <a:lnTo>
                    <a:pt x="100" y="0"/>
                  </a:lnTo>
                  <a:lnTo>
                    <a:pt x="85" y="11"/>
                  </a:lnTo>
                  <a:lnTo>
                    <a:pt x="74" y="0"/>
                  </a:lnTo>
                  <a:lnTo>
                    <a:pt x="60" y="11"/>
                  </a:lnTo>
                  <a:lnTo>
                    <a:pt x="47" y="0"/>
                  </a:lnTo>
                  <a:lnTo>
                    <a:pt x="34" y="11"/>
                  </a:lnTo>
                  <a:lnTo>
                    <a:pt x="22" y="0"/>
                  </a:lnTo>
                  <a:lnTo>
                    <a:pt x="1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5" name="Freeform 77">
              <a:extLst>
                <a:ext uri="{FF2B5EF4-FFF2-40B4-BE49-F238E27FC236}">
                  <a16:creationId xmlns:a16="http://schemas.microsoft.com/office/drawing/2014/main" id="{F91A590D-4ADB-4C10-B680-985C4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531"/>
              <a:ext cx="264" cy="269"/>
            </a:xfrm>
            <a:custGeom>
              <a:avLst/>
              <a:gdLst>
                <a:gd name="T0" fmla="*/ 98 w 528"/>
                <a:gd name="T1" fmla="*/ 0 h 537"/>
                <a:gd name="T2" fmla="*/ 0 w 528"/>
                <a:gd name="T3" fmla="*/ 148 h 537"/>
                <a:gd name="T4" fmla="*/ 124 w 528"/>
                <a:gd name="T5" fmla="*/ 75 h 537"/>
                <a:gd name="T6" fmla="*/ 60 w 528"/>
                <a:gd name="T7" fmla="*/ 193 h 537"/>
                <a:gd name="T8" fmla="*/ 164 w 528"/>
                <a:gd name="T9" fmla="*/ 124 h 537"/>
                <a:gd name="T10" fmla="*/ 113 w 528"/>
                <a:gd name="T11" fmla="*/ 235 h 537"/>
                <a:gd name="T12" fmla="*/ 208 w 528"/>
                <a:gd name="T13" fmla="*/ 169 h 537"/>
                <a:gd name="T14" fmla="*/ 162 w 528"/>
                <a:gd name="T15" fmla="*/ 271 h 537"/>
                <a:gd name="T16" fmla="*/ 248 w 528"/>
                <a:gd name="T17" fmla="*/ 213 h 537"/>
                <a:gd name="T18" fmla="*/ 211 w 528"/>
                <a:gd name="T19" fmla="*/ 306 h 537"/>
                <a:gd name="T20" fmla="*/ 288 w 528"/>
                <a:gd name="T21" fmla="*/ 255 h 537"/>
                <a:gd name="T22" fmla="*/ 257 w 528"/>
                <a:gd name="T23" fmla="*/ 341 h 537"/>
                <a:gd name="T24" fmla="*/ 323 w 528"/>
                <a:gd name="T25" fmla="*/ 297 h 537"/>
                <a:gd name="T26" fmla="*/ 301 w 528"/>
                <a:gd name="T27" fmla="*/ 377 h 537"/>
                <a:gd name="T28" fmla="*/ 361 w 528"/>
                <a:gd name="T29" fmla="*/ 337 h 537"/>
                <a:gd name="T30" fmla="*/ 346 w 528"/>
                <a:gd name="T31" fmla="*/ 406 h 537"/>
                <a:gd name="T32" fmla="*/ 399 w 528"/>
                <a:gd name="T33" fmla="*/ 381 h 537"/>
                <a:gd name="T34" fmla="*/ 384 w 528"/>
                <a:gd name="T35" fmla="*/ 435 h 537"/>
                <a:gd name="T36" fmla="*/ 430 w 528"/>
                <a:gd name="T37" fmla="*/ 417 h 537"/>
                <a:gd name="T38" fmla="*/ 417 w 528"/>
                <a:gd name="T39" fmla="*/ 464 h 537"/>
                <a:gd name="T40" fmla="*/ 461 w 528"/>
                <a:gd name="T41" fmla="*/ 448 h 537"/>
                <a:gd name="T42" fmla="*/ 454 w 528"/>
                <a:gd name="T43" fmla="*/ 490 h 537"/>
                <a:gd name="T44" fmla="*/ 488 w 528"/>
                <a:gd name="T45" fmla="*/ 479 h 537"/>
                <a:gd name="T46" fmla="*/ 487 w 528"/>
                <a:gd name="T47" fmla="*/ 517 h 537"/>
                <a:gd name="T48" fmla="*/ 518 w 528"/>
                <a:gd name="T49" fmla="*/ 512 h 537"/>
                <a:gd name="T50" fmla="*/ 514 w 528"/>
                <a:gd name="T51" fmla="*/ 537 h 537"/>
                <a:gd name="T52" fmla="*/ 528 w 528"/>
                <a:gd name="T53" fmla="*/ 517 h 537"/>
                <a:gd name="T54" fmla="*/ 98 w 528"/>
                <a:gd name="T55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8" h="537">
                  <a:moveTo>
                    <a:pt x="98" y="0"/>
                  </a:moveTo>
                  <a:lnTo>
                    <a:pt x="0" y="148"/>
                  </a:lnTo>
                  <a:lnTo>
                    <a:pt x="124" y="75"/>
                  </a:lnTo>
                  <a:lnTo>
                    <a:pt x="60" y="193"/>
                  </a:lnTo>
                  <a:lnTo>
                    <a:pt x="164" y="124"/>
                  </a:lnTo>
                  <a:lnTo>
                    <a:pt x="113" y="235"/>
                  </a:lnTo>
                  <a:lnTo>
                    <a:pt x="208" y="169"/>
                  </a:lnTo>
                  <a:lnTo>
                    <a:pt x="162" y="271"/>
                  </a:lnTo>
                  <a:lnTo>
                    <a:pt x="248" y="213"/>
                  </a:lnTo>
                  <a:lnTo>
                    <a:pt x="211" y="306"/>
                  </a:lnTo>
                  <a:lnTo>
                    <a:pt x="288" y="255"/>
                  </a:lnTo>
                  <a:lnTo>
                    <a:pt x="257" y="341"/>
                  </a:lnTo>
                  <a:lnTo>
                    <a:pt x="323" y="297"/>
                  </a:lnTo>
                  <a:lnTo>
                    <a:pt x="301" y="377"/>
                  </a:lnTo>
                  <a:lnTo>
                    <a:pt x="361" y="337"/>
                  </a:lnTo>
                  <a:lnTo>
                    <a:pt x="346" y="406"/>
                  </a:lnTo>
                  <a:lnTo>
                    <a:pt x="399" y="381"/>
                  </a:lnTo>
                  <a:lnTo>
                    <a:pt x="384" y="435"/>
                  </a:lnTo>
                  <a:lnTo>
                    <a:pt x="430" y="417"/>
                  </a:lnTo>
                  <a:lnTo>
                    <a:pt x="417" y="464"/>
                  </a:lnTo>
                  <a:lnTo>
                    <a:pt x="461" y="448"/>
                  </a:lnTo>
                  <a:lnTo>
                    <a:pt x="454" y="490"/>
                  </a:lnTo>
                  <a:lnTo>
                    <a:pt x="488" y="479"/>
                  </a:lnTo>
                  <a:lnTo>
                    <a:pt x="487" y="517"/>
                  </a:lnTo>
                  <a:lnTo>
                    <a:pt x="518" y="512"/>
                  </a:lnTo>
                  <a:lnTo>
                    <a:pt x="514" y="537"/>
                  </a:lnTo>
                  <a:lnTo>
                    <a:pt x="528" y="51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6" name="Freeform 78">
              <a:extLst>
                <a:ext uri="{FF2B5EF4-FFF2-40B4-BE49-F238E27FC236}">
                  <a16:creationId xmlns:a16="http://schemas.microsoft.com/office/drawing/2014/main" id="{301F61F9-D0C9-4D10-803A-67A8A915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2863"/>
              <a:ext cx="265" cy="268"/>
            </a:xfrm>
            <a:custGeom>
              <a:avLst/>
              <a:gdLst>
                <a:gd name="T0" fmla="*/ 430 w 528"/>
                <a:gd name="T1" fmla="*/ 535 h 535"/>
                <a:gd name="T2" fmla="*/ 528 w 528"/>
                <a:gd name="T3" fmla="*/ 386 h 535"/>
                <a:gd name="T4" fmla="*/ 402 w 528"/>
                <a:gd name="T5" fmla="*/ 462 h 535"/>
                <a:gd name="T6" fmla="*/ 468 w 528"/>
                <a:gd name="T7" fmla="*/ 342 h 535"/>
                <a:gd name="T8" fmla="*/ 362 w 528"/>
                <a:gd name="T9" fmla="*/ 413 h 535"/>
                <a:gd name="T10" fmla="*/ 415 w 528"/>
                <a:gd name="T11" fmla="*/ 298 h 535"/>
                <a:gd name="T12" fmla="*/ 320 w 528"/>
                <a:gd name="T13" fmla="*/ 366 h 535"/>
                <a:gd name="T14" fmla="*/ 364 w 528"/>
                <a:gd name="T15" fmla="*/ 264 h 535"/>
                <a:gd name="T16" fmla="*/ 278 w 528"/>
                <a:gd name="T17" fmla="*/ 322 h 535"/>
                <a:gd name="T18" fmla="*/ 317 w 528"/>
                <a:gd name="T19" fmla="*/ 229 h 535"/>
                <a:gd name="T20" fmla="*/ 238 w 528"/>
                <a:gd name="T21" fmla="*/ 278 h 535"/>
                <a:gd name="T22" fmla="*/ 269 w 528"/>
                <a:gd name="T23" fmla="*/ 193 h 535"/>
                <a:gd name="T24" fmla="*/ 204 w 528"/>
                <a:gd name="T25" fmla="*/ 238 h 535"/>
                <a:gd name="T26" fmla="*/ 227 w 528"/>
                <a:gd name="T27" fmla="*/ 160 h 535"/>
                <a:gd name="T28" fmla="*/ 167 w 528"/>
                <a:gd name="T29" fmla="*/ 200 h 535"/>
                <a:gd name="T30" fmla="*/ 182 w 528"/>
                <a:gd name="T31" fmla="*/ 127 h 535"/>
                <a:gd name="T32" fmla="*/ 129 w 528"/>
                <a:gd name="T33" fmla="*/ 154 h 535"/>
                <a:gd name="T34" fmla="*/ 144 w 528"/>
                <a:gd name="T35" fmla="*/ 98 h 535"/>
                <a:gd name="T36" fmla="*/ 96 w 528"/>
                <a:gd name="T37" fmla="*/ 120 h 535"/>
                <a:gd name="T38" fmla="*/ 109 w 528"/>
                <a:gd name="T39" fmla="*/ 71 h 535"/>
                <a:gd name="T40" fmla="*/ 67 w 528"/>
                <a:gd name="T41" fmla="*/ 87 h 535"/>
                <a:gd name="T42" fmla="*/ 74 w 528"/>
                <a:gd name="T43" fmla="*/ 47 h 535"/>
                <a:gd name="T44" fmla="*/ 38 w 528"/>
                <a:gd name="T45" fmla="*/ 58 h 535"/>
                <a:gd name="T46" fmla="*/ 41 w 528"/>
                <a:gd name="T47" fmla="*/ 20 h 535"/>
                <a:gd name="T48" fmla="*/ 11 w 528"/>
                <a:gd name="T49" fmla="*/ 23 h 535"/>
                <a:gd name="T50" fmla="*/ 12 w 528"/>
                <a:gd name="T51" fmla="*/ 0 h 535"/>
                <a:gd name="T52" fmla="*/ 0 w 528"/>
                <a:gd name="T53" fmla="*/ 20 h 535"/>
                <a:gd name="T54" fmla="*/ 430 w 528"/>
                <a:gd name="T55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8" h="535">
                  <a:moveTo>
                    <a:pt x="430" y="535"/>
                  </a:moveTo>
                  <a:lnTo>
                    <a:pt x="528" y="386"/>
                  </a:lnTo>
                  <a:lnTo>
                    <a:pt x="402" y="462"/>
                  </a:lnTo>
                  <a:lnTo>
                    <a:pt x="468" y="342"/>
                  </a:lnTo>
                  <a:lnTo>
                    <a:pt x="362" y="413"/>
                  </a:lnTo>
                  <a:lnTo>
                    <a:pt x="415" y="298"/>
                  </a:lnTo>
                  <a:lnTo>
                    <a:pt x="320" y="366"/>
                  </a:lnTo>
                  <a:lnTo>
                    <a:pt x="364" y="264"/>
                  </a:lnTo>
                  <a:lnTo>
                    <a:pt x="278" y="322"/>
                  </a:lnTo>
                  <a:lnTo>
                    <a:pt x="317" y="229"/>
                  </a:lnTo>
                  <a:lnTo>
                    <a:pt x="238" y="278"/>
                  </a:lnTo>
                  <a:lnTo>
                    <a:pt x="269" y="193"/>
                  </a:lnTo>
                  <a:lnTo>
                    <a:pt x="204" y="238"/>
                  </a:lnTo>
                  <a:lnTo>
                    <a:pt x="227" y="160"/>
                  </a:lnTo>
                  <a:lnTo>
                    <a:pt x="167" y="200"/>
                  </a:lnTo>
                  <a:lnTo>
                    <a:pt x="182" y="127"/>
                  </a:lnTo>
                  <a:lnTo>
                    <a:pt x="129" y="154"/>
                  </a:lnTo>
                  <a:lnTo>
                    <a:pt x="144" y="98"/>
                  </a:lnTo>
                  <a:lnTo>
                    <a:pt x="96" y="120"/>
                  </a:lnTo>
                  <a:lnTo>
                    <a:pt x="109" y="71"/>
                  </a:lnTo>
                  <a:lnTo>
                    <a:pt x="67" y="87"/>
                  </a:lnTo>
                  <a:lnTo>
                    <a:pt x="74" y="47"/>
                  </a:lnTo>
                  <a:lnTo>
                    <a:pt x="38" y="58"/>
                  </a:lnTo>
                  <a:lnTo>
                    <a:pt x="41" y="20"/>
                  </a:lnTo>
                  <a:lnTo>
                    <a:pt x="11" y="23"/>
                  </a:lnTo>
                  <a:lnTo>
                    <a:pt x="12" y="0"/>
                  </a:lnTo>
                  <a:lnTo>
                    <a:pt x="0" y="20"/>
                  </a:lnTo>
                  <a:lnTo>
                    <a:pt x="430" y="5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7" name="Freeform 79">
              <a:extLst>
                <a:ext uri="{FF2B5EF4-FFF2-40B4-BE49-F238E27FC236}">
                  <a16:creationId xmlns:a16="http://schemas.microsoft.com/office/drawing/2014/main" id="{3F3176E3-8299-439A-886D-EBB2853B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758"/>
              <a:ext cx="93" cy="91"/>
            </a:xfrm>
            <a:custGeom>
              <a:avLst/>
              <a:gdLst>
                <a:gd name="T0" fmla="*/ 186 w 186"/>
                <a:gd name="T1" fmla="*/ 22 h 183"/>
                <a:gd name="T2" fmla="*/ 120 w 186"/>
                <a:gd name="T3" fmla="*/ 66 h 183"/>
                <a:gd name="T4" fmla="*/ 76 w 186"/>
                <a:gd name="T5" fmla="*/ 108 h 183"/>
                <a:gd name="T6" fmla="*/ 14 w 186"/>
                <a:gd name="T7" fmla="*/ 183 h 183"/>
                <a:gd name="T8" fmla="*/ 0 w 186"/>
                <a:gd name="T9" fmla="*/ 179 h 183"/>
                <a:gd name="T10" fmla="*/ 9 w 186"/>
                <a:gd name="T11" fmla="*/ 133 h 183"/>
                <a:gd name="T12" fmla="*/ 54 w 186"/>
                <a:gd name="T13" fmla="*/ 64 h 183"/>
                <a:gd name="T14" fmla="*/ 105 w 186"/>
                <a:gd name="T15" fmla="*/ 19 h 183"/>
                <a:gd name="T16" fmla="*/ 142 w 186"/>
                <a:gd name="T17" fmla="*/ 6 h 183"/>
                <a:gd name="T18" fmla="*/ 182 w 186"/>
                <a:gd name="T19" fmla="*/ 0 h 183"/>
                <a:gd name="T20" fmla="*/ 186 w 186"/>
                <a:gd name="T21" fmla="*/ 2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83">
                  <a:moveTo>
                    <a:pt x="186" y="22"/>
                  </a:moveTo>
                  <a:lnTo>
                    <a:pt x="120" y="66"/>
                  </a:lnTo>
                  <a:lnTo>
                    <a:pt x="76" y="108"/>
                  </a:lnTo>
                  <a:lnTo>
                    <a:pt x="14" y="183"/>
                  </a:lnTo>
                  <a:lnTo>
                    <a:pt x="0" y="179"/>
                  </a:lnTo>
                  <a:lnTo>
                    <a:pt x="9" y="133"/>
                  </a:lnTo>
                  <a:lnTo>
                    <a:pt x="54" y="64"/>
                  </a:lnTo>
                  <a:lnTo>
                    <a:pt x="105" y="19"/>
                  </a:lnTo>
                  <a:lnTo>
                    <a:pt x="142" y="6"/>
                  </a:lnTo>
                  <a:lnTo>
                    <a:pt x="182" y="0"/>
                  </a:lnTo>
                  <a:lnTo>
                    <a:pt x="186" y="2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8" name="Freeform 80">
              <a:extLst>
                <a:ext uri="{FF2B5EF4-FFF2-40B4-BE49-F238E27FC236}">
                  <a16:creationId xmlns:a16="http://schemas.microsoft.com/office/drawing/2014/main" id="{67031560-D235-4703-A6B7-919924C3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" y="2385"/>
              <a:ext cx="884" cy="891"/>
            </a:xfrm>
            <a:custGeom>
              <a:avLst/>
              <a:gdLst>
                <a:gd name="T0" fmla="*/ 1653 w 1768"/>
                <a:gd name="T1" fmla="*/ 1345 h 1781"/>
                <a:gd name="T2" fmla="*/ 1538 w 1768"/>
                <a:gd name="T3" fmla="*/ 1498 h 1781"/>
                <a:gd name="T4" fmla="*/ 1394 w 1768"/>
                <a:gd name="T5" fmla="*/ 1624 h 1781"/>
                <a:gd name="T6" fmla="*/ 1227 w 1768"/>
                <a:gd name="T7" fmla="*/ 1713 h 1781"/>
                <a:gd name="T8" fmla="*/ 1043 w 1768"/>
                <a:gd name="T9" fmla="*/ 1766 h 1781"/>
                <a:gd name="T10" fmla="*/ 853 w 1768"/>
                <a:gd name="T11" fmla="*/ 1779 h 1781"/>
                <a:gd name="T12" fmla="*/ 664 w 1768"/>
                <a:gd name="T13" fmla="*/ 1750 h 1781"/>
                <a:gd name="T14" fmla="*/ 487 w 1768"/>
                <a:gd name="T15" fmla="*/ 1682 h 1781"/>
                <a:gd name="T16" fmla="*/ 327 w 1768"/>
                <a:gd name="T17" fmla="*/ 1578 h 1781"/>
                <a:gd name="T18" fmla="*/ 194 w 1768"/>
                <a:gd name="T19" fmla="*/ 1444 h 1781"/>
                <a:gd name="T20" fmla="*/ 92 w 1768"/>
                <a:gd name="T21" fmla="*/ 1282 h 1781"/>
                <a:gd name="T22" fmla="*/ 28 w 1768"/>
                <a:gd name="T23" fmla="*/ 1101 h 1781"/>
                <a:gd name="T24" fmla="*/ 0 w 1768"/>
                <a:gd name="T25" fmla="*/ 914 h 1781"/>
                <a:gd name="T26" fmla="*/ 15 w 1768"/>
                <a:gd name="T27" fmla="*/ 723 h 1781"/>
                <a:gd name="T28" fmla="*/ 72 w 1768"/>
                <a:gd name="T29" fmla="*/ 540 h 1781"/>
                <a:gd name="T30" fmla="*/ 164 w 1768"/>
                <a:gd name="T31" fmla="*/ 375 h 1781"/>
                <a:gd name="T32" fmla="*/ 292 w 1768"/>
                <a:gd name="T33" fmla="*/ 231 h 1781"/>
                <a:gd name="T34" fmla="*/ 445 w 1768"/>
                <a:gd name="T35" fmla="*/ 118 h 1781"/>
                <a:gd name="T36" fmla="*/ 620 w 1768"/>
                <a:gd name="T37" fmla="*/ 42 h 1781"/>
                <a:gd name="T38" fmla="*/ 806 w 1768"/>
                <a:gd name="T39" fmla="*/ 3 h 1781"/>
                <a:gd name="T40" fmla="*/ 997 w 1768"/>
                <a:gd name="T41" fmla="*/ 7 h 1781"/>
                <a:gd name="T42" fmla="*/ 1181 w 1768"/>
                <a:gd name="T43" fmla="*/ 49 h 1781"/>
                <a:gd name="T44" fmla="*/ 1354 w 1768"/>
                <a:gd name="T45" fmla="*/ 131 h 1781"/>
                <a:gd name="T46" fmla="*/ 1506 w 1768"/>
                <a:gd name="T47" fmla="*/ 247 h 1781"/>
                <a:gd name="T48" fmla="*/ 1630 w 1768"/>
                <a:gd name="T49" fmla="*/ 395 h 1781"/>
                <a:gd name="T50" fmla="*/ 1717 w 1768"/>
                <a:gd name="T51" fmla="*/ 564 h 1781"/>
                <a:gd name="T52" fmla="*/ 1768 w 1768"/>
                <a:gd name="T53" fmla="*/ 748 h 1781"/>
                <a:gd name="T54" fmla="*/ 1677 w 1768"/>
                <a:gd name="T55" fmla="*/ 662 h 1781"/>
                <a:gd name="T56" fmla="*/ 1608 w 1768"/>
                <a:gd name="T57" fmla="*/ 493 h 1781"/>
                <a:gd name="T58" fmla="*/ 1502 w 1768"/>
                <a:gd name="T59" fmla="*/ 344 h 1781"/>
                <a:gd name="T60" fmla="*/ 1365 w 1768"/>
                <a:gd name="T61" fmla="*/ 222 h 1781"/>
                <a:gd name="T62" fmla="*/ 1205 w 1768"/>
                <a:gd name="T63" fmla="*/ 133 h 1781"/>
                <a:gd name="T64" fmla="*/ 1030 w 1768"/>
                <a:gd name="T65" fmla="*/ 82 h 1781"/>
                <a:gd name="T66" fmla="*/ 848 w 1768"/>
                <a:gd name="T67" fmla="*/ 71 h 1781"/>
                <a:gd name="T68" fmla="*/ 667 w 1768"/>
                <a:gd name="T69" fmla="*/ 100 h 1781"/>
                <a:gd name="T70" fmla="*/ 498 w 1768"/>
                <a:gd name="T71" fmla="*/ 169 h 1781"/>
                <a:gd name="T72" fmla="*/ 348 w 1768"/>
                <a:gd name="T73" fmla="*/ 275 h 1781"/>
                <a:gd name="T74" fmla="*/ 225 w 1768"/>
                <a:gd name="T75" fmla="*/ 411 h 1781"/>
                <a:gd name="T76" fmla="*/ 135 w 1768"/>
                <a:gd name="T77" fmla="*/ 570 h 1781"/>
                <a:gd name="T78" fmla="*/ 82 w 1768"/>
                <a:gd name="T79" fmla="*/ 744 h 1781"/>
                <a:gd name="T80" fmla="*/ 72 w 1768"/>
                <a:gd name="T81" fmla="*/ 928 h 1781"/>
                <a:gd name="T82" fmla="*/ 101 w 1768"/>
                <a:gd name="T83" fmla="*/ 1110 h 1781"/>
                <a:gd name="T84" fmla="*/ 170 w 1768"/>
                <a:gd name="T85" fmla="*/ 1280 h 1781"/>
                <a:gd name="T86" fmla="*/ 274 w 1768"/>
                <a:gd name="T87" fmla="*/ 1429 h 1781"/>
                <a:gd name="T88" fmla="*/ 409 w 1768"/>
                <a:gd name="T89" fmla="*/ 1551 h 1781"/>
                <a:gd name="T90" fmla="*/ 569 w 1768"/>
                <a:gd name="T91" fmla="*/ 1642 h 1781"/>
                <a:gd name="T92" fmla="*/ 744 w 1768"/>
                <a:gd name="T93" fmla="*/ 1695 h 1781"/>
                <a:gd name="T94" fmla="*/ 926 w 1768"/>
                <a:gd name="T95" fmla="*/ 1708 h 1781"/>
                <a:gd name="T96" fmla="*/ 1107 w 1768"/>
                <a:gd name="T97" fmla="*/ 1679 h 1781"/>
                <a:gd name="T98" fmla="*/ 1276 w 1768"/>
                <a:gd name="T99" fmla="*/ 1611 h 1781"/>
                <a:gd name="T100" fmla="*/ 1427 w 1768"/>
                <a:gd name="T101" fmla="*/ 1507 h 1781"/>
                <a:gd name="T102" fmla="*/ 1551 w 1768"/>
                <a:gd name="T103" fmla="*/ 1373 h 1781"/>
                <a:gd name="T104" fmla="*/ 1640 w 1768"/>
                <a:gd name="T105" fmla="*/ 1212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8" h="1781">
                  <a:moveTo>
                    <a:pt x="1704" y="1240"/>
                  </a:moveTo>
                  <a:lnTo>
                    <a:pt x="1697" y="1262"/>
                  </a:lnTo>
                  <a:lnTo>
                    <a:pt x="1677" y="1305"/>
                  </a:lnTo>
                  <a:lnTo>
                    <a:pt x="1653" y="1345"/>
                  </a:lnTo>
                  <a:lnTo>
                    <a:pt x="1628" y="1385"/>
                  </a:lnTo>
                  <a:lnTo>
                    <a:pt x="1599" y="1425"/>
                  </a:lnTo>
                  <a:lnTo>
                    <a:pt x="1569" y="1462"/>
                  </a:lnTo>
                  <a:lnTo>
                    <a:pt x="1538" y="1498"/>
                  </a:lnTo>
                  <a:lnTo>
                    <a:pt x="1504" y="1531"/>
                  </a:lnTo>
                  <a:lnTo>
                    <a:pt x="1469" y="1564"/>
                  </a:lnTo>
                  <a:lnTo>
                    <a:pt x="1433" y="1595"/>
                  </a:lnTo>
                  <a:lnTo>
                    <a:pt x="1394" y="1624"/>
                  </a:lnTo>
                  <a:lnTo>
                    <a:pt x="1354" y="1648"/>
                  </a:lnTo>
                  <a:lnTo>
                    <a:pt x="1312" y="1673"/>
                  </a:lnTo>
                  <a:lnTo>
                    <a:pt x="1271" y="1695"/>
                  </a:lnTo>
                  <a:lnTo>
                    <a:pt x="1227" y="1713"/>
                  </a:lnTo>
                  <a:lnTo>
                    <a:pt x="1181" y="1730"/>
                  </a:lnTo>
                  <a:lnTo>
                    <a:pt x="1136" y="1744"/>
                  </a:lnTo>
                  <a:lnTo>
                    <a:pt x="1090" y="1757"/>
                  </a:lnTo>
                  <a:lnTo>
                    <a:pt x="1043" y="1766"/>
                  </a:lnTo>
                  <a:lnTo>
                    <a:pt x="997" y="1773"/>
                  </a:lnTo>
                  <a:lnTo>
                    <a:pt x="948" y="1779"/>
                  </a:lnTo>
                  <a:lnTo>
                    <a:pt x="901" y="1781"/>
                  </a:lnTo>
                  <a:lnTo>
                    <a:pt x="853" y="1779"/>
                  </a:lnTo>
                  <a:lnTo>
                    <a:pt x="806" y="1775"/>
                  </a:lnTo>
                  <a:lnTo>
                    <a:pt x="758" y="1771"/>
                  </a:lnTo>
                  <a:lnTo>
                    <a:pt x="711" y="1761"/>
                  </a:lnTo>
                  <a:lnTo>
                    <a:pt x="664" y="1750"/>
                  </a:lnTo>
                  <a:lnTo>
                    <a:pt x="620" y="1739"/>
                  </a:lnTo>
                  <a:lnTo>
                    <a:pt x="573" y="1722"/>
                  </a:lnTo>
                  <a:lnTo>
                    <a:pt x="529" y="1704"/>
                  </a:lnTo>
                  <a:lnTo>
                    <a:pt x="487" y="1682"/>
                  </a:lnTo>
                  <a:lnTo>
                    <a:pt x="445" y="1660"/>
                  </a:lnTo>
                  <a:lnTo>
                    <a:pt x="403" y="1635"/>
                  </a:lnTo>
                  <a:lnTo>
                    <a:pt x="365" y="1609"/>
                  </a:lnTo>
                  <a:lnTo>
                    <a:pt x="327" y="1578"/>
                  </a:lnTo>
                  <a:lnTo>
                    <a:pt x="290" y="1547"/>
                  </a:lnTo>
                  <a:lnTo>
                    <a:pt x="256" y="1515"/>
                  </a:lnTo>
                  <a:lnTo>
                    <a:pt x="223" y="1480"/>
                  </a:lnTo>
                  <a:lnTo>
                    <a:pt x="194" y="1444"/>
                  </a:lnTo>
                  <a:lnTo>
                    <a:pt x="164" y="1404"/>
                  </a:lnTo>
                  <a:lnTo>
                    <a:pt x="139" y="1365"/>
                  </a:lnTo>
                  <a:lnTo>
                    <a:pt x="113" y="1324"/>
                  </a:lnTo>
                  <a:lnTo>
                    <a:pt x="92" y="1282"/>
                  </a:lnTo>
                  <a:lnTo>
                    <a:pt x="72" y="1238"/>
                  </a:lnTo>
                  <a:lnTo>
                    <a:pt x="53" y="1194"/>
                  </a:lnTo>
                  <a:lnTo>
                    <a:pt x="39" y="1149"/>
                  </a:lnTo>
                  <a:lnTo>
                    <a:pt x="28" y="1101"/>
                  </a:lnTo>
                  <a:lnTo>
                    <a:pt x="15" y="1056"/>
                  </a:lnTo>
                  <a:lnTo>
                    <a:pt x="10" y="1008"/>
                  </a:lnTo>
                  <a:lnTo>
                    <a:pt x="2" y="961"/>
                  </a:lnTo>
                  <a:lnTo>
                    <a:pt x="0" y="914"/>
                  </a:lnTo>
                  <a:lnTo>
                    <a:pt x="0" y="866"/>
                  </a:lnTo>
                  <a:lnTo>
                    <a:pt x="2" y="817"/>
                  </a:lnTo>
                  <a:lnTo>
                    <a:pt x="10" y="770"/>
                  </a:lnTo>
                  <a:lnTo>
                    <a:pt x="15" y="723"/>
                  </a:lnTo>
                  <a:lnTo>
                    <a:pt x="28" y="677"/>
                  </a:lnTo>
                  <a:lnTo>
                    <a:pt x="39" y="630"/>
                  </a:lnTo>
                  <a:lnTo>
                    <a:pt x="55" y="584"/>
                  </a:lnTo>
                  <a:lnTo>
                    <a:pt x="72" y="540"/>
                  </a:lnTo>
                  <a:lnTo>
                    <a:pt x="92" y="497"/>
                  </a:lnTo>
                  <a:lnTo>
                    <a:pt x="113" y="455"/>
                  </a:lnTo>
                  <a:lnTo>
                    <a:pt x="139" y="413"/>
                  </a:lnTo>
                  <a:lnTo>
                    <a:pt x="164" y="375"/>
                  </a:lnTo>
                  <a:lnTo>
                    <a:pt x="194" y="335"/>
                  </a:lnTo>
                  <a:lnTo>
                    <a:pt x="223" y="300"/>
                  </a:lnTo>
                  <a:lnTo>
                    <a:pt x="256" y="266"/>
                  </a:lnTo>
                  <a:lnTo>
                    <a:pt x="292" y="231"/>
                  </a:lnTo>
                  <a:lnTo>
                    <a:pt x="327" y="200"/>
                  </a:lnTo>
                  <a:lnTo>
                    <a:pt x="367" y="171"/>
                  </a:lnTo>
                  <a:lnTo>
                    <a:pt x="403" y="144"/>
                  </a:lnTo>
                  <a:lnTo>
                    <a:pt x="445" y="118"/>
                  </a:lnTo>
                  <a:lnTo>
                    <a:pt x="487" y="96"/>
                  </a:lnTo>
                  <a:lnTo>
                    <a:pt x="531" y="76"/>
                  </a:lnTo>
                  <a:lnTo>
                    <a:pt x="574" y="56"/>
                  </a:lnTo>
                  <a:lnTo>
                    <a:pt x="620" y="42"/>
                  </a:lnTo>
                  <a:lnTo>
                    <a:pt x="666" y="29"/>
                  </a:lnTo>
                  <a:lnTo>
                    <a:pt x="711" y="18"/>
                  </a:lnTo>
                  <a:lnTo>
                    <a:pt x="758" y="11"/>
                  </a:lnTo>
                  <a:lnTo>
                    <a:pt x="806" y="3"/>
                  </a:lnTo>
                  <a:lnTo>
                    <a:pt x="853" y="0"/>
                  </a:lnTo>
                  <a:lnTo>
                    <a:pt x="902" y="0"/>
                  </a:lnTo>
                  <a:lnTo>
                    <a:pt x="950" y="1"/>
                  </a:lnTo>
                  <a:lnTo>
                    <a:pt x="997" y="7"/>
                  </a:lnTo>
                  <a:lnTo>
                    <a:pt x="1043" y="12"/>
                  </a:lnTo>
                  <a:lnTo>
                    <a:pt x="1092" y="23"/>
                  </a:lnTo>
                  <a:lnTo>
                    <a:pt x="1138" y="34"/>
                  </a:lnTo>
                  <a:lnTo>
                    <a:pt x="1181" y="49"/>
                  </a:lnTo>
                  <a:lnTo>
                    <a:pt x="1227" y="65"/>
                  </a:lnTo>
                  <a:lnTo>
                    <a:pt x="1272" y="85"/>
                  </a:lnTo>
                  <a:lnTo>
                    <a:pt x="1312" y="107"/>
                  </a:lnTo>
                  <a:lnTo>
                    <a:pt x="1354" y="131"/>
                  </a:lnTo>
                  <a:lnTo>
                    <a:pt x="1394" y="158"/>
                  </a:lnTo>
                  <a:lnTo>
                    <a:pt x="1433" y="185"/>
                  </a:lnTo>
                  <a:lnTo>
                    <a:pt x="1471" y="215"/>
                  </a:lnTo>
                  <a:lnTo>
                    <a:pt x="1506" y="247"/>
                  </a:lnTo>
                  <a:lnTo>
                    <a:pt x="1538" y="282"/>
                  </a:lnTo>
                  <a:lnTo>
                    <a:pt x="1571" y="317"/>
                  </a:lnTo>
                  <a:lnTo>
                    <a:pt x="1600" y="355"/>
                  </a:lnTo>
                  <a:lnTo>
                    <a:pt x="1630" y="395"/>
                  </a:lnTo>
                  <a:lnTo>
                    <a:pt x="1653" y="435"/>
                  </a:lnTo>
                  <a:lnTo>
                    <a:pt x="1677" y="475"/>
                  </a:lnTo>
                  <a:lnTo>
                    <a:pt x="1699" y="520"/>
                  </a:lnTo>
                  <a:lnTo>
                    <a:pt x="1717" y="564"/>
                  </a:lnTo>
                  <a:lnTo>
                    <a:pt x="1732" y="608"/>
                  </a:lnTo>
                  <a:lnTo>
                    <a:pt x="1746" y="653"/>
                  </a:lnTo>
                  <a:lnTo>
                    <a:pt x="1759" y="701"/>
                  </a:lnTo>
                  <a:lnTo>
                    <a:pt x="1768" y="748"/>
                  </a:lnTo>
                  <a:lnTo>
                    <a:pt x="1702" y="797"/>
                  </a:lnTo>
                  <a:lnTo>
                    <a:pt x="1695" y="752"/>
                  </a:lnTo>
                  <a:lnTo>
                    <a:pt x="1688" y="706"/>
                  </a:lnTo>
                  <a:lnTo>
                    <a:pt x="1677" y="662"/>
                  </a:lnTo>
                  <a:lnTo>
                    <a:pt x="1662" y="619"/>
                  </a:lnTo>
                  <a:lnTo>
                    <a:pt x="1648" y="575"/>
                  </a:lnTo>
                  <a:lnTo>
                    <a:pt x="1628" y="535"/>
                  </a:lnTo>
                  <a:lnTo>
                    <a:pt x="1608" y="493"/>
                  </a:lnTo>
                  <a:lnTo>
                    <a:pt x="1584" y="453"/>
                  </a:lnTo>
                  <a:lnTo>
                    <a:pt x="1557" y="415"/>
                  </a:lnTo>
                  <a:lnTo>
                    <a:pt x="1531" y="380"/>
                  </a:lnTo>
                  <a:lnTo>
                    <a:pt x="1502" y="344"/>
                  </a:lnTo>
                  <a:lnTo>
                    <a:pt x="1469" y="311"/>
                  </a:lnTo>
                  <a:lnTo>
                    <a:pt x="1436" y="278"/>
                  </a:lnTo>
                  <a:lnTo>
                    <a:pt x="1402" y="249"/>
                  </a:lnTo>
                  <a:lnTo>
                    <a:pt x="1365" y="222"/>
                  </a:lnTo>
                  <a:lnTo>
                    <a:pt x="1327" y="196"/>
                  </a:lnTo>
                  <a:lnTo>
                    <a:pt x="1287" y="173"/>
                  </a:lnTo>
                  <a:lnTo>
                    <a:pt x="1247" y="151"/>
                  </a:lnTo>
                  <a:lnTo>
                    <a:pt x="1205" y="133"/>
                  </a:lnTo>
                  <a:lnTo>
                    <a:pt x="1163" y="116"/>
                  </a:lnTo>
                  <a:lnTo>
                    <a:pt x="1119" y="102"/>
                  </a:lnTo>
                  <a:lnTo>
                    <a:pt x="1074" y="91"/>
                  </a:lnTo>
                  <a:lnTo>
                    <a:pt x="1030" y="82"/>
                  </a:lnTo>
                  <a:lnTo>
                    <a:pt x="984" y="74"/>
                  </a:lnTo>
                  <a:lnTo>
                    <a:pt x="939" y="71"/>
                  </a:lnTo>
                  <a:lnTo>
                    <a:pt x="893" y="69"/>
                  </a:lnTo>
                  <a:lnTo>
                    <a:pt x="848" y="71"/>
                  </a:lnTo>
                  <a:lnTo>
                    <a:pt x="800" y="74"/>
                  </a:lnTo>
                  <a:lnTo>
                    <a:pt x="755" y="80"/>
                  </a:lnTo>
                  <a:lnTo>
                    <a:pt x="711" y="89"/>
                  </a:lnTo>
                  <a:lnTo>
                    <a:pt x="667" y="100"/>
                  </a:lnTo>
                  <a:lnTo>
                    <a:pt x="624" y="114"/>
                  </a:lnTo>
                  <a:lnTo>
                    <a:pt x="580" y="131"/>
                  </a:lnTo>
                  <a:lnTo>
                    <a:pt x="538" y="147"/>
                  </a:lnTo>
                  <a:lnTo>
                    <a:pt x="498" y="169"/>
                  </a:lnTo>
                  <a:lnTo>
                    <a:pt x="456" y="193"/>
                  </a:lnTo>
                  <a:lnTo>
                    <a:pt x="420" y="218"/>
                  </a:lnTo>
                  <a:lnTo>
                    <a:pt x="383" y="245"/>
                  </a:lnTo>
                  <a:lnTo>
                    <a:pt x="348" y="275"/>
                  </a:lnTo>
                  <a:lnTo>
                    <a:pt x="314" y="306"/>
                  </a:lnTo>
                  <a:lnTo>
                    <a:pt x="283" y="340"/>
                  </a:lnTo>
                  <a:lnTo>
                    <a:pt x="254" y="375"/>
                  </a:lnTo>
                  <a:lnTo>
                    <a:pt x="225" y="411"/>
                  </a:lnTo>
                  <a:lnTo>
                    <a:pt x="199" y="448"/>
                  </a:lnTo>
                  <a:lnTo>
                    <a:pt x="175" y="488"/>
                  </a:lnTo>
                  <a:lnTo>
                    <a:pt x="154" y="530"/>
                  </a:lnTo>
                  <a:lnTo>
                    <a:pt x="135" y="570"/>
                  </a:lnTo>
                  <a:lnTo>
                    <a:pt x="117" y="613"/>
                  </a:lnTo>
                  <a:lnTo>
                    <a:pt x="106" y="655"/>
                  </a:lnTo>
                  <a:lnTo>
                    <a:pt x="93" y="701"/>
                  </a:lnTo>
                  <a:lnTo>
                    <a:pt x="82" y="744"/>
                  </a:lnTo>
                  <a:lnTo>
                    <a:pt x="77" y="792"/>
                  </a:lnTo>
                  <a:lnTo>
                    <a:pt x="73" y="837"/>
                  </a:lnTo>
                  <a:lnTo>
                    <a:pt x="72" y="883"/>
                  </a:lnTo>
                  <a:lnTo>
                    <a:pt x="72" y="928"/>
                  </a:lnTo>
                  <a:lnTo>
                    <a:pt x="75" y="974"/>
                  </a:lnTo>
                  <a:lnTo>
                    <a:pt x="82" y="1019"/>
                  </a:lnTo>
                  <a:lnTo>
                    <a:pt x="90" y="1065"/>
                  </a:lnTo>
                  <a:lnTo>
                    <a:pt x="101" y="1110"/>
                  </a:lnTo>
                  <a:lnTo>
                    <a:pt x="115" y="1152"/>
                  </a:lnTo>
                  <a:lnTo>
                    <a:pt x="130" y="1196"/>
                  </a:lnTo>
                  <a:lnTo>
                    <a:pt x="148" y="1238"/>
                  </a:lnTo>
                  <a:lnTo>
                    <a:pt x="170" y="1280"/>
                  </a:lnTo>
                  <a:lnTo>
                    <a:pt x="192" y="1318"/>
                  </a:lnTo>
                  <a:lnTo>
                    <a:pt x="217" y="1356"/>
                  </a:lnTo>
                  <a:lnTo>
                    <a:pt x="245" y="1395"/>
                  </a:lnTo>
                  <a:lnTo>
                    <a:pt x="274" y="1429"/>
                  </a:lnTo>
                  <a:lnTo>
                    <a:pt x="305" y="1462"/>
                  </a:lnTo>
                  <a:lnTo>
                    <a:pt x="338" y="1495"/>
                  </a:lnTo>
                  <a:lnTo>
                    <a:pt x="372" y="1526"/>
                  </a:lnTo>
                  <a:lnTo>
                    <a:pt x="409" y="1551"/>
                  </a:lnTo>
                  <a:lnTo>
                    <a:pt x="447" y="1578"/>
                  </a:lnTo>
                  <a:lnTo>
                    <a:pt x="487" y="1602"/>
                  </a:lnTo>
                  <a:lnTo>
                    <a:pt x="527" y="1624"/>
                  </a:lnTo>
                  <a:lnTo>
                    <a:pt x="569" y="1642"/>
                  </a:lnTo>
                  <a:lnTo>
                    <a:pt x="611" y="1659"/>
                  </a:lnTo>
                  <a:lnTo>
                    <a:pt x="655" y="1673"/>
                  </a:lnTo>
                  <a:lnTo>
                    <a:pt x="698" y="1686"/>
                  </a:lnTo>
                  <a:lnTo>
                    <a:pt x="744" y="1695"/>
                  </a:lnTo>
                  <a:lnTo>
                    <a:pt x="788" y="1702"/>
                  </a:lnTo>
                  <a:lnTo>
                    <a:pt x="835" y="1706"/>
                  </a:lnTo>
                  <a:lnTo>
                    <a:pt x="881" y="1710"/>
                  </a:lnTo>
                  <a:lnTo>
                    <a:pt x="926" y="1708"/>
                  </a:lnTo>
                  <a:lnTo>
                    <a:pt x="972" y="1704"/>
                  </a:lnTo>
                  <a:lnTo>
                    <a:pt x="1017" y="1697"/>
                  </a:lnTo>
                  <a:lnTo>
                    <a:pt x="1061" y="1690"/>
                  </a:lnTo>
                  <a:lnTo>
                    <a:pt x="1107" y="1679"/>
                  </a:lnTo>
                  <a:lnTo>
                    <a:pt x="1150" y="1666"/>
                  </a:lnTo>
                  <a:lnTo>
                    <a:pt x="1194" y="1649"/>
                  </a:lnTo>
                  <a:lnTo>
                    <a:pt x="1236" y="1633"/>
                  </a:lnTo>
                  <a:lnTo>
                    <a:pt x="1276" y="1611"/>
                  </a:lnTo>
                  <a:lnTo>
                    <a:pt x="1316" y="1588"/>
                  </a:lnTo>
                  <a:lnTo>
                    <a:pt x="1354" y="1564"/>
                  </a:lnTo>
                  <a:lnTo>
                    <a:pt x="1391" y="1537"/>
                  </a:lnTo>
                  <a:lnTo>
                    <a:pt x="1427" y="1507"/>
                  </a:lnTo>
                  <a:lnTo>
                    <a:pt x="1460" y="1476"/>
                  </a:lnTo>
                  <a:lnTo>
                    <a:pt x="1493" y="1444"/>
                  </a:lnTo>
                  <a:lnTo>
                    <a:pt x="1522" y="1409"/>
                  </a:lnTo>
                  <a:lnTo>
                    <a:pt x="1551" y="1373"/>
                  </a:lnTo>
                  <a:lnTo>
                    <a:pt x="1575" y="1334"/>
                  </a:lnTo>
                  <a:lnTo>
                    <a:pt x="1600" y="1296"/>
                  </a:lnTo>
                  <a:lnTo>
                    <a:pt x="1622" y="1254"/>
                  </a:lnTo>
                  <a:lnTo>
                    <a:pt x="1640" y="1212"/>
                  </a:lnTo>
                  <a:lnTo>
                    <a:pt x="1659" y="1171"/>
                  </a:lnTo>
                  <a:lnTo>
                    <a:pt x="1704" y="1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9" name="Freeform 81">
              <a:extLst>
                <a:ext uri="{FF2B5EF4-FFF2-40B4-BE49-F238E27FC236}">
                  <a16:creationId xmlns:a16="http://schemas.microsoft.com/office/drawing/2014/main" id="{08267E1D-44D5-44C6-B558-5D8122FA8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806"/>
              <a:ext cx="50" cy="49"/>
            </a:xfrm>
            <a:custGeom>
              <a:avLst/>
              <a:gdLst>
                <a:gd name="T0" fmla="*/ 98 w 98"/>
                <a:gd name="T1" fmla="*/ 49 h 98"/>
                <a:gd name="T2" fmla="*/ 96 w 98"/>
                <a:gd name="T3" fmla="*/ 38 h 98"/>
                <a:gd name="T4" fmla="*/ 93 w 98"/>
                <a:gd name="T5" fmla="*/ 27 h 98"/>
                <a:gd name="T6" fmla="*/ 87 w 98"/>
                <a:gd name="T7" fmla="*/ 20 h 98"/>
                <a:gd name="T8" fmla="*/ 78 w 98"/>
                <a:gd name="T9" fmla="*/ 11 h 98"/>
                <a:gd name="T10" fmla="*/ 69 w 98"/>
                <a:gd name="T11" fmla="*/ 5 h 98"/>
                <a:gd name="T12" fmla="*/ 58 w 98"/>
                <a:gd name="T13" fmla="*/ 2 h 98"/>
                <a:gd name="T14" fmla="*/ 47 w 98"/>
                <a:gd name="T15" fmla="*/ 0 h 98"/>
                <a:gd name="T16" fmla="*/ 36 w 98"/>
                <a:gd name="T17" fmla="*/ 4 h 98"/>
                <a:gd name="T18" fmla="*/ 49 w 98"/>
                <a:gd name="T19" fmla="*/ 49 h 98"/>
                <a:gd name="T20" fmla="*/ 3 w 98"/>
                <a:gd name="T21" fmla="*/ 31 h 98"/>
                <a:gd name="T22" fmla="*/ 1 w 98"/>
                <a:gd name="T23" fmla="*/ 42 h 98"/>
                <a:gd name="T24" fmla="*/ 0 w 98"/>
                <a:gd name="T25" fmla="*/ 53 h 98"/>
                <a:gd name="T26" fmla="*/ 1 w 98"/>
                <a:gd name="T27" fmla="*/ 64 h 98"/>
                <a:gd name="T28" fmla="*/ 7 w 98"/>
                <a:gd name="T29" fmla="*/ 75 h 98"/>
                <a:gd name="T30" fmla="*/ 14 w 98"/>
                <a:gd name="T31" fmla="*/ 84 h 98"/>
                <a:gd name="T32" fmla="*/ 22 w 98"/>
                <a:gd name="T33" fmla="*/ 91 h 98"/>
                <a:gd name="T34" fmla="*/ 32 w 98"/>
                <a:gd name="T35" fmla="*/ 96 h 98"/>
                <a:gd name="T36" fmla="*/ 43 w 98"/>
                <a:gd name="T37" fmla="*/ 98 h 98"/>
                <a:gd name="T38" fmla="*/ 54 w 98"/>
                <a:gd name="T39" fmla="*/ 98 h 98"/>
                <a:gd name="T40" fmla="*/ 65 w 98"/>
                <a:gd name="T41" fmla="*/ 96 h 98"/>
                <a:gd name="T42" fmla="*/ 76 w 98"/>
                <a:gd name="T43" fmla="*/ 91 h 98"/>
                <a:gd name="T44" fmla="*/ 83 w 98"/>
                <a:gd name="T45" fmla="*/ 84 h 98"/>
                <a:gd name="T46" fmla="*/ 91 w 98"/>
                <a:gd name="T47" fmla="*/ 75 h 98"/>
                <a:gd name="T48" fmla="*/ 94 w 98"/>
                <a:gd name="T49" fmla="*/ 64 h 98"/>
                <a:gd name="T50" fmla="*/ 96 w 98"/>
                <a:gd name="T51" fmla="*/ 55 h 98"/>
                <a:gd name="T52" fmla="*/ 98 w 98"/>
                <a:gd name="T53" fmla="*/ 49 h 98"/>
                <a:gd name="T54" fmla="*/ 98 w 98"/>
                <a:gd name="T55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98">
                  <a:moveTo>
                    <a:pt x="98" y="49"/>
                  </a:moveTo>
                  <a:lnTo>
                    <a:pt x="96" y="38"/>
                  </a:lnTo>
                  <a:lnTo>
                    <a:pt x="93" y="27"/>
                  </a:lnTo>
                  <a:lnTo>
                    <a:pt x="87" y="20"/>
                  </a:lnTo>
                  <a:lnTo>
                    <a:pt x="78" y="11"/>
                  </a:lnTo>
                  <a:lnTo>
                    <a:pt x="69" y="5"/>
                  </a:lnTo>
                  <a:lnTo>
                    <a:pt x="58" y="2"/>
                  </a:lnTo>
                  <a:lnTo>
                    <a:pt x="47" y="0"/>
                  </a:lnTo>
                  <a:lnTo>
                    <a:pt x="36" y="4"/>
                  </a:lnTo>
                  <a:lnTo>
                    <a:pt x="49" y="49"/>
                  </a:lnTo>
                  <a:lnTo>
                    <a:pt x="3" y="31"/>
                  </a:lnTo>
                  <a:lnTo>
                    <a:pt x="1" y="42"/>
                  </a:lnTo>
                  <a:lnTo>
                    <a:pt x="0" y="53"/>
                  </a:lnTo>
                  <a:lnTo>
                    <a:pt x="1" y="64"/>
                  </a:lnTo>
                  <a:lnTo>
                    <a:pt x="7" y="75"/>
                  </a:lnTo>
                  <a:lnTo>
                    <a:pt x="14" y="84"/>
                  </a:lnTo>
                  <a:lnTo>
                    <a:pt x="22" y="91"/>
                  </a:lnTo>
                  <a:lnTo>
                    <a:pt x="32" y="96"/>
                  </a:lnTo>
                  <a:lnTo>
                    <a:pt x="43" y="98"/>
                  </a:lnTo>
                  <a:lnTo>
                    <a:pt x="54" y="98"/>
                  </a:lnTo>
                  <a:lnTo>
                    <a:pt x="65" y="96"/>
                  </a:lnTo>
                  <a:lnTo>
                    <a:pt x="76" y="91"/>
                  </a:lnTo>
                  <a:lnTo>
                    <a:pt x="83" y="84"/>
                  </a:lnTo>
                  <a:lnTo>
                    <a:pt x="91" y="75"/>
                  </a:lnTo>
                  <a:lnTo>
                    <a:pt x="94" y="64"/>
                  </a:lnTo>
                  <a:lnTo>
                    <a:pt x="96" y="55"/>
                  </a:lnTo>
                  <a:lnTo>
                    <a:pt x="98" y="49"/>
                  </a:lnTo>
                  <a:lnTo>
                    <a:pt x="98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0" name="Freeform 82">
              <a:extLst>
                <a:ext uri="{FF2B5EF4-FFF2-40B4-BE49-F238E27FC236}">
                  <a16:creationId xmlns:a16="http://schemas.microsoft.com/office/drawing/2014/main" id="{C1CC3F64-3FF4-47E4-9D31-CC21A728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959"/>
              <a:ext cx="41" cy="40"/>
            </a:xfrm>
            <a:custGeom>
              <a:avLst/>
              <a:gdLst>
                <a:gd name="T0" fmla="*/ 80 w 80"/>
                <a:gd name="T1" fmla="*/ 40 h 80"/>
                <a:gd name="T2" fmla="*/ 78 w 80"/>
                <a:gd name="T3" fmla="*/ 31 h 80"/>
                <a:gd name="T4" fmla="*/ 76 w 80"/>
                <a:gd name="T5" fmla="*/ 22 h 80"/>
                <a:gd name="T6" fmla="*/ 69 w 80"/>
                <a:gd name="T7" fmla="*/ 13 h 80"/>
                <a:gd name="T8" fmla="*/ 60 w 80"/>
                <a:gd name="T9" fmla="*/ 7 h 80"/>
                <a:gd name="T10" fmla="*/ 51 w 80"/>
                <a:gd name="T11" fmla="*/ 2 h 80"/>
                <a:gd name="T12" fmla="*/ 42 w 80"/>
                <a:gd name="T13" fmla="*/ 0 h 80"/>
                <a:gd name="T14" fmla="*/ 31 w 80"/>
                <a:gd name="T15" fmla="*/ 2 h 80"/>
                <a:gd name="T16" fmla="*/ 22 w 80"/>
                <a:gd name="T17" fmla="*/ 5 h 80"/>
                <a:gd name="T18" fmla="*/ 14 w 80"/>
                <a:gd name="T19" fmla="*/ 11 h 80"/>
                <a:gd name="T20" fmla="*/ 7 w 80"/>
                <a:gd name="T21" fmla="*/ 18 h 80"/>
                <a:gd name="T22" fmla="*/ 2 w 80"/>
                <a:gd name="T23" fmla="*/ 27 h 80"/>
                <a:gd name="T24" fmla="*/ 0 w 80"/>
                <a:gd name="T25" fmla="*/ 36 h 80"/>
                <a:gd name="T26" fmla="*/ 0 w 80"/>
                <a:gd name="T27" fmla="*/ 47 h 80"/>
                <a:gd name="T28" fmla="*/ 3 w 80"/>
                <a:gd name="T29" fmla="*/ 56 h 80"/>
                <a:gd name="T30" fmla="*/ 9 w 80"/>
                <a:gd name="T31" fmla="*/ 65 h 80"/>
                <a:gd name="T32" fmla="*/ 16 w 80"/>
                <a:gd name="T33" fmla="*/ 71 h 80"/>
                <a:gd name="T34" fmla="*/ 25 w 80"/>
                <a:gd name="T35" fmla="*/ 78 h 80"/>
                <a:gd name="T36" fmla="*/ 34 w 80"/>
                <a:gd name="T37" fmla="*/ 80 h 80"/>
                <a:gd name="T38" fmla="*/ 45 w 80"/>
                <a:gd name="T39" fmla="*/ 80 h 80"/>
                <a:gd name="T40" fmla="*/ 55 w 80"/>
                <a:gd name="T41" fmla="*/ 78 h 80"/>
                <a:gd name="T42" fmla="*/ 64 w 80"/>
                <a:gd name="T43" fmla="*/ 73 h 80"/>
                <a:gd name="T44" fmla="*/ 69 w 80"/>
                <a:gd name="T45" fmla="*/ 65 h 80"/>
                <a:gd name="T46" fmla="*/ 76 w 80"/>
                <a:gd name="T47" fmla="*/ 56 h 80"/>
                <a:gd name="T48" fmla="*/ 78 w 80"/>
                <a:gd name="T49" fmla="*/ 47 h 80"/>
                <a:gd name="T50" fmla="*/ 80 w 80"/>
                <a:gd name="T51" fmla="*/ 40 h 80"/>
                <a:gd name="T52" fmla="*/ 80 w 80"/>
                <a:gd name="T5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lnTo>
                    <a:pt x="78" y="31"/>
                  </a:lnTo>
                  <a:lnTo>
                    <a:pt x="76" y="22"/>
                  </a:lnTo>
                  <a:lnTo>
                    <a:pt x="69" y="13"/>
                  </a:lnTo>
                  <a:lnTo>
                    <a:pt x="60" y="7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1" y="2"/>
                  </a:lnTo>
                  <a:lnTo>
                    <a:pt x="22" y="5"/>
                  </a:lnTo>
                  <a:lnTo>
                    <a:pt x="14" y="11"/>
                  </a:lnTo>
                  <a:lnTo>
                    <a:pt x="7" y="18"/>
                  </a:lnTo>
                  <a:lnTo>
                    <a:pt x="2" y="27"/>
                  </a:lnTo>
                  <a:lnTo>
                    <a:pt x="0" y="36"/>
                  </a:lnTo>
                  <a:lnTo>
                    <a:pt x="0" y="47"/>
                  </a:lnTo>
                  <a:lnTo>
                    <a:pt x="3" y="56"/>
                  </a:lnTo>
                  <a:lnTo>
                    <a:pt x="9" y="65"/>
                  </a:lnTo>
                  <a:lnTo>
                    <a:pt x="16" y="71"/>
                  </a:lnTo>
                  <a:lnTo>
                    <a:pt x="25" y="78"/>
                  </a:lnTo>
                  <a:lnTo>
                    <a:pt x="34" y="80"/>
                  </a:lnTo>
                  <a:lnTo>
                    <a:pt x="45" y="80"/>
                  </a:lnTo>
                  <a:lnTo>
                    <a:pt x="55" y="78"/>
                  </a:lnTo>
                  <a:lnTo>
                    <a:pt x="64" y="73"/>
                  </a:lnTo>
                  <a:lnTo>
                    <a:pt x="69" y="65"/>
                  </a:lnTo>
                  <a:lnTo>
                    <a:pt x="76" y="56"/>
                  </a:lnTo>
                  <a:lnTo>
                    <a:pt x="78" y="47"/>
                  </a:lnTo>
                  <a:lnTo>
                    <a:pt x="80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1" name="Freeform 83">
              <a:extLst>
                <a:ext uri="{FF2B5EF4-FFF2-40B4-BE49-F238E27FC236}">
                  <a16:creationId xmlns:a16="http://schemas.microsoft.com/office/drawing/2014/main" id="{0F0B965E-6866-43CA-B6A0-D3B4F5E02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934"/>
              <a:ext cx="17" cy="19"/>
            </a:xfrm>
            <a:custGeom>
              <a:avLst/>
              <a:gdLst>
                <a:gd name="T0" fmla="*/ 35 w 35"/>
                <a:gd name="T1" fmla="*/ 18 h 36"/>
                <a:gd name="T2" fmla="*/ 33 w 35"/>
                <a:gd name="T3" fmla="*/ 12 h 36"/>
                <a:gd name="T4" fmla="*/ 29 w 35"/>
                <a:gd name="T5" fmla="*/ 7 h 36"/>
                <a:gd name="T6" fmla="*/ 26 w 35"/>
                <a:gd name="T7" fmla="*/ 2 h 36"/>
                <a:gd name="T8" fmla="*/ 18 w 35"/>
                <a:gd name="T9" fmla="*/ 0 h 36"/>
                <a:gd name="T10" fmla="*/ 11 w 35"/>
                <a:gd name="T11" fmla="*/ 2 h 36"/>
                <a:gd name="T12" fmla="*/ 6 w 35"/>
                <a:gd name="T13" fmla="*/ 5 h 36"/>
                <a:gd name="T14" fmla="*/ 2 w 35"/>
                <a:gd name="T15" fmla="*/ 11 h 36"/>
                <a:gd name="T16" fmla="*/ 0 w 35"/>
                <a:gd name="T17" fmla="*/ 18 h 36"/>
                <a:gd name="T18" fmla="*/ 0 w 35"/>
                <a:gd name="T19" fmla="*/ 25 h 36"/>
                <a:gd name="T20" fmla="*/ 4 w 35"/>
                <a:gd name="T21" fmla="*/ 29 h 36"/>
                <a:gd name="T22" fmla="*/ 9 w 35"/>
                <a:gd name="T23" fmla="*/ 34 h 36"/>
                <a:gd name="T24" fmla="*/ 15 w 35"/>
                <a:gd name="T25" fmla="*/ 36 h 36"/>
                <a:gd name="T26" fmla="*/ 22 w 35"/>
                <a:gd name="T27" fmla="*/ 36 h 36"/>
                <a:gd name="T28" fmla="*/ 27 w 35"/>
                <a:gd name="T29" fmla="*/ 32 h 36"/>
                <a:gd name="T30" fmla="*/ 31 w 35"/>
                <a:gd name="T31" fmla="*/ 27 h 36"/>
                <a:gd name="T32" fmla="*/ 35 w 35"/>
                <a:gd name="T33" fmla="*/ 22 h 36"/>
                <a:gd name="T34" fmla="*/ 35 w 35"/>
                <a:gd name="T35" fmla="*/ 18 h 36"/>
                <a:gd name="T36" fmla="*/ 35 w 35"/>
                <a:gd name="T37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36">
                  <a:moveTo>
                    <a:pt x="35" y="18"/>
                  </a:moveTo>
                  <a:lnTo>
                    <a:pt x="33" y="12"/>
                  </a:lnTo>
                  <a:lnTo>
                    <a:pt x="29" y="7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9" y="34"/>
                  </a:lnTo>
                  <a:lnTo>
                    <a:pt x="15" y="36"/>
                  </a:lnTo>
                  <a:lnTo>
                    <a:pt x="22" y="36"/>
                  </a:lnTo>
                  <a:lnTo>
                    <a:pt x="27" y="32"/>
                  </a:lnTo>
                  <a:lnTo>
                    <a:pt x="31" y="27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2" name="Freeform 84">
              <a:extLst>
                <a:ext uri="{FF2B5EF4-FFF2-40B4-BE49-F238E27FC236}">
                  <a16:creationId xmlns:a16="http://schemas.microsoft.com/office/drawing/2014/main" id="{5AF7B34F-02EB-4B9D-8345-E369C444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882"/>
              <a:ext cx="18" cy="17"/>
            </a:xfrm>
            <a:custGeom>
              <a:avLst/>
              <a:gdLst>
                <a:gd name="T0" fmla="*/ 37 w 37"/>
                <a:gd name="T1" fmla="*/ 16 h 35"/>
                <a:gd name="T2" fmla="*/ 35 w 37"/>
                <a:gd name="T3" fmla="*/ 11 h 35"/>
                <a:gd name="T4" fmla="*/ 31 w 37"/>
                <a:gd name="T5" fmla="*/ 4 h 35"/>
                <a:gd name="T6" fmla="*/ 26 w 37"/>
                <a:gd name="T7" fmla="*/ 2 h 35"/>
                <a:gd name="T8" fmla="*/ 18 w 37"/>
                <a:gd name="T9" fmla="*/ 0 h 35"/>
                <a:gd name="T10" fmla="*/ 13 w 37"/>
                <a:gd name="T11" fmla="*/ 2 h 35"/>
                <a:gd name="T12" fmla="*/ 8 w 37"/>
                <a:gd name="T13" fmla="*/ 4 h 35"/>
                <a:gd name="T14" fmla="*/ 4 w 37"/>
                <a:gd name="T15" fmla="*/ 9 h 35"/>
                <a:gd name="T16" fmla="*/ 0 w 37"/>
                <a:gd name="T17" fmla="*/ 16 h 35"/>
                <a:gd name="T18" fmla="*/ 2 w 37"/>
                <a:gd name="T19" fmla="*/ 24 h 35"/>
                <a:gd name="T20" fmla="*/ 6 w 37"/>
                <a:gd name="T21" fmla="*/ 29 h 35"/>
                <a:gd name="T22" fmla="*/ 11 w 37"/>
                <a:gd name="T23" fmla="*/ 33 h 35"/>
                <a:gd name="T24" fmla="*/ 17 w 37"/>
                <a:gd name="T25" fmla="*/ 35 h 35"/>
                <a:gd name="T26" fmla="*/ 22 w 37"/>
                <a:gd name="T27" fmla="*/ 35 h 35"/>
                <a:gd name="T28" fmla="*/ 29 w 37"/>
                <a:gd name="T29" fmla="*/ 33 h 35"/>
                <a:gd name="T30" fmla="*/ 33 w 37"/>
                <a:gd name="T31" fmla="*/ 26 h 35"/>
                <a:gd name="T32" fmla="*/ 37 w 37"/>
                <a:gd name="T33" fmla="*/ 20 h 35"/>
                <a:gd name="T34" fmla="*/ 37 w 37"/>
                <a:gd name="T35" fmla="*/ 16 h 35"/>
                <a:gd name="T36" fmla="*/ 37 w 37"/>
                <a:gd name="T3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5">
                  <a:moveTo>
                    <a:pt x="37" y="16"/>
                  </a:moveTo>
                  <a:lnTo>
                    <a:pt x="35" y="11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4" y="9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9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22" y="35"/>
                  </a:lnTo>
                  <a:lnTo>
                    <a:pt x="29" y="33"/>
                  </a:lnTo>
                  <a:lnTo>
                    <a:pt x="33" y="26"/>
                  </a:lnTo>
                  <a:lnTo>
                    <a:pt x="37" y="20"/>
                  </a:lnTo>
                  <a:lnTo>
                    <a:pt x="37" y="16"/>
                  </a:lnTo>
                  <a:lnTo>
                    <a:pt x="3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3" name="Freeform 85">
              <a:extLst>
                <a:ext uri="{FF2B5EF4-FFF2-40B4-BE49-F238E27FC236}">
                  <a16:creationId xmlns:a16="http://schemas.microsoft.com/office/drawing/2014/main" id="{CDFFA8DF-5BAB-410D-B170-9474FC33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2866"/>
              <a:ext cx="10" cy="14"/>
            </a:xfrm>
            <a:custGeom>
              <a:avLst/>
              <a:gdLst>
                <a:gd name="T0" fmla="*/ 0 w 22"/>
                <a:gd name="T1" fmla="*/ 0 h 27"/>
                <a:gd name="T2" fmla="*/ 9 w 22"/>
                <a:gd name="T3" fmla="*/ 27 h 27"/>
                <a:gd name="T4" fmla="*/ 22 w 22"/>
                <a:gd name="T5" fmla="*/ 9 h 27"/>
                <a:gd name="T6" fmla="*/ 0 w 2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7">
                  <a:moveTo>
                    <a:pt x="0" y="0"/>
                  </a:moveTo>
                  <a:lnTo>
                    <a:pt x="9" y="27"/>
                  </a:lnTo>
                  <a:lnTo>
                    <a:pt x="2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4" name="Freeform 86">
              <a:extLst>
                <a:ext uri="{FF2B5EF4-FFF2-40B4-BE49-F238E27FC236}">
                  <a16:creationId xmlns:a16="http://schemas.microsoft.com/office/drawing/2014/main" id="{37991632-3893-417C-BE7D-27EFF3CE3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873"/>
              <a:ext cx="57" cy="70"/>
            </a:xfrm>
            <a:custGeom>
              <a:avLst/>
              <a:gdLst>
                <a:gd name="T0" fmla="*/ 16 w 115"/>
                <a:gd name="T1" fmla="*/ 25 h 140"/>
                <a:gd name="T2" fmla="*/ 16 w 115"/>
                <a:gd name="T3" fmla="*/ 51 h 140"/>
                <a:gd name="T4" fmla="*/ 0 w 115"/>
                <a:gd name="T5" fmla="*/ 69 h 140"/>
                <a:gd name="T6" fmla="*/ 31 w 115"/>
                <a:gd name="T7" fmla="*/ 93 h 140"/>
                <a:gd name="T8" fmla="*/ 31 w 115"/>
                <a:gd name="T9" fmla="*/ 113 h 140"/>
                <a:gd name="T10" fmla="*/ 67 w 115"/>
                <a:gd name="T11" fmla="*/ 113 h 140"/>
                <a:gd name="T12" fmla="*/ 67 w 115"/>
                <a:gd name="T13" fmla="*/ 140 h 140"/>
                <a:gd name="T14" fmla="*/ 84 w 115"/>
                <a:gd name="T15" fmla="*/ 104 h 140"/>
                <a:gd name="T16" fmla="*/ 115 w 115"/>
                <a:gd name="T17" fmla="*/ 104 h 140"/>
                <a:gd name="T18" fmla="*/ 111 w 115"/>
                <a:gd name="T19" fmla="*/ 83 h 140"/>
                <a:gd name="T20" fmla="*/ 102 w 115"/>
                <a:gd name="T21" fmla="*/ 83 h 140"/>
                <a:gd name="T22" fmla="*/ 5 w 115"/>
                <a:gd name="T23" fmla="*/ 0 h 140"/>
                <a:gd name="T24" fmla="*/ 16 w 115"/>
                <a:gd name="T25" fmla="*/ 2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40">
                  <a:moveTo>
                    <a:pt x="16" y="25"/>
                  </a:moveTo>
                  <a:lnTo>
                    <a:pt x="16" y="51"/>
                  </a:lnTo>
                  <a:lnTo>
                    <a:pt x="0" y="69"/>
                  </a:lnTo>
                  <a:lnTo>
                    <a:pt x="31" y="93"/>
                  </a:lnTo>
                  <a:lnTo>
                    <a:pt x="31" y="113"/>
                  </a:lnTo>
                  <a:lnTo>
                    <a:pt x="67" y="113"/>
                  </a:lnTo>
                  <a:lnTo>
                    <a:pt x="67" y="140"/>
                  </a:lnTo>
                  <a:lnTo>
                    <a:pt x="84" y="104"/>
                  </a:lnTo>
                  <a:lnTo>
                    <a:pt x="115" y="104"/>
                  </a:lnTo>
                  <a:lnTo>
                    <a:pt x="111" y="83"/>
                  </a:lnTo>
                  <a:lnTo>
                    <a:pt x="102" y="83"/>
                  </a:lnTo>
                  <a:lnTo>
                    <a:pt x="5" y="0"/>
                  </a:lnTo>
                  <a:lnTo>
                    <a:pt x="16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5" name="Freeform 87">
              <a:extLst>
                <a:ext uri="{FF2B5EF4-FFF2-40B4-BE49-F238E27FC236}">
                  <a16:creationId xmlns:a16="http://schemas.microsoft.com/office/drawing/2014/main" id="{ACB2962F-75AB-47FC-9DB9-39A64CF1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2787"/>
              <a:ext cx="449" cy="73"/>
            </a:xfrm>
            <a:custGeom>
              <a:avLst/>
              <a:gdLst>
                <a:gd name="T0" fmla="*/ 39 w 899"/>
                <a:gd name="T1" fmla="*/ 136 h 145"/>
                <a:gd name="T2" fmla="*/ 22 w 899"/>
                <a:gd name="T3" fmla="*/ 120 h 145"/>
                <a:gd name="T4" fmla="*/ 17 w 899"/>
                <a:gd name="T5" fmla="*/ 93 h 145"/>
                <a:gd name="T6" fmla="*/ 22 w 899"/>
                <a:gd name="T7" fmla="*/ 62 h 145"/>
                <a:gd name="T8" fmla="*/ 44 w 899"/>
                <a:gd name="T9" fmla="*/ 31 h 145"/>
                <a:gd name="T10" fmla="*/ 75 w 899"/>
                <a:gd name="T11" fmla="*/ 18 h 145"/>
                <a:gd name="T12" fmla="*/ 886 w 899"/>
                <a:gd name="T13" fmla="*/ 18 h 145"/>
                <a:gd name="T14" fmla="*/ 899 w 899"/>
                <a:gd name="T15" fmla="*/ 0 h 145"/>
                <a:gd name="T16" fmla="*/ 70 w 899"/>
                <a:gd name="T17" fmla="*/ 0 h 145"/>
                <a:gd name="T18" fmla="*/ 31 w 899"/>
                <a:gd name="T19" fmla="*/ 22 h 145"/>
                <a:gd name="T20" fmla="*/ 4 w 899"/>
                <a:gd name="T21" fmla="*/ 62 h 145"/>
                <a:gd name="T22" fmla="*/ 0 w 899"/>
                <a:gd name="T23" fmla="*/ 87 h 145"/>
                <a:gd name="T24" fmla="*/ 10 w 899"/>
                <a:gd name="T25" fmla="*/ 127 h 145"/>
                <a:gd name="T26" fmla="*/ 26 w 899"/>
                <a:gd name="T27" fmla="*/ 145 h 145"/>
                <a:gd name="T28" fmla="*/ 39 w 899"/>
                <a:gd name="T29" fmla="*/ 13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9" h="145">
                  <a:moveTo>
                    <a:pt x="39" y="136"/>
                  </a:moveTo>
                  <a:lnTo>
                    <a:pt x="22" y="120"/>
                  </a:lnTo>
                  <a:lnTo>
                    <a:pt x="17" y="93"/>
                  </a:lnTo>
                  <a:lnTo>
                    <a:pt x="22" y="62"/>
                  </a:lnTo>
                  <a:lnTo>
                    <a:pt x="44" y="31"/>
                  </a:lnTo>
                  <a:lnTo>
                    <a:pt x="75" y="18"/>
                  </a:lnTo>
                  <a:lnTo>
                    <a:pt x="886" y="18"/>
                  </a:lnTo>
                  <a:lnTo>
                    <a:pt x="899" y="0"/>
                  </a:lnTo>
                  <a:lnTo>
                    <a:pt x="70" y="0"/>
                  </a:lnTo>
                  <a:lnTo>
                    <a:pt x="31" y="22"/>
                  </a:lnTo>
                  <a:lnTo>
                    <a:pt x="4" y="62"/>
                  </a:lnTo>
                  <a:lnTo>
                    <a:pt x="0" y="87"/>
                  </a:lnTo>
                  <a:lnTo>
                    <a:pt x="10" y="127"/>
                  </a:lnTo>
                  <a:lnTo>
                    <a:pt x="26" y="145"/>
                  </a:lnTo>
                  <a:lnTo>
                    <a:pt x="39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6" name="Freeform 88">
              <a:extLst>
                <a:ext uri="{FF2B5EF4-FFF2-40B4-BE49-F238E27FC236}">
                  <a16:creationId xmlns:a16="http://schemas.microsoft.com/office/drawing/2014/main" id="{78AEFF68-885B-445C-952C-74F48F64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787"/>
              <a:ext cx="34" cy="9"/>
            </a:xfrm>
            <a:custGeom>
              <a:avLst/>
              <a:gdLst>
                <a:gd name="T0" fmla="*/ 20 w 69"/>
                <a:gd name="T1" fmla="*/ 0 h 18"/>
                <a:gd name="T2" fmla="*/ 69 w 69"/>
                <a:gd name="T3" fmla="*/ 0 h 18"/>
                <a:gd name="T4" fmla="*/ 34 w 69"/>
                <a:gd name="T5" fmla="*/ 18 h 18"/>
                <a:gd name="T6" fmla="*/ 0 w 69"/>
                <a:gd name="T7" fmla="*/ 18 h 18"/>
                <a:gd name="T8" fmla="*/ 20 w 69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8">
                  <a:moveTo>
                    <a:pt x="20" y="0"/>
                  </a:moveTo>
                  <a:lnTo>
                    <a:pt x="69" y="0"/>
                  </a:lnTo>
                  <a:lnTo>
                    <a:pt x="34" y="18"/>
                  </a:lnTo>
                  <a:lnTo>
                    <a:pt x="0" y="1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7" name="Freeform 89">
              <a:extLst>
                <a:ext uri="{FF2B5EF4-FFF2-40B4-BE49-F238E27FC236}">
                  <a16:creationId xmlns:a16="http://schemas.microsoft.com/office/drawing/2014/main" id="{1864CBCC-82D3-42F8-8950-504FBA53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992"/>
              <a:ext cx="426" cy="53"/>
            </a:xfrm>
            <a:custGeom>
              <a:avLst/>
              <a:gdLst>
                <a:gd name="T0" fmla="*/ 0 w 851"/>
                <a:gd name="T1" fmla="*/ 15 h 108"/>
                <a:gd name="T2" fmla="*/ 851 w 851"/>
                <a:gd name="T3" fmla="*/ 108 h 108"/>
                <a:gd name="T4" fmla="*/ 807 w 851"/>
                <a:gd name="T5" fmla="*/ 86 h 108"/>
                <a:gd name="T6" fmla="*/ 13 w 851"/>
                <a:gd name="T7" fmla="*/ 0 h 108"/>
                <a:gd name="T8" fmla="*/ 0 w 851"/>
                <a:gd name="T9" fmla="*/ 1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1" h="108">
                  <a:moveTo>
                    <a:pt x="0" y="15"/>
                  </a:moveTo>
                  <a:lnTo>
                    <a:pt x="851" y="108"/>
                  </a:lnTo>
                  <a:lnTo>
                    <a:pt x="807" y="86"/>
                  </a:lnTo>
                  <a:lnTo>
                    <a:pt x="13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8" name="Freeform 90">
              <a:extLst>
                <a:ext uri="{FF2B5EF4-FFF2-40B4-BE49-F238E27FC236}">
                  <a16:creationId xmlns:a16="http://schemas.microsoft.com/office/drawing/2014/main" id="{60F54FD0-F3B1-4E77-84EC-4D3B0AEC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384"/>
              <a:ext cx="889" cy="891"/>
            </a:xfrm>
            <a:custGeom>
              <a:avLst/>
              <a:gdLst>
                <a:gd name="T0" fmla="*/ 375 w 1779"/>
                <a:gd name="T1" fmla="*/ 251 h 1781"/>
                <a:gd name="T2" fmla="*/ 248 w 1779"/>
                <a:gd name="T3" fmla="*/ 382 h 1781"/>
                <a:gd name="T4" fmla="*/ 151 w 1779"/>
                <a:gd name="T5" fmla="*/ 537 h 1781"/>
                <a:gd name="T6" fmla="*/ 91 w 1779"/>
                <a:gd name="T7" fmla="*/ 710 h 1781"/>
                <a:gd name="T8" fmla="*/ 71 w 1779"/>
                <a:gd name="T9" fmla="*/ 892 h 1781"/>
                <a:gd name="T10" fmla="*/ 93 w 1779"/>
                <a:gd name="T11" fmla="*/ 1074 h 1781"/>
                <a:gd name="T12" fmla="*/ 153 w 1779"/>
                <a:gd name="T13" fmla="*/ 1245 h 1781"/>
                <a:gd name="T14" fmla="*/ 250 w 1779"/>
                <a:gd name="T15" fmla="*/ 1402 h 1781"/>
                <a:gd name="T16" fmla="*/ 379 w 1779"/>
                <a:gd name="T17" fmla="*/ 1529 h 1781"/>
                <a:gd name="T18" fmla="*/ 534 w 1779"/>
                <a:gd name="T19" fmla="*/ 1628 h 1781"/>
                <a:gd name="T20" fmla="*/ 707 w 1779"/>
                <a:gd name="T21" fmla="*/ 1690 h 1781"/>
                <a:gd name="T22" fmla="*/ 889 w 1779"/>
                <a:gd name="T23" fmla="*/ 1710 h 1781"/>
                <a:gd name="T24" fmla="*/ 1070 w 1779"/>
                <a:gd name="T25" fmla="*/ 1690 h 1781"/>
                <a:gd name="T26" fmla="*/ 1243 w 1779"/>
                <a:gd name="T27" fmla="*/ 1630 h 1781"/>
                <a:gd name="T28" fmla="*/ 1398 w 1779"/>
                <a:gd name="T29" fmla="*/ 1533 h 1781"/>
                <a:gd name="T30" fmla="*/ 1527 w 1779"/>
                <a:gd name="T31" fmla="*/ 1404 h 1781"/>
                <a:gd name="T32" fmla="*/ 1625 w 1779"/>
                <a:gd name="T33" fmla="*/ 1249 h 1781"/>
                <a:gd name="T34" fmla="*/ 1686 w 1779"/>
                <a:gd name="T35" fmla="*/ 1078 h 1781"/>
                <a:gd name="T36" fmla="*/ 1707 w 1779"/>
                <a:gd name="T37" fmla="*/ 896 h 1781"/>
                <a:gd name="T38" fmla="*/ 1689 w 1779"/>
                <a:gd name="T39" fmla="*/ 714 h 1781"/>
                <a:gd name="T40" fmla="*/ 1629 w 1779"/>
                <a:gd name="T41" fmla="*/ 539 h 1781"/>
                <a:gd name="T42" fmla="*/ 1533 w 1779"/>
                <a:gd name="T43" fmla="*/ 384 h 1781"/>
                <a:gd name="T44" fmla="*/ 1405 w 1779"/>
                <a:gd name="T45" fmla="*/ 255 h 1781"/>
                <a:gd name="T46" fmla="*/ 1250 w 1779"/>
                <a:gd name="T47" fmla="*/ 156 h 1781"/>
                <a:gd name="T48" fmla="*/ 1079 w 1779"/>
                <a:gd name="T49" fmla="*/ 93 h 1781"/>
                <a:gd name="T50" fmla="*/ 898 w 1779"/>
                <a:gd name="T51" fmla="*/ 69 h 1781"/>
                <a:gd name="T52" fmla="*/ 714 w 1779"/>
                <a:gd name="T53" fmla="*/ 91 h 1781"/>
                <a:gd name="T54" fmla="*/ 725 w 1779"/>
                <a:gd name="T55" fmla="*/ 14 h 1781"/>
                <a:gd name="T56" fmla="*/ 917 w 1779"/>
                <a:gd name="T57" fmla="*/ 0 h 1781"/>
                <a:gd name="T58" fmla="*/ 1104 w 1779"/>
                <a:gd name="T59" fmla="*/ 27 h 1781"/>
                <a:gd name="T60" fmla="*/ 1285 w 1779"/>
                <a:gd name="T61" fmla="*/ 93 h 1781"/>
                <a:gd name="T62" fmla="*/ 1443 w 1779"/>
                <a:gd name="T63" fmla="*/ 195 h 1781"/>
                <a:gd name="T64" fmla="*/ 1580 w 1779"/>
                <a:gd name="T65" fmla="*/ 329 h 1781"/>
                <a:gd name="T66" fmla="*/ 1684 w 1779"/>
                <a:gd name="T67" fmla="*/ 490 h 1781"/>
                <a:gd name="T68" fmla="*/ 1751 w 1779"/>
                <a:gd name="T69" fmla="*/ 670 h 1781"/>
                <a:gd name="T70" fmla="*/ 1779 w 1779"/>
                <a:gd name="T71" fmla="*/ 858 h 1781"/>
                <a:gd name="T72" fmla="*/ 1766 w 1779"/>
                <a:gd name="T73" fmla="*/ 1049 h 1781"/>
                <a:gd name="T74" fmla="*/ 1711 w 1779"/>
                <a:gd name="T75" fmla="*/ 1231 h 1781"/>
                <a:gd name="T76" fmla="*/ 1620 w 1779"/>
                <a:gd name="T77" fmla="*/ 1398 h 1781"/>
                <a:gd name="T78" fmla="*/ 1494 w 1779"/>
                <a:gd name="T79" fmla="*/ 1542 h 1781"/>
                <a:gd name="T80" fmla="*/ 1341 w 1779"/>
                <a:gd name="T81" fmla="*/ 1657 h 1781"/>
                <a:gd name="T82" fmla="*/ 1168 w 1779"/>
                <a:gd name="T83" fmla="*/ 1735 h 1781"/>
                <a:gd name="T84" fmla="*/ 982 w 1779"/>
                <a:gd name="T85" fmla="*/ 1775 h 1781"/>
                <a:gd name="T86" fmla="*/ 791 w 1779"/>
                <a:gd name="T87" fmla="*/ 1775 h 1781"/>
                <a:gd name="T88" fmla="*/ 605 w 1779"/>
                <a:gd name="T89" fmla="*/ 1733 h 1781"/>
                <a:gd name="T90" fmla="*/ 432 w 1779"/>
                <a:gd name="T91" fmla="*/ 1653 h 1781"/>
                <a:gd name="T92" fmla="*/ 281 w 1779"/>
                <a:gd name="T93" fmla="*/ 1539 h 1781"/>
                <a:gd name="T94" fmla="*/ 157 w 1779"/>
                <a:gd name="T95" fmla="*/ 1393 h 1781"/>
                <a:gd name="T96" fmla="*/ 66 w 1779"/>
                <a:gd name="T97" fmla="*/ 1227 h 1781"/>
                <a:gd name="T98" fmla="*/ 13 w 1779"/>
                <a:gd name="T99" fmla="*/ 1043 h 1781"/>
                <a:gd name="T100" fmla="*/ 2 w 1779"/>
                <a:gd name="T101" fmla="*/ 852 h 1781"/>
                <a:gd name="T102" fmla="*/ 29 w 1779"/>
                <a:gd name="T103" fmla="*/ 663 h 1781"/>
                <a:gd name="T104" fmla="*/ 98 w 1779"/>
                <a:gd name="T105" fmla="*/ 486 h 1781"/>
                <a:gd name="T106" fmla="*/ 202 w 1779"/>
                <a:gd name="T107" fmla="*/ 326 h 1781"/>
                <a:gd name="T108" fmla="*/ 337 w 1779"/>
                <a:gd name="T109" fmla="*/ 193 h 1781"/>
                <a:gd name="T110" fmla="*/ 479 w 1779"/>
                <a:gd name="T111" fmla="*/ 180 h 1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79" h="1781">
                  <a:moveTo>
                    <a:pt x="479" y="180"/>
                  </a:moveTo>
                  <a:lnTo>
                    <a:pt x="452" y="198"/>
                  </a:lnTo>
                  <a:lnTo>
                    <a:pt x="412" y="226"/>
                  </a:lnTo>
                  <a:lnTo>
                    <a:pt x="375" y="251"/>
                  </a:lnTo>
                  <a:lnTo>
                    <a:pt x="341" y="280"/>
                  </a:lnTo>
                  <a:lnTo>
                    <a:pt x="308" y="315"/>
                  </a:lnTo>
                  <a:lnTo>
                    <a:pt x="277" y="348"/>
                  </a:lnTo>
                  <a:lnTo>
                    <a:pt x="248" y="382"/>
                  </a:lnTo>
                  <a:lnTo>
                    <a:pt x="221" y="419"/>
                  </a:lnTo>
                  <a:lnTo>
                    <a:pt x="195" y="455"/>
                  </a:lnTo>
                  <a:lnTo>
                    <a:pt x="171" y="497"/>
                  </a:lnTo>
                  <a:lnTo>
                    <a:pt x="151" y="537"/>
                  </a:lnTo>
                  <a:lnTo>
                    <a:pt x="131" y="579"/>
                  </a:lnTo>
                  <a:lnTo>
                    <a:pt x="117" y="621"/>
                  </a:lnTo>
                  <a:lnTo>
                    <a:pt x="102" y="666"/>
                  </a:lnTo>
                  <a:lnTo>
                    <a:pt x="91" y="710"/>
                  </a:lnTo>
                  <a:lnTo>
                    <a:pt x="82" y="756"/>
                  </a:lnTo>
                  <a:lnTo>
                    <a:pt x="77" y="801"/>
                  </a:lnTo>
                  <a:lnTo>
                    <a:pt x="73" y="847"/>
                  </a:lnTo>
                  <a:lnTo>
                    <a:pt x="71" y="892"/>
                  </a:lnTo>
                  <a:lnTo>
                    <a:pt x="73" y="939"/>
                  </a:lnTo>
                  <a:lnTo>
                    <a:pt x="77" y="985"/>
                  </a:lnTo>
                  <a:lnTo>
                    <a:pt x="84" y="1029"/>
                  </a:lnTo>
                  <a:lnTo>
                    <a:pt x="93" y="1074"/>
                  </a:lnTo>
                  <a:lnTo>
                    <a:pt x="104" y="1118"/>
                  </a:lnTo>
                  <a:lnTo>
                    <a:pt x="117" y="1162"/>
                  </a:lnTo>
                  <a:lnTo>
                    <a:pt x="133" y="1204"/>
                  </a:lnTo>
                  <a:lnTo>
                    <a:pt x="153" y="1245"/>
                  </a:lnTo>
                  <a:lnTo>
                    <a:pt x="175" y="1287"/>
                  </a:lnTo>
                  <a:lnTo>
                    <a:pt x="195" y="1327"/>
                  </a:lnTo>
                  <a:lnTo>
                    <a:pt x="222" y="1366"/>
                  </a:lnTo>
                  <a:lnTo>
                    <a:pt x="250" y="1402"/>
                  </a:lnTo>
                  <a:lnTo>
                    <a:pt x="279" y="1437"/>
                  </a:lnTo>
                  <a:lnTo>
                    <a:pt x="312" y="1471"/>
                  </a:lnTo>
                  <a:lnTo>
                    <a:pt x="343" y="1502"/>
                  </a:lnTo>
                  <a:lnTo>
                    <a:pt x="379" y="1529"/>
                  </a:lnTo>
                  <a:lnTo>
                    <a:pt x="416" y="1559"/>
                  </a:lnTo>
                  <a:lnTo>
                    <a:pt x="454" y="1584"/>
                  </a:lnTo>
                  <a:lnTo>
                    <a:pt x="492" y="1608"/>
                  </a:lnTo>
                  <a:lnTo>
                    <a:pt x="534" y="1628"/>
                  </a:lnTo>
                  <a:lnTo>
                    <a:pt x="576" y="1646"/>
                  </a:lnTo>
                  <a:lnTo>
                    <a:pt x="618" y="1662"/>
                  </a:lnTo>
                  <a:lnTo>
                    <a:pt x="662" y="1677"/>
                  </a:lnTo>
                  <a:lnTo>
                    <a:pt x="707" y="1690"/>
                  </a:lnTo>
                  <a:lnTo>
                    <a:pt x="751" y="1697"/>
                  </a:lnTo>
                  <a:lnTo>
                    <a:pt x="796" y="1704"/>
                  </a:lnTo>
                  <a:lnTo>
                    <a:pt x="842" y="1708"/>
                  </a:lnTo>
                  <a:lnTo>
                    <a:pt x="889" y="1710"/>
                  </a:lnTo>
                  <a:lnTo>
                    <a:pt x="933" y="1708"/>
                  </a:lnTo>
                  <a:lnTo>
                    <a:pt x="980" y="1706"/>
                  </a:lnTo>
                  <a:lnTo>
                    <a:pt x="1024" y="1699"/>
                  </a:lnTo>
                  <a:lnTo>
                    <a:pt x="1070" y="1690"/>
                  </a:lnTo>
                  <a:lnTo>
                    <a:pt x="1115" y="1679"/>
                  </a:lnTo>
                  <a:lnTo>
                    <a:pt x="1157" y="1664"/>
                  </a:lnTo>
                  <a:lnTo>
                    <a:pt x="1201" y="1648"/>
                  </a:lnTo>
                  <a:lnTo>
                    <a:pt x="1243" y="1630"/>
                  </a:lnTo>
                  <a:lnTo>
                    <a:pt x="1283" y="1608"/>
                  </a:lnTo>
                  <a:lnTo>
                    <a:pt x="1323" y="1588"/>
                  </a:lnTo>
                  <a:lnTo>
                    <a:pt x="1361" y="1560"/>
                  </a:lnTo>
                  <a:lnTo>
                    <a:pt x="1398" y="1533"/>
                  </a:lnTo>
                  <a:lnTo>
                    <a:pt x="1432" y="1504"/>
                  </a:lnTo>
                  <a:lnTo>
                    <a:pt x="1465" y="1473"/>
                  </a:lnTo>
                  <a:lnTo>
                    <a:pt x="1498" y="1438"/>
                  </a:lnTo>
                  <a:lnTo>
                    <a:pt x="1527" y="1404"/>
                  </a:lnTo>
                  <a:lnTo>
                    <a:pt x="1554" y="1367"/>
                  </a:lnTo>
                  <a:lnTo>
                    <a:pt x="1582" y="1329"/>
                  </a:lnTo>
                  <a:lnTo>
                    <a:pt x="1604" y="1289"/>
                  </a:lnTo>
                  <a:lnTo>
                    <a:pt x="1625" y="1249"/>
                  </a:lnTo>
                  <a:lnTo>
                    <a:pt x="1646" y="1207"/>
                  </a:lnTo>
                  <a:lnTo>
                    <a:pt x="1660" y="1165"/>
                  </a:lnTo>
                  <a:lnTo>
                    <a:pt x="1675" y="1122"/>
                  </a:lnTo>
                  <a:lnTo>
                    <a:pt x="1686" y="1078"/>
                  </a:lnTo>
                  <a:lnTo>
                    <a:pt x="1695" y="1032"/>
                  </a:lnTo>
                  <a:lnTo>
                    <a:pt x="1702" y="987"/>
                  </a:lnTo>
                  <a:lnTo>
                    <a:pt x="1706" y="941"/>
                  </a:lnTo>
                  <a:lnTo>
                    <a:pt x="1707" y="896"/>
                  </a:lnTo>
                  <a:lnTo>
                    <a:pt x="1706" y="848"/>
                  </a:lnTo>
                  <a:lnTo>
                    <a:pt x="1704" y="803"/>
                  </a:lnTo>
                  <a:lnTo>
                    <a:pt x="1698" y="757"/>
                  </a:lnTo>
                  <a:lnTo>
                    <a:pt x="1689" y="714"/>
                  </a:lnTo>
                  <a:lnTo>
                    <a:pt x="1677" y="670"/>
                  </a:lnTo>
                  <a:lnTo>
                    <a:pt x="1664" y="624"/>
                  </a:lnTo>
                  <a:lnTo>
                    <a:pt x="1647" y="581"/>
                  </a:lnTo>
                  <a:lnTo>
                    <a:pt x="1629" y="539"/>
                  </a:lnTo>
                  <a:lnTo>
                    <a:pt x="1609" y="499"/>
                  </a:lnTo>
                  <a:lnTo>
                    <a:pt x="1585" y="459"/>
                  </a:lnTo>
                  <a:lnTo>
                    <a:pt x="1560" y="420"/>
                  </a:lnTo>
                  <a:lnTo>
                    <a:pt x="1533" y="384"/>
                  </a:lnTo>
                  <a:lnTo>
                    <a:pt x="1503" y="349"/>
                  </a:lnTo>
                  <a:lnTo>
                    <a:pt x="1472" y="315"/>
                  </a:lnTo>
                  <a:lnTo>
                    <a:pt x="1440" y="284"/>
                  </a:lnTo>
                  <a:lnTo>
                    <a:pt x="1405" y="255"/>
                  </a:lnTo>
                  <a:lnTo>
                    <a:pt x="1370" y="226"/>
                  </a:lnTo>
                  <a:lnTo>
                    <a:pt x="1330" y="200"/>
                  </a:lnTo>
                  <a:lnTo>
                    <a:pt x="1292" y="176"/>
                  </a:lnTo>
                  <a:lnTo>
                    <a:pt x="1250" y="156"/>
                  </a:lnTo>
                  <a:lnTo>
                    <a:pt x="1208" y="135"/>
                  </a:lnTo>
                  <a:lnTo>
                    <a:pt x="1166" y="120"/>
                  </a:lnTo>
                  <a:lnTo>
                    <a:pt x="1123" y="105"/>
                  </a:lnTo>
                  <a:lnTo>
                    <a:pt x="1079" y="93"/>
                  </a:lnTo>
                  <a:lnTo>
                    <a:pt x="1033" y="84"/>
                  </a:lnTo>
                  <a:lnTo>
                    <a:pt x="988" y="76"/>
                  </a:lnTo>
                  <a:lnTo>
                    <a:pt x="942" y="73"/>
                  </a:lnTo>
                  <a:lnTo>
                    <a:pt x="898" y="69"/>
                  </a:lnTo>
                  <a:lnTo>
                    <a:pt x="851" y="71"/>
                  </a:lnTo>
                  <a:lnTo>
                    <a:pt x="805" y="76"/>
                  </a:lnTo>
                  <a:lnTo>
                    <a:pt x="760" y="82"/>
                  </a:lnTo>
                  <a:lnTo>
                    <a:pt x="714" y="91"/>
                  </a:lnTo>
                  <a:lnTo>
                    <a:pt x="671" y="100"/>
                  </a:lnTo>
                  <a:lnTo>
                    <a:pt x="634" y="38"/>
                  </a:lnTo>
                  <a:lnTo>
                    <a:pt x="680" y="25"/>
                  </a:lnTo>
                  <a:lnTo>
                    <a:pt x="725" y="14"/>
                  </a:lnTo>
                  <a:lnTo>
                    <a:pt x="773" y="9"/>
                  </a:lnTo>
                  <a:lnTo>
                    <a:pt x="820" y="3"/>
                  </a:lnTo>
                  <a:lnTo>
                    <a:pt x="869" y="0"/>
                  </a:lnTo>
                  <a:lnTo>
                    <a:pt x="917" y="0"/>
                  </a:lnTo>
                  <a:lnTo>
                    <a:pt x="964" y="3"/>
                  </a:lnTo>
                  <a:lnTo>
                    <a:pt x="1011" y="9"/>
                  </a:lnTo>
                  <a:lnTo>
                    <a:pt x="1059" y="18"/>
                  </a:lnTo>
                  <a:lnTo>
                    <a:pt x="1104" y="27"/>
                  </a:lnTo>
                  <a:lnTo>
                    <a:pt x="1152" y="40"/>
                  </a:lnTo>
                  <a:lnTo>
                    <a:pt x="1195" y="56"/>
                  </a:lnTo>
                  <a:lnTo>
                    <a:pt x="1241" y="73"/>
                  </a:lnTo>
                  <a:lnTo>
                    <a:pt x="1285" y="93"/>
                  </a:lnTo>
                  <a:lnTo>
                    <a:pt x="1327" y="115"/>
                  </a:lnTo>
                  <a:lnTo>
                    <a:pt x="1367" y="140"/>
                  </a:lnTo>
                  <a:lnTo>
                    <a:pt x="1407" y="167"/>
                  </a:lnTo>
                  <a:lnTo>
                    <a:pt x="1443" y="195"/>
                  </a:lnTo>
                  <a:lnTo>
                    <a:pt x="1482" y="226"/>
                  </a:lnTo>
                  <a:lnTo>
                    <a:pt x="1516" y="258"/>
                  </a:lnTo>
                  <a:lnTo>
                    <a:pt x="1549" y="293"/>
                  </a:lnTo>
                  <a:lnTo>
                    <a:pt x="1580" y="329"/>
                  </a:lnTo>
                  <a:lnTo>
                    <a:pt x="1609" y="368"/>
                  </a:lnTo>
                  <a:lnTo>
                    <a:pt x="1636" y="406"/>
                  </a:lnTo>
                  <a:lnTo>
                    <a:pt x="1660" y="448"/>
                  </a:lnTo>
                  <a:lnTo>
                    <a:pt x="1684" y="490"/>
                  </a:lnTo>
                  <a:lnTo>
                    <a:pt x="1704" y="533"/>
                  </a:lnTo>
                  <a:lnTo>
                    <a:pt x="1722" y="577"/>
                  </a:lnTo>
                  <a:lnTo>
                    <a:pt x="1738" y="623"/>
                  </a:lnTo>
                  <a:lnTo>
                    <a:pt x="1751" y="670"/>
                  </a:lnTo>
                  <a:lnTo>
                    <a:pt x="1760" y="715"/>
                  </a:lnTo>
                  <a:lnTo>
                    <a:pt x="1768" y="761"/>
                  </a:lnTo>
                  <a:lnTo>
                    <a:pt x="1775" y="810"/>
                  </a:lnTo>
                  <a:lnTo>
                    <a:pt x="1779" y="858"/>
                  </a:lnTo>
                  <a:lnTo>
                    <a:pt x="1779" y="905"/>
                  </a:lnTo>
                  <a:lnTo>
                    <a:pt x="1775" y="952"/>
                  </a:lnTo>
                  <a:lnTo>
                    <a:pt x="1771" y="1001"/>
                  </a:lnTo>
                  <a:lnTo>
                    <a:pt x="1766" y="1049"/>
                  </a:lnTo>
                  <a:lnTo>
                    <a:pt x="1755" y="1094"/>
                  </a:lnTo>
                  <a:lnTo>
                    <a:pt x="1742" y="1142"/>
                  </a:lnTo>
                  <a:lnTo>
                    <a:pt x="1728" y="1187"/>
                  </a:lnTo>
                  <a:lnTo>
                    <a:pt x="1711" y="1231"/>
                  </a:lnTo>
                  <a:lnTo>
                    <a:pt x="1693" y="1275"/>
                  </a:lnTo>
                  <a:lnTo>
                    <a:pt x="1669" y="1318"/>
                  </a:lnTo>
                  <a:lnTo>
                    <a:pt x="1647" y="1358"/>
                  </a:lnTo>
                  <a:lnTo>
                    <a:pt x="1620" y="1398"/>
                  </a:lnTo>
                  <a:lnTo>
                    <a:pt x="1591" y="1437"/>
                  </a:lnTo>
                  <a:lnTo>
                    <a:pt x="1562" y="1473"/>
                  </a:lnTo>
                  <a:lnTo>
                    <a:pt x="1529" y="1509"/>
                  </a:lnTo>
                  <a:lnTo>
                    <a:pt x="1494" y="1542"/>
                  </a:lnTo>
                  <a:lnTo>
                    <a:pt x="1460" y="1575"/>
                  </a:lnTo>
                  <a:lnTo>
                    <a:pt x="1421" y="1604"/>
                  </a:lnTo>
                  <a:lnTo>
                    <a:pt x="1381" y="1630"/>
                  </a:lnTo>
                  <a:lnTo>
                    <a:pt x="1341" y="1657"/>
                  </a:lnTo>
                  <a:lnTo>
                    <a:pt x="1301" y="1681"/>
                  </a:lnTo>
                  <a:lnTo>
                    <a:pt x="1257" y="1701"/>
                  </a:lnTo>
                  <a:lnTo>
                    <a:pt x="1214" y="1719"/>
                  </a:lnTo>
                  <a:lnTo>
                    <a:pt x="1168" y="1735"/>
                  </a:lnTo>
                  <a:lnTo>
                    <a:pt x="1123" y="1750"/>
                  </a:lnTo>
                  <a:lnTo>
                    <a:pt x="1075" y="1761"/>
                  </a:lnTo>
                  <a:lnTo>
                    <a:pt x="1028" y="1770"/>
                  </a:lnTo>
                  <a:lnTo>
                    <a:pt x="982" y="1775"/>
                  </a:lnTo>
                  <a:lnTo>
                    <a:pt x="935" y="1779"/>
                  </a:lnTo>
                  <a:lnTo>
                    <a:pt x="886" y="1781"/>
                  </a:lnTo>
                  <a:lnTo>
                    <a:pt x="838" y="1779"/>
                  </a:lnTo>
                  <a:lnTo>
                    <a:pt x="791" y="1775"/>
                  </a:lnTo>
                  <a:lnTo>
                    <a:pt x="745" y="1768"/>
                  </a:lnTo>
                  <a:lnTo>
                    <a:pt x="696" y="1759"/>
                  </a:lnTo>
                  <a:lnTo>
                    <a:pt x="652" y="1748"/>
                  </a:lnTo>
                  <a:lnTo>
                    <a:pt x="605" y="1733"/>
                  </a:lnTo>
                  <a:lnTo>
                    <a:pt x="561" y="1717"/>
                  </a:lnTo>
                  <a:lnTo>
                    <a:pt x="518" y="1699"/>
                  </a:lnTo>
                  <a:lnTo>
                    <a:pt x="474" y="1677"/>
                  </a:lnTo>
                  <a:lnTo>
                    <a:pt x="432" y="1653"/>
                  </a:lnTo>
                  <a:lnTo>
                    <a:pt x="394" y="1628"/>
                  </a:lnTo>
                  <a:lnTo>
                    <a:pt x="354" y="1600"/>
                  </a:lnTo>
                  <a:lnTo>
                    <a:pt x="317" y="1571"/>
                  </a:lnTo>
                  <a:lnTo>
                    <a:pt x="281" y="1539"/>
                  </a:lnTo>
                  <a:lnTo>
                    <a:pt x="246" y="1506"/>
                  </a:lnTo>
                  <a:lnTo>
                    <a:pt x="213" y="1469"/>
                  </a:lnTo>
                  <a:lnTo>
                    <a:pt x="184" y="1433"/>
                  </a:lnTo>
                  <a:lnTo>
                    <a:pt x="157" y="1393"/>
                  </a:lnTo>
                  <a:lnTo>
                    <a:pt x="129" y="1353"/>
                  </a:lnTo>
                  <a:lnTo>
                    <a:pt x="108" y="1313"/>
                  </a:lnTo>
                  <a:lnTo>
                    <a:pt x="84" y="1269"/>
                  </a:lnTo>
                  <a:lnTo>
                    <a:pt x="66" y="1227"/>
                  </a:lnTo>
                  <a:lnTo>
                    <a:pt x="47" y="1182"/>
                  </a:lnTo>
                  <a:lnTo>
                    <a:pt x="35" y="1136"/>
                  </a:lnTo>
                  <a:lnTo>
                    <a:pt x="22" y="1089"/>
                  </a:lnTo>
                  <a:lnTo>
                    <a:pt x="13" y="1043"/>
                  </a:lnTo>
                  <a:lnTo>
                    <a:pt x="7" y="996"/>
                  </a:lnTo>
                  <a:lnTo>
                    <a:pt x="2" y="949"/>
                  </a:lnTo>
                  <a:lnTo>
                    <a:pt x="0" y="899"/>
                  </a:lnTo>
                  <a:lnTo>
                    <a:pt x="2" y="852"/>
                  </a:lnTo>
                  <a:lnTo>
                    <a:pt x="6" y="805"/>
                  </a:lnTo>
                  <a:lnTo>
                    <a:pt x="11" y="757"/>
                  </a:lnTo>
                  <a:lnTo>
                    <a:pt x="18" y="710"/>
                  </a:lnTo>
                  <a:lnTo>
                    <a:pt x="29" y="663"/>
                  </a:lnTo>
                  <a:lnTo>
                    <a:pt x="44" y="617"/>
                  </a:lnTo>
                  <a:lnTo>
                    <a:pt x="60" y="572"/>
                  </a:lnTo>
                  <a:lnTo>
                    <a:pt x="78" y="528"/>
                  </a:lnTo>
                  <a:lnTo>
                    <a:pt x="98" y="486"/>
                  </a:lnTo>
                  <a:lnTo>
                    <a:pt x="120" y="442"/>
                  </a:lnTo>
                  <a:lnTo>
                    <a:pt x="146" y="402"/>
                  </a:lnTo>
                  <a:lnTo>
                    <a:pt x="173" y="364"/>
                  </a:lnTo>
                  <a:lnTo>
                    <a:pt x="202" y="326"/>
                  </a:lnTo>
                  <a:lnTo>
                    <a:pt x="235" y="289"/>
                  </a:lnTo>
                  <a:lnTo>
                    <a:pt x="268" y="255"/>
                  </a:lnTo>
                  <a:lnTo>
                    <a:pt x="303" y="222"/>
                  </a:lnTo>
                  <a:lnTo>
                    <a:pt x="337" y="193"/>
                  </a:lnTo>
                  <a:lnTo>
                    <a:pt x="375" y="164"/>
                  </a:lnTo>
                  <a:lnTo>
                    <a:pt x="417" y="136"/>
                  </a:lnTo>
                  <a:lnTo>
                    <a:pt x="456" y="113"/>
                  </a:lnTo>
                  <a:lnTo>
                    <a:pt x="479" y="1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9" name="Freeform 91">
              <a:extLst>
                <a:ext uri="{FF2B5EF4-FFF2-40B4-BE49-F238E27FC236}">
                  <a16:creationId xmlns:a16="http://schemas.microsoft.com/office/drawing/2014/main" id="{1A29C336-2BF0-4383-B846-762516BC5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415"/>
              <a:ext cx="33" cy="43"/>
            </a:xfrm>
            <a:custGeom>
              <a:avLst/>
              <a:gdLst>
                <a:gd name="T0" fmla="*/ 32 w 65"/>
                <a:gd name="T1" fmla="*/ 0 h 85"/>
                <a:gd name="T2" fmla="*/ 65 w 65"/>
                <a:gd name="T3" fmla="*/ 62 h 85"/>
                <a:gd name="T4" fmla="*/ 27 w 65"/>
                <a:gd name="T5" fmla="*/ 85 h 85"/>
                <a:gd name="T6" fmla="*/ 0 w 65"/>
                <a:gd name="T7" fmla="*/ 14 h 85"/>
                <a:gd name="T8" fmla="*/ 32 w 6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5">
                  <a:moveTo>
                    <a:pt x="32" y="0"/>
                  </a:moveTo>
                  <a:lnTo>
                    <a:pt x="65" y="62"/>
                  </a:lnTo>
                  <a:lnTo>
                    <a:pt x="27" y="85"/>
                  </a:lnTo>
                  <a:lnTo>
                    <a:pt x="0" y="1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0" name="Freeform 92">
              <a:extLst>
                <a:ext uri="{FF2B5EF4-FFF2-40B4-BE49-F238E27FC236}">
                  <a16:creationId xmlns:a16="http://schemas.microsoft.com/office/drawing/2014/main" id="{0168C13F-1E7E-433A-AB75-DC94044CF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534"/>
              <a:ext cx="264" cy="267"/>
            </a:xfrm>
            <a:custGeom>
              <a:avLst/>
              <a:gdLst>
                <a:gd name="T0" fmla="*/ 97 w 529"/>
                <a:gd name="T1" fmla="*/ 0 h 536"/>
                <a:gd name="T2" fmla="*/ 0 w 529"/>
                <a:gd name="T3" fmla="*/ 150 h 536"/>
                <a:gd name="T4" fmla="*/ 124 w 529"/>
                <a:gd name="T5" fmla="*/ 73 h 536"/>
                <a:gd name="T6" fmla="*/ 60 w 529"/>
                <a:gd name="T7" fmla="*/ 194 h 536"/>
                <a:gd name="T8" fmla="*/ 166 w 529"/>
                <a:gd name="T9" fmla="*/ 124 h 536"/>
                <a:gd name="T10" fmla="*/ 113 w 529"/>
                <a:gd name="T11" fmla="*/ 235 h 536"/>
                <a:gd name="T12" fmla="*/ 208 w 529"/>
                <a:gd name="T13" fmla="*/ 170 h 536"/>
                <a:gd name="T14" fmla="*/ 162 w 529"/>
                <a:gd name="T15" fmla="*/ 272 h 536"/>
                <a:gd name="T16" fmla="*/ 248 w 529"/>
                <a:gd name="T17" fmla="*/ 214 h 536"/>
                <a:gd name="T18" fmla="*/ 211 w 529"/>
                <a:gd name="T19" fmla="*/ 306 h 536"/>
                <a:gd name="T20" fmla="*/ 288 w 529"/>
                <a:gd name="T21" fmla="*/ 257 h 536"/>
                <a:gd name="T22" fmla="*/ 257 w 529"/>
                <a:gd name="T23" fmla="*/ 343 h 536"/>
                <a:gd name="T24" fmla="*/ 324 w 529"/>
                <a:gd name="T25" fmla="*/ 297 h 536"/>
                <a:gd name="T26" fmla="*/ 301 w 529"/>
                <a:gd name="T27" fmla="*/ 376 h 536"/>
                <a:gd name="T28" fmla="*/ 361 w 529"/>
                <a:gd name="T29" fmla="*/ 337 h 536"/>
                <a:gd name="T30" fmla="*/ 344 w 529"/>
                <a:gd name="T31" fmla="*/ 408 h 536"/>
                <a:gd name="T32" fmla="*/ 399 w 529"/>
                <a:gd name="T33" fmla="*/ 381 h 536"/>
                <a:gd name="T34" fmla="*/ 383 w 529"/>
                <a:gd name="T35" fmla="*/ 438 h 536"/>
                <a:gd name="T36" fmla="*/ 430 w 529"/>
                <a:gd name="T37" fmla="*/ 417 h 536"/>
                <a:gd name="T38" fmla="*/ 417 w 529"/>
                <a:gd name="T39" fmla="*/ 465 h 536"/>
                <a:gd name="T40" fmla="*/ 461 w 529"/>
                <a:gd name="T41" fmla="*/ 448 h 536"/>
                <a:gd name="T42" fmla="*/ 454 w 529"/>
                <a:gd name="T43" fmla="*/ 490 h 536"/>
                <a:gd name="T44" fmla="*/ 490 w 529"/>
                <a:gd name="T45" fmla="*/ 479 h 536"/>
                <a:gd name="T46" fmla="*/ 487 w 529"/>
                <a:gd name="T47" fmla="*/ 518 h 536"/>
                <a:gd name="T48" fmla="*/ 516 w 529"/>
                <a:gd name="T49" fmla="*/ 512 h 536"/>
                <a:gd name="T50" fmla="*/ 514 w 529"/>
                <a:gd name="T51" fmla="*/ 536 h 536"/>
                <a:gd name="T52" fmla="*/ 529 w 529"/>
                <a:gd name="T53" fmla="*/ 518 h 536"/>
                <a:gd name="T54" fmla="*/ 97 w 529"/>
                <a:gd name="T5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9" h="536">
                  <a:moveTo>
                    <a:pt x="97" y="0"/>
                  </a:moveTo>
                  <a:lnTo>
                    <a:pt x="0" y="150"/>
                  </a:lnTo>
                  <a:lnTo>
                    <a:pt x="124" y="73"/>
                  </a:lnTo>
                  <a:lnTo>
                    <a:pt x="60" y="194"/>
                  </a:lnTo>
                  <a:lnTo>
                    <a:pt x="166" y="124"/>
                  </a:lnTo>
                  <a:lnTo>
                    <a:pt x="113" y="235"/>
                  </a:lnTo>
                  <a:lnTo>
                    <a:pt x="208" y="170"/>
                  </a:lnTo>
                  <a:lnTo>
                    <a:pt x="162" y="272"/>
                  </a:lnTo>
                  <a:lnTo>
                    <a:pt x="248" y="214"/>
                  </a:lnTo>
                  <a:lnTo>
                    <a:pt x="211" y="306"/>
                  </a:lnTo>
                  <a:lnTo>
                    <a:pt x="288" y="257"/>
                  </a:lnTo>
                  <a:lnTo>
                    <a:pt x="257" y="343"/>
                  </a:lnTo>
                  <a:lnTo>
                    <a:pt x="324" y="297"/>
                  </a:lnTo>
                  <a:lnTo>
                    <a:pt x="301" y="376"/>
                  </a:lnTo>
                  <a:lnTo>
                    <a:pt x="361" y="337"/>
                  </a:lnTo>
                  <a:lnTo>
                    <a:pt x="344" y="408"/>
                  </a:lnTo>
                  <a:lnTo>
                    <a:pt x="399" y="381"/>
                  </a:lnTo>
                  <a:lnTo>
                    <a:pt x="383" y="438"/>
                  </a:lnTo>
                  <a:lnTo>
                    <a:pt x="430" y="417"/>
                  </a:lnTo>
                  <a:lnTo>
                    <a:pt x="417" y="465"/>
                  </a:lnTo>
                  <a:lnTo>
                    <a:pt x="461" y="448"/>
                  </a:lnTo>
                  <a:lnTo>
                    <a:pt x="454" y="490"/>
                  </a:lnTo>
                  <a:lnTo>
                    <a:pt x="490" y="479"/>
                  </a:lnTo>
                  <a:lnTo>
                    <a:pt x="487" y="518"/>
                  </a:lnTo>
                  <a:lnTo>
                    <a:pt x="516" y="512"/>
                  </a:lnTo>
                  <a:lnTo>
                    <a:pt x="514" y="536"/>
                  </a:lnTo>
                  <a:lnTo>
                    <a:pt x="529" y="518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1" name="Freeform 93">
              <a:extLst>
                <a:ext uri="{FF2B5EF4-FFF2-40B4-BE49-F238E27FC236}">
                  <a16:creationId xmlns:a16="http://schemas.microsoft.com/office/drawing/2014/main" id="{F51BB9CD-6871-4B71-8C5E-6D2AD451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866"/>
              <a:ext cx="265" cy="267"/>
            </a:xfrm>
            <a:custGeom>
              <a:avLst/>
              <a:gdLst>
                <a:gd name="T0" fmla="*/ 430 w 528"/>
                <a:gd name="T1" fmla="*/ 534 h 534"/>
                <a:gd name="T2" fmla="*/ 528 w 528"/>
                <a:gd name="T3" fmla="*/ 386 h 534"/>
                <a:gd name="T4" fmla="*/ 402 w 528"/>
                <a:gd name="T5" fmla="*/ 463 h 534"/>
                <a:gd name="T6" fmla="*/ 468 w 528"/>
                <a:gd name="T7" fmla="*/ 342 h 534"/>
                <a:gd name="T8" fmla="*/ 362 w 528"/>
                <a:gd name="T9" fmla="*/ 414 h 534"/>
                <a:gd name="T10" fmla="*/ 413 w 528"/>
                <a:gd name="T11" fmla="*/ 301 h 534"/>
                <a:gd name="T12" fmla="*/ 320 w 528"/>
                <a:gd name="T13" fmla="*/ 366 h 534"/>
                <a:gd name="T14" fmla="*/ 366 w 528"/>
                <a:gd name="T15" fmla="*/ 264 h 534"/>
                <a:gd name="T16" fmla="*/ 278 w 528"/>
                <a:gd name="T17" fmla="*/ 322 h 534"/>
                <a:gd name="T18" fmla="*/ 317 w 528"/>
                <a:gd name="T19" fmla="*/ 230 h 534"/>
                <a:gd name="T20" fmla="*/ 238 w 528"/>
                <a:gd name="T21" fmla="*/ 279 h 534"/>
                <a:gd name="T22" fmla="*/ 271 w 528"/>
                <a:gd name="T23" fmla="*/ 195 h 534"/>
                <a:gd name="T24" fmla="*/ 204 w 528"/>
                <a:gd name="T25" fmla="*/ 239 h 534"/>
                <a:gd name="T26" fmla="*/ 227 w 528"/>
                <a:gd name="T27" fmla="*/ 160 h 534"/>
                <a:gd name="T28" fmla="*/ 167 w 528"/>
                <a:gd name="T29" fmla="*/ 199 h 534"/>
                <a:gd name="T30" fmla="*/ 182 w 528"/>
                <a:gd name="T31" fmla="*/ 128 h 534"/>
                <a:gd name="T32" fmla="*/ 129 w 528"/>
                <a:gd name="T33" fmla="*/ 155 h 534"/>
                <a:gd name="T34" fmla="*/ 144 w 528"/>
                <a:gd name="T35" fmla="*/ 98 h 534"/>
                <a:gd name="T36" fmla="*/ 96 w 528"/>
                <a:gd name="T37" fmla="*/ 119 h 534"/>
                <a:gd name="T38" fmla="*/ 111 w 528"/>
                <a:gd name="T39" fmla="*/ 71 h 534"/>
                <a:gd name="T40" fmla="*/ 65 w 528"/>
                <a:gd name="T41" fmla="*/ 88 h 534"/>
                <a:gd name="T42" fmla="*/ 74 w 528"/>
                <a:gd name="T43" fmla="*/ 47 h 534"/>
                <a:gd name="T44" fmla="*/ 38 w 528"/>
                <a:gd name="T45" fmla="*/ 57 h 534"/>
                <a:gd name="T46" fmla="*/ 42 w 528"/>
                <a:gd name="T47" fmla="*/ 18 h 534"/>
                <a:gd name="T48" fmla="*/ 11 w 528"/>
                <a:gd name="T49" fmla="*/ 24 h 534"/>
                <a:gd name="T50" fmla="*/ 12 w 528"/>
                <a:gd name="T51" fmla="*/ 0 h 534"/>
                <a:gd name="T52" fmla="*/ 0 w 528"/>
                <a:gd name="T53" fmla="*/ 18 h 534"/>
                <a:gd name="T54" fmla="*/ 430 w 528"/>
                <a:gd name="T55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8" h="534">
                  <a:moveTo>
                    <a:pt x="430" y="534"/>
                  </a:moveTo>
                  <a:lnTo>
                    <a:pt x="528" y="386"/>
                  </a:lnTo>
                  <a:lnTo>
                    <a:pt x="402" y="463"/>
                  </a:lnTo>
                  <a:lnTo>
                    <a:pt x="468" y="342"/>
                  </a:lnTo>
                  <a:lnTo>
                    <a:pt x="362" y="414"/>
                  </a:lnTo>
                  <a:lnTo>
                    <a:pt x="413" y="301"/>
                  </a:lnTo>
                  <a:lnTo>
                    <a:pt x="320" y="366"/>
                  </a:lnTo>
                  <a:lnTo>
                    <a:pt x="366" y="264"/>
                  </a:lnTo>
                  <a:lnTo>
                    <a:pt x="278" y="322"/>
                  </a:lnTo>
                  <a:lnTo>
                    <a:pt x="317" y="230"/>
                  </a:lnTo>
                  <a:lnTo>
                    <a:pt x="238" y="279"/>
                  </a:lnTo>
                  <a:lnTo>
                    <a:pt x="271" y="195"/>
                  </a:lnTo>
                  <a:lnTo>
                    <a:pt x="204" y="239"/>
                  </a:lnTo>
                  <a:lnTo>
                    <a:pt x="227" y="160"/>
                  </a:lnTo>
                  <a:lnTo>
                    <a:pt x="167" y="199"/>
                  </a:lnTo>
                  <a:lnTo>
                    <a:pt x="182" y="128"/>
                  </a:lnTo>
                  <a:lnTo>
                    <a:pt x="129" y="155"/>
                  </a:lnTo>
                  <a:lnTo>
                    <a:pt x="144" y="98"/>
                  </a:lnTo>
                  <a:lnTo>
                    <a:pt x="96" y="119"/>
                  </a:lnTo>
                  <a:lnTo>
                    <a:pt x="111" y="71"/>
                  </a:lnTo>
                  <a:lnTo>
                    <a:pt x="65" y="88"/>
                  </a:lnTo>
                  <a:lnTo>
                    <a:pt x="74" y="47"/>
                  </a:lnTo>
                  <a:lnTo>
                    <a:pt x="38" y="57"/>
                  </a:lnTo>
                  <a:lnTo>
                    <a:pt x="42" y="18"/>
                  </a:lnTo>
                  <a:lnTo>
                    <a:pt x="11" y="24"/>
                  </a:lnTo>
                  <a:lnTo>
                    <a:pt x="12" y="0"/>
                  </a:lnTo>
                  <a:lnTo>
                    <a:pt x="0" y="18"/>
                  </a:lnTo>
                  <a:lnTo>
                    <a:pt x="430" y="5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2" name="Freeform 94">
              <a:extLst>
                <a:ext uri="{FF2B5EF4-FFF2-40B4-BE49-F238E27FC236}">
                  <a16:creationId xmlns:a16="http://schemas.microsoft.com/office/drawing/2014/main" id="{80C7FE20-FF35-4601-A0B3-B0F3BB967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280"/>
              <a:ext cx="283" cy="512"/>
            </a:xfrm>
            <a:custGeom>
              <a:avLst/>
              <a:gdLst>
                <a:gd name="T0" fmla="*/ 567 w 567"/>
                <a:gd name="T1" fmla="*/ 35 h 1026"/>
                <a:gd name="T2" fmla="*/ 29 w 567"/>
                <a:gd name="T3" fmla="*/ 1026 h 1026"/>
                <a:gd name="T4" fmla="*/ 22 w 567"/>
                <a:gd name="T5" fmla="*/ 1026 h 1026"/>
                <a:gd name="T6" fmla="*/ 321 w 567"/>
                <a:gd name="T7" fmla="*/ 474 h 1026"/>
                <a:gd name="T8" fmla="*/ 299 w 567"/>
                <a:gd name="T9" fmla="*/ 463 h 1026"/>
                <a:gd name="T10" fmla="*/ 4 w 567"/>
                <a:gd name="T11" fmla="*/ 1018 h 1026"/>
                <a:gd name="T12" fmla="*/ 0 w 567"/>
                <a:gd name="T13" fmla="*/ 1015 h 1026"/>
                <a:gd name="T14" fmla="*/ 536 w 567"/>
                <a:gd name="T15" fmla="*/ 0 h 1026"/>
                <a:gd name="T16" fmla="*/ 567 w 567"/>
                <a:gd name="T17" fmla="*/ 35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7" h="1026">
                  <a:moveTo>
                    <a:pt x="567" y="35"/>
                  </a:moveTo>
                  <a:lnTo>
                    <a:pt x="29" y="1026"/>
                  </a:lnTo>
                  <a:lnTo>
                    <a:pt x="22" y="1026"/>
                  </a:lnTo>
                  <a:lnTo>
                    <a:pt x="321" y="474"/>
                  </a:lnTo>
                  <a:lnTo>
                    <a:pt x="299" y="463"/>
                  </a:lnTo>
                  <a:lnTo>
                    <a:pt x="4" y="1018"/>
                  </a:lnTo>
                  <a:lnTo>
                    <a:pt x="0" y="1015"/>
                  </a:lnTo>
                  <a:lnTo>
                    <a:pt x="536" y="0"/>
                  </a:lnTo>
                  <a:lnTo>
                    <a:pt x="567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3" name="Freeform 95">
              <a:extLst>
                <a:ext uri="{FF2B5EF4-FFF2-40B4-BE49-F238E27FC236}">
                  <a16:creationId xmlns:a16="http://schemas.microsoft.com/office/drawing/2014/main" id="{AD5026F7-ED9B-45FC-800E-8F3A236C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268"/>
              <a:ext cx="123" cy="199"/>
            </a:xfrm>
            <a:custGeom>
              <a:avLst/>
              <a:gdLst>
                <a:gd name="T0" fmla="*/ 246 w 246"/>
                <a:gd name="T1" fmla="*/ 0 h 399"/>
                <a:gd name="T2" fmla="*/ 211 w 246"/>
                <a:gd name="T3" fmla="*/ 42 h 399"/>
                <a:gd name="T4" fmla="*/ 156 w 246"/>
                <a:gd name="T5" fmla="*/ 114 h 399"/>
                <a:gd name="T6" fmla="*/ 116 w 246"/>
                <a:gd name="T7" fmla="*/ 195 h 399"/>
                <a:gd name="T8" fmla="*/ 120 w 246"/>
                <a:gd name="T9" fmla="*/ 222 h 399"/>
                <a:gd name="T10" fmla="*/ 111 w 246"/>
                <a:gd name="T11" fmla="*/ 246 h 399"/>
                <a:gd name="T12" fmla="*/ 116 w 246"/>
                <a:gd name="T13" fmla="*/ 264 h 399"/>
                <a:gd name="T14" fmla="*/ 91 w 246"/>
                <a:gd name="T15" fmla="*/ 326 h 399"/>
                <a:gd name="T16" fmla="*/ 45 w 246"/>
                <a:gd name="T17" fmla="*/ 399 h 399"/>
                <a:gd name="T18" fmla="*/ 27 w 246"/>
                <a:gd name="T19" fmla="*/ 399 h 399"/>
                <a:gd name="T20" fmla="*/ 0 w 246"/>
                <a:gd name="T21" fmla="*/ 382 h 399"/>
                <a:gd name="T22" fmla="*/ 3 w 246"/>
                <a:gd name="T23" fmla="*/ 360 h 399"/>
                <a:gd name="T24" fmla="*/ 21 w 246"/>
                <a:gd name="T25" fmla="*/ 375 h 399"/>
                <a:gd name="T26" fmla="*/ 34 w 246"/>
                <a:gd name="T27" fmla="*/ 348 h 399"/>
                <a:gd name="T28" fmla="*/ 76 w 246"/>
                <a:gd name="T29" fmla="*/ 306 h 399"/>
                <a:gd name="T30" fmla="*/ 94 w 246"/>
                <a:gd name="T31" fmla="*/ 264 h 399"/>
                <a:gd name="T32" fmla="*/ 91 w 246"/>
                <a:gd name="T33" fmla="*/ 238 h 399"/>
                <a:gd name="T34" fmla="*/ 65 w 246"/>
                <a:gd name="T35" fmla="*/ 273 h 399"/>
                <a:gd name="T36" fmla="*/ 45 w 246"/>
                <a:gd name="T37" fmla="*/ 298 h 399"/>
                <a:gd name="T38" fmla="*/ 72 w 246"/>
                <a:gd name="T39" fmla="*/ 246 h 399"/>
                <a:gd name="T40" fmla="*/ 103 w 246"/>
                <a:gd name="T41" fmla="*/ 218 h 399"/>
                <a:gd name="T42" fmla="*/ 103 w 246"/>
                <a:gd name="T43" fmla="*/ 187 h 399"/>
                <a:gd name="T44" fmla="*/ 149 w 246"/>
                <a:gd name="T45" fmla="*/ 114 h 399"/>
                <a:gd name="T46" fmla="*/ 207 w 246"/>
                <a:gd name="T47" fmla="*/ 42 h 399"/>
                <a:gd name="T48" fmla="*/ 246 w 246"/>
                <a:gd name="T49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99">
                  <a:moveTo>
                    <a:pt x="246" y="0"/>
                  </a:moveTo>
                  <a:lnTo>
                    <a:pt x="211" y="42"/>
                  </a:lnTo>
                  <a:lnTo>
                    <a:pt x="156" y="114"/>
                  </a:lnTo>
                  <a:lnTo>
                    <a:pt x="116" y="195"/>
                  </a:lnTo>
                  <a:lnTo>
                    <a:pt x="120" y="222"/>
                  </a:lnTo>
                  <a:lnTo>
                    <a:pt x="111" y="246"/>
                  </a:lnTo>
                  <a:lnTo>
                    <a:pt x="116" y="264"/>
                  </a:lnTo>
                  <a:lnTo>
                    <a:pt x="91" y="326"/>
                  </a:lnTo>
                  <a:lnTo>
                    <a:pt x="45" y="399"/>
                  </a:lnTo>
                  <a:lnTo>
                    <a:pt x="27" y="399"/>
                  </a:lnTo>
                  <a:lnTo>
                    <a:pt x="0" y="382"/>
                  </a:lnTo>
                  <a:lnTo>
                    <a:pt x="3" y="360"/>
                  </a:lnTo>
                  <a:lnTo>
                    <a:pt x="21" y="375"/>
                  </a:lnTo>
                  <a:lnTo>
                    <a:pt x="34" y="348"/>
                  </a:lnTo>
                  <a:lnTo>
                    <a:pt x="76" y="306"/>
                  </a:lnTo>
                  <a:lnTo>
                    <a:pt x="94" y="264"/>
                  </a:lnTo>
                  <a:lnTo>
                    <a:pt x="91" y="238"/>
                  </a:lnTo>
                  <a:lnTo>
                    <a:pt x="65" y="273"/>
                  </a:lnTo>
                  <a:lnTo>
                    <a:pt x="45" y="298"/>
                  </a:lnTo>
                  <a:lnTo>
                    <a:pt x="72" y="246"/>
                  </a:lnTo>
                  <a:lnTo>
                    <a:pt x="103" y="218"/>
                  </a:lnTo>
                  <a:lnTo>
                    <a:pt x="103" y="187"/>
                  </a:lnTo>
                  <a:lnTo>
                    <a:pt x="149" y="114"/>
                  </a:lnTo>
                  <a:lnTo>
                    <a:pt x="207" y="4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4" name="Freeform 96">
              <a:extLst>
                <a:ext uri="{FF2B5EF4-FFF2-40B4-BE49-F238E27FC236}">
                  <a16:creationId xmlns:a16="http://schemas.microsoft.com/office/drawing/2014/main" id="{92E68B74-A05F-463F-B891-C318365E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349"/>
              <a:ext cx="35" cy="53"/>
            </a:xfrm>
            <a:custGeom>
              <a:avLst/>
              <a:gdLst>
                <a:gd name="T0" fmla="*/ 58 w 69"/>
                <a:gd name="T1" fmla="*/ 11 h 105"/>
                <a:gd name="T2" fmla="*/ 51 w 69"/>
                <a:gd name="T3" fmla="*/ 0 h 105"/>
                <a:gd name="T4" fmla="*/ 0 w 69"/>
                <a:gd name="T5" fmla="*/ 2 h 105"/>
                <a:gd name="T6" fmla="*/ 13 w 69"/>
                <a:gd name="T7" fmla="*/ 33 h 105"/>
                <a:gd name="T8" fmla="*/ 58 w 69"/>
                <a:gd name="T9" fmla="*/ 33 h 105"/>
                <a:gd name="T10" fmla="*/ 44 w 69"/>
                <a:gd name="T11" fmla="*/ 64 h 105"/>
                <a:gd name="T12" fmla="*/ 55 w 69"/>
                <a:gd name="T13" fmla="*/ 105 h 105"/>
                <a:gd name="T14" fmla="*/ 69 w 69"/>
                <a:gd name="T15" fmla="*/ 84 h 105"/>
                <a:gd name="T16" fmla="*/ 55 w 69"/>
                <a:gd name="T17" fmla="*/ 67 h 105"/>
                <a:gd name="T18" fmla="*/ 69 w 69"/>
                <a:gd name="T19" fmla="*/ 38 h 105"/>
                <a:gd name="T20" fmla="*/ 58 w 69"/>
                <a:gd name="T21" fmla="*/ 1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5">
                  <a:moveTo>
                    <a:pt x="58" y="11"/>
                  </a:moveTo>
                  <a:lnTo>
                    <a:pt x="51" y="0"/>
                  </a:lnTo>
                  <a:lnTo>
                    <a:pt x="0" y="2"/>
                  </a:lnTo>
                  <a:lnTo>
                    <a:pt x="13" y="33"/>
                  </a:lnTo>
                  <a:lnTo>
                    <a:pt x="58" y="33"/>
                  </a:lnTo>
                  <a:lnTo>
                    <a:pt x="44" y="64"/>
                  </a:lnTo>
                  <a:lnTo>
                    <a:pt x="55" y="105"/>
                  </a:lnTo>
                  <a:lnTo>
                    <a:pt x="69" y="84"/>
                  </a:lnTo>
                  <a:lnTo>
                    <a:pt x="55" y="67"/>
                  </a:lnTo>
                  <a:lnTo>
                    <a:pt x="69" y="38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5" name="Line 97">
              <a:extLst>
                <a:ext uri="{FF2B5EF4-FFF2-40B4-BE49-F238E27FC236}">
                  <a16:creationId xmlns:a16="http://schemas.microsoft.com/office/drawing/2014/main" id="{CC29D430-80F7-4A08-B7B1-196E8B6B0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" y="2356"/>
              <a:ext cx="14" cy="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6" name="Freeform 98">
              <a:extLst>
                <a:ext uri="{FF2B5EF4-FFF2-40B4-BE49-F238E27FC236}">
                  <a16:creationId xmlns:a16="http://schemas.microsoft.com/office/drawing/2014/main" id="{D105F35B-AC03-44F1-8A35-CC238533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377"/>
              <a:ext cx="19" cy="16"/>
            </a:xfrm>
            <a:custGeom>
              <a:avLst/>
              <a:gdLst>
                <a:gd name="T0" fmla="*/ 38 w 38"/>
                <a:gd name="T1" fmla="*/ 24 h 31"/>
                <a:gd name="T2" fmla="*/ 6 w 38"/>
                <a:gd name="T3" fmla="*/ 0 h 31"/>
                <a:gd name="T4" fmla="*/ 0 w 38"/>
                <a:gd name="T5" fmla="*/ 11 h 31"/>
                <a:gd name="T6" fmla="*/ 27 w 38"/>
                <a:gd name="T7" fmla="*/ 31 h 31"/>
                <a:gd name="T8" fmla="*/ 38 w 38"/>
                <a:gd name="T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1">
                  <a:moveTo>
                    <a:pt x="38" y="24"/>
                  </a:moveTo>
                  <a:lnTo>
                    <a:pt x="6" y="0"/>
                  </a:lnTo>
                  <a:lnTo>
                    <a:pt x="0" y="11"/>
                  </a:lnTo>
                  <a:lnTo>
                    <a:pt x="27" y="31"/>
                  </a:lnTo>
                  <a:lnTo>
                    <a:pt x="3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7" name="Freeform 99">
              <a:extLst>
                <a:ext uri="{FF2B5EF4-FFF2-40B4-BE49-F238E27FC236}">
                  <a16:creationId xmlns:a16="http://schemas.microsoft.com/office/drawing/2014/main" id="{49E6D99A-AC7A-4CB1-8644-C9649167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389"/>
              <a:ext cx="20" cy="21"/>
            </a:xfrm>
            <a:custGeom>
              <a:avLst/>
              <a:gdLst>
                <a:gd name="T0" fmla="*/ 40 w 40"/>
                <a:gd name="T1" fmla="*/ 0 h 42"/>
                <a:gd name="T2" fmla="*/ 0 w 40"/>
                <a:gd name="T3" fmla="*/ 38 h 42"/>
                <a:gd name="T4" fmla="*/ 11 w 40"/>
                <a:gd name="T5" fmla="*/ 42 h 42"/>
                <a:gd name="T6" fmla="*/ 40 w 40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2">
                  <a:moveTo>
                    <a:pt x="40" y="0"/>
                  </a:moveTo>
                  <a:lnTo>
                    <a:pt x="0" y="38"/>
                  </a:lnTo>
                  <a:lnTo>
                    <a:pt x="11" y="4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8" name="Freeform 100">
              <a:extLst>
                <a:ext uri="{FF2B5EF4-FFF2-40B4-BE49-F238E27FC236}">
                  <a16:creationId xmlns:a16="http://schemas.microsoft.com/office/drawing/2014/main" id="{D0CEA18C-7B88-47E6-A24C-FC02D1D8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2464"/>
              <a:ext cx="360" cy="422"/>
            </a:xfrm>
            <a:custGeom>
              <a:avLst/>
              <a:gdLst>
                <a:gd name="T0" fmla="*/ 661 w 719"/>
                <a:gd name="T1" fmla="*/ 0 h 845"/>
                <a:gd name="T2" fmla="*/ 601 w 719"/>
                <a:gd name="T3" fmla="*/ 84 h 845"/>
                <a:gd name="T4" fmla="*/ 557 w 719"/>
                <a:gd name="T5" fmla="*/ 179 h 845"/>
                <a:gd name="T6" fmla="*/ 539 w 719"/>
                <a:gd name="T7" fmla="*/ 257 h 845"/>
                <a:gd name="T8" fmla="*/ 539 w 719"/>
                <a:gd name="T9" fmla="*/ 332 h 845"/>
                <a:gd name="T10" fmla="*/ 554 w 719"/>
                <a:gd name="T11" fmla="*/ 419 h 845"/>
                <a:gd name="T12" fmla="*/ 577 w 719"/>
                <a:gd name="T13" fmla="*/ 527 h 845"/>
                <a:gd name="T14" fmla="*/ 581 w 719"/>
                <a:gd name="T15" fmla="*/ 588 h 845"/>
                <a:gd name="T16" fmla="*/ 577 w 719"/>
                <a:gd name="T17" fmla="*/ 676 h 845"/>
                <a:gd name="T18" fmla="*/ 550 w 719"/>
                <a:gd name="T19" fmla="*/ 801 h 845"/>
                <a:gd name="T20" fmla="*/ 0 w 719"/>
                <a:gd name="T21" fmla="*/ 709 h 845"/>
                <a:gd name="T22" fmla="*/ 0 w 719"/>
                <a:gd name="T23" fmla="*/ 720 h 845"/>
                <a:gd name="T24" fmla="*/ 716 w 719"/>
                <a:gd name="T25" fmla="*/ 845 h 845"/>
                <a:gd name="T26" fmla="*/ 719 w 719"/>
                <a:gd name="T27" fmla="*/ 832 h 845"/>
                <a:gd name="T28" fmla="*/ 563 w 719"/>
                <a:gd name="T29" fmla="*/ 801 h 845"/>
                <a:gd name="T30" fmla="*/ 588 w 719"/>
                <a:gd name="T31" fmla="*/ 700 h 845"/>
                <a:gd name="T32" fmla="*/ 601 w 719"/>
                <a:gd name="T33" fmla="*/ 612 h 845"/>
                <a:gd name="T34" fmla="*/ 592 w 719"/>
                <a:gd name="T35" fmla="*/ 499 h 845"/>
                <a:gd name="T36" fmla="*/ 577 w 719"/>
                <a:gd name="T37" fmla="*/ 394 h 845"/>
                <a:gd name="T38" fmla="*/ 574 w 719"/>
                <a:gd name="T39" fmla="*/ 310 h 845"/>
                <a:gd name="T40" fmla="*/ 588 w 719"/>
                <a:gd name="T41" fmla="*/ 210 h 845"/>
                <a:gd name="T42" fmla="*/ 616 w 719"/>
                <a:gd name="T43" fmla="*/ 122 h 845"/>
                <a:gd name="T44" fmla="*/ 674 w 719"/>
                <a:gd name="T45" fmla="*/ 11 h 845"/>
                <a:gd name="T46" fmla="*/ 661 w 719"/>
                <a:gd name="T47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9" h="845">
                  <a:moveTo>
                    <a:pt x="661" y="0"/>
                  </a:moveTo>
                  <a:lnTo>
                    <a:pt x="601" y="84"/>
                  </a:lnTo>
                  <a:lnTo>
                    <a:pt x="557" y="179"/>
                  </a:lnTo>
                  <a:lnTo>
                    <a:pt x="539" y="257"/>
                  </a:lnTo>
                  <a:lnTo>
                    <a:pt x="539" y="332"/>
                  </a:lnTo>
                  <a:lnTo>
                    <a:pt x="554" y="419"/>
                  </a:lnTo>
                  <a:lnTo>
                    <a:pt x="577" y="527"/>
                  </a:lnTo>
                  <a:lnTo>
                    <a:pt x="581" y="588"/>
                  </a:lnTo>
                  <a:lnTo>
                    <a:pt x="577" y="676"/>
                  </a:lnTo>
                  <a:lnTo>
                    <a:pt x="550" y="801"/>
                  </a:lnTo>
                  <a:lnTo>
                    <a:pt x="0" y="709"/>
                  </a:lnTo>
                  <a:lnTo>
                    <a:pt x="0" y="720"/>
                  </a:lnTo>
                  <a:lnTo>
                    <a:pt x="716" y="845"/>
                  </a:lnTo>
                  <a:lnTo>
                    <a:pt x="719" y="832"/>
                  </a:lnTo>
                  <a:lnTo>
                    <a:pt x="563" y="801"/>
                  </a:lnTo>
                  <a:lnTo>
                    <a:pt x="588" y="700"/>
                  </a:lnTo>
                  <a:lnTo>
                    <a:pt x="601" y="612"/>
                  </a:lnTo>
                  <a:lnTo>
                    <a:pt x="592" y="499"/>
                  </a:lnTo>
                  <a:lnTo>
                    <a:pt x="577" y="394"/>
                  </a:lnTo>
                  <a:lnTo>
                    <a:pt x="574" y="310"/>
                  </a:lnTo>
                  <a:lnTo>
                    <a:pt x="588" y="210"/>
                  </a:lnTo>
                  <a:lnTo>
                    <a:pt x="616" y="122"/>
                  </a:lnTo>
                  <a:lnTo>
                    <a:pt x="674" y="11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89" name="Freeform 101">
              <a:extLst>
                <a:ext uri="{FF2B5EF4-FFF2-40B4-BE49-F238E27FC236}">
                  <a16:creationId xmlns:a16="http://schemas.microsoft.com/office/drawing/2014/main" id="{8F286198-27C4-4975-BB1F-4F406E115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528"/>
              <a:ext cx="351" cy="142"/>
            </a:xfrm>
            <a:custGeom>
              <a:avLst/>
              <a:gdLst>
                <a:gd name="T0" fmla="*/ 55 w 702"/>
                <a:gd name="T1" fmla="*/ 23 h 284"/>
                <a:gd name="T2" fmla="*/ 38 w 702"/>
                <a:gd name="T3" fmla="*/ 0 h 284"/>
                <a:gd name="T4" fmla="*/ 20 w 702"/>
                <a:gd name="T5" fmla="*/ 14 h 284"/>
                <a:gd name="T6" fmla="*/ 38 w 702"/>
                <a:gd name="T7" fmla="*/ 49 h 284"/>
                <a:gd name="T8" fmla="*/ 4 w 702"/>
                <a:gd name="T9" fmla="*/ 134 h 284"/>
                <a:gd name="T10" fmla="*/ 0 w 702"/>
                <a:gd name="T11" fmla="*/ 198 h 284"/>
                <a:gd name="T12" fmla="*/ 31 w 702"/>
                <a:gd name="T13" fmla="*/ 214 h 284"/>
                <a:gd name="T14" fmla="*/ 161 w 702"/>
                <a:gd name="T15" fmla="*/ 218 h 284"/>
                <a:gd name="T16" fmla="*/ 219 w 702"/>
                <a:gd name="T17" fmla="*/ 222 h 284"/>
                <a:gd name="T18" fmla="*/ 303 w 702"/>
                <a:gd name="T19" fmla="*/ 256 h 284"/>
                <a:gd name="T20" fmla="*/ 388 w 702"/>
                <a:gd name="T21" fmla="*/ 278 h 284"/>
                <a:gd name="T22" fmla="*/ 452 w 702"/>
                <a:gd name="T23" fmla="*/ 284 h 284"/>
                <a:gd name="T24" fmla="*/ 580 w 702"/>
                <a:gd name="T25" fmla="*/ 278 h 284"/>
                <a:gd name="T26" fmla="*/ 702 w 702"/>
                <a:gd name="T27" fmla="*/ 234 h 284"/>
                <a:gd name="T28" fmla="*/ 598 w 702"/>
                <a:gd name="T29" fmla="*/ 256 h 284"/>
                <a:gd name="T30" fmla="*/ 507 w 702"/>
                <a:gd name="T31" fmla="*/ 260 h 284"/>
                <a:gd name="T32" fmla="*/ 368 w 702"/>
                <a:gd name="T33" fmla="*/ 251 h 284"/>
                <a:gd name="T34" fmla="*/ 230 w 702"/>
                <a:gd name="T35" fmla="*/ 185 h 284"/>
                <a:gd name="T36" fmla="*/ 264 w 702"/>
                <a:gd name="T37" fmla="*/ 222 h 284"/>
                <a:gd name="T38" fmla="*/ 177 w 702"/>
                <a:gd name="T39" fmla="*/ 191 h 284"/>
                <a:gd name="T40" fmla="*/ 201 w 702"/>
                <a:gd name="T41" fmla="*/ 171 h 284"/>
                <a:gd name="T42" fmla="*/ 122 w 702"/>
                <a:gd name="T43" fmla="*/ 183 h 284"/>
                <a:gd name="T44" fmla="*/ 97 w 702"/>
                <a:gd name="T45" fmla="*/ 180 h 284"/>
                <a:gd name="T46" fmla="*/ 93 w 702"/>
                <a:gd name="T47" fmla="*/ 149 h 284"/>
                <a:gd name="T48" fmla="*/ 139 w 702"/>
                <a:gd name="T49" fmla="*/ 111 h 284"/>
                <a:gd name="T50" fmla="*/ 97 w 702"/>
                <a:gd name="T51" fmla="*/ 80 h 284"/>
                <a:gd name="T52" fmla="*/ 135 w 702"/>
                <a:gd name="T53" fmla="*/ 38 h 284"/>
                <a:gd name="T54" fmla="*/ 77 w 702"/>
                <a:gd name="T55" fmla="*/ 31 h 284"/>
                <a:gd name="T56" fmla="*/ 55 w 702"/>
                <a:gd name="T57" fmla="*/ 2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2" h="284">
                  <a:moveTo>
                    <a:pt x="55" y="23"/>
                  </a:moveTo>
                  <a:lnTo>
                    <a:pt x="38" y="0"/>
                  </a:lnTo>
                  <a:lnTo>
                    <a:pt x="20" y="14"/>
                  </a:lnTo>
                  <a:lnTo>
                    <a:pt x="38" y="49"/>
                  </a:lnTo>
                  <a:lnTo>
                    <a:pt x="4" y="134"/>
                  </a:lnTo>
                  <a:lnTo>
                    <a:pt x="0" y="198"/>
                  </a:lnTo>
                  <a:lnTo>
                    <a:pt x="31" y="214"/>
                  </a:lnTo>
                  <a:lnTo>
                    <a:pt x="161" y="218"/>
                  </a:lnTo>
                  <a:lnTo>
                    <a:pt x="219" y="222"/>
                  </a:lnTo>
                  <a:lnTo>
                    <a:pt x="303" y="256"/>
                  </a:lnTo>
                  <a:lnTo>
                    <a:pt x="388" y="278"/>
                  </a:lnTo>
                  <a:lnTo>
                    <a:pt x="452" y="284"/>
                  </a:lnTo>
                  <a:lnTo>
                    <a:pt x="580" y="278"/>
                  </a:lnTo>
                  <a:lnTo>
                    <a:pt x="702" y="234"/>
                  </a:lnTo>
                  <a:lnTo>
                    <a:pt x="598" y="256"/>
                  </a:lnTo>
                  <a:lnTo>
                    <a:pt x="507" y="260"/>
                  </a:lnTo>
                  <a:lnTo>
                    <a:pt x="368" y="251"/>
                  </a:lnTo>
                  <a:lnTo>
                    <a:pt x="230" y="185"/>
                  </a:lnTo>
                  <a:lnTo>
                    <a:pt x="264" y="222"/>
                  </a:lnTo>
                  <a:lnTo>
                    <a:pt x="177" y="191"/>
                  </a:lnTo>
                  <a:lnTo>
                    <a:pt x="201" y="171"/>
                  </a:lnTo>
                  <a:lnTo>
                    <a:pt x="122" y="183"/>
                  </a:lnTo>
                  <a:lnTo>
                    <a:pt x="97" y="180"/>
                  </a:lnTo>
                  <a:lnTo>
                    <a:pt x="93" y="149"/>
                  </a:lnTo>
                  <a:lnTo>
                    <a:pt x="139" y="111"/>
                  </a:lnTo>
                  <a:lnTo>
                    <a:pt x="97" y="80"/>
                  </a:lnTo>
                  <a:lnTo>
                    <a:pt x="135" y="38"/>
                  </a:lnTo>
                  <a:lnTo>
                    <a:pt x="77" y="31"/>
                  </a:lnTo>
                  <a:lnTo>
                    <a:pt x="55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0" name="Freeform 102">
              <a:extLst>
                <a:ext uri="{FF2B5EF4-FFF2-40B4-BE49-F238E27FC236}">
                  <a16:creationId xmlns:a16="http://schemas.microsoft.com/office/drawing/2014/main" id="{A8D86AFE-7D39-4603-8B28-15C4358BD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33"/>
              <a:ext cx="299" cy="206"/>
            </a:xfrm>
            <a:custGeom>
              <a:avLst/>
              <a:gdLst>
                <a:gd name="T0" fmla="*/ 41 w 598"/>
                <a:gd name="T1" fmla="*/ 219 h 414"/>
                <a:gd name="T2" fmla="*/ 183 w 598"/>
                <a:gd name="T3" fmla="*/ 150 h 414"/>
                <a:gd name="T4" fmla="*/ 225 w 598"/>
                <a:gd name="T5" fmla="*/ 146 h 414"/>
                <a:gd name="T6" fmla="*/ 225 w 598"/>
                <a:gd name="T7" fmla="*/ 122 h 414"/>
                <a:gd name="T8" fmla="*/ 30 w 598"/>
                <a:gd name="T9" fmla="*/ 24 h 414"/>
                <a:gd name="T10" fmla="*/ 0 w 598"/>
                <a:gd name="T11" fmla="*/ 99 h 414"/>
                <a:gd name="T12" fmla="*/ 22 w 598"/>
                <a:gd name="T13" fmla="*/ 0 h 414"/>
                <a:gd name="T14" fmla="*/ 268 w 598"/>
                <a:gd name="T15" fmla="*/ 108 h 414"/>
                <a:gd name="T16" fmla="*/ 225 w 598"/>
                <a:gd name="T17" fmla="*/ 188 h 414"/>
                <a:gd name="T18" fmla="*/ 303 w 598"/>
                <a:gd name="T19" fmla="*/ 279 h 414"/>
                <a:gd name="T20" fmla="*/ 401 w 598"/>
                <a:gd name="T21" fmla="*/ 345 h 414"/>
                <a:gd name="T22" fmla="*/ 551 w 598"/>
                <a:gd name="T23" fmla="*/ 372 h 414"/>
                <a:gd name="T24" fmla="*/ 598 w 598"/>
                <a:gd name="T25" fmla="*/ 399 h 414"/>
                <a:gd name="T26" fmla="*/ 582 w 598"/>
                <a:gd name="T27" fmla="*/ 414 h 414"/>
                <a:gd name="T28" fmla="*/ 549 w 598"/>
                <a:gd name="T29" fmla="*/ 383 h 414"/>
                <a:gd name="T30" fmla="*/ 443 w 598"/>
                <a:gd name="T31" fmla="*/ 383 h 414"/>
                <a:gd name="T32" fmla="*/ 314 w 598"/>
                <a:gd name="T33" fmla="*/ 390 h 414"/>
                <a:gd name="T34" fmla="*/ 376 w 598"/>
                <a:gd name="T35" fmla="*/ 357 h 414"/>
                <a:gd name="T36" fmla="*/ 317 w 598"/>
                <a:gd name="T37" fmla="*/ 352 h 414"/>
                <a:gd name="T38" fmla="*/ 369 w 598"/>
                <a:gd name="T39" fmla="*/ 337 h 414"/>
                <a:gd name="T40" fmla="*/ 287 w 598"/>
                <a:gd name="T41" fmla="*/ 295 h 414"/>
                <a:gd name="T42" fmla="*/ 208 w 598"/>
                <a:gd name="T43" fmla="*/ 199 h 414"/>
                <a:gd name="T44" fmla="*/ 81 w 598"/>
                <a:gd name="T45" fmla="*/ 223 h 414"/>
                <a:gd name="T46" fmla="*/ 41 w 598"/>
                <a:gd name="T47" fmla="*/ 219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98" h="414">
                  <a:moveTo>
                    <a:pt x="41" y="219"/>
                  </a:moveTo>
                  <a:lnTo>
                    <a:pt x="183" y="150"/>
                  </a:lnTo>
                  <a:lnTo>
                    <a:pt x="225" y="146"/>
                  </a:lnTo>
                  <a:lnTo>
                    <a:pt x="225" y="122"/>
                  </a:lnTo>
                  <a:lnTo>
                    <a:pt x="30" y="24"/>
                  </a:lnTo>
                  <a:lnTo>
                    <a:pt x="0" y="99"/>
                  </a:lnTo>
                  <a:lnTo>
                    <a:pt x="22" y="0"/>
                  </a:lnTo>
                  <a:lnTo>
                    <a:pt x="268" y="108"/>
                  </a:lnTo>
                  <a:lnTo>
                    <a:pt x="225" y="188"/>
                  </a:lnTo>
                  <a:lnTo>
                    <a:pt x="303" y="279"/>
                  </a:lnTo>
                  <a:lnTo>
                    <a:pt x="401" y="345"/>
                  </a:lnTo>
                  <a:lnTo>
                    <a:pt x="551" y="372"/>
                  </a:lnTo>
                  <a:lnTo>
                    <a:pt x="598" y="399"/>
                  </a:lnTo>
                  <a:lnTo>
                    <a:pt x="582" y="414"/>
                  </a:lnTo>
                  <a:lnTo>
                    <a:pt x="549" y="383"/>
                  </a:lnTo>
                  <a:lnTo>
                    <a:pt x="443" y="383"/>
                  </a:lnTo>
                  <a:lnTo>
                    <a:pt x="314" y="390"/>
                  </a:lnTo>
                  <a:lnTo>
                    <a:pt x="376" y="357"/>
                  </a:lnTo>
                  <a:lnTo>
                    <a:pt x="317" y="352"/>
                  </a:lnTo>
                  <a:lnTo>
                    <a:pt x="369" y="337"/>
                  </a:lnTo>
                  <a:lnTo>
                    <a:pt x="287" y="295"/>
                  </a:lnTo>
                  <a:lnTo>
                    <a:pt x="208" y="199"/>
                  </a:lnTo>
                  <a:lnTo>
                    <a:pt x="81" y="223"/>
                  </a:lnTo>
                  <a:lnTo>
                    <a:pt x="41" y="2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1" name="Freeform 103">
              <a:extLst>
                <a:ext uri="{FF2B5EF4-FFF2-40B4-BE49-F238E27FC236}">
                  <a16:creationId xmlns:a16="http://schemas.microsoft.com/office/drawing/2014/main" id="{7EF30B91-94DC-431E-90E2-2416B9DA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509"/>
              <a:ext cx="21" cy="37"/>
            </a:xfrm>
            <a:custGeom>
              <a:avLst/>
              <a:gdLst>
                <a:gd name="T0" fmla="*/ 42 w 42"/>
                <a:gd name="T1" fmla="*/ 0 h 73"/>
                <a:gd name="T2" fmla="*/ 0 w 42"/>
                <a:gd name="T3" fmla="*/ 70 h 73"/>
                <a:gd name="T4" fmla="*/ 34 w 42"/>
                <a:gd name="T5" fmla="*/ 73 h 73"/>
                <a:gd name="T6" fmla="*/ 42 w 42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3">
                  <a:moveTo>
                    <a:pt x="42" y="0"/>
                  </a:moveTo>
                  <a:lnTo>
                    <a:pt x="0" y="70"/>
                  </a:lnTo>
                  <a:lnTo>
                    <a:pt x="34" y="7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2" name="Freeform 104">
              <a:extLst>
                <a:ext uri="{FF2B5EF4-FFF2-40B4-BE49-F238E27FC236}">
                  <a16:creationId xmlns:a16="http://schemas.microsoft.com/office/drawing/2014/main" id="{CB238ED2-2312-4F35-A48F-22456D34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632"/>
              <a:ext cx="78" cy="153"/>
            </a:xfrm>
            <a:custGeom>
              <a:avLst/>
              <a:gdLst>
                <a:gd name="T0" fmla="*/ 0 w 154"/>
                <a:gd name="T1" fmla="*/ 0 h 306"/>
                <a:gd name="T2" fmla="*/ 111 w 154"/>
                <a:gd name="T3" fmla="*/ 306 h 306"/>
                <a:gd name="T4" fmla="*/ 154 w 154"/>
                <a:gd name="T5" fmla="*/ 286 h 306"/>
                <a:gd name="T6" fmla="*/ 58 w 154"/>
                <a:gd name="T7" fmla="*/ 15 h 306"/>
                <a:gd name="T8" fmla="*/ 0 w 154"/>
                <a:gd name="T9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306">
                  <a:moveTo>
                    <a:pt x="0" y="0"/>
                  </a:moveTo>
                  <a:lnTo>
                    <a:pt x="111" y="306"/>
                  </a:lnTo>
                  <a:lnTo>
                    <a:pt x="154" y="286"/>
                  </a:lnTo>
                  <a:lnTo>
                    <a:pt x="58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3" name="Freeform 105">
              <a:extLst>
                <a:ext uri="{FF2B5EF4-FFF2-40B4-BE49-F238E27FC236}">
                  <a16:creationId xmlns:a16="http://schemas.microsoft.com/office/drawing/2014/main" id="{15642AD3-A348-442D-AACE-AF4AC727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257"/>
              <a:ext cx="25" cy="113"/>
            </a:xfrm>
            <a:custGeom>
              <a:avLst/>
              <a:gdLst>
                <a:gd name="T0" fmla="*/ 11 w 50"/>
                <a:gd name="T1" fmla="*/ 0 h 226"/>
                <a:gd name="T2" fmla="*/ 39 w 50"/>
                <a:gd name="T3" fmla="*/ 122 h 226"/>
                <a:gd name="T4" fmla="*/ 50 w 50"/>
                <a:gd name="T5" fmla="*/ 198 h 226"/>
                <a:gd name="T6" fmla="*/ 33 w 50"/>
                <a:gd name="T7" fmla="*/ 226 h 226"/>
                <a:gd name="T8" fmla="*/ 24 w 50"/>
                <a:gd name="T9" fmla="*/ 129 h 226"/>
                <a:gd name="T10" fmla="*/ 0 w 50"/>
                <a:gd name="T11" fmla="*/ 0 h 226"/>
                <a:gd name="T12" fmla="*/ 11 w 50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26">
                  <a:moveTo>
                    <a:pt x="11" y="0"/>
                  </a:moveTo>
                  <a:lnTo>
                    <a:pt x="39" y="122"/>
                  </a:lnTo>
                  <a:lnTo>
                    <a:pt x="50" y="198"/>
                  </a:lnTo>
                  <a:lnTo>
                    <a:pt x="33" y="226"/>
                  </a:lnTo>
                  <a:lnTo>
                    <a:pt x="24" y="129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4" name="Freeform 106">
              <a:extLst>
                <a:ext uri="{FF2B5EF4-FFF2-40B4-BE49-F238E27FC236}">
                  <a16:creationId xmlns:a16="http://schemas.microsoft.com/office/drawing/2014/main" id="{F2C78DDC-A144-4D99-952C-F973FAC72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2676"/>
              <a:ext cx="24" cy="82"/>
            </a:xfrm>
            <a:custGeom>
              <a:avLst/>
              <a:gdLst>
                <a:gd name="T0" fmla="*/ 48 w 48"/>
                <a:gd name="T1" fmla="*/ 41 h 163"/>
                <a:gd name="T2" fmla="*/ 17 w 48"/>
                <a:gd name="T3" fmla="*/ 163 h 163"/>
                <a:gd name="T4" fmla="*/ 0 w 48"/>
                <a:gd name="T5" fmla="*/ 160 h 163"/>
                <a:gd name="T6" fmla="*/ 37 w 48"/>
                <a:gd name="T7" fmla="*/ 0 h 163"/>
                <a:gd name="T8" fmla="*/ 48 w 48"/>
                <a:gd name="T9" fmla="*/ 4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3">
                  <a:moveTo>
                    <a:pt x="48" y="41"/>
                  </a:moveTo>
                  <a:lnTo>
                    <a:pt x="17" y="163"/>
                  </a:lnTo>
                  <a:lnTo>
                    <a:pt x="0" y="160"/>
                  </a:lnTo>
                  <a:lnTo>
                    <a:pt x="37" y="0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5" name="Freeform 107">
              <a:extLst>
                <a:ext uri="{FF2B5EF4-FFF2-40B4-BE49-F238E27FC236}">
                  <a16:creationId xmlns:a16="http://schemas.microsoft.com/office/drawing/2014/main" id="{FB8968ED-1E1E-4892-93A3-17B36A7CA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838"/>
              <a:ext cx="362" cy="69"/>
            </a:xfrm>
            <a:custGeom>
              <a:avLst/>
              <a:gdLst>
                <a:gd name="T0" fmla="*/ 6 w 725"/>
                <a:gd name="T1" fmla="*/ 0 h 138"/>
                <a:gd name="T2" fmla="*/ 636 w 725"/>
                <a:gd name="T3" fmla="*/ 111 h 138"/>
                <a:gd name="T4" fmla="*/ 673 w 725"/>
                <a:gd name="T5" fmla="*/ 83 h 138"/>
                <a:gd name="T6" fmla="*/ 663 w 725"/>
                <a:gd name="T7" fmla="*/ 114 h 138"/>
                <a:gd name="T8" fmla="*/ 705 w 725"/>
                <a:gd name="T9" fmla="*/ 122 h 138"/>
                <a:gd name="T10" fmla="*/ 725 w 725"/>
                <a:gd name="T11" fmla="*/ 96 h 138"/>
                <a:gd name="T12" fmla="*/ 722 w 725"/>
                <a:gd name="T13" fmla="*/ 138 h 138"/>
                <a:gd name="T14" fmla="*/ 0 w 725"/>
                <a:gd name="T15" fmla="*/ 9 h 138"/>
                <a:gd name="T16" fmla="*/ 6 w 725"/>
                <a:gd name="T1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138">
                  <a:moveTo>
                    <a:pt x="6" y="0"/>
                  </a:moveTo>
                  <a:lnTo>
                    <a:pt x="636" y="111"/>
                  </a:lnTo>
                  <a:lnTo>
                    <a:pt x="673" y="83"/>
                  </a:lnTo>
                  <a:lnTo>
                    <a:pt x="663" y="114"/>
                  </a:lnTo>
                  <a:lnTo>
                    <a:pt x="705" y="122"/>
                  </a:lnTo>
                  <a:lnTo>
                    <a:pt x="725" y="96"/>
                  </a:lnTo>
                  <a:lnTo>
                    <a:pt x="722" y="138"/>
                  </a:lnTo>
                  <a:lnTo>
                    <a:pt x="0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6" name="Freeform 108">
              <a:extLst>
                <a:ext uri="{FF2B5EF4-FFF2-40B4-BE49-F238E27FC236}">
                  <a16:creationId xmlns:a16="http://schemas.microsoft.com/office/drawing/2014/main" id="{079C6DF2-0B1D-4D9A-BBE2-65ACB9CD6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886"/>
              <a:ext cx="128" cy="136"/>
            </a:xfrm>
            <a:custGeom>
              <a:avLst/>
              <a:gdLst>
                <a:gd name="T0" fmla="*/ 115 w 257"/>
                <a:gd name="T1" fmla="*/ 0 h 272"/>
                <a:gd name="T2" fmla="*/ 57 w 257"/>
                <a:gd name="T3" fmla="*/ 137 h 272"/>
                <a:gd name="T4" fmla="*/ 31 w 257"/>
                <a:gd name="T5" fmla="*/ 133 h 272"/>
                <a:gd name="T6" fmla="*/ 0 w 257"/>
                <a:gd name="T7" fmla="*/ 230 h 272"/>
                <a:gd name="T8" fmla="*/ 0 w 257"/>
                <a:gd name="T9" fmla="*/ 272 h 272"/>
                <a:gd name="T10" fmla="*/ 15 w 257"/>
                <a:gd name="T11" fmla="*/ 230 h 272"/>
                <a:gd name="T12" fmla="*/ 42 w 257"/>
                <a:gd name="T13" fmla="*/ 164 h 272"/>
                <a:gd name="T14" fmla="*/ 173 w 257"/>
                <a:gd name="T15" fmla="*/ 215 h 272"/>
                <a:gd name="T16" fmla="*/ 257 w 257"/>
                <a:gd name="T17" fmla="*/ 230 h 272"/>
                <a:gd name="T18" fmla="*/ 253 w 257"/>
                <a:gd name="T19" fmla="*/ 215 h 272"/>
                <a:gd name="T20" fmla="*/ 168 w 257"/>
                <a:gd name="T21" fmla="*/ 195 h 272"/>
                <a:gd name="T22" fmla="*/ 73 w 257"/>
                <a:gd name="T23" fmla="*/ 153 h 272"/>
                <a:gd name="T24" fmla="*/ 126 w 257"/>
                <a:gd name="T25" fmla="*/ 11 h 272"/>
                <a:gd name="T26" fmla="*/ 115 w 257"/>
                <a:gd name="T27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272">
                  <a:moveTo>
                    <a:pt x="115" y="0"/>
                  </a:moveTo>
                  <a:lnTo>
                    <a:pt x="57" y="137"/>
                  </a:lnTo>
                  <a:lnTo>
                    <a:pt x="31" y="133"/>
                  </a:lnTo>
                  <a:lnTo>
                    <a:pt x="0" y="230"/>
                  </a:lnTo>
                  <a:lnTo>
                    <a:pt x="0" y="272"/>
                  </a:lnTo>
                  <a:lnTo>
                    <a:pt x="15" y="230"/>
                  </a:lnTo>
                  <a:lnTo>
                    <a:pt x="42" y="164"/>
                  </a:lnTo>
                  <a:lnTo>
                    <a:pt x="173" y="215"/>
                  </a:lnTo>
                  <a:lnTo>
                    <a:pt x="257" y="230"/>
                  </a:lnTo>
                  <a:lnTo>
                    <a:pt x="253" y="215"/>
                  </a:lnTo>
                  <a:lnTo>
                    <a:pt x="168" y="195"/>
                  </a:lnTo>
                  <a:lnTo>
                    <a:pt x="73" y="153"/>
                  </a:lnTo>
                  <a:lnTo>
                    <a:pt x="126" y="11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7" name="Freeform 109">
              <a:extLst>
                <a:ext uri="{FF2B5EF4-FFF2-40B4-BE49-F238E27FC236}">
                  <a16:creationId xmlns:a16="http://schemas.microsoft.com/office/drawing/2014/main" id="{63D1C829-72CF-4A3B-A04E-C98D1183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932"/>
              <a:ext cx="75" cy="31"/>
            </a:xfrm>
            <a:custGeom>
              <a:avLst/>
              <a:gdLst>
                <a:gd name="T0" fmla="*/ 11 w 149"/>
                <a:gd name="T1" fmla="*/ 0 h 62"/>
                <a:gd name="T2" fmla="*/ 0 w 149"/>
                <a:gd name="T3" fmla="*/ 17 h 62"/>
                <a:gd name="T4" fmla="*/ 149 w 149"/>
                <a:gd name="T5" fmla="*/ 62 h 62"/>
                <a:gd name="T6" fmla="*/ 11 w 149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2">
                  <a:moveTo>
                    <a:pt x="11" y="0"/>
                  </a:moveTo>
                  <a:lnTo>
                    <a:pt x="0" y="17"/>
                  </a:lnTo>
                  <a:lnTo>
                    <a:pt x="149" y="6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8" name="Freeform 110">
              <a:extLst>
                <a:ext uri="{FF2B5EF4-FFF2-40B4-BE49-F238E27FC236}">
                  <a16:creationId xmlns:a16="http://schemas.microsoft.com/office/drawing/2014/main" id="{3D7046D4-678F-45D7-8087-69BD388B5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232"/>
              <a:ext cx="147" cy="23"/>
            </a:xfrm>
            <a:custGeom>
              <a:avLst/>
              <a:gdLst>
                <a:gd name="T0" fmla="*/ 0 w 295"/>
                <a:gd name="T1" fmla="*/ 0 h 45"/>
                <a:gd name="T2" fmla="*/ 295 w 295"/>
                <a:gd name="T3" fmla="*/ 0 h 45"/>
                <a:gd name="T4" fmla="*/ 295 w 295"/>
                <a:gd name="T5" fmla="*/ 45 h 45"/>
                <a:gd name="T6" fmla="*/ 42 w 295"/>
                <a:gd name="T7" fmla="*/ 45 h 45"/>
                <a:gd name="T8" fmla="*/ 0 w 29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45">
                  <a:moveTo>
                    <a:pt x="0" y="0"/>
                  </a:moveTo>
                  <a:lnTo>
                    <a:pt x="295" y="0"/>
                  </a:lnTo>
                  <a:lnTo>
                    <a:pt x="295" y="45"/>
                  </a:lnTo>
                  <a:lnTo>
                    <a:pt x="42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9" name="Freeform 111">
              <a:extLst>
                <a:ext uri="{FF2B5EF4-FFF2-40B4-BE49-F238E27FC236}">
                  <a16:creationId xmlns:a16="http://schemas.microsoft.com/office/drawing/2014/main" id="{634F5C3A-8CC9-4C50-B145-94026858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057"/>
              <a:ext cx="211" cy="34"/>
            </a:xfrm>
            <a:custGeom>
              <a:avLst/>
              <a:gdLst>
                <a:gd name="T0" fmla="*/ 0 w 422"/>
                <a:gd name="T1" fmla="*/ 0 h 67"/>
                <a:gd name="T2" fmla="*/ 118 w 422"/>
                <a:gd name="T3" fmla="*/ 3 h 67"/>
                <a:gd name="T4" fmla="*/ 262 w 422"/>
                <a:gd name="T5" fmla="*/ 14 h 67"/>
                <a:gd name="T6" fmla="*/ 371 w 422"/>
                <a:gd name="T7" fmla="*/ 51 h 67"/>
                <a:gd name="T8" fmla="*/ 422 w 422"/>
                <a:gd name="T9" fmla="*/ 56 h 67"/>
                <a:gd name="T10" fmla="*/ 419 w 422"/>
                <a:gd name="T11" fmla="*/ 67 h 67"/>
                <a:gd name="T12" fmla="*/ 304 w 422"/>
                <a:gd name="T13" fmla="*/ 51 h 67"/>
                <a:gd name="T14" fmla="*/ 222 w 422"/>
                <a:gd name="T15" fmla="*/ 31 h 67"/>
                <a:gd name="T16" fmla="*/ 82 w 422"/>
                <a:gd name="T17" fmla="*/ 20 h 67"/>
                <a:gd name="T18" fmla="*/ 5 w 422"/>
                <a:gd name="T19" fmla="*/ 9 h 67"/>
                <a:gd name="T20" fmla="*/ 0 w 422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67">
                  <a:moveTo>
                    <a:pt x="0" y="0"/>
                  </a:moveTo>
                  <a:lnTo>
                    <a:pt x="118" y="3"/>
                  </a:lnTo>
                  <a:lnTo>
                    <a:pt x="262" y="14"/>
                  </a:lnTo>
                  <a:lnTo>
                    <a:pt x="371" y="51"/>
                  </a:lnTo>
                  <a:lnTo>
                    <a:pt x="422" y="56"/>
                  </a:lnTo>
                  <a:lnTo>
                    <a:pt x="419" y="67"/>
                  </a:lnTo>
                  <a:lnTo>
                    <a:pt x="304" y="51"/>
                  </a:lnTo>
                  <a:lnTo>
                    <a:pt x="222" y="31"/>
                  </a:lnTo>
                  <a:lnTo>
                    <a:pt x="82" y="20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0" name="Freeform 112">
              <a:extLst>
                <a:ext uri="{FF2B5EF4-FFF2-40B4-BE49-F238E27FC236}">
                  <a16:creationId xmlns:a16="http://schemas.microsoft.com/office/drawing/2014/main" id="{49663A21-0AD3-4689-923E-51A7AEBFF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062"/>
              <a:ext cx="32" cy="29"/>
            </a:xfrm>
            <a:custGeom>
              <a:avLst/>
              <a:gdLst>
                <a:gd name="T0" fmla="*/ 22 w 64"/>
                <a:gd name="T1" fmla="*/ 58 h 58"/>
                <a:gd name="T2" fmla="*/ 64 w 64"/>
                <a:gd name="T3" fmla="*/ 51 h 58"/>
                <a:gd name="T4" fmla="*/ 58 w 64"/>
                <a:gd name="T5" fmla="*/ 22 h 58"/>
                <a:gd name="T6" fmla="*/ 0 w 64"/>
                <a:gd name="T7" fmla="*/ 0 h 58"/>
                <a:gd name="T8" fmla="*/ 33 w 64"/>
                <a:gd name="T9" fmla="*/ 22 h 58"/>
                <a:gd name="T10" fmla="*/ 22 w 64"/>
                <a:gd name="T11" fmla="*/ 36 h 58"/>
                <a:gd name="T12" fmla="*/ 22 w 64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22" y="58"/>
                  </a:moveTo>
                  <a:lnTo>
                    <a:pt x="64" y="51"/>
                  </a:lnTo>
                  <a:lnTo>
                    <a:pt x="58" y="22"/>
                  </a:lnTo>
                  <a:lnTo>
                    <a:pt x="0" y="0"/>
                  </a:lnTo>
                  <a:lnTo>
                    <a:pt x="33" y="22"/>
                  </a:lnTo>
                  <a:lnTo>
                    <a:pt x="22" y="36"/>
                  </a:lnTo>
                  <a:lnTo>
                    <a:pt x="22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1" name="Freeform 113">
              <a:extLst>
                <a:ext uri="{FF2B5EF4-FFF2-40B4-BE49-F238E27FC236}">
                  <a16:creationId xmlns:a16="http://schemas.microsoft.com/office/drawing/2014/main" id="{14BC582F-DEE0-4942-BA52-F697FCF3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232"/>
              <a:ext cx="351" cy="23"/>
            </a:xfrm>
            <a:custGeom>
              <a:avLst/>
              <a:gdLst>
                <a:gd name="T0" fmla="*/ 51 w 701"/>
                <a:gd name="T1" fmla="*/ 0 h 45"/>
                <a:gd name="T2" fmla="*/ 589 w 701"/>
                <a:gd name="T3" fmla="*/ 0 h 45"/>
                <a:gd name="T4" fmla="*/ 701 w 701"/>
                <a:gd name="T5" fmla="*/ 45 h 45"/>
                <a:gd name="T6" fmla="*/ 0 w 701"/>
                <a:gd name="T7" fmla="*/ 45 h 45"/>
                <a:gd name="T8" fmla="*/ 51 w 701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1" h="45">
                  <a:moveTo>
                    <a:pt x="51" y="0"/>
                  </a:moveTo>
                  <a:lnTo>
                    <a:pt x="589" y="0"/>
                  </a:lnTo>
                  <a:lnTo>
                    <a:pt x="701" y="45"/>
                  </a:lnTo>
                  <a:lnTo>
                    <a:pt x="0" y="4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2" name="Freeform 114">
              <a:extLst>
                <a:ext uri="{FF2B5EF4-FFF2-40B4-BE49-F238E27FC236}">
                  <a16:creationId xmlns:a16="http://schemas.microsoft.com/office/drawing/2014/main" id="{B405D4DF-1B1E-4F89-A189-4EC2A098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250"/>
              <a:ext cx="736" cy="609"/>
            </a:xfrm>
            <a:custGeom>
              <a:avLst/>
              <a:gdLst>
                <a:gd name="T0" fmla="*/ 993 w 1473"/>
                <a:gd name="T1" fmla="*/ 162 h 1219"/>
                <a:gd name="T2" fmla="*/ 977 w 1473"/>
                <a:gd name="T3" fmla="*/ 172 h 1219"/>
                <a:gd name="T4" fmla="*/ 957 w 1473"/>
                <a:gd name="T5" fmla="*/ 177 h 1219"/>
                <a:gd name="T6" fmla="*/ 942 w 1473"/>
                <a:gd name="T7" fmla="*/ 177 h 1219"/>
                <a:gd name="T8" fmla="*/ 1143 w 1473"/>
                <a:gd name="T9" fmla="*/ 738 h 1219"/>
                <a:gd name="T10" fmla="*/ 1199 w 1473"/>
                <a:gd name="T11" fmla="*/ 853 h 1219"/>
                <a:gd name="T12" fmla="*/ 1272 w 1473"/>
                <a:gd name="T13" fmla="*/ 962 h 1219"/>
                <a:gd name="T14" fmla="*/ 1396 w 1473"/>
                <a:gd name="T15" fmla="*/ 1137 h 1219"/>
                <a:gd name="T16" fmla="*/ 1391 w 1473"/>
                <a:gd name="T17" fmla="*/ 1157 h 1219"/>
                <a:gd name="T18" fmla="*/ 1402 w 1473"/>
                <a:gd name="T19" fmla="*/ 1177 h 1219"/>
                <a:gd name="T20" fmla="*/ 1416 w 1473"/>
                <a:gd name="T21" fmla="*/ 1188 h 1219"/>
                <a:gd name="T22" fmla="*/ 1433 w 1473"/>
                <a:gd name="T23" fmla="*/ 1182 h 1219"/>
                <a:gd name="T24" fmla="*/ 1444 w 1473"/>
                <a:gd name="T25" fmla="*/ 1166 h 1219"/>
                <a:gd name="T26" fmla="*/ 1444 w 1473"/>
                <a:gd name="T27" fmla="*/ 1146 h 1219"/>
                <a:gd name="T28" fmla="*/ 1473 w 1473"/>
                <a:gd name="T29" fmla="*/ 1166 h 1219"/>
                <a:gd name="T30" fmla="*/ 1469 w 1473"/>
                <a:gd name="T31" fmla="*/ 1197 h 1219"/>
                <a:gd name="T32" fmla="*/ 1447 w 1473"/>
                <a:gd name="T33" fmla="*/ 1219 h 1219"/>
                <a:gd name="T34" fmla="*/ 1422 w 1473"/>
                <a:gd name="T35" fmla="*/ 1219 h 1219"/>
                <a:gd name="T36" fmla="*/ 1391 w 1473"/>
                <a:gd name="T37" fmla="*/ 1208 h 1219"/>
                <a:gd name="T38" fmla="*/ 1371 w 1473"/>
                <a:gd name="T39" fmla="*/ 1177 h 1219"/>
                <a:gd name="T40" fmla="*/ 1371 w 1473"/>
                <a:gd name="T41" fmla="*/ 1151 h 1219"/>
                <a:gd name="T42" fmla="*/ 1374 w 1473"/>
                <a:gd name="T43" fmla="*/ 1126 h 1219"/>
                <a:gd name="T44" fmla="*/ 1261 w 1473"/>
                <a:gd name="T45" fmla="*/ 965 h 1219"/>
                <a:gd name="T46" fmla="*/ 1174 w 1473"/>
                <a:gd name="T47" fmla="*/ 831 h 1219"/>
                <a:gd name="T48" fmla="*/ 1123 w 1473"/>
                <a:gd name="T49" fmla="*/ 712 h 1219"/>
                <a:gd name="T50" fmla="*/ 1010 w 1473"/>
                <a:gd name="T51" fmla="*/ 423 h 1219"/>
                <a:gd name="T52" fmla="*/ 921 w 1473"/>
                <a:gd name="T53" fmla="*/ 213 h 1219"/>
                <a:gd name="T54" fmla="*/ 28 w 1473"/>
                <a:gd name="T55" fmla="*/ 1109 h 1219"/>
                <a:gd name="T56" fmla="*/ 0 w 1473"/>
                <a:gd name="T57" fmla="*/ 1095 h 1219"/>
                <a:gd name="T58" fmla="*/ 910 w 1473"/>
                <a:gd name="T59" fmla="*/ 186 h 1219"/>
                <a:gd name="T60" fmla="*/ 839 w 1473"/>
                <a:gd name="T61" fmla="*/ 0 h 1219"/>
                <a:gd name="T62" fmla="*/ 931 w 1473"/>
                <a:gd name="T63" fmla="*/ 8 h 1219"/>
                <a:gd name="T64" fmla="*/ 993 w 1473"/>
                <a:gd name="T65" fmla="*/ 162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3" h="1219">
                  <a:moveTo>
                    <a:pt x="993" y="162"/>
                  </a:moveTo>
                  <a:lnTo>
                    <a:pt x="977" y="172"/>
                  </a:lnTo>
                  <a:lnTo>
                    <a:pt x="957" y="177"/>
                  </a:lnTo>
                  <a:lnTo>
                    <a:pt x="942" y="177"/>
                  </a:lnTo>
                  <a:lnTo>
                    <a:pt x="1143" y="738"/>
                  </a:lnTo>
                  <a:lnTo>
                    <a:pt x="1199" y="853"/>
                  </a:lnTo>
                  <a:lnTo>
                    <a:pt x="1272" y="962"/>
                  </a:lnTo>
                  <a:lnTo>
                    <a:pt x="1396" y="1137"/>
                  </a:lnTo>
                  <a:lnTo>
                    <a:pt x="1391" y="1157"/>
                  </a:lnTo>
                  <a:lnTo>
                    <a:pt x="1402" y="1177"/>
                  </a:lnTo>
                  <a:lnTo>
                    <a:pt x="1416" y="1188"/>
                  </a:lnTo>
                  <a:lnTo>
                    <a:pt x="1433" y="1182"/>
                  </a:lnTo>
                  <a:lnTo>
                    <a:pt x="1444" y="1166"/>
                  </a:lnTo>
                  <a:lnTo>
                    <a:pt x="1444" y="1146"/>
                  </a:lnTo>
                  <a:lnTo>
                    <a:pt x="1473" y="1166"/>
                  </a:lnTo>
                  <a:lnTo>
                    <a:pt x="1469" y="1197"/>
                  </a:lnTo>
                  <a:lnTo>
                    <a:pt x="1447" y="1219"/>
                  </a:lnTo>
                  <a:lnTo>
                    <a:pt x="1422" y="1219"/>
                  </a:lnTo>
                  <a:lnTo>
                    <a:pt x="1391" y="1208"/>
                  </a:lnTo>
                  <a:lnTo>
                    <a:pt x="1371" y="1177"/>
                  </a:lnTo>
                  <a:lnTo>
                    <a:pt x="1371" y="1151"/>
                  </a:lnTo>
                  <a:lnTo>
                    <a:pt x="1374" y="1126"/>
                  </a:lnTo>
                  <a:lnTo>
                    <a:pt x="1261" y="965"/>
                  </a:lnTo>
                  <a:lnTo>
                    <a:pt x="1174" y="831"/>
                  </a:lnTo>
                  <a:lnTo>
                    <a:pt x="1123" y="712"/>
                  </a:lnTo>
                  <a:lnTo>
                    <a:pt x="1010" y="423"/>
                  </a:lnTo>
                  <a:lnTo>
                    <a:pt x="921" y="213"/>
                  </a:lnTo>
                  <a:lnTo>
                    <a:pt x="28" y="1109"/>
                  </a:lnTo>
                  <a:lnTo>
                    <a:pt x="0" y="1095"/>
                  </a:lnTo>
                  <a:lnTo>
                    <a:pt x="910" y="186"/>
                  </a:lnTo>
                  <a:lnTo>
                    <a:pt x="839" y="0"/>
                  </a:lnTo>
                  <a:lnTo>
                    <a:pt x="931" y="8"/>
                  </a:lnTo>
                  <a:lnTo>
                    <a:pt x="993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3" name="Freeform 115">
              <a:extLst>
                <a:ext uri="{FF2B5EF4-FFF2-40B4-BE49-F238E27FC236}">
                  <a16:creationId xmlns:a16="http://schemas.microsoft.com/office/drawing/2014/main" id="{501A4D7F-C25D-464E-9184-770E7360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255"/>
              <a:ext cx="258" cy="557"/>
            </a:xfrm>
            <a:custGeom>
              <a:avLst/>
              <a:gdLst>
                <a:gd name="T0" fmla="*/ 0 w 516"/>
                <a:gd name="T1" fmla="*/ 0 h 1115"/>
                <a:gd name="T2" fmla="*/ 293 w 516"/>
                <a:gd name="T3" fmla="*/ 796 h 1115"/>
                <a:gd name="T4" fmla="*/ 341 w 516"/>
                <a:gd name="T5" fmla="*/ 887 h 1115"/>
                <a:gd name="T6" fmla="*/ 485 w 516"/>
                <a:gd name="T7" fmla="*/ 1098 h 1115"/>
                <a:gd name="T8" fmla="*/ 516 w 516"/>
                <a:gd name="T9" fmla="*/ 1115 h 1115"/>
                <a:gd name="T10" fmla="*/ 479 w 516"/>
                <a:gd name="T11" fmla="*/ 1115 h 1115"/>
                <a:gd name="T12" fmla="*/ 335 w 516"/>
                <a:gd name="T13" fmla="*/ 903 h 1115"/>
                <a:gd name="T14" fmla="*/ 279 w 516"/>
                <a:gd name="T15" fmla="*/ 796 h 1115"/>
                <a:gd name="T16" fmla="*/ 25 w 516"/>
                <a:gd name="T17" fmla="*/ 135 h 1115"/>
                <a:gd name="T18" fmla="*/ 0 w 516"/>
                <a:gd name="T19" fmla="*/ 0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6" h="1115">
                  <a:moveTo>
                    <a:pt x="0" y="0"/>
                  </a:moveTo>
                  <a:lnTo>
                    <a:pt x="293" y="796"/>
                  </a:lnTo>
                  <a:lnTo>
                    <a:pt x="341" y="887"/>
                  </a:lnTo>
                  <a:lnTo>
                    <a:pt x="485" y="1098"/>
                  </a:lnTo>
                  <a:lnTo>
                    <a:pt x="516" y="1115"/>
                  </a:lnTo>
                  <a:lnTo>
                    <a:pt x="479" y="1115"/>
                  </a:lnTo>
                  <a:lnTo>
                    <a:pt x="335" y="903"/>
                  </a:lnTo>
                  <a:lnTo>
                    <a:pt x="279" y="796"/>
                  </a:lnTo>
                  <a:lnTo>
                    <a:pt x="2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4" name="Freeform 116">
              <a:extLst>
                <a:ext uri="{FF2B5EF4-FFF2-40B4-BE49-F238E27FC236}">
                  <a16:creationId xmlns:a16="http://schemas.microsoft.com/office/drawing/2014/main" id="{C566518D-6F60-48A1-A198-22DD83C2F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" y="2372"/>
              <a:ext cx="447" cy="446"/>
            </a:xfrm>
            <a:custGeom>
              <a:avLst/>
              <a:gdLst>
                <a:gd name="T0" fmla="*/ 884 w 895"/>
                <a:gd name="T1" fmla="*/ 0 h 893"/>
                <a:gd name="T2" fmla="*/ 0 w 895"/>
                <a:gd name="T3" fmla="*/ 882 h 893"/>
                <a:gd name="T4" fmla="*/ 6 w 895"/>
                <a:gd name="T5" fmla="*/ 893 h 893"/>
                <a:gd name="T6" fmla="*/ 895 w 895"/>
                <a:gd name="T7" fmla="*/ 4 h 893"/>
                <a:gd name="T8" fmla="*/ 884 w 895"/>
                <a:gd name="T9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5" h="893">
                  <a:moveTo>
                    <a:pt x="884" y="0"/>
                  </a:moveTo>
                  <a:lnTo>
                    <a:pt x="0" y="882"/>
                  </a:lnTo>
                  <a:lnTo>
                    <a:pt x="6" y="893"/>
                  </a:lnTo>
                  <a:lnTo>
                    <a:pt x="895" y="4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5" name="Freeform 117">
              <a:extLst>
                <a:ext uri="{FF2B5EF4-FFF2-40B4-BE49-F238E27FC236}">
                  <a16:creationId xmlns:a16="http://schemas.microsoft.com/office/drawing/2014/main" id="{96436BB1-A5FE-47E8-A34D-FE2962E0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289"/>
              <a:ext cx="70" cy="120"/>
            </a:xfrm>
            <a:custGeom>
              <a:avLst/>
              <a:gdLst>
                <a:gd name="T0" fmla="*/ 0 w 140"/>
                <a:gd name="T1" fmla="*/ 0 h 240"/>
                <a:gd name="T2" fmla="*/ 140 w 140"/>
                <a:gd name="T3" fmla="*/ 240 h 240"/>
                <a:gd name="T4" fmla="*/ 42 w 140"/>
                <a:gd name="T5" fmla="*/ 27 h 240"/>
                <a:gd name="T6" fmla="*/ 0 w 140"/>
                <a:gd name="T7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240">
                  <a:moveTo>
                    <a:pt x="0" y="0"/>
                  </a:moveTo>
                  <a:lnTo>
                    <a:pt x="140" y="240"/>
                  </a:lnTo>
                  <a:lnTo>
                    <a:pt x="4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6" name="Freeform 118">
              <a:extLst>
                <a:ext uri="{FF2B5EF4-FFF2-40B4-BE49-F238E27FC236}">
                  <a16:creationId xmlns:a16="http://schemas.microsoft.com/office/drawing/2014/main" id="{8D76316D-3AD7-41FA-8D6B-926DCCA1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328"/>
              <a:ext cx="119" cy="131"/>
            </a:xfrm>
            <a:custGeom>
              <a:avLst/>
              <a:gdLst>
                <a:gd name="T0" fmla="*/ 69 w 239"/>
                <a:gd name="T1" fmla="*/ 18 h 262"/>
                <a:gd name="T2" fmla="*/ 78 w 239"/>
                <a:gd name="T3" fmla="*/ 7 h 262"/>
                <a:gd name="T4" fmla="*/ 91 w 239"/>
                <a:gd name="T5" fmla="*/ 4 h 262"/>
                <a:gd name="T6" fmla="*/ 109 w 239"/>
                <a:gd name="T7" fmla="*/ 0 h 262"/>
                <a:gd name="T8" fmla="*/ 119 w 239"/>
                <a:gd name="T9" fmla="*/ 7 h 262"/>
                <a:gd name="T10" fmla="*/ 173 w 239"/>
                <a:gd name="T11" fmla="*/ 155 h 262"/>
                <a:gd name="T12" fmla="*/ 186 w 239"/>
                <a:gd name="T13" fmla="*/ 147 h 262"/>
                <a:gd name="T14" fmla="*/ 195 w 239"/>
                <a:gd name="T15" fmla="*/ 160 h 262"/>
                <a:gd name="T16" fmla="*/ 179 w 239"/>
                <a:gd name="T17" fmla="*/ 167 h 262"/>
                <a:gd name="T18" fmla="*/ 191 w 239"/>
                <a:gd name="T19" fmla="*/ 200 h 262"/>
                <a:gd name="T20" fmla="*/ 213 w 239"/>
                <a:gd name="T21" fmla="*/ 204 h 262"/>
                <a:gd name="T22" fmla="*/ 239 w 239"/>
                <a:gd name="T23" fmla="*/ 228 h 262"/>
                <a:gd name="T24" fmla="*/ 230 w 239"/>
                <a:gd name="T25" fmla="*/ 240 h 262"/>
                <a:gd name="T26" fmla="*/ 179 w 239"/>
                <a:gd name="T27" fmla="*/ 262 h 262"/>
                <a:gd name="T28" fmla="*/ 222 w 239"/>
                <a:gd name="T29" fmla="*/ 233 h 262"/>
                <a:gd name="T30" fmla="*/ 213 w 239"/>
                <a:gd name="T31" fmla="*/ 218 h 262"/>
                <a:gd name="T32" fmla="*/ 173 w 239"/>
                <a:gd name="T33" fmla="*/ 237 h 262"/>
                <a:gd name="T34" fmla="*/ 164 w 239"/>
                <a:gd name="T35" fmla="*/ 213 h 262"/>
                <a:gd name="T36" fmla="*/ 150 w 239"/>
                <a:gd name="T37" fmla="*/ 180 h 262"/>
                <a:gd name="T38" fmla="*/ 173 w 239"/>
                <a:gd name="T39" fmla="*/ 206 h 262"/>
                <a:gd name="T40" fmla="*/ 173 w 239"/>
                <a:gd name="T41" fmla="*/ 175 h 262"/>
                <a:gd name="T42" fmla="*/ 140 w 239"/>
                <a:gd name="T43" fmla="*/ 89 h 262"/>
                <a:gd name="T44" fmla="*/ 120 w 239"/>
                <a:gd name="T45" fmla="*/ 87 h 262"/>
                <a:gd name="T46" fmla="*/ 117 w 239"/>
                <a:gd name="T47" fmla="*/ 96 h 262"/>
                <a:gd name="T48" fmla="*/ 140 w 239"/>
                <a:gd name="T49" fmla="*/ 166 h 262"/>
                <a:gd name="T50" fmla="*/ 109 w 239"/>
                <a:gd name="T51" fmla="*/ 96 h 262"/>
                <a:gd name="T52" fmla="*/ 11 w 239"/>
                <a:gd name="T53" fmla="*/ 147 h 262"/>
                <a:gd name="T54" fmla="*/ 0 w 239"/>
                <a:gd name="T55" fmla="*/ 118 h 262"/>
                <a:gd name="T56" fmla="*/ 88 w 239"/>
                <a:gd name="T57" fmla="*/ 67 h 262"/>
                <a:gd name="T58" fmla="*/ 69 w 239"/>
                <a:gd name="T59" fmla="*/ 1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9" h="262">
                  <a:moveTo>
                    <a:pt x="69" y="18"/>
                  </a:moveTo>
                  <a:lnTo>
                    <a:pt x="78" y="7"/>
                  </a:lnTo>
                  <a:lnTo>
                    <a:pt x="91" y="4"/>
                  </a:lnTo>
                  <a:lnTo>
                    <a:pt x="109" y="0"/>
                  </a:lnTo>
                  <a:lnTo>
                    <a:pt x="119" y="7"/>
                  </a:lnTo>
                  <a:lnTo>
                    <a:pt x="173" y="155"/>
                  </a:lnTo>
                  <a:lnTo>
                    <a:pt x="186" y="147"/>
                  </a:lnTo>
                  <a:lnTo>
                    <a:pt x="195" y="160"/>
                  </a:lnTo>
                  <a:lnTo>
                    <a:pt x="179" y="167"/>
                  </a:lnTo>
                  <a:lnTo>
                    <a:pt x="191" y="200"/>
                  </a:lnTo>
                  <a:lnTo>
                    <a:pt x="213" y="204"/>
                  </a:lnTo>
                  <a:lnTo>
                    <a:pt x="239" y="228"/>
                  </a:lnTo>
                  <a:lnTo>
                    <a:pt x="230" y="240"/>
                  </a:lnTo>
                  <a:lnTo>
                    <a:pt x="179" y="262"/>
                  </a:lnTo>
                  <a:lnTo>
                    <a:pt x="222" y="233"/>
                  </a:lnTo>
                  <a:lnTo>
                    <a:pt x="213" y="218"/>
                  </a:lnTo>
                  <a:lnTo>
                    <a:pt x="173" y="237"/>
                  </a:lnTo>
                  <a:lnTo>
                    <a:pt x="164" y="213"/>
                  </a:lnTo>
                  <a:lnTo>
                    <a:pt x="150" y="180"/>
                  </a:lnTo>
                  <a:lnTo>
                    <a:pt x="173" y="206"/>
                  </a:lnTo>
                  <a:lnTo>
                    <a:pt x="173" y="175"/>
                  </a:lnTo>
                  <a:lnTo>
                    <a:pt x="140" y="89"/>
                  </a:lnTo>
                  <a:lnTo>
                    <a:pt x="120" y="87"/>
                  </a:lnTo>
                  <a:lnTo>
                    <a:pt x="117" y="96"/>
                  </a:lnTo>
                  <a:lnTo>
                    <a:pt x="140" y="166"/>
                  </a:lnTo>
                  <a:lnTo>
                    <a:pt x="109" y="96"/>
                  </a:lnTo>
                  <a:lnTo>
                    <a:pt x="11" y="147"/>
                  </a:lnTo>
                  <a:lnTo>
                    <a:pt x="0" y="118"/>
                  </a:lnTo>
                  <a:lnTo>
                    <a:pt x="88" y="67"/>
                  </a:lnTo>
                  <a:lnTo>
                    <a:pt x="6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7" name="Freeform 119">
              <a:extLst>
                <a:ext uri="{FF2B5EF4-FFF2-40B4-BE49-F238E27FC236}">
                  <a16:creationId xmlns:a16="http://schemas.microsoft.com/office/drawing/2014/main" id="{AAB72DC5-4B45-408F-85E4-FC9B1BE7F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315"/>
              <a:ext cx="13" cy="8"/>
            </a:xfrm>
            <a:custGeom>
              <a:avLst/>
              <a:gdLst>
                <a:gd name="T0" fmla="*/ 2 w 28"/>
                <a:gd name="T1" fmla="*/ 17 h 17"/>
                <a:gd name="T2" fmla="*/ 28 w 28"/>
                <a:gd name="T3" fmla="*/ 15 h 17"/>
                <a:gd name="T4" fmla="*/ 24 w 28"/>
                <a:gd name="T5" fmla="*/ 0 h 17"/>
                <a:gd name="T6" fmla="*/ 0 w 28"/>
                <a:gd name="T7" fmla="*/ 4 h 17"/>
                <a:gd name="T8" fmla="*/ 2 w 2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" y="17"/>
                  </a:moveTo>
                  <a:lnTo>
                    <a:pt x="28" y="15"/>
                  </a:lnTo>
                  <a:lnTo>
                    <a:pt x="24" y="0"/>
                  </a:lnTo>
                  <a:lnTo>
                    <a:pt x="0" y="4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8" name="Freeform 120">
              <a:extLst>
                <a:ext uri="{FF2B5EF4-FFF2-40B4-BE49-F238E27FC236}">
                  <a16:creationId xmlns:a16="http://schemas.microsoft.com/office/drawing/2014/main" id="{FEC92AF8-BEB1-4CBE-95CD-89D33C3F1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272"/>
              <a:ext cx="6" cy="40"/>
            </a:xfrm>
            <a:custGeom>
              <a:avLst/>
              <a:gdLst>
                <a:gd name="T0" fmla="*/ 5 w 10"/>
                <a:gd name="T1" fmla="*/ 78 h 78"/>
                <a:gd name="T2" fmla="*/ 5 w 10"/>
                <a:gd name="T3" fmla="*/ 51 h 78"/>
                <a:gd name="T4" fmla="*/ 10 w 10"/>
                <a:gd name="T5" fmla="*/ 2 h 78"/>
                <a:gd name="T6" fmla="*/ 9 w 10"/>
                <a:gd name="T7" fmla="*/ 0 h 78"/>
                <a:gd name="T8" fmla="*/ 0 w 10"/>
                <a:gd name="T9" fmla="*/ 38 h 78"/>
                <a:gd name="T10" fmla="*/ 0 w 10"/>
                <a:gd name="T11" fmla="*/ 75 h 78"/>
                <a:gd name="T12" fmla="*/ 5 w 10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8">
                  <a:moveTo>
                    <a:pt x="5" y="78"/>
                  </a:moveTo>
                  <a:lnTo>
                    <a:pt x="5" y="51"/>
                  </a:lnTo>
                  <a:lnTo>
                    <a:pt x="10" y="2"/>
                  </a:lnTo>
                  <a:lnTo>
                    <a:pt x="9" y="0"/>
                  </a:lnTo>
                  <a:lnTo>
                    <a:pt x="0" y="38"/>
                  </a:lnTo>
                  <a:lnTo>
                    <a:pt x="0" y="75"/>
                  </a:lnTo>
                  <a:lnTo>
                    <a:pt x="5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09" name="Freeform 121">
              <a:extLst>
                <a:ext uri="{FF2B5EF4-FFF2-40B4-BE49-F238E27FC236}">
                  <a16:creationId xmlns:a16="http://schemas.microsoft.com/office/drawing/2014/main" id="{E6434FA6-DD20-4962-B9A9-070573B6E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151"/>
              <a:ext cx="6" cy="58"/>
            </a:xfrm>
            <a:custGeom>
              <a:avLst/>
              <a:gdLst>
                <a:gd name="T0" fmla="*/ 12 w 12"/>
                <a:gd name="T1" fmla="*/ 114 h 114"/>
                <a:gd name="T2" fmla="*/ 12 w 12"/>
                <a:gd name="T3" fmla="*/ 93 h 114"/>
                <a:gd name="T4" fmla="*/ 7 w 12"/>
                <a:gd name="T5" fmla="*/ 56 h 114"/>
                <a:gd name="T6" fmla="*/ 3 w 12"/>
                <a:gd name="T7" fmla="*/ 22 h 114"/>
                <a:gd name="T8" fmla="*/ 9 w 12"/>
                <a:gd name="T9" fmla="*/ 5 h 114"/>
                <a:gd name="T10" fmla="*/ 7 w 12"/>
                <a:gd name="T11" fmla="*/ 0 h 114"/>
                <a:gd name="T12" fmla="*/ 0 w 12"/>
                <a:gd name="T13" fmla="*/ 16 h 114"/>
                <a:gd name="T14" fmla="*/ 0 w 12"/>
                <a:gd name="T15" fmla="*/ 34 h 114"/>
                <a:gd name="T16" fmla="*/ 2 w 12"/>
                <a:gd name="T17" fmla="*/ 58 h 114"/>
                <a:gd name="T18" fmla="*/ 7 w 12"/>
                <a:gd name="T19" fmla="*/ 89 h 114"/>
                <a:gd name="T20" fmla="*/ 9 w 12"/>
                <a:gd name="T21" fmla="*/ 109 h 114"/>
                <a:gd name="T22" fmla="*/ 12 w 12"/>
                <a:gd name="T2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14">
                  <a:moveTo>
                    <a:pt x="12" y="114"/>
                  </a:moveTo>
                  <a:lnTo>
                    <a:pt x="12" y="93"/>
                  </a:lnTo>
                  <a:lnTo>
                    <a:pt x="7" y="56"/>
                  </a:lnTo>
                  <a:lnTo>
                    <a:pt x="3" y="22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16"/>
                  </a:lnTo>
                  <a:lnTo>
                    <a:pt x="0" y="34"/>
                  </a:lnTo>
                  <a:lnTo>
                    <a:pt x="2" y="58"/>
                  </a:lnTo>
                  <a:lnTo>
                    <a:pt x="7" y="89"/>
                  </a:lnTo>
                  <a:lnTo>
                    <a:pt x="9" y="109"/>
                  </a:lnTo>
                  <a:lnTo>
                    <a:pt x="12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0" name="Freeform 122">
              <a:extLst>
                <a:ext uri="{FF2B5EF4-FFF2-40B4-BE49-F238E27FC236}">
                  <a16:creationId xmlns:a16="http://schemas.microsoft.com/office/drawing/2014/main" id="{1FDEE707-2AF0-4B15-A0C6-32EE97EB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118"/>
              <a:ext cx="227" cy="132"/>
            </a:xfrm>
            <a:custGeom>
              <a:avLst/>
              <a:gdLst>
                <a:gd name="T0" fmla="*/ 224 w 453"/>
                <a:gd name="T1" fmla="*/ 246 h 264"/>
                <a:gd name="T2" fmla="*/ 218 w 453"/>
                <a:gd name="T3" fmla="*/ 213 h 264"/>
                <a:gd name="T4" fmla="*/ 202 w 453"/>
                <a:gd name="T5" fmla="*/ 177 h 264"/>
                <a:gd name="T6" fmla="*/ 176 w 453"/>
                <a:gd name="T7" fmla="*/ 151 h 264"/>
                <a:gd name="T8" fmla="*/ 142 w 453"/>
                <a:gd name="T9" fmla="*/ 124 h 264"/>
                <a:gd name="T10" fmla="*/ 53 w 453"/>
                <a:gd name="T11" fmla="*/ 73 h 264"/>
                <a:gd name="T12" fmla="*/ 89 w 453"/>
                <a:gd name="T13" fmla="*/ 57 h 264"/>
                <a:gd name="T14" fmla="*/ 248 w 453"/>
                <a:gd name="T15" fmla="*/ 86 h 264"/>
                <a:gd name="T16" fmla="*/ 311 w 453"/>
                <a:gd name="T17" fmla="*/ 102 h 264"/>
                <a:gd name="T18" fmla="*/ 344 w 453"/>
                <a:gd name="T19" fmla="*/ 115 h 264"/>
                <a:gd name="T20" fmla="*/ 368 w 453"/>
                <a:gd name="T21" fmla="*/ 139 h 264"/>
                <a:gd name="T22" fmla="*/ 381 w 453"/>
                <a:gd name="T23" fmla="*/ 161 h 264"/>
                <a:gd name="T24" fmla="*/ 381 w 453"/>
                <a:gd name="T25" fmla="*/ 190 h 264"/>
                <a:gd name="T26" fmla="*/ 368 w 453"/>
                <a:gd name="T27" fmla="*/ 242 h 264"/>
                <a:gd name="T28" fmla="*/ 397 w 453"/>
                <a:gd name="T29" fmla="*/ 250 h 264"/>
                <a:gd name="T30" fmla="*/ 397 w 453"/>
                <a:gd name="T31" fmla="*/ 201 h 264"/>
                <a:gd name="T32" fmla="*/ 390 w 453"/>
                <a:gd name="T33" fmla="*/ 161 h 264"/>
                <a:gd name="T34" fmla="*/ 375 w 453"/>
                <a:gd name="T35" fmla="*/ 124 h 264"/>
                <a:gd name="T36" fmla="*/ 344 w 453"/>
                <a:gd name="T37" fmla="*/ 100 h 264"/>
                <a:gd name="T38" fmla="*/ 304 w 453"/>
                <a:gd name="T39" fmla="*/ 86 h 264"/>
                <a:gd name="T40" fmla="*/ 304 w 453"/>
                <a:gd name="T41" fmla="*/ 77 h 264"/>
                <a:gd name="T42" fmla="*/ 291 w 453"/>
                <a:gd name="T43" fmla="*/ 73 h 264"/>
                <a:gd name="T44" fmla="*/ 277 w 453"/>
                <a:gd name="T45" fmla="*/ 80 h 264"/>
                <a:gd name="T46" fmla="*/ 282 w 453"/>
                <a:gd name="T47" fmla="*/ 51 h 264"/>
                <a:gd name="T48" fmla="*/ 271 w 453"/>
                <a:gd name="T49" fmla="*/ 57 h 264"/>
                <a:gd name="T50" fmla="*/ 258 w 453"/>
                <a:gd name="T51" fmla="*/ 73 h 264"/>
                <a:gd name="T52" fmla="*/ 251 w 453"/>
                <a:gd name="T53" fmla="*/ 71 h 264"/>
                <a:gd name="T54" fmla="*/ 258 w 453"/>
                <a:gd name="T55" fmla="*/ 39 h 264"/>
                <a:gd name="T56" fmla="*/ 344 w 453"/>
                <a:gd name="T57" fmla="*/ 62 h 264"/>
                <a:gd name="T58" fmla="*/ 399 w 453"/>
                <a:gd name="T59" fmla="*/ 91 h 264"/>
                <a:gd name="T60" fmla="*/ 430 w 453"/>
                <a:gd name="T61" fmla="*/ 130 h 264"/>
                <a:gd name="T62" fmla="*/ 446 w 453"/>
                <a:gd name="T63" fmla="*/ 157 h 264"/>
                <a:gd name="T64" fmla="*/ 450 w 453"/>
                <a:gd name="T65" fmla="*/ 184 h 264"/>
                <a:gd name="T66" fmla="*/ 450 w 453"/>
                <a:gd name="T67" fmla="*/ 217 h 264"/>
                <a:gd name="T68" fmla="*/ 441 w 453"/>
                <a:gd name="T69" fmla="*/ 264 h 264"/>
                <a:gd name="T70" fmla="*/ 452 w 453"/>
                <a:gd name="T71" fmla="*/ 230 h 264"/>
                <a:gd name="T72" fmla="*/ 453 w 453"/>
                <a:gd name="T73" fmla="*/ 179 h 264"/>
                <a:gd name="T74" fmla="*/ 446 w 453"/>
                <a:gd name="T75" fmla="*/ 141 h 264"/>
                <a:gd name="T76" fmla="*/ 410 w 453"/>
                <a:gd name="T77" fmla="*/ 91 h 264"/>
                <a:gd name="T78" fmla="*/ 377 w 453"/>
                <a:gd name="T79" fmla="*/ 71 h 264"/>
                <a:gd name="T80" fmla="*/ 326 w 453"/>
                <a:gd name="T81" fmla="*/ 46 h 264"/>
                <a:gd name="T82" fmla="*/ 98 w 453"/>
                <a:gd name="T83" fmla="*/ 0 h 264"/>
                <a:gd name="T84" fmla="*/ 65 w 453"/>
                <a:gd name="T85" fmla="*/ 0 h 264"/>
                <a:gd name="T86" fmla="*/ 43 w 453"/>
                <a:gd name="T87" fmla="*/ 6 h 264"/>
                <a:gd name="T88" fmla="*/ 1 w 453"/>
                <a:gd name="T89" fmla="*/ 42 h 264"/>
                <a:gd name="T90" fmla="*/ 0 w 453"/>
                <a:gd name="T91" fmla="*/ 51 h 264"/>
                <a:gd name="T92" fmla="*/ 1 w 453"/>
                <a:gd name="T93" fmla="*/ 62 h 264"/>
                <a:gd name="T94" fmla="*/ 12 w 453"/>
                <a:gd name="T95" fmla="*/ 73 h 264"/>
                <a:gd name="T96" fmla="*/ 54 w 453"/>
                <a:gd name="T97" fmla="*/ 86 h 264"/>
                <a:gd name="T98" fmla="*/ 135 w 453"/>
                <a:gd name="T99" fmla="*/ 124 h 264"/>
                <a:gd name="T100" fmla="*/ 182 w 453"/>
                <a:gd name="T101" fmla="*/ 161 h 264"/>
                <a:gd name="T102" fmla="*/ 204 w 453"/>
                <a:gd name="T103" fmla="*/ 186 h 264"/>
                <a:gd name="T104" fmla="*/ 218 w 453"/>
                <a:gd name="T105" fmla="*/ 224 h 264"/>
                <a:gd name="T106" fmla="*/ 224 w 453"/>
                <a:gd name="T107" fmla="*/ 24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264">
                  <a:moveTo>
                    <a:pt x="224" y="246"/>
                  </a:moveTo>
                  <a:lnTo>
                    <a:pt x="218" y="213"/>
                  </a:lnTo>
                  <a:lnTo>
                    <a:pt x="202" y="177"/>
                  </a:lnTo>
                  <a:lnTo>
                    <a:pt x="176" y="151"/>
                  </a:lnTo>
                  <a:lnTo>
                    <a:pt x="142" y="124"/>
                  </a:lnTo>
                  <a:lnTo>
                    <a:pt x="53" y="73"/>
                  </a:lnTo>
                  <a:lnTo>
                    <a:pt x="89" y="57"/>
                  </a:lnTo>
                  <a:lnTo>
                    <a:pt x="248" y="86"/>
                  </a:lnTo>
                  <a:lnTo>
                    <a:pt x="311" y="102"/>
                  </a:lnTo>
                  <a:lnTo>
                    <a:pt x="344" y="115"/>
                  </a:lnTo>
                  <a:lnTo>
                    <a:pt x="368" y="139"/>
                  </a:lnTo>
                  <a:lnTo>
                    <a:pt x="381" y="161"/>
                  </a:lnTo>
                  <a:lnTo>
                    <a:pt x="381" y="190"/>
                  </a:lnTo>
                  <a:lnTo>
                    <a:pt x="368" y="242"/>
                  </a:lnTo>
                  <a:lnTo>
                    <a:pt x="397" y="250"/>
                  </a:lnTo>
                  <a:lnTo>
                    <a:pt x="397" y="201"/>
                  </a:lnTo>
                  <a:lnTo>
                    <a:pt x="390" y="161"/>
                  </a:lnTo>
                  <a:lnTo>
                    <a:pt x="375" y="124"/>
                  </a:lnTo>
                  <a:lnTo>
                    <a:pt x="344" y="100"/>
                  </a:lnTo>
                  <a:lnTo>
                    <a:pt x="304" y="86"/>
                  </a:lnTo>
                  <a:lnTo>
                    <a:pt x="304" y="77"/>
                  </a:lnTo>
                  <a:lnTo>
                    <a:pt x="291" y="73"/>
                  </a:lnTo>
                  <a:lnTo>
                    <a:pt x="277" y="80"/>
                  </a:lnTo>
                  <a:lnTo>
                    <a:pt x="282" y="51"/>
                  </a:lnTo>
                  <a:lnTo>
                    <a:pt x="271" y="57"/>
                  </a:lnTo>
                  <a:lnTo>
                    <a:pt x="258" y="73"/>
                  </a:lnTo>
                  <a:lnTo>
                    <a:pt x="251" y="71"/>
                  </a:lnTo>
                  <a:lnTo>
                    <a:pt x="258" y="39"/>
                  </a:lnTo>
                  <a:lnTo>
                    <a:pt x="344" y="62"/>
                  </a:lnTo>
                  <a:lnTo>
                    <a:pt x="399" y="91"/>
                  </a:lnTo>
                  <a:lnTo>
                    <a:pt x="430" y="130"/>
                  </a:lnTo>
                  <a:lnTo>
                    <a:pt x="446" y="157"/>
                  </a:lnTo>
                  <a:lnTo>
                    <a:pt x="450" y="184"/>
                  </a:lnTo>
                  <a:lnTo>
                    <a:pt x="450" y="217"/>
                  </a:lnTo>
                  <a:lnTo>
                    <a:pt x="441" y="264"/>
                  </a:lnTo>
                  <a:lnTo>
                    <a:pt x="452" y="230"/>
                  </a:lnTo>
                  <a:lnTo>
                    <a:pt x="453" y="179"/>
                  </a:lnTo>
                  <a:lnTo>
                    <a:pt x="446" y="141"/>
                  </a:lnTo>
                  <a:lnTo>
                    <a:pt x="410" y="91"/>
                  </a:lnTo>
                  <a:lnTo>
                    <a:pt x="377" y="71"/>
                  </a:lnTo>
                  <a:lnTo>
                    <a:pt x="326" y="46"/>
                  </a:lnTo>
                  <a:lnTo>
                    <a:pt x="98" y="0"/>
                  </a:lnTo>
                  <a:lnTo>
                    <a:pt x="65" y="0"/>
                  </a:lnTo>
                  <a:lnTo>
                    <a:pt x="43" y="6"/>
                  </a:lnTo>
                  <a:lnTo>
                    <a:pt x="1" y="42"/>
                  </a:lnTo>
                  <a:lnTo>
                    <a:pt x="0" y="51"/>
                  </a:lnTo>
                  <a:lnTo>
                    <a:pt x="1" y="62"/>
                  </a:lnTo>
                  <a:lnTo>
                    <a:pt x="12" y="73"/>
                  </a:lnTo>
                  <a:lnTo>
                    <a:pt x="54" y="86"/>
                  </a:lnTo>
                  <a:lnTo>
                    <a:pt x="135" y="124"/>
                  </a:lnTo>
                  <a:lnTo>
                    <a:pt x="182" y="161"/>
                  </a:lnTo>
                  <a:lnTo>
                    <a:pt x="204" y="186"/>
                  </a:lnTo>
                  <a:lnTo>
                    <a:pt x="218" y="224"/>
                  </a:lnTo>
                  <a:lnTo>
                    <a:pt x="224" y="2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1" name="Freeform 123">
              <a:extLst>
                <a:ext uri="{FF2B5EF4-FFF2-40B4-BE49-F238E27FC236}">
                  <a16:creationId xmlns:a16="http://schemas.microsoft.com/office/drawing/2014/main" id="{A4850093-DFE1-4CA8-9E11-9E79BDA0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150"/>
              <a:ext cx="74" cy="88"/>
            </a:xfrm>
            <a:custGeom>
              <a:avLst/>
              <a:gdLst>
                <a:gd name="T0" fmla="*/ 0 w 150"/>
                <a:gd name="T1" fmla="*/ 0 h 177"/>
                <a:gd name="T2" fmla="*/ 77 w 150"/>
                <a:gd name="T3" fmla="*/ 55 h 177"/>
                <a:gd name="T4" fmla="*/ 109 w 150"/>
                <a:gd name="T5" fmla="*/ 91 h 177"/>
                <a:gd name="T6" fmla="*/ 122 w 150"/>
                <a:gd name="T7" fmla="*/ 118 h 177"/>
                <a:gd name="T8" fmla="*/ 133 w 150"/>
                <a:gd name="T9" fmla="*/ 158 h 177"/>
                <a:gd name="T10" fmla="*/ 139 w 150"/>
                <a:gd name="T11" fmla="*/ 177 h 177"/>
                <a:gd name="T12" fmla="*/ 150 w 150"/>
                <a:gd name="T13" fmla="*/ 177 h 177"/>
                <a:gd name="T14" fmla="*/ 133 w 150"/>
                <a:gd name="T15" fmla="*/ 126 h 177"/>
                <a:gd name="T16" fmla="*/ 119 w 150"/>
                <a:gd name="T17" fmla="*/ 93 h 177"/>
                <a:gd name="T18" fmla="*/ 99 w 150"/>
                <a:gd name="T19" fmla="*/ 66 h 177"/>
                <a:gd name="T20" fmla="*/ 77 w 150"/>
                <a:gd name="T21" fmla="*/ 47 h 177"/>
                <a:gd name="T22" fmla="*/ 15 w 150"/>
                <a:gd name="T23" fmla="*/ 0 h 177"/>
                <a:gd name="T24" fmla="*/ 0 w 150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0" h="177">
                  <a:moveTo>
                    <a:pt x="0" y="0"/>
                  </a:moveTo>
                  <a:lnTo>
                    <a:pt x="77" y="55"/>
                  </a:lnTo>
                  <a:lnTo>
                    <a:pt x="109" y="91"/>
                  </a:lnTo>
                  <a:lnTo>
                    <a:pt x="122" y="118"/>
                  </a:lnTo>
                  <a:lnTo>
                    <a:pt x="133" y="158"/>
                  </a:lnTo>
                  <a:lnTo>
                    <a:pt x="139" y="177"/>
                  </a:lnTo>
                  <a:lnTo>
                    <a:pt x="150" y="177"/>
                  </a:lnTo>
                  <a:lnTo>
                    <a:pt x="133" y="126"/>
                  </a:lnTo>
                  <a:lnTo>
                    <a:pt x="119" y="93"/>
                  </a:lnTo>
                  <a:lnTo>
                    <a:pt x="99" y="66"/>
                  </a:lnTo>
                  <a:lnTo>
                    <a:pt x="77" y="47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2" name="Freeform 124">
              <a:extLst>
                <a:ext uri="{FF2B5EF4-FFF2-40B4-BE49-F238E27FC236}">
                  <a16:creationId xmlns:a16="http://schemas.microsoft.com/office/drawing/2014/main" id="{F80BF745-7FC1-4FE6-8002-DDBC1B019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117"/>
              <a:ext cx="124" cy="12"/>
            </a:xfrm>
            <a:custGeom>
              <a:avLst/>
              <a:gdLst>
                <a:gd name="T0" fmla="*/ 248 w 248"/>
                <a:gd name="T1" fmla="*/ 0 h 24"/>
                <a:gd name="T2" fmla="*/ 35 w 248"/>
                <a:gd name="T3" fmla="*/ 0 h 24"/>
                <a:gd name="T4" fmla="*/ 14 w 248"/>
                <a:gd name="T5" fmla="*/ 8 h 24"/>
                <a:gd name="T6" fmla="*/ 0 w 248"/>
                <a:gd name="T7" fmla="*/ 19 h 24"/>
                <a:gd name="T8" fmla="*/ 5 w 248"/>
                <a:gd name="T9" fmla="*/ 24 h 24"/>
                <a:gd name="T10" fmla="*/ 38 w 248"/>
                <a:gd name="T11" fmla="*/ 10 h 24"/>
                <a:gd name="T12" fmla="*/ 193 w 248"/>
                <a:gd name="T13" fmla="*/ 13 h 24"/>
                <a:gd name="T14" fmla="*/ 237 w 248"/>
                <a:gd name="T15" fmla="*/ 19 h 24"/>
                <a:gd name="T16" fmla="*/ 248 w 24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">
                  <a:moveTo>
                    <a:pt x="248" y="0"/>
                  </a:moveTo>
                  <a:lnTo>
                    <a:pt x="35" y="0"/>
                  </a:lnTo>
                  <a:lnTo>
                    <a:pt x="14" y="8"/>
                  </a:lnTo>
                  <a:lnTo>
                    <a:pt x="0" y="19"/>
                  </a:lnTo>
                  <a:lnTo>
                    <a:pt x="5" y="24"/>
                  </a:lnTo>
                  <a:lnTo>
                    <a:pt x="38" y="10"/>
                  </a:lnTo>
                  <a:lnTo>
                    <a:pt x="193" y="13"/>
                  </a:lnTo>
                  <a:lnTo>
                    <a:pt x="237" y="19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3" name="Freeform 125">
              <a:extLst>
                <a:ext uri="{FF2B5EF4-FFF2-40B4-BE49-F238E27FC236}">
                  <a16:creationId xmlns:a16="http://schemas.microsoft.com/office/drawing/2014/main" id="{4F603C32-DDFD-4567-AE74-FBAC7F6E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134"/>
              <a:ext cx="87" cy="9"/>
            </a:xfrm>
            <a:custGeom>
              <a:avLst/>
              <a:gdLst>
                <a:gd name="T0" fmla="*/ 151 w 174"/>
                <a:gd name="T1" fmla="*/ 16 h 18"/>
                <a:gd name="T2" fmla="*/ 107 w 174"/>
                <a:gd name="T3" fmla="*/ 7 h 18"/>
                <a:gd name="T4" fmla="*/ 32 w 174"/>
                <a:gd name="T5" fmla="*/ 9 h 18"/>
                <a:gd name="T6" fmla="*/ 5 w 174"/>
                <a:gd name="T7" fmla="*/ 18 h 18"/>
                <a:gd name="T8" fmla="*/ 0 w 174"/>
                <a:gd name="T9" fmla="*/ 13 h 18"/>
                <a:gd name="T10" fmla="*/ 41 w 174"/>
                <a:gd name="T11" fmla="*/ 0 h 18"/>
                <a:gd name="T12" fmla="*/ 174 w 174"/>
                <a:gd name="T13" fmla="*/ 0 h 18"/>
                <a:gd name="T14" fmla="*/ 151 w 174"/>
                <a:gd name="T1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8">
                  <a:moveTo>
                    <a:pt x="151" y="16"/>
                  </a:moveTo>
                  <a:lnTo>
                    <a:pt x="107" y="7"/>
                  </a:lnTo>
                  <a:lnTo>
                    <a:pt x="32" y="9"/>
                  </a:lnTo>
                  <a:lnTo>
                    <a:pt x="5" y="18"/>
                  </a:lnTo>
                  <a:lnTo>
                    <a:pt x="0" y="13"/>
                  </a:lnTo>
                  <a:lnTo>
                    <a:pt x="41" y="0"/>
                  </a:lnTo>
                  <a:lnTo>
                    <a:pt x="174" y="0"/>
                  </a:lnTo>
                  <a:lnTo>
                    <a:pt x="151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4" name="Freeform 126">
              <a:extLst>
                <a:ext uri="{FF2B5EF4-FFF2-40B4-BE49-F238E27FC236}">
                  <a16:creationId xmlns:a16="http://schemas.microsoft.com/office/drawing/2014/main" id="{22671A49-6C09-4413-B9E7-113C006E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121"/>
              <a:ext cx="115" cy="186"/>
            </a:xfrm>
            <a:custGeom>
              <a:avLst/>
              <a:gdLst>
                <a:gd name="T0" fmla="*/ 38 w 229"/>
                <a:gd name="T1" fmla="*/ 182 h 371"/>
                <a:gd name="T2" fmla="*/ 109 w 229"/>
                <a:gd name="T3" fmla="*/ 127 h 371"/>
                <a:gd name="T4" fmla="*/ 109 w 229"/>
                <a:gd name="T5" fmla="*/ 92 h 371"/>
                <a:gd name="T6" fmla="*/ 118 w 229"/>
                <a:gd name="T7" fmla="*/ 51 h 371"/>
                <a:gd name="T8" fmla="*/ 109 w 229"/>
                <a:gd name="T9" fmla="*/ 16 h 371"/>
                <a:gd name="T10" fmla="*/ 98 w 229"/>
                <a:gd name="T11" fmla="*/ 5 h 371"/>
                <a:gd name="T12" fmla="*/ 91 w 229"/>
                <a:gd name="T13" fmla="*/ 5 h 371"/>
                <a:gd name="T14" fmla="*/ 85 w 229"/>
                <a:gd name="T15" fmla="*/ 25 h 371"/>
                <a:gd name="T16" fmla="*/ 80 w 229"/>
                <a:gd name="T17" fmla="*/ 69 h 371"/>
                <a:gd name="T18" fmla="*/ 71 w 229"/>
                <a:gd name="T19" fmla="*/ 76 h 371"/>
                <a:gd name="T20" fmla="*/ 63 w 229"/>
                <a:gd name="T21" fmla="*/ 78 h 371"/>
                <a:gd name="T22" fmla="*/ 0 w 229"/>
                <a:gd name="T23" fmla="*/ 83 h 371"/>
                <a:gd name="T24" fmla="*/ 60 w 229"/>
                <a:gd name="T25" fmla="*/ 71 h 371"/>
                <a:gd name="T26" fmla="*/ 67 w 229"/>
                <a:gd name="T27" fmla="*/ 51 h 371"/>
                <a:gd name="T28" fmla="*/ 76 w 229"/>
                <a:gd name="T29" fmla="*/ 3 h 371"/>
                <a:gd name="T30" fmla="*/ 91 w 229"/>
                <a:gd name="T31" fmla="*/ 0 h 371"/>
                <a:gd name="T32" fmla="*/ 107 w 229"/>
                <a:gd name="T33" fmla="*/ 5 h 371"/>
                <a:gd name="T34" fmla="*/ 122 w 229"/>
                <a:gd name="T35" fmla="*/ 27 h 371"/>
                <a:gd name="T36" fmla="*/ 133 w 229"/>
                <a:gd name="T37" fmla="*/ 63 h 371"/>
                <a:gd name="T38" fmla="*/ 176 w 229"/>
                <a:gd name="T39" fmla="*/ 89 h 371"/>
                <a:gd name="T40" fmla="*/ 196 w 229"/>
                <a:gd name="T41" fmla="*/ 118 h 371"/>
                <a:gd name="T42" fmla="*/ 206 w 229"/>
                <a:gd name="T43" fmla="*/ 158 h 371"/>
                <a:gd name="T44" fmla="*/ 206 w 229"/>
                <a:gd name="T45" fmla="*/ 182 h 371"/>
                <a:gd name="T46" fmla="*/ 196 w 229"/>
                <a:gd name="T47" fmla="*/ 285 h 371"/>
                <a:gd name="T48" fmla="*/ 202 w 229"/>
                <a:gd name="T49" fmla="*/ 315 h 371"/>
                <a:gd name="T50" fmla="*/ 215 w 229"/>
                <a:gd name="T51" fmla="*/ 338 h 371"/>
                <a:gd name="T52" fmla="*/ 229 w 229"/>
                <a:gd name="T53" fmla="*/ 353 h 371"/>
                <a:gd name="T54" fmla="*/ 224 w 229"/>
                <a:gd name="T55" fmla="*/ 369 h 371"/>
                <a:gd name="T56" fmla="*/ 222 w 229"/>
                <a:gd name="T57" fmla="*/ 353 h 371"/>
                <a:gd name="T58" fmla="*/ 209 w 229"/>
                <a:gd name="T59" fmla="*/ 336 h 371"/>
                <a:gd name="T60" fmla="*/ 196 w 229"/>
                <a:gd name="T61" fmla="*/ 305 h 371"/>
                <a:gd name="T62" fmla="*/ 191 w 229"/>
                <a:gd name="T63" fmla="*/ 271 h 371"/>
                <a:gd name="T64" fmla="*/ 196 w 229"/>
                <a:gd name="T65" fmla="*/ 211 h 371"/>
                <a:gd name="T66" fmla="*/ 198 w 229"/>
                <a:gd name="T67" fmla="*/ 174 h 371"/>
                <a:gd name="T68" fmla="*/ 191 w 229"/>
                <a:gd name="T69" fmla="*/ 140 h 371"/>
                <a:gd name="T70" fmla="*/ 176 w 229"/>
                <a:gd name="T71" fmla="*/ 107 h 371"/>
                <a:gd name="T72" fmla="*/ 156 w 229"/>
                <a:gd name="T73" fmla="*/ 85 h 371"/>
                <a:gd name="T74" fmla="*/ 136 w 229"/>
                <a:gd name="T75" fmla="*/ 76 h 371"/>
                <a:gd name="T76" fmla="*/ 131 w 229"/>
                <a:gd name="T77" fmla="*/ 111 h 371"/>
                <a:gd name="T78" fmla="*/ 164 w 229"/>
                <a:gd name="T79" fmla="*/ 127 h 371"/>
                <a:gd name="T80" fmla="*/ 176 w 229"/>
                <a:gd name="T81" fmla="*/ 162 h 371"/>
                <a:gd name="T82" fmla="*/ 180 w 229"/>
                <a:gd name="T83" fmla="*/ 196 h 371"/>
                <a:gd name="T84" fmla="*/ 180 w 229"/>
                <a:gd name="T85" fmla="*/ 255 h 371"/>
                <a:gd name="T86" fmla="*/ 180 w 229"/>
                <a:gd name="T87" fmla="*/ 296 h 371"/>
                <a:gd name="T88" fmla="*/ 189 w 229"/>
                <a:gd name="T89" fmla="*/ 324 h 371"/>
                <a:gd name="T90" fmla="*/ 207 w 229"/>
                <a:gd name="T91" fmla="*/ 362 h 371"/>
                <a:gd name="T92" fmla="*/ 213 w 229"/>
                <a:gd name="T93" fmla="*/ 371 h 371"/>
                <a:gd name="T94" fmla="*/ 196 w 229"/>
                <a:gd name="T95" fmla="*/ 362 h 371"/>
                <a:gd name="T96" fmla="*/ 193 w 229"/>
                <a:gd name="T97" fmla="*/ 353 h 371"/>
                <a:gd name="T98" fmla="*/ 180 w 229"/>
                <a:gd name="T99" fmla="*/ 326 h 371"/>
                <a:gd name="T100" fmla="*/ 171 w 229"/>
                <a:gd name="T101" fmla="*/ 289 h 371"/>
                <a:gd name="T102" fmla="*/ 169 w 229"/>
                <a:gd name="T103" fmla="*/ 233 h 371"/>
                <a:gd name="T104" fmla="*/ 167 w 229"/>
                <a:gd name="T105" fmla="*/ 182 h 371"/>
                <a:gd name="T106" fmla="*/ 155 w 229"/>
                <a:gd name="T107" fmla="*/ 158 h 371"/>
                <a:gd name="T108" fmla="*/ 140 w 229"/>
                <a:gd name="T109" fmla="*/ 143 h 371"/>
                <a:gd name="T110" fmla="*/ 114 w 229"/>
                <a:gd name="T111" fmla="*/ 136 h 371"/>
                <a:gd name="T112" fmla="*/ 31 w 229"/>
                <a:gd name="T113" fmla="*/ 211 h 371"/>
                <a:gd name="T114" fmla="*/ 38 w 229"/>
                <a:gd name="T115" fmla="*/ 18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9" h="371">
                  <a:moveTo>
                    <a:pt x="38" y="182"/>
                  </a:moveTo>
                  <a:lnTo>
                    <a:pt x="109" y="127"/>
                  </a:lnTo>
                  <a:lnTo>
                    <a:pt x="109" y="92"/>
                  </a:lnTo>
                  <a:lnTo>
                    <a:pt x="118" y="51"/>
                  </a:lnTo>
                  <a:lnTo>
                    <a:pt x="109" y="16"/>
                  </a:lnTo>
                  <a:lnTo>
                    <a:pt x="98" y="5"/>
                  </a:lnTo>
                  <a:lnTo>
                    <a:pt x="91" y="5"/>
                  </a:lnTo>
                  <a:lnTo>
                    <a:pt x="85" y="25"/>
                  </a:lnTo>
                  <a:lnTo>
                    <a:pt x="80" y="69"/>
                  </a:lnTo>
                  <a:lnTo>
                    <a:pt x="71" y="76"/>
                  </a:lnTo>
                  <a:lnTo>
                    <a:pt x="63" y="78"/>
                  </a:lnTo>
                  <a:lnTo>
                    <a:pt x="0" y="83"/>
                  </a:lnTo>
                  <a:lnTo>
                    <a:pt x="60" y="71"/>
                  </a:lnTo>
                  <a:lnTo>
                    <a:pt x="67" y="51"/>
                  </a:lnTo>
                  <a:lnTo>
                    <a:pt x="76" y="3"/>
                  </a:lnTo>
                  <a:lnTo>
                    <a:pt x="91" y="0"/>
                  </a:lnTo>
                  <a:lnTo>
                    <a:pt x="107" y="5"/>
                  </a:lnTo>
                  <a:lnTo>
                    <a:pt x="122" y="27"/>
                  </a:lnTo>
                  <a:lnTo>
                    <a:pt x="133" y="63"/>
                  </a:lnTo>
                  <a:lnTo>
                    <a:pt x="176" y="89"/>
                  </a:lnTo>
                  <a:lnTo>
                    <a:pt x="196" y="118"/>
                  </a:lnTo>
                  <a:lnTo>
                    <a:pt x="206" y="158"/>
                  </a:lnTo>
                  <a:lnTo>
                    <a:pt x="206" y="182"/>
                  </a:lnTo>
                  <a:lnTo>
                    <a:pt x="196" y="285"/>
                  </a:lnTo>
                  <a:lnTo>
                    <a:pt x="202" y="315"/>
                  </a:lnTo>
                  <a:lnTo>
                    <a:pt x="215" y="338"/>
                  </a:lnTo>
                  <a:lnTo>
                    <a:pt x="229" y="353"/>
                  </a:lnTo>
                  <a:lnTo>
                    <a:pt x="224" y="369"/>
                  </a:lnTo>
                  <a:lnTo>
                    <a:pt x="222" y="353"/>
                  </a:lnTo>
                  <a:lnTo>
                    <a:pt x="209" y="336"/>
                  </a:lnTo>
                  <a:lnTo>
                    <a:pt x="196" y="305"/>
                  </a:lnTo>
                  <a:lnTo>
                    <a:pt x="191" y="271"/>
                  </a:lnTo>
                  <a:lnTo>
                    <a:pt x="196" y="211"/>
                  </a:lnTo>
                  <a:lnTo>
                    <a:pt x="198" y="174"/>
                  </a:lnTo>
                  <a:lnTo>
                    <a:pt x="191" y="140"/>
                  </a:lnTo>
                  <a:lnTo>
                    <a:pt x="176" y="107"/>
                  </a:lnTo>
                  <a:lnTo>
                    <a:pt x="156" y="85"/>
                  </a:lnTo>
                  <a:lnTo>
                    <a:pt x="136" y="76"/>
                  </a:lnTo>
                  <a:lnTo>
                    <a:pt x="131" y="111"/>
                  </a:lnTo>
                  <a:lnTo>
                    <a:pt x="164" y="127"/>
                  </a:lnTo>
                  <a:lnTo>
                    <a:pt x="176" y="162"/>
                  </a:lnTo>
                  <a:lnTo>
                    <a:pt x="180" y="196"/>
                  </a:lnTo>
                  <a:lnTo>
                    <a:pt x="180" y="255"/>
                  </a:lnTo>
                  <a:lnTo>
                    <a:pt x="180" y="296"/>
                  </a:lnTo>
                  <a:lnTo>
                    <a:pt x="189" y="324"/>
                  </a:lnTo>
                  <a:lnTo>
                    <a:pt x="207" y="362"/>
                  </a:lnTo>
                  <a:lnTo>
                    <a:pt x="213" y="371"/>
                  </a:lnTo>
                  <a:lnTo>
                    <a:pt x="196" y="362"/>
                  </a:lnTo>
                  <a:lnTo>
                    <a:pt x="193" y="353"/>
                  </a:lnTo>
                  <a:lnTo>
                    <a:pt x="180" y="326"/>
                  </a:lnTo>
                  <a:lnTo>
                    <a:pt x="171" y="289"/>
                  </a:lnTo>
                  <a:lnTo>
                    <a:pt x="169" y="233"/>
                  </a:lnTo>
                  <a:lnTo>
                    <a:pt x="167" y="182"/>
                  </a:lnTo>
                  <a:lnTo>
                    <a:pt x="155" y="158"/>
                  </a:lnTo>
                  <a:lnTo>
                    <a:pt x="140" y="143"/>
                  </a:lnTo>
                  <a:lnTo>
                    <a:pt x="114" y="136"/>
                  </a:lnTo>
                  <a:lnTo>
                    <a:pt x="31" y="211"/>
                  </a:lnTo>
                  <a:lnTo>
                    <a:pt x="38" y="1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5" name="Freeform 127">
              <a:extLst>
                <a:ext uri="{FF2B5EF4-FFF2-40B4-BE49-F238E27FC236}">
                  <a16:creationId xmlns:a16="http://schemas.microsoft.com/office/drawing/2014/main" id="{069A3608-E26C-4786-8A53-4E7B6810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174"/>
              <a:ext cx="40" cy="22"/>
            </a:xfrm>
            <a:custGeom>
              <a:avLst/>
              <a:gdLst>
                <a:gd name="T0" fmla="*/ 0 w 80"/>
                <a:gd name="T1" fmla="*/ 44 h 44"/>
                <a:gd name="T2" fmla="*/ 58 w 80"/>
                <a:gd name="T3" fmla="*/ 26 h 44"/>
                <a:gd name="T4" fmla="*/ 67 w 80"/>
                <a:gd name="T5" fmla="*/ 0 h 44"/>
                <a:gd name="T6" fmla="*/ 80 w 80"/>
                <a:gd name="T7" fmla="*/ 2 h 44"/>
                <a:gd name="T8" fmla="*/ 67 w 80"/>
                <a:gd name="T9" fmla="*/ 31 h 44"/>
                <a:gd name="T10" fmla="*/ 58 w 80"/>
                <a:gd name="T11" fmla="*/ 37 h 44"/>
                <a:gd name="T12" fmla="*/ 0 w 80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4">
                  <a:moveTo>
                    <a:pt x="0" y="44"/>
                  </a:moveTo>
                  <a:lnTo>
                    <a:pt x="58" y="26"/>
                  </a:lnTo>
                  <a:lnTo>
                    <a:pt x="67" y="0"/>
                  </a:lnTo>
                  <a:lnTo>
                    <a:pt x="80" y="2"/>
                  </a:lnTo>
                  <a:lnTo>
                    <a:pt x="67" y="31"/>
                  </a:lnTo>
                  <a:lnTo>
                    <a:pt x="58" y="3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6" name="Freeform 128">
              <a:extLst>
                <a:ext uri="{FF2B5EF4-FFF2-40B4-BE49-F238E27FC236}">
                  <a16:creationId xmlns:a16="http://schemas.microsoft.com/office/drawing/2014/main" id="{042D0F6A-4418-4C0B-A316-113801B2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212"/>
              <a:ext cx="38" cy="25"/>
            </a:xfrm>
            <a:custGeom>
              <a:avLst/>
              <a:gdLst>
                <a:gd name="T0" fmla="*/ 0 w 77"/>
                <a:gd name="T1" fmla="*/ 49 h 49"/>
                <a:gd name="T2" fmla="*/ 75 w 77"/>
                <a:gd name="T3" fmla="*/ 0 h 49"/>
                <a:gd name="T4" fmla="*/ 77 w 77"/>
                <a:gd name="T5" fmla="*/ 11 h 49"/>
                <a:gd name="T6" fmla="*/ 28 w 77"/>
                <a:gd name="T7" fmla="*/ 49 h 49"/>
                <a:gd name="T8" fmla="*/ 0 w 77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49">
                  <a:moveTo>
                    <a:pt x="0" y="49"/>
                  </a:moveTo>
                  <a:lnTo>
                    <a:pt x="75" y="0"/>
                  </a:lnTo>
                  <a:lnTo>
                    <a:pt x="77" y="11"/>
                  </a:lnTo>
                  <a:lnTo>
                    <a:pt x="28" y="49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7" name="Freeform 129">
              <a:extLst>
                <a:ext uri="{FF2B5EF4-FFF2-40B4-BE49-F238E27FC236}">
                  <a16:creationId xmlns:a16="http://schemas.microsoft.com/office/drawing/2014/main" id="{B82C64EB-10A3-4090-AAC5-275144489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234"/>
              <a:ext cx="65" cy="62"/>
            </a:xfrm>
            <a:custGeom>
              <a:avLst/>
              <a:gdLst>
                <a:gd name="T0" fmla="*/ 85 w 131"/>
                <a:gd name="T1" fmla="*/ 0 h 124"/>
                <a:gd name="T2" fmla="*/ 18 w 131"/>
                <a:gd name="T3" fmla="*/ 35 h 124"/>
                <a:gd name="T4" fmla="*/ 0 w 131"/>
                <a:gd name="T5" fmla="*/ 106 h 124"/>
                <a:gd name="T6" fmla="*/ 18 w 131"/>
                <a:gd name="T7" fmla="*/ 124 h 124"/>
                <a:gd name="T8" fmla="*/ 23 w 131"/>
                <a:gd name="T9" fmla="*/ 93 h 124"/>
                <a:gd name="T10" fmla="*/ 43 w 131"/>
                <a:gd name="T11" fmla="*/ 119 h 124"/>
                <a:gd name="T12" fmla="*/ 63 w 131"/>
                <a:gd name="T13" fmla="*/ 119 h 124"/>
                <a:gd name="T14" fmla="*/ 131 w 131"/>
                <a:gd name="T15" fmla="*/ 57 h 124"/>
                <a:gd name="T16" fmla="*/ 58 w 131"/>
                <a:gd name="T17" fmla="*/ 113 h 124"/>
                <a:gd name="T18" fmla="*/ 31 w 131"/>
                <a:gd name="T19" fmla="*/ 77 h 124"/>
                <a:gd name="T20" fmla="*/ 65 w 131"/>
                <a:gd name="T21" fmla="*/ 22 h 124"/>
                <a:gd name="T22" fmla="*/ 85 w 131"/>
                <a:gd name="T2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124">
                  <a:moveTo>
                    <a:pt x="85" y="0"/>
                  </a:moveTo>
                  <a:lnTo>
                    <a:pt x="18" y="35"/>
                  </a:lnTo>
                  <a:lnTo>
                    <a:pt x="0" y="106"/>
                  </a:lnTo>
                  <a:lnTo>
                    <a:pt x="18" y="124"/>
                  </a:lnTo>
                  <a:lnTo>
                    <a:pt x="23" y="93"/>
                  </a:lnTo>
                  <a:lnTo>
                    <a:pt x="43" y="119"/>
                  </a:lnTo>
                  <a:lnTo>
                    <a:pt x="63" y="119"/>
                  </a:lnTo>
                  <a:lnTo>
                    <a:pt x="131" y="57"/>
                  </a:lnTo>
                  <a:lnTo>
                    <a:pt x="58" y="113"/>
                  </a:lnTo>
                  <a:lnTo>
                    <a:pt x="31" y="77"/>
                  </a:lnTo>
                  <a:lnTo>
                    <a:pt x="65" y="2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8" name="Freeform 130">
              <a:extLst>
                <a:ext uri="{FF2B5EF4-FFF2-40B4-BE49-F238E27FC236}">
                  <a16:creationId xmlns:a16="http://schemas.microsoft.com/office/drawing/2014/main" id="{A98F32B5-C39E-4CF6-9E2E-38B61A819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237"/>
              <a:ext cx="161" cy="99"/>
            </a:xfrm>
            <a:custGeom>
              <a:avLst/>
              <a:gdLst>
                <a:gd name="T0" fmla="*/ 0 w 323"/>
                <a:gd name="T1" fmla="*/ 2 h 198"/>
                <a:gd name="T2" fmla="*/ 51 w 323"/>
                <a:gd name="T3" fmla="*/ 14 h 198"/>
                <a:gd name="T4" fmla="*/ 230 w 323"/>
                <a:gd name="T5" fmla="*/ 0 h 198"/>
                <a:gd name="T6" fmla="*/ 257 w 323"/>
                <a:gd name="T7" fmla="*/ 16 h 198"/>
                <a:gd name="T8" fmla="*/ 323 w 323"/>
                <a:gd name="T9" fmla="*/ 122 h 198"/>
                <a:gd name="T10" fmla="*/ 314 w 323"/>
                <a:gd name="T11" fmla="*/ 140 h 198"/>
                <a:gd name="T12" fmla="*/ 275 w 323"/>
                <a:gd name="T13" fmla="*/ 155 h 198"/>
                <a:gd name="T14" fmla="*/ 263 w 323"/>
                <a:gd name="T15" fmla="*/ 186 h 198"/>
                <a:gd name="T16" fmla="*/ 217 w 323"/>
                <a:gd name="T17" fmla="*/ 198 h 198"/>
                <a:gd name="T18" fmla="*/ 248 w 323"/>
                <a:gd name="T19" fmla="*/ 176 h 198"/>
                <a:gd name="T20" fmla="*/ 204 w 323"/>
                <a:gd name="T21" fmla="*/ 40 h 198"/>
                <a:gd name="T22" fmla="*/ 190 w 323"/>
                <a:gd name="T23" fmla="*/ 29 h 198"/>
                <a:gd name="T24" fmla="*/ 210 w 323"/>
                <a:gd name="T25" fmla="*/ 40 h 198"/>
                <a:gd name="T26" fmla="*/ 275 w 323"/>
                <a:gd name="T27" fmla="*/ 140 h 198"/>
                <a:gd name="T28" fmla="*/ 305 w 323"/>
                <a:gd name="T29" fmla="*/ 124 h 198"/>
                <a:gd name="T30" fmla="*/ 243 w 323"/>
                <a:gd name="T31" fmla="*/ 24 h 198"/>
                <a:gd name="T32" fmla="*/ 208 w 323"/>
                <a:gd name="T33" fmla="*/ 14 h 198"/>
                <a:gd name="T34" fmla="*/ 168 w 323"/>
                <a:gd name="T35" fmla="*/ 11 h 198"/>
                <a:gd name="T36" fmla="*/ 175 w 323"/>
                <a:gd name="T37" fmla="*/ 29 h 198"/>
                <a:gd name="T38" fmla="*/ 42 w 323"/>
                <a:gd name="T39" fmla="*/ 18 h 198"/>
                <a:gd name="T40" fmla="*/ 0 w 323"/>
                <a:gd name="T41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3" h="198">
                  <a:moveTo>
                    <a:pt x="0" y="2"/>
                  </a:moveTo>
                  <a:lnTo>
                    <a:pt x="51" y="14"/>
                  </a:lnTo>
                  <a:lnTo>
                    <a:pt x="230" y="0"/>
                  </a:lnTo>
                  <a:lnTo>
                    <a:pt x="257" y="16"/>
                  </a:lnTo>
                  <a:lnTo>
                    <a:pt x="323" y="122"/>
                  </a:lnTo>
                  <a:lnTo>
                    <a:pt x="314" y="140"/>
                  </a:lnTo>
                  <a:lnTo>
                    <a:pt x="275" y="155"/>
                  </a:lnTo>
                  <a:lnTo>
                    <a:pt x="263" y="186"/>
                  </a:lnTo>
                  <a:lnTo>
                    <a:pt x="217" y="198"/>
                  </a:lnTo>
                  <a:lnTo>
                    <a:pt x="248" y="176"/>
                  </a:lnTo>
                  <a:lnTo>
                    <a:pt x="204" y="40"/>
                  </a:lnTo>
                  <a:lnTo>
                    <a:pt x="190" y="29"/>
                  </a:lnTo>
                  <a:lnTo>
                    <a:pt x="210" y="40"/>
                  </a:lnTo>
                  <a:lnTo>
                    <a:pt x="275" y="140"/>
                  </a:lnTo>
                  <a:lnTo>
                    <a:pt x="305" y="124"/>
                  </a:lnTo>
                  <a:lnTo>
                    <a:pt x="243" y="24"/>
                  </a:lnTo>
                  <a:lnTo>
                    <a:pt x="208" y="14"/>
                  </a:lnTo>
                  <a:lnTo>
                    <a:pt x="168" y="11"/>
                  </a:lnTo>
                  <a:lnTo>
                    <a:pt x="175" y="29"/>
                  </a:lnTo>
                  <a:lnTo>
                    <a:pt x="42" y="1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9" name="Freeform 131">
              <a:extLst>
                <a:ext uri="{FF2B5EF4-FFF2-40B4-BE49-F238E27FC236}">
                  <a16:creationId xmlns:a16="http://schemas.microsoft.com/office/drawing/2014/main" id="{9E10D4C8-B5C3-497B-AE5E-6F105700A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274"/>
              <a:ext cx="153" cy="83"/>
            </a:xfrm>
            <a:custGeom>
              <a:avLst/>
              <a:gdLst>
                <a:gd name="T0" fmla="*/ 266 w 306"/>
                <a:gd name="T1" fmla="*/ 0 h 166"/>
                <a:gd name="T2" fmla="*/ 306 w 306"/>
                <a:gd name="T3" fmla="*/ 133 h 166"/>
                <a:gd name="T4" fmla="*/ 280 w 306"/>
                <a:gd name="T5" fmla="*/ 159 h 166"/>
                <a:gd name="T6" fmla="*/ 251 w 306"/>
                <a:gd name="T7" fmla="*/ 153 h 166"/>
                <a:gd name="T8" fmla="*/ 238 w 306"/>
                <a:gd name="T9" fmla="*/ 166 h 166"/>
                <a:gd name="T10" fmla="*/ 193 w 306"/>
                <a:gd name="T11" fmla="*/ 161 h 166"/>
                <a:gd name="T12" fmla="*/ 173 w 306"/>
                <a:gd name="T13" fmla="*/ 133 h 166"/>
                <a:gd name="T14" fmla="*/ 73 w 306"/>
                <a:gd name="T15" fmla="*/ 92 h 166"/>
                <a:gd name="T16" fmla="*/ 22 w 306"/>
                <a:gd name="T17" fmla="*/ 57 h 166"/>
                <a:gd name="T18" fmla="*/ 0 w 306"/>
                <a:gd name="T19" fmla="*/ 35 h 166"/>
                <a:gd name="T20" fmla="*/ 3 w 306"/>
                <a:gd name="T21" fmla="*/ 26 h 166"/>
                <a:gd name="T22" fmla="*/ 56 w 306"/>
                <a:gd name="T23" fmla="*/ 66 h 166"/>
                <a:gd name="T24" fmla="*/ 160 w 306"/>
                <a:gd name="T25" fmla="*/ 104 h 166"/>
                <a:gd name="T26" fmla="*/ 180 w 306"/>
                <a:gd name="T27" fmla="*/ 90 h 166"/>
                <a:gd name="T28" fmla="*/ 200 w 306"/>
                <a:gd name="T29" fmla="*/ 153 h 166"/>
                <a:gd name="T30" fmla="*/ 231 w 306"/>
                <a:gd name="T31" fmla="*/ 155 h 166"/>
                <a:gd name="T32" fmla="*/ 238 w 306"/>
                <a:gd name="T33" fmla="*/ 133 h 166"/>
                <a:gd name="T34" fmla="*/ 233 w 306"/>
                <a:gd name="T35" fmla="*/ 90 h 166"/>
                <a:gd name="T36" fmla="*/ 262 w 306"/>
                <a:gd name="T37" fmla="*/ 146 h 166"/>
                <a:gd name="T38" fmla="*/ 277 w 306"/>
                <a:gd name="T39" fmla="*/ 146 h 166"/>
                <a:gd name="T40" fmla="*/ 286 w 306"/>
                <a:gd name="T41" fmla="*/ 128 h 166"/>
                <a:gd name="T42" fmla="*/ 266 w 306"/>
                <a:gd name="T4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6" h="166">
                  <a:moveTo>
                    <a:pt x="266" y="0"/>
                  </a:moveTo>
                  <a:lnTo>
                    <a:pt x="306" y="133"/>
                  </a:lnTo>
                  <a:lnTo>
                    <a:pt x="280" y="159"/>
                  </a:lnTo>
                  <a:lnTo>
                    <a:pt x="251" y="153"/>
                  </a:lnTo>
                  <a:lnTo>
                    <a:pt x="238" y="166"/>
                  </a:lnTo>
                  <a:lnTo>
                    <a:pt x="193" y="161"/>
                  </a:lnTo>
                  <a:lnTo>
                    <a:pt x="173" y="133"/>
                  </a:lnTo>
                  <a:lnTo>
                    <a:pt x="73" y="92"/>
                  </a:lnTo>
                  <a:lnTo>
                    <a:pt x="22" y="57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56" y="66"/>
                  </a:lnTo>
                  <a:lnTo>
                    <a:pt x="160" y="104"/>
                  </a:lnTo>
                  <a:lnTo>
                    <a:pt x="180" y="90"/>
                  </a:lnTo>
                  <a:lnTo>
                    <a:pt x="200" y="153"/>
                  </a:lnTo>
                  <a:lnTo>
                    <a:pt x="231" y="155"/>
                  </a:lnTo>
                  <a:lnTo>
                    <a:pt x="238" y="133"/>
                  </a:lnTo>
                  <a:lnTo>
                    <a:pt x="233" y="90"/>
                  </a:lnTo>
                  <a:lnTo>
                    <a:pt x="262" y="146"/>
                  </a:lnTo>
                  <a:lnTo>
                    <a:pt x="277" y="146"/>
                  </a:lnTo>
                  <a:lnTo>
                    <a:pt x="286" y="128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0" name="Freeform 132">
              <a:extLst>
                <a:ext uri="{FF2B5EF4-FFF2-40B4-BE49-F238E27FC236}">
                  <a16:creationId xmlns:a16="http://schemas.microsoft.com/office/drawing/2014/main" id="{94F08BB0-A956-4DBF-82AB-A3E67DB2A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325"/>
              <a:ext cx="86" cy="34"/>
            </a:xfrm>
            <a:custGeom>
              <a:avLst/>
              <a:gdLst>
                <a:gd name="T0" fmla="*/ 173 w 173"/>
                <a:gd name="T1" fmla="*/ 44 h 68"/>
                <a:gd name="T2" fmla="*/ 122 w 173"/>
                <a:gd name="T3" fmla="*/ 53 h 68"/>
                <a:gd name="T4" fmla="*/ 43 w 173"/>
                <a:gd name="T5" fmla="*/ 64 h 68"/>
                <a:gd name="T6" fmla="*/ 100 w 173"/>
                <a:gd name="T7" fmla="*/ 51 h 68"/>
                <a:gd name="T8" fmla="*/ 100 w 173"/>
                <a:gd name="T9" fmla="*/ 31 h 68"/>
                <a:gd name="T10" fmla="*/ 87 w 173"/>
                <a:gd name="T11" fmla="*/ 24 h 68"/>
                <a:gd name="T12" fmla="*/ 27 w 173"/>
                <a:gd name="T13" fmla="*/ 26 h 68"/>
                <a:gd name="T14" fmla="*/ 31 w 173"/>
                <a:gd name="T15" fmla="*/ 51 h 68"/>
                <a:gd name="T16" fmla="*/ 23 w 173"/>
                <a:gd name="T17" fmla="*/ 64 h 68"/>
                <a:gd name="T18" fmla="*/ 11 w 173"/>
                <a:gd name="T19" fmla="*/ 68 h 68"/>
                <a:gd name="T20" fmla="*/ 0 w 173"/>
                <a:gd name="T21" fmla="*/ 44 h 68"/>
                <a:gd name="T22" fmla="*/ 7 w 173"/>
                <a:gd name="T23" fmla="*/ 10 h 68"/>
                <a:gd name="T24" fmla="*/ 109 w 173"/>
                <a:gd name="T25" fmla="*/ 0 h 68"/>
                <a:gd name="T26" fmla="*/ 173 w 173"/>
                <a:gd name="T27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68">
                  <a:moveTo>
                    <a:pt x="173" y="44"/>
                  </a:moveTo>
                  <a:lnTo>
                    <a:pt x="122" y="53"/>
                  </a:lnTo>
                  <a:lnTo>
                    <a:pt x="43" y="64"/>
                  </a:lnTo>
                  <a:lnTo>
                    <a:pt x="100" y="51"/>
                  </a:lnTo>
                  <a:lnTo>
                    <a:pt x="100" y="31"/>
                  </a:lnTo>
                  <a:lnTo>
                    <a:pt x="87" y="24"/>
                  </a:lnTo>
                  <a:lnTo>
                    <a:pt x="27" y="26"/>
                  </a:lnTo>
                  <a:lnTo>
                    <a:pt x="31" y="51"/>
                  </a:lnTo>
                  <a:lnTo>
                    <a:pt x="23" y="64"/>
                  </a:lnTo>
                  <a:lnTo>
                    <a:pt x="11" y="68"/>
                  </a:lnTo>
                  <a:lnTo>
                    <a:pt x="0" y="44"/>
                  </a:lnTo>
                  <a:lnTo>
                    <a:pt x="7" y="10"/>
                  </a:lnTo>
                  <a:lnTo>
                    <a:pt x="109" y="0"/>
                  </a:lnTo>
                  <a:lnTo>
                    <a:pt x="173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1" name="Freeform 133">
              <a:extLst>
                <a:ext uri="{FF2B5EF4-FFF2-40B4-BE49-F238E27FC236}">
                  <a16:creationId xmlns:a16="http://schemas.microsoft.com/office/drawing/2014/main" id="{31D2133B-250D-4497-9A4B-4F543C4B3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321"/>
              <a:ext cx="81" cy="9"/>
            </a:xfrm>
            <a:custGeom>
              <a:avLst/>
              <a:gdLst>
                <a:gd name="T0" fmla="*/ 129 w 162"/>
                <a:gd name="T1" fmla="*/ 0 h 19"/>
                <a:gd name="T2" fmla="*/ 78 w 162"/>
                <a:gd name="T3" fmla="*/ 4 h 19"/>
                <a:gd name="T4" fmla="*/ 0 w 162"/>
                <a:gd name="T5" fmla="*/ 6 h 19"/>
                <a:gd name="T6" fmla="*/ 3 w 162"/>
                <a:gd name="T7" fmla="*/ 19 h 19"/>
                <a:gd name="T8" fmla="*/ 60 w 162"/>
                <a:gd name="T9" fmla="*/ 11 h 19"/>
                <a:gd name="T10" fmla="*/ 113 w 162"/>
                <a:gd name="T11" fmla="*/ 6 h 19"/>
                <a:gd name="T12" fmla="*/ 162 w 162"/>
                <a:gd name="T13" fmla="*/ 6 h 19"/>
                <a:gd name="T14" fmla="*/ 129 w 16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9">
                  <a:moveTo>
                    <a:pt x="129" y="0"/>
                  </a:moveTo>
                  <a:lnTo>
                    <a:pt x="78" y="4"/>
                  </a:lnTo>
                  <a:lnTo>
                    <a:pt x="0" y="6"/>
                  </a:lnTo>
                  <a:lnTo>
                    <a:pt x="3" y="19"/>
                  </a:lnTo>
                  <a:lnTo>
                    <a:pt x="60" y="11"/>
                  </a:lnTo>
                  <a:lnTo>
                    <a:pt x="113" y="6"/>
                  </a:lnTo>
                  <a:lnTo>
                    <a:pt x="162" y="6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2" name="Freeform 134">
              <a:extLst>
                <a:ext uri="{FF2B5EF4-FFF2-40B4-BE49-F238E27FC236}">
                  <a16:creationId xmlns:a16="http://schemas.microsoft.com/office/drawing/2014/main" id="{6102184A-04E9-4955-B048-A41E5D8F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349"/>
              <a:ext cx="22" cy="5"/>
            </a:xfrm>
            <a:custGeom>
              <a:avLst/>
              <a:gdLst>
                <a:gd name="T0" fmla="*/ 0 w 46"/>
                <a:gd name="T1" fmla="*/ 3 h 11"/>
                <a:gd name="T2" fmla="*/ 46 w 46"/>
                <a:gd name="T3" fmla="*/ 0 h 11"/>
                <a:gd name="T4" fmla="*/ 46 w 46"/>
                <a:gd name="T5" fmla="*/ 5 h 11"/>
                <a:gd name="T6" fmla="*/ 0 w 46"/>
                <a:gd name="T7" fmla="*/ 11 h 11"/>
                <a:gd name="T8" fmla="*/ 0 w 46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">
                  <a:moveTo>
                    <a:pt x="0" y="3"/>
                  </a:moveTo>
                  <a:lnTo>
                    <a:pt x="46" y="0"/>
                  </a:lnTo>
                  <a:lnTo>
                    <a:pt x="46" y="5"/>
                  </a:lnTo>
                  <a:lnTo>
                    <a:pt x="0" y="1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3" name="Freeform 135">
              <a:extLst>
                <a:ext uri="{FF2B5EF4-FFF2-40B4-BE49-F238E27FC236}">
                  <a16:creationId xmlns:a16="http://schemas.microsoft.com/office/drawing/2014/main" id="{F8C799C7-E731-4271-B7F1-028B3D72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430"/>
              <a:ext cx="42" cy="45"/>
            </a:xfrm>
            <a:custGeom>
              <a:avLst/>
              <a:gdLst>
                <a:gd name="T0" fmla="*/ 55 w 84"/>
                <a:gd name="T1" fmla="*/ 7 h 89"/>
                <a:gd name="T2" fmla="*/ 75 w 84"/>
                <a:gd name="T3" fmla="*/ 0 h 89"/>
                <a:gd name="T4" fmla="*/ 84 w 84"/>
                <a:gd name="T5" fmla="*/ 18 h 89"/>
                <a:gd name="T6" fmla="*/ 70 w 84"/>
                <a:gd name="T7" fmla="*/ 40 h 89"/>
                <a:gd name="T8" fmla="*/ 64 w 84"/>
                <a:gd name="T9" fmla="*/ 29 h 89"/>
                <a:gd name="T10" fmla="*/ 13 w 84"/>
                <a:gd name="T11" fmla="*/ 85 h 89"/>
                <a:gd name="T12" fmla="*/ 0 w 84"/>
                <a:gd name="T13" fmla="*/ 89 h 89"/>
                <a:gd name="T14" fmla="*/ 2 w 84"/>
                <a:gd name="T15" fmla="*/ 71 h 89"/>
                <a:gd name="T16" fmla="*/ 57 w 84"/>
                <a:gd name="T17" fmla="*/ 25 h 89"/>
                <a:gd name="T18" fmla="*/ 57 w 84"/>
                <a:gd name="T19" fmla="*/ 14 h 89"/>
                <a:gd name="T20" fmla="*/ 55 w 84"/>
                <a:gd name="T21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89">
                  <a:moveTo>
                    <a:pt x="55" y="7"/>
                  </a:moveTo>
                  <a:lnTo>
                    <a:pt x="75" y="0"/>
                  </a:lnTo>
                  <a:lnTo>
                    <a:pt x="84" y="18"/>
                  </a:lnTo>
                  <a:lnTo>
                    <a:pt x="70" y="40"/>
                  </a:lnTo>
                  <a:lnTo>
                    <a:pt x="64" y="29"/>
                  </a:lnTo>
                  <a:lnTo>
                    <a:pt x="13" y="85"/>
                  </a:lnTo>
                  <a:lnTo>
                    <a:pt x="0" y="89"/>
                  </a:lnTo>
                  <a:lnTo>
                    <a:pt x="2" y="71"/>
                  </a:lnTo>
                  <a:lnTo>
                    <a:pt x="57" y="25"/>
                  </a:lnTo>
                  <a:lnTo>
                    <a:pt x="57" y="14"/>
                  </a:lnTo>
                  <a:lnTo>
                    <a:pt x="5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4" name="Freeform 136">
              <a:extLst>
                <a:ext uri="{FF2B5EF4-FFF2-40B4-BE49-F238E27FC236}">
                  <a16:creationId xmlns:a16="http://schemas.microsoft.com/office/drawing/2014/main" id="{472D28D1-3BC9-48DC-B042-F81C9528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384"/>
              <a:ext cx="22" cy="44"/>
            </a:xfrm>
            <a:custGeom>
              <a:avLst/>
              <a:gdLst>
                <a:gd name="T0" fmla="*/ 44 w 44"/>
                <a:gd name="T1" fmla="*/ 82 h 87"/>
                <a:gd name="T2" fmla="*/ 13 w 44"/>
                <a:gd name="T3" fmla="*/ 5 h 87"/>
                <a:gd name="T4" fmla="*/ 0 w 44"/>
                <a:gd name="T5" fmla="*/ 0 h 87"/>
                <a:gd name="T6" fmla="*/ 2 w 44"/>
                <a:gd name="T7" fmla="*/ 22 h 87"/>
                <a:gd name="T8" fmla="*/ 40 w 44"/>
                <a:gd name="T9" fmla="*/ 87 h 87"/>
                <a:gd name="T10" fmla="*/ 44 w 44"/>
                <a:gd name="T11" fmla="*/ 8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87">
                  <a:moveTo>
                    <a:pt x="44" y="82"/>
                  </a:moveTo>
                  <a:lnTo>
                    <a:pt x="13" y="5"/>
                  </a:lnTo>
                  <a:lnTo>
                    <a:pt x="0" y="0"/>
                  </a:lnTo>
                  <a:lnTo>
                    <a:pt x="2" y="22"/>
                  </a:lnTo>
                  <a:lnTo>
                    <a:pt x="40" y="87"/>
                  </a:lnTo>
                  <a:lnTo>
                    <a:pt x="4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25" name="Freeform 137">
              <a:extLst>
                <a:ext uri="{FF2B5EF4-FFF2-40B4-BE49-F238E27FC236}">
                  <a16:creationId xmlns:a16="http://schemas.microsoft.com/office/drawing/2014/main" id="{50B430CD-4059-4597-B913-BB9FF355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343"/>
              <a:ext cx="70" cy="81"/>
            </a:xfrm>
            <a:custGeom>
              <a:avLst/>
              <a:gdLst>
                <a:gd name="T0" fmla="*/ 135 w 140"/>
                <a:gd name="T1" fmla="*/ 6 h 162"/>
                <a:gd name="T2" fmla="*/ 95 w 140"/>
                <a:gd name="T3" fmla="*/ 22 h 162"/>
                <a:gd name="T4" fmla="*/ 64 w 140"/>
                <a:gd name="T5" fmla="*/ 51 h 162"/>
                <a:gd name="T6" fmla="*/ 43 w 140"/>
                <a:gd name="T7" fmla="*/ 82 h 162"/>
                <a:gd name="T8" fmla="*/ 20 w 140"/>
                <a:gd name="T9" fmla="*/ 118 h 162"/>
                <a:gd name="T10" fmla="*/ 0 w 140"/>
                <a:gd name="T11" fmla="*/ 162 h 162"/>
                <a:gd name="T12" fmla="*/ 27 w 140"/>
                <a:gd name="T13" fmla="*/ 98 h 162"/>
                <a:gd name="T14" fmla="*/ 53 w 140"/>
                <a:gd name="T15" fmla="*/ 60 h 162"/>
                <a:gd name="T16" fmla="*/ 82 w 140"/>
                <a:gd name="T17" fmla="*/ 27 h 162"/>
                <a:gd name="T18" fmla="*/ 107 w 140"/>
                <a:gd name="T19" fmla="*/ 11 h 162"/>
                <a:gd name="T20" fmla="*/ 140 w 140"/>
                <a:gd name="T21" fmla="*/ 0 h 162"/>
                <a:gd name="T22" fmla="*/ 135 w 140"/>
                <a:gd name="T23" fmla="*/ 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62">
                  <a:moveTo>
                    <a:pt x="135" y="6"/>
                  </a:moveTo>
                  <a:lnTo>
                    <a:pt x="95" y="22"/>
                  </a:lnTo>
                  <a:lnTo>
                    <a:pt x="64" y="51"/>
                  </a:lnTo>
                  <a:lnTo>
                    <a:pt x="43" y="82"/>
                  </a:lnTo>
                  <a:lnTo>
                    <a:pt x="20" y="118"/>
                  </a:lnTo>
                  <a:lnTo>
                    <a:pt x="0" y="162"/>
                  </a:lnTo>
                  <a:lnTo>
                    <a:pt x="27" y="98"/>
                  </a:lnTo>
                  <a:lnTo>
                    <a:pt x="53" y="60"/>
                  </a:lnTo>
                  <a:lnTo>
                    <a:pt x="82" y="27"/>
                  </a:lnTo>
                  <a:lnTo>
                    <a:pt x="107" y="11"/>
                  </a:lnTo>
                  <a:lnTo>
                    <a:pt x="140" y="0"/>
                  </a:lnTo>
                  <a:lnTo>
                    <a:pt x="13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026" name="Rectangle 138">
            <a:extLst>
              <a:ext uri="{FF2B5EF4-FFF2-40B4-BE49-F238E27FC236}">
                <a16:creationId xmlns:a16="http://schemas.microsoft.com/office/drawing/2014/main" id="{4B3EE6C9-E8F5-4E9F-A6C3-7DB84316E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49275"/>
            <a:ext cx="8686800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CARBONO: </a:t>
            </a:r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Gluc</a:t>
            </a:r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geno</a:t>
            </a:r>
          </a:p>
        </p:txBody>
      </p:sp>
    </p:spTree>
  </p:cSld>
  <p:clrMapOvr>
    <a:masterClrMapping/>
  </p:clrMapOvr>
  <p:transition spd="slow">
    <p:comb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>
            <a:extLst>
              <a:ext uri="{FF2B5EF4-FFF2-40B4-BE49-F238E27FC236}">
                <a16:creationId xmlns:a16="http://schemas.microsoft.com/office/drawing/2014/main" id="{FF5D81DA-A453-4AD7-B3ED-FAA33E9753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704850"/>
            <a:ext cx="6913562" cy="5737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 dir="r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>
            <a:extLst>
              <a:ext uri="{FF2B5EF4-FFF2-40B4-BE49-F238E27FC236}">
                <a16:creationId xmlns:a16="http://schemas.microsoft.com/office/drawing/2014/main" id="{DC528112-DC64-4ACC-B256-9BCF96E01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176338"/>
            <a:ext cx="8382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i="1">
                <a:solidFill>
                  <a:schemeClr val="tx1"/>
                </a:solidFill>
                <a:latin typeface="Arial Black" panose="020B0A04020102020204" pitchFamily="34" charset="0"/>
              </a:rPr>
              <a:t>IMPORTANCIA: Efectos del Agotamiento</a:t>
            </a:r>
            <a:endParaRPr lang="es-PR" altLang="en-US" sz="2500">
              <a:solidFill>
                <a:schemeClr val="tx1"/>
              </a:solidFill>
              <a:latin typeface="Arial Black" panose="020B0A04020102020204" pitchFamily="34" charset="0"/>
            </a:endParaRPr>
          </a:p>
        </p:txBody>
      </p:sp>
      <p:sp>
        <p:nvSpPr>
          <p:cNvPr id="169987" name="Rectangle 3">
            <a:extLst>
              <a:ext uri="{FF2B5EF4-FFF2-40B4-BE49-F238E27FC236}">
                <a16:creationId xmlns:a16="http://schemas.microsoft.com/office/drawing/2014/main" id="{F00083B5-A402-4E34-8677-ACA48F7A0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49275"/>
            <a:ext cx="8229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9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CARBONO: </a:t>
            </a:r>
            <a:r>
              <a:rPr lang="es-PR" altLang="en-US" sz="29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Gluc</a:t>
            </a:r>
            <a:r>
              <a:rPr lang="es-PR" altLang="en-US" sz="29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29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geno</a:t>
            </a:r>
          </a:p>
        </p:txBody>
      </p:sp>
      <p:sp>
        <p:nvSpPr>
          <p:cNvPr id="169988" name="Text Box 4">
            <a:extLst>
              <a:ext uri="{FF2B5EF4-FFF2-40B4-BE49-F238E27FC236}">
                <a16:creationId xmlns:a16="http://schemas.microsoft.com/office/drawing/2014/main" id="{36780F03-734C-40A7-8041-07BED16CB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1890713"/>
            <a:ext cx="7056437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30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Ejercicios</a:t>
            </a:r>
          </a:p>
          <a:p>
            <a:pPr algn="ctr" eaLnBrk="0" hangingPunct="0"/>
            <a:r>
              <a:rPr lang="en-US" altLang="en-US" sz="30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Prolongados y Vigorosos</a:t>
            </a:r>
          </a:p>
        </p:txBody>
      </p:sp>
      <p:sp>
        <p:nvSpPr>
          <p:cNvPr id="169989" name="Text Box 5">
            <a:extLst>
              <a:ext uri="{FF2B5EF4-FFF2-40B4-BE49-F238E27FC236}">
                <a16:creationId xmlns:a16="http://schemas.microsoft.com/office/drawing/2014/main" id="{CDA9B4F4-398D-4582-8EEC-45F884413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3443288"/>
            <a:ext cx="7056437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Reservas Musculares</a:t>
            </a:r>
          </a:p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de Glucógeno</a:t>
            </a:r>
          </a:p>
        </p:txBody>
      </p:sp>
      <p:sp>
        <p:nvSpPr>
          <p:cNvPr id="169990" name="Text Box 6">
            <a:extLst>
              <a:ext uri="{FF2B5EF4-FFF2-40B4-BE49-F238E27FC236}">
                <a16:creationId xmlns:a16="http://schemas.microsoft.com/office/drawing/2014/main" id="{91AB0ACE-4B58-4161-B663-1854B3ECD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4949825"/>
            <a:ext cx="7056437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Agotamiento del Glucógeno</a:t>
            </a:r>
          </a:p>
        </p:txBody>
      </p:sp>
      <p:sp>
        <p:nvSpPr>
          <p:cNvPr id="169991" name="Text Box 7">
            <a:extLst>
              <a:ext uri="{FF2B5EF4-FFF2-40B4-BE49-F238E27FC236}">
                <a16:creationId xmlns:a16="http://schemas.microsoft.com/office/drawing/2014/main" id="{E8977E8D-E1B0-48F0-A54F-F100BEC9C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763" y="5957888"/>
            <a:ext cx="70564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2800" b="1">
                <a:latin typeface="Arial" panose="020B0604020202020204" pitchFamily="34" charset="0"/>
              </a:rPr>
              <a:t>Produce Fatiga</a:t>
            </a:r>
          </a:p>
        </p:txBody>
      </p:sp>
      <p:pic>
        <p:nvPicPr>
          <p:cNvPr id="169992" name="Picture 8">
            <a:extLst>
              <a:ext uri="{FF2B5EF4-FFF2-40B4-BE49-F238E27FC236}">
                <a16:creationId xmlns:a16="http://schemas.microsoft.com/office/drawing/2014/main" id="{E453F5A3-08BB-4540-93CF-68514FC067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2288" y="2876550"/>
            <a:ext cx="668337" cy="696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9993" name="Picture 9">
            <a:extLst>
              <a:ext uri="{FF2B5EF4-FFF2-40B4-BE49-F238E27FC236}">
                <a16:creationId xmlns:a16="http://schemas.microsoft.com/office/drawing/2014/main" id="{7B365D10-993C-4722-93D9-2A5C0C151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2288" y="4340225"/>
            <a:ext cx="668337" cy="696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9994" name="Picture 10">
            <a:extLst>
              <a:ext uri="{FF2B5EF4-FFF2-40B4-BE49-F238E27FC236}">
                <a16:creationId xmlns:a16="http://schemas.microsoft.com/office/drawing/2014/main" id="{A88C4C14-F1A0-4C56-9AE7-4A9B843CB0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2288" y="5403850"/>
            <a:ext cx="668337" cy="696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4" name="Picture 2">
            <a:extLst>
              <a:ext uri="{FF2B5EF4-FFF2-40B4-BE49-F238E27FC236}">
                <a16:creationId xmlns:a16="http://schemas.microsoft.com/office/drawing/2014/main" id="{D9F15E0A-E4A5-4823-873D-13A74C47A5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41350"/>
            <a:ext cx="6985000" cy="5883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082" name="Picture 2">
            <a:extLst>
              <a:ext uri="{FF2B5EF4-FFF2-40B4-BE49-F238E27FC236}">
                <a16:creationId xmlns:a16="http://schemas.microsoft.com/office/drawing/2014/main" id="{93793064-727A-45DE-B677-348539EFA9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692150"/>
            <a:ext cx="4249737" cy="57610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ld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9" name="Picture 5">
            <a:extLst>
              <a:ext uri="{FF2B5EF4-FFF2-40B4-BE49-F238E27FC236}">
                <a16:creationId xmlns:a16="http://schemas.microsoft.com/office/drawing/2014/main" id="{2DDF91BB-C2DF-4BA6-9946-EECF2AF8E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20713"/>
            <a:ext cx="2484438" cy="1677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3AE4D36-66E0-418F-B8ED-21FD45CE91DE}"/>
              </a:ext>
            </a:extLst>
          </p:cNvPr>
          <p:cNvSpPr>
            <a:spLocks/>
          </p:cNvSpPr>
          <p:nvPr/>
        </p:nvSpPr>
        <p:spPr bwMode="auto">
          <a:xfrm>
            <a:off x="2843213" y="1052513"/>
            <a:ext cx="6049962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l">
              <a:defRPr/>
            </a:pPr>
            <a:r>
              <a:rPr lang="es-PR" sz="3600" dirty="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itchFamily="34" charset="0"/>
                <a:cs typeface="Arial" charset="0"/>
              </a:rPr>
              <a:t>CONTENIDO DE LA PRESENTACIÓN</a:t>
            </a:r>
          </a:p>
        </p:txBody>
      </p:sp>
      <p:pic>
        <p:nvPicPr>
          <p:cNvPr id="6152" name="Picture 8">
            <a:extLst>
              <a:ext uri="{FF2B5EF4-FFF2-40B4-BE49-F238E27FC236}">
                <a16:creationId xmlns:a16="http://schemas.microsoft.com/office/drawing/2014/main" id="{0AA92F3D-8393-4E8D-AD40-0C8E2C0757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75" y="2133600"/>
            <a:ext cx="5019675" cy="3621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53" name="Content Placeholder 2">
            <a:extLst>
              <a:ext uri="{FF2B5EF4-FFF2-40B4-BE49-F238E27FC236}">
                <a16:creationId xmlns:a16="http://schemas.microsoft.com/office/drawing/2014/main" id="{285C41EE-5839-4922-B57E-352351B1788C}"/>
              </a:ext>
            </a:extLst>
          </p:cNvPr>
          <p:cNvSpPr>
            <a:spLocks/>
          </p:cNvSpPr>
          <p:nvPr/>
        </p:nvSpPr>
        <p:spPr bwMode="auto">
          <a:xfrm>
            <a:off x="323850" y="2276475"/>
            <a:ext cx="8496300" cy="396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Origen/Formación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Clasificación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Metabolismo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Funciones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Reservas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Índice glucémico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Recomendaciones dietéticas</a:t>
            </a:r>
          </a:p>
          <a:p>
            <a:pPr algn="l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Preguntas</a:t>
            </a:r>
            <a:r>
              <a:rPr lang="es-PR" altLang="en-US" sz="2900" b="1">
                <a:latin typeface="Calibri" panose="020F0502020204030204" pitchFamily="34" charset="0"/>
              </a:rPr>
              <a:t> 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>
            <a:extLst>
              <a:ext uri="{FF2B5EF4-FFF2-40B4-BE49-F238E27FC236}">
                <a16:creationId xmlns:a16="http://schemas.microsoft.com/office/drawing/2014/main" id="{D5B4EB5D-8B6A-4B7D-B574-1FCE7DD944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33400"/>
            <a:ext cx="8991600" cy="5764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 dir="rd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8" name="Picture 2">
            <a:extLst>
              <a:ext uri="{FF2B5EF4-FFF2-40B4-BE49-F238E27FC236}">
                <a16:creationId xmlns:a16="http://schemas.microsoft.com/office/drawing/2014/main" id="{30EBFBD2-94EA-43D1-8844-65202419D0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20713"/>
            <a:ext cx="6911975" cy="5922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 dir="r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>
            <a:extLst>
              <a:ext uri="{FF2B5EF4-FFF2-40B4-BE49-F238E27FC236}">
                <a16:creationId xmlns:a16="http://schemas.microsoft.com/office/drawing/2014/main" id="{DF522AAB-591E-4BCB-B9D1-377538C04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36638"/>
            <a:ext cx="8763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b="1" i="1">
                <a:solidFill>
                  <a:schemeClr val="tx1"/>
                </a:solidFill>
                <a:latin typeface="Verdana" panose="020B0604030504040204" pitchFamily="34" charset="0"/>
              </a:rPr>
              <a:t>COMPLEJOS: </a:t>
            </a:r>
            <a:r>
              <a:rPr lang="es-PR" altLang="en-US" sz="2000" b="1" i="1">
                <a:solidFill>
                  <a:schemeClr val="tx1"/>
                </a:solidFill>
                <a:latin typeface="Verdana" panose="020B0604030504040204" pitchFamily="34" charset="0"/>
              </a:rPr>
              <a:t>Entre menos procesado, m</a:t>
            </a:r>
            <a:r>
              <a:rPr lang="es-PR" altLang="en-US" sz="2000" b="1" i="1">
                <a:solidFill>
                  <a:schemeClr val="tx1"/>
                </a:solidFill>
              </a:rPr>
              <a:t>á</a:t>
            </a:r>
            <a:r>
              <a:rPr lang="es-PR" altLang="en-US" sz="2000" b="1" i="1">
                <a:solidFill>
                  <a:schemeClr val="tx1"/>
                </a:solidFill>
                <a:latin typeface="Verdana" panose="020B0604030504040204" pitchFamily="34" charset="0"/>
              </a:rPr>
              <a:t>s nutrientes</a:t>
            </a:r>
            <a:endParaRPr lang="es-PR" altLang="en-US" sz="20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sp>
        <p:nvSpPr>
          <p:cNvPr id="180227" name="Text Box 3">
            <a:extLst>
              <a:ext uri="{FF2B5EF4-FFF2-40B4-BE49-F238E27FC236}">
                <a16:creationId xmlns:a16="http://schemas.microsoft.com/office/drawing/2014/main" id="{328CE05A-6308-4343-A15C-50ADC3408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2940050"/>
            <a:ext cx="11953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Cereal</a:t>
            </a:r>
          </a:p>
        </p:txBody>
      </p:sp>
      <p:sp>
        <p:nvSpPr>
          <p:cNvPr id="180228" name="Text Box 4">
            <a:extLst>
              <a:ext uri="{FF2B5EF4-FFF2-40B4-BE49-F238E27FC236}">
                <a16:creationId xmlns:a16="http://schemas.microsoft.com/office/drawing/2014/main" id="{F7574DA7-4EE9-497A-8127-A6B2DE395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9525" y="2940050"/>
            <a:ext cx="11588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Papas</a:t>
            </a:r>
          </a:p>
        </p:txBody>
      </p:sp>
      <p:sp>
        <p:nvSpPr>
          <p:cNvPr id="180229" name="Text Box 5">
            <a:extLst>
              <a:ext uri="{FF2B5EF4-FFF2-40B4-BE49-F238E27FC236}">
                <a16:creationId xmlns:a16="http://schemas.microsoft.com/office/drawing/2014/main" id="{443E480A-D84C-418C-AF73-E6B8A8B9F9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8488" y="4422775"/>
            <a:ext cx="1250950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Pastas</a:t>
            </a:r>
          </a:p>
        </p:txBody>
      </p:sp>
      <p:sp>
        <p:nvSpPr>
          <p:cNvPr id="180230" name="Text Box 6">
            <a:extLst>
              <a:ext uri="{FF2B5EF4-FFF2-40B4-BE49-F238E27FC236}">
                <a16:creationId xmlns:a16="http://schemas.microsoft.com/office/drawing/2014/main" id="{6FB842C9-14D3-4E33-B93C-A1A85C0A8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450" y="4349750"/>
            <a:ext cx="104616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Arroz</a:t>
            </a:r>
          </a:p>
        </p:txBody>
      </p:sp>
      <p:sp>
        <p:nvSpPr>
          <p:cNvPr id="180231" name="Text Box 7">
            <a:extLst>
              <a:ext uri="{FF2B5EF4-FFF2-40B4-BE49-F238E27FC236}">
                <a16:creationId xmlns:a16="http://schemas.microsoft.com/office/drawing/2014/main" id="{1F6AD535-B865-44D0-B143-09DAE477C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69213" y="2924175"/>
            <a:ext cx="790575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Pan</a:t>
            </a:r>
          </a:p>
        </p:txBody>
      </p:sp>
      <p:sp>
        <p:nvSpPr>
          <p:cNvPr id="180232" name="Text Box 8">
            <a:extLst>
              <a:ext uri="{FF2B5EF4-FFF2-40B4-BE49-F238E27FC236}">
                <a16:creationId xmlns:a16="http://schemas.microsoft.com/office/drawing/2014/main" id="{4927B99D-DD86-4C77-9052-8477713C6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2924175"/>
            <a:ext cx="9001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Maíz</a:t>
            </a:r>
          </a:p>
        </p:txBody>
      </p:sp>
      <p:grpSp>
        <p:nvGrpSpPr>
          <p:cNvPr id="180233" name="Group 9">
            <a:extLst>
              <a:ext uri="{FF2B5EF4-FFF2-40B4-BE49-F238E27FC236}">
                <a16:creationId xmlns:a16="http://schemas.microsoft.com/office/drawing/2014/main" id="{CD69E4D9-C7B5-4387-B2B9-4919BDFBA9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52638" y="1609725"/>
            <a:ext cx="2087562" cy="1320800"/>
            <a:chOff x="1474" y="1207"/>
            <a:chExt cx="2069" cy="1190"/>
          </a:xfrm>
        </p:grpSpPr>
        <p:sp>
          <p:nvSpPr>
            <p:cNvPr id="180234" name="AutoShape 10">
              <a:extLst>
                <a:ext uri="{FF2B5EF4-FFF2-40B4-BE49-F238E27FC236}">
                  <a16:creationId xmlns:a16="http://schemas.microsoft.com/office/drawing/2014/main" id="{FA78BA74-C661-4370-8425-73C82F1FD8E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74" y="1207"/>
              <a:ext cx="2069" cy="1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5" name="Freeform 11">
              <a:extLst>
                <a:ext uri="{FF2B5EF4-FFF2-40B4-BE49-F238E27FC236}">
                  <a16:creationId xmlns:a16="http://schemas.microsoft.com/office/drawing/2014/main" id="{1AC99D74-2371-4822-B568-4BDCDD993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208"/>
              <a:ext cx="2067" cy="1188"/>
            </a:xfrm>
            <a:custGeom>
              <a:avLst/>
              <a:gdLst>
                <a:gd name="T0" fmla="*/ 15878 w 16530"/>
                <a:gd name="T1" fmla="*/ 7527 h 9498"/>
                <a:gd name="T2" fmla="*/ 16241 w 16530"/>
                <a:gd name="T3" fmla="*/ 6852 h 9498"/>
                <a:gd name="T4" fmla="*/ 16457 w 16530"/>
                <a:gd name="T5" fmla="*/ 6088 h 9498"/>
                <a:gd name="T6" fmla="*/ 16530 w 16530"/>
                <a:gd name="T7" fmla="*/ 5272 h 9498"/>
                <a:gd name="T8" fmla="*/ 16461 w 16530"/>
                <a:gd name="T9" fmla="*/ 4443 h 9498"/>
                <a:gd name="T10" fmla="*/ 16258 w 16530"/>
                <a:gd name="T11" fmla="*/ 3638 h 9498"/>
                <a:gd name="T12" fmla="*/ 15919 w 16530"/>
                <a:gd name="T13" fmla="*/ 2896 h 9498"/>
                <a:gd name="T14" fmla="*/ 15453 w 16530"/>
                <a:gd name="T15" fmla="*/ 2255 h 9498"/>
                <a:gd name="T16" fmla="*/ 14795 w 16530"/>
                <a:gd name="T17" fmla="*/ 1678 h 9498"/>
                <a:gd name="T18" fmla="*/ 13975 w 16530"/>
                <a:gd name="T19" fmla="*/ 1169 h 9498"/>
                <a:gd name="T20" fmla="*/ 13045 w 16530"/>
                <a:gd name="T21" fmla="*/ 748 h 9498"/>
                <a:gd name="T22" fmla="*/ 12039 w 16530"/>
                <a:gd name="T23" fmla="*/ 418 h 9498"/>
                <a:gd name="T24" fmla="*/ 10991 w 16530"/>
                <a:gd name="T25" fmla="*/ 181 h 9498"/>
                <a:gd name="T26" fmla="*/ 9935 w 16530"/>
                <a:gd name="T27" fmla="*/ 41 h 9498"/>
                <a:gd name="T28" fmla="*/ 8906 w 16530"/>
                <a:gd name="T29" fmla="*/ 0 h 9498"/>
                <a:gd name="T30" fmla="*/ 7940 w 16530"/>
                <a:gd name="T31" fmla="*/ 65 h 9498"/>
                <a:gd name="T32" fmla="*/ 6870 w 16530"/>
                <a:gd name="T33" fmla="*/ 261 h 9498"/>
                <a:gd name="T34" fmla="*/ 5746 w 16530"/>
                <a:gd name="T35" fmla="*/ 560 h 9498"/>
                <a:gd name="T36" fmla="*/ 4645 w 16530"/>
                <a:gd name="T37" fmla="*/ 943 h 9498"/>
                <a:gd name="T38" fmla="*/ 3600 w 16530"/>
                <a:gd name="T39" fmla="*/ 1403 h 9498"/>
                <a:gd name="T40" fmla="*/ 2639 w 16530"/>
                <a:gd name="T41" fmla="*/ 1930 h 9498"/>
                <a:gd name="T42" fmla="*/ 1792 w 16530"/>
                <a:gd name="T43" fmla="*/ 2518 h 9498"/>
                <a:gd name="T44" fmla="*/ 1091 w 16530"/>
                <a:gd name="T45" fmla="*/ 3160 h 9498"/>
                <a:gd name="T46" fmla="*/ 563 w 16530"/>
                <a:gd name="T47" fmla="*/ 3846 h 9498"/>
                <a:gd name="T48" fmla="*/ 217 w 16530"/>
                <a:gd name="T49" fmla="*/ 4622 h 9498"/>
                <a:gd name="T50" fmla="*/ 27 w 16530"/>
                <a:gd name="T51" fmla="*/ 5539 h 9498"/>
                <a:gd name="T52" fmla="*/ 24 w 16530"/>
                <a:gd name="T53" fmla="*/ 6518 h 9498"/>
                <a:gd name="T54" fmla="*/ 237 w 16530"/>
                <a:gd name="T55" fmla="*/ 7479 h 9498"/>
                <a:gd name="T56" fmla="*/ 701 w 16530"/>
                <a:gd name="T57" fmla="*/ 8337 h 9498"/>
                <a:gd name="T58" fmla="*/ 1444 w 16530"/>
                <a:gd name="T59" fmla="*/ 9011 h 9498"/>
                <a:gd name="T60" fmla="*/ 2499 w 16530"/>
                <a:gd name="T61" fmla="*/ 9417 h 9498"/>
                <a:gd name="T62" fmla="*/ 3897 w 16530"/>
                <a:gd name="T63" fmla="*/ 9474 h 9498"/>
                <a:gd name="T64" fmla="*/ 5367 w 16530"/>
                <a:gd name="T65" fmla="*/ 9242 h 9498"/>
                <a:gd name="T66" fmla="*/ 6475 w 16530"/>
                <a:gd name="T67" fmla="*/ 8992 h 9498"/>
                <a:gd name="T68" fmla="*/ 7292 w 16530"/>
                <a:gd name="T69" fmla="*/ 8754 h 9498"/>
                <a:gd name="T70" fmla="*/ 7884 w 16530"/>
                <a:gd name="T71" fmla="*/ 8548 h 9498"/>
                <a:gd name="T72" fmla="*/ 8319 w 16530"/>
                <a:gd name="T73" fmla="*/ 8395 h 9498"/>
                <a:gd name="T74" fmla="*/ 8663 w 16530"/>
                <a:gd name="T75" fmla="*/ 8317 h 9498"/>
                <a:gd name="T76" fmla="*/ 8985 w 16530"/>
                <a:gd name="T77" fmla="*/ 8335 h 9498"/>
                <a:gd name="T78" fmla="*/ 9350 w 16530"/>
                <a:gd name="T79" fmla="*/ 8470 h 9498"/>
                <a:gd name="T80" fmla="*/ 10101 w 16530"/>
                <a:gd name="T81" fmla="*/ 8801 h 9498"/>
                <a:gd name="T82" fmla="*/ 10995 w 16530"/>
                <a:gd name="T83" fmla="*/ 9018 h 9498"/>
                <a:gd name="T84" fmla="*/ 11899 w 16530"/>
                <a:gd name="T85" fmla="*/ 9086 h 9498"/>
                <a:gd name="T86" fmla="*/ 12780 w 16530"/>
                <a:gd name="T87" fmla="*/ 9027 h 9498"/>
                <a:gd name="T88" fmla="*/ 13604 w 16530"/>
                <a:gd name="T89" fmla="*/ 8866 h 9498"/>
                <a:gd name="T90" fmla="*/ 14341 w 16530"/>
                <a:gd name="T91" fmla="*/ 8630 h 9498"/>
                <a:gd name="T92" fmla="*/ 14957 w 16530"/>
                <a:gd name="T93" fmla="*/ 8343 h 9498"/>
                <a:gd name="T94" fmla="*/ 15419 w 16530"/>
                <a:gd name="T95" fmla="*/ 8031 h 9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530" h="9498">
                  <a:moveTo>
                    <a:pt x="15507" y="7952"/>
                  </a:moveTo>
                  <a:lnTo>
                    <a:pt x="15640" y="7818"/>
                  </a:lnTo>
                  <a:lnTo>
                    <a:pt x="15763" y="7678"/>
                  </a:lnTo>
                  <a:lnTo>
                    <a:pt x="15878" y="7527"/>
                  </a:lnTo>
                  <a:lnTo>
                    <a:pt x="15982" y="7368"/>
                  </a:lnTo>
                  <a:lnTo>
                    <a:pt x="16078" y="7203"/>
                  </a:lnTo>
                  <a:lnTo>
                    <a:pt x="16164" y="7031"/>
                  </a:lnTo>
                  <a:lnTo>
                    <a:pt x="16241" y="6852"/>
                  </a:lnTo>
                  <a:lnTo>
                    <a:pt x="16308" y="6667"/>
                  </a:lnTo>
                  <a:lnTo>
                    <a:pt x="16367" y="6479"/>
                  </a:lnTo>
                  <a:lnTo>
                    <a:pt x="16417" y="6284"/>
                  </a:lnTo>
                  <a:lnTo>
                    <a:pt x="16457" y="6088"/>
                  </a:lnTo>
                  <a:lnTo>
                    <a:pt x="16488" y="5887"/>
                  </a:lnTo>
                  <a:lnTo>
                    <a:pt x="16511" y="5684"/>
                  </a:lnTo>
                  <a:lnTo>
                    <a:pt x="16524" y="5478"/>
                  </a:lnTo>
                  <a:lnTo>
                    <a:pt x="16530" y="5272"/>
                  </a:lnTo>
                  <a:lnTo>
                    <a:pt x="16525" y="5064"/>
                  </a:lnTo>
                  <a:lnTo>
                    <a:pt x="16513" y="4857"/>
                  </a:lnTo>
                  <a:lnTo>
                    <a:pt x="16491" y="4649"/>
                  </a:lnTo>
                  <a:lnTo>
                    <a:pt x="16461" y="4443"/>
                  </a:lnTo>
                  <a:lnTo>
                    <a:pt x="16423" y="4238"/>
                  </a:lnTo>
                  <a:lnTo>
                    <a:pt x="16377" y="4035"/>
                  </a:lnTo>
                  <a:lnTo>
                    <a:pt x="16321" y="3835"/>
                  </a:lnTo>
                  <a:lnTo>
                    <a:pt x="16258" y="3638"/>
                  </a:lnTo>
                  <a:lnTo>
                    <a:pt x="16185" y="3445"/>
                  </a:lnTo>
                  <a:lnTo>
                    <a:pt x="16104" y="3257"/>
                  </a:lnTo>
                  <a:lnTo>
                    <a:pt x="16017" y="3074"/>
                  </a:lnTo>
                  <a:lnTo>
                    <a:pt x="15919" y="2896"/>
                  </a:lnTo>
                  <a:lnTo>
                    <a:pt x="15815" y="2725"/>
                  </a:lnTo>
                  <a:lnTo>
                    <a:pt x="15702" y="2561"/>
                  </a:lnTo>
                  <a:lnTo>
                    <a:pt x="15581" y="2404"/>
                  </a:lnTo>
                  <a:lnTo>
                    <a:pt x="15453" y="2255"/>
                  </a:lnTo>
                  <a:lnTo>
                    <a:pt x="15316" y="2115"/>
                  </a:lnTo>
                  <a:lnTo>
                    <a:pt x="15152" y="1964"/>
                  </a:lnTo>
                  <a:lnTo>
                    <a:pt x="14978" y="1818"/>
                  </a:lnTo>
                  <a:lnTo>
                    <a:pt x="14795" y="1678"/>
                  </a:lnTo>
                  <a:lnTo>
                    <a:pt x="14602" y="1543"/>
                  </a:lnTo>
                  <a:lnTo>
                    <a:pt x="14402" y="1413"/>
                  </a:lnTo>
                  <a:lnTo>
                    <a:pt x="14192" y="1288"/>
                  </a:lnTo>
                  <a:lnTo>
                    <a:pt x="13975" y="1169"/>
                  </a:lnTo>
                  <a:lnTo>
                    <a:pt x="13752" y="1055"/>
                  </a:lnTo>
                  <a:lnTo>
                    <a:pt x="13522" y="948"/>
                  </a:lnTo>
                  <a:lnTo>
                    <a:pt x="13286" y="845"/>
                  </a:lnTo>
                  <a:lnTo>
                    <a:pt x="13045" y="748"/>
                  </a:lnTo>
                  <a:lnTo>
                    <a:pt x="12799" y="657"/>
                  </a:lnTo>
                  <a:lnTo>
                    <a:pt x="12550" y="571"/>
                  </a:lnTo>
                  <a:lnTo>
                    <a:pt x="12295" y="491"/>
                  </a:lnTo>
                  <a:lnTo>
                    <a:pt x="12039" y="418"/>
                  </a:lnTo>
                  <a:lnTo>
                    <a:pt x="11779" y="349"/>
                  </a:lnTo>
                  <a:lnTo>
                    <a:pt x="11517" y="287"/>
                  </a:lnTo>
                  <a:lnTo>
                    <a:pt x="11255" y="230"/>
                  </a:lnTo>
                  <a:lnTo>
                    <a:pt x="10991" y="181"/>
                  </a:lnTo>
                  <a:lnTo>
                    <a:pt x="10726" y="136"/>
                  </a:lnTo>
                  <a:lnTo>
                    <a:pt x="10461" y="98"/>
                  </a:lnTo>
                  <a:lnTo>
                    <a:pt x="10197" y="67"/>
                  </a:lnTo>
                  <a:lnTo>
                    <a:pt x="9935" y="41"/>
                  </a:lnTo>
                  <a:lnTo>
                    <a:pt x="9674" y="21"/>
                  </a:lnTo>
                  <a:lnTo>
                    <a:pt x="9415" y="8"/>
                  </a:lnTo>
                  <a:lnTo>
                    <a:pt x="9159" y="1"/>
                  </a:lnTo>
                  <a:lnTo>
                    <a:pt x="8906" y="0"/>
                  </a:lnTo>
                  <a:lnTo>
                    <a:pt x="8658" y="7"/>
                  </a:lnTo>
                  <a:lnTo>
                    <a:pt x="8413" y="19"/>
                  </a:lnTo>
                  <a:lnTo>
                    <a:pt x="8174" y="39"/>
                  </a:lnTo>
                  <a:lnTo>
                    <a:pt x="7940" y="65"/>
                  </a:lnTo>
                  <a:lnTo>
                    <a:pt x="7712" y="97"/>
                  </a:lnTo>
                  <a:lnTo>
                    <a:pt x="7432" y="146"/>
                  </a:lnTo>
                  <a:lnTo>
                    <a:pt x="7152" y="201"/>
                  </a:lnTo>
                  <a:lnTo>
                    <a:pt x="6870" y="261"/>
                  </a:lnTo>
                  <a:lnTo>
                    <a:pt x="6588" y="329"/>
                  </a:lnTo>
                  <a:lnTo>
                    <a:pt x="6307" y="400"/>
                  </a:lnTo>
                  <a:lnTo>
                    <a:pt x="6025" y="478"/>
                  </a:lnTo>
                  <a:lnTo>
                    <a:pt x="5746" y="560"/>
                  </a:lnTo>
                  <a:lnTo>
                    <a:pt x="5468" y="649"/>
                  </a:lnTo>
                  <a:lnTo>
                    <a:pt x="5190" y="743"/>
                  </a:lnTo>
                  <a:lnTo>
                    <a:pt x="4916" y="841"/>
                  </a:lnTo>
                  <a:lnTo>
                    <a:pt x="4645" y="943"/>
                  </a:lnTo>
                  <a:lnTo>
                    <a:pt x="4378" y="1052"/>
                  </a:lnTo>
                  <a:lnTo>
                    <a:pt x="4115" y="1164"/>
                  </a:lnTo>
                  <a:lnTo>
                    <a:pt x="3855" y="1281"/>
                  </a:lnTo>
                  <a:lnTo>
                    <a:pt x="3600" y="1403"/>
                  </a:lnTo>
                  <a:lnTo>
                    <a:pt x="3351" y="1528"/>
                  </a:lnTo>
                  <a:lnTo>
                    <a:pt x="3107" y="1659"/>
                  </a:lnTo>
                  <a:lnTo>
                    <a:pt x="2870" y="1792"/>
                  </a:lnTo>
                  <a:lnTo>
                    <a:pt x="2639" y="1930"/>
                  </a:lnTo>
                  <a:lnTo>
                    <a:pt x="2416" y="2072"/>
                  </a:lnTo>
                  <a:lnTo>
                    <a:pt x="2200" y="2218"/>
                  </a:lnTo>
                  <a:lnTo>
                    <a:pt x="1992" y="2366"/>
                  </a:lnTo>
                  <a:lnTo>
                    <a:pt x="1792" y="2518"/>
                  </a:lnTo>
                  <a:lnTo>
                    <a:pt x="1602" y="2674"/>
                  </a:lnTo>
                  <a:lnTo>
                    <a:pt x="1422" y="2833"/>
                  </a:lnTo>
                  <a:lnTo>
                    <a:pt x="1251" y="2995"/>
                  </a:lnTo>
                  <a:lnTo>
                    <a:pt x="1091" y="3160"/>
                  </a:lnTo>
                  <a:lnTo>
                    <a:pt x="941" y="3328"/>
                  </a:lnTo>
                  <a:lnTo>
                    <a:pt x="803" y="3497"/>
                  </a:lnTo>
                  <a:lnTo>
                    <a:pt x="677" y="3671"/>
                  </a:lnTo>
                  <a:lnTo>
                    <a:pt x="563" y="3846"/>
                  </a:lnTo>
                  <a:lnTo>
                    <a:pt x="462" y="4024"/>
                  </a:lnTo>
                  <a:lnTo>
                    <a:pt x="372" y="4212"/>
                  </a:lnTo>
                  <a:lnTo>
                    <a:pt x="290" y="4412"/>
                  </a:lnTo>
                  <a:lnTo>
                    <a:pt x="217" y="4622"/>
                  </a:lnTo>
                  <a:lnTo>
                    <a:pt x="153" y="4840"/>
                  </a:lnTo>
                  <a:lnTo>
                    <a:pt x="101" y="5067"/>
                  </a:lnTo>
                  <a:lnTo>
                    <a:pt x="59" y="5300"/>
                  </a:lnTo>
                  <a:lnTo>
                    <a:pt x="27" y="5539"/>
                  </a:lnTo>
                  <a:lnTo>
                    <a:pt x="9" y="5781"/>
                  </a:lnTo>
                  <a:lnTo>
                    <a:pt x="0" y="6025"/>
                  </a:lnTo>
                  <a:lnTo>
                    <a:pt x="6" y="6272"/>
                  </a:lnTo>
                  <a:lnTo>
                    <a:pt x="24" y="6518"/>
                  </a:lnTo>
                  <a:lnTo>
                    <a:pt x="56" y="6764"/>
                  </a:lnTo>
                  <a:lnTo>
                    <a:pt x="102" y="7006"/>
                  </a:lnTo>
                  <a:lnTo>
                    <a:pt x="162" y="7245"/>
                  </a:lnTo>
                  <a:lnTo>
                    <a:pt x="237" y="7479"/>
                  </a:lnTo>
                  <a:lnTo>
                    <a:pt x="329" y="7706"/>
                  </a:lnTo>
                  <a:lnTo>
                    <a:pt x="436" y="7926"/>
                  </a:lnTo>
                  <a:lnTo>
                    <a:pt x="560" y="8136"/>
                  </a:lnTo>
                  <a:lnTo>
                    <a:pt x="701" y="8337"/>
                  </a:lnTo>
                  <a:lnTo>
                    <a:pt x="859" y="8526"/>
                  </a:lnTo>
                  <a:lnTo>
                    <a:pt x="1035" y="8702"/>
                  </a:lnTo>
                  <a:lnTo>
                    <a:pt x="1229" y="8864"/>
                  </a:lnTo>
                  <a:lnTo>
                    <a:pt x="1444" y="9011"/>
                  </a:lnTo>
                  <a:lnTo>
                    <a:pt x="1676" y="9140"/>
                  </a:lnTo>
                  <a:lnTo>
                    <a:pt x="1930" y="9252"/>
                  </a:lnTo>
                  <a:lnTo>
                    <a:pt x="2204" y="9345"/>
                  </a:lnTo>
                  <a:lnTo>
                    <a:pt x="2499" y="9417"/>
                  </a:lnTo>
                  <a:lnTo>
                    <a:pt x="2815" y="9468"/>
                  </a:lnTo>
                  <a:lnTo>
                    <a:pt x="3154" y="9495"/>
                  </a:lnTo>
                  <a:lnTo>
                    <a:pt x="3514" y="9498"/>
                  </a:lnTo>
                  <a:lnTo>
                    <a:pt x="3897" y="9474"/>
                  </a:lnTo>
                  <a:lnTo>
                    <a:pt x="4305" y="9424"/>
                  </a:lnTo>
                  <a:lnTo>
                    <a:pt x="4684" y="9365"/>
                  </a:lnTo>
                  <a:lnTo>
                    <a:pt x="5037" y="9304"/>
                  </a:lnTo>
                  <a:lnTo>
                    <a:pt x="5367" y="9242"/>
                  </a:lnTo>
                  <a:lnTo>
                    <a:pt x="5676" y="9180"/>
                  </a:lnTo>
                  <a:lnTo>
                    <a:pt x="5962" y="9118"/>
                  </a:lnTo>
                  <a:lnTo>
                    <a:pt x="6228" y="9055"/>
                  </a:lnTo>
                  <a:lnTo>
                    <a:pt x="6475" y="8992"/>
                  </a:lnTo>
                  <a:lnTo>
                    <a:pt x="6704" y="8931"/>
                  </a:lnTo>
                  <a:lnTo>
                    <a:pt x="6916" y="8870"/>
                  </a:lnTo>
                  <a:lnTo>
                    <a:pt x="7112" y="8811"/>
                  </a:lnTo>
                  <a:lnTo>
                    <a:pt x="7292" y="8754"/>
                  </a:lnTo>
                  <a:lnTo>
                    <a:pt x="7458" y="8698"/>
                  </a:lnTo>
                  <a:lnTo>
                    <a:pt x="7611" y="8646"/>
                  </a:lnTo>
                  <a:lnTo>
                    <a:pt x="7753" y="8595"/>
                  </a:lnTo>
                  <a:lnTo>
                    <a:pt x="7884" y="8548"/>
                  </a:lnTo>
                  <a:lnTo>
                    <a:pt x="8004" y="8504"/>
                  </a:lnTo>
                  <a:lnTo>
                    <a:pt x="8117" y="8463"/>
                  </a:lnTo>
                  <a:lnTo>
                    <a:pt x="8221" y="8427"/>
                  </a:lnTo>
                  <a:lnTo>
                    <a:pt x="8319" y="8395"/>
                  </a:lnTo>
                  <a:lnTo>
                    <a:pt x="8411" y="8368"/>
                  </a:lnTo>
                  <a:lnTo>
                    <a:pt x="8498" y="8345"/>
                  </a:lnTo>
                  <a:lnTo>
                    <a:pt x="8582" y="8329"/>
                  </a:lnTo>
                  <a:lnTo>
                    <a:pt x="8663" y="8317"/>
                  </a:lnTo>
                  <a:lnTo>
                    <a:pt x="8743" y="8312"/>
                  </a:lnTo>
                  <a:lnTo>
                    <a:pt x="8823" y="8313"/>
                  </a:lnTo>
                  <a:lnTo>
                    <a:pt x="8902" y="8321"/>
                  </a:lnTo>
                  <a:lnTo>
                    <a:pt x="8985" y="8335"/>
                  </a:lnTo>
                  <a:lnTo>
                    <a:pt x="9069" y="8357"/>
                  </a:lnTo>
                  <a:lnTo>
                    <a:pt x="9158" y="8387"/>
                  </a:lnTo>
                  <a:lnTo>
                    <a:pt x="9251" y="8424"/>
                  </a:lnTo>
                  <a:lnTo>
                    <a:pt x="9350" y="8470"/>
                  </a:lnTo>
                  <a:lnTo>
                    <a:pt x="9456" y="8524"/>
                  </a:lnTo>
                  <a:lnTo>
                    <a:pt x="9668" y="8628"/>
                  </a:lnTo>
                  <a:lnTo>
                    <a:pt x="9883" y="8720"/>
                  </a:lnTo>
                  <a:lnTo>
                    <a:pt x="10101" y="8801"/>
                  </a:lnTo>
                  <a:lnTo>
                    <a:pt x="10322" y="8871"/>
                  </a:lnTo>
                  <a:lnTo>
                    <a:pt x="10545" y="8930"/>
                  </a:lnTo>
                  <a:lnTo>
                    <a:pt x="10770" y="8979"/>
                  </a:lnTo>
                  <a:lnTo>
                    <a:pt x="10995" y="9018"/>
                  </a:lnTo>
                  <a:lnTo>
                    <a:pt x="11222" y="9048"/>
                  </a:lnTo>
                  <a:lnTo>
                    <a:pt x="11448" y="9069"/>
                  </a:lnTo>
                  <a:lnTo>
                    <a:pt x="11674" y="9081"/>
                  </a:lnTo>
                  <a:lnTo>
                    <a:pt x="11899" y="9086"/>
                  </a:lnTo>
                  <a:lnTo>
                    <a:pt x="12123" y="9081"/>
                  </a:lnTo>
                  <a:lnTo>
                    <a:pt x="12344" y="9070"/>
                  </a:lnTo>
                  <a:lnTo>
                    <a:pt x="12563" y="9051"/>
                  </a:lnTo>
                  <a:lnTo>
                    <a:pt x="12780" y="9027"/>
                  </a:lnTo>
                  <a:lnTo>
                    <a:pt x="12993" y="8994"/>
                  </a:lnTo>
                  <a:lnTo>
                    <a:pt x="13201" y="8957"/>
                  </a:lnTo>
                  <a:lnTo>
                    <a:pt x="13405" y="8915"/>
                  </a:lnTo>
                  <a:lnTo>
                    <a:pt x="13604" y="8866"/>
                  </a:lnTo>
                  <a:lnTo>
                    <a:pt x="13799" y="8813"/>
                  </a:lnTo>
                  <a:lnTo>
                    <a:pt x="13986" y="8756"/>
                  </a:lnTo>
                  <a:lnTo>
                    <a:pt x="14167" y="8695"/>
                  </a:lnTo>
                  <a:lnTo>
                    <a:pt x="14341" y="8630"/>
                  </a:lnTo>
                  <a:lnTo>
                    <a:pt x="14507" y="8563"/>
                  </a:lnTo>
                  <a:lnTo>
                    <a:pt x="14666" y="8492"/>
                  </a:lnTo>
                  <a:lnTo>
                    <a:pt x="14815" y="8419"/>
                  </a:lnTo>
                  <a:lnTo>
                    <a:pt x="14957" y="8343"/>
                  </a:lnTo>
                  <a:lnTo>
                    <a:pt x="15088" y="8267"/>
                  </a:lnTo>
                  <a:lnTo>
                    <a:pt x="15209" y="8189"/>
                  </a:lnTo>
                  <a:lnTo>
                    <a:pt x="15319" y="8110"/>
                  </a:lnTo>
                  <a:lnTo>
                    <a:pt x="15419" y="8031"/>
                  </a:lnTo>
                  <a:lnTo>
                    <a:pt x="15507" y="7952"/>
                  </a:lnTo>
                  <a:close/>
                </a:path>
              </a:pathLst>
            </a:custGeom>
            <a:solidFill>
              <a:srgbClr val="BC8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6" name="Freeform 12">
              <a:extLst>
                <a:ext uri="{FF2B5EF4-FFF2-40B4-BE49-F238E27FC236}">
                  <a16:creationId xmlns:a16="http://schemas.microsoft.com/office/drawing/2014/main" id="{6E1662F5-B455-4812-B884-D13A7583DE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4" y="1207"/>
              <a:ext cx="2069" cy="1190"/>
            </a:xfrm>
            <a:custGeom>
              <a:avLst/>
              <a:gdLst>
                <a:gd name="T0" fmla="*/ 16235 w 16552"/>
                <a:gd name="T1" fmla="*/ 6872 h 9522"/>
                <a:gd name="T2" fmla="*/ 16526 w 16552"/>
                <a:gd name="T3" fmla="*/ 5418 h 9522"/>
                <a:gd name="T4" fmla="*/ 16456 w 16552"/>
                <a:gd name="T5" fmla="*/ 6223 h 9522"/>
                <a:gd name="T6" fmla="*/ 15894 w 16552"/>
                <a:gd name="T7" fmla="*/ 7550 h 9522"/>
                <a:gd name="T8" fmla="*/ 16448 w 16552"/>
                <a:gd name="T9" fmla="*/ 4381 h 9522"/>
                <a:gd name="T10" fmla="*/ 15926 w 16552"/>
                <a:gd name="T11" fmla="*/ 2922 h 9522"/>
                <a:gd name="T12" fmla="*/ 15603 w 16552"/>
                <a:gd name="T13" fmla="*/ 2411 h 9522"/>
                <a:gd name="T14" fmla="*/ 16318 w 16552"/>
                <a:gd name="T15" fmla="*/ 3763 h 9522"/>
                <a:gd name="T16" fmla="*/ 15319 w 16552"/>
                <a:gd name="T17" fmla="*/ 2135 h 9522"/>
                <a:gd name="T18" fmla="*/ 14445 w 16552"/>
                <a:gd name="T19" fmla="*/ 1458 h 9522"/>
                <a:gd name="T20" fmla="*/ 12801 w 16552"/>
                <a:gd name="T21" fmla="*/ 677 h 9522"/>
                <a:gd name="T22" fmla="*/ 12809 w 16552"/>
                <a:gd name="T23" fmla="*/ 655 h 9522"/>
                <a:gd name="T24" fmla="*/ 14458 w 16552"/>
                <a:gd name="T25" fmla="*/ 1439 h 9522"/>
                <a:gd name="T26" fmla="*/ 11541 w 16552"/>
                <a:gd name="T27" fmla="*/ 313 h 9522"/>
                <a:gd name="T28" fmla="*/ 9495 w 16552"/>
                <a:gd name="T29" fmla="*/ 33 h 9522"/>
                <a:gd name="T30" fmla="*/ 7720 w 16552"/>
                <a:gd name="T31" fmla="*/ 96 h 9522"/>
                <a:gd name="T32" fmla="*/ 9630 w 16552"/>
                <a:gd name="T33" fmla="*/ 17 h 9522"/>
                <a:gd name="T34" fmla="*/ 11682 w 16552"/>
                <a:gd name="T35" fmla="*/ 322 h 9522"/>
                <a:gd name="T36" fmla="*/ 6842 w 16552"/>
                <a:gd name="T37" fmla="*/ 294 h 9522"/>
                <a:gd name="T38" fmla="*/ 4657 w 16552"/>
                <a:gd name="T39" fmla="*/ 967 h 9522"/>
                <a:gd name="T40" fmla="*/ 3554 w 16552"/>
                <a:gd name="T41" fmla="*/ 1430 h 9522"/>
                <a:gd name="T42" fmla="*/ 5658 w 16552"/>
                <a:gd name="T43" fmla="*/ 590 h 9522"/>
                <a:gd name="T44" fmla="*/ 7725 w 16552"/>
                <a:gd name="T45" fmla="*/ 119 h 9522"/>
                <a:gd name="T46" fmla="*/ 1727 w 16552"/>
                <a:gd name="T47" fmla="*/ 2607 h 9522"/>
                <a:gd name="T48" fmla="*/ 631 w 16552"/>
                <a:gd name="T49" fmla="*/ 3788 h 9522"/>
                <a:gd name="T50" fmla="*/ 1129 w 16552"/>
                <a:gd name="T51" fmla="*/ 3125 h 9522"/>
                <a:gd name="T52" fmla="*/ 2500 w 16552"/>
                <a:gd name="T53" fmla="*/ 2022 h 9522"/>
                <a:gd name="T54" fmla="*/ 416 w 16552"/>
                <a:gd name="T55" fmla="*/ 4178 h 9522"/>
                <a:gd name="T56" fmla="*/ 70 w 16552"/>
                <a:gd name="T57" fmla="*/ 5387 h 9522"/>
                <a:gd name="T58" fmla="*/ 74 w 16552"/>
                <a:gd name="T59" fmla="*/ 6746 h 9522"/>
                <a:gd name="T60" fmla="*/ 35 w 16552"/>
                <a:gd name="T61" fmla="*/ 5473 h 9522"/>
                <a:gd name="T62" fmla="*/ 362 w 16552"/>
                <a:gd name="T63" fmla="*/ 4240 h 9522"/>
                <a:gd name="T64" fmla="*/ 193 w 16552"/>
                <a:gd name="T65" fmla="*/ 7282 h 9522"/>
                <a:gd name="T66" fmla="*/ 448 w 16552"/>
                <a:gd name="T67" fmla="*/ 7912 h 9522"/>
                <a:gd name="T68" fmla="*/ 347 w 16552"/>
                <a:gd name="T69" fmla="*/ 7760 h 9522"/>
                <a:gd name="T70" fmla="*/ 123 w 16552"/>
                <a:gd name="T71" fmla="*/ 7111 h 9522"/>
                <a:gd name="T72" fmla="*/ 743 w 16552"/>
                <a:gd name="T73" fmla="*/ 8369 h 9522"/>
                <a:gd name="T74" fmla="*/ 1235 w 16552"/>
                <a:gd name="T75" fmla="*/ 8856 h 9522"/>
                <a:gd name="T76" fmla="*/ 1461 w 16552"/>
                <a:gd name="T77" fmla="*/ 9039 h 9522"/>
                <a:gd name="T78" fmla="*/ 906 w 16552"/>
                <a:gd name="T79" fmla="*/ 8592 h 9522"/>
                <a:gd name="T80" fmla="*/ 1645 w 16552"/>
                <a:gd name="T81" fmla="*/ 9116 h 9522"/>
                <a:gd name="T82" fmla="*/ 2712 w 16552"/>
                <a:gd name="T83" fmla="*/ 9452 h 9522"/>
                <a:gd name="T84" fmla="*/ 4103 w 16552"/>
                <a:gd name="T85" fmla="*/ 9453 h 9522"/>
                <a:gd name="T86" fmla="*/ 3137 w 16552"/>
                <a:gd name="T87" fmla="*/ 9516 h 9522"/>
                <a:gd name="T88" fmla="*/ 1957 w 16552"/>
                <a:gd name="T89" fmla="*/ 9283 h 9522"/>
                <a:gd name="T90" fmla="*/ 5634 w 16552"/>
                <a:gd name="T91" fmla="*/ 9190 h 9522"/>
                <a:gd name="T92" fmla="*/ 7303 w 16552"/>
                <a:gd name="T93" fmla="*/ 8753 h 9522"/>
                <a:gd name="T94" fmla="*/ 6951 w 16552"/>
                <a:gd name="T95" fmla="*/ 8886 h 9522"/>
                <a:gd name="T96" fmla="*/ 5021 w 16552"/>
                <a:gd name="T97" fmla="*/ 9332 h 9522"/>
                <a:gd name="T98" fmla="*/ 8513 w 16552"/>
                <a:gd name="T99" fmla="*/ 8344 h 9522"/>
                <a:gd name="T100" fmla="*/ 9160 w 16552"/>
                <a:gd name="T101" fmla="*/ 8382 h 9522"/>
                <a:gd name="T102" fmla="*/ 9063 w 16552"/>
                <a:gd name="T103" fmla="*/ 8376 h 9522"/>
                <a:gd name="T104" fmla="*/ 8425 w 16552"/>
                <a:gd name="T105" fmla="*/ 8391 h 9522"/>
                <a:gd name="T106" fmla="*/ 9563 w 16552"/>
                <a:gd name="T107" fmla="*/ 8571 h 9522"/>
                <a:gd name="T108" fmla="*/ 10987 w 16552"/>
                <a:gd name="T109" fmla="*/ 9015 h 9522"/>
                <a:gd name="T110" fmla="*/ 12439 w 16552"/>
                <a:gd name="T111" fmla="*/ 9063 h 9522"/>
                <a:gd name="T112" fmla="*/ 11277 w 16552"/>
                <a:gd name="T113" fmla="*/ 9076 h 9522"/>
                <a:gd name="T114" fmla="*/ 9830 w 16552"/>
                <a:gd name="T115" fmla="*/ 8718 h 9522"/>
                <a:gd name="T116" fmla="*/ 13599 w 16552"/>
                <a:gd name="T117" fmla="*/ 8870 h 9522"/>
                <a:gd name="T118" fmla="*/ 15022 w 16552"/>
                <a:gd name="T119" fmla="*/ 8311 h 9522"/>
                <a:gd name="T120" fmla="*/ 15179 w 16552"/>
                <a:gd name="T121" fmla="*/ 8241 h 9522"/>
                <a:gd name="T122" fmla="*/ 13825 w 16552"/>
                <a:gd name="T123" fmla="*/ 8832 h 9522"/>
                <a:gd name="T124" fmla="*/ 15509 w 16552"/>
                <a:gd name="T125" fmla="*/ 7954 h 9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52" h="9522">
                  <a:moveTo>
                    <a:pt x="15509" y="7954"/>
                  </a:moveTo>
                  <a:lnTo>
                    <a:pt x="15576" y="7890"/>
                  </a:lnTo>
                  <a:lnTo>
                    <a:pt x="15641" y="7823"/>
                  </a:lnTo>
                  <a:lnTo>
                    <a:pt x="15703" y="7755"/>
                  </a:lnTo>
                  <a:lnTo>
                    <a:pt x="15763" y="7683"/>
                  </a:lnTo>
                  <a:lnTo>
                    <a:pt x="15821" y="7611"/>
                  </a:lnTo>
                  <a:lnTo>
                    <a:pt x="15875" y="7535"/>
                  </a:lnTo>
                  <a:lnTo>
                    <a:pt x="15929" y="7459"/>
                  </a:lnTo>
                  <a:lnTo>
                    <a:pt x="15980" y="7380"/>
                  </a:lnTo>
                  <a:lnTo>
                    <a:pt x="16028" y="7299"/>
                  </a:lnTo>
                  <a:lnTo>
                    <a:pt x="16074" y="7217"/>
                  </a:lnTo>
                  <a:lnTo>
                    <a:pt x="16118" y="7133"/>
                  </a:lnTo>
                  <a:lnTo>
                    <a:pt x="16159" y="7047"/>
                  </a:lnTo>
                  <a:lnTo>
                    <a:pt x="16198" y="6960"/>
                  </a:lnTo>
                  <a:lnTo>
                    <a:pt x="16235" y="6872"/>
                  </a:lnTo>
                  <a:lnTo>
                    <a:pt x="16271" y="6782"/>
                  </a:lnTo>
                  <a:lnTo>
                    <a:pt x="16303" y="6691"/>
                  </a:lnTo>
                  <a:lnTo>
                    <a:pt x="16334" y="6598"/>
                  </a:lnTo>
                  <a:lnTo>
                    <a:pt x="16362" y="6504"/>
                  </a:lnTo>
                  <a:lnTo>
                    <a:pt x="16388" y="6409"/>
                  </a:lnTo>
                  <a:lnTo>
                    <a:pt x="16411" y="6314"/>
                  </a:lnTo>
                  <a:lnTo>
                    <a:pt x="16433" y="6217"/>
                  </a:lnTo>
                  <a:lnTo>
                    <a:pt x="16452" y="6119"/>
                  </a:lnTo>
                  <a:lnTo>
                    <a:pt x="16469" y="6021"/>
                  </a:lnTo>
                  <a:lnTo>
                    <a:pt x="16484" y="5922"/>
                  </a:lnTo>
                  <a:lnTo>
                    <a:pt x="16497" y="5822"/>
                  </a:lnTo>
                  <a:lnTo>
                    <a:pt x="16508" y="5722"/>
                  </a:lnTo>
                  <a:lnTo>
                    <a:pt x="16516" y="5621"/>
                  </a:lnTo>
                  <a:lnTo>
                    <a:pt x="16522" y="5520"/>
                  </a:lnTo>
                  <a:lnTo>
                    <a:pt x="16526" y="5418"/>
                  </a:lnTo>
                  <a:lnTo>
                    <a:pt x="16528" y="5316"/>
                  </a:lnTo>
                  <a:lnTo>
                    <a:pt x="16528" y="5213"/>
                  </a:lnTo>
                  <a:lnTo>
                    <a:pt x="16526" y="5112"/>
                  </a:lnTo>
                  <a:lnTo>
                    <a:pt x="16549" y="5111"/>
                  </a:lnTo>
                  <a:lnTo>
                    <a:pt x="16552" y="5213"/>
                  </a:lnTo>
                  <a:lnTo>
                    <a:pt x="16552" y="5317"/>
                  </a:lnTo>
                  <a:lnTo>
                    <a:pt x="16550" y="5419"/>
                  </a:lnTo>
                  <a:lnTo>
                    <a:pt x="16546" y="5521"/>
                  </a:lnTo>
                  <a:lnTo>
                    <a:pt x="16540" y="5623"/>
                  </a:lnTo>
                  <a:lnTo>
                    <a:pt x="16531" y="5725"/>
                  </a:lnTo>
                  <a:lnTo>
                    <a:pt x="16520" y="5825"/>
                  </a:lnTo>
                  <a:lnTo>
                    <a:pt x="16508" y="5926"/>
                  </a:lnTo>
                  <a:lnTo>
                    <a:pt x="16492" y="6026"/>
                  </a:lnTo>
                  <a:lnTo>
                    <a:pt x="16475" y="6124"/>
                  </a:lnTo>
                  <a:lnTo>
                    <a:pt x="16456" y="6223"/>
                  </a:lnTo>
                  <a:lnTo>
                    <a:pt x="16434" y="6320"/>
                  </a:lnTo>
                  <a:lnTo>
                    <a:pt x="16410" y="6416"/>
                  </a:lnTo>
                  <a:lnTo>
                    <a:pt x="16383" y="6512"/>
                  </a:lnTo>
                  <a:lnTo>
                    <a:pt x="16355" y="6606"/>
                  </a:lnTo>
                  <a:lnTo>
                    <a:pt x="16324" y="6699"/>
                  </a:lnTo>
                  <a:lnTo>
                    <a:pt x="16292" y="6791"/>
                  </a:lnTo>
                  <a:lnTo>
                    <a:pt x="16257" y="6881"/>
                  </a:lnTo>
                  <a:lnTo>
                    <a:pt x="16220" y="6970"/>
                  </a:lnTo>
                  <a:lnTo>
                    <a:pt x="16180" y="7058"/>
                  </a:lnTo>
                  <a:lnTo>
                    <a:pt x="16138" y="7144"/>
                  </a:lnTo>
                  <a:lnTo>
                    <a:pt x="16094" y="7229"/>
                  </a:lnTo>
                  <a:lnTo>
                    <a:pt x="16047" y="7312"/>
                  </a:lnTo>
                  <a:lnTo>
                    <a:pt x="15999" y="7394"/>
                  </a:lnTo>
                  <a:lnTo>
                    <a:pt x="15948" y="7472"/>
                  </a:lnTo>
                  <a:lnTo>
                    <a:pt x="15894" y="7550"/>
                  </a:lnTo>
                  <a:lnTo>
                    <a:pt x="15839" y="7626"/>
                  </a:lnTo>
                  <a:lnTo>
                    <a:pt x="15781" y="7699"/>
                  </a:lnTo>
                  <a:lnTo>
                    <a:pt x="15720" y="7770"/>
                  </a:lnTo>
                  <a:lnTo>
                    <a:pt x="15658" y="7840"/>
                  </a:lnTo>
                  <a:lnTo>
                    <a:pt x="15593" y="7906"/>
                  </a:lnTo>
                  <a:lnTo>
                    <a:pt x="15526" y="7971"/>
                  </a:lnTo>
                  <a:lnTo>
                    <a:pt x="15509" y="7954"/>
                  </a:lnTo>
                  <a:close/>
                  <a:moveTo>
                    <a:pt x="16526" y="5112"/>
                  </a:moveTo>
                  <a:lnTo>
                    <a:pt x="16521" y="5006"/>
                  </a:lnTo>
                  <a:lnTo>
                    <a:pt x="16515" y="4902"/>
                  </a:lnTo>
                  <a:lnTo>
                    <a:pt x="16505" y="4797"/>
                  </a:lnTo>
                  <a:lnTo>
                    <a:pt x="16494" y="4693"/>
                  </a:lnTo>
                  <a:lnTo>
                    <a:pt x="16482" y="4588"/>
                  </a:lnTo>
                  <a:lnTo>
                    <a:pt x="16466" y="4485"/>
                  </a:lnTo>
                  <a:lnTo>
                    <a:pt x="16448" y="4381"/>
                  </a:lnTo>
                  <a:lnTo>
                    <a:pt x="16428" y="4278"/>
                  </a:lnTo>
                  <a:lnTo>
                    <a:pt x="16406" y="4175"/>
                  </a:lnTo>
                  <a:lnTo>
                    <a:pt x="16382" y="4073"/>
                  </a:lnTo>
                  <a:lnTo>
                    <a:pt x="16355" y="3971"/>
                  </a:lnTo>
                  <a:lnTo>
                    <a:pt x="16328" y="3871"/>
                  </a:lnTo>
                  <a:lnTo>
                    <a:pt x="16296" y="3771"/>
                  </a:lnTo>
                  <a:lnTo>
                    <a:pt x="16263" y="3672"/>
                  </a:lnTo>
                  <a:lnTo>
                    <a:pt x="16229" y="3575"/>
                  </a:lnTo>
                  <a:lnTo>
                    <a:pt x="16192" y="3477"/>
                  </a:lnTo>
                  <a:lnTo>
                    <a:pt x="16153" y="3382"/>
                  </a:lnTo>
                  <a:lnTo>
                    <a:pt x="16111" y="3287"/>
                  </a:lnTo>
                  <a:lnTo>
                    <a:pt x="16068" y="3194"/>
                  </a:lnTo>
                  <a:lnTo>
                    <a:pt x="16023" y="3102"/>
                  </a:lnTo>
                  <a:lnTo>
                    <a:pt x="15976" y="3011"/>
                  </a:lnTo>
                  <a:lnTo>
                    <a:pt x="15926" y="2922"/>
                  </a:lnTo>
                  <a:lnTo>
                    <a:pt x="15874" y="2836"/>
                  </a:lnTo>
                  <a:lnTo>
                    <a:pt x="15821" y="2750"/>
                  </a:lnTo>
                  <a:lnTo>
                    <a:pt x="15765" y="2666"/>
                  </a:lnTo>
                  <a:lnTo>
                    <a:pt x="15708" y="2584"/>
                  </a:lnTo>
                  <a:lnTo>
                    <a:pt x="15648" y="2504"/>
                  </a:lnTo>
                  <a:lnTo>
                    <a:pt x="15586" y="2426"/>
                  </a:lnTo>
                  <a:lnTo>
                    <a:pt x="15523" y="2350"/>
                  </a:lnTo>
                  <a:lnTo>
                    <a:pt x="15456" y="2275"/>
                  </a:lnTo>
                  <a:lnTo>
                    <a:pt x="15388" y="2204"/>
                  </a:lnTo>
                  <a:lnTo>
                    <a:pt x="15319" y="2135"/>
                  </a:lnTo>
                  <a:lnTo>
                    <a:pt x="15335" y="2118"/>
                  </a:lnTo>
                  <a:lnTo>
                    <a:pt x="15405" y="2187"/>
                  </a:lnTo>
                  <a:lnTo>
                    <a:pt x="15473" y="2260"/>
                  </a:lnTo>
                  <a:lnTo>
                    <a:pt x="15539" y="2334"/>
                  </a:lnTo>
                  <a:lnTo>
                    <a:pt x="15603" y="2411"/>
                  </a:lnTo>
                  <a:lnTo>
                    <a:pt x="15666" y="2489"/>
                  </a:lnTo>
                  <a:lnTo>
                    <a:pt x="15726" y="2569"/>
                  </a:lnTo>
                  <a:lnTo>
                    <a:pt x="15784" y="2652"/>
                  </a:lnTo>
                  <a:lnTo>
                    <a:pt x="15840" y="2736"/>
                  </a:lnTo>
                  <a:lnTo>
                    <a:pt x="15894" y="2823"/>
                  </a:lnTo>
                  <a:lnTo>
                    <a:pt x="15946" y="2910"/>
                  </a:lnTo>
                  <a:lnTo>
                    <a:pt x="15995" y="3000"/>
                  </a:lnTo>
                  <a:lnTo>
                    <a:pt x="16043" y="3091"/>
                  </a:lnTo>
                  <a:lnTo>
                    <a:pt x="16090" y="3183"/>
                  </a:lnTo>
                  <a:lnTo>
                    <a:pt x="16133" y="3277"/>
                  </a:lnTo>
                  <a:lnTo>
                    <a:pt x="16174" y="3372"/>
                  </a:lnTo>
                  <a:lnTo>
                    <a:pt x="16214" y="3468"/>
                  </a:lnTo>
                  <a:lnTo>
                    <a:pt x="16251" y="3565"/>
                  </a:lnTo>
                  <a:lnTo>
                    <a:pt x="16286" y="3664"/>
                  </a:lnTo>
                  <a:lnTo>
                    <a:pt x="16318" y="3763"/>
                  </a:lnTo>
                  <a:lnTo>
                    <a:pt x="16349" y="3863"/>
                  </a:lnTo>
                  <a:lnTo>
                    <a:pt x="16378" y="3965"/>
                  </a:lnTo>
                  <a:lnTo>
                    <a:pt x="16404" y="4066"/>
                  </a:lnTo>
                  <a:lnTo>
                    <a:pt x="16429" y="4169"/>
                  </a:lnTo>
                  <a:lnTo>
                    <a:pt x="16451" y="4272"/>
                  </a:lnTo>
                  <a:lnTo>
                    <a:pt x="16471" y="4376"/>
                  </a:lnTo>
                  <a:lnTo>
                    <a:pt x="16489" y="4480"/>
                  </a:lnTo>
                  <a:lnTo>
                    <a:pt x="16504" y="4585"/>
                  </a:lnTo>
                  <a:lnTo>
                    <a:pt x="16518" y="4690"/>
                  </a:lnTo>
                  <a:lnTo>
                    <a:pt x="16529" y="4795"/>
                  </a:lnTo>
                  <a:lnTo>
                    <a:pt x="16538" y="4900"/>
                  </a:lnTo>
                  <a:lnTo>
                    <a:pt x="16545" y="5005"/>
                  </a:lnTo>
                  <a:lnTo>
                    <a:pt x="16549" y="5111"/>
                  </a:lnTo>
                  <a:lnTo>
                    <a:pt x="16526" y="5112"/>
                  </a:lnTo>
                  <a:close/>
                  <a:moveTo>
                    <a:pt x="15319" y="2135"/>
                  </a:moveTo>
                  <a:lnTo>
                    <a:pt x="15319" y="2135"/>
                  </a:lnTo>
                  <a:lnTo>
                    <a:pt x="15319" y="2135"/>
                  </a:lnTo>
                  <a:lnTo>
                    <a:pt x="15327" y="2126"/>
                  </a:lnTo>
                  <a:lnTo>
                    <a:pt x="15319" y="2135"/>
                  </a:lnTo>
                  <a:close/>
                  <a:moveTo>
                    <a:pt x="15319" y="2135"/>
                  </a:moveTo>
                  <a:lnTo>
                    <a:pt x="15241" y="2061"/>
                  </a:lnTo>
                  <a:lnTo>
                    <a:pt x="15162" y="1990"/>
                  </a:lnTo>
                  <a:lnTo>
                    <a:pt x="15080" y="1919"/>
                  </a:lnTo>
                  <a:lnTo>
                    <a:pt x="14995" y="1849"/>
                  </a:lnTo>
                  <a:lnTo>
                    <a:pt x="14909" y="1782"/>
                  </a:lnTo>
                  <a:lnTo>
                    <a:pt x="14820" y="1714"/>
                  </a:lnTo>
                  <a:lnTo>
                    <a:pt x="14729" y="1648"/>
                  </a:lnTo>
                  <a:lnTo>
                    <a:pt x="14636" y="1584"/>
                  </a:lnTo>
                  <a:lnTo>
                    <a:pt x="14542" y="1520"/>
                  </a:lnTo>
                  <a:lnTo>
                    <a:pt x="14445" y="1458"/>
                  </a:lnTo>
                  <a:lnTo>
                    <a:pt x="14346" y="1398"/>
                  </a:lnTo>
                  <a:lnTo>
                    <a:pt x="14245" y="1338"/>
                  </a:lnTo>
                  <a:lnTo>
                    <a:pt x="14144" y="1279"/>
                  </a:lnTo>
                  <a:lnTo>
                    <a:pt x="14039" y="1222"/>
                  </a:lnTo>
                  <a:lnTo>
                    <a:pt x="13934" y="1166"/>
                  </a:lnTo>
                  <a:lnTo>
                    <a:pt x="13826" y="1111"/>
                  </a:lnTo>
                  <a:lnTo>
                    <a:pt x="13717" y="1058"/>
                  </a:lnTo>
                  <a:lnTo>
                    <a:pt x="13608" y="1005"/>
                  </a:lnTo>
                  <a:lnTo>
                    <a:pt x="13496" y="954"/>
                  </a:lnTo>
                  <a:lnTo>
                    <a:pt x="13383" y="905"/>
                  </a:lnTo>
                  <a:lnTo>
                    <a:pt x="13270" y="857"/>
                  </a:lnTo>
                  <a:lnTo>
                    <a:pt x="13154" y="810"/>
                  </a:lnTo>
                  <a:lnTo>
                    <a:pt x="13037" y="764"/>
                  </a:lnTo>
                  <a:lnTo>
                    <a:pt x="12920" y="719"/>
                  </a:lnTo>
                  <a:lnTo>
                    <a:pt x="12801" y="677"/>
                  </a:lnTo>
                  <a:lnTo>
                    <a:pt x="12681" y="635"/>
                  </a:lnTo>
                  <a:lnTo>
                    <a:pt x="12561" y="594"/>
                  </a:lnTo>
                  <a:lnTo>
                    <a:pt x="12440" y="556"/>
                  </a:lnTo>
                  <a:lnTo>
                    <a:pt x="12318" y="518"/>
                  </a:lnTo>
                  <a:lnTo>
                    <a:pt x="12195" y="481"/>
                  </a:lnTo>
                  <a:lnTo>
                    <a:pt x="12071" y="446"/>
                  </a:lnTo>
                  <a:lnTo>
                    <a:pt x="11946" y="412"/>
                  </a:lnTo>
                  <a:lnTo>
                    <a:pt x="11953" y="390"/>
                  </a:lnTo>
                  <a:lnTo>
                    <a:pt x="12077" y="423"/>
                  </a:lnTo>
                  <a:lnTo>
                    <a:pt x="12201" y="459"/>
                  </a:lnTo>
                  <a:lnTo>
                    <a:pt x="12324" y="495"/>
                  </a:lnTo>
                  <a:lnTo>
                    <a:pt x="12447" y="533"/>
                  </a:lnTo>
                  <a:lnTo>
                    <a:pt x="12568" y="572"/>
                  </a:lnTo>
                  <a:lnTo>
                    <a:pt x="12689" y="613"/>
                  </a:lnTo>
                  <a:lnTo>
                    <a:pt x="12809" y="655"/>
                  </a:lnTo>
                  <a:lnTo>
                    <a:pt x="12928" y="698"/>
                  </a:lnTo>
                  <a:lnTo>
                    <a:pt x="13046" y="742"/>
                  </a:lnTo>
                  <a:lnTo>
                    <a:pt x="13163" y="789"/>
                  </a:lnTo>
                  <a:lnTo>
                    <a:pt x="13279" y="835"/>
                  </a:lnTo>
                  <a:lnTo>
                    <a:pt x="13394" y="884"/>
                  </a:lnTo>
                  <a:lnTo>
                    <a:pt x="13506" y="934"/>
                  </a:lnTo>
                  <a:lnTo>
                    <a:pt x="13618" y="985"/>
                  </a:lnTo>
                  <a:lnTo>
                    <a:pt x="13729" y="1037"/>
                  </a:lnTo>
                  <a:lnTo>
                    <a:pt x="13837" y="1090"/>
                  </a:lnTo>
                  <a:lnTo>
                    <a:pt x="13945" y="1146"/>
                  </a:lnTo>
                  <a:lnTo>
                    <a:pt x="14052" y="1202"/>
                  </a:lnTo>
                  <a:lnTo>
                    <a:pt x="14155" y="1259"/>
                  </a:lnTo>
                  <a:lnTo>
                    <a:pt x="14259" y="1318"/>
                  </a:lnTo>
                  <a:lnTo>
                    <a:pt x="14359" y="1378"/>
                  </a:lnTo>
                  <a:lnTo>
                    <a:pt x="14458" y="1439"/>
                  </a:lnTo>
                  <a:lnTo>
                    <a:pt x="14555" y="1501"/>
                  </a:lnTo>
                  <a:lnTo>
                    <a:pt x="14651" y="1565"/>
                  </a:lnTo>
                  <a:lnTo>
                    <a:pt x="14744" y="1629"/>
                  </a:lnTo>
                  <a:lnTo>
                    <a:pt x="14835" y="1696"/>
                  </a:lnTo>
                  <a:lnTo>
                    <a:pt x="14924" y="1763"/>
                  </a:lnTo>
                  <a:lnTo>
                    <a:pt x="15011" y="1831"/>
                  </a:lnTo>
                  <a:lnTo>
                    <a:pt x="15095" y="1902"/>
                  </a:lnTo>
                  <a:lnTo>
                    <a:pt x="15177" y="1972"/>
                  </a:lnTo>
                  <a:lnTo>
                    <a:pt x="15258" y="2045"/>
                  </a:lnTo>
                  <a:lnTo>
                    <a:pt x="15335" y="2118"/>
                  </a:lnTo>
                  <a:lnTo>
                    <a:pt x="15319" y="2135"/>
                  </a:lnTo>
                  <a:close/>
                  <a:moveTo>
                    <a:pt x="11946" y="412"/>
                  </a:moveTo>
                  <a:lnTo>
                    <a:pt x="11812" y="378"/>
                  </a:lnTo>
                  <a:lnTo>
                    <a:pt x="11676" y="345"/>
                  </a:lnTo>
                  <a:lnTo>
                    <a:pt x="11541" y="313"/>
                  </a:lnTo>
                  <a:lnTo>
                    <a:pt x="11404" y="283"/>
                  </a:lnTo>
                  <a:lnTo>
                    <a:pt x="11268" y="254"/>
                  </a:lnTo>
                  <a:lnTo>
                    <a:pt x="11131" y="227"/>
                  </a:lnTo>
                  <a:lnTo>
                    <a:pt x="10994" y="202"/>
                  </a:lnTo>
                  <a:lnTo>
                    <a:pt x="10857" y="178"/>
                  </a:lnTo>
                  <a:lnTo>
                    <a:pt x="10719" y="156"/>
                  </a:lnTo>
                  <a:lnTo>
                    <a:pt x="10582" y="136"/>
                  </a:lnTo>
                  <a:lnTo>
                    <a:pt x="10445" y="117"/>
                  </a:lnTo>
                  <a:lnTo>
                    <a:pt x="10309" y="100"/>
                  </a:lnTo>
                  <a:lnTo>
                    <a:pt x="10171" y="85"/>
                  </a:lnTo>
                  <a:lnTo>
                    <a:pt x="10036" y="71"/>
                  </a:lnTo>
                  <a:lnTo>
                    <a:pt x="9899" y="59"/>
                  </a:lnTo>
                  <a:lnTo>
                    <a:pt x="9764" y="49"/>
                  </a:lnTo>
                  <a:lnTo>
                    <a:pt x="9629" y="40"/>
                  </a:lnTo>
                  <a:lnTo>
                    <a:pt x="9495" y="33"/>
                  </a:lnTo>
                  <a:lnTo>
                    <a:pt x="9361" y="28"/>
                  </a:lnTo>
                  <a:lnTo>
                    <a:pt x="9229" y="25"/>
                  </a:lnTo>
                  <a:lnTo>
                    <a:pt x="9096" y="23"/>
                  </a:lnTo>
                  <a:lnTo>
                    <a:pt x="8966" y="23"/>
                  </a:lnTo>
                  <a:lnTo>
                    <a:pt x="8836" y="25"/>
                  </a:lnTo>
                  <a:lnTo>
                    <a:pt x="8707" y="28"/>
                  </a:lnTo>
                  <a:lnTo>
                    <a:pt x="8579" y="33"/>
                  </a:lnTo>
                  <a:lnTo>
                    <a:pt x="8453" y="40"/>
                  </a:lnTo>
                  <a:lnTo>
                    <a:pt x="8328" y="49"/>
                  </a:lnTo>
                  <a:lnTo>
                    <a:pt x="8204" y="60"/>
                  </a:lnTo>
                  <a:lnTo>
                    <a:pt x="8082" y="71"/>
                  </a:lnTo>
                  <a:lnTo>
                    <a:pt x="7962" y="86"/>
                  </a:lnTo>
                  <a:lnTo>
                    <a:pt x="7842" y="101"/>
                  </a:lnTo>
                  <a:lnTo>
                    <a:pt x="7725" y="119"/>
                  </a:lnTo>
                  <a:lnTo>
                    <a:pt x="7720" y="96"/>
                  </a:lnTo>
                  <a:lnTo>
                    <a:pt x="7838" y="79"/>
                  </a:lnTo>
                  <a:lnTo>
                    <a:pt x="7958" y="63"/>
                  </a:lnTo>
                  <a:lnTo>
                    <a:pt x="8079" y="49"/>
                  </a:lnTo>
                  <a:lnTo>
                    <a:pt x="8202" y="36"/>
                  </a:lnTo>
                  <a:lnTo>
                    <a:pt x="8326" y="26"/>
                  </a:lnTo>
                  <a:lnTo>
                    <a:pt x="8451" y="17"/>
                  </a:lnTo>
                  <a:lnTo>
                    <a:pt x="8578" y="10"/>
                  </a:lnTo>
                  <a:lnTo>
                    <a:pt x="8706" y="5"/>
                  </a:lnTo>
                  <a:lnTo>
                    <a:pt x="8835" y="1"/>
                  </a:lnTo>
                  <a:lnTo>
                    <a:pt x="8965" y="0"/>
                  </a:lnTo>
                  <a:lnTo>
                    <a:pt x="9096" y="0"/>
                  </a:lnTo>
                  <a:lnTo>
                    <a:pt x="9229" y="1"/>
                  </a:lnTo>
                  <a:lnTo>
                    <a:pt x="9361" y="5"/>
                  </a:lnTo>
                  <a:lnTo>
                    <a:pt x="9496" y="10"/>
                  </a:lnTo>
                  <a:lnTo>
                    <a:pt x="9630" y="17"/>
                  </a:lnTo>
                  <a:lnTo>
                    <a:pt x="9766" y="26"/>
                  </a:lnTo>
                  <a:lnTo>
                    <a:pt x="9901" y="36"/>
                  </a:lnTo>
                  <a:lnTo>
                    <a:pt x="10037" y="48"/>
                  </a:lnTo>
                  <a:lnTo>
                    <a:pt x="10174" y="62"/>
                  </a:lnTo>
                  <a:lnTo>
                    <a:pt x="10311" y="77"/>
                  </a:lnTo>
                  <a:lnTo>
                    <a:pt x="10448" y="94"/>
                  </a:lnTo>
                  <a:lnTo>
                    <a:pt x="10585" y="113"/>
                  </a:lnTo>
                  <a:lnTo>
                    <a:pt x="10723" y="134"/>
                  </a:lnTo>
                  <a:lnTo>
                    <a:pt x="10860" y="155"/>
                  </a:lnTo>
                  <a:lnTo>
                    <a:pt x="10998" y="179"/>
                  </a:lnTo>
                  <a:lnTo>
                    <a:pt x="11135" y="204"/>
                  </a:lnTo>
                  <a:lnTo>
                    <a:pt x="11272" y="231"/>
                  </a:lnTo>
                  <a:lnTo>
                    <a:pt x="11410" y="260"/>
                  </a:lnTo>
                  <a:lnTo>
                    <a:pt x="11546" y="290"/>
                  </a:lnTo>
                  <a:lnTo>
                    <a:pt x="11682" y="322"/>
                  </a:lnTo>
                  <a:lnTo>
                    <a:pt x="11817" y="355"/>
                  </a:lnTo>
                  <a:lnTo>
                    <a:pt x="11953" y="390"/>
                  </a:lnTo>
                  <a:lnTo>
                    <a:pt x="11946" y="412"/>
                  </a:lnTo>
                  <a:close/>
                  <a:moveTo>
                    <a:pt x="7720" y="96"/>
                  </a:moveTo>
                  <a:lnTo>
                    <a:pt x="7719" y="96"/>
                  </a:lnTo>
                  <a:lnTo>
                    <a:pt x="7720" y="96"/>
                  </a:lnTo>
                  <a:lnTo>
                    <a:pt x="7723" y="108"/>
                  </a:lnTo>
                  <a:lnTo>
                    <a:pt x="7720" y="96"/>
                  </a:lnTo>
                  <a:close/>
                  <a:moveTo>
                    <a:pt x="7725" y="119"/>
                  </a:moveTo>
                  <a:lnTo>
                    <a:pt x="7579" y="144"/>
                  </a:lnTo>
                  <a:lnTo>
                    <a:pt x="7432" y="171"/>
                  </a:lnTo>
                  <a:lnTo>
                    <a:pt x="7285" y="199"/>
                  </a:lnTo>
                  <a:lnTo>
                    <a:pt x="7138" y="229"/>
                  </a:lnTo>
                  <a:lnTo>
                    <a:pt x="6990" y="261"/>
                  </a:lnTo>
                  <a:lnTo>
                    <a:pt x="6842" y="294"/>
                  </a:lnTo>
                  <a:lnTo>
                    <a:pt x="6695" y="328"/>
                  </a:lnTo>
                  <a:lnTo>
                    <a:pt x="6547" y="364"/>
                  </a:lnTo>
                  <a:lnTo>
                    <a:pt x="6399" y="402"/>
                  </a:lnTo>
                  <a:lnTo>
                    <a:pt x="6253" y="441"/>
                  </a:lnTo>
                  <a:lnTo>
                    <a:pt x="6105" y="481"/>
                  </a:lnTo>
                  <a:lnTo>
                    <a:pt x="5958" y="524"/>
                  </a:lnTo>
                  <a:lnTo>
                    <a:pt x="5811" y="567"/>
                  </a:lnTo>
                  <a:lnTo>
                    <a:pt x="5665" y="613"/>
                  </a:lnTo>
                  <a:lnTo>
                    <a:pt x="5519" y="659"/>
                  </a:lnTo>
                  <a:lnTo>
                    <a:pt x="5373" y="707"/>
                  </a:lnTo>
                  <a:lnTo>
                    <a:pt x="5229" y="757"/>
                  </a:lnTo>
                  <a:lnTo>
                    <a:pt x="5085" y="807"/>
                  </a:lnTo>
                  <a:lnTo>
                    <a:pt x="4942" y="859"/>
                  </a:lnTo>
                  <a:lnTo>
                    <a:pt x="4799" y="912"/>
                  </a:lnTo>
                  <a:lnTo>
                    <a:pt x="4657" y="967"/>
                  </a:lnTo>
                  <a:lnTo>
                    <a:pt x="4517" y="1023"/>
                  </a:lnTo>
                  <a:lnTo>
                    <a:pt x="4377" y="1081"/>
                  </a:lnTo>
                  <a:lnTo>
                    <a:pt x="4238" y="1139"/>
                  </a:lnTo>
                  <a:lnTo>
                    <a:pt x="4101" y="1199"/>
                  </a:lnTo>
                  <a:lnTo>
                    <a:pt x="3964" y="1260"/>
                  </a:lnTo>
                  <a:lnTo>
                    <a:pt x="3830" y="1322"/>
                  </a:lnTo>
                  <a:lnTo>
                    <a:pt x="3696" y="1386"/>
                  </a:lnTo>
                  <a:lnTo>
                    <a:pt x="3564" y="1450"/>
                  </a:lnTo>
                  <a:lnTo>
                    <a:pt x="3434" y="1517"/>
                  </a:lnTo>
                  <a:lnTo>
                    <a:pt x="3304" y="1583"/>
                  </a:lnTo>
                  <a:lnTo>
                    <a:pt x="3176" y="1651"/>
                  </a:lnTo>
                  <a:lnTo>
                    <a:pt x="3166" y="1630"/>
                  </a:lnTo>
                  <a:lnTo>
                    <a:pt x="3293" y="1562"/>
                  </a:lnTo>
                  <a:lnTo>
                    <a:pt x="3422" y="1495"/>
                  </a:lnTo>
                  <a:lnTo>
                    <a:pt x="3554" y="1430"/>
                  </a:lnTo>
                  <a:lnTo>
                    <a:pt x="3686" y="1364"/>
                  </a:lnTo>
                  <a:lnTo>
                    <a:pt x="3819" y="1301"/>
                  </a:lnTo>
                  <a:lnTo>
                    <a:pt x="3955" y="1239"/>
                  </a:lnTo>
                  <a:lnTo>
                    <a:pt x="4091" y="1177"/>
                  </a:lnTo>
                  <a:lnTo>
                    <a:pt x="4229" y="1118"/>
                  </a:lnTo>
                  <a:lnTo>
                    <a:pt x="4368" y="1059"/>
                  </a:lnTo>
                  <a:lnTo>
                    <a:pt x="4507" y="1001"/>
                  </a:lnTo>
                  <a:lnTo>
                    <a:pt x="4649" y="945"/>
                  </a:lnTo>
                  <a:lnTo>
                    <a:pt x="4791" y="890"/>
                  </a:lnTo>
                  <a:lnTo>
                    <a:pt x="4934" y="838"/>
                  </a:lnTo>
                  <a:lnTo>
                    <a:pt x="5077" y="785"/>
                  </a:lnTo>
                  <a:lnTo>
                    <a:pt x="5221" y="734"/>
                  </a:lnTo>
                  <a:lnTo>
                    <a:pt x="5366" y="685"/>
                  </a:lnTo>
                  <a:lnTo>
                    <a:pt x="5512" y="637"/>
                  </a:lnTo>
                  <a:lnTo>
                    <a:pt x="5658" y="590"/>
                  </a:lnTo>
                  <a:lnTo>
                    <a:pt x="5805" y="546"/>
                  </a:lnTo>
                  <a:lnTo>
                    <a:pt x="5951" y="501"/>
                  </a:lnTo>
                  <a:lnTo>
                    <a:pt x="6098" y="460"/>
                  </a:lnTo>
                  <a:lnTo>
                    <a:pt x="6246" y="418"/>
                  </a:lnTo>
                  <a:lnTo>
                    <a:pt x="6393" y="379"/>
                  </a:lnTo>
                  <a:lnTo>
                    <a:pt x="6541" y="342"/>
                  </a:lnTo>
                  <a:lnTo>
                    <a:pt x="6689" y="305"/>
                  </a:lnTo>
                  <a:lnTo>
                    <a:pt x="6837" y="270"/>
                  </a:lnTo>
                  <a:lnTo>
                    <a:pt x="6985" y="238"/>
                  </a:lnTo>
                  <a:lnTo>
                    <a:pt x="7133" y="206"/>
                  </a:lnTo>
                  <a:lnTo>
                    <a:pt x="7281" y="176"/>
                  </a:lnTo>
                  <a:lnTo>
                    <a:pt x="7428" y="148"/>
                  </a:lnTo>
                  <a:lnTo>
                    <a:pt x="7575" y="121"/>
                  </a:lnTo>
                  <a:lnTo>
                    <a:pt x="7720" y="96"/>
                  </a:lnTo>
                  <a:lnTo>
                    <a:pt x="7725" y="119"/>
                  </a:lnTo>
                  <a:close/>
                  <a:moveTo>
                    <a:pt x="3176" y="1651"/>
                  </a:moveTo>
                  <a:lnTo>
                    <a:pt x="3062" y="1714"/>
                  </a:lnTo>
                  <a:lnTo>
                    <a:pt x="2949" y="1777"/>
                  </a:lnTo>
                  <a:lnTo>
                    <a:pt x="2838" y="1842"/>
                  </a:lnTo>
                  <a:lnTo>
                    <a:pt x="2728" y="1907"/>
                  </a:lnTo>
                  <a:lnTo>
                    <a:pt x="2620" y="1973"/>
                  </a:lnTo>
                  <a:lnTo>
                    <a:pt x="2514" y="2040"/>
                  </a:lnTo>
                  <a:lnTo>
                    <a:pt x="2409" y="2109"/>
                  </a:lnTo>
                  <a:lnTo>
                    <a:pt x="2306" y="2177"/>
                  </a:lnTo>
                  <a:lnTo>
                    <a:pt x="2205" y="2246"/>
                  </a:lnTo>
                  <a:lnTo>
                    <a:pt x="2105" y="2317"/>
                  </a:lnTo>
                  <a:lnTo>
                    <a:pt x="2007" y="2388"/>
                  </a:lnTo>
                  <a:lnTo>
                    <a:pt x="1912" y="2460"/>
                  </a:lnTo>
                  <a:lnTo>
                    <a:pt x="1818" y="2533"/>
                  </a:lnTo>
                  <a:lnTo>
                    <a:pt x="1727" y="2607"/>
                  </a:lnTo>
                  <a:lnTo>
                    <a:pt x="1637" y="2680"/>
                  </a:lnTo>
                  <a:lnTo>
                    <a:pt x="1550" y="2755"/>
                  </a:lnTo>
                  <a:lnTo>
                    <a:pt x="1465" y="2830"/>
                  </a:lnTo>
                  <a:lnTo>
                    <a:pt x="1381" y="2907"/>
                  </a:lnTo>
                  <a:lnTo>
                    <a:pt x="1300" y="2984"/>
                  </a:lnTo>
                  <a:lnTo>
                    <a:pt x="1223" y="3061"/>
                  </a:lnTo>
                  <a:lnTo>
                    <a:pt x="1146" y="3140"/>
                  </a:lnTo>
                  <a:lnTo>
                    <a:pt x="1073" y="3219"/>
                  </a:lnTo>
                  <a:lnTo>
                    <a:pt x="1001" y="3298"/>
                  </a:lnTo>
                  <a:lnTo>
                    <a:pt x="933" y="3379"/>
                  </a:lnTo>
                  <a:lnTo>
                    <a:pt x="868" y="3460"/>
                  </a:lnTo>
                  <a:lnTo>
                    <a:pt x="804" y="3540"/>
                  </a:lnTo>
                  <a:lnTo>
                    <a:pt x="744" y="3622"/>
                  </a:lnTo>
                  <a:lnTo>
                    <a:pt x="686" y="3705"/>
                  </a:lnTo>
                  <a:lnTo>
                    <a:pt x="631" y="3788"/>
                  </a:lnTo>
                  <a:lnTo>
                    <a:pt x="578" y="3872"/>
                  </a:lnTo>
                  <a:lnTo>
                    <a:pt x="530" y="3956"/>
                  </a:lnTo>
                  <a:lnTo>
                    <a:pt x="483" y="4041"/>
                  </a:lnTo>
                  <a:lnTo>
                    <a:pt x="462" y="4030"/>
                  </a:lnTo>
                  <a:lnTo>
                    <a:pt x="509" y="3944"/>
                  </a:lnTo>
                  <a:lnTo>
                    <a:pt x="559" y="3860"/>
                  </a:lnTo>
                  <a:lnTo>
                    <a:pt x="610" y="3777"/>
                  </a:lnTo>
                  <a:lnTo>
                    <a:pt x="666" y="3693"/>
                  </a:lnTo>
                  <a:lnTo>
                    <a:pt x="724" y="3610"/>
                  </a:lnTo>
                  <a:lnTo>
                    <a:pt x="785" y="3527"/>
                  </a:lnTo>
                  <a:lnTo>
                    <a:pt x="848" y="3445"/>
                  </a:lnTo>
                  <a:lnTo>
                    <a:pt x="914" y="3365"/>
                  </a:lnTo>
                  <a:lnTo>
                    <a:pt x="984" y="3284"/>
                  </a:lnTo>
                  <a:lnTo>
                    <a:pt x="1054" y="3204"/>
                  </a:lnTo>
                  <a:lnTo>
                    <a:pt x="1129" y="3125"/>
                  </a:lnTo>
                  <a:lnTo>
                    <a:pt x="1205" y="3047"/>
                  </a:lnTo>
                  <a:lnTo>
                    <a:pt x="1284" y="2968"/>
                  </a:lnTo>
                  <a:lnTo>
                    <a:pt x="1365" y="2891"/>
                  </a:lnTo>
                  <a:lnTo>
                    <a:pt x="1447" y="2815"/>
                  </a:lnTo>
                  <a:lnTo>
                    <a:pt x="1533" y="2738"/>
                  </a:lnTo>
                  <a:lnTo>
                    <a:pt x="1621" y="2664"/>
                  </a:lnTo>
                  <a:lnTo>
                    <a:pt x="1711" y="2589"/>
                  </a:lnTo>
                  <a:lnTo>
                    <a:pt x="1802" y="2516"/>
                  </a:lnTo>
                  <a:lnTo>
                    <a:pt x="1896" y="2442"/>
                  </a:lnTo>
                  <a:lnTo>
                    <a:pt x="1992" y="2371"/>
                  </a:lnTo>
                  <a:lnTo>
                    <a:pt x="2091" y="2299"/>
                  </a:lnTo>
                  <a:lnTo>
                    <a:pt x="2190" y="2228"/>
                  </a:lnTo>
                  <a:lnTo>
                    <a:pt x="2291" y="2158"/>
                  </a:lnTo>
                  <a:lnTo>
                    <a:pt x="2395" y="2089"/>
                  </a:lnTo>
                  <a:lnTo>
                    <a:pt x="2500" y="2022"/>
                  </a:lnTo>
                  <a:lnTo>
                    <a:pt x="2607" y="1955"/>
                  </a:lnTo>
                  <a:lnTo>
                    <a:pt x="2716" y="1887"/>
                  </a:lnTo>
                  <a:lnTo>
                    <a:pt x="2826" y="1822"/>
                  </a:lnTo>
                  <a:lnTo>
                    <a:pt x="2938" y="1758"/>
                  </a:lnTo>
                  <a:lnTo>
                    <a:pt x="3051" y="1694"/>
                  </a:lnTo>
                  <a:lnTo>
                    <a:pt x="3166" y="1630"/>
                  </a:lnTo>
                  <a:lnTo>
                    <a:pt x="3176" y="1651"/>
                  </a:lnTo>
                  <a:close/>
                  <a:moveTo>
                    <a:pt x="462" y="4030"/>
                  </a:moveTo>
                  <a:lnTo>
                    <a:pt x="460" y="4033"/>
                  </a:lnTo>
                  <a:lnTo>
                    <a:pt x="462" y="4030"/>
                  </a:lnTo>
                  <a:lnTo>
                    <a:pt x="473" y="4035"/>
                  </a:lnTo>
                  <a:lnTo>
                    <a:pt x="462" y="4030"/>
                  </a:lnTo>
                  <a:close/>
                  <a:moveTo>
                    <a:pt x="483" y="4041"/>
                  </a:moveTo>
                  <a:lnTo>
                    <a:pt x="449" y="4109"/>
                  </a:lnTo>
                  <a:lnTo>
                    <a:pt x="416" y="4178"/>
                  </a:lnTo>
                  <a:lnTo>
                    <a:pt x="383" y="4251"/>
                  </a:lnTo>
                  <a:lnTo>
                    <a:pt x="353" y="4323"/>
                  </a:lnTo>
                  <a:lnTo>
                    <a:pt x="323" y="4398"/>
                  </a:lnTo>
                  <a:lnTo>
                    <a:pt x="294" y="4474"/>
                  </a:lnTo>
                  <a:lnTo>
                    <a:pt x="267" y="4552"/>
                  </a:lnTo>
                  <a:lnTo>
                    <a:pt x="241" y="4631"/>
                  </a:lnTo>
                  <a:lnTo>
                    <a:pt x="216" y="4710"/>
                  </a:lnTo>
                  <a:lnTo>
                    <a:pt x="193" y="4791"/>
                  </a:lnTo>
                  <a:lnTo>
                    <a:pt x="172" y="4874"/>
                  </a:lnTo>
                  <a:lnTo>
                    <a:pt x="151" y="4958"/>
                  </a:lnTo>
                  <a:lnTo>
                    <a:pt x="131" y="5042"/>
                  </a:lnTo>
                  <a:lnTo>
                    <a:pt x="114" y="5126"/>
                  </a:lnTo>
                  <a:lnTo>
                    <a:pt x="98" y="5213"/>
                  </a:lnTo>
                  <a:lnTo>
                    <a:pt x="84" y="5300"/>
                  </a:lnTo>
                  <a:lnTo>
                    <a:pt x="70" y="5387"/>
                  </a:lnTo>
                  <a:lnTo>
                    <a:pt x="59" y="5476"/>
                  </a:lnTo>
                  <a:lnTo>
                    <a:pt x="49" y="5565"/>
                  </a:lnTo>
                  <a:lnTo>
                    <a:pt x="40" y="5654"/>
                  </a:lnTo>
                  <a:lnTo>
                    <a:pt x="34" y="5745"/>
                  </a:lnTo>
                  <a:lnTo>
                    <a:pt x="29" y="5835"/>
                  </a:lnTo>
                  <a:lnTo>
                    <a:pt x="25" y="5926"/>
                  </a:lnTo>
                  <a:lnTo>
                    <a:pt x="24" y="6017"/>
                  </a:lnTo>
                  <a:lnTo>
                    <a:pt x="24" y="6108"/>
                  </a:lnTo>
                  <a:lnTo>
                    <a:pt x="26" y="6199"/>
                  </a:lnTo>
                  <a:lnTo>
                    <a:pt x="29" y="6290"/>
                  </a:lnTo>
                  <a:lnTo>
                    <a:pt x="34" y="6382"/>
                  </a:lnTo>
                  <a:lnTo>
                    <a:pt x="41" y="6473"/>
                  </a:lnTo>
                  <a:lnTo>
                    <a:pt x="51" y="6564"/>
                  </a:lnTo>
                  <a:lnTo>
                    <a:pt x="61" y="6656"/>
                  </a:lnTo>
                  <a:lnTo>
                    <a:pt x="74" y="6746"/>
                  </a:lnTo>
                  <a:lnTo>
                    <a:pt x="51" y="6750"/>
                  </a:lnTo>
                  <a:lnTo>
                    <a:pt x="38" y="6659"/>
                  </a:lnTo>
                  <a:lnTo>
                    <a:pt x="27" y="6566"/>
                  </a:lnTo>
                  <a:lnTo>
                    <a:pt x="19" y="6475"/>
                  </a:lnTo>
                  <a:lnTo>
                    <a:pt x="11" y="6383"/>
                  </a:lnTo>
                  <a:lnTo>
                    <a:pt x="5" y="6292"/>
                  </a:lnTo>
                  <a:lnTo>
                    <a:pt x="2" y="6200"/>
                  </a:lnTo>
                  <a:lnTo>
                    <a:pt x="0" y="6108"/>
                  </a:lnTo>
                  <a:lnTo>
                    <a:pt x="0" y="6017"/>
                  </a:lnTo>
                  <a:lnTo>
                    <a:pt x="2" y="5925"/>
                  </a:lnTo>
                  <a:lnTo>
                    <a:pt x="5" y="5834"/>
                  </a:lnTo>
                  <a:lnTo>
                    <a:pt x="10" y="5743"/>
                  </a:lnTo>
                  <a:lnTo>
                    <a:pt x="18" y="5652"/>
                  </a:lnTo>
                  <a:lnTo>
                    <a:pt x="26" y="5562"/>
                  </a:lnTo>
                  <a:lnTo>
                    <a:pt x="35" y="5473"/>
                  </a:lnTo>
                  <a:lnTo>
                    <a:pt x="48" y="5384"/>
                  </a:lnTo>
                  <a:lnTo>
                    <a:pt x="60" y="5296"/>
                  </a:lnTo>
                  <a:lnTo>
                    <a:pt x="76" y="5208"/>
                  </a:lnTo>
                  <a:lnTo>
                    <a:pt x="91" y="5122"/>
                  </a:lnTo>
                  <a:lnTo>
                    <a:pt x="109" y="5036"/>
                  </a:lnTo>
                  <a:lnTo>
                    <a:pt x="128" y="4952"/>
                  </a:lnTo>
                  <a:lnTo>
                    <a:pt x="149" y="4868"/>
                  </a:lnTo>
                  <a:lnTo>
                    <a:pt x="171" y="4785"/>
                  </a:lnTo>
                  <a:lnTo>
                    <a:pt x="194" y="4703"/>
                  </a:lnTo>
                  <a:lnTo>
                    <a:pt x="218" y="4622"/>
                  </a:lnTo>
                  <a:lnTo>
                    <a:pt x="245" y="4544"/>
                  </a:lnTo>
                  <a:lnTo>
                    <a:pt x="272" y="4466"/>
                  </a:lnTo>
                  <a:lnTo>
                    <a:pt x="301" y="4389"/>
                  </a:lnTo>
                  <a:lnTo>
                    <a:pt x="331" y="4314"/>
                  </a:lnTo>
                  <a:lnTo>
                    <a:pt x="362" y="4240"/>
                  </a:lnTo>
                  <a:lnTo>
                    <a:pt x="394" y="4169"/>
                  </a:lnTo>
                  <a:lnTo>
                    <a:pt x="427" y="4098"/>
                  </a:lnTo>
                  <a:lnTo>
                    <a:pt x="462" y="4030"/>
                  </a:lnTo>
                  <a:lnTo>
                    <a:pt x="483" y="4041"/>
                  </a:lnTo>
                  <a:close/>
                  <a:moveTo>
                    <a:pt x="74" y="6746"/>
                  </a:moveTo>
                  <a:lnTo>
                    <a:pt x="89" y="6837"/>
                  </a:lnTo>
                  <a:lnTo>
                    <a:pt x="106" y="6927"/>
                  </a:lnTo>
                  <a:lnTo>
                    <a:pt x="115" y="6971"/>
                  </a:lnTo>
                  <a:lnTo>
                    <a:pt x="124" y="7016"/>
                  </a:lnTo>
                  <a:lnTo>
                    <a:pt x="134" y="7061"/>
                  </a:lnTo>
                  <a:lnTo>
                    <a:pt x="146" y="7105"/>
                  </a:lnTo>
                  <a:lnTo>
                    <a:pt x="156" y="7149"/>
                  </a:lnTo>
                  <a:lnTo>
                    <a:pt x="169" y="7194"/>
                  </a:lnTo>
                  <a:lnTo>
                    <a:pt x="180" y="7237"/>
                  </a:lnTo>
                  <a:lnTo>
                    <a:pt x="193" y="7282"/>
                  </a:lnTo>
                  <a:lnTo>
                    <a:pt x="206" y="7325"/>
                  </a:lnTo>
                  <a:lnTo>
                    <a:pt x="220" y="7369"/>
                  </a:lnTo>
                  <a:lnTo>
                    <a:pt x="234" y="7412"/>
                  </a:lnTo>
                  <a:lnTo>
                    <a:pt x="249" y="7455"/>
                  </a:lnTo>
                  <a:lnTo>
                    <a:pt x="264" y="7498"/>
                  </a:lnTo>
                  <a:lnTo>
                    <a:pt x="280" y="7541"/>
                  </a:lnTo>
                  <a:lnTo>
                    <a:pt x="297" y="7583"/>
                  </a:lnTo>
                  <a:lnTo>
                    <a:pt x="313" y="7626"/>
                  </a:lnTo>
                  <a:lnTo>
                    <a:pt x="331" y="7667"/>
                  </a:lnTo>
                  <a:lnTo>
                    <a:pt x="349" y="7708"/>
                  </a:lnTo>
                  <a:lnTo>
                    <a:pt x="367" y="7750"/>
                  </a:lnTo>
                  <a:lnTo>
                    <a:pt x="387" y="7791"/>
                  </a:lnTo>
                  <a:lnTo>
                    <a:pt x="407" y="7832"/>
                  </a:lnTo>
                  <a:lnTo>
                    <a:pt x="426" y="7873"/>
                  </a:lnTo>
                  <a:lnTo>
                    <a:pt x="448" y="7912"/>
                  </a:lnTo>
                  <a:lnTo>
                    <a:pt x="469" y="7953"/>
                  </a:lnTo>
                  <a:lnTo>
                    <a:pt x="490" y="7992"/>
                  </a:lnTo>
                  <a:lnTo>
                    <a:pt x="513" y="8031"/>
                  </a:lnTo>
                  <a:lnTo>
                    <a:pt x="537" y="8071"/>
                  </a:lnTo>
                  <a:lnTo>
                    <a:pt x="561" y="8109"/>
                  </a:lnTo>
                  <a:lnTo>
                    <a:pt x="540" y="8121"/>
                  </a:lnTo>
                  <a:lnTo>
                    <a:pt x="516" y="8083"/>
                  </a:lnTo>
                  <a:lnTo>
                    <a:pt x="493" y="8044"/>
                  </a:lnTo>
                  <a:lnTo>
                    <a:pt x="471" y="8003"/>
                  </a:lnTo>
                  <a:lnTo>
                    <a:pt x="448" y="7964"/>
                  </a:lnTo>
                  <a:lnTo>
                    <a:pt x="427" y="7924"/>
                  </a:lnTo>
                  <a:lnTo>
                    <a:pt x="406" y="7883"/>
                  </a:lnTo>
                  <a:lnTo>
                    <a:pt x="386" y="7843"/>
                  </a:lnTo>
                  <a:lnTo>
                    <a:pt x="365" y="7802"/>
                  </a:lnTo>
                  <a:lnTo>
                    <a:pt x="347" y="7760"/>
                  </a:lnTo>
                  <a:lnTo>
                    <a:pt x="328" y="7719"/>
                  </a:lnTo>
                  <a:lnTo>
                    <a:pt x="309" y="7676"/>
                  </a:lnTo>
                  <a:lnTo>
                    <a:pt x="292" y="7634"/>
                  </a:lnTo>
                  <a:lnTo>
                    <a:pt x="275" y="7591"/>
                  </a:lnTo>
                  <a:lnTo>
                    <a:pt x="259" y="7549"/>
                  </a:lnTo>
                  <a:lnTo>
                    <a:pt x="242" y="7506"/>
                  </a:lnTo>
                  <a:lnTo>
                    <a:pt x="227" y="7463"/>
                  </a:lnTo>
                  <a:lnTo>
                    <a:pt x="212" y="7420"/>
                  </a:lnTo>
                  <a:lnTo>
                    <a:pt x="198" y="7376"/>
                  </a:lnTo>
                  <a:lnTo>
                    <a:pt x="184" y="7333"/>
                  </a:lnTo>
                  <a:lnTo>
                    <a:pt x="171" y="7288"/>
                  </a:lnTo>
                  <a:lnTo>
                    <a:pt x="157" y="7245"/>
                  </a:lnTo>
                  <a:lnTo>
                    <a:pt x="146" y="7200"/>
                  </a:lnTo>
                  <a:lnTo>
                    <a:pt x="133" y="7156"/>
                  </a:lnTo>
                  <a:lnTo>
                    <a:pt x="123" y="7111"/>
                  </a:lnTo>
                  <a:lnTo>
                    <a:pt x="112" y="7066"/>
                  </a:lnTo>
                  <a:lnTo>
                    <a:pt x="101" y="7021"/>
                  </a:lnTo>
                  <a:lnTo>
                    <a:pt x="92" y="6976"/>
                  </a:lnTo>
                  <a:lnTo>
                    <a:pt x="83" y="6931"/>
                  </a:lnTo>
                  <a:lnTo>
                    <a:pt x="66" y="6841"/>
                  </a:lnTo>
                  <a:lnTo>
                    <a:pt x="51" y="6750"/>
                  </a:lnTo>
                  <a:lnTo>
                    <a:pt x="74" y="6746"/>
                  </a:lnTo>
                  <a:close/>
                  <a:moveTo>
                    <a:pt x="561" y="8109"/>
                  </a:moveTo>
                  <a:lnTo>
                    <a:pt x="584" y="8147"/>
                  </a:lnTo>
                  <a:lnTo>
                    <a:pt x="609" y="8186"/>
                  </a:lnTo>
                  <a:lnTo>
                    <a:pt x="635" y="8223"/>
                  </a:lnTo>
                  <a:lnTo>
                    <a:pt x="661" y="8260"/>
                  </a:lnTo>
                  <a:lnTo>
                    <a:pt x="688" y="8296"/>
                  </a:lnTo>
                  <a:lnTo>
                    <a:pt x="715" y="8334"/>
                  </a:lnTo>
                  <a:lnTo>
                    <a:pt x="743" y="8369"/>
                  </a:lnTo>
                  <a:lnTo>
                    <a:pt x="771" y="8405"/>
                  </a:lnTo>
                  <a:lnTo>
                    <a:pt x="800" y="8440"/>
                  </a:lnTo>
                  <a:lnTo>
                    <a:pt x="830" y="8474"/>
                  </a:lnTo>
                  <a:lnTo>
                    <a:pt x="860" y="8509"/>
                  </a:lnTo>
                  <a:lnTo>
                    <a:pt x="891" y="8543"/>
                  </a:lnTo>
                  <a:lnTo>
                    <a:pt x="923" y="8576"/>
                  </a:lnTo>
                  <a:lnTo>
                    <a:pt x="955" y="8609"/>
                  </a:lnTo>
                  <a:lnTo>
                    <a:pt x="988" y="8642"/>
                  </a:lnTo>
                  <a:lnTo>
                    <a:pt x="1021" y="8674"/>
                  </a:lnTo>
                  <a:lnTo>
                    <a:pt x="1055" y="8705"/>
                  </a:lnTo>
                  <a:lnTo>
                    <a:pt x="1089" y="8736"/>
                  </a:lnTo>
                  <a:lnTo>
                    <a:pt x="1126" y="8767"/>
                  </a:lnTo>
                  <a:lnTo>
                    <a:pt x="1161" y="8797"/>
                  </a:lnTo>
                  <a:lnTo>
                    <a:pt x="1198" y="8827"/>
                  </a:lnTo>
                  <a:lnTo>
                    <a:pt x="1235" y="8856"/>
                  </a:lnTo>
                  <a:lnTo>
                    <a:pt x="1273" y="8884"/>
                  </a:lnTo>
                  <a:lnTo>
                    <a:pt x="1312" y="8912"/>
                  </a:lnTo>
                  <a:lnTo>
                    <a:pt x="1351" y="8940"/>
                  </a:lnTo>
                  <a:lnTo>
                    <a:pt x="1390" y="8967"/>
                  </a:lnTo>
                  <a:lnTo>
                    <a:pt x="1432" y="8993"/>
                  </a:lnTo>
                  <a:lnTo>
                    <a:pt x="1473" y="9019"/>
                  </a:lnTo>
                  <a:lnTo>
                    <a:pt x="1515" y="9044"/>
                  </a:lnTo>
                  <a:lnTo>
                    <a:pt x="1557" y="9069"/>
                  </a:lnTo>
                  <a:lnTo>
                    <a:pt x="1600" y="9092"/>
                  </a:lnTo>
                  <a:lnTo>
                    <a:pt x="1645" y="9116"/>
                  </a:lnTo>
                  <a:lnTo>
                    <a:pt x="1633" y="9137"/>
                  </a:lnTo>
                  <a:lnTo>
                    <a:pt x="1589" y="9113"/>
                  </a:lnTo>
                  <a:lnTo>
                    <a:pt x="1546" y="9089"/>
                  </a:lnTo>
                  <a:lnTo>
                    <a:pt x="1503" y="9064"/>
                  </a:lnTo>
                  <a:lnTo>
                    <a:pt x="1461" y="9039"/>
                  </a:lnTo>
                  <a:lnTo>
                    <a:pt x="1418" y="9013"/>
                  </a:lnTo>
                  <a:lnTo>
                    <a:pt x="1378" y="8987"/>
                  </a:lnTo>
                  <a:lnTo>
                    <a:pt x="1338" y="8959"/>
                  </a:lnTo>
                  <a:lnTo>
                    <a:pt x="1298" y="8932"/>
                  </a:lnTo>
                  <a:lnTo>
                    <a:pt x="1259" y="8903"/>
                  </a:lnTo>
                  <a:lnTo>
                    <a:pt x="1221" y="8875"/>
                  </a:lnTo>
                  <a:lnTo>
                    <a:pt x="1183" y="8845"/>
                  </a:lnTo>
                  <a:lnTo>
                    <a:pt x="1146" y="8815"/>
                  </a:lnTo>
                  <a:lnTo>
                    <a:pt x="1110" y="8785"/>
                  </a:lnTo>
                  <a:lnTo>
                    <a:pt x="1074" y="8754"/>
                  </a:lnTo>
                  <a:lnTo>
                    <a:pt x="1040" y="8723"/>
                  </a:lnTo>
                  <a:lnTo>
                    <a:pt x="1004" y="8691"/>
                  </a:lnTo>
                  <a:lnTo>
                    <a:pt x="971" y="8659"/>
                  </a:lnTo>
                  <a:lnTo>
                    <a:pt x="938" y="8626"/>
                  </a:lnTo>
                  <a:lnTo>
                    <a:pt x="906" y="8592"/>
                  </a:lnTo>
                  <a:lnTo>
                    <a:pt x="874" y="8559"/>
                  </a:lnTo>
                  <a:lnTo>
                    <a:pt x="843" y="8525"/>
                  </a:lnTo>
                  <a:lnTo>
                    <a:pt x="812" y="8490"/>
                  </a:lnTo>
                  <a:lnTo>
                    <a:pt x="782" y="8455"/>
                  </a:lnTo>
                  <a:lnTo>
                    <a:pt x="753" y="8420"/>
                  </a:lnTo>
                  <a:lnTo>
                    <a:pt x="724" y="8383"/>
                  </a:lnTo>
                  <a:lnTo>
                    <a:pt x="696" y="8347"/>
                  </a:lnTo>
                  <a:lnTo>
                    <a:pt x="668" y="8311"/>
                  </a:lnTo>
                  <a:lnTo>
                    <a:pt x="641" y="8274"/>
                  </a:lnTo>
                  <a:lnTo>
                    <a:pt x="616" y="8236"/>
                  </a:lnTo>
                  <a:lnTo>
                    <a:pt x="590" y="8198"/>
                  </a:lnTo>
                  <a:lnTo>
                    <a:pt x="565" y="8160"/>
                  </a:lnTo>
                  <a:lnTo>
                    <a:pt x="540" y="8121"/>
                  </a:lnTo>
                  <a:lnTo>
                    <a:pt x="561" y="8109"/>
                  </a:lnTo>
                  <a:close/>
                  <a:moveTo>
                    <a:pt x="1645" y="9116"/>
                  </a:moveTo>
                  <a:lnTo>
                    <a:pt x="1706" y="9147"/>
                  </a:lnTo>
                  <a:lnTo>
                    <a:pt x="1769" y="9177"/>
                  </a:lnTo>
                  <a:lnTo>
                    <a:pt x="1834" y="9206"/>
                  </a:lnTo>
                  <a:lnTo>
                    <a:pt x="1899" y="9234"/>
                  </a:lnTo>
                  <a:lnTo>
                    <a:pt x="1967" y="9260"/>
                  </a:lnTo>
                  <a:lnTo>
                    <a:pt x="2035" y="9286"/>
                  </a:lnTo>
                  <a:lnTo>
                    <a:pt x="2105" y="9310"/>
                  </a:lnTo>
                  <a:lnTo>
                    <a:pt x="2176" y="9333"/>
                  </a:lnTo>
                  <a:lnTo>
                    <a:pt x="2248" y="9353"/>
                  </a:lnTo>
                  <a:lnTo>
                    <a:pt x="2322" y="9373"/>
                  </a:lnTo>
                  <a:lnTo>
                    <a:pt x="2398" y="9392"/>
                  </a:lnTo>
                  <a:lnTo>
                    <a:pt x="2475" y="9409"/>
                  </a:lnTo>
                  <a:lnTo>
                    <a:pt x="2552" y="9425"/>
                  </a:lnTo>
                  <a:lnTo>
                    <a:pt x="2632" y="9439"/>
                  </a:lnTo>
                  <a:lnTo>
                    <a:pt x="2712" y="9452"/>
                  </a:lnTo>
                  <a:lnTo>
                    <a:pt x="2795" y="9463"/>
                  </a:lnTo>
                  <a:lnTo>
                    <a:pt x="2879" y="9472"/>
                  </a:lnTo>
                  <a:lnTo>
                    <a:pt x="2964" y="9481"/>
                  </a:lnTo>
                  <a:lnTo>
                    <a:pt x="3051" y="9488"/>
                  </a:lnTo>
                  <a:lnTo>
                    <a:pt x="3139" y="9493"/>
                  </a:lnTo>
                  <a:lnTo>
                    <a:pt x="3229" y="9496"/>
                  </a:lnTo>
                  <a:lnTo>
                    <a:pt x="3320" y="9498"/>
                  </a:lnTo>
                  <a:lnTo>
                    <a:pt x="3412" y="9498"/>
                  </a:lnTo>
                  <a:lnTo>
                    <a:pt x="3506" y="9497"/>
                  </a:lnTo>
                  <a:lnTo>
                    <a:pt x="3602" y="9494"/>
                  </a:lnTo>
                  <a:lnTo>
                    <a:pt x="3699" y="9489"/>
                  </a:lnTo>
                  <a:lnTo>
                    <a:pt x="3798" y="9483"/>
                  </a:lnTo>
                  <a:lnTo>
                    <a:pt x="3898" y="9474"/>
                  </a:lnTo>
                  <a:lnTo>
                    <a:pt x="3999" y="9464"/>
                  </a:lnTo>
                  <a:lnTo>
                    <a:pt x="4103" y="9453"/>
                  </a:lnTo>
                  <a:lnTo>
                    <a:pt x="4207" y="9439"/>
                  </a:lnTo>
                  <a:lnTo>
                    <a:pt x="4314" y="9424"/>
                  </a:lnTo>
                  <a:lnTo>
                    <a:pt x="4317" y="9446"/>
                  </a:lnTo>
                  <a:lnTo>
                    <a:pt x="4210" y="9462"/>
                  </a:lnTo>
                  <a:lnTo>
                    <a:pt x="4105" y="9477"/>
                  </a:lnTo>
                  <a:lnTo>
                    <a:pt x="4001" y="9488"/>
                  </a:lnTo>
                  <a:lnTo>
                    <a:pt x="3899" y="9498"/>
                  </a:lnTo>
                  <a:lnTo>
                    <a:pt x="3799" y="9507"/>
                  </a:lnTo>
                  <a:lnTo>
                    <a:pt x="3699" y="9513"/>
                  </a:lnTo>
                  <a:lnTo>
                    <a:pt x="3602" y="9518"/>
                  </a:lnTo>
                  <a:lnTo>
                    <a:pt x="3506" y="9520"/>
                  </a:lnTo>
                  <a:lnTo>
                    <a:pt x="3412" y="9522"/>
                  </a:lnTo>
                  <a:lnTo>
                    <a:pt x="3319" y="9522"/>
                  </a:lnTo>
                  <a:lnTo>
                    <a:pt x="3227" y="9520"/>
                  </a:lnTo>
                  <a:lnTo>
                    <a:pt x="3137" y="9516"/>
                  </a:lnTo>
                  <a:lnTo>
                    <a:pt x="3048" y="9511"/>
                  </a:lnTo>
                  <a:lnTo>
                    <a:pt x="2961" y="9504"/>
                  </a:lnTo>
                  <a:lnTo>
                    <a:pt x="2875" y="9496"/>
                  </a:lnTo>
                  <a:lnTo>
                    <a:pt x="2791" y="9486"/>
                  </a:lnTo>
                  <a:lnTo>
                    <a:pt x="2708" y="9474"/>
                  </a:lnTo>
                  <a:lnTo>
                    <a:pt x="2627" y="9462"/>
                  </a:lnTo>
                  <a:lnTo>
                    <a:pt x="2547" y="9448"/>
                  </a:lnTo>
                  <a:lnTo>
                    <a:pt x="2468" y="9432"/>
                  </a:lnTo>
                  <a:lnTo>
                    <a:pt x="2391" y="9414"/>
                  </a:lnTo>
                  <a:lnTo>
                    <a:pt x="2315" y="9396"/>
                  </a:lnTo>
                  <a:lnTo>
                    <a:pt x="2241" y="9376"/>
                  </a:lnTo>
                  <a:lnTo>
                    <a:pt x="2168" y="9354"/>
                  </a:lnTo>
                  <a:lnTo>
                    <a:pt x="2097" y="9332"/>
                  </a:lnTo>
                  <a:lnTo>
                    <a:pt x="2027" y="9308"/>
                  </a:lnTo>
                  <a:lnTo>
                    <a:pt x="1957" y="9283"/>
                  </a:lnTo>
                  <a:lnTo>
                    <a:pt x="1890" y="9256"/>
                  </a:lnTo>
                  <a:lnTo>
                    <a:pt x="1824" y="9228"/>
                  </a:lnTo>
                  <a:lnTo>
                    <a:pt x="1760" y="9199"/>
                  </a:lnTo>
                  <a:lnTo>
                    <a:pt x="1696" y="9169"/>
                  </a:lnTo>
                  <a:lnTo>
                    <a:pt x="1633" y="9137"/>
                  </a:lnTo>
                  <a:lnTo>
                    <a:pt x="1645" y="9116"/>
                  </a:lnTo>
                  <a:close/>
                  <a:moveTo>
                    <a:pt x="4314" y="9424"/>
                  </a:moveTo>
                  <a:lnTo>
                    <a:pt x="4498" y="9396"/>
                  </a:lnTo>
                  <a:lnTo>
                    <a:pt x="4677" y="9367"/>
                  </a:lnTo>
                  <a:lnTo>
                    <a:pt x="4850" y="9338"/>
                  </a:lnTo>
                  <a:lnTo>
                    <a:pt x="5017" y="9309"/>
                  </a:lnTo>
                  <a:lnTo>
                    <a:pt x="5179" y="9279"/>
                  </a:lnTo>
                  <a:lnTo>
                    <a:pt x="5336" y="9250"/>
                  </a:lnTo>
                  <a:lnTo>
                    <a:pt x="5487" y="9220"/>
                  </a:lnTo>
                  <a:lnTo>
                    <a:pt x="5634" y="9190"/>
                  </a:lnTo>
                  <a:lnTo>
                    <a:pt x="5776" y="9160"/>
                  </a:lnTo>
                  <a:lnTo>
                    <a:pt x="5912" y="9130"/>
                  </a:lnTo>
                  <a:lnTo>
                    <a:pt x="6044" y="9100"/>
                  </a:lnTo>
                  <a:lnTo>
                    <a:pt x="6172" y="9070"/>
                  </a:lnTo>
                  <a:lnTo>
                    <a:pt x="6294" y="9040"/>
                  </a:lnTo>
                  <a:lnTo>
                    <a:pt x="6413" y="9010"/>
                  </a:lnTo>
                  <a:lnTo>
                    <a:pt x="6527" y="8981"/>
                  </a:lnTo>
                  <a:lnTo>
                    <a:pt x="6637" y="8951"/>
                  </a:lnTo>
                  <a:lnTo>
                    <a:pt x="6744" y="8922"/>
                  </a:lnTo>
                  <a:lnTo>
                    <a:pt x="6845" y="8893"/>
                  </a:lnTo>
                  <a:lnTo>
                    <a:pt x="6945" y="8864"/>
                  </a:lnTo>
                  <a:lnTo>
                    <a:pt x="7039" y="8836"/>
                  </a:lnTo>
                  <a:lnTo>
                    <a:pt x="7130" y="8808"/>
                  </a:lnTo>
                  <a:lnTo>
                    <a:pt x="7218" y="8780"/>
                  </a:lnTo>
                  <a:lnTo>
                    <a:pt x="7303" y="8753"/>
                  </a:lnTo>
                  <a:lnTo>
                    <a:pt x="7383" y="8726"/>
                  </a:lnTo>
                  <a:lnTo>
                    <a:pt x="7537" y="8674"/>
                  </a:lnTo>
                  <a:lnTo>
                    <a:pt x="7679" y="8625"/>
                  </a:lnTo>
                  <a:lnTo>
                    <a:pt x="7810" y="8577"/>
                  </a:lnTo>
                  <a:lnTo>
                    <a:pt x="7932" y="8532"/>
                  </a:lnTo>
                  <a:lnTo>
                    <a:pt x="7940" y="8555"/>
                  </a:lnTo>
                  <a:lnTo>
                    <a:pt x="7818" y="8600"/>
                  </a:lnTo>
                  <a:lnTo>
                    <a:pt x="7686" y="8646"/>
                  </a:lnTo>
                  <a:lnTo>
                    <a:pt x="7545" y="8696"/>
                  </a:lnTo>
                  <a:lnTo>
                    <a:pt x="7390" y="8748"/>
                  </a:lnTo>
                  <a:lnTo>
                    <a:pt x="7310" y="8775"/>
                  </a:lnTo>
                  <a:lnTo>
                    <a:pt x="7225" y="8803"/>
                  </a:lnTo>
                  <a:lnTo>
                    <a:pt x="7137" y="8829"/>
                  </a:lnTo>
                  <a:lnTo>
                    <a:pt x="7046" y="8858"/>
                  </a:lnTo>
                  <a:lnTo>
                    <a:pt x="6951" y="8886"/>
                  </a:lnTo>
                  <a:lnTo>
                    <a:pt x="6853" y="8915"/>
                  </a:lnTo>
                  <a:lnTo>
                    <a:pt x="6750" y="8944"/>
                  </a:lnTo>
                  <a:lnTo>
                    <a:pt x="6644" y="8973"/>
                  </a:lnTo>
                  <a:lnTo>
                    <a:pt x="6533" y="9003"/>
                  </a:lnTo>
                  <a:lnTo>
                    <a:pt x="6419" y="9032"/>
                  </a:lnTo>
                  <a:lnTo>
                    <a:pt x="6300" y="9062"/>
                  </a:lnTo>
                  <a:lnTo>
                    <a:pt x="6177" y="9092"/>
                  </a:lnTo>
                  <a:lnTo>
                    <a:pt x="6050" y="9122"/>
                  </a:lnTo>
                  <a:lnTo>
                    <a:pt x="5917" y="9152"/>
                  </a:lnTo>
                  <a:lnTo>
                    <a:pt x="5781" y="9183"/>
                  </a:lnTo>
                  <a:lnTo>
                    <a:pt x="5639" y="9213"/>
                  </a:lnTo>
                  <a:lnTo>
                    <a:pt x="5492" y="9243"/>
                  </a:lnTo>
                  <a:lnTo>
                    <a:pt x="5340" y="9273"/>
                  </a:lnTo>
                  <a:lnTo>
                    <a:pt x="5184" y="9303"/>
                  </a:lnTo>
                  <a:lnTo>
                    <a:pt x="5021" y="9332"/>
                  </a:lnTo>
                  <a:lnTo>
                    <a:pt x="4854" y="9361"/>
                  </a:lnTo>
                  <a:lnTo>
                    <a:pt x="4681" y="9390"/>
                  </a:lnTo>
                  <a:lnTo>
                    <a:pt x="4502" y="9419"/>
                  </a:lnTo>
                  <a:lnTo>
                    <a:pt x="4317" y="9446"/>
                  </a:lnTo>
                  <a:lnTo>
                    <a:pt x="4314" y="9424"/>
                  </a:lnTo>
                  <a:close/>
                  <a:moveTo>
                    <a:pt x="7932" y="8532"/>
                  </a:moveTo>
                  <a:lnTo>
                    <a:pt x="8055" y="8488"/>
                  </a:lnTo>
                  <a:lnTo>
                    <a:pt x="8169" y="8447"/>
                  </a:lnTo>
                  <a:lnTo>
                    <a:pt x="8223" y="8429"/>
                  </a:lnTo>
                  <a:lnTo>
                    <a:pt x="8275" y="8411"/>
                  </a:lnTo>
                  <a:lnTo>
                    <a:pt x="8326" y="8396"/>
                  </a:lnTo>
                  <a:lnTo>
                    <a:pt x="8374" y="8380"/>
                  </a:lnTo>
                  <a:lnTo>
                    <a:pt x="8422" y="8367"/>
                  </a:lnTo>
                  <a:lnTo>
                    <a:pt x="8468" y="8354"/>
                  </a:lnTo>
                  <a:lnTo>
                    <a:pt x="8513" y="8344"/>
                  </a:lnTo>
                  <a:lnTo>
                    <a:pt x="8557" y="8334"/>
                  </a:lnTo>
                  <a:lnTo>
                    <a:pt x="8601" y="8326"/>
                  </a:lnTo>
                  <a:lnTo>
                    <a:pt x="8643" y="8320"/>
                  </a:lnTo>
                  <a:lnTo>
                    <a:pt x="8686" y="8315"/>
                  </a:lnTo>
                  <a:lnTo>
                    <a:pt x="8728" y="8312"/>
                  </a:lnTo>
                  <a:lnTo>
                    <a:pt x="8769" y="8311"/>
                  </a:lnTo>
                  <a:lnTo>
                    <a:pt x="8811" y="8311"/>
                  </a:lnTo>
                  <a:lnTo>
                    <a:pt x="8853" y="8313"/>
                  </a:lnTo>
                  <a:lnTo>
                    <a:pt x="8895" y="8317"/>
                  </a:lnTo>
                  <a:lnTo>
                    <a:pt x="8937" y="8323"/>
                  </a:lnTo>
                  <a:lnTo>
                    <a:pt x="8980" y="8331"/>
                  </a:lnTo>
                  <a:lnTo>
                    <a:pt x="9024" y="8341"/>
                  </a:lnTo>
                  <a:lnTo>
                    <a:pt x="9068" y="8352"/>
                  </a:lnTo>
                  <a:lnTo>
                    <a:pt x="9114" y="8366"/>
                  </a:lnTo>
                  <a:lnTo>
                    <a:pt x="9160" y="8382"/>
                  </a:lnTo>
                  <a:lnTo>
                    <a:pt x="9208" y="8400"/>
                  </a:lnTo>
                  <a:lnTo>
                    <a:pt x="9258" y="8421"/>
                  </a:lnTo>
                  <a:lnTo>
                    <a:pt x="9308" y="8443"/>
                  </a:lnTo>
                  <a:lnTo>
                    <a:pt x="9361" y="8468"/>
                  </a:lnTo>
                  <a:lnTo>
                    <a:pt x="9416" y="8495"/>
                  </a:lnTo>
                  <a:lnTo>
                    <a:pt x="9473" y="8525"/>
                  </a:lnTo>
                  <a:lnTo>
                    <a:pt x="9462" y="8546"/>
                  </a:lnTo>
                  <a:lnTo>
                    <a:pt x="9406" y="8517"/>
                  </a:lnTo>
                  <a:lnTo>
                    <a:pt x="9352" y="8490"/>
                  </a:lnTo>
                  <a:lnTo>
                    <a:pt x="9300" y="8465"/>
                  </a:lnTo>
                  <a:lnTo>
                    <a:pt x="9249" y="8442"/>
                  </a:lnTo>
                  <a:lnTo>
                    <a:pt x="9201" y="8423"/>
                  </a:lnTo>
                  <a:lnTo>
                    <a:pt x="9154" y="8405"/>
                  </a:lnTo>
                  <a:lnTo>
                    <a:pt x="9108" y="8390"/>
                  </a:lnTo>
                  <a:lnTo>
                    <a:pt x="9063" y="8376"/>
                  </a:lnTo>
                  <a:lnTo>
                    <a:pt x="9020" y="8364"/>
                  </a:lnTo>
                  <a:lnTo>
                    <a:pt x="8976" y="8354"/>
                  </a:lnTo>
                  <a:lnTo>
                    <a:pt x="8934" y="8347"/>
                  </a:lnTo>
                  <a:lnTo>
                    <a:pt x="8893" y="8341"/>
                  </a:lnTo>
                  <a:lnTo>
                    <a:pt x="8850" y="8337"/>
                  </a:lnTo>
                  <a:lnTo>
                    <a:pt x="8810" y="8335"/>
                  </a:lnTo>
                  <a:lnTo>
                    <a:pt x="8768" y="8335"/>
                  </a:lnTo>
                  <a:lnTo>
                    <a:pt x="8727" y="8337"/>
                  </a:lnTo>
                  <a:lnTo>
                    <a:pt x="8686" y="8340"/>
                  </a:lnTo>
                  <a:lnTo>
                    <a:pt x="8644" y="8344"/>
                  </a:lnTo>
                  <a:lnTo>
                    <a:pt x="8602" y="8350"/>
                  </a:lnTo>
                  <a:lnTo>
                    <a:pt x="8558" y="8358"/>
                  </a:lnTo>
                  <a:lnTo>
                    <a:pt x="8515" y="8368"/>
                  </a:lnTo>
                  <a:lnTo>
                    <a:pt x="8470" y="8378"/>
                  </a:lnTo>
                  <a:lnTo>
                    <a:pt x="8425" y="8391"/>
                  </a:lnTo>
                  <a:lnTo>
                    <a:pt x="8377" y="8404"/>
                  </a:lnTo>
                  <a:lnTo>
                    <a:pt x="8330" y="8419"/>
                  </a:lnTo>
                  <a:lnTo>
                    <a:pt x="8279" y="8435"/>
                  </a:lnTo>
                  <a:lnTo>
                    <a:pt x="8227" y="8452"/>
                  </a:lnTo>
                  <a:lnTo>
                    <a:pt x="8175" y="8470"/>
                  </a:lnTo>
                  <a:lnTo>
                    <a:pt x="8062" y="8511"/>
                  </a:lnTo>
                  <a:lnTo>
                    <a:pt x="7940" y="8555"/>
                  </a:lnTo>
                  <a:lnTo>
                    <a:pt x="7932" y="8532"/>
                  </a:lnTo>
                  <a:close/>
                  <a:moveTo>
                    <a:pt x="9462" y="8546"/>
                  </a:moveTo>
                  <a:lnTo>
                    <a:pt x="9466" y="8548"/>
                  </a:lnTo>
                  <a:lnTo>
                    <a:pt x="9462" y="8546"/>
                  </a:lnTo>
                  <a:lnTo>
                    <a:pt x="9467" y="8535"/>
                  </a:lnTo>
                  <a:lnTo>
                    <a:pt x="9462" y="8546"/>
                  </a:lnTo>
                  <a:close/>
                  <a:moveTo>
                    <a:pt x="9472" y="8525"/>
                  </a:moveTo>
                  <a:lnTo>
                    <a:pt x="9563" y="8571"/>
                  </a:lnTo>
                  <a:lnTo>
                    <a:pt x="9654" y="8615"/>
                  </a:lnTo>
                  <a:lnTo>
                    <a:pt x="9746" y="8657"/>
                  </a:lnTo>
                  <a:lnTo>
                    <a:pt x="9839" y="8697"/>
                  </a:lnTo>
                  <a:lnTo>
                    <a:pt x="9932" y="8734"/>
                  </a:lnTo>
                  <a:lnTo>
                    <a:pt x="10026" y="8769"/>
                  </a:lnTo>
                  <a:lnTo>
                    <a:pt x="10121" y="8803"/>
                  </a:lnTo>
                  <a:lnTo>
                    <a:pt x="10216" y="8834"/>
                  </a:lnTo>
                  <a:lnTo>
                    <a:pt x="10311" y="8864"/>
                  </a:lnTo>
                  <a:lnTo>
                    <a:pt x="10407" y="8891"/>
                  </a:lnTo>
                  <a:lnTo>
                    <a:pt x="10503" y="8916"/>
                  </a:lnTo>
                  <a:lnTo>
                    <a:pt x="10599" y="8939"/>
                  </a:lnTo>
                  <a:lnTo>
                    <a:pt x="10696" y="8961"/>
                  </a:lnTo>
                  <a:lnTo>
                    <a:pt x="10793" y="8981"/>
                  </a:lnTo>
                  <a:lnTo>
                    <a:pt x="10890" y="8998"/>
                  </a:lnTo>
                  <a:lnTo>
                    <a:pt x="10987" y="9015"/>
                  </a:lnTo>
                  <a:lnTo>
                    <a:pt x="11085" y="9029"/>
                  </a:lnTo>
                  <a:lnTo>
                    <a:pt x="11182" y="9042"/>
                  </a:lnTo>
                  <a:lnTo>
                    <a:pt x="11280" y="9053"/>
                  </a:lnTo>
                  <a:lnTo>
                    <a:pt x="11377" y="9062"/>
                  </a:lnTo>
                  <a:lnTo>
                    <a:pt x="11475" y="9070"/>
                  </a:lnTo>
                  <a:lnTo>
                    <a:pt x="11572" y="9076"/>
                  </a:lnTo>
                  <a:lnTo>
                    <a:pt x="11669" y="9080"/>
                  </a:lnTo>
                  <a:lnTo>
                    <a:pt x="11766" y="9083"/>
                  </a:lnTo>
                  <a:lnTo>
                    <a:pt x="11864" y="9084"/>
                  </a:lnTo>
                  <a:lnTo>
                    <a:pt x="11960" y="9084"/>
                  </a:lnTo>
                  <a:lnTo>
                    <a:pt x="12057" y="9083"/>
                  </a:lnTo>
                  <a:lnTo>
                    <a:pt x="12153" y="9080"/>
                  </a:lnTo>
                  <a:lnTo>
                    <a:pt x="12248" y="9076"/>
                  </a:lnTo>
                  <a:lnTo>
                    <a:pt x="12344" y="9070"/>
                  </a:lnTo>
                  <a:lnTo>
                    <a:pt x="12439" y="9063"/>
                  </a:lnTo>
                  <a:lnTo>
                    <a:pt x="12533" y="9055"/>
                  </a:lnTo>
                  <a:lnTo>
                    <a:pt x="12535" y="9078"/>
                  </a:lnTo>
                  <a:lnTo>
                    <a:pt x="12440" y="9086"/>
                  </a:lnTo>
                  <a:lnTo>
                    <a:pt x="12345" y="9093"/>
                  </a:lnTo>
                  <a:lnTo>
                    <a:pt x="12250" y="9099"/>
                  </a:lnTo>
                  <a:lnTo>
                    <a:pt x="12153" y="9104"/>
                  </a:lnTo>
                  <a:lnTo>
                    <a:pt x="12057" y="9106"/>
                  </a:lnTo>
                  <a:lnTo>
                    <a:pt x="11960" y="9108"/>
                  </a:lnTo>
                  <a:lnTo>
                    <a:pt x="11864" y="9108"/>
                  </a:lnTo>
                  <a:lnTo>
                    <a:pt x="11765" y="9107"/>
                  </a:lnTo>
                  <a:lnTo>
                    <a:pt x="11668" y="9104"/>
                  </a:lnTo>
                  <a:lnTo>
                    <a:pt x="11571" y="9099"/>
                  </a:lnTo>
                  <a:lnTo>
                    <a:pt x="11473" y="9093"/>
                  </a:lnTo>
                  <a:lnTo>
                    <a:pt x="11375" y="9085"/>
                  </a:lnTo>
                  <a:lnTo>
                    <a:pt x="11277" y="9076"/>
                  </a:lnTo>
                  <a:lnTo>
                    <a:pt x="11179" y="9066"/>
                  </a:lnTo>
                  <a:lnTo>
                    <a:pt x="11081" y="9052"/>
                  </a:lnTo>
                  <a:lnTo>
                    <a:pt x="10983" y="9038"/>
                  </a:lnTo>
                  <a:lnTo>
                    <a:pt x="10885" y="9022"/>
                  </a:lnTo>
                  <a:lnTo>
                    <a:pt x="10788" y="9003"/>
                  </a:lnTo>
                  <a:lnTo>
                    <a:pt x="10691" y="8984"/>
                  </a:lnTo>
                  <a:lnTo>
                    <a:pt x="10593" y="8962"/>
                  </a:lnTo>
                  <a:lnTo>
                    <a:pt x="10496" y="8939"/>
                  </a:lnTo>
                  <a:lnTo>
                    <a:pt x="10400" y="8913"/>
                  </a:lnTo>
                  <a:lnTo>
                    <a:pt x="10304" y="8885"/>
                  </a:lnTo>
                  <a:lnTo>
                    <a:pt x="10208" y="8856"/>
                  </a:lnTo>
                  <a:lnTo>
                    <a:pt x="10113" y="8825"/>
                  </a:lnTo>
                  <a:lnTo>
                    <a:pt x="10018" y="8791"/>
                  </a:lnTo>
                  <a:lnTo>
                    <a:pt x="9924" y="8756"/>
                  </a:lnTo>
                  <a:lnTo>
                    <a:pt x="9830" y="8718"/>
                  </a:lnTo>
                  <a:lnTo>
                    <a:pt x="9737" y="8678"/>
                  </a:lnTo>
                  <a:lnTo>
                    <a:pt x="9645" y="8636"/>
                  </a:lnTo>
                  <a:lnTo>
                    <a:pt x="9553" y="8592"/>
                  </a:lnTo>
                  <a:lnTo>
                    <a:pt x="9462" y="8546"/>
                  </a:lnTo>
                  <a:lnTo>
                    <a:pt x="9472" y="8525"/>
                  </a:lnTo>
                  <a:close/>
                  <a:moveTo>
                    <a:pt x="12533" y="9055"/>
                  </a:moveTo>
                  <a:lnTo>
                    <a:pt x="12656" y="9042"/>
                  </a:lnTo>
                  <a:lnTo>
                    <a:pt x="12778" y="9027"/>
                  </a:lnTo>
                  <a:lnTo>
                    <a:pt x="12899" y="9010"/>
                  </a:lnTo>
                  <a:lnTo>
                    <a:pt x="13019" y="8991"/>
                  </a:lnTo>
                  <a:lnTo>
                    <a:pt x="13138" y="8970"/>
                  </a:lnTo>
                  <a:lnTo>
                    <a:pt x="13256" y="8948"/>
                  </a:lnTo>
                  <a:lnTo>
                    <a:pt x="13372" y="8924"/>
                  </a:lnTo>
                  <a:lnTo>
                    <a:pt x="13486" y="8898"/>
                  </a:lnTo>
                  <a:lnTo>
                    <a:pt x="13599" y="8870"/>
                  </a:lnTo>
                  <a:lnTo>
                    <a:pt x="13709" y="8841"/>
                  </a:lnTo>
                  <a:lnTo>
                    <a:pt x="13818" y="8810"/>
                  </a:lnTo>
                  <a:lnTo>
                    <a:pt x="13924" y="8778"/>
                  </a:lnTo>
                  <a:lnTo>
                    <a:pt x="14030" y="8745"/>
                  </a:lnTo>
                  <a:lnTo>
                    <a:pt x="14132" y="8709"/>
                  </a:lnTo>
                  <a:lnTo>
                    <a:pt x="14233" y="8674"/>
                  </a:lnTo>
                  <a:lnTo>
                    <a:pt x="14331" y="8637"/>
                  </a:lnTo>
                  <a:lnTo>
                    <a:pt x="14427" y="8600"/>
                  </a:lnTo>
                  <a:lnTo>
                    <a:pt x="14520" y="8560"/>
                  </a:lnTo>
                  <a:lnTo>
                    <a:pt x="14611" y="8521"/>
                  </a:lnTo>
                  <a:lnTo>
                    <a:pt x="14699" y="8480"/>
                  </a:lnTo>
                  <a:lnTo>
                    <a:pt x="14784" y="8438"/>
                  </a:lnTo>
                  <a:lnTo>
                    <a:pt x="14866" y="8397"/>
                  </a:lnTo>
                  <a:lnTo>
                    <a:pt x="14945" y="8353"/>
                  </a:lnTo>
                  <a:lnTo>
                    <a:pt x="15022" y="8311"/>
                  </a:lnTo>
                  <a:lnTo>
                    <a:pt x="15094" y="8267"/>
                  </a:lnTo>
                  <a:lnTo>
                    <a:pt x="15165" y="8223"/>
                  </a:lnTo>
                  <a:lnTo>
                    <a:pt x="15231" y="8178"/>
                  </a:lnTo>
                  <a:lnTo>
                    <a:pt x="15294" y="8134"/>
                  </a:lnTo>
                  <a:lnTo>
                    <a:pt x="15353" y="8089"/>
                  </a:lnTo>
                  <a:lnTo>
                    <a:pt x="15409" y="8044"/>
                  </a:lnTo>
                  <a:lnTo>
                    <a:pt x="15462" y="7999"/>
                  </a:lnTo>
                  <a:lnTo>
                    <a:pt x="15509" y="7954"/>
                  </a:lnTo>
                  <a:lnTo>
                    <a:pt x="15526" y="7971"/>
                  </a:lnTo>
                  <a:lnTo>
                    <a:pt x="15477" y="8016"/>
                  </a:lnTo>
                  <a:lnTo>
                    <a:pt x="15424" y="8061"/>
                  </a:lnTo>
                  <a:lnTo>
                    <a:pt x="15369" y="8107"/>
                  </a:lnTo>
                  <a:lnTo>
                    <a:pt x="15309" y="8151"/>
                  </a:lnTo>
                  <a:lnTo>
                    <a:pt x="15245" y="8197"/>
                  </a:lnTo>
                  <a:lnTo>
                    <a:pt x="15179" y="8241"/>
                  </a:lnTo>
                  <a:lnTo>
                    <a:pt x="15109" y="8286"/>
                  </a:lnTo>
                  <a:lnTo>
                    <a:pt x="15035" y="8329"/>
                  </a:lnTo>
                  <a:lnTo>
                    <a:pt x="14959" y="8373"/>
                  </a:lnTo>
                  <a:lnTo>
                    <a:pt x="14879" y="8416"/>
                  </a:lnTo>
                  <a:lnTo>
                    <a:pt x="14796" y="8458"/>
                  </a:lnTo>
                  <a:lnTo>
                    <a:pt x="14711" y="8500"/>
                  </a:lnTo>
                  <a:lnTo>
                    <a:pt x="14623" y="8541"/>
                  </a:lnTo>
                  <a:lnTo>
                    <a:pt x="14532" y="8581"/>
                  </a:lnTo>
                  <a:lnTo>
                    <a:pt x="14437" y="8620"/>
                  </a:lnTo>
                  <a:lnTo>
                    <a:pt x="14341" y="8659"/>
                  </a:lnTo>
                  <a:lnTo>
                    <a:pt x="14243" y="8695"/>
                  </a:lnTo>
                  <a:lnTo>
                    <a:pt x="14142" y="8731"/>
                  </a:lnTo>
                  <a:lnTo>
                    <a:pt x="14038" y="8766"/>
                  </a:lnTo>
                  <a:lnTo>
                    <a:pt x="13933" y="8799"/>
                  </a:lnTo>
                  <a:lnTo>
                    <a:pt x="13825" y="8832"/>
                  </a:lnTo>
                  <a:lnTo>
                    <a:pt x="13716" y="8863"/>
                  </a:lnTo>
                  <a:lnTo>
                    <a:pt x="13605" y="8892"/>
                  </a:lnTo>
                  <a:lnTo>
                    <a:pt x="13492" y="8920"/>
                  </a:lnTo>
                  <a:lnTo>
                    <a:pt x="13377" y="8946"/>
                  </a:lnTo>
                  <a:lnTo>
                    <a:pt x="13261" y="8970"/>
                  </a:lnTo>
                  <a:lnTo>
                    <a:pt x="13143" y="8993"/>
                  </a:lnTo>
                  <a:lnTo>
                    <a:pt x="13024" y="9014"/>
                  </a:lnTo>
                  <a:lnTo>
                    <a:pt x="12903" y="9033"/>
                  </a:lnTo>
                  <a:lnTo>
                    <a:pt x="12781" y="9050"/>
                  </a:lnTo>
                  <a:lnTo>
                    <a:pt x="12659" y="9066"/>
                  </a:lnTo>
                  <a:lnTo>
                    <a:pt x="12535" y="9078"/>
                  </a:lnTo>
                  <a:lnTo>
                    <a:pt x="12533" y="9055"/>
                  </a:lnTo>
                  <a:close/>
                  <a:moveTo>
                    <a:pt x="15509" y="7954"/>
                  </a:moveTo>
                  <a:lnTo>
                    <a:pt x="15511" y="7953"/>
                  </a:lnTo>
                  <a:lnTo>
                    <a:pt x="15509" y="7954"/>
                  </a:lnTo>
                  <a:lnTo>
                    <a:pt x="15518" y="7963"/>
                  </a:lnTo>
                  <a:lnTo>
                    <a:pt x="15509" y="79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7" name="Freeform 13">
              <a:extLst>
                <a:ext uri="{FF2B5EF4-FFF2-40B4-BE49-F238E27FC236}">
                  <a16:creationId xmlns:a16="http://schemas.microsoft.com/office/drawing/2014/main" id="{FA789625-D4F2-4DAC-A35A-87AECA9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227"/>
              <a:ext cx="2014" cy="1127"/>
            </a:xfrm>
            <a:custGeom>
              <a:avLst/>
              <a:gdLst>
                <a:gd name="T0" fmla="*/ 14871 w 16106"/>
                <a:gd name="T1" fmla="*/ 7709 h 9010"/>
                <a:gd name="T2" fmla="*/ 14485 w 16106"/>
                <a:gd name="T3" fmla="*/ 7932 h 9010"/>
                <a:gd name="T4" fmla="*/ 14030 w 16106"/>
                <a:gd name="T5" fmla="*/ 8131 h 9010"/>
                <a:gd name="T6" fmla="*/ 13517 w 16106"/>
                <a:gd name="T7" fmla="*/ 8303 h 9010"/>
                <a:gd name="T8" fmla="*/ 12957 w 16106"/>
                <a:gd name="T9" fmla="*/ 8437 h 9010"/>
                <a:gd name="T10" fmla="*/ 12360 w 16106"/>
                <a:gd name="T11" fmla="*/ 8525 h 9010"/>
                <a:gd name="T12" fmla="*/ 11740 w 16106"/>
                <a:gd name="T13" fmla="*/ 8560 h 9010"/>
                <a:gd name="T14" fmla="*/ 11103 w 16106"/>
                <a:gd name="T15" fmla="*/ 8535 h 9010"/>
                <a:gd name="T16" fmla="*/ 10465 w 16106"/>
                <a:gd name="T17" fmla="*/ 8442 h 9010"/>
                <a:gd name="T18" fmla="*/ 9835 w 16106"/>
                <a:gd name="T19" fmla="*/ 8271 h 9010"/>
                <a:gd name="T20" fmla="*/ 9224 w 16106"/>
                <a:gd name="T21" fmla="*/ 8016 h 9010"/>
                <a:gd name="T22" fmla="*/ 8842 w 16106"/>
                <a:gd name="T23" fmla="*/ 7875 h 9010"/>
                <a:gd name="T24" fmla="*/ 8518 w 16106"/>
                <a:gd name="T25" fmla="*/ 7808 h 9010"/>
                <a:gd name="T26" fmla="*/ 8226 w 16106"/>
                <a:gd name="T27" fmla="*/ 7808 h 9010"/>
                <a:gd name="T28" fmla="*/ 7937 w 16106"/>
                <a:gd name="T29" fmla="*/ 7864 h 9010"/>
                <a:gd name="T30" fmla="*/ 7622 w 16106"/>
                <a:gd name="T31" fmla="*/ 7967 h 9010"/>
                <a:gd name="T32" fmla="*/ 6964 w 16106"/>
                <a:gd name="T33" fmla="*/ 8214 h 9010"/>
                <a:gd name="T34" fmla="*/ 6443 w 16106"/>
                <a:gd name="T35" fmla="*/ 8392 h 9010"/>
                <a:gd name="T36" fmla="*/ 5792 w 16106"/>
                <a:gd name="T37" fmla="*/ 8580 h 9010"/>
                <a:gd name="T38" fmla="*/ 4984 w 16106"/>
                <a:gd name="T39" fmla="*/ 8767 h 9010"/>
                <a:gd name="T40" fmla="*/ 3991 w 16106"/>
                <a:gd name="T41" fmla="*/ 8944 h 9010"/>
                <a:gd name="T42" fmla="*/ 2916 w 16106"/>
                <a:gd name="T43" fmla="*/ 9006 h 9010"/>
                <a:gd name="T44" fmla="*/ 2030 w 16106"/>
                <a:gd name="T45" fmla="*/ 8863 h 9010"/>
                <a:gd name="T46" fmla="*/ 1319 w 16106"/>
                <a:gd name="T47" fmla="*/ 8545 h 9010"/>
                <a:gd name="T48" fmla="*/ 774 w 16106"/>
                <a:gd name="T49" fmla="*/ 8087 h 9010"/>
                <a:gd name="T50" fmla="*/ 383 w 16106"/>
                <a:gd name="T51" fmla="*/ 7518 h 9010"/>
                <a:gd name="T52" fmla="*/ 133 w 16106"/>
                <a:gd name="T53" fmla="*/ 6875 h 9010"/>
                <a:gd name="T54" fmla="*/ 14 w 16106"/>
                <a:gd name="T55" fmla="*/ 6187 h 9010"/>
                <a:gd name="T56" fmla="*/ 13 w 16106"/>
                <a:gd name="T57" fmla="*/ 5488 h 9010"/>
                <a:gd name="T58" fmla="*/ 119 w 16106"/>
                <a:gd name="T59" fmla="*/ 4810 h 9010"/>
                <a:gd name="T60" fmla="*/ 321 w 16106"/>
                <a:gd name="T61" fmla="*/ 4187 h 9010"/>
                <a:gd name="T62" fmla="*/ 610 w 16106"/>
                <a:gd name="T63" fmla="*/ 3642 h 9010"/>
                <a:gd name="T64" fmla="*/ 999 w 16106"/>
                <a:gd name="T65" fmla="*/ 3137 h 9010"/>
                <a:gd name="T66" fmla="*/ 1479 w 16106"/>
                <a:gd name="T67" fmla="*/ 2663 h 9010"/>
                <a:gd name="T68" fmla="*/ 2037 w 16106"/>
                <a:gd name="T69" fmla="*/ 2221 h 9010"/>
                <a:gd name="T70" fmla="*/ 2663 w 16106"/>
                <a:gd name="T71" fmla="*/ 1813 h 9010"/>
                <a:gd name="T72" fmla="*/ 3344 w 16106"/>
                <a:gd name="T73" fmla="*/ 1441 h 9010"/>
                <a:gd name="T74" fmla="*/ 4069 w 16106"/>
                <a:gd name="T75" fmla="*/ 1104 h 9010"/>
                <a:gd name="T76" fmla="*/ 4828 w 16106"/>
                <a:gd name="T77" fmla="*/ 806 h 9010"/>
                <a:gd name="T78" fmla="*/ 5609 w 16106"/>
                <a:gd name="T79" fmla="*/ 548 h 9010"/>
                <a:gd name="T80" fmla="*/ 6401 w 16106"/>
                <a:gd name="T81" fmla="*/ 331 h 9010"/>
                <a:gd name="T82" fmla="*/ 7191 w 16106"/>
                <a:gd name="T83" fmla="*/ 156 h 9010"/>
                <a:gd name="T84" fmla="*/ 7906 w 16106"/>
                <a:gd name="T85" fmla="*/ 44 h 9010"/>
                <a:gd name="T86" fmla="*/ 8629 w 16106"/>
                <a:gd name="T87" fmla="*/ 1 h 9010"/>
                <a:gd name="T88" fmla="*/ 9391 w 16106"/>
                <a:gd name="T89" fmla="*/ 16 h 9010"/>
                <a:gd name="T90" fmla="*/ 10175 w 16106"/>
                <a:gd name="T91" fmla="*/ 91 h 9010"/>
                <a:gd name="T92" fmla="*/ 10968 w 16106"/>
                <a:gd name="T93" fmla="*/ 221 h 9010"/>
                <a:gd name="T94" fmla="*/ 11752 w 16106"/>
                <a:gd name="T95" fmla="*/ 407 h 9010"/>
                <a:gd name="T96" fmla="*/ 12512 w 16106"/>
                <a:gd name="T97" fmla="*/ 649 h 9010"/>
                <a:gd name="T98" fmla="*/ 13233 w 16106"/>
                <a:gd name="T99" fmla="*/ 942 h 9010"/>
                <a:gd name="T100" fmla="*/ 13899 w 16106"/>
                <a:gd name="T101" fmla="*/ 1286 h 9010"/>
                <a:gd name="T102" fmla="*/ 14493 w 16106"/>
                <a:gd name="T103" fmla="*/ 1682 h 9010"/>
                <a:gd name="T104" fmla="*/ 15002 w 16106"/>
                <a:gd name="T105" fmla="*/ 2126 h 9010"/>
                <a:gd name="T106" fmla="*/ 15366 w 16106"/>
                <a:gd name="T107" fmla="*/ 2558 h 9010"/>
                <a:gd name="T108" fmla="*/ 15657 w 16106"/>
                <a:gd name="T109" fmla="*/ 3045 h 9010"/>
                <a:gd name="T110" fmla="*/ 15878 w 16106"/>
                <a:gd name="T111" fmla="*/ 3576 h 9010"/>
                <a:gd name="T112" fmla="*/ 16025 w 16106"/>
                <a:gd name="T113" fmla="*/ 4135 h 9010"/>
                <a:gd name="T114" fmla="*/ 16098 w 16106"/>
                <a:gd name="T115" fmla="*/ 4709 h 9010"/>
                <a:gd name="T116" fmla="*/ 16097 w 16106"/>
                <a:gd name="T117" fmla="*/ 5282 h 9010"/>
                <a:gd name="T118" fmla="*/ 16020 w 16106"/>
                <a:gd name="T119" fmla="*/ 5842 h 9010"/>
                <a:gd name="T120" fmla="*/ 15868 w 16106"/>
                <a:gd name="T121" fmla="*/ 6376 h 9010"/>
                <a:gd name="T122" fmla="*/ 15639 w 16106"/>
                <a:gd name="T123" fmla="*/ 6866 h 9010"/>
                <a:gd name="T124" fmla="*/ 15332 w 16106"/>
                <a:gd name="T125" fmla="*/ 7301 h 9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06" h="9010">
                  <a:moveTo>
                    <a:pt x="15084" y="7553"/>
                  </a:moveTo>
                  <a:lnTo>
                    <a:pt x="14982" y="7632"/>
                  </a:lnTo>
                  <a:lnTo>
                    <a:pt x="14871" y="7709"/>
                  </a:lnTo>
                  <a:lnTo>
                    <a:pt x="14751" y="7786"/>
                  </a:lnTo>
                  <a:lnTo>
                    <a:pt x="14622" y="7859"/>
                  </a:lnTo>
                  <a:lnTo>
                    <a:pt x="14485" y="7932"/>
                  </a:lnTo>
                  <a:lnTo>
                    <a:pt x="14340" y="8001"/>
                  </a:lnTo>
                  <a:lnTo>
                    <a:pt x="14189" y="8068"/>
                  </a:lnTo>
                  <a:lnTo>
                    <a:pt x="14030" y="8131"/>
                  </a:lnTo>
                  <a:lnTo>
                    <a:pt x="13866" y="8192"/>
                  </a:lnTo>
                  <a:lnTo>
                    <a:pt x="13694" y="8249"/>
                  </a:lnTo>
                  <a:lnTo>
                    <a:pt x="13517" y="8303"/>
                  </a:lnTo>
                  <a:lnTo>
                    <a:pt x="13335" y="8352"/>
                  </a:lnTo>
                  <a:lnTo>
                    <a:pt x="13149" y="8396"/>
                  </a:lnTo>
                  <a:lnTo>
                    <a:pt x="12957" y="8437"/>
                  </a:lnTo>
                  <a:lnTo>
                    <a:pt x="12762" y="8471"/>
                  </a:lnTo>
                  <a:lnTo>
                    <a:pt x="12563" y="8501"/>
                  </a:lnTo>
                  <a:lnTo>
                    <a:pt x="12360" y="8525"/>
                  </a:lnTo>
                  <a:lnTo>
                    <a:pt x="12155" y="8543"/>
                  </a:lnTo>
                  <a:lnTo>
                    <a:pt x="11949" y="8555"/>
                  </a:lnTo>
                  <a:lnTo>
                    <a:pt x="11740" y="8560"/>
                  </a:lnTo>
                  <a:lnTo>
                    <a:pt x="11529" y="8559"/>
                  </a:lnTo>
                  <a:lnTo>
                    <a:pt x="11317" y="8551"/>
                  </a:lnTo>
                  <a:lnTo>
                    <a:pt x="11103" y="8535"/>
                  </a:lnTo>
                  <a:lnTo>
                    <a:pt x="10890" y="8512"/>
                  </a:lnTo>
                  <a:lnTo>
                    <a:pt x="10678" y="8481"/>
                  </a:lnTo>
                  <a:lnTo>
                    <a:pt x="10465" y="8442"/>
                  </a:lnTo>
                  <a:lnTo>
                    <a:pt x="10254" y="8393"/>
                  </a:lnTo>
                  <a:lnTo>
                    <a:pt x="10044" y="8337"/>
                  </a:lnTo>
                  <a:lnTo>
                    <a:pt x="9835" y="8271"/>
                  </a:lnTo>
                  <a:lnTo>
                    <a:pt x="9629" y="8197"/>
                  </a:lnTo>
                  <a:lnTo>
                    <a:pt x="9424" y="8112"/>
                  </a:lnTo>
                  <a:lnTo>
                    <a:pt x="9224" y="8016"/>
                  </a:lnTo>
                  <a:lnTo>
                    <a:pt x="9088" y="7961"/>
                  </a:lnTo>
                  <a:lnTo>
                    <a:pt x="8961" y="7913"/>
                  </a:lnTo>
                  <a:lnTo>
                    <a:pt x="8842" y="7875"/>
                  </a:lnTo>
                  <a:lnTo>
                    <a:pt x="8728" y="7845"/>
                  </a:lnTo>
                  <a:lnTo>
                    <a:pt x="8622" y="7822"/>
                  </a:lnTo>
                  <a:lnTo>
                    <a:pt x="8518" y="7808"/>
                  </a:lnTo>
                  <a:lnTo>
                    <a:pt x="8419" y="7801"/>
                  </a:lnTo>
                  <a:lnTo>
                    <a:pt x="8322" y="7801"/>
                  </a:lnTo>
                  <a:lnTo>
                    <a:pt x="8226" y="7808"/>
                  </a:lnTo>
                  <a:lnTo>
                    <a:pt x="8131" y="7821"/>
                  </a:lnTo>
                  <a:lnTo>
                    <a:pt x="8035" y="7839"/>
                  </a:lnTo>
                  <a:lnTo>
                    <a:pt x="7937" y="7864"/>
                  </a:lnTo>
                  <a:lnTo>
                    <a:pt x="7836" y="7894"/>
                  </a:lnTo>
                  <a:lnTo>
                    <a:pt x="7732" y="7928"/>
                  </a:lnTo>
                  <a:lnTo>
                    <a:pt x="7622" y="7967"/>
                  </a:lnTo>
                  <a:lnTo>
                    <a:pt x="7506" y="8010"/>
                  </a:lnTo>
                  <a:lnTo>
                    <a:pt x="7254" y="8106"/>
                  </a:lnTo>
                  <a:lnTo>
                    <a:pt x="6964" y="8214"/>
                  </a:lnTo>
                  <a:lnTo>
                    <a:pt x="6803" y="8272"/>
                  </a:lnTo>
                  <a:lnTo>
                    <a:pt x="6630" y="8331"/>
                  </a:lnTo>
                  <a:lnTo>
                    <a:pt x="6443" y="8392"/>
                  </a:lnTo>
                  <a:lnTo>
                    <a:pt x="6242" y="8454"/>
                  </a:lnTo>
                  <a:lnTo>
                    <a:pt x="6026" y="8516"/>
                  </a:lnTo>
                  <a:lnTo>
                    <a:pt x="5792" y="8580"/>
                  </a:lnTo>
                  <a:lnTo>
                    <a:pt x="5542" y="8643"/>
                  </a:lnTo>
                  <a:lnTo>
                    <a:pt x="5273" y="8705"/>
                  </a:lnTo>
                  <a:lnTo>
                    <a:pt x="4984" y="8767"/>
                  </a:lnTo>
                  <a:lnTo>
                    <a:pt x="4676" y="8828"/>
                  </a:lnTo>
                  <a:lnTo>
                    <a:pt x="4345" y="8887"/>
                  </a:lnTo>
                  <a:lnTo>
                    <a:pt x="3991" y="8944"/>
                  </a:lnTo>
                  <a:lnTo>
                    <a:pt x="3612" y="8990"/>
                  </a:lnTo>
                  <a:lnTo>
                    <a:pt x="3253" y="9010"/>
                  </a:lnTo>
                  <a:lnTo>
                    <a:pt x="2916" y="9006"/>
                  </a:lnTo>
                  <a:lnTo>
                    <a:pt x="2600" y="8980"/>
                  </a:lnTo>
                  <a:lnTo>
                    <a:pt x="2305" y="8932"/>
                  </a:lnTo>
                  <a:lnTo>
                    <a:pt x="2030" y="8863"/>
                  </a:lnTo>
                  <a:lnTo>
                    <a:pt x="1773" y="8774"/>
                  </a:lnTo>
                  <a:lnTo>
                    <a:pt x="1537" y="8669"/>
                  </a:lnTo>
                  <a:lnTo>
                    <a:pt x="1319" y="8545"/>
                  </a:lnTo>
                  <a:lnTo>
                    <a:pt x="1119" y="8407"/>
                  </a:lnTo>
                  <a:lnTo>
                    <a:pt x="938" y="8253"/>
                  </a:lnTo>
                  <a:lnTo>
                    <a:pt x="774" y="8087"/>
                  </a:lnTo>
                  <a:lnTo>
                    <a:pt x="627" y="7908"/>
                  </a:lnTo>
                  <a:lnTo>
                    <a:pt x="497" y="7718"/>
                  </a:lnTo>
                  <a:lnTo>
                    <a:pt x="383" y="7518"/>
                  </a:lnTo>
                  <a:lnTo>
                    <a:pt x="285" y="7311"/>
                  </a:lnTo>
                  <a:lnTo>
                    <a:pt x="201" y="7096"/>
                  </a:lnTo>
                  <a:lnTo>
                    <a:pt x="133" y="6875"/>
                  </a:lnTo>
                  <a:lnTo>
                    <a:pt x="79" y="6649"/>
                  </a:lnTo>
                  <a:lnTo>
                    <a:pt x="39" y="6419"/>
                  </a:lnTo>
                  <a:lnTo>
                    <a:pt x="14" y="6187"/>
                  </a:lnTo>
                  <a:lnTo>
                    <a:pt x="0" y="5954"/>
                  </a:lnTo>
                  <a:lnTo>
                    <a:pt x="0" y="5720"/>
                  </a:lnTo>
                  <a:lnTo>
                    <a:pt x="13" y="5488"/>
                  </a:lnTo>
                  <a:lnTo>
                    <a:pt x="36" y="5259"/>
                  </a:lnTo>
                  <a:lnTo>
                    <a:pt x="73" y="5032"/>
                  </a:lnTo>
                  <a:lnTo>
                    <a:pt x="119" y="4810"/>
                  </a:lnTo>
                  <a:lnTo>
                    <a:pt x="176" y="4595"/>
                  </a:lnTo>
                  <a:lnTo>
                    <a:pt x="243" y="4387"/>
                  </a:lnTo>
                  <a:lnTo>
                    <a:pt x="321" y="4187"/>
                  </a:lnTo>
                  <a:lnTo>
                    <a:pt x="407" y="3997"/>
                  </a:lnTo>
                  <a:lnTo>
                    <a:pt x="502" y="3816"/>
                  </a:lnTo>
                  <a:lnTo>
                    <a:pt x="610" y="3642"/>
                  </a:lnTo>
                  <a:lnTo>
                    <a:pt x="729" y="3471"/>
                  </a:lnTo>
                  <a:lnTo>
                    <a:pt x="860" y="3302"/>
                  </a:lnTo>
                  <a:lnTo>
                    <a:pt x="999" y="3137"/>
                  </a:lnTo>
                  <a:lnTo>
                    <a:pt x="1150" y="2976"/>
                  </a:lnTo>
                  <a:lnTo>
                    <a:pt x="1310" y="2817"/>
                  </a:lnTo>
                  <a:lnTo>
                    <a:pt x="1479" y="2663"/>
                  </a:lnTo>
                  <a:lnTo>
                    <a:pt x="1657" y="2512"/>
                  </a:lnTo>
                  <a:lnTo>
                    <a:pt x="1844" y="2365"/>
                  </a:lnTo>
                  <a:lnTo>
                    <a:pt x="2037" y="2221"/>
                  </a:lnTo>
                  <a:lnTo>
                    <a:pt x="2239" y="2081"/>
                  </a:lnTo>
                  <a:lnTo>
                    <a:pt x="2448" y="1946"/>
                  </a:lnTo>
                  <a:lnTo>
                    <a:pt x="2663" y="1813"/>
                  </a:lnTo>
                  <a:lnTo>
                    <a:pt x="2884" y="1685"/>
                  </a:lnTo>
                  <a:lnTo>
                    <a:pt x="3111" y="1561"/>
                  </a:lnTo>
                  <a:lnTo>
                    <a:pt x="3344" y="1441"/>
                  </a:lnTo>
                  <a:lnTo>
                    <a:pt x="3582" y="1325"/>
                  </a:lnTo>
                  <a:lnTo>
                    <a:pt x="3824" y="1212"/>
                  </a:lnTo>
                  <a:lnTo>
                    <a:pt x="4069" y="1104"/>
                  </a:lnTo>
                  <a:lnTo>
                    <a:pt x="4319" y="1001"/>
                  </a:lnTo>
                  <a:lnTo>
                    <a:pt x="4573" y="901"/>
                  </a:lnTo>
                  <a:lnTo>
                    <a:pt x="4828" y="806"/>
                  </a:lnTo>
                  <a:lnTo>
                    <a:pt x="5087" y="716"/>
                  </a:lnTo>
                  <a:lnTo>
                    <a:pt x="5346" y="630"/>
                  </a:lnTo>
                  <a:lnTo>
                    <a:pt x="5609" y="548"/>
                  </a:lnTo>
                  <a:lnTo>
                    <a:pt x="5872" y="471"/>
                  </a:lnTo>
                  <a:lnTo>
                    <a:pt x="6136" y="398"/>
                  </a:lnTo>
                  <a:lnTo>
                    <a:pt x="6401" y="331"/>
                  </a:lnTo>
                  <a:lnTo>
                    <a:pt x="6664" y="268"/>
                  </a:lnTo>
                  <a:lnTo>
                    <a:pt x="6928" y="210"/>
                  </a:lnTo>
                  <a:lnTo>
                    <a:pt x="7191" y="156"/>
                  </a:lnTo>
                  <a:lnTo>
                    <a:pt x="7453" y="107"/>
                  </a:lnTo>
                  <a:lnTo>
                    <a:pt x="7676" y="73"/>
                  </a:lnTo>
                  <a:lnTo>
                    <a:pt x="7906" y="44"/>
                  </a:lnTo>
                  <a:lnTo>
                    <a:pt x="8142" y="23"/>
                  </a:lnTo>
                  <a:lnTo>
                    <a:pt x="8383" y="9"/>
                  </a:lnTo>
                  <a:lnTo>
                    <a:pt x="8629" y="1"/>
                  </a:lnTo>
                  <a:lnTo>
                    <a:pt x="8879" y="0"/>
                  </a:lnTo>
                  <a:lnTo>
                    <a:pt x="9134" y="5"/>
                  </a:lnTo>
                  <a:lnTo>
                    <a:pt x="9391" y="16"/>
                  </a:lnTo>
                  <a:lnTo>
                    <a:pt x="9651" y="35"/>
                  </a:lnTo>
                  <a:lnTo>
                    <a:pt x="9913" y="60"/>
                  </a:lnTo>
                  <a:lnTo>
                    <a:pt x="10175" y="91"/>
                  </a:lnTo>
                  <a:lnTo>
                    <a:pt x="10440" y="128"/>
                  </a:lnTo>
                  <a:lnTo>
                    <a:pt x="10704" y="171"/>
                  </a:lnTo>
                  <a:lnTo>
                    <a:pt x="10968" y="221"/>
                  </a:lnTo>
                  <a:lnTo>
                    <a:pt x="11232" y="277"/>
                  </a:lnTo>
                  <a:lnTo>
                    <a:pt x="11493" y="339"/>
                  </a:lnTo>
                  <a:lnTo>
                    <a:pt x="11752" y="407"/>
                  </a:lnTo>
                  <a:lnTo>
                    <a:pt x="12010" y="482"/>
                  </a:lnTo>
                  <a:lnTo>
                    <a:pt x="12263" y="562"/>
                  </a:lnTo>
                  <a:lnTo>
                    <a:pt x="12512" y="649"/>
                  </a:lnTo>
                  <a:lnTo>
                    <a:pt x="12759" y="740"/>
                  </a:lnTo>
                  <a:lnTo>
                    <a:pt x="12999" y="838"/>
                  </a:lnTo>
                  <a:lnTo>
                    <a:pt x="13233" y="942"/>
                  </a:lnTo>
                  <a:lnTo>
                    <a:pt x="13462" y="1051"/>
                  </a:lnTo>
                  <a:lnTo>
                    <a:pt x="13684" y="1166"/>
                  </a:lnTo>
                  <a:lnTo>
                    <a:pt x="13899" y="1286"/>
                  </a:lnTo>
                  <a:lnTo>
                    <a:pt x="14106" y="1413"/>
                  </a:lnTo>
                  <a:lnTo>
                    <a:pt x="14304" y="1544"/>
                  </a:lnTo>
                  <a:lnTo>
                    <a:pt x="14493" y="1682"/>
                  </a:lnTo>
                  <a:lnTo>
                    <a:pt x="14673" y="1825"/>
                  </a:lnTo>
                  <a:lnTo>
                    <a:pt x="14843" y="1973"/>
                  </a:lnTo>
                  <a:lnTo>
                    <a:pt x="15002" y="2126"/>
                  </a:lnTo>
                  <a:lnTo>
                    <a:pt x="15131" y="2263"/>
                  </a:lnTo>
                  <a:lnTo>
                    <a:pt x="15252" y="2406"/>
                  </a:lnTo>
                  <a:lnTo>
                    <a:pt x="15366" y="2558"/>
                  </a:lnTo>
                  <a:lnTo>
                    <a:pt x="15471" y="2715"/>
                  </a:lnTo>
                  <a:lnTo>
                    <a:pt x="15568" y="2878"/>
                  </a:lnTo>
                  <a:lnTo>
                    <a:pt x="15657" y="3045"/>
                  </a:lnTo>
                  <a:lnTo>
                    <a:pt x="15739" y="3218"/>
                  </a:lnTo>
                  <a:lnTo>
                    <a:pt x="15812" y="3395"/>
                  </a:lnTo>
                  <a:lnTo>
                    <a:pt x="15878" y="3576"/>
                  </a:lnTo>
                  <a:lnTo>
                    <a:pt x="15935" y="3761"/>
                  </a:lnTo>
                  <a:lnTo>
                    <a:pt x="15983" y="3947"/>
                  </a:lnTo>
                  <a:lnTo>
                    <a:pt x="16025" y="4135"/>
                  </a:lnTo>
                  <a:lnTo>
                    <a:pt x="16058" y="4326"/>
                  </a:lnTo>
                  <a:lnTo>
                    <a:pt x="16081" y="4517"/>
                  </a:lnTo>
                  <a:lnTo>
                    <a:pt x="16098" y="4709"/>
                  </a:lnTo>
                  <a:lnTo>
                    <a:pt x="16106" y="4900"/>
                  </a:lnTo>
                  <a:lnTo>
                    <a:pt x="16105" y="5092"/>
                  </a:lnTo>
                  <a:lnTo>
                    <a:pt x="16097" y="5282"/>
                  </a:lnTo>
                  <a:lnTo>
                    <a:pt x="16080" y="5472"/>
                  </a:lnTo>
                  <a:lnTo>
                    <a:pt x="16055" y="5658"/>
                  </a:lnTo>
                  <a:lnTo>
                    <a:pt x="16020" y="5842"/>
                  </a:lnTo>
                  <a:lnTo>
                    <a:pt x="15978" y="6024"/>
                  </a:lnTo>
                  <a:lnTo>
                    <a:pt x="15927" y="6202"/>
                  </a:lnTo>
                  <a:lnTo>
                    <a:pt x="15868" y="6376"/>
                  </a:lnTo>
                  <a:lnTo>
                    <a:pt x="15800" y="6544"/>
                  </a:lnTo>
                  <a:lnTo>
                    <a:pt x="15725" y="6708"/>
                  </a:lnTo>
                  <a:lnTo>
                    <a:pt x="15639" y="6866"/>
                  </a:lnTo>
                  <a:lnTo>
                    <a:pt x="15546" y="7017"/>
                  </a:lnTo>
                  <a:lnTo>
                    <a:pt x="15443" y="7163"/>
                  </a:lnTo>
                  <a:lnTo>
                    <a:pt x="15332" y="7301"/>
                  </a:lnTo>
                  <a:lnTo>
                    <a:pt x="15212" y="7432"/>
                  </a:lnTo>
                  <a:lnTo>
                    <a:pt x="15084" y="7553"/>
                  </a:lnTo>
                  <a:close/>
                </a:path>
              </a:pathLst>
            </a:custGeom>
            <a:solidFill>
              <a:srgbClr val="C3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8" name="Freeform 14">
              <a:extLst>
                <a:ext uri="{FF2B5EF4-FFF2-40B4-BE49-F238E27FC236}">
                  <a16:creationId xmlns:a16="http://schemas.microsoft.com/office/drawing/2014/main" id="{E6030A61-BE6B-4ADA-956B-65CD2FFF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248"/>
              <a:ext cx="1962" cy="1061"/>
            </a:xfrm>
            <a:custGeom>
              <a:avLst/>
              <a:gdLst>
                <a:gd name="T0" fmla="*/ 14404 w 15698"/>
                <a:gd name="T1" fmla="*/ 7278 h 8493"/>
                <a:gd name="T2" fmla="*/ 14003 w 15698"/>
                <a:gd name="T3" fmla="*/ 7495 h 8493"/>
                <a:gd name="T4" fmla="*/ 13546 w 15698"/>
                <a:gd name="T5" fmla="*/ 7681 h 8493"/>
                <a:gd name="T6" fmla="*/ 13047 w 15698"/>
                <a:gd name="T7" fmla="*/ 7835 h 8493"/>
                <a:gd name="T8" fmla="*/ 12511 w 15698"/>
                <a:gd name="T9" fmla="*/ 7948 h 8493"/>
                <a:gd name="T10" fmla="*/ 11948 w 15698"/>
                <a:gd name="T11" fmla="*/ 8017 h 8493"/>
                <a:gd name="T12" fmla="*/ 11366 w 15698"/>
                <a:gd name="T13" fmla="*/ 8037 h 8493"/>
                <a:gd name="T14" fmla="*/ 10774 w 15698"/>
                <a:gd name="T15" fmla="*/ 8002 h 8493"/>
                <a:gd name="T16" fmla="*/ 10181 w 15698"/>
                <a:gd name="T17" fmla="*/ 7910 h 8493"/>
                <a:gd name="T18" fmla="*/ 9595 w 15698"/>
                <a:gd name="T19" fmla="*/ 7753 h 8493"/>
                <a:gd name="T20" fmla="*/ 9025 w 15698"/>
                <a:gd name="T21" fmla="*/ 7528 h 8493"/>
                <a:gd name="T22" fmla="*/ 8551 w 15698"/>
                <a:gd name="T23" fmla="*/ 7368 h 8493"/>
                <a:gd name="T24" fmla="*/ 8154 w 15698"/>
                <a:gd name="T25" fmla="*/ 7291 h 8493"/>
                <a:gd name="T26" fmla="*/ 7805 w 15698"/>
                <a:gd name="T27" fmla="*/ 7288 h 8493"/>
                <a:gd name="T28" fmla="*/ 7475 w 15698"/>
                <a:gd name="T29" fmla="*/ 7346 h 8493"/>
                <a:gd name="T30" fmla="*/ 7137 w 15698"/>
                <a:gd name="T31" fmla="*/ 7453 h 8493"/>
                <a:gd name="T32" fmla="*/ 6477 w 15698"/>
                <a:gd name="T33" fmla="*/ 7709 h 8493"/>
                <a:gd name="T34" fmla="*/ 5976 w 15698"/>
                <a:gd name="T35" fmla="*/ 7892 h 8493"/>
                <a:gd name="T36" fmla="*/ 5363 w 15698"/>
                <a:gd name="T37" fmla="*/ 8080 h 8493"/>
                <a:gd name="T38" fmla="*/ 4607 w 15698"/>
                <a:gd name="T39" fmla="*/ 8262 h 8493"/>
                <a:gd name="T40" fmla="*/ 3682 w 15698"/>
                <a:gd name="T41" fmla="*/ 8429 h 8493"/>
                <a:gd name="T42" fmla="*/ 2684 w 15698"/>
                <a:gd name="T43" fmla="*/ 8490 h 8493"/>
                <a:gd name="T44" fmla="*/ 1860 w 15698"/>
                <a:gd name="T45" fmla="*/ 8357 h 8493"/>
                <a:gd name="T46" fmla="*/ 1201 w 15698"/>
                <a:gd name="T47" fmla="*/ 8061 h 8493"/>
                <a:gd name="T48" fmla="*/ 695 w 15698"/>
                <a:gd name="T49" fmla="*/ 7632 h 8493"/>
                <a:gd name="T50" fmla="*/ 335 w 15698"/>
                <a:gd name="T51" fmla="*/ 7100 h 8493"/>
                <a:gd name="T52" fmla="*/ 108 w 15698"/>
                <a:gd name="T53" fmla="*/ 6495 h 8493"/>
                <a:gd name="T54" fmla="*/ 8 w 15698"/>
                <a:gd name="T55" fmla="*/ 5847 h 8493"/>
                <a:gd name="T56" fmla="*/ 21 w 15698"/>
                <a:gd name="T57" fmla="*/ 5188 h 8493"/>
                <a:gd name="T58" fmla="*/ 141 w 15698"/>
                <a:gd name="T59" fmla="*/ 4547 h 8493"/>
                <a:gd name="T60" fmla="*/ 357 w 15698"/>
                <a:gd name="T61" fmla="*/ 3954 h 8493"/>
                <a:gd name="T62" fmla="*/ 663 w 15698"/>
                <a:gd name="T63" fmla="*/ 3429 h 8493"/>
                <a:gd name="T64" fmla="*/ 1065 w 15698"/>
                <a:gd name="T65" fmla="*/ 2938 h 8493"/>
                <a:gd name="T66" fmla="*/ 1545 w 15698"/>
                <a:gd name="T67" fmla="*/ 2483 h 8493"/>
                <a:gd name="T68" fmla="*/ 2095 w 15698"/>
                <a:gd name="T69" fmla="*/ 2063 h 8493"/>
                <a:gd name="T70" fmla="*/ 2701 w 15698"/>
                <a:gd name="T71" fmla="*/ 1680 h 8493"/>
                <a:gd name="T72" fmla="*/ 3356 w 15698"/>
                <a:gd name="T73" fmla="*/ 1334 h 8493"/>
                <a:gd name="T74" fmla="*/ 4047 w 15698"/>
                <a:gd name="T75" fmla="*/ 1025 h 8493"/>
                <a:gd name="T76" fmla="*/ 4766 w 15698"/>
                <a:gd name="T77" fmla="*/ 752 h 8493"/>
                <a:gd name="T78" fmla="*/ 5501 w 15698"/>
                <a:gd name="T79" fmla="*/ 516 h 8493"/>
                <a:gd name="T80" fmla="*/ 6243 w 15698"/>
                <a:gd name="T81" fmla="*/ 317 h 8493"/>
                <a:gd name="T82" fmla="*/ 6982 w 15698"/>
                <a:gd name="T83" fmla="*/ 155 h 8493"/>
                <a:gd name="T84" fmla="*/ 7664 w 15698"/>
                <a:gd name="T85" fmla="*/ 47 h 8493"/>
                <a:gd name="T86" fmla="*/ 8373 w 15698"/>
                <a:gd name="T87" fmla="*/ 1 h 8493"/>
                <a:gd name="T88" fmla="*/ 9124 w 15698"/>
                <a:gd name="T89" fmla="*/ 16 h 8493"/>
                <a:gd name="T90" fmla="*/ 9903 w 15698"/>
                <a:gd name="T91" fmla="*/ 87 h 8493"/>
                <a:gd name="T92" fmla="*/ 10691 w 15698"/>
                <a:gd name="T93" fmla="*/ 215 h 8493"/>
                <a:gd name="T94" fmla="*/ 11473 w 15698"/>
                <a:gd name="T95" fmla="*/ 400 h 8493"/>
                <a:gd name="T96" fmla="*/ 12233 w 15698"/>
                <a:gd name="T97" fmla="*/ 639 h 8493"/>
                <a:gd name="T98" fmla="*/ 12951 w 15698"/>
                <a:gd name="T99" fmla="*/ 933 h 8493"/>
                <a:gd name="T100" fmla="*/ 13611 w 15698"/>
                <a:gd name="T101" fmla="*/ 1280 h 8493"/>
                <a:gd name="T102" fmla="*/ 14197 w 15698"/>
                <a:gd name="T103" fmla="*/ 1678 h 8493"/>
                <a:gd name="T104" fmla="*/ 14694 w 15698"/>
                <a:gd name="T105" fmla="*/ 2129 h 8493"/>
                <a:gd name="T106" fmla="*/ 15034 w 15698"/>
                <a:gd name="T107" fmla="*/ 2546 h 8493"/>
                <a:gd name="T108" fmla="*/ 15306 w 15698"/>
                <a:gd name="T109" fmla="*/ 3007 h 8493"/>
                <a:gd name="T110" fmla="*/ 15507 w 15698"/>
                <a:gd name="T111" fmla="*/ 3501 h 8493"/>
                <a:gd name="T112" fmla="*/ 15637 w 15698"/>
                <a:gd name="T113" fmla="*/ 4017 h 8493"/>
                <a:gd name="T114" fmla="*/ 15695 w 15698"/>
                <a:gd name="T115" fmla="*/ 4541 h 8493"/>
                <a:gd name="T116" fmla="*/ 15681 w 15698"/>
                <a:gd name="T117" fmla="*/ 5063 h 8493"/>
                <a:gd name="T118" fmla="*/ 15594 w 15698"/>
                <a:gd name="T119" fmla="*/ 5571 h 8493"/>
                <a:gd name="T120" fmla="*/ 15433 w 15698"/>
                <a:gd name="T121" fmla="*/ 6052 h 8493"/>
                <a:gd name="T122" fmla="*/ 15198 w 15698"/>
                <a:gd name="T123" fmla="*/ 6495 h 8493"/>
                <a:gd name="T124" fmla="*/ 14887 w 15698"/>
                <a:gd name="T125" fmla="*/ 6890 h 8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98" h="8493">
                  <a:moveTo>
                    <a:pt x="14639" y="7119"/>
                  </a:moveTo>
                  <a:lnTo>
                    <a:pt x="14525" y="7200"/>
                  </a:lnTo>
                  <a:lnTo>
                    <a:pt x="14404" y="7278"/>
                  </a:lnTo>
                  <a:lnTo>
                    <a:pt x="14277" y="7353"/>
                  </a:lnTo>
                  <a:lnTo>
                    <a:pt x="14142" y="7426"/>
                  </a:lnTo>
                  <a:lnTo>
                    <a:pt x="14003" y="7495"/>
                  </a:lnTo>
                  <a:lnTo>
                    <a:pt x="13856" y="7560"/>
                  </a:lnTo>
                  <a:lnTo>
                    <a:pt x="13704" y="7624"/>
                  </a:lnTo>
                  <a:lnTo>
                    <a:pt x="13546" y="7681"/>
                  </a:lnTo>
                  <a:lnTo>
                    <a:pt x="13385" y="7736"/>
                  </a:lnTo>
                  <a:lnTo>
                    <a:pt x="13219" y="7788"/>
                  </a:lnTo>
                  <a:lnTo>
                    <a:pt x="13047" y="7835"/>
                  </a:lnTo>
                  <a:lnTo>
                    <a:pt x="12872" y="7877"/>
                  </a:lnTo>
                  <a:lnTo>
                    <a:pt x="12693" y="7914"/>
                  </a:lnTo>
                  <a:lnTo>
                    <a:pt x="12511" y="7948"/>
                  </a:lnTo>
                  <a:lnTo>
                    <a:pt x="12326" y="7975"/>
                  </a:lnTo>
                  <a:lnTo>
                    <a:pt x="12138" y="7999"/>
                  </a:lnTo>
                  <a:lnTo>
                    <a:pt x="11948" y="8017"/>
                  </a:lnTo>
                  <a:lnTo>
                    <a:pt x="11756" y="8029"/>
                  </a:lnTo>
                  <a:lnTo>
                    <a:pt x="11561" y="8036"/>
                  </a:lnTo>
                  <a:lnTo>
                    <a:pt x="11366" y="8037"/>
                  </a:lnTo>
                  <a:lnTo>
                    <a:pt x="11169" y="8031"/>
                  </a:lnTo>
                  <a:lnTo>
                    <a:pt x="10972" y="8020"/>
                  </a:lnTo>
                  <a:lnTo>
                    <a:pt x="10774" y="8002"/>
                  </a:lnTo>
                  <a:lnTo>
                    <a:pt x="10576" y="7979"/>
                  </a:lnTo>
                  <a:lnTo>
                    <a:pt x="10378" y="7948"/>
                  </a:lnTo>
                  <a:lnTo>
                    <a:pt x="10181" y="7910"/>
                  </a:lnTo>
                  <a:lnTo>
                    <a:pt x="9984" y="7865"/>
                  </a:lnTo>
                  <a:lnTo>
                    <a:pt x="9789" y="7813"/>
                  </a:lnTo>
                  <a:lnTo>
                    <a:pt x="9595" y="7753"/>
                  </a:lnTo>
                  <a:lnTo>
                    <a:pt x="9402" y="7687"/>
                  </a:lnTo>
                  <a:lnTo>
                    <a:pt x="9212" y="7611"/>
                  </a:lnTo>
                  <a:lnTo>
                    <a:pt x="9025" y="7528"/>
                  </a:lnTo>
                  <a:lnTo>
                    <a:pt x="8856" y="7465"/>
                  </a:lnTo>
                  <a:lnTo>
                    <a:pt x="8699" y="7411"/>
                  </a:lnTo>
                  <a:lnTo>
                    <a:pt x="8551" y="7368"/>
                  </a:lnTo>
                  <a:lnTo>
                    <a:pt x="8411" y="7334"/>
                  </a:lnTo>
                  <a:lnTo>
                    <a:pt x="8279" y="7308"/>
                  </a:lnTo>
                  <a:lnTo>
                    <a:pt x="8154" y="7291"/>
                  </a:lnTo>
                  <a:lnTo>
                    <a:pt x="8034" y="7283"/>
                  </a:lnTo>
                  <a:lnTo>
                    <a:pt x="7918" y="7282"/>
                  </a:lnTo>
                  <a:lnTo>
                    <a:pt x="7805" y="7288"/>
                  </a:lnTo>
                  <a:lnTo>
                    <a:pt x="7694" y="7302"/>
                  </a:lnTo>
                  <a:lnTo>
                    <a:pt x="7585" y="7320"/>
                  </a:lnTo>
                  <a:lnTo>
                    <a:pt x="7475" y="7346"/>
                  </a:lnTo>
                  <a:lnTo>
                    <a:pt x="7365" y="7377"/>
                  </a:lnTo>
                  <a:lnTo>
                    <a:pt x="7253" y="7412"/>
                  </a:lnTo>
                  <a:lnTo>
                    <a:pt x="7137" y="7453"/>
                  </a:lnTo>
                  <a:lnTo>
                    <a:pt x="7018" y="7498"/>
                  </a:lnTo>
                  <a:lnTo>
                    <a:pt x="6762" y="7598"/>
                  </a:lnTo>
                  <a:lnTo>
                    <a:pt x="6477" y="7709"/>
                  </a:lnTo>
                  <a:lnTo>
                    <a:pt x="6320" y="7769"/>
                  </a:lnTo>
                  <a:lnTo>
                    <a:pt x="6154" y="7830"/>
                  </a:lnTo>
                  <a:lnTo>
                    <a:pt x="5976" y="7892"/>
                  </a:lnTo>
                  <a:lnTo>
                    <a:pt x="5786" y="7954"/>
                  </a:lnTo>
                  <a:lnTo>
                    <a:pt x="5581" y="8017"/>
                  </a:lnTo>
                  <a:lnTo>
                    <a:pt x="5363" y="8080"/>
                  </a:lnTo>
                  <a:lnTo>
                    <a:pt x="5128" y="8142"/>
                  </a:lnTo>
                  <a:lnTo>
                    <a:pt x="4876" y="8203"/>
                  </a:lnTo>
                  <a:lnTo>
                    <a:pt x="4607" y="8262"/>
                  </a:lnTo>
                  <a:lnTo>
                    <a:pt x="4319" y="8320"/>
                  </a:lnTo>
                  <a:lnTo>
                    <a:pt x="4011" y="8376"/>
                  </a:lnTo>
                  <a:lnTo>
                    <a:pt x="3682" y="8429"/>
                  </a:lnTo>
                  <a:lnTo>
                    <a:pt x="3330" y="8472"/>
                  </a:lnTo>
                  <a:lnTo>
                    <a:pt x="2997" y="8493"/>
                  </a:lnTo>
                  <a:lnTo>
                    <a:pt x="2684" y="8490"/>
                  </a:lnTo>
                  <a:lnTo>
                    <a:pt x="2390" y="8466"/>
                  </a:lnTo>
                  <a:lnTo>
                    <a:pt x="2116" y="8422"/>
                  </a:lnTo>
                  <a:lnTo>
                    <a:pt x="1860" y="8357"/>
                  </a:lnTo>
                  <a:lnTo>
                    <a:pt x="1623" y="8276"/>
                  </a:lnTo>
                  <a:lnTo>
                    <a:pt x="1402" y="8176"/>
                  </a:lnTo>
                  <a:lnTo>
                    <a:pt x="1201" y="8061"/>
                  </a:lnTo>
                  <a:lnTo>
                    <a:pt x="1016" y="7932"/>
                  </a:lnTo>
                  <a:lnTo>
                    <a:pt x="847" y="7788"/>
                  </a:lnTo>
                  <a:lnTo>
                    <a:pt x="695" y="7632"/>
                  </a:lnTo>
                  <a:lnTo>
                    <a:pt x="559" y="7465"/>
                  </a:lnTo>
                  <a:lnTo>
                    <a:pt x="439" y="7287"/>
                  </a:lnTo>
                  <a:lnTo>
                    <a:pt x="335" y="7100"/>
                  </a:lnTo>
                  <a:lnTo>
                    <a:pt x="245" y="6905"/>
                  </a:lnTo>
                  <a:lnTo>
                    <a:pt x="169" y="6702"/>
                  </a:lnTo>
                  <a:lnTo>
                    <a:pt x="108" y="6495"/>
                  </a:lnTo>
                  <a:lnTo>
                    <a:pt x="62" y="6282"/>
                  </a:lnTo>
                  <a:lnTo>
                    <a:pt x="28" y="6065"/>
                  </a:lnTo>
                  <a:lnTo>
                    <a:pt x="8" y="5847"/>
                  </a:lnTo>
                  <a:lnTo>
                    <a:pt x="0" y="5628"/>
                  </a:lnTo>
                  <a:lnTo>
                    <a:pt x="5" y="5407"/>
                  </a:lnTo>
                  <a:lnTo>
                    <a:pt x="21" y="5188"/>
                  </a:lnTo>
                  <a:lnTo>
                    <a:pt x="50" y="4970"/>
                  </a:lnTo>
                  <a:lnTo>
                    <a:pt x="91" y="4756"/>
                  </a:lnTo>
                  <a:lnTo>
                    <a:pt x="141" y="4547"/>
                  </a:lnTo>
                  <a:lnTo>
                    <a:pt x="202" y="4342"/>
                  </a:lnTo>
                  <a:lnTo>
                    <a:pt x="275" y="4144"/>
                  </a:lnTo>
                  <a:lnTo>
                    <a:pt x="357" y="3954"/>
                  </a:lnTo>
                  <a:lnTo>
                    <a:pt x="448" y="3772"/>
                  </a:lnTo>
                  <a:lnTo>
                    <a:pt x="548" y="3601"/>
                  </a:lnTo>
                  <a:lnTo>
                    <a:pt x="663" y="3429"/>
                  </a:lnTo>
                  <a:lnTo>
                    <a:pt x="788" y="3261"/>
                  </a:lnTo>
                  <a:lnTo>
                    <a:pt x="921" y="3097"/>
                  </a:lnTo>
                  <a:lnTo>
                    <a:pt x="1065" y="2938"/>
                  </a:lnTo>
                  <a:lnTo>
                    <a:pt x="1217" y="2782"/>
                  </a:lnTo>
                  <a:lnTo>
                    <a:pt x="1378" y="2630"/>
                  </a:lnTo>
                  <a:lnTo>
                    <a:pt x="1545" y="2483"/>
                  </a:lnTo>
                  <a:lnTo>
                    <a:pt x="1721" y="2339"/>
                  </a:lnTo>
                  <a:lnTo>
                    <a:pt x="1904" y="2199"/>
                  </a:lnTo>
                  <a:lnTo>
                    <a:pt x="2095" y="2063"/>
                  </a:lnTo>
                  <a:lnTo>
                    <a:pt x="2291" y="1932"/>
                  </a:lnTo>
                  <a:lnTo>
                    <a:pt x="2493" y="1803"/>
                  </a:lnTo>
                  <a:lnTo>
                    <a:pt x="2701" y="1680"/>
                  </a:lnTo>
                  <a:lnTo>
                    <a:pt x="2914" y="1561"/>
                  </a:lnTo>
                  <a:lnTo>
                    <a:pt x="3132" y="1445"/>
                  </a:lnTo>
                  <a:lnTo>
                    <a:pt x="3356" y="1334"/>
                  </a:lnTo>
                  <a:lnTo>
                    <a:pt x="3582" y="1227"/>
                  </a:lnTo>
                  <a:lnTo>
                    <a:pt x="3813" y="1123"/>
                  </a:lnTo>
                  <a:lnTo>
                    <a:pt x="4047" y="1025"/>
                  </a:lnTo>
                  <a:lnTo>
                    <a:pt x="4284" y="930"/>
                  </a:lnTo>
                  <a:lnTo>
                    <a:pt x="4524" y="839"/>
                  </a:lnTo>
                  <a:lnTo>
                    <a:pt x="4766" y="752"/>
                  </a:lnTo>
                  <a:lnTo>
                    <a:pt x="5009" y="669"/>
                  </a:lnTo>
                  <a:lnTo>
                    <a:pt x="5255" y="590"/>
                  </a:lnTo>
                  <a:lnTo>
                    <a:pt x="5501" y="516"/>
                  </a:lnTo>
                  <a:lnTo>
                    <a:pt x="5748" y="445"/>
                  </a:lnTo>
                  <a:lnTo>
                    <a:pt x="5996" y="379"/>
                  </a:lnTo>
                  <a:lnTo>
                    <a:pt x="6243" y="317"/>
                  </a:lnTo>
                  <a:lnTo>
                    <a:pt x="6490" y="259"/>
                  </a:lnTo>
                  <a:lnTo>
                    <a:pt x="6736" y="205"/>
                  </a:lnTo>
                  <a:lnTo>
                    <a:pt x="6982" y="155"/>
                  </a:lnTo>
                  <a:lnTo>
                    <a:pt x="7226" y="110"/>
                  </a:lnTo>
                  <a:lnTo>
                    <a:pt x="7441" y="76"/>
                  </a:lnTo>
                  <a:lnTo>
                    <a:pt x="7664" y="47"/>
                  </a:lnTo>
                  <a:lnTo>
                    <a:pt x="7895" y="25"/>
                  </a:lnTo>
                  <a:lnTo>
                    <a:pt x="8131" y="10"/>
                  </a:lnTo>
                  <a:lnTo>
                    <a:pt x="8373" y="1"/>
                  </a:lnTo>
                  <a:lnTo>
                    <a:pt x="8619" y="0"/>
                  </a:lnTo>
                  <a:lnTo>
                    <a:pt x="8869" y="4"/>
                  </a:lnTo>
                  <a:lnTo>
                    <a:pt x="9124" y="16"/>
                  </a:lnTo>
                  <a:lnTo>
                    <a:pt x="9382" y="32"/>
                  </a:lnTo>
                  <a:lnTo>
                    <a:pt x="9641" y="56"/>
                  </a:lnTo>
                  <a:lnTo>
                    <a:pt x="9903" y="87"/>
                  </a:lnTo>
                  <a:lnTo>
                    <a:pt x="10166" y="123"/>
                  </a:lnTo>
                  <a:lnTo>
                    <a:pt x="10428" y="166"/>
                  </a:lnTo>
                  <a:lnTo>
                    <a:pt x="10691" y="215"/>
                  </a:lnTo>
                  <a:lnTo>
                    <a:pt x="10954" y="270"/>
                  </a:lnTo>
                  <a:lnTo>
                    <a:pt x="11215" y="331"/>
                  </a:lnTo>
                  <a:lnTo>
                    <a:pt x="11473" y="400"/>
                  </a:lnTo>
                  <a:lnTo>
                    <a:pt x="11730" y="473"/>
                  </a:lnTo>
                  <a:lnTo>
                    <a:pt x="11983" y="553"/>
                  </a:lnTo>
                  <a:lnTo>
                    <a:pt x="12233" y="639"/>
                  </a:lnTo>
                  <a:lnTo>
                    <a:pt x="12477" y="731"/>
                  </a:lnTo>
                  <a:lnTo>
                    <a:pt x="12717" y="828"/>
                  </a:lnTo>
                  <a:lnTo>
                    <a:pt x="12951" y="933"/>
                  </a:lnTo>
                  <a:lnTo>
                    <a:pt x="13178" y="1043"/>
                  </a:lnTo>
                  <a:lnTo>
                    <a:pt x="13399" y="1157"/>
                  </a:lnTo>
                  <a:lnTo>
                    <a:pt x="13611" y="1280"/>
                  </a:lnTo>
                  <a:lnTo>
                    <a:pt x="13815" y="1406"/>
                  </a:lnTo>
                  <a:lnTo>
                    <a:pt x="14011" y="1539"/>
                  </a:lnTo>
                  <a:lnTo>
                    <a:pt x="14197" y="1678"/>
                  </a:lnTo>
                  <a:lnTo>
                    <a:pt x="14374" y="1822"/>
                  </a:lnTo>
                  <a:lnTo>
                    <a:pt x="14540" y="1972"/>
                  </a:lnTo>
                  <a:lnTo>
                    <a:pt x="14694" y="2129"/>
                  </a:lnTo>
                  <a:lnTo>
                    <a:pt x="14815" y="2262"/>
                  </a:lnTo>
                  <a:lnTo>
                    <a:pt x="14929" y="2401"/>
                  </a:lnTo>
                  <a:lnTo>
                    <a:pt x="15034" y="2546"/>
                  </a:lnTo>
                  <a:lnTo>
                    <a:pt x="15132" y="2695"/>
                  </a:lnTo>
                  <a:lnTo>
                    <a:pt x="15223" y="2849"/>
                  </a:lnTo>
                  <a:lnTo>
                    <a:pt x="15306" y="3007"/>
                  </a:lnTo>
                  <a:lnTo>
                    <a:pt x="15381" y="3169"/>
                  </a:lnTo>
                  <a:lnTo>
                    <a:pt x="15448" y="3334"/>
                  </a:lnTo>
                  <a:lnTo>
                    <a:pt x="15507" y="3501"/>
                  </a:lnTo>
                  <a:lnTo>
                    <a:pt x="15558" y="3672"/>
                  </a:lnTo>
                  <a:lnTo>
                    <a:pt x="15601" y="3844"/>
                  </a:lnTo>
                  <a:lnTo>
                    <a:pt x="15637" y="4017"/>
                  </a:lnTo>
                  <a:lnTo>
                    <a:pt x="15664" y="4191"/>
                  </a:lnTo>
                  <a:lnTo>
                    <a:pt x="15684" y="4366"/>
                  </a:lnTo>
                  <a:lnTo>
                    <a:pt x="15695" y="4541"/>
                  </a:lnTo>
                  <a:lnTo>
                    <a:pt x="15698" y="4716"/>
                  </a:lnTo>
                  <a:lnTo>
                    <a:pt x="15694" y="4889"/>
                  </a:lnTo>
                  <a:lnTo>
                    <a:pt x="15681" y="5063"/>
                  </a:lnTo>
                  <a:lnTo>
                    <a:pt x="15660" y="5234"/>
                  </a:lnTo>
                  <a:lnTo>
                    <a:pt x="15631" y="5404"/>
                  </a:lnTo>
                  <a:lnTo>
                    <a:pt x="15594" y="5571"/>
                  </a:lnTo>
                  <a:lnTo>
                    <a:pt x="15548" y="5734"/>
                  </a:lnTo>
                  <a:lnTo>
                    <a:pt x="15494" y="5895"/>
                  </a:lnTo>
                  <a:lnTo>
                    <a:pt x="15433" y="6052"/>
                  </a:lnTo>
                  <a:lnTo>
                    <a:pt x="15363" y="6204"/>
                  </a:lnTo>
                  <a:lnTo>
                    <a:pt x="15284" y="6352"/>
                  </a:lnTo>
                  <a:lnTo>
                    <a:pt x="15198" y="6495"/>
                  </a:lnTo>
                  <a:lnTo>
                    <a:pt x="15102" y="6633"/>
                  </a:lnTo>
                  <a:lnTo>
                    <a:pt x="15000" y="6764"/>
                  </a:lnTo>
                  <a:lnTo>
                    <a:pt x="14887" y="6890"/>
                  </a:lnTo>
                  <a:lnTo>
                    <a:pt x="14767" y="7009"/>
                  </a:lnTo>
                  <a:lnTo>
                    <a:pt x="14639" y="7119"/>
                  </a:lnTo>
                  <a:close/>
                </a:path>
              </a:pathLst>
            </a:custGeom>
            <a:solidFill>
              <a:srgbClr val="C99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39" name="Freeform 15">
              <a:extLst>
                <a:ext uri="{FF2B5EF4-FFF2-40B4-BE49-F238E27FC236}">
                  <a16:creationId xmlns:a16="http://schemas.microsoft.com/office/drawing/2014/main" id="{3C7B3A36-0D6E-4D81-B1EE-46BCDD5D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266"/>
              <a:ext cx="1910" cy="1001"/>
            </a:xfrm>
            <a:custGeom>
              <a:avLst/>
              <a:gdLst>
                <a:gd name="T0" fmla="*/ 13810 w 15278"/>
                <a:gd name="T1" fmla="*/ 6940 h 8011"/>
                <a:gd name="T2" fmla="*/ 13228 w 15278"/>
                <a:gd name="T3" fmla="*/ 7202 h 8011"/>
                <a:gd name="T4" fmla="*/ 12589 w 15278"/>
                <a:gd name="T5" fmla="*/ 7392 h 8011"/>
                <a:gd name="T6" fmla="*/ 11906 w 15278"/>
                <a:gd name="T7" fmla="*/ 7505 h 8011"/>
                <a:gd name="T8" fmla="*/ 11192 w 15278"/>
                <a:gd name="T9" fmla="*/ 7538 h 8011"/>
                <a:gd name="T10" fmla="*/ 10462 w 15278"/>
                <a:gd name="T11" fmla="*/ 7488 h 8011"/>
                <a:gd name="T12" fmla="*/ 9730 w 15278"/>
                <a:gd name="T13" fmla="*/ 7351 h 8011"/>
                <a:gd name="T14" fmla="*/ 9007 w 15278"/>
                <a:gd name="T15" fmla="*/ 7125 h 8011"/>
                <a:gd name="T16" fmla="*/ 8266 w 15278"/>
                <a:gd name="T17" fmla="*/ 6880 h 8011"/>
                <a:gd name="T18" fmla="*/ 7653 w 15278"/>
                <a:gd name="T19" fmla="*/ 6788 h 8011"/>
                <a:gd name="T20" fmla="*/ 7140 w 15278"/>
                <a:gd name="T21" fmla="*/ 6827 h 8011"/>
                <a:gd name="T22" fmla="*/ 6658 w 15278"/>
                <a:gd name="T23" fmla="*/ 6966 h 8011"/>
                <a:gd name="T24" fmla="*/ 6139 w 15278"/>
                <a:gd name="T25" fmla="*/ 7173 h 8011"/>
                <a:gd name="T26" fmla="*/ 5515 w 15278"/>
                <a:gd name="T27" fmla="*/ 7419 h 8011"/>
                <a:gd name="T28" fmla="*/ 4719 w 15278"/>
                <a:gd name="T29" fmla="*/ 7672 h 8011"/>
                <a:gd name="T30" fmla="*/ 3684 w 15278"/>
                <a:gd name="T31" fmla="*/ 7903 h 8011"/>
                <a:gd name="T32" fmla="*/ 2452 w 15278"/>
                <a:gd name="T33" fmla="*/ 8007 h 8011"/>
                <a:gd name="T34" fmla="*/ 1466 w 15278"/>
                <a:gd name="T35" fmla="*/ 7803 h 8011"/>
                <a:gd name="T36" fmla="*/ 749 w 15278"/>
                <a:gd name="T37" fmla="*/ 7343 h 8011"/>
                <a:gd name="T38" fmla="*/ 281 w 15278"/>
                <a:gd name="T39" fmla="*/ 6695 h 8011"/>
                <a:gd name="T40" fmla="*/ 41 w 15278"/>
                <a:gd name="T41" fmla="*/ 5924 h 8011"/>
                <a:gd name="T42" fmla="*/ 11 w 15278"/>
                <a:gd name="T43" fmla="*/ 5097 h 8011"/>
                <a:gd name="T44" fmla="*/ 169 w 15278"/>
                <a:gd name="T45" fmla="*/ 4279 h 8011"/>
                <a:gd name="T46" fmla="*/ 495 w 15278"/>
                <a:gd name="T47" fmla="*/ 3537 h 8011"/>
                <a:gd name="T48" fmla="*/ 990 w 15278"/>
                <a:gd name="T49" fmla="*/ 2886 h 8011"/>
                <a:gd name="T50" fmla="*/ 1618 w 15278"/>
                <a:gd name="T51" fmla="*/ 2305 h 8011"/>
                <a:gd name="T52" fmla="*/ 2347 w 15278"/>
                <a:gd name="T53" fmla="*/ 1793 h 8011"/>
                <a:gd name="T54" fmla="*/ 3157 w 15278"/>
                <a:gd name="T55" fmla="*/ 1348 h 8011"/>
                <a:gd name="T56" fmla="*/ 4024 w 15278"/>
                <a:gd name="T57" fmla="*/ 967 h 8011"/>
                <a:gd name="T58" fmla="*/ 4927 w 15278"/>
                <a:gd name="T59" fmla="*/ 647 h 8011"/>
                <a:gd name="T60" fmla="*/ 5845 w 15278"/>
                <a:gd name="T61" fmla="*/ 382 h 8011"/>
                <a:gd name="T62" fmla="*/ 6753 w 15278"/>
                <a:gd name="T63" fmla="*/ 171 h 8011"/>
                <a:gd name="T64" fmla="*/ 7641 w 15278"/>
                <a:gd name="T65" fmla="*/ 33 h 8011"/>
                <a:gd name="T66" fmla="*/ 8613 w 15278"/>
                <a:gd name="T67" fmla="*/ 2 h 8011"/>
                <a:gd name="T68" fmla="*/ 9647 w 15278"/>
                <a:gd name="T69" fmla="*/ 77 h 8011"/>
                <a:gd name="T70" fmla="*/ 10699 w 15278"/>
                <a:gd name="T71" fmla="*/ 253 h 8011"/>
                <a:gd name="T72" fmla="*/ 11727 w 15278"/>
                <a:gd name="T73" fmla="*/ 531 h 8011"/>
                <a:gd name="T74" fmla="*/ 12689 w 15278"/>
                <a:gd name="T75" fmla="*/ 909 h 8011"/>
                <a:gd name="T76" fmla="*/ 13542 w 15278"/>
                <a:gd name="T77" fmla="*/ 1385 h 8011"/>
                <a:gd name="T78" fmla="*/ 14244 w 15278"/>
                <a:gd name="T79" fmla="*/ 1959 h 8011"/>
                <a:gd name="T80" fmla="*/ 14702 w 15278"/>
                <a:gd name="T81" fmla="*/ 2526 h 8011"/>
                <a:gd name="T82" fmla="*/ 15015 w 15278"/>
                <a:gd name="T83" fmla="*/ 3119 h 8011"/>
                <a:gd name="T84" fmla="*/ 15206 w 15278"/>
                <a:gd name="T85" fmla="*/ 3746 h 8011"/>
                <a:gd name="T86" fmla="*/ 15278 w 15278"/>
                <a:gd name="T87" fmla="*/ 4382 h 8011"/>
                <a:gd name="T88" fmla="*/ 15227 w 15278"/>
                <a:gd name="T89" fmla="*/ 5009 h 8011"/>
                <a:gd name="T90" fmla="*/ 15052 w 15278"/>
                <a:gd name="T91" fmla="*/ 5601 h 8011"/>
                <a:gd name="T92" fmla="*/ 14752 w 15278"/>
                <a:gd name="T93" fmla="*/ 6138 h 8011"/>
                <a:gd name="T94" fmla="*/ 14326 w 15278"/>
                <a:gd name="T95" fmla="*/ 6599 h 8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78" h="8011">
                  <a:moveTo>
                    <a:pt x="14200" y="6699"/>
                  </a:moveTo>
                  <a:lnTo>
                    <a:pt x="14074" y="6784"/>
                  </a:lnTo>
                  <a:lnTo>
                    <a:pt x="13944" y="6864"/>
                  </a:lnTo>
                  <a:lnTo>
                    <a:pt x="13810" y="6940"/>
                  </a:lnTo>
                  <a:lnTo>
                    <a:pt x="13671" y="7013"/>
                  </a:lnTo>
                  <a:lnTo>
                    <a:pt x="13527" y="7080"/>
                  </a:lnTo>
                  <a:lnTo>
                    <a:pt x="13379" y="7143"/>
                  </a:lnTo>
                  <a:lnTo>
                    <a:pt x="13228" y="7202"/>
                  </a:lnTo>
                  <a:lnTo>
                    <a:pt x="13073" y="7256"/>
                  </a:lnTo>
                  <a:lnTo>
                    <a:pt x="12915" y="7306"/>
                  </a:lnTo>
                  <a:lnTo>
                    <a:pt x="12753" y="7351"/>
                  </a:lnTo>
                  <a:lnTo>
                    <a:pt x="12589" y="7392"/>
                  </a:lnTo>
                  <a:lnTo>
                    <a:pt x="12422" y="7427"/>
                  </a:lnTo>
                  <a:lnTo>
                    <a:pt x="12252" y="7458"/>
                  </a:lnTo>
                  <a:lnTo>
                    <a:pt x="12080" y="7484"/>
                  </a:lnTo>
                  <a:lnTo>
                    <a:pt x="11906" y="7505"/>
                  </a:lnTo>
                  <a:lnTo>
                    <a:pt x="11730" y="7520"/>
                  </a:lnTo>
                  <a:lnTo>
                    <a:pt x="11552" y="7531"/>
                  </a:lnTo>
                  <a:lnTo>
                    <a:pt x="11372" y="7537"/>
                  </a:lnTo>
                  <a:lnTo>
                    <a:pt x="11192" y="7538"/>
                  </a:lnTo>
                  <a:lnTo>
                    <a:pt x="11011" y="7533"/>
                  </a:lnTo>
                  <a:lnTo>
                    <a:pt x="10828" y="7523"/>
                  </a:lnTo>
                  <a:lnTo>
                    <a:pt x="10646" y="7509"/>
                  </a:lnTo>
                  <a:lnTo>
                    <a:pt x="10462" y="7488"/>
                  </a:lnTo>
                  <a:lnTo>
                    <a:pt x="10279" y="7462"/>
                  </a:lnTo>
                  <a:lnTo>
                    <a:pt x="10096" y="7431"/>
                  </a:lnTo>
                  <a:lnTo>
                    <a:pt x="9913" y="7394"/>
                  </a:lnTo>
                  <a:lnTo>
                    <a:pt x="9730" y="7351"/>
                  </a:lnTo>
                  <a:lnTo>
                    <a:pt x="9547" y="7303"/>
                  </a:lnTo>
                  <a:lnTo>
                    <a:pt x="9366" y="7249"/>
                  </a:lnTo>
                  <a:lnTo>
                    <a:pt x="9186" y="7190"/>
                  </a:lnTo>
                  <a:lnTo>
                    <a:pt x="9007" y="7125"/>
                  </a:lnTo>
                  <a:lnTo>
                    <a:pt x="8831" y="7053"/>
                  </a:lnTo>
                  <a:lnTo>
                    <a:pt x="8630" y="6985"/>
                  </a:lnTo>
                  <a:lnTo>
                    <a:pt x="8443" y="6927"/>
                  </a:lnTo>
                  <a:lnTo>
                    <a:pt x="8266" y="6880"/>
                  </a:lnTo>
                  <a:lnTo>
                    <a:pt x="8100" y="6844"/>
                  </a:lnTo>
                  <a:lnTo>
                    <a:pt x="7943" y="6816"/>
                  </a:lnTo>
                  <a:lnTo>
                    <a:pt x="7795" y="6798"/>
                  </a:lnTo>
                  <a:lnTo>
                    <a:pt x="7653" y="6788"/>
                  </a:lnTo>
                  <a:lnTo>
                    <a:pt x="7519" y="6787"/>
                  </a:lnTo>
                  <a:lnTo>
                    <a:pt x="7388" y="6793"/>
                  </a:lnTo>
                  <a:lnTo>
                    <a:pt x="7263" y="6807"/>
                  </a:lnTo>
                  <a:lnTo>
                    <a:pt x="7140" y="6827"/>
                  </a:lnTo>
                  <a:lnTo>
                    <a:pt x="7019" y="6853"/>
                  </a:lnTo>
                  <a:lnTo>
                    <a:pt x="6899" y="6885"/>
                  </a:lnTo>
                  <a:lnTo>
                    <a:pt x="6779" y="6924"/>
                  </a:lnTo>
                  <a:lnTo>
                    <a:pt x="6658" y="6966"/>
                  </a:lnTo>
                  <a:lnTo>
                    <a:pt x="6534" y="7013"/>
                  </a:lnTo>
                  <a:lnTo>
                    <a:pt x="6407" y="7062"/>
                  </a:lnTo>
                  <a:lnTo>
                    <a:pt x="6275" y="7116"/>
                  </a:lnTo>
                  <a:lnTo>
                    <a:pt x="6139" y="7173"/>
                  </a:lnTo>
                  <a:lnTo>
                    <a:pt x="5995" y="7232"/>
                  </a:lnTo>
                  <a:lnTo>
                    <a:pt x="5844" y="7293"/>
                  </a:lnTo>
                  <a:lnTo>
                    <a:pt x="5685" y="7355"/>
                  </a:lnTo>
                  <a:lnTo>
                    <a:pt x="5515" y="7419"/>
                  </a:lnTo>
                  <a:lnTo>
                    <a:pt x="5335" y="7483"/>
                  </a:lnTo>
                  <a:lnTo>
                    <a:pt x="5143" y="7547"/>
                  </a:lnTo>
                  <a:lnTo>
                    <a:pt x="4938" y="7610"/>
                  </a:lnTo>
                  <a:lnTo>
                    <a:pt x="4719" y="7672"/>
                  </a:lnTo>
                  <a:lnTo>
                    <a:pt x="4486" y="7733"/>
                  </a:lnTo>
                  <a:lnTo>
                    <a:pt x="4235" y="7792"/>
                  </a:lnTo>
                  <a:lnTo>
                    <a:pt x="3968" y="7849"/>
                  </a:lnTo>
                  <a:lnTo>
                    <a:pt x="3684" y="7903"/>
                  </a:lnTo>
                  <a:lnTo>
                    <a:pt x="3380" y="7953"/>
                  </a:lnTo>
                  <a:lnTo>
                    <a:pt x="3052" y="7993"/>
                  </a:lnTo>
                  <a:lnTo>
                    <a:pt x="2743" y="8011"/>
                  </a:lnTo>
                  <a:lnTo>
                    <a:pt x="2452" y="8007"/>
                  </a:lnTo>
                  <a:lnTo>
                    <a:pt x="2179" y="7984"/>
                  </a:lnTo>
                  <a:lnTo>
                    <a:pt x="1924" y="7940"/>
                  </a:lnTo>
                  <a:lnTo>
                    <a:pt x="1686" y="7880"/>
                  </a:lnTo>
                  <a:lnTo>
                    <a:pt x="1466" y="7803"/>
                  </a:lnTo>
                  <a:lnTo>
                    <a:pt x="1262" y="7709"/>
                  </a:lnTo>
                  <a:lnTo>
                    <a:pt x="1075" y="7601"/>
                  </a:lnTo>
                  <a:lnTo>
                    <a:pt x="904" y="7479"/>
                  </a:lnTo>
                  <a:lnTo>
                    <a:pt x="749" y="7343"/>
                  </a:lnTo>
                  <a:lnTo>
                    <a:pt x="609" y="7196"/>
                  </a:lnTo>
                  <a:lnTo>
                    <a:pt x="485" y="7039"/>
                  </a:lnTo>
                  <a:lnTo>
                    <a:pt x="376" y="6871"/>
                  </a:lnTo>
                  <a:lnTo>
                    <a:pt x="281" y="6695"/>
                  </a:lnTo>
                  <a:lnTo>
                    <a:pt x="201" y="6511"/>
                  </a:lnTo>
                  <a:lnTo>
                    <a:pt x="135" y="6320"/>
                  </a:lnTo>
                  <a:lnTo>
                    <a:pt x="82" y="6125"/>
                  </a:lnTo>
                  <a:lnTo>
                    <a:pt x="41" y="5924"/>
                  </a:lnTo>
                  <a:lnTo>
                    <a:pt x="16" y="5720"/>
                  </a:lnTo>
                  <a:lnTo>
                    <a:pt x="1" y="5514"/>
                  </a:lnTo>
                  <a:lnTo>
                    <a:pt x="0" y="5306"/>
                  </a:lnTo>
                  <a:lnTo>
                    <a:pt x="11" y="5097"/>
                  </a:lnTo>
                  <a:lnTo>
                    <a:pt x="33" y="4888"/>
                  </a:lnTo>
                  <a:lnTo>
                    <a:pt x="67" y="4682"/>
                  </a:lnTo>
                  <a:lnTo>
                    <a:pt x="113" y="4479"/>
                  </a:lnTo>
                  <a:lnTo>
                    <a:pt x="169" y="4279"/>
                  </a:lnTo>
                  <a:lnTo>
                    <a:pt x="235" y="4084"/>
                  </a:lnTo>
                  <a:lnTo>
                    <a:pt x="311" y="3895"/>
                  </a:lnTo>
                  <a:lnTo>
                    <a:pt x="398" y="3711"/>
                  </a:lnTo>
                  <a:lnTo>
                    <a:pt x="495" y="3537"/>
                  </a:lnTo>
                  <a:lnTo>
                    <a:pt x="599" y="3371"/>
                  </a:lnTo>
                  <a:lnTo>
                    <a:pt x="721" y="3205"/>
                  </a:lnTo>
                  <a:lnTo>
                    <a:pt x="851" y="3044"/>
                  </a:lnTo>
                  <a:lnTo>
                    <a:pt x="990" y="2886"/>
                  </a:lnTo>
                  <a:lnTo>
                    <a:pt x="1136" y="2734"/>
                  </a:lnTo>
                  <a:lnTo>
                    <a:pt x="1290" y="2586"/>
                  </a:lnTo>
                  <a:lnTo>
                    <a:pt x="1450" y="2443"/>
                  </a:lnTo>
                  <a:lnTo>
                    <a:pt x="1618" y="2305"/>
                  </a:lnTo>
                  <a:lnTo>
                    <a:pt x="1792" y="2170"/>
                  </a:lnTo>
                  <a:lnTo>
                    <a:pt x="1971" y="2040"/>
                  </a:lnTo>
                  <a:lnTo>
                    <a:pt x="2157" y="1914"/>
                  </a:lnTo>
                  <a:lnTo>
                    <a:pt x="2347" y="1793"/>
                  </a:lnTo>
                  <a:lnTo>
                    <a:pt x="2543" y="1675"/>
                  </a:lnTo>
                  <a:lnTo>
                    <a:pt x="2744" y="1562"/>
                  </a:lnTo>
                  <a:lnTo>
                    <a:pt x="2948" y="1454"/>
                  </a:lnTo>
                  <a:lnTo>
                    <a:pt x="3157" y="1348"/>
                  </a:lnTo>
                  <a:lnTo>
                    <a:pt x="3369" y="1248"/>
                  </a:lnTo>
                  <a:lnTo>
                    <a:pt x="3585" y="1150"/>
                  </a:lnTo>
                  <a:lnTo>
                    <a:pt x="3803" y="1057"/>
                  </a:lnTo>
                  <a:lnTo>
                    <a:pt x="4024" y="967"/>
                  </a:lnTo>
                  <a:lnTo>
                    <a:pt x="4248" y="882"/>
                  </a:lnTo>
                  <a:lnTo>
                    <a:pt x="4473" y="799"/>
                  </a:lnTo>
                  <a:lnTo>
                    <a:pt x="4700" y="722"/>
                  </a:lnTo>
                  <a:lnTo>
                    <a:pt x="4927" y="647"/>
                  </a:lnTo>
                  <a:lnTo>
                    <a:pt x="5157" y="576"/>
                  </a:lnTo>
                  <a:lnTo>
                    <a:pt x="5386" y="507"/>
                  </a:lnTo>
                  <a:lnTo>
                    <a:pt x="5615" y="443"/>
                  </a:lnTo>
                  <a:lnTo>
                    <a:pt x="5845" y="382"/>
                  </a:lnTo>
                  <a:lnTo>
                    <a:pt x="6074" y="324"/>
                  </a:lnTo>
                  <a:lnTo>
                    <a:pt x="6301" y="270"/>
                  </a:lnTo>
                  <a:lnTo>
                    <a:pt x="6529" y="219"/>
                  </a:lnTo>
                  <a:lnTo>
                    <a:pt x="6753" y="171"/>
                  </a:lnTo>
                  <a:lnTo>
                    <a:pt x="6977" y="125"/>
                  </a:lnTo>
                  <a:lnTo>
                    <a:pt x="7191" y="88"/>
                  </a:lnTo>
                  <a:lnTo>
                    <a:pt x="7412" y="57"/>
                  </a:lnTo>
                  <a:lnTo>
                    <a:pt x="7641" y="33"/>
                  </a:lnTo>
                  <a:lnTo>
                    <a:pt x="7876" y="16"/>
                  </a:lnTo>
                  <a:lnTo>
                    <a:pt x="8117" y="4"/>
                  </a:lnTo>
                  <a:lnTo>
                    <a:pt x="8363" y="0"/>
                  </a:lnTo>
                  <a:lnTo>
                    <a:pt x="8613" y="2"/>
                  </a:lnTo>
                  <a:lnTo>
                    <a:pt x="8868" y="11"/>
                  </a:lnTo>
                  <a:lnTo>
                    <a:pt x="9125" y="26"/>
                  </a:lnTo>
                  <a:lnTo>
                    <a:pt x="9385" y="48"/>
                  </a:lnTo>
                  <a:lnTo>
                    <a:pt x="9647" y="77"/>
                  </a:lnTo>
                  <a:lnTo>
                    <a:pt x="9910" y="111"/>
                  </a:lnTo>
                  <a:lnTo>
                    <a:pt x="10173" y="152"/>
                  </a:lnTo>
                  <a:lnTo>
                    <a:pt x="10436" y="199"/>
                  </a:lnTo>
                  <a:lnTo>
                    <a:pt x="10699" y="253"/>
                  </a:lnTo>
                  <a:lnTo>
                    <a:pt x="10960" y="314"/>
                  </a:lnTo>
                  <a:lnTo>
                    <a:pt x="11218" y="380"/>
                  </a:lnTo>
                  <a:lnTo>
                    <a:pt x="11475" y="452"/>
                  </a:lnTo>
                  <a:lnTo>
                    <a:pt x="11727" y="531"/>
                  </a:lnTo>
                  <a:lnTo>
                    <a:pt x="11975" y="617"/>
                  </a:lnTo>
                  <a:lnTo>
                    <a:pt x="12219" y="708"/>
                  </a:lnTo>
                  <a:lnTo>
                    <a:pt x="12457" y="806"/>
                  </a:lnTo>
                  <a:lnTo>
                    <a:pt x="12689" y="909"/>
                  </a:lnTo>
                  <a:lnTo>
                    <a:pt x="12914" y="1020"/>
                  </a:lnTo>
                  <a:lnTo>
                    <a:pt x="13132" y="1136"/>
                  </a:lnTo>
                  <a:lnTo>
                    <a:pt x="13341" y="1258"/>
                  </a:lnTo>
                  <a:lnTo>
                    <a:pt x="13542" y="1385"/>
                  </a:lnTo>
                  <a:lnTo>
                    <a:pt x="13733" y="1520"/>
                  </a:lnTo>
                  <a:lnTo>
                    <a:pt x="13914" y="1661"/>
                  </a:lnTo>
                  <a:lnTo>
                    <a:pt x="14085" y="1807"/>
                  </a:lnTo>
                  <a:lnTo>
                    <a:pt x="14244" y="1959"/>
                  </a:lnTo>
                  <a:lnTo>
                    <a:pt x="14391" y="2117"/>
                  </a:lnTo>
                  <a:lnTo>
                    <a:pt x="14502" y="2250"/>
                  </a:lnTo>
                  <a:lnTo>
                    <a:pt x="14606" y="2386"/>
                  </a:lnTo>
                  <a:lnTo>
                    <a:pt x="14702" y="2526"/>
                  </a:lnTo>
                  <a:lnTo>
                    <a:pt x="14791" y="2670"/>
                  </a:lnTo>
                  <a:lnTo>
                    <a:pt x="14873" y="2817"/>
                  </a:lnTo>
                  <a:lnTo>
                    <a:pt x="14948" y="2967"/>
                  </a:lnTo>
                  <a:lnTo>
                    <a:pt x="15015" y="3119"/>
                  </a:lnTo>
                  <a:lnTo>
                    <a:pt x="15074" y="3274"/>
                  </a:lnTo>
                  <a:lnTo>
                    <a:pt x="15125" y="3430"/>
                  </a:lnTo>
                  <a:lnTo>
                    <a:pt x="15170" y="3587"/>
                  </a:lnTo>
                  <a:lnTo>
                    <a:pt x="15206" y="3746"/>
                  </a:lnTo>
                  <a:lnTo>
                    <a:pt x="15236" y="3904"/>
                  </a:lnTo>
                  <a:lnTo>
                    <a:pt x="15257" y="4063"/>
                  </a:lnTo>
                  <a:lnTo>
                    <a:pt x="15271" y="4223"/>
                  </a:lnTo>
                  <a:lnTo>
                    <a:pt x="15278" y="4382"/>
                  </a:lnTo>
                  <a:lnTo>
                    <a:pt x="15277" y="4541"/>
                  </a:lnTo>
                  <a:lnTo>
                    <a:pt x="15267" y="4698"/>
                  </a:lnTo>
                  <a:lnTo>
                    <a:pt x="15251" y="4854"/>
                  </a:lnTo>
                  <a:lnTo>
                    <a:pt x="15227" y="5009"/>
                  </a:lnTo>
                  <a:lnTo>
                    <a:pt x="15195" y="5160"/>
                  </a:lnTo>
                  <a:lnTo>
                    <a:pt x="15154" y="5310"/>
                  </a:lnTo>
                  <a:lnTo>
                    <a:pt x="15107" y="5457"/>
                  </a:lnTo>
                  <a:lnTo>
                    <a:pt x="15052" y="5601"/>
                  </a:lnTo>
                  <a:lnTo>
                    <a:pt x="14989" y="5742"/>
                  </a:lnTo>
                  <a:lnTo>
                    <a:pt x="14918" y="5878"/>
                  </a:lnTo>
                  <a:lnTo>
                    <a:pt x="14839" y="6010"/>
                  </a:lnTo>
                  <a:lnTo>
                    <a:pt x="14752" y="6138"/>
                  </a:lnTo>
                  <a:lnTo>
                    <a:pt x="14657" y="6261"/>
                  </a:lnTo>
                  <a:lnTo>
                    <a:pt x="14554" y="6379"/>
                  </a:lnTo>
                  <a:lnTo>
                    <a:pt x="14445" y="6492"/>
                  </a:lnTo>
                  <a:lnTo>
                    <a:pt x="14326" y="6599"/>
                  </a:lnTo>
                  <a:lnTo>
                    <a:pt x="14200" y="6699"/>
                  </a:lnTo>
                  <a:close/>
                </a:path>
              </a:pathLst>
            </a:custGeom>
            <a:solidFill>
              <a:srgbClr val="D39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0" name="Freeform 16">
              <a:extLst>
                <a:ext uri="{FF2B5EF4-FFF2-40B4-BE49-F238E27FC236}">
                  <a16:creationId xmlns:a16="http://schemas.microsoft.com/office/drawing/2014/main" id="{0E4BFDBA-E1E7-4CF5-96D1-F2E1F43F9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285"/>
              <a:ext cx="1857" cy="937"/>
            </a:xfrm>
            <a:custGeom>
              <a:avLst/>
              <a:gdLst>
                <a:gd name="T0" fmla="*/ 13328 w 14857"/>
                <a:gd name="T1" fmla="*/ 6539 h 7498"/>
                <a:gd name="T2" fmla="*/ 12736 w 14857"/>
                <a:gd name="T3" fmla="*/ 6780 h 7498"/>
                <a:gd name="T4" fmla="*/ 12110 w 14857"/>
                <a:gd name="T5" fmla="*/ 6940 h 7498"/>
                <a:gd name="T6" fmla="*/ 11459 w 14857"/>
                <a:gd name="T7" fmla="*/ 7023 h 7498"/>
                <a:gd name="T8" fmla="*/ 10792 w 14857"/>
                <a:gd name="T9" fmla="*/ 7031 h 7498"/>
                <a:gd name="T10" fmla="*/ 10114 w 14857"/>
                <a:gd name="T11" fmla="*/ 6965 h 7498"/>
                <a:gd name="T12" fmla="*/ 9436 w 14857"/>
                <a:gd name="T13" fmla="*/ 6833 h 7498"/>
                <a:gd name="T14" fmla="*/ 8762 w 14857"/>
                <a:gd name="T15" fmla="*/ 6634 h 7498"/>
                <a:gd name="T16" fmla="*/ 7947 w 14857"/>
                <a:gd name="T17" fmla="*/ 6383 h 7498"/>
                <a:gd name="T18" fmla="*/ 7248 w 14857"/>
                <a:gd name="T19" fmla="*/ 6280 h 7498"/>
                <a:gd name="T20" fmla="*/ 6674 w 14857"/>
                <a:gd name="T21" fmla="*/ 6318 h 7498"/>
                <a:gd name="T22" fmla="*/ 6160 w 14857"/>
                <a:gd name="T23" fmla="*/ 6462 h 7498"/>
                <a:gd name="T24" fmla="*/ 5638 w 14857"/>
                <a:gd name="T25" fmla="*/ 6676 h 7498"/>
                <a:gd name="T26" fmla="*/ 5040 w 14857"/>
                <a:gd name="T27" fmla="*/ 6928 h 7498"/>
                <a:gd name="T28" fmla="*/ 4297 w 14857"/>
                <a:gd name="T29" fmla="*/ 7182 h 7498"/>
                <a:gd name="T30" fmla="*/ 3342 w 14857"/>
                <a:gd name="T31" fmla="*/ 7402 h 7498"/>
                <a:gd name="T32" fmla="*/ 2213 w 14857"/>
                <a:gd name="T33" fmla="*/ 7493 h 7498"/>
                <a:gd name="T34" fmla="*/ 1310 w 14857"/>
                <a:gd name="T35" fmla="*/ 7300 h 7498"/>
                <a:gd name="T36" fmla="*/ 656 w 14857"/>
                <a:gd name="T37" fmla="*/ 6870 h 7498"/>
                <a:gd name="T38" fmla="*/ 235 w 14857"/>
                <a:gd name="T39" fmla="*/ 6265 h 7498"/>
                <a:gd name="T40" fmla="*/ 28 w 14857"/>
                <a:gd name="T41" fmla="*/ 5547 h 7498"/>
                <a:gd name="T42" fmla="*/ 20 w 14857"/>
                <a:gd name="T43" fmla="*/ 4777 h 7498"/>
                <a:gd name="T44" fmla="*/ 192 w 14857"/>
                <a:gd name="T45" fmla="*/ 4014 h 7498"/>
                <a:gd name="T46" fmla="*/ 529 w 14857"/>
                <a:gd name="T47" fmla="*/ 3321 h 7498"/>
                <a:gd name="T48" fmla="*/ 1045 w 14857"/>
                <a:gd name="T49" fmla="*/ 2692 h 7498"/>
                <a:gd name="T50" fmla="*/ 1676 w 14857"/>
                <a:gd name="T51" fmla="*/ 2134 h 7498"/>
                <a:gd name="T52" fmla="*/ 2391 w 14857"/>
                <a:gd name="T53" fmla="*/ 1652 h 7498"/>
                <a:gd name="T54" fmla="*/ 3171 w 14857"/>
                <a:gd name="T55" fmla="*/ 1243 h 7498"/>
                <a:gd name="T56" fmla="*/ 3994 w 14857"/>
                <a:gd name="T57" fmla="*/ 898 h 7498"/>
                <a:gd name="T58" fmla="*/ 4842 w 14857"/>
                <a:gd name="T59" fmla="*/ 610 h 7498"/>
                <a:gd name="T60" fmla="*/ 5697 w 14857"/>
                <a:gd name="T61" fmla="*/ 373 h 7498"/>
                <a:gd name="T62" fmla="*/ 6537 w 14857"/>
                <a:gd name="T63" fmla="*/ 180 h 7498"/>
                <a:gd name="T64" fmla="*/ 7386 w 14857"/>
                <a:gd name="T65" fmla="*/ 39 h 7498"/>
                <a:gd name="T66" fmla="*/ 8341 w 14857"/>
                <a:gd name="T67" fmla="*/ 1 h 7498"/>
                <a:gd name="T68" fmla="*/ 9366 w 14857"/>
                <a:gd name="T69" fmla="*/ 71 h 7498"/>
                <a:gd name="T70" fmla="*/ 10413 w 14857"/>
                <a:gd name="T71" fmla="*/ 246 h 7498"/>
                <a:gd name="T72" fmla="*/ 11439 w 14857"/>
                <a:gd name="T73" fmla="*/ 524 h 7498"/>
                <a:gd name="T74" fmla="*/ 12397 w 14857"/>
                <a:gd name="T75" fmla="*/ 906 h 7498"/>
                <a:gd name="T76" fmla="*/ 13244 w 14857"/>
                <a:gd name="T77" fmla="*/ 1387 h 7498"/>
                <a:gd name="T78" fmla="*/ 13931 w 14857"/>
                <a:gd name="T79" fmla="*/ 1969 h 7498"/>
                <a:gd name="T80" fmla="*/ 14363 w 14857"/>
                <a:gd name="T81" fmla="*/ 2525 h 7498"/>
                <a:gd name="T82" fmla="*/ 14645 w 14857"/>
                <a:gd name="T83" fmla="*/ 3080 h 7498"/>
                <a:gd name="T84" fmla="*/ 14810 w 14857"/>
                <a:gd name="T85" fmla="*/ 3654 h 7498"/>
                <a:gd name="T86" fmla="*/ 14857 w 14857"/>
                <a:gd name="T87" fmla="*/ 4227 h 7498"/>
                <a:gd name="T88" fmla="*/ 14787 w 14857"/>
                <a:gd name="T89" fmla="*/ 4786 h 7498"/>
                <a:gd name="T90" fmla="*/ 14599 w 14857"/>
                <a:gd name="T91" fmla="*/ 5314 h 7498"/>
                <a:gd name="T92" fmla="*/ 14294 w 14857"/>
                <a:gd name="T93" fmla="*/ 5794 h 7498"/>
                <a:gd name="T94" fmla="*/ 13870 w 14857"/>
                <a:gd name="T95" fmla="*/ 6210 h 7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57" h="7498">
                  <a:moveTo>
                    <a:pt x="13746" y="6302"/>
                  </a:moveTo>
                  <a:lnTo>
                    <a:pt x="13610" y="6387"/>
                  </a:lnTo>
                  <a:lnTo>
                    <a:pt x="13470" y="6465"/>
                  </a:lnTo>
                  <a:lnTo>
                    <a:pt x="13328" y="6539"/>
                  </a:lnTo>
                  <a:lnTo>
                    <a:pt x="13184" y="6607"/>
                  </a:lnTo>
                  <a:lnTo>
                    <a:pt x="13037" y="6670"/>
                  </a:lnTo>
                  <a:lnTo>
                    <a:pt x="12887" y="6728"/>
                  </a:lnTo>
                  <a:lnTo>
                    <a:pt x="12736" y="6780"/>
                  </a:lnTo>
                  <a:lnTo>
                    <a:pt x="12581" y="6828"/>
                  </a:lnTo>
                  <a:lnTo>
                    <a:pt x="12426" y="6871"/>
                  </a:lnTo>
                  <a:lnTo>
                    <a:pt x="12269" y="6908"/>
                  </a:lnTo>
                  <a:lnTo>
                    <a:pt x="12110" y="6940"/>
                  </a:lnTo>
                  <a:lnTo>
                    <a:pt x="11949" y="6968"/>
                  </a:lnTo>
                  <a:lnTo>
                    <a:pt x="11787" y="6991"/>
                  </a:lnTo>
                  <a:lnTo>
                    <a:pt x="11624" y="7010"/>
                  </a:lnTo>
                  <a:lnTo>
                    <a:pt x="11459" y="7023"/>
                  </a:lnTo>
                  <a:lnTo>
                    <a:pt x="11294" y="7032"/>
                  </a:lnTo>
                  <a:lnTo>
                    <a:pt x="11127" y="7036"/>
                  </a:lnTo>
                  <a:lnTo>
                    <a:pt x="10959" y="7036"/>
                  </a:lnTo>
                  <a:lnTo>
                    <a:pt x="10792" y="7031"/>
                  </a:lnTo>
                  <a:lnTo>
                    <a:pt x="10623" y="7021"/>
                  </a:lnTo>
                  <a:lnTo>
                    <a:pt x="10454" y="7007"/>
                  </a:lnTo>
                  <a:lnTo>
                    <a:pt x="10284" y="6988"/>
                  </a:lnTo>
                  <a:lnTo>
                    <a:pt x="10114" y="6965"/>
                  </a:lnTo>
                  <a:lnTo>
                    <a:pt x="9945" y="6938"/>
                  </a:lnTo>
                  <a:lnTo>
                    <a:pt x="9775" y="6907"/>
                  </a:lnTo>
                  <a:lnTo>
                    <a:pt x="9605" y="6872"/>
                  </a:lnTo>
                  <a:lnTo>
                    <a:pt x="9436" y="6833"/>
                  </a:lnTo>
                  <a:lnTo>
                    <a:pt x="9266" y="6789"/>
                  </a:lnTo>
                  <a:lnTo>
                    <a:pt x="9097" y="6742"/>
                  </a:lnTo>
                  <a:lnTo>
                    <a:pt x="8930" y="6690"/>
                  </a:lnTo>
                  <a:lnTo>
                    <a:pt x="8762" y="6634"/>
                  </a:lnTo>
                  <a:lnTo>
                    <a:pt x="8596" y="6575"/>
                  </a:lnTo>
                  <a:lnTo>
                    <a:pt x="8365" y="6499"/>
                  </a:lnTo>
                  <a:lnTo>
                    <a:pt x="8150" y="6436"/>
                  </a:lnTo>
                  <a:lnTo>
                    <a:pt x="7947" y="6383"/>
                  </a:lnTo>
                  <a:lnTo>
                    <a:pt x="7757" y="6343"/>
                  </a:lnTo>
                  <a:lnTo>
                    <a:pt x="7577" y="6312"/>
                  </a:lnTo>
                  <a:lnTo>
                    <a:pt x="7408" y="6291"/>
                  </a:lnTo>
                  <a:lnTo>
                    <a:pt x="7248" y="6280"/>
                  </a:lnTo>
                  <a:lnTo>
                    <a:pt x="7094" y="6278"/>
                  </a:lnTo>
                  <a:lnTo>
                    <a:pt x="6950" y="6284"/>
                  </a:lnTo>
                  <a:lnTo>
                    <a:pt x="6809" y="6298"/>
                  </a:lnTo>
                  <a:lnTo>
                    <a:pt x="6674" y="6318"/>
                  </a:lnTo>
                  <a:lnTo>
                    <a:pt x="6543" y="6345"/>
                  </a:lnTo>
                  <a:lnTo>
                    <a:pt x="6415" y="6378"/>
                  </a:lnTo>
                  <a:lnTo>
                    <a:pt x="6288" y="6418"/>
                  </a:lnTo>
                  <a:lnTo>
                    <a:pt x="6160" y="6462"/>
                  </a:lnTo>
                  <a:lnTo>
                    <a:pt x="6033" y="6510"/>
                  </a:lnTo>
                  <a:lnTo>
                    <a:pt x="5905" y="6563"/>
                  </a:lnTo>
                  <a:lnTo>
                    <a:pt x="5773" y="6618"/>
                  </a:lnTo>
                  <a:lnTo>
                    <a:pt x="5638" y="6676"/>
                  </a:lnTo>
                  <a:lnTo>
                    <a:pt x="5498" y="6738"/>
                  </a:lnTo>
                  <a:lnTo>
                    <a:pt x="5352" y="6801"/>
                  </a:lnTo>
                  <a:lnTo>
                    <a:pt x="5200" y="6864"/>
                  </a:lnTo>
                  <a:lnTo>
                    <a:pt x="5040" y="6928"/>
                  </a:lnTo>
                  <a:lnTo>
                    <a:pt x="4870" y="6993"/>
                  </a:lnTo>
                  <a:lnTo>
                    <a:pt x="4690" y="7057"/>
                  </a:lnTo>
                  <a:lnTo>
                    <a:pt x="4500" y="7121"/>
                  </a:lnTo>
                  <a:lnTo>
                    <a:pt x="4297" y="7182"/>
                  </a:lnTo>
                  <a:lnTo>
                    <a:pt x="4081" y="7242"/>
                  </a:lnTo>
                  <a:lnTo>
                    <a:pt x="3850" y="7299"/>
                  </a:lnTo>
                  <a:lnTo>
                    <a:pt x="3604" y="7351"/>
                  </a:lnTo>
                  <a:lnTo>
                    <a:pt x="3342" y="7402"/>
                  </a:lnTo>
                  <a:lnTo>
                    <a:pt x="3063" y="7448"/>
                  </a:lnTo>
                  <a:lnTo>
                    <a:pt x="2762" y="7483"/>
                  </a:lnTo>
                  <a:lnTo>
                    <a:pt x="2479" y="7498"/>
                  </a:lnTo>
                  <a:lnTo>
                    <a:pt x="2213" y="7493"/>
                  </a:lnTo>
                  <a:lnTo>
                    <a:pt x="1962" y="7470"/>
                  </a:lnTo>
                  <a:lnTo>
                    <a:pt x="1729" y="7430"/>
                  </a:lnTo>
                  <a:lnTo>
                    <a:pt x="1511" y="7373"/>
                  </a:lnTo>
                  <a:lnTo>
                    <a:pt x="1310" y="7300"/>
                  </a:lnTo>
                  <a:lnTo>
                    <a:pt x="1123" y="7212"/>
                  </a:lnTo>
                  <a:lnTo>
                    <a:pt x="953" y="7110"/>
                  </a:lnTo>
                  <a:lnTo>
                    <a:pt x="797" y="6996"/>
                  </a:lnTo>
                  <a:lnTo>
                    <a:pt x="656" y="6870"/>
                  </a:lnTo>
                  <a:lnTo>
                    <a:pt x="530" y="6732"/>
                  </a:lnTo>
                  <a:lnTo>
                    <a:pt x="418" y="6585"/>
                  </a:lnTo>
                  <a:lnTo>
                    <a:pt x="320" y="6430"/>
                  </a:lnTo>
                  <a:lnTo>
                    <a:pt x="235" y="6265"/>
                  </a:lnTo>
                  <a:lnTo>
                    <a:pt x="163" y="6095"/>
                  </a:lnTo>
                  <a:lnTo>
                    <a:pt x="105" y="5917"/>
                  </a:lnTo>
                  <a:lnTo>
                    <a:pt x="60" y="5734"/>
                  </a:lnTo>
                  <a:lnTo>
                    <a:pt x="28" y="5547"/>
                  </a:lnTo>
                  <a:lnTo>
                    <a:pt x="8" y="5358"/>
                  </a:lnTo>
                  <a:lnTo>
                    <a:pt x="0" y="5165"/>
                  </a:lnTo>
                  <a:lnTo>
                    <a:pt x="4" y="4970"/>
                  </a:lnTo>
                  <a:lnTo>
                    <a:pt x="20" y="4777"/>
                  </a:lnTo>
                  <a:lnTo>
                    <a:pt x="46" y="4582"/>
                  </a:lnTo>
                  <a:lnTo>
                    <a:pt x="84" y="4391"/>
                  </a:lnTo>
                  <a:lnTo>
                    <a:pt x="133" y="4200"/>
                  </a:lnTo>
                  <a:lnTo>
                    <a:pt x="192" y="4014"/>
                  </a:lnTo>
                  <a:lnTo>
                    <a:pt x="262" y="3832"/>
                  </a:lnTo>
                  <a:lnTo>
                    <a:pt x="341" y="3655"/>
                  </a:lnTo>
                  <a:lnTo>
                    <a:pt x="430" y="3485"/>
                  </a:lnTo>
                  <a:lnTo>
                    <a:pt x="529" y="3321"/>
                  </a:lnTo>
                  <a:lnTo>
                    <a:pt x="637" y="3166"/>
                  </a:lnTo>
                  <a:lnTo>
                    <a:pt x="765" y="3002"/>
                  </a:lnTo>
                  <a:lnTo>
                    <a:pt x="902" y="2844"/>
                  </a:lnTo>
                  <a:lnTo>
                    <a:pt x="1045" y="2692"/>
                  </a:lnTo>
                  <a:lnTo>
                    <a:pt x="1194" y="2545"/>
                  </a:lnTo>
                  <a:lnTo>
                    <a:pt x="1349" y="2402"/>
                  </a:lnTo>
                  <a:lnTo>
                    <a:pt x="1509" y="2265"/>
                  </a:lnTo>
                  <a:lnTo>
                    <a:pt x="1676" y="2134"/>
                  </a:lnTo>
                  <a:lnTo>
                    <a:pt x="1847" y="2007"/>
                  </a:lnTo>
                  <a:lnTo>
                    <a:pt x="2024" y="1883"/>
                  </a:lnTo>
                  <a:lnTo>
                    <a:pt x="2205" y="1766"/>
                  </a:lnTo>
                  <a:lnTo>
                    <a:pt x="2391" y="1652"/>
                  </a:lnTo>
                  <a:lnTo>
                    <a:pt x="2581" y="1544"/>
                  </a:lnTo>
                  <a:lnTo>
                    <a:pt x="2773" y="1439"/>
                  </a:lnTo>
                  <a:lnTo>
                    <a:pt x="2971" y="1339"/>
                  </a:lnTo>
                  <a:lnTo>
                    <a:pt x="3171" y="1243"/>
                  </a:lnTo>
                  <a:lnTo>
                    <a:pt x="3372" y="1151"/>
                  </a:lnTo>
                  <a:lnTo>
                    <a:pt x="3577" y="1062"/>
                  </a:lnTo>
                  <a:lnTo>
                    <a:pt x="3785" y="979"/>
                  </a:lnTo>
                  <a:lnTo>
                    <a:pt x="3994" y="898"/>
                  </a:lnTo>
                  <a:lnTo>
                    <a:pt x="4204" y="820"/>
                  </a:lnTo>
                  <a:lnTo>
                    <a:pt x="4416" y="747"/>
                  </a:lnTo>
                  <a:lnTo>
                    <a:pt x="4629" y="677"/>
                  </a:lnTo>
                  <a:lnTo>
                    <a:pt x="4842" y="610"/>
                  </a:lnTo>
                  <a:lnTo>
                    <a:pt x="5057" y="546"/>
                  </a:lnTo>
                  <a:lnTo>
                    <a:pt x="5270" y="486"/>
                  </a:lnTo>
                  <a:lnTo>
                    <a:pt x="5484" y="428"/>
                  </a:lnTo>
                  <a:lnTo>
                    <a:pt x="5697" y="373"/>
                  </a:lnTo>
                  <a:lnTo>
                    <a:pt x="5909" y="321"/>
                  </a:lnTo>
                  <a:lnTo>
                    <a:pt x="6119" y="271"/>
                  </a:lnTo>
                  <a:lnTo>
                    <a:pt x="6329" y="225"/>
                  </a:lnTo>
                  <a:lnTo>
                    <a:pt x="6537" y="180"/>
                  </a:lnTo>
                  <a:lnTo>
                    <a:pt x="6742" y="138"/>
                  </a:lnTo>
                  <a:lnTo>
                    <a:pt x="6949" y="99"/>
                  </a:lnTo>
                  <a:lnTo>
                    <a:pt x="7164" y="65"/>
                  </a:lnTo>
                  <a:lnTo>
                    <a:pt x="7386" y="39"/>
                  </a:lnTo>
                  <a:lnTo>
                    <a:pt x="7616" y="19"/>
                  </a:lnTo>
                  <a:lnTo>
                    <a:pt x="7853" y="6"/>
                  </a:lnTo>
                  <a:lnTo>
                    <a:pt x="8095" y="0"/>
                  </a:lnTo>
                  <a:lnTo>
                    <a:pt x="8341" y="1"/>
                  </a:lnTo>
                  <a:lnTo>
                    <a:pt x="8592" y="9"/>
                  </a:lnTo>
                  <a:lnTo>
                    <a:pt x="8848" y="22"/>
                  </a:lnTo>
                  <a:lnTo>
                    <a:pt x="9106" y="43"/>
                  </a:lnTo>
                  <a:lnTo>
                    <a:pt x="9366" y="71"/>
                  </a:lnTo>
                  <a:lnTo>
                    <a:pt x="9627" y="105"/>
                  </a:lnTo>
                  <a:lnTo>
                    <a:pt x="9890" y="145"/>
                  </a:lnTo>
                  <a:lnTo>
                    <a:pt x="10151" y="192"/>
                  </a:lnTo>
                  <a:lnTo>
                    <a:pt x="10413" y="246"/>
                  </a:lnTo>
                  <a:lnTo>
                    <a:pt x="10674" y="306"/>
                  </a:lnTo>
                  <a:lnTo>
                    <a:pt x="10931" y="372"/>
                  </a:lnTo>
                  <a:lnTo>
                    <a:pt x="11187" y="445"/>
                  </a:lnTo>
                  <a:lnTo>
                    <a:pt x="11439" y="524"/>
                  </a:lnTo>
                  <a:lnTo>
                    <a:pt x="11687" y="610"/>
                  </a:lnTo>
                  <a:lnTo>
                    <a:pt x="11930" y="702"/>
                  </a:lnTo>
                  <a:lnTo>
                    <a:pt x="12167" y="800"/>
                  </a:lnTo>
                  <a:lnTo>
                    <a:pt x="12397" y="906"/>
                  </a:lnTo>
                  <a:lnTo>
                    <a:pt x="12622" y="1017"/>
                  </a:lnTo>
                  <a:lnTo>
                    <a:pt x="12838" y="1134"/>
                  </a:lnTo>
                  <a:lnTo>
                    <a:pt x="13045" y="1258"/>
                  </a:lnTo>
                  <a:lnTo>
                    <a:pt x="13244" y="1387"/>
                  </a:lnTo>
                  <a:lnTo>
                    <a:pt x="13432" y="1524"/>
                  </a:lnTo>
                  <a:lnTo>
                    <a:pt x="13611" y="1666"/>
                  </a:lnTo>
                  <a:lnTo>
                    <a:pt x="13777" y="1814"/>
                  </a:lnTo>
                  <a:lnTo>
                    <a:pt x="13931" y="1969"/>
                  </a:lnTo>
                  <a:lnTo>
                    <a:pt x="14074" y="2130"/>
                  </a:lnTo>
                  <a:lnTo>
                    <a:pt x="14178" y="2258"/>
                  </a:lnTo>
                  <a:lnTo>
                    <a:pt x="14274" y="2391"/>
                  </a:lnTo>
                  <a:lnTo>
                    <a:pt x="14363" y="2525"/>
                  </a:lnTo>
                  <a:lnTo>
                    <a:pt x="14445" y="2661"/>
                  </a:lnTo>
                  <a:lnTo>
                    <a:pt x="14518" y="2800"/>
                  </a:lnTo>
                  <a:lnTo>
                    <a:pt x="14585" y="2939"/>
                  </a:lnTo>
                  <a:lnTo>
                    <a:pt x="14645" y="3080"/>
                  </a:lnTo>
                  <a:lnTo>
                    <a:pt x="14697" y="3223"/>
                  </a:lnTo>
                  <a:lnTo>
                    <a:pt x="14743" y="3366"/>
                  </a:lnTo>
                  <a:lnTo>
                    <a:pt x="14780" y="3510"/>
                  </a:lnTo>
                  <a:lnTo>
                    <a:pt x="14810" y="3654"/>
                  </a:lnTo>
                  <a:lnTo>
                    <a:pt x="14833" y="3797"/>
                  </a:lnTo>
                  <a:lnTo>
                    <a:pt x="14848" y="3941"/>
                  </a:lnTo>
                  <a:lnTo>
                    <a:pt x="14856" y="4084"/>
                  </a:lnTo>
                  <a:lnTo>
                    <a:pt x="14857" y="4227"/>
                  </a:lnTo>
                  <a:lnTo>
                    <a:pt x="14850" y="4369"/>
                  </a:lnTo>
                  <a:lnTo>
                    <a:pt x="14837" y="4510"/>
                  </a:lnTo>
                  <a:lnTo>
                    <a:pt x="14815" y="4649"/>
                  </a:lnTo>
                  <a:lnTo>
                    <a:pt x="14787" y="4786"/>
                  </a:lnTo>
                  <a:lnTo>
                    <a:pt x="14751" y="4922"/>
                  </a:lnTo>
                  <a:lnTo>
                    <a:pt x="14707" y="5055"/>
                  </a:lnTo>
                  <a:lnTo>
                    <a:pt x="14657" y="5186"/>
                  </a:lnTo>
                  <a:lnTo>
                    <a:pt x="14599" y="5314"/>
                  </a:lnTo>
                  <a:lnTo>
                    <a:pt x="14534" y="5439"/>
                  </a:lnTo>
                  <a:lnTo>
                    <a:pt x="14461" y="5562"/>
                  </a:lnTo>
                  <a:lnTo>
                    <a:pt x="14381" y="5680"/>
                  </a:lnTo>
                  <a:lnTo>
                    <a:pt x="14294" y="5794"/>
                  </a:lnTo>
                  <a:lnTo>
                    <a:pt x="14199" y="5905"/>
                  </a:lnTo>
                  <a:lnTo>
                    <a:pt x="14097" y="6011"/>
                  </a:lnTo>
                  <a:lnTo>
                    <a:pt x="13987" y="6113"/>
                  </a:lnTo>
                  <a:lnTo>
                    <a:pt x="13870" y="6210"/>
                  </a:lnTo>
                  <a:lnTo>
                    <a:pt x="13746" y="6302"/>
                  </a:lnTo>
                  <a:close/>
                </a:path>
              </a:pathLst>
            </a:custGeom>
            <a:solidFill>
              <a:srgbClr val="DD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1" name="Freeform 17">
              <a:extLst>
                <a:ext uri="{FF2B5EF4-FFF2-40B4-BE49-F238E27FC236}">
                  <a16:creationId xmlns:a16="http://schemas.microsoft.com/office/drawing/2014/main" id="{C33D42C9-8E8E-43FE-9F63-25FAABD5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305"/>
              <a:ext cx="1808" cy="876"/>
            </a:xfrm>
            <a:custGeom>
              <a:avLst/>
              <a:gdLst>
                <a:gd name="T0" fmla="*/ 13666 w 14471"/>
                <a:gd name="T1" fmla="*/ 5615 h 7005"/>
                <a:gd name="T2" fmla="*/ 14035 w 14471"/>
                <a:gd name="T3" fmla="*/ 5223 h 7005"/>
                <a:gd name="T4" fmla="*/ 14293 w 14471"/>
                <a:gd name="T5" fmla="*/ 4783 h 7005"/>
                <a:gd name="T6" fmla="*/ 14437 w 14471"/>
                <a:gd name="T7" fmla="*/ 4307 h 7005"/>
                <a:gd name="T8" fmla="*/ 14468 w 14471"/>
                <a:gd name="T9" fmla="*/ 3803 h 7005"/>
                <a:gd name="T10" fmla="*/ 14384 w 14471"/>
                <a:gd name="T11" fmla="*/ 3282 h 7005"/>
                <a:gd name="T12" fmla="*/ 14185 w 14471"/>
                <a:gd name="T13" fmla="*/ 2756 h 7005"/>
                <a:gd name="T14" fmla="*/ 13873 w 14471"/>
                <a:gd name="T15" fmla="*/ 2235 h 7005"/>
                <a:gd name="T16" fmla="*/ 13333 w 14471"/>
                <a:gd name="T17" fmla="*/ 1637 h 7005"/>
                <a:gd name="T18" fmla="*/ 12574 w 14471"/>
                <a:gd name="T19" fmla="*/ 1104 h 7005"/>
                <a:gd name="T20" fmla="*/ 11672 w 14471"/>
                <a:gd name="T21" fmla="*/ 675 h 7005"/>
                <a:gd name="T22" fmla="*/ 10676 w 14471"/>
                <a:gd name="T23" fmla="*/ 351 h 7005"/>
                <a:gd name="T24" fmla="*/ 9634 w 14471"/>
                <a:gd name="T25" fmla="*/ 131 h 7005"/>
                <a:gd name="T26" fmla="*/ 8596 w 14471"/>
                <a:gd name="T27" fmla="*/ 17 h 7005"/>
                <a:gd name="T28" fmla="*/ 7610 w 14471"/>
                <a:gd name="T29" fmla="*/ 8 h 7005"/>
                <a:gd name="T30" fmla="*/ 6726 w 14471"/>
                <a:gd name="T31" fmla="*/ 103 h 7005"/>
                <a:gd name="T32" fmla="*/ 5957 w 14471"/>
                <a:gd name="T33" fmla="*/ 272 h 7005"/>
                <a:gd name="T34" fmla="*/ 5170 w 14471"/>
                <a:gd name="T35" fmla="*/ 467 h 7005"/>
                <a:gd name="T36" fmla="*/ 4373 w 14471"/>
                <a:gd name="T37" fmla="*/ 698 h 7005"/>
                <a:gd name="T38" fmla="*/ 3580 w 14471"/>
                <a:gd name="T39" fmla="*/ 978 h 7005"/>
                <a:gd name="T40" fmla="*/ 2813 w 14471"/>
                <a:gd name="T41" fmla="*/ 1316 h 7005"/>
                <a:gd name="T42" fmla="*/ 2086 w 14471"/>
                <a:gd name="T43" fmla="*/ 1724 h 7005"/>
                <a:gd name="T44" fmla="*/ 1418 w 14471"/>
                <a:gd name="T45" fmla="*/ 2212 h 7005"/>
                <a:gd name="T46" fmla="*/ 828 w 14471"/>
                <a:gd name="T47" fmla="*/ 2792 h 7005"/>
                <a:gd name="T48" fmla="*/ 384 w 14471"/>
                <a:gd name="T49" fmla="*/ 3415 h 7005"/>
                <a:gd name="T50" fmla="*/ 107 w 14471"/>
                <a:gd name="T51" fmla="*/ 4104 h 7005"/>
                <a:gd name="T52" fmla="*/ 0 w 14471"/>
                <a:gd name="T53" fmla="*/ 4828 h 7005"/>
                <a:gd name="T54" fmla="*/ 77 w 14471"/>
                <a:gd name="T55" fmla="*/ 5528 h 7005"/>
                <a:gd name="T56" fmla="*/ 350 w 14471"/>
                <a:gd name="T57" fmla="*/ 6150 h 7005"/>
                <a:gd name="T58" fmla="*/ 834 w 14471"/>
                <a:gd name="T59" fmla="*/ 6639 h 7005"/>
                <a:gd name="T60" fmla="*/ 1542 w 14471"/>
                <a:gd name="T61" fmla="*/ 6939 h 7005"/>
                <a:gd name="T62" fmla="*/ 2490 w 14471"/>
                <a:gd name="T63" fmla="*/ 6993 h 7005"/>
                <a:gd name="T64" fmla="*/ 3484 w 14471"/>
                <a:gd name="T65" fmla="*/ 6817 h 7005"/>
                <a:gd name="T66" fmla="*/ 4258 w 14471"/>
                <a:gd name="T67" fmla="*/ 6575 h 7005"/>
                <a:gd name="T68" fmla="*/ 4882 w 14471"/>
                <a:gd name="T69" fmla="*/ 6314 h 7005"/>
                <a:gd name="T70" fmla="*/ 5425 w 14471"/>
                <a:gd name="T71" fmla="*/ 6068 h 7005"/>
                <a:gd name="T72" fmla="*/ 5955 w 14471"/>
                <a:gd name="T73" fmla="*/ 5877 h 7005"/>
                <a:gd name="T74" fmla="*/ 6539 w 14471"/>
                <a:gd name="T75" fmla="*/ 5778 h 7005"/>
                <a:gd name="T76" fmla="*/ 7247 w 14471"/>
                <a:gd name="T77" fmla="*/ 5809 h 7005"/>
                <a:gd name="T78" fmla="*/ 8146 w 14471"/>
                <a:gd name="T79" fmla="*/ 6008 h 7005"/>
                <a:gd name="T80" fmla="*/ 8869 w 14471"/>
                <a:gd name="T81" fmla="*/ 6226 h 7005"/>
                <a:gd name="T82" fmla="*/ 9487 w 14471"/>
                <a:gd name="T83" fmla="*/ 6377 h 7005"/>
                <a:gd name="T84" fmla="*/ 10107 w 14471"/>
                <a:gd name="T85" fmla="*/ 6481 h 7005"/>
                <a:gd name="T86" fmla="*/ 10727 w 14471"/>
                <a:gd name="T87" fmla="*/ 6530 h 7005"/>
                <a:gd name="T88" fmla="*/ 11344 w 14471"/>
                <a:gd name="T89" fmla="*/ 6511 h 7005"/>
                <a:gd name="T90" fmla="*/ 11958 w 14471"/>
                <a:gd name="T91" fmla="*/ 6417 h 7005"/>
                <a:gd name="T92" fmla="*/ 12565 w 14471"/>
                <a:gd name="T93" fmla="*/ 6235 h 7005"/>
                <a:gd name="T94" fmla="*/ 13165 w 14471"/>
                <a:gd name="T95" fmla="*/ 5956 h 7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71" h="7005">
                  <a:moveTo>
                    <a:pt x="13314" y="5870"/>
                  </a:moveTo>
                  <a:lnTo>
                    <a:pt x="13438" y="5789"/>
                  </a:lnTo>
                  <a:lnTo>
                    <a:pt x="13555" y="5704"/>
                  </a:lnTo>
                  <a:lnTo>
                    <a:pt x="13666" y="5615"/>
                  </a:lnTo>
                  <a:lnTo>
                    <a:pt x="13768" y="5522"/>
                  </a:lnTo>
                  <a:lnTo>
                    <a:pt x="13864" y="5425"/>
                  </a:lnTo>
                  <a:lnTo>
                    <a:pt x="13953" y="5326"/>
                  </a:lnTo>
                  <a:lnTo>
                    <a:pt x="14035" y="5223"/>
                  </a:lnTo>
                  <a:lnTo>
                    <a:pt x="14111" y="5118"/>
                  </a:lnTo>
                  <a:lnTo>
                    <a:pt x="14178" y="5009"/>
                  </a:lnTo>
                  <a:lnTo>
                    <a:pt x="14239" y="4897"/>
                  </a:lnTo>
                  <a:lnTo>
                    <a:pt x="14293" y="4783"/>
                  </a:lnTo>
                  <a:lnTo>
                    <a:pt x="14339" y="4668"/>
                  </a:lnTo>
                  <a:lnTo>
                    <a:pt x="14379" y="4549"/>
                  </a:lnTo>
                  <a:lnTo>
                    <a:pt x="14412" y="4429"/>
                  </a:lnTo>
                  <a:lnTo>
                    <a:pt x="14437" y="4307"/>
                  </a:lnTo>
                  <a:lnTo>
                    <a:pt x="14455" y="4183"/>
                  </a:lnTo>
                  <a:lnTo>
                    <a:pt x="14467" y="4058"/>
                  </a:lnTo>
                  <a:lnTo>
                    <a:pt x="14471" y="3930"/>
                  </a:lnTo>
                  <a:lnTo>
                    <a:pt x="14468" y="3803"/>
                  </a:lnTo>
                  <a:lnTo>
                    <a:pt x="14457" y="3674"/>
                  </a:lnTo>
                  <a:lnTo>
                    <a:pt x="14440" y="3544"/>
                  </a:lnTo>
                  <a:lnTo>
                    <a:pt x="14415" y="3414"/>
                  </a:lnTo>
                  <a:lnTo>
                    <a:pt x="14384" y="3282"/>
                  </a:lnTo>
                  <a:lnTo>
                    <a:pt x="14344" y="3151"/>
                  </a:lnTo>
                  <a:lnTo>
                    <a:pt x="14299" y="3019"/>
                  </a:lnTo>
                  <a:lnTo>
                    <a:pt x="14246" y="2888"/>
                  </a:lnTo>
                  <a:lnTo>
                    <a:pt x="14185" y="2756"/>
                  </a:lnTo>
                  <a:lnTo>
                    <a:pt x="14118" y="2625"/>
                  </a:lnTo>
                  <a:lnTo>
                    <a:pt x="14043" y="2495"/>
                  </a:lnTo>
                  <a:lnTo>
                    <a:pt x="13962" y="2364"/>
                  </a:lnTo>
                  <a:lnTo>
                    <a:pt x="13873" y="2235"/>
                  </a:lnTo>
                  <a:lnTo>
                    <a:pt x="13778" y="2106"/>
                  </a:lnTo>
                  <a:lnTo>
                    <a:pt x="13642" y="1944"/>
                  </a:lnTo>
                  <a:lnTo>
                    <a:pt x="13494" y="1787"/>
                  </a:lnTo>
                  <a:lnTo>
                    <a:pt x="13333" y="1637"/>
                  </a:lnTo>
                  <a:lnTo>
                    <a:pt x="13159" y="1495"/>
                  </a:lnTo>
                  <a:lnTo>
                    <a:pt x="12975" y="1358"/>
                  </a:lnTo>
                  <a:lnTo>
                    <a:pt x="12779" y="1227"/>
                  </a:lnTo>
                  <a:lnTo>
                    <a:pt x="12574" y="1104"/>
                  </a:lnTo>
                  <a:lnTo>
                    <a:pt x="12360" y="987"/>
                  </a:lnTo>
                  <a:lnTo>
                    <a:pt x="12139" y="876"/>
                  </a:lnTo>
                  <a:lnTo>
                    <a:pt x="11909" y="772"/>
                  </a:lnTo>
                  <a:lnTo>
                    <a:pt x="11672" y="675"/>
                  </a:lnTo>
                  <a:lnTo>
                    <a:pt x="11430" y="585"/>
                  </a:lnTo>
                  <a:lnTo>
                    <a:pt x="11183" y="500"/>
                  </a:lnTo>
                  <a:lnTo>
                    <a:pt x="10932" y="422"/>
                  </a:lnTo>
                  <a:lnTo>
                    <a:pt x="10676" y="351"/>
                  </a:lnTo>
                  <a:lnTo>
                    <a:pt x="10417" y="286"/>
                  </a:lnTo>
                  <a:lnTo>
                    <a:pt x="10158" y="228"/>
                  </a:lnTo>
                  <a:lnTo>
                    <a:pt x="9896" y="177"/>
                  </a:lnTo>
                  <a:lnTo>
                    <a:pt x="9634" y="131"/>
                  </a:lnTo>
                  <a:lnTo>
                    <a:pt x="9372" y="93"/>
                  </a:lnTo>
                  <a:lnTo>
                    <a:pt x="9111" y="62"/>
                  </a:lnTo>
                  <a:lnTo>
                    <a:pt x="8852" y="36"/>
                  </a:lnTo>
                  <a:lnTo>
                    <a:pt x="8596" y="17"/>
                  </a:lnTo>
                  <a:lnTo>
                    <a:pt x="8342" y="5"/>
                  </a:lnTo>
                  <a:lnTo>
                    <a:pt x="8093" y="0"/>
                  </a:lnTo>
                  <a:lnTo>
                    <a:pt x="7849" y="1"/>
                  </a:lnTo>
                  <a:lnTo>
                    <a:pt x="7610" y="8"/>
                  </a:lnTo>
                  <a:lnTo>
                    <a:pt x="7377" y="21"/>
                  </a:lnTo>
                  <a:lnTo>
                    <a:pt x="7153" y="42"/>
                  </a:lnTo>
                  <a:lnTo>
                    <a:pt x="6935" y="69"/>
                  </a:lnTo>
                  <a:lnTo>
                    <a:pt x="6726" y="103"/>
                  </a:lnTo>
                  <a:lnTo>
                    <a:pt x="6527" y="144"/>
                  </a:lnTo>
                  <a:lnTo>
                    <a:pt x="6339" y="185"/>
                  </a:lnTo>
                  <a:lnTo>
                    <a:pt x="6149" y="227"/>
                  </a:lnTo>
                  <a:lnTo>
                    <a:pt x="5957" y="272"/>
                  </a:lnTo>
                  <a:lnTo>
                    <a:pt x="5762" y="317"/>
                  </a:lnTo>
                  <a:lnTo>
                    <a:pt x="5567" y="365"/>
                  </a:lnTo>
                  <a:lnTo>
                    <a:pt x="5369" y="415"/>
                  </a:lnTo>
                  <a:lnTo>
                    <a:pt x="5170" y="467"/>
                  </a:lnTo>
                  <a:lnTo>
                    <a:pt x="4972" y="520"/>
                  </a:lnTo>
                  <a:lnTo>
                    <a:pt x="4772" y="577"/>
                  </a:lnTo>
                  <a:lnTo>
                    <a:pt x="4573" y="636"/>
                  </a:lnTo>
                  <a:lnTo>
                    <a:pt x="4373" y="698"/>
                  </a:lnTo>
                  <a:lnTo>
                    <a:pt x="4174" y="764"/>
                  </a:lnTo>
                  <a:lnTo>
                    <a:pt x="3976" y="832"/>
                  </a:lnTo>
                  <a:lnTo>
                    <a:pt x="3777" y="903"/>
                  </a:lnTo>
                  <a:lnTo>
                    <a:pt x="3580" y="978"/>
                  </a:lnTo>
                  <a:lnTo>
                    <a:pt x="3386" y="1057"/>
                  </a:lnTo>
                  <a:lnTo>
                    <a:pt x="3193" y="1139"/>
                  </a:lnTo>
                  <a:lnTo>
                    <a:pt x="3001" y="1225"/>
                  </a:lnTo>
                  <a:lnTo>
                    <a:pt x="2813" y="1316"/>
                  </a:lnTo>
                  <a:lnTo>
                    <a:pt x="2627" y="1412"/>
                  </a:lnTo>
                  <a:lnTo>
                    <a:pt x="2443" y="1511"/>
                  </a:lnTo>
                  <a:lnTo>
                    <a:pt x="2263" y="1615"/>
                  </a:lnTo>
                  <a:lnTo>
                    <a:pt x="2086" y="1724"/>
                  </a:lnTo>
                  <a:lnTo>
                    <a:pt x="1913" y="1838"/>
                  </a:lnTo>
                  <a:lnTo>
                    <a:pt x="1743" y="1957"/>
                  </a:lnTo>
                  <a:lnTo>
                    <a:pt x="1579" y="2083"/>
                  </a:lnTo>
                  <a:lnTo>
                    <a:pt x="1418" y="2212"/>
                  </a:lnTo>
                  <a:lnTo>
                    <a:pt x="1262" y="2349"/>
                  </a:lnTo>
                  <a:lnTo>
                    <a:pt x="1112" y="2490"/>
                  </a:lnTo>
                  <a:lnTo>
                    <a:pt x="967" y="2637"/>
                  </a:lnTo>
                  <a:lnTo>
                    <a:pt x="828" y="2792"/>
                  </a:lnTo>
                  <a:lnTo>
                    <a:pt x="694" y="2952"/>
                  </a:lnTo>
                  <a:lnTo>
                    <a:pt x="581" y="3099"/>
                  </a:lnTo>
                  <a:lnTo>
                    <a:pt x="478" y="3253"/>
                  </a:lnTo>
                  <a:lnTo>
                    <a:pt x="384" y="3415"/>
                  </a:lnTo>
                  <a:lnTo>
                    <a:pt x="299" y="3581"/>
                  </a:lnTo>
                  <a:lnTo>
                    <a:pt x="225" y="3752"/>
                  </a:lnTo>
                  <a:lnTo>
                    <a:pt x="160" y="3926"/>
                  </a:lnTo>
                  <a:lnTo>
                    <a:pt x="107" y="4104"/>
                  </a:lnTo>
                  <a:lnTo>
                    <a:pt x="64" y="4284"/>
                  </a:lnTo>
                  <a:lnTo>
                    <a:pt x="31" y="4466"/>
                  </a:lnTo>
                  <a:lnTo>
                    <a:pt x="10" y="4647"/>
                  </a:lnTo>
                  <a:lnTo>
                    <a:pt x="0" y="4828"/>
                  </a:lnTo>
                  <a:lnTo>
                    <a:pt x="1" y="5007"/>
                  </a:lnTo>
                  <a:lnTo>
                    <a:pt x="15" y="5184"/>
                  </a:lnTo>
                  <a:lnTo>
                    <a:pt x="39" y="5358"/>
                  </a:lnTo>
                  <a:lnTo>
                    <a:pt x="77" y="5528"/>
                  </a:lnTo>
                  <a:lnTo>
                    <a:pt x="125" y="5693"/>
                  </a:lnTo>
                  <a:lnTo>
                    <a:pt x="187" y="5853"/>
                  </a:lnTo>
                  <a:lnTo>
                    <a:pt x="262" y="6005"/>
                  </a:lnTo>
                  <a:lnTo>
                    <a:pt x="350" y="6150"/>
                  </a:lnTo>
                  <a:lnTo>
                    <a:pt x="450" y="6288"/>
                  </a:lnTo>
                  <a:lnTo>
                    <a:pt x="565" y="6415"/>
                  </a:lnTo>
                  <a:lnTo>
                    <a:pt x="692" y="6533"/>
                  </a:lnTo>
                  <a:lnTo>
                    <a:pt x="834" y="6639"/>
                  </a:lnTo>
                  <a:lnTo>
                    <a:pt x="990" y="6734"/>
                  </a:lnTo>
                  <a:lnTo>
                    <a:pt x="1160" y="6816"/>
                  </a:lnTo>
                  <a:lnTo>
                    <a:pt x="1344" y="6884"/>
                  </a:lnTo>
                  <a:lnTo>
                    <a:pt x="1542" y="6939"/>
                  </a:lnTo>
                  <a:lnTo>
                    <a:pt x="1757" y="6977"/>
                  </a:lnTo>
                  <a:lnTo>
                    <a:pt x="1986" y="7000"/>
                  </a:lnTo>
                  <a:lnTo>
                    <a:pt x="2230" y="7005"/>
                  </a:lnTo>
                  <a:lnTo>
                    <a:pt x="2490" y="6993"/>
                  </a:lnTo>
                  <a:lnTo>
                    <a:pt x="2766" y="6962"/>
                  </a:lnTo>
                  <a:lnTo>
                    <a:pt x="3021" y="6918"/>
                  </a:lnTo>
                  <a:lnTo>
                    <a:pt x="3260" y="6869"/>
                  </a:lnTo>
                  <a:lnTo>
                    <a:pt x="3484" y="6817"/>
                  </a:lnTo>
                  <a:lnTo>
                    <a:pt x="3696" y="6761"/>
                  </a:lnTo>
                  <a:lnTo>
                    <a:pt x="3894" y="6701"/>
                  </a:lnTo>
                  <a:lnTo>
                    <a:pt x="4081" y="6640"/>
                  </a:lnTo>
                  <a:lnTo>
                    <a:pt x="4258" y="6575"/>
                  </a:lnTo>
                  <a:lnTo>
                    <a:pt x="4426" y="6510"/>
                  </a:lnTo>
                  <a:lnTo>
                    <a:pt x="4585" y="6445"/>
                  </a:lnTo>
                  <a:lnTo>
                    <a:pt x="4736" y="6379"/>
                  </a:lnTo>
                  <a:lnTo>
                    <a:pt x="4882" y="6314"/>
                  </a:lnTo>
                  <a:lnTo>
                    <a:pt x="5023" y="6249"/>
                  </a:lnTo>
                  <a:lnTo>
                    <a:pt x="5159" y="6186"/>
                  </a:lnTo>
                  <a:lnTo>
                    <a:pt x="5294" y="6126"/>
                  </a:lnTo>
                  <a:lnTo>
                    <a:pt x="5425" y="6068"/>
                  </a:lnTo>
                  <a:lnTo>
                    <a:pt x="5556" y="6013"/>
                  </a:lnTo>
                  <a:lnTo>
                    <a:pt x="5688" y="5964"/>
                  </a:lnTo>
                  <a:lnTo>
                    <a:pt x="5820" y="5918"/>
                  </a:lnTo>
                  <a:lnTo>
                    <a:pt x="5955" y="5877"/>
                  </a:lnTo>
                  <a:lnTo>
                    <a:pt x="6093" y="5842"/>
                  </a:lnTo>
                  <a:lnTo>
                    <a:pt x="6236" y="5814"/>
                  </a:lnTo>
                  <a:lnTo>
                    <a:pt x="6384" y="5792"/>
                  </a:lnTo>
                  <a:lnTo>
                    <a:pt x="6539" y="5778"/>
                  </a:lnTo>
                  <a:lnTo>
                    <a:pt x="6703" y="5772"/>
                  </a:lnTo>
                  <a:lnTo>
                    <a:pt x="6873" y="5775"/>
                  </a:lnTo>
                  <a:lnTo>
                    <a:pt x="7054" y="5788"/>
                  </a:lnTo>
                  <a:lnTo>
                    <a:pt x="7247" y="5809"/>
                  </a:lnTo>
                  <a:lnTo>
                    <a:pt x="7451" y="5842"/>
                  </a:lnTo>
                  <a:lnTo>
                    <a:pt x="7668" y="5886"/>
                  </a:lnTo>
                  <a:lnTo>
                    <a:pt x="7899" y="5941"/>
                  </a:lnTo>
                  <a:lnTo>
                    <a:pt x="8146" y="6008"/>
                  </a:lnTo>
                  <a:lnTo>
                    <a:pt x="8407" y="6089"/>
                  </a:lnTo>
                  <a:lnTo>
                    <a:pt x="8562" y="6136"/>
                  </a:lnTo>
                  <a:lnTo>
                    <a:pt x="8715" y="6182"/>
                  </a:lnTo>
                  <a:lnTo>
                    <a:pt x="8869" y="6226"/>
                  </a:lnTo>
                  <a:lnTo>
                    <a:pt x="9023" y="6267"/>
                  </a:lnTo>
                  <a:lnTo>
                    <a:pt x="9178" y="6306"/>
                  </a:lnTo>
                  <a:lnTo>
                    <a:pt x="9332" y="6343"/>
                  </a:lnTo>
                  <a:lnTo>
                    <a:pt x="9487" y="6377"/>
                  </a:lnTo>
                  <a:lnTo>
                    <a:pt x="9642" y="6408"/>
                  </a:lnTo>
                  <a:lnTo>
                    <a:pt x="9797" y="6436"/>
                  </a:lnTo>
                  <a:lnTo>
                    <a:pt x="9952" y="6459"/>
                  </a:lnTo>
                  <a:lnTo>
                    <a:pt x="10107" y="6481"/>
                  </a:lnTo>
                  <a:lnTo>
                    <a:pt x="10262" y="6499"/>
                  </a:lnTo>
                  <a:lnTo>
                    <a:pt x="10416" y="6513"/>
                  </a:lnTo>
                  <a:lnTo>
                    <a:pt x="10572" y="6524"/>
                  </a:lnTo>
                  <a:lnTo>
                    <a:pt x="10727" y="6530"/>
                  </a:lnTo>
                  <a:lnTo>
                    <a:pt x="10881" y="6532"/>
                  </a:lnTo>
                  <a:lnTo>
                    <a:pt x="11036" y="6530"/>
                  </a:lnTo>
                  <a:lnTo>
                    <a:pt x="11190" y="6523"/>
                  </a:lnTo>
                  <a:lnTo>
                    <a:pt x="11344" y="6511"/>
                  </a:lnTo>
                  <a:lnTo>
                    <a:pt x="11497" y="6496"/>
                  </a:lnTo>
                  <a:lnTo>
                    <a:pt x="11652" y="6475"/>
                  </a:lnTo>
                  <a:lnTo>
                    <a:pt x="11805" y="6448"/>
                  </a:lnTo>
                  <a:lnTo>
                    <a:pt x="11958" y="6417"/>
                  </a:lnTo>
                  <a:lnTo>
                    <a:pt x="12110" y="6380"/>
                  </a:lnTo>
                  <a:lnTo>
                    <a:pt x="12262" y="6337"/>
                  </a:lnTo>
                  <a:lnTo>
                    <a:pt x="12414" y="6290"/>
                  </a:lnTo>
                  <a:lnTo>
                    <a:pt x="12565" y="6235"/>
                  </a:lnTo>
                  <a:lnTo>
                    <a:pt x="12716" y="6175"/>
                  </a:lnTo>
                  <a:lnTo>
                    <a:pt x="12866" y="6109"/>
                  </a:lnTo>
                  <a:lnTo>
                    <a:pt x="13016" y="6036"/>
                  </a:lnTo>
                  <a:lnTo>
                    <a:pt x="13165" y="5956"/>
                  </a:lnTo>
                  <a:lnTo>
                    <a:pt x="13314" y="5870"/>
                  </a:lnTo>
                  <a:close/>
                </a:path>
              </a:pathLst>
            </a:custGeom>
            <a:solidFill>
              <a:srgbClr val="E5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2" name="Freeform 18">
              <a:extLst>
                <a:ext uri="{FF2B5EF4-FFF2-40B4-BE49-F238E27FC236}">
                  <a16:creationId xmlns:a16="http://schemas.microsoft.com/office/drawing/2014/main" id="{B0621639-F001-4B96-8077-25D492FC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45"/>
              <a:ext cx="216" cy="145"/>
            </a:xfrm>
            <a:custGeom>
              <a:avLst/>
              <a:gdLst>
                <a:gd name="T0" fmla="*/ 1340 w 1731"/>
                <a:gd name="T1" fmla="*/ 117 h 1160"/>
                <a:gd name="T2" fmla="*/ 1486 w 1731"/>
                <a:gd name="T3" fmla="*/ 191 h 1160"/>
                <a:gd name="T4" fmla="*/ 1597 w 1731"/>
                <a:gd name="T5" fmla="*/ 277 h 1160"/>
                <a:gd name="T6" fmla="*/ 1672 w 1731"/>
                <a:gd name="T7" fmla="*/ 370 h 1160"/>
                <a:gd name="T8" fmla="*/ 1717 w 1731"/>
                <a:gd name="T9" fmla="*/ 469 h 1160"/>
                <a:gd name="T10" fmla="*/ 1731 w 1731"/>
                <a:gd name="T11" fmla="*/ 570 h 1160"/>
                <a:gd name="T12" fmla="*/ 1717 w 1731"/>
                <a:gd name="T13" fmla="*/ 672 h 1160"/>
                <a:gd name="T14" fmla="*/ 1677 w 1731"/>
                <a:gd name="T15" fmla="*/ 770 h 1160"/>
                <a:gd name="T16" fmla="*/ 1613 w 1731"/>
                <a:gd name="T17" fmla="*/ 863 h 1160"/>
                <a:gd name="T18" fmla="*/ 1527 w 1731"/>
                <a:gd name="T19" fmla="*/ 949 h 1160"/>
                <a:gd name="T20" fmla="*/ 1422 w 1731"/>
                <a:gd name="T21" fmla="*/ 1023 h 1160"/>
                <a:gd name="T22" fmla="*/ 1298 w 1731"/>
                <a:gd name="T23" fmla="*/ 1084 h 1160"/>
                <a:gd name="T24" fmla="*/ 1158 w 1731"/>
                <a:gd name="T25" fmla="*/ 1129 h 1160"/>
                <a:gd name="T26" fmla="*/ 1005 w 1731"/>
                <a:gd name="T27" fmla="*/ 1155 h 1160"/>
                <a:gd name="T28" fmla="*/ 839 w 1731"/>
                <a:gd name="T29" fmla="*/ 1160 h 1160"/>
                <a:gd name="T30" fmla="*/ 663 w 1731"/>
                <a:gd name="T31" fmla="*/ 1141 h 1160"/>
                <a:gd name="T32" fmla="*/ 474 w 1731"/>
                <a:gd name="T33" fmla="*/ 1093 h 1160"/>
                <a:gd name="T34" fmla="*/ 309 w 1731"/>
                <a:gd name="T35" fmla="*/ 1023 h 1160"/>
                <a:gd name="T36" fmla="*/ 181 w 1731"/>
                <a:gd name="T37" fmla="*/ 937 h 1160"/>
                <a:gd name="T38" fmla="*/ 87 w 1731"/>
                <a:gd name="T39" fmla="*/ 839 h 1160"/>
                <a:gd name="T40" fmla="*/ 28 w 1731"/>
                <a:gd name="T41" fmla="*/ 733 h 1160"/>
                <a:gd name="T42" fmla="*/ 2 w 1731"/>
                <a:gd name="T43" fmla="*/ 622 h 1160"/>
                <a:gd name="T44" fmla="*/ 5 w 1731"/>
                <a:gd name="T45" fmla="*/ 509 h 1160"/>
                <a:gd name="T46" fmla="*/ 38 w 1731"/>
                <a:gd name="T47" fmla="*/ 399 h 1160"/>
                <a:gd name="T48" fmla="*/ 98 w 1731"/>
                <a:gd name="T49" fmla="*/ 297 h 1160"/>
                <a:gd name="T50" fmla="*/ 184 w 1731"/>
                <a:gd name="T51" fmla="*/ 203 h 1160"/>
                <a:gd name="T52" fmla="*/ 293 w 1731"/>
                <a:gd name="T53" fmla="*/ 123 h 1160"/>
                <a:gd name="T54" fmla="*/ 425 w 1731"/>
                <a:gd name="T55" fmla="*/ 60 h 1160"/>
                <a:gd name="T56" fmla="*/ 578 w 1731"/>
                <a:gd name="T57" fmla="*/ 17 h 1160"/>
                <a:gd name="T58" fmla="*/ 751 w 1731"/>
                <a:gd name="T59" fmla="*/ 0 h 1160"/>
                <a:gd name="T60" fmla="*/ 940 w 1731"/>
                <a:gd name="T61" fmla="*/ 9 h 1160"/>
                <a:gd name="T62" fmla="*/ 1145 w 1731"/>
                <a:gd name="T63" fmla="*/ 51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1" h="1160">
                  <a:moveTo>
                    <a:pt x="1253" y="85"/>
                  </a:moveTo>
                  <a:lnTo>
                    <a:pt x="1340" y="117"/>
                  </a:lnTo>
                  <a:lnTo>
                    <a:pt x="1418" y="153"/>
                  </a:lnTo>
                  <a:lnTo>
                    <a:pt x="1486" y="191"/>
                  </a:lnTo>
                  <a:lnTo>
                    <a:pt x="1546" y="233"/>
                  </a:lnTo>
                  <a:lnTo>
                    <a:pt x="1597" y="277"/>
                  </a:lnTo>
                  <a:lnTo>
                    <a:pt x="1639" y="323"/>
                  </a:lnTo>
                  <a:lnTo>
                    <a:pt x="1672" y="370"/>
                  </a:lnTo>
                  <a:lnTo>
                    <a:pt x="1699" y="419"/>
                  </a:lnTo>
                  <a:lnTo>
                    <a:pt x="1717" y="469"/>
                  </a:lnTo>
                  <a:lnTo>
                    <a:pt x="1727" y="520"/>
                  </a:lnTo>
                  <a:lnTo>
                    <a:pt x="1731" y="570"/>
                  </a:lnTo>
                  <a:lnTo>
                    <a:pt x="1727" y="621"/>
                  </a:lnTo>
                  <a:lnTo>
                    <a:pt x="1717" y="672"/>
                  </a:lnTo>
                  <a:lnTo>
                    <a:pt x="1700" y="721"/>
                  </a:lnTo>
                  <a:lnTo>
                    <a:pt x="1677" y="770"/>
                  </a:lnTo>
                  <a:lnTo>
                    <a:pt x="1649" y="818"/>
                  </a:lnTo>
                  <a:lnTo>
                    <a:pt x="1613" y="863"/>
                  </a:lnTo>
                  <a:lnTo>
                    <a:pt x="1573" y="907"/>
                  </a:lnTo>
                  <a:lnTo>
                    <a:pt x="1527" y="949"/>
                  </a:lnTo>
                  <a:lnTo>
                    <a:pt x="1478" y="987"/>
                  </a:lnTo>
                  <a:lnTo>
                    <a:pt x="1422" y="1023"/>
                  </a:lnTo>
                  <a:lnTo>
                    <a:pt x="1362" y="1056"/>
                  </a:lnTo>
                  <a:lnTo>
                    <a:pt x="1298" y="1084"/>
                  </a:lnTo>
                  <a:lnTo>
                    <a:pt x="1231" y="1109"/>
                  </a:lnTo>
                  <a:lnTo>
                    <a:pt x="1158" y="1129"/>
                  </a:lnTo>
                  <a:lnTo>
                    <a:pt x="1084" y="1145"/>
                  </a:lnTo>
                  <a:lnTo>
                    <a:pt x="1005" y="1155"/>
                  </a:lnTo>
                  <a:lnTo>
                    <a:pt x="923" y="1160"/>
                  </a:lnTo>
                  <a:lnTo>
                    <a:pt x="839" y="1160"/>
                  </a:lnTo>
                  <a:lnTo>
                    <a:pt x="752" y="1153"/>
                  </a:lnTo>
                  <a:lnTo>
                    <a:pt x="663" y="1141"/>
                  </a:lnTo>
                  <a:lnTo>
                    <a:pt x="572" y="1121"/>
                  </a:lnTo>
                  <a:lnTo>
                    <a:pt x="474" y="1093"/>
                  </a:lnTo>
                  <a:lnTo>
                    <a:pt x="387" y="1060"/>
                  </a:lnTo>
                  <a:lnTo>
                    <a:pt x="309" y="1023"/>
                  </a:lnTo>
                  <a:lnTo>
                    <a:pt x="241" y="981"/>
                  </a:lnTo>
                  <a:lnTo>
                    <a:pt x="181" y="937"/>
                  </a:lnTo>
                  <a:lnTo>
                    <a:pt x="130" y="889"/>
                  </a:lnTo>
                  <a:lnTo>
                    <a:pt x="87" y="839"/>
                  </a:lnTo>
                  <a:lnTo>
                    <a:pt x="53" y="787"/>
                  </a:lnTo>
                  <a:lnTo>
                    <a:pt x="28" y="733"/>
                  </a:lnTo>
                  <a:lnTo>
                    <a:pt x="11" y="678"/>
                  </a:lnTo>
                  <a:lnTo>
                    <a:pt x="2" y="622"/>
                  </a:lnTo>
                  <a:lnTo>
                    <a:pt x="0" y="565"/>
                  </a:lnTo>
                  <a:lnTo>
                    <a:pt x="5" y="509"/>
                  </a:lnTo>
                  <a:lnTo>
                    <a:pt x="18" y="454"/>
                  </a:lnTo>
                  <a:lnTo>
                    <a:pt x="38" y="399"/>
                  </a:lnTo>
                  <a:lnTo>
                    <a:pt x="65" y="348"/>
                  </a:lnTo>
                  <a:lnTo>
                    <a:pt x="98" y="297"/>
                  </a:lnTo>
                  <a:lnTo>
                    <a:pt x="137" y="248"/>
                  </a:lnTo>
                  <a:lnTo>
                    <a:pt x="184" y="203"/>
                  </a:lnTo>
                  <a:lnTo>
                    <a:pt x="235" y="161"/>
                  </a:lnTo>
                  <a:lnTo>
                    <a:pt x="293" y="123"/>
                  </a:lnTo>
                  <a:lnTo>
                    <a:pt x="356" y="89"/>
                  </a:lnTo>
                  <a:lnTo>
                    <a:pt x="425" y="60"/>
                  </a:lnTo>
                  <a:lnTo>
                    <a:pt x="499" y="36"/>
                  </a:lnTo>
                  <a:lnTo>
                    <a:pt x="578" y="17"/>
                  </a:lnTo>
                  <a:lnTo>
                    <a:pt x="662" y="5"/>
                  </a:lnTo>
                  <a:lnTo>
                    <a:pt x="751" y="0"/>
                  </a:lnTo>
                  <a:lnTo>
                    <a:pt x="843" y="1"/>
                  </a:lnTo>
                  <a:lnTo>
                    <a:pt x="940" y="9"/>
                  </a:lnTo>
                  <a:lnTo>
                    <a:pt x="1040" y="26"/>
                  </a:lnTo>
                  <a:lnTo>
                    <a:pt x="1145" y="51"/>
                  </a:lnTo>
                  <a:lnTo>
                    <a:pt x="1253" y="85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3" name="Freeform 19">
              <a:extLst>
                <a:ext uri="{FF2B5EF4-FFF2-40B4-BE49-F238E27FC236}">
                  <a16:creationId xmlns:a16="http://schemas.microsoft.com/office/drawing/2014/main" id="{9FB8F82D-8C7D-4CEC-A904-CA7577E7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461"/>
              <a:ext cx="178" cy="122"/>
            </a:xfrm>
            <a:custGeom>
              <a:avLst/>
              <a:gdLst>
                <a:gd name="T0" fmla="*/ 1091 w 1423"/>
                <a:gd name="T1" fmla="*/ 93 h 974"/>
                <a:gd name="T2" fmla="*/ 1214 w 1423"/>
                <a:gd name="T3" fmla="*/ 155 h 974"/>
                <a:gd name="T4" fmla="*/ 1306 w 1423"/>
                <a:gd name="T5" fmla="*/ 228 h 974"/>
                <a:gd name="T6" fmla="*/ 1371 w 1423"/>
                <a:gd name="T7" fmla="*/ 307 h 974"/>
                <a:gd name="T8" fmla="*/ 1410 w 1423"/>
                <a:gd name="T9" fmla="*/ 390 h 974"/>
                <a:gd name="T10" fmla="*/ 1423 w 1423"/>
                <a:gd name="T11" fmla="*/ 476 h 974"/>
                <a:gd name="T12" fmla="*/ 1414 w 1423"/>
                <a:gd name="T13" fmla="*/ 562 h 974"/>
                <a:gd name="T14" fmla="*/ 1383 w 1423"/>
                <a:gd name="T15" fmla="*/ 646 h 974"/>
                <a:gd name="T16" fmla="*/ 1332 w 1423"/>
                <a:gd name="T17" fmla="*/ 725 h 974"/>
                <a:gd name="T18" fmla="*/ 1262 w 1423"/>
                <a:gd name="T19" fmla="*/ 797 h 974"/>
                <a:gd name="T20" fmla="*/ 1176 w 1423"/>
                <a:gd name="T21" fmla="*/ 860 h 974"/>
                <a:gd name="T22" fmla="*/ 1074 w 1423"/>
                <a:gd name="T23" fmla="*/ 912 h 974"/>
                <a:gd name="T24" fmla="*/ 960 w 1423"/>
                <a:gd name="T25" fmla="*/ 950 h 974"/>
                <a:gd name="T26" fmla="*/ 832 w 1423"/>
                <a:gd name="T27" fmla="*/ 971 h 974"/>
                <a:gd name="T28" fmla="*/ 696 w 1423"/>
                <a:gd name="T29" fmla="*/ 974 h 974"/>
                <a:gd name="T30" fmla="*/ 550 w 1423"/>
                <a:gd name="T31" fmla="*/ 956 h 974"/>
                <a:gd name="T32" fmla="*/ 394 w 1423"/>
                <a:gd name="T33" fmla="*/ 916 h 974"/>
                <a:gd name="T34" fmla="*/ 256 w 1423"/>
                <a:gd name="T35" fmla="*/ 858 h 974"/>
                <a:gd name="T36" fmla="*/ 151 w 1423"/>
                <a:gd name="T37" fmla="*/ 788 h 974"/>
                <a:gd name="T38" fmla="*/ 73 w 1423"/>
                <a:gd name="T39" fmla="*/ 707 h 974"/>
                <a:gd name="T40" fmla="*/ 24 w 1423"/>
                <a:gd name="T41" fmla="*/ 619 h 974"/>
                <a:gd name="T42" fmla="*/ 2 w 1423"/>
                <a:gd name="T43" fmla="*/ 527 h 974"/>
                <a:gd name="T44" fmla="*/ 4 w 1423"/>
                <a:gd name="T45" fmla="*/ 434 h 974"/>
                <a:gd name="T46" fmla="*/ 30 w 1423"/>
                <a:gd name="T47" fmla="*/ 342 h 974"/>
                <a:gd name="T48" fmla="*/ 78 w 1423"/>
                <a:gd name="T49" fmla="*/ 255 h 974"/>
                <a:gd name="T50" fmla="*/ 147 w 1423"/>
                <a:gd name="T51" fmla="*/ 176 h 974"/>
                <a:gd name="T52" fmla="*/ 236 w 1423"/>
                <a:gd name="T53" fmla="*/ 108 h 974"/>
                <a:gd name="T54" fmla="*/ 344 w 1423"/>
                <a:gd name="T55" fmla="*/ 54 h 974"/>
                <a:gd name="T56" fmla="*/ 469 w 1423"/>
                <a:gd name="T57" fmla="*/ 17 h 974"/>
                <a:gd name="T58" fmla="*/ 609 w 1423"/>
                <a:gd name="T59" fmla="*/ 0 h 974"/>
                <a:gd name="T60" fmla="*/ 763 w 1423"/>
                <a:gd name="T61" fmla="*/ 6 h 974"/>
                <a:gd name="T62" fmla="*/ 931 w 1423"/>
                <a:gd name="T63" fmla="*/ 39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3" h="974">
                  <a:moveTo>
                    <a:pt x="1019" y="65"/>
                  </a:moveTo>
                  <a:lnTo>
                    <a:pt x="1091" y="93"/>
                  </a:lnTo>
                  <a:lnTo>
                    <a:pt x="1156" y="123"/>
                  </a:lnTo>
                  <a:lnTo>
                    <a:pt x="1214" y="155"/>
                  </a:lnTo>
                  <a:lnTo>
                    <a:pt x="1264" y="191"/>
                  </a:lnTo>
                  <a:lnTo>
                    <a:pt x="1306" y="228"/>
                  </a:lnTo>
                  <a:lnTo>
                    <a:pt x="1342" y="266"/>
                  </a:lnTo>
                  <a:lnTo>
                    <a:pt x="1371" y="307"/>
                  </a:lnTo>
                  <a:lnTo>
                    <a:pt x="1393" y="348"/>
                  </a:lnTo>
                  <a:lnTo>
                    <a:pt x="1410" y="390"/>
                  </a:lnTo>
                  <a:lnTo>
                    <a:pt x="1419" y="433"/>
                  </a:lnTo>
                  <a:lnTo>
                    <a:pt x="1423" y="476"/>
                  </a:lnTo>
                  <a:lnTo>
                    <a:pt x="1421" y="519"/>
                  </a:lnTo>
                  <a:lnTo>
                    <a:pt x="1414" y="562"/>
                  </a:lnTo>
                  <a:lnTo>
                    <a:pt x="1400" y="605"/>
                  </a:lnTo>
                  <a:lnTo>
                    <a:pt x="1383" y="646"/>
                  </a:lnTo>
                  <a:lnTo>
                    <a:pt x="1360" y="687"/>
                  </a:lnTo>
                  <a:lnTo>
                    <a:pt x="1332" y="725"/>
                  </a:lnTo>
                  <a:lnTo>
                    <a:pt x="1299" y="762"/>
                  </a:lnTo>
                  <a:lnTo>
                    <a:pt x="1262" y="797"/>
                  </a:lnTo>
                  <a:lnTo>
                    <a:pt x="1221" y="830"/>
                  </a:lnTo>
                  <a:lnTo>
                    <a:pt x="1176" y="860"/>
                  </a:lnTo>
                  <a:lnTo>
                    <a:pt x="1127" y="887"/>
                  </a:lnTo>
                  <a:lnTo>
                    <a:pt x="1074" y="912"/>
                  </a:lnTo>
                  <a:lnTo>
                    <a:pt x="1019" y="933"/>
                  </a:lnTo>
                  <a:lnTo>
                    <a:pt x="960" y="950"/>
                  </a:lnTo>
                  <a:lnTo>
                    <a:pt x="897" y="962"/>
                  </a:lnTo>
                  <a:lnTo>
                    <a:pt x="832" y="971"/>
                  </a:lnTo>
                  <a:lnTo>
                    <a:pt x="765" y="974"/>
                  </a:lnTo>
                  <a:lnTo>
                    <a:pt x="696" y="974"/>
                  </a:lnTo>
                  <a:lnTo>
                    <a:pt x="623" y="968"/>
                  </a:lnTo>
                  <a:lnTo>
                    <a:pt x="550" y="956"/>
                  </a:lnTo>
                  <a:lnTo>
                    <a:pt x="473" y="938"/>
                  </a:lnTo>
                  <a:lnTo>
                    <a:pt x="394" y="916"/>
                  </a:lnTo>
                  <a:lnTo>
                    <a:pt x="321" y="889"/>
                  </a:lnTo>
                  <a:lnTo>
                    <a:pt x="256" y="858"/>
                  </a:lnTo>
                  <a:lnTo>
                    <a:pt x="199" y="825"/>
                  </a:lnTo>
                  <a:lnTo>
                    <a:pt x="151" y="788"/>
                  </a:lnTo>
                  <a:lnTo>
                    <a:pt x="108" y="749"/>
                  </a:lnTo>
                  <a:lnTo>
                    <a:pt x="73" y="707"/>
                  </a:lnTo>
                  <a:lnTo>
                    <a:pt x="45" y="664"/>
                  </a:lnTo>
                  <a:lnTo>
                    <a:pt x="24" y="619"/>
                  </a:lnTo>
                  <a:lnTo>
                    <a:pt x="10" y="574"/>
                  </a:lnTo>
                  <a:lnTo>
                    <a:pt x="2" y="527"/>
                  </a:lnTo>
                  <a:lnTo>
                    <a:pt x="0" y="481"/>
                  </a:lnTo>
                  <a:lnTo>
                    <a:pt x="4" y="434"/>
                  </a:lnTo>
                  <a:lnTo>
                    <a:pt x="14" y="387"/>
                  </a:lnTo>
                  <a:lnTo>
                    <a:pt x="30" y="342"/>
                  </a:lnTo>
                  <a:lnTo>
                    <a:pt x="51" y="297"/>
                  </a:lnTo>
                  <a:lnTo>
                    <a:pt x="78" y="255"/>
                  </a:lnTo>
                  <a:lnTo>
                    <a:pt x="110" y="214"/>
                  </a:lnTo>
                  <a:lnTo>
                    <a:pt x="147" y="176"/>
                  </a:lnTo>
                  <a:lnTo>
                    <a:pt x="190" y="141"/>
                  </a:lnTo>
                  <a:lnTo>
                    <a:pt x="236" y="108"/>
                  </a:lnTo>
                  <a:lnTo>
                    <a:pt x="288" y="79"/>
                  </a:lnTo>
                  <a:lnTo>
                    <a:pt x="344" y="54"/>
                  </a:lnTo>
                  <a:lnTo>
                    <a:pt x="405" y="33"/>
                  </a:lnTo>
                  <a:lnTo>
                    <a:pt x="469" y="17"/>
                  </a:lnTo>
                  <a:lnTo>
                    <a:pt x="537" y="6"/>
                  </a:lnTo>
                  <a:lnTo>
                    <a:pt x="609" y="0"/>
                  </a:lnTo>
                  <a:lnTo>
                    <a:pt x="684" y="0"/>
                  </a:lnTo>
                  <a:lnTo>
                    <a:pt x="763" y="6"/>
                  </a:lnTo>
                  <a:lnTo>
                    <a:pt x="846" y="19"/>
                  </a:lnTo>
                  <a:lnTo>
                    <a:pt x="931" y="39"/>
                  </a:lnTo>
                  <a:lnTo>
                    <a:pt x="1019" y="65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4" name="Freeform 20">
              <a:extLst>
                <a:ext uri="{FF2B5EF4-FFF2-40B4-BE49-F238E27FC236}">
                  <a16:creationId xmlns:a16="http://schemas.microsoft.com/office/drawing/2014/main" id="{6B4C2E65-805F-480C-B33C-7C3CD7609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9"/>
              <a:ext cx="138" cy="96"/>
            </a:xfrm>
            <a:custGeom>
              <a:avLst/>
              <a:gdLst>
                <a:gd name="T0" fmla="*/ 848 w 1104"/>
                <a:gd name="T1" fmla="*/ 80 h 766"/>
                <a:gd name="T2" fmla="*/ 942 w 1104"/>
                <a:gd name="T3" fmla="*/ 129 h 766"/>
                <a:gd name="T4" fmla="*/ 1013 w 1104"/>
                <a:gd name="T5" fmla="*/ 185 h 766"/>
                <a:gd name="T6" fmla="*/ 1063 w 1104"/>
                <a:gd name="T7" fmla="*/ 248 h 766"/>
                <a:gd name="T8" fmla="*/ 1093 w 1104"/>
                <a:gd name="T9" fmla="*/ 313 h 766"/>
                <a:gd name="T10" fmla="*/ 1104 w 1104"/>
                <a:gd name="T11" fmla="*/ 379 h 766"/>
                <a:gd name="T12" fmla="*/ 1097 w 1104"/>
                <a:gd name="T13" fmla="*/ 446 h 766"/>
                <a:gd name="T14" fmla="*/ 1072 w 1104"/>
                <a:gd name="T15" fmla="*/ 511 h 766"/>
                <a:gd name="T16" fmla="*/ 1033 w 1104"/>
                <a:gd name="T17" fmla="*/ 573 h 766"/>
                <a:gd name="T18" fmla="*/ 979 w 1104"/>
                <a:gd name="T19" fmla="*/ 628 h 766"/>
                <a:gd name="T20" fmla="*/ 912 w 1104"/>
                <a:gd name="T21" fmla="*/ 677 h 766"/>
                <a:gd name="T22" fmla="*/ 832 w 1104"/>
                <a:gd name="T23" fmla="*/ 718 h 766"/>
                <a:gd name="T24" fmla="*/ 742 w 1104"/>
                <a:gd name="T25" fmla="*/ 746 h 766"/>
                <a:gd name="T26" fmla="*/ 642 w 1104"/>
                <a:gd name="T27" fmla="*/ 763 h 766"/>
                <a:gd name="T28" fmla="*/ 533 w 1104"/>
                <a:gd name="T29" fmla="*/ 766 h 766"/>
                <a:gd name="T30" fmla="*/ 417 w 1104"/>
                <a:gd name="T31" fmla="*/ 753 h 766"/>
                <a:gd name="T32" fmla="*/ 295 w 1104"/>
                <a:gd name="T33" fmla="*/ 721 h 766"/>
                <a:gd name="T34" fmla="*/ 192 w 1104"/>
                <a:gd name="T35" fmla="*/ 673 h 766"/>
                <a:gd name="T36" fmla="*/ 112 w 1104"/>
                <a:gd name="T37" fmla="*/ 615 h 766"/>
                <a:gd name="T38" fmla="*/ 54 w 1104"/>
                <a:gd name="T39" fmla="*/ 550 h 766"/>
                <a:gd name="T40" fmla="*/ 18 w 1104"/>
                <a:gd name="T41" fmla="*/ 478 h 766"/>
                <a:gd name="T42" fmla="*/ 1 w 1104"/>
                <a:gd name="T43" fmla="*/ 406 h 766"/>
                <a:gd name="T44" fmla="*/ 4 w 1104"/>
                <a:gd name="T45" fmla="*/ 331 h 766"/>
                <a:gd name="T46" fmla="*/ 26 w 1104"/>
                <a:gd name="T47" fmla="*/ 260 h 766"/>
                <a:gd name="T48" fmla="*/ 64 w 1104"/>
                <a:gd name="T49" fmla="*/ 192 h 766"/>
                <a:gd name="T50" fmla="*/ 118 w 1104"/>
                <a:gd name="T51" fmla="*/ 131 h 766"/>
                <a:gd name="T52" fmla="*/ 188 w 1104"/>
                <a:gd name="T53" fmla="*/ 79 h 766"/>
                <a:gd name="T54" fmla="*/ 271 w 1104"/>
                <a:gd name="T55" fmla="*/ 38 h 766"/>
                <a:gd name="T56" fmla="*/ 368 w 1104"/>
                <a:gd name="T57" fmla="*/ 11 h 766"/>
                <a:gd name="T58" fmla="*/ 476 w 1104"/>
                <a:gd name="T59" fmla="*/ 0 h 766"/>
                <a:gd name="T60" fmla="*/ 595 w 1104"/>
                <a:gd name="T61" fmla="*/ 7 h 766"/>
                <a:gd name="T62" fmla="*/ 724 w 1104"/>
                <a:gd name="T63" fmla="*/ 35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4" h="766">
                  <a:moveTo>
                    <a:pt x="793" y="58"/>
                  </a:moveTo>
                  <a:lnTo>
                    <a:pt x="848" y="80"/>
                  </a:lnTo>
                  <a:lnTo>
                    <a:pt x="898" y="104"/>
                  </a:lnTo>
                  <a:lnTo>
                    <a:pt x="942" y="129"/>
                  </a:lnTo>
                  <a:lnTo>
                    <a:pt x="980" y="156"/>
                  </a:lnTo>
                  <a:lnTo>
                    <a:pt x="1013" y="185"/>
                  </a:lnTo>
                  <a:lnTo>
                    <a:pt x="1041" y="216"/>
                  </a:lnTo>
                  <a:lnTo>
                    <a:pt x="1063" y="248"/>
                  </a:lnTo>
                  <a:lnTo>
                    <a:pt x="1080" y="280"/>
                  </a:lnTo>
                  <a:lnTo>
                    <a:pt x="1093" y="313"/>
                  </a:lnTo>
                  <a:lnTo>
                    <a:pt x="1101" y="346"/>
                  </a:lnTo>
                  <a:lnTo>
                    <a:pt x="1104" y="379"/>
                  </a:lnTo>
                  <a:lnTo>
                    <a:pt x="1102" y="413"/>
                  </a:lnTo>
                  <a:lnTo>
                    <a:pt x="1097" y="446"/>
                  </a:lnTo>
                  <a:lnTo>
                    <a:pt x="1087" y="479"/>
                  </a:lnTo>
                  <a:lnTo>
                    <a:pt x="1072" y="511"/>
                  </a:lnTo>
                  <a:lnTo>
                    <a:pt x="1054" y="543"/>
                  </a:lnTo>
                  <a:lnTo>
                    <a:pt x="1033" y="573"/>
                  </a:lnTo>
                  <a:lnTo>
                    <a:pt x="1008" y="602"/>
                  </a:lnTo>
                  <a:lnTo>
                    <a:pt x="979" y="628"/>
                  </a:lnTo>
                  <a:lnTo>
                    <a:pt x="947" y="653"/>
                  </a:lnTo>
                  <a:lnTo>
                    <a:pt x="912" y="677"/>
                  </a:lnTo>
                  <a:lnTo>
                    <a:pt x="873" y="698"/>
                  </a:lnTo>
                  <a:lnTo>
                    <a:pt x="832" y="718"/>
                  </a:lnTo>
                  <a:lnTo>
                    <a:pt x="789" y="733"/>
                  </a:lnTo>
                  <a:lnTo>
                    <a:pt x="742" y="746"/>
                  </a:lnTo>
                  <a:lnTo>
                    <a:pt x="693" y="757"/>
                  </a:lnTo>
                  <a:lnTo>
                    <a:pt x="642" y="763"/>
                  </a:lnTo>
                  <a:lnTo>
                    <a:pt x="588" y="766"/>
                  </a:lnTo>
                  <a:lnTo>
                    <a:pt x="533" y="766"/>
                  </a:lnTo>
                  <a:lnTo>
                    <a:pt x="476" y="762"/>
                  </a:lnTo>
                  <a:lnTo>
                    <a:pt x="417" y="753"/>
                  </a:lnTo>
                  <a:lnTo>
                    <a:pt x="356" y="740"/>
                  </a:lnTo>
                  <a:lnTo>
                    <a:pt x="295" y="721"/>
                  </a:lnTo>
                  <a:lnTo>
                    <a:pt x="240" y="698"/>
                  </a:lnTo>
                  <a:lnTo>
                    <a:pt x="192" y="673"/>
                  </a:lnTo>
                  <a:lnTo>
                    <a:pt x="149" y="645"/>
                  </a:lnTo>
                  <a:lnTo>
                    <a:pt x="112" y="615"/>
                  </a:lnTo>
                  <a:lnTo>
                    <a:pt x="80" y="583"/>
                  </a:lnTo>
                  <a:lnTo>
                    <a:pt x="54" y="550"/>
                  </a:lnTo>
                  <a:lnTo>
                    <a:pt x="33" y="515"/>
                  </a:lnTo>
                  <a:lnTo>
                    <a:pt x="18" y="478"/>
                  </a:lnTo>
                  <a:lnTo>
                    <a:pt x="8" y="442"/>
                  </a:lnTo>
                  <a:lnTo>
                    <a:pt x="1" y="406"/>
                  </a:lnTo>
                  <a:lnTo>
                    <a:pt x="0" y="369"/>
                  </a:lnTo>
                  <a:lnTo>
                    <a:pt x="4" y="331"/>
                  </a:lnTo>
                  <a:lnTo>
                    <a:pt x="13" y="295"/>
                  </a:lnTo>
                  <a:lnTo>
                    <a:pt x="26" y="260"/>
                  </a:lnTo>
                  <a:lnTo>
                    <a:pt x="43" y="225"/>
                  </a:lnTo>
                  <a:lnTo>
                    <a:pt x="64" y="192"/>
                  </a:lnTo>
                  <a:lnTo>
                    <a:pt x="89" y="161"/>
                  </a:lnTo>
                  <a:lnTo>
                    <a:pt x="118" y="131"/>
                  </a:lnTo>
                  <a:lnTo>
                    <a:pt x="151" y="104"/>
                  </a:lnTo>
                  <a:lnTo>
                    <a:pt x="188" y="79"/>
                  </a:lnTo>
                  <a:lnTo>
                    <a:pt x="228" y="57"/>
                  </a:lnTo>
                  <a:lnTo>
                    <a:pt x="271" y="38"/>
                  </a:lnTo>
                  <a:lnTo>
                    <a:pt x="318" y="23"/>
                  </a:lnTo>
                  <a:lnTo>
                    <a:pt x="368" y="11"/>
                  </a:lnTo>
                  <a:lnTo>
                    <a:pt x="420" y="3"/>
                  </a:lnTo>
                  <a:lnTo>
                    <a:pt x="476" y="0"/>
                  </a:lnTo>
                  <a:lnTo>
                    <a:pt x="534" y="1"/>
                  </a:lnTo>
                  <a:lnTo>
                    <a:pt x="595" y="7"/>
                  </a:lnTo>
                  <a:lnTo>
                    <a:pt x="658" y="19"/>
                  </a:lnTo>
                  <a:lnTo>
                    <a:pt x="724" y="35"/>
                  </a:lnTo>
                  <a:lnTo>
                    <a:pt x="793" y="58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5" name="Freeform 21">
              <a:extLst>
                <a:ext uri="{FF2B5EF4-FFF2-40B4-BE49-F238E27FC236}">
                  <a16:creationId xmlns:a16="http://schemas.microsoft.com/office/drawing/2014/main" id="{73E46C3F-FF74-4EC9-B7B3-837635552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495"/>
              <a:ext cx="99" cy="72"/>
            </a:xfrm>
            <a:custGeom>
              <a:avLst/>
              <a:gdLst>
                <a:gd name="T0" fmla="*/ 599 w 790"/>
                <a:gd name="T1" fmla="*/ 54 h 573"/>
                <a:gd name="T2" fmla="*/ 669 w 790"/>
                <a:gd name="T3" fmla="*/ 92 h 573"/>
                <a:gd name="T4" fmla="*/ 721 w 790"/>
                <a:gd name="T5" fmla="*/ 134 h 573"/>
                <a:gd name="T6" fmla="*/ 759 w 790"/>
                <a:gd name="T7" fmla="*/ 180 h 573"/>
                <a:gd name="T8" fmla="*/ 781 w 790"/>
                <a:gd name="T9" fmla="*/ 228 h 573"/>
                <a:gd name="T10" fmla="*/ 790 w 790"/>
                <a:gd name="T11" fmla="*/ 278 h 573"/>
                <a:gd name="T12" fmla="*/ 784 w 790"/>
                <a:gd name="T13" fmla="*/ 328 h 573"/>
                <a:gd name="T14" fmla="*/ 768 w 790"/>
                <a:gd name="T15" fmla="*/ 376 h 573"/>
                <a:gd name="T16" fmla="*/ 740 w 790"/>
                <a:gd name="T17" fmla="*/ 422 h 573"/>
                <a:gd name="T18" fmla="*/ 702 w 790"/>
                <a:gd name="T19" fmla="*/ 464 h 573"/>
                <a:gd name="T20" fmla="*/ 653 w 790"/>
                <a:gd name="T21" fmla="*/ 502 h 573"/>
                <a:gd name="T22" fmla="*/ 597 w 790"/>
                <a:gd name="T23" fmla="*/ 532 h 573"/>
                <a:gd name="T24" fmla="*/ 532 w 790"/>
                <a:gd name="T25" fmla="*/ 555 h 573"/>
                <a:gd name="T26" fmla="*/ 461 w 790"/>
                <a:gd name="T27" fmla="*/ 569 h 573"/>
                <a:gd name="T28" fmla="*/ 383 w 790"/>
                <a:gd name="T29" fmla="*/ 573 h 573"/>
                <a:gd name="T30" fmla="*/ 301 w 790"/>
                <a:gd name="T31" fmla="*/ 565 h 573"/>
                <a:gd name="T32" fmla="*/ 214 w 790"/>
                <a:gd name="T33" fmla="*/ 542 h 573"/>
                <a:gd name="T34" fmla="*/ 140 w 790"/>
                <a:gd name="T35" fmla="*/ 508 h 573"/>
                <a:gd name="T36" fmla="*/ 82 w 790"/>
                <a:gd name="T37" fmla="*/ 465 h 573"/>
                <a:gd name="T38" fmla="*/ 40 w 790"/>
                <a:gd name="T39" fmla="*/ 417 h 573"/>
                <a:gd name="T40" fmla="*/ 14 w 790"/>
                <a:gd name="T41" fmla="*/ 365 h 573"/>
                <a:gd name="T42" fmla="*/ 1 w 790"/>
                <a:gd name="T43" fmla="*/ 310 h 573"/>
                <a:gd name="T44" fmla="*/ 3 w 790"/>
                <a:gd name="T45" fmla="*/ 255 h 573"/>
                <a:gd name="T46" fmla="*/ 18 w 790"/>
                <a:gd name="T47" fmla="*/ 200 h 573"/>
                <a:gd name="T48" fmla="*/ 45 w 790"/>
                <a:gd name="T49" fmla="*/ 150 h 573"/>
                <a:gd name="T50" fmla="*/ 83 w 790"/>
                <a:gd name="T51" fmla="*/ 103 h 573"/>
                <a:gd name="T52" fmla="*/ 132 w 790"/>
                <a:gd name="T53" fmla="*/ 64 h 573"/>
                <a:gd name="T54" fmla="*/ 191 w 790"/>
                <a:gd name="T55" fmla="*/ 32 h 573"/>
                <a:gd name="T56" fmla="*/ 259 w 790"/>
                <a:gd name="T57" fmla="*/ 10 h 573"/>
                <a:gd name="T58" fmla="*/ 334 w 790"/>
                <a:gd name="T59" fmla="*/ 0 h 573"/>
                <a:gd name="T60" fmla="*/ 419 w 790"/>
                <a:gd name="T61" fmla="*/ 4 h 573"/>
                <a:gd name="T62" fmla="*/ 510 w 790"/>
                <a:gd name="T63" fmla="*/ 22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0" h="573">
                  <a:moveTo>
                    <a:pt x="558" y="38"/>
                  </a:moveTo>
                  <a:lnTo>
                    <a:pt x="599" y="54"/>
                  </a:lnTo>
                  <a:lnTo>
                    <a:pt x="635" y="72"/>
                  </a:lnTo>
                  <a:lnTo>
                    <a:pt x="669" y="92"/>
                  </a:lnTo>
                  <a:lnTo>
                    <a:pt x="697" y="112"/>
                  </a:lnTo>
                  <a:lnTo>
                    <a:pt x="721" y="134"/>
                  </a:lnTo>
                  <a:lnTo>
                    <a:pt x="742" y="156"/>
                  </a:lnTo>
                  <a:lnTo>
                    <a:pt x="759" y="180"/>
                  </a:lnTo>
                  <a:lnTo>
                    <a:pt x="771" y="203"/>
                  </a:lnTo>
                  <a:lnTo>
                    <a:pt x="781" y="228"/>
                  </a:lnTo>
                  <a:lnTo>
                    <a:pt x="787" y="253"/>
                  </a:lnTo>
                  <a:lnTo>
                    <a:pt x="790" y="278"/>
                  </a:lnTo>
                  <a:lnTo>
                    <a:pt x="789" y="303"/>
                  </a:lnTo>
                  <a:lnTo>
                    <a:pt x="784" y="328"/>
                  </a:lnTo>
                  <a:lnTo>
                    <a:pt x="778" y="352"/>
                  </a:lnTo>
                  <a:lnTo>
                    <a:pt x="768" y="376"/>
                  </a:lnTo>
                  <a:lnTo>
                    <a:pt x="755" y="400"/>
                  </a:lnTo>
                  <a:lnTo>
                    <a:pt x="740" y="422"/>
                  </a:lnTo>
                  <a:lnTo>
                    <a:pt x="722" y="444"/>
                  </a:lnTo>
                  <a:lnTo>
                    <a:pt x="702" y="464"/>
                  </a:lnTo>
                  <a:lnTo>
                    <a:pt x="679" y="484"/>
                  </a:lnTo>
                  <a:lnTo>
                    <a:pt x="653" y="502"/>
                  </a:lnTo>
                  <a:lnTo>
                    <a:pt x="626" y="517"/>
                  </a:lnTo>
                  <a:lnTo>
                    <a:pt x="597" y="532"/>
                  </a:lnTo>
                  <a:lnTo>
                    <a:pt x="565" y="545"/>
                  </a:lnTo>
                  <a:lnTo>
                    <a:pt x="532" y="555"/>
                  </a:lnTo>
                  <a:lnTo>
                    <a:pt x="497" y="564"/>
                  </a:lnTo>
                  <a:lnTo>
                    <a:pt x="461" y="569"/>
                  </a:lnTo>
                  <a:lnTo>
                    <a:pt x="422" y="572"/>
                  </a:lnTo>
                  <a:lnTo>
                    <a:pt x="383" y="573"/>
                  </a:lnTo>
                  <a:lnTo>
                    <a:pt x="343" y="571"/>
                  </a:lnTo>
                  <a:lnTo>
                    <a:pt x="301" y="565"/>
                  </a:lnTo>
                  <a:lnTo>
                    <a:pt x="258" y="556"/>
                  </a:lnTo>
                  <a:lnTo>
                    <a:pt x="214" y="542"/>
                  </a:lnTo>
                  <a:lnTo>
                    <a:pt x="175" y="526"/>
                  </a:lnTo>
                  <a:lnTo>
                    <a:pt x="140" y="508"/>
                  </a:lnTo>
                  <a:lnTo>
                    <a:pt x="109" y="487"/>
                  </a:lnTo>
                  <a:lnTo>
                    <a:pt x="82" y="465"/>
                  </a:lnTo>
                  <a:lnTo>
                    <a:pt x="59" y="442"/>
                  </a:lnTo>
                  <a:lnTo>
                    <a:pt x="40" y="417"/>
                  </a:lnTo>
                  <a:lnTo>
                    <a:pt x="25" y="391"/>
                  </a:lnTo>
                  <a:lnTo>
                    <a:pt x="14" y="365"/>
                  </a:lnTo>
                  <a:lnTo>
                    <a:pt x="5" y="337"/>
                  </a:lnTo>
                  <a:lnTo>
                    <a:pt x="1" y="310"/>
                  </a:lnTo>
                  <a:lnTo>
                    <a:pt x="0" y="282"/>
                  </a:lnTo>
                  <a:lnTo>
                    <a:pt x="3" y="255"/>
                  </a:lnTo>
                  <a:lnTo>
                    <a:pt x="9" y="227"/>
                  </a:lnTo>
                  <a:lnTo>
                    <a:pt x="18" y="200"/>
                  </a:lnTo>
                  <a:lnTo>
                    <a:pt x="29" y="174"/>
                  </a:lnTo>
                  <a:lnTo>
                    <a:pt x="45" y="150"/>
                  </a:lnTo>
                  <a:lnTo>
                    <a:pt x="62" y="126"/>
                  </a:lnTo>
                  <a:lnTo>
                    <a:pt x="83" y="103"/>
                  </a:lnTo>
                  <a:lnTo>
                    <a:pt x="106" y="82"/>
                  </a:lnTo>
                  <a:lnTo>
                    <a:pt x="132" y="64"/>
                  </a:lnTo>
                  <a:lnTo>
                    <a:pt x="160" y="46"/>
                  </a:lnTo>
                  <a:lnTo>
                    <a:pt x="191" y="32"/>
                  </a:lnTo>
                  <a:lnTo>
                    <a:pt x="224" y="19"/>
                  </a:lnTo>
                  <a:lnTo>
                    <a:pt x="259" y="10"/>
                  </a:lnTo>
                  <a:lnTo>
                    <a:pt x="296" y="4"/>
                  </a:lnTo>
                  <a:lnTo>
                    <a:pt x="334" y="0"/>
                  </a:lnTo>
                  <a:lnTo>
                    <a:pt x="376" y="0"/>
                  </a:lnTo>
                  <a:lnTo>
                    <a:pt x="419" y="4"/>
                  </a:lnTo>
                  <a:lnTo>
                    <a:pt x="464" y="11"/>
                  </a:lnTo>
                  <a:lnTo>
                    <a:pt x="510" y="22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6" name="Freeform 22">
              <a:extLst>
                <a:ext uri="{FF2B5EF4-FFF2-40B4-BE49-F238E27FC236}">
                  <a16:creationId xmlns:a16="http://schemas.microsoft.com/office/drawing/2014/main" id="{328F3F88-8531-4F29-BFD0-DEC36855B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1527"/>
              <a:ext cx="207" cy="156"/>
            </a:xfrm>
            <a:custGeom>
              <a:avLst/>
              <a:gdLst>
                <a:gd name="T0" fmla="*/ 1075 w 1657"/>
                <a:gd name="T1" fmla="*/ 0 h 1251"/>
                <a:gd name="T2" fmla="*/ 1241 w 1657"/>
                <a:gd name="T3" fmla="*/ 12 h 1251"/>
                <a:gd name="T4" fmla="*/ 1377 w 1657"/>
                <a:gd name="T5" fmla="*/ 48 h 1251"/>
                <a:gd name="T6" fmla="*/ 1486 w 1657"/>
                <a:gd name="T7" fmla="*/ 104 h 1251"/>
                <a:gd name="T8" fmla="*/ 1567 w 1657"/>
                <a:gd name="T9" fmla="*/ 177 h 1251"/>
                <a:gd name="T10" fmla="*/ 1623 w 1657"/>
                <a:gd name="T11" fmla="*/ 265 h 1251"/>
                <a:gd name="T12" fmla="*/ 1652 w 1657"/>
                <a:gd name="T13" fmla="*/ 364 h 1251"/>
                <a:gd name="T14" fmla="*/ 1656 w 1657"/>
                <a:gd name="T15" fmla="*/ 471 h 1251"/>
                <a:gd name="T16" fmla="*/ 1636 w 1657"/>
                <a:gd name="T17" fmla="*/ 582 h 1251"/>
                <a:gd name="T18" fmla="*/ 1591 w 1657"/>
                <a:gd name="T19" fmla="*/ 695 h 1251"/>
                <a:gd name="T20" fmla="*/ 1524 w 1657"/>
                <a:gd name="T21" fmla="*/ 804 h 1251"/>
                <a:gd name="T22" fmla="*/ 1434 w 1657"/>
                <a:gd name="T23" fmla="*/ 910 h 1251"/>
                <a:gd name="T24" fmla="*/ 1321 w 1657"/>
                <a:gd name="T25" fmla="*/ 1006 h 1251"/>
                <a:gd name="T26" fmla="*/ 1188 w 1657"/>
                <a:gd name="T27" fmla="*/ 1091 h 1251"/>
                <a:gd name="T28" fmla="*/ 1033 w 1657"/>
                <a:gd name="T29" fmla="*/ 1162 h 1251"/>
                <a:gd name="T30" fmla="*/ 858 w 1657"/>
                <a:gd name="T31" fmla="*/ 1213 h 1251"/>
                <a:gd name="T32" fmla="*/ 664 w 1657"/>
                <a:gd name="T33" fmla="*/ 1245 h 1251"/>
                <a:gd name="T34" fmla="*/ 487 w 1657"/>
                <a:gd name="T35" fmla="*/ 1249 h 1251"/>
                <a:gd name="T36" fmla="*/ 338 w 1657"/>
                <a:gd name="T37" fmla="*/ 1222 h 1251"/>
                <a:gd name="T38" fmla="*/ 216 w 1657"/>
                <a:gd name="T39" fmla="*/ 1170 h 1251"/>
                <a:gd name="T40" fmla="*/ 121 w 1657"/>
                <a:gd name="T41" fmla="*/ 1097 h 1251"/>
                <a:gd name="T42" fmla="*/ 54 w 1657"/>
                <a:gd name="T43" fmla="*/ 1006 h 1251"/>
                <a:gd name="T44" fmla="*/ 14 w 1657"/>
                <a:gd name="T45" fmla="*/ 903 h 1251"/>
                <a:gd name="T46" fmla="*/ 0 w 1657"/>
                <a:gd name="T47" fmla="*/ 790 h 1251"/>
                <a:gd name="T48" fmla="*/ 14 w 1657"/>
                <a:gd name="T49" fmla="*/ 671 h 1251"/>
                <a:gd name="T50" fmla="*/ 55 w 1657"/>
                <a:gd name="T51" fmla="*/ 551 h 1251"/>
                <a:gd name="T52" fmla="*/ 123 w 1657"/>
                <a:gd name="T53" fmla="*/ 433 h 1251"/>
                <a:gd name="T54" fmla="*/ 218 w 1657"/>
                <a:gd name="T55" fmla="*/ 321 h 1251"/>
                <a:gd name="T56" fmla="*/ 342 w 1657"/>
                <a:gd name="T57" fmla="*/ 221 h 1251"/>
                <a:gd name="T58" fmla="*/ 491 w 1657"/>
                <a:gd name="T59" fmla="*/ 134 h 1251"/>
                <a:gd name="T60" fmla="*/ 666 w 1657"/>
                <a:gd name="T61" fmla="*/ 64 h 1251"/>
                <a:gd name="T62" fmla="*/ 870 w 1657"/>
                <a:gd name="T63" fmla="*/ 18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7" h="1251">
                  <a:moveTo>
                    <a:pt x="982" y="4"/>
                  </a:moveTo>
                  <a:lnTo>
                    <a:pt x="1075" y="0"/>
                  </a:lnTo>
                  <a:lnTo>
                    <a:pt x="1161" y="3"/>
                  </a:lnTo>
                  <a:lnTo>
                    <a:pt x="1241" y="12"/>
                  </a:lnTo>
                  <a:lnTo>
                    <a:pt x="1312" y="27"/>
                  </a:lnTo>
                  <a:lnTo>
                    <a:pt x="1377" y="48"/>
                  </a:lnTo>
                  <a:lnTo>
                    <a:pt x="1435" y="74"/>
                  </a:lnTo>
                  <a:lnTo>
                    <a:pt x="1486" y="104"/>
                  </a:lnTo>
                  <a:lnTo>
                    <a:pt x="1530" y="139"/>
                  </a:lnTo>
                  <a:lnTo>
                    <a:pt x="1567" y="177"/>
                  </a:lnTo>
                  <a:lnTo>
                    <a:pt x="1599" y="220"/>
                  </a:lnTo>
                  <a:lnTo>
                    <a:pt x="1623" y="265"/>
                  </a:lnTo>
                  <a:lnTo>
                    <a:pt x="1641" y="314"/>
                  </a:lnTo>
                  <a:lnTo>
                    <a:pt x="1652" y="364"/>
                  </a:lnTo>
                  <a:lnTo>
                    <a:pt x="1657" y="417"/>
                  </a:lnTo>
                  <a:lnTo>
                    <a:pt x="1656" y="471"/>
                  </a:lnTo>
                  <a:lnTo>
                    <a:pt x="1649" y="526"/>
                  </a:lnTo>
                  <a:lnTo>
                    <a:pt x="1636" y="582"/>
                  </a:lnTo>
                  <a:lnTo>
                    <a:pt x="1617" y="638"/>
                  </a:lnTo>
                  <a:lnTo>
                    <a:pt x="1591" y="695"/>
                  </a:lnTo>
                  <a:lnTo>
                    <a:pt x="1560" y="750"/>
                  </a:lnTo>
                  <a:lnTo>
                    <a:pt x="1524" y="804"/>
                  </a:lnTo>
                  <a:lnTo>
                    <a:pt x="1482" y="858"/>
                  </a:lnTo>
                  <a:lnTo>
                    <a:pt x="1434" y="910"/>
                  </a:lnTo>
                  <a:lnTo>
                    <a:pt x="1380" y="960"/>
                  </a:lnTo>
                  <a:lnTo>
                    <a:pt x="1321" y="1006"/>
                  </a:lnTo>
                  <a:lnTo>
                    <a:pt x="1257" y="1051"/>
                  </a:lnTo>
                  <a:lnTo>
                    <a:pt x="1188" y="1091"/>
                  </a:lnTo>
                  <a:lnTo>
                    <a:pt x="1112" y="1128"/>
                  </a:lnTo>
                  <a:lnTo>
                    <a:pt x="1033" y="1162"/>
                  </a:lnTo>
                  <a:lnTo>
                    <a:pt x="948" y="1191"/>
                  </a:lnTo>
                  <a:lnTo>
                    <a:pt x="858" y="1213"/>
                  </a:lnTo>
                  <a:lnTo>
                    <a:pt x="764" y="1232"/>
                  </a:lnTo>
                  <a:lnTo>
                    <a:pt x="664" y="1245"/>
                  </a:lnTo>
                  <a:lnTo>
                    <a:pt x="572" y="1251"/>
                  </a:lnTo>
                  <a:lnTo>
                    <a:pt x="487" y="1249"/>
                  </a:lnTo>
                  <a:lnTo>
                    <a:pt x="410" y="1238"/>
                  </a:lnTo>
                  <a:lnTo>
                    <a:pt x="338" y="1222"/>
                  </a:lnTo>
                  <a:lnTo>
                    <a:pt x="273" y="1199"/>
                  </a:lnTo>
                  <a:lnTo>
                    <a:pt x="216" y="1170"/>
                  </a:lnTo>
                  <a:lnTo>
                    <a:pt x="165" y="1136"/>
                  </a:lnTo>
                  <a:lnTo>
                    <a:pt x="121" y="1097"/>
                  </a:lnTo>
                  <a:lnTo>
                    <a:pt x="84" y="1054"/>
                  </a:lnTo>
                  <a:lnTo>
                    <a:pt x="54" y="1006"/>
                  </a:lnTo>
                  <a:lnTo>
                    <a:pt x="30" y="956"/>
                  </a:lnTo>
                  <a:lnTo>
                    <a:pt x="14" y="903"/>
                  </a:lnTo>
                  <a:lnTo>
                    <a:pt x="3" y="847"/>
                  </a:lnTo>
                  <a:lnTo>
                    <a:pt x="0" y="790"/>
                  </a:lnTo>
                  <a:lnTo>
                    <a:pt x="3" y="731"/>
                  </a:lnTo>
                  <a:lnTo>
                    <a:pt x="14" y="671"/>
                  </a:lnTo>
                  <a:lnTo>
                    <a:pt x="31" y="611"/>
                  </a:lnTo>
                  <a:lnTo>
                    <a:pt x="55" y="551"/>
                  </a:lnTo>
                  <a:lnTo>
                    <a:pt x="86" y="491"/>
                  </a:lnTo>
                  <a:lnTo>
                    <a:pt x="123" y="433"/>
                  </a:lnTo>
                  <a:lnTo>
                    <a:pt x="168" y="376"/>
                  </a:lnTo>
                  <a:lnTo>
                    <a:pt x="218" y="321"/>
                  </a:lnTo>
                  <a:lnTo>
                    <a:pt x="276" y="269"/>
                  </a:lnTo>
                  <a:lnTo>
                    <a:pt x="342" y="221"/>
                  </a:lnTo>
                  <a:lnTo>
                    <a:pt x="413" y="175"/>
                  </a:lnTo>
                  <a:lnTo>
                    <a:pt x="491" y="134"/>
                  </a:lnTo>
                  <a:lnTo>
                    <a:pt x="575" y="96"/>
                  </a:lnTo>
                  <a:lnTo>
                    <a:pt x="666" y="64"/>
                  </a:lnTo>
                  <a:lnTo>
                    <a:pt x="765" y="38"/>
                  </a:lnTo>
                  <a:lnTo>
                    <a:pt x="870" y="18"/>
                  </a:lnTo>
                  <a:lnTo>
                    <a:pt x="982" y="4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7" name="Freeform 23">
              <a:extLst>
                <a:ext uri="{FF2B5EF4-FFF2-40B4-BE49-F238E27FC236}">
                  <a16:creationId xmlns:a16="http://schemas.microsoft.com/office/drawing/2014/main" id="{ED3F4F62-A696-4E26-BECE-8B860DFC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544"/>
              <a:ext cx="170" cy="129"/>
            </a:xfrm>
            <a:custGeom>
              <a:avLst/>
              <a:gdLst>
                <a:gd name="T0" fmla="*/ 875 w 1357"/>
                <a:gd name="T1" fmla="*/ 0 h 1028"/>
                <a:gd name="T2" fmla="*/ 1011 w 1357"/>
                <a:gd name="T3" fmla="*/ 11 h 1028"/>
                <a:gd name="T4" fmla="*/ 1123 w 1357"/>
                <a:gd name="T5" fmla="*/ 41 h 1028"/>
                <a:gd name="T6" fmla="*/ 1213 w 1357"/>
                <a:gd name="T7" fmla="*/ 89 h 1028"/>
                <a:gd name="T8" fmla="*/ 1280 w 1357"/>
                <a:gd name="T9" fmla="*/ 149 h 1028"/>
                <a:gd name="T10" fmla="*/ 1326 w 1357"/>
                <a:gd name="T11" fmla="*/ 221 h 1028"/>
                <a:gd name="T12" fmla="*/ 1352 w 1357"/>
                <a:gd name="T13" fmla="*/ 303 h 1028"/>
                <a:gd name="T14" fmla="*/ 1357 w 1357"/>
                <a:gd name="T15" fmla="*/ 390 h 1028"/>
                <a:gd name="T16" fmla="*/ 1341 w 1357"/>
                <a:gd name="T17" fmla="*/ 480 h 1028"/>
                <a:gd name="T18" fmla="*/ 1307 w 1357"/>
                <a:gd name="T19" fmla="*/ 572 h 1028"/>
                <a:gd name="T20" fmla="*/ 1252 w 1357"/>
                <a:gd name="T21" fmla="*/ 662 h 1028"/>
                <a:gd name="T22" fmla="*/ 1180 w 1357"/>
                <a:gd name="T23" fmla="*/ 747 h 1028"/>
                <a:gd name="T24" fmla="*/ 1090 w 1357"/>
                <a:gd name="T25" fmla="*/ 827 h 1028"/>
                <a:gd name="T26" fmla="*/ 981 w 1357"/>
                <a:gd name="T27" fmla="*/ 896 h 1028"/>
                <a:gd name="T28" fmla="*/ 856 w 1357"/>
                <a:gd name="T29" fmla="*/ 953 h 1028"/>
                <a:gd name="T30" fmla="*/ 713 w 1357"/>
                <a:gd name="T31" fmla="*/ 996 h 1028"/>
                <a:gd name="T32" fmla="*/ 555 w 1357"/>
                <a:gd name="T33" fmla="*/ 1023 h 1028"/>
                <a:gd name="T34" fmla="*/ 408 w 1357"/>
                <a:gd name="T35" fmla="*/ 1026 h 1028"/>
                <a:gd name="T36" fmla="*/ 285 w 1357"/>
                <a:gd name="T37" fmla="*/ 1004 h 1028"/>
                <a:gd name="T38" fmla="*/ 182 w 1357"/>
                <a:gd name="T39" fmla="*/ 962 h 1028"/>
                <a:gd name="T40" fmla="*/ 104 w 1357"/>
                <a:gd name="T41" fmla="*/ 901 h 1028"/>
                <a:gd name="T42" fmla="*/ 47 w 1357"/>
                <a:gd name="T43" fmla="*/ 827 h 1028"/>
                <a:gd name="T44" fmla="*/ 12 w 1357"/>
                <a:gd name="T45" fmla="*/ 741 h 1028"/>
                <a:gd name="T46" fmla="*/ 0 w 1357"/>
                <a:gd name="T47" fmla="*/ 647 h 1028"/>
                <a:gd name="T48" fmla="*/ 11 w 1357"/>
                <a:gd name="T49" fmla="*/ 548 h 1028"/>
                <a:gd name="T50" fmla="*/ 43 w 1357"/>
                <a:gd name="T51" fmla="*/ 449 h 1028"/>
                <a:gd name="T52" fmla="*/ 98 w 1357"/>
                <a:gd name="T53" fmla="*/ 352 h 1028"/>
                <a:gd name="T54" fmla="*/ 175 w 1357"/>
                <a:gd name="T55" fmla="*/ 260 h 1028"/>
                <a:gd name="T56" fmla="*/ 274 w 1357"/>
                <a:gd name="T57" fmla="*/ 177 h 1028"/>
                <a:gd name="T58" fmla="*/ 396 w 1357"/>
                <a:gd name="T59" fmla="*/ 105 h 1028"/>
                <a:gd name="T60" fmla="*/ 541 w 1357"/>
                <a:gd name="T61" fmla="*/ 49 h 1028"/>
                <a:gd name="T62" fmla="*/ 708 w 1357"/>
                <a:gd name="T63" fmla="*/ 12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7" h="1028">
                  <a:moveTo>
                    <a:pt x="800" y="2"/>
                  </a:moveTo>
                  <a:lnTo>
                    <a:pt x="875" y="0"/>
                  </a:lnTo>
                  <a:lnTo>
                    <a:pt x="946" y="3"/>
                  </a:lnTo>
                  <a:lnTo>
                    <a:pt x="1011" y="11"/>
                  </a:lnTo>
                  <a:lnTo>
                    <a:pt x="1070" y="24"/>
                  </a:lnTo>
                  <a:lnTo>
                    <a:pt x="1123" y="41"/>
                  </a:lnTo>
                  <a:lnTo>
                    <a:pt x="1170" y="63"/>
                  </a:lnTo>
                  <a:lnTo>
                    <a:pt x="1213" y="89"/>
                  </a:lnTo>
                  <a:lnTo>
                    <a:pt x="1249" y="118"/>
                  </a:lnTo>
                  <a:lnTo>
                    <a:pt x="1280" y="149"/>
                  </a:lnTo>
                  <a:lnTo>
                    <a:pt x="1306" y="184"/>
                  </a:lnTo>
                  <a:lnTo>
                    <a:pt x="1326" y="221"/>
                  </a:lnTo>
                  <a:lnTo>
                    <a:pt x="1342" y="261"/>
                  </a:lnTo>
                  <a:lnTo>
                    <a:pt x="1352" y="303"/>
                  </a:lnTo>
                  <a:lnTo>
                    <a:pt x="1357" y="346"/>
                  </a:lnTo>
                  <a:lnTo>
                    <a:pt x="1357" y="390"/>
                  </a:lnTo>
                  <a:lnTo>
                    <a:pt x="1351" y="435"/>
                  </a:lnTo>
                  <a:lnTo>
                    <a:pt x="1341" y="480"/>
                  </a:lnTo>
                  <a:lnTo>
                    <a:pt x="1326" y="527"/>
                  </a:lnTo>
                  <a:lnTo>
                    <a:pt x="1307" y="572"/>
                  </a:lnTo>
                  <a:lnTo>
                    <a:pt x="1282" y="618"/>
                  </a:lnTo>
                  <a:lnTo>
                    <a:pt x="1252" y="662"/>
                  </a:lnTo>
                  <a:lnTo>
                    <a:pt x="1219" y="706"/>
                  </a:lnTo>
                  <a:lnTo>
                    <a:pt x="1180" y="747"/>
                  </a:lnTo>
                  <a:lnTo>
                    <a:pt x="1137" y="788"/>
                  </a:lnTo>
                  <a:lnTo>
                    <a:pt x="1090" y="827"/>
                  </a:lnTo>
                  <a:lnTo>
                    <a:pt x="1037" y="862"/>
                  </a:lnTo>
                  <a:lnTo>
                    <a:pt x="981" y="896"/>
                  </a:lnTo>
                  <a:lnTo>
                    <a:pt x="920" y="926"/>
                  </a:lnTo>
                  <a:lnTo>
                    <a:pt x="856" y="953"/>
                  </a:lnTo>
                  <a:lnTo>
                    <a:pt x="786" y="976"/>
                  </a:lnTo>
                  <a:lnTo>
                    <a:pt x="713" y="996"/>
                  </a:lnTo>
                  <a:lnTo>
                    <a:pt x="636" y="1011"/>
                  </a:lnTo>
                  <a:lnTo>
                    <a:pt x="555" y="1023"/>
                  </a:lnTo>
                  <a:lnTo>
                    <a:pt x="478" y="1028"/>
                  </a:lnTo>
                  <a:lnTo>
                    <a:pt x="408" y="1026"/>
                  </a:lnTo>
                  <a:lnTo>
                    <a:pt x="344" y="1017"/>
                  </a:lnTo>
                  <a:lnTo>
                    <a:pt x="285" y="1004"/>
                  </a:lnTo>
                  <a:lnTo>
                    <a:pt x="231" y="985"/>
                  </a:lnTo>
                  <a:lnTo>
                    <a:pt x="182" y="962"/>
                  </a:lnTo>
                  <a:lnTo>
                    <a:pt x="140" y="934"/>
                  </a:lnTo>
                  <a:lnTo>
                    <a:pt x="104" y="901"/>
                  </a:lnTo>
                  <a:lnTo>
                    <a:pt x="73" y="866"/>
                  </a:lnTo>
                  <a:lnTo>
                    <a:pt x="47" y="827"/>
                  </a:lnTo>
                  <a:lnTo>
                    <a:pt x="26" y="786"/>
                  </a:lnTo>
                  <a:lnTo>
                    <a:pt x="12" y="741"/>
                  </a:lnTo>
                  <a:lnTo>
                    <a:pt x="3" y="694"/>
                  </a:lnTo>
                  <a:lnTo>
                    <a:pt x="0" y="647"/>
                  </a:lnTo>
                  <a:lnTo>
                    <a:pt x="2" y="598"/>
                  </a:lnTo>
                  <a:lnTo>
                    <a:pt x="11" y="548"/>
                  </a:lnTo>
                  <a:lnTo>
                    <a:pt x="24" y="499"/>
                  </a:lnTo>
                  <a:lnTo>
                    <a:pt x="43" y="449"/>
                  </a:lnTo>
                  <a:lnTo>
                    <a:pt x="68" y="400"/>
                  </a:lnTo>
                  <a:lnTo>
                    <a:pt x="98" y="352"/>
                  </a:lnTo>
                  <a:lnTo>
                    <a:pt x="134" y="305"/>
                  </a:lnTo>
                  <a:lnTo>
                    <a:pt x="175" y="260"/>
                  </a:lnTo>
                  <a:lnTo>
                    <a:pt x="222" y="217"/>
                  </a:lnTo>
                  <a:lnTo>
                    <a:pt x="274" y="177"/>
                  </a:lnTo>
                  <a:lnTo>
                    <a:pt x="333" y="140"/>
                  </a:lnTo>
                  <a:lnTo>
                    <a:pt x="396" y="105"/>
                  </a:lnTo>
                  <a:lnTo>
                    <a:pt x="466" y="75"/>
                  </a:lnTo>
                  <a:lnTo>
                    <a:pt x="541" y="49"/>
                  </a:lnTo>
                  <a:lnTo>
                    <a:pt x="622" y="29"/>
                  </a:lnTo>
                  <a:lnTo>
                    <a:pt x="708" y="12"/>
                  </a:lnTo>
                  <a:lnTo>
                    <a:pt x="800" y="2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8" name="Freeform 24">
              <a:extLst>
                <a:ext uri="{FF2B5EF4-FFF2-40B4-BE49-F238E27FC236}">
                  <a16:creationId xmlns:a16="http://schemas.microsoft.com/office/drawing/2014/main" id="{3B4AC224-C006-41C8-8ACF-D2A07C0F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561"/>
              <a:ext cx="131" cy="100"/>
            </a:xfrm>
            <a:custGeom>
              <a:avLst/>
              <a:gdLst>
                <a:gd name="T0" fmla="*/ 677 w 1047"/>
                <a:gd name="T1" fmla="*/ 0 h 804"/>
                <a:gd name="T2" fmla="*/ 781 w 1047"/>
                <a:gd name="T3" fmla="*/ 9 h 804"/>
                <a:gd name="T4" fmla="*/ 867 w 1047"/>
                <a:gd name="T5" fmla="*/ 31 h 804"/>
                <a:gd name="T6" fmla="*/ 937 w 1047"/>
                <a:gd name="T7" fmla="*/ 69 h 804"/>
                <a:gd name="T8" fmla="*/ 988 w 1047"/>
                <a:gd name="T9" fmla="*/ 118 h 804"/>
                <a:gd name="T10" fmla="*/ 1024 w 1047"/>
                <a:gd name="T11" fmla="*/ 176 h 804"/>
                <a:gd name="T12" fmla="*/ 1043 w 1047"/>
                <a:gd name="T13" fmla="*/ 242 h 804"/>
                <a:gd name="T14" fmla="*/ 1047 w 1047"/>
                <a:gd name="T15" fmla="*/ 311 h 804"/>
                <a:gd name="T16" fmla="*/ 1036 w 1047"/>
                <a:gd name="T17" fmla="*/ 384 h 804"/>
                <a:gd name="T18" fmla="*/ 1009 w 1047"/>
                <a:gd name="T19" fmla="*/ 457 h 804"/>
                <a:gd name="T20" fmla="*/ 969 w 1047"/>
                <a:gd name="T21" fmla="*/ 529 h 804"/>
                <a:gd name="T22" fmla="*/ 914 w 1047"/>
                <a:gd name="T23" fmla="*/ 597 h 804"/>
                <a:gd name="T24" fmla="*/ 847 w 1047"/>
                <a:gd name="T25" fmla="*/ 658 h 804"/>
                <a:gd name="T26" fmla="*/ 765 w 1047"/>
                <a:gd name="T27" fmla="*/ 712 h 804"/>
                <a:gd name="T28" fmla="*/ 672 w 1047"/>
                <a:gd name="T29" fmla="*/ 754 h 804"/>
                <a:gd name="T30" fmla="*/ 566 w 1047"/>
                <a:gd name="T31" fmla="*/ 784 h 804"/>
                <a:gd name="T32" fmla="*/ 444 w 1047"/>
                <a:gd name="T33" fmla="*/ 802 h 804"/>
                <a:gd name="T34" fmla="*/ 328 w 1047"/>
                <a:gd name="T35" fmla="*/ 801 h 804"/>
                <a:gd name="T36" fmla="*/ 230 w 1047"/>
                <a:gd name="T37" fmla="*/ 782 h 804"/>
                <a:gd name="T38" fmla="*/ 149 w 1047"/>
                <a:gd name="T39" fmla="*/ 747 h 804"/>
                <a:gd name="T40" fmla="*/ 86 w 1047"/>
                <a:gd name="T41" fmla="*/ 698 h 804"/>
                <a:gd name="T42" fmla="*/ 40 w 1047"/>
                <a:gd name="T43" fmla="*/ 639 h 804"/>
                <a:gd name="T44" fmla="*/ 11 w 1047"/>
                <a:gd name="T45" fmla="*/ 572 h 804"/>
                <a:gd name="T46" fmla="*/ 0 w 1047"/>
                <a:gd name="T47" fmla="*/ 498 h 804"/>
                <a:gd name="T48" fmla="*/ 7 w 1047"/>
                <a:gd name="T49" fmla="*/ 422 h 804"/>
                <a:gd name="T50" fmla="*/ 30 w 1047"/>
                <a:gd name="T51" fmla="*/ 344 h 804"/>
                <a:gd name="T52" fmla="*/ 72 w 1047"/>
                <a:gd name="T53" fmla="*/ 269 h 804"/>
                <a:gd name="T54" fmla="*/ 131 w 1047"/>
                <a:gd name="T55" fmla="*/ 198 h 804"/>
                <a:gd name="T56" fmla="*/ 208 w 1047"/>
                <a:gd name="T57" fmla="*/ 134 h 804"/>
                <a:gd name="T58" fmla="*/ 302 w 1047"/>
                <a:gd name="T59" fmla="*/ 80 h 804"/>
                <a:gd name="T60" fmla="*/ 415 w 1047"/>
                <a:gd name="T61" fmla="*/ 38 h 804"/>
                <a:gd name="T62" fmla="*/ 546 w 1047"/>
                <a:gd name="T63" fmla="*/ 11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7" h="804">
                  <a:moveTo>
                    <a:pt x="618" y="4"/>
                  </a:moveTo>
                  <a:lnTo>
                    <a:pt x="677" y="0"/>
                  </a:lnTo>
                  <a:lnTo>
                    <a:pt x="731" y="2"/>
                  </a:lnTo>
                  <a:lnTo>
                    <a:pt x="781" y="9"/>
                  </a:lnTo>
                  <a:lnTo>
                    <a:pt x="826" y="18"/>
                  </a:lnTo>
                  <a:lnTo>
                    <a:pt x="867" y="31"/>
                  </a:lnTo>
                  <a:lnTo>
                    <a:pt x="904" y="49"/>
                  </a:lnTo>
                  <a:lnTo>
                    <a:pt x="937" y="69"/>
                  </a:lnTo>
                  <a:lnTo>
                    <a:pt x="964" y="93"/>
                  </a:lnTo>
                  <a:lnTo>
                    <a:pt x="988" y="118"/>
                  </a:lnTo>
                  <a:lnTo>
                    <a:pt x="1008" y="146"/>
                  </a:lnTo>
                  <a:lnTo>
                    <a:pt x="1024" y="176"/>
                  </a:lnTo>
                  <a:lnTo>
                    <a:pt x="1036" y="207"/>
                  </a:lnTo>
                  <a:lnTo>
                    <a:pt x="1043" y="242"/>
                  </a:lnTo>
                  <a:lnTo>
                    <a:pt x="1047" y="276"/>
                  </a:lnTo>
                  <a:lnTo>
                    <a:pt x="1047" y="311"/>
                  </a:lnTo>
                  <a:lnTo>
                    <a:pt x="1043" y="347"/>
                  </a:lnTo>
                  <a:lnTo>
                    <a:pt x="1036" y="384"/>
                  </a:lnTo>
                  <a:lnTo>
                    <a:pt x="1024" y="421"/>
                  </a:lnTo>
                  <a:lnTo>
                    <a:pt x="1009" y="457"/>
                  </a:lnTo>
                  <a:lnTo>
                    <a:pt x="991" y="493"/>
                  </a:lnTo>
                  <a:lnTo>
                    <a:pt x="969" y="529"/>
                  </a:lnTo>
                  <a:lnTo>
                    <a:pt x="944" y="564"/>
                  </a:lnTo>
                  <a:lnTo>
                    <a:pt x="914" y="597"/>
                  </a:lnTo>
                  <a:lnTo>
                    <a:pt x="882" y="629"/>
                  </a:lnTo>
                  <a:lnTo>
                    <a:pt x="847" y="658"/>
                  </a:lnTo>
                  <a:lnTo>
                    <a:pt x="807" y="686"/>
                  </a:lnTo>
                  <a:lnTo>
                    <a:pt x="765" y="712"/>
                  </a:lnTo>
                  <a:lnTo>
                    <a:pt x="720" y="734"/>
                  </a:lnTo>
                  <a:lnTo>
                    <a:pt x="672" y="754"/>
                  </a:lnTo>
                  <a:lnTo>
                    <a:pt x="620" y="772"/>
                  </a:lnTo>
                  <a:lnTo>
                    <a:pt x="566" y="784"/>
                  </a:lnTo>
                  <a:lnTo>
                    <a:pt x="508" y="794"/>
                  </a:lnTo>
                  <a:lnTo>
                    <a:pt x="444" y="802"/>
                  </a:lnTo>
                  <a:lnTo>
                    <a:pt x="384" y="804"/>
                  </a:lnTo>
                  <a:lnTo>
                    <a:pt x="328" y="801"/>
                  </a:lnTo>
                  <a:lnTo>
                    <a:pt x="278" y="793"/>
                  </a:lnTo>
                  <a:lnTo>
                    <a:pt x="230" y="782"/>
                  </a:lnTo>
                  <a:lnTo>
                    <a:pt x="188" y="766"/>
                  </a:lnTo>
                  <a:lnTo>
                    <a:pt x="149" y="747"/>
                  </a:lnTo>
                  <a:lnTo>
                    <a:pt x="115" y="724"/>
                  </a:lnTo>
                  <a:lnTo>
                    <a:pt x="86" y="698"/>
                  </a:lnTo>
                  <a:lnTo>
                    <a:pt x="60" y="670"/>
                  </a:lnTo>
                  <a:lnTo>
                    <a:pt x="40" y="639"/>
                  </a:lnTo>
                  <a:lnTo>
                    <a:pt x="23" y="606"/>
                  </a:lnTo>
                  <a:lnTo>
                    <a:pt x="11" y="572"/>
                  </a:lnTo>
                  <a:lnTo>
                    <a:pt x="3" y="536"/>
                  </a:lnTo>
                  <a:lnTo>
                    <a:pt x="0" y="498"/>
                  </a:lnTo>
                  <a:lnTo>
                    <a:pt x="1" y="460"/>
                  </a:lnTo>
                  <a:lnTo>
                    <a:pt x="7" y="422"/>
                  </a:lnTo>
                  <a:lnTo>
                    <a:pt x="16" y="382"/>
                  </a:lnTo>
                  <a:lnTo>
                    <a:pt x="30" y="344"/>
                  </a:lnTo>
                  <a:lnTo>
                    <a:pt x="49" y="306"/>
                  </a:lnTo>
                  <a:lnTo>
                    <a:pt x="72" y="269"/>
                  </a:lnTo>
                  <a:lnTo>
                    <a:pt x="100" y="232"/>
                  </a:lnTo>
                  <a:lnTo>
                    <a:pt x="131" y="198"/>
                  </a:lnTo>
                  <a:lnTo>
                    <a:pt x="167" y="165"/>
                  </a:lnTo>
                  <a:lnTo>
                    <a:pt x="208" y="134"/>
                  </a:lnTo>
                  <a:lnTo>
                    <a:pt x="253" y="106"/>
                  </a:lnTo>
                  <a:lnTo>
                    <a:pt x="302" y="80"/>
                  </a:lnTo>
                  <a:lnTo>
                    <a:pt x="357" y="57"/>
                  </a:lnTo>
                  <a:lnTo>
                    <a:pt x="415" y="38"/>
                  </a:lnTo>
                  <a:lnTo>
                    <a:pt x="478" y="22"/>
                  </a:lnTo>
                  <a:lnTo>
                    <a:pt x="546" y="11"/>
                  </a:lnTo>
                  <a:lnTo>
                    <a:pt x="618" y="4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49" name="Freeform 25">
              <a:extLst>
                <a:ext uri="{FF2B5EF4-FFF2-40B4-BE49-F238E27FC236}">
                  <a16:creationId xmlns:a16="http://schemas.microsoft.com/office/drawing/2014/main" id="{AC3A271C-2E10-44B2-8968-107DDDD9A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1578"/>
              <a:ext cx="95" cy="73"/>
            </a:xfrm>
            <a:custGeom>
              <a:avLst/>
              <a:gdLst>
                <a:gd name="T0" fmla="*/ 484 w 761"/>
                <a:gd name="T1" fmla="*/ 0 h 581"/>
                <a:gd name="T2" fmla="*/ 563 w 761"/>
                <a:gd name="T3" fmla="*/ 7 h 581"/>
                <a:gd name="T4" fmla="*/ 627 w 761"/>
                <a:gd name="T5" fmla="*/ 26 h 581"/>
                <a:gd name="T6" fmla="*/ 679 w 761"/>
                <a:gd name="T7" fmla="*/ 54 h 581"/>
                <a:gd name="T8" fmla="*/ 717 w 761"/>
                <a:gd name="T9" fmla="*/ 90 h 581"/>
                <a:gd name="T10" fmla="*/ 744 w 761"/>
                <a:gd name="T11" fmla="*/ 133 h 581"/>
                <a:gd name="T12" fmla="*/ 757 w 761"/>
                <a:gd name="T13" fmla="*/ 179 h 581"/>
                <a:gd name="T14" fmla="*/ 761 w 761"/>
                <a:gd name="T15" fmla="*/ 230 h 581"/>
                <a:gd name="T16" fmla="*/ 751 w 761"/>
                <a:gd name="T17" fmla="*/ 283 h 581"/>
                <a:gd name="T18" fmla="*/ 732 w 761"/>
                <a:gd name="T19" fmla="*/ 336 h 581"/>
                <a:gd name="T20" fmla="*/ 701 w 761"/>
                <a:gd name="T21" fmla="*/ 386 h 581"/>
                <a:gd name="T22" fmla="*/ 660 w 761"/>
                <a:gd name="T23" fmla="*/ 435 h 581"/>
                <a:gd name="T24" fmla="*/ 610 w 761"/>
                <a:gd name="T25" fmla="*/ 478 h 581"/>
                <a:gd name="T26" fmla="*/ 550 w 761"/>
                <a:gd name="T27" fmla="*/ 516 h 581"/>
                <a:gd name="T28" fmla="*/ 479 w 761"/>
                <a:gd name="T29" fmla="*/ 546 h 581"/>
                <a:gd name="T30" fmla="*/ 402 w 761"/>
                <a:gd name="T31" fmla="*/ 566 h 581"/>
                <a:gd name="T32" fmla="*/ 314 w 761"/>
                <a:gd name="T33" fmla="*/ 579 h 581"/>
                <a:gd name="T34" fmla="*/ 234 w 761"/>
                <a:gd name="T35" fmla="*/ 579 h 581"/>
                <a:gd name="T36" fmla="*/ 165 w 761"/>
                <a:gd name="T37" fmla="*/ 564 h 581"/>
                <a:gd name="T38" fmla="*/ 108 w 761"/>
                <a:gd name="T39" fmla="*/ 538 h 581"/>
                <a:gd name="T40" fmla="*/ 63 w 761"/>
                <a:gd name="T41" fmla="*/ 503 h 581"/>
                <a:gd name="T42" fmla="*/ 30 w 761"/>
                <a:gd name="T43" fmla="*/ 460 h 581"/>
                <a:gd name="T44" fmla="*/ 10 w 761"/>
                <a:gd name="T45" fmla="*/ 410 h 581"/>
                <a:gd name="T46" fmla="*/ 0 w 761"/>
                <a:gd name="T47" fmla="*/ 356 h 581"/>
                <a:gd name="T48" fmla="*/ 4 w 761"/>
                <a:gd name="T49" fmla="*/ 299 h 581"/>
                <a:gd name="T50" fmla="*/ 21 w 761"/>
                <a:gd name="T51" fmla="*/ 243 h 581"/>
                <a:gd name="T52" fmla="*/ 50 w 761"/>
                <a:gd name="T53" fmla="*/ 189 h 581"/>
                <a:gd name="T54" fmla="*/ 91 w 761"/>
                <a:gd name="T55" fmla="*/ 137 h 581"/>
                <a:gd name="T56" fmla="*/ 146 w 761"/>
                <a:gd name="T57" fmla="*/ 91 h 581"/>
                <a:gd name="T58" fmla="*/ 213 w 761"/>
                <a:gd name="T59" fmla="*/ 52 h 581"/>
                <a:gd name="T60" fmla="*/ 295 w 761"/>
                <a:gd name="T61" fmla="*/ 23 h 581"/>
                <a:gd name="T62" fmla="*/ 388 w 761"/>
                <a:gd name="T63" fmla="*/ 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1" h="581">
                  <a:moveTo>
                    <a:pt x="441" y="0"/>
                  </a:moveTo>
                  <a:lnTo>
                    <a:pt x="484" y="0"/>
                  </a:lnTo>
                  <a:lnTo>
                    <a:pt x="526" y="2"/>
                  </a:lnTo>
                  <a:lnTo>
                    <a:pt x="563" y="7"/>
                  </a:lnTo>
                  <a:lnTo>
                    <a:pt x="597" y="15"/>
                  </a:lnTo>
                  <a:lnTo>
                    <a:pt x="627" y="26"/>
                  </a:lnTo>
                  <a:lnTo>
                    <a:pt x="655" y="38"/>
                  </a:lnTo>
                  <a:lnTo>
                    <a:pt x="679" y="54"/>
                  </a:lnTo>
                  <a:lnTo>
                    <a:pt x="700" y="71"/>
                  </a:lnTo>
                  <a:lnTo>
                    <a:pt x="717" y="90"/>
                  </a:lnTo>
                  <a:lnTo>
                    <a:pt x="733" y="110"/>
                  </a:lnTo>
                  <a:lnTo>
                    <a:pt x="744" y="133"/>
                  </a:lnTo>
                  <a:lnTo>
                    <a:pt x="752" y="155"/>
                  </a:lnTo>
                  <a:lnTo>
                    <a:pt x="757" y="179"/>
                  </a:lnTo>
                  <a:lnTo>
                    <a:pt x="761" y="204"/>
                  </a:lnTo>
                  <a:lnTo>
                    <a:pt x="761" y="230"/>
                  </a:lnTo>
                  <a:lnTo>
                    <a:pt x="757" y="256"/>
                  </a:lnTo>
                  <a:lnTo>
                    <a:pt x="751" y="283"/>
                  </a:lnTo>
                  <a:lnTo>
                    <a:pt x="743" y="309"/>
                  </a:lnTo>
                  <a:lnTo>
                    <a:pt x="732" y="336"/>
                  </a:lnTo>
                  <a:lnTo>
                    <a:pt x="717" y="360"/>
                  </a:lnTo>
                  <a:lnTo>
                    <a:pt x="701" y="386"/>
                  </a:lnTo>
                  <a:lnTo>
                    <a:pt x="682" y="411"/>
                  </a:lnTo>
                  <a:lnTo>
                    <a:pt x="660" y="435"/>
                  </a:lnTo>
                  <a:lnTo>
                    <a:pt x="636" y="457"/>
                  </a:lnTo>
                  <a:lnTo>
                    <a:pt x="610" y="478"/>
                  </a:lnTo>
                  <a:lnTo>
                    <a:pt x="581" y="498"/>
                  </a:lnTo>
                  <a:lnTo>
                    <a:pt x="550" y="516"/>
                  </a:lnTo>
                  <a:lnTo>
                    <a:pt x="515" y="532"/>
                  </a:lnTo>
                  <a:lnTo>
                    <a:pt x="479" y="546"/>
                  </a:lnTo>
                  <a:lnTo>
                    <a:pt x="441" y="557"/>
                  </a:lnTo>
                  <a:lnTo>
                    <a:pt x="402" y="566"/>
                  </a:lnTo>
                  <a:lnTo>
                    <a:pt x="359" y="574"/>
                  </a:lnTo>
                  <a:lnTo>
                    <a:pt x="314" y="579"/>
                  </a:lnTo>
                  <a:lnTo>
                    <a:pt x="272" y="581"/>
                  </a:lnTo>
                  <a:lnTo>
                    <a:pt x="234" y="579"/>
                  </a:lnTo>
                  <a:lnTo>
                    <a:pt x="198" y="574"/>
                  </a:lnTo>
                  <a:lnTo>
                    <a:pt x="165" y="564"/>
                  </a:lnTo>
                  <a:lnTo>
                    <a:pt x="135" y="553"/>
                  </a:lnTo>
                  <a:lnTo>
                    <a:pt x="108" y="538"/>
                  </a:lnTo>
                  <a:lnTo>
                    <a:pt x="84" y="522"/>
                  </a:lnTo>
                  <a:lnTo>
                    <a:pt x="63" y="503"/>
                  </a:lnTo>
                  <a:lnTo>
                    <a:pt x="45" y="483"/>
                  </a:lnTo>
                  <a:lnTo>
                    <a:pt x="30" y="460"/>
                  </a:lnTo>
                  <a:lnTo>
                    <a:pt x="18" y="435"/>
                  </a:lnTo>
                  <a:lnTo>
                    <a:pt x="10" y="410"/>
                  </a:lnTo>
                  <a:lnTo>
                    <a:pt x="3" y="383"/>
                  </a:lnTo>
                  <a:lnTo>
                    <a:pt x="0" y="356"/>
                  </a:lnTo>
                  <a:lnTo>
                    <a:pt x="1" y="328"/>
                  </a:lnTo>
                  <a:lnTo>
                    <a:pt x="4" y="299"/>
                  </a:lnTo>
                  <a:lnTo>
                    <a:pt x="12" y="271"/>
                  </a:lnTo>
                  <a:lnTo>
                    <a:pt x="21" y="243"/>
                  </a:lnTo>
                  <a:lnTo>
                    <a:pt x="33" y="215"/>
                  </a:lnTo>
                  <a:lnTo>
                    <a:pt x="50" y="189"/>
                  </a:lnTo>
                  <a:lnTo>
                    <a:pt x="70" y="162"/>
                  </a:lnTo>
                  <a:lnTo>
                    <a:pt x="91" y="137"/>
                  </a:lnTo>
                  <a:lnTo>
                    <a:pt x="117" y="113"/>
                  </a:lnTo>
                  <a:lnTo>
                    <a:pt x="146" y="91"/>
                  </a:lnTo>
                  <a:lnTo>
                    <a:pt x="178" y="71"/>
                  </a:lnTo>
                  <a:lnTo>
                    <a:pt x="213" y="52"/>
                  </a:lnTo>
                  <a:lnTo>
                    <a:pt x="253" y="36"/>
                  </a:lnTo>
                  <a:lnTo>
                    <a:pt x="295" y="23"/>
                  </a:lnTo>
                  <a:lnTo>
                    <a:pt x="340" y="13"/>
                  </a:lnTo>
                  <a:lnTo>
                    <a:pt x="388" y="5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0" name="Freeform 26">
              <a:extLst>
                <a:ext uri="{FF2B5EF4-FFF2-40B4-BE49-F238E27FC236}">
                  <a16:creationId xmlns:a16="http://schemas.microsoft.com/office/drawing/2014/main" id="{DB279E93-B45D-47A8-965E-05C7348C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615"/>
              <a:ext cx="164" cy="127"/>
            </a:xfrm>
            <a:custGeom>
              <a:avLst/>
              <a:gdLst>
                <a:gd name="T0" fmla="*/ 919 w 1312"/>
                <a:gd name="T1" fmla="*/ 17 h 1016"/>
                <a:gd name="T2" fmla="*/ 1042 w 1312"/>
                <a:gd name="T3" fmla="*/ 51 h 1016"/>
                <a:gd name="T4" fmla="*/ 1141 w 1312"/>
                <a:gd name="T5" fmla="*/ 102 h 1016"/>
                <a:gd name="T6" fmla="*/ 1217 w 1312"/>
                <a:gd name="T7" fmla="*/ 166 h 1016"/>
                <a:gd name="T8" fmla="*/ 1270 w 1312"/>
                <a:gd name="T9" fmla="*/ 241 h 1016"/>
                <a:gd name="T10" fmla="*/ 1301 w 1312"/>
                <a:gd name="T11" fmla="*/ 325 h 1016"/>
                <a:gd name="T12" fmla="*/ 1312 w 1312"/>
                <a:gd name="T13" fmla="*/ 414 h 1016"/>
                <a:gd name="T14" fmla="*/ 1303 w 1312"/>
                <a:gd name="T15" fmla="*/ 506 h 1016"/>
                <a:gd name="T16" fmla="*/ 1275 w 1312"/>
                <a:gd name="T17" fmla="*/ 597 h 1016"/>
                <a:gd name="T18" fmla="*/ 1228 w 1312"/>
                <a:gd name="T19" fmla="*/ 688 h 1016"/>
                <a:gd name="T20" fmla="*/ 1165 w 1312"/>
                <a:gd name="T21" fmla="*/ 771 h 1016"/>
                <a:gd name="T22" fmla="*/ 1085 w 1312"/>
                <a:gd name="T23" fmla="*/ 847 h 1016"/>
                <a:gd name="T24" fmla="*/ 990 w 1312"/>
                <a:gd name="T25" fmla="*/ 912 h 1016"/>
                <a:gd name="T26" fmla="*/ 881 w 1312"/>
                <a:gd name="T27" fmla="*/ 964 h 1016"/>
                <a:gd name="T28" fmla="*/ 758 w 1312"/>
                <a:gd name="T29" fmla="*/ 999 h 1016"/>
                <a:gd name="T30" fmla="*/ 621 w 1312"/>
                <a:gd name="T31" fmla="*/ 1016 h 1016"/>
                <a:gd name="T32" fmla="*/ 470 w 1312"/>
                <a:gd name="T33" fmla="*/ 1011 h 1016"/>
                <a:gd name="T34" fmla="*/ 331 w 1312"/>
                <a:gd name="T35" fmla="*/ 982 h 1016"/>
                <a:gd name="T36" fmla="*/ 218 w 1312"/>
                <a:gd name="T37" fmla="*/ 934 h 1016"/>
                <a:gd name="T38" fmla="*/ 129 w 1312"/>
                <a:gd name="T39" fmla="*/ 869 h 1016"/>
                <a:gd name="T40" fmla="*/ 63 w 1312"/>
                <a:gd name="T41" fmla="*/ 791 h 1016"/>
                <a:gd name="T42" fmla="*/ 21 w 1312"/>
                <a:gd name="T43" fmla="*/ 702 h 1016"/>
                <a:gd name="T44" fmla="*/ 1 w 1312"/>
                <a:gd name="T45" fmla="*/ 608 h 1016"/>
                <a:gd name="T46" fmla="*/ 4 w 1312"/>
                <a:gd name="T47" fmla="*/ 509 h 1016"/>
                <a:gd name="T48" fmla="*/ 28 w 1312"/>
                <a:gd name="T49" fmla="*/ 411 h 1016"/>
                <a:gd name="T50" fmla="*/ 74 w 1312"/>
                <a:gd name="T51" fmla="*/ 316 h 1016"/>
                <a:gd name="T52" fmla="*/ 140 w 1312"/>
                <a:gd name="T53" fmla="*/ 228 h 1016"/>
                <a:gd name="T54" fmla="*/ 226 w 1312"/>
                <a:gd name="T55" fmla="*/ 149 h 1016"/>
                <a:gd name="T56" fmla="*/ 331 w 1312"/>
                <a:gd name="T57" fmla="*/ 84 h 1016"/>
                <a:gd name="T58" fmla="*/ 456 w 1312"/>
                <a:gd name="T59" fmla="*/ 34 h 1016"/>
                <a:gd name="T60" fmla="*/ 599 w 1312"/>
                <a:gd name="T61" fmla="*/ 5 h 1016"/>
                <a:gd name="T62" fmla="*/ 761 w 1312"/>
                <a:gd name="T63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2" h="1016">
                  <a:moveTo>
                    <a:pt x="849" y="6"/>
                  </a:moveTo>
                  <a:lnTo>
                    <a:pt x="919" y="17"/>
                  </a:lnTo>
                  <a:lnTo>
                    <a:pt x="984" y="31"/>
                  </a:lnTo>
                  <a:lnTo>
                    <a:pt x="1042" y="51"/>
                  </a:lnTo>
                  <a:lnTo>
                    <a:pt x="1095" y="75"/>
                  </a:lnTo>
                  <a:lnTo>
                    <a:pt x="1141" y="102"/>
                  </a:lnTo>
                  <a:lnTo>
                    <a:pt x="1182" y="133"/>
                  </a:lnTo>
                  <a:lnTo>
                    <a:pt x="1217" y="166"/>
                  </a:lnTo>
                  <a:lnTo>
                    <a:pt x="1246" y="203"/>
                  </a:lnTo>
                  <a:lnTo>
                    <a:pt x="1270" y="241"/>
                  </a:lnTo>
                  <a:lnTo>
                    <a:pt x="1288" y="283"/>
                  </a:lnTo>
                  <a:lnTo>
                    <a:pt x="1301" y="325"/>
                  </a:lnTo>
                  <a:lnTo>
                    <a:pt x="1309" y="369"/>
                  </a:lnTo>
                  <a:lnTo>
                    <a:pt x="1312" y="414"/>
                  </a:lnTo>
                  <a:lnTo>
                    <a:pt x="1310" y="460"/>
                  </a:lnTo>
                  <a:lnTo>
                    <a:pt x="1303" y="506"/>
                  </a:lnTo>
                  <a:lnTo>
                    <a:pt x="1291" y="552"/>
                  </a:lnTo>
                  <a:lnTo>
                    <a:pt x="1275" y="597"/>
                  </a:lnTo>
                  <a:lnTo>
                    <a:pt x="1254" y="643"/>
                  </a:lnTo>
                  <a:lnTo>
                    <a:pt x="1228" y="688"/>
                  </a:lnTo>
                  <a:lnTo>
                    <a:pt x="1199" y="730"/>
                  </a:lnTo>
                  <a:lnTo>
                    <a:pt x="1165" y="771"/>
                  </a:lnTo>
                  <a:lnTo>
                    <a:pt x="1127" y="810"/>
                  </a:lnTo>
                  <a:lnTo>
                    <a:pt x="1085" y="847"/>
                  </a:lnTo>
                  <a:lnTo>
                    <a:pt x="1040" y="881"/>
                  </a:lnTo>
                  <a:lnTo>
                    <a:pt x="990" y="912"/>
                  </a:lnTo>
                  <a:lnTo>
                    <a:pt x="938" y="940"/>
                  </a:lnTo>
                  <a:lnTo>
                    <a:pt x="881" y="964"/>
                  </a:lnTo>
                  <a:lnTo>
                    <a:pt x="821" y="984"/>
                  </a:lnTo>
                  <a:lnTo>
                    <a:pt x="758" y="999"/>
                  </a:lnTo>
                  <a:lnTo>
                    <a:pt x="690" y="1009"/>
                  </a:lnTo>
                  <a:lnTo>
                    <a:pt x="621" y="1016"/>
                  </a:lnTo>
                  <a:lnTo>
                    <a:pt x="549" y="1016"/>
                  </a:lnTo>
                  <a:lnTo>
                    <a:pt x="470" y="1011"/>
                  </a:lnTo>
                  <a:lnTo>
                    <a:pt x="398" y="999"/>
                  </a:lnTo>
                  <a:lnTo>
                    <a:pt x="331" y="982"/>
                  </a:lnTo>
                  <a:lnTo>
                    <a:pt x="271" y="960"/>
                  </a:lnTo>
                  <a:lnTo>
                    <a:pt x="218" y="934"/>
                  </a:lnTo>
                  <a:lnTo>
                    <a:pt x="170" y="903"/>
                  </a:lnTo>
                  <a:lnTo>
                    <a:pt x="129" y="869"/>
                  </a:lnTo>
                  <a:lnTo>
                    <a:pt x="93" y="831"/>
                  </a:lnTo>
                  <a:lnTo>
                    <a:pt x="63" y="791"/>
                  </a:lnTo>
                  <a:lnTo>
                    <a:pt x="40" y="748"/>
                  </a:lnTo>
                  <a:lnTo>
                    <a:pt x="21" y="702"/>
                  </a:lnTo>
                  <a:lnTo>
                    <a:pt x="9" y="655"/>
                  </a:lnTo>
                  <a:lnTo>
                    <a:pt x="1" y="608"/>
                  </a:lnTo>
                  <a:lnTo>
                    <a:pt x="0" y="559"/>
                  </a:lnTo>
                  <a:lnTo>
                    <a:pt x="4" y="509"/>
                  </a:lnTo>
                  <a:lnTo>
                    <a:pt x="14" y="460"/>
                  </a:lnTo>
                  <a:lnTo>
                    <a:pt x="28" y="411"/>
                  </a:lnTo>
                  <a:lnTo>
                    <a:pt x="48" y="362"/>
                  </a:lnTo>
                  <a:lnTo>
                    <a:pt x="74" y="316"/>
                  </a:lnTo>
                  <a:lnTo>
                    <a:pt x="104" y="270"/>
                  </a:lnTo>
                  <a:lnTo>
                    <a:pt x="140" y="228"/>
                  </a:lnTo>
                  <a:lnTo>
                    <a:pt x="180" y="186"/>
                  </a:lnTo>
                  <a:lnTo>
                    <a:pt x="226" y="149"/>
                  </a:lnTo>
                  <a:lnTo>
                    <a:pt x="276" y="114"/>
                  </a:lnTo>
                  <a:lnTo>
                    <a:pt x="331" y="84"/>
                  </a:lnTo>
                  <a:lnTo>
                    <a:pt x="391" y="57"/>
                  </a:lnTo>
                  <a:lnTo>
                    <a:pt x="456" y="34"/>
                  </a:lnTo>
                  <a:lnTo>
                    <a:pt x="526" y="18"/>
                  </a:lnTo>
                  <a:lnTo>
                    <a:pt x="599" y="5"/>
                  </a:lnTo>
                  <a:lnTo>
                    <a:pt x="678" y="0"/>
                  </a:lnTo>
                  <a:lnTo>
                    <a:pt x="761" y="0"/>
                  </a:lnTo>
                  <a:lnTo>
                    <a:pt x="849" y="6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1" name="Freeform 27">
              <a:extLst>
                <a:ext uri="{FF2B5EF4-FFF2-40B4-BE49-F238E27FC236}">
                  <a16:creationId xmlns:a16="http://schemas.microsoft.com/office/drawing/2014/main" id="{9D4116C7-0292-4BB1-9A7E-C0286B71C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629"/>
              <a:ext cx="133" cy="106"/>
            </a:xfrm>
            <a:custGeom>
              <a:avLst/>
              <a:gdLst>
                <a:gd name="T0" fmla="*/ 745 w 1070"/>
                <a:gd name="T1" fmla="*/ 14 h 850"/>
                <a:gd name="T2" fmla="*/ 846 w 1070"/>
                <a:gd name="T3" fmla="*/ 45 h 850"/>
                <a:gd name="T4" fmla="*/ 929 w 1070"/>
                <a:gd name="T5" fmla="*/ 89 h 850"/>
                <a:gd name="T6" fmla="*/ 991 w 1070"/>
                <a:gd name="T7" fmla="*/ 144 h 850"/>
                <a:gd name="T8" fmla="*/ 1035 w 1070"/>
                <a:gd name="T9" fmla="*/ 208 h 850"/>
                <a:gd name="T10" fmla="*/ 1061 w 1070"/>
                <a:gd name="T11" fmla="*/ 278 h 850"/>
                <a:gd name="T12" fmla="*/ 1070 w 1070"/>
                <a:gd name="T13" fmla="*/ 353 h 850"/>
                <a:gd name="T14" fmla="*/ 1063 w 1070"/>
                <a:gd name="T15" fmla="*/ 430 h 850"/>
                <a:gd name="T16" fmla="*/ 1040 w 1070"/>
                <a:gd name="T17" fmla="*/ 506 h 850"/>
                <a:gd name="T18" fmla="*/ 1002 w 1070"/>
                <a:gd name="T19" fmla="*/ 581 h 850"/>
                <a:gd name="T20" fmla="*/ 950 w 1070"/>
                <a:gd name="T21" fmla="*/ 650 h 850"/>
                <a:gd name="T22" fmla="*/ 884 w 1070"/>
                <a:gd name="T23" fmla="*/ 713 h 850"/>
                <a:gd name="T24" fmla="*/ 806 w 1070"/>
                <a:gd name="T25" fmla="*/ 767 h 850"/>
                <a:gd name="T26" fmla="*/ 716 w 1070"/>
                <a:gd name="T27" fmla="*/ 808 h 850"/>
                <a:gd name="T28" fmla="*/ 613 w 1070"/>
                <a:gd name="T29" fmla="*/ 837 h 850"/>
                <a:gd name="T30" fmla="*/ 500 w 1070"/>
                <a:gd name="T31" fmla="*/ 850 h 850"/>
                <a:gd name="T32" fmla="*/ 376 w 1070"/>
                <a:gd name="T33" fmla="*/ 845 h 850"/>
                <a:gd name="T34" fmla="*/ 265 w 1070"/>
                <a:gd name="T35" fmla="*/ 821 h 850"/>
                <a:gd name="T36" fmla="*/ 173 w 1070"/>
                <a:gd name="T37" fmla="*/ 780 h 850"/>
                <a:gd name="T38" fmla="*/ 101 w 1070"/>
                <a:gd name="T39" fmla="*/ 727 h 850"/>
                <a:gd name="T40" fmla="*/ 48 w 1070"/>
                <a:gd name="T41" fmla="*/ 661 h 850"/>
                <a:gd name="T42" fmla="*/ 15 w 1070"/>
                <a:gd name="T43" fmla="*/ 588 h 850"/>
                <a:gd name="T44" fmla="*/ 0 w 1070"/>
                <a:gd name="T45" fmla="*/ 509 h 850"/>
                <a:gd name="T46" fmla="*/ 3 w 1070"/>
                <a:gd name="T47" fmla="*/ 427 h 850"/>
                <a:gd name="T48" fmla="*/ 24 w 1070"/>
                <a:gd name="T49" fmla="*/ 346 h 850"/>
                <a:gd name="T50" fmla="*/ 61 w 1070"/>
                <a:gd name="T51" fmla="*/ 267 h 850"/>
                <a:gd name="T52" fmla="*/ 115 w 1070"/>
                <a:gd name="T53" fmla="*/ 193 h 850"/>
                <a:gd name="T54" fmla="*/ 185 w 1070"/>
                <a:gd name="T55" fmla="*/ 127 h 850"/>
                <a:gd name="T56" fmla="*/ 271 w 1070"/>
                <a:gd name="T57" fmla="*/ 72 h 850"/>
                <a:gd name="T58" fmla="*/ 371 w 1070"/>
                <a:gd name="T59" fmla="*/ 31 h 850"/>
                <a:gd name="T60" fmla="*/ 487 w 1070"/>
                <a:gd name="T61" fmla="*/ 6 h 850"/>
                <a:gd name="T62" fmla="*/ 616 w 1070"/>
                <a:gd name="T63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0" h="850">
                  <a:moveTo>
                    <a:pt x="686" y="5"/>
                  </a:moveTo>
                  <a:lnTo>
                    <a:pt x="745" y="14"/>
                  </a:lnTo>
                  <a:lnTo>
                    <a:pt x="798" y="28"/>
                  </a:lnTo>
                  <a:lnTo>
                    <a:pt x="846" y="45"/>
                  </a:lnTo>
                  <a:lnTo>
                    <a:pt x="889" y="65"/>
                  </a:lnTo>
                  <a:lnTo>
                    <a:pt x="929" y="89"/>
                  </a:lnTo>
                  <a:lnTo>
                    <a:pt x="962" y="116"/>
                  </a:lnTo>
                  <a:lnTo>
                    <a:pt x="991" y="144"/>
                  </a:lnTo>
                  <a:lnTo>
                    <a:pt x="1016" y="175"/>
                  </a:lnTo>
                  <a:lnTo>
                    <a:pt x="1035" y="208"/>
                  </a:lnTo>
                  <a:lnTo>
                    <a:pt x="1051" y="242"/>
                  </a:lnTo>
                  <a:lnTo>
                    <a:pt x="1061" y="278"/>
                  </a:lnTo>
                  <a:lnTo>
                    <a:pt x="1068" y="316"/>
                  </a:lnTo>
                  <a:lnTo>
                    <a:pt x="1070" y="353"/>
                  </a:lnTo>
                  <a:lnTo>
                    <a:pt x="1069" y="391"/>
                  </a:lnTo>
                  <a:lnTo>
                    <a:pt x="1063" y="430"/>
                  </a:lnTo>
                  <a:lnTo>
                    <a:pt x="1054" y="468"/>
                  </a:lnTo>
                  <a:lnTo>
                    <a:pt x="1040" y="506"/>
                  </a:lnTo>
                  <a:lnTo>
                    <a:pt x="1023" y="544"/>
                  </a:lnTo>
                  <a:lnTo>
                    <a:pt x="1002" y="581"/>
                  </a:lnTo>
                  <a:lnTo>
                    <a:pt x="978" y="616"/>
                  </a:lnTo>
                  <a:lnTo>
                    <a:pt x="950" y="650"/>
                  </a:lnTo>
                  <a:lnTo>
                    <a:pt x="919" y="682"/>
                  </a:lnTo>
                  <a:lnTo>
                    <a:pt x="884" y="713"/>
                  </a:lnTo>
                  <a:lnTo>
                    <a:pt x="847" y="741"/>
                  </a:lnTo>
                  <a:lnTo>
                    <a:pt x="806" y="767"/>
                  </a:lnTo>
                  <a:lnTo>
                    <a:pt x="762" y="789"/>
                  </a:lnTo>
                  <a:lnTo>
                    <a:pt x="716" y="808"/>
                  </a:lnTo>
                  <a:lnTo>
                    <a:pt x="666" y="825"/>
                  </a:lnTo>
                  <a:lnTo>
                    <a:pt x="613" y="837"/>
                  </a:lnTo>
                  <a:lnTo>
                    <a:pt x="558" y="846"/>
                  </a:lnTo>
                  <a:lnTo>
                    <a:pt x="500" y="850"/>
                  </a:lnTo>
                  <a:lnTo>
                    <a:pt x="440" y="850"/>
                  </a:lnTo>
                  <a:lnTo>
                    <a:pt x="376" y="845"/>
                  </a:lnTo>
                  <a:lnTo>
                    <a:pt x="318" y="835"/>
                  </a:lnTo>
                  <a:lnTo>
                    <a:pt x="265" y="821"/>
                  </a:lnTo>
                  <a:lnTo>
                    <a:pt x="216" y="802"/>
                  </a:lnTo>
                  <a:lnTo>
                    <a:pt x="173" y="780"/>
                  </a:lnTo>
                  <a:lnTo>
                    <a:pt x="134" y="755"/>
                  </a:lnTo>
                  <a:lnTo>
                    <a:pt x="101" y="727"/>
                  </a:lnTo>
                  <a:lnTo>
                    <a:pt x="72" y="695"/>
                  </a:lnTo>
                  <a:lnTo>
                    <a:pt x="48" y="661"/>
                  </a:lnTo>
                  <a:lnTo>
                    <a:pt x="30" y="625"/>
                  </a:lnTo>
                  <a:lnTo>
                    <a:pt x="15" y="588"/>
                  </a:lnTo>
                  <a:lnTo>
                    <a:pt x="6" y="549"/>
                  </a:lnTo>
                  <a:lnTo>
                    <a:pt x="0" y="509"/>
                  </a:lnTo>
                  <a:lnTo>
                    <a:pt x="0" y="469"/>
                  </a:lnTo>
                  <a:lnTo>
                    <a:pt x="3" y="427"/>
                  </a:lnTo>
                  <a:lnTo>
                    <a:pt x="11" y="386"/>
                  </a:lnTo>
                  <a:lnTo>
                    <a:pt x="24" y="346"/>
                  </a:lnTo>
                  <a:lnTo>
                    <a:pt x="40" y="305"/>
                  </a:lnTo>
                  <a:lnTo>
                    <a:pt x="61" y="267"/>
                  </a:lnTo>
                  <a:lnTo>
                    <a:pt x="86" y="229"/>
                  </a:lnTo>
                  <a:lnTo>
                    <a:pt x="115" y="193"/>
                  </a:lnTo>
                  <a:lnTo>
                    <a:pt x="148" y="159"/>
                  </a:lnTo>
                  <a:lnTo>
                    <a:pt x="185" y="127"/>
                  </a:lnTo>
                  <a:lnTo>
                    <a:pt x="226" y="98"/>
                  </a:lnTo>
                  <a:lnTo>
                    <a:pt x="271" y="72"/>
                  </a:lnTo>
                  <a:lnTo>
                    <a:pt x="319" y="50"/>
                  </a:lnTo>
                  <a:lnTo>
                    <a:pt x="371" y="31"/>
                  </a:lnTo>
                  <a:lnTo>
                    <a:pt x="427" y="16"/>
                  </a:lnTo>
                  <a:lnTo>
                    <a:pt x="487" y="6"/>
                  </a:lnTo>
                  <a:lnTo>
                    <a:pt x="549" y="0"/>
                  </a:lnTo>
                  <a:lnTo>
                    <a:pt x="616" y="0"/>
                  </a:lnTo>
                  <a:lnTo>
                    <a:pt x="686" y="5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2" name="Freeform 28">
              <a:extLst>
                <a:ext uri="{FF2B5EF4-FFF2-40B4-BE49-F238E27FC236}">
                  <a16:creationId xmlns:a16="http://schemas.microsoft.com/office/drawing/2014/main" id="{ED5660CD-BE73-4BD5-ADBA-68A8EE2D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642"/>
              <a:ext cx="103" cy="86"/>
            </a:xfrm>
            <a:custGeom>
              <a:avLst/>
              <a:gdLst>
                <a:gd name="T0" fmla="*/ 586 w 828"/>
                <a:gd name="T1" fmla="*/ 15 h 688"/>
                <a:gd name="T2" fmla="*/ 662 w 828"/>
                <a:gd name="T3" fmla="*/ 42 h 688"/>
                <a:gd name="T4" fmla="*/ 724 w 828"/>
                <a:gd name="T5" fmla="*/ 78 h 688"/>
                <a:gd name="T6" fmla="*/ 770 w 828"/>
                <a:gd name="T7" fmla="*/ 122 h 688"/>
                <a:gd name="T8" fmla="*/ 802 w 828"/>
                <a:gd name="T9" fmla="*/ 172 h 688"/>
                <a:gd name="T10" fmla="*/ 822 w 828"/>
                <a:gd name="T11" fmla="*/ 228 h 688"/>
                <a:gd name="T12" fmla="*/ 828 w 828"/>
                <a:gd name="T13" fmla="*/ 287 h 688"/>
                <a:gd name="T14" fmla="*/ 822 w 828"/>
                <a:gd name="T15" fmla="*/ 347 h 688"/>
                <a:gd name="T16" fmla="*/ 804 w 828"/>
                <a:gd name="T17" fmla="*/ 407 h 688"/>
                <a:gd name="T18" fmla="*/ 774 w 828"/>
                <a:gd name="T19" fmla="*/ 465 h 688"/>
                <a:gd name="T20" fmla="*/ 735 w 828"/>
                <a:gd name="T21" fmla="*/ 520 h 688"/>
                <a:gd name="T22" fmla="*/ 685 w 828"/>
                <a:gd name="T23" fmla="*/ 570 h 688"/>
                <a:gd name="T24" fmla="*/ 625 w 828"/>
                <a:gd name="T25" fmla="*/ 613 h 688"/>
                <a:gd name="T26" fmla="*/ 557 w 828"/>
                <a:gd name="T27" fmla="*/ 648 h 688"/>
                <a:gd name="T28" fmla="*/ 481 w 828"/>
                <a:gd name="T29" fmla="*/ 672 h 688"/>
                <a:gd name="T30" fmla="*/ 396 w 828"/>
                <a:gd name="T31" fmla="*/ 686 h 688"/>
                <a:gd name="T32" fmla="*/ 302 w 828"/>
                <a:gd name="T33" fmla="*/ 683 h 688"/>
                <a:gd name="T34" fmla="*/ 215 w 828"/>
                <a:gd name="T35" fmla="*/ 662 h 688"/>
                <a:gd name="T36" fmla="*/ 143 w 828"/>
                <a:gd name="T37" fmla="*/ 629 h 688"/>
                <a:gd name="T38" fmla="*/ 85 w 828"/>
                <a:gd name="T39" fmla="*/ 583 h 688"/>
                <a:gd name="T40" fmla="*/ 43 w 828"/>
                <a:gd name="T41" fmla="*/ 531 h 688"/>
                <a:gd name="T42" fmla="*/ 15 w 828"/>
                <a:gd name="T43" fmla="*/ 471 h 688"/>
                <a:gd name="T44" fmla="*/ 2 w 828"/>
                <a:gd name="T45" fmla="*/ 405 h 688"/>
                <a:gd name="T46" fmla="*/ 2 w 828"/>
                <a:gd name="T47" fmla="*/ 339 h 688"/>
                <a:gd name="T48" fmla="*/ 16 w 828"/>
                <a:gd name="T49" fmla="*/ 273 h 688"/>
                <a:gd name="T50" fmla="*/ 43 w 828"/>
                <a:gd name="T51" fmla="*/ 209 h 688"/>
                <a:gd name="T52" fmla="*/ 84 w 828"/>
                <a:gd name="T53" fmla="*/ 150 h 688"/>
                <a:gd name="T54" fmla="*/ 139 w 828"/>
                <a:gd name="T55" fmla="*/ 97 h 688"/>
                <a:gd name="T56" fmla="*/ 206 w 828"/>
                <a:gd name="T57" fmla="*/ 53 h 688"/>
                <a:gd name="T58" fmla="*/ 286 w 828"/>
                <a:gd name="T59" fmla="*/ 21 h 688"/>
                <a:gd name="T60" fmla="*/ 379 w 828"/>
                <a:gd name="T61" fmla="*/ 3 h 688"/>
                <a:gd name="T62" fmla="*/ 485 w 828"/>
                <a:gd name="T63" fmla="*/ 1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8" h="688">
                  <a:moveTo>
                    <a:pt x="542" y="6"/>
                  </a:moveTo>
                  <a:lnTo>
                    <a:pt x="586" y="15"/>
                  </a:lnTo>
                  <a:lnTo>
                    <a:pt x="625" y="26"/>
                  </a:lnTo>
                  <a:lnTo>
                    <a:pt x="662" y="42"/>
                  </a:lnTo>
                  <a:lnTo>
                    <a:pt x="695" y="59"/>
                  </a:lnTo>
                  <a:lnTo>
                    <a:pt x="724" y="78"/>
                  </a:lnTo>
                  <a:lnTo>
                    <a:pt x="749" y="99"/>
                  </a:lnTo>
                  <a:lnTo>
                    <a:pt x="770" y="122"/>
                  </a:lnTo>
                  <a:lnTo>
                    <a:pt x="788" y="147"/>
                  </a:lnTo>
                  <a:lnTo>
                    <a:pt x="802" y="172"/>
                  </a:lnTo>
                  <a:lnTo>
                    <a:pt x="814" y="200"/>
                  </a:lnTo>
                  <a:lnTo>
                    <a:pt x="822" y="228"/>
                  </a:lnTo>
                  <a:lnTo>
                    <a:pt x="826" y="257"/>
                  </a:lnTo>
                  <a:lnTo>
                    <a:pt x="828" y="287"/>
                  </a:lnTo>
                  <a:lnTo>
                    <a:pt x="826" y="317"/>
                  </a:lnTo>
                  <a:lnTo>
                    <a:pt x="822" y="347"/>
                  </a:lnTo>
                  <a:lnTo>
                    <a:pt x="815" y="377"/>
                  </a:lnTo>
                  <a:lnTo>
                    <a:pt x="804" y="407"/>
                  </a:lnTo>
                  <a:lnTo>
                    <a:pt x="791" y="436"/>
                  </a:lnTo>
                  <a:lnTo>
                    <a:pt x="774" y="465"/>
                  </a:lnTo>
                  <a:lnTo>
                    <a:pt x="757" y="493"/>
                  </a:lnTo>
                  <a:lnTo>
                    <a:pt x="735" y="520"/>
                  </a:lnTo>
                  <a:lnTo>
                    <a:pt x="711" y="546"/>
                  </a:lnTo>
                  <a:lnTo>
                    <a:pt x="685" y="570"/>
                  </a:lnTo>
                  <a:lnTo>
                    <a:pt x="656" y="593"/>
                  </a:lnTo>
                  <a:lnTo>
                    <a:pt x="625" y="613"/>
                  </a:lnTo>
                  <a:lnTo>
                    <a:pt x="592" y="632"/>
                  </a:lnTo>
                  <a:lnTo>
                    <a:pt x="557" y="648"/>
                  </a:lnTo>
                  <a:lnTo>
                    <a:pt x="520" y="662"/>
                  </a:lnTo>
                  <a:lnTo>
                    <a:pt x="481" y="672"/>
                  </a:lnTo>
                  <a:lnTo>
                    <a:pt x="439" y="681"/>
                  </a:lnTo>
                  <a:lnTo>
                    <a:pt x="396" y="686"/>
                  </a:lnTo>
                  <a:lnTo>
                    <a:pt x="351" y="688"/>
                  </a:lnTo>
                  <a:lnTo>
                    <a:pt x="302" y="683"/>
                  </a:lnTo>
                  <a:lnTo>
                    <a:pt x="256" y="675"/>
                  </a:lnTo>
                  <a:lnTo>
                    <a:pt x="215" y="662"/>
                  </a:lnTo>
                  <a:lnTo>
                    <a:pt x="177" y="647"/>
                  </a:lnTo>
                  <a:lnTo>
                    <a:pt x="143" y="629"/>
                  </a:lnTo>
                  <a:lnTo>
                    <a:pt x="112" y="607"/>
                  </a:lnTo>
                  <a:lnTo>
                    <a:pt x="85" y="583"/>
                  </a:lnTo>
                  <a:lnTo>
                    <a:pt x="63" y="558"/>
                  </a:lnTo>
                  <a:lnTo>
                    <a:pt x="43" y="531"/>
                  </a:lnTo>
                  <a:lnTo>
                    <a:pt x="27" y="501"/>
                  </a:lnTo>
                  <a:lnTo>
                    <a:pt x="15" y="471"/>
                  </a:lnTo>
                  <a:lnTo>
                    <a:pt x="7" y="438"/>
                  </a:lnTo>
                  <a:lnTo>
                    <a:pt x="2" y="405"/>
                  </a:lnTo>
                  <a:lnTo>
                    <a:pt x="0" y="372"/>
                  </a:lnTo>
                  <a:lnTo>
                    <a:pt x="2" y="339"/>
                  </a:lnTo>
                  <a:lnTo>
                    <a:pt x="7" y="306"/>
                  </a:lnTo>
                  <a:lnTo>
                    <a:pt x="16" y="273"/>
                  </a:lnTo>
                  <a:lnTo>
                    <a:pt x="27" y="241"/>
                  </a:lnTo>
                  <a:lnTo>
                    <a:pt x="43" y="209"/>
                  </a:lnTo>
                  <a:lnTo>
                    <a:pt x="63" y="179"/>
                  </a:lnTo>
                  <a:lnTo>
                    <a:pt x="84" y="150"/>
                  </a:lnTo>
                  <a:lnTo>
                    <a:pt x="110" y="122"/>
                  </a:lnTo>
                  <a:lnTo>
                    <a:pt x="139" y="97"/>
                  </a:lnTo>
                  <a:lnTo>
                    <a:pt x="171" y="74"/>
                  </a:lnTo>
                  <a:lnTo>
                    <a:pt x="206" y="53"/>
                  </a:lnTo>
                  <a:lnTo>
                    <a:pt x="245" y="36"/>
                  </a:lnTo>
                  <a:lnTo>
                    <a:pt x="286" y="21"/>
                  </a:lnTo>
                  <a:lnTo>
                    <a:pt x="332" y="10"/>
                  </a:lnTo>
                  <a:lnTo>
                    <a:pt x="379" y="3"/>
                  </a:lnTo>
                  <a:lnTo>
                    <a:pt x="430" y="0"/>
                  </a:lnTo>
                  <a:lnTo>
                    <a:pt x="485" y="1"/>
                  </a:lnTo>
                  <a:lnTo>
                    <a:pt x="542" y="6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3" name="Freeform 29">
              <a:extLst>
                <a:ext uri="{FF2B5EF4-FFF2-40B4-BE49-F238E27FC236}">
                  <a16:creationId xmlns:a16="http://schemas.microsoft.com/office/drawing/2014/main" id="{8C2AE162-E973-4623-82A3-8D751F38D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59"/>
              <a:ext cx="75" cy="59"/>
            </a:xfrm>
            <a:custGeom>
              <a:avLst/>
              <a:gdLst>
                <a:gd name="T0" fmla="*/ 413 w 596"/>
                <a:gd name="T1" fmla="*/ 16 h 474"/>
                <a:gd name="T2" fmla="*/ 468 w 596"/>
                <a:gd name="T3" fmla="*/ 34 h 474"/>
                <a:gd name="T4" fmla="*/ 513 w 596"/>
                <a:gd name="T5" fmla="*/ 59 h 474"/>
                <a:gd name="T6" fmla="*/ 548 w 596"/>
                <a:gd name="T7" fmla="*/ 91 h 474"/>
                <a:gd name="T8" fmla="*/ 574 w 596"/>
                <a:gd name="T9" fmla="*/ 127 h 474"/>
                <a:gd name="T10" fmla="*/ 590 w 596"/>
                <a:gd name="T11" fmla="*/ 167 h 474"/>
                <a:gd name="T12" fmla="*/ 596 w 596"/>
                <a:gd name="T13" fmla="*/ 208 h 474"/>
                <a:gd name="T14" fmla="*/ 593 w 596"/>
                <a:gd name="T15" fmla="*/ 251 h 474"/>
                <a:gd name="T16" fmla="*/ 581 w 596"/>
                <a:gd name="T17" fmla="*/ 293 h 474"/>
                <a:gd name="T18" fmla="*/ 562 w 596"/>
                <a:gd name="T19" fmla="*/ 333 h 474"/>
                <a:gd name="T20" fmla="*/ 534 w 596"/>
                <a:gd name="T21" fmla="*/ 371 h 474"/>
                <a:gd name="T22" fmla="*/ 498 w 596"/>
                <a:gd name="T23" fmla="*/ 405 h 474"/>
                <a:gd name="T24" fmla="*/ 453 w 596"/>
                <a:gd name="T25" fmla="*/ 433 h 474"/>
                <a:gd name="T26" fmla="*/ 402 w 596"/>
                <a:gd name="T27" fmla="*/ 455 h 474"/>
                <a:gd name="T28" fmla="*/ 345 w 596"/>
                <a:gd name="T29" fmla="*/ 469 h 474"/>
                <a:gd name="T30" fmla="*/ 279 w 596"/>
                <a:gd name="T31" fmla="*/ 474 h 474"/>
                <a:gd name="T32" fmla="*/ 210 w 596"/>
                <a:gd name="T33" fmla="*/ 469 h 474"/>
                <a:gd name="T34" fmla="*/ 149 w 596"/>
                <a:gd name="T35" fmla="*/ 454 h 474"/>
                <a:gd name="T36" fmla="*/ 99 w 596"/>
                <a:gd name="T37" fmla="*/ 429 h 474"/>
                <a:gd name="T38" fmla="*/ 59 w 596"/>
                <a:gd name="T39" fmla="*/ 396 h 474"/>
                <a:gd name="T40" fmla="*/ 30 w 596"/>
                <a:gd name="T41" fmla="*/ 357 h 474"/>
                <a:gd name="T42" fmla="*/ 10 w 596"/>
                <a:gd name="T43" fmla="*/ 315 h 474"/>
                <a:gd name="T44" fmla="*/ 1 w 596"/>
                <a:gd name="T45" fmla="*/ 269 h 474"/>
                <a:gd name="T46" fmla="*/ 2 w 596"/>
                <a:gd name="T47" fmla="*/ 223 h 474"/>
                <a:gd name="T48" fmla="*/ 12 w 596"/>
                <a:gd name="T49" fmla="*/ 177 h 474"/>
                <a:gd name="T50" fmla="*/ 32 w 596"/>
                <a:gd name="T51" fmla="*/ 134 h 474"/>
                <a:gd name="T52" fmla="*/ 61 w 596"/>
                <a:gd name="T53" fmla="*/ 93 h 474"/>
                <a:gd name="T54" fmla="*/ 99 w 596"/>
                <a:gd name="T55" fmla="*/ 58 h 474"/>
                <a:gd name="T56" fmla="*/ 146 w 596"/>
                <a:gd name="T57" fmla="*/ 30 h 474"/>
                <a:gd name="T58" fmla="*/ 203 w 596"/>
                <a:gd name="T59" fmla="*/ 10 h 474"/>
                <a:gd name="T60" fmla="*/ 267 w 596"/>
                <a:gd name="T61" fmla="*/ 1 h 474"/>
                <a:gd name="T62" fmla="*/ 340 w 596"/>
                <a:gd name="T63" fmla="*/ 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6" h="474">
                  <a:moveTo>
                    <a:pt x="381" y="9"/>
                  </a:moveTo>
                  <a:lnTo>
                    <a:pt x="413" y="16"/>
                  </a:lnTo>
                  <a:lnTo>
                    <a:pt x="442" y="24"/>
                  </a:lnTo>
                  <a:lnTo>
                    <a:pt x="468" y="34"/>
                  </a:lnTo>
                  <a:lnTo>
                    <a:pt x="492" y="46"/>
                  </a:lnTo>
                  <a:lnTo>
                    <a:pt x="513" y="59"/>
                  </a:lnTo>
                  <a:lnTo>
                    <a:pt x="532" y="75"/>
                  </a:lnTo>
                  <a:lnTo>
                    <a:pt x="548" y="91"/>
                  </a:lnTo>
                  <a:lnTo>
                    <a:pt x="563" y="109"/>
                  </a:lnTo>
                  <a:lnTo>
                    <a:pt x="574" y="127"/>
                  </a:lnTo>
                  <a:lnTo>
                    <a:pt x="582" y="146"/>
                  </a:lnTo>
                  <a:lnTo>
                    <a:pt x="590" y="167"/>
                  </a:lnTo>
                  <a:lnTo>
                    <a:pt x="594" y="187"/>
                  </a:lnTo>
                  <a:lnTo>
                    <a:pt x="596" y="208"/>
                  </a:lnTo>
                  <a:lnTo>
                    <a:pt x="596" y="229"/>
                  </a:lnTo>
                  <a:lnTo>
                    <a:pt x="593" y="251"/>
                  </a:lnTo>
                  <a:lnTo>
                    <a:pt x="589" y="271"/>
                  </a:lnTo>
                  <a:lnTo>
                    <a:pt x="581" y="293"/>
                  </a:lnTo>
                  <a:lnTo>
                    <a:pt x="572" y="313"/>
                  </a:lnTo>
                  <a:lnTo>
                    <a:pt x="562" y="333"/>
                  </a:lnTo>
                  <a:lnTo>
                    <a:pt x="548" y="352"/>
                  </a:lnTo>
                  <a:lnTo>
                    <a:pt x="534" y="371"/>
                  </a:lnTo>
                  <a:lnTo>
                    <a:pt x="516" y="388"/>
                  </a:lnTo>
                  <a:lnTo>
                    <a:pt x="498" y="405"/>
                  </a:lnTo>
                  <a:lnTo>
                    <a:pt x="476" y="419"/>
                  </a:lnTo>
                  <a:lnTo>
                    <a:pt x="453" y="433"/>
                  </a:lnTo>
                  <a:lnTo>
                    <a:pt x="429" y="445"/>
                  </a:lnTo>
                  <a:lnTo>
                    <a:pt x="402" y="455"/>
                  </a:lnTo>
                  <a:lnTo>
                    <a:pt x="375" y="463"/>
                  </a:lnTo>
                  <a:lnTo>
                    <a:pt x="345" y="469"/>
                  </a:lnTo>
                  <a:lnTo>
                    <a:pt x="312" y="472"/>
                  </a:lnTo>
                  <a:lnTo>
                    <a:pt x="279" y="474"/>
                  </a:lnTo>
                  <a:lnTo>
                    <a:pt x="244" y="473"/>
                  </a:lnTo>
                  <a:lnTo>
                    <a:pt x="210" y="469"/>
                  </a:lnTo>
                  <a:lnTo>
                    <a:pt x="178" y="462"/>
                  </a:lnTo>
                  <a:lnTo>
                    <a:pt x="149" y="454"/>
                  </a:lnTo>
                  <a:lnTo>
                    <a:pt x="123" y="442"/>
                  </a:lnTo>
                  <a:lnTo>
                    <a:pt x="99" y="429"/>
                  </a:lnTo>
                  <a:lnTo>
                    <a:pt x="78" y="413"/>
                  </a:lnTo>
                  <a:lnTo>
                    <a:pt x="59" y="396"/>
                  </a:lnTo>
                  <a:lnTo>
                    <a:pt x="43" y="377"/>
                  </a:lnTo>
                  <a:lnTo>
                    <a:pt x="30" y="357"/>
                  </a:lnTo>
                  <a:lnTo>
                    <a:pt x="19" y="337"/>
                  </a:lnTo>
                  <a:lnTo>
                    <a:pt x="10" y="315"/>
                  </a:lnTo>
                  <a:lnTo>
                    <a:pt x="5" y="292"/>
                  </a:lnTo>
                  <a:lnTo>
                    <a:pt x="1" y="269"/>
                  </a:lnTo>
                  <a:lnTo>
                    <a:pt x="0" y="246"/>
                  </a:lnTo>
                  <a:lnTo>
                    <a:pt x="2" y="223"/>
                  </a:lnTo>
                  <a:lnTo>
                    <a:pt x="6" y="200"/>
                  </a:lnTo>
                  <a:lnTo>
                    <a:pt x="12" y="177"/>
                  </a:lnTo>
                  <a:lnTo>
                    <a:pt x="21" y="155"/>
                  </a:lnTo>
                  <a:lnTo>
                    <a:pt x="32" y="134"/>
                  </a:lnTo>
                  <a:lnTo>
                    <a:pt x="46" y="113"/>
                  </a:lnTo>
                  <a:lnTo>
                    <a:pt x="61" y="93"/>
                  </a:lnTo>
                  <a:lnTo>
                    <a:pt x="79" y="75"/>
                  </a:lnTo>
                  <a:lnTo>
                    <a:pt x="99" y="58"/>
                  </a:lnTo>
                  <a:lnTo>
                    <a:pt x="122" y="44"/>
                  </a:lnTo>
                  <a:lnTo>
                    <a:pt x="146" y="30"/>
                  </a:lnTo>
                  <a:lnTo>
                    <a:pt x="174" y="19"/>
                  </a:lnTo>
                  <a:lnTo>
                    <a:pt x="203" y="10"/>
                  </a:lnTo>
                  <a:lnTo>
                    <a:pt x="234" y="4"/>
                  </a:lnTo>
                  <a:lnTo>
                    <a:pt x="267" y="1"/>
                  </a:lnTo>
                  <a:lnTo>
                    <a:pt x="303" y="0"/>
                  </a:lnTo>
                  <a:lnTo>
                    <a:pt x="340" y="3"/>
                  </a:lnTo>
                  <a:lnTo>
                    <a:pt x="381" y="9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4" name="Freeform 30">
              <a:extLst>
                <a:ext uri="{FF2B5EF4-FFF2-40B4-BE49-F238E27FC236}">
                  <a16:creationId xmlns:a16="http://schemas.microsoft.com/office/drawing/2014/main" id="{78C52CB6-710E-4C96-BD45-E174652A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309"/>
              <a:ext cx="163" cy="82"/>
            </a:xfrm>
            <a:custGeom>
              <a:avLst/>
              <a:gdLst>
                <a:gd name="T0" fmla="*/ 949 w 1305"/>
                <a:gd name="T1" fmla="*/ 4 h 657"/>
                <a:gd name="T2" fmla="*/ 1067 w 1305"/>
                <a:gd name="T3" fmla="*/ 22 h 657"/>
                <a:gd name="T4" fmla="*/ 1159 w 1305"/>
                <a:gd name="T5" fmla="*/ 51 h 657"/>
                <a:gd name="T6" fmla="*/ 1228 w 1305"/>
                <a:gd name="T7" fmla="*/ 88 h 657"/>
                <a:gd name="T8" fmla="*/ 1275 w 1305"/>
                <a:gd name="T9" fmla="*/ 133 h 657"/>
                <a:gd name="T10" fmla="*/ 1301 w 1305"/>
                <a:gd name="T11" fmla="*/ 184 h 657"/>
                <a:gd name="T12" fmla="*/ 1305 w 1305"/>
                <a:gd name="T13" fmla="*/ 240 h 657"/>
                <a:gd name="T14" fmla="*/ 1291 w 1305"/>
                <a:gd name="T15" fmla="*/ 298 h 657"/>
                <a:gd name="T16" fmla="*/ 1257 w 1305"/>
                <a:gd name="T17" fmla="*/ 357 h 657"/>
                <a:gd name="T18" fmla="*/ 1207 w 1305"/>
                <a:gd name="T19" fmla="*/ 415 h 657"/>
                <a:gd name="T20" fmla="*/ 1140 w 1305"/>
                <a:gd name="T21" fmla="*/ 470 h 657"/>
                <a:gd name="T22" fmla="*/ 1058 w 1305"/>
                <a:gd name="T23" fmla="*/ 522 h 657"/>
                <a:gd name="T24" fmla="*/ 962 w 1305"/>
                <a:gd name="T25" fmla="*/ 566 h 657"/>
                <a:gd name="T26" fmla="*/ 852 w 1305"/>
                <a:gd name="T27" fmla="*/ 604 h 657"/>
                <a:gd name="T28" fmla="*/ 730 w 1305"/>
                <a:gd name="T29" fmla="*/ 632 h 657"/>
                <a:gd name="T30" fmla="*/ 597 w 1305"/>
                <a:gd name="T31" fmla="*/ 650 h 657"/>
                <a:gd name="T32" fmla="*/ 448 w 1305"/>
                <a:gd name="T33" fmla="*/ 657 h 657"/>
                <a:gd name="T34" fmla="*/ 311 w 1305"/>
                <a:gd name="T35" fmla="*/ 651 h 657"/>
                <a:gd name="T36" fmla="*/ 200 w 1305"/>
                <a:gd name="T37" fmla="*/ 630 h 657"/>
                <a:gd name="T38" fmla="*/ 114 w 1305"/>
                <a:gd name="T39" fmla="*/ 596 h 657"/>
                <a:gd name="T40" fmla="*/ 52 w 1305"/>
                <a:gd name="T41" fmla="*/ 552 h 657"/>
                <a:gd name="T42" fmla="*/ 14 w 1305"/>
                <a:gd name="T43" fmla="*/ 500 h 657"/>
                <a:gd name="T44" fmla="*/ 0 w 1305"/>
                <a:gd name="T45" fmla="*/ 442 h 657"/>
                <a:gd name="T46" fmla="*/ 7 w 1305"/>
                <a:gd name="T47" fmla="*/ 380 h 657"/>
                <a:gd name="T48" fmla="*/ 37 w 1305"/>
                <a:gd name="T49" fmla="*/ 316 h 657"/>
                <a:gd name="T50" fmla="*/ 86 w 1305"/>
                <a:gd name="T51" fmla="*/ 252 h 657"/>
                <a:gd name="T52" fmla="*/ 158 w 1305"/>
                <a:gd name="T53" fmla="*/ 191 h 657"/>
                <a:gd name="T54" fmla="*/ 248 w 1305"/>
                <a:gd name="T55" fmla="*/ 135 h 657"/>
                <a:gd name="T56" fmla="*/ 357 w 1305"/>
                <a:gd name="T57" fmla="*/ 87 h 657"/>
                <a:gd name="T58" fmla="*/ 486 w 1305"/>
                <a:gd name="T59" fmla="*/ 46 h 657"/>
                <a:gd name="T60" fmla="*/ 632 w 1305"/>
                <a:gd name="T61" fmla="*/ 17 h 657"/>
                <a:gd name="T62" fmla="*/ 794 w 1305"/>
                <a:gd name="T63" fmla="*/ 2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5" h="657">
                  <a:moveTo>
                    <a:pt x="881" y="0"/>
                  </a:moveTo>
                  <a:lnTo>
                    <a:pt x="949" y="4"/>
                  </a:lnTo>
                  <a:lnTo>
                    <a:pt x="1011" y="11"/>
                  </a:lnTo>
                  <a:lnTo>
                    <a:pt x="1067" y="22"/>
                  </a:lnTo>
                  <a:lnTo>
                    <a:pt x="1116" y="35"/>
                  </a:lnTo>
                  <a:lnTo>
                    <a:pt x="1159" y="51"/>
                  </a:lnTo>
                  <a:lnTo>
                    <a:pt x="1197" y="68"/>
                  </a:lnTo>
                  <a:lnTo>
                    <a:pt x="1228" y="88"/>
                  </a:lnTo>
                  <a:lnTo>
                    <a:pt x="1255" y="110"/>
                  </a:lnTo>
                  <a:lnTo>
                    <a:pt x="1275" y="133"/>
                  </a:lnTo>
                  <a:lnTo>
                    <a:pt x="1291" y="158"/>
                  </a:lnTo>
                  <a:lnTo>
                    <a:pt x="1301" y="184"/>
                  </a:lnTo>
                  <a:lnTo>
                    <a:pt x="1305" y="212"/>
                  </a:lnTo>
                  <a:lnTo>
                    <a:pt x="1305" y="240"/>
                  </a:lnTo>
                  <a:lnTo>
                    <a:pt x="1300" y="269"/>
                  </a:lnTo>
                  <a:lnTo>
                    <a:pt x="1291" y="298"/>
                  </a:lnTo>
                  <a:lnTo>
                    <a:pt x="1276" y="327"/>
                  </a:lnTo>
                  <a:lnTo>
                    <a:pt x="1257" y="357"/>
                  </a:lnTo>
                  <a:lnTo>
                    <a:pt x="1235" y="386"/>
                  </a:lnTo>
                  <a:lnTo>
                    <a:pt x="1207" y="415"/>
                  </a:lnTo>
                  <a:lnTo>
                    <a:pt x="1176" y="443"/>
                  </a:lnTo>
                  <a:lnTo>
                    <a:pt x="1140" y="470"/>
                  </a:lnTo>
                  <a:lnTo>
                    <a:pt x="1101" y="496"/>
                  </a:lnTo>
                  <a:lnTo>
                    <a:pt x="1058" y="522"/>
                  </a:lnTo>
                  <a:lnTo>
                    <a:pt x="1011" y="544"/>
                  </a:lnTo>
                  <a:lnTo>
                    <a:pt x="962" y="566"/>
                  </a:lnTo>
                  <a:lnTo>
                    <a:pt x="908" y="587"/>
                  </a:lnTo>
                  <a:lnTo>
                    <a:pt x="852" y="604"/>
                  </a:lnTo>
                  <a:lnTo>
                    <a:pt x="792" y="620"/>
                  </a:lnTo>
                  <a:lnTo>
                    <a:pt x="730" y="632"/>
                  </a:lnTo>
                  <a:lnTo>
                    <a:pt x="665" y="643"/>
                  </a:lnTo>
                  <a:lnTo>
                    <a:pt x="597" y="650"/>
                  </a:lnTo>
                  <a:lnTo>
                    <a:pt x="527" y="654"/>
                  </a:lnTo>
                  <a:lnTo>
                    <a:pt x="448" y="657"/>
                  </a:lnTo>
                  <a:lnTo>
                    <a:pt x="376" y="656"/>
                  </a:lnTo>
                  <a:lnTo>
                    <a:pt x="311" y="651"/>
                  </a:lnTo>
                  <a:lnTo>
                    <a:pt x="252" y="642"/>
                  </a:lnTo>
                  <a:lnTo>
                    <a:pt x="200" y="630"/>
                  </a:lnTo>
                  <a:lnTo>
                    <a:pt x="154" y="615"/>
                  </a:lnTo>
                  <a:lnTo>
                    <a:pt x="114" y="596"/>
                  </a:lnTo>
                  <a:lnTo>
                    <a:pt x="80" y="575"/>
                  </a:lnTo>
                  <a:lnTo>
                    <a:pt x="52" y="552"/>
                  </a:lnTo>
                  <a:lnTo>
                    <a:pt x="31" y="527"/>
                  </a:lnTo>
                  <a:lnTo>
                    <a:pt x="14" y="500"/>
                  </a:lnTo>
                  <a:lnTo>
                    <a:pt x="4" y="472"/>
                  </a:lnTo>
                  <a:lnTo>
                    <a:pt x="0" y="442"/>
                  </a:lnTo>
                  <a:lnTo>
                    <a:pt x="1" y="411"/>
                  </a:lnTo>
                  <a:lnTo>
                    <a:pt x="7" y="380"/>
                  </a:lnTo>
                  <a:lnTo>
                    <a:pt x="19" y="348"/>
                  </a:lnTo>
                  <a:lnTo>
                    <a:pt x="37" y="316"/>
                  </a:lnTo>
                  <a:lnTo>
                    <a:pt x="60" y="283"/>
                  </a:lnTo>
                  <a:lnTo>
                    <a:pt x="86" y="252"/>
                  </a:lnTo>
                  <a:lnTo>
                    <a:pt x="120" y="221"/>
                  </a:lnTo>
                  <a:lnTo>
                    <a:pt x="158" y="191"/>
                  </a:lnTo>
                  <a:lnTo>
                    <a:pt x="200" y="162"/>
                  </a:lnTo>
                  <a:lnTo>
                    <a:pt x="248" y="135"/>
                  </a:lnTo>
                  <a:lnTo>
                    <a:pt x="301" y="110"/>
                  </a:lnTo>
                  <a:lnTo>
                    <a:pt x="357" y="87"/>
                  </a:lnTo>
                  <a:lnTo>
                    <a:pt x="420" y="65"/>
                  </a:lnTo>
                  <a:lnTo>
                    <a:pt x="486" y="46"/>
                  </a:lnTo>
                  <a:lnTo>
                    <a:pt x="556" y="30"/>
                  </a:lnTo>
                  <a:lnTo>
                    <a:pt x="632" y="17"/>
                  </a:lnTo>
                  <a:lnTo>
                    <a:pt x="710" y="8"/>
                  </a:lnTo>
                  <a:lnTo>
                    <a:pt x="794" y="2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5" name="Freeform 31">
              <a:extLst>
                <a:ext uri="{FF2B5EF4-FFF2-40B4-BE49-F238E27FC236}">
                  <a16:creationId xmlns:a16="http://schemas.microsoft.com/office/drawing/2014/main" id="{E1E787CA-8DD5-4DD1-A56C-5F880FB2A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319"/>
              <a:ext cx="133" cy="69"/>
            </a:xfrm>
            <a:custGeom>
              <a:avLst/>
              <a:gdLst>
                <a:gd name="T0" fmla="*/ 765 w 1062"/>
                <a:gd name="T1" fmla="*/ 3 h 547"/>
                <a:gd name="T2" fmla="*/ 862 w 1062"/>
                <a:gd name="T3" fmla="*/ 14 h 547"/>
                <a:gd name="T4" fmla="*/ 939 w 1062"/>
                <a:gd name="T5" fmla="*/ 35 h 547"/>
                <a:gd name="T6" fmla="*/ 997 w 1062"/>
                <a:gd name="T7" fmla="*/ 65 h 547"/>
                <a:gd name="T8" fmla="*/ 1036 w 1062"/>
                <a:gd name="T9" fmla="*/ 101 h 547"/>
                <a:gd name="T10" fmla="*/ 1058 w 1062"/>
                <a:gd name="T11" fmla="*/ 143 h 547"/>
                <a:gd name="T12" fmla="*/ 1062 w 1062"/>
                <a:gd name="T13" fmla="*/ 190 h 547"/>
                <a:gd name="T14" fmla="*/ 1050 w 1062"/>
                <a:gd name="T15" fmla="*/ 239 h 547"/>
                <a:gd name="T16" fmla="*/ 1023 w 1062"/>
                <a:gd name="T17" fmla="*/ 288 h 547"/>
                <a:gd name="T18" fmla="*/ 982 w 1062"/>
                <a:gd name="T19" fmla="*/ 338 h 547"/>
                <a:gd name="T20" fmla="*/ 927 w 1062"/>
                <a:gd name="T21" fmla="*/ 385 h 547"/>
                <a:gd name="T22" fmla="*/ 859 w 1062"/>
                <a:gd name="T23" fmla="*/ 429 h 547"/>
                <a:gd name="T24" fmla="*/ 778 w 1062"/>
                <a:gd name="T25" fmla="*/ 469 h 547"/>
                <a:gd name="T26" fmla="*/ 685 w 1062"/>
                <a:gd name="T27" fmla="*/ 502 h 547"/>
                <a:gd name="T28" fmla="*/ 583 w 1062"/>
                <a:gd name="T29" fmla="*/ 526 h 547"/>
                <a:gd name="T30" fmla="*/ 469 w 1062"/>
                <a:gd name="T31" fmla="*/ 542 h 547"/>
                <a:gd name="T32" fmla="*/ 348 w 1062"/>
                <a:gd name="T33" fmla="*/ 547 h 547"/>
                <a:gd name="T34" fmla="*/ 240 w 1062"/>
                <a:gd name="T35" fmla="*/ 539 h 547"/>
                <a:gd name="T36" fmla="*/ 155 w 1062"/>
                <a:gd name="T37" fmla="*/ 518 h 547"/>
                <a:gd name="T38" fmla="*/ 87 w 1062"/>
                <a:gd name="T39" fmla="*/ 487 h 547"/>
                <a:gd name="T40" fmla="*/ 40 w 1062"/>
                <a:gd name="T41" fmla="*/ 448 h 547"/>
                <a:gd name="T42" fmla="*/ 11 w 1062"/>
                <a:gd name="T43" fmla="*/ 403 h 547"/>
                <a:gd name="T44" fmla="*/ 0 w 1062"/>
                <a:gd name="T45" fmla="*/ 353 h 547"/>
                <a:gd name="T46" fmla="*/ 8 w 1062"/>
                <a:gd name="T47" fmla="*/ 301 h 547"/>
                <a:gd name="T48" fmla="*/ 31 w 1062"/>
                <a:gd name="T49" fmla="*/ 247 h 547"/>
                <a:gd name="T50" fmla="*/ 73 w 1062"/>
                <a:gd name="T51" fmla="*/ 194 h 547"/>
                <a:gd name="T52" fmla="*/ 130 w 1062"/>
                <a:gd name="T53" fmla="*/ 144 h 547"/>
                <a:gd name="T54" fmla="*/ 202 w 1062"/>
                <a:gd name="T55" fmla="*/ 99 h 547"/>
                <a:gd name="T56" fmla="*/ 290 w 1062"/>
                <a:gd name="T57" fmla="*/ 60 h 547"/>
                <a:gd name="T58" fmla="*/ 392 w 1062"/>
                <a:gd name="T59" fmla="*/ 30 h 547"/>
                <a:gd name="T60" fmla="*/ 508 w 1062"/>
                <a:gd name="T61" fmla="*/ 9 h 547"/>
                <a:gd name="T62" fmla="*/ 639 w 1062"/>
                <a:gd name="T63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2" h="547">
                  <a:moveTo>
                    <a:pt x="709" y="1"/>
                  </a:moveTo>
                  <a:lnTo>
                    <a:pt x="765" y="3"/>
                  </a:lnTo>
                  <a:lnTo>
                    <a:pt x="816" y="7"/>
                  </a:lnTo>
                  <a:lnTo>
                    <a:pt x="862" y="14"/>
                  </a:lnTo>
                  <a:lnTo>
                    <a:pt x="902" y="23"/>
                  </a:lnTo>
                  <a:lnTo>
                    <a:pt x="939" y="35"/>
                  </a:lnTo>
                  <a:lnTo>
                    <a:pt x="970" y="49"/>
                  </a:lnTo>
                  <a:lnTo>
                    <a:pt x="997" y="65"/>
                  </a:lnTo>
                  <a:lnTo>
                    <a:pt x="1018" y="82"/>
                  </a:lnTo>
                  <a:lnTo>
                    <a:pt x="1036" y="101"/>
                  </a:lnTo>
                  <a:lnTo>
                    <a:pt x="1048" y="122"/>
                  </a:lnTo>
                  <a:lnTo>
                    <a:pt x="1058" y="143"/>
                  </a:lnTo>
                  <a:lnTo>
                    <a:pt x="1062" y="166"/>
                  </a:lnTo>
                  <a:lnTo>
                    <a:pt x="1062" y="190"/>
                  </a:lnTo>
                  <a:lnTo>
                    <a:pt x="1059" y="214"/>
                  </a:lnTo>
                  <a:lnTo>
                    <a:pt x="1050" y="239"/>
                  </a:lnTo>
                  <a:lnTo>
                    <a:pt x="1039" y="264"/>
                  </a:lnTo>
                  <a:lnTo>
                    <a:pt x="1023" y="288"/>
                  </a:lnTo>
                  <a:lnTo>
                    <a:pt x="1005" y="313"/>
                  </a:lnTo>
                  <a:lnTo>
                    <a:pt x="982" y="338"/>
                  </a:lnTo>
                  <a:lnTo>
                    <a:pt x="956" y="362"/>
                  </a:lnTo>
                  <a:lnTo>
                    <a:pt x="927" y="385"/>
                  </a:lnTo>
                  <a:lnTo>
                    <a:pt x="894" y="407"/>
                  </a:lnTo>
                  <a:lnTo>
                    <a:pt x="859" y="429"/>
                  </a:lnTo>
                  <a:lnTo>
                    <a:pt x="820" y="450"/>
                  </a:lnTo>
                  <a:lnTo>
                    <a:pt x="778" y="469"/>
                  </a:lnTo>
                  <a:lnTo>
                    <a:pt x="733" y="486"/>
                  </a:lnTo>
                  <a:lnTo>
                    <a:pt x="685" y="502"/>
                  </a:lnTo>
                  <a:lnTo>
                    <a:pt x="636" y="515"/>
                  </a:lnTo>
                  <a:lnTo>
                    <a:pt x="583" y="526"/>
                  </a:lnTo>
                  <a:lnTo>
                    <a:pt x="527" y="536"/>
                  </a:lnTo>
                  <a:lnTo>
                    <a:pt x="469" y="542"/>
                  </a:lnTo>
                  <a:lnTo>
                    <a:pt x="409" y="546"/>
                  </a:lnTo>
                  <a:lnTo>
                    <a:pt x="348" y="547"/>
                  </a:lnTo>
                  <a:lnTo>
                    <a:pt x="292" y="544"/>
                  </a:lnTo>
                  <a:lnTo>
                    <a:pt x="240" y="539"/>
                  </a:lnTo>
                  <a:lnTo>
                    <a:pt x="195" y="530"/>
                  </a:lnTo>
                  <a:lnTo>
                    <a:pt x="155" y="518"/>
                  </a:lnTo>
                  <a:lnTo>
                    <a:pt x="118" y="504"/>
                  </a:lnTo>
                  <a:lnTo>
                    <a:pt x="87" y="487"/>
                  </a:lnTo>
                  <a:lnTo>
                    <a:pt x="61" y="469"/>
                  </a:lnTo>
                  <a:lnTo>
                    <a:pt x="40" y="448"/>
                  </a:lnTo>
                  <a:lnTo>
                    <a:pt x="23" y="426"/>
                  </a:lnTo>
                  <a:lnTo>
                    <a:pt x="11" y="403"/>
                  </a:lnTo>
                  <a:lnTo>
                    <a:pt x="3" y="378"/>
                  </a:lnTo>
                  <a:lnTo>
                    <a:pt x="0" y="353"/>
                  </a:lnTo>
                  <a:lnTo>
                    <a:pt x="1" y="327"/>
                  </a:lnTo>
                  <a:lnTo>
                    <a:pt x="8" y="301"/>
                  </a:lnTo>
                  <a:lnTo>
                    <a:pt x="17" y="274"/>
                  </a:lnTo>
                  <a:lnTo>
                    <a:pt x="31" y="247"/>
                  </a:lnTo>
                  <a:lnTo>
                    <a:pt x="50" y="220"/>
                  </a:lnTo>
                  <a:lnTo>
                    <a:pt x="73" y="194"/>
                  </a:lnTo>
                  <a:lnTo>
                    <a:pt x="99" y="168"/>
                  </a:lnTo>
                  <a:lnTo>
                    <a:pt x="130" y="144"/>
                  </a:lnTo>
                  <a:lnTo>
                    <a:pt x="164" y="121"/>
                  </a:lnTo>
                  <a:lnTo>
                    <a:pt x="202" y="99"/>
                  </a:lnTo>
                  <a:lnTo>
                    <a:pt x="245" y="78"/>
                  </a:lnTo>
                  <a:lnTo>
                    <a:pt x="290" y="60"/>
                  </a:lnTo>
                  <a:lnTo>
                    <a:pt x="340" y="43"/>
                  </a:lnTo>
                  <a:lnTo>
                    <a:pt x="392" y="30"/>
                  </a:lnTo>
                  <a:lnTo>
                    <a:pt x="449" y="17"/>
                  </a:lnTo>
                  <a:lnTo>
                    <a:pt x="508" y="9"/>
                  </a:lnTo>
                  <a:lnTo>
                    <a:pt x="572" y="3"/>
                  </a:lnTo>
                  <a:lnTo>
                    <a:pt x="639" y="0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6" name="Freeform 32">
              <a:extLst>
                <a:ext uri="{FF2B5EF4-FFF2-40B4-BE49-F238E27FC236}">
                  <a16:creationId xmlns:a16="http://schemas.microsoft.com/office/drawing/2014/main" id="{4435338F-FAA9-481C-9D68-EB566426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326"/>
              <a:ext cx="103" cy="55"/>
            </a:xfrm>
            <a:custGeom>
              <a:avLst/>
              <a:gdLst>
                <a:gd name="T0" fmla="*/ 594 w 825"/>
                <a:gd name="T1" fmla="*/ 4 h 438"/>
                <a:gd name="T2" fmla="*/ 669 w 825"/>
                <a:gd name="T3" fmla="*/ 17 h 438"/>
                <a:gd name="T4" fmla="*/ 729 w 825"/>
                <a:gd name="T5" fmla="*/ 38 h 438"/>
                <a:gd name="T6" fmla="*/ 775 w 825"/>
                <a:gd name="T7" fmla="*/ 65 h 438"/>
                <a:gd name="T8" fmla="*/ 805 w 825"/>
                <a:gd name="T9" fmla="*/ 97 h 438"/>
                <a:gd name="T10" fmla="*/ 822 w 825"/>
                <a:gd name="T11" fmla="*/ 132 h 438"/>
                <a:gd name="T12" fmla="*/ 825 w 825"/>
                <a:gd name="T13" fmla="*/ 169 h 438"/>
                <a:gd name="T14" fmla="*/ 817 w 825"/>
                <a:gd name="T15" fmla="*/ 209 h 438"/>
                <a:gd name="T16" fmla="*/ 796 w 825"/>
                <a:gd name="T17" fmla="*/ 249 h 438"/>
                <a:gd name="T18" fmla="*/ 765 w 825"/>
                <a:gd name="T19" fmla="*/ 287 h 438"/>
                <a:gd name="T20" fmla="*/ 723 w 825"/>
                <a:gd name="T21" fmla="*/ 323 h 438"/>
                <a:gd name="T22" fmla="*/ 671 w 825"/>
                <a:gd name="T23" fmla="*/ 358 h 438"/>
                <a:gd name="T24" fmla="*/ 610 w 825"/>
                <a:gd name="T25" fmla="*/ 387 h 438"/>
                <a:gd name="T26" fmla="*/ 540 w 825"/>
                <a:gd name="T27" fmla="*/ 409 h 438"/>
                <a:gd name="T28" fmla="*/ 462 w 825"/>
                <a:gd name="T29" fmla="*/ 427 h 438"/>
                <a:gd name="T30" fmla="*/ 376 w 825"/>
                <a:gd name="T31" fmla="*/ 435 h 438"/>
                <a:gd name="T32" fmla="*/ 282 w 825"/>
                <a:gd name="T33" fmla="*/ 438 h 438"/>
                <a:gd name="T34" fmla="*/ 196 w 825"/>
                <a:gd name="T35" fmla="*/ 432 h 438"/>
                <a:gd name="T36" fmla="*/ 127 w 825"/>
                <a:gd name="T37" fmla="*/ 418 h 438"/>
                <a:gd name="T38" fmla="*/ 72 w 825"/>
                <a:gd name="T39" fmla="*/ 394 h 438"/>
                <a:gd name="T40" fmla="*/ 34 w 825"/>
                <a:gd name="T41" fmla="*/ 365 h 438"/>
                <a:gd name="T42" fmla="*/ 9 w 825"/>
                <a:gd name="T43" fmla="*/ 330 h 438"/>
                <a:gd name="T44" fmla="*/ 0 w 825"/>
                <a:gd name="T45" fmla="*/ 291 h 438"/>
                <a:gd name="T46" fmla="*/ 4 w 825"/>
                <a:gd name="T47" fmla="*/ 250 h 438"/>
                <a:gd name="T48" fmla="*/ 21 w 825"/>
                <a:gd name="T49" fmla="*/ 207 h 438"/>
                <a:gd name="T50" fmla="*/ 53 w 825"/>
                <a:gd name="T51" fmla="*/ 166 h 438"/>
                <a:gd name="T52" fmla="*/ 97 w 825"/>
                <a:gd name="T53" fmla="*/ 126 h 438"/>
                <a:gd name="T54" fmla="*/ 153 w 825"/>
                <a:gd name="T55" fmla="*/ 89 h 438"/>
                <a:gd name="T56" fmla="*/ 221 w 825"/>
                <a:gd name="T57" fmla="*/ 57 h 438"/>
                <a:gd name="T58" fmla="*/ 302 w 825"/>
                <a:gd name="T59" fmla="*/ 30 h 438"/>
                <a:gd name="T60" fmla="*/ 393 w 825"/>
                <a:gd name="T61" fmla="*/ 12 h 438"/>
                <a:gd name="T62" fmla="*/ 494 w 825"/>
                <a:gd name="T63" fmla="*/ 1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5" h="438">
                  <a:moveTo>
                    <a:pt x="549" y="0"/>
                  </a:moveTo>
                  <a:lnTo>
                    <a:pt x="594" y="4"/>
                  </a:lnTo>
                  <a:lnTo>
                    <a:pt x="633" y="10"/>
                  </a:lnTo>
                  <a:lnTo>
                    <a:pt x="669" y="17"/>
                  </a:lnTo>
                  <a:lnTo>
                    <a:pt x="701" y="27"/>
                  </a:lnTo>
                  <a:lnTo>
                    <a:pt x="729" y="38"/>
                  </a:lnTo>
                  <a:lnTo>
                    <a:pt x="754" y="51"/>
                  </a:lnTo>
                  <a:lnTo>
                    <a:pt x="775" y="65"/>
                  </a:lnTo>
                  <a:lnTo>
                    <a:pt x="791" y="80"/>
                  </a:lnTo>
                  <a:lnTo>
                    <a:pt x="805" y="97"/>
                  </a:lnTo>
                  <a:lnTo>
                    <a:pt x="815" y="113"/>
                  </a:lnTo>
                  <a:lnTo>
                    <a:pt x="822" y="132"/>
                  </a:lnTo>
                  <a:lnTo>
                    <a:pt x="825" y="151"/>
                  </a:lnTo>
                  <a:lnTo>
                    <a:pt x="825" y="169"/>
                  </a:lnTo>
                  <a:lnTo>
                    <a:pt x="823" y="189"/>
                  </a:lnTo>
                  <a:lnTo>
                    <a:pt x="817" y="209"/>
                  </a:lnTo>
                  <a:lnTo>
                    <a:pt x="809" y="229"/>
                  </a:lnTo>
                  <a:lnTo>
                    <a:pt x="796" y="249"/>
                  </a:lnTo>
                  <a:lnTo>
                    <a:pt x="783" y="268"/>
                  </a:lnTo>
                  <a:lnTo>
                    <a:pt x="765" y="287"/>
                  </a:lnTo>
                  <a:lnTo>
                    <a:pt x="746" y="306"/>
                  </a:lnTo>
                  <a:lnTo>
                    <a:pt x="723" y="323"/>
                  </a:lnTo>
                  <a:lnTo>
                    <a:pt x="698" y="341"/>
                  </a:lnTo>
                  <a:lnTo>
                    <a:pt x="671" y="358"/>
                  </a:lnTo>
                  <a:lnTo>
                    <a:pt x="641" y="372"/>
                  </a:lnTo>
                  <a:lnTo>
                    <a:pt x="610" y="387"/>
                  </a:lnTo>
                  <a:lnTo>
                    <a:pt x="576" y="399"/>
                  </a:lnTo>
                  <a:lnTo>
                    <a:pt x="540" y="409"/>
                  </a:lnTo>
                  <a:lnTo>
                    <a:pt x="501" y="419"/>
                  </a:lnTo>
                  <a:lnTo>
                    <a:pt x="462" y="427"/>
                  </a:lnTo>
                  <a:lnTo>
                    <a:pt x="420" y="432"/>
                  </a:lnTo>
                  <a:lnTo>
                    <a:pt x="376" y="435"/>
                  </a:lnTo>
                  <a:lnTo>
                    <a:pt x="332" y="436"/>
                  </a:lnTo>
                  <a:lnTo>
                    <a:pt x="282" y="438"/>
                  </a:lnTo>
                  <a:lnTo>
                    <a:pt x="238" y="436"/>
                  </a:lnTo>
                  <a:lnTo>
                    <a:pt x="196" y="432"/>
                  </a:lnTo>
                  <a:lnTo>
                    <a:pt x="160" y="426"/>
                  </a:lnTo>
                  <a:lnTo>
                    <a:pt x="127" y="418"/>
                  </a:lnTo>
                  <a:lnTo>
                    <a:pt x="98" y="406"/>
                  </a:lnTo>
                  <a:lnTo>
                    <a:pt x="72" y="394"/>
                  </a:lnTo>
                  <a:lnTo>
                    <a:pt x="51" y="380"/>
                  </a:lnTo>
                  <a:lnTo>
                    <a:pt x="34" y="365"/>
                  </a:lnTo>
                  <a:lnTo>
                    <a:pt x="19" y="347"/>
                  </a:lnTo>
                  <a:lnTo>
                    <a:pt x="9" y="330"/>
                  </a:lnTo>
                  <a:lnTo>
                    <a:pt x="3" y="311"/>
                  </a:lnTo>
                  <a:lnTo>
                    <a:pt x="0" y="291"/>
                  </a:lnTo>
                  <a:lnTo>
                    <a:pt x="0" y="271"/>
                  </a:lnTo>
                  <a:lnTo>
                    <a:pt x="4" y="250"/>
                  </a:lnTo>
                  <a:lnTo>
                    <a:pt x="11" y="229"/>
                  </a:lnTo>
                  <a:lnTo>
                    <a:pt x="21" y="207"/>
                  </a:lnTo>
                  <a:lnTo>
                    <a:pt x="36" y="187"/>
                  </a:lnTo>
                  <a:lnTo>
                    <a:pt x="53" y="166"/>
                  </a:lnTo>
                  <a:lnTo>
                    <a:pt x="73" y="145"/>
                  </a:lnTo>
                  <a:lnTo>
                    <a:pt x="97" y="126"/>
                  </a:lnTo>
                  <a:lnTo>
                    <a:pt x="124" y="107"/>
                  </a:lnTo>
                  <a:lnTo>
                    <a:pt x="153" y="89"/>
                  </a:lnTo>
                  <a:lnTo>
                    <a:pt x="186" y="72"/>
                  </a:lnTo>
                  <a:lnTo>
                    <a:pt x="221" y="57"/>
                  </a:lnTo>
                  <a:lnTo>
                    <a:pt x="260" y="43"/>
                  </a:lnTo>
                  <a:lnTo>
                    <a:pt x="302" y="30"/>
                  </a:lnTo>
                  <a:lnTo>
                    <a:pt x="345" y="20"/>
                  </a:lnTo>
                  <a:lnTo>
                    <a:pt x="393" y="12"/>
                  </a:lnTo>
                  <a:lnTo>
                    <a:pt x="443" y="6"/>
                  </a:lnTo>
                  <a:lnTo>
                    <a:pt x="494" y="1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7" name="Freeform 33">
              <a:extLst>
                <a:ext uri="{FF2B5EF4-FFF2-40B4-BE49-F238E27FC236}">
                  <a16:creationId xmlns:a16="http://schemas.microsoft.com/office/drawing/2014/main" id="{9443C4E3-146F-4BB5-8E95-A95A8FEF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1336"/>
              <a:ext cx="73" cy="41"/>
            </a:xfrm>
            <a:custGeom>
              <a:avLst/>
              <a:gdLst>
                <a:gd name="T0" fmla="*/ 403 w 578"/>
                <a:gd name="T1" fmla="*/ 3 h 327"/>
                <a:gd name="T2" fmla="*/ 458 w 578"/>
                <a:gd name="T3" fmla="*/ 14 h 327"/>
                <a:gd name="T4" fmla="*/ 503 w 578"/>
                <a:gd name="T5" fmla="*/ 29 h 327"/>
                <a:gd name="T6" fmla="*/ 537 w 578"/>
                <a:gd name="T7" fmla="*/ 48 h 327"/>
                <a:gd name="T8" fmla="*/ 559 w 578"/>
                <a:gd name="T9" fmla="*/ 71 h 327"/>
                <a:gd name="T10" fmla="*/ 574 w 578"/>
                <a:gd name="T11" fmla="*/ 95 h 327"/>
                <a:gd name="T12" fmla="*/ 578 w 578"/>
                <a:gd name="T13" fmla="*/ 122 h 327"/>
                <a:gd name="T14" fmla="*/ 574 w 578"/>
                <a:gd name="T15" fmla="*/ 149 h 327"/>
                <a:gd name="T16" fmla="*/ 562 w 578"/>
                <a:gd name="T17" fmla="*/ 178 h 327"/>
                <a:gd name="T18" fmla="*/ 541 w 578"/>
                <a:gd name="T19" fmla="*/ 205 h 327"/>
                <a:gd name="T20" fmla="*/ 512 w 578"/>
                <a:gd name="T21" fmla="*/ 232 h 327"/>
                <a:gd name="T22" fmla="*/ 476 w 578"/>
                <a:gd name="T23" fmla="*/ 257 h 327"/>
                <a:gd name="T24" fmla="*/ 433 w 578"/>
                <a:gd name="T25" fmla="*/ 280 h 327"/>
                <a:gd name="T26" fmla="*/ 384 w 578"/>
                <a:gd name="T27" fmla="*/ 298 h 327"/>
                <a:gd name="T28" fmla="*/ 329 w 578"/>
                <a:gd name="T29" fmla="*/ 314 h 327"/>
                <a:gd name="T30" fmla="*/ 268 w 578"/>
                <a:gd name="T31" fmla="*/ 324 h 327"/>
                <a:gd name="T32" fmla="*/ 200 w 578"/>
                <a:gd name="T33" fmla="*/ 326 h 327"/>
                <a:gd name="T34" fmla="*/ 140 w 578"/>
                <a:gd name="T35" fmla="*/ 319 h 327"/>
                <a:gd name="T36" fmla="*/ 91 w 578"/>
                <a:gd name="T37" fmla="*/ 306 h 327"/>
                <a:gd name="T38" fmla="*/ 53 w 578"/>
                <a:gd name="T39" fmla="*/ 287 h 327"/>
                <a:gd name="T40" fmla="*/ 26 w 578"/>
                <a:gd name="T41" fmla="*/ 264 h 327"/>
                <a:gd name="T42" fmla="*/ 8 w 578"/>
                <a:gd name="T43" fmla="*/ 238 h 327"/>
                <a:gd name="T44" fmla="*/ 0 w 578"/>
                <a:gd name="T45" fmla="*/ 209 h 327"/>
                <a:gd name="T46" fmla="*/ 2 w 578"/>
                <a:gd name="T47" fmla="*/ 179 h 327"/>
                <a:gd name="T48" fmla="*/ 13 w 578"/>
                <a:gd name="T49" fmla="*/ 148 h 327"/>
                <a:gd name="T50" fmla="*/ 34 w 578"/>
                <a:gd name="T51" fmla="*/ 118 h 327"/>
                <a:gd name="T52" fmla="*/ 64 w 578"/>
                <a:gd name="T53" fmla="*/ 89 h 327"/>
                <a:gd name="T54" fmla="*/ 102 w 578"/>
                <a:gd name="T55" fmla="*/ 63 h 327"/>
                <a:gd name="T56" fmla="*/ 148 w 578"/>
                <a:gd name="T57" fmla="*/ 41 h 327"/>
                <a:gd name="T58" fmla="*/ 203 w 578"/>
                <a:gd name="T59" fmla="*/ 22 h 327"/>
                <a:gd name="T60" fmla="*/ 265 w 578"/>
                <a:gd name="T61" fmla="*/ 9 h 327"/>
                <a:gd name="T62" fmla="*/ 334 w 578"/>
                <a:gd name="T63" fmla="*/ 1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8" h="327">
                  <a:moveTo>
                    <a:pt x="371" y="0"/>
                  </a:moveTo>
                  <a:lnTo>
                    <a:pt x="403" y="3"/>
                  </a:lnTo>
                  <a:lnTo>
                    <a:pt x="432" y="9"/>
                  </a:lnTo>
                  <a:lnTo>
                    <a:pt x="458" y="14"/>
                  </a:lnTo>
                  <a:lnTo>
                    <a:pt x="482" y="21"/>
                  </a:lnTo>
                  <a:lnTo>
                    <a:pt x="503" y="29"/>
                  </a:lnTo>
                  <a:lnTo>
                    <a:pt x="520" y="39"/>
                  </a:lnTo>
                  <a:lnTo>
                    <a:pt x="537" y="48"/>
                  </a:lnTo>
                  <a:lnTo>
                    <a:pt x="549" y="59"/>
                  </a:lnTo>
                  <a:lnTo>
                    <a:pt x="559" y="71"/>
                  </a:lnTo>
                  <a:lnTo>
                    <a:pt x="568" y="83"/>
                  </a:lnTo>
                  <a:lnTo>
                    <a:pt x="574" y="95"/>
                  </a:lnTo>
                  <a:lnTo>
                    <a:pt x="577" y="109"/>
                  </a:lnTo>
                  <a:lnTo>
                    <a:pt x="578" y="122"/>
                  </a:lnTo>
                  <a:lnTo>
                    <a:pt x="577" y="136"/>
                  </a:lnTo>
                  <a:lnTo>
                    <a:pt x="574" y="149"/>
                  </a:lnTo>
                  <a:lnTo>
                    <a:pt x="569" y="164"/>
                  </a:lnTo>
                  <a:lnTo>
                    <a:pt x="562" y="178"/>
                  </a:lnTo>
                  <a:lnTo>
                    <a:pt x="552" y="192"/>
                  </a:lnTo>
                  <a:lnTo>
                    <a:pt x="541" y="205"/>
                  </a:lnTo>
                  <a:lnTo>
                    <a:pt x="527" y="219"/>
                  </a:lnTo>
                  <a:lnTo>
                    <a:pt x="512" y="232"/>
                  </a:lnTo>
                  <a:lnTo>
                    <a:pt x="495" y="245"/>
                  </a:lnTo>
                  <a:lnTo>
                    <a:pt x="476" y="257"/>
                  </a:lnTo>
                  <a:lnTo>
                    <a:pt x="456" y="268"/>
                  </a:lnTo>
                  <a:lnTo>
                    <a:pt x="433" y="280"/>
                  </a:lnTo>
                  <a:lnTo>
                    <a:pt x="409" y="289"/>
                  </a:lnTo>
                  <a:lnTo>
                    <a:pt x="384" y="298"/>
                  </a:lnTo>
                  <a:lnTo>
                    <a:pt x="357" y="307"/>
                  </a:lnTo>
                  <a:lnTo>
                    <a:pt x="329" y="314"/>
                  </a:lnTo>
                  <a:lnTo>
                    <a:pt x="299" y="319"/>
                  </a:lnTo>
                  <a:lnTo>
                    <a:pt x="268" y="324"/>
                  </a:lnTo>
                  <a:lnTo>
                    <a:pt x="235" y="327"/>
                  </a:lnTo>
                  <a:lnTo>
                    <a:pt x="200" y="326"/>
                  </a:lnTo>
                  <a:lnTo>
                    <a:pt x="169" y="324"/>
                  </a:lnTo>
                  <a:lnTo>
                    <a:pt x="140" y="319"/>
                  </a:lnTo>
                  <a:lnTo>
                    <a:pt x="115" y="313"/>
                  </a:lnTo>
                  <a:lnTo>
                    <a:pt x="91" y="306"/>
                  </a:lnTo>
                  <a:lnTo>
                    <a:pt x="71" y="297"/>
                  </a:lnTo>
                  <a:lnTo>
                    <a:pt x="53" y="287"/>
                  </a:lnTo>
                  <a:lnTo>
                    <a:pt x="38" y="277"/>
                  </a:lnTo>
                  <a:lnTo>
                    <a:pt x="26" y="264"/>
                  </a:lnTo>
                  <a:lnTo>
                    <a:pt x="15" y="252"/>
                  </a:lnTo>
                  <a:lnTo>
                    <a:pt x="8" y="238"/>
                  </a:lnTo>
                  <a:lnTo>
                    <a:pt x="3" y="224"/>
                  </a:lnTo>
                  <a:lnTo>
                    <a:pt x="0" y="209"/>
                  </a:lnTo>
                  <a:lnTo>
                    <a:pt x="0" y="194"/>
                  </a:lnTo>
                  <a:lnTo>
                    <a:pt x="2" y="179"/>
                  </a:lnTo>
                  <a:lnTo>
                    <a:pt x="7" y="164"/>
                  </a:lnTo>
                  <a:lnTo>
                    <a:pt x="13" y="148"/>
                  </a:lnTo>
                  <a:lnTo>
                    <a:pt x="23" y="134"/>
                  </a:lnTo>
                  <a:lnTo>
                    <a:pt x="34" y="118"/>
                  </a:lnTo>
                  <a:lnTo>
                    <a:pt x="47" y="104"/>
                  </a:lnTo>
                  <a:lnTo>
                    <a:pt x="64" y="89"/>
                  </a:lnTo>
                  <a:lnTo>
                    <a:pt x="82" y="76"/>
                  </a:lnTo>
                  <a:lnTo>
                    <a:pt x="102" y="63"/>
                  </a:lnTo>
                  <a:lnTo>
                    <a:pt x="124" y="51"/>
                  </a:lnTo>
                  <a:lnTo>
                    <a:pt x="148" y="41"/>
                  </a:lnTo>
                  <a:lnTo>
                    <a:pt x="175" y="30"/>
                  </a:lnTo>
                  <a:lnTo>
                    <a:pt x="203" y="22"/>
                  </a:lnTo>
                  <a:lnTo>
                    <a:pt x="233" y="14"/>
                  </a:lnTo>
                  <a:lnTo>
                    <a:pt x="265" y="9"/>
                  </a:lnTo>
                  <a:lnTo>
                    <a:pt x="298" y="3"/>
                  </a:lnTo>
                  <a:lnTo>
                    <a:pt x="334" y="1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8" name="Freeform 34">
              <a:extLst>
                <a:ext uri="{FF2B5EF4-FFF2-40B4-BE49-F238E27FC236}">
                  <a16:creationId xmlns:a16="http://schemas.microsoft.com/office/drawing/2014/main" id="{9871CD29-7484-4C93-B052-FF0885DC6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047"/>
              <a:ext cx="163" cy="84"/>
            </a:xfrm>
            <a:custGeom>
              <a:avLst/>
              <a:gdLst>
                <a:gd name="T0" fmla="*/ 1029 w 1305"/>
                <a:gd name="T1" fmla="*/ 534 h 676"/>
                <a:gd name="T2" fmla="*/ 1136 w 1305"/>
                <a:gd name="T3" fmla="*/ 476 h 676"/>
                <a:gd name="T4" fmla="*/ 1217 w 1305"/>
                <a:gd name="T5" fmla="*/ 415 h 676"/>
                <a:gd name="T6" fmla="*/ 1271 w 1305"/>
                <a:gd name="T7" fmla="*/ 355 h 676"/>
                <a:gd name="T8" fmla="*/ 1299 w 1305"/>
                <a:gd name="T9" fmla="*/ 296 h 676"/>
                <a:gd name="T10" fmla="*/ 1305 w 1305"/>
                <a:gd name="T11" fmla="*/ 239 h 676"/>
                <a:gd name="T12" fmla="*/ 1290 w 1305"/>
                <a:gd name="T13" fmla="*/ 185 h 676"/>
                <a:gd name="T14" fmla="*/ 1253 w 1305"/>
                <a:gd name="T15" fmla="*/ 135 h 676"/>
                <a:gd name="T16" fmla="*/ 1201 w 1305"/>
                <a:gd name="T17" fmla="*/ 92 h 676"/>
                <a:gd name="T18" fmla="*/ 1130 w 1305"/>
                <a:gd name="T19" fmla="*/ 56 h 676"/>
                <a:gd name="T20" fmla="*/ 1045 w 1305"/>
                <a:gd name="T21" fmla="*/ 28 h 676"/>
                <a:gd name="T22" fmla="*/ 948 w 1305"/>
                <a:gd name="T23" fmla="*/ 8 h 676"/>
                <a:gd name="T24" fmla="*/ 839 w 1305"/>
                <a:gd name="T25" fmla="*/ 0 h 676"/>
                <a:gd name="T26" fmla="*/ 720 w 1305"/>
                <a:gd name="T27" fmla="*/ 4 h 676"/>
                <a:gd name="T28" fmla="*/ 592 w 1305"/>
                <a:gd name="T29" fmla="*/ 20 h 676"/>
                <a:gd name="T30" fmla="*/ 460 w 1305"/>
                <a:gd name="T31" fmla="*/ 50 h 676"/>
                <a:gd name="T32" fmla="*/ 321 w 1305"/>
                <a:gd name="T33" fmla="*/ 98 h 676"/>
                <a:gd name="T34" fmla="*/ 202 w 1305"/>
                <a:gd name="T35" fmla="*/ 155 h 676"/>
                <a:gd name="T36" fmla="*/ 112 w 1305"/>
                <a:gd name="T37" fmla="*/ 217 h 676"/>
                <a:gd name="T38" fmla="*/ 50 w 1305"/>
                <a:gd name="T39" fmla="*/ 281 h 676"/>
                <a:gd name="T40" fmla="*/ 13 w 1305"/>
                <a:gd name="T41" fmla="*/ 345 h 676"/>
                <a:gd name="T42" fmla="*/ 0 w 1305"/>
                <a:gd name="T43" fmla="*/ 410 h 676"/>
                <a:gd name="T44" fmla="*/ 10 w 1305"/>
                <a:gd name="T45" fmla="*/ 471 h 676"/>
                <a:gd name="T46" fmla="*/ 41 w 1305"/>
                <a:gd name="T47" fmla="*/ 527 h 676"/>
                <a:gd name="T48" fmla="*/ 92 w 1305"/>
                <a:gd name="T49" fmla="*/ 576 h 676"/>
                <a:gd name="T50" fmla="*/ 161 w 1305"/>
                <a:gd name="T51" fmla="*/ 618 h 676"/>
                <a:gd name="T52" fmla="*/ 248 w 1305"/>
                <a:gd name="T53" fmla="*/ 650 h 676"/>
                <a:gd name="T54" fmla="*/ 350 w 1305"/>
                <a:gd name="T55" fmla="*/ 669 h 676"/>
                <a:gd name="T56" fmla="*/ 466 w 1305"/>
                <a:gd name="T57" fmla="*/ 676 h 676"/>
                <a:gd name="T58" fmla="*/ 595 w 1305"/>
                <a:gd name="T59" fmla="*/ 665 h 676"/>
                <a:gd name="T60" fmla="*/ 735 w 1305"/>
                <a:gd name="T61" fmla="*/ 639 h 676"/>
                <a:gd name="T62" fmla="*/ 885 w 1305"/>
                <a:gd name="T63" fmla="*/ 593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5" h="676">
                  <a:moveTo>
                    <a:pt x="964" y="563"/>
                  </a:moveTo>
                  <a:lnTo>
                    <a:pt x="1029" y="534"/>
                  </a:lnTo>
                  <a:lnTo>
                    <a:pt x="1087" y="505"/>
                  </a:lnTo>
                  <a:lnTo>
                    <a:pt x="1136" y="476"/>
                  </a:lnTo>
                  <a:lnTo>
                    <a:pt x="1180" y="446"/>
                  </a:lnTo>
                  <a:lnTo>
                    <a:pt x="1217" y="415"/>
                  </a:lnTo>
                  <a:lnTo>
                    <a:pt x="1247" y="385"/>
                  </a:lnTo>
                  <a:lnTo>
                    <a:pt x="1271" y="355"/>
                  </a:lnTo>
                  <a:lnTo>
                    <a:pt x="1288" y="325"/>
                  </a:lnTo>
                  <a:lnTo>
                    <a:pt x="1299" y="296"/>
                  </a:lnTo>
                  <a:lnTo>
                    <a:pt x="1305" y="267"/>
                  </a:lnTo>
                  <a:lnTo>
                    <a:pt x="1305" y="239"/>
                  </a:lnTo>
                  <a:lnTo>
                    <a:pt x="1300" y="211"/>
                  </a:lnTo>
                  <a:lnTo>
                    <a:pt x="1290" y="185"/>
                  </a:lnTo>
                  <a:lnTo>
                    <a:pt x="1274" y="159"/>
                  </a:lnTo>
                  <a:lnTo>
                    <a:pt x="1253" y="135"/>
                  </a:lnTo>
                  <a:lnTo>
                    <a:pt x="1230" y="112"/>
                  </a:lnTo>
                  <a:lnTo>
                    <a:pt x="1201" y="92"/>
                  </a:lnTo>
                  <a:lnTo>
                    <a:pt x="1168" y="73"/>
                  </a:lnTo>
                  <a:lnTo>
                    <a:pt x="1130" y="56"/>
                  </a:lnTo>
                  <a:lnTo>
                    <a:pt x="1090" y="40"/>
                  </a:lnTo>
                  <a:lnTo>
                    <a:pt x="1045" y="28"/>
                  </a:lnTo>
                  <a:lnTo>
                    <a:pt x="998" y="16"/>
                  </a:lnTo>
                  <a:lnTo>
                    <a:pt x="948" y="8"/>
                  </a:lnTo>
                  <a:lnTo>
                    <a:pt x="894" y="3"/>
                  </a:lnTo>
                  <a:lnTo>
                    <a:pt x="839" y="0"/>
                  </a:lnTo>
                  <a:lnTo>
                    <a:pt x="781" y="1"/>
                  </a:lnTo>
                  <a:lnTo>
                    <a:pt x="720" y="4"/>
                  </a:lnTo>
                  <a:lnTo>
                    <a:pt x="657" y="10"/>
                  </a:lnTo>
                  <a:lnTo>
                    <a:pt x="592" y="20"/>
                  </a:lnTo>
                  <a:lnTo>
                    <a:pt x="527" y="34"/>
                  </a:lnTo>
                  <a:lnTo>
                    <a:pt x="460" y="50"/>
                  </a:lnTo>
                  <a:lnTo>
                    <a:pt x="392" y="72"/>
                  </a:lnTo>
                  <a:lnTo>
                    <a:pt x="321" y="98"/>
                  </a:lnTo>
                  <a:lnTo>
                    <a:pt x="258" y="126"/>
                  </a:lnTo>
                  <a:lnTo>
                    <a:pt x="202" y="155"/>
                  </a:lnTo>
                  <a:lnTo>
                    <a:pt x="154" y="186"/>
                  </a:lnTo>
                  <a:lnTo>
                    <a:pt x="112" y="217"/>
                  </a:lnTo>
                  <a:lnTo>
                    <a:pt x="78" y="249"/>
                  </a:lnTo>
                  <a:lnTo>
                    <a:pt x="50" y="281"/>
                  </a:lnTo>
                  <a:lnTo>
                    <a:pt x="29" y="313"/>
                  </a:lnTo>
                  <a:lnTo>
                    <a:pt x="13" y="345"/>
                  </a:lnTo>
                  <a:lnTo>
                    <a:pt x="4" y="377"/>
                  </a:lnTo>
                  <a:lnTo>
                    <a:pt x="0" y="410"/>
                  </a:lnTo>
                  <a:lnTo>
                    <a:pt x="2" y="441"/>
                  </a:lnTo>
                  <a:lnTo>
                    <a:pt x="10" y="471"/>
                  </a:lnTo>
                  <a:lnTo>
                    <a:pt x="22" y="500"/>
                  </a:lnTo>
                  <a:lnTo>
                    <a:pt x="41" y="527"/>
                  </a:lnTo>
                  <a:lnTo>
                    <a:pt x="64" y="552"/>
                  </a:lnTo>
                  <a:lnTo>
                    <a:pt x="92" y="576"/>
                  </a:lnTo>
                  <a:lnTo>
                    <a:pt x="125" y="598"/>
                  </a:lnTo>
                  <a:lnTo>
                    <a:pt x="161" y="618"/>
                  </a:lnTo>
                  <a:lnTo>
                    <a:pt x="202" y="635"/>
                  </a:lnTo>
                  <a:lnTo>
                    <a:pt x="248" y="650"/>
                  </a:lnTo>
                  <a:lnTo>
                    <a:pt x="297" y="661"/>
                  </a:lnTo>
                  <a:lnTo>
                    <a:pt x="350" y="669"/>
                  </a:lnTo>
                  <a:lnTo>
                    <a:pt x="406" y="674"/>
                  </a:lnTo>
                  <a:lnTo>
                    <a:pt x="466" y="676"/>
                  </a:lnTo>
                  <a:lnTo>
                    <a:pt x="529" y="673"/>
                  </a:lnTo>
                  <a:lnTo>
                    <a:pt x="595" y="665"/>
                  </a:lnTo>
                  <a:lnTo>
                    <a:pt x="664" y="655"/>
                  </a:lnTo>
                  <a:lnTo>
                    <a:pt x="735" y="639"/>
                  </a:lnTo>
                  <a:lnTo>
                    <a:pt x="810" y="619"/>
                  </a:lnTo>
                  <a:lnTo>
                    <a:pt x="885" y="593"/>
                  </a:lnTo>
                  <a:lnTo>
                    <a:pt x="964" y="563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59" name="Freeform 35">
              <a:extLst>
                <a:ext uri="{FF2B5EF4-FFF2-40B4-BE49-F238E27FC236}">
                  <a16:creationId xmlns:a16="http://schemas.microsoft.com/office/drawing/2014/main" id="{4751EC0E-0666-4694-BD3F-EE32771D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051"/>
              <a:ext cx="134" cy="71"/>
            </a:xfrm>
            <a:custGeom>
              <a:avLst/>
              <a:gdLst>
                <a:gd name="T0" fmla="*/ 861 w 1071"/>
                <a:gd name="T1" fmla="*/ 450 h 568"/>
                <a:gd name="T2" fmla="*/ 945 w 1071"/>
                <a:gd name="T3" fmla="*/ 401 h 568"/>
                <a:gd name="T4" fmla="*/ 1007 w 1071"/>
                <a:gd name="T5" fmla="*/ 351 h 568"/>
                <a:gd name="T6" fmla="*/ 1048 w 1071"/>
                <a:gd name="T7" fmla="*/ 300 h 568"/>
                <a:gd name="T8" fmla="*/ 1068 w 1071"/>
                <a:gd name="T9" fmla="*/ 250 h 568"/>
                <a:gd name="T10" fmla="*/ 1070 w 1071"/>
                <a:gd name="T11" fmla="*/ 202 h 568"/>
                <a:gd name="T12" fmla="*/ 1056 w 1071"/>
                <a:gd name="T13" fmla="*/ 156 h 568"/>
                <a:gd name="T14" fmla="*/ 1026 w 1071"/>
                <a:gd name="T15" fmla="*/ 114 h 568"/>
                <a:gd name="T16" fmla="*/ 981 w 1071"/>
                <a:gd name="T17" fmla="*/ 76 h 568"/>
                <a:gd name="T18" fmla="*/ 924 w 1071"/>
                <a:gd name="T19" fmla="*/ 45 h 568"/>
                <a:gd name="T20" fmla="*/ 854 w 1071"/>
                <a:gd name="T21" fmla="*/ 22 h 568"/>
                <a:gd name="T22" fmla="*/ 775 w 1071"/>
                <a:gd name="T23" fmla="*/ 6 h 568"/>
                <a:gd name="T24" fmla="*/ 686 w 1071"/>
                <a:gd name="T25" fmla="*/ 0 h 568"/>
                <a:gd name="T26" fmla="*/ 588 w 1071"/>
                <a:gd name="T27" fmla="*/ 3 h 568"/>
                <a:gd name="T28" fmla="*/ 485 w 1071"/>
                <a:gd name="T29" fmla="*/ 17 h 568"/>
                <a:gd name="T30" fmla="*/ 376 w 1071"/>
                <a:gd name="T31" fmla="*/ 45 h 568"/>
                <a:gd name="T32" fmla="*/ 262 w 1071"/>
                <a:gd name="T33" fmla="*/ 86 h 568"/>
                <a:gd name="T34" fmla="*/ 164 w 1071"/>
                <a:gd name="T35" fmla="*/ 131 h 568"/>
                <a:gd name="T36" fmla="*/ 91 w 1071"/>
                <a:gd name="T37" fmla="*/ 182 h 568"/>
                <a:gd name="T38" fmla="*/ 39 w 1071"/>
                <a:gd name="T39" fmla="*/ 235 h 568"/>
                <a:gd name="T40" fmla="*/ 9 w 1071"/>
                <a:gd name="T41" fmla="*/ 290 h 568"/>
                <a:gd name="T42" fmla="*/ 0 w 1071"/>
                <a:gd name="T43" fmla="*/ 342 h 568"/>
                <a:gd name="T44" fmla="*/ 8 w 1071"/>
                <a:gd name="T45" fmla="*/ 393 h 568"/>
                <a:gd name="T46" fmla="*/ 35 w 1071"/>
                <a:gd name="T47" fmla="*/ 441 h 568"/>
                <a:gd name="T48" fmla="*/ 78 w 1071"/>
                <a:gd name="T49" fmla="*/ 483 h 568"/>
                <a:gd name="T50" fmla="*/ 137 w 1071"/>
                <a:gd name="T51" fmla="*/ 518 h 568"/>
                <a:gd name="T52" fmla="*/ 210 w 1071"/>
                <a:gd name="T53" fmla="*/ 545 h 568"/>
                <a:gd name="T54" fmla="*/ 297 w 1071"/>
                <a:gd name="T55" fmla="*/ 562 h 568"/>
                <a:gd name="T56" fmla="*/ 394 w 1071"/>
                <a:gd name="T57" fmla="*/ 568 h 568"/>
                <a:gd name="T58" fmla="*/ 502 w 1071"/>
                <a:gd name="T59" fmla="*/ 560 h 568"/>
                <a:gd name="T60" fmla="*/ 619 w 1071"/>
                <a:gd name="T61" fmla="*/ 537 h 568"/>
                <a:gd name="T62" fmla="*/ 746 w 1071"/>
                <a:gd name="T63" fmla="*/ 499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1" h="568">
                  <a:moveTo>
                    <a:pt x="811" y="473"/>
                  </a:moveTo>
                  <a:lnTo>
                    <a:pt x="861" y="450"/>
                  </a:lnTo>
                  <a:lnTo>
                    <a:pt x="907" y="425"/>
                  </a:lnTo>
                  <a:lnTo>
                    <a:pt x="945" y="401"/>
                  </a:lnTo>
                  <a:lnTo>
                    <a:pt x="979" y="377"/>
                  </a:lnTo>
                  <a:lnTo>
                    <a:pt x="1007" y="351"/>
                  </a:lnTo>
                  <a:lnTo>
                    <a:pt x="1030" y="326"/>
                  </a:lnTo>
                  <a:lnTo>
                    <a:pt x="1048" y="300"/>
                  </a:lnTo>
                  <a:lnTo>
                    <a:pt x="1060" y="275"/>
                  </a:lnTo>
                  <a:lnTo>
                    <a:pt x="1068" y="250"/>
                  </a:lnTo>
                  <a:lnTo>
                    <a:pt x="1071" y="226"/>
                  </a:lnTo>
                  <a:lnTo>
                    <a:pt x="1070" y="202"/>
                  </a:lnTo>
                  <a:lnTo>
                    <a:pt x="1065" y="178"/>
                  </a:lnTo>
                  <a:lnTo>
                    <a:pt x="1056" y="156"/>
                  </a:lnTo>
                  <a:lnTo>
                    <a:pt x="1044" y="134"/>
                  </a:lnTo>
                  <a:lnTo>
                    <a:pt x="1026" y="114"/>
                  </a:lnTo>
                  <a:lnTo>
                    <a:pt x="1005" y="95"/>
                  </a:lnTo>
                  <a:lnTo>
                    <a:pt x="981" y="76"/>
                  </a:lnTo>
                  <a:lnTo>
                    <a:pt x="954" y="61"/>
                  </a:lnTo>
                  <a:lnTo>
                    <a:pt x="924" y="45"/>
                  </a:lnTo>
                  <a:lnTo>
                    <a:pt x="890" y="33"/>
                  </a:lnTo>
                  <a:lnTo>
                    <a:pt x="854" y="22"/>
                  </a:lnTo>
                  <a:lnTo>
                    <a:pt x="815" y="13"/>
                  </a:lnTo>
                  <a:lnTo>
                    <a:pt x="775" y="6"/>
                  </a:lnTo>
                  <a:lnTo>
                    <a:pt x="731" y="2"/>
                  </a:lnTo>
                  <a:lnTo>
                    <a:pt x="686" y="0"/>
                  </a:lnTo>
                  <a:lnTo>
                    <a:pt x="638" y="0"/>
                  </a:lnTo>
                  <a:lnTo>
                    <a:pt x="588" y="3"/>
                  </a:lnTo>
                  <a:lnTo>
                    <a:pt x="538" y="9"/>
                  </a:lnTo>
                  <a:lnTo>
                    <a:pt x="485" y="17"/>
                  </a:lnTo>
                  <a:lnTo>
                    <a:pt x="431" y="30"/>
                  </a:lnTo>
                  <a:lnTo>
                    <a:pt x="376" y="45"/>
                  </a:lnTo>
                  <a:lnTo>
                    <a:pt x="320" y="64"/>
                  </a:lnTo>
                  <a:lnTo>
                    <a:pt x="262" y="86"/>
                  </a:lnTo>
                  <a:lnTo>
                    <a:pt x="211" y="107"/>
                  </a:lnTo>
                  <a:lnTo>
                    <a:pt x="164" y="131"/>
                  </a:lnTo>
                  <a:lnTo>
                    <a:pt x="125" y="156"/>
                  </a:lnTo>
                  <a:lnTo>
                    <a:pt x="91" y="182"/>
                  </a:lnTo>
                  <a:lnTo>
                    <a:pt x="62" y="209"/>
                  </a:lnTo>
                  <a:lnTo>
                    <a:pt x="39" y="235"/>
                  </a:lnTo>
                  <a:lnTo>
                    <a:pt x="21" y="262"/>
                  </a:lnTo>
                  <a:lnTo>
                    <a:pt x="9" y="290"/>
                  </a:lnTo>
                  <a:lnTo>
                    <a:pt x="2" y="316"/>
                  </a:lnTo>
                  <a:lnTo>
                    <a:pt x="0" y="342"/>
                  </a:lnTo>
                  <a:lnTo>
                    <a:pt x="2" y="368"/>
                  </a:lnTo>
                  <a:lnTo>
                    <a:pt x="8" y="393"/>
                  </a:lnTo>
                  <a:lnTo>
                    <a:pt x="19" y="418"/>
                  </a:lnTo>
                  <a:lnTo>
                    <a:pt x="35" y="441"/>
                  </a:lnTo>
                  <a:lnTo>
                    <a:pt x="55" y="463"/>
                  </a:lnTo>
                  <a:lnTo>
                    <a:pt x="78" y="483"/>
                  </a:lnTo>
                  <a:lnTo>
                    <a:pt x="106" y="502"/>
                  </a:lnTo>
                  <a:lnTo>
                    <a:pt x="137" y="518"/>
                  </a:lnTo>
                  <a:lnTo>
                    <a:pt x="172" y="533"/>
                  </a:lnTo>
                  <a:lnTo>
                    <a:pt x="210" y="545"/>
                  </a:lnTo>
                  <a:lnTo>
                    <a:pt x="252" y="555"/>
                  </a:lnTo>
                  <a:lnTo>
                    <a:pt x="297" y="562"/>
                  </a:lnTo>
                  <a:lnTo>
                    <a:pt x="343" y="566"/>
                  </a:lnTo>
                  <a:lnTo>
                    <a:pt x="394" y="568"/>
                  </a:lnTo>
                  <a:lnTo>
                    <a:pt x="447" y="565"/>
                  </a:lnTo>
                  <a:lnTo>
                    <a:pt x="502" y="560"/>
                  </a:lnTo>
                  <a:lnTo>
                    <a:pt x="559" y="551"/>
                  </a:lnTo>
                  <a:lnTo>
                    <a:pt x="619" y="537"/>
                  </a:lnTo>
                  <a:lnTo>
                    <a:pt x="681" y="521"/>
                  </a:lnTo>
                  <a:lnTo>
                    <a:pt x="746" y="499"/>
                  </a:lnTo>
                  <a:lnTo>
                    <a:pt x="811" y="473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0" name="Freeform 36">
              <a:extLst>
                <a:ext uri="{FF2B5EF4-FFF2-40B4-BE49-F238E27FC236}">
                  <a16:creationId xmlns:a16="http://schemas.microsoft.com/office/drawing/2014/main" id="{0FBED61A-B12B-4B7F-BAE9-ACDC135B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056"/>
              <a:ext cx="103" cy="54"/>
            </a:xfrm>
            <a:custGeom>
              <a:avLst/>
              <a:gdLst>
                <a:gd name="T0" fmla="*/ 655 w 831"/>
                <a:gd name="T1" fmla="*/ 333 h 434"/>
                <a:gd name="T2" fmla="*/ 724 w 831"/>
                <a:gd name="T3" fmla="*/ 295 h 434"/>
                <a:gd name="T4" fmla="*/ 774 w 831"/>
                <a:gd name="T5" fmla="*/ 257 h 434"/>
                <a:gd name="T6" fmla="*/ 808 w 831"/>
                <a:gd name="T7" fmla="*/ 219 h 434"/>
                <a:gd name="T8" fmla="*/ 827 w 831"/>
                <a:gd name="T9" fmla="*/ 181 h 434"/>
                <a:gd name="T10" fmla="*/ 831 w 831"/>
                <a:gd name="T11" fmla="*/ 145 h 434"/>
                <a:gd name="T12" fmla="*/ 822 w 831"/>
                <a:gd name="T13" fmla="*/ 112 h 434"/>
                <a:gd name="T14" fmla="*/ 800 w 831"/>
                <a:gd name="T15" fmla="*/ 81 h 434"/>
                <a:gd name="T16" fmla="*/ 767 w 831"/>
                <a:gd name="T17" fmla="*/ 54 h 434"/>
                <a:gd name="T18" fmla="*/ 724 w 831"/>
                <a:gd name="T19" fmla="*/ 32 h 434"/>
                <a:gd name="T20" fmla="*/ 671 w 831"/>
                <a:gd name="T21" fmla="*/ 15 h 434"/>
                <a:gd name="T22" fmla="*/ 610 w 831"/>
                <a:gd name="T23" fmla="*/ 4 h 434"/>
                <a:gd name="T24" fmla="*/ 542 w 831"/>
                <a:gd name="T25" fmla="*/ 0 h 434"/>
                <a:gd name="T26" fmla="*/ 467 w 831"/>
                <a:gd name="T27" fmla="*/ 3 h 434"/>
                <a:gd name="T28" fmla="*/ 387 w 831"/>
                <a:gd name="T29" fmla="*/ 16 h 434"/>
                <a:gd name="T30" fmla="*/ 304 w 831"/>
                <a:gd name="T31" fmla="*/ 36 h 434"/>
                <a:gd name="T32" fmla="*/ 215 w 831"/>
                <a:gd name="T33" fmla="*/ 69 h 434"/>
                <a:gd name="T34" fmla="*/ 136 w 831"/>
                <a:gd name="T35" fmla="*/ 108 h 434"/>
                <a:gd name="T36" fmla="*/ 77 w 831"/>
                <a:gd name="T37" fmla="*/ 149 h 434"/>
                <a:gd name="T38" fmla="*/ 36 w 831"/>
                <a:gd name="T39" fmla="*/ 191 h 434"/>
                <a:gd name="T40" fmla="*/ 10 w 831"/>
                <a:gd name="T41" fmla="*/ 233 h 434"/>
                <a:gd name="T42" fmla="*/ 0 w 831"/>
                <a:gd name="T43" fmla="*/ 275 h 434"/>
                <a:gd name="T44" fmla="*/ 6 w 831"/>
                <a:gd name="T45" fmla="*/ 313 h 434"/>
                <a:gd name="T46" fmla="*/ 24 w 831"/>
                <a:gd name="T47" fmla="*/ 348 h 434"/>
                <a:gd name="T48" fmla="*/ 56 w 831"/>
                <a:gd name="T49" fmla="*/ 379 h 434"/>
                <a:gd name="T50" fmla="*/ 101 w 831"/>
                <a:gd name="T51" fmla="*/ 404 h 434"/>
                <a:gd name="T52" fmla="*/ 156 w 831"/>
                <a:gd name="T53" fmla="*/ 422 h 434"/>
                <a:gd name="T54" fmla="*/ 221 w 831"/>
                <a:gd name="T55" fmla="*/ 432 h 434"/>
                <a:gd name="T56" fmla="*/ 295 w 831"/>
                <a:gd name="T57" fmla="*/ 433 h 434"/>
                <a:gd name="T58" fmla="*/ 377 w 831"/>
                <a:gd name="T59" fmla="*/ 425 h 434"/>
                <a:gd name="T60" fmla="*/ 468 w 831"/>
                <a:gd name="T61" fmla="*/ 404 h 434"/>
                <a:gd name="T62" fmla="*/ 564 w 831"/>
                <a:gd name="T63" fmla="*/ 37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1" h="434">
                  <a:moveTo>
                    <a:pt x="615" y="350"/>
                  </a:moveTo>
                  <a:lnTo>
                    <a:pt x="655" y="333"/>
                  </a:lnTo>
                  <a:lnTo>
                    <a:pt x="693" y="314"/>
                  </a:lnTo>
                  <a:lnTo>
                    <a:pt x="724" y="295"/>
                  </a:lnTo>
                  <a:lnTo>
                    <a:pt x="752" y="276"/>
                  </a:lnTo>
                  <a:lnTo>
                    <a:pt x="774" y="257"/>
                  </a:lnTo>
                  <a:lnTo>
                    <a:pt x="794" y="237"/>
                  </a:lnTo>
                  <a:lnTo>
                    <a:pt x="808" y="219"/>
                  </a:lnTo>
                  <a:lnTo>
                    <a:pt x="820" y="200"/>
                  </a:lnTo>
                  <a:lnTo>
                    <a:pt x="827" y="181"/>
                  </a:lnTo>
                  <a:lnTo>
                    <a:pt x="831" y="163"/>
                  </a:lnTo>
                  <a:lnTo>
                    <a:pt x="831" y="145"/>
                  </a:lnTo>
                  <a:lnTo>
                    <a:pt x="828" y="129"/>
                  </a:lnTo>
                  <a:lnTo>
                    <a:pt x="822" y="112"/>
                  </a:lnTo>
                  <a:lnTo>
                    <a:pt x="813" y="97"/>
                  </a:lnTo>
                  <a:lnTo>
                    <a:pt x="800" y="81"/>
                  </a:lnTo>
                  <a:lnTo>
                    <a:pt x="785" y="68"/>
                  </a:lnTo>
                  <a:lnTo>
                    <a:pt x="767" y="54"/>
                  </a:lnTo>
                  <a:lnTo>
                    <a:pt x="746" y="43"/>
                  </a:lnTo>
                  <a:lnTo>
                    <a:pt x="724" y="32"/>
                  </a:lnTo>
                  <a:lnTo>
                    <a:pt x="699" y="23"/>
                  </a:lnTo>
                  <a:lnTo>
                    <a:pt x="671" y="15"/>
                  </a:lnTo>
                  <a:lnTo>
                    <a:pt x="641" y="9"/>
                  </a:lnTo>
                  <a:lnTo>
                    <a:pt x="610" y="4"/>
                  </a:lnTo>
                  <a:lnTo>
                    <a:pt x="577" y="1"/>
                  </a:lnTo>
                  <a:lnTo>
                    <a:pt x="542" y="0"/>
                  </a:lnTo>
                  <a:lnTo>
                    <a:pt x="505" y="1"/>
                  </a:lnTo>
                  <a:lnTo>
                    <a:pt x="467" y="3"/>
                  </a:lnTo>
                  <a:lnTo>
                    <a:pt x="428" y="9"/>
                  </a:lnTo>
                  <a:lnTo>
                    <a:pt x="387" y="16"/>
                  </a:lnTo>
                  <a:lnTo>
                    <a:pt x="346" y="25"/>
                  </a:lnTo>
                  <a:lnTo>
                    <a:pt x="304" y="36"/>
                  </a:lnTo>
                  <a:lnTo>
                    <a:pt x="260" y="50"/>
                  </a:lnTo>
                  <a:lnTo>
                    <a:pt x="215" y="69"/>
                  </a:lnTo>
                  <a:lnTo>
                    <a:pt x="173" y="88"/>
                  </a:lnTo>
                  <a:lnTo>
                    <a:pt x="136" y="108"/>
                  </a:lnTo>
                  <a:lnTo>
                    <a:pt x="105" y="129"/>
                  </a:lnTo>
                  <a:lnTo>
                    <a:pt x="77" y="149"/>
                  </a:lnTo>
                  <a:lnTo>
                    <a:pt x="54" y="170"/>
                  </a:lnTo>
                  <a:lnTo>
                    <a:pt x="36" y="191"/>
                  </a:lnTo>
                  <a:lnTo>
                    <a:pt x="20" y="212"/>
                  </a:lnTo>
                  <a:lnTo>
                    <a:pt x="10" y="233"/>
                  </a:lnTo>
                  <a:lnTo>
                    <a:pt x="4" y="254"/>
                  </a:lnTo>
                  <a:lnTo>
                    <a:pt x="0" y="275"/>
                  </a:lnTo>
                  <a:lnTo>
                    <a:pt x="2" y="294"/>
                  </a:lnTo>
                  <a:lnTo>
                    <a:pt x="6" y="313"/>
                  </a:lnTo>
                  <a:lnTo>
                    <a:pt x="13" y="330"/>
                  </a:lnTo>
                  <a:lnTo>
                    <a:pt x="24" y="348"/>
                  </a:lnTo>
                  <a:lnTo>
                    <a:pt x="39" y="364"/>
                  </a:lnTo>
                  <a:lnTo>
                    <a:pt x="56" y="379"/>
                  </a:lnTo>
                  <a:lnTo>
                    <a:pt x="77" y="392"/>
                  </a:lnTo>
                  <a:lnTo>
                    <a:pt x="101" y="404"/>
                  </a:lnTo>
                  <a:lnTo>
                    <a:pt x="127" y="413"/>
                  </a:lnTo>
                  <a:lnTo>
                    <a:pt x="156" y="422"/>
                  </a:lnTo>
                  <a:lnTo>
                    <a:pt x="187" y="428"/>
                  </a:lnTo>
                  <a:lnTo>
                    <a:pt x="221" y="432"/>
                  </a:lnTo>
                  <a:lnTo>
                    <a:pt x="257" y="434"/>
                  </a:lnTo>
                  <a:lnTo>
                    <a:pt x="295" y="433"/>
                  </a:lnTo>
                  <a:lnTo>
                    <a:pt x="336" y="430"/>
                  </a:lnTo>
                  <a:lnTo>
                    <a:pt x="377" y="425"/>
                  </a:lnTo>
                  <a:lnTo>
                    <a:pt x="422" y="415"/>
                  </a:lnTo>
                  <a:lnTo>
                    <a:pt x="468" y="404"/>
                  </a:lnTo>
                  <a:lnTo>
                    <a:pt x="516" y="389"/>
                  </a:lnTo>
                  <a:lnTo>
                    <a:pt x="564" y="372"/>
                  </a:lnTo>
                  <a:lnTo>
                    <a:pt x="615" y="350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1" name="Freeform 37">
              <a:extLst>
                <a:ext uri="{FF2B5EF4-FFF2-40B4-BE49-F238E27FC236}">
                  <a16:creationId xmlns:a16="http://schemas.microsoft.com/office/drawing/2014/main" id="{28C39DBE-BEC9-4EBA-8D58-6095A593A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061"/>
              <a:ext cx="74" cy="40"/>
            </a:xfrm>
            <a:custGeom>
              <a:avLst/>
              <a:gdLst>
                <a:gd name="T0" fmla="*/ 465 w 590"/>
                <a:gd name="T1" fmla="*/ 249 h 328"/>
                <a:gd name="T2" fmla="*/ 514 w 590"/>
                <a:gd name="T3" fmla="*/ 222 h 328"/>
                <a:gd name="T4" fmla="*/ 550 w 590"/>
                <a:gd name="T5" fmla="*/ 194 h 328"/>
                <a:gd name="T6" fmla="*/ 574 w 590"/>
                <a:gd name="T7" fmla="*/ 165 h 328"/>
                <a:gd name="T8" fmla="*/ 587 w 590"/>
                <a:gd name="T9" fmla="*/ 137 h 328"/>
                <a:gd name="T10" fmla="*/ 590 w 590"/>
                <a:gd name="T11" fmla="*/ 110 h 328"/>
                <a:gd name="T12" fmla="*/ 584 w 590"/>
                <a:gd name="T13" fmla="*/ 84 h 328"/>
                <a:gd name="T14" fmla="*/ 570 w 590"/>
                <a:gd name="T15" fmla="*/ 61 h 328"/>
                <a:gd name="T16" fmla="*/ 547 w 590"/>
                <a:gd name="T17" fmla="*/ 41 h 328"/>
                <a:gd name="T18" fmla="*/ 516 w 590"/>
                <a:gd name="T19" fmla="*/ 24 h 328"/>
                <a:gd name="T20" fmla="*/ 480 w 590"/>
                <a:gd name="T21" fmla="*/ 11 h 328"/>
                <a:gd name="T22" fmla="*/ 436 w 590"/>
                <a:gd name="T23" fmla="*/ 4 h 328"/>
                <a:gd name="T24" fmla="*/ 389 w 590"/>
                <a:gd name="T25" fmla="*/ 0 h 328"/>
                <a:gd name="T26" fmla="*/ 337 w 590"/>
                <a:gd name="T27" fmla="*/ 4 h 328"/>
                <a:gd name="T28" fmla="*/ 280 w 590"/>
                <a:gd name="T29" fmla="*/ 14 h 328"/>
                <a:gd name="T30" fmla="*/ 221 w 590"/>
                <a:gd name="T31" fmla="*/ 31 h 328"/>
                <a:gd name="T32" fmla="*/ 157 w 590"/>
                <a:gd name="T33" fmla="*/ 56 h 328"/>
                <a:gd name="T34" fmla="*/ 100 w 590"/>
                <a:gd name="T35" fmla="*/ 85 h 328"/>
                <a:gd name="T36" fmla="*/ 56 w 590"/>
                <a:gd name="T37" fmla="*/ 115 h 328"/>
                <a:gd name="T38" fmla="*/ 25 w 590"/>
                <a:gd name="T39" fmla="*/ 146 h 328"/>
                <a:gd name="T40" fmla="*/ 7 w 590"/>
                <a:gd name="T41" fmla="*/ 177 h 328"/>
                <a:gd name="T42" fmla="*/ 0 w 590"/>
                <a:gd name="T43" fmla="*/ 208 h 328"/>
                <a:gd name="T44" fmla="*/ 4 w 590"/>
                <a:gd name="T45" fmla="*/ 237 h 328"/>
                <a:gd name="T46" fmla="*/ 17 w 590"/>
                <a:gd name="T47" fmla="*/ 263 h 328"/>
                <a:gd name="T48" fmla="*/ 40 w 590"/>
                <a:gd name="T49" fmla="*/ 286 h 328"/>
                <a:gd name="T50" fmla="*/ 72 w 590"/>
                <a:gd name="T51" fmla="*/ 305 h 328"/>
                <a:gd name="T52" fmla="*/ 111 w 590"/>
                <a:gd name="T53" fmla="*/ 318 h 328"/>
                <a:gd name="T54" fmla="*/ 158 w 590"/>
                <a:gd name="T55" fmla="*/ 326 h 328"/>
                <a:gd name="T56" fmla="*/ 211 w 590"/>
                <a:gd name="T57" fmla="*/ 326 h 328"/>
                <a:gd name="T58" fmla="*/ 270 w 590"/>
                <a:gd name="T59" fmla="*/ 319 h 328"/>
                <a:gd name="T60" fmla="*/ 333 w 590"/>
                <a:gd name="T61" fmla="*/ 304 h 328"/>
                <a:gd name="T62" fmla="*/ 401 w 590"/>
                <a:gd name="T63" fmla="*/ 27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0" h="328">
                  <a:moveTo>
                    <a:pt x="436" y="262"/>
                  </a:moveTo>
                  <a:lnTo>
                    <a:pt x="465" y="249"/>
                  </a:lnTo>
                  <a:lnTo>
                    <a:pt x="491" y="235"/>
                  </a:lnTo>
                  <a:lnTo>
                    <a:pt x="514" y="222"/>
                  </a:lnTo>
                  <a:lnTo>
                    <a:pt x="533" y="207"/>
                  </a:lnTo>
                  <a:lnTo>
                    <a:pt x="550" y="194"/>
                  </a:lnTo>
                  <a:lnTo>
                    <a:pt x="563" y="179"/>
                  </a:lnTo>
                  <a:lnTo>
                    <a:pt x="574" y="165"/>
                  </a:lnTo>
                  <a:lnTo>
                    <a:pt x="582" y="151"/>
                  </a:lnTo>
                  <a:lnTo>
                    <a:pt x="587" y="137"/>
                  </a:lnTo>
                  <a:lnTo>
                    <a:pt x="590" y="124"/>
                  </a:lnTo>
                  <a:lnTo>
                    <a:pt x="590" y="110"/>
                  </a:lnTo>
                  <a:lnTo>
                    <a:pt x="588" y="97"/>
                  </a:lnTo>
                  <a:lnTo>
                    <a:pt x="584" y="84"/>
                  </a:lnTo>
                  <a:lnTo>
                    <a:pt x="578" y="73"/>
                  </a:lnTo>
                  <a:lnTo>
                    <a:pt x="570" y="61"/>
                  </a:lnTo>
                  <a:lnTo>
                    <a:pt x="559" y="50"/>
                  </a:lnTo>
                  <a:lnTo>
                    <a:pt x="547" y="41"/>
                  </a:lnTo>
                  <a:lnTo>
                    <a:pt x="532" y="31"/>
                  </a:lnTo>
                  <a:lnTo>
                    <a:pt x="516" y="24"/>
                  </a:lnTo>
                  <a:lnTo>
                    <a:pt x="498" y="17"/>
                  </a:lnTo>
                  <a:lnTo>
                    <a:pt x="480" y="11"/>
                  </a:lnTo>
                  <a:lnTo>
                    <a:pt x="459" y="7"/>
                  </a:lnTo>
                  <a:lnTo>
                    <a:pt x="436" y="4"/>
                  </a:lnTo>
                  <a:lnTo>
                    <a:pt x="413" y="1"/>
                  </a:lnTo>
                  <a:lnTo>
                    <a:pt x="389" y="0"/>
                  </a:lnTo>
                  <a:lnTo>
                    <a:pt x="363" y="1"/>
                  </a:lnTo>
                  <a:lnTo>
                    <a:pt x="337" y="4"/>
                  </a:lnTo>
                  <a:lnTo>
                    <a:pt x="309" y="9"/>
                  </a:lnTo>
                  <a:lnTo>
                    <a:pt x="280" y="14"/>
                  </a:lnTo>
                  <a:lnTo>
                    <a:pt x="251" y="22"/>
                  </a:lnTo>
                  <a:lnTo>
                    <a:pt x="221" y="31"/>
                  </a:lnTo>
                  <a:lnTo>
                    <a:pt x="191" y="44"/>
                  </a:lnTo>
                  <a:lnTo>
                    <a:pt x="157" y="56"/>
                  </a:lnTo>
                  <a:lnTo>
                    <a:pt x="127" y="71"/>
                  </a:lnTo>
                  <a:lnTo>
                    <a:pt x="100" y="85"/>
                  </a:lnTo>
                  <a:lnTo>
                    <a:pt x="76" y="100"/>
                  </a:lnTo>
                  <a:lnTo>
                    <a:pt x="56" y="115"/>
                  </a:lnTo>
                  <a:lnTo>
                    <a:pt x="39" y="131"/>
                  </a:lnTo>
                  <a:lnTo>
                    <a:pt x="25" y="146"/>
                  </a:lnTo>
                  <a:lnTo>
                    <a:pt x="14" y="162"/>
                  </a:lnTo>
                  <a:lnTo>
                    <a:pt x="7" y="177"/>
                  </a:lnTo>
                  <a:lnTo>
                    <a:pt x="2" y="193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7"/>
                  </a:lnTo>
                  <a:lnTo>
                    <a:pt x="9" y="251"/>
                  </a:lnTo>
                  <a:lnTo>
                    <a:pt x="17" y="263"/>
                  </a:lnTo>
                  <a:lnTo>
                    <a:pt x="28" y="276"/>
                  </a:lnTo>
                  <a:lnTo>
                    <a:pt x="40" y="286"/>
                  </a:lnTo>
                  <a:lnTo>
                    <a:pt x="54" y="296"/>
                  </a:lnTo>
                  <a:lnTo>
                    <a:pt x="72" y="305"/>
                  </a:lnTo>
                  <a:lnTo>
                    <a:pt x="91" y="313"/>
                  </a:lnTo>
                  <a:lnTo>
                    <a:pt x="111" y="318"/>
                  </a:lnTo>
                  <a:lnTo>
                    <a:pt x="133" y="323"/>
                  </a:lnTo>
                  <a:lnTo>
                    <a:pt x="158" y="326"/>
                  </a:lnTo>
                  <a:lnTo>
                    <a:pt x="184" y="328"/>
                  </a:lnTo>
                  <a:lnTo>
                    <a:pt x="211" y="326"/>
                  </a:lnTo>
                  <a:lnTo>
                    <a:pt x="240" y="324"/>
                  </a:lnTo>
                  <a:lnTo>
                    <a:pt x="270" y="319"/>
                  </a:lnTo>
                  <a:lnTo>
                    <a:pt x="301" y="313"/>
                  </a:lnTo>
                  <a:lnTo>
                    <a:pt x="333" y="304"/>
                  </a:lnTo>
                  <a:lnTo>
                    <a:pt x="367" y="292"/>
                  </a:lnTo>
                  <a:lnTo>
                    <a:pt x="401" y="279"/>
                  </a:lnTo>
                  <a:lnTo>
                    <a:pt x="436" y="262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2" name="Freeform 38">
              <a:extLst>
                <a:ext uri="{FF2B5EF4-FFF2-40B4-BE49-F238E27FC236}">
                  <a16:creationId xmlns:a16="http://schemas.microsoft.com/office/drawing/2014/main" id="{55622E06-F7D6-4CC6-9DF0-E10B4E27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765"/>
              <a:ext cx="163" cy="127"/>
            </a:xfrm>
            <a:custGeom>
              <a:avLst/>
              <a:gdLst>
                <a:gd name="T0" fmla="*/ 908 w 1300"/>
                <a:gd name="T1" fmla="*/ 17 h 1016"/>
                <a:gd name="T2" fmla="*/ 1031 w 1300"/>
                <a:gd name="T3" fmla="*/ 51 h 1016"/>
                <a:gd name="T4" fmla="*/ 1129 w 1300"/>
                <a:gd name="T5" fmla="*/ 101 h 1016"/>
                <a:gd name="T6" fmla="*/ 1205 w 1300"/>
                <a:gd name="T7" fmla="*/ 167 h 1016"/>
                <a:gd name="T8" fmla="*/ 1258 w 1300"/>
                <a:gd name="T9" fmla="*/ 241 h 1016"/>
                <a:gd name="T10" fmla="*/ 1290 w 1300"/>
                <a:gd name="T11" fmla="*/ 325 h 1016"/>
                <a:gd name="T12" fmla="*/ 1300 w 1300"/>
                <a:gd name="T13" fmla="*/ 414 h 1016"/>
                <a:gd name="T14" fmla="*/ 1291 w 1300"/>
                <a:gd name="T15" fmla="*/ 506 h 1016"/>
                <a:gd name="T16" fmla="*/ 1263 w 1300"/>
                <a:gd name="T17" fmla="*/ 598 h 1016"/>
                <a:gd name="T18" fmla="*/ 1217 w 1300"/>
                <a:gd name="T19" fmla="*/ 687 h 1016"/>
                <a:gd name="T20" fmla="*/ 1153 w 1300"/>
                <a:gd name="T21" fmla="*/ 771 h 1016"/>
                <a:gd name="T22" fmla="*/ 1074 w 1300"/>
                <a:gd name="T23" fmla="*/ 847 h 1016"/>
                <a:gd name="T24" fmla="*/ 978 w 1300"/>
                <a:gd name="T25" fmla="*/ 912 h 1016"/>
                <a:gd name="T26" fmla="*/ 869 w 1300"/>
                <a:gd name="T27" fmla="*/ 964 h 1016"/>
                <a:gd name="T28" fmla="*/ 746 w 1300"/>
                <a:gd name="T29" fmla="*/ 999 h 1016"/>
                <a:gd name="T30" fmla="*/ 609 w 1300"/>
                <a:gd name="T31" fmla="*/ 1016 h 1016"/>
                <a:gd name="T32" fmla="*/ 461 w 1300"/>
                <a:gd name="T33" fmla="*/ 1010 h 1016"/>
                <a:gd name="T34" fmla="*/ 327 w 1300"/>
                <a:gd name="T35" fmla="*/ 981 h 1016"/>
                <a:gd name="T36" fmla="*/ 216 w 1300"/>
                <a:gd name="T37" fmla="*/ 934 h 1016"/>
                <a:gd name="T38" fmla="*/ 128 w 1300"/>
                <a:gd name="T39" fmla="*/ 869 h 1016"/>
                <a:gd name="T40" fmla="*/ 64 w 1300"/>
                <a:gd name="T41" fmla="*/ 791 h 1016"/>
                <a:gd name="T42" fmla="*/ 22 w 1300"/>
                <a:gd name="T43" fmla="*/ 703 h 1016"/>
                <a:gd name="T44" fmla="*/ 2 w 1300"/>
                <a:gd name="T45" fmla="*/ 608 h 1016"/>
                <a:gd name="T46" fmla="*/ 3 w 1300"/>
                <a:gd name="T47" fmla="*/ 509 h 1016"/>
                <a:gd name="T48" fmla="*/ 27 w 1300"/>
                <a:gd name="T49" fmla="*/ 411 h 1016"/>
                <a:gd name="T50" fmla="*/ 70 w 1300"/>
                <a:gd name="T51" fmla="*/ 316 h 1016"/>
                <a:gd name="T52" fmla="*/ 134 w 1300"/>
                <a:gd name="T53" fmla="*/ 228 h 1016"/>
                <a:gd name="T54" fmla="*/ 219 w 1300"/>
                <a:gd name="T55" fmla="*/ 149 h 1016"/>
                <a:gd name="T56" fmla="*/ 323 w 1300"/>
                <a:gd name="T57" fmla="*/ 84 h 1016"/>
                <a:gd name="T58" fmla="*/ 447 w 1300"/>
                <a:gd name="T59" fmla="*/ 35 h 1016"/>
                <a:gd name="T60" fmla="*/ 588 w 1300"/>
                <a:gd name="T61" fmla="*/ 6 h 1016"/>
                <a:gd name="T62" fmla="*/ 750 w 1300"/>
                <a:gd name="T63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0" h="1016">
                  <a:moveTo>
                    <a:pt x="837" y="6"/>
                  </a:moveTo>
                  <a:lnTo>
                    <a:pt x="908" y="17"/>
                  </a:lnTo>
                  <a:lnTo>
                    <a:pt x="972" y="32"/>
                  </a:lnTo>
                  <a:lnTo>
                    <a:pt x="1031" y="51"/>
                  </a:lnTo>
                  <a:lnTo>
                    <a:pt x="1083" y="74"/>
                  </a:lnTo>
                  <a:lnTo>
                    <a:pt x="1129" y="101"/>
                  </a:lnTo>
                  <a:lnTo>
                    <a:pt x="1170" y="132"/>
                  </a:lnTo>
                  <a:lnTo>
                    <a:pt x="1205" y="167"/>
                  </a:lnTo>
                  <a:lnTo>
                    <a:pt x="1234" y="203"/>
                  </a:lnTo>
                  <a:lnTo>
                    <a:pt x="1258" y="241"/>
                  </a:lnTo>
                  <a:lnTo>
                    <a:pt x="1276" y="283"/>
                  </a:lnTo>
                  <a:lnTo>
                    <a:pt x="1290" y="325"/>
                  </a:lnTo>
                  <a:lnTo>
                    <a:pt x="1297" y="369"/>
                  </a:lnTo>
                  <a:lnTo>
                    <a:pt x="1300" y="414"/>
                  </a:lnTo>
                  <a:lnTo>
                    <a:pt x="1298" y="460"/>
                  </a:lnTo>
                  <a:lnTo>
                    <a:pt x="1291" y="506"/>
                  </a:lnTo>
                  <a:lnTo>
                    <a:pt x="1279" y="552"/>
                  </a:lnTo>
                  <a:lnTo>
                    <a:pt x="1263" y="598"/>
                  </a:lnTo>
                  <a:lnTo>
                    <a:pt x="1242" y="643"/>
                  </a:lnTo>
                  <a:lnTo>
                    <a:pt x="1217" y="687"/>
                  </a:lnTo>
                  <a:lnTo>
                    <a:pt x="1187" y="730"/>
                  </a:lnTo>
                  <a:lnTo>
                    <a:pt x="1153" y="771"/>
                  </a:lnTo>
                  <a:lnTo>
                    <a:pt x="1116" y="811"/>
                  </a:lnTo>
                  <a:lnTo>
                    <a:pt x="1074" y="847"/>
                  </a:lnTo>
                  <a:lnTo>
                    <a:pt x="1028" y="881"/>
                  </a:lnTo>
                  <a:lnTo>
                    <a:pt x="978" y="912"/>
                  </a:lnTo>
                  <a:lnTo>
                    <a:pt x="926" y="940"/>
                  </a:lnTo>
                  <a:lnTo>
                    <a:pt x="869" y="964"/>
                  </a:lnTo>
                  <a:lnTo>
                    <a:pt x="809" y="983"/>
                  </a:lnTo>
                  <a:lnTo>
                    <a:pt x="746" y="999"/>
                  </a:lnTo>
                  <a:lnTo>
                    <a:pt x="679" y="1009"/>
                  </a:lnTo>
                  <a:lnTo>
                    <a:pt x="609" y="1016"/>
                  </a:lnTo>
                  <a:lnTo>
                    <a:pt x="537" y="1016"/>
                  </a:lnTo>
                  <a:lnTo>
                    <a:pt x="461" y="1010"/>
                  </a:lnTo>
                  <a:lnTo>
                    <a:pt x="391" y="999"/>
                  </a:lnTo>
                  <a:lnTo>
                    <a:pt x="327" y="981"/>
                  </a:lnTo>
                  <a:lnTo>
                    <a:pt x="268" y="960"/>
                  </a:lnTo>
                  <a:lnTo>
                    <a:pt x="216" y="934"/>
                  </a:lnTo>
                  <a:lnTo>
                    <a:pt x="169" y="903"/>
                  </a:lnTo>
                  <a:lnTo>
                    <a:pt x="128" y="869"/>
                  </a:lnTo>
                  <a:lnTo>
                    <a:pt x="93" y="831"/>
                  </a:lnTo>
                  <a:lnTo>
                    <a:pt x="64" y="791"/>
                  </a:lnTo>
                  <a:lnTo>
                    <a:pt x="40" y="747"/>
                  </a:lnTo>
                  <a:lnTo>
                    <a:pt x="22" y="703"/>
                  </a:lnTo>
                  <a:lnTo>
                    <a:pt x="9" y="655"/>
                  </a:lnTo>
                  <a:lnTo>
                    <a:pt x="2" y="608"/>
                  </a:lnTo>
                  <a:lnTo>
                    <a:pt x="0" y="559"/>
                  </a:lnTo>
                  <a:lnTo>
                    <a:pt x="3" y="509"/>
                  </a:lnTo>
                  <a:lnTo>
                    <a:pt x="12" y="460"/>
                  </a:lnTo>
                  <a:lnTo>
                    <a:pt x="27" y="411"/>
                  </a:lnTo>
                  <a:lnTo>
                    <a:pt x="45" y="363"/>
                  </a:lnTo>
                  <a:lnTo>
                    <a:pt x="70" y="316"/>
                  </a:lnTo>
                  <a:lnTo>
                    <a:pt x="100" y="271"/>
                  </a:lnTo>
                  <a:lnTo>
                    <a:pt x="134" y="228"/>
                  </a:lnTo>
                  <a:lnTo>
                    <a:pt x="175" y="186"/>
                  </a:lnTo>
                  <a:lnTo>
                    <a:pt x="219" y="149"/>
                  </a:lnTo>
                  <a:lnTo>
                    <a:pt x="269" y="115"/>
                  </a:lnTo>
                  <a:lnTo>
                    <a:pt x="323" y="84"/>
                  </a:lnTo>
                  <a:lnTo>
                    <a:pt x="383" y="57"/>
                  </a:lnTo>
                  <a:lnTo>
                    <a:pt x="447" y="35"/>
                  </a:lnTo>
                  <a:lnTo>
                    <a:pt x="515" y="18"/>
                  </a:lnTo>
                  <a:lnTo>
                    <a:pt x="588" y="6"/>
                  </a:lnTo>
                  <a:lnTo>
                    <a:pt x="667" y="0"/>
                  </a:lnTo>
                  <a:lnTo>
                    <a:pt x="750" y="0"/>
                  </a:lnTo>
                  <a:lnTo>
                    <a:pt x="837" y="6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3" name="Freeform 39">
              <a:extLst>
                <a:ext uri="{FF2B5EF4-FFF2-40B4-BE49-F238E27FC236}">
                  <a16:creationId xmlns:a16="http://schemas.microsoft.com/office/drawing/2014/main" id="{C8229A83-21B8-4C1C-914A-816EE400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779"/>
              <a:ext cx="134" cy="106"/>
            </a:xfrm>
            <a:custGeom>
              <a:avLst/>
              <a:gdLst>
                <a:gd name="T0" fmla="*/ 754 w 1071"/>
                <a:gd name="T1" fmla="*/ 14 h 851"/>
                <a:gd name="T2" fmla="*/ 855 w 1071"/>
                <a:gd name="T3" fmla="*/ 45 h 851"/>
                <a:gd name="T4" fmla="*/ 936 w 1071"/>
                <a:gd name="T5" fmla="*/ 89 h 851"/>
                <a:gd name="T6" fmla="*/ 997 w 1071"/>
                <a:gd name="T7" fmla="*/ 145 h 851"/>
                <a:gd name="T8" fmla="*/ 1039 w 1071"/>
                <a:gd name="T9" fmla="*/ 208 h 851"/>
                <a:gd name="T10" fmla="*/ 1064 w 1071"/>
                <a:gd name="T11" fmla="*/ 278 h 851"/>
                <a:gd name="T12" fmla="*/ 1071 w 1071"/>
                <a:gd name="T13" fmla="*/ 353 h 851"/>
                <a:gd name="T14" fmla="*/ 1063 w 1071"/>
                <a:gd name="T15" fmla="*/ 429 h 851"/>
                <a:gd name="T16" fmla="*/ 1038 w 1071"/>
                <a:gd name="T17" fmla="*/ 506 h 851"/>
                <a:gd name="T18" fmla="*/ 1000 w 1071"/>
                <a:gd name="T19" fmla="*/ 580 h 851"/>
                <a:gd name="T20" fmla="*/ 947 w 1071"/>
                <a:gd name="T21" fmla="*/ 650 h 851"/>
                <a:gd name="T22" fmla="*/ 882 w 1071"/>
                <a:gd name="T23" fmla="*/ 713 h 851"/>
                <a:gd name="T24" fmla="*/ 804 w 1071"/>
                <a:gd name="T25" fmla="*/ 767 h 851"/>
                <a:gd name="T26" fmla="*/ 715 w 1071"/>
                <a:gd name="T27" fmla="*/ 809 h 851"/>
                <a:gd name="T28" fmla="*/ 616 w 1071"/>
                <a:gd name="T29" fmla="*/ 837 h 851"/>
                <a:gd name="T30" fmla="*/ 507 w 1071"/>
                <a:gd name="T31" fmla="*/ 851 h 851"/>
                <a:gd name="T32" fmla="*/ 385 w 1071"/>
                <a:gd name="T33" fmla="*/ 846 h 851"/>
                <a:gd name="T34" fmla="*/ 273 w 1071"/>
                <a:gd name="T35" fmla="*/ 821 h 851"/>
                <a:gd name="T36" fmla="*/ 181 w 1071"/>
                <a:gd name="T37" fmla="*/ 780 h 851"/>
                <a:gd name="T38" fmla="*/ 107 w 1071"/>
                <a:gd name="T39" fmla="*/ 726 h 851"/>
                <a:gd name="T40" fmla="*/ 53 w 1071"/>
                <a:gd name="T41" fmla="*/ 661 h 851"/>
                <a:gd name="T42" fmla="*/ 18 w 1071"/>
                <a:gd name="T43" fmla="*/ 588 h 851"/>
                <a:gd name="T44" fmla="*/ 2 w 1071"/>
                <a:gd name="T45" fmla="*/ 509 h 851"/>
                <a:gd name="T46" fmla="*/ 3 w 1071"/>
                <a:gd name="T47" fmla="*/ 427 h 851"/>
                <a:gd name="T48" fmla="*/ 21 w 1071"/>
                <a:gd name="T49" fmla="*/ 345 h 851"/>
                <a:gd name="T50" fmla="*/ 58 w 1071"/>
                <a:gd name="T51" fmla="*/ 267 h 851"/>
                <a:gd name="T52" fmla="*/ 111 w 1071"/>
                <a:gd name="T53" fmla="*/ 193 h 851"/>
                <a:gd name="T54" fmla="*/ 182 w 1071"/>
                <a:gd name="T55" fmla="*/ 127 h 851"/>
                <a:gd name="T56" fmla="*/ 268 w 1071"/>
                <a:gd name="T57" fmla="*/ 72 h 851"/>
                <a:gd name="T58" fmla="*/ 371 w 1071"/>
                <a:gd name="T59" fmla="*/ 31 h 851"/>
                <a:gd name="T60" fmla="*/ 489 w 1071"/>
                <a:gd name="T61" fmla="*/ 6 h 851"/>
                <a:gd name="T62" fmla="*/ 622 w 1071"/>
                <a:gd name="T63" fmla="*/ 0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1" h="851">
                  <a:moveTo>
                    <a:pt x="695" y="5"/>
                  </a:moveTo>
                  <a:lnTo>
                    <a:pt x="754" y="14"/>
                  </a:lnTo>
                  <a:lnTo>
                    <a:pt x="806" y="28"/>
                  </a:lnTo>
                  <a:lnTo>
                    <a:pt x="855" y="45"/>
                  </a:lnTo>
                  <a:lnTo>
                    <a:pt x="897" y="66"/>
                  </a:lnTo>
                  <a:lnTo>
                    <a:pt x="936" y="89"/>
                  </a:lnTo>
                  <a:lnTo>
                    <a:pt x="969" y="116"/>
                  </a:lnTo>
                  <a:lnTo>
                    <a:pt x="997" y="145"/>
                  </a:lnTo>
                  <a:lnTo>
                    <a:pt x="1021" y="175"/>
                  </a:lnTo>
                  <a:lnTo>
                    <a:pt x="1039" y="208"/>
                  </a:lnTo>
                  <a:lnTo>
                    <a:pt x="1054" y="243"/>
                  </a:lnTo>
                  <a:lnTo>
                    <a:pt x="1064" y="278"/>
                  </a:lnTo>
                  <a:lnTo>
                    <a:pt x="1070" y="315"/>
                  </a:lnTo>
                  <a:lnTo>
                    <a:pt x="1071" y="353"/>
                  </a:lnTo>
                  <a:lnTo>
                    <a:pt x="1069" y="391"/>
                  </a:lnTo>
                  <a:lnTo>
                    <a:pt x="1063" y="429"/>
                  </a:lnTo>
                  <a:lnTo>
                    <a:pt x="1053" y="469"/>
                  </a:lnTo>
                  <a:lnTo>
                    <a:pt x="1038" y="506"/>
                  </a:lnTo>
                  <a:lnTo>
                    <a:pt x="1021" y="544"/>
                  </a:lnTo>
                  <a:lnTo>
                    <a:pt x="1000" y="580"/>
                  </a:lnTo>
                  <a:lnTo>
                    <a:pt x="975" y="616"/>
                  </a:lnTo>
                  <a:lnTo>
                    <a:pt x="947" y="650"/>
                  </a:lnTo>
                  <a:lnTo>
                    <a:pt x="916" y="683"/>
                  </a:lnTo>
                  <a:lnTo>
                    <a:pt x="882" y="713"/>
                  </a:lnTo>
                  <a:lnTo>
                    <a:pt x="844" y="741"/>
                  </a:lnTo>
                  <a:lnTo>
                    <a:pt x="804" y="767"/>
                  </a:lnTo>
                  <a:lnTo>
                    <a:pt x="761" y="790"/>
                  </a:lnTo>
                  <a:lnTo>
                    <a:pt x="715" y="809"/>
                  </a:lnTo>
                  <a:lnTo>
                    <a:pt x="667" y="825"/>
                  </a:lnTo>
                  <a:lnTo>
                    <a:pt x="616" y="837"/>
                  </a:lnTo>
                  <a:lnTo>
                    <a:pt x="562" y="846"/>
                  </a:lnTo>
                  <a:lnTo>
                    <a:pt x="507" y="851"/>
                  </a:lnTo>
                  <a:lnTo>
                    <a:pt x="450" y="850"/>
                  </a:lnTo>
                  <a:lnTo>
                    <a:pt x="385" y="846"/>
                  </a:lnTo>
                  <a:lnTo>
                    <a:pt x="326" y="835"/>
                  </a:lnTo>
                  <a:lnTo>
                    <a:pt x="273" y="821"/>
                  </a:lnTo>
                  <a:lnTo>
                    <a:pt x="224" y="803"/>
                  </a:lnTo>
                  <a:lnTo>
                    <a:pt x="181" y="780"/>
                  </a:lnTo>
                  <a:lnTo>
                    <a:pt x="141" y="755"/>
                  </a:lnTo>
                  <a:lnTo>
                    <a:pt x="107" y="726"/>
                  </a:lnTo>
                  <a:lnTo>
                    <a:pt x="77" y="695"/>
                  </a:lnTo>
                  <a:lnTo>
                    <a:pt x="53" y="661"/>
                  </a:lnTo>
                  <a:lnTo>
                    <a:pt x="33" y="625"/>
                  </a:lnTo>
                  <a:lnTo>
                    <a:pt x="18" y="588"/>
                  </a:lnTo>
                  <a:lnTo>
                    <a:pt x="7" y="549"/>
                  </a:lnTo>
                  <a:lnTo>
                    <a:pt x="2" y="509"/>
                  </a:lnTo>
                  <a:lnTo>
                    <a:pt x="0" y="469"/>
                  </a:lnTo>
                  <a:lnTo>
                    <a:pt x="3" y="427"/>
                  </a:lnTo>
                  <a:lnTo>
                    <a:pt x="10" y="387"/>
                  </a:lnTo>
                  <a:lnTo>
                    <a:pt x="21" y="345"/>
                  </a:lnTo>
                  <a:lnTo>
                    <a:pt x="38" y="306"/>
                  </a:lnTo>
                  <a:lnTo>
                    <a:pt x="58" y="267"/>
                  </a:lnTo>
                  <a:lnTo>
                    <a:pt x="83" y="229"/>
                  </a:lnTo>
                  <a:lnTo>
                    <a:pt x="111" y="193"/>
                  </a:lnTo>
                  <a:lnTo>
                    <a:pt x="144" y="159"/>
                  </a:lnTo>
                  <a:lnTo>
                    <a:pt x="182" y="127"/>
                  </a:lnTo>
                  <a:lnTo>
                    <a:pt x="223" y="98"/>
                  </a:lnTo>
                  <a:lnTo>
                    <a:pt x="268" y="72"/>
                  </a:lnTo>
                  <a:lnTo>
                    <a:pt x="318" y="50"/>
                  </a:lnTo>
                  <a:lnTo>
                    <a:pt x="371" y="31"/>
                  </a:lnTo>
                  <a:lnTo>
                    <a:pt x="428" y="16"/>
                  </a:lnTo>
                  <a:lnTo>
                    <a:pt x="489" y="6"/>
                  </a:lnTo>
                  <a:lnTo>
                    <a:pt x="554" y="1"/>
                  </a:lnTo>
                  <a:lnTo>
                    <a:pt x="622" y="0"/>
                  </a:lnTo>
                  <a:lnTo>
                    <a:pt x="695" y="5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4" name="Freeform 40">
              <a:extLst>
                <a:ext uri="{FF2B5EF4-FFF2-40B4-BE49-F238E27FC236}">
                  <a16:creationId xmlns:a16="http://schemas.microsoft.com/office/drawing/2014/main" id="{6D999B40-6EE5-40DC-96E7-CA77884C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792"/>
              <a:ext cx="105" cy="83"/>
            </a:xfrm>
            <a:custGeom>
              <a:avLst/>
              <a:gdLst>
                <a:gd name="T0" fmla="*/ 580 w 839"/>
                <a:gd name="T1" fmla="*/ 16 h 662"/>
                <a:gd name="T2" fmla="*/ 661 w 839"/>
                <a:gd name="T3" fmla="*/ 43 h 662"/>
                <a:gd name="T4" fmla="*/ 725 w 839"/>
                <a:gd name="T5" fmla="*/ 79 h 662"/>
                <a:gd name="T6" fmla="*/ 776 w 839"/>
                <a:gd name="T7" fmla="*/ 123 h 662"/>
                <a:gd name="T8" fmla="*/ 811 w 839"/>
                <a:gd name="T9" fmla="*/ 173 h 662"/>
                <a:gd name="T10" fmla="*/ 832 w 839"/>
                <a:gd name="T11" fmla="*/ 228 h 662"/>
                <a:gd name="T12" fmla="*/ 839 w 839"/>
                <a:gd name="T13" fmla="*/ 286 h 662"/>
                <a:gd name="T14" fmla="*/ 834 w 839"/>
                <a:gd name="T15" fmla="*/ 345 h 662"/>
                <a:gd name="T16" fmla="*/ 816 w 839"/>
                <a:gd name="T17" fmla="*/ 404 h 662"/>
                <a:gd name="T18" fmla="*/ 786 w 839"/>
                <a:gd name="T19" fmla="*/ 461 h 662"/>
                <a:gd name="T20" fmla="*/ 745 w 839"/>
                <a:gd name="T21" fmla="*/ 514 h 662"/>
                <a:gd name="T22" fmla="*/ 693 w 839"/>
                <a:gd name="T23" fmla="*/ 560 h 662"/>
                <a:gd name="T24" fmla="*/ 631 w 839"/>
                <a:gd name="T25" fmla="*/ 601 h 662"/>
                <a:gd name="T26" fmla="*/ 560 w 839"/>
                <a:gd name="T27" fmla="*/ 633 h 662"/>
                <a:gd name="T28" fmla="*/ 479 w 839"/>
                <a:gd name="T29" fmla="*/ 654 h 662"/>
                <a:gd name="T30" fmla="*/ 390 w 839"/>
                <a:gd name="T31" fmla="*/ 662 h 662"/>
                <a:gd name="T32" fmla="*/ 294 w 839"/>
                <a:gd name="T33" fmla="*/ 659 h 662"/>
                <a:gd name="T34" fmla="*/ 207 w 839"/>
                <a:gd name="T35" fmla="*/ 643 h 662"/>
                <a:gd name="T36" fmla="*/ 137 w 839"/>
                <a:gd name="T37" fmla="*/ 613 h 662"/>
                <a:gd name="T38" fmla="*/ 81 w 839"/>
                <a:gd name="T39" fmla="*/ 572 h 662"/>
                <a:gd name="T40" fmla="*/ 39 w 839"/>
                <a:gd name="T41" fmla="*/ 521 h 662"/>
                <a:gd name="T42" fmla="*/ 13 w 839"/>
                <a:gd name="T43" fmla="*/ 463 h 662"/>
                <a:gd name="T44" fmla="*/ 1 w 839"/>
                <a:gd name="T45" fmla="*/ 401 h 662"/>
                <a:gd name="T46" fmla="*/ 3 w 839"/>
                <a:gd name="T47" fmla="*/ 336 h 662"/>
                <a:gd name="T48" fmla="*/ 18 w 839"/>
                <a:gd name="T49" fmla="*/ 271 h 662"/>
                <a:gd name="T50" fmla="*/ 47 w 839"/>
                <a:gd name="T51" fmla="*/ 207 h 662"/>
                <a:gd name="T52" fmla="*/ 88 w 839"/>
                <a:gd name="T53" fmla="*/ 149 h 662"/>
                <a:gd name="T54" fmla="*/ 143 w 839"/>
                <a:gd name="T55" fmla="*/ 98 h 662"/>
                <a:gd name="T56" fmla="*/ 209 w 839"/>
                <a:gd name="T57" fmla="*/ 54 h 662"/>
                <a:gd name="T58" fmla="*/ 288 w 839"/>
                <a:gd name="T59" fmla="*/ 22 h 662"/>
                <a:gd name="T60" fmla="*/ 378 w 839"/>
                <a:gd name="T61" fmla="*/ 5 h 662"/>
                <a:gd name="T62" fmla="*/ 479 w 839"/>
                <a:gd name="T63" fmla="*/ 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9" h="662">
                  <a:moveTo>
                    <a:pt x="534" y="7"/>
                  </a:moveTo>
                  <a:lnTo>
                    <a:pt x="580" y="16"/>
                  </a:lnTo>
                  <a:lnTo>
                    <a:pt x="623" y="28"/>
                  </a:lnTo>
                  <a:lnTo>
                    <a:pt x="661" y="43"/>
                  </a:lnTo>
                  <a:lnTo>
                    <a:pt x="695" y="59"/>
                  </a:lnTo>
                  <a:lnTo>
                    <a:pt x="725" y="79"/>
                  </a:lnTo>
                  <a:lnTo>
                    <a:pt x="752" y="100"/>
                  </a:lnTo>
                  <a:lnTo>
                    <a:pt x="776" y="123"/>
                  </a:lnTo>
                  <a:lnTo>
                    <a:pt x="794" y="147"/>
                  </a:lnTo>
                  <a:lnTo>
                    <a:pt x="811" y="173"/>
                  </a:lnTo>
                  <a:lnTo>
                    <a:pt x="822" y="200"/>
                  </a:lnTo>
                  <a:lnTo>
                    <a:pt x="832" y="228"/>
                  </a:lnTo>
                  <a:lnTo>
                    <a:pt x="837" y="257"/>
                  </a:lnTo>
                  <a:lnTo>
                    <a:pt x="839" y="286"/>
                  </a:lnTo>
                  <a:lnTo>
                    <a:pt x="838" y="316"/>
                  </a:lnTo>
                  <a:lnTo>
                    <a:pt x="834" y="345"/>
                  </a:lnTo>
                  <a:lnTo>
                    <a:pt x="827" y="375"/>
                  </a:lnTo>
                  <a:lnTo>
                    <a:pt x="816" y="404"/>
                  </a:lnTo>
                  <a:lnTo>
                    <a:pt x="803" y="433"/>
                  </a:lnTo>
                  <a:lnTo>
                    <a:pt x="786" y="461"/>
                  </a:lnTo>
                  <a:lnTo>
                    <a:pt x="768" y="488"/>
                  </a:lnTo>
                  <a:lnTo>
                    <a:pt x="745" y="514"/>
                  </a:lnTo>
                  <a:lnTo>
                    <a:pt x="721" y="538"/>
                  </a:lnTo>
                  <a:lnTo>
                    <a:pt x="693" y="560"/>
                  </a:lnTo>
                  <a:lnTo>
                    <a:pt x="664" y="582"/>
                  </a:lnTo>
                  <a:lnTo>
                    <a:pt x="631" y="601"/>
                  </a:lnTo>
                  <a:lnTo>
                    <a:pt x="597" y="618"/>
                  </a:lnTo>
                  <a:lnTo>
                    <a:pt x="560" y="633"/>
                  </a:lnTo>
                  <a:lnTo>
                    <a:pt x="520" y="644"/>
                  </a:lnTo>
                  <a:lnTo>
                    <a:pt x="479" y="654"/>
                  </a:lnTo>
                  <a:lnTo>
                    <a:pt x="436" y="660"/>
                  </a:lnTo>
                  <a:lnTo>
                    <a:pt x="390" y="662"/>
                  </a:lnTo>
                  <a:lnTo>
                    <a:pt x="342" y="661"/>
                  </a:lnTo>
                  <a:lnTo>
                    <a:pt x="294" y="659"/>
                  </a:lnTo>
                  <a:lnTo>
                    <a:pt x="248" y="653"/>
                  </a:lnTo>
                  <a:lnTo>
                    <a:pt x="207" y="643"/>
                  </a:lnTo>
                  <a:lnTo>
                    <a:pt x="170" y="630"/>
                  </a:lnTo>
                  <a:lnTo>
                    <a:pt x="137" y="613"/>
                  </a:lnTo>
                  <a:lnTo>
                    <a:pt x="107" y="594"/>
                  </a:lnTo>
                  <a:lnTo>
                    <a:pt x="81" y="572"/>
                  </a:lnTo>
                  <a:lnTo>
                    <a:pt x="58" y="548"/>
                  </a:lnTo>
                  <a:lnTo>
                    <a:pt x="39" y="521"/>
                  </a:lnTo>
                  <a:lnTo>
                    <a:pt x="25" y="493"/>
                  </a:lnTo>
                  <a:lnTo>
                    <a:pt x="13" y="463"/>
                  </a:lnTo>
                  <a:lnTo>
                    <a:pt x="5" y="433"/>
                  </a:lnTo>
                  <a:lnTo>
                    <a:pt x="1" y="401"/>
                  </a:lnTo>
                  <a:lnTo>
                    <a:pt x="0" y="369"/>
                  </a:lnTo>
                  <a:lnTo>
                    <a:pt x="3" y="336"/>
                  </a:lnTo>
                  <a:lnTo>
                    <a:pt x="8" y="304"/>
                  </a:lnTo>
                  <a:lnTo>
                    <a:pt x="18" y="271"/>
                  </a:lnTo>
                  <a:lnTo>
                    <a:pt x="31" y="240"/>
                  </a:lnTo>
                  <a:lnTo>
                    <a:pt x="47" y="207"/>
                  </a:lnTo>
                  <a:lnTo>
                    <a:pt x="66" y="177"/>
                  </a:lnTo>
                  <a:lnTo>
                    <a:pt x="88" y="149"/>
                  </a:lnTo>
                  <a:lnTo>
                    <a:pt x="114" y="123"/>
                  </a:lnTo>
                  <a:lnTo>
                    <a:pt x="143" y="98"/>
                  </a:lnTo>
                  <a:lnTo>
                    <a:pt x="174" y="75"/>
                  </a:lnTo>
                  <a:lnTo>
                    <a:pt x="209" y="54"/>
                  </a:lnTo>
                  <a:lnTo>
                    <a:pt x="246" y="37"/>
                  </a:lnTo>
                  <a:lnTo>
                    <a:pt x="288" y="22"/>
                  </a:lnTo>
                  <a:lnTo>
                    <a:pt x="331" y="12"/>
                  </a:lnTo>
                  <a:lnTo>
                    <a:pt x="378" y="5"/>
                  </a:lnTo>
                  <a:lnTo>
                    <a:pt x="426" y="0"/>
                  </a:lnTo>
                  <a:lnTo>
                    <a:pt x="479" y="1"/>
                  </a:lnTo>
                  <a:lnTo>
                    <a:pt x="534" y="7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5" name="Freeform 41">
              <a:extLst>
                <a:ext uri="{FF2B5EF4-FFF2-40B4-BE49-F238E27FC236}">
                  <a16:creationId xmlns:a16="http://schemas.microsoft.com/office/drawing/2014/main" id="{004E2CB2-EACC-4137-854C-6BC760A8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06"/>
              <a:ext cx="74" cy="62"/>
            </a:xfrm>
            <a:custGeom>
              <a:avLst/>
              <a:gdLst>
                <a:gd name="T0" fmla="*/ 412 w 588"/>
                <a:gd name="T1" fmla="*/ 11 h 496"/>
                <a:gd name="T2" fmla="*/ 468 w 588"/>
                <a:gd name="T3" fmla="*/ 29 h 496"/>
                <a:gd name="T4" fmla="*/ 511 w 588"/>
                <a:gd name="T5" fmla="*/ 56 h 496"/>
                <a:gd name="T6" fmla="*/ 545 w 588"/>
                <a:gd name="T7" fmla="*/ 89 h 496"/>
                <a:gd name="T8" fmla="*/ 569 w 588"/>
                <a:gd name="T9" fmla="*/ 126 h 496"/>
                <a:gd name="T10" fmla="*/ 583 w 588"/>
                <a:gd name="T11" fmla="*/ 169 h 496"/>
                <a:gd name="T12" fmla="*/ 588 w 588"/>
                <a:gd name="T13" fmla="*/ 212 h 496"/>
                <a:gd name="T14" fmla="*/ 584 w 588"/>
                <a:gd name="T15" fmla="*/ 258 h 496"/>
                <a:gd name="T16" fmla="*/ 570 w 588"/>
                <a:gd name="T17" fmla="*/ 302 h 496"/>
                <a:gd name="T18" fmla="*/ 549 w 588"/>
                <a:gd name="T19" fmla="*/ 345 h 496"/>
                <a:gd name="T20" fmla="*/ 521 w 588"/>
                <a:gd name="T21" fmla="*/ 385 h 496"/>
                <a:gd name="T22" fmla="*/ 485 w 588"/>
                <a:gd name="T23" fmla="*/ 422 h 496"/>
                <a:gd name="T24" fmla="*/ 443 w 588"/>
                <a:gd name="T25" fmla="*/ 452 h 496"/>
                <a:gd name="T26" fmla="*/ 393 w 588"/>
                <a:gd name="T27" fmla="*/ 475 h 496"/>
                <a:gd name="T28" fmla="*/ 337 w 588"/>
                <a:gd name="T29" fmla="*/ 490 h 496"/>
                <a:gd name="T30" fmla="*/ 276 w 588"/>
                <a:gd name="T31" fmla="*/ 496 h 496"/>
                <a:gd name="T32" fmla="*/ 210 w 588"/>
                <a:gd name="T33" fmla="*/ 491 h 496"/>
                <a:gd name="T34" fmla="*/ 149 w 588"/>
                <a:gd name="T35" fmla="*/ 475 h 496"/>
                <a:gd name="T36" fmla="*/ 98 w 588"/>
                <a:gd name="T37" fmla="*/ 451 h 496"/>
                <a:gd name="T38" fmla="*/ 59 w 588"/>
                <a:gd name="T39" fmla="*/ 417 h 496"/>
                <a:gd name="T40" fmla="*/ 30 w 588"/>
                <a:gd name="T41" fmla="*/ 379 h 496"/>
                <a:gd name="T42" fmla="*/ 10 w 588"/>
                <a:gd name="T43" fmla="*/ 336 h 496"/>
                <a:gd name="T44" fmla="*/ 1 w 588"/>
                <a:gd name="T45" fmla="*/ 290 h 496"/>
                <a:gd name="T46" fmla="*/ 2 w 588"/>
                <a:gd name="T47" fmla="*/ 242 h 496"/>
                <a:gd name="T48" fmla="*/ 11 w 588"/>
                <a:gd name="T49" fmla="*/ 195 h 496"/>
                <a:gd name="T50" fmla="*/ 32 w 588"/>
                <a:gd name="T51" fmla="*/ 149 h 496"/>
                <a:gd name="T52" fmla="*/ 61 w 588"/>
                <a:gd name="T53" fmla="*/ 108 h 496"/>
                <a:gd name="T54" fmla="*/ 99 w 588"/>
                <a:gd name="T55" fmla="*/ 71 h 496"/>
                <a:gd name="T56" fmla="*/ 146 w 588"/>
                <a:gd name="T57" fmla="*/ 40 h 496"/>
                <a:gd name="T58" fmla="*/ 203 w 588"/>
                <a:gd name="T59" fmla="*/ 16 h 496"/>
                <a:gd name="T60" fmla="*/ 267 w 588"/>
                <a:gd name="T61" fmla="*/ 2 h 496"/>
                <a:gd name="T62" fmla="*/ 340 w 588"/>
                <a:gd name="T63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8" h="496">
                  <a:moveTo>
                    <a:pt x="381" y="4"/>
                  </a:moveTo>
                  <a:lnTo>
                    <a:pt x="412" y="11"/>
                  </a:lnTo>
                  <a:lnTo>
                    <a:pt x="441" y="19"/>
                  </a:lnTo>
                  <a:lnTo>
                    <a:pt x="468" y="29"/>
                  </a:lnTo>
                  <a:lnTo>
                    <a:pt x="490" y="42"/>
                  </a:lnTo>
                  <a:lnTo>
                    <a:pt x="511" y="56"/>
                  </a:lnTo>
                  <a:lnTo>
                    <a:pt x="530" y="72"/>
                  </a:lnTo>
                  <a:lnTo>
                    <a:pt x="545" y="89"/>
                  </a:lnTo>
                  <a:lnTo>
                    <a:pt x="559" y="108"/>
                  </a:lnTo>
                  <a:lnTo>
                    <a:pt x="569" y="126"/>
                  </a:lnTo>
                  <a:lnTo>
                    <a:pt x="577" y="147"/>
                  </a:lnTo>
                  <a:lnTo>
                    <a:pt x="583" y="169"/>
                  </a:lnTo>
                  <a:lnTo>
                    <a:pt x="587" y="191"/>
                  </a:lnTo>
                  <a:lnTo>
                    <a:pt x="588" y="212"/>
                  </a:lnTo>
                  <a:lnTo>
                    <a:pt x="587" y="235"/>
                  </a:lnTo>
                  <a:lnTo>
                    <a:pt x="584" y="258"/>
                  </a:lnTo>
                  <a:lnTo>
                    <a:pt x="578" y="280"/>
                  </a:lnTo>
                  <a:lnTo>
                    <a:pt x="570" y="302"/>
                  </a:lnTo>
                  <a:lnTo>
                    <a:pt x="561" y="324"/>
                  </a:lnTo>
                  <a:lnTo>
                    <a:pt x="549" y="345"/>
                  </a:lnTo>
                  <a:lnTo>
                    <a:pt x="536" y="366"/>
                  </a:lnTo>
                  <a:lnTo>
                    <a:pt x="521" y="385"/>
                  </a:lnTo>
                  <a:lnTo>
                    <a:pt x="504" y="404"/>
                  </a:lnTo>
                  <a:lnTo>
                    <a:pt x="485" y="422"/>
                  </a:lnTo>
                  <a:lnTo>
                    <a:pt x="465" y="437"/>
                  </a:lnTo>
                  <a:lnTo>
                    <a:pt x="443" y="452"/>
                  </a:lnTo>
                  <a:lnTo>
                    <a:pt x="419" y="464"/>
                  </a:lnTo>
                  <a:lnTo>
                    <a:pt x="393" y="475"/>
                  </a:lnTo>
                  <a:lnTo>
                    <a:pt x="366" y="484"/>
                  </a:lnTo>
                  <a:lnTo>
                    <a:pt x="337" y="490"/>
                  </a:lnTo>
                  <a:lnTo>
                    <a:pt x="308" y="494"/>
                  </a:lnTo>
                  <a:lnTo>
                    <a:pt x="276" y="496"/>
                  </a:lnTo>
                  <a:lnTo>
                    <a:pt x="244" y="495"/>
                  </a:lnTo>
                  <a:lnTo>
                    <a:pt x="210" y="491"/>
                  </a:lnTo>
                  <a:lnTo>
                    <a:pt x="178" y="485"/>
                  </a:lnTo>
                  <a:lnTo>
                    <a:pt x="149" y="475"/>
                  </a:lnTo>
                  <a:lnTo>
                    <a:pt x="122" y="464"/>
                  </a:lnTo>
                  <a:lnTo>
                    <a:pt x="98" y="451"/>
                  </a:lnTo>
                  <a:lnTo>
                    <a:pt x="78" y="435"/>
                  </a:lnTo>
                  <a:lnTo>
                    <a:pt x="59" y="417"/>
                  </a:lnTo>
                  <a:lnTo>
                    <a:pt x="44" y="399"/>
                  </a:lnTo>
                  <a:lnTo>
                    <a:pt x="30" y="379"/>
                  </a:lnTo>
                  <a:lnTo>
                    <a:pt x="19" y="357"/>
                  </a:lnTo>
                  <a:lnTo>
                    <a:pt x="10" y="336"/>
                  </a:lnTo>
                  <a:lnTo>
                    <a:pt x="4" y="313"/>
                  </a:lnTo>
                  <a:lnTo>
                    <a:pt x="1" y="290"/>
                  </a:lnTo>
                  <a:lnTo>
                    <a:pt x="0" y="266"/>
                  </a:lnTo>
                  <a:lnTo>
                    <a:pt x="2" y="242"/>
                  </a:lnTo>
                  <a:lnTo>
                    <a:pt x="5" y="219"/>
                  </a:lnTo>
                  <a:lnTo>
                    <a:pt x="11" y="195"/>
                  </a:lnTo>
                  <a:lnTo>
                    <a:pt x="21" y="172"/>
                  </a:lnTo>
                  <a:lnTo>
                    <a:pt x="32" y="149"/>
                  </a:lnTo>
                  <a:lnTo>
                    <a:pt x="45" y="128"/>
                  </a:lnTo>
                  <a:lnTo>
                    <a:pt x="61" y="108"/>
                  </a:lnTo>
                  <a:lnTo>
                    <a:pt x="79" y="88"/>
                  </a:lnTo>
                  <a:lnTo>
                    <a:pt x="99" y="71"/>
                  </a:lnTo>
                  <a:lnTo>
                    <a:pt x="121" y="54"/>
                  </a:lnTo>
                  <a:lnTo>
                    <a:pt x="146" y="40"/>
                  </a:lnTo>
                  <a:lnTo>
                    <a:pt x="173" y="26"/>
                  </a:lnTo>
                  <a:lnTo>
                    <a:pt x="203" y="16"/>
                  </a:lnTo>
                  <a:lnTo>
                    <a:pt x="234" y="8"/>
                  </a:lnTo>
                  <a:lnTo>
                    <a:pt x="267" y="2"/>
                  </a:lnTo>
                  <a:lnTo>
                    <a:pt x="303" y="0"/>
                  </a:lnTo>
                  <a:lnTo>
                    <a:pt x="340" y="0"/>
                  </a:lnTo>
                  <a:lnTo>
                    <a:pt x="381" y="4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6" name="Freeform 42">
              <a:extLst>
                <a:ext uri="{FF2B5EF4-FFF2-40B4-BE49-F238E27FC236}">
                  <a16:creationId xmlns:a16="http://schemas.microsoft.com/office/drawing/2014/main" id="{932C6E5A-FE6C-413B-9201-C3AF65EA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108"/>
              <a:ext cx="164" cy="85"/>
            </a:xfrm>
            <a:custGeom>
              <a:avLst/>
              <a:gdLst>
                <a:gd name="T0" fmla="*/ 1045 w 1312"/>
                <a:gd name="T1" fmla="*/ 535 h 675"/>
                <a:gd name="T2" fmla="*/ 1149 w 1312"/>
                <a:gd name="T3" fmla="*/ 476 h 675"/>
                <a:gd name="T4" fmla="*/ 1226 w 1312"/>
                <a:gd name="T5" fmla="*/ 415 h 675"/>
                <a:gd name="T6" fmla="*/ 1278 w 1312"/>
                <a:gd name="T7" fmla="*/ 354 h 675"/>
                <a:gd name="T8" fmla="*/ 1305 w 1312"/>
                <a:gd name="T9" fmla="*/ 295 h 675"/>
                <a:gd name="T10" fmla="*/ 1312 w 1312"/>
                <a:gd name="T11" fmla="*/ 238 h 675"/>
                <a:gd name="T12" fmla="*/ 1296 w 1312"/>
                <a:gd name="T13" fmla="*/ 185 h 675"/>
                <a:gd name="T14" fmla="*/ 1261 w 1312"/>
                <a:gd name="T15" fmla="*/ 135 h 675"/>
                <a:gd name="T16" fmla="*/ 1209 w 1312"/>
                <a:gd name="T17" fmla="*/ 91 h 675"/>
                <a:gd name="T18" fmla="*/ 1141 w 1312"/>
                <a:gd name="T19" fmla="*/ 55 h 675"/>
                <a:gd name="T20" fmla="*/ 1057 w 1312"/>
                <a:gd name="T21" fmla="*/ 27 h 675"/>
                <a:gd name="T22" fmla="*/ 961 w 1312"/>
                <a:gd name="T23" fmla="*/ 9 h 675"/>
                <a:gd name="T24" fmla="*/ 853 w 1312"/>
                <a:gd name="T25" fmla="*/ 0 h 675"/>
                <a:gd name="T26" fmla="*/ 736 w 1312"/>
                <a:gd name="T27" fmla="*/ 3 h 675"/>
                <a:gd name="T28" fmla="*/ 610 w 1312"/>
                <a:gd name="T29" fmla="*/ 20 h 675"/>
                <a:gd name="T30" fmla="*/ 478 w 1312"/>
                <a:gd name="T31" fmla="*/ 51 h 675"/>
                <a:gd name="T32" fmla="*/ 336 w 1312"/>
                <a:gd name="T33" fmla="*/ 98 h 675"/>
                <a:gd name="T34" fmla="*/ 214 w 1312"/>
                <a:gd name="T35" fmla="*/ 156 h 675"/>
                <a:gd name="T36" fmla="*/ 120 w 1312"/>
                <a:gd name="T37" fmla="*/ 217 h 675"/>
                <a:gd name="T38" fmla="*/ 54 w 1312"/>
                <a:gd name="T39" fmla="*/ 281 h 675"/>
                <a:gd name="T40" fmla="*/ 14 w 1312"/>
                <a:gd name="T41" fmla="*/ 346 h 675"/>
                <a:gd name="T42" fmla="*/ 0 w 1312"/>
                <a:gd name="T43" fmla="*/ 409 h 675"/>
                <a:gd name="T44" fmla="*/ 8 w 1312"/>
                <a:gd name="T45" fmla="*/ 470 h 675"/>
                <a:gd name="T46" fmla="*/ 39 w 1312"/>
                <a:gd name="T47" fmla="*/ 526 h 675"/>
                <a:gd name="T48" fmla="*/ 90 w 1312"/>
                <a:gd name="T49" fmla="*/ 576 h 675"/>
                <a:gd name="T50" fmla="*/ 160 w 1312"/>
                <a:gd name="T51" fmla="*/ 618 h 675"/>
                <a:gd name="T52" fmla="*/ 248 w 1312"/>
                <a:gd name="T53" fmla="*/ 649 h 675"/>
                <a:gd name="T54" fmla="*/ 352 w 1312"/>
                <a:gd name="T55" fmla="*/ 669 h 675"/>
                <a:gd name="T56" fmla="*/ 471 w 1312"/>
                <a:gd name="T57" fmla="*/ 675 h 675"/>
                <a:gd name="T58" fmla="*/ 603 w 1312"/>
                <a:gd name="T59" fmla="*/ 666 h 675"/>
                <a:gd name="T60" fmla="*/ 747 w 1312"/>
                <a:gd name="T61" fmla="*/ 639 h 675"/>
                <a:gd name="T62" fmla="*/ 901 w 1312"/>
                <a:gd name="T63" fmla="*/ 59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2" h="675">
                  <a:moveTo>
                    <a:pt x="982" y="562"/>
                  </a:moveTo>
                  <a:lnTo>
                    <a:pt x="1045" y="535"/>
                  </a:lnTo>
                  <a:lnTo>
                    <a:pt x="1101" y="505"/>
                  </a:lnTo>
                  <a:lnTo>
                    <a:pt x="1149" y="476"/>
                  </a:lnTo>
                  <a:lnTo>
                    <a:pt x="1191" y="446"/>
                  </a:lnTo>
                  <a:lnTo>
                    <a:pt x="1226" y="415"/>
                  </a:lnTo>
                  <a:lnTo>
                    <a:pt x="1255" y="384"/>
                  </a:lnTo>
                  <a:lnTo>
                    <a:pt x="1278" y="354"/>
                  </a:lnTo>
                  <a:lnTo>
                    <a:pt x="1295" y="324"/>
                  </a:lnTo>
                  <a:lnTo>
                    <a:pt x="1305" y="295"/>
                  </a:lnTo>
                  <a:lnTo>
                    <a:pt x="1312" y="266"/>
                  </a:lnTo>
                  <a:lnTo>
                    <a:pt x="1312" y="238"/>
                  </a:lnTo>
                  <a:lnTo>
                    <a:pt x="1306" y="211"/>
                  </a:lnTo>
                  <a:lnTo>
                    <a:pt x="1296" y="185"/>
                  </a:lnTo>
                  <a:lnTo>
                    <a:pt x="1281" y="159"/>
                  </a:lnTo>
                  <a:lnTo>
                    <a:pt x="1261" y="135"/>
                  </a:lnTo>
                  <a:lnTo>
                    <a:pt x="1237" y="112"/>
                  </a:lnTo>
                  <a:lnTo>
                    <a:pt x="1209" y="91"/>
                  </a:lnTo>
                  <a:lnTo>
                    <a:pt x="1176" y="73"/>
                  </a:lnTo>
                  <a:lnTo>
                    <a:pt x="1141" y="55"/>
                  </a:lnTo>
                  <a:lnTo>
                    <a:pt x="1101" y="40"/>
                  </a:lnTo>
                  <a:lnTo>
                    <a:pt x="1057" y="27"/>
                  </a:lnTo>
                  <a:lnTo>
                    <a:pt x="1011" y="16"/>
                  </a:lnTo>
                  <a:lnTo>
                    <a:pt x="961" y="9"/>
                  </a:lnTo>
                  <a:lnTo>
                    <a:pt x="909" y="2"/>
                  </a:lnTo>
                  <a:lnTo>
                    <a:pt x="853" y="0"/>
                  </a:lnTo>
                  <a:lnTo>
                    <a:pt x="796" y="0"/>
                  </a:lnTo>
                  <a:lnTo>
                    <a:pt x="736" y="3"/>
                  </a:lnTo>
                  <a:lnTo>
                    <a:pt x="674" y="10"/>
                  </a:lnTo>
                  <a:lnTo>
                    <a:pt x="610" y="20"/>
                  </a:lnTo>
                  <a:lnTo>
                    <a:pt x="545" y="33"/>
                  </a:lnTo>
                  <a:lnTo>
                    <a:pt x="478" y="51"/>
                  </a:lnTo>
                  <a:lnTo>
                    <a:pt x="410" y="72"/>
                  </a:lnTo>
                  <a:lnTo>
                    <a:pt x="336" y="98"/>
                  </a:lnTo>
                  <a:lnTo>
                    <a:pt x="271" y="126"/>
                  </a:lnTo>
                  <a:lnTo>
                    <a:pt x="214" y="156"/>
                  </a:lnTo>
                  <a:lnTo>
                    <a:pt x="163" y="186"/>
                  </a:lnTo>
                  <a:lnTo>
                    <a:pt x="120" y="217"/>
                  </a:lnTo>
                  <a:lnTo>
                    <a:pt x="84" y="249"/>
                  </a:lnTo>
                  <a:lnTo>
                    <a:pt x="54" y="281"/>
                  </a:lnTo>
                  <a:lnTo>
                    <a:pt x="31" y="313"/>
                  </a:lnTo>
                  <a:lnTo>
                    <a:pt x="14" y="346"/>
                  </a:lnTo>
                  <a:lnTo>
                    <a:pt x="4" y="378"/>
                  </a:lnTo>
                  <a:lnTo>
                    <a:pt x="0" y="409"/>
                  </a:lnTo>
                  <a:lnTo>
                    <a:pt x="1" y="440"/>
                  </a:lnTo>
                  <a:lnTo>
                    <a:pt x="8" y="470"/>
                  </a:lnTo>
                  <a:lnTo>
                    <a:pt x="21" y="499"/>
                  </a:lnTo>
                  <a:lnTo>
                    <a:pt x="39" y="526"/>
                  </a:lnTo>
                  <a:lnTo>
                    <a:pt x="62" y="552"/>
                  </a:lnTo>
                  <a:lnTo>
                    <a:pt x="90" y="576"/>
                  </a:lnTo>
                  <a:lnTo>
                    <a:pt x="123" y="599"/>
                  </a:lnTo>
                  <a:lnTo>
                    <a:pt x="160" y="618"/>
                  </a:lnTo>
                  <a:lnTo>
                    <a:pt x="202" y="635"/>
                  </a:lnTo>
                  <a:lnTo>
                    <a:pt x="248" y="649"/>
                  </a:lnTo>
                  <a:lnTo>
                    <a:pt x="298" y="661"/>
                  </a:lnTo>
                  <a:lnTo>
                    <a:pt x="352" y="669"/>
                  </a:lnTo>
                  <a:lnTo>
                    <a:pt x="410" y="674"/>
                  </a:lnTo>
                  <a:lnTo>
                    <a:pt x="471" y="675"/>
                  </a:lnTo>
                  <a:lnTo>
                    <a:pt x="535" y="672"/>
                  </a:lnTo>
                  <a:lnTo>
                    <a:pt x="603" y="666"/>
                  </a:lnTo>
                  <a:lnTo>
                    <a:pt x="673" y="655"/>
                  </a:lnTo>
                  <a:lnTo>
                    <a:pt x="747" y="639"/>
                  </a:lnTo>
                  <a:lnTo>
                    <a:pt x="822" y="618"/>
                  </a:lnTo>
                  <a:lnTo>
                    <a:pt x="901" y="594"/>
                  </a:lnTo>
                  <a:lnTo>
                    <a:pt x="982" y="562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7" name="Freeform 43">
              <a:extLst>
                <a:ext uri="{FF2B5EF4-FFF2-40B4-BE49-F238E27FC236}">
                  <a16:creationId xmlns:a16="http://schemas.microsoft.com/office/drawing/2014/main" id="{FB2E8735-0295-4572-B67D-D74EBC51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112"/>
              <a:ext cx="134" cy="71"/>
            </a:xfrm>
            <a:custGeom>
              <a:avLst/>
              <a:gdLst>
                <a:gd name="T0" fmla="*/ 846 w 1071"/>
                <a:gd name="T1" fmla="*/ 450 h 568"/>
                <a:gd name="T2" fmla="*/ 934 w 1071"/>
                <a:gd name="T3" fmla="*/ 401 h 568"/>
                <a:gd name="T4" fmla="*/ 999 w 1071"/>
                <a:gd name="T5" fmla="*/ 350 h 568"/>
                <a:gd name="T6" fmla="*/ 1043 w 1071"/>
                <a:gd name="T7" fmla="*/ 300 h 568"/>
                <a:gd name="T8" fmla="*/ 1067 w 1071"/>
                <a:gd name="T9" fmla="*/ 250 h 568"/>
                <a:gd name="T10" fmla="*/ 1071 w 1071"/>
                <a:gd name="T11" fmla="*/ 201 h 568"/>
                <a:gd name="T12" fmla="*/ 1059 w 1071"/>
                <a:gd name="T13" fmla="*/ 156 h 568"/>
                <a:gd name="T14" fmla="*/ 1030 w 1071"/>
                <a:gd name="T15" fmla="*/ 113 h 568"/>
                <a:gd name="T16" fmla="*/ 986 w 1071"/>
                <a:gd name="T17" fmla="*/ 77 h 568"/>
                <a:gd name="T18" fmla="*/ 930 w 1071"/>
                <a:gd name="T19" fmla="*/ 46 h 568"/>
                <a:gd name="T20" fmla="*/ 861 w 1071"/>
                <a:gd name="T21" fmla="*/ 22 h 568"/>
                <a:gd name="T22" fmla="*/ 781 w 1071"/>
                <a:gd name="T23" fmla="*/ 6 h 568"/>
                <a:gd name="T24" fmla="*/ 694 w 1071"/>
                <a:gd name="T25" fmla="*/ 0 h 568"/>
                <a:gd name="T26" fmla="*/ 596 w 1071"/>
                <a:gd name="T27" fmla="*/ 3 h 568"/>
                <a:gd name="T28" fmla="*/ 493 w 1071"/>
                <a:gd name="T29" fmla="*/ 18 h 568"/>
                <a:gd name="T30" fmla="*/ 384 w 1071"/>
                <a:gd name="T31" fmla="*/ 45 h 568"/>
                <a:gd name="T32" fmla="*/ 270 w 1071"/>
                <a:gd name="T33" fmla="*/ 85 h 568"/>
                <a:gd name="T34" fmla="*/ 172 w 1071"/>
                <a:gd name="T35" fmla="*/ 132 h 568"/>
                <a:gd name="T36" fmla="*/ 98 w 1071"/>
                <a:gd name="T37" fmla="*/ 182 h 568"/>
                <a:gd name="T38" fmla="*/ 44 w 1071"/>
                <a:gd name="T39" fmla="*/ 236 h 568"/>
                <a:gd name="T40" fmla="*/ 12 w 1071"/>
                <a:gd name="T41" fmla="*/ 289 h 568"/>
                <a:gd name="T42" fmla="*/ 0 w 1071"/>
                <a:gd name="T43" fmla="*/ 342 h 568"/>
                <a:gd name="T44" fmla="*/ 7 w 1071"/>
                <a:gd name="T45" fmla="*/ 394 h 568"/>
                <a:gd name="T46" fmla="*/ 31 w 1071"/>
                <a:gd name="T47" fmla="*/ 441 h 568"/>
                <a:gd name="T48" fmla="*/ 72 w 1071"/>
                <a:gd name="T49" fmla="*/ 483 h 568"/>
                <a:gd name="T50" fmla="*/ 128 w 1071"/>
                <a:gd name="T51" fmla="*/ 518 h 568"/>
                <a:gd name="T52" fmla="*/ 199 w 1071"/>
                <a:gd name="T53" fmla="*/ 545 h 568"/>
                <a:gd name="T54" fmla="*/ 283 w 1071"/>
                <a:gd name="T55" fmla="*/ 563 h 568"/>
                <a:gd name="T56" fmla="*/ 378 w 1071"/>
                <a:gd name="T57" fmla="*/ 568 h 568"/>
                <a:gd name="T58" fmla="*/ 485 w 1071"/>
                <a:gd name="T59" fmla="*/ 560 h 568"/>
                <a:gd name="T60" fmla="*/ 601 w 1071"/>
                <a:gd name="T61" fmla="*/ 538 h 568"/>
                <a:gd name="T62" fmla="*/ 727 w 1071"/>
                <a:gd name="T63" fmla="*/ 499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1" h="568">
                  <a:moveTo>
                    <a:pt x="792" y="473"/>
                  </a:moveTo>
                  <a:lnTo>
                    <a:pt x="846" y="450"/>
                  </a:lnTo>
                  <a:lnTo>
                    <a:pt x="892" y="426"/>
                  </a:lnTo>
                  <a:lnTo>
                    <a:pt x="934" y="401"/>
                  </a:lnTo>
                  <a:lnTo>
                    <a:pt x="969" y="376"/>
                  </a:lnTo>
                  <a:lnTo>
                    <a:pt x="999" y="350"/>
                  </a:lnTo>
                  <a:lnTo>
                    <a:pt x="1024" y="326"/>
                  </a:lnTo>
                  <a:lnTo>
                    <a:pt x="1043" y="300"/>
                  </a:lnTo>
                  <a:lnTo>
                    <a:pt x="1057" y="275"/>
                  </a:lnTo>
                  <a:lnTo>
                    <a:pt x="1067" y="250"/>
                  </a:lnTo>
                  <a:lnTo>
                    <a:pt x="1071" y="225"/>
                  </a:lnTo>
                  <a:lnTo>
                    <a:pt x="1071" y="201"/>
                  </a:lnTo>
                  <a:lnTo>
                    <a:pt x="1067" y="179"/>
                  </a:lnTo>
                  <a:lnTo>
                    <a:pt x="1059" y="156"/>
                  </a:lnTo>
                  <a:lnTo>
                    <a:pt x="1046" y="134"/>
                  </a:lnTo>
                  <a:lnTo>
                    <a:pt x="1030" y="113"/>
                  </a:lnTo>
                  <a:lnTo>
                    <a:pt x="1010" y="95"/>
                  </a:lnTo>
                  <a:lnTo>
                    <a:pt x="986" y="77"/>
                  </a:lnTo>
                  <a:lnTo>
                    <a:pt x="960" y="61"/>
                  </a:lnTo>
                  <a:lnTo>
                    <a:pt x="930" y="46"/>
                  </a:lnTo>
                  <a:lnTo>
                    <a:pt x="897" y="33"/>
                  </a:lnTo>
                  <a:lnTo>
                    <a:pt x="861" y="22"/>
                  </a:lnTo>
                  <a:lnTo>
                    <a:pt x="823" y="13"/>
                  </a:lnTo>
                  <a:lnTo>
                    <a:pt x="781" y="6"/>
                  </a:lnTo>
                  <a:lnTo>
                    <a:pt x="739" y="2"/>
                  </a:lnTo>
                  <a:lnTo>
                    <a:pt x="694" y="0"/>
                  </a:lnTo>
                  <a:lnTo>
                    <a:pt x="646" y="0"/>
                  </a:lnTo>
                  <a:lnTo>
                    <a:pt x="596" y="3"/>
                  </a:lnTo>
                  <a:lnTo>
                    <a:pt x="546" y="9"/>
                  </a:lnTo>
                  <a:lnTo>
                    <a:pt x="493" y="18"/>
                  </a:lnTo>
                  <a:lnTo>
                    <a:pt x="439" y="30"/>
                  </a:lnTo>
                  <a:lnTo>
                    <a:pt x="384" y="45"/>
                  </a:lnTo>
                  <a:lnTo>
                    <a:pt x="328" y="64"/>
                  </a:lnTo>
                  <a:lnTo>
                    <a:pt x="270" y="85"/>
                  </a:lnTo>
                  <a:lnTo>
                    <a:pt x="219" y="108"/>
                  </a:lnTo>
                  <a:lnTo>
                    <a:pt x="172" y="132"/>
                  </a:lnTo>
                  <a:lnTo>
                    <a:pt x="132" y="157"/>
                  </a:lnTo>
                  <a:lnTo>
                    <a:pt x="98" y="182"/>
                  </a:lnTo>
                  <a:lnTo>
                    <a:pt x="68" y="209"/>
                  </a:lnTo>
                  <a:lnTo>
                    <a:pt x="44" y="236"/>
                  </a:lnTo>
                  <a:lnTo>
                    <a:pt x="25" y="262"/>
                  </a:lnTo>
                  <a:lnTo>
                    <a:pt x="12" y="289"/>
                  </a:lnTo>
                  <a:lnTo>
                    <a:pt x="4" y="316"/>
                  </a:lnTo>
                  <a:lnTo>
                    <a:pt x="0" y="342"/>
                  </a:lnTo>
                  <a:lnTo>
                    <a:pt x="1" y="368"/>
                  </a:lnTo>
                  <a:lnTo>
                    <a:pt x="7" y="394"/>
                  </a:lnTo>
                  <a:lnTo>
                    <a:pt x="17" y="418"/>
                  </a:lnTo>
                  <a:lnTo>
                    <a:pt x="31" y="441"/>
                  </a:lnTo>
                  <a:lnTo>
                    <a:pt x="49" y="463"/>
                  </a:lnTo>
                  <a:lnTo>
                    <a:pt x="72" y="483"/>
                  </a:lnTo>
                  <a:lnTo>
                    <a:pt x="98" y="502"/>
                  </a:lnTo>
                  <a:lnTo>
                    <a:pt x="128" y="518"/>
                  </a:lnTo>
                  <a:lnTo>
                    <a:pt x="162" y="533"/>
                  </a:lnTo>
                  <a:lnTo>
                    <a:pt x="199" y="545"/>
                  </a:lnTo>
                  <a:lnTo>
                    <a:pt x="239" y="555"/>
                  </a:lnTo>
                  <a:lnTo>
                    <a:pt x="283" y="563"/>
                  </a:lnTo>
                  <a:lnTo>
                    <a:pt x="328" y="567"/>
                  </a:lnTo>
                  <a:lnTo>
                    <a:pt x="378" y="568"/>
                  </a:lnTo>
                  <a:lnTo>
                    <a:pt x="430" y="566"/>
                  </a:lnTo>
                  <a:lnTo>
                    <a:pt x="485" y="560"/>
                  </a:lnTo>
                  <a:lnTo>
                    <a:pt x="543" y="550"/>
                  </a:lnTo>
                  <a:lnTo>
                    <a:pt x="601" y="538"/>
                  </a:lnTo>
                  <a:lnTo>
                    <a:pt x="664" y="520"/>
                  </a:lnTo>
                  <a:lnTo>
                    <a:pt x="727" y="499"/>
                  </a:lnTo>
                  <a:lnTo>
                    <a:pt x="792" y="473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8" name="Freeform 44">
              <a:extLst>
                <a:ext uri="{FF2B5EF4-FFF2-40B4-BE49-F238E27FC236}">
                  <a16:creationId xmlns:a16="http://schemas.microsoft.com/office/drawing/2014/main" id="{E099A15F-C2BD-45FA-A3C6-0B75597AC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18"/>
              <a:ext cx="104" cy="54"/>
            </a:xfrm>
            <a:custGeom>
              <a:avLst/>
              <a:gdLst>
                <a:gd name="T0" fmla="*/ 654 w 830"/>
                <a:gd name="T1" fmla="*/ 332 h 434"/>
                <a:gd name="T2" fmla="*/ 723 w 830"/>
                <a:gd name="T3" fmla="*/ 295 h 434"/>
                <a:gd name="T4" fmla="*/ 773 w 830"/>
                <a:gd name="T5" fmla="*/ 257 h 434"/>
                <a:gd name="T6" fmla="*/ 807 w 830"/>
                <a:gd name="T7" fmla="*/ 218 h 434"/>
                <a:gd name="T8" fmla="*/ 826 w 830"/>
                <a:gd name="T9" fmla="*/ 181 h 434"/>
                <a:gd name="T10" fmla="*/ 830 w 830"/>
                <a:gd name="T11" fmla="*/ 146 h 434"/>
                <a:gd name="T12" fmla="*/ 821 w 830"/>
                <a:gd name="T13" fmla="*/ 112 h 434"/>
                <a:gd name="T14" fmla="*/ 799 w 830"/>
                <a:gd name="T15" fmla="*/ 82 h 434"/>
                <a:gd name="T16" fmla="*/ 766 w 830"/>
                <a:gd name="T17" fmla="*/ 55 h 434"/>
                <a:gd name="T18" fmla="*/ 723 w 830"/>
                <a:gd name="T19" fmla="*/ 32 h 434"/>
                <a:gd name="T20" fmla="*/ 670 w 830"/>
                <a:gd name="T21" fmla="*/ 15 h 434"/>
                <a:gd name="T22" fmla="*/ 609 w 830"/>
                <a:gd name="T23" fmla="*/ 4 h 434"/>
                <a:gd name="T24" fmla="*/ 541 w 830"/>
                <a:gd name="T25" fmla="*/ 0 h 434"/>
                <a:gd name="T26" fmla="*/ 466 w 830"/>
                <a:gd name="T27" fmla="*/ 3 h 434"/>
                <a:gd name="T28" fmla="*/ 386 w 830"/>
                <a:gd name="T29" fmla="*/ 15 h 434"/>
                <a:gd name="T30" fmla="*/ 303 w 830"/>
                <a:gd name="T31" fmla="*/ 36 h 434"/>
                <a:gd name="T32" fmla="*/ 214 w 830"/>
                <a:gd name="T33" fmla="*/ 68 h 434"/>
                <a:gd name="T34" fmla="*/ 135 w 830"/>
                <a:gd name="T35" fmla="*/ 108 h 434"/>
                <a:gd name="T36" fmla="*/ 76 w 830"/>
                <a:gd name="T37" fmla="*/ 149 h 434"/>
                <a:gd name="T38" fmla="*/ 35 w 830"/>
                <a:gd name="T39" fmla="*/ 191 h 434"/>
                <a:gd name="T40" fmla="*/ 9 w 830"/>
                <a:gd name="T41" fmla="*/ 233 h 434"/>
                <a:gd name="T42" fmla="*/ 0 w 830"/>
                <a:gd name="T43" fmla="*/ 274 h 434"/>
                <a:gd name="T44" fmla="*/ 5 w 830"/>
                <a:gd name="T45" fmla="*/ 313 h 434"/>
                <a:gd name="T46" fmla="*/ 23 w 830"/>
                <a:gd name="T47" fmla="*/ 348 h 434"/>
                <a:gd name="T48" fmla="*/ 55 w 830"/>
                <a:gd name="T49" fmla="*/ 379 h 434"/>
                <a:gd name="T50" fmla="*/ 99 w 830"/>
                <a:gd name="T51" fmla="*/ 404 h 434"/>
                <a:gd name="T52" fmla="*/ 155 w 830"/>
                <a:gd name="T53" fmla="*/ 421 h 434"/>
                <a:gd name="T54" fmla="*/ 220 w 830"/>
                <a:gd name="T55" fmla="*/ 432 h 434"/>
                <a:gd name="T56" fmla="*/ 293 w 830"/>
                <a:gd name="T57" fmla="*/ 434 h 434"/>
                <a:gd name="T58" fmla="*/ 376 w 830"/>
                <a:gd name="T59" fmla="*/ 424 h 434"/>
                <a:gd name="T60" fmla="*/ 467 w 830"/>
                <a:gd name="T61" fmla="*/ 404 h 434"/>
                <a:gd name="T62" fmla="*/ 563 w 830"/>
                <a:gd name="T63" fmla="*/ 37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0" h="434">
                  <a:moveTo>
                    <a:pt x="614" y="350"/>
                  </a:moveTo>
                  <a:lnTo>
                    <a:pt x="654" y="332"/>
                  </a:lnTo>
                  <a:lnTo>
                    <a:pt x="692" y="314"/>
                  </a:lnTo>
                  <a:lnTo>
                    <a:pt x="723" y="295"/>
                  </a:lnTo>
                  <a:lnTo>
                    <a:pt x="751" y="276"/>
                  </a:lnTo>
                  <a:lnTo>
                    <a:pt x="773" y="257"/>
                  </a:lnTo>
                  <a:lnTo>
                    <a:pt x="793" y="238"/>
                  </a:lnTo>
                  <a:lnTo>
                    <a:pt x="807" y="218"/>
                  </a:lnTo>
                  <a:lnTo>
                    <a:pt x="819" y="200"/>
                  </a:lnTo>
                  <a:lnTo>
                    <a:pt x="826" y="181"/>
                  </a:lnTo>
                  <a:lnTo>
                    <a:pt x="830" y="163"/>
                  </a:lnTo>
                  <a:lnTo>
                    <a:pt x="830" y="146"/>
                  </a:lnTo>
                  <a:lnTo>
                    <a:pt x="827" y="128"/>
                  </a:lnTo>
                  <a:lnTo>
                    <a:pt x="821" y="112"/>
                  </a:lnTo>
                  <a:lnTo>
                    <a:pt x="812" y="96"/>
                  </a:lnTo>
                  <a:lnTo>
                    <a:pt x="799" y="82"/>
                  </a:lnTo>
                  <a:lnTo>
                    <a:pt x="784" y="67"/>
                  </a:lnTo>
                  <a:lnTo>
                    <a:pt x="766" y="55"/>
                  </a:lnTo>
                  <a:lnTo>
                    <a:pt x="745" y="42"/>
                  </a:lnTo>
                  <a:lnTo>
                    <a:pt x="723" y="32"/>
                  </a:lnTo>
                  <a:lnTo>
                    <a:pt x="697" y="23"/>
                  </a:lnTo>
                  <a:lnTo>
                    <a:pt x="670" y="15"/>
                  </a:lnTo>
                  <a:lnTo>
                    <a:pt x="640" y="9"/>
                  </a:lnTo>
                  <a:lnTo>
                    <a:pt x="609" y="4"/>
                  </a:lnTo>
                  <a:lnTo>
                    <a:pt x="576" y="1"/>
                  </a:lnTo>
                  <a:lnTo>
                    <a:pt x="541" y="0"/>
                  </a:lnTo>
                  <a:lnTo>
                    <a:pt x="503" y="1"/>
                  </a:lnTo>
                  <a:lnTo>
                    <a:pt x="466" y="3"/>
                  </a:lnTo>
                  <a:lnTo>
                    <a:pt x="427" y="8"/>
                  </a:lnTo>
                  <a:lnTo>
                    <a:pt x="386" y="15"/>
                  </a:lnTo>
                  <a:lnTo>
                    <a:pt x="345" y="25"/>
                  </a:lnTo>
                  <a:lnTo>
                    <a:pt x="303" y="36"/>
                  </a:lnTo>
                  <a:lnTo>
                    <a:pt x="259" y="51"/>
                  </a:lnTo>
                  <a:lnTo>
                    <a:pt x="214" y="68"/>
                  </a:lnTo>
                  <a:lnTo>
                    <a:pt x="172" y="88"/>
                  </a:lnTo>
                  <a:lnTo>
                    <a:pt x="135" y="108"/>
                  </a:lnTo>
                  <a:lnTo>
                    <a:pt x="104" y="128"/>
                  </a:lnTo>
                  <a:lnTo>
                    <a:pt x="76" y="149"/>
                  </a:lnTo>
                  <a:lnTo>
                    <a:pt x="53" y="170"/>
                  </a:lnTo>
                  <a:lnTo>
                    <a:pt x="35" y="191"/>
                  </a:lnTo>
                  <a:lnTo>
                    <a:pt x="19" y="212"/>
                  </a:lnTo>
                  <a:lnTo>
                    <a:pt x="9" y="233"/>
                  </a:lnTo>
                  <a:lnTo>
                    <a:pt x="3" y="254"/>
                  </a:lnTo>
                  <a:lnTo>
                    <a:pt x="0" y="274"/>
                  </a:lnTo>
                  <a:lnTo>
                    <a:pt x="1" y="294"/>
                  </a:lnTo>
                  <a:lnTo>
                    <a:pt x="5" y="313"/>
                  </a:lnTo>
                  <a:lnTo>
                    <a:pt x="12" y="331"/>
                  </a:lnTo>
                  <a:lnTo>
                    <a:pt x="23" y="348"/>
                  </a:lnTo>
                  <a:lnTo>
                    <a:pt x="38" y="364"/>
                  </a:lnTo>
                  <a:lnTo>
                    <a:pt x="55" y="379"/>
                  </a:lnTo>
                  <a:lnTo>
                    <a:pt x="76" y="392"/>
                  </a:lnTo>
                  <a:lnTo>
                    <a:pt x="99" y="404"/>
                  </a:lnTo>
                  <a:lnTo>
                    <a:pt x="126" y="414"/>
                  </a:lnTo>
                  <a:lnTo>
                    <a:pt x="155" y="421"/>
                  </a:lnTo>
                  <a:lnTo>
                    <a:pt x="186" y="427"/>
                  </a:lnTo>
                  <a:lnTo>
                    <a:pt x="220" y="432"/>
                  </a:lnTo>
                  <a:lnTo>
                    <a:pt x="255" y="434"/>
                  </a:lnTo>
                  <a:lnTo>
                    <a:pt x="293" y="434"/>
                  </a:lnTo>
                  <a:lnTo>
                    <a:pt x="335" y="431"/>
                  </a:lnTo>
                  <a:lnTo>
                    <a:pt x="376" y="424"/>
                  </a:lnTo>
                  <a:lnTo>
                    <a:pt x="421" y="416"/>
                  </a:lnTo>
                  <a:lnTo>
                    <a:pt x="467" y="404"/>
                  </a:lnTo>
                  <a:lnTo>
                    <a:pt x="515" y="389"/>
                  </a:lnTo>
                  <a:lnTo>
                    <a:pt x="563" y="372"/>
                  </a:lnTo>
                  <a:lnTo>
                    <a:pt x="614" y="350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69" name="Freeform 45">
              <a:extLst>
                <a:ext uri="{FF2B5EF4-FFF2-40B4-BE49-F238E27FC236}">
                  <a16:creationId xmlns:a16="http://schemas.microsoft.com/office/drawing/2014/main" id="{F976B482-1F8B-405F-9D81-58BBE1EA6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122"/>
              <a:ext cx="75" cy="41"/>
            </a:xfrm>
            <a:custGeom>
              <a:avLst/>
              <a:gdLst>
                <a:gd name="T0" fmla="*/ 479 w 598"/>
                <a:gd name="T1" fmla="*/ 249 h 327"/>
                <a:gd name="T2" fmla="*/ 527 w 598"/>
                <a:gd name="T3" fmla="*/ 222 h 327"/>
                <a:gd name="T4" fmla="*/ 562 w 598"/>
                <a:gd name="T5" fmla="*/ 194 h 327"/>
                <a:gd name="T6" fmla="*/ 585 w 598"/>
                <a:gd name="T7" fmla="*/ 165 h 327"/>
                <a:gd name="T8" fmla="*/ 596 w 598"/>
                <a:gd name="T9" fmla="*/ 137 h 327"/>
                <a:gd name="T10" fmla="*/ 597 w 598"/>
                <a:gd name="T11" fmla="*/ 110 h 327"/>
                <a:gd name="T12" fmla="*/ 589 w 598"/>
                <a:gd name="T13" fmla="*/ 84 h 327"/>
                <a:gd name="T14" fmla="*/ 571 w 598"/>
                <a:gd name="T15" fmla="*/ 61 h 327"/>
                <a:gd name="T16" fmla="*/ 545 w 598"/>
                <a:gd name="T17" fmla="*/ 40 h 327"/>
                <a:gd name="T18" fmla="*/ 513 w 598"/>
                <a:gd name="T19" fmla="*/ 24 h 327"/>
                <a:gd name="T20" fmla="*/ 474 w 598"/>
                <a:gd name="T21" fmla="*/ 10 h 327"/>
                <a:gd name="T22" fmla="*/ 428 w 598"/>
                <a:gd name="T23" fmla="*/ 3 h 327"/>
                <a:gd name="T24" fmla="*/ 379 w 598"/>
                <a:gd name="T25" fmla="*/ 0 h 327"/>
                <a:gd name="T26" fmla="*/ 325 w 598"/>
                <a:gd name="T27" fmla="*/ 4 h 327"/>
                <a:gd name="T28" fmla="*/ 268 w 598"/>
                <a:gd name="T29" fmla="*/ 15 h 327"/>
                <a:gd name="T30" fmla="*/ 208 w 598"/>
                <a:gd name="T31" fmla="*/ 32 h 327"/>
                <a:gd name="T32" fmla="*/ 146 w 598"/>
                <a:gd name="T33" fmla="*/ 57 h 327"/>
                <a:gd name="T34" fmla="*/ 93 w 598"/>
                <a:gd name="T35" fmla="*/ 85 h 327"/>
                <a:gd name="T36" fmla="*/ 52 w 598"/>
                <a:gd name="T37" fmla="*/ 115 h 327"/>
                <a:gd name="T38" fmla="*/ 24 w 598"/>
                <a:gd name="T39" fmla="*/ 146 h 327"/>
                <a:gd name="T40" fmla="*/ 6 w 598"/>
                <a:gd name="T41" fmla="*/ 177 h 327"/>
                <a:gd name="T42" fmla="*/ 0 w 598"/>
                <a:gd name="T43" fmla="*/ 208 h 327"/>
                <a:gd name="T44" fmla="*/ 4 w 598"/>
                <a:gd name="T45" fmla="*/ 237 h 327"/>
                <a:gd name="T46" fmla="*/ 18 w 598"/>
                <a:gd name="T47" fmla="*/ 263 h 327"/>
                <a:gd name="T48" fmla="*/ 40 w 598"/>
                <a:gd name="T49" fmla="*/ 287 h 327"/>
                <a:gd name="T50" fmla="*/ 72 w 598"/>
                <a:gd name="T51" fmla="*/ 305 h 327"/>
                <a:gd name="T52" fmla="*/ 112 w 598"/>
                <a:gd name="T53" fmla="*/ 319 h 327"/>
                <a:gd name="T54" fmla="*/ 159 w 598"/>
                <a:gd name="T55" fmla="*/ 326 h 327"/>
                <a:gd name="T56" fmla="*/ 213 w 598"/>
                <a:gd name="T57" fmla="*/ 327 h 327"/>
                <a:gd name="T58" fmla="*/ 274 w 598"/>
                <a:gd name="T59" fmla="*/ 320 h 327"/>
                <a:gd name="T60" fmla="*/ 340 w 598"/>
                <a:gd name="T61" fmla="*/ 303 h 327"/>
                <a:gd name="T62" fmla="*/ 413 w 598"/>
                <a:gd name="T63" fmla="*/ 27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8" h="327">
                  <a:moveTo>
                    <a:pt x="450" y="262"/>
                  </a:moveTo>
                  <a:lnTo>
                    <a:pt x="479" y="249"/>
                  </a:lnTo>
                  <a:lnTo>
                    <a:pt x="505" y="235"/>
                  </a:lnTo>
                  <a:lnTo>
                    <a:pt x="527" y="222"/>
                  </a:lnTo>
                  <a:lnTo>
                    <a:pt x="546" y="207"/>
                  </a:lnTo>
                  <a:lnTo>
                    <a:pt x="562" y="194"/>
                  </a:lnTo>
                  <a:lnTo>
                    <a:pt x="575" y="179"/>
                  </a:lnTo>
                  <a:lnTo>
                    <a:pt x="585" y="165"/>
                  </a:lnTo>
                  <a:lnTo>
                    <a:pt x="592" y="151"/>
                  </a:lnTo>
                  <a:lnTo>
                    <a:pt x="596" y="137"/>
                  </a:lnTo>
                  <a:lnTo>
                    <a:pt x="598" y="123"/>
                  </a:lnTo>
                  <a:lnTo>
                    <a:pt x="597" y="110"/>
                  </a:lnTo>
                  <a:lnTo>
                    <a:pt x="594" y="96"/>
                  </a:lnTo>
                  <a:lnTo>
                    <a:pt x="589" y="84"/>
                  </a:lnTo>
                  <a:lnTo>
                    <a:pt x="581" y="73"/>
                  </a:lnTo>
                  <a:lnTo>
                    <a:pt x="571" y="61"/>
                  </a:lnTo>
                  <a:lnTo>
                    <a:pt x="560" y="51"/>
                  </a:lnTo>
                  <a:lnTo>
                    <a:pt x="545" y="40"/>
                  </a:lnTo>
                  <a:lnTo>
                    <a:pt x="530" y="31"/>
                  </a:lnTo>
                  <a:lnTo>
                    <a:pt x="513" y="24"/>
                  </a:lnTo>
                  <a:lnTo>
                    <a:pt x="495" y="17"/>
                  </a:lnTo>
                  <a:lnTo>
                    <a:pt x="474" y="10"/>
                  </a:lnTo>
                  <a:lnTo>
                    <a:pt x="452" y="6"/>
                  </a:lnTo>
                  <a:lnTo>
                    <a:pt x="428" y="3"/>
                  </a:lnTo>
                  <a:lnTo>
                    <a:pt x="405" y="1"/>
                  </a:lnTo>
                  <a:lnTo>
                    <a:pt x="379" y="0"/>
                  </a:lnTo>
                  <a:lnTo>
                    <a:pt x="353" y="1"/>
                  </a:lnTo>
                  <a:lnTo>
                    <a:pt x="325" y="4"/>
                  </a:lnTo>
                  <a:lnTo>
                    <a:pt x="297" y="8"/>
                  </a:lnTo>
                  <a:lnTo>
                    <a:pt x="268" y="15"/>
                  </a:lnTo>
                  <a:lnTo>
                    <a:pt x="238" y="22"/>
                  </a:lnTo>
                  <a:lnTo>
                    <a:pt x="208" y="32"/>
                  </a:lnTo>
                  <a:lnTo>
                    <a:pt x="178" y="44"/>
                  </a:lnTo>
                  <a:lnTo>
                    <a:pt x="146" y="57"/>
                  </a:lnTo>
                  <a:lnTo>
                    <a:pt x="118" y="70"/>
                  </a:lnTo>
                  <a:lnTo>
                    <a:pt x="93" y="85"/>
                  </a:lnTo>
                  <a:lnTo>
                    <a:pt x="71" y="99"/>
                  </a:lnTo>
                  <a:lnTo>
                    <a:pt x="52" y="115"/>
                  </a:lnTo>
                  <a:lnTo>
                    <a:pt x="36" y="131"/>
                  </a:lnTo>
                  <a:lnTo>
                    <a:pt x="24" y="146"/>
                  </a:lnTo>
                  <a:lnTo>
                    <a:pt x="14" y="162"/>
                  </a:lnTo>
                  <a:lnTo>
                    <a:pt x="6" y="177"/>
                  </a:lnTo>
                  <a:lnTo>
                    <a:pt x="2" y="193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7"/>
                  </a:lnTo>
                  <a:lnTo>
                    <a:pt x="9" y="251"/>
                  </a:lnTo>
                  <a:lnTo>
                    <a:pt x="18" y="263"/>
                  </a:lnTo>
                  <a:lnTo>
                    <a:pt x="28" y="275"/>
                  </a:lnTo>
                  <a:lnTo>
                    <a:pt x="40" y="287"/>
                  </a:lnTo>
                  <a:lnTo>
                    <a:pt x="55" y="296"/>
                  </a:lnTo>
                  <a:lnTo>
                    <a:pt x="72" y="305"/>
                  </a:lnTo>
                  <a:lnTo>
                    <a:pt x="91" y="313"/>
                  </a:lnTo>
                  <a:lnTo>
                    <a:pt x="112" y="319"/>
                  </a:lnTo>
                  <a:lnTo>
                    <a:pt x="135" y="323"/>
                  </a:lnTo>
                  <a:lnTo>
                    <a:pt x="159" y="326"/>
                  </a:lnTo>
                  <a:lnTo>
                    <a:pt x="185" y="327"/>
                  </a:lnTo>
                  <a:lnTo>
                    <a:pt x="213" y="327"/>
                  </a:lnTo>
                  <a:lnTo>
                    <a:pt x="243" y="324"/>
                  </a:lnTo>
                  <a:lnTo>
                    <a:pt x="274" y="320"/>
                  </a:lnTo>
                  <a:lnTo>
                    <a:pt x="307" y="313"/>
                  </a:lnTo>
                  <a:lnTo>
                    <a:pt x="340" y="303"/>
                  </a:lnTo>
                  <a:lnTo>
                    <a:pt x="376" y="292"/>
                  </a:lnTo>
                  <a:lnTo>
                    <a:pt x="413" y="279"/>
                  </a:lnTo>
                  <a:lnTo>
                    <a:pt x="450" y="262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0" name="Freeform 46">
              <a:extLst>
                <a:ext uri="{FF2B5EF4-FFF2-40B4-BE49-F238E27FC236}">
                  <a16:creationId xmlns:a16="http://schemas.microsoft.com/office/drawing/2014/main" id="{3E6D7578-7BAA-46EA-8605-C6A40D64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814"/>
              <a:ext cx="108" cy="151"/>
            </a:xfrm>
            <a:custGeom>
              <a:avLst/>
              <a:gdLst>
                <a:gd name="T0" fmla="*/ 360 w 857"/>
                <a:gd name="T1" fmla="*/ 170 h 1210"/>
                <a:gd name="T2" fmla="*/ 450 w 857"/>
                <a:gd name="T3" fmla="*/ 90 h 1210"/>
                <a:gd name="T4" fmla="*/ 534 w 857"/>
                <a:gd name="T5" fmla="*/ 36 h 1210"/>
                <a:gd name="T6" fmla="*/ 608 w 857"/>
                <a:gd name="T7" fmla="*/ 6 h 1210"/>
                <a:gd name="T8" fmla="*/ 674 w 857"/>
                <a:gd name="T9" fmla="*/ 0 h 1210"/>
                <a:gd name="T10" fmla="*/ 732 w 857"/>
                <a:gd name="T11" fmla="*/ 13 h 1210"/>
                <a:gd name="T12" fmla="*/ 779 w 857"/>
                <a:gd name="T13" fmla="*/ 45 h 1210"/>
                <a:gd name="T14" fmla="*/ 816 w 857"/>
                <a:gd name="T15" fmla="*/ 94 h 1210"/>
                <a:gd name="T16" fmla="*/ 841 w 857"/>
                <a:gd name="T17" fmla="*/ 157 h 1210"/>
                <a:gd name="T18" fmla="*/ 855 w 857"/>
                <a:gd name="T19" fmla="*/ 235 h 1210"/>
                <a:gd name="T20" fmla="*/ 856 w 857"/>
                <a:gd name="T21" fmla="*/ 323 h 1210"/>
                <a:gd name="T22" fmla="*/ 844 w 857"/>
                <a:gd name="T23" fmla="*/ 420 h 1210"/>
                <a:gd name="T24" fmla="*/ 819 w 857"/>
                <a:gd name="T25" fmla="*/ 526 h 1210"/>
                <a:gd name="T26" fmla="*/ 779 w 857"/>
                <a:gd name="T27" fmla="*/ 638 h 1210"/>
                <a:gd name="T28" fmla="*/ 724 w 857"/>
                <a:gd name="T29" fmla="*/ 753 h 1210"/>
                <a:gd name="T30" fmla="*/ 654 w 857"/>
                <a:gd name="T31" fmla="*/ 870 h 1210"/>
                <a:gd name="T32" fmla="*/ 561 w 857"/>
                <a:gd name="T33" fmla="*/ 989 h 1210"/>
                <a:gd name="T34" fmla="*/ 464 w 857"/>
                <a:gd name="T35" fmla="*/ 1086 h 1210"/>
                <a:gd name="T36" fmla="*/ 373 w 857"/>
                <a:gd name="T37" fmla="*/ 1153 h 1210"/>
                <a:gd name="T38" fmla="*/ 289 w 857"/>
                <a:gd name="T39" fmla="*/ 1195 h 1210"/>
                <a:gd name="T40" fmla="*/ 214 w 857"/>
                <a:gd name="T41" fmla="*/ 1210 h 1210"/>
                <a:gd name="T42" fmla="*/ 149 w 857"/>
                <a:gd name="T43" fmla="*/ 1203 h 1210"/>
                <a:gd name="T44" fmla="*/ 93 w 857"/>
                <a:gd name="T45" fmla="*/ 1174 h 1210"/>
                <a:gd name="T46" fmla="*/ 49 w 857"/>
                <a:gd name="T47" fmla="*/ 1126 h 1210"/>
                <a:gd name="T48" fmla="*/ 19 w 857"/>
                <a:gd name="T49" fmla="*/ 1061 h 1210"/>
                <a:gd name="T50" fmla="*/ 2 w 857"/>
                <a:gd name="T51" fmla="*/ 981 h 1210"/>
                <a:gd name="T52" fmla="*/ 1 w 857"/>
                <a:gd name="T53" fmla="*/ 887 h 1210"/>
                <a:gd name="T54" fmla="*/ 15 w 857"/>
                <a:gd name="T55" fmla="*/ 782 h 1210"/>
                <a:gd name="T56" fmla="*/ 47 w 857"/>
                <a:gd name="T57" fmla="*/ 667 h 1210"/>
                <a:gd name="T58" fmla="*/ 98 w 857"/>
                <a:gd name="T59" fmla="*/ 545 h 1210"/>
                <a:gd name="T60" fmla="*/ 167 w 857"/>
                <a:gd name="T61" fmla="*/ 417 h 1210"/>
                <a:gd name="T62" fmla="*/ 258 w 857"/>
                <a:gd name="T63" fmla="*/ 286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7" h="1210">
                  <a:moveTo>
                    <a:pt x="312" y="220"/>
                  </a:moveTo>
                  <a:lnTo>
                    <a:pt x="360" y="170"/>
                  </a:lnTo>
                  <a:lnTo>
                    <a:pt x="405" y="126"/>
                  </a:lnTo>
                  <a:lnTo>
                    <a:pt x="450" y="90"/>
                  </a:lnTo>
                  <a:lnTo>
                    <a:pt x="492" y="60"/>
                  </a:lnTo>
                  <a:lnTo>
                    <a:pt x="534" y="36"/>
                  </a:lnTo>
                  <a:lnTo>
                    <a:pt x="572" y="19"/>
                  </a:lnTo>
                  <a:lnTo>
                    <a:pt x="608" y="6"/>
                  </a:lnTo>
                  <a:lnTo>
                    <a:pt x="642" y="0"/>
                  </a:lnTo>
                  <a:lnTo>
                    <a:pt x="674" y="0"/>
                  </a:lnTo>
                  <a:lnTo>
                    <a:pt x="704" y="4"/>
                  </a:lnTo>
                  <a:lnTo>
                    <a:pt x="732" y="13"/>
                  </a:lnTo>
                  <a:lnTo>
                    <a:pt x="757" y="27"/>
                  </a:lnTo>
                  <a:lnTo>
                    <a:pt x="779" y="45"/>
                  </a:lnTo>
                  <a:lnTo>
                    <a:pt x="798" y="67"/>
                  </a:lnTo>
                  <a:lnTo>
                    <a:pt x="816" y="94"/>
                  </a:lnTo>
                  <a:lnTo>
                    <a:pt x="829" y="124"/>
                  </a:lnTo>
                  <a:lnTo>
                    <a:pt x="841" y="157"/>
                  </a:lnTo>
                  <a:lnTo>
                    <a:pt x="849" y="195"/>
                  </a:lnTo>
                  <a:lnTo>
                    <a:pt x="855" y="235"/>
                  </a:lnTo>
                  <a:lnTo>
                    <a:pt x="857" y="278"/>
                  </a:lnTo>
                  <a:lnTo>
                    <a:pt x="856" y="323"/>
                  </a:lnTo>
                  <a:lnTo>
                    <a:pt x="852" y="371"/>
                  </a:lnTo>
                  <a:lnTo>
                    <a:pt x="844" y="420"/>
                  </a:lnTo>
                  <a:lnTo>
                    <a:pt x="834" y="472"/>
                  </a:lnTo>
                  <a:lnTo>
                    <a:pt x="819" y="526"/>
                  </a:lnTo>
                  <a:lnTo>
                    <a:pt x="800" y="581"/>
                  </a:lnTo>
                  <a:lnTo>
                    <a:pt x="779" y="638"/>
                  </a:lnTo>
                  <a:lnTo>
                    <a:pt x="753" y="695"/>
                  </a:lnTo>
                  <a:lnTo>
                    <a:pt x="724" y="753"/>
                  </a:lnTo>
                  <a:lnTo>
                    <a:pt x="691" y="811"/>
                  </a:lnTo>
                  <a:lnTo>
                    <a:pt x="654" y="870"/>
                  </a:lnTo>
                  <a:lnTo>
                    <a:pt x="612" y="929"/>
                  </a:lnTo>
                  <a:lnTo>
                    <a:pt x="561" y="989"/>
                  </a:lnTo>
                  <a:lnTo>
                    <a:pt x="512" y="1041"/>
                  </a:lnTo>
                  <a:lnTo>
                    <a:pt x="464" y="1086"/>
                  </a:lnTo>
                  <a:lnTo>
                    <a:pt x="418" y="1123"/>
                  </a:lnTo>
                  <a:lnTo>
                    <a:pt x="373" y="1153"/>
                  </a:lnTo>
                  <a:lnTo>
                    <a:pt x="331" y="1177"/>
                  </a:lnTo>
                  <a:lnTo>
                    <a:pt x="289" y="1195"/>
                  </a:lnTo>
                  <a:lnTo>
                    <a:pt x="251" y="1205"/>
                  </a:lnTo>
                  <a:lnTo>
                    <a:pt x="214" y="1210"/>
                  </a:lnTo>
                  <a:lnTo>
                    <a:pt x="180" y="1209"/>
                  </a:lnTo>
                  <a:lnTo>
                    <a:pt x="149" y="1203"/>
                  </a:lnTo>
                  <a:lnTo>
                    <a:pt x="120" y="1191"/>
                  </a:lnTo>
                  <a:lnTo>
                    <a:pt x="93" y="1174"/>
                  </a:lnTo>
                  <a:lnTo>
                    <a:pt x="70" y="1152"/>
                  </a:lnTo>
                  <a:lnTo>
                    <a:pt x="49" y="1126"/>
                  </a:lnTo>
                  <a:lnTo>
                    <a:pt x="33" y="1095"/>
                  </a:lnTo>
                  <a:lnTo>
                    <a:pt x="19" y="1061"/>
                  </a:lnTo>
                  <a:lnTo>
                    <a:pt x="9" y="1023"/>
                  </a:lnTo>
                  <a:lnTo>
                    <a:pt x="2" y="981"/>
                  </a:lnTo>
                  <a:lnTo>
                    <a:pt x="0" y="935"/>
                  </a:lnTo>
                  <a:lnTo>
                    <a:pt x="1" y="887"/>
                  </a:lnTo>
                  <a:lnTo>
                    <a:pt x="6" y="836"/>
                  </a:lnTo>
                  <a:lnTo>
                    <a:pt x="15" y="782"/>
                  </a:lnTo>
                  <a:lnTo>
                    <a:pt x="29" y="726"/>
                  </a:lnTo>
                  <a:lnTo>
                    <a:pt x="47" y="667"/>
                  </a:lnTo>
                  <a:lnTo>
                    <a:pt x="70" y="607"/>
                  </a:lnTo>
                  <a:lnTo>
                    <a:pt x="98" y="545"/>
                  </a:lnTo>
                  <a:lnTo>
                    <a:pt x="130" y="482"/>
                  </a:lnTo>
                  <a:lnTo>
                    <a:pt x="167" y="417"/>
                  </a:lnTo>
                  <a:lnTo>
                    <a:pt x="211" y="352"/>
                  </a:lnTo>
                  <a:lnTo>
                    <a:pt x="258" y="286"/>
                  </a:lnTo>
                  <a:lnTo>
                    <a:pt x="312" y="220"/>
                  </a:lnTo>
                  <a:close/>
                </a:path>
              </a:pathLst>
            </a:custGeom>
            <a:solidFill>
              <a:srgbClr val="D4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1" name="Freeform 47">
              <a:extLst>
                <a:ext uri="{FF2B5EF4-FFF2-40B4-BE49-F238E27FC236}">
                  <a16:creationId xmlns:a16="http://schemas.microsoft.com/office/drawing/2014/main" id="{157A82AE-D3CE-4AB9-A754-F7B1367A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826"/>
              <a:ext cx="89" cy="123"/>
            </a:xfrm>
            <a:custGeom>
              <a:avLst/>
              <a:gdLst>
                <a:gd name="T0" fmla="*/ 306 w 710"/>
                <a:gd name="T1" fmla="*/ 136 h 986"/>
                <a:gd name="T2" fmla="*/ 383 w 710"/>
                <a:gd name="T3" fmla="*/ 72 h 986"/>
                <a:gd name="T4" fmla="*/ 451 w 710"/>
                <a:gd name="T5" fmla="*/ 28 h 986"/>
                <a:gd name="T6" fmla="*/ 514 w 710"/>
                <a:gd name="T7" fmla="*/ 6 h 986"/>
                <a:gd name="T8" fmla="*/ 568 w 710"/>
                <a:gd name="T9" fmla="*/ 0 h 986"/>
                <a:gd name="T10" fmla="*/ 615 w 710"/>
                <a:gd name="T11" fmla="*/ 13 h 986"/>
                <a:gd name="T12" fmla="*/ 653 w 710"/>
                <a:gd name="T13" fmla="*/ 40 h 986"/>
                <a:gd name="T14" fmla="*/ 682 w 710"/>
                <a:gd name="T15" fmla="*/ 80 h 986"/>
                <a:gd name="T16" fmla="*/ 700 w 710"/>
                <a:gd name="T17" fmla="*/ 132 h 986"/>
                <a:gd name="T18" fmla="*/ 710 w 710"/>
                <a:gd name="T19" fmla="*/ 195 h 986"/>
                <a:gd name="T20" fmla="*/ 708 w 710"/>
                <a:gd name="T21" fmla="*/ 267 h 986"/>
                <a:gd name="T22" fmla="*/ 695 w 710"/>
                <a:gd name="T23" fmla="*/ 345 h 986"/>
                <a:gd name="T24" fmla="*/ 670 w 710"/>
                <a:gd name="T25" fmla="*/ 430 h 986"/>
                <a:gd name="T26" fmla="*/ 633 w 710"/>
                <a:gd name="T27" fmla="*/ 519 h 986"/>
                <a:gd name="T28" fmla="*/ 584 w 710"/>
                <a:gd name="T29" fmla="*/ 610 h 986"/>
                <a:gd name="T30" fmla="*/ 521 w 710"/>
                <a:gd name="T31" fmla="*/ 702 h 986"/>
                <a:gd name="T32" fmla="*/ 446 w 710"/>
                <a:gd name="T33" fmla="*/ 800 h 986"/>
                <a:gd name="T34" fmla="*/ 372 w 710"/>
                <a:gd name="T35" fmla="*/ 880 h 986"/>
                <a:gd name="T36" fmla="*/ 302 w 710"/>
                <a:gd name="T37" fmla="*/ 937 h 986"/>
                <a:gd name="T38" fmla="*/ 236 w 710"/>
                <a:gd name="T39" fmla="*/ 973 h 986"/>
                <a:gd name="T40" fmla="*/ 176 w 710"/>
                <a:gd name="T41" fmla="*/ 986 h 986"/>
                <a:gd name="T42" fmla="*/ 123 w 710"/>
                <a:gd name="T43" fmla="*/ 980 h 986"/>
                <a:gd name="T44" fmla="*/ 78 w 710"/>
                <a:gd name="T45" fmla="*/ 957 h 986"/>
                <a:gd name="T46" fmla="*/ 42 w 710"/>
                <a:gd name="T47" fmla="*/ 918 h 986"/>
                <a:gd name="T48" fmla="*/ 17 w 710"/>
                <a:gd name="T49" fmla="*/ 864 h 986"/>
                <a:gd name="T50" fmla="*/ 2 w 710"/>
                <a:gd name="T51" fmla="*/ 798 h 986"/>
                <a:gd name="T52" fmla="*/ 1 w 710"/>
                <a:gd name="T53" fmla="*/ 720 h 986"/>
                <a:gd name="T54" fmla="*/ 14 w 710"/>
                <a:gd name="T55" fmla="*/ 634 h 986"/>
                <a:gd name="T56" fmla="*/ 40 w 710"/>
                <a:gd name="T57" fmla="*/ 540 h 986"/>
                <a:gd name="T58" fmla="*/ 83 w 710"/>
                <a:gd name="T59" fmla="*/ 440 h 986"/>
                <a:gd name="T60" fmla="*/ 143 w 710"/>
                <a:gd name="T61" fmla="*/ 336 h 986"/>
                <a:gd name="T62" fmla="*/ 220 w 710"/>
                <a:gd name="T63" fmla="*/ 23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10" h="986">
                  <a:moveTo>
                    <a:pt x="267" y="176"/>
                  </a:moveTo>
                  <a:lnTo>
                    <a:pt x="306" y="136"/>
                  </a:lnTo>
                  <a:lnTo>
                    <a:pt x="346" y="101"/>
                  </a:lnTo>
                  <a:lnTo>
                    <a:pt x="383" y="72"/>
                  </a:lnTo>
                  <a:lnTo>
                    <a:pt x="418" y="47"/>
                  </a:lnTo>
                  <a:lnTo>
                    <a:pt x="451" y="28"/>
                  </a:lnTo>
                  <a:lnTo>
                    <a:pt x="483" y="15"/>
                  </a:lnTo>
                  <a:lnTo>
                    <a:pt x="514" y="6"/>
                  </a:lnTo>
                  <a:lnTo>
                    <a:pt x="542" y="0"/>
                  </a:lnTo>
                  <a:lnTo>
                    <a:pt x="568" y="0"/>
                  </a:lnTo>
                  <a:lnTo>
                    <a:pt x="593" y="5"/>
                  </a:lnTo>
                  <a:lnTo>
                    <a:pt x="615" y="13"/>
                  </a:lnTo>
                  <a:lnTo>
                    <a:pt x="635" y="24"/>
                  </a:lnTo>
                  <a:lnTo>
                    <a:pt x="653" y="40"/>
                  </a:lnTo>
                  <a:lnTo>
                    <a:pt x="668" y="58"/>
                  </a:lnTo>
                  <a:lnTo>
                    <a:pt x="682" y="80"/>
                  </a:lnTo>
                  <a:lnTo>
                    <a:pt x="692" y="105"/>
                  </a:lnTo>
                  <a:lnTo>
                    <a:pt x="700" y="132"/>
                  </a:lnTo>
                  <a:lnTo>
                    <a:pt x="707" y="162"/>
                  </a:lnTo>
                  <a:lnTo>
                    <a:pt x="710" y="195"/>
                  </a:lnTo>
                  <a:lnTo>
                    <a:pt x="710" y="229"/>
                  </a:lnTo>
                  <a:lnTo>
                    <a:pt x="708" y="267"/>
                  </a:lnTo>
                  <a:lnTo>
                    <a:pt x="702" y="305"/>
                  </a:lnTo>
                  <a:lnTo>
                    <a:pt x="695" y="345"/>
                  </a:lnTo>
                  <a:lnTo>
                    <a:pt x="684" y="387"/>
                  </a:lnTo>
                  <a:lnTo>
                    <a:pt x="670" y="430"/>
                  </a:lnTo>
                  <a:lnTo>
                    <a:pt x="654" y="474"/>
                  </a:lnTo>
                  <a:lnTo>
                    <a:pt x="633" y="519"/>
                  </a:lnTo>
                  <a:lnTo>
                    <a:pt x="610" y="565"/>
                  </a:lnTo>
                  <a:lnTo>
                    <a:pt x="584" y="610"/>
                  </a:lnTo>
                  <a:lnTo>
                    <a:pt x="555" y="657"/>
                  </a:lnTo>
                  <a:lnTo>
                    <a:pt x="521" y="702"/>
                  </a:lnTo>
                  <a:lnTo>
                    <a:pt x="484" y="749"/>
                  </a:lnTo>
                  <a:lnTo>
                    <a:pt x="446" y="800"/>
                  </a:lnTo>
                  <a:lnTo>
                    <a:pt x="409" y="843"/>
                  </a:lnTo>
                  <a:lnTo>
                    <a:pt x="372" y="880"/>
                  </a:lnTo>
                  <a:lnTo>
                    <a:pt x="336" y="913"/>
                  </a:lnTo>
                  <a:lnTo>
                    <a:pt x="302" y="937"/>
                  </a:lnTo>
                  <a:lnTo>
                    <a:pt x="268" y="958"/>
                  </a:lnTo>
                  <a:lnTo>
                    <a:pt x="236" y="973"/>
                  </a:lnTo>
                  <a:lnTo>
                    <a:pt x="205" y="982"/>
                  </a:lnTo>
                  <a:lnTo>
                    <a:pt x="176" y="986"/>
                  </a:lnTo>
                  <a:lnTo>
                    <a:pt x="148" y="985"/>
                  </a:lnTo>
                  <a:lnTo>
                    <a:pt x="123" y="980"/>
                  </a:lnTo>
                  <a:lnTo>
                    <a:pt x="99" y="970"/>
                  </a:lnTo>
                  <a:lnTo>
                    <a:pt x="78" y="957"/>
                  </a:lnTo>
                  <a:lnTo>
                    <a:pt x="59" y="938"/>
                  </a:lnTo>
                  <a:lnTo>
                    <a:pt x="42" y="918"/>
                  </a:lnTo>
                  <a:lnTo>
                    <a:pt x="28" y="892"/>
                  </a:lnTo>
                  <a:lnTo>
                    <a:pt x="17" y="864"/>
                  </a:lnTo>
                  <a:lnTo>
                    <a:pt x="8" y="832"/>
                  </a:lnTo>
                  <a:lnTo>
                    <a:pt x="2" y="798"/>
                  </a:lnTo>
                  <a:lnTo>
                    <a:pt x="0" y="760"/>
                  </a:lnTo>
                  <a:lnTo>
                    <a:pt x="1" y="720"/>
                  </a:lnTo>
                  <a:lnTo>
                    <a:pt x="5" y="679"/>
                  </a:lnTo>
                  <a:lnTo>
                    <a:pt x="14" y="634"/>
                  </a:lnTo>
                  <a:lnTo>
                    <a:pt x="25" y="587"/>
                  </a:lnTo>
                  <a:lnTo>
                    <a:pt x="40" y="540"/>
                  </a:lnTo>
                  <a:lnTo>
                    <a:pt x="59" y="491"/>
                  </a:lnTo>
                  <a:lnTo>
                    <a:pt x="83" y="440"/>
                  </a:lnTo>
                  <a:lnTo>
                    <a:pt x="111" y="389"/>
                  </a:lnTo>
                  <a:lnTo>
                    <a:pt x="143" y="336"/>
                  </a:lnTo>
                  <a:lnTo>
                    <a:pt x="179" y="283"/>
                  </a:lnTo>
                  <a:lnTo>
                    <a:pt x="220" y="230"/>
                  </a:lnTo>
                  <a:lnTo>
                    <a:pt x="267" y="176"/>
                  </a:lnTo>
                  <a:close/>
                </a:path>
              </a:pathLst>
            </a:custGeom>
            <a:solidFill>
              <a:srgbClr val="C29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2" name="Freeform 48">
              <a:extLst>
                <a:ext uri="{FF2B5EF4-FFF2-40B4-BE49-F238E27FC236}">
                  <a16:creationId xmlns:a16="http://schemas.microsoft.com/office/drawing/2014/main" id="{761A99AA-61EE-459E-9E70-55288C4D0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1840"/>
              <a:ext cx="70" cy="95"/>
            </a:xfrm>
            <a:custGeom>
              <a:avLst/>
              <a:gdLst>
                <a:gd name="T0" fmla="*/ 244 w 556"/>
                <a:gd name="T1" fmla="*/ 114 h 765"/>
                <a:gd name="T2" fmla="*/ 302 w 556"/>
                <a:gd name="T3" fmla="*/ 61 h 765"/>
                <a:gd name="T4" fmla="*/ 354 w 556"/>
                <a:gd name="T5" fmla="*/ 25 h 765"/>
                <a:gd name="T6" fmla="*/ 402 w 556"/>
                <a:gd name="T7" fmla="*/ 5 h 765"/>
                <a:gd name="T8" fmla="*/ 443 w 556"/>
                <a:gd name="T9" fmla="*/ 0 h 765"/>
                <a:gd name="T10" fmla="*/ 480 w 556"/>
                <a:gd name="T11" fmla="*/ 8 h 765"/>
                <a:gd name="T12" fmla="*/ 510 w 556"/>
                <a:gd name="T13" fmla="*/ 29 h 765"/>
                <a:gd name="T14" fmla="*/ 532 w 556"/>
                <a:gd name="T15" fmla="*/ 60 h 765"/>
                <a:gd name="T16" fmla="*/ 548 w 556"/>
                <a:gd name="T17" fmla="*/ 102 h 765"/>
                <a:gd name="T18" fmla="*/ 555 w 556"/>
                <a:gd name="T19" fmla="*/ 150 h 765"/>
                <a:gd name="T20" fmla="*/ 554 w 556"/>
                <a:gd name="T21" fmla="*/ 206 h 765"/>
                <a:gd name="T22" fmla="*/ 545 w 556"/>
                <a:gd name="T23" fmla="*/ 268 h 765"/>
                <a:gd name="T24" fmla="*/ 525 w 556"/>
                <a:gd name="T25" fmla="*/ 335 h 765"/>
                <a:gd name="T26" fmla="*/ 496 w 556"/>
                <a:gd name="T27" fmla="*/ 405 h 765"/>
                <a:gd name="T28" fmla="*/ 457 w 556"/>
                <a:gd name="T29" fmla="*/ 476 h 765"/>
                <a:gd name="T30" fmla="*/ 407 w 556"/>
                <a:gd name="T31" fmla="*/ 549 h 765"/>
                <a:gd name="T32" fmla="*/ 347 w 556"/>
                <a:gd name="T33" fmla="*/ 622 h 765"/>
                <a:gd name="T34" fmla="*/ 288 w 556"/>
                <a:gd name="T35" fmla="*/ 685 h 765"/>
                <a:gd name="T36" fmla="*/ 232 w 556"/>
                <a:gd name="T37" fmla="*/ 728 h 765"/>
                <a:gd name="T38" fmla="*/ 181 w 556"/>
                <a:gd name="T39" fmla="*/ 755 h 765"/>
                <a:gd name="T40" fmla="*/ 134 w 556"/>
                <a:gd name="T41" fmla="*/ 765 h 765"/>
                <a:gd name="T42" fmla="*/ 93 w 556"/>
                <a:gd name="T43" fmla="*/ 760 h 765"/>
                <a:gd name="T44" fmla="*/ 58 w 556"/>
                <a:gd name="T45" fmla="*/ 742 h 765"/>
                <a:gd name="T46" fmla="*/ 31 w 556"/>
                <a:gd name="T47" fmla="*/ 712 h 765"/>
                <a:gd name="T48" fmla="*/ 11 w 556"/>
                <a:gd name="T49" fmla="*/ 672 h 765"/>
                <a:gd name="T50" fmla="*/ 2 w 556"/>
                <a:gd name="T51" fmla="*/ 621 h 765"/>
                <a:gd name="T52" fmla="*/ 1 w 556"/>
                <a:gd name="T53" fmla="*/ 562 h 765"/>
                <a:gd name="T54" fmla="*/ 11 w 556"/>
                <a:gd name="T55" fmla="*/ 497 h 765"/>
                <a:gd name="T56" fmla="*/ 34 w 556"/>
                <a:gd name="T57" fmla="*/ 426 h 765"/>
                <a:gd name="T58" fmla="*/ 68 w 556"/>
                <a:gd name="T59" fmla="*/ 349 h 765"/>
                <a:gd name="T60" fmla="*/ 115 w 556"/>
                <a:gd name="T61" fmla="*/ 270 h 765"/>
                <a:gd name="T62" fmla="*/ 178 w 556"/>
                <a:gd name="T63" fmla="*/ 189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6" h="765">
                  <a:moveTo>
                    <a:pt x="214" y="148"/>
                  </a:moveTo>
                  <a:lnTo>
                    <a:pt x="244" y="114"/>
                  </a:lnTo>
                  <a:lnTo>
                    <a:pt x="274" y="86"/>
                  </a:lnTo>
                  <a:lnTo>
                    <a:pt x="302" y="61"/>
                  </a:lnTo>
                  <a:lnTo>
                    <a:pt x="329" y="42"/>
                  </a:lnTo>
                  <a:lnTo>
                    <a:pt x="354" y="25"/>
                  </a:lnTo>
                  <a:lnTo>
                    <a:pt x="378" y="14"/>
                  </a:lnTo>
                  <a:lnTo>
                    <a:pt x="402" y="5"/>
                  </a:lnTo>
                  <a:lnTo>
                    <a:pt x="424" y="1"/>
                  </a:lnTo>
                  <a:lnTo>
                    <a:pt x="443" y="0"/>
                  </a:lnTo>
                  <a:lnTo>
                    <a:pt x="463" y="3"/>
                  </a:lnTo>
                  <a:lnTo>
                    <a:pt x="480" y="8"/>
                  </a:lnTo>
                  <a:lnTo>
                    <a:pt x="496" y="18"/>
                  </a:lnTo>
                  <a:lnTo>
                    <a:pt x="510" y="29"/>
                  </a:lnTo>
                  <a:lnTo>
                    <a:pt x="522" y="44"/>
                  </a:lnTo>
                  <a:lnTo>
                    <a:pt x="532" y="60"/>
                  </a:lnTo>
                  <a:lnTo>
                    <a:pt x="541" y="80"/>
                  </a:lnTo>
                  <a:lnTo>
                    <a:pt x="548" y="102"/>
                  </a:lnTo>
                  <a:lnTo>
                    <a:pt x="552" y="124"/>
                  </a:lnTo>
                  <a:lnTo>
                    <a:pt x="555" y="150"/>
                  </a:lnTo>
                  <a:lnTo>
                    <a:pt x="556" y="178"/>
                  </a:lnTo>
                  <a:lnTo>
                    <a:pt x="554" y="206"/>
                  </a:lnTo>
                  <a:lnTo>
                    <a:pt x="550" y="237"/>
                  </a:lnTo>
                  <a:lnTo>
                    <a:pt x="545" y="268"/>
                  </a:lnTo>
                  <a:lnTo>
                    <a:pt x="535" y="301"/>
                  </a:lnTo>
                  <a:lnTo>
                    <a:pt x="525" y="335"/>
                  </a:lnTo>
                  <a:lnTo>
                    <a:pt x="512" y="370"/>
                  </a:lnTo>
                  <a:lnTo>
                    <a:pt x="496" y="405"/>
                  </a:lnTo>
                  <a:lnTo>
                    <a:pt x="478" y="440"/>
                  </a:lnTo>
                  <a:lnTo>
                    <a:pt x="457" y="476"/>
                  </a:lnTo>
                  <a:lnTo>
                    <a:pt x="433" y="513"/>
                  </a:lnTo>
                  <a:lnTo>
                    <a:pt x="407" y="549"/>
                  </a:lnTo>
                  <a:lnTo>
                    <a:pt x="377" y="584"/>
                  </a:lnTo>
                  <a:lnTo>
                    <a:pt x="347" y="622"/>
                  </a:lnTo>
                  <a:lnTo>
                    <a:pt x="317" y="657"/>
                  </a:lnTo>
                  <a:lnTo>
                    <a:pt x="288" y="685"/>
                  </a:lnTo>
                  <a:lnTo>
                    <a:pt x="260" y="708"/>
                  </a:lnTo>
                  <a:lnTo>
                    <a:pt x="232" y="728"/>
                  </a:lnTo>
                  <a:lnTo>
                    <a:pt x="205" y="744"/>
                  </a:lnTo>
                  <a:lnTo>
                    <a:pt x="181" y="755"/>
                  </a:lnTo>
                  <a:lnTo>
                    <a:pt x="157" y="761"/>
                  </a:lnTo>
                  <a:lnTo>
                    <a:pt x="134" y="765"/>
                  </a:lnTo>
                  <a:lnTo>
                    <a:pt x="112" y="764"/>
                  </a:lnTo>
                  <a:lnTo>
                    <a:pt x="93" y="760"/>
                  </a:lnTo>
                  <a:lnTo>
                    <a:pt x="74" y="753"/>
                  </a:lnTo>
                  <a:lnTo>
                    <a:pt x="58" y="742"/>
                  </a:lnTo>
                  <a:lnTo>
                    <a:pt x="43" y="729"/>
                  </a:lnTo>
                  <a:lnTo>
                    <a:pt x="31" y="712"/>
                  </a:lnTo>
                  <a:lnTo>
                    <a:pt x="19" y="694"/>
                  </a:lnTo>
                  <a:lnTo>
                    <a:pt x="11" y="672"/>
                  </a:lnTo>
                  <a:lnTo>
                    <a:pt x="5" y="647"/>
                  </a:lnTo>
                  <a:lnTo>
                    <a:pt x="2" y="621"/>
                  </a:lnTo>
                  <a:lnTo>
                    <a:pt x="0" y="592"/>
                  </a:lnTo>
                  <a:lnTo>
                    <a:pt x="1" y="562"/>
                  </a:lnTo>
                  <a:lnTo>
                    <a:pt x="5" y="530"/>
                  </a:lnTo>
                  <a:lnTo>
                    <a:pt x="11" y="497"/>
                  </a:lnTo>
                  <a:lnTo>
                    <a:pt x="21" y="462"/>
                  </a:lnTo>
                  <a:lnTo>
                    <a:pt x="34" y="426"/>
                  </a:lnTo>
                  <a:lnTo>
                    <a:pt x="49" y="387"/>
                  </a:lnTo>
                  <a:lnTo>
                    <a:pt x="68" y="349"/>
                  </a:lnTo>
                  <a:lnTo>
                    <a:pt x="91" y="310"/>
                  </a:lnTo>
                  <a:lnTo>
                    <a:pt x="115" y="270"/>
                  </a:lnTo>
                  <a:lnTo>
                    <a:pt x="144" y="230"/>
                  </a:lnTo>
                  <a:lnTo>
                    <a:pt x="178" y="189"/>
                  </a:lnTo>
                  <a:lnTo>
                    <a:pt x="214" y="148"/>
                  </a:lnTo>
                  <a:close/>
                </a:path>
              </a:pathLst>
            </a:custGeom>
            <a:solidFill>
              <a:srgbClr val="B58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3" name="Freeform 49">
              <a:extLst>
                <a:ext uri="{FF2B5EF4-FFF2-40B4-BE49-F238E27FC236}">
                  <a16:creationId xmlns:a16="http://schemas.microsoft.com/office/drawing/2014/main" id="{27415D5F-237D-4C12-A7D2-E4D45EE3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1852"/>
              <a:ext cx="51" cy="69"/>
            </a:xfrm>
            <a:custGeom>
              <a:avLst/>
              <a:gdLst>
                <a:gd name="T0" fmla="*/ 175 w 407"/>
                <a:gd name="T1" fmla="*/ 77 h 552"/>
                <a:gd name="T2" fmla="*/ 219 w 407"/>
                <a:gd name="T3" fmla="*/ 40 h 552"/>
                <a:gd name="T4" fmla="*/ 257 w 407"/>
                <a:gd name="T5" fmla="*/ 15 h 552"/>
                <a:gd name="T6" fmla="*/ 292 w 407"/>
                <a:gd name="T7" fmla="*/ 2 h 552"/>
                <a:gd name="T8" fmla="*/ 323 w 407"/>
                <a:gd name="T9" fmla="*/ 0 h 552"/>
                <a:gd name="T10" fmla="*/ 350 w 407"/>
                <a:gd name="T11" fmla="*/ 6 h 552"/>
                <a:gd name="T12" fmla="*/ 372 w 407"/>
                <a:gd name="T13" fmla="*/ 22 h 552"/>
                <a:gd name="T14" fmla="*/ 389 w 407"/>
                <a:gd name="T15" fmla="*/ 46 h 552"/>
                <a:gd name="T16" fmla="*/ 400 w 407"/>
                <a:gd name="T17" fmla="*/ 76 h 552"/>
                <a:gd name="T18" fmla="*/ 406 w 407"/>
                <a:gd name="T19" fmla="*/ 114 h 552"/>
                <a:gd name="T20" fmla="*/ 406 w 407"/>
                <a:gd name="T21" fmla="*/ 155 h 552"/>
                <a:gd name="T22" fmla="*/ 400 w 407"/>
                <a:gd name="T23" fmla="*/ 200 h 552"/>
                <a:gd name="T24" fmla="*/ 387 w 407"/>
                <a:gd name="T25" fmla="*/ 249 h 552"/>
                <a:gd name="T26" fmla="*/ 369 w 407"/>
                <a:gd name="T27" fmla="*/ 300 h 552"/>
                <a:gd name="T28" fmla="*/ 342 w 407"/>
                <a:gd name="T29" fmla="*/ 352 h 552"/>
                <a:gd name="T30" fmla="*/ 309 w 407"/>
                <a:gd name="T31" fmla="*/ 403 h 552"/>
                <a:gd name="T32" fmla="*/ 266 w 407"/>
                <a:gd name="T33" fmla="*/ 455 h 552"/>
                <a:gd name="T34" fmla="*/ 222 w 407"/>
                <a:gd name="T35" fmla="*/ 498 h 552"/>
                <a:gd name="T36" fmla="*/ 181 w 407"/>
                <a:gd name="T37" fmla="*/ 528 h 552"/>
                <a:gd name="T38" fmla="*/ 141 w 407"/>
                <a:gd name="T39" fmla="*/ 545 h 552"/>
                <a:gd name="T40" fmla="*/ 105 w 407"/>
                <a:gd name="T41" fmla="*/ 552 h 552"/>
                <a:gd name="T42" fmla="*/ 74 w 407"/>
                <a:gd name="T43" fmla="*/ 548 h 552"/>
                <a:gd name="T44" fmla="*/ 47 w 407"/>
                <a:gd name="T45" fmla="*/ 536 h 552"/>
                <a:gd name="T46" fmla="*/ 25 w 407"/>
                <a:gd name="T47" fmla="*/ 514 h 552"/>
                <a:gd name="T48" fmla="*/ 10 w 407"/>
                <a:gd name="T49" fmla="*/ 485 h 552"/>
                <a:gd name="T50" fmla="*/ 2 w 407"/>
                <a:gd name="T51" fmla="*/ 449 h 552"/>
                <a:gd name="T52" fmla="*/ 1 w 407"/>
                <a:gd name="T53" fmla="*/ 406 h 552"/>
                <a:gd name="T54" fmla="*/ 7 w 407"/>
                <a:gd name="T55" fmla="*/ 359 h 552"/>
                <a:gd name="T56" fmla="*/ 22 w 407"/>
                <a:gd name="T57" fmla="*/ 306 h 552"/>
                <a:gd name="T58" fmla="*/ 47 w 407"/>
                <a:gd name="T59" fmla="*/ 251 h 552"/>
                <a:gd name="T60" fmla="*/ 81 w 407"/>
                <a:gd name="T61" fmla="*/ 192 h 552"/>
                <a:gd name="T62" fmla="*/ 127 w 407"/>
                <a:gd name="T63" fmla="*/ 132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7" h="552">
                  <a:moveTo>
                    <a:pt x="154" y="101"/>
                  </a:moveTo>
                  <a:lnTo>
                    <a:pt x="175" y="77"/>
                  </a:lnTo>
                  <a:lnTo>
                    <a:pt x="197" y="58"/>
                  </a:lnTo>
                  <a:lnTo>
                    <a:pt x="219" y="40"/>
                  </a:lnTo>
                  <a:lnTo>
                    <a:pt x="239" y="27"/>
                  </a:lnTo>
                  <a:lnTo>
                    <a:pt x="257" y="15"/>
                  </a:lnTo>
                  <a:lnTo>
                    <a:pt x="276" y="7"/>
                  </a:lnTo>
                  <a:lnTo>
                    <a:pt x="292" y="2"/>
                  </a:lnTo>
                  <a:lnTo>
                    <a:pt x="309" y="0"/>
                  </a:lnTo>
                  <a:lnTo>
                    <a:pt x="323" y="0"/>
                  </a:lnTo>
                  <a:lnTo>
                    <a:pt x="338" y="2"/>
                  </a:lnTo>
                  <a:lnTo>
                    <a:pt x="350" y="6"/>
                  </a:lnTo>
                  <a:lnTo>
                    <a:pt x="362" y="13"/>
                  </a:lnTo>
                  <a:lnTo>
                    <a:pt x="372" y="22"/>
                  </a:lnTo>
                  <a:lnTo>
                    <a:pt x="381" y="33"/>
                  </a:lnTo>
                  <a:lnTo>
                    <a:pt x="389" y="46"/>
                  </a:lnTo>
                  <a:lnTo>
                    <a:pt x="395" y="61"/>
                  </a:lnTo>
                  <a:lnTo>
                    <a:pt x="400" y="76"/>
                  </a:lnTo>
                  <a:lnTo>
                    <a:pt x="404" y="94"/>
                  </a:lnTo>
                  <a:lnTo>
                    <a:pt x="406" y="114"/>
                  </a:lnTo>
                  <a:lnTo>
                    <a:pt x="407" y="133"/>
                  </a:lnTo>
                  <a:lnTo>
                    <a:pt x="406" y="155"/>
                  </a:lnTo>
                  <a:lnTo>
                    <a:pt x="404" y="177"/>
                  </a:lnTo>
                  <a:lnTo>
                    <a:pt x="400" y="200"/>
                  </a:lnTo>
                  <a:lnTo>
                    <a:pt x="395" y="224"/>
                  </a:lnTo>
                  <a:lnTo>
                    <a:pt x="387" y="249"/>
                  </a:lnTo>
                  <a:lnTo>
                    <a:pt x="379" y="274"/>
                  </a:lnTo>
                  <a:lnTo>
                    <a:pt x="369" y="300"/>
                  </a:lnTo>
                  <a:lnTo>
                    <a:pt x="356" y="326"/>
                  </a:lnTo>
                  <a:lnTo>
                    <a:pt x="342" y="352"/>
                  </a:lnTo>
                  <a:lnTo>
                    <a:pt x="326" y="377"/>
                  </a:lnTo>
                  <a:lnTo>
                    <a:pt x="309" y="403"/>
                  </a:lnTo>
                  <a:lnTo>
                    <a:pt x="289" y="429"/>
                  </a:lnTo>
                  <a:lnTo>
                    <a:pt x="266" y="455"/>
                  </a:lnTo>
                  <a:lnTo>
                    <a:pt x="245" y="478"/>
                  </a:lnTo>
                  <a:lnTo>
                    <a:pt x="222" y="498"/>
                  </a:lnTo>
                  <a:lnTo>
                    <a:pt x="201" y="514"/>
                  </a:lnTo>
                  <a:lnTo>
                    <a:pt x="181" y="528"/>
                  </a:lnTo>
                  <a:lnTo>
                    <a:pt x="160" y="538"/>
                  </a:lnTo>
                  <a:lnTo>
                    <a:pt x="141" y="545"/>
                  </a:lnTo>
                  <a:lnTo>
                    <a:pt x="123" y="550"/>
                  </a:lnTo>
                  <a:lnTo>
                    <a:pt x="105" y="552"/>
                  </a:lnTo>
                  <a:lnTo>
                    <a:pt x="89" y="551"/>
                  </a:lnTo>
                  <a:lnTo>
                    <a:pt x="74" y="548"/>
                  </a:lnTo>
                  <a:lnTo>
                    <a:pt x="60" y="543"/>
                  </a:lnTo>
                  <a:lnTo>
                    <a:pt x="47" y="536"/>
                  </a:lnTo>
                  <a:lnTo>
                    <a:pt x="36" y="526"/>
                  </a:lnTo>
                  <a:lnTo>
                    <a:pt x="25" y="514"/>
                  </a:lnTo>
                  <a:lnTo>
                    <a:pt x="17" y="501"/>
                  </a:lnTo>
                  <a:lnTo>
                    <a:pt x="10" y="485"/>
                  </a:lnTo>
                  <a:lnTo>
                    <a:pt x="5" y="468"/>
                  </a:lnTo>
                  <a:lnTo>
                    <a:pt x="2" y="449"/>
                  </a:lnTo>
                  <a:lnTo>
                    <a:pt x="0" y="428"/>
                  </a:lnTo>
                  <a:lnTo>
                    <a:pt x="1" y="406"/>
                  </a:lnTo>
                  <a:lnTo>
                    <a:pt x="3" y="383"/>
                  </a:lnTo>
                  <a:lnTo>
                    <a:pt x="7" y="359"/>
                  </a:lnTo>
                  <a:lnTo>
                    <a:pt x="14" y="333"/>
                  </a:lnTo>
                  <a:lnTo>
                    <a:pt x="22" y="306"/>
                  </a:lnTo>
                  <a:lnTo>
                    <a:pt x="34" y="279"/>
                  </a:lnTo>
                  <a:lnTo>
                    <a:pt x="47" y="251"/>
                  </a:lnTo>
                  <a:lnTo>
                    <a:pt x="63" y="222"/>
                  </a:lnTo>
                  <a:lnTo>
                    <a:pt x="81" y="192"/>
                  </a:lnTo>
                  <a:lnTo>
                    <a:pt x="103" y="162"/>
                  </a:lnTo>
                  <a:lnTo>
                    <a:pt x="127" y="132"/>
                  </a:lnTo>
                  <a:lnTo>
                    <a:pt x="154" y="101"/>
                  </a:lnTo>
                  <a:close/>
                </a:path>
              </a:pathLst>
            </a:custGeom>
            <a:solidFill>
              <a:srgbClr val="A78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0274" name="Group 50">
            <a:extLst>
              <a:ext uri="{FF2B5EF4-FFF2-40B4-BE49-F238E27FC236}">
                <a16:creationId xmlns:a16="http://schemas.microsoft.com/office/drawing/2014/main" id="{E2B2EC8F-DBC6-4ED7-8774-C853EFC8E11A}"/>
              </a:ext>
            </a:extLst>
          </p:cNvPr>
          <p:cNvGrpSpPr>
            <a:grpSpLocks noChangeAspect="1"/>
          </p:cNvGrpSpPr>
          <p:nvPr/>
        </p:nvGrpSpPr>
        <p:grpSpPr bwMode="auto">
          <a:xfrm rot="1112604">
            <a:off x="4283075" y="1412875"/>
            <a:ext cx="2520950" cy="1901825"/>
            <a:chOff x="4147" y="1162"/>
            <a:chExt cx="1613" cy="1217"/>
          </a:xfrm>
        </p:grpSpPr>
        <p:sp>
          <p:nvSpPr>
            <p:cNvPr id="180275" name="AutoShape 51">
              <a:extLst>
                <a:ext uri="{FF2B5EF4-FFF2-40B4-BE49-F238E27FC236}">
                  <a16:creationId xmlns:a16="http://schemas.microsoft.com/office/drawing/2014/main" id="{C869B71D-B99A-4396-88E7-7D37E4564CF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47" y="1162"/>
              <a:ext cx="1613" cy="1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6" name="Freeform 52">
              <a:extLst>
                <a:ext uri="{FF2B5EF4-FFF2-40B4-BE49-F238E27FC236}">
                  <a16:creationId xmlns:a16="http://schemas.microsoft.com/office/drawing/2014/main" id="{16ADC35E-EA86-4BAD-A329-5736FD93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162"/>
              <a:ext cx="1613" cy="1217"/>
            </a:xfrm>
            <a:custGeom>
              <a:avLst/>
              <a:gdLst>
                <a:gd name="T0" fmla="*/ 1682 w 16130"/>
                <a:gd name="T1" fmla="*/ 8704 h 12170"/>
                <a:gd name="T2" fmla="*/ 2412 w 16130"/>
                <a:gd name="T3" fmla="*/ 7610 h 12170"/>
                <a:gd name="T4" fmla="*/ 3506 w 16130"/>
                <a:gd name="T5" fmla="*/ 6653 h 12170"/>
                <a:gd name="T6" fmla="*/ 3554 w 16130"/>
                <a:gd name="T7" fmla="*/ 5832 h 12170"/>
                <a:gd name="T8" fmla="*/ 2550 w 16130"/>
                <a:gd name="T9" fmla="*/ 5421 h 12170"/>
                <a:gd name="T10" fmla="*/ 1818 w 16130"/>
                <a:gd name="T11" fmla="*/ 6338 h 12170"/>
                <a:gd name="T12" fmla="*/ 588 w 16130"/>
                <a:gd name="T13" fmla="*/ 7199 h 12170"/>
                <a:gd name="T14" fmla="*/ 226 w 16130"/>
                <a:gd name="T15" fmla="*/ 6065 h 12170"/>
                <a:gd name="T16" fmla="*/ 725 w 16130"/>
                <a:gd name="T17" fmla="*/ 6837 h 12170"/>
                <a:gd name="T18" fmla="*/ 1504 w 16130"/>
                <a:gd name="T19" fmla="*/ 5969 h 12170"/>
                <a:gd name="T20" fmla="*/ 2412 w 16130"/>
                <a:gd name="T21" fmla="*/ 4513 h 12170"/>
                <a:gd name="T22" fmla="*/ 4237 w 16130"/>
                <a:gd name="T23" fmla="*/ 4464 h 12170"/>
                <a:gd name="T24" fmla="*/ 5508 w 16130"/>
                <a:gd name="T25" fmla="*/ 3603 h 12170"/>
                <a:gd name="T26" fmla="*/ 6924 w 16130"/>
                <a:gd name="T27" fmla="*/ 1914 h 12170"/>
                <a:gd name="T28" fmla="*/ 7832 w 16130"/>
                <a:gd name="T29" fmla="*/ 910 h 12170"/>
                <a:gd name="T30" fmla="*/ 8653 w 16130"/>
                <a:gd name="T31" fmla="*/ 1142 h 12170"/>
                <a:gd name="T32" fmla="*/ 7519 w 16130"/>
                <a:gd name="T33" fmla="*/ 2003 h 12170"/>
                <a:gd name="T34" fmla="*/ 7423 w 16130"/>
                <a:gd name="T35" fmla="*/ 3282 h 12170"/>
                <a:gd name="T36" fmla="*/ 8427 w 16130"/>
                <a:gd name="T37" fmla="*/ 2509 h 12170"/>
                <a:gd name="T38" fmla="*/ 9248 w 16130"/>
                <a:gd name="T39" fmla="*/ 1142 h 12170"/>
                <a:gd name="T40" fmla="*/ 10526 w 16130"/>
                <a:gd name="T41" fmla="*/ 322 h 12170"/>
                <a:gd name="T42" fmla="*/ 10703 w 16130"/>
                <a:gd name="T43" fmla="*/ 362 h 12170"/>
                <a:gd name="T44" fmla="*/ 9384 w 16130"/>
                <a:gd name="T45" fmla="*/ 2462 h 12170"/>
                <a:gd name="T46" fmla="*/ 10116 w 16130"/>
                <a:gd name="T47" fmla="*/ 2188 h 12170"/>
                <a:gd name="T48" fmla="*/ 11072 w 16130"/>
                <a:gd name="T49" fmla="*/ 1641 h 12170"/>
                <a:gd name="T50" fmla="*/ 12166 w 16130"/>
                <a:gd name="T51" fmla="*/ 1142 h 12170"/>
                <a:gd name="T52" fmla="*/ 13027 w 16130"/>
                <a:gd name="T53" fmla="*/ 868 h 12170"/>
                <a:gd name="T54" fmla="*/ 13758 w 16130"/>
                <a:gd name="T55" fmla="*/ 957 h 12170"/>
                <a:gd name="T56" fmla="*/ 14257 w 16130"/>
                <a:gd name="T57" fmla="*/ 1142 h 12170"/>
                <a:gd name="T58" fmla="*/ 14578 w 16130"/>
                <a:gd name="T59" fmla="*/ 1552 h 12170"/>
                <a:gd name="T60" fmla="*/ 14667 w 16130"/>
                <a:gd name="T61" fmla="*/ 1825 h 12170"/>
                <a:gd name="T62" fmla="*/ 14804 w 16130"/>
                <a:gd name="T63" fmla="*/ 2324 h 12170"/>
                <a:gd name="T64" fmla="*/ 14667 w 16130"/>
                <a:gd name="T65" fmla="*/ 3008 h 12170"/>
                <a:gd name="T66" fmla="*/ 13984 w 16130"/>
                <a:gd name="T67" fmla="*/ 3876 h 12170"/>
                <a:gd name="T68" fmla="*/ 13437 w 16130"/>
                <a:gd name="T69" fmla="*/ 4239 h 12170"/>
                <a:gd name="T70" fmla="*/ 14121 w 16130"/>
                <a:gd name="T71" fmla="*/ 4287 h 12170"/>
                <a:gd name="T72" fmla="*/ 15309 w 16130"/>
                <a:gd name="T73" fmla="*/ 3692 h 12170"/>
                <a:gd name="T74" fmla="*/ 16083 w 16130"/>
                <a:gd name="T75" fmla="*/ 3193 h 12170"/>
                <a:gd name="T76" fmla="*/ 14900 w 16130"/>
                <a:gd name="T77" fmla="*/ 4424 h 12170"/>
                <a:gd name="T78" fmla="*/ 14578 w 16130"/>
                <a:gd name="T79" fmla="*/ 5285 h 12170"/>
                <a:gd name="T80" fmla="*/ 14804 w 16130"/>
                <a:gd name="T81" fmla="*/ 5559 h 12170"/>
                <a:gd name="T82" fmla="*/ 13396 w 16130"/>
                <a:gd name="T83" fmla="*/ 6653 h 12170"/>
                <a:gd name="T84" fmla="*/ 11161 w 16130"/>
                <a:gd name="T85" fmla="*/ 7568 h 12170"/>
                <a:gd name="T86" fmla="*/ 9658 w 16130"/>
                <a:gd name="T87" fmla="*/ 8704 h 12170"/>
                <a:gd name="T88" fmla="*/ 11025 w 16130"/>
                <a:gd name="T89" fmla="*/ 8888 h 12170"/>
                <a:gd name="T90" fmla="*/ 11209 w 16130"/>
                <a:gd name="T91" fmla="*/ 8840 h 12170"/>
                <a:gd name="T92" fmla="*/ 13123 w 16130"/>
                <a:gd name="T93" fmla="*/ 8294 h 12170"/>
                <a:gd name="T94" fmla="*/ 14394 w 16130"/>
                <a:gd name="T95" fmla="*/ 6926 h 12170"/>
                <a:gd name="T96" fmla="*/ 14531 w 16130"/>
                <a:gd name="T97" fmla="*/ 7022 h 12170"/>
                <a:gd name="T98" fmla="*/ 13533 w 16130"/>
                <a:gd name="T99" fmla="*/ 8525 h 12170"/>
                <a:gd name="T100" fmla="*/ 12255 w 16130"/>
                <a:gd name="T101" fmla="*/ 9483 h 12170"/>
                <a:gd name="T102" fmla="*/ 9931 w 16130"/>
                <a:gd name="T103" fmla="*/ 9620 h 12170"/>
                <a:gd name="T104" fmla="*/ 8974 w 16130"/>
                <a:gd name="T105" fmla="*/ 9435 h 12170"/>
                <a:gd name="T106" fmla="*/ 8018 w 16130"/>
                <a:gd name="T107" fmla="*/ 9757 h 12170"/>
                <a:gd name="T108" fmla="*/ 7559 w 16130"/>
                <a:gd name="T109" fmla="*/ 10167 h 12170"/>
                <a:gd name="T110" fmla="*/ 7559 w 16130"/>
                <a:gd name="T111" fmla="*/ 10441 h 12170"/>
                <a:gd name="T112" fmla="*/ 5830 w 16130"/>
                <a:gd name="T113" fmla="*/ 11623 h 12170"/>
                <a:gd name="T114" fmla="*/ 3280 w 16130"/>
                <a:gd name="T115" fmla="*/ 11985 h 12170"/>
                <a:gd name="T116" fmla="*/ 1682 w 16130"/>
                <a:gd name="T117" fmla="*/ 12033 h 12170"/>
                <a:gd name="T118" fmla="*/ 909 w 16130"/>
                <a:gd name="T119" fmla="*/ 11124 h 12170"/>
                <a:gd name="T120" fmla="*/ 1682 w 16130"/>
                <a:gd name="T121" fmla="*/ 10167 h 12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30" h="12170">
                  <a:moveTo>
                    <a:pt x="1682" y="10167"/>
                  </a:moveTo>
                  <a:lnTo>
                    <a:pt x="1593" y="10119"/>
                  </a:lnTo>
                  <a:lnTo>
                    <a:pt x="1544" y="10071"/>
                  </a:lnTo>
                  <a:lnTo>
                    <a:pt x="1544" y="9982"/>
                  </a:lnTo>
                  <a:lnTo>
                    <a:pt x="1408" y="9572"/>
                  </a:lnTo>
                  <a:lnTo>
                    <a:pt x="1456" y="9162"/>
                  </a:lnTo>
                  <a:lnTo>
                    <a:pt x="1640" y="8751"/>
                  </a:lnTo>
                  <a:lnTo>
                    <a:pt x="1682" y="8704"/>
                  </a:lnTo>
                  <a:lnTo>
                    <a:pt x="1682" y="8663"/>
                  </a:lnTo>
                  <a:lnTo>
                    <a:pt x="1729" y="8615"/>
                  </a:lnTo>
                  <a:lnTo>
                    <a:pt x="1818" y="8430"/>
                  </a:lnTo>
                  <a:lnTo>
                    <a:pt x="1955" y="8205"/>
                  </a:lnTo>
                  <a:lnTo>
                    <a:pt x="2092" y="7979"/>
                  </a:lnTo>
                  <a:lnTo>
                    <a:pt x="2139" y="7883"/>
                  </a:lnTo>
                  <a:lnTo>
                    <a:pt x="2276" y="7746"/>
                  </a:lnTo>
                  <a:lnTo>
                    <a:pt x="2412" y="7610"/>
                  </a:lnTo>
                  <a:lnTo>
                    <a:pt x="2597" y="7432"/>
                  </a:lnTo>
                  <a:lnTo>
                    <a:pt x="2775" y="7295"/>
                  </a:lnTo>
                  <a:lnTo>
                    <a:pt x="2960" y="7158"/>
                  </a:lnTo>
                  <a:lnTo>
                    <a:pt x="3096" y="7022"/>
                  </a:lnTo>
                  <a:lnTo>
                    <a:pt x="3280" y="6926"/>
                  </a:lnTo>
                  <a:lnTo>
                    <a:pt x="3418" y="6837"/>
                  </a:lnTo>
                  <a:lnTo>
                    <a:pt x="3459" y="6749"/>
                  </a:lnTo>
                  <a:lnTo>
                    <a:pt x="3506" y="6653"/>
                  </a:lnTo>
                  <a:lnTo>
                    <a:pt x="3554" y="6564"/>
                  </a:lnTo>
                  <a:lnTo>
                    <a:pt x="3595" y="6427"/>
                  </a:lnTo>
                  <a:lnTo>
                    <a:pt x="3643" y="6242"/>
                  </a:lnTo>
                  <a:lnTo>
                    <a:pt x="3643" y="6105"/>
                  </a:lnTo>
                  <a:lnTo>
                    <a:pt x="3643" y="6016"/>
                  </a:lnTo>
                  <a:lnTo>
                    <a:pt x="3595" y="5928"/>
                  </a:lnTo>
                  <a:lnTo>
                    <a:pt x="3595" y="5832"/>
                  </a:lnTo>
                  <a:lnTo>
                    <a:pt x="3554" y="5832"/>
                  </a:lnTo>
                  <a:lnTo>
                    <a:pt x="3554" y="5791"/>
                  </a:lnTo>
                  <a:lnTo>
                    <a:pt x="3554" y="5743"/>
                  </a:lnTo>
                  <a:lnTo>
                    <a:pt x="3459" y="5654"/>
                  </a:lnTo>
                  <a:lnTo>
                    <a:pt x="3369" y="5559"/>
                  </a:lnTo>
                  <a:lnTo>
                    <a:pt x="3322" y="5517"/>
                  </a:lnTo>
                  <a:lnTo>
                    <a:pt x="3096" y="5381"/>
                  </a:lnTo>
                  <a:lnTo>
                    <a:pt x="2823" y="5381"/>
                  </a:lnTo>
                  <a:lnTo>
                    <a:pt x="2550" y="5421"/>
                  </a:lnTo>
                  <a:lnTo>
                    <a:pt x="2324" y="5470"/>
                  </a:lnTo>
                  <a:lnTo>
                    <a:pt x="2228" y="5517"/>
                  </a:lnTo>
                  <a:lnTo>
                    <a:pt x="2187" y="5654"/>
                  </a:lnTo>
                  <a:lnTo>
                    <a:pt x="2139" y="5743"/>
                  </a:lnTo>
                  <a:lnTo>
                    <a:pt x="2051" y="5928"/>
                  </a:lnTo>
                  <a:lnTo>
                    <a:pt x="1955" y="6065"/>
                  </a:lnTo>
                  <a:lnTo>
                    <a:pt x="1913" y="6201"/>
                  </a:lnTo>
                  <a:lnTo>
                    <a:pt x="1818" y="6338"/>
                  </a:lnTo>
                  <a:lnTo>
                    <a:pt x="1729" y="6474"/>
                  </a:lnTo>
                  <a:lnTo>
                    <a:pt x="1682" y="6611"/>
                  </a:lnTo>
                  <a:lnTo>
                    <a:pt x="1456" y="6885"/>
                  </a:lnTo>
                  <a:lnTo>
                    <a:pt x="1183" y="7063"/>
                  </a:lnTo>
                  <a:lnTo>
                    <a:pt x="909" y="7158"/>
                  </a:lnTo>
                  <a:lnTo>
                    <a:pt x="821" y="7199"/>
                  </a:lnTo>
                  <a:lnTo>
                    <a:pt x="684" y="7199"/>
                  </a:lnTo>
                  <a:lnTo>
                    <a:pt x="588" y="7199"/>
                  </a:lnTo>
                  <a:lnTo>
                    <a:pt x="315" y="7158"/>
                  </a:lnTo>
                  <a:lnTo>
                    <a:pt x="89" y="7022"/>
                  </a:lnTo>
                  <a:lnTo>
                    <a:pt x="0" y="6789"/>
                  </a:lnTo>
                  <a:lnTo>
                    <a:pt x="0" y="6653"/>
                  </a:lnTo>
                  <a:lnTo>
                    <a:pt x="0" y="6474"/>
                  </a:lnTo>
                  <a:lnTo>
                    <a:pt x="41" y="6290"/>
                  </a:lnTo>
                  <a:lnTo>
                    <a:pt x="89" y="6201"/>
                  </a:lnTo>
                  <a:lnTo>
                    <a:pt x="226" y="6065"/>
                  </a:lnTo>
                  <a:lnTo>
                    <a:pt x="315" y="6016"/>
                  </a:lnTo>
                  <a:lnTo>
                    <a:pt x="315" y="6105"/>
                  </a:lnTo>
                  <a:lnTo>
                    <a:pt x="315" y="6290"/>
                  </a:lnTo>
                  <a:lnTo>
                    <a:pt x="315" y="6379"/>
                  </a:lnTo>
                  <a:lnTo>
                    <a:pt x="362" y="6516"/>
                  </a:lnTo>
                  <a:lnTo>
                    <a:pt x="362" y="6611"/>
                  </a:lnTo>
                  <a:lnTo>
                    <a:pt x="499" y="6749"/>
                  </a:lnTo>
                  <a:lnTo>
                    <a:pt x="725" y="6837"/>
                  </a:lnTo>
                  <a:lnTo>
                    <a:pt x="957" y="6837"/>
                  </a:lnTo>
                  <a:lnTo>
                    <a:pt x="1230" y="6653"/>
                  </a:lnTo>
                  <a:lnTo>
                    <a:pt x="1319" y="6516"/>
                  </a:lnTo>
                  <a:lnTo>
                    <a:pt x="1408" y="6379"/>
                  </a:lnTo>
                  <a:lnTo>
                    <a:pt x="1504" y="6201"/>
                  </a:lnTo>
                  <a:lnTo>
                    <a:pt x="1504" y="6105"/>
                  </a:lnTo>
                  <a:lnTo>
                    <a:pt x="1504" y="6065"/>
                  </a:lnTo>
                  <a:lnTo>
                    <a:pt x="1504" y="5969"/>
                  </a:lnTo>
                  <a:lnTo>
                    <a:pt x="1544" y="5696"/>
                  </a:lnTo>
                  <a:lnTo>
                    <a:pt x="1682" y="5381"/>
                  </a:lnTo>
                  <a:lnTo>
                    <a:pt x="1818" y="5107"/>
                  </a:lnTo>
                  <a:lnTo>
                    <a:pt x="1866" y="5059"/>
                  </a:lnTo>
                  <a:lnTo>
                    <a:pt x="1913" y="5012"/>
                  </a:lnTo>
                  <a:lnTo>
                    <a:pt x="1955" y="4922"/>
                  </a:lnTo>
                  <a:lnTo>
                    <a:pt x="2139" y="4697"/>
                  </a:lnTo>
                  <a:lnTo>
                    <a:pt x="2412" y="4513"/>
                  </a:lnTo>
                  <a:lnTo>
                    <a:pt x="2686" y="4376"/>
                  </a:lnTo>
                  <a:lnTo>
                    <a:pt x="3007" y="4328"/>
                  </a:lnTo>
                  <a:lnTo>
                    <a:pt x="3322" y="4287"/>
                  </a:lnTo>
                  <a:lnTo>
                    <a:pt x="3643" y="4287"/>
                  </a:lnTo>
                  <a:lnTo>
                    <a:pt x="3779" y="4328"/>
                  </a:lnTo>
                  <a:lnTo>
                    <a:pt x="3917" y="4328"/>
                  </a:lnTo>
                  <a:lnTo>
                    <a:pt x="4053" y="4376"/>
                  </a:lnTo>
                  <a:lnTo>
                    <a:pt x="4237" y="4464"/>
                  </a:lnTo>
                  <a:lnTo>
                    <a:pt x="4374" y="4560"/>
                  </a:lnTo>
                  <a:lnTo>
                    <a:pt x="4552" y="4649"/>
                  </a:lnTo>
                  <a:lnTo>
                    <a:pt x="4689" y="4513"/>
                  </a:lnTo>
                  <a:lnTo>
                    <a:pt x="4825" y="4328"/>
                  </a:lnTo>
                  <a:lnTo>
                    <a:pt x="4962" y="4150"/>
                  </a:lnTo>
                  <a:lnTo>
                    <a:pt x="5146" y="3965"/>
                  </a:lnTo>
                  <a:lnTo>
                    <a:pt x="5331" y="3781"/>
                  </a:lnTo>
                  <a:lnTo>
                    <a:pt x="5508" y="3603"/>
                  </a:lnTo>
                  <a:lnTo>
                    <a:pt x="5693" y="3466"/>
                  </a:lnTo>
                  <a:lnTo>
                    <a:pt x="5878" y="3370"/>
                  </a:lnTo>
                  <a:lnTo>
                    <a:pt x="6103" y="3282"/>
                  </a:lnTo>
                  <a:lnTo>
                    <a:pt x="6288" y="3145"/>
                  </a:lnTo>
                  <a:lnTo>
                    <a:pt x="6425" y="2824"/>
                  </a:lnTo>
                  <a:lnTo>
                    <a:pt x="6602" y="2509"/>
                  </a:lnTo>
                  <a:lnTo>
                    <a:pt x="6787" y="2140"/>
                  </a:lnTo>
                  <a:lnTo>
                    <a:pt x="6924" y="1914"/>
                  </a:lnTo>
                  <a:lnTo>
                    <a:pt x="6924" y="1867"/>
                  </a:lnTo>
                  <a:lnTo>
                    <a:pt x="6924" y="1778"/>
                  </a:lnTo>
                  <a:lnTo>
                    <a:pt x="6971" y="1729"/>
                  </a:lnTo>
                  <a:lnTo>
                    <a:pt x="7108" y="1552"/>
                  </a:lnTo>
                  <a:lnTo>
                    <a:pt x="7244" y="1367"/>
                  </a:lnTo>
                  <a:lnTo>
                    <a:pt x="7423" y="1183"/>
                  </a:lnTo>
                  <a:lnTo>
                    <a:pt x="7607" y="1046"/>
                  </a:lnTo>
                  <a:lnTo>
                    <a:pt x="7832" y="910"/>
                  </a:lnTo>
                  <a:lnTo>
                    <a:pt x="8018" y="821"/>
                  </a:lnTo>
                  <a:lnTo>
                    <a:pt x="8291" y="772"/>
                  </a:lnTo>
                  <a:lnTo>
                    <a:pt x="8516" y="731"/>
                  </a:lnTo>
                  <a:lnTo>
                    <a:pt x="8611" y="821"/>
                  </a:lnTo>
                  <a:lnTo>
                    <a:pt x="8701" y="957"/>
                  </a:lnTo>
                  <a:lnTo>
                    <a:pt x="8837" y="1046"/>
                  </a:lnTo>
                  <a:lnTo>
                    <a:pt x="8837" y="1094"/>
                  </a:lnTo>
                  <a:lnTo>
                    <a:pt x="8653" y="1142"/>
                  </a:lnTo>
                  <a:lnTo>
                    <a:pt x="8338" y="1279"/>
                  </a:lnTo>
                  <a:lnTo>
                    <a:pt x="7969" y="1415"/>
                  </a:lnTo>
                  <a:lnTo>
                    <a:pt x="7792" y="1456"/>
                  </a:lnTo>
                  <a:lnTo>
                    <a:pt x="7743" y="1552"/>
                  </a:lnTo>
                  <a:lnTo>
                    <a:pt x="7696" y="1641"/>
                  </a:lnTo>
                  <a:lnTo>
                    <a:pt x="7655" y="1689"/>
                  </a:lnTo>
                  <a:lnTo>
                    <a:pt x="7559" y="1867"/>
                  </a:lnTo>
                  <a:lnTo>
                    <a:pt x="7519" y="2003"/>
                  </a:lnTo>
                  <a:lnTo>
                    <a:pt x="7470" y="2188"/>
                  </a:lnTo>
                  <a:lnTo>
                    <a:pt x="7423" y="2509"/>
                  </a:lnTo>
                  <a:lnTo>
                    <a:pt x="7381" y="2824"/>
                  </a:lnTo>
                  <a:lnTo>
                    <a:pt x="7381" y="3097"/>
                  </a:lnTo>
                  <a:lnTo>
                    <a:pt x="7381" y="3145"/>
                  </a:lnTo>
                  <a:lnTo>
                    <a:pt x="7334" y="3193"/>
                  </a:lnTo>
                  <a:lnTo>
                    <a:pt x="7334" y="3234"/>
                  </a:lnTo>
                  <a:lnTo>
                    <a:pt x="7423" y="3282"/>
                  </a:lnTo>
                  <a:lnTo>
                    <a:pt x="7519" y="3330"/>
                  </a:lnTo>
                  <a:lnTo>
                    <a:pt x="7655" y="3330"/>
                  </a:lnTo>
                  <a:lnTo>
                    <a:pt x="7743" y="3419"/>
                  </a:lnTo>
                  <a:lnTo>
                    <a:pt x="7832" y="3419"/>
                  </a:lnTo>
                  <a:lnTo>
                    <a:pt x="7928" y="3330"/>
                  </a:lnTo>
                  <a:lnTo>
                    <a:pt x="8106" y="3145"/>
                  </a:lnTo>
                  <a:lnTo>
                    <a:pt x="8291" y="2824"/>
                  </a:lnTo>
                  <a:lnTo>
                    <a:pt x="8427" y="2509"/>
                  </a:lnTo>
                  <a:lnTo>
                    <a:pt x="8564" y="2236"/>
                  </a:lnTo>
                  <a:lnTo>
                    <a:pt x="8564" y="2188"/>
                  </a:lnTo>
                  <a:lnTo>
                    <a:pt x="8611" y="2140"/>
                  </a:lnTo>
                  <a:lnTo>
                    <a:pt x="8653" y="2051"/>
                  </a:lnTo>
                  <a:lnTo>
                    <a:pt x="8749" y="1825"/>
                  </a:lnTo>
                  <a:lnTo>
                    <a:pt x="8886" y="1593"/>
                  </a:lnTo>
                  <a:lnTo>
                    <a:pt x="9063" y="1367"/>
                  </a:lnTo>
                  <a:lnTo>
                    <a:pt x="9248" y="1142"/>
                  </a:lnTo>
                  <a:lnTo>
                    <a:pt x="9521" y="910"/>
                  </a:lnTo>
                  <a:lnTo>
                    <a:pt x="9794" y="772"/>
                  </a:lnTo>
                  <a:lnTo>
                    <a:pt x="9842" y="731"/>
                  </a:lnTo>
                  <a:lnTo>
                    <a:pt x="9931" y="684"/>
                  </a:lnTo>
                  <a:lnTo>
                    <a:pt x="10020" y="636"/>
                  </a:lnTo>
                  <a:lnTo>
                    <a:pt x="10204" y="595"/>
                  </a:lnTo>
                  <a:lnTo>
                    <a:pt x="10341" y="458"/>
                  </a:lnTo>
                  <a:lnTo>
                    <a:pt x="10526" y="322"/>
                  </a:lnTo>
                  <a:lnTo>
                    <a:pt x="10566" y="226"/>
                  </a:lnTo>
                  <a:lnTo>
                    <a:pt x="10662" y="89"/>
                  </a:lnTo>
                  <a:lnTo>
                    <a:pt x="10751" y="0"/>
                  </a:lnTo>
                  <a:lnTo>
                    <a:pt x="10751" y="47"/>
                  </a:lnTo>
                  <a:lnTo>
                    <a:pt x="10799" y="47"/>
                  </a:lnTo>
                  <a:lnTo>
                    <a:pt x="10840" y="47"/>
                  </a:lnTo>
                  <a:lnTo>
                    <a:pt x="10751" y="226"/>
                  </a:lnTo>
                  <a:lnTo>
                    <a:pt x="10703" y="362"/>
                  </a:lnTo>
                  <a:lnTo>
                    <a:pt x="10662" y="458"/>
                  </a:lnTo>
                  <a:lnTo>
                    <a:pt x="10341" y="731"/>
                  </a:lnTo>
                  <a:lnTo>
                    <a:pt x="10116" y="957"/>
                  </a:lnTo>
                  <a:lnTo>
                    <a:pt x="9883" y="1142"/>
                  </a:lnTo>
                  <a:lnTo>
                    <a:pt x="9705" y="1415"/>
                  </a:lnTo>
                  <a:lnTo>
                    <a:pt x="9569" y="1825"/>
                  </a:lnTo>
                  <a:lnTo>
                    <a:pt x="9473" y="2099"/>
                  </a:lnTo>
                  <a:lnTo>
                    <a:pt x="9384" y="2462"/>
                  </a:lnTo>
                  <a:lnTo>
                    <a:pt x="9295" y="2687"/>
                  </a:lnTo>
                  <a:lnTo>
                    <a:pt x="9336" y="2687"/>
                  </a:lnTo>
                  <a:lnTo>
                    <a:pt x="9384" y="2646"/>
                  </a:lnTo>
                  <a:lnTo>
                    <a:pt x="9473" y="2550"/>
                  </a:lnTo>
                  <a:lnTo>
                    <a:pt x="9609" y="2509"/>
                  </a:lnTo>
                  <a:lnTo>
                    <a:pt x="9794" y="2413"/>
                  </a:lnTo>
                  <a:lnTo>
                    <a:pt x="9931" y="2277"/>
                  </a:lnTo>
                  <a:lnTo>
                    <a:pt x="10116" y="2188"/>
                  </a:lnTo>
                  <a:lnTo>
                    <a:pt x="10252" y="2099"/>
                  </a:lnTo>
                  <a:lnTo>
                    <a:pt x="10477" y="2003"/>
                  </a:lnTo>
                  <a:lnTo>
                    <a:pt x="10477" y="1962"/>
                  </a:lnTo>
                  <a:lnTo>
                    <a:pt x="10615" y="1867"/>
                  </a:lnTo>
                  <a:lnTo>
                    <a:pt x="10751" y="1778"/>
                  </a:lnTo>
                  <a:lnTo>
                    <a:pt x="10935" y="1729"/>
                  </a:lnTo>
                  <a:lnTo>
                    <a:pt x="11025" y="1729"/>
                  </a:lnTo>
                  <a:lnTo>
                    <a:pt x="11072" y="1641"/>
                  </a:lnTo>
                  <a:lnTo>
                    <a:pt x="11114" y="1552"/>
                  </a:lnTo>
                  <a:lnTo>
                    <a:pt x="11250" y="1505"/>
                  </a:lnTo>
                  <a:lnTo>
                    <a:pt x="11434" y="1415"/>
                  </a:lnTo>
                  <a:lnTo>
                    <a:pt x="11619" y="1415"/>
                  </a:lnTo>
                  <a:lnTo>
                    <a:pt x="11756" y="1320"/>
                  </a:lnTo>
                  <a:lnTo>
                    <a:pt x="11893" y="1183"/>
                  </a:lnTo>
                  <a:lnTo>
                    <a:pt x="12070" y="1142"/>
                  </a:lnTo>
                  <a:lnTo>
                    <a:pt x="12166" y="1142"/>
                  </a:lnTo>
                  <a:lnTo>
                    <a:pt x="12255" y="1094"/>
                  </a:lnTo>
                  <a:lnTo>
                    <a:pt x="12392" y="1005"/>
                  </a:lnTo>
                  <a:lnTo>
                    <a:pt x="12481" y="957"/>
                  </a:lnTo>
                  <a:lnTo>
                    <a:pt x="12617" y="1005"/>
                  </a:lnTo>
                  <a:lnTo>
                    <a:pt x="12754" y="1005"/>
                  </a:lnTo>
                  <a:lnTo>
                    <a:pt x="12850" y="957"/>
                  </a:lnTo>
                  <a:lnTo>
                    <a:pt x="12890" y="868"/>
                  </a:lnTo>
                  <a:lnTo>
                    <a:pt x="13027" y="868"/>
                  </a:lnTo>
                  <a:lnTo>
                    <a:pt x="13027" y="910"/>
                  </a:lnTo>
                  <a:lnTo>
                    <a:pt x="13123" y="910"/>
                  </a:lnTo>
                  <a:lnTo>
                    <a:pt x="13164" y="910"/>
                  </a:lnTo>
                  <a:lnTo>
                    <a:pt x="13300" y="957"/>
                  </a:lnTo>
                  <a:lnTo>
                    <a:pt x="13396" y="910"/>
                  </a:lnTo>
                  <a:lnTo>
                    <a:pt x="13573" y="868"/>
                  </a:lnTo>
                  <a:lnTo>
                    <a:pt x="13669" y="910"/>
                  </a:lnTo>
                  <a:lnTo>
                    <a:pt x="13758" y="957"/>
                  </a:lnTo>
                  <a:lnTo>
                    <a:pt x="13848" y="1046"/>
                  </a:lnTo>
                  <a:lnTo>
                    <a:pt x="13943" y="1005"/>
                  </a:lnTo>
                  <a:lnTo>
                    <a:pt x="14032" y="1005"/>
                  </a:lnTo>
                  <a:lnTo>
                    <a:pt x="14121" y="1005"/>
                  </a:lnTo>
                  <a:lnTo>
                    <a:pt x="14217" y="1046"/>
                  </a:lnTo>
                  <a:lnTo>
                    <a:pt x="14217" y="1094"/>
                  </a:lnTo>
                  <a:lnTo>
                    <a:pt x="14217" y="1142"/>
                  </a:lnTo>
                  <a:lnTo>
                    <a:pt x="14257" y="1142"/>
                  </a:lnTo>
                  <a:lnTo>
                    <a:pt x="14394" y="1183"/>
                  </a:lnTo>
                  <a:lnTo>
                    <a:pt x="14490" y="1279"/>
                  </a:lnTo>
                  <a:lnTo>
                    <a:pt x="14578" y="1367"/>
                  </a:lnTo>
                  <a:lnTo>
                    <a:pt x="14578" y="1415"/>
                  </a:lnTo>
                  <a:lnTo>
                    <a:pt x="14626" y="1415"/>
                  </a:lnTo>
                  <a:lnTo>
                    <a:pt x="14578" y="1456"/>
                  </a:lnTo>
                  <a:lnTo>
                    <a:pt x="14578" y="1505"/>
                  </a:lnTo>
                  <a:lnTo>
                    <a:pt x="14578" y="1552"/>
                  </a:lnTo>
                  <a:lnTo>
                    <a:pt x="14531" y="1593"/>
                  </a:lnTo>
                  <a:lnTo>
                    <a:pt x="14531" y="1641"/>
                  </a:lnTo>
                  <a:lnTo>
                    <a:pt x="14578" y="1641"/>
                  </a:lnTo>
                  <a:lnTo>
                    <a:pt x="14626" y="1641"/>
                  </a:lnTo>
                  <a:lnTo>
                    <a:pt x="14667" y="1689"/>
                  </a:lnTo>
                  <a:lnTo>
                    <a:pt x="14716" y="1689"/>
                  </a:lnTo>
                  <a:lnTo>
                    <a:pt x="14667" y="1778"/>
                  </a:lnTo>
                  <a:lnTo>
                    <a:pt x="14667" y="1825"/>
                  </a:lnTo>
                  <a:lnTo>
                    <a:pt x="14626" y="1867"/>
                  </a:lnTo>
                  <a:lnTo>
                    <a:pt x="14667" y="1914"/>
                  </a:lnTo>
                  <a:lnTo>
                    <a:pt x="14716" y="1962"/>
                  </a:lnTo>
                  <a:lnTo>
                    <a:pt x="14763" y="1962"/>
                  </a:lnTo>
                  <a:lnTo>
                    <a:pt x="14716" y="2099"/>
                  </a:lnTo>
                  <a:lnTo>
                    <a:pt x="14667" y="2188"/>
                  </a:lnTo>
                  <a:lnTo>
                    <a:pt x="14763" y="2236"/>
                  </a:lnTo>
                  <a:lnTo>
                    <a:pt x="14804" y="2324"/>
                  </a:lnTo>
                  <a:lnTo>
                    <a:pt x="14804" y="2413"/>
                  </a:lnTo>
                  <a:lnTo>
                    <a:pt x="14763" y="2509"/>
                  </a:lnTo>
                  <a:lnTo>
                    <a:pt x="14667" y="2646"/>
                  </a:lnTo>
                  <a:lnTo>
                    <a:pt x="14667" y="2782"/>
                  </a:lnTo>
                  <a:lnTo>
                    <a:pt x="14531" y="2872"/>
                  </a:lnTo>
                  <a:lnTo>
                    <a:pt x="14578" y="2919"/>
                  </a:lnTo>
                  <a:lnTo>
                    <a:pt x="14626" y="2961"/>
                  </a:lnTo>
                  <a:lnTo>
                    <a:pt x="14667" y="3008"/>
                  </a:lnTo>
                  <a:lnTo>
                    <a:pt x="14626" y="3008"/>
                  </a:lnTo>
                  <a:lnTo>
                    <a:pt x="14626" y="3145"/>
                  </a:lnTo>
                  <a:lnTo>
                    <a:pt x="14441" y="3282"/>
                  </a:lnTo>
                  <a:lnTo>
                    <a:pt x="14353" y="3419"/>
                  </a:lnTo>
                  <a:lnTo>
                    <a:pt x="14257" y="3555"/>
                  </a:lnTo>
                  <a:lnTo>
                    <a:pt x="14121" y="3603"/>
                  </a:lnTo>
                  <a:lnTo>
                    <a:pt x="14121" y="3740"/>
                  </a:lnTo>
                  <a:lnTo>
                    <a:pt x="13984" y="3876"/>
                  </a:lnTo>
                  <a:lnTo>
                    <a:pt x="13943" y="3876"/>
                  </a:lnTo>
                  <a:lnTo>
                    <a:pt x="13848" y="3876"/>
                  </a:lnTo>
                  <a:lnTo>
                    <a:pt x="13806" y="3876"/>
                  </a:lnTo>
                  <a:lnTo>
                    <a:pt x="13758" y="4014"/>
                  </a:lnTo>
                  <a:lnTo>
                    <a:pt x="13669" y="4150"/>
                  </a:lnTo>
                  <a:lnTo>
                    <a:pt x="13533" y="4239"/>
                  </a:lnTo>
                  <a:lnTo>
                    <a:pt x="13485" y="4239"/>
                  </a:lnTo>
                  <a:lnTo>
                    <a:pt x="13437" y="4239"/>
                  </a:lnTo>
                  <a:lnTo>
                    <a:pt x="13396" y="4239"/>
                  </a:lnTo>
                  <a:lnTo>
                    <a:pt x="13396" y="4376"/>
                  </a:lnTo>
                  <a:lnTo>
                    <a:pt x="13300" y="4464"/>
                  </a:lnTo>
                  <a:lnTo>
                    <a:pt x="13260" y="4560"/>
                  </a:lnTo>
                  <a:lnTo>
                    <a:pt x="13437" y="4513"/>
                  </a:lnTo>
                  <a:lnTo>
                    <a:pt x="13622" y="4424"/>
                  </a:lnTo>
                  <a:lnTo>
                    <a:pt x="13848" y="4328"/>
                  </a:lnTo>
                  <a:lnTo>
                    <a:pt x="14121" y="4287"/>
                  </a:lnTo>
                  <a:lnTo>
                    <a:pt x="14394" y="4191"/>
                  </a:lnTo>
                  <a:lnTo>
                    <a:pt x="14716" y="4102"/>
                  </a:lnTo>
                  <a:lnTo>
                    <a:pt x="14763" y="4054"/>
                  </a:lnTo>
                  <a:lnTo>
                    <a:pt x="14852" y="4014"/>
                  </a:lnTo>
                  <a:lnTo>
                    <a:pt x="14940" y="3965"/>
                  </a:lnTo>
                  <a:lnTo>
                    <a:pt x="14989" y="3965"/>
                  </a:lnTo>
                  <a:lnTo>
                    <a:pt x="15036" y="3918"/>
                  </a:lnTo>
                  <a:lnTo>
                    <a:pt x="15309" y="3692"/>
                  </a:lnTo>
                  <a:lnTo>
                    <a:pt x="15624" y="3507"/>
                  </a:lnTo>
                  <a:lnTo>
                    <a:pt x="15897" y="3193"/>
                  </a:lnTo>
                  <a:lnTo>
                    <a:pt x="15946" y="3145"/>
                  </a:lnTo>
                  <a:lnTo>
                    <a:pt x="16034" y="3057"/>
                  </a:lnTo>
                  <a:lnTo>
                    <a:pt x="16130" y="3008"/>
                  </a:lnTo>
                  <a:lnTo>
                    <a:pt x="16130" y="3057"/>
                  </a:lnTo>
                  <a:lnTo>
                    <a:pt x="16083" y="3145"/>
                  </a:lnTo>
                  <a:lnTo>
                    <a:pt x="16083" y="3193"/>
                  </a:lnTo>
                  <a:lnTo>
                    <a:pt x="16034" y="3282"/>
                  </a:lnTo>
                  <a:lnTo>
                    <a:pt x="15993" y="3419"/>
                  </a:lnTo>
                  <a:lnTo>
                    <a:pt x="15946" y="3507"/>
                  </a:lnTo>
                  <a:lnTo>
                    <a:pt x="15761" y="3740"/>
                  </a:lnTo>
                  <a:lnTo>
                    <a:pt x="15535" y="3918"/>
                  </a:lnTo>
                  <a:lnTo>
                    <a:pt x="15351" y="4150"/>
                  </a:lnTo>
                  <a:lnTo>
                    <a:pt x="15125" y="4287"/>
                  </a:lnTo>
                  <a:lnTo>
                    <a:pt x="14900" y="4424"/>
                  </a:lnTo>
                  <a:lnTo>
                    <a:pt x="14763" y="4513"/>
                  </a:lnTo>
                  <a:lnTo>
                    <a:pt x="14667" y="4560"/>
                  </a:lnTo>
                  <a:lnTo>
                    <a:pt x="14578" y="4602"/>
                  </a:lnTo>
                  <a:lnTo>
                    <a:pt x="14217" y="4875"/>
                  </a:lnTo>
                  <a:lnTo>
                    <a:pt x="14257" y="5059"/>
                  </a:lnTo>
                  <a:lnTo>
                    <a:pt x="14217" y="5244"/>
                  </a:lnTo>
                  <a:lnTo>
                    <a:pt x="14257" y="5421"/>
                  </a:lnTo>
                  <a:lnTo>
                    <a:pt x="14578" y="5285"/>
                  </a:lnTo>
                  <a:lnTo>
                    <a:pt x="14989" y="5012"/>
                  </a:lnTo>
                  <a:lnTo>
                    <a:pt x="15262" y="4738"/>
                  </a:lnTo>
                  <a:lnTo>
                    <a:pt x="15309" y="4786"/>
                  </a:lnTo>
                  <a:lnTo>
                    <a:pt x="15309" y="4834"/>
                  </a:lnTo>
                  <a:lnTo>
                    <a:pt x="15215" y="5059"/>
                  </a:lnTo>
                  <a:lnTo>
                    <a:pt x="15078" y="5244"/>
                  </a:lnTo>
                  <a:lnTo>
                    <a:pt x="14940" y="5421"/>
                  </a:lnTo>
                  <a:lnTo>
                    <a:pt x="14804" y="5559"/>
                  </a:lnTo>
                  <a:lnTo>
                    <a:pt x="14626" y="5743"/>
                  </a:lnTo>
                  <a:lnTo>
                    <a:pt x="14490" y="5880"/>
                  </a:lnTo>
                  <a:lnTo>
                    <a:pt x="14305" y="6065"/>
                  </a:lnTo>
                  <a:lnTo>
                    <a:pt x="14121" y="6201"/>
                  </a:lnTo>
                  <a:lnTo>
                    <a:pt x="13984" y="6338"/>
                  </a:lnTo>
                  <a:lnTo>
                    <a:pt x="13806" y="6474"/>
                  </a:lnTo>
                  <a:lnTo>
                    <a:pt x="13622" y="6564"/>
                  </a:lnTo>
                  <a:lnTo>
                    <a:pt x="13396" y="6653"/>
                  </a:lnTo>
                  <a:lnTo>
                    <a:pt x="13164" y="6700"/>
                  </a:lnTo>
                  <a:lnTo>
                    <a:pt x="12986" y="6789"/>
                  </a:lnTo>
                  <a:lnTo>
                    <a:pt x="12938" y="6789"/>
                  </a:lnTo>
                  <a:lnTo>
                    <a:pt x="12890" y="6789"/>
                  </a:lnTo>
                  <a:lnTo>
                    <a:pt x="12481" y="6973"/>
                  </a:lnTo>
                  <a:lnTo>
                    <a:pt x="12070" y="7158"/>
                  </a:lnTo>
                  <a:lnTo>
                    <a:pt x="11619" y="7336"/>
                  </a:lnTo>
                  <a:lnTo>
                    <a:pt x="11161" y="7568"/>
                  </a:lnTo>
                  <a:lnTo>
                    <a:pt x="10751" y="7794"/>
                  </a:lnTo>
                  <a:lnTo>
                    <a:pt x="10341" y="8020"/>
                  </a:lnTo>
                  <a:lnTo>
                    <a:pt x="9978" y="8294"/>
                  </a:lnTo>
                  <a:lnTo>
                    <a:pt x="9705" y="8567"/>
                  </a:lnTo>
                  <a:lnTo>
                    <a:pt x="9658" y="8615"/>
                  </a:lnTo>
                  <a:lnTo>
                    <a:pt x="9609" y="8663"/>
                  </a:lnTo>
                  <a:lnTo>
                    <a:pt x="9569" y="8663"/>
                  </a:lnTo>
                  <a:lnTo>
                    <a:pt x="9658" y="8704"/>
                  </a:lnTo>
                  <a:lnTo>
                    <a:pt x="9747" y="8751"/>
                  </a:lnTo>
                  <a:lnTo>
                    <a:pt x="9883" y="8800"/>
                  </a:lnTo>
                  <a:lnTo>
                    <a:pt x="10067" y="8800"/>
                  </a:lnTo>
                  <a:lnTo>
                    <a:pt x="10252" y="8800"/>
                  </a:lnTo>
                  <a:lnTo>
                    <a:pt x="10430" y="8800"/>
                  </a:lnTo>
                  <a:lnTo>
                    <a:pt x="10615" y="8840"/>
                  </a:lnTo>
                  <a:lnTo>
                    <a:pt x="10799" y="8888"/>
                  </a:lnTo>
                  <a:lnTo>
                    <a:pt x="11025" y="8888"/>
                  </a:lnTo>
                  <a:lnTo>
                    <a:pt x="10935" y="8840"/>
                  </a:lnTo>
                  <a:lnTo>
                    <a:pt x="10840" y="8840"/>
                  </a:lnTo>
                  <a:lnTo>
                    <a:pt x="10799" y="8800"/>
                  </a:lnTo>
                  <a:lnTo>
                    <a:pt x="10751" y="8800"/>
                  </a:lnTo>
                  <a:lnTo>
                    <a:pt x="10840" y="8800"/>
                  </a:lnTo>
                  <a:lnTo>
                    <a:pt x="10935" y="8800"/>
                  </a:lnTo>
                  <a:lnTo>
                    <a:pt x="11072" y="8800"/>
                  </a:lnTo>
                  <a:lnTo>
                    <a:pt x="11209" y="8840"/>
                  </a:lnTo>
                  <a:lnTo>
                    <a:pt x="11387" y="8800"/>
                  </a:lnTo>
                  <a:lnTo>
                    <a:pt x="11571" y="8751"/>
                  </a:lnTo>
                  <a:lnTo>
                    <a:pt x="11933" y="8704"/>
                  </a:lnTo>
                  <a:lnTo>
                    <a:pt x="12255" y="8663"/>
                  </a:lnTo>
                  <a:lnTo>
                    <a:pt x="12617" y="8525"/>
                  </a:lnTo>
                  <a:lnTo>
                    <a:pt x="12754" y="8525"/>
                  </a:lnTo>
                  <a:lnTo>
                    <a:pt x="12938" y="8430"/>
                  </a:lnTo>
                  <a:lnTo>
                    <a:pt x="13123" y="8294"/>
                  </a:lnTo>
                  <a:lnTo>
                    <a:pt x="13300" y="8156"/>
                  </a:lnTo>
                  <a:lnTo>
                    <a:pt x="13533" y="7979"/>
                  </a:lnTo>
                  <a:lnTo>
                    <a:pt x="13711" y="7794"/>
                  </a:lnTo>
                  <a:lnTo>
                    <a:pt x="13895" y="7610"/>
                  </a:lnTo>
                  <a:lnTo>
                    <a:pt x="14079" y="7384"/>
                  </a:lnTo>
                  <a:lnTo>
                    <a:pt x="14217" y="7199"/>
                  </a:lnTo>
                  <a:lnTo>
                    <a:pt x="14305" y="7063"/>
                  </a:lnTo>
                  <a:lnTo>
                    <a:pt x="14394" y="6926"/>
                  </a:lnTo>
                  <a:lnTo>
                    <a:pt x="14394" y="6837"/>
                  </a:lnTo>
                  <a:lnTo>
                    <a:pt x="14394" y="6789"/>
                  </a:lnTo>
                  <a:lnTo>
                    <a:pt x="14441" y="6700"/>
                  </a:lnTo>
                  <a:lnTo>
                    <a:pt x="14490" y="6700"/>
                  </a:lnTo>
                  <a:lnTo>
                    <a:pt x="14490" y="6749"/>
                  </a:lnTo>
                  <a:lnTo>
                    <a:pt x="14531" y="6789"/>
                  </a:lnTo>
                  <a:lnTo>
                    <a:pt x="14578" y="6837"/>
                  </a:lnTo>
                  <a:lnTo>
                    <a:pt x="14531" y="7022"/>
                  </a:lnTo>
                  <a:lnTo>
                    <a:pt x="14490" y="7199"/>
                  </a:lnTo>
                  <a:lnTo>
                    <a:pt x="14441" y="7384"/>
                  </a:lnTo>
                  <a:lnTo>
                    <a:pt x="14257" y="7706"/>
                  </a:lnTo>
                  <a:lnTo>
                    <a:pt x="14032" y="7979"/>
                  </a:lnTo>
                  <a:lnTo>
                    <a:pt x="13806" y="8205"/>
                  </a:lnTo>
                  <a:lnTo>
                    <a:pt x="13806" y="8252"/>
                  </a:lnTo>
                  <a:lnTo>
                    <a:pt x="13669" y="8389"/>
                  </a:lnTo>
                  <a:lnTo>
                    <a:pt x="13533" y="8525"/>
                  </a:lnTo>
                  <a:lnTo>
                    <a:pt x="13437" y="8663"/>
                  </a:lnTo>
                  <a:lnTo>
                    <a:pt x="13211" y="8888"/>
                  </a:lnTo>
                  <a:lnTo>
                    <a:pt x="12986" y="9073"/>
                  </a:lnTo>
                  <a:lnTo>
                    <a:pt x="12754" y="9209"/>
                  </a:lnTo>
                  <a:lnTo>
                    <a:pt x="12528" y="9346"/>
                  </a:lnTo>
                  <a:lnTo>
                    <a:pt x="12481" y="9388"/>
                  </a:lnTo>
                  <a:lnTo>
                    <a:pt x="12392" y="9435"/>
                  </a:lnTo>
                  <a:lnTo>
                    <a:pt x="12255" y="9483"/>
                  </a:lnTo>
                  <a:lnTo>
                    <a:pt x="12118" y="9524"/>
                  </a:lnTo>
                  <a:lnTo>
                    <a:pt x="12029" y="9524"/>
                  </a:lnTo>
                  <a:lnTo>
                    <a:pt x="11524" y="9620"/>
                  </a:lnTo>
                  <a:lnTo>
                    <a:pt x="11072" y="9708"/>
                  </a:lnTo>
                  <a:lnTo>
                    <a:pt x="10566" y="9708"/>
                  </a:lnTo>
                  <a:lnTo>
                    <a:pt x="10341" y="9708"/>
                  </a:lnTo>
                  <a:lnTo>
                    <a:pt x="10157" y="9661"/>
                  </a:lnTo>
                  <a:lnTo>
                    <a:pt x="9931" y="9620"/>
                  </a:lnTo>
                  <a:lnTo>
                    <a:pt x="9658" y="9572"/>
                  </a:lnTo>
                  <a:lnTo>
                    <a:pt x="9336" y="9572"/>
                  </a:lnTo>
                  <a:lnTo>
                    <a:pt x="9063" y="9524"/>
                  </a:lnTo>
                  <a:lnTo>
                    <a:pt x="9022" y="9483"/>
                  </a:lnTo>
                  <a:lnTo>
                    <a:pt x="9063" y="9483"/>
                  </a:lnTo>
                  <a:lnTo>
                    <a:pt x="9110" y="9483"/>
                  </a:lnTo>
                  <a:lnTo>
                    <a:pt x="9159" y="9483"/>
                  </a:lnTo>
                  <a:lnTo>
                    <a:pt x="8974" y="9435"/>
                  </a:lnTo>
                  <a:lnTo>
                    <a:pt x="8790" y="9435"/>
                  </a:lnTo>
                  <a:lnTo>
                    <a:pt x="8611" y="9346"/>
                  </a:lnTo>
                  <a:lnTo>
                    <a:pt x="8516" y="9388"/>
                  </a:lnTo>
                  <a:lnTo>
                    <a:pt x="8475" y="9388"/>
                  </a:lnTo>
                  <a:lnTo>
                    <a:pt x="8427" y="9435"/>
                  </a:lnTo>
                  <a:lnTo>
                    <a:pt x="8475" y="9483"/>
                  </a:lnTo>
                  <a:lnTo>
                    <a:pt x="8242" y="9620"/>
                  </a:lnTo>
                  <a:lnTo>
                    <a:pt x="8018" y="9757"/>
                  </a:lnTo>
                  <a:lnTo>
                    <a:pt x="7832" y="9893"/>
                  </a:lnTo>
                  <a:lnTo>
                    <a:pt x="7743" y="9934"/>
                  </a:lnTo>
                  <a:lnTo>
                    <a:pt x="7655" y="9982"/>
                  </a:lnTo>
                  <a:lnTo>
                    <a:pt x="7607" y="10071"/>
                  </a:lnTo>
                  <a:lnTo>
                    <a:pt x="7607" y="10119"/>
                  </a:lnTo>
                  <a:lnTo>
                    <a:pt x="7655" y="10119"/>
                  </a:lnTo>
                  <a:lnTo>
                    <a:pt x="7607" y="10119"/>
                  </a:lnTo>
                  <a:lnTo>
                    <a:pt x="7559" y="10167"/>
                  </a:lnTo>
                  <a:lnTo>
                    <a:pt x="7559" y="10208"/>
                  </a:lnTo>
                  <a:lnTo>
                    <a:pt x="7696" y="10167"/>
                  </a:lnTo>
                  <a:lnTo>
                    <a:pt x="7792" y="10119"/>
                  </a:lnTo>
                  <a:lnTo>
                    <a:pt x="7928" y="10119"/>
                  </a:lnTo>
                  <a:lnTo>
                    <a:pt x="7881" y="10208"/>
                  </a:lnTo>
                  <a:lnTo>
                    <a:pt x="7832" y="10256"/>
                  </a:lnTo>
                  <a:lnTo>
                    <a:pt x="7792" y="10256"/>
                  </a:lnTo>
                  <a:lnTo>
                    <a:pt x="7559" y="10441"/>
                  </a:lnTo>
                  <a:lnTo>
                    <a:pt x="7334" y="10618"/>
                  </a:lnTo>
                  <a:lnTo>
                    <a:pt x="7108" y="10714"/>
                  </a:lnTo>
                  <a:lnTo>
                    <a:pt x="7108" y="10755"/>
                  </a:lnTo>
                  <a:lnTo>
                    <a:pt x="6787" y="10851"/>
                  </a:lnTo>
                  <a:lnTo>
                    <a:pt x="6466" y="10987"/>
                  </a:lnTo>
                  <a:lnTo>
                    <a:pt x="6288" y="11260"/>
                  </a:lnTo>
                  <a:lnTo>
                    <a:pt x="6056" y="11439"/>
                  </a:lnTo>
                  <a:lnTo>
                    <a:pt x="5830" y="11623"/>
                  </a:lnTo>
                  <a:lnTo>
                    <a:pt x="5604" y="11760"/>
                  </a:lnTo>
                  <a:lnTo>
                    <a:pt x="5195" y="11985"/>
                  </a:lnTo>
                  <a:lnTo>
                    <a:pt x="4736" y="12123"/>
                  </a:lnTo>
                  <a:lnTo>
                    <a:pt x="4278" y="12170"/>
                  </a:lnTo>
                  <a:lnTo>
                    <a:pt x="3828" y="12081"/>
                  </a:lnTo>
                  <a:lnTo>
                    <a:pt x="3643" y="12033"/>
                  </a:lnTo>
                  <a:lnTo>
                    <a:pt x="3418" y="12081"/>
                  </a:lnTo>
                  <a:lnTo>
                    <a:pt x="3280" y="11985"/>
                  </a:lnTo>
                  <a:lnTo>
                    <a:pt x="2911" y="11897"/>
                  </a:lnTo>
                  <a:lnTo>
                    <a:pt x="2597" y="11760"/>
                  </a:lnTo>
                  <a:lnTo>
                    <a:pt x="2461" y="11398"/>
                  </a:lnTo>
                  <a:lnTo>
                    <a:pt x="2228" y="11623"/>
                  </a:lnTo>
                  <a:lnTo>
                    <a:pt x="2092" y="11808"/>
                  </a:lnTo>
                  <a:lnTo>
                    <a:pt x="1729" y="11944"/>
                  </a:lnTo>
                  <a:lnTo>
                    <a:pt x="1729" y="11985"/>
                  </a:lnTo>
                  <a:lnTo>
                    <a:pt x="1682" y="12033"/>
                  </a:lnTo>
                  <a:lnTo>
                    <a:pt x="1504" y="12081"/>
                  </a:lnTo>
                  <a:lnTo>
                    <a:pt x="1319" y="12081"/>
                  </a:lnTo>
                  <a:lnTo>
                    <a:pt x="1183" y="11985"/>
                  </a:lnTo>
                  <a:lnTo>
                    <a:pt x="1134" y="11808"/>
                  </a:lnTo>
                  <a:lnTo>
                    <a:pt x="998" y="11712"/>
                  </a:lnTo>
                  <a:lnTo>
                    <a:pt x="957" y="11534"/>
                  </a:lnTo>
                  <a:lnTo>
                    <a:pt x="861" y="11349"/>
                  </a:lnTo>
                  <a:lnTo>
                    <a:pt x="909" y="11124"/>
                  </a:lnTo>
                  <a:lnTo>
                    <a:pt x="998" y="10891"/>
                  </a:lnTo>
                  <a:lnTo>
                    <a:pt x="1134" y="10714"/>
                  </a:lnTo>
                  <a:lnTo>
                    <a:pt x="1319" y="10529"/>
                  </a:lnTo>
                  <a:lnTo>
                    <a:pt x="1504" y="10392"/>
                  </a:lnTo>
                  <a:lnTo>
                    <a:pt x="1544" y="10345"/>
                  </a:lnTo>
                  <a:lnTo>
                    <a:pt x="1640" y="10303"/>
                  </a:lnTo>
                  <a:lnTo>
                    <a:pt x="1682" y="10256"/>
                  </a:lnTo>
                  <a:lnTo>
                    <a:pt x="1682" y="101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7" name="Freeform 53">
              <a:extLst>
                <a:ext uri="{FF2B5EF4-FFF2-40B4-BE49-F238E27FC236}">
                  <a16:creationId xmlns:a16="http://schemas.microsoft.com/office/drawing/2014/main" id="{084B186F-DE77-4DC0-AC09-9BC106191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194"/>
              <a:ext cx="4" cy="9"/>
            </a:xfrm>
            <a:custGeom>
              <a:avLst/>
              <a:gdLst>
                <a:gd name="T0" fmla="*/ 49 w 49"/>
                <a:gd name="T1" fmla="*/ 0 h 88"/>
                <a:gd name="T2" fmla="*/ 0 w 49"/>
                <a:gd name="T3" fmla="*/ 88 h 88"/>
                <a:gd name="T4" fmla="*/ 49 w 49"/>
                <a:gd name="T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88">
                  <a:moveTo>
                    <a:pt x="49" y="0"/>
                  </a:moveTo>
                  <a:lnTo>
                    <a:pt x="0" y="8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8" name="Freeform 54">
              <a:extLst>
                <a:ext uri="{FF2B5EF4-FFF2-40B4-BE49-F238E27FC236}">
                  <a16:creationId xmlns:a16="http://schemas.microsoft.com/office/drawing/2014/main" id="{491B419E-BF67-45CF-9796-5F9C633B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208"/>
              <a:ext cx="251" cy="305"/>
            </a:xfrm>
            <a:custGeom>
              <a:avLst/>
              <a:gdLst>
                <a:gd name="T0" fmla="*/ 2508 w 2508"/>
                <a:gd name="T1" fmla="*/ 0 h 3049"/>
                <a:gd name="T2" fmla="*/ 2234 w 2508"/>
                <a:gd name="T3" fmla="*/ 273 h 3049"/>
                <a:gd name="T4" fmla="*/ 1913 w 2508"/>
                <a:gd name="T5" fmla="*/ 452 h 3049"/>
                <a:gd name="T6" fmla="*/ 1640 w 2508"/>
                <a:gd name="T7" fmla="*/ 772 h 3049"/>
                <a:gd name="T8" fmla="*/ 1455 w 2508"/>
                <a:gd name="T9" fmla="*/ 1271 h 3049"/>
                <a:gd name="T10" fmla="*/ 1414 w 2508"/>
                <a:gd name="T11" fmla="*/ 1367 h 3049"/>
                <a:gd name="T12" fmla="*/ 1366 w 2508"/>
                <a:gd name="T13" fmla="*/ 1456 h 3049"/>
                <a:gd name="T14" fmla="*/ 1366 w 2508"/>
                <a:gd name="T15" fmla="*/ 1504 h 3049"/>
                <a:gd name="T16" fmla="*/ 1277 w 2508"/>
                <a:gd name="T17" fmla="*/ 1819 h 3049"/>
                <a:gd name="T18" fmla="*/ 1181 w 2508"/>
                <a:gd name="T19" fmla="*/ 2092 h 3049"/>
                <a:gd name="T20" fmla="*/ 1092 w 2508"/>
                <a:gd name="T21" fmla="*/ 2366 h 3049"/>
                <a:gd name="T22" fmla="*/ 908 w 2508"/>
                <a:gd name="T23" fmla="*/ 2461 h 3049"/>
                <a:gd name="T24" fmla="*/ 772 w 2508"/>
                <a:gd name="T25" fmla="*/ 2503 h 3049"/>
                <a:gd name="T26" fmla="*/ 683 w 2508"/>
                <a:gd name="T27" fmla="*/ 2599 h 3049"/>
                <a:gd name="T28" fmla="*/ 546 w 2508"/>
                <a:gd name="T29" fmla="*/ 2735 h 3049"/>
                <a:gd name="T30" fmla="*/ 457 w 2508"/>
                <a:gd name="T31" fmla="*/ 2872 h 3049"/>
                <a:gd name="T32" fmla="*/ 320 w 2508"/>
                <a:gd name="T33" fmla="*/ 2872 h 3049"/>
                <a:gd name="T34" fmla="*/ 224 w 2508"/>
                <a:gd name="T35" fmla="*/ 2961 h 3049"/>
                <a:gd name="T36" fmla="*/ 88 w 2508"/>
                <a:gd name="T37" fmla="*/ 3008 h 3049"/>
                <a:gd name="T38" fmla="*/ 47 w 2508"/>
                <a:gd name="T39" fmla="*/ 3049 h 3049"/>
                <a:gd name="T40" fmla="*/ 0 w 2508"/>
                <a:gd name="T41" fmla="*/ 3049 h 3049"/>
                <a:gd name="T42" fmla="*/ 0 w 2508"/>
                <a:gd name="T43" fmla="*/ 3008 h 3049"/>
                <a:gd name="T44" fmla="*/ 47 w 2508"/>
                <a:gd name="T45" fmla="*/ 2912 h 3049"/>
                <a:gd name="T46" fmla="*/ 136 w 2508"/>
                <a:gd name="T47" fmla="*/ 2872 h 3049"/>
                <a:gd name="T48" fmla="*/ 224 w 2508"/>
                <a:gd name="T49" fmla="*/ 2639 h 3049"/>
                <a:gd name="T50" fmla="*/ 457 w 2508"/>
                <a:gd name="T51" fmla="*/ 2229 h 3049"/>
                <a:gd name="T52" fmla="*/ 593 w 2508"/>
                <a:gd name="T53" fmla="*/ 1915 h 3049"/>
                <a:gd name="T54" fmla="*/ 683 w 2508"/>
                <a:gd name="T55" fmla="*/ 1730 h 3049"/>
                <a:gd name="T56" fmla="*/ 819 w 2508"/>
                <a:gd name="T57" fmla="*/ 1456 h 3049"/>
                <a:gd name="T58" fmla="*/ 956 w 2508"/>
                <a:gd name="T59" fmla="*/ 1231 h 3049"/>
                <a:gd name="T60" fmla="*/ 1141 w 2508"/>
                <a:gd name="T61" fmla="*/ 998 h 3049"/>
                <a:gd name="T62" fmla="*/ 1366 w 2508"/>
                <a:gd name="T63" fmla="*/ 772 h 3049"/>
                <a:gd name="T64" fmla="*/ 1503 w 2508"/>
                <a:gd name="T65" fmla="*/ 588 h 3049"/>
                <a:gd name="T66" fmla="*/ 1687 w 2508"/>
                <a:gd name="T67" fmla="*/ 452 h 3049"/>
                <a:gd name="T68" fmla="*/ 1865 w 2508"/>
                <a:gd name="T69" fmla="*/ 363 h 3049"/>
                <a:gd name="T70" fmla="*/ 2098 w 2508"/>
                <a:gd name="T71" fmla="*/ 273 h 3049"/>
                <a:gd name="T72" fmla="*/ 2275 w 2508"/>
                <a:gd name="T73" fmla="*/ 178 h 3049"/>
                <a:gd name="T74" fmla="*/ 2323 w 2508"/>
                <a:gd name="T75" fmla="*/ 137 h 3049"/>
                <a:gd name="T76" fmla="*/ 2412 w 2508"/>
                <a:gd name="T77" fmla="*/ 41 h 3049"/>
                <a:gd name="T78" fmla="*/ 2508 w 2508"/>
                <a:gd name="T79" fmla="*/ 0 h 3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8" h="3049">
                  <a:moveTo>
                    <a:pt x="2508" y="0"/>
                  </a:moveTo>
                  <a:lnTo>
                    <a:pt x="2234" y="273"/>
                  </a:lnTo>
                  <a:lnTo>
                    <a:pt x="1913" y="452"/>
                  </a:lnTo>
                  <a:lnTo>
                    <a:pt x="1640" y="772"/>
                  </a:lnTo>
                  <a:lnTo>
                    <a:pt x="1455" y="1271"/>
                  </a:lnTo>
                  <a:lnTo>
                    <a:pt x="1414" y="1367"/>
                  </a:lnTo>
                  <a:lnTo>
                    <a:pt x="1366" y="1456"/>
                  </a:lnTo>
                  <a:lnTo>
                    <a:pt x="1366" y="1504"/>
                  </a:lnTo>
                  <a:lnTo>
                    <a:pt x="1277" y="1819"/>
                  </a:lnTo>
                  <a:lnTo>
                    <a:pt x="1181" y="2092"/>
                  </a:lnTo>
                  <a:lnTo>
                    <a:pt x="1092" y="2366"/>
                  </a:lnTo>
                  <a:lnTo>
                    <a:pt x="908" y="2461"/>
                  </a:lnTo>
                  <a:lnTo>
                    <a:pt x="772" y="2503"/>
                  </a:lnTo>
                  <a:lnTo>
                    <a:pt x="683" y="2599"/>
                  </a:lnTo>
                  <a:lnTo>
                    <a:pt x="546" y="2735"/>
                  </a:lnTo>
                  <a:lnTo>
                    <a:pt x="457" y="2872"/>
                  </a:lnTo>
                  <a:lnTo>
                    <a:pt x="320" y="2872"/>
                  </a:lnTo>
                  <a:lnTo>
                    <a:pt x="224" y="2961"/>
                  </a:lnTo>
                  <a:lnTo>
                    <a:pt x="88" y="3008"/>
                  </a:lnTo>
                  <a:lnTo>
                    <a:pt x="47" y="3049"/>
                  </a:lnTo>
                  <a:lnTo>
                    <a:pt x="0" y="3049"/>
                  </a:lnTo>
                  <a:lnTo>
                    <a:pt x="0" y="3008"/>
                  </a:lnTo>
                  <a:lnTo>
                    <a:pt x="47" y="2912"/>
                  </a:lnTo>
                  <a:lnTo>
                    <a:pt x="136" y="2872"/>
                  </a:lnTo>
                  <a:lnTo>
                    <a:pt x="224" y="2639"/>
                  </a:lnTo>
                  <a:lnTo>
                    <a:pt x="457" y="2229"/>
                  </a:lnTo>
                  <a:lnTo>
                    <a:pt x="593" y="1915"/>
                  </a:lnTo>
                  <a:lnTo>
                    <a:pt x="683" y="1730"/>
                  </a:lnTo>
                  <a:lnTo>
                    <a:pt x="819" y="1456"/>
                  </a:lnTo>
                  <a:lnTo>
                    <a:pt x="956" y="1231"/>
                  </a:lnTo>
                  <a:lnTo>
                    <a:pt x="1141" y="998"/>
                  </a:lnTo>
                  <a:lnTo>
                    <a:pt x="1366" y="772"/>
                  </a:lnTo>
                  <a:lnTo>
                    <a:pt x="1503" y="588"/>
                  </a:lnTo>
                  <a:lnTo>
                    <a:pt x="1687" y="452"/>
                  </a:lnTo>
                  <a:lnTo>
                    <a:pt x="1865" y="363"/>
                  </a:lnTo>
                  <a:lnTo>
                    <a:pt x="2098" y="273"/>
                  </a:lnTo>
                  <a:lnTo>
                    <a:pt x="2275" y="178"/>
                  </a:lnTo>
                  <a:lnTo>
                    <a:pt x="2323" y="137"/>
                  </a:lnTo>
                  <a:lnTo>
                    <a:pt x="2412" y="41"/>
                  </a:lnTo>
                  <a:lnTo>
                    <a:pt x="2508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79" name="Freeform 55">
              <a:extLst>
                <a:ext uri="{FF2B5EF4-FFF2-40B4-BE49-F238E27FC236}">
                  <a16:creationId xmlns:a16="http://schemas.microsoft.com/office/drawing/2014/main" id="{037A5721-635D-44CC-B6F0-0B3608DD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244"/>
              <a:ext cx="72" cy="46"/>
            </a:xfrm>
            <a:custGeom>
              <a:avLst/>
              <a:gdLst>
                <a:gd name="T0" fmla="*/ 725 w 725"/>
                <a:gd name="T1" fmla="*/ 184 h 458"/>
                <a:gd name="T2" fmla="*/ 499 w 725"/>
                <a:gd name="T3" fmla="*/ 273 h 458"/>
                <a:gd name="T4" fmla="*/ 178 w 725"/>
                <a:gd name="T5" fmla="*/ 409 h 458"/>
                <a:gd name="T6" fmla="*/ 0 w 725"/>
                <a:gd name="T7" fmla="*/ 458 h 458"/>
                <a:gd name="T8" fmla="*/ 90 w 725"/>
                <a:gd name="T9" fmla="*/ 321 h 458"/>
                <a:gd name="T10" fmla="*/ 499 w 725"/>
                <a:gd name="T11" fmla="*/ 0 h 458"/>
                <a:gd name="T12" fmla="*/ 588 w 725"/>
                <a:gd name="T13" fmla="*/ 47 h 458"/>
                <a:gd name="T14" fmla="*/ 636 w 725"/>
                <a:gd name="T15" fmla="*/ 136 h 458"/>
                <a:gd name="T16" fmla="*/ 725 w 725"/>
                <a:gd name="T17" fmla="*/ 184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458">
                  <a:moveTo>
                    <a:pt x="725" y="184"/>
                  </a:moveTo>
                  <a:lnTo>
                    <a:pt x="499" y="273"/>
                  </a:lnTo>
                  <a:lnTo>
                    <a:pt x="178" y="409"/>
                  </a:lnTo>
                  <a:lnTo>
                    <a:pt x="0" y="458"/>
                  </a:lnTo>
                  <a:lnTo>
                    <a:pt x="90" y="321"/>
                  </a:lnTo>
                  <a:lnTo>
                    <a:pt x="499" y="0"/>
                  </a:lnTo>
                  <a:lnTo>
                    <a:pt x="588" y="47"/>
                  </a:lnTo>
                  <a:lnTo>
                    <a:pt x="636" y="136"/>
                  </a:lnTo>
                  <a:lnTo>
                    <a:pt x="725" y="18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0" name="Freeform 56">
              <a:extLst>
                <a:ext uri="{FF2B5EF4-FFF2-40B4-BE49-F238E27FC236}">
                  <a16:creationId xmlns:a16="http://schemas.microsoft.com/office/drawing/2014/main" id="{12493EAC-7332-4D10-B66F-5AC1213E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253"/>
              <a:ext cx="169" cy="228"/>
            </a:xfrm>
            <a:custGeom>
              <a:avLst/>
              <a:gdLst>
                <a:gd name="T0" fmla="*/ 958 w 1689"/>
                <a:gd name="T1" fmla="*/ 1326 h 2283"/>
                <a:gd name="T2" fmla="*/ 910 w 1689"/>
                <a:gd name="T3" fmla="*/ 1367 h 2283"/>
                <a:gd name="T4" fmla="*/ 821 w 1689"/>
                <a:gd name="T5" fmla="*/ 1688 h 2283"/>
                <a:gd name="T6" fmla="*/ 732 w 1689"/>
                <a:gd name="T7" fmla="*/ 2009 h 2283"/>
                <a:gd name="T8" fmla="*/ 595 w 1689"/>
                <a:gd name="T9" fmla="*/ 2235 h 2283"/>
                <a:gd name="T10" fmla="*/ 499 w 1689"/>
                <a:gd name="T11" fmla="*/ 2283 h 2283"/>
                <a:gd name="T12" fmla="*/ 363 w 1689"/>
                <a:gd name="T13" fmla="*/ 2235 h 2283"/>
                <a:gd name="T14" fmla="*/ 275 w 1689"/>
                <a:gd name="T15" fmla="*/ 2235 h 2283"/>
                <a:gd name="T16" fmla="*/ 363 w 1689"/>
                <a:gd name="T17" fmla="*/ 2147 h 2283"/>
                <a:gd name="T18" fmla="*/ 411 w 1689"/>
                <a:gd name="T19" fmla="*/ 2098 h 2283"/>
                <a:gd name="T20" fmla="*/ 411 w 1689"/>
                <a:gd name="T21" fmla="*/ 2051 h 2283"/>
                <a:gd name="T22" fmla="*/ 459 w 1689"/>
                <a:gd name="T23" fmla="*/ 1962 h 2283"/>
                <a:gd name="T24" fmla="*/ 459 w 1689"/>
                <a:gd name="T25" fmla="*/ 2009 h 2283"/>
                <a:gd name="T26" fmla="*/ 459 w 1689"/>
                <a:gd name="T27" fmla="*/ 2098 h 2283"/>
                <a:gd name="T28" fmla="*/ 499 w 1689"/>
                <a:gd name="T29" fmla="*/ 2098 h 2283"/>
                <a:gd name="T30" fmla="*/ 637 w 1689"/>
                <a:gd name="T31" fmla="*/ 1872 h 2283"/>
                <a:gd name="T32" fmla="*/ 732 w 1689"/>
                <a:gd name="T33" fmla="*/ 1552 h 2283"/>
                <a:gd name="T34" fmla="*/ 774 w 1689"/>
                <a:gd name="T35" fmla="*/ 1278 h 2283"/>
                <a:gd name="T36" fmla="*/ 732 w 1689"/>
                <a:gd name="T37" fmla="*/ 1278 h 2283"/>
                <a:gd name="T38" fmla="*/ 684 w 1689"/>
                <a:gd name="T39" fmla="*/ 1230 h 2283"/>
                <a:gd name="T40" fmla="*/ 684 w 1689"/>
                <a:gd name="T41" fmla="*/ 1278 h 2283"/>
                <a:gd name="T42" fmla="*/ 684 w 1689"/>
                <a:gd name="T43" fmla="*/ 1414 h 2283"/>
                <a:gd name="T44" fmla="*/ 637 w 1689"/>
                <a:gd name="T45" fmla="*/ 1503 h 2283"/>
                <a:gd name="T46" fmla="*/ 637 w 1689"/>
                <a:gd name="T47" fmla="*/ 1640 h 2283"/>
                <a:gd name="T48" fmla="*/ 595 w 1689"/>
                <a:gd name="T49" fmla="*/ 1688 h 2283"/>
                <a:gd name="T50" fmla="*/ 595 w 1689"/>
                <a:gd name="T51" fmla="*/ 1777 h 2283"/>
                <a:gd name="T52" fmla="*/ 548 w 1689"/>
                <a:gd name="T53" fmla="*/ 1825 h 2283"/>
                <a:gd name="T54" fmla="*/ 595 w 1689"/>
                <a:gd name="T55" fmla="*/ 1777 h 2283"/>
                <a:gd name="T56" fmla="*/ 595 w 1689"/>
                <a:gd name="T57" fmla="*/ 1736 h 2283"/>
                <a:gd name="T58" fmla="*/ 595 w 1689"/>
                <a:gd name="T59" fmla="*/ 1640 h 2283"/>
                <a:gd name="T60" fmla="*/ 548 w 1689"/>
                <a:gd name="T61" fmla="*/ 1640 h 2283"/>
                <a:gd name="T62" fmla="*/ 499 w 1689"/>
                <a:gd name="T63" fmla="*/ 1688 h 2283"/>
                <a:gd name="T64" fmla="*/ 499 w 1689"/>
                <a:gd name="T65" fmla="*/ 1736 h 2283"/>
                <a:gd name="T66" fmla="*/ 459 w 1689"/>
                <a:gd name="T67" fmla="*/ 1777 h 2283"/>
                <a:gd name="T68" fmla="*/ 459 w 1689"/>
                <a:gd name="T69" fmla="*/ 1825 h 2283"/>
                <a:gd name="T70" fmla="*/ 322 w 1689"/>
                <a:gd name="T71" fmla="*/ 2009 h 2283"/>
                <a:gd name="T72" fmla="*/ 226 w 1689"/>
                <a:gd name="T73" fmla="*/ 2147 h 2283"/>
                <a:gd name="T74" fmla="*/ 90 w 1689"/>
                <a:gd name="T75" fmla="*/ 2283 h 2283"/>
                <a:gd name="T76" fmla="*/ 0 w 1689"/>
                <a:gd name="T77" fmla="*/ 2283 h 2283"/>
                <a:gd name="T78" fmla="*/ 90 w 1689"/>
                <a:gd name="T79" fmla="*/ 2051 h 2283"/>
                <a:gd name="T80" fmla="*/ 226 w 1689"/>
                <a:gd name="T81" fmla="*/ 1825 h 2283"/>
                <a:gd name="T82" fmla="*/ 322 w 1689"/>
                <a:gd name="T83" fmla="*/ 1599 h 2283"/>
                <a:gd name="T84" fmla="*/ 411 w 1689"/>
                <a:gd name="T85" fmla="*/ 1503 h 2283"/>
                <a:gd name="T86" fmla="*/ 459 w 1689"/>
                <a:gd name="T87" fmla="*/ 1367 h 2283"/>
                <a:gd name="T88" fmla="*/ 499 w 1689"/>
                <a:gd name="T89" fmla="*/ 1230 h 2283"/>
                <a:gd name="T90" fmla="*/ 637 w 1689"/>
                <a:gd name="T91" fmla="*/ 957 h 2283"/>
                <a:gd name="T92" fmla="*/ 821 w 1689"/>
                <a:gd name="T93" fmla="*/ 731 h 2283"/>
                <a:gd name="T94" fmla="*/ 1005 w 1689"/>
                <a:gd name="T95" fmla="*/ 457 h 2283"/>
                <a:gd name="T96" fmla="*/ 1047 w 1689"/>
                <a:gd name="T97" fmla="*/ 457 h 2283"/>
                <a:gd name="T98" fmla="*/ 1094 w 1689"/>
                <a:gd name="T99" fmla="*/ 410 h 2283"/>
                <a:gd name="T100" fmla="*/ 1143 w 1689"/>
                <a:gd name="T101" fmla="*/ 369 h 2283"/>
                <a:gd name="T102" fmla="*/ 1320 w 1689"/>
                <a:gd name="T103" fmla="*/ 232 h 2283"/>
                <a:gd name="T104" fmla="*/ 1456 w 1689"/>
                <a:gd name="T105" fmla="*/ 95 h 2283"/>
                <a:gd name="T106" fmla="*/ 1689 w 1689"/>
                <a:gd name="T107" fmla="*/ 0 h 2283"/>
                <a:gd name="T108" fmla="*/ 1456 w 1689"/>
                <a:gd name="T109" fmla="*/ 232 h 2283"/>
                <a:gd name="T110" fmla="*/ 1279 w 1689"/>
                <a:gd name="T111" fmla="*/ 505 h 2283"/>
                <a:gd name="T112" fmla="*/ 1143 w 1689"/>
                <a:gd name="T113" fmla="*/ 779 h 2283"/>
                <a:gd name="T114" fmla="*/ 1047 w 1689"/>
                <a:gd name="T115" fmla="*/ 1052 h 2283"/>
                <a:gd name="T116" fmla="*/ 958 w 1689"/>
                <a:gd name="T117" fmla="*/ 1326 h 2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9" h="2283">
                  <a:moveTo>
                    <a:pt x="958" y="1326"/>
                  </a:moveTo>
                  <a:lnTo>
                    <a:pt x="910" y="1367"/>
                  </a:lnTo>
                  <a:lnTo>
                    <a:pt x="821" y="1688"/>
                  </a:lnTo>
                  <a:lnTo>
                    <a:pt x="732" y="2009"/>
                  </a:lnTo>
                  <a:lnTo>
                    <a:pt x="595" y="2235"/>
                  </a:lnTo>
                  <a:lnTo>
                    <a:pt x="499" y="2283"/>
                  </a:lnTo>
                  <a:lnTo>
                    <a:pt x="363" y="2235"/>
                  </a:lnTo>
                  <a:lnTo>
                    <a:pt x="275" y="2235"/>
                  </a:lnTo>
                  <a:lnTo>
                    <a:pt x="363" y="2147"/>
                  </a:lnTo>
                  <a:lnTo>
                    <a:pt x="411" y="2098"/>
                  </a:lnTo>
                  <a:lnTo>
                    <a:pt x="411" y="2051"/>
                  </a:lnTo>
                  <a:lnTo>
                    <a:pt x="459" y="1962"/>
                  </a:lnTo>
                  <a:lnTo>
                    <a:pt x="459" y="2009"/>
                  </a:lnTo>
                  <a:lnTo>
                    <a:pt x="459" y="2098"/>
                  </a:lnTo>
                  <a:lnTo>
                    <a:pt x="499" y="2098"/>
                  </a:lnTo>
                  <a:lnTo>
                    <a:pt x="637" y="1872"/>
                  </a:lnTo>
                  <a:lnTo>
                    <a:pt x="732" y="1552"/>
                  </a:lnTo>
                  <a:lnTo>
                    <a:pt x="774" y="1278"/>
                  </a:lnTo>
                  <a:lnTo>
                    <a:pt x="732" y="1278"/>
                  </a:lnTo>
                  <a:lnTo>
                    <a:pt x="684" y="1230"/>
                  </a:lnTo>
                  <a:lnTo>
                    <a:pt x="684" y="1278"/>
                  </a:lnTo>
                  <a:lnTo>
                    <a:pt x="684" y="1414"/>
                  </a:lnTo>
                  <a:lnTo>
                    <a:pt x="637" y="1503"/>
                  </a:lnTo>
                  <a:lnTo>
                    <a:pt x="637" y="1640"/>
                  </a:lnTo>
                  <a:lnTo>
                    <a:pt x="595" y="1688"/>
                  </a:lnTo>
                  <a:lnTo>
                    <a:pt x="595" y="1777"/>
                  </a:lnTo>
                  <a:lnTo>
                    <a:pt x="548" y="1825"/>
                  </a:lnTo>
                  <a:lnTo>
                    <a:pt x="595" y="1777"/>
                  </a:lnTo>
                  <a:lnTo>
                    <a:pt x="595" y="1736"/>
                  </a:lnTo>
                  <a:lnTo>
                    <a:pt x="595" y="1640"/>
                  </a:lnTo>
                  <a:lnTo>
                    <a:pt x="548" y="1640"/>
                  </a:lnTo>
                  <a:lnTo>
                    <a:pt x="499" y="1688"/>
                  </a:lnTo>
                  <a:lnTo>
                    <a:pt x="499" y="1736"/>
                  </a:lnTo>
                  <a:lnTo>
                    <a:pt x="459" y="1777"/>
                  </a:lnTo>
                  <a:lnTo>
                    <a:pt x="459" y="1825"/>
                  </a:lnTo>
                  <a:lnTo>
                    <a:pt x="322" y="2009"/>
                  </a:lnTo>
                  <a:lnTo>
                    <a:pt x="226" y="2147"/>
                  </a:lnTo>
                  <a:lnTo>
                    <a:pt x="90" y="2283"/>
                  </a:lnTo>
                  <a:lnTo>
                    <a:pt x="0" y="2283"/>
                  </a:lnTo>
                  <a:lnTo>
                    <a:pt x="90" y="2051"/>
                  </a:lnTo>
                  <a:lnTo>
                    <a:pt x="226" y="1825"/>
                  </a:lnTo>
                  <a:lnTo>
                    <a:pt x="322" y="1599"/>
                  </a:lnTo>
                  <a:lnTo>
                    <a:pt x="411" y="1503"/>
                  </a:lnTo>
                  <a:lnTo>
                    <a:pt x="459" y="1367"/>
                  </a:lnTo>
                  <a:lnTo>
                    <a:pt x="499" y="1230"/>
                  </a:lnTo>
                  <a:lnTo>
                    <a:pt x="637" y="957"/>
                  </a:lnTo>
                  <a:lnTo>
                    <a:pt x="821" y="731"/>
                  </a:lnTo>
                  <a:lnTo>
                    <a:pt x="1005" y="457"/>
                  </a:lnTo>
                  <a:lnTo>
                    <a:pt x="1047" y="457"/>
                  </a:lnTo>
                  <a:lnTo>
                    <a:pt x="1094" y="410"/>
                  </a:lnTo>
                  <a:lnTo>
                    <a:pt x="1143" y="369"/>
                  </a:lnTo>
                  <a:lnTo>
                    <a:pt x="1320" y="232"/>
                  </a:lnTo>
                  <a:lnTo>
                    <a:pt x="1456" y="95"/>
                  </a:lnTo>
                  <a:lnTo>
                    <a:pt x="1689" y="0"/>
                  </a:lnTo>
                  <a:lnTo>
                    <a:pt x="1456" y="232"/>
                  </a:lnTo>
                  <a:lnTo>
                    <a:pt x="1279" y="505"/>
                  </a:lnTo>
                  <a:lnTo>
                    <a:pt x="1143" y="779"/>
                  </a:lnTo>
                  <a:lnTo>
                    <a:pt x="1047" y="1052"/>
                  </a:lnTo>
                  <a:lnTo>
                    <a:pt x="958" y="1326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1" name="Freeform 57">
              <a:extLst>
                <a:ext uri="{FF2B5EF4-FFF2-40B4-BE49-F238E27FC236}">
                  <a16:creationId xmlns:a16="http://schemas.microsoft.com/office/drawing/2014/main" id="{9BD347C1-107F-471D-953F-F7AA0988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1263"/>
              <a:ext cx="41" cy="13"/>
            </a:xfrm>
            <a:custGeom>
              <a:avLst/>
              <a:gdLst>
                <a:gd name="T0" fmla="*/ 409 w 409"/>
                <a:gd name="T1" fmla="*/ 89 h 137"/>
                <a:gd name="T2" fmla="*/ 409 w 409"/>
                <a:gd name="T3" fmla="*/ 137 h 137"/>
                <a:gd name="T4" fmla="*/ 320 w 409"/>
                <a:gd name="T5" fmla="*/ 89 h 137"/>
                <a:gd name="T6" fmla="*/ 184 w 409"/>
                <a:gd name="T7" fmla="*/ 41 h 137"/>
                <a:gd name="T8" fmla="*/ 88 w 409"/>
                <a:gd name="T9" fmla="*/ 41 h 137"/>
                <a:gd name="T10" fmla="*/ 47 w 409"/>
                <a:gd name="T11" fmla="*/ 89 h 137"/>
                <a:gd name="T12" fmla="*/ 0 w 409"/>
                <a:gd name="T13" fmla="*/ 89 h 137"/>
                <a:gd name="T14" fmla="*/ 136 w 409"/>
                <a:gd name="T15" fmla="*/ 0 h 137"/>
                <a:gd name="T16" fmla="*/ 273 w 409"/>
                <a:gd name="T17" fmla="*/ 0 h 137"/>
                <a:gd name="T18" fmla="*/ 409 w 409"/>
                <a:gd name="T19" fmla="*/ 8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137">
                  <a:moveTo>
                    <a:pt x="409" y="89"/>
                  </a:moveTo>
                  <a:lnTo>
                    <a:pt x="409" y="137"/>
                  </a:lnTo>
                  <a:lnTo>
                    <a:pt x="320" y="89"/>
                  </a:lnTo>
                  <a:lnTo>
                    <a:pt x="184" y="41"/>
                  </a:lnTo>
                  <a:lnTo>
                    <a:pt x="88" y="41"/>
                  </a:lnTo>
                  <a:lnTo>
                    <a:pt x="47" y="89"/>
                  </a:lnTo>
                  <a:lnTo>
                    <a:pt x="0" y="89"/>
                  </a:lnTo>
                  <a:lnTo>
                    <a:pt x="136" y="0"/>
                  </a:lnTo>
                  <a:lnTo>
                    <a:pt x="273" y="0"/>
                  </a:lnTo>
                  <a:lnTo>
                    <a:pt x="409" y="8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2" name="Freeform 58">
              <a:extLst>
                <a:ext uri="{FF2B5EF4-FFF2-40B4-BE49-F238E27FC236}">
                  <a16:creationId xmlns:a16="http://schemas.microsoft.com/office/drawing/2014/main" id="{6F020656-1F75-48F2-AA66-D5F529364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267"/>
              <a:ext cx="32" cy="9"/>
            </a:xfrm>
            <a:custGeom>
              <a:avLst/>
              <a:gdLst>
                <a:gd name="T0" fmla="*/ 322 w 322"/>
                <a:gd name="T1" fmla="*/ 0 h 96"/>
                <a:gd name="T2" fmla="*/ 226 w 322"/>
                <a:gd name="T3" fmla="*/ 0 h 96"/>
                <a:gd name="T4" fmla="*/ 185 w 322"/>
                <a:gd name="T5" fmla="*/ 48 h 96"/>
                <a:gd name="T6" fmla="*/ 137 w 322"/>
                <a:gd name="T7" fmla="*/ 48 h 96"/>
                <a:gd name="T8" fmla="*/ 89 w 322"/>
                <a:gd name="T9" fmla="*/ 96 h 96"/>
                <a:gd name="T10" fmla="*/ 0 w 322"/>
                <a:gd name="T11" fmla="*/ 48 h 96"/>
                <a:gd name="T12" fmla="*/ 89 w 322"/>
                <a:gd name="T13" fmla="*/ 0 h 96"/>
                <a:gd name="T14" fmla="*/ 226 w 322"/>
                <a:gd name="T15" fmla="*/ 0 h 96"/>
                <a:gd name="T16" fmla="*/ 322 w 322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96">
                  <a:moveTo>
                    <a:pt x="322" y="0"/>
                  </a:moveTo>
                  <a:lnTo>
                    <a:pt x="226" y="0"/>
                  </a:lnTo>
                  <a:lnTo>
                    <a:pt x="185" y="48"/>
                  </a:lnTo>
                  <a:lnTo>
                    <a:pt x="137" y="48"/>
                  </a:lnTo>
                  <a:lnTo>
                    <a:pt x="89" y="96"/>
                  </a:lnTo>
                  <a:lnTo>
                    <a:pt x="0" y="48"/>
                  </a:lnTo>
                  <a:lnTo>
                    <a:pt x="89" y="0"/>
                  </a:lnTo>
                  <a:lnTo>
                    <a:pt x="226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3" name="Freeform 59">
              <a:extLst>
                <a:ext uri="{FF2B5EF4-FFF2-40B4-BE49-F238E27FC236}">
                  <a16:creationId xmlns:a16="http://schemas.microsoft.com/office/drawing/2014/main" id="{43F5FFCC-E3C0-4243-BC17-01CECB14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" y="1271"/>
              <a:ext cx="41" cy="28"/>
            </a:xfrm>
            <a:custGeom>
              <a:avLst/>
              <a:gdLst>
                <a:gd name="T0" fmla="*/ 411 w 411"/>
                <a:gd name="T1" fmla="*/ 136 h 273"/>
                <a:gd name="T2" fmla="*/ 322 w 411"/>
                <a:gd name="T3" fmla="*/ 185 h 273"/>
                <a:gd name="T4" fmla="*/ 233 w 411"/>
                <a:gd name="T5" fmla="*/ 226 h 273"/>
                <a:gd name="T6" fmla="*/ 138 w 411"/>
                <a:gd name="T7" fmla="*/ 273 h 273"/>
                <a:gd name="T8" fmla="*/ 96 w 411"/>
                <a:gd name="T9" fmla="*/ 226 h 273"/>
                <a:gd name="T10" fmla="*/ 49 w 411"/>
                <a:gd name="T11" fmla="*/ 136 h 273"/>
                <a:gd name="T12" fmla="*/ 0 w 411"/>
                <a:gd name="T13" fmla="*/ 89 h 273"/>
                <a:gd name="T14" fmla="*/ 96 w 411"/>
                <a:gd name="T15" fmla="*/ 0 h 273"/>
                <a:gd name="T16" fmla="*/ 274 w 411"/>
                <a:gd name="T17" fmla="*/ 48 h 273"/>
                <a:gd name="T18" fmla="*/ 411 w 411"/>
                <a:gd name="T19" fmla="*/ 136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273">
                  <a:moveTo>
                    <a:pt x="411" y="136"/>
                  </a:moveTo>
                  <a:lnTo>
                    <a:pt x="322" y="185"/>
                  </a:lnTo>
                  <a:lnTo>
                    <a:pt x="233" y="226"/>
                  </a:lnTo>
                  <a:lnTo>
                    <a:pt x="138" y="273"/>
                  </a:lnTo>
                  <a:lnTo>
                    <a:pt x="96" y="226"/>
                  </a:lnTo>
                  <a:lnTo>
                    <a:pt x="49" y="136"/>
                  </a:lnTo>
                  <a:lnTo>
                    <a:pt x="0" y="89"/>
                  </a:lnTo>
                  <a:lnTo>
                    <a:pt x="96" y="0"/>
                  </a:lnTo>
                  <a:lnTo>
                    <a:pt x="274" y="48"/>
                  </a:lnTo>
                  <a:lnTo>
                    <a:pt x="411" y="13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4" name="Freeform 60">
              <a:extLst>
                <a:ext uri="{FF2B5EF4-FFF2-40B4-BE49-F238E27FC236}">
                  <a16:creationId xmlns:a16="http://schemas.microsoft.com/office/drawing/2014/main" id="{4568CB27-4AF4-4ED5-9878-05F3BC773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" y="1276"/>
              <a:ext cx="4" cy="1"/>
            </a:xfrm>
            <a:custGeom>
              <a:avLst/>
              <a:gdLst>
                <a:gd name="T0" fmla="*/ 41 w 41"/>
                <a:gd name="T1" fmla="*/ 0 w 41"/>
                <a:gd name="T2" fmla="*/ 41 w 4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1">
                  <a:moveTo>
                    <a:pt x="41" y="0"/>
                  </a:move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5" name="Freeform 61">
              <a:extLst>
                <a:ext uri="{FF2B5EF4-FFF2-40B4-BE49-F238E27FC236}">
                  <a16:creationId xmlns:a16="http://schemas.microsoft.com/office/drawing/2014/main" id="{B2B4C441-CCFB-4C15-8A18-F775FB59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" y="1276"/>
              <a:ext cx="5" cy="4"/>
            </a:xfrm>
            <a:custGeom>
              <a:avLst/>
              <a:gdLst>
                <a:gd name="T0" fmla="*/ 47 w 47"/>
                <a:gd name="T1" fmla="*/ 41 h 41"/>
                <a:gd name="T2" fmla="*/ 0 w 47"/>
                <a:gd name="T3" fmla="*/ 41 h 41"/>
                <a:gd name="T4" fmla="*/ 0 w 47"/>
                <a:gd name="T5" fmla="*/ 0 h 41"/>
                <a:gd name="T6" fmla="*/ 0 w 47"/>
                <a:gd name="T7" fmla="*/ 41 h 41"/>
                <a:gd name="T8" fmla="*/ 47 w 4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47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0" y="41"/>
                  </a:lnTo>
                  <a:lnTo>
                    <a:pt x="47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6" name="Freeform 62">
              <a:extLst>
                <a:ext uri="{FF2B5EF4-FFF2-40B4-BE49-F238E27FC236}">
                  <a16:creationId xmlns:a16="http://schemas.microsoft.com/office/drawing/2014/main" id="{D1C84C9B-3563-4467-BCCC-730C17E7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280"/>
              <a:ext cx="78" cy="37"/>
            </a:xfrm>
            <a:custGeom>
              <a:avLst/>
              <a:gdLst>
                <a:gd name="T0" fmla="*/ 779 w 779"/>
                <a:gd name="T1" fmla="*/ 137 h 369"/>
                <a:gd name="T2" fmla="*/ 683 w 779"/>
                <a:gd name="T3" fmla="*/ 184 h 369"/>
                <a:gd name="T4" fmla="*/ 643 w 779"/>
                <a:gd name="T5" fmla="*/ 232 h 369"/>
                <a:gd name="T6" fmla="*/ 595 w 779"/>
                <a:gd name="T7" fmla="*/ 273 h 369"/>
                <a:gd name="T8" fmla="*/ 595 w 779"/>
                <a:gd name="T9" fmla="*/ 322 h 369"/>
                <a:gd name="T10" fmla="*/ 459 w 779"/>
                <a:gd name="T11" fmla="*/ 322 h 369"/>
                <a:gd name="T12" fmla="*/ 321 w 779"/>
                <a:gd name="T13" fmla="*/ 369 h 369"/>
                <a:gd name="T14" fmla="*/ 184 w 779"/>
                <a:gd name="T15" fmla="*/ 369 h 369"/>
                <a:gd name="T16" fmla="*/ 137 w 779"/>
                <a:gd name="T17" fmla="*/ 232 h 369"/>
                <a:gd name="T18" fmla="*/ 48 w 779"/>
                <a:gd name="T19" fmla="*/ 184 h 369"/>
                <a:gd name="T20" fmla="*/ 0 w 779"/>
                <a:gd name="T21" fmla="*/ 96 h 369"/>
                <a:gd name="T22" fmla="*/ 184 w 779"/>
                <a:gd name="T23" fmla="*/ 0 h 369"/>
                <a:gd name="T24" fmla="*/ 321 w 779"/>
                <a:gd name="T25" fmla="*/ 47 h 369"/>
                <a:gd name="T26" fmla="*/ 410 w 779"/>
                <a:gd name="T27" fmla="*/ 232 h 369"/>
                <a:gd name="T28" fmla="*/ 410 w 779"/>
                <a:gd name="T29" fmla="*/ 273 h 369"/>
                <a:gd name="T30" fmla="*/ 459 w 779"/>
                <a:gd name="T31" fmla="*/ 322 h 369"/>
                <a:gd name="T32" fmla="*/ 506 w 779"/>
                <a:gd name="T33" fmla="*/ 273 h 369"/>
                <a:gd name="T34" fmla="*/ 547 w 779"/>
                <a:gd name="T35" fmla="*/ 137 h 369"/>
                <a:gd name="T36" fmla="*/ 547 w 779"/>
                <a:gd name="T37" fmla="*/ 96 h 369"/>
                <a:gd name="T38" fmla="*/ 595 w 779"/>
                <a:gd name="T39" fmla="*/ 0 h 369"/>
                <a:gd name="T40" fmla="*/ 683 w 779"/>
                <a:gd name="T41" fmla="*/ 0 h 369"/>
                <a:gd name="T42" fmla="*/ 732 w 779"/>
                <a:gd name="T43" fmla="*/ 47 h 369"/>
                <a:gd name="T44" fmla="*/ 779 w 779"/>
                <a:gd name="T45" fmla="*/ 1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79" h="369">
                  <a:moveTo>
                    <a:pt x="779" y="137"/>
                  </a:moveTo>
                  <a:lnTo>
                    <a:pt x="683" y="184"/>
                  </a:lnTo>
                  <a:lnTo>
                    <a:pt x="643" y="232"/>
                  </a:lnTo>
                  <a:lnTo>
                    <a:pt x="595" y="273"/>
                  </a:lnTo>
                  <a:lnTo>
                    <a:pt x="595" y="322"/>
                  </a:lnTo>
                  <a:lnTo>
                    <a:pt x="459" y="322"/>
                  </a:lnTo>
                  <a:lnTo>
                    <a:pt x="321" y="369"/>
                  </a:lnTo>
                  <a:lnTo>
                    <a:pt x="184" y="369"/>
                  </a:lnTo>
                  <a:lnTo>
                    <a:pt x="137" y="232"/>
                  </a:lnTo>
                  <a:lnTo>
                    <a:pt x="48" y="184"/>
                  </a:lnTo>
                  <a:lnTo>
                    <a:pt x="0" y="96"/>
                  </a:lnTo>
                  <a:lnTo>
                    <a:pt x="184" y="0"/>
                  </a:lnTo>
                  <a:lnTo>
                    <a:pt x="321" y="47"/>
                  </a:lnTo>
                  <a:lnTo>
                    <a:pt x="410" y="232"/>
                  </a:lnTo>
                  <a:lnTo>
                    <a:pt x="410" y="273"/>
                  </a:lnTo>
                  <a:lnTo>
                    <a:pt x="459" y="322"/>
                  </a:lnTo>
                  <a:lnTo>
                    <a:pt x="506" y="273"/>
                  </a:lnTo>
                  <a:lnTo>
                    <a:pt x="547" y="137"/>
                  </a:lnTo>
                  <a:lnTo>
                    <a:pt x="547" y="96"/>
                  </a:lnTo>
                  <a:lnTo>
                    <a:pt x="595" y="0"/>
                  </a:lnTo>
                  <a:lnTo>
                    <a:pt x="683" y="0"/>
                  </a:lnTo>
                  <a:lnTo>
                    <a:pt x="732" y="47"/>
                  </a:lnTo>
                  <a:lnTo>
                    <a:pt x="779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7" name="Freeform 63">
              <a:extLst>
                <a:ext uri="{FF2B5EF4-FFF2-40B4-BE49-F238E27FC236}">
                  <a16:creationId xmlns:a16="http://schemas.microsoft.com/office/drawing/2014/main" id="{264A4CA4-58FD-4F40-B791-50319C592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1285"/>
              <a:ext cx="1" cy="5"/>
            </a:xfrm>
            <a:custGeom>
              <a:avLst/>
              <a:gdLst>
                <a:gd name="T0" fmla="*/ 49 h 49"/>
                <a:gd name="T1" fmla="*/ 0 h 49"/>
                <a:gd name="T2" fmla="*/ 49 h 4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9">
                  <a:moveTo>
                    <a:pt x="0" y="49"/>
                  </a:move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8" name="Freeform 64">
              <a:extLst>
                <a:ext uri="{FF2B5EF4-FFF2-40B4-BE49-F238E27FC236}">
                  <a16:creationId xmlns:a16="http://schemas.microsoft.com/office/drawing/2014/main" id="{F647AC69-D83C-4D69-8AB4-31F1F1B3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285"/>
              <a:ext cx="54" cy="41"/>
            </a:xfrm>
            <a:custGeom>
              <a:avLst/>
              <a:gdLst>
                <a:gd name="T0" fmla="*/ 546 w 546"/>
                <a:gd name="T1" fmla="*/ 185 h 411"/>
                <a:gd name="T2" fmla="*/ 505 w 546"/>
                <a:gd name="T3" fmla="*/ 226 h 411"/>
                <a:gd name="T4" fmla="*/ 409 w 546"/>
                <a:gd name="T5" fmla="*/ 275 h 411"/>
                <a:gd name="T6" fmla="*/ 369 w 546"/>
                <a:gd name="T7" fmla="*/ 275 h 411"/>
                <a:gd name="T8" fmla="*/ 273 w 546"/>
                <a:gd name="T9" fmla="*/ 322 h 411"/>
                <a:gd name="T10" fmla="*/ 185 w 546"/>
                <a:gd name="T11" fmla="*/ 363 h 411"/>
                <a:gd name="T12" fmla="*/ 136 w 546"/>
                <a:gd name="T13" fmla="*/ 411 h 411"/>
                <a:gd name="T14" fmla="*/ 96 w 546"/>
                <a:gd name="T15" fmla="*/ 322 h 411"/>
                <a:gd name="T16" fmla="*/ 0 w 546"/>
                <a:gd name="T17" fmla="*/ 275 h 411"/>
                <a:gd name="T18" fmla="*/ 0 w 546"/>
                <a:gd name="T19" fmla="*/ 185 h 411"/>
                <a:gd name="T20" fmla="*/ 96 w 546"/>
                <a:gd name="T21" fmla="*/ 90 h 411"/>
                <a:gd name="T22" fmla="*/ 185 w 546"/>
                <a:gd name="T23" fmla="*/ 49 h 411"/>
                <a:gd name="T24" fmla="*/ 321 w 546"/>
                <a:gd name="T25" fmla="*/ 0 h 411"/>
                <a:gd name="T26" fmla="*/ 409 w 546"/>
                <a:gd name="T27" fmla="*/ 49 h 411"/>
                <a:gd name="T28" fmla="*/ 458 w 546"/>
                <a:gd name="T29" fmla="*/ 137 h 411"/>
                <a:gd name="T30" fmla="*/ 546 w 546"/>
                <a:gd name="T31" fmla="*/ 18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6" h="411">
                  <a:moveTo>
                    <a:pt x="546" y="185"/>
                  </a:moveTo>
                  <a:lnTo>
                    <a:pt x="505" y="226"/>
                  </a:lnTo>
                  <a:lnTo>
                    <a:pt x="409" y="275"/>
                  </a:lnTo>
                  <a:lnTo>
                    <a:pt x="369" y="275"/>
                  </a:lnTo>
                  <a:lnTo>
                    <a:pt x="273" y="322"/>
                  </a:lnTo>
                  <a:lnTo>
                    <a:pt x="185" y="363"/>
                  </a:lnTo>
                  <a:lnTo>
                    <a:pt x="136" y="411"/>
                  </a:lnTo>
                  <a:lnTo>
                    <a:pt x="96" y="322"/>
                  </a:lnTo>
                  <a:lnTo>
                    <a:pt x="0" y="275"/>
                  </a:lnTo>
                  <a:lnTo>
                    <a:pt x="0" y="185"/>
                  </a:lnTo>
                  <a:lnTo>
                    <a:pt x="96" y="90"/>
                  </a:lnTo>
                  <a:lnTo>
                    <a:pt x="185" y="49"/>
                  </a:lnTo>
                  <a:lnTo>
                    <a:pt x="321" y="0"/>
                  </a:lnTo>
                  <a:lnTo>
                    <a:pt x="409" y="49"/>
                  </a:lnTo>
                  <a:lnTo>
                    <a:pt x="458" y="137"/>
                  </a:lnTo>
                  <a:lnTo>
                    <a:pt x="546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89" name="Freeform 65">
              <a:extLst>
                <a:ext uri="{FF2B5EF4-FFF2-40B4-BE49-F238E27FC236}">
                  <a16:creationId xmlns:a16="http://schemas.microsoft.com/office/drawing/2014/main" id="{1EE4DBB1-1AD1-4082-9CC5-1D5FCAE1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" y="1290"/>
              <a:ext cx="92" cy="55"/>
            </a:xfrm>
            <a:custGeom>
              <a:avLst/>
              <a:gdLst>
                <a:gd name="T0" fmla="*/ 548 w 917"/>
                <a:gd name="T1" fmla="*/ 41 h 546"/>
                <a:gd name="T2" fmla="*/ 548 w 917"/>
                <a:gd name="T3" fmla="*/ 88 h 546"/>
                <a:gd name="T4" fmla="*/ 548 w 917"/>
                <a:gd name="T5" fmla="*/ 136 h 546"/>
                <a:gd name="T6" fmla="*/ 548 w 917"/>
                <a:gd name="T7" fmla="*/ 177 h 546"/>
                <a:gd name="T8" fmla="*/ 595 w 917"/>
                <a:gd name="T9" fmla="*/ 226 h 546"/>
                <a:gd name="T10" fmla="*/ 644 w 917"/>
                <a:gd name="T11" fmla="*/ 177 h 546"/>
                <a:gd name="T12" fmla="*/ 684 w 917"/>
                <a:gd name="T13" fmla="*/ 177 h 546"/>
                <a:gd name="T14" fmla="*/ 684 w 917"/>
                <a:gd name="T15" fmla="*/ 136 h 546"/>
                <a:gd name="T16" fmla="*/ 684 w 917"/>
                <a:gd name="T17" fmla="*/ 88 h 546"/>
                <a:gd name="T18" fmla="*/ 644 w 917"/>
                <a:gd name="T19" fmla="*/ 41 h 546"/>
                <a:gd name="T20" fmla="*/ 732 w 917"/>
                <a:gd name="T21" fmla="*/ 41 h 546"/>
                <a:gd name="T22" fmla="*/ 821 w 917"/>
                <a:gd name="T23" fmla="*/ 41 h 546"/>
                <a:gd name="T24" fmla="*/ 868 w 917"/>
                <a:gd name="T25" fmla="*/ 88 h 546"/>
                <a:gd name="T26" fmla="*/ 868 w 917"/>
                <a:gd name="T27" fmla="*/ 136 h 546"/>
                <a:gd name="T28" fmla="*/ 917 w 917"/>
                <a:gd name="T29" fmla="*/ 136 h 546"/>
                <a:gd name="T30" fmla="*/ 917 w 917"/>
                <a:gd name="T31" fmla="*/ 177 h 546"/>
                <a:gd name="T32" fmla="*/ 868 w 917"/>
                <a:gd name="T33" fmla="*/ 226 h 546"/>
                <a:gd name="T34" fmla="*/ 868 w 917"/>
                <a:gd name="T35" fmla="*/ 273 h 546"/>
                <a:gd name="T36" fmla="*/ 780 w 917"/>
                <a:gd name="T37" fmla="*/ 314 h 546"/>
                <a:gd name="T38" fmla="*/ 684 w 917"/>
                <a:gd name="T39" fmla="*/ 362 h 546"/>
                <a:gd name="T40" fmla="*/ 595 w 917"/>
                <a:gd name="T41" fmla="*/ 362 h 546"/>
                <a:gd name="T42" fmla="*/ 506 w 917"/>
                <a:gd name="T43" fmla="*/ 410 h 546"/>
                <a:gd name="T44" fmla="*/ 370 w 917"/>
                <a:gd name="T45" fmla="*/ 499 h 546"/>
                <a:gd name="T46" fmla="*/ 322 w 917"/>
                <a:gd name="T47" fmla="*/ 546 h 546"/>
                <a:gd name="T48" fmla="*/ 233 w 917"/>
                <a:gd name="T49" fmla="*/ 450 h 546"/>
                <a:gd name="T50" fmla="*/ 96 w 917"/>
                <a:gd name="T51" fmla="*/ 314 h 546"/>
                <a:gd name="T52" fmla="*/ 0 w 917"/>
                <a:gd name="T53" fmla="*/ 273 h 546"/>
                <a:gd name="T54" fmla="*/ 49 w 917"/>
                <a:gd name="T55" fmla="*/ 226 h 546"/>
                <a:gd name="T56" fmla="*/ 138 w 917"/>
                <a:gd name="T57" fmla="*/ 177 h 546"/>
                <a:gd name="T58" fmla="*/ 233 w 917"/>
                <a:gd name="T59" fmla="*/ 136 h 546"/>
                <a:gd name="T60" fmla="*/ 322 w 917"/>
                <a:gd name="T61" fmla="*/ 226 h 546"/>
                <a:gd name="T62" fmla="*/ 411 w 917"/>
                <a:gd name="T63" fmla="*/ 362 h 546"/>
                <a:gd name="T64" fmla="*/ 548 w 917"/>
                <a:gd name="T65" fmla="*/ 314 h 546"/>
                <a:gd name="T66" fmla="*/ 506 w 917"/>
                <a:gd name="T67" fmla="*/ 226 h 546"/>
                <a:gd name="T68" fmla="*/ 411 w 917"/>
                <a:gd name="T69" fmla="*/ 88 h 546"/>
                <a:gd name="T70" fmla="*/ 322 w 917"/>
                <a:gd name="T71" fmla="*/ 0 h 546"/>
                <a:gd name="T72" fmla="*/ 275 w 917"/>
                <a:gd name="T73" fmla="*/ 0 h 546"/>
                <a:gd name="T74" fmla="*/ 233 w 917"/>
                <a:gd name="T75" fmla="*/ 41 h 546"/>
                <a:gd name="T76" fmla="*/ 233 w 917"/>
                <a:gd name="T77" fmla="*/ 0 h 546"/>
                <a:gd name="T78" fmla="*/ 322 w 917"/>
                <a:gd name="T79" fmla="*/ 0 h 546"/>
                <a:gd name="T80" fmla="*/ 459 w 917"/>
                <a:gd name="T81" fmla="*/ 0 h 546"/>
                <a:gd name="T82" fmla="*/ 548 w 917"/>
                <a:gd name="T83" fmla="*/ 41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46">
                  <a:moveTo>
                    <a:pt x="548" y="41"/>
                  </a:moveTo>
                  <a:lnTo>
                    <a:pt x="548" y="88"/>
                  </a:lnTo>
                  <a:lnTo>
                    <a:pt x="548" y="136"/>
                  </a:lnTo>
                  <a:lnTo>
                    <a:pt x="548" y="177"/>
                  </a:lnTo>
                  <a:lnTo>
                    <a:pt x="595" y="226"/>
                  </a:lnTo>
                  <a:lnTo>
                    <a:pt x="644" y="177"/>
                  </a:lnTo>
                  <a:lnTo>
                    <a:pt x="684" y="177"/>
                  </a:lnTo>
                  <a:lnTo>
                    <a:pt x="684" y="136"/>
                  </a:lnTo>
                  <a:lnTo>
                    <a:pt x="684" y="88"/>
                  </a:lnTo>
                  <a:lnTo>
                    <a:pt x="644" y="41"/>
                  </a:lnTo>
                  <a:lnTo>
                    <a:pt x="732" y="41"/>
                  </a:lnTo>
                  <a:lnTo>
                    <a:pt x="821" y="41"/>
                  </a:lnTo>
                  <a:lnTo>
                    <a:pt x="868" y="88"/>
                  </a:lnTo>
                  <a:lnTo>
                    <a:pt x="868" y="136"/>
                  </a:lnTo>
                  <a:lnTo>
                    <a:pt x="917" y="136"/>
                  </a:lnTo>
                  <a:lnTo>
                    <a:pt x="917" y="177"/>
                  </a:lnTo>
                  <a:lnTo>
                    <a:pt x="868" y="226"/>
                  </a:lnTo>
                  <a:lnTo>
                    <a:pt x="868" y="273"/>
                  </a:lnTo>
                  <a:lnTo>
                    <a:pt x="780" y="314"/>
                  </a:lnTo>
                  <a:lnTo>
                    <a:pt x="684" y="362"/>
                  </a:lnTo>
                  <a:lnTo>
                    <a:pt x="595" y="362"/>
                  </a:lnTo>
                  <a:lnTo>
                    <a:pt x="506" y="410"/>
                  </a:lnTo>
                  <a:lnTo>
                    <a:pt x="370" y="499"/>
                  </a:lnTo>
                  <a:lnTo>
                    <a:pt x="322" y="546"/>
                  </a:lnTo>
                  <a:lnTo>
                    <a:pt x="233" y="450"/>
                  </a:lnTo>
                  <a:lnTo>
                    <a:pt x="96" y="314"/>
                  </a:lnTo>
                  <a:lnTo>
                    <a:pt x="0" y="273"/>
                  </a:lnTo>
                  <a:lnTo>
                    <a:pt x="49" y="226"/>
                  </a:lnTo>
                  <a:lnTo>
                    <a:pt x="138" y="177"/>
                  </a:lnTo>
                  <a:lnTo>
                    <a:pt x="233" y="136"/>
                  </a:lnTo>
                  <a:lnTo>
                    <a:pt x="322" y="226"/>
                  </a:lnTo>
                  <a:lnTo>
                    <a:pt x="411" y="362"/>
                  </a:lnTo>
                  <a:lnTo>
                    <a:pt x="548" y="314"/>
                  </a:lnTo>
                  <a:lnTo>
                    <a:pt x="506" y="226"/>
                  </a:lnTo>
                  <a:lnTo>
                    <a:pt x="411" y="88"/>
                  </a:lnTo>
                  <a:lnTo>
                    <a:pt x="322" y="0"/>
                  </a:lnTo>
                  <a:lnTo>
                    <a:pt x="275" y="0"/>
                  </a:lnTo>
                  <a:lnTo>
                    <a:pt x="233" y="41"/>
                  </a:lnTo>
                  <a:lnTo>
                    <a:pt x="233" y="0"/>
                  </a:lnTo>
                  <a:lnTo>
                    <a:pt x="322" y="0"/>
                  </a:lnTo>
                  <a:lnTo>
                    <a:pt x="459" y="0"/>
                  </a:lnTo>
                  <a:lnTo>
                    <a:pt x="548" y="4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0" name="Freeform 66">
              <a:extLst>
                <a:ext uri="{FF2B5EF4-FFF2-40B4-BE49-F238E27FC236}">
                  <a16:creationId xmlns:a16="http://schemas.microsoft.com/office/drawing/2014/main" id="{64FA8367-A52B-4811-BCA0-2E6654040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1308"/>
              <a:ext cx="51" cy="41"/>
            </a:xfrm>
            <a:custGeom>
              <a:avLst/>
              <a:gdLst>
                <a:gd name="T0" fmla="*/ 505 w 505"/>
                <a:gd name="T1" fmla="*/ 185 h 411"/>
                <a:gd name="T2" fmla="*/ 457 w 505"/>
                <a:gd name="T3" fmla="*/ 185 h 411"/>
                <a:gd name="T4" fmla="*/ 457 w 505"/>
                <a:gd name="T5" fmla="*/ 233 h 411"/>
                <a:gd name="T6" fmla="*/ 505 w 505"/>
                <a:gd name="T7" fmla="*/ 233 h 411"/>
                <a:gd name="T8" fmla="*/ 409 w 505"/>
                <a:gd name="T9" fmla="*/ 273 h 411"/>
                <a:gd name="T10" fmla="*/ 409 w 505"/>
                <a:gd name="T11" fmla="*/ 322 h 411"/>
                <a:gd name="T12" fmla="*/ 409 w 505"/>
                <a:gd name="T13" fmla="*/ 369 h 411"/>
                <a:gd name="T14" fmla="*/ 369 w 505"/>
                <a:gd name="T15" fmla="*/ 411 h 411"/>
                <a:gd name="T16" fmla="*/ 273 w 505"/>
                <a:gd name="T17" fmla="*/ 411 h 411"/>
                <a:gd name="T18" fmla="*/ 231 w 505"/>
                <a:gd name="T19" fmla="*/ 411 h 411"/>
                <a:gd name="T20" fmla="*/ 231 w 505"/>
                <a:gd name="T21" fmla="*/ 273 h 411"/>
                <a:gd name="T22" fmla="*/ 136 w 505"/>
                <a:gd name="T23" fmla="*/ 137 h 411"/>
                <a:gd name="T24" fmla="*/ 0 w 505"/>
                <a:gd name="T25" fmla="*/ 49 h 411"/>
                <a:gd name="T26" fmla="*/ 95 w 505"/>
                <a:gd name="T27" fmla="*/ 0 h 411"/>
                <a:gd name="T28" fmla="*/ 231 w 505"/>
                <a:gd name="T29" fmla="*/ 0 h 411"/>
                <a:gd name="T30" fmla="*/ 409 w 505"/>
                <a:gd name="T31" fmla="*/ 0 h 411"/>
                <a:gd name="T32" fmla="*/ 457 w 505"/>
                <a:gd name="T33" fmla="*/ 49 h 411"/>
                <a:gd name="T34" fmla="*/ 457 w 505"/>
                <a:gd name="T35" fmla="*/ 137 h 411"/>
                <a:gd name="T36" fmla="*/ 505 w 505"/>
                <a:gd name="T37" fmla="*/ 18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5" h="411">
                  <a:moveTo>
                    <a:pt x="505" y="185"/>
                  </a:moveTo>
                  <a:lnTo>
                    <a:pt x="457" y="185"/>
                  </a:lnTo>
                  <a:lnTo>
                    <a:pt x="457" y="233"/>
                  </a:lnTo>
                  <a:lnTo>
                    <a:pt x="505" y="233"/>
                  </a:lnTo>
                  <a:lnTo>
                    <a:pt x="409" y="273"/>
                  </a:lnTo>
                  <a:lnTo>
                    <a:pt x="409" y="322"/>
                  </a:lnTo>
                  <a:lnTo>
                    <a:pt x="409" y="369"/>
                  </a:lnTo>
                  <a:lnTo>
                    <a:pt x="369" y="411"/>
                  </a:lnTo>
                  <a:lnTo>
                    <a:pt x="273" y="411"/>
                  </a:lnTo>
                  <a:lnTo>
                    <a:pt x="231" y="411"/>
                  </a:lnTo>
                  <a:lnTo>
                    <a:pt x="231" y="273"/>
                  </a:lnTo>
                  <a:lnTo>
                    <a:pt x="136" y="137"/>
                  </a:lnTo>
                  <a:lnTo>
                    <a:pt x="0" y="49"/>
                  </a:lnTo>
                  <a:lnTo>
                    <a:pt x="95" y="0"/>
                  </a:lnTo>
                  <a:lnTo>
                    <a:pt x="231" y="0"/>
                  </a:lnTo>
                  <a:lnTo>
                    <a:pt x="409" y="0"/>
                  </a:lnTo>
                  <a:lnTo>
                    <a:pt x="457" y="49"/>
                  </a:lnTo>
                  <a:lnTo>
                    <a:pt x="457" y="137"/>
                  </a:lnTo>
                  <a:lnTo>
                    <a:pt x="505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1" name="Freeform 67">
              <a:extLst>
                <a:ext uri="{FF2B5EF4-FFF2-40B4-BE49-F238E27FC236}">
                  <a16:creationId xmlns:a16="http://schemas.microsoft.com/office/drawing/2014/main" id="{9BCA4834-4166-47CB-A879-6DD2E32E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317"/>
              <a:ext cx="68" cy="41"/>
            </a:xfrm>
            <a:custGeom>
              <a:avLst/>
              <a:gdLst>
                <a:gd name="T0" fmla="*/ 636 w 683"/>
                <a:gd name="T1" fmla="*/ 137 h 410"/>
                <a:gd name="T2" fmla="*/ 636 w 683"/>
                <a:gd name="T3" fmla="*/ 177 h 410"/>
                <a:gd name="T4" fmla="*/ 683 w 683"/>
                <a:gd name="T5" fmla="*/ 226 h 410"/>
                <a:gd name="T6" fmla="*/ 499 w 683"/>
                <a:gd name="T7" fmla="*/ 273 h 410"/>
                <a:gd name="T8" fmla="*/ 410 w 683"/>
                <a:gd name="T9" fmla="*/ 315 h 410"/>
                <a:gd name="T10" fmla="*/ 273 w 683"/>
                <a:gd name="T11" fmla="*/ 410 h 410"/>
                <a:gd name="T12" fmla="*/ 226 w 683"/>
                <a:gd name="T13" fmla="*/ 410 h 410"/>
                <a:gd name="T14" fmla="*/ 184 w 683"/>
                <a:gd name="T15" fmla="*/ 315 h 410"/>
                <a:gd name="T16" fmla="*/ 89 w 683"/>
                <a:gd name="T17" fmla="*/ 273 h 410"/>
                <a:gd name="T18" fmla="*/ 0 w 683"/>
                <a:gd name="T19" fmla="*/ 226 h 410"/>
                <a:gd name="T20" fmla="*/ 0 w 683"/>
                <a:gd name="T21" fmla="*/ 177 h 410"/>
                <a:gd name="T22" fmla="*/ 0 w 683"/>
                <a:gd name="T23" fmla="*/ 137 h 410"/>
                <a:gd name="T24" fmla="*/ 48 w 683"/>
                <a:gd name="T25" fmla="*/ 89 h 410"/>
                <a:gd name="T26" fmla="*/ 226 w 683"/>
                <a:gd name="T27" fmla="*/ 0 h 410"/>
                <a:gd name="T28" fmla="*/ 458 w 683"/>
                <a:gd name="T29" fmla="*/ 41 h 410"/>
                <a:gd name="T30" fmla="*/ 636 w 683"/>
                <a:gd name="T31" fmla="*/ 13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3" h="410">
                  <a:moveTo>
                    <a:pt x="636" y="137"/>
                  </a:moveTo>
                  <a:lnTo>
                    <a:pt x="636" y="177"/>
                  </a:lnTo>
                  <a:lnTo>
                    <a:pt x="683" y="226"/>
                  </a:lnTo>
                  <a:lnTo>
                    <a:pt x="499" y="273"/>
                  </a:lnTo>
                  <a:lnTo>
                    <a:pt x="410" y="315"/>
                  </a:lnTo>
                  <a:lnTo>
                    <a:pt x="273" y="410"/>
                  </a:lnTo>
                  <a:lnTo>
                    <a:pt x="226" y="410"/>
                  </a:lnTo>
                  <a:lnTo>
                    <a:pt x="184" y="315"/>
                  </a:lnTo>
                  <a:lnTo>
                    <a:pt x="89" y="273"/>
                  </a:lnTo>
                  <a:lnTo>
                    <a:pt x="0" y="226"/>
                  </a:lnTo>
                  <a:lnTo>
                    <a:pt x="0" y="177"/>
                  </a:lnTo>
                  <a:lnTo>
                    <a:pt x="0" y="137"/>
                  </a:lnTo>
                  <a:lnTo>
                    <a:pt x="48" y="89"/>
                  </a:lnTo>
                  <a:lnTo>
                    <a:pt x="226" y="0"/>
                  </a:lnTo>
                  <a:lnTo>
                    <a:pt x="458" y="41"/>
                  </a:lnTo>
                  <a:lnTo>
                    <a:pt x="636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2" name="Freeform 68">
              <a:extLst>
                <a:ext uri="{FF2B5EF4-FFF2-40B4-BE49-F238E27FC236}">
                  <a16:creationId xmlns:a16="http://schemas.microsoft.com/office/drawing/2014/main" id="{E298E195-67FE-4EDB-A419-7EDF531C0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5" y="1321"/>
              <a:ext cx="73" cy="55"/>
            </a:xfrm>
            <a:custGeom>
              <a:avLst/>
              <a:gdLst>
                <a:gd name="T0" fmla="*/ 635 w 730"/>
                <a:gd name="T1" fmla="*/ 274 h 547"/>
                <a:gd name="T2" fmla="*/ 730 w 730"/>
                <a:gd name="T3" fmla="*/ 321 h 547"/>
                <a:gd name="T4" fmla="*/ 594 w 730"/>
                <a:gd name="T5" fmla="*/ 410 h 547"/>
                <a:gd name="T6" fmla="*/ 499 w 730"/>
                <a:gd name="T7" fmla="*/ 506 h 547"/>
                <a:gd name="T8" fmla="*/ 361 w 730"/>
                <a:gd name="T9" fmla="*/ 506 h 547"/>
                <a:gd name="T10" fmla="*/ 361 w 730"/>
                <a:gd name="T11" fmla="*/ 547 h 547"/>
                <a:gd name="T12" fmla="*/ 320 w 730"/>
                <a:gd name="T13" fmla="*/ 547 h 547"/>
                <a:gd name="T14" fmla="*/ 273 w 730"/>
                <a:gd name="T15" fmla="*/ 410 h 547"/>
                <a:gd name="T16" fmla="*/ 136 w 730"/>
                <a:gd name="T17" fmla="*/ 274 h 547"/>
                <a:gd name="T18" fmla="*/ 0 w 730"/>
                <a:gd name="T19" fmla="*/ 185 h 547"/>
                <a:gd name="T20" fmla="*/ 88 w 730"/>
                <a:gd name="T21" fmla="*/ 96 h 547"/>
                <a:gd name="T22" fmla="*/ 184 w 730"/>
                <a:gd name="T23" fmla="*/ 48 h 547"/>
                <a:gd name="T24" fmla="*/ 273 w 730"/>
                <a:gd name="T25" fmla="*/ 0 h 547"/>
                <a:gd name="T26" fmla="*/ 410 w 730"/>
                <a:gd name="T27" fmla="*/ 48 h 547"/>
                <a:gd name="T28" fmla="*/ 546 w 730"/>
                <a:gd name="T29" fmla="*/ 136 h 547"/>
                <a:gd name="T30" fmla="*/ 635 w 730"/>
                <a:gd name="T31" fmla="*/ 274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0" h="547">
                  <a:moveTo>
                    <a:pt x="635" y="274"/>
                  </a:moveTo>
                  <a:lnTo>
                    <a:pt x="730" y="321"/>
                  </a:lnTo>
                  <a:lnTo>
                    <a:pt x="594" y="410"/>
                  </a:lnTo>
                  <a:lnTo>
                    <a:pt x="499" y="506"/>
                  </a:lnTo>
                  <a:lnTo>
                    <a:pt x="361" y="506"/>
                  </a:lnTo>
                  <a:lnTo>
                    <a:pt x="361" y="547"/>
                  </a:lnTo>
                  <a:lnTo>
                    <a:pt x="320" y="547"/>
                  </a:lnTo>
                  <a:lnTo>
                    <a:pt x="273" y="410"/>
                  </a:lnTo>
                  <a:lnTo>
                    <a:pt x="136" y="274"/>
                  </a:lnTo>
                  <a:lnTo>
                    <a:pt x="0" y="185"/>
                  </a:lnTo>
                  <a:lnTo>
                    <a:pt x="88" y="96"/>
                  </a:lnTo>
                  <a:lnTo>
                    <a:pt x="184" y="48"/>
                  </a:lnTo>
                  <a:lnTo>
                    <a:pt x="273" y="0"/>
                  </a:lnTo>
                  <a:lnTo>
                    <a:pt x="410" y="48"/>
                  </a:lnTo>
                  <a:lnTo>
                    <a:pt x="546" y="136"/>
                  </a:lnTo>
                  <a:lnTo>
                    <a:pt x="635" y="27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3" name="Freeform 69">
              <a:extLst>
                <a:ext uri="{FF2B5EF4-FFF2-40B4-BE49-F238E27FC236}">
                  <a16:creationId xmlns:a16="http://schemas.microsoft.com/office/drawing/2014/main" id="{407382AE-4078-4DEE-B12F-FFCE89AB7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" y="1326"/>
              <a:ext cx="86" cy="60"/>
            </a:xfrm>
            <a:custGeom>
              <a:avLst/>
              <a:gdLst>
                <a:gd name="T0" fmla="*/ 725 w 862"/>
                <a:gd name="T1" fmla="*/ 184 h 595"/>
                <a:gd name="T2" fmla="*/ 772 w 862"/>
                <a:gd name="T3" fmla="*/ 226 h 595"/>
                <a:gd name="T4" fmla="*/ 820 w 862"/>
                <a:gd name="T5" fmla="*/ 226 h 595"/>
                <a:gd name="T6" fmla="*/ 862 w 862"/>
                <a:gd name="T7" fmla="*/ 226 h 595"/>
                <a:gd name="T8" fmla="*/ 683 w 862"/>
                <a:gd name="T9" fmla="*/ 273 h 595"/>
                <a:gd name="T10" fmla="*/ 547 w 862"/>
                <a:gd name="T11" fmla="*/ 362 h 595"/>
                <a:gd name="T12" fmla="*/ 451 w 862"/>
                <a:gd name="T13" fmla="*/ 458 h 595"/>
                <a:gd name="T14" fmla="*/ 451 w 862"/>
                <a:gd name="T15" fmla="*/ 499 h 595"/>
                <a:gd name="T16" fmla="*/ 451 w 862"/>
                <a:gd name="T17" fmla="*/ 547 h 595"/>
                <a:gd name="T18" fmla="*/ 451 w 862"/>
                <a:gd name="T19" fmla="*/ 595 h 595"/>
                <a:gd name="T20" fmla="*/ 363 w 862"/>
                <a:gd name="T21" fmla="*/ 595 h 595"/>
                <a:gd name="T22" fmla="*/ 363 w 862"/>
                <a:gd name="T23" fmla="*/ 547 h 595"/>
                <a:gd name="T24" fmla="*/ 363 w 862"/>
                <a:gd name="T25" fmla="*/ 499 h 595"/>
                <a:gd name="T26" fmla="*/ 363 w 862"/>
                <a:gd name="T27" fmla="*/ 458 h 595"/>
                <a:gd name="T28" fmla="*/ 225 w 862"/>
                <a:gd name="T29" fmla="*/ 362 h 595"/>
                <a:gd name="T30" fmla="*/ 137 w 862"/>
                <a:gd name="T31" fmla="*/ 273 h 595"/>
                <a:gd name="T32" fmla="*/ 0 w 862"/>
                <a:gd name="T33" fmla="*/ 184 h 595"/>
                <a:gd name="T34" fmla="*/ 88 w 862"/>
                <a:gd name="T35" fmla="*/ 88 h 595"/>
                <a:gd name="T36" fmla="*/ 225 w 862"/>
                <a:gd name="T37" fmla="*/ 48 h 595"/>
                <a:gd name="T38" fmla="*/ 410 w 862"/>
                <a:gd name="T39" fmla="*/ 0 h 595"/>
                <a:gd name="T40" fmla="*/ 499 w 862"/>
                <a:gd name="T41" fmla="*/ 48 h 595"/>
                <a:gd name="T42" fmla="*/ 636 w 862"/>
                <a:gd name="T43" fmla="*/ 88 h 595"/>
                <a:gd name="T44" fmla="*/ 725 w 862"/>
                <a:gd name="T4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2" h="595">
                  <a:moveTo>
                    <a:pt x="725" y="184"/>
                  </a:moveTo>
                  <a:lnTo>
                    <a:pt x="772" y="226"/>
                  </a:lnTo>
                  <a:lnTo>
                    <a:pt x="820" y="226"/>
                  </a:lnTo>
                  <a:lnTo>
                    <a:pt x="862" y="226"/>
                  </a:lnTo>
                  <a:lnTo>
                    <a:pt x="683" y="273"/>
                  </a:lnTo>
                  <a:lnTo>
                    <a:pt x="547" y="362"/>
                  </a:lnTo>
                  <a:lnTo>
                    <a:pt x="451" y="458"/>
                  </a:lnTo>
                  <a:lnTo>
                    <a:pt x="451" y="499"/>
                  </a:lnTo>
                  <a:lnTo>
                    <a:pt x="451" y="547"/>
                  </a:lnTo>
                  <a:lnTo>
                    <a:pt x="451" y="595"/>
                  </a:lnTo>
                  <a:lnTo>
                    <a:pt x="363" y="595"/>
                  </a:lnTo>
                  <a:lnTo>
                    <a:pt x="363" y="547"/>
                  </a:lnTo>
                  <a:lnTo>
                    <a:pt x="363" y="499"/>
                  </a:lnTo>
                  <a:lnTo>
                    <a:pt x="363" y="458"/>
                  </a:lnTo>
                  <a:lnTo>
                    <a:pt x="225" y="362"/>
                  </a:lnTo>
                  <a:lnTo>
                    <a:pt x="137" y="273"/>
                  </a:lnTo>
                  <a:lnTo>
                    <a:pt x="0" y="184"/>
                  </a:lnTo>
                  <a:lnTo>
                    <a:pt x="88" y="88"/>
                  </a:lnTo>
                  <a:lnTo>
                    <a:pt x="225" y="48"/>
                  </a:lnTo>
                  <a:lnTo>
                    <a:pt x="410" y="0"/>
                  </a:lnTo>
                  <a:lnTo>
                    <a:pt x="499" y="48"/>
                  </a:lnTo>
                  <a:lnTo>
                    <a:pt x="636" y="88"/>
                  </a:lnTo>
                  <a:lnTo>
                    <a:pt x="725" y="18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4" name="Freeform 70">
              <a:extLst>
                <a:ext uri="{FF2B5EF4-FFF2-40B4-BE49-F238E27FC236}">
                  <a16:creationId xmlns:a16="http://schemas.microsoft.com/office/drawing/2014/main" id="{C14A8367-CA24-468C-B54E-D4DC5919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" y="1331"/>
              <a:ext cx="14" cy="18"/>
            </a:xfrm>
            <a:custGeom>
              <a:avLst/>
              <a:gdLst>
                <a:gd name="T0" fmla="*/ 137 w 137"/>
                <a:gd name="T1" fmla="*/ 89 h 178"/>
                <a:gd name="T2" fmla="*/ 96 w 137"/>
                <a:gd name="T3" fmla="*/ 136 h 178"/>
                <a:gd name="T4" fmla="*/ 96 w 137"/>
                <a:gd name="T5" fmla="*/ 178 h 178"/>
                <a:gd name="T6" fmla="*/ 47 w 137"/>
                <a:gd name="T7" fmla="*/ 136 h 178"/>
                <a:gd name="T8" fmla="*/ 0 w 137"/>
                <a:gd name="T9" fmla="*/ 40 h 178"/>
                <a:gd name="T10" fmla="*/ 0 w 137"/>
                <a:gd name="T11" fmla="*/ 0 h 178"/>
                <a:gd name="T12" fmla="*/ 47 w 137"/>
                <a:gd name="T13" fmla="*/ 0 h 178"/>
                <a:gd name="T14" fmla="*/ 96 w 137"/>
                <a:gd name="T15" fmla="*/ 40 h 178"/>
                <a:gd name="T16" fmla="*/ 137 w 137"/>
                <a:gd name="T17" fmla="*/ 8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78">
                  <a:moveTo>
                    <a:pt x="137" y="89"/>
                  </a:moveTo>
                  <a:lnTo>
                    <a:pt x="96" y="136"/>
                  </a:lnTo>
                  <a:lnTo>
                    <a:pt x="96" y="178"/>
                  </a:lnTo>
                  <a:lnTo>
                    <a:pt x="47" y="136"/>
                  </a:lnTo>
                  <a:lnTo>
                    <a:pt x="0" y="4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96" y="40"/>
                  </a:lnTo>
                  <a:lnTo>
                    <a:pt x="137" y="8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5" name="Freeform 71">
              <a:extLst>
                <a:ext uri="{FF2B5EF4-FFF2-40B4-BE49-F238E27FC236}">
                  <a16:creationId xmlns:a16="http://schemas.microsoft.com/office/drawing/2014/main" id="{E79AFE36-20C5-43DF-BF9B-10E7FFCC4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1340"/>
              <a:ext cx="33" cy="36"/>
            </a:xfrm>
            <a:custGeom>
              <a:avLst/>
              <a:gdLst>
                <a:gd name="T0" fmla="*/ 321 w 321"/>
                <a:gd name="T1" fmla="*/ 321 h 362"/>
                <a:gd name="T2" fmla="*/ 273 w 321"/>
                <a:gd name="T3" fmla="*/ 321 h 362"/>
                <a:gd name="T4" fmla="*/ 273 w 321"/>
                <a:gd name="T5" fmla="*/ 362 h 362"/>
                <a:gd name="T6" fmla="*/ 233 w 321"/>
                <a:gd name="T7" fmla="*/ 321 h 362"/>
                <a:gd name="T8" fmla="*/ 184 w 321"/>
                <a:gd name="T9" fmla="*/ 225 h 362"/>
                <a:gd name="T10" fmla="*/ 95 w 321"/>
                <a:gd name="T11" fmla="*/ 184 h 362"/>
                <a:gd name="T12" fmla="*/ 0 w 321"/>
                <a:gd name="T13" fmla="*/ 136 h 362"/>
                <a:gd name="T14" fmla="*/ 48 w 321"/>
                <a:gd name="T15" fmla="*/ 89 h 362"/>
                <a:gd name="T16" fmla="*/ 95 w 321"/>
                <a:gd name="T17" fmla="*/ 47 h 362"/>
                <a:gd name="T18" fmla="*/ 184 w 321"/>
                <a:gd name="T19" fmla="*/ 0 h 362"/>
                <a:gd name="T20" fmla="*/ 321 w 321"/>
                <a:gd name="T21" fmla="*/ 47 h 362"/>
                <a:gd name="T22" fmla="*/ 321 w 321"/>
                <a:gd name="T23" fmla="*/ 184 h 362"/>
                <a:gd name="T24" fmla="*/ 321 w 321"/>
                <a:gd name="T25" fmla="*/ 32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362">
                  <a:moveTo>
                    <a:pt x="321" y="321"/>
                  </a:moveTo>
                  <a:lnTo>
                    <a:pt x="273" y="321"/>
                  </a:lnTo>
                  <a:lnTo>
                    <a:pt x="273" y="362"/>
                  </a:lnTo>
                  <a:lnTo>
                    <a:pt x="233" y="321"/>
                  </a:lnTo>
                  <a:lnTo>
                    <a:pt x="184" y="225"/>
                  </a:lnTo>
                  <a:lnTo>
                    <a:pt x="95" y="184"/>
                  </a:lnTo>
                  <a:lnTo>
                    <a:pt x="0" y="136"/>
                  </a:lnTo>
                  <a:lnTo>
                    <a:pt x="48" y="89"/>
                  </a:lnTo>
                  <a:lnTo>
                    <a:pt x="95" y="47"/>
                  </a:lnTo>
                  <a:lnTo>
                    <a:pt x="184" y="0"/>
                  </a:lnTo>
                  <a:lnTo>
                    <a:pt x="321" y="47"/>
                  </a:lnTo>
                  <a:lnTo>
                    <a:pt x="321" y="184"/>
                  </a:lnTo>
                  <a:lnTo>
                    <a:pt x="321" y="3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6" name="Freeform 72">
              <a:extLst>
                <a:ext uri="{FF2B5EF4-FFF2-40B4-BE49-F238E27FC236}">
                  <a16:creationId xmlns:a16="http://schemas.microsoft.com/office/drawing/2014/main" id="{FC4D31A8-B52E-40E8-82B2-9812CEE8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349"/>
              <a:ext cx="142" cy="82"/>
            </a:xfrm>
            <a:custGeom>
              <a:avLst/>
              <a:gdLst>
                <a:gd name="T0" fmla="*/ 1319 w 1414"/>
                <a:gd name="T1" fmla="*/ 95 h 820"/>
                <a:gd name="T2" fmla="*/ 1319 w 1414"/>
                <a:gd name="T3" fmla="*/ 136 h 820"/>
                <a:gd name="T4" fmla="*/ 1414 w 1414"/>
                <a:gd name="T5" fmla="*/ 184 h 820"/>
                <a:gd name="T6" fmla="*/ 1414 w 1414"/>
                <a:gd name="T7" fmla="*/ 232 h 820"/>
                <a:gd name="T8" fmla="*/ 1230 w 1414"/>
                <a:gd name="T9" fmla="*/ 273 h 820"/>
                <a:gd name="T10" fmla="*/ 1045 w 1414"/>
                <a:gd name="T11" fmla="*/ 369 h 820"/>
                <a:gd name="T12" fmla="*/ 909 w 1414"/>
                <a:gd name="T13" fmla="*/ 457 h 820"/>
                <a:gd name="T14" fmla="*/ 868 w 1414"/>
                <a:gd name="T15" fmla="*/ 457 h 820"/>
                <a:gd name="T16" fmla="*/ 868 w 1414"/>
                <a:gd name="T17" fmla="*/ 506 h 820"/>
                <a:gd name="T18" fmla="*/ 868 w 1414"/>
                <a:gd name="T19" fmla="*/ 546 h 820"/>
                <a:gd name="T20" fmla="*/ 684 w 1414"/>
                <a:gd name="T21" fmla="*/ 642 h 820"/>
                <a:gd name="T22" fmla="*/ 499 w 1414"/>
                <a:gd name="T23" fmla="*/ 731 h 820"/>
                <a:gd name="T24" fmla="*/ 321 w 1414"/>
                <a:gd name="T25" fmla="*/ 820 h 820"/>
                <a:gd name="T26" fmla="*/ 226 w 1414"/>
                <a:gd name="T27" fmla="*/ 731 h 820"/>
                <a:gd name="T28" fmla="*/ 89 w 1414"/>
                <a:gd name="T29" fmla="*/ 683 h 820"/>
                <a:gd name="T30" fmla="*/ 0 w 1414"/>
                <a:gd name="T31" fmla="*/ 595 h 820"/>
                <a:gd name="T32" fmla="*/ 185 w 1414"/>
                <a:gd name="T33" fmla="*/ 410 h 820"/>
                <a:gd name="T34" fmla="*/ 410 w 1414"/>
                <a:gd name="T35" fmla="*/ 321 h 820"/>
                <a:gd name="T36" fmla="*/ 684 w 1414"/>
                <a:gd name="T37" fmla="*/ 273 h 820"/>
                <a:gd name="T38" fmla="*/ 772 w 1414"/>
                <a:gd name="T39" fmla="*/ 369 h 820"/>
                <a:gd name="T40" fmla="*/ 820 w 1414"/>
                <a:gd name="T41" fmla="*/ 457 h 820"/>
                <a:gd name="T42" fmla="*/ 957 w 1414"/>
                <a:gd name="T43" fmla="*/ 410 h 820"/>
                <a:gd name="T44" fmla="*/ 868 w 1414"/>
                <a:gd name="T45" fmla="*/ 273 h 820"/>
                <a:gd name="T46" fmla="*/ 731 w 1414"/>
                <a:gd name="T47" fmla="*/ 232 h 820"/>
                <a:gd name="T48" fmla="*/ 731 w 1414"/>
                <a:gd name="T49" fmla="*/ 136 h 820"/>
                <a:gd name="T50" fmla="*/ 909 w 1414"/>
                <a:gd name="T51" fmla="*/ 47 h 820"/>
                <a:gd name="T52" fmla="*/ 1141 w 1414"/>
                <a:gd name="T53" fmla="*/ 0 h 820"/>
                <a:gd name="T54" fmla="*/ 1319 w 1414"/>
                <a:gd name="T55" fmla="*/ 95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4" h="820">
                  <a:moveTo>
                    <a:pt x="1319" y="95"/>
                  </a:moveTo>
                  <a:lnTo>
                    <a:pt x="1319" y="136"/>
                  </a:lnTo>
                  <a:lnTo>
                    <a:pt x="1414" y="184"/>
                  </a:lnTo>
                  <a:lnTo>
                    <a:pt x="1414" y="232"/>
                  </a:lnTo>
                  <a:lnTo>
                    <a:pt x="1230" y="273"/>
                  </a:lnTo>
                  <a:lnTo>
                    <a:pt x="1045" y="369"/>
                  </a:lnTo>
                  <a:lnTo>
                    <a:pt x="909" y="457"/>
                  </a:lnTo>
                  <a:lnTo>
                    <a:pt x="868" y="457"/>
                  </a:lnTo>
                  <a:lnTo>
                    <a:pt x="868" y="506"/>
                  </a:lnTo>
                  <a:lnTo>
                    <a:pt x="868" y="546"/>
                  </a:lnTo>
                  <a:lnTo>
                    <a:pt x="684" y="642"/>
                  </a:lnTo>
                  <a:lnTo>
                    <a:pt x="499" y="731"/>
                  </a:lnTo>
                  <a:lnTo>
                    <a:pt x="321" y="820"/>
                  </a:lnTo>
                  <a:lnTo>
                    <a:pt x="226" y="731"/>
                  </a:lnTo>
                  <a:lnTo>
                    <a:pt x="89" y="683"/>
                  </a:lnTo>
                  <a:lnTo>
                    <a:pt x="0" y="595"/>
                  </a:lnTo>
                  <a:lnTo>
                    <a:pt x="185" y="410"/>
                  </a:lnTo>
                  <a:lnTo>
                    <a:pt x="410" y="321"/>
                  </a:lnTo>
                  <a:lnTo>
                    <a:pt x="684" y="273"/>
                  </a:lnTo>
                  <a:lnTo>
                    <a:pt x="772" y="369"/>
                  </a:lnTo>
                  <a:lnTo>
                    <a:pt x="820" y="457"/>
                  </a:lnTo>
                  <a:lnTo>
                    <a:pt x="957" y="410"/>
                  </a:lnTo>
                  <a:lnTo>
                    <a:pt x="868" y="273"/>
                  </a:lnTo>
                  <a:lnTo>
                    <a:pt x="731" y="232"/>
                  </a:lnTo>
                  <a:lnTo>
                    <a:pt x="731" y="136"/>
                  </a:lnTo>
                  <a:lnTo>
                    <a:pt x="909" y="47"/>
                  </a:lnTo>
                  <a:lnTo>
                    <a:pt x="1141" y="0"/>
                  </a:lnTo>
                  <a:lnTo>
                    <a:pt x="1319" y="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7" name="Freeform 73">
              <a:extLst>
                <a:ext uri="{FF2B5EF4-FFF2-40B4-BE49-F238E27FC236}">
                  <a16:creationId xmlns:a16="http://schemas.microsoft.com/office/drawing/2014/main" id="{0C5538EB-AA6D-45E1-B99A-6DD9F6B7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353"/>
              <a:ext cx="73" cy="55"/>
            </a:xfrm>
            <a:custGeom>
              <a:avLst/>
              <a:gdLst>
                <a:gd name="T0" fmla="*/ 723 w 723"/>
                <a:gd name="T1" fmla="*/ 274 h 548"/>
                <a:gd name="T2" fmla="*/ 635 w 723"/>
                <a:gd name="T3" fmla="*/ 322 h 548"/>
                <a:gd name="T4" fmla="*/ 546 w 723"/>
                <a:gd name="T5" fmla="*/ 410 h 548"/>
                <a:gd name="T6" fmla="*/ 499 w 723"/>
                <a:gd name="T7" fmla="*/ 459 h 548"/>
                <a:gd name="T8" fmla="*/ 450 w 723"/>
                <a:gd name="T9" fmla="*/ 499 h 548"/>
                <a:gd name="T10" fmla="*/ 410 w 723"/>
                <a:gd name="T11" fmla="*/ 548 h 548"/>
                <a:gd name="T12" fmla="*/ 361 w 723"/>
                <a:gd name="T13" fmla="*/ 548 h 548"/>
                <a:gd name="T14" fmla="*/ 314 w 723"/>
                <a:gd name="T15" fmla="*/ 459 h 548"/>
                <a:gd name="T16" fmla="*/ 273 w 723"/>
                <a:gd name="T17" fmla="*/ 363 h 548"/>
                <a:gd name="T18" fmla="*/ 177 w 723"/>
                <a:gd name="T19" fmla="*/ 274 h 548"/>
                <a:gd name="T20" fmla="*/ 136 w 723"/>
                <a:gd name="T21" fmla="*/ 226 h 548"/>
                <a:gd name="T22" fmla="*/ 41 w 723"/>
                <a:gd name="T23" fmla="*/ 226 h 548"/>
                <a:gd name="T24" fmla="*/ 0 w 723"/>
                <a:gd name="T25" fmla="*/ 185 h 548"/>
                <a:gd name="T26" fmla="*/ 225 w 723"/>
                <a:gd name="T27" fmla="*/ 48 h 548"/>
                <a:gd name="T28" fmla="*/ 450 w 723"/>
                <a:gd name="T29" fmla="*/ 0 h 548"/>
                <a:gd name="T30" fmla="*/ 683 w 723"/>
                <a:gd name="T31" fmla="*/ 185 h 548"/>
                <a:gd name="T32" fmla="*/ 683 w 723"/>
                <a:gd name="T33" fmla="*/ 226 h 548"/>
                <a:gd name="T34" fmla="*/ 683 w 723"/>
                <a:gd name="T35" fmla="*/ 274 h 548"/>
                <a:gd name="T36" fmla="*/ 723 w 723"/>
                <a:gd name="T37" fmla="*/ 274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3" h="548">
                  <a:moveTo>
                    <a:pt x="723" y="274"/>
                  </a:moveTo>
                  <a:lnTo>
                    <a:pt x="635" y="322"/>
                  </a:lnTo>
                  <a:lnTo>
                    <a:pt x="546" y="410"/>
                  </a:lnTo>
                  <a:lnTo>
                    <a:pt x="499" y="459"/>
                  </a:lnTo>
                  <a:lnTo>
                    <a:pt x="450" y="499"/>
                  </a:lnTo>
                  <a:lnTo>
                    <a:pt x="410" y="548"/>
                  </a:lnTo>
                  <a:lnTo>
                    <a:pt x="361" y="548"/>
                  </a:lnTo>
                  <a:lnTo>
                    <a:pt x="314" y="459"/>
                  </a:lnTo>
                  <a:lnTo>
                    <a:pt x="273" y="363"/>
                  </a:lnTo>
                  <a:lnTo>
                    <a:pt x="177" y="274"/>
                  </a:lnTo>
                  <a:lnTo>
                    <a:pt x="136" y="226"/>
                  </a:lnTo>
                  <a:lnTo>
                    <a:pt x="41" y="226"/>
                  </a:lnTo>
                  <a:lnTo>
                    <a:pt x="0" y="185"/>
                  </a:lnTo>
                  <a:lnTo>
                    <a:pt x="225" y="48"/>
                  </a:lnTo>
                  <a:lnTo>
                    <a:pt x="450" y="0"/>
                  </a:lnTo>
                  <a:lnTo>
                    <a:pt x="683" y="185"/>
                  </a:lnTo>
                  <a:lnTo>
                    <a:pt x="683" y="226"/>
                  </a:lnTo>
                  <a:lnTo>
                    <a:pt x="683" y="274"/>
                  </a:lnTo>
                  <a:lnTo>
                    <a:pt x="723" y="27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8" name="Freeform 74">
              <a:extLst>
                <a:ext uri="{FF2B5EF4-FFF2-40B4-BE49-F238E27FC236}">
                  <a16:creationId xmlns:a16="http://schemas.microsoft.com/office/drawing/2014/main" id="{9B1D2591-2AF4-4E02-A7C4-EDE14F047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6" y="1358"/>
              <a:ext cx="14" cy="18"/>
            </a:xfrm>
            <a:custGeom>
              <a:avLst/>
              <a:gdLst>
                <a:gd name="T0" fmla="*/ 136 w 136"/>
                <a:gd name="T1" fmla="*/ 41 h 178"/>
                <a:gd name="T2" fmla="*/ 136 w 136"/>
                <a:gd name="T3" fmla="*/ 89 h 178"/>
                <a:gd name="T4" fmla="*/ 136 w 136"/>
                <a:gd name="T5" fmla="*/ 137 h 178"/>
                <a:gd name="T6" fmla="*/ 88 w 136"/>
                <a:gd name="T7" fmla="*/ 178 h 178"/>
                <a:gd name="T8" fmla="*/ 41 w 136"/>
                <a:gd name="T9" fmla="*/ 178 h 178"/>
                <a:gd name="T10" fmla="*/ 41 w 136"/>
                <a:gd name="T11" fmla="*/ 137 h 178"/>
                <a:gd name="T12" fmla="*/ 0 w 136"/>
                <a:gd name="T13" fmla="*/ 89 h 178"/>
                <a:gd name="T14" fmla="*/ 41 w 136"/>
                <a:gd name="T15" fmla="*/ 41 h 178"/>
                <a:gd name="T16" fmla="*/ 88 w 136"/>
                <a:gd name="T17" fmla="*/ 0 h 178"/>
                <a:gd name="T18" fmla="*/ 136 w 136"/>
                <a:gd name="T19" fmla="*/ 4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78">
                  <a:moveTo>
                    <a:pt x="136" y="41"/>
                  </a:moveTo>
                  <a:lnTo>
                    <a:pt x="136" y="89"/>
                  </a:lnTo>
                  <a:lnTo>
                    <a:pt x="136" y="137"/>
                  </a:lnTo>
                  <a:lnTo>
                    <a:pt x="88" y="178"/>
                  </a:lnTo>
                  <a:lnTo>
                    <a:pt x="41" y="178"/>
                  </a:lnTo>
                  <a:lnTo>
                    <a:pt x="41" y="137"/>
                  </a:lnTo>
                  <a:lnTo>
                    <a:pt x="0" y="89"/>
                  </a:lnTo>
                  <a:lnTo>
                    <a:pt x="41" y="41"/>
                  </a:lnTo>
                  <a:lnTo>
                    <a:pt x="88" y="0"/>
                  </a:lnTo>
                  <a:lnTo>
                    <a:pt x="136" y="4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299" name="Freeform 75">
              <a:extLst>
                <a:ext uri="{FF2B5EF4-FFF2-40B4-BE49-F238E27FC236}">
                  <a16:creationId xmlns:a16="http://schemas.microsoft.com/office/drawing/2014/main" id="{6A58DBD2-7D35-4C46-B5FA-93A208AA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1358"/>
              <a:ext cx="59" cy="59"/>
            </a:xfrm>
            <a:custGeom>
              <a:avLst/>
              <a:gdLst>
                <a:gd name="T0" fmla="*/ 546 w 595"/>
                <a:gd name="T1" fmla="*/ 137 h 588"/>
                <a:gd name="T2" fmla="*/ 499 w 595"/>
                <a:gd name="T3" fmla="*/ 226 h 588"/>
                <a:gd name="T4" fmla="*/ 546 w 595"/>
                <a:gd name="T5" fmla="*/ 274 h 588"/>
                <a:gd name="T6" fmla="*/ 595 w 595"/>
                <a:gd name="T7" fmla="*/ 274 h 588"/>
                <a:gd name="T8" fmla="*/ 409 w 595"/>
                <a:gd name="T9" fmla="*/ 411 h 588"/>
                <a:gd name="T10" fmla="*/ 321 w 595"/>
                <a:gd name="T11" fmla="*/ 547 h 588"/>
                <a:gd name="T12" fmla="*/ 225 w 595"/>
                <a:gd name="T13" fmla="*/ 588 h 588"/>
                <a:gd name="T14" fmla="*/ 273 w 595"/>
                <a:gd name="T15" fmla="*/ 588 h 588"/>
                <a:gd name="T16" fmla="*/ 273 w 595"/>
                <a:gd name="T17" fmla="*/ 547 h 588"/>
                <a:gd name="T18" fmla="*/ 185 w 595"/>
                <a:gd name="T19" fmla="*/ 411 h 588"/>
                <a:gd name="T20" fmla="*/ 136 w 595"/>
                <a:gd name="T21" fmla="*/ 315 h 588"/>
                <a:gd name="T22" fmla="*/ 0 w 595"/>
                <a:gd name="T23" fmla="*/ 178 h 588"/>
                <a:gd name="T24" fmla="*/ 0 w 595"/>
                <a:gd name="T25" fmla="*/ 137 h 588"/>
                <a:gd name="T26" fmla="*/ 185 w 595"/>
                <a:gd name="T27" fmla="*/ 41 h 588"/>
                <a:gd name="T28" fmla="*/ 321 w 595"/>
                <a:gd name="T29" fmla="*/ 0 h 588"/>
                <a:gd name="T30" fmla="*/ 546 w 595"/>
                <a:gd name="T31" fmla="*/ 13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5" h="588">
                  <a:moveTo>
                    <a:pt x="546" y="137"/>
                  </a:moveTo>
                  <a:lnTo>
                    <a:pt x="499" y="226"/>
                  </a:lnTo>
                  <a:lnTo>
                    <a:pt x="546" y="274"/>
                  </a:lnTo>
                  <a:lnTo>
                    <a:pt x="595" y="274"/>
                  </a:lnTo>
                  <a:lnTo>
                    <a:pt x="409" y="411"/>
                  </a:lnTo>
                  <a:lnTo>
                    <a:pt x="321" y="547"/>
                  </a:lnTo>
                  <a:lnTo>
                    <a:pt x="225" y="588"/>
                  </a:lnTo>
                  <a:lnTo>
                    <a:pt x="273" y="588"/>
                  </a:lnTo>
                  <a:lnTo>
                    <a:pt x="273" y="547"/>
                  </a:lnTo>
                  <a:lnTo>
                    <a:pt x="185" y="411"/>
                  </a:lnTo>
                  <a:lnTo>
                    <a:pt x="136" y="315"/>
                  </a:lnTo>
                  <a:lnTo>
                    <a:pt x="0" y="178"/>
                  </a:lnTo>
                  <a:lnTo>
                    <a:pt x="0" y="137"/>
                  </a:lnTo>
                  <a:lnTo>
                    <a:pt x="185" y="41"/>
                  </a:lnTo>
                  <a:lnTo>
                    <a:pt x="321" y="0"/>
                  </a:lnTo>
                  <a:lnTo>
                    <a:pt x="546" y="13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0" name="Freeform 76">
              <a:extLst>
                <a:ext uri="{FF2B5EF4-FFF2-40B4-BE49-F238E27FC236}">
                  <a16:creationId xmlns:a16="http://schemas.microsoft.com/office/drawing/2014/main" id="{8A44BFE2-7F45-4606-9CA3-0788A67E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1362"/>
              <a:ext cx="55" cy="51"/>
            </a:xfrm>
            <a:custGeom>
              <a:avLst/>
              <a:gdLst>
                <a:gd name="T0" fmla="*/ 546 w 546"/>
                <a:gd name="T1" fmla="*/ 233 h 506"/>
                <a:gd name="T2" fmla="*/ 499 w 546"/>
                <a:gd name="T3" fmla="*/ 233 h 506"/>
                <a:gd name="T4" fmla="*/ 451 w 546"/>
                <a:gd name="T5" fmla="*/ 274 h 506"/>
                <a:gd name="T6" fmla="*/ 451 w 546"/>
                <a:gd name="T7" fmla="*/ 321 h 506"/>
                <a:gd name="T8" fmla="*/ 451 w 546"/>
                <a:gd name="T9" fmla="*/ 410 h 506"/>
                <a:gd name="T10" fmla="*/ 362 w 546"/>
                <a:gd name="T11" fmla="*/ 459 h 506"/>
                <a:gd name="T12" fmla="*/ 315 w 546"/>
                <a:gd name="T13" fmla="*/ 459 h 506"/>
                <a:gd name="T14" fmla="*/ 273 w 546"/>
                <a:gd name="T15" fmla="*/ 506 h 506"/>
                <a:gd name="T16" fmla="*/ 225 w 546"/>
                <a:gd name="T17" fmla="*/ 506 h 506"/>
                <a:gd name="T18" fmla="*/ 178 w 546"/>
                <a:gd name="T19" fmla="*/ 410 h 506"/>
                <a:gd name="T20" fmla="*/ 89 w 546"/>
                <a:gd name="T21" fmla="*/ 321 h 506"/>
                <a:gd name="T22" fmla="*/ 0 w 546"/>
                <a:gd name="T23" fmla="*/ 274 h 506"/>
                <a:gd name="T24" fmla="*/ 40 w 546"/>
                <a:gd name="T25" fmla="*/ 185 h 506"/>
                <a:gd name="T26" fmla="*/ 89 w 546"/>
                <a:gd name="T27" fmla="*/ 96 h 506"/>
                <a:gd name="T28" fmla="*/ 178 w 546"/>
                <a:gd name="T29" fmla="*/ 48 h 506"/>
                <a:gd name="T30" fmla="*/ 178 w 546"/>
                <a:gd name="T31" fmla="*/ 0 h 506"/>
                <a:gd name="T32" fmla="*/ 362 w 546"/>
                <a:gd name="T33" fmla="*/ 48 h 506"/>
                <a:gd name="T34" fmla="*/ 499 w 546"/>
                <a:gd name="T35" fmla="*/ 48 h 506"/>
                <a:gd name="T36" fmla="*/ 546 w 546"/>
                <a:gd name="T37" fmla="*/ 233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6" h="506">
                  <a:moveTo>
                    <a:pt x="546" y="233"/>
                  </a:moveTo>
                  <a:lnTo>
                    <a:pt x="499" y="233"/>
                  </a:lnTo>
                  <a:lnTo>
                    <a:pt x="451" y="274"/>
                  </a:lnTo>
                  <a:lnTo>
                    <a:pt x="451" y="321"/>
                  </a:lnTo>
                  <a:lnTo>
                    <a:pt x="451" y="410"/>
                  </a:lnTo>
                  <a:lnTo>
                    <a:pt x="362" y="459"/>
                  </a:lnTo>
                  <a:lnTo>
                    <a:pt x="315" y="459"/>
                  </a:lnTo>
                  <a:lnTo>
                    <a:pt x="273" y="506"/>
                  </a:lnTo>
                  <a:lnTo>
                    <a:pt x="225" y="506"/>
                  </a:lnTo>
                  <a:lnTo>
                    <a:pt x="178" y="410"/>
                  </a:lnTo>
                  <a:lnTo>
                    <a:pt x="89" y="321"/>
                  </a:lnTo>
                  <a:lnTo>
                    <a:pt x="0" y="274"/>
                  </a:lnTo>
                  <a:lnTo>
                    <a:pt x="40" y="185"/>
                  </a:lnTo>
                  <a:lnTo>
                    <a:pt x="89" y="96"/>
                  </a:lnTo>
                  <a:lnTo>
                    <a:pt x="178" y="48"/>
                  </a:lnTo>
                  <a:lnTo>
                    <a:pt x="178" y="0"/>
                  </a:lnTo>
                  <a:lnTo>
                    <a:pt x="362" y="48"/>
                  </a:lnTo>
                  <a:lnTo>
                    <a:pt x="499" y="48"/>
                  </a:lnTo>
                  <a:lnTo>
                    <a:pt x="546" y="233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1" name="Freeform 77">
              <a:extLst>
                <a:ext uri="{FF2B5EF4-FFF2-40B4-BE49-F238E27FC236}">
                  <a16:creationId xmlns:a16="http://schemas.microsoft.com/office/drawing/2014/main" id="{E51E5898-B9B8-46AC-998B-5A82B3E0A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" y="1381"/>
              <a:ext cx="23" cy="27"/>
            </a:xfrm>
            <a:custGeom>
              <a:avLst/>
              <a:gdLst>
                <a:gd name="T0" fmla="*/ 233 w 233"/>
                <a:gd name="T1" fmla="*/ 185 h 274"/>
                <a:gd name="T2" fmla="*/ 96 w 233"/>
                <a:gd name="T3" fmla="*/ 274 h 274"/>
                <a:gd name="T4" fmla="*/ 0 w 233"/>
                <a:gd name="T5" fmla="*/ 136 h 274"/>
                <a:gd name="T6" fmla="*/ 0 w 233"/>
                <a:gd name="T7" fmla="*/ 89 h 274"/>
                <a:gd name="T8" fmla="*/ 96 w 233"/>
                <a:gd name="T9" fmla="*/ 48 h 274"/>
                <a:gd name="T10" fmla="*/ 137 w 233"/>
                <a:gd name="T11" fmla="*/ 0 h 274"/>
                <a:gd name="T12" fmla="*/ 184 w 233"/>
                <a:gd name="T13" fmla="*/ 48 h 274"/>
                <a:gd name="T14" fmla="*/ 233 w 233"/>
                <a:gd name="T15" fmla="*/ 136 h 274"/>
                <a:gd name="T16" fmla="*/ 233 w 233"/>
                <a:gd name="T17" fmla="*/ 18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" h="274">
                  <a:moveTo>
                    <a:pt x="233" y="185"/>
                  </a:moveTo>
                  <a:lnTo>
                    <a:pt x="96" y="274"/>
                  </a:lnTo>
                  <a:lnTo>
                    <a:pt x="0" y="136"/>
                  </a:lnTo>
                  <a:lnTo>
                    <a:pt x="0" y="89"/>
                  </a:lnTo>
                  <a:lnTo>
                    <a:pt x="96" y="48"/>
                  </a:lnTo>
                  <a:lnTo>
                    <a:pt x="137" y="0"/>
                  </a:lnTo>
                  <a:lnTo>
                    <a:pt x="184" y="48"/>
                  </a:lnTo>
                  <a:lnTo>
                    <a:pt x="233" y="136"/>
                  </a:lnTo>
                  <a:lnTo>
                    <a:pt x="233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2" name="Freeform 78">
              <a:extLst>
                <a:ext uri="{FF2B5EF4-FFF2-40B4-BE49-F238E27FC236}">
                  <a16:creationId xmlns:a16="http://schemas.microsoft.com/office/drawing/2014/main" id="{8762B0E2-B193-453C-AED0-9B1FA924E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1386"/>
              <a:ext cx="78" cy="58"/>
            </a:xfrm>
            <a:custGeom>
              <a:avLst/>
              <a:gdLst>
                <a:gd name="T0" fmla="*/ 684 w 780"/>
                <a:gd name="T1" fmla="*/ 137 h 588"/>
                <a:gd name="T2" fmla="*/ 684 w 780"/>
                <a:gd name="T3" fmla="*/ 226 h 588"/>
                <a:gd name="T4" fmla="*/ 731 w 780"/>
                <a:gd name="T5" fmla="*/ 314 h 588"/>
                <a:gd name="T6" fmla="*/ 780 w 780"/>
                <a:gd name="T7" fmla="*/ 314 h 588"/>
                <a:gd name="T8" fmla="*/ 642 w 780"/>
                <a:gd name="T9" fmla="*/ 410 h 588"/>
                <a:gd name="T10" fmla="*/ 547 w 780"/>
                <a:gd name="T11" fmla="*/ 499 h 588"/>
                <a:gd name="T12" fmla="*/ 458 w 780"/>
                <a:gd name="T13" fmla="*/ 588 h 588"/>
                <a:gd name="T14" fmla="*/ 369 w 780"/>
                <a:gd name="T15" fmla="*/ 499 h 588"/>
                <a:gd name="T16" fmla="*/ 322 w 780"/>
                <a:gd name="T17" fmla="*/ 410 h 588"/>
                <a:gd name="T18" fmla="*/ 273 w 780"/>
                <a:gd name="T19" fmla="*/ 314 h 588"/>
                <a:gd name="T20" fmla="*/ 185 w 780"/>
                <a:gd name="T21" fmla="*/ 314 h 588"/>
                <a:gd name="T22" fmla="*/ 96 w 780"/>
                <a:gd name="T23" fmla="*/ 273 h 588"/>
                <a:gd name="T24" fmla="*/ 0 w 780"/>
                <a:gd name="T25" fmla="*/ 226 h 588"/>
                <a:gd name="T26" fmla="*/ 96 w 780"/>
                <a:gd name="T27" fmla="*/ 137 h 588"/>
                <a:gd name="T28" fmla="*/ 232 w 780"/>
                <a:gd name="T29" fmla="*/ 41 h 588"/>
                <a:gd name="T30" fmla="*/ 369 w 780"/>
                <a:gd name="T31" fmla="*/ 0 h 588"/>
                <a:gd name="T32" fmla="*/ 458 w 780"/>
                <a:gd name="T33" fmla="*/ 41 h 588"/>
                <a:gd name="T34" fmla="*/ 595 w 780"/>
                <a:gd name="T35" fmla="*/ 88 h 588"/>
                <a:gd name="T36" fmla="*/ 684 w 780"/>
                <a:gd name="T37" fmla="*/ 13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0" h="588">
                  <a:moveTo>
                    <a:pt x="684" y="137"/>
                  </a:moveTo>
                  <a:lnTo>
                    <a:pt x="684" y="226"/>
                  </a:lnTo>
                  <a:lnTo>
                    <a:pt x="731" y="314"/>
                  </a:lnTo>
                  <a:lnTo>
                    <a:pt x="780" y="314"/>
                  </a:lnTo>
                  <a:lnTo>
                    <a:pt x="642" y="410"/>
                  </a:lnTo>
                  <a:lnTo>
                    <a:pt x="547" y="499"/>
                  </a:lnTo>
                  <a:lnTo>
                    <a:pt x="458" y="588"/>
                  </a:lnTo>
                  <a:lnTo>
                    <a:pt x="369" y="499"/>
                  </a:lnTo>
                  <a:lnTo>
                    <a:pt x="322" y="410"/>
                  </a:lnTo>
                  <a:lnTo>
                    <a:pt x="273" y="314"/>
                  </a:lnTo>
                  <a:lnTo>
                    <a:pt x="185" y="314"/>
                  </a:lnTo>
                  <a:lnTo>
                    <a:pt x="96" y="273"/>
                  </a:lnTo>
                  <a:lnTo>
                    <a:pt x="0" y="226"/>
                  </a:lnTo>
                  <a:lnTo>
                    <a:pt x="96" y="137"/>
                  </a:lnTo>
                  <a:lnTo>
                    <a:pt x="232" y="41"/>
                  </a:lnTo>
                  <a:lnTo>
                    <a:pt x="369" y="0"/>
                  </a:lnTo>
                  <a:lnTo>
                    <a:pt x="458" y="41"/>
                  </a:lnTo>
                  <a:lnTo>
                    <a:pt x="595" y="88"/>
                  </a:lnTo>
                  <a:lnTo>
                    <a:pt x="684" y="13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3" name="Freeform 79">
              <a:extLst>
                <a:ext uri="{FF2B5EF4-FFF2-40B4-BE49-F238E27FC236}">
                  <a16:creationId xmlns:a16="http://schemas.microsoft.com/office/drawing/2014/main" id="{141E8AB0-B6B8-4432-ABBA-6C7EEDB9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390"/>
              <a:ext cx="73" cy="50"/>
            </a:xfrm>
            <a:custGeom>
              <a:avLst/>
              <a:gdLst>
                <a:gd name="T0" fmla="*/ 732 w 732"/>
                <a:gd name="T1" fmla="*/ 232 h 505"/>
                <a:gd name="T2" fmla="*/ 595 w 732"/>
                <a:gd name="T3" fmla="*/ 321 h 505"/>
                <a:gd name="T4" fmla="*/ 507 w 732"/>
                <a:gd name="T5" fmla="*/ 410 h 505"/>
                <a:gd name="T6" fmla="*/ 411 w 732"/>
                <a:gd name="T7" fmla="*/ 505 h 505"/>
                <a:gd name="T8" fmla="*/ 322 w 732"/>
                <a:gd name="T9" fmla="*/ 321 h 505"/>
                <a:gd name="T10" fmla="*/ 185 w 732"/>
                <a:gd name="T11" fmla="*/ 232 h 505"/>
                <a:gd name="T12" fmla="*/ 0 w 732"/>
                <a:gd name="T13" fmla="*/ 136 h 505"/>
                <a:gd name="T14" fmla="*/ 233 w 732"/>
                <a:gd name="T15" fmla="*/ 0 h 505"/>
                <a:gd name="T16" fmla="*/ 548 w 732"/>
                <a:gd name="T17" fmla="*/ 0 h 505"/>
                <a:gd name="T18" fmla="*/ 732 w 732"/>
                <a:gd name="T19" fmla="*/ 232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2" h="505">
                  <a:moveTo>
                    <a:pt x="732" y="232"/>
                  </a:moveTo>
                  <a:lnTo>
                    <a:pt x="595" y="321"/>
                  </a:lnTo>
                  <a:lnTo>
                    <a:pt x="507" y="410"/>
                  </a:lnTo>
                  <a:lnTo>
                    <a:pt x="411" y="505"/>
                  </a:lnTo>
                  <a:lnTo>
                    <a:pt x="322" y="321"/>
                  </a:lnTo>
                  <a:lnTo>
                    <a:pt x="185" y="232"/>
                  </a:lnTo>
                  <a:lnTo>
                    <a:pt x="0" y="136"/>
                  </a:lnTo>
                  <a:lnTo>
                    <a:pt x="233" y="0"/>
                  </a:lnTo>
                  <a:lnTo>
                    <a:pt x="548" y="0"/>
                  </a:lnTo>
                  <a:lnTo>
                    <a:pt x="732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4" name="Freeform 80">
              <a:extLst>
                <a:ext uri="{FF2B5EF4-FFF2-40B4-BE49-F238E27FC236}">
                  <a16:creationId xmlns:a16="http://schemas.microsoft.com/office/drawing/2014/main" id="{93EB420E-EF38-4942-9712-D817DA5E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0" y="1390"/>
              <a:ext cx="9" cy="18"/>
            </a:xfrm>
            <a:custGeom>
              <a:avLst/>
              <a:gdLst>
                <a:gd name="T0" fmla="*/ 41 w 90"/>
                <a:gd name="T1" fmla="*/ 0 h 185"/>
                <a:gd name="T2" fmla="*/ 41 w 90"/>
                <a:gd name="T3" fmla="*/ 47 h 185"/>
                <a:gd name="T4" fmla="*/ 90 w 90"/>
                <a:gd name="T5" fmla="*/ 96 h 185"/>
                <a:gd name="T6" fmla="*/ 90 w 90"/>
                <a:gd name="T7" fmla="*/ 136 h 185"/>
                <a:gd name="T8" fmla="*/ 41 w 90"/>
                <a:gd name="T9" fmla="*/ 185 h 185"/>
                <a:gd name="T10" fmla="*/ 0 w 90"/>
                <a:gd name="T11" fmla="*/ 185 h 185"/>
                <a:gd name="T12" fmla="*/ 0 w 90"/>
                <a:gd name="T13" fmla="*/ 136 h 185"/>
                <a:gd name="T14" fmla="*/ 0 w 90"/>
                <a:gd name="T15" fmla="*/ 96 h 185"/>
                <a:gd name="T16" fmla="*/ 0 w 90"/>
                <a:gd name="T17" fmla="*/ 0 h 185"/>
                <a:gd name="T18" fmla="*/ 41 w 90"/>
                <a:gd name="T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85">
                  <a:moveTo>
                    <a:pt x="41" y="0"/>
                  </a:moveTo>
                  <a:lnTo>
                    <a:pt x="41" y="47"/>
                  </a:lnTo>
                  <a:lnTo>
                    <a:pt x="90" y="96"/>
                  </a:lnTo>
                  <a:lnTo>
                    <a:pt x="90" y="136"/>
                  </a:lnTo>
                  <a:lnTo>
                    <a:pt x="41" y="185"/>
                  </a:lnTo>
                  <a:lnTo>
                    <a:pt x="0" y="185"/>
                  </a:lnTo>
                  <a:lnTo>
                    <a:pt x="0" y="136"/>
                  </a:lnTo>
                  <a:lnTo>
                    <a:pt x="0" y="96"/>
                  </a:ln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5" name="Freeform 81">
              <a:extLst>
                <a:ext uri="{FF2B5EF4-FFF2-40B4-BE49-F238E27FC236}">
                  <a16:creationId xmlns:a16="http://schemas.microsoft.com/office/drawing/2014/main" id="{9EB0BDA1-0249-4767-81C2-C9A9A382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" y="1399"/>
              <a:ext cx="50" cy="55"/>
            </a:xfrm>
            <a:custGeom>
              <a:avLst/>
              <a:gdLst>
                <a:gd name="T0" fmla="*/ 499 w 499"/>
                <a:gd name="T1" fmla="*/ 136 h 546"/>
                <a:gd name="T2" fmla="*/ 499 w 499"/>
                <a:gd name="T3" fmla="*/ 362 h 546"/>
                <a:gd name="T4" fmla="*/ 410 w 499"/>
                <a:gd name="T5" fmla="*/ 451 h 546"/>
                <a:gd name="T6" fmla="*/ 226 w 499"/>
                <a:gd name="T7" fmla="*/ 546 h 546"/>
                <a:gd name="T8" fmla="*/ 226 w 499"/>
                <a:gd name="T9" fmla="*/ 499 h 546"/>
                <a:gd name="T10" fmla="*/ 177 w 499"/>
                <a:gd name="T11" fmla="*/ 451 h 546"/>
                <a:gd name="T12" fmla="*/ 177 w 499"/>
                <a:gd name="T13" fmla="*/ 409 h 546"/>
                <a:gd name="T14" fmla="*/ 88 w 499"/>
                <a:gd name="T15" fmla="*/ 314 h 546"/>
                <a:gd name="T16" fmla="*/ 0 w 499"/>
                <a:gd name="T17" fmla="*/ 225 h 546"/>
                <a:gd name="T18" fmla="*/ 0 w 499"/>
                <a:gd name="T19" fmla="*/ 136 h 546"/>
                <a:gd name="T20" fmla="*/ 41 w 499"/>
                <a:gd name="T21" fmla="*/ 89 h 546"/>
                <a:gd name="T22" fmla="*/ 137 w 499"/>
                <a:gd name="T23" fmla="*/ 40 h 546"/>
                <a:gd name="T24" fmla="*/ 177 w 499"/>
                <a:gd name="T25" fmla="*/ 0 h 546"/>
                <a:gd name="T26" fmla="*/ 273 w 499"/>
                <a:gd name="T27" fmla="*/ 40 h 546"/>
                <a:gd name="T28" fmla="*/ 410 w 499"/>
                <a:gd name="T29" fmla="*/ 89 h 546"/>
                <a:gd name="T30" fmla="*/ 499 w 499"/>
                <a:gd name="T31" fmla="*/ 13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9" h="546">
                  <a:moveTo>
                    <a:pt x="499" y="136"/>
                  </a:moveTo>
                  <a:lnTo>
                    <a:pt x="499" y="362"/>
                  </a:lnTo>
                  <a:lnTo>
                    <a:pt x="410" y="451"/>
                  </a:lnTo>
                  <a:lnTo>
                    <a:pt x="226" y="546"/>
                  </a:lnTo>
                  <a:lnTo>
                    <a:pt x="226" y="499"/>
                  </a:lnTo>
                  <a:lnTo>
                    <a:pt x="177" y="451"/>
                  </a:lnTo>
                  <a:lnTo>
                    <a:pt x="177" y="409"/>
                  </a:lnTo>
                  <a:lnTo>
                    <a:pt x="88" y="314"/>
                  </a:lnTo>
                  <a:lnTo>
                    <a:pt x="0" y="225"/>
                  </a:lnTo>
                  <a:lnTo>
                    <a:pt x="0" y="136"/>
                  </a:lnTo>
                  <a:lnTo>
                    <a:pt x="41" y="89"/>
                  </a:lnTo>
                  <a:lnTo>
                    <a:pt x="137" y="40"/>
                  </a:lnTo>
                  <a:lnTo>
                    <a:pt x="177" y="0"/>
                  </a:lnTo>
                  <a:lnTo>
                    <a:pt x="273" y="40"/>
                  </a:lnTo>
                  <a:lnTo>
                    <a:pt x="410" y="89"/>
                  </a:lnTo>
                  <a:lnTo>
                    <a:pt x="499" y="13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6" name="Freeform 82">
              <a:extLst>
                <a:ext uri="{FF2B5EF4-FFF2-40B4-BE49-F238E27FC236}">
                  <a16:creationId xmlns:a16="http://schemas.microsoft.com/office/drawing/2014/main" id="{EB3F8F3A-6C30-4EFA-A74B-52E6BE5B7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" y="1403"/>
              <a:ext cx="41" cy="41"/>
            </a:xfrm>
            <a:custGeom>
              <a:avLst/>
              <a:gdLst>
                <a:gd name="T0" fmla="*/ 0 w 409"/>
                <a:gd name="T1" fmla="*/ 185 h 411"/>
                <a:gd name="T2" fmla="*/ 95 w 409"/>
                <a:gd name="T3" fmla="*/ 137 h 411"/>
                <a:gd name="T4" fmla="*/ 184 w 409"/>
                <a:gd name="T5" fmla="*/ 96 h 411"/>
                <a:gd name="T6" fmla="*/ 273 w 409"/>
                <a:gd name="T7" fmla="*/ 0 h 411"/>
                <a:gd name="T8" fmla="*/ 369 w 409"/>
                <a:gd name="T9" fmla="*/ 96 h 411"/>
                <a:gd name="T10" fmla="*/ 409 w 409"/>
                <a:gd name="T11" fmla="*/ 233 h 411"/>
                <a:gd name="T12" fmla="*/ 369 w 409"/>
                <a:gd name="T13" fmla="*/ 369 h 411"/>
                <a:gd name="T14" fmla="*/ 231 w 409"/>
                <a:gd name="T15" fmla="*/ 411 h 411"/>
                <a:gd name="T16" fmla="*/ 136 w 409"/>
                <a:gd name="T17" fmla="*/ 274 h 411"/>
                <a:gd name="T18" fmla="*/ 0 w 409"/>
                <a:gd name="T19" fmla="*/ 18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411">
                  <a:moveTo>
                    <a:pt x="0" y="185"/>
                  </a:moveTo>
                  <a:lnTo>
                    <a:pt x="95" y="137"/>
                  </a:lnTo>
                  <a:lnTo>
                    <a:pt x="184" y="96"/>
                  </a:lnTo>
                  <a:lnTo>
                    <a:pt x="273" y="0"/>
                  </a:lnTo>
                  <a:lnTo>
                    <a:pt x="369" y="96"/>
                  </a:lnTo>
                  <a:lnTo>
                    <a:pt x="409" y="233"/>
                  </a:lnTo>
                  <a:lnTo>
                    <a:pt x="369" y="369"/>
                  </a:lnTo>
                  <a:lnTo>
                    <a:pt x="231" y="411"/>
                  </a:lnTo>
                  <a:lnTo>
                    <a:pt x="136" y="274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7" name="Freeform 83">
              <a:extLst>
                <a:ext uri="{FF2B5EF4-FFF2-40B4-BE49-F238E27FC236}">
                  <a16:creationId xmlns:a16="http://schemas.microsoft.com/office/drawing/2014/main" id="{1ED4DEA6-9C49-4272-A492-E096DEA6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1417"/>
              <a:ext cx="91" cy="68"/>
            </a:xfrm>
            <a:custGeom>
              <a:avLst/>
              <a:gdLst>
                <a:gd name="T0" fmla="*/ 861 w 909"/>
                <a:gd name="T1" fmla="*/ 185 h 684"/>
                <a:gd name="T2" fmla="*/ 820 w 909"/>
                <a:gd name="T3" fmla="*/ 185 h 684"/>
                <a:gd name="T4" fmla="*/ 909 w 909"/>
                <a:gd name="T5" fmla="*/ 274 h 684"/>
                <a:gd name="T6" fmla="*/ 683 w 909"/>
                <a:gd name="T7" fmla="*/ 411 h 684"/>
                <a:gd name="T8" fmla="*/ 546 w 909"/>
                <a:gd name="T9" fmla="*/ 547 h 684"/>
                <a:gd name="T10" fmla="*/ 362 w 909"/>
                <a:gd name="T11" fmla="*/ 684 h 684"/>
                <a:gd name="T12" fmla="*/ 314 w 909"/>
                <a:gd name="T13" fmla="*/ 507 h 684"/>
                <a:gd name="T14" fmla="*/ 137 w 909"/>
                <a:gd name="T15" fmla="*/ 369 h 684"/>
                <a:gd name="T16" fmla="*/ 0 w 909"/>
                <a:gd name="T17" fmla="*/ 232 h 684"/>
                <a:gd name="T18" fmla="*/ 273 w 909"/>
                <a:gd name="T19" fmla="*/ 48 h 684"/>
                <a:gd name="T20" fmla="*/ 587 w 909"/>
                <a:gd name="T21" fmla="*/ 0 h 684"/>
                <a:gd name="T22" fmla="*/ 861 w 909"/>
                <a:gd name="T23" fmla="*/ 185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9" h="684">
                  <a:moveTo>
                    <a:pt x="861" y="185"/>
                  </a:moveTo>
                  <a:lnTo>
                    <a:pt x="820" y="185"/>
                  </a:lnTo>
                  <a:lnTo>
                    <a:pt x="909" y="274"/>
                  </a:lnTo>
                  <a:lnTo>
                    <a:pt x="683" y="411"/>
                  </a:lnTo>
                  <a:lnTo>
                    <a:pt x="546" y="547"/>
                  </a:lnTo>
                  <a:lnTo>
                    <a:pt x="362" y="684"/>
                  </a:lnTo>
                  <a:lnTo>
                    <a:pt x="314" y="507"/>
                  </a:lnTo>
                  <a:lnTo>
                    <a:pt x="137" y="369"/>
                  </a:lnTo>
                  <a:lnTo>
                    <a:pt x="0" y="232"/>
                  </a:lnTo>
                  <a:lnTo>
                    <a:pt x="273" y="48"/>
                  </a:lnTo>
                  <a:lnTo>
                    <a:pt x="587" y="0"/>
                  </a:lnTo>
                  <a:lnTo>
                    <a:pt x="861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8" name="Freeform 84">
              <a:extLst>
                <a:ext uri="{FF2B5EF4-FFF2-40B4-BE49-F238E27FC236}">
                  <a16:creationId xmlns:a16="http://schemas.microsoft.com/office/drawing/2014/main" id="{9B3EF0F4-5246-407D-9E8B-8B63DD63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422"/>
              <a:ext cx="86" cy="46"/>
            </a:xfrm>
            <a:custGeom>
              <a:avLst/>
              <a:gdLst>
                <a:gd name="T0" fmla="*/ 868 w 868"/>
                <a:gd name="T1" fmla="*/ 184 h 459"/>
                <a:gd name="T2" fmla="*/ 684 w 868"/>
                <a:gd name="T3" fmla="*/ 274 h 459"/>
                <a:gd name="T4" fmla="*/ 506 w 868"/>
                <a:gd name="T5" fmla="*/ 363 h 459"/>
                <a:gd name="T6" fmla="*/ 369 w 868"/>
                <a:gd name="T7" fmla="*/ 459 h 459"/>
                <a:gd name="T8" fmla="*/ 273 w 868"/>
                <a:gd name="T9" fmla="*/ 410 h 459"/>
                <a:gd name="T10" fmla="*/ 233 w 868"/>
                <a:gd name="T11" fmla="*/ 321 h 459"/>
                <a:gd name="T12" fmla="*/ 137 w 868"/>
                <a:gd name="T13" fmla="*/ 274 h 459"/>
                <a:gd name="T14" fmla="*/ 96 w 868"/>
                <a:gd name="T15" fmla="*/ 274 h 459"/>
                <a:gd name="T16" fmla="*/ 0 w 868"/>
                <a:gd name="T17" fmla="*/ 274 h 459"/>
                <a:gd name="T18" fmla="*/ 0 w 868"/>
                <a:gd name="T19" fmla="*/ 226 h 459"/>
                <a:gd name="T20" fmla="*/ 322 w 868"/>
                <a:gd name="T21" fmla="*/ 0 h 459"/>
                <a:gd name="T22" fmla="*/ 506 w 868"/>
                <a:gd name="T23" fmla="*/ 0 h 459"/>
                <a:gd name="T24" fmla="*/ 868 w 868"/>
                <a:gd name="T25" fmla="*/ 184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8" h="459">
                  <a:moveTo>
                    <a:pt x="868" y="184"/>
                  </a:moveTo>
                  <a:lnTo>
                    <a:pt x="684" y="274"/>
                  </a:lnTo>
                  <a:lnTo>
                    <a:pt x="506" y="363"/>
                  </a:lnTo>
                  <a:lnTo>
                    <a:pt x="369" y="459"/>
                  </a:lnTo>
                  <a:lnTo>
                    <a:pt x="273" y="410"/>
                  </a:lnTo>
                  <a:lnTo>
                    <a:pt x="233" y="321"/>
                  </a:lnTo>
                  <a:lnTo>
                    <a:pt x="137" y="274"/>
                  </a:lnTo>
                  <a:lnTo>
                    <a:pt x="96" y="274"/>
                  </a:lnTo>
                  <a:lnTo>
                    <a:pt x="0" y="274"/>
                  </a:lnTo>
                  <a:lnTo>
                    <a:pt x="0" y="226"/>
                  </a:lnTo>
                  <a:lnTo>
                    <a:pt x="322" y="0"/>
                  </a:lnTo>
                  <a:lnTo>
                    <a:pt x="506" y="0"/>
                  </a:lnTo>
                  <a:lnTo>
                    <a:pt x="868" y="18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09" name="Freeform 85">
              <a:extLst>
                <a:ext uri="{FF2B5EF4-FFF2-40B4-BE49-F238E27FC236}">
                  <a16:creationId xmlns:a16="http://schemas.microsoft.com/office/drawing/2014/main" id="{FDA02727-C992-4035-B9DE-675105E5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" y="1417"/>
              <a:ext cx="14" cy="23"/>
            </a:xfrm>
            <a:custGeom>
              <a:avLst/>
              <a:gdLst>
                <a:gd name="T0" fmla="*/ 0 w 137"/>
                <a:gd name="T1" fmla="*/ 232 h 232"/>
                <a:gd name="T2" fmla="*/ 0 w 137"/>
                <a:gd name="T3" fmla="*/ 185 h 232"/>
                <a:gd name="T4" fmla="*/ 0 w 137"/>
                <a:gd name="T5" fmla="*/ 137 h 232"/>
                <a:gd name="T6" fmla="*/ 0 w 137"/>
                <a:gd name="T7" fmla="*/ 96 h 232"/>
                <a:gd name="T8" fmla="*/ 0 w 137"/>
                <a:gd name="T9" fmla="*/ 48 h 232"/>
                <a:gd name="T10" fmla="*/ 96 w 137"/>
                <a:gd name="T11" fmla="*/ 0 h 232"/>
                <a:gd name="T12" fmla="*/ 137 w 137"/>
                <a:gd name="T13" fmla="*/ 137 h 232"/>
                <a:gd name="T14" fmla="*/ 137 w 137"/>
                <a:gd name="T15" fmla="*/ 185 h 232"/>
                <a:gd name="T16" fmla="*/ 0 w 137"/>
                <a:gd name="T17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232">
                  <a:moveTo>
                    <a:pt x="0" y="232"/>
                  </a:moveTo>
                  <a:lnTo>
                    <a:pt x="0" y="185"/>
                  </a:lnTo>
                  <a:lnTo>
                    <a:pt x="0" y="137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96" y="0"/>
                  </a:lnTo>
                  <a:lnTo>
                    <a:pt x="137" y="137"/>
                  </a:lnTo>
                  <a:lnTo>
                    <a:pt x="137" y="185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0" name="Freeform 86">
              <a:extLst>
                <a:ext uri="{FF2B5EF4-FFF2-40B4-BE49-F238E27FC236}">
                  <a16:creationId xmlns:a16="http://schemas.microsoft.com/office/drawing/2014/main" id="{E7E825FA-D345-415D-8855-24E456FD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1422"/>
              <a:ext cx="82" cy="59"/>
            </a:xfrm>
            <a:custGeom>
              <a:avLst/>
              <a:gdLst>
                <a:gd name="T0" fmla="*/ 642 w 819"/>
                <a:gd name="T1" fmla="*/ 48 h 595"/>
                <a:gd name="T2" fmla="*/ 642 w 819"/>
                <a:gd name="T3" fmla="*/ 89 h 595"/>
                <a:gd name="T4" fmla="*/ 682 w 819"/>
                <a:gd name="T5" fmla="*/ 89 h 595"/>
                <a:gd name="T6" fmla="*/ 731 w 819"/>
                <a:gd name="T7" fmla="*/ 89 h 595"/>
                <a:gd name="T8" fmla="*/ 778 w 819"/>
                <a:gd name="T9" fmla="*/ 137 h 595"/>
                <a:gd name="T10" fmla="*/ 778 w 819"/>
                <a:gd name="T11" fmla="*/ 226 h 595"/>
                <a:gd name="T12" fmla="*/ 819 w 819"/>
                <a:gd name="T13" fmla="*/ 274 h 595"/>
                <a:gd name="T14" fmla="*/ 642 w 819"/>
                <a:gd name="T15" fmla="*/ 363 h 595"/>
                <a:gd name="T16" fmla="*/ 505 w 819"/>
                <a:gd name="T17" fmla="*/ 459 h 595"/>
                <a:gd name="T18" fmla="*/ 409 w 819"/>
                <a:gd name="T19" fmla="*/ 595 h 595"/>
                <a:gd name="T20" fmla="*/ 273 w 819"/>
                <a:gd name="T21" fmla="*/ 459 h 595"/>
                <a:gd name="T22" fmla="*/ 136 w 819"/>
                <a:gd name="T23" fmla="*/ 321 h 595"/>
                <a:gd name="T24" fmla="*/ 0 w 819"/>
                <a:gd name="T25" fmla="*/ 226 h 595"/>
                <a:gd name="T26" fmla="*/ 47 w 819"/>
                <a:gd name="T27" fmla="*/ 226 h 595"/>
                <a:gd name="T28" fmla="*/ 47 w 819"/>
                <a:gd name="T29" fmla="*/ 184 h 595"/>
                <a:gd name="T30" fmla="*/ 273 w 819"/>
                <a:gd name="T31" fmla="*/ 0 h 595"/>
                <a:gd name="T32" fmla="*/ 409 w 819"/>
                <a:gd name="T33" fmla="*/ 0 h 595"/>
                <a:gd name="T34" fmla="*/ 642 w 819"/>
                <a:gd name="T35" fmla="*/ 48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9" h="595">
                  <a:moveTo>
                    <a:pt x="642" y="48"/>
                  </a:moveTo>
                  <a:lnTo>
                    <a:pt x="642" y="89"/>
                  </a:lnTo>
                  <a:lnTo>
                    <a:pt x="682" y="89"/>
                  </a:lnTo>
                  <a:lnTo>
                    <a:pt x="731" y="89"/>
                  </a:lnTo>
                  <a:lnTo>
                    <a:pt x="778" y="137"/>
                  </a:lnTo>
                  <a:lnTo>
                    <a:pt x="778" y="226"/>
                  </a:lnTo>
                  <a:lnTo>
                    <a:pt x="819" y="274"/>
                  </a:lnTo>
                  <a:lnTo>
                    <a:pt x="642" y="363"/>
                  </a:lnTo>
                  <a:lnTo>
                    <a:pt x="505" y="459"/>
                  </a:lnTo>
                  <a:lnTo>
                    <a:pt x="409" y="595"/>
                  </a:lnTo>
                  <a:lnTo>
                    <a:pt x="273" y="459"/>
                  </a:lnTo>
                  <a:lnTo>
                    <a:pt x="136" y="321"/>
                  </a:lnTo>
                  <a:lnTo>
                    <a:pt x="0" y="226"/>
                  </a:lnTo>
                  <a:lnTo>
                    <a:pt x="47" y="226"/>
                  </a:lnTo>
                  <a:lnTo>
                    <a:pt x="47" y="184"/>
                  </a:lnTo>
                  <a:lnTo>
                    <a:pt x="273" y="0"/>
                  </a:lnTo>
                  <a:lnTo>
                    <a:pt x="409" y="0"/>
                  </a:lnTo>
                  <a:lnTo>
                    <a:pt x="642" y="4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1" name="Freeform 87">
              <a:extLst>
                <a:ext uri="{FF2B5EF4-FFF2-40B4-BE49-F238E27FC236}">
                  <a16:creationId xmlns:a16="http://schemas.microsoft.com/office/drawing/2014/main" id="{FF20757D-5A65-4A87-8810-5CF3DDB2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431"/>
              <a:ext cx="23" cy="50"/>
            </a:xfrm>
            <a:custGeom>
              <a:avLst/>
              <a:gdLst>
                <a:gd name="T0" fmla="*/ 137 w 226"/>
                <a:gd name="T1" fmla="*/ 458 h 506"/>
                <a:gd name="T2" fmla="*/ 90 w 226"/>
                <a:gd name="T3" fmla="*/ 506 h 506"/>
                <a:gd name="T4" fmla="*/ 48 w 226"/>
                <a:gd name="T5" fmla="*/ 506 h 506"/>
                <a:gd name="T6" fmla="*/ 0 w 226"/>
                <a:gd name="T7" fmla="*/ 506 h 506"/>
                <a:gd name="T8" fmla="*/ 90 w 226"/>
                <a:gd name="T9" fmla="*/ 321 h 506"/>
                <a:gd name="T10" fmla="*/ 137 w 226"/>
                <a:gd name="T11" fmla="*/ 185 h 506"/>
                <a:gd name="T12" fmla="*/ 226 w 226"/>
                <a:gd name="T13" fmla="*/ 0 h 506"/>
                <a:gd name="T14" fmla="*/ 226 w 226"/>
                <a:gd name="T15" fmla="*/ 185 h 506"/>
                <a:gd name="T16" fmla="*/ 184 w 226"/>
                <a:gd name="T17" fmla="*/ 321 h 506"/>
                <a:gd name="T18" fmla="*/ 137 w 226"/>
                <a:gd name="T19" fmla="*/ 4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506">
                  <a:moveTo>
                    <a:pt x="137" y="458"/>
                  </a:moveTo>
                  <a:lnTo>
                    <a:pt x="90" y="506"/>
                  </a:lnTo>
                  <a:lnTo>
                    <a:pt x="48" y="506"/>
                  </a:lnTo>
                  <a:lnTo>
                    <a:pt x="0" y="506"/>
                  </a:lnTo>
                  <a:lnTo>
                    <a:pt x="90" y="321"/>
                  </a:lnTo>
                  <a:lnTo>
                    <a:pt x="137" y="185"/>
                  </a:lnTo>
                  <a:lnTo>
                    <a:pt x="226" y="0"/>
                  </a:lnTo>
                  <a:lnTo>
                    <a:pt x="226" y="185"/>
                  </a:lnTo>
                  <a:lnTo>
                    <a:pt x="184" y="321"/>
                  </a:lnTo>
                  <a:lnTo>
                    <a:pt x="137" y="458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2" name="Freeform 88">
              <a:extLst>
                <a:ext uri="{FF2B5EF4-FFF2-40B4-BE49-F238E27FC236}">
                  <a16:creationId xmlns:a16="http://schemas.microsoft.com/office/drawing/2014/main" id="{5D6F4230-C1BA-4B52-9AB1-2E84EF202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1431"/>
              <a:ext cx="45" cy="46"/>
            </a:xfrm>
            <a:custGeom>
              <a:avLst/>
              <a:gdLst>
                <a:gd name="T0" fmla="*/ 451 w 451"/>
                <a:gd name="T1" fmla="*/ 185 h 458"/>
                <a:gd name="T2" fmla="*/ 410 w 451"/>
                <a:gd name="T3" fmla="*/ 321 h 458"/>
                <a:gd name="T4" fmla="*/ 362 w 451"/>
                <a:gd name="T5" fmla="*/ 410 h 458"/>
                <a:gd name="T6" fmla="*/ 273 w 451"/>
                <a:gd name="T7" fmla="*/ 458 h 458"/>
                <a:gd name="T8" fmla="*/ 178 w 451"/>
                <a:gd name="T9" fmla="*/ 410 h 458"/>
                <a:gd name="T10" fmla="*/ 89 w 451"/>
                <a:gd name="T11" fmla="*/ 370 h 458"/>
                <a:gd name="T12" fmla="*/ 0 w 451"/>
                <a:gd name="T13" fmla="*/ 321 h 458"/>
                <a:gd name="T14" fmla="*/ 89 w 451"/>
                <a:gd name="T15" fmla="*/ 232 h 458"/>
                <a:gd name="T16" fmla="*/ 178 w 451"/>
                <a:gd name="T17" fmla="*/ 137 h 458"/>
                <a:gd name="T18" fmla="*/ 225 w 451"/>
                <a:gd name="T19" fmla="*/ 0 h 458"/>
                <a:gd name="T20" fmla="*/ 315 w 451"/>
                <a:gd name="T21" fmla="*/ 95 h 458"/>
                <a:gd name="T22" fmla="*/ 410 w 451"/>
                <a:gd name="T23" fmla="*/ 137 h 458"/>
                <a:gd name="T24" fmla="*/ 451 w 451"/>
                <a:gd name="T25" fmla="*/ 18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458">
                  <a:moveTo>
                    <a:pt x="451" y="185"/>
                  </a:moveTo>
                  <a:lnTo>
                    <a:pt x="410" y="321"/>
                  </a:lnTo>
                  <a:lnTo>
                    <a:pt x="362" y="410"/>
                  </a:lnTo>
                  <a:lnTo>
                    <a:pt x="273" y="458"/>
                  </a:lnTo>
                  <a:lnTo>
                    <a:pt x="178" y="410"/>
                  </a:lnTo>
                  <a:lnTo>
                    <a:pt x="89" y="370"/>
                  </a:lnTo>
                  <a:lnTo>
                    <a:pt x="0" y="321"/>
                  </a:lnTo>
                  <a:lnTo>
                    <a:pt x="89" y="232"/>
                  </a:lnTo>
                  <a:lnTo>
                    <a:pt x="178" y="137"/>
                  </a:lnTo>
                  <a:lnTo>
                    <a:pt x="225" y="0"/>
                  </a:lnTo>
                  <a:lnTo>
                    <a:pt x="315" y="95"/>
                  </a:lnTo>
                  <a:lnTo>
                    <a:pt x="410" y="137"/>
                  </a:lnTo>
                  <a:lnTo>
                    <a:pt x="451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3" name="Freeform 89">
              <a:extLst>
                <a:ext uri="{FF2B5EF4-FFF2-40B4-BE49-F238E27FC236}">
                  <a16:creationId xmlns:a16="http://schemas.microsoft.com/office/drawing/2014/main" id="{C9A317F4-2BA7-4E09-8141-CF0486ADB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1431"/>
              <a:ext cx="54" cy="54"/>
            </a:xfrm>
            <a:custGeom>
              <a:avLst/>
              <a:gdLst>
                <a:gd name="T0" fmla="*/ 546 w 546"/>
                <a:gd name="T1" fmla="*/ 185 h 547"/>
                <a:gd name="T2" fmla="*/ 546 w 546"/>
                <a:gd name="T3" fmla="*/ 274 h 547"/>
                <a:gd name="T4" fmla="*/ 499 w 546"/>
                <a:gd name="T5" fmla="*/ 321 h 547"/>
                <a:gd name="T6" fmla="*/ 499 w 546"/>
                <a:gd name="T7" fmla="*/ 370 h 547"/>
                <a:gd name="T8" fmla="*/ 409 w 546"/>
                <a:gd name="T9" fmla="*/ 458 h 547"/>
                <a:gd name="T10" fmla="*/ 321 w 546"/>
                <a:gd name="T11" fmla="*/ 547 h 547"/>
                <a:gd name="T12" fmla="*/ 225 w 546"/>
                <a:gd name="T13" fmla="*/ 547 h 547"/>
                <a:gd name="T14" fmla="*/ 136 w 546"/>
                <a:gd name="T15" fmla="*/ 321 h 547"/>
                <a:gd name="T16" fmla="*/ 47 w 546"/>
                <a:gd name="T17" fmla="*/ 321 h 547"/>
                <a:gd name="T18" fmla="*/ 0 w 546"/>
                <a:gd name="T19" fmla="*/ 232 h 547"/>
                <a:gd name="T20" fmla="*/ 0 w 546"/>
                <a:gd name="T21" fmla="*/ 185 h 547"/>
                <a:gd name="T22" fmla="*/ 47 w 546"/>
                <a:gd name="T23" fmla="*/ 95 h 547"/>
                <a:gd name="T24" fmla="*/ 136 w 546"/>
                <a:gd name="T25" fmla="*/ 48 h 547"/>
                <a:gd name="T26" fmla="*/ 225 w 546"/>
                <a:gd name="T27" fmla="*/ 0 h 547"/>
                <a:gd name="T28" fmla="*/ 362 w 546"/>
                <a:gd name="T29" fmla="*/ 48 h 547"/>
                <a:gd name="T30" fmla="*/ 458 w 546"/>
                <a:gd name="T31" fmla="*/ 95 h 547"/>
                <a:gd name="T32" fmla="*/ 546 w 546"/>
                <a:gd name="T33" fmla="*/ 185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6" h="547">
                  <a:moveTo>
                    <a:pt x="546" y="185"/>
                  </a:moveTo>
                  <a:lnTo>
                    <a:pt x="546" y="274"/>
                  </a:lnTo>
                  <a:lnTo>
                    <a:pt x="499" y="321"/>
                  </a:lnTo>
                  <a:lnTo>
                    <a:pt x="499" y="370"/>
                  </a:lnTo>
                  <a:lnTo>
                    <a:pt x="409" y="458"/>
                  </a:lnTo>
                  <a:lnTo>
                    <a:pt x="321" y="547"/>
                  </a:lnTo>
                  <a:lnTo>
                    <a:pt x="225" y="547"/>
                  </a:lnTo>
                  <a:lnTo>
                    <a:pt x="136" y="321"/>
                  </a:lnTo>
                  <a:lnTo>
                    <a:pt x="47" y="321"/>
                  </a:lnTo>
                  <a:lnTo>
                    <a:pt x="0" y="232"/>
                  </a:lnTo>
                  <a:lnTo>
                    <a:pt x="0" y="185"/>
                  </a:lnTo>
                  <a:lnTo>
                    <a:pt x="47" y="95"/>
                  </a:lnTo>
                  <a:lnTo>
                    <a:pt x="136" y="48"/>
                  </a:lnTo>
                  <a:lnTo>
                    <a:pt x="225" y="0"/>
                  </a:lnTo>
                  <a:lnTo>
                    <a:pt x="362" y="48"/>
                  </a:lnTo>
                  <a:lnTo>
                    <a:pt x="458" y="95"/>
                  </a:lnTo>
                  <a:lnTo>
                    <a:pt x="546" y="18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4" name="Freeform 90">
              <a:extLst>
                <a:ext uri="{FF2B5EF4-FFF2-40B4-BE49-F238E27FC236}">
                  <a16:creationId xmlns:a16="http://schemas.microsoft.com/office/drawing/2014/main" id="{89E220AD-9C4C-46DC-A43E-3FE5C361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435"/>
              <a:ext cx="4" cy="9"/>
            </a:xfrm>
            <a:custGeom>
              <a:avLst/>
              <a:gdLst>
                <a:gd name="T0" fmla="*/ 0 w 49"/>
                <a:gd name="T1" fmla="*/ 89 h 89"/>
                <a:gd name="T2" fmla="*/ 0 w 49"/>
                <a:gd name="T3" fmla="*/ 47 h 89"/>
                <a:gd name="T4" fmla="*/ 49 w 49"/>
                <a:gd name="T5" fmla="*/ 0 h 89"/>
                <a:gd name="T6" fmla="*/ 49 w 49"/>
                <a:gd name="T7" fmla="*/ 47 h 89"/>
                <a:gd name="T8" fmla="*/ 0 w 49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9">
                  <a:moveTo>
                    <a:pt x="0" y="89"/>
                  </a:moveTo>
                  <a:lnTo>
                    <a:pt x="0" y="47"/>
                  </a:lnTo>
                  <a:lnTo>
                    <a:pt x="49" y="0"/>
                  </a:lnTo>
                  <a:lnTo>
                    <a:pt x="49" y="47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5" name="Freeform 91">
              <a:extLst>
                <a:ext uri="{FF2B5EF4-FFF2-40B4-BE49-F238E27FC236}">
                  <a16:creationId xmlns:a16="http://schemas.microsoft.com/office/drawing/2014/main" id="{D45D0393-5AD3-4371-A2AC-98B7D982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0" y="1454"/>
              <a:ext cx="32" cy="27"/>
            </a:xfrm>
            <a:custGeom>
              <a:avLst/>
              <a:gdLst>
                <a:gd name="T0" fmla="*/ 321 w 321"/>
                <a:gd name="T1" fmla="*/ 42 h 274"/>
                <a:gd name="T2" fmla="*/ 273 w 321"/>
                <a:gd name="T3" fmla="*/ 138 h 274"/>
                <a:gd name="T4" fmla="*/ 225 w 321"/>
                <a:gd name="T5" fmla="*/ 226 h 274"/>
                <a:gd name="T6" fmla="*/ 136 w 321"/>
                <a:gd name="T7" fmla="*/ 274 h 274"/>
                <a:gd name="T8" fmla="*/ 89 w 321"/>
                <a:gd name="T9" fmla="*/ 274 h 274"/>
                <a:gd name="T10" fmla="*/ 47 w 321"/>
                <a:gd name="T11" fmla="*/ 274 h 274"/>
                <a:gd name="T12" fmla="*/ 0 w 321"/>
                <a:gd name="T13" fmla="*/ 226 h 274"/>
                <a:gd name="T14" fmla="*/ 47 w 321"/>
                <a:gd name="T15" fmla="*/ 138 h 274"/>
                <a:gd name="T16" fmla="*/ 89 w 321"/>
                <a:gd name="T17" fmla="*/ 42 h 274"/>
                <a:gd name="T18" fmla="*/ 185 w 321"/>
                <a:gd name="T19" fmla="*/ 0 h 274"/>
                <a:gd name="T20" fmla="*/ 225 w 321"/>
                <a:gd name="T21" fmla="*/ 0 h 274"/>
                <a:gd name="T22" fmla="*/ 273 w 321"/>
                <a:gd name="T23" fmla="*/ 0 h 274"/>
                <a:gd name="T24" fmla="*/ 321 w 321"/>
                <a:gd name="T25" fmla="*/ 4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274">
                  <a:moveTo>
                    <a:pt x="321" y="42"/>
                  </a:moveTo>
                  <a:lnTo>
                    <a:pt x="273" y="138"/>
                  </a:lnTo>
                  <a:lnTo>
                    <a:pt x="225" y="226"/>
                  </a:lnTo>
                  <a:lnTo>
                    <a:pt x="136" y="274"/>
                  </a:lnTo>
                  <a:lnTo>
                    <a:pt x="89" y="274"/>
                  </a:lnTo>
                  <a:lnTo>
                    <a:pt x="47" y="274"/>
                  </a:lnTo>
                  <a:lnTo>
                    <a:pt x="0" y="226"/>
                  </a:lnTo>
                  <a:lnTo>
                    <a:pt x="47" y="138"/>
                  </a:lnTo>
                  <a:lnTo>
                    <a:pt x="89" y="42"/>
                  </a:lnTo>
                  <a:lnTo>
                    <a:pt x="185" y="0"/>
                  </a:lnTo>
                  <a:lnTo>
                    <a:pt x="225" y="0"/>
                  </a:lnTo>
                  <a:lnTo>
                    <a:pt x="273" y="0"/>
                  </a:lnTo>
                  <a:lnTo>
                    <a:pt x="321" y="4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6" name="Freeform 92">
              <a:extLst>
                <a:ext uri="{FF2B5EF4-FFF2-40B4-BE49-F238E27FC236}">
                  <a16:creationId xmlns:a16="http://schemas.microsoft.com/office/drawing/2014/main" id="{3B7F76DE-1542-4959-B312-75DF1CA4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458"/>
              <a:ext cx="168" cy="109"/>
            </a:xfrm>
            <a:custGeom>
              <a:avLst/>
              <a:gdLst>
                <a:gd name="T0" fmla="*/ 1593 w 1681"/>
                <a:gd name="T1" fmla="*/ 232 h 1093"/>
                <a:gd name="T2" fmla="*/ 1681 w 1681"/>
                <a:gd name="T3" fmla="*/ 321 h 1093"/>
                <a:gd name="T4" fmla="*/ 1455 w 1681"/>
                <a:gd name="T5" fmla="*/ 409 h 1093"/>
                <a:gd name="T6" fmla="*/ 1319 w 1681"/>
                <a:gd name="T7" fmla="*/ 546 h 1093"/>
                <a:gd name="T8" fmla="*/ 1135 w 1681"/>
                <a:gd name="T9" fmla="*/ 684 h 1093"/>
                <a:gd name="T10" fmla="*/ 956 w 1681"/>
                <a:gd name="T11" fmla="*/ 779 h 1093"/>
                <a:gd name="T12" fmla="*/ 820 w 1681"/>
                <a:gd name="T13" fmla="*/ 868 h 1093"/>
                <a:gd name="T14" fmla="*/ 683 w 1681"/>
                <a:gd name="T15" fmla="*/ 1004 h 1093"/>
                <a:gd name="T16" fmla="*/ 587 w 1681"/>
                <a:gd name="T17" fmla="*/ 1053 h 1093"/>
                <a:gd name="T18" fmla="*/ 499 w 1681"/>
                <a:gd name="T19" fmla="*/ 1093 h 1093"/>
                <a:gd name="T20" fmla="*/ 451 w 1681"/>
                <a:gd name="T21" fmla="*/ 1093 h 1093"/>
                <a:gd name="T22" fmla="*/ 314 w 1681"/>
                <a:gd name="T23" fmla="*/ 957 h 1093"/>
                <a:gd name="T24" fmla="*/ 177 w 1681"/>
                <a:gd name="T25" fmla="*/ 820 h 1093"/>
                <a:gd name="T26" fmla="*/ 0 w 1681"/>
                <a:gd name="T27" fmla="*/ 731 h 1093"/>
                <a:gd name="T28" fmla="*/ 88 w 1681"/>
                <a:gd name="T29" fmla="*/ 642 h 1093"/>
                <a:gd name="T30" fmla="*/ 177 w 1681"/>
                <a:gd name="T31" fmla="*/ 546 h 1093"/>
                <a:gd name="T32" fmla="*/ 273 w 1681"/>
                <a:gd name="T33" fmla="*/ 458 h 1093"/>
                <a:gd name="T34" fmla="*/ 499 w 1681"/>
                <a:gd name="T35" fmla="*/ 369 h 1093"/>
                <a:gd name="T36" fmla="*/ 725 w 1681"/>
                <a:gd name="T37" fmla="*/ 369 h 1093"/>
                <a:gd name="T38" fmla="*/ 956 w 1681"/>
                <a:gd name="T39" fmla="*/ 458 h 1093"/>
                <a:gd name="T40" fmla="*/ 998 w 1681"/>
                <a:gd name="T41" fmla="*/ 546 h 1093"/>
                <a:gd name="T42" fmla="*/ 1045 w 1681"/>
                <a:gd name="T43" fmla="*/ 642 h 1093"/>
                <a:gd name="T44" fmla="*/ 1135 w 1681"/>
                <a:gd name="T45" fmla="*/ 642 h 1093"/>
                <a:gd name="T46" fmla="*/ 1182 w 1681"/>
                <a:gd name="T47" fmla="*/ 642 h 1093"/>
                <a:gd name="T48" fmla="*/ 1182 w 1681"/>
                <a:gd name="T49" fmla="*/ 546 h 1093"/>
                <a:gd name="T50" fmla="*/ 1182 w 1681"/>
                <a:gd name="T51" fmla="*/ 505 h 1093"/>
                <a:gd name="T52" fmla="*/ 1094 w 1681"/>
                <a:gd name="T53" fmla="*/ 409 h 1093"/>
                <a:gd name="T54" fmla="*/ 1045 w 1681"/>
                <a:gd name="T55" fmla="*/ 369 h 1093"/>
                <a:gd name="T56" fmla="*/ 956 w 1681"/>
                <a:gd name="T57" fmla="*/ 273 h 1093"/>
                <a:gd name="T58" fmla="*/ 909 w 1681"/>
                <a:gd name="T59" fmla="*/ 273 h 1093"/>
                <a:gd name="T60" fmla="*/ 820 w 1681"/>
                <a:gd name="T61" fmla="*/ 232 h 1093"/>
                <a:gd name="T62" fmla="*/ 820 w 1681"/>
                <a:gd name="T63" fmla="*/ 184 h 1093"/>
                <a:gd name="T64" fmla="*/ 956 w 1681"/>
                <a:gd name="T65" fmla="*/ 96 h 1093"/>
                <a:gd name="T66" fmla="*/ 1182 w 1681"/>
                <a:gd name="T67" fmla="*/ 0 h 1093"/>
                <a:gd name="T68" fmla="*/ 1367 w 1681"/>
                <a:gd name="T69" fmla="*/ 0 h 1093"/>
                <a:gd name="T70" fmla="*/ 1455 w 1681"/>
                <a:gd name="T71" fmla="*/ 96 h 1093"/>
                <a:gd name="T72" fmla="*/ 1544 w 1681"/>
                <a:gd name="T73" fmla="*/ 136 h 1093"/>
                <a:gd name="T74" fmla="*/ 1593 w 1681"/>
                <a:gd name="T75" fmla="*/ 232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1" h="1093">
                  <a:moveTo>
                    <a:pt x="1593" y="232"/>
                  </a:moveTo>
                  <a:lnTo>
                    <a:pt x="1681" y="321"/>
                  </a:lnTo>
                  <a:lnTo>
                    <a:pt x="1455" y="409"/>
                  </a:lnTo>
                  <a:lnTo>
                    <a:pt x="1319" y="546"/>
                  </a:lnTo>
                  <a:lnTo>
                    <a:pt x="1135" y="684"/>
                  </a:lnTo>
                  <a:lnTo>
                    <a:pt x="956" y="779"/>
                  </a:lnTo>
                  <a:lnTo>
                    <a:pt x="820" y="868"/>
                  </a:lnTo>
                  <a:lnTo>
                    <a:pt x="683" y="1004"/>
                  </a:lnTo>
                  <a:lnTo>
                    <a:pt x="587" y="1053"/>
                  </a:lnTo>
                  <a:lnTo>
                    <a:pt x="499" y="1093"/>
                  </a:lnTo>
                  <a:lnTo>
                    <a:pt x="451" y="1093"/>
                  </a:lnTo>
                  <a:lnTo>
                    <a:pt x="314" y="957"/>
                  </a:lnTo>
                  <a:lnTo>
                    <a:pt x="177" y="820"/>
                  </a:lnTo>
                  <a:lnTo>
                    <a:pt x="0" y="731"/>
                  </a:lnTo>
                  <a:lnTo>
                    <a:pt x="88" y="642"/>
                  </a:lnTo>
                  <a:lnTo>
                    <a:pt x="177" y="546"/>
                  </a:lnTo>
                  <a:lnTo>
                    <a:pt x="273" y="458"/>
                  </a:lnTo>
                  <a:lnTo>
                    <a:pt x="499" y="369"/>
                  </a:lnTo>
                  <a:lnTo>
                    <a:pt x="725" y="369"/>
                  </a:lnTo>
                  <a:lnTo>
                    <a:pt x="956" y="458"/>
                  </a:lnTo>
                  <a:lnTo>
                    <a:pt x="998" y="546"/>
                  </a:lnTo>
                  <a:lnTo>
                    <a:pt x="1045" y="642"/>
                  </a:lnTo>
                  <a:lnTo>
                    <a:pt x="1135" y="642"/>
                  </a:lnTo>
                  <a:lnTo>
                    <a:pt x="1182" y="642"/>
                  </a:lnTo>
                  <a:lnTo>
                    <a:pt x="1182" y="546"/>
                  </a:lnTo>
                  <a:lnTo>
                    <a:pt x="1182" y="505"/>
                  </a:lnTo>
                  <a:lnTo>
                    <a:pt x="1094" y="409"/>
                  </a:lnTo>
                  <a:lnTo>
                    <a:pt x="1045" y="369"/>
                  </a:lnTo>
                  <a:lnTo>
                    <a:pt x="956" y="273"/>
                  </a:lnTo>
                  <a:lnTo>
                    <a:pt x="909" y="273"/>
                  </a:lnTo>
                  <a:lnTo>
                    <a:pt x="820" y="232"/>
                  </a:lnTo>
                  <a:lnTo>
                    <a:pt x="820" y="184"/>
                  </a:lnTo>
                  <a:lnTo>
                    <a:pt x="956" y="96"/>
                  </a:lnTo>
                  <a:lnTo>
                    <a:pt x="1182" y="0"/>
                  </a:lnTo>
                  <a:lnTo>
                    <a:pt x="1367" y="0"/>
                  </a:lnTo>
                  <a:lnTo>
                    <a:pt x="1455" y="96"/>
                  </a:lnTo>
                  <a:lnTo>
                    <a:pt x="1544" y="136"/>
                  </a:lnTo>
                  <a:lnTo>
                    <a:pt x="1593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7" name="Freeform 93">
              <a:extLst>
                <a:ext uri="{FF2B5EF4-FFF2-40B4-BE49-F238E27FC236}">
                  <a16:creationId xmlns:a16="http://schemas.microsoft.com/office/drawing/2014/main" id="{EAC62A5B-7430-4C9F-B342-86364BFB0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463"/>
              <a:ext cx="87" cy="50"/>
            </a:xfrm>
            <a:custGeom>
              <a:avLst/>
              <a:gdLst>
                <a:gd name="T0" fmla="*/ 868 w 868"/>
                <a:gd name="T1" fmla="*/ 137 h 499"/>
                <a:gd name="T2" fmla="*/ 683 w 868"/>
                <a:gd name="T3" fmla="*/ 226 h 499"/>
                <a:gd name="T4" fmla="*/ 547 w 868"/>
                <a:gd name="T5" fmla="*/ 322 h 499"/>
                <a:gd name="T6" fmla="*/ 409 w 868"/>
                <a:gd name="T7" fmla="*/ 411 h 499"/>
                <a:gd name="T8" fmla="*/ 321 w 868"/>
                <a:gd name="T9" fmla="*/ 499 h 499"/>
                <a:gd name="T10" fmla="*/ 273 w 868"/>
                <a:gd name="T11" fmla="*/ 411 h 499"/>
                <a:gd name="T12" fmla="*/ 185 w 868"/>
                <a:gd name="T13" fmla="*/ 362 h 499"/>
                <a:gd name="T14" fmla="*/ 89 w 868"/>
                <a:gd name="T15" fmla="*/ 322 h 499"/>
                <a:gd name="T16" fmla="*/ 48 w 868"/>
                <a:gd name="T17" fmla="*/ 322 h 499"/>
                <a:gd name="T18" fmla="*/ 0 w 868"/>
                <a:gd name="T19" fmla="*/ 322 h 499"/>
                <a:gd name="T20" fmla="*/ 0 w 868"/>
                <a:gd name="T21" fmla="*/ 274 h 499"/>
                <a:gd name="T22" fmla="*/ 185 w 868"/>
                <a:gd name="T23" fmla="*/ 89 h 499"/>
                <a:gd name="T24" fmla="*/ 458 w 868"/>
                <a:gd name="T25" fmla="*/ 0 h 499"/>
                <a:gd name="T26" fmla="*/ 772 w 868"/>
                <a:gd name="T27" fmla="*/ 49 h 499"/>
                <a:gd name="T28" fmla="*/ 772 w 868"/>
                <a:gd name="T29" fmla="*/ 89 h 499"/>
                <a:gd name="T30" fmla="*/ 820 w 868"/>
                <a:gd name="T31" fmla="*/ 137 h 499"/>
                <a:gd name="T32" fmla="*/ 868 w 868"/>
                <a:gd name="T33" fmla="*/ 13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8" h="499">
                  <a:moveTo>
                    <a:pt x="868" y="137"/>
                  </a:moveTo>
                  <a:lnTo>
                    <a:pt x="683" y="226"/>
                  </a:lnTo>
                  <a:lnTo>
                    <a:pt x="547" y="322"/>
                  </a:lnTo>
                  <a:lnTo>
                    <a:pt x="409" y="411"/>
                  </a:lnTo>
                  <a:lnTo>
                    <a:pt x="321" y="499"/>
                  </a:lnTo>
                  <a:lnTo>
                    <a:pt x="273" y="411"/>
                  </a:lnTo>
                  <a:lnTo>
                    <a:pt x="185" y="362"/>
                  </a:lnTo>
                  <a:lnTo>
                    <a:pt x="89" y="322"/>
                  </a:lnTo>
                  <a:lnTo>
                    <a:pt x="48" y="322"/>
                  </a:lnTo>
                  <a:lnTo>
                    <a:pt x="0" y="322"/>
                  </a:lnTo>
                  <a:lnTo>
                    <a:pt x="0" y="274"/>
                  </a:lnTo>
                  <a:lnTo>
                    <a:pt x="185" y="89"/>
                  </a:lnTo>
                  <a:lnTo>
                    <a:pt x="458" y="0"/>
                  </a:lnTo>
                  <a:lnTo>
                    <a:pt x="772" y="49"/>
                  </a:lnTo>
                  <a:lnTo>
                    <a:pt x="772" y="89"/>
                  </a:lnTo>
                  <a:lnTo>
                    <a:pt x="820" y="137"/>
                  </a:lnTo>
                  <a:lnTo>
                    <a:pt x="868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8" name="Freeform 94">
              <a:extLst>
                <a:ext uri="{FF2B5EF4-FFF2-40B4-BE49-F238E27FC236}">
                  <a16:creationId xmlns:a16="http://schemas.microsoft.com/office/drawing/2014/main" id="{40C22CB2-489C-41AE-B36A-C55996C2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" y="1458"/>
              <a:ext cx="68" cy="55"/>
            </a:xfrm>
            <a:custGeom>
              <a:avLst/>
              <a:gdLst>
                <a:gd name="T0" fmla="*/ 636 w 683"/>
                <a:gd name="T1" fmla="*/ 184 h 546"/>
                <a:gd name="T2" fmla="*/ 683 w 683"/>
                <a:gd name="T3" fmla="*/ 232 h 546"/>
                <a:gd name="T4" fmla="*/ 683 w 683"/>
                <a:gd name="T5" fmla="*/ 321 h 546"/>
                <a:gd name="T6" fmla="*/ 683 w 683"/>
                <a:gd name="T7" fmla="*/ 369 h 546"/>
                <a:gd name="T8" fmla="*/ 547 w 683"/>
                <a:gd name="T9" fmla="*/ 505 h 546"/>
                <a:gd name="T10" fmla="*/ 452 w 683"/>
                <a:gd name="T11" fmla="*/ 546 h 546"/>
                <a:gd name="T12" fmla="*/ 314 w 683"/>
                <a:gd name="T13" fmla="*/ 546 h 546"/>
                <a:gd name="T14" fmla="*/ 226 w 683"/>
                <a:gd name="T15" fmla="*/ 458 h 546"/>
                <a:gd name="T16" fmla="*/ 89 w 683"/>
                <a:gd name="T17" fmla="*/ 409 h 546"/>
                <a:gd name="T18" fmla="*/ 0 w 683"/>
                <a:gd name="T19" fmla="*/ 369 h 546"/>
                <a:gd name="T20" fmla="*/ 89 w 683"/>
                <a:gd name="T21" fmla="*/ 184 h 546"/>
                <a:gd name="T22" fmla="*/ 273 w 683"/>
                <a:gd name="T23" fmla="*/ 47 h 546"/>
                <a:gd name="T24" fmla="*/ 452 w 683"/>
                <a:gd name="T25" fmla="*/ 0 h 546"/>
                <a:gd name="T26" fmla="*/ 499 w 683"/>
                <a:gd name="T27" fmla="*/ 47 h 546"/>
                <a:gd name="T28" fmla="*/ 588 w 683"/>
                <a:gd name="T29" fmla="*/ 96 h 546"/>
                <a:gd name="T30" fmla="*/ 636 w 683"/>
                <a:gd name="T31" fmla="*/ 18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3" h="546">
                  <a:moveTo>
                    <a:pt x="636" y="184"/>
                  </a:moveTo>
                  <a:lnTo>
                    <a:pt x="683" y="232"/>
                  </a:lnTo>
                  <a:lnTo>
                    <a:pt x="683" y="321"/>
                  </a:lnTo>
                  <a:lnTo>
                    <a:pt x="683" y="369"/>
                  </a:lnTo>
                  <a:lnTo>
                    <a:pt x="547" y="505"/>
                  </a:lnTo>
                  <a:lnTo>
                    <a:pt x="452" y="546"/>
                  </a:lnTo>
                  <a:lnTo>
                    <a:pt x="314" y="546"/>
                  </a:lnTo>
                  <a:lnTo>
                    <a:pt x="226" y="458"/>
                  </a:lnTo>
                  <a:lnTo>
                    <a:pt x="89" y="409"/>
                  </a:lnTo>
                  <a:lnTo>
                    <a:pt x="0" y="369"/>
                  </a:lnTo>
                  <a:lnTo>
                    <a:pt x="89" y="184"/>
                  </a:lnTo>
                  <a:lnTo>
                    <a:pt x="273" y="47"/>
                  </a:lnTo>
                  <a:lnTo>
                    <a:pt x="452" y="0"/>
                  </a:lnTo>
                  <a:lnTo>
                    <a:pt x="499" y="47"/>
                  </a:lnTo>
                  <a:lnTo>
                    <a:pt x="588" y="96"/>
                  </a:lnTo>
                  <a:lnTo>
                    <a:pt x="636" y="18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19" name="Freeform 95">
              <a:extLst>
                <a:ext uri="{FF2B5EF4-FFF2-40B4-BE49-F238E27FC236}">
                  <a16:creationId xmlns:a16="http://schemas.microsoft.com/office/drawing/2014/main" id="{E9F30983-281A-41B4-975C-B29E4984A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463"/>
              <a:ext cx="78" cy="63"/>
            </a:xfrm>
            <a:custGeom>
              <a:avLst/>
              <a:gdLst>
                <a:gd name="T0" fmla="*/ 772 w 772"/>
                <a:gd name="T1" fmla="*/ 322 h 637"/>
                <a:gd name="T2" fmla="*/ 594 w 772"/>
                <a:gd name="T3" fmla="*/ 411 h 637"/>
                <a:gd name="T4" fmla="*/ 499 w 772"/>
                <a:gd name="T5" fmla="*/ 499 h 637"/>
                <a:gd name="T6" fmla="*/ 409 w 772"/>
                <a:gd name="T7" fmla="*/ 637 h 637"/>
                <a:gd name="T8" fmla="*/ 362 w 772"/>
                <a:gd name="T9" fmla="*/ 637 h 637"/>
                <a:gd name="T10" fmla="*/ 362 w 772"/>
                <a:gd name="T11" fmla="*/ 547 h 637"/>
                <a:gd name="T12" fmla="*/ 273 w 772"/>
                <a:gd name="T13" fmla="*/ 458 h 637"/>
                <a:gd name="T14" fmla="*/ 225 w 772"/>
                <a:gd name="T15" fmla="*/ 322 h 637"/>
                <a:gd name="T16" fmla="*/ 136 w 772"/>
                <a:gd name="T17" fmla="*/ 274 h 637"/>
                <a:gd name="T18" fmla="*/ 47 w 772"/>
                <a:gd name="T19" fmla="*/ 226 h 637"/>
                <a:gd name="T20" fmla="*/ 0 w 772"/>
                <a:gd name="T21" fmla="*/ 185 h 637"/>
                <a:gd name="T22" fmla="*/ 225 w 772"/>
                <a:gd name="T23" fmla="*/ 0 h 637"/>
                <a:gd name="T24" fmla="*/ 499 w 772"/>
                <a:gd name="T25" fmla="*/ 0 h 637"/>
                <a:gd name="T26" fmla="*/ 683 w 772"/>
                <a:gd name="T27" fmla="*/ 137 h 637"/>
                <a:gd name="T28" fmla="*/ 772 w 772"/>
                <a:gd name="T29" fmla="*/ 322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2" h="637">
                  <a:moveTo>
                    <a:pt x="772" y="322"/>
                  </a:moveTo>
                  <a:lnTo>
                    <a:pt x="594" y="411"/>
                  </a:lnTo>
                  <a:lnTo>
                    <a:pt x="499" y="499"/>
                  </a:lnTo>
                  <a:lnTo>
                    <a:pt x="409" y="637"/>
                  </a:lnTo>
                  <a:lnTo>
                    <a:pt x="362" y="637"/>
                  </a:lnTo>
                  <a:lnTo>
                    <a:pt x="362" y="547"/>
                  </a:lnTo>
                  <a:lnTo>
                    <a:pt x="273" y="458"/>
                  </a:lnTo>
                  <a:lnTo>
                    <a:pt x="225" y="322"/>
                  </a:lnTo>
                  <a:lnTo>
                    <a:pt x="136" y="274"/>
                  </a:lnTo>
                  <a:lnTo>
                    <a:pt x="47" y="226"/>
                  </a:lnTo>
                  <a:lnTo>
                    <a:pt x="0" y="185"/>
                  </a:lnTo>
                  <a:lnTo>
                    <a:pt x="225" y="0"/>
                  </a:lnTo>
                  <a:lnTo>
                    <a:pt x="499" y="0"/>
                  </a:lnTo>
                  <a:lnTo>
                    <a:pt x="683" y="137"/>
                  </a:lnTo>
                  <a:lnTo>
                    <a:pt x="772" y="32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0" name="Freeform 96">
              <a:extLst>
                <a:ext uri="{FF2B5EF4-FFF2-40B4-BE49-F238E27FC236}">
                  <a16:creationId xmlns:a16="http://schemas.microsoft.com/office/drawing/2014/main" id="{B16CCABF-FC11-43A9-B83F-5189973D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463"/>
              <a:ext cx="10" cy="14"/>
            </a:xfrm>
            <a:custGeom>
              <a:avLst/>
              <a:gdLst>
                <a:gd name="T0" fmla="*/ 96 w 96"/>
                <a:gd name="T1" fmla="*/ 0 h 137"/>
                <a:gd name="T2" fmla="*/ 48 w 96"/>
                <a:gd name="T3" fmla="*/ 49 h 137"/>
                <a:gd name="T4" fmla="*/ 0 w 96"/>
                <a:gd name="T5" fmla="*/ 89 h 137"/>
                <a:gd name="T6" fmla="*/ 48 w 96"/>
                <a:gd name="T7" fmla="*/ 137 h 137"/>
                <a:gd name="T8" fmla="*/ 0 w 96"/>
                <a:gd name="T9" fmla="*/ 137 h 137"/>
                <a:gd name="T10" fmla="*/ 0 w 96"/>
                <a:gd name="T11" fmla="*/ 49 h 137"/>
                <a:gd name="T12" fmla="*/ 48 w 96"/>
                <a:gd name="T13" fmla="*/ 0 h 137"/>
                <a:gd name="T14" fmla="*/ 96 w 96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37">
                  <a:moveTo>
                    <a:pt x="96" y="0"/>
                  </a:moveTo>
                  <a:lnTo>
                    <a:pt x="48" y="49"/>
                  </a:lnTo>
                  <a:lnTo>
                    <a:pt x="0" y="89"/>
                  </a:lnTo>
                  <a:lnTo>
                    <a:pt x="48" y="137"/>
                  </a:lnTo>
                  <a:lnTo>
                    <a:pt x="0" y="137"/>
                  </a:lnTo>
                  <a:lnTo>
                    <a:pt x="0" y="49"/>
                  </a:lnTo>
                  <a:lnTo>
                    <a:pt x="4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1" name="Freeform 97">
              <a:extLst>
                <a:ext uri="{FF2B5EF4-FFF2-40B4-BE49-F238E27FC236}">
                  <a16:creationId xmlns:a16="http://schemas.microsoft.com/office/drawing/2014/main" id="{BC17A3BD-9C55-4585-B0BB-CF2DF21C0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1" y="1463"/>
              <a:ext cx="9" cy="14"/>
            </a:xfrm>
            <a:custGeom>
              <a:avLst/>
              <a:gdLst>
                <a:gd name="T0" fmla="*/ 90 w 90"/>
                <a:gd name="T1" fmla="*/ 49 h 137"/>
                <a:gd name="T2" fmla="*/ 49 w 90"/>
                <a:gd name="T3" fmla="*/ 89 h 137"/>
                <a:gd name="T4" fmla="*/ 0 w 90"/>
                <a:gd name="T5" fmla="*/ 137 h 137"/>
                <a:gd name="T6" fmla="*/ 0 w 90"/>
                <a:gd name="T7" fmla="*/ 89 h 137"/>
                <a:gd name="T8" fmla="*/ 49 w 90"/>
                <a:gd name="T9" fmla="*/ 0 h 137"/>
                <a:gd name="T10" fmla="*/ 90 w 90"/>
                <a:gd name="T11" fmla="*/ 4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37">
                  <a:moveTo>
                    <a:pt x="90" y="49"/>
                  </a:moveTo>
                  <a:lnTo>
                    <a:pt x="49" y="89"/>
                  </a:lnTo>
                  <a:lnTo>
                    <a:pt x="0" y="137"/>
                  </a:lnTo>
                  <a:lnTo>
                    <a:pt x="0" y="89"/>
                  </a:lnTo>
                  <a:lnTo>
                    <a:pt x="49" y="0"/>
                  </a:lnTo>
                  <a:lnTo>
                    <a:pt x="90" y="4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2" name="Freeform 98">
              <a:extLst>
                <a:ext uri="{FF2B5EF4-FFF2-40B4-BE49-F238E27FC236}">
                  <a16:creationId xmlns:a16="http://schemas.microsoft.com/office/drawing/2014/main" id="{0A009F38-3B2B-429A-91BE-836C7A26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1477"/>
              <a:ext cx="50" cy="45"/>
            </a:xfrm>
            <a:custGeom>
              <a:avLst/>
              <a:gdLst>
                <a:gd name="T0" fmla="*/ 0 w 499"/>
                <a:gd name="T1" fmla="*/ 225 h 458"/>
                <a:gd name="T2" fmla="*/ 49 w 499"/>
                <a:gd name="T3" fmla="*/ 185 h 458"/>
                <a:gd name="T4" fmla="*/ 90 w 499"/>
                <a:gd name="T5" fmla="*/ 137 h 458"/>
                <a:gd name="T6" fmla="*/ 186 w 499"/>
                <a:gd name="T7" fmla="*/ 48 h 458"/>
                <a:gd name="T8" fmla="*/ 275 w 499"/>
                <a:gd name="T9" fmla="*/ 0 h 458"/>
                <a:gd name="T10" fmla="*/ 411 w 499"/>
                <a:gd name="T11" fmla="*/ 0 h 458"/>
                <a:gd name="T12" fmla="*/ 499 w 499"/>
                <a:gd name="T13" fmla="*/ 89 h 458"/>
                <a:gd name="T14" fmla="*/ 459 w 499"/>
                <a:gd name="T15" fmla="*/ 225 h 458"/>
                <a:gd name="T16" fmla="*/ 363 w 499"/>
                <a:gd name="T17" fmla="*/ 362 h 458"/>
                <a:gd name="T18" fmla="*/ 226 w 499"/>
                <a:gd name="T19" fmla="*/ 458 h 458"/>
                <a:gd name="T20" fmla="*/ 137 w 499"/>
                <a:gd name="T21" fmla="*/ 458 h 458"/>
                <a:gd name="T22" fmla="*/ 49 w 499"/>
                <a:gd name="T23" fmla="*/ 321 h 458"/>
                <a:gd name="T24" fmla="*/ 0 w 499"/>
                <a:gd name="T25" fmla="*/ 22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9" h="458">
                  <a:moveTo>
                    <a:pt x="0" y="225"/>
                  </a:moveTo>
                  <a:lnTo>
                    <a:pt x="49" y="185"/>
                  </a:lnTo>
                  <a:lnTo>
                    <a:pt x="90" y="137"/>
                  </a:lnTo>
                  <a:lnTo>
                    <a:pt x="186" y="48"/>
                  </a:lnTo>
                  <a:lnTo>
                    <a:pt x="275" y="0"/>
                  </a:lnTo>
                  <a:lnTo>
                    <a:pt x="411" y="0"/>
                  </a:lnTo>
                  <a:lnTo>
                    <a:pt x="499" y="89"/>
                  </a:lnTo>
                  <a:lnTo>
                    <a:pt x="459" y="225"/>
                  </a:lnTo>
                  <a:lnTo>
                    <a:pt x="363" y="362"/>
                  </a:lnTo>
                  <a:lnTo>
                    <a:pt x="226" y="458"/>
                  </a:lnTo>
                  <a:lnTo>
                    <a:pt x="137" y="458"/>
                  </a:lnTo>
                  <a:lnTo>
                    <a:pt x="49" y="321"/>
                  </a:lnTo>
                  <a:lnTo>
                    <a:pt x="0" y="22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3" name="Freeform 99">
              <a:extLst>
                <a:ext uri="{FF2B5EF4-FFF2-40B4-BE49-F238E27FC236}">
                  <a16:creationId xmlns:a16="http://schemas.microsoft.com/office/drawing/2014/main" id="{D8946145-61BB-432E-862D-42E0BDE7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" y="1485"/>
              <a:ext cx="36" cy="28"/>
            </a:xfrm>
            <a:custGeom>
              <a:avLst/>
              <a:gdLst>
                <a:gd name="T0" fmla="*/ 274 w 363"/>
                <a:gd name="T1" fmla="*/ 232 h 273"/>
                <a:gd name="T2" fmla="*/ 179 w 363"/>
                <a:gd name="T3" fmla="*/ 273 h 273"/>
                <a:gd name="T4" fmla="*/ 137 w 363"/>
                <a:gd name="T5" fmla="*/ 273 h 273"/>
                <a:gd name="T6" fmla="*/ 42 w 363"/>
                <a:gd name="T7" fmla="*/ 273 h 273"/>
                <a:gd name="T8" fmla="*/ 42 w 363"/>
                <a:gd name="T9" fmla="*/ 232 h 273"/>
                <a:gd name="T10" fmla="*/ 0 w 363"/>
                <a:gd name="T11" fmla="*/ 232 h 273"/>
                <a:gd name="T12" fmla="*/ 0 w 363"/>
                <a:gd name="T13" fmla="*/ 185 h 273"/>
                <a:gd name="T14" fmla="*/ 0 w 363"/>
                <a:gd name="T15" fmla="*/ 136 h 273"/>
                <a:gd name="T16" fmla="*/ 42 w 363"/>
                <a:gd name="T17" fmla="*/ 96 h 273"/>
                <a:gd name="T18" fmla="*/ 42 w 363"/>
                <a:gd name="T19" fmla="*/ 48 h 273"/>
                <a:gd name="T20" fmla="*/ 89 w 363"/>
                <a:gd name="T21" fmla="*/ 48 h 273"/>
                <a:gd name="T22" fmla="*/ 179 w 363"/>
                <a:gd name="T23" fmla="*/ 48 h 273"/>
                <a:gd name="T24" fmla="*/ 274 w 363"/>
                <a:gd name="T25" fmla="*/ 0 h 273"/>
                <a:gd name="T26" fmla="*/ 363 w 363"/>
                <a:gd name="T27" fmla="*/ 48 h 273"/>
                <a:gd name="T28" fmla="*/ 315 w 363"/>
                <a:gd name="T29" fmla="*/ 136 h 273"/>
                <a:gd name="T30" fmla="*/ 274 w 363"/>
                <a:gd name="T31" fmla="*/ 23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3" h="273">
                  <a:moveTo>
                    <a:pt x="274" y="232"/>
                  </a:moveTo>
                  <a:lnTo>
                    <a:pt x="179" y="273"/>
                  </a:lnTo>
                  <a:lnTo>
                    <a:pt x="137" y="273"/>
                  </a:lnTo>
                  <a:lnTo>
                    <a:pt x="42" y="273"/>
                  </a:lnTo>
                  <a:lnTo>
                    <a:pt x="42" y="232"/>
                  </a:lnTo>
                  <a:lnTo>
                    <a:pt x="0" y="232"/>
                  </a:lnTo>
                  <a:lnTo>
                    <a:pt x="0" y="185"/>
                  </a:lnTo>
                  <a:lnTo>
                    <a:pt x="0" y="136"/>
                  </a:lnTo>
                  <a:lnTo>
                    <a:pt x="42" y="96"/>
                  </a:lnTo>
                  <a:lnTo>
                    <a:pt x="42" y="48"/>
                  </a:lnTo>
                  <a:lnTo>
                    <a:pt x="89" y="48"/>
                  </a:lnTo>
                  <a:lnTo>
                    <a:pt x="179" y="48"/>
                  </a:lnTo>
                  <a:lnTo>
                    <a:pt x="274" y="0"/>
                  </a:lnTo>
                  <a:lnTo>
                    <a:pt x="363" y="48"/>
                  </a:lnTo>
                  <a:lnTo>
                    <a:pt x="315" y="136"/>
                  </a:lnTo>
                  <a:lnTo>
                    <a:pt x="274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4" name="Freeform 100">
              <a:extLst>
                <a:ext uri="{FF2B5EF4-FFF2-40B4-BE49-F238E27FC236}">
                  <a16:creationId xmlns:a16="http://schemas.microsoft.com/office/drawing/2014/main" id="{1E0D7948-C4E9-4B38-B620-4C7CE1BE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" y="1490"/>
              <a:ext cx="23" cy="19"/>
            </a:xfrm>
            <a:custGeom>
              <a:avLst/>
              <a:gdLst>
                <a:gd name="T0" fmla="*/ 0 w 226"/>
                <a:gd name="T1" fmla="*/ 184 h 184"/>
                <a:gd name="T2" fmla="*/ 0 w 226"/>
                <a:gd name="T3" fmla="*/ 137 h 184"/>
                <a:gd name="T4" fmla="*/ 42 w 226"/>
                <a:gd name="T5" fmla="*/ 137 h 184"/>
                <a:gd name="T6" fmla="*/ 42 w 226"/>
                <a:gd name="T7" fmla="*/ 48 h 184"/>
                <a:gd name="T8" fmla="*/ 89 w 226"/>
                <a:gd name="T9" fmla="*/ 48 h 184"/>
                <a:gd name="T10" fmla="*/ 138 w 226"/>
                <a:gd name="T11" fmla="*/ 48 h 184"/>
                <a:gd name="T12" fmla="*/ 226 w 226"/>
                <a:gd name="T13" fmla="*/ 0 h 184"/>
                <a:gd name="T14" fmla="*/ 178 w 226"/>
                <a:gd name="T15" fmla="*/ 88 h 184"/>
                <a:gd name="T16" fmla="*/ 89 w 226"/>
                <a:gd name="T17" fmla="*/ 184 h 184"/>
                <a:gd name="T18" fmla="*/ 0 w 226"/>
                <a:gd name="T1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84">
                  <a:moveTo>
                    <a:pt x="0" y="184"/>
                  </a:moveTo>
                  <a:lnTo>
                    <a:pt x="0" y="137"/>
                  </a:lnTo>
                  <a:lnTo>
                    <a:pt x="42" y="137"/>
                  </a:lnTo>
                  <a:lnTo>
                    <a:pt x="42" y="48"/>
                  </a:lnTo>
                  <a:lnTo>
                    <a:pt x="89" y="48"/>
                  </a:lnTo>
                  <a:lnTo>
                    <a:pt x="138" y="48"/>
                  </a:lnTo>
                  <a:lnTo>
                    <a:pt x="226" y="0"/>
                  </a:lnTo>
                  <a:lnTo>
                    <a:pt x="178" y="88"/>
                  </a:lnTo>
                  <a:lnTo>
                    <a:pt x="89" y="184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5" name="Freeform 101">
              <a:extLst>
                <a:ext uri="{FF2B5EF4-FFF2-40B4-BE49-F238E27FC236}">
                  <a16:creationId xmlns:a16="http://schemas.microsoft.com/office/drawing/2014/main" id="{23C231F1-5EAA-47AD-A7E4-FC2AF38D2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668"/>
              <a:ext cx="87" cy="50"/>
            </a:xfrm>
            <a:custGeom>
              <a:avLst/>
              <a:gdLst>
                <a:gd name="T0" fmla="*/ 0 w 868"/>
                <a:gd name="T1" fmla="*/ 362 h 500"/>
                <a:gd name="T2" fmla="*/ 0 w 868"/>
                <a:gd name="T3" fmla="*/ 274 h 500"/>
                <a:gd name="T4" fmla="*/ 89 w 868"/>
                <a:gd name="T5" fmla="*/ 185 h 500"/>
                <a:gd name="T6" fmla="*/ 184 w 868"/>
                <a:gd name="T7" fmla="*/ 89 h 500"/>
                <a:gd name="T8" fmla="*/ 322 w 868"/>
                <a:gd name="T9" fmla="*/ 0 h 500"/>
                <a:gd name="T10" fmla="*/ 546 w 868"/>
                <a:gd name="T11" fmla="*/ 0 h 500"/>
                <a:gd name="T12" fmla="*/ 731 w 868"/>
                <a:gd name="T13" fmla="*/ 48 h 500"/>
                <a:gd name="T14" fmla="*/ 772 w 868"/>
                <a:gd name="T15" fmla="*/ 48 h 500"/>
                <a:gd name="T16" fmla="*/ 821 w 868"/>
                <a:gd name="T17" fmla="*/ 48 h 500"/>
                <a:gd name="T18" fmla="*/ 868 w 868"/>
                <a:gd name="T19" fmla="*/ 89 h 500"/>
                <a:gd name="T20" fmla="*/ 731 w 868"/>
                <a:gd name="T21" fmla="*/ 185 h 500"/>
                <a:gd name="T22" fmla="*/ 636 w 868"/>
                <a:gd name="T23" fmla="*/ 274 h 500"/>
                <a:gd name="T24" fmla="*/ 595 w 868"/>
                <a:gd name="T25" fmla="*/ 362 h 500"/>
                <a:gd name="T26" fmla="*/ 546 w 868"/>
                <a:gd name="T27" fmla="*/ 411 h 500"/>
                <a:gd name="T28" fmla="*/ 546 w 868"/>
                <a:gd name="T29" fmla="*/ 458 h 500"/>
                <a:gd name="T30" fmla="*/ 546 w 868"/>
                <a:gd name="T31" fmla="*/ 500 h 500"/>
                <a:gd name="T32" fmla="*/ 410 w 868"/>
                <a:gd name="T33" fmla="*/ 500 h 500"/>
                <a:gd name="T34" fmla="*/ 322 w 868"/>
                <a:gd name="T35" fmla="*/ 411 h 500"/>
                <a:gd name="T36" fmla="*/ 48 w 868"/>
                <a:gd name="T37" fmla="*/ 411 h 500"/>
                <a:gd name="T38" fmla="*/ 0 w 868"/>
                <a:gd name="T39" fmla="*/ 36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8" h="500">
                  <a:moveTo>
                    <a:pt x="0" y="362"/>
                  </a:moveTo>
                  <a:lnTo>
                    <a:pt x="0" y="274"/>
                  </a:lnTo>
                  <a:lnTo>
                    <a:pt x="89" y="185"/>
                  </a:lnTo>
                  <a:lnTo>
                    <a:pt x="184" y="89"/>
                  </a:lnTo>
                  <a:lnTo>
                    <a:pt x="322" y="0"/>
                  </a:lnTo>
                  <a:lnTo>
                    <a:pt x="546" y="0"/>
                  </a:lnTo>
                  <a:lnTo>
                    <a:pt x="731" y="48"/>
                  </a:lnTo>
                  <a:lnTo>
                    <a:pt x="772" y="48"/>
                  </a:lnTo>
                  <a:lnTo>
                    <a:pt x="821" y="48"/>
                  </a:lnTo>
                  <a:lnTo>
                    <a:pt x="868" y="89"/>
                  </a:lnTo>
                  <a:lnTo>
                    <a:pt x="731" y="185"/>
                  </a:lnTo>
                  <a:lnTo>
                    <a:pt x="636" y="274"/>
                  </a:lnTo>
                  <a:lnTo>
                    <a:pt x="595" y="362"/>
                  </a:lnTo>
                  <a:lnTo>
                    <a:pt x="546" y="411"/>
                  </a:lnTo>
                  <a:lnTo>
                    <a:pt x="546" y="458"/>
                  </a:lnTo>
                  <a:lnTo>
                    <a:pt x="546" y="500"/>
                  </a:lnTo>
                  <a:lnTo>
                    <a:pt x="410" y="500"/>
                  </a:lnTo>
                  <a:lnTo>
                    <a:pt x="322" y="411"/>
                  </a:lnTo>
                  <a:lnTo>
                    <a:pt x="48" y="411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6" name="Freeform 102">
              <a:extLst>
                <a:ext uri="{FF2B5EF4-FFF2-40B4-BE49-F238E27FC236}">
                  <a16:creationId xmlns:a16="http://schemas.microsoft.com/office/drawing/2014/main" id="{1AFB83D0-5823-4B9D-9A1B-F38CFBB8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504"/>
              <a:ext cx="82" cy="59"/>
            </a:xfrm>
            <a:custGeom>
              <a:avLst/>
              <a:gdLst>
                <a:gd name="T0" fmla="*/ 820 w 820"/>
                <a:gd name="T1" fmla="*/ 273 h 595"/>
                <a:gd name="T2" fmla="*/ 684 w 820"/>
                <a:gd name="T3" fmla="*/ 362 h 595"/>
                <a:gd name="T4" fmla="*/ 595 w 820"/>
                <a:gd name="T5" fmla="*/ 499 h 595"/>
                <a:gd name="T6" fmla="*/ 458 w 820"/>
                <a:gd name="T7" fmla="*/ 595 h 595"/>
                <a:gd name="T8" fmla="*/ 410 w 820"/>
                <a:gd name="T9" fmla="*/ 499 h 595"/>
                <a:gd name="T10" fmla="*/ 369 w 820"/>
                <a:gd name="T11" fmla="*/ 410 h 595"/>
                <a:gd name="T12" fmla="*/ 273 w 820"/>
                <a:gd name="T13" fmla="*/ 273 h 595"/>
                <a:gd name="T14" fmla="*/ 185 w 820"/>
                <a:gd name="T15" fmla="*/ 273 h 595"/>
                <a:gd name="T16" fmla="*/ 96 w 820"/>
                <a:gd name="T17" fmla="*/ 226 h 595"/>
                <a:gd name="T18" fmla="*/ 0 w 820"/>
                <a:gd name="T19" fmla="*/ 184 h 595"/>
                <a:gd name="T20" fmla="*/ 273 w 820"/>
                <a:gd name="T21" fmla="*/ 0 h 595"/>
                <a:gd name="T22" fmla="*/ 595 w 820"/>
                <a:gd name="T23" fmla="*/ 0 h 595"/>
                <a:gd name="T24" fmla="*/ 820 w 820"/>
                <a:gd name="T25" fmla="*/ 273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0" h="595">
                  <a:moveTo>
                    <a:pt x="820" y="273"/>
                  </a:moveTo>
                  <a:lnTo>
                    <a:pt x="684" y="362"/>
                  </a:lnTo>
                  <a:lnTo>
                    <a:pt x="595" y="499"/>
                  </a:lnTo>
                  <a:lnTo>
                    <a:pt x="458" y="595"/>
                  </a:lnTo>
                  <a:lnTo>
                    <a:pt x="410" y="499"/>
                  </a:lnTo>
                  <a:lnTo>
                    <a:pt x="369" y="410"/>
                  </a:lnTo>
                  <a:lnTo>
                    <a:pt x="273" y="273"/>
                  </a:lnTo>
                  <a:lnTo>
                    <a:pt x="185" y="273"/>
                  </a:lnTo>
                  <a:lnTo>
                    <a:pt x="96" y="226"/>
                  </a:lnTo>
                  <a:lnTo>
                    <a:pt x="0" y="184"/>
                  </a:lnTo>
                  <a:lnTo>
                    <a:pt x="273" y="0"/>
                  </a:lnTo>
                  <a:lnTo>
                    <a:pt x="595" y="0"/>
                  </a:lnTo>
                  <a:lnTo>
                    <a:pt x="820" y="27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7" name="Freeform 103">
              <a:extLst>
                <a:ext uri="{FF2B5EF4-FFF2-40B4-BE49-F238E27FC236}">
                  <a16:creationId xmlns:a16="http://schemas.microsoft.com/office/drawing/2014/main" id="{211C36B7-8532-4EF8-819A-011A4EA8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04"/>
              <a:ext cx="424" cy="292"/>
            </a:xfrm>
            <a:custGeom>
              <a:avLst/>
              <a:gdLst>
                <a:gd name="T0" fmla="*/ 3875 w 4237"/>
                <a:gd name="T1" fmla="*/ 362 h 2919"/>
                <a:gd name="T2" fmla="*/ 3739 w 4237"/>
                <a:gd name="T3" fmla="*/ 499 h 2919"/>
                <a:gd name="T4" fmla="*/ 3240 w 4237"/>
                <a:gd name="T5" fmla="*/ 868 h 2919"/>
                <a:gd name="T6" fmla="*/ 2781 w 4237"/>
                <a:gd name="T7" fmla="*/ 1141 h 2919"/>
                <a:gd name="T8" fmla="*/ 2419 w 4237"/>
                <a:gd name="T9" fmla="*/ 1367 h 2919"/>
                <a:gd name="T10" fmla="*/ 1825 w 4237"/>
                <a:gd name="T11" fmla="*/ 1688 h 2919"/>
                <a:gd name="T12" fmla="*/ 1278 w 4237"/>
                <a:gd name="T13" fmla="*/ 2098 h 2919"/>
                <a:gd name="T14" fmla="*/ 868 w 4237"/>
                <a:gd name="T15" fmla="*/ 2372 h 2919"/>
                <a:gd name="T16" fmla="*/ 184 w 4237"/>
                <a:gd name="T17" fmla="*/ 2782 h 2919"/>
                <a:gd name="T18" fmla="*/ 96 w 4237"/>
                <a:gd name="T19" fmla="*/ 2823 h 2919"/>
                <a:gd name="T20" fmla="*/ 233 w 4237"/>
                <a:gd name="T21" fmla="*/ 2646 h 2919"/>
                <a:gd name="T22" fmla="*/ 322 w 4237"/>
                <a:gd name="T23" fmla="*/ 2597 h 2919"/>
                <a:gd name="T24" fmla="*/ 458 w 4237"/>
                <a:gd name="T25" fmla="*/ 2509 h 2919"/>
                <a:gd name="T26" fmla="*/ 595 w 4237"/>
                <a:gd name="T27" fmla="*/ 2413 h 2919"/>
                <a:gd name="T28" fmla="*/ 868 w 4237"/>
                <a:gd name="T29" fmla="*/ 2235 h 2919"/>
                <a:gd name="T30" fmla="*/ 1278 w 4237"/>
                <a:gd name="T31" fmla="*/ 1914 h 2919"/>
                <a:gd name="T32" fmla="*/ 1913 w 4237"/>
                <a:gd name="T33" fmla="*/ 1456 h 2919"/>
                <a:gd name="T34" fmla="*/ 2051 w 4237"/>
                <a:gd name="T35" fmla="*/ 1415 h 2919"/>
                <a:gd name="T36" fmla="*/ 2188 w 4237"/>
                <a:gd name="T37" fmla="*/ 1319 h 2919"/>
                <a:gd name="T38" fmla="*/ 1504 w 4237"/>
                <a:gd name="T39" fmla="*/ 1640 h 2919"/>
                <a:gd name="T40" fmla="*/ 1141 w 4237"/>
                <a:gd name="T41" fmla="*/ 1866 h 2919"/>
                <a:gd name="T42" fmla="*/ 1005 w 4237"/>
                <a:gd name="T43" fmla="*/ 1962 h 2919"/>
                <a:gd name="T44" fmla="*/ 732 w 4237"/>
                <a:gd name="T45" fmla="*/ 2187 h 2919"/>
                <a:gd name="T46" fmla="*/ 642 w 4237"/>
                <a:gd name="T47" fmla="*/ 2187 h 2919"/>
                <a:gd name="T48" fmla="*/ 779 w 4237"/>
                <a:gd name="T49" fmla="*/ 2098 h 2919"/>
                <a:gd name="T50" fmla="*/ 868 w 4237"/>
                <a:gd name="T51" fmla="*/ 1866 h 2919"/>
                <a:gd name="T52" fmla="*/ 957 w 4237"/>
                <a:gd name="T53" fmla="*/ 1729 h 2919"/>
                <a:gd name="T54" fmla="*/ 1094 w 4237"/>
                <a:gd name="T55" fmla="*/ 1688 h 2919"/>
                <a:gd name="T56" fmla="*/ 1141 w 4237"/>
                <a:gd name="T57" fmla="*/ 1640 h 2919"/>
                <a:gd name="T58" fmla="*/ 1230 w 4237"/>
                <a:gd name="T59" fmla="*/ 1552 h 2919"/>
                <a:gd name="T60" fmla="*/ 1367 w 4237"/>
                <a:gd name="T61" fmla="*/ 1503 h 2919"/>
                <a:gd name="T62" fmla="*/ 1913 w 4237"/>
                <a:gd name="T63" fmla="*/ 1183 h 2919"/>
                <a:gd name="T64" fmla="*/ 2188 w 4237"/>
                <a:gd name="T65" fmla="*/ 1045 h 2919"/>
                <a:gd name="T66" fmla="*/ 2781 w 4237"/>
                <a:gd name="T67" fmla="*/ 909 h 2919"/>
                <a:gd name="T68" fmla="*/ 3329 w 4237"/>
                <a:gd name="T69" fmla="*/ 635 h 2919"/>
                <a:gd name="T70" fmla="*/ 3828 w 4237"/>
                <a:gd name="T71" fmla="*/ 362 h 2919"/>
                <a:gd name="T72" fmla="*/ 4012 w 4237"/>
                <a:gd name="T73" fmla="*/ 184 h 2919"/>
                <a:gd name="T74" fmla="*/ 4197 w 4237"/>
                <a:gd name="T75" fmla="*/ 0 h 2919"/>
                <a:gd name="T76" fmla="*/ 4148 w 4237"/>
                <a:gd name="T77" fmla="*/ 136 h 2919"/>
                <a:gd name="T78" fmla="*/ 3964 w 4237"/>
                <a:gd name="T79" fmla="*/ 321 h 2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37" h="2919">
                  <a:moveTo>
                    <a:pt x="3964" y="321"/>
                  </a:moveTo>
                  <a:lnTo>
                    <a:pt x="3875" y="362"/>
                  </a:lnTo>
                  <a:lnTo>
                    <a:pt x="3828" y="457"/>
                  </a:lnTo>
                  <a:lnTo>
                    <a:pt x="3739" y="499"/>
                  </a:lnTo>
                  <a:lnTo>
                    <a:pt x="3513" y="731"/>
                  </a:lnTo>
                  <a:lnTo>
                    <a:pt x="3240" y="868"/>
                  </a:lnTo>
                  <a:lnTo>
                    <a:pt x="2966" y="1005"/>
                  </a:lnTo>
                  <a:lnTo>
                    <a:pt x="2781" y="1141"/>
                  </a:lnTo>
                  <a:lnTo>
                    <a:pt x="2597" y="1278"/>
                  </a:lnTo>
                  <a:lnTo>
                    <a:pt x="2419" y="1367"/>
                  </a:lnTo>
                  <a:lnTo>
                    <a:pt x="2098" y="1552"/>
                  </a:lnTo>
                  <a:lnTo>
                    <a:pt x="1825" y="1688"/>
                  </a:lnTo>
                  <a:lnTo>
                    <a:pt x="1551" y="1914"/>
                  </a:lnTo>
                  <a:lnTo>
                    <a:pt x="1278" y="2098"/>
                  </a:lnTo>
                  <a:lnTo>
                    <a:pt x="1005" y="2277"/>
                  </a:lnTo>
                  <a:lnTo>
                    <a:pt x="868" y="2372"/>
                  </a:lnTo>
                  <a:lnTo>
                    <a:pt x="546" y="2550"/>
                  </a:lnTo>
                  <a:lnTo>
                    <a:pt x="184" y="2782"/>
                  </a:lnTo>
                  <a:lnTo>
                    <a:pt x="0" y="2919"/>
                  </a:lnTo>
                  <a:lnTo>
                    <a:pt x="96" y="2823"/>
                  </a:lnTo>
                  <a:lnTo>
                    <a:pt x="137" y="2782"/>
                  </a:lnTo>
                  <a:lnTo>
                    <a:pt x="233" y="2646"/>
                  </a:lnTo>
                  <a:lnTo>
                    <a:pt x="273" y="2646"/>
                  </a:lnTo>
                  <a:lnTo>
                    <a:pt x="322" y="2597"/>
                  </a:lnTo>
                  <a:lnTo>
                    <a:pt x="410" y="2550"/>
                  </a:lnTo>
                  <a:lnTo>
                    <a:pt x="458" y="2509"/>
                  </a:lnTo>
                  <a:lnTo>
                    <a:pt x="506" y="2461"/>
                  </a:lnTo>
                  <a:lnTo>
                    <a:pt x="595" y="2413"/>
                  </a:lnTo>
                  <a:lnTo>
                    <a:pt x="683" y="2324"/>
                  </a:lnTo>
                  <a:lnTo>
                    <a:pt x="868" y="2235"/>
                  </a:lnTo>
                  <a:lnTo>
                    <a:pt x="957" y="2098"/>
                  </a:lnTo>
                  <a:lnTo>
                    <a:pt x="1278" y="1914"/>
                  </a:lnTo>
                  <a:lnTo>
                    <a:pt x="1600" y="1688"/>
                  </a:lnTo>
                  <a:lnTo>
                    <a:pt x="1913" y="1456"/>
                  </a:lnTo>
                  <a:lnTo>
                    <a:pt x="2009" y="1456"/>
                  </a:lnTo>
                  <a:lnTo>
                    <a:pt x="2051" y="1415"/>
                  </a:lnTo>
                  <a:lnTo>
                    <a:pt x="2146" y="1367"/>
                  </a:lnTo>
                  <a:lnTo>
                    <a:pt x="2188" y="1319"/>
                  </a:lnTo>
                  <a:lnTo>
                    <a:pt x="1913" y="1456"/>
                  </a:lnTo>
                  <a:lnTo>
                    <a:pt x="1504" y="1640"/>
                  </a:lnTo>
                  <a:lnTo>
                    <a:pt x="1230" y="1825"/>
                  </a:lnTo>
                  <a:lnTo>
                    <a:pt x="1141" y="1866"/>
                  </a:lnTo>
                  <a:lnTo>
                    <a:pt x="1052" y="1914"/>
                  </a:lnTo>
                  <a:lnTo>
                    <a:pt x="1005" y="1962"/>
                  </a:lnTo>
                  <a:lnTo>
                    <a:pt x="868" y="2098"/>
                  </a:lnTo>
                  <a:lnTo>
                    <a:pt x="732" y="2187"/>
                  </a:lnTo>
                  <a:lnTo>
                    <a:pt x="595" y="2277"/>
                  </a:lnTo>
                  <a:lnTo>
                    <a:pt x="642" y="2187"/>
                  </a:lnTo>
                  <a:lnTo>
                    <a:pt x="683" y="2140"/>
                  </a:lnTo>
                  <a:lnTo>
                    <a:pt x="779" y="2098"/>
                  </a:lnTo>
                  <a:lnTo>
                    <a:pt x="821" y="1962"/>
                  </a:lnTo>
                  <a:lnTo>
                    <a:pt x="868" y="1866"/>
                  </a:lnTo>
                  <a:lnTo>
                    <a:pt x="916" y="1729"/>
                  </a:lnTo>
                  <a:lnTo>
                    <a:pt x="957" y="1729"/>
                  </a:lnTo>
                  <a:lnTo>
                    <a:pt x="1005" y="1729"/>
                  </a:lnTo>
                  <a:lnTo>
                    <a:pt x="1094" y="1688"/>
                  </a:lnTo>
                  <a:lnTo>
                    <a:pt x="1094" y="1640"/>
                  </a:lnTo>
                  <a:lnTo>
                    <a:pt x="1141" y="1640"/>
                  </a:lnTo>
                  <a:lnTo>
                    <a:pt x="1190" y="1593"/>
                  </a:lnTo>
                  <a:lnTo>
                    <a:pt x="1230" y="1552"/>
                  </a:lnTo>
                  <a:lnTo>
                    <a:pt x="1278" y="1503"/>
                  </a:lnTo>
                  <a:lnTo>
                    <a:pt x="1367" y="1503"/>
                  </a:lnTo>
                  <a:lnTo>
                    <a:pt x="1551" y="1367"/>
                  </a:lnTo>
                  <a:lnTo>
                    <a:pt x="1913" y="1183"/>
                  </a:lnTo>
                  <a:lnTo>
                    <a:pt x="2188" y="1094"/>
                  </a:lnTo>
                  <a:lnTo>
                    <a:pt x="2188" y="1045"/>
                  </a:lnTo>
                  <a:lnTo>
                    <a:pt x="2508" y="957"/>
                  </a:lnTo>
                  <a:lnTo>
                    <a:pt x="2781" y="909"/>
                  </a:lnTo>
                  <a:lnTo>
                    <a:pt x="3103" y="772"/>
                  </a:lnTo>
                  <a:lnTo>
                    <a:pt x="3329" y="635"/>
                  </a:lnTo>
                  <a:lnTo>
                    <a:pt x="3602" y="499"/>
                  </a:lnTo>
                  <a:lnTo>
                    <a:pt x="3828" y="362"/>
                  </a:lnTo>
                  <a:lnTo>
                    <a:pt x="3924" y="273"/>
                  </a:lnTo>
                  <a:lnTo>
                    <a:pt x="4012" y="184"/>
                  </a:lnTo>
                  <a:lnTo>
                    <a:pt x="4148" y="47"/>
                  </a:lnTo>
                  <a:lnTo>
                    <a:pt x="4197" y="0"/>
                  </a:lnTo>
                  <a:lnTo>
                    <a:pt x="4237" y="0"/>
                  </a:lnTo>
                  <a:lnTo>
                    <a:pt x="4148" y="136"/>
                  </a:lnTo>
                  <a:lnTo>
                    <a:pt x="4060" y="226"/>
                  </a:lnTo>
                  <a:lnTo>
                    <a:pt x="3964" y="321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8" name="Freeform 104">
              <a:extLst>
                <a:ext uri="{FF2B5EF4-FFF2-40B4-BE49-F238E27FC236}">
                  <a16:creationId xmlns:a16="http://schemas.microsoft.com/office/drawing/2014/main" id="{4F67B0DC-CA4A-4619-93A6-17BB580D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509"/>
              <a:ext cx="173" cy="109"/>
            </a:xfrm>
            <a:custGeom>
              <a:avLst/>
              <a:gdLst>
                <a:gd name="T0" fmla="*/ 1730 w 1730"/>
                <a:gd name="T1" fmla="*/ 89 h 1094"/>
                <a:gd name="T2" fmla="*/ 1682 w 1730"/>
                <a:gd name="T3" fmla="*/ 137 h 1094"/>
                <a:gd name="T4" fmla="*/ 1682 w 1730"/>
                <a:gd name="T5" fmla="*/ 179 h 1094"/>
                <a:gd name="T6" fmla="*/ 1682 w 1730"/>
                <a:gd name="T7" fmla="*/ 226 h 1094"/>
                <a:gd name="T8" fmla="*/ 1505 w 1730"/>
                <a:gd name="T9" fmla="*/ 274 h 1094"/>
                <a:gd name="T10" fmla="*/ 1367 w 1730"/>
                <a:gd name="T11" fmla="*/ 363 h 1094"/>
                <a:gd name="T12" fmla="*/ 1231 w 1730"/>
                <a:gd name="T13" fmla="*/ 410 h 1094"/>
                <a:gd name="T14" fmla="*/ 1231 w 1730"/>
                <a:gd name="T15" fmla="*/ 452 h 1094"/>
                <a:gd name="T16" fmla="*/ 1183 w 1730"/>
                <a:gd name="T17" fmla="*/ 452 h 1094"/>
                <a:gd name="T18" fmla="*/ 1094 w 1730"/>
                <a:gd name="T19" fmla="*/ 548 h 1094"/>
                <a:gd name="T20" fmla="*/ 1047 w 1730"/>
                <a:gd name="T21" fmla="*/ 636 h 1094"/>
                <a:gd name="T22" fmla="*/ 1047 w 1730"/>
                <a:gd name="T23" fmla="*/ 725 h 1094"/>
                <a:gd name="T24" fmla="*/ 774 w 1730"/>
                <a:gd name="T25" fmla="*/ 773 h 1094"/>
                <a:gd name="T26" fmla="*/ 588 w 1730"/>
                <a:gd name="T27" fmla="*/ 910 h 1094"/>
                <a:gd name="T28" fmla="*/ 411 w 1730"/>
                <a:gd name="T29" fmla="*/ 1047 h 1094"/>
                <a:gd name="T30" fmla="*/ 275 w 1730"/>
                <a:gd name="T31" fmla="*/ 1094 h 1094"/>
                <a:gd name="T32" fmla="*/ 179 w 1730"/>
                <a:gd name="T33" fmla="*/ 998 h 1094"/>
                <a:gd name="T34" fmla="*/ 90 w 1730"/>
                <a:gd name="T35" fmla="*/ 958 h 1094"/>
                <a:gd name="T36" fmla="*/ 0 w 1730"/>
                <a:gd name="T37" fmla="*/ 910 h 1094"/>
                <a:gd name="T38" fmla="*/ 137 w 1730"/>
                <a:gd name="T39" fmla="*/ 725 h 1094"/>
                <a:gd name="T40" fmla="*/ 363 w 1730"/>
                <a:gd name="T41" fmla="*/ 588 h 1094"/>
                <a:gd name="T42" fmla="*/ 637 w 1730"/>
                <a:gd name="T43" fmla="*/ 499 h 1094"/>
                <a:gd name="T44" fmla="*/ 774 w 1730"/>
                <a:gd name="T45" fmla="*/ 588 h 1094"/>
                <a:gd name="T46" fmla="*/ 910 w 1730"/>
                <a:gd name="T47" fmla="*/ 684 h 1094"/>
                <a:gd name="T48" fmla="*/ 958 w 1730"/>
                <a:gd name="T49" fmla="*/ 548 h 1094"/>
                <a:gd name="T50" fmla="*/ 910 w 1730"/>
                <a:gd name="T51" fmla="*/ 548 h 1094"/>
                <a:gd name="T52" fmla="*/ 910 w 1730"/>
                <a:gd name="T53" fmla="*/ 499 h 1094"/>
                <a:gd name="T54" fmla="*/ 910 w 1730"/>
                <a:gd name="T55" fmla="*/ 452 h 1094"/>
                <a:gd name="T56" fmla="*/ 821 w 1730"/>
                <a:gd name="T57" fmla="*/ 452 h 1094"/>
                <a:gd name="T58" fmla="*/ 774 w 1730"/>
                <a:gd name="T59" fmla="*/ 410 h 1094"/>
                <a:gd name="T60" fmla="*/ 725 w 1730"/>
                <a:gd name="T61" fmla="*/ 410 h 1094"/>
                <a:gd name="T62" fmla="*/ 821 w 1730"/>
                <a:gd name="T63" fmla="*/ 226 h 1094"/>
                <a:gd name="T64" fmla="*/ 958 w 1730"/>
                <a:gd name="T65" fmla="*/ 89 h 1094"/>
                <a:gd name="T66" fmla="*/ 1183 w 1730"/>
                <a:gd name="T67" fmla="*/ 0 h 1094"/>
                <a:gd name="T68" fmla="*/ 1409 w 1730"/>
                <a:gd name="T69" fmla="*/ 0 h 1094"/>
                <a:gd name="T70" fmla="*/ 1593 w 1730"/>
                <a:gd name="T71" fmla="*/ 41 h 1094"/>
                <a:gd name="T72" fmla="*/ 1642 w 1730"/>
                <a:gd name="T73" fmla="*/ 89 h 1094"/>
                <a:gd name="T74" fmla="*/ 1682 w 1730"/>
                <a:gd name="T75" fmla="*/ 137 h 1094"/>
                <a:gd name="T76" fmla="*/ 1730 w 1730"/>
                <a:gd name="T77" fmla="*/ 8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30" h="1094">
                  <a:moveTo>
                    <a:pt x="1730" y="89"/>
                  </a:moveTo>
                  <a:lnTo>
                    <a:pt x="1682" y="137"/>
                  </a:lnTo>
                  <a:lnTo>
                    <a:pt x="1682" y="179"/>
                  </a:lnTo>
                  <a:lnTo>
                    <a:pt x="1682" y="226"/>
                  </a:lnTo>
                  <a:lnTo>
                    <a:pt x="1505" y="274"/>
                  </a:lnTo>
                  <a:lnTo>
                    <a:pt x="1367" y="363"/>
                  </a:lnTo>
                  <a:lnTo>
                    <a:pt x="1231" y="410"/>
                  </a:lnTo>
                  <a:lnTo>
                    <a:pt x="1231" y="452"/>
                  </a:lnTo>
                  <a:lnTo>
                    <a:pt x="1183" y="452"/>
                  </a:lnTo>
                  <a:lnTo>
                    <a:pt x="1094" y="548"/>
                  </a:lnTo>
                  <a:lnTo>
                    <a:pt x="1047" y="636"/>
                  </a:lnTo>
                  <a:lnTo>
                    <a:pt x="1047" y="725"/>
                  </a:lnTo>
                  <a:lnTo>
                    <a:pt x="774" y="773"/>
                  </a:lnTo>
                  <a:lnTo>
                    <a:pt x="588" y="910"/>
                  </a:lnTo>
                  <a:lnTo>
                    <a:pt x="411" y="1047"/>
                  </a:lnTo>
                  <a:lnTo>
                    <a:pt x="275" y="1094"/>
                  </a:lnTo>
                  <a:lnTo>
                    <a:pt x="179" y="998"/>
                  </a:lnTo>
                  <a:lnTo>
                    <a:pt x="90" y="958"/>
                  </a:lnTo>
                  <a:lnTo>
                    <a:pt x="0" y="910"/>
                  </a:lnTo>
                  <a:lnTo>
                    <a:pt x="137" y="725"/>
                  </a:lnTo>
                  <a:lnTo>
                    <a:pt x="363" y="588"/>
                  </a:lnTo>
                  <a:lnTo>
                    <a:pt x="637" y="499"/>
                  </a:lnTo>
                  <a:lnTo>
                    <a:pt x="774" y="588"/>
                  </a:lnTo>
                  <a:lnTo>
                    <a:pt x="910" y="684"/>
                  </a:lnTo>
                  <a:lnTo>
                    <a:pt x="958" y="548"/>
                  </a:lnTo>
                  <a:lnTo>
                    <a:pt x="910" y="548"/>
                  </a:lnTo>
                  <a:lnTo>
                    <a:pt x="910" y="499"/>
                  </a:lnTo>
                  <a:lnTo>
                    <a:pt x="910" y="452"/>
                  </a:lnTo>
                  <a:lnTo>
                    <a:pt x="821" y="452"/>
                  </a:lnTo>
                  <a:lnTo>
                    <a:pt x="774" y="410"/>
                  </a:lnTo>
                  <a:lnTo>
                    <a:pt x="725" y="410"/>
                  </a:lnTo>
                  <a:lnTo>
                    <a:pt x="821" y="226"/>
                  </a:lnTo>
                  <a:lnTo>
                    <a:pt x="958" y="89"/>
                  </a:lnTo>
                  <a:lnTo>
                    <a:pt x="1183" y="0"/>
                  </a:lnTo>
                  <a:lnTo>
                    <a:pt x="1409" y="0"/>
                  </a:lnTo>
                  <a:lnTo>
                    <a:pt x="1593" y="41"/>
                  </a:lnTo>
                  <a:lnTo>
                    <a:pt x="1642" y="89"/>
                  </a:lnTo>
                  <a:lnTo>
                    <a:pt x="1682" y="137"/>
                  </a:lnTo>
                  <a:lnTo>
                    <a:pt x="1730" y="8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29" name="Freeform 105">
              <a:extLst>
                <a:ext uri="{FF2B5EF4-FFF2-40B4-BE49-F238E27FC236}">
                  <a16:creationId xmlns:a16="http://schemas.microsoft.com/office/drawing/2014/main" id="{73366AB8-97C0-4BFF-B704-BAADFE95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1509"/>
              <a:ext cx="64" cy="50"/>
            </a:xfrm>
            <a:custGeom>
              <a:avLst/>
              <a:gdLst>
                <a:gd name="T0" fmla="*/ 635 w 635"/>
                <a:gd name="T1" fmla="*/ 137 h 499"/>
                <a:gd name="T2" fmla="*/ 635 w 635"/>
                <a:gd name="T3" fmla="*/ 315 h 499"/>
                <a:gd name="T4" fmla="*/ 499 w 635"/>
                <a:gd name="T5" fmla="*/ 499 h 499"/>
                <a:gd name="T6" fmla="*/ 362 w 635"/>
                <a:gd name="T7" fmla="*/ 499 h 499"/>
                <a:gd name="T8" fmla="*/ 273 w 635"/>
                <a:gd name="T9" fmla="*/ 363 h 499"/>
                <a:gd name="T10" fmla="*/ 137 w 635"/>
                <a:gd name="T11" fmla="*/ 274 h 499"/>
                <a:gd name="T12" fmla="*/ 0 w 635"/>
                <a:gd name="T13" fmla="*/ 179 h 499"/>
                <a:gd name="T14" fmla="*/ 137 w 635"/>
                <a:gd name="T15" fmla="*/ 0 h 499"/>
                <a:gd name="T16" fmla="*/ 411 w 635"/>
                <a:gd name="T17" fmla="*/ 0 h 499"/>
                <a:gd name="T18" fmla="*/ 635 w 635"/>
                <a:gd name="T19" fmla="*/ 13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499">
                  <a:moveTo>
                    <a:pt x="635" y="137"/>
                  </a:moveTo>
                  <a:lnTo>
                    <a:pt x="635" y="315"/>
                  </a:lnTo>
                  <a:lnTo>
                    <a:pt x="499" y="499"/>
                  </a:lnTo>
                  <a:lnTo>
                    <a:pt x="362" y="499"/>
                  </a:lnTo>
                  <a:lnTo>
                    <a:pt x="273" y="363"/>
                  </a:lnTo>
                  <a:lnTo>
                    <a:pt x="137" y="274"/>
                  </a:lnTo>
                  <a:lnTo>
                    <a:pt x="0" y="179"/>
                  </a:lnTo>
                  <a:lnTo>
                    <a:pt x="137" y="0"/>
                  </a:lnTo>
                  <a:lnTo>
                    <a:pt x="411" y="0"/>
                  </a:lnTo>
                  <a:lnTo>
                    <a:pt x="635" y="13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0" name="Freeform 106">
              <a:extLst>
                <a:ext uri="{FF2B5EF4-FFF2-40B4-BE49-F238E27FC236}">
                  <a16:creationId xmlns:a16="http://schemas.microsoft.com/office/drawing/2014/main" id="{5199E397-A021-4876-850F-DD216E28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1509"/>
              <a:ext cx="68" cy="45"/>
            </a:xfrm>
            <a:custGeom>
              <a:avLst/>
              <a:gdLst>
                <a:gd name="T0" fmla="*/ 682 w 682"/>
                <a:gd name="T1" fmla="*/ 137 h 452"/>
                <a:gd name="T2" fmla="*/ 635 w 682"/>
                <a:gd name="T3" fmla="*/ 274 h 452"/>
                <a:gd name="T4" fmla="*/ 546 w 682"/>
                <a:gd name="T5" fmla="*/ 363 h 452"/>
                <a:gd name="T6" fmla="*/ 409 w 682"/>
                <a:gd name="T7" fmla="*/ 452 h 452"/>
                <a:gd name="T8" fmla="*/ 320 w 682"/>
                <a:gd name="T9" fmla="*/ 363 h 452"/>
                <a:gd name="T10" fmla="*/ 136 w 682"/>
                <a:gd name="T11" fmla="*/ 226 h 452"/>
                <a:gd name="T12" fmla="*/ 0 w 682"/>
                <a:gd name="T13" fmla="*/ 226 h 452"/>
                <a:gd name="T14" fmla="*/ 0 w 682"/>
                <a:gd name="T15" fmla="*/ 179 h 452"/>
                <a:gd name="T16" fmla="*/ 47 w 682"/>
                <a:gd name="T17" fmla="*/ 179 h 452"/>
                <a:gd name="T18" fmla="*/ 47 w 682"/>
                <a:gd name="T19" fmla="*/ 226 h 452"/>
                <a:gd name="T20" fmla="*/ 89 w 682"/>
                <a:gd name="T21" fmla="*/ 226 h 452"/>
                <a:gd name="T22" fmla="*/ 136 w 682"/>
                <a:gd name="T23" fmla="*/ 226 h 452"/>
                <a:gd name="T24" fmla="*/ 273 w 682"/>
                <a:gd name="T25" fmla="*/ 89 h 452"/>
                <a:gd name="T26" fmla="*/ 498 w 682"/>
                <a:gd name="T27" fmla="*/ 0 h 452"/>
                <a:gd name="T28" fmla="*/ 682 w 682"/>
                <a:gd name="T29" fmla="*/ 13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2" h="452">
                  <a:moveTo>
                    <a:pt x="682" y="137"/>
                  </a:moveTo>
                  <a:lnTo>
                    <a:pt x="635" y="274"/>
                  </a:lnTo>
                  <a:lnTo>
                    <a:pt x="546" y="363"/>
                  </a:lnTo>
                  <a:lnTo>
                    <a:pt x="409" y="452"/>
                  </a:lnTo>
                  <a:lnTo>
                    <a:pt x="320" y="363"/>
                  </a:lnTo>
                  <a:lnTo>
                    <a:pt x="136" y="226"/>
                  </a:lnTo>
                  <a:lnTo>
                    <a:pt x="0" y="226"/>
                  </a:lnTo>
                  <a:lnTo>
                    <a:pt x="0" y="179"/>
                  </a:lnTo>
                  <a:lnTo>
                    <a:pt x="47" y="179"/>
                  </a:lnTo>
                  <a:lnTo>
                    <a:pt x="47" y="226"/>
                  </a:lnTo>
                  <a:lnTo>
                    <a:pt x="89" y="226"/>
                  </a:lnTo>
                  <a:lnTo>
                    <a:pt x="136" y="226"/>
                  </a:lnTo>
                  <a:lnTo>
                    <a:pt x="273" y="89"/>
                  </a:lnTo>
                  <a:lnTo>
                    <a:pt x="498" y="0"/>
                  </a:lnTo>
                  <a:lnTo>
                    <a:pt x="682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1" name="Freeform 107">
              <a:extLst>
                <a:ext uri="{FF2B5EF4-FFF2-40B4-BE49-F238E27FC236}">
                  <a16:creationId xmlns:a16="http://schemas.microsoft.com/office/drawing/2014/main" id="{6A19819B-3808-44E6-9FAA-D7DB99CD0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513"/>
              <a:ext cx="18" cy="9"/>
            </a:xfrm>
            <a:custGeom>
              <a:avLst/>
              <a:gdLst>
                <a:gd name="T0" fmla="*/ 177 w 177"/>
                <a:gd name="T1" fmla="*/ 48 h 96"/>
                <a:gd name="T2" fmla="*/ 137 w 177"/>
                <a:gd name="T3" fmla="*/ 96 h 96"/>
                <a:gd name="T4" fmla="*/ 89 w 177"/>
                <a:gd name="T5" fmla="*/ 96 h 96"/>
                <a:gd name="T6" fmla="*/ 41 w 177"/>
                <a:gd name="T7" fmla="*/ 96 h 96"/>
                <a:gd name="T8" fmla="*/ 0 w 177"/>
                <a:gd name="T9" fmla="*/ 48 h 96"/>
                <a:gd name="T10" fmla="*/ 0 w 177"/>
                <a:gd name="T11" fmla="*/ 0 h 96"/>
                <a:gd name="T12" fmla="*/ 41 w 177"/>
                <a:gd name="T13" fmla="*/ 0 h 96"/>
                <a:gd name="T14" fmla="*/ 137 w 177"/>
                <a:gd name="T15" fmla="*/ 0 h 96"/>
                <a:gd name="T16" fmla="*/ 177 w 177"/>
                <a:gd name="T17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96">
                  <a:moveTo>
                    <a:pt x="177" y="48"/>
                  </a:moveTo>
                  <a:lnTo>
                    <a:pt x="137" y="96"/>
                  </a:lnTo>
                  <a:lnTo>
                    <a:pt x="89" y="96"/>
                  </a:lnTo>
                  <a:lnTo>
                    <a:pt x="41" y="96"/>
                  </a:lnTo>
                  <a:lnTo>
                    <a:pt x="0" y="48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37" y="0"/>
                  </a:lnTo>
                  <a:lnTo>
                    <a:pt x="177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2" name="Freeform 108">
              <a:extLst>
                <a:ext uri="{FF2B5EF4-FFF2-40B4-BE49-F238E27FC236}">
                  <a16:creationId xmlns:a16="http://schemas.microsoft.com/office/drawing/2014/main" id="{A59E4E3E-76AB-4365-A895-B6F0F1AB2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513"/>
              <a:ext cx="14" cy="13"/>
            </a:xfrm>
            <a:custGeom>
              <a:avLst/>
              <a:gdLst>
                <a:gd name="T0" fmla="*/ 137 w 137"/>
                <a:gd name="T1" fmla="*/ 48 h 138"/>
                <a:gd name="T2" fmla="*/ 137 w 137"/>
                <a:gd name="T3" fmla="*/ 96 h 138"/>
                <a:gd name="T4" fmla="*/ 89 w 137"/>
                <a:gd name="T5" fmla="*/ 96 h 138"/>
                <a:gd name="T6" fmla="*/ 137 w 137"/>
                <a:gd name="T7" fmla="*/ 138 h 138"/>
                <a:gd name="T8" fmla="*/ 89 w 137"/>
                <a:gd name="T9" fmla="*/ 138 h 138"/>
                <a:gd name="T10" fmla="*/ 0 w 137"/>
                <a:gd name="T11" fmla="*/ 96 h 138"/>
                <a:gd name="T12" fmla="*/ 0 w 137"/>
                <a:gd name="T13" fmla="*/ 48 h 138"/>
                <a:gd name="T14" fmla="*/ 0 w 137"/>
                <a:gd name="T15" fmla="*/ 0 h 138"/>
                <a:gd name="T16" fmla="*/ 89 w 137"/>
                <a:gd name="T17" fmla="*/ 0 h 138"/>
                <a:gd name="T18" fmla="*/ 137 w 137"/>
                <a:gd name="T19" fmla="*/ 4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8">
                  <a:moveTo>
                    <a:pt x="137" y="48"/>
                  </a:moveTo>
                  <a:lnTo>
                    <a:pt x="137" y="96"/>
                  </a:lnTo>
                  <a:lnTo>
                    <a:pt x="89" y="96"/>
                  </a:lnTo>
                  <a:lnTo>
                    <a:pt x="137" y="138"/>
                  </a:lnTo>
                  <a:lnTo>
                    <a:pt x="89" y="138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137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3" name="Freeform 109">
              <a:extLst>
                <a:ext uri="{FF2B5EF4-FFF2-40B4-BE49-F238E27FC236}">
                  <a16:creationId xmlns:a16="http://schemas.microsoft.com/office/drawing/2014/main" id="{3D0C0314-8E5F-4905-9B47-C0EAF7F6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" y="1522"/>
              <a:ext cx="55" cy="37"/>
            </a:xfrm>
            <a:custGeom>
              <a:avLst/>
              <a:gdLst>
                <a:gd name="T0" fmla="*/ 546 w 546"/>
                <a:gd name="T1" fmla="*/ 0 h 362"/>
                <a:gd name="T2" fmla="*/ 499 w 546"/>
                <a:gd name="T3" fmla="*/ 42 h 362"/>
                <a:gd name="T4" fmla="*/ 499 w 546"/>
                <a:gd name="T5" fmla="*/ 89 h 362"/>
                <a:gd name="T6" fmla="*/ 546 w 546"/>
                <a:gd name="T7" fmla="*/ 89 h 362"/>
                <a:gd name="T8" fmla="*/ 450 w 546"/>
                <a:gd name="T9" fmla="*/ 226 h 362"/>
                <a:gd name="T10" fmla="*/ 362 w 546"/>
                <a:gd name="T11" fmla="*/ 315 h 362"/>
                <a:gd name="T12" fmla="*/ 226 w 546"/>
                <a:gd name="T13" fmla="*/ 362 h 362"/>
                <a:gd name="T14" fmla="*/ 177 w 546"/>
                <a:gd name="T15" fmla="*/ 362 h 362"/>
                <a:gd name="T16" fmla="*/ 177 w 546"/>
                <a:gd name="T17" fmla="*/ 315 h 362"/>
                <a:gd name="T18" fmla="*/ 137 w 546"/>
                <a:gd name="T19" fmla="*/ 273 h 362"/>
                <a:gd name="T20" fmla="*/ 41 w 546"/>
                <a:gd name="T21" fmla="*/ 226 h 362"/>
                <a:gd name="T22" fmla="*/ 0 w 546"/>
                <a:gd name="T23" fmla="*/ 178 h 362"/>
                <a:gd name="T24" fmla="*/ 41 w 546"/>
                <a:gd name="T25" fmla="*/ 89 h 362"/>
                <a:gd name="T26" fmla="*/ 273 w 546"/>
                <a:gd name="T27" fmla="*/ 89 h 362"/>
                <a:gd name="T28" fmla="*/ 410 w 546"/>
                <a:gd name="T29" fmla="*/ 0 h 362"/>
                <a:gd name="T30" fmla="*/ 546 w 546"/>
                <a:gd name="T31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6" h="362">
                  <a:moveTo>
                    <a:pt x="546" y="0"/>
                  </a:moveTo>
                  <a:lnTo>
                    <a:pt x="499" y="42"/>
                  </a:lnTo>
                  <a:lnTo>
                    <a:pt x="499" y="89"/>
                  </a:lnTo>
                  <a:lnTo>
                    <a:pt x="546" y="89"/>
                  </a:lnTo>
                  <a:lnTo>
                    <a:pt x="450" y="226"/>
                  </a:lnTo>
                  <a:lnTo>
                    <a:pt x="362" y="315"/>
                  </a:lnTo>
                  <a:lnTo>
                    <a:pt x="226" y="362"/>
                  </a:lnTo>
                  <a:lnTo>
                    <a:pt x="177" y="362"/>
                  </a:lnTo>
                  <a:lnTo>
                    <a:pt x="177" y="315"/>
                  </a:lnTo>
                  <a:lnTo>
                    <a:pt x="137" y="273"/>
                  </a:lnTo>
                  <a:lnTo>
                    <a:pt x="41" y="226"/>
                  </a:lnTo>
                  <a:lnTo>
                    <a:pt x="0" y="178"/>
                  </a:lnTo>
                  <a:lnTo>
                    <a:pt x="41" y="89"/>
                  </a:lnTo>
                  <a:lnTo>
                    <a:pt x="273" y="89"/>
                  </a:lnTo>
                  <a:lnTo>
                    <a:pt x="410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4" name="Freeform 110">
              <a:extLst>
                <a:ext uri="{FF2B5EF4-FFF2-40B4-BE49-F238E27FC236}">
                  <a16:creationId xmlns:a16="http://schemas.microsoft.com/office/drawing/2014/main" id="{34F51615-BBFF-407D-BE92-8684B2C1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" y="1522"/>
              <a:ext cx="22" cy="14"/>
            </a:xfrm>
            <a:custGeom>
              <a:avLst/>
              <a:gdLst>
                <a:gd name="T0" fmla="*/ 226 w 226"/>
                <a:gd name="T1" fmla="*/ 0 h 137"/>
                <a:gd name="T2" fmla="*/ 178 w 226"/>
                <a:gd name="T3" fmla="*/ 89 h 137"/>
                <a:gd name="T4" fmla="*/ 89 w 226"/>
                <a:gd name="T5" fmla="*/ 137 h 137"/>
                <a:gd name="T6" fmla="*/ 0 w 226"/>
                <a:gd name="T7" fmla="*/ 137 h 137"/>
                <a:gd name="T8" fmla="*/ 0 w 226"/>
                <a:gd name="T9" fmla="*/ 89 h 137"/>
                <a:gd name="T10" fmla="*/ 42 w 226"/>
                <a:gd name="T11" fmla="*/ 42 h 137"/>
                <a:gd name="T12" fmla="*/ 89 w 226"/>
                <a:gd name="T13" fmla="*/ 0 h 137"/>
                <a:gd name="T14" fmla="*/ 137 w 226"/>
                <a:gd name="T15" fmla="*/ 0 h 137"/>
                <a:gd name="T16" fmla="*/ 178 w 226"/>
                <a:gd name="T17" fmla="*/ 0 h 137"/>
                <a:gd name="T18" fmla="*/ 226 w 226"/>
                <a:gd name="T1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137">
                  <a:moveTo>
                    <a:pt x="226" y="0"/>
                  </a:moveTo>
                  <a:lnTo>
                    <a:pt x="178" y="89"/>
                  </a:lnTo>
                  <a:lnTo>
                    <a:pt x="89" y="137"/>
                  </a:lnTo>
                  <a:lnTo>
                    <a:pt x="0" y="137"/>
                  </a:lnTo>
                  <a:lnTo>
                    <a:pt x="0" y="89"/>
                  </a:lnTo>
                  <a:lnTo>
                    <a:pt x="42" y="42"/>
                  </a:lnTo>
                  <a:lnTo>
                    <a:pt x="89" y="0"/>
                  </a:lnTo>
                  <a:lnTo>
                    <a:pt x="137" y="0"/>
                  </a:lnTo>
                  <a:lnTo>
                    <a:pt x="178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5" name="Freeform 111">
              <a:extLst>
                <a:ext uri="{FF2B5EF4-FFF2-40B4-BE49-F238E27FC236}">
                  <a16:creationId xmlns:a16="http://schemas.microsoft.com/office/drawing/2014/main" id="{CA36228F-8797-49D2-A1C1-7E05CD592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540"/>
              <a:ext cx="82" cy="60"/>
            </a:xfrm>
            <a:custGeom>
              <a:avLst/>
              <a:gdLst>
                <a:gd name="T0" fmla="*/ 820 w 820"/>
                <a:gd name="T1" fmla="*/ 273 h 595"/>
                <a:gd name="T2" fmla="*/ 635 w 820"/>
                <a:gd name="T3" fmla="*/ 369 h 595"/>
                <a:gd name="T4" fmla="*/ 546 w 820"/>
                <a:gd name="T5" fmla="*/ 458 h 595"/>
                <a:gd name="T6" fmla="*/ 458 w 820"/>
                <a:gd name="T7" fmla="*/ 595 h 595"/>
                <a:gd name="T8" fmla="*/ 321 w 820"/>
                <a:gd name="T9" fmla="*/ 410 h 595"/>
                <a:gd name="T10" fmla="*/ 185 w 820"/>
                <a:gd name="T11" fmla="*/ 273 h 595"/>
                <a:gd name="T12" fmla="*/ 0 w 820"/>
                <a:gd name="T13" fmla="*/ 184 h 595"/>
                <a:gd name="T14" fmla="*/ 136 w 820"/>
                <a:gd name="T15" fmla="*/ 48 h 595"/>
                <a:gd name="T16" fmla="*/ 410 w 820"/>
                <a:gd name="T17" fmla="*/ 0 h 595"/>
                <a:gd name="T18" fmla="*/ 684 w 820"/>
                <a:gd name="T19" fmla="*/ 48 h 595"/>
                <a:gd name="T20" fmla="*/ 731 w 820"/>
                <a:gd name="T21" fmla="*/ 95 h 595"/>
                <a:gd name="T22" fmla="*/ 772 w 820"/>
                <a:gd name="T23" fmla="*/ 184 h 595"/>
                <a:gd name="T24" fmla="*/ 820 w 820"/>
                <a:gd name="T25" fmla="*/ 273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0" h="595">
                  <a:moveTo>
                    <a:pt x="820" y="273"/>
                  </a:moveTo>
                  <a:lnTo>
                    <a:pt x="635" y="369"/>
                  </a:lnTo>
                  <a:lnTo>
                    <a:pt x="546" y="458"/>
                  </a:lnTo>
                  <a:lnTo>
                    <a:pt x="458" y="595"/>
                  </a:lnTo>
                  <a:lnTo>
                    <a:pt x="321" y="410"/>
                  </a:lnTo>
                  <a:lnTo>
                    <a:pt x="185" y="273"/>
                  </a:lnTo>
                  <a:lnTo>
                    <a:pt x="0" y="184"/>
                  </a:lnTo>
                  <a:lnTo>
                    <a:pt x="136" y="48"/>
                  </a:lnTo>
                  <a:lnTo>
                    <a:pt x="410" y="0"/>
                  </a:lnTo>
                  <a:lnTo>
                    <a:pt x="684" y="48"/>
                  </a:lnTo>
                  <a:lnTo>
                    <a:pt x="731" y="95"/>
                  </a:lnTo>
                  <a:lnTo>
                    <a:pt x="772" y="184"/>
                  </a:lnTo>
                  <a:lnTo>
                    <a:pt x="820" y="27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6" name="Freeform 112">
              <a:extLst>
                <a:ext uri="{FF2B5EF4-FFF2-40B4-BE49-F238E27FC236}">
                  <a16:creationId xmlns:a16="http://schemas.microsoft.com/office/drawing/2014/main" id="{21524412-2847-415A-B62C-BABC6894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545"/>
              <a:ext cx="65" cy="59"/>
            </a:xfrm>
            <a:custGeom>
              <a:avLst/>
              <a:gdLst>
                <a:gd name="T0" fmla="*/ 642 w 642"/>
                <a:gd name="T1" fmla="*/ 225 h 595"/>
                <a:gd name="T2" fmla="*/ 594 w 642"/>
                <a:gd name="T3" fmla="*/ 273 h 595"/>
                <a:gd name="T4" fmla="*/ 594 w 642"/>
                <a:gd name="T5" fmla="*/ 362 h 595"/>
                <a:gd name="T6" fmla="*/ 546 w 642"/>
                <a:gd name="T7" fmla="*/ 410 h 595"/>
                <a:gd name="T8" fmla="*/ 457 w 642"/>
                <a:gd name="T9" fmla="*/ 499 h 595"/>
                <a:gd name="T10" fmla="*/ 320 w 642"/>
                <a:gd name="T11" fmla="*/ 595 h 595"/>
                <a:gd name="T12" fmla="*/ 273 w 642"/>
                <a:gd name="T13" fmla="*/ 458 h 595"/>
                <a:gd name="T14" fmla="*/ 184 w 642"/>
                <a:gd name="T15" fmla="*/ 362 h 595"/>
                <a:gd name="T16" fmla="*/ 95 w 642"/>
                <a:gd name="T17" fmla="*/ 273 h 595"/>
                <a:gd name="T18" fmla="*/ 0 w 642"/>
                <a:gd name="T19" fmla="*/ 185 h 595"/>
                <a:gd name="T20" fmla="*/ 0 w 642"/>
                <a:gd name="T21" fmla="*/ 136 h 595"/>
                <a:gd name="T22" fmla="*/ 47 w 642"/>
                <a:gd name="T23" fmla="*/ 89 h 595"/>
                <a:gd name="T24" fmla="*/ 95 w 642"/>
                <a:gd name="T25" fmla="*/ 47 h 595"/>
                <a:gd name="T26" fmla="*/ 273 w 642"/>
                <a:gd name="T27" fmla="*/ 0 h 595"/>
                <a:gd name="T28" fmla="*/ 505 w 642"/>
                <a:gd name="T29" fmla="*/ 0 h 595"/>
                <a:gd name="T30" fmla="*/ 642 w 642"/>
                <a:gd name="T31" fmla="*/ 22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2" h="595">
                  <a:moveTo>
                    <a:pt x="642" y="225"/>
                  </a:moveTo>
                  <a:lnTo>
                    <a:pt x="594" y="273"/>
                  </a:lnTo>
                  <a:lnTo>
                    <a:pt x="594" y="362"/>
                  </a:lnTo>
                  <a:lnTo>
                    <a:pt x="546" y="410"/>
                  </a:lnTo>
                  <a:lnTo>
                    <a:pt x="457" y="499"/>
                  </a:lnTo>
                  <a:lnTo>
                    <a:pt x="320" y="595"/>
                  </a:lnTo>
                  <a:lnTo>
                    <a:pt x="273" y="458"/>
                  </a:lnTo>
                  <a:lnTo>
                    <a:pt x="184" y="362"/>
                  </a:lnTo>
                  <a:lnTo>
                    <a:pt x="95" y="273"/>
                  </a:lnTo>
                  <a:lnTo>
                    <a:pt x="0" y="185"/>
                  </a:lnTo>
                  <a:lnTo>
                    <a:pt x="0" y="136"/>
                  </a:lnTo>
                  <a:lnTo>
                    <a:pt x="47" y="89"/>
                  </a:lnTo>
                  <a:lnTo>
                    <a:pt x="95" y="47"/>
                  </a:lnTo>
                  <a:lnTo>
                    <a:pt x="273" y="0"/>
                  </a:lnTo>
                  <a:lnTo>
                    <a:pt x="505" y="0"/>
                  </a:lnTo>
                  <a:lnTo>
                    <a:pt x="642" y="22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7" name="Freeform 113">
              <a:extLst>
                <a:ext uri="{FF2B5EF4-FFF2-40B4-BE49-F238E27FC236}">
                  <a16:creationId xmlns:a16="http://schemas.microsoft.com/office/drawing/2014/main" id="{BF2A68AA-C989-4436-B7A0-6DDBE893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" y="1550"/>
              <a:ext cx="55" cy="45"/>
            </a:xfrm>
            <a:custGeom>
              <a:avLst/>
              <a:gdLst>
                <a:gd name="T0" fmla="*/ 547 w 547"/>
                <a:gd name="T1" fmla="*/ 138 h 452"/>
                <a:gd name="T2" fmla="*/ 499 w 547"/>
                <a:gd name="T3" fmla="*/ 138 h 452"/>
                <a:gd name="T4" fmla="*/ 499 w 547"/>
                <a:gd name="T5" fmla="*/ 178 h 452"/>
                <a:gd name="T6" fmla="*/ 499 w 547"/>
                <a:gd name="T7" fmla="*/ 226 h 452"/>
                <a:gd name="T8" fmla="*/ 363 w 547"/>
                <a:gd name="T9" fmla="*/ 315 h 452"/>
                <a:gd name="T10" fmla="*/ 274 w 547"/>
                <a:gd name="T11" fmla="*/ 411 h 452"/>
                <a:gd name="T12" fmla="*/ 137 w 547"/>
                <a:gd name="T13" fmla="*/ 452 h 452"/>
                <a:gd name="T14" fmla="*/ 88 w 547"/>
                <a:gd name="T15" fmla="*/ 363 h 452"/>
                <a:gd name="T16" fmla="*/ 48 w 547"/>
                <a:gd name="T17" fmla="*/ 315 h 452"/>
                <a:gd name="T18" fmla="*/ 0 w 547"/>
                <a:gd name="T19" fmla="*/ 226 h 452"/>
                <a:gd name="T20" fmla="*/ 137 w 547"/>
                <a:gd name="T21" fmla="*/ 138 h 452"/>
                <a:gd name="T22" fmla="*/ 274 w 547"/>
                <a:gd name="T23" fmla="*/ 0 h 452"/>
                <a:gd name="T24" fmla="*/ 458 w 547"/>
                <a:gd name="T25" fmla="*/ 0 h 452"/>
                <a:gd name="T26" fmla="*/ 458 w 547"/>
                <a:gd name="T27" fmla="*/ 42 h 452"/>
                <a:gd name="T28" fmla="*/ 499 w 547"/>
                <a:gd name="T29" fmla="*/ 89 h 452"/>
                <a:gd name="T30" fmla="*/ 547 w 547"/>
                <a:gd name="T31" fmla="*/ 13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7" h="452">
                  <a:moveTo>
                    <a:pt x="547" y="138"/>
                  </a:moveTo>
                  <a:lnTo>
                    <a:pt x="499" y="138"/>
                  </a:lnTo>
                  <a:lnTo>
                    <a:pt x="499" y="178"/>
                  </a:lnTo>
                  <a:lnTo>
                    <a:pt x="499" y="226"/>
                  </a:lnTo>
                  <a:lnTo>
                    <a:pt x="363" y="315"/>
                  </a:lnTo>
                  <a:lnTo>
                    <a:pt x="274" y="411"/>
                  </a:lnTo>
                  <a:lnTo>
                    <a:pt x="137" y="452"/>
                  </a:lnTo>
                  <a:lnTo>
                    <a:pt x="88" y="363"/>
                  </a:lnTo>
                  <a:lnTo>
                    <a:pt x="48" y="315"/>
                  </a:lnTo>
                  <a:lnTo>
                    <a:pt x="0" y="226"/>
                  </a:lnTo>
                  <a:lnTo>
                    <a:pt x="137" y="138"/>
                  </a:lnTo>
                  <a:lnTo>
                    <a:pt x="274" y="0"/>
                  </a:lnTo>
                  <a:lnTo>
                    <a:pt x="458" y="0"/>
                  </a:lnTo>
                  <a:lnTo>
                    <a:pt x="458" y="42"/>
                  </a:lnTo>
                  <a:lnTo>
                    <a:pt x="499" y="89"/>
                  </a:lnTo>
                  <a:lnTo>
                    <a:pt x="547" y="1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8" name="Freeform 114">
              <a:extLst>
                <a:ext uri="{FF2B5EF4-FFF2-40B4-BE49-F238E27FC236}">
                  <a16:creationId xmlns:a16="http://schemas.microsoft.com/office/drawing/2014/main" id="{A7864C7C-410F-49B6-9ADF-F94405BF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550"/>
              <a:ext cx="104" cy="58"/>
            </a:xfrm>
            <a:custGeom>
              <a:avLst/>
              <a:gdLst>
                <a:gd name="T0" fmla="*/ 1046 w 1046"/>
                <a:gd name="T1" fmla="*/ 274 h 588"/>
                <a:gd name="T2" fmla="*/ 861 w 1046"/>
                <a:gd name="T3" fmla="*/ 411 h 588"/>
                <a:gd name="T4" fmla="*/ 684 w 1046"/>
                <a:gd name="T5" fmla="*/ 500 h 588"/>
                <a:gd name="T6" fmla="*/ 499 w 1046"/>
                <a:gd name="T7" fmla="*/ 588 h 588"/>
                <a:gd name="T8" fmla="*/ 411 w 1046"/>
                <a:gd name="T9" fmla="*/ 500 h 588"/>
                <a:gd name="T10" fmla="*/ 273 w 1046"/>
                <a:gd name="T11" fmla="*/ 411 h 588"/>
                <a:gd name="T12" fmla="*/ 137 w 1046"/>
                <a:gd name="T13" fmla="*/ 315 h 588"/>
                <a:gd name="T14" fmla="*/ 89 w 1046"/>
                <a:gd name="T15" fmla="*/ 315 h 588"/>
                <a:gd name="T16" fmla="*/ 42 w 1046"/>
                <a:gd name="T17" fmla="*/ 315 h 588"/>
                <a:gd name="T18" fmla="*/ 0 w 1046"/>
                <a:gd name="T19" fmla="*/ 315 h 588"/>
                <a:gd name="T20" fmla="*/ 137 w 1046"/>
                <a:gd name="T21" fmla="*/ 138 h 588"/>
                <a:gd name="T22" fmla="*/ 363 w 1046"/>
                <a:gd name="T23" fmla="*/ 42 h 588"/>
                <a:gd name="T24" fmla="*/ 588 w 1046"/>
                <a:gd name="T25" fmla="*/ 0 h 588"/>
                <a:gd name="T26" fmla="*/ 772 w 1046"/>
                <a:gd name="T27" fmla="*/ 42 h 588"/>
                <a:gd name="T28" fmla="*/ 910 w 1046"/>
                <a:gd name="T29" fmla="*/ 138 h 588"/>
                <a:gd name="T30" fmla="*/ 1046 w 1046"/>
                <a:gd name="T31" fmla="*/ 274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6" h="588">
                  <a:moveTo>
                    <a:pt x="1046" y="274"/>
                  </a:moveTo>
                  <a:lnTo>
                    <a:pt x="861" y="411"/>
                  </a:lnTo>
                  <a:lnTo>
                    <a:pt x="684" y="500"/>
                  </a:lnTo>
                  <a:lnTo>
                    <a:pt x="499" y="588"/>
                  </a:lnTo>
                  <a:lnTo>
                    <a:pt x="411" y="500"/>
                  </a:lnTo>
                  <a:lnTo>
                    <a:pt x="273" y="411"/>
                  </a:lnTo>
                  <a:lnTo>
                    <a:pt x="137" y="315"/>
                  </a:lnTo>
                  <a:lnTo>
                    <a:pt x="89" y="315"/>
                  </a:lnTo>
                  <a:lnTo>
                    <a:pt x="42" y="315"/>
                  </a:lnTo>
                  <a:lnTo>
                    <a:pt x="0" y="315"/>
                  </a:lnTo>
                  <a:lnTo>
                    <a:pt x="137" y="138"/>
                  </a:lnTo>
                  <a:lnTo>
                    <a:pt x="363" y="42"/>
                  </a:lnTo>
                  <a:lnTo>
                    <a:pt x="588" y="0"/>
                  </a:lnTo>
                  <a:lnTo>
                    <a:pt x="772" y="42"/>
                  </a:lnTo>
                  <a:lnTo>
                    <a:pt x="910" y="138"/>
                  </a:lnTo>
                  <a:lnTo>
                    <a:pt x="1046" y="27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39" name="Freeform 115">
              <a:extLst>
                <a:ext uri="{FF2B5EF4-FFF2-40B4-BE49-F238E27FC236}">
                  <a16:creationId xmlns:a16="http://schemas.microsoft.com/office/drawing/2014/main" id="{0FFE0314-ADA1-437B-ACB6-E8404144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1550"/>
              <a:ext cx="50" cy="36"/>
            </a:xfrm>
            <a:custGeom>
              <a:avLst/>
              <a:gdLst>
                <a:gd name="T0" fmla="*/ 138 w 499"/>
                <a:gd name="T1" fmla="*/ 363 h 363"/>
                <a:gd name="T2" fmla="*/ 0 w 499"/>
                <a:gd name="T3" fmla="*/ 274 h 363"/>
                <a:gd name="T4" fmla="*/ 138 w 499"/>
                <a:gd name="T5" fmla="*/ 178 h 363"/>
                <a:gd name="T6" fmla="*/ 274 w 499"/>
                <a:gd name="T7" fmla="*/ 138 h 363"/>
                <a:gd name="T8" fmla="*/ 362 w 499"/>
                <a:gd name="T9" fmla="*/ 0 h 363"/>
                <a:gd name="T10" fmla="*/ 411 w 499"/>
                <a:gd name="T11" fmla="*/ 89 h 363"/>
                <a:gd name="T12" fmla="*/ 452 w 499"/>
                <a:gd name="T13" fmla="*/ 138 h 363"/>
                <a:gd name="T14" fmla="*/ 499 w 499"/>
                <a:gd name="T15" fmla="*/ 178 h 363"/>
                <a:gd name="T16" fmla="*/ 362 w 499"/>
                <a:gd name="T17" fmla="*/ 363 h 363"/>
                <a:gd name="T18" fmla="*/ 226 w 499"/>
                <a:gd name="T19" fmla="*/ 363 h 363"/>
                <a:gd name="T20" fmla="*/ 138 w 499"/>
                <a:gd name="T21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9" h="363">
                  <a:moveTo>
                    <a:pt x="138" y="363"/>
                  </a:moveTo>
                  <a:lnTo>
                    <a:pt x="0" y="274"/>
                  </a:lnTo>
                  <a:lnTo>
                    <a:pt x="138" y="178"/>
                  </a:lnTo>
                  <a:lnTo>
                    <a:pt x="274" y="138"/>
                  </a:lnTo>
                  <a:lnTo>
                    <a:pt x="362" y="0"/>
                  </a:lnTo>
                  <a:lnTo>
                    <a:pt x="411" y="89"/>
                  </a:lnTo>
                  <a:lnTo>
                    <a:pt x="452" y="138"/>
                  </a:lnTo>
                  <a:lnTo>
                    <a:pt x="499" y="178"/>
                  </a:lnTo>
                  <a:lnTo>
                    <a:pt x="362" y="363"/>
                  </a:lnTo>
                  <a:lnTo>
                    <a:pt x="226" y="363"/>
                  </a:lnTo>
                  <a:lnTo>
                    <a:pt x="138" y="363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0" name="Freeform 116">
              <a:extLst>
                <a:ext uri="{FF2B5EF4-FFF2-40B4-BE49-F238E27FC236}">
                  <a16:creationId xmlns:a16="http://schemas.microsoft.com/office/drawing/2014/main" id="{71FD20D6-17F4-425C-885A-91FEC19C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1550"/>
              <a:ext cx="32" cy="27"/>
            </a:xfrm>
            <a:custGeom>
              <a:avLst/>
              <a:gdLst>
                <a:gd name="T0" fmla="*/ 0 w 320"/>
                <a:gd name="T1" fmla="*/ 274 h 274"/>
                <a:gd name="T2" fmla="*/ 47 w 320"/>
                <a:gd name="T3" fmla="*/ 226 h 274"/>
                <a:gd name="T4" fmla="*/ 136 w 320"/>
                <a:gd name="T5" fmla="*/ 178 h 274"/>
                <a:gd name="T6" fmla="*/ 224 w 320"/>
                <a:gd name="T7" fmla="*/ 138 h 274"/>
                <a:gd name="T8" fmla="*/ 273 w 320"/>
                <a:gd name="T9" fmla="*/ 89 h 274"/>
                <a:gd name="T10" fmla="*/ 320 w 320"/>
                <a:gd name="T11" fmla="*/ 0 h 274"/>
                <a:gd name="T12" fmla="*/ 273 w 320"/>
                <a:gd name="T13" fmla="*/ 138 h 274"/>
                <a:gd name="T14" fmla="*/ 136 w 320"/>
                <a:gd name="T15" fmla="*/ 226 h 274"/>
                <a:gd name="T16" fmla="*/ 0 w 320"/>
                <a:gd name="T17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0" h="274">
                  <a:moveTo>
                    <a:pt x="0" y="274"/>
                  </a:moveTo>
                  <a:lnTo>
                    <a:pt x="47" y="226"/>
                  </a:lnTo>
                  <a:lnTo>
                    <a:pt x="136" y="178"/>
                  </a:lnTo>
                  <a:lnTo>
                    <a:pt x="224" y="138"/>
                  </a:lnTo>
                  <a:lnTo>
                    <a:pt x="273" y="89"/>
                  </a:lnTo>
                  <a:lnTo>
                    <a:pt x="320" y="0"/>
                  </a:lnTo>
                  <a:lnTo>
                    <a:pt x="273" y="138"/>
                  </a:lnTo>
                  <a:lnTo>
                    <a:pt x="136" y="226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1" name="Freeform 117">
              <a:extLst>
                <a:ext uri="{FF2B5EF4-FFF2-40B4-BE49-F238E27FC236}">
                  <a16:creationId xmlns:a16="http://schemas.microsoft.com/office/drawing/2014/main" id="{872080C4-7FDD-4E2A-B36F-DC02CB899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572"/>
              <a:ext cx="78" cy="69"/>
            </a:xfrm>
            <a:custGeom>
              <a:avLst/>
              <a:gdLst>
                <a:gd name="T0" fmla="*/ 779 w 779"/>
                <a:gd name="T1" fmla="*/ 458 h 684"/>
                <a:gd name="T2" fmla="*/ 684 w 779"/>
                <a:gd name="T3" fmla="*/ 500 h 684"/>
                <a:gd name="T4" fmla="*/ 594 w 779"/>
                <a:gd name="T5" fmla="*/ 547 h 684"/>
                <a:gd name="T6" fmla="*/ 505 w 779"/>
                <a:gd name="T7" fmla="*/ 595 h 684"/>
                <a:gd name="T8" fmla="*/ 458 w 779"/>
                <a:gd name="T9" fmla="*/ 636 h 684"/>
                <a:gd name="T10" fmla="*/ 410 w 779"/>
                <a:gd name="T11" fmla="*/ 684 h 684"/>
                <a:gd name="T12" fmla="*/ 369 w 779"/>
                <a:gd name="T13" fmla="*/ 684 h 684"/>
                <a:gd name="T14" fmla="*/ 321 w 779"/>
                <a:gd name="T15" fmla="*/ 458 h 684"/>
                <a:gd name="T16" fmla="*/ 185 w 779"/>
                <a:gd name="T17" fmla="*/ 274 h 684"/>
                <a:gd name="T18" fmla="*/ 0 w 779"/>
                <a:gd name="T19" fmla="*/ 185 h 684"/>
                <a:gd name="T20" fmla="*/ 185 w 779"/>
                <a:gd name="T21" fmla="*/ 0 h 684"/>
                <a:gd name="T22" fmla="*/ 458 w 779"/>
                <a:gd name="T23" fmla="*/ 48 h 684"/>
                <a:gd name="T24" fmla="*/ 684 w 779"/>
                <a:gd name="T25" fmla="*/ 185 h 684"/>
                <a:gd name="T26" fmla="*/ 731 w 779"/>
                <a:gd name="T27" fmla="*/ 274 h 684"/>
                <a:gd name="T28" fmla="*/ 731 w 779"/>
                <a:gd name="T29" fmla="*/ 362 h 684"/>
                <a:gd name="T30" fmla="*/ 779 w 779"/>
                <a:gd name="T31" fmla="*/ 45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9" h="684">
                  <a:moveTo>
                    <a:pt x="779" y="458"/>
                  </a:moveTo>
                  <a:lnTo>
                    <a:pt x="684" y="500"/>
                  </a:lnTo>
                  <a:lnTo>
                    <a:pt x="594" y="547"/>
                  </a:lnTo>
                  <a:lnTo>
                    <a:pt x="505" y="595"/>
                  </a:lnTo>
                  <a:lnTo>
                    <a:pt x="458" y="636"/>
                  </a:lnTo>
                  <a:lnTo>
                    <a:pt x="410" y="684"/>
                  </a:lnTo>
                  <a:lnTo>
                    <a:pt x="369" y="684"/>
                  </a:lnTo>
                  <a:lnTo>
                    <a:pt x="321" y="458"/>
                  </a:lnTo>
                  <a:lnTo>
                    <a:pt x="185" y="274"/>
                  </a:lnTo>
                  <a:lnTo>
                    <a:pt x="0" y="185"/>
                  </a:lnTo>
                  <a:lnTo>
                    <a:pt x="185" y="0"/>
                  </a:lnTo>
                  <a:lnTo>
                    <a:pt x="458" y="48"/>
                  </a:lnTo>
                  <a:lnTo>
                    <a:pt x="684" y="185"/>
                  </a:lnTo>
                  <a:lnTo>
                    <a:pt x="731" y="274"/>
                  </a:lnTo>
                  <a:lnTo>
                    <a:pt x="731" y="362"/>
                  </a:lnTo>
                  <a:lnTo>
                    <a:pt x="779" y="45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2" name="Freeform 118">
              <a:extLst>
                <a:ext uri="{FF2B5EF4-FFF2-40B4-BE49-F238E27FC236}">
                  <a16:creationId xmlns:a16="http://schemas.microsoft.com/office/drawing/2014/main" id="{F6E92319-4A99-436C-8838-8BA1A735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581"/>
              <a:ext cx="78" cy="73"/>
            </a:xfrm>
            <a:custGeom>
              <a:avLst/>
              <a:gdLst>
                <a:gd name="T0" fmla="*/ 731 w 779"/>
                <a:gd name="T1" fmla="*/ 458 h 731"/>
                <a:gd name="T2" fmla="*/ 642 w 779"/>
                <a:gd name="T3" fmla="*/ 595 h 731"/>
                <a:gd name="T4" fmla="*/ 505 w 779"/>
                <a:gd name="T5" fmla="*/ 684 h 731"/>
                <a:gd name="T6" fmla="*/ 369 w 779"/>
                <a:gd name="T7" fmla="*/ 731 h 731"/>
                <a:gd name="T8" fmla="*/ 273 w 779"/>
                <a:gd name="T9" fmla="*/ 595 h 731"/>
                <a:gd name="T10" fmla="*/ 136 w 779"/>
                <a:gd name="T11" fmla="*/ 458 h 731"/>
                <a:gd name="T12" fmla="*/ 0 w 779"/>
                <a:gd name="T13" fmla="*/ 369 h 731"/>
                <a:gd name="T14" fmla="*/ 0 w 779"/>
                <a:gd name="T15" fmla="*/ 322 h 731"/>
                <a:gd name="T16" fmla="*/ 47 w 779"/>
                <a:gd name="T17" fmla="*/ 273 h 731"/>
                <a:gd name="T18" fmla="*/ 47 w 779"/>
                <a:gd name="T19" fmla="*/ 233 h 731"/>
                <a:gd name="T20" fmla="*/ 232 w 779"/>
                <a:gd name="T21" fmla="*/ 48 h 731"/>
                <a:gd name="T22" fmla="*/ 458 w 779"/>
                <a:gd name="T23" fmla="*/ 0 h 731"/>
                <a:gd name="T24" fmla="*/ 731 w 779"/>
                <a:gd name="T25" fmla="*/ 0 h 731"/>
                <a:gd name="T26" fmla="*/ 779 w 779"/>
                <a:gd name="T27" fmla="*/ 137 h 731"/>
                <a:gd name="T28" fmla="*/ 731 w 779"/>
                <a:gd name="T29" fmla="*/ 322 h 731"/>
                <a:gd name="T30" fmla="*/ 731 w 779"/>
                <a:gd name="T31" fmla="*/ 458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9" h="731">
                  <a:moveTo>
                    <a:pt x="731" y="458"/>
                  </a:moveTo>
                  <a:lnTo>
                    <a:pt x="642" y="595"/>
                  </a:lnTo>
                  <a:lnTo>
                    <a:pt x="505" y="684"/>
                  </a:lnTo>
                  <a:lnTo>
                    <a:pt x="369" y="731"/>
                  </a:lnTo>
                  <a:lnTo>
                    <a:pt x="273" y="595"/>
                  </a:lnTo>
                  <a:lnTo>
                    <a:pt x="136" y="458"/>
                  </a:lnTo>
                  <a:lnTo>
                    <a:pt x="0" y="369"/>
                  </a:lnTo>
                  <a:lnTo>
                    <a:pt x="0" y="322"/>
                  </a:lnTo>
                  <a:lnTo>
                    <a:pt x="47" y="273"/>
                  </a:lnTo>
                  <a:lnTo>
                    <a:pt x="47" y="233"/>
                  </a:lnTo>
                  <a:lnTo>
                    <a:pt x="232" y="48"/>
                  </a:lnTo>
                  <a:lnTo>
                    <a:pt x="458" y="0"/>
                  </a:lnTo>
                  <a:lnTo>
                    <a:pt x="731" y="0"/>
                  </a:lnTo>
                  <a:lnTo>
                    <a:pt x="779" y="137"/>
                  </a:lnTo>
                  <a:lnTo>
                    <a:pt x="731" y="322"/>
                  </a:lnTo>
                  <a:lnTo>
                    <a:pt x="731" y="45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3" name="Freeform 119">
              <a:extLst>
                <a:ext uri="{FF2B5EF4-FFF2-40B4-BE49-F238E27FC236}">
                  <a16:creationId xmlns:a16="http://schemas.microsoft.com/office/drawing/2014/main" id="{B561EF26-F27F-45DA-9878-5C1E6A67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581"/>
              <a:ext cx="69" cy="64"/>
            </a:xfrm>
            <a:custGeom>
              <a:avLst/>
              <a:gdLst>
                <a:gd name="T0" fmla="*/ 499 w 683"/>
                <a:gd name="T1" fmla="*/ 0 h 643"/>
                <a:gd name="T2" fmla="*/ 587 w 683"/>
                <a:gd name="T3" fmla="*/ 48 h 643"/>
                <a:gd name="T4" fmla="*/ 635 w 683"/>
                <a:gd name="T5" fmla="*/ 137 h 643"/>
                <a:gd name="T6" fmla="*/ 683 w 683"/>
                <a:gd name="T7" fmla="*/ 233 h 643"/>
                <a:gd name="T8" fmla="*/ 635 w 683"/>
                <a:gd name="T9" fmla="*/ 411 h 643"/>
                <a:gd name="T10" fmla="*/ 499 w 683"/>
                <a:gd name="T11" fmla="*/ 547 h 643"/>
                <a:gd name="T12" fmla="*/ 361 w 683"/>
                <a:gd name="T13" fmla="*/ 643 h 643"/>
                <a:gd name="T14" fmla="*/ 273 w 683"/>
                <a:gd name="T15" fmla="*/ 643 h 643"/>
                <a:gd name="T16" fmla="*/ 225 w 683"/>
                <a:gd name="T17" fmla="*/ 643 h 643"/>
                <a:gd name="T18" fmla="*/ 177 w 683"/>
                <a:gd name="T19" fmla="*/ 643 h 643"/>
                <a:gd name="T20" fmla="*/ 136 w 683"/>
                <a:gd name="T21" fmla="*/ 547 h 643"/>
                <a:gd name="T22" fmla="*/ 41 w 683"/>
                <a:gd name="T23" fmla="*/ 458 h 643"/>
                <a:gd name="T24" fmla="*/ 0 w 683"/>
                <a:gd name="T25" fmla="*/ 369 h 643"/>
                <a:gd name="T26" fmla="*/ 41 w 683"/>
                <a:gd name="T27" fmla="*/ 322 h 643"/>
                <a:gd name="T28" fmla="*/ 88 w 683"/>
                <a:gd name="T29" fmla="*/ 273 h 643"/>
                <a:gd name="T30" fmla="*/ 177 w 683"/>
                <a:gd name="T31" fmla="*/ 233 h 643"/>
                <a:gd name="T32" fmla="*/ 225 w 683"/>
                <a:gd name="T33" fmla="*/ 185 h 643"/>
                <a:gd name="T34" fmla="*/ 273 w 683"/>
                <a:gd name="T35" fmla="*/ 185 h 643"/>
                <a:gd name="T36" fmla="*/ 314 w 683"/>
                <a:gd name="T37" fmla="*/ 137 h 643"/>
                <a:gd name="T38" fmla="*/ 361 w 683"/>
                <a:gd name="T39" fmla="*/ 48 h 643"/>
                <a:gd name="T40" fmla="*/ 450 w 683"/>
                <a:gd name="T41" fmla="*/ 0 h 643"/>
                <a:gd name="T42" fmla="*/ 450 w 683"/>
                <a:gd name="T43" fmla="*/ 48 h 643"/>
                <a:gd name="T44" fmla="*/ 499 w 683"/>
                <a:gd name="T45" fmla="*/ 48 h 643"/>
                <a:gd name="T46" fmla="*/ 499 w 683"/>
                <a:gd name="T47" fmla="*/ 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3" h="643">
                  <a:moveTo>
                    <a:pt x="499" y="0"/>
                  </a:moveTo>
                  <a:lnTo>
                    <a:pt x="587" y="48"/>
                  </a:lnTo>
                  <a:lnTo>
                    <a:pt x="635" y="137"/>
                  </a:lnTo>
                  <a:lnTo>
                    <a:pt x="683" y="233"/>
                  </a:lnTo>
                  <a:lnTo>
                    <a:pt x="635" y="411"/>
                  </a:lnTo>
                  <a:lnTo>
                    <a:pt x="499" y="547"/>
                  </a:lnTo>
                  <a:lnTo>
                    <a:pt x="361" y="643"/>
                  </a:lnTo>
                  <a:lnTo>
                    <a:pt x="273" y="643"/>
                  </a:lnTo>
                  <a:lnTo>
                    <a:pt x="225" y="643"/>
                  </a:lnTo>
                  <a:lnTo>
                    <a:pt x="177" y="643"/>
                  </a:lnTo>
                  <a:lnTo>
                    <a:pt x="136" y="547"/>
                  </a:lnTo>
                  <a:lnTo>
                    <a:pt x="41" y="458"/>
                  </a:lnTo>
                  <a:lnTo>
                    <a:pt x="0" y="369"/>
                  </a:lnTo>
                  <a:lnTo>
                    <a:pt x="41" y="322"/>
                  </a:lnTo>
                  <a:lnTo>
                    <a:pt x="88" y="273"/>
                  </a:lnTo>
                  <a:lnTo>
                    <a:pt x="177" y="233"/>
                  </a:lnTo>
                  <a:lnTo>
                    <a:pt x="225" y="185"/>
                  </a:lnTo>
                  <a:lnTo>
                    <a:pt x="273" y="185"/>
                  </a:lnTo>
                  <a:lnTo>
                    <a:pt x="314" y="137"/>
                  </a:lnTo>
                  <a:lnTo>
                    <a:pt x="361" y="48"/>
                  </a:lnTo>
                  <a:lnTo>
                    <a:pt x="450" y="0"/>
                  </a:lnTo>
                  <a:lnTo>
                    <a:pt x="450" y="48"/>
                  </a:lnTo>
                  <a:lnTo>
                    <a:pt x="499" y="48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4" name="Freeform 120">
              <a:extLst>
                <a:ext uri="{FF2B5EF4-FFF2-40B4-BE49-F238E27FC236}">
                  <a16:creationId xmlns:a16="http://schemas.microsoft.com/office/drawing/2014/main" id="{713A13E3-03B7-4A5C-ADA1-7CC71787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586"/>
              <a:ext cx="32" cy="32"/>
            </a:xfrm>
            <a:custGeom>
              <a:avLst/>
              <a:gdLst>
                <a:gd name="T0" fmla="*/ 273 w 322"/>
                <a:gd name="T1" fmla="*/ 185 h 321"/>
                <a:gd name="T2" fmla="*/ 226 w 322"/>
                <a:gd name="T3" fmla="*/ 225 h 321"/>
                <a:gd name="T4" fmla="*/ 185 w 322"/>
                <a:gd name="T5" fmla="*/ 274 h 321"/>
                <a:gd name="T6" fmla="*/ 136 w 322"/>
                <a:gd name="T7" fmla="*/ 321 h 321"/>
                <a:gd name="T8" fmla="*/ 48 w 322"/>
                <a:gd name="T9" fmla="*/ 274 h 321"/>
                <a:gd name="T10" fmla="*/ 0 w 322"/>
                <a:gd name="T11" fmla="*/ 225 h 321"/>
                <a:gd name="T12" fmla="*/ 0 w 322"/>
                <a:gd name="T13" fmla="*/ 137 h 321"/>
                <a:gd name="T14" fmla="*/ 89 w 322"/>
                <a:gd name="T15" fmla="*/ 137 h 321"/>
                <a:gd name="T16" fmla="*/ 226 w 322"/>
                <a:gd name="T17" fmla="*/ 89 h 321"/>
                <a:gd name="T18" fmla="*/ 322 w 322"/>
                <a:gd name="T19" fmla="*/ 0 h 321"/>
                <a:gd name="T20" fmla="*/ 322 w 322"/>
                <a:gd name="T21" fmla="*/ 89 h 321"/>
                <a:gd name="T22" fmla="*/ 322 w 322"/>
                <a:gd name="T23" fmla="*/ 137 h 321"/>
                <a:gd name="T24" fmla="*/ 273 w 322"/>
                <a:gd name="T25" fmla="*/ 18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2" h="321">
                  <a:moveTo>
                    <a:pt x="273" y="185"/>
                  </a:moveTo>
                  <a:lnTo>
                    <a:pt x="226" y="225"/>
                  </a:lnTo>
                  <a:lnTo>
                    <a:pt x="185" y="274"/>
                  </a:lnTo>
                  <a:lnTo>
                    <a:pt x="136" y="321"/>
                  </a:lnTo>
                  <a:lnTo>
                    <a:pt x="48" y="274"/>
                  </a:lnTo>
                  <a:lnTo>
                    <a:pt x="0" y="225"/>
                  </a:lnTo>
                  <a:lnTo>
                    <a:pt x="0" y="137"/>
                  </a:lnTo>
                  <a:lnTo>
                    <a:pt x="89" y="137"/>
                  </a:lnTo>
                  <a:lnTo>
                    <a:pt x="226" y="89"/>
                  </a:lnTo>
                  <a:lnTo>
                    <a:pt x="322" y="0"/>
                  </a:lnTo>
                  <a:lnTo>
                    <a:pt x="322" y="89"/>
                  </a:lnTo>
                  <a:lnTo>
                    <a:pt x="322" y="137"/>
                  </a:lnTo>
                  <a:lnTo>
                    <a:pt x="273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5" name="Freeform 121">
              <a:extLst>
                <a:ext uri="{FF2B5EF4-FFF2-40B4-BE49-F238E27FC236}">
                  <a16:creationId xmlns:a16="http://schemas.microsoft.com/office/drawing/2014/main" id="{4567020C-9B08-445D-BFD5-D1D2DD2B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" y="1586"/>
              <a:ext cx="50" cy="46"/>
            </a:xfrm>
            <a:custGeom>
              <a:avLst/>
              <a:gdLst>
                <a:gd name="T0" fmla="*/ 410 w 499"/>
                <a:gd name="T1" fmla="*/ 0 h 458"/>
                <a:gd name="T2" fmla="*/ 410 w 499"/>
                <a:gd name="T3" fmla="*/ 48 h 458"/>
                <a:gd name="T4" fmla="*/ 457 w 499"/>
                <a:gd name="T5" fmla="*/ 89 h 458"/>
                <a:gd name="T6" fmla="*/ 457 w 499"/>
                <a:gd name="T7" fmla="*/ 137 h 458"/>
                <a:gd name="T8" fmla="*/ 499 w 499"/>
                <a:gd name="T9" fmla="*/ 225 h 458"/>
                <a:gd name="T10" fmla="*/ 362 w 499"/>
                <a:gd name="T11" fmla="*/ 410 h 458"/>
                <a:gd name="T12" fmla="*/ 137 w 499"/>
                <a:gd name="T13" fmla="*/ 458 h 458"/>
                <a:gd name="T14" fmla="*/ 88 w 499"/>
                <a:gd name="T15" fmla="*/ 410 h 458"/>
                <a:gd name="T16" fmla="*/ 47 w 499"/>
                <a:gd name="T17" fmla="*/ 363 h 458"/>
                <a:gd name="T18" fmla="*/ 0 w 499"/>
                <a:gd name="T19" fmla="*/ 321 h 458"/>
                <a:gd name="T20" fmla="*/ 0 w 499"/>
                <a:gd name="T21" fmla="*/ 274 h 458"/>
                <a:gd name="T22" fmla="*/ 47 w 499"/>
                <a:gd name="T23" fmla="*/ 225 h 458"/>
                <a:gd name="T24" fmla="*/ 137 w 499"/>
                <a:gd name="T25" fmla="*/ 185 h 458"/>
                <a:gd name="T26" fmla="*/ 273 w 499"/>
                <a:gd name="T27" fmla="*/ 89 h 458"/>
                <a:gd name="T28" fmla="*/ 410 w 499"/>
                <a:gd name="T29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9" h="458">
                  <a:moveTo>
                    <a:pt x="410" y="0"/>
                  </a:moveTo>
                  <a:lnTo>
                    <a:pt x="410" y="48"/>
                  </a:lnTo>
                  <a:lnTo>
                    <a:pt x="457" y="89"/>
                  </a:lnTo>
                  <a:lnTo>
                    <a:pt x="457" y="137"/>
                  </a:lnTo>
                  <a:lnTo>
                    <a:pt x="499" y="225"/>
                  </a:lnTo>
                  <a:lnTo>
                    <a:pt x="362" y="410"/>
                  </a:lnTo>
                  <a:lnTo>
                    <a:pt x="137" y="458"/>
                  </a:lnTo>
                  <a:lnTo>
                    <a:pt x="88" y="410"/>
                  </a:lnTo>
                  <a:lnTo>
                    <a:pt x="47" y="363"/>
                  </a:lnTo>
                  <a:lnTo>
                    <a:pt x="0" y="321"/>
                  </a:lnTo>
                  <a:lnTo>
                    <a:pt x="0" y="274"/>
                  </a:lnTo>
                  <a:lnTo>
                    <a:pt x="47" y="225"/>
                  </a:lnTo>
                  <a:lnTo>
                    <a:pt x="137" y="185"/>
                  </a:lnTo>
                  <a:lnTo>
                    <a:pt x="273" y="8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6" name="Freeform 122">
              <a:extLst>
                <a:ext uri="{FF2B5EF4-FFF2-40B4-BE49-F238E27FC236}">
                  <a16:creationId xmlns:a16="http://schemas.microsoft.com/office/drawing/2014/main" id="{CE4CDFE2-B7AE-433E-A764-82761B7E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1595"/>
              <a:ext cx="87" cy="50"/>
            </a:xfrm>
            <a:custGeom>
              <a:avLst/>
              <a:gdLst>
                <a:gd name="T0" fmla="*/ 869 w 869"/>
                <a:gd name="T1" fmla="*/ 232 h 506"/>
                <a:gd name="T2" fmla="*/ 732 w 869"/>
                <a:gd name="T3" fmla="*/ 321 h 506"/>
                <a:gd name="T4" fmla="*/ 548 w 869"/>
                <a:gd name="T5" fmla="*/ 410 h 506"/>
                <a:gd name="T6" fmla="*/ 459 w 869"/>
                <a:gd name="T7" fmla="*/ 506 h 506"/>
                <a:gd name="T8" fmla="*/ 322 w 869"/>
                <a:gd name="T9" fmla="*/ 369 h 506"/>
                <a:gd name="T10" fmla="*/ 186 w 869"/>
                <a:gd name="T11" fmla="*/ 274 h 506"/>
                <a:gd name="T12" fmla="*/ 0 w 869"/>
                <a:gd name="T13" fmla="*/ 185 h 506"/>
                <a:gd name="T14" fmla="*/ 186 w 869"/>
                <a:gd name="T15" fmla="*/ 96 h 506"/>
                <a:gd name="T16" fmla="*/ 410 w 869"/>
                <a:gd name="T17" fmla="*/ 0 h 506"/>
                <a:gd name="T18" fmla="*/ 643 w 869"/>
                <a:gd name="T19" fmla="*/ 0 h 506"/>
                <a:gd name="T20" fmla="*/ 732 w 869"/>
                <a:gd name="T21" fmla="*/ 96 h 506"/>
                <a:gd name="T22" fmla="*/ 821 w 869"/>
                <a:gd name="T23" fmla="*/ 136 h 506"/>
                <a:gd name="T24" fmla="*/ 869 w 869"/>
                <a:gd name="T25" fmla="*/ 232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9" h="506">
                  <a:moveTo>
                    <a:pt x="869" y="232"/>
                  </a:moveTo>
                  <a:lnTo>
                    <a:pt x="732" y="321"/>
                  </a:lnTo>
                  <a:lnTo>
                    <a:pt x="548" y="410"/>
                  </a:lnTo>
                  <a:lnTo>
                    <a:pt x="459" y="506"/>
                  </a:lnTo>
                  <a:lnTo>
                    <a:pt x="322" y="369"/>
                  </a:lnTo>
                  <a:lnTo>
                    <a:pt x="186" y="274"/>
                  </a:lnTo>
                  <a:lnTo>
                    <a:pt x="0" y="185"/>
                  </a:lnTo>
                  <a:lnTo>
                    <a:pt x="186" y="96"/>
                  </a:lnTo>
                  <a:lnTo>
                    <a:pt x="410" y="0"/>
                  </a:lnTo>
                  <a:lnTo>
                    <a:pt x="643" y="0"/>
                  </a:lnTo>
                  <a:lnTo>
                    <a:pt x="732" y="96"/>
                  </a:lnTo>
                  <a:lnTo>
                    <a:pt x="821" y="136"/>
                  </a:lnTo>
                  <a:lnTo>
                    <a:pt x="869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7" name="Freeform 123">
              <a:extLst>
                <a:ext uri="{FF2B5EF4-FFF2-40B4-BE49-F238E27FC236}">
                  <a16:creationId xmlns:a16="http://schemas.microsoft.com/office/drawing/2014/main" id="{1C2771B5-ABD3-4DB9-A374-C328422A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604"/>
              <a:ext cx="296" cy="210"/>
            </a:xfrm>
            <a:custGeom>
              <a:avLst/>
              <a:gdLst>
                <a:gd name="T0" fmla="*/ 2275 w 2959"/>
                <a:gd name="T1" fmla="*/ 0 h 2092"/>
                <a:gd name="T2" fmla="*/ 2460 w 2959"/>
                <a:gd name="T3" fmla="*/ 40 h 2092"/>
                <a:gd name="T4" fmla="*/ 2733 w 2959"/>
                <a:gd name="T5" fmla="*/ 178 h 2092"/>
                <a:gd name="T6" fmla="*/ 2870 w 2959"/>
                <a:gd name="T7" fmla="*/ 314 h 2092"/>
                <a:gd name="T8" fmla="*/ 2959 w 2959"/>
                <a:gd name="T9" fmla="*/ 410 h 2092"/>
                <a:gd name="T10" fmla="*/ 2823 w 2959"/>
                <a:gd name="T11" fmla="*/ 635 h 2092"/>
                <a:gd name="T12" fmla="*/ 2774 w 2959"/>
                <a:gd name="T13" fmla="*/ 820 h 2092"/>
                <a:gd name="T14" fmla="*/ 2733 w 2959"/>
                <a:gd name="T15" fmla="*/ 997 h 2092"/>
                <a:gd name="T16" fmla="*/ 2637 w 2959"/>
                <a:gd name="T17" fmla="*/ 861 h 2092"/>
                <a:gd name="T18" fmla="*/ 2549 w 2959"/>
                <a:gd name="T19" fmla="*/ 724 h 2092"/>
                <a:gd name="T20" fmla="*/ 2460 w 2959"/>
                <a:gd name="T21" fmla="*/ 683 h 2092"/>
                <a:gd name="T22" fmla="*/ 2324 w 2959"/>
                <a:gd name="T23" fmla="*/ 683 h 2092"/>
                <a:gd name="T24" fmla="*/ 2050 w 2959"/>
                <a:gd name="T25" fmla="*/ 451 h 2092"/>
                <a:gd name="T26" fmla="*/ 2139 w 2959"/>
                <a:gd name="T27" fmla="*/ 451 h 2092"/>
                <a:gd name="T28" fmla="*/ 2091 w 2959"/>
                <a:gd name="T29" fmla="*/ 362 h 2092"/>
                <a:gd name="T30" fmla="*/ 1865 w 2959"/>
                <a:gd name="T31" fmla="*/ 314 h 2092"/>
                <a:gd name="T32" fmla="*/ 2228 w 2959"/>
                <a:gd name="T33" fmla="*/ 410 h 2092"/>
                <a:gd name="T34" fmla="*/ 2501 w 2959"/>
                <a:gd name="T35" fmla="*/ 498 h 2092"/>
                <a:gd name="T36" fmla="*/ 2637 w 2959"/>
                <a:gd name="T37" fmla="*/ 547 h 2092"/>
                <a:gd name="T38" fmla="*/ 2597 w 2959"/>
                <a:gd name="T39" fmla="*/ 451 h 2092"/>
                <a:gd name="T40" fmla="*/ 2324 w 2959"/>
                <a:gd name="T41" fmla="*/ 314 h 2092"/>
                <a:gd name="T42" fmla="*/ 2091 w 2959"/>
                <a:gd name="T43" fmla="*/ 225 h 2092"/>
                <a:gd name="T44" fmla="*/ 2091 w 2959"/>
                <a:gd name="T45" fmla="*/ 136 h 2092"/>
                <a:gd name="T46" fmla="*/ 2002 w 2959"/>
                <a:gd name="T47" fmla="*/ 89 h 2092"/>
                <a:gd name="T48" fmla="*/ 1914 w 2959"/>
                <a:gd name="T49" fmla="*/ 89 h 2092"/>
                <a:gd name="T50" fmla="*/ 1729 w 2959"/>
                <a:gd name="T51" fmla="*/ 136 h 2092"/>
                <a:gd name="T52" fmla="*/ 1818 w 2959"/>
                <a:gd name="T53" fmla="*/ 89 h 2092"/>
                <a:gd name="T54" fmla="*/ 1545 w 2959"/>
                <a:gd name="T55" fmla="*/ 89 h 2092"/>
                <a:gd name="T56" fmla="*/ 1046 w 2959"/>
                <a:gd name="T57" fmla="*/ 362 h 2092"/>
                <a:gd name="T58" fmla="*/ 683 w 2959"/>
                <a:gd name="T59" fmla="*/ 909 h 2092"/>
                <a:gd name="T60" fmla="*/ 451 w 2959"/>
                <a:gd name="T61" fmla="*/ 1367 h 2092"/>
                <a:gd name="T62" fmla="*/ 178 w 2959"/>
                <a:gd name="T63" fmla="*/ 1914 h 2092"/>
                <a:gd name="T64" fmla="*/ 40 w 2959"/>
                <a:gd name="T65" fmla="*/ 2050 h 2092"/>
                <a:gd name="T66" fmla="*/ 0 w 2959"/>
                <a:gd name="T67" fmla="*/ 1955 h 2092"/>
                <a:gd name="T68" fmla="*/ 136 w 2959"/>
                <a:gd name="T69" fmla="*/ 1592 h 2092"/>
                <a:gd name="T70" fmla="*/ 547 w 2959"/>
                <a:gd name="T71" fmla="*/ 547 h 2092"/>
                <a:gd name="T72" fmla="*/ 1134 w 2959"/>
                <a:gd name="T73" fmla="*/ 136 h 2092"/>
                <a:gd name="T74" fmla="*/ 1407 w 2959"/>
                <a:gd name="T75" fmla="*/ 40 h 2092"/>
                <a:gd name="T76" fmla="*/ 1914 w 2959"/>
                <a:gd name="T77" fmla="*/ 0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59" h="2092">
                  <a:moveTo>
                    <a:pt x="2187" y="0"/>
                  </a:moveTo>
                  <a:lnTo>
                    <a:pt x="2275" y="0"/>
                  </a:lnTo>
                  <a:lnTo>
                    <a:pt x="2364" y="40"/>
                  </a:lnTo>
                  <a:lnTo>
                    <a:pt x="2460" y="40"/>
                  </a:lnTo>
                  <a:lnTo>
                    <a:pt x="2597" y="136"/>
                  </a:lnTo>
                  <a:lnTo>
                    <a:pt x="2733" y="178"/>
                  </a:lnTo>
                  <a:lnTo>
                    <a:pt x="2870" y="273"/>
                  </a:lnTo>
                  <a:lnTo>
                    <a:pt x="2870" y="314"/>
                  </a:lnTo>
                  <a:lnTo>
                    <a:pt x="2912" y="362"/>
                  </a:lnTo>
                  <a:lnTo>
                    <a:pt x="2959" y="410"/>
                  </a:lnTo>
                  <a:lnTo>
                    <a:pt x="2870" y="588"/>
                  </a:lnTo>
                  <a:lnTo>
                    <a:pt x="2823" y="635"/>
                  </a:lnTo>
                  <a:lnTo>
                    <a:pt x="2823" y="683"/>
                  </a:lnTo>
                  <a:lnTo>
                    <a:pt x="2774" y="820"/>
                  </a:lnTo>
                  <a:lnTo>
                    <a:pt x="2733" y="909"/>
                  </a:lnTo>
                  <a:lnTo>
                    <a:pt x="2733" y="997"/>
                  </a:lnTo>
                  <a:lnTo>
                    <a:pt x="2637" y="909"/>
                  </a:lnTo>
                  <a:lnTo>
                    <a:pt x="2637" y="861"/>
                  </a:lnTo>
                  <a:lnTo>
                    <a:pt x="2597" y="773"/>
                  </a:lnTo>
                  <a:lnTo>
                    <a:pt x="2549" y="724"/>
                  </a:lnTo>
                  <a:lnTo>
                    <a:pt x="2501" y="683"/>
                  </a:lnTo>
                  <a:lnTo>
                    <a:pt x="2460" y="683"/>
                  </a:lnTo>
                  <a:lnTo>
                    <a:pt x="2501" y="820"/>
                  </a:lnTo>
                  <a:lnTo>
                    <a:pt x="2324" y="683"/>
                  </a:lnTo>
                  <a:lnTo>
                    <a:pt x="2187" y="588"/>
                  </a:lnTo>
                  <a:lnTo>
                    <a:pt x="2050" y="451"/>
                  </a:lnTo>
                  <a:lnTo>
                    <a:pt x="2091" y="451"/>
                  </a:lnTo>
                  <a:lnTo>
                    <a:pt x="2139" y="451"/>
                  </a:lnTo>
                  <a:lnTo>
                    <a:pt x="2187" y="410"/>
                  </a:lnTo>
                  <a:lnTo>
                    <a:pt x="2091" y="362"/>
                  </a:lnTo>
                  <a:lnTo>
                    <a:pt x="1955" y="362"/>
                  </a:lnTo>
                  <a:lnTo>
                    <a:pt x="1865" y="314"/>
                  </a:lnTo>
                  <a:lnTo>
                    <a:pt x="2050" y="362"/>
                  </a:lnTo>
                  <a:lnTo>
                    <a:pt x="2228" y="410"/>
                  </a:lnTo>
                  <a:lnTo>
                    <a:pt x="2460" y="451"/>
                  </a:lnTo>
                  <a:lnTo>
                    <a:pt x="2501" y="498"/>
                  </a:lnTo>
                  <a:lnTo>
                    <a:pt x="2597" y="498"/>
                  </a:lnTo>
                  <a:lnTo>
                    <a:pt x="2637" y="547"/>
                  </a:lnTo>
                  <a:lnTo>
                    <a:pt x="2686" y="547"/>
                  </a:lnTo>
                  <a:lnTo>
                    <a:pt x="2597" y="451"/>
                  </a:lnTo>
                  <a:lnTo>
                    <a:pt x="2460" y="362"/>
                  </a:lnTo>
                  <a:lnTo>
                    <a:pt x="2324" y="314"/>
                  </a:lnTo>
                  <a:lnTo>
                    <a:pt x="2187" y="314"/>
                  </a:lnTo>
                  <a:lnTo>
                    <a:pt x="2091" y="225"/>
                  </a:lnTo>
                  <a:lnTo>
                    <a:pt x="2050" y="136"/>
                  </a:lnTo>
                  <a:lnTo>
                    <a:pt x="2091" y="136"/>
                  </a:lnTo>
                  <a:lnTo>
                    <a:pt x="2050" y="89"/>
                  </a:lnTo>
                  <a:lnTo>
                    <a:pt x="2002" y="89"/>
                  </a:lnTo>
                  <a:lnTo>
                    <a:pt x="1955" y="40"/>
                  </a:lnTo>
                  <a:lnTo>
                    <a:pt x="1914" y="89"/>
                  </a:lnTo>
                  <a:lnTo>
                    <a:pt x="1914" y="136"/>
                  </a:lnTo>
                  <a:lnTo>
                    <a:pt x="1729" y="136"/>
                  </a:lnTo>
                  <a:lnTo>
                    <a:pt x="1776" y="136"/>
                  </a:lnTo>
                  <a:lnTo>
                    <a:pt x="1818" y="89"/>
                  </a:lnTo>
                  <a:lnTo>
                    <a:pt x="1865" y="40"/>
                  </a:lnTo>
                  <a:lnTo>
                    <a:pt x="1545" y="89"/>
                  </a:lnTo>
                  <a:lnTo>
                    <a:pt x="1271" y="225"/>
                  </a:lnTo>
                  <a:lnTo>
                    <a:pt x="1046" y="362"/>
                  </a:lnTo>
                  <a:lnTo>
                    <a:pt x="861" y="635"/>
                  </a:lnTo>
                  <a:lnTo>
                    <a:pt x="683" y="909"/>
                  </a:lnTo>
                  <a:lnTo>
                    <a:pt x="547" y="1093"/>
                  </a:lnTo>
                  <a:lnTo>
                    <a:pt x="451" y="1367"/>
                  </a:lnTo>
                  <a:lnTo>
                    <a:pt x="314" y="1730"/>
                  </a:lnTo>
                  <a:lnTo>
                    <a:pt x="178" y="1914"/>
                  </a:lnTo>
                  <a:lnTo>
                    <a:pt x="136" y="2003"/>
                  </a:lnTo>
                  <a:lnTo>
                    <a:pt x="40" y="2050"/>
                  </a:lnTo>
                  <a:lnTo>
                    <a:pt x="0" y="2092"/>
                  </a:lnTo>
                  <a:lnTo>
                    <a:pt x="0" y="1955"/>
                  </a:lnTo>
                  <a:lnTo>
                    <a:pt x="89" y="1777"/>
                  </a:lnTo>
                  <a:lnTo>
                    <a:pt x="136" y="1592"/>
                  </a:lnTo>
                  <a:lnTo>
                    <a:pt x="273" y="997"/>
                  </a:lnTo>
                  <a:lnTo>
                    <a:pt x="547" y="547"/>
                  </a:lnTo>
                  <a:lnTo>
                    <a:pt x="1046" y="136"/>
                  </a:lnTo>
                  <a:lnTo>
                    <a:pt x="1134" y="136"/>
                  </a:lnTo>
                  <a:lnTo>
                    <a:pt x="1271" y="89"/>
                  </a:lnTo>
                  <a:lnTo>
                    <a:pt x="1407" y="40"/>
                  </a:lnTo>
                  <a:lnTo>
                    <a:pt x="1640" y="0"/>
                  </a:lnTo>
                  <a:lnTo>
                    <a:pt x="1914" y="0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8" name="Freeform 124">
              <a:extLst>
                <a:ext uri="{FF2B5EF4-FFF2-40B4-BE49-F238E27FC236}">
                  <a16:creationId xmlns:a16="http://schemas.microsoft.com/office/drawing/2014/main" id="{4D6E6043-94A9-4990-8B2F-998BE8E1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604"/>
              <a:ext cx="164" cy="96"/>
            </a:xfrm>
            <a:custGeom>
              <a:avLst/>
              <a:gdLst>
                <a:gd name="T0" fmla="*/ 725 w 1640"/>
                <a:gd name="T1" fmla="*/ 451 h 957"/>
                <a:gd name="T2" fmla="*/ 772 w 1640"/>
                <a:gd name="T3" fmla="*/ 410 h 957"/>
                <a:gd name="T4" fmla="*/ 772 w 1640"/>
                <a:gd name="T5" fmla="*/ 451 h 957"/>
                <a:gd name="T6" fmla="*/ 772 w 1640"/>
                <a:gd name="T7" fmla="*/ 547 h 957"/>
                <a:gd name="T8" fmla="*/ 820 w 1640"/>
                <a:gd name="T9" fmla="*/ 547 h 957"/>
                <a:gd name="T10" fmla="*/ 909 w 1640"/>
                <a:gd name="T11" fmla="*/ 451 h 957"/>
                <a:gd name="T12" fmla="*/ 1135 w 1640"/>
                <a:gd name="T13" fmla="*/ 314 h 957"/>
                <a:gd name="T14" fmla="*/ 1455 w 1640"/>
                <a:gd name="T15" fmla="*/ 273 h 957"/>
                <a:gd name="T16" fmla="*/ 1544 w 1640"/>
                <a:gd name="T17" fmla="*/ 362 h 957"/>
                <a:gd name="T18" fmla="*/ 1593 w 1640"/>
                <a:gd name="T19" fmla="*/ 498 h 957"/>
                <a:gd name="T20" fmla="*/ 1640 w 1640"/>
                <a:gd name="T21" fmla="*/ 588 h 957"/>
                <a:gd name="T22" fmla="*/ 1593 w 1640"/>
                <a:gd name="T23" fmla="*/ 635 h 957"/>
                <a:gd name="T24" fmla="*/ 1593 w 1640"/>
                <a:gd name="T25" fmla="*/ 683 h 957"/>
                <a:gd name="T26" fmla="*/ 1504 w 1640"/>
                <a:gd name="T27" fmla="*/ 820 h 957"/>
                <a:gd name="T28" fmla="*/ 1367 w 1640"/>
                <a:gd name="T29" fmla="*/ 909 h 957"/>
                <a:gd name="T30" fmla="*/ 1271 w 1640"/>
                <a:gd name="T31" fmla="*/ 957 h 957"/>
                <a:gd name="T32" fmla="*/ 1230 w 1640"/>
                <a:gd name="T33" fmla="*/ 909 h 957"/>
                <a:gd name="T34" fmla="*/ 1230 w 1640"/>
                <a:gd name="T35" fmla="*/ 861 h 957"/>
                <a:gd name="T36" fmla="*/ 1230 w 1640"/>
                <a:gd name="T37" fmla="*/ 820 h 957"/>
                <a:gd name="T38" fmla="*/ 956 w 1640"/>
                <a:gd name="T39" fmla="*/ 588 h 957"/>
                <a:gd name="T40" fmla="*/ 725 w 1640"/>
                <a:gd name="T41" fmla="*/ 547 h 957"/>
                <a:gd name="T42" fmla="*/ 451 w 1640"/>
                <a:gd name="T43" fmla="*/ 683 h 957"/>
                <a:gd name="T44" fmla="*/ 362 w 1640"/>
                <a:gd name="T45" fmla="*/ 451 h 957"/>
                <a:gd name="T46" fmla="*/ 177 w 1640"/>
                <a:gd name="T47" fmla="*/ 273 h 957"/>
                <a:gd name="T48" fmla="*/ 0 w 1640"/>
                <a:gd name="T49" fmla="*/ 136 h 957"/>
                <a:gd name="T50" fmla="*/ 88 w 1640"/>
                <a:gd name="T51" fmla="*/ 89 h 957"/>
                <a:gd name="T52" fmla="*/ 177 w 1640"/>
                <a:gd name="T53" fmla="*/ 40 h 957"/>
                <a:gd name="T54" fmla="*/ 314 w 1640"/>
                <a:gd name="T55" fmla="*/ 0 h 957"/>
                <a:gd name="T56" fmla="*/ 636 w 1640"/>
                <a:gd name="T57" fmla="*/ 178 h 957"/>
                <a:gd name="T58" fmla="*/ 636 w 1640"/>
                <a:gd name="T59" fmla="*/ 273 h 957"/>
                <a:gd name="T60" fmla="*/ 725 w 1640"/>
                <a:gd name="T61" fmla="*/ 45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40" h="957">
                  <a:moveTo>
                    <a:pt x="725" y="451"/>
                  </a:moveTo>
                  <a:lnTo>
                    <a:pt x="772" y="410"/>
                  </a:lnTo>
                  <a:lnTo>
                    <a:pt x="772" y="451"/>
                  </a:lnTo>
                  <a:lnTo>
                    <a:pt x="772" y="547"/>
                  </a:lnTo>
                  <a:lnTo>
                    <a:pt x="820" y="547"/>
                  </a:lnTo>
                  <a:lnTo>
                    <a:pt x="909" y="451"/>
                  </a:lnTo>
                  <a:lnTo>
                    <a:pt x="1135" y="314"/>
                  </a:lnTo>
                  <a:lnTo>
                    <a:pt x="1455" y="273"/>
                  </a:lnTo>
                  <a:lnTo>
                    <a:pt x="1544" y="362"/>
                  </a:lnTo>
                  <a:lnTo>
                    <a:pt x="1593" y="498"/>
                  </a:lnTo>
                  <a:lnTo>
                    <a:pt x="1640" y="588"/>
                  </a:lnTo>
                  <a:lnTo>
                    <a:pt x="1593" y="635"/>
                  </a:lnTo>
                  <a:lnTo>
                    <a:pt x="1593" y="683"/>
                  </a:lnTo>
                  <a:lnTo>
                    <a:pt x="1504" y="820"/>
                  </a:lnTo>
                  <a:lnTo>
                    <a:pt x="1367" y="909"/>
                  </a:lnTo>
                  <a:lnTo>
                    <a:pt x="1271" y="957"/>
                  </a:lnTo>
                  <a:lnTo>
                    <a:pt x="1230" y="909"/>
                  </a:lnTo>
                  <a:lnTo>
                    <a:pt x="1230" y="861"/>
                  </a:lnTo>
                  <a:lnTo>
                    <a:pt x="1230" y="820"/>
                  </a:lnTo>
                  <a:lnTo>
                    <a:pt x="956" y="588"/>
                  </a:lnTo>
                  <a:lnTo>
                    <a:pt x="725" y="547"/>
                  </a:lnTo>
                  <a:lnTo>
                    <a:pt x="451" y="683"/>
                  </a:lnTo>
                  <a:lnTo>
                    <a:pt x="362" y="451"/>
                  </a:lnTo>
                  <a:lnTo>
                    <a:pt x="177" y="273"/>
                  </a:lnTo>
                  <a:lnTo>
                    <a:pt x="0" y="136"/>
                  </a:lnTo>
                  <a:lnTo>
                    <a:pt x="88" y="89"/>
                  </a:lnTo>
                  <a:lnTo>
                    <a:pt x="177" y="40"/>
                  </a:lnTo>
                  <a:lnTo>
                    <a:pt x="314" y="0"/>
                  </a:lnTo>
                  <a:lnTo>
                    <a:pt x="636" y="178"/>
                  </a:lnTo>
                  <a:lnTo>
                    <a:pt x="636" y="273"/>
                  </a:lnTo>
                  <a:lnTo>
                    <a:pt x="725" y="45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49" name="Freeform 125">
              <a:extLst>
                <a:ext uri="{FF2B5EF4-FFF2-40B4-BE49-F238E27FC236}">
                  <a16:creationId xmlns:a16="http://schemas.microsoft.com/office/drawing/2014/main" id="{3D97D717-2D19-41E2-82E5-DB0137877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1604"/>
              <a:ext cx="159" cy="87"/>
            </a:xfrm>
            <a:custGeom>
              <a:avLst/>
              <a:gdLst>
                <a:gd name="T0" fmla="*/ 1592 w 1592"/>
                <a:gd name="T1" fmla="*/ 0 h 861"/>
                <a:gd name="T2" fmla="*/ 1552 w 1592"/>
                <a:gd name="T3" fmla="*/ 40 h 861"/>
                <a:gd name="T4" fmla="*/ 1503 w 1592"/>
                <a:gd name="T5" fmla="*/ 89 h 861"/>
                <a:gd name="T6" fmla="*/ 1456 w 1592"/>
                <a:gd name="T7" fmla="*/ 136 h 861"/>
                <a:gd name="T8" fmla="*/ 1141 w 1592"/>
                <a:gd name="T9" fmla="*/ 225 h 861"/>
                <a:gd name="T10" fmla="*/ 684 w 1592"/>
                <a:gd name="T11" fmla="*/ 451 h 861"/>
                <a:gd name="T12" fmla="*/ 273 w 1592"/>
                <a:gd name="T13" fmla="*/ 683 h 861"/>
                <a:gd name="T14" fmla="*/ 0 w 1592"/>
                <a:gd name="T15" fmla="*/ 861 h 861"/>
                <a:gd name="T16" fmla="*/ 0 w 1592"/>
                <a:gd name="T17" fmla="*/ 773 h 861"/>
                <a:gd name="T18" fmla="*/ 136 w 1592"/>
                <a:gd name="T19" fmla="*/ 724 h 861"/>
                <a:gd name="T20" fmla="*/ 225 w 1592"/>
                <a:gd name="T21" fmla="*/ 635 h 861"/>
                <a:gd name="T22" fmla="*/ 273 w 1592"/>
                <a:gd name="T23" fmla="*/ 588 h 861"/>
                <a:gd name="T24" fmla="*/ 321 w 1592"/>
                <a:gd name="T25" fmla="*/ 588 h 861"/>
                <a:gd name="T26" fmla="*/ 362 w 1592"/>
                <a:gd name="T27" fmla="*/ 547 h 861"/>
                <a:gd name="T28" fmla="*/ 684 w 1592"/>
                <a:gd name="T29" fmla="*/ 362 h 861"/>
                <a:gd name="T30" fmla="*/ 1004 w 1592"/>
                <a:gd name="T31" fmla="*/ 225 h 861"/>
                <a:gd name="T32" fmla="*/ 1367 w 1592"/>
                <a:gd name="T33" fmla="*/ 89 h 861"/>
                <a:gd name="T34" fmla="*/ 1414 w 1592"/>
                <a:gd name="T35" fmla="*/ 89 h 861"/>
                <a:gd name="T36" fmla="*/ 1503 w 1592"/>
                <a:gd name="T37" fmla="*/ 40 h 861"/>
                <a:gd name="T38" fmla="*/ 1592 w 1592"/>
                <a:gd name="T3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2" h="861">
                  <a:moveTo>
                    <a:pt x="1592" y="0"/>
                  </a:moveTo>
                  <a:lnTo>
                    <a:pt x="1552" y="40"/>
                  </a:lnTo>
                  <a:lnTo>
                    <a:pt x="1503" y="89"/>
                  </a:lnTo>
                  <a:lnTo>
                    <a:pt x="1456" y="136"/>
                  </a:lnTo>
                  <a:lnTo>
                    <a:pt x="1141" y="225"/>
                  </a:lnTo>
                  <a:lnTo>
                    <a:pt x="684" y="451"/>
                  </a:lnTo>
                  <a:lnTo>
                    <a:pt x="273" y="683"/>
                  </a:lnTo>
                  <a:lnTo>
                    <a:pt x="0" y="861"/>
                  </a:lnTo>
                  <a:lnTo>
                    <a:pt x="0" y="773"/>
                  </a:lnTo>
                  <a:lnTo>
                    <a:pt x="136" y="724"/>
                  </a:lnTo>
                  <a:lnTo>
                    <a:pt x="225" y="635"/>
                  </a:lnTo>
                  <a:lnTo>
                    <a:pt x="273" y="588"/>
                  </a:lnTo>
                  <a:lnTo>
                    <a:pt x="321" y="588"/>
                  </a:lnTo>
                  <a:lnTo>
                    <a:pt x="362" y="547"/>
                  </a:lnTo>
                  <a:lnTo>
                    <a:pt x="684" y="362"/>
                  </a:lnTo>
                  <a:lnTo>
                    <a:pt x="1004" y="225"/>
                  </a:lnTo>
                  <a:lnTo>
                    <a:pt x="1367" y="89"/>
                  </a:lnTo>
                  <a:lnTo>
                    <a:pt x="1414" y="89"/>
                  </a:lnTo>
                  <a:lnTo>
                    <a:pt x="1503" y="40"/>
                  </a:lnTo>
                  <a:lnTo>
                    <a:pt x="15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0" name="Freeform 126">
              <a:extLst>
                <a:ext uri="{FF2B5EF4-FFF2-40B4-BE49-F238E27FC236}">
                  <a16:creationId xmlns:a16="http://schemas.microsoft.com/office/drawing/2014/main" id="{69CD0AE9-E4B8-4984-AB40-3564F52B6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613"/>
              <a:ext cx="19" cy="14"/>
            </a:xfrm>
            <a:custGeom>
              <a:avLst/>
              <a:gdLst>
                <a:gd name="T0" fmla="*/ 185 w 185"/>
                <a:gd name="T1" fmla="*/ 47 h 136"/>
                <a:gd name="T2" fmla="*/ 136 w 185"/>
                <a:gd name="T3" fmla="*/ 89 h 136"/>
                <a:gd name="T4" fmla="*/ 136 w 185"/>
                <a:gd name="T5" fmla="*/ 136 h 136"/>
                <a:gd name="T6" fmla="*/ 89 w 185"/>
                <a:gd name="T7" fmla="*/ 136 h 136"/>
                <a:gd name="T8" fmla="*/ 48 w 185"/>
                <a:gd name="T9" fmla="*/ 136 h 136"/>
                <a:gd name="T10" fmla="*/ 0 w 185"/>
                <a:gd name="T11" fmla="*/ 89 h 136"/>
                <a:gd name="T12" fmla="*/ 0 w 185"/>
                <a:gd name="T13" fmla="*/ 47 h 136"/>
                <a:gd name="T14" fmla="*/ 48 w 185"/>
                <a:gd name="T15" fmla="*/ 0 h 136"/>
                <a:gd name="T16" fmla="*/ 89 w 185"/>
                <a:gd name="T17" fmla="*/ 0 h 136"/>
                <a:gd name="T18" fmla="*/ 136 w 185"/>
                <a:gd name="T19" fmla="*/ 47 h 136"/>
                <a:gd name="T20" fmla="*/ 185 w 185"/>
                <a:gd name="T21" fmla="*/ 4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136">
                  <a:moveTo>
                    <a:pt x="185" y="47"/>
                  </a:moveTo>
                  <a:lnTo>
                    <a:pt x="136" y="89"/>
                  </a:lnTo>
                  <a:lnTo>
                    <a:pt x="136" y="136"/>
                  </a:lnTo>
                  <a:lnTo>
                    <a:pt x="89" y="136"/>
                  </a:lnTo>
                  <a:lnTo>
                    <a:pt x="48" y="136"/>
                  </a:lnTo>
                  <a:lnTo>
                    <a:pt x="0" y="89"/>
                  </a:lnTo>
                  <a:lnTo>
                    <a:pt x="0" y="47"/>
                  </a:lnTo>
                  <a:lnTo>
                    <a:pt x="48" y="0"/>
                  </a:lnTo>
                  <a:lnTo>
                    <a:pt x="89" y="0"/>
                  </a:lnTo>
                  <a:lnTo>
                    <a:pt x="136" y="47"/>
                  </a:lnTo>
                  <a:lnTo>
                    <a:pt x="18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1" name="Freeform 127">
              <a:extLst>
                <a:ext uri="{FF2B5EF4-FFF2-40B4-BE49-F238E27FC236}">
                  <a16:creationId xmlns:a16="http://schemas.microsoft.com/office/drawing/2014/main" id="{6E270AE4-4683-43FF-976F-F48D006BE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1613"/>
              <a:ext cx="164" cy="91"/>
            </a:xfrm>
            <a:custGeom>
              <a:avLst/>
              <a:gdLst>
                <a:gd name="T0" fmla="*/ 773 w 1641"/>
                <a:gd name="T1" fmla="*/ 89 h 908"/>
                <a:gd name="T2" fmla="*/ 636 w 1641"/>
                <a:gd name="T3" fmla="*/ 225 h 908"/>
                <a:gd name="T4" fmla="*/ 499 w 1641"/>
                <a:gd name="T5" fmla="*/ 362 h 908"/>
                <a:gd name="T6" fmla="*/ 452 w 1641"/>
                <a:gd name="T7" fmla="*/ 499 h 908"/>
                <a:gd name="T8" fmla="*/ 452 w 1641"/>
                <a:gd name="T9" fmla="*/ 546 h 908"/>
                <a:gd name="T10" fmla="*/ 499 w 1641"/>
                <a:gd name="T11" fmla="*/ 546 h 908"/>
                <a:gd name="T12" fmla="*/ 547 w 1641"/>
                <a:gd name="T13" fmla="*/ 546 h 908"/>
                <a:gd name="T14" fmla="*/ 683 w 1641"/>
                <a:gd name="T15" fmla="*/ 409 h 908"/>
                <a:gd name="T16" fmla="*/ 773 w 1641"/>
                <a:gd name="T17" fmla="*/ 273 h 908"/>
                <a:gd name="T18" fmla="*/ 958 w 1641"/>
                <a:gd name="T19" fmla="*/ 136 h 908"/>
                <a:gd name="T20" fmla="*/ 1182 w 1641"/>
                <a:gd name="T21" fmla="*/ 136 h 908"/>
                <a:gd name="T22" fmla="*/ 1367 w 1641"/>
                <a:gd name="T23" fmla="*/ 184 h 908"/>
                <a:gd name="T24" fmla="*/ 1504 w 1641"/>
                <a:gd name="T25" fmla="*/ 321 h 908"/>
                <a:gd name="T26" fmla="*/ 1593 w 1641"/>
                <a:gd name="T27" fmla="*/ 409 h 908"/>
                <a:gd name="T28" fmla="*/ 1641 w 1641"/>
                <a:gd name="T29" fmla="*/ 458 h 908"/>
                <a:gd name="T30" fmla="*/ 1641 w 1641"/>
                <a:gd name="T31" fmla="*/ 499 h 908"/>
                <a:gd name="T32" fmla="*/ 1593 w 1641"/>
                <a:gd name="T33" fmla="*/ 499 h 908"/>
                <a:gd name="T34" fmla="*/ 1641 w 1641"/>
                <a:gd name="T35" fmla="*/ 499 h 908"/>
                <a:gd name="T36" fmla="*/ 1545 w 1641"/>
                <a:gd name="T37" fmla="*/ 546 h 908"/>
                <a:gd name="T38" fmla="*/ 1504 w 1641"/>
                <a:gd name="T39" fmla="*/ 594 h 908"/>
                <a:gd name="T40" fmla="*/ 1457 w 1641"/>
                <a:gd name="T41" fmla="*/ 635 h 908"/>
                <a:gd name="T42" fmla="*/ 1367 w 1641"/>
                <a:gd name="T43" fmla="*/ 731 h 908"/>
                <a:gd name="T44" fmla="*/ 1271 w 1641"/>
                <a:gd name="T45" fmla="*/ 820 h 908"/>
                <a:gd name="T46" fmla="*/ 1231 w 1641"/>
                <a:gd name="T47" fmla="*/ 868 h 908"/>
                <a:gd name="T48" fmla="*/ 1231 w 1641"/>
                <a:gd name="T49" fmla="*/ 908 h 908"/>
                <a:gd name="T50" fmla="*/ 1182 w 1641"/>
                <a:gd name="T51" fmla="*/ 908 h 908"/>
                <a:gd name="T52" fmla="*/ 1135 w 1641"/>
                <a:gd name="T53" fmla="*/ 908 h 908"/>
                <a:gd name="T54" fmla="*/ 1094 w 1641"/>
                <a:gd name="T55" fmla="*/ 820 h 908"/>
                <a:gd name="T56" fmla="*/ 998 w 1641"/>
                <a:gd name="T57" fmla="*/ 731 h 908"/>
                <a:gd name="T58" fmla="*/ 909 w 1641"/>
                <a:gd name="T59" fmla="*/ 635 h 908"/>
                <a:gd name="T60" fmla="*/ 725 w 1641"/>
                <a:gd name="T61" fmla="*/ 594 h 908"/>
                <a:gd name="T62" fmla="*/ 499 w 1641"/>
                <a:gd name="T63" fmla="*/ 594 h 908"/>
                <a:gd name="T64" fmla="*/ 274 w 1641"/>
                <a:gd name="T65" fmla="*/ 594 h 908"/>
                <a:gd name="T66" fmla="*/ 178 w 1641"/>
                <a:gd name="T67" fmla="*/ 499 h 908"/>
                <a:gd name="T68" fmla="*/ 90 w 1641"/>
                <a:gd name="T69" fmla="*/ 458 h 908"/>
                <a:gd name="T70" fmla="*/ 0 w 1641"/>
                <a:gd name="T71" fmla="*/ 409 h 908"/>
                <a:gd name="T72" fmla="*/ 41 w 1641"/>
                <a:gd name="T73" fmla="*/ 321 h 908"/>
                <a:gd name="T74" fmla="*/ 90 w 1641"/>
                <a:gd name="T75" fmla="*/ 273 h 908"/>
                <a:gd name="T76" fmla="*/ 137 w 1641"/>
                <a:gd name="T77" fmla="*/ 136 h 908"/>
                <a:gd name="T78" fmla="*/ 314 w 1641"/>
                <a:gd name="T79" fmla="*/ 47 h 908"/>
                <a:gd name="T80" fmla="*/ 589 w 1641"/>
                <a:gd name="T81" fmla="*/ 0 h 908"/>
                <a:gd name="T82" fmla="*/ 773 w 1641"/>
                <a:gd name="T83" fmla="*/ 89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1" h="908">
                  <a:moveTo>
                    <a:pt x="773" y="89"/>
                  </a:moveTo>
                  <a:lnTo>
                    <a:pt x="636" y="225"/>
                  </a:lnTo>
                  <a:lnTo>
                    <a:pt x="499" y="362"/>
                  </a:lnTo>
                  <a:lnTo>
                    <a:pt x="452" y="499"/>
                  </a:lnTo>
                  <a:lnTo>
                    <a:pt x="452" y="546"/>
                  </a:lnTo>
                  <a:lnTo>
                    <a:pt x="499" y="546"/>
                  </a:lnTo>
                  <a:lnTo>
                    <a:pt x="547" y="546"/>
                  </a:lnTo>
                  <a:lnTo>
                    <a:pt x="683" y="409"/>
                  </a:lnTo>
                  <a:lnTo>
                    <a:pt x="773" y="273"/>
                  </a:lnTo>
                  <a:lnTo>
                    <a:pt x="958" y="136"/>
                  </a:lnTo>
                  <a:lnTo>
                    <a:pt x="1182" y="136"/>
                  </a:lnTo>
                  <a:lnTo>
                    <a:pt x="1367" y="184"/>
                  </a:lnTo>
                  <a:lnTo>
                    <a:pt x="1504" y="321"/>
                  </a:lnTo>
                  <a:lnTo>
                    <a:pt x="1593" y="409"/>
                  </a:lnTo>
                  <a:lnTo>
                    <a:pt x="1641" y="458"/>
                  </a:lnTo>
                  <a:lnTo>
                    <a:pt x="1641" y="499"/>
                  </a:lnTo>
                  <a:lnTo>
                    <a:pt x="1593" y="499"/>
                  </a:lnTo>
                  <a:lnTo>
                    <a:pt x="1641" y="499"/>
                  </a:lnTo>
                  <a:lnTo>
                    <a:pt x="1545" y="546"/>
                  </a:lnTo>
                  <a:lnTo>
                    <a:pt x="1504" y="594"/>
                  </a:lnTo>
                  <a:lnTo>
                    <a:pt x="1457" y="635"/>
                  </a:lnTo>
                  <a:lnTo>
                    <a:pt x="1367" y="731"/>
                  </a:lnTo>
                  <a:lnTo>
                    <a:pt x="1271" y="820"/>
                  </a:lnTo>
                  <a:lnTo>
                    <a:pt x="1231" y="868"/>
                  </a:lnTo>
                  <a:lnTo>
                    <a:pt x="1231" y="908"/>
                  </a:lnTo>
                  <a:lnTo>
                    <a:pt x="1182" y="908"/>
                  </a:lnTo>
                  <a:lnTo>
                    <a:pt x="1135" y="908"/>
                  </a:lnTo>
                  <a:lnTo>
                    <a:pt x="1094" y="820"/>
                  </a:lnTo>
                  <a:lnTo>
                    <a:pt x="998" y="731"/>
                  </a:lnTo>
                  <a:lnTo>
                    <a:pt x="909" y="635"/>
                  </a:lnTo>
                  <a:lnTo>
                    <a:pt x="725" y="594"/>
                  </a:lnTo>
                  <a:lnTo>
                    <a:pt x="499" y="594"/>
                  </a:lnTo>
                  <a:lnTo>
                    <a:pt x="274" y="594"/>
                  </a:lnTo>
                  <a:lnTo>
                    <a:pt x="178" y="499"/>
                  </a:lnTo>
                  <a:lnTo>
                    <a:pt x="90" y="458"/>
                  </a:lnTo>
                  <a:lnTo>
                    <a:pt x="0" y="409"/>
                  </a:lnTo>
                  <a:lnTo>
                    <a:pt x="41" y="321"/>
                  </a:lnTo>
                  <a:lnTo>
                    <a:pt x="90" y="273"/>
                  </a:lnTo>
                  <a:lnTo>
                    <a:pt x="137" y="136"/>
                  </a:lnTo>
                  <a:lnTo>
                    <a:pt x="314" y="47"/>
                  </a:lnTo>
                  <a:lnTo>
                    <a:pt x="589" y="0"/>
                  </a:lnTo>
                  <a:lnTo>
                    <a:pt x="773" y="8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2" name="Freeform 128">
              <a:extLst>
                <a:ext uri="{FF2B5EF4-FFF2-40B4-BE49-F238E27FC236}">
                  <a16:creationId xmlns:a16="http://schemas.microsoft.com/office/drawing/2014/main" id="{A2AA0225-2CC5-40A0-A58A-7259FCBD7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1622"/>
              <a:ext cx="45" cy="41"/>
            </a:xfrm>
            <a:custGeom>
              <a:avLst/>
              <a:gdLst>
                <a:gd name="T0" fmla="*/ 451 w 451"/>
                <a:gd name="T1" fmla="*/ 0 h 410"/>
                <a:gd name="T2" fmla="*/ 411 w 451"/>
                <a:gd name="T3" fmla="*/ 184 h 410"/>
                <a:gd name="T4" fmla="*/ 315 w 451"/>
                <a:gd name="T5" fmla="*/ 320 h 410"/>
                <a:gd name="T6" fmla="*/ 178 w 451"/>
                <a:gd name="T7" fmla="*/ 410 h 410"/>
                <a:gd name="T8" fmla="*/ 0 w 451"/>
                <a:gd name="T9" fmla="*/ 369 h 410"/>
                <a:gd name="T10" fmla="*/ 0 w 451"/>
                <a:gd name="T11" fmla="*/ 320 h 410"/>
                <a:gd name="T12" fmla="*/ 42 w 451"/>
                <a:gd name="T13" fmla="*/ 232 h 410"/>
                <a:gd name="T14" fmla="*/ 226 w 451"/>
                <a:gd name="T15" fmla="*/ 184 h 410"/>
                <a:gd name="T16" fmla="*/ 362 w 451"/>
                <a:gd name="T17" fmla="*/ 47 h 410"/>
                <a:gd name="T18" fmla="*/ 451 w 451"/>
                <a:gd name="T19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1" h="410">
                  <a:moveTo>
                    <a:pt x="451" y="0"/>
                  </a:moveTo>
                  <a:lnTo>
                    <a:pt x="411" y="184"/>
                  </a:lnTo>
                  <a:lnTo>
                    <a:pt x="315" y="320"/>
                  </a:lnTo>
                  <a:lnTo>
                    <a:pt x="178" y="410"/>
                  </a:lnTo>
                  <a:lnTo>
                    <a:pt x="0" y="369"/>
                  </a:lnTo>
                  <a:lnTo>
                    <a:pt x="0" y="320"/>
                  </a:lnTo>
                  <a:lnTo>
                    <a:pt x="42" y="232"/>
                  </a:lnTo>
                  <a:lnTo>
                    <a:pt x="226" y="184"/>
                  </a:lnTo>
                  <a:lnTo>
                    <a:pt x="362" y="47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3" name="Freeform 129">
              <a:extLst>
                <a:ext uri="{FF2B5EF4-FFF2-40B4-BE49-F238E27FC236}">
                  <a16:creationId xmlns:a16="http://schemas.microsoft.com/office/drawing/2014/main" id="{FA9AE02A-E57E-42B0-BCA4-9C0C02CDB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622"/>
              <a:ext cx="50" cy="60"/>
            </a:xfrm>
            <a:custGeom>
              <a:avLst/>
              <a:gdLst>
                <a:gd name="T0" fmla="*/ 458 w 507"/>
                <a:gd name="T1" fmla="*/ 95 h 595"/>
                <a:gd name="T2" fmla="*/ 507 w 507"/>
                <a:gd name="T3" fmla="*/ 320 h 595"/>
                <a:gd name="T4" fmla="*/ 411 w 507"/>
                <a:gd name="T5" fmla="*/ 505 h 595"/>
                <a:gd name="T6" fmla="*/ 185 w 507"/>
                <a:gd name="T7" fmla="*/ 595 h 595"/>
                <a:gd name="T8" fmla="*/ 96 w 507"/>
                <a:gd name="T9" fmla="*/ 595 h 595"/>
                <a:gd name="T10" fmla="*/ 49 w 507"/>
                <a:gd name="T11" fmla="*/ 546 h 595"/>
                <a:gd name="T12" fmla="*/ 0 w 507"/>
                <a:gd name="T13" fmla="*/ 505 h 595"/>
                <a:gd name="T14" fmla="*/ 96 w 507"/>
                <a:gd name="T15" fmla="*/ 410 h 595"/>
                <a:gd name="T16" fmla="*/ 233 w 507"/>
                <a:gd name="T17" fmla="*/ 273 h 595"/>
                <a:gd name="T18" fmla="*/ 274 w 507"/>
                <a:gd name="T19" fmla="*/ 136 h 595"/>
                <a:gd name="T20" fmla="*/ 274 w 507"/>
                <a:gd name="T21" fmla="*/ 95 h 595"/>
                <a:gd name="T22" fmla="*/ 322 w 507"/>
                <a:gd name="T23" fmla="*/ 47 h 595"/>
                <a:gd name="T24" fmla="*/ 369 w 507"/>
                <a:gd name="T25" fmla="*/ 0 h 595"/>
                <a:gd name="T26" fmla="*/ 369 w 507"/>
                <a:gd name="T27" fmla="*/ 47 h 595"/>
                <a:gd name="T28" fmla="*/ 411 w 507"/>
                <a:gd name="T29" fmla="*/ 95 h 595"/>
                <a:gd name="T30" fmla="*/ 458 w 507"/>
                <a:gd name="T31" fmla="*/ 95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7" h="595">
                  <a:moveTo>
                    <a:pt x="458" y="95"/>
                  </a:moveTo>
                  <a:lnTo>
                    <a:pt x="507" y="320"/>
                  </a:lnTo>
                  <a:lnTo>
                    <a:pt x="411" y="505"/>
                  </a:lnTo>
                  <a:lnTo>
                    <a:pt x="185" y="595"/>
                  </a:lnTo>
                  <a:lnTo>
                    <a:pt x="96" y="595"/>
                  </a:lnTo>
                  <a:lnTo>
                    <a:pt x="49" y="546"/>
                  </a:lnTo>
                  <a:lnTo>
                    <a:pt x="0" y="505"/>
                  </a:lnTo>
                  <a:lnTo>
                    <a:pt x="96" y="410"/>
                  </a:lnTo>
                  <a:lnTo>
                    <a:pt x="233" y="273"/>
                  </a:lnTo>
                  <a:lnTo>
                    <a:pt x="274" y="136"/>
                  </a:lnTo>
                  <a:lnTo>
                    <a:pt x="274" y="95"/>
                  </a:lnTo>
                  <a:lnTo>
                    <a:pt x="322" y="47"/>
                  </a:lnTo>
                  <a:lnTo>
                    <a:pt x="369" y="0"/>
                  </a:lnTo>
                  <a:lnTo>
                    <a:pt x="369" y="47"/>
                  </a:lnTo>
                  <a:lnTo>
                    <a:pt x="411" y="95"/>
                  </a:lnTo>
                  <a:lnTo>
                    <a:pt x="458" y="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4" name="Freeform 130">
              <a:extLst>
                <a:ext uri="{FF2B5EF4-FFF2-40B4-BE49-F238E27FC236}">
                  <a16:creationId xmlns:a16="http://schemas.microsoft.com/office/drawing/2014/main" id="{8704988A-AA25-4F5C-802F-96B3FD0AA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1627"/>
              <a:ext cx="4" cy="5"/>
            </a:xfrm>
            <a:custGeom>
              <a:avLst/>
              <a:gdLst>
                <a:gd name="T0" fmla="*/ 47 w 47"/>
                <a:gd name="T1" fmla="*/ 0 h 48"/>
                <a:gd name="T2" fmla="*/ 0 w 47"/>
                <a:gd name="T3" fmla="*/ 0 h 48"/>
                <a:gd name="T4" fmla="*/ 0 w 47"/>
                <a:gd name="T5" fmla="*/ 48 h 48"/>
                <a:gd name="T6" fmla="*/ 0 w 47"/>
                <a:gd name="T7" fmla="*/ 0 h 48"/>
                <a:gd name="T8" fmla="*/ 47 w 4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0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5" name="Freeform 131">
              <a:extLst>
                <a:ext uri="{FF2B5EF4-FFF2-40B4-BE49-F238E27FC236}">
                  <a16:creationId xmlns:a16="http://schemas.microsoft.com/office/drawing/2014/main" id="{4752C214-1118-4367-BE33-5AE73AA0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632"/>
              <a:ext cx="23" cy="1"/>
            </a:xfrm>
            <a:custGeom>
              <a:avLst/>
              <a:gdLst>
                <a:gd name="T0" fmla="*/ 225 w 225"/>
                <a:gd name="T1" fmla="*/ 0 w 225"/>
                <a:gd name="T2" fmla="*/ 41 w 225"/>
                <a:gd name="T3" fmla="*/ 136 w 225"/>
                <a:gd name="T4" fmla="*/ 225 w 22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25">
                  <a:moveTo>
                    <a:pt x="225" y="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136" y="0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6" name="Freeform 132">
              <a:extLst>
                <a:ext uri="{FF2B5EF4-FFF2-40B4-BE49-F238E27FC236}">
                  <a16:creationId xmlns:a16="http://schemas.microsoft.com/office/drawing/2014/main" id="{9AFE7D69-B56A-4CCE-A1D7-2B8B09CC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1632"/>
              <a:ext cx="72" cy="50"/>
            </a:xfrm>
            <a:custGeom>
              <a:avLst/>
              <a:gdLst>
                <a:gd name="T0" fmla="*/ 683 w 724"/>
                <a:gd name="T1" fmla="*/ 137 h 500"/>
                <a:gd name="T2" fmla="*/ 724 w 724"/>
                <a:gd name="T3" fmla="*/ 137 h 500"/>
                <a:gd name="T4" fmla="*/ 587 w 724"/>
                <a:gd name="T5" fmla="*/ 362 h 500"/>
                <a:gd name="T6" fmla="*/ 363 w 724"/>
                <a:gd name="T7" fmla="*/ 500 h 500"/>
                <a:gd name="T8" fmla="*/ 178 w 724"/>
                <a:gd name="T9" fmla="*/ 500 h 500"/>
                <a:gd name="T10" fmla="*/ 89 w 724"/>
                <a:gd name="T11" fmla="*/ 410 h 500"/>
                <a:gd name="T12" fmla="*/ 41 w 724"/>
                <a:gd name="T13" fmla="*/ 362 h 500"/>
                <a:gd name="T14" fmla="*/ 0 w 724"/>
                <a:gd name="T15" fmla="*/ 315 h 500"/>
                <a:gd name="T16" fmla="*/ 41 w 724"/>
                <a:gd name="T17" fmla="*/ 274 h 500"/>
                <a:gd name="T18" fmla="*/ 137 w 724"/>
                <a:gd name="T19" fmla="*/ 274 h 500"/>
                <a:gd name="T20" fmla="*/ 274 w 724"/>
                <a:gd name="T21" fmla="*/ 225 h 500"/>
                <a:gd name="T22" fmla="*/ 547 w 724"/>
                <a:gd name="T23" fmla="*/ 0 h 500"/>
                <a:gd name="T24" fmla="*/ 587 w 724"/>
                <a:gd name="T25" fmla="*/ 41 h 500"/>
                <a:gd name="T26" fmla="*/ 636 w 724"/>
                <a:gd name="T27" fmla="*/ 89 h 500"/>
                <a:gd name="T28" fmla="*/ 683 w 724"/>
                <a:gd name="T29" fmla="*/ 13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4" h="500">
                  <a:moveTo>
                    <a:pt x="683" y="137"/>
                  </a:moveTo>
                  <a:lnTo>
                    <a:pt x="724" y="137"/>
                  </a:lnTo>
                  <a:lnTo>
                    <a:pt x="587" y="362"/>
                  </a:lnTo>
                  <a:lnTo>
                    <a:pt x="363" y="500"/>
                  </a:lnTo>
                  <a:lnTo>
                    <a:pt x="178" y="500"/>
                  </a:lnTo>
                  <a:lnTo>
                    <a:pt x="89" y="410"/>
                  </a:lnTo>
                  <a:lnTo>
                    <a:pt x="41" y="362"/>
                  </a:lnTo>
                  <a:lnTo>
                    <a:pt x="0" y="315"/>
                  </a:lnTo>
                  <a:lnTo>
                    <a:pt x="41" y="274"/>
                  </a:lnTo>
                  <a:lnTo>
                    <a:pt x="137" y="274"/>
                  </a:lnTo>
                  <a:lnTo>
                    <a:pt x="274" y="225"/>
                  </a:lnTo>
                  <a:lnTo>
                    <a:pt x="547" y="0"/>
                  </a:lnTo>
                  <a:lnTo>
                    <a:pt x="587" y="41"/>
                  </a:lnTo>
                  <a:lnTo>
                    <a:pt x="636" y="89"/>
                  </a:lnTo>
                  <a:lnTo>
                    <a:pt x="683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7" name="Freeform 133">
              <a:extLst>
                <a:ext uri="{FF2B5EF4-FFF2-40B4-BE49-F238E27FC236}">
                  <a16:creationId xmlns:a16="http://schemas.microsoft.com/office/drawing/2014/main" id="{2DEB16D1-CBD6-4EDA-9E66-F6EDBDAC8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632"/>
              <a:ext cx="273" cy="205"/>
            </a:xfrm>
            <a:custGeom>
              <a:avLst/>
              <a:gdLst>
                <a:gd name="T0" fmla="*/ 2685 w 2733"/>
                <a:gd name="T1" fmla="*/ 547 h 2052"/>
                <a:gd name="T2" fmla="*/ 2685 w 2733"/>
                <a:gd name="T3" fmla="*/ 636 h 2052"/>
                <a:gd name="T4" fmla="*/ 2371 w 2733"/>
                <a:gd name="T5" fmla="*/ 724 h 2052"/>
                <a:gd name="T6" fmla="*/ 2139 w 2733"/>
                <a:gd name="T7" fmla="*/ 957 h 2052"/>
                <a:gd name="T8" fmla="*/ 1824 w 2733"/>
                <a:gd name="T9" fmla="*/ 1094 h 2052"/>
                <a:gd name="T10" fmla="*/ 1687 w 2733"/>
                <a:gd name="T11" fmla="*/ 1272 h 2052"/>
                <a:gd name="T12" fmla="*/ 1960 w 2733"/>
                <a:gd name="T13" fmla="*/ 1135 h 2052"/>
                <a:gd name="T14" fmla="*/ 2508 w 2733"/>
                <a:gd name="T15" fmla="*/ 1272 h 2052"/>
                <a:gd name="T16" fmla="*/ 2508 w 2733"/>
                <a:gd name="T17" fmla="*/ 1368 h 2052"/>
                <a:gd name="T18" fmla="*/ 2412 w 2733"/>
                <a:gd name="T19" fmla="*/ 1545 h 2052"/>
                <a:gd name="T20" fmla="*/ 2235 w 2733"/>
                <a:gd name="T21" fmla="*/ 1682 h 2052"/>
                <a:gd name="T22" fmla="*/ 1960 w 2733"/>
                <a:gd name="T23" fmla="*/ 1457 h 2052"/>
                <a:gd name="T24" fmla="*/ 1455 w 2733"/>
                <a:gd name="T25" fmla="*/ 1408 h 2052"/>
                <a:gd name="T26" fmla="*/ 956 w 2733"/>
                <a:gd name="T27" fmla="*/ 1819 h 2052"/>
                <a:gd name="T28" fmla="*/ 593 w 2733"/>
                <a:gd name="T29" fmla="*/ 1956 h 2052"/>
                <a:gd name="T30" fmla="*/ 409 w 2733"/>
                <a:gd name="T31" fmla="*/ 1914 h 2052"/>
                <a:gd name="T32" fmla="*/ 273 w 2733"/>
                <a:gd name="T33" fmla="*/ 1682 h 2052"/>
                <a:gd name="T34" fmla="*/ 88 w 2733"/>
                <a:gd name="T35" fmla="*/ 1593 h 2052"/>
                <a:gd name="T36" fmla="*/ 47 w 2733"/>
                <a:gd name="T37" fmla="*/ 1545 h 2052"/>
                <a:gd name="T38" fmla="*/ 88 w 2733"/>
                <a:gd name="T39" fmla="*/ 1408 h 2052"/>
                <a:gd name="T40" fmla="*/ 499 w 2733"/>
                <a:gd name="T41" fmla="*/ 1272 h 2052"/>
                <a:gd name="T42" fmla="*/ 868 w 2733"/>
                <a:gd name="T43" fmla="*/ 1368 h 2052"/>
                <a:gd name="T44" fmla="*/ 956 w 2733"/>
                <a:gd name="T45" fmla="*/ 1545 h 2052"/>
                <a:gd name="T46" fmla="*/ 1045 w 2733"/>
                <a:gd name="T47" fmla="*/ 1641 h 2052"/>
                <a:gd name="T48" fmla="*/ 1045 w 2733"/>
                <a:gd name="T49" fmla="*/ 1408 h 2052"/>
                <a:gd name="T50" fmla="*/ 683 w 2733"/>
                <a:gd name="T51" fmla="*/ 1135 h 2052"/>
                <a:gd name="T52" fmla="*/ 593 w 2733"/>
                <a:gd name="T53" fmla="*/ 1135 h 2052"/>
                <a:gd name="T54" fmla="*/ 819 w 2733"/>
                <a:gd name="T55" fmla="*/ 909 h 2052"/>
                <a:gd name="T56" fmla="*/ 1503 w 2733"/>
                <a:gd name="T57" fmla="*/ 999 h 2052"/>
                <a:gd name="T58" fmla="*/ 1640 w 2733"/>
                <a:gd name="T59" fmla="*/ 1231 h 2052"/>
                <a:gd name="T60" fmla="*/ 1729 w 2733"/>
                <a:gd name="T61" fmla="*/ 1183 h 2052"/>
                <a:gd name="T62" fmla="*/ 1455 w 2733"/>
                <a:gd name="T63" fmla="*/ 820 h 2052"/>
                <a:gd name="T64" fmla="*/ 1318 w 2733"/>
                <a:gd name="T65" fmla="*/ 684 h 2052"/>
                <a:gd name="T66" fmla="*/ 1414 w 2733"/>
                <a:gd name="T67" fmla="*/ 588 h 2052"/>
                <a:gd name="T68" fmla="*/ 1913 w 2733"/>
                <a:gd name="T69" fmla="*/ 547 h 2052"/>
                <a:gd name="T70" fmla="*/ 2139 w 2733"/>
                <a:gd name="T71" fmla="*/ 724 h 2052"/>
                <a:gd name="T72" fmla="*/ 2235 w 2733"/>
                <a:gd name="T73" fmla="*/ 820 h 2052"/>
                <a:gd name="T74" fmla="*/ 2323 w 2733"/>
                <a:gd name="T75" fmla="*/ 773 h 2052"/>
                <a:gd name="T76" fmla="*/ 2002 w 2733"/>
                <a:gd name="T77" fmla="*/ 410 h 2052"/>
                <a:gd name="T78" fmla="*/ 1776 w 2733"/>
                <a:gd name="T79" fmla="*/ 178 h 2052"/>
                <a:gd name="T80" fmla="*/ 2139 w 2733"/>
                <a:gd name="T81" fmla="*/ 0 h 2052"/>
                <a:gd name="T82" fmla="*/ 2597 w 2733"/>
                <a:gd name="T83" fmla="*/ 315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33" h="2052">
                  <a:moveTo>
                    <a:pt x="2733" y="500"/>
                  </a:moveTo>
                  <a:lnTo>
                    <a:pt x="2685" y="547"/>
                  </a:lnTo>
                  <a:lnTo>
                    <a:pt x="2685" y="588"/>
                  </a:lnTo>
                  <a:lnTo>
                    <a:pt x="2685" y="636"/>
                  </a:lnTo>
                  <a:lnTo>
                    <a:pt x="2508" y="684"/>
                  </a:lnTo>
                  <a:lnTo>
                    <a:pt x="2371" y="724"/>
                  </a:lnTo>
                  <a:lnTo>
                    <a:pt x="2275" y="820"/>
                  </a:lnTo>
                  <a:lnTo>
                    <a:pt x="2139" y="957"/>
                  </a:lnTo>
                  <a:lnTo>
                    <a:pt x="1960" y="999"/>
                  </a:lnTo>
                  <a:lnTo>
                    <a:pt x="1824" y="1094"/>
                  </a:lnTo>
                  <a:lnTo>
                    <a:pt x="1729" y="1183"/>
                  </a:lnTo>
                  <a:lnTo>
                    <a:pt x="1687" y="1272"/>
                  </a:lnTo>
                  <a:lnTo>
                    <a:pt x="1776" y="1319"/>
                  </a:lnTo>
                  <a:lnTo>
                    <a:pt x="1960" y="1135"/>
                  </a:lnTo>
                  <a:lnTo>
                    <a:pt x="2235" y="1135"/>
                  </a:lnTo>
                  <a:lnTo>
                    <a:pt x="2508" y="1272"/>
                  </a:lnTo>
                  <a:lnTo>
                    <a:pt x="2508" y="1319"/>
                  </a:lnTo>
                  <a:lnTo>
                    <a:pt x="2508" y="1368"/>
                  </a:lnTo>
                  <a:lnTo>
                    <a:pt x="2459" y="1408"/>
                  </a:lnTo>
                  <a:lnTo>
                    <a:pt x="2412" y="1545"/>
                  </a:lnTo>
                  <a:lnTo>
                    <a:pt x="2323" y="1641"/>
                  </a:lnTo>
                  <a:lnTo>
                    <a:pt x="2235" y="1682"/>
                  </a:lnTo>
                  <a:lnTo>
                    <a:pt x="2098" y="1641"/>
                  </a:lnTo>
                  <a:lnTo>
                    <a:pt x="1960" y="1457"/>
                  </a:lnTo>
                  <a:lnTo>
                    <a:pt x="1776" y="1368"/>
                  </a:lnTo>
                  <a:lnTo>
                    <a:pt x="1455" y="1408"/>
                  </a:lnTo>
                  <a:lnTo>
                    <a:pt x="1141" y="1593"/>
                  </a:lnTo>
                  <a:lnTo>
                    <a:pt x="956" y="1819"/>
                  </a:lnTo>
                  <a:lnTo>
                    <a:pt x="772" y="1867"/>
                  </a:lnTo>
                  <a:lnTo>
                    <a:pt x="593" y="1956"/>
                  </a:lnTo>
                  <a:lnTo>
                    <a:pt x="457" y="2052"/>
                  </a:lnTo>
                  <a:lnTo>
                    <a:pt x="409" y="1914"/>
                  </a:lnTo>
                  <a:lnTo>
                    <a:pt x="362" y="1819"/>
                  </a:lnTo>
                  <a:lnTo>
                    <a:pt x="273" y="1682"/>
                  </a:lnTo>
                  <a:lnTo>
                    <a:pt x="184" y="1641"/>
                  </a:lnTo>
                  <a:lnTo>
                    <a:pt x="88" y="1593"/>
                  </a:lnTo>
                  <a:lnTo>
                    <a:pt x="0" y="1593"/>
                  </a:lnTo>
                  <a:lnTo>
                    <a:pt x="47" y="1545"/>
                  </a:lnTo>
                  <a:lnTo>
                    <a:pt x="47" y="1504"/>
                  </a:lnTo>
                  <a:lnTo>
                    <a:pt x="88" y="1408"/>
                  </a:lnTo>
                  <a:lnTo>
                    <a:pt x="273" y="1272"/>
                  </a:lnTo>
                  <a:lnTo>
                    <a:pt x="499" y="1272"/>
                  </a:lnTo>
                  <a:lnTo>
                    <a:pt x="772" y="1272"/>
                  </a:lnTo>
                  <a:lnTo>
                    <a:pt x="868" y="1368"/>
                  </a:lnTo>
                  <a:lnTo>
                    <a:pt x="908" y="1457"/>
                  </a:lnTo>
                  <a:lnTo>
                    <a:pt x="956" y="1545"/>
                  </a:lnTo>
                  <a:lnTo>
                    <a:pt x="956" y="1641"/>
                  </a:lnTo>
                  <a:lnTo>
                    <a:pt x="1045" y="1641"/>
                  </a:lnTo>
                  <a:lnTo>
                    <a:pt x="1141" y="1593"/>
                  </a:lnTo>
                  <a:lnTo>
                    <a:pt x="1045" y="1408"/>
                  </a:lnTo>
                  <a:lnTo>
                    <a:pt x="908" y="1231"/>
                  </a:lnTo>
                  <a:lnTo>
                    <a:pt x="683" y="1135"/>
                  </a:lnTo>
                  <a:lnTo>
                    <a:pt x="635" y="1135"/>
                  </a:lnTo>
                  <a:lnTo>
                    <a:pt x="593" y="1135"/>
                  </a:lnTo>
                  <a:lnTo>
                    <a:pt x="546" y="1094"/>
                  </a:lnTo>
                  <a:lnTo>
                    <a:pt x="819" y="909"/>
                  </a:lnTo>
                  <a:lnTo>
                    <a:pt x="1230" y="862"/>
                  </a:lnTo>
                  <a:lnTo>
                    <a:pt x="1503" y="999"/>
                  </a:lnTo>
                  <a:lnTo>
                    <a:pt x="1591" y="1183"/>
                  </a:lnTo>
                  <a:lnTo>
                    <a:pt x="1640" y="1231"/>
                  </a:lnTo>
                  <a:lnTo>
                    <a:pt x="1687" y="1183"/>
                  </a:lnTo>
                  <a:lnTo>
                    <a:pt x="1729" y="1183"/>
                  </a:lnTo>
                  <a:lnTo>
                    <a:pt x="1640" y="999"/>
                  </a:lnTo>
                  <a:lnTo>
                    <a:pt x="1455" y="820"/>
                  </a:lnTo>
                  <a:lnTo>
                    <a:pt x="1277" y="724"/>
                  </a:lnTo>
                  <a:lnTo>
                    <a:pt x="1318" y="684"/>
                  </a:lnTo>
                  <a:lnTo>
                    <a:pt x="1367" y="636"/>
                  </a:lnTo>
                  <a:lnTo>
                    <a:pt x="1414" y="588"/>
                  </a:lnTo>
                  <a:lnTo>
                    <a:pt x="1640" y="500"/>
                  </a:lnTo>
                  <a:lnTo>
                    <a:pt x="1913" y="547"/>
                  </a:lnTo>
                  <a:lnTo>
                    <a:pt x="2139" y="684"/>
                  </a:lnTo>
                  <a:lnTo>
                    <a:pt x="2139" y="724"/>
                  </a:lnTo>
                  <a:lnTo>
                    <a:pt x="2139" y="820"/>
                  </a:lnTo>
                  <a:lnTo>
                    <a:pt x="2235" y="820"/>
                  </a:lnTo>
                  <a:lnTo>
                    <a:pt x="2275" y="820"/>
                  </a:lnTo>
                  <a:lnTo>
                    <a:pt x="2323" y="773"/>
                  </a:lnTo>
                  <a:lnTo>
                    <a:pt x="2186" y="500"/>
                  </a:lnTo>
                  <a:lnTo>
                    <a:pt x="2002" y="410"/>
                  </a:lnTo>
                  <a:lnTo>
                    <a:pt x="1729" y="315"/>
                  </a:lnTo>
                  <a:lnTo>
                    <a:pt x="1776" y="178"/>
                  </a:lnTo>
                  <a:lnTo>
                    <a:pt x="1960" y="89"/>
                  </a:lnTo>
                  <a:lnTo>
                    <a:pt x="2139" y="0"/>
                  </a:lnTo>
                  <a:lnTo>
                    <a:pt x="2412" y="89"/>
                  </a:lnTo>
                  <a:lnTo>
                    <a:pt x="2597" y="315"/>
                  </a:lnTo>
                  <a:lnTo>
                    <a:pt x="2733" y="50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8" name="Rectangle 134">
              <a:extLst>
                <a:ext uri="{FF2B5EF4-FFF2-40B4-BE49-F238E27FC236}">
                  <a16:creationId xmlns:a16="http://schemas.microsoft.com/office/drawing/2014/main" id="{B6BCCE4A-CB7D-45BC-A3B0-99AF71B26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1641"/>
              <a:ext cx="4" cy="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59" name="Freeform 135">
              <a:extLst>
                <a:ext uri="{FF2B5EF4-FFF2-40B4-BE49-F238E27FC236}">
                  <a16:creationId xmlns:a16="http://schemas.microsoft.com/office/drawing/2014/main" id="{C9E459FA-E09A-4EE6-B27F-B6582647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645"/>
              <a:ext cx="78" cy="14"/>
            </a:xfrm>
            <a:custGeom>
              <a:avLst/>
              <a:gdLst>
                <a:gd name="T0" fmla="*/ 772 w 772"/>
                <a:gd name="T1" fmla="*/ 88 h 137"/>
                <a:gd name="T2" fmla="*/ 684 w 772"/>
                <a:gd name="T3" fmla="*/ 41 h 137"/>
                <a:gd name="T4" fmla="*/ 588 w 772"/>
                <a:gd name="T5" fmla="*/ 41 h 137"/>
                <a:gd name="T6" fmla="*/ 499 w 772"/>
                <a:gd name="T7" fmla="*/ 88 h 137"/>
                <a:gd name="T8" fmla="*/ 410 w 772"/>
                <a:gd name="T9" fmla="*/ 88 h 137"/>
                <a:gd name="T10" fmla="*/ 315 w 772"/>
                <a:gd name="T11" fmla="*/ 88 h 137"/>
                <a:gd name="T12" fmla="*/ 273 w 772"/>
                <a:gd name="T13" fmla="*/ 88 h 137"/>
                <a:gd name="T14" fmla="*/ 177 w 772"/>
                <a:gd name="T15" fmla="*/ 137 h 137"/>
                <a:gd name="T16" fmla="*/ 89 w 772"/>
                <a:gd name="T17" fmla="*/ 137 h 137"/>
                <a:gd name="T18" fmla="*/ 0 w 772"/>
                <a:gd name="T19" fmla="*/ 137 h 137"/>
                <a:gd name="T20" fmla="*/ 89 w 772"/>
                <a:gd name="T21" fmla="*/ 88 h 137"/>
                <a:gd name="T22" fmla="*/ 273 w 772"/>
                <a:gd name="T23" fmla="*/ 88 h 137"/>
                <a:gd name="T24" fmla="*/ 410 w 772"/>
                <a:gd name="T25" fmla="*/ 41 h 137"/>
                <a:gd name="T26" fmla="*/ 451 w 772"/>
                <a:gd name="T27" fmla="*/ 41 h 137"/>
                <a:gd name="T28" fmla="*/ 451 w 772"/>
                <a:gd name="T29" fmla="*/ 0 h 137"/>
                <a:gd name="T30" fmla="*/ 546 w 772"/>
                <a:gd name="T31" fmla="*/ 0 h 137"/>
                <a:gd name="T32" fmla="*/ 684 w 772"/>
                <a:gd name="T33" fmla="*/ 41 h 137"/>
                <a:gd name="T34" fmla="*/ 772 w 772"/>
                <a:gd name="T35" fmla="*/ 8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2" h="137">
                  <a:moveTo>
                    <a:pt x="772" y="88"/>
                  </a:moveTo>
                  <a:lnTo>
                    <a:pt x="684" y="41"/>
                  </a:lnTo>
                  <a:lnTo>
                    <a:pt x="588" y="41"/>
                  </a:lnTo>
                  <a:lnTo>
                    <a:pt x="499" y="88"/>
                  </a:lnTo>
                  <a:lnTo>
                    <a:pt x="410" y="88"/>
                  </a:lnTo>
                  <a:lnTo>
                    <a:pt x="315" y="88"/>
                  </a:lnTo>
                  <a:lnTo>
                    <a:pt x="273" y="88"/>
                  </a:lnTo>
                  <a:lnTo>
                    <a:pt x="177" y="137"/>
                  </a:lnTo>
                  <a:lnTo>
                    <a:pt x="89" y="137"/>
                  </a:lnTo>
                  <a:lnTo>
                    <a:pt x="0" y="137"/>
                  </a:lnTo>
                  <a:lnTo>
                    <a:pt x="89" y="88"/>
                  </a:lnTo>
                  <a:lnTo>
                    <a:pt x="273" y="88"/>
                  </a:lnTo>
                  <a:lnTo>
                    <a:pt x="410" y="41"/>
                  </a:lnTo>
                  <a:lnTo>
                    <a:pt x="451" y="41"/>
                  </a:lnTo>
                  <a:lnTo>
                    <a:pt x="451" y="0"/>
                  </a:lnTo>
                  <a:lnTo>
                    <a:pt x="546" y="0"/>
                  </a:lnTo>
                  <a:lnTo>
                    <a:pt x="684" y="41"/>
                  </a:lnTo>
                  <a:lnTo>
                    <a:pt x="772" y="8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0" name="Freeform 136">
              <a:extLst>
                <a:ext uri="{FF2B5EF4-FFF2-40B4-BE49-F238E27FC236}">
                  <a16:creationId xmlns:a16="http://schemas.microsoft.com/office/drawing/2014/main" id="{04FD1265-1A39-44C1-BC1E-D52FC422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649"/>
              <a:ext cx="132" cy="83"/>
            </a:xfrm>
            <a:custGeom>
              <a:avLst/>
              <a:gdLst>
                <a:gd name="T0" fmla="*/ 1231 w 1320"/>
                <a:gd name="T1" fmla="*/ 595 h 821"/>
                <a:gd name="T2" fmla="*/ 1183 w 1320"/>
                <a:gd name="T3" fmla="*/ 595 h 821"/>
                <a:gd name="T4" fmla="*/ 1142 w 1320"/>
                <a:gd name="T5" fmla="*/ 642 h 821"/>
                <a:gd name="T6" fmla="*/ 772 w 1320"/>
                <a:gd name="T7" fmla="*/ 731 h 821"/>
                <a:gd name="T8" fmla="*/ 410 w 1320"/>
                <a:gd name="T9" fmla="*/ 779 h 821"/>
                <a:gd name="T10" fmla="*/ 89 w 1320"/>
                <a:gd name="T11" fmla="*/ 821 h 821"/>
                <a:gd name="T12" fmla="*/ 0 w 1320"/>
                <a:gd name="T13" fmla="*/ 821 h 821"/>
                <a:gd name="T14" fmla="*/ 89 w 1320"/>
                <a:gd name="T15" fmla="*/ 779 h 821"/>
                <a:gd name="T16" fmla="*/ 185 w 1320"/>
                <a:gd name="T17" fmla="*/ 731 h 821"/>
                <a:gd name="T18" fmla="*/ 273 w 1320"/>
                <a:gd name="T19" fmla="*/ 684 h 821"/>
                <a:gd name="T20" fmla="*/ 459 w 1320"/>
                <a:gd name="T21" fmla="*/ 546 h 821"/>
                <a:gd name="T22" fmla="*/ 772 w 1320"/>
                <a:gd name="T23" fmla="*/ 322 h 821"/>
                <a:gd name="T24" fmla="*/ 1094 w 1320"/>
                <a:gd name="T25" fmla="*/ 137 h 821"/>
                <a:gd name="T26" fmla="*/ 1320 w 1320"/>
                <a:gd name="T27" fmla="*/ 0 h 821"/>
                <a:gd name="T28" fmla="*/ 1320 w 1320"/>
                <a:gd name="T29" fmla="*/ 232 h 821"/>
                <a:gd name="T30" fmla="*/ 1278 w 1320"/>
                <a:gd name="T31" fmla="*/ 410 h 821"/>
                <a:gd name="T32" fmla="*/ 1231 w 1320"/>
                <a:gd name="T33" fmla="*/ 595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0" h="821">
                  <a:moveTo>
                    <a:pt x="1231" y="595"/>
                  </a:moveTo>
                  <a:lnTo>
                    <a:pt x="1183" y="595"/>
                  </a:lnTo>
                  <a:lnTo>
                    <a:pt x="1142" y="642"/>
                  </a:lnTo>
                  <a:lnTo>
                    <a:pt x="772" y="731"/>
                  </a:lnTo>
                  <a:lnTo>
                    <a:pt x="410" y="779"/>
                  </a:lnTo>
                  <a:lnTo>
                    <a:pt x="89" y="821"/>
                  </a:lnTo>
                  <a:lnTo>
                    <a:pt x="0" y="821"/>
                  </a:lnTo>
                  <a:lnTo>
                    <a:pt x="89" y="779"/>
                  </a:lnTo>
                  <a:lnTo>
                    <a:pt x="185" y="731"/>
                  </a:lnTo>
                  <a:lnTo>
                    <a:pt x="273" y="684"/>
                  </a:lnTo>
                  <a:lnTo>
                    <a:pt x="459" y="546"/>
                  </a:lnTo>
                  <a:lnTo>
                    <a:pt x="772" y="322"/>
                  </a:lnTo>
                  <a:lnTo>
                    <a:pt x="1094" y="137"/>
                  </a:lnTo>
                  <a:lnTo>
                    <a:pt x="1320" y="0"/>
                  </a:lnTo>
                  <a:lnTo>
                    <a:pt x="1320" y="232"/>
                  </a:lnTo>
                  <a:lnTo>
                    <a:pt x="1278" y="410"/>
                  </a:lnTo>
                  <a:lnTo>
                    <a:pt x="1231" y="5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1" name="Freeform 137">
              <a:extLst>
                <a:ext uri="{FF2B5EF4-FFF2-40B4-BE49-F238E27FC236}">
                  <a16:creationId xmlns:a16="http://schemas.microsoft.com/office/drawing/2014/main" id="{DD2125E8-46FC-4D0E-88D6-C5B88A38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659"/>
              <a:ext cx="50" cy="18"/>
            </a:xfrm>
            <a:custGeom>
              <a:avLst/>
              <a:gdLst>
                <a:gd name="T0" fmla="*/ 321 w 499"/>
                <a:gd name="T1" fmla="*/ 136 h 177"/>
                <a:gd name="T2" fmla="*/ 321 w 499"/>
                <a:gd name="T3" fmla="*/ 88 h 177"/>
                <a:gd name="T4" fmla="*/ 410 w 499"/>
                <a:gd name="T5" fmla="*/ 88 h 177"/>
                <a:gd name="T6" fmla="*/ 499 w 499"/>
                <a:gd name="T7" fmla="*/ 136 h 177"/>
                <a:gd name="T8" fmla="*/ 499 w 499"/>
                <a:gd name="T9" fmla="*/ 177 h 177"/>
                <a:gd name="T10" fmla="*/ 321 w 499"/>
                <a:gd name="T11" fmla="*/ 177 h 177"/>
                <a:gd name="T12" fmla="*/ 136 w 499"/>
                <a:gd name="T13" fmla="*/ 136 h 177"/>
                <a:gd name="T14" fmla="*/ 0 w 499"/>
                <a:gd name="T15" fmla="*/ 41 h 177"/>
                <a:gd name="T16" fmla="*/ 89 w 499"/>
                <a:gd name="T17" fmla="*/ 41 h 177"/>
                <a:gd name="T18" fmla="*/ 185 w 499"/>
                <a:gd name="T19" fmla="*/ 0 h 177"/>
                <a:gd name="T20" fmla="*/ 273 w 499"/>
                <a:gd name="T21" fmla="*/ 0 h 177"/>
                <a:gd name="T22" fmla="*/ 273 w 499"/>
                <a:gd name="T23" fmla="*/ 41 h 177"/>
                <a:gd name="T24" fmla="*/ 273 w 499"/>
                <a:gd name="T25" fmla="*/ 88 h 177"/>
                <a:gd name="T26" fmla="*/ 321 w 499"/>
                <a:gd name="T27" fmla="*/ 13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9" h="177">
                  <a:moveTo>
                    <a:pt x="321" y="136"/>
                  </a:moveTo>
                  <a:lnTo>
                    <a:pt x="321" y="88"/>
                  </a:lnTo>
                  <a:lnTo>
                    <a:pt x="410" y="88"/>
                  </a:lnTo>
                  <a:lnTo>
                    <a:pt x="499" y="136"/>
                  </a:lnTo>
                  <a:lnTo>
                    <a:pt x="499" y="177"/>
                  </a:lnTo>
                  <a:lnTo>
                    <a:pt x="321" y="177"/>
                  </a:lnTo>
                  <a:lnTo>
                    <a:pt x="136" y="136"/>
                  </a:lnTo>
                  <a:lnTo>
                    <a:pt x="0" y="41"/>
                  </a:lnTo>
                  <a:lnTo>
                    <a:pt x="89" y="41"/>
                  </a:lnTo>
                  <a:lnTo>
                    <a:pt x="185" y="0"/>
                  </a:lnTo>
                  <a:lnTo>
                    <a:pt x="273" y="0"/>
                  </a:lnTo>
                  <a:lnTo>
                    <a:pt x="273" y="41"/>
                  </a:lnTo>
                  <a:lnTo>
                    <a:pt x="273" y="88"/>
                  </a:lnTo>
                  <a:lnTo>
                    <a:pt x="321" y="13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2" name="Freeform 138">
              <a:extLst>
                <a:ext uri="{FF2B5EF4-FFF2-40B4-BE49-F238E27FC236}">
                  <a16:creationId xmlns:a16="http://schemas.microsoft.com/office/drawing/2014/main" id="{6D5D7978-B335-43B8-8D4F-42D1C252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663"/>
              <a:ext cx="4" cy="1"/>
            </a:xfrm>
            <a:custGeom>
              <a:avLst/>
              <a:gdLst>
                <a:gd name="T0" fmla="*/ 41 w 41"/>
                <a:gd name="T1" fmla="*/ 0 w 41"/>
                <a:gd name="T2" fmla="*/ 41 w 4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1">
                  <a:moveTo>
                    <a:pt x="41" y="0"/>
                  </a:moveTo>
                  <a:lnTo>
                    <a:pt x="0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3" name="Freeform 139">
              <a:extLst>
                <a:ext uri="{FF2B5EF4-FFF2-40B4-BE49-F238E27FC236}">
                  <a16:creationId xmlns:a16="http://schemas.microsoft.com/office/drawing/2014/main" id="{9BC90F6A-90B0-496C-A186-7A6FC75B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1668"/>
              <a:ext cx="9" cy="5"/>
            </a:xfrm>
            <a:custGeom>
              <a:avLst/>
              <a:gdLst>
                <a:gd name="T0" fmla="*/ 89 w 89"/>
                <a:gd name="T1" fmla="*/ 0 h 48"/>
                <a:gd name="T2" fmla="*/ 89 w 89"/>
                <a:gd name="T3" fmla="*/ 48 h 48"/>
                <a:gd name="T4" fmla="*/ 48 w 89"/>
                <a:gd name="T5" fmla="*/ 48 h 48"/>
                <a:gd name="T6" fmla="*/ 0 w 89"/>
                <a:gd name="T7" fmla="*/ 48 h 48"/>
                <a:gd name="T8" fmla="*/ 48 w 89"/>
                <a:gd name="T9" fmla="*/ 0 h 48"/>
                <a:gd name="T10" fmla="*/ 89 w 89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48">
                  <a:moveTo>
                    <a:pt x="89" y="0"/>
                  </a:moveTo>
                  <a:lnTo>
                    <a:pt x="89" y="48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48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4" name="Freeform 140">
              <a:extLst>
                <a:ext uri="{FF2B5EF4-FFF2-40B4-BE49-F238E27FC236}">
                  <a16:creationId xmlns:a16="http://schemas.microsoft.com/office/drawing/2014/main" id="{BB399E6F-7249-4E85-B60C-8624411B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1673"/>
              <a:ext cx="55" cy="45"/>
            </a:xfrm>
            <a:custGeom>
              <a:avLst/>
              <a:gdLst>
                <a:gd name="T0" fmla="*/ 546 w 546"/>
                <a:gd name="T1" fmla="*/ 90 h 452"/>
                <a:gd name="T2" fmla="*/ 450 w 546"/>
                <a:gd name="T3" fmla="*/ 226 h 452"/>
                <a:gd name="T4" fmla="*/ 362 w 546"/>
                <a:gd name="T5" fmla="*/ 314 h 452"/>
                <a:gd name="T6" fmla="*/ 225 w 546"/>
                <a:gd name="T7" fmla="*/ 410 h 452"/>
                <a:gd name="T8" fmla="*/ 177 w 546"/>
                <a:gd name="T9" fmla="*/ 452 h 452"/>
                <a:gd name="T10" fmla="*/ 89 w 546"/>
                <a:gd name="T11" fmla="*/ 452 h 452"/>
                <a:gd name="T12" fmla="*/ 40 w 546"/>
                <a:gd name="T13" fmla="*/ 410 h 452"/>
                <a:gd name="T14" fmla="*/ 40 w 546"/>
                <a:gd name="T15" fmla="*/ 363 h 452"/>
                <a:gd name="T16" fmla="*/ 0 w 546"/>
                <a:gd name="T17" fmla="*/ 314 h 452"/>
                <a:gd name="T18" fmla="*/ 0 w 546"/>
                <a:gd name="T19" fmla="*/ 274 h 452"/>
                <a:gd name="T20" fmla="*/ 136 w 546"/>
                <a:gd name="T21" fmla="*/ 226 h 452"/>
                <a:gd name="T22" fmla="*/ 273 w 546"/>
                <a:gd name="T23" fmla="*/ 137 h 452"/>
                <a:gd name="T24" fmla="*/ 409 w 546"/>
                <a:gd name="T25" fmla="*/ 41 h 452"/>
                <a:gd name="T26" fmla="*/ 450 w 546"/>
                <a:gd name="T27" fmla="*/ 0 h 452"/>
                <a:gd name="T28" fmla="*/ 499 w 546"/>
                <a:gd name="T29" fmla="*/ 41 h 452"/>
                <a:gd name="T30" fmla="*/ 546 w 546"/>
                <a:gd name="T31" fmla="*/ 9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6" h="452">
                  <a:moveTo>
                    <a:pt x="546" y="90"/>
                  </a:moveTo>
                  <a:lnTo>
                    <a:pt x="450" y="226"/>
                  </a:lnTo>
                  <a:lnTo>
                    <a:pt x="362" y="314"/>
                  </a:lnTo>
                  <a:lnTo>
                    <a:pt x="225" y="410"/>
                  </a:lnTo>
                  <a:lnTo>
                    <a:pt x="177" y="452"/>
                  </a:lnTo>
                  <a:lnTo>
                    <a:pt x="89" y="452"/>
                  </a:lnTo>
                  <a:lnTo>
                    <a:pt x="40" y="410"/>
                  </a:lnTo>
                  <a:lnTo>
                    <a:pt x="40" y="363"/>
                  </a:lnTo>
                  <a:lnTo>
                    <a:pt x="0" y="314"/>
                  </a:lnTo>
                  <a:lnTo>
                    <a:pt x="0" y="274"/>
                  </a:lnTo>
                  <a:lnTo>
                    <a:pt x="136" y="226"/>
                  </a:lnTo>
                  <a:lnTo>
                    <a:pt x="273" y="137"/>
                  </a:lnTo>
                  <a:lnTo>
                    <a:pt x="409" y="41"/>
                  </a:lnTo>
                  <a:lnTo>
                    <a:pt x="450" y="0"/>
                  </a:lnTo>
                  <a:lnTo>
                    <a:pt x="499" y="41"/>
                  </a:lnTo>
                  <a:lnTo>
                    <a:pt x="546" y="9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5" name="Freeform 141">
              <a:extLst>
                <a:ext uri="{FF2B5EF4-FFF2-40B4-BE49-F238E27FC236}">
                  <a16:creationId xmlns:a16="http://schemas.microsoft.com/office/drawing/2014/main" id="{5BB9248D-3235-4B45-B2C1-8BA15D972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673"/>
              <a:ext cx="100" cy="145"/>
            </a:xfrm>
            <a:custGeom>
              <a:avLst/>
              <a:gdLst>
                <a:gd name="T0" fmla="*/ 225 w 1004"/>
                <a:gd name="T1" fmla="*/ 41 h 1457"/>
                <a:gd name="T2" fmla="*/ 184 w 1004"/>
                <a:gd name="T3" fmla="*/ 90 h 1457"/>
                <a:gd name="T4" fmla="*/ 225 w 1004"/>
                <a:gd name="T5" fmla="*/ 90 h 1457"/>
                <a:gd name="T6" fmla="*/ 273 w 1004"/>
                <a:gd name="T7" fmla="*/ 90 h 1457"/>
                <a:gd name="T8" fmla="*/ 546 w 1004"/>
                <a:gd name="T9" fmla="*/ 226 h 1457"/>
                <a:gd name="T10" fmla="*/ 772 w 1004"/>
                <a:gd name="T11" fmla="*/ 452 h 1457"/>
                <a:gd name="T12" fmla="*/ 1004 w 1004"/>
                <a:gd name="T13" fmla="*/ 684 h 1457"/>
                <a:gd name="T14" fmla="*/ 957 w 1004"/>
                <a:gd name="T15" fmla="*/ 725 h 1457"/>
                <a:gd name="T16" fmla="*/ 1004 w 1004"/>
                <a:gd name="T17" fmla="*/ 725 h 1457"/>
                <a:gd name="T18" fmla="*/ 1004 w 1004"/>
                <a:gd name="T19" fmla="*/ 958 h 1457"/>
                <a:gd name="T20" fmla="*/ 1004 w 1004"/>
                <a:gd name="T21" fmla="*/ 1183 h 1457"/>
                <a:gd name="T22" fmla="*/ 957 w 1004"/>
                <a:gd name="T23" fmla="*/ 1367 h 1457"/>
                <a:gd name="T24" fmla="*/ 868 w 1004"/>
                <a:gd name="T25" fmla="*/ 1320 h 1457"/>
                <a:gd name="T26" fmla="*/ 772 w 1004"/>
                <a:gd name="T27" fmla="*/ 1367 h 1457"/>
                <a:gd name="T28" fmla="*/ 731 w 1004"/>
                <a:gd name="T29" fmla="*/ 1409 h 1457"/>
                <a:gd name="T30" fmla="*/ 731 w 1004"/>
                <a:gd name="T31" fmla="*/ 1457 h 1457"/>
                <a:gd name="T32" fmla="*/ 819 w 1004"/>
                <a:gd name="T33" fmla="*/ 1094 h 1457"/>
                <a:gd name="T34" fmla="*/ 731 w 1004"/>
                <a:gd name="T35" fmla="*/ 773 h 1457"/>
                <a:gd name="T36" fmla="*/ 683 w 1004"/>
                <a:gd name="T37" fmla="*/ 547 h 1457"/>
                <a:gd name="T38" fmla="*/ 458 w 1004"/>
                <a:gd name="T39" fmla="*/ 363 h 1457"/>
                <a:gd name="T40" fmla="*/ 273 w 1004"/>
                <a:gd name="T41" fmla="*/ 226 h 1457"/>
                <a:gd name="T42" fmla="*/ 0 w 1004"/>
                <a:gd name="T43" fmla="*/ 137 h 1457"/>
                <a:gd name="T44" fmla="*/ 47 w 1004"/>
                <a:gd name="T45" fmla="*/ 90 h 1457"/>
                <a:gd name="T46" fmla="*/ 0 w 1004"/>
                <a:gd name="T47" fmla="*/ 41 h 1457"/>
                <a:gd name="T48" fmla="*/ 0 w 1004"/>
                <a:gd name="T49" fmla="*/ 0 h 1457"/>
                <a:gd name="T50" fmla="*/ 47 w 1004"/>
                <a:gd name="T51" fmla="*/ 0 h 1457"/>
                <a:gd name="T52" fmla="*/ 136 w 1004"/>
                <a:gd name="T53" fmla="*/ 41 h 1457"/>
                <a:gd name="T54" fmla="*/ 225 w 1004"/>
                <a:gd name="T55" fmla="*/ 41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4" h="1457">
                  <a:moveTo>
                    <a:pt x="225" y="41"/>
                  </a:moveTo>
                  <a:lnTo>
                    <a:pt x="184" y="90"/>
                  </a:lnTo>
                  <a:lnTo>
                    <a:pt x="225" y="90"/>
                  </a:lnTo>
                  <a:lnTo>
                    <a:pt x="273" y="90"/>
                  </a:lnTo>
                  <a:lnTo>
                    <a:pt x="546" y="226"/>
                  </a:lnTo>
                  <a:lnTo>
                    <a:pt x="772" y="452"/>
                  </a:lnTo>
                  <a:lnTo>
                    <a:pt x="1004" y="684"/>
                  </a:lnTo>
                  <a:lnTo>
                    <a:pt x="957" y="725"/>
                  </a:lnTo>
                  <a:lnTo>
                    <a:pt x="1004" y="725"/>
                  </a:lnTo>
                  <a:lnTo>
                    <a:pt x="1004" y="958"/>
                  </a:lnTo>
                  <a:lnTo>
                    <a:pt x="1004" y="1183"/>
                  </a:lnTo>
                  <a:lnTo>
                    <a:pt x="957" y="1367"/>
                  </a:lnTo>
                  <a:lnTo>
                    <a:pt x="868" y="1320"/>
                  </a:lnTo>
                  <a:lnTo>
                    <a:pt x="772" y="1367"/>
                  </a:lnTo>
                  <a:lnTo>
                    <a:pt x="731" y="1409"/>
                  </a:lnTo>
                  <a:lnTo>
                    <a:pt x="731" y="1457"/>
                  </a:lnTo>
                  <a:lnTo>
                    <a:pt x="819" y="1094"/>
                  </a:lnTo>
                  <a:lnTo>
                    <a:pt x="731" y="773"/>
                  </a:lnTo>
                  <a:lnTo>
                    <a:pt x="683" y="547"/>
                  </a:lnTo>
                  <a:lnTo>
                    <a:pt x="458" y="363"/>
                  </a:lnTo>
                  <a:lnTo>
                    <a:pt x="273" y="226"/>
                  </a:lnTo>
                  <a:lnTo>
                    <a:pt x="0" y="137"/>
                  </a:lnTo>
                  <a:lnTo>
                    <a:pt x="47" y="90"/>
                  </a:lnTo>
                  <a:lnTo>
                    <a:pt x="0" y="41"/>
                  </a:lnTo>
                  <a:lnTo>
                    <a:pt x="0" y="0"/>
                  </a:lnTo>
                  <a:lnTo>
                    <a:pt x="47" y="0"/>
                  </a:lnTo>
                  <a:lnTo>
                    <a:pt x="136" y="41"/>
                  </a:lnTo>
                  <a:lnTo>
                    <a:pt x="225" y="4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6" name="Freeform 142">
              <a:extLst>
                <a:ext uri="{FF2B5EF4-FFF2-40B4-BE49-F238E27FC236}">
                  <a16:creationId xmlns:a16="http://schemas.microsoft.com/office/drawing/2014/main" id="{B87933EB-511C-4C35-84D4-67078849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677"/>
              <a:ext cx="69" cy="50"/>
            </a:xfrm>
            <a:custGeom>
              <a:avLst/>
              <a:gdLst>
                <a:gd name="T0" fmla="*/ 684 w 684"/>
                <a:gd name="T1" fmla="*/ 322 h 506"/>
                <a:gd name="T2" fmla="*/ 547 w 684"/>
                <a:gd name="T3" fmla="*/ 411 h 506"/>
                <a:gd name="T4" fmla="*/ 458 w 684"/>
                <a:gd name="T5" fmla="*/ 458 h 506"/>
                <a:gd name="T6" fmla="*/ 321 w 684"/>
                <a:gd name="T7" fmla="*/ 506 h 506"/>
                <a:gd name="T8" fmla="*/ 232 w 684"/>
                <a:gd name="T9" fmla="*/ 369 h 506"/>
                <a:gd name="T10" fmla="*/ 136 w 684"/>
                <a:gd name="T11" fmla="*/ 273 h 506"/>
                <a:gd name="T12" fmla="*/ 0 w 684"/>
                <a:gd name="T13" fmla="*/ 185 h 506"/>
                <a:gd name="T14" fmla="*/ 185 w 684"/>
                <a:gd name="T15" fmla="*/ 0 h 506"/>
                <a:gd name="T16" fmla="*/ 505 w 684"/>
                <a:gd name="T17" fmla="*/ 0 h 506"/>
                <a:gd name="T18" fmla="*/ 684 w 684"/>
                <a:gd name="T19" fmla="*/ 322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4" h="506">
                  <a:moveTo>
                    <a:pt x="684" y="322"/>
                  </a:moveTo>
                  <a:lnTo>
                    <a:pt x="547" y="411"/>
                  </a:lnTo>
                  <a:lnTo>
                    <a:pt x="458" y="458"/>
                  </a:lnTo>
                  <a:lnTo>
                    <a:pt x="321" y="506"/>
                  </a:lnTo>
                  <a:lnTo>
                    <a:pt x="232" y="369"/>
                  </a:lnTo>
                  <a:lnTo>
                    <a:pt x="136" y="273"/>
                  </a:lnTo>
                  <a:lnTo>
                    <a:pt x="0" y="185"/>
                  </a:lnTo>
                  <a:lnTo>
                    <a:pt x="185" y="0"/>
                  </a:lnTo>
                  <a:lnTo>
                    <a:pt x="505" y="0"/>
                  </a:lnTo>
                  <a:lnTo>
                    <a:pt x="684" y="32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7" name="Freeform 143">
              <a:extLst>
                <a:ext uri="{FF2B5EF4-FFF2-40B4-BE49-F238E27FC236}">
                  <a16:creationId xmlns:a16="http://schemas.microsoft.com/office/drawing/2014/main" id="{0D7A0659-EA23-4C51-9DE2-5084A59D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677"/>
              <a:ext cx="9" cy="5"/>
            </a:xfrm>
            <a:custGeom>
              <a:avLst/>
              <a:gdLst>
                <a:gd name="T0" fmla="*/ 89 w 89"/>
                <a:gd name="T1" fmla="*/ 0 h 49"/>
                <a:gd name="T2" fmla="*/ 40 w 89"/>
                <a:gd name="T3" fmla="*/ 49 h 49"/>
                <a:gd name="T4" fmla="*/ 0 w 89"/>
                <a:gd name="T5" fmla="*/ 49 h 49"/>
                <a:gd name="T6" fmla="*/ 40 w 89"/>
                <a:gd name="T7" fmla="*/ 49 h 49"/>
                <a:gd name="T8" fmla="*/ 40 w 89"/>
                <a:gd name="T9" fmla="*/ 0 h 49"/>
                <a:gd name="T10" fmla="*/ 89 w 89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49">
                  <a:moveTo>
                    <a:pt x="89" y="0"/>
                  </a:moveTo>
                  <a:lnTo>
                    <a:pt x="40" y="49"/>
                  </a:lnTo>
                  <a:lnTo>
                    <a:pt x="0" y="49"/>
                  </a:lnTo>
                  <a:lnTo>
                    <a:pt x="40" y="49"/>
                  </a:lnTo>
                  <a:lnTo>
                    <a:pt x="40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8" name="Freeform 144">
              <a:extLst>
                <a:ext uri="{FF2B5EF4-FFF2-40B4-BE49-F238E27FC236}">
                  <a16:creationId xmlns:a16="http://schemas.microsoft.com/office/drawing/2014/main" id="{9711F6BF-BD3B-403B-B9BA-CAD32CE4B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677"/>
              <a:ext cx="55" cy="50"/>
            </a:xfrm>
            <a:custGeom>
              <a:avLst/>
              <a:gdLst>
                <a:gd name="T0" fmla="*/ 546 w 546"/>
                <a:gd name="T1" fmla="*/ 96 h 506"/>
                <a:gd name="T2" fmla="*/ 546 w 546"/>
                <a:gd name="T3" fmla="*/ 137 h 506"/>
                <a:gd name="T4" fmla="*/ 546 w 546"/>
                <a:gd name="T5" fmla="*/ 273 h 506"/>
                <a:gd name="T6" fmla="*/ 457 w 546"/>
                <a:gd name="T7" fmla="*/ 411 h 506"/>
                <a:gd name="T8" fmla="*/ 273 w 546"/>
                <a:gd name="T9" fmla="*/ 506 h 506"/>
                <a:gd name="T10" fmla="*/ 136 w 546"/>
                <a:gd name="T11" fmla="*/ 458 h 506"/>
                <a:gd name="T12" fmla="*/ 95 w 546"/>
                <a:gd name="T13" fmla="*/ 411 h 506"/>
                <a:gd name="T14" fmla="*/ 0 w 546"/>
                <a:gd name="T15" fmla="*/ 369 h 506"/>
                <a:gd name="T16" fmla="*/ 0 w 546"/>
                <a:gd name="T17" fmla="*/ 322 h 506"/>
                <a:gd name="T18" fmla="*/ 0 w 546"/>
                <a:gd name="T19" fmla="*/ 233 h 506"/>
                <a:gd name="T20" fmla="*/ 47 w 546"/>
                <a:gd name="T21" fmla="*/ 185 h 506"/>
                <a:gd name="T22" fmla="*/ 184 w 546"/>
                <a:gd name="T23" fmla="*/ 185 h 506"/>
                <a:gd name="T24" fmla="*/ 320 w 546"/>
                <a:gd name="T25" fmla="*/ 96 h 506"/>
                <a:gd name="T26" fmla="*/ 410 w 546"/>
                <a:gd name="T27" fmla="*/ 0 h 506"/>
                <a:gd name="T28" fmla="*/ 457 w 546"/>
                <a:gd name="T29" fmla="*/ 49 h 506"/>
                <a:gd name="T30" fmla="*/ 505 w 546"/>
                <a:gd name="T31" fmla="*/ 49 h 506"/>
                <a:gd name="T32" fmla="*/ 546 w 546"/>
                <a:gd name="T33" fmla="*/ 9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6" h="506">
                  <a:moveTo>
                    <a:pt x="546" y="96"/>
                  </a:moveTo>
                  <a:lnTo>
                    <a:pt x="546" y="137"/>
                  </a:lnTo>
                  <a:lnTo>
                    <a:pt x="546" y="273"/>
                  </a:lnTo>
                  <a:lnTo>
                    <a:pt x="457" y="411"/>
                  </a:lnTo>
                  <a:lnTo>
                    <a:pt x="273" y="506"/>
                  </a:lnTo>
                  <a:lnTo>
                    <a:pt x="136" y="458"/>
                  </a:lnTo>
                  <a:lnTo>
                    <a:pt x="95" y="411"/>
                  </a:lnTo>
                  <a:lnTo>
                    <a:pt x="0" y="369"/>
                  </a:lnTo>
                  <a:lnTo>
                    <a:pt x="0" y="322"/>
                  </a:lnTo>
                  <a:lnTo>
                    <a:pt x="0" y="233"/>
                  </a:lnTo>
                  <a:lnTo>
                    <a:pt x="47" y="185"/>
                  </a:lnTo>
                  <a:lnTo>
                    <a:pt x="184" y="185"/>
                  </a:lnTo>
                  <a:lnTo>
                    <a:pt x="320" y="96"/>
                  </a:lnTo>
                  <a:lnTo>
                    <a:pt x="410" y="0"/>
                  </a:lnTo>
                  <a:lnTo>
                    <a:pt x="457" y="49"/>
                  </a:lnTo>
                  <a:lnTo>
                    <a:pt x="505" y="49"/>
                  </a:lnTo>
                  <a:lnTo>
                    <a:pt x="546" y="9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69" name="Freeform 145">
              <a:extLst>
                <a:ext uri="{FF2B5EF4-FFF2-40B4-BE49-F238E27FC236}">
                  <a16:creationId xmlns:a16="http://schemas.microsoft.com/office/drawing/2014/main" id="{F99A3B12-6E6F-42D0-B200-F8E40A8FF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677"/>
              <a:ext cx="36" cy="55"/>
            </a:xfrm>
            <a:custGeom>
              <a:avLst/>
              <a:gdLst>
                <a:gd name="T0" fmla="*/ 273 w 362"/>
                <a:gd name="T1" fmla="*/ 548 h 548"/>
                <a:gd name="T2" fmla="*/ 177 w 362"/>
                <a:gd name="T3" fmla="*/ 369 h 548"/>
                <a:gd name="T4" fmla="*/ 136 w 362"/>
                <a:gd name="T5" fmla="*/ 137 h 548"/>
                <a:gd name="T6" fmla="*/ 0 w 362"/>
                <a:gd name="T7" fmla="*/ 0 h 548"/>
                <a:gd name="T8" fmla="*/ 136 w 362"/>
                <a:gd name="T9" fmla="*/ 137 h 548"/>
                <a:gd name="T10" fmla="*/ 273 w 362"/>
                <a:gd name="T11" fmla="*/ 273 h 548"/>
                <a:gd name="T12" fmla="*/ 362 w 362"/>
                <a:gd name="T13" fmla="*/ 411 h 548"/>
                <a:gd name="T14" fmla="*/ 313 w 362"/>
                <a:gd name="T15" fmla="*/ 458 h 548"/>
                <a:gd name="T16" fmla="*/ 273 w 362"/>
                <a:gd name="T17" fmla="*/ 506 h 548"/>
                <a:gd name="T18" fmla="*/ 273 w 362"/>
                <a:gd name="T19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2" h="548">
                  <a:moveTo>
                    <a:pt x="273" y="548"/>
                  </a:moveTo>
                  <a:lnTo>
                    <a:pt x="177" y="369"/>
                  </a:lnTo>
                  <a:lnTo>
                    <a:pt x="136" y="137"/>
                  </a:lnTo>
                  <a:lnTo>
                    <a:pt x="0" y="0"/>
                  </a:lnTo>
                  <a:lnTo>
                    <a:pt x="136" y="137"/>
                  </a:lnTo>
                  <a:lnTo>
                    <a:pt x="273" y="273"/>
                  </a:lnTo>
                  <a:lnTo>
                    <a:pt x="362" y="411"/>
                  </a:lnTo>
                  <a:lnTo>
                    <a:pt x="313" y="458"/>
                  </a:lnTo>
                  <a:lnTo>
                    <a:pt x="273" y="506"/>
                  </a:lnTo>
                  <a:lnTo>
                    <a:pt x="273" y="54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0" name="Freeform 146">
              <a:extLst>
                <a:ext uri="{FF2B5EF4-FFF2-40B4-BE49-F238E27FC236}">
                  <a16:creationId xmlns:a16="http://schemas.microsoft.com/office/drawing/2014/main" id="{95BDAB28-0A46-42DF-AA75-C24C14102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" y="1682"/>
              <a:ext cx="178" cy="136"/>
            </a:xfrm>
            <a:custGeom>
              <a:avLst/>
              <a:gdLst>
                <a:gd name="T0" fmla="*/ 684 w 1778"/>
                <a:gd name="T1" fmla="*/ 1004 h 1367"/>
                <a:gd name="T2" fmla="*/ 500 w 1778"/>
                <a:gd name="T3" fmla="*/ 1182 h 1367"/>
                <a:gd name="T4" fmla="*/ 226 w 1778"/>
                <a:gd name="T5" fmla="*/ 1277 h 1367"/>
                <a:gd name="T6" fmla="*/ 0 w 1778"/>
                <a:gd name="T7" fmla="*/ 1367 h 1367"/>
                <a:gd name="T8" fmla="*/ 138 w 1778"/>
                <a:gd name="T9" fmla="*/ 1230 h 1367"/>
                <a:gd name="T10" fmla="*/ 322 w 1778"/>
                <a:gd name="T11" fmla="*/ 1093 h 1367"/>
                <a:gd name="T12" fmla="*/ 500 w 1778"/>
                <a:gd name="T13" fmla="*/ 957 h 1367"/>
                <a:gd name="T14" fmla="*/ 684 w 1778"/>
                <a:gd name="T15" fmla="*/ 819 h 1367"/>
                <a:gd name="T16" fmla="*/ 821 w 1778"/>
                <a:gd name="T17" fmla="*/ 635 h 1367"/>
                <a:gd name="T18" fmla="*/ 957 w 1778"/>
                <a:gd name="T19" fmla="*/ 362 h 1367"/>
                <a:gd name="T20" fmla="*/ 1046 w 1778"/>
                <a:gd name="T21" fmla="*/ 362 h 1367"/>
                <a:gd name="T22" fmla="*/ 1142 w 1778"/>
                <a:gd name="T23" fmla="*/ 320 h 1367"/>
                <a:gd name="T24" fmla="*/ 1279 w 1778"/>
                <a:gd name="T25" fmla="*/ 273 h 1367"/>
                <a:gd name="T26" fmla="*/ 1320 w 1778"/>
                <a:gd name="T27" fmla="*/ 224 h 1367"/>
                <a:gd name="T28" fmla="*/ 1367 w 1778"/>
                <a:gd name="T29" fmla="*/ 224 h 1367"/>
                <a:gd name="T30" fmla="*/ 1415 w 1778"/>
                <a:gd name="T31" fmla="*/ 184 h 1367"/>
                <a:gd name="T32" fmla="*/ 1552 w 1778"/>
                <a:gd name="T33" fmla="*/ 136 h 1367"/>
                <a:gd name="T34" fmla="*/ 1641 w 1778"/>
                <a:gd name="T35" fmla="*/ 47 h 1367"/>
                <a:gd name="T36" fmla="*/ 1778 w 1778"/>
                <a:gd name="T37" fmla="*/ 0 h 1367"/>
                <a:gd name="T38" fmla="*/ 1641 w 1778"/>
                <a:gd name="T39" fmla="*/ 136 h 1367"/>
                <a:gd name="T40" fmla="*/ 1505 w 1778"/>
                <a:gd name="T41" fmla="*/ 320 h 1367"/>
                <a:gd name="T42" fmla="*/ 1320 w 1778"/>
                <a:gd name="T43" fmla="*/ 457 h 1367"/>
                <a:gd name="T44" fmla="*/ 1183 w 1778"/>
                <a:gd name="T45" fmla="*/ 635 h 1367"/>
                <a:gd name="T46" fmla="*/ 1006 w 1778"/>
                <a:gd name="T47" fmla="*/ 819 h 1367"/>
                <a:gd name="T48" fmla="*/ 821 w 1778"/>
                <a:gd name="T49" fmla="*/ 908 h 1367"/>
                <a:gd name="T50" fmla="*/ 684 w 1778"/>
                <a:gd name="T51" fmla="*/ 1004 h 1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78" h="1367">
                  <a:moveTo>
                    <a:pt x="684" y="1004"/>
                  </a:moveTo>
                  <a:lnTo>
                    <a:pt x="500" y="1182"/>
                  </a:lnTo>
                  <a:lnTo>
                    <a:pt x="226" y="1277"/>
                  </a:lnTo>
                  <a:lnTo>
                    <a:pt x="0" y="1367"/>
                  </a:lnTo>
                  <a:lnTo>
                    <a:pt x="138" y="1230"/>
                  </a:lnTo>
                  <a:lnTo>
                    <a:pt x="322" y="1093"/>
                  </a:lnTo>
                  <a:lnTo>
                    <a:pt x="500" y="957"/>
                  </a:lnTo>
                  <a:lnTo>
                    <a:pt x="684" y="819"/>
                  </a:lnTo>
                  <a:lnTo>
                    <a:pt x="821" y="635"/>
                  </a:lnTo>
                  <a:lnTo>
                    <a:pt x="957" y="362"/>
                  </a:lnTo>
                  <a:lnTo>
                    <a:pt x="1046" y="362"/>
                  </a:lnTo>
                  <a:lnTo>
                    <a:pt x="1142" y="320"/>
                  </a:lnTo>
                  <a:lnTo>
                    <a:pt x="1279" y="273"/>
                  </a:lnTo>
                  <a:lnTo>
                    <a:pt x="1320" y="224"/>
                  </a:lnTo>
                  <a:lnTo>
                    <a:pt x="1367" y="224"/>
                  </a:lnTo>
                  <a:lnTo>
                    <a:pt x="1415" y="184"/>
                  </a:lnTo>
                  <a:lnTo>
                    <a:pt x="1552" y="136"/>
                  </a:lnTo>
                  <a:lnTo>
                    <a:pt x="1641" y="47"/>
                  </a:lnTo>
                  <a:lnTo>
                    <a:pt x="1778" y="0"/>
                  </a:lnTo>
                  <a:lnTo>
                    <a:pt x="1641" y="136"/>
                  </a:lnTo>
                  <a:lnTo>
                    <a:pt x="1505" y="320"/>
                  </a:lnTo>
                  <a:lnTo>
                    <a:pt x="1320" y="457"/>
                  </a:lnTo>
                  <a:lnTo>
                    <a:pt x="1183" y="635"/>
                  </a:lnTo>
                  <a:lnTo>
                    <a:pt x="1006" y="819"/>
                  </a:lnTo>
                  <a:lnTo>
                    <a:pt x="821" y="908"/>
                  </a:lnTo>
                  <a:lnTo>
                    <a:pt x="684" y="100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1" name="Freeform 147">
              <a:extLst>
                <a:ext uri="{FF2B5EF4-FFF2-40B4-BE49-F238E27FC236}">
                  <a16:creationId xmlns:a16="http://schemas.microsoft.com/office/drawing/2014/main" id="{5C47BDA5-1CEA-4073-B3C3-0B267D68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686"/>
              <a:ext cx="50" cy="55"/>
            </a:xfrm>
            <a:custGeom>
              <a:avLst/>
              <a:gdLst>
                <a:gd name="T0" fmla="*/ 274 w 499"/>
                <a:gd name="T1" fmla="*/ 0 h 547"/>
                <a:gd name="T2" fmla="*/ 363 w 499"/>
                <a:gd name="T3" fmla="*/ 177 h 547"/>
                <a:gd name="T4" fmla="*/ 451 w 499"/>
                <a:gd name="T5" fmla="*/ 362 h 547"/>
                <a:gd name="T6" fmla="*/ 499 w 499"/>
                <a:gd name="T7" fmla="*/ 547 h 547"/>
                <a:gd name="T8" fmla="*/ 451 w 499"/>
                <a:gd name="T9" fmla="*/ 499 h 547"/>
                <a:gd name="T10" fmla="*/ 410 w 499"/>
                <a:gd name="T11" fmla="*/ 499 h 547"/>
                <a:gd name="T12" fmla="*/ 410 w 499"/>
                <a:gd name="T13" fmla="*/ 452 h 547"/>
                <a:gd name="T14" fmla="*/ 314 w 499"/>
                <a:gd name="T15" fmla="*/ 315 h 547"/>
                <a:gd name="T16" fmla="*/ 178 w 499"/>
                <a:gd name="T17" fmla="*/ 177 h 547"/>
                <a:gd name="T18" fmla="*/ 89 w 499"/>
                <a:gd name="T19" fmla="*/ 89 h 547"/>
                <a:gd name="T20" fmla="*/ 41 w 499"/>
                <a:gd name="T21" fmla="*/ 41 h 547"/>
                <a:gd name="T22" fmla="*/ 0 w 499"/>
                <a:gd name="T23" fmla="*/ 41 h 547"/>
                <a:gd name="T24" fmla="*/ 0 w 499"/>
                <a:gd name="T25" fmla="*/ 0 h 547"/>
                <a:gd name="T26" fmla="*/ 41 w 499"/>
                <a:gd name="T27" fmla="*/ 0 h 547"/>
                <a:gd name="T28" fmla="*/ 178 w 499"/>
                <a:gd name="T29" fmla="*/ 0 h 547"/>
                <a:gd name="T30" fmla="*/ 274 w 499"/>
                <a:gd name="T31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9" h="547">
                  <a:moveTo>
                    <a:pt x="274" y="0"/>
                  </a:moveTo>
                  <a:lnTo>
                    <a:pt x="363" y="177"/>
                  </a:lnTo>
                  <a:lnTo>
                    <a:pt x="451" y="362"/>
                  </a:lnTo>
                  <a:lnTo>
                    <a:pt x="499" y="547"/>
                  </a:lnTo>
                  <a:lnTo>
                    <a:pt x="451" y="499"/>
                  </a:lnTo>
                  <a:lnTo>
                    <a:pt x="410" y="499"/>
                  </a:lnTo>
                  <a:lnTo>
                    <a:pt x="410" y="452"/>
                  </a:lnTo>
                  <a:lnTo>
                    <a:pt x="314" y="315"/>
                  </a:lnTo>
                  <a:lnTo>
                    <a:pt x="178" y="177"/>
                  </a:lnTo>
                  <a:lnTo>
                    <a:pt x="89" y="89"/>
                  </a:lnTo>
                  <a:lnTo>
                    <a:pt x="41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78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2" name="Freeform 148">
              <a:extLst>
                <a:ext uri="{FF2B5EF4-FFF2-40B4-BE49-F238E27FC236}">
                  <a16:creationId xmlns:a16="http://schemas.microsoft.com/office/drawing/2014/main" id="{27F28DED-B290-4CDA-93CF-199737BF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86"/>
              <a:ext cx="109" cy="55"/>
            </a:xfrm>
            <a:custGeom>
              <a:avLst/>
              <a:gdLst>
                <a:gd name="T0" fmla="*/ 1093 w 1093"/>
                <a:gd name="T1" fmla="*/ 177 h 547"/>
                <a:gd name="T2" fmla="*/ 868 w 1093"/>
                <a:gd name="T3" fmla="*/ 273 h 547"/>
                <a:gd name="T4" fmla="*/ 731 w 1093"/>
                <a:gd name="T5" fmla="*/ 410 h 547"/>
                <a:gd name="T6" fmla="*/ 594 w 1093"/>
                <a:gd name="T7" fmla="*/ 547 h 547"/>
                <a:gd name="T8" fmla="*/ 409 w 1093"/>
                <a:gd name="T9" fmla="*/ 547 h 547"/>
                <a:gd name="T10" fmla="*/ 232 w 1093"/>
                <a:gd name="T11" fmla="*/ 410 h 547"/>
                <a:gd name="T12" fmla="*/ 0 w 1093"/>
                <a:gd name="T13" fmla="*/ 315 h 547"/>
                <a:gd name="T14" fmla="*/ 47 w 1093"/>
                <a:gd name="T15" fmla="*/ 273 h 547"/>
                <a:gd name="T16" fmla="*/ 95 w 1093"/>
                <a:gd name="T17" fmla="*/ 177 h 547"/>
                <a:gd name="T18" fmla="*/ 136 w 1093"/>
                <a:gd name="T19" fmla="*/ 137 h 547"/>
                <a:gd name="T20" fmla="*/ 321 w 1093"/>
                <a:gd name="T21" fmla="*/ 41 h 547"/>
                <a:gd name="T22" fmla="*/ 594 w 1093"/>
                <a:gd name="T23" fmla="*/ 0 h 547"/>
                <a:gd name="T24" fmla="*/ 868 w 1093"/>
                <a:gd name="T25" fmla="*/ 0 h 547"/>
                <a:gd name="T26" fmla="*/ 957 w 1093"/>
                <a:gd name="T27" fmla="*/ 41 h 547"/>
                <a:gd name="T28" fmla="*/ 1053 w 1093"/>
                <a:gd name="T29" fmla="*/ 137 h 547"/>
                <a:gd name="T30" fmla="*/ 1093 w 1093"/>
                <a:gd name="T31" fmla="*/ 177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3" h="547">
                  <a:moveTo>
                    <a:pt x="1093" y="177"/>
                  </a:moveTo>
                  <a:lnTo>
                    <a:pt x="868" y="273"/>
                  </a:lnTo>
                  <a:lnTo>
                    <a:pt x="731" y="410"/>
                  </a:lnTo>
                  <a:lnTo>
                    <a:pt x="594" y="547"/>
                  </a:lnTo>
                  <a:lnTo>
                    <a:pt x="409" y="547"/>
                  </a:lnTo>
                  <a:lnTo>
                    <a:pt x="232" y="410"/>
                  </a:lnTo>
                  <a:lnTo>
                    <a:pt x="0" y="315"/>
                  </a:lnTo>
                  <a:lnTo>
                    <a:pt x="47" y="273"/>
                  </a:lnTo>
                  <a:lnTo>
                    <a:pt x="95" y="177"/>
                  </a:lnTo>
                  <a:lnTo>
                    <a:pt x="136" y="137"/>
                  </a:lnTo>
                  <a:lnTo>
                    <a:pt x="321" y="41"/>
                  </a:lnTo>
                  <a:lnTo>
                    <a:pt x="594" y="0"/>
                  </a:lnTo>
                  <a:lnTo>
                    <a:pt x="868" y="0"/>
                  </a:lnTo>
                  <a:lnTo>
                    <a:pt x="957" y="41"/>
                  </a:lnTo>
                  <a:lnTo>
                    <a:pt x="1053" y="137"/>
                  </a:lnTo>
                  <a:lnTo>
                    <a:pt x="1093" y="17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3" name="Freeform 149">
              <a:extLst>
                <a:ext uri="{FF2B5EF4-FFF2-40B4-BE49-F238E27FC236}">
                  <a16:creationId xmlns:a16="http://schemas.microsoft.com/office/drawing/2014/main" id="{32BB5029-5F7B-44D7-9573-7AEFA134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1691"/>
              <a:ext cx="54" cy="41"/>
            </a:xfrm>
            <a:custGeom>
              <a:avLst/>
              <a:gdLst>
                <a:gd name="T0" fmla="*/ 548 w 548"/>
                <a:gd name="T1" fmla="*/ 0 h 411"/>
                <a:gd name="T2" fmla="*/ 458 w 548"/>
                <a:gd name="T3" fmla="*/ 232 h 411"/>
                <a:gd name="T4" fmla="*/ 226 w 548"/>
                <a:gd name="T5" fmla="*/ 411 h 411"/>
                <a:gd name="T6" fmla="*/ 49 w 548"/>
                <a:gd name="T7" fmla="*/ 369 h 411"/>
                <a:gd name="T8" fmla="*/ 49 w 548"/>
                <a:gd name="T9" fmla="*/ 321 h 411"/>
                <a:gd name="T10" fmla="*/ 0 w 548"/>
                <a:gd name="T11" fmla="*/ 274 h 411"/>
                <a:gd name="T12" fmla="*/ 49 w 548"/>
                <a:gd name="T13" fmla="*/ 232 h 411"/>
                <a:gd name="T14" fmla="*/ 185 w 548"/>
                <a:gd name="T15" fmla="*/ 96 h 411"/>
                <a:gd name="T16" fmla="*/ 363 w 548"/>
                <a:gd name="T17" fmla="*/ 0 h 411"/>
                <a:gd name="T18" fmla="*/ 548 w 548"/>
                <a:gd name="T1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8" h="411">
                  <a:moveTo>
                    <a:pt x="548" y="0"/>
                  </a:moveTo>
                  <a:lnTo>
                    <a:pt x="458" y="232"/>
                  </a:lnTo>
                  <a:lnTo>
                    <a:pt x="226" y="411"/>
                  </a:lnTo>
                  <a:lnTo>
                    <a:pt x="49" y="369"/>
                  </a:lnTo>
                  <a:lnTo>
                    <a:pt x="49" y="321"/>
                  </a:lnTo>
                  <a:lnTo>
                    <a:pt x="0" y="274"/>
                  </a:lnTo>
                  <a:lnTo>
                    <a:pt x="49" y="232"/>
                  </a:lnTo>
                  <a:lnTo>
                    <a:pt x="185" y="96"/>
                  </a:lnTo>
                  <a:lnTo>
                    <a:pt x="363" y="0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4" name="Freeform 150">
              <a:extLst>
                <a:ext uri="{FF2B5EF4-FFF2-40B4-BE49-F238E27FC236}">
                  <a16:creationId xmlns:a16="http://schemas.microsoft.com/office/drawing/2014/main" id="{3333C4F4-5AB4-4A08-B14B-FDBBB7FCF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709"/>
              <a:ext cx="64" cy="55"/>
            </a:xfrm>
            <a:custGeom>
              <a:avLst/>
              <a:gdLst>
                <a:gd name="T0" fmla="*/ 636 w 636"/>
                <a:gd name="T1" fmla="*/ 136 h 546"/>
                <a:gd name="T2" fmla="*/ 547 w 636"/>
                <a:gd name="T3" fmla="*/ 321 h 546"/>
                <a:gd name="T4" fmla="*/ 451 w 636"/>
                <a:gd name="T5" fmla="*/ 458 h 546"/>
                <a:gd name="T6" fmla="*/ 314 w 636"/>
                <a:gd name="T7" fmla="*/ 546 h 546"/>
                <a:gd name="T8" fmla="*/ 226 w 636"/>
                <a:gd name="T9" fmla="*/ 410 h 546"/>
                <a:gd name="T10" fmla="*/ 137 w 636"/>
                <a:gd name="T11" fmla="*/ 321 h 546"/>
                <a:gd name="T12" fmla="*/ 0 w 636"/>
                <a:gd name="T13" fmla="*/ 226 h 546"/>
                <a:gd name="T14" fmla="*/ 137 w 636"/>
                <a:gd name="T15" fmla="*/ 47 h 546"/>
                <a:gd name="T16" fmla="*/ 410 w 636"/>
                <a:gd name="T17" fmla="*/ 0 h 546"/>
                <a:gd name="T18" fmla="*/ 636 w 636"/>
                <a:gd name="T19" fmla="*/ 13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6" h="546">
                  <a:moveTo>
                    <a:pt x="636" y="136"/>
                  </a:moveTo>
                  <a:lnTo>
                    <a:pt x="547" y="321"/>
                  </a:lnTo>
                  <a:lnTo>
                    <a:pt x="451" y="458"/>
                  </a:lnTo>
                  <a:lnTo>
                    <a:pt x="314" y="546"/>
                  </a:lnTo>
                  <a:lnTo>
                    <a:pt x="226" y="410"/>
                  </a:lnTo>
                  <a:lnTo>
                    <a:pt x="137" y="321"/>
                  </a:lnTo>
                  <a:lnTo>
                    <a:pt x="0" y="226"/>
                  </a:lnTo>
                  <a:lnTo>
                    <a:pt x="137" y="47"/>
                  </a:lnTo>
                  <a:lnTo>
                    <a:pt x="410" y="0"/>
                  </a:lnTo>
                  <a:lnTo>
                    <a:pt x="636" y="13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5" name="Freeform 151">
              <a:extLst>
                <a:ext uri="{FF2B5EF4-FFF2-40B4-BE49-F238E27FC236}">
                  <a16:creationId xmlns:a16="http://schemas.microsoft.com/office/drawing/2014/main" id="{32CF6107-6BA8-4943-BB77-32765988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1709"/>
              <a:ext cx="46" cy="46"/>
            </a:xfrm>
            <a:custGeom>
              <a:avLst/>
              <a:gdLst>
                <a:gd name="T0" fmla="*/ 459 w 459"/>
                <a:gd name="T1" fmla="*/ 184 h 458"/>
                <a:gd name="T2" fmla="*/ 410 w 459"/>
                <a:gd name="T3" fmla="*/ 321 h 458"/>
                <a:gd name="T4" fmla="*/ 322 w 459"/>
                <a:gd name="T5" fmla="*/ 362 h 458"/>
                <a:gd name="T6" fmla="*/ 226 w 459"/>
                <a:gd name="T7" fmla="*/ 410 h 458"/>
                <a:gd name="T8" fmla="*/ 185 w 459"/>
                <a:gd name="T9" fmla="*/ 410 h 458"/>
                <a:gd name="T10" fmla="*/ 137 w 459"/>
                <a:gd name="T11" fmla="*/ 458 h 458"/>
                <a:gd name="T12" fmla="*/ 90 w 459"/>
                <a:gd name="T13" fmla="*/ 410 h 458"/>
                <a:gd name="T14" fmla="*/ 49 w 459"/>
                <a:gd name="T15" fmla="*/ 410 h 458"/>
                <a:gd name="T16" fmla="*/ 49 w 459"/>
                <a:gd name="T17" fmla="*/ 362 h 458"/>
                <a:gd name="T18" fmla="*/ 0 w 459"/>
                <a:gd name="T19" fmla="*/ 321 h 458"/>
                <a:gd name="T20" fmla="*/ 137 w 459"/>
                <a:gd name="T21" fmla="*/ 226 h 458"/>
                <a:gd name="T22" fmla="*/ 274 w 459"/>
                <a:gd name="T23" fmla="*/ 136 h 458"/>
                <a:gd name="T24" fmla="*/ 363 w 459"/>
                <a:gd name="T25" fmla="*/ 0 h 458"/>
                <a:gd name="T26" fmla="*/ 410 w 459"/>
                <a:gd name="T27" fmla="*/ 89 h 458"/>
                <a:gd name="T28" fmla="*/ 410 w 459"/>
                <a:gd name="T29" fmla="*/ 136 h 458"/>
                <a:gd name="T30" fmla="*/ 459 w 459"/>
                <a:gd name="T31" fmla="*/ 184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9" h="458">
                  <a:moveTo>
                    <a:pt x="459" y="184"/>
                  </a:moveTo>
                  <a:lnTo>
                    <a:pt x="410" y="321"/>
                  </a:lnTo>
                  <a:lnTo>
                    <a:pt x="322" y="362"/>
                  </a:lnTo>
                  <a:lnTo>
                    <a:pt x="226" y="410"/>
                  </a:lnTo>
                  <a:lnTo>
                    <a:pt x="185" y="410"/>
                  </a:lnTo>
                  <a:lnTo>
                    <a:pt x="137" y="458"/>
                  </a:lnTo>
                  <a:lnTo>
                    <a:pt x="90" y="410"/>
                  </a:lnTo>
                  <a:lnTo>
                    <a:pt x="49" y="410"/>
                  </a:lnTo>
                  <a:lnTo>
                    <a:pt x="49" y="362"/>
                  </a:lnTo>
                  <a:lnTo>
                    <a:pt x="0" y="321"/>
                  </a:lnTo>
                  <a:lnTo>
                    <a:pt x="137" y="226"/>
                  </a:lnTo>
                  <a:lnTo>
                    <a:pt x="274" y="136"/>
                  </a:lnTo>
                  <a:lnTo>
                    <a:pt x="363" y="0"/>
                  </a:lnTo>
                  <a:lnTo>
                    <a:pt x="410" y="89"/>
                  </a:lnTo>
                  <a:lnTo>
                    <a:pt x="410" y="136"/>
                  </a:lnTo>
                  <a:lnTo>
                    <a:pt x="459" y="18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6" name="Freeform 152">
              <a:extLst>
                <a:ext uri="{FF2B5EF4-FFF2-40B4-BE49-F238E27FC236}">
                  <a16:creationId xmlns:a16="http://schemas.microsoft.com/office/drawing/2014/main" id="{68CB5EBB-B515-4EF7-9AB1-DABD16D44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718"/>
              <a:ext cx="50" cy="32"/>
            </a:xfrm>
            <a:custGeom>
              <a:avLst/>
              <a:gdLst>
                <a:gd name="T0" fmla="*/ 499 w 499"/>
                <a:gd name="T1" fmla="*/ 47 h 321"/>
                <a:gd name="T2" fmla="*/ 499 w 499"/>
                <a:gd name="T3" fmla="*/ 95 h 321"/>
                <a:gd name="T4" fmla="*/ 457 w 499"/>
                <a:gd name="T5" fmla="*/ 137 h 321"/>
                <a:gd name="T6" fmla="*/ 362 w 499"/>
                <a:gd name="T7" fmla="*/ 232 h 321"/>
                <a:gd name="T8" fmla="*/ 321 w 499"/>
                <a:gd name="T9" fmla="*/ 273 h 321"/>
                <a:gd name="T10" fmla="*/ 273 w 499"/>
                <a:gd name="T11" fmla="*/ 321 h 321"/>
                <a:gd name="T12" fmla="*/ 184 w 499"/>
                <a:gd name="T13" fmla="*/ 321 h 321"/>
                <a:gd name="T14" fmla="*/ 136 w 499"/>
                <a:gd name="T15" fmla="*/ 321 h 321"/>
                <a:gd name="T16" fmla="*/ 47 w 499"/>
                <a:gd name="T17" fmla="*/ 321 h 321"/>
                <a:gd name="T18" fmla="*/ 0 w 499"/>
                <a:gd name="T19" fmla="*/ 321 h 321"/>
                <a:gd name="T20" fmla="*/ 0 w 499"/>
                <a:gd name="T21" fmla="*/ 232 h 321"/>
                <a:gd name="T22" fmla="*/ 0 w 499"/>
                <a:gd name="T23" fmla="*/ 184 h 321"/>
                <a:gd name="T24" fmla="*/ 89 w 499"/>
                <a:gd name="T25" fmla="*/ 95 h 321"/>
                <a:gd name="T26" fmla="*/ 226 w 499"/>
                <a:gd name="T27" fmla="*/ 47 h 321"/>
                <a:gd name="T28" fmla="*/ 362 w 499"/>
                <a:gd name="T29" fmla="*/ 0 h 321"/>
                <a:gd name="T30" fmla="*/ 499 w 499"/>
                <a:gd name="T31" fmla="*/ 4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9" h="321">
                  <a:moveTo>
                    <a:pt x="499" y="47"/>
                  </a:moveTo>
                  <a:lnTo>
                    <a:pt x="499" y="95"/>
                  </a:lnTo>
                  <a:lnTo>
                    <a:pt x="457" y="137"/>
                  </a:lnTo>
                  <a:lnTo>
                    <a:pt x="362" y="232"/>
                  </a:lnTo>
                  <a:lnTo>
                    <a:pt x="321" y="273"/>
                  </a:lnTo>
                  <a:lnTo>
                    <a:pt x="273" y="321"/>
                  </a:lnTo>
                  <a:lnTo>
                    <a:pt x="184" y="321"/>
                  </a:lnTo>
                  <a:lnTo>
                    <a:pt x="136" y="321"/>
                  </a:lnTo>
                  <a:lnTo>
                    <a:pt x="47" y="321"/>
                  </a:lnTo>
                  <a:lnTo>
                    <a:pt x="0" y="321"/>
                  </a:lnTo>
                  <a:lnTo>
                    <a:pt x="0" y="232"/>
                  </a:lnTo>
                  <a:lnTo>
                    <a:pt x="0" y="184"/>
                  </a:lnTo>
                  <a:lnTo>
                    <a:pt x="89" y="95"/>
                  </a:lnTo>
                  <a:lnTo>
                    <a:pt x="226" y="47"/>
                  </a:lnTo>
                  <a:lnTo>
                    <a:pt x="362" y="0"/>
                  </a:lnTo>
                  <a:lnTo>
                    <a:pt x="499" y="4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7" name="Freeform 153">
              <a:extLst>
                <a:ext uri="{FF2B5EF4-FFF2-40B4-BE49-F238E27FC236}">
                  <a16:creationId xmlns:a16="http://schemas.microsoft.com/office/drawing/2014/main" id="{EAC1D45E-D91E-47DF-B3EB-3DA4F017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723"/>
              <a:ext cx="64" cy="45"/>
            </a:xfrm>
            <a:custGeom>
              <a:avLst/>
              <a:gdLst>
                <a:gd name="T0" fmla="*/ 643 w 643"/>
                <a:gd name="T1" fmla="*/ 137 h 459"/>
                <a:gd name="T2" fmla="*/ 595 w 643"/>
                <a:gd name="T3" fmla="*/ 274 h 459"/>
                <a:gd name="T4" fmla="*/ 459 w 643"/>
                <a:gd name="T5" fmla="*/ 410 h 459"/>
                <a:gd name="T6" fmla="*/ 369 w 643"/>
                <a:gd name="T7" fmla="*/ 459 h 459"/>
                <a:gd name="T8" fmla="*/ 185 w 643"/>
                <a:gd name="T9" fmla="*/ 459 h 459"/>
                <a:gd name="T10" fmla="*/ 96 w 643"/>
                <a:gd name="T11" fmla="*/ 410 h 459"/>
                <a:gd name="T12" fmla="*/ 0 w 643"/>
                <a:gd name="T13" fmla="*/ 322 h 459"/>
                <a:gd name="T14" fmla="*/ 49 w 643"/>
                <a:gd name="T15" fmla="*/ 226 h 459"/>
                <a:gd name="T16" fmla="*/ 185 w 643"/>
                <a:gd name="T17" fmla="*/ 185 h 459"/>
                <a:gd name="T18" fmla="*/ 322 w 643"/>
                <a:gd name="T19" fmla="*/ 137 h 459"/>
                <a:gd name="T20" fmla="*/ 459 w 643"/>
                <a:gd name="T21" fmla="*/ 0 h 459"/>
                <a:gd name="T22" fmla="*/ 506 w 643"/>
                <a:gd name="T23" fmla="*/ 48 h 459"/>
                <a:gd name="T24" fmla="*/ 595 w 643"/>
                <a:gd name="T25" fmla="*/ 90 h 459"/>
                <a:gd name="T26" fmla="*/ 643 w 643"/>
                <a:gd name="T27" fmla="*/ 13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3" h="459">
                  <a:moveTo>
                    <a:pt x="643" y="137"/>
                  </a:moveTo>
                  <a:lnTo>
                    <a:pt x="595" y="274"/>
                  </a:lnTo>
                  <a:lnTo>
                    <a:pt x="459" y="410"/>
                  </a:lnTo>
                  <a:lnTo>
                    <a:pt x="369" y="459"/>
                  </a:lnTo>
                  <a:lnTo>
                    <a:pt x="185" y="459"/>
                  </a:lnTo>
                  <a:lnTo>
                    <a:pt x="96" y="410"/>
                  </a:lnTo>
                  <a:lnTo>
                    <a:pt x="0" y="322"/>
                  </a:lnTo>
                  <a:lnTo>
                    <a:pt x="49" y="226"/>
                  </a:lnTo>
                  <a:lnTo>
                    <a:pt x="185" y="185"/>
                  </a:lnTo>
                  <a:lnTo>
                    <a:pt x="322" y="137"/>
                  </a:lnTo>
                  <a:lnTo>
                    <a:pt x="459" y="0"/>
                  </a:lnTo>
                  <a:lnTo>
                    <a:pt x="506" y="48"/>
                  </a:lnTo>
                  <a:lnTo>
                    <a:pt x="595" y="90"/>
                  </a:lnTo>
                  <a:lnTo>
                    <a:pt x="643" y="137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8" name="Freeform 154">
              <a:extLst>
                <a:ext uri="{FF2B5EF4-FFF2-40B4-BE49-F238E27FC236}">
                  <a16:creationId xmlns:a16="http://schemas.microsoft.com/office/drawing/2014/main" id="{B8781CBA-D932-489E-972D-2C6D0C2FD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723"/>
              <a:ext cx="255" cy="118"/>
            </a:xfrm>
            <a:custGeom>
              <a:avLst/>
              <a:gdLst>
                <a:gd name="T0" fmla="*/ 2556 w 2556"/>
                <a:gd name="T1" fmla="*/ 0 h 1183"/>
                <a:gd name="T2" fmla="*/ 2461 w 2556"/>
                <a:gd name="T3" fmla="*/ 137 h 1183"/>
                <a:gd name="T4" fmla="*/ 2371 w 2556"/>
                <a:gd name="T5" fmla="*/ 226 h 1183"/>
                <a:gd name="T6" fmla="*/ 2282 w 2556"/>
                <a:gd name="T7" fmla="*/ 322 h 1183"/>
                <a:gd name="T8" fmla="*/ 2235 w 2556"/>
                <a:gd name="T9" fmla="*/ 363 h 1183"/>
                <a:gd name="T10" fmla="*/ 2186 w 2556"/>
                <a:gd name="T11" fmla="*/ 363 h 1183"/>
                <a:gd name="T12" fmla="*/ 2186 w 2556"/>
                <a:gd name="T13" fmla="*/ 410 h 1183"/>
                <a:gd name="T14" fmla="*/ 1913 w 2556"/>
                <a:gd name="T15" fmla="*/ 636 h 1183"/>
                <a:gd name="T16" fmla="*/ 1599 w 2556"/>
                <a:gd name="T17" fmla="*/ 821 h 1183"/>
                <a:gd name="T18" fmla="*/ 1278 w 2556"/>
                <a:gd name="T19" fmla="*/ 910 h 1183"/>
                <a:gd name="T20" fmla="*/ 1278 w 2556"/>
                <a:gd name="T21" fmla="*/ 868 h 1183"/>
                <a:gd name="T22" fmla="*/ 1325 w 2556"/>
                <a:gd name="T23" fmla="*/ 868 h 1183"/>
                <a:gd name="T24" fmla="*/ 1367 w 2556"/>
                <a:gd name="T25" fmla="*/ 821 h 1183"/>
                <a:gd name="T26" fmla="*/ 1463 w 2556"/>
                <a:gd name="T27" fmla="*/ 773 h 1183"/>
                <a:gd name="T28" fmla="*/ 1599 w 2556"/>
                <a:gd name="T29" fmla="*/ 732 h 1183"/>
                <a:gd name="T30" fmla="*/ 1687 w 2556"/>
                <a:gd name="T31" fmla="*/ 684 h 1183"/>
                <a:gd name="T32" fmla="*/ 1736 w 2556"/>
                <a:gd name="T33" fmla="*/ 636 h 1183"/>
                <a:gd name="T34" fmla="*/ 1824 w 2556"/>
                <a:gd name="T35" fmla="*/ 595 h 1183"/>
                <a:gd name="T36" fmla="*/ 1873 w 2556"/>
                <a:gd name="T37" fmla="*/ 548 h 1183"/>
                <a:gd name="T38" fmla="*/ 1640 w 2556"/>
                <a:gd name="T39" fmla="*/ 636 h 1183"/>
                <a:gd name="T40" fmla="*/ 1278 w 2556"/>
                <a:gd name="T41" fmla="*/ 773 h 1183"/>
                <a:gd name="T42" fmla="*/ 956 w 2556"/>
                <a:gd name="T43" fmla="*/ 958 h 1183"/>
                <a:gd name="T44" fmla="*/ 683 w 2556"/>
                <a:gd name="T45" fmla="*/ 1047 h 1183"/>
                <a:gd name="T46" fmla="*/ 915 w 2556"/>
                <a:gd name="T47" fmla="*/ 910 h 1183"/>
                <a:gd name="T48" fmla="*/ 1189 w 2556"/>
                <a:gd name="T49" fmla="*/ 773 h 1183"/>
                <a:gd name="T50" fmla="*/ 1463 w 2556"/>
                <a:gd name="T51" fmla="*/ 595 h 1183"/>
                <a:gd name="T52" fmla="*/ 1325 w 2556"/>
                <a:gd name="T53" fmla="*/ 595 h 1183"/>
                <a:gd name="T54" fmla="*/ 1189 w 2556"/>
                <a:gd name="T55" fmla="*/ 684 h 1183"/>
                <a:gd name="T56" fmla="*/ 1094 w 2556"/>
                <a:gd name="T57" fmla="*/ 732 h 1183"/>
                <a:gd name="T58" fmla="*/ 1094 w 2556"/>
                <a:gd name="T59" fmla="*/ 684 h 1183"/>
                <a:gd name="T60" fmla="*/ 1052 w 2556"/>
                <a:gd name="T61" fmla="*/ 636 h 1183"/>
                <a:gd name="T62" fmla="*/ 915 w 2556"/>
                <a:gd name="T63" fmla="*/ 732 h 1183"/>
                <a:gd name="T64" fmla="*/ 683 w 2556"/>
                <a:gd name="T65" fmla="*/ 910 h 1183"/>
                <a:gd name="T66" fmla="*/ 506 w 2556"/>
                <a:gd name="T67" fmla="*/ 1005 h 1183"/>
                <a:gd name="T68" fmla="*/ 410 w 2556"/>
                <a:gd name="T69" fmla="*/ 1094 h 1183"/>
                <a:gd name="T70" fmla="*/ 321 w 2556"/>
                <a:gd name="T71" fmla="*/ 1143 h 1183"/>
                <a:gd name="T72" fmla="*/ 184 w 2556"/>
                <a:gd name="T73" fmla="*/ 1183 h 1183"/>
                <a:gd name="T74" fmla="*/ 0 w 2556"/>
                <a:gd name="T75" fmla="*/ 1183 h 1183"/>
                <a:gd name="T76" fmla="*/ 96 w 2556"/>
                <a:gd name="T77" fmla="*/ 1143 h 1183"/>
                <a:gd name="T78" fmla="*/ 96 w 2556"/>
                <a:gd name="T79" fmla="*/ 1047 h 1183"/>
                <a:gd name="T80" fmla="*/ 184 w 2556"/>
                <a:gd name="T81" fmla="*/ 958 h 1183"/>
                <a:gd name="T82" fmla="*/ 273 w 2556"/>
                <a:gd name="T83" fmla="*/ 868 h 1183"/>
                <a:gd name="T84" fmla="*/ 642 w 2556"/>
                <a:gd name="T85" fmla="*/ 595 h 1183"/>
                <a:gd name="T86" fmla="*/ 956 w 2556"/>
                <a:gd name="T87" fmla="*/ 410 h 1183"/>
                <a:gd name="T88" fmla="*/ 1278 w 2556"/>
                <a:gd name="T89" fmla="*/ 274 h 1183"/>
                <a:gd name="T90" fmla="*/ 1640 w 2556"/>
                <a:gd name="T91" fmla="*/ 185 h 1183"/>
                <a:gd name="T92" fmla="*/ 2009 w 2556"/>
                <a:gd name="T93" fmla="*/ 90 h 1183"/>
                <a:gd name="T94" fmla="*/ 2461 w 2556"/>
                <a:gd name="T95" fmla="*/ 0 h 1183"/>
                <a:gd name="T96" fmla="*/ 2508 w 2556"/>
                <a:gd name="T97" fmla="*/ 48 h 1183"/>
                <a:gd name="T98" fmla="*/ 2556 w 2556"/>
                <a:gd name="T99" fmla="*/ 48 h 1183"/>
                <a:gd name="T100" fmla="*/ 2556 w 2556"/>
                <a:gd name="T101" fmla="*/ 0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56" h="1183">
                  <a:moveTo>
                    <a:pt x="2556" y="0"/>
                  </a:moveTo>
                  <a:lnTo>
                    <a:pt x="2461" y="137"/>
                  </a:lnTo>
                  <a:lnTo>
                    <a:pt x="2371" y="226"/>
                  </a:lnTo>
                  <a:lnTo>
                    <a:pt x="2282" y="322"/>
                  </a:lnTo>
                  <a:lnTo>
                    <a:pt x="2235" y="363"/>
                  </a:lnTo>
                  <a:lnTo>
                    <a:pt x="2186" y="363"/>
                  </a:lnTo>
                  <a:lnTo>
                    <a:pt x="2186" y="410"/>
                  </a:lnTo>
                  <a:lnTo>
                    <a:pt x="1913" y="636"/>
                  </a:lnTo>
                  <a:lnTo>
                    <a:pt x="1599" y="821"/>
                  </a:lnTo>
                  <a:lnTo>
                    <a:pt x="1278" y="910"/>
                  </a:lnTo>
                  <a:lnTo>
                    <a:pt x="1278" y="868"/>
                  </a:lnTo>
                  <a:lnTo>
                    <a:pt x="1325" y="868"/>
                  </a:lnTo>
                  <a:lnTo>
                    <a:pt x="1367" y="821"/>
                  </a:lnTo>
                  <a:lnTo>
                    <a:pt x="1463" y="773"/>
                  </a:lnTo>
                  <a:lnTo>
                    <a:pt x="1599" y="732"/>
                  </a:lnTo>
                  <a:lnTo>
                    <a:pt x="1687" y="684"/>
                  </a:lnTo>
                  <a:lnTo>
                    <a:pt x="1736" y="636"/>
                  </a:lnTo>
                  <a:lnTo>
                    <a:pt x="1824" y="595"/>
                  </a:lnTo>
                  <a:lnTo>
                    <a:pt x="1873" y="548"/>
                  </a:lnTo>
                  <a:lnTo>
                    <a:pt x="1640" y="636"/>
                  </a:lnTo>
                  <a:lnTo>
                    <a:pt x="1278" y="773"/>
                  </a:lnTo>
                  <a:lnTo>
                    <a:pt x="956" y="958"/>
                  </a:lnTo>
                  <a:lnTo>
                    <a:pt x="683" y="1047"/>
                  </a:lnTo>
                  <a:lnTo>
                    <a:pt x="915" y="910"/>
                  </a:lnTo>
                  <a:lnTo>
                    <a:pt x="1189" y="773"/>
                  </a:lnTo>
                  <a:lnTo>
                    <a:pt x="1463" y="595"/>
                  </a:lnTo>
                  <a:lnTo>
                    <a:pt x="1325" y="595"/>
                  </a:lnTo>
                  <a:lnTo>
                    <a:pt x="1189" y="684"/>
                  </a:lnTo>
                  <a:lnTo>
                    <a:pt x="1094" y="732"/>
                  </a:lnTo>
                  <a:lnTo>
                    <a:pt x="1094" y="684"/>
                  </a:lnTo>
                  <a:lnTo>
                    <a:pt x="1052" y="636"/>
                  </a:lnTo>
                  <a:lnTo>
                    <a:pt x="915" y="732"/>
                  </a:lnTo>
                  <a:lnTo>
                    <a:pt x="683" y="910"/>
                  </a:lnTo>
                  <a:lnTo>
                    <a:pt x="506" y="1005"/>
                  </a:lnTo>
                  <a:lnTo>
                    <a:pt x="410" y="1094"/>
                  </a:lnTo>
                  <a:lnTo>
                    <a:pt x="321" y="1143"/>
                  </a:lnTo>
                  <a:lnTo>
                    <a:pt x="184" y="1183"/>
                  </a:lnTo>
                  <a:lnTo>
                    <a:pt x="0" y="1183"/>
                  </a:lnTo>
                  <a:lnTo>
                    <a:pt x="96" y="1143"/>
                  </a:lnTo>
                  <a:lnTo>
                    <a:pt x="96" y="1047"/>
                  </a:lnTo>
                  <a:lnTo>
                    <a:pt x="184" y="958"/>
                  </a:lnTo>
                  <a:lnTo>
                    <a:pt x="273" y="868"/>
                  </a:lnTo>
                  <a:lnTo>
                    <a:pt x="642" y="595"/>
                  </a:lnTo>
                  <a:lnTo>
                    <a:pt x="956" y="410"/>
                  </a:lnTo>
                  <a:lnTo>
                    <a:pt x="1278" y="274"/>
                  </a:lnTo>
                  <a:lnTo>
                    <a:pt x="1640" y="185"/>
                  </a:lnTo>
                  <a:lnTo>
                    <a:pt x="2009" y="90"/>
                  </a:lnTo>
                  <a:lnTo>
                    <a:pt x="2461" y="0"/>
                  </a:lnTo>
                  <a:lnTo>
                    <a:pt x="2508" y="48"/>
                  </a:lnTo>
                  <a:lnTo>
                    <a:pt x="2556" y="48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79" name="Freeform 155">
              <a:extLst>
                <a:ext uri="{FF2B5EF4-FFF2-40B4-BE49-F238E27FC236}">
                  <a16:creationId xmlns:a16="http://schemas.microsoft.com/office/drawing/2014/main" id="{A3D1329C-6030-4675-9E59-C51CB05F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727"/>
              <a:ext cx="50" cy="46"/>
            </a:xfrm>
            <a:custGeom>
              <a:avLst/>
              <a:gdLst>
                <a:gd name="T0" fmla="*/ 452 w 499"/>
                <a:gd name="T1" fmla="*/ 89 h 451"/>
                <a:gd name="T2" fmla="*/ 411 w 499"/>
                <a:gd name="T3" fmla="*/ 89 h 451"/>
                <a:gd name="T4" fmla="*/ 363 w 499"/>
                <a:gd name="T5" fmla="*/ 137 h 451"/>
                <a:gd name="T6" fmla="*/ 315 w 499"/>
                <a:gd name="T7" fmla="*/ 137 h 451"/>
                <a:gd name="T8" fmla="*/ 363 w 499"/>
                <a:gd name="T9" fmla="*/ 178 h 451"/>
                <a:gd name="T10" fmla="*/ 411 w 499"/>
                <a:gd name="T11" fmla="*/ 226 h 451"/>
                <a:gd name="T12" fmla="*/ 452 w 499"/>
                <a:gd name="T13" fmla="*/ 178 h 451"/>
                <a:gd name="T14" fmla="*/ 499 w 499"/>
                <a:gd name="T15" fmla="*/ 226 h 451"/>
                <a:gd name="T16" fmla="*/ 411 w 499"/>
                <a:gd name="T17" fmla="*/ 362 h 451"/>
                <a:gd name="T18" fmla="*/ 315 w 499"/>
                <a:gd name="T19" fmla="*/ 451 h 451"/>
                <a:gd name="T20" fmla="*/ 179 w 499"/>
                <a:gd name="T21" fmla="*/ 451 h 451"/>
                <a:gd name="T22" fmla="*/ 138 w 499"/>
                <a:gd name="T23" fmla="*/ 362 h 451"/>
                <a:gd name="T24" fmla="*/ 89 w 499"/>
                <a:gd name="T25" fmla="*/ 274 h 451"/>
                <a:gd name="T26" fmla="*/ 0 w 499"/>
                <a:gd name="T27" fmla="*/ 178 h 451"/>
                <a:gd name="T28" fmla="*/ 138 w 499"/>
                <a:gd name="T29" fmla="*/ 89 h 451"/>
                <a:gd name="T30" fmla="*/ 315 w 499"/>
                <a:gd name="T31" fmla="*/ 0 h 451"/>
                <a:gd name="T32" fmla="*/ 452 w 499"/>
                <a:gd name="T33" fmla="*/ 89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9" h="451">
                  <a:moveTo>
                    <a:pt x="452" y="89"/>
                  </a:moveTo>
                  <a:lnTo>
                    <a:pt x="411" y="89"/>
                  </a:lnTo>
                  <a:lnTo>
                    <a:pt x="363" y="137"/>
                  </a:lnTo>
                  <a:lnTo>
                    <a:pt x="315" y="137"/>
                  </a:lnTo>
                  <a:lnTo>
                    <a:pt x="363" y="178"/>
                  </a:lnTo>
                  <a:lnTo>
                    <a:pt x="411" y="226"/>
                  </a:lnTo>
                  <a:lnTo>
                    <a:pt x="452" y="178"/>
                  </a:lnTo>
                  <a:lnTo>
                    <a:pt x="499" y="226"/>
                  </a:lnTo>
                  <a:lnTo>
                    <a:pt x="411" y="362"/>
                  </a:lnTo>
                  <a:lnTo>
                    <a:pt x="315" y="451"/>
                  </a:lnTo>
                  <a:lnTo>
                    <a:pt x="179" y="451"/>
                  </a:lnTo>
                  <a:lnTo>
                    <a:pt x="138" y="362"/>
                  </a:lnTo>
                  <a:lnTo>
                    <a:pt x="89" y="274"/>
                  </a:lnTo>
                  <a:lnTo>
                    <a:pt x="0" y="178"/>
                  </a:lnTo>
                  <a:lnTo>
                    <a:pt x="138" y="89"/>
                  </a:lnTo>
                  <a:lnTo>
                    <a:pt x="315" y="0"/>
                  </a:lnTo>
                  <a:lnTo>
                    <a:pt x="452" y="8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0" name="Freeform 156">
              <a:extLst>
                <a:ext uri="{FF2B5EF4-FFF2-40B4-BE49-F238E27FC236}">
                  <a16:creationId xmlns:a16="http://schemas.microsoft.com/office/drawing/2014/main" id="{15DDCAA8-30A6-440B-9A7E-863DDE22A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732"/>
              <a:ext cx="82" cy="45"/>
            </a:xfrm>
            <a:custGeom>
              <a:avLst/>
              <a:gdLst>
                <a:gd name="T0" fmla="*/ 820 w 820"/>
                <a:gd name="T1" fmla="*/ 184 h 458"/>
                <a:gd name="T2" fmla="*/ 731 w 820"/>
                <a:gd name="T3" fmla="*/ 273 h 458"/>
                <a:gd name="T4" fmla="*/ 635 w 820"/>
                <a:gd name="T5" fmla="*/ 369 h 458"/>
                <a:gd name="T6" fmla="*/ 594 w 820"/>
                <a:gd name="T7" fmla="*/ 458 h 458"/>
                <a:gd name="T8" fmla="*/ 409 w 820"/>
                <a:gd name="T9" fmla="*/ 369 h 458"/>
                <a:gd name="T10" fmla="*/ 185 w 820"/>
                <a:gd name="T11" fmla="*/ 273 h 458"/>
                <a:gd name="T12" fmla="*/ 0 w 820"/>
                <a:gd name="T13" fmla="*/ 273 h 458"/>
                <a:gd name="T14" fmla="*/ 225 w 820"/>
                <a:gd name="T15" fmla="*/ 47 h 458"/>
                <a:gd name="T16" fmla="*/ 546 w 820"/>
                <a:gd name="T17" fmla="*/ 0 h 458"/>
                <a:gd name="T18" fmla="*/ 820 w 820"/>
                <a:gd name="T19" fmla="*/ 184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0" h="458">
                  <a:moveTo>
                    <a:pt x="820" y="184"/>
                  </a:moveTo>
                  <a:lnTo>
                    <a:pt x="731" y="273"/>
                  </a:lnTo>
                  <a:lnTo>
                    <a:pt x="635" y="369"/>
                  </a:lnTo>
                  <a:lnTo>
                    <a:pt x="594" y="458"/>
                  </a:lnTo>
                  <a:lnTo>
                    <a:pt x="409" y="369"/>
                  </a:lnTo>
                  <a:lnTo>
                    <a:pt x="185" y="273"/>
                  </a:lnTo>
                  <a:lnTo>
                    <a:pt x="0" y="273"/>
                  </a:lnTo>
                  <a:lnTo>
                    <a:pt x="225" y="47"/>
                  </a:lnTo>
                  <a:lnTo>
                    <a:pt x="546" y="0"/>
                  </a:lnTo>
                  <a:lnTo>
                    <a:pt x="820" y="18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1" name="Freeform 157">
              <a:extLst>
                <a:ext uri="{FF2B5EF4-FFF2-40B4-BE49-F238E27FC236}">
                  <a16:creationId xmlns:a16="http://schemas.microsoft.com/office/drawing/2014/main" id="{D29C2789-0B31-4CF7-A803-60B4A0898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1750"/>
              <a:ext cx="50" cy="46"/>
            </a:xfrm>
            <a:custGeom>
              <a:avLst/>
              <a:gdLst>
                <a:gd name="T0" fmla="*/ 507 w 507"/>
                <a:gd name="T1" fmla="*/ 136 h 458"/>
                <a:gd name="T2" fmla="*/ 458 w 507"/>
                <a:gd name="T3" fmla="*/ 274 h 458"/>
                <a:gd name="T4" fmla="*/ 322 w 507"/>
                <a:gd name="T5" fmla="*/ 410 h 458"/>
                <a:gd name="T6" fmla="*/ 233 w 507"/>
                <a:gd name="T7" fmla="*/ 458 h 458"/>
                <a:gd name="T8" fmla="*/ 96 w 507"/>
                <a:gd name="T9" fmla="*/ 458 h 458"/>
                <a:gd name="T10" fmla="*/ 49 w 507"/>
                <a:gd name="T11" fmla="*/ 410 h 458"/>
                <a:gd name="T12" fmla="*/ 0 w 507"/>
                <a:gd name="T13" fmla="*/ 321 h 458"/>
                <a:gd name="T14" fmla="*/ 138 w 507"/>
                <a:gd name="T15" fmla="*/ 225 h 458"/>
                <a:gd name="T16" fmla="*/ 233 w 507"/>
                <a:gd name="T17" fmla="*/ 136 h 458"/>
                <a:gd name="T18" fmla="*/ 369 w 507"/>
                <a:gd name="T19" fmla="*/ 0 h 458"/>
                <a:gd name="T20" fmla="*/ 411 w 507"/>
                <a:gd name="T21" fmla="*/ 48 h 458"/>
                <a:gd name="T22" fmla="*/ 458 w 507"/>
                <a:gd name="T23" fmla="*/ 89 h 458"/>
                <a:gd name="T24" fmla="*/ 507 w 507"/>
                <a:gd name="T25" fmla="*/ 13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7" h="458">
                  <a:moveTo>
                    <a:pt x="507" y="136"/>
                  </a:moveTo>
                  <a:lnTo>
                    <a:pt x="458" y="274"/>
                  </a:lnTo>
                  <a:lnTo>
                    <a:pt x="322" y="410"/>
                  </a:lnTo>
                  <a:lnTo>
                    <a:pt x="233" y="458"/>
                  </a:lnTo>
                  <a:lnTo>
                    <a:pt x="96" y="458"/>
                  </a:lnTo>
                  <a:lnTo>
                    <a:pt x="49" y="410"/>
                  </a:lnTo>
                  <a:lnTo>
                    <a:pt x="0" y="321"/>
                  </a:lnTo>
                  <a:lnTo>
                    <a:pt x="138" y="225"/>
                  </a:lnTo>
                  <a:lnTo>
                    <a:pt x="233" y="136"/>
                  </a:lnTo>
                  <a:lnTo>
                    <a:pt x="369" y="0"/>
                  </a:lnTo>
                  <a:lnTo>
                    <a:pt x="411" y="48"/>
                  </a:lnTo>
                  <a:lnTo>
                    <a:pt x="458" y="89"/>
                  </a:lnTo>
                  <a:lnTo>
                    <a:pt x="507" y="13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2" name="Freeform 158">
              <a:extLst>
                <a:ext uri="{FF2B5EF4-FFF2-40B4-BE49-F238E27FC236}">
                  <a16:creationId xmlns:a16="http://schemas.microsoft.com/office/drawing/2014/main" id="{0A5C4DA8-9E3D-4736-9B33-0540E56D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" y="1750"/>
              <a:ext cx="18" cy="18"/>
            </a:xfrm>
            <a:custGeom>
              <a:avLst/>
              <a:gdLst>
                <a:gd name="T0" fmla="*/ 0 w 184"/>
                <a:gd name="T1" fmla="*/ 185 h 185"/>
                <a:gd name="T2" fmla="*/ 47 w 184"/>
                <a:gd name="T3" fmla="*/ 89 h 185"/>
                <a:gd name="T4" fmla="*/ 95 w 184"/>
                <a:gd name="T5" fmla="*/ 48 h 185"/>
                <a:gd name="T6" fmla="*/ 184 w 184"/>
                <a:gd name="T7" fmla="*/ 0 h 185"/>
                <a:gd name="T8" fmla="*/ 137 w 184"/>
                <a:gd name="T9" fmla="*/ 48 h 185"/>
                <a:gd name="T10" fmla="*/ 47 w 184"/>
                <a:gd name="T11" fmla="*/ 136 h 185"/>
                <a:gd name="T12" fmla="*/ 0 w 184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185">
                  <a:moveTo>
                    <a:pt x="0" y="185"/>
                  </a:moveTo>
                  <a:lnTo>
                    <a:pt x="47" y="89"/>
                  </a:lnTo>
                  <a:lnTo>
                    <a:pt x="95" y="48"/>
                  </a:lnTo>
                  <a:lnTo>
                    <a:pt x="184" y="0"/>
                  </a:lnTo>
                  <a:lnTo>
                    <a:pt x="137" y="48"/>
                  </a:lnTo>
                  <a:lnTo>
                    <a:pt x="47" y="136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3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3" name="Freeform 159">
              <a:extLst>
                <a:ext uri="{FF2B5EF4-FFF2-40B4-BE49-F238E27FC236}">
                  <a16:creationId xmlns:a16="http://schemas.microsoft.com/office/drawing/2014/main" id="{3516C2D7-9BA0-4851-86A8-69C57A7D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759"/>
              <a:ext cx="59" cy="55"/>
            </a:xfrm>
            <a:custGeom>
              <a:avLst/>
              <a:gdLst>
                <a:gd name="T0" fmla="*/ 546 w 588"/>
                <a:gd name="T1" fmla="*/ 96 h 547"/>
                <a:gd name="T2" fmla="*/ 588 w 588"/>
                <a:gd name="T3" fmla="*/ 185 h 547"/>
                <a:gd name="T4" fmla="*/ 546 w 588"/>
                <a:gd name="T5" fmla="*/ 273 h 547"/>
                <a:gd name="T6" fmla="*/ 546 w 588"/>
                <a:gd name="T7" fmla="*/ 369 h 547"/>
                <a:gd name="T8" fmla="*/ 451 w 588"/>
                <a:gd name="T9" fmla="*/ 458 h 547"/>
                <a:gd name="T10" fmla="*/ 362 w 588"/>
                <a:gd name="T11" fmla="*/ 547 h 547"/>
                <a:gd name="T12" fmla="*/ 273 w 588"/>
                <a:gd name="T13" fmla="*/ 547 h 547"/>
                <a:gd name="T14" fmla="*/ 137 w 588"/>
                <a:gd name="T15" fmla="*/ 410 h 547"/>
                <a:gd name="T16" fmla="*/ 0 w 588"/>
                <a:gd name="T17" fmla="*/ 321 h 547"/>
                <a:gd name="T18" fmla="*/ 89 w 588"/>
                <a:gd name="T19" fmla="*/ 136 h 547"/>
                <a:gd name="T20" fmla="*/ 226 w 588"/>
                <a:gd name="T21" fmla="*/ 47 h 547"/>
                <a:gd name="T22" fmla="*/ 362 w 588"/>
                <a:gd name="T23" fmla="*/ 0 h 547"/>
                <a:gd name="T24" fmla="*/ 546 w 588"/>
                <a:gd name="T25" fmla="*/ 96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8" h="547">
                  <a:moveTo>
                    <a:pt x="546" y="96"/>
                  </a:moveTo>
                  <a:lnTo>
                    <a:pt x="588" y="185"/>
                  </a:lnTo>
                  <a:lnTo>
                    <a:pt x="546" y="273"/>
                  </a:lnTo>
                  <a:lnTo>
                    <a:pt x="546" y="369"/>
                  </a:lnTo>
                  <a:lnTo>
                    <a:pt x="451" y="458"/>
                  </a:lnTo>
                  <a:lnTo>
                    <a:pt x="362" y="547"/>
                  </a:lnTo>
                  <a:lnTo>
                    <a:pt x="273" y="547"/>
                  </a:lnTo>
                  <a:lnTo>
                    <a:pt x="137" y="410"/>
                  </a:lnTo>
                  <a:lnTo>
                    <a:pt x="0" y="321"/>
                  </a:lnTo>
                  <a:lnTo>
                    <a:pt x="89" y="136"/>
                  </a:lnTo>
                  <a:lnTo>
                    <a:pt x="226" y="47"/>
                  </a:lnTo>
                  <a:lnTo>
                    <a:pt x="362" y="0"/>
                  </a:lnTo>
                  <a:lnTo>
                    <a:pt x="546" y="9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4" name="Freeform 160">
              <a:extLst>
                <a:ext uri="{FF2B5EF4-FFF2-40B4-BE49-F238E27FC236}">
                  <a16:creationId xmlns:a16="http://schemas.microsoft.com/office/drawing/2014/main" id="{4A8B2F81-E2DE-4713-8F61-546EDD9E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764"/>
              <a:ext cx="22" cy="22"/>
            </a:xfrm>
            <a:custGeom>
              <a:avLst/>
              <a:gdLst>
                <a:gd name="T0" fmla="*/ 226 w 226"/>
                <a:gd name="T1" fmla="*/ 0 h 226"/>
                <a:gd name="T2" fmla="*/ 0 w 226"/>
                <a:gd name="T3" fmla="*/ 226 h 226"/>
                <a:gd name="T4" fmla="*/ 0 w 226"/>
                <a:gd name="T5" fmla="*/ 185 h 226"/>
                <a:gd name="T6" fmla="*/ 0 w 226"/>
                <a:gd name="T7" fmla="*/ 89 h 226"/>
                <a:gd name="T8" fmla="*/ 0 w 226"/>
                <a:gd name="T9" fmla="*/ 49 h 226"/>
                <a:gd name="T10" fmla="*/ 47 w 226"/>
                <a:gd name="T11" fmla="*/ 0 h 226"/>
                <a:gd name="T12" fmla="*/ 136 w 226"/>
                <a:gd name="T13" fmla="*/ 0 h 226"/>
                <a:gd name="T14" fmla="*/ 226 w 226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6" h="226">
                  <a:moveTo>
                    <a:pt x="226" y="0"/>
                  </a:moveTo>
                  <a:lnTo>
                    <a:pt x="0" y="226"/>
                  </a:lnTo>
                  <a:lnTo>
                    <a:pt x="0" y="185"/>
                  </a:lnTo>
                  <a:lnTo>
                    <a:pt x="0" y="89"/>
                  </a:lnTo>
                  <a:lnTo>
                    <a:pt x="0" y="49"/>
                  </a:lnTo>
                  <a:lnTo>
                    <a:pt x="47" y="0"/>
                  </a:lnTo>
                  <a:lnTo>
                    <a:pt x="136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5" name="Freeform 161">
              <a:extLst>
                <a:ext uri="{FF2B5EF4-FFF2-40B4-BE49-F238E27FC236}">
                  <a16:creationId xmlns:a16="http://schemas.microsoft.com/office/drawing/2014/main" id="{548351C8-1A8F-4B99-8500-B6A96AC7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768"/>
              <a:ext cx="54" cy="46"/>
            </a:xfrm>
            <a:custGeom>
              <a:avLst/>
              <a:gdLst>
                <a:gd name="T0" fmla="*/ 499 w 546"/>
                <a:gd name="T1" fmla="*/ 40 h 451"/>
                <a:gd name="T2" fmla="*/ 450 w 546"/>
                <a:gd name="T3" fmla="*/ 89 h 451"/>
                <a:gd name="T4" fmla="*/ 499 w 546"/>
                <a:gd name="T5" fmla="*/ 89 h 451"/>
                <a:gd name="T6" fmla="*/ 499 w 546"/>
                <a:gd name="T7" fmla="*/ 136 h 451"/>
                <a:gd name="T8" fmla="*/ 546 w 546"/>
                <a:gd name="T9" fmla="*/ 177 h 451"/>
                <a:gd name="T10" fmla="*/ 499 w 546"/>
                <a:gd name="T11" fmla="*/ 314 h 451"/>
                <a:gd name="T12" fmla="*/ 361 w 546"/>
                <a:gd name="T13" fmla="*/ 409 h 451"/>
                <a:gd name="T14" fmla="*/ 225 w 546"/>
                <a:gd name="T15" fmla="*/ 451 h 451"/>
                <a:gd name="T16" fmla="*/ 136 w 546"/>
                <a:gd name="T17" fmla="*/ 362 h 451"/>
                <a:gd name="T18" fmla="*/ 41 w 546"/>
                <a:gd name="T19" fmla="*/ 314 h 451"/>
                <a:gd name="T20" fmla="*/ 0 w 546"/>
                <a:gd name="T21" fmla="*/ 225 h 451"/>
                <a:gd name="T22" fmla="*/ 88 w 546"/>
                <a:gd name="T23" fmla="*/ 177 h 451"/>
                <a:gd name="T24" fmla="*/ 225 w 546"/>
                <a:gd name="T25" fmla="*/ 136 h 451"/>
                <a:gd name="T26" fmla="*/ 314 w 546"/>
                <a:gd name="T27" fmla="*/ 40 h 451"/>
                <a:gd name="T28" fmla="*/ 361 w 546"/>
                <a:gd name="T29" fmla="*/ 40 h 451"/>
                <a:gd name="T30" fmla="*/ 410 w 546"/>
                <a:gd name="T31" fmla="*/ 0 h 451"/>
                <a:gd name="T32" fmla="*/ 499 w 546"/>
                <a:gd name="T33" fmla="*/ 4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6" h="451">
                  <a:moveTo>
                    <a:pt x="499" y="40"/>
                  </a:moveTo>
                  <a:lnTo>
                    <a:pt x="450" y="89"/>
                  </a:lnTo>
                  <a:lnTo>
                    <a:pt x="499" y="89"/>
                  </a:lnTo>
                  <a:lnTo>
                    <a:pt x="499" y="136"/>
                  </a:lnTo>
                  <a:lnTo>
                    <a:pt x="546" y="177"/>
                  </a:lnTo>
                  <a:lnTo>
                    <a:pt x="499" y="314"/>
                  </a:lnTo>
                  <a:lnTo>
                    <a:pt x="361" y="409"/>
                  </a:lnTo>
                  <a:lnTo>
                    <a:pt x="225" y="451"/>
                  </a:lnTo>
                  <a:lnTo>
                    <a:pt x="136" y="362"/>
                  </a:lnTo>
                  <a:lnTo>
                    <a:pt x="41" y="314"/>
                  </a:lnTo>
                  <a:lnTo>
                    <a:pt x="0" y="225"/>
                  </a:lnTo>
                  <a:lnTo>
                    <a:pt x="88" y="177"/>
                  </a:lnTo>
                  <a:lnTo>
                    <a:pt x="225" y="136"/>
                  </a:lnTo>
                  <a:lnTo>
                    <a:pt x="314" y="40"/>
                  </a:lnTo>
                  <a:lnTo>
                    <a:pt x="361" y="40"/>
                  </a:lnTo>
                  <a:lnTo>
                    <a:pt x="410" y="0"/>
                  </a:lnTo>
                  <a:lnTo>
                    <a:pt x="499" y="4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6" name="Freeform 162">
              <a:extLst>
                <a:ext uri="{FF2B5EF4-FFF2-40B4-BE49-F238E27FC236}">
                  <a16:creationId xmlns:a16="http://schemas.microsoft.com/office/drawing/2014/main" id="{F3B2B3AB-D3D1-40E7-8B06-1F3D3818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773"/>
              <a:ext cx="128" cy="114"/>
            </a:xfrm>
            <a:custGeom>
              <a:avLst/>
              <a:gdLst>
                <a:gd name="T0" fmla="*/ 683 w 1277"/>
                <a:gd name="T1" fmla="*/ 185 h 1143"/>
                <a:gd name="T2" fmla="*/ 457 w 1277"/>
                <a:gd name="T3" fmla="*/ 274 h 1143"/>
                <a:gd name="T4" fmla="*/ 273 w 1277"/>
                <a:gd name="T5" fmla="*/ 411 h 1143"/>
                <a:gd name="T6" fmla="*/ 136 w 1277"/>
                <a:gd name="T7" fmla="*/ 595 h 1143"/>
                <a:gd name="T8" fmla="*/ 273 w 1277"/>
                <a:gd name="T9" fmla="*/ 644 h 1143"/>
                <a:gd name="T10" fmla="*/ 320 w 1277"/>
                <a:gd name="T11" fmla="*/ 548 h 1143"/>
                <a:gd name="T12" fmla="*/ 505 w 1277"/>
                <a:gd name="T13" fmla="*/ 369 h 1143"/>
                <a:gd name="T14" fmla="*/ 642 w 1277"/>
                <a:gd name="T15" fmla="*/ 369 h 1143"/>
                <a:gd name="T16" fmla="*/ 868 w 1277"/>
                <a:gd name="T17" fmla="*/ 322 h 1143"/>
                <a:gd name="T18" fmla="*/ 1092 w 1277"/>
                <a:gd name="T19" fmla="*/ 411 h 1143"/>
                <a:gd name="T20" fmla="*/ 1141 w 1277"/>
                <a:gd name="T21" fmla="*/ 548 h 1143"/>
                <a:gd name="T22" fmla="*/ 1188 w 1277"/>
                <a:gd name="T23" fmla="*/ 684 h 1143"/>
                <a:gd name="T24" fmla="*/ 1277 w 1277"/>
                <a:gd name="T25" fmla="*/ 732 h 1143"/>
                <a:gd name="T26" fmla="*/ 1188 w 1277"/>
                <a:gd name="T27" fmla="*/ 821 h 1143"/>
                <a:gd name="T28" fmla="*/ 1141 w 1277"/>
                <a:gd name="T29" fmla="*/ 868 h 1143"/>
                <a:gd name="T30" fmla="*/ 1052 w 1277"/>
                <a:gd name="T31" fmla="*/ 917 h 1143"/>
                <a:gd name="T32" fmla="*/ 956 w 1277"/>
                <a:gd name="T33" fmla="*/ 1006 h 1143"/>
                <a:gd name="T34" fmla="*/ 868 w 1277"/>
                <a:gd name="T35" fmla="*/ 1094 h 1143"/>
                <a:gd name="T36" fmla="*/ 778 w 1277"/>
                <a:gd name="T37" fmla="*/ 1143 h 1143"/>
                <a:gd name="T38" fmla="*/ 683 w 1277"/>
                <a:gd name="T39" fmla="*/ 1053 h 1143"/>
                <a:gd name="T40" fmla="*/ 642 w 1277"/>
                <a:gd name="T41" fmla="*/ 958 h 1143"/>
                <a:gd name="T42" fmla="*/ 642 w 1277"/>
                <a:gd name="T43" fmla="*/ 868 h 1143"/>
                <a:gd name="T44" fmla="*/ 593 w 1277"/>
                <a:gd name="T45" fmla="*/ 868 h 1143"/>
                <a:gd name="T46" fmla="*/ 505 w 1277"/>
                <a:gd name="T47" fmla="*/ 821 h 1143"/>
                <a:gd name="T48" fmla="*/ 505 w 1277"/>
                <a:gd name="T49" fmla="*/ 780 h 1143"/>
                <a:gd name="T50" fmla="*/ 320 w 1277"/>
                <a:gd name="T51" fmla="*/ 780 h 1143"/>
                <a:gd name="T52" fmla="*/ 136 w 1277"/>
                <a:gd name="T53" fmla="*/ 732 h 1143"/>
                <a:gd name="T54" fmla="*/ 0 w 1277"/>
                <a:gd name="T55" fmla="*/ 780 h 1143"/>
                <a:gd name="T56" fmla="*/ 0 w 1277"/>
                <a:gd name="T57" fmla="*/ 732 h 1143"/>
                <a:gd name="T58" fmla="*/ 0 w 1277"/>
                <a:gd name="T59" fmla="*/ 684 h 1143"/>
                <a:gd name="T60" fmla="*/ 47 w 1277"/>
                <a:gd name="T61" fmla="*/ 644 h 1143"/>
                <a:gd name="T62" fmla="*/ 47 w 1277"/>
                <a:gd name="T63" fmla="*/ 595 h 1143"/>
                <a:gd name="T64" fmla="*/ 47 w 1277"/>
                <a:gd name="T65" fmla="*/ 548 h 1143"/>
                <a:gd name="T66" fmla="*/ 95 w 1277"/>
                <a:gd name="T67" fmla="*/ 459 h 1143"/>
                <a:gd name="T68" fmla="*/ 136 w 1277"/>
                <a:gd name="T69" fmla="*/ 369 h 1143"/>
                <a:gd name="T70" fmla="*/ 184 w 1277"/>
                <a:gd name="T71" fmla="*/ 233 h 1143"/>
                <a:gd name="T72" fmla="*/ 273 w 1277"/>
                <a:gd name="T73" fmla="*/ 137 h 1143"/>
                <a:gd name="T74" fmla="*/ 273 w 1277"/>
                <a:gd name="T75" fmla="*/ 96 h 1143"/>
                <a:gd name="T76" fmla="*/ 320 w 1277"/>
                <a:gd name="T77" fmla="*/ 49 h 1143"/>
                <a:gd name="T78" fmla="*/ 273 w 1277"/>
                <a:gd name="T79" fmla="*/ 0 h 1143"/>
                <a:gd name="T80" fmla="*/ 320 w 1277"/>
                <a:gd name="T81" fmla="*/ 0 h 1143"/>
                <a:gd name="T82" fmla="*/ 369 w 1277"/>
                <a:gd name="T83" fmla="*/ 0 h 1143"/>
                <a:gd name="T84" fmla="*/ 457 w 1277"/>
                <a:gd name="T85" fmla="*/ 0 h 1143"/>
                <a:gd name="T86" fmla="*/ 505 w 1277"/>
                <a:gd name="T87" fmla="*/ 49 h 1143"/>
                <a:gd name="T88" fmla="*/ 593 w 1277"/>
                <a:gd name="T89" fmla="*/ 96 h 1143"/>
                <a:gd name="T90" fmla="*/ 683 w 1277"/>
                <a:gd name="T91" fmla="*/ 185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77" h="1143">
                  <a:moveTo>
                    <a:pt x="683" y="185"/>
                  </a:moveTo>
                  <a:lnTo>
                    <a:pt x="457" y="274"/>
                  </a:lnTo>
                  <a:lnTo>
                    <a:pt x="273" y="411"/>
                  </a:lnTo>
                  <a:lnTo>
                    <a:pt x="136" y="595"/>
                  </a:lnTo>
                  <a:lnTo>
                    <a:pt x="273" y="644"/>
                  </a:lnTo>
                  <a:lnTo>
                    <a:pt x="320" y="548"/>
                  </a:lnTo>
                  <a:lnTo>
                    <a:pt x="505" y="369"/>
                  </a:lnTo>
                  <a:lnTo>
                    <a:pt x="642" y="369"/>
                  </a:lnTo>
                  <a:lnTo>
                    <a:pt x="868" y="322"/>
                  </a:lnTo>
                  <a:lnTo>
                    <a:pt x="1092" y="411"/>
                  </a:lnTo>
                  <a:lnTo>
                    <a:pt x="1141" y="548"/>
                  </a:lnTo>
                  <a:lnTo>
                    <a:pt x="1188" y="684"/>
                  </a:lnTo>
                  <a:lnTo>
                    <a:pt x="1277" y="732"/>
                  </a:lnTo>
                  <a:lnTo>
                    <a:pt x="1188" y="821"/>
                  </a:lnTo>
                  <a:lnTo>
                    <a:pt x="1141" y="868"/>
                  </a:lnTo>
                  <a:lnTo>
                    <a:pt x="1052" y="917"/>
                  </a:lnTo>
                  <a:lnTo>
                    <a:pt x="956" y="1006"/>
                  </a:lnTo>
                  <a:lnTo>
                    <a:pt x="868" y="1094"/>
                  </a:lnTo>
                  <a:lnTo>
                    <a:pt x="778" y="1143"/>
                  </a:lnTo>
                  <a:lnTo>
                    <a:pt x="683" y="1053"/>
                  </a:lnTo>
                  <a:lnTo>
                    <a:pt x="642" y="958"/>
                  </a:lnTo>
                  <a:lnTo>
                    <a:pt x="642" y="868"/>
                  </a:lnTo>
                  <a:lnTo>
                    <a:pt x="593" y="868"/>
                  </a:lnTo>
                  <a:lnTo>
                    <a:pt x="505" y="821"/>
                  </a:lnTo>
                  <a:lnTo>
                    <a:pt x="505" y="780"/>
                  </a:lnTo>
                  <a:lnTo>
                    <a:pt x="320" y="780"/>
                  </a:lnTo>
                  <a:lnTo>
                    <a:pt x="136" y="732"/>
                  </a:lnTo>
                  <a:lnTo>
                    <a:pt x="0" y="780"/>
                  </a:lnTo>
                  <a:lnTo>
                    <a:pt x="0" y="732"/>
                  </a:lnTo>
                  <a:lnTo>
                    <a:pt x="0" y="684"/>
                  </a:lnTo>
                  <a:lnTo>
                    <a:pt x="47" y="644"/>
                  </a:lnTo>
                  <a:lnTo>
                    <a:pt x="47" y="595"/>
                  </a:lnTo>
                  <a:lnTo>
                    <a:pt x="47" y="548"/>
                  </a:lnTo>
                  <a:lnTo>
                    <a:pt x="95" y="459"/>
                  </a:lnTo>
                  <a:lnTo>
                    <a:pt x="136" y="369"/>
                  </a:lnTo>
                  <a:lnTo>
                    <a:pt x="184" y="233"/>
                  </a:lnTo>
                  <a:lnTo>
                    <a:pt x="273" y="137"/>
                  </a:lnTo>
                  <a:lnTo>
                    <a:pt x="273" y="96"/>
                  </a:lnTo>
                  <a:lnTo>
                    <a:pt x="320" y="49"/>
                  </a:lnTo>
                  <a:lnTo>
                    <a:pt x="273" y="0"/>
                  </a:lnTo>
                  <a:lnTo>
                    <a:pt x="320" y="0"/>
                  </a:lnTo>
                  <a:lnTo>
                    <a:pt x="369" y="0"/>
                  </a:lnTo>
                  <a:lnTo>
                    <a:pt x="457" y="0"/>
                  </a:lnTo>
                  <a:lnTo>
                    <a:pt x="505" y="49"/>
                  </a:lnTo>
                  <a:lnTo>
                    <a:pt x="593" y="96"/>
                  </a:lnTo>
                  <a:lnTo>
                    <a:pt x="683" y="18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7" name="Freeform 163">
              <a:extLst>
                <a:ext uri="{FF2B5EF4-FFF2-40B4-BE49-F238E27FC236}">
                  <a16:creationId xmlns:a16="http://schemas.microsoft.com/office/drawing/2014/main" id="{B37BDDDC-3468-40B3-9F36-D2D356C7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773"/>
              <a:ext cx="50" cy="73"/>
            </a:xfrm>
            <a:custGeom>
              <a:avLst/>
              <a:gdLst>
                <a:gd name="T0" fmla="*/ 506 w 506"/>
                <a:gd name="T1" fmla="*/ 0 h 732"/>
                <a:gd name="T2" fmla="*/ 275 w 506"/>
                <a:gd name="T3" fmla="*/ 233 h 732"/>
                <a:gd name="T4" fmla="*/ 138 w 506"/>
                <a:gd name="T5" fmla="*/ 459 h 732"/>
                <a:gd name="T6" fmla="*/ 49 w 506"/>
                <a:gd name="T7" fmla="*/ 732 h 732"/>
                <a:gd name="T8" fmla="*/ 0 w 506"/>
                <a:gd name="T9" fmla="*/ 644 h 732"/>
                <a:gd name="T10" fmla="*/ 49 w 506"/>
                <a:gd name="T11" fmla="*/ 459 h 732"/>
                <a:gd name="T12" fmla="*/ 49 w 506"/>
                <a:gd name="T13" fmla="*/ 322 h 732"/>
                <a:gd name="T14" fmla="*/ 138 w 506"/>
                <a:gd name="T15" fmla="*/ 233 h 732"/>
                <a:gd name="T16" fmla="*/ 275 w 506"/>
                <a:gd name="T17" fmla="*/ 49 h 732"/>
                <a:gd name="T18" fmla="*/ 506 w 506"/>
                <a:gd name="T19" fmla="*/ 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6" h="732">
                  <a:moveTo>
                    <a:pt x="506" y="0"/>
                  </a:moveTo>
                  <a:lnTo>
                    <a:pt x="275" y="233"/>
                  </a:lnTo>
                  <a:lnTo>
                    <a:pt x="138" y="459"/>
                  </a:lnTo>
                  <a:lnTo>
                    <a:pt x="49" y="732"/>
                  </a:lnTo>
                  <a:lnTo>
                    <a:pt x="0" y="644"/>
                  </a:lnTo>
                  <a:lnTo>
                    <a:pt x="49" y="459"/>
                  </a:lnTo>
                  <a:lnTo>
                    <a:pt x="49" y="322"/>
                  </a:lnTo>
                  <a:lnTo>
                    <a:pt x="138" y="233"/>
                  </a:lnTo>
                  <a:lnTo>
                    <a:pt x="275" y="49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8" name="Freeform 164">
              <a:extLst>
                <a:ext uri="{FF2B5EF4-FFF2-40B4-BE49-F238E27FC236}">
                  <a16:creationId xmlns:a16="http://schemas.microsoft.com/office/drawing/2014/main" id="{911902E1-6931-433E-AC02-C5424DE8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786"/>
              <a:ext cx="86" cy="69"/>
            </a:xfrm>
            <a:custGeom>
              <a:avLst/>
              <a:gdLst>
                <a:gd name="T0" fmla="*/ 861 w 861"/>
                <a:gd name="T1" fmla="*/ 274 h 684"/>
                <a:gd name="T2" fmla="*/ 819 w 861"/>
                <a:gd name="T3" fmla="*/ 322 h 684"/>
                <a:gd name="T4" fmla="*/ 819 w 861"/>
                <a:gd name="T5" fmla="*/ 369 h 684"/>
                <a:gd name="T6" fmla="*/ 819 w 861"/>
                <a:gd name="T7" fmla="*/ 411 h 684"/>
                <a:gd name="T8" fmla="*/ 683 w 861"/>
                <a:gd name="T9" fmla="*/ 547 h 684"/>
                <a:gd name="T10" fmla="*/ 546 w 861"/>
                <a:gd name="T11" fmla="*/ 643 h 684"/>
                <a:gd name="T12" fmla="*/ 410 w 861"/>
                <a:gd name="T13" fmla="*/ 684 h 684"/>
                <a:gd name="T14" fmla="*/ 362 w 861"/>
                <a:gd name="T15" fmla="*/ 595 h 684"/>
                <a:gd name="T16" fmla="*/ 226 w 861"/>
                <a:gd name="T17" fmla="*/ 411 h 684"/>
                <a:gd name="T18" fmla="*/ 0 w 861"/>
                <a:gd name="T19" fmla="*/ 274 h 684"/>
                <a:gd name="T20" fmla="*/ 314 w 861"/>
                <a:gd name="T21" fmla="*/ 0 h 684"/>
                <a:gd name="T22" fmla="*/ 724 w 861"/>
                <a:gd name="T23" fmla="*/ 0 h 684"/>
                <a:gd name="T24" fmla="*/ 861 w 861"/>
                <a:gd name="T25" fmla="*/ 27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1" h="684">
                  <a:moveTo>
                    <a:pt x="861" y="274"/>
                  </a:moveTo>
                  <a:lnTo>
                    <a:pt x="819" y="322"/>
                  </a:lnTo>
                  <a:lnTo>
                    <a:pt x="819" y="369"/>
                  </a:lnTo>
                  <a:lnTo>
                    <a:pt x="819" y="411"/>
                  </a:lnTo>
                  <a:lnTo>
                    <a:pt x="683" y="547"/>
                  </a:lnTo>
                  <a:lnTo>
                    <a:pt x="546" y="643"/>
                  </a:lnTo>
                  <a:lnTo>
                    <a:pt x="410" y="684"/>
                  </a:lnTo>
                  <a:lnTo>
                    <a:pt x="362" y="595"/>
                  </a:lnTo>
                  <a:lnTo>
                    <a:pt x="226" y="411"/>
                  </a:lnTo>
                  <a:lnTo>
                    <a:pt x="0" y="274"/>
                  </a:lnTo>
                  <a:lnTo>
                    <a:pt x="314" y="0"/>
                  </a:lnTo>
                  <a:lnTo>
                    <a:pt x="724" y="0"/>
                  </a:lnTo>
                  <a:lnTo>
                    <a:pt x="861" y="274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89" name="Freeform 165">
              <a:extLst>
                <a:ext uri="{FF2B5EF4-FFF2-40B4-BE49-F238E27FC236}">
                  <a16:creationId xmlns:a16="http://schemas.microsoft.com/office/drawing/2014/main" id="{2B438794-DADA-4DA2-8AB7-5B3C9F396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782"/>
              <a:ext cx="4" cy="4"/>
            </a:xfrm>
            <a:custGeom>
              <a:avLst/>
              <a:gdLst>
                <a:gd name="T0" fmla="*/ 47 w 47"/>
                <a:gd name="T1" fmla="*/ 41 h 41"/>
                <a:gd name="T2" fmla="*/ 0 w 47"/>
                <a:gd name="T3" fmla="*/ 41 h 41"/>
                <a:gd name="T4" fmla="*/ 0 w 47"/>
                <a:gd name="T5" fmla="*/ 0 h 41"/>
                <a:gd name="T6" fmla="*/ 47 w 47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1">
                  <a:moveTo>
                    <a:pt x="47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47" y="4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0" name="Freeform 166">
              <a:extLst>
                <a:ext uri="{FF2B5EF4-FFF2-40B4-BE49-F238E27FC236}">
                  <a16:creationId xmlns:a16="http://schemas.microsoft.com/office/drawing/2014/main" id="{9F507C09-028A-4707-852D-C8D2DEF2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1786"/>
              <a:ext cx="41" cy="51"/>
            </a:xfrm>
            <a:custGeom>
              <a:avLst/>
              <a:gdLst>
                <a:gd name="T0" fmla="*/ 0 w 409"/>
                <a:gd name="T1" fmla="*/ 369 h 507"/>
                <a:gd name="T2" fmla="*/ 136 w 409"/>
                <a:gd name="T3" fmla="*/ 274 h 507"/>
                <a:gd name="T4" fmla="*/ 225 w 409"/>
                <a:gd name="T5" fmla="*/ 137 h 507"/>
                <a:gd name="T6" fmla="*/ 273 w 409"/>
                <a:gd name="T7" fmla="*/ 0 h 507"/>
                <a:gd name="T8" fmla="*/ 409 w 409"/>
                <a:gd name="T9" fmla="*/ 137 h 507"/>
                <a:gd name="T10" fmla="*/ 409 w 409"/>
                <a:gd name="T11" fmla="*/ 369 h 507"/>
                <a:gd name="T12" fmla="*/ 136 w 409"/>
                <a:gd name="T13" fmla="*/ 507 h 507"/>
                <a:gd name="T14" fmla="*/ 89 w 409"/>
                <a:gd name="T15" fmla="*/ 507 h 507"/>
                <a:gd name="T16" fmla="*/ 40 w 409"/>
                <a:gd name="T17" fmla="*/ 411 h 507"/>
                <a:gd name="T18" fmla="*/ 0 w 409"/>
                <a:gd name="T19" fmla="*/ 36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07">
                  <a:moveTo>
                    <a:pt x="0" y="369"/>
                  </a:moveTo>
                  <a:lnTo>
                    <a:pt x="136" y="274"/>
                  </a:lnTo>
                  <a:lnTo>
                    <a:pt x="225" y="137"/>
                  </a:lnTo>
                  <a:lnTo>
                    <a:pt x="273" y="0"/>
                  </a:lnTo>
                  <a:lnTo>
                    <a:pt x="409" y="137"/>
                  </a:lnTo>
                  <a:lnTo>
                    <a:pt x="409" y="369"/>
                  </a:lnTo>
                  <a:lnTo>
                    <a:pt x="136" y="507"/>
                  </a:lnTo>
                  <a:lnTo>
                    <a:pt x="89" y="507"/>
                  </a:lnTo>
                  <a:lnTo>
                    <a:pt x="40" y="411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1" name="Freeform 167">
              <a:extLst>
                <a:ext uri="{FF2B5EF4-FFF2-40B4-BE49-F238E27FC236}">
                  <a16:creationId xmlns:a16="http://schemas.microsoft.com/office/drawing/2014/main" id="{CF1512B9-1C03-48B9-83CF-4CC00024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796"/>
              <a:ext cx="14" cy="13"/>
            </a:xfrm>
            <a:custGeom>
              <a:avLst/>
              <a:gdLst>
                <a:gd name="T0" fmla="*/ 137 w 137"/>
                <a:gd name="T1" fmla="*/ 41 h 136"/>
                <a:gd name="T2" fmla="*/ 88 w 137"/>
                <a:gd name="T3" fmla="*/ 89 h 136"/>
                <a:gd name="T4" fmla="*/ 88 w 137"/>
                <a:gd name="T5" fmla="*/ 136 h 136"/>
                <a:gd name="T6" fmla="*/ 137 w 137"/>
                <a:gd name="T7" fmla="*/ 136 h 136"/>
                <a:gd name="T8" fmla="*/ 48 w 137"/>
                <a:gd name="T9" fmla="*/ 136 h 136"/>
                <a:gd name="T10" fmla="*/ 48 w 137"/>
                <a:gd name="T11" fmla="*/ 89 h 136"/>
                <a:gd name="T12" fmla="*/ 0 w 137"/>
                <a:gd name="T13" fmla="*/ 41 h 136"/>
                <a:gd name="T14" fmla="*/ 48 w 137"/>
                <a:gd name="T15" fmla="*/ 41 h 136"/>
                <a:gd name="T16" fmla="*/ 48 w 137"/>
                <a:gd name="T17" fmla="*/ 0 h 136"/>
                <a:gd name="T18" fmla="*/ 88 w 137"/>
                <a:gd name="T19" fmla="*/ 41 h 136"/>
                <a:gd name="T20" fmla="*/ 137 w 137"/>
                <a:gd name="T21" fmla="*/ 4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6">
                  <a:moveTo>
                    <a:pt x="137" y="41"/>
                  </a:moveTo>
                  <a:lnTo>
                    <a:pt x="88" y="89"/>
                  </a:lnTo>
                  <a:lnTo>
                    <a:pt x="88" y="136"/>
                  </a:lnTo>
                  <a:lnTo>
                    <a:pt x="137" y="136"/>
                  </a:lnTo>
                  <a:lnTo>
                    <a:pt x="48" y="136"/>
                  </a:lnTo>
                  <a:lnTo>
                    <a:pt x="48" y="89"/>
                  </a:lnTo>
                  <a:lnTo>
                    <a:pt x="0" y="41"/>
                  </a:lnTo>
                  <a:lnTo>
                    <a:pt x="48" y="41"/>
                  </a:lnTo>
                  <a:lnTo>
                    <a:pt x="48" y="0"/>
                  </a:lnTo>
                  <a:lnTo>
                    <a:pt x="88" y="41"/>
                  </a:lnTo>
                  <a:lnTo>
                    <a:pt x="137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2" name="Freeform 168">
              <a:extLst>
                <a:ext uri="{FF2B5EF4-FFF2-40B4-BE49-F238E27FC236}">
                  <a16:creationId xmlns:a16="http://schemas.microsoft.com/office/drawing/2014/main" id="{9F386BFD-253D-4FDA-BB49-D846D72A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800"/>
              <a:ext cx="128" cy="68"/>
            </a:xfrm>
            <a:custGeom>
              <a:avLst/>
              <a:gdLst>
                <a:gd name="T0" fmla="*/ 184 w 1278"/>
                <a:gd name="T1" fmla="*/ 232 h 684"/>
                <a:gd name="T2" fmla="*/ 226 w 1278"/>
                <a:gd name="T3" fmla="*/ 321 h 684"/>
                <a:gd name="T4" fmla="*/ 273 w 1278"/>
                <a:gd name="T5" fmla="*/ 370 h 684"/>
                <a:gd name="T6" fmla="*/ 321 w 1278"/>
                <a:gd name="T7" fmla="*/ 410 h 684"/>
                <a:gd name="T8" fmla="*/ 410 w 1278"/>
                <a:gd name="T9" fmla="*/ 506 h 684"/>
                <a:gd name="T10" fmla="*/ 499 w 1278"/>
                <a:gd name="T11" fmla="*/ 547 h 684"/>
                <a:gd name="T12" fmla="*/ 636 w 1278"/>
                <a:gd name="T13" fmla="*/ 594 h 684"/>
                <a:gd name="T14" fmla="*/ 868 w 1278"/>
                <a:gd name="T15" fmla="*/ 594 h 684"/>
                <a:gd name="T16" fmla="*/ 1045 w 1278"/>
                <a:gd name="T17" fmla="*/ 506 h 684"/>
                <a:gd name="T18" fmla="*/ 1278 w 1278"/>
                <a:gd name="T19" fmla="*/ 410 h 684"/>
                <a:gd name="T20" fmla="*/ 1230 w 1278"/>
                <a:gd name="T21" fmla="*/ 458 h 684"/>
                <a:gd name="T22" fmla="*/ 1141 w 1278"/>
                <a:gd name="T23" fmla="*/ 506 h 684"/>
                <a:gd name="T24" fmla="*/ 1094 w 1278"/>
                <a:gd name="T25" fmla="*/ 547 h 684"/>
                <a:gd name="T26" fmla="*/ 732 w 1278"/>
                <a:gd name="T27" fmla="*/ 684 h 684"/>
                <a:gd name="T28" fmla="*/ 226 w 1278"/>
                <a:gd name="T29" fmla="*/ 643 h 684"/>
                <a:gd name="T30" fmla="*/ 48 w 1278"/>
                <a:gd name="T31" fmla="*/ 370 h 684"/>
                <a:gd name="T32" fmla="*/ 0 w 1278"/>
                <a:gd name="T33" fmla="*/ 274 h 684"/>
                <a:gd name="T34" fmla="*/ 0 w 1278"/>
                <a:gd name="T35" fmla="*/ 185 h 684"/>
                <a:gd name="T36" fmla="*/ 48 w 1278"/>
                <a:gd name="T37" fmla="*/ 95 h 684"/>
                <a:gd name="T38" fmla="*/ 48 w 1278"/>
                <a:gd name="T39" fmla="*/ 48 h 684"/>
                <a:gd name="T40" fmla="*/ 88 w 1278"/>
                <a:gd name="T41" fmla="*/ 0 h 684"/>
                <a:gd name="T42" fmla="*/ 137 w 1278"/>
                <a:gd name="T43" fmla="*/ 95 h 684"/>
                <a:gd name="T44" fmla="*/ 137 w 1278"/>
                <a:gd name="T45" fmla="*/ 185 h 684"/>
                <a:gd name="T46" fmla="*/ 184 w 1278"/>
                <a:gd name="T47" fmla="*/ 232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78" h="684">
                  <a:moveTo>
                    <a:pt x="184" y="232"/>
                  </a:moveTo>
                  <a:lnTo>
                    <a:pt x="226" y="321"/>
                  </a:lnTo>
                  <a:lnTo>
                    <a:pt x="273" y="370"/>
                  </a:lnTo>
                  <a:lnTo>
                    <a:pt x="321" y="410"/>
                  </a:lnTo>
                  <a:lnTo>
                    <a:pt x="410" y="506"/>
                  </a:lnTo>
                  <a:lnTo>
                    <a:pt x="499" y="547"/>
                  </a:lnTo>
                  <a:lnTo>
                    <a:pt x="636" y="594"/>
                  </a:lnTo>
                  <a:lnTo>
                    <a:pt x="868" y="594"/>
                  </a:lnTo>
                  <a:lnTo>
                    <a:pt x="1045" y="506"/>
                  </a:lnTo>
                  <a:lnTo>
                    <a:pt x="1278" y="410"/>
                  </a:lnTo>
                  <a:lnTo>
                    <a:pt x="1230" y="458"/>
                  </a:lnTo>
                  <a:lnTo>
                    <a:pt x="1141" y="506"/>
                  </a:lnTo>
                  <a:lnTo>
                    <a:pt x="1094" y="547"/>
                  </a:lnTo>
                  <a:lnTo>
                    <a:pt x="732" y="684"/>
                  </a:lnTo>
                  <a:lnTo>
                    <a:pt x="226" y="643"/>
                  </a:lnTo>
                  <a:lnTo>
                    <a:pt x="48" y="370"/>
                  </a:lnTo>
                  <a:lnTo>
                    <a:pt x="0" y="274"/>
                  </a:lnTo>
                  <a:lnTo>
                    <a:pt x="0" y="185"/>
                  </a:lnTo>
                  <a:lnTo>
                    <a:pt x="48" y="95"/>
                  </a:lnTo>
                  <a:lnTo>
                    <a:pt x="48" y="48"/>
                  </a:lnTo>
                  <a:lnTo>
                    <a:pt x="88" y="0"/>
                  </a:lnTo>
                  <a:lnTo>
                    <a:pt x="137" y="95"/>
                  </a:lnTo>
                  <a:lnTo>
                    <a:pt x="137" y="185"/>
                  </a:lnTo>
                  <a:lnTo>
                    <a:pt x="184" y="23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3" name="Freeform 169">
              <a:extLst>
                <a:ext uri="{FF2B5EF4-FFF2-40B4-BE49-F238E27FC236}">
                  <a16:creationId xmlns:a16="http://schemas.microsoft.com/office/drawing/2014/main" id="{73E0C6A2-C4DC-4257-BA04-B15D39A1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1800"/>
              <a:ext cx="68" cy="59"/>
            </a:xfrm>
            <a:custGeom>
              <a:avLst/>
              <a:gdLst>
                <a:gd name="T0" fmla="*/ 684 w 684"/>
                <a:gd name="T1" fmla="*/ 137 h 594"/>
                <a:gd name="T2" fmla="*/ 636 w 684"/>
                <a:gd name="T3" fmla="*/ 185 h 594"/>
                <a:gd name="T4" fmla="*/ 636 w 684"/>
                <a:gd name="T5" fmla="*/ 274 h 594"/>
                <a:gd name="T6" fmla="*/ 636 w 684"/>
                <a:gd name="T7" fmla="*/ 321 h 594"/>
                <a:gd name="T8" fmla="*/ 458 w 684"/>
                <a:gd name="T9" fmla="*/ 594 h 594"/>
                <a:gd name="T10" fmla="*/ 226 w 684"/>
                <a:gd name="T11" fmla="*/ 506 h 594"/>
                <a:gd name="T12" fmla="*/ 0 w 684"/>
                <a:gd name="T13" fmla="*/ 370 h 594"/>
                <a:gd name="T14" fmla="*/ 89 w 684"/>
                <a:gd name="T15" fmla="*/ 232 h 594"/>
                <a:gd name="T16" fmla="*/ 273 w 684"/>
                <a:gd name="T17" fmla="*/ 95 h 594"/>
                <a:gd name="T18" fmla="*/ 411 w 684"/>
                <a:gd name="T19" fmla="*/ 0 h 594"/>
                <a:gd name="T20" fmla="*/ 499 w 684"/>
                <a:gd name="T21" fmla="*/ 48 h 594"/>
                <a:gd name="T22" fmla="*/ 595 w 684"/>
                <a:gd name="T23" fmla="*/ 95 h 594"/>
                <a:gd name="T24" fmla="*/ 684 w 684"/>
                <a:gd name="T25" fmla="*/ 13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4" h="594">
                  <a:moveTo>
                    <a:pt x="684" y="137"/>
                  </a:moveTo>
                  <a:lnTo>
                    <a:pt x="636" y="185"/>
                  </a:lnTo>
                  <a:lnTo>
                    <a:pt x="636" y="274"/>
                  </a:lnTo>
                  <a:lnTo>
                    <a:pt x="636" y="321"/>
                  </a:lnTo>
                  <a:lnTo>
                    <a:pt x="458" y="594"/>
                  </a:lnTo>
                  <a:lnTo>
                    <a:pt x="226" y="506"/>
                  </a:lnTo>
                  <a:lnTo>
                    <a:pt x="0" y="370"/>
                  </a:lnTo>
                  <a:lnTo>
                    <a:pt x="89" y="232"/>
                  </a:lnTo>
                  <a:lnTo>
                    <a:pt x="273" y="95"/>
                  </a:lnTo>
                  <a:lnTo>
                    <a:pt x="411" y="0"/>
                  </a:lnTo>
                  <a:lnTo>
                    <a:pt x="499" y="48"/>
                  </a:lnTo>
                  <a:lnTo>
                    <a:pt x="595" y="95"/>
                  </a:lnTo>
                  <a:lnTo>
                    <a:pt x="684" y="13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4" name="Freeform 170">
              <a:extLst>
                <a:ext uri="{FF2B5EF4-FFF2-40B4-BE49-F238E27FC236}">
                  <a16:creationId xmlns:a16="http://schemas.microsoft.com/office/drawing/2014/main" id="{A53BDF50-256B-4488-8CC2-F856CF1B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" y="1800"/>
              <a:ext cx="5" cy="1"/>
            </a:xfrm>
            <a:custGeom>
              <a:avLst/>
              <a:gdLst>
                <a:gd name="T0" fmla="*/ 0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5" name="Freeform 171">
              <a:extLst>
                <a:ext uri="{FF2B5EF4-FFF2-40B4-BE49-F238E27FC236}">
                  <a16:creationId xmlns:a16="http://schemas.microsoft.com/office/drawing/2014/main" id="{CF4F98EC-662A-4FDE-A3EF-A894B4F8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" y="1800"/>
              <a:ext cx="9" cy="5"/>
            </a:xfrm>
            <a:custGeom>
              <a:avLst/>
              <a:gdLst>
                <a:gd name="T0" fmla="*/ 0 w 90"/>
                <a:gd name="T1" fmla="*/ 48 h 48"/>
                <a:gd name="T2" fmla="*/ 41 w 90"/>
                <a:gd name="T3" fmla="*/ 0 h 48"/>
                <a:gd name="T4" fmla="*/ 90 w 90"/>
                <a:gd name="T5" fmla="*/ 0 h 48"/>
                <a:gd name="T6" fmla="*/ 0 w 90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8">
                  <a:moveTo>
                    <a:pt x="0" y="48"/>
                  </a:moveTo>
                  <a:lnTo>
                    <a:pt x="41" y="0"/>
                  </a:lnTo>
                  <a:lnTo>
                    <a:pt x="9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6" name="Freeform 172">
              <a:extLst>
                <a:ext uri="{FF2B5EF4-FFF2-40B4-BE49-F238E27FC236}">
                  <a16:creationId xmlns:a16="http://schemas.microsoft.com/office/drawing/2014/main" id="{160AC81F-CCDE-4210-9719-23191AFD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805"/>
              <a:ext cx="50" cy="50"/>
            </a:xfrm>
            <a:custGeom>
              <a:avLst/>
              <a:gdLst>
                <a:gd name="T0" fmla="*/ 505 w 505"/>
                <a:gd name="T1" fmla="*/ 226 h 499"/>
                <a:gd name="T2" fmla="*/ 457 w 505"/>
                <a:gd name="T3" fmla="*/ 362 h 499"/>
                <a:gd name="T4" fmla="*/ 369 w 505"/>
                <a:gd name="T5" fmla="*/ 458 h 499"/>
                <a:gd name="T6" fmla="*/ 273 w 505"/>
                <a:gd name="T7" fmla="*/ 499 h 499"/>
                <a:gd name="T8" fmla="*/ 231 w 505"/>
                <a:gd name="T9" fmla="*/ 499 h 499"/>
                <a:gd name="T10" fmla="*/ 184 w 505"/>
                <a:gd name="T11" fmla="*/ 458 h 499"/>
                <a:gd name="T12" fmla="*/ 136 w 505"/>
                <a:gd name="T13" fmla="*/ 458 h 499"/>
                <a:gd name="T14" fmla="*/ 95 w 505"/>
                <a:gd name="T15" fmla="*/ 362 h 499"/>
                <a:gd name="T16" fmla="*/ 47 w 505"/>
                <a:gd name="T17" fmla="*/ 322 h 499"/>
                <a:gd name="T18" fmla="*/ 0 w 505"/>
                <a:gd name="T19" fmla="*/ 226 h 499"/>
                <a:gd name="T20" fmla="*/ 95 w 505"/>
                <a:gd name="T21" fmla="*/ 184 h 499"/>
                <a:gd name="T22" fmla="*/ 184 w 505"/>
                <a:gd name="T23" fmla="*/ 137 h 499"/>
                <a:gd name="T24" fmla="*/ 273 w 505"/>
                <a:gd name="T25" fmla="*/ 0 h 499"/>
                <a:gd name="T26" fmla="*/ 369 w 505"/>
                <a:gd name="T27" fmla="*/ 89 h 499"/>
                <a:gd name="T28" fmla="*/ 457 w 505"/>
                <a:gd name="T29" fmla="*/ 137 h 499"/>
                <a:gd name="T30" fmla="*/ 505 w 505"/>
                <a:gd name="T31" fmla="*/ 22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5" h="499">
                  <a:moveTo>
                    <a:pt x="505" y="226"/>
                  </a:moveTo>
                  <a:lnTo>
                    <a:pt x="457" y="362"/>
                  </a:lnTo>
                  <a:lnTo>
                    <a:pt x="369" y="458"/>
                  </a:lnTo>
                  <a:lnTo>
                    <a:pt x="273" y="499"/>
                  </a:lnTo>
                  <a:lnTo>
                    <a:pt x="231" y="499"/>
                  </a:lnTo>
                  <a:lnTo>
                    <a:pt x="184" y="458"/>
                  </a:lnTo>
                  <a:lnTo>
                    <a:pt x="136" y="458"/>
                  </a:lnTo>
                  <a:lnTo>
                    <a:pt x="95" y="362"/>
                  </a:lnTo>
                  <a:lnTo>
                    <a:pt x="47" y="322"/>
                  </a:lnTo>
                  <a:lnTo>
                    <a:pt x="0" y="226"/>
                  </a:lnTo>
                  <a:lnTo>
                    <a:pt x="95" y="184"/>
                  </a:lnTo>
                  <a:lnTo>
                    <a:pt x="184" y="137"/>
                  </a:lnTo>
                  <a:lnTo>
                    <a:pt x="273" y="0"/>
                  </a:lnTo>
                  <a:lnTo>
                    <a:pt x="369" y="89"/>
                  </a:lnTo>
                  <a:lnTo>
                    <a:pt x="457" y="137"/>
                  </a:lnTo>
                  <a:lnTo>
                    <a:pt x="505" y="22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7" name="Freeform 173">
              <a:extLst>
                <a:ext uri="{FF2B5EF4-FFF2-40B4-BE49-F238E27FC236}">
                  <a16:creationId xmlns:a16="http://schemas.microsoft.com/office/drawing/2014/main" id="{00117E5A-6CB3-4611-95CE-C8C25129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809"/>
              <a:ext cx="451" cy="219"/>
            </a:xfrm>
            <a:custGeom>
              <a:avLst/>
              <a:gdLst>
                <a:gd name="T0" fmla="*/ 4101 w 4512"/>
                <a:gd name="T1" fmla="*/ 226 h 2189"/>
                <a:gd name="T2" fmla="*/ 3418 w 4512"/>
                <a:gd name="T3" fmla="*/ 637 h 2189"/>
                <a:gd name="T4" fmla="*/ 2639 w 4512"/>
                <a:gd name="T5" fmla="*/ 958 h 2189"/>
                <a:gd name="T6" fmla="*/ 1955 w 4512"/>
                <a:gd name="T7" fmla="*/ 1272 h 2189"/>
                <a:gd name="T8" fmla="*/ 1320 w 4512"/>
                <a:gd name="T9" fmla="*/ 1731 h 2189"/>
                <a:gd name="T10" fmla="*/ 1047 w 4512"/>
                <a:gd name="T11" fmla="*/ 2004 h 2189"/>
                <a:gd name="T12" fmla="*/ 862 w 4512"/>
                <a:gd name="T13" fmla="*/ 2189 h 2189"/>
                <a:gd name="T14" fmla="*/ 958 w 4512"/>
                <a:gd name="T15" fmla="*/ 1956 h 2189"/>
                <a:gd name="T16" fmla="*/ 1320 w 4512"/>
                <a:gd name="T17" fmla="*/ 1594 h 2189"/>
                <a:gd name="T18" fmla="*/ 1730 w 4512"/>
                <a:gd name="T19" fmla="*/ 1320 h 2189"/>
                <a:gd name="T20" fmla="*/ 2004 w 4512"/>
                <a:gd name="T21" fmla="*/ 1136 h 2189"/>
                <a:gd name="T22" fmla="*/ 2051 w 4512"/>
                <a:gd name="T23" fmla="*/ 1047 h 2189"/>
                <a:gd name="T24" fmla="*/ 1682 w 4512"/>
                <a:gd name="T25" fmla="*/ 1232 h 2189"/>
                <a:gd name="T26" fmla="*/ 1409 w 4512"/>
                <a:gd name="T27" fmla="*/ 1457 h 2189"/>
                <a:gd name="T28" fmla="*/ 1136 w 4512"/>
                <a:gd name="T29" fmla="*/ 1682 h 2189"/>
                <a:gd name="T30" fmla="*/ 1231 w 4512"/>
                <a:gd name="T31" fmla="*/ 1594 h 2189"/>
                <a:gd name="T32" fmla="*/ 1320 w 4512"/>
                <a:gd name="T33" fmla="*/ 1505 h 2189"/>
                <a:gd name="T34" fmla="*/ 1367 w 4512"/>
                <a:gd name="T35" fmla="*/ 1409 h 2189"/>
                <a:gd name="T36" fmla="*/ 1409 w 4512"/>
                <a:gd name="T37" fmla="*/ 1368 h 2189"/>
                <a:gd name="T38" fmla="*/ 1505 w 4512"/>
                <a:gd name="T39" fmla="*/ 1272 h 2189"/>
                <a:gd name="T40" fmla="*/ 1409 w 4512"/>
                <a:gd name="T41" fmla="*/ 1320 h 2189"/>
                <a:gd name="T42" fmla="*/ 958 w 4512"/>
                <a:gd name="T43" fmla="*/ 1731 h 2189"/>
                <a:gd name="T44" fmla="*/ 773 w 4512"/>
                <a:gd name="T45" fmla="*/ 1956 h 2189"/>
                <a:gd name="T46" fmla="*/ 773 w 4512"/>
                <a:gd name="T47" fmla="*/ 2141 h 2189"/>
                <a:gd name="T48" fmla="*/ 637 w 4512"/>
                <a:gd name="T49" fmla="*/ 2093 h 2189"/>
                <a:gd name="T50" fmla="*/ 588 w 4512"/>
                <a:gd name="T51" fmla="*/ 2051 h 2189"/>
                <a:gd name="T52" fmla="*/ 725 w 4512"/>
                <a:gd name="T53" fmla="*/ 1956 h 2189"/>
                <a:gd name="T54" fmla="*/ 821 w 4512"/>
                <a:gd name="T55" fmla="*/ 1820 h 2189"/>
                <a:gd name="T56" fmla="*/ 910 w 4512"/>
                <a:gd name="T57" fmla="*/ 1642 h 2189"/>
                <a:gd name="T58" fmla="*/ 998 w 4512"/>
                <a:gd name="T59" fmla="*/ 1594 h 2189"/>
                <a:gd name="T60" fmla="*/ 910 w 4512"/>
                <a:gd name="T61" fmla="*/ 1546 h 2189"/>
                <a:gd name="T62" fmla="*/ 821 w 4512"/>
                <a:gd name="T63" fmla="*/ 1546 h 2189"/>
                <a:gd name="T64" fmla="*/ 548 w 4512"/>
                <a:gd name="T65" fmla="*/ 1867 h 2189"/>
                <a:gd name="T66" fmla="*/ 315 w 4512"/>
                <a:gd name="T67" fmla="*/ 2051 h 2189"/>
                <a:gd name="T68" fmla="*/ 0 w 4512"/>
                <a:gd name="T69" fmla="*/ 1956 h 2189"/>
                <a:gd name="T70" fmla="*/ 179 w 4512"/>
                <a:gd name="T71" fmla="*/ 1594 h 2189"/>
                <a:gd name="T72" fmla="*/ 411 w 4512"/>
                <a:gd name="T73" fmla="*/ 1272 h 2189"/>
                <a:gd name="T74" fmla="*/ 684 w 4512"/>
                <a:gd name="T75" fmla="*/ 1094 h 2189"/>
                <a:gd name="T76" fmla="*/ 1593 w 4512"/>
                <a:gd name="T77" fmla="*/ 684 h 2189"/>
                <a:gd name="T78" fmla="*/ 2823 w 4512"/>
                <a:gd name="T79" fmla="*/ 452 h 2189"/>
                <a:gd name="T80" fmla="*/ 4006 w 4512"/>
                <a:gd name="T81" fmla="*/ 179 h 2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512" h="2189">
                  <a:moveTo>
                    <a:pt x="4512" y="0"/>
                  </a:moveTo>
                  <a:lnTo>
                    <a:pt x="4101" y="226"/>
                  </a:lnTo>
                  <a:lnTo>
                    <a:pt x="3781" y="452"/>
                  </a:lnTo>
                  <a:lnTo>
                    <a:pt x="3418" y="637"/>
                  </a:lnTo>
                  <a:lnTo>
                    <a:pt x="3049" y="774"/>
                  </a:lnTo>
                  <a:lnTo>
                    <a:pt x="2639" y="958"/>
                  </a:lnTo>
                  <a:lnTo>
                    <a:pt x="2324" y="1094"/>
                  </a:lnTo>
                  <a:lnTo>
                    <a:pt x="1955" y="1272"/>
                  </a:lnTo>
                  <a:lnTo>
                    <a:pt x="1593" y="1546"/>
                  </a:lnTo>
                  <a:lnTo>
                    <a:pt x="1320" y="1731"/>
                  </a:lnTo>
                  <a:lnTo>
                    <a:pt x="1183" y="1867"/>
                  </a:lnTo>
                  <a:lnTo>
                    <a:pt x="1047" y="2004"/>
                  </a:lnTo>
                  <a:lnTo>
                    <a:pt x="862" y="2141"/>
                  </a:lnTo>
                  <a:lnTo>
                    <a:pt x="862" y="2189"/>
                  </a:lnTo>
                  <a:lnTo>
                    <a:pt x="821" y="2141"/>
                  </a:lnTo>
                  <a:lnTo>
                    <a:pt x="958" y="1956"/>
                  </a:lnTo>
                  <a:lnTo>
                    <a:pt x="1136" y="1778"/>
                  </a:lnTo>
                  <a:lnTo>
                    <a:pt x="1320" y="1594"/>
                  </a:lnTo>
                  <a:lnTo>
                    <a:pt x="1505" y="1457"/>
                  </a:lnTo>
                  <a:lnTo>
                    <a:pt x="1730" y="1320"/>
                  </a:lnTo>
                  <a:lnTo>
                    <a:pt x="1955" y="1183"/>
                  </a:lnTo>
                  <a:lnTo>
                    <a:pt x="2004" y="1136"/>
                  </a:lnTo>
                  <a:lnTo>
                    <a:pt x="2051" y="1094"/>
                  </a:lnTo>
                  <a:lnTo>
                    <a:pt x="2051" y="1047"/>
                  </a:lnTo>
                  <a:lnTo>
                    <a:pt x="1866" y="1136"/>
                  </a:lnTo>
                  <a:lnTo>
                    <a:pt x="1682" y="1232"/>
                  </a:lnTo>
                  <a:lnTo>
                    <a:pt x="1546" y="1320"/>
                  </a:lnTo>
                  <a:lnTo>
                    <a:pt x="1409" y="1457"/>
                  </a:lnTo>
                  <a:lnTo>
                    <a:pt x="1272" y="1594"/>
                  </a:lnTo>
                  <a:lnTo>
                    <a:pt x="1136" y="1682"/>
                  </a:lnTo>
                  <a:lnTo>
                    <a:pt x="1183" y="1642"/>
                  </a:lnTo>
                  <a:lnTo>
                    <a:pt x="1231" y="1594"/>
                  </a:lnTo>
                  <a:lnTo>
                    <a:pt x="1272" y="1505"/>
                  </a:lnTo>
                  <a:lnTo>
                    <a:pt x="1320" y="1505"/>
                  </a:lnTo>
                  <a:lnTo>
                    <a:pt x="1367" y="1457"/>
                  </a:lnTo>
                  <a:lnTo>
                    <a:pt x="1367" y="1409"/>
                  </a:lnTo>
                  <a:lnTo>
                    <a:pt x="1409" y="1409"/>
                  </a:lnTo>
                  <a:lnTo>
                    <a:pt x="1409" y="1368"/>
                  </a:lnTo>
                  <a:lnTo>
                    <a:pt x="1456" y="1320"/>
                  </a:lnTo>
                  <a:lnTo>
                    <a:pt x="1505" y="1272"/>
                  </a:lnTo>
                  <a:lnTo>
                    <a:pt x="1593" y="1232"/>
                  </a:lnTo>
                  <a:lnTo>
                    <a:pt x="1409" y="1320"/>
                  </a:lnTo>
                  <a:lnTo>
                    <a:pt x="1136" y="1505"/>
                  </a:lnTo>
                  <a:lnTo>
                    <a:pt x="958" y="1731"/>
                  </a:lnTo>
                  <a:lnTo>
                    <a:pt x="821" y="1867"/>
                  </a:lnTo>
                  <a:lnTo>
                    <a:pt x="773" y="1956"/>
                  </a:lnTo>
                  <a:lnTo>
                    <a:pt x="773" y="2051"/>
                  </a:lnTo>
                  <a:lnTo>
                    <a:pt x="773" y="2141"/>
                  </a:lnTo>
                  <a:lnTo>
                    <a:pt x="684" y="2141"/>
                  </a:lnTo>
                  <a:lnTo>
                    <a:pt x="637" y="2093"/>
                  </a:lnTo>
                  <a:lnTo>
                    <a:pt x="548" y="2093"/>
                  </a:lnTo>
                  <a:lnTo>
                    <a:pt x="588" y="2051"/>
                  </a:lnTo>
                  <a:lnTo>
                    <a:pt x="684" y="2051"/>
                  </a:lnTo>
                  <a:lnTo>
                    <a:pt x="725" y="1956"/>
                  </a:lnTo>
                  <a:lnTo>
                    <a:pt x="773" y="1867"/>
                  </a:lnTo>
                  <a:lnTo>
                    <a:pt x="821" y="1820"/>
                  </a:lnTo>
                  <a:lnTo>
                    <a:pt x="862" y="1731"/>
                  </a:lnTo>
                  <a:lnTo>
                    <a:pt x="910" y="1642"/>
                  </a:lnTo>
                  <a:lnTo>
                    <a:pt x="958" y="1642"/>
                  </a:lnTo>
                  <a:lnTo>
                    <a:pt x="998" y="1594"/>
                  </a:lnTo>
                  <a:lnTo>
                    <a:pt x="958" y="1505"/>
                  </a:lnTo>
                  <a:lnTo>
                    <a:pt x="910" y="1546"/>
                  </a:lnTo>
                  <a:lnTo>
                    <a:pt x="862" y="1594"/>
                  </a:lnTo>
                  <a:lnTo>
                    <a:pt x="821" y="1546"/>
                  </a:lnTo>
                  <a:lnTo>
                    <a:pt x="684" y="1731"/>
                  </a:lnTo>
                  <a:lnTo>
                    <a:pt x="548" y="1867"/>
                  </a:lnTo>
                  <a:lnTo>
                    <a:pt x="452" y="2051"/>
                  </a:lnTo>
                  <a:lnTo>
                    <a:pt x="315" y="2051"/>
                  </a:lnTo>
                  <a:lnTo>
                    <a:pt x="138" y="2004"/>
                  </a:lnTo>
                  <a:lnTo>
                    <a:pt x="0" y="1956"/>
                  </a:lnTo>
                  <a:lnTo>
                    <a:pt x="90" y="1778"/>
                  </a:lnTo>
                  <a:lnTo>
                    <a:pt x="179" y="1594"/>
                  </a:lnTo>
                  <a:lnTo>
                    <a:pt x="315" y="1409"/>
                  </a:lnTo>
                  <a:lnTo>
                    <a:pt x="411" y="1272"/>
                  </a:lnTo>
                  <a:lnTo>
                    <a:pt x="548" y="1183"/>
                  </a:lnTo>
                  <a:lnTo>
                    <a:pt x="684" y="1094"/>
                  </a:lnTo>
                  <a:lnTo>
                    <a:pt x="1094" y="862"/>
                  </a:lnTo>
                  <a:lnTo>
                    <a:pt x="1593" y="684"/>
                  </a:lnTo>
                  <a:lnTo>
                    <a:pt x="2188" y="548"/>
                  </a:lnTo>
                  <a:lnTo>
                    <a:pt x="2823" y="452"/>
                  </a:lnTo>
                  <a:lnTo>
                    <a:pt x="3418" y="315"/>
                  </a:lnTo>
                  <a:lnTo>
                    <a:pt x="4006" y="179"/>
                  </a:lnTo>
                  <a:lnTo>
                    <a:pt x="4512" y="0"/>
                  </a:lnTo>
                  <a:close/>
                </a:path>
              </a:pathLst>
            </a:custGeom>
            <a:solidFill>
              <a:srgbClr val="3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8" name="Freeform 174">
              <a:extLst>
                <a:ext uri="{FF2B5EF4-FFF2-40B4-BE49-F238E27FC236}">
                  <a16:creationId xmlns:a16="http://schemas.microsoft.com/office/drawing/2014/main" id="{40BC83A4-0DE7-45AC-ACB0-B6A314BA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809"/>
              <a:ext cx="37" cy="37"/>
            </a:xfrm>
            <a:custGeom>
              <a:avLst/>
              <a:gdLst>
                <a:gd name="T0" fmla="*/ 184 w 369"/>
                <a:gd name="T1" fmla="*/ 275 h 363"/>
                <a:gd name="T2" fmla="*/ 136 w 369"/>
                <a:gd name="T3" fmla="*/ 315 h 363"/>
                <a:gd name="T4" fmla="*/ 95 w 369"/>
                <a:gd name="T5" fmla="*/ 363 h 363"/>
                <a:gd name="T6" fmla="*/ 0 w 369"/>
                <a:gd name="T7" fmla="*/ 363 h 363"/>
                <a:gd name="T8" fmla="*/ 47 w 369"/>
                <a:gd name="T9" fmla="*/ 275 h 363"/>
                <a:gd name="T10" fmla="*/ 95 w 369"/>
                <a:gd name="T11" fmla="*/ 226 h 363"/>
                <a:gd name="T12" fmla="*/ 184 w 369"/>
                <a:gd name="T13" fmla="*/ 137 h 363"/>
                <a:gd name="T14" fmla="*/ 231 w 369"/>
                <a:gd name="T15" fmla="*/ 90 h 363"/>
                <a:gd name="T16" fmla="*/ 273 w 369"/>
                <a:gd name="T17" fmla="*/ 42 h 363"/>
                <a:gd name="T18" fmla="*/ 369 w 369"/>
                <a:gd name="T19" fmla="*/ 0 h 363"/>
                <a:gd name="T20" fmla="*/ 273 w 369"/>
                <a:gd name="T21" fmla="*/ 90 h 363"/>
                <a:gd name="T22" fmla="*/ 184 w 369"/>
                <a:gd name="T23" fmla="*/ 179 h 363"/>
                <a:gd name="T24" fmla="*/ 184 w 369"/>
                <a:gd name="T25" fmla="*/ 27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363">
                  <a:moveTo>
                    <a:pt x="184" y="275"/>
                  </a:moveTo>
                  <a:lnTo>
                    <a:pt x="136" y="315"/>
                  </a:lnTo>
                  <a:lnTo>
                    <a:pt x="95" y="363"/>
                  </a:lnTo>
                  <a:lnTo>
                    <a:pt x="0" y="363"/>
                  </a:lnTo>
                  <a:lnTo>
                    <a:pt x="47" y="275"/>
                  </a:lnTo>
                  <a:lnTo>
                    <a:pt x="95" y="226"/>
                  </a:lnTo>
                  <a:lnTo>
                    <a:pt x="184" y="137"/>
                  </a:lnTo>
                  <a:lnTo>
                    <a:pt x="231" y="90"/>
                  </a:lnTo>
                  <a:lnTo>
                    <a:pt x="273" y="42"/>
                  </a:lnTo>
                  <a:lnTo>
                    <a:pt x="369" y="0"/>
                  </a:lnTo>
                  <a:lnTo>
                    <a:pt x="273" y="90"/>
                  </a:lnTo>
                  <a:lnTo>
                    <a:pt x="184" y="179"/>
                  </a:lnTo>
                  <a:lnTo>
                    <a:pt x="184" y="275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399" name="Freeform 175">
              <a:extLst>
                <a:ext uri="{FF2B5EF4-FFF2-40B4-BE49-F238E27FC236}">
                  <a16:creationId xmlns:a16="http://schemas.microsoft.com/office/drawing/2014/main" id="{D80A252F-86F7-4D53-A15F-995CA1B8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827"/>
              <a:ext cx="5" cy="5"/>
            </a:xfrm>
            <a:custGeom>
              <a:avLst/>
              <a:gdLst>
                <a:gd name="T0" fmla="*/ 0 w 47"/>
                <a:gd name="T1" fmla="*/ 47 h 47"/>
                <a:gd name="T2" fmla="*/ 0 w 47"/>
                <a:gd name="T3" fmla="*/ 0 h 47"/>
                <a:gd name="T4" fmla="*/ 47 w 47"/>
                <a:gd name="T5" fmla="*/ 0 h 47"/>
                <a:gd name="T6" fmla="*/ 0 w 47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lnTo>
                    <a:pt x="0" y="0"/>
                  </a:lnTo>
                  <a:lnTo>
                    <a:pt x="47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0" name="Freeform 176">
              <a:extLst>
                <a:ext uri="{FF2B5EF4-FFF2-40B4-BE49-F238E27FC236}">
                  <a16:creationId xmlns:a16="http://schemas.microsoft.com/office/drawing/2014/main" id="{3DD6F603-3EC8-4E06-BDA2-C71BF89C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27"/>
              <a:ext cx="87" cy="69"/>
            </a:xfrm>
            <a:custGeom>
              <a:avLst/>
              <a:gdLst>
                <a:gd name="T0" fmla="*/ 819 w 868"/>
                <a:gd name="T1" fmla="*/ 505 h 683"/>
                <a:gd name="T2" fmla="*/ 682 w 868"/>
                <a:gd name="T3" fmla="*/ 595 h 683"/>
                <a:gd name="T4" fmla="*/ 593 w 868"/>
                <a:gd name="T5" fmla="*/ 683 h 683"/>
                <a:gd name="T6" fmla="*/ 457 w 868"/>
                <a:gd name="T7" fmla="*/ 683 h 683"/>
                <a:gd name="T8" fmla="*/ 369 w 868"/>
                <a:gd name="T9" fmla="*/ 505 h 683"/>
                <a:gd name="T10" fmla="*/ 184 w 868"/>
                <a:gd name="T11" fmla="*/ 369 h 683"/>
                <a:gd name="T12" fmla="*/ 0 w 868"/>
                <a:gd name="T13" fmla="*/ 320 h 683"/>
                <a:gd name="T14" fmla="*/ 231 w 868"/>
                <a:gd name="T15" fmla="*/ 96 h 683"/>
                <a:gd name="T16" fmla="*/ 593 w 868"/>
                <a:gd name="T17" fmla="*/ 0 h 683"/>
                <a:gd name="T18" fmla="*/ 868 w 868"/>
                <a:gd name="T19" fmla="*/ 184 h 683"/>
                <a:gd name="T20" fmla="*/ 868 w 868"/>
                <a:gd name="T21" fmla="*/ 320 h 683"/>
                <a:gd name="T22" fmla="*/ 868 w 868"/>
                <a:gd name="T23" fmla="*/ 410 h 683"/>
                <a:gd name="T24" fmla="*/ 819 w 868"/>
                <a:gd name="T25" fmla="*/ 505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8" h="683">
                  <a:moveTo>
                    <a:pt x="819" y="505"/>
                  </a:moveTo>
                  <a:lnTo>
                    <a:pt x="682" y="595"/>
                  </a:lnTo>
                  <a:lnTo>
                    <a:pt x="593" y="683"/>
                  </a:lnTo>
                  <a:lnTo>
                    <a:pt x="457" y="683"/>
                  </a:lnTo>
                  <a:lnTo>
                    <a:pt x="369" y="505"/>
                  </a:lnTo>
                  <a:lnTo>
                    <a:pt x="184" y="369"/>
                  </a:lnTo>
                  <a:lnTo>
                    <a:pt x="0" y="320"/>
                  </a:lnTo>
                  <a:lnTo>
                    <a:pt x="231" y="96"/>
                  </a:lnTo>
                  <a:lnTo>
                    <a:pt x="593" y="0"/>
                  </a:lnTo>
                  <a:lnTo>
                    <a:pt x="868" y="184"/>
                  </a:lnTo>
                  <a:lnTo>
                    <a:pt x="868" y="320"/>
                  </a:lnTo>
                  <a:lnTo>
                    <a:pt x="868" y="410"/>
                  </a:lnTo>
                  <a:lnTo>
                    <a:pt x="819" y="50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1" name="Freeform 177">
              <a:extLst>
                <a:ext uri="{FF2B5EF4-FFF2-40B4-BE49-F238E27FC236}">
                  <a16:creationId xmlns:a16="http://schemas.microsoft.com/office/drawing/2014/main" id="{8A10133F-5F77-4E05-9FC5-B2BFD8DFB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827"/>
              <a:ext cx="69" cy="51"/>
            </a:xfrm>
            <a:custGeom>
              <a:avLst/>
              <a:gdLst>
                <a:gd name="T0" fmla="*/ 684 w 684"/>
                <a:gd name="T1" fmla="*/ 232 h 505"/>
                <a:gd name="T2" fmla="*/ 588 w 684"/>
                <a:gd name="T3" fmla="*/ 232 h 505"/>
                <a:gd name="T4" fmla="*/ 499 w 684"/>
                <a:gd name="T5" fmla="*/ 273 h 505"/>
                <a:gd name="T6" fmla="*/ 499 w 684"/>
                <a:gd name="T7" fmla="*/ 320 h 505"/>
                <a:gd name="T8" fmla="*/ 315 w 684"/>
                <a:gd name="T9" fmla="*/ 369 h 505"/>
                <a:gd name="T10" fmla="*/ 136 w 684"/>
                <a:gd name="T11" fmla="*/ 458 h 505"/>
                <a:gd name="T12" fmla="*/ 0 w 684"/>
                <a:gd name="T13" fmla="*/ 505 h 505"/>
                <a:gd name="T14" fmla="*/ 41 w 684"/>
                <a:gd name="T15" fmla="*/ 369 h 505"/>
                <a:gd name="T16" fmla="*/ 41 w 684"/>
                <a:gd name="T17" fmla="*/ 410 h 505"/>
                <a:gd name="T18" fmla="*/ 89 w 684"/>
                <a:gd name="T19" fmla="*/ 410 h 505"/>
                <a:gd name="T20" fmla="*/ 136 w 684"/>
                <a:gd name="T21" fmla="*/ 410 h 505"/>
                <a:gd name="T22" fmla="*/ 274 w 684"/>
                <a:gd name="T23" fmla="*/ 369 h 505"/>
                <a:gd name="T24" fmla="*/ 451 w 684"/>
                <a:gd name="T25" fmla="*/ 232 h 505"/>
                <a:gd name="T26" fmla="*/ 547 w 684"/>
                <a:gd name="T27" fmla="*/ 0 h 505"/>
                <a:gd name="T28" fmla="*/ 588 w 684"/>
                <a:gd name="T29" fmla="*/ 96 h 505"/>
                <a:gd name="T30" fmla="*/ 635 w 684"/>
                <a:gd name="T31" fmla="*/ 136 h 505"/>
                <a:gd name="T32" fmla="*/ 684 w 684"/>
                <a:gd name="T33" fmla="*/ 232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4" h="505">
                  <a:moveTo>
                    <a:pt x="684" y="232"/>
                  </a:moveTo>
                  <a:lnTo>
                    <a:pt x="588" y="232"/>
                  </a:lnTo>
                  <a:lnTo>
                    <a:pt x="499" y="273"/>
                  </a:lnTo>
                  <a:lnTo>
                    <a:pt x="499" y="320"/>
                  </a:lnTo>
                  <a:lnTo>
                    <a:pt x="315" y="369"/>
                  </a:lnTo>
                  <a:lnTo>
                    <a:pt x="136" y="458"/>
                  </a:lnTo>
                  <a:lnTo>
                    <a:pt x="0" y="505"/>
                  </a:lnTo>
                  <a:lnTo>
                    <a:pt x="41" y="369"/>
                  </a:lnTo>
                  <a:lnTo>
                    <a:pt x="41" y="410"/>
                  </a:lnTo>
                  <a:lnTo>
                    <a:pt x="89" y="410"/>
                  </a:lnTo>
                  <a:lnTo>
                    <a:pt x="136" y="410"/>
                  </a:lnTo>
                  <a:lnTo>
                    <a:pt x="274" y="369"/>
                  </a:lnTo>
                  <a:lnTo>
                    <a:pt x="451" y="232"/>
                  </a:lnTo>
                  <a:lnTo>
                    <a:pt x="547" y="0"/>
                  </a:lnTo>
                  <a:lnTo>
                    <a:pt x="588" y="96"/>
                  </a:lnTo>
                  <a:lnTo>
                    <a:pt x="635" y="136"/>
                  </a:lnTo>
                  <a:lnTo>
                    <a:pt x="684" y="23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2" name="Freeform 178">
              <a:extLst>
                <a:ext uri="{FF2B5EF4-FFF2-40B4-BE49-F238E27FC236}">
                  <a16:creationId xmlns:a16="http://schemas.microsoft.com/office/drawing/2014/main" id="{256743F1-553C-4663-8D29-4B2BA871B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832"/>
              <a:ext cx="5" cy="5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48 w 48"/>
                <a:gd name="T5" fmla="*/ 0 h 49"/>
                <a:gd name="T6" fmla="*/ 48 w 4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lnTo>
                    <a:pt x="0" y="49"/>
                  </a:lnTo>
                  <a:lnTo>
                    <a:pt x="48" y="0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3" name="Freeform 179">
              <a:extLst>
                <a:ext uri="{FF2B5EF4-FFF2-40B4-BE49-F238E27FC236}">
                  <a16:creationId xmlns:a16="http://schemas.microsoft.com/office/drawing/2014/main" id="{140F546E-E6C4-400E-A247-7ACA8070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1846"/>
              <a:ext cx="46" cy="54"/>
            </a:xfrm>
            <a:custGeom>
              <a:avLst/>
              <a:gdLst>
                <a:gd name="T0" fmla="*/ 452 w 452"/>
                <a:gd name="T1" fmla="*/ 48 h 547"/>
                <a:gd name="T2" fmla="*/ 452 w 452"/>
                <a:gd name="T3" fmla="*/ 89 h 547"/>
                <a:gd name="T4" fmla="*/ 452 w 452"/>
                <a:gd name="T5" fmla="*/ 185 h 547"/>
                <a:gd name="T6" fmla="*/ 410 w 452"/>
                <a:gd name="T7" fmla="*/ 226 h 547"/>
                <a:gd name="T8" fmla="*/ 410 w 452"/>
                <a:gd name="T9" fmla="*/ 274 h 547"/>
                <a:gd name="T10" fmla="*/ 363 w 452"/>
                <a:gd name="T11" fmla="*/ 321 h 547"/>
                <a:gd name="T12" fmla="*/ 314 w 452"/>
                <a:gd name="T13" fmla="*/ 362 h 547"/>
                <a:gd name="T14" fmla="*/ 314 w 452"/>
                <a:gd name="T15" fmla="*/ 411 h 547"/>
                <a:gd name="T16" fmla="*/ 226 w 452"/>
                <a:gd name="T17" fmla="*/ 458 h 547"/>
                <a:gd name="T18" fmla="*/ 137 w 452"/>
                <a:gd name="T19" fmla="*/ 499 h 547"/>
                <a:gd name="T20" fmla="*/ 41 w 452"/>
                <a:gd name="T21" fmla="*/ 547 h 547"/>
                <a:gd name="T22" fmla="*/ 41 w 452"/>
                <a:gd name="T23" fmla="*/ 458 h 547"/>
                <a:gd name="T24" fmla="*/ 41 w 452"/>
                <a:gd name="T25" fmla="*/ 362 h 547"/>
                <a:gd name="T26" fmla="*/ 0 w 452"/>
                <a:gd name="T27" fmla="*/ 274 h 547"/>
                <a:gd name="T28" fmla="*/ 137 w 452"/>
                <a:gd name="T29" fmla="*/ 226 h 547"/>
                <a:gd name="T30" fmla="*/ 226 w 452"/>
                <a:gd name="T31" fmla="*/ 136 h 547"/>
                <a:gd name="T32" fmla="*/ 314 w 452"/>
                <a:gd name="T33" fmla="*/ 0 h 547"/>
                <a:gd name="T34" fmla="*/ 363 w 452"/>
                <a:gd name="T35" fmla="*/ 0 h 547"/>
                <a:gd name="T36" fmla="*/ 410 w 452"/>
                <a:gd name="T37" fmla="*/ 0 h 547"/>
                <a:gd name="T38" fmla="*/ 452 w 452"/>
                <a:gd name="T39" fmla="*/ 4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47">
                  <a:moveTo>
                    <a:pt x="452" y="48"/>
                  </a:moveTo>
                  <a:lnTo>
                    <a:pt x="452" y="89"/>
                  </a:lnTo>
                  <a:lnTo>
                    <a:pt x="452" y="185"/>
                  </a:lnTo>
                  <a:lnTo>
                    <a:pt x="410" y="226"/>
                  </a:lnTo>
                  <a:lnTo>
                    <a:pt x="410" y="274"/>
                  </a:lnTo>
                  <a:lnTo>
                    <a:pt x="363" y="321"/>
                  </a:lnTo>
                  <a:lnTo>
                    <a:pt x="314" y="362"/>
                  </a:lnTo>
                  <a:lnTo>
                    <a:pt x="314" y="411"/>
                  </a:lnTo>
                  <a:lnTo>
                    <a:pt x="226" y="458"/>
                  </a:lnTo>
                  <a:lnTo>
                    <a:pt x="137" y="499"/>
                  </a:lnTo>
                  <a:lnTo>
                    <a:pt x="41" y="547"/>
                  </a:lnTo>
                  <a:lnTo>
                    <a:pt x="41" y="458"/>
                  </a:lnTo>
                  <a:lnTo>
                    <a:pt x="41" y="362"/>
                  </a:lnTo>
                  <a:lnTo>
                    <a:pt x="0" y="274"/>
                  </a:lnTo>
                  <a:lnTo>
                    <a:pt x="137" y="226"/>
                  </a:lnTo>
                  <a:lnTo>
                    <a:pt x="226" y="136"/>
                  </a:lnTo>
                  <a:lnTo>
                    <a:pt x="314" y="0"/>
                  </a:lnTo>
                  <a:lnTo>
                    <a:pt x="363" y="0"/>
                  </a:lnTo>
                  <a:lnTo>
                    <a:pt x="410" y="0"/>
                  </a:lnTo>
                  <a:lnTo>
                    <a:pt x="452" y="4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4" name="Freeform 180">
              <a:extLst>
                <a:ext uri="{FF2B5EF4-FFF2-40B4-BE49-F238E27FC236}">
                  <a16:creationId xmlns:a16="http://schemas.microsoft.com/office/drawing/2014/main" id="{1844B20C-FC8E-4D46-80B0-541D7E0DA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846"/>
              <a:ext cx="4" cy="4"/>
            </a:xfrm>
            <a:custGeom>
              <a:avLst/>
              <a:gdLst>
                <a:gd name="T0" fmla="*/ 41 w 41"/>
                <a:gd name="T1" fmla="*/ 48 h 48"/>
                <a:gd name="T2" fmla="*/ 0 w 41"/>
                <a:gd name="T3" fmla="*/ 48 h 48"/>
                <a:gd name="T4" fmla="*/ 0 w 41"/>
                <a:gd name="T5" fmla="*/ 0 h 48"/>
                <a:gd name="T6" fmla="*/ 41 w 41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8">
                  <a:moveTo>
                    <a:pt x="41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5" name="Freeform 181">
              <a:extLst>
                <a:ext uri="{FF2B5EF4-FFF2-40B4-BE49-F238E27FC236}">
                  <a16:creationId xmlns:a16="http://schemas.microsoft.com/office/drawing/2014/main" id="{3BF8F9AB-8C20-4999-86F9-6276E0463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1850"/>
              <a:ext cx="68" cy="59"/>
            </a:xfrm>
            <a:custGeom>
              <a:avLst/>
              <a:gdLst>
                <a:gd name="T0" fmla="*/ 595 w 683"/>
                <a:gd name="T1" fmla="*/ 451 h 588"/>
                <a:gd name="T2" fmla="*/ 458 w 683"/>
                <a:gd name="T3" fmla="*/ 547 h 588"/>
                <a:gd name="T4" fmla="*/ 362 w 683"/>
                <a:gd name="T5" fmla="*/ 588 h 588"/>
                <a:gd name="T6" fmla="*/ 225 w 683"/>
                <a:gd name="T7" fmla="*/ 588 h 588"/>
                <a:gd name="T8" fmla="*/ 184 w 683"/>
                <a:gd name="T9" fmla="*/ 451 h 588"/>
                <a:gd name="T10" fmla="*/ 89 w 683"/>
                <a:gd name="T11" fmla="*/ 363 h 588"/>
                <a:gd name="T12" fmla="*/ 0 w 683"/>
                <a:gd name="T13" fmla="*/ 273 h 588"/>
                <a:gd name="T14" fmla="*/ 89 w 683"/>
                <a:gd name="T15" fmla="*/ 137 h 588"/>
                <a:gd name="T16" fmla="*/ 320 w 683"/>
                <a:gd name="T17" fmla="*/ 41 h 588"/>
                <a:gd name="T18" fmla="*/ 546 w 683"/>
                <a:gd name="T19" fmla="*/ 0 h 588"/>
                <a:gd name="T20" fmla="*/ 595 w 683"/>
                <a:gd name="T21" fmla="*/ 41 h 588"/>
                <a:gd name="T22" fmla="*/ 635 w 683"/>
                <a:gd name="T23" fmla="*/ 88 h 588"/>
                <a:gd name="T24" fmla="*/ 683 w 683"/>
                <a:gd name="T25" fmla="*/ 178 h 588"/>
                <a:gd name="T26" fmla="*/ 683 w 683"/>
                <a:gd name="T27" fmla="*/ 273 h 588"/>
                <a:gd name="T28" fmla="*/ 683 w 683"/>
                <a:gd name="T29" fmla="*/ 314 h 588"/>
                <a:gd name="T30" fmla="*/ 635 w 683"/>
                <a:gd name="T31" fmla="*/ 363 h 588"/>
                <a:gd name="T32" fmla="*/ 595 w 683"/>
                <a:gd name="T33" fmla="*/ 410 h 588"/>
                <a:gd name="T34" fmla="*/ 595 w 683"/>
                <a:gd name="T35" fmla="*/ 45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3" h="588">
                  <a:moveTo>
                    <a:pt x="595" y="451"/>
                  </a:moveTo>
                  <a:lnTo>
                    <a:pt x="458" y="547"/>
                  </a:lnTo>
                  <a:lnTo>
                    <a:pt x="362" y="588"/>
                  </a:lnTo>
                  <a:lnTo>
                    <a:pt x="225" y="588"/>
                  </a:lnTo>
                  <a:lnTo>
                    <a:pt x="184" y="451"/>
                  </a:lnTo>
                  <a:lnTo>
                    <a:pt x="89" y="363"/>
                  </a:lnTo>
                  <a:lnTo>
                    <a:pt x="0" y="273"/>
                  </a:lnTo>
                  <a:lnTo>
                    <a:pt x="89" y="137"/>
                  </a:lnTo>
                  <a:lnTo>
                    <a:pt x="320" y="41"/>
                  </a:lnTo>
                  <a:lnTo>
                    <a:pt x="546" y="0"/>
                  </a:lnTo>
                  <a:lnTo>
                    <a:pt x="595" y="41"/>
                  </a:lnTo>
                  <a:lnTo>
                    <a:pt x="635" y="88"/>
                  </a:lnTo>
                  <a:lnTo>
                    <a:pt x="683" y="178"/>
                  </a:lnTo>
                  <a:lnTo>
                    <a:pt x="683" y="273"/>
                  </a:lnTo>
                  <a:lnTo>
                    <a:pt x="683" y="314"/>
                  </a:lnTo>
                  <a:lnTo>
                    <a:pt x="635" y="363"/>
                  </a:lnTo>
                  <a:lnTo>
                    <a:pt x="595" y="410"/>
                  </a:lnTo>
                  <a:lnTo>
                    <a:pt x="595" y="45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6" name="Freeform 182">
              <a:extLst>
                <a:ext uri="{FF2B5EF4-FFF2-40B4-BE49-F238E27FC236}">
                  <a16:creationId xmlns:a16="http://schemas.microsoft.com/office/drawing/2014/main" id="{BDC2445A-B9C2-4DAC-A52F-9F96FAC1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859"/>
              <a:ext cx="115" cy="123"/>
            </a:xfrm>
            <a:custGeom>
              <a:avLst/>
              <a:gdLst>
                <a:gd name="T0" fmla="*/ 595 w 1142"/>
                <a:gd name="T1" fmla="*/ 90 h 1232"/>
                <a:gd name="T2" fmla="*/ 636 w 1142"/>
                <a:gd name="T3" fmla="*/ 185 h 1232"/>
                <a:gd name="T4" fmla="*/ 683 w 1142"/>
                <a:gd name="T5" fmla="*/ 226 h 1232"/>
                <a:gd name="T6" fmla="*/ 732 w 1142"/>
                <a:gd name="T7" fmla="*/ 322 h 1232"/>
                <a:gd name="T8" fmla="*/ 732 w 1142"/>
                <a:gd name="T9" fmla="*/ 363 h 1232"/>
                <a:gd name="T10" fmla="*/ 773 w 1142"/>
                <a:gd name="T11" fmla="*/ 363 h 1232"/>
                <a:gd name="T12" fmla="*/ 732 w 1142"/>
                <a:gd name="T13" fmla="*/ 411 h 1232"/>
                <a:gd name="T14" fmla="*/ 683 w 1142"/>
                <a:gd name="T15" fmla="*/ 411 h 1232"/>
                <a:gd name="T16" fmla="*/ 636 w 1142"/>
                <a:gd name="T17" fmla="*/ 411 h 1232"/>
                <a:gd name="T18" fmla="*/ 547 w 1142"/>
                <a:gd name="T19" fmla="*/ 500 h 1232"/>
                <a:gd name="T20" fmla="*/ 410 w 1142"/>
                <a:gd name="T21" fmla="*/ 595 h 1232"/>
                <a:gd name="T22" fmla="*/ 321 w 1142"/>
                <a:gd name="T23" fmla="*/ 684 h 1232"/>
                <a:gd name="T24" fmla="*/ 321 w 1142"/>
                <a:gd name="T25" fmla="*/ 733 h 1232"/>
                <a:gd name="T26" fmla="*/ 321 w 1142"/>
                <a:gd name="T27" fmla="*/ 773 h 1232"/>
                <a:gd name="T28" fmla="*/ 363 w 1142"/>
                <a:gd name="T29" fmla="*/ 773 h 1232"/>
                <a:gd name="T30" fmla="*/ 499 w 1142"/>
                <a:gd name="T31" fmla="*/ 684 h 1232"/>
                <a:gd name="T32" fmla="*/ 636 w 1142"/>
                <a:gd name="T33" fmla="*/ 548 h 1232"/>
                <a:gd name="T34" fmla="*/ 868 w 1142"/>
                <a:gd name="T35" fmla="*/ 500 h 1232"/>
                <a:gd name="T36" fmla="*/ 958 w 1142"/>
                <a:gd name="T37" fmla="*/ 595 h 1232"/>
                <a:gd name="T38" fmla="*/ 1094 w 1142"/>
                <a:gd name="T39" fmla="*/ 733 h 1232"/>
                <a:gd name="T40" fmla="*/ 1142 w 1142"/>
                <a:gd name="T41" fmla="*/ 821 h 1232"/>
                <a:gd name="T42" fmla="*/ 1094 w 1142"/>
                <a:gd name="T43" fmla="*/ 869 h 1232"/>
                <a:gd name="T44" fmla="*/ 1094 w 1142"/>
                <a:gd name="T45" fmla="*/ 958 h 1232"/>
                <a:gd name="T46" fmla="*/ 1046 w 1142"/>
                <a:gd name="T47" fmla="*/ 958 h 1232"/>
                <a:gd name="T48" fmla="*/ 1005 w 1142"/>
                <a:gd name="T49" fmla="*/ 1095 h 1232"/>
                <a:gd name="T50" fmla="*/ 868 w 1142"/>
                <a:gd name="T51" fmla="*/ 1183 h 1232"/>
                <a:gd name="T52" fmla="*/ 732 w 1142"/>
                <a:gd name="T53" fmla="*/ 1232 h 1232"/>
                <a:gd name="T54" fmla="*/ 732 w 1142"/>
                <a:gd name="T55" fmla="*/ 1183 h 1232"/>
                <a:gd name="T56" fmla="*/ 683 w 1142"/>
                <a:gd name="T57" fmla="*/ 1095 h 1232"/>
                <a:gd name="T58" fmla="*/ 683 w 1142"/>
                <a:gd name="T59" fmla="*/ 1047 h 1232"/>
                <a:gd name="T60" fmla="*/ 595 w 1142"/>
                <a:gd name="T61" fmla="*/ 910 h 1232"/>
                <a:gd name="T62" fmla="*/ 459 w 1142"/>
                <a:gd name="T63" fmla="*/ 821 h 1232"/>
                <a:gd name="T64" fmla="*/ 274 w 1142"/>
                <a:gd name="T65" fmla="*/ 773 h 1232"/>
                <a:gd name="T66" fmla="*/ 226 w 1142"/>
                <a:gd name="T67" fmla="*/ 773 h 1232"/>
                <a:gd name="T68" fmla="*/ 185 w 1142"/>
                <a:gd name="T69" fmla="*/ 773 h 1232"/>
                <a:gd name="T70" fmla="*/ 226 w 1142"/>
                <a:gd name="T71" fmla="*/ 773 h 1232"/>
                <a:gd name="T72" fmla="*/ 226 w 1142"/>
                <a:gd name="T73" fmla="*/ 733 h 1232"/>
                <a:gd name="T74" fmla="*/ 274 w 1142"/>
                <a:gd name="T75" fmla="*/ 684 h 1232"/>
                <a:gd name="T76" fmla="*/ 226 w 1142"/>
                <a:gd name="T77" fmla="*/ 595 h 1232"/>
                <a:gd name="T78" fmla="*/ 185 w 1142"/>
                <a:gd name="T79" fmla="*/ 500 h 1232"/>
                <a:gd name="T80" fmla="*/ 90 w 1142"/>
                <a:gd name="T81" fmla="*/ 459 h 1232"/>
                <a:gd name="T82" fmla="*/ 48 w 1142"/>
                <a:gd name="T83" fmla="*/ 459 h 1232"/>
                <a:gd name="T84" fmla="*/ 0 w 1142"/>
                <a:gd name="T85" fmla="*/ 459 h 1232"/>
                <a:gd name="T86" fmla="*/ 0 w 1142"/>
                <a:gd name="T87" fmla="*/ 411 h 1232"/>
                <a:gd name="T88" fmla="*/ 0 w 1142"/>
                <a:gd name="T89" fmla="*/ 322 h 1232"/>
                <a:gd name="T90" fmla="*/ 48 w 1142"/>
                <a:gd name="T91" fmla="*/ 226 h 1232"/>
                <a:gd name="T92" fmla="*/ 90 w 1142"/>
                <a:gd name="T93" fmla="*/ 138 h 1232"/>
                <a:gd name="T94" fmla="*/ 137 w 1142"/>
                <a:gd name="T95" fmla="*/ 0 h 1232"/>
                <a:gd name="T96" fmla="*/ 410 w 1142"/>
                <a:gd name="T97" fmla="*/ 0 h 1232"/>
                <a:gd name="T98" fmla="*/ 595 w 1142"/>
                <a:gd name="T99" fmla="*/ 90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2" h="1232">
                  <a:moveTo>
                    <a:pt x="595" y="90"/>
                  </a:moveTo>
                  <a:lnTo>
                    <a:pt x="636" y="185"/>
                  </a:lnTo>
                  <a:lnTo>
                    <a:pt x="683" y="226"/>
                  </a:lnTo>
                  <a:lnTo>
                    <a:pt x="732" y="322"/>
                  </a:lnTo>
                  <a:lnTo>
                    <a:pt x="732" y="363"/>
                  </a:lnTo>
                  <a:lnTo>
                    <a:pt x="773" y="363"/>
                  </a:lnTo>
                  <a:lnTo>
                    <a:pt x="732" y="411"/>
                  </a:lnTo>
                  <a:lnTo>
                    <a:pt x="683" y="411"/>
                  </a:lnTo>
                  <a:lnTo>
                    <a:pt x="636" y="411"/>
                  </a:lnTo>
                  <a:lnTo>
                    <a:pt x="547" y="500"/>
                  </a:lnTo>
                  <a:lnTo>
                    <a:pt x="410" y="595"/>
                  </a:lnTo>
                  <a:lnTo>
                    <a:pt x="321" y="684"/>
                  </a:lnTo>
                  <a:lnTo>
                    <a:pt x="321" y="733"/>
                  </a:lnTo>
                  <a:lnTo>
                    <a:pt x="321" y="773"/>
                  </a:lnTo>
                  <a:lnTo>
                    <a:pt x="363" y="773"/>
                  </a:lnTo>
                  <a:lnTo>
                    <a:pt x="499" y="684"/>
                  </a:lnTo>
                  <a:lnTo>
                    <a:pt x="636" y="548"/>
                  </a:lnTo>
                  <a:lnTo>
                    <a:pt x="868" y="500"/>
                  </a:lnTo>
                  <a:lnTo>
                    <a:pt x="958" y="595"/>
                  </a:lnTo>
                  <a:lnTo>
                    <a:pt x="1094" y="733"/>
                  </a:lnTo>
                  <a:lnTo>
                    <a:pt x="1142" y="821"/>
                  </a:lnTo>
                  <a:lnTo>
                    <a:pt x="1094" y="869"/>
                  </a:lnTo>
                  <a:lnTo>
                    <a:pt x="1094" y="958"/>
                  </a:lnTo>
                  <a:lnTo>
                    <a:pt x="1046" y="958"/>
                  </a:lnTo>
                  <a:lnTo>
                    <a:pt x="1005" y="1095"/>
                  </a:lnTo>
                  <a:lnTo>
                    <a:pt x="868" y="1183"/>
                  </a:lnTo>
                  <a:lnTo>
                    <a:pt x="732" y="1232"/>
                  </a:lnTo>
                  <a:lnTo>
                    <a:pt x="732" y="1183"/>
                  </a:lnTo>
                  <a:lnTo>
                    <a:pt x="683" y="1095"/>
                  </a:lnTo>
                  <a:lnTo>
                    <a:pt x="683" y="1047"/>
                  </a:lnTo>
                  <a:lnTo>
                    <a:pt x="595" y="910"/>
                  </a:lnTo>
                  <a:lnTo>
                    <a:pt x="459" y="821"/>
                  </a:lnTo>
                  <a:lnTo>
                    <a:pt x="274" y="773"/>
                  </a:lnTo>
                  <a:lnTo>
                    <a:pt x="226" y="773"/>
                  </a:lnTo>
                  <a:lnTo>
                    <a:pt x="185" y="773"/>
                  </a:lnTo>
                  <a:lnTo>
                    <a:pt x="226" y="773"/>
                  </a:lnTo>
                  <a:lnTo>
                    <a:pt x="226" y="733"/>
                  </a:lnTo>
                  <a:lnTo>
                    <a:pt x="274" y="684"/>
                  </a:lnTo>
                  <a:lnTo>
                    <a:pt x="226" y="595"/>
                  </a:lnTo>
                  <a:lnTo>
                    <a:pt x="185" y="500"/>
                  </a:lnTo>
                  <a:lnTo>
                    <a:pt x="90" y="459"/>
                  </a:lnTo>
                  <a:lnTo>
                    <a:pt x="48" y="459"/>
                  </a:lnTo>
                  <a:lnTo>
                    <a:pt x="0" y="459"/>
                  </a:lnTo>
                  <a:lnTo>
                    <a:pt x="0" y="411"/>
                  </a:lnTo>
                  <a:lnTo>
                    <a:pt x="0" y="322"/>
                  </a:lnTo>
                  <a:lnTo>
                    <a:pt x="48" y="226"/>
                  </a:lnTo>
                  <a:lnTo>
                    <a:pt x="90" y="138"/>
                  </a:lnTo>
                  <a:lnTo>
                    <a:pt x="137" y="0"/>
                  </a:lnTo>
                  <a:lnTo>
                    <a:pt x="410" y="0"/>
                  </a:lnTo>
                  <a:lnTo>
                    <a:pt x="595" y="9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7" name="Freeform 183">
              <a:extLst>
                <a:ext uri="{FF2B5EF4-FFF2-40B4-BE49-F238E27FC236}">
                  <a16:creationId xmlns:a16="http://schemas.microsoft.com/office/drawing/2014/main" id="{4894E6E2-2C65-4D06-BE4D-3D14F835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" y="1864"/>
              <a:ext cx="114" cy="132"/>
            </a:xfrm>
            <a:custGeom>
              <a:avLst/>
              <a:gdLst>
                <a:gd name="T0" fmla="*/ 957 w 1141"/>
                <a:gd name="T1" fmla="*/ 451 h 1319"/>
                <a:gd name="T2" fmla="*/ 957 w 1141"/>
                <a:gd name="T3" fmla="*/ 499 h 1319"/>
                <a:gd name="T4" fmla="*/ 868 w 1141"/>
                <a:gd name="T5" fmla="*/ 635 h 1319"/>
                <a:gd name="T6" fmla="*/ 732 w 1141"/>
                <a:gd name="T7" fmla="*/ 772 h 1319"/>
                <a:gd name="T8" fmla="*/ 643 w 1141"/>
                <a:gd name="T9" fmla="*/ 909 h 1319"/>
                <a:gd name="T10" fmla="*/ 684 w 1141"/>
                <a:gd name="T11" fmla="*/ 909 h 1319"/>
                <a:gd name="T12" fmla="*/ 506 w 1141"/>
                <a:gd name="T13" fmla="*/ 1046 h 1319"/>
                <a:gd name="T14" fmla="*/ 369 w 1141"/>
                <a:gd name="T15" fmla="*/ 1183 h 1319"/>
                <a:gd name="T16" fmla="*/ 185 w 1141"/>
                <a:gd name="T17" fmla="*/ 1272 h 1319"/>
                <a:gd name="T18" fmla="*/ 185 w 1141"/>
                <a:gd name="T19" fmla="*/ 1230 h 1319"/>
                <a:gd name="T20" fmla="*/ 137 w 1141"/>
                <a:gd name="T21" fmla="*/ 1230 h 1319"/>
                <a:gd name="T22" fmla="*/ 96 w 1141"/>
                <a:gd name="T23" fmla="*/ 1272 h 1319"/>
                <a:gd name="T24" fmla="*/ 49 w 1141"/>
                <a:gd name="T25" fmla="*/ 1272 h 1319"/>
                <a:gd name="T26" fmla="*/ 49 w 1141"/>
                <a:gd name="T27" fmla="*/ 1319 h 1319"/>
                <a:gd name="T28" fmla="*/ 0 w 1141"/>
                <a:gd name="T29" fmla="*/ 1319 h 1319"/>
                <a:gd name="T30" fmla="*/ 0 w 1141"/>
                <a:gd name="T31" fmla="*/ 1272 h 1319"/>
                <a:gd name="T32" fmla="*/ 49 w 1141"/>
                <a:gd name="T33" fmla="*/ 1272 h 1319"/>
                <a:gd name="T34" fmla="*/ 49 w 1141"/>
                <a:gd name="T35" fmla="*/ 1230 h 1319"/>
                <a:gd name="T36" fmla="*/ 233 w 1141"/>
                <a:gd name="T37" fmla="*/ 1046 h 1319"/>
                <a:gd name="T38" fmla="*/ 411 w 1141"/>
                <a:gd name="T39" fmla="*/ 861 h 1319"/>
                <a:gd name="T40" fmla="*/ 595 w 1141"/>
                <a:gd name="T41" fmla="*/ 684 h 1319"/>
                <a:gd name="T42" fmla="*/ 779 w 1141"/>
                <a:gd name="T43" fmla="*/ 499 h 1319"/>
                <a:gd name="T44" fmla="*/ 779 w 1141"/>
                <a:gd name="T45" fmla="*/ 451 h 1319"/>
                <a:gd name="T46" fmla="*/ 821 w 1141"/>
                <a:gd name="T47" fmla="*/ 451 h 1319"/>
                <a:gd name="T48" fmla="*/ 868 w 1141"/>
                <a:gd name="T49" fmla="*/ 410 h 1319"/>
                <a:gd name="T50" fmla="*/ 957 w 1141"/>
                <a:gd name="T51" fmla="*/ 273 h 1319"/>
                <a:gd name="T52" fmla="*/ 1053 w 1141"/>
                <a:gd name="T53" fmla="*/ 136 h 1319"/>
                <a:gd name="T54" fmla="*/ 1141 w 1141"/>
                <a:gd name="T55" fmla="*/ 0 h 1319"/>
                <a:gd name="T56" fmla="*/ 1094 w 1141"/>
                <a:gd name="T57" fmla="*/ 177 h 1319"/>
                <a:gd name="T58" fmla="*/ 1053 w 1141"/>
                <a:gd name="T59" fmla="*/ 314 h 1319"/>
                <a:gd name="T60" fmla="*/ 957 w 1141"/>
                <a:gd name="T61" fmla="*/ 451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1" h="1319">
                  <a:moveTo>
                    <a:pt x="957" y="451"/>
                  </a:moveTo>
                  <a:lnTo>
                    <a:pt x="957" y="499"/>
                  </a:lnTo>
                  <a:lnTo>
                    <a:pt x="868" y="635"/>
                  </a:lnTo>
                  <a:lnTo>
                    <a:pt x="732" y="772"/>
                  </a:lnTo>
                  <a:lnTo>
                    <a:pt x="643" y="909"/>
                  </a:lnTo>
                  <a:lnTo>
                    <a:pt x="684" y="909"/>
                  </a:lnTo>
                  <a:lnTo>
                    <a:pt x="506" y="1046"/>
                  </a:lnTo>
                  <a:lnTo>
                    <a:pt x="369" y="1183"/>
                  </a:lnTo>
                  <a:lnTo>
                    <a:pt x="185" y="1272"/>
                  </a:lnTo>
                  <a:lnTo>
                    <a:pt x="185" y="1230"/>
                  </a:lnTo>
                  <a:lnTo>
                    <a:pt x="137" y="1230"/>
                  </a:lnTo>
                  <a:lnTo>
                    <a:pt x="96" y="1272"/>
                  </a:lnTo>
                  <a:lnTo>
                    <a:pt x="49" y="1272"/>
                  </a:lnTo>
                  <a:lnTo>
                    <a:pt x="49" y="1319"/>
                  </a:lnTo>
                  <a:lnTo>
                    <a:pt x="0" y="1319"/>
                  </a:lnTo>
                  <a:lnTo>
                    <a:pt x="0" y="1272"/>
                  </a:lnTo>
                  <a:lnTo>
                    <a:pt x="49" y="1272"/>
                  </a:lnTo>
                  <a:lnTo>
                    <a:pt x="49" y="1230"/>
                  </a:lnTo>
                  <a:lnTo>
                    <a:pt x="233" y="1046"/>
                  </a:lnTo>
                  <a:lnTo>
                    <a:pt x="411" y="861"/>
                  </a:lnTo>
                  <a:lnTo>
                    <a:pt x="595" y="684"/>
                  </a:lnTo>
                  <a:lnTo>
                    <a:pt x="779" y="499"/>
                  </a:lnTo>
                  <a:lnTo>
                    <a:pt x="779" y="451"/>
                  </a:lnTo>
                  <a:lnTo>
                    <a:pt x="821" y="451"/>
                  </a:lnTo>
                  <a:lnTo>
                    <a:pt x="868" y="410"/>
                  </a:lnTo>
                  <a:lnTo>
                    <a:pt x="957" y="273"/>
                  </a:lnTo>
                  <a:lnTo>
                    <a:pt x="1053" y="136"/>
                  </a:lnTo>
                  <a:lnTo>
                    <a:pt x="1141" y="0"/>
                  </a:lnTo>
                  <a:lnTo>
                    <a:pt x="1094" y="177"/>
                  </a:lnTo>
                  <a:lnTo>
                    <a:pt x="1053" y="314"/>
                  </a:lnTo>
                  <a:lnTo>
                    <a:pt x="957" y="451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8" name="Freeform 184">
              <a:extLst>
                <a:ext uri="{FF2B5EF4-FFF2-40B4-BE49-F238E27FC236}">
                  <a16:creationId xmlns:a16="http://schemas.microsoft.com/office/drawing/2014/main" id="{2185370D-CA05-42E8-8A28-38BE6CD53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873"/>
              <a:ext cx="87" cy="68"/>
            </a:xfrm>
            <a:custGeom>
              <a:avLst/>
              <a:gdLst>
                <a:gd name="T0" fmla="*/ 868 w 868"/>
                <a:gd name="T1" fmla="*/ 362 h 683"/>
                <a:gd name="T2" fmla="*/ 819 w 868"/>
                <a:gd name="T3" fmla="*/ 410 h 683"/>
                <a:gd name="T4" fmla="*/ 819 w 868"/>
                <a:gd name="T5" fmla="*/ 457 h 683"/>
                <a:gd name="T6" fmla="*/ 683 w 868"/>
                <a:gd name="T7" fmla="*/ 595 h 683"/>
                <a:gd name="T8" fmla="*/ 499 w 868"/>
                <a:gd name="T9" fmla="*/ 683 h 683"/>
                <a:gd name="T10" fmla="*/ 320 w 868"/>
                <a:gd name="T11" fmla="*/ 635 h 683"/>
                <a:gd name="T12" fmla="*/ 273 w 868"/>
                <a:gd name="T13" fmla="*/ 595 h 683"/>
                <a:gd name="T14" fmla="*/ 224 w 868"/>
                <a:gd name="T15" fmla="*/ 499 h 683"/>
                <a:gd name="T16" fmla="*/ 184 w 868"/>
                <a:gd name="T17" fmla="*/ 410 h 683"/>
                <a:gd name="T18" fmla="*/ 88 w 868"/>
                <a:gd name="T19" fmla="*/ 362 h 683"/>
                <a:gd name="T20" fmla="*/ 0 w 868"/>
                <a:gd name="T21" fmla="*/ 321 h 683"/>
                <a:gd name="T22" fmla="*/ 0 w 868"/>
                <a:gd name="T23" fmla="*/ 225 h 683"/>
                <a:gd name="T24" fmla="*/ 0 w 868"/>
                <a:gd name="T25" fmla="*/ 184 h 683"/>
                <a:gd name="T26" fmla="*/ 47 w 868"/>
                <a:gd name="T27" fmla="*/ 184 h 683"/>
                <a:gd name="T28" fmla="*/ 88 w 868"/>
                <a:gd name="T29" fmla="*/ 88 h 683"/>
                <a:gd name="T30" fmla="*/ 136 w 868"/>
                <a:gd name="T31" fmla="*/ 88 h 683"/>
                <a:gd name="T32" fmla="*/ 224 w 868"/>
                <a:gd name="T33" fmla="*/ 47 h 683"/>
                <a:gd name="T34" fmla="*/ 320 w 868"/>
                <a:gd name="T35" fmla="*/ 0 h 683"/>
                <a:gd name="T36" fmla="*/ 546 w 868"/>
                <a:gd name="T37" fmla="*/ 0 h 683"/>
                <a:gd name="T38" fmla="*/ 730 w 868"/>
                <a:gd name="T39" fmla="*/ 137 h 683"/>
                <a:gd name="T40" fmla="*/ 868 w 868"/>
                <a:gd name="T41" fmla="*/ 362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8" h="683">
                  <a:moveTo>
                    <a:pt x="868" y="362"/>
                  </a:moveTo>
                  <a:lnTo>
                    <a:pt x="819" y="410"/>
                  </a:lnTo>
                  <a:lnTo>
                    <a:pt x="819" y="457"/>
                  </a:lnTo>
                  <a:lnTo>
                    <a:pt x="683" y="595"/>
                  </a:lnTo>
                  <a:lnTo>
                    <a:pt x="499" y="683"/>
                  </a:lnTo>
                  <a:lnTo>
                    <a:pt x="320" y="635"/>
                  </a:lnTo>
                  <a:lnTo>
                    <a:pt x="273" y="595"/>
                  </a:lnTo>
                  <a:lnTo>
                    <a:pt x="224" y="499"/>
                  </a:lnTo>
                  <a:lnTo>
                    <a:pt x="184" y="410"/>
                  </a:lnTo>
                  <a:lnTo>
                    <a:pt x="88" y="362"/>
                  </a:lnTo>
                  <a:lnTo>
                    <a:pt x="0" y="321"/>
                  </a:lnTo>
                  <a:lnTo>
                    <a:pt x="0" y="225"/>
                  </a:lnTo>
                  <a:lnTo>
                    <a:pt x="0" y="184"/>
                  </a:lnTo>
                  <a:lnTo>
                    <a:pt x="47" y="184"/>
                  </a:lnTo>
                  <a:lnTo>
                    <a:pt x="88" y="88"/>
                  </a:lnTo>
                  <a:lnTo>
                    <a:pt x="136" y="88"/>
                  </a:lnTo>
                  <a:lnTo>
                    <a:pt x="224" y="47"/>
                  </a:lnTo>
                  <a:lnTo>
                    <a:pt x="320" y="0"/>
                  </a:lnTo>
                  <a:lnTo>
                    <a:pt x="546" y="0"/>
                  </a:lnTo>
                  <a:lnTo>
                    <a:pt x="730" y="137"/>
                  </a:lnTo>
                  <a:lnTo>
                    <a:pt x="868" y="36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09" name="Freeform 185">
              <a:extLst>
                <a:ext uri="{FF2B5EF4-FFF2-40B4-BE49-F238E27FC236}">
                  <a16:creationId xmlns:a16="http://schemas.microsoft.com/office/drawing/2014/main" id="{F9A4B386-9C67-4BFC-92EE-CCBA9575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873"/>
              <a:ext cx="73" cy="77"/>
            </a:xfrm>
            <a:custGeom>
              <a:avLst/>
              <a:gdLst>
                <a:gd name="T0" fmla="*/ 732 w 732"/>
                <a:gd name="T1" fmla="*/ 184 h 772"/>
                <a:gd name="T2" fmla="*/ 732 w 732"/>
                <a:gd name="T3" fmla="*/ 225 h 772"/>
                <a:gd name="T4" fmla="*/ 683 w 732"/>
                <a:gd name="T5" fmla="*/ 273 h 772"/>
                <a:gd name="T6" fmla="*/ 732 w 732"/>
                <a:gd name="T7" fmla="*/ 321 h 772"/>
                <a:gd name="T8" fmla="*/ 547 w 732"/>
                <a:gd name="T9" fmla="*/ 457 h 772"/>
                <a:gd name="T10" fmla="*/ 410 w 732"/>
                <a:gd name="T11" fmla="*/ 595 h 772"/>
                <a:gd name="T12" fmla="*/ 321 w 732"/>
                <a:gd name="T13" fmla="*/ 731 h 772"/>
                <a:gd name="T14" fmla="*/ 274 w 732"/>
                <a:gd name="T15" fmla="*/ 772 h 772"/>
                <a:gd name="T16" fmla="*/ 185 w 732"/>
                <a:gd name="T17" fmla="*/ 683 h 772"/>
                <a:gd name="T18" fmla="*/ 95 w 732"/>
                <a:gd name="T19" fmla="*/ 595 h 772"/>
                <a:gd name="T20" fmla="*/ 0 w 732"/>
                <a:gd name="T21" fmla="*/ 546 h 772"/>
                <a:gd name="T22" fmla="*/ 0 w 732"/>
                <a:gd name="T23" fmla="*/ 499 h 772"/>
                <a:gd name="T24" fmla="*/ 95 w 732"/>
                <a:gd name="T25" fmla="*/ 499 h 772"/>
                <a:gd name="T26" fmla="*/ 185 w 732"/>
                <a:gd name="T27" fmla="*/ 457 h 772"/>
                <a:gd name="T28" fmla="*/ 233 w 732"/>
                <a:gd name="T29" fmla="*/ 457 h 772"/>
                <a:gd name="T30" fmla="*/ 274 w 732"/>
                <a:gd name="T31" fmla="*/ 410 h 772"/>
                <a:gd name="T32" fmla="*/ 410 w 732"/>
                <a:gd name="T33" fmla="*/ 321 h 772"/>
                <a:gd name="T34" fmla="*/ 547 w 732"/>
                <a:gd name="T35" fmla="*/ 184 h 772"/>
                <a:gd name="T36" fmla="*/ 643 w 732"/>
                <a:gd name="T37" fmla="*/ 0 h 772"/>
                <a:gd name="T38" fmla="*/ 643 w 732"/>
                <a:gd name="T39" fmla="*/ 47 h 772"/>
                <a:gd name="T40" fmla="*/ 683 w 732"/>
                <a:gd name="T41" fmla="*/ 137 h 772"/>
                <a:gd name="T42" fmla="*/ 732 w 732"/>
                <a:gd name="T43" fmla="*/ 184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2" h="772">
                  <a:moveTo>
                    <a:pt x="732" y="184"/>
                  </a:moveTo>
                  <a:lnTo>
                    <a:pt x="732" y="225"/>
                  </a:lnTo>
                  <a:lnTo>
                    <a:pt x="683" y="273"/>
                  </a:lnTo>
                  <a:lnTo>
                    <a:pt x="732" y="321"/>
                  </a:lnTo>
                  <a:lnTo>
                    <a:pt x="547" y="457"/>
                  </a:lnTo>
                  <a:lnTo>
                    <a:pt x="410" y="595"/>
                  </a:lnTo>
                  <a:lnTo>
                    <a:pt x="321" y="731"/>
                  </a:lnTo>
                  <a:lnTo>
                    <a:pt x="274" y="772"/>
                  </a:lnTo>
                  <a:lnTo>
                    <a:pt x="185" y="683"/>
                  </a:lnTo>
                  <a:lnTo>
                    <a:pt x="95" y="595"/>
                  </a:lnTo>
                  <a:lnTo>
                    <a:pt x="0" y="546"/>
                  </a:lnTo>
                  <a:lnTo>
                    <a:pt x="0" y="499"/>
                  </a:lnTo>
                  <a:lnTo>
                    <a:pt x="95" y="499"/>
                  </a:lnTo>
                  <a:lnTo>
                    <a:pt x="185" y="457"/>
                  </a:lnTo>
                  <a:lnTo>
                    <a:pt x="233" y="457"/>
                  </a:lnTo>
                  <a:lnTo>
                    <a:pt x="274" y="410"/>
                  </a:lnTo>
                  <a:lnTo>
                    <a:pt x="410" y="321"/>
                  </a:lnTo>
                  <a:lnTo>
                    <a:pt x="547" y="184"/>
                  </a:lnTo>
                  <a:lnTo>
                    <a:pt x="643" y="0"/>
                  </a:lnTo>
                  <a:lnTo>
                    <a:pt x="643" y="47"/>
                  </a:lnTo>
                  <a:lnTo>
                    <a:pt x="683" y="137"/>
                  </a:lnTo>
                  <a:lnTo>
                    <a:pt x="732" y="18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0" name="Freeform 186">
              <a:extLst>
                <a:ext uri="{FF2B5EF4-FFF2-40B4-BE49-F238E27FC236}">
                  <a16:creationId xmlns:a16="http://schemas.microsoft.com/office/drawing/2014/main" id="{FB20A993-97D1-48F0-B8FF-41CD3C81A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1878"/>
              <a:ext cx="92" cy="36"/>
            </a:xfrm>
            <a:custGeom>
              <a:avLst/>
              <a:gdLst>
                <a:gd name="T0" fmla="*/ 916 w 916"/>
                <a:gd name="T1" fmla="*/ 0 h 363"/>
                <a:gd name="T2" fmla="*/ 868 w 916"/>
                <a:gd name="T3" fmla="*/ 41 h 363"/>
                <a:gd name="T4" fmla="*/ 821 w 916"/>
                <a:gd name="T5" fmla="*/ 41 h 363"/>
                <a:gd name="T6" fmla="*/ 780 w 916"/>
                <a:gd name="T7" fmla="*/ 41 h 363"/>
                <a:gd name="T8" fmla="*/ 595 w 916"/>
                <a:gd name="T9" fmla="*/ 137 h 363"/>
                <a:gd name="T10" fmla="*/ 458 w 916"/>
                <a:gd name="T11" fmla="*/ 226 h 363"/>
                <a:gd name="T12" fmla="*/ 273 w 916"/>
                <a:gd name="T13" fmla="*/ 274 h 363"/>
                <a:gd name="T14" fmla="*/ 232 w 916"/>
                <a:gd name="T15" fmla="*/ 315 h 363"/>
                <a:gd name="T16" fmla="*/ 185 w 916"/>
                <a:gd name="T17" fmla="*/ 315 h 363"/>
                <a:gd name="T18" fmla="*/ 137 w 916"/>
                <a:gd name="T19" fmla="*/ 315 h 363"/>
                <a:gd name="T20" fmla="*/ 96 w 916"/>
                <a:gd name="T21" fmla="*/ 363 h 363"/>
                <a:gd name="T22" fmla="*/ 48 w 916"/>
                <a:gd name="T23" fmla="*/ 363 h 363"/>
                <a:gd name="T24" fmla="*/ 0 w 916"/>
                <a:gd name="T25" fmla="*/ 363 h 363"/>
                <a:gd name="T26" fmla="*/ 48 w 916"/>
                <a:gd name="T27" fmla="*/ 315 h 363"/>
                <a:gd name="T28" fmla="*/ 185 w 916"/>
                <a:gd name="T29" fmla="*/ 226 h 363"/>
                <a:gd name="T30" fmla="*/ 411 w 916"/>
                <a:gd name="T31" fmla="*/ 178 h 363"/>
                <a:gd name="T32" fmla="*/ 595 w 916"/>
                <a:gd name="T33" fmla="*/ 90 h 363"/>
                <a:gd name="T34" fmla="*/ 684 w 916"/>
                <a:gd name="T35" fmla="*/ 90 h 363"/>
                <a:gd name="T36" fmla="*/ 780 w 916"/>
                <a:gd name="T37" fmla="*/ 41 h 363"/>
                <a:gd name="T38" fmla="*/ 916 w 916"/>
                <a:gd name="T3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6" h="363">
                  <a:moveTo>
                    <a:pt x="916" y="0"/>
                  </a:moveTo>
                  <a:lnTo>
                    <a:pt x="868" y="41"/>
                  </a:lnTo>
                  <a:lnTo>
                    <a:pt x="821" y="41"/>
                  </a:lnTo>
                  <a:lnTo>
                    <a:pt x="780" y="41"/>
                  </a:lnTo>
                  <a:lnTo>
                    <a:pt x="595" y="137"/>
                  </a:lnTo>
                  <a:lnTo>
                    <a:pt x="458" y="226"/>
                  </a:lnTo>
                  <a:lnTo>
                    <a:pt x="273" y="274"/>
                  </a:lnTo>
                  <a:lnTo>
                    <a:pt x="232" y="315"/>
                  </a:lnTo>
                  <a:lnTo>
                    <a:pt x="185" y="315"/>
                  </a:lnTo>
                  <a:lnTo>
                    <a:pt x="137" y="315"/>
                  </a:lnTo>
                  <a:lnTo>
                    <a:pt x="96" y="363"/>
                  </a:lnTo>
                  <a:lnTo>
                    <a:pt x="48" y="363"/>
                  </a:lnTo>
                  <a:lnTo>
                    <a:pt x="0" y="363"/>
                  </a:lnTo>
                  <a:lnTo>
                    <a:pt x="48" y="315"/>
                  </a:lnTo>
                  <a:lnTo>
                    <a:pt x="185" y="226"/>
                  </a:lnTo>
                  <a:lnTo>
                    <a:pt x="411" y="178"/>
                  </a:lnTo>
                  <a:lnTo>
                    <a:pt x="595" y="90"/>
                  </a:lnTo>
                  <a:lnTo>
                    <a:pt x="684" y="90"/>
                  </a:lnTo>
                  <a:lnTo>
                    <a:pt x="780" y="41"/>
                  </a:lnTo>
                  <a:lnTo>
                    <a:pt x="9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1" name="Freeform 187">
              <a:extLst>
                <a:ext uri="{FF2B5EF4-FFF2-40B4-BE49-F238E27FC236}">
                  <a16:creationId xmlns:a16="http://schemas.microsoft.com/office/drawing/2014/main" id="{B3FA122A-3EFE-4FB8-A321-053FFC2AC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892"/>
              <a:ext cx="68" cy="54"/>
            </a:xfrm>
            <a:custGeom>
              <a:avLst/>
              <a:gdLst>
                <a:gd name="T0" fmla="*/ 684 w 684"/>
                <a:gd name="T1" fmla="*/ 273 h 547"/>
                <a:gd name="T2" fmla="*/ 595 w 684"/>
                <a:gd name="T3" fmla="*/ 362 h 547"/>
                <a:gd name="T4" fmla="*/ 458 w 684"/>
                <a:gd name="T5" fmla="*/ 499 h 547"/>
                <a:gd name="T6" fmla="*/ 322 w 684"/>
                <a:gd name="T7" fmla="*/ 547 h 547"/>
                <a:gd name="T8" fmla="*/ 273 w 684"/>
                <a:gd name="T9" fmla="*/ 451 h 547"/>
                <a:gd name="T10" fmla="*/ 185 w 684"/>
                <a:gd name="T11" fmla="*/ 362 h 547"/>
                <a:gd name="T12" fmla="*/ 96 w 684"/>
                <a:gd name="T13" fmla="*/ 273 h 547"/>
                <a:gd name="T14" fmla="*/ 0 w 684"/>
                <a:gd name="T15" fmla="*/ 273 h 547"/>
                <a:gd name="T16" fmla="*/ 96 w 684"/>
                <a:gd name="T17" fmla="*/ 178 h 547"/>
                <a:gd name="T18" fmla="*/ 232 w 684"/>
                <a:gd name="T19" fmla="*/ 89 h 547"/>
                <a:gd name="T20" fmla="*/ 369 w 684"/>
                <a:gd name="T21" fmla="*/ 0 h 547"/>
                <a:gd name="T22" fmla="*/ 506 w 684"/>
                <a:gd name="T23" fmla="*/ 41 h 547"/>
                <a:gd name="T24" fmla="*/ 642 w 684"/>
                <a:gd name="T25" fmla="*/ 137 h 547"/>
                <a:gd name="T26" fmla="*/ 684 w 684"/>
                <a:gd name="T27" fmla="*/ 27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4" h="547">
                  <a:moveTo>
                    <a:pt x="684" y="273"/>
                  </a:moveTo>
                  <a:lnTo>
                    <a:pt x="595" y="362"/>
                  </a:lnTo>
                  <a:lnTo>
                    <a:pt x="458" y="499"/>
                  </a:lnTo>
                  <a:lnTo>
                    <a:pt x="322" y="547"/>
                  </a:lnTo>
                  <a:lnTo>
                    <a:pt x="273" y="451"/>
                  </a:lnTo>
                  <a:lnTo>
                    <a:pt x="185" y="362"/>
                  </a:lnTo>
                  <a:lnTo>
                    <a:pt x="96" y="273"/>
                  </a:lnTo>
                  <a:lnTo>
                    <a:pt x="0" y="273"/>
                  </a:lnTo>
                  <a:lnTo>
                    <a:pt x="96" y="178"/>
                  </a:lnTo>
                  <a:lnTo>
                    <a:pt x="232" y="89"/>
                  </a:lnTo>
                  <a:lnTo>
                    <a:pt x="369" y="0"/>
                  </a:lnTo>
                  <a:lnTo>
                    <a:pt x="506" y="41"/>
                  </a:lnTo>
                  <a:lnTo>
                    <a:pt x="642" y="137"/>
                  </a:lnTo>
                  <a:lnTo>
                    <a:pt x="684" y="273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2" name="Freeform 188">
              <a:extLst>
                <a:ext uri="{FF2B5EF4-FFF2-40B4-BE49-F238E27FC236}">
                  <a16:creationId xmlns:a16="http://schemas.microsoft.com/office/drawing/2014/main" id="{31AF3E72-0696-4E85-B1FF-5D640B32E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900"/>
              <a:ext cx="27" cy="9"/>
            </a:xfrm>
            <a:custGeom>
              <a:avLst/>
              <a:gdLst>
                <a:gd name="T0" fmla="*/ 274 w 274"/>
                <a:gd name="T1" fmla="*/ 48 h 89"/>
                <a:gd name="T2" fmla="*/ 185 w 274"/>
                <a:gd name="T3" fmla="*/ 89 h 89"/>
                <a:gd name="T4" fmla="*/ 136 w 274"/>
                <a:gd name="T5" fmla="*/ 89 h 89"/>
                <a:gd name="T6" fmla="*/ 48 w 274"/>
                <a:gd name="T7" fmla="*/ 89 h 89"/>
                <a:gd name="T8" fmla="*/ 0 w 274"/>
                <a:gd name="T9" fmla="*/ 48 h 89"/>
                <a:gd name="T10" fmla="*/ 48 w 274"/>
                <a:gd name="T11" fmla="*/ 0 h 89"/>
                <a:gd name="T12" fmla="*/ 89 w 274"/>
                <a:gd name="T13" fmla="*/ 0 h 89"/>
                <a:gd name="T14" fmla="*/ 185 w 274"/>
                <a:gd name="T15" fmla="*/ 48 h 89"/>
                <a:gd name="T16" fmla="*/ 274 w 274"/>
                <a:gd name="T17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4" h="89">
                  <a:moveTo>
                    <a:pt x="274" y="48"/>
                  </a:moveTo>
                  <a:lnTo>
                    <a:pt x="185" y="89"/>
                  </a:lnTo>
                  <a:lnTo>
                    <a:pt x="136" y="89"/>
                  </a:lnTo>
                  <a:lnTo>
                    <a:pt x="48" y="89"/>
                  </a:lnTo>
                  <a:lnTo>
                    <a:pt x="0" y="48"/>
                  </a:lnTo>
                  <a:lnTo>
                    <a:pt x="48" y="0"/>
                  </a:lnTo>
                  <a:lnTo>
                    <a:pt x="89" y="0"/>
                  </a:lnTo>
                  <a:lnTo>
                    <a:pt x="185" y="48"/>
                  </a:lnTo>
                  <a:lnTo>
                    <a:pt x="274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3" name="Freeform 189">
              <a:extLst>
                <a:ext uri="{FF2B5EF4-FFF2-40B4-BE49-F238E27FC236}">
                  <a16:creationId xmlns:a16="http://schemas.microsoft.com/office/drawing/2014/main" id="{3388B9AC-AFFC-4AAB-9DB4-BC097E11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1905"/>
              <a:ext cx="22" cy="14"/>
            </a:xfrm>
            <a:custGeom>
              <a:avLst/>
              <a:gdLst>
                <a:gd name="T0" fmla="*/ 185 w 226"/>
                <a:gd name="T1" fmla="*/ 0 h 136"/>
                <a:gd name="T2" fmla="*/ 226 w 226"/>
                <a:gd name="T3" fmla="*/ 0 h 136"/>
                <a:gd name="T4" fmla="*/ 137 w 226"/>
                <a:gd name="T5" fmla="*/ 89 h 136"/>
                <a:gd name="T6" fmla="*/ 49 w 226"/>
                <a:gd name="T7" fmla="*/ 136 h 136"/>
                <a:gd name="T8" fmla="*/ 0 w 226"/>
                <a:gd name="T9" fmla="*/ 0 h 136"/>
                <a:gd name="T10" fmla="*/ 49 w 226"/>
                <a:gd name="T11" fmla="*/ 0 h 136"/>
                <a:gd name="T12" fmla="*/ 137 w 226"/>
                <a:gd name="T13" fmla="*/ 0 h 136"/>
                <a:gd name="T14" fmla="*/ 185 w 22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6" h="136">
                  <a:moveTo>
                    <a:pt x="185" y="0"/>
                  </a:moveTo>
                  <a:lnTo>
                    <a:pt x="226" y="0"/>
                  </a:lnTo>
                  <a:lnTo>
                    <a:pt x="137" y="89"/>
                  </a:lnTo>
                  <a:lnTo>
                    <a:pt x="49" y="136"/>
                  </a:lnTo>
                  <a:lnTo>
                    <a:pt x="0" y="0"/>
                  </a:lnTo>
                  <a:lnTo>
                    <a:pt x="49" y="0"/>
                  </a:lnTo>
                  <a:lnTo>
                    <a:pt x="137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4" name="Freeform 190">
              <a:extLst>
                <a:ext uri="{FF2B5EF4-FFF2-40B4-BE49-F238E27FC236}">
                  <a16:creationId xmlns:a16="http://schemas.microsoft.com/office/drawing/2014/main" id="{B7216B11-A639-4E3C-A2DF-A5D7D8739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914"/>
              <a:ext cx="23" cy="14"/>
            </a:xfrm>
            <a:custGeom>
              <a:avLst/>
              <a:gdLst>
                <a:gd name="T0" fmla="*/ 226 w 226"/>
                <a:gd name="T1" fmla="*/ 0 h 136"/>
                <a:gd name="T2" fmla="*/ 184 w 226"/>
                <a:gd name="T3" fmla="*/ 47 h 136"/>
                <a:gd name="T4" fmla="*/ 137 w 226"/>
                <a:gd name="T5" fmla="*/ 89 h 136"/>
                <a:gd name="T6" fmla="*/ 48 w 226"/>
                <a:gd name="T7" fmla="*/ 136 h 136"/>
                <a:gd name="T8" fmla="*/ 0 w 226"/>
                <a:gd name="T9" fmla="*/ 136 h 136"/>
                <a:gd name="T10" fmla="*/ 0 w 226"/>
                <a:gd name="T11" fmla="*/ 89 h 136"/>
                <a:gd name="T12" fmla="*/ 0 w 226"/>
                <a:gd name="T13" fmla="*/ 47 h 136"/>
                <a:gd name="T14" fmla="*/ 48 w 226"/>
                <a:gd name="T15" fmla="*/ 0 h 136"/>
                <a:gd name="T16" fmla="*/ 89 w 226"/>
                <a:gd name="T17" fmla="*/ 0 h 136"/>
                <a:gd name="T18" fmla="*/ 137 w 226"/>
                <a:gd name="T19" fmla="*/ 0 h 136"/>
                <a:gd name="T20" fmla="*/ 226 w 226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136">
                  <a:moveTo>
                    <a:pt x="226" y="0"/>
                  </a:moveTo>
                  <a:lnTo>
                    <a:pt x="184" y="47"/>
                  </a:lnTo>
                  <a:lnTo>
                    <a:pt x="137" y="89"/>
                  </a:lnTo>
                  <a:lnTo>
                    <a:pt x="48" y="136"/>
                  </a:lnTo>
                  <a:lnTo>
                    <a:pt x="0" y="136"/>
                  </a:lnTo>
                  <a:lnTo>
                    <a:pt x="0" y="89"/>
                  </a:lnTo>
                  <a:lnTo>
                    <a:pt x="0" y="47"/>
                  </a:lnTo>
                  <a:lnTo>
                    <a:pt x="48" y="0"/>
                  </a:lnTo>
                  <a:lnTo>
                    <a:pt x="89" y="0"/>
                  </a:lnTo>
                  <a:lnTo>
                    <a:pt x="13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5" name="Freeform 191">
              <a:extLst>
                <a:ext uri="{FF2B5EF4-FFF2-40B4-BE49-F238E27FC236}">
                  <a16:creationId xmlns:a16="http://schemas.microsoft.com/office/drawing/2014/main" id="{944537E2-B65A-4AED-A399-10C31A302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923"/>
              <a:ext cx="18" cy="14"/>
            </a:xfrm>
            <a:custGeom>
              <a:avLst/>
              <a:gdLst>
                <a:gd name="T0" fmla="*/ 178 w 178"/>
                <a:gd name="T1" fmla="*/ 0 h 136"/>
                <a:gd name="T2" fmla="*/ 89 w 178"/>
                <a:gd name="T3" fmla="*/ 136 h 136"/>
                <a:gd name="T4" fmla="*/ 0 w 178"/>
                <a:gd name="T5" fmla="*/ 96 h 136"/>
                <a:gd name="T6" fmla="*/ 40 w 178"/>
                <a:gd name="T7" fmla="*/ 0 h 136"/>
                <a:gd name="T8" fmla="*/ 89 w 178"/>
                <a:gd name="T9" fmla="*/ 0 h 136"/>
                <a:gd name="T10" fmla="*/ 136 w 178"/>
                <a:gd name="T11" fmla="*/ 0 h 136"/>
                <a:gd name="T12" fmla="*/ 178 w 178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136">
                  <a:moveTo>
                    <a:pt x="178" y="0"/>
                  </a:moveTo>
                  <a:lnTo>
                    <a:pt x="89" y="136"/>
                  </a:lnTo>
                  <a:lnTo>
                    <a:pt x="0" y="96"/>
                  </a:lnTo>
                  <a:lnTo>
                    <a:pt x="40" y="0"/>
                  </a:lnTo>
                  <a:lnTo>
                    <a:pt x="89" y="0"/>
                  </a:lnTo>
                  <a:lnTo>
                    <a:pt x="136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6" name="Freeform 192">
              <a:extLst>
                <a:ext uri="{FF2B5EF4-FFF2-40B4-BE49-F238E27FC236}">
                  <a16:creationId xmlns:a16="http://schemas.microsoft.com/office/drawing/2014/main" id="{FAD5271D-9645-49AE-8B73-6AB14750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933"/>
              <a:ext cx="63" cy="49"/>
            </a:xfrm>
            <a:custGeom>
              <a:avLst/>
              <a:gdLst>
                <a:gd name="T0" fmla="*/ 635 w 635"/>
                <a:gd name="T1" fmla="*/ 225 h 499"/>
                <a:gd name="T2" fmla="*/ 457 w 635"/>
                <a:gd name="T3" fmla="*/ 410 h 499"/>
                <a:gd name="T4" fmla="*/ 273 w 635"/>
                <a:gd name="T5" fmla="*/ 499 h 499"/>
                <a:gd name="T6" fmla="*/ 184 w 635"/>
                <a:gd name="T7" fmla="*/ 499 h 499"/>
                <a:gd name="T8" fmla="*/ 88 w 635"/>
                <a:gd name="T9" fmla="*/ 450 h 499"/>
                <a:gd name="T10" fmla="*/ 47 w 635"/>
                <a:gd name="T11" fmla="*/ 410 h 499"/>
                <a:gd name="T12" fmla="*/ 0 w 635"/>
                <a:gd name="T13" fmla="*/ 362 h 499"/>
                <a:gd name="T14" fmla="*/ 0 w 635"/>
                <a:gd name="T15" fmla="*/ 273 h 499"/>
                <a:gd name="T16" fmla="*/ 136 w 635"/>
                <a:gd name="T17" fmla="*/ 225 h 499"/>
                <a:gd name="T18" fmla="*/ 273 w 635"/>
                <a:gd name="T19" fmla="*/ 177 h 499"/>
                <a:gd name="T20" fmla="*/ 409 w 635"/>
                <a:gd name="T21" fmla="*/ 40 h 499"/>
                <a:gd name="T22" fmla="*/ 457 w 635"/>
                <a:gd name="T23" fmla="*/ 0 h 499"/>
                <a:gd name="T24" fmla="*/ 498 w 635"/>
                <a:gd name="T25" fmla="*/ 40 h 499"/>
                <a:gd name="T26" fmla="*/ 546 w 635"/>
                <a:gd name="T27" fmla="*/ 177 h 499"/>
                <a:gd name="T28" fmla="*/ 635 w 635"/>
                <a:gd name="T29" fmla="*/ 225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5" h="499">
                  <a:moveTo>
                    <a:pt x="635" y="225"/>
                  </a:moveTo>
                  <a:lnTo>
                    <a:pt x="457" y="410"/>
                  </a:lnTo>
                  <a:lnTo>
                    <a:pt x="273" y="499"/>
                  </a:lnTo>
                  <a:lnTo>
                    <a:pt x="184" y="499"/>
                  </a:lnTo>
                  <a:lnTo>
                    <a:pt x="88" y="450"/>
                  </a:lnTo>
                  <a:lnTo>
                    <a:pt x="47" y="410"/>
                  </a:lnTo>
                  <a:lnTo>
                    <a:pt x="0" y="362"/>
                  </a:lnTo>
                  <a:lnTo>
                    <a:pt x="0" y="273"/>
                  </a:lnTo>
                  <a:lnTo>
                    <a:pt x="136" y="225"/>
                  </a:lnTo>
                  <a:lnTo>
                    <a:pt x="273" y="177"/>
                  </a:lnTo>
                  <a:lnTo>
                    <a:pt x="409" y="40"/>
                  </a:lnTo>
                  <a:lnTo>
                    <a:pt x="457" y="0"/>
                  </a:lnTo>
                  <a:lnTo>
                    <a:pt x="498" y="40"/>
                  </a:lnTo>
                  <a:lnTo>
                    <a:pt x="546" y="177"/>
                  </a:lnTo>
                  <a:lnTo>
                    <a:pt x="635" y="22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7" name="Freeform 193">
              <a:extLst>
                <a:ext uri="{FF2B5EF4-FFF2-40B4-BE49-F238E27FC236}">
                  <a16:creationId xmlns:a16="http://schemas.microsoft.com/office/drawing/2014/main" id="{E4F84254-E71B-42BB-A430-64DAB8C6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933"/>
              <a:ext cx="59" cy="63"/>
            </a:xfrm>
            <a:custGeom>
              <a:avLst/>
              <a:gdLst>
                <a:gd name="T0" fmla="*/ 506 w 595"/>
                <a:gd name="T1" fmla="*/ 40 h 635"/>
                <a:gd name="T2" fmla="*/ 546 w 595"/>
                <a:gd name="T3" fmla="*/ 88 h 635"/>
                <a:gd name="T4" fmla="*/ 595 w 595"/>
                <a:gd name="T5" fmla="*/ 177 h 635"/>
                <a:gd name="T6" fmla="*/ 595 w 595"/>
                <a:gd name="T7" fmla="*/ 225 h 635"/>
                <a:gd name="T8" fmla="*/ 506 w 595"/>
                <a:gd name="T9" fmla="*/ 314 h 635"/>
                <a:gd name="T10" fmla="*/ 410 w 595"/>
                <a:gd name="T11" fmla="*/ 499 h 635"/>
                <a:gd name="T12" fmla="*/ 184 w 595"/>
                <a:gd name="T13" fmla="*/ 588 h 635"/>
                <a:gd name="T14" fmla="*/ 137 w 595"/>
                <a:gd name="T15" fmla="*/ 588 h 635"/>
                <a:gd name="T16" fmla="*/ 95 w 595"/>
                <a:gd name="T17" fmla="*/ 635 h 635"/>
                <a:gd name="T18" fmla="*/ 95 w 595"/>
                <a:gd name="T19" fmla="*/ 588 h 635"/>
                <a:gd name="T20" fmla="*/ 95 w 595"/>
                <a:gd name="T21" fmla="*/ 499 h 635"/>
                <a:gd name="T22" fmla="*/ 48 w 595"/>
                <a:gd name="T23" fmla="*/ 362 h 635"/>
                <a:gd name="T24" fmla="*/ 0 w 595"/>
                <a:gd name="T25" fmla="*/ 273 h 635"/>
                <a:gd name="T26" fmla="*/ 48 w 595"/>
                <a:gd name="T27" fmla="*/ 177 h 635"/>
                <a:gd name="T28" fmla="*/ 184 w 595"/>
                <a:gd name="T29" fmla="*/ 88 h 635"/>
                <a:gd name="T30" fmla="*/ 273 w 595"/>
                <a:gd name="T31" fmla="*/ 0 h 635"/>
                <a:gd name="T32" fmla="*/ 369 w 595"/>
                <a:gd name="T33" fmla="*/ 0 h 635"/>
                <a:gd name="T34" fmla="*/ 410 w 595"/>
                <a:gd name="T35" fmla="*/ 40 h 635"/>
                <a:gd name="T36" fmla="*/ 506 w 595"/>
                <a:gd name="T37" fmla="*/ 4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5" h="635">
                  <a:moveTo>
                    <a:pt x="506" y="40"/>
                  </a:moveTo>
                  <a:lnTo>
                    <a:pt x="546" y="88"/>
                  </a:lnTo>
                  <a:lnTo>
                    <a:pt x="595" y="177"/>
                  </a:lnTo>
                  <a:lnTo>
                    <a:pt x="595" y="225"/>
                  </a:lnTo>
                  <a:lnTo>
                    <a:pt x="506" y="314"/>
                  </a:lnTo>
                  <a:lnTo>
                    <a:pt x="410" y="499"/>
                  </a:lnTo>
                  <a:lnTo>
                    <a:pt x="184" y="588"/>
                  </a:lnTo>
                  <a:lnTo>
                    <a:pt x="137" y="588"/>
                  </a:lnTo>
                  <a:lnTo>
                    <a:pt x="95" y="635"/>
                  </a:lnTo>
                  <a:lnTo>
                    <a:pt x="95" y="588"/>
                  </a:lnTo>
                  <a:lnTo>
                    <a:pt x="95" y="499"/>
                  </a:lnTo>
                  <a:lnTo>
                    <a:pt x="48" y="362"/>
                  </a:lnTo>
                  <a:lnTo>
                    <a:pt x="0" y="273"/>
                  </a:lnTo>
                  <a:lnTo>
                    <a:pt x="48" y="177"/>
                  </a:lnTo>
                  <a:lnTo>
                    <a:pt x="184" y="88"/>
                  </a:lnTo>
                  <a:lnTo>
                    <a:pt x="273" y="0"/>
                  </a:lnTo>
                  <a:lnTo>
                    <a:pt x="369" y="0"/>
                  </a:lnTo>
                  <a:lnTo>
                    <a:pt x="410" y="40"/>
                  </a:lnTo>
                  <a:lnTo>
                    <a:pt x="506" y="40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8" name="Freeform 194">
              <a:extLst>
                <a:ext uri="{FF2B5EF4-FFF2-40B4-BE49-F238E27FC236}">
                  <a16:creationId xmlns:a16="http://schemas.microsoft.com/office/drawing/2014/main" id="{39D325EC-C943-4EA5-94C3-B8A3FF50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937"/>
              <a:ext cx="18" cy="13"/>
            </a:xfrm>
            <a:custGeom>
              <a:avLst/>
              <a:gdLst>
                <a:gd name="T0" fmla="*/ 185 w 185"/>
                <a:gd name="T1" fmla="*/ 0 h 137"/>
                <a:gd name="T2" fmla="*/ 137 w 185"/>
                <a:gd name="T3" fmla="*/ 96 h 137"/>
                <a:gd name="T4" fmla="*/ 48 w 185"/>
                <a:gd name="T5" fmla="*/ 137 h 137"/>
                <a:gd name="T6" fmla="*/ 0 w 185"/>
                <a:gd name="T7" fmla="*/ 96 h 137"/>
                <a:gd name="T8" fmla="*/ 0 w 185"/>
                <a:gd name="T9" fmla="*/ 48 h 137"/>
                <a:gd name="T10" fmla="*/ 48 w 185"/>
                <a:gd name="T11" fmla="*/ 48 h 137"/>
                <a:gd name="T12" fmla="*/ 137 w 185"/>
                <a:gd name="T13" fmla="*/ 0 h 137"/>
                <a:gd name="T14" fmla="*/ 185 w 185"/>
                <a:gd name="T1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37">
                  <a:moveTo>
                    <a:pt x="185" y="0"/>
                  </a:moveTo>
                  <a:lnTo>
                    <a:pt x="137" y="96"/>
                  </a:lnTo>
                  <a:lnTo>
                    <a:pt x="48" y="137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137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19" name="Freeform 195">
              <a:extLst>
                <a:ext uri="{FF2B5EF4-FFF2-40B4-BE49-F238E27FC236}">
                  <a16:creationId xmlns:a16="http://schemas.microsoft.com/office/drawing/2014/main" id="{E563A950-96CB-4CA0-A83E-666E34C24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1950"/>
              <a:ext cx="18" cy="14"/>
            </a:xfrm>
            <a:custGeom>
              <a:avLst/>
              <a:gdLst>
                <a:gd name="T0" fmla="*/ 185 w 185"/>
                <a:gd name="T1" fmla="*/ 0 h 137"/>
                <a:gd name="T2" fmla="*/ 185 w 185"/>
                <a:gd name="T3" fmla="*/ 48 h 137"/>
                <a:gd name="T4" fmla="*/ 138 w 185"/>
                <a:gd name="T5" fmla="*/ 96 h 137"/>
                <a:gd name="T6" fmla="*/ 89 w 185"/>
                <a:gd name="T7" fmla="*/ 137 h 137"/>
                <a:gd name="T8" fmla="*/ 49 w 185"/>
                <a:gd name="T9" fmla="*/ 137 h 137"/>
                <a:gd name="T10" fmla="*/ 0 w 185"/>
                <a:gd name="T11" fmla="*/ 96 h 137"/>
                <a:gd name="T12" fmla="*/ 0 w 185"/>
                <a:gd name="T13" fmla="*/ 48 h 137"/>
                <a:gd name="T14" fmla="*/ 49 w 185"/>
                <a:gd name="T15" fmla="*/ 0 h 137"/>
                <a:gd name="T16" fmla="*/ 89 w 185"/>
                <a:gd name="T17" fmla="*/ 0 h 137"/>
                <a:gd name="T18" fmla="*/ 138 w 185"/>
                <a:gd name="T19" fmla="*/ 0 h 137"/>
                <a:gd name="T20" fmla="*/ 185 w 185"/>
                <a:gd name="T2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137">
                  <a:moveTo>
                    <a:pt x="185" y="0"/>
                  </a:moveTo>
                  <a:lnTo>
                    <a:pt x="185" y="48"/>
                  </a:lnTo>
                  <a:lnTo>
                    <a:pt x="138" y="96"/>
                  </a:lnTo>
                  <a:lnTo>
                    <a:pt x="89" y="137"/>
                  </a:lnTo>
                  <a:lnTo>
                    <a:pt x="49" y="137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49" y="0"/>
                  </a:lnTo>
                  <a:lnTo>
                    <a:pt x="89" y="0"/>
                  </a:lnTo>
                  <a:lnTo>
                    <a:pt x="138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0" name="Freeform 196">
              <a:extLst>
                <a:ext uri="{FF2B5EF4-FFF2-40B4-BE49-F238E27FC236}">
                  <a16:creationId xmlns:a16="http://schemas.microsoft.com/office/drawing/2014/main" id="{CC180FD7-9A7C-4B17-A181-61FB1B2A7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969"/>
              <a:ext cx="10" cy="13"/>
            </a:xfrm>
            <a:custGeom>
              <a:avLst/>
              <a:gdLst>
                <a:gd name="T0" fmla="*/ 96 w 96"/>
                <a:gd name="T1" fmla="*/ 48 h 137"/>
                <a:gd name="T2" fmla="*/ 96 w 96"/>
                <a:gd name="T3" fmla="*/ 88 h 137"/>
                <a:gd name="T4" fmla="*/ 47 w 96"/>
                <a:gd name="T5" fmla="*/ 137 h 137"/>
                <a:gd name="T6" fmla="*/ 0 w 96"/>
                <a:gd name="T7" fmla="*/ 137 h 137"/>
                <a:gd name="T8" fmla="*/ 47 w 96"/>
                <a:gd name="T9" fmla="*/ 0 h 137"/>
                <a:gd name="T10" fmla="*/ 47 w 96"/>
                <a:gd name="T11" fmla="*/ 48 h 137"/>
                <a:gd name="T12" fmla="*/ 96 w 96"/>
                <a:gd name="T13" fmla="*/ 4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37">
                  <a:moveTo>
                    <a:pt x="96" y="48"/>
                  </a:moveTo>
                  <a:lnTo>
                    <a:pt x="96" y="88"/>
                  </a:lnTo>
                  <a:lnTo>
                    <a:pt x="47" y="137"/>
                  </a:lnTo>
                  <a:lnTo>
                    <a:pt x="0" y="137"/>
                  </a:lnTo>
                  <a:lnTo>
                    <a:pt x="47" y="0"/>
                  </a:lnTo>
                  <a:lnTo>
                    <a:pt x="47" y="48"/>
                  </a:lnTo>
                  <a:lnTo>
                    <a:pt x="9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1" name="Freeform 197">
              <a:extLst>
                <a:ext uri="{FF2B5EF4-FFF2-40B4-BE49-F238E27FC236}">
                  <a16:creationId xmlns:a16="http://schemas.microsoft.com/office/drawing/2014/main" id="{D0D620F4-88EA-4C12-934B-AFDC5AF2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974"/>
              <a:ext cx="1" cy="4"/>
            </a:xfrm>
            <a:custGeom>
              <a:avLst/>
              <a:gdLst>
                <a:gd name="T0" fmla="*/ 40 h 40"/>
                <a:gd name="T1" fmla="*/ 0 h 40"/>
                <a:gd name="T2" fmla="*/ 40 h 4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0">
                  <a:moveTo>
                    <a:pt x="0" y="40"/>
                  </a:move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3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2" name="Freeform 198">
              <a:extLst>
                <a:ext uri="{FF2B5EF4-FFF2-40B4-BE49-F238E27FC236}">
                  <a16:creationId xmlns:a16="http://schemas.microsoft.com/office/drawing/2014/main" id="{9108B221-1A26-4ECB-AC26-E235C9468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78"/>
              <a:ext cx="33" cy="18"/>
            </a:xfrm>
            <a:custGeom>
              <a:avLst/>
              <a:gdLst>
                <a:gd name="T0" fmla="*/ 322 w 322"/>
                <a:gd name="T1" fmla="*/ 138 h 185"/>
                <a:gd name="T2" fmla="*/ 185 w 322"/>
                <a:gd name="T3" fmla="*/ 185 h 185"/>
                <a:gd name="T4" fmla="*/ 89 w 322"/>
                <a:gd name="T5" fmla="*/ 185 h 185"/>
                <a:gd name="T6" fmla="*/ 0 w 322"/>
                <a:gd name="T7" fmla="*/ 185 h 185"/>
                <a:gd name="T8" fmla="*/ 49 w 322"/>
                <a:gd name="T9" fmla="*/ 96 h 185"/>
                <a:gd name="T10" fmla="*/ 89 w 322"/>
                <a:gd name="T11" fmla="*/ 49 h 185"/>
                <a:gd name="T12" fmla="*/ 185 w 322"/>
                <a:gd name="T13" fmla="*/ 0 h 185"/>
                <a:gd name="T14" fmla="*/ 226 w 322"/>
                <a:gd name="T15" fmla="*/ 49 h 185"/>
                <a:gd name="T16" fmla="*/ 322 w 322"/>
                <a:gd name="T17" fmla="*/ 96 h 185"/>
                <a:gd name="T18" fmla="*/ 322 w 322"/>
                <a:gd name="T19" fmla="*/ 13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2" h="185">
                  <a:moveTo>
                    <a:pt x="322" y="138"/>
                  </a:moveTo>
                  <a:lnTo>
                    <a:pt x="185" y="185"/>
                  </a:lnTo>
                  <a:lnTo>
                    <a:pt x="89" y="185"/>
                  </a:lnTo>
                  <a:lnTo>
                    <a:pt x="0" y="185"/>
                  </a:lnTo>
                  <a:lnTo>
                    <a:pt x="49" y="96"/>
                  </a:lnTo>
                  <a:lnTo>
                    <a:pt x="89" y="49"/>
                  </a:lnTo>
                  <a:lnTo>
                    <a:pt x="185" y="0"/>
                  </a:lnTo>
                  <a:lnTo>
                    <a:pt x="226" y="49"/>
                  </a:lnTo>
                  <a:lnTo>
                    <a:pt x="322" y="96"/>
                  </a:lnTo>
                  <a:lnTo>
                    <a:pt x="322" y="13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3" name="Freeform 199">
              <a:extLst>
                <a:ext uri="{FF2B5EF4-FFF2-40B4-BE49-F238E27FC236}">
                  <a16:creationId xmlns:a16="http://schemas.microsoft.com/office/drawing/2014/main" id="{750B1760-1DD3-4A95-AC9C-5CB3F9F3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982"/>
              <a:ext cx="13" cy="23"/>
            </a:xfrm>
            <a:custGeom>
              <a:avLst/>
              <a:gdLst>
                <a:gd name="T0" fmla="*/ 137 w 137"/>
                <a:gd name="T1" fmla="*/ 47 h 225"/>
                <a:gd name="T2" fmla="*/ 96 w 137"/>
                <a:gd name="T3" fmla="*/ 89 h 225"/>
                <a:gd name="T4" fmla="*/ 137 w 137"/>
                <a:gd name="T5" fmla="*/ 225 h 225"/>
                <a:gd name="T6" fmla="*/ 0 w 137"/>
                <a:gd name="T7" fmla="*/ 225 h 225"/>
                <a:gd name="T8" fmla="*/ 0 w 137"/>
                <a:gd name="T9" fmla="*/ 184 h 225"/>
                <a:gd name="T10" fmla="*/ 48 w 137"/>
                <a:gd name="T11" fmla="*/ 184 h 225"/>
                <a:gd name="T12" fmla="*/ 96 w 137"/>
                <a:gd name="T13" fmla="*/ 136 h 225"/>
                <a:gd name="T14" fmla="*/ 48 w 137"/>
                <a:gd name="T15" fmla="*/ 136 h 225"/>
                <a:gd name="T16" fmla="*/ 48 w 137"/>
                <a:gd name="T17" fmla="*/ 89 h 225"/>
                <a:gd name="T18" fmla="*/ 48 w 137"/>
                <a:gd name="T19" fmla="*/ 47 h 225"/>
                <a:gd name="T20" fmla="*/ 96 w 137"/>
                <a:gd name="T21" fmla="*/ 0 h 225"/>
                <a:gd name="T22" fmla="*/ 137 w 137"/>
                <a:gd name="T23" fmla="*/ 0 h 225"/>
                <a:gd name="T24" fmla="*/ 137 w 137"/>
                <a:gd name="T25" fmla="*/ 4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225">
                  <a:moveTo>
                    <a:pt x="137" y="47"/>
                  </a:moveTo>
                  <a:lnTo>
                    <a:pt x="96" y="89"/>
                  </a:lnTo>
                  <a:lnTo>
                    <a:pt x="137" y="225"/>
                  </a:lnTo>
                  <a:lnTo>
                    <a:pt x="0" y="225"/>
                  </a:lnTo>
                  <a:lnTo>
                    <a:pt x="0" y="184"/>
                  </a:lnTo>
                  <a:lnTo>
                    <a:pt x="48" y="184"/>
                  </a:lnTo>
                  <a:lnTo>
                    <a:pt x="96" y="136"/>
                  </a:lnTo>
                  <a:lnTo>
                    <a:pt x="48" y="136"/>
                  </a:lnTo>
                  <a:lnTo>
                    <a:pt x="48" y="89"/>
                  </a:lnTo>
                  <a:lnTo>
                    <a:pt x="48" y="47"/>
                  </a:lnTo>
                  <a:lnTo>
                    <a:pt x="96" y="0"/>
                  </a:lnTo>
                  <a:lnTo>
                    <a:pt x="137" y="0"/>
                  </a:lnTo>
                  <a:lnTo>
                    <a:pt x="13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4" name="Freeform 200">
              <a:extLst>
                <a:ext uri="{FF2B5EF4-FFF2-40B4-BE49-F238E27FC236}">
                  <a16:creationId xmlns:a16="http://schemas.microsoft.com/office/drawing/2014/main" id="{6DBAE716-3ABD-4D81-BE83-3622D02B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1987"/>
              <a:ext cx="37" cy="14"/>
            </a:xfrm>
            <a:custGeom>
              <a:avLst/>
              <a:gdLst>
                <a:gd name="T0" fmla="*/ 362 w 362"/>
                <a:gd name="T1" fmla="*/ 137 h 137"/>
                <a:gd name="T2" fmla="*/ 48 w 362"/>
                <a:gd name="T3" fmla="*/ 137 h 137"/>
                <a:gd name="T4" fmla="*/ 0 w 362"/>
                <a:gd name="T5" fmla="*/ 137 h 137"/>
                <a:gd name="T6" fmla="*/ 48 w 362"/>
                <a:gd name="T7" fmla="*/ 89 h 137"/>
                <a:gd name="T8" fmla="*/ 48 w 362"/>
                <a:gd name="T9" fmla="*/ 42 h 137"/>
                <a:gd name="T10" fmla="*/ 137 w 362"/>
                <a:gd name="T11" fmla="*/ 89 h 137"/>
                <a:gd name="T12" fmla="*/ 226 w 362"/>
                <a:gd name="T13" fmla="*/ 42 h 137"/>
                <a:gd name="T14" fmla="*/ 362 w 362"/>
                <a:gd name="T15" fmla="*/ 0 h 137"/>
                <a:gd name="T16" fmla="*/ 362 w 362"/>
                <a:gd name="T17" fmla="*/ 42 h 137"/>
                <a:gd name="T18" fmla="*/ 321 w 362"/>
                <a:gd name="T19" fmla="*/ 89 h 137"/>
                <a:gd name="T20" fmla="*/ 362 w 362"/>
                <a:gd name="T2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137">
                  <a:moveTo>
                    <a:pt x="362" y="137"/>
                  </a:moveTo>
                  <a:lnTo>
                    <a:pt x="48" y="137"/>
                  </a:lnTo>
                  <a:lnTo>
                    <a:pt x="0" y="137"/>
                  </a:lnTo>
                  <a:lnTo>
                    <a:pt x="48" y="89"/>
                  </a:lnTo>
                  <a:lnTo>
                    <a:pt x="48" y="42"/>
                  </a:lnTo>
                  <a:lnTo>
                    <a:pt x="137" y="89"/>
                  </a:lnTo>
                  <a:lnTo>
                    <a:pt x="226" y="42"/>
                  </a:lnTo>
                  <a:lnTo>
                    <a:pt x="362" y="0"/>
                  </a:lnTo>
                  <a:lnTo>
                    <a:pt x="362" y="42"/>
                  </a:lnTo>
                  <a:lnTo>
                    <a:pt x="321" y="89"/>
                  </a:lnTo>
                  <a:lnTo>
                    <a:pt x="362" y="137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5" name="Freeform 201">
              <a:extLst>
                <a:ext uri="{FF2B5EF4-FFF2-40B4-BE49-F238E27FC236}">
                  <a16:creationId xmlns:a16="http://schemas.microsoft.com/office/drawing/2014/main" id="{E2BE3673-37A7-4B52-8B21-20F177FB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1996"/>
              <a:ext cx="10" cy="9"/>
            </a:xfrm>
            <a:custGeom>
              <a:avLst/>
              <a:gdLst>
                <a:gd name="T0" fmla="*/ 96 w 96"/>
                <a:gd name="T1" fmla="*/ 0 h 89"/>
                <a:gd name="T2" fmla="*/ 0 w 96"/>
                <a:gd name="T3" fmla="*/ 89 h 89"/>
                <a:gd name="T4" fmla="*/ 96 w 96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89">
                  <a:moveTo>
                    <a:pt x="96" y="0"/>
                  </a:moveTo>
                  <a:lnTo>
                    <a:pt x="0" y="89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6" name="Freeform 202">
              <a:extLst>
                <a:ext uri="{FF2B5EF4-FFF2-40B4-BE49-F238E27FC236}">
                  <a16:creationId xmlns:a16="http://schemas.microsoft.com/office/drawing/2014/main" id="{C699AAC5-64EA-4047-A396-1692E52D9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015"/>
              <a:ext cx="37" cy="22"/>
            </a:xfrm>
            <a:custGeom>
              <a:avLst/>
              <a:gdLst>
                <a:gd name="T0" fmla="*/ 0 w 370"/>
                <a:gd name="T1" fmla="*/ 226 h 226"/>
                <a:gd name="T2" fmla="*/ 48 w 370"/>
                <a:gd name="T3" fmla="*/ 138 h 226"/>
                <a:gd name="T4" fmla="*/ 233 w 370"/>
                <a:gd name="T5" fmla="*/ 42 h 226"/>
                <a:gd name="T6" fmla="*/ 370 w 370"/>
                <a:gd name="T7" fmla="*/ 0 h 226"/>
                <a:gd name="T8" fmla="*/ 233 w 370"/>
                <a:gd name="T9" fmla="*/ 90 h 226"/>
                <a:gd name="T10" fmla="*/ 96 w 370"/>
                <a:gd name="T11" fmla="*/ 179 h 226"/>
                <a:gd name="T12" fmla="*/ 0 w 370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0" h="226">
                  <a:moveTo>
                    <a:pt x="0" y="226"/>
                  </a:moveTo>
                  <a:lnTo>
                    <a:pt x="48" y="138"/>
                  </a:lnTo>
                  <a:lnTo>
                    <a:pt x="233" y="42"/>
                  </a:lnTo>
                  <a:lnTo>
                    <a:pt x="370" y="0"/>
                  </a:lnTo>
                  <a:lnTo>
                    <a:pt x="233" y="90"/>
                  </a:lnTo>
                  <a:lnTo>
                    <a:pt x="96" y="179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7" name="Freeform 203">
              <a:extLst>
                <a:ext uri="{FF2B5EF4-FFF2-40B4-BE49-F238E27FC236}">
                  <a16:creationId xmlns:a16="http://schemas.microsoft.com/office/drawing/2014/main" id="{577DDC7D-3A6B-48C0-9A70-DE609575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024"/>
              <a:ext cx="301" cy="100"/>
            </a:xfrm>
            <a:custGeom>
              <a:avLst/>
              <a:gdLst>
                <a:gd name="T0" fmla="*/ 3007 w 3007"/>
                <a:gd name="T1" fmla="*/ 0 h 1005"/>
                <a:gd name="T2" fmla="*/ 2918 w 3007"/>
                <a:gd name="T3" fmla="*/ 136 h 1005"/>
                <a:gd name="T4" fmla="*/ 2781 w 3007"/>
                <a:gd name="T5" fmla="*/ 225 h 1005"/>
                <a:gd name="T6" fmla="*/ 2693 w 3007"/>
                <a:gd name="T7" fmla="*/ 321 h 1005"/>
                <a:gd name="T8" fmla="*/ 2645 w 3007"/>
                <a:gd name="T9" fmla="*/ 321 h 1005"/>
                <a:gd name="T10" fmla="*/ 2693 w 3007"/>
                <a:gd name="T11" fmla="*/ 273 h 1005"/>
                <a:gd name="T12" fmla="*/ 2645 w 3007"/>
                <a:gd name="T13" fmla="*/ 273 h 1005"/>
                <a:gd name="T14" fmla="*/ 2645 w 3007"/>
                <a:gd name="T15" fmla="*/ 225 h 1005"/>
                <a:gd name="T16" fmla="*/ 2324 w 3007"/>
                <a:gd name="T17" fmla="*/ 458 h 1005"/>
                <a:gd name="T18" fmla="*/ 1962 w 3007"/>
                <a:gd name="T19" fmla="*/ 636 h 1005"/>
                <a:gd name="T20" fmla="*/ 1640 w 3007"/>
                <a:gd name="T21" fmla="*/ 773 h 1005"/>
                <a:gd name="T22" fmla="*/ 1231 w 3007"/>
                <a:gd name="T23" fmla="*/ 909 h 1005"/>
                <a:gd name="T24" fmla="*/ 821 w 3007"/>
                <a:gd name="T25" fmla="*/ 957 h 1005"/>
                <a:gd name="T26" fmla="*/ 458 w 3007"/>
                <a:gd name="T27" fmla="*/ 957 h 1005"/>
                <a:gd name="T28" fmla="*/ 273 w 3007"/>
                <a:gd name="T29" fmla="*/ 957 h 1005"/>
                <a:gd name="T30" fmla="*/ 137 w 3007"/>
                <a:gd name="T31" fmla="*/ 1005 h 1005"/>
                <a:gd name="T32" fmla="*/ 0 w 3007"/>
                <a:gd name="T33" fmla="*/ 957 h 1005"/>
                <a:gd name="T34" fmla="*/ 410 w 3007"/>
                <a:gd name="T35" fmla="*/ 957 h 1005"/>
                <a:gd name="T36" fmla="*/ 779 w 3007"/>
                <a:gd name="T37" fmla="*/ 909 h 1005"/>
                <a:gd name="T38" fmla="*/ 1190 w 3007"/>
                <a:gd name="T39" fmla="*/ 773 h 1005"/>
                <a:gd name="T40" fmla="*/ 1231 w 3007"/>
                <a:gd name="T41" fmla="*/ 820 h 1005"/>
                <a:gd name="T42" fmla="*/ 1278 w 3007"/>
                <a:gd name="T43" fmla="*/ 820 h 1005"/>
                <a:gd name="T44" fmla="*/ 1326 w 3007"/>
                <a:gd name="T45" fmla="*/ 820 h 1005"/>
                <a:gd name="T46" fmla="*/ 1551 w 3007"/>
                <a:gd name="T47" fmla="*/ 731 h 1005"/>
                <a:gd name="T48" fmla="*/ 1777 w 3007"/>
                <a:gd name="T49" fmla="*/ 636 h 1005"/>
                <a:gd name="T50" fmla="*/ 2009 w 3007"/>
                <a:gd name="T51" fmla="*/ 498 h 1005"/>
                <a:gd name="T52" fmla="*/ 2324 w 3007"/>
                <a:gd name="T53" fmla="*/ 362 h 1005"/>
                <a:gd name="T54" fmla="*/ 2645 w 3007"/>
                <a:gd name="T55" fmla="*/ 185 h 1005"/>
                <a:gd name="T56" fmla="*/ 3007 w 3007"/>
                <a:gd name="T57" fmla="*/ 0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07" h="1005">
                  <a:moveTo>
                    <a:pt x="3007" y="0"/>
                  </a:moveTo>
                  <a:lnTo>
                    <a:pt x="2918" y="136"/>
                  </a:lnTo>
                  <a:lnTo>
                    <a:pt x="2781" y="225"/>
                  </a:lnTo>
                  <a:lnTo>
                    <a:pt x="2693" y="321"/>
                  </a:lnTo>
                  <a:lnTo>
                    <a:pt x="2645" y="321"/>
                  </a:lnTo>
                  <a:lnTo>
                    <a:pt x="2693" y="273"/>
                  </a:lnTo>
                  <a:lnTo>
                    <a:pt x="2645" y="273"/>
                  </a:lnTo>
                  <a:lnTo>
                    <a:pt x="2645" y="225"/>
                  </a:lnTo>
                  <a:lnTo>
                    <a:pt x="2324" y="458"/>
                  </a:lnTo>
                  <a:lnTo>
                    <a:pt x="1962" y="636"/>
                  </a:lnTo>
                  <a:lnTo>
                    <a:pt x="1640" y="773"/>
                  </a:lnTo>
                  <a:lnTo>
                    <a:pt x="1231" y="909"/>
                  </a:lnTo>
                  <a:lnTo>
                    <a:pt x="821" y="957"/>
                  </a:lnTo>
                  <a:lnTo>
                    <a:pt x="458" y="957"/>
                  </a:lnTo>
                  <a:lnTo>
                    <a:pt x="273" y="957"/>
                  </a:lnTo>
                  <a:lnTo>
                    <a:pt x="137" y="1005"/>
                  </a:lnTo>
                  <a:lnTo>
                    <a:pt x="0" y="957"/>
                  </a:lnTo>
                  <a:lnTo>
                    <a:pt x="410" y="957"/>
                  </a:lnTo>
                  <a:lnTo>
                    <a:pt x="779" y="909"/>
                  </a:lnTo>
                  <a:lnTo>
                    <a:pt x="1190" y="773"/>
                  </a:lnTo>
                  <a:lnTo>
                    <a:pt x="1231" y="820"/>
                  </a:lnTo>
                  <a:lnTo>
                    <a:pt x="1278" y="820"/>
                  </a:lnTo>
                  <a:lnTo>
                    <a:pt x="1326" y="820"/>
                  </a:lnTo>
                  <a:lnTo>
                    <a:pt x="1551" y="731"/>
                  </a:lnTo>
                  <a:lnTo>
                    <a:pt x="1777" y="636"/>
                  </a:lnTo>
                  <a:lnTo>
                    <a:pt x="2009" y="498"/>
                  </a:lnTo>
                  <a:lnTo>
                    <a:pt x="2324" y="362"/>
                  </a:lnTo>
                  <a:lnTo>
                    <a:pt x="2645" y="185"/>
                  </a:lnTo>
                  <a:lnTo>
                    <a:pt x="3007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8" name="Freeform 204">
              <a:extLst>
                <a:ext uri="{FF2B5EF4-FFF2-40B4-BE49-F238E27FC236}">
                  <a16:creationId xmlns:a16="http://schemas.microsoft.com/office/drawing/2014/main" id="{42FD528A-E30B-47E8-9F7D-7C9D8C93C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032"/>
              <a:ext cx="114" cy="96"/>
            </a:xfrm>
            <a:custGeom>
              <a:avLst/>
              <a:gdLst>
                <a:gd name="T0" fmla="*/ 1094 w 1135"/>
                <a:gd name="T1" fmla="*/ 184 h 957"/>
                <a:gd name="T2" fmla="*/ 998 w 1135"/>
                <a:gd name="T3" fmla="*/ 321 h 957"/>
                <a:gd name="T4" fmla="*/ 909 w 1135"/>
                <a:gd name="T5" fmla="*/ 458 h 957"/>
                <a:gd name="T6" fmla="*/ 861 w 1135"/>
                <a:gd name="T7" fmla="*/ 594 h 957"/>
                <a:gd name="T8" fmla="*/ 820 w 1135"/>
                <a:gd name="T9" fmla="*/ 642 h 957"/>
                <a:gd name="T10" fmla="*/ 820 w 1135"/>
                <a:gd name="T11" fmla="*/ 731 h 957"/>
                <a:gd name="T12" fmla="*/ 820 w 1135"/>
                <a:gd name="T13" fmla="*/ 779 h 957"/>
                <a:gd name="T14" fmla="*/ 861 w 1135"/>
                <a:gd name="T15" fmla="*/ 820 h 957"/>
                <a:gd name="T16" fmla="*/ 909 w 1135"/>
                <a:gd name="T17" fmla="*/ 820 h 957"/>
                <a:gd name="T18" fmla="*/ 909 w 1135"/>
                <a:gd name="T19" fmla="*/ 779 h 957"/>
                <a:gd name="T20" fmla="*/ 956 w 1135"/>
                <a:gd name="T21" fmla="*/ 820 h 957"/>
                <a:gd name="T22" fmla="*/ 1045 w 1135"/>
                <a:gd name="T23" fmla="*/ 820 h 957"/>
                <a:gd name="T24" fmla="*/ 1094 w 1135"/>
                <a:gd name="T25" fmla="*/ 868 h 957"/>
                <a:gd name="T26" fmla="*/ 1045 w 1135"/>
                <a:gd name="T27" fmla="*/ 916 h 957"/>
                <a:gd name="T28" fmla="*/ 1045 w 1135"/>
                <a:gd name="T29" fmla="*/ 957 h 957"/>
                <a:gd name="T30" fmla="*/ 861 w 1135"/>
                <a:gd name="T31" fmla="*/ 868 h 957"/>
                <a:gd name="T32" fmla="*/ 683 w 1135"/>
                <a:gd name="T33" fmla="*/ 820 h 957"/>
                <a:gd name="T34" fmla="*/ 499 w 1135"/>
                <a:gd name="T35" fmla="*/ 779 h 957"/>
                <a:gd name="T36" fmla="*/ 314 w 1135"/>
                <a:gd name="T37" fmla="*/ 820 h 957"/>
                <a:gd name="T38" fmla="*/ 137 w 1135"/>
                <a:gd name="T39" fmla="*/ 868 h 957"/>
                <a:gd name="T40" fmla="*/ 0 w 1135"/>
                <a:gd name="T41" fmla="*/ 916 h 957"/>
                <a:gd name="T42" fmla="*/ 0 w 1135"/>
                <a:gd name="T43" fmla="*/ 868 h 957"/>
                <a:gd name="T44" fmla="*/ 41 w 1135"/>
                <a:gd name="T45" fmla="*/ 820 h 957"/>
                <a:gd name="T46" fmla="*/ 41 w 1135"/>
                <a:gd name="T47" fmla="*/ 779 h 957"/>
                <a:gd name="T48" fmla="*/ 88 w 1135"/>
                <a:gd name="T49" fmla="*/ 779 h 957"/>
                <a:gd name="T50" fmla="*/ 137 w 1135"/>
                <a:gd name="T51" fmla="*/ 779 h 957"/>
                <a:gd name="T52" fmla="*/ 177 w 1135"/>
                <a:gd name="T53" fmla="*/ 731 h 957"/>
                <a:gd name="T54" fmla="*/ 226 w 1135"/>
                <a:gd name="T55" fmla="*/ 731 h 957"/>
                <a:gd name="T56" fmla="*/ 314 w 1135"/>
                <a:gd name="T57" fmla="*/ 731 h 957"/>
                <a:gd name="T58" fmla="*/ 362 w 1135"/>
                <a:gd name="T59" fmla="*/ 684 h 957"/>
                <a:gd name="T60" fmla="*/ 410 w 1135"/>
                <a:gd name="T61" fmla="*/ 779 h 957"/>
                <a:gd name="T62" fmla="*/ 451 w 1135"/>
                <a:gd name="T63" fmla="*/ 820 h 957"/>
                <a:gd name="T64" fmla="*/ 546 w 1135"/>
                <a:gd name="T65" fmla="*/ 779 h 957"/>
                <a:gd name="T66" fmla="*/ 499 w 1135"/>
                <a:gd name="T67" fmla="*/ 731 h 957"/>
                <a:gd name="T68" fmla="*/ 499 w 1135"/>
                <a:gd name="T69" fmla="*/ 642 h 957"/>
                <a:gd name="T70" fmla="*/ 499 w 1135"/>
                <a:gd name="T71" fmla="*/ 547 h 957"/>
                <a:gd name="T72" fmla="*/ 546 w 1135"/>
                <a:gd name="T73" fmla="*/ 594 h 957"/>
                <a:gd name="T74" fmla="*/ 587 w 1135"/>
                <a:gd name="T75" fmla="*/ 684 h 957"/>
                <a:gd name="T76" fmla="*/ 683 w 1135"/>
                <a:gd name="T77" fmla="*/ 642 h 957"/>
                <a:gd name="T78" fmla="*/ 683 w 1135"/>
                <a:gd name="T79" fmla="*/ 547 h 957"/>
                <a:gd name="T80" fmla="*/ 683 w 1135"/>
                <a:gd name="T81" fmla="*/ 594 h 957"/>
                <a:gd name="T82" fmla="*/ 683 w 1135"/>
                <a:gd name="T83" fmla="*/ 684 h 957"/>
                <a:gd name="T84" fmla="*/ 772 w 1135"/>
                <a:gd name="T85" fmla="*/ 684 h 957"/>
                <a:gd name="T86" fmla="*/ 861 w 1135"/>
                <a:gd name="T87" fmla="*/ 458 h 957"/>
                <a:gd name="T88" fmla="*/ 998 w 1135"/>
                <a:gd name="T89" fmla="*/ 232 h 957"/>
                <a:gd name="T90" fmla="*/ 1135 w 1135"/>
                <a:gd name="T91" fmla="*/ 0 h 957"/>
                <a:gd name="T92" fmla="*/ 1094 w 1135"/>
                <a:gd name="T93" fmla="*/ 96 h 957"/>
                <a:gd name="T94" fmla="*/ 1094 w 1135"/>
                <a:gd name="T95" fmla="*/ 136 h 957"/>
                <a:gd name="T96" fmla="*/ 1094 w 1135"/>
                <a:gd name="T97" fmla="*/ 184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5" h="957">
                  <a:moveTo>
                    <a:pt x="1094" y="184"/>
                  </a:moveTo>
                  <a:lnTo>
                    <a:pt x="998" y="321"/>
                  </a:lnTo>
                  <a:lnTo>
                    <a:pt x="909" y="458"/>
                  </a:lnTo>
                  <a:lnTo>
                    <a:pt x="861" y="594"/>
                  </a:lnTo>
                  <a:lnTo>
                    <a:pt x="820" y="642"/>
                  </a:lnTo>
                  <a:lnTo>
                    <a:pt x="820" y="731"/>
                  </a:lnTo>
                  <a:lnTo>
                    <a:pt x="820" y="779"/>
                  </a:lnTo>
                  <a:lnTo>
                    <a:pt x="861" y="820"/>
                  </a:lnTo>
                  <a:lnTo>
                    <a:pt x="909" y="820"/>
                  </a:lnTo>
                  <a:lnTo>
                    <a:pt x="909" y="779"/>
                  </a:lnTo>
                  <a:lnTo>
                    <a:pt x="956" y="820"/>
                  </a:lnTo>
                  <a:lnTo>
                    <a:pt x="1045" y="820"/>
                  </a:lnTo>
                  <a:lnTo>
                    <a:pt x="1094" y="868"/>
                  </a:lnTo>
                  <a:lnTo>
                    <a:pt x="1045" y="916"/>
                  </a:lnTo>
                  <a:lnTo>
                    <a:pt x="1045" y="957"/>
                  </a:lnTo>
                  <a:lnTo>
                    <a:pt x="861" y="868"/>
                  </a:lnTo>
                  <a:lnTo>
                    <a:pt x="683" y="820"/>
                  </a:lnTo>
                  <a:lnTo>
                    <a:pt x="499" y="779"/>
                  </a:lnTo>
                  <a:lnTo>
                    <a:pt x="314" y="820"/>
                  </a:lnTo>
                  <a:lnTo>
                    <a:pt x="137" y="868"/>
                  </a:lnTo>
                  <a:lnTo>
                    <a:pt x="0" y="916"/>
                  </a:lnTo>
                  <a:lnTo>
                    <a:pt x="0" y="868"/>
                  </a:lnTo>
                  <a:lnTo>
                    <a:pt x="41" y="820"/>
                  </a:lnTo>
                  <a:lnTo>
                    <a:pt x="41" y="779"/>
                  </a:lnTo>
                  <a:lnTo>
                    <a:pt x="88" y="779"/>
                  </a:lnTo>
                  <a:lnTo>
                    <a:pt x="137" y="779"/>
                  </a:lnTo>
                  <a:lnTo>
                    <a:pt x="177" y="731"/>
                  </a:lnTo>
                  <a:lnTo>
                    <a:pt x="226" y="731"/>
                  </a:lnTo>
                  <a:lnTo>
                    <a:pt x="314" y="731"/>
                  </a:lnTo>
                  <a:lnTo>
                    <a:pt x="362" y="684"/>
                  </a:lnTo>
                  <a:lnTo>
                    <a:pt x="410" y="779"/>
                  </a:lnTo>
                  <a:lnTo>
                    <a:pt x="451" y="820"/>
                  </a:lnTo>
                  <a:lnTo>
                    <a:pt x="546" y="779"/>
                  </a:lnTo>
                  <a:lnTo>
                    <a:pt x="499" y="731"/>
                  </a:lnTo>
                  <a:lnTo>
                    <a:pt x="499" y="642"/>
                  </a:lnTo>
                  <a:lnTo>
                    <a:pt x="499" y="547"/>
                  </a:lnTo>
                  <a:lnTo>
                    <a:pt x="546" y="594"/>
                  </a:lnTo>
                  <a:lnTo>
                    <a:pt x="587" y="684"/>
                  </a:lnTo>
                  <a:lnTo>
                    <a:pt x="683" y="642"/>
                  </a:lnTo>
                  <a:lnTo>
                    <a:pt x="683" y="547"/>
                  </a:lnTo>
                  <a:lnTo>
                    <a:pt x="683" y="594"/>
                  </a:lnTo>
                  <a:lnTo>
                    <a:pt x="683" y="684"/>
                  </a:lnTo>
                  <a:lnTo>
                    <a:pt x="772" y="684"/>
                  </a:lnTo>
                  <a:lnTo>
                    <a:pt x="861" y="458"/>
                  </a:lnTo>
                  <a:lnTo>
                    <a:pt x="998" y="232"/>
                  </a:lnTo>
                  <a:lnTo>
                    <a:pt x="1135" y="0"/>
                  </a:lnTo>
                  <a:lnTo>
                    <a:pt x="1094" y="96"/>
                  </a:lnTo>
                  <a:lnTo>
                    <a:pt x="1094" y="136"/>
                  </a:lnTo>
                  <a:lnTo>
                    <a:pt x="1094" y="18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29" name="Freeform 205">
              <a:extLst>
                <a:ext uri="{FF2B5EF4-FFF2-40B4-BE49-F238E27FC236}">
                  <a16:creationId xmlns:a16="http://schemas.microsoft.com/office/drawing/2014/main" id="{40520A9C-F271-43E3-AA96-8778B1BE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037"/>
              <a:ext cx="1" cy="5"/>
            </a:xfrm>
            <a:custGeom>
              <a:avLst/>
              <a:gdLst>
                <a:gd name="T0" fmla="*/ 49 h 49"/>
                <a:gd name="T1" fmla="*/ 0 h 49"/>
                <a:gd name="T2" fmla="*/ 49 h 4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9">
                  <a:moveTo>
                    <a:pt x="0" y="49"/>
                  </a:move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0" name="Freeform 206">
              <a:extLst>
                <a:ext uri="{FF2B5EF4-FFF2-40B4-BE49-F238E27FC236}">
                  <a16:creationId xmlns:a16="http://schemas.microsoft.com/office/drawing/2014/main" id="{B32A5C72-AC01-4401-A7D9-13AC91CA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" y="2037"/>
              <a:ext cx="9" cy="1"/>
            </a:xfrm>
            <a:custGeom>
              <a:avLst/>
              <a:gdLst>
                <a:gd name="T0" fmla="*/ 89 w 89"/>
                <a:gd name="T1" fmla="*/ 47 w 89"/>
                <a:gd name="T2" fmla="*/ 0 w 89"/>
                <a:gd name="T3" fmla="*/ 47 w 89"/>
                <a:gd name="T4" fmla="*/ 89 w 8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9">
                  <a:moveTo>
                    <a:pt x="89" y="0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1" name="Freeform 207">
              <a:extLst>
                <a:ext uri="{FF2B5EF4-FFF2-40B4-BE49-F238E27FC236}">
                  <a16:creationId xmlns:a16="http://schemas.microsoft.com/office/drawing/2014/main" id="{350356F9-47C5-41C9-A8EF-BC9FD6945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" y="2042"/>
              <a:ext cx="63" cy="9"/>
            </a:xfrm>
            <a:custGeom>
              <a:avLst/>
              <a:gdLst>
                <a:gd name="T0" fmla="*/ 635 w 635"/>
                <a:gd name="T1" fmla="*/ 0 h 88"/>
                <a:gd name="T2" fmla="*/ 410 w 635"/>
                <a:gd name="T3" fmla="*/ 40 h 88"/>
                <a:gd name="T4" fmla="*/ 225 w 635"/>
                <a:gd name="T5" fmla="*/ 88 h 88"/>
                <a:gd name="T6" fmla="*/ 0 w 635"/>
                <a:gd name="T7" fmla="*/ 88 h 88"/>
                <a:gd name="T8" fmla="*/ 48 w 635"/>
                <a:gd name="T9" fmla="*/ 88 h 88"/>
                <a:gd name="T10" fmla="*/ 48 w 635"/>
                <a:gd name="T11" fmla="*/ 40 h 88"/>
                <a:gd name="T12" fmla="*/ 0 w 635"/>
                <a:gd name="T13" fmla="*/ 40 h 88"/>
                <a:gd name="T14" fmla="*/ 225 w 635"/>
                <a:gd name="T15" fmla="*/ 40 h 88"/>
                <a:gd name="T16" fmla="*/ 410 w 635"/>
                <a:gd name="T17" fmla="*/ 40 h 88"/>
                <a:gd name="T18" fmla="*/ 635 w 635"/>
                <a:gd name="T1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5" h="88">
                  <a:moveTo>
                    <a:pt x="635" y="0"/>
                  </a:moveTo>
                  <a:lnTo>
                    <a:pt x="410" y="40"/>
                  </a:lnTo>
                  <a:lnTo>
                    <a:pt x="225" y="88"/>
                  </a:lnTo>
                  <a:lnTo>
                    <a:pt x="0" y="88"/>
                  </a:lnTo>
                  <a:lnTo>
                    <a:pt x="48" y="88"/>
                  </a:lnTo>
                  <a:lnTo>
                    <a:pt x="48" y="40"/>
                  </a:lnTo>
                  <a:lnTo>
                    <a:pt x="0" y="40"/>
                  </a:lnTo>
                  <a:lnTo>
                    <a:pt x="225" y="40"/>
                  </a:lnTo>
                  <a:lnTo>
                    <a:pt x="410" y="4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2" name="Freeform 208">
              <a:extLst>
                <a:ext uri="{FF2B5EF4-FFF2-40B4-BE49-F238E27FC236}">
                  <a16:creationId xmlns:a16="http://schemas.microsoft.com/office/drawing/2014/main" id="{0851C4D3-8E8E-4061-89B4-C94402694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2046"/>
              <a:ext cx="45" cy="18"/>
            </a:xfrm>
            <a:custGeom>
              <a:avLst/>
              <a:gdLst>
                <a:gd name="T0" fmla="*/ 451 w 451"/>
                <a:gd name="T1" fmla="*/ 0 h 185"/>
                <a:gd name="T2" fmla="*/ 315 w 451"/>
                <a:gd name="T3" fmla="*/ 96 h 185"/>
                <a:gd name="T4" fmla="*/ 136 w 451"/>
                <a:gd name="T5" fmla="*/ 137 h 185"/>
                <a:gd name="T6" fmla="*/ 0 w 451"/>
                <a:gd name="T7" fmla="*/ 185 h 185"/>
                <a:gd name="T8" fmla="*/ 40 w 451"/>
                <a:gd name="T9" fmla="*/ 137 h 185"/>
                <a:gd name="T10" fmla="*/ 89 w 451"/>
                <a:gd name="T11" fmla="*/ 96 h 185"/>
                <a:gd name="T12" fmla="*/ 136 w 451"/>
                <a:gd name="T13" fmla="*/ 96 h 185"/>
                <a:gd name="T14" fmla="*/ 177 w 451"/>
                <a:gd name="T15" fmla="*/ 48 h 185"/>
                <a:gd name="T16" fmla="*/ 273 w 451"/>
                <a:gd name="T17" fmla="*/ 48 h 185"/>
                <a:gd name="T18" fmla="*/ 315 w 451"/>
                <a:gd name="T19" fmla="*/ 48 h 185"/>
                <a:gd name="T20" fmla="*/ 362 w 451"/>
                <a:gd name="T21" fmla="*/ 48 h 185"/>
                <a:gd name="T22" fmla="*/ 451 w 451"/>
                <a:gd name="T2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1" h="185">
                  <a:moveTo>
                    <a:pt x="451" y="0"/>
                  </a:moveTo>
                  <a:lnTo>
                    <a:pt x="315" y="96"/>
                  </a:lnTo>
                  <a:lnTo>
                    <a:pt x="136" y="137"/>
                  </a:lnTo>
                  <a:lnTo>
                    <a:pt x="0" y="185"/>
                  </a:lnTo>
                  <a:lnTo>
                    <a:pt x="40" y="137"/>
                  </a:lnTo>
                  <a:lnTo>
                    <a:pt x="89" y="96"/>
                  </a:lnTo>
                  <a:lnTo>
                    <a:pt x="136" y="96"/>
                  </a:lnTo>
                  <a:lnTo>
                    <a:pt x="177" y="48"/>
                  </a:lnTo>
                  <a:lnTo>
                    <a:pt x="273" y="48"/>
                  </a:lnTo>
                  <a:lnTo>
                    <a:pt x="315" y="48"/>
                  </a:lnTo>
                  <a:lnTo>
                    <a:pt x="362" y="48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3" name="Freeform 209">
              <a:extLst>
                <a:ext uri="{FF2B5EF4-FFF2-40B4-BE49-F238E27FC236}">
                  <a16:creationId xmlns:a16="http://schemas.microsoft.com/office/drawing/2014/main" id="{DE348D10-6425-4B28-8608-9964C4634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046"/>
              <a:ext cx="23" cy="5"/>
            </a:xfrm>
            <a:custGeom>
              <a:avLst/>
              <a:gdLst>
                <a:gd name="T0" fmla="*/ 0 w 225"/>
                <a:gd name="T1" fmla="*/ 48 h 48"/>
                <a:gd name="T2" fmla="*/ 0 w 225"/>
                <a:gd name="T3" fmla="*/ 0 h 48"/>
                <a:gd name="T4" fmla="*/ 225 w 225"/>
                <a:gd name="T5" fmla="*/ 48 h 48"/>
                <a:gd name="T6" fmla="*/ 0 w 225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48">
                  <a:moveTo>
                    <a:pt x="0" y="48"/>
                  </a:moveTo>
                  <a:lnTo>
                    <a:pt x="0" y="0"/>
                  </a:lnTo>
                  <a:lnTo>
                    <a:pt x="225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7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4" name="Freeform 210">
              <a:extLst>
                <a:ext uri="{FF2B5EF4-FFF2-40B4-BE49-F238E27FC236}">
                  <a16:creationId xmlns:a16="http://schemas.microsoft.com/office/drawing/2014/main" id="{623D9E1A-ECC3-4958-925F-36EE82C25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010"/>
              <a:ext cx="651" cy="96"/>
            </a:xfrm>
            <a:custGeom>
              <a:avLst/>
              <a:gdLst>
                <a:gd name="T0" fmla="*/ 546 w 6513"/>
                <a:gd name="T1" fmla="*/ 731 h 957"/>
                <a:gd name="T2" fmla="*/ 546 w 6513"/>
                <a:gd name="T3" fmla="*/ 773 h 957"/>
                <a:gd name="T4" fmla="*/ 595 w 6513"/>
                <a:gd name="T5" fmla="*/ 820 h 957"/>
                <a:gd name="T6" fmla="*/ 635 w 6513"/>
                <a:gd name="T7" fmla="*/ 820 h 957"/>
                <a:gd name="T8" fmla="*/ 1094 w 6513"/>
                <a:gd name="T9" fmla="*/ 773 h 957"/>
                <a:gd name="T10" fmla="*/ 1551 w 6513"/>
                <a:gd name="T11" fmla="*/ 731 h 957"/>
                <a:gd name="T12" fmla="*/ 2050 w 6513"/>
                <a:gd name="T13" fmla="*/ 684 h 957"/>
                <a:gd name="T14" fmla="*/ 3054 w 6513"/>
                <a:gd name="T15" fmla="*/ 773 h 957"/>
                <a:gd name="T16" fmla="*/ 4052 w 6513"/>
                <a:gd name="T17" fmla="*/ 910 h 957"/>
                <a:gd name="T18" fmla="*/ 5105 w 6513"/>
                <a:gd name="T19" fmla="*/ 957 h 957"/>
                <a:gd name="T20" fmla="*/ 5604 w 6513"/>
                <a:gd name="T21" fmla="*/ 910 h 957"/>
                <a:gd name="T22" fmla="*/ 6062 w 6513"/>
                <a:gd name="T23" fmla="*/ 773 h 957"/>
                <a:gd name="T24" fmla="*/ 6513 w 6513"/>
                <a:gd name="T25" fmla="*/ 499 h 957"/>
                <a:gd name="T26" fmla="*/ 5830 w 6513"/>
                <a:gd name="T27" fmla="*/ 595 h 957"/>
                <a:gd name="T28" fmla="*/ 5194 w 6513"/>
                <a:gd name="T29" fmla="*/ 595 h 957"/>
                <a:gd name="T30" fmla="*/ 4510 w 6513"/>
                <a:gd name="T31" fmla="*/ 458 h 957"/>
                <a:gd name="T32" fmla="*/ 4285 w 6513"/>
                <a:gd name="T33" fmla="*/ 410 h 957"/>
                <a:gd name="T34" fmla="*/ 4052 w 6513"/>
                <a:gd name="T35" fmla="*/ 362 h 957"/>
                <a:gd name="T36" fmla="*/ 3827 w 6513"/>
                <a:gd name="T37" fmla="*/ 273 h 957"/>
                <a:gd name="T38" fmla="*/ 2823 w 6513"/>
                <a:gd name="T39" fmla="*/ 47 h 957"/>
                <a:gd name="T40" fmla="*/ 1866 w 6513"/>
                <a:gd name="T41" fmla="*/ 0 h 957"/>
                <a:gd name="T42" fmla="*/ 868 w 6513"/>
                <a:gd name="T43" fmla="*/ 273 h 957"/>
                <a:gd name="T44" fmla="*/ 546 w 6513"/>
                <a:gd name="T45" fmla="*/ 410 h 957"/>
                <a:gd name="T46" fmla="*/ 273 w 6513"/>
                <a:gd name="T47" fmla="*/ 547 h 957"/>
                <a:gd name="T48" fmla="*/ 0 w 6513"/>
                <a:gd name="T49" fmla="*/ 635 h 957"/>
                <a:gd name="T50" fmla="*/ 0 w 6513"/>
                <a:gd name="T51" fmla="*/ 684 h 957"/>
                <a:gd name="T52" fmla="*/ 184 w 6513"/>
                <a:gd name="T53" fmla="*/ 684 h 957"/>
                <a:gd name="T54" fmla="*/ 362 w 6513"/>
                <a:gd name="T55" fmla="*/ 731 h 957"/>
                <a:gd name="T56" fmla="*/ 499 w 6513"/>
                <a:gd name="T57" fmla="*/ 731 h 957"/>
                <a:gd name="T58" fmla="*/ 546 w 6513"/>
                <a:gd name="T59" fmla="*/ 73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13" h="957">
                  <a:moveTo>
                    <a:pt x="546" y="731"/>
                  </a:moveTo>
                  <a:lnTo>
                    <a:pt x="546" y="773"/>
                  </a:lnTo>
                  <a:lnTo>
                    <a:pt x="595" y="820"/>
                  </a:lnTo>
                  <a:lnTo>
                    <a:pt x="635" y="820"/>
                  </a:lnTo>
                  <a:lnTo>
                    <a:pt x="1094" y="773"/>
                  </a:lnTo>
                  <a:lnTo>
                    <a:pt x="1551" y="731"/>
                  </a:lnTo>
                  <a:lnTo>
                    <a:pt x="2050" y="684"/>
                  </a:lnTo>
                  <a:lnTo>
                    <a:pt x="3054" y="773"/>
                  </a:lnTo>
                  <a:lnTo>
                    <a:pt x="4052" y="910"/>
                  </a:lnTo>
                  <a:lnTo>
                    <a:pt x="5105" y="957"/>
                  </a:lnTo>
                  <a:lnTo>
                    <a:pt x="5604" y="910"/>
                  </a:lnTo>
                  <a:lnTo>
                    <a:pt x="6062" y="773"/>
                  </a:lnTo>
                  <a:lnTo>
                    <a:pt x="6513" y="499"/>
                  </a:lnTo>
                  <a:lnTo>
                    <a:pt x="5830" y="595"/>
                  </a:lnTo>
                  <a:lnTo>
                    <a:pt x="5194" y="595"/>
                  </a:lnTo>
                  <a:lnTo>
                    <a:pt x="4510" y="458"/>
                  </a:lnTo>
                  <a:lnTo>
                    <a:pt x="4285" y="410"/>
                  </a:lnTo>
                  <a:lnTo>
                    <a:pt x="4052" y="362"/>
                  </a:lnTo>
                  <a:lnTo>
                    <a:pt x="3827" y="273"/>
                  </a:lnTo>
                  <a:lnTo>
                    <a:pt x="2823" y="47"/>
                  </a:lnTo>
                  <a:lnTo>
                    <a:pt x="1866" y="0"/>
                  </a:lnTo>
                  <a:lnTo>
                    <a:pt x="868" y="273"/>
                  </a:lnTo>
                  <a:lnTo>
                    <a:pt x="546" y="410"/>
                  </a:lnTo>
                  <a:lnTo>
                    <a:pt x="273" y="547"/>
                  </a:lnTo>
                  <a:lnTo>
                    <a:pt x="0" y="635"/>
                  </a:lnTo>
                  <a:lnTo>
                    <a:pt x="0" y="684"/>
                  </a:lnTo>
                  <a:lnTo>
                    <a:pt x="184" y="684"/>
                  </a:lnTo>
                  <a:lnTo>
                    <a:pt x="362" y="731"/>
                  </a:lnTo>
                  <a:lnTo>
                    <a:pt x="499" y="731"/>
                  </a:lnTo>
                  <a:lnTo>
                    <a:pt x="546" y="73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5" name="Freeform 211">
              <a:extLst>
                <a:ext uri="{FF2B5EF4-FFF2-40B4-BE49-F238E27FC236}">
                  <a16:creationId xmlns:a16="http://schemas.microsoft.com/office/drawing/2014/main" id="{FE2BD7BA-8B3C-4418-B0D4-10516DAE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919"/>
              <a:ext cx="319" cy="191"/>
            </a:xfrm>
            <a:custGeom>
              <a:avLst/>
              <a:gdLst>
                <a:gd name="T0" fmla="*/ 1319 w 3191"/>
                <a:gd name="T1" fmla="*/ 1457 h 1915"/>
                <a:gd name="T2" fmla="*/ 1093 w 3191"/>
                <a:gd name="T3" fmla="*/ 957 h 1915"/>
                <a:gd name="T4" fmla="*/ 956 w 3191"/>
                <a:gd name="T5" fmla="*/ 957 h 1915"/>
                <a:gd name="T6" fmla="*/ 1046 w 3191"/>
                <a:gd name="T7" fmla="*/ 862 h 1915"/>
                <a:gd name="T8" fmla="*/ 1093 w 3191"/>
                <a:gd name="T9" fmla="*/ 726 h 1915"/>
                <a:gd name="T10" fmla="*/ 1367 w 3191"/>
                <a:gd name="T11" fmla="*/ 773 h 1915"/>
                <a:gd name="T12" fmla="*/ 1640 w 3191"/>
                <a:gd name="T13" fmla="*/ 862 h 1915"/>
                <a:gd name="T14" fmla="*/ 1730 w 3191"/>
                <a:gd name="T15" fmla="*/ 1095 h 1915"/>
                <a:gd name="T16" fmla="*/ 1688 w 3191"/>
                <a:gd name="T17" fmla="*/ 1232 h 1915"/>
                <a:gd name="T18" fmla="*/ 1777 w 3191"/>
                <a:gd name="T19" fmla="*/ 1272 h 1915"/>
                <a:gd name="T20" fmla="*/ 1866 w 3191"/>
                <a:gd name="T21" fmla="*/ 1136 h 1915"/>
                <a:gd name="T22" fmla="*/ 1730 w 3191"/>
                <a:gd name="T23" fmla="*/ 821 h 1915"/>
                <a:gd name="T24" fmla="*/ 1551 w 3191"/>
                <a:gd name="T25" fmla="*/ 684 h 1915"/>
                <a:gd name="T26" fmla="*/ 1367 w 3191"/>
                <a:gd name="T27" fmla="*/ 637 h 1915"/>
                <a:gd name="T28" fmla="*/ 1278 w 3191"/>
                <a:gd name="T29" fmla="*/ 637 h 1915"/>
                <a:gd name="T30" fmla="*/ 1278 w 3191"/>
                <a:gd name="T31" fmla="*/ 588 h 1915"/>
                <a:gd name="T32" fmla="*/ 1319 w 3191"/>
                <a:gd name="T33" fmla="*/ 452 h 1915"/>
                <a:gd name="T34" fmla="*/ 1415 w 3191"/>
                <a:gd name="T35" fmla="*/ 315 h 1915"/>
                <a:gd name="T36" fmla="*/ 1504 w 3191"/>
                <a:gd name="T37" fmla="*/ 138 h 1915"/>
                <a:gd name="T38" fmla="*/ 1551 w 3191"/>
                <a:gd name="T39" fmla="*/ 42 h 1915"/>
                <a:gd name="T40" fmla="*/ 1730 w 3191"/>
                <a:gd name="T41" fmla="*/ 0 h 1915"/>
                <a:gd name="T42" fmla="*/ 1825 w 3191"/>
                <a:gd name="T43" fmla="*/ 178 h 1915"/>
                <a:gd name="T44" fmla="*/ 1551 w 3191"/>
                <a:gd name="T45" fmla="*/ 315 h 1915"/>
                <a:gd name="T46" fmla="*/ 1415 w 3191"/>
                <a:gd name="T47" fmla="*/ 452 h 1915"/>
                <a:gd name="T48" fmla="*/ 1593 w 3191"/>
                <a:gd name="T49" fmla="*/ 500 h 1915"/>
                <a:gd name="T50" fmla="*/ 1866 w 3191"/>
                <a:gd name="T51" fmla="*/ 363 h 1915"/>
                <a:gd name="T52" fmla="*/ 2187 w 3191"/>
                <a:gd name="T53" fmla="*/ 452 h 1915"/>
                <a:gd name="T54" fmla="*/ 2139 w 3191"/>
                <a:gd name="T55" fmla="*/ 821 h 1915"/>
                <a:gd name="T56" fmla="*/ 2003 w 3191"/>
                <a:gd name="T57" fmla="*/ 1095 h 1915"/>
                <a:gd name="T58" fmla="*/ 2276 w 3191"/>
                <a:gd name="T59" fmla="*/ 862 h 1915"/>
                <a:gd name="T60" fmla="*/ 2508 w 3191"/>
                <a:gd name="T61" fmla="*/ 726 h 1915"/>
                <a:gd name="T62" fmla="*/ 2822 w 3191"/>
                <a:gd name="T63" fmla="*/ 588 h 1915"/>
                <a:gd name="T64" fmla="*/ 2822 w 3191"/>
                <a:gd name="T65" fmla="*/ 500 h 1915"/>
                <a:gd name="T66" fmla="*/ 2960 w 3191"/>
                <a:gd name="T67" fmla="*/ 452 h 1915"/>
                <a:gd name="T68" fmla="*/ 3144 w 3191"/>
                <a:gd name="T69" fmla="*/ 500 h 1915"/>
                <a:gd name="T70" fmla="*/ 3191 w 3191"/>
                <a:gd name="T71" fmla="*/ 637 h 1915"/>
                <a:gd name="T72" fmla="*/ 3144 w 3191"/>
                <a:gd name="T73" fmla="*/ 726 h 1915"/>
                <a:gd name="T74" fmla="*/ 3144 w 3191"/>
                <a:gd name="T75" fmla="*/ 862 h 1915"/>
                <a:gd name="T76" fmla="*/ 2276 w 3191"/>
                <a:gd name="T77" fmla="*/ 1095 h 1915"/>
                <a:gd name="T78" fmla="*/ 2003 w 3191"/>
                <a:gd name="T79" fmla="*/ 1232 h 1915"/>
                <a:gd name="T80" fmla="*/ 1777 w 3191"/>
                <a:gd name="T81" fmla="*/ 1320 h 1915"/>
                <a:gd name="T82" fmla="*/ 1415 w 3191"/>
                <a:gd name="T83" fmla="*/ 1505 h 1915"/>
                <a:gd name="T84" fmla="*/ 1231 w 3191"/>
                <a:gd name="T85" fmla="*/ 1641 h 1915"/>
                <a:gd name="T86" fmla="*/ 909 w 3191"/>
                <a:gd name="T87" fmla="*/ 1683 h 1915"/>
                <a:gd name="T88" fmla="*/ 458 w 3191"/>
                <a:gd name="T89" fmla="*/ 1683 h 1915"/>
                <a:gd name="T90" fmla="*/ 0 w 3191"/>
                <a:gd name="T91" fmla="*/ 1915 h 1915"/>
                <a:gd name="T92" fmla="*/ 321 w 3191"/>
                <a:gd name="T93" fmla="*/ 1545 h 1915"/>
                <a:gd name="T94" fmla="*/ 458 w 3191"/>
                <a:gd name="T95" fmla="*/ 1457 h 1915"/>
                <a:gd name="T96" fmla="*/ 499 w 3191"/>
                <a:gd name="T97" fmla="*/ 1594 h 1915"/>
                <a:gd name="T98" fmla="*/ 594 w 3191"/>
                <a:gd name="T99" fmla="*/ 1594 h 1915"/>
                <a:gd name="T100" fmla="*/ 594 w 3191"/>
                <a:gd name="T101" fmla="*/ 1545 h 1915"/>
                <a:gd name="T102" fmla="*/ 547 w 3191"/>
                <a:gd name="T103" fmla="*/ 1368 h 1915"/>
                <a:gd name="T104" fmla="*/ 594 w 3191"/>
                <a:gd name="T105" fmla="*/ 1409 h 1915"/>
                <a:gd name="T106" fmla="*/ 636 w 3191"/>
                <a:gd name="T107" fmla="*/ 1368 h 1915"/>
                <a:gd name="T108" fmla="*/ 594 w 3191"/>
                <a:gd name="T109" fmla="*/ 1232 h 1915"/>
                <a:gd name="T110" fmla="*/ 956 w 3191"/>
                <a:gd name="T111" fmla="*/ 1095 h 1915"/>
                <a:gd name="T112" fmla="*/ 1182 w 3191"/>
                <a:gd name="T113" fmla="*/ 1136 h 1915"/>
                <a:gd name="T114" fmla="*/ 1278 w 3191"/>
                <a:gd name="T115" fmla="*/ 1232 h 1915"/>
                <a:gd name="T116" fmla="*/ 1182 w 3191"/>
                <a:gd name="T117" fmla="*/ 1457 h 1915"/>
                <a:gd name="T118" fmla="*/ 1182 w 3191"/>
                <a:gd name="T119" fmla="*/ 1641 h 1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91" h="1915">
                  <a:moveTo>
                    <a:pt x="1182" y="1641"/>
                  </a:moveTo>
                  <a:lnTo>
                    <a:pt x="1319" y="1457"/>
                  </a:lnTo>
                  <a:lnTo>
                    <a:pt x="1367" y="1183"/>
                  </a:lnTo>
                  <a:lnTo>
                    <a:pt x="1093" y="957"/>
                  </a:lnTo>
                  <a:lnTo>
                    <a:pt x="1046" y="957"/>
                  </a:lnTo>
                  <a:lnTo>
                    <a:pt x="956" y="957"/>
                  </a:lnTo>
                  <a:lnTo>
                    <a:pt x="956" y="910"/>
                  </a:lnTo>
                  <a:lnTo>
                    <a:pt x="1046" y="862"/>
                  </a:lnTo>
                  <a:lnTo>
                    <a:pt x="1093" y="773"/>
                  </a:lnTo>
                  <a:lnTo>
                    <a:pt x="1093" y="726"/>
                  </a:lnTo>
                  <a:lnTo>
                    <a:pt x="1182" y="821"/>
                  </a:lnTo>
                  <a:lnTo>
                    <a:pt x="1367" y="773"/>
                  </a:lnTo>
                  <a:lnTo>
                    <a:pt x="1551" y="773"/>
                  </a:lnTo>
                  <a:lnTo>
                    <a:pt x="1640" y="862"/>
                  </a:lnTo>
                  <a:lnTo>
                    <a:pt x="1688" y="957"/>
                  </a:lnTo>
                  <a:lnTo>
                    <a:pt x="1730" y="1095"/>
                  </a:lnTo>
                  <a:lnTo>
                    <a:pt x="1730" y="1183"/>
                  </a:lnTo>
                  <a:lnTo>
                    <a:pt x="1688" y="1232"/>
                  </a:lnTo>
                  <a:lnTo>
                    <a:pt x="1730" y="1272"/>
                  </a:lnTo>
                  <a:lnTo>
                    <a:pt x="1777" y="1272"/>
                  </a:lnTo>
                  <a:lnTo>
                    <a:pt x="1825" y="1232"/>
                  </a:lnTo>
                  <a:lnTo>
                    <a:pt x="1866" y="1136"/>
                  </a:lnTo>
                  <a:lnTo>
                    <a:pt x="1866" y="999"/>
                  </a:lnTo>
                  <a:lnTo>
                    <a:pt x="1730" y="821"/>
                  </a:lnTo>
                  <a:lnTo>
                    <a:pt x="1640" y="684"/>
                  </a:lnTo>
                  <a:lnTo>
                    <a:pt x="1551" y="684"/>
                  </a:lnTo>
                  <a:lnTo>
                    <a:pt x="1455" y="637"/>
                  </a:lnTo>
                  <a:lnTo>
                    <a:pt x="1367" y="637"/>
                  </a:lnTo>
                  <a:lnTo>
                    <a:pt x="1319" y="684"/>
                  </a:lnTo>
                  <a:lnTo>
                    <a:pt x="1278" y="637"/>
                  </a:lnTo>
                  <a:lnTo>
                    <a:pt x="1231" y="637"/>
                  </a:lnTo>
                  <a:lnTo>
                    <a:pt x="1278" y="588"/>
                  </a:lnTo>
                  <a:lnTo>
                    <a:pt x="1278" y="548"/>
                  </a:lnTo>
                  <a:lnTo>
                    <a:pt x="1319" y="452"/>
                  </a:lnTo>
                  <a:lnTo>
                    <a:pt x="1367" y="411"/>
                  </a:lnTo>
                  <a:lnTo>
                    <a:pt x="1415" y="315"/>
                  </a:lnTo>
                  <a:lnTo>
                    <a:pt x="1455" y="226"/>
                  </a:lnTo>
                  <a:lnTo>
                    <a:pt x="1504" y="138"/>
                  </a:lnTo>
                  <a:lnTo>
                    <a:pt x="1504" y="89"/>
                  </a:lnTo>
                  <a:lnTo>
                    <a:pt x="1551" y="42"/>
                  </a:lnTo>
                  <a:lnTo>
                    <a:pt x="1551" y="0"/>
                  </a:lnTo>
                  <a:lnTo>
                    <a:pt x="1730" y="0"/>
                  </a:lnTo>
                  <a:lnTo>
                    <a:pt x="1777" y="138"/>
                  </a:lnTo>
                  <a:lnTo>
                    <a:pt x="1825" y="178"/>
                  </a:lnTo>
                  <a:lnTo>
                    <a:pt x="1688" y="226"/>
                  </a:lnTo>
                  <a:lnTo>
                    <a:pt x="1551" y="315"/>
                  </a:lnTo>
                  <a:lnTo>
                    <a:pt x="1504" y="411"/>
                  </a:lnTo>
                  <a:lnTo>
                    <a:pt x="1415" y="452"/>
                  </a:lnTo>
                  <a:lnTo>
                    <a:pt x="1504" y="588"/>
                  </a:lnTo>
                  <a:lnTo>
                    <a:pt x="1593" y="500"/>
                  </a:lnTo>
                  <a:lnTo>
                    <a:pt x="1730" y="363"/>
                  </a:lnTo>
                  <a:lnTo>
                    <a:pt x="1866" y="363"/>
                  </a:lnTo>
                  <a:lnTo>
                    <a:pt x="2050" y="363"/>
                  </a:lnTo>
                  <a:lnTo>
                    <a:pt x="2187" y="452"/>
                  </a:lnTo>
                  <a:lnTo>
                    <a:pt x="2235" y="637"/>
                  </a:lnTo>
                  <a:lnTo>
                    <a:pt x="2139" y="821"/>
                  </a:lnTo>
                  <a:lnTo>
                    <a:pt x="2003" y="957"/>
                  </a:lnTo>
                  <a:lnTo>
                    <a:pt x="2003" y="1095"/>
                  </a:lnTo>
                  <a:lnTo>
                    <a:pt x="2099" y="1047"/>
                  </a:lnTo>
                  <a:lnTo>
                    <a:pt x="2276" y="862"/>
                  </a:lnTo>
                  <a:lnTo>
                    <a:pt x="2372" y="726"/>
                  </a:lnTo>
                  <a:lnTo>
                    <a:pt x="2508" y="726"/>
                  </a:lnTo>
                  <a:lnTo>
                    <a:pt x="2645" y="637"/>
                  </a:lnTo>
                  <a:lnTo>
                    <a:pt x="2822" y="588"/>
                  </a:lnTo>
                  <a:lnTo>
                    <a:pt x="2822" y="548"/>
                  </a:lnTo>
                  <a:lnTo>
                    <a:pt x="2822" y="500"/>
                  </a:lnTo>
                  <a:lnTo>
                    <a:pt x="2871" y="452"/>
                  </a:lnTo>
                  <a:lnTo>
                    <a:pt x="2960" y="452"/>
                  </a:lnTo>
                  <a:lnTo>
                    <a:pt x="3055" y="452"/>
                  </a:lnTo>
                  <a:lnTo>
                    <a:pt x="3144" y="500"/>
                  </a:lnTo>
                  <a:lnTo>
                    <a:pt x="3144" y="548"/>
                  </a:lnTo>
                  <a:lnTo>
                    <a:pt x="3191" y="637"/>
                  </a:lnTo>
                  <a:lnTo>
                    <a:pt x="3191" y="684"/>
                  </a:lnTo>
                  <a:lnTo>
                    <a:pt x="3144" y="726"/>
                  </a:lnTo>
                  <a:lnTo>
                    <a:pt x="3144" y="821"/>
                  </a:lnTo>
                  <a:lnTo>
                    <a:pt x="3144" y="862"/>
                  </a:lnTo>
                  <a:lnTo>
                    <a:pt x="2782" y="957"/>
                  </a:lnTo>
                  <a:lnTo>
                    <a:pt x="2276" y="1095"/>
                  </a:lnTo>
                  <a:lnTo>
                    <a:pt x="2003" y="1183"/>
                  </a:lnTo>
                  <a:lnTo>
                    <a:pt x="2003" y="1232"/>
                  </a:lnTo>
                  <a:lnTo>
                    <a:pt x="1961" y="1232"/>
                  </a:lnTo>
                  <a:lnTo>
                    <a:pt x="1777" y="1320"/>
                  </a:lnTo>
                  <a:lnTo>
                    <a:pt x="1551" y="1457"/>
                  </a:lnTo>
                  <a:lnTo>
                    <a:pt x="1415" y="1505"/>
                  </a:lnTo>
                  <a:lnTo>
                    <a:pt x="1415" y="1594"/>
                  </a:lnTo>
                  <a:lnTo>
                    <a:pt x="1231" y="1641"/>
                  </a:lnTo>
                  <a:lnTo>
                    <a:pt x="1046" y="1683"/>
                  </a:lnTo>
                  <a:lnTo>
                    <a:pt x="909" y="1683"/>
                  </a:lnTo>
                  <a:lnTo>
                    <a:pt x="732" y="1641"/>
                  </a:lnTo>
                  <a:lnTo>
                    <a:pt x="458" y="1683"/>
                  </a:lnTo>
                  <a:lnTo>
                    <a:pt x="225" y="1778"/>
                  </a:lnTo>
                  <a:lnTo>
                    <a:pt x="0" y="1915"/>
                  </a:lnTo>
                  <a:lnTo>
                    <a:pt x="137" y="1730"/>
                  </a:lnTo>
                  <a:lnTo>
                    <a:pt x="321" y="1545"/>
                  </a:lnTo>
                  <a:lnTo>
                    <a:pt x="458" y="1368"/>
                  </a:lnTo>
                  <a:lnTo>
                    <a:pt x="458" y="1457"/>
                  </a:lnTo>
                  <a:lnTo>
                    <a:pt x="458" y="1545"/>
                  </a:lnTo>
                  <a:lnTo>
                    <a:pt x="499" y="1594"/>
                  </a:lnTo>
                  <a:lnTo>
                    <a:pt x="547" y="1641"/>
                  </a:lnTo>
                  <a:lnTo>
                    <a:pt x="594" y="1594"/>
                  </a:lnTo>
                  <a:lnTo>
                    <a:pt x="636" y="1594"/>
                  </a:lnTo>
                  <a:lnTo>
                    <a:pt x="594" y="1545"/>
                  </a:lnTo>
                  <a:lnTo>
                    <a:pt x="547" y="1457"/>
                  </a:lnTo>
                  <a:lnTo>
                    <a:pt x="547" y="1368"/>
                  </a:lnTo>
                  <a:lnTo>
                    <a:pt x="594" y="1368"/>
                  </a:lnTo>
                  <a:lnTo>
                    <a:pt x="594" y="1409"/>
                  </a:lnTo>
                  <a:lnTo>
                    <a:pt x="636" y="1409"/>
                  </a:lnTo>
                  <a:lnTo>
                    <a:pt x="636" y="1368"/>
                  </a:lnTo>
                  <a:lnTo>
                    <a:pt x="636" y="1272"/>
                  </a:lnTo>
                  <a:lnTo>
                    <a:pt x="594" y="1232"/>
                  </a:lnTo>
                  <a:lnTo>
                    <a:pt x="732" y="1095"/>
                  </a:lnTo>
                  <a:lnTo>
                    <a:pt x="956" y="1095"/>
                  </a:lnTo>
                  <a:lnTo>
                    <a:pt x="1142" y="1095"/>
                  </a:lnTo>
                  <a:lnTo>
                    <a:pt x="1182" y="1136"/>
                  </a:lnTo>
                  <a:lnTo>
                    <a:pt x="1231" y="1183"/>
                  </a:lnTo>
                  <a:lnTo>
                    <a:pt x="1278" y="1232"/>
                  </a:lnTo>
                  <a:lnTo>
                    <a:pt x="1231" y="1368"/>
                  </a:lnTo>
                  <a:lnTo>
                    <a:pt x="1182" y="1457"/>
                  </a:lnTo>
                  <a:lnTo>
                    <a:pt x="1093" y="1545"/>
                  </a:lnTo>
                  <a:lnTo>
                    <a:pt x="1182" y="164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6" name="Freeform 212">
              <a:extLst>
                <a:ext uri="{FF2B5EF4-FFF2-40B4-BE49-F238E27FC236}">
                  <a16:creationId xmlns:a16="http://schemas.microsoft.com/office/drawing/2014/main" id="{BDBCCCED-365A-45E8-BF43-5E40C568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114"/>
              <a:ext cx="5" cy="5"/>
            </a:xfrm>
            <a:custGeom>
              <a:avLst/>
              <a:gdLst>
                <a:gd name="T0" fmla="*/ 0 w 48"/>
                <a:gd name="T1" fmla="*/ 0 h 48"/>
                <a:gd name="T2" fmla="*/ 48 w 48"/>
                <a:gd name="T3" fmla="*/ 48 h 48"/>
                <a:gd name="T4" fmla="*/ 0 w 48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lnTo>
                    <a:pt x="48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7" name="Freeform 213">
              <a:extLst>
                <a:ext uri="{FF2B5EF4-FFF2-40B4-BE49-F238E27FC236}">
                  <a16:creationId xmlns:a16="http://schemas.microsoft.com/office/drawing/2014/main" id="{CEF41439-44D0-4CFC-8DAB-E75526801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2128"/>
              <a:ext cx="9" cy="5"/>
            </a:xfrm>
            <a:custGeom>
              <a:avLst/>
              <a:gdLst>
                <a:gd name="T0" fmla="*/ 96 w 96"/>
                <a:gd name="T1" fmla="*/ 0 h 47"/>
                <a:gd name="T2" fmla="*/ 48 w 96"/>
                <a:gd name="T3" fmla="*/ 0 h 47"/>
                <a:gd name="T4" fmla="*/ 48 w 96"/>
                <a:gd name="T5" fmla="*/ 47 h 47"/>
                <a:gd name="T6" fmla="*/ 0 w 96"/>
                <a:gd name="T7" fmla="*/ 0 h 47"/>
                <a:gd name="T8" fmla="*/ 96 w 9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7">
                  <a:moveTo>
                    <a:pt x="96" y="0"/>
                  </a:moveTo>
                  <a:lnTo>
                    <a:pt x="48" y="0"/>
                  </a:lnTo>
                  <a:lnTo>
                    <a:pt x="48" y="47"/>
                  </a:lnTo>
                  <a:lnTo>
                    <a:pt x="0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8" name="Freeform 214">
              <a:extLst>
                <a:ext uri="{FF2B5EF4-FFF2-40B4-BE49-F238E27FC236}">
                  <a16:creationId xmlns:a16="http://schemas.microsoft.com/office/drawing/2014/main" id="{3A34EDF1-4CD3-467C-B7CC-8E28DFC3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490"/>
              <a:ext cx="734" cy="871"/>
            </a:xfrm>
            <a:custGeom>
              <a:avLst/>
              <a:gdLst>
                <a:gd name="T0" fmla="*/ 3738 w 7340"/>
                <a:gd name="T1" fmla="*/ 5969 h 8703"/>
                <a:gd name="T2" fmla="*/ 3055 w 7340"/>
                <a:gd name="T3" fmla="*/ 6475 h 8703"/>
                <a:gd name="T4" fmla="*/ 2830 w 7340"/>
                <a:gd name="T5" fmla="*/ 6475 h 8703"/>
                <a:gd name="T6" fmla="*/ 4011 w 7340"/>
                <a:gd name="T7" fmla="*/ 5012 h 8703"/>
                <a:gd name="T8" fmla="*/ 4510 w 7340"/>
                <a:gd name="T9" fmla="*/ 3966 h 8703"/>
                <a:gd name="T10" fmla="*/ 4470 w 7340"/>
                <a:gd name="T11" fmla="*/ 2687 h 8703"/>
                <a:gd name="T12" fmla="*/ 4743 w 7340"/>
                <a:gd name="T13" fmla="*/ 868 h 8703"/>
                <a:gd name="T14" fmla="*/ 5604 w 7340"/>
                <a:gd name="T15" fmla="*/ 321 h 8703"/>
                <a:gd name="T16" fmla="*/ 5653 w 7340"/>
                <a:gd name="T17" fmla="*/ 594 h 8703"/>
                <a:gd name="T18" fmla="*/ 5331 w 7340"/>
                <a:gd name="T19" fmla="*/ 732 h 8703"/>
                <a:gd name="T20" fmla="*/ 4559 w 7340"/>
                <a:gd name="T21" fmla="*/ 2235 h 8703"/>
                <a:gd name="T22" fmla="*/ 5290 w 7340"/>
                <a:gd name="T23" fmla="*/ 1640 h 8703"/>
                <a:gd name="T24" fmla="*/ 6246 w 7340"/>
                <a:gd name="T25" fmla="*/ 868 h 8703"/>
                <a:gd name="T26" fmla="*/ 6794 w 7340"/>
                <a:gd name="T27" fmla="*/ 273 h 8703"/>
                <a:gd name="T28" fmla="*/ 5700 w 7340"/>
                <a:gd name="T29" fmla="*/ 48 h 8703"/>
                <a:gd name="T30" fmla="*/ 4606 w 7340"/>
                <a:gd name="T31" fmla="*/ 410 h 8703"/>
                <a:gd name="T32" fmla="*/ 3418 w 7340"/>
                <a:gd name="T33" fmla="*/ 1866 h 8703"/>
                <a:gd name="T34" fmla="*/ 3007 w 7340"/>
                <a:gd name="T35" fmla="*/ 3234 h 8703"/>
                <a:gd name="T36" fmla="*/ 3007 w 7340"/>
                <a:gd name="T37" fmla="*/ 3418 h 8703"/>
                <a:gd name="T38" fmla="*/ 3007 w 7340"/>
                <a:gd name="T39" fmla="*/ 3740 h 8703"/>
                <a:gd name="T40" fmla="*/ 2966 w 7340"/>
                <a:gd name="T41" fmla="*/ 3917 h 8703"/>
                <a:gd name="T42" fmla="*/ 2420 w 7340"/>
                <a:gd name="T43" fmla="*/ 4375 h 8703"/>
                <a:gd name="T44" fmla="*/ 2597 w 7340"/>
                <a:gd name="T45" fmla="*/ 4013 h 8703"/>
                <a:gd name="T46" fmla="*/ 2830 w 7340"/>
                <a:gd name="T47" fmla="*/ 3282 h 8703"/>
                <a:gd name="T48" fmla="*/ 2051 w 7340"/>
                <a:gd name="T49" fmla="*/ 3917 h 8703"/>
                <a:gd name="T50" fmla="*/ 1367 w 7340"/>
                <a:gd name="T51" fmla="*/ 5107 h 8703"/>
                <a:gd name="T52" fmla="*/ 1053 w 7340"/>
                <a:gd name="T53" fmla="*/ 5059 h 8703"/>
                <a:gd name="T54" fmla="*/ 1094 w 7340"/>
                <a:gd name="T55" fmla="*/ 6290 h 8703"/>
                <a:gd name="T56" fmla="*/ 1141 w 7340"/>
                <a:gd name="T57" fmla="*/ 6153 h 8703"/>
                <a:gd name="T58" fmla="*/ 1326 w 7340"/>
                <a:gd name="T59" fmla="*/ 5695 h 8703"/>
                <a:gd name="T60" fmla="*/ 1503 w 7340"/>
                <a:gd name="T61" fmla="*/ 5791 h 8703"/>
                <a:gd name="T62" fmla="*/ 1736 w 7340"/>
                <a:gd name="T63" fmla="*/ 5333 h 8703"/>
                <a:gd name="T64" fmla="*/ 1825 w 7340"/>
                <a:gd name="T65" fmla="*/ 5654 h 8703"/>
                <a:gd name="T66" fmla="*/ 2324 w 7340"/>
                <a:gd name="T67" fmla="*/ 5243 h 8703"/>
                <a:gd name="T68" fmla="*/ 2693 w 7340"/>
                <a:gd name="T69" fmla="*/ 5333 h 8703"/>
                <a:gd name="T70" fmla="*/ 2734 w 7340"/>
                <a:gd name="T71" fmla="*/ 5743 h 8703"/>
                <a:gd name="T72" fmla="*/ 2645 w 7340"/>
                <a:gd name="T73" fmla="*/ 6242 h 8703"/>
                <a:gd name="T74" fmla="*/ 2693 w 7340"/>
                <a:gd name="T75" fmla="*/ 7063 h 8703"/>
                <a:gd name="T76" fmla="*/ 2420 w 7340"/>
                <a:gd name="T77" fmla="*/ 7842 h 8703"/>
                <a:gd name="T78" fmla="*/ 2098 w 7340"/>
                <a:gd name="T79" fmla="*/ 8020 h 8703"/>
                <a:gd name="T80" fmla="*/ 2508 w 7340"/>
                <a:gd name="T81" fmla="*/ 7658 h 8703"/>
                <a:gd name="T82" fmla="*/ 2556 w 7340"/>
                <a:gd name="T83" fmla="*/ 6700 h 8703"/>
                <a:gd name="T84" fmla="*/ 1777 w 7340"/>
                <a:gd name="T85" fmla="*/ 6338 h 8703"/>
                <a:gd name="T86" fmla="*/ 1094 w 7340"/>
                <a:gd name="T87" fmla="*/ 6748 h 8703"/>
                <a:gd name="T88" fmla="*/ 731 w 7340"/>
                <a:gd name="T89" fmla="*/ 7159 h 8703"/>
                <a:gd name="T90" fmla="*/ 506 w 7340"/>
                <a:gd name="T91" fmla="*/ 7609 h 8703"/>
                <a:gd name="T92" fmla="*/ 0 w 7340"/>
                <a:gd name="T93" fmla="*/ 8020 h 8703"/>
                <a:gd name="T94" fmla="*/ 321 w 7340"/>
                <a:gd name="T95" fmla="*/ 8662 h 8703"/>
                <a:gd name="T96" fmla="*/ 1141 w 7340"/>
                <a:gd name="T97" fmla="*/ 8293 h 8703"/>
                <a:gd name="T98" fmla="*/ 1962 w 7340"/>
                <a:gd name="T99" fmla="*/ 7842 h 8703"/>
                <a:gd name="T100" fmla="*/ 1599 w 7340"/>
                <a:gd name="T101" fmla="*/ 8293 h 8703"/>
                <a:gd name="T102" fmla="*/ 2187 w 7340"/>
                <a:gd name="T103" fmla="*/ 8293 h 8703"/>
                <a:gd name="T104" fmla="*/ 3691 w 7340"/>
                <a:gd name="T105" fmla="*/ 8703 h 8703"/>
                <a:gd name="T106" fmla="*/ 4470 w 7340"/>
                <a:gd name="T107" fmla="*/ 8389 h 8703"/>
                <a:gd name="T108" fmla="*/ 5468 w 7340"/>
                <a:gd name="T109" fmla="*/ 7569 h 8703"/>
                <a:gd name="T110" fmla="*/ 5926 w 7340"/>
                <a:gd name="T111" fmla="*/ 7336 h 8703"/>
                <a:gd name="T112" fmla="*/ 6794 w 7340"/>
                <a:gd name="T113" fmla="*/ 6016 h 8703"/>
                <a:gd name="T114" fmla="*/ 5105 w 7340"/>
                <a:gd name="T115" fmla="*/ 6290 h 8703"/>
                <a:gd name="T116" fmla="*/ 4286 w 7340"/>
                <a:gd name="T117" fmla="*/ 6338 h 8703"/>
                <a:gd name="T118" fmla="*/ 4011 w 7340"/>
                <a:gd name="T119" fmla="*/ 6379 h 8703"/>
                <a:gd name="T120" fmla="*/ 4921 w 7340"/>
                <a:gd name="T121" fmla="*/ 6064 h 8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40" h="8703">
                  <a:moveTo>
                    <a:pt x="4880" y="5927"/>
                  </a:moveTo>
                  <a:lnTo>
                    <a:pt x="4422" y="5969"/>
                  </a:lnTo>
                  <a:lnTo>
                    <a:pt x="4011" y="6064"/>
                  </a:lnTo>
                  <a:lnTo>
                    <a:pt x="3602" y="6201"/>
                  </a:lnTo>
                  <a:lnTo>
                    <a:pt x="3602" y="6153"/>
                  </a:lnTo>
                  <a:lnTo>
                    <a:pt x="3649" y="6106"/>
                  </a:lnTo>
                  <a:lnTo>
                    <a:pt x="3738" y="6064"/>
                  </a:lnTo>
                  <a:lnTo>
                    <a:pt x="3875" y="6016"/>
                  </a:lnTo>
                  <a:lnTo>
                    <a:pt x="3738" y="5969"/>
                  </a:lnTo>
                  <a:lnTo>
                    <a:pt x="3649" y="6064"/>
                  </a:lnTo>
                  <a:lnTo>
                    <a:pt x="3554" y="6064"/>
                  </a:lnTo>
                  <a:lnTo>
                    <a:pt x="3465" y="6106"/>
                  </a:lnTo>
                  <a:lnTo>
                    <a:pt x="3376" y="6153"/>
                  </a:lnTo>
                  <a:lnTo>
                    <a:pt x="3280" y="6242"/>
                  </a:lnTo>
                  <a:lnTo>
                    <a:pt x="3192" y="6242"/>
                  </a:lnTo>
                  <a:lnTo>
                    <a:pt x="3143" y="6338"/>
                  </a:lnTo>
                  <a:lnTo>
                    <a:pt x="3055" y="6379"/>
                  </a:lnTo>
                  <a:lnTo>
                    <a:pt x="3055" y="6475"/>
                  </a:lnTo>
                  <a:lnTo>
                    <a:pt x="2966" y="6515"/>
                  </a:lnTo>
                  <a:lnTo>
                    <a:pt x="2919" y="6611"/>
                  </a:lnTo>
                  <a:lnTo>
                    <a:pt x="2870" y="6611"/>
                  </a:lnTo>
                  <a:lnTo>
                    <a:pt x="2870" y="6652"/>
                  </a:lnTo>
                  <a:lnTo>
                    <a:pt x="2830" y="6700"/>
                  </a:lnTo>
                  <a:lnTo>
                    <a:pt x="2781" y="6700"/>
                  </a:lnTo>
                  <a:lnTo>
                    <a:pt x="2734" y="6652"/>
                  </a:lnTo>
                  <a:lnTo>
                    <a:pt x="2781" y="6564"/>
                  </a:lnTo>
                  <a:lnTo>
                    <a:pt x="2830" y="6475"/>
                  </a:lnTo>
                  <a:lnTo>
                    <a:pt x="2870" y="6426"/>
                  </a:lnTo>
                  <a:lnTo>
                    <a:pt x="2830" y="6338"/>
                  </a:lnTo>
                  <a:lnTo>
                    <a:pt x="2870" y="6201"/>
                  </a:lnTo>
                  <a:lnTo>
                    <a:pt x="3055" y="5927"/>
                  </a:lnTo>
                  <a:lnTo>
                    <a:pt x="3329" y="5654"/>
                  </a:lnTo>
                  <a:lnTo>
                    <a:pt x="3554" y="5381"/>
                  </a:lnTo>
                  <a:lnTo>
                    <a:pt x="3691" y="5285"/>
                  </a:lnTo>
                  <a:lnTo>
                    <a:pt x="3875" y="5196"/>
                  </a:lnTo>
                  <a:lnTo>
                    <a:pt x="4011" y="5012"/>
                  </a:lnTo>
                  <a:lnTo>
                    <a:pt x="4101" y="4923"/>
                  </a:lnTo>
                  <a:lnTo>
                    <a:pt x="4237" y="4697"/>
                  </a:lnTo>
                  <a:lnTo>
                    <a:pt x="4422" y="4464"/>
                  </a:lnTo>
                  <a:lnTo>
                    <a:pt x="4510" y="4191"/>
                  </a:lnTo>
                  <a:lnTo>
                    <a:pt x="4606" y="3966"/>
                  </a:lnTo>
                  <a:lnTo>
                    <a:pt x="4606" y="3781"/>
                  </a:lnTo>
                  <a:lnTo>
                    <a:pt x="4648" y="3691"/>
                  </a:lnTo>
                  <a:lnTo>
                    <a:pt x="4606" y="3829"/>
                  </a:lnTo>
                  <a:lnTo>
                    <a:pt x="4510" y="3966"/>
                  </a:lnTo>
                  <a:lnTo>
                    <a:pt x="4470" y="4054"/>
                  </a:lnTo>
                  <a:lnTo>
                    <a:pt x="4470" y="4150"/>
                  </a:lnTo>
                  <a:lnTo>
                    <a:pt x="4422" y="4191"/>
                  </a:lnTo>
                  <a:lnTo>
                    <a:pt x="4374" y="4191"/>
                  </a:lnTo>
                  <a:lnTo>
                    <a:pt x="4333" y="4102"/>
                  </a:lnTo>
                  <a:lnTo>
                    <a:pt x="4374" y="3917"/>
                  </a:lnTo>
                  <a:lnTo>
                    <a:pt x="4422" y="3740"/>
                  </a:lnTo>
                  <a:lnTo>
                    <a:pt x="4422" y="3234"/>
                  </a:lnTo>
                  <a:lnTo>
                    <a:pt x="4470" y="2687"/>
                  </a:lnTo>
                  <a:lnTo>
                    <a:pt x="4422" y="2139"/>
                  </a:lnTo>
                  <a:lnTo>
                    <a:pt x="4470" y="2139"/>
                  </a:lnTo>
                  <a:lnTo>
                    <a:pt x="4422" y="2099"/>
                  </a:lnTo>
                  <a:lnTo>
                    <a:pt x="4470" y="2003"/>
                  </a:lnTo>
                  <a:lnTo>
                    <a:pt x="4470" y="1915"/>
                  </a:lnTo>
                  <a:lnTo>
                    <a:pt x="4470" y="1730"/>
                  </a:lnTo>
                  <a:lnTo>
                    <a:pt x="4606" y="1278"/>
                  </a:lnTo>
                  <a:lnTo>
                    <a:pt x="4785" y="909"/>
                  </a:lnTo>
                  <a:lnTo>
                    <a:pt x="4743" y="868"/>
                  </a:lnTo>
                  <a:lnTo>
                    <a:pt x="4880" y="683"/>
                  </a:lnTo>
                  <a:lnTo>
                    <a:pt x="4969" y="547"/>
                  </a:lnTo>
                  <a:lnTo>
                    <a:pt x="5058" y="458"/>
                  </a:lnTo>
                  <a:lnTo>
                    <a:pt x="5154" y="410"/>
                  </a:lnTo>
                  <a:lnTo>
                    <a:pt x="5290" y="321"/>
                  </a:lnTo>
                  <a:lnTo>
                    <a:pt x="5515" y="184"/>
                  </a:lnTo>
                  <a:lnTo>
                    <a:pt x="5563" y="225"/>
                  </a:lnTo>
                  <a:lnTo>
                    <a:pt x="5604" y="273"/>
                  </a:lnTo>
                  <a:lnTo>
                    <a:pt x="5604" y="321"/>
                  </a:lnTo>
                  <a:lnTo>
                    <a:pt x="5468" y="363"/>
                  </a:lnTo>
                  <a:lnTo>
                    <a:pt x="5378" y="458"/>
                  </a:lnTo>
                  <a:lnTo>
                    <a:pt x="5290" y="499"/>
                  </a:lnTo>
                  <a:lnTo>
                    <a:pt x="5194" y="499"/>
                  </a:lnTo>
                  <a:lnTo>
                    <a:pt x="5154" y="547"/>
                  </a:lnTo>
                  <a:lnTo>
                    <a:pt x="5154" y="594"/>
                  </a:lnTo>
                  <a:lnTo>
                    <a:pt x="5290" y="594"/>
                  </a:lnTo>
                  <a:lnTo>
                    <a:pt x="5468" y="594"/>
                  </a:lnTo>
                  <a:lnTo>
                    <a:pt x="5653" y="594"/>
                  </a:lnTo>
                  <a:lnTo>
                    <a:pt x="5837" y="636"/>
                  </a:lnTo>
                  <a:lnTo>
                    <a:pt x="6015" y="683"/>
                  </a:lnTo>
                  <a:lnTo>
                    <a:pt x="6246" y="732"/>
                  </a:lnTo>
                  <a:lnTo>
                    <a:pt x="6152" y="868"/>
                  </a:lnTo>
                  <a:lnTo>
                    <a:pt x="6062" y="868"/>
                  </a:lnTo>
                  <a:lnTo>
                    <a:pt x="5926" y="772"/>
                  </a:lnTo>
                  <a:lnTo>
                    <a:pt x="5741" y="772"/>
                  </a:lnTo>
                  <a:lnTo>
                    <a:pt x="5515" y="732"/>
                  </a:lnTo>
                  <a:lnTo>
                    <a:pt x="5331" y="732"/>
                  </a:lnTo>
                  <a:lnTo>
                    <a:pt x="5058" y="820"/>
                  </a:lnTo>
                  <a:lnTo>
                    <a:pt x="4832" y="1046"/>
                  </a:lnTo>
                  <a:lnTo>
                    <a:pt x="4743" y="1320"/>
                  </a:lnTo>
                  <a:lnTo>
                    <a:pt x="4695" y="1415"/>
                  </a:lnTo>
                  <a:lnTo>
                    <a:pt x="4695" y="1456"/>
                  </a:lnTo>
                  <a:lnTo>
                    <a:pt x="4648" y="1504"/>
                  </a:lnTo>
                  <a:lnTo>
                    <a:pt x="4606" y="1730"/>
                  </a:lnTo>
                  <a:lnTo>
                    <a:pt x="4559" y="2051"/>
                  </a:lnTo>
                  <a:lnTo>
                    <a:pt x="4559" y="2235"/>
                  </a:lnTo>
                  <a:lnTo>
                    <a:pt x="4606" y="2235"/>
                  </a:lnTo>
                  <a:lnTo>
                    <a:pt x="4648" y="2235"/>
                  </a:lnTo>
                  <a:lnTo>
                    <a:pt x="4695" y="2188"/>
                  </a:lnTo>
                  <a:lnTo>
                    <a:pt x="4743" y="2099"/>
                  </a:lnTo>
                  <a:lnTo>
                    <a:pt x="4785" y="1915"/>
                  </a:lnTo>
                  <a:lnTo>
                    <a:pt x="4880" y="1777"/>
                  </a:lnTo>
                  <a:lnTo>
                    <a:pt x="5058" y="1689"/>
                  </a:lnTo>
                  <a:lnTo>
                    <a:pt x="5154" y="1689"/>
                  </a:lnTo>
                  <a:lnTo>
                    <a:pt x="5290" y="1640"/>
                  </a:lnTo>
                  <a:lnTo>
                    <a:pt x="5427" y="1593"/>
                  </a:lnTo>
                  <a:lnTo>
                    <a:pt x="5515" y="1415"/>
                  </a:lnTo>
                  <a:lnTo>
                    <a:pt x="5653" y="1231"/>
                  </a:lnTo>
                  <a:lnTo>
                    <a:pt x="5877" y="1142"/>
                  </a:lnTo>
                  <a:lnTo>
                    <a:pt x="5973" y="1142"/>
                  </a:lnTo>
                  <a:lnTo>
                    <a:pt x="6110" y="1094"/>
                  </a:lnTo>
                  <a:lnTo>
                    <a:pt x="6152" y="1005"/>
                  </a:lnTo>
                  <a:lnTo>
                    <a:pt x="6152" y="957"/>
                  </a:lnTo>
                  <a:lnTo>
                    <a:pt x="6246" y="868"/>
                  </a:lnTo>
                  <a:lnTo>
                    <a:pt x="6288" y="820"/>
                  </a:lnTo>
                  <a:lnTo>
                    <a:pt x="6288" y="772"/>
                  </a:lnTo>
                  <a:lnTo>
                    <a:pt x="6425" y="732"/>
                  </a:lnTo>
                  <a:lnTo>
                    <a:pt x="6561" y="636"/>
                  </a:lnTo>
                  <a:lnTo>
                    <a:pt x="6745" y="594"/>
                  </a:lnTo>
                  <a:lnTo>
                    <a:pt x="6794" y="547"/>
                  </a:lnTo>
                  <a:lnTo>
                    <a:pt x="6883" y="458"/>
                  </a:lnTo>
                  <a:lnTo>
                    <a:pt x="6883" y="321"/>
                  </a:lnTo>
                  <a:lnTo>
                    <a:pt x="6794" y="273"/>
                  </a:lnTo>
                  <a:lnTo>
                    <a:pt x="6698" y="225"/>
                  </a:lnTo>
                  <a:lnTo>
                    <a:pt x="6609" y="184"/>
                  </a:lnTo>
                  <a:lnTo>
                    <a:pt x="6472" y="137"/>
                  </a:lnTo>
                  <a:lnTo>
                    <a:pt x="6336" y="137"/>
                  </a:lnTo>
                  <a:lnTo>
                    <a:pt x="6246" y="48"/>
                  </a:lnTo>
                  <a:lnTo>
                    <a:pt x="6062" y="48"/>
                  </a:lnTo>
                  <a:lnTo>
                    <a:pt x="5926" y="0"/>
                  </a:lnTo>
                  <a:lnTo>
                    <a:pt x="5789" y="0"/>
                  </a:lnTo>
                  <a:lnTo>
                    <a:pt x="5700" y="48"/>
                  </a:lnTo>
                  <a:lnTo>
                    <a:pt x="5604" y="48"/>
                  </a:lnTo>
                  <a:lnTo>
                    <a:pt x="5515" y="48"/>
                  </a:lnTo>
                  <a:lnTo>
                    <a:pt x="5427" y="88"/>
                  </a:lnTo>
                  <a:lnTo>
                    <a:pt x="5331" y="88"/>
                  </a:lnTo>
                  <a:lnTo>
                    <a:pt x="5194" y="88"/>
                  </a:lnTo>
                  <a:lnTo>
                    <a:pt x="5058" y="137"/>
                  </a:lnTo>
                  <a:lnTo>
                    <a:pt x="4969" y="225"/>
                  </a:lnTo>
                  <a:lnTo>
                    <a:pt x="4832" y="273"/>
                  </a:lnTo>
                  <a:lnTo>
                    <a:pt x="4606" y="410"/>
                  </a:lnTo>
                  <a:lnTo>
                    <a:pt x="4470" y="547"/>
                  </a:lnTo>
                  <a:lnTo>
                    <a:pt x="4333" y="683"/>
                  </a:lnTo>
                  <a:lnTo>
                    <a:pt x="4197" y="820"/>
                  </a:lnTo>
                  <a:lnTo>
                    <a:pt x="4060" y="957"/>
                  </a:lnTo>
                  <a:lnTo>
                    <a:pt x="3964" y="1046"/>
                  </a:lnTo>
                  <a:lnTo>
                    <a:pt x="3691" y="1367"/>
                  </a:lnTo>
                  <a:lnTo>
                    <a:pt x="3691" y="1415"/>
                  </a:lnTo>
                  <a:lnTo>
                    <a:pt x="3554" y="1640"/>
                  </a:lnTo>
                  <a:lnTo>
                    <a:pt x="3418" y="1866"/>
                  </a:lnTo>
                  <a:lnTo>
                    <a:pt x="3376" y="2099"/>
                  </a:lnTo>
                  <a:lnTo>
                    <a:pt x="3280" y="2277"/>
                  </a:lnTo>
                  <a:lnTo>
                    <a:pt x="3239" y="2414"/>
                  </a:lnTo>
                  <a:lnTo>
                    <a:pt x="3192" y="2598"/>
                  </a:lnTo>
                  <a:lnTo>
                    <a:pt x="3103" y="2783"/>
                  </a:lnTo>
                  <a:lnTo>
                    <a:pt x="3055" y="2960"/>
                  </a:lnTo>
                  <a:lnTo>
                    <a:pt x="3055" y="3097"/>
                  </a:lnTo>
                  <a:lnTo>
                    <a:pt x="3007" y="3192"/>
                  </a:lnTo>
                  <a:lnTo>
                    <a:pt x="3007" y="3234"/>
                  </a:lnTo>
                  <a:lnTo>
                    <a:pt x="3055" y="3282"/>
                  </a:lnTo>
                  <a:lnTo>
                    <a:pt x="3007" y="3371"/>
                  </a:lnTo>
                  <a:lnTo>
                    <a:pt x="3055" y="3371"/>
                  </a:lnTo>
                  <a:lnTo>
                    <a:pt x="3103" y="3418"/>
                  </a:lnTo>
                  <a:lnTo>
                    <a:pt x="3103" y="3467"/>
                  </a:lnTo>
                  <a:lnTo>
                    <a:pt x="3103" y="3507"/>
                  </a:lnTo>
                  <a:lnTo>
                    <a:pt x="3055" y="3507"/>
                  </a:lnTo>
                  <a:lnTo>
                    <a:pt x="3007" y="3467"/>
                  </a:lnTo>
                  <a:lnTo>
                    <a:pt x="3007" y="3418"/>
                  </a:lnTo>
                  <a:lnTo>
                    <a:pt x="2966" y="3507"/>
                  </a:lnTo>
                  <a:lnTo>
                    <a:pt x="2966" y="3555"/>
                  </a:lnTo>
                  <a:lnTo>
                    <a:pt x="2966" y="3603"/>
                  </a:lnTo>
                  <a:lnTo>
                    <a:pt x="3007" y="3603"/>
                  </a:lnTo>
                  <a:lnTo>
                    <a:pt x="3055" y="3603"/>
                  </a:lnTo>
                  <a:lnTo>
                    <a:pt x="3055" y="3644"/>
                  </a:lnTo>
                  <a:lnTo>
                    <a:pt x="3055" y="3691"/>
                  </a:lnTo>
                  <a:lnTo>
                    <a:pt x="3055" y="3740"/>
                  </a:lnTo>
                  <a:lnTo>
                    <a:pt x="3007" y="3740"/>
                  </a:lnTo>
                  <a:lnTo>
                    <a:pt x="2966" y="3740"/>
                  </a:lnTo>
                  <a:lnTo>
                    <a:pt x="2966" y="3691"/>
                  </a:lnTo>
                  <a:lnTo>
                    <a:pt x="2966" y="3644"/>
                  </a:lnTo>
                  <a:lnTo>
                    <a:pt x="2919" y="3691"/>
                  </a:lnTo>
                  <a:lnTo>
                    <a:pt x="2870" y="3740"/>
                  </a:lnTo>
                  <a:lnTo>
                    <a:pt x="2870" y="3781"/>
                  </a:lnTo>
                  <a:lnTo>
                    <a:pt x="2966" y="3781"/>
                  </a:lnTo>
                  <a:lnTo>
                    <a:pt x="2966" y="3876"/>
                  </a:lnTo>
                  <a:lnTo>
                    <a:pt x="2966" y="3917"/>
                  </a:lnTo>
                  <a:lnTo>
                    <a:pt x="2919" y="3917"/>
                  </a:lnTo>
                  <a:lnTo>
                    <a:pt x="2870" y="3876"/>
                  </a:lnTo>
                  <a:lnTo>
                    <a:pt x="2870" y="3829"/>
                  </a:lnTo>
                  <a:lnTo>
                    <a:pt x="2830" y="3876"/>
                  </a:lnTo>
                  <a:lnTo>
                    <a:pt x="2781" y="3917"/>
                  </a:lnTo>
                  <a:lnTo>
                    <a:pt x="2781" y="3966"/>
                  </a:lnTo>
                  <a:lnTo>
                    <a:pt x="2693" y="4150"/>
                  </a:lnTo>
                  <a:lnTo>
                    <a:pt x="2556" y="4286"/>
                  </a:lnTo>
                  <a:lnTo>
                    <a:pt x="2420" y="4375"/>
                  </a:lnTo>
                  <a:lnTo>
                    <a:pt x="2371" y="4424"/>
                  </a:lnTo>
                  <a:lnTo>
                    <a:pt x="2324" y="4424"/>
                  </a:lnTo>
                  <a:lnTo>
                    <a:pt x="2282" y="4424"/>
                  </a:lnTo>
                  <a:lnTo>
                    <a:pt x="2324" y="4328"/>
                  </a:lnTo>
                  <a:lnTo>
                    <a:pt x="2420" y="4286"/>
                  </a:lnTo>
                  <a:lnTo>
                    <a:pt x="2461" y="4191"/>
                  </a:lnTo>
                  <a:lnTo>
                    <a:pt x="2556" y="4102"/>
                  </a:lnTo>
                  <a:lnTo>
                    <a:pt x="2556" y="4054"/>
                  </a:lnTo>
                  <a:lnTo>
                    <a:pt x="2597" y="4013"/>
                  </a:lnTo>
                  <a:lnTo>
                    <a:pt x="2645" y="3917"/>
                  </a:lnTo>
                  <a:lnTo>
                    <a:pt x="2693" y="3829"/>
                  </a:lnTo>
                  <a:lnTo>
                    <a:pt x="2734" y="3740"/>
                  </a:lnTo>
                  <a:lnTo>
                    <a:pt x="2781" y="3603"/>
                  </a:lnTo>
                  <a:lnTo>
                    <a:pt x="2830" y="3603"/>
                  </a:lnTo>
                  <a:lnTo>
                    <a:pt x="2830" y="3507"/>
                  </a:lnTo>
                  <a:lnTo>
                    <a:pt x="2870" y="3371"/>
                  </a:lnTo>
                  <a:lnTo>
                    <a:pt x="2870" y="3282"/>
                  </a:lnTo>
                  <a:lnTo>
                    <a:pt x="2830" y="3282"/>
                  </a:lnTo>
                  <a:lnTo>
                    <a:pt x="2830" y="3329"/>
                  </a:lnTo>
                  <a:lnTo>
                    <a:pt x="2693" y="3467"/>
                  </a:lnTo>
                  <a:lnTo>
                    <a:pt x="2556" y="3603"/>
                  </a:lnTo>
                  <a:lnTo>
                    <a:pt x="2420" y="3691"/>
                  </a:lnTo>
                  <a:lnTo>
                    <a:pt x="2324" y="3740"/>
                  </a:lnTo>
                  <a:lnTo>
                    <a:pt x="2282" y="3740"/>
                  </a:lnTo>
                  <a:lnTo>
                    <a:pt x="2235" y="3781"/>
                  </a:lnTo>
                  <a:lnTo>
                    <a:pt x="2146" y="3829"/>
                  </a:lnTo>
                  <a:lnTo>
                    <a:pt x="2051" y="3917"/>
                  </a:lnTo>
                  <a:lnTo>
                    <a:pt x="1962" y="3966"/>
                  </a:lnTo>
                  <a:lnTo>
                    <a:pt x="1913" y="4013"/>
                  </a:lnTo>
                  <a:lnTo>
                    <a:pt x="1872" y="4054"/>
                  </a:lnTo>
                  <a:lnTo>
                    <a:pt x="1825" y="4102"/>
                  </a:lnTo>
                  <a:lnTo>
                    <a:pt x="1640" y="4375"/>
                  </a:lnTo>
                  <a:lnTo>
                    <a:pt x="1503" y="4649"/>
                  </a:lnTo>
                  <a:lnTo>
                    <a:pt x="1414" y="4970"/>
                  </a:lnTo>
                  <a:lnTo>
                    <a:pt x="1367" y="5012"/>
                  </a:lnTo>
                  <a:lnTo>
                    <a:pt x="1367" y="5107"/>
                  </a:lnTo>
                  <a:lnTo>
                    <a:pt x="1326" y="5148"/>
                  </a:lnTo>
                  <a:lnTo>
                    <a:pt x="1326" y="5107"/>
                  </a:lnTo>
                  <a:lnTo>
                    <a:pt x="1326" y="5059"/>
                  </a:lnTo>
                  <a:lnTo>
                    <a:pt x="1367" y="4874"/>
                  </a:lnTo>
                  <a:lnTo>
                    <a:pt x="1463" y="4601"/>
                  </a:lnTo>
                  <a:lnTo>
                    <a:pt x="1503" y="4424"/>
                  </a:lnTo>
                  <a:lnTo>
                    <a:pt x="1326" y="4601"/>
                  </a:lnTo>
                  <a:lnTo>
                    <a:pt x="1141" y="4834"/>
                  </a:lnTo>
                  <a:lnTo>
                    <a:pt x="1053" y="5059"/>
                  </a:lnTo>
                  <a:lnTo>
                    <a:pt x="957" y="5285"/>
                  </a:lnTo>
                  <a:lnTo>
                    <a:pt x="868" y="5654"/>
                  </a:lnTo>
                  <a:lnTo>
                    <a:pt x="779" y="5927"/>
                  </a:lnTo>
                  <a:lnTo>
                    <a:pt x="779" y="6064"/>
                  </a:lnTo>
                  <a:lnTo>
                    <a:pt x="820" y="6242"/>
                  </a:lnTo>
                  <a:lnTo>
                    <a:pt x="868" y="6338"/>
                  </a:lnTo>
                  <a:lnTo>
                    <a:pt x="957" y="6338"/>
                  </a:lnTo>
                  <a:lnTo>
                    <a:pt x="1004" y="6290"/>
                  </a:lnTo>
                  <a:lnTo>
                    <a:pt x="1094" y="6290"/>
                  </a:lnTo>
                  <a:lnTo>
                    <a:pt x="1053" y="6242"/>
                  </a:lnTo>
                  <a:lnTo>
                    <a:pt x="1094" y="6201"/>
                  </a:lnTo>
                  <a:lnTo>
                    <a:pt x="1141" y="6153"/>
                  </a:lnTo>
                  <a:lnTo>
                    <a:pt x="1094" y="6106"/>
                  </a:lnTo>
                  <a:lnTo>
                    <a:pt x="1094" y="6064"/>
                  </a:lnTo>
                  <a:lnTo>
                    <a:pt x="1141" y="6016"/>
                  </a:lnTo>
                  <a:lnTo>
                    <a:pt x="1189" y="6064"/>
                  </a:lnTo>
                  <a:lnTo>
                    <a:pt x="1141" y="6106"/>
                  </a:lnTo>
                  <a:lnTo>
                    <a:pt x="1141" y="6153"/>
                  </a:lnTo>
                  <a:lnTo>
                    <a:pt x="1189" y="6153"/>
                  </a:lnTo>
                  <a:lnTo>
                    <a:pt x="1189" y="5969"/>
                  </a:lnTo>
                  <a:lnTo>
                    <a:pt x="1230" y="5743"/>
                  </a:lnTo>
                  <a:lnTo>
                    <a:pt x="1278" y="5518"/>
                  </a:lnTo>
                  <a:lnTo>
                    <a:pt x="1278" y="5469"/>
                  </a:lnTo>
                  <a:lnTo>
                    <a:pt x="1326" y="5469"/>
                  </a:lnTo>
                  <a:lnTo>
                    <a:pt x="1367" y="5518"/>
                  </a:lnTo>
                  <a:lnTo>
                    <a:pt x="1326" y="5606"/>
                  </a:lnTo>
                  <a:lnTo>
                    <a:pt x="1326" y="5695"/>
                  </a:lnTo>
                  <a:lnTo>
                    <a:pt x="1326" y="5791"/>
                  </a:lnTo>
                  <a:lnTo>
                    <a:pt x="1367" y="5880"/>
                  </a:lnTo>
                  <a:lnTo>
                    <a:pt x="1414" y="5969"/>
                  </a:lnTo>
                  <a:lnTo>
                    <a:pt x="1463" y="6016"/>
                  </a:lnTo>
                  <a:lnTo>
                    <a:pt x="1503" y="6016"/>
                  </a:lnTo>
                  <a:lnTo>
                    <a:pt x="1552" y="5969"/>
                  </a:lnTo>
                  <a:lnTo>
                    <a:pt x="1503" y="5927"/>
                  </a:lnTo>
                  <a:lnTo>
                    <a:pt x="1503" y="5880"/>
                  </a:lnTo>
                  <a:lnTo>
                    <a:pt x="1503" y="5791"/>
                  </a:lnTo>
                  <a:lnTo>
                    <a:pt x="1552" y="5695"/>
                  </a:lnTo>
                  <a:lnTo>
                    <a:pt x="1599" y="5695"/>
                  </a:lnTo>
                  <a:lnTo>
                    <a:pt x="1599" y="5654"/>
                  </a:lnTo>
                  <a:lnTo>
                    <a:pt x="1640" y="5558"/>
                  </a:lnTo>
                  <a:lnTo>
                    <a:pt x="1640" y="5518"/>
                  </a:lnTo>
                  <a:lnTo>
                    <a:pt x="1640" y="5469"/>
                  </a:lnTo>
                  <a:lnTo>
                    <a:pt x="1688" y="5381"/>
                  </a:lnTo>
                  <a:lnTo>
                    <a:pt x="1688" y="5333"/>
                  </a:lnTo>
                  <a:lnTo>
                    <a:pt x="1736" y="5333"/>
                  </a:lnTo>
                  <a:lnTo>
                    <a:pt x="1777" y="5333"/>
                  </a:lnTo>
                  <a:lnTo>
                    <a:pt x="1825" y="5333"/>
                  </a:lnTo>
                  <a:lnTo>
                    <a:pt x="1825" y="5381"/>
                  </a:lnTo>
                  <a:lnTo>
                    <a:pt x="1825" y="5422"/>
                  </a:lnTo>
                  <a:lnTo>
                    <a:pt x="1777" y="5558"/>
                  </a:lnTo>
                  <a:lnTo>
                    <a:pt x="1736" y="5695"/>
                  </a:lnTo>
                  <a:lnTo>
                    <a:pt x="1736" y="5831"/>
                  </a:lnTo>
                  <a:lnTo>
                    <a:pt x="1777" y="5743"/>
                  </a:lnTo>
                  <a:lnTo>
                    <a:pt x="1825" y="5654"/>
                  </a:lnTo>
                  <a:lnTo>
                    <a:pt x="1872" y="5518"/>
                  </a:lnTo>
                  <a:lnTo>
                    <a:pt x="1913" y="5518"/>
                  </a:lnTo>
                  <a:lnTo>
                    <a:pt x="1962" y="5558"/>
                  </a:lnTo>
                  <a:lnTo>
                    <a:pt x="2009" y="5558"/>
                  </a:lnTo>
                  <a:lnTo>
                    <a:pt x="2051" y="5469"/>
                  </a:lnTo>
                  <a:lnTo>
                    <a:pt x="2146" y="5333"/>
                  </a:lnTo>
                  <a:lnTo>
                    <a:pt x="2235" y="5243"/>
                  </a:lnTo>
                  <a:lnTo>
                    <a:pt x="2282" y="5243"/>
                  </a:lnTo>
                  <a:lnTo>
                    <a:pt x="2324" y="5243"/>
                  </a:lnTo>
                  <a:lnTo>
                    <a:pt x="2371" y="5243"/>
                  </a:lnTo>
                  <a:lnTo>
                    <a:pt x="2324" y="5333"/>
                  </a:lnTo>
                  <a:lnTo>
                    <a:pt x="2324" y="5381"/>
                  </a:lnTo>
                  <a:lnTo>
                    <a:pt x="2282" y="5422"/>
                  </a:lnTo>
                  <a:lnTo>
                    <a:pt x="2324" y="5422"/>
                  </a:lnTo>
                  <a:lnTo>
                    <a:pt x="2461" y="5285"/>
                  </a:lnTo>
                  <a:lnTo>
                    <a:pt x="2645" y="5107"/>
                  </a:lnTo>
                  <a:lnTo>
                    <a:pt x="2830" y="5107"/>
                  </a:lnTo>
                  <a:lnTo>
                    <a:pt x="2693" y="5333"/>
                  </a:lnTo>
                  <a:lnTo>
                    <a:pt x="2556" y="5518"/>
                  </a:lnTo>
                  <a:lnTo>
                    <a:pt x="2461" y="5743"/>
                  </a:lnTo>
                  <a:lnTo>
                    <a:pt x="2461" y="5791"/>
                  </a:lnTo>
                  <a:lnTo>
                    <a:pt x="2508" y="5743"/>
                  </a:lnTo>
                  <a:lnTo>
                    <a:pt x="2556" y="5695"/>
                  </a:lnTo>
                  <a:lnTo>
                    <a:pt x="2645" y="5654"/>
                  </a:lnTo>
                  <a:lnTo>
                    <a:pt x="2645" y="5695"/>
                  </a:lnTo>
                  <a:lnTo>
                    <a:pt x="2693" y="5743"/>
                  </a:lnTo>
                  <a:lnTo>
                    <a:pt x="2734" y="5743"/>
                  </a:lnTo>
                  <a:lnTo>
                    <a:pt x="2781" y="5743"/>
                  </a:lnTo>
                  <a:lnTo>
                    <a:pt x="2830" y="5791"/>
                  </a:lnTo>
                  <a:lnTo>
                    <a:pt x="2870" y="5831"/>
                  </a:lnTo>
                  <a:lnTo>
                    <a:pt x="2781" y="5969"/>
                  </a:lnTo>
                  <a:lnTo>
                    <a:pt x="2734" y="6064"/>
                  </a:lnTo>
                  <a:lnTo>
                    <a:pt x="2781" y="6201"/>
                  </a:lnTo>
                  <a:lnTo>
                    <a:pt x="2734" y="6242"/>
                  </a:lnTo>
                  <a:lnTo>
                    <a:pt x="2693" y="6242"/>
                  </a:lnTo>
                  <a:lnTo>
                    <a:pt x="2645" y="6242"/>
                  </a:lnTo>
                  <a:lnTo>
                    <a:pt x="2556" y="6242"/>
                  </a:lnTo>
                  <a:lnTo>
                    <a:pt x="2508" y="6290"/>
                  </a:lnTo>
                  <a:lnTo>
                    <a:pt x="2461" y="6338"/>
                  </a:lnTo>
                  <a:lnTo>
                    <a:pt x="2597" y="6475"/>
                  </a:lnTo>
                  <a:lnTo>
                    <a:pt x="2645" y="6652"/>
                  </a:lnTo>
                  <a:lnTo>
                    <a:pt x="2645" y="6837"/>
                  </a:lnTo>
                  <a:lnTo>
                    <a:pt x="2693" y="6926"/>
                  </a:lnTo>
                  <a:lnTo>
                    <a:pt x="2645" y="6974"/>
                  </a:lnTo>
                  <a:lnTo>
                    <a:pt x="2693" y="7063"/>
                  </a:lnTo>
                  <a:lnTo>
                    <a:pt x="2734" y="7159"/>
                  </a:lnTo>
                  <a:lnTo>
                    <a:pt x="2781" y="7247"/>
                  </a:lnTo>
                  <a:lnTo>
                    <a:pt x="2781" y="7383"/>
                  </a:lnTo>
                  <a:lnTo>
                    <a:pt x="2734" y="7432"/>
                  </a:lnTo>
                  <a:lnTo>
                    <a:pt x="2734" y="7473"/>
                  </a:lnTo>
                  <a:lnTo>
                    <a:pt x="2734" y="7521"/>
                  </a:lnTo>
                  <a:lnTo>
                    <a:pt x="2645" y="7658"/>
                  </a:lnTo>
                  <a:lnTo>
                    <a:pt x="2556" y="7794"/>
                  </a:lnTo>
                  <a:lnTo>
                    <a:pt x="2420" y="7842"/>
                  </a:lnTo>
                  <a:lnTo>
                    <a:pt x="2187" y="8067"/>
                  </a:lnTo>
                  <a:lnTo>
                    <a:pt x="1825" y="8157"/>
                  </a:lnTo>
                  <a:lnTo>
                    <a:pt x="1552" y="8067"/>
                  </a:lnTo>
                  <a:lnTo>
                    <a:pt x="1599" y="7978"/>
                  </a:lnTo>
                  <a:lnTo>
                    <a:pt x="1688" y="8020"/>
                  </a:lnTo>
                  <a:lnTo>
                    <a:pt x="1825" y="7978"/>
                  </a:lnTo>
                  <a:lnTo>
                    <a:pt x="1872" y="8020"/>
                  </a:lnTo>
                  <a:lnTo>
                    <a:pt x="1962" y="8020"/>
                  </a:lnTo>
                  <a:lnTo>
                    <a:pt x="2098" y="8020"/>
                  </a:lnTo>
                  <a:lnTo>
                    <a:pt x="2187" y="7978"/>
                  </a:lnTo>
                  <a:lnTo>
                    <a:pt x="2098" y="7931"/>
                  </a:lnTo>
                  <a:lnTo>
                    <a:pt x="2051" y="7931"/>
                  </a:lnTo>
                  <a:lnTo>
                    <a:pt x="2051" y="7842"/>
                  </a:lnTo>
                  <a:lnTo>
                    <a:pt x="2098" y="7794"/>
                  </a:lnTo>
                  <a:lnTo>
                    <a:pt x="2235" y="7794"/>
                  </a:lnTo>
                  <a:lnTo>
                    <a:pt x="2324" y="7794"/>
                  </a:lnTo>
                  <a:lnTo>
                    <a:pt x="2461" y="7746"/>
                  </a:lnTo>
                  <a:lnTo>
                    <a:pt x="2508" y="7658"/>
                  </a:lnTo>
                  <a:lnTo>
                    <a:pt x="2597" y="7521"/>
                  </a:lnTo>
                  <a:lnTo>
                    <a:pt x="2556" y="7473"/>
                  </a:lnTo>
                  <a:lnTo>
                    <a:pt x="2645" y="7383"/>
                  </a:lnTo>
                  <a:lnTo>
                    <a:pt x="2693" y="7295"/>
                  </a:lnTo>
                  <a:lnTo>
                    <a:pt x="2645" y="7199"/>
                  </a:lnTo>
                  <a:lnTo>
                    <a:pt x="2597" y="7159"/>
                  </a:lnTo>
                  <a:lnTo>
                    <a:pt x="2556" y="7063"/>
                  </a:lnTo>
                  <a:lnTo>
                    <a:pt x="2508" y="6885"/>
                  </a:lnTo>
                  <a:lnTo>
                    <a:pt x="2556" y="6700"/>
                  </a:lnTo>
                  <a:lnTo>
                    <a:pt x="2461" y="6515"/>
                  </a:lnTo>
                  <a:lnTo>
                    <a:pt x="2461" y="6564"/>
                  </a:lnTo>
                  <a:lnTo>
                    <a:pt x="2420" y="6611"/>
                  </a:lnTo>
                  <a:lnTo>
                    <a:pt x="2371" y="6652"/>
                  </a:lnTo>
                  <a:lnTo>
                    <a:pt x="2282" y="6564"/>
                  </a:lnTo>
                  <a:lnTo>
                    <a:pt x="2187" y="6426"/>
                  </a:lnTo>
                  <a:lnTo>
                    <a:pt x="1962" y="6379"/>
                  </a:lnTo>
                  <a:lnTo>
                    <a:pt x="1913" y="6338"/>
                  </a:lnTo>
                  <a:lnTo>
                    <a:pt x="1777" y="6338"/>
                  </a:lnTo>
                  <a:lnTo>
                    <a:pt x="1599" y="6379"/>
                  </a:lnTo>
                  <a:lnTo>
                    <a:pt x="1503" y="6426"/>
                  </a:lnTo>
                  <a:lnTo>
                    <a:pt x="1552" y="6475"/>
                  </a:lnTo>
                  <a:lnTo>
                    <a:pt x="1463" y="6564"/>
                  </a:lnTo>
                  <a:lnTo>
                    <a:pt x="1414" y="6564"/>
                  </a:lnTo>
                  <a:lnTo>
                    <a:pt x="1326" y="6515"/>
                  </a:lnTo>
                  <a:lnTo>
                    <a:pt x="1414" y="6611"/>
                  </a:lnTo>
                  <a:lnTo>
                    <a:pt x="1278" y="6700"/>
                  </a:lnTo>
                  <a:lnTo>
                    <a:pt x="1094" y="6748"/>
                  </a:lnTo>
                  <a:lnTo>
                    <a:pt x="957" y="6926"/>
                  </a:lnTo>
                  <a:lnTo>
                    <a:pt x="1053" y="6885"/>
                  </a:lnTo>
                  <a:lnTo>
                    <a:pt x="1094" y="6885"/>
                  </a:lnTo>
                  <a:lnTo>
                    <a:pt x="1141" y="6885"/>
                  </a:lnTo>
                  <a:lnTo>
                    <a:pt x="1230" y="6837"/>
                  </a:lnTo>
                  <a:lnTo>
                    <a:pt x="1230" y="6885"/>
                  </a:lnTo>
                  <a:lnTo>
                    <a:pt x="1230" y="6926"/>
                  </a:lnTo>
                  <a:lnTo>
                    <a:pt x="1004" y="7063"/>
                  </a:lnTo>
                  <a:lnTo>
                    <a:pt x="731" y="7159"/>
                  </a:lnTo>
                  <a:lnTo>
                    <a:pt x="458" y="7295"/>
                  </a:lnTo>
                  <a:lnTo>
                    <a:pt x="321" y="7432"/>
                  </a:lnTo>
                  <a:lnTo>
                    <a:pt x="232" y="7569"/>
                  </a:lnTo>
                  <a:lnTo>
                    <a:pt x="136" y="7658"/>
                  </a:lnTo>
                  <a:lnTo>
                    <a:pt x="232" y="7609"/>
                  </a:lnTo>
                  <a:lnTo>
                    <a:pt x="321" y="7609"/>
                  </a:lnTo>
                  <a:lnTo>
                    <a:pt x="410" y="7569"/>
                  </a:lnTo>
                  <a:lnTo>
                    <a:pt x="458" y="7609"/>
                  </a:lnTo>
                  <a:lnTo>
                    <a:pt x="506" y="7609"/>
                  </a:lnTo>
                  <a:lnTo>
                    <a:pt x="506" y="7658"/>
                  </a:lnTo>
                  <a:lnTo>
                    <a:pt x="369" y="7705"/>
                  </a:lnTo>
                  <a:lnTo>
                    <a:pt x="273" y="7746"/>
                  </a:lnTo>
                  <a:lnTo>
                    <a:pt x="232" y="7794"/>
                  </a:lnTo>
                  <a:lnTo>
                    <a:pt x="185" y="7931"/>
                  </a:lnTo>
                  <a:lnTo>
                    <a:pt x="136" y="7883"/>
                  </a:lnTo>
                  <a:lnTo>
                    <a:pt x="96" y="7794"/>
                  </a:lnTo>
                  <a:lnTo>
                    <a:pt x="0" y="7883"/>
                  </a:lnTo>
                  <a:lnTo>
                    <a:pt x="0" y="8020"/>
                  </a:lnTo>
                  <a:lnTo>
                    <a:pt x="0" y="8116"/>
                  </a:lnTo>
                  <a:lnTo>
                    <a:pt x="47" y="8116"/>
                  </a:lnTo>
                  <a:lnTo>
                    <a:pt x="96" y="8389"/>
                  </a:lnTo>
                  <a:lnTo>
                    <a:pt x="232" y="8478"/>
                  </a:lnTo>
                  <a:lnTo>
                    <a:pt x="410" y="8526"/>
                  </a:lnTo>
                  <a:lnTo>
                    <a:pt x="369" y="8566"/>
                  </a:lnTo>
                  <a:lnTo>
                    <a:pt x="273" y="8615"/>
                  </a:lnTo>
                  <a:lnTo>
                    <a:pt x="232" y="8615"/>
                  </a:lnTo>
                  <a:lnTo>
                    <a:pt x="321" y="8662"/>
                  </a:lnTo>
                  <a:lnTo>
                    <a:pt x="410" y="8703"/>
                  </a:lnTo>
                  <a:lnTo>
                    <a:pt x="546" y="8662"/>
                  </a:lnTo>
                  <a:lnTo>
                    <a:pt x="595" y="8662"/>
                  </a:lnTo>
                  <a:lnTo>
                    <a:pt x="595" y="8615"/>
                  </a:lnTo>
                  <a:lnTo>
                    <a:pt x="642" y="8566"/>
                  </a:lnTo>
                  <a:lnTo>
                    <a:pt x="779" y="8566"/>
                  </a:lnTo>
                  <a:lnTo>
                    <a:pt x="957" y="8478"/>
                  </a:lnTo>
                  <a:lnTo>
                    <a:pt x="1094" y="8389"/>
                  </a:lnTo>
                  <a:lnTo>
                    <a:pt x="1141" y="8293"/>
                  </a:lnTo>
                  <a:lnTo>
                    <a:pt x="1230" y="8252"/>
                  </a:lnTo>
                  <a:lnTo>
                    <a:pt x="1230" y="8116"/>
                  </a:lnTo>
                  <a:lnTo>
                    <a:pt x="1230" y="8067"/>
                  </a:lnTo>
                  <a:lnTo>
                    <a:pt x="1278" y="8020"/>
                  </a:lnTo>
                  <a:lnTo>
                    <a:pt x="1326" y="7978"/>
                  </a:lnTo>
                  <a:lnTo>
                    <a:pt x="1503" y="7842"/>
                  </a:lnTo>
                  <a:lnTo>
                    <a:pt x="1825" y="7746"/>
                  </a:lnTo>
                  <a:lnTo>
                    <a:pt x="2009" y="7746"/>
                  </a:lnTo>
                  <a:lnTo>
                    <a:pt x="1962" y="7842"/>
                  </a:lnTo>
                  <a:lnTo>
                    <a:pt x="1913" y="7842"/>
                  </a:lnTo>
                  <a:lnTo>
                    <a:pt x="1872" y="7842"/>
                  </a:lnTo>
                  <a:lnTo>
                    <a:pt x="1688" y="7883"/>
                  </a:lnTo>
                  <a:lnTo>
                    <a:pt x="1552" y="7978"/>
                  </a:lnTo>
                  <a:lnTo>
                    <a:pt x="1463" y="8116"/>
                  </a:lnTo>
                  <a:lnTo>
                    <a:pt x="1503" y="8116"/>
                  </a:lnTo>
                  <a:lnTo>
                    <a:pt x="1552" y="8157"/>
                  </a:lnTo>
                  <a:lnTo>
                    <a:pt x="1640" y="8204"/>
                  </a:lnTo>
                  <a:lnTo>
                    <a:pt x="1599" y="8293"/>
                  </a:lnTo>
                  <a:lnTo>
                    <a:pt x="1640" y="8341"/>
                  </a:lnTo>
                  <a:lnTo>
                    <a:pt x="1736" y="8389"/>
                  </a:lnTo>
                  <a:lnTo>
                    <a:pt x="1962" y="8526"/>
                  </a:lnTo>
                  <a:lnTo>
                    <a:pt x="2187" y="8566"/>
                  </a:lnTo>
                  <a:lnTo>
                    <a:pt x="2461" y="8615"/>
                  </a:lnTo>
                  <a:lnTo>
                    <a:pt x="2324" y="8566"/>
                  </a:lnTo>
                  <a:lnTo>
                    <a:pt x="2235" y="8478"/>
                  </a:lnTo>
                  <a:lnTo>
                    <a:pt x="2187" y="8341"/>
                  </a:lnTo>
                  <a:lnTo>
                    <a:pt x="2187" y="8293"/>
                  </a:lnTo>
                  <a:lnTo>
                    <a:pt x="2187" y="8252"/>
                  </a:lnTo>
                  <a:lnTo>
                    <a:pt x="2282" y="8252"/>
                  </a:lnTo>
                  <a:lnTo>
                    <a:pt x="2282" y="8341"/>
                  </a:lnTo>
                  <a:lnTo>
                    <a:pt x="2324" y="8341"/>
                  </a:lnTo>
                  <a:lnTo>
                    <a:pt x="2371" y="8389"/>
                  </a:lnTo>
                  <a:lnTo>
                    <a:pt x="2645" y="8615"/>
                  </a:lnTo>
                  <a:lnTo>
                    <a:pt x="2919" y="8703"/>
                  </a:lnTo>
                  <a:lnTo>
                    <a:pt x="3280" y="8703"/>
                  </a:lnTo>
                  <a:lnTo>
                    <a:pt x="3691" y="8703"/>
                  </a:lnTo>
                  <a:lnTo>
                    <a:pt x="4101" y="8615"/>
                  </a:lnTo>
                  <a:lnTo>
                    <a:pt x="4470" y="8430"/>
                  </a:lnTo>
                  <a:lnTo>
                    <a:pt x="4559" y="8389"/>
                  </a:lnTo>
                  <a:lnTo>
                    <a:pt x="4648" y="8341"/>
                  </a:lnTo>
                  <a:lnTo>
                    <a:pt x="4743" y="8293"/>
                  </a:lnTo>
                  <a:lnTo>
                    <a:pt x="4695" y="8341"/>
                  </a:lnTo>
                  <a:lnTo>
                    <a:pt x="4648" y="8341"/>
                  </a:lnTo>
                  <a:lnTo>
                    <a:pt x="4606" y="8341"/>
                  </a:lnTo>
                  <a:lnTo>
                    <a:pt x="4470" y="8389"/>
                  </a:lnTo>
                  <a:lnTo>
                    <a:pt x="4374" y="8430"/>
                  </a:lnTo>
                  <a:lnTo>
                    <a:pt x="4237" y="8430"/>
                  </a:lnTo>
                  <a:lnTo>
                    <a:pt x="4237" y="8389"/>
                  </a:lnTo>
                  <a:lnTo>
                    <a:pt x="4510" y="8293"/>
                  </a:lnTo>
                  <a:lnTo>
                    <a:pt x="4743" y="8204"/>
                  </a:lnTo>
                  <a:lnTo>
                    <a:pt x="5016" y="8020"/>
                  </a:lnTo>
                  <a:lnTo>
                    <a:pt x="5154" y="7883"/>
                  </a:lnTo>
                  <a:lnTo>
                    <a:pt x="5290" y="7705"/>
                  </a:lnTo>
                  <a:lnTo>
                    <a:pt x="5468" y="7569"/>
                  </a:lnTo>
                  <a:lnTo>
                    <a:pt x="5789" y="7432"/>
                  </a:lnTo>
                  <a:lnTo>
                    <a:pt x="6152" y="7295"/>
                  </a:lnTo>
                  <a:lnTo>
                    <a:pt x="6472" y="7110"/>
                  </a:lnTo>
                  <a:lnTo>
                    <a:pt x="6472" y="7063"/>
                  </a:lnTo>
                  <a:lnTo>
                    <a:pt x="6383" y="7159"/>
                  </a:lnTo>
                  <a:lnTo>
                    <a:pt x="6246" y="7159"/>
                  </a:lnTo>
                  <a:lnTo>
                    <a:pt x="6199" y="7199"/>
                  </a:lnTo>
                  <a:lnTo>
                    <a:pt x="6062" y="7247"/>
                  </a:lnTo>
                  <a:lnTo>
                    <a:pt x="5926" y="7336"/>
                  </a:lnTo>
                  <a:lnTo>
                    <a:pt x="5837" y="7383"/>
                  </a:lnTo>
                  <a:lnTo>
                    <a:pt x="5877" y="7247"/>
                  </a:lnTo>
                  <a:lnTo>
                    <a:pt x="6152" y="7063"/>
                  </a:lnTo>
                  <a:lnTo>
                    <a:pt x="6383" y="6974"/>
                  </a:lnTo>
                  <a:lnTo>
                    <a:pt x="6521" y="6700"/>
                  </a:lnTo>
                  <a:lnTo>
                    <a:pt x="6745" y="6475"/>
                  </a:lnTo>
                  <a:lnTo>
                    <a:pt x="7020" y="6242"/>
                  </a:lnTo>
                  <a:lnTo>
                    <a:pt x="7340" y="6064"/>
                  </a:lnTo>
                  <a:lnTo>
                    <a:pt x="6794" y="6016"/>
                  </a:lnTo>
                  <a:lnTo>
                    <a:pt x="6062" y="6016"/>
                  </a:lnTo>
                  <a:lnTo>
                    <a:pt x="5515" y="6064"/>
                  </a:lnTo>
                  <a:lnTo>
                    <a:pt x="5427" y="6106"/>
                  </a:lnTo>
                  <a:lnTo>
                    <a:pt x="5290" y="6153"/>
                  </a:lnTo>
                  <a:lnTo>
                    <a:pt x="5194" y="6153"/>
                  </a:lnTo>
                  <a:lnTo>
                    <a:pt x="5194" y="6201"/>
                  </a:lnTo>
                  <a:lnTo>
                    <a:pt x="5194" y="6242"/>
                  </a:lnTo>
                  <a:lnTo>
                    <a:pt x="5154" y="6242"/>
                  </a:lnTo>
                  <a:lnTo>
                    <a:pt x="5105" y="6290"/>
                  </a:lnTo>
                  <a:lnTo>
                    <a:pt x="5058" y="6290"/>
                  </a:lnTo>
                  <a:lnTo>
                    <a:pt x="5016" y="6290"/>
                  </a:lnTo>
                  <a:lnTo>
                    <a:pt x="5016" y="6242"/>
                  </a:lnTo>
                  <a:lnTo>
                    <a:pt x="5058" y="6153"/>
                  </a:lnTo>
                  <a:lnTo>
                    <a:pt x="5105" y="6106"/>
                  </a:lnTo>
                  <a:lnTo>
                    <a:pt x="4785" y="6153"/>
                  </a:lnTo>
                  <a:lnTo>
                    <a:pt x="4510" y="6242"/>
                  </a:lnTo>
                  <a:lnTo>
                    <a:pt x="4237" y="6338"/>
                  </a:lnTo>
                  <a:lnTo>
                    <a:pt x="4286" y="6338"/>
                  </a:lnTo>
                  <a:lnTo>
                    <a:pt x="4148" y="6426"/>
                  </a:lnTo>
                  <a:lnTo>
                    <a:pt x="4060" y="6515"/>
                  </a:lnTo>
                  <a:lnTo>
                    <a:pt x="4011" y="6652"/>
                  </a:lnTo>
                  <a:lnTo>
                    <a:pt x="3964" y="6652"/>
                  </a:lnTo>
                  <a:lnTo>
                    <a:pt x="3923" y="6652"/>
                  </a:lnTo>
                  <a:lnTo>
                    <a:pt x="3875" y="6611"/>
                  </a:lnTo>
                  <a:lnTo>
                    <a:pt x="3875" y="6515"/>
                  </a:lnTo>
                  <a:lnTo>
                    <a:pt x="3923" y="6475"/>
                  </a:lnTo>
                  <a:lnTo>
                    <a:pt x="4011" y="6379"/>
                  </a:lnTo>
                  <a:lnTo>
                    <a:pt x="3964" y="6338"/>
                  </a:lnTo>
                  <a:lnTo>
                    <a:pt x="4011" y="6242"/>
                  </a:lnTo>
                  <a:lnTo>
                    <a:pt x="4101" y="6201"/>
                  </a:lnTo>
                  <a:lnTo>
                    <a:pt x="4197" y="6201"/>
                  </a:lnTo>
                  <a:lnTo>
                    <a:pt x="4333" y="6153"/>
                  </a:lnTo>
                  <a:lnTo>
                    <a:pt x="4510" y="6153"/>
                  </a:lnTo>
                  <a:lnTo>
                    <a:pt x="4648" y="6064"/>
                  </a:lnTo>
                  <a:lnTo>
                    <a:pt x="4785" y="6064"/>
                  </a:lnTo>
                  <a:lnTo>
                    <a:pt x="4921" y="6064"/>
                  </a:lnTo>
                  <a:lnTo>
                    <a:pt x="5058" y="6016"/>
                  </a:lnTo>
                  <a:lnTo>
                    <a:pt x="4880" y="5927"/>
                  </a:lnTo>
                  <a:close/>
                </a:path>
              </a:pathLst>
            </a:custGeom>
            <a:solidFill>
              <a:srgbClr val="3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39" name="Freeform 215">
              <a:extLst>
                <a:ext uri="{FF2B5EF4-FFF2-40B4-BE49-F238E27FC236}">
                  <a16:creationId xmlns:a16="http://schemas.microsoft.com/office/drawing/2014/main" id="{06D3BD0E-D7C7-4840-9BB4-92FC63EFF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37"/>
              <a:ext cx="69" cy="146"/>
            </a:xfrm>
            <a:custGeom>
              <a:avLst/>
              <a:gdLst>
                <a:gd name="T0" fmla="*/ 314 w 683"/>
                <a:gd name="T1" fmla="*/ 1457 h 1457"/>
                <a:gd name="T2" fmla="*/ 362 w 683"/>
                <a:gd name="T3" fmla="*/ 1320 h 1457"/>
                <a:gd name="T4" fmla="*/ 498 w 683"/>
                <a:gd name="T5" fmla="*/ 1183 h 1457"/>
                <a:gd name="T6" fmla="*/ 635 w 683"/>
                <a:gd name="T7" fmla="*/ 1095 h 1457"/>
                <a:gd name="T8" fmla="*/ 635 w 683"/>
                <a:gd name="T9" fmla="*/ 1046 h 1457"/>
                <a:gd name="T10" fmla="*/ 635 w 683"/>
                <a:gd name="T11" fmla="*/ 1006 h 1457"/>
                <a:gd name="T12" fmla="*/ 683 w 683"/>
                <a:gd name="T13" fmla="*/ 957 h 1457"/>
                <a:gd name="T14" fmla="*/ 635 w 683"/>
                <a:gd name="T15" fmla="*/ 957 h 1457"/>
                <a:gd name="T16" fmla="*/ 588 w 683"/>
                <a:gd name="T17" fmla="*/ 910 h 1457"/>
                <a:gd name="T18" fmla="*/ 588 w 683"/>
                <a:gd name="T19" fmla="*/ 869 h 1457"/>
                <a:gd name="T20" fmla="*/ 547 w 683"/>
                <a:gd name="T21" fmla="*/ 1006 h 1457"/>
                <a:gd name="T22" fmla="*/ 451 w 683"/>
                <a:gd name="T23" fmla="*/ 1006 h 1457"/>
                <a:gd name="T24" fmla="*/ 409 w 683"/>
                <a:gd name="T25" fmla="*/ 1006 h 1457"/>
                <a:gd name="T26" fmla="*/ 362 w 683"/>
                <a:gd name="T27" fmla="*/ 957 h 1457"/>
                <a:gd name="T28" fmla="*/ 273 w 683"/>
                <a:gd name="T29" fmla="*/ 957 h 1457"/>
                <a:gd name="T30" fmla="*/ 225 w 683"/>
                <a:gd name="T31" fmla="*/ 910 h 1457"/>
                <a:gd name="T32" fmla="*/ 225 w 683"/>
                <a:gd name="T33" fmla="*/ 869 h 1457"/>
                <a:gd name="T34" fmla="*/ 178 w 683"/>
                <a:gd name="T35" fmla="*/ 773 h 1457"/>
                <a:gd name="T36" fmla="*/ 178 w 683"/>
                <a:gd name="T37" fmla="*/ 684 h 1457"/>
                <a:gd name="T38" fmla="*/ 178 w 683"/>
                <a:gd name="T39" fmla="*/ 547 h 1457"/>
                <a:gd name="T40" fmla="*/ 178 w 683"/>
                <a:gd name="T41" fmla="*/ 362 h 1457"/>
                <a:gd name="T42" fmla="*/ 225 w 683"/>
                <a:gd name="T43" fmla="*/ 185 h 1457"/>
                <a:gd name="T44" fmla="*/ 273 w 683"/>
                <a:gd name="T45" fmla="*/ 0 h 1457"/>
                <a:gd name="T46" fmla="*/ 225 w 683"/>
                <a:gd name="T47" fmla="*/ 0 h 1457"/>
                <a:gd name="T48" fmla="*/ 89 w 683"/>
                <a:gd name="T49" fmla="*/ 226 h 1457"/>
                <a:gd name="T50" fmla="*/ 40 w 683"/>
                <a:gd name="T51" fmla="*/ 411 h 1457"/>
                <a:gd name="T52" fmla="*/ 0 w 683"/>
                <a:gd name="T53" fmla="*/ 637 h 1457"/>
                <a:gd name="T54" fmla="*/ 40 w 683"/>
                <a:gd name="T55" fmla="*/ 732 h 1457"/>
                <a:gd name="T56" fmla="*/ 40 w 683"/>
                <a:gd name="T57" fmla="*/ 821 h 1457"/>
                <a:gd name="T58" fmla="*/ 89 w 683"/>
                <a:gd name="T59" fmla="*/ 910 h 1457"/>
                <a:gd name="T60" fmla="*/ 89 w 683"/>
                <a:gd name="T61" fmla="*/ 1095 h 1457"/>
                <a:gd name="T62" fmla="*/ 178 w 683"/>
                <a:gd name="T63" fmla="*/ 1279 h 1457"/>
                <a:gd name="T64" fmla="*/ 225 w 683"/>
                <a:gd name="T65" fmla="*/ 1416 h 1457"/>
                <a:gd name="T66" fmla="*/ 314 w 683"/>
                <a:gd name="T67" fmla="*/ 1457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3" h="1457">
                  <a:moveTo>
                    <a:pt x="314" y="1457"/>
                  </a:moveTo>
                  <a:lnTo>
                    <a:pt x="362" y="1320"/>
                  </a:lnTo>
                  <a:lnTo>
                    <a:pt x="498" y="1183"/>
                  </a:lnTo>
                  <a:lnTo>
                    <a:pt x="635" y="1095"/>
                  </a:lnTo>
                  <a:lnTo>
                    <a:pt x="635" y="1046"/>
                  </a:lnTo>
                  <a:lnTo>
                    <a:pt x="635" y="1006"/>
                  </a:lnTo>
                  <a:lnTo>
                    <a:pt x="683" y="957"/>
                  </a:lnTo>
                  <a:lnTo>
                    <a:pt x="635" y="957"/>
                  </a:lnTo>
                  <a:lnTo>
                    <a:pt x="588" y="910"/>
                  </a:lnTo>
                  <a:lnTo>
                    <a:pt x="588" y="869"/>
                  </a:lnTo>
                  <a:lnTo>
                    <a:pt x="547" y="1006"/>
                  </a:lnTo>
                  <a:lnTo>
                    <a:pt x="451" y="1006"/>
                  </a:lnTo>
                  <a:lnTo>
                    <a:pt x="409" y="1006"/>
                  </a:lnTo>
                  <a:lnTo>
                    <a:pt x="362" y="957"/>
                  </a:lnTo>
                  <a:lnTo>
                    <a:pt x="273" y="957"/>
                  </a:lnTo>
                  <a:lnTo>
                    <a:pt x="225" y="910"/>
                  </a:lnTo>
                  <a:lnTo>
                    <a:pt x="225" y="869"/>
                  </a:lnTo>
                  <a:lnTo>
                    <a:pt x="178" y="773"/>
                  </a:lnTo>
                  <a:lnTo>
                    <a:pt x="178" y="684"/>
                  </a:lnTo>
                  <a:lnTo>
                    <a:pt x="178" y="547"/>
                  </a:lnTo>
                  <a:lnTo>
                    <a:pt x="178" y="362"/>
                  </a:lnTo>
                  <a:lnTo>
                    <a:pt x="225" y="185"/>
                  </a:lnTo>
                  <a:lnTo>
                    <a:pt x="273" y="0"/>
                  </a:lnTo>
                  <a:lnTo>
                    <a:pt x="225" y="0"/>
                  </a:lnTo>
                  <a:lnTo>
                    <a:pt x="89" y="226"/>
                  </a:lnTo>
                  <a:lnTo>
                    <a:pt x="40" y="411"/>
                  </a:lnTo>
                  <a:lnTo>
                    <a:pt x="0" y="637"/>
                  </a:lnTo>
                  <a:lnTo>
                    <a:pt x="40" y="732"/>
                  </a:lnTo>
                  <a:lnTo>
                    <a:pt x="40" y="821"/>
                  </a:lnTo>
                  <a:lnTo>
                    <a:pt x="89" y="910"/>
                  </a:lnTo>
                  <a:lnTo>
                    <a:pt x="89" y="1095"/>
                  </a:lnTo>
                  <a:lnTo>
                    <a:pt x="178" y="1279"/>
                  </a:lnTo>
                  <a:lnTo>
                    <a:pt x="225" y="1416"/>
                  </a:lnTo>
                  <a:lnTo>
                    <a:pt x="314" y="145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0" name="Freeform 216">
              <a:extLst>
                <a:ext uri="{FF2B5EF4-FFF2-40B4-BE49-F238E27FC236}">
                  <a16:creationId xmlns:a16="http://schemas.microsoft.com/office/drawing/2014/main" id="{004865C9-D651-4600-9FEF-2ED7F8F0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256"/>
              <a:ext cx="18" cy="22"/>
            </a:xfrm>
            <a:custGeom>
              <a:avLst/>
              <a:gdLst>
                <a:gd name="T0" fmla="*/ 185 w 185"/>
                <a:gd name="T1" fmla="*/ 0 h 225"/>
                <a:gd name="T2" fmla="*/ 136 w 185"/>
                <a:gd name="T3" fmla="*/ 88 h 225"/>
                <a:gd name="T4" fmla="*/ 96 w 185"/>
                <a:gd name="T5" fmla="*/ 184 h 225"/>
                <a:gd name="T6" fmla="*/ 0 w 185"/>
                <a:gd name="T7" fmla="*/ 225 h 225"/>
                <a:gd name="T8" fmla="*/ 48 w 185"/>
                <a:gd name="T9" fmla="*/ 88 h 225"/>
                <a:gd name="T10" fmla="*/ 136 w 185"/>
                <a:gd name="T11" fmla="*/ 0 h 225"/>
                <a:gd name="T12" fmla="*/ 185 w 185"/>
                <a:gd name="T1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225">
                  <a:moveTo>
                    <a:pt x="185" y="0"/>
                  </a:moveTo>
                  <a:lnTo>
                    <a:pt x="136" y="88"/>
                  </a:lnTo>
                  <a:lnTo>
                    <a:pt x="96" y="184"/>
                  </a:lnTo>
                  <a:lnTo>
                    <a:pt x="0" y="225"/>
                  </a:lnTo>
                  <a:lnTo>
                    <a:pt x="48" y="88"/>
                  </a:lnTo>
                  <a:lnTo>
                    <a:pt x="136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1" name="Freeform 217">
              <a:extLst>
                <a:ext uri="{FF2B5EF4-FFF2-40B4-BE49-F238E27FC236}">
                  <a16:creationId xmlns:a16="http://schemas.microsoft.com/office/drawing/2014/main" id="{11A218C9-7FEE-470D-8FE9-B4DF69AF4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261"/>
              <a:ext cx="41" cy="77"/>
            </a:xfrm>
            <a:custGeom>
              <a:avLst/>
              <a:gdLst>
                <a:gd name="T0" fmla="*/ 225 w 409"/>
                <a:gd name="T1" fmla="*/ 41 h 773"/>
                <a:gd name="T2" fmla="*/ 178 w 409"/>
                <a:gd name="T3" fmla="*/ 89 h 773"/>
                <a:gd name="T4" fmla="*/ 273 w 409"/>
                <a:gd name="T5" fmla="*/ 137 h 773"/>
                <a:gd name="T6" fmla="*/ 314 w 409"/>
                <a:gd name="T7" fmla="*/ 178 h 773"/>
                <a:gd name="T8" fmla="*/ 409 w 409"/>
                <a:gd name="T9" fmla="*/ 178 h 773"/>
                <a:gd name="T10" fmla="*/ 409 w 409"/>
                <a:gd name="T11" fmla="*/ 411 h 773"/>
                <a:gd name="T12" fmla="*/ 409 w 409"/>
                <a:gd name="T13" fmla="*/ 588 h 773"/>
                <a:gd name="T14" fmla="*/ 273 w 409"/>
                <a:gd name="T15" fmla="*/ 725 h 773"/>
                <a:gd name="T16" fmla="*/ 225 w 409"/>
                <a:gd name="T17" fmla="*/ 773 h 773"/>
                <a:gd name="T18" fmla="*/ 178 w 409"/>
                <a:gd name="T19" fmla="*/ 773 h 773"/>
                <a:gd name="T20" fmla="*/ 136 w 409"/>
                <a:gd name="T21" fmla="*/ 684 h 773"/>
                <a:gd name="T22" fmla="*/ 273 w 409"/>
                <a:gd name="T23" fmla="*/ 588 h 773"/>
                <a:gd name="T24" fmla="*/ 314 w 409"/>
                <a:gd name="T25" fmla="*/ 452 h 773"/>
                <a:gd name="T26" fmla="*/ 314 w 409"/>
                <a:gd name="T27" fmla="*/ 273 h 773"/>
                <a:gd name="T28" fmla="*/ 273 w 409"/>
                <a:gd name="T29" fmla="*/ 273 h 773"/>
                <a:gd name="T30" fmla="*/ 273 w 409"/>
                <a:gd name="T31" fmla="*/ 226 h 773"/>
                <a:gd name="T32" fmla="*/ 225 w 409"/>
                <a:gd name="T33" fmla="*/ 226 h 773"/>
                <a:gd name="T34" fmla="*/ 178 w 409"/>
                <a:gd name="T35" fmla="*/ 226 h 773"/>
                <a:gd name="T36" fmla="*/ 178 w 409"/>
                <a:gd name="T37" fmla="*/ 178 h 773"/>
                <a:gd name="T38" fmla="*/ 136 w 409"/>
                <a:gd name="T39" fmla="*/ 178 h 773"/>
                <a:gd name="T40" fmla="*/ 136 w 409"/>
                <a:gd name="T41" fmla="*/ 226 h 773"/>
                <a:gd name="T42" fmla="*/ 89 w 409"/>
                <a:gd name="T43" fmla="*/ 226 h 773"/>
                <a:gd name="T44" fmla="*/ 40 w 409"/>
                <a:gd name="T45" fmla="*/ 226 h 773"/>
                <a:gd name="T46" fmla="*/ 0 w 409"/>
                <a:gd name="T47" fmla="*/ 178 h 773"/>
                <a:gd name="T48" fmla="*/ 89 w 409"/>
                <a:gd name="T49" fmla="*/ 89 h 773"/>
                <a:gd name="T50" fmla="*/ 136 w 409"/>
                <a:gd name="T51" fmla="*/ 0 h 773"/>
                <a:gd name="T52" fmla="*/ 178 w 409"/>
                <a:gd name="T53" fmla="*/ 41 h 773"/>
                <a:gd name="T54" fmla="*/ 225 w 409"/>
                <a:gd name="T55" fmla="*/ 4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9" h="773">
                  <a:moveTo>
                    <a:pt x="225" y="41"/>
                  </a:moveTo>
                  <a:lnTo>
                    <a:pt x="178" y="89"/>
                  </a:lnTo>
                  <a:lnTo>
                    <a:pt x="273" y="137"/>
                  </a:lnTo>
                  <a:lnTo>
                    <a:pt x="314" y="178"/>
                  </a:lnTo>
                  <a:lnTo>
                    <a:pt x="409" y="178"/>
                  </a:lnTo>
                  <a:lnTo>
                    <a:pt x="409" y="411"/>
                  </a:lnTo>
                  <a:lnTo>
                    <a:pt x="409" y="588"/>
                  </a:lnTo>
                  <a:lnTo>
                    <a:pt x="273" y="725"/>
                  </a:lnTo>
                  <a:lnTo>
                    <a:pt x="225" y="773"/>
                  </a:lnTo>
                  <a:lnTo>
                    <a:pt x="178" y="773"/>
                  </a:lnTo>
                  <a:lnTo>
                    <a:pt x="136" y="684"/>
                  </a:lnTo>
                  <a:lnTo>
                    <a:pt x="273" y="588"/>
                  </a:lnTo>
                  <a:lnTo>
                    <a:pt x="314" y="452"/>
                  </a:lnTo>
                  <a:lnTo>
                    <a:pt x="314" y="273"/>
                  </a:lnTo>
                  <a:lnTo>
                    <a:pt x="273" y="273"/>
                  </a:lnTo>
                  <a:lnTo>
                    <a:pt x="273" y="226"/>
                  </a:lnTo>
                  <a:lnTo>
                    <a:pt x="225" y="226"/>
                  </a:lnTo>
                  <a:lnTo>
                    <a:pt x="178" y="226"/>
                  </a:lnTo>
                  <a:lnTo>
                    <a:pt x="178" y="178"/>
                  </a:lnTo>
                  <a:lnTo>
                    <a:pt x="136" y="178"/>
                  </a:lnTo>
                  <a:lnTo>
                    <a:pt x="136" y="226"/>
                  </a:lnTo>
                  <a:lnTo>
                    <a:pt x="89" y="226"/>
                  </a:lnTo>
                  <a:lnTo>
                    <a:pt x="40" y="226"/>
                  </a:lnTo>
                  <a:lnTo>
                    <a:pt x="0" y="178"/>
                  </a:lnTo>
                  <a:lnTo>
                    <a:pt x="89" y="89"/>
                  </a:lnTo>
                  <a:lnTo>
                    <a:pt x="136" y="0"/>
                  </a:lnTo>
                  <a:lnTo>
                    <a:pt x="178" y="41"/>
                  </a:lnTo>
                  <a:lnTo>
                    <a:pt x="22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2" name="Freeform 218">
              <a:extLst>
                <a:ext uri="{FF2B5EF4-FFF2-40B4-BE49-F238E27FC236}">
                  <a16:creationId xmlns:a16="http://schemas.microsoft.com/office/drawing/2014/main" id="{F26C324B-C808-4D45-8D1C-638F037D0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165"/>
              <a:ext cx="100" cy="123"/>
            </a:xfrm>
            <a:custGeom>
              <a:avLst/>
              <a:gdLst>
                <a:gd name="T0" fmla="*/ 457 w 1004"/>
                <a:gd name="T1" fmla="*/ 137 h 1230"/>
                <a:gd name="T2" fmla="*/ 273 w 1004"/>
                <a:gd name="T3" fmla="*/ 226 h 1230"/>
                <a:gd name="T4" fmla="*/ 361 w 1004"/>
                <a:gd name="T5" fmla="*/ 273 h 1230"/>
                <a:gd name="T6" fmla="*/ 410 w 1004"/>
                <a:gd name="T7" fmla="*/ 362 h 1230"/>
                <a:gd name="T8" fmla="*/ 635 w 1004"/>
                <a:gd name="T9" fmla="*/ 362 h 1230"/>
                <a:gd name="T10" fmla="*/ 730 w 1004"/>
                <a:gd name="T11" fmla="*/ 411 h 1230"/>
                <a:gd name="T12" fmla="*/ 819 w 1004"/>
                <a:gd name="T13" fmla="*/ 411 h 1230"/>
                <a:gd name="T14" fmla="*/ 730 w 1004"/>
                <a:gd name="T15" fmla="*/ 499 h 1230"/>
                <a:gd name="T16" fmla="*/ 457 w 1004"/>
                <a:gd name="T17" fmla="*/ 635 h 1230"/>
                <a:gd name="T18" fmla="*/ 594 w 1004"/>
                <a:gd name="T19" fmla="*/ 684 h 1230"/>
                <a:gd name="T20" fmla="*/ 635 w 1004"/>
                <a:gd name="T21" fmla="*/ 725 h 1230"/>
                <a:gd name="T22" fmla="*/ 730 w 1004"/>
                <a:gd name="T23" fmla="*/ 725 h 1230"/>
                <a:gd name="T24" fmla="*/ 956 w 1004"/>
                <a:gd name="T25" fmla="*/ 725 h 1230"/>
                <a:gd name="T26" fmla="*/ 1004 w 1004"/>
                <a:gd name="T27" fmla="*/ 773 h 1230"/>
                <a:gd name="T28" fmla="*/ 868 w 1004"/>
                <a:gd name="T29" fmla="*/ 861 h 1230"/>
                <a:gd name="T30" fmla="*/ 635 w 1004"/>
                <a:gd name="T31" fmla="*/ 957 h 1230"/>
                <a:gd name="T32" fmla="*/ 224 w 1004"/>
                <a:gd name="T33" fmla="*/ 910 h 1230"/>
                <a:gd name="T34" fmla="*/ 224 w 1004"/>
                <a:gd name="T35" fmla="*/ 998 h 1230"/>
                <a:gd name="T36" fmla="*/ 361 w 1004"/>
                <a:gd name="T37" fmla="*/ 1046 h 1230"/>
                <a:gd name="T38" fmla="*/ 594 w 1004"/>
                <a:gd name="T39" fmla="*/ 1094 h 1230"/>
                <a:gd name="T40" fmla="*/ 594 w 1004"/>
                <a:gd name="T41" fmla="*/ 1183 h 1230"/>
                <a:gd name="T42" fmla="*/ 410 w 1004"/>
                <a:gd name="T43" fmla="*/ 1183 h 1230"/>
                <a:gd name="T44" fmla="*/ 47 w 1004"/>
                <a:gd name="T45" fmla="*/ 998 h 1230"/>
                <a:gd name="T46" fmla="*/ 47 w 1004"/>
                <a:gd name="T47" fmla="*/ 861 h 1230"/>
                <a:gd name="T48" fmla="*/ 0 w 1004"/>
                <a:gd name="T49" fmla="*/ 773 h 1230"/>
                <a:gd name="T50" fmla="*/ 88 w 1004"/>
                <a:gd name="T51" fmla="*/ 773 h 1230"/>
                <a:gd name="T52" fmla="*/ 184 w 1004"/>
                <a:gd name="T53" fmla="*/ 773 h 1230"/>
                <a:gd name="T54" fmla="*/ 88 w 1004"/>
                <a:gd name="T55" fmla="*/ 684 h 1230"/>
                <a:gd name="T56" fmla="*/ 47 w 1004"/>
                <a:gd name="T57" fmla="*/ 499 h 1230"/>
                <a:gd name="T58" fmla="*/ 184 w 1004"/>
                <a:gd name="T59" fmla="*/ 499 h 1230"/>
                <a:gd name="T60" fmla="*/ 184 w 1004"/>
                <a:gd name="T61" fmla="*/ 451 h 1230"/>
                <a:gd name="T62" fmla="*/ 88 w 1004"/>
                <a:gd name="T63" fmla="*/ 362 h 1230"/>
                <a:gd name="T64" fmla="*/ 0 w 1004"/>
                <a:gd name="T65" fmla="*/ 273 h 1230"/>
                <a:gd name="T66" fmla="*/ 47 w 1004"/>
                <a:gd name="T67" fmla="*/ 137 h 1230"/>
                <a:gd name="T68" fmla="*/ 273 w 1004"/>
                <a:gd name="T69" fmla="*/ 89 h 1230"/>
                <a:gd name="T70" fmla="*/ 457 w 1004"/>
                <a:gd name="T71" fmla="*/ 0 h 1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4" h="1230">
                  <a:moveTo>
                    <a:pt x="546" y="41"/>
                  </a:moveTo>
                  <a:lnTo>
                    <a:pt x="457" y="137"/>
                  </a:lnTo>
                  <a:lnTo>
                    <a:pt x="361" y="178"/>
                  </a:lnTo>
                  <a:lnTo>
                    <a:pt x="273" y="226"/>
                  </a:lnTo>
                  <a:lnTo>
                    <a:pt x="320" y="273"/>
                  </a:lnTo>
                  <a:lnTo>
                    <a:pt x="361" y="273"/>
                  </a:lnTo>
                  <a:lnTo>
                    <a:pt x="410" y="273"/>
                  </a:lnTo>
                  <a:lnTo>
                    <a:pt x="410" y="362"/>
                  </a:lnTo>
                  <a:lnTo>
                    <a:pt x="499" y="362"/>
                  </a:lnTo>
                  <a:lnTo>
                    <a:pt x="635" y="362"/>
                  </a:lnTo>
                  <a:lnTo>
                    <a:pt x="730" y="315"/>
                  </a:lnTo>
                  <a:lnTo>
                    <a:pt x="730" y="411"/>
                  </a:lnTo>
                  <a:lnTo>
                    <a:pt x="772" y="411"/>
                  </a:lnTo>
                  <a:lnTo>
                    <a:pt x="819" y="411"/>
                  </a:lnTo>
                  <a:lnTo>
                    <a:pt x="868" y="411"/>
                  </a:lnTo>
                  <a:lnTo>
                    <a:pt x="730" y="499"/>
                  </a:lnTo>
                  <a:lnTo>
                    <a:pt x="594" y="588"/>
                  </a:lnTo>
                  <a:lnTo>
                    <a:pt x="457" y="635"/>
                  </a:lnTo>
                  <a:lnTo>
                    <a:pt x="499" y="684"/>
                  </a:lnTo>
                  <a:lnTo>
                    <a:pt x="594" y="684"/>
                  </a:lnTo>
                  <a:lnTo>
                    <a:pt x="683" y="684"/>
                  </a:lnTo>
                  <a:lnTo>
                    <a:pt x="635" y="725"/>
                  </a:lnTo>
                  <a:lnTo>
                    <a:pt x="683" y="773"/>
                  </a:lnTo>
                  <a:lnTo>
                    <a:pt x="730" y="725"/>
                  </a:lnTo>
                  <a:lnTo>
                    <a:pt x="730" y="773"/>
                  </a:lnTo>
                  <a:lnTo>
                    <a:pt x="956" y="725"/>
                  </a:lnTo>
                  <a:lnTo>
                    <a:pt x="956" y="773"/>
                  </a:lnTo>
                  <a:lnTo>
                    <a:pt x="1004" y="773"/>
                  </a:lnTo>
                  <a:lnTo>
                    <a:pt x="956" y="821"/>
                  </a:lnTo>
                  <a:lnTo>
                    <a:pt x="868" y="861"/>
                  </a:lnTo>
                  <a:lnTo>
                    <a:pt x="819" y="910"/>
                  </a:lnTo>
                  <a:lnTo>
                    <a:pt x="635" y="957"/>
                  </a:lnTo>
                  <a:lnTo>
                    <a:pt x="410" y="998"/>
                  </a:lnTo>
                  <a:lnTo>
                    <a:pt x="224" y="910"/>
                  </a:lnTo>
                  <a:lnTo>
                    <a:pt x="224" y="957"/>
                  </a:lnTo>
                  <a:lnTo>
                    <a:pt x="224" y="998"/>
                  </a:lnTo>
                  <a:lnTo>
                    <a:pt x="273" y="998"/>
                  </a:lnTo>
                  <a:lnTo>
                    <a:pt x="361" y="1046"/>
                  </a:lnTo>
                  <a:lnTo>
                    <a:pt x="457" y="1094"/>
                  </a:lnTo>
                  <a:lnTo>
                    <a:pt x="594" y="1094"/>
                  </a:lnTo>
                  <a:lnTo>
                    <a:pt x="594" y="1135"/>
                  </a:lnTo>
                  <a:lnTo>
                    <a:pt x="594" y="1183"/>
                  </a:lnTo>
                  <a:lnTo>
                    <a:pt x="594" y="1230"/>
                  </a:lnTo>
                  <a:lnTo>
                    <a:pt x="410" y="1183"/>
                  </a:lnTo>
                  <a:lnTo>
                    <a:pt x="224" y="1094"/>
                  </a:lnTo>
                  <a:lnTo>
                    <a:pt x="47" y="998"/>
                  </a:lnTo>
                  <a:lnTo>
                    <a:pt x="47" y="957"/>
                  </a:lnTo>
                  <a:lnTo>
                    <a:pt x="47" y="861"/>
                  </a:lnTo>
                  <a:lnTo>
                    <a:pt x="0" y="821"/>
                  </a:lnTo>
                  <a:lnTo>
                    <a:pt x="0" y="773"/>
                  </a:lnTo>
                  <a:lnTo>
                    <a:pt x="47" y="725"/>
                  </a:lnTo>
                  <a:lnTo>
                    <a:pt x="88" y="773"/>
                  </a:lnTo>
                  <a:lnTo>
                    <a:pt x="136" y="773"/>
                  </a:lnTo>
                  <a:lnTo>
                    <a:pt x="184" y="773"/>
                  </a:lnTo>
                  <a:lnTo>
                    <a:pt x="136" y="725"/>
                  </a:lnTo>
                  <a:lnTo>
                    <a:pt x="88" y="684"/>
                  </a:lnTo>
                  <a:lnTo>
                    <a:pt x="88" y="588"/>
                  </a:lnTo>
                  <a:lnTo>
                    <a:pt x="47" y="499"/>
                  </a:lnTo>
                  <a:lnTo>
                    <a:pt x="88" y="451"/>
                  </a:lnTo>
                  <a:lnTo>
                    <a:pt x="184" y="499"/>
                  </a:lnTo>
                  <a:lnTo>
                    <a:pt x="273" y="499"/>
                  </a:lnTo>
                  <a:lnTo>
                    <a:pt x="184" y="451"/>
                  </a:lnTo>
                  <a:lnTo>
                    <a:pt x="88" y="451"/>
                  </a:lnTo>
                  <a:lnTo>
                    <a:pt x="88" y="362"/>
                  </a:lnTo>
                  <a:lnTo>
                    <a:pt x="47" y="315"/>
                  </a:lnTo>
                  <a:lnTo>
                    <a:pt x="0" y="273"/>
                  </a:lnTo>
                  <a:lnTo>
                    <a:pt x="0" y="178"/>
                  </a:lnTo>
                  <a:lnTo>
                    <a:pt x="47" y="137"/>
                  </a:lnTo>
                  <a:lnTo>
                    <a:pt x="136" y="137"/>
                  </a:lnTo>
                  <a:lnTo>
                    <a:pt x="273" y="89"/>
                  </a:lnTo>
                  <a:lnTo>
                    <a:pt x="361" y="89"/>
                  </a:lnTo>
                  <a:lnTo>
                    <a:pt x="457" y="0"/>
                  </a:lnTo>
                  <a:lnTo>
                    <a:pt x="54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3" name="Freeform 219">
              <a:extLst>
                <a:ext uri="{FF2B5EF4-FFF2-40B4-BE49-F238E27FC236}">
                  <a16:creationId xmlns:a16="http://schemas.microsoft.com/office/drawing/2014/main" id="{E7C39429-62ED-492D-89A4-5611B8D2E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265"/>
              <a:ext cx="123" cy="87"/>
            </a:xfrm>
            <a:custGeom>
              <a:avLst/>
              <a:gdLst>
                <a:gd name="T0" fmla="*/ 458 w 1230"/>
                <a:gd name="T1" fmla="*/ 185 h 869"/>
                <a:gd name="T2" fmla="*/ 506 w 1230"/>
                <a:gd name="T3" fmla="*/ 185 h 869"/>
                <a:gd name="T4" fmla="*/ 546 w 1230"/>
                <a:gd name="T5" fmla="*/ 232 h 869"/>
                <a:gd name="T6" fmla="*/ 595 w 1230"/>
                <a:gd name="T7" fmla="*/ 232 h 869"/>
                <a:gd name="T8" fmla="*/ 916 w 1230"/>
                <a:gd name="T9" fmla="*/ 274 h 869"/>
                <a:gd name="T10" fmla="*/ 821 w 1230"/>
                <a:gd name="T11" fmla="*/ 321 h 869"/>
                <a:gd name="T12" fmla="*/ 957 w 1230"/>
                <a:gd name="T13" fmla="*/ 370 h 869"/>
                <a:gd name="T14" fmla="*/ 1094 w 1230"/>
                <a:gd name="T15" fmla="*/ 370 h 869"/>
                <a:gd name="T16" fmla="*/ 1230 w 1230"/>
                <a:gd name="T17" fmla="*/ 370 h 869"/>
                <a:gd name="T18" fmla="*/ 1230 w 1230"/>
                <a:gd name="T19" fmla="*/ 458 h 869"/>
                <a:gd name="T20" fmla="*/ 546 w 1230"/>
                <a:gd name="T21" fmla="*/ 547 h 869"/>
                <a:gd name="T22" fmla="*/ 595 w 1230"/>
                <a:gd name="T23" fmla="*/ 595 h 869"/>
                <a:gd name="T24" fmla="*/ 683 w 1230"/>
                <a:gd name="T25" fmla="*/ 643 h 869"/>
                <a:gd name="T26" fmla="*/ 683 w 1230"/>
                <a:gd name="T27" fmla="*/ 684 h 869"/>
                <a:gd name="T28" fmla="*/ 546 w 1230"/>
                <a:gd name="T29" fmla="*/ 684 h 869"/>
                <a:gd name="T30" fmla="*/ 458 w 1230"/>
                <a:gd name="T31" fmla="*/ 732 h 869"/>
                <a:gd name="T32" fmla="*/ 369 w 1230"/>
                <a:gd name="T33" fmla="*/ 732 h 869"/>
                <a:gd name="T34" fmla="*/ 410 w 1230"/>
                <a:gd name="T35" fmla="*/ 780 h 869"/>
                <a:gd name="T36" fmla="*/ 506 w 1230"/>
                <a:gd name="T37" fmla="*/ 820 h 869"/>
                <a:gd name="T38" fmla="*/ 369 w 1230"/>
                <a:gd name="T39" fmla="*/ 869 h 869"/>
                <a:gd name="T40" fmla="*/ 137 w 1230"/>
                <a:gd name="T41" fmla="*/ 820 h 869"/>
                <a:gd name="T42" fmla="*/ 0 w 1230"/>
                <a:gd name="T43" fmla="*/ 732 h 869"/>
                <a:gd name="T44" fmla="*/ 0 w 1230"/>
                <a:gd name="T45" fmla="*/ 684 h 869"/>
                <a:gd name="T46" fmla="*/ 0 w 1230"/>
                <a:gd name="T47" fmla="*/ 643 h 869"/>
                <a:gd name="T48" fmla="*/ 48 w 1230"/>
                <a:gd name="T49" fmla="*/ 595 h 869"/>
                <a:gd name="T50" fmla="*/ 0 w 1230"/>
                <a:gd name="T51" fmla="*/ 547 h 869"/>
                <a:gd name="T52" fmla="*/ 0 w 1230"/>
                <a:gd name="T53" fmla="*/ 506 h 869"/>
                <a:gd name="T54" fmla="*/ 0 w 1230"/>
                <a:gd name="T55" fmla="*/ 458 h 869"/>
                <a:gd name="T56" fmla="*/ 48 w 1230"/>
                <a:gd name="T57" fmla="*/ 458 h 869"/>
                <a:gd name="T58" fmla="*/ 96 w 1230"/>
                <a:gd name="T59" fmla="*/ 506 h 869"/>
                <a:gd name="T60" fmla="*/ 137 w 1230"/>
                <a:gd name="T61" fmla="*/ 370 h 869"/>
                <a:gd name="T62" fmla="*/ 137 w 1230"/>
                <a:gd name="T63" fmla="*/ 232 h 869"/>
                <a:gd name="T64" fmla="*/ 273 w 1230"/>
                <a:gd name="T65" fmla="*/ 232 h 869"/>
                <a:gd name="T66" fmla="*/ 369 w 1230"/>
                <a:gd name="T67" fmla="*/ 370 h 869"/>
                <a:gd name="T68" fmla="*/ 506 w 1230"/>
                <a:gd name="T69" fmla="*/ 458 h 869"/>
                <a:gd name="T70" fmla="*/ 683 w 1230"/>
                <a:gd name="T71" fmla="*/ 458 h 869"/>
                <a:gd name="T72" fmla="*/ 683 w 1230"/>
                <a:gd name="T73" fmla="*/ 411 h 869"/>
                <a:gd name="T74" fmla="*/ 458 w 1230"/>
                <a:gd name="T75" fmla="*/ 370 h 869"/>
                <a:gd name="T76" fmla="*/ 322 w 1230"/>
                <a:gd name="T77" fmla="*/ 232 h 869"/>
                <a:gd name="T78" fmla="*/ 322 w 1230"/>
                <a:gd name="T79" fmla="*/ 0 h 869"/>
                <a:gd name="T80" fmla="*/ 322 w 1230"/>
                <a:gd name="T81" fmla="*/ 96 h 869"/>
                <a:gd name="T82" fmla="*/ 369 w 1230"/>
                <a:gd name="T83" fmla="*/ 137 h 869"/>
                <a:gd name="T84" fmla="*/ 458 w 1230"/>
                <a:gd name="T85" fmla="*/ 185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30" h="869">
                  <a:moveTo>
                    <a:pt x="458" y="185"/>
                  </a:moveTo>
                  <a:lnTo>
                    <a:pt x="506" y="185"/>
                  </a:lnTo>
                  <a:lnTo>
                    <a:pt x="546" y="232"/>
                  </a:lnTo>
                  <a:lnTo>
                    <a:pt x="595" y="232"/>
                  </a:lnTo>
                  <a:lnTo>
                    <a:pt x="916" y="274"/>
                  </a:lnTo>
                  <a:lnTo>
                    <a:pt x="821" y="321"/>
                  </a:lnTo>
                  <a:lnTo>
                    <a:pt x="957" y="370"/>
                  </a:lnTo>
                  <a:lnTo>
                    <a:pt x="1094" y="370"/>
                  </a:lnTo>
                  <a:lnTo>
                    <a:pt x="1230" y="370"/>
                  </a:lnTo>
                  <a:lnTo>
                    <a:pt x="1230" y="458"/>
                  </a:lnTo>
                  <a:lnTo>
                    <a:pt x="546" y="547"/>
                  </a:lnTo>
                  <a:lnTo>
                    <a:pt x="595" y="595"/>
                  </a:lnTo>
                  <a:lnTo>
                    <a:pt x="683" y="643"/>
                  </a:lnTo>
                  <a:lnTo>
                    <a:pt x="683" y="684"/>
                  </a:lnTo>
                  <a:lnTo>
                    <a:pt x="546" y="684"/>
                  </a:lnTo>
                  <a:lnTo>
                    <a:pt x="458" y="732"/>
                  </a:lnTo>
                  <a:lnTo>
                    <a:pt x="369" y="732"/>
                  </a:lnTo>
                  <a:lnTo>
                    <a:pt x="410" y="780"/>
                  </a:lnTo>
                  <a:lnTo>
                    <a:pt x="506" y="820"/>
                  </a:lnTo>
                  <a:lnTo>
                    <a:pt x="369" y="869"/>
                  </a:lnTo>
                  <a:lnTo>
                    <a:pt x="137" y="820"/>
                  </a:lnTo>
                  <a:lnTo>
                    <a:pt x="0" y="732"/>
                  </a:lnTo>
                  <a:lnTo>
                    <a:pt x="0" y="684"/>
                  </a:lnTo>
                  <a:lnTo>
                    <a:pt x="0" y="643"/>
                  </a:lnTo>
                  <a:lnTo>
                    <a:pt x="48" y="595"/>
                  </a:lnTo>
                  <a:lnTo>
                    <a:pt x="0" y="547"/>
                  </a:lnTo>
                  <a:lnTo>
                    <a:pt x="0" y="506"/>
                  </a:lnTo>
                  <a:lnTo>
                    <a:pt x="0" y="458"/>
                  </a:lnTo>
                  <a:lnTo>
                    <a:pt x="48" y="458"/>
                  </a:lnTo>
                  <a:lnTo>
                    <a:pt x="96" y="506"/>
                  </a:lnTo>
                  <a:lnTo>
                    <a:pt x="137" y="370"/>
                  </a:lnTo>
                  <a:lnTo>
                    <a:pt x="137" y="232"/>
                  </a:lnTo>
                  <a:lnTo>
                    <a:pt x="273" y="232"/>
                  </a:lnTo>
                  <a:lnTo>
                    <a:pt x="369" y="370"/>
                  </a:lnTo>
                  <a:lnTo>
                    <a:pt x="506" y="458"/>
                  </a:lnTo>
                  <a:lnTo>
                    <a:pt x="683" y="458"/>
                  </a:lnTo>
                  <a:lnTo>
                    <a:pt x="683" y="411"/>
                  </a:lnTo>
                  <a:lnTo>
                    <a:pt x="458" y="370"/>
                  </a:lnTo>
                  <a:lnTo>
                    <a:pt x="322" y="232"/>
                  </a:lnTo>
                  <a:lnTo>
                    <a:pt x="322" y="0"/>
                  </a:lnTo>
                  <a:lnTo>
                    <a:pt x="322" y="96"/>
                  </a:lnTo>
                  <a:lnTo>
                    <a:pt x="369" y="137"/>
                  </a:lnTo>
                  <a:lnTo>
                    <a:pt x="458" y="1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4" name="Freeform 220">
              <a:extLst>
                <a:ext uri="{FF2B5EF4-FFF2-40B4-BE49-F238E27FC236}">
                  <a16:creationId xmlns:a16="http://schemas.microsoft.com/office/drawing/2014/main" id="{386C5DC7-3228-430E-AF98-D627E0082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233"/>
              <a:ext cx="4" cy="5"/>
            </a:xfrm>
            <a:custGeom>
              <a:avLst/>
              <a:gdLst>
                <a:gd name="T0" fmla="*/ 41 w 41"/>
                <a:gd name="T1" fmla="*/ 41 h 41"/>
                <a:gd name="T2" fmla="*/ 0 w 41"/>
                <a:gd name="T3" fmla="*/ 41 h 41"/>
                <a:gd name="T4" fmla="*/ 0 w 41"/>
                <a:gd name="T5" fmla="*/ 0 h 41"/>
                <a:gd name="T6" fmla="*/ 41 w 41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41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41" y="4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5" name="Freeform 221">
              <a:extLst>
                <a:ext uri="{FF2B5EF4-FFF2-40B4-BE49-F238E27FC236}">
                  <a16:creationId xmlns:a16="http://schemas.microsoft.com/office/drawing/2014/main" id="{231DF352-6B3F-4E11-A82D-AB694E19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242"/>
              <a:ext cx="27" cy="9"/>
            </a:xfrm>
            <a:custGeom>
              <a:avLst/>
              <a:gdLst>
                <a:gd name="T0" fmla="*/ 273 w 273"/>
                <a:gd name="T1" fmla="*/ 88 h 88"/>
                <a:gd name="T2" fmla="*/ 177 w 273"/>
                <a:gd name="T3" fmla="*/ 88 h 88"/>
                <a:gd name="T4" fmla="*/ 89 w 273"/>
                <a:gd name="T5" fmla="*/ 48 h 88"/>
                <a:gd name="T6" fmla="*/ 0 w 273"/>
                <a:gd name="T7" fmla="*/ 0 h 88"/>
                <a:gd name="T8" fmla="*/ 89 w 273"/>
                <a:gd name="T9" fmla="*/ 48 h 88"/>
                <a:gd name="T10" fmla="*/ 177 w 273"/>
                <a:gd name="T11" fmla="*/ 88 h 88"/>
                <a:gd name="T12" fmla="*/ 273 w 273"/>
                <a:gd name="T1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" h="88">
                  <a:moveTo>
                    <a:pt x="273" y="88"/>
                  </a:moveTo>
                  <a:lnTo>
                    <a:pt x="177" y="88"/>
                  </a:lnTo>
                  <a:lnTo>
                    <a:pt x="89" y="48"/>
                  </a:lnTo>
                  <a:lnTo>
                    <a:pt x="0" y="0"/>
                  </a:lnTo>
                  <a:lnTo>
                    <a:pt x="89" y="48"/>
                  </a:lnTo>
                  <a:lnTo>
                    <a:pt x="177" y="88"/>
                  </a:lnTo>
                  <a:lnTo>
                    <a:pt x="273" y="8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6" name="Freeform 222">
              <a:extLst>
                <a:ext uri="{FF2B5EF4-FFF2-40B4-BE49-F238E27FC236}">
                  <a16:creationId xmlns:a16="http://schemas.microsoft.com/office/drawing/2014/main" id="{4C91B44B-7BD5-4CD2-80AF-A62F237EB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311"/>
              <a:ext cx="22" cy="9"/>
            </a:xfrm>
            <a:custGeom>
              <a:avLst/>
              <a:gdLst>
                <a:gd name="T0" fmla="*/ 225 w 225"/>
                <a:gd name="T1" fmla="*/ 89 h 89"/>
                <a:gd name="T2" fmla="*/ 136 w 225"/>
                <a:gd name="T3" fmla="*/ 89 h 89"/>
                <a:gd name="T4" fmla="*/ 40 w 225"/>
                <a:gd name="T5" fmla="*/ 48 h 89"/>
                <a:gd name="T6" fmla="*/ 0 w 225"/>
                <a:gd name="T7" fmla="*/ 0 h 89"/>
                <a:gd name="T8" fmla="*/ 225 w 225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89">
                  <a:moveTo>
                    <a:pt x="225" y="89"/>
                  </a:moveTo>
                  <a:lnTo>
                    <a:pt x="136" y="89"/>
                  </a:lnTo>
                  <a:lnTo>
                    <a:pt x="40" y="48"/>
                  </a:lnTo>
                  <a:lnTo>
                    <a:pt x="0" y="0"/>
                  </a:lnTo>
                  <a:lnTo>
                    <a:pt x="225" y="8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7" name="Freeform 223">
              <a:extLst>
                <a:ext uri="{FF2B5EF4-FFF2-40B4-BE49-F238E27FC236}">
                  <a16:creationId xmlns:a16="http://schemas.microsoft.com/office/drawing/2014/main" id="{2138C870-A724-427B-88BF-4A2432D6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097"/>
              <a:ext cx="68" cy="58"/>
            </a:xfrm>
            <a:custGeom>
              <a:avLst/>
              <a:gdLst>
                <a:gd name="T0" fmla="*/ 683 w 683"/>
                <a:gd name="T1" fmla="*/ 42 h 588"/>
                <a:gd name="T2" fmla="*/ 459 w 683"/>
                <a:gd name="T3" fmla="*/ 226 h 588"/>
                <a:gd name="T4" fmla="*/ 274 w 683"/>
                <a:gd name="T5" fmla="*/ 451 h 588"/>
                <a:gd name="T6" fmla="*/ 48 w 683"/>
                <a:gd name="T7" fmla="*/ 588 h 588"/>
                <a:gd name="T8" fmla="*/ 0 w 683"/>
                <a:gd name="T9" fmla="*/ 547 h 588"/>
                <a:gd name="T10" fmla="*/ 90 w 683"/>
                <a:gd name="T11" fmla="*/ 500 h 588"/>
                <a:gd name="T12" fmla="*/ 184 w 683"/>
                <a:gd name="T13" fmla="*/ 411 h 588"/>
                <a:gd name="T14" fmla="*/ 321 w 683"/>
                <a:gd name="T15" fmla="*/ 362 h 588"/>
                <a:gd name="T16" fmla="*/ 321 w 683"/>
                <a:gd name="T17" fmla="*/ 315 h 588"/>
                <a:gd name="T18" fmla="*/ 363 w 683"/>
                <a:gd name="T19" fmla="*/ 274 h 588"/>
                <a:gd name="T20" fmla="*/ 459 w 683"/>
                <a:gd name="T21" fmla="*/ 178 h 588"/>
                <a:gd name="T22" fmla="*/ 595 w 683"/>
                <a:gd name="T23" fmla="*/ 89 h 588"/>
                <a:gd name="T24" fmla="*/ 595 w 683"/>
                <a:gd name="T25" fmla="*/ 42 h 588"/>
                <a:gd name="T26" fmla="*/ 636 w 683"/>
                <a:gd name="T27" fmla="*/ 0 h 588"/>
                <a:gd name="T28" fmla="*/ 683 w 683"/>
                <a:gd name="T29" fmla="*/ 0 h 588"/>
                <a:gd name="T30" fmla="*/ 683 w 683"/>
                <a:gd name="T31" fmla="*/ 4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3" h="588">
                  <a:moveTo>
                    <a:pt x="683" y="42"/>
                  </a:moveTo>
                  <a:lnTo>
                    <a:pt x="459" y="226"/>
                  </a:lnTo>
                  <a:lnTo>
                    <a:pt x="274" y="451"/>
                  </a:lnTo>
                  <a:lnTo>
                    <a:pt x="48" y="588"/>
                  </a:lnTo>
                  <a:lnTo>
                    <a:pt x="0" y="547"/>
                  </a:lnTo>
                  <a:lnTo>
                    <a:pt x="90" y="500"/>
                  </a:lnTo>
                  <a:lnTo>
                    <a:pt x="184" y="411"/>
                  </a:lnTo>
                  <a:lnTo>
                    <a:pt x="321" y="362"/>
                  </a:lnTo>
                  <a:lnTo>
                    <a:pt x="321" y="315"/>
                  </a:lnTo>
                  <a:lnTo>
                    <a:pt x="363" y="274"/>
                  </a:lnTo>
                  <a:lnTo>
                    <a:pt x="459" y="178"/>
                  </a:lnTo>
                  <a:lnTo>
                    <a:pt x="595" y="89"/>
                  </a:lnTo>
                  <a:lnTo>
                    <a:pt x="595" y="42"/>
                  </a:lnTo>
                  <a:lnTo>
                    <a:pt x="636" y="0"/>
                  </a:lnTo>
                  <a:lnTo>
                    <a:pt x="683" y="0"/>
                  </a:lnTo>
                  <a:lnTo>
                    <a:pt x="683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8" name="Freeform 224">
              <a:extLst>
                <a:ext uri="{FF2B5EF4-FFF2-40B4-BE49-F238E27FC236}">
                  <a16:creationId xmlns:a16="http://schemas.microsoft.com/office/drawing/2014/main" id="{DDA397F0-D920-44DC-815E-B6983A6B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106"/>
              <a:ext cx="73" cy="45"/>
            </a:xfrm>
            <a:custGeom>
              <a:avLst/>
              <a:gdLst>
                <a:gd name="T0" fmla="*/ 732 w 732"/>
                <a:gd name="T1" fmla="*/ 0 h 458"/>
                <a:gd name="T2" fmla="*/ 637 w 732"/>
                <a:gd name="T3" fmla="*/ 89 h 458"/>
                <a:gd name="T4" fmla="*/ 595 w 732"/>
                <a:gd name="T5" fmla="*/ 137 h 458"/>
                <a:gd name="T6" fmla="*/ 499 w 732"/>
                <a:gd name="T7" fmla="*/ 137 h 458"/>
                <a:gd name="T8" fmla="*/ 459 w 732"/>
                <a:gd name="T9" fmla="*/ 185 h 458"/>
                <a:gd name="T10" fmla="*/ 363 w 732"/>
                <a:gd name="T11" fmla="*/ 273 h 458"/>
                <a:gd name="T12" fmla="*/ 322 w 732"/>
                <a:gd name="T13" fmla="*/ 273 h 458"/>
                <a:gd name="T14" fmla="*/ 226 w 732"/>
                <a:gd name="T15" fmla="*/ 362 h 458"/>
                <a:gd name="T16" fmla="*/ 90 w 732"/>
                <a:gd name="T17" fmla="*/ 411 h 458"/>
                <a:gd name="T18" fmla="*/ 0 w 732"/>
                <a:gd name="T19" fmla="*/ 458 h 458"/>
                <a:gd name="T20" fmla="*/ 49 w 732"/>
                <a:gd name="T21" fmla="*/ 411 h 458"/>
                <a:gd name="T22" fmla="*/ 137 w 732"/>
                <a:gd name="T23" fmla="*/ 411 h 458"/>
                <a:gd name="T24" fmla="*/ 185 w 732"/>
                <a:gd name="T25" fmla="*/ 322 h 458"/>
                <a:gd name="T26" fmla="*/ 363 w 732"/>
                <a:gd name="T27" fmla="*/ 226 h 458"/>
                <a:gd name="T28" fmla="*/ 499 w 732"/>
                <a:gd name="T29" fmla="*/ 137 h 458"/>
                <a:gd name="T30" fmla="*/ 684 w 732"/>
                <a:gd name="T31" fmla="*/ 0 h 458"/>
                <a:gd name="T32" fmla="*/ 732 w 732"/>
                <a:gd name="T33" fmla="*/ 0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2" h="458">
                  <a:moveTo>
                    <a:pt x="732" y="0"/>
                  </a:moveTo>
                  <a:lnTo>
                    <a:pt x="637" y="89"/>
                  </a:lnTo>
                  <a:lnTo>
                    <a:pt x="595" y="137"/>
                  </a:lnTo>
                  <a:lnTo>
                    <a:pt x="499" y="137"/>
                  </a:lnTo>
                  <a:lnTo>
                    <a:pt x="459" y="185"/>
                  </a:lnTo>
                  <a:lnTo>
                    <a:pt x="363" y="273"/>
                  </a:lnTo>
                  <a:lnTo>
                    <a:pt x="322" y="273"/>
                  </a:lnTo>
                  <a:lnTo>
                    <a:pt x="226" y="362"/>
                  </a:lnTo>
                  <a:lnTo>
                    <a:pt x="90" y="411"/>
                  </a:lnTo>
                  <a:lnTo>
                    <a:pt x="0" y="458"/>
                  </a:lnTo>
                  <a:lnTo>
                    <a:pt x="49" y="411"/>
                  </a:lnTo>
                  <a:lnTo>
                    <a:pt x="137" y="411"/>
                  </a:lnTo>
                  <a:lnTo>
                    <a:pt x="185" y="322"/>
                  </a:lnTo>
                  <a:lnTo>
                    <a:pt x="363" y="226"/>
                  </a:lnTo>
                  <a:lnTo>
                    <a:pt x="499" y="137"/>
                  </a:lnTo>
                  <a:lnTo>
                    <a:pt x="684" y="0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49" name="Freeform 225">
              <a:extLst>
                <a:ext uri="{FF2B5EF4-FFF2-40B4-BE49-F238E27FC236}">
                  <a16:creationId xmlns:a16="http://schemas.microsoft.com/office/drawing/2014/main" id="{02453187-A81E-4680-ACBE-B603D215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110"/>
              <a:ext cx="118" cy="78"/>
            </a:xfrm>
            <a:custGeom>
              <a:avLst/>
              <a:gdLst>
                <a:gd name="T0" fmla="*/ 1182 w 1182"/>
                <a:gd name="T1" fmla="*/ 0 h 773"/>
                <a:gd name="T2" fmla="*/ 1141 w 1182"/>
                <a:gd name="T3" fmla="*/ 41 h 773"/>
                <a:gd name="T4" fmla="*/ 1093 w 1182"/>
                <a:gd name="T5" fmla="*/ 89 h 773"/>
                <a:gd name="T6" fmla="*/ 1046 w 1182"/>
                <a:gd name="T7" fmla="*/ 137 h 773"/>
                <a:gd name="T8" fmla="*/ 683 w 1182"/>
                <a:gd name="T9" fmla="*/ 363 h 773"/>
                <a:gd name="T10" fmla="*/ 363 w 1182"/>
                <a:gd name="T11" fmla="*/ 588 h 773"/>
                <a:gd name="T12" fmla="*/ 48 w 1182"/>
                <a:gd name="T13" fmla="*/ 773 h 773"/>
                <a:gd name="T14" fmla="*/ 0 w 1182"/>
                <a:gd name="T15" fmla="*/ 773 h 773"/>
                <a:gd name="T16" fmla="*/ 273 w 1182"/>
                <a:gd name="T17" fmla="*/ 588 h 773"/>
                <a:gd name="T18" fmla="*/ 547 w 1182"/>
                <a:gd name="T19" fmla="*/ 410 h 773"/>
                <a:gd name="T20" fmla="*/ 820 w 1182"/>
                <a:gd name="T21" fmla="*/ 178 h 773"/>
                <a:gd name="T22" fmla="*/ 1141 w 1182"/>
                <a:gd name="T23" fmla="*/ 0 h 773"/>
                <a:gd name="T24" fmla="*/ 1182 w 1182"/>
                <a:gd name="T25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2" h="773">
                  <a:moveTo>
                    <a:pt x="1182" y="0"/>
                  </a:moveTo>
                  <a:lnTo>
                    <a:pt x="1141" y="41"/>
                  </a:lnTo>
                  <a:lnTo>
                    <a:pt x="1093" y="89"/>
                  </a:lnTo>
                  <a:lnTo>
                    <a:pt x="1046" y="137"/>
                  </a:lnTo>
                  <a:lnTo>
                    <a:pt x="683" y="363"/>
                  </a:lnTo>
                  <a:lnTo>
                    <a:pt x="363" y="588"/>
                  </a:lnTo>
                  <a:lnTo>
                    <a:pt x="48" y="773"/>
                  </a:lnTo>
                  <a:lnTo>
                    <a:pt x="0" y="773"/>
                  </a:lnTo>
                  <a:lnTo>
                    <a:pt x="273" y="588"/>
                  </a:lnTo>
                  <a:lnTo>
                    <a:pt x="547" y="410"/>
                  </a:lnTo>
                  <a:lnTo>
                    <a:pt x="820" y="178"/>
                  </a:lnTo>
                  <a:lnTo>
                    <a:pt x="1141" y="0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0" name="Freeform 226">
              <a:extLst>
                <a:ext uri="{FF2B5EF4-FFF2-40B4-BE49-F238E27FC236}">
                  <a16:creationId xmlns:a16="http://schemas.microsoft.com/office/drawing/2014/main" id="{EB9D27AE-C7F2-44CC-B6D0-98F54F00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114"/>
              <a:ext cx="64" cy="51"/>
            </a:xfrm>
            <a:custGeom>
              <a:avLst/>
              <a:gdLst>
                <a:gd name="T0" fmla="*/ 642 w 642"/>
                <a:gd name="T1" fmla="*/ 48 h 506"/>
                <a:gd name="T2" fmla="*/ 410 w 642"/>
                <a:gd name="T3" fmla="*/ 184 h 506"/>
                <a:gd name="T4" fmla="*/ 184 w 642"/>
                <a:gd name="T5" fmla="*/ 369 h 506"/>
                <a:gd name="T6" fmla="*/ 0 w 642"/>
                <a:gd name="T7" fmla="*/ 506 h 506"/>
                <a:gd name="T8" fmla="*/ 95 w 642"/>
                <a:gd name="T9" fmla="*/ 369 h 506"/>
                <a:gd name="T10" fmla="*/ 369 w 642"/>
                <a:gd name="T11" fmla="*/ 184 h 506"/>
                <a:gd name="T12" fmla="*/ 546 w 642"/>
                <a:gd name="T13" fmla="*/ 0 h 506"/>
                <a:gd name="T14" fmla="*/ 642 w 642"/>
                <a:gd name="T15" fmla="*/ 0 h 506"/>
                <a:gd name="T16" fmla="*/ 642 w 642"/>
                <a:gd name="T17" fmla="*/ 4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2" h="506">
                  <a:moveTo>
                    <a:pt x="642" y="48"/>
                  </a:moveTo>
                  <a:lnTo>
                    <a:pt x="410" y="184"/>
                  </a:lnTo>
                  <a:lnTo>
                    <a:pt x="184" y="369"/>
                  </a:lnTo>
                  <a:lnTo>
                    <a:pt x="0" y="506"/>
                  </a:lnTo>
                  <a:lnTo>
                    <a:pt x="95" y="369"/>
                  </a:lnTo>
                  <a:lnTo>
                    <a:pt x="369" y="184"/>
                  </a:lnTo>
                  <a:lnTo>
                    <a:pt x="546" y="0"/>
                  </a:lnTo>
                  <a:lnTo>
                    <a:pt x="642" y="0"/>
                  </a:lnTo>
                  <a:lnTo>
                    <a:pt x="64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1" name="Freeform 227">
              <a:extLst>
                <a:ext uri="{FF2B5EF4-FFF2-40B4-BE49-F238E27FC236}">
                  <a16:creationId xmlns:a16="http://schemas.microsoft.com/office/drawing/2014/main" id="{04632401-4184-41BB-BEC7-8CF61993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128"/>
              <a:ext cx="10" cy="1"/>
            </a:xfrm>
            <a:custGeom>
              <a:avLst/>
              <a:gdLst>
                <a:gd name="T0" fmla="*/ 95 w 95"/>
                <a:gd name="T1" fmla="*/ 47 w 95"/>
                <a:gd name="T2" fmla="*/ 0 w 95"/>
                <a:gd name="T3" fmla="*/ 47 w 95"/>
                <a:gd name="T4" fmla="*/ 95 w 9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95">
                  <a:moveTo>
                    <a:pt x="95" y="0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47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2" name="Freeform 228">
              <a:extLst>
                <a:ext uri="{FF2B5EF4-FFF2-40B4-BE49-F238E27FC236}">
                  <a16:creationId xmlns:a16="http://schemas.microsoft.com/office/drawing/2014/main" id="{E4B88CA7-D1F8-437D-9DAC-71FE4AC8D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142"/>
              <a:ext cx="46" cy="37"/>
            </a:xfrm>
            <a:custGeom>
              <a:avLst/>
              <a:gdLst>
                <a:gd name="T0" fmla="*/ 41 w 450"/>
                <a:gd name="T1" fmla="*/ 370 h 370"/>
                <a:gd name="T2" fmla="*/ 0 w 450"/>
                <a:gd name="T3" fmla="*/ 370 h 370"/>
                <a:gd name="T4" fmla="*/ 88 w 450"/>
                <a:gd name="T5" fmla="*/ 274 h 370"/>
                <a:gd name="T6" fmla="*/ 177 w 450"/>
                <a:gd name="T7" fmla="*/ 233 h 370"/>
                <a:gd name="T8" fmla="*/ 273 w 450"/>
                <a:gd name="T9" fmla="*/ 137 h 370"/>
                <a:gd name="T10" fmla="*/ 314 w 450"/>
                <a:gd name="T11" fmla="*/ 96 h 370"/>
                <a:gd name="T12" fmla="*/ 362 w 450"/>
                <a:gd name="T13" fmla="*/ 96 h 370"/>
                <a:gd name="T14" fmla="*/ 362 w 450"/>
                <a:gd name="T15" fmla="*/ 49 h 370"/>
                <a:gd name="T16" fmla="*/ 450 w 450"/>
                <a:gd name="T17" fmla="*/ 0 h 370"/>
                <a:gd name="T18" fmla="*/ 314 w 450"/>
                <a:gd name="T19" fmla="*/ 137 h 370"/>
                <a:gd name="T20" fmla="*/ 177 w 450"/>
                <a:gd name="T21" fmla="*/ 274 h 370"/>
                <a:gd name="T22" fmla="*/ 41 w 450"/>
                <a:gd name="T2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0" h="370">
                  <a:moveTo>
                    <a:pt x="41" y="370"/>
                  </a:moveTo>
                  <a:lnTo>
                    <a:pt x="0" y="370"/>
                  </a:lnTo>
                  <a:lnTo>
                    <a:pt x="88" y="274"/>
                  </a:lnTo>
                  <a:lnTo>
                    <a:pt x="177" y="233"/>
                  </a:lnTo>
                  <a:lnTo>
                    <a:pt x="273" y="137"/>
                  </a:lnTo>
                  <a:lnTo>
                    <a:pt x="314" y="96"/>
                  </a:lnTo>
                  <a:lnTo>
                    <a:pt x="362" y="96"/>
                  </a:lnTo>
                  <a:lnTo>
                    <a:pt x="362" y="49"/>
                  </a:lnTo>
                  <a:lnTo>
                    <a:pt x="450" y="0"/>
                  </a:lnTo>
                  <a:lnTo>
                    <a:pt x="314" y="137"/>
                  </a:lnTo>
                  <a:lnTo>
                    <a:pt x="177" y="274"/>
                  </a:lnTo>
                  <a:lnTo>
                    <a:pt x="41" y="3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3" name="Freeform 229">
              <a:extLst>
                <a:ext uri="{FF2B5EF4-FFF2-40B4-BE49-F238E27FC236}">
                  <a16:creationId xmlns:a16="http://schemas.microsoft.com/office/drawing/2014/main" id="{F582A9B9-1FBE-45A5-8413-422D689D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155"/>
              <a:ext cx="13" cy="14"/>
            </a:xfrm>
            <a:custGeom>
              <a:avLst/>
              <a:gdLst>
                <a:gd name="T0" fmla="*/ 138 w 138"/>
                <a:gd name="T1" fmla="*/ 0 h 137"/>
                <a:gd name="T2" fmla="*/ 138 w 138"/>
                <a:gd name="T3" fmla="*/ 96 h 137"/>
                <a:gd name="T4" fmla="*/ 49 w 138"/>
                <a:gd name="T5" fmla="*/ 137 h 137"/>
                <a:gd name="T6" fmla="*/ 0 w 138"/>
                <a:gd name="T7" fmla="*/ 137 h 137"/>
                <a:gd name="T8" fmla="*/ 96 w 138"/>
                <a:gd name="T9" fmla="*/ 96 h 137"/>
                <a:gd name="T10" fmla="*/ 138 w 138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37">
                  <a:moveTo>
                    <a:pt x="138" y="0"/>
                  </a:moveTo>
                  <a:lnTo>
                    <a:pt x="138" y="96"/>
                  </a:lnTo>
                  <a:lnTo>
                    <a:pt x="49" y="137"/>
                  </a:lnTo>
                  <a:lnTo>
                    <a:pt x="0" y="137"/>
                  </a:lnTo>
                  <a:lnTo>
                    <a:pt x="96" y="96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4" name="Freeform 230">
              <a:extLst>
                <a:ext uri="{FF2B5EF4-FFF2-40B4-BE49-F238E27FC236}">
                  <a16:creationId xmlns:a16="http://schemas.microsoft.com/office/drawing/2014/main" id="{A3250C9B-86AA-4C82-A175-AD2B6F8C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160"/>
              <a:ext cx="96" cy="50"/>
            </a:xfrm>
            <a:custGeom>
              <a:avLst/>
              <a:gdLst>
                <a:gd name="T0" fmla="*/ 957 w 957"/>
                <a:gd name="T1" fmla="*/ 0 h 499"/>
                <a:gd name="T2" fmla="*/ 725 w 957"/>
                <a:gd name="T3" fmla="*/ 137 h 499"/>
                <a:gd name="T4" fmla="*/ 452 w 957"/>
                <a:gd name="T5" fmla="*/ 274 h 499"/>
                <a:gd name="T6" fmla="*/ 315 w 957"/>
                <a:gd name="T7" fmla="*/ 363 h 499"/>
                <a:gd name="T8" fmla="*/ 226 w 957"/>
                <a:gd name="T9" fmla="*/ 410 h 499"/>
                <a:gd name="T10" fmla="*/ 89 w 957"/>
                <a:gd name="T11" fmla="*/ 499 h 499"/>
                <a:gd name="T12" fmla="*/ 0 w 957"/>
                <a:gd name="T13" fmla="*/ 499 h 499"/>
                <a:gd name="T14" fmla="*/ 177 w 957"/>
                <a:gd name="T15" fmla="*/ 410 h 499"/>
                <a:gd name="T16" fmla="*/ 362 w 957"/>
                <a:gd name="T17" fmla="*/ 321 h 499"/>
                <a:gd name="T18" fmla="*/ 547 w 957"/>
                <a:gd name="T19" fmla="*/ 226 h 499"/>
                <a:gd name="T20" fmla="*/ 683 w 957"/>
                <a:gd name="T21" fmla="*/ 137 h 499"/>
                <a:gd name="T22" fmla="*/ 772 w 957"/>
                <a:gd name="T23" fmla="*/ 48 h 499"/>
                <a:gd name="T24" fmla="*/ 957 w 957"/>
                <a:gd name="T25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7" h="499">
                  <a:moveTo>
                    <a:pt x="957" y="0"/>
                  </a:moveTo>
                  <a:lnTo>
                    <a:pt x="725" y="137"/>
                  </a:lnTo>
                  <a:lnTo>
                    <a:pt x="452" y="274"/>
                  </a:lnTo>
                  <a:lnTo>
                    <a:pt x="315" y="363"/>
                  </a:lnTo>
                  <a:lnTo>
                    <a:pt x="226" y="410"/>
                  </a:lnTo>
                  <a:lnTo>
                    <a:pt x="89" y="499"/>
                  </a:lnTo>
                  <a:lnTo>
                    <a:pt x="0" y="499"/>
                  </a:lnTo>
                  <a:lnTo>
                    <a:pt x="177" y="410"/>
                  </a:lnTo>
                  <a:lnTo>
                    <a:pt x="362" y="321"/>
                  </a:lnTo>
                  <a:lnTo>
                    <a:pt x="547" y="226"/>
                  </a:lnTo>
                  <a:lnTo>
                    <a:pt x="683" y="137"/>
                  </a:lnTo>
                  <a:lnTo>
                    <a:pt x="772" y="48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5" name="Freeform 231">
              <a:extLst>
                <a:ext uri="{FF2B5EF4-FFF2-40B4-BE49-F238E27FC236}">
                  <a16:creationId xmlns:a16="http://schemas.microsoft.com/office/drawing/2014/main" id="{15AAF409-AB0B-46D2-8BA1-08D2990A8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165"/>
              <a:ext cx="178" cy="137"/>
            </a:xfrm>
            <a:custGeom>
              <a:avLst/>
              <a:gdLst>
                <a:gd name="T0" fmla="*/ 1687 w 1776"/>
                <a:gd name="T1" fmla="*/ 137 h 1368"/>
                <a:gd name="T2" fmla="*/ 1640 w 1776"/>
                <a:gd name="T3" fmla="*/ 178 h 1368"/>
                <a:gd name="T4" fmla="*/ 1591 w 1776"/>
                <a:gd name="T5" fmla="*/ 226 h 1368"/>
                <a:gd name="T6" fmla="*/ 1414 w 1776"/>
                <a:gd name="T7" fmla="*/ 411 h 1368"/>
                <a:gd name="T8" fmla="*/ 1229 w 1776"/>
                <a:gd name="T9" fmla="*/ 547 h 1368"/>
                <a:gd name="T10" fmla="*/ 1045 w 1776"/>
                <a:gd name="T11" fmla="*/ 725 h 1368"/>
                <a:gd name="T12" fmla="*/ 819 w 1776"/>
                <a:gd name="T13" fmla="*/ 861 h 1368"/>
                <a:gd name="T14" fmla="*/ 635 w 1776"/>
                <a:gd name="T15" fmla="*/ 998 h 1368"/>
                <a:gd name="T16" fmla="*/ 409 w 1776"/>
                <a:gd name="T17" fmla="*/ 1135 h 1368"/>
                <a:gd name="T18" fmla="*/ 184 w 1776"/>
                <a:gd name="T19" fmla="*/ 1272 h 1368"/>
                <a:gd name="T20" fmla="*/ 0 w 1776"/>
                <a:gd name="T21" fmla="*/ 1368 h 1368"/>
                <a:gd name="T22" fmla="*/ 47 w 1776"/>
                <a:gd name="T23" fmla="*/ 1319 h 1368"/>
                <a:gd name="T24" fmla="*/ 88 w 1776"/>
                <a:gd name="T25" fmla="*/ 1230 h 1368"/>
                <a:gd name="T26" fmla="*/ 184 w 1776"/>
                <a:gd name="T27" fmla="*/ 1183 h 1368"/>
                <a:gd name="T28" fmla="*/ 136 w 1776"/>
                <a:gd name="T29" fmla="*/ 1183 h 1368"/>
                <a:gd name="T30" fmla="*/ 136 w 1776"/>
                <a:gd name="T31" fmla="*/ 1135 h 1368"/>
                <a:gd name="T32" fmla="*/ 320 w 1776"/>
                <a:gd name="T33" fmla="*/ 1046 h 1368"/>
                <a:gd name="T34" fmla="*/ 499 w 1776"/>
                <a:gd name="T35" fmla="*/ 957 h 1368"/>
                <a:gd name="T36" fmla="*/ 683 w 1776"/>
                <a:gd name="T37" fmla="*/ 821 h 1368"/>
                <a:gd name="T38" fmla="*/ 908 w 1776"/>
                <a:gd name="T39" fmla="*/ 635 h 1368"/>
                <a:gd name="T40" fmla="*/ 1182 w 1776"/>
                <a:gd name="T41" fmla="*/ 451 h 1368"/>
                <a:gd name="T42" fmla="*/ 1455 w 1776"/>
                <a:gd name="T43" fmla="*/ 273 h 1368"/>
                <a:gd name="T44" fmla="*/ 1503 w 1776"/>
                <a:gd name="T45" fmla="*/ 226 h 1368"/>
                <a:gd name="T46" fmla="*/ 1551 w 1776"/>
                <a:gd name="T47" fmla="*/ 226 h 1368"/>
                <a:gd name="T48" fmla="*/ 1640 w 1776"/>
                <a:gd name="T49" fmla="*/ 137 h 1368"/>
                <a:gd name="T50" fmla="*/ 1640 w 1776"/>
                <a:gd name="T51" fmla="*/ 89 h 1368"/>
                <a:gd name="T52" fmla="*/ 1687 w 1776"/>
                <a:gd name="T53" fmla="*/ 41 h 1368"/>
                <a:gd name="T54" fmla="*/ 1776 w 1776"/>
                <a:gd name="T55" fmla="*/ 0 h 1368"/>
                <a:gd name="T56" fmla="*/ 1729 w 1776"/>
                <a:gd name="T57" fmla="*/ 41 h 1368"/>
                <a:gd name="T58" fmla="*/ 1687 w 1776"/>
                <a:gd name="T59" fmla="*/ 89 h 1368"/>
                <a:gd name="T60" fmla="*/ 1687 w 1776"/>
                <a:gd name="T61" fmla="*/ 137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76" h="1368">
                  <a:moveTo>
                    <a:pt x="1687" y="137"/>
                  </a:moveTo>
                  <a:lnTo>
                    <a:pt x="1640" y="178"/>
                  </a:lnTo>
                  <a:lnTo>
                    <a:pt x="1591" y="226"/>
                  </a:lnTo>
                  <a:lnTo>
                    <a:pt x="1414" y="411"/>
                  </a:lnTo>
                  <a:lnTo>
                    <a:pt x="1229" y="547"/>
                  </a:lnTo>
                  <a:lnTo>
                    <a:pt x="1045" y="725"/>
                  </a:lnTo>
                  <a:lnTo>
                    <a:pt x="819" y="861"/>
                  </a:lnTo>
                  <a:lnTo>
                    <a:pt x="635" y="998"/>
                  </a:lnTo>
                  <a:lnTo>
                    <a:pt x="409" y="1135"/>
                  </a:lnTo>
                  <a:lnTo>
                    <a:pt x="184" y="1272"/>
                  </a:lnTo>
                  <a:lnTo>
                    <a:pt x="0" y="1368"/>
                  </a:lnTo>
                  <a:lnTo>
                    <a:pt x="47" y="1319"/>
                  </a:lnTo>
                  <a:lnTo>
                    <a:pt x="88" y="1230"/>
                  </a:lnTo>
                  <a:lnTo>
                    <a:pt x="184" y="1183"/>
                  </a:lnTo>
                  <a:lnTo>
                    <a:pt x="136" y="1183"/>
                  </a:lnTo>
                  <a:lnTo>
                    <a:pt x="136" y="1135"/>
                  </a:lnTo>
                  <a:lnTo>
                    <a:pt x="320" y="1046"/>
                  </a:lnTo>
                  <a:lnTo>
                    <a:pt x="499" y="957"/>
                  </a:lnTo>
                  <a:lnTo>
                    <a:pt x="683" y="821"/>
                  </a:lnTo>
                  <a:lnTo>
                    <a:pt x="908" y="635"/>
                  </a:lnTo>
                  <a:lnTo>
                    <a:pt x="1182" y="451"/>
                  </a:lnTo>
                  <a:lnTo>
                    <a:pt x="1455" y="273"/>
                  </a:lnTo>
                  <a:lnTo>
                    <a:pt x="1503" y="226"/>
                  </a:lnTo>
                  <a:lnTo>
                    <a:pt x="1551" y="226"/>
                  </a:lnTo>
                  <a:lnTo>
                    <a:pt x="1640" y="137"/>
                  </a:lnTo>
                  <a:lnTo>
                    <a:pt x="1640" y="89"/>
                  </a:lnTo>
                  <a:lnTo>
                    <a:pt x="1687" y="41"/>
                  </a:lnTo>
                  <a:lnTo>
                    <a:pt x="1776" y="0"/>
                  </a:lnTo>
                  <a:lnTo>
                    <a:pt x="1729" y="41"/>
                  </a:lnTo>
                  <a:lnTo>
                    <a:pt x="1687" y="89"/>
                  </a:lnTo>
                  <a:lnTo>
                    <a:pt x="1687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6" name="Freeform 232">
              <a:extLst>
                <a:ext uri="{FF2B5EF4-FFF2-40B4-BE49-F238E27FC236}">
                  <a16:creationId xmlns:a16="http://schemas.microsoft.com/office/drawing/2014/main" id="{504E26E4-80BB-4397-9A8A-E6FE82BC6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174"/>
              <a:ext cx="169" cy="109"/>
            </a:xfrm>
            <a:custGeom>
              <a:avLst/>
              <a:gdLst>
                <a:gd name="T0" fmla="*/ 1688 w 1688"/>
                <a:gd name="T1" fmla="*/ 48 h 1094"/>
                <a:gd name="T2" fmla="*/ 1640 w 1688"/>
                <a:gd name="T3" fmla="*/ 48 h 1094"/>
                <a:gd name="T4" fmla="*/ 1552 w 1688"/>
                <a:gd name="T5" fmla="*/ 137 h 1094"/>
                <a:gd name="T6" fmla="*/ 1462 w 1688"/>
                <a:gd name="T7" fmla="*/ 226 h 1094"/>
                <a:gd name="T8" fmla="*/ 1326 w 1688"/>
                <a:gd name="T9" fmla="*/ 226 h 1094"/>
                <a:gd name="T10" fmla="*/ 1277 w 1688"/>
                <a:gd name="T11" fmla="*/ 322 h 1094"/>
                <a:gd name="T12" fmla="*/ 1189 w 1688"/>
                <a:gd name="T13" fmla="*/ 362 h 1094"/>
                <a:gd name="T14" fmla="*/ 1141 w 1688"/>
                <a:gd name="T15" fmla="*/ 410 h 1094"/>
                <a:gd name="T16" fmla="*/ 1053 w 1688"/>
                <a:gd name="T17" fmla="*/ 458 h 1094"/>
                <a:gd name="T18" fmla="*/ 915 w 1688"/>
                <a:gd name="T19" fmla="*/ 546 h 1094"/>
                <a:gd name="T20" fmla="*/ 820 w 1688"/>
                <a:gd name="T21" fmla="*/ 595 h 1094"/>
                <a:gd name="T22" fmla="*/ 868 w 1688"/>
                <a:gd name="T23" fmla="*/ 595 h 1094"/>
                <a:gd name="T24" fmla="*/ 684 w 1688"/>
                <a:gd name="T25" fmla="*/ 732 h 1094"/>
                <a:gd name="T26" fmla="*/ 409 w 1688"/>
                <a:gd name="T27" fmla="*/ 909 h 1094"/>
                <a:gd name="T28" fmla="*/ 185 w 1688"/>
                <a:gd name="T29" fmla="*/ 1046 h 1094"/>
                <a:gd name="T30" fmla="*/ 0 w 1688"/>
                <a:gd name="T31" fmla="*/ 1094 h 1094"/>
                <a:gd name="T32" fmla="*/ 47 w 1688"/>
                <a:gd name="T33" fmla="*/ 1046 h 1094"/>
                <a:gd name="T34" fmla="*/ 96 w 1688"/>
                <a:gd name="T35" fmla="*/ 1005 h 1094"/>
                <a:gd name="T36" fmla="*/ 185 w 1688"/>
                <a:gd name="T37" fmla="*/ 957 h 1094"/>
                <a:gd name="T38" fmla="*/ 273 w 1688"/>
                <a:gd name="T39" fmla="*/ 909 h 1094"/>
                <a:gd name="T40" fmla="*/ 505 w 1688"/>
                <a:gd name="T41" fmla="*/ 772 h 1094"/>
                <a:gd name="T42" fmla="*/ 731 w 1688"/>
                <a:gd name="T43" fmla="*/ 636 h 1094"/>
                <a:gd name="T44" fmla="*/ 1004 w 1688"/>
                <a:gd name="T45" fmla="*/ 458 h 1094"/>
                <a:gd name="T46" fmla="*/ 1277 w 1688"/>
                <a:gd name="T47" fmla="*/ 273 h 1094"/>
                <a:gd name="T48" fmla="*/ 1462 w 1688"/>
                <a:gd name="T49" fmla="*/ 137 h 1094"/>
                <a:gd name="T50" fmla="*/ 1599 w 1688"/>
                <a:gd name="T51" fmla="*/ 48 h 1094"/>
                <a:gd name="T52" fmla="*/ 1640 w 1688"/>
                <a:gd name="T53" fmla="*/ 48 h 1094"/>
                <a:gd name="T54" fmla="*/ 1688 w 1688"/>
                <a:gd name="T55" fmla="*/ 0 h 1094"/>
                <a:gd name="T56" fmla="*/ 1688 w 1688"/>
                <a:gd name="T57" fmla="*/ 48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88" h="1094">
                  <a:moveTo>
                    <a:pt x="1688" y="48"/>
                  </a:moveTo>
                  <a:lnTo>
                    <a:pt x="1640" y="48"/>
                  </a:lnTo>
                  <a:lnTo>
                    <a:pt x="1552" y="137"/>
                  </a:lnTo>
                  <a:lnTo>
                    <a:pt x="1462" y="226"/>
                  </a:lnTo>
                  <a:lnTo>
                    <a:pt x="1326" y="226"/>
                  </a:lnTo>
                  <a:lnTo>
                    <a:pt x="1277" y="322"/>
                  </a:lnTo>
                  <a:lnTo>
                    <a:pt x="1189" y="362"/>
                  </a:lnTo>
                  <a:lnTo>
                    <a:pt x="1141" y="410"/>
                  </a:lnTo>
                  <a:lnTo>
                    <a:pt x="1053" y="458"/>
                  </a:lnTo>
                  <a:lnTo>
                    <a:pt x="915" y="546"/>
                  </a:lnTo>
                  <a:lnTo>
                    <a:pt x="820" y="595"/>
                  </a:lnTo>
                  <a:lnTo>
                    <a:pt x="868" y="595"/>
                  </a:lnTo>
                  <a:lnTo>
                    <a:pt x="684" y="732"/>
                  </a:lnTo>
                  <a:lnTo>
                    <a:pt x="409" y="909"/>
                  </a:lnTo>
                  <a:lnTo>
                    <a:pt x="185" y="1046"/>
                  </a:lnTo>
                  <a:lnTo>
                    <a:pt x="0" y="1094"/>
                  </a:lnTo>
                  <a:lnTo>
                    <a:pt x="47" y="1046"/>
                  </a:lnTo>
                  <a:lnTo>
                    <a:pt x="96" y="1005"/>
                  </a:lnTo>
                  <a:lnTo>
                    <a:pt x="185" y="957"/>
                  </a:lnTo>
                  <a:lnTo>
                    <a:pt x="273" y="909"/>
                  </a:lnTo>
                  <a:lnTo>
                    <a:pt x="505" y="772"/>
                  </a:lnTo>
                  <a:lnTo>
                    <a:pt x="731" y="636"/>
                  </a:lnTo>
                  <a:lnTo>
                    <a:pt x="1004" y="458"/>
                  </a:lnTo>
                  <a:lnTo>
                    <a:pt x="1277" y="273"/>
                  </a:lnTo>
                  <a:lnTo>
                    <a:pt x="1462" y="137"/>
                  </a:lnTo>
                  <a:lnTo>
                    <a:pt x="1599" y="48"/>
                  </a:lnTo>
                  <a:lnTo>
                    <a:pt x="1640" y="48"/>
                  </a:lnTo>
                  <a:lnTo>
                    <a:pt x="1688" y="0"/>
                  </a:lnTo>
                  <a:lnTo>
                    <a:pt x="1688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7" name="Freeform 233">
              <a:extLst>
                <a:ext uri="{FF2B5EF4-FFF2-40B4-BE49-F238E27FC236}">
                  <a16:creationId xmlns:a16="http://schemas.microsoft.com/office/drawing/2014/main" id="{F7952EF1-33B1-4CB5-B1B1-4B24A7CC0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179"/>
              <a:ext cx="69" cy="54"/>
            </a:xfrm>
            <a:custGeom>
              <a:avLst/>
              <a:gdLst>
                <a:gd name="T0" fmla="*/ 683 w 683"/>
                <a:gd name="T1" fmla="*/ 41 h 547"/>
                <a:gd name="T2" fmla="*/ 459 w 683"/>
                <a:gd name="T3" fmla="*/ 225 h 547"/>
                <a:gd name="T4" fmla="*/ 226 w 683"/>
                <a:gd name="T5" fmla="*/ 362 h 547"/>
                <a:gd name="T6" fmla="*/ 0 w 683"/>
                <a:gd name="T7" fmla="*/ 547 h 547"/>
                <a:gd name="T8" fmla="*/ 90 w 683"/>
                <a:gd name="T9" fmla="*/ 410 h 547"/>
                <a:gd name="T10" fmla="*/ 226 w 683"/>
                <a:gd name="T11" fmla="*/ 314 h 547"/>
                <a:gd name="T12" fmla="*/ 410 w 683"/>
                <a:gd name="T13" fmla="*/ 225 h 547"/>
                <a:gd name="T14" fmla="*/ 459 w 683"/>
                <a:gd name="T15" fmla="*/ 178 h 547"/>
                <a:gd name="T16" fmla="*/ 547 w 683"/>
                <a:gd name="T17" fmla="*/ 89 h 547"/>
                <a:gd name="T18" fmla="*/ 636 w 683"/>
                <a:gd name="T19" fmla="*/ 0 h 547"/>
                <a:gd name="T20" fmla="*/ 636 w 683"/>
                <a:gd name="T21" fmla="*/ 41 h 547"/>
                <a:gd name="T22" fmla="*/ 683 w 683"/>
                <a:gd name="T23" fmla="*/ 4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3" h="547">
                  <a:moveTo>
                    <a:pt x="683" y="41"/>
                  </a:moveTo>
                  <a:lnTo>
                    <a:pt x="459" y="225"/>
                  </a:lnTo>
                  <a:lnTo>
                    <a:pt x="226" y="362"/>
                  </a:lnTo>
                  <a:lnTo>
                    <a:pt x="0" y="547"/>
                  </a:lnTo>
                  <a:lnTo>
                    <a:pt x="90" y="410"/>
                  </a:lnTo>
                  <a:lnTo>
                    <a:pt x="226" y="314"/>
                  </a:lnTo>
                  <a:lnTo>
                    <a:pt x="410" y="225"/>
                  </a:lnTo>
                  <a:lnTo>
                    <a:pt x="459" y="178"/>
                  </a:lnTo>
                  <a:lnTo>
                    <a:pt x="547" y="89"/>
                  </a:lnTo>
                  <a:lnTo>
                    <a:pt x="636" y="0"/>
                  </a:lnTo>
                  <a:lnTo>
                    <a:pt x="636" y="41"/>
                  </a:lnTo>
                  <a:lnTo>
                    <a:pt x="683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8" name="Freeform 234">
              <a:extLst>
                <a:ext uri="{FF2B5EF4-FFF2-40B4-BE49-F238E27FC236}">
                  <a16:creationId xmlns:a16="http://schemas.microsoft.com/office/drawing/2014/main" id="{CF4A432E-D428-45F3-AF15-FD623B25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786"/>
              <a:ext cx="14" cy="14"/>
            </a:xfrm>
            <a:custGeom>
              <a:avLst/>
              <a:gdLst>
                <a:gd name="T0" fmla="*/ 137 w 137"/>
                <a:gd name="T1" fmla="*/ 96 h 137"/>
                <a:gd name="T2" fmla="*/ 96 w 137"/>
                <a:gd name="T3" fmla="*/ 137 h 137"/>
                <a:gd name="T4" fmla="*/ 48 w 137"/>
                <a:gd name="T5" fmla="*/ 137 h 137"/>
                <a:gd name="T6" fmla="*/ 48 w 137"/>
                <a:gd name="T7" fmla="*/ 96 h 137"/>
                <a:gd name="T8" fmla="*/ 0 w 137"/>
                <a:gd name="T9" fmla="*/ 96 h 137"/>
                <a:gd name="T10" fmla="*/ 0 w 137"/>
                <a:gd name="T11" fmla="*/ 48 h 137"/>
                <a:gd name="T12" fmla="*/ 48 w 137"/>
                <a:gd name="T13" fmla="*/ 0 h 137"/>
                <a:gd name="T14" fmla="*/ 96 w 137"/>
                <a:gd name="T15" fmla="*/ 48 h 137"/>
                <a:gd name="T16" fmla="*/ 96 w 137"/>
                <a:gd name="T17" fmla="*/ 96 h 137"/>
                <a:gd name="T18" fmla="*/ 137 w 137"/>
                <a:gd name="T19" fmla="*/ 9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7">
                  <a:moveTo>
                    <a:pt x="137" y="96"/>
                  </a:moveTo>
                  <a:lnTo>
                    <a:pt x="96" y="137"/>
                  </a:lnTo>
                  <a:lnTo>
                    <a:pt x="48" y="137"/>
                  </a:lnTo>
                  <a:lnTo>
                    <a:pt x="48" y="96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48" y="0"/>
                  </a:lnTo>
                  <a:lnTo>
                    <a:pt x="96" y="48"/>
                  </a:lnTo>
                  <a:lnTo>
                    <a:pt x="96" y="96"/>
                  </a:lnTo>
                  <a:lnTo>
                    <a:pt x="137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59" name="Freeform 235">
              <a:extLst>
                <a:ext uri="{FF2B5EF4-FFF2-40B4-BE49-F238E27FC236}">
                  <a16:creationId xmlns:a16="http://schemas.microsoft.com/office/drawing/2014/main" id="{FCAF82E5-423C-4B06-92D1-93B580658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809"/>
              <a:ext cx="10" cy="14"/>
            </a:xfrm>
            <a:custGeom>
              <a:avLst/>
              <a:gdLst>
                <a:gd name="T0" fmla="*/ 96 w 96"/>
                <a:gd name="T1" fmla="*/ 137 h 137"/>
                <a:gd name="T2" fmla="*/ 48 w 96"/>
                <a:gd name="T3" fmla="*/ 137 h 137"/>
                <a:gd name="T4" fmla="*/ 0 w 96"/>
                <a:gd name="T5" fmla="*/ 137 h 137"/>
                <a:gd name="T6" fmla="*/ 0 w 96"/>
                <a:gd name="T7" fmla="*/ 90 h 137"/>
                <a:gd name="T8" fmla="*/ 48 w 96"/>
                <a:gd name="T9" fmla="*/ 0 h 137"/>
                <a:gd name="T10" fmla="*/ 96 w 96"/>
                <a:gd name="T11" fmla="*/ 0 h 137"/>
                <a:gd name="T12" fmla="*/ 96 w 96"/>
                <a:gd name="T13" fmla="*/ 90 h 137"/>
                <a:gd name="T14" fmla="*/ 96 w 96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37">
                  <a:moveTo>
                    <a:pt x="96" y="137"/>
                  </a:moveTo>
                  <a:lnTo>
                    <a:pt x="48" y="137"/>
                  </a:lnTo>
                  <a:lnTo>
                    <a:pt x="0" y="137"/>
                  </a:lnTo>
                  <a:lnTo>
                    <a:pt x="0" y="90"/>
                  </a:lnTo>
                  <a:lnTo>
                    <a:pt x="48" y="0"/>
                  </a:lnTo>
                  <a:lnTo>
                    <a:pt x="96" y="0"/>
                  </a:lnTo>
                  <a:lnTo>
                    <a:pt x="96" y="90"/>
                  </a:lnTo>
                  <a:lnTo>
                    <a:pt x="96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0" name="Freeform 236">
              <a:extLst>
                <a:ext uri="{FF2B5EF4-FFF2-40B4-BE49-F238E27FC236}">
                  <a16:creationId xmlns:a16="http://schemas.microsoft.com/office/drawing/2014/main" id="{B29FF3D2-D066-49B3-A45A-74CACA270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832"/>
              <a:ext cx="14" cy="14"/>
            </a:xfrm>
            <a:custGeom>
              <a:avLst/>
              <a:gdLst>
                <a:gd name="T0" fmla="*/ 137 w 137"/>
                <a:gd name="T1" fmla="*/ 0 h 137"/>
                <a:gd name="T2" fmla="*/ 96 w 137"/>
                <a:gd name="T3" fmla="*/ 49 h 137"/>
                <a:gd name="T4" fmla="*/ 96 w 137"/>
                <a:gd name="T5" fmla="*/ 89 h 137"/>
                <a:gd name="T6" fmla="*/ 137 w 137"/>
                <a:gd name="T7" fmla="*/ 89 h 137"/>
                <a:gd name="T8" fmla="*/ 96 w 137"/>
                <a:gd name="T9" fmla="*/ 137 h 137"/>
                <a:gd name="T10" fmla="*/ 48 w 137"/>
                <a:gd name="T11" fmla="*/ 137 h 137"/>
                <a:gd name="T12" fmla="*/ 0 w 137"/>
                <a:gd name="T13" fmla="*/ 89 h 137"/>
                <a:gd name="T14" fmla="*/ 48 w 137"/>
                <a:gd name="T15" fmla="*/ 49 h 137"/>
                <a:gd name="T16" fmla="*/ 48 w 137"/>
                <a:gd name="T17" fmla="*/ 0 h 137"/>
                <a:gd name="T18" fmla="*/ 137 w 137"/>
                <a:gd name="T1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137">
                  <a:moveTo>
                    <a:pt x="137" y="0"/>
                  </a:moveTo>
                  <a:lnTo>
                    <a:pt x="96" y="49"/>
                  </a:lnTo>
                  <a:lnTo>
                    <a:pt x="96" y="89"/>
                  </a:lnTo>
                  <a:lnTo>
                    <a:pt x="137" y="89"/>
                  </a:lnTo>
                  <a:lnTo>
                    <a:pt x="96" y="137"/>
                  </a:lnTo>
                  <a:lnTo>
                    <a:pt x="48" y="137"/>
                  </a:lnTo>
                  <a:lnTo>
                    <a:pt x="0" y="89"/>
                  </a:lnTo>
                  <a:lnTo>
                    <a:pt x="48" y="49"/>
                  </a:lnTo>
                  <a:lnTo>
                    <a:pt x="4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1" name="Freeform 237">
              <a:extLst>
                <a:ext uri="{FF2B5EF4-FFF2-40B4-BE49-F238E27FC236}">
                  <a16:creationId xmlns:a16="http://schemas.microsoft.com/office/drawing/2014/main" id="{84F52E8F-9761-4D8E-953F-670AA86D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1850"/>
              <a:ext cx="1" cy="9"/>
            </a:xfrm>
            <a:custGeom>
              <a:avLst/>
              <a:gdLst>
                <a:gd name="T0" fmla="*/ 0 h 88"/>
                <a:gd name="T1" fmla="*/ 88 h 88"/>
                <a:gd name="T2" fmla="*/ 0 h 8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8">
                  <a:moveTo>
                    <a:pt x="0" y="0"/>
                  </a:moveTo>
                  <a:lnTo>
                    <a:pt x="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2" name="Freeform 238">
              <a:extLst>
                <a:ext uri="{FF2B5EF4-FFF2-40B4-BE49-F238E27FC236}">
                  <a16:creationId xmlns:a16="http://schemas.microsoft.com/office/drawing/2014/main" id="{5441A5B8-B6BA-4E6A-A7C1-F94B469F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878"/>
              <a:ext cx="9" cy="18"/>
            </a:xfrm>
            <a:custGeom>
              <a:avLst/>
              <a:gdLst>
                <a:gd name="T0" fmla="*/ 90 w 90"/>
                <a:gd name="T1" fmla="*/ 178 h 178"/>
                <a:gd name="T2" fmla="*/ 49 w 90"/>
                <a:gd name="T3" fmla="*/ 178 h 178"/>
                <a:gd name="T4" fmla="*/ 0 w 90"/>
                <a:gd name="T5" fmla="*/ 137 h 178"/>
                <a:gd name="T6" fmla="*/ 0 w 90"/>
                <a:gd name="T7" fmla="*/ 90 h 178"/>
                <a:gd name="T8" fmla="*/ 49 w 90"/>
                <a:gd name="T9" fmla="*/ 0 h 178"/>
                <a:gd name="T10" fmla="*/ 90 w 90"/>
                <a:gd name="T11" fmla="*/ 41 h 178"/>
                <a:gd name="T12" fmla="*/ 90 w 90"/>
                <a:gd name="T13" fmla="*/ 137 h 178"/>
                <a:gd name="T14" fmla="*/ 90 w 90"/>
                <a:gd name="T1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78">
                  <a:moveTo>
                    <a:pt x="90" y="178"/>
                  </a:moveTo>
                  <a:lnTo>
                    <a:pt x="49" y="178"/>
                  </a:lnTo>
                  <a:lnTo>
                    <a:pt x="0" y="137"/>
                  </a:lnTo>
                  <a:lnTo>
                    <a:pt x="0" y="90"/>
                  </a:lnTo>
                  <a:lnTo>
                    <a:pt x="49" y="0"/>
                  </a:lnTo>
                  <a:lnTo>
                    <a:pt x="90" y="41"/>
                  </a:lnTo>
                  <a:lnTo>
                    <a:pt x="90" y="137"/>
                  </a:lnTo>
                  <a:lnTo>
                    <a:pt x="90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3" name="Freeform 239">
              <a:extLst>
                <a:ext uri="{FF2B5EF4-FFF2-40B4-BE49-F238E27FC236}">
                  <a16:creationId xmlns:a16="http://schemas.microsoft.com/office/drawing/2014/main" id="{F897C280-33C6-4D6F-BA79-DCC2EC8B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887"/>
              <a:ext cx="13" cy="13"/>
            </a:xfrm>
            <a:custGeom>
              <a:avLst/>
              <a:gdLst>
                <a:gd name="T0" fmla="*/ 136 w 136"/>
                <a:gd name="T1" fmla="*/ 47 h 136"/>
                <a:gd name="T2" fmla="*/ 89 w 136"/>
                <a:gd name="T3" fmla="*/ 88 h 136"/>
                <a:gd name="T4" fmla="*/ 89 w 136"/>
                <a:gd name="T5" fmla="*/ 136 h 136"/>
                <a:gd name="T6" fmla="*/ 40 w 136"/>
                <a:gd name="T7" fmla="*/ 136 h 136"/>
                <a:gd name="T8" fmla="*/ 0 w 136"/>
                <a:gd name="T9" fmla="*/ 136 h 136"/>
                <a:gd name="T10" fmla="*/ 0 w 136"/>
                <a:gd name="T11" fmla="*/ 88 h 136"/>
                <a:gd name="T12" fmla="*/ 40 w 136"/>
                <a:gd name="T13" fmla="*/ 0 h 136"/>
                <a:gd name="T14" fmla="*/ 89 w 136"/>
                <a:gd name="T15" fmla="*/ 0 h 136"/>
                <a:gd name="T16" fmla="*/ 89 w 136"/>
                <a:gd name="T17" fmla="*/ 47 h 136"/>
                <a:gd name="T18" fmla="*/ 136 w 136"/>
                <a:gd name="T19" fmla="*/ 4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6">
                  <a:moveTo>
                    <a:pt x="136" y="47"/>
                  </a:moveTo>
                  <a:lnTo>
                    <a:pt x="89" y="88"/>
                  </a:lnTo>
                  <a:lnTo>
                    <a:pt x="89" y="136"/>
                  </a:lnTo>
                  <a:lnTo>
                    <a:pt x="40" y="136"/>
                  </a:lnTo>
                  <a:lnTo>
                    <a:pt x="0" y="136"/>
                  </a:lnTo>
                  <a:lnTo>
                    <a:pt x="0" y="88"/>
                  </a:lnTo>
                  <a:lnTo>
                    <a:pt x="40" y="0"/>
                  </a:lnTo>
                  <a:lnTo>
                    <a:pt x="89" y="0"/>
                  </a:lnTo>
                  <a:lnTo>
                    <a:pt x="89" y="47"/>
                  </a:lnTo>
                  <a:lnTo>
                    <a:pt x="136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4" name="Freeform 240">
              <a:extLst>
                <a:ext uri="{FF2B5EF4-FFF2-40B4-BE49-F238E27FC236}">
                  <a16:creationId xmlns:a16="http://schemas.microsoft.com/office/drawing/2014/main" id="{3188372A-9EEA-48D0-9960-C8FD184EB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1909"/>
              <a:ext cx="14" cy="10"/>
            </a:xfrm>
            <a:custGeom>
              <a:avLst/>
              <a:gdLst>
                <a:gd name="T0" fmla="*/ 88 w 137"/>
                <a:gd name="T1" fmla="*/ 95 h 95"/>
                <a:gd name="T2" fmla="*/ 41 w 137"/>
                <a:gd name="T3" fmla="*/ 95 h 95"/>
                <a:gd name="T4" fmla="*/ 0 w 137"/>
                <a:gd name="T5" fmla="*/ 48 h 95"/>
                <a:gd name="T6" fmla="*/ 41 w 137"/>
                <a:gd name="T7" fmla="*/ 0 h 95"/>
                <a:gd name="T8" fmla="*/ 137 w 137"/>
                <a:gd name="T9" fmla="*/ 0 h 95"/>
                <a:gd name="T10" fmla="*/ 137 w 137"/>
                <a:gd name="T11" fmla="*/ 95 h 95"/>
                <a:gd name="T12" fmla="*/ 88 w 137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95">
                  <a:moveTo>
                    <a:pt x="88" y="95"/>
                  </a:moveTo>
                  <a:lnTo>
                    <a:pt x="41" y="95"/>
                  </a:lnTo>
                  <a:lnTo>
                    <a:pt x="0" y="48"/>
                  </a:lnTo>
                  <a:lnTo>
                    <a:pt x="41" y="0"/>
                  </a:lnTo>
                  <a:lnTo>
                    <a:pt x="137" y="0"/>
                  </a:lnTo>
                  <a:lnTo>
                    <a:pt x="137" y="95"/>
                  </a:lnTo>
                  <a:lnTo>
                    <a:pt x="88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5" name="Freeform 241">
              <a:extLst>
                <a:ext uri="{FF2B5EF4-FFF2-40B4-BE49-F238E27FC236}">
                  <a16:creationId xmlns:a16="http://schemas.microsoft.com/office/drawing/2014/main" id="{10D1695C-6075-4898-9696-B3311DB5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914"/>
              <a:ext cx="10" cy="14"/>
            </a:xfrm>
            <a:custGeom>
              <a:avLst/>
              <a:gdLst>
                <a:gd name="T0" fmla="*/ 96 w 96"/>
                <a:gd name="T1" fmla="*/ 89 h 136"/>
                <a:gd name="T2" fmla="*/ 0 w 96"/>
                <a:gd name="T3" fmla="*/ 136 h 136"/>
                <a:gd name="T4" fmla="*/ 0 w 96"/>
                <a:gd name="T5" fmla="*/ 89 h 136"/>
                <a:gd name="T6" fmla="*/ 47 w 96"/>
                <a:gd name="T7" fmla="*/ 0 h 136"/>
                <a:gd name="T8" fmla="*/ 47 w 96"/>
                <a:gd name="T9" fmla="*/ 47 h 136"/>
                <a:gd name="T10" fmla="*/ 96 w 96"/>
                <a:gd name="T11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6">
                  <a:moveTo>
                    <a:pt x="96" y="89"/>
                  </a:moveTo>
                  <a:lnTo>
                    <a:pt x="0" y="136"/>
                  </a:lnTo>
                  <a:lnTo>
                    <a:pt x="0" y="89"/>
                  </a:lnTo>
                  <a:lnTo>
                    <a:pt x="47" y="0"/>
                  </a:lnTo>
                  <a:lnTo>
                    <a:pt x="47" y="47"/>
                  </a:lnTo>
                  <a:lnTo>
                    <a:pt x="96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6" name="Freeform 242">
              <a:extLst>
                <a:ext uri="{FF2B5EF4-FFF2-40B4-BE49-F238E27FC236}">
                  <a16:creationId xmlns:a16="http://schemas.microsoft.com/office/drawing/2014/main" id="{3DF7E890-10C0-4F6F-BEE9-9FEBE6CC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923"/>
              <a:ext cx="9" cy="10"/>
            </a:xfrm>
            <a:custGeom>
              <a:avLst/>
              <a:gdLst>
                <a:gd name="T0" fmla="*/ 89 w 89"/>
                <a:gd name="T1" fmla="*/ 47 h 96"/>
                <a:gd name="T2" fmla="*/ 48 w 89"/>
                <a:gd name="T3" fmla="*/ 96 h 96"/>
                <a:gd name="T4" fmla="*/ 0 w 89"/>
                <a:gd name="T5" fmla="*/ 96 h 96"/>
                <a:gd name="T6" fmla="*/ 0 w 89"/>
                <a:gd name="T7" fmla="*/ 47 h 96"/>
                <a:gd name="T8" fmla="*/ 0 w 89"/>
                <a:gd name="T9" fmla="*/ 0 h 96"/>
                <a:gd name="T10" fmla="*/ 48 w 89"/>
                <a:gd name="T11" fmla="*/ 0 h 96"/>
                <a:gd name="T12" fmla="*/ 89 w 89"/>
                <a:gd name="T13" fmla="*/ 0 h 96"/>
                <a:gd name="T14" fmla="*/ 89 w 89"/>
                <a:gd name="T15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6">
                  <a:moveTo>
                    <a:pt x="89" y="47"/>
                  </a:moveTo>
                  <a:lnTo>
                    <a:pt x="48" y="96"/>
                  </a:lnTo>
                  <a:lnTo>
                    <a:pt x="0" y="96"/>
                  </a:lnTo>
                  <a:lnTo>
                    <a:pt x="0" y="47"/>
                  </a:lnTo>
                  <a:lnTo>
                    <a:pt x="0" y="0"/>
                  </a:lnTo>
                  <a:lnTo>
                    <a:pt x="48" y="0"/>
                  </a:lnTo>
                  <a:lnTo>
                    <a:pt x="89" y="0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7" name="Freeform 243">
              <a:extLst>
                <a:ext uri="{FF2B5EF4-FFF2-40B4-BE49-F238E27FC236}">
                  <a16:creationId xmlns:a16="http://schemas.microsoft.com/office/drawing/2014/main" id="{D116012A-E16D-4BD3-AD7E-88D4DA1BB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933"/>
              <a:ext cx="13" cy="13"/>
            </a:xfrm>
            <a:custGeom>
              <a:avLst/>
              <a:gdLst>
                <a:gd name="T0" fmla="*/ 136 w 136"/>
                <a:gd name="T1" fmla="*/ 88 h 136"/>
                <a:gd name="T2" fmla="*/ 95 w 136"/>
                <a:gd name="T3" fmla="*/ 136 h 136"/>
                <a:gd name="T4" fmla="*/ 47 w 136"/>
                <a:gd name="T5" fmla="*/ 88 h 136"/>
                <a:gd name="T6" fmla="*/ 0 w 136"/>
                <a:gd name="T7" fmla="*/ 88 h 136"/>
                <a:gd name="T8" fmla="*/ 0 w 136"/>
                <a:gd name="T9" fmla="*/ 40 h 136"/>
                <a:gd name="T10" fmla="*/ 47 w 136"/>
                <a:gd name="T11" fmla="*/ 40 h 136"/>
                <a:gd name="T12" fmla="*/ 95 w 136"/>
                <a:gd name="T13" fmla="*/ 0 h 136"/>
                <a:gd name="T14" fmla="*/ 95 w 136"/>
                <a:gd name="T15" fmla="*/ 40 h 136"/>
                <a:gd name="T16" fmla="*/ 136 w 136"/>
                <a:gd name="T17" fmla="*/ 40 h 136"/>
                <a:gd name="T18" fmla="*/ 136 w 136"/>
                <a:gd name="T19" fmla="*/ 8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6">
                  <a:moveTo>
                    <a:pt x="136" y="88"/>
                  </a:moveTo>
                  <a:lnTo>
                    <a:pt x="95" y="136"/>
                  </a:lnTo>
                  <a:lnTo>
                    <a:pt x="47" y="88"/>
                  </a:lnTo>
                  <a:lnTo>
                    <a:pt x="0" y="88"/>
                  </a:lnTo>
                  <a:lnTo>
                    <a:pt x="0" y="40"/>
                  </a:lnTo>
                  <a:lnTo>
                    <a:pt x="47" y="40"/>
                  </a:lnTo>
                  <a:lnTo>
                    <a:pt x="95" y="0"/>
                  </a:lnTo>
                  <a:lnTo>
                    <a:pt x="95" y="40"/>
                  </a:lnTo>
                  <a:lnTo>
                    <a:pt x="136" y="40"/>
                  </a:lnTo>
                  <a:lnTo>
                    <a:pt x="136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8" name="Freeform 244">
              <a:extLst>
                <a:ext uri="{FF2B5EF4-FFF2-40B4-BE49-F238E27FC236}">
                  <a16:creationId xmlns:a16="http://schemas.microsoft.com/office/drawing/2014/main" id="{E06A1724-406C-4415-B346-F702B38BE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941"/>
              <a:ext cx="14" cy="14"/>
            </a:xfrm>
            <a:custGeom>
              <a:avLst/>
              <a:gdLst>
                <a:gd name="T0" fmla="*/ 136 w 136"/>
                <a:gd name="T1" fmla="*/ 48 h 137"/>
                <a:gd name="T2" fmla="*/ 89 w 136"/>
                <a:gd name="T3" fmla="*/ 89 h 137"/>
                <a:gd name="T4" fmla="*/ 89 w 136"/>
                <a:gd name="T5" fmla="*/ 137 h 137"/>
                <a:gd name="T6" fmla="*/ 48 w 136"/>
                <a:gd name="T7" fmla="*/ 137 h 137"/>
                <a:gd name="T8" fmla="*/ 0 w 136"/>
                <a:gd name="T9" fmla="*/ 89 h 137"/>
                <a:gd name="T10" fmla="*/ 0 w 136"/>
                <a:gd name="T11" fmla="*/ 48 h 137"/>
                <a:gd name="T12" fmla="*/ 89 w 136"/>
                <a:gd name="T13" fmla="*/ 0 h 137"/>
                <a:gd name="T14" fmla="*/ 136 w 136"/>
                <a:gd name="T15" fmla="*/ 4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7">
                  <a:moveTo>
                    <a:pt x="136" y="48"/>
                  </a:moveTo>
                  <a:lnTo>
                    <a:pt x="89" y="89"/>
                  </a:lnTo>
                  <a:lnTo>
                    <a:pt x="89" y="137"/>
                  </a:lnTo>
                  <a:lnTo>
                    <a:pt x="48" y="137"/>
                  </a:lnTo>
                  <a:lnTo>
                    <a:pt x="0" y="89"/>
                  </a:lnTo>
                  <a:lnTo>
                    <a:pt x="0" y="48"/>
                  </a:lnTo>
                  <a:lnTo>
                    <a:pt x="89" y="0"/>
                  </a:lnTo>
                  <a:lnTo>
                    <a:pt x="136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69" name="Freeform 245">
              <a:extLst>
                <a:ext uri="{FF2B5EF4-FFF2-40B4-BE49-F238E27FC236}">
                  <a16:creationId xmlns:a16="http://schemas.microsoft.com/office/drawing/2014/main" id="{29EF7E9A-F710-4BE6-8EBA-1050973B9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1964"/>
              <a:ext cx="14" cy="14"/>
            </a:xfrm>
            <a:custGeom>
              <a:avLst/>
              <a:gdLst>
                <a:gd name="T0" fmla="*/ 96 w 137"/>
                <a:gd name="T1" fmla="*/ 0 h 136"/>
                <a:gd name="T2" fmla="*/ 96 w 137"/>
                <a:gd name="T3" fmla="*/ 48 h 136"/>
                <a:gd name="T4" fmla="*/ 96 w 137"/>
                <a:gd name="T5" fmla="*/ 96 h 136"/>
                <a:gd name="T6" fmla="*/ 137 w 137"/>
                <a:gd name="T7" fmla="*/ 96 h 136"/>
                <a:gd name="T8" fmla="*/ 96 w 137"/>
                <a:gd name="T9" fmla="*/ 96 h 136"/>
                <a:gd name="T10" fmla="*/ 48 w 137"/>
                <a:gd name="T11" fmla="*/ 136 h 136"/>
                <a:gd name="T12" fmla="*/ 0 w 137"/>
                <a:gd name="T13" fmla="*/ 96 h 136"/>
                <a:gd name="T14" fmla="*/ 0 w 137"/>
                <a:gd name="T15" fmla="*/ 0 h 136"/>
                <a:gd name="T16" fmla="*/ 96 w 137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6">
                  <a:moveTo>
                    <a:pt x="96" y="0"/>
                  </a:moveTo>
                  <a:lnTo>
                    <a:pt x="96" y="48"/>
                  </a:lnTo>
                  <a:lnTo>
                    <a:pt x="96" y="96"/>
                  </a:lnTo>
                  <a:lnTo>
                    <a:pt x="137" y="96"/>
                  </a:lnTo>
                  <a:lnTo>
                    <a:pt x="96" y="96"/>
                  </a:lnTo>
                  <a:lnTo>
                    <a:pt x="48" y="136"/>
                  </a:lnTo>
                  <a:lnTo>
                    <a:pt x="0" y="96"/>
                  </a:lnTo>
                  <a:lnTo>
                    <a:pt x="0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0" name="Freeform 246">
              <a:extLst>
                <a:ext uri="{FF2B5EF4-FFF2-40B4-BE49-F238E27FC236}">
                  <a16:creationId xmlns:a16="http://schemas.microsoft.com/office/drawing/2014/main" id="{0BE11734-A7FA-4205-BEB4-66E5F72C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982"/>
              <a:ext cx="18" cy="14"/>
            </a:xfrm>
            <a:custGeom>
              <a:avLst/>
              <a:gdLst>
                <a:gd name="T0" fmla="*/ 185 w 185"/>
                <a:gd name="T1" fmla="*/ 47 h 136"/>
                <a:gd name="T2" fmla="*/ 136 w 185"/>
                <a:gd name="T3" fmla="*/ 89 h 136"/>
                <a:gd name="T4" fmla="*/ 136 w 185"/>
                <a:gd name="T5" fmla="*/ 136 h 136"/>
                <a:gd name="T6" fmla="*/ 89 w 185"/>
                <a:gd name="T7" fmla="*/ 136 h 136"/>
                <a:gd name="T8" fmla="*/ 47 w 185"/>
                <a:gd name="T9" fmla="*/ 136 h 136"/>
                <a:gd name="T10" fmla="*/ 0 w 185"/>
                <a:gd name="T11" fmla="*/ 136 h 136"/>
                <a:gd name="T12" fmla="*/ 0 w 185"/>
                <a:gd name="T13" fmla="*/ 89 h 136"/>
                <a:gd name="T14" fmla="*/ 47 w 185"/>
                <a:gd name="T15" fmla="*/ 47 h 136"/>
                <a:gd name="T16" fmla="*/ 89 w 185"/>
                <a:gd name="T17" fmla="*/ 0 h 136"/>
                <a:gd name="T18" fmla="*/ 185 w 185"/>
                <a:gd name="T19" fmla="*/ 4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36">
                  <a:moveTo>
                    <a:pt x="185" y="47"/>
                  </a:moveTo>
                  <a:lnTo>
                    <a:pt x="136" y="89"/>
                  </a:lnTo>
                  <a:lnTo>
                    <a:pt x="136" y="136"/>
                  </a:lnTo>
                  <a:lnTo>
                    <a:pt x="89" y="136"/>
                  </a:lnTo>
                  <a:lnTo>
                    <a:pt x="47" y="136"/>
                  </a:lnTo>
                  <a:lnTo>
                    <a:pt x="0" y="136"/>
                  </a:lnTo>
                  <a:lnTo>
                    <a:pt x="0" y="89"/>
                  </a:lnTo>
                  <a:lnTo>
                    <a:pt x="47" y="47"/>
                  </a:lnTo>
                  <a:lnTo>
                    <a:pt x="89" y="0"/>
                  </a:lnTo>
                  <a:lnTo>
                    <a:pt x="185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1" name="Freeform 247">
              <a:extLst>
                <a:ext uri="{FF2B5EF4-FFF2-40B4-BE49-F238E27FC236}">
                  <a16:creationId xmlns:a16="http://schemas.microsoft.com/office/drawing/2014/main" id="{A5BBE2B7-4708-4DF9-9AFC-1654DC1F3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005"/>
              <a:ext cx="14" cy="14"/>
            </a:xfrm>
            <a:custGeom>
              <a:avLst/>
              <a:gdLst>
                <a:gd name="T0" fmla="*/ 0 w 137"/>
                <a:gd name="T1" fmla="*/ 95 h 137"/>
                <a:gd name="T2" fmla="*/ 48 w 137"/>
                <a:gd name="T3" fmla="*/ 0 h 137"/>
                <a:gd name="T4" fmla="*/ 89 w 137"/>
                <a:gd name="T5" fmla="*/ 0 h 137"/>
                <a:gd name="T6" fmla="*/ 137 w 137"/>
                <a:gd name="T7" fmla="*/ 48 h 137"/>
                <a:gd name="T8" fmla="*/ 89 w 137"/>
                <a:gd name="T9" fmla="*/ 95 h 137"/>
                <a:gd name="T10" fmla="*/ 48 w 137"/>
                <a:gd name="T11" fmla="*/ 137 h 137"/>
                <a:gd name="T12" fmla="*/ 0 w 137"/>
                <a:gd name="T13" fmla="*/ 9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137">
                  <a:moveTo>
                    <a:pt x="0" y="95"/>
                  </a:moveTo>
                  <a:lnTo>
                    <a:pt x="48" y="0"/>
                  </a:lnTo>
                  <a:lnTo>
                    <a:pt x="89" y="0"/>
                  </a:lnTo>
                  <a:lnTo>
                    <a:pt x="137" y="48"/>
                  </a:lnTo>
                  <a:lnTo>
                    <a:pt x="89" y="95"/>
                  </a:lnTo>
                  <a:lnTo>
                    <a:pt x="48" y="137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2" name="Freeform 248">
              <a:extLst>
                <a:ext uri="{FF2B5EF4-FFF2-40B4-BE49-F238E27FC236}">
                  <a16:creationId xmlns:a16="http://schemas.microsoft.com/office/drawing/2014/main" id="{965B9A2A-008E-4398-8062-366157B35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024"/>
              <a:ext cx="13" cy="13"/>
            </a:xfrm>
            <a:custGeom>
              <a:avLst/>
              <a:gdLst>
                <a:gd name="T0" fmla="*/ 137 w 137"/>
                <a:gd name="T1" fmla="*/ 48 h 136"/>
                <a:gd name="T2" fmla="*/ 137 w 137"/>
                <a:gd name="T3" fmla="*/ 89 h 136"/>
                <a:gd name="T4" fmla="*/ 137 w 137"/>
                <a:gd name="T5" fmla="*/ 136 h 136"/>
                <a:gd name="T6" fmla="*/ 41 w 137"/>
                <a:gd name="T7" fmla="*/ 136 h 136"/>
                <a:gd name="T8" fmla="*/ 0 w 137"/>
                <a:gd name="T9" fmla="*/ 89 h 136"/>
                <a:gd name="T10" fmla="*/ 41 w 137"/>
                <a:gd name="T11" fmla="*/ 48 h 136"/>
                <a:gd name="T12" fmla="*/ 90 w 137"/>
                <a:gd name="T13" fmla="*/ 0 h 136"/>
                <a:gd name="T14" fmla="*/ 137 w 137"/>
                <a:gd name="T15" fmla="*/ 4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36">
                  <a:moveTo>
                    <a:pt x="137" y="48"/>
                  </a:moveTo>
                  <a:lnTo>
                    <a:pt x="137" y="89"/>
                  </a:lnTo>
                  <a:lnTo>
                    <a:pt x="137" y="136"/>
                  </a:lnTo>
                  <a:lnTo>
                    <a:pt x="41" y="136"/>
                  </a:lnTo>
                  <a:lnTo>
                    <a:pt x="0" y="89"/>
                  </a:lnTo>
                  <a:lnTo>
                    <a:pt x="41" y="48"/>
                  </a:lnTo>
                  <a:lnTo>
                    <a:pt x="90" y="0"/>
                  </a:lnTo>
                  <a:lnTo>
                    <a:pt x="137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80473" name="Picture 249">
            <a:extLst>
              <a:ext uri="{FF2B5EF4-FFF2-40B4-BE49-F238E27FC236}">
                <a16:creationId xmlns:a16="http://schemas.microsoft.com/office/drawing/2014/main" id="{656FD3D1-3C1A-4737-9DA1-9B98C0CB74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412875"/>
            <a:ext cx="2232025" cy="1582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0474" name="Group 250">
            <a:extLst>
              <a:ext uri="{FF2B5EF4-FFF2-40B4-BE49-F238E27FC236}">
                <a16:creationId xmlns:a16="http://schemas.microsoft.com/office/drawing/2014/main" id="{19D90B2A-A77F-4C51-9C25-BB7911CCB4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77050" y="1484313"/>
            <a:ext cx="2090738" cy="1543050"/>
            <a:chOff x="113" y="2296"/>
            <a:chExt cx="1317" cy="972"/>
          </a:xfrm>
        </p:grpSpPr>
        <p:sp>
          <p:nvSpPr>
            <p:cNvPr id="180475" name="AutoShape 251">
              <a:extLst>
                <a:ext uri="{FF2B5EF4-FFF2-40B4-BE49-F238E27FC236}">
                  <a16:creationId xmlns:a16="http://schemas.microsoft.com/office/drawing/2014/main" id="{8E1CF96C-6913-46ED-A5D8-2246D1FDA3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3" y="2296"/>
              <a:ext cx="1317" cy="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6" name="Freeform 252">
              <a:extLst>
                <a:ext uri="{FF2B5EF4-FFF2-40B4-BE49-F238E27FC236}">
                  <a16:creationId xmlns:a16="http://schemas.microsoft.com/office/drawing/2014/main" id="{C24BC726-C274-4DFC-87DB-BB71763E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" y="2296"/>
              <a:ext cx="1317" cy="972"/>
            </a:xfrm>
            <a:custGeom>
              <a:avLst/>
              <a:gdLst>
                <a:gd name="T0" fmla="*/ 13798 w 17113"/>
                <a:gd name="T1" fmla="*/ 951 h 12628"/>
                <a:gd name="T2" fmla="*/ 12350 w 17113"/>
                <a:gd name="T3" fmla="*/ 675 h 12628"/>
                <a:gd name="T4" fmla="*/ 11342 w 17113"/>
                <a:gd name="T5" fmla="*/ 482 h 12628"/>
                <a:gd name="T6" fmla="*/ 10792 w 17113"/>
                <a:gd name="T7" fmla="*/ 361 h 12628"/>
                <a:gd name="T8" fmla="*/ 10312 w 17113"/>
                <a:gd name="T9" fmla="*/ 232 h 12628"/>
                <a:gd name="T10" fmla="*/ 9848 w 17113"/>
                <a:gd name="T11" fmla="*/ 113 h 12628"/>
                <a:gd name="T12" fmla="*/ 9343 w 17113"/>
                <a:gd name="T13" fmla="*/ 30 h 12628"/>
                <a:gd name="T14" fmla="*/ 8800 w 17113"/>
                <a:gd name="T15" fmla="*/ 0 h 12628"/>
                <a:gd name="T16" fmla="*/ 8224 w 17113"/>
                <a:gd name="T17" fmla="*/ 41 h 12628"/>
                <a:gd name="T18" fmla="*/ 7616 w 17113"/>
                <a:gd name="T19" fmla="*/ 167 h 12628"/>
                <a:gd name="T20" fmla="*/ 6980 w 17113"/>
                <a:gd name="T21" fmla="*/ 396 h 12628"/>
                <a:gd name="T22" fmla="*/ 6440 w 17113"/>
                <a:gd name="T23" fmla="*/ 650 h 12628"/>
                <a:gd name="T24" fmla="*/ 5894 w 17113"/>
                <a:gd name="T25" fmla="*/ 865 h 12628"/>
                <a:gd name="T26" fmla="*/ 5274 w 17113"/>
                <a:gd name="T27" fmla="*/ 1110 h 12628"/>
                <a:gd name="T28" fmla="*/ 4607 w 17113"/>
                <a:gd name="T29" fmla="*/ 1418 h 12628"/>
                <a:gd name="T30" fmla="*/ 3924 w 17113"/>
                <a:gd name="T31" fmla="*/ 1819 h 12628"/>
                <a:gd name="T32" fmla="*/ 3252 w 17113"/>
                <a:gd name="T33" fmla="*/ 2346 h 12628"/>
                <a:gd name="T34" fmla="*/ 2652 w 17113"/>
                <a:gd name="T35" fmla="*/ 2993 h 12628"/>
                <a:gd name="T36" fmla="*/ 2146 w 17113"/>
                <a:gd name="T37" fmla="*/ 3741 h 12628"/>
                <a:gd name="T38" fmla="*/ 1595 w 17113"/>
                <a:gd name="T39" fmla="*/ 4747 h 12628"/>
                <a:gd name="T40" fmla="*/ 1052 w 17113"/>
                <a:gd name="T41" fmla="*/ 5953 h 12628"/>
                <a:gd name="T42" fmla="*/ 572 w 17113"/>
                <a:gd name="T43" fmla="*/ 7298 h 12628"/>
                <a:gd name="T44" fmla="*/ 207 w 17113"/>
                <a:gd name="T45" fmla="*/ 8720 h 12628"/>
                <a:gd name="T46" fmla="*/ 14 w 17113"/>
                <a:gd name="T47" fmla="*/ 10160 h 12628"/>
                <a:gd name="T48" fmla="*/ 107 w 17113"/>
                <a:gd name="T49" fmla="*/ 10761 h 12628"/>
                <a:gd name="T50" fmla="*/ 258 w 17113"/>
                <a:gd name="T51" fmla="*/ 11053 h 12628"/>
                <a:gd name="T52" fmla="*/ 444 w 17113"/>
                <a:gd name="T53" fmla="*/ 11261 h 12628"/>
                <a:gd name="T54" fmla="*/ 684 w 17113"/>
                <a:gd name="T55" fmla="*/ 11413 h 12628"/>
                <a:gd name="T56" fmla="*/ 999 w 17113"/>
                <a:gd name="T57" fmla="*/ 11542 h 12628"/>
                <a:gd name="T58" fmla="*/ 1501 w 17113"/>
                <a:gd name="T59" fmla="*/ 11707 h 12628"/>
                <a:gd name="T60" fmla="*/ 2570 w 17113"/>
                <a:gd name="T61" fmla="*/ 12071 h 12628"/>
                <a:gd name="T62" fmla="*/ 3492 w 17113"/>
                <a:gd name="T63" fmla="*/ 12388 h 12628"/>
                <a:gd name="T64" fmla="*/ 3925 w 17113"/>
                <a:gd name="T65" fmla="*/ 12522 h 12628"/>
                <a:gd name="T66" fmla="*/ 4270 w 17113"/>
                <a:gd name="T67" fmla="*/ 12606 h 12628"/>
                <a:gd name="T68" fmla="*/ 4497 w 17113"/>
                <a:gd name="T69" fmla="*/ 12626 h 12628"/>
                <a:gd name="T70" fmla="*/ 4812 w 17113"/>
                <a:gd name="T71" fmla="*/ 12566 h 12628"/>
                <a:gd name="T72" fmla="*/ 5164 w 17113"/>
                <a:gd name="T73" fmla="*/ 12468 h 12628"/>
                <a:gd name="T74" fmla="*/ 5852 w 17113"/>
                <a:gd name="T75" fmla="*/ 12236 h 12628"/>
                <a:gd name="T76" fmla="*/ 7025 w 17113"/>
                <a:gd name="T77" fmla="*/ 11827 h 12628"/>
                <a:gd name="T78" fmla="*/ 8180 w 17113"/>
                <a:gd name="T79" fmla="*/ 11453 h 12628"/>
                <a:gd name="T80" fmla="*/ 9014 w 17113"/>
                <a:gd name="T81" fmla="*/ 11216 h 12628"/>
                <a:gd name="T82" fmla="*/ 9886 w 17113"/>
                <a:gd name="T83" fmla="*/ 10997 h 12628"/>
                <a:gd name="T84" fmla="*/ 11120 w 17113"/>
                <a:gd name="T85" fmla="*/ 10704 h 12628"/>
                <a:gd name="T86" fmla="*/ 11683 w 17113"/>
                <a:gd name="T87" fmla="*/ 10550 h 12628"/>
                <a:gd name="T88" fmla="*/ 12462 w 17113"/>
                <a:gd name="T89" fmla="*/ 10297 h 12628"/>
                <a:gd name="T90" fmla="*/ 13394 w 17113"/>
                <a:gd name="T91" fmla="*/ 10005 h 12628"/>
                <a:gd name="T92" fmla="*/ 14562 w 17113"/>
                <a:gd name="T93" fmla="*/ 9669 h 12628"/>
                <a:gd name="T94" fmla="*/ 15373 w 17113"/>
                <a:gd name="T95" fmla="*/ 9436 h 12628"/>
                <a:gd name="T96" fmla="*/ 15800 w 17113"/>
                <a:gd name="T97" fmla="*/ 9289 h 12628"/>
                <a:gd name="T98" fmla="*/ 16436 w 17113"/>
                <a:gd name="T99" fmla="*/ 8881 h 12628"/>
                <a:gd name="T100" fmla="*/ 16939 w 17113"/>
                <a:gd name="T101" fmla="*/ 7818 h 12628"/>
                <a:gd name="T102" fmla="*/ 17113 w 17113"/>
                <a:gd name="T103" fmla="*/ 6334 h 12628"/>
                <a:gd name="T104" fmla="*/ 16936 w 17113"/>
                <a:gd name="T105" fmla="*/ 4670 h 12628"/>
                <a:gd name="T106" fmla="*/ 16391 w 17113"/>
                <a:gd name="T107" fmla="*/ 3064 h 12628"/>
                <a:gd name="T108" fmla="*/ 15461 w 17113"/>
                <a:gd name="T109" fmla="*/ 1756 h 12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13" h="12628">
                  <a:moveTo>
                    <a:pt x="14425" y="1083"/>
                  </a:moveTo>
                  <a:lnTo>
                    <a:pt x="14266" y="1048"/>
                  </a:lnTo>
                  <a:lnTo>
                    <a:pt x="14109" y="1015"/>
                  </a:lnTo>
                  <a:lnTo>
                    <a:pt x="13953" y="982"/>
                  </a:lnTo>
                  <a:lnTo>
                    <a:pt x="13798" y="951"/>
                  </a:lnTo>
                  <a:lnTo>
                    <a:pt x="13494" y="890"/>
                  </a:lnTo>
                  <a:lnTo>
                    <a:pt x="13197" y="833"/>
                  </a:lnTo>
                  <a:lnTo>
                    <a:pt x="12907" y="777"/>
                  </a:lnTo>
                  <a:lnTo>
                    <a:pt x="12625" y="725"/>
                  </a:lnTo>
                  <a:lnTo>
                    <a:pt x="12350" y="675"/>
                  </a:lnTo>
                  <a:lnTo>
                    <a:pt x="12084" y="625"/>
                  </a:lnTo>
                  <a:lnTo>
                    <a:pt x="11828" y="577"/>
                  </a:lnTo>
                  <a:lnTo>
                    <a:pt x="11579" y="529"/>
                  </a:lnTo>
                  <a:lnTo>
                    <a:pt x="11460" y="506"/>
                  </a:lnTo>
                  <a:lnTo>
                    <a:pt x="11342" y="482"/>
                  </a:lnTo>
                  <a:lnTo>
                    <a:pt x="11226" y="457"/>
                  </a:lnTo>
                  <a:lnTo>
                    <a:pt x="11114" y="434"/>
                  </a:lnTo>
                  <a:lnTo>
                    <a:pt x="11004" y="409"/>
                  </a:lnTo>
                  <a:lnTo>
                    <a:pt x="10897" y="386"/>
                  </a:lnTo>
                  <a:lnTo>
                    <a:pt x="10792" y="361"/>
                  </a:lnTo>
                  <a:lnTo>
                    <a:pt x="10690" y="335"/>
                  </a:lnTo>
                  <a:lnTo>
                    <a:pt x="10592" y="311"/>
                  </a:lnTo>
                  <a:lnTo>
                    <a:pt x="10495" y="284"/>
                  </a:lnTo>
                  <a:lnTo>
                    <a:pt x="10402" y="258"/>
                  </a:lnTo>
                  <a:lnTo>
                    <a:pt x="10312" y="232"/>
                  </a:lnTo>
                  <a:lnTo>
                    <a:pt x="10223" y="206"/>
                  </a:lnTo>
                  <a:lnTo>
                    <a:pt x="10132" y="180"/>
                  </a:lnTo>
                  <a:lnTo>
                    <a:pt x="10039" y="157"/>
                  </a:lnTo>
                  <a:lnTo>
                    <a:pt x="9944" y="134"/>
                  </a:lnTo>
                  <a:lnTo>
                    <a:pt x="9848" y="113"/>
                  </a:lnTo>
                  <a:lnTo>
                    <a:pt x="9750" y="92"/>
                  </a:lnTo>
                  <a:lnTo>
                    <a:pt x="9650" y="74"/>
                  </a:lnTo>
                  <a:lnTo>
                    <a:pt x="9550" y="57"/>
                  </a:lnTo>
                  <a:lnTo>
                    <a:pt x="9447" y="42"/>
                  </a:lnTo>
                  <a:lnTo>
                    <a:pt x="9343" y="30"/>
                  </a:lnTo>
                  <a:lnTo>
                    <a:pt x="9237" y="20"/>
                  </a:lnTo>
                  <a:lnTo>
                    <a:pt x="9130" y="11"/>
                  </a:lnTo>
                  <a:lnTo>
                    <a:pt x="9022" y="5"/>
                  </a:lnTo>
                  <a:lnTo>
                    <a:pt x="8912" y="1"/>
                  </a:lnTo>
                  <a:lnTo>
                    <a:pt x="8800" y="0"/>
                  </a:lnTo>
                  <a:lnTo>
                    <a:pt x="8688" y="2"/>
                  </a:lnTo>
                  <a:lnTo>
                    <a:pt x="8574" y="7"/>
                  </a:lnTo>
                  <a:lnTo>
                    <a:pt x="8459" y="15"/>
                  </a:lnTo>
                  <a:lnTo>
                    <a:pt x="8341" y="26"/>
                  </a:lnTo>
                  <a:lnTo>
                    <a:pt x="8224" y="41"/>
                  </a:lnTo>
                  <a:lnTo>
                    <a:pt x="8105" y="58"/>
                  </a:lnTo>
                  <a:lnTo>
                    <a:pt x="7984" y="81"/>
                  </a:lnTo>
                  <a:lnTo>
                    <a:pt x="7863" y="105"/>
                  </a:lnTo>
                  <a:lnTo>
                    <a:pt x="7740" y="134"/>
                  </a:lnTo>
                  <a:lnTo>
                    <a:pt x="7616" y="167"/>
                  </a:lnTo>
                  <a:lnTo>
                    <a:pt x="7491" y="205"/>
                  </a:lnTo>
                  <a:lnTo>
                    <a:pt x="7366" y="245"/>
                  </a:lnTo>
                  <a:lnTo>
                    <a:pt x="7238" y="291"/>
                  </a:lnTo>
                  <a:lnTo>
                    <a:pt x="7110" y="342"/>
                  </a:lnTo>
                  <a:lnTo>
                    <a:pt x="6980" y="396"/>
                  </a:lnTo>
                  <a:lnTo>
                    <a:pt x="6850" y="456"/>
                  </a:lnTo>
                  <a:lnTo>
                    <a:pt x="6719" y="521"/>
                  </a:lnTo>
                  <a:lnTo>
                    <a:pt x="6630" y="564"/>
                  </a:lnTo>
                  <a:lnTo>
                    <a:pt x="6537" y="607"/>
                  </a:lnTo>
                  <a:lnTo>
                    <a:pt x="6440" y="650"/>
                  </a:lnTo>
                  <a:lnTo>
                    <a:pt x="6337" y="692"/>
                  </a:lnTo>
                  <a:lnTo>
                    <a:pt x="6232" y="735"/>
                  </a:lnTo>
                  <a:lnTo>
                    <a:pt x="6123" y="777"/>
                  </a:lnTo>
                  <a:lnTo>
                    <a:pt x="6010" y="821"/>
                  </a:lnTo>
                  <a:lnTo>
                    <a:pt x="5894" y="865"/>
                  </a:lnTo>
                  <a:lnTo>
                    <a:pt x="5775" y="911"/>
                  </a:lnTo>
                  <a:lnTo>
                    <a:pt x="5653" y="958"/>
                  </a:lnTo>
                  <a:lnTo>
                    <a:pt x="5529" y="1008"/>
                  </a:lnTo>
                  <a:lnTo>
                    <a:pt x="5402" y="1058"/>
                  </a:lnTo>
                  <a:lnTo>
                    <a:pt x="5274" y="1110"/>
                  </a:lnTo>
                  <a:lnTo>
                    <a:pt x="5143" y="1166"/>
                  </a:lnTo>
                  <a:lnTo>
                    <a:pt x="5011" y="1224"/>
                  </a:lnTo>
                  <a:lnTo>
                    <a:pt x="4878" y="1286"/>
                  </a:lnTo>
                  <a:lnTo>
                    <a:pt x="4743" y="1350"/>
                  </a:lnTo>
                  <a:lnTo>
                    <a:pt x="4607" y="1418"/>
                  </a:lnTo>
                  <a:lnTo>
                    <a:pt x="4471" y="1489"/>
                  </a:lnTo>
                  <a:lnTo>
                    <a:pt x="4334" y="1565"/>
                  </a:lnTo>
                  <a:lnTo>
                    <a:pt x="4197" y="1645"/>
                  </a:lnTo>
                  <a:lnTo>
                    <a:pt x="4060" y="1729"/>
                  </a:lnTo>
                  <a:lnTo>
                    <a:pt x="3924" y="1819"/>
                  </a:lnTo>
                  <a:lnTo>
                    <a:pt x="3787" y="1913"/>
                  </a:lnTo>
                  <a:lnTo>
                    <a:pt x="3652" y="2013"/>
                  </a:lnTo>
                  <a:lnTo>
                    <a:pt x="3518" y="2118"/>
                  </a:lnTo>
                  <a:lnTo>
                    <a:pt x="3384" y="2229"/>
                  </a:lnTo>
                  <a:lnTo>
                    <a:pt x="3252" y="2346"/>
                  </a:lnTo>
                  <a:lnTo>
                    <a:pt x="3122" y="2469"/>
                  </a:lnTo>
                  <a:lnTo>
                    <a:pt x="2993" y="2599"/>
                  </a:lnTo>
                  <a:lnTo>
                    <a:pt x="2866" y="2736"/>
                  </a:lnTo>
                  <a:lnTo>
                    <a:pt x="2742" y="2881"/>
                  </a:lnTo>
                  <a:lnTo>
                    <a:pt x="2652" y="2993"/>
                  </a:lnTo>
                  <a:lnTo>
                    <a:pt x="2557" y="3119"/>
                  </a:lnTo>
                  <a:lnTo>
                    <a:pt x="2458" y="3257"/>
                  </a:lnTo>
                  <a:lnTo>
                    <a:pt x="2357" y="3407"/>
                  </a:lnTo>
                  <a:lnTo>
                    <a:pt x="2253" y="3568"/>
                  </a:lnTo>
                  <a:lnTo>
                    <a:pt x="2146" y="3741"/>
                  </a:lnTo>
                  <a:lnTo>
                    <a:pt x="2038" y="3923"/>
                  </a:lnTo>
                  <a:lnTo>
                    <a:pt x="1929" y="4115"/>
                  </a:lnTo>
                  <a:lnTo>
                    <a:pt x="1817" y="4316"/>
                  </a:lnTo>
                  <a:lnTo>
                    <a:pt x="1706" y="4527"/>
                  </a:lnTo>
                  <a:lnTo>
                    <a:pt x="1595" y="4747"/>
                  </a:lnTo>
                  <a:lnTo>
                    <a:pt x="1484" y="4975"/>
                  </a:lnTo>
                  <a:lnTo>
                    <a:pt x="1374" y="5209"/>
                  </a:lnTo>
                  <a:lnTo>
                    <a:pt x="1265" y="5451"/>
                  </a:lnTo>
                  <a:lnTo>
                    <a:pt x="1157" y="5700"/>
                  </a:lnTo>
                  <a:lnTo>
                    <a:pt x="1052" y="5953"/>
                  </a:lnTo>
                  <a:lnTo>
                    <a:pt x="949" y="6213"/>
                  </a:lnTo>
                  <a:lnTo>
                    <a:pt x="849" y="6478"/>
                  </a:lnTo>
                  <a:lnTo>
                    <a:pt x="753" y="6748"/>
                  </a:lnTo>
                  <a:lnTo>
                    <a:pt x="659" y="7022"/>
                  </a:lnTo>
                  <a:lnTo>
                    <a:pt x="572" y="7298"/>
                  </a:lnTo>
                  <a:lnTo>
                    <a:pt x="487" y="7578"/>
                  </a:lnTo>
                  <a:lnTo>
                    <a:pt x="409" y="7861"/>
                  </a:lnTo>
                  <a:lnTo>
                    <a:pt x="335" y="8147"/>
                  </a:lnTo>
                  <a:lnTo>
                    <a:pt x="268" y="8432"/>
                  </a:lnTo>
                  <a:lnTo>
                    <a:pt x="207" y="8720"/>
                  </a:lnTo>
                  <a:lnTo>
                    <a:pt x="153" y="9009"/>
                  </a:lnTo>
                  <a:lnTo>
                    <a:pt x="106" y="9297"/>
                  </a:lnTo>
                  <a:lnTo>
                    <a:pt x="68" y="9586"/>
                  </a:lnTo>
                  <a:lnTo>
                    <a:pt x="37" y="9873"/>
                  </a:lnTo>
                  <a:lnTo>
                    <a:pt x="14" y="10160"/>
                  </a:lnTo>
                  <a:lnTo>
                    <a:pt x="0" y="10445"/>
                  </a:lnTo>
                  <a:lnTo>
                    <a:pt x="27" y="10532"/>
                  </a:lnTo>
                  <a:lnTo>
                    <a:pt x="54" y="10613"/>
                  </a:lnTo>
                  <a:lnTo>
                    <a:pt x="81" y="10689"/>
                  </a:lnTo>
                  <a:lnTo>
                    <a:pt x="107" y="10761"/>
                  </a:lnTo>
                  <a:lnTo>
                    <a:pt x="136" y="10827"/>
                  </a:lnTo>
                  <a:lnTo>
                    <a:pt x="165" y="10889"/>
                  </a:lnTo>
                  <a:lnTo>
                    <a:pt x="195" y="10948"/>
                  </a:lnTo>
                  <a:lnTo>
                    <a:pt x="226" y="11002"/>
                  </a:lnTo>
                  <a:lnTo>
                    <a:pt x="258" y="11053"/>
                  </a:lnTo>
                  <a:lnTo>
                    <a:pt x="291" y="11100"/>
                  </a:lnTo>
                  <a:lnTo>
                    <a:pt x="327" y="11144"/>
                  </a:lnTo>
                  <a:lnTo>
                    <a:pt x="364" y="11186"/>
                  </a:lnTo>
                  <a:lnTo>
                    <a:pt x="403" y="11224"/>
                  </a:lnTo>
                  <a:lnTo>
                    <a:pt x="444" y="11261"/>
                  </a:lnTo>
                  <a:lnTo>
                    <a:pt x="487" y="11294"/>
                  </a:lnTo>
                  <a:lnTo>
                    <a:pt x="532" y="11326"/>
                  </a:lnTo>
                  <a:lnTo>
                    <a:pt x="580" y="11357"/>
                  </a:lnTo>
                  <a:lnTo>
                    <a:pt x="632" y="11386"/>
                  </a:lnTo>
                  <a:lnTo>
                    <a:pt x="684" y="11413"/>
                  </a:lnTo>
                  <a:lnTo>
                    <a:pt x="741" y="11439"/>
                  </a:lnTo>
                  <a:lnTo>
                    <a:pt x="801" y="11466"/>
                  </a:lnTo>
                  <a:lnTo>
                    <a:pt x="863" y="11491"/>
                  </a:lnTo>
                  <a:lnTo>
                    <a:pt x="929" y="11517"/>
                  </a:lnTo>
                  <a:lnTo>
                    <a:pt x="999" y="11542"/>
                  </a:lnTo>
                  <a:lnTo>
                    <a:pt x="1072" y="11567"/>
                  </a:lnTo>
                  <a:lnTo>
                    <a:pt x="1150" y="11594"/>
                  </a:lnTo>
                  <a:lnTo>
                    <a:pt x="1231" y="11620"/>
                  </a:lnTo>
                  <a:lnTo>
                    <a:pt x="1316" y="11648"/>
                  </a:lnTo>
                  <a:lnTo>
                    <a:pt x="1501" y="11707"/>
                  </a:lnTo>
                  <a:lnTo>
                    <a:pt x="1704" y="11773"/>
                  </a:lnTo>
                  <a:lnTo>
                    <a:pt x="1918" y="11845"/>
                  </a:lnTo>
                  <a:lnTo>
                    <a:pt x="2135" y="11919"/>
                  </a:lnTo>
                  <a:lnTo>
                    <a:pt x="2352" y="11995"/>
                  </a:lnTo>
                  <a:lnTo>
                    <a:pt x="2570" y="12071"/>
                  </a:lnTo>
                  <a:lnTo>
                    <a:pt x="2785" y="12146"/>
                  </a:lnTo>
                  <a:lnTo>
                    <a:pt x="2995" y="12219"/>
                  </a:lnTo>
                  <a:lnTo>
                    <a:pt x="3200" y="12289"/>
                  </a:lnTo>
                  <a:lnTo>
                    <a:pt x="3397" y="12356"/>
                  </a:lnTo>
                  <a:lnTo>
                    <a:pt x="3492" y="12388"/>
                  </a:lnTo>
                  <a:lnTo>
                    <a:pt x="3585" y="12418"/>
                  </a:lnTo>
                  <a:lnTo>
                    <a:pt x="3675" y="12446"/>
                  </a:lnTo>
                  <a:lnTo>
                    <a:pt x="3762" y="12474"/>
                  </a:lnTo>
                  <a:lnTo>
                    <a:pt x="3845" y="12498"/>
                  </a:lnTo>
                  <a:lnTo>
                    <a:pt x="3925" y="12522"/>
                  </a:lnTo>
                  <a:lnTo>
                    <a:pt x="4002" y="12543"/>
                  </a:lnTo>
                  <a:lnTo>
                    <a:pt x="4075" y="12562"/>
                  </a:lnTo>
                  <a:lnTo>
                    <a:pt x="4145" y="12580"/>
                  </a:lnTo>
                  <a:lnTo>
                    <a:pt x="4209" y="12595"/>
                  </a:lnTo>
                  <a:lnTo>
                    <a:pt x="4270" y="12606"/>
                  </a:lnTo>
                  <a:lnTo>
                    <a:pt x="4325" y="12616"/>
                  </a:lnTo>
                  <a:lnTo>
                    <a:pt x="4376" y="12623"/>
                  </a:lnTo>
                  <a:lnTo>
                    <a:pt x="4422" y="12627"/>
                  </a:lnTo>
                  <a:lnTo>
                    <a:pt x="4461" y="12628"/>
                  </a:lnTo>
                  <a:lnTo>
                    <a:pt x="4497" y="12626"/>
                  </a:lnTo>
                  <a:lnTo>
                    <a:pt x="4558" y="12617"/>
                  </a:lnTo>
                  <a:lnTo>
                    <a:pt x="4620" y="12606"/>
                  </a:lnTo>
                  <a:lnTo>
                    <a:pt x="4683" y="12595"/>
                  </a:lnTo>
                  <a:lnTo>
                    <a:pt x="4747" y="12581"/>
                  </a:lnTo>
                  <a:lnTo>
                    <a:pt x="4812" y="12566"/>
                  </a:lnTo>
                  <a:lnTo>
                    <a:pt x="4879" y="12550"/>
                  </a:lnTo>
                  <a:lnTo>
                    <a:pt x="4948" y="12531"/>
                  </a:lnTo>
                  <a:lnTo>
                    <a:pt x="5018" y="12511"/>
                  </a:lnTo>
                  <a:lnTo>
                    <a:pt x="5091" y="12491"/>
                  </a:lnTo>
                  <a:lnTo>
                    <a:pt x="5164" y="12468"/>
                  </a:lnTo>
                  <a:lnTo>
                    <a:pt x="5241" y="12444"/>
                  </a:lnTo>
                  <a:lnTo>
                    <a:pt x="5321" y="12419"/>
                  </a:lnTo>
                  <a:lnTo>
                    <a:pt x="5486" y="12363"/>
                  </a:lnTo>
                  <a:lnTo>
                    <a:pt x="5663" y="12302"/>
                  </a:lnTo>
                  <a:lnTo>
                    <a:pt x="5852" y="12236"/>
                  </a:lnTo>
                  <a:lnTo>
                    <a:pt x="6055" y="12165"/>
                  </a:lnTo>
                  <a:lnTo>
                    <a:pt x="6272" y="12088"/>
                  </a:lnTo>
                  <a:lnTo>
                    <a:pt x="6505" y="12006"/>
                  </a:lnTo>
                  <a:lnTo>
                    <a:pt x="6756" y="11919"/>
                  </a:lnTo>
                  <a:lnTo>
                    <a:pt x="7025" y="11827"/>
                  </a:lnTo>
                  <a:lnTo>
                    <a:pt x="7313" y="11731"/>
                  </a:lnTo>
                  <a:lnTo>
                    <a:pt x="7621" y="11629"/>
                  </a:lnTo>
                  <a:lnTo>
                    <a:pt x="7813" y="11567"/>
                  </a:lnTo>
                  <a:lnTo>
                    <a:pt x="7999" y="11509"/>
                  </a:lnTo>
                  <a:lnTo>
                    <a:pt x="8180" y="11453"/>
                  </a:lnTo>
                  <a:lnTo>
                    <a:pt x="8355" y="11401"/>
                  </a:lnTo>
                  <a:lnTo>
                    <a:pt x="8528" y="11351"/>
                  </a:lnTo>
                  <a:lnTo>
                    <a:pt x="8693" y="11304"/>
                  </a:lnTo>
                  <a:lnTo>
                    <a:pt x="8856" y="11259"/>
                  </a:lnTo>
                  <a:lnTo>
                    <a:pt x="9014" y="11216"/>
                  </a:lnTo>
                  <a:lnTo>
                    <a:pt x="9169" y="11175"/>
                  </a:lnTo>
                  <a:lnTo>
                    <a:pt x="9319" y="11137"/>
                  </a:lnTo>
                  <a:lnTo>
                    <a:pt x="9466" y="11099"/>
                  </a:lnTo>
                  <a:lnTo>
                    <a:pt x="9609" y="11064"/>
                  </a:lnTo>
                  <a:lnTo>
                    <a:pt x="9886" y="10997"/>
                  </a:lnTo>
                  <a:lnTo>
                    <a:pt x="10151" y="10934"/>
                  </a:lnTo>
                  <a:lnTo>
                    <a:pt x="10404" y="10875"/>
                  </a:lnTo>
                  <a:lnTo>
                    <a:pt x="10651" y="10818"/>
                  </a:lnTo>
                  <a:lnTo>
                    <a:pt x="10888" y="10761"/>
                  </a:lnTo>
                  <a:lnTo>
                    <a:pt x="11120" y="10704"/>
                  </a:lnTo>
                  <a:lnTo>
                    <a:pt x="11235" y="10675"/>
                  </a:lnTo>
                  <a:lnTo>
                    <a:pt x="11347" y="10645"/>
                  </a:lnTo>
                  <a:lnTo>
                    <a:pt x="11460" y="10614"/>
                  </a:lnTo>
                  <a:lnTo>
                    <a:pt x="11572" y="10583"/>
                  </a:lnTo>
                  <a:lnTo>
                    <a:pt x="11683" y="10550"/>
                  </a:lnTo>
                  <a:lnTo>
                    <a:pt x="11793" y="10517"/>
                  </a:lnTo>
                  <a:lnTo>
                    <a:pt x="11905" y="10481"/>
                  </a:lnTo>
                  <a:lnTo>
                    <a:pt x="12015" y="10445"/>
                  </a:lnTo>
                  <a:lnTo>
                    <a:pt x="12245" y="10369"/>
                  </a:lnTo>
                  <a:lnTo>
                    <a:pt x="12462" y="10297"/>
                  </a:lnTo>
                  <a:lnTo>
                    <a:pt x="12670" y="10231"/>
                  </a:lnTo>
                  <a:lnTo>
                    <a:pt x="12866" y="10169"/>
                  </a:lnTo>
                  <a:lnTo>
                    <a:pt x="13051" y="10110"/>
                  </a:lnTo>
                  <a:lnTo>
                    <a:pt x="13227" y="10055"/>
                  </a:lnTo>
                  <a:lnTo>
                    <a:pt x="13394" y="10005"/>
                  </a:lnTo>
                  <a:lnTo>
                    <a:pt x="13553" y="9957"/>
                  </a:lnTo>
                  <a:lnTo>
                    <a:pt x="13845" y="9871"/>
                  </a:lnTo>
                  <a:lnTo>
                    <a:pt x="14108" y="9795"/>
                  </a:lnTo>
                  <a:lnTo>
                    <a:pt x="14346" y="9729"/>
                  </a:lnTo>
                  <a:lnTo>
                    <a:pt x="14562" y="9669"/>
                  </a:lnTo>
                  <a:lnTo>
                    <a:pt x="14760" y="9613"/>
                  </a:lnTo>
                  <a:lnTo>
                    <a:pt x="14945" y="9562"/>
                  </a:lnTo>
                  <a:lnTo>
                    <a:pt x="15120" y="9512"/>
                  </a:lnTo>
                  <a:lnTo>
                    <a:pt x="15289" y="9461"/>
                  </a:lnTo>
                  <a:lnTo>
                    <a:pt x="15373" y="9436"/>
                  </a:lnTo>
                  <a:lnTo>
                    <a:pt x="15456" y="9409"/>
                  </a:lnTo>
                  <a:lnTo>
                    <a:pt x="15540" y="9381"/>
                  </a:lnTo>
                  <a:lnTo>
                    <a:pt x="15625" y="9351"/>
                  </a:lnTo>
                  <a:lnTo>
                    <a:pt x="15711" y="9321"/>
                  </a:lnTo>
                  <a:lnTo>
                    <a:pt x="15800" y="9289"/>
                  </a:lnTo>
                  <a:lnTo>
                    <a:pt x="15890" y="9255"/>
                  </a:lnTo>
                  <a:lnTo>
                    <a:pt x="15984" y="9218"/>
                  </a:lnTo>
                  <a:lnTo>
                    <a:pt x="16146" y="9135"/>
                  </a:lnTo>
                  <a:lnTo>
                    <a:pt x="16297" y="9022"/>
                  </a:lnTo>
                  <a:lnTo>
                    <a:pt x="16436" y="8881"/>
                  </a:lnTo>
                  <a:lnTo>
                    <a:pt x="16563" y="8713"/>
                  </a:lnTo>
                  <a:lnTo>
                    <a:pt x="16676" y="8521"/>
                  </a:lnTo>
                  <a:lnTo>
                    <a:pt x="16777" y="8306"/>
                  </a:lnTo>
                  <a:lnTo>
                    <a:pt x="16864" y="8072"/>
                  </a:lnTo>
                  <a:lnTo>
                    <a:pt x="16939" y="7818"/>
                  </a:lnTo>
                  <a:lnTo>
                    <a:pt x="17001" y="7547"/>
                  </a:lnTo>
                  <a:lnTo>
                    <a:pt x="17050" y="7261"/>
                  </a:lnTo>
                  <a:lnTo>
                    <a:pt x="17084" y="6963"/>
                  </a:lnTo>
                  <a:lnTo>
                    <a:pt x="17105" y="6653"/>
                  </a:lnTo>
                  <a:lnTo>
                    <a:pt x="17113" y="6334"/>
                  </a:lnTo>
                  <a:lnTo>
                    <a:pt x="17106" y="6008"/>
                  </a:lnTo>
                  <a:lnTo>
                    <a:pt x="17085" y="5677"/>
                  </a:lnTo>
                  <a:lnTo>
                    <a:pt x="17050" y="5342"/>
                  </a:lnTo>
                  <a:lnTo>
                    <a:pt x="17000" y="5006"/>
                  </a:lnTo>
                  <a:lnTo>
                    <a:pt x="16936" y="4670"/>
                  </a:lnTo>
                  <a:lnTo>
                    <a:pt x="16857" y="4337"/>
                  </a:lnTo>
                  <a:lnTo>
                    <a:pt x="16764" y="4007"/>
                  </a:lnTo>
                  <a:lnTo>
                    <a:pt x="16655" y="3684"/>
                  </a:lnTo>
                  <a:lnTo>
                    <a:pt x="16531" y="3369"/>
                  </a:lnTo>
                  <a:lnTo>
                    <a:pt x="16391" y="3064"/>
                  </a:lnTo>
                  <a:lnTo>
                    <a:pt x="16237" y="2771"/>
                  </a:lnTo>
                  <a:lnTo>
                    <a:pt x="16067" y="2491"/>
                  </a:lnTo>
                  <a:lnTo>
                    <a:pt x="15881" y="2228"/>
                  </a:lnTo>
                  <a:lnTo>
                    <a:pt x="15679" y="1982"/>
                  </a:lnTo>
                  <a:lnTo>
                    <a:pt x="15461" y="1756"/>
                  </a:lnTo>
                  <a:lnTo>
                    <a:pt x="15226" y="1550"/>
                  </a:lnTo>
                  <a:lnTo>
                    <a:pt x="14976" y="1368"/>
                  </a:lnTo>
                  <a:lnTo>
                    <a:pt x="14709" y="1212"/>
                  </a:lnTo>
                  <a:lnTo>
                    <a:pt x="14425" y="1083"/>
                  </a:lnTo>
                  <a:close/>
                </a:path>
              </a:pathLst>
            </a:custGeom>
            <a:solidFill>
              <a:srgbClr val="AF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7" name="Freeform 253">
              <a:extLst>
                <a:ext uri="{FF2B5EF4-FFF2-40B4-BE49-F238E27FC236}">
                  <a16:creationId xmlns:a16="http://schemas.microsoft.com/office/drawing/2014/main" id="{0B819902-2404-479C-B9E1-A6A3B1EEC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" y="2296"/>
              <a:ext cx="1317" cy="972"/>
            </a:xfrm>
            <a:custGeom>
              <a:avLst/>
              <a:gdLst>
                <a:gd name="T0" fmla="*/ 13798 w 17113"/>
                <a:gd name="T1" fmla="*/ 951 h 12628"/>
                <a:gd name="T2" fmla="*/ 12350 w 17113"/>
                <a:gd name="T3" fmla="*/ 675 h 12628"/>
                <a:gd name="T4" fmla="*/ 11342 w 17113"/>
                <a:gd name="T5" fmla="*/ 482 h 12628"/>
                <a:gd name="T6" fmla="*/ 10792 w 17113"/>
                <a:gd name="T7" fmla="*/ 361 h 12628"/>
                <a:gd name="T8" fmla="*/ 10312 w 17113"/>
                <a:gd name="T9" fmla="*/ 232 h 12628"/>
                <a:gd name="T10" fmla="*/ 9848 w 17113"/>
                <a:gd name="T11" fmla="*/ 113 h 12628"/>
                <a:gd name="T12" fmla="*/ 9343 w 17113"/>
                <a:gd name="T13" fmla="*/ 30 h 12628"/>
                <a:gd name="T14" fmla="*/ 8800 w 17113"/>
                <a:gd name="T15" fmla="*/ 0 h 12628"/>
                <a:gd name="T16" fmla="*/ 8224 w 17113"/>
                <a:gd name="T17" fmla="*/ 41 h 12628"/>
                <a:gd name="T18" fmla="*/ 7616 w 17113"/>
                <a:gd name="T19" fmla="*/ 167 h 12628"/>
                <a:gd name="T20" fmla="*/ 6980 w 17113"/>
                <a:gd name="T21" fmla="*/ 396 h 12628"/>
                <a:gd name="T22" fmla="*/ 6440 w 17113"/>
                <a:gd name="T23" fmla="*/ 650 h 12628"/>
                <a:gd name="T24" fmla="*/ 5894 w 17113"/>
                <a:gd name="T25" fmla="*/ 865 h 12628"/>
                <a:gd name="T26" fmla="*/ 5274 w 17113"/>
                <a:gd name="T27" fmla="*/ 1110 h 12628"/>
                <a:gd name="T28" fmla="*/ 4607 w 17113"/>
                <a:gd name="T29" fmla="*/ 1418 h 12628"/>
                <a:gd name="T30" fmla="*/ 3924 w 17113"/>
                <a:gd name="T31" fmla="*/ 1819 h 12628"/>
                <a:gd name="T32" fmla="*/ 3252 w 17113"/>
                <a:gd name="T33" fmla="*/ 2346 h 12628"/>
                <a:gd name="T34" fmla="*/ 2652 w 17113"/>
                <a:gd name="T35" fmla="*/ 2993 h 12628"/>
                <a:gd name="T36" fmla="*/ 2146 w 17113"/>
                <a:gd name="T37" fmla="*/ 3741 h 12628"/>
                <a:gd name="T38" fmla="*/ 1595 w 17113"/>
                <a:gd name="T39" fmla="*/ 4747 h 12628"/>
                <a:gd name="T40" fmla="*/ 1052 w 17113"/>
                <a:gd name="T41" fmla="*/ 5953 h 12628"/>
                <a:gd name="T42" fmla="*/ 572 w 17113"/>
                <a:gd name="T43" fmla="*/ 7298 h 12628"/>
                <a:gd name="T44" fmla="*/ 207 w 17113"/>
                <a:gd name="T45" fmla="*/ 8720 h 12628"/>
                <a:gd name="T46" fmla="*/ 14 w 17113"/>
                <a:gd name="T47" fmla="*/ 10160 h 12628"/>
                <a:gd name="T48" fmla="*/ 107 w 17113"/>
                <a:gd name="T49" fmla="*/ 10761 h 12628"/>
                <a:gd name="T50" fmla="*/ 258 w 17113"/>
                <a:gd name="T51" fmla="*/ 11053 h 12628"/>
                <a:gd name="T52" fmla="*/ 444 w 17113"/>
                <a:gd name="T53" fmla="*/ 11261 h 12628"/>
                <a:gd name="T54" fmla="*/ 684 w 17113"/>
                <a:gd name="T55" fmla="*/ 11413 h 12628"/>
                <a:gd name="T56" fmla="*/ 999 w 17113"/>
                <a:gd name="T57" fmla="*/ 11542 h 12628"/>
                <a:gd name="T58" fmla="*/ 1501 w 17113"/>
                <a:gd name="T59" fmla="*/ 11707 h 12628"/>
                <a:gd name="T60" fmla="*/ 2570 w 17113"/>
                <a:gd name="T61" fmla="*/ 12071 h 12628"/>
                <a:gd name="T62" fmla="*/ 3492 w 17113"/>
                <a:gd name="T63" fmla="*/ 12388 h 12628"/>
                <a:gd name="T64" fmla="*/ 3925 w 17113"/>
                <a:gd name="T65" fmla="*/ 12522 h 12628"/>
                <a:gd name="T66" fmla="*/ 4270 w 17113"/>
                <a:gd name="T67" fmla="*/ 12606 h 12628"/>
                <a:gd name="T68" fmla="*/ 4497 w 17113"/>
                <a:gd name="T69" fmla="*/ 12626 h 12628"/>
                <a:gd name="T70" fmla="*/ 4812 w 17113"/>
                <a:gd name="T71" fmla="*/ 12566 h 12628"/>
                <a:gd name="T72" fmla="*/ 5164 w 17113"/>
                <a:gd name="T73" fmla="*/ 12468 h 12628"/>
                <a:gd name="T74" fmla="*/ 5852 w 17113"/>
                <a:gd name="T75" fmla="*/ 12236 h 12628"/>
                <a:gd name="T76" fmla="*/ 7025 w 17113"/>
                <a:gd name="T77" fmla="*/ 11827 h 12628"/>
                <a:gd name="T78" fmla="*/ 8180 w 17113"/>
                <a:gd name="T79" fmla="*/ 11453 h 12628"/>
                <a:gd name="T80" fmla="*/ 9014 w 17113"/>
                <a:gd name="T81" fmla="*/ 11216 h 12628"/>
                <a:gd name="T82" fmla="*/ 9886 w 17113"/>
                <a:gd name="T83" fmla="*/ 10997 h 12628"/>
                <a:gd name="T84" fmla="*/ 11120 w 17113"/>
                <a:gd name="T85" fmla="*/ 10704 h 12628"/>
                <a:gd name="T86" fmla="*/ 11683 w 17113"/>
                <a:gd name="T87" fmla="*/ 10550 h 12628"/>
                <a:gd name="T88" fmla="*/ 12462 w 17113"/>
                <a:gd name="T89" fmla="*/ 10297 h 12628"/>
                <a:gd name="T90" fmla="*/ 13394 w 17113"/>
                <a:gd name="T91" fmla="*/ 10005 h 12628"/>
                <a:gd name="T92" fmla="*/ 14562 w 17113"/>
                <a:gd name="T93" fmla="*/ 9669 h 12628"/>
                <a:gd name="T94" fmla="*/ 15373 w 17113"/>
                <a:gd name="T95" fmla="*/ 9436 h 12628"/>
                <a:gd name="T96" fmla="*/ 15800 w 17113"/>
                <a:gd name="T97" fmla="*/ 9289 h 12628"/>
                <a:gd name="T98" fmla="*/ 16436 w 17113"/>
                <a:gd name="T99" fmla="*/ 8881 h 12628"/>
                <a:gd name="T100" fmla="*/ 16939 w 17113"/>
                <a:gd name="T101" fmla="*/ 7818 h 12628"/>
                <a:gd name="T102" fmla="*/ 17113 w 17113"/>
                <a:gd name="T103" fmla="*/ 6334 h 12628"/>
                <a:gd name="T104" fmla="*/ 16936 w 17113"/>
                <a:gd name="T105" fmla="*/ 4670 h 12628"/>
                <a:gd name="T106" fmla="*/ 16391 w 17113"/>
                <a:gd name="T107" fmla="*/ 3064 h 12628"/>
                <a:gd name="T108" fmla="*/ 15461 w 17113"/>
                <a:gd name="T109" fmla="*/ 1756 h 12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113" h="12628">
                  <a:moveTo>
                    <a:pt x="14425" y="1083"/>
                  </a:moveTo>
                  <a:lnTo>
                    <a:pt x="14266" y="1048"/>
                  </a:lnTo>
                  <a:lnTo>
                    <a:pt x="14109" y="1015"/>
                  </a:lnTo>
                  <a:lnTo>
                    <a:pt x="13953" y="982"/>
                  </a:lnTo>
                  <a:lnTo>
                    <a:pt x="13798" y="951"/>
                  </a:lnTo>
                  <a:lnTo>
                    <a:pt x="13494" y="890"/>
                  </a:lnTo>
                  <a:lnTo>
                    <a:pt x="13197" y="833"/>
                  </a:lnTo>
                  <a:lnTo>
                    <a:pt x="12907" y="777"/>
                  </a:lnTo>
                  <a:lnTo>
                    <a:pt x="12625" y="725"/>
                  </a:lnTo>
                  <a:lnTo>
                    <a:pt x="12350" y="675"/>
                  </a:lnTo>
                  <a:lnTo>
                    <a:pt x="12084" y="625"/>
                  </a:lnTo>
                  <a:lnTo>
                    <a:pt x="11828" y="577"/>
                  </a:lnTo>
                  <a:lnTo>
                    <a:pt x="11579" y="529"/>
                  </a:lnTo>
                  <a:lnTo>
                    <a:pt x="11460" y="506"/>
                  </a:lnTo>
                  <a:lnTo>
                    <a:pt x="11342" y="482"/>
                  </a:lnTo>
                  <a:lnTo>
                    <a:pt x="11226" y="457"/>
                  </a:lnTo>
                  <a:lnTo>
                    <a:pt x="11114" y="434"/>
                  </a:lnTo>
                  <a:lnTo>
                    <a:pt x="11004" y="409"/>
                  </a:lnTo>
                  <a:lnTo>
                    <a:pt x="10897" y="386"/>
                  </a:lnTo>
                  <a:lnTo>
                    <a:pt x="10792" y="361"/>
                  </a:lnTo>
                  <a:lnTo>
                    <a:pt x="10690" y="335"/>
                  </a:lnTo>
                  <a:lnTo>
                    <a:pt x="10592" y="311"/>
                  </a:lnTo>
                  <a:lnTo>
                    <a:pt x="10495" y="284"/>
                  </a:lnTo>
                  <a:lnTo>
                    <a:pt x="10402" y="258"/>
                  </a:lnTo>
                  <a:lnTo>
                    <a:pt x="10312" y="232"/>
                  </a:lnTo>
                  <a:lnTo>
                    <a:pt x="10223" y="206"/>
                  </a:lnTo>
                  <a:lnTo>
                    <a:pt x="10132" y="180"/>
                  </a:lnTo>
                  <a:lnTo>
                    <a:pt x="10039" y="157"/>
                  </a:lnTo>
                  <a:lnTo>
                    <a:pt x="9944" y="134"/>
                  </a:lnTo>
                  <a:lnTo>
                    <a:pt x="9848" y="113"/>
                  </a:lnTo>
                  <a:lnTo>
                    <a:pt x="9750" y="92"/>
                  </a:lnTo>
                  <a:lnTo>
                    <a:pt x="9650" y="74"/>
                  </a:lnTo>
                  <a:lnTo>
                    <a:pt x="9550" y="57"/>
                  </a:lnTo>
                  <a:lnTo>
                    <a:pt x="9447" y="42"/>
                  </a:lnTo>
                  <a:lnTo>
                    <a:pt x="9343" y="30"/>
                  </a:lnTo>
                  <a:lnTo>
                    <a:pt x="9237" y="20"/>
                  </a:lnTo>
                  <a:lnTo>
                    <a:pt x="9130" y="11"/>
                  </a:lnTo>
                  <a:lnTo>
                    <a:pt x="9022" y="5"/>
                  </a:lnTo>
                  <a:lnTo>
                    <a:pt x="8912" y="1"/>
                  </a:lnTo>
                  <a:lnTo>
                    <a:pt x="8800" y="0"/>
                  </a:lnTo>
                  <a:lnTo>
                    <a:pt x="8688" y="2"/>
                  </a:lnTo>
                  <a:lnTo>
                    <a:pt x="8574" y="7"/>
                  </a:lnTo>
                  <a:lnTo>
                    <a:pt x="8459" y="15"/>
                  </a:lnTo>
                  <a:lnTo>
                    <a:pt x="8341" y="26"/>
                  </a:lnTo>
                  <a:lnTo>
                    <a:pt x="8224" y="41"/>
                  </a:lnTo>
                  <a:lnTo>
                    <a:pt x="8105" y="58"/>
                  </a:lnTo>
                  <a:lnTo>
                    <a:pt x="7984" y="81"/>
                  </a:lnTo>
                  <a:lnTo>
                    <a:pt x="7863" y="105"/>
                  </a:lnTo>
                  <a:lnTo>
                    <a:pt x="7740" y="134"/>
                  </a:lnTo>
                  <a:lnTo>
                    <a:pt x="7616" y="167"/>
                  </a:lnTo>
                  <a:lnTo>
                    <a:pt x="7491" y="205"/>
                  </a:lnTo>
                  <a:lnTo>
                    <a:pt x="7366" y="245"/>
                  </a:lnTo>
                  <a:lnTo>
                    <a:pt x="7238" y="291"/>
                  </a:lnTo>
                  <a:lnTo>
                    <a:pt x="7110" y="342"/>
                  </a:lnTo>
                  <a:lnTo>
                    <a:pt x="6980" y="396"/>
                  </a:lnTo>
                  <a:lnTo>
                    <a:pt x="6850" y="456"/>
                  </a:lnTo>
                  <a:lnTo>
                    <a:pt x="6719" y="521"/>
                  </a:lnTo>
                  <a:lnTo>
                    <a:pt x="6630" y="564"/>
                  </a:lnTo>
                  <a:lnTo>
                    <a:pt x="6537" y="607"/>
                  </a:lnTo>
                  <a:lnTo>
                    <a:pt x="6440" y="650"/>
                  </a:lnTo>
                  <a:lnTo>
                    <a:pt x="6337" y="692"/>
                  </a:lnTo>
                  <a:lnTo>
                    <a:pt x="6232" y="735"/>
                  </a:lnTo>
                  <a:lnTo>
                    <a:pt x="6123" y="777"/>
                  </a:lnTo>
                  <a:lnTo>
                    <a:pt x="6010" y="821"/>
                  </a:lnTo>
                  <a:lnTo>
                    <a:pt x="5894" y="865"/>
                  </a:lnTo>
                  <a:lnTo>
                    <a:pt x="5775" y="911"/>
                  </a:lnTo>
                  <a:lnTo>
                    <a:pt x="5653" y="958"/>
                  </a:lnTo>
                  <a:lnTo>
                    <a:pt x="5529" y="1008"/>
                  </a:lnTo>
                  <a:lnTo>
                    <a:pt x="5402" y="1058"/>
                  </a:lnTo>
                  <a:lnTo>
                    <a:pt x="5274" y="1110"/>
                  </a:lnTo>
                  <a:lnTo>
                    <a:pt x="5143" y="1166"/>
                  </a:lnTo>
                  <a:lnTo>
                    <a:pt x="5011" y="1224"/>
                  </a:lnTo>
                  <a:lnTo>
                    <a:pt x="4878" y="1286"/>
                  </a:lnTo>
                  <a:lnTo>
                    <a:pt x="4743" y="1350"/>
                  </a:lnTo>
                  <a:lnTo>
                    <a:pt x="4607" y="1418"/>
                  </a:lnTo>
                  <a:lnTo>
                    <a:pt x="4471" y="1489"/>
                  </a:lnTo>
                  <a:lnTo>
                    <a:pt x="4334" y="1565"/>
                  </a:lnTo>
                  <a:lnTo>
                    <a:pt x="4197" y="1645"/>
                  </a:lnTo>
                  <a:lnTo>
                    <a:pt x="4060" y="1729"/>
                  </a:lnTo>
                  <a:lnTo>
                    <a:pt x="3924" y="1819"/>
                  </a:lnTo>
                  <a:lnTo>
                    <a:pt x="3787" y="1913"/>
                  </a:lnTo>
                  <a:lnTo>
                    <a:pt x="3652" y="2013"/>
                  </a:lnTo>
                  <a:lnTo>
                    <a:pt x="3518" y="2118"/>
                  </a:lnTo>
                  <a:lnTo>
                    <a:pt x="3384" y="2229"/>
                  </a:lnTo>
                  <a:lnTo>
                    <a:pt x="3252" y="2346"/>
                  </a:lnTo>
                  <a:lnTo>
                    <a:pt x="3122" y="2469"/>
                  </a:lnTo>
                  <a:lnTo>
                    <a:pt x="2993" y="2599"/>
                  </a:lnTo>
                  <a:lnTo>
                    <a:pt x="2866" y="2736"/>
                  </a:lnTo>
                  <a:lnTo>
                    <a:pt x="2742" y="2881"/>
                  </a:lnTo>
                  <a:lnTo>
                    <a:pt x="2652" y="2993"/>
                  </a:lnTo>
                  <a:lnTo>
                    <a:pt x="2557" y="3119"/>
                  </a:lnTo>
                  <a:lnTo>
                    <a:pt x="2458" y="3257"/>
                  </a:lnTo>
                  <a:lnTo>
                    <a:pt x="2357" y="3407"/>
                  </a:lnTo>
                  <a:lnTo>
                    <a:pt x="2253" y="3568"/>
                  </a:lnTo>
                  <a:lnTo>
                    <a:pt x="2146" y="3741"/>
                  </a:lnTo>
                  <a:lnTo>
                    <a:pt x="2038" y="3923"/>
                  </a:lnTo>
                  <a:lnTo>
                    <a:pt x="1929" y="4115"/>
                  </a:lnTo>
                  <a:lnTo>
                    <a:pt x="1817" y="4316"/>
                  </a:lnTo>
                  <a:lnTo>
                    <a:pt x="1706" y="4527"/>
                  </a:lnTo>
                  <a:lnTo>
                    <a:pt x="1595" y="4747"/>
                  </a:lnTo>
                  <a:lnTo>
                    <a:pt x="1484" y="4975"/>
                  </a:lnTo>
                  <a:lnTo>
                    <a:pt x="1374" y="5209"/>
                  </a:lnTo>
                  <a:lnTo>
                    <a:pt x="1265" y="5451"/>
                  </a:lnTo>
                  <a:lnTo>
                    <a:pt x="1157" y="5700"/>
                  </a:lnTo>
                  <a:lnTo>
                    <a:pt x="1052" y="5953"/>
                  </a:lnTo>
                  <a:lnTo>
                    <a:pt x="949" y="6213"/>
                  </a:lnTo>
                  <a:lnTo>
                    <a:pt x="849" y="6478"/>
                  </a:lnTo>
                  <a:lnTo>
                    <a:pt x="753" y="6748"/>
                  </a:lnTo>
                  <a:lnTo>
                    <a:pt x="659" y="7022"/>
                  </a:lnTo>
                  <a:lnTo>
                    <a:pt x="572" y="7298"/>
                  </a:lnTo>
                  <a:lnTo>
                    <a:pt x="487" y="7578"/>
                  </a:lnTo>
                  <a:lnTo>
                    <a:pt x="409" y="7861"/>
                  </a:lnTo>
                  <a:lnTo>
                    <a:pt x="335" y="8147"/>
                  </a:lnTo>
                  <a:lnTo>
                    <a:pt x="268" y="8432"/>
                  </a:lnTo>
                  <a:lnTo>
                    <a:pt x="207" y="8720"/>
                  </a:lnTo>
                  <a:lnTo>
                    <a:pt x="153" y="9009"/>
                  </a:lnTo>
                  <a:lnTo>
                    <a:pt x="106" y="9297"/>
                  </a:lnTo>
                  <a:lnTo>
                    <a:pt x="68" y="9586"/>
                  </a:lnTo>
                  <a:lnTo>
                    <a:pt x="37" y="9873"/>
                  </a:lnTo>
                  <a:lnTo>
                    <a:pt x="14" y="10160"/>
                  </a:lnTo>
                  <a:lnTo>
                    <a:pt x="0" y="10445"/>
                  </a:lnTo>
                  <a:lnTo>
                    <a:pt x="27" y="10532"/>
                  </a:lnTo>
                  <a:lnTo>
                    <a:pt x="54" y="10613"/>
                  </a:lnTo>
                  <a:lnTo>
                    <a:pt x="81" y="10689"/>
                  </a:lnTo>
                  <a:lnTo>
                    <a:pt x="107" y="10761"/>
                  </a:lnTo>
                  <a:lnTo>
                    <a:pt x="136" y="10827"/>
                  </a:lnTo>
                  <a:lnTo>
                    <a:pt x="165" y="10889"/>
                  </a:lnTo>
                  <a:lnTo>
                    <a:pt x="195" y="10948"/>
                  </a:lnTo>
                  <a:lnTo>
                    <a:pt x="226" y="11002"/>
                  </a:lnTo>
                  <a:lnTo>
                    <a:pt x="258" y="11053"/>
                  </a:lnTo>
                  <a:lnTo>
                    <a:pt x="291" y="11100"/>
                  </a:lnTo>
                  <a:lnTo>
                    <a:pt x="327" y="11144"/>
                  </a:lnTo>
                  <a:lnTo>
                    <a:pt x="364" y="11186"/>
                  </a:lnTo>
                  <a:lnTo>
                    <a:pt x="403" y="11224"/>
                  </a:lnTo>
                  <a:lnTo>
                    <a:pt x="444" y="11261"/>
                  </a:lnTo>
                  <a:lnTo>
                    <a:pt x="487" y="11294"/>
                  </a:lnTo>
                  <a:lnTo>
                    <a:pt x="532" y="11326"/>
                  </a:lnTo>
                  <a:lnTo>
                    <a:pt x="580" y="11357"/>
                  </a:lnTo>
                  <a:lnTo>
                    <a:pt x="632" y="11386"/>
                  </a:lnTo>
                  <a:lnTo>
                    <a:pt x="684" y="11413"/>
                  </a:lnTo>
                  <a:lnTo>
                    <a:pt x="741" y="11439"/>
                  </a:lnTo>
                  <a:lnTo>
                    <a:pt x="801" y="11466"/>
                  </a:lnTo>
                  <a:lnTo>
                    <a:pt x="863" y="11491"/>
                  </a:lnTo>
                  <a:lnTo>
                    <a:pt x="929" y="11517"/>
                  </a:lnTo>
                  <a:lnTo>
                    <a:pt x="999" y="11542"/>
                  </a:lnTo>
                  <a:lnTo>
                    <a:pt x="1072" y="11567"/>
                  </a:lnTo>
                  <a:lnTo>
                    <a:pt x="1150" y="11594"/>
                  </a:lnTo>
                  <a:lnTo>
                    <a:pt x="1231" y="11620"/>
                  </a:lnTo>
                  <a:lnTo>
                    <a:pt x="1316" y="11648"/>
                  </a:lnTo>
                  <a:lnTo>
                    <a:pt x="1501" y="11707"/>
                  </a:lnTo>
                  <a:lnTo>
                    <a:pt x="1704" y="11773"/>
                  </a:lnTo>
                  <a:lnTo>
                    <a:pt x="1918" y="11845"/>
                  </a:lnTo>
                  <a:lnTo>
                    <a:pt x="2135" y="11919"/>
                  </a:lnTo>
                  <a:lnTo>
                    <a:pt x="2352" y="11995"/>
                  </a:lnTo>
                  <a:lnTo>
                    <a:pt x="2570" y="12071"/>
                  </a:lnTo>
                  <a:lnTo>
                    <a:pt x="2785" y="12146"/>
                  </a:lnTo>
                  <a:lnTo>
                    <a:pt x="2995" y="12219"/>
                  </a:lnTo>
                  <a:lnTo>
                    <a:pt x="3200" y="12289"/>
                  </a:lnTo>
                  <a:lnTo>
                    <a:pt x="3397" y="12356"/>
                  </a:lnTo>
                  <a:lnTo>
                    <a:pt x="3492" y="12388"/>
                  </a:lnTo>
                  <a:lnTo>
                    <a:pt x="3585" y="12418"/>
                  </a:lnTo>
                  <a:lnTo>
                    <a:pt x="3675" y="12446"/>
                  </a:lnTo>
                  <a:lnTo>
                    <a:pt x="3762" y="12474"/>
                  </a:lnTo>
                  <a:lnTo>
                    <a:pt x="3845" y="12498"/>
                  </a:lnTo>
                  <a:lnTo>
                    <a:pt x="3925" y="12522"/>
                  </a:lnTo>
                  <a:lnTo>
                    <a:pt x="4002" y="12543"/>
                  </a:lnTo>
                  <a:lnTo>
                    <a:pt x="4075" y="12562"/>
                  </a:lnTo>
                  <a:lnTo>
                    <a:pt x="4145" y="12580"/>
                  </a:lnTo>
                  <a:lnTo>
                    <a:pt x="4209" y="12595"/>
                  </a:lnTo>
                  <a:lnTo>
                    <a:pt x="4270" y="12606"/>
                  </a:lnTo>
                  <a:lnTo>
                    <a:pt x="4325" y="12616"/>
                  </a:lnTo>
                  <a:lnTo>
                    <a:pt x="4376" y="12623"/>
                  </a:lnTo>
                  <a:lnTo>
                    <a:pt x="4422" y="12627"/>
                  </a:lnTo>
                  <a:lnTo>
                    <a:pt x="4461" y="12628"/>
                  </a:lnTo>
                  <a:lnTo>
                    <a:pt x="4497" y="12626"/>
                  </a:lnTo>
                  <a:lnTo>
                    <a:pt x="4558" y="12617"/>
                  </a:lnTo>
                  <a:lnTo>
                    <a:pt x="4620" y="12606"/>
                  </a:lnTo>
                  <a:lnTo>
                    <a:pt x="4683" y="12595"/>
                  </a:lnTo>
                  <a:lnTo>
                    <a:pt x="4747" y="12581"/>
                  </a:lnTo>
                  <a:lnTo>
                    <a:pt x="4812" y="12566"/>
                  </a:lnTo>
                  <a:lnTo>
                    <a:pt x="4879" y="12550"/>
                  </a:lnTo>
                  <a:lnTo>
                    <a:pt x="4948" y="12531"/>
                  </a:lnTo>
                  <a:lnTo>
                    <a:pt x="5018" y="12511"/>
                  </a:lnTo>
                  <a:lnTo>
                    <a:pt x="5091" y="12491"/>
                  </a:lnTo>
                  <a:lnTo>
                    <a:pt x="5164" y="12468"/>
                  </a:lnTo>
                  <a:lnTo>
                    <a:pt x="5241" y="12444"/>
                  </a:lnTo>
                  <a:lnTo>
                    <a:pt x="5321" y="12419"/>
                  </a:lnTo>
                  <a:lnTo>
                    <a:pt x="5486" y="12363"/>
                  </a:lnTo>
                  <a:lnTo>
                    <a:pt x="5663" y="12302"/>
                  </a:lnTo>
                  <a:lnTo>
                    <a:pt x="5852" y="12236"/>
                  </a:lnTo>
                  <a:lnTo>
                    <a:pt x="6055" y="12165"/>
                  </a:lnTo>
                  <a:lnTo>
                    <a:pt x="6272" y="12088"/>
                  </a:lnTo>
                  <a:lnTo>
                    <a:pt x="6505" y="12006"/>
                  </a:lnTo>
                  <a:lnTo>
                    <a:pt x="6756" y="11919"/>
                  </a:lnTo>
                  <a:lnTo>
                    <a:pt x="7025" y="11827"/>
                  </a:lnTo>
                  <a:lnTo>
                    <a:pt x="7313" y="11731"/>
                  </a:lnTo>
                  <a:lnTo>
                    <a:pt x="7621" y="11629"/>
                  </a:lnTo>
                  <a:lnTo>
                    <a:pt x="7813" y="11567"/>
                  </a:lnTo>
                  <a:lnTo>
                    <a:pt x="7999" y="11509"/>
                  </a:lnTo>
                  <a:lnTo>
                    <a:pt x="8180" y="11453"/>
                  </a:lnTo>
                  <a:lnTo>
                    <a:pt x="8355" y="11401"/>
                  </a:lnTo>
                  <a:lnTo>
                    <a:pt x="8528" y="11351"/>
                  </a:lnTo>
                  <a:lnTo>
                    <a:pt x="8693" y="11304"/>
                  </a:lnTo>
                  <a:lnTo>
                    <a:pt x="8856" y="11259"/>
                  </a:lnTo>
                  <a:lnTo>
                    <a:pt x="9014" y="11216"/>
                  </a:lnTo>
                  <a:lnTo>
                    <a:pt x="9169" y="11175"/>
                  </a:lnTo>
                  <a:lnTo>
                    <a:pt x="9319" y="11137"/>
                  </a:lnTo>
                  <a:lnTo>
                    <a:pt x="9466" y="11099"/>
                  </a:lnTo>
                  <a:lnTo>
                    <a:pt x="9609" y="11064"/>
                  </a:lnTo>
                  <a:lnTo>
                    <a:pt x="9886" y="10997"/>
                  </a:lnTo>
                  <a:lnTo>
                    <a:pt x="10151" y="10934"/>
                  </a:lnTo>
                  <a:lnTo>
                    <a:pt x="10404" y="10875"/>
                  </a:lnTo>
                  <a:lnTo>
                    <a:pt x="10651" y="10818"/>
                  </a:lnTo>
                  <a:lnTo>
                    <a:pt x="10888" y="10761"/>
                  </a:lnTo>
                  <a:lnTo>
                    <a:pt x="11120" y="10704"/>
                  </a:lnTo>
                  <a:lnTo>
                    <a:pt x="11235" y="10675"/>
                  </a:lnTo>
                  <a:lnTo>
                    <a:pt x="11347" y="10645"/>
                  </a:lnTo>
                  <a:lnTo>
                    <a:pt x="11460" y="10614"/>
                  </a:lnTo>
                  <a:lnTo>
                    <a:pt x="11572" y="10583"/>
                  </a:lnTo>
                  <a:lnTo>
                    <a:pt x="11683" y="10550"/>
                  </a:lnTo>
                  <a:lnTo>
                    <a:pt x="11793" y="10517"/>
                  </a:lnTo>
                  <a:lnTo>
                    <a:pt x="11905" y="10481"/>
                  </a:lnTo>
                  <a:lnTo>
                    <a:pt x="12015" y="10445"/>
                  </a:lnTo>
                  <a:lnTo>
                    <a:pt x="12245" y="10369"/>
                  </a:lnTo>
                  <a:lnTo>
                    <a:pt x="12462" y="10297"/>
                  </a:lnTo>
                  <a:lnTo>
                    <a:pt x="12670" y="10231"/>
                  </a:lnTo>
                  <a:lnTo>
                    <a:pt x="12866" y="10169"/>
                  </a:lnTo>
                  <a:lnTo>
                    <a:pt x="13051" y="10110"/>
                  </a:lnTo>
                  <a:lnTo>
                    <a:pt x="13227" y="10055"/>
                  </a:lnTo>
                  <a:lnTo>
                    <a:pt x="13394" y="10005"/>
                  </a:lnTo>
                  <a:lnTo>
                    <a:pt x="13553" y="9957"/>
                  </a:lnTo>
                  <a:lnTo>
                    <a:pt x="13845" y="9871"/>
                  </a:lnTo>
                  <a:lnTo>
                    <a:pt x="14108" y="9795"/>
                  </a:lnTo>
                  <a:lnTo>
                    <a:pt x="14346" y="9729"/>
                  </a:lnTo>
                  <a:lnTo>
                    <a:pt x="14562" y="9669"/>
                  </a:lnTo>
                  <a:lnTo>
                    <a:pt x="14760" y="9613"/>
                  </a:lnTo>
                  <a:lnTo>
                    <a:pt x="14945" y="9562"/>
                  </a:lnTo>
                  <a:lnTo>
                    <a:pt x="15120" y="9512"/>
                  </a:lnTo>
                  <a:lnTo>
                    <a:pt x="15289" y="9461"/>
                  </a:lnTo>
                  <a:lnTo>
                    <a:pt x="15373" y="9436"/>
                  </a:lnTo>
                  <a:lnTo>
                    <a:pt x="15456" y="9409"/>
                  </a:lnTo>
                  <a:lnTo>
                    <a:pt x="15540" y="9381"/>
                  </a:lnTo>
                  <a:lnTo>
                    <a:pt x="15625" y="9351"/>
                  </a:lnTo>
                  <a:lnTo>
                    <a:pt x="15711" y="9321"/>
                  </a:lnTo>
                  <a:lnTo>
                    <a:pt x="15800" y="9289"/>
                  </a:lnTo>
                  <a:lnTo>
                    <a:pt x="15890" y="9255"/>
                  </a:lnTo>
                  <a:lnTo>
                    <a:pt x="15984" y="9218"/>
                  </a:lnTo>
                  <a:lnTo>
                    <a:pt x="16146" y="9135"/>
                  </a:lnTo>
                  <a:lnTo>
                    <a:pt x="16297" y="9022"/>
                  </a:lnTo>
                  <a:lnTo>
                    <a:pt x="16436" y="8881"/>
                  </a:lnTo>
                  <a:lnTo>
                    <a:pt x="16563" y="8713"/>
                  </a:lnTo>
                  <a:lnTo>
                    <a:pt x="16676" y="8521"/>
                  </a:lnTo>
                  <a:lnTo>
                    <a:pt x="16777" y="8306"/>
                  </a:lnTo>
                  <a:lnTo>
                    <a:pt x="16864" y="8072"/>
                  </a:lnTo>
                  <a:lnTo>
                    <a:pt x="16939" y="7818"/>
                  </a:lnTo>
                  <a:lnTo>
                    <a:pt x="17001" y="7547"/>
                  </a:lnTo>
                  <a:lnTo>
                    <a:pt x="17050" y="7261"/>
                  </a:lnTo>
                  <a:lnTo>
                    <a:pt x="17084" y="6963"/>
                  </a:lnTo>
                  <a:lnTo>
                    <a:pt x="17105" y="6653"/>
                  </a:lnTo>
                  <a:lnTo>
                    <a:pt x="17113" y="6334"/>
                  </a:lnTo>
                  <a:lnTo>
                    <a:pt x="17106" y="6008"/>
                  </a:lnTo>
                  <a:lnTo>
                    <a:pt x="17085" y="5677"/>
                  </a:lnTo>
                  <a:lnTo>
                    <a:pt x="17050" y="5342"/>
                  </a:lnTo>
                  <a:lnTo>
                    <a:pt x="17000" y="5006"/>
                  </a:lnTo>
                  <a:lnTo>
                    <a:pt x="16936" y="4670"/>
                  </a:lnTo>
                  <a:lnTo>
                    <a:pt x="16857" y="4337"/>
                  </a:lnTo>
                  <a:lnTo>
                    <a:pt x="16764" y="4007"/>
                  </a:lnTo>
                  <a:lnTo>
                    <a:pt x="16655" y="3684"/>
                  </a:lnTo>
                  <a:lnTo>
                    <a:pt x="16531" y="3369"/>
                  </a:lnTo>
                  <a:lnTo>
                    <a:pt x="16391" y="3064"/>
                  </a:lnTo>
                  <a:lnTo>
                    <a:pt x="16237" y="2771"/>
                  </a:lnTo>
                  <a:lnTo>
                    <a:pt x="16067" y="2491"/>
                  </a:lnTo>
                  <a:lnTo>
                    <a:pt x="15881" y="2228"/>
                  </a:lnTo>
                  <a:lnTo>
                    <a:pt x="15679" y="1982"/>
                  </a:lnTo>
                  <a:lnTo>
                    <a:pt x="15461" y="1756"/>
                  </a:lnTo>
                  <a:lnTo>
                    <a:pt x="15226" y="1550"/>
                  </a:lnTo>
                  <a:lnTo>
                    <a:pt x="14976" y="1368"/>
                  </a:lnTo>
                  <a:lnTo>
                    <a:pt x="14709" y="1212"/>
                  </a:lnTo>
                  <a:lnTo>
                    <a:pt x="14425" y="1083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8" name="Freeform 254">
              <a:extLst>
                <a:ext uri="{FF2B5EF4-FFF2-40B4-BE49-F238E27FC236}">
                  <a16:creationId xmlns:a16="http://schemas.microsoft.com/office/drawing/2014/main" id="{5104FFFD-ACA8-4257-B771-5A5D87805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2338"/>
              <a:ext cx="783" cy="358"/>
            </a:xfrm>
            <a:custGeom>
              <a:avLst/>
              <a:gdLst>
                <a:gd name="T0" fmla="*/ 1830 w 10172"/>
                <a:gd name="T1" fmla="*/ 1341 h 4654"/>
                <a:gd name="T2" fmla="*/ 2311 w 10172"/>
                <a:gd name="T3" fmla="*/ 1026 h 4654"/>
                <a:gd name="T4" fmla="*/ 2810 w 10172"/>
                <a:gd name="T5" fmla="*/ 757 h 4654"/>
                <a:gd name="T6" fmla="*/ 3322 w 10172"/>
                <a:gd name="T7" fmla="*/ 532 h 4654"/>
                <a:gd name="T8" fmla="*/ 3843 w 10172"/>
                <a:gd name="T9" fmla="*/ 349 h 4654"/>
                <a:gd name="T10" fmla="*/ 4369 w 10172"/>
                <a:gd name="T11" fmla="*/ 207 h 4654"/>
                <a:gd name="T12" fmla="*/ 4898 w 10172"/>
                <a:gd name="T13" fmla="*/ 102 h 4654"/>
                <a:gd name="T14" fmla="*/ 5422 w 10172"/>
                <a:gd name="T15" fmla="*/ 34 h 4654"/>
                <a:gd name="T16" fmla="*/ 5940 w 10172"/>
                <a:gd name="T17" fmla="*/ 1 h 4654"/>
                <a:gd name="T18" fmla="*/ 6447 w 10172"/>
                <a:gd name="T19" fmla="*/ 0 h 4654"/>
                <a:gd name="T20" fmla="*/ 6938 w 10172"/>
                <a:gd name="T21" fmla="*/ 30 h 4654"/>
                <a:gd name="T22" fmla="*/ 7410 w 10172"/>
                <a:gd name="T23" fmla="*/ 89 h 4654"/>
                <a:gd name="T24" fmla="*/ 7860 w 10172"/>
                <a:gd name="T25" fmla="*/ 175 h 4654"/>
                <a:gd name="T26" fmla="*/ 8281 w 10172"/>
                <a:gd name="T27" fmla="*/ 285 h 4654"/>
                <a:gd name="T28" fmla="*/ 8671 w 10172"/>
                <a:gd name="T29" fmla="*/ 419 h 4654"/>
                <a:gd name="T30" fmla="*/ 9025 w 10172"/>
                <a:gd name="T31" fmla="*/ 574 h 4654"/>
                <a:gd name="T32" fmla="*/ 9340 w 10172"/>
                <a:gd name="T33" fmla="*/ 747 h 4654"/>
                <a:gd name="T34" fmla="*/ 9609 w 10172"/>
                <a:gd name="T35" fmla="*/ 939 h 4654"/>
                <a:gd name="T36" fmla="*/ 9833 w 10172"/>
                <a:gd name="T37" fmla="*/ 1147 h 4654"/>
                <a:gd name="T38" fmla="*/ 10003 w 10172"/>
                <a:gd name="T39" fmla="*/ 1366 h 4654"/>
                <a:gd name="T40" fmla="*/ 10118 w 10172"/>
                <a:gd name="T41" fmla="*/ 1598 h 4654"/>
                <a:gd name="T42" fmla="*/ 10172 w 10172"/>
                <a:gd name="T43" fmla="*/ 1840 h 4654"/>
                <a:gd name="T44" fmla="*/ 10162 w 10172"/>
                <a:gd name="T45" fmla="*/ 2090 h 4654"/>
                <a:gd name="T46" fmla="*/ 10083 w 10172"/>
                <a:gd name="T47" fmla="*/ 2345 h 4654"/>
                <a:gd name="T48" fmla="*/ 9933 w 10172"/>
                <a:gd name="T49" fmla="*/ 2605 h 4654"/>
                <a:gd name="T50" fmla="*/ 9706 w 10172"/>
                <a:gd name="T51" fmla="*/ 2866 h 4654"/>
                <a:gd name="T52" fmla="*/ 9397 w 10172"/>
                <a:gd name="T53" fmla="*/ 3128 h 4654"/>
                <a:gd name="T54" fmla="*/ 9005 w 10172"/>
                <a:gd name="T55" fmla="*/ 3388 h 4654"/>
                <a:gd name="T56" fmla="*/ 8523 w 10172"/>
                <a:gd name="T57" fmla="*/ 3644 h 4654"/>
                <a:gd name="T58" fmla="*/ 7950 w 10172"/>
                <a:gd name="T59" fmla="*/ 3894 h 4654"/>
                <a:gd name="T60" fmla="*/ 7278 w 10172"/>
                <a:gd name="T61" fmla="*/ 4139 h 4654"/>
                <a:gd name="T62" fmla="*/ 6505 w 10172"/>
                <a:gd name="T63" fmla="*/ 4372 h 4654"/>
                <a:gd name="T64" fmla="*/ 5628 w 10172"/>
                <a:gd name="T65" fmla="*/ 4595 h 4654"/>
                <a:gd name="T66" fmla="*/ 5522 w 10172"/>
                <a:gd name="T67" fmla="*/ 4602 h 4654"/>
                <a:gd name="T68" fmla="*/ 5229 w 10172"/>
                <a:gd name="T69" fmla="*/ 4620 h 4654"/>
                <a:gd name="T70" fmla="*/ 5024 w 10172"/>
                <a:gd name="T71" fmla="*/ 4630 h 4654"/>
                <a:gd name="T72" fmla="*/ 4786 w 10172"/>
                <a:gd name="T73" fmla="*/ 4639 h 4654"/>
                <a:gd name="T74" fmla="*/ 4519 w 10172"/>
                <a:gd name="T75" fmla="*/ 4648 h 4654"/>
                <a:gd name="T76" fmla="*/ 4228 w 10172"/>
                <a:gd name="T77" fmla="*/ 4653 h 4654"/>
                <a:gd name="T78" fmla="*/ 3918 w 10172"/>
                <a:gd name="T79" fmla="*/ 4654 h 4654"/>
                <a:gd name="T80" fmla="*/ 3592 w 10172"/>
                <a:gd name="T81" fmla="*/ 4651 h 4654"/>
                <a:gd name="T82" fmla="*/ 3256 w 10172"/>
                <a:gd name="T83" fmla="*/ 4643 h 4654"/>
                <a:gd name="T84" fmla="*/ 2915 w 10172"/>
                <a:gd name="T85" fmla="*/ 4628 h 4654"/>
                <a:gd name="T86" fmla="*/ 2571 w 10172"/>
                <a:gd name="T87" fmla="*/ 4604 h 4654"/>
                <a:gd name="T88" fmla="*/ 2232 w 10172"/>
                <a:gd name="T89" fmla="*/ 4573 h 4654"/>
                <a:gd name="T90" fmla="*/ 1899 w 10172"/>
                <a:gd name="T91" fmla="*/ 4531 h 4654"/>
                <a:gd name="T92" fmla="*/ 1579 w 10172"/>
                <a:gd name="T93" fmla="*/ 4479 h 4654"/>
                <a:gd name="T94" fmla="*/ 1277 w 10172"/>
                <a:gd name="T95" fmla="*/ 4415 h 4654"/>
                <a:gd name="T96" fmla="*/ 994 w 10172"/>
                <a:gd name="T97" fmla="*/ 4338 h 4654"/>
                <a:gd name="T98" fmla="*/ 738 w 10172"/>
                <a:gd name="T99" fmla="*/ 4247 h 4654"/>
                <a:gd name="T100" fmla="*/ 513 w 10172"/>
                <a:gd name="T101" fmla="*/ 4141 h 4654"/>
                <a:gd name="T102" fmla="*/ 322 w 10172"/>
                <a:gd name="T103" fmla="*/ 4020 h 4654"/>
                <a:gd name="T104" fmla="*/ 171 w 10172"/>
                <a:gd name="T105" fmla="*/ 3881 h 4654"/>
                <a:gd name="T106" fmla="*/ 64 w 10172"/>
                <a:gd name="T107" fmla="*/ 3724 h 4654"/>
                <a:gd name="T108" fmla="*/ 5 w 10172"/>
                <a:gd name="T109" fmla="*/ 3549 h 4654"/>
                <a:gd name="T110" fmla="*/ 0 w 10172"/>
                <a:gd name="T111" fmla="*/ 3354 h 4654"/>
                <a:gd name="T112" fmla="*/ 53 w 10172"/>
                <a:gd name="T113" fmla="*/ 3138 h 4654"/>
                <a:gd name="T114" fmla="*/ 167 w 10172"/>
                <a:gd name="T115" fmla="*/ 2899 h 4654"/>
                <a:gd name="T116" fmla="*/ 348 w 10172"/>
                <a:gd name="T117" fmla="*/ 2638 h 4654"/>
                <a:gd name="T118" fmla="*/ 600 w 10172"/>
                <a:gd name="T119" fmla="*/ 2352 h 4654"/>
                <a:gd name="T120" fmla="*/ 928 w 10172"/>
                <a:gd name="T121" fmla="*/ 2041 h 4654"/>
                <a:gd name="T122" fmla="*/ 1337 w 10172"/>
                <a:gd name="T123" fmla="*/ 1704 h 4654"/>
                <a:gd name="T124" fmla="*/ 1830 w 10172"/>
                <a:gd name="T125" fmla="*/ 1341 h 4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72" h="4654">
                  <a:moveTo>
                    <a:pt x="1830" y="1341"/>
                  </a:moveTo>
                  <a:lnTo>
                    <a:pt x="2311" y="1026"/>
                  </a:lnTo>
                  <a:lnTo>
                    <a:pt x="2810" y="757"/>
                  </a:lnTo>
                  <a:lnTo>
                    <a:pt x="3322" y="532"/>
                  </a:lnTo>
                  <a:lnTo>
                    <a:pt x="3843" y="349"/>
                  </a:lnTo>
                  <a:lnTo>
                    <a:pt x="4369" y="207"/>
                  </a:lnTo>
                  <a:lnTo>
                    <a:pt x="4898" y="102"/>
                  </a:lnTo>
                  <a:lnTo>
                    <a:pt x="5422" y="34"/>
                  </a:lnTo>
                  <a:lnTo>
                    <a:pt x="5940" y="1"/>
                  </a:lnTo>
                  <a:lnTo>
                    <a:pt x="6447" y="0"/>
                  </a:lnTo>
                  <a:lnTo>
                    <a:pt x="6938" y="30"/>
                  </a:lnTo>
                  <a:lnTo>
                    <a:pt x="7410" y="89"/>
                  </a:lnTo>
                  <a:lnTo>
                    <a:pt x="7860" y="175"/>
                  </a:lnTo>
                  <a:lnTo>
                    <a:pt x="8281" y="285"/>
                  </a:lnTo>
                  <a:lnTo>
                    <a:pt x="8671" y="419"/>
                  </a:lnTo>
                  <a:lnTo>
                    <a:pt x="9025" y="574"/>
                  </a:lnTo>
                  <a:lnTo>
                    <a:pt x="9340" y="747"/>
                  </a:lnTo>
                  <a:lnTo>
                    <a:pt x="9609" y="939"/>
                  </a:lnTo>
                  <a:lnTo>
                    <a:pt x="9833" y="1147"/>
                  </a:lnTo>
                  <a:lnTo>
                    <a:pt x="10003" y="1366"/>
                  </a:lnTo>
                  <a:lnTo>
                    <a:pt x="10118" y="1598"/>
                  </a:lnTo>
                  <a:lnTo>
                    <a:pt x="10172" y="1840"/>
                  </a:lnTo>
                  <a:lnTo>
                    <a:pt x="10162" y="2090"/>
                  </a:lnTo>
                  <a:lnTo>
                    <a:pt x="10083" y="2345"/>
                  </a:lnTo>
                  <a:lnTo>
                    <a:pt x="9933" y="2605"/>
                  </a:lnTo>
                  <a:lnTo>
                    <a:pt x="9706" y="2866"/>
                  </a:lnTo>
                  <a:lnTo>
                    <a:pt x="9397" y="3128"/>
                  </a:lnTo>
                  <a:lnTo>
                    <a:pt x="9005" y="3388"/>
                  </a:lnTo>
                  <a:lnTo>
                    <a:pt x="8523" y="3644"/>
                  </a:lnTo>
                  <a:lnTo>
                    <a:pt x="7950" y="3894"/>
                  </a:lnTo>
                  <a:lnTo>
                    <a:pt x="7278" y="4139"/>
                  </a:lnTo>
                  <a:lnTo>
                    <a:pt x="6505" y="4372"/>
                  </a:lnTo>
                  <a:lnTo>
                    <a:pt x="5628" y="4595"/>
                  </a:lnTo>
                  <a:lnTo>
                    <a:pt x="5522" y="4602"/>
                  </a:lnTo>
                  <a:lnTo>
                    <a:pt x="5229" y="4620"/>
                  </a:lnTo>
                  <a:lnTo>
                    <a:pt x="5024" y="4630"/>
                  </a:lnTo>
                  <a:lnTo>
                    <a:pt x="4786" y="4639"/>
                  </a:lnTo>
                  <a:lnTo>
                    <a:pt x="4519" y="4648"/>
                  </a:lnTo>
                  <a:lnTo>
                    <a:pt x="4228" y="4653"/>
                  </a:lnTo>
                  <a:lnTo>
                    <a:pt x="3918" y="4654"/>
                  </a:lnTo>
                  <a:lnTo>
                    <a:pt x="3592" y="4651"/>
                  </a:lnTo>
                  <a:lnTo>
                    <a:pt x="3256" y="4643"/>
                  </a:lnTo>
                  <a:lnTo>
                    <a:pt x="2915" y="4628"/>
                  </a:lnTo>
                  <a:lnTo>
                    <a:pt x="2571" y="4604"/>
                  </a:lnTo>
                  <a:lnTo>
                    <a:pt x="2232" y="4573"/>
                  </a:lnTo>
                  <a:lnTo>
                    <a:pt x="1899" y="4531"/>
                  </a:lnTo>
                  <a:lnTo>
                    <a:pt x="1579" y="4479"/>
                  </a:lnTo>
                  <a:lnTo>
                    <a:pt x="1277" y="4415"/>
                  </a:lnTo>
                  <a:lnTo>
                    <a:pt x="994" y="4338"/>
                  </a:lnTo>
                  <a:lnTo>
                    <a:pt x="738" y="4247"/>
                  </a:lnTo>
                  <a:lnTo>
                    <a:pt x="513" y="4141"/>
                  </a:lnTo>
                  <a:lnTo>
                    <a:pt x="322" y="4020"/>
                  </a:lnTo>
                  <a:lnTo>
                    <a:pt x="171" y="3881"/>
                  </a:lnTo>
                  <a:lnTo>
                    <a:pt x="64" y="3724"/>
                  </a:lnTo>
                  <a:lnTo>
                    <a:pt x="5" y="3549"/>
                  </a:lnTo>
                  <a:lnTo>
                    <a:pt x="0" y="3354"/>
                  </a:lnTo>
                  <a:lnTo>
                    <a:pt x="53" y="3138"/>
                  </a:lnTo>
                  <a:lnTo>
                    <a:pt x="167" y="2899"/>
                  </a:lnTo>
                  <a:lnTo>
                    <a:pt x="348" y="2638"/>
                  </a:lnTo>
                  <a:lnTo>
                    <a:pt x="600" y="2352"/>
                  </a:lnTo>
                  <a:lnTo>
                    <a:pt x="928" y="2041"/>
                  </a:lnTo>
                  <a:lnTo>
                    <a:pt x="1337" y="1704"/>
                  </a:lnTo>
                  <a:lnTo>
                    <a:pt x="1830" y="1341"/>
                  </a:lnTo>
                  <a:close/>
                </a:path>
              </a:pathLst>
            </a:custGeom>
            <a:solidFill>
              <a:srgbClr val="B47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79" name="Freeform 255">
              <a:extLst>
                <a:ext uri="{FF2B5EF4-FFF2-40B4-BE49-F238E27FC236}">
                  <a16:creationId xmlns:a16="http://schemas.microsoft.com/office/drawing/2014/main" id="{E82B29CB-B09F-4B56-8199-A1EF35499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2347"/>
              <a:ext cx="691" cy="315"/>
            </a:xfrm>
            <a:custGeom>
              <a:avLst/>
              <a:gdLst>
                <a:gd name="T0" fmla="*/ 1733 w 8992"/>
                <a:gd name="T1" fmla="*/ 1098 h 4095"/>
                <a:gd name="T2" fmla="*/ 2145 w 8992"/>
                <a:gd name="T3" fmla="*/ 838 h 4095"/>
                <a:gd name="T4" fmla="*/ 2573 w 8992"/>
                <a:gd name="T5" fmla="*/ 616 h 4095"/>
                <a:gd name="T6" fmla="*/ 3014 w 8992"/>
                <a:gd name="T7" fmla="*/ 431 h 4095"/>
                <a:gd name="T8" fmla="*/ 3463 w 8992"/>
                <a:gd name="T9" fmla="*/ 281 h 4095"/>
                <a:gd name="T10" fmla="*/ 3917 w 8992"/>
                <a:gd name="T11" fmla="*/ 164 h 4095"/>
                <a:gd name="T12" fmla="*/ 4373 w 8992"/>
                <a:gd name="T13" fmla="*/ 79 h 4095"/>
                <a:gd name="T14" fmla="*/ 4827 w 8992"/>
                <a:gd name="T15" fmla="*/ 24 h 4095"/>
                <a:gd name="T16" fmla="*/ 5275 w 8992"/>
                <a:gd name="T17" fmla="*/ 0 h 4095"/>
                <a:gd name="T18" fmla="*/ 5715 w 8992"/>
                <a:gd name="T19" fmla="*/ 1 h 4095"/>
                <a:gd name="T20" fmla="*/ 6142 w 8992"/>
                <a:gd name="T21" fmla="*/ 28 h 4095"/>
                <a:gd name="T22" fmla="*/ 6553 w 8992"/>
                <a:gd name="T23" fmla="*/ 80 h 4095"/>
                <a:gd name="T24" fmla="*/ 6943 w 8992"/>
                <a:gd name="T25" fmla="*/ 155 h 4095"/>
                <a:gd name="T26" fmla="*/ 7311 w 8992"/>
                <a:gd name="T27" fmla="*/ 251 h 4095"/>
                <a:gd name="T28" fmla="*/ 7653 w 8992"/>
                <a:gd name="T29" fmla="*/ 366 h 4095"/>
                <a:gd name="T30" fmla="*/ 7963 w 8992"/>
                <a:gd name="T31" fmla="*/ 499 h 4095"/>
                <a:gd name="T32" fmla="*/ 8240 w 8992"/>
                <a:gd name="T33" fmla="*/ 649 h 4095"/>
                <a:gd name="T34" fmla="*/ 8480 w 8992"/>
                <a:gd name="T35" fmla="*/ 815 h 4095"/>
                <a:gd name="T36" fmla="*/ 8678 w 8992"/>
                <a:gd name="T37" fmla="*/ 994 h 4095"/>
                <a:gd name="T38" fmla="*/ 8832 w 8992"/>
                <a:gd name="T39" fmla="*/ 1185 h 4095"/>
                <a:gd name="T40" fmla="*/ 8939 w 8992"/>
                <a:gd name="T41" fmla="*/ 1386 h 4095"/>
                <a:gd name="T42" fmla="*/ 8992 w 8992"/>
                <a:gd name="T43" fmla="*/ 1596 h 4095"/>
                <a:gd name="T44" fmla="*/ 8992 w 8992"/>
                <a:gd name="T45" fmla="*/ 1813 h 4095"/>
                <a:gd name="T46" fmla="*/ 8933 w 8992"/>
                <a:gd name="T47" fmla="*/ 2036 h 4095"/>
                <a:gd name="T48" fmla="*/ 8812 w 8992"/>
                <a:gd name="T49" fmla="*/ 2264 h 4095"/>
                <a:gd name="T50" fmla="*/ 8624 w 8992"/>
                <a:gd name="T51" fmla="*/ 2494 h 4095"/>
                <a:gd name="T52" fmla="*/ 8368 w 8992"/>
                <a:gd name="T53" fmla="*/ 2725 h 4095"/>
                <a:gd name="T54" fmla="*/ 8038 w 8992"/>
                <a:gd name="T55" fmla="*/ 2956 h 4095"/>
                <a:gd name="T56" fmla="*/ 7632 w 8992"/>
                <a:gd name="T57" fmla="*/ 3185 h 4095"/>
                <a:gd name="T58" fmla="*/ 7147 w 8992"/>
                <a:gd name="T59" fmla="*/ 3412 h 4095"/>
                <a:gd name="T60" fmla="*/ 6577 w 8992"/>
                <a:gd name="T61" fmla="*/ 3633 h 4095"/>
                <a:gd name="T62" fmla="*/ 5920 w 8992"/>
                <a:gd name="T63" fmla="*/ 3847 h 4095"/>
                <a:gd name="T64" fmla="*/ 5173 w 8992"/>
                <a:gd name="T65" fmla="*/ 4053 h 4095"/>
                <a:gd name="T66" fmla="*/ 5076 w 8992"/>
                <a:gd name="T67" fmla="*/ 4060 h 4095"/>
                <a:gd name="T68" fmla="*/ 4805 w 8992"/>
                <a:gd name="T69" fmla="*/ 4074 h 4095"/>
                <a:gd name="T70" fmla="*/ 4615 w 8992"/>
                <a:gd name="T71" fmla="*/ 4081 h 4095"/>
                <a:gd name="T72" fmla="*/ 4394 w 8992"/>
                <a:gd name="T73" fmla="*/ 4088 h 4095"/>
                <a:gd name="T74" fmla="*/ 4148 w 8992"/>
                <a:gd name="T75" fmla="*/ 4093 h 4095"/>
                <a:gd name="T76" fmla="*/ 3880 w 8992"/>
                <a:gd name="T77" fmla="*/ 4095 h 4095"/>
                <a:gd name="T78" fmla="*/ 3592 w 8992"/>
                <a:gd name="T79" fmla="*/ 4094 h 4095"/>
                <a:gd name="T80" fmla="*/ 3292 w 8992"/>
                <a:gd name="T81" fmla="*/ 4089 h 4095"/>
                <a:gd name="T82" fmla="*/ 2982 w 8992"/>
                <a:gd name="T83" fmla="*/ 4078 h 4095"/>
                <a:gd name="T84" fmla="*/ 2666 w 8992"/>
                <a:gd name="T85" fmla="*/ 4062 h 4095"/>
                <a:gd name="T86" fmla="*/ 2350 w 8992"/>
                <a:gd name="T87" fmla="*/ 4038 h 4095"/>
                <a:gd name="T88" fmla="*/ 2036 w 8992"/>
                <a:gd name="T89" fmla="*/ 4007 h 4095"/>
                <a:gd name="T90" fmla="*/ 1730 w 8992"/>
                <a:gd name="T91" fmla="*/ 3967 h 4095"/>
                <a:gd name="T92" fmla="*/ 1436 w 8992"/>
                <a:gd name="T93" fmla="*/ 3918 h 4095"/>
                <a:gd name="T94" fmla="*/ 1156 w 8992"/>
                <a:gd name="T95" fmla="*/ 3858 h 4095"/>
                <a:gd name="T96" fmla="*/ 897 w 8992"/>
                <a:gd name="T97" fmla="*/ 3786 h 4095"/>
                <a:gd name="T98" fmla="*/ 663 w 8992"/>
                <a:gd name="T99" fmla="*/ 3702 h 4095"/>
                <a:gd name="T100" fmla="*/ 457 w 8992"/>
                <a:gd name="T101" fmla="*/ 3605 h 4095"/>
                <a:gd name="T102" fmla="*/ 283 w 8992"/>
                <a:gd name="T103" fmla="*/ 3495 h 4095"/>
                <a:gd name="T104" fmla="*/ 146 w 8992"/>
                <a:gd name="T105" fmla="*/ 3368 h 4095"/>
                <a:gd name="T106" fmla="*/ 51 w 8992"/>
                <a:gd name="T107" fmla="*/ 3227 h 4095"/>
                <a:gd name="T108" fmla="*/ 1 w 8992"/>
                <a:gd name="T109" fmla="*/ 3070 h 4095"/>
                <a:gd name="T110" fmla="*/ 0 w 8992"/>
                <a:gd name="T111" fmla="*/ 2893 h 4095"/>
                <a:gd name="T112" fmla="*/ 52 w 8992"/>
                <a:gd name="T113" fmla="*/ 2699 h 4095"/>
                <a:gd name="T114" fmla="*/ 163 w 8992"/>
                <a:gd name="T115" fmla="*/ 2486 h 4095"/>
                <a:gd name="T116" fmla="*/ 336 w 8992"/>
                <a:gd name="T117" fmla="*/ 2252 h 4095"/>
                <a:gd name="T118" fmla="*/ 575 w 8992"/>
                <a:gd name="T119" fmla="*/ 1997 h 4095"/>
                <a:gd name="T120" fmla="*/ 886 w 8992"/>
                <a:gd name="T121" fmla="*/ 1721 h 4095"/>
                <a:gd name="T122" fmla="*/ 1270 w 8992"/>
                <a:gd name="T123" fmla="*/ 1421 h 4095"/>
                <a:gd name="T124" fmla="*/ 1733 w 8992"/>
                <a:gd name="T125" fmla="*/ 1098 h 4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92" h="4095">
                  <a:moveTo>
                    <a:pt x="1733" y="1098"/>
                  </a:moveTo>
                  <a:lnTo>
                    <a:pt x="2145" y="838"/>
                  </a:lnTo>
                  <a:lnTo>
                    <a:pt x="2573" y="616"/>
                  </a:lnTo>
                  <a:lnTo>
                    <a:pt x="3014" y="431"/>
                  </a:lnTo>
                  <a:lnTo>
                    <a:pt x="3463" y="281"/>
                  </a:lnTo>
                  <a:lnTo>
                    <a:pt x="3917" y="164"/>
                  </a:lnTo>
                  <a:lnTo>
                    <a:pt x="4373" y="79"/>
                  </a:lnTo>
                  <a:lnTo>
                    <a:pt x="4827" y="24"/>
                  </a:lnTo>
                  <a:lnTo>
                    <a:pt x="5275" y="0"/>
                  </a:lnTo>
                  <a:lnTo>
                    <a:pt x="5715" y="1"/>
                  </a:lnTo>
                  <a:lnTo>
                    <a:pt x="6142" y="28"/>
                  </a:lnTo>
                  <a:lnTo>
                    <a:pt x="6553" y="80"/>
                  </a:lnTo>
                  <a:lnTo>
                    <a:pt x="6943" y="155"/>
                  </a:lnTo>
                  <a:lnTo>
                    <a:pt x="7311" y="251"/>
                  </a:lnTo>
                  <a:lnTo>
                    <a:pt x="7653" y="366"/>
                  </a:lnTo>
                  <a:lnTo>
                    <a:pt x="7963" y="499"/>
                  </a:lnTo>
                  <a:lnTo>
                    <a:pt x="8240" y="649"/>
                  </a:lnTo>
                  <a:lnTo>
                    <a:pt x="8480" y="815"/>
                  </a:lnTo>
                  <a:lnTo>
                    <a:pt x="8678" y="994"/>
                  </a:lnTo>
                  <a:lnTo>
                    <a:pt x="8832" y="1185"/>
                  </a:lnTo>
                  <a:lnTo>
                    <a:pt x="8939" y="1386"/>
                  </a:lnTo>
                  <a:lnTo>
                    <a:pt x="8992" y="1596"/>
                  </a:lnTo>
                  <a:lnTo>
                    <a:pt x="8992" y="1813"/>
                  </a:lnTo>
                  <a:lnTo>
                    <a:pt x="8933" y="2036"/>
                  </a:lnTo>
                  <a:lnTo>
                    <a:pt x="8812" y="2264"/>
                  </a:lnTo>
                  <a:lnTo>
                    <a:pt x="8624" y="2494"/>
                  </a:lnTo>
                  <a:lnTo>
                    <a:pt x="8368" y="2725"/>
                  </a:lnTo>
                  <a:lnTo>
                    <a:pt x="8038" y="2956"/>
                  </a:lnTo>
                  <a:lnTo>
                    <a:pt x="7632" y="3185"/>
                  </a:lnTo>
                  <a:lnTo>
                    <a:pt x="7147" y="3412"/>
                  </a:lnTo>
                  <a:lnTo>
                    <a:pt x="6577" y="3633"/>
                  </a:lnTo>
                  <a:lnTo>
                    <a:pt x="5920" y="3847"/>
                  </a:lnTo>
                  <a:lnTo>
                    <a:pt x="5173" y="4053"/>
                  </a:lnTo>
                  <a:lnTo>
                    <a:pt x="5076" y="4060"/>
                  </a:lnTo>
                  <a:lnTo>
                    <a:pt x="4805" y="4074"/>
                  </a:lnTo>
                  <a:lnTo>
                    <a:pt x="4615" y="4081"/>
                  </a:lnTo>
                  <a:lnTo>
                    <a:pt x="4394" y="4088"/>
                  </a:lnTo>
                  <a:lnTo>
                    <a:pt x="4148" y="4093"/>
                  </a:lnTo>
                  <a:lnTo>
                    <a:pt x="3880" y="4095"/>
                  </a:lnTo>
                  <a:lnTo>
                    <a:pt x="3592" y="4094"/>
                  </a:lnTo>
                  <a:lnTo>
                    <a:pt x="3292" y="4089"/>
                  </a:lnTo>
                  <a:lnTo>
                    <a:pt x="2982" y="4078"/>
                  </a:lnTo>
                  <a:lnTo>
                    <a:pt x="2666" y="4062"/>
                  </a:lnTo>
                  <a:lnTo>
                    <a:pt x="2350" y="4038"/>
                  </a:lnTo>
                  <a:lnTo>
                    <a:pt x="2036" y="4007"/>
                  </a:lnTo>
                  <a:lnTo>
                    <a:pt x="1730" y="3967"/>
                  </a:lnTo>
                  <a:lnTo>
                    <a:pt x="1436" y="3918"/>
                  </a:lnTo>
                  <a:lnTo>
                    <a:pt x="1156" y="3858"/>
                  </a:lnTo>
                  <a:lnTo>
                    <a:pt x="897" y="3786"/>
                  </a:lnTo>
                  <a:lnTo>
                    <a:pt x="663" y="3702"/>
                  </a:lnTo>
                  <a:lnTo>
                    <a:pt x="457" y="3605"/>
                  </a:lnTo>
                  <a:lnTo>
                    <a:pt x="283" y="3495"/>
                  </a:lnTo>
                  <a:lnTo>
                    <a:pt x="146" y="3368"/>
                  </a:lnTo>
                  <a:lnTo>
                    <a:pt x="51" y="3227"/>
                  </a:lnTo>
                  <a:lnTo>
                    <a:pt x="1" y="3070"/>
                  </a:lnTo>
                  <a:lnTo>
                    <a:pt x="0" y="2893"/>
                  </a:lnTo>
                  <a:lnTo>
                    <a:pt x="52" y="2699"/>
                  </a:lnTo>
                  <a:lnTo>
                    <a:pt x="163" y="2486"/>
                  </a:lnTo>
                  <a:lnTo>
                    <a:pt x="336" y="2252"/>
                  </a:lnTo>
                  <a:lnTo>
                    <a:pt x="575" y="1997"/>
                  </a:lnTo>
                  <a:lnTo>
                    <a:pt x="886" y="1721"/>
                  </a:lnTo>
                  <a:lnTo>
                    <a:pt x="1270" y="1421"/>
                  </a:lnTo>
                  <a:lnTo>
                    <a:pt x="1733" y="1098"/>
                  </a:lnTo>
                  <a:close/>
                </a:path>
              </a:pathLst>
            </a:custGeom>
            <a:solidFill>
              <a:srgbClr val="B98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0" name="Freeform 256">
              <a:extLst>
                <a:ext uri="{FF2B5EF4-FFF2-40B4-BE49-F238E27FC236}">
                  <a16:creationId xmlns:a16="http://schemas.microsoft.com/office/drawing/2014/main" id="{BDF2F8EF-A3A2-4BAD-9A8D-213C873C9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" y="2356"/>
              <a:ext cx="603" cy="273"/>
            </a:xfrm>
            <a:custGeom>
              <a:avLst/>
              <a:gdLst>
                <a:gd name="T0" fmla="*/ 1639 w 7829"/>
                <a:gd name="T1" fmla="*/ 858 h 3547"/>
                <a:gd name="T2" fmla="*/ 1982 w 7829"/>
                <a:gd name="T3" fmla="*/ 653 h 3547"/>
                <a:gd name="T4" fmla="*/ 2340 w 7829"/>
                <a:gd name="T5" fmla="*/ 478 h 3547"/>
                <a:gd name="T6" fmla="*/ 2710 w 7829"/>
                <a:gd name="T7" fmla="*/ 332 h 3547"/>
                <a:gd name="T8" fmla="*/ 3086 w 7829"/>
                <a:gd name="T9" fmla="*/ 215 h 3547"/>
                <a:gd name="T10" fmla="*/ 3469 w 7829"/>
                <a:gd name="T11" fmla="*/ 124 h 3547"/>
                <a:gd name="T12" fmla="*/ 3854 w 7829"/>
                <a:gd name="T13" fmla="*/ 58 h 3547"/>
                <a:gd name="T14" fmla="*/ 4237 w 7829"/>
                <a:gd name="T15" fmla="*/ 18 h 3547"/>
                <a:gd name="T16" fmla="*/ 4616 w 7829"/>
                <a:gd name="T17" fmla="*/ 0 h 3547"/>
                <a:gd name="T18" fmla="*/ 4989 w 7829"/>
                <a:gd name="T19" fmla="*/ 4 h 3547"/>
                <a:gd name="T20" fmla="*/ 5352 w 7829"/>
                <a:gd name="T21" fmla="*/ 29 h 3547"/>
                <a:gd name="T22" fmla="*/ 5700 w 7829"/>
                <a:gd name="T23" fmla="*/ 74 h 3547"/>
                <a:gd name="T24" fmla="*/ 6034 w 7829"/>
                <a:gd name="T25" fmla="*/ 139 h 3547"/>
                <a:gd name="T26" fmla="*/ 6349 w 7829"/>
                <a:gd name="T27" fmla="*/ 219 h 3547"/>
                <a:gd name="T28" fmla="*/ 6641 w 7829"/>
                <a:gd name="T29" fmla="*/ 316 h 3547"/>
                <a:gd name="T30" fmla="*/ 6909 w 7829"/>
                <a:gd name="T31" fmla="*/ 429 h 3547"/>
                <a:gd name="T32" fmla="*/ 7148 w 7829"/>
                <a:gd name="T33" fmla="*/ 555 h 3547"/>
                <a:gd name="T34" fmla="*/ 7357 w 7829"/>
                <a:gd name="T35" fmla="*/ 694 h 3547"/>
                <a:gd name="T36" fmla="*/ 7531 w 7829"/>
                <a:gd name="T37" fmla="*/ 845 h 3547"/>
                <a:gd name="T38" fmla="*/ 7669 w 7829"/>
                <a:gd name="T39" fmla="*/ 1007 h 3547"/>
                <a:gd name="T40" fmla="*/ 7767 w 7829"/>
                <a:gd name="T41" fmla="*/ 1177 h 3547"/>
                <a:gd name="T42" fmla="*/ 7820 w 7829"/>
                <a:gd name="T43" fmla="*/ 1356 h 3547"/>
                <a:gd name="T44" fmla="*/ 7829 w 7829"/>
                <a:gd name="T45" fmla="*/ 1541 h 3547"/>
                <a:gd name="T46" fmla="*/ 7788 w 7829"/>
                <a:gd name="T47" fmla="*/ 1733 h 3547"/>
                <a:gd name="T48" fmla="*/ 7696 w 7829"/>
                <a:gd name="T49" fmla="*/ 1929 h 3547"/>
                <a:gd name="T50" fmla="*/ 7548 w 7829"/>
                <a:gd name="T51" fmla="*/ 2128 h 3547"/>
                <a:gd name="T52" fmla="*/ 7342 w 7829"/>
                <a:gd name="T53" fmla="*/ 2330 h 3547"/>
                <a:gd name="T54" fmla="*/ 7075 w 7829"/>
                <a:gd name="T55" fmla="*/ 2533 h 3547"/>
                <a:gd name="T56" fmla="*/ 6745 w 7829"/>
                <a:gd name="T57" fmla="*/ 2736 h 3547"/>
                <a:gd name="T58" fmla="*/ 6347 w 7829"/>
                <a:gd name="T59" fmla="*/ 2938 h 3547"/>
                <a:gd name="T60" fmla="*/ 5879 w 7829"/>
                <a:gd name="T61" fmla="*/ 3137 h 3547"/>
                <a:gd name="T62" fmla="*/ 5338 w 7829"/>
                <a:gd name="T63" fmla="*/ 3333 h 3547"/>
                <a:gd name="T64" fmla="*/ 4720 w 7829"/>
                <a:gd name="T65" fmla="*/ 3524 h 3547"/>
                <a:gd name="T66" fmla="*/ 4630 w 7829"/>
                <a:gd name="T67" fmla="*/ 3528 h 3547"/>
                <a:gd name="T68" fmla="*/ 4382 w 7829"/>
                <a:gd name="T69" fmla="*/ 3537 h 3547"/>
                <a:gd name="T70" fmla="*/ 4208 w 7829"/>
                <a:gd name="T71" fmla="*/ 3542 h 3547"/>
                <a:gd name="T72" fmla="*/ 4005 w 7829"/>
                <a:gd name="T73" fmla="*/ 3545 h 3547"/>
                <a:gd name="T74" fmla="*/ 3779 w 7829"/>
                <a:gd name="T75" fmla="*/ 3547 h 3547"/>
                <a:gd name="T76" fmla="*/ 3533 w 7829"/>
                <a:gd name="T77" fmla="*/ 3546 h 3547"/>
                <a:gd name="T78" fmla="*/ 3269 w 7829"/>
                <a:gd name="T79" fmla="*/ 3542 h 3547"/>
                <a:gd name="T80" fmla="*/ 2993 w 7829"/>
                <a:gd name="T81" fmla="*/ 3533 h 3547"/>
                <a:gd name="T82" fmla="*/ 2710 w 7829"/>
                <a:gd name="T83" fmla="*/ 3520 h 3547"/>
                <a:gd name="T84" fmla="*/ 2421 w 7829"/>
                <a:gd name="T85" fmla="*/ 3502 h 3547"/>
                <a:gd name="T86" fmla="*/ 2131 w 7829"/>
                <a:gd name="T87" fmla="*/ 3478 h 3547"/>
                <a:gd name="T88" fmla="*/ 1844 w 7829"/>
                <a:gd name="T89" fmla="*/ 3446 h 3547"/>
                <a:gd name="T90" fmla="*/ 1565 w 7829"/>
                <a:gd name="T91" fmla="*/ 3408 h 3547"/>
                <a:gd name="T92" fmla="*/ 1295 w 7829"/>
                <a:gd name="T93" fmla="*/ 3360 h 3547"/>
                <a:gd name="T94" fmla="*/ 1041 w 7829"/>
                <a:gd name="T95" fmla="*/ 3303 h 3547"/>
                <a:gd name="T96" fmla="*/ 805 w 7829"/>
                <a:gd name="T97" fmla="*/ 3237 h 3547"/>
                <a:gd name="T98" fmla="*/ 592 w 7829"/>
                <a:gd name="T99" fmla="*/ 3160 h 3547"/>
                <a:gd name="T100" fmla="*/ 406 w 7829"/>
                <a:gd name="T101" fmla="*/ 3072 h 3547"/>
                <a:gd name="T102" fmla="*/ 250 w 7829"/>
                <a:gd name="T103" fmla="*/ 2971 h 3547"/>
                <a:gd name="T104" fmla="*/ 127 w 7829"/>
                <a:gd name="T105" fmla="*/ 2858 h 3547"/>
                <a:gd name="T106" fmla="*/ 42 w 7829"/>
                <a:gd name="T107" fmla="*/ 2730 h 3547"/>
                <a:gd name="T108" fmla="*/ 0 w 7829"/>
                <a:gd name="T109" fmla="*/ 2590 h 3547"/>
                <a:gd name="T110" fmla="*/ 3 w 7829"/>
                <a:gd name="T111" fmla="*/ 2434 h 3547"/>
                <a:gd name="T112" fmla="*/ 57 w 7829"/>
                <a:gd name="T113" fmla="*/ 2261 h 3547"/>
                <a:gd name="T114" fmla="*/ 164 w 7829"/>
                <a:gd name="T115" fmla="*/ 2073 h 3547"/>
                <a:gd name="T116" fmla="*/ 328 w 7829"/>
                <a:gd name="T117" fmla="*/ 1868 h 3547"/>
                <a:gd name="T118" fmla="*/ 553 w 7829"/>
                <a:gd name="T119" fmla="*/ 1644 h 3547"/>
                <a:gd name="T120" fmla="*/ 845 w 7829"/>
                <a:gd name="T121" fmla="*/ 1402 h 3547"/>
                <a:gd name="T122" fmla="*/ 1205 w 7829"/>
                <a:gd name="T123" fmla="*/ 1140 h 3547"/>
                <a:gd name="T124" fmla="*/ 1639 w 7829"/>
                <a:gd name="T125" fmla="*/ 858 h 3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29" h="3547">
                  <a:moveTo>
                    <a:pt x="1639" y="858"/>
                  </a:moveTo>
                  <a:lnTo>
                    <a:pt x="1982" y="653"/>
                  </a:lnTo>
                  <a:lnTo>
                    <a:pt x="2340" y="478"/>
                  </a:lnTo>
                  <a:lnTo>
                    <a:pt x="2710" y="332"/>
                  </a:lnTo>
                  <a:lnTo>
                    <a:pt x="3086" y="215"/>
                  </a:lnTo>
                  <a:lnTo>
                    <a:pt x="3469" y="124"/>
                  </a:lnTo>
                  <a:lnTo>
                    <a:pt x="3854" y="58"/>
                  </a:lnTo>
                  <a:lnTo>
                    <a:pt x="4237" y="18"/>
                  </a:lnTo>
                  <a:lnTo>
                    <a:pt x="4616" y="0"/>
                  </a:lnTo>
                  <a:lnTo>
                    <a:pt x="4989" y="4"/>
                  </a:lnTo>
                  <a:lnTo>
                    <a:pt x="5352" y="29"/>
                  </a:lnTo>
                  <a:lnTo>
                    <a:pt x="5700" y="74"/>
                  </a:lnTo>
                  <a:lnTo>
                    <a:pt x="6034" y="139"/>
                  </a:lnTo>
                  <a:lnTo>
                    <a:pt x="6349" y="219"/>
                  </a:lnTo>
                  <a:lnTo>
                    <a:pt x="6641" y="316"/>
                  </a:lnTo>
                  <a:lnTo>
                    <a:pt x="6909" y="429"/>
                  </a:lnTo>
                  <a:lnTo>
                    <a:pt x="7148" y="555"/>
                  </a:lnTo>
                  <a:lnTo>
                    <a:pt x="7357" y="694"/>
                  </a:lnTo>
                  <a:lnTo>
                    <a:pt x="7531" y="845"/>
                  </a:lnTo>
                  <a:lnTo>
                    <a:pt x="7669" y="1007"/>
                  </a:lnTo>
                  <a:lnTo>
                    <a:pt x="7767" y="1177"/>
                  </a:lnTo>
                  <a:lnTo>
                    <a:pt x="7820" y="1356"/>
                  </a:lnTo>
                  <a:lnTo>
                    <a:pt x="7829" y="1541"/>
                  </a:lnTo>
                  <a:lnTo>
                    <a:pt x="7788" y="1733"/>
                  </a:lnTo>
                  <a:lnTo>
                    <a:pt x="7696" y="1929"/>
                  </a:lnTo>
                  <a:lnTo>
                    <a:pt x="7548" y="2128"/>
                  </a:lnTo>
                  <a:lnTo>
                    <a:pt x="7342" y="2330"/>
                  </a:lnTo>
                  <a:lnTo>
                    <a:pt x="7075" y="2533"/>
                  </a:lnTo>
                  <a:lnTo>
                    <a:pt x="6745" y="2736"/>
                  </a:lnTo>
                  <a:lnTo>
                    <a:pt x="6347" y="2938"/>
                  </a:lnTo>
                  <a:lnTo>
                    <a:pt x="5879" y="3137"/>
                  </a:lnTo>
                  <a:lnTo>
                    <a:pt x="5338" y="3333"/>
                  </a:lnTo>
                  <a:lnTo>
                    <a:pt x="4720" y="3524"/>
                  </a:lnTo>
                  <a:lnTo>
                    <a:pt x="4630" y="3528"/>
                  </a:lnTo>
                  <a:lnTo>
                    <a:pt x="4382" y="3537"/>
                  </a:lnTo>
                  <a:lnTo>
                    <a:pt x="4208" y="3542"/>
                  </a:lnTo>
                  <a:lnTo>
                    <a:pt x="4005" y="3545"/>
                  </a:lnTo>
                  <a:lnTo>
                    <a:pt x="3779" y="3547"/>
                  </a:lnTo>
                  <a:lnTo>
                    <a:pt x="3533" y="3546"/>
                  </a:lnTo>
                  <a:lnTo>
                    <a:pt x="3269" y="3542"/>
                  </a:lnTo>
                  <a:lnTo>
                    <a:pt x="2993" y="3533"/>
                  </a:lnTo>
                  <a:lnTo>
                    <a:pt x="2710" y="3520"/>
                  </a:lnTo>
                  <a:lnTo>
                    <a:pt x="2421" y="3502"/>
                  </a:lnTo>
                  <a:lnTo>
                    <a:pt x="2131" y="3478"/>
                  </a:lnTo>
                  <a:lnTo>
                    <a:pt x="1844" y="3446"/>
                  </a:lnTo>
                  <a:lnTo>
                    <a:pt x="1565" y="3408"/>
                  </a:lnTo>
                  <a:lnTo>
                    <a:pt x="1295" y="3360"/>
                  </a:lnTo>
                  <a:lnTo>
                    <a:pt x="1041" y="3303"/>
                  </a:lnTo>
                  <a:lnTo>
                    <a:pt x="805" y="3237"/>
                  </a:lnTo>
                  <a:lnTo>
                    <a:pt x="592" y="3160"/>
                  </a:lnTo>
                  <a:lnTo>
                    <a:pt x="406" y="3072"/>
                  </a:lnTo>
                  <a:lnTo>
                    <a:pt x="250" y="2971"/>
                  </a:lnTo>
                  <a:lnTo>
                    <a:pt x="127" y="2858"/>
                  </a:lnTo>
                  <a:lnTo>
                    <a:pt x="42" y="2730"/>
                  </a:lnTo>
                  <a:lnTo>
                    <a:pt x="0" y="2590"/>
                  </a:lnTo>
                  <a:lnTo>
                    <a:pt x="3" y="2434"/>
                  </a:lnTo>
                  <a:lnTo>
                    <a:pt x="57" y="2261"/>
                  </a:lnTo>
                  <a:lnTo>
                    <a:pt x="164" y="2073"/>
                  </a:lnTo>
                  <a:lnTo>
                    <a:pt x="328" y="1868"/>
                  </a:lnTo>
                  <a:lnTo>
                    <a:pt x="553" y="1644"/>
                  </a:lnTo>
                  <a:lnTo>
                    <a:pt x="845" y="1402"/>
                  </a:lnTo>
                  <a:lnTo>
                    <a:pt x="1205" y="1140"/>
                  </a:lnTo>
                  <a:lnTo>
                    <a:pt x="1639" y="858"/>
                  </a:lnTo>
                  <a:close/>
                </a:path>
              </a:pathLst>
            </a:custGeom>
            <a:solidFill>
              <a:srgbClr val="BE8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1" name="Freeform 257">
              <a:extLst>
                <a:ext uri="{FF2B5EF4-FFF2-40B4-BE49-F238E27FC236}">
                  <a16:creationId xmlns:a16="http://schemas.microsoft.com/office/drawing/2014/main" id="{3B60D54E-1028-4AEF-AE1C-42691540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366"/>
              <a:ext cx="512" cy="230"/>
            </a:xfrm>
            <a:custGeom>
              <a:avLst/>
              <a:gdLst>
                <a:gd name="T0" fmla="*/ 1546 w 6667"/>
                <a:gd name="T1" fmla="*/ 615 h 2993"/>
                <a:gd name="T2" fmla="*/ 1821 w 6667"/>
                <a:gd name="T3" fmla="*/ 465 h 2993"/>
                <a:gd name="T4" fmla="*/ 2109 w 6667"/>
                <a:gd name="T5" fmla="*/ 338 h 2993"/>
                <a:gd name="T6" fmla="*/ 2406 w 6667"/>
                <a:gd name="T7" fmla="*/ 232 h 2993"/>
                <a:gd name="T8" fmla="*/ 2711 w 6667"/>
                <a:gd name="T9" fmla="*/ 147 h 2993"/>
                <a:gd name="T10" fmla="*/ 3021 w 6667"/>
                <a:gd name="T11" fmla="*/ 82 h 2993"/>
                <a:gd name="T12" fmla="*/ 3334 w 6667"/>
                <a:gd name="T13" fmla="*/ 37 h 2993"/>
                <a:gd name="T14" fmla="*/ 3646 w 6667"/>
                <a:gd name="T15" fmla="*/ 9 h 2993"/>
                <a:gd name="T16" fmla="*/ 3957 w 6667"/>
                <a:gd name="T17" fmla="*/ 0 h 2993"/>
                <a:gd name="T18" fmla="*/ 4262 w 6667"/>
                <a:gd name="T19" fmla="*/ 7 h 2993"/>
                <a:gd name="T20" fmla="*/ 4560 w 6667"/>
                <a:gd name="T21" fmla="*/ 30 h 2993"/>
                <a:gd name="T22" fmla="*/ 4848 w 6667"/>
                <a:gd name="T23" fmla="*/ 68 h 2993"/>
                <a:gd name="T24" fmla="*/ 5124 w 6667"/>
                <a:gd name="T25" fmla="*/ 122 h 2993"/>
                <a:gd name="T26" fmla="*/ 5386 w 6667"/>
                <a:gd name="T27" fmla="*/ 188 h 2993"/>
                <a:gd name="T28" fmla="*/ 5630 w 6667"/>
                <a:gd name="T29" fmla="*/ 267 h 2993"/>
                <a:gd name="T30" fmla="*/ 5854 w 6667"/>
                <a:gd name="T31" fmla="*/ 358 h 2993"/>
                <a:gd name="T32" fmla="*/ 6056 w 6667"/>
                <a:gd name="T33" fmla="*/ 461 h 2993"/>
                <a:gd name="T34" fmla="*/ 6234 w 6667"/>
                <a:gd name="T35" fmla="*/ 574 h 2993"/>
                <a:gd name="T36" fmla="*/ 6385 w 6667"/>
                <a:gd name="T37" fmla="*/ 697 h 2993"/>
                <a:gd name="T38" fmla="*/ 6506 w 6667"/>
                <a:gd name="T39" fmla="*/ 828 h 2993"/>
                <a:gd name="T40" fmla="*/ 6595 w 6667"/>
                <a:gd name="T41" fmla="*/ 968 h 2993"/>
                <a:gd name="T42" fmla="*/ 6650 w 6667"/>
                <a:gd name="T43" fmla="*/ 1115 h 2993"/>
                <a:gd name="T44" fmla="*/ 6667 w 6667"/>
                <a:gd name="T45" fmla="*/ 1269 h 2993"/>
                <a:gd name="T46" fmla="*/ 6646 w 6667"/>
                <a:gd name="T47" fmla="*/ 1428 h 2993"/>
                <a:gd name="T48" fmla="*/ 6583 w 6667"/>
                <a:gd name="T49" fmla="*/ 1591 h 2993"/>
                <a:gd name="T50" fmla="*/ 6474 w 6667"/>
                <a:gd name="T51" fmla="*/ 1760 h 2993"/>
                <a:gd name="T52" fmla="*/ 6319 w 6667"/>
                <a:gd name="T53" fmla="*/ 1931 h 2993"/>
                <a:gd name="T54" fmla="*/ 6116 w 6667"/>
                <a:gd name="T55" fmla="*/ 2105 h 2993"/>
                <a:gd name="T56" fmla="*/ 5860 w 6667"/>
                <a:gd name="T57" fmla="*/ 2281 h 2993"/>
                <a:gd name="T58" fmla="*/ 5550 w 6667"/>
                <a:gd name="T59" fmla="*/ 2457 h 2993"/>
                <a:gd name="T60" fmla="*/ 5183 w 6667"/>
                <a:gd name="T61" fmla="*/ 2633 h 2993"/>
                <a:gd name="T62" fmla="*/ 4758 w 6667"/>
                <a:gd name="T63" fmla="*/ 2810 h 2993"/>
                <a:gd name="T64" fmla="*/ 4270 w 6667"/>
                <a:gd name="T65" fmla="*/ 2983 h 2993"/>
                <a:gd name="T66" fmla="*/ 4189 w 6667"/>
                <a:gd name="T67" fmla="*/ 2986 h 2993"/>
                <a:gd name="T68" fmla="*/ 3962 w 6667"/>
                <a:gd name="T69" fmla="*/ 2991 h 2993"/>
                <a:gd name="T70" fmla="*/ 3803 w 6667"/>
                <a:gd name="T71" fmla="*/ 2993 h 2993"/>
                <a:gd name="T72" fmla="*/ 3619 w 6667"/>
                <a:gd name="T73" fmla="*/ 2993 h 2993"/>
                <a:gd name="T74" fmla="*/ 3412 w 6667"/>
                <a:gd name="T75" fmla="*/ 2992 h 2993"/>
                <a:gd name="T76" fmla="*/ 3187 w 6667"/>
                <a:gd name="T77" fmla="*/ 2987 h 2993"/>
                <a:gd name="T78" fmla="*/ 2948 w 6667"/>
                <a:gd name="T79" fmla="*/ 2980 h 2993"/>
                <a:gd name="T80" fmla="*/ 2697 w 6667"/>
                <a:gd name="T81" fmla="*/ 2969 h 2993"/>
                <a:gd name="T82" fmla="*/ 2438 w 6667"/>
                <a:gd name="T83" fmla="*/ 2955 h 2993"/>
                <a:gd name="T84" fmla="*/ 2176 w 6667"/>
                <a:gd name="T85" fmla="*/ 2935 h 2993"/>
                <a:gd name="T86" fmla="*/ 1913 w 6667"/>
                <a:gd name="T87" fmla="*/ 2910 h 2993"/>
                <a:gd name="T88" fmla="*/ 1652 w 6667"/>
                <a:gd name="T89" fmla="*/ 2879 h 2993"/>
                <a:gd name="T90" fmla="*/ 1398 w 6667"/>
                <a:gd name="T91" fmla="*/ 2841 h 2993"/>
                <a:gd name="T92" fmla="*/ 1155 w 6667"/>
                <a:gd name="T93" fmla="*/ 2796 h 2993"/>
                <a:gd name="T94" fmla="*/ 925 w 6667"/>
                <a:gd name="T95" fmla="*/ 2743 h 2993"/>
                <a:gd name="T96" fmla="*/ 712 w 6667"/>
                <a:gd name="T97" fmla="*/ 2682 h 2993"/>
                <a:gd name="T98" fmla="*/ 521 w 6667"/>
                <a:gd name="T99" fmla="*/ 2613 h 2993"/>
                <a:gd name="T100" fmla="*/ 354 w 6667"/>
                <a:gd name="T101" fmla="*/ 2532 h 2993"/>
                <a:gd name="T102" fmla="*/ 214 w 6667"/>
                <a:gd name="T103" fmla="*/ 2442 h 2993"/>
                <a:gd name="T104" fmla="*/ 107 w 6667"/>
                <a:gd name="T105" fmla="*/ 2343 h 2993"/>
                <a:gd name="T106" fmla="*/ 34 w 6667"/>
                <a:gd name="T107" fmla="*/ 2231 h 2993"/>
                <a:gd name="T108" fmla="*/ 0 w 6667"/>
                <a:gd name="T109" fmla="*/ 2106 h 2993"/>
                <a:gd name="T110" fmla="*/ 7 w 6667"/>
                <a:gd name="T111" fmla="*/ 1970 h 2993"/>
                <a:gd name="T112" fmla="*/ 62 w 6667"/>
                <a:gd name="T113" fmla="*/ 1821 h 2993"/>
                <a:gd name="T114" fmla="*/ 164 w 6667"/>
                <a:gd name="T115" fmla="*/ 1658 h 2993"/>
                <a:gd name="T116" fmla="*/ 321 w 6667"/>
                <a:gd name="T117" fmla="*/ 1480 h 2993"/>
                <a:gd name="T118" fmla="*/ 534 w 6667"/>
                <a:gd name="T119" fmla="*/ 1287 h 2993"/>
                <a:gd name="T120" fmla="*/ 805 w 6667"/>
                <a:gd name="T121" fmla="*/ 1080 h 2993"/>
                <a:gd name="T122" fmla="*/ 1142 w 6667"/>
                <a:gd name="T123" fmla="*/ 856 h 2993"/>
                <a:gd name="T124" fmla="*/ 1546 w 6667"/>
                <a:gd name="T125" fmla="*/ 615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7" h="2993">
                  <a:moveTo>
                    <a:pt x="1546" y="615"/>
                  </a:moveTo>
                  <a:lnTo>
                    <a:pt x="1821" y="465"/>
                  </a:lnTo>
                  <a:lnTo>
                    <a:pt x="2109" y="338"/>
                  </a:lnTo>
                  <a:lnTo>
                    <a:pt x="2406" y="232"/>
                  </a:lnTo>
                  <a:lnTo>
                    <a:pt x="2711" y="147"/>
                  </a:lnTo>
                  <a:lnTo>
                    <a:pt x="3021" y="82"/>
                  </a:lnTo>
                  <a:lnTo>
                    <a:pt x="3334" y="37"/>
                  </a:lnTo>
                  <a:lnTo>
                    <a:pt x="3646" y="9"/>
                  </a:lnTo>
                  <a:lnTo>
                    <a:pt x="3957" y="0"/>
                  </a:lnTo>
                  <a:lnTo>
                    <a:pt x="4262" y="7"/>
                  </a:lnTo>
                  <a:lnTo>
                    <a:pt x="4560" y="30"/>
                  </a:lnTo>
                  <a:lnTo>
                    <a:pt x="4848" y="68"/>
                  </a:lnTo>
                  <a:lnTo>
                    <a:pt x="5124" y="122"/>
                  </a:lnTo>
                  <a:lnTo>
                    <a:pt x="5386" y="188"/>
                  </a:lnTo>
                  <a:lnTo>
                    <a:pt x="5630" y="267"/>
                  </a:lnTo>
                  <a:lnTo>
                    <a:pt x="5854" y="358"/>
                  </a:lnTo>
                  <a:lnTo>
                    <a:pt x="6056" y="461"/>
                  </a:lnTo>
                  <a:lnTo>
                    <a:pt x="6234" y="574"/>
                  </a:lnTo>
                  <a:lnTo>
                    <a:pt x="6385" y="697"/>
                  </a:lnTo>
                  <a:lnTo>
                    <a:pt x="6506" y="828"/>
                  </a:lnTo>
                  <a:lnTo>
                    <a:pt x="6595" y="968"/>
                  </a:lnTo>
                  <a:lnTo>
                    <a:pt x="6650" y="1115"/>
                  </a:lnTo>
                  <a:lnTo>
                    <a:pt x="6667" y="1269"/>
                  </a:lnTo>
                  <a:lnTo>
                    <a:pt x="6646" y="1428"/>
                  </a:lnTo>
                  <a:lnTo>
                    <a:pt x="6583" y="1591"/>
                  </a:lnTo>
                  <a:lnTo>
                    <a:pt x="6474" y="1760"/>
                  </a:lnTo>
                  <a:lnTo>
                    <a:pt x="6319" y="1931"/>
                  </a:lnTo>
                  <a:lnTo>
                    <a:pt x="6116" y="2105"/>
                  </a:lnTo>
                  <a:lnTo>
                    <a:pt x="5860" y="2281"/>
                  </a:lnTo>
                  <a:lnTo>
                    <a:pt x="5550" y="2457"/>
                  </a:lnTo>
                  <a:lnTo>
                    <a:pt x="5183" y="2633"/>
                  </a:lnTo>
                  <a:lnTo>
                    <a:pt x="4758" y="2810"/>
                  </a:lnTo>
                  <a:lnTo>
                    <a:pt x="4270" y="2983"/>
                  </a:lnTo>
                  <a:lnTo>
                    <a:pt x="4189" y="2986"/>
                  </a:lnTo>
                  <a:lnTo>
                    <a:pt x="3962" y="2991"/>
                  </a:lnTo>
                  <a:lnTo>
                    <a:pt x="3803" y="2993"/>
                  </a:lnTo>
                  <a:lnTo>
                    <a:pt x="3619" y="2993"/>
                  </a:lnTo>
                  <a:lnTo>
                    <a:pt x="3412" y="2992"/>
                  </a:lnTo>
                  <a:lnTo>
                    <a:pt x="3187" y="2987"/>
                  </a:lnTo>
                  <a:lnTo>
                    <a:pt x="2948" y="2980"/>
                  </a:lnTo>
                  <a:lnTo>
                    <a:pt x="2697" y="2969"/>
                  </a:lnTo>
                  <a:lnTo>
                    <a:pt x="2438" y="2955"/>
                  </a:lnTo>
                  <a:lnTo>
                    <a:pt x="2176" y="2935"/>
                  </a:lnTo>
                  <a:lnTo>
                    <a:pt x="1913" y="2910"/>
                  </a:lnTo>
                  <a:lnTo>
                    <a:pt x="1652" y="2879"/>
                  </a:lnTo>
                  <a:lnTo>
                    <a:pt x="1398" y="2841"/>
                  </a:lnTo>
                  <a:lnTo>
                    <a:pt x="1155" y="2796"/>
                  </a:lnTo>
                  <a:lnTo>
                    <a:pt x="925" y="2743"/>
                  </a:lnTo>
                  <a:lnTo>
                    <a:pt x="712" y="2682"/>
                  </a:lnTo>
                  <a:lnTo>
                    <a:pt x="521" y="2613"/>
                  </a:lnTo>
                  <a:lnTo>
                    <a:pt x="354" y="2532"/>
                  </a:lnTo>
                  <a:lnTo>
                    <a:pt x="214" y="2442"/>
                  </a:lnTo>
                  <a:lnTo>
                    <a:pt x="107" y="2343"/>
                  </a:lnTo>
                  <a:lnTo>
                    <a:pt x="34" y="2231"/>
                  </a:lnTo>
                  <a:lnTo>
                    <a:pt x="0" y="2106"/>
                  </a:lnTo>
                  <a:lnTo>
                    <a:pt x="7" y="1970"/>
                  </a:lnTo>
                  <a:lnTo>
                    <a:pt x="62" y="1821"/>
                  </a:lnTo>
                  <a:lnTo>
                    <a:pt x="164" y="1658"/>
                  </a:lnTo>
                  <a:lnTo>
                    <a:pt x="321" y="1480"/>
                  </a:lnTo>
                  <a:lnTo>
                    <a:pt x="534" y="1287"/>
                  </a:lnTo>
                  <a:lnTo>
                    <a:pt x="805" y="1080"/>
                  </a:lnTo>
                  <a:lnTo>
                    <a:pt x="1142" y="856"/>
                  </a:lnTo>
                  <a:lnTo>
                    <a:pt x="1546" y="615"/>
                  </a:lnTo>
                  <a:close/>
                </a:path>
              </a:pathLst>
            </a:custGeom>
            <a:solidFill>
              <a:srgbClr val="C38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2" name="Freeform 258">
              <a:extLst>
                <a:ext uri="{FF2B5EF4-FFF2-40B4-BE49-F238E27FC236}">
                  <a16:creationId xmlns:a16="http://schemas.microsoft.com/office/drawing/2014/main" id="{58B05159-8AD4-4D3A-BAE4-20FC12701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374"/>
              <a:ext cx="423" cy="189"/>
            </a:xfrm>
            <a:custGeom>
              <a:avLst/>
              <a:gdLst>
                <a:gd name="T0" fmla="*/ 1452 w 5500"/>
                <a:gd name="T1" fmla="*/ 375 h 2454"/>
                <a:gd name="T2" fmla="*/ 1660 w 5500"/>
                <a:gd name="T3" fmla="*/ 279 h 2454"/>
                <a:gd name="T4" fmla="*/ 1877 w 5500"/>
                <a:gd name="T5" fmla="*/ 199 h 2454"/>
                <a:gd name="T6" fmla="*/ 2104 w 5500"/>
                <a:gd name="T7" fmla="*/ 134 h 2454"/>
                <a:gd name="T8" fmla="*/ 2337 w 5500"/>
                <a:gd name="T9" fmla="*/ 81 h 2454"/>
                <a:gd name="T10" fmla="*/ 2575 w 5500"/>
                <a:gd name="T11" fmla="*/ 42 h 2454"/>
                <a:gd name="T12" fmla="*/ 2815 w 5500"/>
                <a:gd name="T13" fmla="*/ 16 h 2454"/>
                <a:gd name="T14" fmla="*/ 3057 w 5500"/>
                <a:gd name="T15" fmla="*/ 2 h 2454"/>
                <a:gd name="T16" fmla="*/ 3298 w 5500"/>
                <a:gd name="T17" fmla="*/ 0 h 2454"/>
                <a:gd name="T18" fmla="*/ 3537 w 5500"/>
                <a:gd name="T19" fmla="*/ 10 h 2454"/>
                <a:gd name="T20" fmla="*/ 3770 w 5500"/>
                <a:gd name="T21" fmla="*/ 30 h 2454"/>
                <a:gd name="T22" fmla="*/ 3997 w 5500"/>
                <a:gd name="T23" fmla="*/ 62 h 2454"/>
                <a:gd name="T24" fmla="*/ 4215 w 5500"/>
                <a:gd name="T25" fmla="*/ 104 h 2454"/>
                <a:gd name="T26" fmla="*/ 4423 w 5500"/>
                <a:gd name="T27" fmla="*/ 155 h 2454"/>
                <a:gd name="T28" fmla="*/ 4617 w 5500"/>
                <a:gd name="T29" fmla="*/ 217 h 2454"/>
                <a:gd name="T30" fmla="*/ 4798 w 5500"/>
                <a:gd name="T31" fmla="*/ 287 h 2454"/>
                <a:gd name="T32" fmla="*/ 4963 w 5500"/>
                <a:gd name="T33" fmla="*/ 366 h 2454"/>
                <a:gd name="T34" fmla="*/ 5108 w 5500"/>
                <a:gd name="T35" fmla="*/ 453 h 2454"/>
                <a:gd name="T36" fmla="*/ 5235 w 5500"/>
                <a:gd name="T37" fmla="*/ 548 h 2454"/>
                <a:gd name="T38" fmla="*/ 5339 w 5500"/>
                <a:gd name="T39" fmla="*/ 650 h 2454"/>
                <a:gd name="T40" fmla="*/ 5419 w 5500"/>
                <a:gd name="T41" fmla="*/ 759 h 2454"/>
                <a:gd name="T42" fmla="*/ 5473 w 5500"/>
                <a:gd name="T43" fmla="*/ 875 h 2454"/>
                <a:gd name="T44" fmla="*/ 5500 w 5500"/>
                <a:gd name="T45" fmla="*/ 997 h 2454"/>
                <a:gd name="T46" fmla="*/ 5496 w 5500"/>
                <a:gd name="T47" fmla="*/ 1124 h 2454"/>
                <a:gd name="T48" fmla="*/ 5462 w 5500"/>
                <a:gd name="T49" fmla="*/ 1257 h 2454"/>
                <a:gd name="T50" fmla="*/ 5393 w 5500"/>
                <a:gd name="T51" fmla="*/ 1394 h 2454"/>
                <a:gd name="T52" fmla="*/ 5288 w 5500"/>
                <a:gd name="T53" fmla="*/ 1535 h 2454"/>
                <a:gd name="T54" fmla="*/ 5147 w 5500"/>
                <a:gd name="T55" fmla="*/ 1681 h 2454"/>
                <a:gd name="T56" fmla="*/ 4966 w 5500"/>
                <a:gd name="T57" fmla="*/ 1830 h 2454"/>
                <a:gd name="T58" fmla="*/ 4744 w 5500"/>
                <a:gd name="T59" fmla="*/ 1983 h 2454"/>
                <a:gd name="T60" fmla="*/ 4479 w 5500"/>
                <a:gd name="T61" fmla="*/ 2137 h 2454"/>
                <a:gd name="T62" fmla="*/ 4168 w 5500"/>
                <a:gd name="T63" fmla="*/ 2294 h 2454"/>
                <a:gd name="T64" fmla="*/ 3810 w 5500"/>
                <a:gd name="T65" fmla="*/ 2454 h 2454"/>
                <a:gd name="T66" fmla="*/ 3737 w 5500"/>
                <a:gd name="T67" fmla="*/ 2454 h 2454"/>
                <a:gd name="T68" fmla="*/ 3532 w 5500"/>
                <a:gd name="T69" fmla="*/ 2454 h 2454"/>
                <a:gd name="T70" fmla="*/ 3389 w 5500"/>
                <a:gd name="T71" fmla="*/ 2453 h 2454"/>
                <a:gd name="T72" fmla="*/ 3223 w 5500"/>
                <a:gd name="T73" fmla="*/ 2449 h 2454"/>
                <a:gd name="T74" fmla="*/ 3038 w 5500"/>
                <a:gd name="T75" fmla="*/ 2445 h 2454"/>
                <a:gd name="T76" fmla="*/ 2836 w 5500"/>
                <a:gd name="T77" fmla="*/ 2438 h 2454"/>
                <a:gd name="T78" fmla="*/ 2620 w 5500"/>
                <a:gd name="T79" fmla="*/ 2427 h 2454"/>
                <a:gd name="T80" fmla="*/ 2395 w 5500"/>
                <a:gd name="T81" fmla="*/ 2414 h 2454"/>
                <a:gd name="T82" fmla="*/ 2163 w 5500"/>
                <a:gd name="T83" fmla="*/ 2397 h 2454"/>
                <a:gd name="T84" fmla="*/ 1926 w 5500"/>
                <a:gd name="T85" fmla="*/ 2376 h 2454"/>
                <a:gd name="T86" fmla="*/ 1691 w 5500"/>
                <a:gd name="T87" fmla="*/ 2349 h 2454"/>
                <a:gd name="T88" fmla="*/ 1457 w 5500"/>
                <a:gd name="T89" fmla="*/ 2318 h 2454"/>
                <a:gd name="T90" fmla="*/ 1231 w 5500"/>
                <a:gd name="T91" fmla="*/ 2281 h 2454"/>
                <a:gd name="T92" fmla="*/ 1012 w 5500"/>
                <a:gd name="T93" fmla="*/ 2238 h 2454"/>
                <a:gd name="T94" fmla="*/ 808 w 5500"/>
                <a:gd name="T95" fmla="*/ 2189 h 2454"/>
                <a:gd name="T96" fmla="*/ 618 w 5500"/>
                <a:gd name="T97" fmla="*/ 2133 h 2454"/>
                <a:gd name="T98" fmla="*/ 448 w 5500"/>
                <a:gd name="T99" fmla="*/ 2069 h 2454"/>
                <a:gd name="T100" fmla="*/ 302 w 5500"/>
                <a:gd name="T101" fmla="*/ 1999 h 2454"/>
                <a:gd name="T102" fmla="*/ 180 w 5500"/>
                <a:gd name="T103" fmla="*/ 1918 h 2454"/>
                <a:gd name="T104" fmla="*/ 87 w 5500"/>
                <a:gd name="T105" fmla="*/ 1831 h 2454"/>
                <a:gd name="T106" fmla="*/ 26 w 5500"/>
                <a:gd name="T107" fmla="*/ 1733 h 2454"/>
                <a:gd name="T108" fmla="*/ 0 w 5500"/>
                <a:gd name="T109" fmla="*/ 1626 h 2454"/>
                <a:gd name="T110" fmla="*/ 12 w 5500"/>
                <a:gd name="T111" fmla="*/ 1509 h 2454"/>
                <a:gd name="T112" fmla="*/ 66 w 5500"/>
                <a:gd name="T113" fmla="*/ 1383 h 2454"/>
                <a:gd name="T114" fmla="*/ 166 w 5500"/>
                <a:gd name="T115" fmla="*/ 1244 h 2454"/>
                <a:gd name="T116" fmla="*/ 315 w 5500"/>
                <a:gd name="T117" fmla="*/ 1095 h 2454"/>
                <a:gd name="T118" fmla="*/ 514 w 5500"/>
                <a:gd name="T119" fmla="*/ 934 h 2454"/>
                <a:gd name="T120" fmla="*/ 767 w 5500"/>
                <a:gd name="T121" fmla="*/ 760 h 2454"/>
                <a:gd name="T122" fmla="*/ 1080 w 5500"/>
                <a:gd name="T123" fmla="*/ 574 h 2454"/>
                <a:gd name="T124" fmla="*/ 1452 w 5500"/>
                <a:gd name="T125" fmla="*/ 375 h 2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00" h="2454">
                  <a:moveTo>
                    <a:pt x="1452" y="375"/>
                  </a:moveTo>
                  <a:lnTo>
                    <a:pt x="1660" y="279"/>
                  </a:lnTo>
                  <a:lnTo>
                    <a:pt x="1877" y="199"/>
                  </a:lnTo>
                  <a:lnTo>
                    <a:pt x="2104" y="134"/>
                  </a:lnTo>
                  <a:lnTo>
                    <a:pt x="2337" y="81"/>
                  </a:lnTo>
                  <a:lnTo>
                    <a:pt x="2575" y="42"/>
                  </a:lnTo>
                  <a:lnTo>
                    <a:pt x="2815" y="16"/>
                  </a:lnTo>
                  <a:lnTo>
                    <a:pt x="3057" y="2"/>
                  </a:lnTo>
                  <a:lnTo>
                    <a:pt x="3298" y="0"/>
                  </a:lnTo>
                  <a:lnTo>
                    <a:pt x="3537" y="10"/>
                  </a:lnTo>
                  <a:lnTo>
                    <a:pt x="3770" y="30"/>
                  </a:lnTo>
                  <a:lnTo>
                    <a:pt x="3997" y="62"/>
                  </a:lnTo>
                  <a:lnTo>
                    <a:pt x="4215" y="104"/>
                  </a:lnTo>
                  <a:lnTo>
                    <a:pt x="4423" y="155"/>
                  </a:lnTo>
                  <a:lnTo>
                    <a:pt x="4617" y="217"/>
                  </a:lnTo>
                  <a:lnTo>
                    <a:pt x="4798" y="287"/>
                  </a:lnTo>
                  <a:lnTo>
                    <a:pt x="4963" y="366"/>
                  </a:lnTo>
                  <a:lnTo>
                    <a:pt x="5108" y="453"/>
                  </a:lnTo>
                  <a:lnTo>
                    <a:pt x="5235" y="548"/>
                  </a:lnTo>
                  <a:lnTo>
                    <a:pt x="5339" y="650"/>
                  </a:lnTo>
                  <a:lnTo>
                    <a:pt x="5419" y="759"/>
                  </a:lnTo>
                  <a:lnTo>
                    <a:pt x="5473" y="875"/>
                  </a:lnTo>
                  <a:lnTo>
                    <a:pt x="5500" y="997"/>
                  </a:lnTo>
                  <a:lnTo>
                    <a:pt x="5496" y="1124"/>
                  </a:lnTo>
                  <a:lnTo>
                    <a:pt x="5462" y="1257"/>
                  </a:lnTo>
                  <a:lnTo>
                    <a:pt x="5393" y="1394"/>
                  </a:lnTo>
                  <a:lnTo>
                    <a:pt x="5288" y="1535"/>
                  </a:lnTo>
                  <a:lnTo>
                    <a:pt x="5147" y="1681"/>
                  </a:lnTo>
                  <a:lnTo>
                    <a:pt x="4966" y="1830"/>
                  </a:lnTo>
                  <a:lnTo>
                    <a:pt x="4744" y="1983"/>
                  </a:lnTo>
                  <a:lnTo>
                    <a:pt x="4479" y="2137"/>
                  </a:lnTo>
                  <a:lnTo>
                    <a:pt x="4168" y="2294"/>
                  </a:lnTo>
                  <a:lnTo>
                    <a:pt x="3810" y="2454"/>
                  </a:lnTo>
                  <a:lnTo>
                    <a:pt x="3737" y="2454"/>
                  </a:lnTo>
                  <a:lnTo>
                    <a:pt x="3532" y="2454"/>
                  </a:lnTo>
                  <a:lnTo>
                    <a:pt x="3389" y="2453"/>
                  </a:lnTo>
                  <a:lnTo>
                    <a:pt x="3223" y="2449"/>
                  </a:lnTo>
                  <a:lnTo>
                    <a:pt x="3038" y="2445"/>
                  </a:lnTo>
                  <a:lnTo>
                    <a:pt x="2836" y="2438"/>
                  </a:lnTo>
                  <a:lnTo>
                    <a:pt x="2620" y="2427"/>
                  </a:lnTo>
                  <a:lnTo>
                    <a:pt x="2395" y="2414"/>
                  </a:lnTo>
                  <a:lnTo>
                    <a:pt x="2163" y="2397"/>
                  </a:lnTo>
                  <a:lnTo>
                    <a:pt x="1926" y="2376"/>
                  </a:lnTo>
                  <a:lnTo>
                    <a:pt x="1691" y="2349"/>
                  </a:lnTo>
                  <a:lnTo>
                    <a:pt x="1457" y="2318"/>
                  </a:lnTo>
                  <a:lnTo>
                    <a:pt x="1231" y="2281"/>
                  </a:lnTo>
                  <a:lnTo>
                    <a:pt x="1012" y="2238"/>
                  </a:lnTo>
                  <a:lnTo>
                    <a:pt x="808" y="2189"/>
                  </a:lnTo>
                  <a:lnTo>
                    <a:pt x="618" y="2133"/>
                  </a:lnTo>
                  <a:lnTo>
                    <a:pt x="448" y="2069"/>
                  </a:lnTo>
                  <a:lnTo>
                    <a:pt x="302" y="1999"/>
                  </a:lnTo>
                  <a:lnTo>
                    <a:pt x="180" y="1918"/>
                  </a:lnTo>
                  <a:lnTo>
                    <a:pt x="87" y="1831"/>
                  </a:lnTo>
                  <a:lnTo>
                    <a:pt x="26" y="1733"/>
                  </a:lnTo>
                  <a:lnTo>
                    <a:pt x="0" y="1626"/>
                  </a:lnTo>
                  <a:lnTo>
                    <a:pt x="12" y="1509"/>
                  </a:lnTo>
                  <a:lnTo>
                    <a:pt x="66" y="1383"/>
                  </a:lnTo>
                  <a:lnTo>
                    <a:pt x="166" y="1244"/>
                  </a:lnTo>
                  <a:lnTo>
                    <a:pt x="315" y="1095"/>
                  </a:lnTo>
                  <a:lnTo>
                    <a:pt x="514" y="934"/>
                  </a:lnTo>
                  <a:lnTo>
                    <a:pt x="767" y="760"/>
                  </a:lnTo>
                  <a:lnTo>
                    <a:pt x="1080" y="574"/>
                  </a:lnTo>
                  <a:lnTo>
                    <a:pt x="1452" y="375"/>
                  </a:lnTo>
                  <a:close/>
                </a:path>
              </a:pathLst>
            </a:custGeom>
            <a:solidFill>
              <a:srgbClr val="C791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3" name="Freeform 259">
              <a:extLst>
                <a:ext uri="{FF2B5EF4-FFF2-40B4-BE49-F238E27FC236}">
                  <a16:creationId xmlns:a16="http://schemas.microsoft.com/office/drawing/2014/main" id="{01C30DAF-10CA-4EFA-8710-E3FEFCE7AA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" y="3027"/>
              <a:ext cx="239" cy="126"/>
            </a:xfrm>
            <a:custGeom>
              <a:avLst/>
              <a:gdLst>
                <a:gd name="T0" fmla="*/ 9 w 3105"/>
                <a:gd name="T1" fmla="*/ 47 h 1633"/>
                <a:gd name="T2" fmla="*/ 3 w 3105"/>
                <a:gd name="T3" fmla="*/ 41 h 1633"/>
                <a:gd name="T4" fmla="*/ 0 w 3105"/>
                <a:gd name="T5" fmla="*/ 32 h 1633"/>
                <a:gd name="T6" fmla="*/ 4 w 3105"/>
                <a:gd name="T7" fmla="*/ 20 h 1633"/>
                <a:gd name="T8" fmla="*/ 13 w 3105"/>
                <a:gd name="T9" fmla="*/ 6 h 1633"/>
                <a:gd name="T10" fmla="*/ 24 w 3105"/>
                <a:gd name="T11" fmla="*/ 0 h 1633"/>
                <a:gd name="T12" fmla="*/ 33 w 3105"/>
                <a:gd name="T13" fmla="*/ 1 h 1633"/>
                <a:gd name="T14" fmla="*/ 41 w 3105"/>
                <a:gd name="T15" fmla="*/ 5 h 1633"/>
                <a:gd name="T16" fmla="*/ 13 w 3105"/>
                <a:gd name="T17" fmla="*/ 50 h 1633"/>
                <a:gd name="T18" fmla="*/ 153 w 3105"/>
                <a:gd name="T19" fmla="*/ 91 h 1633"/>
                <a:gd name="T20" fmla="*/ 360 w 3105"/>
                <a:gd name="T21" fmla="*/ 246 h 1633"/>
                <a:gd name="T22" fmla="*/ 561 w 3105"/>
                <a:gd name="T23" fmla="*/ 392 h 1633"/>
                <a:gd name="T24" fmla="*/ 756 w 3105"/>
                <a:gd name="T25" fmla="*/ 527 h 1633"/>
                <a:gd name="T26" fmla="*/ 945 w 3105"/>
                <a:gd name="T27" fmla="*/ 653 h 1633"/>
                <a:gd name="T28" fmla="*/ 1131 w 3105"/>
                <a:gd name="T29" fmla="*/ 769 h 1633"/>
                <a:gd name="T30" fmla="*/ 1311 w 3105"/>
                <a:gd name="T31" fmla="*/ 877 h 1633"/>
                <a:gd name="T32" fmla="*/ 1491 w 3105"/>
                <a:gd name="T33" fmla="*/ 976 h 1633"/>
                <a:gd name="T34" fmla="*/ 1558 w 3105"/>
                <a:gd name="T35" fmla="*/ 1071 h 1633"/>
                <a:gd name="T36" fmla="*/ 1377 w 3105"/>
                <a:gd name="T37" fmla="*/ 974 h 1633"/>
                <a:gd name="T38" fmla="*/ 1195 w 3105"/>
                <a:gd name="T39" fmla="*/ 869 h 1633"/>
                <a:gd name="T40" fmla="*/ 1011 w 3105"/>
                <a:gd name="T41" fmla="*/ 757 h 1633"/>
                <a:gd name="T42" fmla="*/ 822 w 3105"/>
                <a:gd name="T43" fmla="*/ 635 h 1633"/>
                <a:gd name="T44" fmla="*/ 630 w 3105"/>
                <a:gd name="T45" fmla="*/ 504 h 1633"/>
                <a:gd name="T46" fmla="*/ 432 w 3105"/>
                <a:gd name="T47" fmla="*/ 364 h 1633"/>
                <a:gd name="T48" fmla="*/ 226 w 3105"/>
                <a:gd name="T49" fmla="*/ 212 h 1633"/>
                <a:gd name="T50" fmla="*/ 13 w 3105"/>
                <a:gd name="T51" fmla="*/ 50 h 1633"/>
                <a:gd name="T52" fmla="*/ 1581 w 3105"/>
                <a:gd name="T53" fmla="*/ 1023 h 1633"/>
                <a:gd name="T54" fmla="*/ 1760 w 3105"/>
                <a:gd name="T55" fmla="*/ 1112 h 1633"/>
                <a:gd name="T56" fmla="*/ 1939 w 3105"/>
                <a:gd name="T57" fmla="*/ 1195 h 1633"/>
                <a:gd name="T58" fmla="*/ 2119 w 3105"/>
                <a:gd name="T59" fmla="*/ 1271 h 1633"/>
                <a:gd name="T60" fmla="*/ 2302 w 3105"/>
                <a:gd name="T61" fmla="*/ 1341 h 1633"/>
                <a:gd name="T62" fmla="*/ 2490 w 3105"/>
                <a:gd name="T63" fmla="*/ 1407 h 1633"/>
                <a:gd name="T64" fmla="*/ 2681 w 3105"/>
                <a:gd name="T65" fmla="*/ 1469 h 1633"/>
                <a:gd name="T66" fmla="*/ 2879 w 3105"/>
                <a:gd name="T67" fmla="*/ 1525 h 1633"/>
                <a:gd name="T68" fmla="*/ 3083 w 3105"/>
                <a:gd name="T69" fmla="*/ 1580 h 1633"/>
                <a:gd name="T70" fmla="*/ 2967 w 3105"/>
                <a:gd name="T71" fmla="*/ 1604 h 1633"/>
                <a:gd name="T72" fmla="*/ 2765 w 3105"/>
                <a:gd name="T73" fmla="*/ 1548 h 1633"/>
                <a:gd name="T74" fmla="*/ 2569 w 3105"/>
                <a:gd name="T75" fmla="*/ 1488 h 1633"/>
                <a:gd name="T76" fmla="*/ 2378 w 3105"/>
                <a:gd name="T77" fmla="*/ 1424 h 1633"/>
                <a:gd name="T78" fmla="*/ 2191 w 3105"/>
                <a:gd name="T79" fmla="*/ 1355 h 1633"/>
                <a:gd name="T80" fmla="*/ 2008 w 3105"/>
                <a:gd name="T81" fmla="*/ 1281 h 1633"/>
                <a:gd name="T82" fmla="*/ 1827 w 3105"/>
                <a:gd name="T83" fmla="*/ 1202 h 1633"/>
                <a:gd name="T84" fmla="*/ 1647 w 3105"/>
                <a:gd name="T85" fmla="*/ 1115 h 1633"/>
                <a:gd name="T86" fmla="*/ 1581 w 3105"/>
                <a:gd name="T87" fmla="*/ 1023 h 1633"/>
                <a:gd name="T88" fmla="*/ 3089 w 3105"/>
                <a:gd name="T89" fmla="*/ 1581 h 1633"/>
                <a:gd name="T90" fmla="*/ 3097 w 3105"/>
                <a:gd name="T91" fmla="*/ 1584 h 1633"/>
                <a:gd name="T92" fmla="*/ 3103 w 3105"/>
                <a:gd name="T93" fmla="*/ 1591 h 1633"/>
                <a:gd name="T94" fmla="*/ 3105 w 3105"/>
                <a:gd name="T95" fmla="*/ 1603 h 1633"/>
                <a:gd name="T96" fmla="*/ 3101 w 3105"/>
                <a:gd name="T97" fmla="*/ 1620 h 1633"/>
                <a:gd name="T98" fmla="*/ 3093 w 3105"/>
                <a:gd name="T99" fmla="*/ 1629 h 1633"/>
                <a:gd name="T100" fmla="*/ 3085 w 3105"/>
                <a:gd name="T101" fmla="*/ 1633 h 1633"/>
                <a:gd name="T102" fmla="*/ 3076 w 3105"/>
                <a:gd name="T103" fmla="*/ 1631 h 1633"/>
                <a:gd name="T104" fmla="*/ 3083 w 3105"/>
                <a:gd name="T105" fmla="*/ 1580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05" h="1633">
                  <a:moveTo>
                    <a:pt x="13" y="50"/>
                  </a:moveTo>
                  <a:lnTo>
                    <a:pt x="9" y="47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0"/>
                  </a:lnTo>
                  <a:lnTo>
                    <a:pt x="8" y="13"/>
                  </a:lnTo>
                  <a:lnTo>
                    <a:pt x="13" y="6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4" y="9"/>
                  </a:lnTo>
                  <a:lnTo>
                    <a:pt x="13" y="50"/>
                  </a:lnTo>
                  <a:close/>
                  <a:moveTo>
                    <a:pt x="44" y="9"/>
                  </a:moveTo>
                  <a:lnTo>
                    <a:pt x="153" y="91"/>
                  </a:lnTo>
                  <a:lnTo>
                    <a:pt x="257" y="170"/>
                  </a:lnTo>
                  <a:lnTo>
                    <a:pt x="360" y="246"/>
                  </a:lnTo>
                  <a:lnTo>
                    <a:pt x="462" y="321"/>
                  </a:lnTo>
                  <a:lnTo>
                    <a:pt x="561" y="392"/>
                  </a:lnTo>
                  <a:lnTo>
                    <a:pt x="660" y="460"/>
                  </a:lnTo>
                  <a:lnTo>
                    <a:pt x="756" y="527"/>
                  </a:lnTo>
                  <a:lnTo>
                    <a:pt x="851" y="591"/>
                  </a:lnTo>
                  <a:lnTo>
                    <a:pt x="945" y="653"/>
                  </a:lnTo>
                  <a:lnTo>
                    <a:pt x="1038" y="712"/>
                  </a:lnTo>
                  <a:lnTo>
                    <a:pt x="1131" y="769"/>
                  </a:lnTo>
                  <a:lnTo>
                    <a:pt x="1222" y="824"/>
                  </a:lnTo>
                  <a:lnTo>
                    <a:pt x="1311" y="877"/>
                  </a:lnTo>
                  <a:lnTo>
                    <a:pt x="1402" y="928"/>
                  </a:lnTo>
                  <a:lnTo>
                    <a:pt x="1491" y="976"/>
                  </a:lnTo>
                  <a:lnTo>
                    <a:pt x="1581" y="1023"/>
                  </a:lnTo>
                  <a:lnTo>
                    <a:pt x="1558" y="1071"/>
                  </a:lnTo>
                  <a:lnTo>
                    <a:pt x="1468" y="1023"/>
                  </a:lnTo>
                  <a:lnTo>
                    <a:pt x="1377" y="974"/>
                  </a:lnTo>
                  <a:lnTo>
                    <a:pt x="1287" y="923"/>
                  </a:lnTo>
                  <a:lnTo>
                    <a:pt x="1195" y="869"/>
                  </a:lnTo>
                  <a:lnTo>
                    <a:pt x="1104" y="815"/>
                  </a:lnTo>
                  <a:lnTo>
                    <a:pt x="1011" y="757"/>
                  </a:lnTo>
                  <a:lnTo>
                    <a:pt x="918" y="697"/>
                  </a:lnTo>
                  <a:lnTo>
                    <a:pt x="822" y="635"/>
                  </a:lnTo>
                  <a:lnTo>
                    <a:pt x="727" y="571"/>
                  </a:lnTo>
                  <a:lnTo>
                    <a:pt x="630" y="504"/>
                  </a:lnTo>
                  <a:lnTo>
                    <a:pt x="531" y="436"/>
                  </a:lnTo>
                  <a:lnTo>
                    <a:pt x="432" y="364"/>
                  </a:lnTo>
                  <a:lnTo>
                    <a:pt x="330" y="289"/>
                  </a:lnTo>
                  <a:lnTo>
                    <a:pt x="226" y="212"/>
                  </a:lnTo>
                  <a:lnTo>
                    <a:pt x="120" y="133"/>
                  </a:lnTo>
                  <a:lnTo>
                    <a:pt x="13" y="50"/>
                  </a:lnTo>
                  <a:lnTo>
                    <a:pt x="44" y="9"/>
                  </a:lnTo>
                  <a:close/>
                  <a:moveTo>
                    <a:pt x="1581" y="1023"/>
                  </a:moveTo>
                  <a:lnTo>
                    <a:pt x="1670" y="1069"/>
                  </a:lnTo>
                  <a:lnTo>
                    <a:pt x="1760" y="1112"/>
                  </a:lnTo>
                  <a:lnTo>
                    <a:pt x="1849" y="1154"/>
                  </a:lnTo>
                  <a:lnTo>
                    <a:pt x="1939" y="1195"/>
                  </a:lnTo>
                  <a:lnTo>
                    <a:pt x="2028" y="1233"/>
                  </a:lnTo>
                  <a:lnTo>
                    <a:pt x="2119" y="1271"/>
                  </a:lnTo>
                  <a:lnTo>
                    <a:pt x="2210" y="1307"/>
                  </a:lnTo>
                  <a:lnTo>
                    <a:pt x="2302" y="1341"/>
                  </a:lnTo>
                  <a:lnTo>
                    <a:pt x="2395" y="1375"/>
                  </a:lnTo>
                  <a:lnTo>
                    <a:pt x="2490" y="1407"/>
                  </a:lnTo>
                  <a:lnTo>
                    <a:pt x="2585" y="1438"/>
                  </a:lnTo>
                  <a:lnTo>
                    <a:pt x="2681" y="1469"/>
                  </a:lnTo>
                  <a:lnTo>
                    <a:pt x="2780" y="1498"/>
                  </a:lnTo>
                  <a:lnTo>
                    <a:pt x="2879" y="1525"/>
                  </a:lnTo>
                  <a:lnTo>
                    <a:pt x="2981" y="1553"/>
                  </a:lnTo>
                  <a:lnTo>
                    <a:pt x="3083" y="1580"/>
                  </a:lnTo>
                  <a:lnTo>
                    <a:pt x="3071" y="1630"/>
                  </a:lnTo>
                  <a:lnTo>
                    <a:pt x="2967" y="1604"/>
                  </a:lnTo>
                  <a:lnTo>
                    <a:pt x="2865" y="1576"/>
                  </a:lnTo>
                  <a:lnTo>
                    <a:pt x="2765" y="1548"/>
                  </a:lnTo>
                  <a:lnTo>
                    <a:pt x="2666" y="1518"/>
                  </a:lnTo>
                  <a:lnTo>
                    <a:pt x="2569" y="1488"/>
                  </a:lnTo>
                  <a:lnTo>
                    <a:pt x="2472" y="1457"/>
                  </a:lnTo>
                  <a:lnTo>
                    <a:pt x="2378" y="1424"/>
                  </a:lnTo>
                  <a:lnTo>
                    <a:pt x="2284" y="1391"/>
                  </a:lnTo>
                  <a:lnTo>
                    <a:pt x="2191" y="1355"/>
                  </a:lnTo>
                  <a:lnTo>
                    <a:pt x="2099" y="1320"/>
                  </a:lnTo>
                  <a:lnTo>
                    <a:pt x="2008" y="1281"/>
                  </a:lnTo>
                  <a:lnTo>
                    <a:pt x="1917" y="1243"/>
                  </a:lnTo>
                  <a:lnTo>
                    <a:pt x="1827" y="1202"/>
                  </a:lnTo>
                  <a:lnTo>
                    <a:pt x="1737" y="1159"/>
                  </a:lnTo>
                  <a:lnTo>
                    <a:pt x="1647" y="1115"/>
                  </a:lnTo>
                  <a:lnTo>
                    <a:pt x="1558" y="1071"/>
                  </a:lnTo>
                  <a:lnTo>
                    <a:pt x="1581" y="1023"/>
                  </a:lnTo>
                  <a:close/>
                  <a:moveTo>
                    <a:pt x="3083" y="1580"/>
                  </a:moveTo>
                  <a:lnTo>
                    <a:pt x="3089" y="1581"/>
                  </a:lnTo>
                  <a:lnTo>
                    <a:pt x="3093" y="1582"/>
                  </a:lnTo>
                  <a:lnTo>
                    <a:pt x="3097" y="1584"/>
                  </a:lnTo>
                  <a:lnTo>
                    <a:pt x="3101" y="1588"/>
                  </a:lnTo>
                  <a:lnTo>
                    <a:pt x="3103" y="1591"/>
                  </a:lnTo>
                  <a:lnTo>
                    <a:pt x="3105" y="1596"/>
                  </a:lnTo>
                  <a:lnTo>
                    <a:pt x="3105" y="1603"/>
                  </a:lnTo>
                  <a:lnTo>
                    <a:pt x="3103" y="1611"/>
                  </a:lnTo>
                  <a:lnTo>
                    <a:pt x="3101" y="1620"/>
                  </a:lnTo>
                  <a:lnTo>
                    <a:pt x="3097" y="1626"/>
                  </a:lnTo>
                  <a:lnTo>
                    <a:pt x="3093" y="1629"/>
                  </a:lnTo>
                  <a:lnTo>
                    <a:pt x="3089" y="1631"/>
                  </a:lnTo>
                  <a:lnTo>
                    <a:pt x="3085" y="1633"/>
                  </a:lnTo>
                  <a:lnTo>
                    <a:pt x="3080" y="1633"/>
                  </a:lnTo>
                  <a:lnTo>
                    <a:pt x="3076" y="1631"/>
                  </a:lnTo>
                  <a:lnTo>
                    <a:pt x="3071" y="1630"/>
                  </a:lnTo>
                  <a:lnTo>
                    <a:pt x="3083" y="1580"/>
                  </a:lnTo>
                  <a:close/>
                </a:path>
              </a:pathLst>
            </a:custGeom>
            <a:solidFill>
              <a:srgbClr val="87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4" name="Freeform 260">
              <a:extLst>
                <a:ext uri="{FF2B5EF4-FFF2-40B4-BE49-F238E27FC236}">
                  <a16:creationId xmlns:a16="http://schemas.microsoft.com/office/drawing/2014/main" id="{10C298A8-BA6A-4376-B06F-71C037DB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" y="3011"/>
              <a:ext cx="238" cy="121"/>
            </a:xfrm>
            <a:custGeom>
              <a:avLst/>
              <a:gdLst>
                <a:gd name="T0" fmla="*/ 9 w 3104"/>
                <a:gd name="T1" fmla="*/ 47 h 1573"/>
                <a:gd name="T2" fmla="*/ 3 w 3104"/>
                <a:gd name="T3" fmla="*/ 41 h 1573"/>
                <a:gd name="T4" fmla="*/ 0 w 3104"/>
                <a:gd name="T5" fmla="*/ 32 h 1573"/>
                <a:gd name="T6" fmla="*/ 3 w 3104"/>
                <a:gd name="T7" fmla="*/ 20 h 1573"/>
                <a:gd name="T8" fmla="*/ 14 w 3104"/>
                <a:gd name="T9" fmla="*/ 6 h 1573"/>
                <a:gd name="T10" fmla="*/ 23 w 3104"/>
                <a:gd name="T11" fmla="*/ 0 h 1573"/>
                <a:gd name="T12" fmla="*/ 33 w 3104"/>
                <a:gd name="T13" fmla="*/ 1 h 1573"/>
                <a:gd name="T14" fmla="*/ 40 w 3104"/>
                <a:gd name="T15" fmla="*/ 5 h 1573"/>
                <a:gd name="T16" fmla="*/ 14 w 3104"/>
                <a:gd name="T17" fmla="*/ 50 h 1573"/>
                <a:gd name="T18" fmla="*/ 150 w 3104"/>
                <a:gd name="T19" fmla="*/ 86 h 1573"/>
                <a:gd name="T20" fmla="*/ 355 w 3104"/>
                <a:gd name="T21" fmla="*/ 234 h 1573"/>
                <a:gd name="T22" fmla="*/ 557 w 3104"/>
                <a:gd name="T23" fmla="*/ 374 h 1573"/>
                <a:gd name="T24" fmla="*/ 756 w 3104"/>
                <a:gd name="T25" fmla="*/ 504 h 1573"/>
                <a:gd name="T26" fmla="*/ 951 w 3104"/>
                <a:gd name="T27" fmla="*/ 626 h 1573"/>
                <a:gd name="T28" fmla="*/ 1144 w 3104"/>
                <a:gd name="T29" fmla="*/ 740 h 1573"/>
                <a:gd name="T30" fmla="*/ 1334 w 3104"/>
                <a:gd name="T31" fmla="*/ 846 h 1573"/>
                <a:gd name="T32" fmla="*/ 1522 w 3104"/>
                <a:gd name="T33" fmla="*/ 944 h 1573"/>
                <a:gd name="T34" fmla="*/ 1593 w 3104"/>
                <a:gd name="T35" fmla="*/ 1037 h 1573"/>
                <a:gd name="T36" fmla="*/ 1405 w 3104"/>
                <a:gd name="T37" fmla="*/ 942 h 1573"/>
                <a:gd name="T38" fmla="*/ 1214 w 3104"/>
                <a:gd name="T39" fmla="*/ 839 h 1573"/>
                <a:gd name="T40" fmla="*/ 1022 w 3104"/>
                <a:gd name="T41" fmla="*/ 729 h 1573"/>
                <a:gd name="T42" fmla="*/ 827 w 3104"/>
                <a:gd name="T43" fmla="*/ 611 h 1573"/>
                <a:gd name="T44" fmla="*/ 629 w 3104"/>
                <a:gd name="T45" fmla="*/ 484 h 1573"/>
                <a:gd name="T46" fmla="*/ 428 w 3104"/>
                <a:gd name="T47" fmla="*/ 349 h 1573"/>
                <a:gd name="T48" fmla="*/ 222 w 3104"/>
                <a:gd name="T49" fmla="*/ 204 h 1573"/>
                <a:gd name="T50" fmla="*/ 14 w 3104"/>
                <a:gd name="T51" fmla="*/ 50 h 1573"/>
                <a:gd name="T52" fmla="*/ 1616 w 3104"/>
                <a:gd name="T53" fmla="*/ 990 h 1573"/>
                <a:gd name="T54" fmla="*/ 1802 w 3104"/>
                <a:gd name="T55" fmla="*/ 1078 h 1573"/>
                <a:gd name="T56" fmla="*/ 1986 w 3104"/>
                <a:gd name="T57" fmla="*/ 1159 h 1573"/>
                <a:gd name="T58" fmla="*/ 2169 w 3104"/>
                <a:gd name="T59" fmla="*/ 1233 h 1573"/>
                <a:gd name="T60" fmla="*/ 2352 w 3104"/>
                <a:gd name="T61" fmla="*/ 1302 h 1573"/>
                <a:gd name="T62" fmla="*/ 2534 w 3104"/>
                <a:gd name="T63" fmla="*/ 1364 h 1573"/>
                <a:gd name="T64" fmla="*/ 2717 w 3104"/>
                <a:gd name="T65" fmla="*/ 1422 h 1573"/>
                <a:gd name="T66" fmla="*/ 2900 w 3104"/>
                <a:gd name="T67" fmla="*/ 1473 h 1573"/>
                <a:gd name="T68" fmla="*/ 3084 w 3104"/>
                <a:gd name="T69" fmla="*/ 1520 h 1573"/>
                <a:gd name="T70" fmla="*/ 2979 w 3104"/>
                <a:gd name="T71" fmla="*/ 1548 h 1573"/>
                <a:gd name="T72" fmla="*/ 2794 w 3104"/>
                <a:gd name="T73" fmla="*/ 1499 h 1573"/>
                <a:gd name="T74" fmla="*/ 2610 w 3104"/>
                <a:gd name="T75" fmla="*/ 1443 h 1573"/>
                <a:gd name="T76" fmla="*/ 2426 w 3104"/>
                <a:gd name="T77" fmla="*/ 1383 h 1573"/>
                <a:gd name="T78" fmla="*/ 2242 w 3104"/>
                <a:gd name="T79" fmla="*/ 1318 h 1573"/>
                <a:gd name="T80" fmla="*/ 2058 w 3104"/>
                <a:gd name="T81" fmla="*/ 1246 h 1573"/>
                <a:gd name="T82" fmla="*/ 1872 w 3104"/>
                <a:gd name="T83" fmla="*/ 1168 h 1573"/>
                <a:gd name="T84" fmla="*/ 1686 w 3104"/>
                <a:gd name="T85" fmla="*/ 1082 h 1573"/>
                <a:gd name="T86" fmla="*/ 1616 w 3104"/>
                <a:gd name="T87" fmla="*/ 990 h 1573"/>
                <a:gd name="T88" fmla="*/ 3088 w 3104"/>
                <a:gd name="T89" fmla="*/ 1521 h 1573"/>
                <a:gd name="T90" fmla="*/ 3097 w 3104"/>
                <a:gd name="T91" fmla="*/ 1524 h 1573"/>
                <a:gd name="T92" fmla="*/ 3103 w 3104"/>
                <a:gd name="T93" fmla="*/ 1531 h 1573"/>
                <a:gd name="T94" fmla="*/ 3104 w 3104"/>
                <a:gd name="T95" fmla="*/ 1543 h 1573"/>
                <a:gd name="T96" fmla="*/ 3101 w 3104"/>
                <a:gd name="T97" fmla="*/ 1560 h 1573"/>
                <a:gd name="T98" fmla="*/ 3093 w 3104"/>
                <a:gd name="T99" fmla="*/ 1569 h 1573"/>
                <a:gd name="T100" fmla="*/ 3085 w 3104"/>
                <a:gd name="T101" fmla="*/ 1573 h 1573"/>
                <a:gd name="T102" fmla="*/ 3076 w 3104"/>
                <a:gd name="T103" fmla="*/ 1571 h 1573"/>
                <a:gd name="T104" fmla="*/ 3084 w 3104"/>
                <a:gd name="T105" fmla="*/ 152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04" h="1573">
                  <a:moveTo>
                    <a:pt x="14" y="50"/>
                  </a:moveTo>
                  <a:lnTo>
                    <a:pt x="9" y="47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5" y="9"/>
                  </a:lnTo>
                  <a:lnTo>
                    <a:pt x="14" y="50"/>
                  </a:lnTo>
                  <a:close/>
                  <a:moveTo>
                    <a:pt x="45" y="9"/>
                  </a:moveTo>
                  <a:lnTo>
                    <a:pt x="150" y="86"/>
                  </a:lnTo>
                  <a:lnTo>
                    <a:pt x="252" y="162"/>
                  </a:lnTo>
                  <a:lnTo>
                    <a:pt x="355" y="234"/>
                  </a:lnTo>
                  <a:lnTo>
                    <a:pt x="457" y="305"/>
                  </a:lnTo>
                  <a:lnTo>
                    <a:pt x="557" y="374"/>
                  </a:lnTo>
                  <a:lnTo>
                    <a:pt x="657" y="440"/>
                  </a:lnTo>
                  <a:lnTo>
                    <a:pt x="756" y="504"/>
                  </a:lnTo>
                  <a:lnTo>
                    <a:pt x="854" y="566"/>
                  </a:lnTo>
                  <a:lnTo>
                    <a:pt x="951" y="626"/>
                  </a:lnTo>
                  <a:lnTo>
                    <a:pt x="1048" y="684"/>
                  </a:lnTo>
                  <a:lnTo>
                    <a:pt x="1144" y="740"/>
                  </a:lnTo>
                  <a:lnTo>
                    <a:pt x="1240" y="793"/>
                  </a:lnTo>
                  <a:lnTo>
                    <a:pt x="1334" y="846"/>
                  </a:lnTo>
                  <a:lnTo>
                    <a:pt x="1428" y="896"/>
                  </a:lnTo>
                  <a:lnTo>
                    <a:pt x="1522" y="944"/>
                  </a:lnTo>
                  <a:lnTo>
                    <a:pt x="1616" y="990"/>
                  </a:lnTo>
                  <a:lnTo>
                    <a:pt x="1593" y="1037"/>
                  </a:lnTo>
                  <a:lnTo>
                    <a:pt x="1499" y="991"/>
                  </a:lnTo>
                  <a:lnTo>
                    <a:pt x="1405" y="942"/>
                  </a:lnTo>
                  <a:lnTo>
                    <a:pt x="1310" y="892"/>
                  </a:lnTo>
                  <a:lnTo>
                    <a:pt x="1214" y="839"/>
                  </a:lnTo>
                  <a:lnTo>
                    <a:pt x="1119" y="786"/>
                  </a:lnTo>
                  <a:lnTo>
                    <a:pt x="1022" y="729"/>
                  </a:lnTo>
                  <a:lnTo>
                    <a:pt x="925" y="671"/>
                  </a:lnTo>
                  <a:lnTo>
                    <a:pt x="827" y="611"/>
                  </a:lnTo>
                  <a:lnTo>
                    <a:pt x="729" y="548"/>
                  </a:lnTo>
                  <a:lnTo>
                    <a:pt x="629" y="484"/>
                  </a:lnTo>
                  <a:lnTo>
                    <a:pt x="528" y="418"/>
                  </a:lnTo>
                  <a:lnTo>
                    <a:pt x="428" y="349"/>
                  </a:lnTo>
                  <a:lnTo>
                    <a:pt x="325" y="277"/>
                  </a:lnTo>
                  <a:lnTo>
                    <a:pt x="222" y="204"/>
                  </a:lnTo>
                  <a:lnTo>
                    <a:pt x="119" y="128"/>
                  </a:lnTo>
                  <a:lnTo>
                    <a:pt x="14" y="50"/>
                  </a:lnTo>
                  <a:lnTo>
                    <a:pt x="45" y="9"/>
                  </a:lnTo>
                  <a:close/>
                  <a:moveTo>
                    <a:pt x="1616" y="990"/>
                  </a:moveTo>
                  <a:lnTo>
                    <a:pt x="1709" y="1035"/>
                  </a:lnTo>
                  <a:lnTo>
                    <a:pt x="1802" y="1078"/>
                  </a:lnTo>
                  <a:lnTo>
                    <a:pt x="1894" y="1120"/>
                  </a:lnTo>
                  <a:lnTo>
                    <a:pt x="1986" y="1159"/>
                  </a:lnTo>
                  <a:lnTo>
                    <a:pt x="2077" y="1197"/>
                  </a:lnTo>
                  <a:lnTo>
                    <a:pt x="2169" y="1233"/>
                  </a:lnTo>
                  <a:lnTo>
                    <a:pt x="2260" y="1269"/>
                  </a:lnTo>
                  <a:lnTo>
                    <a:pt x="2352" y="1302"/>
                  </a:lnTo>
                  <a:lnTo>
                    <a:pt x="2443" y="1334"/>
                  </a:lnTo>
                  <a:lnTo>
                    <a:pt x="2534" y="1364"/>
                  </a:lnTo>
                  <a:lnTo>
                    <a:pt x="2626" y="1394"/>
                  </a:lnTo>
                  <a:lnTo>
                    <a:pt x="2717" y="1422"/>
                  </a:lnTo>
                  <a:lnTo>
                    <a:pt x="2808" y="1448"/>
                  </a:lnTo>
                  <a:lnTo>
                    <a:pt x="2900" y="1473"/>
                  </a:lnTo>
                  <a:lnTo>
                    <a:pt x="2992" y="1498"/>
                  </a:lnTo>
                  <a:lnTo>
                    <a:pt x="3084" y="1520"/>
                  </a:lnTo>
                  <a:lnTo>
                    <a:pt x="3071" y="1570"/>
                  </a:lnTo>
                  <a:lnTo>
                    <a:pt x="2979" y="1548"/>
                  </a:lnTo>
                  <a:lnTo>
                    <a:pt x="2886" y="1523"/>
                  </a:lnTo>
                  <a:lnTo>
                    <a:pt x="2794" y="1499"/>
                  </a:lnTo>
                  <a:lnTo>
                    <a:pt x="2702" y="1472"/>
                  </a:lnTo>
                  <a:lnTo>
                    <a:pt x="2610" y="1443"/>
                  </a:lnTo>
                  <a:lnTo>
                    <a:pt x="2518" y="1414"/>
                  </a:lnTo>
                  <a:lnTo>
                    <a:pt x="2426" y="1383"/>
                  </a:lnTo>
                  <a:lnTo>
                    <a:pt x="2334" y="1351"/>
                  </a:lnTo>
                  <a:lnTo>
                    <a:pt x="2242" y="1318"/>
                  </a:lnTo>
                  <a:lnTo>
                    <a:pt x="2150" y="1282"/>
                  </a:lnTo>
                  <a:lnTo>
                    <a:pt x="2058" y="1246"/>
                  </a:lnTo>
                  <a:lnTo>
                    <a:pt x="1964" y="1208"/>
                  </a:lnTo>
                  <a:lnTo>
                    <a:pt x="1872" y="1168"/>
                  </a:lnTo>
                  <a:lnTo>
                    <a:pt x="1779" y="1126"/>
                  </a:lnTo>
                  <a:lnTo>
                    <a:pt x="1686" y="1082"/>
                  </a:lnTo>
                  <a:lnTo>
                    <a:pt x="1593" y="1037"/>
                  </a:lnTo>
                  <a:lnTo>
                    <a:pt x="1616" y="990"/>
                  </a:lnTo>
                  <a:close/>
                  <a:moveTo>
                    <a:pt x="3084" y="1520"/>
                  </a:moveTo>
                  <a:lnTo>
                    <a:pt x="3088" y="1521"/>
                  </a:lnTo>
                  <a:lnTo>
                    <a:pt x="3093" y="1522"/>
                  </a:lnTo>
                  <a:lnTo>
                    <a:pt x="3097" y="1524"/>
                  </a:lnTo>
                  <a:lnTo>
                    <a:pt x="3101" y="1528"/>
                  </a:lnTo>
                  <a:lnTo>
                    <a:pt x="3103" y="1531"/>
                  </a:lnTo>
                  <a:lnTo>
                    <a:pt x="3104" y="1536"/>
                  </a:lnTo>
                  <a:lnTo>
                    <a:pt x="3104" y="1543"/>
                  </a:lnTo>
                  <a:lnTo>
                    <a:pt x="3103" y="1551"/>
                  </a:lnTo>
                  <a:lnTo>
                    <a:pt x="3101" y="1560"/>
                  </a:lnTo>
                  <a:lnTo>
                    <a:pt x="3098" y="1566"/>
                  </a:lnTo>
                  <a:lnTo>
                    <a:pt x="3093" y="1569"/>
                  </a:lnTo>
                  <a:lnTo>
                    <a:pt x="3090" y="1571"/>
                  </a:lnTo>
                  <a:lnTo>
                    <a:pt x="3085" y="1573"/>
                  </a:lnTo>
                  <a:lnTo>
                    <a:pt x="3080" y="1573"/>
                  </a:lnTo>
                  <a:lnTo>
                    <a:pt x="3076" y="1571"/>
                  </a:lnTo>
                  <a:lnTo>
                    <a:pt x="3071" y="1570"/>
                  </a:lnTo>
                  <a:lnTo>
                    <a:pt x="3084" y="1520"/>
                  </a:lnTo>
                  <a:close/>
                </a:path>
              </a:pathLst>
            </a:custGeom>
            <a:solidFill>
              <a:srgbClr val="8D5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5" name="Freeform 261">
              <a:extLst>
                <a:ext uri="{FF2B5EF4-FFF2-40B4-BE49-F238E27FC236}">
                  <a16:creationId xmlns:a16="http://schemas.microsoft.com/office/drawing/2014/main" id="{BCA17469-B423-4EEF-A14D-2E8ECF11B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" y="2995"/>
              <a:ext cx="240" cy="117"/>
            </a:xfrm>
            <a:custGeom>
              <a:avLst/>
              <a:gdLst>
                <a:gd name="T0" fmla="*/ 10 w 3113"/>
                <a:gd name="T1" fmla="*/ 47 h 1522"/>
                <a:gd name="T2" fmla="*/ 3 w 3113"/>
                <a:gd name="T3" fmla="*/ 41 h 1522"/>
                <a:gd name="T4" fmla="*/ 0 w 3113"/>
                <a:gd name="T5" fmla="*/ 32 h 1522"/>
                <a:gd name="T6" fmla="*/ 3 w 3113"/>
                <a:gd name="T7" fmla="*/ 21 h 1522"/>
                <a:gd name="T8" fmla="*/ 14 w 3113"/>
                <a:gd name="T9" fmla="*/ 7 h 1522"/>
                <a:gd name="T10" fmla="*/ 24 w 3113"/>
                <a:gd name="T11" fmla="*/ 1 h 1522"/>
                <a:gd name="T12" fmla="*/ 32 w 3113"/>
                <a:gd name="T13" fmla="*/ 1 h 1522"/>
                <a:gd name="T14" fmla="*/ 41 w 3113"/>
                <a:gd name="T15" fmla="*/ 5 h 1522"/>
                <a:gd name="T16" fmla="*/ 14 w 3113"/>
                <a:gd name="T17" fmla="*/ 50 h 1522"/>
                <a:gd name="T18" fmla="*/ 139 w 3113"/>
                <a:gd name="T19" fmla="*/ 77 h 1522"/>
                <a:gd name="T20" fmla="*/ 330 w 3113"/>
                <a:gd name="T21" fmla="*/ 209 h 1522"/>
                <a:gd name="T22" fmla="*/ 519 w 3113"/>
                <a:gd name="T23" fmla="*/ 334 h 1522"/>
                <a:gd name="T24" fmla="*/ 708 w 3113"/>
                <a:gd name="T25" fmla="*/ 454 h 1522"/>
                <a:gd name="T26" fmla="*/ 898 w 3113"/>
                <a:gd name="T27" fmla="*/ 566 h 1522"/>
                <a:gd name="T28" fmla="*/ 1085 w 3113"/>
                <a:gd name="T29" fmla="*/ 673 h 1522"/>
                <a:gd name="T30" fmla="*/ 1272 w 3113"/>
                <a:gd name="T31" fmla="*/ 773 h 1522"/>
                <a:gd name="T32" fmla="*/ 1457 w 3113"/>
                <a:gd name="T33" fmla="*/ 867 h 1522"/>
                <a:gd name="T34" fmla="*/ 1527 w 3113"/>
                <a:gd name="T35" fmla="*/ 959 h 1522"/>
                <a:gd name="T36" fmla="*/ 1342 w 3113"/>
                <a:gd name="T37" fmla="*/ 868 h 1522"/>
                <a:gd name="T38" fmla="*/ 1155 w 3113"/>
                <a:gd name="T39" fmla="*/ 770 h 1522"/>
                <a:gd name="T40" fmla="*/ 966 w 3113"/>
                <a:gd name="T41" fmla="*/ 666 h 1522"/>
                <a:gd name="T42" fmla="*/ 777 w 3113"/>
                <a:gd name="T43" fmla="*/ 556 h 1522"/>
                <a:gd name="T44" fmla="*/ 586 w 3113"/>
                <a:gd name="T45" fmla="*/ 439 h 1522"/>
                <a:gd name="T46" fmla="*/ 395 w 3113"/>
                <a:gd name="T47" fmla="*/ 316 h 1522"/>
                <a:gd name="T48" fmla="*/ 204 w 3113"/>
                <a:gd name="T49" fmla="*/ 186 h 1522"/>
                <a:gd name="T50" fmla="*/ 14 w 3113"/>
                <a:gd name="T51" fmla="*/ 50 h 1522"/>
                <a:gd name="T52" fmla="*/ 1549 w 3113"/>
                <a:gd name="T53" fmla="*/ 912 h 1522"/>
                <a:gd name="T54" fmla="*/ 1757 w 3113"/>
                <a:gd name="T55" fmla="*/ 1007 h 1522"/>
                <a:gd name="T56" fmla="*/ 1960 w 3113"/>
                <a:gd name="T57" fmla="*/ 1096 h 1522"/>
                <a:gd name="T58" fmla="*/ 2160 w 3113"/>
                <a:gd name="T59" fmla="*/ 1176 h 1522"/>
                <a:gd name="T60" fmla="*/ 2356 w 3113"/>
                <a:gd name="T61" fmla="*/ 1249 h 1522"/>
                <a:gd name="T62" fmla="*/ 2548 w 3113"/>
                <a:gd name="T63" fmla="*/ 1316 h 1522"/>
                <a:gd name="T64" fmla="*/ 2735 w 3113"/>
                <a:gd name="T65" fmla="*/ 1373 h 1522"/>
                <a:gd name="T66" fmla="*/ 2916 w 3113"/>
                <a:gd name="T67" fmla="*/ 1425 h 1522"/>
                <a:gd name="T68" fmla="*/ 3091 w 3113"/>
                <a:gd name="T69" fmla="*/ 1469 h 1522"/>
                <a:gd name="T70" fmla="*/ 2992 w 3113"/>
                <a:gd name="T71" fmla="*/ 1499 h 1522"/>
                <a:gd name="T72" fmla="*/ 2812 w 3113"/>
                <a:gd name="T73" fmla="*/ 1450 h 1522"/>
                <a:gd name="T74" fmla="*/ 2627 w 3113"/>
                <a:gd name="T75" fmla="*/ 1396 h 1522"/>
                <a:gd name="T76" fmla="*/ 2437 w 3113"/>
                <a:gd name="T77" fmla="*/ 1333 h 1522"/>
                <a:gd name="T78" fmla="*/ 2241 w 3113"/>
                <a:gd name="T79" fmla="*/ 1263 h 1522"/>
                <a:gd name="T80" fmla="*/ 2042 w 3113"/>
                <a:gd name="T81" fmla="*/ 1186 h 1522"/>
                <a:gd name="T82" fmla="*/ 1838 w 3113"/>
                <a:gd name="T83" fmla="*/ 1102 h 1522"/>
                <a:gd name="T84" fmla="*/ 1632 w 3113"/>
                <a:gd name="T85" fmla="*/ 1008 h 1522"/>
                <a:gd name="T86" fmla="*/ 1549 w 3113"/>
                <a:gd name="T87" fmla="*/ 912 h 1522"/>
                <a:gd name="T88" fmla="*/ 3097 w 3113"/>
                <a:gd name="T89" fmla="*/ 1470 h 1522"/>
                <a:gd name="T90" fmla="*/ 3105 w 3113"/>
                <a:gd name="T91" fmla="*/ 1473 h 1522"/>
                <a:gd name="T92" fmla="*/ 3112 w 3113"/>
                <a:gd name="T93" fmla="*/ 1480 h 1522"/>
                <a:gd name="T94" fmla="*/ 3113 w 3113"/>
                <a:gd name="T95" fmla="*/ 1492 h 1522"/>
                <a:gd name="T96" fmla="*/ 3109 w 3113"/>
                <a:gd name="T97" fmla="*/ 1508 h 1522"/>
                <a:gd name="T98" fmla="*/ 3102 w 3113"/>
                <a:gd name="T99" fmla="*/ 1519 h 1522"/>
                <a:gd name="T100" fmla="*/ 3094 w 3113"/>
                <a:gd name="T101" fmla="*/ 1522 h 1522"/>
                <a:gd name="T102" fmla="*/ 3085 w 3113"/>
                <a:gd name="T103" fmla="*/ 1521 h 1522"/>
                <a:gd name="T104" fmla="*/ 3091 w 3113"/>
                <a:gd name="T105" fmla="*/ 1469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3" h="1522">
                  <a:moveTo>
                    <a:pt x="14" y="50"/>
                  </a:moveTo>
                  <a:lnTo>
                    <a:pt x="10" y="47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3" y="21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1" y="5"/>
                  </a:lnTo>
                  <a:lnTo>
                    <a:pt x="45" y="9"/>
                  </a:lnTo>
                  <a:lnTo>
                    <a:pt x="14" y="50"/>
                  </a:lnTo>
                  <a:close/>
                  <a:moveTo>
                    <a:pt x="45" y="9"/>
                  </a:moveTo>
                  <a:lnTo>
                    <a:pt x="139" y="77"/>
                  </a:lnTo>
                  <a:lnTo>
                    <a:pt x="234" y="143"/>
                  </a:lnTo>
                  <a:lnTo>
                    <a:pt x="330" y="209"/>
                  </a:lnTo>
                  <a:lnTo>
                    <a:pt x="424" y="272"/>
                  </a:lnTo>
                  <a:lnTo>
                    <a:pt x="519" y="334"/>
                  </a:lnTo>
                  <a:lnTo>
                    <a:pt x="614" y="395"/>
                  </a:lnTo>
                  <a:lnTo>
                    <a:pt x="708" y="454"/>
                  </a:lnTo>
                  <a:lnTo>
                    <a:pt x="803" y="511"/>
                  </a:lnTo>
                  <a:lnTo>
                    <a:pt x="898" y="566"/>
                  </a:lnTo>
                  <a:lnTo>
                    <a:pt x="992" y="621"/>
                  </a:lnTo>
                  <a:lnTo>
                    <a:pt x="1085" y="673"/>
                  </a:lnTo>
                  <a:lnTo>
                    <a:pt x="1179" y="724"/>
                  </a:lnTo>
                  <a:lnTo>
                    <a:pt x="1272" y="773"/>
                  </a:lnTo>
                  <a:lnTo>
                    <a:pt x="1365" y="821"/>
                  </a:lnTo>
                  <a:lnTo>
                    <a:pt x="1457" y="867"/>
                  </a:lnTo>
                  <a:lnTo>
                    <a:pt x="1549" y="912"/>
                  </a:lnTo>
                  <a:lnTo>
                    <a:pt x="1527" y="959"/>
                  </a:lnTo>
                  <a:lnTo>
                    <a:pt x="1435" y="914"/>
                  </a:lnTo>
                  <a:lnTo>
                    <a:pt x="1342" y="868"/>
                  </a:lnTo>
                  <a:lnTo>
                    <a:pt x="1249" y="820"/>
                  </a:lnTo>
                  <a:lnTo>
                    <a:pt x="1155" y="770"/>
                  </a:lnTo>
                  <a:lnTo>
                    <a:pt x="1060" y="719"/>
                  </a:lnTo>
                  <a:lnTo>
                    <a:pt x="966" y="666"/>
                  </a:lnTo>
                  <a:lnTo>
                    <a:pt x="871" y="612"/>
                  </a:lnTo>
                  <a:lnTo>
                    <a:pt x="777" y="556"/>
                  </a:lnTo>
                  <a:lnTo>
                    <a:pt x="682" y="499"/>
                  </a:lnTo>
                  <a:lnTo>
                    <a:pt x="586" y="439"/>
                  </a:lnTo>
                  <a:lnTo>
                    <a:pt x="491" y="379"/>
                  </a:lnTo>
                  <a:lnTo>
                    <a:pt x="395" y="316"/>
                  </a:lnTo>
                  <a:lnTo>
                    <a:pt x="300" y="253"/>
                  </a:lnTo>
                  <a:lnTo>
                    <a:pt x="204" y="186"/>
                  </a:lnTo>
                  <a:lnTo>
                    <a:pt x="109" y="120"/>
                  </a:lnTo>
                  <a:lnTo>
                    <a:pt x="14" y="50"/>
                  </a:lnTo>
                  <a:lnTo>
                    <a:pt x="45" y="9"/>
                  </a:lnTo>
                  <a:close/>
                  <a:moveTo>
                    <a:pt x="1549" y="912"/>
                  </a:moveTo>
                  <a:lnTo>
                    <a:pt x="1653" y="961"/>
                  </a:lnTo>
                  <a:lnTo>
                    <a:pt x="1757" y="1007"/>
                  </a:lnTo>
                  <a:lnTo>
                    <a:pt x="1859" y="1052"/>
                  </a:lnTo>
                  <a:lnTo>
                    <a:pt x="1960" y="1096"/>
                  </a:lnTo>
                  <a:lnTo>
                    <a:pt x="2061" y="1137"/>
                  </a:lnTo>
                  <a:lnTo>
                    <a:pt x="2160" y="1176"/>
                  </a:lnTo>
                  <a:lnTo>
                    <a:pt x="2259" y="1214"/>
                  </a:lnTo>
                  <a:lnTo>
                    <a:pt x="2356" y="1249"/>
                  </a:lnTo>
                  <a:lnTo>
                    <a:pt x="2453" y="1284"/>
                  </a:lnTo>
                  <a:lnTo>
                    <a:pt x="2548" y="1316"/>
                  </a:lnTo>
                  <a:lnTo>
                    <a:pt x="2642" y="1346"/>
                  </a:lnTo>
                  <a:lnTo>
                    <a:pt x="2735" y="1373"/>
                  </a:lnTo>
                  <a:lnTo>
                    <a:pt x="2826" y="1400"/>
                  </a:lnTo>
                  <a:lnTo>
                    <a:pt x="2916" y="1425"/>
                  </a:lnTo>
                  <a:lnTo>
                    <a:pt x="3005" y="1447"/>
                  </a:lnTo>
                  <a:lnTo>
                    <a:pt x="3091" y="1469"/>
                  </a:lnTo>
                  <a:lnTo>
                    <a:pt x="3080" y="1520"/>
                  </a:lnTo>
                  <a:lnTo>
                    <a:pt x="2992" y="1499"/>
                  </a:lnTo>
                  <a:lnTo>
                    <a:pt x="2903" y="1475"/>
                  </a:lnTo>
                  <a:lnTo>
                    <a:pt x="2812" y="1450"/>
                  </a:lnTo>
                  <a:lnTo>
                    <a:pt x="2720" y="1424"/>
                  </a:lnTo>
                  <a:lnTo>
                    <a:pt x="2627" y="1396"/>
                  </a:lnTo>
                  <a:lnTo>
                    <a:pt x="2532" y="1365"/>
                  </a:lnTo>
                  <a:lnTo>
                    <a:pt x="2437" y="1333"/>
                  </a:lnTo>
                  <a:lnTo>
                    <a:pt x="2339" y="1300"/>
                  </a:lnTo>
                  <a:lnTo>
                    <a:pt x="2241" y="1263"/>
                  </a:lnTo>
                  <a:lnTo>
                    <a:pt x="2142" y="1226"/>
                  </a:lnTo>
                  <a:lnTo>
                    <a:pt x="2042" y="1186"/>
                  </a:lnTo>
                  <a:lnTo>
                    <a:pt x="1940" y="1144"/>
                  </a:lnTo>
                  <a:lnTo>
                    <a:pt x="1838" y="1102"/>
                  </a:lnTo>
                  <a:lnTo>
                    <a:pt x="1736" y="1055"/>
                  </a:lnTo>
                  <a:lnTo>
                    <a:pt x="1632" y="1008"/>
                  </a:lnTo>
                  <a:lnTo>
                    <a:pt x="1527" y="959"/>
                  </a:lnTo>
                  <a:lnTo>
                    <a:pt x="1549" y="912"/>
                  </a:lnTo>
                  <a:close/>
                  <a:moveTo>
                    <a:pt x="3091" y="1469"/>
                  </a:moveTo>
                  <a:lnTo>
                    <a:pt x="3097" y="1470"/>
                  </a:lnTo>
                  <a:lnTo>
                    <a:pt x="3101" y="1472"/>
                  </a:lnTo>
                  <a:lnTo>
                    <a:pt x="3105" y="1473"/>
                  </a:lnTo>
                  <a:lnTo>
                    <a:pt x="3109" y="1476"/>
                  </a:lnTo>
                  <a:lnTo>
                    <a:pt x="3112" y="1480"/>
                  </a:lnTo>
                  <a:lnTo>
                    <a:pt x="3113" y="1485"/>
                  </a:lnTo>
                  <a:lnTo>
                    <a:pt x="3113" y="1492"/>
                  </a:lnTo>
                  <a:lnTo>
                    <a:pt x="3112" y="1501"/>
                  </a:lnTo>
                  <a:lnTo>
                    <a:pt x="3109" y="1508"/>
                  </a:lnTo>
                  <a:lnTo>
                    <a:pt x="3106" y="1515"/>
                  </a:lnTo>
                  <a:lnTo>
                    <a:pt x="3102" y="1519"/>
                  </a:lnTo>
                  <a:lnTo>
                    <a:pt x="3098" y="1521"/>
                  </a:lnTo>
                  <a:lnTo>
                    <a:pt x="3094" y="1522"/>
                  </a:lnTo>
                  <a:lnTo>
                    <a:pt x="3089" y="1522"/>
                  </a:lnTo>
                  <a:lnTo>
                    <a:pt x="3085" y="1521"/>
                  </a:lnTo>
                  <a:lnTo>
                    <a:pt x="3080" y="1520"/>
                  </a:lnTo>
                  <a:lnTo>
                    <a:pt x="3091" y="1469"/>
                  </a:lnTo>
                  <a:close/>
                </a:path>
              </a:pathLst>
            </a:custGeom>
            <a:solidFill>
              <a:srgbClr val="936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6" name="Freeform 262">
              <a:extLst>
                <a:ext uri="{FF2B5EF4-FFF2-40B4-BE49-F238E27FC236}">
                  <a16:creationId xmlns:a16="http://schemas.microsoft.com/office/drawing/2014/main" id="{7D7743FB-87CF-43DC-9881-C69D2B637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" y="2979"/>
              <a:ext cx="240" cy="113"/>
            </a:xfrm>
            <a:custGeom>
              <a:avLst/>
              <a:gdLst>
                <a:gd name="T0" fmla="*/ 9 w 3113"/>
                <a:gd name="T1" fmla="*/ 48 h 1470"/>
                <a:gd name="T2" fmla="*/ 3 w 3113"/>
                <a:gd name="T3" fmla="*/ 41 h 1470"/>
                <a:gd name="T4" fmla="*/ 0 w 3113"/>
                <a:gd name="T5" fmla="*/ 33 h 1470"/>
                <a:gd name="T6" fmla="*/ 3 w 3113"/>
                <a:gd name="T7" fmla="*/ 21 h 1470"/>
                <a:gd name="T8" fmla="*/ 13 w 3113"/>
                <a:gd name="T9" fmla="*/ 7 h 1470"/>
                <a:gd name="T10" fmla="*/ 22 w 3113"/>
                <a:gd name="T11" fmla="*/ 1 h 1470"/>
                <a:gd name="T12" fmla="*/ 32 w 3113"/>
                <a:gd name="T13" fmla="*/ 1 h 1470"/>
                <a:gd name="T14" fmla="*/ 39 w 3113"/>
                <a:gd name="T15" fmla="*/ 5 h 1470"/>
                <a:gd name="T16" fmla="*/ 14 w 3113"/>
                <a:gd name="T17" fmla="*/ 50 h 1470"/>
                <a:gd name="T18" fmla="*/ 131 w 3113"/>
                <a:gd name="T19" fmla="*/ 69 h 1470"/>
                <a:gd name="T20" fmla="*/ 310 w 3113"/>
                <a:gd name="T21" fmla="*/ 190 h 1470"/>
                <a:gd name="T22" fmla="*/ 492 w 3113"/>
                <a:gd name="T23" fmla="*/ 305 h 1470"/>
                <a:gd name="T24" fmla="*/ 676 w 3113"/>
                <a:gd name="T25" fmla="*/ 416 h 1470"/>
                <a:gd name="T26" fmla="*/ 861 w 3113"/>
                <a:gd name="T27" fmla="*/ 521 h 1470"/>
                <a:gd name="T28" fmla="*/ 1047 w 3113"/>
                <a:gd name="T29" fmla="*/ 621 h 1470"/>
                <a:gd name="T30" fmla="*/ 1233 w 3113"/>
                <a:gd name="T31" fmla="*/ 717 h 1470"/>
                <a:gd name="T32" fmla="*/ 1418 w 3113"/>
                <a:gd name="T33" fmla="*/ 807 h 1470"/>
                <a:gd name="T34" fmla="*/ 1488 w 3113"/>
                <a:gd name="T35" fmla="*/ 898 h 1470"/>
                <a:gd name="T36" fmla="*/ 1303 w 3113"/>
                <a:gd name="T37" fmla="*/ 810 h 1470"/>
                <a:gd name="T38" fmla="*/ 1116 w 3113"/>
                <a:gd name="T39" fmla="*/ 717 h 1470"/>
                <a:gd name="T40" fmla="*/ 930 w 3113"/>
                <a:gd name="T41" fmla="*/ 618 h 1470"/>
                <a:gd name="T42" fmla="*/ 742 w 3113"/>
                <a:gd name="T43" fmla="*/ 514 h 1470"/>
                <a:gd name="T44" fmla="*/ 556 w 3113"/>
                <a:gd name="T45" fmla="*/ 405 h 1470"/>
                <a:gd name="T46" fmla="*/ 372 w 3113"/>
                <a:gd name="T47" fmla="*/ 292 h 1470"/>
                <a:gd name="T48" fmla="*/ 191 w 3113"/>
                <a:gd name="T49" fmla="*/ 174 h 1470"/>
                <a:gd name="T50" fmla="*/ 14 w 3113"/>
                <a:gd name="T51" fmla="*/ 50 h 1470"/>
                <a:gd name="T52" fmla="*/ 1510 w 3113"/>
                <a:gd name="T53" fmla="*/ 849 h 1470"/>
                <a:gd name="T54" fmla="*/ 1735 w 3113"/>
                <a:gd name="T55" fmla="*/ 951 h 1470"/>
                <a:gd name="T56" fmla="*/ 1956 w 3113"/>
                <a:gd name="T57" fmla="*/ 1043 h 1470"/>
                <a:gd name="T58" fmla="*/ 2170 w 3113"/>
                <a:gd name="T59" fmla="*/ 1128 h 1470"/>
                <a:gd name="T60" fmla="*/ 2376 w 3113"/>
                <a:gd name="T61" fmla="*/ 1204 h 1470"/>
                <a:gd name="T62" fmla="*/ 2573 w 3113"/>
                <a:gd name="T63" fmla="*/ 1270 h 1470"/>
                <a:gd name="T64" fmla="*/ 2759 w 3113"/>
                <a:gd name="T65" fmla="*/ 1328 h 1470"/>
                <a:gd name="T66" fmla="*/ 2933 w 3113"/>
                <a:gd name="T67" fmla="*/ 1377 h 1470"/>
                <a:gd name="T68" fmla="*/ 3091 w 3113"/>
                <a:gd name="T69" fmla="*/ 1417 h 1470"/>
                <a:gd name="T70" fmla="*/ 3001 w 3113"/>
                <a:gd name="T71" fmla="*/ 1449 h 1470"/>
                <a:gd name="T72" fmla="*/ 2834 w 3113"/>
                <a:gd name="T73" fmla="*/ 1405 h 1470"/>
                <a:gd name="T74" fmla="*/ 2653 w 3113"/>
                <a:gd name="T75" fmla="*/ 1350 h 1470"/>
                <a:gd name="T76" fmla="*/ 2460 w 3113"/>
                <a:gd name="T77" fmla="*/ 1288 h 1470"/>
                <a:gd name="T78" fmla="*/ 2258 w 3113"/>
                <a:gd name="T79" fmla="*/ 1217 h 1470"/>
                <a:gd name="T80" fmla="*/ 2046 w 3113"/>
                <a:gd name="T81" fmla="*/ 1135 h 1470"/>
                <a:gd name="T82" fmla="*/ 1826 w 3113"/>
                <a:gd name="T83" fmla="*/ 1046 h 1470"/>
                <a:gd name="T84" fmla="*/ 1602 w 3113"/>
                <a:gd name="T85" fmla="*/ 949 h 1470"/>
                <a:gd name="T86" fmla="*/ 1510 w 3113"/>
                <a:gd name="T87" fmla="*/ 849 h 1470"/>
                <a:gd name="T88" fmla="*/ 3096 w 3113"/>
                <a:gd name="T89" fmla="*/ 1418 h 1470"/>
                <a:gd name="T90" fmla="*/ 3105 w 3113"/>
                <a:gd name="T91" fmla="*/ 1422 h 1470"/>
                <a:gd name="T92" fmla="*/ 3110 w 3113"/>
                <a:gd name="T93" fmla="*/ 1429 h 1470"/>
                <a:gd name="T94" fmla="*/ 3113 w 3113"/>
                <a:gd name="T95" fmla="*/ 1440 h 1470"/>
                <a:gd name="T96" fmla="*/ 3108 w 3113"/>
                <a:gd name="T97" fmla="*/ 1458 h 1470"/>
                <a:gd name="T98" fmla="*/ 3102 w 3113"/>
                <a:gd name="T99" fmla="*/ 1467 h 1470"/>
                <a:gd name="T100" fmla="*/ 3093 w 3113"/>
                <a:gd name="T101" fmla="*/ 1470 h 1470"/>
                <a:gd name="T102" fmla="*/ 3085 w 3113"/>
                <a:gd name="T103" fmla="*/ 1469 h 1470"/>
                <a:gd name="T104" fmla="*/ 3091 w 3113"/>
                <a:gd name="T105" fmla="*/ 1417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3" h="1470">
                  <a:moveTo>
                    <a:pt x="14" y="50"/>
                  </a:moveTo>
                  <a:lnTo>
                    <a:pt x="9" y="48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1" y="27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4" y="7"/>
                  </a:lnTo>
                  <a:lnTo>
                    <a:pt x="14" y="50"/>
                  </a:lnTo>
                  <a:close/>
                  <a:moveTo>
                    <a:pt x="44" y="7"/>
                  </a:moveTo>
                  <a:lnTo>
                    <a:pt x="131" y="69"/>
                  </a:lnTo>
                  <a:lnTo>
                    <a:pt x="220" y="130"/>
                  </a:lnTo>
                  <a:lnTo>
                    <a:pt x="310" y="190"/>
                  </a:lnTo>
                  <a:lnTo>
                    <a:pt x="401" y="248"/>
                  </a:lnTo>
                  <a:lnTo>
                    <a:pt x="492" y="305"/>
                  </a:lnTo>
                  <a:lnTo>
                    <a:pt x="584" y="361"/>
                  </a:lnTo>
                  <a:lnTo>
                    <a:pt x="676" y="416"/>
                  </a:lnTo>
                  <a:lnTo>
                    <a:pt x="768" y="468"/>
                  </a:lnTo>
                  <a:lnTo>
                    <a:pt x="861" y="521"/>
                  </a:lnTo>
                  <a:lnTo>
                    <a:pt x="954" y="572"/>
                  </a:lnTo>
                  <a:lnTo>
                    <a:pt x="1047" y="621"/>
                  </a:lnTo>
                  <a:lnTo>
                    <a:pt x="1140" y="670"/>
                  </a:lnTo>
                  <a:lnTo>
                    <a:pt x="1233" y="717"/>
                  </a:lnTo>
                  <a:lnTo>
                    <a:pt x="1326" y="762"/>
                  </a:lnTo>
                  <a:lnTo>
                    <a:pt x="1418" y="807"/>
                  </a:lnTo>
                  <a:lnTo>
                    <a:pt x="1510" y="849"/>
                  </a:lnTo>
                  <a:lnTo>
                    <a:pt x="1488" y="898"/>
                  </a:lnTo>
                  <a:lnTo>
                    <a:pt x="1395" y="854"/>
                  </a:lnTo>
                  <a:lnTo>
                    <a:pt x="1303" y="810"/>
                  </a:lnTo>
                  <a:lnTo>
                    <a:pt x="1210" y="764"/>
                  </a:lnTo>
                  <a:lnTo>
                    <a:pt x="1116" y="717"/>
                  </a:lnTo>
                  <a:lnTo>
                    <a:pt x="1023" y="668"/>
                  </a:lnTo>
                  <a:lnTo>
                    <a:pt x="930" y="618"/>
                  </a:lnTo>
                  <a:lnTo>
                    <a:pt x="835" y="567"/>
                  </a:lnTo>
                  <a:lnTo>
                    <a:pt x="742" y="514"/>
                  </a:lnTo>
                  <a:lnTo>
                    <a:pt x="649" y="461"/>
                  </a:lnTo>
                  <a:lnTo>
                    <a:pt x="556" y="405"/>
                  </a:lnTo>
                  <a:lnTo>
                    <a:pt x="464" y="350"/>
                  </a:lnTo>
                  <a:lnTo>
                    <a:pt x="372" y="292"/>
                  </a:lnTo>
                  <a:lnTo>
                    <a:pt x="281" y="234"/>
                  </a:lnTo>
                  <a:lnTo>
                    <a:pt x="191" y="174"/>
                  </a:lnTo>
                  <a:lnTo>
                    <a:pt x="101" y="113"/>
                  </a:lnTo>
                  <a:lnTo>
                    <a:pt x="14" y="50"/>
                  </a:lnTo>
                  <a:lnTo>
                    <a:pt x="44" y="7"/>
                  </a:lnTo>
                  <a:close/>
                  <a:moveTo>
                    <a:pt x="1510" y="849"/>
                  </a:moveTo>
                  <a:lnTo>
                    <a:pt x="1623" y="901"/>
                  </a:lnTo>
                  <a:lnTo>
                    <a:pt x="1735" y="951"/>
                  </a:lnTo>
                  <a:lnTo>
                    <a:pt x="1847" y="998"/>
                  </a:lnTo>
                  <a:lnTo>
                    <a:pt x="1956" y="1043"/>
                  </a:lnTo>
                  <a:lnTo>
                    <a:pt x="2064" y="1087"/>
                  </a:lnTo>
                  <a:lnTo>
                    <a:pt x="2170" y="1128"/>
                  </a:lnTo>
                  <a:lnTo>
                    <a:pt x="2275" y="1166"/>
                  </a:lnTo>
                  <a:lnTo>
                    <a:pt x="2376" y="1204"/>
                  </a:lnTo>
                  <a:lnTo>
                    <a:pt x="2476" y="1238"/>
                  </a:lnTo>
                  <a:lnTo>
                    <a:pt x="2573" y="1270"/>
                  </a:lnTo>
                  <a:lnTo>
                    <a:pt x="2667" y="1300"/>
                  </a:lnTo>
                  <a:lnTo>
                    <a:pt x="2759" y="1328"/>
                  </a:lnTo>
                  <a:lnTo>
                    <a:pt x="2847" y="1354"/>
                  </a:lnTo>
                  <a:lnTo>
                    <a:pt x="2933" y="1377"/>
                  </a:lnTo>
                  <a:lnTo>
                    <a:pt x="3014" y="1399"/>
                  </a:lnTo>
                  <a:lnTo>
                    <a:pt x="3091" y="1417"/>
                  </a:lnTo>
                  <a:lnTo>
                    <a:pt x="3079" y="1468"/>
                  </a:lnTo>
                  <a:lnTo>
                    <a:pt x="3001" y="1449"/>
                  </a:lnTo>
                  <a:lnTo>
                    <a:pt x="2920" y="1429"/>
                  </a:lnTo>
                  <a:lnTo>
                    <a:pt x="2834" y="1405"/>
                  </a:lnTo>
                  <a:lnTo>
                    <a:pt x="2745" y="1379"/>
                  </a:lnTo>
                  <a:lnTo>
                    <a:pt x="2653" y="1350"/>
                  </a:lnTo>
                  <a:lnTo>
                    <a:pt x="2558" y="1321"/>
                  </a:lnTo>
                  <a:lnTo>
                    <a:pt x="2460" y="1288"/>
                  </a:lnTo>
                  <a:lnTo>
                    <a:pt x="2360" y="1253"/>
                  </a:lnTo>
                  <a:lnTo>
                    <a:pt x="2258" y="1217"/>
                  </a:lnTo>
                  <a:lnTo>
                    <a:pt x="2153" y="1177"/>
                  </a:lnTo>
                  <a:lnTo>
                    <a:pt x="2046" y="1135"/>
                  </a:lnTo>
                  <a:lnTo>
                    <a:pt x="1937" y="1092"/>
                  </a:lnTo>
                  <a:lnTo>
                    <a:pt x="1826" y="1046"/>
                  </a:lnTo>
                  <a:lnTo>
                    <a:pt x="1715" y="999"/>
                  </a:lnTo>
                  <a:lnTo>
                    <a:pt x="1602" y="949"/>
                  </a:lnTo>
                  <a:lnTo>
                    <a:pt x="1488" y="898"/>
                  </a:lnTo>
                  <a:lnTo>
                    <a:pt x="1510" y="849"/>
                  </a:lnTo>
                  <a:close/>
                  <a:moveTo>
                    <a:pt x="3091" y="1417"/>
                  </a:moveTo>
                  <a:lnTo>
                    <a:pt x="3096" y="1418"/>
                  </a:lnTo>
                  <a:lnTo>
                    <a:pt x="3101" y="1420"/>
                  </a:lnTo>
                  <a:lnTo>
                    <a:pt x="3105" y="1422"/>
                  </a:lnTo>
                  <a:lnTo>
                    <a:pt x="3108" y="1424"/>
                  </a:lnTo>
                  <a:lnTo>
                    <a:pt x="3110" y="1429"/>
                  </a:lnTo>
                  <a:lnTo>
                    <a:pt x="3113" y="1434"/>
                  </a:lnTo>
                  <a:lnTo>
                    <a:pt x="3113" y="1440"/>
                  </a:lnTo>
                  <a:lnTo>
                    <a:pt x="3111" y="1449"/>
                  </a:lnTo>
                  <a:lnTo>
                    <a:pt x="3108" y="1458"/>
                  </a:lnTo>
                  <a:lnTo>
                    <a:pt x="3106" y="1463"/>
                  </a:lnTo>
                  <a:lnTo>
                    <a:pt x="3102" y="1467"/>
                  </a:lnTo>
                  <a:lnTo>
                    <a:pt x="3098" y="1469"/>
                  </a:lnTo>
                  <a:lnTo>
                    <a:pt x="3093" y="1470"/>
                  </a:lnTo>
                  <a:lnTo>
                    <a:pt x="3089" y="1470"/>
                  </a:lnTo>
                  <a:lnTo>
                    <a:pt x="3085" y="1469"/>
                  </a:lnTo>
                  <a:lnTo>
                    <a:pt x="3079" y="1468"/>
                  </a:lnTo>
                  <a:lnTo>
                    <a:pt x="3091" y="1417"/>
                  </a:lnTo>
                  <a:close/>
                </a:path>
              </a:pathLst>
            </a:custGeom>
            <a:solidFill>
              <a:srgbClr val="99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7" name="Freeform 263">
              <a:extLst>
                <a:ext uri="{FF2B5EF4-FFF2-40B4-BE49-F238E27FC236}">
                  <a16:creationId xmlns:a16="http://schemas.microsoft.com/office/drawing/2014/main" id="{703A1F70-0BDD-41E2-B3A8-757CDD275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" y="2963"/>
              <a:ext cx="240" cy="108"/>
            </a:xfrm>
            <a:custGeom>
              <a:avLst/>
              <a:gdLst>
                <a:gd name="T0" fmla="*/ 10 w 3121"/>
                <a:gd name="T1" fmla="*/ 48 h 1410"/>
                <a:gd name="T2" fmla="*/ 3 w 3121"/>
                <a:gd name="T3" fmla="*/ 41 h 1410"/>
                <a:gd name="T4" fmla="*/ 0 w 3121"/>
                <a:gd name="T5" fmla="*/ 33 h 1410"/>
                <a:gd name="T6" fmla="*/ 2 w 3121"/>
                <a:gd name="T7" fmla="*/ 21 h 1410"/>
                <a:gd name="T8" fmla="*/ 13 w 3121"/>
                <a:gd name="T9" fmla="*/ 7 h 1410"/>
                <a:gd name="T10" fmla="*/ 22 w 3121"/>
                <a:gd name="T11" fmla="*/ 1 h 1410"/>
                <a:gd name="T12" fmla="*/ 31 w 3121"/>
                <a:gd name="T13" fmla="*/ 1 h 1410"/>
                <a:gd name="T14" fmla="*/ 40 w 3121"/>
                <a:gd name="T15" fmla="*/ 5 h 1410"/>
                <a:gd name="T16" fmla="*/ 14 w 3121"/>
                <a:gd name="T17" fmla="*/ 51 h 1410"/>
                <a:gd name="T18" fmla="*/ 127 w 3121"/>
                <a:gd name="T19" fmla="*/ 64 h 1410"/>
                <a:gd name="T20" fmla="*/ 299 w 3121"/>
                <a:gd name="T21" fmla="*/ 174 h 1410"/>
                <a:gd name="T22" fmla="*/ 476 w 3121"/>
                <a:gd name="T23" fmla="*/ 281 h 1410"/>
                <a:gd name="T24" fmla="*/ 658 w 3121"/>
                <a:gd name="T25" fmla="*/ 385 h 1410"/>
                <a:gd name="T26" fmla="*/ 843 w 3121"/>
                <a:gd name="T27" fmla="*/ 484 h 1410"/>
                <a:gd name="T28" fmla="*/ 1030 w 3121"/>
                <a:gd name="T29" fmla="*/ 581 h 1410"/>
                <a:gd name="T30" fmla="*/ 1219 w 3121"/>
                <a:gd name="T31" fmla="*/ 672 h 1410"/>
                <a:gd name="T32" fmla="*/ 1407 w 3121"/>
                <a:gd name="T33" fmla="*/ 760 h 1410"/>
                <a:gd name="T34" fmla="*/ 1480 w 3121"/>
                <a:gd name="T35" fmla="*/ 849 h 1410"/>
                <a:gd name="T36" fmla="*/ 1292 w 3121"/>
                <a:gd name="T37" fmla="*/ 764 h 1410"/>
                <a:gd name="T38" fmla="*/ 1102 w 3121"/>
                <a:gd name="T39" fmla="*/ 674 h 1410"/>
                <a:gd name="T40" fmla="*/ 913 w 3121"/>
                <a:gd name="T41" fmla="*/ 580 h 1410"/>
                <a:gd name="T42" fmla="*/ 725 w 3121"/>
                <a:gd name="T43" fmla="*/ 481 h 1410"/>
                <a:gd name="T44" fmla="*/ 540 w 3121"/>
                <a:gd name="T45" fmla="*/ 378 h 1410"/>
                <a:gd name="T46" fmla="*/ 359 w 3121"/>
                <a:gd name="T47" fmla="*/ 272 h 1410"/>
                <a:gd name="T48" fmla="*/ 183 w 3121"/>
                <a:gd name="T49" fmla="*/ 163 h 1410"/>
                <a:gd name="T50" fmla="*/ 14 w 3121"/>
                <a:gd name="T51" fmla="*/ 51 h 1410"/>
                <a:gd name="T52" fmla="*/ 1500 w 3121"/>
                <a:gd name="T53" fmla="*/ 801 h 1410"/>
                <a:gd name="T54" fmla="*/ 1741 w 3121"/>
                <a:gd name="T55" fmla="*/ 904 h 1410"/>
                <a:gd name="T56" fmla="*/ 1974 w 3121"/>
                <a:gd name="T57" fmla="*/ 998 h 1410"/>
                <a:gd name="T58" fmla="*/ 2200 w 3121"/>
                <a:gd name="T59" fmla="*/ 1084 h 1410"/>
                <a:gd name="T60" fmla="*/ 2413 w 3121"/>
                <a:gd name="T61" fmla="*/ 1159 h 1410"/>
                <a:gd name="T62" fmla="*/ 2612 w 3121"/>
                <a:gd name="T63" fmla="*/ 1225 h 1410"/>
                <a:gd name="T64" fmla="*/ 2795 w 3121"/>
                <a:gd name="T65" fmla="*/ 1281 h 1410"/>
                <a:gd name="T66" fmla="*/ 2959 w 3121"/>
                <a:gd name="T67" fmla="*/ 1325 h 1410"/>
                <a:gd name="T68" fmla="*/ 3100 w 3121"/>
                <a:gd name="T69" fmla="*/ 1358 h 1410"/>
                <a:gd name="T70" fmla="*/ 3021 w 3121"/>
                <a:gd name="T71" fmla="*/ 1394 h 1410"/>
                <a:gd name="T72" fmla="*/ 2867 w 3121"/>
                <a:gd name="T73" fmla="*/ 1355 h 1410"/>
                <a:gd name="T74" fmla="*/ 2692 w 3121"/>
                <a:gd name="T75" fmla="*/ 1304 h 1410"/>
                <a:gd name="T76" fmla="*/ 2500 w 3121"/>
                <a:gd name="T77" fmla="*/ 1243 h 1410"/>
                <a:gd name="T78" fmla="*/ 2291 w 3121"/>
                <a:gd name="T79" fmla="*/ 1173 h 1410"/>
                <a:gd name="T80" fmla="*/ 2071 w 3121"/>
                <a:gd name="T81" fmla="*/ 1091 h 1410"/>
                <a:gd name="T82" fmla="*/ 1839 w 3121"/>
                <a:gd name="T83" fmla="*/ 1001 h 1410"/>
                <a:gd name="T84" fmla="*/ 1601 w 3121"/>
                <a:gd name="T85" fmla="*/ 902 h 1410"/>
                <a:gd name="T86" fmla="*/ 1500 w 3121"/>
                <a:gd name="T87" fmla="*/ 801 h 1410"/>
                <a:gd name="T88" fmla="*/ 3104 w 3121"/>
                <a:gd name="T89" fmla="*/ 1359 h 1410"/>
                <a:gd name="T90" fmla="*/ 3113 w 3121"/>
                <a:gd name="T91" fmla="*/ 1362 h 1410"/>
                <a:gd name="T92" fmla="*/ 3119 w 3121"/>
                <a:gd name="T93" fmla="*/ 1369 h 1410"/>
                <a:gd name="T94" fmla="*/ 3121 w 3121"/>
                <a:gd name="T95" fmla="*/ 1380 h 1410"/>
                <a:gd name="T96" fmla="*/ 3117 w 3121"/>
                <a:gd name="T97" fmla="*/ 1396 h 1410"/>
                <a:gd name="T98" fmla="*/ 3111 w 3121"/>
                <a:gd name="T99" fmla="*/ 1407 h 1410"/>
                <a:gd name="T100" fmla="*/ 3103 w 3121"/>
                <a:gd name="T101" fmla="*/ 1410 h 1410"/>
                <a:gd name="T102" fmla="*/ 3094 w 3121"/>
                <a:gd name="T103" fmla="*/ 1410 h 1410"/>
                <a:gd name="T104" fmla="*/ 3100 w 3121"/>
                <a:gd name="T105" fmla="*/ 1358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21" h="1410">
                  <a:moveTo>
                    <a:pt x="14" y="51"/>
                  </a:moveTo>
                  <a:lnTo>
                    <a:pt x="10" y="48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5" y="2"/>
                  </a:lnTo>
                  <a:lnTo>
                    <a:pt x="40" y="5"/>
                  </a:lnTo>
                  <a:lnTo>
                    <a:pt x="44" y="7"/>
                  </a:lnTo>
                  <a:lnTo>
                    <a:pt x="14" y="51"/>
                  </a:lnTo>
                  <a:close/>
                  <a:moveTo>
                    <a:pt x="44" y="7"/>
                  </a:moveTo>
                  <a:lnTo>
                    <a:pt x="127" y="64"/>
                  </a:lnTo>
                  <a:lnTo>
                    <a:pt x="212" y="119"/>
                  </a:lnTo>
                  <a:lnTo>
                    <a:pt x="299" y="174"/>
                  </a:lnTo>
                  <a:lnTo>
                    <a:pt x="386" y="229"/>
                  </a:lnTo>
                  <a:lnTo>
                    <a:pt x="476" y="281"/>
                  </a:lnTo>
                  <a:lnTo>
                    <a:pt x="566" y="333"/>
                  </a:lnTo>
                  <a:lnTo>
                    <a:pt x="658" y="385"/>
                  </a:lnTo>
                  <a:lnTo>
                    <a:pt x="750" y="435"/>
                  </a:lnTo>
                  <a:lnTo>
                    <a:pt x="843" y="484"/>
                  </a:lnTo>
                  <a:lnTo>
                    <a:pt x="936" y="533"/>
                  </a:lnTo>
                  <a:lnTo>
                    <a:pt x="1030" y="581"/>
                  </a:lnTo>
                  <a:lnTo>
                    <a:pt x="1125" y="627"/>
                  </a:lnTo>
                  <a:lnTo>
                    <a:pt x="1219" y="672"/>
                  </a:lnTo>
                  <a:lnTo>
                    <a:pt x="1313" y="716"/>
                  </a:lnTo>
                  <a:lnTo>
                    <a:pt x="1407" y="760"/>
                  </a:lnTo>
                  <a:lnTo>
                    <a:pt x="1500" y="801"/>
                  </a:lnTo>
                  <a:lnTo>
                    <a:pt x="1480" y="849"/>
                  </a:lnTo>
                  <a:lnTo>
                    <a:pt x="1386" y="807"/>
                  </a:lnTo>
                  <a:lnTo>
                    <a:pt x="1292" y="764"/>
                  </a:lnTo>
                  <a:lnTo>
                    <a:pt x="1196" y="719"/>
                  </a:lnTo>
                  <a:lnTo>
                    <a:pt x="1102" y="674"/>
                  </a:lnTo>
                  <a:lnTo>
                    <a:pt x="1007" y="627"/>
                  </a:lnTo>
                  <a:lnTo>
                    <a:pt x="913" y="580"/>
                  </a:lnTo>
                  <a:lnTo>
                    <a:pt x="819" y="530"/>
                  </a:lnTo>
                  <a:lnTo>
                    <a:pt x="725" y="481"/>
                  </a:lnTo>
                  <a:lnTo>
                    <a:pt x="632" y="431"/>
                  </a:lnTo>
                  <a:lnTo>
                    <a:pt x="540" y="378"/>
                  </a:lnTo>
                  <a:lnTo>
                    <a:pt x="449" y="326"/>
                  </a:lnTo>
                  <a:lnTo>
                    <a:pt x="359" y="272"/>
                  </a:lnTo>
                  <a:lnTo>
                    <a:pt x="271" y="219"/>
                  </a:lnTo>
                  <a:lnTo>
                    <a:pt x="183" y="163"/>
                  </a:lnTo>
                  <a:lnTo>
                    <a:pt x="97" y="108"/>
                  </a:lnTo>
                  <a:lnTo>
                    <a:pt x="14" y="51"/>
                  </a:lnTo>
                  <a:lnTo>
                    <a:pt x="44" y="7"/>
                  </a:lnTo>
                  <a:close/>
                  <a:moveTo>
                    <a:pt x="1500" y="801"/>
                  </a:moveTo>
                  <a:lnTo>
                    <a:pt x="1621" y="854"/>
                  </a:lnTo>
                  <a:lnTo>
                    <a:pt x="1741" y="904"/>
                  </a:lnTo>
                  <a:lnTo>
                    <a:pt x="1859" y="952"/>
                  </a:lnTo>
                  <a:lnTo>
                    <a:pt x="1974" y="998"/>
                  </a:lnTo>
                  <a:lnTo>
                    <a:pt x="2089" y="1042"/>
                  </a:lnTo>
                  <a:lnTo>
                    <a:pt x="2200" y="1084"/>
                  </a:lnTo>
                  <a:lnTo>
                    <a:pt x="2308" y="1122"/>
                  </a:lnTo>
                  <a:lnTo>
                    <a:pt x="2413" y="1159"/>
                  </a:lnTo>
                  <a:lnTo>
                    <a:pt x="2515" y="1193"/>
                  </a:lnTo>
                  <a:lnTo>
                    <a:pt x="2612" y="1225"/>
                  </a:lnTo>
                  <a:lnTo>
                    <a:pt x="2706" y="1254"/>
                  </a:lnTo>
                  <a:lnTo>
                    <a:pt x="2795" y="1281"/>
                  </a:lnTo>
                  <a:lnTo>
                    <a:pt x="2879" y="1304"/>
                  </a:lnTo>
                  <a:lnTo>
                    <a:pt x="2959" y="1325"/>
                  </a:lnTo>
                  <a:lnTo>
                    <a:pt x="3031" y="1343"/>
                  </a:lnTo>
                  <a:lnTo>
                    <a:pt x="3100" y="1358"/>
                  </a:lnTo>
                  <a:lnTo>
                    <a:pt x="3089" y="1409"/>
                  </a:lnTo>
                  <a:lnTo>
                    <a:pt x="3021" y="1394"/>
                  </a:lnTo>
                  <a:lnTo>
                    <a:pt x="2947" y="1376"/>
                  </a:lnTo>
                  <a:lnTo>
                    <a:pt x="2867" y="1355"/>
                  </a:lnTo>
                  <a:lnTo>
                    <a:pt x="2782" y="1331"/>
                  </a:lnTo>
                  <a:lnTo>
                    <a:pt x="2692" y="1304"/>
                  </a:lnTo>
                  <a:lnTo>
                    <a:pt x="2598" y="1276"/>
                  </a:lnTo>
                  <a:lnTo>
                    <a:pt x="2500" y="1243"/>
                  </a:lnTo>
                  <a:lnTo>
                    <a:pt x="2397" y="1209"/>
                  </a:lnTo>
                  <a:lnTo>
                    <a:pt x="2291" y="1173"/>
                  </a:lnTo>
                  <a:lnTo>
                    <a:pt x="2183" y="1133"/>
                  </a:lnTo>
                  <a:lnTo>
                    <a:pt x="2071" y="1091"/>
                  </a:lnTo>
                  <a:lnTo>
                    <a:pt x="1956" y="1048"/>
                  </a:lnTo>
                  <a:lnTo>
                    <a:pt x="1839" y="1001"/>
                  </a:lnTo>
                  <a:lnTo>
                    <a:pt x="1721" y="952"/>
                  </a:lnTo>
                  <a:lnTo>
                    <a:pt x="1601" y="902"/>
                  </a:lnTo>
                  <a:lnTo>
                    <a:pt x="1480" y="849"/>
                  </a:lnTo>
                  <a:lnTo>
                    <a:pt x="1500" y="801"/>
                  </a:lnTo>
                  <a:close/>
                  <a:moveTo>
                    <a:pt x="3100" y="1358"/>
                  </a:moveTo>
                  <a:lnTo>
                    <a:pt x="3104" y="1359"/>
                  </a:lnTo>
                  <a:lnTo>
                    <a:pt x="3108" y="1360"/>
                  </a:lnTo>
                  <a:lnTo>
                    <a:pt x="3113" y="1362"/>
                  </a:lnTo>
                  <a:lnTo>
                    <a:pt x="3116" y="1364"/>
                  </a:lnTo>
                  <a:lnTo>
                    <a:pt x="3119" y="1369"/>
                  </a:lnTo>
                  <a:lnTo>
                    <a:pt x="3120" y="1373"/>
                  </a:lnTo>
                  <a:lnTo>
                    <a:pt x="3121" y="1380"/>
                  </a:lnTo>
                  <a:lnTo>
                    <a:pt x="3120" y="1389"/>
                  </a:lnTo>
                  <a:lnTo>
                    <a:pt x="3117" y="1396"/>
                  </a:lnTo>
                  <a:lnTo>
                    <a:pt x="3115" y="1403"/>
                  </a:lnTo>
                  <a:lnTo>
                    <a:pt x="3111" y="1407"/>
                  </a:lnTo>
                  <a:lnTo>
                    <a:pt x="3107" y="1409"/>
                  </a:lnTo>
                  <a:lnTo>
                    <a:pt x="3103" y="1410"/>
                  </a:lnTo>
                  <a:lnTo>
                    <a:pt x="3099" y="1410"/>
                  </a:lnTo>
                  <a:lnTo>
                    <a:pt x="3094" y="1410"/>
                  </a:lnTo>
                  <a:lnTo>
                    <a:pt x="3089" y="1409"/>
                  </a:lnTo>
                  <a:lnTo>
                    <a:pt x="3100" y="1358"/>
                  </a:lnTo>
                  <a:close/>
                </a:path>
              </a:pathLst>
            </a:custGeom>
            <a:solidFill>
              <a:srgbClr val="9D6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8" name="Freeform 264">
              <a:extLst>
                <a:ext uri="{FF2B5EF4-FFF2-40B4-BE49-F238E27FC236}">
                  <a16:creationId xmlns:a16="http://schemas.microsoft.com/office/drawing/2014/main" id="{9549F5F3-82F8-4E63-AB7B-D70AA4800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" y="2945"/>
              <a:ext cx="241" cy="105"/>
            </a:xfrm>
            <a:custGeom>
              <a:avLst/>
              <a:gdLst>
                <a:gd name="T0" fmla="*/ 10 w 3122"/>
                <a:gd name="T1" fmla="*/ 48 h 1359"/>
                <a:gd name="T2" fmla="*/ 3 w 3122"/>
                <a:gd name="T3" fmla="*/ 43 h 1359"/>
                <a:gd name="T4" fmla="*/ 0 w 3122"/>
                <a:gd name="T5" fmla="*/ 34 h 1359"/>
                <a:gd name="T6" fmla="*/ 2 w 3122"/>
                <a:gd name="T7" fmla="*/ 22 h 1359"/>
                <a:gd name="T8" fmla="*/ 12 w 3122"/>
                <a:gd name="T9" fmla="*/ 7 h 1359"/>
                <a:gd name="T10" fmla="*/ 22 w 3122"/>
                <a:gd name="T11" fmla="*/ 1 h 1359"/>
                <a:gd name="T12" fmla="*/ 31 w 3122"/>
                <a:gd name="T13" fmla="*/ 1 h 1359"/>
                <a:gd name="T14" fmla="*/ 39 w 3122"/>
                <a:gd name="T15" fmla="*/ 5 h 1359"/>
                <a:gd name="T16" fmla="*/ 14 w 3122"/>
                <a:gd name="T17" fmla="*/ 51 h 1359"/>
                <a:gd name="T18" fmla="*/ 121 w 3122"/>
                <a:gd name="T19" fmla="*/ 58 h 1359"/>
                <a:gd name="T20" fmla="*/ 283 w 3122"/>
                <a:gd name="T21" fmla="*/ 158 h 1359"/>
                <a:gd name="T22" fmla="*/ 453 w 3122"/>
                <a:gd name="T23" fmla="*/ 256 h 1359"/>
                <a:gd name="T24" fmla="*/ 629 w 3122"/>
                <a:gd name="T25" fmla="*/ 352 h 1359"/>
                <a:gd name="T26" fmla="*/ 811 w 3122"/>
                <a:gd name="T27" fmla="*/ 445 h 1359"/>
                <a:gd name="T28" fmla="*/ 996 w 3122"/>
                <a:gd name="T29" fmla="*/ 535 h 1359"/>
                <a:gd name="T30" fmla="*/ 1184 w 3122"/>
                <a:gd name="T31" fmla="*/ 622 h 1359"/>
                <a:gd name="T32" fmla="*/ 1372 w 3122"/>
                <a:gd name="T33" fmla="*/ 705 h 1359"/>
                <a:gd name="T34" fmla="*/ 1446 w 3122"/>
                <a:gd name="T35" fmla="*/ 794 h 1359"/>
                <a:gd name="T36" fmla="*/ 1256 w 3122"/>
                <a:gd name="T37" fmla="*/ 712 h 1359"/>
                <a:gd name="T38" fmla="*/ 1067 w 3122"/>
                <a:gd name="T39" fmla="*/ 626 h 1359"/>
                <a:gd name="T40" fmla="*/ 880 w 3122"/>
                <a:gd name="T41" fmla="*/ 537 h 1359"/>
                <a:gd name="T42" fmla="*/ 695 w 3122"/>
                <a:gd name="T43" fmla="*/ 444 h 1359"/>
                <a:gd name="T44" fmla="*/ 514 w 3122"/>
                <a:gd name="T45" fmla="*/ 350 h 1359"/>
                <a:gd name="T46" fmla="*/ 339 w 3122"/>
                <a:gd name="T47" fmla="*/ 253 h 1359"/>
                <a:gd name="T48" fmla="*/ 172 w 3122"/>
                <a:gd name="T49" fmla="*/ 153 h 1359"/>
                <a:gd name="T50" fmla="*/ 14 w 3122"/>
                <a:gd name="T51" fmla="*/ 51 h 1359"/>
                <a:gd name="T52" fmla="*/ 1466 w 3122"/>
                <a:gd name="T53" fmla="*/ 746 h 1359"/>
                <a:gd name="T54" fmla="*/ 1724 w 3122"/>
                <a:gd name="T55" fmla="*/ 853 h 1359"/>
                <a:gd name="T56" fmla="*/ 1974 w 3122"/>
                <a:gd name="T57" fmla="*/ 951 h 1359"/>
                <a:gd name="T58" fmla="*/ 2213 w 3122"/>
                <a:gd name="T59" fmla="*/ 1038 h 1359"/>
                <a:gd name="T60" fmla="*/ 2438 w 3122"/>
                <a:gd name="T61" fmla="*/ 1116 h 1359"/>
                <a:gd name="T62" fmla="*/ 2642 w 3122"/>
                <a:gd name="T63" fmla="*/ 1184 h 1359"/>
                <a:gd name="T64" fmla="*/ 2823 w 3122"/>
                <a:gd name="T65" fmla="*/ 1237 h 1359"/>
                <a:gd name="T66" fmla="*/ 2977 w 3122"/>
                <a:gd name="T67" fmla="*/ 1279 h 1359"/>
                <a:gd name="T68" fmla="*/ 3099 w 3122"/>
                <a:gd name="T69" fmla="*/ 1307 h 1359"/>
                <a:gd name="T70" fmla="*/ 3032 w 3122"/>
                <a:gd name="T71" fmla="*/ 1347 h 1359"/>
                <a:gd name="T72" fmla="*/ 2893 w 3122"/>
                <a:gd name="T73" fmla="*/ 1311 h 1359"/>
                <a:gd name="T74" fmla="*/ 2722 w 3122"/>
                <a:gd name="T75" fmla="*/ 1263 h 1359"/>
                <a:gd name="T76" fmla="*/ 2528 w 3122"/>
                <a:gd name="T77" fmla="*/ 1202 h 1359"/>
                <a:gd name="T78" fmla="*/ 2312 w 3122"/>
                <a:gd name="T79" fmla="*/ 1129 h 1359"/>
                <a:gd name="T80" fmla="*/ 2078 w 3122"/>
                <a:gd name="T81" fmla="*/ 1046 h 1359"/>
                <a:gd name="T82" fmla="*/ 1832 w 3122"/>
                <a:gd name="T83" fmla="*/ 952 h 1359"/>
                <a:gd name="T84" fmla="*/ 1575 w 3122"/>
                <a:gd name="T85" fmla="*/ 849 h 1359"/>
                <a:gd name="T86" fmla="*/ 1466 w 3122"/>
                <a:gd name="T87" fmla="*/ 746 h 1359"/>
                <a:gd name="T88" fmla="*/ 3104 w 3122"/>
                <a:gd name="T89" fmla="*/ 1308 h 1359"/>
                <a:gd name="T90" fmla="*/ 3113 w 3122"/>
                <a:gd name="T91" fmla="*/ 1311 h 1359"/>
                <a:gd name="T92" fmla="*/ 3119 w 3122"/>
                <a:gd name="T93" fmla="*/ 1318 h 1359"/>
                <a:gd name="T94" fmla="*/ 3122 w 3122"/>
                <a:gd name="T95" fmla="*/ 1329 h 1359"/>
                <a:gd name="T96" fmla="*/ 3117 w 3122"/>
                <a:gd name="T97" fmla="*/ 1346 h 1359"/>
                <a:gd name="T98" fmla="*/ 3112 w 3122"/>
                <a:gd name="T99" fmla="*/ 1356 h 1359"/>
                <a:gd name="T100" fmla="*/ 3103 w 3122"/>
                <a:gd name="T101" fmla="*/ 1359 h 1359"/>
                <a:gd name="T102" fmla="*/ 3094 w 3122"/>
                <a:gd name="T103" fmla="*/ 1359 h 1359"/>
                <a:gd name="T104" fmla="*/ 3099 w 3122"/>
                <a:gd name="T105" fmla="*/ 1307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22" h="1359">
                  <a:moveTo>
                    <a:pt x="14" y="51"/>
                  </a:moveTo>
                  <a:lnTo>
                    <a:pt x="10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7" y="15"/>
                  </a:lnTo>
                  <a:lnTo>
                    <a:pt x="12" y="7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3" y="7"/>
                  </a:lnTo>
                  <a:lnTo>
                    <a:pt x="14" y="51"/>
                  </a:lnTo>
                  <a:close/>
                  <a:moveTo>
                    <a:pt x="43" y="7"/>
                  </a:moveTo>
                  <a:lnTo>
                    <a:pt x="121" y="58"/>
                  </a:lnTo>
                  <a:lnTo>
                    <a:pt x="200" y="108"/>
                  </a:lnTo>
                  <a:lnTo>
                    <a:pt x="283" y="158"/>
                  </a:lnTo>
                  <a:lnTo>
                    <a:pt x="366" y="208"/>
                  </a:lnTo>
                  <a:lnTo>
                    <a:pt x="453" y="256"/>
                  </a:lnTo>
                  <a:lnTo>
                    <a:pt x="540" y="304"/>
                  </a:lnTo>
                  <a:lnTo>
                    <a:pt x="629" y="352"/>
                  </a:lnTo>
                  <a:lnTo>
                    <a:pt x="719" y="398"/>
                  </a:lnTo>
                  <a:lnTo>
                    <a:pt x="811" y="445"/>
                  </a:lnTo>
                  <a:lnTo>
                    <a:pt x="903" y="490"/>
                  </a:lnTo>
                  <a:lnTo>
                    <a:pt x="996" y="535"/>
                  </a:lnTo>
                  <a:lnTo>
                    <a:pt x="1090" y="579"/>
                  </a:lnTo>
                  <a:lnTo>
                    <a:pt x="1184" y="622"/>
                  </a:lnTo>
                  <a:lnTo>
                    <a:pt x="1278" y="665"/>
                  </a:lnTo>
                  <a:lnTo>
                    <a:pt x="1372" y="705"/>
                  </a:lnTo>
                  <a:lnTo>
                    <a:pt x="1466" y="746"/>
                  </a:lnTo>
                  <a:lnTo>
                    <a:pt x="1446" y="794"/>
                  </a:lnTo>
                  <a:lnTo>
                    <a:pt x="1352" y="754"/>
                  </a:lnTo>
                  <a:lnTo>
                    <a:pt x="1256" y="712"/>
                  </a:lnTo>
                  <a:lnTo>
                    <a:pt x="1162" y="670"/>
                  </a:lnTo>
                  <a:lnTo>
                    <a:pt x="1067" y="626"/>
                  </a:lnTo>
                  <a:lnTo>
                    <a:pt x="973" y="582"/>
                  </a:lnTo>
                  <a:lnTo>
                    <a:pt x="880" y="537"/>
                  </a:lnTo>
                  <a:lnTo>
                    <a:pt x="787" y="491"/>
                  </a:lnTo>
                  <a:lnTo>
                    <a:pt x="695" y="444"/>
                  </a:lnTo>
                  <a:lnTo>
                    <a:pt x="604" y="397"/>
                  </a:lnTo>
                  <a:lnTo>
                    <a:pt x="514" y="350"/>
                  </a:lnTo>
                  <a:lnTo>
                    <a:pt x="426" y="301"/>
                  </a:lnTo>
                  <a:lnTo>
                    <a:pt x="339" y="253"/>
                  </a:lnTo>
                  <a:lnTo>
                    <a:pt x="255" y="202"/>
                  </a:lnTo>
                  <a:lnTo>
                    <a:pt x="172" y="153"/>
                  </a:lnTo>
                  <a:lnTo>
                    <a:pt x="92" y="102"/>
                  </a:lnTo>
                  <a:lnTo>
                    <a:pt x="14" y="51"/>
                  </a:lnTo>
                  <a:lnTo>
                    <a:pt x="43" y="7"/>
                  </a:lnTo>
                  <a:close/>
                  <a:moveTo>
                    <a:pt x="1466" y="746"/>
                  </a:moveTo>
                  <a:lnTo>
                    <a:pt x="1596" y="801"/>
                  </a:lnTo>
                  <a:lnTo>
                    <a:pt x="1724" y="853"/>
                  </a:lnTo>
                  <a:lnTo>
                    <a:pt x="1850" y="902"/>
                  </a:lnTo>
                  <a:lnTo>
                    <a:pt x="1974" y="951"/>
                  </a:lnTo>
                  <a:lnTo>
                    <a:pt x="2095" y="995"/>
                  </a:lnTo>
                  <a:lnTo>
                    <a:pt x="2213" y="1038"/>
                  </a:lnTo>
                  <a:lnTo>
                    <a:pt x="2328" y="1079"/>
                  </a:lnTo>
                  <a:lnTo>
                    <a:pt x="2438" y="1116"/>
                  </a:lnTo>
                  <a:lnTo>
                    <a:pt x="2543" y="1152"/>
                  </a:lnTo>
                  <a:lnTo>
                    <a:pt x="2642" y="1184"/>
                  </a:lnTo>
                  <a:lnTo>
                    <a:pt x="2735" y="1212"/>
                  </a:lnTo>
                  <a:lnTo>
                    <a:pt x="2823" y="1237"/>
                  </a:lnTo>
                  <a:lnTo>
                    <a:pt x="2903" y="1260"/>
                  </a:lnTo>
                  <a:lnTo>
                    <a:pt x="2977" y="1279"/>
                  </a:lnTo>
                  <a:lnTo>
                    <a:pt x="3042" y="1295"/>
                  </a:lnTo>
                  <a:lnTo>
                    <a:pt x="3099" y="1307"/>
                  </a:lnTo>
                  <a:lnTo>
                    <a:pt x="3089" y="1358"/>
                  </a:lnTo>
                  <a:lnTo>
                    <a:pt x="3032" y="1347"/>
                  </a:lnTo>
                  <a:lnTo>
                    <a:pt x="2966" y="1331"/>
                  </a:lnTo>
                  <a:lnTo>
                    <a:pt x="2893" y="1311"/>
                  </a:lnTo>
                  <a:lnTo>
                    <a:pt x="2811" y="1289"/>
                  </a:lnTo>
                  <a:lnTo>
                    <a:pt x="2722" y="1263"/>
                  </a:lnTo>
                  <a:lnTo>
                    <a:pt x="2628" y="1234"/>
                  </a:lnTo>
                  <a:lnTo>
                    <a:pt x="2528" y="1202"/>
                  </a:lnTo>
                  <a:lnTo>
                    <a:pt x="2423" y="1167"/>
                  </a:lnTo>
                  <a:lnTo>
                    <a:pt x="2312" y="1129"/>
                  </a:lnTo>
                  <a:lnTo>
                    <a:pt x="2197" y="1089"/>
                  </a:lnTo>
                  <a:lnTo>
                    <a:pt x="2078" y="1046"/>
                  </a:lnTo>
                  <a:lnTo>
                    <a:pt x="1956" y="1000"/>
                  </a:lnTo>
                  <a:lnTo>
                    <a:pt x="1832" y="952"/>
                  </a:lnTo>
                  <a:lnTo>
                    <a:pt x="1705" y="901"/>
                  </a:lnTo>
                  <a:lnTo>
                    <a:pt x="1575" y="849"/>
                  </a:lnTo>
                  <a:lnTo>
                    <a:pt x="1446" y="794"/>
                  </a:lnTo>
                  <a:lnTo>
                    <a:pt x="1466" y="746"/>
                  </a:lnTo>
                  <a:close/>
                  <a:moveTo>
                    <a:pt x="3099" y="1307"/>
                  </a:moveTo>
                  <a:lnTo>
                    <a:pt x="3104" y="1308"/>
                  </a:lnTo>
                  <a:lnTo>
                    <a:pt x="3109" y="1309"/>
                  </a:lnTo>
                  <a:lnTo>
                    <a:pt x="3113" y="1311"/>
                  </a:lnTo>
                  <a:lnTo>
                    <a:pt x="3116" y="1313"/>
                  </a:lnTo>
                  <a:lnTo>
                    <a:pt x="3119" y="1318"/>
                  </a:lnTo>
                  <a:lnTo>
                    <a:pt x="3120" y="1322"/>
                  </a:lnTo>
                  <a:lnTo>
                    <a:pt x="3122" y="1329"/>
                  </a:lnTo>
                  <a:lnTo>
                    <a:pt x="3120" y="1338"/>
                  </a:lnTo>
                  <a:lnTo>
                    <a:pt x="3117" y="1346"/>
                  </a:lnTo>
                  <a:lnTo>
                    <a:pt x="3115" y="1352"/>
                  </a:lnTo>
                  <a:lnTo>
                    <a:pt x="3112" y="1356"/>
                  </a:lnTo>
                  <a:lnTo>
                    <a:pt x="3108" y="1358"/>
                  </a:lnTo>
                  <a:lnTo>
                    <a:pt x="3103" y="1359"/>
                  </a:lnTo>
                  <a:lnTo>
                    <a:pt x="3099" y="1359"/>
                  </a:lnTo>
                  <a:lnTo>
                    <a:pt x="3094" y="1359"/>
                  </a:lnTo>
                  <a:lnTo>
                    <a:pt x="3089" y="1358"/>
                  </a:lnTo>
                  <a:lnTo>
                    <a:pt x="3099" y="1307"/>
                  </a:lnTo>
                  <a:close/>
                </a:path>
              </a:pathLst>
            </a:custGeom>
            <a:solidFill>
              <a:srgbClr val="A26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89" name="Freeform 265">
              <a:extLst>
                <a:ext uri="{FF2B5EF4-FFF2-40B4-BE49-F238E27FC236}">
                  <a16:creationId xmlns:a16="http://schemas.microsoft.com/office/drawing/2014/main" id="{D4F5B729-F6F0-4133-B34B-C179E2E71D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" y="2929"/>
              <a:ext cx="241" cy="101"/>
            </a:xfrm>
            <a:custGeom>
              <a:avLst/>
              <a:gdLst>
                <a:gd name="T0" fmla="*/ 10 w 3129"/>
                <a:gd name="T1" fmla="*/ 49 h 1309"/>
                <a:gd name="T2" fmla="*/ 3 w 3129"/>
                <a:gd name="T3" fmla="*/ 43 h 1309"/>
                <a:gd name="T4" fmla="*/ 0 w 3129"/>
                <a:gd name="T5" fmla="*/ 35 h 1309"/>
                <a:gd name="T6" fmla="*/ 2 w 3129"/>
                <a:gd name="T7" fmla="*/ 23 h 1309"/>
                <a:gd name="T8" fmla="*/ 12 w 3129"/>
                <a:gd name="T9" fmla="*/ 8 h 1309"/>
                <a:gd name="T10" fmla="*/ 21 w 3129"/>
                <a:gd name="T11" fmla="*/ 1 h 1309"/>
                <a:gd name="T12" fmla="*/ 30 w 3129"/>
                <a:gd name="T13" fmla="*/ 1 h 1309"/>
                <a:gd name="T14" fmla="*/ 38 w 3129"/>
                <a:gd name="T15" fmla="*/ 4 h 1309"/>
                <a:gd name="T16" fmla="*/ 14 w 3129"/>
                <a:gd name="T17" fmla="*/ 51 h 1309"/>
                <a:gd name="T18" fmla="*/ 114 w 3129"/>
                <a:gd name="T19" fmla="*/ 52 h 1309"/>
                <a:gd name="T20" fmla="*/ 268 w 3129"/>
                <a:gd name="T21" fmla="*/ 142 h 1309"/>
                <a:gd name="T22" fmla="*/ 432 w 3129"/>
                <a:gd name="T23" fmla="*/ 232 h 1309"/>
                <a:gd name="T24" fmla="*/ 604 w 3129"/>
                <a:gd name="T25" fmla="*/ 320 h 1309"/>
                <a:gd name="T26" fmla="*/ 784 w 3129"/>
                <a:gd name="T27" fmla="*/ 407 h 1309"/>
                <a:gd name="T28" fmla="*/ 968 w 3129"/>
                <a:gd name="T29" fmla="*/ 492 h 1309"/>
                <a:gd name="T30" fmla="*/ 1156 w 3129"/>
                <a:gd name="T31" fmla="*/ 575 h 1309"/>
                <a:gd name="T32" fmla="*/ 1345 w 3129"/>
                <a:gd name="T33" fmla="*/ 655 h 1309"/>
                <a:gd name="T34" fmla="*/ 1420 w 3129"/>
                <a:gd name="T35" fmla="*/ 742 h 1309"/>
                <a:gd name="T36" fmla="*/ 1229 w 3129"/>
                <a:gd name="T37" fmla="*/ 664 h 1309"/>
                <a:gd name="T38" fmla="*/ 1040 w 3129"/>
                <a:gd name="T39" fmla="*/ 581 h 1309"/>
                <a:gd name="T40" fmla="*/ 853 w 3129"/>
                <a:gd name="T41" fmla="*/ 497 h 1309"/>
                <a:gd name="T42" fmla="*/ 670 w 3129"/>
                <a:gd name="T43" fmla="*/ 410 h 1309"/>
                <a:gd name="T44" fmla="*/ 492 w 3129"/>
                <a:gd name="T45" fmla="*/ 322 h 1309"/>
                <a:gd name="T46" fmla="*/ 323 w 3129"/>
                <a:gd name="T47" fmla="*/ 232 h 1309"/>
                <a:gd name="T48" fmla="*/ 163 w 3129"/>
                <a:gd name="T49" fmla="*/ 142 h 1309"/>
                <a:gd name="T50" fmla="*/ 14 w 3129"/>
                <a:gd name="T51" fmla="*/ 51 h 1309"/>
                <a:gd name="T52" fmla="*/ 1439 w 3129"/>
                <a:gd name="T53" fmla="*/ 694 h 1309"/>
                <a:gd name="T54" fmla="*/ 1715 w 3129"/>
                <a:gd name="T55" fmla="*/ 803 h 1309"/>
                <a:gd name="T56" fmla="*/ 1983 w 3129"/>
                <a:gd name="T57" fmla="*/ 903 h 1309"/>
                <a:gd name="T58" fmla="*/ 2237 w 3129"/>
                <a:gd name="T59" fmla="*/ 994 h 1309"/>
                <a:gd name="T60" fmla="*/ 2472 w 3129"/>
                <a:gd name="T61" fmla="*/ 1075 h 1309"/>
                <a:gd name="T62" fmla="*/ 2681 w 3129"/>
                <a:gd name="T63" fmla="*/ 1142 h 1309"/>
                <a:gd name="T64" fmla="*/ 2861 w 3129"/>
                <a:gd name="T65" fmla="*/ 1196 h 1309"/>
                <a:gd name="T66" fmla="*/ 3005 w 3129"/>
                <a:gd name="T67" fmla="*/ 1234 h 1309"/>
                <a:gd name="T68" fmla="*/ 3106 w 3129"/>
                <a:gd name="T69" fmla="*/ 1256 h 1309"/>
                <a:gd name="T70" fmla="*/ 3052 w 3129"/>
                <a:gd name="T71" fmla="*/ 1298 h 1309"/>
                <a:gd name="T72" fmla="*/ 2928 w 3129"/>
                <a:gd name="T73" fmla="*/ 1268 h 1309"/>
                <a:gd name="T74" fmla="*/ 2764 w 3129"/>
                <a:gd name="T75" fmla="*/ 1221 h 1309"/>
                <a:gd name="T76" fmla="*/ 2567 w 3129"/>
                <a:gd name="T77" fmla="*/ 1160 h 1309"/>
                <a:gd name="T78" fmla="*/ 2342 w 3129"/>
                <a:gd name="T79" fmla="*/ 1086 h 1309"/>
                <a:gd name="T80" fmla="*/ 2096 w 3129"/>
                <a:gd name="T81" fmla="*/ 1001 h 1309"/>
                <a:gd name="T82" fmla="*/ 1833 w 3129"/>
                <a:gd name="T83" fmla="*/ 903 h 1309"/>
                <a:gd name="T84" fmla="*/ 1559 w 3129"/>
                <a:gd name="T85" fmla="*/ 798 h 1309"/>
                <a:gd name="T86" fmla="*/ 1439 w 3129"/>
                <a:gd name="T87" fmla="*/ 694 h 1309"/>
                <a:gd name="T88" fmla="*/ 3112 w 3129"/>
                <a:gd name="T89" fmla="*/ 1257 h 1309"/>
                <a:gd name="T90" fmla="*/ 3120 w 3129"/>
                <a:gd name="T91" fmla="*/ 1260 h 1309"/>
                <a:gd name="T92" fmla="*/ 3127 w 3129"/>
                <a:gd name="T93" fmla="*/ 1265 h 1309"/>
                <a:gd name="T94" fmla="*/ 3129 w 3129"/>
                <a:gd name="T95" fmla="*/ 1277 h 1309"/>
                <a:gd name="T96" fmla="*/ 3127 w 3129"/>
                <a:gd name="T97" fmla="*/ 1294 h 1309"/>
                <a:gd name="T98" fmla="*/ 3120 w 3129"/>
                <a:gd name="T99" fmla="*/ 1305 h 1309"/>
                <a:gd name="T100" fmla="*/ 3112 w 3129"/>
                <a:gd name="T101" fmla="*/ 1308 h 1309"/>
                <a:gd name="T102" fmla="*/ 3103 w 3129"/>
                <a:gd name="T103" fmla="*/ 1308 h 1309"/>
                <a:gd name="T104" fmla="*/ 3106 w 3129"/>
                <a:gd name="T105" fmla="*/ 1256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29" h="1309">
                  <a:moveTo>
                    <a:pt x="14" y="51"/>
                  </a:moveTo>
                  <a:lnTo>
                    <a:pt x="10" y="49"/>
                  </a:lnTo>
                  <a:lnTo>
                    <a:pt x="6" y="46"/>
                  </a:lnTo>
                  <a:lnTo>
                    <a:pt x="3" y="43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3"/>
                  </a:lnTo>
                  <a:lnTo>
                    <a:pt x="6" y="15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3" y="7"/>
                  </a:lnTo>
                  <a:lnTo>
                    <a:pt x="14" y="51"/>
                  </a:lnTo>
                  <a:close/>
                  <a:moveTo>
                    <a:pt x="43" y="7"/>
                  </a:moveTo>
                  <a:lnTo>
                    <a:pt x="114" y="52"/>
                  </a:lnTo>
                  <a:lnTo>
                    <a:pt x="190" y="97"/>
                  </a:lnTo>
                  <a:lnTo>
                    <a:pt x="268" y="142"/>
                  </a:lnTo>
                  <a:lnTo>
                    <a:pt x="350" y="187"/>
                  </a:lnTo>
                  <a:lnTo>
                    <a:pt x="432" y="232"/>
                  </a:lnTo>
                  <a:lnTo>
                    <a:pt x="518" y="276"/>
                  </a:lnTo>
                  <a:lnTo>
                    <a:pt x="604" y="320"/>
                  </a:lnTo>
                  <a:lnTo>
                    <a:pt x="693" y="364"/>
                  </a:lnTo>
                  <a:lnTo>
                    <a:pt x="784" y="407"/>
                  </a:lnTo>
                  <a:lnTo>
                    <a:pt x="876" y="449"/>
                  </a:lnTo>
                  <a:lnTo>
                    <a:pt x="968" y="492"/>
                  </a:lnTo>
                  <a:lnTo>
                    <a:pt x="1061" y="534"/>
                  </a:lnTo>
                  <a:lnTo>
                    <a:pt x="1156" y="575"/>
                  </a:lnTo>
                  <a:lnTo>
                    <a:pt x="1251" y="615"/>
                  </a:lnTo>
                  <a:lnTo>
                    <a:pt x="1345" y="655"/>
                  </a:lnTo>
                  <a:lnTo>
                    <a:pt x="1439" y="694"/>
                  </a:lnTo>
                  <a:lnTo>
                    <a:pt x="1420" y="742"/>
                  </a:lnTo>
                  <a:lnTo>
                    <a:pt x="1325" y="703"/>
                  </a:lnTo>
                  <a:lnTo>
                    <a:pt x="1229" y="664"/>
                  </a:lnTo>
                  <a:lnTo>
                    <a:pt x="1134" y="623"/>
                  </a:lnTo>
                  <a:lnTo>
                    <a:pt x="1040" y="581"/>
                  </a:lnTo>
                  <a:lnTo>
                    <a:pt x="946" y="539"/>
                  </a:lnTo>
                  <a:lnTo>
                    <a:pt x="853" y="497"/>
                  </a:lnTo>
                  <a:lnTo>
                    <a:pt x="761" y="454"/>
                  </a:lnTo>
                  <a:lnTo>
                    <a:pt x="670" y="410"/>
                  </a:lnTo>
                  <a:lnTo>
                    <a:pt x="580" y="366"/>
                  </a:lnTo>
                  <a:lnTo>
                    <a:pt x="492" y="322"/>
                  </a:lnTo>
                  <a:lnTo>
                    <a:pt x="407" y="277"/>
                  </a:lnTo>
                  <a:lnTo>
                    <a:pt x="323" y="232"/>
                  </a:lnTo>
                  <a:lnTo>
                    <a:pt x="242" y="187"/>
                  </a:lnTo>
                  <a:lnTo>
                    <a:pt x="163" y="142"/>
                  </a:lnTo>
                  <a:lnTo>
                    <a:pt x="87" y="97"/>
                  </a:lnTo>
                  <a:lnTo>
                    <a:pt x="14" y="51"/>
                  </a:lnTo>
                  <a:lnTo>
                    <a:pt x="43" y="7"/>
                  </a:lnTo>
                  <a:close/>
                  <a:moveTo>
                    <a:pt x="1439" y="694"/>
                  </a:moveTo>
                  <a:lnTo>
                    <a:pt x="1578" y="749"/>
                  </a:lnTo>
                  <a:lnTo>
                    <a:pt x="1715" y="803"/>
                  </a:lnTo>
                  <a:lnTo>
                    <a:pt x="1850" y="854"/>
                  </a:lnTo>
                  <a:lnTo>
                    <a:pt x="1983" y="903"/>
                  </a:lnTo>
                  <a:lnTo>
                    <a:pt x="2112" y="950"/>
                  </a:lnTo>
                  <a:lnTo>
                    <a:pt x="2237" y="994"/>
                  </a:lnTo>
                  <a:lnTo>
                    <a:pt x="2357" y="1036"/>
                  </a:lnTo>
                  <a:lnTo>
                    <a:pt x="2472" y="1075"/>
                  </a:lnTo>
                  <a:lnTo>
                    <a:pt x="2580" y="1110"/>
                  </a:lnTo>
                  <a:lnTo>
                    <a:pt x="2681" y="1142"/>
                  </a:lnTo>
                  <a:lnTo>
                    <a:pt x="2776" y="1171"/>
                  </a:lnTo>
                  <a:lnTo>
                    <a:pt x="2861" y="1196"/>
                  </a:lnTo>
                  <a:lnTo>
                    <a:pt x="2937" y="1217"/>
                  </a:lnTo>
                  <a:lnTo>
                    <a:pt x="3005" y="1234"/>
                  </a:lnTo>
                  <a:lnTo>
                    <a:pt x="3061" y="1247"/>
                  </a:lnTo>
                  <a:lnTo>
                    <a:pt x="3106" y="1256"/>
                  </a:lnTo>
                  <a:lnTo>
                    <a:pt x="3098" y="1307"/>
                  </a:lnTo>
                  <a:lnTo>
                    <a:pt x="3052" y="1298"/>
                  </a:lnTo>
                  <a:lnTo>
                    <a:pt x="2995" y="1286"/>
                  </a:lnTo>
                  <a:lnTo>
                    <a:pt x="2928" y="1268"/>
                  </a:lnTo>
                  <a:lnTo>
                    <a:pt x="2851" y="1247"/>
                  </a:lnTo>
                  <a:lnTo>
                    <a:pt x="2764" y="1221"/>
                  </a:lnTo>
                  <a:lnTo>
                    <a:pt x="2669" y="1192"/>
                  </a:lnTo>
                  <a:lnTo>
                    <a:pt x="2567" y="1160"/>
                  </a:lnTo>
                  <a:lnTo>
                    <a:pt x="2458" y="1125"/>
                  </a:lnTo>
                  <a:lnTo>
                    <a:pt x="2342" y="1086"/>
                  </a:lnTo>
                  <a:lnTo>
                    <a:pt x="2221" y="1045"/>
                  </a:lnTo>
                  <a:lnTo>
                    <a:pt x="2096" y="1001"/>
                  </a:lnTo>
                  <a:lnTo>
                    <a:pt x="1966" y="954"/>
                  </a:lnTo>
                  <a:lnTo>
                    <a:pt x="1833" y="903"/>
                  </a:lnTo>
                  <a:lnTo>
                    <a:pt x="1697" y="852"/>
                  </a:lnTo>
                  <a:lnTo>
                    <a:pt x="1559" y="798"/>
                  </a:lnTo>
                  <a:lnTo>
                    <a:pt x="1420" y="742"/>
                  </a:lnTo>
                  <a:lnTo>
                    <a:pt x="1439" y="694"/>
                  </a:lnTo>
                  <a:close/>
                  <a:moveTo>
                    <a:pt x="3106" y="1256"/>
                  </a:moveTo>
                  <a:lnTo>
                    <a:pt x="3112" y="1257"/>
                  </a:lnTo>
                  <a:lnTo>
                    <a:pt x="3116" y="1258"/>
                  </a:lnTo>
                  <a:lnTo>
                    <a:pt x="3120" y="1260"/>
                  </a:lnTo>
                  <a:lnTo>
                    <a:pt x="3123" y="1262"/>
                  </a:lnTo>
                  <a:lnTo>
                    <a:pt x="3127" y="1265"/>
                  </a:lnTo>
                  <a:lnTo>
                    <a:pt x="3129" y="1271"/>
                  </a:lnTo>
                  <a:lnTo>
                    <a:pt x="3129" y="1277"/>
                  </a:lnTo>
                  <a:lnTo>
                    <a:pt x="3128" y="1286"/>
                  </a:lnTo>
                  <a:lnTo>
                    <a:pt x="3127" y="1294"/>
                  </a:lnTo>
                  <a:lnTo>
                    <a:pt x="3123" y="1301"/>
                  </a:lnTo>
                  <a:lnTo>
                    <a:pt x="3120" y="1305"/>
                  </a:lnTo>
                  <a:lnTo>
                    <a:pt x="3116" y="1307"/>
                  </a:lnTo>
                  <a:lnTo>
                    <a:pt x="3112" y="1308"/>
                  </a:lnTo>
                  <a:lnTo>
                    <a:pt x="3107" y="1309"/>
                  </a:lnTo>
                  <a:lnTo>
                    <a:pt x="3103" y="1308"/>
                  </a:lnTo>
                  <a:lnTo>
                    <a:pt x="3098" y="1307"/>
                  </a:lnTo>
                  <a:lnTo>
                    <a:pt x="3106" y="1256"/>
                  </a:lnTo>
                  <a:close/>
                </a:path>
              </a:pathLst>
            </a:custGeom>
            <a:solidFill>
              <a:srgbClr val="A87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0" name="Freeform 266">
              <a:extLst>
                <a:ext uri="{FF2B5EF4-FFF2-40B4-BE49-F238E27FC236}">
                  <a16:creationId xmlns:a16="http://schemas.microsoft.com/office/drawing/2014/main" id="{FC67317E-2F7D-4925-9FF4-730F414B4D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" y="2913"/>
              <a:ext cx="241" cy="96"/>
            </a:xfrm>
            <a:custGeom>
              <a:avLst/>
              <a:gdLst>
                <a:gd name="T0" fmla="*/ 11 w 3138"/>
                <a:gd name="T1" fmla="*/ 48 h 1248"/>
                <a:gd name="T2" fmla="*/ 3 w 3138"/>
                <a:gd name="T3" fmla="*/ 43 h 1248"/>
                <a:gd name="T4" fmla="*/ 0 w 3138"/>
                <a:gd name="T5" fmla="*/ 34 h 1248"/>
                <a:gd name="T6" fmla="*/ 2 w 3138"/>
                <a:gd name="T7" fmla="*/ 22 h 1248"/>
                <a:gd name="T8" fmla="*/ 11 w 3138"/>
                <a:gd name="T9" fmla="*/ 7 h 1248"/>
                <a:gd name="T10" fmla="*/ 20 w 3138"/>
                <a:gd name="T11" fmla="*/ 0 h 1248"/>
                <a:gd name="T12" fmla="*/ 29 w 3138"/>
                <a:gd name="T13" fmla="*/ 0 h 1248"/>
                <a:gd name="T14" fmla="*/ 38 w 3138"/>
                <a:gd name="T15" fmla="*/ 3 h 1248"/>
                <a:gd name="T16" fmla="*/ 15 w 3138"/>
                <a:gd name="T17" fmla="*/ 51 h 1248"/>
                <a:gd name="T18" fmla="*/ 111 w 3138"/>
                <a:gd name="T19" fmla="*/ 47 h 1248"/>
                <a:gd name="T20" fmla="*/ 261 w 3138"/>
                <a:gd name="T21" fmla="*/ 129 h 1248"/>
                <a:gd name="T22" fmla="*/ 424 w 3138"/>
                <a:gd name="T23" fmla="*/ 213 h 1248"/>
                <a:gd name="T24" fmla="*/ 597 w 3138"/>
                <a:gd name="T25" fmla="*/ 296 h 1248"/>
                <a:gd name="T26" fmla="*/ 779 w 3138"/>
                <a:gd name="T27" fmla="*/ 379 h 1248"/>
                <a:gd name="T28" fmla="*/ 966 w 3138"/>
                <a:gd name="T29" fmla="*/ 461 h 1248"/>
                <a:gd name="T30" fmla="*/ 1159 w 3138"/>
                <a:gd name="T31" fmla="*/ 541 h 1248"/>
                <a:gd name="T32" fmla="*/ 1353 w 3138"/>
                <a:gd name="T33" fmla="*/ 619 h 1248"/>
                <a:gd name="T34" fmla="*/ 1432 w 3138"/>
                <a:gd name="T35" fmla="*/ 705 h 1248"/>
                <a:gd name="T36" fmla="*/ 1236 w 3138"/>
                <a:gd name="T37" fmla="*/ 628 h 1248"/>
                <a:gd name="T38" fmla="*/ 1041 w 3138"/>
                <a:gd name="T39" fmla="*/ 549 h 1248"/>
                <a:gd name="T40" fmla="*/ 850 w 3138"/>
                <a:gd name="T41" fmla="*/ 468 h 1248"/>
                <a:gd name="T42" fmla="*/ 664 w 3138"/>
                <a:gd name="T43" fmla="*/ 385 h 1248"/>
                <a:gd name="T44" fmla="*/ 485 w 3138"/>
                <a:gd name="T45" fmla="*/ 302 h 1248"/>
                <a:gd name="T46" fmla="*/ 316 w 3138"/>
                <a:gd name="T47" fmla="*/ 217 h 1248"/>
                <a:gd name="T48" fmla="*/ 158 w 3138"/>
                <a:gd name="T49" fmla="*/ 134 h 1248"/>
                <a:gd name="T50" fmla="*/ 15 w 3138"/>
                <a:gd name="T51" fmla="*/ 51 h 1248"/>
                <a:gd name="T52" fmla="*/ 1450 w 3138"/>
                <a:gd name="T53" fmla="*/ 657 h 1248"/>
                <a:gd name="T54" fmla="*/ 1738 w 3138"/>
                <a:gd name="T55" fmla="*/ 765 h 1248"/>
                <a:gd name="T56" fmla="*/ 2016 w 3138"/>
                <a:gd name="T57" fmla="*/ 866 h 1248"/>
                <a:gd name="T58" fmla="*/ 2278 w 3138"/>
                <a:gd name="T59" fmla="*/ 956 h 1248"/>
                <a:gd name="T60" fmla="*/ 2518 w 3138"/>
                <a:gd name="T61" fmla="*/ 1034 h 1248"/>
                <a:gd name="T62" fmla="*/ 2729 w 3138"/>
                <a:gd name="T63" fmla="*/ 1099 h 1248"/>
                <a:gd name="T64" fmla="*/ 2902 w 3138"/>
                <a:gd name="T65" fmla="*/ 1149 h 1248"/>
                <a:gd name="T66" fmla="*/ 3033 w 3138"/>
                <a:gd name="T67" fmla="*/ 1181 h 1248"/>
                <a:gd name="T68" fmla="*/ 3079 w 3138"/>
                <a:gd name="T69" fmla="*/ 1190 h 1248"/>
                <a:gd name="T70" fmla="*/ 3113 w 3138"/>
                <a:gd name="T71" fmla="*/ 1195 h 1248"/>
                <a:gd name="T72" fmla="*/ 3094 w 3138"/>
                <a:gd name="T73" fmla="*/ 1246 h 1248"/>
                <a:gd name="T74" fmla="*/ 3053 w 3138"/>
                <a:gd name="T75" fmla="*/ 1238 h 1248"/>
                <a:gd name="T76" fmla="*/ 2967 w 3138"/>
                <a:gd name="T77" fmla="*/ 1219 h 1248"/>
                <a:gd name="T78" fmla="*/ 2812 w 3138"/>
                <a:gd name="T79" fmla="*/ 1177 h 1248"/>
                <a:gd name="T80" fmla="*/ 2617 w 3138"/>
                <a:gd name="T81" fmla="*/ 1120 h 1248"/>
                <a:gd name="T82" fmla="*/ 2390 w 3138"/>
                <a:gd name="T83" fmla="*/ 1048 h 1248"/>
                <a:gd name="T84" fmla="*/ 2136 w 3138"/>
                <a:gd name="T85" fmla="*/ 962 h 1248"/>
                <a:gd name="T86" fmla="*/ 1862 w 3138"/>
                <a:gd name="T87" fmla="*/ 866 h 1248"/>
                <a:gd name="T88" fmla="*/ 1576 w 3138"/>
                <a:gd name="T89" fmla="*/ 761 h 1248"/>
                <a:gd name="T90" fmla="*/ 1450 w 3138"/>
                <a:gd name="T91" fmla="*/ 657 h 1248"/>
                <a:gd name="T92" fmla="*/ 3117 w 3138"/>
                <a:gd name="T93" fmla="*/ 1196 h 1248"/>
                <a:gd name="T94" fmla="*/ 3127 w 3138"/>
                <a:gd name="T95" fmla="*/ 1197 h 1248"/>
                <a:gd name="T96" fmla="*/ 3133 w 3138"/>
                <a:gd name="T97" fmla="*/ 1203 h 1248"/>
                <a:gd name="T98" fmla="*/ 3138 w 3138"/>
                <a:gd name="T99" fmla="*/ 1214 h 1248"/>
                <a:gd name="T100" fmla="*/ 3135 w 3138"/>
                <a:gd name="T101" fmla="*/ 1232 h 1248"/>
                <a:gd name="T102" fmla="*/ 3131 w 3138"/>
                <a:gd name="T103" fmla="*/ 1243 h 1248"/>
                <a:gd name="T104" fmla="*/ 3124 w 3138"/>
                <a:gd name="T105" fmla="*/ 1247 h 1248"/>
                <a:gd name="T106" fmla="*/ 3114 w 3138"/>
                <a:gd name="T107" fmla="*/ 1248 h 1248"/>
                <a:gd name="T108" fmla="*/ 3113 w 3138"/>
                <a:gd name="T109" fmla="*/ 1195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38" h="1248">
                  <a:moveTo>
                    <a:pt x="15" y="51"/>
                  </a:moveTo>
                  <a:lnTo>
                    <a:pt x="11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6"/>
                  </a:lnTo>
                  <a:lnTo>
                    <a:pt x="15" y="51"/>
                  </a:lnTo>
                  <a:close/>
                  <a:moveTo>
                    <a:pt x="42" y="6"/>
                  </a:moveTo>
                  <a:lnTo>
                    <a:pt x="111" y="47"/>
                  </a:lnTo>
                  <a:lnTo>
                    <a:pt x="185" y="89"/>
                  </a:lnTo>
                  <a:lnTo>
                    <a:pt x="261" y="129"/>
                  </a:lnTo>
                  <a:lnTo>
                    <a:pt x="341" y="171"/>
                  </a:lnTo>
                  <a:lnTo>
                    <a:pt x="424" y="213"/>
                  </a:lnTo>
                  <a:lnTo>
                    <a:pt x="509" y="255"/>
                  </a:lnTo>
                  <a:lnTo>
                    <a:pt x="597" y="296"/>
                  </a:lnTo>
                  <a:lnTo>
                    <a:pt x="687" y="338"/>
                  </a:lnTo>
                  <a:lnTo>
                    <a:pt x="779" y="379"/>
                  </a:lnTo>
                  <a:lnTo>
                    <a:pt x="872" y="421"/>
                  </a:lnTo>
                  <a:lnTo>
                    <a:pt x="966" y="461"/>
                  </a:lnTo>
                  <a:lnTo>
                    <a:pt x="1063" y="501"/>
                  </a:lnTo>
                  <a:lnTo>
                    <a:pt x="1159" y="541"/>
                  </a:lnTo>
                  <a:lnTo>
                    <a:pt x="1255" y="580"/>
                  </a:lnTo>
                  <a:lnTo>
                    <a:pt x="1353" y="619"/>
                  </a:lnTo>
                  <a:lnTo>
                    <a:pt x="1450" y="657"/>
                  </a:lnTo>
                  <a:lnTo>
                    <a:pt x="1432" y="705"/>
                  </a:lnTo>
                  <a:lnTo>
                    <a:pt x="1333" y="668"/>
                  </a:lnTo>
                  <a:lnTo>
                    <a:pt x="1236" y="628"/>
                  </a:lnTo>
                  <a:lnTo>
                    <a:pt x="1139" y="589"/>
                  </a:lnTo>
                  <a:lnTo>
                    <a:pt x="1041" y="549"/>
                  </a:lnTo>
                  <a:lnTo>
                    <a:pt x="945" y="508"/>
                  </a:lnTo>
                  <a:lnTo>
                    <a:pt x="850" y="468"/>
                  </a:lnTo>
                  <a:lnTo>
                    <a:pt x="757" y="427"/>
                  </a:lnTo>
                  <a:lnTo>
                    <a:pt x="664" y="385"/>
                  </a:lnTo>
                  <a:lnTo>
                    <a:pt x="574" y="344"/>
                  </a:lnTo>
                  <a:lnTo>
                    <a:pt x="485" y="302"/>
                  </a:lnTo>
                  <a:lnTo>
                    <a:pt x="399" y="260"/>
                  </a:lnTo>
                  <a:lnTo>
                    <a:pt x="316" y="217"/>
                  </a:lnTo>
                  <a:lnTo>
                    <a:pt x="236" y="175"/>
                  </a:lnTo>
                  <a:lnTo>
                    <a:pt x="158" y="134"/>
                  </a:lnTo>
                  <a:lnTo>
                    <a:pt x="85" y="92"/>
                  </a:lnTo>
                  <a:lnTo>
                    <a:pt x="15" y="51"/>
                  </a:lnTo>
                  <a:lnTo>
                    <a:pt x="42" y="6"/>
                  </a:lnTo>
                  <a:close/>
                  <a:moveTo>
                    <a:pt x="1450" y="657"/>
                  </a:moveTo>
                  <a:lnTo>
                    <a:pt x="1595" y="712"/>
                  </a:lnTo>
                  <a:lnTo>
                    <a:pt x="1738" y="765"/>
                  </a:lnTo>
                  <a:lnTo>
                    <a:pt x="1878" y="817"/>
                  </a:lnTo>
                  <a:lnTo>
                    <a:pt x="2016" y="866"/>
                  </a:lnTo>
                  <a:lnTo>
                    <a:pt x="2150" y="912"/>
                  </a:lnTo>
                  <a:lnTo>
                    <a:pt x="2278" y="956"/>
                  </a:lnTo>
                  <a:lnTo>
                    <a:pt x="2401" y="997"/>
                  </a:lnTo>
                  <a:lnTo>
                    <a:pt x="2518" y="1034"/>
                  </a:lnTo>
                  <a:lnTo>
                    <a:pt x="2627" y="1068"/>
                  </a:lnTo>
                  <a:lnTo>
                    <a:pt x="2729" y="1099"/>
                  </a:lnTo>
                  <a:lnTo>
                    <a:pt x="2820" y="1126"/>
                  </a:lnTo>
                  <a:lnTo>
                    <a:pt x="2902" y="1149"/>
                  </a:lnTo>
                  <a:lnTo>
                    <a:pt x="2973" y="1167"/>
                  </a:lnTo>
                  <a:lnTo>
                    <a:pt x="3033" y="1181"/>
                  </a:lnTo>
                  <a:lnTo>
                    <a:pt x="3057" y="1186"/>
                  </a:lnTo>
                  <a:lnTo>
                    <a:pt x="3079" y="1190"/>
                  </a:lnTo>
                  <a:lnTo>
                    <a:pt x="3098" y="1194"/>
                  </a:lnTo>
                  <a:lnTo>
                    <a:pt x="3113" y="1195"/>
                  </a:lnTo>
                  <a:lnTo>
                    <a:pt x="3109" y="1247"/>
                  </a:lnTo>
                  <a:lnTo>
                    <a:pt x="3094" y="1246"/>
                  </a:lnTo>
                  <a:lnTo>
                    <a:pt x="3074" y="1243"/>
                  </a:lnTo>
                  <a:lnTo>
                    <a:pt x="3053" y="1238"/>
                  </a:lnTo>
                  <a:lnTo>
                    <a:pt x="3027" y="1233"/>
                  </a:lnTo>
                  <a:lnTo>
                    <a:pt x="2967" y="1219"/>
                  </a:lnTo>
                  <a:lnTo>
                    <a:pt x="2896" y="1201"/>
                  </a:lnTo>
                  <a:lnTo>
                    <a:pt x="2812" y="1177"/>
                  </a:lnTo>
                  <a:lnTo>
                    <a:pt x="2720" y="1151"/>
                  </a:lnTo>
                  <a:lnTo>
                    <a:pt x="2617" y="1120"/>
                  </a:lnTo>
                  <a:lnTo>
                    <a:pt x="2507" y="1085"/>
                  </a:lnTo>
                  <a:lnTo>
                    <a:pt x="2390" y="1048"/>
                  </a:lnTo>
                  <a:lnTo>
                    <a:pt x="2265" y="1006"/>
                  </a:lnTo>
                  <a:lnTo>
                    <a:pt x="2136" y="962"/>
                  </a:lnTo>
                  <a:lnTo>
                    <a:pt x="2001" y="916"/>
                  </a:lnTo>
                  <a:lnTo>
                    <a:pt x="1862" y="866"/>
                  </a:lnTo>
                  <a:lnTo>
                    <a:pt x="1721" y="815"/>
                  </a:lnTo>
                  <a:lnTo>
                    <a:pt x="1576" y="761"/>
                  </a:lnTo>
                  <a:lnTo>
                    <a:pt x="1432" y="705"/>
                  </a:lnTo>
                  <a:lnTo>
                    <a:pt x="1450" y="657"/>
                  </a:lnTo>
                  <a:close/>
                  <a:moveTo>
                    <a:pt x="3113" y="1195"/>
                  </a:moveTo>
                  <a:lnTo>
                    <a:pt x="3117" y="1196"/>
                  </a:lnTo>
                  <a:lnTo>
                    <a:pt x="3123" y="1196"/>
                  </a:lnTo>
                  <a:lnTo>
                    <a:pt x="3127" y="1197"/>
                  </a:lnTo>
                  <a:lnTo>
                    <a:pt x="3130" y="1199"/>
                  </a:lnTo>
                  <a:lnTo>
                    <a:pt x="3133" y="1203"/>
                  </a:lnTo>
                  <a:lnTo>
                    <a:pt x="3135" y="1207"/>
                  </a:lnTo>
                  <a:lnTo>
                    <a:pt x="3138" y="1214"/>
                  </a:lnTo>
                  <a:lnTo>
                    <a:pt x="3138" y="1222"/>
                  </a:lnTo>
                  <a:lnTo>
                    <a:pt x="3135" y="1232"/>
                  </a:lnTo>
                  <a:lnTo>
                    <a:pt x="3133" y="1237"/>
                  </a:lnTo>
                  <a:lnTo>
                    <a:pt x="3131" y="1243"/>
                  </a:lnTo>
                  <a:lnTo>
                    <a:pt x="3127" y="1245"/>
                  </a:lnTo>
                  <a:lnTo>
                    <a:pt x="3124" y="1247"/>
                  </a:lnTo>
                  <a:lnTo>
                    <a:pt x="3118" y="1248"/>
                  </a:lnTo>
                  <a:lnTo>
                    <a:pt x="3114" y="1248"/>
                  </a:lnTo>
                  <a:lnTo>
                    <a:pt x="3109" y="1247"/>
                  </a:lnTo>
                  <a:lnTo>
                    <a:pt x="3113" y="1195"/>
                  </a:lnTo>
                  <a:close/>
                </a:path>
              </a:pathLst>
            </a:custGeom>
            <a:solidFill>
              <a:srgbClr val="AF7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1" name="Freeform 267">
              <a:extLst>
                <a:ext uri="{FF2B5EF4-FFF2-40B4-BE49-F238E27FC236}">
                  <a16:creationId xmlns:a16="http://schemas.microsoft.com/office/drawing/2014/main" id="{159210EF-4496-46F5-86C0-16B3982B7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" y="2984"/>
              <a:ext cx="349" cy="278"/>
            </a:xfrm>
            <a:custGeom>
              <a:avLst/>
              <a:gdLst>
                <a:gd name="T0" fmla="*/ 102 w 4543"/>
                <a:gd name="T1" fmla="*/ 538 h 3615"/>
                <a:gd name="T2" fmla="*/ 27 w 4543"/>
                <a:gd name="T3" fmla="*/ 988 h 3615"/>
                <a:gd name="T4" fmla="*/ 0 w 4543"/>
                <a:gd name="T5" fmla="*/ 1265 h 3615"/>
                <a:gd name="T6" fmla="*/ 23 w 4543"/>
                <a:gd name="T7" fmla="*/ 1531 h 3615"/>
                <a:gd name="T8" fmla="*/ 116 w 4543"/>
                <a:gd name="T9" fmla="*/ 1808 h 3615"/>
                <a:gd name="T10" fmla="*/ 304 w 4543"/>
                <a:gd name="T11" fmla="*/ 2118 h 3615"/>
                <a:gd name="T12" fmla="*/ 477 w 4543"/>
                <a:gd name="T13" fmla="*/ 2316 h 3615"/>
                <a:gd name="T14" fmla="*/ 657 w 4543"/>
                <a:gd name="T15" fmla="*/ 2437 h 3615"/>
                <a:gd name="T16" fmla="*/ 859 w 4543"/>
                <a:gd name="T17" fmla="*/ 2524 h 3615"/>
                <a:gd name="T18" fmla="*/ 1215 w 4543"/>
                <a:gd name="T19" fmla="*/ 2625 h 3615"/>
                <a:gd name="T20" fmla="*/ 1584 w 4543"/>
                <a:gd name="T21" fmla="*/ 2726 h 3615"/>
                <a:gd name="T22" fmla="*/ 1870 w 4543"/>
                <a:gd name="T23" fmla="*/ 2826 h 3615"/>
                <a:gd name="T24" fmla="*/ 2203 w 4543"/>
                <a:gd name="T25" fmla="*/ 2935 h 3615"/>
                <a:gd name="T26" fmla="*/ 2587 w 4543"/>
                <a:gd name="T27" fmla="*/ 3062 h 3615"/>
                <a:gd name="T28" fmla="*/ 3124 w 4543"/>
                <a:gd name="T29" fmla="*/ 3265 h 3615"/>
                <a:gd name="T30" fmla="*/ 3695 w 4543"/>
                <a:gd name="T31" fmla="*/ 3484 h 3615"/>
                <a:gd name="T32" fmla="*/ 3976 w 4543"/>
                <a:gd name="T33" fmla="*/ 3570 h 3615"/>
                <a:gd name="T34" fmla="*/ 4214 w 4543"/>
                <a:gd name="T35" fmla="*/ 3613 h 3615"/>
                <a:gd name="T36" fmla="*/ 4396 w 4543"/>
                <a:gd name="T37" fmla="*/ 3597 h 3615"/>
                <a:gd name="T38" fmla="*/ 4509 w 4543"/>
                <a:gd name="T39" fmla="*/ 3513 h 3615"/>
                <a:gd name="T40" fmla="*/ 4543 w 4543"/>
                <a:gd name="T41" fmla="*/ 3459 h 3615"/>
                <a:gd name="T42" fmla="*/ 4508 w 4543"/>
                <a:gd name="T43" fmla="*/ 3456 h 3615"/>
                <a:gd name="T44" fmla="*/ 4371 w 4543"/>
                <a:gd name="T45" fmla="*/ 3485 h 3615"/>
                <a:gd name="T46" fmla="*/ 4229 w 4543"/>
                <a:gd name="T47" fmla="*/ 3487 h 3615"/>
                <a:gd name="T48" fmla="*/ 4063 w 4543"/>
                <a:gd name="T49" fmla="*/ 3439 h 3615"/>
                <a:gd name="T50" fmla="*/ 3890 w 4543"/>
                <a:gd name="T51" fmla="*/ 3316 h 3615"/>
                <a:gd name="T52" fmla="*/ 3709 w 4543"/>
                <a:gd name="T53" fmla="*/ 3177 h 3615"/>
                <a:gd name="T54" fmla="*/ 3608 w 4543"/>
                <a:gd name="T55" fmla="*/ 3097 h 3615"/>
                <a:gd name="T56" fmla="*/ 3570 w 4543"/>
                <a:gd name="T57" fmla="*/ 3027 h 3615"/>
                <a:gd name="T58" fmla="*/ 3544 w 4543"/>
                <a:gd name="T59" fmla="*/ 2879 h 3615"/>
                <a:gd name="T60" fmla="*/ 3512 w 4543"/>
                <a:gd name="T61" fmla="*/ 2510 h 3615"/>
                <a:gd name="T62" fmla="*/ 3458 w 4543"/>
                <a:gd name="T63" fmla="*/ 2229 h 3615"/>
                <a:gd name="T64" fmla="*/ 3367 w 4543"/>
                <a:gd name="T65" fmla="*/ 1945 h 3615"/>
                <a:gd name="T66" fmla="*/ 3243 w 4543"/>
                <a:gd name="T67" fmla="*/ 1697 h 3615"/>
                <a:gd name="T68" fmla="*/ 3087 w 4543"/>
                <a:gd name="T69" fmla="*/ 1523 h 3615"/>
                <a:gd name="T70" fmla="*/ 2905 w 4543"/>
                <a:gd name="T71" fmla="*/ 1460 h 3615"/>
                <a:gd name="T72" fmla="*/ 2697 w 4543"/>
                <a:gd name="T73" fmla="*/ 1548 h 3615"/>
                <a:gd name="T74" fmla="*/ 2488 w 4543"/>
                <a:gd name="T75" fmla="*/ 1666 h 3615"/>
                <a:gd name="T76" fmla="*/ 2304 w 4543"/>
                <a:gd name="T77" fmla="*/ 1676 h 3615"/>
                <a:gd name="T78" fmla="*/ 2145 w 4543"/>
                <a:gd name="T79" fmla="*/ 1606 h 3615"/>
                <a:gd name="T80" fmla="*/ 2006 w 4543"/>
                <a:gd name="T81" fmla="*/ 1481 h 3615"/>
                <a:gd name="T82" fmla="*/ 1863 w 4543"/>
                <a:gd name="T83" fmla="*/ 1298 h 3615"/>
                <a:gd name="T84" fmla="*/ 1709 w 4543"/>
                <a:gd name="T85" fmla="*/ 1076 h 3615"/>
                <a:gd name="T86" fmla="*/ 1626 w 4543"/>
                <a:gd name="T87" fmla="*/ 1004 h 3615"/>
                <a:gd name="T88" fmla="*/ 1541 w 4543"/>
                <a:gd name="T89" fmla="*/ 983 h 3615"/>
                <a:gd name="T90" fmla="*/ 1392 w 4543"/>
                <a:gd name="T91" fmla="*/ 1006 h 3615"/>
                <a:gd name="T92" fmla="*/ 1204 w 4543"/>
                <a:gd name="T93" fmla="*/ 1036 h 3615"/>
                <a:gd name="T94" fmla="*/ 1056 w 4543"/>
                <a:gd name="T95" fmla="*/ 1020 h 3615"/>
                <a:gd name="T96" fmla="*/ 885 w 4543"/>
                <a:gd name="T97" fmla="*/ 867 h 3615"/>
                <a:gd name="T98" fmla="*/ 704 w 4543"/>
                <a:gd name="T99" fmla="*/ 600 h 3615"/>
                <a:gd name="T100" fmla="*/ 459 w 4543"/>
                <a:gd name="T101" fmla="*/ 204 h 3615"/>
                <a:gd name="T102" fmla="*/ 309 w 4543"/>
                <a:gd name="T103" fmla="*/ 24 h 3615"/>
                <a:gd name="T104" fmla="*/ 197 w 4543"/>
                <a:gd name="T105" fmla="*/ 30 h 3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43" h="3615">
                  <a:moveTo>
                    <a:pt x="143" y="228"/>
                  </a:moveTo>
                  <a:lnTo>
                    <a:pt x="134" y="310"/>
                  </a:lnTo>
                  <a:lnTo>
                    <a:pt x="123" y="389"/>
                  </a:lnTo>
                  <a:lnTo>
                    <a:pt x="113" y="465"/>
                  </a:lnTo>
                  <a:lnTo>
                    <a:pt x="102" y="538"/>
                  </a:lnTo>
                  <a:lnTo>
                    <a:pt x="78" y="677"/>
                  </a:lnTo>
                  <a:lnTo>
                    <a:pt x="56" y="807"/>
                  </a:lnTo>
                  <a:lnTo>
                    <a:pt x="45" y="869"/>
                  </a:lnTo>
                  <a:lnTo>
                    <a:pt x="36" y="929"/>
                  </a:lnTo>
                  <a:lnTo>
                    <a:pt x="27" y="988"/>
                  </a:lnTo>
                  <a:lnTo>
                    <a:pt x="18" y="1046"/>
                  </a:lnTo>
                  <a:lnTo>
                    <a:pt x="12" y="1101"/>
                  </a:lnTo>
                  <a:lnTo>
                    <a:pt x="6" y="1157"/>
                  </a:lnTo>
                  <a:lnTo>
                    <a:pt x="2" y="1212"/>
                  </a:lnTo>
                  <a:lnTo>
                    <a:pt x="0" y="1265"/>
                  </a:lnTo>
                  <a:lnTo>
                    <a:pt x="0" y="1319"/>
                  </a:lnTo>
                  <a:lnTo>
                    <a:pt x="1" y="1371"/>
                  </a:lnTo>
                  <a:lnTo>
                    <a:pt x="6" y="1425"/>
                  </a:lnTo>
                  <a:lnTo>
                    <a:pt x="13" y="1477"/>
                  </a:lnTo>
                  <a:lnTo>
                    <a:pt x="23" y="1531"/>
                  </a:lnTo>
                  <a:lnTo>
                    <a:pt x="34" y="1584"/>
                  </a:lnTo>
                  <a:lnTo>
                    <a:pt x="49" y="1639"/>
                  </a:lnTo>
                  <a:lnTo>
                    <a:pt x="69" y="1694"/>
                  </a:lnTo>
                  <a:lnTo>
                    <a:pt x="90" y="1750"/>
                  </a:lnTo>
                  <a:lnTo>
                    <a:pt x="116" y="1808"/>
                  </a:lnTo>
                  <a:lnTo>
                    <a:pt x="146" y="1867"/>
                  </a:lnTo>
                  <a:lnTo>
                    <a:pt x="179" y="1927"/>
                  </a:lnTo>
                  <a:lnTo>
                    <a:pt x="216" y="1989"/>
                  </a:lnTo>
                  <a:lnTo>
                    <a:pt x="258" y="2053"/>
                  </a:lnTo>
                  <a:lnTo>
                    <a:pt x="304" y="2118"/>
                  </a:lnTo>
                  <a:lnTo>
                    <a:pt x="355" y="2187"/>
                  </a:lnTo>
                  <a:lnTo>
                    <a:pt x="384" y="2222"/>
                  </a:lnTo>
                  <a:lnTo>
                    <a:pt x="414" y="2256"/>
                  </a:lnTo>
                  <a:lnTo>
                    <a:pt x="445" y="2287"/>
                  </a:lnTo>
                  <a:lnTo>
                    <a:pt x="477" y="2316"/>
                  </a:lnTo>
                  <a:lnTo>
                    <a:pt x="512" y="2344"/>
                  </a:lnTo>
                  <a:lnTo>
                    <a:pt x="546" y="2370"/>
                  </a:lnTo>
                  <a:lnTo>
                    <a:pt x="582" y="2393"/>
                  </a:lnTo>
                  <a:lnTo>
                    <a:pt x="620" y="2416"/>
                  </a:lnTo>
                  <a:lnTo>
                    <a:pt x="657" y="2437"/>
                  </a:lnTo>
                  <a:lnTo>
                    <a:pt x="696" y="2457"/>
                  </a:lnTo>
                  <a:lnTo>
                    <a:pt x="735" y="2476"/>
                  </a:lnTo>
                  <a:lnTo>
                    <a:pt x="776" y="2493"/>
                  </a:lnTo>
                  <a:lnTo>
                    <a:pt x="818" y="2509"/>
                  </a:lnTo>
                  <a:lnTo>
                    <a:pt x="859" y="2524"/>
                  </a:lnTo>
                  <a:lnTo>
                    <a:pt x="902" y="2539"/>
                  </a:lnTo>
                  <a:lnTo>
                    <a:pt x="945" y="2552"/>
                  </a:lnTo>
                  <a:lnTo>
                    <a:pt x="1033" y="2578"/>
                  </a:lnTo>
                  <a:lnTo>
                    <a:pt x="1123" y="2602"/>
                  </a:lnTo>
                  <a:lnTo>
                    <a:pt x="1215" y="2625"/>
                  </a:lnTo>
                  <a:lnTo>
                    <a:pt x="1307" y="2648"/>
                  </a:lnTo>
                  <a:lnTo>
                    <a:pt x="1399" y="2672"/>
                  </a:lnTo>
                  <a:lnTo>
                    <a:pt x="1492" y="2697"/>
                  </a:lnTo>
                  <a:lnTo>
                    <a:pt x="1538" y="2711"/>
                  </a:lnTo>
                  <a:lnTo>
                    <a:pt x="1584" y="2726"/>
                  </a:lnTo>
                  <a:lnTo>
                    <a:pt x="1630" y="2741"/>
                  </a:lnTo>
                  <a:lnTo>
                    <a:pt x="1676" y="2757"/>
                  </a:lnTo>
                  <a:lnTo>
                    <a:pt x="1740" y="2781"/>
                  </a:lnTo>
                  <a:lnTo>
                    <a:pt x="1805" y="2804"/>
                  </a:lnTo>
                  <a:lnTo>
                    <a:pt x="1870" y="2826"/>
                  </a:lnTo>
                  <a:lnTo>
                    <a:pt x="1935" y="2848"/>
                  </a:lnTo>
                  <a:lnTo>
                    <a:pt x="2000" y="2870"/>
                  </a:lnTo>
                  <a:lnTo>
                    <a:pt x="2067" y="2891"/>
                  </a:lnTo>
                  <a:lnTo>
                    <a:pt x="2134" y="2914"/>
                  </a:lnTo>
                  <a:lnTo>
                    <a:pt x="2203" y="2935"/>
                  </a:lnTo>
                  <a:lnTo>
                    <a:pt x="2275" y="2959"/>
                  </a:lnTo>
                  <a:lnTo>
                    <a:pt x="2348" y="2983"/>
                  </a:lnTo>
                  <a:lnTo>
                    <a:pt x="2425" y="3008"/>
                  </a:lnTo>
                  <a:lnTo>
                    <a:pt x="2504" y="3035"/>
                  </a:lnTo>
                  <a:lnTo>
                    <a:pt x="2587" y="3062"/>
                  </a:lnTo>
                  <a:lnTo>
                    <a:pt x="2673" y="3092"/>
                  </a:lnTo>
                  <a:lnTo>
                    <a:pt x="2764" y="3125"/>
                  </a:lnTo>
                  <a:lnTo>
                    <a:pt x="2859" y="3158"/>
                  </a:lnTo>
                  <a:lnTo>
                    <a:pt x="2992" y="3211"/>
                  </a:lnTo>
                  <a:lnTo>
                    <a:pt x="3124" y="3265"/>
                  </a:lnTo>
                  <a:lnTo>
                    <a:pt x="3255" y="3317"/>
                  </a:lnTo>
                  <a:lnTo>
                    <a:pt x="3385" y="3369"/>
                  </a:lnTo>
                  <a:lnTo>
                    <a:pt x="3512" y="3418"/>
                  </a:lnTo>
                  <a:lnTo>
                    <a:pt x="3635" y="3463"/>
                  </a:lnTo>
                  <a:lnTo>
                    <a:pt x="3695" y="3484"/>
                  </a:lnTo>
                  <a:lnTo>
                    <a:pt x="3754" y="3505"/>
                  </a:lnTo>
                  <a:lnTo>
                    <a:pt x="3812" y="3523"/>
                  </a:lnTo>
                  <a:lnTo>
                    <a:pt x="3868" y="3540"/>
                  </a:lnTo>
                  <a:lnTo>
                    <a:pt x="3923" y="3556"/>
                  </a:lnTo>
                  <a:lnTo>
                    <a:pt x="3976" y="3570"/>
                  </a:lnTo>
                  <a:lnTo>
                    <a:pt x="4027" y="3583"/>
                  </a:lnTo>
                  <a:lnTo>
                    <a:pt x="4077" y="3593"/>
                  </a:lnTo>
                  <a:lnTo>
                    <a:pt x="4124" y="3602"/>
                  </a:lnTo>
                  <a:lnTo>
                    <a:pt x="4170" y="3608"/>
                  </a:lnTo>
                  <a:lnTo>
                    <a:pt x="4214" y="3613"/>
                  </a:lnTo>
                  <a:lnTo>
                    <a:pt x="4255" y="3615"/>
                  </a:lnTo>
                  <a:lnTo>
                    <a:pt x="4294" y="3614"/>
                  </a:lnTo>
                  <a:lnTo>
                    <a:pt x="4331" y="3611"/>
                  </a:lnTo>
                  <a:lnTo>
                    <a:pt x="4365" y="3605"/>
                  </a:lnTo>
                  <a:lnTo>
                    <a:pt x="4396" y="3597"/>
                  </a:lnTo>
                  <a:lnTo>
                    <a:pt x="4425" y="3586"/>
                  </a:lnTo>
                  <a:lnTo>
                    <a:pt x="4451" y="3571"/>
                  </a:lnTo>
                  <a:lnTo>
                    <a:pt x="4474" y="3554"/>
                  </a:lnTo>
                  <a:lnTo>
                    <a:pt x="4494" y="3532"/>
                  </a:lnTo>
                  <a:lnTo>
                    <a:pt x="4509" y="3513"/>
                  </a:lnTo>
                  <a:lnTo>
                    <a:pt x="4522" y="3497"/>
                  </a:lnTo>
                  <a:lnTo>
                    <a:pt x="4532" y="3483"/>
                  </a:lnTo>
                  <a:lnTo>
                    <a:pt x="4538" y="3472"/>
                  </a:lnTo>
                  <a:lnTo>
                    <a:pt x="4543" y="3464"/>
                  </a:lnTo>
                  <a:lnTo>
                    <a:pt x="4543" y="3459"/>
                  </a:lnTo>
                  <a:lnTo>
                    <a:pt x="4542" y="3455"/>
                  </a:lnTo>
                  <a:lnTo>
                    <a:pt x="4536" y="3453"/>
                  </a:lnTo>
                  <a:lnTo>
                    <a:pt x="4530" y="3453"/>
                  </a:lnTo>
                  <a:lnTo>
                    <a:pt x="4520" y="3454"/>
                  </a:lnTo>
                  <a:lnTo>
                    <a:pt x="4508" y="3456"/>
                  </a:lnTo>
                  <a:lnTo>
                    <a:pt x="4494" y="3461"/>
                  </a:lnTo>
                  <a:lnTo>
                    <a:pt x="4460" y="3468"/>
                  </a:lnTo>
                  <a:lnTo>
                    <a:pt x="4420" y="3478"/>
                  </a:lnTo>
                  <a:lnTo>
                    <a:pt x="4396" y="3482"/>
                  </a:lnTo>
                  <a:lnTo>
                    <a:pt x="4371" y="3485"/>
                  </a:lnTo>
                  <a:lnTo>
                    <a:pt x="4346" y="3489"/>
                  </a:lnTo>
                  <a:lnTo>
                    <a:pt x="4318" y="3491"/>
                  </a:lnTo>
                  <a:lnTo>
                    <a:pt x="4289" y="3491"/>
                  </a:lnTo>
                  <a:lnTo>
                    <a:pt x="4259" y="3490"/>
                  </a:lnTo>
                  <a:lnTo>
                    <a:pt x="4229" y="3487"/>
                  </a:lnTo>
                  <a:lnTo>
                    <a:pt x="4197" y="3482"/>
                  </a:lnTo>
                  <a:lnTo>
                    <a:pt x="4165" y="3476"/>
                  </a:lnTo>
                  <a:lnTo>
                    <a:pt x="4132" y="3466"/>
                  </a:lnTo>
                  <a:lnTo>
                    <a:pt x="4097" y="3454"/>
                  </a:lnTo>
                  <a:lnTo>
                    <a:pt x="4063" y="3439"/>
                  </a:lnTo>
                  <a:lnTo>
                    <a:pt x="4029" y="3421"/>
                  </a:lnTo>
                  <a:lnTo>
                    <a:pt x="3994" y="3400"/>
                  </a:lnTo>
                  <a:lnTo>
                    <a:pt x="3958" y="3375"/>
                  </a:lnTo>
                  <a:lnTo>
                    <a:pt x="3923" y="3345"/>
                  </a:lnTo>
                  <a:lnTo>
                    <a:pt x="3890" y="3316"/>
                  </a:lnTo>
                  <a:lnTo>
                    <a:pt x="3858" y="3289"/>
                  </a:lnTo>
                  <a:lnTo>
                    <a:pt x="3828" y="3266"/>
                  </a:lnTo>
                  <a:lnTo>
                    <a:pt x="3800" y="3243"/>
                  </a:lnTo>
                  <a:lnTo>
                    <a:pt x="3751" y="3207"/>
                  </a:lnTo>
                  <a:lnTo>
                    <a:pt x="3709" y="3177"/>
                  </a:lnTo>
                  <a:lnTo>
                    <a:pt x="3673" y="3152"/>
                  </a:lnTo>
                  <a:lnTo>
                    <a:pt x="3644" y="3130"/>
                  </a:lnTo>
                  <a:lnTo>
                    <a:pt x="3631" y="3118"/>
                  </a:lnTo>
                  <a:lnTo>
                    <a:pt x="3619" y="3107"/>
                  </a:lnTo>
                  <a:lnTo>
                    <a:pt x="3608" y="3097"/>
                  </a:lnTo>
                  <a:lnTo>
                    <a:pt x="3599" y="3085"/>
                  </a:lnTo>
                  <a:lnTo>
                    <a:pt x="3590" y="3072"/>
                  </a:lnTo>
                  <a:lnTo>
                    <a:pt x="3583" y="3058"/>
                  </a:lnTo>
                  <a:lnTo>
                    <a:pt x="3576" y="3043"/>
                  </a:lnTo>
                  <a:lnTo>
                    <a:pt x="3570" y="3027"/>
                  </a:lnTo>
                  <a:lnTo>
                    <a:pt x="3565" y="3008"/>
                  </a:lnTo>
                  <a:lnTo>
                    <a:pt x="3559" y="2988"/>
                  </a:lnTo>
                  <a:lnTo>
                    <a:pt x="3555" y="2965"/>
                  </a:lnTo>
                  <a:lnTo>
                    <a:pt x="3551" y="2939"/>
                  </a:lnTo>
                  <a:lnTo>
                    <a:pt x="3544" y="2879"/>
                  </a:lnTo>
                  <a:lnTo>
                    <a:pt x="3537" y="2807"/>
                  </a:lnTo>
                  <a:lnTo>
                    <a:pt x="3530" y="2719"/>
                  </a:lnTo>
                  <a:lnTo>
                    <a:pt x="3523" y="2613"/>
                  </a:lnTo>
                  <a:lnTo>
                    <a:pt x="3519" y="2563"/>
                  </a:lnTo>
                  <a:lnTo>
                    <a:pt x="3512" y="2510"/>
                  </a:lnTo>
                  <a:lnTo>
                    <a:pt x="3505" y="2456"/>
                  </a:lnTo>
                  <a:lnTo>
                    <a:pt x="3495" y="2400"/>
                  </a:lnTo>
                  <a:lnTo>
                    <a:pt x="3483" y="2344"/>
                  </a:lnTo>
                  <a:lnTo>
                    <a:pt x="3472" y="2286"/>
                  </a:lnTo>
                  <a:lnTo>
                    <a:pt x="3458" y="2229"/>
                  </a:lnTo>
                  <a:lnTo>
                    <a:pt x="3442" y="2171"/>
                  </a:lnTo>
                  <a:lnTo>
                    <a:pt x="3425" y="2114"/>
                  </a:lnTo>
                  <a:lnTo>
                    <a:pt x="3407" y="2056"/>
                  </a:lnTo>
                  <a:lnTo>
                    <a:pt x="3388" y="2001"/>
                  </a:lnTo>
                  <a:lnTo>
                    <a:pt x="3367" y="1945"/>
                  </a:lnTo>
                  <a:lnTo>
                    <a:pt x="3344" y="1891"/>
                  </a:lnTo>
                  <a:lnTo>
                    <a:pt x="3321" y="1840"/>
                  </a:lnTo>
                  <a:lnTo>
                    <a:pt x="3296" y="1790"/>
                  </a:lnTo>
                  <a:lnTo>
                    <a:pt x="3270" y="1742"/>
                  </a:lnTo>
                  <a:lnTo>
                    <a:pt x="3243" y="1697"/>
                  </a:lnTo>
                  <a:lnTo>
                    <a:pt x="3214" y="1655"/>
                  </a:lnTo>
                  <a:lnTo>
                    <a:pt x="3184" y="1616"/>
                  </a:lnTo>
                  <a:lnTo>
                    <a:pt x="3154" y="1581"/>
                  </a:lnTo>
                  <a:lnTo>
                    <a:pt x="3121" y="1550"/>
                  </a:lnTo>
                  <a:lnTo>
                    <a:pt x="3087" y="1523"/>
                  </a:lnTo>
                  <a:lnTo>
                    <a:pt x="3053" y="1500"/>
                  </a:lnTo>
                  <a:lnTo>
                    <a:pt x="3018" y="1482"/>
                  </a:lnTo>
                  <a:lnTo>
                    <a:pt x="2981" y="1470"/>
                  </a:lnTo>
                  <a:lnTo>
                    <a:pt x="2944" y="1462"/>
                  </a:lnTo>
                  <a:lnTo>
                    <a:pt x="2905" y="1460"/>
                  </a:lnTo>
                  <a:lnTo>
                    <a:pt x="2866" y="1464"/>
                  </a:lnTo>
                  <a:lnTo>
                    <a:pt x="2825" y="1475"/>
                  </a:lnTo>
                  <a:lnTo>
                    <a:pt x="2783" y="1492"/>
                  </a:lnTo>
                  <a:lnTo>
                    <a:pt x="2741" y="1517"/>
                  </a:lnTo>
                  <a:lnTo>
                    <a:pt x="2697" y="1548"/>
                  </a:lnTo>
                  <a:lnTo>
                    <a:pt x="2653" y="1582"/>
                  </a:lnTo>
                  <a:lnTo>
                    <a:pt x="2610" y="1610"/>
                  </a:lnTo>
                  <a:lnTo>
                    <a:pt x="2568" y="1633"/>
                  </a:lnTo>
                  <a:lnTo>
                    <a:pt x="2528" y="1652"/>
                  </a:lnTo>
                  <a:lnTo>
                    <a:pt x="2488" y="1666"/>
                  </a:lnTo>
                  <a:lnTo>
                    <a:pt x="2449" y="1675"/>
                  </a:lnTo>
                  <a:lnTo>
                    <a:pt x="2411" y="1682"/>
                  </a:lnTo>
                  <a:lnTo>
                    <a:pt x="2375" y="1683"/>
                  </a:lnTo>
                  <a:lnTo>
                    <a:pt x="2339" y="1682"/>
                  </a:lnTo>
                  <a:lnTo>
                    <a:pt x="2304" y="1676"/>
                  </a:lnTo>
                  <a:lnTo>
                    <a:pt x="2271" y="1668"/>
                  </a:lnTo>
                  <a:lnTo>
                    <a:pt x="2238" y="1656"/>
                  </a:lnTo>
                  <a:lnTo>
                    <a:pt x="2206" y="1642"/>
                  </a:lnTo>
                  <a:lnTo>
                    <a:pt x="2175" y="1625"/>
                  </a:lnTo>
                  <a:lnTo>
                    <a:pt x="2145" y="1606"/>
                  </a:lnTo>
                  <a:lnTo>
                    <a:pt x="2115" y="1584"/>
                  </a:lnTo>
                  <a:lnTo>
                    <a:pt x="2087" y="1561"/>
                  </a:lnTo>
                  <a:lnTo>
                    <a:pt x="2059" y="1536"/>
                  </a:lnTo>
                  <a:lnTo>
                    <a:pt x="2032" y="1509"/>
                  </a:lnTo>
                  <a:lnTo>
                    <a:pt x="2006" y="1481"/>
                  </a:lnTo>
                  <a:lnTo>
                    <a:pt x="1980" y="1452"/>
                  </a:lnTo>
                  <a:lnTo>
                    <a:pt x="1955" y="1423"/>
                  </a:lnTo>
                  <a:lnTo>
                    <a:pt x="1932" y="1393"/>
                  </a:lnTo>
                  <a:lnTo>
                    <a:pt x="1908" y="1361"/>
                  </a:lnTo>
                  <a:lnTo>
                    <a:pt x="1863" y="1298"/>
                  </a:lnTo>
                  <a:lnTo>
                    <a:pt x="1821" y="1237"/>
                  </a:lnTo>
                  <a:lnTo>
                    <a:pt x="1781" y="1177"/>
                  </a:lnTo>
                  <a:lnTo>
                    <a:pt x="1743" y="1123"/>
                  </a:lnTo>
                  <a:lnTo>
                    <a:pt x="1726" y="1097"/>
                  </a:lnTo>
                  <a:lnTo>
                    <a:pt x="1709" y="1076"/>
                  </a:lnTo>
                  <a:lnTo>
                    <a:pt x="1692" y="1056"/>
                  </a:lnTo>
                  <a:lnTo>
                    <a:pt x="1675" y="1039"/>
                  </a:lnTo>
                  <a:lnTo>
                    <a:pt x="1659" y="1025"/>
                  </a:lnTo>
                  <a:lnTo>
                    <a:pt x="1642" y="1014"/>
                  </a:lnTo>
                  <a:lnTo>
                    <a:pt x="1626" y="1004"/>
                  </a:lnTo>
                  <a:lnTo>
                    <a:pt x="1609" y="996"/>
                  </a:lnTo>
                  <a:lnTo>
                    <a:pt x="1592" y="990"/>
                  </a:lnTo>
                  <a:lnTo>
                    <a:pt x="1575" y="987"/>
                  </a:lnTo>
                  <a:lnTo>
                    <a:pt x="1558" y="984"/>
                  </a:lnTo>
                  <a:lnTo>
                    <a:pt x="1541" y="983"/>
                  </a:lnTo>
                  <a:lnTo>
                    <a:pt x="1524" y="983"/>
                  </a:lnTo>
                  <a:lnTo>
                    <a:pt x="1506" y="984"/>
                  </a:lnTo>
                  <a:lnTo>
                    <a:pt x="1489" y="986"/>
                  </a:lnTo>
                  <a:lnTo>
                    <a:pt x="1470" y="989"/>
                  </a:lnTo>
                  <a:lnTo>
                    <a:pt x="1392" y="1006"/>
                  </a:lnTo>
                  <a:lnTo>
                    <a:pt x="1304" y="1025"/>
                  </a:lnTo>
                  <a:lnTo>
                    <a:pt x="1280" y="1029"/>
                  </a:lnTo>
                  <a:lnTo>
                    <a:pt x="1255" y="1032"/>
                  </a:lnTo>
                  <a:lnTo>
                    <a:pt x="1230" y="1034"/>
                  </a:lnTo>
                  <a:lnTo>
                    <a:pt x="1204" y="1036"/>
                  </a:lnTo>
                  <a:lnTo>
                    <a:pt x="1176" y="1036"/>
                  </a:lnTo>
                  <a:lnTo>
                    <a:pt x="1148" y="1035"/>
                  </a:lnTo>
                  <a:lnTo>
                    <a:pt x="1118" y="1033"/>
                  </a:lnTo>
                  <a:lnTo>
                    <a:pt x="1087" y="1029"/>
                  </a:lnTo>
                  <a:lnTo>
                    <a:pt x="1056" y="1020"/>
                  </a:lnTo>
                  <a:lnTo>
                    <a:pt x="1023" y="1003"/>
                  </a:lnTo>
                  <a:lnTo>
                    <a:pt x="990" y="978"/>
                  </a:lnTo>
                  <a:lnTo>
                    <a:pt x="956" y="946"/>
                  </a:lnTo>
                  <a:lnTo>
                    <a:pt x="920" y="910"/>
                  </a:lnTo>
                  <a:lnTo>
                    <a:pt x="885" y="867"/>
                  </a:lnTo>
                  <a:lnTo>
                    <a:pt x="850" y="820"/>
                  </a:lnTo>
                  <a:lnTo>
                    <a:pt x="813" y="770"/>
                  </a:lnTo>
                  <a:lnTo>
                    <a:pt x="777" y="715"/>
                  </a:lnTo>
                  <a:lnTo>
                    <a:pt x="741" y="659"/>
                  </a:lnTo>
                  <a:lnTo>
                    <a:pt x="704" y="600"/>
                  </a:lnTo>
                  <a:lnTo>
                    <a:pt x="668" y="541"/>
                  </a:lnTo>
                  <a:lnTo>
                    <a:pt x="596" y="423"/>
                  </a:lnTo>
                  <a:lnTo>
                    <a:pt x="526" y="309"/>
                  </a:lnTo>
                  <a:lnTo>
                    <a:pt x="491" y="255"/>
                  </a:lnTo>
                  <a:lnTo>
                    <a:pt x="459" y="204"/>
                  </a:lnTo>
                  <a:lnTo>
                    <a:pt x="426" y="158"/>
                  </a:lnTo>
                  <a:lnTo>
                    <a:pt x="395" y="115"/>
                  </a:lnTo>
                  <a:lnTo>
                    <a:pt x="365" y="79"/>
                  </a:lnTo>
                  <a:lnTo>
                    <a:pt x="336" y="48"/>
                  </a:lnTo>
                  <a:lnTo>
                    <a:pt x="309" y="24"/>
                  </a:lnTo>
                  <a:lnTo>
                    <a:pt x="283" y="8"/>
                  </a:lnTo>
                  <a:lnTo>
                    <a:pt x="259" y="0"/>
                  </a:lnTo>
                  <a:lnTo>
                    <a:pt x="237" y="0"/>
                  </a:lnTo>
                  <a:lnTo>
                    <a:pt x="215" y="11"/>
                  </a:lnTo>
                  <a:lnTo>
                    <a:pt x="197" y="30"/>
                  </a:lnTo>
                  <a:lnTo>
                    <a:pt x="180" y="62"/>
                  </a:lnTo>
                  <a:lnTo>
                    <a:pt x="165" y="105"/>
                  </a:lnTo>
                  <a:lnTo>
                    <a:pt x="152" y="159"/>
                  </a:lnTo>
                  <a:lnTo>
                    <a:pt x="143" y="228"/>
                  </a:lnTo>
                  <a:close/>
                </a:path>
              </a:pathLst>
            </a:custGeom>
            <a:solidFill>
              <a:srgbClr val="87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2" name="Freeform 268">
              <a:extLst>
                <a:ext uri="{FF2B5EF4-FFF2-40B4-BE49-F238E27FC236}">
                  <a16:creationId xmlns:a16="http://schemas.microsoft.com/office/drawing/2014/main" id="{E947282D-1503-4767-91C6-A57AB27E9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393"/>
              <a:ext cx="1041" cy="875"/>
            </a:xfrm>
            <a:custGeom>
              <a:avLst/>
              <a:gdLst>
                <a:gd name="T0" fmla="*/ 12584 w 13540"/>
                <a:gd name="T1" fmla="*/ 1550 h 11373"/>
                <a:gd name="T2" fmla="*/ 12753 w 13540"/>
                <a:gd name="T3" fmla="*/ 1876 h 11373"/>
                <a:gd name="T4" fmla="*/ 12914 w 13540"/>
                <a:gd name="T5" fmla="*/ 2255 h 11373"/>
                <a:gd name="T6" fmla="*/ 13063 w 13540"/>
                <a:gd name="T7" fmla="*/ 2675 h 11373"/>
                <a:gd name="T8" fmla="*/ 13196 w 13540"/>
                <a:gd name="T9" fmla="*/ 3124 h 11373"/>
                <a:gd name="T10" fmla="*/ 13312 w 13540"/>
                <a:gd name="T11" fmla="*/ 3591 h 11373"/>
                <a:gd name="T12" fmla="*/ 13407 w 13540"/>
                <a:gd name="T13" fmla="*/ 4065 h 11373"/>
                <a:gd name="T14" fmla="*/ 13479 w 13540"/>
                <a:gd name="T15" fmla="*/ 4535 h 11373"/>
                <a:gd name="T16" fmla="*/ 13516 w 13540"/>
                <a:gd name="T17" fmla="*/ 4908 h 11373"/>
                <a:gd name="T18" fmla="*/ 13537 w 13540"/>
                <a:gd name="T19" fmla="*/ 5293 h 11373"/>
                <a:gd name="T20" fmla="*/ 13535 w 13540"/>
                <a:gd name="T21" fmla="*/ 5714 h 11373"/>
                <a:gd name="T22" fmla="*/ 13499 w 13540"/>
                <a:gd name="T23" fmla="*/ 6150 h 11373"/>
                <a:gd name="T24" fmla="*/ 13420 w 13540"/>
                <a:gd name="T25" fmla="*/ 6584 h 11373"/>
                <a:gd name="T26" fmla="*/ 13286 w 13540"/>
                <a:gd name="T27" fmla="*/ 7001 h 11373"/>
                <a:gd name="T28" fmla="*/ 13088 w 13540"/>
                <a:gd name="T29" fmla="*/ 7381 h 11373"/>
                <a:gd name="T30" fmla="*/ 12815 w 13540"/>
                <a:gd name="T31" fmla="*/ 7706 h 11373"/>
                <a:gd name="T32" fmla="*/ 12488 w 13540"/>
                <a:gd name="T33" fmla="*/ 7916 h 11373"/>
                <a:gd name="T34" fmla="*/ 12136 w 13540"/>
                <a:gd name="T35" fmla="*/ 8078 h 11373"/>
                <a:gd name="T36" fmla="*/ 11768 w 13540"/>
                <a:gd name="T37" fmla="*/ 8216 h 11373"/>
                <a:gd name="T38" fmla="*/ 11398 w 13540"/>
                <a:gd name="T39" fmla="*/ 8336 h 11373"/>
                <a:gd name="T40" fmla="*/ 11036 w 13540"/>
                <a:gd name="T41" fmla="*/ 8437 h 11373"/>
                <a:gd name="T42" fmla="*/ 10461 w 13540"/>
                <a:gd name="T43" fmla="*/ 8587 h 11373"/>
                <a:gd name="T44" fmla="*/ 10126 w 13540"/>
                <a:gd name="T45" fmla="*/ 8680 h 11373"/>
                <a:gd name="T46" fmla="*/ 9729 w 13540"/>
                <a:gd name="T47" fmla="*/ 8810 h 11373"/>
                <a:gd name="T48" fmla="*/ 9107 w 13540"/>
                <a:gd name="T49" fmla="*/ 9011 h 11373"/>
                <a:gd name="T50" fmla="*/ 8357 w 13540"/>
                <a:gd name="T51" fmla="*/ 9243 h 11373"/>
                <a:gd name="T52" fmla="*/ 7553 w 13540"/>
                <a:gd name="T53" fmla="*/ 9477 h 11373"/>
                <a:gd name="T54" fmla="*/ 7277 w 13540"/>
                <a:gd name="T55" fmla="*/ 9547 h 11373"/>
                <a:gd name="T56" fmla="*/ 6965 w 13540"/>
                <a:gd name="T57" fmla="*/ 9613 h 11373"/>
                <a:gd name="T58" fmla="*/ 6459 w 13540"/>
                <a:gd name="T59" fmla="*/ 9726 h 11373"/>
                <a:gd name="T60" fmla="*/ 5806 w 13540"/>
                <a:gd name="T61" fmla="*/ 9886 h 11373"/>
                <a:gd name="T62" fmla="*/ 5009 w 13540"/>
                <a:gd name="T63" fmla="*/ 10097 h 11373"/>
                <a:gd name="T64" fmla="*/ 4340 w 13540"/>
                <a:gd name="T65" fmla="*/ 10290 h 11373"/>
                <a:gd name="T66" fmla="*/ 3796 w 13540"/>
                <a:gd name="T67" fmla="*/ 10464 h 11373"/>
                <a:gd name="T68" fmla="*/ 3013 w 13540"/>
                <a:gd name="T69" fmla="*/ 10740 h 11373"/>
                <a:gd name="T70" fmla="*/ 2465 w 13540"/>
                <a:gd name="T71" fmla="*/ 10935 h 11373"/>
                <a:gd name="T72" fmla="*/ 1963 w 13540"/>
                <a:gd name="T73" fmla="*/ 11100 h 11373"/>
                <a:gd name="T74" fmla="*/ 1354 w 13540"/>
                <a:gd name="T75" fmla="*/ 11281 h 11373"/>
                <a:gd name="T76" fmla="*/ 810 w 13540"/>
                <a:gd name="T77" fmla="*/ 11372 h 11373"/>
                <a:gd name="T78" fmla="*/ 420 w 13540"/>
                <a:gd name="T79" fmla="*/ 11218 h 11373"/>
                <a:gd name="T80" fmla="*/ 152 w 13540"/>
                <a:gd name="T81" fmla="*/ 10837 h 11373"/>
                <a:gd name="T82" fmla="*/ 16 w 13540"/>
                <a:gd name="T83" fmla="*/ 10238 h 11373"/>
                <a:gd name="T84" fmla="*/ 21 w 13540"/>
                <a:gd name="T85" fmla="*/ 9431 h 11373"/>
                <a:gd name="T86" fmla="*/ 174 w 13540"/>
                <a:gd name="T87" fmla="*/ 8428 h 11373"/>
                <a:gd name="T88" fmla="*/ 483 w 13540"/>
                <a:gd name="T89" fmla="*/ 7237 h 11373"/>
                <a:gd name="T90" fmla="*/ 957 w 13540"/>
                <a:gd name="T91" fmla="*/ 5871 h 11373"/>
                <a:gd name="T92" fmla="*/ 1584 w 13540"/>
                <a:gd name="T93" fmla="*/ 4473 h 11373"/>
                <a:gd name="T94" fmla="*/ 2307 w 13540"/>
                <a:gd name="T95" fmla="*/ 3348 h 11373"/>
                <a:gd name="T96" fmla="*/ 3110 w 13540"/>
                <a:gd name="T97" fmla="*/ 2467 h 11373"/>
                <a:gd name="T98" fmla="*/ 3977 w 13540"/>
                <a:gd name="T99" fmla="*/ 1786 h 11373"/>
                <a:gd name="T100" fmla="*/ 4891 w 13540"/>
                <a:gd name="T101" fmla="*/ 1262 h 11373"/>
                <a:gd name="T102" fmla="*/ 5838 w 13540"/>
                <a:gd name="T103" fmla="*/ 852 h 11373"/>
                <a:gd name="T104" fmla="*/ 6803 w 13540"/>
                <a:gd name="T105" fmla="*/ 511 h 11373"/>
                <a:gd name="T106" fmla="*/ 8195 w 13540"/>
                <a:gd name="T107" fmla="*/ 79 h 11373"/>
                <a:gd name="T108" fmla="*/ 8937 w 13540"/>
                <a:gd name="T109" fmla="*/ 1 h 11373"/>
                <a:gd name="T110" fmla="*/ 9655 w 13540"/>
                <a:gd name="T111" fmla="*/ 36 h 11373"/>
                <a:gd name="T112" fmla="*/ 10332 w 13540"/>
                <a:gd name="T113" fmla="*/ 165 h 11373"/>
                <a:gd name="T114" fmla="*/ 10950 w 13540"/>
                <a:gd name="T115" fmla="*/ 363 h 11373"/>
                <a:gd name="T116" fmla="*/ 11494 w 13540"/>
                <a:gd name="T117" fmla="*/ 609 h 11373"/>
                <a:gd name="T118" fmla="*/ 11944 w 13540"/>
                <a:gd name="T119" fmla="*/ 880 h 11373"/>
                <a:gd name="T120" fmla="*/ 12283 w 13540"/>
                <a:gd name="T121" fmla="*/ 1153 h 1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40" h="11373">
                  <a:moveTo>
                    <a:pt x="12454" y="1346"/>
                  </a:moveTo>
                  <a:lnTo>
                    <a:pt x="12498" y="1410"/>
                  </a:lnTo>
                  <a:lnTo>
                    <a:pt x="12540" y="1478"/>
                  </a:lnTo>
                  <a:lnTo>
                    <a:pt x="12584" y="1550"/>
                  </a:lnTo>
                  <a:lnTo>
                    <a:pt x="12627" y="1627"/>
                  </a:lnTo>
                  <a:lnTo>
                    <a:pt x="12669" y="1706"/>
                  </a:lnTo>
                  <a:lnTo>
                    <a:pt x="12712" y="1790"/>
                  </a:lnTo>
                  <a:lnTo>
                    <a:pt x="12753" y="1876"/>
                  </a:lnTo>
                  <a:lnTo>
                    <a:pt x="12794" y="1967"/>
                  </a:lnTo>
                  <a:lnTo>
                    <a:pt x="12835" y="2060"/>
                  </a:lnTo>
                  <a:lnTo>
                    <a:pt x="12874" y="2157"/>
                  </a:lnTo>
                  <a:lnTo>
                    <a:pt x="12914" y="2255"/>
                  </a:lnTo>
                  <a:lnTo>
                    <a:pt x="12952" y="2357"/>
                  </a:lnTo>
                  <a:lnTo>
                    <a:pt x="12990" y="2461"/>
                  </a:lnTo>
                  <a:lnTo>
                    <a:pt x="13026" y="2567"/>
                  </a:lnTo>
                  <a:lnTo>
                    <a:pt x="13063" y="2675"/>
                  </a:lnTo>
                  <a:lnTo>
                    <a:pt x="13097" y="2785"/>
                  </a:lnTo>
                  <a:lnTo>
                    <a:pt x="13131" y="2896"/>
                  </a:lnTo>
                  <a:lnTo>
                    <a:pt x="13164" y="3010"/>
                  </a:lnTo>
                  <a:lnTo>
                    <a:pt x="13196" y="3124"/>
                  </a:lnTo>
                  <a:lnTo>
                    <a:pt x="13227" y="3239"/>
                  </a:lnTo>
                  <a:lnTo>
                    <a:pt x="13256" y="3356"/>
                  </a:lnTo>
                  <a:lnTo>
                    <a:pt x="13285" y="3473"/>
                  </a:lnTo>
                  <a:lnTo>
                    <a:pt x="13312" y="3591"/>
                  </a:lnTo>
                  <a:lnTo>
                    <a:pt x="13339" y="3710"/>
                  </a:lnTo>
                  <a:lnTo>
                    <a:pt x="13362" y="3829"/>
                  </a:lnTo>
                  <a:lnTo>
                    <a:pt x="13386" y="3947"/>
                  </a:lnTo>
                  <a:lnTo>
                    <a:pt x="13407" y="4065"/>
                  </a:lnTo>
                  <a:lnTo>
                    <a:pt x="13428" y="4184"/>
                  </a:lnTo>
                  <a:lnTo>
                    <a:pt x="13446" y="4302"/>
                  </a:lnTo>
                  <a:lnTo>
                    <a:pt x="13463" y="4420"/>
                  </a:lnTo>
                  <a:lnTo>
                    <a:pt x="13479" y="4535"/>
                  </a:lnTo>
                  <a:lnTo>
                    <a:pt x="13492" y="4651"/>
                  </a:lnTo>
                  <a:lnTo>
                    <a:pt x="13500" y="4733"/>
                  </a:lnTo>
                  <a:lnTo>
                    <a:pt x="13509" y="4819"/>
                  </a:lnTo>
                  <a:lnTo>
                    <a:pt x="13516" y="4908"/>
                  </a:lnTo>
                  <a:lnTo>
                    <a:pt x="13523" y="5000"/>
                  </a:lnTo>
                  <a:lnTo>
                    <a:pt x="13529" y="5095"/>
                  </a:lnTo>
                  <a:lnTo>
                    <a:pt x="13533" y="5194"/>
                  </a:lnTo>
                  <a:lnTo>
                    <a:pt x="13537" y="5293"/>
                  </a:lnTo>
                  <a:lnTo>
                    <a:pt x="13539" y="5396"/>
                  </a:lnTo>
                  <a:lnTo>
                    <a:pt x="13540" y="5501"/>
                  </a:lnTo>
                  <a:lnTo>
                    <a:pt x="13538" y="5606"/>
                  </a:lnTo>
                  <a:lnTo>
                    <a:pt x="13535" y="5714"/>
                  </a:lnTo>
                  <a:lnTo>
                    <a:pt x="13529" y="5822"/>
                  </a:lnTo>
                  <a:lnTo>
                    <a:pt x="13522" y="5930"/>
                  </a:lnTo>
                  <a:lnTo>
                    <a:pt x="13512" y="6040"/>
                  </a:lnTo>
                  <a:lnTo>
                    <a:pt x="13499" y="6150"/>
                  </a:lnTo>
                  <a:lnTo>
                    <a:pt x="13483" y="6259"/>
                  </a:lnTo>
                  <a:lnTo>
                    <a:pt x="13465" y="6368"/>
                  </a:lnTo>
                  <a:lnTo>
                    <a:pt x="13445" y="6477"/>
                  </a:lnTo>
                  <a:lnTo>
                    <a:pt x="13420" y="6584"/>
                  </a:lnTo>
                  <a:lnTo>
                    <a:pt x="13392" y="6691"/>
                  </a:lnTo>
                  <a:lnTo>
                    <a:pt x="13360" y="6796"/>
                  </a:lnTo>
                  <a:lnTo>
                    <a:pt x="13325" y="6899"/>
                  </a:lnTo>
                  <a:lnTo>
                    <a:pt x="13286" y="7001"/>
                  </a:lnTo>
                  <a:lnTo>
                    <a:pt x="13244" y="7100"/>
                  </a:lnTo>
                  <a:lnTo>
                    <a:pt x="13196" y="7197"/>
                  </a:lnTo>
                  <a:lnTo>
                    <a:pt x="13144" y="7290"/>
                  </a:lnTo>
                  <a:lnTo>
                    <a:pt x="13088" y="7381"/>
                  </a:lnTo>
                  <a:lnTo>
                    <a:pt x="13027" y="7467"/>
                  </a:lnTo>
                  <a:lnTo>
                    <a:pt x="12962" y="7551"/>
                  </a:lnTo>
                  <a:lnTo>
                    <a:pt x="12891" y="7631"/>
                  </a:lnTo>
                  <a:lnTo>
                    <a:pt x="12815" y="7706"/>
                  </a:lnTo>
                  <a:lnTo>
                    <a:pt x="12734" y="7778"/>
                  </a:lnTo>
                  <a:lnTo>
                    <a:pt x="12654" y="7825"/>
                  </a:lnTo>
                  <a:lnTo>
                    <a:pt x="12572" y="7871"/>
                  </a:lnTo>
                  <a:lnTo>
                    <a:pt x="12488" y="7916"/>
                  </a:lnTo>
                  <a:lnTo>
                    <a:pt x="12401" y="7959"/>
                  </a:lnTo>
                  <a:lnTo>
                    <a:pt x="12315" y="7999"/>
                  </a:lnTo>
                  <a:lnTo>
                    <a:pt x="12226" y="8039"/>
                  </a:lnTo>
                  <a:lnTo>
                    <a:pt x="12136" y="8078"/>
                  </a:lnTo>
                  <a:lnTo>
                    <a:pt x="12045" y="8114"/>
                  </a:lnTo>
                  <a:lnTo>
                    <a:pt x="11953" y="8149"/>
                  </a:lnTo>
                  <a:lnTo>
                    <a:pt x="11861" y="8184"/>
                  </a:lnTo>
                  <a:lnTo>
                    <a:pt x="11768" y="8216"/>
                  </a:lnTo>
                  <a:lnTo>
                    <a:pt x="11676" y="8248"/>
                  </a:lnTo>
                  <a:lnTo>
                    <a:pt x="11583" y="8278"/>
                  </a:lnTo>
                  <a:lnTo>
                    <a:pt x="11490" y="8307"/>
                  </a:lnTo>
                  <a:lnTo>
                    <a:pt x="11398" y="8336"/>
                  </a:lnTo>
                  <a:lnTo>
                    <a:pt x="11306" y="8362"/>
                  </a:lnTo>
                  <a:lnTo>
                    <a:pt x="11215" y="8388"/>
                  </a:lnTo>
                  <a:lnTo>
                    <a:pt x="11125" y="8414"/>
                  </a:lnTo>
                  <a:lnTo>
                    <a:pt x="11036" y="8437"/>
                  </a:lnTo>
                  <a:lnTo>
                    <a:pt x="10948" y="8461"/>
                  </a:lnTo>
                  <a:lnTo>
                    <a:pt x="10778" y="8506"/>
                  </a:lnTo>
                  <a:lnTo>
                    <a:pt x="10614" y="8548"/>
                  </a:lnTo>
                  <a:lnTo>
                    <a:pt x="10461" y="8587"/>
                  </a:lnTo>
                  <a:lnTo>
                    <a:pt x="10318" y="8626"/>
                  </a:lnTo>
                  <a:lnTo>
                    <a:pt x="10251" y="8644"/>
                  </a:lnTo>
                  <a:lnTo>
                    <a:pt x="10186" y="8662"/>
                  </a:lnTo>
                  <a:lnTo>
                    <a:pt x="10126" y="8680"/>
                  </a:lnTo>
                  <a:lnTo>
                    <a:pt x="10069" y="8697"/>
                  </a:lnTo>
                  <a:lnTo>
                    <a:pt x="9970" y="8731"/>
                  </a:lnTo>
                  <a:lnTo>
                    <a:pt x="9857" y="8768"/>
                  </a:lnTo>
                  <a:lnTo>
                    <a:pt x="9729" y="8810"/>
                  </a:lnTo>
                  <a:lnTo>
                    <a:pt x="9589" y="8856"/>
                  </a:lnTo>
                  <a:lnTo>
                    <a:pt x="9438" y="8904"/>
                  </a:lnTo>
                  <a:lnTo>
                    <a:pt x="9277" y="8956"/>
                  </a:lnTo>
                  <a:lnTo>
                    <a:pt x="9107" y="9011"/>
                  </a:lnTo>
                  <a:lnTo>
                    <a:pt x="8928" y="9067"/>
                  </a:lnTo>
                  <a:lnTo>
                    <a:pt x="8743" y="9125"/>
                  </a:lnTo>
                  <a:lnTo>
                    <a:pt x="8552" y="9183"/>
                  </a:lnTo>
                  <a:lnTo>
                    <a:pt x="8357" y="9243"/>
                  </a:lnTo>
                  <a:lnTo>
                    <a:pt x="8158" y="9302"/>
                  </a:lnTo>
                  <a:lnTo>
                    <a:pt x="7957" y="9361"/>
                  </a:lnTo>
                  <a:lnTo>
                    <a:pt x="7755" y="9420"/>
                  </a:lnTo>
                  <a:lnTo>
                    <a:pt x="7553" y="9477"/>
                  </a:lnTo>
                  <a:lnTo>
                    <a:pt x="7353" y="9532"/>
                  </a:lnTo>
                  <a:lnTo>
                    <a:pt x="7344" y="9535"/>
                  </a:lnTo>
                  <a:lnTo>
                    <a:pt x="7319" y="9539"/>
                  </a:lnTo>
                  <a:lnTo>
                    <a:pt x="7277" y="9547"/>
                  </a:lnTo>
                  <a:lnTo>
                    <a:pt x="7220" y="9559"/>
                  </a:lnTo>
                  <a:lnTo>
                    <a:pt x="7150" y="9574"/>
                  </a:lnTo>
                  <a:lnTo>
                    <a:pt x="7064" y="9591"/>
                  </a:lnTo>
                  <a:lnTo>
                    <a:pt x="6965" y="9613"/>
                  </a:lnTo>
                  <a:lnTo>
                    <a:pt x="6855" y="9636"/>
                  </a:lnTo>
                  <a:lnTo>
                    <a:pt x="6734" y="9664"/>
                  </a:lnTo>
                  <a:lnTo>
                    <a:pt x="6602" y="9694"/>
                  </a:lnTo>
                  <a:lnTo>
                    <a:pt x="6459" y="9726"/>
                  </a:lnTo>
                  <a:lnTo>
                    <a:pt x="6307" y="9763"/>
                  </a:lnTo>
                  <a:lnTo>
                    <a:pt x="6147" y="9801"/>
                  </a:lnTo>
                  <a:lnTo>
                    <a:pt x="5980" y="9842"/>
                  </a:lnTo>
                  <a:lnTo>
                    <a:pt x="5806" y="9886"/>
                  </a:lnTo>
                  <a:lnTo>
                    <a:pt x="5625" y="9933"/>
                  </a:lnTo>
                  <a:lnTo>
                    <a:pt x="5407" y="9990"/>
                  </a:lnTo>
                  <a:lnTo>
                    <a:pt x="5202" y="10044"/>
                  </a:lnTo>
                  <a:lnTo>
                    <a:pt x="5009" y="10097"/>
                  </a:lnTo>
                  <a:lnTo>
                    <a:pt x="4827" y="10147"/>
                  </a:lnTo>
                  <a:lnTo>
                    <a:pt x="4655" y="10196"/>
                  </a:lnTo>
                  <a:lnTo>
                    <a:pt x="4493" y="10244"/>
                  </a:lnTo>
                  <a:lnTo>
                    <a:pt x="4340" y="10290"/>
                  </a:lnTo>
                  <a:lnTo>
                    <a:pt x="4193" y="10335"/>
                  </a:lnTo>
                  <a:lnTo>
                    <a:pt x="4055" y="10379"/>
                  </a:lnTo>
                  <a:lnTo>
                    <a:pt x="3922" y="10422"/>
                  </a:lnTo>
                  <a:lnTo>
                    <a:pt x="3796" y="10464"/>
                  </a:lnTo>
                  <a:lnTo>
                    <a:pt x="3675" y="10505"/>
                  </a:lnTo>
                  <a:lnTo>
                    <a:pt x="3445" y="10585"/>
                  </a:lnTo>
                  <a:lnTo>
                    <a:pt x="3226" y="10663"/>
                  </a:lnTo>
                  <a:lnTo>
                    <a:pt x="3013" y="10740"/>
                  </a:lnTo>
                  <a:lnTo>
                    <a:pt x="2799" y="10817"/>
                  </a:lnTo>
                  <a:lnTo>
                    <a:pt x="2691" y="10857"/>
                  </a:lnTo>
                  <a:lnTo>
                    <a:pt x="2579" y="10895"/>
                  </a:lnTo>
                  <a:lnTo>
                    <a:pt x="2465" y="10935"/>
                  </a:lnTo>
                  <a:lnTo>
                    <a:pt x="2347" y="10974"/>
                  </a:lnTo>
                  <a:lnTo>
                    <a:pt x="2224" y="11016"/>
                  </a:lnTo>
                  <a:lnTo>
                    <a:pt x="2097" y="11057"/>
                  </a:lnTo>
                  <a:lnTo>
                    <a:pt x="1963" y="11100"/>
                  </a:lnTo>
                  <a:lnTo>
                    <a:pt x="1823" y="11143"/>
                  </a:lnTo>
                  <a:lnTo>
                    <a:pt x="1675" y="11187"/>
                  </a:lnTo>
                  <a:lnTo>
                    <a:pt x="1519" y="11233"/>
                  </a:lnTo>
                  <a:lnTo>
                    <a:pt x="1354" y="11281"/>
                  </a:lnTo>
                  <a:lnTo>
                    <a:pt x="1180" y="11330"/>
                  </a:lnTo>
                  <a:lnTo>
                    <a:pt x="1049" y="11359"/>
                  </a:lnTo>
                  <a:lnTo>
                    <a:pt x="926" y="11373"/>
                  </a:lnTo>
                  <a:lnTo>
                    <a:pt x="810" y="11372"/>
                  </a:lnTo>
                  <a:lnTo>
                    <a:pt x="701" y="11355"/>
                  </a:lnTo>
                  <a:lnTo>
                    <a:pt x="601" y="11324"/>
                  </a:lnTo>
                  <a:lnTo>
                    <a:pt x="507" y="11278"/>
                  </a:lnTo>
                  <a:lnTo>
                    <a:pt x="420" y="11218"/>
                  </a:lnTo>
                  <a:lnTo>
                    <a:pt x="341" y="11143"/>
                  </a:lnTo>
                  <a:lnTo>
                    <a:pt x="270" y="11056"/>
                  </a:lnTo>
                  <a:lnTo>
                    <a:pt x="207" y="10953"/>
                  </a:lnTo>
                  <a:lnTo>
                    <a:pt x="152" y="10837"/>
                  </a:lnTo>
                  <a:lnTo>
                    <a:pt x="105" y="10707"/>
                  </a:lnTo>
                  <a:lnTo>
                    <a:pt x="68" y="10564"/>
                  </a:lnTo>
                  <a:lnTo>
                    <a:pt x="38" y="10407"/>
                  </a:lnTo>
                  <a:lnTo>
                    <a:pt x="16" y="10238"/>
                  </a:lnTo>
                  <a:lnTo>
                    <a:pt x="5" y="10055"/>
                  </a:lnTo>
                  <a:lnTo>
                    <a:pt x="0" y="9860"/>
                  </a:lnTo>
                  <a:lnTo>
                    <a:pt x="6" y="9651"/>
                  </a:lnTo>
                  <a:lnTo>
                    <a:pt x="21" y="9431"/>
                  </a:lnTo>
                  <a:lnTo>
                    <a:pt x="44" y="9198"/>
                  </a:lnTo>
                  <a:lnTo>
                    <a:pt x="77" y="8953"/>
                  </a:lnTo>
                  <a:lnTo>
                    <a:pt x="121" y="8696"/>
                  </a:lnTo>
                  <a:lnTo>
                    <a:pt x="174" y="8428"/>
                  </a:lnTo>
                  <a:lnTo>
                    <a:pt x="236" y="8147"/>
                  </a:lnTo>
                  <a:lnTo>
                    <a:pt x="308" y="7855"/>
                  </a:lnTo>
                  <a:lnTo>
                    <a:pt x="390" y="7552"/>
                  </a:lnTo>
                  <a:lnTo>
                    <a:pt x="483" y="7237"/>
                  </a:lnTo>
                  <a:lnTo>
                    <a:pt x="586" y="6912"/>
                  </a:lnTo>
                  <a:lnTo>
                    <a:pt x="699" y="6576"/>
                  </a:lnTo>
                  <a:lnTo>
                    <a:pt x="822" y="6229"/>
                  </a:lnTo>
                  <a:lnTo>
                    <a:pt x="957" y="5871"/>
                  </a:lnTo>
                  <a:lnTo>
                    <a:pt x="1103" y="5503"/>
                  </a:lnTo>
                  <a:lnTo>
                    <a:pt x="1257" y="5141"/>
                  </a:lnTo>
                  <a:lnTo>
                    <a:pt x="1417" y="4798"/>
                  </a:lnTo>
                  <a:lnTo>
                    <a:pt x="1584" y="4473"/>
                  </a:lnTo>
                  <a:lnTo>
                    <a:pt x="1756" y="4167"/>
                  </a:lnTo>
                  <a:lnTo>
                    <a:pt x="1935" y="3878"/>
                  </a:lnTo>
                  <a:lnTo>
                    <a:pt x="2119" y="3605"/>
                  </a:lnTo>
                  <a:lnTo>
                    <a:pt x="2307" y="3348"/>
                  </a:lnTo>
                  <a:lnTo>
                    <a:pt x="2501" y="3107"/>
                  </a:lnTo>
                  <a:lnTo>
                    <a:pt x="2700" y="2880"/>
                  </a:lnTo>
                  <a:lnTo>
                    <a:pt x="2902" y="2667"/>
                  </a:lnTo>
                  <a:lnTo>
                    <a:pt x="3110" y="2467"/>
                  </a:lnTo>
                  <a:lnTo>
                    <a:pt x="3321" y="2280"/>
                  </a:lnTo>
                  <a:lnTo>
                    <a:pt x="3536" y="2104"/>
                  </a:lnTo>
                  <a:lnTo>
                    <a:pt x="3754" y="1941"/>
                  </a:lnTo>
                  <a:lnTo>
                    <a:pt x="3977" y="1786"/>
                  </a:lnTo>
                  <a:lnTo>
                    <a:pt x="4201" y="1642"/>
                  </a:lnTo>
                  <a:lnTo>
                    <a:pt x="4428" y="1507"/>
                  </a:lnTo>
                  <a:lnTo>
                    <a:pt x="4658" y="1381"/>
                  </a:lnTo>
                  <a:lnTo>
                    <a:pt x="4891" y="1262"/>
                  </a:lnTo>
                  <a:lnTo>
                    <a:pt x="5125" y="1151"/>
                  </a:lnTo>
                  <a:lnTo>
                    <a:pt x="5361" y="1046"/>
                  </a:lnTo>
                  <a:lnTo>
                    <a:pt x="5599" y="946"/>
                  </a:lnTo>
                  <a:lnTo>
                    <a:pt x="5838" y="852"/>
                  </a:lnTo>
                  <a:lnTo>
                    <a:pt x="6078" y="762"/>
                  </a:lnTo>
                  <a:lnTo>
                    <a:pt x="6319" y="676"/>
                  </a:lnTo>
                  <a:lnTo>
                    <a:pt x="6561" y="593"/>
                  </a:lnTo>
                  <a:lnTo>
                    <a:pt x="6803" y="511"/>
                  </a:lnTo>
                  <a:lnTo>
                    <a:pt x="7045" y="433"/>
                  </a:lnTo>
                  <a:lnTo>
                    <a:pt x="7527" y="277"/>
                  </a:lnTo>
                  <a:lnTo>
                    <a:pt x="8009" y="120"/>
                  </a:lnTo>
                  <a:lnTo>
                    <a:pt x="8195" y="79"/>
                  </a:lnTo>
                  <a:lnTo>
                    <a:pt x="8381" y="48"/>
                  </a:lnTo>
                  <a:lnTo>
                    <a:pt x="8567" y="24"/>
                  </a:lnTo>
                  <a:lnTo>
                    <a:pt x="8752" y="8"/>
                  </a:lnTo>
                  <a:lnTo>
                    <a:pt x="8937" y="1"/>
                  </a:lnTo>
                  <a:lnTo>
                    <a:pt x="9118" y="0"/>
                  </a:lnTo>
                  <a:lnTo>
                    <a:pt x="9299" y="5"/>
                  </a:lnTo>
                  <a:lnTo>
                    <a:pt x="9478" y="18"/>
                  </a:lnTo>
                  <a:lnTo>
                    <a:pt x="9655" y="36"/>
                  </a:lnTo>
                  <a:lnTo>
                    <a:pt x="9828" y="61"/>
                  </a:lnTo>
                  <a:lnTo>
                    <a:pt x="9999" y="91"/>
                  </a:lnTo>
                  <a:lnTo>
                    <a:pt x="10167" y="125"/>
                  </a:lnTo>
                  <a:lnTo>
                    <a:pt x="10332" y="165"/>
                  </a:lnTo>
                  <a:lnTo>
                    <a:pt x="10492" y="208"/>
                  </a:lnTo>
                  <a:lnTo>
                    <a:pt x="10650" y="257"/>
                  </a:lnTo>
                  <a:lnTo>
                    <a:pt x="10803" y="308"/>
                  </a:lnTo>
                  <a:lnTo>
                    <a:pt x="10950" y="363"/>
                  </a:lnTo>
                  <a:lnTo>
                    <a:pt x="11095" y="420"/>
                  </a:lnTo>
                  <a:lnTo>
                    <a:pt x="11233" y="481"/>
                  </a:lnTo>
                  <a:lnTo>
                    <a:pt x="11367" y="545"/>
                  </a:lnTo>
                  <a:lnTo>
                    <a:pt x="11494" y="609"/>
                  </a:lnTo>
                  <a:lnTo>
                    <a:pt x="11616" y="675"/>
                  </a:lnTo>
                  <a:lnTo>
                    <a:pt x="11733" y="743"/>
                  </a:lnTo>
                  <a:lnTo>
                    <a:pt x="11842" y="811"/>
                  </a:lnTo>
                  <a:lnTo>
                    <a:pt x="11944" y="880"/>
                  </a:lnTo>
                  <a:lnTo>
                    <a:pt x="12040" y="948"/>
                  </a:lnTo>
                  <a:lnTo>
                    <a:pt x="12129" y="1018"/>
                  </a:lnTo>
                  <a:lnTo>
                    <a:pt x="12210" y="1085"/>
                  </a:lnTo>
                  <a:lnTo>
                    <a:pt x="12283" y="1153"/>
                  </a:lnTo>
                  <a:lnTo>
                    <a:pt x="12348" y="1219"/>
                  </a:lnTo>
                  <a:lnTo>
                    <a:pt x="12405" y="1283"/>
                  </a:lnTo>
                  <a:lnTo>
                    <a:pt x="12454" y="1346"/>
                  </a:lnTo>
                  <a:close/>
                </a:path>
              </a:pathLst>
            </a:custGeom>
            <a:solidFill>
              <a:srgbClr val="9F6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3" name="Freeform 269">
              <a:extLst>
                <a:ext uri="{FF2B5EF4-FFF2-40B4-BE49-F238E27FC236}">
                  <a16:creationId xmlns:a16="http://schemas.microsoft.com/office/drawing/2014/main" id="{ED0508B7-2BF7-4F5C-95F9-BDD3AE92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2397"/>
              <a:ext cx="1030" cy="865"/>
            </a:xfrm>
            <a:custGeom>
              <a:avLst/>
              <a:gdLst>
                <a:gd name="T0" fmla="*/ 1574 w 13396"/>
                <a:gd name="T1" fmla="*/ 4419 h 11236"/>
                <a:gd name="T2" fmla="*/ 2288 w 13396"/>
                <a:gd name="T3" fmla="*/ 3309 h 11236"/>
                <a:gd name="T4" fmla="*/ 3082 w 13396"/>
                <a:gd name="T5" fmla="*/ 2438 h 11236"/>
                <a:gd name="T6" fmla="*/ 3940 w 13396"/>
                <a:gd name="T7" fmla="*/ 1766 h 11236"/>
                <a:gd name="T8" fmla="*/ 4846 w 13396"/>
                <a:gd name="T9" fmla="*/ 1249 h 11236"/>
                <a:gd name="T10" fmla="*/ 5783 w 13396"/>
                <a:gd name="T11" fmla="*/ 843 h 11236"/>
                <a:gd name="T12" fmla="*/ 6737 w 13396"/>
                <a:gd name="T13" fmla="*/ 507 h 11236"/>
                <a:gd name="T14" fmla="*/ 7691 w 13396"/>
                <a:gd name="T15" fmla="*/ 198 h 11236"/>
                <a:gd name="T16" fmla="*/ 8478 w 13396"/>
                <a:gd name="T17" fmla="*/ 25 h 11236"/>
                <a:gd name="T18" fmla="*/ 9198 w 13396"/>
                <a:gd name="T19" fmla="*/ 5 h 11236"/>
                <a:gd name="T20" fmla="*/ 9888 w 13396"/>
                <a:gd name="T21" fmla="*/ 86 h 11236"/>
                <a:gd name="T22" fmla="*/ 10529 w 13396"/>
                <a:gd name="T23" fmla="*/ 247 h 11236"/>
                <a:gd name="T24" fmla="*/ 11105 w 13396"/>
                <a:gd name="T25" fmla="*/ 465 h 11236"/>
                <a:gd name="T26" fmla="*/ 11598 w 13396"/>
                <a:gd name="T27" fmla="*/ 720 h 11236"/>
                <a:gd name="T28" fmla="*/ 11991 w 13396"/>
                <a:gd name="T29" fmla="*/ 989 h 11236"/>
                <a:gd name="T30" fmla="*/ 12266 w 13396"/>
                <a:gd name="T31" fmla="*/ 1250 h 11236"/>
                <a:gd name="T32" fmla="*/ 12444 w 13396"/>
                <a:gd name="T33" fmla="*/ 1517 h 11236"/>
                <a:gd name="T34" fmla="*/ 12612 w 13396"/>
                <a:gd name="T35" fmla="*/ 1846 h 11236"/>
                <a:gd name="T36" fmla="*/ 12772 w 13396"/>
                <a:gd name="T37" fmla="*/ 2230 h 11236"/>
                <a:gd name="T38" fmla="*/ 12918 w 13396"/>
                <a:gd name="T39" fmla="*/ 2654 h 11236"/>
                <a:gd name="T40" fmla="*/ 13051 w 13396"/>
                <a:gd name="T41" fmla="*/ 3107 h 11236"/>
                <a:gd name="T42" fmla="*/ 13166 w 13396"/>
                <a:gd name="T43" fmla="*/ 3578 h 11236"/>
                <a:gd name="T44" fmla="*/ 13260 w 13396"/>
                <a:gd name="T45" fmla="*/ 4053 h 11236"/>
                <a:gd name="T46" fmla="*/ 13330 w 13396"/>
                <a:gd name="T47" fmla="*/ 4520 h 11236"/>
                <a:gd name="T48" fmla="*/ 13369 w 13396"/>
                <a:gd name="T49" fmla="*/ 4885 h 11236"/>
                <a:gd name="T50" fmla="*/ 13391 w 13396"/>
                <a:gd name="T51" fmla="*/ 5261 h 11236"/>
                <a:gd name="T52" fmla="*/ 13393 w 13396"/>
                <a:gd name="T53" fmla="*/ 5669 h 11236"/>
                <a:gd name="T54" fmla="*/ 13360 w 13396"/>
                <a:gd name="T55" fmla="*/ 6093 h 11236"/>
                <a:gd name="T56" fmla="*/ 13282 w 13396"/>
                <a:gd name="T57" fmla="*/ 6515 h 11236"/>
                <a:gd name="T58" fmla="*/ 13150 w 13396"/>
                <a:gd name="T59" fmla="*/ 6919 h 11236"/>
                <a:gd name="T60" fmla="*/ 12948 w 13396"/>
                <a:gd name="T61" fmla="*/ 7289 h 11236"/>
                <a:gd name="T62" fmla="*/ 12669 w 13396"/>
                <a:gd name="T63" fmla="*/ 7605 h 11236"/>
                <a:gd name="T64" fmla="*/ 12371 w 13396"/>
                <a:gd name="T65" fmla="*/ 7795 h 11236"/>
                <a:gd name="T66" fmla="*/ 12044 w 13396"/>
                <a:gd name="T67" fmla="*/ 7941 h 11236"/>
                <a:gd name="T68" fmla="*/ 11689 w 13396"/>
                <a:gd name="T69" fmla="*/ 8070 h 11236"/>
                <a:gd name="T70" fmla="*/ 11321 w 13396"/>
                <a:gd name="T71" fmla="*/ 8187 h 11236"/>
                <a:gd name="T72" fmla="*/ 10691 w 13396"/>
                <a:gd name="T73" fmla="*/ 8361 h 11236"/>
                <a:gd name="T74" fmla="*/ 10153 w 13396"/>
                <a:gd name="T75" fmla="*/ 8507 h 11236"/>
                <a:gd name="T76" fmla="*/ 9874 w 13396"/>
                <a:gd name="T77" fmla="*/ 8595 h 11236"/>
                <a:gd name="T78" fmla="*/ 9339 w 13396"/>
                <a:gd name="T79" fmla="*/ 8774 h 11236"/>
                <a:gd name="T80" fmla="*/ 8640 w 13396"/>
                <a:gd name="T81" fmla="*/ 9002 h 11236"/>
                <a:gd name="T82" fmla="*/ 7867 w 13396"/>
                <a:gd name="T83" fmla="*/ 9238 h 11236"/>
                <a:gd name="T84" fmla="*/ 7384 w 13396"/>
                <a:gd name="T85" fmla="*/ 9372 h 11236"/>
                <a:gd name="T86" fmla="*/ 7209 w 13396"/>
                <a:gd name="T87" fmla="*/ 9415 h 11236"/>
                <a:gd name="T88" fmla="*/ 6884 w 13396"/>
                <a:gd name="T89" fmla="*/ 9491 h 11236"/>
                <a:gd name="T90" fmla="*/ 6373 w 13396"/>
                <a:gd name="T91" fmla="*/ 9612 h 11236"/>
                <a:gd name="T92" fmla="*/ 5739 w 13396"/>
                <a:gd name="T93" fmla="*/ 9764 h 11236"/>
                <a:gd name="T94" fmla="*/ 5028 w 13396"/>
                <a:gd name="T95" fmla="*/ 9944 h 11236"/>
                <a:gd name="T96" fmla="*/ 4405 w 13396"/>
                <a:gd name="T97" fmla="*/ 10122 h 11236"/>
                <a:gd name="T98" fmla="*/ 3866 w 13396"/>
                <a:gd name="T99" fmla="*/ 10292 h 11236"/>
                <a:gd name="T100" fmla="*/ 3029 w 13396"/>
                <a:gd name="T101" fmla="*/ 10581 h 11236"/>
                <a:gd name="T102" fmla="*/ 2176 w 13396"/>
                <a:gd name="T103" fmla="*/ 10876 h 11236"/>
                <a:gd name="T104" fmla="*/ 1614 w 13396"/>
                <a:gd name="T105" fmla="*/ 11052 h 11236"/>
                <a:gd name="T106" fmla="*/ 1007 w 13396"/>
                <a:gd name="T107" fmla="*/ 11222 h 11236"/>
                <a:gd name="T108" fmla="*/ 570 w 13396"/>
                <a:gd name="T109" fmla="*/ 11188 h 11236"/>
                <a:gd name="T110" fmla="*/ 252 w 13396"/>
                <a:gd name="T111" fmla="*/ 10922 h 11236"/>
                <a:gd name="T112" fmla="*/ 60 w 13396"/>
                <a:gd name="T113" fmla="*/ 10435 h 11236"/>
                <a:gd name="T114" fmla="*/ 0 w 13396"/>
                <a:gd name="T115" fmla="*/ 9737 h 11236"/>
                <a:gd name="T116" fmla="*/ 82 w 13396"/>
                <a:gd name="T117" fmla="*/ 8840 h 11236"/>
                <a:gd name="T118" fmla="*/ 313 w 13396"/>
                <a:gd name="T119" fmla="*/ 7754 h 11236"/>
                <a:gd name="T120" fmla="*/ 702 w 13396"/>
                <a:gd name="T121" fmla="*/ 6491 h 1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96" h="11236">
                  <a:moveTo>
                    <a:pt x="1100" y="5435"/>
                  </a:moveTo>
                  <a:lnTo>
                    <a:pt x="1252" y="5077"/>
                  </a:lnTo>
                  <a:lnTo>
                    <a:pt x="1409" y="4739"/>
                  </a:lnTo>
                  <a:lnTo>
                    <a:pt x="1574" y="4419"/>
                  </a:lnTo>
                  <a:lnTo>
                    <a:pt x="1744" y="4116"/>
                  </a:lnTo>
                  <a:lnTo>
                    <a:pt x="1920" y="3831"/>
                  </a:lnTo>
                  <a:lnTo>
                    <a:pt x="2101" y="3561"/>
                  </a:lnTo>
                  <a:lnTo>
                    <a:pt x="2288" y="3309"/>
                  </a:lnTo>
                  <a:lnTo>
                    <a:pt x="2480" y="3070"/>
                  </a:lnTo>
                  <a:lnTo>
                    <a:pt x="2677" y="2846"/>
                  </a:lnTo>
                  <a:lnTo>
                    <a:pt x="2877" y="2635"/>
                  </a:lnTo>
                  <a:lnTo>
                    <a:pt x="3082" y="2438"/>
                  </a:lnTo>
                  <a:lnTo>
                    <a:pt x="3291" y="2253"/>
                  </a:lnTo>
                  <a:lnTo>
                    <a:pt x="3504" y="2080"/>
                  </a:lnTo>
                  <a:lnTo>
                    <a:pt x="3720" y="1918"/>
                  </a:lnTo>
                  <a:lnTo>
                    <a:pt x="3940" y="1766"/>
                  </a:lnTo>
                  <a:lnTo>
                    <a:pt x="4162" y="1624"/>
                  </a:lnTo>
                  <a:lnTo>
                    <a:pt x="4388" y="1491"/>
                  </a:lnTo>
                  <a:lnTo>
                    <a:pt x="4616" y="1366"/>
                  </a:lnTo>
                  <a:lnTo>
                    <a:pt x="4846" y="1249"/>
                  </a:lnTo>
                  <a:lnTo>
                    <a:pt x="5078" y="1139"/>
                  </a:lnTo>
                  <a:lnTo>
                    <a:pt x="5311" y="1035"/>
                  </a:lnTo>
                  <a:lnTo>
                    <a:pt x="5547" y="936"/>
                  </a:lnTo>
                  <a:lnTo>
                    <a:pt x="5783" y="843"/>
                  </a:lnTo>
                  <a:lnTo>
                    <a:pt x="6021" y="754"/>
                  </a:lnTo>
                  <a:lnTo>
                    <a:pt x="6259" y="670"/>
                  </a:lnTo>
                  <a:lnTo>
                    <a:pt x="6498" y="587"/>
                  </a:lnTo>
                  <a:lnTo>
                    <a:pt x="6737" y="507"/>
                  </a:lnTo>
                  <a:lnTo>
                    <a:pt x="6976" y="429"/>
                  </a:lnTo>
                  <a:lnTo>
                    <a:pt x="7215" y="352"/>
                  </a:lnTo>
                  <a:lnTo>
                    <a:pt x="7454" y="275"/>
                  </a:lnTo>
                  <a:lnTo>
                    <a:pt x="7691" y="198"/>
                  </a:lnTo>
                  <a:lnTo>
                    <a:pt x="7929" y="120"/>
                  </a:lnTo>
                  <a:lnTo>
                    <a:pt x="8112" y="80"/>
                  </a:lnTo>
                  <a:lnTo>
                    <a:pt x="8296" y="49"/>
                  </a:lnTo>
                  <a:lnTo>
                    <a:pt x="8478" y="25"/>
                  </a:lnTo>
                  <a:lnTo>
                    <a:pt x="8660" y="9"/>
                  </a:lnTo>
                  <a:lnTo>
                    <a:pt x="8840" y="1"/>
                  </a:lnTo>
                  <a:lnTo>
                    <a:pt x="9020" y="0"/>
                  </a:lnTo>
                  <a:lnTo>
                    <a:pt x="9198" y="5"/>
                  </a:lnTo>
                  <a:lnTo>
                    <a:pt x="9374" y="17"/>
                  </a:lnTo>
                  <a:lnTo>
                    <a:pt x="9548" y="35"/>
                  </a:lnTo>
                  <a:lnTo>
                    <a:pt x="9719" y="58"/>
                  </a:lnTo>
                  <a:lnTo>
                    <a:pt x="9888" y="86"/>
                  </a:lnTo>
                  <a:lnTo>
                    <a:pt x="10053" y="120"/>
                  </a:lnTo>
                  <a:lnTo>
                    <a:pt x="10215" y="158"/>
                  </a:lnTo>
                  <a:lnTo>
                    <a:pt x="10374" y="201"/>
                  </a:lnTo>
                  <a:lnTo>
                    <a:pt x="10529" y="247"/>
                  </a:lnTo>
                  <a:lnTo>
                    <a:pt x="10680" y="297"/>
                  </a:lnTo>
                  <a:lnTo>
                    <a:pt x="10826" y="351"/>
                  </a:lnTo>
                  <a:lnTo>
                    <a:pt x="10968" y="406"/>
                  </a:lnTo>
                  <a:lnTo>
                    <a:pt x="11105" y="465"/>
                  </a:lnTo>
                  <a:lnTo>
                    <a:pt x="11236" y="526"/>
                  </a:lnTo>
                  <a:lnTo>
                    <a:pt x="11363" y="590"/>
                  </a:lnTo>
                  <a:lnTo>
                    <a:pt x="11484" y="654"/>
                  </a:lnTo>
                  <a:lnTo>
                    <a:pt x="11598" y="720"/>
                  </a:lnTo>
                  <a:lnTo>
                    <a:pt x="11706" y="787"/>
                  </a:lnTo>
                  <a:lnTo>
                    <a:pt x="11808" y="854"/>
                  </a:lnTo>
                  <a:lnTo>
                    <a:pt x="11903" y="921"/>
                  </a:lnTo>
                  <a:lnTo>
                    <a:pt x="11991" y="989"/>
                  </a:lnTo>
                  <a:lnTo>
                    <a:pt x="12071" y="1055"/>
                  </a:lnTo>
                  <a:lnTo>
                    <a:pt x="12144" y="1122"/>
                  </a:lnTo>
                  <a:lnTo>
                    <a:pt x="12209" y="1187"/>
                  </a:lnTo>
                  <a:lnTo>
                    <a:pt x="12266" y="1250"/>
                  </a:lnTo>
                  <a:lnTo>
                    <a:pt x="12314" y="1312"/>
                  </a:lnTo>
                  <a:lnTo>
                    <a:pt x="12358" y="1375"/>
                  </a:lnTo>
                  <a:lnTo>
                    <a:pt x="12401" y="1444"/>
                  </a:lnTo>
                  <a:lnTo>
                    <a:pt x="12444" y="1517"/>
                  </a:lnTo>
                  <a:lnTo>
                    <a:pt x="12487" y="1594"/>
                  </a:lnTo>
                  <a:lnTo>
                    <a:pt x="12529" y="1674"/>
                  </a:lnTo>
                  <a:lnTo>
                    <a:pt x="12571" y="1759"/>
                  </a:lnTo>
                  <a:lnTo>
                    <a:pt x="12612" y="1846"/>
                  </a:lnTo>
                  <a:lnTo>
                    <a:pt x="12653" y="1937"/>
                  </a:lnTo>
                  <a:lnTo>
                    <a:pt x="12694" y="2033"/>
                  </a:lnTo>
                  <a:lnTo>
                    <a:pt x="12732" y="2129"/>
                  </a:lnTo>
                  <a:lnTo>
                    <a:pt x="12772" y="2230"/>
                  </a:lnTo>
                  <a:lnTo>
                    <a:pt x="12809" y="2332"/>
                  </a:lnTo>
                  <a:lnTo>
                    <a:pt x="12847" y="2437"/>
                  </a:lnTo>
                  <a:lnTo>
                    <a:pt x="12883" y="2545"/>
                  </a:lnTo>
                  <a:lnTo>
                    <a:pt x="12918" y="2654"/>
                  </a:lnTo>
                  <a:lnTo>
                    <a:pt x="12954" y="2766"/>
                  </a:lnTo>
                  <a:lnTo>
                    <a:pt x="12987" y="2878"/>
                  </a:lnTo>
                  <a:lnTo>
                    <a:pt x="13020" y="2993"/>
                  </a:lnTo>
                  <a:lnTo>
                    <a:pt x="13051" y="3107"/>
                  </a:lnTo>
                  <a:lnTo>
                    <a:pt x="13082" y="3224"/>
                  </a:lnTo>
                  <a:lnTo>
                    <a:pt x="13111" y="3342"/>
                  </a:lnTo>
                  <a:lnTo>
                    <a:pt x="13139" y="3460"/>
                  </a:lnTo>
                  <a:lnTo>
                    <a:pt x="13166" y="3578"/>
                  </a:lnTo>
                  <a:lnTo>
                    <a:pt x="13191" y="3697"/>
                  </a:lnTo>
                  <a:lnTo>
                    <a:pt x="13216" y="3816"/>
                  </a:lnTo>
                  <a:lnTo>
                    <a:pt x="13238" y="3935"/>
                  </a:lnTo>
                  <a:lnTo>
                    <a:pt x="13260" y="4053"/>
                  </a:lnTo>
                  <a:lnTo>
                    <a:pt x="13280" y="4171"/>
                  </a:lnTo>
                  <a:lnTo>
                    <a:pt x="13298" y="4288"/>
                  </a:lnTo>
                  <a:lnTo>
                    <a:pt x="13315" y="4405"/>
                  </a:lnTo>
                  <a:lnTo>
                    <a:pt x="13330" y="4520"/>
                  </a:lnTo>
                  <a:lnTo>
                    <a:pt x="13344" y="4634"/>
                  </a:lnTo>
                  <a:lnTo>
                    <a:pt x="13353" y="4714"/>
                  </a:lnTo>
                  <a:lnTo>
                    <a:pt x="13361" y="4798"/>
                  </a:lnTo>
                  <a:lnTo>
                    <a:pt x="13369" y="4885"/>
                  </a:lnTo>
                  <a:lnTo>
                    <a:pt x="13376" y="4975"/>
                  </a:lnTo>
                  <a:lnTo>
                    <a:pt x="13383" y="5067"/>
                  </a:lnTo>
                  <a:lnTo>
                    <a:pt x="13388" y="5164"/>
                  </a:lnTo>
                  <a:lnTo>
                    <a:pt x="13391" y="5261"/>
                  </a:lnTo>
                  <a:lnTo>
                    <a:pt x="13395" y="5361"/>
                  </a:lnTo>
                  <a:lnTo>
                    <a:pt x="13396" y="5462"/>
                  </a:lnTo>
                  <a:lnTo>
                    <a:pt x="13395" y="5565"/>
                  </a:lnTo>
                  <a:lnTo>
                    <a:pt x="13393" y="5669"/>
                  </a:lnTo>
                  <a:lnTo>
                    <a:pt x="13388" y="5774"/>
                  </a:lnTo>
                  <a:lnTo>
                    <a:pt x="13381" y="5880"/>
                  </a:lnTo>
                  <a:lnTo>
                    <a:pt x="13372" y="5987"/>
                  </a:lnTo>
                  <a:lnTo>
                    <a:pt x="13360" y="6093"/>
                  </a:lnTo>
                  <a:lnTo>
                    <a:pt x="13345" y="6199"/>
                  </a:lnTo>
                  <a:lnTo>
                    <a:pt x="13327" y="6305"/>
                  </a:lnTo>
                  <a:lnTo>
                    <a:pt x="13307" y="6411"/>
                  </a:lnTo>
                  <a:lnTo>
                    <a:pt x="13282" y="6515"/>
                  </a:lnTo>
                  <a:lnTo>
                    <a:pt x="13254" y="6619"/>
                  </a:lnTo>
                  <a:lnTo>
                    <a:pt x="13223" y="6720"/>
                  </a:lnTo>
                  <a:lnTo>
                    <a:pt x="13188" y="6821"/>
                  </a:lnTo>
                  <a:lnTo>
                    <a:pt x="13150" y="6919"/>
                  </a:lnTo>
                  <a:lnTo>
                    <a:pt x="13106" y="7016"/>
                  </a:lnTo>
                  <a:lnTo>
                    <a:pt x="13058" y="7109"/>
                  </a:lnTo>
                  <a:lnTo>
                    <a:pt x="13006" y="7200"/>
                  </a:lnTo>
                  <a:lnTo>
                    <a:pt x="12948" y="7289"/>
                  </a:lnTo>
                  <a:lnTo>
                    <a:pt x="12886" y="7373"/>
                  </a:lnTo>
                  <a:lnTo>
                    <a:pt x="12820" y="7455"/>
                  </a:lnTo>
                  <a:lnTo>
                    <a:pt x="12747" y="7532"/>
                  </a:lnTo>
                  <a:lnTo>
                    <a:pt x="12669" y="7605"/>
                  </a:lnTo>
                  <a:lnTo>
                    <a:pt x="12587" y="7675"/>
                  </a:lnTo>
                  <a:lnTo>
                    <a:pt x="12517" y="7716"/>
                  </a:lnTo>
                  <a:lnTo>
                    <a:pt x="12445" y="7755"/>
                  </a:lnTo>
                  <a:lnTo>
                    <a:pt x="12371" y="7795"/>
                  </a:lnTo>
                  <a:lnTo>
                    <a:pt x="12292" y="7832"/>
                  </a:lnTo>
                  <a:lnTo>
                    <a:pt x="12212" y="7870"/>
                  </a:lnTo>
                  <a:lnTo>
                    <a:pt x="12129" y="7905"/>
                  </a:lnTo>
                  <a:lnTo>
                    <a:pt x="12044" y="7941"/>
                  </a:lnTo>
                  <a:lnTo>
                    <a:pt x="11958" y="7974"/>
                  </a:lnTo>
                  <a:lnTo>
                    <a:pt x="11869" y="8007"/>
                  </a:lnTo>
                  <a:lnTo>
                    <a:pt x="11780" y="8039"/>
                  </a:lnTo>
                  <a:lnTo>
                    <a:pt x="11689" y="8070"/>
                  </a:lnTo>
                  <a:lnTo>
                    <a:pt x="11597" y="8100"/>
                  </a:lnTo>
                  <a:lnTo>
                    <a:pt x="11505" y="8130"/>
                  </a:lnTo>
                  <a:lnTo>
                    <a:pt x="11413" y="8159"/>
                  </a:lnTo>
                  <a:lnTo>
                    <a:pt x="11321" y="8187"/>
                  </a:lnTo>
                  <a:lnTo>
                    <a:pt x="11228" y="8214"/>
                  </a:lnTo>
                  <a:lnTo>
                    <a:pt x="11045" y="8266"/>
                  </a:lnTo>
                  <a:lnTo>
                    <a:pt x="10865" y="8315"/>
                  </a:lnTo>
                  <a:lnTo>
                    <a:pt x="10691" y="8361"/>
                  </a:lnTo>
                  <a:lnTo>
                    <a:pt x="10525" y="8406"/>
                  </a:lnTo>
                  <a:lnTo>
                    <a:pt x="10367" y="8448"/>
                  </a:lnTo>
                  <a:lnTo>
                    <a:pt x="10221" y="8488"/>
                  </a:lnTo>
                  <a:lnTo>
                    <a:pt x="10153" y="8507"/>
                  </a:lnTo>
                  <a:lnTo>
                    <a:pt x="10089" y="8525"/>
                  </a:lnTo>
                  <a:lnTo>
                    <a:pt x="10028" y="8543"/>
                  </a:lnTo>
                  <a:lnTo>
                    <a:pt x="9973" y="8560"/>
                  </a:lnTo>
                  <a:lnTo>
                    <a:pt x="9874" y="8595"/>
                  </a:lnTo>
                  <a:lnTo>
                    <a:pt x="9761" y="8633"/>
                  </a:lnTo>
                  <a:lnTo>
                    <a:pt x="9633" y="8676"/>
                  </a:lnTo>
                  <a:lnTo>
                    <a:pt x="9492" y="8724"/>
                  </a:lnTo>
                  <a:lnTo>
                    <a:pt x="9339" y="8774"/>
                  </a:lnTo>
                  <a:lnTo>
                    <a:pt x="9176" y="8829"/>
                  </a:lnTo>
                  <a:lnTo>
                    <a:pt x="9005" y="8885"/>
                  </a:lnTo>
                  <a:lnTo>
                    <a:pt x="8825" y="8944"/>
                  </a:lnTo>
                  <a:lnTo>
                    <a:pt x="8640" y="9002"/>
                  </a:lnTo>
                  <a:lnTo>
                    <a:pt x="8451" y="9062"/>
                  </a:lnTo>
                  <a:lnTo>
                    <a:pt x="8257" y="9121"/>
                  </a:lnTo>
                  <a:lnTo>
                    <a:pt x="8063" y="9180"/>
                  </a:lnTo>
                  <a:lnTo>
                    <a:pt x="7867" y="9238"/>
                  </a:lnTo>
                  <a:lnTo>
                    <a:pt x="7672" y="9293"/>
                  </a:lnTo>
                  <a:lnTo>
                    <a:pt x="7575" y="9320"/>
                  </a:lnTo>
                  <a:lnTo>
                    <a:pt x="7479" y="9346"/>
                  </a:lnTo>
                  <a:lnTo>
                    <a:pt x="7384" y="9372"/>
                  </a:lnTo>
                  <a:lnTo>
                    <a:pt x="7290" y="9395"/>
                  </a:lnTo>
                  <a:lnTo>
                    <a:pt x="7280" y="9397"/>
                  </a:lnTo>
                  <a:lnTo>
                    <a:pt x="7254" y="9404"/>
                  </a:lnTo>
                  <a:lnTo>
                    <a:pt x="7209" y="9415"/>
                  </a:lnTo>
                  <a:lnTo>
                    <a:pt x="7149" y="9429"/>
                  </a:lnTo>
                  <a:lnTo>
                    <a:pt x="7075" y="9446"/>
                  </a:lnTo>
                  <a:lnTo>
                    <a:pt x="6986" y="9467"/>
                  </a:lnTo>
                  <a:lnTo>
                    <a:pt x="6884" y="9491"/>
                  </a:lnTo>
                  <a:lnTo>
                    <a:pt x="6771" y="9517"/>
                  </a:lnTo>
                  <a:lnTo>
                    <a:pt x="6648" y="9546"/>
                  </a:lnTo>
                  <a:lnTo>
                    <a:pt x="6514" y="9578"/>
                  </a:lnTo>
                  <a:lnTo>
                    <a:pt x="6373" y="9612"/>
                  </a:lnTo>
                  <a:lnTo>
                    <a:pt x="6223" y="9647"/>
                  </a:lnTo>
                  <a:lnTo>
                    <a:pt x="6067" y="9684"/>
                  </a:lnTo>
                  <a:lnTo>
                    <a:pt x="5905" y="9723"/>
                  </a:lnTo>
                  <a:lnTo>
                    <a:pt x="5739" y="9764"/>
                  </a:lnTo>
                  <a:lnTo>
                    <a:pt x="5569" y="9804"/>
                  </a:lnTo>
                  <a:lnTo>
                    <a:pt x="5381" y="9852"/>
                  </a:lnTo>
                  <a:lnTo>
                    <a:pt x="5200" y="9898"/>
                  </a:lnTo>
                  <a:lnTo>
                    <a:pt x="5028" y="9944"/>
                  </a:lnTo>
                  <a:lnTo>
                    <a:pt x="4862" y="9991"/>
                  </a:lnTo>
                  <a:lnTo>
                    <a:pt x="4704" y="10034"/>
                  </a:lnTo>
                  <a:lnTo>
                    <a:pt x="4552" y="10078"/>
                  </a:lnTo>
                  <a:lnTo>
                    <a:pt x="4405" y="10122"/>
                  </a:lnTo>
                  <a:lnTo>
                    <a:pt x="4264" y="10165"/>
                  </a:lnTo>
                  <a:lnTo>
                    <a:pt x="4127" y="10208"/>
                  </a:lnTo>
                  <a:lnTo>
                    <a:pt x="3995" y="10251"/>
                  </a:lnTo>
                  <a:lnTo>
                    <a:pt x="3866" y="10292"/>
                  </a:lnTo>
                  <a:lnTo>
                    <a:pt x="3741" y="10334"/>
                  </a:lnTo>
                  <a:lnTo>
                    <a:pt x="3498" y="10417"/>
                  </a:lnTo>
                  <a:lnTo>
                    <a:pt x="3262" y="10499"/>
                  </a:lnTo>
                  <a:lnTo>
                    <a:pt x="3029" y="10581"/>
                  </a:lnTo>
                  <a:lnTo>
                    <a:pt x="2795" y="10664"/>
                  </a:lnTo>
                  <a:lnTo>
                    <a:pt x="2555" y="10747"/>
                  </a:lnTo>
                  <a:lnTo>
                    <a:pt x="2306" y="10832"/>
                  </a:lnTo>
                  <a:lnTo>
                    <a:pt x="2176" y="10876"/>
                  </a:lnTo>
                  <a:lnTo>
                    <a:pt x="2042" y="10919"/>
                  </a:lnTo>
                  <a:lnTo>
                    <a:pt x="1905" y="10963"/>
                  </a:lnTo>
                  <a:lnTo>
                    <a:pt x="1763" y="11007"/>
                  </a:lnTo>
                  <a:lnTo>
                    <a:pt x="1614" y="11052"/>
                  </a:lnTo>
                  <a:lnTo>
                    <a:pt x="1461" y="11098"/>
                  </a:lnTo>
                  <a:lnTo>
                    <a:pt x="1301" y="11146"/>
                  </a:lnTo>
                  <a:lnTo>
                    <a:pt x="1133" y="11193"/>
                  </a:lnTo>
                  <a:lnTo>
                    <a:pt x="1007" y="11222"/>
                  </a:lnTo>
                  <a:lnTo>
                    <a:pt x="887" y="11236"/>
                  </a:lnTo>
                  <a:lnTo>
                    <a:pt x="774" y="11234"/>
                  </a:lnTo>
                  <a:lnTo>
                    <a:pt x="668" y="11218"/>
                  </a:lnTo>
                  <a:lnTo>
                    <a:pt x="570" y="11188"/>
                  </a:lnTo>
                  <a:lnTo>
                    <a:pt x="479" y="11142"/>
                  </a:lnTo>
                  <a:lnTo>
                    <a:pt x="396" y="11083"/>
                  </a:lnTo>
                  <a:lnTo>
                    <a:pt x="320" y="11010"/>
                  </a:lnTo>
                  <a:lnTo>
                    <a:pt x="252" y="10922"/>
                  </a:lnTo>
                  <a:lnTo>
                    <a:pt x="191" y="10820"/>
                  </a:lnTo>
                  <a:lnTo>
                    <a:pt x="139" y="10706"/>
                  </a:lnTo>
                  <a:lnTo>
                    <a:pt x="95" y="10576"/>
                  </a:lnTo>
                  <a:lnTo>
                    <a:pt x="60" y="10435"/>
                  </a:lnTo>
                  <a:lnTo>
                    <a:pt x="32" y="10280"/>
                  </a:lnTo>
                  <a:lnTo>
                    <a:pt x="12" y="10111"/>
                  </a:lnTo>
                  <a:lnTo>
                    <a:pt x="2" y="9931"/>
                  </a:lnTo>
                  <a:lnTo>
                    <a:pt x="0" y="9737"/>
                  </a:lnTo>
                  <a:lnTo>
                    <a:pt x="7" y="9530"/>
                  </a:lnTo>
                  <a:lnTo>
                    <a:pt x="23" y="9312"/>
                  </a:lnTo>
                  <a:lnTo>
                    <a:pt x="48" y="9082"/>
                  </a:lnTo>
                  <a:lnTo>
                    <a:pt x="82" y="8840"/>
                  </a:lnTo>
                  <a:lnTo>
                    <a:pt x="126" y="8585"/>
                  </a:lnTo>
                  <a:lnTo>
                    <a:pt x="178" y="8320"/>
                  </a:lnTo>
                  <a:lnTo>
                    <a:pt x="241" y="8042"/>
                  </a:lnTo>
                  <a:lnTo>
                    <a:pt x="313" y="7754"/>
                  </a:lnTo>
                  <a:lnTo>
                    <a:pt x="396" y="7455"/>
                  </a:lnTo>
                  <a:lnTo>
                    <a:pt x="488" y="7144"/>
                  </a:lnTo>
                  <a:lnTo>
                    <a:pt x="589" y="6823"/>
                  </a:lnTo>
                  <a:lnTo>
                    <a:pt x="702" y="6491"/>
                  </a:lnTo>
                  <a:lnTo>
                    <a:pt x="824" y="6150"/>
                  </a:lnTo>
                  <a:lnTo>
                    <a:pt x="956" y="5797"/>
                  </a:lnTo>
                  <a:lnTo>
                    <a:pt x="1100" y="5435"/>
                  </a:lnTo>
                  <a:close/>
                </a:path>
              </a:pathLst>
            </a:custGeom>
            <a:solidFill>
              <a:srgbClr val="AE7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4" name="Freeform 270">
              <a:extLst>
                <a:ext uri="{FF2B5EF4-FFF2-40B4-BE49-F238E27FC236}">
                  <a16:creationId xmlns:a16="http://schemas.microsoft.com/office/drawing/2014/main" id="{784483D7-B7BA-4723-862D-43F211DCC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" y="2402"/>
              <a:ext cx="1019" cy="854"/>
            </a:xfrm>
            <a:custGeom>
              <a:avLst/>
              <a:gdLst>
                <a:gd name="T0" fmla="*/ 1570 w 13253"/>
                <a:gd name="T1" fmla="*/ 4362 h 11107"/>
                <a:gd name="T2" fmla="*/ 2278 w 13253"/>
                <a:gd name="T3" fmla="*/ 3267 h 11107"/>
                <a:gd name="T4" fmla="*/ 3063 w 13253"/>
                <a:gd name="T5" fmla="*/ 2408 h 11107"/>
                <a:gd name="T6" fmla="*/ 3912 w 13253"/>
                <a:gd name="T7" fmla="*/ 1745 h 11107"/>
                <a:gd name="T8" fmla="*/ 4808 w 13253"/>
                <a:gd name="T9" fmla="*/ 1234 h 11107"/>
                <a:gd name="T10" fmla="*/ 5735 w 13253"/>
                <a:gd name="T11" fmla="*/ 834 h 11107"/>
                <a:gd name="T12" fmla="*/ 6678 w 13253"/>
                <a:gd name="T13" fmla="*/ 502 h 11107"/>
                <a:gd name="T14" fmla="*/ 7619 w 13253"/>
                <a:gd name="T15" fmla="*/ 196 h 11107"/>
                <a:gd name="T16" fmla="*/ 8397 w 13253"/>
                <a:gd name="T17" fmla="*/ 25 h 11107"/>
                <a:gd name="T18" fmla="*/ 9110 w 13253"/>
                <a:gd name="T19" fmla="*/ 4 h 11107"/>
                <a:gd name="T20" fmla="*/ 9791 w 13253"/>
                <a:gd name="T21" fmla="*/ 82 h 11107"/>
                <a:gd name="T22" fmla="*/ 10423 w 13253"/>
                <a:gd name="T23" fmla="*/ 237 h 11107"/>
                <a:gd name="T24" fmla="*/ 10990 w 13253"/>
                <a:gd name="T25" fmla="*/ 450 h 11107"/>
                <a:gd name="T26" fmla="*/ 11476 w 13253"/>
                <a:gd name="T27" fmla="*/ 700 h 11107"/>
                <a:gd name="T28" fmla="*/ 11862 w 13253"/>
                <a:gd name="T29" fmla="*/ 964 h 11107"/>
                <a:gd name="T30" fmla="*/ 12132 w 13253"/>
                <a:gd name="T31" fmla="*/ 1223 h 11107"/>
                <a:gd name="T32" fmla="*/ 12307 w 13253"/>
                <a:gd name="T33" fmla="*/ 1488 h 11107"/>
                <a:gd name="T34" fmla="*/ 12474 w 13253"/>
                <a:gd name="T35" fmla="*/ 1817 h 11107"/>
                <a:gd name="T36" fmla="*/ 12633 w 13253"/>
                <a:gd name="T37" fmla="*/ 2203 h 11107"/>
                <a:gd name="T38" fmla="*/ 12780 w 13253"/>
                <a:gd name="T39" fmla="*/ 2630 h 11107"/>
                <a:gd name="T40" fmla="*/ 12912 w 13253"/>
                <a:gd name="T41" fmla="*/ 3086 h 11107"/>
                <a:gd name="T42" fmla="*/ 13026 w 13253"/>
                <a:gd name="T43" fmla="*/ 3557 h 11107"/>
                <a:gd name="T44" fmla="*/ 13120 w 13253"/>
                <a:gd name="T45" fmla="*/ 4031 h 11107"/>
                <a:gd name="T46" fmla="*/ 13188 w 13253"/>
                <a:gd name="T47" fmla="*/ 4495 h 11107"/>
                <a:gd name="T48" fmla="*/ 13227 w 13253"/>
                <a:gd name="T49" fmla="*/ 4855 h 11107"/>
                <a:gd name="T50" fmla="*/ 13250 w 13253"/>
                <a:gd name="T51" fmla="*/ 5225 h 11107"/>
                <a:gd name="T52" fmla="*/ 13251 w 13253"/>
                <a:gd name="T53" fmla="*/ 5626 h 11107"/>
                <a:gd name="T54" fmla="*/ 13219 w 13253"/>
                <a:gd name="T55" fmla="*/ 6040 h 11107"/>
                <a:gd name="T56" fmla="*/ 13141 w 13253"/>
                <a:gd name="T57" fmla="*/ 6453 h 11107"/>
                <a:gd name="T58" fmla="*/ 13006 w 13253"/>
                <a:gd name="T59" fmla="*/ 6847 h 11107"/>
                <a:gd name="T60" fmla="*/ 12803 w 13253"/>
                <a:gd name="T61" fmla="*/ 7206 h 11107"/>
                <a:gd name="T62" fmla="*/ 12519 w 13253"/>
                <a:gd name="T63" fmla="*/ 7513 h 11107"/>
                <a:gd name="T64" fmla="*/ 12253 w 13253"/>
                <a:gd name="T65" fmla="*/ 7682 h 11107"/>
                <a:gd name="T66" fmla="*/ 11957 w 13253"/>
                <a:gd name="T67" fmla="*/ 7810 h 11107"/>
                <a:gd name="T68" fmla="*/ 11616 w 13253"/>
                <a:gd name="T69" fmla="*/ 7932 h 11107"/>
                <a:gd name="T70" fmla="*/ 11251 w 13253"/>
                <a:gd name="T71" fmla="*/ 8045 h 11107"/>
                <a:gd name="T72" fmla="*/ 10613 w 13253"/>
                <a:gd name="T73" fmla="*/ 8225 h 11107"/>
                <a:gd name="T74" fmla="*/ 10068 w 13253"/>
                <a:gd name="T75" fmla="*/ 8376 h 11107"/>
                <a:gd name="T76" fmla="*/ 9792 w 13253"/>
                <a:gd name="T77" fmla="*/ 8465 h 11107"/>
                <a:gd name="T78" fmla="*/ 9256 w 13253"/>
                <a:gd name="T79" fmla="*/ 8651 h 11107"/>
                <a:gd name="T80" fmla="*/ 8557 w 13253"/>
                <a:gd name="T81" fmla="*/ 8886 h 11107"/>
                <a:gd name="T82" fmla="*/ 7797 w 13253"/>
                <a:gd name="T83" fmla="*/ 9122 h 11107"/>
                <a:gd name="T84" fmla="*/ 7337 w 13253"/>
                <a:gd name="T85" fmla="*/ 9252 h 11107"/>
                <a:gd name="T86" fmla="*/ 7161 w 13253"/>
                <a:gd name="T87" fmla="*/ 9296 h 11107"/>
                <a:gd name="T88" fmla="*/ 6819 w 13253"/>
                <a:gd name="T89" fmla="*/ 9378 h 11107"/>
                <a:gd name="T90" fmla="*/ 6298 w 13253"/>
                <a:gd name="T91" fmla="*/ 9502 h 11107"/>
                <a:gd name="T92" fmla="*/ 5686 w 13253"/>
                <a:gd name="T93" fmla="*/ 9647 h 11107"/>
                <a:gd name="T94" fmla="*/ 5061 w 13253"/>
                <a:gd name="T95" fmla="*/ 9801 h 11107"/>
                <a:gd name="T96" fmla="*/ 4486 w 13253"/>
                <a:gd name="T97" fmla="*/ 9963 h 11107"/>
                <a:gd name="T98" fmla="*/ 3951 w 13253"/>
                <a:gd name="T99" fmla="*/ 10130 h 11107"/>
                <a:gd name="T100" fmla="*/ 3058 w 13253"/>
                <a:gd name="T101" fmla="*/ 10433 h 11107"/>
                <a:gd name="T102" fmla="*/ 2139 w 13253"/>
                <a:gd name="T103" fmla="*/ 10746 h 11107"/>
                <a:gd name="T104" fmla="*/ 1566 w 13253"/>
                <a:gd name="T105" fmla="*/ 10927 h 11107"/>
                <a:gd name="T106" fmla="*/ 975 w 13253"/>
                <a:gd name="T107" fmla="*/ 11093 h 11107"/>
                <a:gd name="T108" fmla="*/ 546 w 13253"/>
                <a:gd name="T109" fmla="*/ 11060 h 11107"/>
                <a:gd name="T110" fmla="*/ 236 w 13253"/>
                <a:gd name="T111" fmla="*/ 10797 h 11107"/>
                <a:gd name="T112" fmla="*/ 51 w 13253"/>
                <a:gd name="T113" fmla="*/ 10314 h 11107"/>
                <a:gd name="T114" fmla="*/ 0 w 13253"/>
                <a:gd name="T115" fmla="*/ 9623 h 11107"/>
                <a:gd name="T116" fmla="*/ 86 w 13253"/>
                <a:gd name="T117" fmla="*/ 8735 h 11107"/>
                <a:gd name="T118" fmla="*/ 319 w 13253"/>
                <a:gd name="T119" fmla="*/ 7660 h 11107"/>
                <a:gd name="T120" fmla="*/ 706 w 13253"/>
                <a:gd name="T121" fmla="*/ 6411 h 1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53" h="11107">
                  <a:moveTo>
                    <a:pt x="1101" y="5365"/>
                  </a:moveTo>
                  <a:lnTo>
                    <a:pt x="1251" y="5013"/>
                  </a:lnTo>
                  <a:lnTo>
                    <a:pt x="1408" y="4678"/>
                  </a:lnTo>
                  <a:lnTo>
                    <a:pt x="1570" y="4362"/>
                  </a:lnTo>
                  <a:lnTo>
                    <a:pt x="1739" y="4063"/>
                  </a:lnTo>
                  <a:lnTo>
                    <a:pt x="1913" y="3782"/>
                  </a:lnTo>
                  <a:lnTo>
                    <a:pt x="2093" y="3516"/>
                  </a:lnTo>
                  <a:lnTo>
                    <a:pt x="2278" y="3267"/>
                  </a:lnTo>
                  <a:lnTo>
                    <a:pt x="2467" y="3031"/>
                  </a:lnTo>
                  <a:lnTo>
                    <a:pt x="2662" y="2810"/>
                  </a:lnTo>
                  <a:lnTo>
                    <a:pt x="2861" y="2603"/>
                  </a:lnTo>
                  <a:lnTo>
                    <a:pt x="3063" y="2408"/>
                  </a:lnTo>
                  <a:lnTo>
                    <a:pt x="3271" y="2225"/>
                  </a:lnTo>
                  <a:lnTo>
                    <a:pt x="3480" y="2055"/>
                  </a:lnTo>
                  <a:lnTo>
                    <a:pt x="3694" y="1894"/>
                  </a:lnTo>
                  <a:lnTo>
                    <a:pt x="3912" y="1745"/>
                  </a:lnTo>
                  <a:lnTo>
                    <a:pt x="4132" y="1604"/>
                  </a:lnTo>
                  <a:lnTo>
                    <a:pt x="4355" y="1473"/>
                  </a:lnTo>
                  <a:lnTo>
                    <a:pt x="4580" y="1350"/>
                  </a:lnTo>
                  <a:lnTo>
                    <a:pt x="4808" y="1234"/>
                  </a:lnTo>
                  <a:lnTo>
                    <a:pt x="5037" y="1126"/>
                  </a:lnTo>
                  <a:lnTo>
                    <a:pt x="5268" y="1023"/>
                  </a:lnTo>
                  <a:lnTo>
                    <a:pt x="5501" y="926"/>
                  </a:lnTo>
                  <a:lnTo>
                    <a:pt x="5735" y="834"/>
                  </a:lnTo>
                  <a:lnTo>
                    <a:pt x="5969" y="746"/>
                  </a:lnTo>
                  <a:lnTo>
                    <a:pt x="6205" y="662"/>
                  </a:lnTo>
                  <a:lnTo>
                    <a:pt x="6441" y="581"/>
                  </a:lnTo>
                  <a:lnTo>
                    <a:pt x="6678" y="502"/>
                  </a:lnTo>
                  <a:lnTo>
                    <a:pt x="6913" y="425"/>
                  </a:lnTo>
                  <a:lnTo>
                    <a:pt x="7150" y="348"/>
                  </a:lnTo>
                  <a:lnTo>
                    <a:pt x="7385" y="272"/>
                  </a:lnTo>
                  <a:lnTo>
                    <a:pt x="7619" y="196"/>
                  </a:lnTo>
                  <a:lnTo>
                    <a:pt x="7854" y="117"/>
                  </a:lnTo>
                  <a:lnTo>
                    <a:pt x="8036" y="79"/>
                  </a:lnTo>
                  <a:lnTo>
                    <a:pt x="8217" y="48"/>
                  </a:lnTo>
                  <a:lnTo>
                    <a:pt x="8397" y="25"/>
                  </a:lnTo>
                  <a:lnTo>
                    <a:pt x="8578" y="9"/>
                  </a:lnTo>
                  <a:lnTo>
                    <a:pt x="8757" y="1"/>
                  </a:lnTo>
                  <a:lnTo>
                    <a:pt x="8935" y="0"/>
                  </a:lnTo>
                  <a:lnTo>
                    <a:pt x="9110" y="4"/>
                  </a:lnTo>
                  <a:lnTo>
                    <a:pt x="9283" y="15"/>
                  </a:lnTo>
                  <a:lnTo>
                    <a:pt x="9456" y="32"/>
                  </a:lnTo>
                  <a:lnTo>
                    <a:pt x="9625" y="54"/>
                  </a:lnTo>
                  <a:lnTo>
                    <a:pt x="9791" y="82"/>
                  </a:lnTo>
                  <a:lnTo>
                    <a:pt x="9954" y="114"/>
                  </a:lnTo>
                  <a:lnTo>
                    <a:pt x="10114" y="152"/>
                  </a:lnTo>
                  <a:lnTo>
                    <a:pt x="10271" y="192"/>
                  </a:lnTo>
                  <a:lnTo>
                    <a:pt x="10423" y="237"/>
                  </a:lnTo>
                  <a:lnTo>
                    <a:pt x="10572" y="287"/>
                  </a:lnTo>
                  <a:lnTo>
                    <a:pt x="10716" y="338"/>
                  </a:lnTo>
                  <a:lnTo>
                    <a:pt x="10856" y="393"/>
                  </a:lnTo>
                  <a:lnTo>
                    <a:pt x="10990" y="450"/>
                  </a:lnTo>
                  <a:lnTo>
                    <a:pt x="11121" y="510"/>
                  </a:lnTo>
                  <a:lnTo>
                    <a:pt x="11245" y="571"/>
                  </a:lnTo>
                  <a:lnTo>
                    <a:pt x="11364" y="635"/>
                  </a:lnTo>
                  <a:lnTo>
                    <a:pt x="11476" y="700"/>
                  </a:lnTo>
                  <a:lnTo>
                    <a:pt x="11582" y="765"/>
                  </a:lnTo>
                  <a:lnTo>
                    <a:pt x="11682" y="831"/>
                  </a:lnTo>
                  <a:lnTo>
                    <a:pt x="11776" y="898"/>
                  </a:lnTo>
                  <a:lnTo>
                    <a:pt x="11862" y="964"/>
                  </a:lnTo>
                  <a:lnTo>
                    <a:pt x="11941" y="1031"/>
                  </a:lnTo>
                  <a:lnTo>
                    <a:pt x="12012" y="1096"/>
                  </a:lnTo>
                  <a:lnTo>
                    <a:pt x="12076" y="1160"/>
                  </a:lnTo>
                  <a:lnTo>
                    <a:pt x="12132" y="1223"/>
                  </a:lnTo>
                  <a:lnTo>
                    <a:pt x="12179" y="1285"/>
                  </a:lnTo>
                  <a:lnTo>
                    <a:pt x="12222" y="1349"/>
                  </a:lnTo>
                  <a:lnTo>
                    <a:pt x="12265" y="1416"/>
                  </a:lnTo>
                  <a:lnTo>
                    <a:pt x="12307" y="1488"/>
                  </a:lnTo>
                  <a:lnTo>
                    <a:pt x="12350" y="1565"/>
                  </a:lnTo>
                  <a:lnTo>
                    <a:pt x="12392" y="1645"/>
                  </a:lnTo>
                  <a:lnTo>
                    <a:pt x="12434" y="1730"/>
                  </a:lnTo>
                  <a:lnTo>
                    <a:pt x="12474" y="1817"/>
                  </a:lnTo>
                  <a:lnTo>
                    <a:pt x="12515" y="1909"/>
                  </a:lnTo>
                  <a:lnTo>
                    <a:pt x="12555" y="2005"/>
                  </a:lnTo>
                  <a:lnTo>
                    <a:pt x="12594" y="2102"/>
                  </a:lnTo>
                  <a:lnTo>
                    <a:pt x="12633" y="2203"/>
                  </a:lnTo>
                  <a:lnTo>
                    <a:pt x="12671" y="2307"/>
                  </a:lnTo>
                  <a:lnTo>
                    <a:pt x="12708" y="2412"/>
                  </a:lnTo>
                  <a:lnTo>
                    <a:pt x="12744" y="2520"/>
                  </a:lnTo>
                  <a:lnTo>
                    <a:pt x="12780" y="2630"/>
                  </a:lnTo>
                  <a:lnTo>
                    <a:pt x="12815" y="2741"/>
                  </a:lnTo>
                  <a:lnTo>
                    <a:pt x="12848" y="2855"/>
                  </a:lnTo>
                  <a:lnTo>
                    <a:pt x="12881" y="2969"/>
                  </a:lnTo>
                  <a:lnTo>
                    <a:pt x="12912" y="3086"/>
                  </a:lnTo>
                  <a:lnTo>
                    <a:pt x="12943" y="3203"/>
                  </a:lnTo>
                  <a:lnTo>
                    <a:pt x="12972" y="3320"/>
                  </a:lnTo>
                  <a:lnTo>
                    <a:pt x="13000" y="3438"/>
                  </a:lnTo>
                  <a:lnTo>
                    <a:pt x="13026" y="3557"/>
                  </a:lnTo>
                  <a:lnTo>
                    <a:pt x="13052" y="3676"/>
                  </a:lnTo>
                  <a:lnTo>
                    <a:pt x="13076" y="3795"/>
                  </a:lnTo>
                  <a:lnTo>
                    <a:pt x="13098" y="3913"/>
                  </a:lnTo>
                  <a:lnTo>
                    <a:pt x="13120" y="4031"/>
                  </a:lnTo>
                  <a:lnTo>
                    <a:pt x="13139" y="4149"/>
                  </a:lnTo>
                  <a:lnTo>
                    <a:pt x="13157" y="4265"/>
                  </a:lnTo>
                  <a:lnTo>
                    <a:pt x="13173" y="4380"/>
                  </a:lnTo>
                  <a:lnTo>
                    <a:pt x="13188" y="4495"/>
                  </a:lnTo>
                  <a:lnTo>
                    <a:pt x="13201" y="4607"/>
                  </a:lnTo>
                  <a:lnTo>
                    <a:pt x="13209" y="4686"/>
                  </a:lnTo>
                  <a:lnTo>
                    <a:pt x="13218" y="4769"/>
                  </a:lnTo>
                  <a:lnTo>
                    <a:pt x="13227" y="4855"/>
                  </a:lnTo>
                  <a:lnTo>
                    <a:pt x="13233" y="4943"/>
                  </a:lnTo>
                  <a:lnTo>
                    <a:pt x="13239" y="5035"/>
                  </a:lnTo>
                  <a:lnTo>
                    <a:pt x="13246" y="5129"/>
                  </a:lnTo>
                  <a:lnTo>
                    <a:pt x="13250" y="5225"/>
                  </a:lnTo>
                  <a:lnTo>
                    <a:pt x="13252" y="5323"/>
                  </a:lnTo>
                  <a:lnTo>
                    <a:pt x="13253" y="5423"/>
                  </a:lnTo>
                  <a:lnTo>
                    <a:pt x="13253" y="5523"/>
                  </a:lnTo>
                  <a:lnTo>
                    <a:pt x="13251" y="5626"/>
                  </a:lnTo>
                  <a:lnTo>
                    <a:pt x="13247" y="5729"/>
                  </a:lnTo>
                  <a:lnTo>
                    <a:pt x="13239" y="5833"/>
                  </a:lnTo>
                  <a:lnTo>
                    <a:pt x="13231" y="5937"/>
                  </a:lnTo>
                  <a:lnTo>
                    <a:pt x="13219" y="6040"/>
                  </a:lnTo>
                  <a:lnTo>
                    <a:pt x="13204" y="6144"/>
                  </a:lnTo>
                  <a:lnTo>
                    <a:pt x="13187" y="6248"/>
                  </a:lnTo>
                  <a:lnTo>
                    <a:pt x="13166" y="6351"/>
                  </a:lnTo>
                  <a:lnTo>
                    <a:pt x="13141" y="6453"/>
                  </a:lnTo>
                  <a:lnTo>
                    <a:pt x="13113" y="6554"/>
                  </a:lnTo>
                  <a:lnTo>
                    <a:pt x="13082" y="6654"/>
                  </a:lnTo>
                  <a:lnTo>
                    <a:pt x="13047" y="6751"/>
                  </a:lnTo>
                  <a:lnTo>
                    <a:pt x="13006" y="6847"/>
                  </a:lnTo>
                  <a:lnTo>
                    <a:pt x="12962" y="6941"/>
                  </a:lnTo>
                  <a:lnTo>
                    <a:pt x="12914" y="7032"/>
                  </a:lnTo>
                  <a:lnTo>
                    <a:pt x="12862" y="7121"/>
                  </a:lnTo>
                  <a:lnTo>
                    <a:pt x="12803" y="7206"/>
                  </a:lnTo>
                  <a:lnTo>
                    <a:pt x="12741" y="7288"/>
                  </a:lnTo>
                  <a:lnTo>
                    <a:pt x="12672" y="7367"/>
                  </a:lnTo>
                  <a:lnTo>
                    <a:pt x="12598" y="7442"/>
                  </a:lnTo>
                  <a:lnTo>
                    <a:pt x="12519" y="7513"/>
                  </a:lnTo>
                  <a:lnTo>
                    <a:pt x="12435" y="7580"/>
                  </a:lnTo>
                  <a:lnTo>
                    <a:pt x="12379" y="7614"/>
                  </a:lnTo>
                  <a:lnTo>
                    <a:pt x="12318" y="7647"/>
                  </a:lnTo>
                  <a:lnTo>
                    <a:pt x="12253" y="7682"/>
                  </a:lnTo>
                  <a:lnTo>
                    <a:pt x="12184" y="7714"/>
                  </a:lnTo>
                  <a:lnTo>
                    <a:pt x="12112" y="7747"/>
                  </a:lnTo>
                  <a:lnTo>
                    <a:pt x="12036" y="7779"/>
                  </a:lnTo>
                  <a:lnTo>
                    <a:pt x="11957" y="7810"/>
                  </a:lnTo>
                  <a:lnTo>
                    <a:pt x="11875" y="7841"/>
                  </a:lnTo>
                  <a:lnTo>
                    <a:pt x="11791" y="7872"/>
                  </a:lnTo>
                  <a:lnTo>
                    <a:pt x="11705" y="7902"/>
                  </a:lnTo>
                  <a:lnTo>
                    <a:pt x="11616" y="7932"/>
                  </a:lnTo>
                  <a:lnTo>
                    <a:pt x="11526" y="7961"/>
                  </a:lnTo>
                  <a:lnTo>
                    <a:pt x="11435" y="7990"/>
                  </a:lnTo>
                  <a:lnTo>
                    <a:pt x="11343" y="8018"/>
                  </a:lnTo>
                  <a:lnTo>
                    <a:pt x="11251" y="8045"/>
                  </a:lnTo>
                  <a:lnTo>
                    <a:pt x="11158" y="8073"/>
                  </a:lnTo>
                  <a:lnTo>
                    <a:pt x="10973" y="8126"/>
                  </a:lnTo>
                  <a:lnTo>
                    <a:pt x="10791" y="8176"/>
                  </a:lnTo>
                  <a:lnTo>
                    <a:pt x="10613" y="8225"/>
                  </a:lnTo>
                  <a:lnTo>
                    <a:pt x="10443" y="8271"/>
                  </a:lnTo>
                  <a:lnTo>
                    <a:pt x="10283" y="8315"/>
                  </a:lnTo>
                  <a:lnTo>
                    <a:pt x="10136" y="8356"/>
                  </a:lnTo>
                  <a:lnTo>
                    <a:pt x="10068" y="8376"/>
                  </a:lnTo>
                  <a:lnTo>
                    <a:pt x="10004" y="8396"/>
                  </a:lnTo>
                  <a:lnTo>
                    <a:pt x="9944" y="8414"/>
                  </a:lnTo>
                  <a:lnTo>
                    <a:pt x="9889" y="8432"/>
                  </a:lnTo>
                  <a:lnTo>
                    <a:pt x="9792" y="8465"/>
                  </a:lnTo>
                  <a:lnTo>
                    <a:pt x="9678" y="8505"/>
                  </a:lnTo>
                  <a:lnTo>
                    <a:pt x="9551" y="8550"/>
                  </a:lnTo>
                  <a:lnTo>
                    <a:pt x="9409" y="8598"/>
                  </a:lnTo>
                  <a:lnTo>
                    <a:pt x="9256" y="8651"/>
                  </a:lnTo>
                  <a:lnTo>
                    <a:pt x="9092" y="8707"/>
                  </a:lnTo>
                  <a:lnTo>
                    <a:pt x="8921" y="8765"/>
                  </a:lnTo>
                  <a:lnTo>
                    <a:pt x="8741" y="8825"/>
                  </a:lnTo>
                  <a:lnTo>
                    <a:pt x="8557" y="8886"/>
                  </a:lnTo>
                  <a:lnTo>
                    <a:pt x="8368" y="8946"/>
                  </a:lnTo>
                  <a:lnTo>
                    <a:pt x="8178" y="9007"/>
                  </a:lnTo>
                  <a:lnTo>
                    <a:pt x="7988" y="9066"/>
                  </a:lnTo>
                  <a:lnTo>
                    <a:pt x="7797" y="9122"/>
                  </a:lnTo>
                  <a:lnTo>
                    <a:pt x="7610" y="9177"/>
                  </a:lnTo>
                  <a:lnTo>
                    <a:pt x="7518" y="9203"/>
                  </a:lnTo>
                  <a:lnTo>
                    <a:pt x="7427" y="9228"/>
                  </a:lnTo>
                  <a:lnTo>
                    <a:pt x="7337" y="9252"/>
                  </a:lnTo>
                  <a:lnTo>
                    <a:pt x="7249" y="9275"/>
                  </a:lnTo>
                  <a:lnTo>
                    <a:pt x="7238" y="9278"/>
                  </a:lnTo>
                  <a:lnTo>
                    <a:pt x="7210" y="9285"/>
                  </a:lnTo>
                  <a:lnTo>
                    <a:pt x="7161" y="9296"/>
                  </a:lnTo>
                  <a:lnTo>
                    <a:pt x="7097" y="9312"/>
                  </a:lnTo>
                  <a:lnTo>
                    <a:pt x="7018" y="9330"/>
                  </a:lnTo>
                  <a:lnTo>
                    <a:pt x="6925" y="9353"/>
                  </a:lnTo>
                  <a:lnTo>
                    <a:pt x="6819" y="9378"/>
                  </a:lnTo>
                  <a:lnTo>
                    <a:pt x="6701" y="9406"/>
                  </a:lnTo>
                  <a:lnTo>
                    <a:pt x="6575" y="9436"/>
                  </a:lnTo>
                  <a:lnTo>
                    <a:pt x="6440" y="9468"/>
                  </a:lnTo>
                  <a:lnTo>
                    <a:pt x="6298" y="9502"/>
                  </a:lnTo>
                  <a:lnTo>
                    <a:pt x="6149" y="9538"/>
                  </a:lnTo>
                  <a:lnTo>
                    <a:pt x="5997" y="9573"/>
                  </a:lnTo>
                  <a:lnTo>
                    <a:pt x="5842" y="9611"/>
                  </a:lnTo>
                  <a:lnTo>
                    <a:pt x="5686" y="9647"/>
                  </a:lnTo>
                  <a:lnTo>
                    <a:pt x="5529" y="9684"/>
                  </a:lnTo>
                  <a:lnTo>
                    <a:pt x="5369" y="9723"/>
                  </a:lnTo>
                  <a:lnTo>
                    <a:pt x="5213" y="9761"/>
                  </a:lnTo>
                  <a:lnTo>
                    <a:pt x="5061" y="9801"/>
                  </a:lnTo>
                  <a:lnTo>
                    <a:pt x="4913" y="9841"/>
                  </a:lnTo>
                  <a:lnTo>
                    <a:pt x="4768" y="9881"/>
                  </a:lnTo>
                  <a:lnTo>
                    <a:pt x="4625" y="9922"/>
                  </a:lnTo>
                  <a:lnTo>
                    <a:pt x="4486" y="9963"/>
                  </a:lnTo>
                  <a:lnTo>
                    <a:pt x="4349" y="10003"/>
                  </a:lnTo>
                  <a:lnTo>
                    <a:pt x="4214" y="10045"/>
                  </a:lnTo>
                  <a:lnTo>
                    <a:pt x="4082" y="10087"/>
                  </a:lnTo>
                  <a:lnTo>
                    <a:pt x="3951" y="10130"/>
                  </a:lnTo>
                  <a:lnTo>
                    <a:pt x="3822" y="10173"/>
                  </a:lnTo>
                  <a:lnTo>
                    <a:pt x="3566" y="10258"/>
                  </a:lnTo>
                  <a:lnTo>
                    <a:pt x="3311" y="10345"/>
                  </a:lnTo>
                  <a:lnTo>
                    <a:pt x="3058" y="10433"/>
                  </a:lnTo>
                  <a:lnTo>
                    <a:pt x="2802" y="10522"/>
                  </a:lnTo>
                  <a:lnTo>
                    <a:pt x="2542" y="10611"/>
                  </a:lnTo>
                  <a:lnTo>
                    <a:pt x="2276" y="10701"/>
                  </a:lnTo>
                  <a:lnTo>
                    <a:pt x="2139" y="10746"/>
                  </a:lnTo>
                  <a:lnTo>
                    <a:pt x="2001" y="10791"/>
                  </a:lnTo>
                  <a:lnTo>
                    <a:pt x="1858" y="10836"/>
                  </a:lnTo>
                  <a:lnTo>
                    <a:pt x="1714" y="10882"/>
                  </a:lnTo>
                  <a:lnTo>
                    <a:pt x="1566" y="10927"/>
                  </a:lnTo>
                  <a:lnTo>
                    <a:pt x="1415" y="10973"/>
                  </a:lnTo>
                  <a:lnTo>
                    <a:pt x="1260" y="11018"/>
                  </a:lnTo>
                  <a:lnTo>
                    <a:pt x="1101" y="11064"/>
                  </a:lnTo>
                  <a:lnTo>
                    <a:pt x="975" y="11093"/>
                  </a:lnTo>
                  <a:lnTo>
                    <a:pt x="858" y="11107"/>
                  </a:lnTo>
                  <a:lnTo>
                    <a:pt x="746" y="11106"/>
                  </a:lnTo>
                  <a:lnTo>
                    <a:pt x="643" y="11091"/>
                  </a:lnTo>
                  <a:lnTo>
                    <a:pt x="546" y="11060"/>
                  </a:lnTo>
                  <a:lnTo>
                    <a:pt x="457" y="11016"/>
                  </a:lnTo>
                  <a:lnTo>
                    <a:pt x="376" y="10957"/>
                  </a:lnTo>
                  <a:lnTo>
                    <a:pt x="302" y="10883"/>
                  </a:lnTo>
                  <a:lnTo>
                    <a:pt x="236" y="10797"/>
                  </a:lnTo>
                  <a:lnTo>
                    <a:pt x="178" y="10696"/>
                  </a:lnTo>
                  <a:lnTo>
                    <a:pt x="128" y="10583"/>
                  </a:lnTo>
                  <a:lnTo>
                    <a:pt x="85" y="10455"/>
                  </a:lnTo>
                  <a:lnTo>
                    <a:pt x="51" y="10314"/>
                  </a:lnTo>
                  <a:lnTo>
                    <a:pt x="25" y="10161"/>
                  </a:lnTo>
                  <a:lnTo>
                    <a:pt x="8" y="9994"/>
                  </a:lnTo>
                  <a:lnTo>
                    <a:pt x="0" y="9815"/>
                  </a:lnTo>
                  <a:lnTo>
                    <a:pt x="0" y="9623"/>
                  </a:lnTo>
                  <a:lnTo>
                    <a:pt x="7" y="9419"/>
                  </a:lnTo>
                  <a:lnTo>
                    <a:pt x="25" y="9203"/>
                  </a:lnTo>
                  <a:lnTo>
                    <a:pt x="51" y="8975"/>
                  </a:lnTo>
                  <a:lnTo>
                    <a:pt x="86" y="8735"/>
                  </a:lnTo>
                  <a:lnTo>
                    <a:pt x="130" y="8483"/>
                  </a:lnTo>
                  <a:lnTo>
                    <a:pt x="185" y="8220"/>
                  </a:lnTo>
                  <a:lnTo>
                    <a:pt x="247" y="7946"/>
                  </a:lnTo>
                  <a:lnTo>
                    <a:pt x="319" y="7660"/>
                  </a:lnTo>
                  <a:lnTo>
                    <a:pt x="402" y="7364"/>
                  </a:lnTo>
                  <a:lnTo>
                    <a:pt x="493" y="7056"/>
                  </a:lnTo>
                  <a:lnTo>
                    <a:pt x="594" y="6738"/>
                  </a:lnTo>
                  <a:lnTo>
                    <a:pt x="706" y="6411"/>
                  </a:lnTo>
                  <a:lnTo>
                    <a:pt x="828" y="6073"/>
                  </a:lnTo>
                  <a:lnTo>
                    <a:pt x="959" y="5724"/>
                  </a:lnTo>
                  <a:lnTo>
                    <a:pt x="1101" y="5365"/>
                  </a:lnTo>
                  <a:close/>
                </a:path>
              </a:pathLst>
            </a:custGeom>
            <a:solidFill>
              <a:srgbClr val="C19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5" name="Freeform 271">
              <a:extLst>
                <a:ext uri="{FF2B5EF4-FFF2-40B4-BE49-F238E27FC236}">
                  <a16:creationId xmlns:a16="http://schemas.microsoft.com/office/drawing/2014/main" id="{6375CAD3-2028-4370-AA62-A0E5AC828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407"/>
              <a:ext cx="1008" cy="844"/>
            </a:xfrm>
            <a:custGeom>
              <a:avLst/>
              <a:gdLst>
                <a:gd name="T0" fmla="*/ 1565 w 13116"/>
                <a:gd name="T1" fmla="*/ 4297 h 10973"/>
                <a:gd name="T2" fmla="*/ 2264 w 13116"/>
                <a:gd name="T3" fmla="*/ 3215 h 10973"/>
                <a:gd name="T4" fmla="*/ 3041 w 13116"/>
                <a:gd name="T5" fmla="*/ 2367 h 10973"/>
                <a:gd name="T6" fmla="*/ 3881 w 13116"/>
                <a:gd name="T7" fmla="*/ 1714 h 10973"/>
                <a:gd name="T8" fmla="*/ 4768 w 13116"/>
                <a:gd name="T9" fmla="*/ 1212 h 10973"/>
                <a:gd name="T10" fmla="*/ 5685 w 13116"/>
                <a:gd name="T11" fmla="*/ 819 h 10973"/>
                <a:gd name="T12" fmla="*/ 6618 w 13116"/>
                <a:gd name="T13" fmla="*/ 494 h 10973"/>
                <a:gd name="T14" fmla="*/ 7548 w 13116"/>
                <a:gd name="T15" fmla="*/ 194 h 10973"/>
                <a:gd name="T16" fmla="*/ 8316 w 13116"/>
                <a:gd name="T17" fmla="*/ 27 h 10973"/>
                <a:gd name="T18" fmla="*/ 9018 w 13116"/>
                <a:gd name="T19" fmla="*/ 5 h 10973"/>
                <a:gd name="T20" fmla="*/ 9688 w 13116"/>
                <a:gd name="T21" fmla="*/ 78 h 10973"/>
                <a:gd name="T22" fmla="*/ 10312 w 13116"/>
                <a:gd name="T23" fmla="*/ 228 h 10973"/>
                <a:gd name="T24" fmla="*/ 10870 w 13116"/>
                <a:gd name="T25" fmla="*/ 435 h 10973"/>
                <a:gd name="T26" fmla="*/ 11348 w 13116"/>
                <a:gd name="T27" fmla="*/ 677 h 10973"/>
                <a:gd name="T28" fmla="*/ 11729 w 13116"/>
                <a:gd name="T29" fmla="*/ 936 h 10973"/>
                <a:gd name="T30" fmla="*/ 11997 w 13116"/>
                <a:gd name="T31" fmla="*/ 1191 h 10973"/>
                <a:gd name="T32" fmla="*/ 12170 w 13116"/>
                <a:gd name="T33" fmla="*/ 1453 h 10973"/>
                <a:gd name="T34" fmla="*/ 12335 w 13116"/>
                <a:gd name="T35" fmla="*/ 1783 h 10973"/>
                <a:gd name="T36" fmla="*/ 12492 w 13116"/>
                <a:gd name="T37" fmla="*/ 2169 h 10973"/>
                <a:gd name="T38" fmla="*/ 12639 w 13116"/>
                <a:gd name="T39" fmla="*/ 2599 h 10973"/>
                <a:gd name="T40" fmla="*/ 12772 w 13116"/>
                <a:gd name="T41" fmla="*/ 3059 h 10973"/>
                <a:gd name="T42" fmla="*/ 12887 w 13116"/>
                <a:gd name="T43" fmla="*/ 3533 h 10973"/>
                <a:gd name="T44" fmla="*/ 12981 w 13116"/>
                <a:gd name="T45" fmla="*/ 4007 h 10973"/>
                <a:gd name="T46" fmla="*/ 13053 w 13116"/>
                <a:gd name="T47" fmla="*/ 4469 h 10973"/>
                <a:gd name="T48" fmla="*/ 13089 w 13116"/>
                <a:gd name="T49" fmla="*/ 4824 h 10973"/>
                <a:gd name="T50" fmla="*/ 13112 w 13116"/>
                <a:gd name="T51" fmla="*/ 5186 h 10973"/>
                <a:gd name="T52" fmla="*/ 13114 w 13116"/>
                <a:gd name="T53" fmla="*/ 5576 h 10973"/>
                <a:gd name="T54" fmla="*/ 13083 w 13116"/>
                <a:gd name="T55" fmla="*/ 5980 h 10973"/>
                <a:gd name="T56" fmla="*/ 13006 w 13116"/>
                <a:gd name="T57" fmla="*/ 6381 h 10973"/>
                <a:gd name="T58" fmla="*/ 12871 w 13116"/>
                <a:gd name="T59" fmla="*/ 6765 h 10973"/>
                <a:gd name="T60" fmla="*/ 12666 w 13116"/>
                <a:gd name="T61" fmla="*/ 7114 h 10973"/>
                <a:gd name="T62" fmla="*/ 12378 w 13116"/>
                <a:gd name="T63" fmla="*/ 7412 h 10973"/>
                <a:gd name="T64" fmla="*/ 12141 w 13116"/>
                <a:gd name="T65" fmla="*/ 7559 h 10973"/>
                <a:gd name="T66" fmla="*/ 11872 w 13116"/>
                <a:gd name="T67" fmla="*/ 7670 h 10973"/>
                <a:gd name="T68" fmla="*/ 11544 w 13116"/>
                <a:gd name="T69" fmla="*/ 7785 h 10973"/>
                <a:gd name="T70" fmla="*/ 10903 w 13116"/>
                <a:gd name="T71" fmla="*/ 7980 h 10973"/>
                <a:gd name="T72" fmla="*/ 10202 w 13116"/>
                <a:gd name="T73" fmla="*/ 8178 h 10973"/>
                <a:gd name="T74" fmla="*/ 9708 w 13116"/>
                <a:gd name="T75" fmla="*/ 8328 h 10973"/>
                <a:gd name="T76" fmla="*/ 9167 w 13116"/>
                <a:gd name="T77" fmla="*/ 8517 h 10973"/>
                <a:gd name="T78" fmla="*/ 8465 w 13116"/>
                <a:gd name="T79" fmla="*/ 8759 h 10973"/>
                <a:gd name="T80" fmla="*/ 7719 w 13116"/>
                <a:gd name="T81" fmla="*/ 9000 h 10973"/>
                <a:gd name="T82" fmla="*/ 7281 w 13116"/>
                <a:gd name="T83" fmla="*/ 9126 h 10973"/>
                <a:gd name="T84" fmla="*/ 7107 w 13116"/>
                <a:gd name="T85" fmla="*/ 9171 h 10973"/>
                <a:gd name="T86" fmla="*/ 6750 w 13116"/>
                <a:gd name="T87" fmla="*/ 9259 h 10973"/>
                <a:gd name="T88" fmla="*/ 6224 w 13116"/>
                <a:gd name="T89" fmla="*/ 9386 h 10973"/>
                <a:gd name="T90" fmla="*/ 5633 w 13116"/>
                <a:gd name="T91" fmla="*/ 9523 h 10973"/>
                <a:gd name="T92" fmla="*/ 5093 w 13116"/>
                <a:gd name="T93" fmla="*/ 9650 h 10973"/>
                <a:gd name="T94" fmla="*/ 4564 w 13116"/>
                <a:gd name="T95" fmla="*/ 9795 h 10973"/>
                <a:gd name="T96" fmla="*/ 4032 w 13116"/>
                <a:gd name="T97" fmla="*/ 9958 h 10973"/>
                <a:gd name="T98" fmla="*/ 3085 w 13116"/>
                <a:gd name="T99" fmla="*/ 10275 h 10973"/>
                <a:gd name="T100" fmla="*/ 2105 w 13116"/>
                <a:gd name="T101" fmla="*/ 10607 h 10973"/>
                <a:gd name="T102" fmla="*/ 1524 w 13116"/>
                <a:gd name="T103" fmla="*/ 10793 h 10973"/>
                <a:gd name="T104" fmla="*/ 953 w 13116"/>
                <a:gd name="T105" fmla="*/ 10958 h 10973"/>
                <a:gd name="T106" fmla="*/ 529 w 13116"/>
                <a:gd name="T107" fmla="*/ 10928 h 10973"/>
                <a:gd name="T108" fmla="*/ 225 w 13116"/>
                <a:gd name="T109" fmla="*/ 10668 h 10973"/>
                <a:gd name="T110" fmla="*/ 48 w 13116"/>
                <a:gd name="T111" fmla="*/ 10188 h 10973"/>
                <a:gd name="T112" fmla="*/ 3 w 13116"/>
                <a:gd name="T113" fmla="*/ 9502 h 10973"/>
                <a:gd name="T114" fmla="*/ 94 w 13116"/>
                <a:gd name="T115" fmla="*/ 8621 h 10973"/>
                <a:gd name="T116" fmla="*/ 329 w 13116"/>
                <a:gd name="T117" fmla="*/ 7557 h 10973"/>
                <a:gd name="T118" fmla="*/ 713 w 13116"/>
                <a:gd name="T119" fmla="*/ 6321 h 10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116" h="10973">
                  <a:moveTo>
                    <a:pt x="1103" y="5288"/>
                  </a:moveTo>
                  <a:lnTo>
                    <a:pt x="1250" y="4939"/>
                  </a:lnTo>
                  <a:lnTo>
                    <a:pt x="1404" y="4610"/>
                  </a:lnTo>
                  <a:lnTo>
                    <a:pt x="1565" y="4297"/>
                  </a:lnTo>
                  <a:lnTo>
                    <a:pt x="1732" y="4002"/>
                  </a:lnTo>
                  <a:lnTo>
                    <a:pt x="1903" y="3723"/>
                  </a:lnTo>
                  <a:lnTo>
                    <a:pt x="2081" y="3461"/>
                  </a:lnTo>
                  <a:lnTo>
                    <a:pt x="2264" y="3215"/>
                  </a:lnTo>
                  <a:lnTo>
                    <a:pt x="2451" y="2983"/>
                  </a:lnTo>
                  <a:lnTo>
                    <a:pt x="2644" y="2764"/>
                  </a:lnTo>
                  <a:lnTo>
                    <a:pt x="2840" y="2560"/>
                  </a:lnTo>
                  <a:lnTo>
                    <a:pt x="3041" y="2367"/>
                  </a:lnTo>
                  <a:lnTo>
                    <a:pt x="3246" y="2187"/>
                  </a:lnTo>
                  <a:lnTo>
                    <a:pt x="3454" y="2019"/>
                  </a:lnTo>
                  <a:lnTo>
                    <a:pt x="3665" y="1862"/>
                  </a:lnTo>
                  <a:lnTo>
                    <a:pt x="3881" y="1714"/>
                  </a:lnTo>
                  <a:lnTo>
                    <a:pt x="4099" y="1576"/>
                  </a:lnTo>
                  <a:lnTo>
                    <a:pt x="4319" y="1446"/>
                  </a:lnTo>
                  <a:lnTo>
                    <a:pt x="4543" y="1325"/>
                  </a:lnTo>
                  <a:lnTo>
                    <a:pt x="4768" y="1212"/>
                  </a:lnTo>
                  <a:lnTo>
                    <a:pt x="4994" y="1105"/>
                  </a:lnTo>
                  <a:lnTo>
                    <a:pt x="5223" y="1004"/>
                  </a:lnTo>
                  <a:lnTo>
                    <a:pt x="5454" y="909"/>
                  </a:lnTo>
                  <a:lnTo>
                    <a:pt x="5685" y="819"/>
                  </a:lnTo>
                  <a:lnTo>
                    <a:pt x="5918" y="734"/>
                  </a:lnTo>
                  <a:lnTo>
                    <a:pt x="6150" y="651"/>
                  </a:lnTo>
                  <a:lnTo>
                    <a:pt x="6383" y="571"/>
                  </a:lnTo>
                  <a:lnTo>
                    <a:pt x="6618" y="494"/>
                  </a:lnTo>
                  <a:lnTo>
                    <a:pt x="6851" y="418"/>
                  </a:lnTo>
                  <a:lnTo>
                    <a:pt x="7084" y="344"/>
                  </a:lnTo>
                  <a:lnTo>
                    <a:pt x="7316" y="269"/>
                  </a:lnTo>
                  <a:lnTo>
                    <a:pt x="7548" y="194"/>
                  </a:lnTo>
                  <a:lnTo>
                    <a:pt x="7779" y="118"/>
                  </a:lnTo>
                  <a:lnTo>
                    <a:pt x="7957" y="79"/>
                  </a:lnTo>
                  <a:lnTo>
                    <a:pt x="8137" y="49"/>
                  </a:lnTo>
                  <a:lnTo>
                    <a:pt x="8316" y="27"/>
                  </a:lnTo>
                  <a:lnTo>
                    <a:pt x="8492" y="11"/>
                  </a:lnTo>
                  <a:lnTo>
                    <a:pt x="8669" y="2"/>
                  </a:lnTo>
                  <a:lnTo>
                    <a:pt x="8845" y="0"/>
                  </a:lnTo>
                  <a:lnTo>
                    <a:pt x="9018" y="5"/>
                  </a:lnTo>
                  <a:lnTo>
                    <a:pt x="9189" y="15"/>
                  </a:lnTo>
                  <a:lnTo>
                    <a:pt x="9358" y="31"/>
                  </a:lnTo>
                  <a:lnTo>
                    <a:pt x="9524" y="53"/>
                  </a:lnTo>
                  <a:lnTo>
                    <a:pt x="9688" y="78"/>
                  </a:lnTo>
                  <a:lnTo>
                    <a:pt x="9849" y="109"/>
                  </a:lnTo>
                  <a:lnTo>
                    <a:pt x="10007" y="146"/>
                  </a:lnTo>
                  <a:lnTo>
                    <a:pt x="10161" y="185"/>
                  </a:lnTo>
                  <a:lnTo>
                    <a:pt x="10312" y="228"/>
                  </a:lnTo>
                  <a:lnTo>
                    <a:pt x="10457" y="275"/>
                  </a:lnTo>
                  <a:lnTo>
                    <a:pt x="10599" y="326"/>
                  </a:lnTo>
                  <a:lnTo>
                    <a:pt x="10737" y="379"/>
                  </a:lnTo>
                  <a:lnTo>
                    <a:pt x="10870" y="435"/>
                  </a:lnTo>
                  <a:lnTo>
                    <a:pt x="10998" y="493"/>
                  </a:lnTo>
                  <a:lnTo>
                    <a:pt x="11121" y="553"/>
                  </a:lnTo>
                  <a:lnTo>
                    <a:pt x="11237" y="615"/>
                  </a:lnTo>
                  <a:lnTo>
                    <a:pt x="11348" y="677"/>
                  </a:lnTo>
                  <a:lnTo>
                    <a:pt x="11453" y="741"/>
                  </a:lnTo>
                  <a:lnTo>
                    <a:pt x="11552" y="805"/>
                  </a:lnTo>
                  <a:lnTo>
                    <a:pt x="11644" y="871"/>
                  </a:lnTo>
                  <a:lnTo>
                    <a:pt x="11729" y="936"/>
                  </a:lnTo>
                  <a:lnTo>
                    <a:pt x="11808" y="1000"/>
                  </a:lnTo>
                  <a:lnTo>
                    <a:pt x="11878" y="1064"/>
                  </a:lnTo>
                  <a:lnTo>
                    <a:pt x="11942" y="1129"/>
                  </a:lnTo>
                  <a:lnTo>
                    <a:pt x="11997" y="1191"/>
                  </a:lnTo>
                  <a:lnTo>
                    <a:pt x="12044" y="1251"/>
                  </a:lnTo>
                  <a:lnTo>
                    <a:pt x="12087" y="1314"/>
                  </a:lnTo>
                  <a:lnTo>
                    <a:pt x="12129" y="1381"/>
                  </a:lnTo>
                  <a:lnTo>
                    <a:pt x="12170" y="1453"/>
                  </a:lnTo>
                  <a:lnTo>
                    <a:pt x="12212" y="1529"/>
                  </a:lnTo>
                  <a:lnTo>
                    <a:pt x="12254" y="1609"/>
                  </a:lnTo>
                  <a:lnTo>
                    <a:pt x="12294" y="1694"/>
                  </a:lnTo>
                  <a:lnTo>
                    <a:pt x="12335" y="1783"/>
                  </a:lnTo>
                  <a:lnTo>
                    <a:pt x="12376" y="1875"/>
                  </a:lnTo>
                  <a:lnTo>
                    <a:pt x="12415" y="1970"/>
                  </a:lnTo>
                  <a:lnTo>
                    <a:pt x="12454" y="2068"/>
                  </a:lnTo>
                  <a:lnTo>
                    <a:pt x="12492" y="2169"/>
                  </a:lnTo>
                  <a:lnTo>
                    <a:pt x="12530" y="2274"/>
                  </a:lnTo>
                  <a:lnTo>
                    <a:pt x="12567" y="2380"/>
                  </a:lnTo>
                  <a:lnTo>
                    <a:pt x="12604" y="2489"/>
                  </a:lnTo>
                  <a:lnTo>
                    <a:pt x="12639" y="2599"/>
                  </a:lnTo>
                  <a:lnTo>
                    <a:pt x="12673" y="2712"/>
                  </a:lnTo>
                  <a:lnTo>
                    <a:pt x="12707" y="2826"/>
                  </a:lnTo>
                  <a:lnTo>
                    <a:pt x="12740" y="2942"/>
                  </a:lnTo>
                  <a:lnTo>
                    <a:pt x="12772" y="3059"/>
                  </a:lnTo>
                  <a:lnTo>
                    <a:pt x="12803" y="3176"/>
                  </a:lnTo>
                  <a:lnTo>
                    <a:pt x="12832" y="3294"/>
                  </a:lnTo>
                  <a:lnTo>
                    <a:pt x="12859" y="3413"/>
                  </a:lnTo>
                  <a:lnTo>
                    <a:pt x="12887" y="3533"/>
                  </a:lnTo>
                  <a:lnTo>
                    <a:pt x="12913" y="3652"/>
                  </a:lnTo>
                  <a:lnTo>
                    <a:pt x="12938" y="3770"/>
                  </a:lnTo>
                  <a:lnTo>
                    <a:pt x="12960" y="3889"/>
                  </a:lnTo>
                  <a:lnTo>
                    <a:pt x="12981" y="4007"/>
                  </a:lnTo>
                  <a:lnTo>
                    <a:pt x="13002" y="4125"/>
                  </a:lnTo>
                  <a:lnTo>
                    <a:pt x="13020" y="4241"/>
                  </a:lnTo>
                  <a:lnTo>
                    <a:pt x="13037" y="4356"/>
                  </a:lnTo>
                  <a:lnTo>
                    <a:pt x="13053" y="4469"/>
                  </a:lnTo>
                  <a:lnTo>
                    <a:pt x="13066" y="4582"/>
                  </a:lnTo>
                  <a:lnTo>
                    <a:pt x="13075" y="4659"/>
                  </a:lnTo>
                  <a:lnTo>
                    <a:pt x="13082" y="4740"/>
                  </a:lnTo>
                  <a:lnTo>
                    <a:pt x="13089" y="4824"/>
                  </a:lnTo>
                  <a:lnTo>
                    <a:pt x="13097" y="4911"/>
                  </a:lnTo>
                  <a:lnTo>
                    <a:pt x="13103" y="5000"/>
                  </a:lnTo>
                  <a:lnTo>
                    <a:pt x="13108" y="5091"/>
                  </a:lnTo>
                  <a:lnTo>
                    <a:pt x="13112" y="5186"/>
                  </a:lnTo>
                  <a:lnTo>
                    <a:pt x="13115" y="5281"/>
                  </a:lnTo>
                  <a:lnTo>
                    <a:pt x="13116" y="5378"/>
                  </a:lnTo>
                  <a:lnTo>
                    <a:pt x="13116" y="5477"/>
                  </a:lnTo>
                  <a:lnTo>
                    <a:pt x="13114" y="5576"/>
                  </a:lnTo>
                  <a:lnTo>
                    <a:pt x="13110" y="5676"/>
                  </a:lnTo>
                  <a:lnTo>
                    <a:pt x="13103" y="5778"/>
                  </a:lnTo>
                  <a:lnTo>
                    <a:pt x="13095" y="5878"/>
                  </a:lnTo>
                  <a:lnTo>
                    <a:pt x="13083" y="5980"/>
                  </a:lnTo>
                  <a:lnTo>
                    <a:pt x="13068" y="6081"/>
                  </a:lnTo>
                  <a:lnTo>
                    <a:pt x="13051" y="6181"/>
                  </a:lnTo>
                  <a:lnTo>
                    <a:pt x="13031" y="6282"/>
                  </a:lnTo>
                  <a:lnTo>
                    <a:pt x="13006" y="6381"/>
                  </a:lnTo>
                  <a:lnTo>
                    <a:pt x="12978" y="6479"/>
                  </a:lnTo>
                  <a:lnTo>
                    <a:pt x="12946" y="6576"/>
                  </a:lnTo>
                  <a:lnTo>
                    <a:pt x="12911" y="6670"/>
                  </a:lnTo>
                  <a:lnTo>
                    <a:pt x="12871" y="6765"/>
                  </a:lnTo>
                  <a:lnTo>
                    <a:pt x="12827" y="6856"/>
                  </a:lnTo>
                  <a:lnTo>
                    <a:pt x="12778" y="6944"/>
                  </a:lnTo>
                  <a:lnTo>
                    <a:pt x="12725" y="7030"/>
                  </a:lnTo>
                  <a:lnTo>
                    <a:pt x="12666" y="7114"/>
                  </a:lnTo>
                  <a:lnTo>
                    <a:pt x="12603" y="7194"/>
                  </a:lnTo>
                  <a:lnTo>
                    <a:pt x="12533" y="7270"/>
                  </a:lnTo>
                  <a:lnTo>
                    <a:pt x="12458" y="7344"/>
                  </a:lnTo>
                  <a:lnTo>
                    <a:pt x="12378" y="7412"/>
                  </a:lnTo>
                  <a:lnTo>
                    <a:pt x="12291" y="7478"/>
                  </a:lnTo>
                  <a:lnTo>
                    <a:pt x="12247" y="7504"/>
                  </a:lnTo>
                  <a:lnTo>
                    <a:pt x="12197" y="7531"/>
                  </a:lnTo>
                  <a:lnTo>
                    <a:pt x="12141" y="7559"/>
                  </a:lnTo>
                  <a:lnTo>
                    <a:pt x="12080" y="7587"/>
                  </a:lnTo>
                  <a:lnTo>
                    <a:pt x="12015" y="7615"/>
                  </a:lnTo>
                  <a:lnTo>
                    <a:pt x="11945" y="7642"/>
                  </a:lnTo>
                  <a:lnTo>
                    <a:pt x="11872" y="7670"/>
                  </a:lnTo>
                  <a:lnTo>
                    <a:pt x="11794" y="7699"/>
                  </a:lnTo>
                  <a:lnTo>
                    <a:pt x="11713" y="7728"/>
                  </a:lnTo>
                  <a:lnTo>
                    <a:pt x="11630" y="7756"/>
                  </a:lnTo>
                  <a:lnTo>
                    <a:pt x="11544" y="7785"/>
                  </a:lnTo>
                  <a:lnTo>
                    <a:pt x="11457" y="7813"/>
                  </a:lnTo>
                  <a:lnTo>
                    <a:pt x="11275" y="7869"/>
                  </a:lnTo>
                  <a:lnTo>
                    <a:pt x="11090" y="7925"/>
                  </a:lnTo>
                  <a:lnTo>
                    <a:pt x="10903" y="7980"/>
                  </a:lnTo>
                  <a:lnTo>
                    <a:pt x="10718" y="8032"/>
                  </a:lnTo>
                  <a:lnTo>
                    <a:pt x="10537" y="8083"/>
                  </a:lnTo>
                  <a:lnTo>
                    <a:pt x="10365" y="8132"/>
                  </a:lnTo>
                  <a:lnTo>
                    <a:pt x="10202" y="8178"/>
                  </a:lnTo>
                  <a:lnTo>
                    <a:pt x="10053" y="8220"/>
                  </a:lnTo>
                  <a:lnTo>
                    <a:pt x="9919" y="8260"/>
                  </a:lnTo>
                  <a:lnTo>
                    <a:pt x="9805" y="8295"/>
                  </a:lnTo>
                  <a:lnTo>
                    <a:pt x="9708" y="8328"/>
                  </a:lnTo>
                  <a:lnTo>
                    <a:pt x="9594" y="8367"/>
                  </a:lnTo>
                  <a:lnTo>
                    <a:pt x="9464" y="8412"/>
                  </a:lnTo>
                  <a:lnTo>
                    <a:pt x="9322" y="8462"/>
                  </a:lnTo>
                  <a:lnTo>
                    <a:pt x="9167" y="8517"/>
                  </a:lnTo>
                  <a:lnTo>
                    <a:pt x="9002" y="8574"/>
                  </a:lnTo>
                  <a:lnTo>
                    <a:pt x="8828" y="8635"/>
                  </a:lnTo>
                  <a:lnTo>
                    <a:pt x="8649" y="8696"/>
                  </a:lnTo>
                  <a:lnTo>
                    <a:pt x="8465" y="8759"/>
                  </a:lnTo>
                  <a:lnTo>
                    <a:pt x="8278" y="8821"/>
                  </a:lnTo>
                  <a:lnTo>
                    <a:pt x="8090" y="8883"/>
                  </a:lnTo>
                  <a:lnTo>
                    <a:pt x="7904" y="8942"/>
                  </a:lnTo>
                  <a:lnTo>
                    <a:pt x="7719" y="9000"/>
                  </a:lnTo>
                  <a:lnTo>
                    <a:pt x="7539" y="9053"/>
                  </a:lnTo>
                  <a:lnTo>
                    <a:pt x="7451" y="9079"/>
                  </a:lnTo>
                  <a:lnTo>
                    <a:pt x="7366" y="9103"/>
                  </a:lnTo>
                  <a:lnTo>
                    <a:pt x="7281" y="9126"/>
                  </a:lnTo>
                  <a:lnTo>
                    <a:pt x="7200" y="9148"/>
                  </a:lnTo>
                  <a:lnTo>
                    <a:pt x="7188" y="9150"/>
                  </a:lnTo>
                  <a:lnTo>
                    <a:pt x="7157" y="9158"/>
                  </a:lnTo>
                  <a:lnTo>
                    <a:pt x="7107" y="9171"/>
                  </a:lnTo>
                  <a:lnTo>
                    <a:pt x="7039" y="9187"/>
                  </a:lnTo>
                  <a:lnTo>
                    <a:pt x="6957" y="9207"/>
                  </a:lnTo>
                  <a:lnTo>
                    <a:pt x="6860" y="9232"/>
                  </a:lnTo>
                  <a:lnTo>
                    <a:pt x="6750" y="9259"/>
                  </a:lnTo>
                  <a:lnTo>
                    <a:pt x="6631" y="9288"/>
                  </a:lnTo>
                  <a:lnTo>
                    <a:pt x="6502" y="9319"/>
                  </a:lnTo>
                  <a:lnTo>
                    <a:pt x="6366" y="9352"/>
                  </a:lnTo>
                  <a:lnTo>
                    <a:pt x="6224" y="9386"/>
                  </a:lnTo>
                  <a:lnTo>
                    <a:pt x="6078" y="9420"/>
                  </a:lnTo>
                  <a:lnTo>
                    <a:pt x="5931" y="9456"/>
                  </a:lnTo>
                  <a:lnTo>
                    <a:pt x="5781" y="9490"/>
                  </a:lnTo>
                  <a:lnTo>
                    <a:pt x="5633" y="9523"/>
                  </a:lnTo>
                  <a:lnTo>
                    <a:pt x="5488" y="9556"/>
                  </a:lnTo>
                  <a:lnTo>
                    <a:pt x="5356" y="9586"/>
                  </a:lnTo>
                  <a:lnTo>
                    <a:pt x="5225" y="9617"/>
                  </a:lnTo>
                  <a:lnTo>
                    <a:pt x="5093" y="9650"/>
                  </a:lnTo>
                  <a:lnTo>
                    <a:pt x="4961" y="9684"/>
                  </a:lnTo>
                  <a:lnTo>
                    <a:pt x="4829" y="9719"/>
                  </a:lnTo>
                  <a:lnTo>
                    <a:pt x="4697" y="9757"/>
                  </a:lnTo>
                  <a:lnTo>
                    <a:pt x="4564" y="9795"/>
                  </a:lnTo>
                  <a:lnTo>
                    <a:pt x="4433" y="9834"/>
                  </a:lnTo>
                  <a:lnTo>
                    <a:pt x="4300" y="9874"/>
                  </a:lnTo>
                  <a:lnTo>
                    <a:pt x="4166" y="9916"/>
                  </a:lnTo>
                  <a:lnTo>
                    <a:pt x="4032" y="9958"/>
                  </a:lnTo>
                  <a:lnTo>
                    <a:pt x="3899" y="10002"/>
                  </a:lnTo>
                  <a:lnTo>
                    <a:pt x="3630" y="10091"/>
                  </a:lnTo>
                  <a:lnTo>
                    <a:pt x="3359" y="10182"/>
                  </a:lnTo>
                  <a:lnTo>
                    <a:pt x="3085" y="10275"/>
                  </a:lnTo>
                  <a:lnTo>
                    <a:pt x="2809" y="10369"/>
                  </a:lnTo>
                  <a:lnTo>
                    <a:pt x="2530" y="10464"/>
                  </a:lnTo>
                  <a:lnTo>
                    <a:pt x="2248" y="10558"/>
                  </a:lnTo>
                  <a:lnTo>
                    <a:pt x="2105" y="10607"/>
                  </a:lnTo>
                  <a:lnTo>
                    <a:pt x="1961" y="10654"/>
                  </a:lnTo>
                  <a:lnTo>
                    <a:pt x="1816" y="10701"/>
                  </a:lnTo>
                  <a:lnTo>
                    <a:pt x="1671" y="10747"/>
                  </a:lnTo>
                  <a:lnTo>
                    <a:pt x="1524" y="10793"/>
                  </a:lnTo>
                  <a:lnTo>
                    <a:pt x="1377" y="10839"/>
                  </a:lnTo>
                  <a:lnTo>
                    <a:pt x="1227" y="10884"/>
                  </a:lnTo>
                  <a:lnTo>
                    <a:pt x="1077" y="10928"/>
                  </a:lnTo>
                  <a:lnTo>
                    <a:pt x="953" y="10958"/>
                  </a:lnTo>
                  <a:lnTo>
                    <a:pt x="836" y="10973"/>
                  </a:lnTo>
                  <a:lnTo>
                    <a:pt x="726" y="10973"/>
                  </a:lnTo>
                  <a:lnTo>
                    <a:pt x="623" y="10958"/>
                  </a:lnTo>
                  <a:lnTo>
                    <a:pt x="529" y="10928"/>
                  </a:lnTo>
                  <a:lnTo>
                    <a:pt x="441" y="10884"/>
                  </a:lnTo>
                  <a:lnTo>
                    <a:pt x="361" y="10826"/>
                  </a:lnTo>
                  <a:lnTo>
                    <a:pt x="289" y="10753"/>
                  </a:lnTo>
                  <a:lnTo>
                    <a:pt x="225" y="10668"/>
                  </a:lnTo>
                  <a:lnTo>
                    <a:pt x="168" y="10568"/>
                  </a:lnTo>
                  <a:lnTo>
                    <a:pt x="120" y="10455"/>
                  </a:lnTo>
                  <a:lnTo>
                    <a:pt x="80" y="10328"/>
                  </a:lnTo>
                  <a:lnTo>
                    <a:pt x="48" y="10188"/>
                  </a:lnTo>
                  <a:lnTo>
                    <a:pt x="24" y="10036"/>
                  </a:lnTo>
                  <a:lnTo>
                    <a:pt x="8" y="9870"/>
                  </a:lnTo>
                  <a:lnTo>
                    <a:pt x="0" y="9692"/>
                  </a:lnTo>
                  <a:lnTo>
                    <a:pt x="3" y="9502"/>
                  </a:lnTo>
                  <a:lnTo>
                    <a:pt x="12" y="9300"/>
                  </a:lnTo>
                  <a:lnTo>
                    <a:pt x="30" y="9085"/>
                  </a:lnTo>
                  <a:lnTo>
                    <a:pt x="58" y="8860"/>
                  </a:lnTo>
                  <a:lnTo>
                    <a:pt x="94" y="8621"/>
                  </a:lnTo>
                  <a:lnTo>
                    <a:pt x="140" y="8372"/>
                  </a:lnTo>
                  <a:lnTo>
                    <a:pt x="193" y="8111"/>
                  </a:lnTo>
                  <a:lnTo>
                    <a:pt x="256" y="7839"/>
                  </a:lnTo>
                  <a:lnTo>
                    <a:pt x="329" y="7557"/>
                  </a:lnTo>
                  <a:lnTo>
                    <a:pt x="411" y="7263"/>
                  </a:lnTo>
                  <a:lnTo>
                    <a:pt x="502" y="6959"/>
                  </a:lnTo>
                  <a:lnTo>
                    <a:pt x="603" y="6646"/>
                  </a:lnTo>
                  <a:lnTo>
                    <a:pt x="713" y="6321"/>
                  </a:lnTo>
                  <a:lnTo>
                    <a:pt x="833" y="5986"/>
                  </a:lnTo>
                  <a:lnTo>
                    <a:pt x="962" y="5643"/>
                  </a:lnTo>
                  <a:lnTo>
                    <a:pt x="1103" y="5288"/>
                  </a:lnTo>
                  <a:close/>
                </a:path>
              </a:pathLst>
            </a:custGeom>
            <a:solidFill>
              <a:srgbClr val="D2B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6" name="Freeform 272">
              <a:extLst>
                <a:ext uri="{FF2B5EF4-FFF2-40B4-BE49-F238E27FC236}">
                  <a16:creationId xmlns:a16="http://schemas.microsoft.com/office/drawing/2014/main" id="{BB4FF563-487E-430D-8B5D-9BD91610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2412"/>
              <a:ext cx="999" cy="834"/>
            </a:xfrm>
            <a:custGeom>
              <a:avLst/>
              <a:gdLst>
                <a:gd name="T0" fmla="*/ 8242 w 12979"/>
                <a:gd name="T1" fmla="*/ 28 h 10844"/>
                <a:gd name="T2" fmla="*/ 8932 w 12979"/>
                <a:gd name="T3" fmla="*/ 4 h 10844"/>
                <a:gd name="T4" fmla="*/ 9592 w 12979"/>
                <a:gd name="T5" fmla="*/ 74 h 10844"/>
                <a:gd name="T6" fmla="*/ 10205 w 12979"/>
                <a:gd name="T7" fmla="*/ 219 h 10844"/>
                <a:gd name="T8" fmla="*/ 10755 w 12979"/>
                <a:gd name="T9" fmla="*/ 417 h 10844"/>
                <a:gd name="T10" fmla="*/ 11226 w 12979"/>
                <a:gd name="T11" fmla="*/ 651 h 10844"/>
                <a:gd name="T12" fmla="*/ 11602 w 12979"/>
                <a:gd name="T13" fmla="*/ 902 h 10844"/>
                <a:gd name="T14" fmla="*/ 11865 w 12979"/>
                <a:gd name="T15" fmla="*/ 1149 h 10844"/>
                <a:gd name="T16" fmla="*/ 12038 w 12979"/>
                <a:gd name="T17" fmla="*/ 1408 h 10844"/>
                <a:gd name="T18" fmla="*/ 12202 w 12979"/>
                <a:gd name="T19" fmla="*/ 1739 h 10844"/>
                <a:gd name="T20" fmla="*/ 12359 w 12979"/>
                <a:gd name="T21" fmla="*/ 2129 h 10844"/>
                <a:gd name="T22" fmla="*/ 12506 w 12979"/>
                <a:gd name="T23" fmla="*/ 2563 h 10844"/>
                <a:gd name="T24" fmla="*/ 12638 w 12979"/>
                <a:gd name="T25" fmla="*/ 3025 h 10844"/>
                <a:gd name="T26" fmla="*/ 12751 w 12979"/>
                <a:gd name="T27" fmla="*/ 3502 h 10844"/>
                <a:gd name="T28" fmla="*/ 12844 w 12979"/>
                <a:gd name="T29" fmla="*/ 3978 h 10844"/>
                <a:gd name="T30" fmla="*/ 12913 w 12979"/>
                <a:gd name="T31" fmla="*/ 4436 h 10844"/>
                <a:gd name="T32" fmla="*/ 12963 w 12979"/>
                <a:gd name="T33" fmla="*/ 4963 h 10844"/>
                <a:gd name="T34" fmla="*/ 12979 w 12979"/>
                <a:gd name="T35" fmla="*/ 5334 h 10844"/>
                <a:gd name="T36" fmla="*/ 12967 w 12979"/>
                <a:gd name="T37" fmla="*/ 5725 h 10844"/>
                <a:gd name="T38" fmla="*/ 12917 w 12979"/>
                <a:gd name="T39" fmla="*/ 6120 h 10844"/>
                <a:gd name="T40" fmla="*/ 12813 w 12979"/>
                <a:gd name="T41" fmla="*/ 6503 h 10844"/>
                <a:gd name="T42" fmla="*/ 12644 w 12979"/>
                <a:gd name="T43" fmla="*/ 6860 h 10844"/>
                <a:gd name="T44" fmla="*/ 12396 w 12979"/>
                <a:gd name="T45" fmla="*/ 7176 h 10844"/>
                <a:gd name="T46" fmla="*/ 12118 w 12979"/>
                <a:gd name="T47" fmla="*/ 7396 h 10844"/>
                <a:gd name="T48" fmla="*/ 11923 w 12979"/>
                <a:gd name="T49" fmla="*/ 7487 h 10844"/>
                <a:gd name="T50" fmla="*/ 11641 w 12979"/>
                <a:gd name="T51" fmla="*/ 7590 h 10844"/>
                <a:gd name="T52" fmla="*/ 11212 w 12979"/>
                <a:gd name="T53" fmla="*/ 7728 h 10844"/>
                <a:gd name="T54" fmla="*/ 10467 w 12979"/>
                <a:gd name="T55" fmla="*/ 7947 h 10844"/>
                <a:gd name="T56" fmla="*/ 9837 w 12979"/>
                <a:gd name="T57" fmla="*/ 8132 h 10844"/>
                <a:gd name="T58" fmla="*/ 9384 w 12979"/>
                <a:gd name="T59" fmla="*/ 8287 h 10844"/>
                <a:gd name="T60" fmla="*/ 8743 w 12979"/>
                <a:gd name="T61" fmla="*/ 8515 h 10844"/>
                <a:gd name="T62" fmla="*/ 8010 w 12979"/>
                <a:gd name="T63" fmla="*/ 8769 h 10844"/>
                <a:gd name="T64" fmla="*/ 7393 w 12979"/>
                <a:gd name="T65" fmla="*/ 8963 h 10844"/>
                <a:gd name="T66" fmla="*/ 7149 w 12979"/>
                <a:gd name="T67" fmla="*/ 9031 h 10844"/>
                <a:gd name="T68" fmla="*/ 6905 w 12979"/>
                <a:gd name="T69" fmla="*/ 9093 h 10844"/>
                <a:gd name="T70" fmla="*/ 6439 w 12979"/>
                <a:gd name="T71" fmla="*/ 9208 h 10844"/>
                <a:gd name="T72" fmla="*/ 5870 w 12979"/>
                <a:gd name="T73" fmla="*/ 9340 h 10844"/>
                <a:gd name="T74" fmla="*/ 5346 w 12979"/>
                <a:gd name="T75" fmla="*/ 9450 h 10844"/>
                <a:gd name="T76" fmla="*/ 4896 w 12979"/>
                <a:gd name="T77" fmla="*/ 9565 h 10844"/>
                <a:gd name="T78" fmla="*/ 4391 w 12979"/>
                <a:gd name="T79" fmla="*/ 9714 h 10844"/>
                <a:gd name="T80" fmla="*/ 3703 w 12979"/>
                <a:gd name="T81" fmla="*/ 9935 h 10844"/>
                <a:gd name="T82" fmla="*/ 2523 w 12979"/>
                <a:gd name="T83" fmla="*/ 10330 h 10844"/>
                <a:gd name="T84" fmla="*/ 1480 w 12979"/>
                <a:gd name="T85" fmla="*/ 10669 h 10844"/>
                <a:gd name="T86" fmla="*/ 924 w 12979"/>
                <a:gd name="T87" fmla="*/ 10829 h 10844"/>
                <a:gd name="T88" fmla="*/ 507 w 12979"/>
                <a:gd name="T89" fmla="*/ 10800 h 10844"/>
                <a:gd name="T90" fmla="*/ 212 w 12979"/>
                <a:gd name="T91" fmla="*/ 10542 h 10844"/>
                <a:gd name="T92" fmla="*/ 42 w 12979"/>
                <a:gd name="T93" fmla="*/ 10066 h 10844"/>
                <a:gd name="T94" fmla="*/ 3 w 12979"/>
                <a:gd name="T95" fmla="*/ 9385 h 10844"/>
                <a:gd name="T96" fmla="*/ 100 w 12979"/>
                <a:gd name="T97" fmla="*/ 8512 h 10844"/>
                <a:gd name="T98" fmla="*/ 337 w 12979"/>
                <a:gd name="T99" fmla="*/ 7456 h 10844"/>
                <a:gd name="T100" fmla="*/ 720 w 12979"/>
                <a:gd name="T101" fmla="*/ 6233 h 10844"/>
                <a:gd name="T102" fmla="*/ 1253 w 12979"/>
                <a:gd name="T103" fmla="*/ 4868 h 10844"/>
                <a:gd name="T104" fmla="*/ 1902 w 12979"/>
                <a:gd name="T105" fmla="*/ 3668 h 10844"/>
                <a:gd name="T106" fmla="*/ 2636 w 12979"/>
                <a:gd name="T107" fmla="*/ 2722 h 10844"/>
                <a:gd name="T108" fmla="*/ 3439 w 12979"/>
                <a:gd name="T109" fmla="*/ 1989 h 10844"/>
                <a:gd name="T110" fmla="*/ 4297 w 12979"/>
                <a:gd name="T111" fmla="*/ 1426 h 10844"/>
                <a:gd name="T112" fmla="*/ 5191 w 12979"/>
                <a:gd name="T113" fmla="*/ 991 h 10844"/>
                <a:gd name="T114" fmla="*/ 6107 w 12979"/>
                <a:gd name="T115" fmla="*/ 644 h 10844"/>
                <a:gd name="T116" fmla="*/ 7028 w 12979"/>
                <a:gd name="T117" fmla="*/ 341 h 10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979" h="10844">
                  <a:moveTo>
                    <a:pt x="7714" y="118"/>
                  </a:moveTo>
                  <a:lnTo>
                    <a:pt x="7890" y="80"/>
                  </a:lnTo>
                  <a:lnTo>
                    <a:pt x="8066" y="50"/>
                  </a:lnTo>
                  <a:lnTo>
                    <a:pt x="8242" y="28"/>
                  </a:lnTo>
                  <a:lnTo>
                    <a:pt x="8416" y="12"/>
                  </a:lnTo>
                  <a:lnTo>
                    <a:pt x="8590" y="3"/>
                  </a:lnTo>
                  <a:lnTo>
                    <a:pt x="8762" y="0"/>
                  </a:lnTo>
                  <a:lnTo>
                    <a:pt x="8932" y="4"/>
                  </a:lnTo>
                  <a:lnTo>
                    <a:pt x="9100" y="14"/>
                  </a:lnTo>
                  <a:lnTo>
                    <a:pt x="9267" y="29"/>
                  </a:lnTo>
                  <a:lnTo>
                    <a:pt x="9431" y="49"/>
                  </a:lnTo>
                  <a:lnTo>
                    <a:pt x="9592" y="74"/>
                  </a:lnTo>
                  <a:lnTo>
                    <a:pt x="9751" y="104"/>
                  </a:lnTo>
                  <a:lnTo>
                    <a:pt x="9906" y="138"/>
                  </a:lnTo>
                  <a:lnTo>
                    <a:pt x="10057" y="177"/>
                  </a:lnTo>
                  <a:lnTo>
                    <a:pt x="10205" y="219"/>
                  </a:lnTo>
                  <a:lnTo>
                    <a:pt x="10350" y="264"/>
                  </a:lnTo>
                  <a:lnTo>
                    <a:pt x="10489" y="312"/>
                  </a:lnTo>
                  <a:lnTo>
                    <a:pt x="10625" y="363"/>
                  </a:lnTo>
                  <a:lnTo>
                    <a:pt x="10755" y="417"/>
                  </a:lnTo>
                  <a:lnTo>
                    <a:pt x="10882" y="473"/>
                  </a:lnTo>
                  <a:lnTo>
                    <a:pt x="11003" y="531"/>
                  </a:lnTo>
                  <a:lnTo>
                    <a:pt x="11117" y="590"/>
                  </a:lnTo>
                  <a:lnTo>
                    <a:pt x="11226" y="651"/>
                  </a:lnTo>
                  <a:lnTo>
                    <a:pt x="11330" y="713"/>
                  </a:lnTo>
                  <a:lnTo>
                    <a:pt x="11427" y="775"/>
                  </a:lnTo>
                  <a:lnTo>
                    <a:pt x="11518" y="838"/>
                  </a:lnTo>
                  <a:lnTo>
                    <a:pt x="11602" y="902"/>
                  </a:lnTo>
                  <a:lnTo>
                    <a:pt x="11679" y="965"/>
                  </a:lnTo>
                  <a:lnTo>
                    <a:pt x="11748" y="1027"/>
                  </a:lnTo>
                  <a:lnTo>
                    <a:pt x="11812" y="1089"/>
                  </a:lnTo>
                  <a:lnTo>
                    <a:pt x="11865" y="1149"/>
                  </a:lnTo>
                  <a:lnTo>
                    <a:pt x="11912" y="1208"/>
                  </a:lnTo>
                  <a:lnTo>
                    <a:pt x="11954" y="1270"/>
                  </a:lnTo>
                  <a:lnTo>
                    <a:pt x="11997" y="1336"/>
                  </a:lnTo>
                  <a:lnTo>
                    <a:pt x="12038" y="1408"/>
                  </a:lnTo>
                  <a:lnTo>
                    <a:pt x="12080" y="1485"/>
                  </a:lnTo>
                  <a:lnTo>
                    <a:pt x="12121" y="1565"/>
                  </a:lnTo>
                  <a:lnTo>
                    <a:pt x="12163" y="1650"/>
                  </a:lnTo>
                  <a:lnTo>
                    <a:pt x="12202" y="1739"/>
                  </a:lnTo>
                  <a:lnTo>
                    <a:pt x="12243" y="1832"/>
                  </a:lnTo>
                  <a:lnTo>
                    <a:pt x="12282" y="1928"/>
                  </a:lnTo>
                  <a:lnTo>
                    <a:pt x="12321" y="2027"/>
                  </a:lnTo>
                  <a:lnTo>
                    <a:pt x="12359" y="2129"/>
                  </a:lnTo>
                  <a:lnTo>
                    <a:pt x="12397" y="2234"/>
                  </a:lnTo>
                  <a:lnTo>
                    <a:pt x="12434" y="2341"/>
                  </a:lnTo>
                  <a:lnTo>
                    <a:pt x="12471" y="2452"/>
                  </a:lnTo>
                  <a:lnTo>
                    <a:pt x="12506" y="2563"/>
                  </a:lnTo>
                  <a:lnTo>
                    <a:pt x="12540" y="2676"/>
                  </a:lnTo>
                  <a:lnTo>
                    <a:pt x="12573" y="2792"/>
                  </a:lnTo>
                  <a:lnTo>
                    <a:pt x="12606" y="2908"/>
                  </a:lnTo>
                  <a:lnTo>
                    <a:pt x="12638" y="3025"/>
                  </a:lnTo>
                  <a:lnTo>
                    <a:pt x="12668" y="3144"/>
                  </a:lnTo>
                  <a:lnTo>
                    <a:pt x="12697" y="3263"/>
                  </a:lnTo>
                  <a:lnTo>
                    <a:pt x="12724" y="3383"/>
                  </a:lnTo>
                  <a:lnTo>
                    <a:pt x="12751" y="3502"/>
                  </a:lnTo>
                  <a:lnTo>
                    <a:pt x="12777" y="3622"/>
                  </a:lnTo>
                  <a:lnTo>
                    <a:pt x="12800" y="3742"/>
                  </a:lnTo>
                  <a:lnTo>
                    <a:pt x="12823" y="3859"/>
                  </a:lnTo>
                  <a:lnTo>
                    <a:pt x="12844" y="3978"/>
                  </a:lnTo>
                  <a:lnTo>
                    <a:pt x="12863" y="4095"/>
                  </a:lnTo>
                  <a:lnTo>
                    <a:pt x="12882" y="4210"/>
                  </a:lnTo>
                  <a:lnTo>
                    <a:pt x="12898" y="4324"/>
                  </a:lnTo>
                  <a:lnTo>
                    <a:pt x="12913" y="4436"/>
                  </a:lnTo>
                  <a:lnTo>
                    <a:pt x="12926" y="4548"/>
                  </a:lnTo>
                  <a:lnTo>
                    <a:pt x="12942" y="4705"/>
                  </a:lnTo>
                  <a:lnTo>
                    <a:pt x="12957" y="4874"/>
                  </a:lnTo>
                  <a:lnTo>
                    <a:pt x="12963" y="4963"/>
                  </a:lnTo>
                  <a:lnTo>
                    <a:pt x="12968" y="5053"/>
                  </a:lnTo>
                  <a:lnTo>
                    <a:pt x="12974" y="5146"/>
                  </a:lnTo>
                  <a:lnTo>
                    <a:pt x="12977" y="5239"/>
                  </a:lnTo>
                  <a:lnTo>
                    <a:pt x="12979" y="5334"/>
                  </a:lnTo>
                  <a:lnTo>
                    <a:pt x="12979" y="5432"/>
                  </a:lnTo>
                  <a:lnTo>
                    <a:pt x="12977" y="5529"/>
                  </a:lnTo>
                  <a:lnTo>
                    <a:pt x="12974" y="5627"/>
                  </a:lnTo>
                  <a:lnTo>
                    <a:pt x="12967" y="5725"/>
                  </a:lnTo>
                  <a:lnTo>
                    <a:pt x="12959" y="5825"/>
                  </a:lnTo>
                  <a:lnTo>
                    <a:pt x="12948" y="5923"/>
                  </a:lnTo>
                  <a:lnTo>
                    <a:pt x="12934" y="6022"/>
                  </a:lnTo>
                  <a:lnTo>
                    <a:pt x="12917" y="6120"/>
                  </a:lnTo>
                  <a:lnTo>
                    <a:pt x="12897" y="6218"/>
                  </a:lnTo>
                  <a:lnTo>
                    <a:pt x="12872" y="6314"/>
                  </a:lnTo>
                  <a:lnTo>
                    <a:pt x="12844" y="6409"/>
                  </a:lnTo>
                  <a:lnTo>
                    <a:pt x="12813" y="6503"/>
                  </a:lnTo>
                  <a:lnTo>
                    <a:pt x="12778" y="6595"/>
                  </a:lnTo>
                  <a:lnTo>
                    <a:pt x="12737" y="6685"/>
                  </a:lnTo>
                  <a:lnTo>
                    <a:pt x="12693" y="6774"/>
                  </a:lnTo>
                  <a:lnTo>
                    <a:pt x="12644" y="6860"/>
                  </a:lnTo>
                  <a:lnTo>
                    <a:pt x="12590" y="6943"/>
                  </a:lnTo>
                  <a:lnTo>
                    <a:pt x="12531" y="7024"/>
                  </a:lnTo>
                  <a:lnTo>
                    <a:pt x="12465" y="7101"/>
                  </a:lnTo>
                  <a:lnTo>
                    <a:pt x="12396" y="7176"/>
                  </a:lnTo>
                  <a:lnTo>
                    <a:pt x="12320" y="7245"/>
                  </a:lnTo>
                  <a:lnTo>
                    <a:pt x="12239" y="7313"/>
                  </a:lnTo>
                  <a:lnTo>
                    <a:pt x="12151" y="7375"/>
                  </a:lnTo>
                  <a:lnTo>
                    <a:pt x="12118" y="7396"/>
                  </a:lnTo>
                  <a:lnTo>
                    <a:pt x="12079" y="7418"/>
                  </a:lnTo>
                  <a:lnTo>
                    <a:pt x="12033" y="7440"/>
                  </a:lnTo>
                  <a:lnTo>
                    <a:pt x="11981" y="7464"/>
                  </a:lnTo>
                  <a:lnTo>
                    <a:pt x="11923" y="7487"/>
                  </a:lnTo>
                  <a:lnTo>
                    <a:pt x="11860" y="7512"/>
                  </a:lnTo>
                  <a:lnTo>
                    <a:pt x="11791" y="7537"/>
                  </a:lnTo>
                  <a:lnTo>
                    <a:pt x="11718" y="7564"/>
                  </a:lnTo>
                  <a:lnTo>
                    <a:pt x="11641" y="7590"/>
                  </a:lnTo>
                  <a:lnTo>
                    <a:pt x="11561" y="7618"/>
                  </a:lnTo>
                  <a:lnTo>
                    <a:pt x="11478" y="7645"/>
                  </a:lnTo>
                  <a:lnTo>
                    <a:pt x="11391" y="7672"/>
                  </a:lnTo>
                  <a:lnTo>
                    <a:pt x="11212" y="7728"/>
                  </a:lnTo>
                  <a:lnTo>
                    <a:pt x="11026" y="7784"/>
                  </a:lnTo>
                  <a:lnTo>
                    <a:pt x="10838" y="7839"/>
                  </a:lnTo>
                  <a:lnTo>
                    <a:pt x="10651" y="7894"/>
                  </a:lnTo>
                  <a:lnTo>
                    <a:pt x="10467" y="7947"/>
                  </a:lnTo>
                  <a:lnTo>
                    <a:pt x="10290" y="7998"/>
                  </a:lnTo>
                  <a:lnTo>
                    <a:pt x="10124" y="8046"/>
                  </a:lnTo>
                  <a:lnTo>
                    <a:pt x="9972" y="8091"/>
                  </a:lnTo>
                  <a:lnTo>
                    <a:pt x="9837" y="8132"/>
                  </a:lnTo>
                  <a:lnTo>
                    <a:pt x="9724" y="8168"/>
                  </a:lnTo>
                  <a:lnTo>
                    <a:pt x="9628" y="8200"/>
                  </a:lnTo>
                  <a:lnTo>
                    <a:pt x="9513" y="8240"/>
                  </a:lnTo>
                  <a:lnTo>
                    <a:pt x="9384" y="8287"/>
                  </a:lnTo>
                  <a:lnTo>
                    <a:pt x="9239" y="8338"/>
                  </a:lnTo>
                  <a:lnTo>
                    <a:pt x="9083" y="8394"/>
                  </a:lnTo>
                  <a:lnTo>
                    <a:pt x="8917" y="8453"/>
                  </a:lnTo>
                  <a:lnTo>
                    <a:pt x="8743" y="8515"/>
                  </a:lnTo>
                  <a:lnTo>
                    <a:pt x="8563" y="8578"/>
                  </a:lnTo>
                  <a:lnTo>
                    <a:pt x="8380" y="8642"/>
                  </a:lnTo>
                  <a:lnTo>
                    <a:pt x="8195" y="8706"/>
                  </a:lnTo>
                  <a:lnTo>
                    <a:pt x="8010" y="8769"/>
                  </a:lnTo>
                  <a:lnTo>
                    <a:pt x="7827" y="8828"/>
                  </a:lnTo>
                  <a:lnTo>
                    <a:pt x="7648" y="8885"/>
                  </a:lnTo>
                  <a:lnTo>
                    <a:pt x="7477" y="8939"/>
                  </a:lnTo>
                  <a:lnTo>
                    <a:pt x="7393" y="8963"/>
                  </a:lnTo>
                  <a:lnTo>
                    <a:pt x="7313" y="8986"/>
                  </a:lnTo>
                  <a:lnTo>
                    <a:pt x="7235" y="9008"/>
                  </a:lnTo>
                  <a:lnTo>
                    <a:pt x="7160" y="9028"/>
                  </a:lnTo>
                  <a:lnTo>
                    <a:pt x="7149" y="9031"/>
                  </a:lnTo>
                  <a:lnTo>
                    <a:pt x="7116" y="9039"/>
                  </a:lnTo>
                  <a:lnTo>
                    <a:pt x="7063" y="9053"/>
                  </a:lnTo>
                  <a:lnTo>
                    <a:pt x="6992" y="9071"/>
                  </a:lnTo>
                  <a:lnTo>
                    <a:pt x="6905" y="9093"/>
                  </a:lnTo>
                  <a:lnTo>
                    <a:pt x="6805" y="9119"/>
                  </a:lnTo>
                  <a:lnTo>
                    <a:pt x="6692" y="9146"/>
                  </a:lnTo>
                  <a:lnTo>
                    <a:pt x="6569" y="9176"/>
                  </a:lnTo>
                  <a:lnTo>
                    <a:pt x="6439" y="9208"/>
                  </a:lnTo>
                  <a:lnTo>
                    <a:pt x="6301" y="9242"/>
                  </a:lnTo>
                  <a:lnTo>
                    <a:pt x="6160" y="9275"/>
                  </a:lnTo>
                  <a:lnTo>
                    <a:pt x="6014" y="9308"/>
                  </a:lnTo>
                  <a:lnTo>
                    <a:pt x="5870" y="9340"/>
                  </a:lnTo>
                  <a:lnTo>
                    <a:pt x="5725" y="9372"/>
                  </a:lnTo>
                  <a:lnTo>
                    <a:pt x="5585" y="9401"/>
                  </a:lnTo>
                  <a:lnTo>
                    <a:pt x="5449" y="9428"/>
                  </a:lnTo>
                  <a:lnTo>
                    <a:pt x="5346" y="9450"/>
                  </a:lnTo>
                  <a:lnTo>
                    <a:pt x="5239" y="9475"/>
                  </a:lnTo>
                  <a:lnTo>
                    <a:pt x="5128" y="9503"/>
                  </a:lnTo>
                  <a:lnTo>
                    <a:pt x="5013" y="9533"/>
                  </a:lnTo>
                  <a:lnTo>
                    <a:pt x="4896" y="9565"/>
                  </a:lnTo>
                  <a:lnTo>
                    <a:pt x="4774" y="9599"/>
                  </a:lnTo>
                  <a:lnTo>
                    <a:pt x="4650" y="9636"/>
                  </a:lnTo>
                  <a:lnTo>
                    <a:pt x="4521" y="9673"/>
                  </a:lnTo>
                  <a:lnTo>
                    <a:pt x="4391" y="9714"/>
                  </a:lnTo>
                  <a:lnTo>
                    <a:pt x="4258" y="9755"/>
                  </a:lnTo>
                  <a:lnTo>
                    <a:pt x="4122" y="9798"/>
                  </a:lnTo>
                  <a:lnTo>
                    <a:pt x="3984" y="9842"/>
                  </a:lnTo>
                  <a:lnTo>
                    <a:pt x="3703" y="9935"/>
                  </a:lnTo>
                  <a:lnTo>
                    <a:pt x="3414" y="10031"/>
                  </a:lnTo>
                  <a:lnTo>
                    <a:pt x="3121" y="10129"/>
                  </a:lnTo>
                  <a:lnTo>
                    <a:pt x="2823" y="10230"/>
                  </a:lnTo>
                  <a:lnTo>
                    <a:pt x="2523" y="10330"/>
                  </a:lnTo>
                  <a:lnTo>
                    <a:pt x="2223" y="10430"/>
                  </a:lnTo>
                  <a:lnTo>
                    <a:pt x="1924" y="10527"/>
                  </a:lnTo>
                  <a:lnTo>
                    <a:pt x="1627" y="10623"/>
                  </a:lnTo>
                  <a:lnTo>
                    <a:pt x="1480" y="10669"/>
                  </a:lnTo>
                  <a:lnTo>
                    <a:pt x="1334" y="10714"/>
                  </a:lnTo>
                  <a:lnTo>
                    <a:pt x="1189" y="10757"/>
                  </a:lnTo>
                  <a:lnTo>
                    <a:pt x="1047" y="10799"/>
                  </a:lnTo>
                  <a:lnTo>
                    <a:pt x="924" y="10829"/>
                  </a:lnTo>
                  <a:lnTo>
                    <a:pt x="809" y="10844"/>
                  </a:lnTo>
                  <a:lnTo>
                    <a:pt x="701" y="10844"/>
                  </a:lnTo>
                  <a:lnTo>
                    <a:pt x="601" y="10829"/>
                  </a:lnTo>
                  <a:lnTo>
                    <a:pt x="507" y="10800"/>
                  </a:lnTo>
                  <a:lnTo>
                    <a:pt x="422" y="10756"/>
                  </a:lnTo>
                  <a:lnTo>
                    <a:pt x="344" y="10699"/>
                  </a:lnTo>
                  <a:lnTo>
                    <a:pt x="274" y="10627"/>
                  </a:lnTo>
                  <a:lnTo>
                    <a:pt x="212" y="10542"/>
                  </a:lnTo>
                  <a:lnTo>
                    <a:pt x="158" y="10443"/>
                  </a:lnTo>
                  <a:lnTo>
                    <a:pt x="110" y="10330"/>
                  </a:lnTo>
                  <a:lnTo>
                    <a:pt x="72" y="10205"/>
                  </a:lnTo>
                  <a:lnTo>
                    <a:pt x="42" y="10066"/>
                  </a:lnTo>
                  <a:lnTo>
                    <a:pt x="20" y="9915"/>
                  </a:lnTo>
                  <a:lnTo>
                    <a:pt x="6" y="9750"/>
                  </a:lnTo>
                  <a:lnTo>
                    <a:pt x="0" y="9574"/>
                  </a:lnTo>
                  <a:lnTo>
                    <a:pt x="3" y="9385"/>
                  </a:lnTo>
                  <a:lnTo>
                    <a:pt x="14" y="9185"/>
                  </a:lnTo>
                  <a:lnTo>
                    <a:pt x="34" y="8972"/>
                  </a:lnTo>
                  <a:lnTo>
                    <a:pt x="62" y="8747"/>
                  </a:lnTo>
                  <a:lnTo>
                    <a:pt x="100" y="8512"/>
                  </a:lnTo>
                  <a:lnTo>
                    <a:pt x="146" y="8264"/>
                  </a:lnTo>
                  <a:lnTo>
                    <a:pt x="200" y="8006"/>
                  </a:lnTo>
                  <a:lnTo>
                    <a:pt x="265" y="7737"/>
                  </a:lnTo>
                  <a:lnTo>
                    <a:pt x="337" y="7456"/>
                  </a:lnTo>
                  <a:lnTo>
                    <a:pt x="420" y="7166"/>
                  </a:lnTo>
                  <a:lnTo>
                    <a:pt x="511" y="6865"/>
                  </a:lnTo>
                  <a:lnTo>
                    <a:pt x="611" y="6554"/>
                  </a:lnTo>
                  <a:lnTo>
                    <a:pt x="720" y="6233"/>
                  </a:lnTo>
                  <a:lnTo>
                    <a:pt x="839" y="5902"/>
                  </a:lnTo>
                  <a:lnTo>
                    <a:pt x="968" y="5561"/>
                  </a:lnTo>
                  <a:lnTo>
                    <a:pt x="1107" y="5211"/>
                  </a:lnTo>
                  <a:lnTo>
                    <a:pt x="1253" y="4868"/>
                  </a:lnTo>
                  <a:lnTo>
                    <a:pt x="1406" y="4541"/>
                  </a:lnTo>
                  <a:lnTo>
                    <a:pt x="1566" y="4234"/>
                  </a:lnTo>
                  <a:lnTo>
                    <a:pt x="1731" y="3943"/>
                  </a:lnTo>
                  <a:lnTo>
                    <a:pt x="1902" y="3668"/>
                  </a:lnTo>
                  <a:lnTo>
                    <a:pt x="2078" y="3410"/>
                  </a:lnTo>
                  <a:lnTo>
                    <a:pt x="2259" y="3167"/>
                  </a:lnTo>
                  <a:lnTo>
                    <a:pt x="2445" y="2938"/>
                  </a:lnTo>
                  <a:lnTo>
                    <a:pt x="2636" y="2722"/>
                  </a:lnTo>
                  <a:lnTo>
                    <a:pt x="2831" y="2521"/>
                  </a:lnTo>
                  <a:lnTo>
                    <a:pt x="3030" y="2332"/>
                  </a:lnTo>
                  <a:lnTo>
                    <a:pt x="3233" y="2155"/>
                  </a:lnTo>
                  <a:lnTo>
                    <a:pt x="3439" y="1989"/>
                  </a:lnTo>
                  <a:lnTo>
                    <a:pt x="3649" y="1834"/>
                  </a:lnTo>
                  <a:lnTo>
                    <a:pt x="3862" y="1689"/>
                  </a:lnTo>
                  <a:lnTo>
                    <a:pt x="4078" y="1553"/>
                  </a:lnTo>
                  <a:lnTo>
                    <a:pt x="4297" y="1426"/>
                  </a:lnTo>
                  <a:lnTo>
                    <a:pt x="4517" y="1307"/>
                  </a:lnTo>
                  <a:lnTo>
                    <a:pt x="4740" y="1195"/>
                  </a:lnTo>
                  <a:lnTo>
                    <a:pt x="4964" y="1090"/>
                  </a:lnTo>
                  <a:lnTo>
                    <a:pt x="5191" y="991"/>
                  </a:lnTo>
                  <a:lnTo>
                    <a:pt x="5418" y="897"/>
                  </a:lnTo>
                  <a:lnTo>
                    <a:pt x="5647" y="809"/>
                  </a:lnTo>
                  <a:lnTo>
                    <a:pt x="5877" y="725"/>
                  </a:lnTo>
                  <a:lnTo>
                    <a:pt x="6107" y="644"/>
                  </a:lnTo>
                  <a:lnTo>
                    <a:pt x="6337" y="565"/>
                  </a:lnTo>
                  <a:lnTo>
                    <a:pt x="6568" y="488"/>
                  </a:lnTo>
                  <a:lnTo>
                    <a:pt x="6798" y="414"/>
                  </a:lnTo>
                  <a:lnTo>
                    <a:pt x="7028" y="341"/>
                  </a:lnTo>
                  <a:lnTo>
                    <a:pt x="7258" y="267"/>
                  </a:lnTo>
                  <a:lnTo>
                    <a:pt x="7486" y="193"/>
                  </a:lnTo>
                  <a:lnTo>
                    <a:pt x="7714" y="118"/>
                  </a:lnTo>
                  <a:close/>
                </a:path>
              </a:pathLst>
            </a:custGeom>
            <a:solidFill>
              <a:srgbClr val="E9E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7" name="Freeform 273">
              <a:extLst>
                <a:ext uri="{FF2B5EF4-FFF2-40B4-BE49-F238E27FC236}">
                  <a16:creationId xmlns:a16="http://schemas.microsoft.com/office/drawing/2014/main" id="{559398FD-BCC9-4E65-995D-609E4372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811"/>
              <a:ext cx="138" cy="118"/>
            </a:xfrm>
            <a:custGeom>
              <a:avLst/>
              <a:gdLst>
                <a:gd name="T0" fmla="*/ 802 w 1794"/>
                <a:gd name="T1" fmla="*/ 196 h 1538"/>
                <a:gd name="T2" fmla="*/ 690 w 1794"/>
                <a:gd name="T3" fmla="*/ 277 h 1538"/>
                <a:gd name="T4" fmla="*/ 574 w 1794"/>
                <a:gd name="T5" fmla="*/ 383 h 1538"/>
                <a:gd name="T6" fmla="*/ 460 w 1794"/>
                <a:gd name="T7" fmla="*/ 507 h 1538"/>
                <a:gd name="T8" fmla="*/ 350 w 1794"/>
                <a:gd name="T9" fmla="*/ 644 h 1538"/>
                <a:gd name="T10" fmla="*/ 248 w 1794"/>
                <a:gd name="T11" fmla="*/ 788 h 1538"/>
                <a:gd name="T12" fmla="*/ 159 w 1794"/>
                <a:gd name="T13" fmla="*/ 933 h 1538"/>
                <a:gd name="T14" fmla="*/ 86 w 1794"/>
                <a:gd name="T15" fmla="*/ 1075 h 1538"/>
                <a:gd name="T16" fmla="*/ 33 w 1794"/>
                <a:gd name="T17" fmla="*/ 1207 h 1538"/>
                <a:gd name="T18" fmla="*/ 4 w 1794"/>
                <a:gd name="T19" fmla="*/ 1325 h 1538"/>
                <a:gd name="T20" fmla="*/ 3 w 1794"/>
                <a:gd name="T21" fmla="*/ 1422 h 1538"/>
                <a:gd name="T22" fmla="*/ 34 w 1794"/>
                <a:gd name="T23" fmla="*/ 1492 h 1538"/>
                <a:gd name="T24" fmla="*/ 100 w 1794"/>
                <a:gd name="T25" fmla="*/ 1532 h 1538"/>
                <a:gd name="T26" fmla="*/ 206 w 1794"/>
                <a:gd name="T27" fmla="*/ 1534 h 1538"/>
                <a:gd name="T28" fmla="*/ 355 w 1794"/>
                <a:gd name="T29" fmla="*/ 1493 h 1538"/>
                <a:gd name="T30" fmla="*/ 552 w 1794"/>
                <a:gd name="T31" fmla="*/ 1405 h 1538"/>
                <a:gd name="T32" fmla="*/ 789 w 1794"/>
                <a:gd name="T33" fmla="*/ 1270 h 1538"/>
                <a:gd name="T34" fmla="*/ 1012 w 1794"/>
                <a:gd name="T35" fmla="*/ 1125 h 1538"/>
                <a:gd name="T36" fmla="*/ 1209 w 1794"/>
                <a:gd name="T37" fmla="*/ 979 h 1538"/>
                <a:gd name="T38" fmla="*/ 1379 w 1794"/>
                <a:gd name="T39" fmla="*/ 834 h 1538"/>
                <a:gd name="T40" fmla="*/ 1521 w 1794"/>
                <a:gd name="T41" fmla="*/ 691 h 1538"/>
                <a:gd name="T42" fmla="*/ 1635 w 1794"/>
                <a:gd name="T43" fmla="*/ 556 h 1538"/>
                <a:gd name="T44" fmla="*/ 1719 w 1794"/>
                <a:gd name="T45" fmla="*/ 429 h 1538"/>
                <a:gd name="T46" fmla="*/ 1773 w 1794"/>
                <a:gd name="T47" fmla="*/ 314 h 1538"/>
                <a:gd name="T48" fmla="*/ 1794 w 1794"/>
                <a:gd name="T49" fmla="*/ 213 h 1538"/>
                <a:gd name="T50" fmla="*/ 1783 w 1794"/>
                <a:gd name="T51" fmla="*/ 128 h 1538"/>
                <a:gd name="T52" fmla="*/ 1740 w 1794"/>
                <a:gd name="T53" fmla="*/ 63 h 1538"/>
                <a:gd name="T54" fmla="*/ 1661 w 1794"/>
                <a:gd name="T55" fmla="*/ 19 h 1538"/>
                <a:gd name="T56" fmla="*/ 1547 w 1794"/>
                <a:gd name="T57" fmla="*/ 0 h 1538"/>
                <a:gd name="T58" fmla="*/ 1397 w 1794"/>
                <a:gd name="T59" fmla="*/ 9 h 1538"/>
                <a:gd name="T60" fmla="*/ 1210 w 1794"/>
                <a:gd name="T61" fmla="*/ 47 h 1538"/>
                <a:gd name="T62" fmla="*/ 984 w 1794"/>
                <a:gd name="T63" fmla="*/ 118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4" h="1538">
                  <a:moveTo>
                    <a:pt x="856" y="166"/>
                  </a:moveTo>
                  <a:lnTo>
                    <a:pt x="802" y="196"/>
                  </a:lnTo>
                  <a:lnTo>
                    <a:pt x="747" y="233"/>
                  </a:lnTo>
                  <a:lnTo>
                    <a:pt x="690" y="277"/>
                  </a:lnTo>
                  <a:lnTo>
                    <a:pt x="633" y="328"/>
                  </a:lnTo>
                  <a:lnTo>
                    <a:pt x="574" y="383"/>
                  </a:lnTo>
                  <a:lnTo>
                    <a:pt x="518" y="443"/>
                  </a:lnTo>
                  <a:lnTo>
                    <a:pt x="460" y="507"/>
                  </a:lnTo>
                  <a:lnTo>
                    <a:pt x="404" y="575"/>
                  </a:lnTo>
                  <a:lnTo>
                    <a:pt x="350" y="644"/>
                  </a:lnTo>
                  <a:lnTo>
                    <a:pt x="298" y="715"/>
                  </a:lnTo>
                  <a:lnTo>
                    <a:pt x="248" y="788"/>
                  </a:lnTo>
                  <a:lnTo>
                    <a:pt x="202" y="861"/>
                  </a:lnTo>
                  <a:lnTo>
                    <a:pt x="159" y="933"/>
                  </a:lnTo>
                  <a:lnTo>
                    <a:pt x="121" y="1005"/>
                  </a:lnTo>
                  <a:lnTo>
                    <a:pt x="86" y="1075"/>
                  </a:lnTo>
                  <a:lnTo>
                    <a:pt x="56" y="1143"/>
                  </a:lnTo>
                  <a:lnTo>
                    <a:pt x="33" y="1207"/>
                  </a:lnTo>
                  <a:lnTo>
                    <a:pt x="16" y="1268"/>
                  </a:lnTo>
                  <a:lnTo>
                    <a:pt x="4" y="1325"/>
                  </a:lnTo>
                  <a:lnTo>
                    <a:pt x="0" y="1377"/>
                  </a:lnTo>
                  <a:lnTo>
                    <a:pt x="3" y="1422"/>
                  </a:lnTo>
                  <a:lnTo>
                    <a:pt x="15" y="1461"/>
                  </a:lnTo>
                  <a:lnTo>
                    <a:pt x="34" y="1492"/>
                  </a:lnTo>
                  <a:lnTo>
                    <a:pt x="63" y="1517"/>
                  </a:lnTo>
                  <a:lnTo>
                    <a:pt x="100" y="1532"/>
                  </a:lnTo>
                  <a:lnTo>
                    <a:pt x="148" y="1538"/>
                  </a:lnTo>
                  <a:lnTo>
                    <a:pt x="206" y="1534"/>
                  </a:lnTo>
                  <a:lnTo>
                    <a:pt x="275" y="1520"/>
                  </a:lnTo>
                  <a:lnTo>
                    <a:pt x="355" y="1493"/>
                  </a:lnTo>
                  <a:lnTo>
                    <a:pt x="447" y="1456"/>
                  </a:lnTo>
                  <a:lnTo>
                    <a:pt x="552" y="1405"/>
                  </a:lnTo>
                  <a:lnTo>
                    <a:pt x="668" y="1341"/>
                  </a:lnTo>
                  <a:lnTo>
                    <a:pt x="789" y="1270"/>
                  </a:lnTo>
                  <a:lnTo>
                    <a:pt x="904" y="1198"/>
                  </a:lnTo>
                  <a:lnTo>
                    <a:pt x="1012" y="1125"/>
                  </a:lnTo>
                  <a:lnTo>
                    <a:pt x="1114" y="1052"/>
                  </a:lnTo>
                  <a:lnTo>
                    <a:pt x="1209" y="979"/>
                  </a:lnTo>
                  <a:lnTo>
                    <a:pt x="1298" y="906"/>
                  </a:lnTo>
                  <a:lnTo>
                    <a:pt x="1379" y="834"/>
                  </a:lnTo>
                  <a:lnTo>
                    <a:pt x="1454" y="762"/>
                  </a:lnTo>
                  <a:lnTo>
                    <a:pt x="1521" y="691"/>
                  </a:lnTo>
                  <a:lnTo>
                    <a:pt x="1582" y="623"/>
                  </a:lnTo>
                  <a:lnTo>
                    <a:pt x="1635" y="556"/>
                  </a:lnTo>
                  <a:lnTo>
                    <a:pt x="1681" y="491"/>
                  </a:lnTo>
                  <a:lnTo>
                    <a:pt x="1719" y="429"/>
                  </a:lnTo>
                  <a:lnTo>
                    <a:pt x="1749" y="370"/>
                  </a:lnTo>
                  <a:lnTo>
                    <a:pt x="1773" y="314"/>
                  </a:lnTo>
                  <a:lnTo>
                    <a:pt x="1788" y="261"/>
                  </a:lnTo>
                  <a:lnTo>
                    <a:pt x="1794" y="213"/>
                  </a:lnTo>
                  <a:lnTo>
                    <a:pt x="1793" y="168"/>
                  </a:lnTo>
                  <a:lnTo>
                    <a:pt x="1783" y="128"/>
                  </a:lnTo>
                  <a:lnTo>
                    <a:pt x="1766" y="93"/>
                  </a:lnTo>
                  <a:lnTo>
                    <a:pt x="1740" y="63"/>
                  </a:lnTo>
                  <a:lnTo>
                    <a:pt x="1705" y="38"/>
                  </a:lnTo>
                  <a:lnTo>
                    <a:pt x="1661" y="19"/>
                  </a:lnTo>
                  <a:lnTo>
                    <a:pt x="1609" y="6"/>
                  </a:lnTo>
                  <a:lnTo>
                    <a:pt x="1547" y="0"/>
                  </a:lnTo>
                  <a:lnTo>
                    <a:pt x="1477" y="1"/>
                  </a:lnTo>
                  <a:lnTo>
                    <a:pt x="1397" y="9"/>
                  </a:lnTo>
                  <a:lnTo>
                    <a:pt x="1308" y="24"/>
                  </a:lnTo>
                  <a:lnTo>
                    <a:pt x="1210" y="47"/>
                  </a:lnTo>
                  <a:lnTo>
                    <a:pt x="1102" y="78"/>
                  </a:lnTo>
                  <a:lnTo>
                    <a:pt x="984" y="118"/>
                  </a:lnTo>
                  <a:lnTo>
                    <a:pt x="856" y="166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8" name="Freeform 274">
              <a:extLst>
                <a:ext uri="{FF2B5EF4-FFF2-40B4-BE49-F238E27FC236}">
                  <a16:creationId xmlns:a16="http://schemas.microsoft.com/office/drawing/2014/main" id="{BB367147-DF25-4599-A490-36390F58D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811"/>
              <a:ext cx="138" cy="118"/>
            </a:xfrm>
            <a:custGeom>
              <a:avLst/>
              <a:gdLst>
                <a:gd name="T0" fmla="*/ 802 w 1794"/>
                <a:gd name="T1" fmla="*/ 196 h 1538"/>
                <a:gd name="T2" fmla="*/ 690 w 1794"/>
                <a:gd name="T3" fmla="*/ 277 h 1538"/>
                <a:gd name="T4" fmla="*/ 574 w 1794"/>
                <a:gd name="T5" fmla="*/ 383 h 1538"/>
                <a:gd name="T6" fmla="*/ 460 w 1794"/>
                <a:gd name="T7" fmla="*/ 507 h 1538"/>
                <a:gd name="T8" fmla="*/ 350 w 1794"/>
                <a:gd name="T9" fmla="*/ 644 h 1538"/>
                <a:gd name="T10" fmla="*/ 248 w 1794"/>
                <a:gd name="T11" fmla="*/ 788 h 1538"/>
                <a:gd name="T12" fmla="*/ 159 w 1794"/>
                <a:gd name="T13" fmla="*/ 933 h 1538"/>
                <a:gd name="T14" fmla="*/ 86 w 1794"/>
                <a:gd name="T15" fmla="*/ 1075 h 1538"/>
                <a:gd name="T16" fmla="*/ 33 w 1794"/>
                <a:gd name="T17" fmla="*/ 1207 h 1538"/>
                <a:gd name="T18" fmla="*/ 4 w 1794"/>
                <a:gd name="T19" fmla="*/ 1325 h 1538"/>
                <a:gd name="T20" fmla="*/ 3 w 1794"/>
                <a:gd name="T21" fmla="*/ 1422 h 1538"/>
                <a:gd name="T22" fmla="*/ 34 w 1794"/>
                <a:gd name="T23" fmla="*/ 1492 h 1538"/>
                <a:gd name="T24" fmla="*/ 100 w 1794"/>
                <a:gd name="T25" fmla="*/ 1532 h 1538"/>
                <a:gd name="T26" fmla="*/ 206 w 1794"/>
                <a:gd name="T27" fmla="*/ 1534 h 1538"/>
                <a:gd name="T28" fmla="*/ 355 w 1794"/>
                <a:gd name="T29" fmla="*/ 1493 h 1538"/>
                <a:gd name="T30" fmla="*/ 552 w 1794"/>
                <a:gd name="T31" fmla="*/ 1405 h 1538"/>
                <a:gd name="T32" fmla="*/ 789 w 1794"/>
                <a:gd name="T33" fmla="*/ 1270 h 1538"/>
                <a:gd name="T34" fmla="*/ 1012 w 1794"/>
                <a:gd name="T35" fmla="*/ 1125 h 1538"/>
                <a:gd name="T36" fmla="*/ 1209 w 1794"/>
                <a:gd name="T37" fmla="*/ 979 h 1538"/>
                <a:gd name="T38" fmla="*/ 1379 w 1794"/>
                <a:gd name="T39" fmla="*/ 834 h 1538"/>
                <a:gd name="T40" fmla="*/ 1521 w 1794"/>
                <a:gd name="T41" fmla="*/ 691 h 1538"/>
                <a:gd name="T42" fmla="*/ 1635 w 1794"/>
                <a:gd name="T43" fmla="*/ 556 h 1538"/>
                <a:gd name="T44" fmla="*/ 1719 w 1794"/>
                <a:gd name="T45" fmla="*/ 429 h 1538"/>
                <a:gd name="T46" fmla="*/ 1773 w 1794"/>
                <a:gd name="T47" fmla="*/ 314 h 1538"/>
                <a:gd name="T48" fmla="*/ 1794 w 1794"/>
                <a:gd name="T49" fmla="*/ 213 h 1538"/>
                <a:gd name="T50" fmla="*/ 1783 w 1794"/>
                <a:gd name="T51" fmla="*/ 128 h 1538"/>
                <a:gd name="T52" fmla="*/ 1740 w 1794"/>
                <a:gd name="T53" fmla="*/ 63 h 1538"/>
                <a:gd name="T54" fmla="*/ 1661 w 1794"/>
                <a:gd name="T55" fmla="*/ 19 h 1538"/>
                <a:gd name="T56" fmla="*/ 1547 w 1794"/>
                <a:gd name="T57" fmla="*/ 0 h 1538"/>
                <a:gd name="T58" fmla="*/ 1397 w 1794"/>
                <a:gd name="T59" fmla="*/ 9 h 1538"/>
                <a:gd name="T60" fmla="*/ 1210 w 1794"/>
                <a:gd name="T61" fmla="*/ 47 h 1538"/>
                <a:gd name="T62" fmla="*/ 984 w 1794"/>
                <a:gd name="T63" fmla="*/ 118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4" h="1538">
                  <a:moveTo>
                    <a:pt x="856" y="166"/>
                  </a:moveTo>
                  <a:lnTo>
                    <a:pt x="802" y="196"/>
                  </a:lnTo>
                  <a:lnTo>
                    <a:pt x="747" y="233"/>
                  </a:lnTo>
                  <a:lnTo>
                    <a:pt x="690" y="277"/>
                  </a:lnTo>
                  <a:lnTo>
                    <a:pt x="633" y="328"/>
                  </a:lnTo>
                  <a:lnTo>
                    <a:pt x="574" y="383"/>
                  </a:lnTo>
                  <a:lnTo>
                    <a:pt x="518" y="443"/>
                  </a:lnTo>
                  <a:lnTo>
                    <a:pt x="460" y="507"/>
                  </a:lnTo>
                  <a:lnTo>
                    <a:pt x="404" y="575"/>
                  </a:lnTo>
                  <a:lnTo>
                    <a:pt x="350" y="644"/>
                  </a:lnTo>
                  <a:lnTo>
                    <a:pt x="298" y="715"/>
                  </a:lnTo>
                  <a:lnTo>
                    <a:pt x="248" y="788"/>
                  </a:lnTo>
                  <a:lnTo>
                    <a:pt x="202" y="861"/>
                  </a:lnTo>
                  <a:lnTo>
                    <a:pt x="159" y="933"/>
                  </a:lnTo>
                  <a:lnTo>
                    <a:pt x="121" y="1005"/>
                  </a:lnTo>
                  <a:lnTo>
                    <a:pt x="86" y="1075"/>
                  </a:lnTo>
                  <a:lnTo>
                    <a:pt x="56" y="1143"/>
                  </a:lnTo>
                  <a:lnTo>
                    <a:pt x="33" y="1207"/>
                  </a:lnTo>
                  <a:lnTo>
                    <a:pt x="16" y="1268"/>
                  </a:lnTo>
                  <a:lnTo>
                    <a:pt x="4" y="1325"/>
                  </a:lnTo>
                  <a:lnTo>
                    <a:pt x="0" y="1377"/>
                  </a:lnTo>
                  <a:lnTo>
                    <a:pt x="3" y="1422"/>
                  </a:lnTo>
                  <a:lnTo>
                    <a:pt x="15" y="1461"/>
                  </a:lnTo>
                  <a:lnTo>
                    <a:pt x="34" y="1492"/>
                  </a:lnTo>
                  <a:lnTo>
                    <a:pt x="63" y="1517"/>
                  </a:lnTo>
                  <a:lnTo>
                    <a:pt x="100" y="1532"/>
                  </a:lnTo>
                  <a:lnTo>
                    <a:pt x="148" y="1538"/>
                  </a:lnTo>
                  <a:lnTo>
                    <a:pt x="206" y="1534"/>
                  </a:lnTo>
                  <a:lnTo>
                    <a:pt x="275" y="1520"/>
                  </a:lnTo>
                  <a:lnTo>
                    <a:pt x="355" y="1493"/>
                  </a:lnTo>
                  <a:lnTo>
                    <a:pt x="447" y="1456"/>
                  </a:lnTo>
                  <a:lnTo>
                    <a:pt x="552" y="1405"/>
                  </a:lnTo>
                  <a:lnTo>
                    <a:pt x="668" y="1341"/>
                  </a:lnTo>
                  <a:lnTo>
                    <a:pt x="789" y="1270"/>
                  </a:lnTo>
                  <a:lnTo>
                    <a:pt x="904" y="1198"/>
                  </a:lnTo>
                  <a:lnTo>
                    <a:pt x="1012" y="1125"/>
                  </a:lnTo>
                  <a:lnTo>
                    <a:pt x="1114" y="1052"/>
                  </a:lnTo>
                  <a:lnTo>
                    <a:pt x="1209" y="979"/>
                  </a:lnTo>
                  <a:lnTo>
                    <a:pt x="1298" y="906"/>
                  </a:lnTo>
                  <a:lnTo>
                    <a:pt x="1379" y="834"/>
                  </a:lnTo>
                  <a:lnTo>
                    <a:pt x="1454" y="762"/>
                  </a:lnTo>
                  <a:lnTo>
                    <a:pt x="1521" y="691"/>
                  </a:lnTo>
                  <a:lnTo>
                    <a:pt x="1582" y="623"/>
                  </a:lnTo>
                  <a:lnTo>
                    <a:pt x="1635" y="556"/>
                  </a:lnTo>
                  <a:lnTo>
                    <a:pt x="1681" y="491"/>
                  </a:lnTo>
                  <a:lnTo>
                    <a:pt x="1719" y="429"/>
                  </a:lnTo>
                  <a:lnTo>
                    <a:pt x="1749" y="370"/>
                  </a:lnTo>
                  <a:lnTo>
                    <a:pt x="1773" y="314"/>
                  </a:lnTo>
                  <a:lnTo>
                    <a:pt x="1788" y="261"/>
                  </a:lnTo>
                  <a:lnTo>
                    <a:pt x="1794" y="213"/>
                  </a:lnTo>
                  <a:lnTo>
                    <a:pt x="1793" y="168"/>
                  </a:lnTo>
                  <a:lnTo>
                    <a:pt x="1783" y="128"/>
                  </a:lnTo>
                  <a:lnTo>
                    <a:pt x="1766" y="93"/>
                  </a:lnTo>
                  <a:lnTo>
                    <a:pt x="1740" y="63"/>
                  </a:lnTo>
                  <a:lnTo>
                    <a:pt x="1705" y="38"/>
                  </a:lnTo>
                  <a:lnTo>
                    <a:pt x="1661" y="19"/>
                  </a:lnTo>
                  <a:lnTo>
                    <a:pt x="1609" y="6"/>
                  </a:lnTo>
                  <a:lnTo>
                    <a:pt x="1547" y="0"/>
                  </a:lnTo>
                  <a:lnTo>
                    <a:pt x="1477" y="1"/>
                  </a:lnTo>
                  <a:lnTo>
                    <a:pt x="1397" y="9"/>
                  </a:lnTo>
                  <a:lnTo>
                    <a:pt x="1308" y="24"/>
                  </a:lnTo>
                  <a:lnTo>
                    <a:pt x="1210" y="47"/>
                  </a:lnTo>
                  <a:lnTo>
                    <a:pt x="1102" y="78"/>
                  </a:lnTo>
                  <a:lnTo>
                    <a:pt x="984" y="118"/>
                  </a:lnTo>
                  <a:lnTo>
                    <a:pt x="856" y="166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499" name="Freeform 275">
              <a:extLst>
                <a:ext uri="{FF2B5EF4-FFF2-40B4-BE49-F238E27FC236}">
                  <a16:creationId xmlns:a16="http://schemas.microsoft.com/office/drawing/2014/main" id="{B194A700-A9E4-486A-B52F-49C3BAB8D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05"/>
              <a:ext cx="104" cy="89"/>
            </a:xfrm>
            <a:custGeom>
              <a:avLst/>
              <a:gdLst>
                <a:gd name="T0" fmla="*/ 603 w 1351"/>
                <a:gd name="T1" fmla="*/ 149 h 1157"/>
                <a:gd name="T2" fmla="*/ 518 w 1351"/>
                <a:gd name="T3" fmla="*/ 211 h 1157"/>
                <a:gd name="T4" fmla="*/ 432 w 1351"/>
                <a:gd name="T5" fmla="*/ 290 h 1157"/>
                <a:gd name="T6" fmla="*/ 345 w 1351"/>
                <a:gd name="T7" fmla="*/ 383 h 1157"/>
                <a:gd name="T8" fmla="*/ 261 w 1351"/>
                <a:gd name="T9" fmla="*/ 486 h 1157"/>
                <a:gd name="T10" fmla="*/ 186 w 1351"/>
                <a:gd name="T11" fmla="*/ 593 h 1157"/>
                <a:gd name="T12" fmla="*/ 119 w 1351"/>
                <a:gd name="T13" fmla="*/ 702 h 1157"/>
                <a:gd name="T14" fmla="*/ 65 w 1351"/>
                <a:gd name="T15" fmla="*/ 809 h 1157"/>
                <a:gd name="T16" fmla="*/ 25 w 1351"/>
                <a:gd name="T17" fmla="*/ 908 h 1157"/>
                <a:gd name="T18" fmla="*/ 4 w 1351"/>
                <a:gd name="T19" fmla="*/ 996 h 1157"/>
                <a:gd name="T20" fmla="*/ 4 w 1351"/>
                <a:gd name="T21" fmla="*/ 1069 h 1157"/>
                <a:gd name="T22" fmla="*/ 27 w 1351"/>
                <a:gd name="T23" fmla="*/ 1123 h 1157"/>
                <a:gd name="T24" fmla="*/ 77 w 1351"/>
                <a:gd name="T25" fmla="*/ 1152 h 1157"/>
                <a:gd name="T26" fmla="*/ 158 w 1351"/>
                <a:gd name="T27" fmla="*/ 1155 h 1157"/>
                <a:gd name="T28" fmla="*/ 271 w 1351"/>
                <a:gd name="T29" fmla="*/ 1125 h 1157"/>
                <a:gd name="T30" fmla="*/ 419 w 1351"/>
                <a:gd name="T31" fmla="*/ 1060 h 1157"/>
                <a:gd name="T32" fmla="*/ 597 w 1351"/>
                <a:gd name="T33" fmla="*/ 958 h 1157"/>
                <a:gd name="T34" fmla="*/ 764 w 1351"/>
                <a:gd name="T35" fmla="*/ 848 h 1157"/>
                <a:gd name="T36" fmla="*/ 912 w 1351"/>
                <a:gd name="T37" fmla="*/ 737 h 1157"/>
                <a:gd name="T38" fmla="*/ 1039 w 1351"/>
                <a:gd name="T39" fmla="*/ 627 h 1157"/>
                <a:gd name="T40" fmla="*/ 1146 w 1351"/>
                <a:gd name="T41" fmla="*/ 519 h 1157"/>
                <a:gd name="T42" fmla="*/ 1231 w 1351"/>
                <a:gd name="T43" fmla="*/ 417 h 1157"/>
                <a:gd name="T44" fmla="*/ 1294 w 1351"/>
                <a:gd name="T45" fmla="*/ 322 h 1157"/>
                <a:gd name="T46" fmla="*/ 1334 w 1351"/>
                <a:gd name="T47" fmla="*/ 234 h 1157"/>
                <a:gd name="T48" fmla="*/ 1351 w 1351"/>
                <a:gd name="T49" fmla="*/ 158 h 1157"/>
                <a:gd name="T50" fmla="*/ 1342 w 1351"/>
                <a:gd name="T51" fmla="*/ 95 h 1157"/>
                <a:gd name="T52" fmla="*/ 1309 w 1351"/>
                <a:gd name="T53" fmla="*/ 46 h 1157"/>
                <a:gd name="T54" fmla="*/ 1250 w 1351"/>
                <a:gd name="T55" fmla="*/ 14 h 1157"/>
                <a:gd name="T56" fmla="*/ 1165 w 1351"/>
                <a:gd name="T57" fmla="*/ 0 h 1157"/>
                <a:gd name="T58" fmla="*/ 1051 w 1351"/>
                <a:gd name="T59" fmla="*/ 6 h 1157"/>
                <a:gd name="T60" fmla="*/ 910 w 1351"/>
                <a:gd name="T61" fmla="*/ 36 h 1157"/>
                <a:gd name="T62" fmla="*/ 740 w 1351"/>
                <a:gd name="T63" fmla="*/ 90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1" h="1157">
                  <a:moveTo>
                    <a:pt x="644" y="126"/>
                  </a:moveTo>
                  <a:lnTo>
                    <a:pt x="603" y="149"/>
                  </a:lnTo>
                  <a:lnTo>
                    <a:pt x="561" y="178"/>
                  </a:lnTo>
                  <a:lnTo>
                    <a:pt x="518" y="211"/>
                  </a:lnTo>
                  <a:lnTo>
                    <a:pt x="474" y="248"/>
                  </a:lnTo>
                  <a:lnTo>
                    <a:pt x="432" y="290"/>
                  </a:lnTo>
                  <a:lnTo>
                    <a:pt x="388" y="335"/>
                  </a:lnTo>
                  <a:lnTo>
                    <a:pt x="345" y="383"/>
                  </a:lnTo>
                  <a:lnTo>
                    <a:pt x="303" y="433"/>
                  </a:lnTo>
                  <a:lnTo>
                    <a:pt x="261" y="486"/>
                  </a:lnTo>
                  <a:lnTo>
                    <a:pt x="223" y="539"/>
                  </a:lnTo>
                  <a:lnTo>
                    <a:pt x="186" y="593"/>
                  </a:lnTo>
                  <a:lnTo>
                    <a:pt x="151" y="647"/>
                  </a:lnTo>
                  <a:lnTo>
                    <a:pt x="119" y="702"/>
                  </a:lnTo>
                  <a:lnTo>
                    <a:pt x="90" y="757"/>
                  </a:lnTo>
                  <a:lnTo>
                    <a:pt x="65" y="809"/>
                  </a:lnTo>
                  <a:lnTo>
                    <a:pt x="42" y="859"/>
                  </a:lnTo>
                  <a:lnTo>
                    <a:pt x="25" y="908"/>
                  </a:lnTo>
                  <a:lnTo>
                    <a:pt x="12" y="954"/>
                  </a:lnTo>
                  <a:lnTo>
                    <a:pt x="4" y="996"/>
                  </a:lnTo>
                  <a:lnTo>
                    <a:pt x="0" y="1035"/>
                  </a:lnTo>
                  <a:lnTo>
                    <a:pt x="4" y="1069"/>
                  </a:lnTo>
                  <a:lnTo>
                    <a:pt x="12" y="1098"/>
                  </a:lnTo>
                  <a:lnTo>
                    <a:pt x="27" y="1123"/>
                  </a:lnTo>
                  <a:lnTo>
                    <a:pt x="49" y="1141"/>
                  </a:lnTo>
                  <a:lnTo>
                    <a:pt x="77" y="1152"/>
                  </a:lnTo>
                  <a:lnTo>
                    <a:pt x="114" y="1157"/>
                  </a:lnTo>
                  <a:lnTo>
                    <a:pt x="158" y="1155"/>
                  </a:lnTo>
                  <a:lnTo>
                    <a:pt x="210" y="1144"/>
                  </a:lnTo>
                  <a:lnTo>
                    <a:pt x="271" y="1125"/>
                  </a:lnTo>
                  <a:lnTo>
                    <a:pt x="341" y="1097"/>
                  </a:lnTo>
                  <a:lnTo>
                    <a:pt x="419" y="1060"/>
                  </a:lnTo>
                  <a:lnTo>
                    <a:pt x="508" y="1011"/>
                  </a:lnTo>
                  <a:lnTo>
                    <a:pt x="597" y="958"/>
                  </a:lnTo>
                  <a:lnTo>
                    <a:pt x="683" y="903"/>
                  </a:lnTo>
                  <a:lnTo>
                    <a:pt x="764" y="848"/>
                  </a:lnTo>
                  <a:lnTo>
                    <a:pt x="840" y="792"/>
                  </a:lnTo>
                  <a:lnTo>
                    <a:pt x="912" y="737"/>
                  </a:lnTo>
                  <a:lnTo>
                    <a:pt x="978" y="682"/>
                  </a:lnTo>
                  <a:lnTo>
                    <a:pt x="1039" y="627"/>
                  </a:lnTo>
                  <a:lnTo>
                    <a:pt x="1095" y="573"/>
                  </a:lnTo>
                  <a:lnTo>
                    <a:pt x="1146" y="519"/>
                  </a:lnTo>
                  <a:lnTo>
                    <a:pt x="1191" y="468"/>
                  </a:lnTo>
                  <a:lnTo>
                    <a:pt x="1231" y="417"/>
                  </a:lnTo>
                  <a:lnTo>
                    <a:pt x="1265" y="368"/>
                  </a:lnTo>
                  <a:lnTo>
                    <a:pt x="1294" y="322"/>
                  </a:lnTo>
                  <a:lnTo>
                    <a:pt x="1317" y="277"/>
                  </a:lnTo>
                  <a:lnTo>
                    <a:pt x="1334" y="234"/>
                  </a:lnTo>
                  <a:lnTo>
                    <a:pt x="1345" y="195"/>
                  </a:lnTo>
                  <a:lnTo>
                    <a:pt x="1351" y="158"/>
                  </a:lnTo>
                  <a:lnTo>
                    <a:pt x="1350" y="125"/>
                  </a:lnTo>
                  <a:lnTo>
                    <a:pt x="1342" y="95"/>
                  </a:lnTo>
                  <a:lnTo>
                    <a:pt x="1329" y="68"/>
                  </a:lnTo>
                  <a:lnTo>
                    <a:pt x="1309" y="46"/>
                  </a:lnTo>
                  <a:lnTo>
                    <a:pt x="1282" y="28"/>
                  </a:lnTo>
                  <a:lnTo>
                    <a:pt x="1250" y="14"/>
                  </a:lnTo>
                  <a:lnTo>
                    <a:pt x="1211" y="4"/>
                  </a:lnTo>
                  <a:lnTo>
                    <a:pt x="1165" y="0"/>
                  </a:lnTo>
                  <a:lnTo>
                    <a:pt x="1111" y="1"/>
                  </a:lnTo>
                  <a:lnTo>
                    <a:pt x="1051" y="6"/>
                  </a:lnTo>
                  <a:lnTo>
                    <a:pt x="984" y="18"/>
                  </a:lnTo>
                  <a:lnTo>
                    <a:pt x="910" y="36"/>
                  </a:lnTo>
                  <a:lnTo>
                    <a:pt x="829" y="60"/>
                  </a:lnTo>
                  <a:lnTo>
                    <a:pt x="740" y="90"/>
                  </a:lnTo>
                  <a:lnTo>
                    <a:pt x="644" y="126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0" name="Freeform 276">
              <a:extLst>
                <a:ext uri="{FF2B5EF4-FFF2-40B4-BE49-F238E27FC236}">
                  <a16:creationId xmlns:a16="http://schemas.microsoft.com/office/drawing/2014/main" id="{1DC16715-CC24-4F20-B41E-D159C2A4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505"/>
              <a:ext cx="104" cy="89"/>
            </a:xfrm>
            <a:custGeom>
              <a:avLst/>
              <a:gdLst>
                <a:gd name="T0" fmla="*/ 603 w 1351"/>
                <a:gd name="T1" fmla="*/ 149 h 1157"/>
                <a:gd name="T2" fmla="*/ 518 w 1351"/>
                <a:gd name="T3" fmla="*/ 211 h 1157"/>
                <a:gd name="T4" fmla="*/ 432 w 1351"/>
                <a:gd name="T5" fmla="*/ 290 h 1157"/>
                <a:gd name="T6" fmla="*/ 345 w 1351"/>
                <a:gd name="T7" fmla="*/ 383 h 1157"/>
                <a:gd name="T8" fmla="*/ 261 w 1351"/>
                <a:gd name="T9" fmla="*/ 486 h 1157"/>
                <a:gd name="T10" fmla="*/ 186 w 1351"/>
                <a:gd name="T11" fmla="*/ 593 h 1157"/>
                <a:gd name="T12" fmla="*/ 119 w 1351"/>
                <a:gd name="T13" fmla="*/ 702 h 1157"/>
                <a:gd name="T14" fmla="*/ 65 w 1351"/>
                <a:gd name="T15" fmla="*/ 809 h 1157"/>
                <a:gd name="T16" fmla="*/ 25 w 1351"/>
                <a:gd name="T17" fmla="*/ 908 h 1157"/>
                <a:gd name="T18" fmla="*/ 4 w 1351"/>
                <a:gd name="T19" fmla="*/ 996 h 1157"/>
                <a:gd name="T20" fmla="*/ 4 w 1351"/>
                <a:gd name="T21" fmla="*/ 1069 h 1157"/>
                <a:gd name="T22" fmla="*/ 27 w 1351"/>
                <a:gd name="T23" fmla="*/ 1123 h 1157"/>
                <a:gd name="T24" fmla="*/ 77 w 1351"/>
                <a:gd name="T25" fmla="*/ 1152 h 1157"/>
                <a:gd name="T26" fmla="*/ 158 w 1351"/>
                <a:gd name="T27" fmla="*/ 1155 h 1157"/>
                <a:gd name="T28" fmla="*/ 271 w 1351"/>
                <a:gd name="T29" fmla="*/ 1125 h 1157"/>
                <a:gd name="T30" fmla="*/ 419 w 1351"/>
                <a:gd name="T31" fmla="*/ 1060 h 1157"/>
                <a:gd name="T32" fmla="*/ 597 w 1351"/>
                <a:gd name="T33" fmla="*/ 958 h 1157"/>
                <a:gd name="T34" fmla="*/ 764 w 1351"/>
                <a:gd name="T35" fmla="*/ 848 h 1157"/>
                <a:gd name="T36" fmla="*/ 912 w 1351"/>
                <a:gd name="T37" fmla="*/ 737 h 1157"/>
                <a:gd name="T38" fmla="*/ 1039 w 1351"/>
                <a:gd name="T39" fmla="*/ 627 h 1157"/>
                <a:gd name="T40" fmla="*/ 1146 w 1351"/>
                <a:gd name="T41" fmla="*/ 519 h 1157"/>
                <a:gd name="T42" fmla="*/ 1231 w 1351"/>
                <a:gd name="T43" fmla="*/ 417 h 1157"/>
                <a:gd name="T44" fmla="*/ 1294 w 1351"/>
                <a:gd name="T45" fmla="*/ 322 h 1157"/>
                <a:gd name="T46" fmla="*/ 1334 w 1351"/>
                <a:gd name="T47" fmla="*/ 234 h 1157"/>
                <a:gd name="T48" fmla="*/ 1351 w 1351"/>
                <a:gd name="T49" fmla="*/ 158 h 1157"/>
                <a:gd name="T50" fmla="*/ 1342 w 1351"/>
                <a:gd name="T51" fmla="*/ 95 h 1157"/>
                <a:gd name="T52" fmla="*/ 1309 w 1351"/>
                <a:gd name="T53" fmla="*/ 46 h 1157"/>
                <a:gd name="T54" fmla="*/ 1250 w 1351"/>
                <a:gd name="T55" fmla="*/ 14 h 1157"/>
                <a:gd name="T56" fmla="*/ 1165 w 1351"/>
                <a:gd name="T57" fmla="*/ 0 h 1157"/>
                <a:gd name="T58" fmla="*/ 1051 w 1351"/>
                <a:gd name="T59" fmla="*/ 6 h 1157"/>
                <a:gd name="T60" fmla="*/ 910 w 1351"/>
                <a:gd name="T61" fmla="*/ 36 h 1157"/>
                <a:gd name="T62" fmla="*/ 740 w 1351"/>
                <a:gd name="T63" fmla="*/ 90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1" h="1157">
                  <a:moveTo>
                    <a:pt x="644" y="126"/>
                  </a:moveTo>
                  <a:lnTo>
                    <a:pt x="603" y="149"/>
                  </a:lnTo>
                  <a:lnTo>
                    <a:pt x="561" y="178"/>
                  </a:lnTo>
                  <a:lnTo>
                    <a:pt x="518" y="211"/>
                  </a:lnTo>
                  <a:lnTo>
                    <a:pt x="474" y="248"/>
                  </a:lnTo>
                  <a:lnTo>
                    <a:pt x="432" y="290"/>
                  </a:lnTo>
                  <a:lnTo>
                    <a:pt x="388" y="335"/>
                  </a:lnTo>
                  <a:lnTo>
                    <a:pt x="345" y="383"/>
                  </a:lnTo>
                  <a:lnTo>
                    <a:pt x="303" y="433"/>
                  </a:lnTo>
                  <a:lnTo>
                    <a:pt x="261" y="486"/>
                  </a:lnTo>
                  <a:lnTo>
                    <a:pt x="223" y="539"/>
                  </a:lnTo>
                  <a:lnTo>
                    <a:pt x="186" y="593"/>
                  </a:lnTo>
                  <a:lnTo>
                    <a:pt x="151" y="647"/>
                  </a:lnTo>
                  <a:lnTo>
                    <a:pt x="119" y="702"/>
                  </a:lnTo>
                  <a:lnTo>
                    <a:pt x="90" y="757"/>
                  </a:lnTo>
                  <a:lnTo>
                    <a:pt x="65" y="809"/>
                  </a:lnTo>
                  <a:lnTo>
                    <a:pt x="42" y="859"/>
                  </a:lnTo>
                  <a:lnTo>
                    <a:pt x="25" y="908"/>
                  </a:lnTo>
                  <a:lnTo>
                    <a:pt x="12" y="954"/>
                  </a:lnTo>
                  <a:lnTo>
                    <a:pt x="4" y="996"/>
                  </a:lnTo>
                  <a:lnTo>
                    <a:pt x="0" y="1035"/>
                  </a:lnTo>
                  <a:lnTo>
                    <a:pt x="4" y="1069"/>
                  </a:lnTo>
                  <a:lnTo>
                    <a:pt x="12" y="1098"/>
                  </a:lnTo>
                  <a:lnTo>
                    <a:pt x="27" y="1123"/>
                  </a:lnTo>
                  <a:lnTo>
                    <a:pt x="49" y="1141"/>
                  </a:lnTo>
                  <a:lnTo>
                    <a:pt x="77" y="1152"/>
                  </a:lnTo>
                  <a:lnTo>
                    <a:pt x="114" y="1157"/>
                  </a:lnTo>
                  <a:lnTo>
                    <a:pt x="158" y="1155"/>
                  </a:lnTo>
                  <a:lnTo>
                    <a:pt x="210" y="1144"/>
                  </a:lnTo>
                  <a:lnTo>
                    <a:pt x="271" y="1125"/>
                  </a:lnTo>
                  <a:lnTo>
                    <a:pt x="341" y="1097"/>
                  </a:lnTo>
                  <a:lnTo>
                    <a:pt x="419" y="1060"/>
                  </a:lnTo>
                  <a:lnTo>
                    <a:pt x="508" y="1011"/>
                  </a:lnTo>
                  <a:lnTo>
                    <a:pt x="597" y="958"/>
                  </a:lnTo>
                  <a:lnTo>
                    <a:pt x="683" y="903"/>
                  </a:lnTo>
                  <a:lnTo>
                    <a:pt x="764" y="848"/>
                  </a:lnTo>
                  <a:lnTo>
                    <a:pt x="840" y="792"/>
                  </a:lnTo>
                  <a:lnTo>
                    <a:pt x="912" y="737"/>
                  </a:lnTo>
                  <a:lnTo>
                    <a:pt x="978" y="682"/>
                  </a:lnTo>
                  <a:lnTo>
                    <a:pt x="1039" y="627"/>
                  </a:lnTo>
                  <a:lnTo>
                    <a:pt x="1095" y="573"/>
                  </a:lnTo>
                  <a:lnTo>
                    <a:pt x="1146" y="519"/>
                  </a:lnTo>
                  <a:lnTo>
                    <a:pt x="1191" y="468"/>
                  </a:lnTo>
                  <a:lnTo>
                    <a:pt x="1231" y="417"/>
                  </a:lnTo>
                  <a:lnTo>
                    <a:pt x="1265" y="368"/>
                  </a:lnTo>
                  <a:lnTo>
                    <a:pt x="1294" y="322"/>
                  </a:lnTo>
                  <a:lnTo>
                    <a:pt x="1317" y="277"/>
                  </a:lnTo>
                  <a:lnTo>
                    <a:pt x="1334" y="234"/>
                  </a:lnTo>
                  <a:lnTo>
                    <a:pt x="1345" y="195"/>
                  </a:lnTo>
                  <a:lnTo>
                    <a:pt x="1351" y="158"/>
                  </a:lnTo>
                  <a:lnTo>
                    <a:pt x="1350" y="125"/>
                  </a:lnTo>
                  <a:lnTo>
                    <a:pt x="1342" y="95"/>
                  </a:lnTo>
                  <a:lnTo>
                    <a:pt x="1329" y="68"/>
                  </a:lnTo>
                  <a:lnTo>
                    <a:pt x="1309" y="46"/>
                  </a:lnTo>
                  <a:lnTo>
                    <a:pt x="1282" y="28"/>
                  </a:lnTo>
                  <a:lnTo>
                    <a:pt x="1250" y="14"/>
                  </a:lnTo>
                  <a:lnTo>
                    <a:pt x="1211" y="4"/>
                  </a:lnTo>
                  <a:lnTo>
                    <a:pt x="1165" y="0"/>
                  </a:lnTo>
                  <a:lnTo>
                    <a:pt x="1111" y="1"/>
                  </a:lnTo>
                  <a:lnTo>
                    <a:pt x="1051" y="6"/>
                  </a:lnTo>
                  <a:lnTo>
                    <a:pt x="984" y="18"/>
                  </a:lnTo>
                  <a:lnTo>
                    <a:pt x="910" y="36"/>
                  </a:lnTo>
                  <a:lnTo>
                    <a:pt x="829" y="60"/>
                  </a:lnTo>
                  <a:lnTo>
                    <a:pt x="740" y="90"/>
                  </a:lnTo>
                  <a:lnTo>
                    <a:pt x="644" y="126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1" name="Freeform 277">
              <a:extLst>
                <a:ext uri="{FF2B5EF4-FFF2-40B4-BE49-F238E27FC236}">
                  <a16:creationId xmlns:a16="http://schemas.microsoft.com/office/drawing/2014/main" id="{F4DE8C25-0899-4282-9DB2-67D375B0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659"/>
              <a:ext cx="58" cy="50"/>
            </a:xfrm>
            <a:custGeom>
              <a:avLst/>
              <a:gdLst>
                <a:gd name="T0" fmla="*/ 336 w 754"/>
                <a:gd name="T1" fmla="*/ 83 h 650"/>
                <a:gd name="T2" fmla="*/ 288 w 754"/>
                <a:gd name="T3" fmla="*/ 118 h 650"/>
                <a:gd name="T4" fmla="*/ 239 w 754"/>
                <a:gd name="T5" fmla="*/ 163 h 650"/>
                <a:gd name="T6" fmla="*/ 191 w 754"/>
                <a:gd name="T7" fmla="*/ 215 h 650"/>
                <a:gd name="T8" fmla="*/ 145 w 754"/>
                <a:gd name="T9" fmla="*/ 273 h 650"/>
                <a:gd name="T10" fmla="*/ 102 w 754"/>
                <a:gd name="T11" fmla="*/ 334 h 650"/>
                <a:gd name="T12" fmla="*/ 65 w 754"/>
                <a:gd name="T13" fmla="*/ 395 h 650"/>
                <a:gd name="T14" fmla="*/ 35 w 754"/>
                <a:gd name="T15" fmla="*/ 455 h 650"/>
                <a:gd name="T16" fmla="*/ 14 w 754"/>
                <a:gd name="T17" fmla="*/ 511 h 650"/>
                <a:gd name="T18" fmla="*/ 2 w 754"/>
                <a:gd name="T19" fmla="*/ 561 h 650"/>
                <a:gd name="T20" fmla="*/ 1 w 754"/>
                <a:gd name="T21" fmla="*/ 602 h 650"/>
                <a:gd name="T22" fmla="*/ 15 w 754"/>
                <a:gd name="T23" fmla="*/ 630 h 650"/>
                <a:gd name="T24" fmla="*/ 42 w 754"/>
                <a:gd name="T25" fmla="*/ 648 h 650"/>
                <a:gd name="T26" fmla="*/ 87 w 754"/>
                <a:gd name="T27" fmla="*/ 648 h 650"/>
                <a:gd name="T28" fmla="*/ 149 w 754"/>
                <a:gd name="T29" fmla="*/ 630 h 650"/>
                <a:gd name="T30" fmla="*/ 232 w 754"/>
                <a:gd name="T31" fmla="*/ 592 h 650"/>
                <a:gd name="T32" fmla="*/ 332 w 754"/>
                <a:gd name="T33" fmla="*/ 535 h 650"/>
                <a:gd name="T34" fmla="*/ 426 w 754"/>
                <a:gd name="T35" fmla="*/ 474 h 650"/>
                <a:gd name="T36" fmla="*/ 508 w 754"/>
                <a:gd name="T37" fmla="*/ 412 h 650"/>
                <a:gd name="T38" fmla="*/ 580 w 754"/>
                <a:gd name="T39" fmla="*/ 351 h 650"/>
                <a:gd name="T40" fmla="*/ 640 w 754"/>
                <a:gd name="T41" fmla="*/ 291 h 650"/>
                <a:gd name="T42" fmla="*/ 687 w 754"/>
                <a:gd name="T43" fmla="*/ 234 h 650"/>
                <a:gd name="T44" fmla="*/ 722 w 754"/>
                <a:gd name="T45" fmla="*/ 181 h 650"/>
                <a:gd name="T46" fmla="*/ 744 w 754"/>
                <a:gd name="T47" fmla="*/ 132 h 650"/>
                <a:gd name="T48" fmla="*/ 754 w 754"/>
                <a:gd name="T49" fmla="*/ 90 h 650"/>
                <a:gd name="T50" fmla="*/ 750 w 754"/>
                <a:gd name="T51" fmla="*/ 53 h 650"/>
                <a:gd name="T52" fmla="*/ 731 w 754"/>
                <a:gd name="T53" fmla="*/ 27 h 650"/>
                <a:gd name="T54" fmla="*/ 697 w 754"/>
                <a:gd name="T55" fmla="*/ 8 h 650"/>
                <a:gd name="T56" fmla="*/ 649 w 754"/>
                <a:gd name="T57" fmla="*/ 0 h 650"/>
                <a:gd name="T58" fmla="*/ 586 w 754"/>
                <a:gd name="T59" fmla="*/ 4 h 650"/>
                <a:gd name="T60" fmla="*/ 507 w 754"/>
                <a:gd name="T61" fmla="*/ 20 h 650"/>
                <a:gd name="T62" fmla="*/ 412 w 754"/>
                <a:gd name="T63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4" h="650">
                  <a:moveTo>
                    <a:pt x="358" y="71"/>
                  </a:moveTo>
                  <a:lnTo>
                    <a:pt x="336" y="83"/>
                  </a:lnTo>
                  <a:lnTo>
                    <a:pt x="312" y="99"/>
                  </a:lnTo>
                  <a:lnTo>
                    <a:pt x="288" y="118"/>
                  </a:lnTo>
                  <a:lnTo>
                    <a:pt x="264" y="139"/>
                  </a:lnTo>
                  <a:lnTo>
                    <a:pt x="239" y="163"/>
                  </a:lnTo>
                  <a:lnTo>
                    <a:pt x="215" y="188"/>
                  </a:lnTo>
                  <a:lnTo>
                    <a:pt x="191" y="215"/>
                  </a:lnTo>
                  <a:lnTo>
                    <a:pt x="168" y="244"/>
                  </a:lnTo>
                  <a:lnTo>
                    <a:pt x="145" y="273"/>
                  </a:lnTo>
                  <a:lnTo>
                    <a:pt x="123" y="303"/>
                  </a:lnTo>
                  <a:lnTo>
                    <a:pt x="102" y="334"/>
                  </a:lnTo>
                  <a:lnTo>
                    <a:pt x="83" y="365"/>
                  </a:lnTo>
                  <a:lnTo>
                    <a:pt x="65" y="395"/>
                  </a:lnTo>
                  <a:lnTo>
                    <a:pt x="49" y="426"/>
                  </a:lnTo>
                  <a:lnTo>
                    <a:pt x="35" y="455"/>
                  </a:lnTo>
                  <a:lnTo>
                    <a:pt x="23" y="484"/>
                  </a:lnTo>
                  <a:lnTo>
                    <a:pt x="14" y="511"/>
                  </a:lnTo>
                  <a:lnTo>
                    <a:pt x="6" y="536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" y="602"/>
                  </a:lnTo>
                  <a:lnTo>
                    <a:pt x="6" y="618"/>
                  </a:lnTo>
                  <a:lnTo>
                    <a:pt x="15" y="630"/>
                  </a:lnTo>
                  <a:lnTo>
                    <a:pt x="26" y="641"/>
                  </a:lnTo>
                  <a:lnTo>
                    <a:pt x="42" y="648"/>
                  </a:lnTo>
                  <a:lnTo>
                    <a:pt x="63" y="650"/>
                  </a:lnTo>
                  <a:lnTo>
                    <a:pt x="87" y="648"/>
                  </a:lnTo>
                  <a:lnTo>
                    <a:pt x="116" y="641"/>
                  </a:lnTo>
                  <a:lnTo>
                    <a:pt x="149" y="630"/>
                  </a:lnTo>
                  <a:lnTo>
                    <a:pt x="189" y="613"/>
                  </a:lnTo>
                  <a:lnTo>
                    <a:pt x="232" y="592"/>
                  </a:lnTo>
                  <a:lnTo>
                    <a:pt x="281" y="564"/>
                  </a:lnTo>
                  <a:lnTo>
                    <a:pt x="332" y="535"/>
                  </a:lnTo>
                  <a:lnTo>
                    <a:pt x="381" y="504"/>
                  </a:lnTo>
                  <a:lnTo>
                    <a:pt x="426" y="474"/>
                  </a:lnTo>
                  <a:lnTo>
                    <a:pt x="468" y="443"/>
                  </a:lnTo>
                  <a:lnTo>
                    <a:pt x="508" y="412"/>
                  </a:lnTo>
                  <a:lnTo>
                    <a:pt x="545" y="381"/>
                  </a:lnTo>
                  <a:lnTo>
                    <a:pt x="580" y="351"/>
                  </a:lnTo>
                  <a:lnTo>
                    <a:pt x="611" y="321"/>
                  </a:lnTo>
                  <a:lnTo>
                    <a:pt x="640" y="291"/>
                  </a:lnTo>
                  <a:lnTo>
                    <a:pt x="664" y="262"/>
                  </a:lnTo>
                  <a:lnTo>
                    <a:pt x="687" y="234"/>
                  </a:lnTo>
                  <a:lnTo>
                    <a:pt x="706" y="207"/>
                  </a:lnTo>
                  <a:lnTo>
                    <a:pt x="722" y="181"/>
                  </a:lnTo>
                  <a:lnTo>
                    <a:pt x="735" y="156"/>
                  </a:lnTo>
                  <a:lnTo>
                    <a:pt x="744" y="132"/>
                  </a:lnTo>
                  <a:lnTo>
                    <a:pt x="751" y="110"/>
                  </a:lnTo>
                  <a:lnTo>
                    <a:pt x="754" y="90"/>
                  </a:lnTo>
                  <a:lnTo>
                    <a:pt x="753" y="71"/>
                  </a:lnTo>
                  <a:lnTo>
                    <a:pt x="750" y="53"/>
                  </a:lnTo>
                  <a:lnTo>
                    <a:pt x="742" y="38"/>
                  </a:lnTo>
                  <a:lnTo>
                    <a:pt x="731" y="27"/>
                  </a:lnTo>
                  <a:lnTo>
                    <a:pt x="716" y="16"/>
                  </a:lnTo>
                  <a:lnTo>
                    <a:pt x="697" y="8"/>
                  </a:lnTo>
                  <a:lnTo>
                    <a:pt x="676" y="3"/>
                  </a:lnTo>
                  <a:lnTo>
                    <a:pt x="649" y="0"/>
                  </a:lnTo>
                  <a:lnTo>
                    <a:pt x="620" y="1"/>
                  </a:lnTo>
                  <a:lnTo>
                    <a:pt x="586" y="4"/>
                  </a:lnTo>
                  <a:lnTo>
                    <a:pt x="549" y="11"/>
                  </a:lnTo>
                  <a:lnTo>
                    <a:pt x="507" y="20"/>
                  </a:lnTo>
                  <a:lnTo>
                    <a:pt x="462" y="33"/>
                  </a:lnTo>
                  <a:lnTo>
                    <a:pt x="412" y="50"/>
                  </a:lnTo>
                  <a:lnTo>
                    <a:pt x="358" y="71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2" name="Freeform 278">
              <a:extLst>
                <a:ext uri="{FF2B5EF4-FFF2-40B4-BE49-F238E27FC236}">
                  <a16:creationId xmlns:a16="http://schemas.microsoft.com/office/drawing/2014/main" id="{9EB2224E-E428-4801-9CA1-E7FCA906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659"/>
              <a:ext cx="58" cy="50"/>
            </a:xfrm>
            <a:custGeom>
              <a:avLst/>
              <a:gdLst>
                <a:gd name="T0" fmla="*/ 336 w 754"/>
                <a:gd name="T1" fmla="*/ 83 h 650"/>
                <a:gd name="T2" fmla="*/ 288 w 754"/>
                <a:gd name="T3" fmla="*/ 118 h 650"/>
                <a:gd name="T4" fmla="*/ 239 w 754"/>
                <a:gd name="T5" fmla="*/ 163 h 650"/>
                <a:gd name="T6" fmla="*/ 191 w 754"/>
                <a:gd name="T7" fmla="*/ 215 h 650"/>
                <a:gd name="T8" fmla="*/ 145 w 754"/>
                <a:gd name="T9" fmla="*/ 273 h 650"/>
                <a:gd name="T10" fmla="*/ 102 w 754"/>
                <a:gd name="T11" fmla="*/ 334 h 650"/>
                <a:gd name="T12" fmla="*/ 65 w 754"/>
                <a:gd name="T13" fmla="*/ 395 h 650"/>
                <a:gd name="T14" fmla="*/ 35 w 754"/>
                <a:gd name="T15" fmla="*/ 455 h 650"/>
                <a:gd name="T16" fmla="*/ 14 w 754"/>
                <a:gd name="T17" fmla="*/ 511 h 650"/>
                <a:gd name="T18" fmla="*/ 2 w 754"/>
                <a:gd name="T19" fmla="*/ 561 h 650"/>
                <a:gd name="T20" fmla="*/ 1 w 754"/>
                <a:gd name="T21" fmla="*/ 602 h 650"/>
                <a:gd name="T22" fmla="*/ 15 w 754"/>
                <a:gd name="T23" fmla="*/ 630 h 650"/>
                <a:gd name="T24" fmla="*/ 42 w 754"/>
                <a:gd name="T25" fmla="*/ 648 h 650"/>
                <a:gd name="T26" fmla="*/ 87 w 754"/>
                <a:gd name="T27" fmla="*/ 648 h 650"/>
                <a:gd name="T28" fmla="*/ 149 w 754"/>
                <a:gd name="T29" fmla="*/ 630 h 650"/>
                <a:gd name="T30" fmla="*/ 232 w 754"/>
                <a:gd name="T31" fmla="*/ 592 h 650"/>
                <a:gd name="T32" fmla="*/ 332 w 754"/>
                <a:gd name="T33" fmla="*/ 535 h 650"/>
                <a:gd name="T34" fmla="*/ 426 w 754"/>
                <a:gd name="T35" fmla="*/ 474 h 650"/>
                <a:gd name="T36" fmla="*/ 508 w 754"/>
                <a:gd name="T37" fmla="*/ 412 h 650"/>
                <a:gd name="T38" fmla="*/ 580 w 754"/>
                <a:gd name="T39" fmla="*/ 351 h 650"/>
                <a:gd name="T40" fmla="*/ 640 w 754"/>
                <a:gd name="T41" fmla="*/ 291 h 650"/>
                <a:gd name="T42" fmla="*/ 687 w 754"/>
                <a:gd name="T43" fmla="*/ 234 h 650"/>
                <a:gd name="T44" fmla="*/ 722 w 754"/>
                <a:gd name="T45" fmla="*/ 181 h 650"/>
                <a:gd name="T46" fmla="*/ 744 w 754"/>
                <a:gd name="T47" fmla="*/ 132 h 650"/>
                <a:gd name="T48" fmla="*/ 754 w 754"/>
                <a:gd name="T49" fmla="*/ 90 h 650"/>
                <a:gd name="T50" fmla="*/ 750 w 754"/>
                <a:gd name="T51" fmla="*/ 53 h 650"/>
                <a:gd name="T52" fmla="*/ 731 w 754"/>
                <a:gd name="T53" fmla="*/ 27 h 650"/>
                <a:gd name="T54" fmla="*/ 697 w 754"/>
                <a:gd name="T55" fmla="*/ 8 h 650"/>
                <a:gd name="T56" fmla="*/ 649 w 754"/>
                <a:gd name="T57" fmla="*/ 0 h 650"/>
                <a:gd name="T58" fmla="*/ 586 w 754"/>
                <a:gd name="T59" fmla="*/ 4 h 650"/>
                <a:gd name="T60" fmla="*/ 507 w 754"/>
                <a:gd name="T61" fmla="*/ 20 h 650"/>
                <a:gd name="T62" fmla="*/ 412 w 754"/>
                <a:gd name="T63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4" h="650">
                  <a:moveTo>
                    <a:pt x="358" y="71"/>
                  </a:moveTo>
                  <a:lnTo>
                    <a:pt x="336" y="83"/>
                  </a:lnTo>
                  <a:lnTo>
                    <a:pt x="312" y="99"/>
                  </a:lnTo>
                  <a:lnTo>
                    <a:pt x="288" y="118"/>
                  </a:lnTo>
                  <a:lnTo>
                    <a:pt x="264" y="139"/>
                  </a:lnTo>
                  <a:lnTo>
                    <a:pt x="239" y="163"/>
                  </a:lnTo>
                  <a:lnTo>
                    <a:pt x="215" y="188"/>
                  </a:lnTo>
                  <a:lnTo>
                    <a:pt x="191" y="215"/>
                  </a:lnTo>
                  <a:lnTo>
                    <a:pt x="168" y="244"/>
                  </a:lnTo>
                  <a:lnTo>
                    <a:pt x="145" y="273"/>
                  </a:lnTo>
                  <a:lnTo>
                    <a:pt x="123" y="303"/>
                  </a:lnTo>
                  <a:lnTo>
                    <a:pt x="102" y="334"/>
                  </a:lnTo>
                  <a:lnTo>
                    <a:pt x="83" y="365"/>
                  </a:lnTo>
                  <a:lnTo>
                    <a:pt x="65" y="395"/>
                  </a:lnTo>
                  <a:lnTo>
                    <a:pt x="49" y="426"/>
                  </a:lnTo>
                  <a:lnTo>
                    <a:pt x="35" y="455"/>
                  </a:lnTo>
                  <a:lnTo>
                    <a:pt x="23" y="484"/>
                  </a:lnTo>
                  <a:lnTo>
                    <a:pt x="14" y="511"/>
                  </a:lnTo>
                  <a:lnTo>
                    <a:pt x="6" y="536"/>
                  </a:lnTo>
                  <a:lnTo>
                    <a:pt x="2" y="561"/>
                  </a:lnTo>
                  <a:lnTo>
                    <a:pt x="0" y="582"/>
                  </a:lnTo>
                  <a:lnTo>
                    <a:pt x="1" y="602"/>
                  </a:lnTo>
                  <a:lnTo>
                    <a:pt x="6" y="618"/>
                  </a:lnTo>
                  <a:lnTo>
                    <a:pt x="15" y="630"/>
                  </a:lnTo>
                  <a:lnTo>
                    <a:pt x="26" y="641"/>
                  </a:lnTo>
                  <a:lnTo>
                    <a:pt x="42" y="648"/>
                  </a:lnTo>
                  <a:lnTo>
                    <a:pt x="63" y="650"/>
                  </a:lnTo>
                  <a:lnTo>
                    <a:pt x="87" y="648"/>
                  </a:lnTo>
                  <a:lnTo>
                    <a:pt x="116" y="641"/>
                  </a:lnTo>
                  <a:lnTo>
                    <a:pt x="149" y="630"/>
                  </a:lnTo>
                  <a:lnTo>
                    <a:pt x="189" y="613"/>
                  </a:lnTo>
                  <a:lnTo>
                    <a:pt x="232" y="592"/>
                  </a:lnTo>
                  <a:lnTo>
                    <a:pt x="281" y="564"/>
                  </a:lnTo>
                  <a:lnTo>
                    <a:pt x="332" y="535"/>
                  </a:lnTo>
                  <a:lnTo>
                    <a:pt x="381" y="504"/>
                  </a:lnTo>
                  <a:lnTo>
                    <a:pt x="426" y="474"/>
                  </a:lnTo>
                  <a:lnTo>
                    <a:pt x="468" y="443"/>
                  </a:lnTo>
                  <a:lnTo>
                    <a:pt x="508" y="412"/>
                  </a:lnTo>
                  <a:lnTo>
                    <a:pt x="545" y="381"/>
                  </a:lnTo>
                  <a:lnTo>
                    <a:pt x="580" y="351"/>
                  </a:lnTo>
                  <a:lnTo>
                    <a:pt x="611" y="321"/>
                  </a:lnTo>
                  <a:lnTo>
                    <a:pt x="640" y="291"/>
                  </a:lnTo>
                  <a:lnTo>
                    <a:pt x="664" y="262"/>
                  </a:lnTo>
                  <a:lnTo>
                    <a:pt x="687" y="234"/>
                  </a:lnTo>
                  <a:lnTo>
                    <a:pt x="706" y="207"/>
                  </a:lnTo>
                  <a:lnTo>
                    <a:pt x="722" y="181"/>
                  </a:lnTo>
                  <a:lnTo>
                    <a:pt x="735" y="156"/>
                  </a:lnTo>
                  <a:lnTo>
                    <a:pt x="744" y="132"/>
                  </a:lnTo>
                  <a:lnTo>
                    <a:pt x="751" y="110"/>
                  </a:lnTo>
                  <a:lnTo>
                    <a:pt x="754" y="90"/>
                  </a:lnTo>
                  <a:lnTo>
                    <a:pt x="753" y="71"/>
                  </a:lnTo>
                  <a:lnTo>
                    <a:pt x="750" y="53"/>
                  </a:lnTo>
                  <a:lnTo>
                    <a:pt x="742" y="38"/>
                  </a:lnTo>
                  <a:lnTo>
                    <a:pt x="731" y="27"/>
                  </a:lnTo>
                  <a:lnTo>
                    <a:pt x="716" y="16"/>
                  </a:lnTo>
                  <a:lnTo>
                    <a:pt x="697" y="8"/>
                  </a:lnTo>
                  <a:lnTo>
                    <a:pt x="676" y="3"/>
                  </a:lnTo>
                  <a:lnTo>
                    <a:pt x="649" y="0"/>
                  </a:lnTo>
                  <a:lnTo>
                    <a:pt x="620" y="1"/>
                  </a:lnTo>
                  <a:lnTo>
                    <a:pt x="586" y="4"/>
                  </a:lnTo>
                  <a:lnTo>
                    <a:pt x="549" y="11"/>
                  </a:lnTo>
                  <a:lnTo>
                    <a:pt x="507" y="20"/>
                  </a:lnTo>
                  <a:lnTo>
                    <a:pt x="462" y="33"/>
                  </a:lnTo>
                  <a:lnTo>
                    <a:pt x="412" y="50"/>
                  </a:lnTo>
                  <a:lnTo>
                    <a:pt x="358" y="71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3" name="Freeform 279">
              <a:extLst>
                <a:ext uri="{FF2B5EF4-FFF2-40B4-BE49-F238E27FC236}">
                  <a16:creationId xmlns:a16="http://schemas.microsoft.com/office/drawing/2014/main" id="{6D1E17D8-A843-4EAD-8B27-C926BC66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499"/>
              <a:ext cx="59" cy="50"/>
            </a:xfrm>
            <a:custGeom>
              <a:avLst/>
              <a:gdLst>
                <a:gd name="T0" fmla="*/ 340 w 758"/>
                <a:gd name="T1" fmla="*/ 83 h 649"/>
                <a:gd name="T2" fmla="*/ 292 w 758"/>
                <a:gd name="T3" fmla="*/ 118 h 649"/>
                <a:gd name="T4" fmla="*/ 243 w 758"/>
                <a:gd name="T5" fmla="*/ 163 h 649"/>
                <a:gd name="T6" fmla="*/ 194 w 758"/>
                <a:gd name="T7" fmla="*/ 215 h 649"/>
                <a:gd name="T8" fmla="*/ 148 w 758"/>
                <a:gd name="T9" fmla="*/ 272 h 649"/>
                <a:gd name="T10" fmla="*/ 104 w 758"/>
                <a:gd name="T11" fmla="*/ 333 h 649"/>
                <a:gd name="T12" fmla="*/ 67 w 758"/>
                <a:gd name="T13" fmla="*/ 395 h 649"/>
                <a:gd name="T14" fmla="*/ 36 w 758"/>
                <a:gd name="T15" fmla="*/ 455 h 649"/>
                <a:gd name="T16" fmla="*/ 14 w 758"/>
                <a:gd name="T17" fmla="*/ 511 h 649"/>
                <a:gd name="T18" fmla="*/ 2 w 758"/>
                <a:gd name="T19" fmla="*/ 560 h 649"/>
                <a:gd name="T20" fmla="*/ 2 w 758"/>
                <a:gd name="T21" fmla="*/ 601 h 649"/>
                <a:gd name="T22" fmla="*/ 14 w 758"/>
                <a:gd name="T23" fmla="*/ 631 h 649"/>
                <a:gd name="T24" fmla="*/ 43 w 758"/>
                <a:gd name="T25" fmla="*/ 647 h 649"/>
                <a:gd name="T26" fmla="*/ 88 w 758"/>
                <a:gd name="T27" fmla="*/ 647 h 649"/>
                <a:gd name="T28" fmla="*/ 152 w 758"/>
                <a:gd name="T29" fmla="*/ 630 h 649"/>
                <a:gd name="T30" fmla="*/ 236 w 758"/>
                <a:gd name="T31" fmla="*/ 591 h 649"/>
                <a:gd name="T32" fmla="*/ 336 w 758"/>
                <a:gd name="T33" fmla="*/ 534 h 649"/>
                <a:gd name="T34" fmla="*/ 430 w 758"/>
                <a:gd name="T35" fmla="*/ 473 h 649"/>
                <a:gd name="T36" fmla="*/ 512 w 758"/>
                <a:gd name="T37" fmla="*/ 412 h 649"/>
                <a:gd name="T38" fmla="*/ 584 w 758"/>
                <a:gd name="T39" fmla="*/ 350 h 649"/>
                <a:gd name="T40" fmla="*/ 644 w 758"/>
                <a:gd name="T41" fmla="*/ 291 h 649"/>
                <a:gd name="T42" fmla="*/ 691 w 758"/>
                <a:gd name="T43" fmla="*/ 233 h 649"/>
                <a:gd name="T44" fmla="*/ 726 w 758"/>
                <a:gd name="T45" fmla="*/ 180 h 649"/>
                <a:gd name="T46" fmla="*/ 748 w 758"/>
                <a:gd name="T47" fmla="*/ 132 h 649"/>
                <a:gd name="T48" fmla="*/ 758 w 758"/>
                <a:gd name="T49" fmla="*/ 89 h 649"/>
                <a:gd name="T50" fmla="*/ 754 w 758"/>
                <a:gd name="T51" fmla="*/ 54 h 649"/>
                <a:gd name="T52" fmla="*/ 735 w 758"/>
                <a:gd name="T53" fmla="*/ 26 h 649"/>
                <a:gd name="T54" fmla="*/ 701 w 758"/>
                <a:gd name="T55" fmla="*/ 8 h 649"/>
                <a:gd name="T56" fmla="*/ 654 w 758"/>
                <a:gd name="T57" fmla="*/ 0 h 649"/>
                <a:gd name="T58" fmla="*/ 590 w 758"/>
                <a:gd name="T59" fmla="*/ 3 h 649"/>
                <a:gd name="T60" fmla="*/ 511 w 758"/>
                <a:gd name="T61" fmla="*/ 19 h 649"/>
                <a:gd name="T62" fmla="*/ 416 w 758"/>
                <a:gd name="T63" fmla="*/ 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8" h="649">
                  <a:moveTo>
                    <a:pt x="362" y="70"/>
                  </a:moveTo>
                  <a:lnTo>
                    <a:pt x="340" y="83"/>
                  </a:lnTo>
                  <a:lnTo>
                    <a:pt x="316" y="99"/>
                  </a:lnTo>
                  <a:lnTo>
                    <a:pt x="292" y="118"/>
                  </a:lnTo>
                  <a:lnTo>
                    <a:pt x="268" y="139"/>
                  </a:lnTo>
                  <a:lnTo>
                    <a:pt x="243" y="163"/>
                  </a:lnTo>
                  <a:lnTo>
                    <a:pt x="219" y="187"/>
                  </a:lnTo>
                  <a:lnTo>
                    <a:pt x="194" y="215"/>
                  </a:lnTo>
                  <a:lnTo>
                    <a:pt x="171" y="243"/>
                  </a:lnTo>
                  <a:lnTo>
                    <a:pt x="148" y="272"/>
                  </a:lnTo>
                  <a:lnTo>
                    <a:pt x="126" y="303"/>
                  </a:lnTo>
                  <a:lnTo>
                    <a:pt x="104" y="333"/>
                  </a:lnTo>
                  <a:lnTo>
                    <a:pt x="85" y="364"/>
                  </a:lnTo>
                  <a:lnTo>
                    <a:pt x="67" y="395"/>
                  </a:lnTo>
                  <a:lnTo>
                    <a:pt x="51" y="425"/>
                  </a:lnTo>
                  <a:lnTo>
                    <a:pt x="36" y="455"/>
                  </a:lnTo>
                  <a:lnTo>
                    <a:pt x="24" y="483"/>
                  </a:lnTo>
                  <a:lnTo>
                    <a:pt x="14" y="511"/>
                  </a:lnTo>
                  <a:lnTo>
                    <a:pt x="7" y="536"/>
                  </a:lnTo>
                  <a:lnTo>
                    <a:pt x="2" y="560"/>
                  </a:lnTo>
                  <a:lnTo>
                    <a:pt x="0" y="581"/>
                  </a:lnTo>
                  <a:lnTo>
                    <a:pt x="2" y="601"/>
                  </a:lnTo>
                  <a:lnTo>
                    <a:pt x="7" y="617"/>
                  </a:lnTo>
                  <a:lnTo>
                    <a:pt x="14" y="631"/>
                  </a:lnTo>
                  <a:lnTo>
                    <a:pt x="27" y="640"/>
                  </a:lnTo>
                  <a:lnTo>
                    <a:pt x="43" y="647"/>
                  </a:lnTo>
                  <a:lnTo>
                    <a:pt x="64" y="649"/>
                  </a:lnTo>
                  <a:lnTo>
                    <a:pt x="88" y="647"/>
                  </a:lnTo>
                  <a:lnTo>
                    <a:pt x="118" y="640"/>
                  </a:lnTo>
                  <a:lnTo>
                    <a:pt x="152" y="630"/>
                  </a:lnTo>
                  <a:lnTo>
                    <a:pt x="191" y="613"/>
                  </a:lnTo>
                  <a:lnTo>
                    <a:pt x="236" y="591"/>
                  </a:lnTo>
                  <a:lnTo>
                    <a:pt x="286" y="564"/>
                  </a:lnTo>
                  <a:lnTo>
                    <a:pt x="336" y="534"/>
                  </a:lnTo>
                  <a:lnTo>
                    <a:pt x="385" y="504"/>
                  </a:lnTo>
                  <a:lnTo>
                    <a:pt x="430" y="473"/>
                  </a:lnTo>
                  <a:lnTo>
                    <a:pt x="472" y="442"/>
                  </a:lnTo>
                  <a:lnTo>
                    <a:pt x="512" y="412"/>
                  </a:lnTo>
                  <a:lnTo>
                    <a:pt x="549" y="381"/>
                  </a:lnTo>
                  <a:lnTo>
                    <a:pt x="584" y="350"/>
                  </a:lnTo>
                  <a:lnTo>
                    <a:pt x="615" y="320"/>
                  </a:lnTo>
                  <a:lnTo>
                    <a:pt x="644" y="291"/>
                  </a:lnTo>
                  <a:lnTo>
                    <a:pt x="669" y="262"/>
                  </a:lnTo>
                  <a:lnTo>
                    <a:pt x="691" y="233"/>
                  </a:lnTo>
                  <a:lnTo>
                    <a:pt x="710" y="207"/>
                  </a:lnTo>
                  <a:lnTo>
                    <a:pt x="726" y="180"/>
                  </a:lnTo>
                  <a:lnTo>
                    <a:pt x="739" y="155"/>
                  </a:lnTo>
                  <a:lnTo>
                    <a:pt x="748" y="132"/>
                  </a:lnTo>
                  <a:lnTo>
                    <a:pt x="755" y="109"/>
                  </a:lnTo>
                  <a:lnTo>
                    <a:pt x="758" y="89"/>
                  </a:lnTo>
                  <a:lnTo>
                    <a:pt x="757" y="70"/>
                  </a:lnTo>
                  <a:lnTo>
                    <a:pt x="754" y="54"/>
                  </a:lnTo>
                  <a:lnTo>
                    <a:pt x="746" y="39"/>
                  </a:lnTo>
                  <a:lnTo>
                    <a:pt x="735" y="26"/>
                  </a:lnTo>
                  <a:lnTo>
                    <a:pt x="721" y="15"/>
                  </a:lnTo>
                  <a:lnTo>
                    <a:pt x="701" y="8"/>
                  </a:lnTo>
                  <a:lnTo>
                    <a:pt x="680" y="2"/>
                  </a:lnTo>
                  <a:lnTo>
                    <a:pt x="654" y="0"/>
                  </a:lnTo>
                  <a:lnTo>
                    <a:pt x="624" y="0"/>
                  </a:lnTo>
                  <a:lnTo>
                    <a:pt x="590" y="3"/>
                  </a:lnTo>
                  <a:lnTo>
                    <a:pt x="553" y="10"/>
                  </a:lnTo>
                  <a:lnTo>
                    <a:pt x="511" y="19"/>
                  </a:lnTo>
                  <a:lnTo>
                    <a:pt x="466" y="33"/>
                  </a:lnTo>
                  <a:lnTo>
                    <a:pt x="416" y="49"/>
                  </a:lnTo>
                  <a:lnTo>
                    <a:pt x="362" y="70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4" name="Freeform 280">
              <a:extLst>
                <a:ext uri="{FF2B5EF4-FFF2-40B4-BE49-F238E27FC236}">
                  <a16:creationId xmlns:a16="http://schemas.microsoft.com/office/drawing/2014/main" id="{B24053FC-F0BC-487A-94F1-1E5455FA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499"/>
              <a:ext cx="59" cy="50"/>
            </a:xfrm>
            <a:custGeom>
              <a:avLst/>
              <a:gdLst>
                <a:gd name="T0" fmla="*/ 340 w 758"/>
                <a:gd name="T1" fmla="*/ 83 h 649"/>
                <a:gd name="T2" fmla="*/ 292 w 758"/>
                <a:gd name="T3" fmla="*/ 118 h 649"/>
                <a:gd name="T4" fmla="*/ 243 w 758"/>
                <a:gd name="T5" fmla="*/ 163 h 649"/>
                <a:gd name="T6" fmla="*/ 194 w 758"/>
                <a:gd name="T7" fmla="*/ 215 h 649"/>
                <a:gd name="T8" fmla="*/ 148 w 758"/>
                <a:gd name="T9" fmla="*/ 272 h 649"/>
                <a:gd name="T10" fmla="*/ 104 w 758"/>
                <a:gd name="T11" fmla="*/ 333 h 649"/>
                <a:gd name="T12" fmla="*/ 67 w 758"/>
                <a:gd name="T13" fmla="*/ 395 h 649"/>
                <a:gd name="T14" fmla="*/ 36 w 758"/>
                <a:gd name="T15" fmla="*/ 455 h 649"/>
                <a:gd name="T16" fmla="*/ 14 w 758"/>
                <a:gd name="T17" fmla="*/ 511 h 649"/>
                <a:gd name="T18" fmla="*/ 2 w 758"/>
                <a:gd name="T19" fmla="*/ 560 h 649"/>
                <a:gd name="T20" fmla="*/ 2 w 758"/>
                <a:gd name="T21" fmla="*/ 601 h 649"/>
                <a:gd name="T22" fmla="*/ 14 w 758"/>
                <a:gd name="T23" fmla="*/ 631 h 649"/>
                <a:gd name="T24" fmla="*/ 43 w 758"/>
                <a:gd name="T25" fmla="*/ 647 h 649"/>
                <a:gd name="T26" fmla="*/ 88 w 758"/>
                <a:gd name="T27" fmla="*/ 647 h 649"/>
                <a:gd name="T28" fmla="*/ 152 w 758"/>
                <a:gd name="T29" fmla="*/ 630 h 649"/>
                <a:gd name="T30" fmla="*/ 236 w 758"/>
                <a:gd name="T31" fmla="*/ 591 h 649"/>
                <a:gd name="T32" fmla="*/ 336 w 758"/>
                <a:gd name="T33" fmla="*/ 534 h 649"/>
                <a:gd name="T34" fmla="*/ 430 w 758"/>
                <a:gd name="T35" fmla="*/ 473 h 649"/>
                <a:gd name="T36" fmla="*/ 512 w 758"/>
                <a:gd name="T37" fmla="*/ 412 h 649"/>
                <a:gd name="T38" fmla="*/ 584 w 758"/>
                <a:gd name="T39" fmla="*/ 350 h 649"/>
                <a:gd name="T40" fmla="*/ 644 w 758"/>
                <a:gd name="T41" fmla="*/ 291 h 649"/>
                <a:gd name="T42" fmla="*/ 691 w 758"/>
                <a:gd name="T43" fmla="*/ 233 h 649"/>
                <a:gd name="T44" fmla="*/ 726 w 758"/>
                <a:gd name="T45" fmla="*/ 180 h 649"/>
                <a:gd name="T46" fmla="*/ 748 w 758"/>
                <a:gd name="T47" fmla="*/ 132 h 649"/>
                <a:gd name="T48" fmla="*/ 758 w 758"/>
                <a:gd name="T49" fmla="*/ 89 h 649"/>
                <a:gd name="T50" fmla="*/ 754 w 758"/>
                <a:gd name="T51" fmla="*/ 54 h 649"/>
                <a:gd name="T52" fmla="*/ 735 w 758"/>
                <a:gd name="T53" fmla="*/ 26 h 649"/>
                <a:gd name="T54" fmla="*/ 701 w 758"/>
                <a:gd name="T55" fmla="*/ 8 h 649"/>
                <a:gd name="T56" fmla="*/ 654 w 758"/>
                <a:gd name="T57" fmla="*/ 0 h 649"/>
                <a:gd name="T58" fmla="*/ 590 w 758"/>
                <a:gd name="T59" fmla="*/ 3 h 649"/>
                <a:gd name="T60" fmla="*/ 511 w 758"/>
                <a:gd name="T61" fmla="*/ 19 h 649"/>
                <a:gd name="T62" fmla="*/ 416 w 758"/>
                <a:gd name="T63" fmla="*/ 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8" h="649">
                  <a:moveTo>
                    <a:pt x="362" y="70"/>
                  </a:moveTo>
                  <a:lnTo>
                    <a:pt x="340" y="83"/>
                  </a:lnTo>
                  <a:lnTo>
                    <a:pt x="316" y="99"/>
                  </a:lnTo>
                  <a:lnTo>
                    <a:pt x="292" y="118"/>
                  </a:lnTo>
                  <a:lnTo>
                    <a:pt x="268" y="139"/>
                  </a:lnTo>
                  <a:lnTo>
                    <a:pt x="243" y="163"/>
                  </a:lnTo>
                  <a:lnTo>
                    <a:pt x="219" y="187"/>
                  </a:lnTo>
                  <a:lnTo>
                    <a:pt x="194" y="215"/>
                  </a:lnTo>
                  <a:lnTo>
                    <a:pt x="171" y="243"/>
                  </a:lnTo>
                  <a:lnTo>
                    <a:pt x="148" y="272"/>
                  </a:lnTo>
                  <a:lnTo>
                    <a:pt x="126" y="303"/>
                  </a:lnTo>
                  <a:lnTo>
                    <a:pt x="104" y="333"/>
                  </a:lnTo>
                  <a:lnTo>
                    <a:pt x="85" y="364"/>
                  </a:lnTo>
                  <a:lnTo>
                    <a:pt x="67" y="395"/>
                  </a:lnTo>
                  <a:lnTo>
                    <a:pt x="51" y="425"/>
                  </a:lnTo>
                  <a:lnTo>
                    <a:pt x="36" y="455"/>
                  </a:lnTo>
                  <a:lnTo>
                    <a:pt x="24" y="483"/>
                  </a:lnTo>
                  <a:lnTo>
                    <a:pt x="14" y="511"/>
                  </a:lnTo>
                  <a:lnTo>
                    <a:pt x="7" y="536"/>
                  </a:lnTo>
                  <a:lnTo>
                    <a:pt x="2" y="560"/>
                  </a:lnTo>
                  <a:lnTo>
                    <a:pt x="0" y="581"/>
                  </a:lnTo>
                  <a:lnTo>
                    <a:pt x="2" y="601"/>
                  </a:lnTo>
                  <a:lnTo>
                    <a:pt x="7" y="617"/>
                  </a:lnTo>
                  <a:lnTo>
                    <a:pt x="14" y="631"/>
                  </a:lnTo>
                  <a:lnTo>
                    <a:pt x="27" y="640"/>
                  </a:lnTo>
                  <a:lnTo>
                    <a:pt x="43" y="647"/>
                  </a:lnTo>
                  <a:lnTo>
                    <a:pt x="64" y="649"/>
                  </a:lnTo>
                  <a:lnTo>
                    <a:pt x="88" y="647"/>
                  </a:lnTo>
                  <a:lnTo>
                    <a:pt x="118" y="640"/>
                  </a:lnTo>
                  <a:lnTo>
                    <a:pt x="152" y="630"/>
                  </a:lnTo>
                  <a:lnTo>
                    <a:pt x="191" y="613"/>
                  </a:lnTo>
                  <a:lnTo>
                    <a:pt x="236" y="591"/>
                  </a:lnTo>
                  <a:lnTo>
                    <a:pt x="286" y="564"/>
                  </a:lnTo>
                  <a:lnTo>
                    <a:pt x="336" y="534"/>
                  </a:lnTo>
                  <a:lnTo>
                    <a:pt x="385" y="504"/>
                  </a:lnTo>
                  <a:lnTo>
                    <a:pt x="430" y="473"/>
                  </a:lnTo>
                  <a:lnTo>
                    <a:pt x="472" y="442"/>
                  </a:lnTo>
                  <a:lnTo>
                    <a:pt x="512" y="412"/>
                  </a:lnTo>
                  <a:lnTo>
                    <a:pt x="549" y="381"/>
                  </a:lnTo>
                  <a:lnTo>
                    <a:pt x="584" y="350"/>
                  </a:lnTo>
                  <a:lnTo>
                    <a:pt x="615" y="320"/>
                  </a:lnTo>
                  <a:lnTo>
                    <a:pt x="644" y="291"/>
                  </a:lnTo>
                  <a:lnTo>
                    <a:pt x="669" y="262"/>
                  </a:lnTo>
                  <a:lnTo>
                    <a:pt x="691" y="233"/>
                  </a:lnTo>
                  <a:lnTo>
                    <a:pt x="710" y="207"/>
                  </a:lnTo>
                  <a:lnTo>
                    <a:pt x="726" y="180"/>
                  </a:lnTo>
                  <a:lnTo>
                    <a:pt x="739" y="155"/>
                  </a:lnTo>
                  <a:lnTo>
                    <a:pt x="748" y="132"/>
                  </a:lnTo>
                  <a:lnTo>
                    <a:pt x="755" y="109"/>
                  </a:lnTo>
                  <a:lnTo>
                    <a:pt x="758" y="89"/>
                  </a:lnTo>
                  <a:lnTo>
                    <a:pt x="757" y="70"/>
                  </a:lnTo>
                  <a:lnTo>
                    <a:pt x="754" y="54"/>
                  </a:lnTo>
                  <a:lnTo>
                    <a:pt x="746" y="39"/>
                  </a:lnTo>
                  <a:lnTo>
                    <a:pt x="735" y="26"/>
                  </a:lnTo>
                  <a:lnTo>
                    <a:pt x="721" y="15"/>
                  </a:lnTo>
                  <a:lnTo>
                    <a:pt x="701" y="8"/>
                  </a:lnTo>
                  <a:lnTo>
                    <a:pt x="680" y="2"/>
                  </a:lnTo>
                  <a:lnTo>
                    <a:pt x="654" y="0"/>
                  </a:lnTo>
                  <a:lnTo>
                    <a:pt x="624" y="0"/>
                  </a:lnTo>
                  <a:lnTo>
                    <a:pt x="590" y="3"/>
                  </a:lnTo>
                  <a:lnTo>
                    <a:pt x="553" y="10"/>
                  </a:lnTo>
                  <a:lnTo>
                    <a:pt x="511" y="19"/>
                  </a:lnTo>
                  <a:lnTo>
                    <a:pt x="466" y="33"/>
                  </a:lnTo>
                  <a:lnTo>
                    <a:pt x="416" y="49"/>
                  </a:lnTo>
                  <a:lnTo>
                    <a:pt x="362" y="70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5" name="Freeform 281">
              <a:extLst>
                <a:ext uri="{FF2B5EF4-FFF2-40B4-BE49-F238E27FC236}">
                  <a16:creationId xmlns:a16="http://schemas.microsoft.com/office/drawing/2014/main" id="{56CC57E6-FCFF-4BBA-98D7-6BA67B6B1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31"/>
              <a:ext cx="33" cy="30"/>
            </a:xfrm>
            <a:custGeom>
              <a:avLst/>
              <a:gdLst>
                <a:gd name="T0" fmla="*/ 198 w 430"/>
                <a:gd name="T1" fmla="*/ 23 h 397"/>
                <a:gd name="T2" fmla="*/ 164 w 430"/>
                <a:gd name="T3" fmla="*/ 47 h 397"/>
                <a:gd name="T4" fmla="*/ 130 w 430"/>
                <a:gd name="T5" fmla="*/ 77 h 397"/>
                <a:gd name="T6" fmla="*/ 99 w 430"/>
                <a:gd name="T7" fmla="*/ 112 h 397"/>
                <a:gd name="T8" fmla="*/ 70 w 430"/>
                <a:gd name="T9" fmla="*/ 151 h 397"/>
                <a:gd name="T10" fmla="*/ 45 w 430"/>
                <a:gd name="T11" fmla="*/ 191 h 397"/>
                <a:gd name="T12" fmla="*/ 24 w 430"/>
                <a:gd name="T13" fmla="*/ 232 h 397"/>
                <a:gd name="T14" fmla="*/ 9 w 430"/>
                <a:gd name="T15" fmla="*/ 271 h 397"/>
                <a:gd name="T16" fmla="*/ 1 w 430"/>
                <a:gd name="T17" fmla="*/ 308 h 397"/>
                <a:gd name="T18" fmla="*/ 1 w 430"/>
                <a:gd name="T19" fmla="*/ 341 h 397"/>
                <a:gd name="T20" fmla="*/ 8 w 430"/>
                <a:gd name="T21" fmla="*/ 367 h 397"/>
                <a:gd name="T22" fmla="*/ 25 w 430"/>
                <a:gd name="T23" fmla="*/ 386 h 397"/>
                <a:gd name="T24" fmla="*/ 53 w 430"/>
                <a:gd name="T25" fmla="*/ 396 h 397"/>
                <a:gd name="T26" fmla="*/ 93 w 430"/>
                <a:gd name="T27" fmla="*/ 396 h 397"/>
                <a:gd name="T28" fmla="*/ 145 w 430"/>
                <a:gd name="T29" fmla="*/ 383 h 397"/>
                <a:gd name="T30" fmla="*/ 211 w 430"/>
                <a:gd name="T31" fmla="*/ 356 h 397"/>
                <a:gd name="T32" fmla="*/ 273 w 430"/>
                <a:gd name="T33" fmla="*/ 324 h 397"/>
                <a:gd name="T34" fmla="*/ 317 w 430"/>
                <a:gd name="T35" fmla="*/ 294 h 397"/>
                <a:gd name="T36" fmla="*/ 353 w 430"/>
                <a:gd name="T37" fmla="*/ 263 h 397"/>
                <a:gd name="T38" fmla="*/ 382 w 430"/>
                <a:gd name="T39" fmla="*/ 231 h 397"/>
                <a:gd name="T40" fmla="*/ 404 w 430"/>
                <a:gd name="T41" fmla="*/ 199 h 397"/>
                <a:gd name="T42" fmla="*/ 419 w 430"/>
                <a:gd name="T43" fmla="*/ 167 h 397"/>
                <a:gd name="T44" fmla="*/ 428 w 430"/>
                <a:gd name="T45" fmla="*/ 136 h 397"/>
                <a:gd name="T46" fmla="*/ 430 w 430"/>
                <a:gd name="T47" fmla="*/ 107 h 397"/>
                <a:gd name="T48" fmla="*/ 427 w 430"/>
                <a:gd name="T49" fmla="*/ 79 h 397"/>
                <a:gd name="T50" fmla="*/ 416 w 430"/>
                <a:gd name="T51" fmla="*/ 55 h 397"/>
                <a:gd name="T52" fmla="*/ 400 w 430"/>
                <a:gd name="T53" fmla="*/ 34 h 397"/>
                <a:gd name="T54" fmla="*/ 379 w 430"/>
                <a:gd name="T55" fmla="*/ 18 h 397"/>
                <a:gd name="T56" fmla="*/ 351 w 430"/>
                <a:gd name="T57" fmla="*/ 6 h 397"/>
                <a:gd name="T58" fmla="*/ 319 w 430"/>
                <a:gd name="T59" fmla="*/ 1 h 397"/>
                <a:gd name="T60" fmla="*/ 280 w 430"/>
                <a:gd name="T61" fmla="*/ 1 h 397"/>
                <a:gd name="T62" fmla="*/ 237 w 430"/>
                <a:gd name="T63" fmla="*/ 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0" h="397">
                  <a:moveTo>
                    <a:pt x="214" y="14"/>
                  </a:moveTo>
                  <a:lnTo>
                    <a:pt x="198" y="23"/>
                  </a:lnTo>
                  <a:lnTo>
                    <a:pt x="181" y="34"/>
                  </a:lnTo>
                  <a:lnTo>
                    <a:pt x="164" y="47"/>
                  </a:lnTo>
                  <a:lnTo>
                    <a:pt x="146" y="61"/>
                  </a:lnTo>
                  <a:lnTo>
                    <a:pt x="130" y="77"/>
                  </a:lnTo>
                  <a:lnTo>
                    <a:pt x="114" y="94"/>
                  </a:lnTo>
                  <a:lnTo>
                    <a:pt x="99" y="112"/>
                  </a:lnTo>
                  <a:lnTo>
                    <a:pt x="84" y="131"/>
                  </a:lnTo>
                  <a:lnTo>
                    <a:pt x="70" y="151"/>
                  </a:lnTo>
                  <a:lnTo>
                    <a:pt x="58" y="171"/>
                  </a:lnTo>
                  <a:lnTo>
                    <a:pt x="45" y="191"/>
                  </a:lnTo>
                  <a:lnTo>
                    <a:pt x="34" y="212"/>
                  </a:lnTo>
                  <a:lnTo>
                    <a:pt x="24" y="232"/>
                  </a:lnTo>
                  <a:lnTo>
                    <a:pt x="16" y="252"/>
                  </a:lnTo>
                  <a:lnTo>
                    <a:pt x="9" y="271"/>
                  </a:lnTo>
                  <a:lnTo>
                    <a:pt x="4" y="291"/>
                  </a:lnTo>
                  <a:lnTo>
                    <a:pt x="1" y="308"/>
                  </a:lnTo>
                  <a:lnTo>
                    <a:pt x="0" y="325"/>
                  </a:lnTo>
                  <a:lnTo>
                    <a:pt x="1" y="341"/>
                  </a:lnTo>
                  <a:lnTo>
                    <a:pt x="3" y="355"/>
                  </a:lnTo>
                  <a:lnTo>
                    <a:pt x="8" y="367"/>
                  </a:lnTo>
                  <a:lnTo>
                    <a:pt x="16" y="377"/>
                  </a:lnTo>
                  <a:lnTo>
                    <a:pt x="25" y="386"/>
                  </a:lnTo>
                  <a:lnTo>
                    <a:pt x="38" y="392"/>
                  </a:lnTo>
                  <a:lnTo>
                    <a:pt x="53" y="396"/>
                  </a:lnTo>
                  <a:lnTo>
                    <a:pt x="71" y="397"/>
                  </a:lnTo>
                  <a:lnTo>
                    <a:pt x="93" y="396"/>
                  </a:lnTo>
                  <a:lnTo>
                    <a:pt x="118" y="390"/>
                  </a:lnTo>
                  <a:lnTo>
                    <a:pt x="145" y="383"/>
                  </a:lnTo>
                  <a:lnTo>
                    <a:pt x="175" y="371"/>
                  </a:lnTo>
                  <a:lnTo>
                    <a:pt x="211" y="356"/>
                  </a:lnTo>
                  <a:lnTo>
                    <a:pt x="248" y="337"/>
                  </a:lnTo>
                  <a:lnTo>
                    <a:pt x="273" y="324"/>
                  </a:lnTo>
                  <a:lnTo>
                    <a:pt x="295" y="309"/>
                  </a:lnTo>
                  <a:lnTo>
                    <a:pt x="317" y="294"/>
                  </a:lnTo>
                  <a:lnTo>
                    <a:pt x="336" y="279"/>
                  </a:lnTo>
                  <a:lnTo>
                    <a:pt x="353" y="263"/>
                  </a:lnTo>
                  <a:lnTo>
                    <a:pt x="368" y="247"/>
                  </a:lnTo>
                  <a:lnTo>
                    <a:pt x="382" y="231"/>
                  </a:lnTo>
                  <a:lnTo>
                    <a:pt x="394" y="215"/>
                  </a:lnTo>
                  <a:lnTo>
                    <a:pt x="404" y="199"/>
                  </a:lnTo>
                  <a:lnTo>
                    <a:pt x="413" y="183"/>
                  </a:lnTo>
                  <a:lnTo>
                    <a:pt x="419" y="167"/>
                  </a:lnTo>
                  <a:lnTo>
                    <a:pt x="425" y="151"/>
                  </a:lnTo>
                  <a:lnTo>
                    <a:pt x="428" y="136"/>
                  </a:lnTo>
                  <a:lnTo>
                    <a:pt x="430" y="121"/>
                  </a:lnTo>
                  <a:lnTo>
                    <a:pt x="430" y="107"/>
                  </a:lnTo>
                  <a:lnTo>
                    <a:pt x="429" y="93"/>
                  </a:lnTo>
                  <a:lnTo>
                    <a:pt x="427" y="79"/>
                  </a:lnTo>
                  <a:lnTo>
                    <a:pt x="422" y="67"/>
                  </a:lnTo>
                  <a:lnTo>
                    <a:pt x="416" y="55"/>
                  </a:lnTo>
                  <a:lnTo>
                    <a:pt x="410" y="45"/>
                  </a:lnTo>
                  <a:lnTo>
                    <a:pt x="400" y="34"/>
                  </a:lnTo>
                  <a:lnTo>
                    <a:pt x="390" y="25"/>
                  </a:lnTo>
                  <a:lnTo>
                    <a:pt x="379" y="18"/>
                  </a:lnTo>
                  <a:lnTo>
                    <a:pt x="366" y="11"/>
                  </a:lnTo>
                  <a:lnTo>
                    <a:pt x="351" y="6"/>
                  </a:lnTo>
                  <a:lnTo>
                    <a:pt x="336" y="3"/>
                  </a:lnTo>
                  <a:lnTo>
                    <a:pt x="319" y="1"/>
                  </a:lnTo>
                  <a:lnTo>
                    <a:pt x="300" y="0"/>
                  </a:lnTo>
                  <a:lnTo>
                    <a:pt x="280" y="1"/>
                  </a:lnTo>
                  <a:lnTo>
                    <a:pt x="260" y="3"/>
                  </a:lnTo>
                  <a:lnTo>
                    <a:pt x="237" y="7"/>
                  </a:lnTo>
                  <a:lnTo>
                    <a:pt x="214" y="14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6" name="Freeform 282">
              <a:extLst>
                <a:ext uri="{FF2B5EF4-FFF2-40B4-BE49-F238E27FC236}">
                  <a16:creationId xmlns:a16="http://schemas.microsoft.com/office/drawing/2014/main" id="{501868CF-0558-4CC1-B3F4-0205E871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31"/>
              <a:ext cx="33" cy="30"/>
            </a:xfrm>
            <a:custGeom>
              <a:avLst/>
              <a:gdLst>
                <a:gd name="T0" fmla="*/ 198 w 430"/>
                <a:gd name="T1" fmla="*/ 23 h 397"/>
                <a:gd name="T2" fmla="*/ 164 w 430"/>
                <a:gd name="T3" fmla="*/ 47 h 397"/>
                <a:gd name="T4" fmla="*/ 130 w 430"/>
                <a:gd name="T5" fmla="*/ 77 h 397"/>
                <a:gd name="T6" fmla="*/ 99 w 430"/>
                <a:gd name="T7" fmla="*/ 112 h 397"/>
                <a:gd name="T8" fmla="*/ 70 w 430"/>
                <a:gd name="T9" fmla="*/ 151 h 397"/>
                <a:gd name="T10" fmla="*/ 45 w 430"/>
                <a:gd name="T11" fmla="*/ 191 h 397"/>
                <a:gd name="T12" fmla="*/ 24 w 430"/>
                <a:gd name="T13" fmla="*/ 232 h 397"/>
                <a:gd name="T14" fmla="*/ 9 w 430"/>
                <a:gd name="T15" fmla="*/ 271 h 397"/>
                <a:gd name="T16" fmla="*/ 1 w 430"/>
                <a:gd name="T17" fmla="*/ 308 h 397"/>
                <a:gd name="T18" fmla="*/ 1 w 430"/>
                <a:gd name="T19" fmla="*/ 341 h 397"/>
                <a:gd name="T20" fmla="*/ 8 w 430"/>
                <a:gd name="T21" fmla="*/ 367 h 397"/>
                <a:gd name="T22" fmla="*/ 25 w 430"/>
                <a:gd name="T23" fmla="*/ 386 h 397"/>
                <a:gd name="T24" fmla="*/ 53 w 430"/>
                <a:gd name="T25" fmla="*/ 396 h 397"/>
                <a:gd name="T26" fmla="*/ 93 w 430"/>
                <a:gd name="T27" fmla="*/ 396 h 397"/>
                <a:gd name="T28" fmla="*/ 145 w 430"/>
                <a:gd name="T29" fmla="*/ 383 h 397"/>
                <a:gd name="T30" fmla="*/ 211 w 430"/>
                <a:gd name="T31" fmla="*/ 356 h 397"/>
                <a:gd name="T32" fmla="*/ 273 w 430"/>
                <a:gd name="T33" fmla="*/ 324 h 397"/>
                <a:gd name="T34" fmla="*/ 317 w 430"/>
                <a:gd name="T35" fmla="*/ 294 h 397"/>
                <a:gd name="T36" fmla="*/ 353 w 430"/>
                <a:gd name="T37" fmla="*/ 263 h 397"/>
                <a:gd name="T38" fmla="*/ 382 w 430"/>
                <a:gd name="T39" fmla="*/ 231 h 397"/>
                <a:gd name="T40" fmla="*/ 404 w 430"/>
                <a:gd name="T41" fmla="*/ 199 h 397"/>
                <a:gd name="T42" fmla="*/ 419 w 430"/>
                <a:gd name="T43" fmla="*/ 167 h 397"/>
                <a:gd name="T44" fmla="*/ 428 w 430"/>
                <a:gd name="T45" fmla="*/ 136 h 397"/>
                <a:gd name="T46" fmla="*/ 430 w 430"/>
                <a:gd name="T47" fmla="*/ 107 h 397"/>
                <a:gd name="T48" fmla="*/ 427 w 430"/>
                <a:gd name="T49" fmla="*/ 79 h 397"/>
                <a:gd name="T50" fmla="*/ 416 w 430"/>
                <a:gd name="T51" fmla="*/ 55 h 397"/>
                <a:gd name="T52" fmla="*/ 400 w 430"/>
                <a:gd name="T53" fmla="*/ 34 h 397"/>
                <a:gd name="T54" fmla="*/ 379 w 430"/>
                <a:gd name="T55" fmla="*/ 18 h 397"/>
                <a:gd name="T56" fmla="*/ 351 w 430"/>
                <a:gd name="T57" fmla="*/ 6 h 397"/>
                <a:gd name="T58" fmla="*/ 319 w 430"/>
                <a:gd name="T59" fmla="*/ 1 h 397"/>
                <a:gd name="T60" fmla="*/ 280 w 430"/>
                <a:gd name="T61" fmla="*/ 1 h 397"/>
                <a:gd name="T62" fmla="*/ 237 w 430"/>
                <a:gd name="T63" fmla="*/ 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0" h="397">
                  <a:moveTo>
                    <a:pt x="214" y="14"/>
                  </a:moveTo>
                  <a:lnTo>
                    <a:pt x="198" y="23"/>
                  </a:lnTo>
                  <a:lnTo>
                    <a:pt x="181" y="34"/>
                  </a:lnTo>
                  <a:lnTo>
                    <a:pt x="164" y="47"/>
                  </a:lnTo>
                  <a:lnTo>
                    <a:pt x="146" y="61"/>
                  </a:lnTo>
                  <a:lnTo>
                    <a:pt x="130" y="77"/>
                  </a:lnTo>
                  <a:lnTo>
                    <a:pt x="114" y="94"/>
                  </a:lnTo>
                  <a:lnTo>
                    <a:pt x="99" y="112"/>
                  </a:lnTo>
                  <a:lnTo>
                    <a:pt x="84" y="131"/>
                  </a:lnTo>
                  <a:lnTo>
                    <a:pt x="70" y="151"/>
                  </a:lnTo>
                  <a:lnTo>
                    <a:pt x="58" y="171"/>
                  </a:lnTo>
                  <a:lnTo>
                    <a:pt x="45" y="191"/>
                  </a:lnTo>
                  <a:lnTo>
                    <a:pt x="34" y="212"/>
                  </a:lnTo>
                  <a:lnTo>
                    <a:pt x="24" y="232"/>
                  </a:lnTo>
                  <a:lnTo>
                    <a:pt x="16" y="252"/>
                  </a:lnTo>
                  <a:lnTo>
                    <a:pt x="9" y="271"/>
                  </a:lnTo>
                  <a:lnTo>
                    <a:pt x="4" y="291"/>
                  </a:lnTo>
                  <a:lnTo>
                    <a:pt x="1" y="308"/>
                  </a:lnTo>
                  <a:lnTo>
                    <a:pt x="0" y="325"/>
                  </a:lnTo>
                  <a:lnTo>
                    <a:pt x="1" y="341"/>
                  </a:lnTo>
                  <a:lnTo>
                    <a:pt x="3" y="355"/>
                  </a:lnTo>
                  <a:lnTo>
                    <a:pt x="8" y="367"/>
                  </a:lnTo>
                  <a:lnTo>
                    <a:pt x="16" y="377"/>
                  </a:lnTo>
                  <a:lnTo>
                    <a:pt x="25" y="386"/>
                  </a:lnTo>
                  <a:lnTo>
                    <a:pt x="38" y="392"/>
                  </a:lnTo>
                  <a:lnTo>
                    <a:pt x="53" y="396"/>
                  </a:lnTo>
                  <a:lnTo>
                    <a:pt x="71" y="397"/>
                  </a:lnTo>
                  <a:lnTo>
                    <a:pt x="93" y="396"/>
                  </a:lnTo>
                  <a:lnTo>
                    <a:pt x="118" y="390"/>
                  </a:lnTo>
                  <a:lnTo>
                    <a:pt x="145" y="383"/>
                  </a:lnTo>
                  <a:lnTo>
                    <a:pt x="175" y="371"/>
                  </a:lnTo>
                  <a:lnTo>
                    <a:pt x="211" y="356"/>
                  </a:lnTo>
                  <a:lnTo>
                    <a:pt x="248" y="337"/>
                  </a:lnTo>
                  <a:lnTo>
                    <a:pt x="273" y="324"/>
                  </a:lnTo>
                  <a:lnTo>
                    <a:pt x="295" y="309"/>
                  </a:lnTo>
                  <a:lnTo>
                    <a:pt x="317" y="294"/>
                  </a:lnTo>
                  <a:lnTo>
                    <a:pt x="336" y="279"/>
                  </a:lnTo>
                  <a:lnTo>
                    <a:pt x="353" y="263"/>
                  </a:lnTo>
                  <a:lnTo>
                    <a:pt x="368" y="247"/>
                  </a:lnTo>
                  <a:lnTo>
                    <a:pt x="382" y="231"/>
                  </a:lnTo>
                  <a:lnTo>
                    <a:pt x="394" y="215"/>
                  </a:lnTo>
                  <a:lnTo>
                    <a:pt x="404" y="199"/>
                  </a:lnTo>
                  <a:lnTo>
                    <a:pt x="413" y="183"/>
                  </a:lnTo>
                  <a:lnTo>
                    <a:pt x="419" y="167"/>
                  </a:lnTo>
                  <a:lnTo>
                    <a:pt x="425" y="151"/>
                  </a:lnTo>
                  <a:lnTo>
                    <a:pt x="428" y="136"/>
                  </a:lnTo>
                  <a:lnTo>
                    <a:pt x="430" y="121"/>
                  </a:lnTo>
                  <a:lnTo>
                    <a:pt x="430" y="107"/>
                  </a:lnTo>
                  <a:lnTo>
                    <a:pt x="429" y="93"/>
                  </a:lnTo>
                  <a:lnTo>
                    <a:pt x="427" y="79"/>
                  </a:lnTo>
                  <a:lnTo>
                    <a:pt x="422" y="67"/>
                  </a:lnTo>
                  <a:lnTo>
                    <a:pt x="416" y="55"/>
                  </a:lnTo>
                  <a:lnTo>
                    <a:pt x="410" y="45"/>
                  </a:lnTo>
                  <a:lnTo>
                    <a:pt x="400" y="34"/>
                  </a:lnTo>
                  <a:lnTo>
                    <a:pt x="390" y="25"/>
                  </a:lnTo>
                  <a:lnTo>
                    <a:pt x="379" y="18"/>
                  </a:lnTo>
                  <a:lnTo>
                    <a:pt x="366" y="11"/>
                  </a:lnTo>
                  <a:lnTo>
                    <a:pt x="351" y="6"/>
                  </a:lnTo>
                  <a:lnTo>
                    <a:pt x="336" y="3"/>
                  </a:lnTo>
                  <a:lnTo>
                    <a:pt x="319" y="1"/>
                  </a:lnTo>
                  <a:lnTo>
                    <a:pt x="300" y="0"/>
                  </a:lnTo>
                  <a:lnTo>
                    <a:pt x="280" y="1"/>
                  </a:lnTo>
                  <a:lnTo>
                    <a:pt x="260" y="3"/>
                  </a:lnTo>
                  <a:lnTo>
                    <a:pt x="237" y="7"/>
                  </a:lnTo>
                  <a:lnTo>
                    <a:pt x="214" y="14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7" name="Freeform 283">
              <a:extLst>
                <a:ext uri="{FF2B5EF4-FFF2-40B4-BE49-F238E27FC236}">
                  <a16:creationId xmlns:a16="http://schemas.microsoft.com/office/drawing/2014/main" id="{9475A822-E5A8-4924-8FE1-290BE8E5D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783"/>
              <a:ext cx="33" cy="31"/>
            </a:xfrm>
            <a:custGeom>
              <a:avLst/>
              <a:gdLst>
                <a:gd name="T0" fmla="*/ 198 w 430"/>
                <a:gd name="T1" fmla="*/ 24 h 397"/>
                <a:gd name="T2" fmla="*/ 164 w 430"/>
                <a:gd name="T3" fmla="*/ 47 h 397"/>
                <a:gd name="T4" fmla="*/ 130 w 430"/>
                <a:gd name="T5" fmla="*/ 77 h 397"/>
                <a:gd name="T6" fmla="*/ 99 w 430"/>
                <a:gd name="T7" fmla="*/ 113 h 397"/>
                <a:gd name="T8" fmla="*/ 71 w 430"/>
                <a:gd name="T9" fmla="*/ 151 h 397"/>
                <a:gd name="T10" fmla="*/ 45 w 430"/>
                <a:gd name="T11" fmla="*/ 192 h 397"/>
                <a:gd name="T12" fmla="*/ 25 w 430"/>
                <a:gd name="T13" fmla="*/ 233 h 397"/>
                <a:gd name="T14" fmla="*/ 10 w 430"/>
                <a:gd name="T15" fmla="*/ 272 h 397"/>
                <a:gd name="T16" fmla="*/ 1 w 430"/>
                <a:gd name="T17" fmla="*/ 309 h 397"/>
                <a:gd name="T18" fmla="*/ 0 w 430"/>
                <a:gd name="T19" fmla="*/ 342 h 397"/>
                <a:gd name="T20" fmla="*/ 8 w 430"/>
                <a:gd name="T21" fmla="*/ 367 h 397"/>
                <a:gd name="T22" fmla="*/ 26 w 430"/>
                <a:gd name="T23" fmla="*/ 387 h 397"/>
                <a:gd name="T24" fmla="*/ 53 w 430"/>
                <a:gd name="T25" fmla="*/ 396 h 397"/>
                <a:gd name="T26" fmla="*/ 93 w 430"/>
                <a:gd name="T27" fmla="*/ 396 h 397"/>
                <a:gd name="T28" fmla="*/ 144 w 430"/>
                <a:gd name="T29" fmla="*/ 384 h 397"/>
                <a:gd name="T30" fmla="*/ 211 w 430"/>
                <a:gd name="T31" fmla="*/ 357 h 397"/>
                <a:gd name="T32" fmla="*/ 273 w 430"/>
                <a:gd name="T33" fmla="*/ 325 h 397"/>
                <a:gd name="T34" fmla="*/ 317 w 430"/>
                <a:gd name="T35" fmla="*/ 295 h 397"/>
                <a:gd name="T36" fmla="*/ 353 w 430"/>
                <a:gd name="T37" fmla="*/ 264 h 397"/>
                <a:gd name="T38" fmla="*/ 382 w 430"/>
                <a:gd name="T39" fmla="*/ 231 h 397"/>
                <a:gd name="T40" fmla="*/ 404 w 430"/>
                <a:gd name="T41" fmla="*/ 199 h 397"/>
                <a:gd name="T42" fmla="*/ 419 w 430"/>
                <a:gd name="T43" fmla="*/ 167 h 397"/>
                <a:gd name="T44" fmla="*/ 428 w 430"/>
                <a:gd name="T45" fmla="*/ 136 h 397"/>
                <a:gd name="T46" fmla="*/ 430 w 430"/>
                <a:gd name="T47" fmla="*/ 107 h 397"/>
                <a:gd name="T48" fmla="*/ 427 w 430"/>
                <a:gd name="T49" fmla="*/ 79 h 397"/>
                <a:gd name="T50" fmla="*/ 416 w 430"/>
                <a:gd name="T51" fmla="*/ 56 h 397"/>
                <a:gd name="T52" fmla="*/ 400 w 430"/>
                <a:gd name="T53" fmla="*/ 36 h 397"/>
                <a:gd name="T54" fmla="*/ 379 w 430"/>
                <a:gd name="T55" fmla="*/ 18 h 397"/>
                <a:gd name="T56" fmla="*/ 351 w 430"/>
                <a:gd name="T57" fmla="*/ 7 h 397"/>
                <a:gd name="T58" fmla="*/ 319 w 430"/>
                <a:gd name="T59" fmla="*/ 1 h 397"/>
                <a:gd name="T60" fmla="*/ 280 w 430"/>
                <a:gd name="T61" fmla="*/ 1 h 397"/>
                <a:gd name="T62" fmla="*/ 237 w 430"/>
                <a:gd name="T63" fmla="*/ 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0" h="397">
                  <a:moveTo>
                    <a:pt x="214" y="14"/>
                  </a:moveTo>
                  <a:lnTo>
                    <a:pt x="198" y="24"/>
                  </a:lnTo>
                  <a:lnTo>
                    <a:pt x="181" y="35"/>
                  </a:lnTo>
                  <a:lnTo>
                    <a:pt x="164" y="47"/>
                  </a:lnTo>
                  <a:lnTo>
                    <a:pt x="147" y="61"/>
                  </a:lnTo>
                  <a:lnTo>
                    <a:pt x="130" y="77"/>
                  </a:lnTo>
                  <a:lnTo>
                    <a:pt x="114" y="94"/>
                  </a:lnTo>
                  <a:lnTo>
                    <a:pt x="99" y="113"/>
                  </a:lnTo>
                  <a:lnTo>
                    <a:pt x="84" y="132"/>
                  </a:lnTo>
                  <a:lnTo>
                    <a:pt x="71" y="151"/>
                  </a:lnTo>
                  <a:lnTo>
                    <a:pt x="57" y="172"/>
                  </a:lnTo>
                  <a:lnTo>
                    <a:pt x="45" y="192"/>
                  </a:lnTo>
                  <a:lnTo>
                    <a:pt x="34" y="212"/>
                  </a:lnTo>
                  <a:lnTo>
                    <a:pt x="25" y="233"/>
                  </a:lnTo>
                  <a:lnTo>
                    <a:pt x="16" y="253"/>
                  </a:lnTo>
                  <a:lnTo>
                    <a:pt x="10" y="272"/>
                  </a:lnTo>
                  <a:lnTo>
                    <a:pt x="4" y="291"/>
                  </a:lnTo>
                  <a:lnTo>
                    <a:pt x="1" y="309"/>
                  </a:lnTo>
                  <a:lnTo>
                    <a:pt x="0" y="326"/>
                  </a:lnTo>
                  <a:lnTo>
                    <a:pt x="0" y="342"/>
                  </a:lnTo>
                  <a:lnTo>
                    <a:pt x="3" y="356"/>
                  </a:lnTo>
                  <a:lnTo>
                    <a:pt x="8" y="367"/>
                  </a:lnTo>
                  <a:lnTo>
                    <a:pt x="16" y="378"/>
                  </a:lnTo>
                  <a:lnTo>
                    <a:pt x="26" y="387"/>
                  </a:lnTo>
                  <a:lnTo>
                    <a:pt x="38" y="393"/>
                  </a:lnTo>
                  <a:lnTo>
                    <a:pt x="53" y="396"/>
                  </a:lnTo>
                  <a:lnTo>
                    <a:pt x="72" y="397"/>
                  </a:lnTo>
                  <a:lnTo>
                    <a:pt x="93" y="396"/>
                  </a:lnTo>
                  <a:lnTo>
                    <a:pt x="118" y="391"/>
                  </a:lnTo>
                  <a:lnTo>
                    <a:pt x="144" y="384"/>
                  </a:lnTo>
                  <a:lnTo>
                    <a:pt x="175" y="372"/>
                  </a:lnTo>
                  <a:lnTo>
                    <a:pt x="211" y="357"/>
                  </a:lnTo>
                  <a:lnTo>
                    <a:pt x="248" y="339"/>
                  </a:lnTo>
                  <a:lnTo>
                    <a:pt x="273" y="325"/>
                  </a:lnTo>
                  <a:lnTo>
                    <a:pt x="295" y="310"/>
                  </a:lnTo>
                  <a:lnTo>
                    <a:pt x="317" y="295"/>
                  </a:lnTo>
                  <a:lnTo>
                    <a:pt x="336" y="280"/>
                  </a:lnTo>
                  <a:lnTo>
                    <a:pt x="353" y="264"/>
                  </a:lnTo>
                  <a:lnTo>
                    <a:pt x="368" y="248"/>
                  </a:lnTo>
                  <a:lnTo>
                    <a:pt x="382" y="231"/>
                  </a:lnTo>
                  <a:lnTo>
                    <a:pt x="394" y="215"/>
                  </a:lnTo>
                  <a:lnTo>
                    <a:pt x="404" y="199"/>
                  </a:lnTo>
                  <a:lnTo>
                    <a:pt x="413" y="183"/>
                  </a:lnTo>
                  <a:lnTo>
                    <a:pt x="419" y="167"/>
                  </a:lnTo>
                  <a:lnTo>
                    <a:pt x="425" y="152"/>
                  </a:lnTo>
                  <a:lnTo>
                    <a:pt x="428" y="136"/>
                  </a:lnTo>
                  <a:lnTo>
                    <a:pt x="430" y="121"/>
                  </a:lnTo>
                  <a:lnTo>
                    <a:pt x="430" y="107"/>
                  </a:lnTo>
                  <a:lnTo>
                    <a:pt x="429" y="93"/>
                  </a:lnTo>
                  <a:lnTo>
                    <a:pt x="427" y="79"/>
                  </a:lnTo>
                  <a:lnTo>
                    <a:pt x="423" y="68"/>
                  </a:lnTo>
                  <a:lnTo>
                    <a:pt x="416" y="56"/>
                  </a:lnTo>
                  <a:lnTo>
                    <a:pt x="409" y="45"/>
                  </a:lnTo>
                  <a:lnTo>
                    <a:pt x="400" y="36"/>
                  </a:lnTo>
                  <a:lnTo>
                    <a:pt x="391" y="26"/>
                  </a:lnTo>
                  <a:lnTo>
                    <a:pt x="379" y="18"/>
                  </a:lnTo>
                  <a:lnTo>
                    <a:pt x="366" y="12"/>
                  </a:lnTo>
                  <a:lnTo>
                    <a:pt x="351" y="7"/>
                  </a:lnTo>
                  <a:lnTo>
                    <a:pt x="336" y="3"/>
                  </a:lnTo>
                  <a:lnTo>
                    <a:pt x="319" y="1"/>
                  </a:lnTo>
                  <a:lnTo>
                    <a:pt x="301" y="0"/>
                  </a:lnTo>
                  <a:lnTo>
                    <a:pt x="280" y="1"/>
                  </a:lnTo>
                  <a:lnTo>
                    <a:pt x="260" y="3"/>
                  </a:lnTo>
                  <a:lnTo>
                    <a:pt x="237" y="8"/>
                  </a:lnTo>
                  <a:lnTo>
                    <a:pt x="214" y="14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8" name="Freeform 284">
              <a:extLst>
                <a:ext uri="{FF2B5EF4-FFF2-40B4-BE49-F238E27FC236}">
                  <a16:creationId xmlns:a16="http://schemas.microsoft.com/office/drawing/2014/main" id="{A6EEB156-9B57-44EC-A3E9-19AC9798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783"/>
              <a:ext cx="33" cy="31"/>
            </a:xfrm>
            <a:custGeom>
              <a:avLst/>
              <a:gdLst>
                <a:gd name="T0" fmla="*/ 198 w 430"/>
                <a:gd name="T1" fmla="*/ 24 h 397"/>
                <a:gd name="T2" fmla="*/ 164 w 430"/>
                <a:gd name="T3" fmla="*/ 47 h 397"/>
                <a:gd name="T4" fmla="*/ 130 w 430"/>
                <a:gd name="T5" fmla="*/ 77 h 397"/>
                <a:gd name="T6" fmla="*/ 99 w 430"/>
                <a:gd name="T7" fmla="*/ 113 h 397"/>
                <a:gd name="T8" fmla="*/ 71 w 430"/>
                <a:gd name="T9" fmla="*/ 151 h 397"/>
                <a:gd name="T10" fmla="*/ 45 w 430"/>
                <a:gd name="T11" fmla="*/ 192 h 397"/>
                <a:gd name="T12" fmla="*/ 25 w 430"/>
                <a:gd name="T13" fmla="*/ 233 h 397"/>
                <a:gd name="T14" fmla="*/ 10 w 430"/>
                <a:gd name="T15" fmla="*/ 272 h 397"/>
                <a:gd name="T16" fmla="*/ 1 w 430"/>
                <a:gd name="T17" fmla="*/ 309 h 397"/>
                <a:gd name="T18" fmla="*/ 0 w 430"/>
                <a:gd name="T19" fmla="*/ 342 h 397"/>
                <a:gd name="T20" fmla="*/ 8 w 430"/>
                <a:gd name="T21" fmla="*/ 367 h 397"/>
                <a:gd name="T22" fmla="*/ 26 w 430"/>
                <a:gd name="T23" fmla="*/ 387 h 397"/>
                <a:gd name="T24" fmla="*/ 53 w 430"/>
                <a:gd name="T25" fmla="*/ 396 h 397"/>
                <a:gd name="T26" fmla="*/ 93 w 430"/>
                <a:gd name="T27" fmla="*/ 396 h 397"/>
                <a:gd name="T28" fmla="*/ 144 w 430"/>
                <a:gd name="T29" fmla="*/ 384 h 397"/>
                <a:gd name="T30" fmla="*/ 211 w 430"/>
                <a:gd name="T31" fmla="*/ 357 h 397"/>
                <a:gd name="T32" fmla="*/ 273 w 430"/>
                <a:gd name="T33" fmla="*/ 325 h 397"/>
                <a:gd name="T34" fmla="*/ 317 w 430"/>
                <a:gd name="T35" fmla="*/ 295 h 397"/>
                <a:gd name="T36" fmla="*/ 353 w 430"/>
                <a:gd name="T37" fmla="*/ 264 h 397"/>
                <a:gd name="T38" fmla="*/ 382 w 430"/>
                <a:gd name="T39" fmla="*/ 231 h 397"/>
                <a:gd name="T40" fmla="*/ 404 w 430"/>
                <a:gd name="T41" fmla="*/ 199 h 397"/>
                <a:gd name="T42" fmla="*/ 419 w 430"/>
                <a:gd name="T43" fmla="*/ 167 h 397"/>
                <a:gd name="T44" fmla="*/ 428 w 430"/>
                <a:gd name="T45" fmla="*/ 136 h 397"/>
                <a:gd name="T46" fmla="*/ 430 w 430"/>
                <a:gd name="T47" fmla="*/ 107 h 397"/>
                <a:gd name="T48" fmla="*/ 427 w 430"/>
                <a:gd name="T49" fmla="*/ 79 h 397"/>
                <a:gd name="T50" fmla="*/ 416 w 430"/>
                <a:gd name="T51" fmla="*/ 56 h 397"/>
                <a:gd name="T52" fmla="*/ 400 w 430"/>
                <a:gd name="T53" fmla="*/ 36 h 397"/>
                <a:gd name="T54" fmla="*/ 379 w 430"/>
                <a:gd name="T55" fmla="*/ 18 h 397"/>
                <a:gd name="T56" fmla="*/ 351 w 430"/>
                <a:gd name="T57" fmla="*/ 7 h 397"/>
                <a:gd name="T58" fmla="*/ 319 w 430"/>
                <a:gd name="T59" fmla="*/ 1 h 397"/>
                <a:gd name="T60" fmla="*/ 280 w 430"/>
                <a:gd name="T61" fmla="*/ 1 h 397"/>
                <a:gd name="T62" fmla="*/ 237 w 430"/>
                <a:gd name="T63" fmla="*/ 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0" h="397">
                  <a:moveTo>
                    <a:pt x="214" y="14"/>
                  </a:moveTo>
                  <a:lnTo>
                    <a:pt x="198" y="24"/>
                  </a:lnTo>
                  <a:lnTo>
                    <a:pt x="181" y="35"/>
                  </a:lnTo>
                  <a:lnTo>
                    <a:pt x="164" y="47"/>
                  </a:lnTo>
                  <a:lnTo>
                    <a:pt x="147" y="61"/>
                  </a:lnTo>
                  <a:lnTo>
                    <a:pt x="130" y="77"/>
                  </a:lnTo>
                  <a:lnTo>
                    <a:pt x="114" y="94"/>
                  </a:lnTo>
                  <a:lnTo>
                    <a:pt x="99" y="113"/>
                  </a:lnTo>
                  <a:lnTo>
                    <a:pt x="84" y="132"/>
                  </a:lnTo>
                  <a:lnTo>
                    <a:pt x="71" y="151"/>
                  </a:lnTo>
                  <a:lnTo>
                    <a:pt x="57" y="172"/>
                  </a:lnTo>
                  <a:lnTo>
                    <a:pt x="45" y="192"/>
                  </a:lnTo>
                  <a:lnTo>
                    <a:pt x="34" y="212"/>
                  </a:lnTo>
                  <a:lnTo>
                    <a:pt x="25" y="233"/>
                  </a:lnTo>
                  <a:lnTo>
                    <a:pt x="16" y="253"/>
                  </a:lnTo>
                  <a:lnTo>
                    <a:pt x="10" y="272"/>
                  </a:lnTo>
                  <a:lnTo>
                    <a:pt x="4" y="291"/>
                  </a:lnTo>
                  <a:lnTo>
                    <a:pt x="1" y="309"/>
                  </a:lnTo>
                  <a:lnTo>
                    <a:pt x="0" y="326"/>
                  </a:lnTo>
                  <a:lnTo>
                    <a:pt x="0" y="342"/>
                  </a:lnTo>
                  <a:lnTo>
                    <a:pt x="3" y="356"/>
                  </a:lnTo>
                  <a:lnTo>
                    <a:pt x="8" y="367"/>
                  </a:lnTo>
                  <a:lnTo>
                    <a:pt x="16" y="378"/>
                  </a:lnTo>
                  <a:lnTo>
                    <a:pt x="26" y="387"/>
                  </a:lnTo>
                  <a:lnTo>
                    <a:pt x="38" y="393"/>
                  </a:lnTo>
                  <a:lnTo>
                    <a:pt x="53" y="396"/>
                  </a:lnTo>
                  <a:lnTo>
                    <a:pt x="72" y="397"/>
                  </a:lnTo>
                  <a:lnTo>
                    <a:pt x="93" y="396"/>
                  </a:lnTo>
                  <a:lnTo>
                    <a:pt x="118" y="391"/>
                  </a:lnTo>
                  <a:lnTo>
                    <a:pt x="144" y="384"/>
                  </a:lnTo>
                  <a:lnTo>
                    <a:pt x="175" y="372"/>
                  </a:lnTo>
                  <a:lnTo>
                    <a:pt x="211" y="357"/>
                  </a:lnTo>
                  <a:lnTo>
                    <a:pt x="248" y="339"/>
                  </a:lnTo>
                  <a:lnTo>
                    <a:pt x="273" y="325"/>
                  </a:lnTo>
                  <a:lnTo>
                    <a:pt x="295" y="310"/>
                  </a:lnTo>
                  <a:lnTo>
                    <a:pt x="317" y="295"/>
                  </a:lnTo>
                  <a:lnTo>
                    <a:pt x="336" y="280"/>
                  </a:lnTo>
                  <a:lnTo>
                    <a:pt x="353" y="264"/>
                  </a:lnTo>
                  <a:lnTo>
                    <a:pt x="368" y="248"/>
                  </a:lnTo>
                  <a:lnTo>
                    <a:pt x="382" y="231"/>
                  </a:lnTo>
                  <a:lnTo>
                    <a:pt x="394" y="215"/>
                  </a:lnTo>
                  <a:lnTo>
                    <a:pt x="404" y="199"/>
                  </a:lnTo>
                  <a:lnTo>
                    <a:pt x="413" y="183"/>
                  </a:lnTo>
                  <a:lnTo>
                    <a:pt x="419" y="167"/>
                  </a:lnTo>
                  <a:lnTo>
                    <a:pt x="425" y="152"/>
                  </a:lnTo>
                  <a:lnTo>
                    <a:pt x="428" y="136"/>
                  </a:lnTo>
                  <a:lnTo>
                    <a:pt x="430" y="121"/>
                  </a:lnTo>
                  <a:lnTo>
                    <a:pt x="430" y="107"/>
                  </a:lnTo>
                  <a:lnTo>
                    <a:pt x="429" y="93"/>
                  </a:lnTo>
                  <a:lnTo>
                    <a:pt x="427" y="79"/>
                  </a:lnTo>
                  <a:lnTo>
                    <a:pt x="423" y="68"/>
                  </a:lnTo>
                  <a:lnTo>
                    <a:pt x="416" y="56"/>
                  </a:lnTo>
                  <a:lnTo>
                    <a:pt x="409" y="45"/>
                  </a:lnTo>
                  <a:lnTo>
                    <a:pt x="400" y="36"/>
                  </a:lnTo>
                  <a:lnTo>
                    <a:pt x="391" y="26"/>
                  </a:lnTo>
                  <a:lnTo>
                    <a:pt x="379" y="18"/>
                  </a:lnTo>
                  <a:lnTo>
                    <a:pt x="366" y="12"/>
                  </a:lnTo>
                  <a:lnTo>
                    <a:pt x="351" y="7"/>
                  </a:lnTo>
                  <a:lnTo>
                    <a:pt x="336" y="3"/>
                  </a:lnTo>
                  <a:lnTo>
                    <a:pt x="319" y="1"/>
                  </a:lnTo>
                  <a:lnTo>
                    <a:pt x="301" y="0"/>
                  </a:lnTo>
                  <a:lnTo>
                    <a:pt x="280" y="1"/>
                  </a:lnTo>
                  <a:lnTo>
                    <a:pt x="260" y="3"/>
                  </a:lnTo>
                  <a:lnTo>
                    <a:pt x="237" y="8"/>
                  </a:lnTo>
                  <a:lnTo>
                    <a:pt x="214" y="14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09" name="Freeform 285">
              <a:extLst>
                <a:ext uri="{FF2B5EF4-FFF2-40B4-BE49-F238E27FC236}">
                  <a16:creationId xmlns:a16="http://schemas.microsoft.com/office/drawing/2014/main" id="{3B115D12-13DD-4BE5-9566-CA91C3D91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3105"/>
              <a:ext cx="71" cy="30"/>
            </a:xfrm>
            <a:custGeom>
              <a:avLst/>
              <a:gdLst>
                <a:gd name="T0" fmla="*/ 559 w 928"/>
                <a:gd name="T1" fmla="*/ 0 h 385"/>
                <a:gd name="T2" fmla="*/ 501 w 928"/>
                <a:gd name="T3" fmla="*/ 6 h 385"/>
                <a:gd name="T4" fmla="*/ 436 w 928"/>
                <a:gd name="T5" fmla="*/ 20 h 385"/>
                <a:gd name="T6" fmla="*/ 368 w 928"/>
                <a:gd name="T7" fmla="*/ 39 h 385"/>
                <a:gd name="T8" fmla="*/ 299 w 928"/>
                <a:gd name="T9" fmla="*/ 65 h 385"/>
                <a:gd name="T10" fmla="*/ 230 w 928"/>
                <a:gd name="T11" fmla="*/ 94 h 385"/>
                <a:gd name="T12" fmla="*/ 167 w 928"/>
                <a:gd name="T13" fmla="*/ 127 h 385"/>
                <a:gd name="T14" fmla="*/ 110 w 928"/>
                <a:gd name="T15" fmla="*/ 162 h 385"/>
                <a:gd name="T16" fmla="*/ 62 w 928"/>
                <a:gd name="T17" fmla="*/ 197 h 385"/>
                <a:gd name="T18" fmla="*/ 26 w 928"/>
                <a:gd name="T19" fmla="*/ 234 h 385"/>
                <a:gd name="T20" fmla="*/ 4 w 928"/>
                <a:gd name="T21" fmla="*/ 268 h 385"/>
                <a:gd name="T22" fmla="*/ 0 w 928"/>
                <a:gd name="T23" fmla="*/ 300 h 385"/>
                <a:gd name="T24" fmla="*/ 15 w 928"/>
                <a:gd name="T25" fmla="*/ 328 h 385"/>
                <a:gd name="T26" fmla="*/ 53 w 928"/>
                <a:gd name="T27" fmla="*/ 353 h 385"/>
                <a:gd name="T28" fmla="*/ 116 w 928"/>
                <a:gd name="T29" fmla="*/ 370 h 385"/>
                <a:gd name="T30" fmla="*/ 206 w 928"/>
                <a:gd name="T31" fmla="*/ 382 h 385"/>
                <a:gd name="T32" fmla="*/ 320 w 928"/>
                <a:gd name="T33" fmla="*/ 385 h 385"/>
                <a:gd name="T34" fmla="*/ 431 w 928"/>
                <a:gd name="T35" fmla="*/ 380 h 385"/>
                <a:gd name="T36" fmla="*/ 534 w 928"/>
                <a:gd name="T37" fmla="*/ 371 h 385"/>
                <a:gd name="T38" fmla="*/ 627 w 928"/>
                <a:gd name="T39" fmla="*/ 356 h 385"/>
                <a:gd name="T40" fmla="*/ 710 w 928"/>
                <a:gd name="T41" fmla="*/ 336 h 385"/>
                <a:gd name="T42" fmla="*/ 780 w 928"/>
                <a:gd name="T43" fmla="*/ 311 h 385"/>
                <a:gd name="T44" fmla="*/ 838 w 928"/>
                <a:gd name="T45" fmla="*/ 283 h 385"/>
                <a:gd name="T46" fmla="*/ 882 w 928"/>
                <a:gd name="T47" fmla="*/ 253 h 385"/>
                <a:gd name="T48" fmla="*/ 912 w 928"/>
                <a:gd name="T49" fmla="*/ 221 h 385"/>
                <a:gd name="T50" fmla="*/ 927 w 928"/>
                <a:gd name="T51" fmla="*/ 188 h 385"/>
                <a:gd name="T52" fmla="*/ 925 w 928"/>
                <a:gd name="T53" fmla="*/ 155 h 385"/>
                <a:gd name="T54" fmla="*/ 906 w 928"/>
                <a:gd name="T55" fmla="*/ 122 h 385"/>
                <a:gd name="T56" fmla="*/ 869 w 928"/>
                <a:gd name="T57" fmla="*/ 90 h 385"/>
                <a:gd name="T58" fmla="*/ 813 w 928"/>
                <a:gd name="T59" fmla="*/ 61 h 385"/>
                <a:gd name="T60" fmla="*/ 737 w 928"/>
                <a:gd name="T61" fmla="*/ 35 h 385"/>
                <a:gd name="T62" fmla="*/ 641 w 928"/>
                <a:gd name="T63" fmla="*/ 1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8" h="385">
                  <a:moveTo>
                    <a:pt x="584" y="0"/>
                  </a:moveTo>
                  <a:lnTo>
                    <a:pt x="559" y="0"/>
                  </a:lnTo>
                  <a:lnTo>
                    <a:pt x="531" y="3"/>
                  </a:lnTo>
                  <a:lnTo>
                    <a:pt x="501" y="6"/>
                  </a:lnTo>
                  <a:lnTo>
                    <a:pt x="469" y="11"/>
                  </a:lnTo>
                  <a:lnTo>
                    <a:pt x="436" y="20"/>
                  </a:lnTo>
                  <a:lnTo>
                    <a:pt x="402" y="28"/>
                  </a:lnTo>
                  <a:lnTo>
                    <a:pt x="368" y="39"/>
                  </a:lnTo>
                  <a:lnTo>
                    <a:pt x="333" y="51"/>
                  </a:lnTo>
                  <a:lnTo>
                    <a:pt x="299" y="65"/>
                  </a:lnTo>
                  <a:lnTo>
                    <a:pt x="264" y="79"/>
                  </a:lnTo>
                  <a:lnTo>
                    <a:pt x="230" y="94"/>
                  </a:lnTo>
                  <a:lnTo>
                    <a:pt x="198" y="110"/>
                  </a:lnTo>
                  <a:lnTo>
                    <a:pt x="167" y="127"/>
                  </a:lnTo>
                  <a:lnTo>
                    <a:pt x="137" y="144"/>
                  </a:lnTo>
                  <a:lnTo>
                    <a:pt x="110" y="162"/>
                  </a:lnTo>
                  <a:lnTo>
                    <a:pt x="85" y="179"/>
                  </a:lnTo>
                  <a:lnTo>
                    <a:pt x="62" y="197"/>
                  </a:lnTo>
                  <a:lnTo>
                    <a:pt x="43" y="216"/>
                  </a:lnTo>
                  <a:lnTo>
                    <a:pt x="26" y="234"/>
                  </a:lnTo>
                  <a:lnTo>
                    <a:pt x="13" y="251"/>
                  </a:lnTo>
                  <a:lnTo>
                    <a:pt x="4" y="268"/>
                  </a:lnTo>
                  <a:lnTo>
                    <a:pt x="0" y="284"/>
                  </a:lnTo>
                  <a:lnTo>
                    <a:pt x="0" y="300"/>
                  </a:lnTo>
                  <a:lnTo>
                    <a:pt x="5" y="314"/>
                  </a:lnTo>
                  <a:lnTo>
                    <a:pt x="15" y="328"/>
                  </a:lnTo>
                  <a:lnTo>
                    <a:pt x="31" y="341"/>
                  </a:lnTo>
                  <a:lnTo>
                    <a:pt x="53" y="353"/>
                  </a:lnTo>
                  <a:lnTo>
                    <a:pt x="81" y="362"/>
                  </a:lnTo>
                  <a:lnTo>
                    <a:pt x="116" y="370"/>
                  </a:lnTo>
                  <a:lnTo>
                    <a:pt x="156" y="377"/>
                  </a:lnTo>
                  <a:lnTo>
                    <a:pt x="206" y="382"/>
                  </a:lnTo>
                  <a:lnTo>
                    <a:pt x="261" y="384"/>
                  </a:lnTo>
                  <a:lnTo>
                    <a:pt x="320" y="385"/>
                  </a:lnTo>
                  <a:lnTo>
                    <a:pt x="377" y="384"/>
                  </a:lnTo>
                  <a:lnTo>
                    <a:pt x="431" y="380"/>
                  </a:lnTo>
                  <a:lnTo>
                    <a:pt x="485" y="376"/>
                  </a:lnTo>
                  <a:lnTo>
                    <a:pt x="534" y="371"/>
                  </a:lnTo>
                  <a:lnTo>
                    <a:pt x="582" y="363"/>
                  </a:lnTo>
                  <a:lnTo>
                    <a:pt x="627" y="356"/>
                  </a:lnTo>
                  <a:lnTo>
                    <a:pt x="670" y="346"/>
                  </a:lnTo>
                  <a:lnTo>
                    <a:pt x="710" y="336"/>
                  </a:lnTo>
                  <a:lnTo>
                    <a:pt x="746" y="324"/>
                  </a:lnTo>
                  <a:lnTo>
                    <a:pt x="780" y="311"/>
                  </a:lnTo>
                  <a:lnTo>
                    <a:pt x="810" y="297"/>
                  </a:lnTo>
                  <a:lnTo>
                    <a:pt x="838" y="283"/>
                  </a:lnTo>
                  <a:lnTo>
                    <a:pt x="861" y="268"/>
                  </a:lnTo>
                  <a:lnTo>
                    <a:pt x="882" y="253"/>
                  </a:lnTo>
                  <a:lnTo>
                    <a:pt x="899" y="237"/>
                  </a:lnTo>
                  <a:lnTo>
                    <a:pt x="912" y="221"/>
                  </a:lnTo>
                  <a:lnTo>
                    <a:pt x="921" y="205"/>
                  </a:lnTo>
                  <a:lnTo>
                    <a:pt x="927" y="188"/>
                  </a:lnTo>
                  <a:lnTo>
                    <a:pt x="928" y="172"/>
                  </a:lnTo>
                  <a:lnTo>
                    <a:pt x="925" y="155"/>
                  </a:lnTo>
                  <a:lnTo>
                    <a:pt x="917" y="139"/>
                  </a:lnTo>
                  <a:lnTo>
                    <a:pt x="906" y="122"/>
                  </a:lnTo>
                  <a:lnTo>
                    <a:pt x="890" y="106"/>
                  </a:lnTo>
                  <a:lnTo>
                    <a:pt x="869" y="90"/>
                  </a:lnTo>
                  <a:lnTo>
                    <a:pt x="843" y="75"/>
                  </a:lnTo>
                  <a:lnTo>
                    <a:pt x="813" y="61"/>
                  </a:lnTo>
                  <a:lnTo>
                    <a:pt x="778" y="48"/>
                  </a:lnTo>
                  <a:lnTo>
                    <a:pt x="737" y="35"/>
                  </a:lnTo>
                  <a:lnTo>
                    <a:pt x="692" y="22"/>
                  </a:lnTo>
                  <a:lnTo>
                    <a:pt x="641" y="1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0" name="Freeform 286">
              <a:extLst>
                <a:ext uri="{FF2B5EF4-FFF2-40B4-BE49-F238E27FC236}">
                  <a16:creationId xmlns:a16="http://schemas.microsoft.com/office/drawing/2014/main" id="{643D0DEF-756B-4AE9-BFD1-834CF96E0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3105"/>
              <a:ext cx="71" cy="30"/>
            </a:xfrm>
            <a:custGeom>
              <a:avLst/>
              <a:gdLst>
                <a:gd name="T0" fmla="*/ 559 w 928"/>
                <a:gd name="T1" fmla="*/ 0 h 385"/>
                <a:gd name="T2" fmla="*/ 501 w 928"/>
                <a:gd name="T3" fmla="*/ 6 h 385"/>
                <a:gd name="T4" fmla="*/ 436 w 928"/>
                <a:gd name="T5" fmla="*/ 20 h 385"/>
                <a:gd name="T6" fmla="*/ 368 w 928"/>
                <a:gd name="T7" fmla="*/ 39 h 385"/>
                <a:gd name="T8" fmla="*/ 299 w 928"/>
                <a:gd name="T9" fmla="*/ 65 h 385"/>
                <a:gd name="T10" fmla="*/ 230 w 928"/>
                <a:gd name="T11" fmla="*/ 94 h 385"/>
                <a:gd name="T12" fmla="*/ 167 w 928"/>
                <a:gd name="T13" fmla="*/ 127 h 385"/>
                <a:gd name="T14" fmla="*/ 110 w 928"/>
                <a:gd name="T15" fmla="*/ 162 h 385"/>
                <a:gd name="T16" fmla="*/ 62 w 928"/>
                <a:gd name="T17" fmla="*/ 197 h 385"/>
                <a:gd name="T18" fmla="*/ 26 w 928"/>
                <a:gd name="T19" fmla="*/ 234 h 385"/>
                <a:gd name="T20" fmla="*/ 4 w 928"/>
                <a:gd name="T21" fmla="*/ 268 h 385"/>
                <a:gd name="T22" fmla="*/ 0 w 928"/>
                <a:gd name="T23" fmla="*/ 300 h 385"/>
                <a:gd name="T24" fmla="*/ 15 w 928"/>
                <a:gd name="T25" fmla="*/ 328 h 385"/>
                <a:gd name="T26" fmla="*/ 53 w 928"/>
                <a:gd name="T27" fmla="*/ 353 h 385"/>
                <a:gd name="T28" fmla="*/ 116 w 928"/>
                <a:gd name="T29" fmla="*/ 370 h 385"/>
                <a:gd name="T30" fmla="*/ 206 w 928"/>
                <a:gd name="T31" fmla="*/ 382 h 385"/>
                <a:gd name="T32" fmla="*/ 320 w 928"/>
                <a:gd name="T33" fmla="*/ 385 h 385"/>
                <a:gd name="T34" fmla="*/ 431 w 928"/>
                <a:gd name="T35" fmla="*/ 380 h 385"/>
                <a:gd name="T36" fmla="*/ 534 w 928"/>
                <a:gd name="T37" fmla="*/ 371 h 385"/>
                <a:gd name="T38" fmla="*/ 627 w 928"/>
                <a:gd name="T39" fmla="*/ 356 h 385"/>
                <a:gd name="T40" fmla="*/ 710 w 928"/>
                <a:gd name="T41" fmla="*/ 336 h 385"/>
                <a:gd name="T42" fmla="*/ 780 w 928"/>
                <a:gd name="T43" fmla="*/ 311 h 385"/>
                <a:gd name="T44" fmla="*/ 838 w 928"/>
                <a:gd name="T45" fmla="*/ 283 h 385"/>
                <a:gd name="T46" fmla="*/ 882 w 928"/>
                <a:gd name="T47" fmla="*/ 253 h 385"/>
                <a:gd name="T48" fmla="*/ 912 w 928"/>
                <a:gd name="T49" fmla="*/ 221 h 385"/>
                <a:gd name="T50" fmla="*/ 927 w 928"/>
                <a:gd name="T51" fmla="*/ 188 h 385"/>
                <a:gd name="T52" fmla="*/ 925 w 928"/>
                <a:gd name="T53" fmla="*/ 155 h 385"/>
                <a:gd name="T54" fmla="*/ 906 w 928"/>
                <a:gd name="T55" fmla="*/ 122 h 385"/>
                <a:gd name="T56" fmla="*/ 869 w 928"/>
                <a:gd name="T57" fmla="*/ 90 h 385"/>
                <a:gd name="T58" fmla="*/ 813 w 928"/>
                <a:gd name="T59" fmla="*/ 61 h 385"/>
                <a:gd name="T60" fmla="*/ 737 w 928"/>
                <a:gd name="T61" fmla="*/ 35 h 385"/>
                <a:gd name="T62" fmla="*/ 641 w 928"/>
                <a:gd name="T63" fmla="*/ 1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8" h="385">
                  <a:moveTo>
                    <a:pt x="584" y="0"/>
                  </a:moveTo>
                  <a:lnTo>
                    <a:pt x="559" y="0"/>
                  </a:lnTo>
                  <a:lnTo>
                    <a:pt x="531" y="3"/>
                  </a:lnTo>
                  <a:lnTo>
                    <a:pt x="501" y="6"/>
                  </a:lnTo>
                  <a:lnTo>
                    <a:pt x="469" y="11"/>
                  </a:lnTo>
                  <a:lnTo>
                    <a:pt x="436" y="20"/>
                  </a:lnTo>
                  <a:lnTo>
                    <a:pt x="402" y="28"/>
                  </a:lnTo>
                  <a:lnTo>
                    <a:pt x="368" y="39"/>
                  </a:lnTo>
                  <a:lnTo>
                    <a:pt x="333" y="51"/>
                  </a:lnTo>
                  <a:lnTo>
                    <a:pt x="299" y="65"/>
                  </a:lnTo>
                  <a:lnTo>
                    <a:pt x="264" y="79"/>
                  </a:lnTo>
                  <a:lnTo>
                    <a:pt x="230" y="94"/>
                  </a:lnTo>
                  <a:lnTo>
                    <a:pt x="198" y="110"/>
                  </a:lnTo>
                  <a:lnTo>
                    <a:pt x="167" y="127"/>
                  </a:lnTo>
                  <a:lnTo>
                    <a:pt x="137" y="144"/>
                  </a:lnTo>
                  <a:lnTo>
                    <a:pt x="110" y="162"/>
                  </a:lnTo>
                  <a:lnTo>
                    <a:pt x="85" y="179"/>
                  </a:lnTo>
                  <a:lnTo>
                    <a:pt x="62" y="197"/>
                  </a:lnTo>
                  <a:lnTo>
                    <a:pt x="43" y="216"/>
                  </a:lnTo>
                  <a:lnTo>
                    <a:pt x="26" y="234"/>
                  </a:lnTo>
                  <a:lnTo>
                    <a:pt x="13" y="251"/>
                  </a:lnTo>
                  <a:lnTo>
                    <a:pt x="4" y="268"/>
                  </a:lnTo>
                  <a:lnTo>
                    <a:pt x="0" y="284"/>
                  </a:lnTo>
                  <a:lnTo>
                    <a:pt x="0" y="300"/>
                  </a:lnTo>
                  <a:lnTo>
                    <a:pt x="5" y="314"/>
                  </a:lnTo>
                  <a:lnTo>
                    <a:pt x="15" y="328"/>
                  </a:lnTo>
                  <a:lnTo>
                    <a:pt x="31" y="341"/>
                  </a:lnTo>
                  <a:lnTo>
                    <a:pt x="53" y="353"/>
                  </a:lnTo>
                  <a:lnTo>
                    <a:pt x="81" y="362"/>
                  </a:lnTo>
                  <a:lnTo>
                    <a:pt x="116" y="370"/>
                  </a:lnTo>
                  <a:lnTo>
                    <a:pt x="156" y="377"/>
                  </a:lnTo>
                  <a:lnTo>
                    <a:pt x="206" y="382"/>
                  </a:lnTo>
                  <a:lnTo>
                    <a:pt x="261" y="384"/>
                  </a:lnTo>
                  <a:lnTo>
                    <a:pt x="320" y="385"/>
                  </a:lnTo>
                  <a:lnTo>
                    <a:pt x="377" y="384"/>
                  </a:lnTo>
                  <a:lnTo>
                    <a:pt x="431" y="380"/>
                  </a:lnTo>
                  <a:lnTo>
                    <a:pt x="485" y="376"/>
                  </a:lnTo>
                  <a:lnTo>
                    <a:pt x="534" y="371"/>
                  </a:lnTo>
                  <a:lnTo>
                    <a:pt x="582" y="363"/>
                  </a:lnTo>
                  <a:lnTo>
                    <a:pt x="627" y="356"/>
                  </a:lnTo>
                  <a:lnTo>
                    <a:pt x="670" y="346"/>
                  </a:lnTo>
                  <a:lnTo>
                    <a:pt x="710" y="336"/>
                  </a:lnTo>
                  <a:lnTo>
                    <a:pt x="746" y="324"/>
                  </a:lnTo>
                  <a:lnTo>
                    <a:pt x="780" y="311"/>
                  </a:lnTo>
                  <a:lnTo>
                    <a:pt x="810" y="297"/>
                  </a:lnTo>
                  <a:lnTo>
                    <a:pt x="838" y="283"/>
                  </a:lnTo>
                  <a:lnTo>
                    <a:pt x="861" y="268"/>
                  </a:lnTo>
                  <a:lnTo>
                    <a:pt x="882" y="253"/>
                  </a:lnTo>
                  <a:lnTo>
                    <a:pt x="899" y="237"/>
                  </a:lnTo>
                  <a:lnTo>
                    <a:pt x="912" y="221"/>
                  </a:lnTo>
                  <a:lnTo>
                    <a:pt x="921" y="205"/>
                  </a:lnTo>
                  <a:lnTo>
                    <a:pt x="927" y="188"/>
                  </a:lnTo>
                  <a:lnTo>
                    <a:pt x="928" y="172"/>
                  </a:lnTo>
                  <a:lnTo>
                    <a:pt x="925" y="155"/>
                  </a:lnTo>
                  <a:lnTo>
                    <a:pt x="917" y="139"/>
                  </a:lnTo>
                  <a:lnTo>
                    <a:pt x="906" y="122"/>
                  </a:lnTo>
                  <a:lnTo>
                    <a:pt x="890" y="106"/>
                  </a:lnTo>
                  <a:lnTo>
                    <a:pt x="869" y="90"/>
                  </a:lnTo>
                  <a:lnTo>
                    <a:pt x="843" y="75"/>
                  </a:lnTo>
                  <a:lnTo>
                    <a:pt x="813" y="61"/>
                  </a:lnTo>
                  <a:lnTo>
                    <a:pt x="778" y="48"/>
                  </a:lnTo>
                  <a:lnTo>
                    <a:pt x="737" y="35"/>
                  </a:lnTo>
                  <a:lnTo>
                    <a:pt x="692" y="22"/>
                  </a:lnTo>
                  <a:lnTo>
                    <a:pt x="641" y="11"/>
                  </a:lnTo>
                  <a:lnTo>
                    <a:pt x="584" y="0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1" name="Freeform 287">
              <a:extLst>
                <a:ext uri="{FF2B5EF4-FFF2-40B4-BE49-F238E27FC236}">
                  <a16:creationId xmlns:a16="http://schemas.microsoft.com/office/drawing/2014/main" id="{3F02715A-DBB8-413E-9B8D-5A9ACC702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891"/>
              <a:ext cx="71" cy="29"/>
            </a:xfrm>
            <a:custGeom>
              <a:avLst/>
              <a:gdLst>
                <a:gd name="T0" fmla="*/ 558 w 927"/>
                <a:gd name="T1" fmla="*/ 0 h 384"/>
                <a:gd name="T2" fmla="*/ 500 w 927"/>
                <a:gd name="T3" fmla="*/ 5 h 384"/>
                <a:gd name="T4" fmla="*/ 435 w 927"/>
                <a:gd name="T5" fmla="*/ 18 h 384"/>
                <a:gd name="T6" fmla="*/ 368 w 927"/>
                <a:gd name="T7" fmla="*/ 39 h 384"/>
                <a:gd name="T8" fmla="*/ 298 w 927"/>
                <a:gd name="T9" fmla="*/ 64 h 384"/>
                <a:gd name="T10" fmla="*/ 230 w 927"/>
                <a:gd name="T11" fmla="*/ 93 h 384"/>
                <a:gd name="T12" fmla="*/ 166 w 927"/>
                <a:gd name="T13" fmla="*/ 126 h 384"/>
                <a:gd name="T14" fmla="*/ 109 w 927"/>
                <a:gd name="T15" fmla="*/ 162 h 384"/>
                <a:gd name="T16" fmla="*/ 62 w 927"/>
                <a:gd name="T17" fmla="*/ 197 h 384"/>
                <a:gd name="T18" fmla="*/ 25 w 927"/>
                <a:gd name="T19" fmla="*/ 233 h 384"/>
                <a:gd name="T20" fmla="*/ 4 w 927"/>
                <a:gd name="T21" fmla="*/ 268 h 384"/>
                <a:gd name="T22" fmla="*/ 0 w 927"/>
                <a:gd name="T23" fmla="*/ 300 h 384"/>
                <a:gd name="T24" fmla="*/ 14 w 927"/>
                <a:gd name="T25" fmla="*/ 328 h 384"/>
                <a:gd name="T26" fmla="*/ 52 w 927"/>
                <a:gd name="T27" fmla="*/ 352 h 384"/>
                <a:gd name="T28" fmla="*/ 115 w 927"/>
                <a:gd name="T29" fmla="*/ 369 h 384"/>
                <a:gd name="T30" fmla="*/ 205 w 927"/>
                <a:gd name="T31" fmla="*/ 381 h 384"/>
                <a:gd name="T32" fmla="*/ 319 w 927"/>
                <a:gd name="T33" fmla="*/ 384 h 384"/>
                <a:gd name="T34" fmla="*/ 431 w 927"/>
                <a:gd name="T35" fmla="*/ 380 h 384"/>
                <a:gd name="T36" fmla="*/ 533 w 927"/>
                <a:gd name="T37" fmla="*/ 370 h 384"/>
                <a:gd name="T38" fmla="*/ 627 w 927"/>
                <a:gd name="T39" fmla="*/ 355 h 384"/>
                <a:gd name="T40" fmla="*/ 709 w 927"/>
                <a:gd name="T41" fmla="*/ 335 h 384"/>
                <a:gd name="T42" fmla="*/ 780 w 927"/>
                <a:gd name="T43" fmla="*/ 310 h 384"/>
                <a:gd name="T44" fmla="*/ 837 w 927"/>
                <a:gd name="T45" fmla="*/ 283 h 384"/>
                <a:gd name="T46" fmla="*/ 881 w 927"/>
                <a:gd name="T47" fmla="*/ 253 h 384"/>
                <a:gd name="T48" fmla="*/ 911 w 927"/>
                <a:gd name="T49" fmla="*/ 221 h 384"/>
                <a:gd name="T50" fmla="*/ 926 w 927"/>
                <a:gd name="T51" fmla="*/ 187 h 384"/>
                <a:gd name="T52" fmla="*/ 924 w 927"/>
                <a:gd name="T53" fmla="*/ 154 h 384"/>
                <a:gd name="T54" fmla="*/ 906 w 927"/>
                <a:gd name="T55" fmla="*/ 122 h 384"/>
                <a:gd name="T56" fmla="*/ 868 w 927"/>
                <a:gd name="T57" fmla="*/ 90 h 384"/>
                <a:gd name="T58" fmla="*/ 813 w 927"/>
                <a:gd name="T59" fmla="*/ 61 h 384"/>
                <a:gd name="T60" fmla="*/ 737 w 927"/>
                <a:gd name="T61" fmla="*/ 34 h 384"/>
                <a:gd name="T62" fmla="*/ 640 w 927"/>
                <a:gd name="T63" fmla="*/ 1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7" h="384">
                  <a:moveTo>
                    <a:pt x="584" y="0"/>
                  </a:moveTo>
                  <a:lnTo>
                    <a:pt x="558" y="0"/>
                  </a:lnTo>
                  <a:lnTo>
                    <a:pt x="530" y="1"/>
                  </a:lnTo>
                  <a:lnTo>
                    <a:pt x="500" y="5"/>
                  </a:lnTo>
                  <a:lnTo>
                    <a:pt x="468" y="11"/>
                  </a:lnTo>
                  <a:lnTo>
                    <a:pt x="435" y="18"/>
                  </a:lnTo>
                  <a:lnTo>
                    <a:pt x="402" y="28"/>
                  </a:lnTo>
                  <a:lnTo>
                    <a:pt x="368" y="39"/>
                  </a:lnTo>
                  <a:lnTo>
                    <a:pt x="332" y="50"/>
                  </a:lnTo>
                  <a:lnTo>
                    <a:pt x="298" y="64"/>
                  </a:lnTo>
                  <a:lnTo>
                    <a:pt x="264" y="78"/>
                  </a:lnTo>
                  <a:lnTo>
                    <a:pt x="230" y="93"/>
                  </a:lnTo>
                  <a:lnTo>
                    <a:pt x="197" y="109"/>
                  </a:lnTo>
                  <a:lnTo>
                    <a:pt x="166" y="126"/>
                  </a:lnTo>
                  <a:lnTo>
                    <a:pt x="136" y="143"/>
                  </a:lnTo>
                  <a:lnTo>
                    <a:pt x="109" y="162"/>
                  </a:lnTo>
                  <a:lnTo>
                    <a:pt x="84" y="179"/>
                  </a:lnTo>
                  <a:lnTo>
                    <a:pt x="62" y="197"/>
                  </a:lnTo>
                  <a:lnTo>
                    <a:pt x="41" y="215"/>
                  </a:lnTo>
                  <a:lnTo>
                    <a:pt x="25" y="233"/>
                  </a:lnTo>
                  <a:lnTo>
                    <a:pt x="12" y="251"/>
                  </a:lnTo>
                  <a:lnTo>
                    <a:pt x="4" y="268"/>
                  </a:lnTo>
                  <a:lnTo>
                    <a:pt x="0" y="284"/>
                  </a:lnTo>
                  <a:lnTo>
                    <a:pt x="0" y="300"/>
                  </a:lnTo>
                  <a:lnTo>
                    <a:pt x="5" y="314"/>
                  </a:lnTo>
                  <a:lnTo>
                    <a:pt x="14" y="328"/>
                  </a:lnTo>
                  <a:lnTo>
                    <a:pt x="31" y="340"/>
                  </a:lnTo>
                  <a:lnTo>
                    <a:pt x="52" y="352"/>
                  </a:lnTo>
                  <a:lnTo>
                    <a:pt x="81" y="362"/>
                  </a:lnTo>
                  <a:lnTo>
                    <a:pt x="115" y="369"/>
                  </a:lnTo>
                  <a:lnTo>
                    <a:pt x="156" y="377"/>
                  </a:lnTo>
                  <a:lnTo>
                    <a:pt x="205" y="381"/>
                  </a:lnTo>
                  <a:lnTo>
                    <a:pt x="261" y="383"/>
                  </a:lnTo>
                  <a:lnTo>
                    <a:pt x="319" y="384"/>
                  </a:lnTo>
                  <a:lnTo>
                    <a:pt x="376" y="383"/>
                  </a:lnTo>
                  <a:lnTo>
                    <a:pt x="431" y="380"/>
                  </a:lnTo>
                  <a:lnTo>
                    <a:pt x="484" y="376"/>
                  </a:lnTo>
                  <a:lnTo>
                    <a:pt x="533" y="370"/>
                  </a:lnTo>
                  <a:lnTo>
                    <a:pt x="582" y="363"/>
                  </a:lnTo>
                  <a:lnTo>
                    <a:pt x="627" y="355"/>
                  </a:lnTo>
                  <a:lnTo>
                    <a:pt x="669" y="346"/>
                  </a:lnTo>
                  <a:lnTo>
                    <a:pt x="709" y="335"/>
                  </a:lnTo>
                  <a:lnTo>
                    <a:pt x="745" y="323"/>
                  </a:lnTo>
                  <a:lnTo>
                    <a:pt x="780" y="310"/>
                  </a:lnTo>
                  <a:lnTo>
                    <a:pt x="810" y="297"/>
                  </a:lnTo>
                  <a:lnTo>
                    <a:pt x="837" y="283"/>
                  </a:lnTo>
                  <a:lnTo>
                    <a:pt x="861" y="268"/>
                  </a:lnTo>
                  <a:lnTo>
                    <a:pt x="881" y="253"/>
                  </a:lnTo>
                  <a:lnTo>
                    <a:pt x="898" y="237"/>
                  </a:lnTo>
                  <a:lnTo>
                    <a:pt x="911" y="221"/>
                  </a:lnTo>
                  <a:lnTo>
                    <a:pt x="921" y="205"/>
                  </a:lnTo>
                  <a:lnTo>
                    <a:pt x="926" y="187"/>
                  </a:lnTo>
                  <a:lnTo>
                    <a:pt x="927" y="171"/>
                  </a:lnTo>
                  <a:lnTo>
                    <a:pt x="924" y="154"/>
                  </a:lnTo>
                  <a:lnTo>
                    <a:pt x="917" y="138"/>
                  </a:lnTo>
                  <a:lnTo>
                    <a:pt x="906" y="122"/>
                  </a:lnTo>
                  <a:lnTo>
                    <a:pt x="890" y="106"/>
                  </a:lnTo>
                  <a:lnTo>
                    <a:pt x="868" y="90"/>
                  </a:lnTo>
                  <a:lnTo>
                    <a:pt x="843" y="75"/>
                  </a:lnTo>
                  <a:lnTo>
                    <a:pt x="813" y="61"/>
                  </a:lnTo>
                  <a:lnTo>
                    <a:pt x="777" y="47"/>
                  </a:lnTo>
                  <a:lnTo>
                    <a:pt x="737" y="34"/>
                  </a:lnTo>
                  <a:lnTo>
                    <a:pt x="692" y="21"/>
                  </a:lnTo>
                  <a:lnTo>
                    <a:pt x="640" y="1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D4C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2" name="Freeform 288">
              <a:extLst>
                <a:ext uri="{FF2B5EF4-FFF2-40B4-BE49-F238E27FC236}">
                  <a16:creationId xmlns:a16="http://schemas.microsoft.com/office/drawing/2014/main" id="{7856DBA2-77E3-43B2-AA6D-BCA1A252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891"/>
              <a:ext cx="71" cy="29"/>
            </a:xfrm>
            <a:custGeom>
              <a:avLst/>
              <a:gdLst>
                <a:gd name="T0" fmla="*/ 558 w 927"/>
                <a:gd name="T1" fmla="*/ 0 h 384"/>
                <a:gd name="T2" fmla="*/ 500 w 927"/>
                <a:gd name="T3" fmla="*/ 5 h 384"/>
                <a:gd name="T4" fmla="*/ 435 w 927"/>
                <a:gd name="T5" fmla="*/ 18 h 384"/>
                <a:gd name="T6" fmla="*/ 368 w 927"/>
                <a:gd name="T7" fmla="*/ 39 h 384"/>
                <a:gd name="T8" fmla="*/ 298 w 927"/>
                <a:gd name="T9" fmla="*/ 64 h 384"/>
                <a:gd name="T10" fmla="*/ 230 w 927"/>
                <a:gd name="T11" fmla="*/ 93 h 384"/>
                <a:gd name="T12" fmla="*/ 166 w 927"/>
                <a:gd name="T13" fmla="*/ 126 h 384"/>
                <a:gd name="T14" fmla="*/ 109 w 927"/>
                <a:gd name="T15" fmla="*/ 162 h 384"/>
                <a:gd name="T16" fmla="*/ 62 w 927"/>
                <a:gd name="T17" fmla="*/ 197 h 384"/>
                <a:gd name="T18" fmla="*/ 25 w 927"/>
                <a:gd name="T19" fmla="*/ 233 h 384"/>
                <a:gd name="T20" fmla="*/ 4 w 927"/>
                <a:gd name="T21" fmla="*/ 268 h 384"/>
                <a:gd name="T22" fmla="*/ 0 w 927"/>
                <a:gd name="T23" fmla="*/ 300 h 384"/>
                <a:gd name="T24" fmla="*/ 14 w 927"/>
                <a:gd name="T25" fmla="*/ 328 h 384"/>
                <a:gd name="T26" fmla="*/ 52 w 927"/>
                <a:gd name="T27" fmla="*/ 352 h 384"/>
                <a:gd name="T28" fmla="*/ 115 w 927"/>
                <a:gd name="T29" fmla="*/ 369 h 384"/>
                <a:gd name="T30" fmla="*/ 205 w 927"/>
                <a:gd name="T31" fmla="*/ 381 h 384"/>
                <a:gd name="T32" fmla="*/ 319 w 927"/>
                <a:gd name="T33" fmla="*/ 384 h 384"/>
                <a:gd name="T34" fmla="*/ 431 w 927"/>
                <a:gd name="T35" fmla="*/ 380 h 384"/>
                <a:gd name="T36" fmla="*/ 533 w 927"/>
                <a:gd name="T37" fmla="*/ 370 h 384"/>
                <a:gd name="T38" fmla="*/ 627 w 927"/>
                <a:gd name="T39" fmla="*/ 355 h 384"/>
                <a:gd name="T40" fmla="*/ 709 w 927"/>
                <a:gd name="T41" fmla="*/ 335 h 384"/>
                <a:gd name="T42" fmla="*/ 780 w 927"/>
                <a:gd name="T43" fmla="*/ 310 h 384"/>
                <a:gd name="T44" fmla="*/ 837 w 927"/>
                <a:gd name="T45" fmla="*/ 283 h 384"/>
                <a:gd name="T46" fmla="*/ 881 w 927"/>
                <a:gd name="T47" fmla="*/ 253 h 384"/>
                <a:gd name="T48" fmla="*/ 911 w 927"/>
                <a:gd name="T49" fmla="*/ 221 h 384"/>
                <a:gd name="T50" fmla="*/ 926 w 927"/>
                <a:gd name="T51" fmla="*/ 187 h 384"/>
                <a:gd name="T52" fmla="*/ 924 w 927"/>
                <a:gd name="T53" fmla="*/ 154 h 384"/>
                <a:gd name="T54" fmla="*/ 906 w 927"/>
                <a:gd name="T55" fmla="*/ 122 h 384"/>
                <a:gd name="T56" fmla="*/ 868 w 927"/>
                <a:gd name="T57" fmla="*/ 90 h 384"/>
                <a:gd name="T58" fmla="*/ 813 w 927"/>
                <a:gd name="T59" fmla="*/ 61 h 384"/>
                <a:gd name="T60" fmla="*/ 737 w 927"/>
                <a:gd name="T61" fmla="*/ 34 h 384"/>
                <a:gd name="T62" fmla="*/ 640 w 927"/>
                <a:gd name="T63" fmla="*/ 1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7" h="384">
                  <a:moveTo>
                    <a:pt x="584" y="0"/>
                  </a:moveTo>
                  <a:lnTo>
                    <a:pt x="558" y="0"/>
                  </a:lnTo>
                  <a:lnTo>
                    <a:pt x="530" y="1"/>
                  </a:lnTo>
                  <a:lnTo>
                    <a:pt x="500" y="5"/>
                  </a:lnTo>
                  <a:lnTo>
                    <a:pt x="468" y="11"/>
                  </a:lnTo>
                  <a:lnTo>
                    <a:pt x="435" y="18"/>
                  </a:lnTo>
                  <a:lnTo>
                    <a:pt x="402" y="28"/>
                  </a:lnTo>
                  <a:lnTo>
                    <a:pt x="368" y="39"/>
                  </a:lnTo>
                  <a:lnTo>
                    <a:pt x="332" y="50"/>
                  </a:lnTo>
                  <a:lnTo>
                    <a:pt x="298" y="64"/>
                  </a:lnTo>
                  <a:lnTo>
                    <a:pt x="264" y="78"/>
                  </a:lnTo>
                  <a:lnTo>
                    <a:pt x="230" y="93"/>
                  </a:lnTo>
                  <a:lnTo>
                    <a:pt x="197" y="109"/>
                  </a:lnTo>
                  <a:lnTo>
                    <a:pt x="166" y="126"/>
                  </a:lnTo>
                  <a:lnTo>
                    <a:pt x="136" y="143"/>
                  </a:lnTo>
                  <a:lnTo>
                    <a:pt x="109" y="162"/>
                  </a:lnTo>
                  <a:lnTo>
                    <a:pt x="84" y="179"/>
                  </a:lnTo>
                  <a:lnTo>
                    <a:pt x="62" y="197"/>
                  </a:lnTo>
                  <a:lnTo>
                    <a:pt x="41" y="215"/>
                  </a:lnTo>
                  <a:lnTo>
                    <a:pt x="25" y="233"/>
                  </a:lnTo>
                  <a:lnTo>
                    <a:pt x="12" y="251"/>
                  </a:lnTo>
                  <a:lnTo>
                    <a:pt x="4" y="268"/>
                  </a:lnTo>
                  <a:lnTo>
                    <a:pt x="0" y="284"/>
                  </a:lnTo>
                  <a:lnTo>
                    <a:pt x="0" y="300"/>
                  </a:lnTo>
                  <a:lnTo>
                    <a:pt x="5" y="314"/>
                  </a:lnTo>
                  <a:lnTo>
                    <a:pt x="14" y="328"/>
                  </a:lnTo>
                  <a:lnTo>
                    <a:pt x="31" y="340"/>
                  </a:lnTo>
                  <a:lnTo>
                    <a:pt x="52" y="352"/>
                  </a:lnTo>
                  <a:lnTo>
                    <a:pt x="81" y="362"/>
                  </a:lnTo>
                  <a:lnTo>
                    <a:pt x="115" y="369"/>
                  </a:lnTo>
                  <a:lnTo>
                    <a:pt x="156" y="377"/>
                  </a:lnTo>
                  <a:lnTo>
                    <a:pt x="205" y="381"/>
                  </a:lnTo>
                  <a:lnTo>
                    <a:pt x="261" y="383"/>
                  </a:lnTo>
                  <a:lnTo>
                    <a:pt x="319" y="384"/>
                  </a:lnTo>
                  <a:lnTo>
                    <a:pt x="376" y="383"/>
                  </a:lnTo>
                  <a:lnTo>
                    <a:pt x="431" y="380"/>
                  </a:lnTo>
                  <a:lnTo>
                    <a:pt x="484" y="376"/>
                  </a:lnTo>
                  <a:lnTo>
                    <a:pt x="533" y="370"/>
                  </a:lnTo>
                  <a:lnTo>
                    <a:pt x="582" y="363"/>
                  </a:lnTo>
                  <a:lnTo>
                    <a:pt x="627" y="355"/>
                  </a:lnTo>
                  <a:lnTo>
                    <a:pt x="669" y="346"/>
                  </a:lnTo>
                  <a:lnTo>
                    <a:pt x="709" y="335"/>
                  </a:lnTo>
                  <a:lnTo>
                    <a:pt x="745" y="323"/>
                  </a:lnTo>
                  <a:lnTo>
                    <a:pt x="780" y="310"/>
                  </a:lnTo>
                  <a:lnTo>
                    <a:pt x="810" y="297"/>
                  </a:lnTo>
                  <a:lnTo>
                    <a:pt x="837" y="283"/>
                  </a:lnTo>
                  <a:lnTo>
                    <a:pt x="861" y="268"/>
                  </a:lnTo>
                  <a:lnTo>
                    <a:pt x="881" y="253"/>
                  </a:lnTo>
                  <a:lnTo>
                    <a:pt x="898" y="237"/>
                  </a:lnTo>
                  <a:lnTo>
                    <a:pt x="911" y="221"/>
                  </a:lnTo>
                  <a:lnTo>
                    <a:pt x="921" y="205"/>
                  </a:lnTo>
                  <a:lnTo>
                    <a:pt x="926" y="187"/>
                  </a:lnTo>
                  <a:lnTo>
                    <a:pt x="927" y="171"/>
                  </a:lnTo>
                  <a:lnTo>
                    <a:pt x="924" y="154"/>
                  </a:lnTo>
                  <a:lnTo>
                    <a:pt x="917" y="138"/>
                  </a:lnTo>
                  <a:lnTo>
                    <a:pt x="906" y="122"/>
                  </a:lnTo>
                  <a:lnTo>
                    <a:pt x="890" y="106"/>
                  </a:lnTo>
                  <a:lnTo>
                    <a:pt x="868" y="90"/>
                  </a:lnTo>
                  <a:lnTo>
                    <a:pt x="843" y="75"/>
                  </a:lnTo>
                  <a:lnTo>
                    <a:pt x="813" y="61"/>
                  </a:lnTo>
                  <a:lnTo>
                    <a:pt x="777" y="47"/>
                  </a:lnTo>
                  <a:lnTo>
                    <a:pt x="737" y="34"/>
                  </a:lnTo>
                  <a:lnTo>
                    <a:pt x="692" y="21"/>
                  </a:lnTo>
                  <a:lnTo>
                    <a:pt x="640" y="11"/>
                  </a:lnTo>
                  <a:lnTo>
                    <a:pt x="584" y="0"/>
                  </a:lnTo>
                </a:path>
              </a:pathLst>
            </a:custGeom>
            <a:noFill/>
            <a:ln w="1588">
              <a:solidFill>
                <a:srgbClr val="DED3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3" name="Freeform 289">
              <a:extLst>
                <a:ext uri="{FF2B5EF4-FFF2-40B4-BE49-F238E27FC236}">
                  <a16:creationId xmlns:a16="http://schemas.microsoft.com/office/drawing/2014/main" id="{51F9F0C2-4F45-45FF-AB37-096CCF3C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28"/>
              <a:ext cx="73" cy="82"/>
            </a:xfrm>
            <a:custGeom>
              <a:avLst/>
              <a:gdLst>
                <a:gd name="T0" fmla="*/ 589 w 955"/>
                <a:gd name="T1" fmla="*/ 135 h 1055"/>
                <a:gd name="T2" fmla="*/ 533 w 955"/>
                <a:gd name="T3" fmla="*/ 177 h 1055"/>
                <a:gd name="T4" fmla="*/ 471 w 955"/>
                <a:gd name="T5" fmla="*/ 237 h 1055"/>
                <a:gd name="T6" fmla="*/ 405 w 955"/>
                <a:gd name="T7" fmla="*/ 311 h 1055"/>
                <a:gd name="T8" fmla="*/ 335 w 955"/>
                <a:gd name="T9" fmla="*/ 396 h 1055"/>
                <a:gd name="T10" fmla="*/ 266 w 955"/>
                <a:gd name="T11" fmla="*/ 487 h 1055"/>
                <a:gd name="T12" fmla="*/ 199 w 955"/>
                <a:gd name="T13" fmla="*/ 581 h 1055"/>
                <a:gd name="T14" fmla="*/ 138 w 955"/>
                <a:gd name="T15" fmla="*/ 675 h 1055"/>
                <a:gd name="T16" fmla="*/ 86 w 955"/>
                <a:gd name="T17" fmla="*/ 767 h 1055"/>
                <a:gd name="T18" fmla="*/ 43 w 955"/>
                <a:gd name="T19" fmla="*/ 852 h 1055"/>
                <a:gd name="T20" fmla="*/ 14 w 955"/>
                <a:gd name="T21" fmla="*/ 926 h 1055"/>
                <a:gd name="T22" fmla="*/ 0 w 955"/>
                <a:gd name="T23" fmla="*/ 987 h 1055"/>
                <a:gd name="T24" fmla="*/ 5 w 955"/>
                <a:gd name="T25" fmla="*/ 1029 h 1055"/>
                <a:gd name="T26" fmla="*/ 30 w 955"/>
                <a:gd name="T27" fmla="*/ 1053 h 1055"/>
                <a:gd name="T28" fmla="*/ 79 w 955"/>
                <a:gd name="T29" fmla="*/ 1052 h 1055"/>
                <a:gd name="T30" fmla="*/ 155 w 955"/>
                <a:gd name="T31" fmla="*/ 1023 h 1055"/>
                <a:gd name="T32" fmla="*/ 255 w 955"/>
                <a:gd name="T33" fmla="*/ 965 h 1055"/>
                <a:gd name="T34" fmla="*/ 359 w 955"/>
                <a:gd name="T35" fmla="*/ 890 h 1055"/>
                <a:gd name="T36" fmla="*/ 460 w 955"/>
                <a:gd name="T37" fmla="*/ 804 h 1055"/>
                <a:gd name="T38" fmla="*/ 557 w 955"/>
                <a:gd name="T39" fmla="*/ 708 h 1055"/>
                <a:gd name="T40" fmla="*/ 649 w 955"/>
                <a:gd name="T41" fmla="*/ 608 h 1055"/>
                <a:gd name="T42" fmla="*/ 731 w 955"/>
                <a:gd name="T43" fmla="*/ 505 h 1055"/>
                <a:gd name="T44" fmla="*/ 804 w 955"/>
                <a:gd name="T45" fmla="*/ 404 h 1055"/>
                <a:gd name="T46" fmla="*/ 865 w 955"/>
                <a:gd name="T47" fmla="*/ 308 h 1055"/>
                <a:gd name="T48" fmla="*/ 911 w 955"/>
                <a:gd name="T49" fmla="*/ 219 h 1055"/>
                <a:gd name="T50" fmla="*/ 942 w 955"/>
                <a:gd name="T51" fmla="*/ 141 h 1055"/>
                <a:gd name="T52" fmla="*/ 955 w 955"/>
                <a:gd name="T53" fmla="*/ 77 h 1055"/>
                <a:gd name="T54" fmla="*/ 947 w 955"/>
                <a:gd name="T55" fmla="*/ 30 h 1055"/>
                <a:gd name="T56" fmla="*/ 917 w 955"/>
                <a:gd name="T57" fmla="*/ 4 h 1055"/>
                <a:gd name="T58" fmla="*/ 864 w 955"/>
                <a:gd name="T59" fmla="*/ 2 h 1055"/>
                <a:gd name="T60" fmla="*/ 785 w 955"/>
                <a:gd name="T61" fmla="*/ 26 h 1055"/>
                <a:gd name="T62" fmla="*/ 677 w 955"/>
                <a:gd name="T63" fmla="*/ 8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5" h="1055">
                  <a:moveTo>
                    <a:pt x="612" y="121"/>
                  </a:moveTo>
                  <a:lnTo>
                    <a:pt x="589" y="135"/>
                  </a:lnTo>
                  <a:lnTo>
                    <a:pt x="562" y="154"/>
                  </a:lnTo>
                  <a:lnTo>
                    <a:pt x="533" y="177"/>
                  </a:lnTo>
                  <a:lnTo>
                    <a:pt x="503" y="205"/>
                  </a:lnTo>
                  <a:lnTo>
                    <a:pt x="471" y="237"/>
                  </a:lnTo>
                  <a:lnTo>
                    <a:pt x="438" y="273"/>
                  </a:lnTo>
                  <a:lnTo>
                    <a:pt x="405" y="311"/>
                  </a:lnTo>
                  <a:lnTo>
                    <a:pt x="369" y="352"/>
                  </a:lnTo>
                  <a:lnTo>
                    <a:pt x="335" y="396"/>
                  </a:lnTo>
                  <a:lnTo>
                    <a:pt x="300" y="440"/>
                  </a:lnTo>
                  <a:lnTo>
                    <a:pt x="266" y="487"/>
                  </a:lnTo>
                  <a:lnTo>
                    <a:pt x="233" y="534"/>
                  </a:lnTo>
                  <a:lnTo>
                    <a:pt x="199" y="581"/>
                  </a:lnTo>
                  <a:lnTo>
                    <a:pt x="168" y="628"/>
                  </a:lnTo>
                  <a:lnTo>
                    <a:pt x="138" y="675"/>
                  </a:lnTo>
                  <a:lnTo>
                    <a:pt x="111" y="722"/>
                  </a:lnTo>
                  <a:lnTo>
                    <a:pt x="86" y="767"/>
                  </a:lnTo>
                  <a:lnTo>
                    <a:pt x="62" y="810"/>
                  </a:lnTo>
                  <a:lnTo>
                    <a:pt x="43" y="852"/>
                  </a:lnTo>
                  <a:lnTo>
                    <a:pt x="27" y="890"/>
                  </a:lnTo>
                  <a:lnTo>
                    <a:pt x="14" y="926"/>
                  </a:lnTo>
                  <a:lnTo>
                    <a:pt x="5" y="958"/>
                  </a:lnTo>
                  <a:lnTo>
                    <a:pt x="0" y="987"/>
                  </a:lnTo>
                  <a:lnTo>
                    <a:pt x="0" y="1010"/>
                  </a:lnTo>
                  <a:lnTo>
                    <a:pt x="5" y="1029"/>
                  </a:lnTo>
                  <a:lnTo>
                    <a:pt x="15" y="1044"/>
                  </a:lnTo>
                  <a:lnTo>
                    <a:pt x="30" y="1053"/>
                  </a:lnTo>
                  <a:lnTo>
                    <a:pt x="52" y="1055"/>
                  </a:lnTo>
                  <a:lnTo>
                    <a:pt x="79" y="1052"/>
                  </a:lnTo>
                  <a:lnTo>
                    <a:pt x="114" y="1041"/>
                  </a:lnTo>
                  <a:lnTo>
                    <a:pt x="155" y="1023"/>
                  </a:lnTo>
                  <a:lnTo>
                    <a:pt x="204" y="997"/>
                  </a:lnTo>
                  <a:lnTo>
                    <a:pt x="255" y="965"/>
                  </a:lnTo>
                  <a:lnTo>
                    <a:pt x="307" y="929"/>
                  </a:lnTo>
                  <a:lnTo>
                    <a:pt x="359" y="890"/>
                  </a:lnTo>
                  <a:lnTo>
                    <a:pt x="410" y="848"/>
                  </a:lnTo>
                  <a:lnTo>
                    <a:pt x="460" y="804"/>
                  </a:lnTo>
                  <a:lnTo>
                    <a:pt x="510" y="757"/>
                  </a:lnTo>
                  <a:lnTo>
                    <a:pt x="557" y="708"/>
                  </a:lnTo>
                  <a:lnTo>
                    <a:pt x="604" y="658"/>
                  </a:lnTo>
                  <a:lnTo>
                    <a:pt x="649" y="608"/>
                  </a:lnTo>
                  <a:lnTo>
                    <a:pt x="691" y="556"/>
                  </a:lnTo>
                  <a:lnTo>
                    <a:pt x="731" y="505"/>
                  </a:lnTo>
                  <a:lnTo>
                    <a:pt x="769" y="455"/>
                  </a:lnTo>
                  <a:lnTo>
                    <a:pt x="804" y="404"/>
                  </a:lnTo>
                  <a:lnTo>
                    <a:pt x="836" y="355"/>
                  </a:lnTo>
                  <a:lnTo>
                    <a:pt x="865" y="308"/>
                  </a:lnTo>
                  <a:lnTo>
                    <a:pt x="890" y="262"/>
                  </a:lnTo>
                  <a:lnTo>
                    <a:pt x="911" y="219"/>
                  </a:lnTo>
                  <a:lnTo>
                    <a:pt x="929" y="178"/>
                  </a:lnTo>
                  <a:lnTo>
                    <a:pt x="942" y="141"/>
                  </a:lnTo>
                  <a:lnTo>
                    <a:pt x="951" y="107"/>
                  </a:lnTo>
                  <a:lnTo>
                    <a:pt x="955" y="77"/>
                  </a:lnTo>
                  <a:lnTo>
                    <a:pt x="954" y="51"/>
                  </a:lnTo>
                  <a:lnTo>
                    <a:pt x="947" y="30"/>
                  </a:lnTo>
                  <a:lnTo>
                    <a:pt x="934" y="15"/>
                  </a:lnTo>
                  <a:lnTo>
                    <a:pt x="917" y="4"/>
                  </a:lnTo>
                  <a:lnTo>
                    <a:pt x="894" y="0"/>
                  </a:lnTo>
                  <a:lnTo>
                    <a:pt x="864" y="2"/>
                  </a:lnTo>
                  <a:lnTo>
                    <a:pt x="827" y="10"/>
                  </a:lnTo>
                  <a:lnTo>
                    <a:pt x="785" y="26"/>
                  </a:lnTo>
                  <a:lnTo>
                    <a:pt x="734" y="49"/>
                  </a:lnTo>
                  <a:lnTo>
                    <a:pt x="677" y="81"/>
                  </a:lnTo>
                  <a:lnTo>
                    <a:pt x="612" y="121"/>
                  </a:lnTo>
                  <a:close/>
                </a:path>
              </a:pathLst>
            </a:custGeom>
            <a:solidFill>
              <a:srgbClr val="C3B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4" name="Freeform 290">
              <a:extLst>
                <a:ext uri="{FF2B5EF4-FFF2-40B4-BE49-F238E27FC236}">
                  <a16:creationId xmlns:a16="http://schemas.microsoft.com/office/drawing/2014/main" id="{D1316432-9BF7-4ED2-8799-A3D428431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28"/>
              <a:ext cx="73" cy="82"/>
            </a:xfrm>
            <a:custGeom>
              <a:avLst/>
              <a:gdLst>
                <a:gd name="T0" fmla="*/ 589 w 955"/>
                <a:gd name="T1" fmla="*/ 135 h 1055"/>
                <a:gd name="T2" fmla="*/ 533 w 955"/>
                <a:gd name="T3" fmla="*/ 177 h 1055"/>
                <a:gd name="T4" fmla="*/ 471 w 955"/>
                <a:gd name="T5" fmla="*/ 237 h 1055"/>
                <a:gd name="T6" fmla="*/ 405 w 955"/>
                <a:gd name="T7" fmla="*/ 311 h 1055"/>
                <a:gd name="T8" fmla="*/ 335 w 955"/>
                <a:gd name="T9" fmla="*/ 396 h 1055"/>
                <a:gd name="T10" fmla="*/ 266 w 955"/>
                <a:gd name="T11" fmla="*/ 487 h 1055"/>
                <a:gd name="T12" fmla="*/ 199 w 955"/>
                <a:gd name="T13" fmla="*/ 581 h 1055"/>
                <a:gd name="T14" fmla="*/ 138 w 955"/>
                <a:gd name="T15" fmla="*/ 675 h 1055"/>
                <a:gd name="T16" fmla="*/ 86 w 955"/>
                <a:gd name="T17" fmla="*/ 767 h 1055"/>
                <a:gd name="T18" fmla="*/ 43 w 955"/>
                <a:gd name="T19" fmla="*/ 852 h 1055"/>
                <a:gd name="T20" fmla="*/ 14 w 955"/>
                <a:gd name="T21" fmla="*/ 926 h 1055"/>
                <a:gd name="T22" fmla="*/ 0 w 955"/>
                <a:gd name="T23" fmla="*/ 987 h 1055"/>
                <a:gd name="T24" fmla="*/ 5 w 955"/>
                <a:gd name="T25" fmla="*/ 1029 h 1055"/>
                <a:gd name="T26" fmla="*/ 30 w 955"/>
                <a:gd name="T27" fmla="*/ 1053 h 1055"/>
                <a:gd name="T28" fmla="*/ 79 w 955"/>
                <a:gd name="T29" fmla="*/ 1052 h 1055"/>
                <a:gd name="T30" fmla="*/ 155 w 955"/>
                <a:gd name="T31" fmla="*/ 1023 h 1055"/>
                <a:gd name="T32" fmla="*/ 255 w 955"/>
                <a:gd name="T33" fmla="*/ 965 h 1055"/>
                <a:gd name="T34" fmla="*/ 359 w 955"/>
                <a:gd name="T35" fmla="*/ 890 h 1055"/>
                <a:gd name="T36" fmla="*/ 460 w 955"/>
                <a:gd name="T37" fmla="*/ 804 h 1055"/>
                <a:gd name="T38" fmla="*/ 557 w 955"/>
                <a:gd name="T39" fmla="*/ 708 h 1055"/>
                <a:gd name="T40" fmla="*/ 649 w 955"/>
                <a:gd name="T41" fmla="*/ 608 h 1055"/>
                <a:gd name="T42" fmla="*/ 731 w 955"/>
                <a:gd name="T43" fmla="*/ 505 h 1055"/>
                <a:gd name="T44" fmla="*/ 804 w 955"/>
                <a:gd name="T45" fmla="*/ 404 h 1055"/>
                <a:gd name="T46" fmla="*/ 865 w 955"/>
                <a:gd name="T47" fmla="*/ 308 h 1055"/>
                <a:gd name="T48" fmla="*/ 911 w 955"/>
                <a:gd name="T49" fmla="*/ 219 h 1055"/>
                <a:gd name="T50" fmla="*/ 942 w 955"/>
                <a:gd name="T51" fmla="*/ 141 h 1055"/>
                <a:gd name="T52" fmla="*/ 955 w 955"/>
                <a:gd name="T53" fmla="*/ 77 h 1055"/>
                <a:gd name="T54" fmla="*/ 947 w 955"/>
                <a:gd name="T55" fmla="*/ 30 h 1055"/>
                <a:gd name="T56" fmla="*/ 917 w 955"/>
                <a:gd name="T57" fmla="*/ 4 h 1055"/>
                <a:gd name="T58" fmla="*/ 864 w 955"/>
                <a:gd name="T59" fmla="*/ 2 h 1055"/>
                <a:gd name="T60" fmla="*/ 785 w 955"/>
                <a:gd name="T61" fmla="*/ 26 h 1055"/>
                <a:gd name="T62" fmla="*/ 677 w 955"/>
                <a:gd name="T63" fmla="*/ 8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5" h="1055">
                  <a:moveTo>
                    <a:pt x="612" y="121"/>
                  </a:moveTo>
                  <a:lnTo>
                    <a:pt x="589" y="135"/>
                  </a:lnTo>
                  <a:lnTo>
                    <a:pt x="562" y="154"/>
                  </a:lnTo>
                  <a:lnTo>
                    <a:pt x="533" y="177"/>
                  </a:lnTo>
                  <a:lnTo>
                    <a:pt x="503" y="205"/>
                  </a:lnTo>
                  <a:lnTo>
                    <a:pt x="471" y="237"/>
                  </a:lnTo>
                  <a:lnTo>
                    <a:pt x="438" y="273"/>
                  </a:lnTo>
                  <a:lnTo>
                    <a:pt x="405" y="311"/>
                  </a:lnTo>
                  <a:lnTo>
                    <a:pt x="369" y="352"/>
                  </a:lnTo>
                  <a:lnTo>
                    <a:pt x="335" y="396"/>
                  </a:lnTo>
                  <a:lnTo>
                    <a:pt x="300" y="440"/>
                  </a:lnTo>
                  <a:lnTo>
                    <a:pt x="266" y="487"/>
                  </a:lnTo>
                  <a:lnTo>
                    <a:pt x="233" y="534"/>
                  </a:lnTo>
                  <a:lnTo>
                    <a:pt x="199" y="581"/>
                  </a:lnTo>
                  <a:lnTo>
                    <a:pt x="168" y="628"/>
                  </a:lnTo>
                  <a:lnTo>
                    <a:pt x="138" y="675"/>
                  </a:lnTo>
                  <a:lnTo>
                    <a:pt x="111" y="722"/>
                  </a:lnTo>
                  <a:lnTo>
                    <a:pt x="86" y="767"/>
                  </a:lnTo>
                  <a:lnTo>
                    <a:pt x="62" y="810"/>
                  </a:lnTo>
                  <a:lnTo>
                    <a:pt x="43" y="852"/>
                  </a:lnTo>
                  <a:lnTo>
                    <a:pt x="27" y="890"/>
                  </a:lnTo>
                  <a:lnTo>
                    <a:pt x="14" y="926"/>
                  </a:lnTo>
                  <a:lnTo>
                    <a:pt x="5" y="958"/>
                  </a:lnTo>
                  <a:lnTo>
                    <a:pt x="0" y="987"/>
                  </a:lnTo>
                  <a:lnTo>
                    <a:pt x="0" y="1010"/>
                  </a:lnTo>
                  <a:lnTo>
                    <a:pt x="5" y="1029"/>
                  </a:lnTo>
                  <a:lnTo>
                    <a:pt x="15" y="1044"/>
                  </a:lnTo>
                  <a:lnTo>
                    <a:pt x="30" y="1053"/>
                  </a:lnTo>
                  <a:lnTo>
                    <a:pt x="52" y="1055"/>
                  </a:lnTo>
                  <a:lnTo>
                    <a:pt x="79" y="1052"/>
                  </a:lnTo>
                  <a:lnTo>
                    <a:pt x="114" y="1041"/>
                  </a:lnTo>
                  <a:lnTo>
                    <a:pt x="155" y="1023"/>
                  </a:lnTo>
                  <a:lnTo>
                    <a:pt x="204" y="997"/>
                  </a:lnTo>
                  <a:lnTo>
                    <a:pt x="255" y="965"/>
                  </a:lnTo>
                  <a:lnTo>
                    <a:pt x="307" y="929"/>
                  </a:lnTo>
                  <a:lnTo>
                    <a:pt x="359" y="890"/>
                  </a:lnTo>
                  <a:lnTo>
                    <a:pt x="410" y="848"/>
                  </a:lnTo>
                  <a:lnTo>
                    <a:pt x="460" y="804"/>
                  </a:lnTo>
                  <a:lnTo>
                    <a:pt x="510" y="757"/>
                  </a:lnTo>
                  <a:lnTo>
                    <a:pt x="557" y="708"/>
                  </a:lnTo>
                  <a:lnTo>
                    <a:pt x="604" y="658"/>
                  </a:lnTo>
                  <a:lnTo>
                    <a:pt x="649" y="608"/>
                  </a:lnTo>
                  <a:lnTo>
                    <a:pt x="691" y="556"/>
                  </a:lnTo>
                  <a:lnTo>
                    <a:pt x="731" y="505"/>
                  </a:lnTo>
                  <a:lnTo>
                    <a:pt x="769" y="455"/>
                  </a:lnTo>
                  <a:lnTo>
                    <a:pt x="804" y="404"/>
                  </a:lnTo>
                  <a:lnTo>
                    <a:pt x="836" y="355"/>
                  </a:lnTo>
                  <a:lnTo>
                    <a:pt x="865" y="308"/>
                  </a:lnTo>
                  <a:lnTo>
                    <a:pt x="890" y="262"/>
                  </a:lnTo>
                  <a:lnTo>
                    <a:pt x="911" y="219"/>
                  </a:lnTo>
                  <a:lnTo>
                    <a:pt x="929" y="178"/>
                  </a:lnTo>
                  <a:lnTo>
                    <a:pt x="942" y="141"/>
                  </a:lnTo>
                  <a:lnTo>
                    <a:pt x="951" y="107"/>
                  </a:lnTo>
                  <a:lnTo>
                    <a:pt x="955" y="77"/>
                  </a:lnTo>
                  <a:lnTo>
                    <a:pt x="954" y="51"/>
                  </a:lnTo>
                  <a:lnTo>
                    <a:pt x="947" y="30"/>
                  </a:lnTo>
                  <a:lnTo>
                    <a:pt x="934" y="15"/>
                  </a:lnTo>
                  <a:lnTo>
                    <a:pt x="917" y="4"/>
                  </a:lnTo>
                  <a:lnTo>
                    <a:pt x="894" y="0"/>
                  </a:lnTo>
                  <a:lnTo>
                    <a:pt x="864" y="2"/>
                  </a:lnTo>
                  <a:lnTo>
                    <a:pt x="827" y="10"/>
                  </a:lnTo>
                  <a:lnTo>
                    <a:pt x="785" y="26"/>
                  </a:lnTo>
                  <a:lnTo>
                    <a:pt x="734" y="49"/>
                  </a:lnTo>
                  <a:lnTo>
                    <a:pt x="677" y="81"/>
                  </a:lnTo>
                  <a:lnTo>
                    <a:pt x="612" y="121"/>
                  </a:lnTo>
                </a:path>
              </a:pathLst>
            </a:custGeom>
            <a:noFill/>
            <a:ln w="1588">
              <a:solidFill>
                <a:srgbClr val="CBC0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0515" name="Text Box 291">
            <a:extLst>
              <a:ext uri="{FF2B5EF4-FFF2-40B4-BE49-F238E27FC236}">
                <a16:creationId xmlns:a16="http://schemas.microsoft.com/office/drawing/2014/main" id="{3288F0CB-512F-4FA6-91E3-0680C87C0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4365625"/>
            <a:ext cx="2132013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Habichuelas</a:t>
            </a:r>
          </a:p>
        </p:txBody>
      </p:sp>
      <p:grpSp>
        <p:nvGrpSpPr>
          <p:cNvPr id="180516" name="Group 292">
            <a:extLst>
              <a:ext uri="{FF2B5EF4-FFF2-40B4-BE49-F238E27FC236}">
                <a16:creationId xmlns:a16="http://schemas.microsoft.com/office/drawing/2014/main" id="{6260385D-B17E-4111-920C-3730FDFC32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438" y="3427413"/>
            <a:ext cx="2852737" cy="854075"/>
            <a:chOff x="45" y="2350"/>
            <a:chExt cx="1797" cy="538"/>
          </a:xfrm>
        </p:grpSpPr>
        <p:sp>
          <p:nvSpPr>
            <p:cNvPr id="180517" name="AutoShape 293">
              <a:extLst>
                <a:ext uri="{FF2B5EF4-FFF2-40B4-BE49-F238E27FC236}">
                  <a16:creationId xmlns:a16="http://schemas.microsoft.com/office/drawing/2014/main" id="{EFC62C83-F397-4EAF-9A58-AD5EA86541C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" y="2350"/>
              <a:ext cx="1797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8" name="Freeform 294">
              <a:extLst>
                <a:ext uri="{FF2B5EF4-FFF2-40B4-BE49-F238E27FC236}">
                  <a16:creationId xmlns:a16="http://schemas.microsoft.com/office/drawing/2014/main" id="{F5D61149-934C-4BA5-B003-107547BC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" y="2365"/>
              <a:ext cx="1797" cy="523"/>
            </a:xfrm>
            <a:custGeom>
              <a:avLst/>
              <a:gdLst>
                <a:gd name="T0" fmla="*/ 42 w 16165"/>
                <a:gd name="T1" fmla="*/ 2110 h 4702"/>
                <a:gd name="T2" fmla="*/ 255 w 16165"/>
                <a:gd name="T3" fmla="*/ 1763 h 4702"/>
                <a:gd name="T4" fmla="*/ 635 w 16165"/>
                <a:gd name="T5" fmla="*/ 1436 h 4702"/>
                <a:gd name="T6" fmla="*/ 1171 w 16165"/>
                <a:gd name="T7" fmla="*/ 1131 h 4702"/>
                <a:gd name="T8" fmla="*/ 1846 w 16165"/>
                <a:gd name="T9" fmla="*/ 855 h 4702"/>
                <a:gd name="T10" fmla="*/ 2647 w 16165"/>
                <a:gd name="T11" fmla="*/ 610 h 4702"/>
                <a:gd name="T12" fmla="*/ 3563 w 16165"/>
                <a:gd name="T13" fmla="*/ 401 h 4702"/>
                <a:gd name="T14" fmla="*/ 4578 w 16165"/>
                <a:gd name="T15" fmla="*/ 231 h 4702"/>
                <a:gd name="T16" fmla="*/ 5678 w 16165"/>
                <a:gd name="T17" fmla="*/ 105 h 4702"/>
                <a:gd name="T18" fmla="*/ 6850 w 16165"/>
                <a:gd name="T19" fmla="*/ 27 h 4702"/>
                <a:gd name="T20" fmla="*/ 8081 w 16165"/>
                <a:gd name="T21" fmla="*/ 0 h 4702"/>
                <a:gd name="T22" fmla="*/ 9313 w 16165"/>
                <a:gd name="T23" fmla="*/ 27 h 4702"/>
                <a:gd name="T24" fmla="*/ 10485 w 16165"/>
                <a:gd name="T25" fmla="*/ 105 h 4702"/>
                <a:gd name="T26" fmla="*/ 11587 w 16165"/>
                <a:gd name="T27" fmla="*/ 231 h 4702"/>
                <a:gd name="T28" fmla="*/ 12602 w 16165"/>
                <a:gd name="T29" fmla="*/ 401 h 4702"/>
                <a:gd name="T30" fmla="*/ 13517 w 16165"/>
                <a:gd name="T31" fmla="*/ 610 h 4702"/>
                <a:gd name="T32" fmla="*/ 14319 w 16165"/>
                <a:gd name="T33" fmla="*/ 855 h 4702"/>
                <a:gd name="T34" fmla="*/ 14994 w 16165"/>
                <a:gd name="T35" fmla="*/ 1131 h 4702"/>
                <a:gd name="T36" fmla="*/ 15529 w 16165"/>
                <a:gd name="T37" fmla="*/ 1436 h 4702"/>
                <a:gd name="T38" fmla="*/ 15910 w 16165"/>
                <a:gd name="T39" fmla="*/ 1763 h 4702"/>
                <a:gd name="T40" fmla="*/ 16123 w 16165"/>
                <a:gd name="T41" fmla="*/ 2110 h 4702"/>
                <a:gd name="T42" fmla="*/ 16154 w 16165"/>
                <a:gd name="T43" fmla="*/ 2471 h 4702"/>
                <a:gd name="T44" fmla="*/ 16000 w 16165"/>
                <a:gd name="T45" fmla="*/ 2824 h 4702"/>
                <a:gd name="T46" fmla="*/ 15675 w 16165"/>
                <a:gd name="T47" fmla="*/ 3159 h 4702"/>
                <a:gd name="T48" fmla="*/ 15190 w 16165"/>
                <a:gd name="T49" fmla="*/ 3471 h 4702"/>
                <a:gd name="T50" fmla="*/ 14559 w 16165"/>
                <a:gd name="T51" fmla="*/ 3757 h 4702"/>
                <a:gd name="T52" fmla="*/ 13798 w 16165"/>
                <a:gd name="T53" fmla="*/ 4013 h 4702"/>
                <a:gd name="T54" fmla="*/ 12918 w 16165"/>
                <a:gd name="T55" fmla="*/ 4235 h 4702"/>
                <a:gd name="T56" fmla="*/ 11935 w 16165"/>
                <a:gd name="T57" fmla="*/ 4418 h 4702"/>
                <a:gd name="T58" fmla="*/ 10861 w 16165"/>
                <a:gd name="T59" fmla="*/ 4559 h 4702"/>
                <a:gd name="T60" fmla="*/ 9711 w 16165"/>
                <a:gd name="T61" fmla="*/ 4653 h 4702"/>
                <a:gd name="T62" fmla="*/ 8497 w 16165"/>
                <a:gd name="T63" fmla="*/ 4699 h 4702"/>
                <a:gd name="T64" fmla="*/ 7255 w 16165"/>
                <a:gd name="T65" fmla="*/ 4690 h 4702"/>
                <a:gd name="T66" fmla="*/ 6062 w 16165"/>
                <a:gd name="T67" fmla="*/ 4627 h 4702"/>
                <a:gd name="T68" fmla="*/ 4936 w 16165"/>
                <a:gd name="T69" fmla="*/ 4517 h 4702"/>
                <a:gd name="T70" fmla="*/ 3891 w 16165"/>
                <a:gd name="T71" fmla="*/ 4361 h 4702"/>
                <a:gd name="T72" fmla="*/ 2940 w 16165"/>
                <a:gd name="T73" fmla="*/ 4165 h 4702"/>
                <a:gd name="T74" fmla="*/ 2100 w 16165"/>
                <a:gd name="T75" fmla="*/ 3931 h 4702"/>
                <a:gd name="T76" fmla="*/ 1380 w 16165"/>
                <a:gd name="T77" fmla="*/ 3665 h 4702"/>
                <a:gd name="T78" fmla="*/ 798 w 16165"/>
                <a:gd name="T79" fmla="*/ 3370 h 4702"/>
                <a:gd name="T80" fmla="*/ 364 w 16165"/>
                <a:gd name="T81" fmla="*/ 3050 h 4702"/>
                <a:gd name="T82" fmla="*/ 93 w 16165"/>
                <a:gd name="T83" fmla="*/ 2709 h 4702"/>
                <a:gd name="T84" fmla="*/ 0 w 16165"/>
                <a:gd name="T85" fmla="*/ 2351 h 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65" h="4702">
                  <a:moveTo>
                    <a:pt x="0" y="2351"/>
                  </a:moveTo>
                  <a:lnTo>
                    <a:pt x="11" y="2229"/>
                  </a:lnTo>
                  <a:lnTo>
                    <a:pt x="42" y="2110"/>
                  </a:lnTo>
                  <a:lnTo>
                    <a:pt x="93" y="1993"/>
                  </a:lnTo>
                  <a:lnTo>
                    <a:pt x="165" y="1876"/>
                  </a:lnTo>
                  <a:lnTo>
                    <a:pt x="255" y="1763"/>
                  </a:lnTo>
                  <a:lnTo>
                    <a:pt x="364" y="1651"/>
                  </a:lnTo>
                  <a:lnTo>
                    <a:pt x="490" y="1542"/>
                  </a:lnTo>
                  <a:lnTo>
                    <a:pt x="635" y="1436"/>
                  </a:lnTo>
                  <a:lnTo>
                    <a:pt x="798" y="1331"/>
                  </a:lnTo>
                  <a:lnTo>
                    <a:pt x="975" y="1230"/>
                  </a:lnTo>
                  <a:lnTo>
                    <a:pt x="1171" y="1131"/>
                  </a:lnTo>
                  <a:lnTo>
                    <a:pt x="1380" y="1036"/>
                  </a:lnTo>
                  <a:lnTo>
                    <a:pt x="1605" y="944"/>
                  </a:lnTo>
                  <a:lnTo>
                    <a:pt x="1846" y="855"/>
                  </a:lnTo>
                  <a:lnTo>
                    <a:pt x="2100" y="770"/>
                  </a:lnTo>
                  <a:lnTo>
                    <a:pt x="2367" y="688"/>
                  </a:lnTo>
                  <a:lnTo>
                    <a:pt x="2647" y="610"/>
                  </a:lnTo>
                  <a:lnTo>
                    <a:pt x="2940" y="537"/>
                  </a:lnTo>
                  <a:lnTo>
                    <a:pt x="3246" y="467"/>
                  </a:lnTo>
                  <a:lnTo>
                    <a:pt x="3563" y="401"/>
                  </a:lnTo>
                  <a:lnTo>
                    <a:pt x="3891" y="339"/>
                  </a:lnTo>
                  <a:lnTo>
                    <a:pt x="4229" y="284"/>
                  </a:lnTo>
                  <a:lnTo>
                    <a:pt x="4578" y="231"/>
                  </a:lnTo>
                  <a:lnTo>
                    <a:pt x="4936" y="185"/>
                  </a:lnTo>
                  <a:lnTo>
                    <a:pt x="5303" y="142"/>
                  </a:lnTo>
                  <a:lnTo>
                    <a:pt x="5678" y="105"/>
                  </a:lnTo>
                  <a:lnTo>
                    <a:pt x="6062" y="73"/>
                  </a:lnTo>
                  <a:lnTo>
                    <a:pt x="6452" y="47"/>
                  </a:lnTo>
                  <a:lnTo>
                    <a:pt x="6850" y="27"/>
                  </a:lnTo>
                  <a:lnTo>
                    <a:pt x="7255" y="12"/>
                  </a:lnTo>
                  <a:lnTo>
                    <a:pt x="7665" y="3"/>
                  </a:lnTo>
                  <a:lnTo>
                    <a:pt x="8081" y="0"/>
                  </a:lnTo>
                  <a:lnTo>
                    <a:pt x="8497" y="3"/>
                  </a:lnTo>
                  <a:lnTo>
                    <a:pt x="8908" y="12"/>
                  </a:lnTo>
                  <a:lnTo>
                    <a:pt x="9313" y="27"/>
                  </a:lnTo>
                  <a:lnTo>
                    <a:pt x="9711" y="47"/>
                  </a:lnTo>
                  <a:lnTo>
                    <a:pt x="10102" y="73"/>
                  </a:lnTo>
                  <a:lnTo>
                    <a:pt x="10485" y="105"/>
                  </a:lnTo>
                  <a:lnTo>
                    <a:pt x="10861" y="142"/>
                  </a:lnTo>
                  <a:lnTo>
                    <a:pt x="11228" y="185"/>
                  </a:lnTo>
                  <a:lnTo>
                    <a:pt x="11587" y="231"/>
                  </a:lnTo>
                  <a:lnTo>
                    <a:pt x="11935" y="284"/>
                  </a:lnTo>
                  <a:lnTo>
                    <a:pt x="12273" y="339"/>
                  </a:lnTo>
                  <a:lnTo>
                    <a:pt x="12602" y="401"/>
                  </a:lnTo>
                  <a:lnTo>
                    <a:pt x="12918" y="467"/>
                  </a:lnTo>
                  <a:lnTo>
                    <a:pt x="13223" y="537"/>
                  </a:lnTo>
                  <a:lnTo>
                    <a:pt x="13517" y="610"/>
                  </a:lnTo>
                  <a:lnTo>
                    <a:pt x="13798" y="688"/>
                  </a:lnTo>
                  <a:lnTo>
                    <a:pt x="14065" y="770"/>
                  </a:lnTo>
                  <a:lnTo>
                    <a:pt x="14319" y="855"/>
                  </a:lnTo>
                  <a:lnTo>
                    <a:pt x="14559" y="944"/>
                  </a:lnTo>
                  <a:lnTo>
                    <a:pt x="14784" y="1036"/>
                  </a:lnTo>
                  <a:lnTo>
                    <a:pt x="14994" y="1131"/>
                  </a:lnTo>
                  <a:lnTo>
                    <a:pt x="15190" y="1230"/>
                  </a:lnTo>
                  <a:lnTo>
                    <a:pt x="15367" y="1331"/>
                  </a:lnTo>
                  <a:lnTo>
                    <a:pt x="15529" y="1436"/>
                  </a:lnTo>
                  <a:lnTo>
                    <a:pt x="15675" y="1542"/>
                  </a:lnTo>
                  <a:lnTo>
                    <a:pt x="15801" y="1651"/>
                  </a:lnTo>
                  <a:lnTo>
                    <a:pt x="15910" y="1763"/>
                  </a:lnTo>
                  <a:lnTo>
                    <a:pt x="16000" y="1876"/>
                  </a:lnTo>
                  <a:lnTo>
                    <a:pt x="16072" y="1993"/>
                  </a:lnTo>
                  <a:lnTo>
                    <a:pt x="16123" y="2110"/>
                  </a:lnTo>
                  <a:lnTo>
                    <a:pt x="16154" y="2229"/>
                  </a:lnTo>
                  <a:lnTo>
                    <a:pt x="16165" y="2351"/>
                  </a:lnTo>
                  <a:lnTo>
                    <a:pt x="16154" y="2471"/>
                  </a:lnTo>
                  <a:lnTo>
                    <a:pt x="16123" y="2590"/>
                  </a:lnTo>
                  <a:lnTo>
                    <a:pt x="16072" y="2709"/>
                  </a:lnTo>
                  <a:lnTo>
                    <a:pt x="16000" y="2824"/>
                  </a:lnTo>
                  <a:lnTo>
                    <a:pt x="15910" y="2938"/>
                  </a:lnTo>
                  <a:lnTo>
                    <a:pt x="15801" y="3050"/>
                  </a:lnTo>
                  <a:lnTo>
                    <a:pt x="15675" y="3159"/>
                  </a:lnTo>
                  <a:lnTo>
                    <a:pt x="15529" y="3266"/>
                  </a:lnTo>
                  <a:lnTo>
                    <a:pt x="15367" y="3370"/>
                  </a:lnTo>
                  <a:lnTo>
                    <a:pt x="15190" y="3471"/>
                  </a:lnTo>
                  <a:lnTo>
                    <a:pt x="14994" y="3569"/>
                  </a:lnTo>
                  <a:lnTo>
                    <a:pt x="14784" y="3665"/>
                  </a:lnTo>
                  <a:lnTo>
                    <a:pt x="14559" y="3757"/>
                  </a:lnTo>
                  <a:lnTo>
                    <a:pt x="14319" y="3846"/>
                  </a:lnTo>
                  <a:lnTo>
                    <a:pt x="14065" y="3931"/>
                  </a:lnTo>
                  <a:lnTo>
                    <a:pt x="13798" y="4013"/>
                  </a:lnTo>
                  <a:lnTo>
                    <a:pt x="13517" y="4091"/>
                  </a:lnTo>
                  <a:lnTo>
                    <a:pt x="13223" y="4165"/>
                  </a:lnTo>
                  <a:lnTo>
                    <a:pt x="12918" y="4235"/>
                  </a:lnTo>
                  <a:lnTo>
                    <a:pt x="12602" y="4300"/>
                  </a:lnTo>
                  <a:lnTo>
                    <a:pt x="12273" y="4361"/>
                  </a:lnTo>
                  <a:lnTo>
                    <a:pt x="11935" y="4418"/>
                  </a:lnTo>
                  <a:lnTo>
                    <a:pt x="11587" y="4469"/>
                  </a:lnTo>
                  <a:lnTo>
                    <a:pt x="11228" y="4517"/>
                  </a:lnTo>
                  <a:lnTo>
                    <a:pt x="10861" y="4559"/>
                  </a:lnTo>
                  <a:lnTo>
                    <a:pt x="10485" y="4596"/>
                  </a:lnTo>
                  <a:lnTo>
                    <a:pt x="10102" y="4627"/>
                  </a:lnTo>
                  <a:lnTo>
                    <a:pt x="9711" y="4653"/>
                  </a:lnTo>
                  <a:lnTo>
                    <a:pt x="9313" y="4675"/>
                  </a:lnTo>
                  <a:lnTo>
                    <a:pt x="8908" y="4690"/>
                  </a:lnTo>
                  <a:lnTo>
                    <a:pt x="8497" y="4699"/>
                  </a:lnTo>
                  <a:lnTo>
                    <a:pt x="8081" y="4702"/>
                  </a:lnTo>
                  <a:lnTo>
                    <a:pt x="7665" y="4699"/>
                  </a:lnTo>
                  <a:lnTo>
                    <a:pt x="7255" y="4690"/>
                  </a:lnTo>
                  <a:lnTo>
                    <a:pt x="6850" y="4675"/>
                  </a:lnTo>
                  <a:lnTo>
                    <a:pt x="6452" y="4653"/>
                  </a:lnTo>
                  <a:lnTo>
                    <a:pt x="6062" y="4627"/>
                  </a:lnTo>
                  <a:lnTo>
                    <a:pt x="5678" y="4596"/>
                  </a:lnTo>
                  <a:lnTo>
                    <a:pt x="5303" y="4559"/>
                  </a:lnTo>
                  <a:lnTo>
                    <a:pt x="4936" y="4517"/>
                  </a:lnTo>
                  <a:lnTo>
                    <a:pt x="4578" y="4469"/>
                  </a:lnTo>
                  <a:lnTo>
                    <a:pt x="4229" y="4418"/>
                  </a:lnTo>
                  <a:lnTo>
                    <a:pt x="3891" y="4361"/>
                  </a:lnTo>
                  <a:lnTo>
                    <a:pt x="3563" y="4300"/>
                  </a:lnTo>
                  <a:lnTo>
                    <a:pt x="3246" y="4235"/>
                  </a:lnTo>
                  <a:lnTo>
                    <a:pt x="2940" y="4165"/>
                  </a:lnTo>
                  <a:lnTo>
                    <a:pt x="2647" y="4091"/>
                  </a:lnTo>
                  <a:lnTo>
                    <a:pt x="2367" y="4013"/>
                  </a:lnTo>
                  <a:lnTo>
                    <a:pt x="2100" y="3931"/>
                  </a:lnTo>
                  <a:lnTo>
                    <a:pt x="1846" y="3846"/>
                  </a:lnTo>
                  <a:lnTo>
                    <a:pt x="1605" y="3757"/>
                  </a:lnTo>
                  <a:lnTo>
                    <a:pt x="1380" y="3665"/>
                  </a:lnTo>
                  <a:lnTo>
                    <a:pt x="1171" y="3569"/>
                  </a:lnTo>
                  <a:lnTo>
                    <a:pt x="975" y="3471"/>
                  </a:lnTo>
                  <a:lnTo>
                    <a:pt x="798" y="3370"/>
                  </a:lnTo>
                  <a:lnTo>
                    <a:pt x="635" y="3266"/>
                  </a:lnTo>
                  <a:lnTo>
                    <a:pt x="490" y="3159"/>
                  </a:lnTo>
                  <a:lnTo>
                    <a:pt x="364" y="3050"/>
                  </a:lnTo>
                  <a:lnTo>
                    <a:pt x="255" y="2938"/>
                  </a:lnTo>
                  <a:lnTo>
                    <a:pt x="165" y="2824"/>
                  </a:lnTo>
                  <a:lnTo>
                    <a:pt x="93" y="2709"/>
                  </a:lnTo>
                  <a:lnTo>
                    <a:pt x="42" y="2590"/>
                  </a:lnTo>
                  <a:lnTo>
                    <a:pt x="11" y="2471"/>
                  </a:lnTo>
                  <a:lnTo>
                    <a:pt x="0" y="235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19" name="Freeform 295">
              <a:extLst>
                <a:ext uri="{FF2B5EF4-FFF2-40B4-BE49-F238E27FC236}">
                  <a16:creationId xmlns:a16="http://schemas.microsoft.com/office/drawing/2014/main" id="{5063D1DD-1138-4C6A-984F-F8E46D963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" y="2365"/>
              <a:ext cx="1797" cy="523"/>
            </a:xfrm>
            <a:custGeom>
              <a:avLst/>
              <a:gdLst>
                <a:gd name="T0" fmla="*/ 42 w 16165"/>
                <a:gd name="T1" fmla="*/ 2110 h 4702"/>
                <a:gd name="T2" fmla="*/ 255 w 16165"/>
                <a:gd name="T3" fmla="*/ 1763 h 4702"/>
                <a:gd name="T4" fmla="*/ 635 w 16165"/>
                <a:gd name="T5" fmla="*/ 1436 h 4702"/>
                <a:gd name="T6" fmla="*/ 1171 w 16165"/>
                <a:gd name="T7" fmla="*/ 1131 h 4702"/>
                <a:gd name="T8" fmla="*/ 1846 w 16165"/>
                <a:gd name="T9" fmla="*/ 855 h 4702"/>
                <a:gd name="T10" fmla="*/ 2647 w 16165"/>
                <a:gd name="T11" fmla="*/ 610 h 4702"/>
                <a:gd name="T12" fmla="*/ 3563 w 16165"/>
                <a:gd name="T13" fmla="*/ 401 h 4702"/>
                <a:gd name="T14" fmla="*/ 4578 w 16165"/>
                <a:gd name="T15" fmla="*/ 231 h 4702"/>
                <a:gd name="T16" fmla="*/ 5678 w 16165"/>
                <a:gd name="T17" fmla="*/ 105 h 4702"/>
                <a:gd name="T18" fmla="*/ 6850 w 16165"/>
                <a:gd name="T19" fmla="*/ 27 h 4702"/>
                <a:gd name="T20" fmla="*/ 8081 w 16165"/>
                <a:gd name="T21" fmla="*/ 0 h 4702"/>
                <a:gd name="T22" fmla="*/ 9313 w 16165"/>
                <a:gd name="T23" fmla="*/ 27 h 4702"/>
                <a:gd name="T24" fmla="*/ 10485 w 16165"/>
                <a:gd name="T25" fmla="*/ 105 h 4702"/>
                <a:gd name="T26" fmla="*/ 11587 w 16165"/>
                <a:gd name="T27" fmla="*/ 231 h 4702"/>
                <a:gd name="T28" fmla="*/ 12602 w 16165"/>
                <a:gd name="T29" fmla="*/ 401 h 4702"/>
                <a:gd name="T30" fmla="*/ 13517 w 16165"/>
                <a:gd name="T31" fmla="*/ 610 h 4702"/>
                <a:gd name="T32" fmla="*/ 14319 w 16165"/>
                <a:gd name="T33" fmla="*/ 855 h 4702"/>
                <a:gd name="T34" fmla="*/ 14994 w 16165"/>
                <a:gd name="T35" fmla="*/ 1131 h 4702"/>
                <a:gd name="T36" fmla="*/ 15529 w 16165"/>
                <a:gd name="T37" fmla="*/ 1436 h 4702"/>
                <a:gd name="T38" fmla="*/ 15910 w 16165"/>
                <a:gd name="T39" fmla="*/ 1763 h 4702"/>
                <a:gd name="T40" fmla="*/ 16123 w 16165"/>
                <a:gd name="T41" fmla="*/ 2110 h 4702"/>
                <a:gd name="T42" fmla="*/ 16154 w 16165"/>
                <a:gd name="T43" fmla="*/ 2471 h 4702"/>
                <a:gd name="T44" fmla="*/ 16000 w 16165"/>
                <a:gd name="T45" fmla="*/ 2824 h 4702"/>
                <a:gd name="T46" fmla="*/ 15675 w 16165"/>
                <a:gd name="T47" fmla="*/ 3159 h 4702"/>
                <a:gd name="T48" fmla="*/ 15190 w 16165"/>
                <a:gd name="T49" fmla="*/ 3471 h 4702"/>
                <a:gd name="T50" fmla="*/ 14559 w 16165"/>
                <a:gd name="T51" fmla="*/ 3757 h 4702"/>
                <a:gd name="T52" fmla="*/ 13798 w 16165"/>
                <a:gd name="T53" fmla="*/ 4013 h 4702"/>
                <a:gd name="T54" fmla="*/ 12918 w 16165"/>
                <a:gd name="T55" fmla="*/ 4235 h 4702"/>
                <a:gd name="T56" fmla="*/ 11935 w 16165"/>
                <a:gd name="T57" fmla="*/ 4418 h 4702"/>
                <a:gd name="T58" fmla="*/ 10861 w 16165"/>
                <a:gd name="T59" fmla="*/ 4559 h 4702"/>
                <a:gd name="T60" fmla="*/ 9711 w 16165"/>
                <a:gd name="T61" fmla="*/ 4653 h 4702"/>
                <a:gd name="T62" fmla="*/ 8497 w 16165"/>
                <a:gd name="T63" fmla="*/ 4699 h 4702"/>
                <a:gd name="T64" fmla="*/ 7255 w 16165"/>
                <a:gd name="T65" fmla="*/ 4690 h 4702"/>
                <a:gd name="T66" fmla="*/ 6062 w 16165"/>
                <a:gd name="T67" fmla="*/ 4627 h 4702"/>
                <a:gd name="T68" fmla="*/ 4936 w 16165"/>
                <a:gd name="T69" fmla="*/ 4517 h 4702"/>
                <a:gd name="T70" fmla="*/ 3891 w 16165"/>
                <a:gd name="T71" fmla="*/ 4361 h 4702"/>
                <a:gd name="T72" fmla="*/ 2940 w 16165"/>
                <a:gd name="T73" fmla="*/ 4165 h 4702"/>
                <a:gd name="T74" fmla="*/ 2100 w 16165"/>
                <a:gd name="T75" fmla="*/ 3931 h 4702"/>
                <a:gd name="T76" fmla="*/ 1380 w 16165"/>
                <a:gd name="T77" fmla="*/ 3665 h 4702"/>
                <a:gd name="T78" fmla="*/ 798 w 16165"/>
                <a:gd name="T79" fmla="*/ 3370 h 4702"/>
                <a:gd name="T80" fmla="*/ 364 w 16165"/>
                <a:gd name="T81" fmla="*/ 3050 h 4702"/>
                <a:gd name="T82" fmla="*/ 93 w 16165"/>
                <a:gd name="T83" fmla="*/ 2709 h 4702"/>
                <a:gd name="T84" fmla="*/ 0 w 16165"/>
                <a:gd name="T85" fmla="*/ 2351 h 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65" h="4702">
                  <a:moveTo>
                    <a:pt x="0" y="2351"/>
                  </a:moveTo>
                  <a:lnTo>
                    <a:pt x="11" y="2229"/>
                  </a:lnTo>
                  <a:lnTo>
                    <a:pt x="42" y="2110"/>
                  </a:lnTo>
                  <a:lnTo>
                    <a:pt x="93" y="1993"/>
                  </a:lnTo>
                  <a:lnTo>
                    <a:pt x="165" y="1876"/>
                  </a:lnTo>
                  <a:lnTo>
                    <a:pt x="255" y="1763"/>
                  </a:lnTo>
                  <a:lnTo>
                    <a:pt x="364" y="1651"/>
                  </a:lnTo>
                  <a:lnTo>
                    <a:pt x="490" y="1542"/>
                  </a:lnTo>
                  <a:lnTo>
                    <a:pt x="635" y="1436"/>
                  </a:lnTo>
                  <a:lnTo>
                    <a:pt x="798" y="1331"/>
                  </a:lnTo>
                  <a:lnTo>
                    <a:pt x="975" y="1230"/>
                  </a:lnTo>
                  <a:lnTo>
                    <a:pt x="1171" y="1131"/>
                  </a:lnTo>
                  <a:lnTo>
                    <a:pt x="1380" y="1036"/>
                  </a:lnTo>
                  <a:lnTo>
                    <a:pt x="1605" y="944"/>
                  </a:lnTo>
                  <a:lnTo>
                    <a:pt x="1846" y="855"/>
                  </a:lnTo>
                  <a:lnTo>
                    <a:pt x="2100" y="770"/>
                  </a:lnTo>
                  <a:lnTo>
                    <a:pt x="2367" y="688"/>
                  </a:lnTo>
                  <a:lnTo>
                    <a:pt x="2647" y="610"/>
                  </a:lnTo>
                  <a:lnTo>
                    <a:pt x="2940" y="537"/>
                  </a:lnTo>
                  <a:lnTo>
                    <a:pt x="3246" y="467"/>
                  </a:lnTo>
                  <a:lnTo>
                    <a:pt x="3563" y="401"/>
                  </a:lnTo>
                  <a:lnTo>
                    <a:pt x="3891" y="339"/>
                  </a:lnTo>
                  <a:lnTo>
                    <a:pt x="4229" y="284"/>
                  </a:lnTo>
                  <a:lnTo>
                    <a:pt x="4578" y="231"/>
                  </a:lnTo>
                  <a:lnTo>
                    <a:pt x="4936" y="185"/>
                  </a:lnTo>
                  <a:lnTo>
                    <a:pt x="5303" y="142"/>
                  </a:lnTo>
                  <a:lnTo>
                    <a:pt x="5678" y="105"/>
                  </a:lnTo>
                  <a:lnTo>
                    <a:pt x="6062" y="73"/>
                  </a:lnTo>
                  <a:lnTo>
                    <a:pt x="6452" y="47"/>
                  </a:lnTo>
                  <a:lnTo>
                    <a:pt x="6850" y="27"/>
                  </a:lnTo>
                  <a:lnTo>
                    <a:pt x="7255" y="12"/>
                  </a:lnTo>
                  <a:lnTo>
                    <a:pt x="7665" y="3"/>
                  </a:lnTo>
                  <a:lnTo>
                    <a:pt x="8081" y="0"/>
                  </a:lnTo>
                  <a:lnTo>
                    <a:pt x="8497" y="3"/>
                  </a:lnTo>
                  <a:lnTo>
                    <a:pt x="8908" y="12"/>
                  </a:lnTo>
                  <a:lnTo>
                    <a:pt x="9313" y="27"/>
                  </a:lnTo>
                  <a:lnTo>
                    <a:pt x="9711" y="47"/>
                  </a:lnTo>
                  <a:lnTo>
                    <a:pt x="10102" y="73"/>
                  </a:lnTo>
                  <a:lnTo>
                    <a:pt x="10485" y="105"/>
                  </a:lnTo>
                  <a:lnTo>
                    <a:pt x="10861" y="142"/>
                  </a:lnTo>
                  <a:lnTo>
                    <a:pt x="11228" y="185"/>
                  </a:lnTo>
                  <a:lnTo>
                    <a:pt x="11587" y="231"/>
                  </a:lnTo>
                  <a:lnTo>
                    <a:pt x="11935" y="284"/>
                  </a:lnTo>
                  <a:lnTo>
                    <a:pt x="12273" y="339"/>
                  </a:lnTo>
                  <a:lnTo>
                    <a:pt x="12602" y="401"/>
                  </a:lnTo>
                  <a:lnTo>
                    <a:pt x="12918" y="467"/>
                  </a:lnTo>
                  <a:lnTo>
                    <a:pt x="13223" y="537"/>
                  </a:lnTo>
                  <a:lnTo>
                    <a:pt x="13517" y="610"/>
                  </a:lnTo>
                  <a:lnTo>
                    <a:pt x="13798" y="688"/>
                  </a:lnTo>
                  <a:lnTo>
                    <a:pt x="14065" y="770"/>
                  </a:lnTo>
                  <a:lnTo>
                    <a:pt x="14319" y="855"/>
                  </a:lnTo>
                  <a:lnTo>
                    <a:pt x="14559" y="944"/>
                  </a:lnTo>
                  <a:lnTo>
                    <a:pt x="14784" y="1036"/>
                  </a:lnTo>
                  <a:lnTo>
                    <a:pt x="14994" y="1131"/>
                  </a:lnTo>
                  <a:lnTo>
                    <a:pt x="15190" y="1230"/>
                  </a:lnTo>
                  <a:lnTo>
                    <a:pt x="15367" y="1331"/>
                  </a:lnTo>
                  <a:lnTo>
                    <a:pt x="15529" y="1436"/>
                  </a:lnTo>
                  <a:lnTo>
                    <a:pt x="15675" y="1542"/>
                  </a:lnTo>
                  <a:lnTo>
                    <a:pt x="15801" y="1651"/>
                  </a:lnTo>
                  <a:lnTo>
                    <a:pt x="15910" y="1763"/>
                  </a:lnTo>
                  <a:lnTo>
                    <a:pt x="16000" y="1876"/>
                  </a:lnTo>
                  <a:lnTo>
                    <a:pt x="16072" y="1993"/>
                  </a:lnTo>
                  <a:lnTo>
                    <a:pt x="16123" y="2110"/>
                  </a:lnTo>
                  <a:lnTo>
                    <a:pt x="16154" y="2229"/>
                  </a:lnTo>
                  <a:lnTo>
                    <a:pt x="16165" y="2351"/>
                  </a:lnTo>
                  <a:lnTo>
                    <a:pt x="16154" y="2471"/>
                  </a:lnTo>
                  <a:lnTo>
                    <a:pt x="16123" y="2590"/>
                  </a:lnTo>
                  <a:lnTo>
                    <a:pt x="16072" y="2709"/>
                  </a:lnTo>
                  <a:lnTo>
                    <a:pt x="16000" y="2824"/>
                  </a:lnTo>
                  <a:lnTo>
                    <a:pt x="15910" y="2938"/>
                  </a:lnTo>
                  <a:lnTo>
                    <a:pt x="15801" y="3050"/>
                  </a:lnTo>
                  <a:lnTo>
                    <a:pt x="15675" y="3159"/>
                  </a:lnTo>
                  <a:lnTo>
                    <a:pt x="15529" y="3266"/>
                  </a:lnTo>
                  <a:lnTo>
                    <a:pt x="15367" y="3370"/>
                  </a:lnTo>
                  <a:lnTo>
                    <a:pt x="15190" y="3471"/>
                  </a:lnTo>
                  <a:lnTo>
                    <a:pt x="14994" y="3569"/>
                  </a:lnTo>
                  <a:lnTo>
                    <a:pt x="14784" y="3665"/>
                  </a:lnTo>
                  <a:lnTo>
                    <a:pt x="14559" y="3757"/>
                  </a:lnTo>
                  <a:lnTo>
                    <a:pt x="14319" y="3846"/>
                  </a:lnTo>
                  <a:lnTo>
                    <a:pt x="14065" y="3931"/>
                  </a:lnTo>
                  <a:lnTo>
                    <a:pt x="13798" y="4013"/>
                  </a:lnTo>
                  <a:lnTo>
                    <a:pt x="13517" y="4091"/>
                  </a:lnTo>
                  <a:lnTo>
                    <a:pt x="13223" y="4165"/>
                  </a:lnTo>
                  <a:lnTo>
                    <a:pt x="12918" y="4235"/>
                  </a:lnTo>
                  <a:lnTo>
                    <a:pt x="12602" y="4300"/>
                  </a:lnTo>
                  <a:lnTo>
                    <a:pt x="12273" y="4361"/>
                  </a:lnTo>
                  <a:lnTo>
                    <a:pt x="11935" y="4418"/>
                  </a:lnTo>
                  <a:lnTo>
                    <a:pt x="11587" y="4469"/>
                  </a:lnTo>
                  <a:lnTo>
                    <a:pt x="11228" y="4517"/>
                  </a:lnTo>
                  <a:lnTo>
                    <a:pt x="10861" y="4559"/>
                  </a:lnTo>
                  <a:lnTo>
                    <a:pt x="10485" y="4596"/>
                  </a:lnTo>
                  <a:lnTo>
                    <a:pt x="10102" y="4627"/>
                  </a:lnTo>
                  <a:lnTo>
                    <a:pt x="9711" y="4653"/>
                  </a:lnTo>
                  <a:lnTo>
                    <a:pt x="9313" y="4675"/>
                  </a:lnTo>
                  <a:lnTo>
                    <a:pt x="8908" y="4690"/>
                  </a:lnTo>
                  <a:lnTo>
                    <a:pt x="8497" y="4699"/>
                  </a:lnTo>
                  <a:lnTo>
                    <a:pt x="8081" y="4702"/>
                  </a:lnTo>
                  <a:lnTo>
                    <a:pt x="7665" y="4699"/>
                  </a:lnTo>
                  <a:lnTo>
                    <a:pt x="7255" y="4690"/>
                  </a:lnTo>
                  <a:lnTo>
                    <a:pt x="6850" y="4675"/>
                  </a:lnTo>
                  <a:lnTo>
                    <a:pt x="6452" y="4653"/>
                  </a:lnTo>
                  <a:lnTo>
                    <a:pt x="6062" y="4627"/>
                  </a:lnTo>
                  <a:lnTo>
                    <a:pt x="5678" y="4596"/>
                  </a:lnTo>
                  <a:lnTo>
                    <a:pt x="5303" y="4559"/>
                  </a:lnTo>
                  <a:lnTo>
                    <a:pt x="4936" y="4517"/>
                  </a:lnTo>
                  <a:lnTo>
                    <a:pt x="4578" y="4469"/>
                  </a:lnTo>
                  <a:lnTo>
                    <a:pt x="4229" y="4418"/>
                  </a:lnTo>
                  <a:lnTo>
                    <a:pt x="3891" y="4361"/>
                  </a:lnTo>
                  <a:lnTo>
                    <a:pt x="3563" y="4300"/>
                  </a:lnTo>
                  <a:lnTo>
                    <a:pt x="3246" y="4235"/>
                  </a:lnTo>
                  <a:lnTo>
                    <a:pt x="2940" y="4165"/>
                  </a:lnTo>
                  <a:lnTo>
                    <a:pt x="2647" y="4091"/>
                  </a:lnTo>
                  <a:lnTo>
                    <a:pt x="2367" y="4013"/>
                  </a:lnTo>
                  <a:lnTo>
                    <a:pt x="2100" y="3931"/>
                  </a:lnTo>
                  <a:lnTo>
                    <a:pt x="1846" y="3846"/>
                  </a:lnTo>
                  <a:lnTo>
                    <a:pt x="1605" y="3757"/>
                  </a:lnTo>
                  <a:lnTo>
                    <a:pt x="1380" y="3665"/>
                  </a:lnTo>
                  <a:lnTo>
                    <a:pt x="1171" y="3569"/>
                  </a:lnTo>
                  <a:lnTo>
                    <a:pt x="975" y="3471"/>
                  </a:lnTo>
                  <a:lnTo>
                    <a:pt x="798" y="3370"/>
                  </a:lnTo>
                  <a:lnTo>
                    <a:pt x="635" y="3266"/>
                  </a:lnTo>
                  <a:lnTo>
                    <a:pt x="490" y="3159"/>
                  </a:lnTo>
                  <a:lnTo>
                    <a:pt x="364" y="3050"/>
                  </a:lnTo>
                  <a:lnTo>
                    <a:pt x="255" y="2938"/>
                  </a:lnTo>
                  <a:lnTo>
                    <a:pt x="165" y="2824"/>
                  </a:lnTo>
                  <a:lnTo>
                    <a:pt x="93" y="2709"/>
                  </a:lnTo>
                  <a:lnTo>
                    <a:pt x="42" y="2590"/>
                  </a:lnTo>
                  <a:lnTo>
                    <a:pt x="11" y="2471"/>
                  </a:lnTo>
                  <a:lnTo>
                    <a:pt x="0" y="2351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0" name="Freeform 296">
              <a:extLst>
                <a:ext uri="{FF2B5EF4-FFF2-40B4-BE49-F238E27FC236}">
                  <a16:creationId xmlns:a16="http://schemas.microsoft.com/office/drawing/2014/main" id="{EE85A212-AB44-4513-ADD3-1FE384467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" y="2350"/>
              <a:ext cx="1797" cy="523"/>
            </a:xfrm>
            <a:custGeom>
              <a:avLst/>
              <a:gdLst>
                <a:gd name="T0" fmla="*/ 42 w 16165"/>
                <a:gd name="T1" fmla="*/ 2112 h 4702"/>
                <a:gd name="T2" fmla="*/ 255 w 16165"/>
                <a:gd name="T3" fmla="*/ 1764 h 4702"/>
                <a:gd name="T4" fmla="*/ 635 w 16165"/>
                <a:gd name="T5" fmla="*/ 1436 h 4702"/>
                <a:gd name="T6" fmla="*/ 1171 w 16165"/>
                <a:gd name="T7" fmla="*/ 1133 h 4702"/>
                <a:gd name="T8" fmla="*/ 1846 w 16165"/>
                <a:gd name="T9" fmla="*/ 856 h 4702"/>
                <a:gd name="T10" fmla="*/ 2647 w 16165"/>
                <a:gd name="T11" fmla="*/ 611 h 4702"/>
                <a:gd name="T12" fmla="*/ 3563 w 16165"/>
                <a:gd name="T13" fmla="*/ 402 h 4702"/>
                <a:gd name="T14" fmla="*/ 4578 w 16165"/>
                <a:gd name="T15" fmla="*/ 233 h 4702"/>
                <a:gd name="T16" fmla="*/ 5678 w 16165"/>
                <a:gd name="T17" fmla="*/ 106 h 4702"/>
                <a:gd name="T18" fmla="*/ 6850 w 16165"/>
                <a:gd name="T19" fmla="*/ 27 h 4702"/>
                <a:gd name="T20" fmla="*/ 8081 w 16165"/>
                <a:gd name="T21" fmla="*/ 0 h 4702"/>
                <a:gd name="T22" fmla="*/ 9313 w 16165"/>
                <a:gd name="T23" fmla="*/ 27 h 4702"/>
                <a:gd name="T24" fmla="*/ 10485 w 16165"/>
                <a:gd name="T25" fmla="*/ 106 h 4702"/>
                <a:gd name="T26" fmla="*/ 11587 w 16165"/>
                <a:gd name="T27" fmla="*/ 233 h 4702"/>
                <a:gd name="T28" fmla="*/ 12602 w 16165"/>
                <a:gd name="T29" fmla="*/ 402 h 4702"/>
                <a:gd name="T30" fmla="*/ 13517 w 16165"/>
                <a:gd name="T31" fmla="*/ 611 h 4702"/>
                <a:gd name="T32" fmla="*/ 14319 w 16165"/>
                <a:gd name="T33" fmla="*/ 856 h 4702"/>
                <a:gd name="T34" fmla="*/ 14994 w 16165"/>
                <a:gd name="T35" fmla="*/ 1133 h 4702"/>
                <a:gd name="T36" fmla="*/ 15529 w 16165"/>
                <a:gd name="T37" fmla="*/ 1436 h 4702"/>
                <a:gd name="T38" fmla="*/ 15910 w 16165"/>
                <a:gd name="T39" fmla="*/ 1764 h 4702"/>
                <a:gd name="T40" fmla="*/ 16123 w 16165"/>
                <a:gd name="T41" fmla="*/ 2112 h 4702"/>
                <a:gd name="T42" fmla="*/ 16154 w 16165"/>
                <a:gd name="T43" fmla="*/ 2473 h 4702"/>
                <a:gd name="T44" fmla="*/ 16000 w 16165"/>
                <a:gd name="T45" fmla="*/ 2826 h 4702"/>
                <a:gd name="T46" fmla="*/ 15675 w 16165"/>
                <a:gd name="T47" fmla="*/ 3160 h 4702"/>
                <a:gd name="T48" fmla="*/ 15190 w 16165"/>
                <a:gd name="T49" fmla="*/ 3472 h 4702"/>
                <a:gd name="T50" fmla="*/ 14559 w 16165"/>
                <a:gd name="T51" fmla="*/ 3758 h 4702"/>
                <a:gd name="T52" fmla="*/ 13798 w 16165"/>
                <a:gd name="T53" fmla="*/ 4014 h 4702"/>
                <a:gd name="T54" fmla="*/ 12918 w 16165"/>
                <a:gd name="T55" fmla="*/ 4235 h 4702"/>
                <a:gd name="T56" fmla="*/ 11935 w 16165"/>
                <a:gd name="T57" fmla="*/ 4419 h 4702"/>
                <a:gd name="T58" fmla="*/ 10861 w 16165"/>
                <a:gd name="T59" fmla="*/ 4560 h 4702"/>
                <a:gd name="T60" fmla="*/ 9711 w 16165"/>
                <a:gd name="T61" fmla="*/ 4655 h 4702"/>
                <a:gd name="T62" fmla="*/ 8497 w 16165"/>
                <a:gd name="T63" fmla="*/ 4699 h 4702"/>
                <a:gd name="T64" fmla="*/ 7255 w 16165"/>
                <a:gd name="T65" fmla="*/ 4690 h 4702"/>
                <a:gd name="T66" fmla="*/ 6062 w 16165"/>
                <a:gd name="T67" fmla="*/ 4629 h 4702"/>
                <a:gd name="T68" fmla="*/ 4936 w 16165"/>
                <a:gd name="T69" fmla="*/ 4517 h 4702"/>
                <a:gd name="T70" fmla="*/ 3891 w 16165"/>
                <a:gd name="T71" fmla="*/ 4363 h 4702"/>
                <a:gd name="T72" fmla="*/ 2940 w 16165"/>
                <a:gd name="T73" fmla="*/ 4166 h 4702"/>
                <a:gd name="T74" fmla="*/ 2100 w 16165"/>
                <a:gd name="T75" fmla="*/ 3932 h 4702"/>
                <a:gd name="T76" fmla="*/ 1380 w 16165"/>
                <a:gd name="T77" fmla="*/ 3666 h 4702"/>
                <a:gd name="T78" fmla="*/ 798 w 16165"/>
                <a:gd name="T79" fmla="*/ 3371 h 4702"/>
                <a:gd name="T80" fmla="*/ 364 w 16165"/>
                <a:gd name="T81" fmla="*/ 3051 h 4702"/>
                <a:gd name="T82" fmla="*/ 93 w 16165"/>
                <a:gd name="T83" fmla="*/ 2709 h 4702"/>
                <a:gd name="T84" fmla="*/ 0 w 16165"/>
                <a:gd name="T85" fmla="*/ 2351 h 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65" h="4702">
                  <a:moveTo>
                    <a:pt x="0" y="2351"/>
                  </a:moveTo>
                  <a:lnTo>
                    <a:pt x="11" y="2231"/>
                  </a:lnTo>
                  <a:lnTo>
                    <a:pt x="42" y="2112"/>
                  </a:lnTo>
                  <a:lnTo>
                    <a:pt x="93" y="1993"/>
                  </a:lnTo>
                  <a:lnTo>
                    <a:pt x="165" y="1878"/>
                  </a:lnTo>
                  <a:lnTo>
                    <a:pt x="255" y="1764"/>
                  </a:lnTo>
                  <a:lnTo>
                    <a:pt x="364" y="1652"/>
                  </a:lnTo>
                  <a:lnTo>
                    <a:pt x="490" y="1543"/>
                  </a:lnTo>
                  <a:lnTo>
                    <a:pt x="635" y="1436"/>
                  </a:lnTo>
                  <a:lnTo>
                    <a:pt x="798" y="1332"/>
                  </a:lnTo>
                  <a:lnTo>
                    <a:pt x="975" y="1231"/>
                  </a:lnTo>
                  <a:lnTo>
                    <a:pt x="1171" y="1133"/>
                  </a:lnTo>
                  <a:lnTo>
                    <a:pt x="1380" y="1037"/>
                  </a:lnTo>
                  <a:lnTo>
                    <a:pt x="1605" y="945"/>
                  </a:lnTo>
                  <a:lnTo>
                    <a:pt x="1846" y="856"/>
                  </a:lnTo>
                  <a:lnTo>
                    <a:pt x="2100" y="771"/>
                  </a:lnTo>
                  <a:lnTo>
                    <a:pt x="2367" y="689"/>
                  </a:lnTo>
                  <a:lnTo>
                    <a:pt x="2647" y="611"/>
                  </a:lnTo>
                  <a:lnTo>
                    <a:pt x="2940" y="537"/>
                  </a:lnTo>
                  <a:lnTo>
                    <a:pt x="3246" y="467"/>
                  </a:lnTo>
                  <a:lnTo>
                    <a:pt x="3563" y="402"/>
                  </a:lnTo>
                  <a:lnTo>
                    <a:pt x="3891" y="341"/>
                  </a:lnTo>
                  <a:lnTo>
                    <a:pt x="4229" y="284"/>
                  </a:lnTo>
                  <a:lnTo>
                    <a:pt x="4578" y="233"/>
                  </a:lnTo>
                  <a:lnTo>
                    <a:pt x="4936" y="185"/>
                  </a:lnTo>
                  <a:lnTo>
                    <a:pt x="5303" y="143"/>
                  </a:lnTo>
                  <a:lnTo>
                    <a:pt x="5678" y="106"/>
                  </a:lnTo>
                  <a:lnTo>
                    <a:pt x="6062" y="75"/>
                  </a:lnTo>
                  <a:lnTo>
                    <a:pt x="6452" y="49"/>
                  </a:lnTo>
                  <a:lnTo>
                    <a:pt x="6850" y="27"/>
                  </a:lnTo>
                  <a:lnTo>
                    <a:pt x="7255" y="12"/>
                  </a:lnTo>
                  <a:lnTo>
                    <a:pt x="7665" y="3"/>
                  </a:lnTo>
                  <a:lnTo>
                    <a:pt x="8081" y="0"/>
                  </a:lnTo>
                  <a:lnTo>
                    <a:pt x="8497" y="3"/>
                  </a:lnTo>
                  <a:lnTo>
                    <a:pt x="8908" y="12"/>
                  </a:lnTo>
                  <a:lnTo>
                    <a:pt x="9313" y="27"/>
                  </a:lnTo>
                  <a:lnTo>
                    <a:pt x="9711" y="49"/>
                  </a:lnTo>
                  <a:lnTo>
                    <a:pt x="10102" y="75"/>
                  </a:lnTo>
                  <a:lnTo>
                    <a:pt x="10485" y="106"/>
                  </a:lnTo>
                  <a:lnTo>
                    <a:pt x="10861" y="143"/>
                  </a:lnTo>
                  <a:lnTo>
                    <a:pt x="11228" y="185"/>
                  </a:lnTo>
                  <a:lnTo>
                    <a:pt x="11587" y="233"/>
                  </a:lnTo>
                  <a:lnTo>
                    <a:pt x="11935" y="284"/>
                  </a:lnTo>
                  <a:lnTo>
                    <a:pt x="12273" y="341"/>
                  </a:lnTo>
                  <a:lnTo>
                    <a:pt x="12602" y="402"/>
                  </a:lnTo>
                  <a:lnTo>
                    <a:pt x="12918" y="467"/>
                  </a:lnTo>
                  <a:lnTo>
                    <a:pt x="13223" y="537"/>
                  </a:lnTo>
                  <a:lnTo>
                    <a:pt x="13517" y="611"/>
                  </a:lnTo>
                  <a:lnTo>
                    <a:pt x="13798" y="689"/>
                  </a:lnTo>
                  <a:lnTo>
                    <a:pt x="14065" y="771"/>
                  </a:lnTo>
                  <a:lnTo>
                    <a:pt x="14319" y="856"/>
                  </a:lnTo>
                  <a:lnTo>
                    <a:pt x="14559" y="945"/>
                  </a:lnTo>
                  <a:lnTo>
                    <a:pt x="14784" y="1037"/>
                  </a:lnTo>
                  <a:lnTo>
                    <a:pt x="14994" y="1133"/>
                  </a:lnTo>
                  <a:lnTo>
                    <a:pt x="15190" y="1231"/>
                  </a:lnTo>
                  <a:lnTo>
                    <a:pt x="15367" y="1332"/>
                  </a:lnTo>
                  <a:lnTo>
                    <a:pt x="15529" y="1436"/>
                  </a:lnTo>
                  <a:lnTo>
                    <a:pt x="15675" y="1543"/>
                  </a:lnTo>
                  <a:lnTo>
                    <a:pt x="15801" y="1652"/>
                  </a:lnTo>
                  <a:lnTo>
                    <a:pt x="15910" y="1764"/>
                  </a:lnTo>
                  <a:lnTo>
                    <a:pt x="16000" y="1878"/>
                  </a:lnTo>
                  <a:lnTo>
                    <a:pt x="16072" y="1993"/>
                  </a:lnTo>
                  <a:lnTo>
                    <a:pt x="16123" y="2112"/>
                  </a:lnTo>
                  <a:lnTo>
                    <a:pt x="16154" y="2231"/>
                  </a:lnTo>
                  <a:lnTo>
                    <a:pt x="16165" y="2351"/>
                  </a:lnTo>
                  <a:lnTo>
                    <a:pt x="16154" y="2473"/>
                  </a:lnTo>
                  <a:lnTo>
                    <a:pt x="16123" y="2592"/>
                  </a:lnTo>
                  <a:lnTo>
                    <a:pt x="16072" y="2709"/>
                  </a:lnTo>
                  <a:lnTo>
                    <a:pt x="16000" y="2826"/>
                  </a:lnTo>
                  <a:lnTo>
                    <a:pt x="15910" y="2939"/>
                  </a:lnTo>
                  <a:lnTo>
                    <a:pt x="15801" y="3051"/>
                  </a:lnTo>
                  <a:lnTo>
                    <a:pt x="15675" y="3160"/>
                  </a:lnTo>
                  <a:lnTo>
                    <a:pt x="15529" y="3266"/>
                  </a:lnTo>
                  <a:lnTo>
                    <a:pt x="15367" y="3371"/>
                  </a:lnTo>
                  <a:lnTo>
                    <a:pt x="15190" y="3472"/>
                  </a:lnTo>
                  <a:lnTo>
                    <a:pt x="14994" y="3571"/>
                  </a:lnTo>
                  <a:lnTo>
                    <a:pt x="14784" y="3666"/>
                  </a:lnTo>
                  <a:lnTo>
                    <a:pt x="14559" y="3758"/>
                  </a:lnTo>
                  <a:lnTo>
                    <a:pt x="14319" y="3847"/>
                  </a:lnTo>
                  <a:lnTo>
                    <a:pt x="14065" y="3932"/>
                  </a:lnTo>
                  <a:lnTo>
                    <a:pt x="13798" y="4014"/>
                  </a:lnTo>
                  <a:lnTo>
                    <a:pt x="13517" y="4092"/>
                  </a:lnTo>
                  <a:lnTo>
                    <a:pt x="13223" y="4166"/>
                  </a:lnTo>
                  <a:lnTo>
                    <a:pt x="12918" y="4235"/>
                  </a:lnTo>
                  <a:lnTo>
                    <a:pt x="12602" y="4301"/>
                  </a:lnTo>
                  <a:lnTo>
                    <a:pt x="12273" y="4363"/>
                  </a:lnTo>
                  <a:lnTo>
                    <a:pt x="11935" y="4419"/>
                  </a:lnTo>
                  <a:lnTo>
                    <a:pt x="11587" y="4471"/>
                  </a:lnTo>
                  <a:lnTo>
                    <a:pt x="11228" y="4517"/>
                  </a:lnTo>
                  <a:lnTo>
                    <a:pt x="10861" y="4560"/>
                  </a:lnTo>
                  <a:lnTo>
                    <a:pt x="10485" y="4597"/>
                  </a:lnTo>
                  <a:lnTo>
                    <a:pt x="10102" y="4629"/>
                  </a:lnTo>
                  <a:lnTo>
                    <a:pt x="9711" y="4655"/>
                  </a:lnTo>
                  <a:lnTo>
                    <a:pt x="9313" y="4675"/>
                  </a:lnTo>
                  <a:lnTo>
                    <a:pt x="8908" y="4690"/>
                  </a:lnTo>
                  <a:lnTo>
                    <a:pt x="8497" y="4699"/>
                  </a:lnTo>
                  <a:lnTo>
                    <a:pt x="8081" y="4702"/>
                  </a:lnTo>
                  <a:lnTo>
                    <a:pt x="7665" y="4699"/>
                  </a:lnTo>
                  <a:lnTo>
                    <a:pt x="7255" y="4690"/>
                  </a:lnTo>
                  <a:lnTo>
                    <a:pt x="6850" y="4675"/>
                  </a:lnTo>
                  <a:lnTo>
                    <a:pt x="6452" y="4655"/>
                  </a:lnTo>
                  <a:lnTo>
                    <a:pt x="6062" y="4629"/>
                  </a:lnTo>
                  <a:lnTo>
                    <a:pt x="5678" y="4597"/>
                  </a:lnTo>
                  <a:lnTo>
                    <a:pt x="5303" y="4560"/>
                  </a:lnTo>
                  <a:lnTo>
                    <a:pt x="4936" y="4517"/>
                  </a:lnTo>
                  <a:lnTo>
                    <a:pt x="4578" y="4471"/>
                  </a:lnTo>
                  <a:lnTo>
                    <a:pt x="4229" y="4419"/>
                  </a:lnTo>
                  <a:lnTo>
                    <a:pt x="3891" y="4363"/>
                  </a:lnTo>
                  <a:lnTo>
                    <a:pt x="3563" y="4301"/>
                  </a:lnTo>
                  <a:lnTo>
                    <a:pt x="3246" y="4235"/>
                  </a:lnTo>
                  <a:lnTo>
                    <a:pt x="2940" y="4166"/>
                  </a:lnTo>
                  <a:lnTo>
                    <a:pt x="2647" y="4092"/>
                  </a:lnTo>
                  <a:lnTo>
                    <a:pt x="2367" y="4014"/>
                  </a:lnTo>
                  <a:lnTo>
                    <a:pt x="2100" y="3932"/>
                  </a:lnTo>
                  <a:lnTo>
                    <a:pt x="1846" y="3847"/>
                  </a:lnTo>
                  <a:lnTo>
                    <a:pt x="1605" y="3758"/>
                  </a:lnTo>
                  <a:lnTo>
                    <a:pt x="1380" y="3666"/>
                  </a:lnTo>
                  <a:lnTo>
                    <a:pt x="1171" y="3571"/>
                  </a:lnTo>
                  <a:lnTo>
                    <a:pt x="975" y="3472"/>
                  </a:lnTo>
                  <a:lnTo>
                    <a:pt x="798" y="3371"/>
                  </a:lnTo>
                  <a:lnTo>
                    <a:pt x="635" y="3266"/>
                  </a:lnTo>
                  <a:lnTo>
                    <a:pt x="490" y="3160"/>
                  </a:lnTo>
                  <a:lnTo>
                    <a:pt x="364" y="3051"/>
                  </a:lnTo>
                  <a:lnTo>
                    <a:pt x="255" y="2939"/>
                  </a:lnTo>
                  <a:lnTo>
                    <a:pt x="165" y="2826"/>
                  </a:lnTo>
                  <a:lnTo>
                    <a:pt x="93" y="2709"/>
                  </a:lnTo>
                  <a:lnTo>
                    <a:pt x="42" y="2592"/>
                  </a:lnTo>
                  <a:lnTo>
                    <a:pt x="11" y="2473"/>
                  </a:lnTo>
                  <a:lnTo>
                    <a:pt x="0" y="235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1" name="Freeform 297">
              <a:extLst>
                <a:ext uri="{FF2B5EF4-FFF2-40B4-BE49-F238E27FC236}">
                  <a16:creationId xmlns:a16="http://schemas.microsoft.com/office/drawing/2014/main" id="{8C81F0DF-3895-4D67-BBAB-19015022E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" y="2350"/>
              <a:ext cx="1797" cy="523"/>
            </a:xfrm>
            <a:custGeom>
              <a:avLst/>
              <a:gdLst>
                <a:gd name="T0" fmla="*/ 42 w 16165"/>
                <a:gd name="T1" fmla="*/ 2112 h 4702"/>
                <a:gd name="T2" fmla="*/ 255 w 16165"/>
                <a:gd name="T3" fmla="*/ 1764 h 4702"/>
                <a:gd name="T4" fmla="*/ 635 w 16165"/>
                <a:gd name="T5" fmla="*/ 1436 h 4702"/>
                <a:gd name="T6" fmla="*/ 1171 w 16165"/>
                <a:gd name="T7" fmla="*/ 1133 h 4702"/>
                <a:gd name="T8" fmla="*/ 1846 w 16165"/>
                <a:gd name="T9" fmla="*/ 856 h 4702"/>
                <a:gd name="T10" fmla="*/ 2647 w 16165"/>
                <a:gd name="T11" fmla="*/ 611 h 4702"/>
                <a:gd name="T12" fmla="*/ 3563 w 16165"/>
                <a:gd name="T13" fmla="*/ 402 h 4702"/>
                <a:gd name="T14" fmla="*/ 4578 w 16165"/>
                <a:gd name="T15" fmla="*/ 233 h 4702"/>
                <a:gd name="T16" fmla="*/ 5678 w 16165"/>
                <a:gd name="T17" fmla="*/ 106 h 4702"/>
                <a:gd name="T18" fmla="*/ 6850 w 16165"/>
                <a:gd name="T19" fmla="*/ 27 h 4702"/>
                <a:gd name="T20" fmla="*/ 8081 w 16165"/>
                <a:gd name="T21" fmla="*/ 0 h 4702"/>
                <a:gd name="T22" fmla="*/ 9313 w 16165"/>
                <a:gd name="T23" fmla="*/ 27 h 4702"/>
                <a:gd name="T24" fmla="*/ 10485 w 16165"/>
                <a:gd name="T25" fmla="*/ 106 h 4702"/>
                <a:gd name="T26" fmla="*/ 11587 w 16165"/>
                <a:gd name="T27" fmla="*/ 233 h 4702"/>
                <a:gd name="T28" fmla="*/ 12602 w 16165"/>
                <a:gd name="T29" fmla="*/ 402 h 4702"/>
                <a:gd name="T30" fmla="*/ 13517 w 16165"/>
                <a:gd name="T31" fmla="*/ 611 h 4702"/>
                <a:gd name="T32" fmla="*/ 14319 w 16165"/>
                <a:gd name="T33" fmla="*/ 856 h 4702"/>
                <a:gd name="T34" fmla="*/ 14994 w 16165"/>
                <a:gd name="T35" fmla="*/ 1133 h 4702"/>
                <a:gd name="T36" fmla="*/ 15529 w 16165"/>
                <a:gd name="T37" fmla="*/ 1436 h 4702"/>
                <a:gd name="T38" fmla="*/ 15910 w 16165"/>
                <a:gd name="T39" fmla="*/ 1764 h 4702"/>
                <a:gd name="T40" fmla="*/ 16123 w 16165"/>
                <a:gd name="T41" fmla="*/ 2112 h 4702"/>
                <a:gd name="T42" fmla="*/ 16154 w 16165"/>
                <a:gd name="T43" fmla="*/ 2473 h 4702"/>
                <a:gd name="T44" fmla="*/ 16000 w 16165"/>
                <a:gd name="T45" fmla="*/ 2826 h 4702"/>
                <a:gd name="T46" fmla="*/ 15675 w 16165"/>
                <a:gd name="T47" fmla="*/ 3160 h 4702"/>
                <a:gd name="T48" fmla="*/ 15190 w 16165"/>
                <a:gd name="T49" fmla="*/ 3472 h 4702"/>
                <a:gd name="T50" fmla="*/ 14559 w 16165"/>
                <a:gd name="T51" fmla="*/ 3758 h 4702"/>
                <a:gd name="T52" fmla="*/ 13798 w 16165"/>
                <a:gd name="T53" fmla="*/ 4014 h 4702"/>
                <a:gd name="T54" fmla="*/ 12918 w 16165"/>
                <a:gd name="T55" fmla="*/ 4235 h 4702"/>
                <a:gd name="T56" fmla="*/ 11935 w 16165"/>
                <a:gd name="T57" fmla="*/ 4419 h 4702"/>
                <a:gd name="T58" fmla="*/ 10861 w 16165"/>
                <a:gd name="T59" fmla="*/ 4560 h 4702"/>
                <a:gd name="T60" fmla="*/ 9711 w 16165"/>
                <a:gd name="T61" fmla="*/ 4655 h 4702"/>
                <a:gd name="T62" fmla="*/ 8497 w 16165"/>
                <a:gd name="T63" fmla="*/ 4699 h 4702"/>
                <a:gd name="T64" fmla="*/ 7255 w 16165"/>
                <a:gd name="T65" fmla="*/ 4690 h 4702"/>
                <a:gd name="T66" fmla="*/ 6062 w 16165"/>
                <a:gd name="T67" fmla="*/ 4629 h 4702"/>
                <a:gd name="T68" fmla="*/ 4936 w 16165"/>
                <a:gd name="T69" fmla="*/ 4517 h 4702"/>
                <a:gd name="T70" fmla="*/ 3891 w 16165"/>
                <a:gd name="T71" fmla="*/ 4363 h 4702"/>
                <a:gd name="T72" fmla="*/ 2940 w 16165"/>
                <a:gd name="T73" fmla="*/ 4166 h 4702"/>
                <a:gd name="T74" fmla="*/ 2100 w 16165"/>
                <a:gd name="T75" fmla="*/ 3932 h 4702"/>
                <a:gd name="T76" fmla="*/ 1380 w 16165"/>
                <a:gd name="T77" fmla="*/ 3666 h 4702"/>
                <a:gd name="T78" fmla="*/ 798 w 16165"/>
                <a:gd name="T79" fmla="*/ 3371 h 4702"/>
                <a:gd name="T80" fmla="*/ 364 w 16165"/>
                <a:gd name="T81" fmla="*/ 3051 h 4702"/>
                <a:gd name="T82" fmla="*/ 93 w 16165"/>
                <a:gd name="T83" fmla="*/ 2709 h 4702"/>
                <a:gd name="T84" fmla="*/ 0 w 16165"/>
                <a:gd name="T85" fmla="*/ 2351 h 4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165" h="4702">
                  <a:moveTo>
                    <a:pt x="0" y="2351"/>
                  </a:moveTo>
                  <a:lnTo>
                    <a:pt x="11" y="2231"/>
                  </a:lnTo>
                  <a:lnTo>
                    <a:pt x="42" y="2112"/>
                  </a:lnTo>
                  <a:lnTo>
                    <a:pt x="93" y="1993"/>
                  </a:lnTo>
                  <a:lnTo>
                    <a:pt x="165" y="1878"/>
                  </a:lnTo>
                  <a:lnTo>
                    <a:pt x="255" y="1764"/>
                  </a:lnTo>
                  <a:lnTo>
                    <a:pt x="364" y="1652"/>
                  </a:lnTo>
                  <a:lnTo>
                    <a:pt x="490" y="1543"/>
                  </a:lnTo>
                  <a:lnTo>
                    <a:pt x="635" y="1436"/>
                  </a:lnTo>
                  <a:lnTo>
                    <a:pt x="798" y="1332"/>
                  </a:lnTo>
                  <a:lnTo>
                    <a:pt x="975" y="1231"/>
                  </a:lnTo>
                  <a:lnTo>
                    <a:pt x="1171" y="1133"/>
                  </a:lnTo>
                  <a:lnTo>
                    <a:pt x="1380" y="1037"/>
                  </a:lnTo>
                  <a:lnTo>
                    <a:pt x="1605" y="945"/>
                  </a:lnTo>
                  <a:lnTo>
                    <a:pt x="1846" y="856"/>
                  </a:lnTo>
                  <a:lnTo>
                    <a:pt x="2100" y="771"/>
                  </a:lnTo>
                  <a:lnTo>
                    <a:pt x="2367" y="689"/>
                  </a:lnTo>
                  <a:lnTo>
                    <a:pt x="2647" y="611"/>
                  </a:lnTo>
                  <a:lnTo>
                    <a:pt x="2940" y="537"/>
                  </a:lnTo>
                  <a:lnTo>
                    <a:pt x="3246" y="467"/>
                  </a:lnTo>
                  <a:lnTo>
                    <a:pt x="3563" y="402"/>
                  </a:lnTo>
                  <a:lnTo>
                    <a:pt x="3891" y="341"/>
                  </a:lnTo>
                  <a:lnTo>
                    <a:pt x="4229" y="284"/>
                  </a:lnTo>
                  <a:lnTo>
                    <a:pt x="4578" y="233"/>
                  </a:lnTo>
                  <a:lnTo>
                    <a:pt x="4936" y="185"/>
                  </a:lnTo>
                  <a:lnTo>
                    <a:pt x="5303" y="143"/>
                  </a:lnTo>
                  <a:lnTo>
                    <a:pt x="5678" y="106"/>
                  </a:lnTo>
                  <a:lnTo>
                    <a:pt x="6062" y="75"/>
                  </a:lnTo>
                  <a:lnTo>
                    <a:pt x="6452" y="49"/>
                  </a:lnTo>
                  <a:lnTo>
                    <a:pt x="6850" y="27"/>
                  </a:lnTo>
                  <a:lnTo>
                    <a:pt x="7255" y="12"/>
                  </a:lnTo>
                  <a:lnTo>
                    <a:pt x="7665" y="3"/>
                  </a:lnTo>
                  <a:lnTo>
                    <a:pt x="8081" y="0"/>
                  </a:lnTo>
                  <a:lnTo>
                    <a:pt x="8497" y="3"/>
                  </a:lnTo>
                  <a:lnTo>
                    <a:pt x="8908" y="12"/>
                  </a:lnTo>
                  <a:lnTo>
                    <a:pt x="9313" y="27"/>
                  </a:lnTo>
                  <a:lnTo>
                    <a:pt x="9711" y="49"/>
                  </a:lnTo>
                  <a:lnTo>
                    <a:pt x="10102" y="75"/>
                  </a:lnTo>
                  <a:lnTo>
                    <a:pt x="10485" y="106"/>
                  </a:lnTo>
                  <a:lnTo>
                    <a:pt x="10861" y="143"/>
                  </a:lnTo>
                  <a:lnTo>
                    <a:pt x="11228" y="185"/>
                  </a:lnTo>
                  <a:lnTo>
                    <a:pt x="11587" y="233"/>
                  </a:lnTo>
                  <a:lnTo>
                    <a:pt x="11935" y="284"/>
                  </a:lnTo>
                  <a:lnTo>
                    <a:pt x="12273" y="341"/>
                  </a:lnTo>
                  <a:lnTo>
                    <a:pt x="12602" y="402"/>
                  </a:lnTo>
                  <a:lnTo>
                    <a:pt x="12918" y="467"/>
                  </a:lnTo>
                  <a:lnTo>
                    <a:pt x="13223" y="537"/>
                  </a:lnTo>
                  <a:lnTo>
                    <a:pt x="13517" y="611"/>
                  </a:lnTo>
                  <a:lnTo>
                    <a:pt x="13798" y="689"/>
                  </a:lnTo>
                  <a:lnTo>
                    <a:pt x="14065" y="771"/>
                  </a:lnTo>
                  <a:lnTo>
                    <a:pt x="14319" y="856"/>
                  </a:lnTo>
                  <a:lnTo>
                    <a:pt x="14559" y="945"/>
                  </a:lnTo>
                  <a:lnTo>
                    <a:pt x="14784" y="1037"/>
                  </a:lnTo>
                  <a:lnTo>
                    <a:pt x="14994" y="1133"/>
                  </a:lnTo>
                  <a:lnTo>
                    <a:pt x="15190" y="1231"/>
                  </a:lnTo>
                  <a:lnTo>
                    <a:pt x="15367" y="1332"/>
                  </a:lnTo>
                  <a:lnTo>
                    <a:pt x="15529" y="1436"/>
                  </a:lnTo>
                  <a:lnTo>
                    <a:pt x="15675" y="1543"/>
                  </a:lnTo>
                  <a:lnTo>
                    <a:pt x="15801" y="1652"/>
                  </a:lnTo>
                  <a:lnTo>
                    <a:pt x="15910" y="1764"/>
                  </a:lnTo>
                  <a:lnTo>
                    <a:pt x="16000" y="1878"/>
                  </a:lnTo>
                  <a:lnTo>
                    <a:pt x="16072" y="1993"/>
                  </a:lnTo>
                  <a:lnTo>
                    <a:pt x="16123" y="2112"/>
                  </a:lnTo>
                  <a:lnTo>
                    <a:pt x="16154" y="2231"/>
                  </a:lnTo>
                  <a:lnTo>
                    <a:pt x="16165" y="2351"/>
                  </a:lnTo>
                  <a:lnTo>
                    <a:pt x="16154" y="2473"/>
                  </a:lnTo>
                  <a:lnTo>
                    <a:pt x="16123" y="2592"/>
                  </a:lnTo>
                  <a:lnTo>
                    <a:pt x="16072" y="2709"/>
                  </a:lnTo>
                  <a:lnTo>
                    <a:pt x="16000" y="2826"/>
                  </a:lnTo>
                  <a:lnTo>
                    <a:pt x="15910" y="2939"/>
                  </a:lnTo>
                  <a:lnTo>
                    <a:pt x="15801" y="3051"/>
                  </a:lnTo>
                  <a:lnTo>
                    <a:pt x="15675" y="3160"/>
                  </a:lnTo>
                  <a:lnTo>
                    <a:pt x="15529" y="3266"/>
                  </a:lnTo>
                  <a:lnTo>
                    <a:pt x="15367" y="3371"/>
                  </a:lnTo>
                  <a:lnTo>
                    <a:pt x="15190" y="3472"/>
                  </a:lnTo>
                  <a:lnTo>
                    <a:pt x="14994" y="3571"/>
                  </a:lnTo>
                  <a:lnTo>
                    <a:pt x="14784" y="3666"/>
                  </a:lnTo>
                  <a:lnTo>
                    <a:pt x="14559" y="3758"/>
                  </a:lnTo>
                  <a:lnTo>
                    <a:pt x="14319" y="3847"/>
                  </a:lnTo>
                  <a:lnTo>
                    <a:pt x="14065" y="3932"/>
                  </a:lnTo>
                  <a:lnTo>
                    <a:pt x="13798" y="4014"/>
                  </a:lnTo>
                  <a:lnTo>
                    <a:pt x="13517" y="4092"/>
                  </a:lnTo>
                  <a:lnTo>
                    <a:pt x="13223" y="4166"/>
                  </a:lnTo>
                  <a:lnTo>
                    <a:pt x="12918" y="4235"/>
                  </a:lnTo>
                  <a:lnTo>
                    <a:pt x="12602" y="4301"/>
                  </a:lnTo>
                  <a:lnTo>
                    <a:pt x="12273" y="4363"/>
                  </a:lnTo>
                  <a:lnTo>
                    <a:pt x="11935" y="4419"/>
                  </a:lnTo>
                  <a:lnTo>
                    <a:pt x="11587" y="4471"/>
                  </a:lnTo>
                  <a:lnTo>
                    <a:pt x="11228" y="4517"/>
                  </a:lnTo>
                  <a:lnTo>
                    <a:pt x="10861" y="4560"/>
                  </a:lnTo>
                  <a:lnTo>
                    <a:pt x="10485" y="4597"/>
                  </a:lnTo>
                  <a:lnTo>
                    <a:pt x="10102" y="4629"/>
                  </a:lnTo>
                  <a:lnTo>
                    <a:pt x="9711" y="4655"/>
                  </a:lnTo>
                  <a:lnTo>
                    <a:pt x="9313" y="4675"/>
                  </a:lnTo>
                  <a:lnTo>
                    <a:pt x="8908" y="4690"/>
                  </a:lnTo>
                  <a:lnTo>
                    <a:pt x="8497" y="4699"/>
                  </a:lnTo>
                  <a:lnTo>
                    <a:pt x="8081" y="4702"/>
                  </a:lnTo>
                  <a:lnTo>
                    <a:pt x="7665" y="4699"/>
                  </a:lnTo>
                  <a:lnTo>
                    <a:pt x="7255" y="4690"/>
                  </a:lnTo>
                  <a:lnTo>
                    <a:pt x="6850" y="4675"/>
                  </a:lnTo>
                  <a:lnTo>
                    <a:pt x="6452" y="4655"/>
                  </a:lnTo>
                  <a:lnTo>
                    <a:pt x="6062" y="4629"/>
                  </a:lnTo>
                  <a:lnTo>
                    <a:pt x="5678" y="4597"/>
                  </a:lnTo>
                  <a:lnTo>
                    <a:pt x="5303" y="4560"/>
                  </a:lnTo>
                  <a:lnTo>
                    <a:pt x="4936" y="4517"/>
                  </a:lnTo>
                  <a:lnTo>
                    <a:pt x="4578" y="4471"/>
                  </a:lnTo>
                  <a:lnTo>
                    <a:pt x="4229" y="4419"/>
                  </a:lnTo>
                  <a:lnTo>
                    <a:pt x="3891" y="4363"/>
                  </a:lnTo>
                  <a:lnTo>
                    <a:pt x="3563" y="4301"/>
                  </a:lnTo>
                  <a:lnTo>
                    <a:pt x="3246" y="4235"/>
                  </a:lnTo>
                  <a:lnTo>
                    <a:pt x="2940" y="4166"/>
                  </a:lnTo>
                  <a:lnTo>
                    <a:pt x="2647" y="4092"/>
                  </a:lnTo>
                  <a:lnTo>
                    <a:pt x="2367" y="4014"/>
                  </a:lnTo>
                  <a:lnTo>
                    <a:pt x="2100" y="3932"/>
                  </a:lnTo>
                  <a:lnTo>
                    <a:pt x="1846" y="3847"/>
                  </a:lnTo>
                  <a:lnTo>
                    <a:pt x="1605" y="3758"/>
                  </a:lnTo>
                  <a:lnTo>
                    <a:pt x="1380" y="3666"/>
                  </a:lnTo>
                  <a:lnTo>
                    <a:pt x="1171" y="3571"/>
                  </a:lnTo>
                  <a:lnTo>
                    <a:pt x="975" y="3472"/>
                  </a:lnTo>
                  <a:lnTo>
                    <a:pt x="798" y="3371"/>
                  </a:lnTo>
                  <a:lnTo>
                    <a:pt x="635" y="3266"/>
                  </a:lnTo>
                  <a:lnTo>
                    <a:pt x="490" y="3160"/>
                  </a:lnTo>
                  <a:lnTo>
                    <a:pt x="364" y="3051"/>
                  </a:lnTo>
                  <a:lnTo>
                    <a:pt x="255" y="2939"/>
                  </a:lnTo>
                  <a:lnTo>
                    <a:pt x="165" y="2826"/>
                  </a:lnTo>
                  <a:lnTo>
                    <a:pt x="93" y="2709"/>
                  </a:lnTo>
                  <a:lnTo>
                    <a:pt x="42" y="2592"/>
                  </a:lnTo>
                  <a:lnTo>
                    <a:pt x="11" y="2473"/>
                  </a:lnTo>
                  <a:lnTo>
                    <a:pt x="0" y="2351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2" name="Freeform 298">
              <a:extLst>
                <a:ext uri="{FF2B5EF4-FFF2-40B4-BE49-F238E27FC236}">
                  <a16:creationId xmlns:a16="http://schemas.microsoft.com/office/drawing/2014/main" id="{BB1392A3-153F-4AD5-A0A6-06929316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" y="2363"/>
              <a:ext cx="1708" cy="497"/>
            </a:xfrm>
            <a:custGeom>
              <a:avLst/>
              <a:gdLst>
                <a:gd name="T0" fmla="*/ 41 w 15372"/>
                <a:gd name="T1" fmla="*/ 2008 h 4473"/>
                <a:gd name="T2" fmla="*/ 243 w 15372"/>
                <a:gd name="T3" fmla="*/ 1678 h 4473"/>
                <a:gd name="T4" fmla="*/ 605 w 15372"/>
                <a:gd name="T5" fmla="*/ 1367 h 4473"/>
                <a:gd name="T6" fmla="*/ 1113 w 15372"/>
                <a:gd name="T7" fmla="*/ 1077 h 4473"/>
                <a:gd name="T8" fmla="*/ 1755 w 15372"/>
                <a:gd name="T9" fmla="*/ 814 h 4473"/>
                <a:gd name="T10" fmla="*/ 2518 w 15372"/>
                <a:gd name="T11" fmla="*/ 582 h 4473"/>
                <a:gd name="T12" fmla="*/ 3388 w 15372"/>
                <a:gd name="T13" fmla="*/ 383 h 4473"/>
                <a:gd name="T14" fmla="*/ 4354 w 15372"/>
                <a:gd name="T15" fmla="*/ 221 h 4473"/>
                <a:gd name="T16" fmla="*/ 5400 w 15372"/>
                <a:gd name="T17" fmla="*/ 100 h 4473"/>
                <a:gd name="T18" fmla="*/ 6516 w 15372"/>
                <a:gd name="T19" fmla="*/ 27 h 4473"/>
                <a:gd name="T20" fmla="*/ 7686 w 15372"/>
                <a:gd name="T21" fmla="*/ 0 h 4473"/>
                <a:gd name="T22" fmla="*/ 8857 w 15372"/>
                <a:gd name="T23" fmla="*/ 27 h 4473"/>
                <a:gd name="T24" fmla="*/ 9972 w 15372"/>
                <a:gd name="T25" fmla="*/ 100 h 4473"/>
                <a:gd name="T26" fmla="*/ 11018 w 15372"/>
                <a:gd name="T27" fmla="*/ 221 h 4473"/>
                <a:gd name="T28" fmla="*/ 11983 w 15372"/>
                <a:gd name="T29" fmla="*/ 383 h 4473"/>
                <a:gd name="T30" fmla="*/ 12854 w 15372"/>
                <a:gd name="T31" fmla="*/ 582 h 4473"/>
                <a:gd name="T32" fmla="*/ 13617 w 15372"/>
                <a:gd name="T33" fmla="*/ 814 h 4473"/>
                <a:gd name="T34" fmla="*/ 14259 w 15372"/>
                <a:gd name="T35" fmla="*/ 1077 h 4473"/>
                <a:gd name="T36" fmla="*/ 14768 w 15372"/>
                <a:gd name="T37" fmla="*/ 1367 h 4473"/>
                <a:gd name="T38" fmla="*/ 15130 w 15372"/>
                <a:gd name="T39" fmla="*/ 1678 h 4473"/>
                <a:gd name="T40" fmla="*/ 15332 w 15372"/>
                <a:gd name="T41" fmla="*/ 2008 h 4473"/>
                <a:gd name="T42" fmla="*/ 15363 w 15372"/>
                <a:gd name="T43" fmla="*/ 2351 h 4473"/>
                <a:gd name="T44" fmla="*/ 15216 w 15372"/>
                <a:gd name="T45" fmla="*/ 2687 h 4473"/>
                <a:gd name="T46" fmla="*/ 14906 w 15372"/>
                <a:gd name="T47" fmla="*/ 3006 h 4473"/>
                <a:gd name="T48" fmla="*/ 14445 w 15372"/>
                <a:gd name="T49" fmla="*/ 3303 h 4473"/>
                <a:gd name="T50" fmla="*/ 13845 w 15372"/>
                <a:gd name="T51" fmla="*/ 3575 h 4473"/>
                <a:gd name="T52" fmla="*/ 13121 w 15372"/>
                <a:gd name="T53" fmla="*/ 3818 h 4473"/>
                <a:gd name="T54" fmla="*/ 12285 w 15372"/>
                <a:gd name="T55" fmla="*/ 4029 h 4473"/>
                <a:gd name="T56" fmla="*/ 11350 w 15372"/>
                <a:gd name="T57" fmla="*/ 4203 h 4473"/>
                <a:gd name="T58" fmla="*/ 10329 w 15372"/>
                <a:gd name="T59" fmla="*/ 4338 h 4473"/>
                <a:gd name="T60" fmla="*/ 9235 w 15372"/>
                <a:gd name="T61" fmla="*/ 4428 h 4473"/>
                <a:gd name="T62" fmla="*/ 8082 w 15372"/>
                <a:gd name="T63" fmla="*/ 4470 h 4473"/>
                <a:gd name="T64" fmla="*/ 6900 w 15372"/>
                <a:gd name="T65" fmla="*/ 4462 h 4473"/>
                <a:gd name="T66" fmla="*/ 5765 w 15372"/>
                <a:gd name="T67" fmla="*/ 4403 h 4473"/>
                <a:gd name="T68" fmla="*/ 4694 w 15372"/>
                <a:gd name="T69" fmla="*/ 4297 h 4473"/>
                <a:gd name="T70" fmla="*/ 3700 w 15372"/>
                <a:gd name="T71" fmla="*/ 4150 h 4473"/>
                <a:gd name="T72" fmla="*/ 2797 w 15372"/>
                <a:gd name="T73" fmla="*/ 3962 h 4473"/>
                <a:gd name="T74" fmla="*/ 1997 w 15372"/>
                <a:gd name="T75" fmla="*/ 3741 h 4473"/>
                <a:gd name="T76" fmla="*/ 1312 w 15372"/>
                <a:gd name="T77" fmla="*/ 3487 h 4473"/>
                <a:gd name="T78" fmla="*/ 758 w 15372"/>
                <a:gd name="T79" fmla="*/ 3206 h 4473"/>
                <a:gd name="T80" fmla="*/ 346 w 15372"/>
                <a:gd name="T81" fmla="*/ 2902 h 4473"/>
                <a:gd name="T82" fmla="*/ 89 w 15372"/>
                <a:gd name="T83" fmla="*/ 2577 h 4473"/>
                <a:gd name="T84" fmla="*/ 0 w 15372"/>
                <a:gd name="T85" fmla="*/ 2237 h 4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72" h="4473">
                  <a:moveTo>
                    <a:pt x="0" y="2237"/>
                  </a:moveTo>
                  <a:lnTo>
                    <a:pt x="10" y="2122"/>
                  </a:lnTo>
                  <a:lnTo>
                    <a:pt x="41" y="2008"/>
                  </a:lnTo>
                  <a:lnTo>
                    <a:pt x="89" y="1896"/>
                  </a:lnTo>
                  <a:lnTo>
                    <a:pt x="157" y="1786"/>
                  </a:lnTo>
                  <a:lnTo>
                    <a:pt x="243" y="1678"/>
                  </a:lnTo>
                  <a:lnTo>
                    <a:pt x="346" y="1572"/>
                  </a:lnTo>
                  <a:lnTo>
                    <a:pt x="467" y="1468"/>
                  </a:lnTo>
                  <a:lnTo>
                    <a:pt x="605" y="1367"/>
                  </a:lnTo>
                  <a:lnTo>
                    <a:pt x="758" y="1267"/>
                  </a:lnTo>
                  <a:lnTo>
                    <a:pt x="928" y="1170"/>
                  </a:lnTo>
                  <a:lnTo>
                    <a:pt x="1113" y="1077"/>
                  </a:lnTo>
                  <a:lnTo>
                    <a:pt x="1312" y="986"/>
                  </a:lnTo>
                  <a:lnTo>
                    <a:pt x="1527" y="898"/>
                  </a:lnTo>
                  <a:lnTo>
                    <a:pt x="1755" y="814"/>
                  </a:lnTo>
                  <a:lnTo>
                    <a:pt x="1997" y="733"/>
                  </a:lnTo>
                  <a:lnTo>
                    <a:pt x="2251" y="656"/>
                  </a:lnTo>
                  <a:lnTo>
                    <a:pt x="2518" y="582"/>
                  </a:lnTo>
                  <a:lnTo>
                    <a:pt x="2797" y="511"/>
                  </a:lnTo>
                  <a:lnTo>
                    <a:pt x="3087" y="444"/>
                  </a:lnTo>
                  <a:lnTo>
                    <a:pt x="3388" y="383"/>
                  </a:lnTo>
                  <a:lnTo>
                    <a:pt x="3700" y="324"/>
                  </a:lnTo>
                  <a:lnTo>
                    <a:pt x="4022" y="270"/>
                  </a:lnTo>
                  <a:lnTo>
                    <a:pt x="4354" y="221"/>
                  </a:lnTo>
                  <a:lnTo>
                    <a:pt x="4694" y="176"/>
                  </a:lnTo>
                  <a:lnTo>
                    <a:pt x="5043" y="136"/>
                  </a:lnTo>
                  <a:lnTo>
                    <a:pt x="5400" y="100"/>
                  </a:lnTo>
                  <a:lnTo>
                    <a:pt x="5765" y="71"/>
                  </a:lnTo>
                  <a:lnTo>
                    <a:pt x="6137" y="46"/>
                  </a:lnTo>
                  <a:lnTo>
                    <a:pt x="6516" y="27"/>
                  </a:lnTo>
                  <a:lnTo>
                    <a:pt x="6900" y="11"/>
                  </a:lnTo>
                  <a:lnTo>
                    <a:pt x="7290" y="3"/>
                  </a:lnTo>
                  <a:lnTo>
                    <a:pt x="7686" y="0"/>
                  </a:lnTo>
                  <a:lnTo>
                    <a:pt x="8082" y="3"/>
                  </a:lnTo>
                  <a:lnTo>
                    <a:pt x="8472" y="11"/>
                  </a:lnTo>
                  <a:lnTo>
                    <a:pt x="8857" y="27"/>
                  </a:lnTo>
                  <a:lnTo>
                    <a:pt x="9235" y="46"/>
                  </a:lnTo>
                  <a:lnTo>
                    <a:pt x="9607" y="71"/>
                  </a:lnTo>
                  <a:lnTo>
                    <a:pt x="9972" y="100"/>
                  </a:lnTo>
                  <a:lnTo>
                    <a:pt x="10329" y="136"/>
                  </a:lnTo>
                  <a:lnTo>
                    <a:pt x="10677" y="176"/>
                  </a:lnTo>
                  <a:lnTo>
                    <a:pt x="11018" y="221"/>
                  </a:lnTo>
                  <a:lnTo>
                    <a:pt x="11350" y="270"/>
                  </a:lnTo>
                  <a:lnTo>
                    <a:pt x="11671" y="324"/>
                  </a:lnTo>
                  <a:lnTo>
                    <a:pt x="11983" y="383"/>
                  </a:lnTo>
                  <a:lnTo>
                    <a:pt x="12285" y="444"/>
                  </a:lnTo>
                  <a:lnTo>
                    <a:pt x="12575" y="511"/>
                  </a:lnTo>
                  <a:lnTo>
                    <a:pt x="12854" y="582"/>
                  </a:lnTo>
                  <a:lnTo>
                    <a:pt x="13121" y="656"/>
                  </a:lnTo>
                  <a:lnTo>
                    <a:pt x="13375" y="733"/>
                  </a:lnTo>
                  <a:lnTo>
                    <a:pt x="13617" y="814"/>
                  </a:lnTo>
                  <a:lnTo>
                    <a:pt x="13845" y="898"/>
                  </a:lnTo>
                  <a:lnTo>
                    <a:pt x="14060" y="986"/>
                  </a:lnTo>
                  <a:lnTo>
                    <a:pt x="14259" y="1077"/>
                  </a:lnTo>
                  <a:lnTo>
                    <a:pt x="14445" y="1170"/>
                  </a:lnTo>
                  <a:lnTo>
                    <a:pt x="14615" y="1267"/>
                  </a:lnTo>
                  <a:lnTo>
                    <a:pt x="14768" y="1367"/>
                  </a:lnTo>
                  <a:lnTo>
                    <a:pt x="14906" y="1468"/>
                  </a:lnTo>
                  <a:lnTo>
                    <a:pt x="15027" y="1572"/>
                  </a:lnTo>
                  <a:lnTo>
                    <a:pt x="15130" y="1678"/>
                  </a:lnTo>
                  <a:lnTo>
                    <a:pt x="15216" y="1786"/>
                  </a:lnTo>
                  <a:lnTo>
                    <a:pt x="15284" y="1896"/>
                  </a:lnTo>
                  <a:lnTo>
                    <a:pt x="15332" y="2008"/>
                  </a:lnTo>
                  <a:lnTo>
                    <a:pt x="15363" y="2122"/>
                  </a:lnTo>
                  <a:lnTo>
                    <a:pt x="15372" y="2237"/>
                  </a:lnTo>
                  <a:lnTo>
                    <a:pt x="15363" y="2351"/>
                  </a:lnTo>
                  <a:lnTo>
                    <a:pt x="15332" y="2466"/>
                  </a:lnTo>
                  <a:lnTo>
                    <a:pt x="15284" y="2577"/>
                  </a:lnTo>
                  <a:lnTo>
                    <a:pt x="15216" y="2687"/>
                  </a:lnTo>
                  <a:lnTo>
                    <a:pt x="15130" y="2795"/>
                  </a:lnTo>
                  <a:lnTo>
                    <a:pt x="15027" y="2902"/>
                  </a:lnTo>
                  <a:lnTo>
                    <a:pt x="14906" y="3006"/>
                  </a:lnTo>
                  <a:lnTo>
                    <a:pt x="14768" y="3107"/>
                  </a:lnTo>
                  <a:lnTo>
                    <a:pt x="14615" y="3206"/>
                  </a:lnTo>
                  <a:lnTo>
                    <a:pt x="14445" y="3303"/>
                  </a:lnTo>
                  <a:lnTo>
                    <a:pt x="14259" y="3396"/>
                  </a:lnTo>
                  <a:lnTo>
                    <a:pt x="14060" y="3487"/>
                  </a:lnTo>
                  <a:lnTo>
                    <a:pt x="13845" y="3575"/>
                  </a:lnTo>
                  <a:lnTo>
                    <a:pt x="13617" y="3659"/>
                  </a:lnTo>
                  <a:lnTo>
                    <a:pt x="13375" y="3741"/>
                  </a:lnTo>
                  <a:lnTo>
                    <a:pt x="13121" y="3818"/>
                  </a:lnTo>
                  <a:lnTo>
                    <a:pt x="12854" y="3893"/>
                  </a:lnTo>
                  <a:lnTo>
                    <a:pt x="12575" y="3962"/>
                  </a:lnTo>
                  <a:lnTo>
                    <a:pt x="12285" y="4029"/>
                  </a:lnTo>
                  <a:lnTo>
                    <a:pt x="11983" y="4091"/>
                  </a:lnTo>
                  <a:lnTo>
                    <a:pt x="11671" y="4150"/>
                  </a:lnTo>
                  <a:lnTo>
                    <a:pt x="11350" y="4203"/>
                  </a:lnTo>
                  <a:lnTo>
                    <a:pt x="11018" y="4253"/>
                  </a:lnTo>
                  <a:lnTo>
                    <a:pt x="10677" y="4297"/>
                  </a:lnTo>
                  <a:lnTo>
                    <a:pt x="10329" y="4338"/>
                  </a:lnTo>
                  <a:lnTo>
                    <a:pt x="9972" y="4373"/>
                  </a:lnTo>
                  <a:lnTo>
                    <a:pt x="9607" y="4403"/>
                  </a:lnTo>
                  <a:lnTo>
                    <a:pt x="9235" y="4428"/>
                  </a:lnTo>
                  <a:lnTo>
                    <a:pt x="8857" y="4448"/>
                  </a:lnTo>
                  <a:lnTo>
                    <a:pt x="8472" y="4462"/>
                  </a:lnTo>
                  <a:lnTo>
                    <a:pt x="8082" y="4470"/>
                  </a:lnTo>
                  <a:lnTo>
                    <a:pt x="7686" y="4473"/>
                  </a:lnTo>
                  <a:lnTo>
                    <a:pt x="7290" y="4470"/>
                  </a:lnTo>
                  <a:lnTo>
                    <a:pt x="6900" y="4462"/>
                  </a:lnTo>
                  <a:lnTo>
                    <a:pt x="6516" y="4448"/>
                  </a:lnTo>
                  <a:lnTo>
                    <a:pt x="6137" y="4428"/>
                  </a:lnTo>
                  <a:lnTo>
                    <a:pt x="5765" y="4403"/>
                  </a:lnTo>
                  <a:lnTo>
                    <a:pt x="5400" y="4373"/>
                  </a:lnTo>
                  <a:lnTo>
                    <a:pt x="5043" y="4338"/>
                  </a:lnTo>
                  <a:lnTo>
                    <a:pt x="4694" y="4297"/>
                  </a:lnTo>
                  <a:lnTo>
                    <a:pt x="4354" y="4253"/>
                  </a:lnTo>
                  <a:lnTo>
                    <a:pt x="4022" y="4203"/>
                  </a:lnTo>
                  <a:lnTo>
                    <a:pt x="3700" y="4150"/>
                  </a:lnTo>
                  <a:lnTo>
                    <a:pt x="3388" y="4091"/>
                  </a:lnTo>
                  <a:lnTo>
                    <a:pt x="3087" y="4029"/>
                  </a:lnTo>
                  <a:lnTo>
                    <a:pt x="2797" y="3962"/>
                  </a:lnTo>
                  <a:lnTo>
                    <a:pt x="2518" y="3893"/>
                  </a:lnTo>
                  <a:lnTo>
                    <a:pt x="2251" y="3818"/>
                  </a:lnTo>
                  <a:lnTo>
                    <a:pt x="1997" y="3741"/>
                  </a:lnTo>
                  <a:lnTo>
                    <a:pt x="1755" y="3659"/>
                  </a:lnTo>
                  <a:lnTo>
                    <a:pt x="1527" y="3575"/>
                  </a:lnTo>
                  <a:lnTo>
                    <a:pt x="1312" y="3487"/>
                  </a:lnTo>
                  <a:lnTo>
                    <a:pt x="1113" y="3396"/>
                  </a:lnTo>
                  <a:lnTo>
                    <a:pt x="928" y="3303"/>
                  </a:lnTo>
                  <a:lnTo>
                    <a:pt x="758" y="3206"/>
                  </a:lnTo>
                  <a:lnTo>
                    <a:pt x="605" y="3107"/>
                  </a:lnTo>
                  <a:lnTo>
                    <a:pt x="467" y="3006"/>
                  </a:lnTo>
                  <a:lnTo>
                    <a:pt x="346" y="2902"/>
                  </a:lnTo>
                  <a:lnTo>
                    <a:pt x="243" y="2795"/>
                  </a:lnTo>
                  <a:lnTo>
                    <a:pt x="157" y="2687"/>
                  </a:lnTo>
                  <a:lnTo>
                    <a:pt x="89" y="2577"/>
                  </a:lnTo>
                  <a:lnTo>
                    <a:pt x="41" y="2466"/>
                  </a:lnTo>
                  <a:lnTo>
                    <a:pt x="10" y="2351"/>
                  </a:lnTo>
                  <a:lnTo>
                    <a:pt x="0" y="2237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3" name="Freeform 299">
              <a:extLst>
                <a:ext uri="{FF2B5EF4-FFF2-40B4-BE49-F238E27FC236}">
                  <a16:creationId xmlns:a16="http://schemas.microsoft.com/office/drawing/2014/main" id="{E470737E-23A6-4B48-B1FA-7B8406F67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2375"/>
              <a:ext cx="1619" cy="471"/>
            </a:xfrm>
            <a:custGeom>
              <a:avLst/>
              <a:gdLst>
                <a:gd name="T0" fmla="*/ 39 w 14577"/>
                <a:gd name="T1" fmla="*/ 1903 h 4239"/>
                <a:gd name="T2" fmla="*/ 230 w 14577"/>
                <a:gd name="T3" fmla="*/ 1589 h 4239"/>
                <a:gd name="T4" fmla="*/ 573 w 14577"/>
                <a:gd name="T5" fmla="*/ 1295 h 4239"/>
                <a:gd name="T6" fmla="*/ 1056 w 14577"/>
                <a:gd name="T7" fmla="*/ 1021 h 4239"/>
                <a:gd name="T8" fmla="*/ 1664 w 14577"/>
                <a:gd name="T9" fmla="*/ 771 h 4239"/>
                <a:gd name="T10" fmla="*/ 2388 w 14577"/>
                <a:gd name="T11" fmla="*/ 551 h 4239"/>
                <a:gd name="T12" fmla="*/ 3214 w 14577"/>
                <a:gd name="T13" fmla="*/ 362 h 4239"/>
                <a:gd name="T14" fmla="*/ 4129 w 14577"/>
                <a:gd name="T15" fmla="*/ 209 h 4239"/>
                <a:gd name="T16" fmla="*/ 5121 w 14577"/>
                <a:gd name="T17" fmla="*/ 95 h 4239"/>
                <a:gd name="T18" fmla="*/ 6178 w 14577"/>
                <a:gd name="T19" fmla="*/ 24 h 4239"/>
                <a:gd name="T20" fmla="*/ 7289 w 14577"/>
                <a:gd name="T21" fmla="*/ 0 h 4239"/>
                <a:gd name="T22" fmla="*/ 8399 w 14577"/>
                <a:gd name="T23" fmla="*/ 24 h 4239"/>
                <a:gd name="T24" fmla="*/ 9456 w 14577"/>
                <a:gd name="T25" fmla="*/ 95 h 4239"/>
                <a:gd name="T26" fmla="*/ 10449 w 14577"/>
                <a:gd name="T27" fmla="*/ 209 h 4239"/>
                <a:gd name="T28" fmla="*/ 11365 w 14577"/>
                <a:gd name="T29" fmla="*/ 362 h 4239"/>
                <a:gd name="T30" fmla="*/ 12190 w 14577"/>
                <a:gd name="T31" fmla="*/ 551 h 4239"/>
                <a:gd name="T32" fmla="*/ 12913 w 14577"/>
                <a:gd name="T33" fmla="*/ 771 h 4239"/>
                <a:gd name="T34" fmla="*/ 13522 w 14577"/>
                <a:gd name="T35" fmla="*/ 1021 h 4239"/>
                <a:gd name="T36" fmla="*/ 14005 w 14577"/>
                <a:gd name="T37" fmla="*/ 1295 h 4239"/>
                <a:gd name="T38" fmla="*/ 14348 w 14577"/>
                <a:gd name="T39" fmla="*/ 1589 h 4239"/>
                <a:gd name="T40" fmla="*/ 14540 w 14577"/>
                <a:gd name="T41" fmla="*/ 1903 h 4239"/>
                <a:gd name="T42" fmla="*/ 14568 w 14577"/>
                <a:gd name="T43" fmla="*/ 2228 h 4239"/>
                <a:gd name="T44" fmla="*/ 14430 w 14577"/>
                <a:gd name="T45" fmla="*/ 2546 h 4239"/>
                <a:gd name="T46" fmla="*/ 14136 w 14577"/>
                <a:gd name="T47" fmla="*/ 2847 h 4239"/>
                <a:gd name="T48" fmla="*/ 13698 w 14577"/>
                <a:gd name="T49" fmla="*/ 3129 h 4239"/>
                <a:gd name="T50" fmla="*/ 13130 w 14577"/>
                <a:gd name="T51" fmla="*/ 3387 h 4239"/>
                <a:gd name="T52" fmla="*/ 12443 w 14577"/>
                <a:gd name="T53" fmla="*/ 3618 h 4239"/>
                <a:gd name="T54" fmla="*/ 11650 w 14577"/>
                <a:gd name="T55" fmla="*/ 3817 h 4239"/>
                <a:gd name="T56" fmla="*/ 10763 w 14577"/>
                <a:gd name="T57" fmla="*/ 3983 h 4239"/>
                <a:gd name="T58" fmla="*/ 9795 w 14577"/>
                <a:gd name="T59" fmla="*/ 4110 h 4239"/>
                <a:gd name="T60" fmla="*/ 8758 w 14577"/>
                <a:gd name="T61" fmla="*/ 4195 h 4239"/>
                <a:gd name="T62" fmla="*/ 7664 w 14577"/>
                <a:gd name="T63" fmla="*/ 4236 h 4239"/>
                <a:gd name="T64" fmla="*/ 6543 w 14577"/>
                <a:gd name="T65" fmla="*/ 4228 h 4239"/>
                <a:gd name="T66" fmla="*/ 5467 w 14577"/>
                <a:gd name="T67" fmla="*/ 4172 h 4239"/>
                <a:gd name="T68" fmla="*/ 4452 w 14577"/>
                <a:gd name="T69" fmla="*/ 4072 h 4239"/>
                <a:gd name="T70" fmla="*/ 3509 w 14577"/>
                <a:gd name="T71" fmla="*/ 3931 h 4239"/>
                <a:gd name="T72" fmla="*/ 2653 w 14577"/>
                <a:gd name="T73" fmla="*/ 3754 h 4239"/>
                <a:gd name="T74" fmla="*/ 1894 w 14577"/>
                <a:gd name="T75" fmla="*/ 3544 h 4239"/>
                <a:gd name="T76" fmla="*/ 1245 w 14577"/>
                <a:gd name="T77" fmla="*/ 3303 h 4239"/>
                <a:gd name="T78" fmla="*/ 719 w 14577"/>
                <a:gd name="T79" fmla="*/ 3037 h 4239"/>
                <a:gd name="T80" fmla="*/ 328 w 14577"/>
                <a:gd name="T81" fmla="*/ 2749 h 4239"/>
                <a:gd name="T82" fmla="*/ 84 w 14577"/>
                <a:gd name="T83" fmla="*/ 2442 h 4239"/>
                <a:gd name="T84" fmla="*/ 0 w 14577"/>
                <a:gd name="T85" fmla="*/ 2119 h 4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77" h="4239">
                  <a:moveTo>
                    <a:pt x="0" y="2119"/>
                  </a:moveTo>
                  <a:lnTo>
                    <a:pt x="10" y="2010"/>
                  </a:lnTo>
                  <a:lnTo>
                    <a:pt x="39" y="1903"/>
                  </a:lnTo>
                  <a:lnTo>
                    <a:pt x="84" y="1797"/>
                  </a:lnTo>
                  <a:lnTo>
                    <a:pt x="149" y="1692"/>
                  </a:lnTo>
                  <a:lnTo>
                    <a:pt x="230" y="1589"/>
                  </a:lnTo>
                  <a:lnTo>
                    <a:pt x="328" y="1489"/>
                  </a:lnTo>
                  <a:lnTo>
                    <a:pt x="443" y="1391"/>
                  </a:lnTo>
                  <a:lnTo>
                    <a:pt x="573" y="1295"/>
                  </a:lnTo>
                  <a:lnTo>
                    <a:pt x="719" y="1201"/>
                  </a:lnTo>
                  <a:lnTo>
                    <a:pt x="880" y="1109"/>
                  </a:lnTo>
                  <a:lnTo>
                    <a:pt x="1056" y="1021"/>
                  </a:lnTo>
                  <a:lnTo>
                    <a:pt x="1245" y="935"/>
                  </a:lnTo>
                  <a:lnTo>
                    <a:pt x="1448" y="851"/>
                  </a:lnTo>
                  <a:lnTo>
                    <a:pt x="1664" y="771"/>
                  </a:lnTo>
                  <a:lnTo>
                    <a:pt x="1894" y="694"/>
                  </a:lnTo>
                  <a:lnTo>
                    <a:pt x="2135" y="620"/>
                  </a:lnTo>
                  <a:lnTo>
                    <a:pt x="2388" y="551"/>
                  </a:lnTo>
                  <a:lnTo>
                    <a:pt x="2653" y="484"/>
                  </a:lnTo>
                  <a:lnTo>
                    <a:pt x="2928" y="421"/>
                  </a:lnTo>
                  <a:lnTo>
                    <a:pt x="3214" y="362"/>
                  </a:lnTo>
                  <a:lnTo>
                    <a:pt x="3509" y="307"/>
                  </a:lnTo>
                  <a:lnTo>
                    <a:pt x="3814" y="255"/>
                  </a:lnTo>
                  <a:lnTo>
                    <a:pt x="4129" y="209"/>
                  </a:lnTo>
                  <a:lnTo>
                    <a:pt x="4452" y="166"/>
                  </a:lnTo>
                  <a:lnTo>
                    <a:pt x="4783" y="128"/>
                  </a:lnTo>
                  <a:lnTo>
                    <a:pt x="5121" y="95"/>
                  </a:lnTo>
                  <a:lnTo>
                    <a:pt x="5467" y="66"/>
                  </a:lnTo>
                  <a:lnTo>
                    <a:pt x="5820" y="43"/>
                  </a:lnTo>
                  <a:lnTo>
                    <a:pt x="6178" y="24"/>
                  </a:lnTo>
                  <a:lnTo>
                    <a:pt x="6543" y="11"/>
                  </a:lnTo>
                  <a:lnTo>
                    <a:pt x="6913" y="3"/>
                  </a:lnTo>
                  <a:lnTo>
                    <a:pt x="7289" y="0"/>
                  </a:lnTo>
                  <a:lnTo>
                    <a:pt x="7664" y="3"/>
                  </a:lnTo>
                  <a:lnTo>
                    <a:pt x="8034" y="11"/>
                  </a:lnTo>
                  <a:lnTo>
                    <a:pt x="8399" y="24"/>
                  </a:lnTo>
                  <a:lnTo>
                    <a:pt x="8758" y="43"/>
                  </a:lnTo>
                  <a:lnTo>
                    <a:pt x="9111" y="66"/>
                  </a:lnTo>
                  <a:lnTo>
                    <a:pt x="9456" y="95"/>
                  </a:lnTo>
                  <a:lnTo>
                    <a:pt x="9795" y="128"/>
                  </a:lnTo>
                  <a:lnTo>
                    <a:pt x="10127" y="166"/>
                  </a:lnTo>
                  <a:lnTo>
                    <a:pt x="10449" y="209"/>
                  </a:lnTo>
                  <a:lnTo>
                    <a:pt x="10763" y="255"/>
                  </a:lnTo>
                  <a:lnTo>
                    <a:pt x="11069" y="307"/>
                  </a:lnTo>
                  <a:lnTo>
                    <a:pt x="11365" y="362"/>
                  </a:lnTo>
                  <a:lnTo>
                    <a:pt x="11650" y="421"/>
                  </a:lnTo>
                  <a:lnTo>
                    <a:pt x="11926" y="484"/>
                  </a:lnTo>
                  <a:lnTo>
                    <a:pt x="12190" y="551"/>
                  </a:lnTo>
                  <a:lnTo>
                    <a:pt x="12443" y="620"/>
                  </a:lnTo>
                  <a:lnTo>
                    <a:pt x="12684" y="694"/>
                  </a:lnTo>
                  <a:lnTo>
                    <a:pt x="12913" y="771"/>
                  </a:lnTo>
                  <a:lnTo>
                    <a:pt x="13130" y="851"/>
                  </a:lnTo>
                  <a:lnTo>
                    <a:pt x="13333" y="935"/>
                  </a:lnTo>
                  <a:lnTo>
                    <a:pt x="13522" y="1021"/>
                  </a:lnTo>
                  <a:lnTo>
                    <a:pt x="13698" y="1109"/>
                  </a:lnTo>
                  <a:lnTo>
                    <a:pt x="13859" y="1201"/>
                  </a:lnTo>
                  <a:lnTo>
                    <a:pt x="14005" y="1295"/>
                  </a:lnTo>
                  <a:lnTo>
                    <a:pt x="14136" y="1391"/>
                  </a:lnTo>
                  <a:lnTo>
                    <a:pt x="14250" y="1489"/>
                  </a:lnTo>
                  <a:lnTo>
                    <a:pt x="14348" y="1589"/>
                  </a:lnTo>
                  <a:lnTo>
                    <a:pt x="14430" y="1692"/>
                  </a:lnTo>
                  <a:lnTo>
                    <a:pt x="14493" y="1797"/>
                  </a:lnTo>
                  <a:lnTo>
                    <a:pt x="14540" y="1903"/>
                  </a:lnTo>
                  <a:lnTo>
                    <a:pt x="14568" y="2010"/>
                  </a:lnTo>
                  <a:lnTo>
                    <a:pt x="14577" y="2119"/>
                  </a:lnTo>
                  <a:lnTo>
                    <a:pt x="14568" y="2228"/>
                  </a:lnTo>
                  <a:lnTo>
                    <a:pt x="14540" y="2336"/>
                  </a:lnTo>
                  <a:lnTo>
                    <a:pt x="14493" y="2442"/>
                  </a:lnTo>
                  <a:lnTo>
                    <a:pt x="14430" y="2546"/>
                  </a:lnTo>
                  <a:lnTo>
                    <a:pt x="14348" y="2648"/>
                  </a:lnTo>
                  <a:lnTo>
                    <a:pt x="14250" y="2749"/>
                  </a:lnTo>
                  <a:lnTo>
                    <a:pt x="14136" y="2847"/>
                  </a:lnTo>
                  <a:lnTo>
                    <a:pt x="14005" y="2943"/>
                  </a:lnTo>
                  <a:lnTo>
                    <a:pt x="13859" y="3037"/>
                  </a:lnTo>
                  <a:lnTo>
                    <a:pt x="13698" y="3129"/>
                  </a:lnTo>
                  <a:lnTo>
                    <a:pt x="13522" y="3217"/>
                  </a:lnTo>
                  <a:lnTo>
                    <a:pt x="13333" y="3303"/>
                  </a:lnTo>
                  <a:lnTo>
                    <a:pt x="13130" y="3387"/>
                  </a:lnTo>
                  <a:lnTo>
                    <a:pt x="12913" y="3467"/>
                  </a:lnTo>
                  <a:lnTo>
                    <a:pt x="12684" y="3544"/>
                  </a:lnTo>
                  <a:lnTo>
                    <a:pt x="12443" y="3618"/>
                  </a:lnTo>
                  <a:lnTo>
                    <a:pt x="12190" y="3688"/>
                  </a:lnTo>
                  <a:lnTo>
                    <a:pt x="11926" y="3754"/>
                  </a:lnTo>
                  <a:lnTo>
                    <a:pt x="11650" y="3817"/>
                  </a:lnTo>
                  <a:lnTo>
                    <a:pt x="11365" y="3877"/>
                  </a:lnTo>
                  <a:lnTo>
                    <a:pt x="11069" y="3931"/>
                  </a:lnTo>
                  <a:lnTo>
                    <a:pt x="10763" y="3983"/>
                  </a:lnTo>
                  <a:lnTo>
                    <a:pt x="10449" y="4029"/>
                  </a:lnTo>
                  <a:lnTo>
                    <a:pt x="10127" y="4072"/>
                  </a:lnTo>
                  <a:lnTo>
                    <a:pt x="9795" y="4110"/>
                  </a:lnTo>
                  <a:lnTo>
                    <a:pt x="9456" y="4144"/>
                  </a:lnTo>
                  <a:lnTo>
                    <a:pt x="9111" y="4172"/>
                  </a:lnTo>
                  <a:lnTo>
                    <a:pt x="8758" y="4195"/>
                  </a:lnTo>
                  <a:lnTo>
                    <a:pt x="8399" y="4215"/>
                  </a:lnTo>
                  <a:lnTo>
                    <a:pt x="8034" y="4228"/>
                  </a:lnTo>
                  <a:lnTo>
                    <a:pt x="7664" y="4236"/>
                  </a:lnTo>
                  <a:lnTo>
                    <a:pt x="7289" y="4239"/>
                  </a:lnTo>
                  <a:lnTo>
                    <a:pt x="6913" y="4236"/>
                  </a:lnTo>
                  <a:lnTo>
                    <a:pt x="6543" y="4228"/>
                  </a:lnTo>
                  <a:lnTo>
                    <a:pt x="6178" y="4215"/>
                  </a:lnTo>
                  <a:lnTo>
                    <a:pt x="5820" y="4195"/>
                  </a:lnTo>
                  <a:lnTo>
                    <a:pt x="5467" y="4172"/>
                  </a:lnTo>
                  <a:lnTo>
                    <a:pt x="5121" y="4144"/>
                  </a:lnTo>
                  <a:lnTo>
                    <a:pt x="4783" y="4110"/>
                  </a:lnTo>
                  <a:lnTo>
                    <a:pt x="4452" y="4072"/>
                  </a:lnTo>
                  <a:lnTo>
                    <a:pt x="4129" y="4029"/>
                  </a:lnTo>
                  <a:lnTo>
                    <a:pt x="3814" y="3983"/>
                  </a:lnTo>
                  <a:lnTo>
                    <a:pt x="3509" y="3931"/>
                  </a:lnTo>
                  <a:lnTo>
                    <a:pt x="3214" y="3877"/>
                  </a:lnTo>
                  <a:lnTo>
                    <a:pt x="2928" y="3817"/>
                  </a:lnTo>
                  <a:lnTo>
                    <a:pt x="2653" y="3754"/>
                  </a:lnTo>
                  <a:lnTo>
                    <a:pt x="2388" y="3688"/>
                  </a:lnTo>
                  <a:lnTo>
                    <a:pt x="2135" y="3618"/>
                  </a:lnTo>
                  <a:lnTo>
                    <a:pt x="1894" y="3544"/>
                  </a:lnTo>
                  <a:lnTo>
                    <a:pt x="1664" y="3467"/>
                  </a:lnTo>
                  <a:lnTo>
                    <a:pt x="1448" y="3387"/>
                  </a:lnTo>
                  <a:lnTo>
                    <a:pt x="1245" y="3303"/>
                  </a:lnTo>
                  <a:lnTo>
                    <a:pt x="1056" y="3217"/>
                  </a:lnTo>
                  <a:lnTo>
                    <a:pt x="880" y="3129"/>
                  </a:lnTo>
                  <a:lnTo>
                    <a:pt x="719" y="3037"/>
                  </a:lnTo>
                  <a:lnTo>
                    <a:pt x="573" y="2943"/>
                  </a:lnTo>
                  <a:lnTo>
                    <a:pt x="443" y="2847"/>
                  </a:lnTo>
                  <a:lnTo>
                    <a:pt x="328" y="2749"/>
                  </a:lnTo>
                  <a:lnTo>
                    <a:pt x="230" y="2648"/>
                  </a:lnTo>
                  <a:lnTo>
                    <a:pt x="149" y="2546"/>
                  </a:lnTo>
                  <a:lnTo>
                    <a:pt x="84" y="2442"/>
                  </a:lnTo>
                  <a:lnTo>
                    <a:pt x="39" y="2336"/>
                  </a:lnTo>
                  <a:lnTo>
                    <a:pt x="10" y="2228"/>
                  </a:lnTo>
                  <a:lnTo>
                    <a:pt x="0" y="2119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4" name="Freeform 300">
              <a:extLst>
                <a:ext uri="{FF2B5EF4-FFF2-40B4-BE49-F238E27FC236}">
                  <a16:creationId xmlns:a16="http://schemas.microsoft.com/office/drawing/2014/main" id="{44EF85B0-9E51-4418-BF3C-377AD32C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" y="2387"/>
              <a:ext cx="1531" cy="446"/>
            </a:xfrm>
            <a:custGeom>
              <a:avLst/>
              <a:gdLst>
                <a:gd name="T0" fmla="*/ 36 w 13785"/>
                <a:gd name="T1" fmla="*/ 1800 h 4009"/>
                <a:gd name="T2" fmla="*/ 218 w 13785"/>
                <a:gd name="T3" fmla="*/ 1504 h 4009"/>
                <a:gd name="T4" fmla="*/ 542 w 13785"/>
                <a:gd name="T5" fmla="*/ 1224 h 4009"/>
                <a:gd name="T6" fmla="*/ 998 w 13785"/>
                <a:gd name="T7" fmla="*/ 966 h 4009"/>
                <a:gd name="T8" fmla="*/ 1574 w 13785"/>
                <a:gd name="T9" fmla="*/ 730 h 4009"/>
                <a:gd name="T10" fmla="*/ 2258 w 13785"/>
                <a:gd name="T11" fmla="*/ 521 h 4009"/>
                <a:gd name="T12" fmla="*/ 3038 w 13785"/>
                <a:gd name="T13" fmla="*/ 343 h 4009"/>
                <a:gd name="T14" fmla="*/ 3903 w 13785"/>
                <a:gd name="T15" fmla="*/ 197 h 4009"/>
                <a:gd name="T16" fmla="*/ 4842 w 13785"/>
                <a:gd name="T17" fmla="*/ 90 h 4009"/>
                <a:gd name="T18" fmla="*/ 5842 w 13785"/>
                <a:gd name="T19" fmla="*/ 23 h 4009"/>
                <a:gd name="T20" fmla="*/ 6891 w 13785"/>
                <a:gd name="T21" fmla="*/ 0 h 4009"/>
                <a:gd name="T22" fmla="*/ 7941 w 13785"/>
                <a:gd name="T23" fmla="*/ 23 h 4009"/>
                <a:gd name="T24" fmla="*/ 8941 w 13785"/>
                <a:gd name="T25" fmla="*/ 90 h 4009"/>
                <a:gd name="T26" fmla="*/ 9880 w 13785"/>
                <a:gd name="T27" fmla="*/ 197 h 4009"/>
                <a:gd name="T28" fmla="*/ 10745 w 13785"/>
                <a:gd name="T29" fmla="*/ 343 h 4009"/>
                <a:gd name="T30" fmla="*/ 11526 w 13785"/>
                <a:gd name="T31" fmla="*/ 521 h 4009"/>
                <a:gd name="T32" fmla="*/ 12210 w 13785"/>
                <a:gd name="T33" fmla="*/ 730 h 4009"/>
                <a:gd name="T34" fmla="*/ 12786 w 13785"/>
                <a:gd name="T35" fmla="*/ 966 h 4009"/>
                <a:gd name="T36" fmla="*/ 13243 w 13785"/>
                <a:gd name="T37" fmla="*/ 1224 h 4009"/>
                <a:gd name="T38" fmla="*/ 13568 w 13785"/>
                <a:gd name="T39" fmla="*/ 1504 h 4009"/>
                <a:gd name="T40" fmla="*/ 13750 w 13785"/>
                <a:gd name="T41" fmla="*/ 1800 h 4009"/>
                <a:gd name="T42" fmla="*/ 13776 w 13785"/>
                <a:gd name="T43" fmla="*/ 2107 h 4009"/>
                <a:gd name="T44" fmla="*/ 13644 w 13785"/>
                <a:gd name="T45" fmla="*/ 2409 h 4009"/>
                <a:gd name="T46" fmla="*/ 13366 w 13785"/>
                <a:gd name="T47" fmla="*/ 2694 h 4009"/>
                <a:gd name="T48" fmla="*/ 12953 w 13785"/>
                <a:gd name="T49" fmla="*/ 2960 h 4009"/>
                <a:gd name="T50" fmla="*/ 12415 w 13785"/>
                <a:gd name="T51" fmla="*/ 3203 h 4009"/>
                <a:gd name="T52" fmla="*/ 11765 w 13785"/>
                <a:gd name="T53" fmla="*/ 3422 h 4009"/>
                <a:gd name="T54" fmla="*/ 11015 w 13785"/>
                <a:gd name="T55" fmla="*/ 3611 h 4009"/>
                <a:gd name="T56" fmla="*/ 10177 w 13785"/>
                <a:gd name="T57" fmla="*/ 3767 h 4009"/>
                <a:gd name="T58" fmla="*/ 9262 w 13785"/>
                <a:gd name="T59" fmla="*/ 3888 h 4009"/>
                <a:gd name="T60" fmla="*/ 8281 w 13785"/>
                <a:gd name="T61" fmla="*/ 3969 h 4009"/>
                <a:gd name="T62" fmla="*/ 7246 w 13785"/>
                <a:gd name="T63" fmla="*/ 4006 h 4009"/>
                <a:gd name="T64" fmla="*/ 6187 w 13785"/>
                <a:gd name="T65" fmla="*/ 3999 h 4009"/>
                <a:gd name="T66" fmla="*/ 5169 w 13785"/>
                <a:gd name="T67" fmla="*/ 3946 h 4009"/>
                <a:gd name="T68" fmla="*/ 4209 w 13785"/>
                <a:gd name="T69" fmla="*/ 3852 h 4009"/>
                <a:gd name="T70" fmla="*/ 3318 w 13785"/>
                <a:gd name="T71" fmla="*/ 3719 h 4009"/>
                <a:gd name="T72" fmla="*/ 2508 w 13785"/>
                <a:gd name="T73" fmla="*/ 3551 h 4009"/>
                <a:gd name="T74" fmla="*/ 1791 w 13785"/>
                <a:gd name="T75" fmla="*/ 3352 h 4009"/>
                <a:gd name="T76" fmla="*/ 1177 w 13785"/>
                <a:gd name="T77" fmla="*/ 3125 h 4009"/>
                <a:gd name="T78" fmla="*/ 680 w 13785"/>
                <a:gd name="T79" fmla="*/ 2874 h 4009"/>
                <a:gd name="T80" fmla="*/ 311 w 13785"/>
                <a:gd name="T81" fmla="*/ 2601 h 4009"/>
                <a:gd name="T82" fmla="*/ 80 w 13785"/>
                <a:gd name="T83" fmla="*/ 2310 h 4009"/>
                <a:gd name="T84" fmla="*/ 0 w 13785"/>
                <a:gd name="T85" fmla="*/ 2004 h 4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785" h="4009">
                  <a:moveTo>
                    <a:pt x="0" y="2004"/>
                  </a:moveTo>
                  <a:lnTo>
                    <a:pt x="10" y="1901"/>
                  </a:lnTo>
                  <a:lnTo>
                    <a:pt x="36" y="1800"/>
                  </a:lnTo>
                  <a:lnTo>
                    <a:pt x="80" y="1700"/>
                  </a:lnTo>
                  <a:lnTo>
                    <a:pt x="141" y="1601"/>
                  </a:lnTo>
                  <a:lnTo>
                    <a:pt x="218" y="1504"/>
                  </a:lnTo>
                  <a:lnTo>
                    <a:pt x="311" y="1408"/>
                  </a:lnTo>
                  <a:lnTo>
                    <a:pt x="419" y="1315"/>
                  </a:lnTo>
                  <a:lnTo>
                    <a:pt x="542" y="1224"/>
                  </a:lnTo>
                  <a:lnTo>
                    <a:pt x="680" y="1135"/>
                  </a:lnTo>
                  <a:lnTo>
                    <a:pt x="832" y="1049"/>
                  </a:lnTo>
                  <a:lnTo>
                    <a:pt x="998" y="966"/>
                  </a:lnTo>
                  <a:lnTo>
                    <a:pt x="1177" y="884"/>
                  </a:lnTo>
                  <a:lnTo>
                    <a:pt x="1369" y="805"/>
                  </a:lnTo>
                  <a:lnTo>
                    <a:pt x="1574" y="730"/>
                  </a:lnTo>
                  <a:lnTo>
                    <a:pt x="1791" y="657"/>
                  </a:lnTo>
                  <a:lnTo>
                    <a:pt x="2019" y="587"/>
                  </a:lnTo>
                  <a:lnTo>
                    <a:pt x="2258" y="521"/>
                  </a:lnTo>
                  <a:lnTo>
                    <a:pt x="2508" y="458"/>
                  </a:lnTo>
                  <a:lnTo>
                    <a:pt x="2768" y="398"/>
                  </a:lnTo>
                  <a:lnTo>
                    <a:pt x="3038" y="343"/>
                  </a:lnTo>
                  <a:lnTo>
                    <a:pt x="3318" y="290"/>
                  </a:lnTo>
                  <a:lnTo>
                    <a:pt x="3607" y="241"/>
                  </a:lnTo>
                  <a:lnTo>
                    <a:pt x="3903" y="197"/>
                  </a:lnTo>
                  <a:lnTo>
                    <a:pt x="4209" y="158"/>
                  </a:lnTo>
                  <a:lnTo>
                    <a:pt x="4522" y="121"/>
                  </a:lnTo>
                  <a:lnTo>
                    <a:pt x="4842" y="90"/>
                  </a:lnTo>
                  <a:lnTo>
                    <a:pt x="5169" y="62"/>
                  </a:lnTo>
                  <a:lnTo>
                    <a:pt x="5502" y="40"/>
                  </a:lnTo>
                  <a:lnTo>
                    <a:pt x="5842" y="23"/>
                  </a:lnTo>
                  <a:lnTo>
                    <a:pt x="6187" y="10"/>
                  </a:lnTo>
                  <a:lnTo>
                    <a:pt x="6536" y="2"/>
                  </a:lnTo>
                  <a:lnTo>
                    <a:pt x="6891" y="0"/>
                  </a:lnTo>
                  <a:lnTo>
                    <a:pt x="7246" y="2"/>
                  </a:lnTo>
                  <a:lnTo>
                    <a:pt x="7597" y="10"/>
                  </a:lnTo>
                  <a:lnTo>
                    <a:pt x="7941" y="23"/>
                  </a:lnTo>
                  <a:lnTo>
                    <a:pt x="8281" y="40"/>
                  </a:lnTo>
                  <a:lnTo>
                    <a:pt x="8615" y="62"/>
                  </a:lnTo>
                  <a:lnTo>
                    <a:pt x="8941" y="90"/>
                  </a:lnTo>
                  <a:lnTo>
                    <a:pt x="9262" y="121"/>
                  </a:lnTo>
                  <a:lnTo>
                    <a:pt x="9575" y="158"/>
                  </a:lnTo>
                  <a:lnTo>
                    <a:pt x="9880" y="197"/>
                  </a:lnTo>
                  <a:lnTo>
                    <a:pt x="10177" y="241"/>
                  </a:lnTo>
                  <a:lnTo>
                    <a:pt x="10465" y="290"/>
                  </a:lnTo>
                  <a:lnTo>
                    <a:pt x="10745" y="343"/>
                  </a:lnTo>
                  <a:lnTo>
                    <a:pt x="11015" y="398"/>
                  </a:lnTo>
                  <a:lnTo>
                    <a:pt x="11276" y="458"/>
                  </a:lnTo>
                  <a:lnTo>
                    <a:pt x="11526" y="521"/>
                  </a:lnTo>
                  <a:lnTo>
                    <a:pt x="11765" y="587"/>
                  </a:lnTo>
                  <a:lnTo>
                    <a:pt x="11994" y="657"/>
                  </a:lnTo>
                  <a:lnTo>
                    <a:pt x="12210" y="730"/>
                  </a:lnTo>
                  <a:lnTo>
                    <a:pt x="12415" y="805"/>
                  </a:lnTo>
                  <a:lnTo>
                    <a:pt x="12607" y="884"/>
                  </a:lnTo>
                  <a:lnTo>
                    <a:pt x="12786" y="966"/>
                  </a:lnTo>
                  <a:lnTo>
                    <a:pt x="12953" y="1049"/>
                  </a:lnTo>
                  <a:lnTo>
                    <a:pt x="13105" y="1135"/>
                  </a:lnTo>
                  <a:lnTo>
                    <a:pt x="13243" y="1224"/>
                  </a:lnTo>
                  <a:lnTo>
                    <a:pt x="13366" y="1315"/>
                  </a:lnTo>
                  <a:lnTo>
                    <a:pt x="13475" y="1408"/>
                  </a:lnTo>
                  <a:lnTo>
                    <a:pt x="13568" y="1504"/>
                  </a:lnTo>
                  <a:lnTo>
                    <a:pt x="13644" y="1601"/>
                  </a:lnTo>
                  <a:lnTo>
                    <a:pt x="13705" y="1700"/>
                  </a:lnTo>
                  <a:lnTo>
                    <a:pt x="13750" y="1800"/>
                  </a:lnTo>
                  <a:lnTo>
                    <a:pt x="13776" y="1901"/>
                  </a:lnTo>
                  <a:lnTo>
                    <a:pt x="13785" y="2004"/>
                  </a:lnTo>
                  <a:lnTo>
                    <a:pt x="13776" y="2107"/>
                  </a:lnTo>
                  <a:lnTo>
                    <a:pt x="13750" y="2209"/>
                  </a:lnTo>
                  <a:lnTo>
                    <a:pt x="13705" y="2310"/>
                  </a:lnTo>
                  <a:lnTo>
                    <a:pt x="13644" y="2409"/>
                  </a:lnTo>
                  <a:lnTo>
                    <a:pt x="13568" y="2506"/>
                  </a:lnTo>
                  <a:lnTo>
                    <a:pt x="13475" y="2601"/>
                  </a:lnTo>
                  <a:lnTo>
                    <a:pt x="13366" y="2694"/>
                  </a:lnTo>
                  <a:lnTo>
                    <a:pt x="13243" y="2785"/>
                  </a:lnTo>
                  <a:lnTo>
                    <a:pt x="13105" y="2874"/>
                  </a:lnTo>
                  <a:lnTo>
                    <a:pt x="12953" y="2960"/>
                  </a:lnTo>
                  <a:lnTo>
                    <a:pt x="12786" y="3044"/>
                  </a:lnTo>
                  <a:lnTo>
                    <a:pt x="12607" y="3125"/>
                  </a:lnTo>
                  <a:lnTo>
                    <a:pt x="12415" y="3203"/>
                  </a:lnTo>
                  <a:lnTo>
                    <a:pt x="12210" y="3279"/>
                  </a:lnTo>
                  <a:lnTo>
                    <a:pt x="11994" y="3352"/>
                  </a:lnTo>
                  <a:lnTo>
                    <a:pt x="11765" y="3422"/>
                  </a:lnTo>
                  <a:lnTo>
                    <a:pt x="11526" y="3489"/>
                  </a:lnTo>
                  <a:lnTo>
                    <a:pt x="11276" y="3551"/>
                  </a:lnTo>
                  <a:lnTo>
                    <a:pt x="11015" y="3611"/>
                  </a:lnTo>
                  <a:lnTo>
                    <a:pt x="10745" y="3667"/>
                  </a:lnTo>
                  <a:lnTo>
                    <a:pt x="10465" y="3719"/>
                  </a:lnTo>
                  <a:lnTo>
                    <a:pt x="10177" y="3767"/>
                  </a:lnTo>
                  <a:lnTo>
                    <a:pt x="9880" y="3811"/>
                  </a:lnTo>
                  <a:lnTo>
                    <a:pt x="9575" y="3852"/>
                  </a:lnTo>
                  <a:lnTo>
                    <a:pt x="9262" y="3888"/>
                  </a:lnTo>
                  <a:lnTo>
                    <a:pt x="8941" y="3919"/>
                  </a:lnTo>
                  <a:lnTo>
                    <a:pt x="8615" y="3946"/>
                  </a:lnTo>
                  <a:lnTo>
                    <a:pt x="8281" y="3969"/>
                  </a:lnTo>
                  <a:lnTo>
                    <a:pt x="7941" y="3986"/>
                  </a:lnTo>
                  <a:lnTo>
                    <a:pt x="7597" y="3999"/>
                  </a:lnTo>
                  <a:lnTo>
                    <a:pt x="7246" y="4006"/>
                  </a:lnTo>
                  <a:lnTo>
                    <a:pt x="6891" y="4009"/>
                  </a:lnTo>
                  <a:lnTo>
                    <a:pt x="6536" y="4006"/>
                  </a:lnTo>
                  <a:lnTo>
                    <a:pt x="6187" y="3999"/>
                  </a:lnTo>
                  <a:lnTo>
                    <a:pt x="5842" y="3986"/>
                  </a:lnTo>
                  <a:lnTo>
                    <a:pt x="5502" y="3969"/>
                  </a:lnTo>
                  <a:lnTo>
                    <a:pt x="5169" y="3946"/>
                  </a:lnTo>
                  <a:lnTo>
                    <a:pt x="4842" y="3919"/>
                  </a:lnTo>
                  <a:lnTo>
                    <a:pt x="4522" y="3888"/>
                  </a:lnTo>
                  <a:lnTo>
                    <a:pt x="4209" y="3852"/>
                  </a:lnTo>
                  <a:lnTo>
                    <a:pt x="3903" y="3811"/>
                  </a:lnTo>
                  <a:lnTo>
                    <a:pt x="3607" y="3767"/>
                  </a:lnTo>
                  <a:lnTo>
                    <a:pt x="3318" y="3719"/>
                  </a:lnTo>
                  <a:lnTo>
                    <a:pt x="3038" y="3667"/>
                  </a:lnTo>
                  <a:lnTo>
                    <a:pt x="2768" y="3611"/>
                  </a:lnTo>
                  <a:lnTo>
                    <a:pt x="2508" y="3551"/>
                  </a:lnTo>
                  <a:lnTo>
                    <a:pt x="2258" y="3489"/>
                  </a:lnTo>
                  <a:lnTo>
                    <a:pt x="2019" y="3422"/>
                  </a:lnTo>
                  <a:lnTo>
                    <a:pt x="1791" y="3352"/>
                  </a:lnTo>
                  <a:lnTo>
                    <a:pt x="1574" y="3279"/>
                  </a:lnTo>
                  <a:lnTo>
                    <a:pt x="1369" y="3203"/>
                  </a:lnTo>
                  <a:lnTo>
                    <a:pt x="1177" y="3125"/>
                  </a:lnTo>
                  <a:lnTo>
                    <a:pt x="998" y="3044"/>
                  </a:lnTo>
                  <a:lnTo>
                    <a:pt x="832" y="2960"/>
                  </a:lnTo>
                  <a:lnTo>
                    <a:pt x="680" y="2874"/>
                  </a:lnTo>
                  <a:lnTo>
                    <a:pt x="542" y="2785"/>
                  </a:lnTo>
                  <a:lnTo>
                    <a:pt x="419" y="2694"/>
                  </a:lnTo>
                  <a:lnTo>
                    <a:pt x="311" y="2601"/>
                  </a:lnTo>
                  <a:lnTo>
                    <a:pt x="218" y="2506"/>
                  </a:lnTo>
                  <a:lnTo>
                    <a:pt x="141" y="2409"/>
                  </a:lnTo>
                  <a:lnTo>
                    <a:pt x="80" y="2310"/>
                  </a:lnTo>
                  <a:lnTo>
                    <a:pt x="36" y="2209"/>
                  </a:lnTo>
                  <a:lnTo>
                    <a:pt x="10" y="2107"/>
                  </a:lnTo>
                  <a:lnTo>
                    <a:pt x="0" y="2004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5" name="Freeform 301">
              <a:extLst>
                <a:ext uri="{FF2B5EF4-FFF2-40B4-BE49-F238E27FC236}">
                  <a16:creationId xmlns:a16="http://schemas.microsoft.com/office/drawing/2014/main" id="{F12604F6-48CC-47E4-B0D3-13701603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2400"/>
              <a:ext cx="1444" cy="420"/>
            </a:xfrm>
            <a:custGeom>
              <a:avLst/>
              <a:gdLst>
                <a:gd name="T0" fmla="*/ 33 w 12992"/>
                <a:gd name="T1" fmla="*/ 1697 h 3780"/>
                <a:gd name="T2" fmla="*/ 204 w 12992"/>
                <a:gd name="T3" fmla="*/ 1418 h 3780"/>
                <a:gd name="T4" fmla="*/ 510 w 12992"/>
                <a:gd name="T5" fmla="*/ 1154 h 3780"/>
                <a:gd name="T6" fmla="*/ 940 w 12992"/>
                <a:gd name="T7" fmla="*/ 910 h 3780"/>
                <a:gd name="T8" fmla="*/ 1483 w 12992"/>
                <a:gd name="T9" fmla="*/ 688 h 3780"/>
                <a:gd name="T10" fmla="*/ 2127 w 12992"/>
                <a:gd name="T11" fmla="*/ 490 h 3780"/>
                <a:gd name="T12" fmla="*/ 2863 w 12992"/>
                <a:gd name="T13" fmla="*/ 323 h 3780"/>
                <a:gd name="T14" fmla="*/ 3679 w 12992"/>
                <a:gd name="T15" fmla="*/ 186 h 3780"/>
                <a:gd name="T16" fmla="*/ 4563 w 12992"/>
                <a:gd name="T17" fmla="*/ 85 h 3780"/>
                <a:gd name="T18" fmla="*/ 5506 w 12992"/>
                <a:gd name="T19" fmla="*/ 21 h 3780"/>
                <a:gd name="T20" fmla="*/ 6495 w 12992"/>
                <a:gd name="T21" fmla="*/ 0 h 3780"/>
                <a:gd name="T22" fmla="*/ 7485 w 12992"/>
                <a:gd name="T23" fmla="*/ 21 h 3780"/>
                <a:gd name="T24" fmla="*/ 8427 w 12992"/>
                <a:gd name="T25" fmla="*/ 85 h 3780"/>
                <a:gd name="T26" fmla="*/ 9311 w 12992"/>
                <a:gd name="T27" fmla="*/ 186 h 3780"/>
                <a:gd name="T28" fmla="*/ 10127 w 12992"/>
                <a:gd name="T29" fmla="*/ 323 h 3780"/>
                <a:gd name="T30" fmla="*/ 10863 w 12992"/>
                <a:gd name="T31" fmla="*/ 490 h 3780"/>
                <a:gd name="T32" fmla="*/ 11508 w 12992"/>
                <a:gd name="T33" fmla="*/ 688 h 3780"/>
                <a:gd name="T34" fmla="*/ 12051 w 12992"/>
                <a:gd name="T35" fmla="*/ 910 h 3780"/>
                <a:gd name="T36" fmla="*/ 12481 w 12992"/>
                <a:gd name="T37" fmla="*/ 1154 h 3780"/>
                <a:gd name="T38" fmla="*/ 12786 w 12992"/>
                <a:gd name="T39" fmla="*/ 1418 h 3780"/>
                <a:gd name="T40" fmla="*/ 12957 w 12992"/>
                <a:gd name="T41" fmla="*/ 1697 h 3780"/>
                <a:gd name="T42" fmla="*/ 12983 w 12992"/>
                <a:gd name="T43" fmla="*/ 1987 h 3780"/>
                <a:gd name="T44" fmla="*/ 12859 w 12992"/>
                <a:gd name="T45" fmla="*/ 2270 h 3780"/>
                <a:gd name="T46" fmla="*/ 12597 w 12992"/>
                <a:gd name="T47" fmla="*/ 2539 h 3780"/>
                <a:gd name="T48" fmla="*/ 12207 w 12992"/>
                <a:gd name="T49" fmla="*/ 2790 h 3780"/>
                <a:gd name="T50" fmla="*/ 11701 w 12992"/>
                <a:gd name="T51" fmla="*/ 3021 h 3780"/>
                <a:gd name="T52" fmla="*/ 11088 w 12992"/>
                <a:gd name="T53" fmla="*/ 3226 h 3780"/>
                <a:gd name="T54" fmla="*/ 10382 w 12992"/>
                <a:gd name="T55" fmla="*/ 3404 h 3780"/>
                <a:gd name="T56" fmla="*/ 9591 w 12992"/>
                <a:gd name="T57" fmla="*/ 3552 h 3780"/>
                <a:gd name="T58" fmla="*/ 8729 w 12992"/>
                <a:gd name="T59" fmla="*/ 3665 h 3780"/>
                <a:gd name="T60" fmla="*/ 7804 w 12992"/>
                <a:gd name="T61" fmla="*/ 3742 h 3780"/>
                <a:gd name="T62" fmla="*/ 6830 w 12992"/>
                <a:gd name="T63" fmla="*/ 3777 h 3780"/>
                <a:gd name="T64" fmla="*/ 5831 w 12992"/>
                <a:gd name="T65" fmla="*/ 3770 h 3780"/>
                <a:gd name="T66" fmla="*/ 4872 w 12992"/>
                <a:gd name="T67" fmla="*/ 3720 h 3780"/>
                <a:gd name="T68" fmla="*/ 3966 w 12992"/>
                <a:gd name="T69" fmla="*/ 3631 h 3780"/>
                <a:gd name="T70" fmla="*/ 3126 w 12992"/>
                <a:gd name="T71" fmla="*/ 3506 h 3780"/>
                <a:gd name="T72" fmla="*/ 2363 w 12992"/>
                <a:gd name="T73" fmla="*/ 3348 h 3780"/>
                <a:gd name="T74" fmla="*/ 1687 w 12992"/>
                <a:gd name="T75" fmla="*/ 3160 h 3780"/>
                <a:gd name="T76" fmla="*/ 1109 w 12992"/>
                <a:gd name="T77" fmla="*/ 2947 h 3780"/>
                <a:gd name="T78" fmla="*/ 641 w 12992"/>
                <a:gd name="T79" fmla="*/ 2709 h 3780"/>
                <a:gd name="T80" fmla="*/ 292 w 12992"/>
                <a:gd name="T81" fmla="*/ 2451 h 3780"/>
                <a:gd name="T82" fmla="*/ 74 w 12992"/>
                <a:gd name="T83" fmla="*/ 2177 h 3780"/>
                <a:gd name="T84" fmla="*/ 0 w 12992"/>
                <a:gd name="T85" fmla="*/ 1890 h 3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92" h="3780">
                  <a:moveTo>
                    <a:pt x="0" y="1890"/>
                  </a:moveTo>
                  <a:lnTo>
                    <a:pt x="9" y="1793"/>
                  </a:lnTo>
                  <a:lnTo>
                    <a:pt x="33" y="1697"/>
                  </a:lnTo>
                  <a:lnTo>
                    <a:pt x="74" y="1602"/>
                  </a:lnTo>
                  <a:lnTo>
                    <a:pt x="132" y="1509"/>
                  </a:lnTo>
                  <a:lnTo>
                    <a:pt x="204" y="1418"/>
                  </a:lnTo>
                  <a:lnTo>
                    <a:pt x="292" y="1328"/>
                  </a:lnTo>
                  <a:lnTo>
                    <a:pt x="394" y="1240"/>
                  </a:lnTo>
                  <a:lnTo>
                    <a:pt x="510" y="1154"/>
                  </a:lnTo>
                  <a:lnTo>
                    <a:pt x="641" y="1071"/>
                  </a:lnTo>
                  <a:lnTo>
                    <a:pt x="784" y="989"/>
                  </a:lnTo>
                  <a:lnTo>
                    <a:pt x="940" y="910"/>
                  </a:lnTo>
                  <a:lnTo>
                    <a:pt x="1109" y="833"/>
                  </a:lnTo>
                  <a:lnTo>
                    <a:pt x="1289" y="759"/>
                  </a:lnTo>
                  <a:lnTo>
                    <a:pt x="1483" y="688"/>
                  </a:lnTo>
                  <a:lnTo>
                    <a:pt x="1687" y="619"/>
                  </a:lnTo>
                  <a:lnTo>
                    <a:pt x="1902" y="553"/>
                  </a:lnTo>
                  <a:lnTo>
                    <a:pt x="2127" y="490"/>
                  </a:lnTo>
                  <a:lnTo>
                    <a:pt x="2363" y="432"/>
                  </a:lnTo>
                  <a:lnTo>
                    <a:pt x="2609" y="375"/>
                  </a:lnTo>
                  <a:lnTo>
                    <a:pt x="2863" y="323"/>
                  </a:lnTo>
                  <a:lnTo>
                    <a:pt x="3126" y="273"/>
                  </a:lnTo>
                  <a:lnTo>
                    <a:pt x="3399" y="228"/>
                  </a:lnTo>
                  <a:lnTo>
                    <a:pt x="3679" y="186"/>
                  </a:lnTo>
                  <a:lnTo>
                    <a:pt x="3966" y="149"/>
                  </a:lnTo>
                  <a:lnTo>
                    <a:pt x="4261" y="114"/>
                  </a:lnTo>
                  <a:lnTo>
                    <a:pt x="4563" y="85"/>
                  </a:lnTo>
                  <a:lnTo>
                    <a:pt x="4872" y="59"/>
                  </a:lnTo>
                  <a:lnTo>
                    <a:pt x="5186" y="38"/>
                  </a:lnTo>
                  <a:lnTo>
                    <a:pt x="5506" y="21"/>
                  </a:lnTo>
                  <a:lnTo>
                    <a:pt x="5831" y="9"/>
                  </a:lnTo>
                  <a:lnTo>
                    <a:pt x="6162" y="2"/>
                  </a:lnTo>
                  <a:lnTo>
                    <a:pt x="6495" y="0"/>
                  </a:lnTo>
                  <a:lnTo>
                    <a:pt x="6830" y="2"/>
                  </a:lnTo>
                  <a:lnTo>
                    <a:pt x="7159" y="9"/>
                  </a:lnTo>
                  <a:lnTo>
                    <a:pt x="7485" y="21"/>
                  </a:lnTo>
                  <a:lnTo>
                    <a:pt x="7804" y="38"/>
                  </a:lnTo>
                  <a:lnTo>
                    <a:pt x="8118" y="59"/>
                  </a:lnTo>
                  <a:lnTo>
                    <a:pt x="8427" y="85"/>
                  </a:lnTo>
                  <a:lnTo>
                    <a:pt x="8729" y="114"/>
                  </a:lnTo>
                  <a:lnTo>
                    <a:pt x="9024" y="149"/>
                  </a:lnTo>
                  <a:lnTo>
                    <a:pt x="9311" y="186"/>
                  </a:lnTo>
                  <a:lnTo>
                    <a:pt x="9591" y="228"/>
                  </a:lnTo>
                  <a:lnTo>
                    <a:pt x="9863" y="273"/>
                  </a:lnTo>
                  <a:lnTo>
                    <a:pt x="10127" y="323"/>
                  </a:lnTo>
                  <a:lnTo>
                    <a:pt x="10382" y="375"/>
                  </a:lnTo>
                  <a:lnTo>
                    <a:pt x="10627" y="432"/>
                  </a:lnTo>
                  <a:lnTo>
                    <a:pt x="10863" y="490"/>
                  </a:lnTo>
                  <a:lnTo>
                    <a:pt x="11088" y="553"/>
                  </a:lnTo>
                  <a:lnTo>
                    <a:pt x="11304" y="619"/>
                  </a:lnTo>
                  <a:lnTo>
                    <a:pt x="11508" y="688"/>
                  </a:lnTo>
                  <a:lnTo>
                    <a:pt x="11701" y="759"/>
                  </a:lnTo>
                  <a:lnTo>
                    <a:pt x="11882" y="833"/>
                  </a:lnTo>
                  <a:lnTo>
                    <a:pt x="12051" y="910"/>
                  </a:lnTo>
                  <a:lnTo>
                    <a:pt x="12207" y="989"/>
                  </a:lnTo>
                  <a:lnTo>
                    <a:pt x="12351" y="1071"/>
                  </a:lnTo>
                  <a:lnTo>
                    <a:pt x="12481" y="1154"/>
                  </a:lnTo>
                  <a:lnTo>
                    <a:pt x="12597" y="1240"/>
                  </a:lnTo>
                  <a:lnTo>
                    <a:pt x="12699" y="1328"/>
                  </a:lnTo>
                  <a:lnTo>
                    <a:pt x="12786" y="1418"/>
                  </a:lnTo>
                  <a:lnTo>
                    <a:pt x="12859" y="1509"/>
                  </a:lnTo>
                  <a:lnTo>
                    <a:pt x="12917" y="1602"/>
                  </a:lnTo>
                  <a:lnTo>
                    <a:pt x="12957" y="1697"/>
                  </a:lnTo>
                  <a:lnTo>
                    <a:pt x="12983" y="1793"/>
                  </a:lnTo>
                  <a:lnTo>
                    <a:pt x="12992" y="1890"/>
                  </a:lnTo>
                  <a:lnTo>
                    <a:pt x="12983" y="1987"/>
                  </a:lnTo>
                  <a:lnTo>
                    <a:pt x="12957" y="2083"/>
                  </a:lnTo>
                  <a:lnTo>
                    <a:pt x="12917" y="2177"/>
                  </a:lnTo>
                  <a:lnTo>
                    <a:pt x="12859" y="2270"/>
                  </a:lnTo>
                  <a:lnTo>
                    <a:pt x="12786" y="2362"/>
                  </a:lnTo>
                  <a:lnTo>
                    <a:pt x="12699" y="2451"/>
                  </a:lnTo>
                  <a:lnTo>
                    <a:pt x="12597" y="2539"/>
                  </a:lnTo>
                  <a:lnTo>
                    <a:pt x="12481" y="2625"/>
                  </a:lnTo>
                  <a:lnTo>
                    <a:pt x="12351" y="2709"/>
                  </a:lnTo>
                  <a:lnTo>
                    <a:pt x="12207" y="2790"/>
                  </a:lnTo>
                  <a:lnTo>
                    <a:pt x="12051" y="2870"/>
                  </a:lnTo>
                  <a:lnTo>
                    <a:pt x="11882" y="2947"/>
                  </a:lnTo>
                  <a:lnTo>
                    <a:pt x="11701" y="3021"/>
                  </a:lnTo>
                  <a:lnTo>
                    <a:pt x="11508" y="3091"/>
                  </a:lnTo>
                  <a:lnTo>
                    <a:pt x="11304" y="3160"/>
                  </a:lnTo>
                  <a:lnTo>
                    <a:pt x="11088" y="3226"/>
                  </a:lnTo>
                  <a:lnTo>
                    <a:pt x="10863" y="3289"/>
                  </a:lnTo>
                  <a:lnTo>
                    <a:pt x="10627" y="3348"/>
                  </a:lnTo>
                  <a:lnTo>
                    <a:pt x="10382" y="3404"/>
                  </a:lnTo>
                  <a:lnTo>
                    <a:pt x="10127" y="3458"/>
                  </a:lnTo>
                  <a:lnTo>
                    <a:pt x="9863" y="3506"/>
                  </a:lnTo>
                  <a:lnTo>
                    <a:pt x="9591" y="3552"/>
                  </a:lnTo>
                  <a:lnTo>
                    <a:pt x="9311" y="3593"/>
                  </a:lnTo>
                  <a:lnTo>
                    <a:pt x="9024" y="3631"/>
                  </a:lnTo>
                  <a:lnTo>
                    <a:pt x="8729" y="3665"/>
                  </a:lnTo>
                  <a:lnTo>
                    <a:pt x="8427" y="3695"/>
                  </a:lnTo>
                  <a:lnTo>
                    <a:pt x="8118" y="3720"/>
                  </a:lnTo>
                  <a:lnTo>
                    <a:pt x="7804" y="3742"/>
                  </a:lnTo>
                  <a:lnTo>
                    <a:pt x="7485" y="3758"/>
                  </a:lnTo>
                  <a:lnTo>
                    <a:pt x="7159" y="3770"/>
                  </a:lnTo>
                  <a:lnTo>
                    <a:pt x="6830" y="3777"/>
                  </a:lnTo>
                  <a:lnTo>
                    <a:pt x="6495" y="3780"/>
                  </a:lnTo>
                  <a:lnTo>
                    <a:pt x="6162" y="3777"/>
                  </a:lnTo>
                  <a:lnTo>
                    <a:pt x="5831" y="3770"/>
                  </a:lnTo>
                  <a:lnTo>
                    <a:pt x="5506" y="3758"/>
                  </a:lnTo>
                  <a:lnTo>
                    <a:pt x="5186" y="3742"/>
                  </a:lnTo>
                  <a:lnTo>
                    <a:pt x="4872" y="3720"/>
                  </a:lnTo>
                  <a:lnTo>
                    <a:pt x="4563" y="3695"/>
                  </a:lnTo>
                  <a:lnTo>
                    <a:pt x="4261" y="3665"/>
                  </a:lnTo>
                  <a:lnTo>
                    <a:pt x="3966" y="3631"/>
                  </a:lnTo>
                  <a:lnTo>
                    <a:pt x="3679" y="3593"/>
                  </a:lnTo>
                  <a:lnTo>
                    <a:pt x="3399" y="3552"/>
                  </a:lnTo>
                  <a:lnTo>
                    <a:pt x="3126" y="3506"/>
                  </a:lnTo>
                  <a:lnTo>
                    <a:pt x="2863" y="3458"/>
                  </a:lnTo>
                  <a:lnTo>
                    <a:pt x="2609" y="3404"/>
                  </a:lnTo>
                  <a:lnTo>
                    <a:pt x="2363" y="3348"/>
                  </a:lnTo>
                  <a:lnTo>
                    <a:pt x="2127" y="3289"/>
                  </a:lnTo>
                  <a:lnTo>
                    <a:pt x="1902" y="3226"/>
                  </a:lnTo>
                  <a:lnTo>
                    <a:pt x="1687" y="3160"/>
                  </a:lnTo>
                  <a:lnTo>
                    <a:pt x="1483" y="3091"/>
                  </a:lnTo>
                  <a:lnTo>
                    <a:pt x="1289" y="3021"/>
                  </a:lnTo>
                  <a:lnTo>
                    <a:pt x="1109" y="2947"/>
                  </a:lnTo>
                  <a:lnTo>
                    <a:pt x="940" y="2870"/>
                  </a:lnTo>
                  <a:lnTo>
                    <a:pt x="784" y="2790"/>
                  </a:lnTo>
                  <a:lnTo>
                    <a:pt x="641" y="2709"/>
                  </a:lnTo>
                  <a:lnTo>
                    <a:pt x="510" y="2625"/>
                  </a:lnTo>
                  <a:lnTo>
                    <a:pt x="394" y="2539"/>
                  </a:lnTo>
                  <a:lnTo>
                    <a:pt x="292" y="2451"/>
                  </a:lnTo>
                  <a:lnTo>
                    <a:pt x="204" y="2362"/>
                  </a:lnTo>
                  <a:lnTo>
                    <a:pt x="132" y="2270"/>
                  </a:lnTo>
                  <a:lnTo>
                    <a:pt x="74" y="2177"/>
                  </a:lnTo>
                  <a:lnTo>
                    <a:pt x="33" y="2083"/>
                  </a:lnTo>
                  <a:lnTo>
                    <a:pt x="9" y="1987"/>
                  </a:lnTo>
                  <a:lnTo>
                    <a:pt x="0" y="1890"/>
                  </a:lnTo>
                  <a:close/>
                </a:path>
              </a:pathLst>
            </a:custGeom>
            <a:solidFill>
              <a:srgbClr val="DBE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6" name="Freeform 302">
              <a:extLst>
                <a:ext uri="{FF2B5EF4-FFF2-40B4-BE49-F238E27FC236}">
                  <a16:creationId xmlns:a16="http://schemas.microsoft.com/office/drawing/2014/main" id="{F246ACF5-F299-4710-83A1-6D0CE40A3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2412"/>
              <a:ext cx="1355" cy="394"/>
            </a:xfrm>
            <a:custGeom>
              <a:avLst/>
              <a:gdLst>
                <a:gd name="T0" fmla="*/ 31 w 12196"/>
                <a:gd name="T1" fmla="*/ 1592 h 3547"/>
                <a:gd name="T2" fmla="*/ 192 w 12196"/>
                <a:gd name="T3" fmla="*/ 1330 h 3547"/>
                <a:gd name="T4" fmla="*/ 479 w 12196"/>
                <a:gd name="T5" fmla="*/ 1082 h 3547"/>
                <a:gd name="T6" fmla="*/ 882 w 12196"/>
                <a:gd name="T7" fmla="*/ 853 h 3547"/>
                <a:gd name="T8" fmla="*/ 1392 w 12196"/>
                <a:gd name="T9" fmla="*/ 644 h 3547"/>
                <a:gd name="T10" fmla="*/ 1997 w 12196"/>
                <a:gd name="T11" fmla="*/ 460 h 3547"/>
                <a:gd name="T12" fmla="*/ 2688 w 12196"/>
                <a:gd name="T13" fmla="*/ 303 h 3547"/>
                <a:gd name="T14" fmla="*/ 3454 w 12196"/>
                <a:gd name="T15" fmla="*/ 174 h 3547"/>
                <a:gd name="T16" fmla="*/ 4285 w 12196"/>
                <a:gd name="T17" fmla="*/ 79 h 3547"/>
                <a:gd name="T18" fmla="*/ 5169 w 12196"/>
                <a:gd name="T19" fmla="*/ 20 h 3547"/>
                <a:gd name="T20" fmla="*/ 6098 w 12196"/>
                <a:gd name="T21" fmla="*/ 0 h 3547"/>
                <a:gd name="T22" fmla="*/ 7027 w 12196"/>
                <a:gd name="T23" fmla="*/ 20 h 3547"/>
                <a:gd name="T24" fmla="*/ 7911 w 12196"/>
                <a:gd name="T25" fmla="*/ 79 h 3547"/>
                <a:gd name="T26" fmla="*/ 8741 w 12196"/>
                <a:gd name="T27" fmla="*/ 174 h 3547"/>
                <a:gd name="T28" fmla="*/ 9508 w 12196"/>
                <a:gd name="T29" fmla="*/ 303 h 3547"/>
                <a:gd name="T30" fmla="*/ 10198 w 12196"/>
                <a:gd name="T31" fmla="*/ 460 h 3547"/>
                <a:gd name="T32" fmla="*/ 10803 w 12196"/>
                <a:gd name="T33" fmla="*/ 644 h 3547"/>
                <a:gd name="T34" fmla="*/ 11313 w 12196"/>
                <a:gd name="T35" fmla="*/ 853 h 3547"/>
                <a:gd name="T36" fmla="*/ 11717 w 12196"/>
                <a:gd name="T37" fmla="*/ 1082 h 3547"/>
                <a:gd name="T38" fmla="*/ 12004 w 12196"/>
                <a:gd name="T39" fmla="*/ 1330 h 3547"/>
                <a:gd name="T40" fmla="*/ 12165 w 12196"/>
                <a:gd name="T41" fmla="*/ 1592 h 3547"/>
                <a:gd name="T42" fmla="*/ 12188 w 12196"/>
                <a:gd name="T43" fmla="*/ 1864 h 3547"/>
                <a:gd name="T44" fmla="*/ 12073 w 12196"/>
                <a:gd name="T45" fmla="*/ 2131 h 3547"/>
                <a:gd name="T46" fmla="*/ 11826 w 12196"/>
                <a:gd name="T47" fmla="*/ 2383 h 3547"/>
                <a:gd name="T48" fmla="*/ 11460 w 12196"/>
                <a:gd name="T49" fmla="*/ 2618 h 3547"/>
                <a:gd name="T50" fmla="*/ 10984 w 12196"/>
                <a:gd name="T51" fmla="*/ 2835 h 3547"/>
                <a:gd name="T52" fmla="*/ 10410 w 12196"/>
                <a:gd name="T53" fmla="*/ 3027 h 3547"/>
                <a:gd name="T54" fmla="*/ 9746 w 12196"/>
                <a:gd name="T55" fmla="*/ 3195 h 3547"/>
                <a:gd name="T56" fmla="*/ 9004 w 12196"/>
                <a:gd name="T57" fmla="*/ 3332 h 3547"/>
                <a:gd name="T58" fmla="*/ 8194 w 12196"/>
                <a:gd name="T59" fmla="*/ 3439 h 3547"/>
                <a:gd name="T60" fmla="*/ 7327 w 12196"/>
                <a:gd name="T61" fmla="*/ 3510 h 3547"/>
                <a:gd name="T62" fmla="*/ 6412 w 12196"/>
                <a:gd name="T63" fmla="*/ 3544 h 3547"/>
                <a:gd name="T64" fmla="*/ 5474 w 12196"/>
                <a:gd name="T65" fmla="*/ 3538 h 3547"/>
                <a:gd name="T66" fmla="*/ 4574 w 12196"/>
                <a:gd name="T67" fmla="*/ 3490 h 3547"/>
                <a:gd name="T68" fmla="*/ 3724 w 12196"/>
                <a:gd name="T69" fmla="*/ 3407 h 3547"/>
                <a:gd name="T70" fmla="*/ 2935 w 12196"/>
                <a:gd name="T71" fmla="*/ 3290 h 3547"/>
                <a:gd name="T72" fmla="*/ 2219 w 12196"/>
                <a:gd name="T73" fmla="*/ 3141 h 3547"/>
                <a:gd name="T74" fmla="*/ 1584 w 12196"/>
                <a:gd name="T75" fmla="*/ 2965 h 3547"/>
                <a:gd name="T76" fmla="*/ 1041 w 12196"/>
                <a:gd name="T77" fmla="*/ 2765 h 3547"/>
                <a:gd name="T78" fmla="*/ 601 w 12196"/>
                <a:gd name="T79" fmla="*/ 2543 h 3547"/>
                <a:gd name="T80" fmla="*/ 274 w 12196"/>
                <a:gd name="T81" fmla="*/ 2301 h 3547"/>
                <a:gd name="T82" fmla="*/ 71 w 12196"/>
                <a:gd name="T83" fmla="*/ 2043 h 3547"/>
                <a:gd name="T84" fmla="*/ 0 w 12196"/>
                <a:gd name="T85" fmla="*/ 1773 h 3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96" h="3547">
                  <a:moveTo>
                    <a:pt x="0" y="1773"/>
                  </a:moveTo>
                  <a:lnTo>
                    <a:pt x="8" y="1682"/>
                  </a:lnTo>
                  <a:lnTo>
                    <a:pt x="31" y="1592"/>
                  </a:lnTo>
                  <a:lnTo>
                    <a:pt x="71" y="1503"/>
                  </a:lnTo>
                  <a:lnTo>
                    <a:pt x="124" y="1415"/>
                  </a:lnTo>
                  <a:lnTo>
                    <a:pt x="192" y="1330"/>
                  </a:lnTo>
                  <a:lnTo>
                    <a:pt x="274" y="1245"/>
                  </a:lnTo>
                  <a:lnTo>
                    <a:pt x="370" y="1163"/>
                  </a:lnTo>
                  <a:lnTo>
                    <a:pt x="479" y="1082"/>
                  </a:lnTo>
                  <a:lnTo>
                    <a:pt x="601" y="1004"/>
                  </a:lnTo>
                  <a:lnTo>
                    <a:pt x="736" y="928"/>
                  </a:lnTo>
                  <a:lnTo>
                    <a:pt x="882" y="853"/>
                  </a:lnTo>
                  <a:lnTo>
                    <a:pt x="1041" y="781"/>
                  </a:lnTo>
                  <a:lnTo>
                    <a:pt x="1211" y="712"/>
                  </a:lnTo>
                  <a:lnTo>
                    <a:pt x="1392" y="644"/>
                  </a:lnTo>
                  <a:lnTo>
                    <a:pt x="1584" y="581"/>
                  </a:lnTo>
                  <a:lnTo>
                    <a:pt x="1786" y="519"/>
                  </a:lnTo>
                  <a:lnTo>
                    <a:pt x="1997" y="460"/>
                  </a:lnTo>
                  <a:lnTo>
                    <a:pt x="2219" y="405"/>
                  </a:lnTo>
                  <a:lnTo>
                    <a:pt x="2449" y="352"/>
                  </a:lnTo>
                  <a:lnTo>
                    <a:pt x="2688" y="303"/>
                  </a:lnTo>
                  <a:lnTo>
                    <a:pt x="2935" y="256"/>
                  </a:lnTo>
                  <a:lnTo>
                    <a:pt x="3191" y="214"/>
                  </a:lnTo>
                  <a:lnTo>
                    <a:pt x="3454" y="174"/>
                  </a:lnTo>
                  <a:lnTo>
                    <a:pt x="3724" y="139"/>
                  </a:lnTo>
                  <a:lnTo>
                    <a:pt x="4001" y="107"/>
                  </a:lnTo>
                  <a:lnTo>
                    <a:pt x="4285" y="79"/>
                  </a:lnTo>
                  <a:lnTo>
                    <a:pt x="4574" y="56"/>
                  </a:lnTo>
                  <a:lnTo>
                    <a:pt x="4869" y="36"/>
                  </a:lnTo>
                  <a:lnTo>
                    <a:pt x="5169" y="20"/>
                  </a:lnTo>
                  <a:lnTo>
                    <a:pt x="5474" y="9"/>
                  </a:lnTo>
                  <a:lnTo>
                    <a:pt x="5785" y="2"/>
                  </a:lnTo>
                  <a:lnTo>
                    <a:pt x="6098" y="0"/>
                  </a:lnTo>
                  <a:lnTo>
                    <a:pt x="6412" y="2"/>
                  </a:lnTo>
                  <a:lnTo>
                    <a:pt x="6722" y="9"/>
                  </a:lnTo>
                  <a:lnTo>
                    <a:pt x="7027" y="20"/>
                  </a:lnTo>
                  <a:lnTo>
                    <a:pt x="7327" y="36"/>
                  </a:lnTo>
                  <a:lnTo>
                    <a:pt x="7622" y="56"/>
                  </a:lnTo>
                  <a:lnTo>
                    <a:pt x="7911" y="79"/>
                  </a:lnTo>
                  <a:lnTo>
                    <a:pt x="8194" y="107"/>
                  </a:lnTo>
                  <a:lnTo>
                    <a:pt x="8471" y="139"/>
                  </a:lnTo>
                  <a:lnTo>
                    <a:pt x="8741" y="174"/>
                  </a:lnTo>
                  <a:lnTo>
                    <a:pt x="9004" y="214"/>
                  </a:lnTo>
                  <a:lnTo>
                    <a:pt x="9260" y="256"/>
                  </a:lnTo>
                  <a:lnTo>
                    <a:pt x="9508" y="303"/>
                  </a:lnTo>
                  <a:lnTo>
                    <a:pt x="9746" y="352"/>
                  </a:lnTo>
                  <a:lnTo>
                    <a:pt x="9977" y="405"/>
                  </a:lnTo>
                  <a:lnTo>
                    <a:pt x="10198" y="460"/>
                  </a:lnTo>
                  <a:lnTo>
                    <a:pt x="10410" y="519"/>
                  </a:lnTo>
                  <a:lnTo>
                    <a:pt x="10612" y="581"/>
                  </a:lnTo>
                  <a:lnTo>
                    <a:pt x="10803" y="644"/>
                  </a:lnTo>
                  <a:lnTo>
                    <a:pt x="10984" y="712"/>
                  </a:lnTo>
                  <a:lnTo>
                    <a:pt x="11155" y="781"/>
                  </a:lnTo>
                  <a:lnTo>
                    <a:pt x="11313" y="853"/>
                  </a:lnTo>
                  <a:lnTo>
                    <a:pt x="11460" y="928"/>
                  </a:lnTo>
                  <a:lnTo>
                    <a:pt x="11595" y="1004"/>
                  </a:lnTo>
                  <a:lnTo>
                    <a:pt x="11717" y="1082"/>
                  </a:lnTo>
                  <a:lnTo>
                    <a:pt x="11826" y="1163"/>
                  </a:lnTo>
                  <a:lnTo>
                    <a:pt x="11922" y="1245"/>
                  </a:lnTo>
                  <a:lnTo>
                    <a:pt x="12004" y="1330"/>
                  </a:lnTo>
                  <a:lnTo>
                    <a:pt x="12073" y="1415"/>
                  </a:lnTo>
                  <a:lnTo>
                    <a:pt x="12127" y="1503"/>
                  </a:lnTo>
                  <a:lnTo>
                    <a:pt x="12165" y="1592"/>
                  </a:lnTo>
                  <a:lnTo>
                    <a:pt x="12188" y="1682"/>
                  </a:lnTo>
                  <a:lnTo>
                    <a:pt x="12196" y="1773"/>
                  </a:lnTo>
                  <a:lnTo>
                    <a:pt x="12188" y="1864"/>
                  </a:lnTo>
                  <a:lnTo>
                    <a:pt x="12165" y="1955"/>
                  </a:lnTo>
                  <a:lnTo>
                    <a:pt x="12127" y="2043"/>
                  </a:lnTo>
                  <a:lnTo>
                    <a:pt x="12073" y="2131"/>
                  </a:lnTo>
                  <a:lnTo>
                    <a:pt x="12004" y="2217"/>
                  </a:lnTo>
                  <a:lnTo>
                    <a:pt x="11922" y="2301"/>
                  </a:lnTo>
                  <a:lnTo>
                    <a:pt x="11826" y="2383"/>
                  </a:lnTo>
                  <a:lnTo>
                    <a:pt x="11717" y="2464"/>
                  </a:lnTo>
                  <a:lnTo>
                    <a:pt x="11595" y="2543"/>
                  </a:lnTo>
                  <a:lnTo>
                    <a:pt x="11460" y="2618"/>
                  </a:lnTo>
                  <a:lnTo>
                    <a:pt x="11313" y="2693"/>
                  </a:lnTo>
                  <a:lnTo>
                    <a:pt x="11155" y="2765"/>
                  </a:lnTo>
                  <a:lnTo>
                    <a:pt x="10984" y="2835"/>
                  </a:lnTo>
                  <a:lnTo>
                    <a:pt x="10803" y="2902"/>
                  </a:lnTo>
                  <a:lnTo>
                    <a:pt x="10612" y="2965"/>
                  </a:lnTo>
                  <a:lnTo>
                    <a:pt x="10410" y="3027"/>
                  </a:lnTo>
                  <a:lnTo>
                    <a:pt x="10198" y="3086"/>
                  </a:lnTo>
                  <a:lnTo>
                    <a:pt x="9977" y="3141"/>
                  </a:lnTo>
                  <a:lnTo>
                    <a:pt x="9746" y="3195"/>
                  </a:lnTo>
                  <a:lnTo>
                    <a:pt x="9508" y="3243"/>
                  </a:lnTo>
                  <a:lnTo>
                    <a:pt x="9260" y="3290"/>
                  </a:lnTo>
                  <a:lnTo>
                    <a:pt x="9004" y="3332"/>
                  </a:lnTo>
                  <a:lnTo>
                    <a:pt x="8741" y="3372"/>
                  </a:lnTo>
                  <a:lnTo>
                    <a:pt x="8471" y="3407"/>
                  </a:lnTo>
                  <a:lnTo>
                    <a:pt x="8194" y="3439"/>
                  </a:lnTo>
                  <a:lnTo>
                    <a:pt x="7911" y="3467"/>
                  </a:lnTo>
                  <a:lnTo>
                    <a:pt x="7622" y="3490"/>
                  </a:lnTo>
                  <a:lnTo>
                    <a:pt x="7327" y="3510"/>
                  </a:lnTo>
                  <a:lnTo>
                    <a:pt x="7027" y="3526"/>
                  </a:lnTo>
                  <a:lnTo>
                    <a:pt x="6722" y="3538"/>
                  </a:lnTo>
                  <a:lnTo>
                    <a:pt x="6412" y="3544"/>
                  </a:lnTo>
                  <a:lnTo>
                    <a:pt x="6098" y="3547"/>
                  </a:lnTo>
                  <a:lnTo>
                    <a:pt x="5785" y="3544"/>
                  </a:lnTo>
                  <a:lnTo>
                    <a:pt x="5474" y="3538"/>
                  </a:lnTo>
                  <a:lnTo>
                    <a:pt x="5169" y="3526"/>
                  </a:lnTo>
                  <a:lnTo>
                    <a:pt x="4869" y="3510"/>
                  </a:lnTo>
                  <a:lnTo>
                    <a:pt x="4574" y="3490"/>
                  </a:lnTo>
                  <a:lnTo>
                    <a:pt x="4285" y="3467"/>
                  </a:lnTo>
                  <a:lnTo>
                    <a:pt x="4001" y="3439"/>
                  </a:lnTo>
                  <a:lnTo>
                    <a:pt x="3724" y="3407"/>
                  </a:lnTo>
                  <a:lnTo>
                    <a:pt x="3454" y="3372"/>
                  </a:lnTo>
                  <a:lnTo>
                    <a:pt x="3191" y="3332"/>
                  </a:lnTo>
                  <a:lnTo>
                    <a:pt x="2935" y="3290"/>
                  </a:lnTo>
                  <a:lnTo>
                    <a:pt x="2688" y="3243"/>
                  </a:lnTo>
                  <a:lnTo>
                    <a:pt x="2449" y="3195"/>
                  </a:lnTo>
                  <a:lnTo>
                    <a:pt x="2219" y="3141"/>
                  </a:lnTo>
                  <a:lnTo>
                    <a:pt x="1997" y="3086"/>
                  </a:lnTo>
                  <a:lnTo>
                    <a:pt x="1786" y="3027"/>
                  </a:lnTo>
                  <a:lnTo>
                    <a:pt x="1584" y="2965"/>
                  </a:lnTo>
                  <a:lnTo>
                    <a:pt x="1392" y="2902"/>
                  </a:lnTo>
                  <a:lnTo>
                    <a:pt x="1211" y="2835"/>
                  </a:lnTo>
                  <a:lnTo>
                    <a:pt x="1041" y="2765"/>
                  </a:lnTo>
                  <a:lnTo>
                    <a:pt x="882" y="2693"/>
                  </a:lnTo>
                  <a:lnTo>
                    <a:pt x="736" y="2618"/>
                  </a:lnTo>
                  <a:lnTo>
                    <a:pt x="601" y="2543"/>
                  </a:lnTo>
                  <a:lnTo>
                    <a:pt x="479" y="2464"/>
                  </a:lnTo>
                  <a:lnTo>
                    <a:pt x="370" y="2383"/>
                  </a:lnTo>
                  <a:lnTo>
                    <a:pt x="274" y="2301"/>
                  </a:lnTo>
                  <a:lnTo>
                    <a:pt x="192" y="2217"/>
                  </a:lnTo>
                  <a:lnTo>
                    <a:pt x="124" y="2131"/>
                  </a:lnTo>
                  <a:lnTo>
                    <a:pt x="71" y="2043"/>
                  </a:lnTo>
                  <a:lnTo>
                    <a:pt x="31" y="1955"/>
                  </a:lnTo>
                  <a:lnTo>
                    <a:pt x="8" y="1864"/>
                  </a:lnTo>
                  <a:lnTo>
                    <a:pt x="0" y="1773"/>
                  </a:lnTo>
                  <a:close/>
                </a:path>
              </a:pathLst>
            </a:custGeom>
            <a:solidFill>
              <a:srgbClr val="C7D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7" name="Freeform 303">
              <a:extLst>
                <a:ext uri="{FF2B5EF4-FFF2-40B4-BE49-F238E27FC236}">
                  <a16:creationId xmlns:a16="http://schemas.microsoft.com/office/drawing/2014/main" id="{D30E3624-E0DC-4CEA-B369-803490B26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" y="2422"/>
              <a:ext cx="1528" cy="272"/>
            </a:xfrm>
            <a:custGeom>
              <a:avLst/>
              <a:gdLst>
                <a:gd name="T0" fmla="*/ 13542 w 13750"/>
                <a:gd name="T1" fmla="*/ 1671 h 2445"/>
                <a:gd name="T2" fmla="*/ 13289 w 13750"/>
                <a:gd name="T3" fmla="*/ 1453 h 2445"/>
                <a:gd name="T4" fmla="*/ 13123 w 13750"/>
                <a:gd name="T5" fmla="*/ 1353 h 2445"/>
                <a:gd name="T6" fmla="*/ 12912 w 13750"/>
                <a:gd name="T7" fmla="*/ 1302 h 2445"/>
                <a:gd name="T8" fmla="*/ 12610 w 13750"/>
                <a:gd name="T9" fmla="*/ 1192 h 2445"/>
                <a:gd name="T10" fmla="*/ 12498 w 13750"/>
                <a:gd name="T11" fmla="*/ 1084 h 2445"/>
                <a:gd name="T12" fmla="*/ 12475 w 13750"/>
                <a:gd name="T13" fmla="*/ 1004 h 2445"/>
                <a:gd name="T14" fmla="*/ 12417 w 13750"/>
                <a:gd name="T15" fmla="*/ 933 h 2445"/>
                <a:gd name="T16" fmla="*/ 12307 w 13750"/>
                <a:gd name="T17" fmla="*/ 876 h 2445"/>
                <a:gd name="T18" fmla="*/ 12127 w 13750"/>
                <a:gd name="T19" fmla="*/ 843 h 2445"/>
                <a:gd name="T20" fmla="*/ 11650 w 13750"/>
                <a:gd name="T21" fmla="*/ 720 h 2445"/>
                <a:gd name="T22" fmla="*/ 11208 w 13750"/>
                <a:gd name="T23" fmla="*/ 579 h 2445"/>
                <a:gd name="T24" fmla="*/ 11084 w 13750"/>
                <a:gd name="T25" fmla="*/ 487 h 2445"/>
                <a:gd name="T26" fmla="*/ 10983 w 13750"/>
                <a:gd name="T27" fmla="*/ 395 h 2445"/>
                <a:gd name="T28" fmla="*/ 10847 w 13750"/>
                <a:gd name="T29" fmla="*/ 314 h 2445"/>
                <a:gd name="T30" fmla="*/ 10661 w 13750"/>
                <a:gd name="T31" fmla="*/ 253 h 2445"/>
                <a:gd name="T32" fmla="*/ 10323 w 13750"/>
                <a:gd name="T33" fmla="*/ 210 h 2445"/>
                <a:gd name="T34" fmla="*/ 9936 w 13750"/>
                <a:gd name="T35" fmla="*/ 150 h 2445"/>
                <a:gd name="T36" fmla="*/ 9522 w 13750"/>
                <a:gd name="T37" fmla="*/ 114 h 2445"/>
                <a:gd name="T38" fmla="*/ 9219 w 13750"/>
                <a:gd name="T39" fmla="*/ 102 h 2445"/>
                <a:gd name="T40" fmla="*/ 8854 w 13750"/>
                <a:gd name="T41" fmla="*/ 47 h 2445"/>
                <a:gd name="T42" fmla="*/ 8556 w 13750"/>
                <a:gd name="T43" fmla="*/ 4 h 2445"/>
                <a:gd name="T44" fmla="*/ 8379 w 13750"/>
                <a:gd name="T45" fmla="*/ 5 h 2445"/>
                <a:gd name="T46" fmla="*/ 8006 w 13750"/>
                <a:gd name="T47" fmla="*/ 65 h 2445"/>
                <a:gd name="T48" fmla="*/ 7644 w 13750"/>
                <a:gd name="T49" fmla="*/ 144 h 2445"/>
                <a:gd name="T50" fmla="*/ 7490 w 13750"/>
                <a:gd name="T51" fmla="*/ 158 h 2445"/>
                <a:gd name="T52" fmla="*/ 7134 w 13750"/>
                <a:gd name="T53" fmla="*/ 137 h 2445"/>
                <a:gd name="T54" fmla="*/ 6796 w 13750"/>
                <a:gd name="T55" fmla="*/ 137 h 2445"/>
                <a:gd name="T56" fmla="*/ 6593 w 13750"/>
                <a:gd name="T57" fmla="*/ 165 h 2445"/>
                <a:gd name="T58" fmla="*/ 6435 w 13750"/>
                <a:gd name="T59" fmla="*/ 219 h 2445"/>
                <a:gd name="T60" fmla="*/ 6291 w 13750"/>
                <a:gd name="T61" fmla="*/ 226 h 2445"/>
                <a:gd name="T62" fmla="*/ 6073 w 13750"/>
                <a:gd name="T63" fmla="*/ 180 h 2445"/>
                <a:gd name="T64" fmla="*/ 5881 w 13750"/>
                <a:gd name="T65" fmla="*/ 146 h 2445"/>
                <a:gd name="T66" fmla="*/ 5688 w 13750"/>
                <a:gd name="T67" fmla="*/ 152 h 2445"/>
                <a:gd name="T68" fmla="*/ 5434 w 13750"/>
                <a:gd name="T69" fmla="*/ 182 h 2445"/>
                <a:gd name="T70" fmla="*/ 4933 w 13750"/>
                <a:gd name="T71" fmla="*/ 190 h 2445"/>
                <a:gd name="T72" fmla="*/ 4520 w 13750"/>
                <a:gd name="T73" fmla="*/ 201 h 2445"/>
                <a:gd name="T74" fmla="*/ 4207 w 13750"/>
                <a:gd name="T75" fmla="*/ 243 h 2445"/>
                <a:gd name="T76" fmla="*/ 3943 w 13750"/>
                <a:gd name="T77" fmla="*/ 351 h 2445"/>
                <a:gd name="T78" fmla="*/ 3614 w 13750"/>
                <a:gd name="T79" fmla="*/ 499 h 2445"/>
                <a:gd name="T80" fmla="*/ 3329 w 13750"/>
                <a:gd name="T81" fmla="*/ 591 h 2445"/>
                <a:gd name="T82" fmla="*/ 3109 w 13750"/>
                <a:gd name="T83" fmla="*/ 647 h 2445"/>
                <a:gd name="T84" fmla="*/ 2854 w 13750"/>
                <a:gd name="T85" fmla="*/ 666 h 2445"/>
                <a:gd name="T86" fmla="*/ 2665 w 13750"/>
                <a:gd name="T87" fmla="*/ 692 h 2445"/>
                <a:gd name="T88" fmla="*/ 2462 w 13750"/>
                <a:gd name="T89" fmla="*/ 758 h 2445"/>
                <a:gd name="T90" fmla="*/ 2198 w 13750"/>
                <a:gd name="T91" fmla="*/ 884 h 2445"/>
                <a:gd name="T92" fmla="*/ 1906 w 13750"/>
                <a:gd name="T93" fmla="*/ 1018 h 2445"/>
                <a:gd name="T94" fmla="*/ 1395 w 13750"/>
                <a:gd name="T95" fmla="*/ 1198 h 2445"/>
                <a:gd name="T96" fmla="*/ 1035 w 13750"/>
                <a:gd name="T97" fmla="*/ 1329 h 2445"/>
                <a:gd name="T98" fmla="*/ 841 w 13750"/>
                <a:gd name="T99" fmla="*/ 1430 h 2445"/>
                <a:gd name="T100" fmla="*/ 508 w 13750"/>
                <a:gd name="T101" fmla="*/ 1592 h 2445"/>
                <a:gd name="T102" fmla="*/ 177 w 13750"/>
                <a:gd name="T103" fmla="*/ 1753 h 2445"/>
                <a:gd name="T104" fmla="*/ 34 w 13750"/>
                <a:gd name="T105" fmla="*/ 1854 h 2445"/>
                <a:gd name="T106" fmla="*/ 6 w 13750"/>
                <a:gd name="T107" fmla="*/ 1950 h 2445"/>
                <a:gd name="T108" fmla="*/ 868 w 13750"/>
                <a:gd name="T109" fmla="*/ 2077 h 2445"/>
                <a:gd name="T110" fmla="*/ 3499 w 13750"/>
                <a:gd name="T111" fmla="*/ 2271 h 2445"/>
                <a:gd name="T112" fmla="*/ 7023 w 13750"/>
                <a:gd name="T113" fmla="*/ 2420 h 2445"/>
                <a:gd name="T114" fmla="*/ 10525 w 13750"/>
                <a:gd name="T115" fmla="*/ 2417 h 2445"/>
                <a:gd name="T116" fmla="*/ 13097 w 13750"/>
                <a:gd name="T117" fmla="*/ 2151 h 2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50" h="2445">
                  <a:moveTo>
                    <a:pt x="13750" y="1885"/>
                  </a:moveTo>
                  <a:lnTo>
                    <a:pt x="13729" y="1863"/>
                  </a:lnTo>
                  <a:lnTo>
                    <a:pt x="13674" y="1803"/>
                  </a:lnTo>
                  <a:lnTo>
                    <a:pt x="13635" y="1763"/>
                  </a:lnTo>
                  <a:lnTo>
                    <a:pt x="13591" y="1719"/>
                  </a:lnTo>
                  <a:lnTo>
                    <a:pt x="13542" y="1671"/>
                  </a:lnTo>
                  <a:lnTo>
                    <a:pt x="13489" y="1621"/>
                  </a:lnTo>
                  <a:lnTo>
                    <a:pt x="13432" y="1571"/>
                  </a:lnTo>
                  <a:lnTo>
                    <a:pt x="13375" y="1522"/>
                  </a:lnTo>
                  <a:lnTo>
                    <a:pt x="13347" y="1498"/>
                  </a:lnTo>
                  <a:lnTo>
                    <a:pt x="13317" y="1476"/>
                  </a:lnTo>
                  <a:lnTo>
                    <a:pt x="13289" y="1453"/>
                  </a:lnTo>
                  <a:lnTo>
                    <a:pt x="13260" y="1433"/>
                  </a:lnTo>
                  <a:lnTo>
                    <a:pt x="13230" y="1414"/>
                  </a:lnTo>
                  <a:lnTo>
                    <a:pt x="13203" y="1396"/>
                  </a:lnTo>
                  <a:lnTo>
                    <a:pt x="13176" y="1381"/>
                  </a:lnTo>
                  <a:lnTo>
                    <a:pt x="13148" y="1365"/>
                  </a:lnTo>
                  <a:lnTo>
                    <a:pt x="13123" y="1353"/>
                  </a:lnTo>
                  <a:lnTo>
                    <a:pt x="13097" y="1344"/>
                  </a:lnTo>
                  <a:lnTo>
                    <a:pt x="13074" y="1336"/>
                  </a:lnTo>
                  <a:lnTo>
                    <a:pt x="13050" y="1332"/>
                  </a:lnTo>
                  <a:lnTo>
                    <a:pt x="13005" y="1324"/>
                  </a:lnTo>
                  <a:lnTo>
                    <a:pt x="12959" y="1314"/>
                  </a:lnTo>
                  <a:lnTo>
                    <a:pt x="12912" y="1302"/>
                  </a:lnTo>
                  <a:lnTo>
                    <a:pt x="12863" y="1289"/>
                  </a:lnTo>
                  <a:lnTo>
                    <a:pt x="12818" y="1272"/>
                  </a:lnTo>
                  <a:lnTo>
                    <a:pt x="12771" y="1257"/>
                  </a:lnTo>
                  <a:lnTo>
                    <a:pt x="12727" y="1240"/>
                  </a:lnTo>
                  <a:lnTo>
                    <a:pt x="12685" y="1223"/>
                  </a:lnTo>
                  <a:lnTo>
                    <a:pt x="12610" y="1192"/>
                  </a:lnTo>
                  <a:lnTo>
                    <a:pt x="12551" y="1166"/>
                  </a:lnTo>
                  <a:lnTo>
                    <a:pt x="12512" y="1147"/>
                  </a:lnTo>
                  <a:lnTo>
                    <a:pt x="12497" y="1140"/>
                  </a:lnTo>
                  <a:lnTo>
                    <a:pt x="12498" y="1130"/>
                  </a:lnTo>
                  <a:lnTo>
                    <a:pt x="12500" y="1103"/>
                  </a:lnTo>
                  <a:lnTo>
                    <a:pt x="12498" y="1084"/>
                  </a:lnTo>
                  <a:lnTo>
                    <a:pt x="12495" y="1063"/>
                  </a:lnTo>
                  <a:lnTo>
                    <a:pt x="12493" y="1051"/>
                  </a:lnTo>
                  <a:lnTo>
                    <a:pt x="12490" y="1040"/>
                  </a:lnTo>
                  <a:lnTo>
                    <a:pt x="12485" y="1029"/>
                  </a:lnTo>
                  <a:lnTo>
                    <a:pt x="12481" y="1017"/>
                  </a:lnTo>
                  <a:lnTo>
                    <a:pt x="12475" y="1004"/>
                  </a:lnTo>
                  <a:lnTo>
                    <a:pt x="12469" y="992"/>
                  </a:lnTo>
                  <a:lnTo>
                    <a:pt x="12461" y="979"/>
                  </a:lnTo>
                  <a:lnTo>
                    <a:pt x="12452" y="967"/>
                  </a:lnTo>
                  <a:lnTo>
                    <a:pt x="12442" y="956"/>
                  </a:lnTo>
                  <a:lnTo>
                    <a:pt x="12430" y="944"/>
                  </a:lnTo>
                  <a:lnTo>
                    <a:pt x="12417" y="933"/>
                  </a:lnTo>
                  <a:lnTo>
                    <a:pt x="12402" y="922"/>
                  </a:lnTo>
                  <a:lnTo>
                    <a:pt x="12386" y="911"/>
                  </a:lnTo>
                  <a:lnTo>
                    <a:pt x="12370" y="901"/>
                  </a:lnTo>
                  <a:lnTo>
                    <a:pt x="12351" y="892"/>
                  </a:lnTo>
                  <a:lnTo>
                    <a:pt x="12330" y="883"/>
                  </a:lnTo>
                  <a:lnTo>
                    <a:pt x="12307" y="876"/>
                  </a:lnTo>
                  <a:lnTo>
                    <a:pt x="12282" y="868"/>
                  </a:lnTo>
                  <a:lnTo>
                    <a:pt x="12256" y="863"/>
                  </a:lnTo>
                  <a:lnTo>
                    <a:pt x="12228" y="858"/>
                  </a:lnTo>
                  <a:lnTo>
                    <a:pt x="12196" y="855"/>
                  </a:lnTo>
                  <a:lnTo>
                    <a:pt x="12162" y="850"/>
                  </a:lnTo>
                  <a:lnTo>
                    <a:pt x="12127" y="843"/>
                  </a:lnTo>
                  <a:lnTo>
                    <a:pt x="12089" y="836"/>
                  </a:lnTo>
                  <a:lnTo>
                    <a:pt x="12008" y="817"/>
                  </a:lnTo>
                  <a:lnTo>
                    <a:pt x="11923" y="796"/>
                  </a:lnTo>
                  <a:lnTo>
                    <a:pt x="11833" y="773"/>
                  </a:lnTo>
                  <a:lnTo>
                    <a:pt x="11742" y="748"/>
                  </a:lnTo>
                  <a:lnTo>
                    <a:pt x="11650" y="720"/>
                  </a:lnTo>
                  <a:lnTo>
                    <a:pt x="11562" y="693"/>
                  </a:lnTo>
                  <a:lnTo>
                    <a:pt x="11477" y="667"/>
                  </a:lnTo>
                  <a:lnTo>
                    <a:pt x="11396" y="641"/>
                  </a:lnTo>
                  <a:lnTo>
                    <a:pt x="11323" y="618"/>
                  </a:lnTo>
                  <a:lnTo>
                    <a:pt x="11260" y="597"/>
                  </a:lnTo>
                  <a:lnTo>
                    <a:pt x="11208" y="579"/>
                  </a:lnTo>
                  <a:lnTo>
                    <a:pt x="11167" y="566"/>
                  </a:lnTo>
                  <a:lnTo>
                    <a:pt x="11142" y="556"/>
                  </a:lnTo>
                  <a:lnTo>
                    <a:pt x="11134" y="554"/>
                  </a:lnTo>
                  <a:lnTo>
                    <a:pt x="11126" y="541"/>
                  </a:lnTo>
                  <a:lnTo>
                    <a:pt x="11102" y="509"/>
                  </a:lnTo>
                  <a:lnTo>
                    <a:pt x="11084" y="487"/>
                  </a:lnTo>
                  <a:lnTo>
                    <a:pt x="11060" y="463"/>
                  </a:lnTo>
                  <a:lnTo>
                    <a:pt x="11048" y="449"/>
                  </a:lnTo>
                  <a:lnTo>
                    <a:pt x="11034" y="436"/>
                  </a:lnTo>
                  <a:lnTo>
                    <a:pt x="11018" y="423"/>
                  </a:lnTo>
                  <a:lnTo>
                    <a:pt x="11001" y="408"/>
                  </a:lnTo>
                  <a:lnTo>
                    <a:pt x="10983" y="395"/>
                  </a:lnTo>
                  <a:lnTo>
                    <a:pt x="10964" y="380"/>
                  </a:lnTo>
                  <a:lnTo>
                    <a:pt x="10943" y="366"/>
                  </a:lnTo>
                  <a:lnTo>
                    <a:pt x="10922" y="353"/>
                  </a:lnTo>
                  <a:lnTo>
                    <a:pt x="10897" y="340"/>
                  </a:lnTo>
                  <a:lnTo>
                    <a:pt x="10873" y="326"/>
                  </a:lnTo>
                  <a:lnTo>
                    <a:pt x="10847" y="314"/>
                  </a:lnTo>
                  <a:lnTo>
                    <a:pt x="10820" y="302"/>
                  </a:lnTo>
                  <a:lnTo>
                    <a:pt x="10790" y="290"/>
                  </a:lnTo>
                  <a:lnTo>
                    <a:pt x="10760" y="279"/>
                  </a:lnTo>
                  <a:lnTo>
                    <a:pt x="10729" y="270"/>
                  </a:lnTo>
                  <a:lnTo>
                    <a:pt x="10694" y="261"/>
                  </a:lnTo>
                  <a:lnTo>
                    <a:pt x="10661" y="253"/>
                  </a:lnTo>
                  <a:lnTo>
                    <a:pt x="10624" y="246"/>
                  </a:lnTo>
                  <a:lnTo>
                    <a:pt x="10586" y="242"/>
                  </a:lnTo>
                  <a:lnTo>
                    <a:pt x="10547" y="238"/>
                  </a:lnTo>
                  <a:lnTo>
                    <a:pt x="10469" y="229"/>
                  </a:lnTo>
                  <a:lnTo>
                    <a:pt x="10395" y="220"/>
                  </a:lnTo>
                  <a:lnTo>
                    <a:pt x="10323" y="210"/>
                  </a:lnTo>
                  <a:lnTo>
                    <a:pt x="10255" y="199"/>
                  </a:lnTo>
                  <a:lnTo>
                    <a:pt x="10190" y="189"/>
                  </a:lnTo>
                  <a:lnTo>
                    <a:pt x="10125" y="179"/>
                  </a:lnTo>
                  <a:lnTo>
                    <a:pt x="10061" y="169"/>
                  </a:lnTo>
                  <a:lnTo>
                    <a:pt x="9999" y="159"/>
                  </a:lnTo>
                  <a:lnTo>
                    <a:pt x="9936" y="150"/>
                  </a:lnTo>
                  <a:lnTo>
                    <a:pt x="9872" y="141"/>
                  </a:lnTo>
                  <a:lnTo>
                    <a:pt x="9807" y="133"/>
                  </a:lnTo>
                  <a:lnTo>
                    <a:pt x="9740" y="127"/>
                  </a:lnTo>
                  <a:lnTo>
                    <a:pt x="9670" y="121"/>
                  </a:lnTo>
                  <a:lnTo>
                    <a:pt x="9598" y="118"/>
                  </a:lnTo>
                  <a:lnTo>
                    <a:pt x="9522" y="114"/>
                  </a:lnTo>
                  <a:lnTo>
                    <a:pt x="9443" y="114"/>
                  </a:lnTo>
                  <a:lnTo>
                    <a:pt x="9402" y="112"/>
                  </a:lnTo>
                  <a:lnTo>
                    <a:pt x="9364" y="112"/>
                  </a:lnTo>
                  <a:lnTo>
                    <a:pt x="9326" y="110"/>
                  </a:lnTo>
                  <a:lnTo>
                    <a:pt x="9290" y="108"/>
                  </a:lnTo>
                  <a:lnTo>
                    <a:pt x="9219" y="102"/>
                  </a:lnTo>
                  <a:lnTo>
                    <a:pt x="9153" y="96"/>
                  </a:lnTo>
                  <a:lnTo>
                    <a:pt x="9088" y="87"/>
                  </a:lnTo>
                  <a:lnTo>
                    <a:pt x="9027" y="78"/>
                  </a:lnTo>
                  <a:lnTo>
                    <a:pt x="8968" y="68"/>
                  </a:lnTo>
                  <a:lnTo>
                    <a:pt x="8910" y="57"/>
                  </a:lnTo>
                  <a:lnTo>
                    <a:pt x="8854" y="47"/>
                  </a:lnTo>
                  <a:lnTo>
                    <a:pt x="8799" y="37"/>
                  </a:lnTo>
                  <a:lnTo>
                    <a:pt x="8745" y="28"/>
                  </a:lnTo>
                  <a:lnTo>
                    <a:pt x="8692" y="18"/>
                  </a:lnTo>
                  <a:lnTo>
                    <a:pt x="8638" y="10"/>
                  </a:lnTo>
                  <a:lnTo>
                    <a:pt x="8584" y="6"/>
                  </a:lnTo>
                  <a:lnTo>
                    <a:pt x="8556" y="4"/>
                  </a:lnTo>
                  <a:lnTo>
                    <a:pt x="8528" y="1"/>
                  </a:lnTo>
                  <a:lnTo>
                    <a:pt x="8501" y="0"/>
                  </a:lnTo>
                  <a:lnTo>
                    <a:pt x="8471" y="0"/>
                  </a:lnTo>
                  <a:lnTo>
                    <a:pt x="8441" y="1"/>
                  </a:lnTo>
                  <a:lnTo>
                    <a:pt x="8411" y="3"/>
                  </a:lnTo>
                  <a:lnTo>
                    <a:pt x="8379" y="5"/>
                  </a:lnTo>
                  <a:lnTo>
                    <a:pt x="8347" y="7"/>
                  </a:lnTo>
                  <a:lnTo>
                    <a:pt x="8281" y="15"/>
                  </a:lnTo>
                  <a:lnTo>
                    <a:pt x="8213" y="26"/>
                  </a:lnTo>
                  <a:lnTo>
                    <a:pt x="8144" y="38"/>
                  </a:lnTo>
                  <a:lnTo>
                    <a:pt x="8075" y="51"/>
                  </a:lnTo>
                  <a:lnTo>
                    <a:pt x="8006" y="65"/>
                  </a:lnTo>
                  <a:lnTo>
                    <a:pt x="7939" y="80"/>
                  </a:lnTo>
                  <a:lnTo>
                    <a:pt x="7874" y="95"/>
                  </a:lnTo>
                  <a:lnTo>
                    <a:pt x="7810" y="108"/>
                  </a:lnTo>
                  <a:lnTo>
                    <a:pt x="7752" y="122"/>
                  </a:lnTo>
                  <a:lnTo>
                    <a:pt x="7695" y="134"/>
                  </a:lnTo>
                  <a:lnTo>
                    <a:pt x="7644" y="144"/>
                  </a:lnTo>
                  <a:lnTo>
                    <a:pt x="7598" y="152"/>
                  </a:lnTo>
                  <a:lnTo>
                    <a:pt x="7578" y="154"/>
                  </a:lnTo>
                  <a:lnTo>
                    <a:pt x="7559" y="157"/>
                  </a:lnTo>
                  <a:lnTo>
                    <a:pt x="7540" y="159"/>
                  </a:lnTo>
                  <a:lnTo>
                    <a:pt x="7524" y="159"/>
                  </a:lnTo>
                  <a:lnTo>
                    <a:pt x="7490" y="158"/>
                  </a:lnTo>
                  <a:lnTo>
                    <a:pt x="7447" y="155"/>
                  </a:lnTo>
                  <a:lnTo>
                    <a:pt x="7396" y="152"/>
                  </a:lnTo>
                  <a:lnTo>
                    <a:pt x="7337" y="148"/>
                  </a:lnTo>
                  <a:lnTo>
                    <a:pt x="7275" y="144"/>
                  </a:lnTo>
                  <a:lnTo>
                    <a:pt x="7206" y="140"/>
                  </a:lnTo>
                  <a:lnTo>
                    <a:pt x="7134" y="137"/>
                  </a:lnTo>
                  <a:lnTo>
                    <a:pt x="7060" y="133"/>
                  </a:lnTo>
                  <a:lnTo>
                    <a:pt x="6983" y="132"/>
                  </a:lnTo>
                  <a:lnTo>
                    <a:pt x="6909" y="132"/>
                  </a:lnTo>
                  <a:lnTo>
                    <a:pt x="6870" y="133"/>
                  </a:lnTo>
                  <a:lnTo>
                    <a:pt x="6834" y="136"/>
                  </a:lnTo>
                  <a:lnTo>
                    <a:pt x="6796" y="137"/>
                  </a:lnTo>
                  <a:lnTo>
                    <a:pt x="6760" y="140"/>
                  </a:lnTo>
                  <a:lnTo>
                    <a:pt x="6725" y="143"/>
                  </a:lnTo>
                  <a:lnTo>
                    <a:pt x="6691" y="148"/>
                  </a:lnTo>
                  <a:lnTo>
                    <a:pt x="6657" y="153"/>
                  </a:lnTo>
                  <a:lnTo>
                    <a:pt x="6625" y="159"/>
                  </a:lnTo>
                  <a:lnTo>
                    <a:pt x="6593" y="165"/>
                  </a:lnTo>
                  <a:lnTo>
                    <a:pt x="6564" y="173"/>
                  </a:lnTo>
                  <a:lnTo>
                    <a:pt x="6536" y="182"/>
                  </a:lnTo>
                  <a:lnTo>
                    <a:pt x="6510" y="192"/>
                  </a:lnTo>
                  <a:lnTo>
                    <a:pt x="6484" y="202"/>
                  </a:lnTo>
                  <a:lnTo>
                    <a:pt x="6460" y="212"/>
                  </a:lnTo>
                  <a:lnTo>
                    <a:pt x="6435" y="219"/>
                  </a:lnTo>
                  <a:lnTo>
                    <a:pt x="6411" y="224"/>
                  </a:lnTo>
                  <a:lnTo>
                    <a:pt x="6387" y="228"/>
                  </a:lnTo>
                  <a:lnTo>
                    <a:pt x="6363" y="229"/>
                  </a:lnTo>
                  <a:lnTo>
                    <a:pt x="6340" y="230"/>
                  </a:lnTo>
                  <a:lnTo>
                    <a:pt x="6316" y="229"/>
                  </a:lnTo>
                  <a:lnTo>
                    <a:pt x="6291" y="226"/>
                  </a:lnTo>
                  <a:lnTo>
                    <a:pt x="6268" y="224"/>
                  </a:lnTo>
                  <a:lnTo>
                    <a:pt x="6245" y="221"/>
                  </a:lnTo>
                  <a:lnTo>
                    <a:pt x="6220" y="216"/>
                  </a:lnTo>
                  <a:lnTo>
                    <a:pt x="6173" y="205"/>
                  </a:lnTo>
                  <a:lnTo>
                    <a:pt x="6123" y="192"/>
                  </a:lnTo>
                  <a:lnTo>
                    <a:pt x="6073" y="180"/>
                  </a:lnTo>
                  <a:lnTo>
                    <a:pt x="6021" y="168"/>
                  </a:lnTo>
                  <a:lnTo>
                    <a:pt x="5994" y="162"/>
                  </a:lnTo>
                  <a:lnTo>
                    <a:pt x="5968" y="157"/>
                  </a:lnTo>
                  <a:lnTo>
                    <a:pt x="5939" y="152"/>
                  </a:lnTo>
                  <a:lnTo>
                    <a:pt x="5910" y="148"/>
                  </a:lnTo>
                  <a:lnTo>
                    <a:pt x="5881" y="146"/>
                  </a:lnTo>
                  <a:lnTo>
                    <a:pt x="5851" y="143"/>
                  </a:lnTo>
                  <a:lnTo>
                    <a:pt x="5820" y="142"/>
                  </a:lnTo>
                  <a:lnTo>
                    <a:pt x="5789" y="143"/>
                  </a:lnTo>
                  <a:lnTo>
                    <a:pt x="5756" y="144"/>
                  </a:lnTo>
                  <a:lnTo>
                    <a:pt x="5723" y="148"/>
                  </a:lnTo>
                  <a:lnTo>
                    <a:pt x="5688" y="152"/>
                  </a:lnTo>
                  <a:lnTo>
                    <a:pt x="5653" y="159"/>
                  </a:lnTo>
                  <a:lnTo>
                    <a:pt x="5615" y="165"/>
                  </a:lnTo>
                  <a:lnTo>
                    <a:pt x="5573" y="171"/>
                  </a:lnTo>
                  <a:lnTo>
                    <a:pt x="5530" y="175"/>
                  </a:lnTo>
                  <a:lnTo>
                    <a:pt x="5483" y="180"/>
                  </a:lnTo>
                  <a:lnTo>
                    <a:pt x="5434" y="182"/>
                  </a:lnTo>
                  <a:lnTo>
                    <a:pt x="5383" y="185"/>
                  </a:lnTo>
                  <a:lnTo>
                    <a:pt x="5332" y="187"/>
                  </a:lnTo>
                  <a:lnTo>
                    <a:pt x="5278" y="188"/>
                  </a:lnTo>
                  <a:lnTo>
                    <a:pt x="5166" y="189"/>
                  </a:lnTo>
                  <a:lnTo>
                    <a:pt x="5051" y="190"/>
                  </a:lnTo>
                  <a:lnTo>
                    <a:pt x="4933" y="190"/>
                  </a:lnTo>
                  <a:lnTo>
                    <a:pt x="4812" y="191"/>
                  </a:lnTo>
                  <a:lnTo>
                    <a:pt x="4753" y="192"/>
                  </a:lnTo>
                  <a:lnTo>
                    <a:pt x="4694" y="193"/>
                  </a:lnTo>
                  <a:lnTo>
                    <a:pt x="4635" y="195"/>
                  </a:lnTo>
                  <a:lnTo>
                    <a:pt x="4577" y="198"/>
                  </a:lnTo>
                  <a:lnTo>
                    <a:pt x="4520" y="201"/>
                  </a:lnTo>
                  <a:lnTo>
                    <a:pt x="4464" y="206"/>
                  </a:lnTo>
                  <a:lnTo>
                    <a:pt x="4409" y="212"/>
                  </a:lnTo>
                  <a:lnTo>
                    <a:pt x="4355" y="218"/>
                  </a:lnTo>
                  <a:lnTo>
                    <a:pt x="4304" y="225"/>
                  </a:lnTo>
                  <a:lnTo>
                    <a:pt x="4253" y="233"/>
                  </a:lnTo>
                  <a:lnTo>
                    <a:pt x="4207" y="243"/>
                  </a:lnTo>
                  <a:lnTo>
                    <a:pt x="4161" y="255"/>
                  </a:lnTo>
                  <a:lnTo>
                    <a:pt x="4118" y="268"/>
                  </a:lnTo>
                  <a:lnTo>
                    <a:pt x="4078" y="282"/>
                  </a:lnTo>
                  <a:lnTo>
                    <a:pt x="4041" y="298"/>
                  </a:lnTo>
                  <a:lnTo>
                    <a:pt x="4007" y="317"/>
                  </a:lnTo>
                  <a:lnTo>
                    <a:pt x="3943" y="351"/>
                  </a:lnTo>
                  <a:lnTo>
                    <a:pt x="3881" y="383"/>
                  </a:lnTo>
                  <a:lnTo>
                    <a:pt x="3824" y="411"/>
                  </a:lnTo>
                  <a:lnTo>
                    <a:pt x="3768" y="436"/>
                  </a:lnTo>
                  <a:lnTo>
                    <a:pt x="3716" y="458"/>
                  </a:lnTo>
                  <a:lnTo>
                    <a:pt x="3664" y="480"/>
                  </a:lnTo>
                  <a:lnTo>
                    <a:pt x="3614" y="499"/>
                  </a:lnTo>
                  <a:lnTo>
                    <a:pt x="3565" y="517"/>
                  </a:lnTo>
                  <a:lnTo>
                    <a:pt x="3517" y="534"/>
                  </a:lnTo>
                  <a:lnTo>
                    <a:pt x="3471" y="548"/>
                  </a:lnTo>
                  <a:lnTo>
                    <a:pt x="3423" y="563"/>
                  </a:lnTo>
                  <a:lnTo>
                    <a:pt x="3377" y="577"/>
                  </a:lnTo>
                  <a:lnTo>
                    <a:pt x="3329" y="591"/>
                  </a:lnTo>
                  <a:lnTo>
                    <a:pt x="3282" y="605"/>
                  </a:lnTo>
                  <a:lnTo>
                    <a:pt x="3232" y="618"/>
                  </a:lnTo>
                  <a:lnTo>
                    <a:pt x="3183" y="632"/>
                  </a:lnTo>
                  <a:lnTo>
                    <a:pt x="3159" y="638"/>
                  </a:lnTo>
                  <a:lnTo>
                    <a:pt x="3134" y="643"/>
                  </a:lnTo>
                  <a:lnTo>
                    <a:pt x="3109" y="647"/>
                  </a:lnTo>
                  <a:lnTo>
                    <a:pt x="3086" y="650"/>
                  </a:lnTo>
                  <a:lnTo>
                    <a:pt x="3039" y="656"/>
                  </a:lnTo>
                  <a:lnTo>
                    <a:pt x="2994" y="659"/>
                  </a:lnTo>
                  <a:lnTo>
                    <a:pt x="2948" y="661"/>
                  </a:lnTo>
                  <a:lnTo>
                    <a:pt x="2902" y="663"/>
                  </a:lnTo>
                  <a:lnTo>
                    <a:pt x="2854" y="666"/>
                  </a:lnTo>
                  <a:lnTo>
                    <a:pt x="2804" y="670"/>
                  </a:lnTo>
                  <a:lnTo>
                    <a:pt x="2778" y="672"/>
                  </a:lnTo>
                  <a:lnTo>
                    <a:pt x="2751" y="677"/>
                  </a:lnTo>
                  <a:lnTo>
                    <a:pt x="2723" y="681"/>
                  </a:lnTo>
                  <a:lnTo>
                    <a:pt x="2696" y="685"/>
                  </a:lnTo>
                  <a:lnTo>
                    <a:pt x="2665" y="692"/>
                  </a:lnTo>
                  <a:lnTo>
                    <a:pt x="2635" y="700"/>
                  </a:lnTo>
                  <a:lnTo>
                    <a:pt x="2603" y="708"/>
                  </a:lnTo>
                  <a:lnTo>
                    <a:pt x="2569" y="718"/>
                  </a:lnTo>
                  <a:lnTo>
                    <a:pt x="2535" y="730"/>
                  </a:lnTo>
                  <a:lnTo>
                    <a:pt x="2498" y="743"/>
                  </a:lnTo>
                  <a:lnTo>
                    <a:pt x="2462" y="758"/>
                  </a:lnTo>
                  <a:lnTo>
                    <a:pt x="2423" y="774"/>
                  </a:lnTo>
                  <a:lnTo>
                    <a:pt x="2381" y="792"/>
                  </a:lnTo>
                  <a:lnTo>
                    <a:pt x="2339" y="812"/>
                  </a:lnTo>
                  <a:lnTo>
                    <a:pt x="2293" y="834"/>
                  </a:lnTo>
                  <a:lnTo>
                    <a:pt x="2248" y="858"/>
                  </a:lnTo>
                  <a:lnTo>
                    <a:pt x="2198" y="884"/>
                  </a:lnTo>
                  <a:lnTo>
                    <a:pt x="2150" y="908"/>
                  </a:lnTo>
                  <a:lnTo>
                    <a:pt x="2100" y="933"/>
                  </a:lnTo>
                  <a:lnTo>
                    <a:pt x="2052" y="955"/>
                  </a:lnTo>
                  <a:lnTo>
                    <a:pt x="2003" y="977"/>
                  </a:lnTo>
                  <a:lnTo>
                    <a:pt x="1955" y="997"/>
                  </a:lnTo>
                  <a:lnTo>
                    <a:pt x="1906" y="1018"/>
                  </a:lnTo>
                  <a:lnTo>
                    <a:pt x="1858" y="1037"/>
                  </a:lnTo>
                  <a:lnTo>
                    <a:pt x="1762" y="1072"/>
                  </a:lnTo>
                  <a:lnTo>
                    <a:pt x="1668" y="1107"/>
                  </a:lnTo>
                  <a:lnTo>
                    <a:pt x="1575" y="1139"/>
                  </a:lnTo>
                  <a:lnTo>
                    <a:pt x="1484" y="1168"/>
                  </a:lnTo>
                  <a:lnTo>
                    <a:pt x="1395" y="1198"/>
                  </a:lnTo>
                  <a:lnTo>
                    <a:pt x="1308" y="1227"/>
                  </a:lnTo>
                  <a:lnTo>
                    <a:pt x="1226" y="1254"/>
                  </a:lnTo>
                  <a:lnTo>
                    <a:pt x="1147" y="1284"/>
                  </a:lnTo>
                  <a:lnTo>
                    <a:pt x="1109" y="1299"/>
                  </a:lnTo>
                  <a:lnTo>
                    <a:pt x="1071" y="1313"/>
                  </a:lnTo>
                  <a:lnTo>
                    <a:pt x="1035" y="1329"/>
                  </a:lnTo>
                  <a:lnTo>
                    <a:pt x="999" y="1344"/>
                  </a:lnTo>
                  <a:lnTo>
                    <a:pt x="966" y="1360"/>
                  </a:lnTo>
                  <a:lnTo>
                    <a:pt x="934" y="1377"/>
                  </a:lnTo>
                  <a:lnTo>
                    <a:pt x="902" y="1394"/>
                  </a:lnTo>
                  <a:lnTo>
                    <a:pt x="872" y="1411"/>
                  </a:lnTo>
                  <a:lnTo>
                    <a:pt x="841" y="1430"/>
                  </a:lnTo>
                  <a:lnTo>
                    <a:pt x="808" y="1447"/>
                  </a:lnTo>
                  <a:lnTo>
                    <a:pt x="774" y="1466"/>
                  </a:lnTo>
                  <a:lnTo>
                    <a:pt x="740" y="1484"/>
                  </a:lnTo>
                  <a:lnTo>
                    <a:pt x="664" y="1519"/>
                  </a:lnTo>
                  <a:lnTo>
                    <a:pt x="587" y="1557"/>
                  </a:lnTo>
                  <a:lnTo>
                    <a:pt x="508" y="1592"/>
                  </a:lnTo>
                  <a:lnTo>
                    <a:pt x="428" y="1628"/>
                  </a:lnTo>
                  <a:lnTo>
                    <a:pt x="352" y="1665"/>
                  </a:lnTo>
                  <a:lnTo>
                    <a:pt x="278" y="1700"/>
                  </a:lnTo>
                  <a:lnTo>
                    <a:pt x="243" y="1718"/>
                  </a:lnTo>
                  <a:lnTo>
                    <a:pt x="210" y="1735"/>
                  </a:lnTo>
                  <a:lnTo>
                    <a:pt x="177" y="1753"/>
                  </a:lnTo>
                  <a:lnTo>
                    <a:pt x="148" y="1770"/>
                  </a:lnTo>
                  <a:lnTo>
                    <a:pt x="120" y="1788"/>
                  </a:lnTo>
                  <a:lnTo>
                    <a:pt x="94" y="1804"/>
                  </a:lnTo>
                  <a:lnTo>
                    <a:pt x="72" y="1822"/>
                  </a:lnTo>
                  <a:lnTo>
                    <a:pt x="51" y="1839"/>
                  </a:lnTo>
                  <a:lnTo>
                    <a:pt x="34" y="1854"/>
                  </a:lnTo>
                  <a:lnTo>
                    <a:pt x="20" y="1871"/>
                  </a:lnTo>
                  <a:lnTo>
                    <a:pt x="10" y="1886"/>
                  </a:lnTo>
                  <a:lnTo>
                    <a:pt x="2" y="1902"/>
                  </a:lnTo>
                  <a:lnTo>
                    <a:pt x="0" y="1918"/>
                  </a:lnTo>
                  <a:lnTo>
                    <a:pt x="0" y="1934"/>
                  </a:lnTo>
                  <a:lnTo>
                    <a:pt x="6" y="1950"/>
                  </a:lnTo>
                  <a:lnTo>
                    <a:pt x="14" y="1964"/>
                  </a:lnTo>
                  <a:lnTo>
                    <a:pt x="59" y="1980"/>
                  </a:lnTo>
                  <a:lnTo>
                    <a:pt x="173" y="2000"/>
                  </a:lnTo>
                  <a:lnTo>
                    <a:pt x="347" y="2023"/>
                  </a:lnTo>
                  <a:lnTo>
                    <a:pt x="581" y="2049"/>
                  </a:lnTo>
                  <a:lnTo>
                    <a:pt x="868" y="2077"/>
                  </a:lnTo>
                  <a:lnTo>
                    <a:pt x="1208" y="2108"/>
                  </a:lnTo>
                  <a:lnTo>
                    <a:pt x="1591" y="2139"/>
                  </a:lnTo>
                  <a:lnTo>
                    <a:pt x="2016" y="2171"/>
                  </a:lnTo>
                  <a:lnTo>
                    <a:pt x="2478" y="2206"/>
                  </a:lnTo>
                  <a:lnTo>
                    <a:pt x="2976" y="2238"/>
                  </a:lnTo>
                  <a:lnTo>
                    <a:pt x="3499" y="2271"/>
                  </a:lnTo>
                  <a:lnTo>
                    <a:pt x="4049" y="2301"/>
                  </a:lnTo>
                  <a:lnTo>
                    <a:pt x="4620" y="2330"/>
                  </a:lnTo>
                  <a:lnTo>
                    <a:pt x="5207" y="2358"/>
                  </a:lnTo>
                  <a:lnTo>
                    <a:pt x="5806" y="2382"/>
                  </a:lnTo>
                  <a:lnTo>
                    <a:pt x="6412" y="2403"/>
                  </a:lnTo>
                  <a:lnTo>
                    <a:pt x="7023" y="2420"/>
                  </a:lnTo>
                  <a:lnTo>
                    <a:pt x="7632" y="2433"/>
                  </a:lnTo>
                  <a:lnTo>
                    <a:pt x="8237" y="2441"/>
                  </a:lnTo>
                  <a:lnTo>
                    <a:pt x="8834" y="2445"/>
                  </a:lnTo>
                  <a:lnTo>
                    <a:pt x="9416" y="2442"/>
                  </a:lnTo>
                  <a:lnTo>
                    <a:pt x="9983" y="2433"/>
                  </a:lnTo>
                  <a:lnTo>
                    <a:pt x="10525" y="2417"/>
                  </a:lnTo>
                  <a:lnTo>
                    <a:pt x="11044" y="2394"/>
                  </a:lnTo>
                  <a:lnTo>
                    <a:pt x="11532" y="2363"/>
                  </a:lnTo>
                  <a:lnTo>
                    <a:pt x="11985" y="2324"/>
                  </a:lnTo>
                  <a:lnTo>
                    <a:pt x="12400" y="2277"/>
                  </a:lnTo>
                  <a:lnTo>
                    <a:pt x="12772" y="2219"/>
                  </a:lnTo>
                  <a:lnTo>
                    <a:pt x="13097" y="2151"/>
                  </a:lnTo>
                  <a:lnTo>
                    <a:pt x="13372" y="2073"/>
                  </a:lnTo>
                  <a:lnTo>
                    <a:pt x="13591" y="1985"/>
                  </a:lnTo>
                  <a:lnTo>
                    <a:pt x="13750" y="188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8" name="Freeform 304">
              <a:extLst>
                <a:ext uri="{FF2B5EF4-FFF2-40B4-BE49-F238E27FC236}">
                  <a16:creationId xmlns:a16="http://schemas.microsoft.com/office/drawing/2014/main" id="{B5AAE120-13F5-48D1-B06D-B9A3E87671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" y="2421"/>
              <a:ext cx="1531" cy="274"/>
            </a:xfrm>
            <a:custGeom>
              <a:avLst/>
              <a:gdLst>
                <a:gd name="T0" fmla="*/ 13506 w 13777"/>
                <a:gd name="T1" fmla="*/ 1624 h 2466"/>
                <a:gd name="T2" fmla="*/ 13305 w 13777"/>
                <a:gd name="T3" fmla="*/ 1454 h 2466"/>
                <a:gd name="T4" fmla="*/ 13158 w 13777"/>
                <a:gd name="T5" fmla="*/ 1375 h 2466"/>
                <a:gd name="T6" fmla="*/ 12966 w 13777"/>
                <a:gd name="T7" fmla="*/ 1334 h 2466"/>
                <a:gd name="T8" fmla="*/ 12733 w 13777"/>
                <a:gd name="T9" fmla="*/ 1260 h 2466"/>
                <a:gd name="T10" fmla="*/ 12520 w 13777"/>
                <a:gd name="T11" fmla="*/ 1141 h 2466"/>
                <a:gd name="T12" fmla="*/ 12509 w 13777"/>
                <a:gd name="T13" fmla="*/ 1046 h 2466"/>
                <a:gd name="T14" fmla="*/ 12471 w 13777"/>
                <a:gd name="T15" fmla="*/ 989 h 2466"/>
                <a:gd name="T16" fmla="*/ 12391 w 13777"/>
                <a:gd name="T17" fmla="*/ 931 h 2466"/>
                <a:gd name="T18" fmla="*/ 12314 w 13777"/>
                <a:gd name="T19" fmla="*/ 896 h 2466"/>
                <a:gd name="T20" fmla="*/ 12140 w 13777"/>
                <a:gd name="T21" fmla="*/ 843 h 2466"/>
                <a:gd name="T22" fmla="*/ 11749 w 13777"/>
                <a:gd name="T23" fmla="*/ 768 h 2466"/>
                <a:gd name="T24" fmla="*/ 11336 w 13777"/>
                <a:gd name="T25" fmla="*/ 618 h 2466"/>
                <a:gd name="T26" fmla="*/ 11103 w 13777"/>
                <a:gd name="T27" fmla="*/ 525 h 2466"/>
                <a:gd name="T28" fmla="*/ 11037 w 13777"/>
                <a:gd name="T29" fmla="*/ 454 h 2466"/>
                <a:gd name="T30" fmla="*/ 10913 w 13777"/>
                <a:gd name="T31" fmla="*/ 340 h 2466"/>
                <a:gd name="T32" fmla="*/ 10773 w 13777"/>
                <a:gd name="T33" fmla="*/ 278 h 2466"/>
                <a:gd name="T34" fmla="*/ 10597 w 13777"/>
                <a:gd name="T35" fmla="*/ 242 h 2466"/>
                <a:gd name="T36" fmla="*/ 10133 w 13777"/>
                <a:gd name="T37" fmla="*/ 199 h 2466"/>
                <a:gd name="T38" fmla="*/ 9818 w 13777"/>
                <a:gd name="T39" fmla="*/ 133 h 2466"/>
                <a:gd name="T40" fmla="*/ 9452 w 13777"/>
                <a:gd name="T41" fmla="*/ 135 h 2466"/>
                <a:gd name="T42" fmla="*/ 9162 w 13777"/>
                <a:gd name="T43" fmla="*/ 116 h 2466"/>
                <a:gd name="T44" fmla="*/ 8811 w 13777"/>
                <a:gd name="T45" fmla="*/ 36 h 2466"/>
                <a:gd name="T46" fmla="*/ 8537 w 13777"/>
                <a:gd name="T47" fmla="*/ 22 h 2466"/>
                <a:gd name="T48" fmla="*/ 8358 w 13777"/>
                <a:gd name="T49" fmla="*/ 27 h 2466"/>
                <a:gd name="T50" fmla="*/ 7949 w 13777"/>
                <a:gd name="T51" fmla="*/ 90 h 2466"/>
                <a:gd name="T52" fmla="*/ 7609 w 13777"/>
                <a:gd name="T53" fmla="*/ 173 h 2466"/>
                <a:gd name="T54" fmla="*/ 7500 w 13777"/>
                <a:gd name="T55" fmla="*/ 178 h 2466"/>
                <a:gd name="T56" fmla="*/ 7216 w 13777"/>
                <a:gd name="T57" fmla="*/ 150 h 2466"/>
                <a:gd name="T58" fmla="*/ 6844 w 13777"/>
                <a:gd name="T59" fmla="*/ 146 h 2466"/>
                <a:gd name="T60" fmla="*/ 6634 w 13777"/>
                <a:gd name="T61" fmla="*/ 158 h 2466"/>
                <a:gd name="T62" fmla="*/ 6498 w 13777"/>
                <a:gd name="T63" fmla="*/ 223 h 2466"/>
                <a:gd name="T64" fmla="*/ 6326 w 13777"/>
                <a:gd name="T65" fmla="*/ 228 h 2466"/>
                <a:gd name="T66" fmla="*/ 6180 w 13777"/>
                <a:gd name="T67" fmla="*/ 226 h 2466"/>
                <a:gd name="T68" fmla="*/ 5949 w 13777"/>
                <a:gd name="T69" fmla="*/ 162 h 2466"/>
                <a:gd name="T70" fmla="*/ 5764 w 13777"/>
                <a:gd name="T71" fmla="*/ 144 h 2466"/>
                <a:gd name="T72" fmla="*/ 5584 w 13777"/>
                <a:gd name="T73" fmla="*/ 191 h 2466"/>
                <a:gd name="T74" fmla="*/ 5288 w 13777"/>
                <a:gd name="T75" fmla="*/ 208 h 2466"/>
                <a:gd name="T76" fmla="*/ 4645 w 13777"/>
                <a:gd name="T77" fmla="*/ 195 h 2466"/>
                <a:gd name="T78" fmla="*/ 4367 w 13777"/>
                <a:gd name="T79" fmla="*/ 238 h 2466"/>
                <a:gd name="T80" fmla="*/ 4124 w 13777"/>
                <a:gd name="T81" fmla="*/ 268 h 2466"/>
                <a:gd name="T82" fmla="*/ 3839 w 13777"/>
                <a:gd name="T83" fmla="*/ 430 h 2466"/>
                <a:gd name="T84" fmla="*/ 3578 w 13777"/>
                <a:gd name="T85" fmla="*/ 537 h 2466"/>
                <a:gd name="T86" fmla="*/ 3295 w 13777"/>
                <a:gd name="T87" fmla="*/ 625 h 2466"/>
                <a:gd name="T88" fmla="*/ 3097 w 13777"/>
                <a:gd name="T89" fmla="*/ 671 h 2466"/>
                <a:gd name="T90" fmla="*/ 2813 w 13777"/>
                <a:gd name="T91" fmla="*/ 669 h 2466"/>
                <a:gd name="T92" fmla="*/ 2616 w 13777"/>
                <a:gd name="T93" fmla="*/ 728 h 2466"/>
                <a:gd name="T94" fmla="*/ 2476 w 13777"/>
                <a:gd name="T95" fmla="*/ 777 h 2466"/>
                <a:gd name="T96" fmla="*/ 2155 w 13777"/>
                <a:gd name="T97" fmla="*/ 909 h 2466"/>
                <a:gd name="T98" fmla="*/ 1920 w 13777"/>
                <a:gd name="T99" fmla="*/ 1038 h 2466"/>
                <a:gd name="T100" fmla="*/ 1490 w 13777"/>
                <a:gd name="T101" fmla="*/ 1168 h 2466"/>
                <a:gd name="T102" fmla="*/ 1077 w 13777"/>
                <a:gd name="T103" fmla="*/ 1313 h 2466"/>
                <a:gd name="T104" fmla="*/ 906 w 13777"/>
                <a:gd name="T105" fmla="*/ 1395 h 2466"/>
                <a:gd name="T106" fmla="*/ 592 w 13777"/>
                <a:gd name="T107" fmla="*/ 1556 h 2466"/>
                <a:gd name="T108" fmla="*/ 258 w 13777"/>
                <a:gd name="T109" fmla="*/ 1738 h 2466"/>
                <a:gd name="T110" fmla="*/ 104 w 13777"/>
                <a:gd name="T111" fmla="*/ 1814 h 2466"/>
                <a:gd name="T112" fmla="*/ 22 w 13777"/>
                <a:gd name="T113" fmla="*/ 1918 h 2466"/>
                <a:gd name="T114" fmla="*/ 28 w 13777"/>
                <a:gd name="T115" fmla="*/ 1964 h 2466"/>
                <a:gd name="T116" fmla="*/ 1217 w 13777"/>
                <a:gd name="T117" fmla="*/ 2129 h 2466"/>
                <a:gd name="T118" fmla="*/ 4060 w 13777"/>
                <a:gd name="T119" fmla="*/ 2300 h 2466"/>
                <a:gd name="T120" fmla="*/ 7642 w 13777"/>
                <a:gd name="T121" fmla="*/ 2443 h 2466"/>
                <a:gd name="T122" fmla="*/ 11053 w 13777"/>
                <a:gd name="T123" fmla="*/ 2394 h 2466"/>
                <a:gd name="T124" fmla="*/ 12780 w 13777"/>
                <a:gd name="T125" fmla="*/ 2219 h 2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77" h="2466">
                  <a:moveTo>
                    <a:pt x="13753" y="1903"/>
                  </a:moveTo>
                  <a:lnTo>
                    <a:pt x="13732" y="1880"/>
                  </a:lnTo>
                  <a:lnTo>
                    <a:pt x="13747" y="1866"/>
                  </a:lnTo>
                  <a:lnTo>
                    <a:pt x="13768" y="1888"/>
                  </a:lnTo>
                  <a:lnTo>
                    <a:pt x="13753" y="1903"/>
                  </a:lnTo>
                  <a:close/>
                  <a:moveTo>
                    <a:pt x="13732" y="1880"/>
                  </a:moveTo>
                  <a:lnTo>
                    <a:pt x="13731" y="1880"/>
                  </a:lnTo>
                  <a:lnTo>
                    <a:pt x="13731" y="1880"/>
                  </a:lnTo>
                  <a:lnTo>
                    <a:pt x="13739" y="1873"/>
                  </a:lnTo>
                  <a:lnTo>
                    <a:pt x="13732" y="1880"/>
                  </a:lnTo>
                  <a:close/>
                  <a:moveTo>
                    <a:pt x="13731" y="1880"/>
                  </a:moveTo>
                  <a:lnTo>
                    <a:pt x="13676" y="1820"/>
                  </a:lnTo>
                  <a:lnTo>
                    <a:pt x="13692" y="1806"/>
                  </a:lnTo>
                  <a:lnTo>
                    <a:pt x="13747" y="1866"/>
                  </a:lnTo>
                  <a:lnTo>
                    <a:pt x="13731" y="1880"/>
                  </a:lnTo>
                  <a:close/>
                  <a:moveTo>
                    <a:pt x="13691" y="1806"/>
                  </a:moveTo>
                  <a:lnTo>
                    <a:pt x="13692" y="1807"/>
                  </a:lnTo>
                  <a:lnTo>
                    <a:pt x="13692" y="1806"/>
                  </a:lnTo>
                  <a:lnTo>
                    <a:pt x="13684" y="1813"/>
                  </a:lnTo>
                  <a:lnTo>
                    <a:pt x="13691" y="1806"/>
                  </a:lnTo>
                  <a:close/>
                  <a:moveTo>
                    <a:pt x="13676" y="1821"/>
                  </a:moveTo>
                  <a:lnTo>
                    <a:pt x="13637" y="1781"/>
                  </a:lnTo>
                  <a:lnTo>
                    <a:pt x="13652" y="1766"/>
                  </a:lnTo>
                  <a:lnTo>
                    <a:pt x="13691" y="1806"/>
                  </a:lnTo>
                  <a:lnTo>
                    <a:pt x="13676" y="1821"/>
                  </a:lnTo>
                  <a:close/>
                  <a:moveTo>
                    <a:pt x="13652" y="1766"/>
                  </a:moveTo>
                  <a:lnTo>
                    <a:pt x="13651" y="1764"/>
                  </a:lnTo>
                  <a:lnTo>
                    <a:pt x="13652" y="1766"/>
                  </a:lnTo>
                  <a:lnTo>
                    <a:pt x="13645" y="1773"/>
                  </a:lnTo>
                  <a:lnTo>
                    <a:pt x="13652" y="1766"/>
                  </a:lnTo>
                  <a:close/>
                  <a:moveTo>
                    <a:pt x="13637" y="1781"/>
                  </a:moveTo>
                  <a:lnTo>
                    <a:pt x="13593" y="1736"/>
                  </a:lnTo>
                  <a:lnTo>
                    <a:pt x="13608" y="1721"/>
                  </a:lnTo>
                  <a:lnTo>
                    <a:pt x="13652" y="1766"/>
                  </a:lnTo>
                  <a:lnTo>
                    <a:pt x="13637" y="1781"/>
                  </a:lnTo>
                  <a:close/>
                  <a:moveTo>
                    <a:pt x="13608" y="1721"/>
                  </a:moveTo>
                  <a:lnTo>
                    <a:pt x="13610" y="1723"/>
                  </a:lnTo>
                  <a:lnTo>
                    <a:pt x="13608" y="1721"/>
                  </a:lnTo>
                  <a:lnTo>
                    <a:pt x="13601" y="1729"/>
                  </a:lnTo>
                  <a:lnTo>
                    <a:pt x="13608" y="1721"/>
                  </a:lnTo>
                  <a:close/>
                  <a:moveTo>
                    <a:pt x="13593" y="1736"/>
                  </a:moveTo>
                  <a:lnTo>
                    <a:pt x="13544" y="1689"/>
                  </a:lnTo>
                  <a:lnTo>
                    <a:pt x="13559" y="1674"/>
                  </a:lnTo>
                  <a:lnTo>
                    <a:pt x="13608" y="1721"/>
                  </a:lnTo>
                  <a:lnTo>
                    <a:pt x="13593" y="1736"/>
                  </a:lnTo>
                  <a:close/>
                  <a:moveTo>
                    <a:pt x="13559" y="1674"/>
                  </a:moveTo>
                  <a:lnTo>
                    <a:pt x="13558" y="1673"/>
                  </a:lnTo>
                  <a:lnTo>
                    <a:pt x="13559" y="1674"/>
                  </a:lnTo>
                  <a:lnTo>
                    <a:pt x="13552" y="1681"/>
                  </a:lnTo>
                  <a:lnTo>
                    <a:pt x="13559" y="1674"/>
                  </a:lnTo>
                  <a:close/>
                  <a:moveTo>
                    <a:pt x="13545" y="1689"/>
                  </a:moveTo>
                  <a:lnTo>
                    <a:pt x="13491" y="1639"/>
                  </a:lnTo>
                  <a:lnTo>
                    <a:pt x="13506" y="1624"/>
                  </a:lnTo>
                  <a:lnTo>
                    <a:pt x="13559" y="1674"/>
                  </a:lnTo>
                  <a:lnTo>
                    <a:pt x="13545" y="1689"/>
                  </a:lnTo>
                  <a:close/>
                  <a:moveTo>
                    <a:pt x="13506" y="1624"/>
                  </a:moveTo>
                  <a:lnTo>
                    <a:pt x="13506" y="1624"/>
                  </a:lnTo>
                  <a:lnTo>
                    <a:pt x="13506" y="1624"/>
                  </a:lnTo>
                  <a:lnTo>
                    <a:pt x="13499" y="1631"/>
                  </a:lnTo>
                  <a:lnTo>
                    <a:pt x="13506" y="1624"/>
                  </a:lnTo>
                  <a:close/>
                  <a:moveTo>
                    <a:pt x="13492" y="1639"/>
                  </a:moveTo>
                  <a:lnTo>
                    <a:pt x="13435" y="1589"/>
                  </a:lnTo>
                  <a:lnTo>
                    <a:pt x="13450" y="1574"/>
                  </a:lnTo>
                  <a:lnTo>
                    <a:pt x="13506" y="1624"/>
                  </a:lnTo>
                  <a:lnTo>
                    <a:pt x="13492" y="1639"/>
                  </a:lnTo>
                  <a:close/>
                  <a:moveTo>
                    <a:pt x="13450" y="1573"/>
                  </a:moveTo>
                  <a:lnTo>
                    <a:pt x="13450" y="1573"/>
                  </a:lnTo>
                  <a:lnTo>
                    <a:pt x="13450" y="1574"/>
                  </a:lnTo>
                  <a:lnTo>
                    <a:pt x="13442" y="1581"/>
                  </a:lnTo>
                  <a:lnTo>
                    <a:pt x="13450" y="1573"/>
                  </a:lnTo>
                  <a:close/>
                  <a:moveTo>
                    <a:pt x="13435" y="1589"/>
                  </a:moveTo>
                  <a:lnTo>
                    <a:pt x="13379" y="1540"/>
                  </a:lnTo>
                  <a:lnTo>
                    <a:pt x="13392" y="1524"/>
                  </a:lnTo>
                  <a:lnTo>
                    <a:pt x="13450" y="1573"/>
                  </a:lnTo>
                  <a:lnTo>
                    <a:pt x="13435" y="1589"/>
                  </a:lnTo>
                  <a:close/>
                  <a:moveTo>
                    <a:pt x="13392" y="1523"/>
                  </a:moveTo>
                  <a:lnTo>
                    <a:pt x="13392" y="1523"/>
                  </a:lnTo>
                  <a:lnTo>
                    <a:pt x="13392" y="1524"/>
                  </a:lnTo>
                  <a:lnTo>
                    <a:pt x="13385" y="1532"/>
                  </a:lnTo>
                  <a:lnTo>
                    <a:pt x="13392" y="1523"/>
                  </a:lnTo>
                  <a:close/>
                  <a:moveTo>
                    <a:pt x="13379" y="1540"/>
                  </a:moveTo>
                  <a:lnTo>
                    <a:pt x="13349" y="1516"/>
                  </a:lnTo>
                  <a:lnTo>
                    <a:pt x="13363" y="1500"/>
                  </a:lnTo>
                  <a:lnTo>
                    <a:pt x="13392" y="1523"/>
                  </a:lnTo>
                  <a:lnTo>
                    <a:pt x="13379" y="1540"/>
                  </a:lnTo>
                  <a:close/>
                  <a:moveTo>
                    <a:pt x="13363" y="1500"/>
                  </a:moveTo>
                  <a:lnTo>
                    <a:pt x="13362" y="1499"/>
                  </a:lnTo>
                  <a:lnTo>
                    <a:pt x="13363" y="1500"/>
                  </a:lnTo>
                  <a:lnTo>
                    <a:pt x="13357" y="1508"/>
                  </a:lnTo>
                  <a:lnTo>
                    <a:pt x="13363" y="1500"/>
                  </a:lnTo>
                  <a:close/>
                  <a:moveTo>
                    <a:pt x="13349" y="1517"/>
                  </a:moveTo>
                  <a:lnTo>
                    <a:pt x="13320" y="1494"/>
                  </a:lnTo>
                  <a:lnTo>
                    <a:pt x="13333" y="1478"/>
                  </a:lnTo>
                  <a:lnTo>
                    <a:pt x="13363" y="1500"/>
                  </a:lnTo>
                  <a:lnTo>
                    <a:pt x="13349" y="1517"/>
                  </a:lnTo>
                  <a:close/>
                  <a:moveTo>
                    <a:pt x="13320" y="1494"/>
                  </a:moveTo>
                  <a:lnTo>
                    <a:pt x="13322" y="1496"/>
                  </a:lnTo>
                  <a:lnTo>
                    <a:pt x="13320" y="1494"/>
                  </a:lnTo>
                  <a:lnTo>
                    <a:pt x="13327" y="1486"/>
                  </a:lnTo>
                  <a:lnTo>
                    <a:pt x="13320" y="1494"/>
                  </a:lnTo>
                  <a:close/>
                  <a:moveTo>
                    <a:pt x="13320" y="1494"/>
                  </a:moveTo>
                  <a:lnTo>
                    <a:pt x="13292" y="1472"/>
                  </a:lnTo>
                  <a:lnTo>
                    <a:pt x="13306" y="1455"/>
                  </a:lnTo>
                  <a:lnTo>
                    <a:pt x="13333" y="1478"/>
                  </a:lnTo>
                  <a:lnTo>
                    <a:pt x="13320" y="1494"/>
                  </a:lnTo>
                  <a:close/>
                  <a:moveTo>
                    <a:pt x="13305" y="1454"/>
                  </a:moveTo>
                  <a:lnTo>
                    <a:pt x="13305" y="1454"/>
                  </a:lnTo>
                  <a:lnTo>
                    <a:pt x="13306" y="1455"/>
                  </a:lnTo>
                  <a:lnTo>
                    <a:pt x="13299" y="1463"/>
                  </a:lnTo>
                  <a:lnTo>
                    <a:pt x="13305" y="1454"/>
                  </a:lnTo>
                  <a:close/>
                  <a:moveTo>
                    <a:pt x="13293" y="1473"/>
                  </a:moveTo>
                  <a:lnTo>
                    <a:pt x="13264" y="1452"/>
                  </a:lnTo>
                  <a:lnTo>
                    <a:pt x="13276" y="1434"/>
                  </a:lnTo>
                  <a:lnTo>
                    <a:pt x="13305" y="1454"/>
                  </a:lnTo>
                  <a:lnTo>
                    <a:pt x="13293" y="1473"/>
                  </a:lnTo>
                  <a:close/>
                  <a:moveTo>
                    <a:pt x="13276" y="1434"/>
                  </a:moveTo>
                  <a:lnTo>
                    <a:pt x="13276" y="1434"/>
                  </a:lnTo>
                  <a:lnTo>
                    <a:pt x="13276" y="1434"/>
                  </a:lnTo>
                  <a:lnTo>
                    <a:pt x="13270" y="1443"/>
                  </a:lnTo>
                  <a:lnTo>
                    <a:pt x="13276" y="1434"/>
                  </a:lnTo>
                  <a:close/>
                  <a:moveTo>
                    <a:pt x="13264" y="1452"/>
                  </a:moveTo>
                  <a:lnTo>
                    <a:pt x="13235" y="1433"/>
                  </a:lnTo>
                  <a:lnTo>
                    <a:pt x="13246" y="1415"/>
                  </a:lnTo>
                  <a:lnTo>
                    <a:pt x="13276" y="1434"/>
                  </a:lnTo>
                  <a:lnTo>
                    <a:pt x="13264" y="1452"/>
                  </a:lnTo>
                  <a:close/>
                  <a:moveTo>
                    <a:pt x="13246" y="1415"/>
                  </a:moveTo>
                  <a:lnTo>
                    <a:pt x="13247" y="1416"/>
                  </a:lnTo>
                  <a:lnTo>
                    <a:pt x="13246" y="1415"/>
                  </a:lnTo>
                  <a:lnTo>
                    <a:pt x="13240" y="1424"/>
                  </a:lnTo>
                  <a:lnTo>
                    <a:pt x="13246" y="1415"/>
                  </a:lnTo>
                  <a:close/>
                  <a:moveTo>
                    <a:pt x="13235" y="1433"/>
                  </a:moveTo>
                  <a:lnTo>
                    <a:pt x="13207" y="1415"/>
                  </a:lnTo>
                  <a:lnTo>
                    <a:pt x="13218" y="1397"/>
                  </a:lnTo>
                  <a:lnTo>
                    <a:pt x="13246" y="1415"/>
                  </a:lnTo>
                  <a:lnTo>
                    <a:pt x="13235" y="1433"/>
                  </a:lnTo>
                  <a:close/>
                  <a:moveTo>
                    <a:pt x="13218" y="1397"/>
                  </a:moveTo>
                  <a:lnTo>
                    <a:pt x="13218" y="1397"/>
                  </a:lnTo>
                  <a:lnTo>
                    <a:pt x="13218" y="1397"/>
                  </a:lnTo>
                  <a:lnTo>
                    <a:pt x="13213" y="1406"/>
                  </a:lnTo>
                  <a:lnTo>
                    <a:pt x="13218" y="1397"/>
                  </a:lnTo>
                  <a:close/>
                  <a:moveTo>
                    <a:pt x="13207" y="1415"/>
                  </a:moveTo>
                  <a:lnTo>
                    <a:pt x="13181" y="1400"/>
                  </a:lnTo>
                  <a:lnTo>
                    <a:pt x="13191" y="1382"/>
                  </a:lnTo>
                  <a:lnTo>
                    <a:pt x="13218" y="1397"/>
                  </a:lnTo>
                  <a:lnTo>
                    <a:pt x="13207" y="1415"/>
                  </a:lnTo>
                  <a:close/>
                  <a:moveTo>
                    <a:pt x="13191" y="1381"/>
                  </a:moveTo>
                  <a:lnTo>
                    <a:pt x="13192" y="1382"/>
                  </a:lnTo>
                  <a:lnTo>
                    <a:pt x="13191" y="1382"/>
                  </a:lnTo>
                  <a:lnTo>
                    <a:pt x="13186" y="1391"/>
                  </a:lnTo>
                  <a:lnTo>
                    <a:pt x="13191" y="1381"/>
                  </a:lnTo>
                  <a:close/>
                  <a:moveTo>
                    <a:pt x="13181" y="1400"/>
                  </a:moveTo>
                  <a:lnTo>
                    <a:pt x="13153" y="1386"/>
                  </a:lnTo>
                  <a:lnTo>
                    <a:pt x="13163" y="1366"/>
                  </a:lnTo>
                  <a:lnTo>
                    <a:pt x="13191" y="1381"/>
                  </a:lnTo>
                  <a:lnTo>
                    <a:pt x="13181" y="1400"/>
                  </a:lnTo>
                  <a:close/>
                  <a:moveTo>
                    <a:pt x="13163" y="1366"/>
                  </a:moveTo>
                  <a:lnTo>
                    <a:pt x="13162" y="1366"/>
                  </a:lnTo>
                  <a:lnTo>
                    <a:pt x="13163" y="1366"/>
                  </a:lnTo>
                  <a:lnTo>
                    <a:pt x="13158" y="1375"/>
                  </a:lnTo>
                  <a:lnTo>
                    <a:pt x="13163" y="1366"/>
                  </a:lnTo>
                  <a:close/>
                  <a:moveTo>
                    <a:pt x="13154" y="1386"/>
                  </a:moveTo>
                  <a:lnTo>
                    <a:pt x="13128" y="1373"/>
                  </a:lnTo>
                  <a:lnTo>
                    <a:pt x="13137" y="1354"/>
                  </a:lnTo>
                  <a:lnTo>
                    <a:pt x="13163" y="1366"/>
                  </a:lnTo>
                  <a:lnTo>
                    <a:pt x="13154" y="1386"/>
                  </a:lnTo>
                  <a:close/>
                  <a:moveTo>
                    <a:pt x="13136" y="1353"/>
                  </a:moveTo>
                  <a:lnTo>
                    <a:pt x="13137" y="1353"/>
                  </a:lnTo>
                  <a:lnTo>
                    <a:pt x="13137" y="1354"/>
                  </a:lnTo>
                  <a:lnTo>
                    <a:pt x="13133" y="1363"/>
                  </a:lnTo>
                  <a:lnTo>
                    <a:pt x="13136" y="1353"/>
                  </a:lnTo>
                  <a:close/>
                  <a:moveTo>
                    <a:pt x="13129" y="1373"/>
                  </a:moveTo>
                  <a:lnTo>
                    <a:pt x="13104" y="1364"/>
                  </a:lnTo>
                  <a:lnTo>
                    <a:pt x="13111" y="1344"/>
                  </a:lnTo>
                  <a:lnTo>
                    <a:pt x="13136" y="1353"/>
                  </a:lnTo>
                  <a:lnTo>
                    <a:pt x="13129" y="1373"/>
                  </a:lnTo>
                  <a:close/>
                  <a:moveTo>
                    <a:pt x="13110" y="1344"/>
                  </a:moveTo>
                  <a:lnTo>
                    <a:pt x="13109" y="1344"/>
                  </a:lnTo>
                  <a:lnTo>
                    <a:pt x="13111" y="1344"/>
                  </a:lnTo>
                  <a:lnTo>
                    <a:pt x="13107" y="1354"/>
                  </a:lnTo>
                  <a:lnTo>
                    <a:pt x="13110" y="1344"/>
                  </a:lnTo>
                  <a:close/>
                  <a:moveTo>
                    <a:pt x="13104" y="1364"/>
                  </a:moveTo>
                  <a:lnTo>
                    <a:pt x="13081" y="1356"/>
                  </a:lnTo>
                  <a:lnTo>
                    <a:pt x="13087" y="1336"/>
                  </a:lnTo>
                  <a:lnTo>
                    <a:pt x="13110" y="1344"/>
                  </a:lnTo>
                  <a:lnTo>
                    <a:pt x="13104" y="1364"/>
                  </a:lnTo>
                  <a:close/>
                  <a:moveTo>
                    <a:pt x="13086" y="1336"/>
                  </a:moveTo>
                  <a:lnTo>
                    <a:pt x="13087" y="1336"/>
                  </a:lnTo>
                  <a:lnTo>
                    <a:pt x="13087" y="1336"/>
                  </a:lnTo>
                  <a:lnTo>
                    <a:pt x="13084" y="1346"/>
                  </a:lnTo>
                  <a:lnTo>
                    <a:pt x="13086" y="1336"/>
                  </a:lnTo>
                  <a:close/>
                  <a:moveTo>
                    <a:pt x="13082" y="1357"/>
                  </a:moveTo>
                  <a:lnTo>
                    <a:pt x="13058" y="1352"/>
                  </a:lnTo>
                  <a:lnTo>
                    <a:pt x="13061" y="1332"/>
                  </a:lnTo>
                  <a:lnTo>
                    <a:pt x="13086" y="1336"/>
                  </a:lnTo>
                  <a:lnTo>
                    <a:pt x="13082" y="1357"/>
                  </a:lnTo>
                  <a:close/>
                  <a:moveTo>
                    <a:pt x="13061" y="1332"/>
                  </a:moveTo>
                  <a:lnTo>
                    <a:pt x="13060" y="1331"/>
                  </a:lnTo>
                  <a:lnTo>
                    <a:pt x="13061" y="1332"/>
                  </a:lnTo>
                  <a:lnTo>
                    <a:pt x="13060" y="1342"/>
                  </a:lnTo>
                  <a:lnTo>
                    <a:pt x="13061" y="1332"/>
                  </a:lnTo>
                  <a:close/>
                  <a:moveTo>
                    <a:pt x="13058" y="1352"/>
                  </a:moveTo>
                  <a:lnTo>
                    <a:pt x="13013" y="1345"/>
                  </a:lnTo>
                  <a:lnTo>
                    <a:pt x="13017" y="1324"/>
                  </a:lnTo>
                  <a:lnTo>
                    <a:pt x="13061" y="1332"/>
                  </a:lnTo>
                  <a:lnTo>
                    <a:pt x="13058" y="1352"/>
                  </a:lnTo>
                  <a:close/>
                  <a:moveTo>
                    <a:pt x="13013" y="1345"/>
                  </a:moveTo>
                  <a:lnTo>
                    <a:pt x="13014" y="1345"/>
                  </a:lnTo>
                  <a:lnTo>
                    <a:pt x="13013" y="1344"/>
                  </a:lnTo>
                  <a:lnTo>
                    <a:pt x="13015" y="1334"/>
                  </a:lnTo>
                  <a:lnTo>
                    <a:pt x="13013" y="1345"/>
                  </a:lnTo>
                  <a:close/>
                  <a:moveTo>
                    <a:pt x="13013" y="1344"/>
                  </a:moveTo>
                  <a:lnTo>
                    <a:pt x="12966" y="1334"/>
                  </a:lnTo>
                  <a:lnTo>
                    <a:pt x="12971" y="1314"/>
                  </a:lnTo>
                  <a:lnTo>
                    <a:pt x="13017" y="1324"/>
                  </a:lnTo>
                  <a:lnTo>
                    <a:pt x="13013" y="1344"/>
                  </a:lnTo>
                  <a:close/>
                  <a:moveTo>
                    <a:pt x="12966" y="1334"/>
                  </a:moveTo>
                  <a:lnTo>
                    <a:pt x="12966" y="1334"/>
                  </a:lnTo>
                  <a:lnTo>
                    <a:pt x="12966" y="1334"/>
                  </a:lnTo>
                  <a:lnTo>
                    <a:pt x="12969" y="1324"/>
                  </a:lnTo>
                  <a:lnTo>
                    <a:pt x="12966" y="1334"/>
                  </a:lnTo>
                  <a:close/>
                  <a:moveTo>
                    <a:pt x="12966" y="1334"/>
                  </a:moveTo>
                  <a:lnTo>
                    <a:pt x="12919" y="1322"/>
                  </a:lnTo>
                  <a:lnTo>
                    <a:pt x="12925" y="1302"/>
                  </a:lnTo>
                  <a:lnTo>
                    <a:pt x="12971" y="1314"/>
                  </a:lnTo>
                  <a:lnTo>
                    <a:pt x="12966" y="1334"/>
                  </a:lnTo>
                  <a:close/>
                  <a:moveTo>
                    <a:pt x="12919" y="1322"/>
                  </a:moveTo>
                  <a:lnTo>
                    <a:pt x="12921" y="1323"/>
                  </a:lnTo>
                  <a:lnTo>
                    <a:pt x="12919" y="1322"/>
                  </a:lnTo>
                  <a:lnTo>
                    <a:pt x="12922" y="1312"/>
                  </a:lnTo>
                  <a:lnTo>
                    <a:pt x="12919" y="1322"/>
                  </a:lnTo>
                  <a:close/>
                  <a:moveTo>
                    <a:pt x="12919" y="1322"/>
                  </a:moveTo>
                  <a:lnTo>
                    <a:pt x="12870" y="1309"/>
                  </a:lnTo>
                  <a:lnTo>
                    <a:pt x="12876" y="1288"/>
                  </a:lnTo>
                  <a:lnTo>
                    <a:pt x="12925" y="1302"/>
                  </a:lnTo>
                  <a:lnTo>
                    <a:pt x="12919" y="1322"/>
                  </a:lnTo>
                  <a:close/>
                  <a:moveTo>
                    <a:pt x="12870" y="1309"/>
                  </a:moveTo>
                  <a:lnTo>
                    <a:pt x="12870" y="1309"/>
                  </a:lnTo>
                  <a:lnTo>
                    <a:pt x="12870" y="1309"/>
                  </a:lnTo>
                  <a:lnTo>
                    <a:pt x="12873" y="1299"/>
                  </a:lnTo>
                  <a:lnTo>
                    <a:pt x="12870" y="1309"/>
                  </a:lnTo>
                  <a:close/>
                  <a:moveTo>
                    <a:pt x="12870" y="1309"/>
                  </a:moveTo>
                  <a:lnTo>
                    <a:pt x="12824" y="1293"/>
                  </a:lnTo>
                  <a:lnTo>
                    <a:pt x="12831" y="1272"/>
                  </a:lnTo>
                  <a:lnTo>
                    <a:pt x="12877" y="1288"/>
                  </a:lnTo>
                  <a:lnTo>
                    <a:pt x="12870" y="1309"/>
                  </a:lnTo>
                  <a:close/>
                  <a:moveTo>
                    <a:pt x="12824" y="1293"/>
                  </a:moveTo>
                  <a:lnTo>
                    <a:pt x="12778" y="1277"/>
                  </a:lnTo>
                  <a:lnTo>
                    <a:pt x="12785" y="1257"/>
                  </a:lnTo>
                  <a:lnTo>
                    <a:pt x="12831" y="1272"/>
                  </a:lnTo>
                  <a:lnTo>
                    <a:pt x="12824" y="1293"/>
                  </a:lnTo>
                  <a:close/>
                  <a:moveTo>
                    <a:pt x="12778" y="1277"/>
                  </a:moveTo>
                  <a:lnTo>
                    <a:pt x="12777" y="1276"/>
                  </a:lnTo>
                  <a:lnTo>
                    <a:pt x="12778" y="1276"/>
                  </a:lnTo>
                  <a:lnTo>
                    <a:pt x="12781" y="1267"/>
                  </a:lnTo>
                  <a:lnTo>
                    <a:pt x="12778" y="1277"/>
                  </a:lnTo>
                  <a:close/>
                  <a:moveTo>
                    <a:pt x="12778" y="1276"/>
                  </a:moveTo>
                  <a:lnTo>
                    <a:pt x="12733" y="1260"/>
                  </a:lnTo>
                  <a:lnTo>
                    <a:pt x="12741" y="1240"/>
                  </a:lnTo>
                  <a:lnTo>
                    <a:pt x="12785" y="1257"/>
                  </a:lnTo>
                  <a:lnTo>
                    <a:pt x="12778" y="1276"/>
                  </a:lnTo>
                  <a:close/>
                  <a:moveTo>
                    <a:pt x="12733" y="1260"/>
                  </a:moveTo>
                  <a:lnTo>
                    <a:pt x="12734" y="1260"/>
                  </a:lnTo>
                  <a:lnTo>
                    <a:pt x="12733" y="1260"/>
                  </a:lnTo>
                  <a:lnTo>
                    <a:pt x="12737" y="1250"/>
                  </a:lnTo>
                  <a:lnTo>
                    <a:pt x="12733" y="1260"/>
                  </a:lnTo>
                  <a:close/>
                  <a:moveTo>
                    <a:pt x="12733" y="1260"/>
                  </a:moveTo>
                  <a:lnTo>
                    <a:pt x="12691" y="1243"/>
                  </a:lnTo>
                  <a:lnTo>
                    <a:pt x="12700" y="1223"/>
                  </a:lnTo>
                  <a:lnTo>
                    <a:pt x="12741" y="1240"/>
                  </a:lnTo>
                  <a:lnTo>
                    <a:pt x="12733" y="1260"/>
                  </a:lnTo>
                  <a:close/>
                  <a:moveTo>
                    <a:pt x="12691" y="1243"/>
                  </a:moveTo>
                  <a:lnTo>
                    <a:pt x="12690" y="1243"/>
                  </a:lnTo>
                  <a:lnTo>
                    <a:pt x="12691" y="1243"/>
                  </a:lnTo>
                  <a:lnTo>
                    <a:pt x="12695" y="1233"/>
                  </a:lnTo>
                  <a:lnTo>
                    <a:pt x="12691" y="1243"/>
                  </a:lnTo>
                  <a:close/>
                  <a:moveTo>
                    <a:pt x="12691" y="1243"/>
                  </a:moveTo>
                  <a:lnTo>
                    <a:pt x="12616" y="1212"/>
                  </a:lnTo>
                  <a:lnTo>
                    <a:pt x="12624" y="1191"/>
                  </a:lnTo>
                  <a:lnTo>
                    <a:pt x="12700" y="1224"/>
                  </a:lnTo>
                  <a:lnTo>
                    <a:pt x="12691" y="1243"/>
                  </a:lnTo>
                  <a:close/>
                  <a:moveTo>
                    <a:pt x="12616" y="1212"/>
                  </a:moveTo>
                  <a:lnTo>
                    <a:pt x="12613" y="1210"/>
                  </a:lnTo>
                  <a:lnTo>
                    <a:pt x="12616" y="1212"/>
                  </a:lnTo>
                  <a:lnTo>
                    <a:pt x="12620" y="1202"/>
                  </a:lnTo>
                  <a:lnTo>
                    <a:pt x="12616" y="1212"/>
                  </a:lnTo>
                  <a:close/>
                  <a:moveTo>
                    <a:pt x="12616" y="1212"/>
                  </a:moveTo>
                  <a:lnTo>
                    <a:pt x="12556" y="1185"/>
                  </a:lnTo>
                  <a:lnTo>
                    <a:pt x="12565" y="1166"/>
                  </a:lnTo>
                  <a:lnTo>
                    <a:pt x="12625" y="1191"/>
                  </a:lnTo>
                  <a:lnTo>
                    <a:pt x="12616" y="1212"/>
                  </a:lnTo>
                  <a:close/>
                  <a:moveTo>
                    <a:pt x="12556" y="1185"/>
                  </a:moveTo>
                  <a:lnTo>
                    <a:pt x="12556" y="1185"/>
                  </a:lnTo>
                  <a:lnTo>
                    <a:pt x="12556" y="1185"/>
                  </a:lnTo>
                  <a:lnTo>
                    <a:pt x="12561" y="1176"/>
                  </a:lnTo>
                  <a:lnTo>
                    <a:pt x="12556" y="1185"/>
                  </a:lnTo>
                  <a:close/>
                  <a:moveTo>
                    <a:pt x="12556" y="1185"/>
                  </a:moveTo>
                  <a:lnTo>
                    <a:pt x="12517" y="1166"/>
                  </a:lnTo>
                  <a:lnTo>
                    <a:pt x="12526" y="1147"/>
                  </a:lnTo>
                  <a:lnTo>
                    <a:pt x="12565" y="1166"/>
                  </a:lnTo>
                  <a:lnTo>
                    <a:pt x="12556" y="1185"/>
                  </a:lnTo>
                  <a:close/>
                  <a:moveTo>
                    <a:pt x="12517" y="1166"/>
                  </a:moveTo>
                  <a:lnTo>
                    <a:pt x="12519" y="1167"/>
                  </a:lnTo>
                  <a:lnTo>
                    <a:pt x="12517" y="1166"/>
                  </a:lnTo>
                  <a:lnTo>
                    <a:pt x="12522" y="1157"/>
                  </a:lnTo>
                  <a:lnTo>
                    <a:pt x="12517" y="1166"/>
                  </a:lnTo>
                  <a:close/>
                  <a:moveTo>
                    <a:pt x="12517" y="1166"/>
                  </a:moveTo>
                  <a:lnTo>
                    <a:pt x="12503" y="1160"/>
                  </a:lnTo>
                  <a:lnTo>
                    <a:pt x="12513" y="1141"/>
                  </a:lnTo>
                  <a:lnTo>
                    <a:pt x="12526" y="1147"/>
                  </a:lnTo>
                  <a:lnTo>
                    <a:pt x="12517" y="1166"/>
                  </a:lnTo>
                  <a:close/>
                  <a:moveTo>
                    <a:pt x="12503" y="1160"/>
                  </a:moveTo>
                  <a:lnTo>
                    <a:pt x="12496" y="1156"/>
                  </a:lnTo>
                  <a:lnTo>
                    <a:pt x="12497" y="1149"/>
                  </a:lnTo>
                  <a:lnTo>
                    <a:pt x="12507" y="1150"/>
                  </a:lnTo>
                  <a:lnTo>
                    <a:pt x="12503" y="1160"/>
                  </a:lnTo>
                  <a:close/>
                  <a:moveTo>
                    <a:pt x="12497" y="1149"/>
                  </a:moveTo>
                  <a:lnTo>
                    <a:pt x="12498" y="1139"/>
                  </a:lnTo>
                  <a:lnTo>
                    <a:pt x="12520" y="1141"/>
                  </a:lnTo>
                  <a:lnTo>
                    <a:pt x="12519" y="1151"/>
                  </a:lnTo>
                  <a:lnTo>
                    <a:pt x="12497" y="1149"/>
                  </a:lnTo>
                  <a:close/>
                  <a:moveTo>
                    <a:pt x="12520" y="1141"/>
                  </a:moveTo>
                  <a:lnTo>
                    <a:pt x="12520" y="1140"/>
                  </a:lnTo>
                  <a:lnTo>
                    <a:pt x="12520" y="1141"/>
                  </a:lnTo>
                  <a:lnTo>
                    <a:pt x="12508" y="1140"/>
                  </a:lnTo>
                  <a:lnTo>
                    <a:pt x="12520" y="1141"/>
                  </a:lnTo>
                  <a:close/>
                  <a:moveTo>
                    <a:pt x="12498" y="1140"/>
                  </a:moveTo>
                  <a:lnTo>
                    <a:pt x="12499" y="1113"/>
                  </a:lnTo>
                  <a:lnTo>
                    <a:pt x="12521" y="1114"/>
                  </a:lnTo>
                  <a:lnTo>
                    <a:pt x="12520" y="1141"/>
                  </a:lnTo>
                  <a:lnTo>
                    <a:pt x="12498" y="1140"/>
                  </a:lnTo>
                  <a:close/>
                  <a:moveTo>
                    <a:pt x="12521" y="1113"/>
                  </a:moveTo>
                  <a:lnTo>
                    <a:pt x="12521" y="1113"/>
                  </a:lnTo>
                  <a:lnTo>
                    <a:pt x="12521" y="1114"/>
                  </a:lnTo>
                  <a:lnTo>
                    <a:pt x="12510" y="1113"/>
                  </a:lnTo>
                  <a:lnTo>
                    <a:pt x="12521" y="1113"/>
                  </a:lnTo>
                  <a:close/>
                  <a:moveTo>
                    <a:pt x="12499" y="1114"/>
                  </a:moveTo>
                  <a:lnTo>
                    <a:pt x="12498" y="1094"/>
                  </a:lnTo>
                  <a:lnTo>
                    <a:pt x="12520" y="1093"/>
                  </a:lnTo>
                  <a:lnTo>
                    <a:pt x="12521" y="1113"/>
                  </a:lnTo>
                  <a:lnTo>
                    <a:pt x="12499" y="1114"/>
                  </a:lnTo>
                  <a:close/>
                  <a:moveTo>
                    <a:pt x="12520" y="1092"/>
                  </a:moveTo>
                  <a:lnTo>
                    <a:pt x="12520" y="1093"/>
                  </a:lnTo>
                  <a:lnTo>
                    <a:pt x="12520" y="1093"/>
                  </a:lnTo>
                  <a:lnTo>
                    <a:pt x="12508" y="1094"/>
                  </a:lnTo>
                  <a:lnTo>
                    <a:pt x="12520" y="1092"/>
                  </a:lnTo>
                  <a:close/>
                  <a:moveTo>
                    <a:pt x="12498" y="1095"/>
                  </a:moveTo>
                  <a:lnTo>
                    <a:pt x="12495" y="1074"/>
                  </a:lnTo>
                  <a:lnTo>
                    <a:pt x="12517" y="1071"/>
                  </a:lnTo>
                  <a:lnTo>
                    <a:pt x="12520" y="1092"/>
                  </a:lnTo>
                  <a:lnTo>
                    <a:pt x="12498" y="1095"/>
                  </a:lnTo>
                  <a:close/>
                  <a:moveTo>
                    <a:pt x="12517" y="1070"/>
                  </a:moveTo>
                  <a:lnTo>
                    <a:pt x="12516" y="1070"/>
                  </a:lnTo>
                  <a:lnTo>
                    <a:pt x="12517" y="1071"/>
                  </a:lnTo>
                  <a:lnTo>
                    <a:pt x="12505" y="1073"/>
                  </a:lnTo>
                  <a:lnTo>
                    <a:pt x="12517" y="1070"/>
                  </a:lnTo>
                  <a:close/>
                  <a:moveTo>
                    <a:pt x="12495" y="1075"/>
                  </a:moveTo>
                  <a:lnTo>
                    <a:pt x="12493" y="1063"/>
                  </a:lnTo>
                  <a:lnTo>
                    <a:pt x="12514" y="1059"/>
                  </a:lnTo>
                  <a:lnTo>
                    <a:pt x="12517" y="1070"/>
                  </a:lnTo>
                  <a:lnTo>
                    <a:pt x="12495" y="1075"/>
                  </a:lnTo>
                  <a:close/>
                  <a:moveTo>
                    <a:pt x="12514" y="1058"/>
                  </a:moveTo>
                  <a:lnTo>
                    <a:pt x="12514" y="1059"/>
                  </a:lnTo>
                  <a:lnTo>
                    <a:pt x="12514" y="1059"/>
                  </a:lnTo>
                  <a:lnTo>
                    <a:pt x="12503" y="1061"/>
                  </a:lnTo>
                  <a:lnTo>
                    <a:pt x="12514" y="1058"/>
                  </a:lnTo>
                  <a:close/>
                  <a:moveTo>
                    <a:pt x="12493" y="1064"/>
                  </a:moveTo>
                  <a:lnTo>
                    <a:pt x="12490" y="1053"/>
                  </a:lnTo>
                  <a:lnTo>
                    <a:pt x="12510" y="1047"/>
                  </a:lnTo>
                  <a:lnTo>
                    <a:pt x="12514" y="1058"/>
                  </a:lnTo>
                  <a:lnTo>
                    <a:pt x="12493" y="1064"/>
                  </a:lnTo>
                  <a:close/>
                  <a:moveTo>
                    <a:pt x="12509" y="1046"/>
                  </a:moveTo>
                  <a:lnTo>
                    <a:pt x="12510" y="1047"/>
                  </a:lnTo>
                  <a:lnTo>
                    <a:pt x="12510" y="1047"/>
                  </a:lnTo>
                  <a:lnTo>
                    <a:pt x="12500" y="1050"/>
                  </a:lnTo>
                  <a:lnTo>
                    <a:pt x="12509" y="1046"/>
                  </a:lnTo>
                  <a:close/>
                  <a:moveTo>
                    <a:pt x="12490" y="1054"/>
                  </a:moveTo>
                  <a:lnTo>
                    <a:pt x="12485" y="1043"/>
                  </a:lnTo>
                  <a:lnTo>
                    <a:pt x="12505" y="1035"/>
                  </a:lnTo>
                  <a:lnTo>
                    <a:pt x="12509" y="1046"/>
                  </a:lnTo>
                  <a:lnTo>
                    <a:pt x="12490" y="1054"/>
                  </a:lnTo>
                  <a:close/>
                  <a:moveTo>
                    <a:pt x="12485" y="1043"/>
                  </a:moveTo>
                  <a:lnTo>
                    <a:pt x="12485" y="1042"/>
                  </a:lnTo>
                  <a:lnTo>
                    <a:pt x="12485" y="1043"/>
                  </a:lnTo>
                  <a:lnTo>
                    <a:pt x="12495" y="1039"/>
                  </a:lnTo>
                  <a:lnTo>
                    <a:pt x="12485" y="1043"/>
                  </a:lnTo>
                  <a:close/>
                  <a:moveTo>
                    <a:pt x="12485" y="1043"/>
                  </a:moveTo>
                  <a:lnTo>
                    <a:pt x="12481" y="1031"/>
                  </a:lnTo>
                  <a:lnTo>
                    <a:pt x="12501" y="1023"/>
                  </a:lnTo>
                  <a:lnTo>
                    <a:pt x="12505" y="1036"/>
                  </a:lnTo>
                  <a:lnTo>
                    <a:pt x="12485" y="1043"/>
                  </a:lnTo>
                  <a:close/>
                  <a:moveTo>
                    <a:pt x="12500" y="1023"/>
                  </a:moveTo>
                  <a:lnTo>
                    <a:pt x="12501" y="1023"/>
                  </a:lnTo>
                  <a:lnTo>
                    <a:pt x="12501" y="1023"/>
                  </a:lnTo>
                  <a:lnTo>
                    <a:pt x="12491" y="1027"/>
                  </a:lnTo>
                  <a:lnTo>
                    <a:pt x="12500" y="1023"/>
                  </a:lnTo>
                  <a:close/>
                  <a:moveTo>
                    <a:pt x="12481" y="1031"/>
                  </a:moveTo>
                  <a:lnTo>
                    <a:pt x="12476" y="1018"/>
                  </a:lnTo>
                  <a:lnTo>
                    <a:pt x="12495" y="1009"/>
                  </a:lnTo>
                  <a:lnTo>
                    <a:pt x="12500" y="1023"/>
                  </a:lnTo>
                  <a:lnTo>
                    <a:pt x="12481" y="1031"/>
                  </a:lnTo>
                  <a:close/>
                  <a:moveTo>
                    <a:pt x="12494" y="1009"/>
                  </a:moveTo>
                  <a:lnTo>
                    <a:pt x="12495" y="1009"/>
                  </a:lnTo>
                  <a:lnTo>
                    <a:pt x="12495" y="1009"/>
                  </a:lnTo>
                  <a:lnTo>
                    <a:pt x="12485" y="1014"/>
                  </a:lnTo>
                  <a:lnTo>
                    <a:pt x="12494" y="1009"/>
                  </a:lnTo>
                  <a:close/>
                  <a:moveTo>
                    <a:pt x="12476" y="1019"/>
                  </a:moveTo>
                  <a:lnTo>
                    <a:pt x="12469" y="1007"/>
                  </a:lnTo>
                  <a:lnTo>
                    <a:pt x="12488" y="997"/>
                  </a:lnTo>
                  <a:lnTo>
                    <a:pt x="12494" y="1009"/>
                  </a:lnTo>
                  <a:lnTo>
                    <a:pt x="12476" y="1019"/>
                  </a:lnTo>
                  <a:close/>
                  <a:moveTo>
                    <a:pt x="12487" y="996"/>
                  </a:moveTo>
                  <a:lnTo>
                    <a:pt x="12488" y="996"/>
                  </a:lnTo>
                  <a:lnTo>
                    <a:pt x="12488" y="997"/>
                  </a:lnTo>
                  <a:lnTo>
                    <a:pt x="12479" y="1002"/>
                  </a:lnTo>
                  <a:lnTo>
                    <a:pt x="12487" y="996"/>
                  </a:lnTo>
                  <a:close/>
                  <a:moveTo>
                    <a:pt x="12470" y="1007"/>
                  </a:moveTo>
                  <a:lnTo>
                    <a:pt x="12462" y="995"/>
                  </a:lnTo>
                  <a:lnTo>
                    <a:pt x="12480" y="984"/>
                  </a:lnTo>
                  <a:lnTo>
                    <a:pt x="12487" y="996"/>
                  </a:lnTo>
                  <a:lnTo>
                    <a:pt x="12470" y="1007"/>
                  </a:lnTo>
                  <a:close/>
                  <a:moveTo>
                    <a:pt x="12479" y="983"/>
                  </a:moveTo>
                  <a:lnTo>
                    <a:pt x="12480" y="984"/>
                  </a:lnTo>
                  <a:lnTo>
                    <a:pt x="12480" y="984"/>
                  </a:lnTo>
                  <a:lnTo>
                    <a:pt x="12471" y="989"/>
                  </a:lnTo>
                  <a:lnTo>
                    <a:pt x="12479" y="983"/>
                  </a:lnTo>
                  <a:close/>
                  <a:moveTo>
                    <a:pt x="12462" y="996"/>
                  </a:moveTo>
                  <a:lnTo>
                    <a:pt x="12453" y="983"/>
                  </a:lnTo>
                  <a:lnTo>
                    <a:pt x="12470" y="971"/>
                  </a:lnTo>
                  <a:lnTo>
                    <a:pt x="12479" y="983"/>
                  </a:lnTo>
                  <a:lnTo>
                    <a:pt x="12462" y="996"/>
                  </a:lnTo>
                  <a:close/>
                  <a:moveTo>
                    <a:pt x="12470" y="970"/>
                  </a:moveTo>
                  <a:lnTo>
                    <a:pt x="12470" y="971"/>
                  </a:lnTo>
                  <a:lnTo>
                    <a:pt x="12470" y="971"/>
                  </a:lnTo>
                  <a:lnTo>
                    <a:pt x="12462" y="977"/>
                  </a:lnTo>
                  <a:lnTo>
                    <a:pt x="12470" y="970"/>
                  </a:lnTo>
                  <a:close/>
                  <a:moveTo>
                    <a:pt x="12454" y="984"/>
                  </a:moveTo>
                  <a:lnTo>
                    <a:pt x="12444" y="973"/>
                  </a:lnTo>
                  <a:lnTo>
                    <a:pt x="12460" y="959"/>
                  </a:lnTo>
                  <a:lnTo>
                    <a:pt x="12470" y="970"/>
                  </a:lnTo>
                  <a:lnTo>
                    <a:pt x="12454" y="984"/>
                  </a:lnTo>
                  <a:close/>
                  <a:moveTo>
                    <a:pt x="12459" y="959"/>
                  </a:moveTo>
                  <a:lnTo>
                    <a:pt x="12459" y="959"/>
                  </a:lnTo>
                  <a:lnTo>
                    <a:pt x="12460" y="959"/>
                  </a:lnTo>
                  <a:lnTo>
                    <a:pt x="12452" y="966"/>
                  </a:lnTo>
                  <a:lnTo>
                    <a:pt x="12459" y="959"/>
                  </a:lnTo>
                  <a:close/>
                  <a:moveTo>
                    <a:pt x="12444" y="973"/>
                  </a:moveTo>
                  <a:lnTo>
                    <a:pt x="12432" y="961"/>
                  </a:lnTo>
                  <a:lnTo>
                    <a:pt x="12447" y="946"/>
                  </a:lnTo>
                  <a:lnTo>
                    <a:pt x="12459" y="959"/>
                  </a:lnTo>
                  <a:lnTo>
                    <a:pt x="12444" y="973"/>
                  </a:lnTo>
                  <a:close/>
                  <a:moveTo>
                    <a:pt x="12447" y="946"/>
                  </a:moveTo>
                  <a:lnTo>
                    <a:pt x="12447" y="946"/>
                  </a:lnTo>
                  <a:lnTo>
                    <a:pt x="12447" y="946"/>
                  </a:lnTo>
                  <a:lnTo>
                    <a:pt x="12440" y="954"/>
                  </a:lnTo>
                  <a:lnTo>
                    <a:pt x="12447" y="946"/>
                  </a:lnTo>
                  <a:close/>
                  <a:moveTo>
                    <a:pt x="12433" y="962"/>
                  </a:moveTo>
                  <a:lnTo>
                    <a:pt x="12420" y="951"/>
                  </a:lnTo>
                  <a:lnTo>
                    <a:pt x="12435" y="935"/>
                  </a:lnTo>
                  <a:lnTo>
                    <a:pt x="12447" y="946"/>
                  </a:lnTo>
                  <a:lnTo>
                    <a:pt x="12433" y="962"/>
                  </a:lnTo>
                  <a:close/>
                  <a:moveTo>
                    <a:pt x="12434" y="934"/>
                  </a:moveTo>
                  <a:lnTo>
                    <a:pt x="12434" y="935"/>
                  </a:lnTo>
                  <a:lnTo>
                    <a:pt x="12435" y="935"/>
                  </a:lnTo>
                  <a:lnTo>
                    <a:pt x="12427" y="943"/>
                  </a:lnTo>
                  <a:lnTo>
                    <a:pt x="12434" y="934"/>
                  </a:lnTo>
                  <a:close/>
                  <a:moveTo>
                    <a:pt x="12421" y="951"/>
                  </a:moveTo>
                  <a:lnTo>
                    <a:pt x="12406" y="940"/>
                  </a:lnTo>
                  <a:lnTo>
                    <a:pt x="12418" y="922"/>
                  </a:lnTo>
                  <a:lnTo>
                    <a:pt x="12434" y="934"/>
                  </a:lnTo>
                  <a:lnTo>
                    <a:pt x="12421" y="951"/>
                  </a:lnTo>
                  <a:close/>
                  <a:moveTo>
                    <a:pt x="12418" y="922"/>
                  </a:moveTo>
                  <a:lnTo>
                    <a:pt x="12418" y="922"/>
                  </a:lnTo>
                  <a:lnTo>
                    <a:pt x="12418" y="922"/>
                  </a:lnTo>
                  <a:lnTo>
                    <a:pt x="12412" y="932"/>
                  </a:lnTo>
                  <a:lnTo>
                    <a:pt x="12418" y="922"/>
                  </a:lnTo>
                  <a:close/>
                  <a:moveTo>
                    <a:pt x="12406" y="941"/>
                  </a:moveTo>
                  <a:lnTo>
                    <a:pt x="12391" y="931"/>
                  </a:lnTo>
                  <a:lnTo>
                    <a:pt x="12402" y="912"/>
                  </a:lnTo>
                  <a:lnTo>
                    <a:pt x="12418" y="922"/>
                  </a:lnTo>
                  <a:lnTo>
                    <a:pt x="12406" y="941"/>
                  </a:lnTo>
                  <a:close/>
                  <a:moveTo>
                    <a:pt x="12402" y="912"/>
                  </a:moveTo>
                  <a:lnTo>
                    <a:pt x="12402" y="912"/>
                  </a:lnTo>
                  <a:lnTo>
                    <a:pt x="12402" y="912"/>
                  </a:lnTo>
                  <a:lnTo>
                    <a:pt x="12396" y="921"/>
                  </a:lnTo>
                  <a:lnTo>
                    <a:pt x="12402" y="912"/>
                  </a:lnTo>
                  <a:close/>
                  <a:moveTo>
                    <a:pt x="12391" y="931"/>
                  </a:moveTo>
                  <a:lnTo>
                    <a:pt x="12374" y="920"/>
                  </a:lnTo>
                  <a:lnTo>
                    <a:pt x="12385" y="902"/>
                  </a:lnTo>
                  <a:lnTo>
                    <a:pt x="12402" y="912"/>
                  </a:lnTo>
                  <a:lnTo>
                    <a:pt x="12391" y="931"/>
                  </a:lnTo>
                  <a:close/>
                  <a:moveTo>
                    <a:pt x="12384" y="901"/>
                  </a:moveTo>
                  <a:lnTo>
                    <a:pt x="12385" y="901"/>
                  </a:lnTo>
                  <a:lnTo>
                    <a:pt x="12385" y="902"/>
                  </a:lnTo>
                  <a:lnTo>
                    <a:pt x="12380" y="911"/>
                  </a:lnTo>
                  <a:lnTo>
                    <a:pt x="12384" y="901"/>
                  </a:lnTo>
                  <a:close/>
                  <a:moveTo>
                    <a:pt x="12375" y="920"/>
                  </a:moveTo>
                  <a:lnTo>
                    <a:pt x="12356" y="911"/>
                  </a:lnTo>
                  <a:lnTo>
                    <a:pt x="12365" y="892"/>
                  </a:lnTo>
                  <a:lnTo>
                    <a:pt x="12384" y="901"/>
                  </a:lnTo>
                  <a:lnTo>
                    <a:pt x="12375" y="920"/>
                  </a:lnTo>
                  <a:close/>
                  <a:moveTo>
                    <a:pt x="12365" y="892"/>
                  </a:moveTo>
                  <a:lnTo>
                    <a:pt x="12366" y="892"/>
                  </a:lnTo>
                  <a:lnTo>
                    <a:pt x="12365" y="892"/>
                  </a:lnTo>
                  <a:lnTo>
                    <a:pt x="12361" y="902"/>
                  </a:lnTo>
                  <a:lnTo>
                    <a:pt x="12365" y="892"/>
                  </a:lnTo>
                  <a:close/>
                  <a:moveTo>
                    <a:pt x="12357" y="911"/>
                  </a:moveTo>
                  <a:lnTo>
                    <a:pt x="12336" y="903"/>
                  </a:lnTo>
                  <a:lnTo>
                    <a:pt x="12344" y="883"/>
                  </a:lnTo>
                  <a:lnTo>
                    <a:pt x="12365" y="892"/>
                  </a:lnTo>
                  <a:lnTo>
                    <a:pt x="12357" y="911"/>
                  </a:lnTo>
                  <a:close/>
                  <a:moveTo>
                    <a:pt x="12343" y="883"/>
                  </a:moveTo>
                  <a:lnTo>
                    <a:pt x="12344" y="883"/>
                  </a:lnTo>
                  <a:lnTo>
                    <a:pt x="12344" y="883"/>
                  </a:lnTo>
                  <a:lnTo>
                    <a:pt x="12340" y="893"/>
                  </a:lnTo>
                  <a:lnTo>
                    <a:pt x="12343" y="883"/>
                  </a:lnTo>
                  <a:close/>
                  <a:moveTo>
                    <a:pt x="12337" y="903"/>
                  </a:moveTo>
                  <a:lnTo>
                    <a:pt x="12314" y="896"/>
                  </a:lnTo>
                  <a:lnTo>
                    <a:pt x="12320" y="876"/>
                  </a:lnTo>
                  <a:lnTo>
                    <a:pt x="12343" y="883"/>
                  </a:lnTo>
                  <a:lnTo>
                    <a:pt x="12337" y="903"/>
                  </a:lnTo>
                  <a:close/>
                  <a:moveTo>
                    <a:pt x="12314" y="896"/>
                  </a:moveTo>
                  <a:lnTo>
                    <a:pt x="12313" y="896"/>
                  </a:lnTo>
                  <a:lnTo>
                    <a:pt x="12314" y="896"/>
                  </a:lnTo>
                  <a:lnTo>
                    <a:pt x="12317" y="886"/>
                  </a:lnTo>
                  <a:lnTo>
                    <a:pt x="12314" y="896"/>
                  </a:lnTo>
                  <a:close/>
                  <a:moveTo>
                    <a:pt x="12314" y="896"/>
                  </a:moveTo>
                  <a:lnTo>
                    <a:pt x="12289" y="889"/>
                  </a:lnTo>
                  <a:lnTo>
                    <a:pt x="12295" y="868"/>
                  </a:lnTo>
                  <a:lnTo>
                    <a:pt x="12320" y="876"/>
                  </a:lnTo>
                  <a:lnTo>
                    <a:pt x="12314" y="896"/>
                  </a:lnTo>
                  <a:close/>
                  <a:moveTo>
                    <a:pt x="12294" y="868"/>
                  </a:moveTo>
                  <a:lnTo>
                    <a:pt x="12295" y="868"/>
                  </a:lnTo>
                  <a:lnTo>
                    <a:pt x="12295" y="868"/>
                  </a:lnTo>
                  <a:lnTo>
                    <a:pt x="12292" y="878"/>
                  </a:lnTo>
                  <a:lnTo>
                    <a:pt x="12294" y="868"/>
                  </a:lnTo>
                  <a:close/>
                  <a:moveTo>
                    <a:pt x="12290" y="889"/>
                  </a:moveTo>
                  <a:lnTo>
                    <a:pt x="12263" y="883"/>
                  </a:lnTo>
                  <a:lnTo>
                    <a:pt x="12268" y="863"/>
                  </a:lnTo>
                  <a:lnTo>
                    <a:pt x="12294" y="868"/>
                  </a:lnTo>
                  <a:lnTo>
                    <a:pt x="12290" y="889"/>
                  </a:lnTo>
                  <a:close/>
                  <a:moveTo>
                    <a:pt x="12267" y="862"/>
                  </a:moveTo>
                  <a:lnTo>
                    <a:pt x="12267" y="862"/>
                  </a:lnTo>
                  <a:lnTo>
                    <a:pt x="12268" y="863"/>
                  </a:lnTo>
                  <a:lnTo>
                    <a:pt x="12266" y="873"/>
                  </a:lnTo>
                  <a:lnTo>
                    <a:pt x="12267" y="862"/>
                  </a:lnTo>
                  <a:close/>
                  <a:moveTo>
                    <a:pt x="12264" y="883"/>
                  </a:moveTo>
                  <a:lnTo>
                    <a:pt x="12236" y="879"/>
                  </a:lnTo>
                  <a:lnTo>
                    <a:pt x="12240" y="858"/>
                  </a:lnTo>
                  <a:lnTo>
                    <a:pt x="12267" y="862"/>
                  </a:lnTo>
                  <a:lnTo>
                    <a:pt x="12264" y="883"/>
                  </a:lnTo>
                  <a:close/>
                  <a:moveTo>
                    <a:pt x="12239" y="858"/>
                  </a:moveTo>
                  <a:lnTo>
                    <a:pt x="12240" y="858"/>
                  </a:lnTo>
                  <a:lnTo>
                    <a:pt x="12240" y="858"/>
                  </a:lnTo>
                  <a:lnTo>
                    <a:pt x="12238" y="868"/>
                  </a:lnTo>
                  <a:lnTo>
                    <a:pt x="12239" y="858"/>
                  </a:lnTo>
                  <a:close/>
                  <a:moveTo>
                    <a:pt x="12237" y="879"/>
                  </a:moveTo>
                  <a:lnTo>
                    <a:pt x="12205" y="876"/>
                  </a:lnTo>
                  <a:lnTo>
                    <a:pt x="12207" y="855"/>
                  </a:lnTo>
                  <a:lnTo>
                    <a:pt x="12239" y="858"/>
                  </a:lnTo>
                  <a:lnTo>
                    <a:pt x="12237" y="879"/>
                  </a:lnTo>
                  <a:close/>
                  <a:moveTo>
                    <a:pt x="12205" y="876"/>
                  </a:moveTo>
                  <a:lnTo>
                    <a:pt x="12204" y="875"/>
                  </a:lnTo>
                  <a:lnTo>
                    <a:pt x="12204" y="876"/>
                  </a:lnTo>
                  <a:lnTo>
                    <a:pt x="12206" y="865"/>
                  </a:lnTo>
                  <a:lnTo>
                    <a:pt x="12205" y="876"/>
                  </a:lnTo>
                  <a:close/>
                  <a:moveTo>
                    <a:pt x="12204" y="876"/>
                  </a:moveTo>
                  <a:lnTo>
                    <a:pt x="12171" y="870"/>
                  </a:lnTo>
                  <a:lnTo>
                    <a:pt x="12174" y="849"/>
                  </a:lnTo>
                  <a:lnTo>
                    <a:pt x="12208" y="855"/>
                  </a:lnTo>
                  <a:lnTo>
                    <a:pt x="12204" y="876"/>
                  </a:lnTo>
                  <a:close/>
                  <a:moveTo>
                    <a:pt x="12171" y="870"/>
                  </a:moveTo>
                  <a:lnTo>
                    <a:pt x="12170" y="870"/>
                  </a:lnTo>
                  <a:lnTo>
                    <a:pt x="12170" y="870"/>
                  </a:lnTo>
                  <a:lnTo>
                    <a:pt x="12172" y="860"/>
                  </a:lnTo>
                  <a:lnTo>
                    <a:pt x="12171" y="870"/>
                  </a:lnTo>
                  <a:close/>
                  <a:moveTo>
                    <a:pt x="12170" y="870"/>
                  </a:moveTo>
                  <a:lnTo>
                    <a:pt x="12135" y="863"/>
                  </a:lnTo>
                  <a:lnTo>
                    <a:pt x="12140" y="843"/>
                  </a:lnTo>
                  <a:lnTo>
                    <a:pt x="12174" y="849"/>
                  </a:lnTo>
                  <a:lnTo>
                    <a:pt x="12170" y="870"/>
                  </a:lnTo>
                  <a:close/>
                  <a:moveTo>
                    <a:pt x="12140" y="842"/>
                  </a:moveTo>
                  <a:lnTo>
                    <a:pt x="12139" y="842"/>
                  </a:lnTo>
                  <a:lnTo>
                    <a:pt x="12140" y="843"/>
                  </a:lnTo>
                  <a:lnTo>
                    <a:pt x="12137" y="853"/>
                  </a:lnTo>
                  <a:lnTo>
                    <a:pt x="12140" y="842"/>
                  </a:lnTo>
                  <a:close/>
                  <a:moveTo>
                    <a:pt x="12135" y="863"/>
                  </a:moveTo>
                  <a:lnTo>
                    <a:pt x="12097" y="857"/>
                  </a:lnTo>
                  <a:lnTo>
                    <a:pt x="12101" y="835"/>
                  </a:lnTo>
                  <a:lnTo>
                    <a:pt x="12140" y="842"/>
                  </a:lnTo>
                  <a:lnTo>
                    <a:pt x="12135" y="863"/>
                  </a:lnTo>
                  <a:close/>
                  <a:moveTo>
                    <a:pt x="12097" y="857"/>
                  </a:moveTo>
                  <a:lnTo>
                    <a:pt x="12098" y="857"/>
                  </a:lnTo>
                  <a:lnTo>
                    <a:pt x="12097" y="857"/>
                  </a:lnTo>
                  <a:lnTo>
                    <a:pt x="12099" y="846"/>
                  </a:lnTo>
                  <a:lnTo>
                    <a:pt x="12097" y="857"/>
                  </a:lnTo>
                  <a:close/>
                  <a:moveTo>
                    <a:pt x="12097" y="857"/>
                  </a:moveTo>
                  <a:lnTo>
                    <a:pt x="12016" y="838"/>
                  </a:lnTo>
                  <a:lnTo>
                    <a:pt x="12021" y="817"/>
                  </a:lnTo>
                  <a:lnTo>
                    <a:pt x="12102" y="835"/>
                  </a:lnTo>
                  <a:lnTo>
                    <a:pt x="12097" y="857"/>
                  </a:lnTo>
                  <a:close/>
                  <a:moveTo>
                    <a:pt x="12016" y="838"/>
                  </a:moveTo>
                  <a:lnTo>
                    <a:pt x="12015" y="838"/>
                  </a:lnTo>
                  <a:lnTo>
                    <a:pt x="12016" y="838"/>
                  </a:lnTo>
                  <a:lnTo>
                    <a:pt x="12018" y="827"/>
                  </a:lnTo>
                  <a:lnTo>
                    <a:pt x="12016" y="838"/>
                  </a:lnTo>
                  <a:close/>
                  <a:moveTo>
                    <a:pt x="12016" y="838"/>
                  </a:moveTo>
                  <a:lnTo>
                    <a:pt x="11930" y="817"/>
                  </a:lnTo>
                  <a:lnTo>
                    <a:pt x="11936" y="796"/>
                  </a:lnTo>
                  <a:lnTo>
                    <a:pt x="12021" y="817"/>
                  </a:lnTo>
                  <a:lnTo>
                    <a:pt x="12016" y="838"/>
                  </a:lnTo>
                  <a:close/>
                  <a:moveTo>
                    <a:pt x="11930" y="817"/>
                  </a:moveTo>
                  <a:lnTo>
                    <a:pt x="11932" y="817"/>
                  </a:lnTo>
                  <a:lnTo>
                    <a:pt x="11930" y="817"/>
                  </a:lnTo>
                  <a:lnTo>
                    <a:pt x="11933" y="806"/>
                  </a:lnTo>
                  <a:lnTo>
                    <a:pt x="11930" y="817"/>
                  </a:lnTo>
                  <a:close/>
                  <a:moveTo>
                    <a:pt x="11930" y="817"/>
                  </a:moveTo>
                  <a:lnTo>
                    <a:pt x="11841" y="793"/>
                  </a:lnTo>
                  <a:lnTo>
                    <a:pt x="11846" y="773"/>
                  </a:lnTo>
                  <a:lnTo>
                    <a:pt x="11936" y="796"/>
                  </a:lnTo>
                  <a:lnTo>
                    <a:pt x="11930" y="817"/>
                  </a:lnTo>
                  <a:close/>
                  <a:moveTo>
                    <a:pt x="11841" y="793"/>
                  </a:moveTo>
                  <a:lnTo>
                    <a:pt x="11842" y="794"/>
                  </a:lnTo>
                  <a:lnTo>
                    <a:pt x="11840" y="793"/>
                  </a:lnTo>
                  <a:lnTo>
                    <a:pt x="11843" y="783"/>
                  </a:lnTo>
                  <a:lnTo>
                    <a:pt x="11841" y="793"/>
                  </a:lnTo>
                  <a:close/>
                  <a:moveTo>
                    <a:pt x="11840" y="793"/>
                  </a:moveTo>
                  <a:lnTo>
                    <a:pt x="11749" y="768"/>
                  </a:lnTo>
                  <a:lnTo>
                    <a:pt x="11755" y="746"/>
                  </a:lnTo>
                  <a:lnTo>
                    <a:pt x="11846" y="773"/>
                  </a:lnTo>
                  <a:lnTo>
                    <a:pt x="11840" y="793"/>
                  </a:lnTo>
                  <a:close/>
                  <a:moveTo>
                    <a:pt x="11749" y="768"/>
                  </a:moveTo>
                  <a:lnTo>
                    <a:pt x="11747" y="767"/>
                  </a:lnTo>
                  <a:lnTo>
                    <a:pt x="11749" y="768"/>
                  </a:lnTo>
                  <a:lnTo>
                    <a:pt x="11752" y="758"/>
                  </a:lnTo>
                  <a:lnTo>
                    <a:pt x="11749" y="768"/>
                  </a:lnTo>
                  <a:close/>
                  <a:moveTo>
                    <a:pt x="11749" y="768"/>
                  </a:moveTo>
                  <a:lnTo>
                    <a:pt x="11657" y="740"/>
                  </a:lnTo>
                  <a:lnTo>
                    <a:pt x="11663" y="720"/>
                  </a:lnTo>
                  <a:lnTo>
                    <a:pt x="11755" y="746"/>
                  </a:lnTo>
                  <a:lnTo>
                    <a:pt x="11749" y="768"/>
                  </a:lnTo>
                  <a:close/>
                  <a:moveTo>
                    <a:pt x="11657" y="740"/>
                  </a:moveTo>
                  <a:lnTo>
                    <a:pt x="11656" y="740"/>
                  </a:lnTo>
                  <a:lnTo>
                    <a:pt x="11657" y="740"/>
                  </a:lnTo>
                  <a:lnTo>
                    <a:pt x="11660" y="730"/>
                  </a:lnTo>
                  <a:lnTo>
                    <a:pt x="11657" y="740"/>
                  </a:lnTo>
                  <a:close/>
                  <a:moveTo>
                    <a:pt x="11657" y="740"/>
                  </a:moveTo>
                  <a:lnTo>
                    <a:pt x="11568" y="713"/>
                  </a:lnTo>
                  <a:lnTo>
                    <a:pt x="11575" y="693"/>
                  </a:lnTo>
                  <a:lnTo>
                    <a:pt x="11663" y="720"/>
                  </a:lnTo>
                  <a:lnTo>
                    <a:pt x="11657" y="740"/>
                  </a:lnTo>
                  <a:close/>
                  <a:moveTo>
                    <a:pt x="11568" y="713"/>
                  </a:moveTo>
                  <a:lnTo>
                    <a:pt x="11570" y="714"/>
                  </a:lnTo>
                  <a:lnTo>
                    <a:pt x="11568" y="713"/>
                  </a:lnTo>
                  <a:lnTo>
                    <a:pt x="11572" y="703"/>
                  </a:lnTo>
                  <a:lnTo>
                    <a:pt x="11568" y="713"/>
                  </a:lnTo>
                  <a:close/>
                  <a:moveTo>
                    <a:pt x="11568" y="713"/>
                  </a:moveTo>
                  <a:lnTo>
                    <a:pt x="11483" y="687"/>
                  </a:lnTo>
                  <a:lnTo>
                    <a:pt x="11490" y="667"/>
                  </a:lnTo>
                  <a:lnTo>
                    <a:pt x="11575" y="693"/>
                  </a:lnTo>
                  <a:lnTo>
                    <a:pt x="11568" y="713"/>
                  </a:lnTo>
                  <a:close/>
                  <a:moveTo>
                    <a:pt x="11490" y="667"/>
                  </a:moveTo>
                  <a:lnTo>
                    <a:pt x="11489" y="666"/>
                  </a:lnTo>
                  <a:lnTo>
                    <a:pt x="11490" y="667"/>
                  </a:lnTo>
                  <a:lnTo>
                    <a:pt x="11487" y="677"/>
                  </a:lnTo>
                  <a:lnTo>
                    <a:pt x="11490" y="667"/>
                  </a:lnTo>
                  <a:close/>
                  <a:moveTo>
                    <a:pt x="11483" y="687"/>
                  </a:moveTo>
                  <a:lnTo>
                    <a:pt x="11403" y="662"/>
                  </a:lnTo>
                  <a:lnTo>
                    <a:pt x="11409" y="641"/>
                  </a:lnTo>
                  <a:lnTo>
                    <a:pt x="11490" y="667"/>
                  </a:lnTo>
                  <a:lnTo>
                    <a:pt x="11483" y="687"/>
                  </a:lnTo>
                  <a:close/>
                  <a:moveTo>
                    <a:pt x="11403" y="662"/>
                  </a:moveTo>
                  <a:lnTo>
                    <a:pt x="11403" y="662"/>
                  </a:lnTo>
                  <a:lnTo>
                    <a:pt x="11403" y="662"/>
                  </a:lnTo>
                  <a:lnTo>
                    <a:pt x="11406" y="651"/>
                  </a:lnTo>
                  <a:lnTo>
                    <a:pt x="11403" y="662"/>
                  </a:lnTo>
                  <a:close/>
                  <a:moveTo>
                    <a:pt x="11403" y="662"/>
                  </a:moveTo>
                  <a:lnTo>
                    <a:pt x="11330" y="638"/>
                  </a:lnTo>
                  <a:lnTo>
                    <a:pt x="11336" y="618"/>
                  </a:lnTo>
                  <a:lnTo>
                    <a:pt x="11409" y="641"/>
                  </a:lnTo>
                  <a:lnTo>
                    <a:pt x="11403" y="662"/>
                  </a:lnTo>
                  <a:close/>
                  <a:moveTo>
                    <a:pt x="11330" y="638"/>
                  </a:moveTo>
                  <a:lnTo>
                    <a:pt x="11332" y="638"/>
                  </a:lnTo>
                  <a:lnTo>
                    <a:pt x="11330" y="638"/>
                  </a:lnTo>
                  <a:lnTo>
                    <a:pt x="11333" y="628"/>
                  </a:lnTo>
                  <a:lnTo>
                    <a:pt x="11330" y="638"/>
                  </a:lnTo>
                  <a:close/>
                  <a:moveTo>
                    <a:pt x="11330" y="638"/>
                  </a:moveTo>
                  <a:lnTo>
                    <a:pt x="11267" y="617"/>
                  </a:lnTo>
                  <a:lnTo>
                    <a:pt x="11273" y="597"/>
                  </a:lnTo>
                  <a:lnTo>
                    <a:pt x="11336" y="618"/>
                  </a:lnTo>
                  <a:lnTo>
                    <a:pt x="11330" y="638"/>
                  </a:lnTo>
                  <a:close/>
                  <a:moveTo>
                    <a:pt x="11267" y="617"/>
                  </a:moveTo>
                  <a:lnTo>
                    <a:pt x="11214" y="599"/>
                  </a:lnTo>
                  <a:lnTo>
                    <a:pt x="11221" y="579"/>
                  </a:lnTo>
                  <a:lnTo>
                    <a:pt x="11273" y="597"/>
                  </a:lnTo>
                  <a:lnTo>
                    <a:pt x="11267" y="617"/>
                  </a:lnTo>
                  <a:close/>
                  <a:moveTo>
                    <a:pt x="11221" y="579"/>
                  </a:moveTo>
                  <a:lnTo>
                    <a:pt x="11213" y="576"/>
                  </a:lnTo>
                  <a:lnTo>
                    <a:pt x="11221" y="579"/>
                  </a:lnTo>
                  <a:lnTo>
                    <a:pt x="11218" y="589"/>
                  </a:lnTo>
                  <a:lnTo>
                    <a:pt x="11221" y="579"/>
                  </a:lnTo>
                  <a:close/>
                  <a:moveTo>
                    <a:pt x="11214" y="599"/>
                  </a:moveTo>
                  <a:lnTo>
                    <a:pt x="11174" y="586"/>
                  </a:lnTo>
                  <a:lnTo>
                    <a:pt x="11180" y="565"/>
                  </a:lnTo>
                  <a:lnTo>
                    <a:pt x="11221" y="579"/>
                  </a:lnTo>
                  <a:lnTo>
                    <a:pt x="11214" y="599"/>
                  </a:lnTo>
                  <a:close/>
                  <a:moveTo>
                    <a:pt x="11174" y="586"/>
                  </a:moveTo>
                  <a:lnTo>
                    <a:pt x="11174" y="586"/>
                  </a:lnTo>
                  <a:lnTo>
                    <a:pt x="11173" y="586"/>
                  </a:lnTo>
                  <a:lnTo>
                    <a:pt x="11177" y="576"/>
                  </a:lnTo>
                  <a:lnTo>
                    <a:pt x="11174" y="586"/>
                  </a:lnTo>
                  <a:close/>
                  <a:moveTo>
                    <a:pt x="11173" y="586"/>
                  </a:moveTo>
                  <a:lnTo>
                    <a:pt x="11149" y="577"/>
                  </a:lnTo>
                  <a:lnTo>
                    <a:pt x="11156" y="556"/>
                  </a:lnTo>
                  <a:lnTo>
                    <a:pt x="11180" y="565"/>
                  </a:lnTo>
                  <a:lnTo>
                    <a:pt x="11173" y="586"/>
                  </a:lnTo>
                  <a:close/>
                  <a:moveTo>
                    <a:pt x="11155" y="556"/>
                  </a:moveTo>
                  <a:lnTo>
                    <a:pt x="11155" y="556"/>
                  </a:lnTo>
                  <a:lnTo>
                    <a:pt x="11156" y="556"/>
                  </a:lnTo>
                  <a:lnTo>
                    <a:pt x="11152" y="566"/>
                  </a:lnTo>
                  <a:lnTo>
                    <a:pt x="11155" y="556"/>
                  </a:lnTo>
                  <a:close/>
                  <a:moveTo>
                    <a:pt x="11150" y="577"/>
                  </a:moveTo>
                  <a:lnTo>
                    <a:pt x="11141" y="575"/>
                  </a:lnTo>
                  <a:lnTo>
                    <a:pt x="11146" y="553"/>
                  </a:lnTo>
                  <a:lnTo>
                    <a:pt x="11155" y="556"/>
                  </a:lnTo>
                  <a:lnTo>
                    <a:pt x="11150" y="577"/>
                  </a:lnTo>
                  <a:close/>
                  <a:moveTo>
                    <a:pt x="11141" y="575"/>
                  </a:moveTo>
                  <a:lnTo>
                    <a:pt x="11137" y="574"/>
                  </a:lnTo>
                  <a:lnTo>
                    <a:pt x="11135" y="569"/>
                  </a:lnTo>
                  <a:lnTo>
                    <a:pt x="11144" y="564"/>
                  </a:lnTo>
                  <a:lnTo>
                    <a:pt x="11141" y="575"/>
                  </a:lnTo>
                  <a:close/>
                  <a:moveTo>
                    <a:pt x="11135" y="569"/>
                  </a:moveTo>
                  <a:lnTo>
                    <a:pt x="11127" y="557"/>
                  </a:lnTo>
                  <a:lnTo>
                    <a:pt x="11145" y="546"/>
                  </a:lnTo>
                  <a:lnTo>
                    <a:pt x="11152" y="558"/>
                  </a:lnTo>
                  <a:lnTo>
                    <a:pt x="11135" y="569"/>
                  </a:lnTo>
                  <a:close/>
                  <a:moveTo>
                    <a:pt x="11144" y="545"/>
                  </a:moveTo>
                  <a:lnTo>
                    <a:pt x="11145" y="546"/>
                  </a:lnTo>
                  <a:lnTo>
                    <a:pt x="11145" y="546"/>
                  </a:lnTo>
                  <a:lnTo>
                    <a:pt x="11136" y="551"/>
                  </a:lnTo>
                  <a:lnTo>
                    <a:pt x="11144" y="545"/>
                  </a:lnTo>
                  <a:close/>
                  <a:moveTo>
                    <a:pt x="11127" y="558"/>
                  </a:moveTo>
                  <a:lnTo>
                    <a:pt x="11103" y="525"/>
                  </a:lnTo>
                  <a:lnTo>
                    <a:pt x="11121" y="513"/>
                  </a:lnTo>
                  <a:lnTo>
                    <a:pt x="11144" y="545"/>
                  </a:lnTo>
                  <a:lnTo>
                    <a:pt x="11127" y="558"/>
                  </a:lnTo>
                  <a:close/>
                  <a:moveTo>
                    <a:pt x="11121" y="513"/>
                  </a:moveTo>
                  <a:lnTo>
                    <a:pt x="11121" y="513"/>
                  </a:lnTo>
                  <a:lnTo>
                    <a:pt x="11121" y="513"/>
                  </a:lnTo>
                  <a:lnTo>
                    <a:pt x="11112" y="519"/>
                  </a:lnTo>
                  <a:lnTo>
                    <a:pt x="11121" y="513"/>
                  </a:lnTo>
                  <a:close/>
                  <a:moveTo>
                    <a:pt x="11103" y="526"/>
                  </a:moveTo>
                  <a:lnTo>
                    <a:pt x="11085" y="504"/>
                  </a:lnTo>
                  <a:lnTo>
                    <a:pt x="11102" y="490"/>
                  </a:lnTo>
                  <a:lnTo>
                    <a:pt x="11121" y="513"/>
                  </a:lnTo>
                  <a:lnTo>
                    <a:pt x="11103" y="526"/>
                  </a:lnTo>
                  <a:close/>
                  <a:moveTo>
                    <a:pt x="11101" y="490"/>
                  </a:moveTo>
                  <a:lnTo>
                    <a:pt x="11101" y="490"/>
                  </a:lnTo>
                  <a:lnTo>
                    <a:pt x="11102" y="490"/>
                  </a:lnTo>
                  <a:lnTo>
                    <a:pt x="11094" y="497"/>
                  </a:lnTo>
                  <a:lnTo>
                    <a:pt x="11101" y="490"/>
                  </a:lnTo>
                  <a:close/>
                  <a:moveTo>
                    <a:pt x="11086" y="504"/>
                  </a:moveTo>
                  <a:lnTo>
                    <a:pt x="11063" y="480"/>
                  </a:lnTo>
                  <a:lnTo>
                    <a:pt x="11078" y="465"/>
                  </a:lnTo>
                  <a:lnTo>
                    <a:pt x="11101" y="490"/>
                  </a:lnTo>
                  <a:lnTo>
                    <a:pt x="11086" y="504"/>
                  </a:lnTo>
                  <a:close/>
                  <a:moveTo>
                    <a:pt x="11063" y="480"/>
                  </a:moveTo>
                  <a:lnTo>
                    <a:pt x="11062" y="480"/>
                  </a:lnTo>
                  <a:lnTo>
                    <a:pt x="11063" y="480"/>
                  </a:lnTo>
                  <a:lnTo>
                    <a:pt x="11070" y="473"/>
                  </a:lnTo>
                  <a:lnTo>
                    <a:pt x="11063" y="480"/>
                  </a:lnTo>
                  <a:close/>
                  <a:moveTo>
                    <a:pt x="11063" y="480"/>
                  </a:moveTo>
                  <a:lnTo>
                    <a:pt x="11050" y="466"/>
                  </a:lnTo>
                  <a:lnTo>
                    <a:pt x="11066" y="452"/>
                  </a:lnTo>
                  <a:lnTo>
                    <a:pt x="11078" y="466"/>
                  </a:lnTo>
                  <a:lnTo>
                    <a:pt x="11063" y="480"/>
                  </a:lnTo>
                  <a:close/>
                  <a:moveTo>
                    <a:pt x="11065" y="452"/>
                  </a:moveTo>
                  <a:lnTo>
                    <a:pt x="11066" y="452"/>
                  </a:lnTo>
                  <a:lnTo>
                    <a:pt x="11066" y="452"/>
                  </a:lnTo>
                  <a:lnTo>
                    <a:pt x="11058" y="459"/>
                  </a:lnTo>
                  <a:lnTo>
                    <a:pt x="11065" y="452"/>
                  </a:lnTo>
                  <a:close/>
                  <a:moveTo>
                    <a:pt x="11051" y="467"/>
                  </a:moveTo>
                  <a:lnTo>
                    <a:pt x="11037" y="454"/>
                  </a:lnTo>
                  <a:lnTo>
                    <a:pt x="11051" y="438"/>
                  </a:lnTo>
                  <a:lnTo>
                    <a:pt x="11065" y="452"/>
                  </a:lnTo>
                  <a:lnTo>
                    <a:pt x="11051" y="467"/>
                  </a:lnTo>
                  <a:close/>
                  <a:moveTo>
                    <a:pt x="11051" y="438"/>
                  </a:moveTo>
                  <a:lnTo>
                    <a:pt x="11052" y="439"/>
                  </a:lnTo>
                  <a:lnTo>
                    <a:pt x="11051" y="438"/>
                  </a:lnTo>
                  <a:lnTo>
                    <a:pt x="11044" y="446"/>
                  </a:lnTo>
                  <a:lnTo>
                    <a:pt x="11051" y="438"/>
                  </a:lnTo>
                  <a:close/>
                  <a:moveTo>
                    <a:pt x="11037" y="454"/>
                  </a:moveTo>
                  <a:lnTo>
                    <a:pt x="11021" y="441"/>
                  </a:lnTo>
                  <a:lnTo>
                    <a:pt x="11035" y="425"/>
                  </a:lnTo>
                  <a:lnTo>
                    <a:pt x="11051" y="438"/>
                  </a:lnTo>
                  <a:lnTo>
                    <a:pt x="11037" y="454"/>
                  </a:lnTo>
                  <a:close/>
                  <a:moveTo>
                    <a:pt x="11021" y="441"/>
                  </a:moveTo>
                  <a:lnTo>
                    <a:pt x="11019" y="438"/>
                  </a:lnTo>
                  <a:lnTo>
                    <a:pt x="11021" y="441"/>
                  </a:lnTo>
                  <a:lnTo>
                    <a:pt x="11028" y="433"/>
                  </a:lnTo>
                  <a:lnTo>
                    <a:pt x="11021" y="441"/>
                  </a:lnTo>
                  <a:close/>
                  <a:moveTo>
                    <a:pt x="11021" y="441"/>
                  </a:moveTo>
                  <a:lnTo>
                    <a:pt x="11004" y="426"/>
                  </a:lnTo>
                  <a:lnTo>
                    <a:pt x="11018" y="410"/>
                  </a:lnTo>
                  <a:lnTo>
                    <a:pt x="11035" y="425"/>
                  </a:lnTo>
                  <a:lnTo>
                    <a:pt x="11021" y="441"/>
                  </a:lnTo>
                  <a:close/>
                  <a:moveTo>
                    <a:pt x="11018" y="410"/>
                  </a:moveTo>
                  <a:lnTo>
                    <a:pt x="11019" y="410"/>
                  </a:lnTo>
                  <a:lnTo>
                    <a:pt x="11018" y="410"/>
                  </a:lnTo>
                  <a:lnTo>
                    <a:pt x="11011" y="418"/>
                  </a:lnTo>
                  <a:lnTo>
                    <a:pt x="11018" y="410"/>
                  </a:lnTo>
                  <a:close/>
                  <a:moveTo>
                    <a:pt x="11004" y="427"/>
                  </a:moveTo>
                  <a:lnTo>
                    <a:pt x="10986" y="413"/>
                  </a:lnTo>
                  <a:lnTo>
                    <a:pt x="10999" y="397"/>
                  </a:lnTo>
                  <a:lnTo>
                    <a:pt x="11018" y="410"/>
                  </a:lnTo>
                  <a:lnTo>
                    <a:pt x="11004" y="427"/>
                  </a:lnTo>
                  <a:close/>
                  <a:moveTo>
                    <a:pt x="10986" y="413"/>
                  </a:moveTo>
                  <a:lnTo>
                    <a:pt x="10982" y="410"/>
                  </a:lnTo>
                  <a:lnTo>
                    <a:pt x="10986" y="413"/>
                  </a:lnTo>
                  <a:lnTo>
                    <a:pt x="10993" y="405"/>
                  </a:lnTo>
                  <a:lnTo>
                    <a:pt x="10986" y="413"/>
                  </a:lnTo>
                  <a:close/>
                  <a:moveTo>
                    <a:pt x="10986" y="413"/>
                  </a:moveTo>
                  <a:lnTo>
                    <a:pt x="10967" y="399"/>
                  </a:lnTo>
                  <a:lnTo>
                    <a:pt x="10980" y="381"/>
                  </a:lnTo>
                  <a:lnTo>
                    <a:pt x="10999" y="397"/>
                  </a:lnTo>
                  <a:lnTo>
                    <a:pt x="10986" y="413"/>
                  </a:lnTo>
                  <a:close/>
                  <a:moveTo>
                    <a:pt x="10979" y="381"/>
                  </a:moveTo>
                  <a:lnTo>
                    <a:pt x="10980" y="381"/>
                  </a:lnTo>
                  <a:lnTo>
                    <a:pt x="10980" y="381"/>
                  </a:lnTo>
                  <a:lnTo>
                    <a:pt x="10974" y="390"/>
                  </a:lnTo>
                  <a:lnTo>
                    <a:pt x="10979" y="381"/>
                  </a:lnTo>
                  <a:close/>
                  <a:moveTo>
                    <a:pt x="10968" y="399"/>
                  </a:moveTo>
                  <a:lnTo>
                    <a:pt x="10947" y="385"/>
                  </a:lnTo>
                  <a:lnTo>
                    <a:pt x="10958" y="367"/>
                  </a:lnTo>
                  <a:lnTo>
                    <a:pt x="10979" y="381"/>
                  </a:lnTo>
                  <a:lnTo>
                    <a:pt x="10968" y="399"/>
                  </a:lnTo>
                  <a:close/>
                  <a:moveTo>
                    <a:pt x="10947" y="385"/>
                  </a:moveTo>
                  <a:lnTo>
                    <a:pt x="10926" y="372"/>
                  </a:lnTo>
                  <a:lnTo>
                    <a:pt x="10937" y="354"/>
                  </a:lnTo>
                  <a:lnTo>
                    <a:pt x="10958" y="367"/>
                  </a:lnTo>
                  <a:lnTo>
                    <a:pt x="10947" y="385"/>
                  </a:lnTo>
                  <a:close/>
                  <a:moveTo>
                    <a:pt x="10937" y="354"/>
                  </a:moveTo>
                  <a:lnTo>
                    <a:pt x="10936" y="353"/>
                  </a:lnTo>
                  <a:lnTo>
                    <a:pt x="10937" y="354"/>
                  </a:lnTo>
                  <a:lnTo>
                    <a:pt x="10932" y="363"/>
                  </a:lnTo>
                  <a:lnTo>
                    <a:pt x="10937" y="354"/>
                  </a:lnTo>
                  <a:close/>
                  <a:moveTo>
                    <a:pt x="10926" y="372"/>
                  </a:moveTo>
                  <a:lnTo>
                    <a:pt x="10902" y="359"/>
                  </a:lnTo>
                  <a:lnTo>
                    <a:pt x="10913" y="340"/>
                  </a:lnTo>
                  <a:lnTo>
                    <a:pt x="10937" y="354"/>
                  </a:lnTo>
                  <a:lnTo>
                    <a:pt x="10926" y="372"/>
                  </a:lnTo>
                  <a:close/>
                  <a:moveTo>
                    <a:pt x="10912" y="340"/>
                  </a:moveTo>
                  <a:lnTo>
                    <a:pt x="10914" y="341"/>
                  </a:lnTo>
                  <a:lnTo>
                    <a:pt x="10913" y="340"/>
                  </a:lnTo>
                  <a:lnTo>
                    <a:pt x="10907" y="350"/>
                  </a:lnTo>
                  <a:lnTo>
                    <a:pt x="10912" y="340"/>
                  </a:lnTo>
                  <a:close/>
                  <a:moveTo>
                    <a:pt x="10902" y="359"/>
                  </a:moveTo>
                  <a:lnTo>
                    <a:pt x="10878" y="346"/>
                  </a:lnTo>
                  <a:lnTo>
                    <a:pt x="10888" y="327"/>
                  </a:lnTo>
                  <a:lnTo>
                    <a:pt x="10912" y="340"/>
                  </a:lnTo>
                  <a:lnTo>
                    <a:pt x="10902" y="359"/>
                  </a:lnTo>
                  <a:close/>
                  <a:moveTo>
                    <a:pt x="10887" y="327"/>
                  </a:moveTo>
                  <a:lnTo>
                    <a:pt x="10888" y="327"/>
                  </a:lnTo>
                  <a:lnTo>
                    <a:pt x="10888" y="327"/>
                  </a:lnTo>
                  <a:lnTo>
                    <a:pt x="10883" y="336"/>
                  </a:lnTo>
                  <a:lnTo>
                    <a:pt x="10887" y="327"/>
                  </a:lnTo>
                  <a:close/>
                  <a:moveTo>
                    <a:pt x="10878" y="346"/>
                  </a:moveTo>
                  <a:lnTo>
                    <a:pt x="10853" y="334"/>
                  </a:lnTo>
                  <a:lnTo>
                    <a:pt x="10862" y="315"/>
                  </a:lnTo>
                  <a:lnTo>
                    <a:pt x="10887" y="327"/>
                  </a:lnTo>
                  <a:lnTo>
                    <a:pt x="10878" y="346"/>
                  </a:lnTo>
                  <a:close/>
                  <a:moveTo>
                    <a:pt x="10862" y="314"/>
                  </a:moveTo>
                  <a:lnTo>
                    <a:pt x="10862" y="315"/>
                  </a:lnTo>
                  <a:lnTo>
                    <a:pt x="10862" y="315"/>
                  </a:lnTo>
                  <a:lnTo>
                    <a:pt x="10857" y="324"/>
                  </a:lnTo>
                  <a:lnTo>
                    <a:pt x="10862" y="314"/>
                  </a:lnTo>
                  <a:close/>
                  <a:moveTo>
                    <a:pt x="10853" y="334"/>
                  </a:moveTo>
                  <a:lnTo>
                    <a:pt x="10824" y="321"/>
                  </a:lnTo>
                  <a:lnTo>
                    <a:pt x="10834" y="301"/>
                  </a:lnTo>
                  <a:lnTo>
                    <a:pt x="10862" y="314"/>
                  </a:lnTo>
                  <a:lnTo>
                    <a:pt x="10853" y="334"/>
                  </a:lnTo>
                  <a:close/>
                  <a:moveTo>
                    <a:pt x="10833" y="301"/>
                  </a:moveTo>
                  <a:lnTo>
                    <a:pt x="10832" y="301"/>
                  </a:lnTo>
                  <a:lnTo>
                    <a:pt x="10834" y="301"/>
                  </a:lnTo>
                  <a:lnTo>
                    <a:pt x="10830" y="312"/>
                  </a:lnTo>
                  <a:lnTo>
                    <a:pt x="10833" y="301"/>
                  </a:lnTo>
                  <a:close/>
                  <a:moveTo>
                    <a:pt x="10825" y="322"/>
                  </a:moveTo>
                  <a:lnTo>
                    <a:pt x="10796" y="311"/>
                  </a:lnTo>
                  <a:lnTo>
                    <a:pt x="10804" y="290"/>
                  </a:lnTo>
                  <a:lnTo>
                    <a:pt x="10833" y="301"/>
                  </a:lnTo>
                  <a:lnTo>
                    <a:pt x="10825" y="322"/>
                  </a:lnTo>
                  <a:close/>
                  <a:moveTo>
                    <a:pt x="10803" y="290"/>
                  </a:moveTo>
                  <a:lnTo>
                    <a:pt x="10805" y="290"/>
                  </a:lnTo>
                  <a:lnTo>
                    <a:pt x="10804" y="290"/>
                  </a:lnTo>
                  <a:lnTo>
                    <a:pt x="10800" y="300"/>
                  </a:lnTo>
                  <a:lnTo>
                    <a:pt x="10803" y="290"/>
                  </a:lnTo>
                  <a:close/>
                  <a:moveTo>
                    <a:pt x="10796" y="311"/>
                  </a:moveTo>
                  <a:lnTo>
                    <a:pt x="10766" y="299"/>
                  </a:lnTo>
                  <a:lnTo>
                    <a:pt x="10773" y="279"/>
                  </a:lnTo>
                  <a:lnTo>
                    <a:pt x="10803" y="290"/>
                  </a:lnTo>
                  <a:lnTo>
                    <a:pt x="10796" y="311"/>
                  </a:lnTo>
                  <a:close/>
                  <a:moveTo>
                    <a:pt x="10773" y="278"/>
                  </a:moveTo>
                  <a:lnTo>
                    <a:pt x="10774" y="279"/>
                  </a:lnTo>
                  <a:lnTo>
                    <a:pt x="10773" y="279"/>
                  </a:lnTo>
                  <a:lnTo>
                    <a:pt x="10770" y="289"/>
                  </a:lnTo>
                  <a:lnTo>
                    <a:pt x="10773" y="278"/>
                  </a:lnTo>
                  <a:close/>
                  <a:moveTo>
                    <a:pt x="10767" y="299"/>
                  </a:moveTo>
                  <a:lnTo>
                    <a:pt x="10735" y="290"/>
                  </a:lnTo>
                  <a:lnTo>
                    <a:pt x="10742" y="270"/>
                  </a:lnTo>
                  <a:lnTo>
                    <a:pt x="10773" y="278"/>
                  </a:lnTo>
                  <a:lnTo>
                    <a:pt x="10767" y="299"/>
                  </a:lnTo>
                  <a:close/>
                  <a:moveTo>
                    <a:pt x="10741" y="270"/>
                  </a:moveTo>
                  <a:lnTo>
                    <a:pt x="10740" y="269"/>
                  </a:lnTo>
                  <a:lnTo>
                    <a:pt x="10742" y="270"/>
                  </a:lnTo>
                  <a:lnTo>
                    <a:pt x="10739" y="280"/>
                  </a:lnTo>
                  <a:lnTo>
                    <a:pt x="10741" y="270"/>
                  </a:lnTo>
                  <a:close/>
                  <a:moveTo>
                    <a:pt x="10735" y="290"/>
                  </a:moveTo>
                  <a:lnTo>
                    <a:pt x="10702" y="281"/>
                  </a:lnTo>
                  <a:lnTo>
                    <a:pt x="10707" y="261"/>
                  </a:lnTo>
                  <a:lnTo>
                    <a:pt x="10741" y="270"/>
                  </a:lnTo>
                  <a:lnTo>
                    <a:pt x="10735" y="290"/>
                  </a:lnTo>
                  <a:close/>
                  <a:moveTo>
                    <a:pt x="10707" y="261"/>
                  </a:moveTo>
                  <a:lnTo>
                    <a:pt x="10708" y="261"/>
                  </a:lnTo>
                  <a:lnTo>
                    <a:pt x="10707" y="261"/>
                  </a:lnTo>
                  <a:lnTo>
                    <a:pt x="10704" y="271"/>
                  </a:lnTo>
                  <a:lnTo>
                    <a:pt x="10707" y="261"/>
                  </a:lnTo>
                  <a:close/>
                  <a:moveTo>
                    <a:pt x="10702" y="281"/>
                  </a:moveTo>
                  <a:lnTo>
                    <a:pt x="10669" y="273"/>
                  </a:lnTo>
                  <a:lnTo>
                    <a:pt x="10673" y="253"/>
                  </a:lnTo>
                  <a:lnTo>
                    <a:pt x="10707" y="261"/>
                  </a:lnTo>
                  <a:lnTo>
                    <a:pt x="10702" y="281"/>
                  </a:lnTo>
                  <a:close/>
                  <a:moveTo>
                    <a:pt x="10673" y="253"/>
                  </a:moveTo>
                  <a:lnTo>
                    <a:pt x="10672" y="253"/>
                  </a:lnTo>
                  <a:lnTo>
                    <a:pt x="10673" y="253"/>
                  </a:lnTo>
                  <a:lnTo>
                    <a:pt x="10671" y="263"/>
                  </a:lnTo>
                  <a:lnTo>
                    <a:pt x="10673" y="253"/>
                  </a:lnTo>
                  <a:close/>
                  <a:moveTo>
                    <a:pt x="10669" y="273"/>
                  </a:moveTo>
                  <a:lnTo>
                    <a:pt x="10632" y="267"/>
                  </a:lnTo>
                  <a:lnTo>
                    <a:pt x="10635" y="246"/>
                  </a:lnTo>
                  <a:lnTo>
                    <a:pt x="10673" y="253"/>
                  </a:lnTo>
                  <a:lnTo>
                    <a:pt x="10669" y="273"/>
                  </a:lnTo>
                  <a:close/>
                  <a:moveTo>
                    <a:pt x="10635" y="246"/>
                  </a:moveTo>
                  <a:lnTo>
                    <a:pt x="10636" y="246"/>
                  </a:lnTo>
                  <a:lnTo>
                    <a:pt x="10635" y="246"/>
                  </a:lnTo>
                  <a:lnTo>
                    <a:pt x="10634" y="256"/>
                  </a:lnTo>
                  <a:lnTo>
                    <a:pt x="10635" y="246"/>
                  </a:lnTo>
                  <a:close/>
                  <a:moveTo>
                    <a:pt x="10632" y="267"/>
                  </a:moveTo>
                  <a:lnTo>
                    <a:pt x="10595" y="262"/>
                  </a:lnTo>
                  <a:lnTo>
                    <a:pt x="10597" y="242"/>
                  </a:lnTo>
                  <a:lnTo>
                    <a:pt x="10635" y="246"/>
                  </a:lnTo>
                  <a:lnTo>
                    <a:pt x="10632" y="267"/>
                  </a:lnTo>
                  <a:close/>
                  <a:moveTo>
                    <a:pt x="10595" y="262"/>
                  </a:moveTo>
                  <a:lnTo>
                    <a:pt x="10556" y="258"/>
                  </a:lnTo>
                  <a:lnTo>
                    <a:pt x="10558" y="237"/>
                  </a:lnTo>
                  <a:lnTo>
                    <a:pt x="10597" y="242"/>
                  </a:lnTo>
                  <a:lnTo>
                    <a:pt x="10595" y="262"/>
                  </a:lnTo>
                  <a:close/>
                  <a:moveTo>
                    <a:pt x="10556" y="258"/>
                  </a:moveTo>
                  <a:lnTo>
                    <a:pt x="10478" y="249"/>
                  </a:lnTo>
                  <a:lnTo>
                    <a:pt x="10480" y="228"/>
                  </a:lnTo>
                  <a:lnTo>
                    <a:pt x="10558" y="237"/>
                  </a:lnTo>
                  <a:lnTo>
                    <a:pt x="10556" y="258"/>
                  </a:lnTo>
                  <a:close/>
                  <a:moveTo>
                    <a:pt x="10478" y="249"/>
                  </a:moveTo>
                  <a:lnTo>
                    <a:pt x="10476" y="249"/>
                  </a:lnTo>
                  <a:lnTo>
                    <a:pt x="10478" y="249"/>
                  </a:lnTo>
                  <a:lnTo>
                    <a:pt x="10479" y="239"/>
                  </a:lnTo>
                  <a:lnTo>
                    <a:pt x="10478" y="249"/>
                  </a:lnTo>
                  <a:close/>
                  <a:moveTo>
                    <a:pt x="10478" y="249"/>
                  </a:moveTo>
                  <a:lnTo>
                    <a:pt x="10404" y="240"/>
                  </a:lnTo>
                  <a:lnTo>
                    <a:pt x="10406" y="219"/>
                  </a:lnTo>
                  <a:lnTo>
                    <a:pt x="10481" y="228"/>
                  </a:lnTo>
                  <a:lnTo>
                    <a:pt x="10478" y="249"/>
                  </a:lnTo>
                  <a:close/>
                  <a:moveTo>
                    <a:pt x="10404" y="240"/>
                  </a:moveTo>
                  <a:lnTo>
                    <a:pt x="10402" y="240"/>
                  </a:lnTo>
                  <a:lnTo>
                    <a:pt x="10404" y="240"/>
                  </a:lnTo>
                  <a:lnTo>
                    <a:pt x="10405" y="230"/>
                  </a:lnTo>
                  <a:lnTo>
                    <a:pt x="10404" y="240"/>
                  </a:lnTo>
                  <a:close/>
                  <a:moveTo>
                    <a:pt x="10404" y="240"/>
                  </a:moveTo>
                  <a:lnTo>
                    <a:pt x="10332" y="230"/>
                  </a:lnTo>
                  <a:lnTo>
                    <a:pt x="10334" y="208"/>
                  </a:lnTo>
                  <a:lnTo>
                    <a:pt x="10406" y="219"/>
                  </a:lnTo>
                  <a:lnTo>
                    <a:pt x="10404" y="240"/>
                  </a:lnTo>
                  <a:close/>
                  <a:moveTo>
                    <a:pt x="10332" y="230"/>
                  </a:moveTo>
                  <a:lnTo>
                    <a:pt x="10335" y="231"/>
                  </a:lnTo>
                  <a:lnTo>
                    <a:pt x="10332" y="230"/>
                  </a:lnTo>
                  <a:lnTo>
                    <a:pt x="10333" y="220"/>
                  </a:lnTo>
                  <a:lnTo>
                    <a:pt x="10332" y="230"/>
                  </a:lnTo>
                  <a:close/>
                  <a:moveTo>
                    <a:pt x="10332" y="230"/>
                  </a:moveTo>
                  <a:lnTo>
                    <a:pt x="10264" y="220"/>
                  </a:lnTo>
                  <a:lnTo>
                    <a:pt x="10267" y="198"/>
                  </a:lnTo>
                  <a:lnTo>
                    <a:pt x="10334" y="208"/>
                  </a:lnTo>
                  <a:lnTo>
                    <a:pt x="10332" y="230"/>
                  </a:lnTo>
                  <a:close/>
                  <a:moveTo>
                    <a:pt x="10264" y="220"/>
                  </a:moveTo>
                  <a:lnTo>
                    <a:pt x="10259" y="219"/>
                  </a:lnTo>
                  <a:lnTo>
                    <a:pt x="10264" y="220"/>
                  </a:lnTo>
                  <a:lnTo>
                    <a:pt x="10265" y="209"/>
                  </a:lnTo>
                  <a:lnTo>
                    <a:pt x="10264" y="220"/>
                  </a:lnTo>
                  <a:close/>
                  <a:moveTo>
                    <a:pt x="10264" y="220"/>
                  </a:moveTo>
                  <a:lnTo>
                    <a:pt x="10198" y="209"/>
                  </a:lnTo>
                  <a:lnTo>
                    <a:pt x="10201" y="188"/>
                  </a:lnTo>
                  <a:lnTo>
                    <a:pt x="10267" y="198"/>
                  </a:lnTo>
                  <a:lnTo>
                    <a:pt x="10264" y="220"/>
                  </a:lnTo>
                  <a:close/>
                  <a:moveTo>
                    <a:pt x="10198" y="209"/>
                  </a:moveTo>
                  <a:lnTo>
                    <a:pt x="10196" y="209"/>
                  </a:lnTo>
                  <a:lnTo>
                    <a:pt x="10198" y="209"/>
                  </a:lnTo>
                  <a:lnTo>
                    <a:pt x="10200" y="199"/>
                  </a:lnTo>
                  <a:lnTo>
                    <a:pt x="10198" y="209"/>
                  </a:lnTo>
                  <a:close/>
                  <a:moveTo>
                    <a:pt x="10198" y="209"/>
                  </a:moveTo>
                  <a:lnTo>
                    <a:pt x="10133" y="199"/>
                  </a:lnTo>
                  <a:lnTo>
                    <a:pt x="10136" y="178"/>
                  </a:lnTo>
                  <a:lnTo>
                    <a:pt x="10202" y="188"/>
                  </a:lnTo>
                  <a:lnTo>
                    <a:pt x="10198" y="209"/>
                  </a:lnTo>
                  <a:close/>
                  <a:moveTo>
                    <a:pt x="10133" y="199"/>
                  </a:moveTo>
                  <a:lnTo>
                    <a:pt x="10132" y="199"/>
                  </a:lnTo>
                  <a:lnTo>
                    <a:pt x="10133" y="199"/>
                  </a:lnTo>
                  <a:lnTo>
                    <a:pt x="10135" y="189"/>
                  </a:lnTo>
                  <a:lnTo>
                    <a:pt x="10133" y="199"/>
                  </a:lnTo>
                  <a:close/>
                  <a:moveTo>
                    <a:pt x="10133" y="199"/>
                  </a:moveTo>
                  <a:lnTo>
                    <a:pt x="10070" y="189"/>
                  </a:lnTo>
                  <a:lnTo>
                    <a:pt x="10073" y="168"/>
                  </a:lnTo>
                  <a:lnTo>
                    <a:pt x="10136" y="178"/>
                  </a:lnTo>
                  <a:lnTo>
                    <a:pt x="10133" y="199"/>
                  </a:lnTo>
                  <a:close/>
                  <a:moveTo>
                    <a:pt x="10070" y="189"/>
                  </a:moveTo>
                  <a:lnTo>
                    <a:pt x="10008" y="179"/>
                  </a:lnTo>
                  <a:lnTo>
                    <a:pt x="10011" y="158"/>
                  </a:lnTo>
                  <a:lnTo>
                    <a:pt x="10073" y="168"/>
                  </a:lnTo>
                  <a:lnTo>
                    <a:pt x="10070" y="189"/>
                  </a:lnTo>
                  <a:close/>
                  <a:moveTo>
                    <a:pt x="10011" y="158"/>
                  </a:moveTo>
                  <a:lnTo>
                    <a:pt x="10012" y="159"/>
                  </a:lnTo>
                  <a:lnTo>
                    <a:pt x="10011" y="158"/>
                  </a:lnTo>
                  <a:lnTo>
                    <a:pt x="10009" y="169"/>
                  </a:lnTo>
                  <a:lnTo>
                    <a:pt x="10011" y="158"/>
                  </a:lnTo>
                  <a:close/>
                  <a:moveTo>
                    <a:pt x="10008" y="179"/>
                  </a:moveTo>
                  <a:lnTo>
                    <a:pt x="9945" y="170"/>
                  </a:lnTo>
                  <a:lnTo>
                    <a:pt x="9947" y="150"/>
                  </a:lnTo>
                  <a:lnTo>
                    <a:pt x="10011" y="158"/>
                  </a:lnTo>
                  <a:lnTo>
                    <a:pt x="10008" y="179"/>
                  </a:lnTo>
                  <a:close/>
                  <a:moveTo>
                    <a:pt x="9947" y="149"/>
                  </a:moveTo>
                  <a:lnTo>
                    <a:pt x="9934" y="148"/>
                  </a:lnTo>
                  <a:lnTo>
                    <a:pt x="9947" y="150"/>
                  </a:lnTo>
                  <a:lnTo>
                    <a:pt x="9946" y="160"/>
                  </a:lnTo>
                  <a:lnTo>
                    <a:pt x="9947" y="149"/>
                  </a:lnTo>
                  <a:close/>
                  <a:moveTo>
                    <a:pt x="9945" y="170"/>
                  </a:moveTo>
                  <a:lnTo>
                    <a:pt x="9880" y="162"/>
                  </a:lnTo>
                  <a:lnTo>
                    <a:pt x="9883" y="141"/>
                  </a:lnTo>
                  <a:lnTo>
                    <a:pt x="9947" y="149"/>
                  </a:lnTo>
                  <a:lnTo>
                    <a:pt x="9945" y="170"/>
                  </a:lnTo>
                  <a:close/>
                  <a:moveTo>
                    <a:pt x="9883" y="141"/>
                  </a:moveTo>
                  <a:lnTo>
                    <a:pt x="9884" y="141"/>
                  </a:lnTo>
                  <a:lnTo>
                    <a:pt x="9883" y="141"/>
                  </a:lnTo>
                  <a:lnTo>
                    <a:pt x="9882" y="151"/>
                  </a:lnTo>
                  <a:lnTo>
                    <a:pt x="9883" y="141"/>
                  </a:lnTo>
                  <a:close/>
                  <a:moveTo>
                    <a:pt x="9881" y="162"/>
                  </a:moveTo>
                  <a:lnTo>
                    <a:pt x="9816" y="154"/>
                  </a:lnTo>
                  <a:lnTo>
                    <a:pt x="9819" y="133"/>
                  </a:lnTo>
                  <a:lnTo>
                    <a:pt x="9883" y="141"/>
                  </a:lnTo>
                  <a:lnTo>
                    <a:pt x="9881" y="162"/>
                  </a:lnTo>
                  <a:close/>
                  <a:moveTo>
                    <a:pt x="9818" y="133"/>
                  </a:moveTo>
                  <a:lnTo>
                    <a:pt x="9815" y="132"/>
                  </a:lnTo>
                  <a:lnTo>
                    <a:pt x="9819" y="133"/>
                  </a:lnTo>
                  <a:lnTo>
                    <a:pt x="9817" y="143"/>
                  </a:lnTo>
                  <a:lnTo>
                    <a:pt x="9818" y="133"/>
                  </a:lnTo>
                  <a:close/>
                  <a:moveTo>
                    <a:pt x="9816" y="154"/>
                  </a:moveTo>
                  <a:lnTo>
                    <a:pt x="9749" y="147"/>
                  </a:lnTo>
                  <a:lnTo>
                    <a:pt x="9751" y="126"/>
                  </a:lnTo>
                  <a:lnTo>
                    <a:pt x="9818" y="133"/>
                  </a:lnTo>
                  <a:lnTo>
                    <a:pt x="9816" y="154"/>
                  </a:lnTo>
                  <a:close/>
                  <a:moveTo>
                    <a:pt x="9751" y="126"/>
                  </a:moveTo>
                  <a:lnTo>
                    <a:pt x="9752" y="126"/>
                  </a:lnTo>
                  <a:lnTo>
                    <a:pt x="9751" y="126"/>
                  </a:lnTo>
                  <a:lnTo>
                    <a:pt x="9750" y="137"/>
                  </a:lnTo>
                  <a:lnTo>
                    <a:pt x="9751" y="126"/>
                  </a:lnTo>
                  <a:close/>
                  <a:moveTo>
                    <a:pt x="9749" y="147"/>
                  </a:moveTo>
                  <a:lnTo>
                    <a:pt x="9679" y="142"/>
                  </a:lnTo>
                  <a:lnTo>
                    <a:pt x="9681" y="120"/>
                  </a:lnTo>
                  <a:lnTo>
                    <a:pt x="9751" y="126"/>
                  </a:lnTo>
                  <a:lnTo>
                    <a:pt x="9749" y="147"/>
                  </a:lnTo>
                  <a:close/>
                  <a:moveTo>
                    <a:pt x="9680" y="120"/>
                  </a:moveTo>
                  <a:lnTo>
                    <a:pt x="9681" y="120"/>
                  </a:lnTo>
                  <a:lnTo>
                    <a:pt x="9681" y="120"/>
                  </a:lnTo>
                  <a:lnTo>
                    <a:pt x="9680" y="131"/>
                  </a:lnTo>
                  <a:lnTo>
                    <a:pt x="9680" y="120"/>
                  </a:lnTo>
                  <a:close/>
                  <a:moveTo>
                    <a:pt x="9679" y="142"/>
                  </a:moveTo>
                  <a:lnTo>
                    <a:pt x="9607" y="138"/>
                  </a:lnTo>
                  <a:lnTo>
                    <a:pt x="9608" y="116"/>
                  </a:lnTo>
                  <a:lnTo>
                    <a:pt x="9680" y="120"/>
                  </a:lnTo>
                  <a:lnTo>
                    <a:pt x="9679" y="142"/>
                  </a:lnTo>
                  <a:close/>
                  <a:moveTo>
                    <a:pt x="9608" y="116"/>
                  </a:moveTo>
                  <a:lnTo>
                    <a:pt x="9609" y="116"/>
                  </a:lnTo>
                  <a:lnTo>
                    <a:pt x="9608" y="116"/>
                  </a:lnTo>
                  <a:lnTo>
                    <a:pt x="9608" y="128"/>
                  </a:lnTo>
                  <a:lnTo>
                    <a:pt x="9608" y="116"/>
                  </a:lnTo>
                  <a:close/>
                  <a:moveTo>
                    <a:pt x="9607" y="138"/>
                  </a:moveTo>
                  <a:lnTo>
                    <a:pt x="9532" y="135"/>
                  </a:lnTo>
                  <a:lnTo>
                    <a:pt x="9533" y="113"/>
                  </a:lnTo>
                  <a:lnTo>
                    <a:pt x="9608" y="116"/>
                  </a:lnTo>
                  <a:lnTo>
                    <a:pt x="9607" y="138"/>
                  </a:lnTo>
                  <a:close/>
                  <a:moveTo>
                    <a:pt x="9532" y="113"/>
                  </a:moveTo>
                  <a:lnTo>
                    <a:pt x="9533" y="113"/>
                  </a:lnTo>
                  <a:lnTo>
                    <a:pt x="9532" y="124"/>
                  </a:lnTo>
                  <a:lnTo>
                    <a:pt x="9532" y="113"/>
                  </a:lnTo>
                  <a:close/>
                  <a:moveTo>
                    <a:pt x="9532" y="135"/>
                  </a:moveTo>
                  <a:lnTo>
                    <a:pt x="9453" y="135"/>
                  </a:lnTo>
                  <a:lnTo>
                    <a:pt x="9453" y="113"/>
                  </a:lnTo>
                  <a:lnTo>
                    <a:pt x="9532" y="113"/>
                  </a:lnTo>
                  <a:lnTo>
                    <a:pt x="9532" y="135"/>
                  </a:lnTo>
                  <a:close/>
                  <a:moveTo>
                    <a:pt x="9453" y="135"/>
                  </a:moveTo>
                  <a:lnTo>
                    <a:pt x="9452" y="135"/>
                  </a:lnTo>
                  <a:lnTo>
                    <a:pt x="9453" y="124"/>
                  </a:lnTo>
                  <a:lnTo>
                    <a:pt x="9453" y="135"/>
                  </a:lnTo>
                  <a:close/>
                  <a:moveTo>
                    <a:pt x="9452" y="135"/>
                  </a:moveTo>
                  <a:lnTo>
                    <a:pt x="9411" y="134"/>
                  </a:lnTo>
                  <a:lnTo>
                    <a:pt x="9412" y="112"/>
                  </a:lnTo>
                  <a:lnTo>
                    <a:pt x="9453" y="113"/>
                  </a:lnTo>
                  <a:lnTo>
                    <a:pt x="9452" y="135"/>
                  </a:lnTo>
                  <a:close/>
                  <a:moveTo>
                    <a:pt x="9412" y="112"/>
                  </a:moveTo>
                  <a:lnTo>
                    <a:pt x="9412" y="112"/>
                  </a:lnTo>
                  <a:lnTo>
                    <a:pt x="9412" y="122"/>
                  </a:lnTo>
                  <a:lnTo>
                    <a:pt x="9412" y="112"/>
                  </a:lnTo>
                  <a:close/>
                  <a:moveTo>
                    <a:pt x="9412" y="134"/>
                  </a:moveTo>
                  <a:lnTo>
                    <a:pt x="9374" y="134"/>
                  </a:lnTo>
                  <a:lnTo>
                    <a:pt x="9374" y="112"/>
                  </a:lnTo>
                  <a:lnTo>
                    <a:pt x="9412" y="112"/>
                  </a:lnTo>
                  <a:lnTo>
                    <a:pt x="9412" y="134"/>
                  </a:lnTo>
                  <a:close/>
                  <a:moveTo>
                    <a:pt x="9374" y="134"/>
                  </a:moveTo>
                  <a:lnTo>
                    <a:pt x="9373" y="134"/>
                  </a:lnTo>
                  <a:lnTo>
                    <a:pt x="9374" y="122"/>
                  </a:lnTo>
                  <a:lnTo>
                    <a:pt x="9374" y="134"/>
                  </a:lnTo>
                  <a:close/>
                  <a:moveTo>
                    <a:pt x="9373" y="134"/>
                  </a:moveTo>
                  <a:lnTo>
                    <a:pt x="9336" y="132"/>
                  </a:lnTo>
                  <a:lnTo>
                    <a:pt x="9337" y="110"/>
                  </a:lnTo>
                  <a:lnTo>
                    <a:pt x="9374" y="112"/>
                  </a:lnTo>
                  <a:lnTo>
                    <a:pt x="9373" y="134"/>
                  </a:lnTo>
                  <a:close/>
                  <a:moveTo>
                    <a:pt x="9336" y="132"/>
                  </a:moveTo>
                  <a:lnTo>
                    <a:pt x="9299" y="129"/>
                  </a:lnTo>
                  <a:lnTo>
                    <a:pt x="9300" y="107"/>
                  </a:lnTo>
                  <a:lnTo>
                    <a:pt x="9337" y="110"/>
                  </a:lnTo>
                  <a:lnTo>
                    <a:pt x="9336" y="132"/>
                  </a:lnTo>
                  <a:close/>
                  <a:moveTo>
                    <a:pt x="9299" y="129"/>
                  </a:moveTo>
                  <a:lnTo>
                    <a:pt x="9298" y="129"/>
                  </a:lnTo>
                  <a:lnTo>
                    <a:pt x="9299" y="129"/>
                  </a:lnTo>
                  <a:lnTo>
                    <a:pt x="9300" y="118"/>
                  </a:lnTo>
                  <a:lnTo>
                    <a:pt x="9299" y="129"/>
                  </a:lnTo>
                  <a:close/>
                  <a:moveTo>
                    <a:pt x="9299" y="129"/>
                  </a:moveTo>
                  <a:lnTo>
                    <a:pt x="9228" y="124"/>
                  </a:lnTo>
                  <a:lnTo>
                    <a:pt x="9229" y="102"/>
                  </a:lnTo>
                  <a:lnTo>
                    <a:pt x="9300" y="107"/>
                  </a:lnTo>
                  <a:lnTo>
                    <a:pt x="9299" y="129"/>
                  </a:lnTo>
                  <a:close/>
                  <a:moveTo>
                    <a:pt x="9228" y="124"/>
                  </a:moveTo>
                  <a:lnTo>
                    <a:pt x="9227" y="124"/>
                  </a:lnTo>
                  <a:lnTo>
                    <a:pt x="9228" y="124"/>
                  </a:lnTo>
                  <a:lnTo>
                    <a:pt x="9229" y="112"/>
                  </a:lnTo>
                  <a:lnTo>
                    <a:pt x="9228" y="124"/>
                  </a:lnTo>
                  <a:close/>
                  <a:moveTo>
                    <a:pt x="9228" y="124"/>
                  </a:moveTo>
                  <a:lnTo>
                    <a:pt x="9162" y="116"/>
                  </a:lnTo>
                  <a:lnTo>
                    <a:pt x="9164" y="95"/>
                  </a:lnTo>
                  <a:lnTo>
                    <a:pt x="9230" y="102"/>
                  </a:lnTo>
                  <a:lnTo>
                    <a:pt x="9228" y="124"/>
                  </a:lnTo>
                  <a:close/>
                  <a:moveTo>
                    <a:pt x="9162" y="116"/>
                  </a:moveTo>
                  <a:lnTo>
                    <a:pt x="9163" y="116"/>
                  </a:lnTo>
                  <a:lnTo>
                    <a:pt x="9162" y="116"/>
                  </a:lnTo>
                  <a:lnTo>
                    <a:pt x="9163" y="106"/>
                  </a:lnTo>
                  <a:lnTo>
                    <a:pt x="9162" y="116"/>
                  </a:lnTo>
                  <a:close/>
                  <a:moveTo>
                    <a:pt x="9162" y="116"/>
                  </a:moveTo>
                  <a:lnTo>
                    <a:pt x="9096" y="107"/>
                  </a:lnTo>
                  <a:lnTo>
                    <a:pt x="9099" y="86"/>
                  </a:lnTo>
                  <a:lnTo>
                    <a:pt x="9165" y="95"/>
                  </a:lnTo>
                  <a:lnTo>
                    <a:pt x="9162" y="116"/>
                  </a:lnTo>
                  <a:close/>
                  <a:moveTo>
                    <a:pt x="9096" y="107"/>
                  </a:moveTo>
                  <a:lnTo>
                    <a:pt x="9099" y="108"/>
                  </a:lnTo>
                  <a:lnTo>
                    <a:pt x="9096" y="107"/>
                  </a:lnTo>
                  <a:lnTo>
                    <a:pt x="9098" y="97"/>
                  </a:lnTo>
                  <a:lnTo>
                    <a:pt x="9096" y="107"/>
                  </a:lnTo>
                  <a:close/>
                  <a:moveTo>
                    <a:pt x="9096" y="107"/>
                  </a:moveTo>
                  <a:lnTo>
                    <a:pt x="9035" y="98"/>
                  </a:lnTo>
                  <a:lnTo>
                    <a:pt x="9038" y="77"/>
                  </a:lnTo>
                  <a:lnTo>
                    <a:pt x="9099" y="86"/>
                  </a:lnTo>
                  <a:lnTo>
                    <a:pt x="9096" y="107"/>
                  </a:lnTo>
                  <a:close/>
                  <a:moveTo>
                    <a:pt x="9035" y="98"/>
                  </a:moveTo>
                  <a:lnTo>
                    <a:pt x="9033" y="98"/>
                  </a:lnTo>
                  <a:lnTo>
                    <a:pt x="9035" y="98"/>
                  </a:lnTo>
                  <a:lnTo>
                    <a:pt x="9037" y="88"/>
                  </a:lnTo>
                  <a:lnTo>
                    <a:pt x="9035" y="98"/>
                  </a:lnTo>
                  <a:close/>
                  <a:moveTo>
                    <a:pt x="9035" y="98"/>
                  </a:moveTo>
                  <a:lnTo>
                    <a:pt x="8976" y="88"/>
                  </a:lnTo>
                  <a:lnTo>
                    <a:pt x="8980" y="67"/>
                  </a:lnTo>
                  <a:lnTo>
                    <a:pt x="9039" y="77"/>
                  </a:lnTo>
                  <a:lnTo>
                    <a:pt x="9035" y="98"/>
                  </a:lnTo>
                  <a:close/>
                  <a:moveTo>
                    <a:pt x="8976" y="88"/>
                  </a:moveTo>
                  <a:lnTo>
                    <a:pt x="8976" y="88"/>
                  </a:lnTo>
                  <a:lnTo>
                    <a:pt x="8976" y="88"/>
                  </a:lnTo>
                  <a:lnTo>
                    <a:pt x="8978" y="78"/>
                  </a:lnTo>
                  <a:lnTo>
                    <a:pt x="8976" y="88"/>
                  </a:lnTo>
                  <a:close/>
                  <a:moveTo>
                    <a:pt x="8976" y="88"/>
                  </a:moveTo>
                  <a:lnTo>
                    <a:pt x="8918" y="77"/>
                  </a:lnTo>
                  <a:lnTo>
                    <a:pt x="8922" y="56"/>
                  </a:lnTo>
                  <a:lnTo>
                    <a:pt x="8980" y="68"/>
                  </a:lnTo>
                  <a:lnTo>
                    <a:pt x="8976" y="88"/>
                  </a:lnTo>
                  <a:close/>
                  <a:moveTo>
                    <a:pt x="8922" y="56"/>
                  </a:moveTo>
                  <a:lnTo>
                    <a:pt x="8922" y="56"/>
                  </a:lnTo>
                  <a:lnTo>
                    <a:pt x="8922" y="56"/>
                  </a:lnTo>
                  <a:lnTo>
                    <a:pt x="8920" y="67"/>
                  </a:lnTo>
                  <a:lnTo>
                    <a:pt x="8922" y="56"/>
                  </a:lnTo>
                  <a:close/>
                  <a:moveTo>
                    <a:pt x="8919" y="77"/>
                  </a:moveTo>
                  <a:lnTo>
                    <a:pt x="8862" y="67"/>
                  </a:lnTo>
                  <a:lnTo>
                    <a:pt x="8867" y="46"/>
                  </a:lnTo>
                  <a:lnTo>
                    <a:pt x="8922" y="56"/>
                  </a:lnTo>
                  <a:lnTo>
                    <a:pt x="8919" y="77"/>
                  </a:lnTo>
                  <a:close/>
                  <a:moveTo>
                    <a:pt x="8862" y="67"/>
                  </a:moveTo>
                  <a:lnTo>
                    <a:pt x="8872" y="69"/>
                  </a:lnTo>
                  <a:lnTo>
                    <a:pt x="8862" y="67"/>
                  </a:lnTo>
                  <a:lnTo>
                    <a:pt x="8864" y="57"/>
                  </a:lnTo>
                  <a:lnTo>
                    <a:pt x="8862" y="67"/>
                  </a:lnTo>
                  <a:close/>
                  <a:moveTo>
                    <a:pt x="8862" y="67"/>
                  </a:moveTo>
                  <a:lnTo>
                    <a:pt x="8808" y="57"/>
                  </a:lnTo>
                  <a:lnTo>
                    <a:pt x="8811" y="36"/>
                  </a:lnTo>
                  <a:lnTo>
                    <a:pt x="8867" y="46"/>
                  </a:lnTo>
                  <a:lnTo>
                    <a:pt x="8862" y="67"/>
                  </a:lnTo>
                  <a:close/>
                  <a:moveTo>
                    <a:pt x="8811" y="36"/>
                  </a:moveTo>
                  <a:lnTo>
                    <a:pt x="8810" y="36"/>
                  </a:lnTo>
                  <a:lnTo>
                    <a:pt x="8811" y="36"/>
                  </a:lnTo>
                  <a:lnTo>
                    <a:pt x="8809" y="47"/>
                  </a:lnTo>
                  <a:lnTo>
                    <a:pt x="8811" y="36"/>
                  </a:lnTo>
                  <a:close/>
                  <a:moveTo>
                    <a:pt x="8808" y="57"/>
                  </a:moveTo>
                  <a:lnTo>
                    <a:pt x="8753" y="48"/>
                  </a:lnTo>
                  <a:lnTo>
                    <a:pt x="8757" y="27"/>
                  </a:lnTo>
                  <a:lnTo>
                    <a:pt x="8811" y="36"/>
                  </a:lnTo>
                  <a:lnTo>
                    <a:pt x="8808" y="57"/>
                  </a:lnTo>
                  <a:close/>
                  <a:moveTo>
                    <a:pt x="8753" y="48"/>
                  </a:moveTo>
                  <a:lnTo>
                    <a:pt x="8700" y="39"/>
                  </a:lnTo>
                  <a:lnTo>
                    <a:pt x="8704" y="18"/>
                  </a:lnTo>
                  <a:lnTo>
                    <a:pt x="8757" y="27"/>
                  </a:lnTo>
                  <a:lnTo>
                    <a:pt x="8753" y="48"/>
                  </a:lnTo>
                  <a:close/>
                  <a:moveTo>
                    <a:pt x="8703" y="18"/>
                  </a:moveTo>
                  <a:lnTo>
                    <a:pt x="8705" y="18"/>
                  </a:lnTo>
                  <a:lnTo>
                    <a:pt x="8704" y="18"/>
                  </a:lnTo>
                  <a:lnTo>
                    <a:pt x="8702" y="28"/>
                  </a:lnTo>
                  <a:lnTo>
                    <a:pt x="8703" y="18"/>
                  </a:lnTo>
                  <a:close/>
                  <a:moveTo>
                    <a:pt x="8700" y="39"/>
                  </a:moveTo>
                  <a:lnTo>
                    <a:pt x="8646" y="31"/>
                  </a:lnTo>
                  <a:lnTo>
                    <a:pt x="8649" y="10"/>
                  </a:lnTo>
                  <a:lnTo>
                    <a:pt x="8703" y="18"/>
                  </a:lnTo>
                  <a:lnTo>
                    <a:pt x="8700" y="39"/>
                  </a:lnTo>
                  <a:close/>
                  <a:moveTo>
                    <a:pt x="8648" y="10"/>
                  </a:moveTo>
                  <a:lnTo>
                    <a:pt x="8648" y="10"/>
                  </a:lnTo>
                  <a:lnTo>
                    <a:pt x="8649" y="10"/>
                  </a:lnTo>
                  <a:lnTo>
                    <a:pt x="8648" y="20"/>
                  </a:lnTo>
                  <a:lnTo>
                    <a:pt x="8648" y="10"/>
                  </a:lnTo>
                  <a:close/>
                  <a:moveTo>
                    <a:pt x="8647" y="31"/>
                  </a:moveTo>
                  <a:lnTo>
                    <a:pt x="8593" y="26"/>
                  </a:lnTo>
                  <a:lnTo>
                    <a:pt x="8595" y="5"/>
                  </a:lnTo>
                  <a:lnTo>
                    <a:pt x="8648" y="10"/>
                  </a:lnTo>
                  <a:lnTo>
                    <a:pt x="8647" y="31"/>
                  </a:lnTo>
                  <a:close/>
                  <a:moveTo>
                    <a:pt x="8595" y="5"/>
                  </a:moveTo>
                  <a:lnTo>
                    <a:pt x="8597" y="5"/>
                  </a:lnTo>
                  <a:lnTo>
                    <a:pt x="8595" y="5"/>
                  </a:lnTo>
                  <a:lnTo>
                    <a:pt x="8594" y="16"/>
                  </a:lnTo>
                  <a:lnTo>
                    <a:pt x="8595" y="5"/>
                  </a:lnTo>
                  <a:close/>
                  <a:moveTo>
                    <a:pt x="8594" y="26"/>
                  </a:moveTo>
                  <a:lnTo>
                    <a:pt x="8565" y="24"/>
                  </a:lnTo>
                  <a:lnTo>
                    <a:pt x="8566" y="3"/>
                  </a:lnTo>
                  <a:lnTo>
                    <a:pt x="8595" y="5"/>
                  </a:lnTo>
                  <a:lnTo>
                    <a:pt x="8594" y="26"/>
                  </a:lnTo>
                  <a:close/>
                  <a:moveTo>
                    <a:pt x="8565" y="24"/>
                  </a:moveTo>
                  <a:lnTo>
                    <a:pt x="8537" y="22"/>
                  </a:lnTo>
                  <a:lnTo>
                    <a:pt x="8539" y="1"/>
                  </a:lnTo>
                  <a:lnTo>
                    <a:pt x="8566" y="3"/>
                  </a:lnTo>
                  <a:lnTo>
                    <a:pt x="8565" y="24"/>
                  </a:lnTo>
                  <a:close/>
                  <a:moveTo>
                    <a:pt x="8538" y="1"/>
                  </a:moveTo>
                  <a:lnTo>
                    <a:pt x="8539" y="1"/>
                  </a:lnTo>
                  <a:lnTo>
                    <a:pt x="8539" y="1"/>
                  </a:lnTo>
                  <a:lnTo>
                    <a:pt x="8538" y="11"/>
                  </a:lnTo>
                  <a:lnTo>
                    <a:pt x="8538" y="1"/>
                  </a:lnTo>
                  <a:close/>
                  <a:moveTo>
                    <a:pt x="8537" y="22"/>
                  </a:moveTo>
                  <a:lnTo>
                    <a:pt x="8511" y="21"/>
                  </a:lnTo>
                  <a:lnTo>
                    <a:pt x="8512" y="0"/>
                  </a:lnTo>
                  <a:lnTo>
                    <a:pt x="8538" y="1"/>
                  </a:lnTo>
                  <a:lnTo>
                    <a:pt x="8537" y="22"/>
                  </a:lnTo>
                  <a:close/>
                  <a:moveTo>
                    <a:pt x="8511" y="0"/>
                  </a:moveTo>
                  <a:lnTo>
                    <a:pt x="8512" y="0"/>
                  </a:lnTo>
                  <a:lnTo>
                    <a:pt x="8511" y="10"/>
                  </a:lnTo>
                  <a:lnTo>
                    <a:pt x="8511" y="0"/>
                  </a:lnTo>
                  <a:close/>
                  <a:moveTo>
                    <a:pt x="8511" y="21"/>
                  </a:moveTo>
                  <a:lnTo>
                    <a:pt x="8481" y="21"/>
                  </a:lnTo>
                  <a:lnTo>
                    <a:pt x="8481" y="0"/>
                  </a:lnTo>
                  <a:lnTo>
                    <a:pt x="8511" y="0"/>
                  </a:lnTo>
                  <a:lnTo>
                    <a:pt x="8511" y="21"/>
                  </a:lnTo>
                  <a:close/>
                  <a:moveTo>
                    <a:pt x="8481" y="0"/>
                  </a:moveTo>
                  <a:lnTo>
                    <a:pt x="8481" y="0"/>
                  </a:lnTo>
                  <a:lnTo>
                    <a:pt x="8481" y="10"/>
                  </a:lnTo>
                  <a:lnTo>
                    <a:pt x="8481" y="0"/>
                  </a:lnTo>
                  <a:close/>
                  <a:moveTo>
                    <a:pt x="8482" y="21"/>
                  </a:moveTo>
                  <a:lnTo>
                    <a:pt x="8452" y="22"/>
                  </a:lnTo>
                  <a:lnTo>
                    <a:pt x="8451" y="1"/>
                  </a:lnTo>
                  <a:lnTo>
                    <a:pt x="8481" y="0"/>
                  </a:lnTo>
                  <a:lnTo>
                    <a:pt x="8482" y="21"/>
                  </a:lnTo>
                  <a:close/>
                  <a:moveTo>
                    <a:pt x="8452" y="22"/>
                  </a:moveTo>
                  <a:lnTo>
                    <a:pt x="8422" y="23"/>
                  </a:lnTo>
                  <a:lnTo>
                    <a:pt x="8421" y="2"/>
                  </a:lnTo>
                  <a:lnTo>
                    <a:pt x="8451" y="1"/>
                  </a:lnTo>
                  <a:lnTo>
                    <a:pt x="8452" y="22"/>
                  </a:lnTo>
                  <a:close/>
                  <a:moveTo>
                    <a:pt x="8421" y="2"/>
                  </a:moveTo>
                  <a:lnTo>
                    <a:pt x="8420" y="2"/>
                  </a:lnTo>
                  <a:lnTo>
                    <a:pt x="8421" y="2"/>
                  </a:lnTo>
                  <a:lnTo>
                    <a:pt x="8421" y="13"/>
                  </a:lnTo>
                  <a:lnTo>
                    <a:pt x="8421" y="2"/>
                  </a:lnTo>
                  <a:close/>
                  <a:moveTo>
                    <a:pt x="8422" y="23"/>
                  </a:moveTo>
                  <a:lnTo>
                    <a:pt x="8390" y="25"/>
                  </a:lnTo>
                  <a:lnTo>
                    <a:pt x="8389" y="4"/>
                  </a:lnTo>
                  <a:lnTo>
                    <a:pt x="8421" y="2"/>
                  </a:lnTo>
                  <a:lnTo>
                    <a:pt x="8422" y="23"/>
                  </a:lnTo>
                  <a:close/>
                  <a:moveTo>
                    <a:pt x="8390" y="25"/>
                  </a:moveTo>
                  <a:lnTo>
                    <a:pt x="8391" y="25"/>
                  </a:lnTo>
                  <a:lnTo>
                    <a:pt x="8390" y="25"/>
                  </a:lnTo>
                  <a:lnTo>
                    <a:pt x="8389" y="15"/>
                  </a:lnTo>
                  <a:lnTo>
                    <a:pt x="8390" y="25"/>
                  </a:lnTo>
                  <a:close/>
                  <a:moveTo>
                    <a:pt x="8390" y="25"/>
                  </a:moveTo>
                  <a:lnTo>
                    <a:pt x="8358" y="28"/>
                  </a:lnTo>
                  <a:lnTo>
                    <a:pt x="8356" y="6"/>
                  </a:lnTo>
                  <a:lnTo>
                    <a:pt x="8389" y="4"/>
                  </a:lnTo>
                  <a:lnTo>
                    <a:pt x="8390" y="25"/>
                  </a:lnTo>
                  <a:close/>
                  <a:moveTo>
                    <a:pt x="8356" y="6"/>
                  </a:moveTo>
                  <a:lnTo>
                    <a:pt x="8357" y="6"/>
                  </a:lnTo>
                  <a:lnTo>
                    <a:pt x="8356" y="6"/>
                  </a:lnTo>
                  <a:lnTo>
                    <a:pt x="8357" y="17"/>
                  </a:lnTo>
                  <a:lnTo>
                    <a:pt x="8356" y="6"/>
                  </a:lnTo>
                  <a:close/>
                  <a:moveTo>
                    <a:pt x="8358" y="27"/>
                  </a:moveTo>
                  <a:lnTo>
                    <a:pt x="8292" y="36"/>
                  </a:lnTo>
                  <a:lnTo>
                    <a:pt x="8289" y="14"/>
                  </a:lnTo>
                  <a:lnTo>
                    <a:pt x="8356" y="6"/>
                  </a:lnTo>
                  <a:lnTo>
                    <a:pt x="8358" y="27"/>
                  </a:lnTo>
                  <a:close/>
                  <a:moveTo>
                    <a:pt x="8289" y="14"/>
                  </a:moveTo>
                  <a:lnTo>
                    <a:pt x="8290" y="14"/>
                  </a:lnTo>
                  <a:lnTo>
                    <a:pt x="8289" y="14"/>
                  </a:lnTo>
                  <a:lnTo>
                    <a:pt x="8291" y="25"/>
                  </a:lnTo>
                  <a:lnTo>
                    <a:pt x="8289" y="14"/>
                  </a:lnTo>
                  <a:close/>
                  <a:moveTo>
                    <a:pt x="8292" y="36"/>
                  </a:moveTo>
                  <a:lnTo>
                    <a:pt x="8224" y="46"/>
                  </a:lnTo>
                  <a:lnTo>
                    <a:pt x="8221" y="24"/>
                  </a:lnTo>
                  <a:lnTo>
                    <a:pt x="8289" y="14"/>
                  </a:lnTo>
                  <a:lnTo>
                    <a:pt x="8292" y="36"/>
                  </a:lnTo>
                  <a:close/>
                  <a:moveTo>
                    <a:pt x="8221" y="24"/>
                  </a:moveTo>
                  <a:lnTo>
                    <a:pt x="8220" y="25"/>
                  </a:lnTo>
                  <a:lnTo>
                    <a:pt x="8221" y="24"/>
                  </a:lnTo>
                  <a:lnTo>
                    <a:pt x="8223" y="36"/>
                  </a:lnTo>
                  <a:lnTo>
                    <a:pt x="8221" y="24"/>
                  </a:lnTo>
                  <a:close/>
                  <a:moveTo>
                    <a:pt x="8225" y="46"/>
                  </a:moveTo>
                  <a:lnTo>
                    <a:pt x="8156" y="58"/>
                  </a:lnTo>
                  <a:lnTo>
                    <a:pt x="8152" y="38"/>
                  </a:lnTo>
                  <a:lnTo>
                    <a:pt x="8221" y="24"/>
                  </a:lnTo>
                  <a:lnTo>
                    <a:pt x="8225" y="46"/>
                  </a:lnTo>
                  <a:close/>
                  <a:moveTo>
                    <a:pt x="8152" y="38"/>
                  </a:moveTo>
                  <a:lnTo>
                    <a:pt x="8153" y="37"/>
                  </a:lnTo>
                  <a:lnTo>
                    <a:pt x="8152" y="38"/>
                  </a:lnTo>
                  <a:lnTo>
                    <a:pt x="8154" y="48"/>
                  </a:lnTo>
                  <a:lnTo>
                    <a:pt x="8152" y="38"/>
                  </a:lnTo>
                  <a:close/>
                  <a:moveTo>
                    <a:pt x="8156" y="58"/>
                  </a:moveTo>
                  <a:lnTo>
                    <a:pt x="8087" y="72"/>
                  </a:lnTo>
                  <a:lnTo>
                    <a:pt x="8083" y="51"/>
                  </a:lnTo>
                  <a:lnTo>
                    <a:pt x="8152" y="38"/>
                  </a:lnTo>
                  <a:lnTo>
                    <a:pt x="8156" y="58"/>
                  </a:lnTo>
                  <a:close/>
                  <a:moveTo>
                    <a:pt x="8087" y="72"/>
                  </a:moveTo>
                  <a:lnTo>
                    <a:pt x="8018" y="85"/>
                  </a:lnTo>
                  <a:lnTo>
                    <a:pt x="8014" y="64"/>
                  </a:lnTo>
                  <a:lnTo>
                    <a:pt x="8083" y="51"/>
                  </a:lnTo>
                  <a:lnTo>
                    <a:pt x="8087" y="72"/>
                  </a:lnTo>
                  <a:close/>
                  <a:moveTo>
                    <a:pt x="8013" y="64"/>
                  </a:moveTo>
                  <a:lnTo>
                    <a:pt x="8015" y="64"/>
                  </a:lnTo>
                  <a:lnTo>
                    <a:pt x="8014" y="64"/>
                  </a:lnTo>
                  <a:lnTo>
                    <a:pt x="8016" y="75"/>
                  </a:lnTo>
                  <a:lnTo>
                    <a:pt x="8013" y="64"/>
                  </a:lnTo>
                  <a:close/>
                  <a:moveTo>
                    <a:pt x="8018" y="85"/>
                  </a:moveTo>
                  <a:lnTo>
                    <a:pt x="7951" y="100"/>
                  </a:lnTo>
                  <a:lnTo>
                    <a:pt x="7947" y="80"/>
                  </a:lnTo>
                  <a:lnTo>
                    <a:pt x="8013" y="64"/>
                  </a:lnTo>
                  <a:lnTo>
                    <a:pt x="8018" y="85"/>
                  </a:lnTo>
                  <a:close/>
                  <a:moveTo>
                    <a:pt x="7951" y="100"/>
                  </a:moveTo>
                  <a:lnTo>
                    <a:pt x="7949" y="101"/>
                  </a:lnTo>
                  <a:lnTo>
                    <a:pt x="7951" y="100"/>
                  </a:lnTo>
                  <a:lnTo>
                    <a:pt x="7949" y="90"/>
                  </a:lnTo>
                  <a:lnTo>
                    <a:pt x="7951" y="100"/>
                  </a:lnTo>
                  <a:close/>
                  <a:moveTo>
                    <a:pt x="7951" y="100"/>
                  </a:moveTo>
                  <a:lnTo>
                    <a:pt x="7886" y="115"/>
                  </a:lnTo>
                  <a:lnTo>
                    <a:pt x="7881" y="94"/>
                  </a:lnTo>
                  <a:lnTo>
                    <a:pt x="7947" y="80"/>
                  </a:lnTo>
                  <a:lnTo>
                    <a:pt x="7951" y="100"/>
                  </a:lnTo>
                  <a:close/>
                  <a:moveTo>
                    <a:pt x="7886" y="115"/>
                  </a:moveTo>
                  <a:lnTo>
                    <a:pt x="7889" y="114"/>
                  </a:lnTo>
                  <a:lnTo>
                    <a:pt x="7886" y="115"/>
                  </a:lnTo>
                  <a:lnTo>
                    <a:pt x="7884" y="105"/>
                  </a:lnTo>
                  <a:lnTo>
                    <a:pt x="7886" y="115"/>
                  </a:lnTo>
                  <a:close/>
                  <a:moveTo>
                    <a:pt x="7886" y="115"/>
                  </a:moveTo>
                  <a:lnTo>
                    <a:pt x="7823" y="129"/>
                  </a:lnTo>
                  <a:lnTo>
                    <a:pt x="7818" y="108"/>
                  </a:lnTo>
                  <a:lnTo>
                    <a:pt x="7882" y="94"/>
                  </a:lnTo>
                  <a:lnTo>
                    <a:pt x="7886" y="115"/>
                  </a:lnTo>
                  <a:close/>
                  <a:moveTo>
                    <a:pt x="7818" y="108"/>
                  </a:moveTo>
                  <a:lnTo>
                    <a:pt x="7815" y="108"/>
                  </a:lnTo>
                  <a:lnTo>
                    <a:pt x="7818" y="108"/>
                  </a:lnTo>
                  <a:lnTo>
                    <a:pt x="7820" y="118"/>
                  </a:lnTo>
                  <a:lnTo>
                    <a:pt x="7818" y="108"/>
                  </a:lnTo>
                  <a:close/>
                  <a:moveTo>
                    <a:pt x="7823" y="129"/>
                  </a:moveTo>
                  <a:lnTo>
                    <a:pt x="7764" y="142"/>
                  </a:lnTo>
                  <a:lnTo>
                    <a:pt x="7759" y="121"/>
                  </a:lnTo>
                  <a:lnTo>
                    <a:pt x="7818" y="108"/>
                  </a:lnTo>
                  <a:lnTo>
                    <a:pt x="7823" y="129"/>
                  </a:lnTo>
                  <a:close/>
                  <a:moveTo>
                    <a:pt x="7764" y="142"/>
                  </a:moveTo>
                  <a:lnTo>
                    <a:pt x="7765" y="142"/>
                  </a:lnTo>
                  <a:lnTo>
                    <a:pt x="7764" y="142"/>
                  </a:lnTo>
                  <a:lnTo>
                    <a:pt x="7762" y="132"/>
                  </a:lnTo>
                  <a:lnTo>
                    <a:pt x="7764" y="142"/>
                  </a:lnTo>
                  <a:close/>
                  <a:moveTo>
                    <a:pt x="7764" y="142"/>
                  </a:moveTo>
                  <a:lnTo>
                    <a:pt x="7707" y="155"/>
                  </a:lnTo>
                  <a:lnTo>
                    <a:pt x="7703" y="134"/>
                  </a:lnTo>
                  <a:lnTo>
                    <a:pt x="7759" y="121"/>
                  </a:lnTo>
                  <a:lnTo>
                    <a:pt x="7764" y="142"/>
                  </a:lnTo>
                  <a:close/>
                  <a:moveTo>
                    <a:pt x="7707" y="155"/>
                  </a:moveTo>
                  <a:lnTo>
                    <a:pt x="7706" y="155"/>
                  </a:lnTo>
                  <a:lnTo>
                    <a:pt x="7707" y="155"/>
                  </a:lnTo>
                  <a:lnTo>
                    <a:pt x="7705" y="144"/>
                  </a:lnTo>
                  <a:lnTo>
                    <a:pt x="7707" y="155"/>
                  </a:lnTo>
                  <a:close/>
                  <a:moveTo>
                    <a:pt x="7707" y="155"/>
                  </a:moveTo>
                  <a:lnTo>
                    <a:pt x="7656" y="165"/>
                  </a:lnTo>
                  <a:lnTo>
                    <a:pt x="7652" y="144"/>
                  </a:lnTo>
                  <a:lnTo>
                    <a:pt x="7703" y="134"/>
                  </a:lnTo>
                  <a:lnTo>
                    <a:pt x="7707" y="155"/>
                  </a:lnTo>
                  <a:close/>
                  <a:moveTo>
                    <a:pt x="7656" y="165"/>
                  </a:moveTo>
                  <a:lnTo>
                    <a:pt x="7656" y="165"/>
                  </a:lnTo>
                  <a:lnTo>
                    <a:pt x="7656" y="165"/>
                  </a:lnTo>
                  <a:lnTo>
                    <a:pt x="7654" y="154"/>
                  </a:lnTo>
                  <a:lnTo>
                    <a:pt x="7656" y="165"/>
                  </a:lnTo>
                  <a:close/>
                  <a:moveTo>
                    <a:pt x="7656" y="165"/>
                  </a:moveTo>
                  <a:lnTo>
                    <a:pt x="7609" y="173"/>
                  </a:lnTo>
                  <a:lnTo>
                    <a:pt x="7606" y="152"/>
                  </a:lnTo>
                  <a:lnTo>
                    <a:pt x="7652" y="144"/>
                  </a:lnTo>
                  <a:lnTo>
                    <a:pt x="7656" y="165"/>
                  </a:lnTo>
                  <a:close/>
                  <a:moveTo>
                    <a:pt x="7609" y="173"/>
                  </a:moveTo>
                  <a:lnTo>
                    <a:pt x="7610" y="172"/>
                  </a:lnTo>
                  <a:lnTo>
                    <a:pt x="7609" y="173"/>
                  </a:lnTo>
                  <a:lnTo>
                    <a:pt x="7608" y="162"/>
                  </a:lnTo>
                  <a:lnTo>
                    <a:pt x="7609" y="173"/>
                  </a:lnTo>
                  <a:close/>
                  <a:moveTo>
                    <a:pt x="7609" y="173"/>
                  </a:moveTo>
                  <a:lnTo>
                    <a:pt x="7589" y="175"/>
                  </a:lnTo>
                  <a:lnTo>
                    <a:pt x="7586" y="154"/>
                  </a:lnTo>
                  <a:lnTo>
                    <a:pt x="7606" y="152"/>
                  </a:lnTo>
                  <a:lnTo>
                    <a:pt x="7609" y="173"/>
                  </a:lnTo>
                  <a:close/>
                  <a:moveTo>
                    <a:pt x="7586" y="154"/>
                  </a:moveTo>
                  <a:lnTo>
                    <a:pt x="7584" y="154"/>
                  </a:lnTo>
                  <a:lnTo>
                    <a:pt x="7586" y="154"/>
                  </a:lnTo>
                  <a:lnTo>
                    <a:pt x="7588" y="164"/>
                  </a:lnTo>
                  <a:lnTo>
                    <a:pt x="7586" y="154"/>
                  </a:lnTo>
                  <a:close/>
                  <a:moveTo>
                    <a:pt x="7589" y="175"/>
                  </a:moveTo>
                  <a:lnTo>
                    <a:pt x="7570" y="177"/>
                  </a:lnTo>
                  <a:lnTo>
                    <a:pt x="7567" y="156"/>
                  </a:lnTo>
                  <a:lnTo>
                    <a:pt x="7586" y="154"/>
                  </a:lnTo>
                  <a:lnTo>
                    <a:pt x="7589" y="175"/>
                  </a:lnTo>
                  <a:close/>
                  <a:moveTo>
                    <a:pt x="7567" y="156"/>
                  </a:moveTo>
                  <a:lnTo>
                    <a:pt x="7567" y="156"/>
                  </a:lnTo>
                  <a:lnTo>
                    <a:pt x="7567" y="156"/>
                  </a:lnTo>
                  <a:lnTo>
                    <a:pt x="7569" y="167"/>
                  </a:lnTo>
                  <a:lnTo>
                    <a:pt x="7567" y="156"/>
                  </a:lnTo>
                  <a:close/>
                  <a:moveTo>
                    <a:pt x="7570" y="177"/>
                  </a:moveTo>
                  <a:lnTo>
                    <a:pt x="7551" y="179"/>
                  </a:lnTo>
                  <a:lnTo>
                    <a:pt x="7549" y="158"/>
                  </a:lnTo>
                  <a:lnTo>
                    <a:pt x="7567" y="156"/>
                  </a:lnTo>
                  <a:lnTo>
                    <a:pt x="7570" y="177"/>
                  </a:lnTo>
                  <a:close/>
                  <a:moveTo>
                    <a:pt x="7551" y="179"/>
                  </a:moveTo>
                  <a:lnTo>
                    <a:pt x="7551" y="179"/>
                  </a:lnTo>
                  <a:lnTo>
                    <a:pt x="7550" y="179"/>
                  </a:lnTo>
                  <a:lnTo>
                    <a:pt x="7550" y="169"/>
                  </a:lnTo>
                  <a:lnTo>
                    <a:pt x="7551" y="179"/>
                  </a:lnTo>
                  <a:close/>
                  <a:moveTo>
                    <a:pt x="7550" y="179"/>
                  </a:moveTo>
                  <a:lnTo>
                    <a:pt x="7534" y="179"/>
                  </a:lnTo>
                  <a:lnTo>
                    <a:pt x="7534" y="158"/>
                  </a:lnTo>
                  <a:lnTo>
                    <a:pt x="7550" y="158"/>
                  </a:lnTo>
                  <a:lnTo>
                    <a:pt x="7550" y="179"/>
                  </a:lnTo>
                  <a:close/>
                  <a:moveTo>
                    <a:pt x="7534" y="179"/>
                  </a:moveTo>
                  <a:lnTo>
                    <a:pt x="7534" y="179"/>
                  </a:lnTo>
                  <a:lnTo>
                    <a:pt x="7534" y="169"/>
                  </a:lnTo>
                  <a:lnTo>
                    <a:pt x="7534" y="179"/>
                  </a:lnTo>
                  <a:close/>
                  <a:moveTo>
                    <a:pt x="7534" y="179"/>
                  </a:moveTo>
                  <a:lnTo>
                    <a:pt x="7500" y="178"/>
                  </a:lnTo>
                  <a:lnTo>
                    <a:pt x="7500" y="157"/>
                  </a:lnTo>
                  <a:lnTo>
                    <a:pt x="7535" y="158"/>
                  </a:lnTo>
                  <a:lnTo>
                    <a:pt x="7534" y="179"/>
                  </a:lnTo>
                  <a:close/>
                  <a:moveTo>
                    <a:pt x="7500" y="178"/>
                  </a:moveTo>
                  <a:lnTo>
                    <a:pt x="7499" y="178"/>
                  </a:lnTo>
                  <a:lnTo>
                    <a:pt x="7499" y="178"/>
                  </a:lnTo>
                  <a:lnTo>
                    <a:pt x="7500" y="168"/>
                  </a:lnTo>
                  <a:lnTo>
                    <a:pt x="7500" y="178"/>
                  </a:lnTo>
                  <a:close/>
                  <a:moveTo>
                    <a:pt x="7499" y="178"/>
                  </a:moveTo>
                  <a:lnTo>
                    <a:pt x="7456" y="176"/>
                  </a:lnTo>
                  <a:lnTo>
                    <a:pt x="7457" y="155"/>
                  </a:lnTo>
                  <a:lnTo>
                    <a:pt x="7501" y="157"/>
                  </a:lnTo>
                  <a:lnTo>
                    <a:pt x="7499" y="178"/>
                  </a:lnTo>
                  <a:close/>
                  <a:moveTo>
                    <a:pt x="7456" y="176"/>
                  </a:moveTo>
                  <a:lnTo>
                    <a:pt x="7456" y="176"/>
                  </a:lnTo>
                  <a:lnTo>
                    <a:pt x="7456" y="176"/>
                  </a:lnTo>
                  <a:lnTo>
                    <a:pt x="7457" y="165"/>
                  </a:lnTo>
                  <a:lnTo>
                    <a:pt x="7456" y="176"/>
                  </a:lnTo>
                  <a:close/>
                  <a:moveTo>
                    <a:pt x="7456" y="176"/>
                  </a:moveTo>
                  <a:lnTo>
                    <a:pt x="7405" y="173"/>
                  </a:lnTo>
                  <a:lnTo>
                    <a:pt x="7406" y="152"/>
                  </a:lnTo>
                  <a:lnTo>
                    <a:pt x="7457" y="155"/>
                  </a:lnTo>
                  <a:lnTo>
                    <a:pt x="7456" y="176"/>
                  </a:lnTo>
                  <a:close/>
                  <a:moveTo>
                    <a:pt x="7405" y="173"/>
                  </a:moveTo>
                  <a:lnTo>
                    <a:pt x="7404" y="173"/>
                  </a:lnTo>
                  <a:lnTo>
                    <a:pt x="7405" y="173"/>
                  </a:lnTo>
                  <a:lnTo>
                    <a:pt x="7406" y="162"/>
                  </a:lnTo>
                  <a:lnTo>
                    <a:pt x="7405" y="173"/>
                  </a:lnTo>
                  <a:close/>
                  <a:moveTo>
                    <a:pt x="7405" y="173"/>
                  </a:moveTo>
                  <a:lnTo>
                    <a:pt x="7346" y="168"/>
                  </a:lnTo>
                  <a:lnTo>
                    <a:pt x="7348" y="147"/>
                  </a:lnTo>
                  <a:lnTo>
                    <a:pt x="7407" y="152"/>
                  </a:lnTo>
                  <a:lnTo>
                    <a:pt x="7405" y="173"/>
                  </a:lnTo>
                  <a:close/>
                  <a:moveTo>
                    <a:pt x="7348" y="147"/>
                  </a:moveTo>
                  <a:lnTo>
                    <a:pt x="7348" y="147"/>
                  </a:lnTo>
                  <a:lnTo>
                    <a:pt x="7348" y="147"/>
                  </a:lnTo>
                  <a:lnTo>
                    <a:pt x="7347" y="158"/>
                  </a:lnTo>
                  <a:lnTo>
                    <a:pt x="7348" y="147"/>
                  </a:lnTo>
                  <a:close/>
                  <a:moveTo>
                    <a:pt x="7346" y="168"/>
                  </a:moveTo>
                  <a:lnTo>
                    <a:pt x="7284" y="165"/>
                  </a:lnTo>
                  <a:lnTo>
                    <a:pt x="7285" y="144"/>
                  </a:lnTo>
                  <a:lnTo>
                    <a:pt x="7348" y="147"/>
                  </a:lnTo>
                  <a:lnTo>
                    <a:pt x="7346" y="168"/>
                  </a:lnTo>
                  <a:close/>
                  <a:moveTo>
                    <a:pt x="7284" y="165"/>
                  </a:moveTo>
                  <a:lnTo>
                    <a:pt x="7284" y="165"/>
                  </a:lnTo>
                  <a:lnTo>
                    <a:pt x="7284" y="165"/>
                  </a:lnTo>
                  <a:lnTo>
                    <a:pt x="7285" y="154"/>
                  </a:lnTo>
                  <a:lnTo>
                    <a:pt x="7284" y="165"/>
                  </a:lnTo>
                  <a:close/>
                  <a:moveTo>
                    <a:pt x="7284" y="165"/>
                  </a:moveTo>
                  <a:lnTo>
                    <a:pt x="7216" y="160"/>
                  </a:lnTo>
                  <a:lnTo>
                    <a:pt x="7217" y="139"/>
                  </a:lnTo>
                  <a:lnTo>
                    <a:pt x="7285" y="144"/>
                  </a:lnTo>
                  <a:lnTo>
                    <a:pt x="7284" y="165"/>
                  </a:lnTo>
                  <a:close/>
                  <a:moveTo>
                    <a:pt x="7217" y="139"/>
                  </a:moveTo>
                  <a:lnTo>
                    <a:pt x="7217" y="139"/>
                  </a:lnTo>
                  <a:lnTo>
                    <a:pt x="7217" y="139"/>
                  </a:lnTo>
                  <a:lnTo>
                    <a:pt x="7216" y="150"/>
                  </a:lnTo>
                  <a:lnTo>
                    <a:pt x="7217" y="139"/>
                  </a:lnTo>
                  <a:close/>
                  <a:moveTo>
                    <a:pt x="7216" y="160"/>
                  </a:moveTo>
                  <a:lnTo>
                    <a:pt x="7144" y="157"/>
                  </a:lnTo>
                  <a:lnTo>
                    <a:pt x="7144" y="136"/>
                  </a:lnTo>
                  <a:lnTo>
                    <a:pt x="7217" y="139"/>
                  </a:lnTo>
                  <a:lnTo>
                    <a:pt x="7216" y="160"/>
                  </a:lnTo>
                  <a:close/>
                  <a:moveTo>
                    <a:pt x="7144" y="157"/>
                  </a:moveTo>
                  <a:lnTo>
                    <a:pt x="7069" y="154"/>
                  </a:lnTo>
                  <a:lnTo>
                    <a:pt x="7070" y="133"/>
                  </a:lnTo>
                  <a:lnTo>
                    <a:pt x="7144" y="136"/>
                  </a:lnTo>
                  <a:lnTo>
                    <a:pt x="7144" y="157"/>
                  </a:lnTo>
                  <a:close/>
                  <a:moveTo>
                    <a:pt x="7070" y="133"/>
                  </a:moveTo>
                  <a:lnTo>
                    <a:pt x="7070" y="133"/>
                  </a:lnTo>
                  <a:lnTo>
                    <a:pt x="7070" y="133"/>
                  </a:lnTo>
                  <a:lnTo>
                    <a:pt x="7070" y="143"/>
                  </a:lnTo>
                  <a:lnTo>
                    <a:pt x="7070" y="133"/>
                  </a:lnTo>
                  <a:close/>
                  <a:moveTo>
                    <a:pt x="7070" y="154"/>
                  </a:moveTo>
                  <a:lnTo>
                    <a:pt x="6993" y="153"/>
                  </a:lnTo>
                  <a:lnTo>
                    <a:pt x="6993" y="132"/>
                  </a:lnTo>
                  <a:lnTo>
                    <a:pt x="7070" y="133"/>
                  </a:lnTo>
                  <a:lnTo>
                    <a:pt x="7070" y="154"/>
                  </a:lnTo>
                  <a:close/>
                  <a:moveTo>
                    <a:pt x="6993" y="132"/>
                  </a:moveTo>
                  <a:lnTo>
                    <a:pt x="6993" y="132"/>
                  </a:lnTo>
                  <a:lnTo>
                    <a:pt x="6993" y="142"/>
                  </a:lnTo>
                  <a:lnTo>
                    <a:pt x="6993" y="132"/>
                  </a:lnTo>
                  <a:close/>
                  <a:moveTo>
                    <a:pt x="6993" y="153"/>
                  </a:moveTo>
                  <a:lnTo>
                    <a:pt x="6919" y="153"/>
                  </a:lnTo>
                  <a:lnTo>
                    <a:pt x="6919" y="132"/>
                  </a:lnTo>
                  <a:lnTo>
                    <a:pt x="6993" y="132"/>
                  </a:lnTo>
                  <a:lnTo>
                    <a:pt x="6993" y="153"/>
                  </a:lnTo>
                  <a:close/>
                  <a:moveTo>
                    <a:pt x="6919" y="132"/>
                  </a:moveTo>
                  <a:lnTo>
                    <a:pt x="6919" y="132"/>
                  </a:lnTo>
                  <a:lnTo>
                    <a:pt x="6919" y="142"/>
                  </a:lnTo>
                  <a:lnTo>
                    <a:pt x="6919" y="132"/>
                  </a:lnTo>
                  <a:close/>
                  <a:moveTo>
                    <a:pt x="6919" y="153"/>
                  </a:moveTo>
                  <a:lnTo>
                    <a:pt x="6880" y="154"/>
                  </a:lnTo>
                  <a:lnTo>
                    <a:pt x="6880" y="133"/>
                  </a:lnTo>
                  <a:lnTo>
                    <a:pt x="6919" y="132"/>
                  </a:lnTo>
                  <a:lnTo>
                    <a:pt x="6919" y="153"/>
                  </a:lnTo>
                  <a:close/>
                  <a:moveTo>
                    <a:pt x="6880" y="133"/>
                  </a:moveTo>
                  <a:lnTo>
                    <a:pt x="6879" y="133"/>
                  </a:lnTo>
                  <a:lnTo>
                    <a:pt x="6880" y="133"/>
                  </a:lnTo>
                  <a:lnTo>
                    <a:pt x="6880" y="143"/>
                  </a:lnTo>
                  <a:lnTo>
                    <a:pt x="6880" y="133"/>
                  </a:lnTo>
                  <a:close/>
                  <a:moveTo>
                    <a:pt x="6881" y="154"/>
                  </a:moveTo>
                  <a:lnTo>
                    <a:pt x="6844" y="156"/>
                  </a:lnTo>
                  <a:lnTo>
                    <a:pt x="6843" y="135"/>
                  </a:lnTo>
                  <a:lnTo>
                    <a:pt x="6880" y="133"/>
                  </a:lnTo>
                  <a:lnTo>
                    <a:pt x="6881" y="154"/>
                  </a:lnTo>
                  <a:close/>
                  <a:moveTo>
                    <a:pt x="6844" y="156"/>
                  </a:moveTo>
                  <a:lnTo>
                    <a:pt x="6844" y="156"/>
                  </a:lnTo>
                  <a:lnTo>
                    <a:pt x="6844" y="156"/>
                  </a:lnTo>
                  <a:lnTo>
                    <a:pt x="6844" y="146"/>
                  </a:lnTo>
                  <a:lnTo>
                    <a:pt x="6844" y="156"/>
                  </a:lnTo>
                  <a:close/>
                  <a:moveTo>
                    <a:pt x="6844" y="156"/>
                  </a:moveTo>
                  <a:lnTo>
                    <a:pt x="6806" y="157"/>
                  </a:lnTo>
                  <a:lnTo>
                    <a:pt x="6806" y="136"/>
                  </a:lnTo>
                  <a:lnTo>
                    <a:pt x="6843" y="135"/>
                  </a:lnTo>
                  <a:lnTo>
                    <a:pt x="6844" y="156"/>
                  </a:lnTo>
                  <a:close/>
                  <a:moveTo>
                    <a:pt x="6805" y="136"/>
                  </a:moveTo>
                  <a:lnTo>
                    <a:pt x="6805" y="136"/>
                  </a:lnTo>
                  <a:lnTo>
                    <a:pt x="6806" y="136"/>
                  </a:lnTo>
                  <a:lnTo>
                    <a:pt x="6806" y="147"/>
                  </a:lnTo>
                  <a:lnTo>
                    <a:pt x="6805" y="136"/>
                  </a:lnTo>
                  <a:close/>
                  <a:moveTo>
                    <a:pt x="6807" y="157"/>
                  </a:moveTo>
                  <a:lnTo>
                    <a:pt x="6771" y="160"/>
                  </a:lnTo>
                  <a:lnTo>
                    <a:pt x="6769" y="139"/>
                  </a:lnTo>
                  <a:lnTo>
                    <a:pt x="6805" y="136"/>
                  </a:lnTo>
                  <a:lnTo>
                    <a:pt x="6807" y="157"/>
                  </a:lnTo>
                  <a:close/>
                  <a:moveTo>
                    <a:pt x="6771" y="160"/>
                  </a:moveTo>
                  <a:lnTo>
                    <a:pt x="6736" y="164"/>
                  </a:lnTo>
                  <a:lnTo>
                    <a:pt x="6734" y="143"/>
                  </a:lnTo>
                  <a:lnTo>
                    <a:pt x="6769" y="139"/>
                  </a:lnTo>
                  <a:lnTo>
                    <a:pt x="6771" y="160"/>
                  </a:lnTo>
                  <a:close/>
                  <a:moveTo>
                    <a:pt x="6734" y="143"/>
                  </a:moveTo>
                  <a:lnTo>
                    <a:pt x="6735" y="143"/>
                  </a:lnTo>
                  <a:lnTo>
                    <a:pt x="6734" y="143"/>
                  </a:lnTo>
                  <a:lnTo>
                    <a:pt x="6735" y="153"/>
                  </a:lnTo>
                  <a:lnTo>
                    <a:pt x="6734" y="143"/>
                  </a:lnTo>
                  <a:close/>
                  <a:moveTo>
                    <a:pt x="6736" y="164"/>
                  </a:moveTo>
                  <a:lnTo>
                    <a:pt x="6702" y="168"/>
                  </a:lnTo>
                  <a:lnTo>
                    <a:pt x="6699" y="147"/>
                  </a:lnTo>
                  <a:lnTo>
                    <a:pt x="6734" y="143"/>
                  </a:lnTo>
                  <a:lnTo>
                    <a:pt x="6736" y="164"/>
                  </a:lnTo>
                  <a:close/>
                  <a:moveTo>
                    <a:pt x="6699" y="147"/>
                  </a:moveTo>
                  <a:lnTo>
                    <a:pt x="6698" y="147"/>
                  </a:lnTo>
                  <a:lnTo>
                    <a:pt x="6699" y="147"/>
                  </a:lnTo>
                  <a:lnTo>
                    <a:pt x="6701" y="158"/>
                  </a:lnTo>
                  <a:lnTo>
                    <a:pt x="6699" y="147"/>
                  </a:lnTo>
                  <a:close/>
                  <a:moveTo>
                    <a:pt x="6702" y="168"/>
                  </a:moveTo>
                  <a:lnTo>
                    <a:pt x="6669" y="174"/>
                  </a:lnTo>
                  <a:lnTo>
                    <a:pt x="6666" y="153"/>
                  </a:lnTo>
                  <a:lnTo>
                    <a:pt x="6699" y="147"/>
                  </a:lnTo>
                  <a:lnTo>
                    <a:pt x="6702" y="168"/>
                  </a:lnTo>
                  <a:close/>
                  <a:moveTo>
                    <a:pt x="6666" y="153"/>
                  </a:moveTo>
                  <a:lnTo>
                    <a:pt x="6664" y="153"/>
                  </a:lnTo>
                  <a:lnTo>
                    <a:pt x="6666" y="153"/>
                  </a:lnTo>
                  <a:lnTo>
                    <a:pt x="6667" y="163"/>
                  </a:lnTo>
                  <a:lnTo>
                    <a:pt x="6666" y="153"/>
                  </a:lnTo>
                  <a:close/>
                  <a:moveTo>
                    <a:pt x="6669" y="174"/>
                  </a:moveTo>
                  <a:lnTo>
                    <a:pt x="6637" y="179"/>
                  </a:lnTo>
                  <a:lnTo>
                    <a:pt x="6633" y="158"/>
                  </a:lnTo>
                  <a:lnTo>
                    <a:pt x="6666" y="153"/>
                  </a:lnTo>
                  <a:lnTo>
                    <a:pt x="6669" y="174"/>
                  </a:lnTo>
                  <a:close/>
                  <a:moveTo>
                    <a:pt x="6633" y="159"/>
                  </a:moveTo>
                  <a:lnTo>
                    <a:pt x="6634" y="158"/>
                  </a:lnTo>
                  <a:lnTo>
                    <a:pt x="6633" y="158"/>
                  </a:lnTo>
                  <a:lnTo>
                    <a:pt x="6635" y="169"/>
                  </a:lnTo>
                  <a:lnTo>
                    <a:pt x="6633" y="159"/>
                  </a:lnTo>
                  <a:close/>
                  <a:moveTo>
                    <a:pt x="6637" y="179"/>
                  </a:moveTo>
                  <a:lnTo>
                    <a:pt x="6605" y="186"/>
                  </a:lnTo>
                  <a:lnTo>
                    <a:pt x="6601" y="165"/>
                  </a:lnTo>
                  <a:lnTo>
                    <a:pt x="6633" y="159"/>
                  </a:lnTo>
                  <a:lnTo>
                    <a:pt x="6637" y="179"/>
                  </a:lnTo>
                  <a:close/>
                  <a:moveTo>
                    <a:pt x="6600" y="165"/>
                  </a:moveTo>
                  <a:lnTo>
                    <a:pt x="6600" y="165"/>
                  </a:lnTo>
                  <a:lnTo>
                    <a:pt x="6601" y="165"/>
                  </a:lnTo>
                  <a:lnTo>
                    <a:pt x="6603" y="175"/>
                  </a:lnTo>
                  <a:lnTo>
                    <a:pt x="6600" y="165"/>
                  </a:lnTo>
                  <a:close/>
                  <a:moveTo>
                    <a:pt x="6606" y="186"/>
                  </a:moveTo>
                  <a:lnTo>
                    <a:pt x="6577" y="193"/>
                  </a:lnTo>
                  <a:lnTo>
                    <a:pt x="6571" y="173"/>
                  </a:lnTo>
                  <a:lnTo>
                    <a:pt x="6600" y="165"/>
                  </a:lnTo>
                  <a:lnTo>
                    <a:pt x="6606" y="186"/>
                  </a:lnTo>
                  <a:close/>
                  <a:moveTo>
                    <a:pt x="6571" y="173"/>
                  </a:moveTo>
                  <a:lnTo>
                    <a:pt x="6571" y="173"/>
                  </a:lnTo>
                  <a:lnTo>
                    <a:pt x="6571" y="173"/>
                  </a:lnTo>
                  <a:lnTo>
                    <a:pt x="6574" y="183"/>
                  </a:lnTo>
                  <a:lnTo>
                    <a:pt x="6571" y="173"/>
                  </a:lnTo>
                  <a:close/>
                  <a:moveTo>
                    <a:pt x="6577" y="193"/>
                  </a:moveTo>
                  <a:lnTo>
                    <a:pt x="6550" y="202"/>
                  </a:lnTo>
                  <a:lnTo>
                    <a:pt x="6543" y="182"/>
                  </a:lnTo>
                  <a:lnTo>
                    <a:pt x="6571" y="173"/>
                  </a:lnTo>
                  <a:lnTo>
                    <a:pt x="6577" y="193"/>
                  </a:lnTo>
                  <a:close/>
                  <a:moveTo>
                    <a:pt x="6543" y="182"/>
                  </a:moveTo>
                  <a:lnTo>
                    <a:pt x="6543" y="182"/>
                  </a:lnTo>
                  <a:lnTo>
                    <a:pt x="6543" y="182"/>
                  </a:lnTo>
                  <a:lnTo>
                    <a:pt x="6546" y="192"/>
                  </a:lnTo>
                  <a:lnTo>
                    <a:pt x="6543" y="182"/>
                  </a:lnTo>
                  <a:close/>
                  <a:moveTo>
                    <a:pt x="6550" y="202"/>
                  </a:moveTo>
                  <a:lnTo>
                    <a:pt x="6524" y="212"/>
                  </a:lnTo>
                  <a:lnTo>
                    <a:pt x="6516" y="192"/>
                  </a:lnTo>
                  <a:lnTo>
                    <a:pt x="6543" y="182"/>
                  </a:lnTo>
                  <a:lnTo>
                    <a:pt x="6550" y="202"/>
                  </a:lnTo>
                  <a:close/>
                  <a:moveTo>
                    <a:pt x="6524" y="212"/>
                  </a:moveTo>
                  <a:lnTo>
                    <a:pt x="6498" y="223"/>
                  </a:lnTo>
                  <a:lnTo>
                    <a:pt x="6491" y="202"/>
                  </a:lnTo>
                  <a:lnTo>
                    <a:pt x="6516" y="192"/>
                  </a:lnTo>
                  <a:lnTo>
                    <a:pt x="6524" y="212"/>
                  </a:lnTo>
                  <a:close/>
                  <a:moveTo>
                    <a:pt x="6498" y="223"/>
                  </a:moveTo>
                  <a:lnTo>
                    <a:pt x="6497" y="223"/>
                  </a:lnTo>
                  <a:lnTo>
                    <a:pt x="6498" y="223"/>
                  </a:lnTo>
                  <a:lnTo>
                    <a:pt x="6494" y="212"/>
                  </a:lnTo>
                  <a:lnTo>
                    <a:pt x="6498" y="223"/>
                  </a:lnTo>
                  <a:close/>
                  <a:moveTo>
                    <a:pt x="6498" y="223"/>
                  </a:moveTo>
                  <a:lnTo>
                    <a:pt x="6474" y="232"/>
                  </a:lnTo>
                  <a:lnTo>
                    <a:pt x="6466" y="211"/>
                  </a:lnTo>
                  <a:lnTo>
                    <a:pt x="6491" y="202"/>
                  </a:lnTo>
                  <a:lnTo>
                    <a:pt x="6498" y="223"/>
                  </a:lnTo>
                  <a:close/>
                  <a:moveTo>
                    <a:pt x="6474" y="232"/>
                  </a:moveTo>
                  <a:lnTo>
                    <a:pt x="6473" y="232"/>
                  </a:lnTo>
                  <a:lnTo>
                    <a:pt x="6473" y="232"/>
                  </a:lnTo>
                  <a:lnTo>
                    <a:pt x="6470" y="222"/>
                  </a:lnTo>
                  <a:lnTo>
                    <a:pt x="6474" y="232"/>
                  </a:lnTo>
                  <a:close/>
                  <a:moveTo>
                    <a:pt x="6473" y="232"/>
                  </a:moveTo>
                  <a:lnTo>
                    <a:pt x="6448" y="239"/>
                  </a:lnTo>
                  <a:lnTo>
                    <a:pt x="6443" y="218"/>
                  </a:lnTo>
                  <a:lnTo>
                    <a:pt x="6467" y="211"/>
                  </a:lnTo>
                  <a:lnTo>
                    <a:pt x="6473" y="232"/>
                  </a:lnTo>
                  <a:close/>
                  <a:moveTo>
                    <a:pt x="6448" y="239"/>
                  </a:moveTo>
                  <a:lnTo>
                    <a:pt x="6449" y="239"/>
                  </a:lnTo>
                  <a:lnTo>
                    <a:pt x="6448" y="239"/>
                  </a:lnTo>
                  <a:lnTo>
                    <a:pt x="6445" y="229"/>
                  </a:lnTo>
                  <a:lnTo>
                    <a:pt x="6448" y="239"/>
                  </a:lnTo>
                  <a:close/>
                  <a:moveTo>
                    <a:pt x="6448" y="239"/>
                  </a:moveTo>
                  <a:lnTo>
                    <a:pt x="6424" y="244"/>
                  </a:lnTo>
                  <a:lnTo>
                    <a:pt x="6419" y="224"/>
                  </a:lnTo>
                  <a:lnTo>
                    <a:pt x="6443" y="218"/>
                  </a:lnTo>
                  <a:lnTo>
                    <a:pt x="6448" y="239"/>
                  </a:lnTo>
                  <a:close/>
                  <a:moveTo>
                    <a:pt x="6424" y="244"/>
                  </a:moveTo>
                  <a:lnTo>
                    <a:pt x="6423" y="245"/>
                  </a:lnTo>
                  <a:lnTo>
                    <a:pt x="6423" y="245"/>
                  </a:lnTo>
                  <a:lnTo>
                    <a:pt x="6421" y="234"/>
                  </a:lnTo>
                  <a:lnTo>
                    <a:pt x="6424" y="244"/>
                  </a:lnTo>
                  <a:close/>
                  <a:moveTo>
                    <a:pt x="6423" y="245"/>
                  </a:moveTo>
                  <a:lnTo>
                    <a:pt x="6398" y="248"/>
                  </a:lnTo>
                  <a:lnTo>
                    <a:pt x="6395" y="227"/>
                  </a:lnTo>
                  <a:lnTo>
                    <a:pt x="6420" y="224"/>
                  </a:lnTo>
                  <a:lnTo>
                    <a:pt x="6423" y="245"/>
                  </a:lnTo>
                  <a:close/>
                  <a:moveTo>
                    <a:pt x="6398" y="248"/>
                  </a:moveTo>
                  <a:lnTo>
                    <a:pt x="6398" y="248"/>
                  </a:lnTo>
                  <a:lnTo>
                    <a:pt x="6397" y="248"/>
                  </a:lnTo>
                  <a:lnTo>
                    <a:pt x="6397" y="238"/>
                  </a:lnTo>
                  <a:lnTo>
                    <a:pt x="6398" y="248"/>
                  </a:lnTo>
                  <a:close/>
                  <a:moveTo>
                    <a:pt x="6397" y="248"/>
                  </a:moveTo>
                  <a:lnTo>
                    <a:pt x="6374" y="249"/>
                  </a:lnTo>
                  <a:lnTo>
                    <a:pt x="6373" y="228"/>
                  </a:lnTo>
                  <a:lnTo>
                    <a:pt x="6396" y="227"/>
                  </a:lnTo>
                  <a:lnTo>
                    <a:pt x="6397" y="248"/>
                  </a:lnTo>
                  <a:close/>
                  <a:moveTo>
                    <a:pt x="6374" y="249"/>
                  </a:moveTo>
                  <a:lnTo>
                    <a:pt x="6351" y="250"/>
                  </a:lnTo>
                  <a:lnTo>
                    <a:pt x="6350" y="229"/>
                  </a:lnTo>
                  <a:lnTo>
                    <a:pt x="6373" y="228"/>
                  </a:lnTo>
                  <a:lnTo>
                    <a:pt x="6374" y="249"/>
                  </a:lnTo>
                  <a:close/>
                  <a:moveTo>
                    <a:pt x="6351" y="250"/>
                  </a:moveTo>
                  <a:lnTo>
                    <a:pt x="6350" y="250"/>
                  </a:lnTo>
                  <a:lnTo>
                    <a:pt x="6350" y="250"/>
                  </a:lnTo>
                  <a:lnTo>
                    <a:pt x="6350" y="240"/>
                  </a:lnTo>
                  <a:lnTo>
                    <a:pt x="6351" y="250"/>
                  </a:lnTo>
                  <a:close/>
                  <a:moveTo>
                    <a:pt x="6350" y="250"/>
                  </a:moveTo>
                  <a:lnTo>
                    <a:pt x="6325" y="249"/>
                  </a:lnTo>
                  <a:lnTo>
                    <a:pt x="6326" y="228"/>
                  </a:lnTo>
                  <a:lnTo>
                    <a:pt x="6351" y="229"/>
                  </a:lnTo>
                  <a:lnTo>
                    <a:pt x="6350" y="250"/>
                  </a:lnTo>
                  <a:close/>
                  <a:moveTo>
                    <a:pt x="6325" y="249"/>
                  </a:moveTo>
                  <a:lnTo>
                    <a:pt x="6324" y="249"/>
                  </a:lnTo>
                  <a:lnTo>
                    <a:pt x="6325" y="249"/>
                  </a:lnTo>
                  <a:lnTo>
                    <a:pt x="6326" y="239"/>
                  </a:lnTo>
                  <a:lnTo>
                    <a:pt x="6325" y="249"/>
                  </a:lnTo>
                  <a:close/>
                  <a:moveTo>
                    <a:pt x="6325" y="249"/>
                  </a:moveTo>
                  <a:lnTo>
                    <a:pt x="6300" y="247"/>
                  </a:lnTo>
                  <a:lnTo>
                    <a:pt x="6302" y="226"/>
                  </a:lnTo>
                  <a:lnTo>
                    <a:pt x="6327" y="228"/>
                  </a:lnTo>
                  <a:lnTo>
                    <a:pt x="6325" y="249"/>
                  </a:lnTo>
                  <a:close/>
                  <a:moveTo>
                    <a:pt x="6300" y="247"/>
                  </a:moveTo>
                  <a:lnTo>
                    <a:pt x="6277" y="245"/>
                  </a:lnTo>
                  <a:lnTo>
                    <a:pt x="6279" y="224"/>
                  </a:lnTo>
                  <a:lnTo>
                    <a:pt x="6302" y="226"/>
                  </a:lnTo>
                  <a:lnTo>
                    <a:pt x="6300" y="247"/>
                  </a:lnTo>
                  <a:close/>
                  <a:moveTo>
                    <a:pt x="6277" y="245"/>
                  </a:moveTo>
                  <a:lnTo>
                    <a:pt x="6278" y="245"/>
                  </a:lnTo>
                  <a:lnTo>
                    <a:pt x="6277" y="245"/>
                  </a:lnTo>
                  <a:lnTo>
                    <a:pt x="6278" y="234"/>
                  </a:lnTo>
                  <a:lnTo>
                    <a:pt x="6277" y="245"/>
                  </a:lnTo>
                  <a:close/>
                  <a:moveTo>
                    <a:pt x="6277" y="245"/>
                  </a:moveTo>
                  <a:lnTo>
                    <a:pt x="6253" y="241"/>
                  </a:lnTo>
                  <a:lnTo>
                    <a:pt x="6256" y="220"/>
                  </a:lnTo>
                  <a:lnTo>
                    <a:pt x="6280" y="224"/>
                  </a:lnTo>
                  <a:lnTo>
                    <a:pt x="6277" y="245"/>
                  </a:lnTo>
                  <a:close/>
                  <a:moveTo>
                    <a:pt x="6253" y="241"/>
                  </a:moveTo>
                  <a:lnTo>
                    <a:pt x="6252" y="241"/>
                  </a:lnTo>
                  <a:lnTo>
                    <a:pt x="6253" y="241"/>
                  </a:lnTo>
                  <a:lnTo>
                    <a:pt x="6255" y="231"/>
                  </a:lnTo>
                  <a:lnTo>
                    <a:pt x="6253" y="241"/>
                  </a:lnTo>
                  <a:close/>
                  <a:moveTo>
                    <a:pt x="6253" y="241"/>
                  </a:moveTo>
                  <a:lnTo>
                    <a:pt x="6228" y="237"/>
                  </a:lnTo>
                  <a:lnTo>
                    <a:pt x="6232" y="216"/>
                  </a:lnTo>
                  <a:lnTo>
                    <a:pt x="6257" y="221"/>
                  </a:lnTo>
                  <a:lnTo>
                    <a:pt x="6253" y="241"/>
                  </a:lnTo>
                  <a:close/>
                  <a:moveTo>
                    <a:pt x="6228" y="237"/>
                  </a:moveTo>
                  <a:lnTo>
                    <a:pt x="6229" y="237"/>
                  </a:lnTo>
                  <a:lnTo>
                    <a:pt x="6228" y="237"/>
                  </a:lnTo>
                  <a:lnTo>
                    <a:pt x="6230" y="226"/>
                  </a:lnTo>
                  <a:lnTo>
                    <a:pt x="6228" y="237"/>
                  </a:lnTo>
                  <a:close/>
                  <a:moveTo>
                    <a:pt x="6228" y="237"/>
                  </a:moveTo>
                  <a:lnTo>
                    <a:pt x="6180" y="226"/>
                  </a:lnTo>
                  <a:lnTo>
                    <a:pt x="6185" y="204"/>
                  </a:lnTo>
                  <a:lnTo>
                    <a:pt x="6233" y="216"/>
                  </a:lnTo>
                  <a:lnTo>
                    <a:pt x="6228" y="237"/>
                  </a:lnTo>
                  <a:close/>
                  <a:moveTo>
                    <a:pt x="6180" y="226"/>
                  </a:moveTo>
                  <a:lnTo>
                    <a:pt x="6177" y="225"/>
                  </a:lnTo>
                  <a:lnTo>
                    <a:pt x="6180" y="226"/>
                  </a:lnTo>
                  <a:lnTo>
                    <a:pt x="6183" y="215"/>
                  </a:lnTo>
                  <a:lnTo>
                    <a:pt x="6180" y="226"/>
                  </a:lnTo>
                  <a:close/>
                  <a:moveTo>
                    <a:pt x="6180" y="226"/>
                  </a:moveTo>
                  <a:lnTo>
                    <a:pt x="6130" y="212"/>
                  </a:lnTo>
                  <a:lnTo>
                    <a:pt x="6135" y="192"/>
                  </a:lnTo>
                  <a:lnTo>
                    <a:pt x="6185" y="204"/>
                  </a:lnTo>
                  <a:lnTo>
                    <a:pt x="6180" y="226"/>
                  </a:lnTo>
                  <a:close/>
                  <a:moveTo>
                    <a:pt x="6135" y="192"/>
                  </a:moveTo>
                  <a:lnTo>
                    <a:pt x="6139" y="193"/>
                  </a:lnTo>
                  <a:lnTo>
                    <a:pt x="6135" y="192"/>
                  </a:lnTo>
                  <a:lnTo>
                    <a:pt x="6133" y="202"/>
                  </a:lnTo>
                  <a:lnTo>
                    <a:pt x="6135" y="192"/>
                  </a:lnTo>
                  <a:close/>
                  <a:moveTo>
                    <a:pt x="6130" y="212"/>
                  </a:moveTo>
                  <a:lnTo>
                    <a:pt x="6080" y="200"/>
                  </a:lnTo>
                  <a:lnTo>
                    <a:pt x="6085" y="180"/>
                  </a:lnTo>
                  <a:lnTo>
                    <a:pt x="6135" y="192"/>
                  </a:lnTo>
                  <a:lnTo>
                    <a:pt x="6130" y="212"/>
                  </a:lnTo>
                  <a:close/>
                  <a:moveTo>
                    <a:pt x="6085" y="180"/>
                  </a:moveTo>
                  <a:lnTo>
                    <a:pt x="6087" y="180"/>
                  </a:lnTo>
                  <a:lnTo>
                    <a:pt x="6085" y="180"/>
                  </a:lnTo>
                  <a:lnTo>
                    <a:pt x="6083" y="190"/>
                  </a:lnTo>
                  <a:lnTo>
                    <a:pt x="6085" y="180"/>
                  </a:lnTo>
                  <a:close/>
                  <a:moveTo>
                    <a:pt x="6080" y="200"/>
                  </a:moveTo>
                  <a:lnTo>
                    <a:pt x="6028" y="188"/>
                  </a:lnTo>
                  <a:lnTo>
                    <a:pt x="6033" y="167"/>
                  </a:lnTo>
                  <a:lnTo>
                    <a:pt x="6085" y="180"/>
                  </a:lnTo>
                  <a:lnTo>
                    <a:pt x="6080" y="200"/>
                  </a:lnTo>
                  <a:close/>
                  <a:moveTo>
                    <a:pt x="6033" y="167"/>
                  </a:moveTo>
                  <a:lnTo>
                    <a:pt x="6034" y="168"/>
                  </a:lnTo>
                  <a:lnTo>
                    <a:pt x="6033" y="167"/>
                  </a:lnTo>
                  <a:lnTo>
                    <a:pt x="6031" y="178"/>
                  </a:lnTo>
                  <a:lnTo>
                    <a:pt x="6033" y="167"/>
                  </a:lnTo>
                  <a:close/>
                  <a:moveTo>
                    <a:pt x="6029" y="188"/>
                  </a:moveTo>
                  <a:lnTo>
                    <a:pt x="6002" y="182"/>
                  </a:lnTo>
                  <a:lnTo>
                    <a:pt x="6006" y="162"/>
                  </a:lnTo>
                  <a:lnTo>
                    <a:pt x="6033" y="167"/>
                  </a:lnTo>
                  <a:lnTo>
                    <a:pt x="6029" y="188"/>
                  </a:lnTo>
                  <a:close/>
                  <a:moveTo>
                    <a:pt x="6002" y="182"/>
                  </a:moveTo>
                  <a:lnTo>
                    <a:pt x="5975" y="177"/>
                  </a:lnTo>
                  <a:lnTo>
                    <a:pt x="5980" y="156"/>
                  </a:lnTo>
                  <a:lnTo>
                    <a:pt x="6006" y="162"/>
                  </a:lnTo>
                  <a:lnTo>
                    <a:pt x="6002" y="182"/>
                  </a:lnTo>
                  <a:close/>
                  <a:moveTo>
                    <a:pt x="5979" y="156"/>
                  </a:moveTo>
                  <a:lnTo>
                    <a:pt x="5979" y="156"/>
                  </a:lnTo>
                  <a:lnTo>
                    <a:pt x="5980" y="156"/>
                  </a:lnTo>
                  <a:lnTo>
                    <a:pt x="5978" y="167"/>
                  </a:lnTo>
                  <a:lnTo>
                    <a:pt x="5979" y="156"/>
                  </a:lnTo>
                  <a:close/>
                  <a:moveTo>
                    <a:pt x="5976" y="177"/>
                  </a:moveTo>
                  <a:lnTo>
                    <a:pt x="5947" y="173"/>
                  </a:lnTo>
                  <a:lnTo>
                    <a:pt x="5950" y="152"/>
                  </a:lnTo>
                  <a:lnTo>
                    <a:pt x="5979" y="156"/>
                  </a:lnTo>
                  <a:lnTo>
                    <a:pt x="5976" y="177"/>
                  </a:lnTo>
                  <a:close/>
                  <a:moveTo>
                    <a:pt x="5950" y="152"/>
                  </a:moveTo>
                  <a:lnTo>
                    <a:pt x="5953" y="152"/>
                  </a:lnTo>
                  <a:lnTo>
                    <a:pt x="5950" y="152"/>
                  </a:lnTo>
                  <a:lnTo>
                    <a:pt x="5949" y="162"/>
                  </a:lnTo>
                  <a:lnTo>
                    <a:pt x="5950" y="152"/>
                  </a:lnTo>
                  <a:close/>
                  <a:moveTo>
                    <a:pt x="5947" y="173"/>
                  </a:moveTo>
                  <a:lnTo>
                    <a:pt x="5918" y="168"/>
                  </a:lnTo>
                  <a:lnTo>
                    <a:pt x="5922" y="147"/>
                  </a:lnTo>
                  <a:lnTo>
                    <a:pt x="5950" y="152"/>
                  </a:lnTo>
                  <a:lnTo>
                    <a:pt x="5947" y="173"/>
                  </a:lnTo>
                  <a:close/>
                  <a:moveTo>
                    <a:pt x="5921" y="147"/>
                  </a:moveTo>
                  <a:lnTo>
                    <a:pt x="5921" y="147"/>
                  </a:lnTo>
                  <a:lnTo>
                    <a:pt x="5922" y="147"/>
                  </a:lnTo>
                  <a:lnTo>
                    <a:pt x="5920" y="158"/>
                  </a:lnTo>
                  <a:lnTo>
                    <a:pt x="5921" y="147"/>
                  </a:lnTo>
                  <a:close/>
                  <a:moveTo>
                    <a:pt x="5919" y="168"/>
                  </a:moveTo>
                  <a:lnTo>
                    <a:pt x="5890" y="166"/>
                  </a:lnTo>
                  <a:lnTo>
                    <a:pt x="5892" y="145"/>
                  </a:lnTo>
                  <a:lnTo>
                    <a:pt x="5921" y="147"/>
                  </a:lnTo>
                  <a:lnTo>
                    <a:pt x="5919" y="168"/>
                  </a:lnTo>
                  <a:close/>
                  <a:moveTo>
                    <a:pt x="5890" y="166"/>
                  </a:moveTo>
                  <a:lnTo>
                    <a:pt x="5860" y="164"/>
                  </a:lnTo>
                  <a:lnTo>
                    <a:pt x="5862" y="143"/>
                  </a:lnTo>
                  <a:lnTo>
                    <a:pt x="5892" y="145"/>
                  </a:lnTo>
                  <a:lnTo>
                    <a:pt x="5890" y="166"/>
                  </a:lnTo>
                  <a:close/>
                  <a:moveTo>
                    <a:pt x="5862" y="143"/>
                  </a:moveTo>
                  <a:lnTo>
                    <a:pt x="5862" y="143"/>
                  </a:lnTo>
                  <a:lnTo>
                    <a:pt x="5862" y="143"/>
                  </a:lnTo>
                  <a:lnTo>
                    <a:pt x="5861" y="153"/>
                  </a:lnTo>
                  <a:lnTo>
                    <a:pt x="5862" y="143"/>
                  </a:lnTo>
                  <a:close/>
                  <a:moveTo>
                    <a:pt x="5861" y="164"/>
                  </a:moveTo>
                  <a:lnTo>
                    <a:pt x="5830" y="163"/>
                  </a:lnTo>
                  <a:lnTo>
                    <a:pt x="5831" y="142"/>
                  </a:lnTo>
                  <a:lnTo>
                    <a:pt x="5862" y="143"/>
                  </a:lnTo>
                  <a:lnTo>
                    <a:pt x="5861" y="164"/>
                  </a:lnTo>
                  <a:close/>
                  <a:moveTo>
                    <a:pt x="5830" y="142"/>
                  </a:moveTo>
                  <a:lnTo>
                    <a:pt x="5830" y="142"/>
                  </a:lnTo>
                  <a:lnTo>
                    <a:pt x="5831" y="142"/>
                  </a:lnTo>
                  <a:lnTo>
                    <a:pt x="5830" y="152"/>
                  </a:lnTo>
                  <a:lnTo>
                    <a:pt x="5830" y="142"/>
                  </a:lnTo>
                  <a:close/>
                  <a:moveTo>
                    <a:pt x="5831" y="163"/>
                  </a:moveTo>
                  <a:lnTo>
                    <a:pt x="5799" y="164"/>
                  </a:lnTo>
                  <a:lnTo>
                    <a:pt x="5799" y="143"/>
                  </a:lnTo>
                  <a:lnTo>
                    <a:pt x="5830" y="142"/>
                  </a:lnTo>
                  <a:lnTo>
                    <a:pt x="5831" y="163"/>
                  </a:lnTo>
                  <a:close/>
                  <a:moveTo>
                    <a:pt x="5799" y="164"/>
                  </a:moveTo>
                  <a:lnTo>
                    <a:pt x="5802" y="164"/>
                  </a:lnTo>
                  <a:lnTo>
                    <a:pt x="5799" y="164"/>
                  </a:lnTo>
                  <a:lnTo>
                    <a:pt x="5799" y="153"/>
                  </a:lnTo>
                  <a:lnTo>
                    <a:pt x="5799" y="164"/>
                  </a:lnTo>
                  <a:close/>
                  <a:moveTo>
                    <a:pt x="5799" y="164"/>
                  </a:moveTo>
                  <a:lnTo>
                    <a:pt x="5766" y="165"/>
                  </a:lnTo>
                  <a:lnTo>
                    <a:pt x="5766" y="144"/>
                  </a:lnTo>
                  <a:lnTo>
                    <a:pt x="5799" y="143"/>
                  </a:lnTo>
                  <a:lnTo>
                    <a:pt x="5799" y="164"/>
                  </a:lnTo>
                  <a:close/>
                  <a:moveTo>
                    <a:pt x="5765" y="144"/>
                  </a:moveTo>
                  <a:lnTo>
                    <a:pt x="5764" y="144"/>
                  </a:lnTo>
                  <a:lnTo>
                    <a:pt x="5766" y="144"/>
                  </a:lnTo>
                  <a:lnTo>
                    <a:pt x="5766" y="154"/>
                  </a:lnTo>
                  <a:lnTo>
                    <a:pt x="5765" y="144"/>
                  </a:lnTo>
                  <a:close/>
                  <a:moveTo>
                    <a:pt x="5767" y="165"/>
                  </a:moveTo>
                  <a:lnTo>
                    <a:pt x="5734" y="168"/>
                  </a:lnTo>
                  <a:lnTo>
                    <a:pt x="5732" y="147"/>
                  </a:lnTo>
                  <a:lnTo>
                    <a:pt x="5765" y="144"/>
                  </a:lnTo>
                  <a:lnTo>
                    <a:pt x="5767" y="165"/>
                  </a:lnTo>
                  <a:close/>
                  <a:moveTo>
                    <a:pt x="5731" y="147"/>
                  </a:moveTo>
                  <a:lnTo>
                    <a:pt x="5733" y="147"/>
                  </a:lnTo>
                  <a:lnTo>
                    <a:pt x="5732" y="147"/>
                  </a:lnTo>
                  <a:lnTo>
                    <a:pt x="5733" y="158"/>
                  </a:lnTo>
                  <a:lnTo>
                    <a:pt x="5731" y="147"/>
                  </a:lnTo>
                  <a:close/>
                  <a:moveTo>
                    <a:pt x="5734" y="168"/>
                  </a:moveTo>
                  <a:lnTo>
                    <a:pt x="5699" y="173"/>
                  </a:lnTo>
                  <a:lnTo>
                    <a:pt x="5697" y="152"/>
                  </a:lnTo>
                  <a:lnTo>
                    <a:pt x="5731" y="147"/>
                  </a:lnTo>
                  <a:lnTo>
                    <a:pt x="5734" y="168"/>
                  </a:lnTo>
                  <a:close/>
                  <a:moveTo>
                    <a:pt x="5696" y="152"/>
                  </a:moveTo>
                  <a:lnTo>
                    <a:pt x="5696" y="152"/>
                  </a:lnTo>
                  <a:lnTo>
                    <a:pt x="5697" y="152"/>
                  </a:lnTo>
                  <a:lnTo>
                    <a:pt x="5698" y="162"/>
                  </a:lnTo>
                  <a:lnTo>
                    <a:pt x="5696" y="152"/>
                  </a:lnTo>
                  <a:close/>
                  <a:moveTo>
                    <a:pt x="5700" y="173"/>
                  </a:moveTo>
                  <a:lnTo>
                    <a:pt x="5665" y="179"/>
                  </a:lnTo>
                  <a:lnTo>
                    <a:pt x="5661" y="158"/>
                  </a:lnTo>
                  <a:lnTo>
                    <a:pt x="5696" y="152"/>
                  </a:lnTo>
                  <a:lnTo>
                    <a:pt x="5700" y="173"/>
                  </a:lnTo>
                  <a:close/>
                  <a:moveTo>
                    <a:pt x="5665" y="179"/>
                  </a:moveTo>
                  <a:lnTo>
                    <a:pt x="5664" y="179"/>
                  </a:lnTo>
                  <a:lnTo>
                    <a:pt x="5665" y="179"/>
                  </a:lnTo>
                  <a:lnTo>
                    <a:pt x="5663" y="169"/>
                  </a:lnTo>
                  <a:lnTo>
                    <a:pt x="5665" y="179"/>
                  </a:lnTo>
                  <a:close/>
                  <a:moveTo>
                    <a:pt x="5665" y="179"/>
                  </a:moveTo>
                  <a:lnTo>
                    <a:pt x="5627" y="186"/>
                  </a:lnTo>
                  <a:lnTo>
                    <a:pt x="5623" y="165"/>
                  </a:lnTo>
                  <a:lnTo>
                    <a:pt x="5661" y="158"/>
                  </a:lnTo>
                  <a:lnTo>
                    <a:pt x="5665" y="179"/>
                  </a:lnTo>
                  <a:close/>
                  <a:moveTo>
                    <a:pt x="5627" y="186"/>
                  </a:moveTo>
                  <a:lnTo>
                    <a:pt x="5627" y="186"/>
                  </a:lnTo>
                  <a:lnTo>
                    <a:pt x="5626" y="186"/>
                  </a:lnTo>
                  <a:lnTo>
                    <a:pt x="5625" y="175"/>
                  </a:lnTo>
                  <a:lnTo>
                    <a:pt x="5627" y="186"/>
                  </a:lnTo>
                  <a:close/>
                  <a:moveTo>
                    <a:pt x="5626" y="186"/>
                  </a:moveTo>
                  <a:lnTo>
                    <a:pt x="5584" y="191"/>
                  </a:lnTo>
                  <a:lnTo>
                    <a:pt x="5582" y="171"/>
                  </a:lnTo>
                  <a:lnTo>
                    <a:pt x="5624" y="165"/>
                  </a:lnTo>
                  <a:lnTo>
                    <a:pt x="5626" y="186"/>
                  </a:lnTo>
                  <a:close/>
                  <a:moveTo>
                    <a:pt x="5584" y="191"/>
                  </a:moveTo>
                  <a:lnTo>
                    <a:pt x="5585" y="191"/>
                  </a:lnTo>
                  <a:lnTo>
                    <a:pt x="5584" y="191"/>
                  </a:lnTo>
                  <a:lnTo>
                    <a:pt x="5583" y="181"/>
                  </a:lnTo>
                  <a:lnTo>
                    <a:pt x="5584" y="191"/>
                  </a:lnTo>
                  <a:close/>
                  <a:moveTo>
                    <a:pt x="5584" y="191"/>
                  </a:moveTo>
                  <a:lnTo>
                    <a:pt x="5541" y="196"/>
                  </a:lnTo>
                  <a:lnTo>
                    <a:pt x="5539" y="175"/>
                  </a:lnTo>
                  <a:lnTo>
                    <a:pt x="5582" y="171"/>
                  </a:lnTo>
                  <a:lnTo>
                    <a:pt x="5584" y="191"/>
                  </a:lnTo>
                  <a:close/>
                  <a:moveTo>
                    <a:pt x="5541" y="196"/>
                  </a:moveTo>
                  <a:lnTo>
                    <a:pt x="5526" y="197"/>
                  </a:lnTo>
                  <a:lnTo>
                    <a:pt x="5541" y="196"/>
                  </a:lnTo>
                  <a:lnTo>
                    <a:pt x="5540" y="185"/>
                  </a:lnTo>
                  <a:lnTo>
                    <a:pt x="5541" y="196"/>
                  </a:lnTo>
                  <a:close/>
                  <a:moveTo>
                    <a:pt x="5541" y="196"/>
                  </a:moveTo>
                  <a:lnTo>
                    <a:pt x="5494" y="200"/>
                  </a:lnTo>
                  <a:lnTo>
                    <a:pt x="5492" y="179"/>
                  </a:lnTo>
                  <a:lnTo>
                    <a:pt x="5539" y="175"/>
                  </a:lnTo>
                  <a:lnTo>
                    <a:pt x="5541" y="196"/>
                  </a:lnTo>
                  <a:close/>
                  <a:moveTo>
                    <a:pt x="5494" y="200"/>
                  </a:moveTo>
                  <a:lnTo>
                    <a:pt x="5495" y="200"/>
                  </a:lnTo>
                  <a:lnTo>
                    <a:pt x="5494" y="200"/>
                  </a:lnTo>
                  <a:lnTo>
                    <a:pt x="5493" y="190"/>
                  </a:lnTo>
                  <a:lnTo>
                    <a:pt x="5494" y="200"/>
                  </a:lnTo>
                  <a:close/>
                  <a:moveTo>
                    <a:pt x="5494" y="200"/>
                  </a:moveTo>
                  <a:lnTo>
                    <a:pt x="5445" y="203"/>
                  </a:lnTo>
                  <a:lnTo>
                    <a:pt x="5444" y="182"/>
                  </a:lnTo>
                  <a:lnTo>
                    <a:pt x="5493" y="179"/>
                  </a:lnTo>
                  <a:lnTo>
                    <a:pt x="5494" y="200"/>
                  </a:lnTo>
                  <a:close/>
                  <a:moveTo>
                    <a:pt x="5444" y="182"/>
                  </a:moveTo>
                  <a:lnTo>
                    <a:pt x="5443" y="182"/>
                  </a:lnTo>
                  <a:lnTo>
                    <a:pt x="5444" y="182"/>
                  </a:lnTo>
                  <a:lnTo>
                    <a:pt x="5444" y="192"/>
                  </a:lnTo>
                  <a:lnTo>
                    <a:pt x="5444" y="182"/>
                  </a:lnTo>
                  <a:close/>
                  <a:moveTo>
                    <a:pt x="5445" y="203"/>
                  </a:moveTo>
                  <a:lnTo>
                    <a:pt x="5394" y="206"/>
                  </a:lnTo>
                  <a:lnTo>
                    <a:pt x="5393" y="185"/>
                  </a:lnTo>
                  <a:lnTo>
                    <a:pt x="5444" y="182"/>
                  </a:lnTo>
                  <a:lnTo>
                    <a:pt x="5445" y="203"/>
                  </a:lnTo>
                  <a:close/>
                  <a:moveTo>
                    <a:pt x="5394" y="206"/>
                  </a:moveTo>
                  <a:lnTo>
                    <a:pt x="5394" y="206"/>
                  </a:lnTo>
                  <a:lnTo>
                    <a:pt x="5394" y="206"/>
                  </a:lnTo>
                  <a:lnTo>
                    <a:pt x="5393" y="195"/>
                  </a:lnTo>
                  <a:lnTo>
                    <a:pt x="5394" y="206"/>
                  </a:lnTo>
                  <a:close/>
                  <a:moveTo>
                    <a:pt x="5394" y="206"/>
                  </a:moveTo>
                  <a:lnTo>
                    <a:pt x="5342" y="207"/>
                  </a:lnTo>
                  <a:lnTo>
                    <a:pt x="5342" y="186"/>
                  </a:lnTo>
                  <a:lnTo>
                    <a:pt x="5393" y="185"/>
                  </a:lnTo>
                  <a:lnTo>
                    <a:pt x="5394" y="206"/>
                  </a:lnTo>
                  <a:close/>
                  <a:moveTo>
                    <a:pt x="5342" y="207"/>
                  </a:moveTo>
                  <a:lnTo>
                    <a:pt x="5288" y="208"/>
                  </a:lnTo>
                  <a:lnTo>
                    <a:pt x="5288" y="187"/>
                  </a:lnTo>
                  <a:lnTo>
                    <a:pt x="5342" y="186"/>
                  </a:lnTo>
                  <a:lnTo>
                    <a:pt x="5342" y="207"/>
                  </a:lnTo>
                  <a:close/>
                  <a:moveTo>
                    <a:pt x="5288" y="208"/>
                  </a:moveTo>
                  <a:lnTo>
                    <a:pt x="5288" y="208"/>
                  </a:lnTo>
                  <a:lnTo>
                    <a:pt x="5288" y="208"/>
                  </a:lnTo>
                  <a:lnTo>
                    <a:pt x="5288" y="198"/>
                  </a:lnTo>
                  <a:lnTo>
                    <a:pt x="5288" y="208"/>
                  </a:lnTo>
                  <a:close/>
                  <a:moveTo>
                    <a:pt x="5288" y="208"/>
                  </a:moveTo>
                  <a:lnTo>
                    <a:pt x="5176" y="209"/>
                  </a:lnTo>
                  <a:lnTo>
                    <a:pt x="5176" y="188"/>
                  </a:lnTo>
                  <a:lnTo>
                    <a:pt x="5288" y="187"/>
                  </a:lnTo>
                  <a:lnTo>
                    <a:pt x="5288" y="208"/>
                  </a:lnTo>
                  <a:close/>
                  <a:moveTo>
                    <a:pt x="5176" y="209"/>
                  </a:moveTo>
                  <a:lnTo>
                    <a:pt x="5061" y="210"/>
                  </a:lnTo>
                  <a:lnTo>
                    <a:pt x="5061" y="189"/>
                  </a:lnTo>
                  <a:lnTo>
                    <a:pt x="5176" y="188"/>
                  </a:lnTo>
                  <a:lnTo>
                    <a:pt x="5176" y="209"/>
                  </a:lnTo>
                  <a:close/>
                  <a:moveTo>
                    <a:pt x="5061" y="210"/>
                  </a:moveTo>
                  <a:lnTo>
                    <a:pt x="5061" y="210"/>
                  </a:lnTo>
                  <a:lnTo>
                    <a:pt x="5061" y="200"/>
                  </a:lnTo>
                  <a:lnTo>
                    <a:pt x="5061" y="210"/>
                  </a:lnTo>
                  <a:close/>
                  <a:moveTo>
                    <a:pt x="5061" y="210"/>
                  </a:moveTo>
                  <a:lnTo>
                    <a:pt x="4943" y="210"/>
                  </a:lnTo>
                  <a:lnTo>
                    <a:pt x="4943" y="189"/>
                  </a:lnTo>
                  <a:lnTo>
                    <a:pt x="5061" y="189"/>
                  </a:lnTo>
                  <a:lnTo>
                    <a:pt x="5061" y="210"/>
                  </a:lnTo>
                  <a:close/>
                  <a:moveTo>
                    <a:pt x="4943" y="189"/>
                  </a:moveTo>
                  <a:lnTo>
                    <a:pt x="4943" y="189"/>
                  </a:lnTo>
                  <a:lnTo>
                    <a:pt x="4943" y="200"/>
                  </a:lnTo>
                  <a:lnTo>
                    <a:pt x="4943" y="189"/>
                  </a:lnTo>
                  <a:close/>
                  <a:moveTo>
                    <a:pt x="4943" y="210"/>
                  </a:moveTo>
                  <a:lnTo>
                    <a:pt x="4822" y="212"/>
                  </a:lnTo>
                  <a:lnTo>
                    <a:pt x="4822" y="190"/>
                  </a:lnTo>
                  <a:lnTo>
                    <a:pt x="4943" y="189"/>
                  </a:lnTo>
                  <a:lnTo>
                    <a:pt x="4943" y="210"/>
                  </a:lnTo>
                  <a:close/>
                  <a:moveTo>
                    <a:pt x="4822" y="190"/>
                  </a:moveTo>
                  <a:lnTo>
                    <a:pt x="4822" y="190"/>
                  </a:lnTo>
                  <a:lnTo>
                    <a:pt x="4822" y="190"/>
                  </a:lnTo>
                  <a:lnTo>
                    <a:pt x="4822" y="201"/>
                  </a:lnTo>
                  <a:lnTo>
                    <a:pt x="4822" y="190"/>
                  </a:lnTo>
                  <a:close/>
                  <a:moveTo>
                    <a:pt x="4822" y="212"/>
                  </a:moveTo>
                  <a:lnTo>
                    <a:pt x="4764" y="214"/>
                  </a:lnTo>
                  <a:lnTo>
                    <a:pt x="4763" y="192"/>
                  </a:lnTo>
                  <a:lnTo>
                    <a:pt x="4822" y="190"/>
                  </a:lnTo>
                  <a:lnTo>
                    <a:pt x="4822" y="212"/>
                  </a:lnTo>
                  <a:close/>
                  <a:moveTo>
                    <a:pt x="4764" y="214"/>
                  </a:moveTo>
                  <a:lnTo>
                    <a:pt x="4704" y="215"/>
                  </a:lnTo>
                  <a:lnTo>
                    <a:pt x="4703" y="193"/>
                  </a:lnTo>
                  <a:lnTo>
                    <a:pt x="4763" y="192"/>
                  </a:lnTo>
                  <a:lnTo>
                    <a:pt x="4764" y="214"/>
                  </a:lnTo>
                  <a:close/>
                  <a:moveTo>
                    <a:pt x="4703" y="193"/>
                  </a:moveTo>
                  <a:lnTo>
                    <a:pt x="4703" y="193"/>
                  </a:lnTo>
                  <a:lnTo>
                    <a:pt x="4703" y="193"/>
                  </a:lnTo>
                  <a:lnTo>
                    <a:pt x="4704" y="203"/>
                  </a:lnTo>
                  <a:lnTo>
                    <a:pt x="4703" y="193"/>
                  </a:lnTo>
                  <a:close/>
                  <a:moveTo>
                    <a:pt x="4704" y="215"/>
                  </a:moveTo>
                  <a:lnTo>
                    <a:pt x="4645" y="217"/>
                  </a:lnTo>
                  <a:lnTo>
                    <a:pt x="4645" y="195"/>
                  </a:lnTo>
                  <a:lnTo>
                    <a:pt x="4703" y="193"/>
                  </a:lnTo>
                  <a:lnTo>
                    <a:pt x="4704" y="215"/>
                  </a:lnTo>
                  <a:close/>
                  <a:moveTo>
                    <a:pt x="4645" y="217"/>
                  </a:moveTo>
                  <a:lnTo>
                    <a:pt x="4588" y="219"/>
                  </a:lnTo>
                  <a:lnTo>
                    <a:pt x="4587" y="197"/>
                  </a:lnTo>
                  <a:lnTo>
                    <a:pt x="4645" y="195"/>
                  </a:lnTo>
                  <a:lnTo>
                    <a:pt x="4645" y="217"/>
                  </a:lnTo>
                  <a:close/>
                  <a:moveTo>
                    <a:pt x="4587" y="197"/>
                  </a:moveTo>
                  <a:lnTo>
                    <a:pt x="4586" y="197"/>
                  </a:lnTo>
                  <a:lnTo>
                    <a:pt x="4587" y="197"/>
                  </a:lnTo>
                  <a:lnTo>
                    <a:pt x="4587" y="208"/>
                  </a:lnTo>
                  <a:lnTo>
                    <a:pt x="4587" y="197"/>
                  </a:lnTo>
                  <a:close/>
                  <a:moveTo>
                    <a:pt x="4588" y="219"/>
                  </a:moveTo>
                  <a:lnTo>
                    <a:pt x="4530" y="223"/>
                  </a:lnTo>
                  <a:lnTo>
                    <a:pt x="4529" y="200"/>
                  </a:lnTo>
                  <a:lnTo>
                    <a:pt x="4587" y="197"/>
                  </a:lnTo>
                  <a:lnTo>
                    <a:pt x="4588" y="219"/>
                  </a:lnTo>
                  <a:close/>
                  <a:moveTo>
                    <a:pt x="4529" y="200"/>
                  </a:moveTo>
                  <a:lnTo>
                    <a:pt x="4528" y="201"/>
                  </a:lnTo>
                  <a:lnTo>
                    <a:pt x="4529" y="200"/>
                  </a:lnTo>
                  <a:lnTo>
                    <a:pt x="4530" y="211"/>
                  </a:lnTo>
                  <a:lnTo>
                    <a:pt x="4529" y="200"/>
                  </a:lnTo>
                  <a:close/>
                  <a:moveTo>
                    <a:pt x="4530" y="223"/>
                  </a:moveTo>
                  <a:lnTo>
                    <a:pt x="4475" y="227"/>
                  </a:lnTo>
                  <a:lnTo>
                    <a:pt x="4473" y="205"/>
                  </a:lnTo>
                  <a:lnTo>
                    <a:pt x="4529" y="200"/>
                  </a:lnTo>
                  <a:lnTo>
                    <a:pt x="4530" y="223"/>
                  </a:lnTo>
                  <a:close/>
                  <a:moveTo>
                    <a:pt x="4473" y="205"/>
                  </a:moveTo>
                  <a:lnTo>
                    <a:pt x="4471" y="205"/>
                  </a:lnTo>
                  <a:lnTo>
                    <a:pt x="4473" y="205"/>
                  </a:lnTo>
                  <a:lnTo>
                    <a:pt x="4474" y="216"/>
                  </a:lnTo>
                  <a:lnTo>
                    <a:pt x="4473" y="205"/>
                  </a:lnTo>
                  <a:close/>
                  <a:moveTo>
                    <a:pt x="4475" y="227"/>
                  </a:moveTo>
                  <a:lnTo>
                    <a:pt x="4420" y="233"/>
                  </a:lnTo>
                  <a:lnTo>
                    <a:pt x="4418" y="210"/>
                  </a:lnTo>
                  <a:lnTo>
                    <a:pt x="4473" y="205"/>
                  </a:lnTo>
                  <a:lnTo>
                    <a:pt x="4475" y="227"/>
                  </a:lnTo>
                  <a:close/>
                  <a:moveTo>
                    <a:pt x="4418" y="211"/>
                  </a:moveTo>
                  <a:lnTo>
                    <a:pt x="4435" y="209"/>
                  </a:lnTo>
                  <a:lnTo>
                    <a:pt x="4418" y="210"/>
                  </a:lnTo>
                  <a:lnTo>
                    <a:pt x="4419" y="222"/>
                  </a:lnTo>
                  <a:lnTo>
                    <a:pt x="4418" y="211"/>
                  </a:lnTo>
                  <a:close/>
                  <a:moveTo>
                    <a:pt x="4420" y="232"/>
                  </a:moveTo>
                  <a:lnTo>
                    <a:pt x="4367" y="238"/>
                  </a:lnTo>
                  <a:lnTo>
                    <a:pt x="4364" y="217"/>
                  </a:lnTo>
                  <a:lnTo>
                    <a:pt x="4418" y="211"/>
                  </a:lnTo>
                  <a:lnTo>
                    <a:pt x="4420" y="232"/>
                  </a:lnTo>
                  <a:close/>
                  <a:moveTo>
                    <a:pt x="4364" y="217"/>
                  </a:moveTo>
                  <a:lnTo>
                    <a:pt x="4364" y="217"/>
                  </a:lnTo>
                  <a:lnTo>
                    <a:pt x="4364" y="217"/>
                  </a:lnTo>
                  <a:lnTo>
                    <a:pt x="4365" y="228"/>
                  </a:lnTo>
                  <a:lnTo>
                    <a:pt x="4364" y="217"/>
                  </a:lnTo>
                  <a:close/>
                  <a:moveTo>
                    <a:pt x="4367" y="238"/>
                  </a:moveTo>
                  <a:lnTo>
                    <a:pt x="4316" y="246"/>
                  </a:lnTo>
                  <a:lnTo>
                    <a:pt x="4313" y="225"/>
                  </a:lnTo>
                  <a:lnTo>
                    <a:pt x="4364" y="217"/>
                  </a:lnTo>
                  <a:lnTo>
                    <a:pt x="4367" y="238"/>
                  </a:lnTo>
                  <a:close/>
                  <a:moveTo>
                    <a:pt x="4313" y="225"/>
                  </a:moveTo>
                  <a:lnTo>
                    <a:pt x="4311" y="225"/>
                  </a:lnTo>
                  <a:lnTo>
                    <a:pt x="4313" y="225"/>
                  </a:lnTo>
                  <a:lnTo>
                    <a:pt x="4314" y="235"/>
                  </a:lnTo>
                  <a:lnTo>
                    <a:pt x="4313" y="225"/>
                  </a:lnTo>
                  <a:close/>
                  <a:moveTo>
                    <a:pt x="4316" y="246"/>
                  </a:moveTo>
                  <a:lnTo>
                    <a:pt x="4265" y="254"/>
                  </a:lnTo>
                  <a:lnTo>
                    <a:pt x="4262" y="233"/>
                  </a:lnTo>
                  <a:lnTo>
                    <a:pt x="4313" y="225"/>
                  </a:lnTo>
                  <a:lnTo>
                    <a:pt x="4316" y="246"/>
                  </a:lnTo>
                  <a:close/>
                  <a:moveTo>
                    <a:pt x="4261" y="233"/>
                  </a:moveTo>
                  <a:lnTo>
                    <a:pt x="4262" y="233"/>
                  </a:lnTo>
                  <a:lnTo>
                    <a:pt x="4262" y="233"/>
                  </a:lnTo>
                  <a:lnTo>
                    <a:pt x="4263" y="243"/>
                  </a:lnTo>
                  <a:lnTo>
                    <a:pt x="4261" y="233"/>
                  </a:lnTo>
                  <a:close/>
                  <a:moveTo>
                    <a:pt x="4266" y="253"/>
                  </a:moveTo>
                  <a:lnTo>
                    <a:pt x="4219" y="263"/>
                  </a:lnTo>
                  <a:lnTo>
                    <a:pt x="4215" y="243"/>
                  </a:lnTo>
                  <a:lnTo>
                    <a:pt x="4261" y="233"/>
                  </a:lnTo>
                  <a:lnTo>
                    <a:pt x="4266" y="253"/>
                  </a:lnTo>
                  <a:close/>
                  <a:moveTo>
                    <a:pt x="4214" y="243"/>
                  </a:moveTo>
                  <a:lnTo>
                    <a:pt x="4213" y="243"/>
                  </a:lnTo>
                  <a:lnTo>
                    <a:pt x="4215" y="243"/>
                  </a:lnTo>
                  <a:lnTo>
                    <a:pt x="4217" y="253"/>
                  </a:lnTo>
                  <a:lnTo>
                    <a:pt x="4214" y="243"/>
                  </a:lnTo>
                  <a:close/>
                  <a:moveTo>
                    <a:pt x="4220" y="263"/>
                  </a:moveTo>
                  <a:lnTo>
                    <a:pt x="4174" y="276"/>
                  </a:lnTo>
                  <a:lnTo>
                    <a:pt x="4169" y="255"/>
                  </a:lnTo>
                  <a:lnTo>
                    <a:pt x="4214" y="243"/>
                  </a:lnTo>
                  <a:lnTo>
                    <a:pt x="4220" y="263"/>
                  </a:lnTo>
                  <a:close/>
                  <a:moveTo>
                    <a:pt x="4169" y="255"/>
                  </a:moveTo>
                  <a:lnTo>
                    <a:pt x="4177" y="253"/>
                  </a:lnTo>
                  <a:lnTo>
                    <a:pt x="4169" y="255"/>
                  </a:lnTo>
                  <a:lnTo>
                    <a:pt x="4171" y="265"/>
                  </a:lnTo>
                  <a:lnTo>
                    <a:pt x="4169" y="255"/>
                  </a:lnTo>
                  <a:close/>
                  <a:moveTo>
                    <a:pt x="4174" y="275"/>
                  </a:moveTo>
                  <a:lnTo>
                    <a:pt x="4131" y="288"/>
                  </a:lnTo>
                  <a:lnTo>
                    <a:pt x="4125" y="267"/>
                  </a:lnTo>
                  <a:lnTo>
                    <a:pt x="4169" y="255"/>
                  </a:lnTo>
                  <a:lnTo>
                    <a:pt x="4174" y="275"/>
                  </a:lnTo>
                  <a:close/>
                  <a:moveTo>
                    <a:pt x="4124" y="268"/>
                  </a:moveTo>
                  <a:lnTo>
                    <a:pt x="4125" y="268"/>
                  </a:lnTo>
                  <a:lnTo>
                    <a:pt x="4125" y="267"/>
                  </a:lnTo>
                  <a:lnTo>
                    <a:pt x="4128" y="278"/>
                  </a:lnTo>
                  <a:lnTo>
                    <a:pt x="4124" y="268"/>
                  </a:lnTo>
                  <a:close/>
                  <a:moveTo>
                    <a:pt x="4132" y="287"/>
                  </a:moveTo>
                  <a:lnTo>
                    <a:pt x="4092" y="303"/>
                  </a:lnTo>
                  <a:lnTo>
                    <a:pt x="4085" y="282"/>
                  </a:lnTo>
                  <a:lnTo>
                    <a:pt x="4124" y="268"/>
                  </a:lnTo>
                  <a:lnTo>
                    <a:pt x="4132" y="287"/>
                  </a:lnTo>
                  <a:close/>
                  <a:moveTo>
                    <a:pt x="4084" y="282"/>
                  </a:moveTo>
                  <a:lnTo>
                    <a:pt x="4084" y="282"/>
                  </a:lnTo>
                  <a:lnTo>
                    <a:pt x="4085" y="282"/>
                  </a:lnTo>
                  <a:lnTo>
                    <a:pt x="4088" y="292"/>
                  </a:lnTo>
                  <a:lnTo>
                    <a:pt x="4084" y="282"/>
                  </a:lnTo>
                  <a:close/>
                  <a:moveTo>
                    <a:pt x="4092" y="303"/>
                  </a:moveTo>
                  <a:lnTo>
                    <a:pt x="4055" y="318"/>
                  </a:lnTo>
                  <a:lnTo>
                    <a:pt x="4047" y="298"/>
                  </a:lnTo>
                  <a:lnTo>
                    <a:pt x="4084" y="282"/>
                  </a:lnTo>
                  <a:lnTo>
                    <a:pt x="4092" y="303"/>
                  </a:lnTo>
                  <a:close/>
                  <a:moveTo>
                    <a:pt x="4045" y="298"/>
                  </a:moveTo>
                  <a:lnTo>
                    <a:pt x="4046" y="298"/>
                  </a:lnTo>
                  <a:lnTo>
                    <a:pt x="4047" y="298"/>
                  </a:lnTo>
                  <a:lnTo>
                    <a:pt x="4051" y="308"/>
                  </a:lnTo>
                  <a:lnTo>
                    <a:pt x="4045" y="298"/>
                  </a:lnTo>
                  <a:close/>
                  <a:moveTo>
                    <a:pt x="4056" y="318"/>
                  </a:moveTo>
                  <a:lnTo>
                    <a:pt x="4022" y="337"/>
                  </a:lnTo>
                  <a:lnTo>
                    <a:pt x="4012" y="318"/>
                  </a:lnTo>
                  <a:lnTo>
                    <a:pt x="4045" y="298"/>
                  </a:lnTo>
                  <a:lnTo>
                    <a:pt x="4056" y="318"/>
                  </a:lnTo>
                  <a:close/>
                  <a:moveTo>
                    <a:pt x="4022" y="337"/>
                  </a:moveTo>
                  <a:lnTo>
                    <a:pt x="4022" y="337"/>
                  </a:lnTo>
                  <a:lnTo>
                    <a:pt x="4022" y="337"/>
                  </a:lnTo>
                  <a:lnTo>
                    <a:pt x="4017" y="327"/>
                  </a:lnTo>
                  <a:lnTo>
                    <a:pt x="4022" y="337"/>
                  </a:lnTo>
                  <a:close/>
                  <a:moveTo>
                    <a:pt x="4022" y="337"/>
                  </a:moveTo>
                  <a:lnTo>
                    <a:pt x="3958" y="370"/>
                  </a:lnTo>
                  <a:lnTo>
                    <a:pt x="3948" y="351"/>
                  </a:lnTo>
                  <a:lnTo>
                    <a:pt x="4012" y="318"/>
                  </a:lnTo>
                  <a:lnTo>
                    <a:pt x="4022" y="337"/>
                  </a:lnTo>
                  <a:close/>
                  <a:moveTo>
                    <a:pt x="3958" y="370"/>
                  </a:moveTo>
                  <a:lnTo>
                    <a:pt x="3959" y="369"/>
                  </a:lnTo>
                  <a:lnTo>
                    <a:pt x="3958" y="370"/>
                  </a:lnTo>
                  <a:lnTo>
                    <a:pt x="3953" y="361"/>
                  </a:lnTo>
                  <a:lnTo>
                    <a:pt x="3958" y="370"/>
                  </a:lnTo>
                  <a:close/>
                  <a:moveTo>
                    <a:pt x="3958" y="370"/>
                  </a:moveTo>
                  <a:lnTo>
                    <a:pt x="3896" y="402"/>
                  </a:lnTo>
                  <a:lnTo>
                    <a:pt x="3886" y="382"/>
                  </a:lnTo>
                  <a:lnTo>
                    <a:pt x="3948" y="351"/>
                  </a:lnTo>
                  <a:lnTo>
                    <a:pt x="3958" y="370"/>
                  </a:lnTo>
                  <a:close/>
                  <a:moveTo>
                    <a:pt x="3896" y="402"/>
                  </a:moveTo>
                  <a:lnTo>
                    <a:pt x="3895" y="403"/>
                  </a:lnTo>
                  <a:lnTo>
                    <a:pt x="3896" y="402"/>
                  </a:lnTo>
                  <a:lnTo>
                    <a:pt x="3891" y="393"/>
                  </a:lnTo>
                  <a:lnTo>
                    <a:pt x="3896" y="402"/>
                  </a:lnTo>
                  <a:close/>
                  <a:moveTo>
                    <a:pt x="3896" y="402"/>
                  </a:moveTo>
                  <a:lnTo>
                    <a:pt x="3839" y="430"/>
                  </a:lnTo>
                  <a:lnTo>
                    <a:pt x="3830" y="411"/>
                  </a:lnTo>
                  <a:lnTo>
                    <a:pt x="3886" y="382"/>
                  </a:lnTo>
                  <a:lnTo>
                    <a:pt x="3896" y="402"/>
                  </a:lnTo>
                  <a:close/>
                  <a:moveTo>
                    <a:pt x="3839" y="430"/>
                  </a:moveTo>
                  <a:lnTo>
                    <a:pt x="3839" y="430"/>
                  </a:lnTo>
                  <a:lnTo>
                    <a:pt x="3839" y="430"/>
                  </a:lnTo>
                  <a:lnTo>
                    <a:pt x="3834" y="421"/>
                  </a:lnTo>
                  <a:lnTo>
                    <a:pt x="3839" y="430"/>
                  </a:lnTo>
                  <a:close/>
                  <a:moveTo>
                    <a:pt x="3839" y="430"/>
                  </a:moveTo>
                  <a:lnTo>
                    <a:pt x="3782" y="456"/>
                  </a:lnTo>
                  <a:lnTo>
                    <a:pt x="3773" y="436"/>
                  </a:lnTo>
                  <a:lnTo>
                    <a:pt x="3830" y="411"/>
                  </a:lnTo>
                  <a:lnTo>
                    <a:pt x="3839" y="430"/>
                  </a:lnTo>
                  <a:close/>
                  <a:moveTo>
                    <a:pt x="3782" y="456"/>
                  </a:moveTo>
                  <a:lnTo>
                    <a:pt x="3782" y="456"/>
                  </a:lnTo>
                  <a:lnTo>
                    <a:pt x="3782" y="456"/>
                  </a:lnTo>
                  <a:lnTo>
                    <a:pt x="3778" y="446"/>
                  </a:lnTo>
                  <a:lnTo>
                    <a:pt x="3782" y="456"/>
                  </a:lnTo>
                  <a:close/>
                  <a:moveTo>
                    <a:pt x="3782" y="456"/>
                  </a:moveTo>
                  <a:lnTo>
                    <a:pt x="3730" y="478"/>
                  </a:lnTo>
                  <a:lnTo>
                    <a:pt x="3721" y="459"/>
                  </a:lnTo>
                  <a:lnTo>
                    <a:pt x="3774" y="436"/>
                  </a:lnTo>
                  <a:lnTo>
                    <a:pt x="3782" y="456"/>
                  </a:lnTo>
                  <a:close/>
                  <a:moveTo>
                    <a:pt x="3730" y="478"/>
                  </a:moveTo>
                  <a:lnTo>
                    <a:pt x="3729" y="478"/>
                  </a:lnTo>
                  <a:lnTo>
                    <a:pt x="3730" y="478"/>
                  </a:lnTo>
                  <a:lnTo>
                    <a:pt x="3726" y="468"/>
                  </a:lnTo>
                  <a:lnTo>
                    <a:pt x="3730" y="478"/>
                  </a:lnTo>
                  <a:close/>
                  <a:moveTo>
                    <a:pt x="3730" y="478"/>
                  </a:moveTo>
                  <a:lnTo>
                    <a:pt x="3678" y="500"/>
                  </a:lnTo>
                  <a:lnTo>
                    <a:pt x="3670" y="480"/>
                  </a:lnTo>
                  <a:lnTo>
                    <a:pt x="3721" y="458"/>
                  </a:lnTo>
                  <a:lnTo>
                    <a:pt x="3730" y="478"/>
                  </a:lnTo>
                  <a:close/>
                  <a:moveTo>
                    <a:pt x="3678" y="500"/>
                  </a:moveTo>
                  <a:lnTo>
                    <a:pt x="3676" y="501"/>
                  </a:lnTo>
                  <a:lnTo>
                    <a:pt x="3677" y="500"/>
                  </a:lnTo>
                  <a:lnTo>
                    <a:pt x="3674" y="490"/>
                  </a:lnTo>
                  <a:lnTo>
                    <a:pt x="3678" y="500"/>
                  </a:lnTo>
                  <a:close/>
                  <a:moveTo>
                    <a:pt x="3677" y="500"/>
                  </a:moveTo>
                  <a:lnTo>
                    <a:pt x="3627" y="519"/>
                  </a:lnTo>
                  <a:lnTo>
                    <a:pt x="3620" y="499"/>
                  </a:lnTo>
                  <a:lnTo>
                    <a:pt x="3670" y="479"/>
                  </a:lnTo>
                  <a:lnTo>
                    <a:pt x="3677" y="500"/>
                  </a:lnTo>
                  <a:close/>
                  <a:moveTo>
                    <a:pt x="3627" y="519"/>
                  </a:moveTo>
                  <a:lnTo>
                    <a:pt x="3629" y="518"/>
                  </a:lnTo>
                  <a:lnTo>
                    <a:pt x="3627" y="519"/>
                  </a:lnTo>
                  <a:lnTo>
                    <a:pt x="3624" y="509"/>
                  </a:lnTo>
                  <a:lnTo>
                    <a:pt x="3627" y="519"/>
                  </a:lnTo>
                  <a:close/>
                  <a:moveTo>
                    <a:pt x="3627" y="519"/>
                  </a:moveTo>
                  <a:lnTo>
                    <a:pt x="3578" y="537"/>
                  </a:lnTo>
                  <a:lnTo>
                    <a:pt x="3571" y="517"/>
                  </a:lnTo>
                  <a:lnTo>
                    <a:pt x="3620" y="499"/>
                  </a:lnTo>
                  <a:lnTo>
                    <a:pt x="3627" y="519"/>
                  </a:lnTo>
                  <a:close/>
                  <a:moveTo>
                    <a:pt x="3578" y="537"/>
                  </a:moveTo>
                  <a:lnTo>
                    <a:pt x="3581" y="536"/>
                  </a:lnTo>
                  <a:lnTo>
                    <a:pt x="3578" y="537"/>
                  </a:lnTo>
                  <a:lnTo>
                    <a:pt x="3575" y="527"/>
                  </a:lnTo>
                  <a:lnTo>
                    <a:pt x="3578" y="537"/>
                  </a:lnTo>
                  <a:close/>
                  <a:moveTo>
                    <a:pt x="3578" y="537"/>
                  </a:moveTo>
                  <a:lnTo>
                    <a:pt x="3531" y="554"/>
                  </a:lnTo>
                  <a:lnTo>
                    <a:pt x="3524" y="534"/>
                  </a:lnTo>
                  <a:lnTo>
                    <a:pt x="3571" y="517"/>
                  </a:lnTo>
                  <a:lnTo>
                    <a:pt x="3578" y="537"/>
                  </a:lnTo>
                  <a:close/>
                  <a:moveTo>
                    <a:pt x="3531" y="554"/>
                  </a:moveTo>
                  <a:lnTo>
                    <a:pt x="3530" y="554"/>
                  </a:lnTo>
                  <a:lnTo>
                    <a:pt x="3530" y="554"/>
                  </a:lnTo>
                  <a:lnTo>
                    <a:pt x="3527" y="544"/>
                  </a:lnTo>
                  <a:lnTo>
                    <a:pt x="3531" y="554"/>
                  </a:lnTo>
                  <a:close/>
                  <a:moveTo>
                    <a:pt x="3530" y="554"/>
                  </a:moveTo>
                  <a:lnTo>
                    <a:pt x="3484" y="568"/>
                  </a:lnTo>
                  <a:lnTo>
                    <a:pt x="3478" y="548"/>
                  </a:lnTo>
                  <a:lnTo>
                    <a:pt x="3524" y="534"/>
                  </a:lnTo>
                  <a:lnTo>
                    <a:pt x="3530" y="554"/>
                  </a:lnTo>
                  <a:close/>
                  <a:moveTo>
                    <a:pt x="3484" y="568"/>
                  </a:moveTo>
                  <a:lnTo>
                    <a:pt x="3436" y="584"/>
                  </a:lnTo>
                  <a:lnTo>
                    <a:pt x="3430" y="562"/>
                  </a:lnTo>
                  <a:lnTo>
                    <a:pt x="3478" y="548"/>
                  </a:lnTo>
                  <a:lnTo>
                    <a:pt x="3484" y="568"/>
                  </a:lnTo>
                  <a:close/>
                  <a:moveTo>
                    <a:pt x="3436" y="584"/>
                  </a:moveTo>
                  <a:lnTo>
                    <a:pt x="3437" y="583"/>
                  </a:lnTo>
                  <a:lnTo>
                    <a:pt x="3436" y="584"/>
                  </a:lnTo>
                  <a:lnTo>
                    <a:pt x="3433" y="573"/>
                  </a:lnTo>
                  <a:lnTo>
                    <a:pt x="3436" y="584"/>
                  </a:lnTo>
                  <a:close/>
                  <a:moveTo>
                    <a:pt x="3436" y="584"/>
                  </a:moveTo>
                  <a:lnTo>
                    <a:pt x="3390" y="597"/>
                  </a:lnTo>
                  <a:lnTo>
                    <a:pt x="3385" y="577"/>
                  </a:lnTo>
                  <a:lnTo>
                    <a:pt x="3430" y="562"/>
                  </a:lnTo>
                  <a:lnTo>
                    <a:pt x="3436" y="584"/>
                  </a:lnTo>
                  <a:close/>
                  <a:moveTo>
                    <a:pt x="3384" y="577"/>
                  </a:moveTo>
                  <a:lnTo>
                    <a:pt x="3385" y="577"/>
                  </a:lnTo>
                  <a:lnTo>
                    <a:pt x="3385" y="577"/>
                  </a:lnTo>
                  <a:lnTo>
                    <a:pt x="3387" y="587"/>
                  </a:lnTo>
                  <a:lnTo>
                    <a:pt x="3384" y="577"/>
                  </a:lnTo>
                  <a:close/>
                  <a:moveTo>
                    <a:pt x="3391" y="597"/>
                  </a:moveTo>
                  <a:lnTo>
                    <a:pt x="3342" y="611"/>
                  </a:lnTo>
                  <a:lnTo>
                    <a:pt x="3336" y="591"/>
                  </a:lnTo>
                  <a:lnTo>
                    <a:pt x="3384" y="577"/>
                  </a:lnTo>
                  <a:lnTo>
                    <a:pt x="3391" y="597"/>
                  </a:lnTo>
                  <a:close/>
                  <a:moveTo>
                    <a:pt x="3342" y="611"/>
                  </a:moveTo>
                  <a:lnTo>
                    <a:pt x="3343" y="611"/>
                  </a:lnTo>
                  <a:lnTo>
                    <a:pt x="3342" y="611"/>
                  </a:lnTo>
                  <a:lnTo>
                    <a:pt x="3339" y="601"/>
                  </a:lnTo>
                  <a:lnTo>
                    <a:pt x="3342" y="611"/>
                  </a:lnTo>
                  <a:close/>
                  <a:moveTo>
                    <a:pt x="3342" y="611"/>
                  </a:moveTo>
                  <a:lnTo>
                    <a:pt x="3295" y="625"/>
                  </a:lnTo>
                  <a:lnTo>
                    <a:pt x="3289" y="604"/>
                  </a:lnTo>
                  <a:lnTo>
                    <a:pt x="3336" y="591"/>
                  </a:lnTo>
                  <a:lnTo>
                    <a:pt x="3342" y="611"/>
                  </a:lnTo>
                  <a:close/>
                  <a:moveTo>
                    <a:pt x="3295" y="625"/>
                  </a:moveTo>
                  <a:lnTo>
                    <a:pt x="3290" y="626"/>
                  </a:lnTo>
                  <a:lnTo>
                    <a:pt x="3295" y="625"/>
                  </a:lnTo>
                  <a:lnTo>
                    <a:pt x="3292" y="615"/>
                  </a:lnTo>
                  <a:lnTo>
                    <a:pt x="3295" y="625"/>
                  </a:lnTo>
                  <a:close/>
                  <a:moveTo>
                    <a:pt x="3295" y="625"/>
                  </a:moveTo>
                  <a:lnTo>
                    <a:pt x="3245" y="638"/>
                  </a:lnTo>
                  <a:lnTo>
                    <a:pt x="3239" y="618"/>
                  </a:lnTo>
                  <a:lnTo>
                    <a:pt x="3289" y="604"/>
                  </a:lnTo>
                  <a:lnTo>
                    <a:pt x="3295" y="625"/>
                  </a:lnTo>
                  <a:close/>
                  <a:moveTo>
                    <a:pt x="3239" y="618"/>
                  </a:moveTo>
                  <a:lnTo>
                    <a:pt x="3240" y="617"/>
                  </a:lnTo>
                  <a:lnTo>
                    <a:pt x="3239" y="618"/>
                  </a:lnTo>
                  <a:lnTo>
                    <a:pt x="3242" y="628"/>
                  </a:lnTo>
                  <a:lnTo>
                    <a:pt x="3239" y="618"/>
                  </a:lnTo>
                  <a:close/>
                  <a:moveTo>
                    <a:pt x="3245" y="638"/>
                  </a:moveTo>
                  <a:lnTo>
                    <a:pt x="3196" y="652"/>
                  </a:lnTo>
                  <a:lnTo>
                    <a:pt x="3190" y="632"/>
                  </a:lnTo>
                  <a:lnTo>
                    <a:pt x="3239" y="618"/>
                  </a:lnTo>
                  <a:lnTo>
                    <a:pt x="3245" y="638"/>
                  </a:lnTo>
                  <a:close/>
                  <a:moveTo>
                    <a:pt x="3196" y="652"/>
                  </a:moveTo>
                  <a:lnTo>
                    <a:pt x="3196" y="653"/>
                  </a:lnTo>
                  <a:lnTo>
                    <a:pt x="3196" y="653"/>
                  </a:lnTo>
                  <a:lnTo>
                    <a:pt x="3193" y="642"/>
                  </a:lnTo>
                  <a:lnTo>
                    <a:pt x="3196" y="652"/>
                  </a:lnTo>
                  <a:close/>
                  <a:moveTo>
                    <a:pt x="3196" y="653"/>
                  </a:moveTo>
                  <a:lnTo>
                    <a:pt x="3171" y="658"/>
                  </a:lnTo>
                  <a:lnTo>
                    <a:pt x="3167" y="638"/>
                  </a:lnTo>
                  <a:lnTo>
                    <a:pt x="3191" y="632"/>
                  </a:lnTo>
                  <a:lnTo>
                    <a:pt x="3196" y="653"/>
                  </a:lnTo>
                  <a:close/>
                  <a:moveTo>
                    <a:pt x="3171" y="658"/>
                  </a:moveTo>
                  <a:lnTo>
                    <a:pt x="3146" y="665"/>
                  </a:lnTo>
                  <a:lnTo>
                    <a:pt x="3141" y="643"/>
                  </a:lnTo>
                  <a:lnTo>
                    <a:pt x="3167" y="638"/>
                  </a:lnTo>
                  <a:lnTo>
                    <a:pt x="3171" y="658"/>
                  </a:lnTo>
                  <a:close/>
                  <a:moveTo>
                    <a:pt x="3146" y="665"/>
                  </a:moveTo>
                  <a:lnTo>
                    <a:pt x="3145" y="665"/>
                  </a:lnTo>
                  <a:lnTo>
                    <a:pt x="3145" y="665"/>
                  </a:lnTo>
                  <a:lnTo>
                    <a:pt x="3144" y="653"/>
                  </a:lnTo>
                  <a:lnTo>
                    <a:pt x="3146" y="665"/>
                  </a:lnTo>
                  <a:close/>
                  <a:moveTo>
                    <a:pt x="3145" y="665"/>
                  </a:moveTo>
                  <a:lnTo>
                    <a:pt x="3121" y="668"/>
                  </a:lnTo>
                  <a:lnTo>
                    <a:pt x="3118" y="646"/>
                  </a:lnTo>
                  <a:lnTo>
                    <a:pt x="3142" y="643"/>
                  </a:lnTo>
                  <a:lnTo>
                    <a:pt x="3145" y="665"/>
                  </a:lnTo>
                  <a:close/>
                  <a:moveTo>
                    <a:pt x="3118" y="646"/>
                  </a:moveTo>
                  <a:lnTo>
                    <a:pt x="3122" y="646"/>
                  </a:lnTo>
                  <a:lnTo>
                    <a:pt x="3118" y="646"/>
                  </a:lnTo>
                  <a:lnTo>
                    <a:pt x="3119" y="657"/>
                  </a:lnTo>
                  <a:lnTo>
                    <a:pt x="3118" y="646"/>
                  </a:lnTo>
                  <a:close/>
                  <a:moveTo>
                    <a:pt x="3121" y="668"/>
                  </a:moveTo>
                  <a:lnTo>
                    <a:pt x="3097" y="671"/>
                  </a:lnTo>
                  <a:lnTo>
                    <a:pt x="3094" y="650"/>
                  </a:lnTo>
                  <a:lnTo>
                    <a:pt x="3118" y="646"/>
                  </a:lnTo>
                  <a:lnTo>
                    <a:pt x="3121" y="668"/>
                  </a:lnTo>
                  <a:close/>
                  <a:moveTo>
                    <a:pt x="3097" y="671"/>
                  </a:moveTo>
                  <a:lnTo>
                    <a:pt x="3096" y="672"/>
                  </a:lnTo>
                  <a:lnTo>
                    <a:pt x="3097" y="672"/>
                  </a:lnTo>
                  <a:lnTo>
                    <a:pt x="3096" y="660"/>
                  </a:lnTo>
                  <a:lnTo>
                    <a:pt x="3097" y="671"/>
                  </a:lnTo>
                  <a:close/>
                  <a:moveTo>
                    <a:pt x="3097" y="672"/>
                  </a:moveTo>
                  <a:lnTo>
                    <a:pt x="3050" y="676"/>
                  </a:lnTo>
                  <a:lnTo>
                    <a:pt x="3048" y="654"/>
                  </a:lnTo>
                  <a:lnTo>
                    <a:pt x="3095" y="650"/>
                  </a:lnTo>
                  <a:lnTo>
                    <a:pt x="3097" y="672"/>
                  </a:lnTo>
                  <a:close/>
                  <a:moveTo>
                    <a:pt x="3050" y="676"/>
                  </a:moveTo>
                  <a:lnTo>
                    <a:pt x="3051" y="676"/>
                  </a:lnTo>
                  <a:lnTo>
                    <a:pt x="3050" y="676"/>
                  </a:lnTo>
                  <a:lnTo>
                    <a:pt x="3049" y="666"/>
                  </a:lnTo>
                  <a:lnTo>
                    <a:pt x="3050" y="676"/>
                  </a:lnTo>
                  <a:close/>
                  <a:moveTo>
                    <a:pt x="3050" y="676"/>
                  </a:moveTo>
                  <a:lnTo>
                    <a:pt x="3005" y="679"/>
                  </a:lnTo>
                  <a:lnTo>
                    <a:pt x="3003" y="657"/>
                  </a:lnTo>
                  <a:lnTo>
                    <a:pt x="3049" y="654"/>
                  </a:lnTo>
                  <a:lnTo>
                    <a:pt x="3050" y="676"/>
                  </a:lnTo>
                  <a:close/>
                  <a:moveTo>
                    <a:pt x="3005" y="679"/>
                  </a:moveTo>
                  <a:lnTo>
                    <a:pt x="3005" y="679"/>
                  </a:lnTo>
                  <a:lnTo>
                    <a:pt x="3004" y="679"/>
                  </a:lnTo>
                  <a:lnTo>
                    <a:pt x="3004" y="669"/>
                  </a:lnTo>
                  <a:lnTo>
                    <a:pt x="3005" y="679"/>
                  </a:lnTo>
                  <a:close/>
                  <a:moveTo>
                    <a:pt x="3004" y="679"/>
                  </a:moveTo>
                  <a:lnTo>
                    <a:pt x="2959" y="682"/>
                  </a:lnTo>
                  <a:lnTo>
                    <a:pt x="2958" y="660"/>
                  </a:lnTo>
                  <a:lnTo>
                    <a:pt x="3003" y="657"/>
                  </a:lnTo>
                  <a:lnTo>
                    <a:pt x="3004" y="679"/>
                  </a:lnTo>
                  <a:close/>
                  <a:moveTo>
                    <a:pt x="2959" y="682"/>
                  </a:moveTo>
                  <a:lnTo>
                    <a:pt x="2912" y="684"/>
                  </a:lnTo>
                  <a:lnTo>
                    <a:pt x="2911" y="663"/>
                  </a:lnTo>
                  <a:lnTo>
                    <a:pt x="2958" y="660"/>
                  </a:lnTo>
                  <a:lnTo>
                    <a:pt x="2959" y="682"/>
                  </a:lnTo>
                  <a:close/>
                  <a:moveTo>
                    <a:pt x="2912" y="684"/>
                  </a:moveTo>
                  <a:lnTo>
                    <a:pt x="2865" y="686"/>
                  </a:lnTo>
                  <a:lnTo>
                    <a:pt x="2864" y="665"/>
                  </a:lnTo>
                  <a:lnTo>
                    <a:pt x="2911" y="663"/>
                  </a:lnTo>
                  <a:lnTo>
                    <a:pt x="2912" y="684"/>
                  </a:lnTo>
                  <a:close/>
                  <a:moveTo>
                    <a:pt x="2863" y="665"/>
                  </a:moveTo>
                  <a:lnTo>
                    <a:pt x="2863" y="665"/>
                  </a:lnTo>
                  <a:lnTo>
                    <a:pt x="2864" y="665"/>
                  </a:lnTo>
                  <a:lnTo>
                    <a:pt x="2864" y="676"/>
                  </a:lnTo>
                  <a:lnTo>
                    <a:pt x="2863" y="665"/>
                  </a:lnTo>
                  <a:close/>
                  <a:moveTo>
                    <a:pt x="2865" y="686"/>
                  </a:moveTo>
                  <a:lnTo>
                    <a:pt x="2815" y="690"/>
                  </a:lnTo>
                  <a:lnTo>
                    <a:pt x="2813" y="669"/>
                  </a:lnTo>
                  <a:lnTo>
                    <a:pt x="2863" y="665"/>
                  </a:lnTo>
                  <a:lnTo>
                    <a:pt x="2865" y="686"/>
                  </a:lnTo>
                  <a:close/>
                  <a:moveTo>
                    <a:pt x="2815" y="690"/>
                  </a:moveTo>
                  <a:lnTo>
                    <a:pt x="2789" y="693"/>
                  </a:lnTo>
                  <a:lnTo>
                    <a:pt x="2787" y="672"/>
                  </a:lnTo>
                  <a:lnTo>
                    <a:pt x="2813" y="669"/>
                  </a:lnTo>
                  <a:lnTo>
                    <a:pt x="2815" y="690"/>
                  </a:lnTo>
                  <a:close/>
                  <a:moveTo>
                    <a:pt x="2786" y="672"/>
                  </a:moveTo>
                  <a:lnTo>
                    <a:pt x="2787" y="672"/>
                  </a:lnTo>
                  <a:lnTo>
                    <a:pt x="2787" y="672"/>
                  </a:lnTo>
                  <a:lnTo>
                    <a:pt x="2788" y="682"/>
                  </a:lnTo>
                  <a:lnTo>
                    <a:pt x="2786" y="672"/>
                  </a:lnTo>
                  <a:close/>
                  <a:moveTo>
                    <a:pt x="2789" y="693"/>
                  </a:moveTo>
                  <a:lnTo>
                    <a:pt x="2763" y="697"/>
                  </a:lnTo>
                  <a:lnTo>
                    <a:pt x="2759" y="676"/>
                  </a:lnTo>
                  <a:lnTo>
                    <a:pt x="2786" y="672"/>
                  </a:lnTo>
                  <a:lnTo>
                    <a:pt x="2789" y="693"/>
                  </a:lnTo>
                  <a:close/>
                  <a:moveTo>
                    <a:pt x="2763" y="697"/>
                  </a:moveTo>
                  <a:lnTo>
                    <a:pt x="2765" y="697"/>
                  </a:lnTo>
                  <a:lnTo>
                    <a:pt x="2763" y="697"/>
                  </a:lnTo>
                  <a:lnTo>
                    <a:pt x="2761" y="687"/>
                  </a:lnTo>
                  <a:lnTo>
                    <a:pt x="2763" y="697"/>
                  </a:lnTo>
                  <a:close/>
                  <a:moveTo>
                    <a:pt x="2763" y="697"/>
                  </a:moveTo>
                  <a:lnTo>
                    <a:pt x="2735" y="701"/>
                  </a:lnTo>
                  <a:lnTo>
                    <a:pt x="2732" y="681"/>
                  </a:lnTo>
                  <a:lnTo>
                    <a:pt x="2759" y="676"/>
                  </a:lnTo>
                  <a:lnTo>
                    <a:pt x="2763" y="697"/>
                  </a:lnTo>
                  <a:close/>
                  <a:moveTo>
                    <a:pt x="2735" y="701"/>
                  </a:moveTo>
                  <a:lnTo>
                    <a:pt x="2707" y="706"/>
                  </a:lnTo>
                  <a:lnTo>
                    <a:pt x="2704" y="685"/>
                  </a:lnTo>
                  <a:lnTo>
                    <a:pt x="2732" y="681"/>
                  </a:lnTo>
                  <a:lnTo>
                    <a:pt x="2735" y="701"/>
                  </a:lnTo>
                  <a:close/>
                  <a:moveTo>
                    <a:pt x="2703" y="685"/>
                  </a:moveTo>
                  <a:lnTo>
                    <a:pt x="2704" y="685"/>
                  </a:lnTo>
                  <a:lnTo>
                    <a:pt x="2704" y="685"/>
                  </a:lnTo>
                  <a:lnTo>
                    <a:pt x="2706" y="695"/>
                  </a:lnTo>
                  <a:lnTo>
                    <a:pt x="2703" y="685"/>
                  </a:lnTo>
                  <a:close/>
                  <a:moveTo>
                    <a:pt x="2708" y="706"/>
                  </a:moveTo>
                  <a:lnTo>
                    <a:pt x="2677" y="712"/>
                  </a:lnTo>
                  <a:lnTo>
                    <a:pt x="2672" y="692"/>
                  </a:lnTo>
                  <a:lnTo>
                    <a:pt x="2703" y="685"/>
                  </a:lnTo>
                  <a:lnTo>
                    <a:pt x="2708" y="706"/>
                  </a:lnTo>
                  <a:close/>
                  <a:moveTo>
                    <a:pt x="2672" y="692"/>
                  </a:moveTo>
                  <a:lnTo>
                    <a:pt x="2672" y="692"/>
                  </a:lnTo>
                  <a:lnTo>
                    <a:pt x="2672" y="692"/>
                  </a:lnTo>
                  <a:lnTo>
                    <a:pt x="2675" y="702"/>
                  </a:lnTo>
                  <a:lnTo>
                    <a:pt x="2672" y="692"/>
                  </a:lnTo>
                  <a:close/>
                  <a:moveTo>
                    <a:pt x="2677" y="712"/>
                  </a:moveTo>
                  <a:lnTo>
                    <a:pt x="2647" y="720"/>
                  </a:lnTo>
                  <a:lnTo>
                    <a:pt x="2642" y="700"/>
                  </a:lnTo>
                  <a:lnTo>
                    <a:pt x="2672" y="692"/>
                  </a:lnTo>
                  <a:lnTo>
                    <a:pt x="2677" y="712"/>
                  </a:lnTo>
                  <a:close/>
                  <a:moveTo>
                    <a:pt x="2647" y="720"/>
                  </a:moveTo>
                  <a:lnTo>
                    <a:pt x="2645" y="721"/>
                  </a:lnTo>
                  <a:lnTo>
                    <a:pt x="2647" y="720"/>
                  </a:lnTo>
                  <a:lnTo>
                    <a:pt x="2645" y="710"/>
                  </a:lnTo>
                  <a:lnTo>
                    <a:pt x="2647" y="720"/>
                  </a:lnTo>
                  <a:close/>
                  <a:moveTo>
                    <a:pt x="2647" y="720"/>
                  </a:moveTo>
                  <a:lnTo>
                    <a:pt x="2616" y="728"/>
                  </a:lnTo>
                  <a:lnTo>
                    <a:pt x="2611" y="707"/>
                  </a:lnTo>
                  <a:lnTo>
                    <a:pt x="2642" y="700"/>
                  </a:lnTo>
                  <a:lnTo>
                    <a:pt x="2647" y="720"/>
                  </a:lnTo>
                  <a:close/>
                  <a:moveTo>
                    <a:pt x="2610" y="708"/>
                  </a:moveTo>
                  <a:lnTo>
                    <a:pt x="2611" y="707"/>
                  </a:lnTo>
                  <a:lnTo>
                    <a:pt x="2611" y="707"/>
                  </a:lnTo>
                  <a:lnTo>
                    <a:pt x="2613" y="718"/>
                  </a:lnTo>
                  <a:lnTo>
                    <a:pt x="2610" y="708"/>
                  </a:lnTo>
                  <a:close/>
                  <a:moveTo>
                    <a:pt x="2616" y="728"/>
                  </a:moveTo>
                  <a:lnTo>
                    <a:pt x="2582" y="738"/>
                  </a:lnTo>
                  <a:lnTo>
                    <a:pt x="2576" y="718"/>
                  </a:lnTo>
                  <a:lnTo>
                    <a:pt x="2610" y="708"/>
                  </a:lnTo>
                  <a:lnTo>
                    <a:pt x="2616" y="728"/>
                  </a:lnTo>
                  <a:close/>
                  <a:moveTo>
                    <a:pt x="2576" y="718"/>
                  </a:moveTo>
                  <a:lnTo>
                    <a:pt x="2576" y="718"/>
                  </a:lnTo>
                  <a:lnTo>
                    <a:pt x="2576" y="718"/>
                  </a:lnTo>
                  <a:lnTo>
                    <a:pt x="2579" y="728"/>
                  </a:lnTo>
                  <a:lnTo>
                    <a:pt x="2576" y="718"/>
                  </a:lnTo>
                  <a:close/>
                  <a:moveTo>
                    <a:pt x="2583" y="738"/>
                  </a:moveTo>
                  <a:lnTo>
                    <a:pt x="2548" y="750"/>
                  </a:lnTo>
                  <a:lnTo>
                    <a:pt x="2541" y="730"/>
                  </a:lnTo>
                  <a:lnTo>
                    <a:pt x="2576" y="718"/>
                  </a:lnTo>
                  <a:lnTo>
                    <a:pt x="2583" y="738"/>
                  </a:lnTo>
                  <a:close/>
                  <a:moveTo>
                    <a:pt x="2548" y="750"/>
                  </a:moveTo>
                  <a:lnTo>
                    <a:pt x="2548" y="750"/>
                  </a:lnTo>
                  <a:lnTo>
                    <a:pt x="2548" y="750"/>
                  </a:lnTo>
                  <a:lnTo>
                    <a:pt x="2545" y="740"/>
                  </a:lnTo>
                  <a:lnTo>
                    <a:pt x="2548" y="750"/>
                  </a:lnTo>
                  <a:close/>
                  <a:moveTo>
                    <a:pt x="2548" y="750"/>
                  </a:moveTo>
                  <a:lnTo>
                    <a:pt x="2513" y="763"/>
                  </a:lnTo>
                  <a:lnTo>
                    <a:pt x="2505" y="742"/>
                  </a:lnTo>
                  <a:lnTo>
                    <a:pt x="2541" y="730"/>
                  </a:lnTo>
                  <a:lnTo>
                    <a:pt x="2548" y="750"/>
                  </a:lnTo>
                  <a:close/>
                  <a:moveTo>
                    <a:pt x="2504" y="742"/>
                  </a:moveTo>
                  <a:lnTo>
                    <a:pt x="2505" y="742"/>
                  </a:lnTo>
                  <a:lnTo>
                    <a:pt x="2505" y="742"/>
                  </a:lnTo>
                  <a:lnTo>
                    <a:pt x="2508" y="753"/>
                  </a:lnTo>
                  <a:lnTo>
                    <a:pt x="2504" y="742"/>
                  </a:lnTo>
                  <a:close/>
                  <a:moveTo>
                    <a:pt x="2513" y="763"/>
                  </a:moveTo>
                  <a:lnTo>
                    <a:pt x="2475" y="777"/>
                  </a:lnTo>
                  <a:lnTo>
                    <a:pt x="2468" y="758"/>
                  </a:lnTo>
                  <a:lnTo>
                    <a:pt x="2504" y="742"/>
                  </a:lnTo>
                  <a:lnTo>
                    <a:pt x="2513" y="763"/>
                  </a:lnTo>
                  <a:close/>
                  <a:moveTo>
                    <a:pt x="2468" y="758"/>
                  </a:moveTo>
                  <a:lnTo>
                    <a:pt x="2467" y="758"/>
                  </a:lnTo>
                  <a:lnTo>
                    <a:pt x="2468" y="758"/>
                  </a:lnTo>
                  <a:lnTo>
                    <a:pt x="2472" y="768"/>
                  </a:lnTo>
                  <a:lnTo>
                    <a:pt x="2468" y="758"/>
                  </a:lnTo>
                  <a:close/>
                  <a:moveTo>
                    <a:pt x="2476" y="777"/>
                  </a:moveTo>
                  <a:lnTo>
                    <a:pt x="2437" y="794"/>
                  </a:lnTo>
                  <a:lnTo>
                    <a:pt x="2429" y="774"/>
                  </a:lnTo>
                  <a:lnTo>
                    <a:pt x="2468" y="758"/>
                  </a:lnTo>
                  <a:lnTo>
                    <a:pt x="2476" y="777"/>
                  </a:lnTo>
                  <a:close/>
                  <a:moveTo>
                    <a:pt x="2429" y="774"/>
                  </a:moveTo>
                  <a:lnTo>
                    <a:pt x="2420" y="778"/>
                  </a:lnTo>
                  <a:lnTo>
                    <a:pt x="2429" y="774"/>
                  </a:lnTo>
                  <a:lnTo>
                    <a:pt x="2433" y="784"/>
                  </a:lnTo>
                  <a:lnTo>
                    <a:pt x="2429" y="774"/>
                  </a:lnTo>
                  <a:close/>
                  <a:moveTo>
                    <a:pt x="2437" y="794"/>
                  </a:moveTo>
                  <a:lnTo>
                    <a:pt x="2395" y="812"/>
                  </a:lnTo>
                  <a:lnTo>
                    <a:pt x="2387" y="792"/>
                  </a:lnTo>
                  <a:lnTo>
                    <a:pt x="2429" y="774"/>
                  </a:lnTo>
                  <a:lnTo>
                    <a:pt x="2437" y="794"/>
                  </a:lnTo>
                  <a:close/>
                  <a:moveTo>
                    <a:pt x="2386" y="792"/>
                  </a:moveTo>
                  <a:lnTo>
                    <a:pt x="2387" y="792"/>
                  </a:lnTo>
                  <a:lnTo>
                    <a:pt x="2387" y="792"/>
                  </a:lnTo>
                  <a:lnTo>
                    <a:pt x="2391" y="802"/>
                  </a:lnTo>
                  <a:lnTo>
                    <a:pt x="2386" y="792"/>
                  </a:lnTo>
                  <a:close/>
                  <a:moveTo>
                    <a:pt x="2395" y="812"/>
                  </a:moveTo>
                  <a:lnTo>
                    <a:pt x="2353" y="831"/>
                  </a:lnTo>
                  <a:lnTo>
                    <a:pt x="2344" y="812"/>
                  </a:lnTo>
                  <a:lnTo>
                    <a:pt x="2386" y="792"/>
                  </a:lnTo>
                  <a:lnTo>
                    <a:pt x="2395" y="812"/>
                  </a:lnTo>
                  <a:close/>
                  <a:moveTo>
                    <a:pt x="2353" y="831"/>
                  </a:moveTo>
                  <a:lnTo>
                    <a:pt x="2308" y="854"/>
                  </a:lnTo>
                  <a:lnTo>
                    <a:pt x="2299" y="833"/>
                  </a:lnTo>
                  <a:lnTo>
                    <a:pt x="2344" y="812"/>
                  </a:lnTo>
                  <a:lnTo>
                    <a:pt x="2353" y="831"/>
                  </a:lnTo>
                  <a:close/>
                  <a:moveTo>
                    <a:pt x="2298" y="834"/>
                  </a:moveTo>
                  <a:lnTo>
                    <a:pt x="2299" y="833"/>
                  </a:lnTo>
                  <a:lnTo>
                    <a:pt x="2299" y="833"/>
                  </a:lnTo>
                  <a:lnTo>
                    <a:pt x="2303" y="844"/>
                  </a:lnTo>
                  <a:lnTo>
                    <a:pt x="2298" y="834"/>
                  </a:lnTo>
                  <a:close/>
                  <a:moveTo>
                    <a:pt x="2308" y="853"/>
                  </a:moveTo>
                  <a:lnTo>
                    <a:pt x="2263" y="878"/>
                  </a:lnTo>
                  <a:lnTo>
                    <a:pt x="2253" y="859"/>
                  </a:lnTo>
                  <a:lnTo>
                    <a:pt x="2298" y="834"/>
                  </a:lnTo>
                  <a:lnTo>
                    <a:pt x="2308" y="853"/>
                  </a:lnTo>
                  <a:close/>
                  <a:moveTo>
                    <a:pt x="2263" y="878"/>
                  </a:moveTo>
                  <a:lnTo>
                    <a:pt x="2260" y="879"/>
                  </a:lnTo>
                  <a:lnTo>
                    <a:pt x="2262" y="878"/>
                  </a:lnTo>
                  <a:lnTo>
                    <a:pt x="2258" y="868"/>
                  </a:lnTo>
                  <a:lnTo>
                    <a:pt x="2263" y="878"/>
                  </a:lnTo>
                  <a:close/>
                  <a:moveTo>
                    <a:pt x="2262" y="878"/>
                  </a:moveTo>
                  <a:lnTo>
                    <a:pt x="2213" y="903"/>
                  </a:lnTo>
                  <a:lnTo>
                    <a:pt x="2203" y="885"/>
                  </a:lnTo>
                  <a:lnTo>
                    <a:pt x="2253" y="859"/>
                  </a:lnTo>
                  <a:lnTo>
                    <a:pt x="2262" y="878"/>
                  </a:lnTo>
                  <a:close/>
                  <a:moveTo>
                    <a:pt x="2213" y="903"/>
                  </a:moveTo>
                  <a:lnTo>
                    <a:pt x="2211" y="904"/>
                  </a:lnTo>
                  <a:lnTo>
                    <a:pt x="2213" y="903"/>
                  </a:lnTo>
                  <a:lnTo>
                    <a:pt x="2208" y="894"/>
                  </a:lnTo>
                  <a:lnTo>
                    <a:pt x="2213" y="903"/>
                  </a:lnTo>
                  <a:close/>
                  <a:moveTo>
                    <a:pt x="2213" y="903"/>
                  </a:moveTo>
                  <a:lnTo>
                    <a:pt x="2165" y="928"/>
                  </a:lnTo>
                  <a:lnTo>
                    <a:pt x="2155" y="909"/>
                  </a:lnTo>
                  <a:lnTo>
                    <a:pt x="2203" y="885"/>
                  </a:lnTo>
                  <a:lnTo>
                    <a:pt x="2213" y="903"/>
                  </a:lnTo>
                  <a:close/>
                  <a:moveTo>
                    <a:pt x="2165" y="928"/>
                  </a:moveTo>
                  <a:lnTo>
                    <a:pt x="2165" y="928"/>
                  </a:lnTo>
                  <a:lnTo>
                    <a:pt x="2165" y="928"/>
                  </a:lnTo>
                  <a:lnTo>
                    <a:pt x="2160" y="918"/>
                  </a:lnTo>
                  <a:lnTo>
                    <a:pt x="2165" y="928"/>
                  </a:lnTo>
                  <a:close/>
                  <a:moveTo>
                    <a:pt x="2165" y="928"/>
                  </a:moveTo>
                  <a:lnTo>
                    <a:pt x="2115" y="952"/>
                  </a:lnTo>
                  <a:lnTo>
                    <a:pt x="2106" y="933"/>
                  </a:lnTo>
                  <a:lnTo>
                    <a:pt x="2155" y="909"/>
                  </a:lnTo>
                  <a:lnTo>
                    <a:pt x="2165" y="928"/>
                  </a:lnTo>
                  <a:close/>
                  <a:moveTo>
                    <a:pt x="2115" y="952"/>
                  </a:moveTo>
                  <a:lnTo>
                    <a:pt x="2116" y="952"/>
                  </a:lnTo>
                  <a:lnTo>
                    <a:pt x="2115" y="952"/>
                  </a:lnTo>
                  <a:lnTo>
                    <a:pt x="2110" y="943"/>
                  </a:lnTo>
                  <a:lnTo>
                    <a:pt x="2115" y="952"/>
                  </a:lnTo>
                  <a:close/>
                  <a:moveTo>
                    <a:pt x="2115" y="952"/>
                  </a:moveTo>
                  <a:lnTo>
                    <a:pt x="2067" y="974"/>
                  </a:lnTo>
                  <a:lnTo>
                    <a:pt x="2058" y="955"/>
                  </a:lnTo>
                  <a:lnTo>
                    <a:pt x="2106" y="933"/>
                  </a:lnTo>
                  <a:lnTo>
                    <a:pt x="2115" y="952"/>
                  </a:lnTo>
                  <a:close/>
                  <a:moveTo>
                    <a:pt x="2067" y="974"/>
                  </a:moveTo>
                  <a:lnTo>
                    <a:pt x="2067" y="975"/>
                  </a:lnTo>
                  <a:lnTo>
                    <a:pt x="2067" y="975"/>
                  </a:lnTo>
                  <a:lnTo>
                    <a:pt x="2062" y="965"/>
                  </a:lnTo>
                  <a:lnTo>
                    <a:pt x="2067" y="974"/>
                  </a:lnTo>
                  <a:close/>
                  <a:moveTo>
                    <a:pt x="2067" y="975"/>
                  </a:moveTo>
                  <a:lnTo>
                    <a:pt x="2017" y="997"/>
                  </a:lnTo>
                  <a:lnTo>
                    <a:pt x="2008" y="978"/>
                  </a:lnTo>
                  <a:lnTo>
                    <a:pt x="2058" y="955"/>
                  </a:lnTo>
                  <a:lnTo>
                    <a:pt x="2067" y="975"/>
                  </a:lnTo>
                  <a:close/>
                  <a:moveTo>
                    <a:pt x="2017" y="997"/>
                  </a:moveTo>
                  <a:lnTo>
                    <a:pt x="2017" y="997"/>
                  </a:lnTo>
                  <a:lnTo>
                    <a:pt x="2017" y="997"/>
                  </a:lnTo>
                  <a:lnTo>
                    <a:pt x="2013" y="987"/>
                  </a:lnTo>
                  <a:lnTo>
                    <a:pt x="2017" y="997"/>
                  </a:lnTo>
                  <a:close/>
                  <a:moveTo>
                    <a:pt x="2017" y="997"/>
                  </a:moveTo>
                  <a:lnTo>
                    <a:pt x="1969" y="1017"/>
                  </a:lnTo>
                  <a:lnTo>
                    <a:pt x="1961" y="997"/>
                  </a:lnTo>
                  <a:lnTo>
                    <a:pt x="2009" y="977"/>
                  </a:lnTo>
                  <a:lnTo>
                    <a:pt x="2017" y="997"/>
                  </a:lnTo>
                  <a:close/>
                  <a:moveTo>
                    <a:pt x="1969" y="1017"/>
                  </a:moveTo>
                  <a:lnTo>
                    <a:pt x="1920" y="1038"/>
                  </a:lnTo>
                  <a:lnTo>
                    <a:pt x="1912" y="1017"/>
                  </a:lnTo>
                  <a:lnTo>
                    <a:pt x="1961" y="997"/>
                  </a:lnTo>
                  <a:lnTo>
                    <a:pt x="1969" y="1017"/>
                  </a:lnTo>
                  <a:close/>
                  <a:moveTo>
                    <a:pt x="1920" y="1038"/>
                  </a:moveTo>
                  <a:lnTo>
                    <a:pt x="1919" y="1038"/>
                  </a:lnTo>
                  <a:lnTo>
                    <a:pt x="1920" y="1038"/>
                  </a:lnTo>
                  <a:lnTo>
                    <a:pt x="1916" y="1028"/>
                  </a:lnTo>
                  <a:lnTo>
                    <a:pt x="1920" y="1038"/>
                  </a:lnTo>
                  <a:close/>
                  <a:moveTo>
                    <a:pt x="1920" y="1038"/>
                  </a:moveTo>
                  <a:lnTo>
                    <a:pt x="1872" y="1057"/>
                  </a:lnTo>
                  <a:lnTo>
                    <a:pt x="1865" y="1037"/>
                  </a:lnTo>
                  <a:lnTo>
                    <a:pt x="1912" y="1017"/>
                  </a:lnTo>
                  <a:lnTo>
                    <a:pt x="1920" y="1038"/>
                  </a:lnTo>
                  <a:close/>
                  <a:moveTo>
                    <a:pt x="1872" y="1057"/>
                  </a:moveTo>
                  <a:lnTo>
                    <a:pt x="1872" y="1057"/>
                  </a:lnTo>
                  <a:lnTo>
                    <a:pt x="1872" y="1057"/>
                  </a:lnTo>
                  <a:lnTo>
                    <a:pt x="1868" y="1047"/>
                  </a:lnTo>
                  <a:lnTo>
                    <a:pt x="1872" y="1057"/>
                  </a:lnTo>
                  <a:close/>
                  <a:moveTo>
                    <a:pt x="1872" y="1057"/>
                  </a:moveTo>
                  <a:lnTo>
                    <a:pt x="1776" y="1092"/>
                  </a:lnTo>
                  <a:lnTo>
                    <a:pt x="1768" y="1073"/>
                  </a:lnTo>
                  <a:lnTo>
                    <a:pt x="1865" y="1037"/>
                  </a:lnTo>
                  <a:lnTo>
                    <a:pt x="1872" y="1057"/>
                  </a:lnTo>
                  <a:close/>
                  <a:moveTo>
                    <a:pt x="1776" y="1092"/>
                  </a:moveTo>
                  <a:lnTo>
                    <a:pt x="1776" y="1092"/>
                  </a:lnTo>
                  <a:lnTo>
                    <a:pt x="1775" y="1092"/>
                  </a:lnTo>
                  <a:lnTo>
                    <a:pt x="1772" y="1082"/>
                  </a:lnTo>
                  <a:lnTo>
                    <a:pt x="1776" y="1092"/>
                  </a:lnTo>
                  <a:close/>
                  <a:moveTo>
                    <a:pt x="1775" y="1092"/>
                  </a:moveTo>
                  <a:lnTo>
                    <a:pt x="1681" y="1127"/>
                  </a:lnTo>
                  <a:lnTo>
                    <a:pt x="1674" y="1106"/>
                  </a:lnTo>
                  <a:lnTo>
                    <a:pt x="1768" y="1073"/>
                  </a:lnTo>
                  <a:lnTo>
                    <a:pt x="1775" y="1092"/>
                  </a:lnTo>
                  <a:close/>
                  <a:moveTo>
                    <a:pt x="1681" y="1127"/>
                  </a:moveTo>
                  <a:lnTo>
                    <a:pt x="1680" y="1127"/>
                  </a:lnTo>
                  <a:lnTo>
                    <a:pt x="1681" y="1127"/>
                  </a:lnTo>
                  <a:lnTo>
                    <a:pt x="1678" y="1117"/>
                  </a:lnTo>
                  <a:lnTo>
                    <a:pt x="1681" y="1127"/>
                  </a:lnTo>
                  <a:close/>
                  <a:moveTo>
                    <a:pt x="1681" y="1127"/>
                  </a:moveTo>
                  <a:lnTo>
                    <a:pt x="1588" y="1159"/>
                  </a:lnTo>
                  <a:lnTo>
                    <a:pt x="1581" y="1139"/>
                  </a:lnTo>
                  <a:lnTo>
                    <a:pt x="1674" y="1106"/>
                  </a:lnTo>
                  <a:lnTo>
                    <a:pt x="1681" y="1127"/>
                  </a:lnTo>
                  <a:close/>
                  <a:moveTo>
                    <a:pt x="1588" y="1159"/>
                  </a:moveTo>
                  <a:lnTo>
                    <a:pt x="1588" y="1159"/>
                  </a:lnTo>
                  <a:lnTo>
                    <a:pt x="1588" y="1159"/>
                  </a:lnTo>
                  <a:lnTo>
                    <a:pt x="1585" y="1149"/>
                  </a:lnTo>
                  <a:lnTo>
                    <a:pt x="1588" y="1159"/>
                  </a:lnTo>
                  <a:close/>
                  <a:moveTo>
                    <a:pt x="1588" y="1159"/>
                  </a:moveTo>
                  <a:lnTo>
                    <a:pt x="1497" y="1188"/>
                  </a:lnTo>
                  <a:lnTo>
                    <a:pt x="1490" y="1168"/>
                  </a:lnTo>
                  <a:lnTo>
                    <a:pt x="1581" y="1139"/>
                  </a:lnTo>
                  <a:lnTo>
                    <a:pt x="1588" y="1159"/>
                  </a:lnTo>
                  <a:close/>
                  <a:moveTo>
                    <a:pt x="1490" y="1168"/>
                  </a:moveTo>
                  <a:lnTo>
                    <a:pt x="1487" y="1169"/>
                  </a:lnTo>
                  <a:lnTo>
                    <a:pt x="1490" y="1168"/>
                  </a:lnTo>
                  <a:lnTo>
                    <a:pt x="1494" y="1178"/>
                  </a:lnTo>
                  <a:lnTo>
                    <a:pt x="1490" y="1168"/>
                  </a:lnTo>
                  <a:close/>
                  <a:moveTo>
                    <a:pt x="1497" y="1188"/>
                  </a:moveTo>
                  <a:lnTo>
                    <a:pt x="1408" y="1218"/>
                  </a:lnTo>
                  <a:lnTo>
                    <a:pt x="1402" y="1197"/>
                  </a:lnTo>
                  <a:lnTo>
                    <a:pt x="1490" y="1168"/>
                  </a:lnTo>
                  <a:lnTo>
                    <a:pt x="1497" y="1188"/>
                  </a:lnTo>
                  <a:close/>
                  <a:moveTo>
                    <a:pt x="1402" y="1197"/>
                  </a:moveTo>
                  <a:lnTo>
                    <a:pt x="1409" y="1194"/>
                  </a:lnTo>
                  <a:lnTo>
                    <a:pt x="1402" y="1197"/>
                  </a:lnTo>
                  <a:lnTo>
                    <a:pt x="1405" y="1208"/>
                  </a:lnTo>
                  <a:lnTo>
                    <a:pt x="1402" y="1197"/>
                  </a:lnTo>
                  <a:close/>
                  <a:moveTo>
                    <a:pt x="1408" y="1218"/>
                  </a:moveTo>
                  <a:lnTo>
                    <a:pt x="1322" y="1247"/>
                  </a:lnTo>
                  <a:lnTo>
                    <a:pt x="1315" y="1227"/>
                  </a:lnTo>
                  <a:lnTo>
                    <a:pt x="1402" y="1197"/>
                  </a:lnTo>
                  <a:lnTo>
                    <a:pt x="1408" y="1218"/>
                  </a:lnTo>
                  <a:close/>
                  <a:moveTo>
                    <a:pt x="1315" y="1227"/>
                  </a:moveTo>
                  <a:lnTo>
                    <a:pt x="1312" y="1228"/>
                  </a:lnTo>
                  <a:lnTo>
                    <a:pt x="1315" y="1227"/>
                  </a:lnTo>
                  <a:lnTo>
                    <a:pt x="1318" y="1237"/>
                  </a:lnTo>
                  <a:lnTo>
                    <a:pt x="1315" y="1227"/>
                  </a:lnTo>
                  <a:close/>
                  <a:moveTo>
                    <a:pt x="1322" y="1247"/>
                  </a:moveTo>
                  <a:lnTo>
                    <a:pt x="1240" y="1274"/>
                  </a:lnTo>
                  <a:lnTo>
                    <a:pt x="1233" y="1254"/>
                  </a:lnTo>
                  <a:lnTo>
                    <a:pt x="1315" y="1227"/>
                  </a:lnTo>
                  <a:lnTo>
                    <a:pt x="1322" y="1247"/>
                  </a:lnTo>
                  <a:close/>
                  <a:moveTo>
                    <a:pt x="1233" y="1254"/>
                  </a:moveTo>
                  <a:lnTo>
                    <a:pt x="1231" y="1255"/>
                  </a:lnTo>
                  <a:lnTo>
                    <a:pt x="1233" y="1254"/>
                  </a:lnTo>
                  <a:lnTo>
                    <a:pt x="1236" y="1264"/>
                  </a:lnTo>
                  <a:lnTo>
                    <a:pt x="1233" y="1254"/>
                  </a:lnTo>
                  <a:close/>
                  <a:moveTo>
                    <a:pt x="1240" y="1274"/>
                  </a:moveTo>
                  <a:lnTo>
                    <a:pt x="1160" y="1304"/>
                  </a:lnTo>
                  <a:lnTo>
                    <a:pt x="1153" y="1283"/>
                  </a:lnTo>
                  <a:lnTo>
                    <a:pt x="1233" y="1254"/>
                  </a:lnTo>
                  <a:lnTo>
                    <a:pt x="1240" y="1274"/>
                  </a:lnTo>
                  <a:close/>
                  <a:moveTo>
                    <a:pt x="1153" y="1283"/>
                  </a:moveTo>
                  <a:lnTo>
                    <a:pt x="1152" y="1283"/>
                  </a:lnTo>
                  <a:lnTo>
                    <a:pt x="1153" y="1283"/>
                  </a:lnTo>
                  <a:lnTo>
                    <a:pt x="1157" y="1294"/>
                  </a:lnTo>
                  <a:lnTo>
                    <a:pt x="1153" y="1283"/>
                  </a:lnTo>
                  <a:close/>
                  <a:moveTo>
                    <a:pt x="1160" y="1304"/>
                  </a:moveTo>
                  <a:lnTo>
                    <a:pt x="1123" y="1319"/>
                  </a:lnTo>
                  <a:lnTo>
                    <a:pt x="1115" y="1299"/>
                  </a:lnTo>
                  <a:lnTo>
                    <a:pt x="1153" y="1283"/>
                  </a:lnTo>
                  <a:lnTo>
                    <a:pt x="1160" y="1304"/>
                  </a:lnTo>
                  <a:close/>
                  <a:moveTo>
                    <a:pt x="1115" y="1299"/>
                  </a:moveTo>
                  <a:lnTo>
                    <a:pt x="1119" y="1297"/>
                  </a:lnTo>
                  <a:lnTo>
                    <a:pt x="1115" y="1299"/>
                  </a:lnTo>
                  <a:lnTo>
                    <a:pt x="1119" y="1309"/>
                  </a:lnTo>
                  <a:lnTo>
                    <a:pt x="1115" y="1299"/>
                  </a:lnTo>
                  <a:close/>
                  <a:moveTo>
                    <a:pt x="1123" y="1318"/>
                  </a:moveTo>
                  <a:lnTo>
                    <a:pt x="1085" y="1333"/>
                  </a:lnTo>
                  <a:lnTo>
                    <a:pt x="1077" y="1313"/>
                  </a:lnTo>
                  <a:lnTo>
                    <a:pt x="1115" y="1299"/>
                  </a:lnTo>
                  <a:lnTo>
                    <a:pt x="1123" y="1318"/>
                  </a:lnTo>
                  <a:close/>
                  <a:moveTo>
                    <a:pt x="1077" y="1313"/>
                  </a:moveTo>
                  <a:lnTo>
                    <a:pt x="1077" y="1313"/>
                  </a:lnTo>
                  <a:lnTo>
                    <a:pt x="1077" y="1313"/>
                  </a:lnTo>
                  <a:lnTo>
                    <a:pt x="1081" y="1323"/>
                  </a:lnTo>
                  <a:lnTo>
                    <a:pt x="1077" y="1313"/>
                  </a:lnTo>
                  <a:close/>
                  <a:moveTo>
                    <a:pt x="1085" y="1333"/>
                  </a:moveTo>
                  <a:lnTo>
                    <a:pt x="1049" y="1348"/>
                  </a:lnTo>
                  <a:lnTo>
                    <a:pt x="1040" y="1329"/>
                  </a:lnTo>
                  <a:lnTo>
                    <a:pt x="1077" y="1313"/>
                  </a:lnTo>
                  <a:lnTo>
                    <a:pt x="1085" y="1333"/>
                  </a:lnTo>
                  <a:close/>
                  <a:moveTo>
                    <a:pt x="1040" y="1329"/>
                  </a:moveTo>
                  <a:lnTo>
                    <a:pt x="1041" y="1329"/>
                  </a:lnTo>
                  <a:lnTo>
                    <a:pt x="1040" y="1329"/>
                  </a:lnTo>
                  <a:lnTo>
                    <a:pt x="1045" y="1339"/>
                  </a:lnTo>
                  <a:lnTo>
                    <a:pt x="1040" y="1329"/>
                  </a:lnTo>
                  <a:close/>
                  <a:moveTo>
                    <a:pt x="1049" y="1348"/>
                  </a:moveTo>
                  <a:lnTo>
                    <a:pt x="1014" y="1364"/>
                  </a:lnTo>
                  <a:lnTo>
                    <a:pt x="1005" y="1345"/>
                  </a:lnTo>
                  <a:lnTo>
                    <a:pt x="1040" y="1329"/>
                  </a:lnTo>
                  <a:lnTo>
                    <a:pt x="1049" y="1348"/>
                  </a:lnTo>
                  <a:close/>
                  <a:moveTo>
                    <a:pt x="1005" y="1345"/>
                  </a:moveTo>
                  <a:lnTo>
                    <a:pt x="1002" y="1346"/>
                  </a:lnTo>
                  <a:lnTo>
                    <a:pt x="1005" y="1345"/>
                  </a:lnTo>
                  <a:lnTo>
                    <a:pt x="1009" y="1354"/>
                  </a:lnTo>
                  <a:lnTo>
                    <a:pt x="1005" y="1345"/>
                  </a:lnTo>
                  <a:close/>
                  <a:moveTo>
                    <a:pt x="1015" y="1364"/>
                  </a:moveTo>
                  <a:lnTo>
                    <a:pt x="980" y="1380"/>
                  </a:lnTo>
                  <a:lnTo>
                    <a:pt x="971" y="1360"/>
                  </a:lnTo>
                  <a:lnTo>
                    <a:pt x="1005" y="1345"/>
                  </a:lnTo>
                  <a:lnTo>
                    <a:pt x="1015" y="1364"/>
                  </a:lnTo>
                  <a:close/>
                  <a:moveTo>
                    <a:pt x="971" y="1360"/>
                  </a:moveTo>
                  <a:lnTo>
                    <a:pt x="971" y="1360"/>
                  </a:lnTo>
                  <a:lnTo>
                    <a:pt x="971" y="1360"/>
                  </a:lnTo>
                  <a:lnTo>
                    <a:pt x="976" y="1370"/>
                  </a:lnTo>
                  <a:lnTo>
                    <a:pt x="971" y="1360"/>
                  </a:lnTo>
                  <a:close/>
                  <a:moveTo>
                    <a:pt x="981" y="1380"/>
                  </a:moveTo>
                  <a:lnTo>
                    <a:pt x="948" y="1397"/>
                  </a:lnTo>
                  <a:lnTo>
                    <a:pt x="939" y="1377"/>
                  </a:lnTo>
                  <a:lnTo>
                    <a:pt x="971" y="1360"/>
                  </a:lnTo>
                  <a:lnTo>
                    <a:pt x="981" y="1380"/>
                  </a:lnTo>
                  <a:close/>
                  <a:moveTo>
                    <a:pt x="939" y="1377"/>
                  </a:moveTo>
                  <a:lnTo>
                    <a:pt x="942" y="1375"/>
                  </a:lnTo>
                  <a:lnTo>
                    <a:pt x="939" y="1377"/>
                  </a:lnTo>
                  <a:lnTo>
                    <a:pt x="944" y="1387"/>
                  </a:lnTo>
                  <a:lnTo>
                    <a:pt x="939" y="1377"/>
                  </a:lnTo>
                  <a:close/>
                  <a:moveTo>
                    <a:pt x="949" y="1397"/>
                  </a:moveTo>
                  <a:lnTo>
                    <a:pt x="917" y="1413"/>
                  </a:lnTo>
                  <a:lnTo>
                    <a:pt x="907" y="1395"/>
                  </a:lnTo>
                  <a:lnTo>
                    <a:pt x="939" y="1377"/>
                  </a:lnTo>
                  <a:lnTo>
                    <a:pt x="949" y="1397"/>
                  </a:lnTo>
                  <a:close/>
                  <a:moveTo>
                    <a:pt x="906" y="1395"/>
                  </a:moveTo>
                  <a:lnTo>
                    <a:pt x="903" y="1397"/>
                  </a:lnTo>
                  <a:lnTo>
                    <a:pt x="907" y="1395"/>
                  </a:lnTo>
                  <a:lnTo>
                    <a:pt x="912" y="1404"/>
                  </a:lnTo>
                  <a:lnTo>
                    <a:pt x="906" y="1395"/>
                  </a:lnTo>
                  <a:close/>
                  <a:moveTo>
                    <a:pt x="917" y="1413"/>
                  </a:moveTo>
                  <a:lnTo>
                    <a:pt x="887" y="1430"/>
                  </a:lnTo>
                  <a:lnTo>
                    <a:pt x="876" y="1411"/>
                  </a:lnTo>
                  <a:lnTo>
                    <a:pt x="906" y="1395"/>
                  </a:lnTo>
                  <a:lnTo>
                    <a:pt x="917" y="1413"/>
                  </a:lnTo>
                  <a:close/>
                  <a:moveTo>
                    <a:pt x="876" y="1412"/>
                  </a:moveTo>
                  <a:lnTo>
                    <a:pt x="877" y="1411"/>
                  </a:lnTo>
                  <a:lnTo>
                    <a:pt x="876" y="1411"/>
                  </a:lnTo>
                  <a:lnTo>
                    <a:pt x="882" y="1421"/>
                  </a:lnTo>
                  <a:lnTo>
                    <a:pt x="876" y="1412"/>
                  </a:lnTo>
                  <a:close/>
                  <a:moveTo>
                    <a:pt x="887" y="1430"/>
                  </a:moveTo>
                  <a:lnTo>
                    <a:pt x="856" y="1449"/>
                  </a:lnTo>
                  <a:lnTo>
                    <a:pt x="845" y="1431"/>
                  </a:lnTo>
                  <a:lnTo>
                    <a:pt x="876" y="1412"/>
                  </a:lnTo>
                  <a:lnTo>
                    <a:pt x="887" y="1430"/>
                  </a:lnTo>
                  <a:close/>
                  <a:moveTo>
                    <a:pt x="856" y="1449"/>
                  </a:moveTo>
                  <a:lnTo>
                    <a:pt x="855" y="1449"/>
                  </a:lnTo>
                  <a:lnTo>
                    <a:pt x="856" y="1449"/>
                  </a:lnTo>
                  <a:lnTo>
                    <a:pt x="851" y="1440"/>
                  </a:lnTo>
                  <a:lnTo>
                    <a:pt x="856" y="1449"/>
                  </a:lnTo>
                  <a:close/>
                  <a:moveTo>
                    <a:pt x="856" y="1449"/>
                  </a:moveTo>
                  <a:lnTo>
                    <a:pt x="824" y="1466"/>
                  </a:lnTo>
                  <a:lnTo>
                    <a:pt x="813" y="1448"/>
                  </a:lnTo>
                  <a:lnTo>
                    <a:pt x="845" y="1430"/>
                  </a:lnTo>
                  <a:lnTo>
                    <a:pt x="856" y="1449"/>
                  </a:lnTo>
                  <a:close/>
                  <a:moveTo>
                    <a:pt x="824" y="1466"/>
                  </a:moveTo>
                  <a:lnTo>
                    <a:pt x="823" y="1467"/>
                  </a:lnTo>
                  <a:lnTo>
                    <a:pt x="823" y="1467"/>
                  </a:lnTo>
                  <a:lnTo>
                    <a:pt x="818" y="1457"/>
                  </a:lnTo>
                  <a:lnTo>
                    <a:pt x="824" y="1466"/>
                  </a:lnTo>
                  <a:close/>
                  <a:moveTo>
                    <a:pt x="823" y="1467"/>
                  </a:moveTo>
                  <a:lnTo>
                    <a:pt x="789" y="1485"/>
                  </a:lnTo>
                  <a:lnTo>
                    <a:pt x="779" y="1466"/>
                  </a:lnTo>
                  <a:lnTo>
                    <a:pt x="814" y="1448"/>
                  </a:lnTo>
                  <a:lnTo>
                    <a:pt x="823" y="1467"/>
                  </a:lnTo>
                  <a:close/>
                  <a:moveTo>
                    <a:pt x="789" y="1485"/>
                  </a:moveTo>
                  <a:lnTo>
                    <a:pt x="754" y="1503"/>
                  </a:lnTo>
                  <a:lnTo>
                    <a:pt x="745" y="1484"/>
                  </a:lnTo>
                  <a:lnTo>
                    <a:pt x="779" y="1466"/>
                  </a:lnTo>
                  <a:lnTo>
                    <a:pt x="789" y="1485"/>
                  </a:lnTo>
                  <a:close/>
                  <a:moveTo>
                    <a:pt x="754" y="1503"/>
                  </a:moveTo>
                  <a:lnTo>
                    <a:pt x="755" y="1503"/>
                  </a:lnTo>
                  <a:lnTo>
                    <a:pt x="754" y="1503"/>
                  </a:lnTo>
                  <a:lnTo>
                    <a:pt x="750" y="1494"/>
                  </a:lnTo>
                  <a:lnTo>
                    <a:pt x="754" y="1503"/>
                  </a:lnTo>
                  <a:close/>
                  <a:moveTo>
                    <a:pt x="754" y="1503"/>
                  </a:moveTo>
                  <a:lnTo>
                    <a:pt x="679" y="1539"/>
                  </a:lnTo>
                  <a:lnTo>
                    <a:pt x="670" y="1520"/>
                  </a:lnTo>
                  <a:lnTo>
                    <a:pt x="745" y="1484"/>
                  </a:lnTo>
                  <a:lnTo>
                    <a:pt x="754" y="1503"/>
                  </a:lnTo>
                  <a:close/>
                  <a:moveTo>
                    <a:pt x="679" y="1539"/>
                  </a:moveTo>
                  <a:lnTo>
                    <a:pt x="601" y="1576"/>
                  </a:lnTo>
                  <a:lnTo>
                    <a:pt x="592" y="1556"/>
                  </a:lnTo>
                  <a:lnTo>
                    <a:pt x="670" y="1520"/>
                  </a:lnTo>
                  <a:lnTo>
                    <a:pt x="679" y="1539"/>
                  </a:lnTo>
                  <a:close/>
                  <a:moveTo>
                    <a:pt x="601" y="1576"/>
                  </a:moveTo>
                  <a:lnTo>
                    <a:pt x="601" y="1577"/>
                  </a:lnTo>
                  <a:lnTo>
                    <a:pt x="601" y="1577"/>
                  </a:lnTo>
                  <a:lnTo>
                    <a:pt x="597" y="1567"/>
                  </a:lnTo>
                  <a:lnTo>
                    <a:pt x="601" y="1576"/>
                  </a:lnTo>
                  <a:close/>
                  <a:moveTo>
                    <a:pt x="601" y="1577"/>
                  </a:moveTo>
                  <a:lnTo>
                    <a:pt x="522" y="1612"/>
                  </a:lnTo>
                  <a:lnTo>
                    <a:pt x="514" y="1593"/>
                  </a:lnTo>
                  <a:lnTo>
                    <a:pt x="592" y="1556"/>
                  </a:lnTo>
                  <a:lnTo>
                    <a:pt x="601" y="1577"/>
                  </a:lnTo>
                  <a:close/>
                  <a:moveTo>
                    <a:pt x="522" y="1612"/>
                  </a:moveTo>
                  <a:lnTo>
                    <a:pt x="525" y="1611"/>
                  </a:lnTo>
                  <a:lnTo>
                    <a:pt x="522" y="1612"/>
                  </a:lnTo>
                  <a:lnTo>
                    <a:pt x="518" y="1602"/>
                  </a:lnTo>
                  <a:lnTo>
                    <a:pt x="522" y="1612"/>
                  </a:lnTo>
                  <a:close/>
                  <a:moveTo>
                    <a:pt x="522" y="1612"/>
                  </a:moveTo>
                  <a:lnTo>
                    <a:pt x="442" y="1649"/>
                  </a:lnTo>
                  <a:lnTo>
                    <a:pt x="434" y="1628"/>
                  </a:lnTo>
                  <a:lnTo>
                    <a:pt x="514" y="1593"/>
                  </a:lnTo>
                  <a:lnTo>
                    <a:pt x="522" y="1612"/>
                  </a:lnTo>
                  <a:close/>
                  <a:moveTo>
                    <a:pt x="434" y="1628"/>
                  </a:moveTo>
                  <a:lnTo>
                    <a:pt x="434" y="1628"/>
                  </a:lnTo>
                  <a:lnTo>
                    <a:pt x="434" y="1628"/>
                  </a:lnTo>
                  <a:lnTo>
                    <a:pt x="438" y="1638"/>
                  </a:lnTo>
                  <a:lnTo>
                    <a:pt x="434" y="1628"/>
                  </a:lnTo>
                  <a:close/>
                  <a:moveTo>
                    <a:pt x="443" y="1649"/>
                  </a:moveTo>
                  <a:lnTo>
                    <a:pt x="366" y="1684"/>
                  </a:lnTo>
                  <a:lnTo>
                    <a:pt x="356" y="1665"/>
                  </a:lnTo>
                  <a:lnTo>
                    <a:pt x="434" y="1628"/>
                  </a:lnTo>
                  <a:lnTo>
                    <a:pt x="443" y="1649"/>
                  </a:lnTo>
                  <a:close/>
                  <a:moveTo>
                    <a:pt x="356" y="1665"/>
                  </a:moveTo>
                  <a:lnTo>
                    <a:pt x="355" y="1666"/>
                  </a:lnTo>
                  <a:lnTo>
                    <a:pt x="356" y="1665"/>
                  </a:lnTo>
                  <a:lnTo>
                    <a:pt x="362" y="1675"/>
                  </a:lnTo>
                  <a:lnTo>
                    <a:pt x="356" y="1665"/>
                  </a:lnTo>
                  <a:close/>
                  <a:moveTo>
                    <a:pt x="366" y="1684"/>
                  </a:moveTo>
                  <a:lnTo>
                    <a:pt x="293" y="1720"/>
                  </a:lnTo>
                  <a:lnTo>
                    <a:pt x="284" y="1701"/>
                  </a:lnTo>
                  <a:lnTo>
                    <a:pt x="356" y="1665"/>
                  </a:lnTo>
                  <a:lnTo>
                    <a:pt x="366" y="1684"/>
                  </a:lnTo>
                  <a:close/>
                  <a:moveTo>
                    <a:pt x="284" y="1701"/>
                  </a:moveTo>
                  <a:lnTo>
                    <a:pt x="284" y="1701"/>
                  </a:lnTo>
                  <a:lnTo>
                    <a:pt x="284" y="1701"/>
                  </a:lnTo>
                  <a:lnTo>
                    <a:pt x="288" y="1710"/>
                  </a:lnTo>
                  <a:lnTo>
                    <a:pt x="284" y="1701"/>
                  </a:lnTo>
                  <a:close/>
                  <a:moveTo>
                    <a:pt x="293" y="1719"/>
                  </a:moveTo>
                  <a:lnTo>
                    <a:pt x="258" y="1738"/>
                  </a:lnTo>
                  <a:lnTo>
                    <a:pt x="248" y="1718"/>
                  </a:lnTo>
                  <a:lnTo>
                    <a:pt x="284" y="1701"/>
                  </a:lnTo>
                  <a:lnTo>
                    <a:pt x="293" y="1719"/>
                  </a:lnTo>
                  <a:close/>
                  <a:moveTo>
                    <a:pt x="258" y="1738"/>
                  </a:moveTo>
                  <a:lnTo>
                    <a:pt x="259" y="1738"/>
                  </a:lnTo>
                  <a:lnTo>
                    <a:pt x="258" y="1738"/>
                  </a:lnTo>
                  <a:lnTo>
                    <a:pt x="253" y="1728"/>
                  </a:lnTo>
                  <a:lnTo>
                    <a:pt x="258" y="1738"/>
                  </a:lnTo>
                  <a:close/>
                  <a:moveTo>
                    <a:pt x="258" y="1738"/>
                  </a:moveTo>
                  <a:lnTo>
                    <a:pt x="224" y="1755"/>
                  </a:lnTo>
                  <a:lnTo>
                    <a:pt x="215" y="1735"/>
                  </a:lnTo>
                  <a:lnTo>
                    <a:pt x="248" y="1718"/>
                  </a:lnTo>
                  <a:lnTo>
                    <a:pt x="258" y="1738"/>
                  </a:lnTo>
                  <a:close/>
                  <a:moveTo>
                    <a:pt x="215" y="1735"/>
                  </a:moveTo>
                  <a:lnTo>
                    <a:pt x="215" y="1735"/>
                  </a:lnTo>
                  <a:lnTo>
                    <a:pt x="215" y="1735"/>
                  </a:lnTo>
                  <a:lnTo>
                    <a:pt x="220" y="1745"/>
                  </a:lnTo>
                  <a:lnTo>
                    <a:pt x="215" y="1735"/>
                  </a:lnTo>
                  <a:close/>
                  <a:moveTo>
                    <a:pt x="225" y="1755"/>
                  </a:moveTo>
                  <a:lnTo>
                    <a:pt x="193" y="1772"/>
                  </a:lnTo>
                  <a:lnTo>
                    <a:pt x="182" y="1754"/>
                  </a:lnTo>
                  <a:lnTo>
                    <a:pt x="215" y="1735"/>
                  </a:lnTo>
                  <a:lnTo>
                    <a:pt x="225" y="1755"/>
                  </a:lnTo>
                  <a:close/>
                  <a:moveTo>
                    <a:pt x="182" y="1754"/>
                  </a:moveTo>
                  <a:lnTo>
                    <a:pt x="179" y="1756"/>
                  </a:lnTo>
                  <a:lnTo>
                    <a:pt x="182" y="1754"/>
                  </a:lnTo>
                  <a:lnTo>
                    <a:pt x="187" y="1763"/>
                  </a:lnTo>
                  <a:lnTo>
                    <a:pt x="182" y="1754"/>
                  </a:lnTo>
                  <a:close/>
                  <a:moveTo>
                    <a:pt x="193" y="1772"/>
                  </a:moveTo>
                  <a:lnTo>
                    <a:pt x="163" y="1789"/>
                  </a:lnTo>
                  <a:lnTo>
                    <a:pt x="152" y="1771"/>
                  </a:lnTo>
                  <a:lnTo>
                    <a:pt x="182" y="1754"/>
                  </a:lnTo>
                  <a:lnTo>
                    <a:pt x="193" y="1772"/>
                  </a:lnTo>
                  <a:close/>
                  <a:moveTo>
                    <a:pt x="152" y="1771"/>
                  </a:moveTo>
                  <a:lnTo>
                    <a:pt x="153" y="1770"/>
                  </a:lnTo>
                  <a:lnTo>
                    <a:pt x="152" y="1771"/>
                  </a:lnTo>
                  <a:lnTo>
                    <a:pt x="158" y="1780"/>
                  </a:lnTo>
                  <a:lnTo>
                    <a:pt x="152" y="1771"/>
                  </a:lnTo>
                  <a:close/>
                  <a:moveTo>
                    <a:pt x="163" y="1789"/>
                  </a:moveTo>
                  <a:lnTo>
                    <a:pt x="136" y="1807"/>
                  </a:lnTo>
                  <a:lnTo>
                    <a:pt x="124" y="1789"/>
                  </a:lnTo>
                  <a:lnTo>
                    <a:pt x="152" y="1771"/>
                  </a:lnTo>
                  <a:lnTo>
                    <a:pt x="163" y="1789"/>
                  </a:lnTo>
                  <a:close/>
                  <a:moveTo>
                    <a:pt x="124" y="1789"/>
                  </a:moveTo>
                  <a:lnTo>
                    <a:pt x="125" y="1788"/>
                  </a:lnTo>
                  <a:lnTo>
                    <a:pt x="124" y="1789"/>
                  </a:lnTo>
                  <a:lnTo>
                    <a:pt x="130" y="1798"/>
                  </a:lnTo>
                  <a:lnTo>
                    <a:pt x="124" y="1789"/>
                  </a:lnTo>
                  <a:close/>
                  <a:moveTo>
                    <a:pt x="136" y="1807"/>
                  </a:moveTo>
                  <a:lnTo>
                    <a:pt x="110" y="1823"/>
                  </a:lnTo>
                  <a:lnTo>
                    <a:pt x="99" y="1805"/>
                  </a:lnTo>
                  <a:lnTo>
                    <a:pt x="124" y="1789"/>
                  </a:lnTo>
                  <a:lnTo>
                    <a:pt x="136" y="1807"/>
                  </a:lnTo>
                  <a:close/>
                  <a:moveTo>
                    <a:pt x="98" y="1806"/>
                  </a:moveTo>
                  <a:lnTo>
                    <a:pt x="99" y="1805"/>
                  </a:lnTo>
                  <a:lnTo>
                    <a:pt x="99" y="1805"/>
                  </a:lnTo>
                  <a:lnTo>
                    <a:pt x="104" y="1814"/>
                  </a:lnTo>
                  <a:lnTo>
                    <a:pt x="98" y="1806"/>
                  </a:lnTo>
                  <a:close/>
                  <a:moveTo>
                    <a:pt x="111" y="1823"/>
                  </a:moveTo>
                  <a:lnTo>
                    <a:pt x="88" y="1840"/>
                  </a:lnTo>
                  <a:lnTo>
                    <a:pt x="75" y="1823"/>
                  </a:lnTo>
                  <a:lnTo>
                    <a:pt x="98" y="1806"/>
                  </a:lnTo>
                  <a:lnTo>
                    <a:pt x="111" y="1823"/>
                  </a:lnTo>
                  <a:close/>
                  <a:moveTo>
                    <a:pt x="74" y="1823"/>
                  </a:moveTo>
                  <a:lnTo>
                    <a:pt x="74" y="1823"/>
                  </a:lnTo>
                  <a:lnTo>
                    <a:pt x="75" y="1823"/>
                  </a:lnTo>
                  <a:lnTo>
                    <a:pt x="82" y="1832"/>
                  </a:lnTo>
                  <a:lnTo>
                    <a:pt x="74" y="1823"/>
                  </a:lnTo>
                  <a:close/>
                  <a:moveTo>
                    <a:pt x="89" y="1840"/>
                  </a:moveTo>
                  <a:lnTo>
                    <a:pt x="68" y="1857"/>
                  </a:lnTo>
                  <a:lnTo>
                    <a:pt x="54" y="1841"/>
                  </a:lnTo>
                  <a:lnTo>
                    <a:pt x="74" y="1823"/>
                  </a:lnTo>
                  <a:lnTo>
                    <a:pt x="89" y="1840"/>
                  </a:lnTo>
                  <a:close/>
                  <a:moveTo>
                    <a:pt x="54" y="1841"/>
                  </a:moveTo>
                  <a:lnTo>
                    <a:pt x="54" y="1841"/>
                  </a:lnTo>
                  <a:lnTo>
                    <a:pt x="54" y="1841"/>
                  </a:lnTo>
                  <a:lnTo>
                    <a:pt x="61" y="1849"/>
                  </a:lnTo>
                  <a:lnTo>
                    <a:pt x="54" y="1841"/>
                  </a:lnTo>
                  <a:close/>
                  <a:moveTo>
                    <a:pt x="68" y="1856"/>
                  </a:moveTo>
                  <a:lnTo>
                    <a:pt x="52" y="1872"/>
                  </a:lnTo>
                  <a:lnTo>
                    <a:pt x="37" y="1856"/>
                  </a:lnTo>
                  <a:lnTo>
                    <a:pt x="54" y="1841"/>
                  </a:lnTo>
                  <a:lnTo>
                    <a:pt x="68" y="1856"/>
                  </a:lnTo>
                  <a:close/>
                  <a:moveTo>
                    <a:pt x="37" y="1857"/>
                  </a:moveTo>
                  <a:lnTo>
                    <a:pt x="37" y="1857"/>
                  </a:lnTo>
                  <a:lnTo>
                    <a:pt x="37" y="1856"/>
                  </a:lnTo>
                  <a:lnTo>
                    <a:pt x="44" y="1864"/>
                  </a:lnTo>
                  <a:lnTo>
                    <a:pt x="37" y="1857"/>
                  </a:lnTo>
                  <a:close/>
                  <a:moveTo>
                    <a:pt x="52" y="1871"/>
                  </a:moveTo>
                  <a:lnTo>
                    <a:pt x="38" y="1888"/>
                  </a:lnTo>
                  <a:lnTo>
                    <a:pt x="22" y="1874"/>
                  </a:lnTo>
                  <a:lnTo>
                    <a:pt x="37" y="1857"/>
                  </a:lnTo>
                  <a:lnTo>
                    <a:pt x="52" y="1871"/>
                  </a:lnTo>
                  <a:close/>
                  <a:moveTo>
                    <a:pt x="21" y="1875"/>
                  </a:moveTo>
                  <a:lnTo>
                    <a:pt x="22" y="1875"/>
                  </a:lnTo>
                  <a:lnTo>
                    <a:pt x="22" y="1874"/>
                  </a:lnTo>
                  <a:lnTo>
                    <a:pt x="30" y="1881"/>
                  </a:lnTo>
                  <a:lnTo>
                    <a:pt x="21" y="1875"/>
                  </a:lnTo>
                  <a:close/>
                  <a:moveTo>
                    <a:pt x="39" y="1886"/>
                  </a:moveTo>
                  <a:lnTo>
                    <a:pt x="29" y="1902"/>
                  </a:lnTo>
                  <a:lnTo>
                    <a:pt x="11" y="1891"/>
                  </a:lnTo>
                  <a:lnTo>
                    <a:pt x="21" y="1875"/>
                  </a:lnTo>
                  <a:lnTo>
                    <a:pt x="39" y="1886"/>
                  </a:lnTo>
                  <a:close/>
                  <a:moveTo>
                    <a:pt x="11" y="1892"/>
                  </a:moveTo>
                  <a:lnTo>
                    <a:pt x="11" y="1891"/>
                  </a:lnTo>
                  <a:lnTo>
                    <a:pt x="11" y="1891"/>
                  </a:lnTo>
                  <a:lnTo>
                    <a:pt x="20" y="1896"/>
                  </a:lnTo>
                  <a:lnTo>
                    <a:pt x="11" y="1892"/>
                  </a:lnTo>
                  <a:close/>
                  <a:moveTo>
                    <a:pt x="29" y="1901"/>
                  </a:moveTo>
                  <a:lnTo>
                    <a:pt x="22" y="1918"/>
                  </a:lnTo>
                  <a:lnTo>
                    <a:pt x="3" y="1907"/>
                  </a:lnTo>
                  <a:lnTo>
                    <a:pt x="11" y="1892"/>
                  </a:lnTo>
                  <a:lnTo>
                    <a:pt x="29" y="1901"/>
                  </a:lnTo>
                  <a:close/>
                  <a:moveTo>
                    <a:pt x="2" y="1910"/>
                  </a:moveTo>
                  <a:lnTo>
                    <a:pt x="2" y="1909"/>
                  </a:lnTo>
                  <a:lnTo>
                    <a:pt x="3" y="1907"/>
                  </a:lnTo>
                  <a:lnTo>
                    <a:pt x="12" y="1912"/>
                  </a:lnTo>
                  <a:lnTo>
                    <a:pt x="2" y="1910"/>
                  </a:lnTo>
                  <a:close/>
                  <a:moveTo>
                    <a:pt x="23" y="1913"/>
                  </a:moveTo>
                  <a:lnTo>
                    <a:pt x="20" y="1930"/>
                  </a:lnTo>
                  <a:lnTo>
                    <a:pt x="0" y="1927"/>
                  </a:lnTo>
                  <a:lnTo>
                    <a:pt x="2" y="1910"/>
                  </a:lnTo>
                  <a:lnTo>
                    <a:pt x="23" y="1913"/>
                  </a:lnTo>
                  <a:close/>
                  <a:moveTo>
                    <a:pt x="0" y="1928"/>
                  </a:moveTo>
                  <a:lnTo>
                    <a:pt x="0" y="1928"/>
                  </a:lnTo>
                  <a:lnTo>
                    <a:pt x="0" y="1927"/>
                  </a:lnTo>
                  <a:lnTo>
                    <a:pt x="10" y="1928"/>
                  </a:lnTo>
                  <a:lnTo>
                    <a:pt x="0" y="1928"/>
                  </a:lnTo>
                  <a:close/>
                  <a:moveTo>
                    <a:pt x="21" y="1928"/>
                  </a:moveTo>
                  <a:lnTo>
                    <a:pt x="21" y="1944"/>
                  </a:lnTo>
                  <a:lnTo>
                    <a:pt x="0" y="1944"/>
                  </a:lnTo>
                  <a:lnTo>
                    <a:pt x="0" y="1928"/>
                  </a:lnTo>
                  <a:lnTo>
                    <a:pt x="21" y="1928"/>
                  </a:lnTo>
                  <a:close/>
                  <a:moveTo>
                    <a:pt x="0" y="1947"/>
                  </a:moveTo>
                  <a:lnTo>
                    <a:pt x="0" y="1946"/>
                  </a:lnTo>
                  <a:lnTo>
                    <a:pt x="0" y="1944"/>
                  </a:lnTo>
                  <a:lnTo>
                    <a:pt x="10" y="1944"/>
                  </a:lnTo>
                  <a:lnTo>
                    <a:pt x="0" y="1947"/>
                  </a:lnTo>
                  <a:close/>
                  <a:moveTo>
                    <a:pt x="20" y="1940"/>
                  </a:moveTo>
                  <a:lnTo>
                    <a:pt x="26" y="1956"/>
                  </a:lnTo>
                  <a:lnTo>
                    <a:pt x="6" y="1963"/>
                  </a:lnTo>
                  <a:lnTo>
                    <a:pt x="0" y="1947"/>
                  </a:lnTo>
                  <a:lnTo>
                    <a:pt x="20" y="1940"/>
                  </a:lnTo>
                  <a:close/>
                  <a:moveTo>
                    <a:pt x="7" y="1965"/>
                  </a:moveTo>
                  <a:lnTo>
                    <a:pt x="6" y="1964"/>
                  </a:lnTo>
                  <a:lnTo>
                    <a:pt x="6" y="1963"/>
                  </a:lnTo>
                  <a:lnTo>
                    <a:pt x="16" y="1960"/>
                  </a:lnTo>
                  <a:lnTo>
                    <a:pt x="7" y="1965"/>
                  </a:lnTo>
                  <a:close/>
                  <a:moveTo>
                    <a:pt x="25" y="1954"/>
                  </a:moveTo>
                  <a:lnTo>
                    <a:pt x="33" y="1968"/>
                  </a:lnTo>
                  <a:lnTo>
                    <a:pt x="15" y="1979"/>
                  </a:lnTo>
                  <a:lnTo>
                    <a:pt x="7" y="1965"/>
                  </a:lnTo>
                  <a:lnTo>
                    <a:pt x="25" y="1954"/>
                  </a:lnTo>
                  <a:close/>
                  <a:moveTo>
                    <a:pt x="21" y="1984"/>
                  </a:moveTo>
                  <a:lnTo>
                    <a:pt x="17" y="1983"/>
                  </a:lnTo>
                  <a:lnTo>
                    <a:pt x="15" y="1979"/>
                  </a:lnTo>
                  <a:lnTo>
                    <a:pt x="24" y="1974"/>
                  </a:lnTo>
                  <a:lnTo>
                    <a:pt x="21" y="1984"/>
                  </a:lnTo>
                  <a:close/>
                  <a:moveTo>
                    <a:pt x="28" y="1964"/>
                  </a:moveTo>
                  <a:lnTo>
                    <a:pt x="72" y="1980"/>
                  </a:lnTo>
                  <a:lnTo>
                    <a:pt x="65" y="1999"/>
                  </a:lnTo>
                  <a:lnTo>
                    <a:pt x="21" y="1984"/>
                  </a:lnTo>
                  <a:lnTo>
                    <a:pt x="28" y="1964"/>
                  </a:lnTo>
                  <a:close/>
                  <a:moveTo>
                    <a:pt x="67" y="2000"/>
                  </a:moveTo>
                  <a:lnTo>
                    <a:pt x="66" y="2000"/>
                  </a:lnTo>
                  <a:lnTo>
                    <a:pt x="65" y="1999"/>
                  </a:lnTo>
                  <a:lnTo>
                    <a:pt x="69" y="1990"/>
                  </a:lnTo>
                  <a:lnTo>
                    <a:pt x="67" y="2000"/>
                  </a:lnTo>
                  <a:close/>
                  <a:moveTo>
                    <a:pt x="71" y="1979"/>
                  </a:moveTo>
                  <a:lnTo>
                    <a:pt x="185" y="1999"/>
                  </a:lnTo>
                  <a:lnTo>
                    <a:pt x="181" y="2021"/>
                  </a:lnTo>
                  <a:lnTo>
                    <a:pt x="67" y="2000"/>
                  </a:lnTo>
                  <a:lnTo>
                    <a:pt x="71" y="1979"/>
                  </a:lnTo>
                  <a:close/>
                  <a:moveTo>
                    <a:pt x="182" y="2021"/>
                  </a:moveTo>
                  <a:lnTo>
                    <a:pt x="181" y="2021"/>
                  </a:lnTo>
                  <a:lnTo>
                    <a:pt x="181" y="2021"/>
                  </a:lnTo>
                  <a:lnTo>
                    <a:pt x="183" y="2010"/>
                  </a:lnTo>
                  <a:lnTo>
                    <a:pt x="182" y="2021"/>
                  </a:lnTo>
                  <a:close/>
                  <a:moveTo>
                    <a:pt x="184" y="1999"/>
                  </a:moveTo>
                  <a:lnTo>
                    <a:pt x="358" y="2022"/>
                  </a:lnTo>
                  <a:lnTo>
                    <a:pt x="356" y="2043"/>
                  </a:lnTo>
                  <a:lnTo>
                    <a:pt x="182" y="2021"/>
                  </a:lnTo>
                  <a:lnTo>
                    <a:pt x="184" y="1999"/>
                  </a:lnTo>
                  <a:close/>
                  <a:moveTo>
                    <a:pt x="356" y="2043"/>
                  </a:moveTo>
                  <a:lnTo>
                    <a:pt x="355" y="2043"/>
                  </a:lnTo>
                  <a:lnTo>
                    <a:pt x="356" y="2043"/>
                  </a:lnTo>
                  <a:lnTo>
                    <a:pt x="357" y="2033"/>
                  </a:lnTo>
                  <a:lnTo>
                    <a:pt x="356" y="2043"/>
                  </a:lnTo>
                  <a:close/>
                  <a:moveTo>
                    <a:pt x="358" y="2022"/>
                  </a:moveTo>
                  <a:lnTo>
                    <a:pt x="592" y="2049"/>
                  </a:lnTo>
                  <a:lnTo>
                    <a:pt x="590" y="2070"/>
                  </a:lnTo>
                  <a:lnTo>
                    <a:pt x="356" y="2043"/>
                  </a:lnTo>
                  <a:lnTo>
                    <a:pt x="358" y="2022"/>
                  </a:lnTo>
                  <a:close/>
                  <a:moveTo>
                    <a:pt x="590" y="2070"/>
                  </a:moveTo>
                  <a:lnTo>
                    <a:pt x="594" y="2070"/>
                  </a:lnTo>
                  <a:lnTo>
                    <a:pt x="590" y="2070"/>
                  </a:lnTo>
                  <a:lnTo>
                    <a:pt x="591" y="2059"/>
                  </a:lnTo>
                  <a:lnTo>
                    <a:pt x="590" y="2070"/>
                  </a:lnTo>
                  <a:close/>
                  <a:moveTo>
                    <a:pt x="592" y="2049"/>
                  </a:moveTo>
                  <a:lnTo>
                    <a:pt x="879" y="2077"/>
                  </a:lnTo>
                  <a:lnTo>
                    <a:pt x="877" y="2099"/>
                  </a:lnTo>
                  <a:lnTo>
                    <a:pt x="590" y="2070"/>
                  </a:lnTo>
                  <a:lnTo>
                    <a:pt x="592" y="2049"/>
                  </a:lnTo>
                  <a:close/>
                  <a:moveTo>
                    <a:pt x="877" y="2099"/>
                  </a:moveTo>
                  <a:lnTo>
                    <a:pt x="877" y="2099"/>
                  </a:lnTo>
                  <a:lnTo>
                    <a:pt x="877" y="2099"/>
                  </a:lnTo>
                  <a:lnTo>
                    <a:pt x="878" y="2087"/>
                  </a:lnTo>
                  <a:lnTo>
                    <a:pt x="877" y="2099"/>
                  </a:lnTo>
                  <a:close/>
                  <a:moveTo>
                    <a:pt x="879" y="2077"/>
                  </a:moveTo>
                  <a:lnTo>
                    <a:pt x="1218" y="2108"/>
                  </a:lnTo>
                  <a:lnTo>
                    <a:pt x="1217" y="2129"/>
                  </a:lnTo>
                  <a:lnTo>
                    <a:pt x="877" y="2099"/>
                  </a:lnTo>
                  <a:lnTo>
                    <a:pt x="879" y="2077"/>
                  </a:lnTo>
                  <a:close/>
                  <a:moveTo>
                    <a:pt x="1217" y="2129"/>
                  </a:moveTo>
                  <a:lnTo>
                    <a:pt x="1215" y="2128"/>
                  </a:lnTo>
                  <a:lnTo>
                    <a:pt x="1217" y="2129"/>
                  </a:lnTo>
                  <a:lnTo>
                    <a:pt x="1218" y="2118"/>
                  </a:lnTo>
                  <a:lnTo>
                    <a:pt x="1217" y="2129"/>
                  </a:lnTo>
                  <a:close/>
                  <a:moveTo>
                    <a:pt x="1218" y="2108"/>
                  </a:moveTo>
                  <a:lnTo>
                    <a:pt x="1602" y="2139"/>
                  </a:lnTo>
                  <a:lnTo>
                    <a:pt x="1600" y="2160"/>
                  </a:lnTo>
                  <a:lnTo>
                    <a:pt x="1217" y="2129"/>
                  </a:lnTo>
                  <a:lnTo>
                    <a:pt x="1218" y="2108"/>
                  </a:lnTo>
                  <a:close/>
                  <a:moveTo>
                    <a:pt x="1602" y="2139"/>
                  </a:moveTo>
                  <a:lnTo>
                    <a:pt x="2027" y="2171"/>
                  </a:lnTo>
                  <a:lnTo>
                    <a:pt x="2025" y="2193"/>
                  </a:lnTo>
                  <a:lnTo>
                    <a:pt x="1600" y="2160"/>
                  </a:lnTo>
                  <a:lnTo>
                    <a:pt x="1602" y="2139"/>
                  </a:lnTo>
                  <a:close/>
                  <a:moveTo>
                    <a:pt x="2025" y="2193"/>
                  </a:moveTo>
                  <a:lnTo>
                    <a:pt x="2024" y="2193"/>
                  </a:lnTo>
                  <a:lnTo>
                    <a:pt x="2025" y="2193"/>
                  </a:lnTo>
                  <a:lnTo>
                    <a:pt x="2026" y="2181"/>
                  </a:lnTo>
                  <a:lnTo>
                    <a:pt x="2025" y="2193"/>
                  </a:lnTo>
                  <a:close/>
                  <a:moveTo>
                    <a:pt x="2027" y="2171"/>
                  </a:moveTo>
                  <a:lnTo>
                    <a:pt x="2489" y="2205"/>
                  </a:lnTo>
                  <a:lnTo>
                    <a:pt x="2488" y="2226"/>
                  </a:lnTo>
                  <a:lnTo>
                    <a:pt x="2025" y="2193"/>
                  </a:lnTo>
                  <a:lnTo>
                    <a:pt x="2027" y="2171"/>
                  </a:lnTo>
                  <a:close/>
                  <a:moveTo>
                    <a:pt x="2488" y="2226"/>
                  </a:moveTo>
                  <a:lnTo>
                    <a:pt x="2486" y="2226"/>
                  </a:lnTo>
                  <a:lnTo>
                    <a:pt x="2488" y="2226"/>
                  </a:lnTo>
                  <a:lnTo>
                    <a:pt x="2488" y="2216"/>
                  </a:lnTo>
                  <a:lnTo>
                    <a:pt x="2488" y="2226"/>
                  </a:lnTo>
                  <a:close/>
                  <a:moveTo>
                    <a:pt x="2489" y="2205"/>
                  </a:moveTo>
                  <a:lnTo>
                    <a:pt x="2987" y="2237"/>
                  </a:lnTo>
                  <a:lnTo>
                    <a:pt x="2985" y="2258"/>
                  </a:lnTo>
                  <a:lnTo>
                    <a:pt x="2488" y="2226"/>
                  </a:lnTo>
                  <a:lnTo>
                    <a:pt x="2489" y="2205"/>
                  </a:lnTo>
                  <a:close/>
                  <a:moveTo>
                    <a:pt x="2985" y="2258"/>
                  </a:moveTo>
                  <a:lnTo>
                    <a:pt x="2985" y="2258"/>
                  </a:lnTo>
                  <a:lnTo>
                    <a:pt x="2985" y="2258"/>
                  </a:lnTo>
                  <a:lnTo>
                    <a:pt x="2986" y="2248"/>
                  </a:lnTo>
                  <a:lnTo>
                    <a:pt x="2985" y="2258"/>
                  </a:lnTo>
                  <a:close/>
                  <a:moveTo>
                    <a:pt x="2987" y="2237"/>
                  </a:moveTo>
                  <a:lnTo>
                    <a:pt x="3510" y="2269"/>
                  </a:lnTo>
                  <a:lnTo>
                    <a:pt x="3509" y="2292"/>
                  </a:lnTo>
                  <a:lnTo>
                    <a:pt x="2985" y="2258"/>
                  </a:lnTo>
                  <a:lnTo>
                    <a:pt x="2987" y="2237"/>
                  </a:lnTo>
                  <a:close/>
                  <a:moveTo>
                    <a:pt x="3510" y="2269"/>
                  </a:moveTo>
                  <a:lnTo>
                    <a:pt x="4060" y="2300"/>
                  </a:lnTo>
                  <a:lnTo>
                    <a:pt x="4059" y="2322"/>
                  </a:lnTo>
                  <a:lnTo>
                    <a:pt x="3509" y="2292"/>
                  </a:lnTo>
                  <a:lnTo>
                    <a:pt x="3510" y="2269"/>
                  </a:lnTo>
                  <a:close/>
                  <a:moveTo>
                    <a:pt x="4059" y="2322"/>
                  </a:moveTo>
                  <a:lnTo>
                    <a:pt x="4058" y="2322"/>
                  </a:lnTo>
                  <a:lnTo>
                    <a:pt x="4059" y="2322"/>
                  </a:lnTo>
                  <a:lnTo>
                    <a:pt x="4059" y="2311"/>
                  </a:lnTo>
                  <a:lnTo>
                    <a:pt x="4059" y="2322"/>
                  </a:lnTo>
                  <a:close/>
                  <a:moveTo>
                    <a:pt x="4060" y="2300"/>
                  </a:moveTo>
                  <a:lnTo>
                    <a:pt x="4631" y="2329"/>
                  </a:lnTo>
                  <a:lnTo>
                    <a:pt x="4630" y="2350"/>
                  </a:lnTo>
                  <a:lnTo>
                    <a:pt x="4059" y="2322"/>
                  </a:lnTo>
                  <a:lnTo>
                    <a:pt x="4060" y="2300"/>
                  </a:lnTo>
                  <a:close/>
                  <a:moveTo>
                    <a:pt x="4630" y="2350"/>
                  </a:moveTo>
                  <a:lnTo>
                    <a:pt x="4629" y="2350"/>
                  </a:lnTo>
                  <a:lnTo>
                    <a:pt x="4630" y="2350"/>
                  </a:lnTo>
                  <a:lnTo>
                    <a:pt x="4630" y="2340"/>
                  </a:lnTo>
                  <a:lnTo>
                    <a:pt x="4630" y="2350"/>
                  </a:lnTo>
                  <a:close/>
                  <a:moveTo>
                    <a:pt x="4631" y="2329"/>
                  </a:moveTo>
                  <a:lnTo>
                    <a:pt x="5217" y="2356"/>
                  </a:lnTo>
                  <a:lnTo>
                    <a:pt x="5217" y="2378"/>
                  </a:lnTo>
                  <a:lnTo>
                    <a:pt x="4630" y="2350"/>
                  </a:lnTo>
                  <a:lnTo>
                    <a:pt x="4631" y="2329"/>
                  </a:lnTo>
                  <a:close/>
                  <a:moveTo>
                    <a:pt x="5217" y="2356"/>
                  </a:moveTo>
                  <a:lnTo>
                    <a:pt x="5816" y="2381"/>
                  </a:lnTo>
                  <a:lnTo>
                    <a:pt x="5815" y="2402"/>
                  </a:lnTo>
                  <a:lnTo>
                    <a:pt x="5217" y="2378"/>
                  </a:lnTo>
                  <a:lnTo>
                    <a:pt x="5217" y="2356"/>
                  </a:lnTo>
                  <a:close/>
                  <a:moveTo>
                    <a:pt x="5815" y="2402"/>
                  </a:moveTo>
                  <a:lnTo>
                    <a:pt x="5815" y="2402"/>
                  </a:lnTo>
                  <a:lnTo>
                    <a:pt x="5815" y="2402"/>
                  </a:lnTo>
                  <a:lnTo>
                    <a:pt x="5816" y="2392"/>
                  </a:lnTo>
                  <a:lnTo>
                    <a:pt x="5815" y="2402"/>
                  </a:lnTo>
                  <a:close/>
                  <a:moveTo>
                    <a:pt x="5816" y="2381"/>
                  </a:moveTo>
                  <a:lnTo>
                    <a:pt x="6423" y="2402"/>
                  </a:lnTo>
                  <a:lnTo>
                    <a:pt x="6422" y="2424"/>
                  </a:lnTo>
                  <a:lnTo>
                    <a:pt x="5815" y="2402"/>
                  </a:lnTo>
                  <a:lnTo>
                    <a:pt x="5816" y="2381"/>
                  </a:lnTo>
                  <a:close/>
                  <a:moveTo>
                    <a:pt x="6422" y="2424"/>
                  </a:moveTo>
                  <a:lnTo>
                    <a:pt x="6422" y="2424"/>
                  </a:lnTo>
                  <a:lnTo>
                    <a:pt x="6422" y="2424"/>
                  </a:lnTo>
                  <a:lnTo>
                    <a:pt x="6422" y="2413"/>
                  </a:lnTo>
                  <a:lnTo>
                    <a:pt x="6422" y="2424"/>
                  </a:lnTo>
                  <a:close/>
                  <a:moveTo>
                    <a:pt x="6423" y="2402"/>
                  </a:moveTo>
                  <a:lnTo>
                    <a:pt x="7033" y="2419"/>
                  </a:lnTo>
                  <a:lnTo>
                    <a:pt x="7033" y="2440"/>
                  </a:lnTo>
                  <a:lnTo>
                    <a:pt x="6422" y="2424"/>
                  </a:lnTo>
                  <a:lnTo>
                    <a:pt x="6423" y="2402"/>
                  </a:lnTo>
                  <a:close/>
                  <a:moveTo>
                    <a:pt x="7033" y="2440"/>
                  </a:moveTo>
                  <a:lnTo>
                    <a:pt x="7033" y="2440"/>
                  </a:lnTo>
                  <a:lnTo>
                    <a:pt x="7033" y="2440"/>
                  </a:lnTo>
                  <a:lnTo>
                    <a:pt x="7033" y="2430"/>
                  </a:lnTo>
                  <a:lnTo>
                    <a:pt x="7033" y="2440"/>
                  </a:lnTo>
                  <a:close/>
                  <a:moveTo>
                    <a:pt x="7033" y="2419"/>
                  </a:moveTo>
                  <a:lnTo>
                    <a:pt x="7642" y="2432"/>
                  </a:lnTo>
                  <a:lnTo>
                    <a:pt x="7642" y="2455"/>
                  </a:lnTo>
                  <a:lnTo>
                    <a:pt x="7033" y="2440"/>
                  </a:lnTo>
                  <a:lnTo>
                    <a:pt x="7033" y="2419"/>
                  </a:lnTo>
                  <a:close/>
                  <a:moveTo>
                    <a:pt x="7642" y="2455"/>
                  </a:moveTo>
                  <a:lnTo>
                    <a:pt x="7642" y="2455"/>
                  </a:lnTo>
                  <a:lnTo>
                    <a:pt x="7642" y="2455"/>
                  </a:lnTo>
                  <a:lnTo>
                    <a:pt x="7642" y="2443"/>
                  </a:lnTo>
                  <a:lnTo>
                    <a:pt x="7642" y="2455"/>
                  </a:lnTo>
                  <a:close/>
                  <a:moveTo>
                    <a:pt x="7642" y="2432"/>
                  </a:moveTo>
                  <a:lnTo>
                    <a:pt x="8247" y="2440"/>
                  </a:lnTo>
                  <a:lnTo>
                    <a:pt x="8247" y="2462"/>
                  </a:lnTo>
                  <a:lnTo>
                    <a:pt x="7642" y="2455"/>
                  </a:lnTo>
                  <a:lnTo>
                    <a:pt x="7642" y="2432"/>
                  </a:lnTo>
                  <a:close/>
                  <a:moveTo>
                    <a:pt x="8247" y="2462"/>
                  </a:moveTo>
                  <a:lnTo>
                    <a:pt x="8247" y="2462"/>
                  </a:lnTo>
                  <a:lnTo>
                    <a:pt x="8247" y="2462"/>
                  </a:lnTo>
                  <a:lnTo>
                    <a:pt x="8247" y="2451"/>
                  </a:lnTo>
                  <a:lnTo>
                    <a:pt x="8247" y="2462"/>
                  </a:lnTo>
                  <a:close/>
                  <a:moveTo>
                    <a:pt x="8247" y="2440"/>
                  </a:moveTo>
                  <a:lnTo>
                    <a:pt x="8844" y="2444"/>
                  </a:lnTo>
                  <a:lnTo>
                    <a:pt x="8844" y="2466"/>
                  </a:lnTo>
                  <a:lnTo>
                    <a:pt x="8247" y="2462"/>
                  </a:lnTo>
                  <a:lnTo>
                    <a:pt x="8247" y="2440"/>
                  </a:lnTo>
                  <a:close/>
                  <a:moveTo>
                    <a:pt x="8844" y="2466"/>
                  </a:moveTo>
                  <a:lnTo>
                    <a:pt x="8844" y="2466"/>
                  </a:lnTo>
                  <a:lnTo>
                    <a:pt x="8844" y="2466"/>
                  </a:lnTo>
                  <a:lnTo>
                    <a:pt x="8844" y="2455"/>
                  </a:lnTo>
                  <a:lnTo>
                    <a:pt x="8844" y="2466"/>
                  </a:lnTo>
                  <a:close/>
                  <a:moveTo>
                    <a:pt x="8844" y="2444"/>
                  </a:moveTo>
                  <a:lnTo>
                    <a:pt x="9426" y="2441"/>
                  </a:lnTo>
                  <a:lnTo>
                    <a:pt x="9426" y="2463"/>
                  </a:lnTo>
                  <a:lnTo>
                    <a:pt x="8844" y="2466"/>
                  </a:lnTo>
                  <a:lnTo>
                    <a:pt x="8844" y="2444"/>
                  </a:lnTo>
                  <a:close/>
                  <a:moveTo>
                    <a:pt x="9426" y="2463"/>
                  </a:moveTo>
                  <a:lnTo>
                    <a:pt x="9426" y="2463"/>
                  </a:lnTo>
                  <a:lnTo>
                    <a:pt x="9426" y="2463"/>
                  </a:lnTo>
                  <a:lnTo>
                    <a:pt x="9426" y="2452"/>
                  </a:lnTo>
                  <a:lnTo>
                    <a:pt x="9426" y="2463"/>
                  </a:lnTo>
                  <a:close/>
                  <a:moveTo>
                    <a:pt x="9426" y="2441"/>
                  </a:moveTo>
                  <a:lnTo>
                    <a:pt x="9992" y="2432"/>
                  </a:lnTo>
                  <a:lnTo>
                    <a:pt x="9993" y="2455"/>
                  </a:lnTo>
                  <a:lnTo>
                    <a:pt x="9426" y="2463"/>
                  </a:lnTo>
                  <a:lnTo>
                    <a:pt x="9426" y="2441"/>
                  </a:lnTo>
                  <a:close/>
                  <a:moveTo>
                    <a:pt x="9993" y="2455"/>
                  </a:moveTo>
                  <a:lnTo>
                    <a:pt x="9993" y="2455"/>
                  </a:lnTo>
                  <a:lnTo>
                    <a:pt x="9993" y="2455"/>
                  </a:lnTo>
                  <a:lnTo>
                    <a:pt x="9993" y="2443"/>
                  </a:lnTo>
                  <a:lnTo>
                    <a:pt x="9993" y="2455"/>
                  </a:lnTo>
                  <a:close/>
                  <a:moveTo>
                    <a:pt x="9992" y="2432"/>
                  </a:moveTo>
                  <a:lnTo>
                    <a:pt x="10535" y="2417"/>
                  </a:lnTo>
                  <a:lnTo>
                    <a:pt x="10535" y="2438"/>
                  </a:lnTo>
                  <a:lnTo>
                    <a:pt x="9993" y="2455"/>
                  </a:lnTo>
                  <a:lnTo>
                    <a:pt x="9992" y="2432"/>
                  </a:lnTo>
                  <a:close/>
                  <a:moveTo>
                    <a:pt x="10535" y="2438"/>
                  </a:moveTo>
                  <a:lnTo>
                    <a:pt x="10536" y="2438"/>
                  </a:lnTo>
                  <a:lnTo>
                    <a:pt x="10535" y="2438"/>
                  </a:lnTo>
                  <a:lnTo>
                    <a:pt x="10535" y="2427"/>
                  </a:lnTo>
                  <a:lnTo>
                    <a:pt x="10535" y="2438"/>
                  </a:lnTo>
                  <a:close/>
                  <a:moveTo>
                    <a:pt x="10534" y="2417"/>
                  </a:moveTo>
                  <a:lnTo>
                    <a:pt x="11053" y="2394"/>
                  </a:lnTo>
                  <a:lnTo>
                    <a:pt x="11054" y="2415"/>
                  </a:lnTo>
                  <a:lnTo>
                    <a:pt x="10535" y="2438"/>
                  </a:lnTo>
                  <a:lnTo>
                    <a:pt x="10534" y="2417"/>
                  </a:lnTo>
                  <a:close/>
                  <a:moveTo>
                    <a:pt x="11054" y="2415"/>
                  </a:moveTo>
                  <a:lnTo>
                    <a:pt x="11055" y="2415"/>
                  </a:lnTo>
                  <a:lnTo>
                    <a:pt x="11054" y="2415"/>
                  </a:lnTo>
                  <a:lnTo>
                    <a:pt x="11054" y="2404"/>
                  </a:lnTo>
                  <a:lnTo>
                    <a:pt x="11054" y="2415"/>
                  </a:lnTo>
                  <a:close/>
                  <a:moveTo>
                    <a:pt x="11053" y="2394"/>
                  </a:moveTo>
                  <a:lnTo>
                    <a:pt x="11541" y="2362"/>
                  </a:lnTo>
                  <a:lnTo>
                    <a:pt x="11542" y="2384"/>
                  </a:lnTo>
                  <a:lnTo>
                    <a:pt x="11054" y="2415"/>
                  </a:lnTo>
                  <a:lnTo>
                    <a:pt x="11053" y="2394"/>
                  </a:lnTo>
                  <a:close/>
                  <a:moveTo>
                    <a:pt x="11542" y="2384"/>
                  </a:moveTo>
                  <a:lnTo>
                    <a:pt x="11543" y="2384"/>
                  </a:lnTo>
                  <a:lnTo>
                    <a:pt x="11542" y="2384"/>
                  </a:lnTo>
                  <a:lnTo>
                    <a:pt x="11542" y="2373"/>
                  </a:lnTo>
                  <a:lnTo>
                    <a:pt x="11542" y="2384"/>
                  </a:lnTo>
                  <a:close/>
                  <a:moveTo>
                    <a:pt x="11541" y="2362"/>
                  </a:moveTo>
                  <a:lnTo>
                    <a:pt x="11994" y="2324"/>
                  </a:lnTo>
                  <a:lnTo>
                    <a:pt x="11996" y="2345"/>
                  </a:lnTo>
                  <a:lnTo>
                    <a:pt x="11542" y="2384"/>
                  </a:lnTo>
                  <a:lnTo>
                    <a:pt x="11541" y="2362"/>
                  </a:lnTo>
                  <a:close/>
                  <a:moveTo>
                    <a:pt x="11996" y="2345"/>
                  </a:moveTo>
                  <a:lnTo>
                    <a:pt x="11994" y="2345"/>
                  </a:lnTo>
                  <a:lnTo>
                    <a:pt x="11996" y="2345"/>
                  </a:lnTo>
                  <a:lnTo>
                    <a:pt x="11995" y="2334"/>
                  </a:lnTo>
                  <a:lnTo>
                    <a:pt x="11996" y="2345"/>
                  </a:lnTo>
                  <a:close/>
                  <a:moveTo>
                    <a:pt x="11994" y="2324"/>
                  </a:moveTo>
                  <a:lnTo>
                    <a:pt x="12409" y="2276"/>
                  </a:lnTo>
                  <a:lnTo>
                    <a:pt x="12411" y="2297"/>
                  </a:lnTo>
                  <a:lnTo>
                    <a:pt x="11996" y="2345"/>
                  </a:lnTo>
                  <a:lnTo>
                    <a:pt x="11994" y="2324"/>
                  </a:lnTo>
                  <a:close/>
                  <a:moveTo>
                    <a:pt x="12411" y="2297"/>
                  </a:moveTo>
                  <a:lnTo>
                    <a:pt x="12412" y="2297"/>
                  </a:lnTo>
                  <a:lnTo>
                    <a:pt x="12411" y="2297"/>
                  </a:lnTo>
                  <a:lnTo>
                    <a:pt x="12410" y="2287"/>
                  </a:lnTo>
                  <a:lnTo>
                    <a:pt x="12411" y="2297"/>
                  </a:lnTo>
                  <a:close/>
                  <a:moveTo>
                    <a:pt x="12408" y="2276"/>
                  </a:moveTo>
                  <a:lnTo>
                    <a:pt x="12781" y="2219"/>
                  </a:lnTo>
                  <a:lnTo>
                    <a:pt x="12784" y="2239"/>
                  </a:lnTo>
                  <a:lnTo>
                    <a:pt x="12411" y="2297"/>
                  </a:lnTo>
                  <a:lnTo>
                    <a:pt x="12408" y="2276"/>
                  </a:lnTo>
                  <a:close/>
                  <a:moveTo>
                    <a:pt x="12785" y="2239"/>
                  </a:moveTo>
                  <a:lnTo>
                    <a:pt x="12784" y="2239"/>
                  </a:lnTo>
                  <a:lnTo>
                    <a:pt x="12784" y="2239"/>
                  </a:lnTo>
                  <a:lnTo>
                    <a:pt x="12782" y="2229"/>
                  </a:lnTo>
                  <a:lnTo>
                    <a:pt x="12785" y="2239"/>
                  </a:lnTo>
                  <a:close/>
                  <a:moveTo>
                    <a:pt x="12780" y="2219"/>
                  </a:moveTo>
                  <a:lnTo>
                    <a:pt x="13105" y="2151"/>
                  </a:lnTo>
                  <a:lnTo>
                    <a:pt x="13109" y="2172"/>
                  </a:lnTo>
                  <a:lnTo>
                    <a:pt x="12785" y="2239"/>
                  </a:lnTo>
                  <a:lnTo>
                    <a:pt x="12780" y="2219"/>
                  </a:lnTo>
                  <a:close/>
                  <a:moveTo>
                    <a:pt x="13110" y="2171"/>
                  </a:moveTo>
                  <a:lnTo>
                    <a:pt x="13110" y="2172"/>
                  </a:lnTo>
                  <a:lnTo>
                    <a:pt x="13109" y="2172"/>
                  </a:lnTo>
                  <a:lnTo>
                    <a:pt x="13107" y="2161"/>
                  </a:lnTo>
                  <a:lnTo>
                    <a:pt x="13110" y="2171"/>
                  </a:lnTo>
                  <a:close/>
                  <a:moveTo>
                    <a:pt x="13104" y="2151"/>
                  </a:moveTo>
                  <a:lnTo>
                    <a:pt x="13379" y="2073"/>
                  </a:lnTo>
                  <a:lnTo>
                    <a:pt x="13385" y="2093"/>
                  </a:lnTo>
                  <a:lnTo>
                    <a:pt x="13110" y="2171"/>
                  </a:lnTo>
                  <a:lnTo>
                    <a:pt x="13104" y="2151"/>
                  </a:lnTo>
                  <a:close/>
                  <a:moveTo>
                    <a:pt x="13386" y="2092"/>
                  </a:moveTo>
                  <a:lnTo>
                    <a:pt x="13385" y="2093"/>
                  </a:lnTo>
                  <a:lnTo>
                    <a:pt x="13385" y="2093"/>
                  </a:lnTo>
                  <a:lnTo>
                    <a:pt x="13382" y="2083"/>
                  </a:lnTo>
                  <a:lnTo>
                    <a:pt x="13386" y="2092"/>
                  </a:lnTo>
                  <a:close/>
                  <a:moveTo>
                    <a:pt x="13378" y="2073"/>
                  </a:moveTo>
                  <a:lnTo>
                    <a:pt x="13597" y="1985"/>
                  </a:lnTo>
                  <a:lnTo>
                    <a:pt x="13605" y="2005"/>
                  </a:lnTo>
                  <a:lnTo>
                    <a:pt x="13386" y="2092"/>
                  </a:lnTo>
                  <a:lnTo>
                    <a:pt x="13378" y="2073"/>
                  </a:lnTo>
                  <a:close/>
                  <a:moveTo>
                    <a:pt x="13606" y="2004"/>
                  </a:moveTo>
                  <a:lnTo>
                    <a:pt x="13605" y="2004"/>
                  </a:lnTo>
                  <a:lnTo>
                    <a:pt x="13605" y="2005"/>
                  </a:lnTo>
                  <a:lnTo>
                    <a:pt x="13601" y="1995"/>
                  </a:lnTo>
                  <a:lnTo>
                    <a:pt x="13606" y="2004"/>
                  </a:lnTo>
                  <a:close/>
                  <a:moveTo>
                    <a:pt x="13595" y="1986"/>
                  </a:moveTo>
                  <a:lnTo>
                    <a:pt x="13755" y="1886"/>
                  </a:lnTo>
                  <a:lnTo>
                    <a:pt x="13766" y="1904"/>
                  </a:lnTo>
                  <a:lnTo>
                    <a:pt x="13606" y="2004"/>
                  </a:lnTo>
                  <a:lnTo>
                    <a:pt x="13595" y="1986"/>
                  </a:lnTo>
                  <a:close/>
                  <a:moveTo>
                    <a:pt x="13768" y="1888"/>
                  </a:moveTo>
                  <a:lnTo>
                    <a:pt x="13777" y="1897"/>
                  </a:lnTo>
                  <a:lnTo>
                    <a:pt x="13766" y="1904"/>
                  </a:lnTo>
                  <a:lnTo>
                    <a:pt x="13760" y="1895"/>
                  </a:lnTo>
                  <a:lnTo>
                    <a:pt x="13768" y="188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29" name="Freeform 305">
              <a:extLst>
                <a:ext uri="{FF2B5EF4-FFF2-40B4-BE49-F238E27FC236}">
                  <a16:creationId xmlns:a16="http://schemas.microsoft.com/office/drawing/2014/main" id="{A0E8C595-3C21-4CD7-AD53-67CF38155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" y="2513"/>
              <a:ext cx="49" cy="55"/>
            </a:xfrm>
            <a:custGeom>
              <a:avLst/>
              <a:gdLst>
                <a:gd name="T0" fmla="*/ 373 w 445"/>
                <a:gd name="T1" fmla="*/ 13 h 491"/>
                <a:gd name="T2" fmla="*/ 386 w 445"/>
                <a:gd name="T3" fmla="*/ 3 h 491"/>
                <a:gd name="T4" fmla="*/ 396 w 445"/>
                <a:gd name="T5" fmla="*/ 0 h 491"/>
                <a:gd name="T6" fmla="*/ 403 w 445"/>
                <a:gd name="T7" fmla="*/ 1 h 491"/>
                <a:gd name="T8" fmla="*/ 417 w 445"/>
                <a:gd name="T9" fmla="*/ 10 h 491"/>
                <a:gd name="T10" fmla="*/ 438 w 445"/>
                <a:gd name="T11" fmla="*/ 30 h 491"/>
                <a:gd name="T12" fmla="*/ 444 w 445"/>
                <a:gd name="T13" fmla="*/ 44 h 491"/>
                <a:gd name="T14" fmla="*/ 445 w 445"/>
                <a:gd name="T15" fmla="*/ 52 h 491"/>
                <a:gd name="T16" fmla="*/ 442 w 445"/>
                <a:gd name="T17" fmla="*/ 62 h 491"/>
                <a:gd name="T18" fmla="*/ 432 w 445"/>
                <a:gd name="T19" fmla="*/ 74 h 491"/>
                <a:gd name="T20" fmla="*/ 368 w 445"/>
                <a:gd name="T21" fmla="*/ 17 h 491"/>
                <a:gd name="T22" fmla="*/ 418 w 445"/>
                <a:gd name="T23" fmla="*/ 87 h 491"/>
                <a:gd name="T24" fmla="*/ 361 w 445"/>
                <a:gd name="T25" fmla="*/ 145 h 491"/>
                <a:gd name="T26" fmla="*/ 264 w 445"/>
                <a:gd name="T27" fmla="*/ 248 h 491"/>
                <a:gd name="T28" fmla="*/ 176 w 445"/>
                <a:gd name="T29" fmla="*/ 350 h 491"/>
                <a:gd name="T30" fmla="*/ 113 w 445"/>
                <a:gd name="T31" fmla="*/ 428 h 491"/>
                <a:gd name="T32" fmla="*/ 13 w 445"/>
                <a:gd name="T33" fmla="*/ 418 h 491"/>
                <a:gd name="T34" fmla="*/ 77 w 445"/>
                <a:gd name="T35" fmla="*/ 335 h 491"/>
                <a:gd name="T36" fmla="*/ 141 w 445"/>
                <a:gd name="T37" fmla="*/ 258 h 491"/>
                <a:gd name="T38" fmla="*/ 255 w 445"/>
                <a:gd name="T39" fmla="*/ 132 h 491"/>
                <a:gd name="T40" fmla="*/ 337 w 445"/>
                <a:gd name="T41" fmla="*/ 49 h 491"/>
                <a:gd name="T42" fmla="*/ 368 w 445"/>
                <a:gd name="T43" fmla="*/ 17 h 491"/>
                <a:gd name="T44" fmla="*/ 82 w 445"/>
                <a:gd name="T45" fmla="*/ 470 h 491"/>
                <a:gd name="T46" fmla="*/ 72 w 445"/>
                <a:gd name="T47" fmla="*/ 482 h 491"/>
                <a:gd name="T48" fmla="*/ 60 w 445"/>
                <a:gd name="T49" fmla="*/ 490 h 491"/>
                <a:gd name="T50" fmla="*/ 52 w 445"/>
                <a:gd name="T51" fmla="*/ 491 h 491"/>
                <a:gd name="T52" fmla="*/ 43 w 445"/>
                <a:gd name="T53" fmla="*/ 490 h 491"/>
                <a:gd name="T54" fmla="*/ 33 w 445"/>
                <a:gd name="T55" fmla="*/ 485 h 491"/>
                <a:gd name="T56" fmla="*/ 22 w 445"/>
                <a:gd name="T57" fmla="*/ 478 h 491"/>
                <a:gd name="T58" fmla="*/ 11 w 445"/>
                <a:gd name="T59" fmla="*/ 469 h 491"/>
                <a:gd name="T60" fmla="*/ 4 w 445"/>
                <a:gd name="T61" fmla="*/ 461 h 491"/>
                <a:gd name="T62" fmla="*/ 1 w 445"/>
                <a:gd name="T63" fmla="*/ 452 h 491"/>
                <a:gd name="T64" fmla="*/ 0 w 445"/>
                <a:gd name="T65" fmla="*/ 444 h 491"/>
                <a:gd name="T66" fmla="*/ 4 w 445"/>
                <a:gd name="T67" fmla="*/ 431 h 491"/>
                <a:gd name="T68" fmla="*/ 13 w 445"/>
                <a:gd name="T69" fmla="*/ 41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5" h="491">
                  <a:moveTo>
                    <a:pt x="368" y="17"/>
                  </a:moveTo>
                  <a:lnTo>
                    <a:pt x="373" y="13"/>
                  </a:lnTo>
                  <a:lnTo>
                    <a:pt x="379" y="6"/>
                  </a:lnTo>
                  <a:lnTo>
                    <a:pt x="386" y="3"/>
                  </a:lnTo>
                  <a:lnTo>
                    <a:pt x="392" y="1"/>
                  </a:lnTo>
                  <a:lnTo>
                    <a:pt x="396" y="0"/>
                  </a:lnTo>
                  <a:lnTo>
                    <a:pt x="400" y="1"/>
                  </a:lnTo>
                  <a:lnTo>
                    <a:pt x="403" y="1"/>
                  </a:lnTo>
                  <a:lnTo>
                    <a:pt x="408" y="3"/>
                  </a:lnTo>
                  <a:lnTo>
                    <a:pt x="417" y="10"/>
                  </a:lnTo>
                  <a:lnTo>
                    <a:pt x="429" y="20"/>
                  </a:lnTo>
                  <a:lnTo>
                    <a:pt x="438" y="30"/>
                  </a:lnTo>
                  <a:lnTo>
                    <a:pt x="443" y="40"/>
                  </a:lnTo>
                  <a:lnTo>
                    <a:pt x="444" y="44"/>
                  </a:lnTo>
                  <a:lnTo>
                    <a:pt x="445" y="47"/>
                  </a:lnTo>
                  <a:lnTo>
                    <a:pt x="445" y="52"/>
                  </a:lnTo>
                  <a:lnTo>
                    <a:pt x="444" y="55"/>
                  </a:lnTo>
                  <a:lnTo>
                    <a:pt x="442" y="62"/>
                  </a:lnTo>
                  <a:lnTo>
                    <a:pt x="438" y="69"/>
                  </a:lnTo>
                  <a:lnTo>
                    <a:pt x="432" y="74"/>
                  </a:lnTo>
                  <a:lnTo>
                    <a:pt x="426" y="80"/>
                  </a:lnTo>
                  <a:lnTo>
                    <a:pt x="368" y="17"/>
                  </a:lnTo>
                  <a:close/>
                  <a:moveTo>
                    <a:pt x="426" y="80"/>
                  </a:moveTo>
                  <a:lnTo>
                    <a:pt x="418" y="87"/>
                  </a:lnTo>
                  <a:lnTo>
                    <a:pt x="396" y="110"/>
                  </a:lnTo>
                  <a:lnTo>
                    <a:pt x="361" y="145"/>
                  </a:lnTo>
                  <a:lnTo>
                    <a:pt x="316" y="192"/>
                  </a:lnTo>
                  <a:lnTo>
                    <a:pt x="264" y="248"/>
                  </a:lnTo>
                  <a:lnTo>
                    <a:pt x="206" y="315"/>
                  </a:lnTo>
                  <a:lnTo>
                    <a:pt x="176" y="350"/>
                  </a:lnTo>
                  <a:lnTo>
                    <a:pt x="144" y="389"/>
                  </a:lnTo>
                  <a:lnTo>
                    <a:pt x="113" y="428"/>
                  </a:lnTo>
                  <a:lnTo>
                    <a:pt x="82" y="470"/>
                  </a:lnTo>
                  <a:lnTo>
                    <a:pt x="13" y="418"/>
                  </a:lnTo>
                  <a:lnTo>
                    <a:pt x="45" y="376"/>
                  </a:lnTo>
                  <a:lnTo>
                    <a:pt x="77" y="335"/>
                  </a:lnTo>
                  <a:lnTo>
                    <a:pt x="110" y="296"/>
                  </a:lnTo>
                  <a:lnTo>
                    <a:pt x="141" y="258"/>
                  </a:lnTo>
                  <a:lnTo>
                    <a:pt x="200" y="192"/>
                  </a:lnTo>
                  <a:lnTo>
                    <a:pt x="255" y="132"/>
                  </a:lnTo>
                  <a:lnTo>
                    <a:pt x="300" y="84"/>
                  </a:lnTo>
                  <a:lnTo>
                    <a:pt x="337" y="49"/>
                  </a:lnTo>
                  <a:lnTo>
                    <a:pt x="359" y="26"/>
                  </a:lnTo>
                  <a:lnTo>
                    <a:pt x="368" y="17"/>
                  </a:lnTo>
                  <a:lnTo>
                    <a:pt x="426" y="80"/>
                  </a:lnTo>
                  <a:close/>
                  <a:moveTo>
                    <a:pt x="82" y="470"/>
                  </a:moveTo>
                  <a:lnTo>
                    <a:pt x="77" y="475"/>
                  </a:lnTo>
                  <a:lnTo>
                    <a:pt x="72" y="482"/>
                  </a:lnTo>
                  <a:lnTo>
                    <a:pt x="66" y="487"/>
                  </a:lnTo>
                  <a:lnTo>
                    <a:pt x="60" y="490"/>
                  </a:lnTo>
                  <a:lnTo>
                    <a:pt x="56" y="491"/>
                  </a:lnTo>
                  <a:lnTo>
                    <a:pt x="52" y="491"/>
                  </a:lnTo>
                  <a:lnTo>
                    <a:pt x="47" y="491"/>
                  </a:lnTo>
                  <a:lnTo>
                    <a:pt x="43" y="490"/>
                  </a:lnTo>
                  <a:lnTo>
                    <a:pt x="39" y="489"/>
                  </a:lnTo>
                  <a:lnTo>
                    <a:pt x="33" y="485"/>
                  </a:lnTo>
                  <a:lnTo>
                    <a:pt x="27" y="482"/>
                  </a:lnTo>
                  <a:lnTo>
                    <a:pt x="22" y="478"/>
                  </a:lnTo>
                  <a:lnTo>
                    <a:pt x="15" y="473"/>
                  </a:lnTo>
                  <a:lnTo>
                    <a:pt x="11" y="469"/>
                  </a:lnTo>
                  <a:lnTo>
                    <a:pt x="8" y="464"/>
                  </a:lnTo>
                  <a:lnTo>
                    <a:pt x="4" y="461"/>
                  </a:lnTo>
                  <a:lnTo>
                    <a:pt x="2" y="456"/>
                  </a:lnTo>
                  <a:lnTo>
                    <a:pt x="1" y="452"/>
                  </a:lnTo>
                  <a:lnTo>
                    <a:pt x="0" y="448"/>
                  </a:lnTo>
                  <a:lnTo>
                    <a:pt x="0" y="444"/>
                  </a:lnTo>
                  <a:lnTo>
                    <a:pt x="1" y="438"/>
                  </a:lnTo>
                  <a:lnTo>
                    <a:pt x="4" y="431"/>
                  </a:lnTo>
                  <a:lnTo>
                    <a:pt x="9" y="424"/>
                  </a:lnTo>
                  <a:lnTo>
                    <a:pt x="13" y="418"/>
                  </a:lnTo>
                  <a:lnTo>
                    <a:pt x="82" y="47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0" name="Freeform 306">
              <a:extLst>
                <a:ext uri="{FF2B5EF4-FFF2-40B4-BE49-F238E27FC236}">
                  <a16:creationId xmlns:a16="http://schemas.microsoft.com/office/drawing/2014/main" id="{00E6FDCA-8529-4FDF-BFF5-126CEC8E4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" y="2516"/>
              <a:ext cx="44" cy="49"/>
            </a:xfrm>
            <a:custGeom>
              <a:avLst/>
              <a:gdLst>
                <a:gd name="T0" fmla="*/ 359 w 397"/>
                <a:gd name="T1" fmla="*/ 8 h 443"/>
                <a:gd name="T2" fmla="*/ 365 w 397"/>
                <a:gd name="T3" fmla="*/ 4 h 443"/>
                <a:gd name="T4" fmla="*/ 371 w 397"/>
                <a:gd name="T5" fmla="*/ 0 h 443"/>
                <a:gd name="T6" fmla="*/ 375 w 397"/>
                <a:gd name="T7" fmla="*/ 0 h 443"/>
                <a:gd name="T8" fmla="*/ 379 w 397"/>
                <a:gd name="T9" fmla="*/ 1 h 443"/>
                <a:gd name="T10" fmla="*/ 384 w 397"/>
                <a:gd name="T11" fmla="*/ 5 h 443"/>
                <a:gd name="T12" fmla="*/ 389 w 397"/>
                <a:gd name="T13" fmla="*/ 9 h 443"/>
                <a:gd name="T14" fmla="*/ 394 w 397"/>
                <a:gd name="T15" fmla="*/ 15 h 443"/>
                <a:gd name="T16" fmla="*/ 396 w 397"/>
                <a:gd name="T17" fmla="*/ 19 h 443"/>
                <a:gd name="T18" fmla="*/ 397 w 397"/>
                <a:gd name="T19" fmla="*/ 24 h 443"/>
                <a:gd name="T20" fmla="*/ 397 w 397"/>
                <a:gd name="T21" fmla="*/ 27 h 443"/>
                <a:gd name="T22" fmla="*/ 394 w 397"/>
                <a:gd name="T23" fmla="*/ 34 h 443"/>
                <a:gd name="T24" fmla="*/ 388 w 397"/>
                <a:gd name="T25" fmla="*/ 39 h 443"/>
                <a:gd name="T26" fmla="*/ 359 w 397"/>
                <a:gd name="T27" fmla="*/ 8 h 443"/>
                <a:gd name="T28" fmla="*/ 388 w 397"/>
                <a:gd name="T29" fmla="*/ 39 h 443"/>
                <a:gd name="T30" fmla="*/ 380 w 397"/>
                <a:gd name="T31" fmla="*/ 47 h 443"/>
                <a:gd name="T32" fmla="*/ 358 w 397"/>
                <a:gd name="T33" fmla="*/ 69 h 443"/>
                <a:gd name="T34" fmla="*/ 324 w 397"/>
                <a:gd name="T35" fmla="*/ 104 h 443"/>
                <a:gd name="T36" fmla="*/ 277 w 397"/>
                <a:gd name="T37" fmla="*/ 151 h 443"/>
                <a:gd name="T38" fmla="*/ 225 w 397"/>
                <a:gd name="T39" fmla="*/ 209 h 443"/>
                <a:gd name="T40" fmla="*/ 166 w 397"/>
                <a:gd name="T41" fmla="*/ 276 h 443"/>
                <a:gd name="T42" fmla="*/ 136 w 397"/>
                <a:gd name="T43" fmla="*/ 312 h 443"/>
                <a:gd name="T44" fmla="*/ 104 w 397"/>
                <a:gd name="T45" fmla="*/ 351 h 443"/>
                <a:gd name="T46" fmla="*/ 73 w 397"/>
                <a:gd name="T47" fmla="*/ 389 h 443"/>
                <a:gd name="T48" fmla="*/ 42 w 397"/>
                <a:gd name="T49" fmla="*/ 431 h 443"/>
                <a:gd name="T50" fmla="*/ 7 w 397"/>
                <a:gd name="T51" fmla="*/ 405 h 443"/>
                <a:gd name="T52" fmla="*/ 40 w 397"/>
                <a:gd name="T53" fmla="*/ 364 h 443"/>
                <a:gd name="T54" fmla="*/ 71 w 397"/>
                <a:gd name="T55" fmla="*/ 323 h 443"/>
                <a:gd name="T56" fmla="*/ 103 w 397"/>
                <a:gd name="T57" fmla="*/ 285 h 443"/>
                <a:gd name="T58" fmla="*/ 134 w 397"/>
                <a:gd name="T59" fmla="*/ 248 h 443"/>
                <a:gd name="T60" fmla="*/ 193 w 397"/>
                <a:gd name="T61" fmla="*/ 181 h 443"/>
                <a:gd name="T62" fmla="*/ 247 w 397"/>
                <a:gd name="T63" fmla="*/ 122 h 443"/>
                <a:gd name="T64" fmla="*/ 293 w 397"/>
                <a:gd name="T65" fmla="*/ 75 h 443"/>
                <a:gd name="T66" fmla="*/ 328 w 397"/>
                <a:gd name="T67" fmla="*/ 38 h 443"/>
                <a:gd name="T68" fmla="*/ 352 w 397"/>
                <a:gd name="T69" fmla="*/ 16 h 443"/>
                <a:gd name="T70" fmla="*/ 359 w 397"/>
                <a:gd name="T71" fmla="*/ 8 h 443"/>
                <a:gd name="T72" fmla="*/ 388 w 397"/>
                <a:gd name="T73" fmla="*/ 39 h 443"/>
                <a:gd name="T74" fmla="*/ 42 w 397"/>
                <a:gd name="T75" fmla="*/ 431 h 443"/>
                <a:gd name="T76" fmla="*/ 37 w 397"/>
                <a:gd name="T77" fmla="*/ 438 h 443"/>
                <a:gd name="T78" fmla="*/ 31 w 397"/>
                <a:gd name="T79" fmla="*/ 442 h 443"/>
                <a:gd name="T80" fmla="*/ 27 w 397"/>
                <a:gd name="T81" fmla="*/ 443 h 443"/>
                <a:gd name="T82" fmla="*/ 22 w 397"/>
                <a:gd name="T83" fmla="*/ 442 h 443"/>
                <a:gd name="T84" fmla="*/ 17 w 397"/>
                <a:gd name="T85" fmla="*/ 440 h 443"/>
                <a:gd name="T86" fmla="*/ 11 w 397"/>
                <a:gd name="T87" fmla="*/ 436 h 443"/>
                <a:gd name="T88" fmla="*/ 6 w 397"/>
                <a:gd name="T89" fmla="*/ 431 h 443"/>
                <a:gd name="T90" fmla="*/ 2 w 397"/>
                <a:gd name="T91" fmla="*/ 426 h 443"/>
                <a:gd name="T92" fmla="*/ 1 w 397"/>
                <a:gd name="T93" fmla="*/ 423 h 443"/>
                <a:gd name="T94" fmla="*/ 0 w 397"/>
                <a:gd name="T95" fmla="*/ 418 h 443"/>
                <a:gd name="T96" fmla="*/ 2 w 397"/>
                <a:gd name="T97" fmla="*/ 412 h 443"/>
                <a:gd name="T98" fmla="*/ 7 w 397"/>
                <a:gd name="T99" fmla="*/ 405 h 443"/>
                <a:gd name="T100" fmla="*/ 42 w 397"/>
                <a:gd name="T101" fmla="*/ 431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43">
                  <a:moveTo>
                    <a:pt x="359" y="8"/>
                  </a:moveTo>
                  <a:lnTo>
                    <a:pt x="365" y="4"/>
                  </a:lnTo>
                  <a:lnTo>
                    <a:pt x="371" y="0"/>
                  </a:lnTo>
                  <a:lnTo>
                    <a:pt x="375" y="0"/>
                  </a:lnTo>
                  <a:lnTo>
                    <a:pt x="379" y="1"/>
                  </a:lnTo>
                  <a:lnTo>
                    <a:pt x="384" y="5"/>
                  </a:lnTo>
                  <a:lnTo>
                    <a:pt x="389" y="9"/>
                  </a:lnTo>
                  <a:lnTo>
                    <a:pt x="394" y="15"/>
                  </a:lnTo>
                  <a:lnTo>
                    <a:pt x="396" y="19"/>
                  </a:lnTo>
                  <a:lnTo>
                    <a:pt x="397" y="24"/>
                  </a:lnTo>
                  <a:lnTo>
                    <a:pt x="397" y="27"/>
                  </a:lnTo>
                  <a:lnTo>
                    <a:pt x="394" y="34"/>
                  </a:lnTo>
                  <a:lnTo>
                    <a:pt x="388" y="39"/>
                  </a:lnTo>
                  <a:lnTo>
                    <a:pt x="359" y="8"/>
                  </a:lnTo>
                  <a:close/>
                  <a:moveTo>
                    <a:pt x="388" y="39"/>
                  </a:moveTo>
                  <a:lnTo>
                    <a:pt x="380" y="47"/>
                  </a:lnTo>
                  <a:lnTo>
                    <a:pt x="358" y="69"/>
                  </a:lnTo>
                  <a:lnTo>
                    <a:pt x="324" y="104"/>
                  </a:lnTo>
                  <a:lnTo>
                    <a:pt x="277" y="151"/>
                  </a:lnTo>
                  <a:lnTo>
                    <a:pt x="225" y="209"/>
                  </a:lnTo>
                  <a:lnTo>
                    <a:pt x="166" y="276"/>
                  </a:lnTo>
                  <a:lnTo>
                    <a:pt x="136" y="312"/>
                  </a:lnTo>
                  <a:lnTo>
                    <a:pt x="104" y="351"/>
                  </a:lnTo>
                  <a:lnTo>
                    <a:pt x="73" y="389"/>
                  </a:lnTo>
                  <a:lnTo>
                    <a:pt x="42" y="431"/>
                  </a:lnTo>
                  <a:lnTo>
                    <a:pt x="7" y="405"/>
                  </a:lnTo>
                  <a:lnTo>
                    <a:pt x="40" y="364"/>
                  </a:lnTo>
                  <a:lnTo>
                    <a:pt x="71" y="323"/>
                  </a:lnTo>
                  <a:lnTo>
                    <a:pt x="103" y="285"/>
                  </a:lnTo>
                  <a:lnTo>
                    <a:pt x="134" y="248"/>
                  </a:lnTo>
                  <a:lnTo>
                    <a:pt x="193" y="181"/>
                  </a:lnTo>
                  <a:lnTo>
                    <a:pt x="247" y="122"/>
                  </a:lnTo>
                  <a:lnTo>
                    <a:pt x="293" y="75"/>
                  </a:lnTo>
                  <a:lnTo>
                    <a:pt x="328" y="38"/>
                  </a:lnTo>
                  <a:lnTo>
                    <a:pt x="352" y="16"/>
                  </a:lnTo>
                  <a:lnTo>
                    <a:pt x="359" y="8"/>
                  </a:lnTo>
                  <a:lnTo>
                    <a:pt x="388" y="39"/>
                  </a:lnTo>
                  <a:close/>
                  <a:moveTo>
                    <a:pt x="42" y="431"/>
                  </a:moveTo>
                  <a:lnTo>
                    <a:pt x="37" y="438"/>
                  </a:lnTo>
                  <a:lnTo>
                    <a:pt x="31" y="442"/>
                  </a:lnTo>
                  <a:lnTo>
                    <a:pt x="27" y="443"/>
                  </a:lnTo>
                  <a:lnTo>
                    <a:pt x="22" y="442"/>
                  </a:lnTo>
                  <a:lnTo>
                    <a:pt x="17" y="440"/>
                  </a:lnTo>
                  <a:lnTo>
                    <a:pt x="11" y="436"/>
                  </a:lnTo>
                  <a:lnTo>
                    <a:pt x="6" y="431"/>
                  </a:lnTo>
                  <a:lnTo>
                    <a:pt x="2" y="426"/>
                  </a:lnTo>
                  <a:lnTo>
                    <a:pt x="1" y="423"/>
                  </a:lnTo>
                  <a:lnTo>
                    <a:pt x="0" y="418"/>
                  </a:lnTo>
                  <a:lnTo>
                    <a:pt x="2" y="412"/>
                  </a:lnTo>
                  <a:lnTo>
                    <a:pt x="7" y="405"/>
                  </a:lnTo>
                  <a:lnTo>
                    <a:pt x="42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1" name="Freeform 307">
              <a:extLst>
                <a:ext uri="{FF2B5EF4-FFF2-40B4-BE49-F238E27FC236}">
                  <a16:creationId xmlns:a16="http://schemas.microsoft.com/office/drawing/2014/main" id="{6F09DD7C-3CEF-4FA0-8396-B54080275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" y="2571"/>
              <a:ext cx="23" cy="68"/>
            </a:xfrm>
            <a:custGeom>
              <a:avLst/>
              <a:gdLst>
                <a:gd name="T0" fmla="*/ 118 w 202"/>
                <a:gd name="T1" fmla="*/ 24 h 608"/>
                <a:gd name="T2" fmla="*/ 124 w 202"/>
                <a:gd name="T3" fmla="*/ 11 h 608"/>
                <a:gd name="T4" fmla="*/ 133 w 202"/>
                <a:gd name="T5" fmla="*/ 3 h 608"/>
                <a:gd name="T6" fmla="*/ 140 w 202"/>
                <a:gd name="T7" fmla="*/ 1 h 608"/>
                <a:gd name="T8" fmla="*/ 156 w 202"/>
                <a:gd name="T9" fmla="*/ 1 h 608"/>
                <a:gd name="T10" fmla="*/ 177 w 202"/>
                <a:gd name="T11" fmla="*/ 7 h 608"/>
                <a:gd name="T12" fmla="*/ 188 w 202"/>
                <a:gd name="T13" fmla="*/ 12 h 608"/>
                <a:gd name="T14" fmla="*/ 195 w 202"/>
                <a:gd name="T15" fmla="*/ 19 h 608"/>
                <a:gd name="T16" fmla="*/ 200 w 202"/>
                <a:gd name="T17" fmla="*/ 27 h 608"/>
                <a:gd name="T18" fmla="*/ 202 w 202"/>
                <a:gd name="T19" fmla="*/ 37 h 608"/>
                <a:gd name="T20" fmla="*/ 200 w 202"/>
                <a:gd name="T21" fmla="*/ 52 h 608"/>
                <a:gd name="T22" fmla="*/ 115 w 202"/>
                <a:gd name="T23" fmla="*/ 32 h 608"/>
                <a:gd name="T24" fmla="*/ 194 w 202"/>
                <a:gd name="T25" fmla="*/ 70 h 608"/>
                <a:gd name="T26" fmla="*/ 171 w 202"/>
                <a:gd name="T27" fmla="*/ 147 h 608"/>
                <a:gd name="T28" fmla="*/ 144 w 202"/>
                <a:gd name="T29" fmla="*/ 247 h 608"/>
                <a:gd name="T30" fmla="*/ 126 w 202"/>
                <a:gd name="T31" fmla="*/ 328 h 608"/>
                <a:gd name="T32" fmla="*/ 109 w 202"/>
                <a:gd name="T33" fmla="*/ 419 h 608"/>
                <a:gd name="T34" fmla="*/ 93 w 202"/>
                <a:gd name="T35" fmla="*/ 518 h 608"/>
                <a:gd name="T36" fmla="*/ 1 w 202"/>
                <a:gd name="T37" fmla="*/ 559 h 608"/>
                <a:gd name="T38" fmla="*/ 16 w 202"/>
                <a:gd name="T39" fmla="*/ 455 h 608"/>
                <a:gd name="T40" fmla="*/ 33 w 202"/>
                <a:gd name="T41" fmla="*/ 356 h 608"/>
                <a:gd name="T42" fmla="*/ 52 w 202"/>
                <a:gd name="T43" fmla="*/ 267 h 608"/>
                <a:gd name="T44" fmla="*/ 71 w 202"/>
                <a:gd name="T45" fmla="*/ 189 h 608"/>
                <a:gd name="T46" fmla="*/ 102 w 202"/>
                <a:gd name="T47" fmla="*/ 74 h 608"/>
                <a:gd name="T48" fmla="*/ 115 w 202"/>
                <a:gd name="T49" fmla="*/ 32 h 608"/>
                <a:gd name="T50" fmla="*/ 86 w 202"/>
                <a:gd name="T51" fmla="*/ 570 h 608"/>
                <a:gd name="T52" fmla="*/ 84 w 202"/>
                <a:gd name="T53" fmla="*/ 585 h 608"/>
                <a:gd name="T54" fmla="*/ 78 w 202"/>
                <a:gd name="T55" fmla="*/ 599 h 608"/>
                <a:gd name="T56" fmla="*/ 72 w 202"/>
                <a:gd name="T57" fmla="*/ 603 h 608"/>
                <a:gd name="T58" fmla="*/ 64 w 202"/>
                <a:gd name="T59" fmla="*/ 607 h 608"/>
                <a:gd name="T60" fmla="*/ 52 w 202"/>
                <a:gd name="T61" fmla="*/ 608 h 608"/>
                <a:gd name="T62" fmla="*/ 38 w 202"/>
                <a:gd name="T63" fmla="*/ 608 h 608"/>
                <a:gd name="T64" fmla="*/ 24 w 202"/>
                <a:gd name="T65" fmla="*/ 604 h 608"/>
                <a:gd name="T66" fmla="*/ 14 w 202"/>
                <a:gd name="T67" fmla="*/ 601 h 608"/>
                <a:gd name="T68" fmla="*/ 8 w 202"/>
                <a:gd name="T69" fmla="*/ 595 h 608"/>
                <a:gd name="T70" fmla="*/ 3 w 202"/>
                <a:gd name="T71" fmla="*/ 590 h 608"/>
                <a:gd name="T72" fmla="*/ 0 w 202"/>
                <a:gd name="T73" fmla="*/ 575 h 608"/>
                <a:gd name="T74" fmla="*/ 1 w 202"/>
                <a:gd name="T75" fmla="*/ 55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608">
                  <a:moveTo>
                    <a:pt x="115" y="32"/>
                  </a:moveTo>
                  <a:lnTo>
                    <a:pt x="118" y="24"/>
                  </a:lnTo>
                  <a:lnTo>
                    <a:pt x="121" y="17"/>
                  </a:lnTo>
                  <a:lnTo>
                    <a:pt x="124" y="11"/>
                  </a:lnTo>
                  <a:lnTo>
                    <a:pt x="130" y="6"/>
                  </a:lnTo>
                  <a:lnTo>
                    <a:pt x="133" y="3"/>
                  </a:lnTo>
                  <a:lnTo>
                    <a:pt x="136" y="2"/>
                  </a:lnTo>
                  <a:lnTo>
                    <a:pt x="140" y="1"/>
                  </a:lnTo>
                  <a:lnTo>
                    <a:pt x="144" y="0"/>
                  </a:lnTo>
                  <a:lnTo>
                    <a:pt x="156" y="1"/>
                  </a:lnTo>
                  <a:lnTo>
                    <a:pt x="171" y="4"/>
                  </a:lnTo>
                  <a:lnTo>
                    <a:pt x="177" y="7"/>
                  </a:lnTo>
                  <a:lnTo>
                    <a:pt x="183" y="10"/>
                  </a:lnTo>
                  <a:lnTo>
                    <a:pt x="188" y="12"/>
                  </a:lnTo>
                  <a:lnTo>
                    <a:pt x="192" y="16"/>
                  </a:lnTo>
                  <a:lnTo>
                    <a:pt x="195" y="19"/>
                  </a:lnTo>
                  <a:lnTo>
                    <a:pt x="198" y="22"/>
                  </a:lnTo>
                  <a:lnTo>
                    <a:pt x="200" y="27"/>
                  </a:lnTo>
                  <a:lnTo>
                    <a:pt x="202" y="30"/>
                  </a:lnTo>
                  <a:lnTo>
                    <a:pt x="202" y="37"/>
                  </a:lnTo>
                  <a:lnTo>
                    <a:pt x="202" y="44"/>
                  </a:lnTo>
                  <a:lnTo>
                    <a:pt x="200" y="52"/>
                  </a:lnTo>
                  <a:lnTo>
                    <a:pt x="197" y="59"/>
                  </a:lnTo>
                  <a:lnTo>
                    <a:pt x="115" y="32"/>
                  </a:lnTo>
                  <a:close/>
                  <a:moveTo>
                    <a:pt x="197" y="59"/>
                  </a:moveTo>
                  <a:lnTo>
                    <a:pt x="194" y="70"/>
                  </a:lnTo>
                  <a:lnTo>
                    <a:pt x="184" y="100"/>
                  </a:lnTo>
                  <a:lnTo>
                    <a:pt x="171" y="147"/>
                  </a:lnTo>
                  <a:lnTo>
                    <a:pt x="154" y="211"/>
                  </a:lnTo>
                  <a:lnTo>
                    <a:pt x="144" y="247"/>
                  </a:lnTo>
                  <a:lnTo>
                    <a:pt x="135" y="286"/>
                  </a:lnTo>
                  <a:lnTo>
                    <a:pt x="126" y="328"/>
                  </a:lnTo>
                  <a:lnTo>
                    <a:pt x="118" y="373"/>
                  </a:lnTo>
                  <a:lnTo>
                    <a:pt x="109" y="419"/>
                  </a:lnTo>
                  <a:lnTo>
                    <a:pt x="101" y="468"/>
                  </a:lnTo>
                  <a:lnTo>
                    <a:pt x="93" y="518"/>
                  </a:lnTo>
                  <a:lnTo>
                    <a:pt x="86" y="570"/>
                  </a:lnTo>
                  <a:lnTo>
                    <a:pt x="1" y="559"/>
                  </a:lnTo>
                  <a:lnTo>
                    <a:pt x="8" y="507"/>
                  </a:lnTo>
                  <a:lnTo>
                    <a:pt x="16" y="455"/>
                  </a:lnTo>
                  <a:lnTo>
                    <a:pt x="24" y="405"/>
                  </a:lnTo>
                  <a:lnTo>
                    <a:pt x="33" y="356"/>
                  </a:lnTo>
                  <a:lnTo>
                    <a:pt x="42" y="310"/>
                  </a:lnTo>
                  <a:lnTo>
                    <a:pt x="52" y="267"/>
                  </a:lnTo>
                  <a:lnTo>
                    <a:pt x="62" y="226"/>
                  </a:lnTo>
                  <a:lnTo>
                    <a:pt x="71" y="189"/>
                  </a:lnTo>
                  <a:lnTo>
                    <a:pt x="89" y="124"/>
                  </a:lnTo>
                  <a:lnTo>
                    <a:pt x="102" y="74"/>
                  </a:lnTo>
                  <a:lnTo>
                    <a:pt x="112" y="43"/>
                  </a:lnTo>
                  <a:lnTo>
                    <a:pt x="115" y="32"/>
                  </a:lnTo>
                  <a:lnTo>
                    <a:pt x="197" y="59"/>
                  </a:lnTo>
                  <a:close/>
                  <a:moveTo>
                    <a:pt x="86" y="570"/>
                  </a:moveTo>
                  <a:lnTo>
                    <a:pt x="85" y="578"/>
                  </a:lnTo>
                  <a:lnTo>
                    <a:pt x="84" y="585"/>
                  </a:lnTo>
                  <a:lnTo>
                    <a:pt x="81" y="592"/>
                  </a:lnTo>
                  <a:lnTo>
                    <a:pt x="78" y="599"/>
                  </a:lnTo>
                  <a:lnTo>
                    <a:pt x="75" y="601"/>
                  </a:lnTo>
                  <a:lnTo>
                    <a:pt x="72" y="603"/>
                  </a:lnTo>
                  <a:lnTo>
                    <a:pt x="69" y="605"/>
                  </a:lnTo>
                  <a:lnTo>
                    <a:pt x="64" y="607"/>
                  </a:lnTo>
                  <a:lnTo>
                    <a:pt x="59" y="608"/>
                  </a:lnTo>
                  <a:lnTo>
                    <a:pt x="52" y="608"/>
                  </a:lnTo>
                  <a:lnTo>
                    <a:pt x="46" y="608"/>
                  </a:lnTo>
                  <a:lnTo>
                    <a:pt x="38" y="608"/>
                  </a:lnTo>
                  <a:lnTo>
                    <a:pt x="31" y="607"/>
                  </a:lnTo>
                  <a:lnTo>
                    <a:pt x="24" y="604"/>
                  </a:lnTo>
                  <a:lnTo>
                    <a:pt x="19" y="603"/>
                  </a:lnTo>
                  <a:lnTo>
                    <a:pt x="14" y="601"/>
                  </a:lnTo>
                  <a:lnTo>
                    <a:pt x="10" y="599"/>
                  </a:lnTo>
                  <a:lnTo>
                    <a:pt x="8" y="595"/>
                  </a:lnTo>
                  <a:lnTo>
                    <a:pt x="4" y="593"/>
                  </a:lnTo>
                  <a:lnTo>
                    <a:pt x="3" y="590"/>
                  </a:lnTo>
                  <a:lnTo>
                    <a:pt x="1" y="583"/>
                  </a:lnTo>
                  <a:lnTo>
                    <a:pt x="0" y="575"/>
                  </a:lnTo>
                  <a:lnTo>
                    <a:pt x="0" y="568"/>
                  </a:lnTo>
                  <a:lnTo>
                    <a:pt x="1" y="559"/>
                  </a:lnTo>
                  <a:lnTo>
                    <a:pt x="86" y="57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2" name="Freeform 308">
              <a:extLst>
                <a:ext uri="{FF2B5EF4-FFF2-40B4-BE49-F238E27FC236}">
                  <a16:creationId xmlns:a16="http://schemas.microsoft.com/office/drawing/2014/main" id="{666B8520-C7B9-4B36-92A1-7A59FF2A6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" y="2574"/>
              <a:ext cx="17" cy="63"/>
            </a:xfrm>
            <a:custGeom>
              <a:avLst/>
              <a:gdLst>
                <a:gd name="T0" fmla="*/ 114 w 159"/>
                <a:gd name="T1" fmla="*/ 17 h 565"/>
                <a:gd name="T2" fmla="*/ 118 w 159"/>
                <a:gd name="T3" fmla="*/ 10 h 565"/>
                <a:gd name="T4" fmla="*/ 122 w 159"/>
                <a:gd name="T5" fmla="*/ 5 h 565"/>
                <a:gd name="T6" fmla="*/ 126 w 159"/>
                <a:gd name="T7" fmla="*/ 1 h 565"/>
                <a:gd name="T8" fmla="*/ 130 w 159"/>
                <a:gd name="T9" fmla="*/ 0 h 565"/>
                <a:gd name="T10" fmla="*/ 135 w 159"/>
                <a:gd name="T11" fmla="*/ 1 h 565"/>
                <a:gd name="T12" fmla="*/ 142 w 159"/>
                <a:gd name="T13" fmla="*/ 2 h 565"/>
                <a:gd name="T14" fmla="*/ 149 w 159"/>
                <a:gd name="T15" fmla="*/ 7 h 565"/>
                <a:gd name="T16" fmla="*/ 153 w 159"/>
                <a:gd name="T17" fmla="*/ 9 h 565"/>
                <a:gd name="T18" fmla="*/ 156 w 159"/>
                <a:gd name="T19" fmla="*/ 12 h 565"/>
                <a:gd name="T20" fmla="*/ 157 w 159"/>
                <a:gd name="T21" fmla="*/ 16 h 565"/>
                <a:gd name="T22" fmla="*/ 159 w 159"/>
                <a:gd name="T23" fmla="*/ 23 h 565"/>
                <a:gd name="T24" fmla="*/ 156 w 159"/>
                <a:gd name="T25" fmla="*/ 30 h 565"/>
                <a:gd name="T26" fmla="*/ 114 w 159"/>
                <a:gd name="T27" fmla="*/ 17 h 565"/>
                <a:gd name="T28" fmla="*/ 156 w 159"/>
                <a:gd name="T29" fmla="*/ 30 h 565"/>
                <a:gd name="T30" fmla="*/ 152 w 159"/>
                <a:gd name="T31" fmla="*/ 41 h 565"/>
                <a:gd name="T32" fmla="*/ 143 w 159"/>
                <a:gd name="T33" fmla="*/ 71 h 565"/>
                <a:gd name="T34" fmla="*/ 130 w 159"/>
                <a:gd name="T35" fmla="*/ 120 h 565"/>
                <a:gd name="T36" fmla="*/ 112 w 159"/>
                <a:gd name="T37" fmla="*/ 182 h 565"/>
                <a:gd name="T38" fmla="*/ 103 w 159"/>
                <a:gd name="T39" fmla="*/ 220 h 565"/>
                <a:gd name="T40" fmla="*/ 94 w 159"/>
                <a:gd name="T41" fmla="*/ 260 h 565"/>
                <a:gd name="T42" fmla="*/ 84 w 159"/>
                <a:gd name="T43" fmla="*/ 302 h 565"/>
                <a:gd name="T44" fmla="*/ 75 w 159"/>
                <a:gd name="T45" fmla="*/ 346 h 565"/>
                <a:gd name="T46" fmla="*/ 67 w 159"/>
                <a:gd name="T47" fmla="*/ 394 h 565"/>
                <a:gd name="T48" fmla="*/ 59 w 159"/>
                <a:gd name="T49" fmla="*/ 443 h 565"/>
                <a:gd name="T50" fmla="*/ 51 w 159"/>
                <a:gd name="T51" fmla="*/ 494 h 565"/>
                <a:gd name="T52" fmla="*/ 44 w 159"/>
                <a:gd name="T53" fmla="*/ 546 h 565"/>
                <a:gd name="T54" fmla="*/ 1 w 159"/>
                <a:gd name="T55" fmla="*/ 539 h 565"/>
                <a:gd name="T56" fmla="*/ 8 w 159"/>
                <a:gd name="T57" fmla="*/ 488 h 565"/>
                <a:gd name="T58" fmla="*/ 16 w 159"/>
                <a:gd name="T59" fmla="*/ 436 h 565"/>
                <a:gd name="T60" fmla="*/ 25 w 159"/>
                <a:gd name="T61" fmla="*/ 386 h 565"/>
                <a:gd name="T62" fmla="*/ 34 w 159"/>
                <a:gd name="T63" fmla="*/ 338 h 565"/>
                <a:gd name="T64" fmla="*/ 43 w 159"/>
                <a:gd name="T65" fmla="*/ 293 h 565"/>
                <a:gd name="T66" fmla="*/ 52 w 159"/>
                <a:gd name="T67" fmla="*/ 250 h 565"/>
                <a:gd name="T68" fmla="*/ 62 w 159"/>
                <a:gd name="T69" fmla="*/ 210 h 565"/>
                <a:gd name="T70" fmla="*/ 71 w 159"/>
                <a:gd name="T71" fmla="*/ 172 h 565"/>
                <a:gd name="T72" fmla="*/ 88 w 159"/>
                <a:gd name="T73" fmla="*/ 108 h 565"/>
                <a:gd name="T74" fmla="*/ 102 w 159"/>
                <a:gd name="T75" fmla="*/ 59 h 565"/>
                <a:gd name="T76" fmla="*/ 111 w 159"/>
                <a:gd name="T77" fmla="*/ 28 h 565"/>
                <a:gd name="T78" fmla="*/ 114 w 159"/>
                <a:gd name="T79" fmla="*/ 17 h 565"/>
                <a:gd name="T80" fmla="*/ 156 w 159"/>
                <a:gd name="T81" fmla="*/ 30 h 565"/>
                <a:gd name="T82" fmla="*/ 44 w 159"/>
                <a:gd name="T83" fmla="*/ 546 h 565"/>
                <a:gd name="T84" fmla="*/ 43 w 159"/>
                <a:gd name="T85" fmla="*/ 553 h 565"/>
                <a:gd name="T86" fmla="*/ 40 w 159"/>
                <a:gd name="T87" fmla="*/ 560 h 565"/>
                <a:gd name="T88" fmla="*/ 37 w 159"/>
                <a:gd name="T89" fmla="*/ 562 h 565"/>
                <a:gd name="T90" fmla="*/ 33 w 159"/>
                <a:gd name="T91" fmla="*/ 563 h 565"/>
                <a:gd name="T92" fmla="*/ 27 w 159"/>
                <a:gd name="T93" fmla="*/ 565 h 565"/>
                <a:gd name="T94" fmla="*/ 20 w 159"/>
                <a:gd name="T95" fmla="*/ 565 h 565"/>
                <a:gd name="T96" fmla="*/ 12 w 159"/>
                <a:gd name="T97" fmla="*/ 563 h 565"/>
                <a:gd name="T98" fmla="*/ 8 w 159"/>
                <a:gd name="T99" fmla="*/ 561 h 565"/>
                <a:gd name="T100" fmla="*/ 5 w 159"/>
                <a:gd name="T101" fmla="*/ 559 h 565"/>
                <a:gd name="T102" fmla="*/ 2 w 159"/>
                <a:gd name="T103" fmla="*/ 556 h 565"/>
                <a:gd name="T104" fmla="*/ 0 w 159"/>
                <a:gd name="T105" fmla="*/ 548 h 565"/>
                <a:gd name="T106" fmla="*/ 1 w 159"/>
                <a:gd name="T107" fmla="*/ 539 h 565"/>
                <a:gd name="T108" fmla="*/ 44 w 159"/>
                <a:gd name="T109" fmla="*/ 546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9" h="565">
                  <a:moveTo>
                    <a:pt x="114" y="17"/>
                  </a:moveTo>
                  <a:lnTo>
                    <a:pt x="118" y="10"/>
                  </a:lnTo>
                  <a:lnTo>
                    <a:pt x="122" y="5"/>
                  </a:lnTo>
                  <a:lnTo>
                    <a:pt x="126" y="1"/>
                  </a:lnTo>
                  <a:lnTo>
                    <a:pt x="130" y="0"/>
                  </a:lnTo>
                  <a:lnTo>
                    <a:pt x="135" y="1"/>
                  </a:lnTo>
                  <a:lnTo>
                    <a:pt x="142" y="2"/>
                  </a:lnTo>
                  <a:lnTo>
                    <a:pt x="149" y="7"/>
                  </a:lnTo>
                  <a:lnTo>
                    <a:pt x="153" y="9"/>
                  </a:lnTo>
                  <a:lnTo>
                    <a:pt x="156" y="12"/>
                  </a:lnTo>
                  <a:lnTo>
                    <a:pt x="157" y="16"/>
                  </a:lnTo>
                  <a:lnTo>
                    <a:pt x="159" y="23"/>
                  </a:lnTo>
                  <a:lnTo>
                    <a:pt x="156" y="30"/>
                  </a:lnTo>
                  <a:lnTo>
                    <a:pt x="114" y="17"/>
                  </a:lnTo>
                  <a:close/>
                  <a:moveTo>
                    <a:pt x="156" y="30"/>
                  </a:moveTo>
                  <a:lnTo>
                    <a:pt x="152" y="41"/>
                  </a:lnTo>
                  <a:lnTo>
                    <a:pt x="143" y="71"/>
                  </a:lnTo>
                  <a:lnTo>
                    <a:pt x="130" y="120"/>
                  </a:lnTo>
                  <a:lnTo>
                    <a:pt x="112" y="182"/>
                  </a:lnTo>
                  <a:lnTo>
                    <a:pt x="103" y="220"/>
                  </a:lnTo>
                  <a:lnTo>
                    <a:pt x="94" y="260"/>
                  </a:lnTo>
                  <a:lnTo>
                    <a:pt x="84" y="302"/>
                  </a:lnTo>
                  <a:lnTo>
                    <a:pt x="75" y="346"/>
                  </a:lnTo>
                  <a:lnTo>
                    <a:pt x="67" y="394"/>
                  </a:lnTo>
                  <a:lnTo>
                    <a:pt x="59" y="443"/>
                  </a:lnTo>
                  <a:lnTo>
                    <a:pt x="51" y="494"/>
                  </a:lnTo>
                  <a:lnTo>
                    <a:pt x="44" y="546"/>
                  </a:lnTo>
                  <a:lnTo>
                    <a:pt x="1" y="539"/>
                  </a:lnTo>
                  <a:lnTo>
                    <a:pt x="8" y="488"/>
                  </a:lnTo>
                  <a:lnTo>
                    <a:pt x="16" y="436"/>
                  </a:lnTo>
                  <a:lnTo>
                    <a:pt x="25" y="386"/>
                  </a:lnTo>
                  <a:lnTo>
                    <a:pt x="34" y="338"/>
                  </a:lnTo>
                  <a:lnTo>
                    <a:pt x="43" y="293"/>
                  </a:lnTo>
                  <a:lnTo>
                    <a:pt x="52" y="250"/>
                  </a:lnTo>
                  <a:lnTo>
                    <a:pt x="62" y="210"/>
                  </a:lnTo>
                  <a:lnTo>
                    <a:pt x="71" y="172"/>
                  </a:lnTo>
                  <a:lnTo>
                    <a:pt x="88" y="108"/>
                  </a:lnTo>
                  <a:lnTo>
                    <a:pt x="102" y="59"/>
                  </a:lnTo>
                  <a:lnTo>
                    <a:pt x="111" y="28"/>
                  </a:lnTo>
                  <a:lnTo>
                    <a:pt x="114" y="17"/>
                  </a:lnTo>
                  <a:lnTo>
                    <a:pt x="156" y="30"/>
                  </a:lnTo>
                  <a:close/>
                  <a:moveTo>
                    <a:pt x="44" y="546"/>
                  </a:moveTo>
                  <a:lnTo>
                    <a:pt x="43" y="553"/>
                  </a:lnTo>
                  <a:lnTo>
                    <a:pt x="40" y="560"/>
                  </a:lnTo>
                  <a:lnTo>
                    <a:pt x="37" y="562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0" y="565"/>
                  </a:lnTo>
                  <a:lnTo>
                    <a:pt x="12" y="563"/>
                  </a:lnTo>
                  <a:lnTo>
                    <a:pt x="8" y="561"/>
                  </a:lnTo>
                  <a:lnTo>
                    <a:pt x="5" y="559"/>
                  </a:lnTo>
                  <a:lnTo>
                    <a:pt x="2" y="556"/>
                  </a:lnTo>
                  <a:lnTo>
                    <a:pt x="0" y="548"/>
                  </a:lnTo>
                  <a:lnTo>
                    <a:pt x="1" y="539"/>
                  </a:lnTo>
                  <a:lnTo>
                    <a:pt x="44" y="546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3" name="Freeform 309">
              <a:extLst>
                <a:ext uri="{FF2B5EF4-FFF2-40B4-BE49-F238E27FC236}">
                  <a16:creationId xmlns:a16="http://schemas.microsoft.com/office/drawing/2014/main" id="{1B60C4A4-C299-4086-8718-5445B2739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" y="2563"/>
              <a:ext cx="15" cy="68"/>
            </a:xfrm>
            <a:custGeom>
              <a:avLst/>
              <a:gdLst>
                <a:gd name="T0" fmla="*/ 48 w 133"/>
                <a:gd name="T1" fmla="*/ 29 h 618"/>
                <a:gd name="T2" fmla="*/ 52 w 133"/>
                <a:gd name="T3" fmla="*/ 15 h 618"/>
                <a:gd name="T4" fmla="*/ 60 w 133"/>
                <a:gd name="T5" fmla="*/ 6 h 618"/>
                <a:gd name="T6" fmla="*/ 66 w 133"/>
                <a:gd name="T7" fmla="*/ 3 h 618"/>
                <a:gd name="T8" fmla="*/ 75 w 133"/>
                <a:gd name="T9" fmla="*/ 0 h 618"/>
                <a:gd name="T10" fmla="*/ 88 w 133"/>
                <a:gd name="T11" fmla="*/ 0 h 618"/>
                <a:gd name="T12" fmla="*/ 109 w 133"/>
                <a:gd name="T13" fmla="*/ 6 h 618"/>
                <a:gd name="T14" fmla="*/ 124 w 133"/>
                <a:gd name="T15" fmla="*/ 13 h 618"/>
                <a:gd name="T16" fmla="*/ 128 w 133"/>
                <a:gd name="T17" fmla="*/ 19 h 618"/>
                <a:gd name="T18" fmla="*/ 132 w 133"/>
                <a:gd name="T19" fmla="*/ 29 h 618"/>
                <a:gd name="T20" fmla="*/ 132 w 133"/>
                <a:gd name="T21" fmla="*/ 45 h 618"/>
                <a:gd name="T22" fmla="*/ 46 w 133"/>
                <a:gd name="T23" fmla="*/ 37 h 618"/>
                <a:gd name="T24" fmla="*/ 128 w 133"/>
                <a:gd name="T25" fmla="*/ 64 h 618"/>
                <a:gd name="T26" fmla="*/ 115 w 133"/>
                <a:gd name="T27" fmla="*/ 145 h 618"/>
                <a:gd name="T28" fmla="*/ 100 w 133"/>
                <a:gd name="T29" fmla="*/ 288 h 618"/>
                <a:gd name="T30" fmla="*/ 90 w 133"/>
                <a:gd name="T31" fmla="*/ 423 h 618"/>
                <a:gd name="T32" fmla="*/ 86 w 133"/>
                <a:gd name="T33" fmla="*/ 523 h 618"/>
                <a:gd name="T34" fmla="*/ 0 w 133"/>
                <a:gd name="T35" fmla="*/ 575 h 618"/>
                <a:gd name="T36" fmla="*/ 1 w 133"/>
                <a:gd name="T37" fmla="*/ 470 h 618"/>
                <a:gd name="T38" fmla="*/ 7 w 133"/>
                <a:gd name="T39" fmla="*/ 370 h 618"/>
                <a:gd name="T40" fmla="*/ 22 w 133"/>
                <a:gd name="T41" fmla="*/ 200 h 618"/>
                <a:gd name="T42" fmla="*/ 39 w 133"/>
                <a:gd name="T43" fmla="*/ 81 h 618"/>
                <a:gd name="T44" fmla="*/ 46 w 133"/>
                <a:gd name="T45" fmla="*/ 37 h 618"/>
                <a:gd name="T46" fmla="*/ 85 w 133"/>
                <a:gd name="T47" fmla="*/ 575 h 618"/>
                <a:gd name="T48" fmla="*/ 85 w 133"/>
                <a:gd name="T49" fmla="*/ 590 h 618"/>
                <a:gd name="T50" fmla="*/ 80 w 133"/>
                <a:gd name="T51" fmla="*/ 605 h 618"/>
                <a:gd name="T52" fmla="*/ 75 w 133"/>
                <a:gd name="T53" fmla="*/ 610 h 618"/>
                <a:gd name="T54" fmla="*/ 68 w 133"/>
                <a:gd name="T55" fmla="*/ 614 h 618"/>
                <a:gd name="T56" fmla="*/ 58 w 133"/>
                <a:gd name="T57" fmla="*/ 617 h 618"/>
                <a:gd name="T58" fmla="*/ 43 w 133"/>
                <a:gd name="T59" fmla="*/ 618 h 618"/>
                <a:gd name="T60" fmla="*/ 29 w 133"/>
                <a:gd name="T61" fmla="*/ 617 h 618"/>
                <a:gd name="T62" fmla="*/ 18 w 133"/>
                <a:gd name="T63" fmla="*/ 614 h 618"/>
                <a:gd name="T64" fmla="*/ 10 w 133"/>
                <a:gd name="T65" fmla="*/ 610 h 618"/>
                <a:gd name="T66" fmla="*/ 5 w 133"/>
                <a:gd name="T67" fmla="*/ 605 h 618"/>
                <a:gd name="T68" fmla="*/ 0 w 133"/>
                <a:gd name="T69" fmla="*/ 590 h 618"/>
                <a:gd name="T70" fmla="*/ 0 w 133"/>
                <a:gd name="T71" fmla="*/ 57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618">
                  <a:moveTo>
                    <a:pt x="46" y="37"/>
                  </a:moveTo>
                  <a:lnTo>
                    <a:pt x="48" y="29"/>
                  </a:lnTo>
                  <a:lnTo>
                    <a:pt x="50" y="21"/>
                  </a:lnTo>
                  <a:lnTo>
                    <a:pt x="52" y="15"/>
                  </a:lnTo>
                  <a:lnTo>
                    <a:pt x="56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6" y="3"/>
                  </a:lnTo>
                  <a:lnTo>
                    <a:pt x="71" y="2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5" y="2"/>
                  </a:lnTo>
                  <a:lnTo>
                    <a:pt x="109" y="6"/>
                  </a:lnTo>
                  <a:lnTo>
                    <a:pt x="120" y="10"/>
                  </a:lnTo>
                  <a:lnTo>
                    <a:pt x="124" y="13"/>
                  </a:lnTo>
                  <a:lnTo>
                    <a:pt x="126" y="17"/>
                  </a:lnTo>
                  <a:lnTo>
                    <a:pt x="128" y="19"/>
                  </a:lnTo>
                  <a:lnTo>
                    <a:pt x="131" y="23"/>
                  </a:lnTo>
                  <a:lnTo>
                    <a:pt x="132" y="29"/>
                  </a:lnTo>
                  <a:lnTo>
                    <a:pt x="133" y="37"/>
                  </a:lnTo>
                  <a:lnTo>
                    <a:pt x="132" y="45"/>
                  </a:lnTo>
                  <a:lnTo>
                    <a:pt x="131" y="53"/>
                  </a:lnTo>
                  <a:lnTo>
                    <a:pt x="46" y="37"/>
                  </a:lnTo>
                  <a:close/>
                  <a:moveTo>
                    <a:pt x="131" y="53"/>
                  </a:moveTo>
                  <a:lnTo>
                    <a:pt x="128" y="64"/>
                  </a:lnTo>
                  <a:lnTo>
                    <a:pt x="124" y="95"/>
                  </a:lnTo>
                  <a:lnTo>
                    <a:pt x="115" y="145"/>
                  </a:lnTo>
                  <a:lnTo>
                    <a:pt x="108" y="210"/>
                  </a:lnTo>
                  <a:lnTo>
                    <a:pt x="100" y="288"/>
                  </a:lnTo>
                  <a:lnTo>
                    <a:pt x="92" y="376"/>
                  </a:lnTo>
                  <a:lnTo>
                    <a:pt x="90" y="423"/>
                  </a:lnTo>
                  <a:lnTo>
                    <a:pt x="88" y="473"/>
                  </a:lnTo>
                  <a:lnTo>
                    <a:pt x="86" y="523"/>
                  </a:lnTo>
                  <a:lnTo>
                    <a:pt x="85" y="575"/>
                  </a:lnTo>
                  <a:lnTo>
                    <a:pt x="0" y="575"/>
                  </a:lnTo>
                  <a:lnTo>
                    <a:pt x="0" y="522"/>
                  </a:lnTo>
                  <a:lnTo>
                    <a:pt x="1" y="470"/>
                  </a:lnTo>
                  <a:lnTo>
                    <a:pt x="3" y="420"/>
                  </a:lnTo>
                  <a:lnTo>
                    <a:pt x="7" y="370"/>
                  </a:lnTo>
                  <a:lnTo>
                    <a:pt x="14" y="279"/>
                  </a:lnTo>
                  <a:lnTo>
                    <a:pt x="22" y="200"/>
                  </a:lnTo>
                  <a:lnTo>
                    <a:pt x="32" y="132"/>
                  </a:lnTo>
                  <a:lnTo>
                    <a:pt x="39" y="81"/>
                  </a:lnTo>
                  <a:lnTo>
                    <a:pt x="44" y="49"/>
                  </a:lnTo>
                  <a:lnTo>
                    <a:pt x="46" y="37"/>
                  </a:lnTo>
                  <a:lnTo>
                    <a:pt x="131" y="53"/>
                  </a:lnTo>
                  <a:close/>
                  <a:moveTo>
                    <a:pt x="85" y="575"/>
                  </a:moveTo>
                  <a:lnTo>
                    <a:pt x="85" y="584"/>
                  </a:lnTo>
                  <a:lnTo>
                    <a:pt x="85" y="590"/>
                  </a:lnTo>
                  <a:lnTo>
                    <a:pt x="83" y="598"/>
                  </a:lnTo>
                  <a:lnTo>
                    <a:pt x="80" y="605"/>
                  </a:lnTo>
                  <a:lnTo>
                    <a:pt x="78" y="607"/>
                  </a:lnTo>
                  <a:lnTo>
                    <a:pt x="75" y="610"/>
                  </a:lnTo>
                  <a:lnTo>
                    <a:pt x="72" y="612"/>
                  </a:lnTo>
                  <a:lnTo>
                    <a:pt x="68" y="614"/>
                  </a:lnTo>
                  <a:lnTo>
                    <a:pt x="63" y="616"/>
                  </a:lnTo>
                  <a:lnTo>
                    <a:pt x="58" y="617"/>
                  </a:lnTo>
                  <a:lnTo>
                    <a:pt x="51" y="617"/>
                  </a:lnTo>
                  <a:lnTo>
                    <a:pt x="43" y="618"/>
                  </a:lnTo>
                  <a:lnTo>
                    <a:pt x="35" y="617"/>
                  </a:lnTo>
                  <a:lnTo>
                    <a:pt x="29" y="617"/>
                  </a:lnTo>
                  <a:lnTo>
                    <a:pt x="22" y="616"/>
                  </a:lnTo>
                  <a:lnTo>
                    <a:pt x="18" y="614"/>
                  </a:lnTo>
                  <a:lnTo>
                    <a:pt x="13" y="612"/>
                  </a:lnTo>
                  <a:lnTo>
                    <a:pt x="10" y="610"/>
                  </a:lnTo>
                  <a:lnTo>
                    <a:pt x="8" y="607"/>
                  </a:lnTo>
                  <a:lnTo>
                    <a:pt x="5" y="605"/>
                  </a:lnTo>
                  <a:lnTo>
                    <a:pt x="2" y="598"/>
                  </a:lnTo>
                  <a:lnTo>
                    <a:pt x="0" y="590"/>
                  </a:lnTo>
                  <a:lnTo>
                    <a:pt x="0" y="584"/>
                  </a:lnTo>
                  <a:lnTo>
                    <a:pt x="0" y="575"/>
                  </a:lnTo>
                  <a:lnTo>
                    <a:pt x="85" y="57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4" name="Freeform 310">
              <a:extLst>
                <a:ext uri="{FF2B5EF4-FFF2-40B4-BE49-F238E27FC236}">
                  <a16:creationId xmlns:a16="http://schemas.microsoft.com/office/drawing/2014/main" id="{6221A95F-8417-43A4-9671-46D788B4BE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" y="2565"/>
              <a:ext cx="10" cy="64"/>
            </a:xfrm>
            <a:custGeom>
              <a:avLst/>
              <a:gdLst>
                <a:gd name="T0" fmla="*/ 45 w 89"/>
                <a:gd name="T1" fmla="*/ 17 h 573"/>
                <a:gd name="T2" fmla="*/ 48 w 89"/>
                <a:gd name="T3" fmla="*/ 10 h 573"/>
                <a:gd name="T4" fmla="*/ 51 w 89"/>
                <a:gd name="T5" fmla="*/ 3 h 573"/>
                <a:gd name="T6" fmla="*/ 54 w 89"/>
                <a:gd name="T7" fmla="*/ 1 h 573"/>
                <a:gd name="T8" fmla="*/ 58 w 89"/>
                <a:gd name="T9" fmla="*/ 0 h 573"/>
                <a:gd name="T10" fmla="*/ 63 w 89"/>
                <a:gd name="T11" fmla="*/ 0 h 573"/>
                <a:gd name="T12" fmla="*/ 71 w 89"/>
                <a:gd name="T13" fmla="*/ 0 h 573"/>
                <a:gd name="T14" fmla="*/ 78 w 89"/>
                <a:gd name="T15" fmla="*/ 2 h 573"/>
                <a:gd name="T16" fmla="*/ 82 w 89"/>
                <a:gd name="T17" fmla="*/ 4 h 573"/>
                <a:gd name="T18" fmla="*/ 85 w 89"/>
                <a:gd name="T19" fmla="*/ 6 h 573"/>
                <a:gd name="T20" fmla="*/ 88 w 89"/>
                <a:gd name="T21" fmla="*/ 10 h 573"/>
                <a:gd name="T22" fmla="*/ 89 w 89"/>
                <a:gd name="T23" fmla="*/ 17 h 573"/>
                <a:gd name="T24" fmla="*/ 88 w 89"/>
                <a:gd name="T25" fmla="*/ 24 h 573"/>
                <a:gd name="T26" fmla="*/ 45 w 89"/>
                <a:gd name="T27" fmla="*/ 17 h 573"/>
                <a:gd name="T28" fmla="*/ 88 w 89"/>
                <a:gd name="T29" fmla="*/ 24 h 573"/>
                <a:gd name="T30" fmla="*/ 85 w 89"/>
                <a:gd name="T31" fmla="*/ 36 h 573"/>
                <a:gd name="T32" fmla="*/ 81 w 89"/>
                <a:gd name="T33" fmla="*/ 67 h 573"/>
                <a:gd name="T34" fmla="*/ 73 w 89"/>
                <a:gd name="T35" fmla="*/ 117 h 573"/>
                <a:gd name="T36" fmla="*/ 65 w 89"/>
                <a:gd name="T37" fmla="*/ 183 h 573"/>
                <a:gd name="T38" fmla="*/ 58 w 89"/>
                <a:gd name="T39" fmla="*/ 261 h 573"/>
                <a:gd name="T40" fmla="*/ 50 w 89"/>
                <a:gd name="T41" fmla="*/ 351 h 573"/>
                <a:gd name="T42" fmla="*/ 48 w 89"/>
                <a:gd name="T43" fmla="*/ 398 h 573"/>
                <a:gd name="T44" fmla="*/ 45 w 89"/>
                <a:gd name="T45" fmla="*/ 449 h 573"/>
                <a:gd name="T46" fmla="*/ 44 w 89"/>
                <a:gd name="T47" fmla="*/ 499 h 573"/>
                <a:gd name="T48" fmla="*/ 43 w 89"/>
                <a:gd name="T49" fmla="*/ 551 h 573"/>
                <a:gd name="T50" fmla="*/ 0 w 89"/>
                <a:gd name="T51" fmla="*/ 551 h 573"/>
                <a:gd name="T52" fmla="*/ 0 w 89"/>
                <a:gd name="T53" fmla="*/ 498 h 573"/>
                <a:gd name="T54" fmla="*/ 2 w 89"/>
                <a:gd name="T55" fmla="*/ 446 h 573"/>
                <a:gd name="T56" fmla="*/ 5 w 89"/>
                <a:gd name="T57" fmla="*/ 397 h 573"/>
                <a:gd name="T58" fmla="*/ 8 w 89"/>
                <a:gd name="T59" fmla="*/ 349 h 573"/>
                <a:gd name="T60" fmla="*/ 15 w 89"/>
                <a:gd name="T61" fmla="*/ 257 h 573"/>
                <a:gd name="T62" fmla="*/ 23 w 89"/>
                <a:gd name="T63" fmla="*/ 178 h 573"/>
                <a:gd name="T64" fmla="*/ 32 w 89"/>
                <a:gd name="T65" fmla="*/ 112 h 573"/>
                <a:gd name="T66" fmla="*/ 39 w 89"/>
                <a:gd name="T67" fmla="*/ 61 h 573"/>
                <a:gd name="T68" fmla="*/ 44 w 89"/>
                <a:gd name="T69" fmla="*/ 29 h 573"/>
                <a:gd name="T70" fmla="*/ 45 w 89"/>
                <a:gd name="T71" fmla="*/ 17 h 573"/>
                <a:gd name="T72" fmla="*/ 88 w 89"/>
                <a:gd name="T73" fmla="*/ 24 h 573"/>
                <a:gd name="T74" fmla="*/ 43 w 89"/>
                <a:gd name="T75" fmla="*/ 551 h 573"/>
                <a:gd name="T76" fmla="*/ 43 w 89"/>
                <a:gd name="T77" fmla="*/ 559 h 573"/>
                <a:gd name="T78" fmla="*/ 41 w 89"/>
                <a:gd name="T79" fmla="*/ 566 h 573"/>
                <a:gd name="T80" fmla="*/ 38 w 89"/>
                <a:gd name="T81" fmla="*/ 568 h 573"/>
                <a:gd name="T82" fmla="*/ 34 w 89"/>
                <a:gd name="T83" fmla="*/ 571 h 573"/>
                <a:gd name="T84" fmla="*/ 29 w 89"/>
                <a:gd name="T85" fmla="*/ 572 h 573"/>
                <a:gd name="T86" fmla="*/ 22 w 89"/>
                <a:gd name="T87" fmla="*/ 573 h 573"/>
                <a:gd name="T88" fmla="*/ 15 w 89"/>
                <a:gd name="T89" fmla="*/ 572 h 573"/>
                <a:gd name="T90" fmla="*/ 10 w 89"/>
                <a:gd name="T91" fmla="*/ 571 h 573"/>
                <a:gd name="T92" fmla="*/ 7 w 89"/>
                <a:gd name="T93" fmla="*/ 568 h 573"/>
                <a:gd name="T94" fmla="*/ 2 w 89"/>
                <a:gd name="T95" fmla="*/ 566 h 573"/>
                <a:gd name="T96" fmla="*/ 0 w 89"/>
                <a:gd name="T97" fmla="*/ 559 h 573"/>
                <a:gd name="T98" fmla="*/ 0 w 89"/>
                <a:gd name="T99" fmla="*/ 551 h 573"/>
                <a:gd name="T100" fmla="*/ 43 w 89"/>
                <a:gd name="T101" fmla="*/ 55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573">
                  <a:moveTo>
                    <a:pt x="45" y="17"/>
                  </a:moveTo>
                  <a:lnTo>
                    <a:pt x="48" y="10"/>
                  </a:lnTo>
                  <a:lnTo>
                    <a:pt x="51" y="3"/>
                  </a:lnTo>
                  <a:lnTo>
                    <a:pt x="54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5" y="6"/>
                  </a:lnTo>
                  <a:lnTo>
                    <a:pt x="88" y="10"/>
                  </a:lnTo>
                  <a:lnTo>
                    <a:pt x="89" y="17"/>
                  </a:lnTo>
                  <a:lnTo>
                    <a:pt x="88" y="24"/>
                  </a:lnTo>
                  <a:lnTo>
                    <a:pt x="45" y="17"/>
                  </a:lnTo>
                  <a:close/>
                  <a:moveTo>
                    <a:pt x="88" y="24"/>
                  </a:moveTo>
                  <a:lnTo>
                    <a:pt x="85" y="36"/>
                  </a:lnTo>
                  <a:lnTo>
                    <a:pt x="81" y="67"/>
                  </a:lnTo>
                  <a:lnTo>
                    <a:pt x="73" y="117"/>
                  </a:lnTo>
                  <a:lnTo>
                    <a:pt x="65" y="183"/>
                  </a:lnTo>
                  <a:lnTo>
                    <a:pt x="58" y="261"/>
                  </a:lnTo>
                  <a:lnTo>
                    <a:pt x="50" y="351"/>
                  </a:lnTo>
                  <a:lnTo>
                    <a:pt x="48" y="398"/>
                  </a:lnTo>
                  <a:lnTo>
                    <a:pt x="45" y="449"/>
                  </a:lnTo>
                  <a:lnTo>
                    <a:pt x="44" y="499"/>
                  </a:lnTo>
                  <a:lnTo>
                    <a:pt x="43" y="551"/>
                  </a:lnTo>
                  <a:lnTo>
                    <a:pt x="0" y="551"/>
                  </a:lnTo>
                  <a:lnTo>
                    <a:pt x="0" y="498"/>
                  </a:lnTo>
                  <a:lnTo>
                    <a:pt x="2" y="446"/>
                  </a:lnTo>
                  <a:lnTo>
                    <a:pt x="5" y="397"/>
                  </a:lnTo>
                  <a:lnTo>
                    <a:pt x="8" y="349"/>
                  </a:lnTo>
                  <a:lnTo>
                    <a:pt x="15" y="257"/>
                  </a:lnTo>
                  <a:lnTo>
                    <a:pt x="23" y="178"/>
                  </a:lnTo>
                  <a:lnTo>
                    <a:pt x="32" y="112"/>
                  </a:lnTo>
                  <a:lnTo>
                    <a:pt x="39" y="61"/>
                  </a:lnTo>
                  <a:lnTo>
                    <a:pt x="44" y="29"/>
                  </a:lnTo>
                  <a:lnTo>
                    <a:pt x="45" y="17"/>
                  </a:lnTo>
                  <a:lnTo>
                    <a:pt x="88" y="24"/>
                  </a:lnTo>
                  <a:close/>
                  <a:moveTo>
                    <a:pt x="43" y="551"/>
                  </a:moveTo>
                  <a:lnTo>
                    <a:pt x="43" y="559"/>
                  </a:lnTo>
                  <a:lnTo>
                    <a:pt x="41" y="566"/>
                  </a:lnTo>
                  <a:lnTo>
                    <a:pt x="38" y="568"/>
                  </a:lnTo>
                  <a:lnTo>
                    <a:pt x="34" y="571"/>
                  </a:lnTo>
                  <a:lnTo>
                    <a:pt x="29" y="572"/>
                  </a:lnTo>
                  <a:lnTo>
                    <a:pt x="22" y="573"/>
                  </a:lnTo>
                  <a:lnTo>
                    <a:pt x="15" y="572"/>
                  </a:lnTo>
                  <a:lnTo>
                    <a:pt x="10" y="571"/>
                  </a:lnTo>
                  <a:lnTo>
                    <a:pt x="7" y="568"/>
                  </a:lnTo>
                  <a:lnTo>
                    <a:pt x="2" y="566"/>
                  </a:lnTo>
                  <a:lnTo>
                    <a:pt x="0" y="559"/>
                  </a:lnTo>
                  <a:lnTo>
                    <a:pt x="0" y="551"/>
                  </a:lnTo>
                  <a:lnTo>
                    <a:pt x="43" y="55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5" name="Freeform 311">
              <a:extLst>
                <a:ext uri="{FF2B5EF4-FFF2-40B4-BE49-F238E27FC236}">
                  <a16:creationId xmlns:a16="http://schemas.microsoft.com/office/drawing/2014/main" id="{F2F25102-DA52-4C84-8D13-1F408B00A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" y="2606"/>
              <a:ext cx="64" cy="32"/>
            </a:xfrm>
            <a:custGeom>
              <a:avLst/>
              <a:gdLst>
                <a:gd name="T0" fmla="*/ 526 w 575"/>
                <a:gd name="T1" fmla="*/ 2 h 284"/>
                <a:gd name="T2" fmla="*/ 542 w 575"/>
                <a:gd name="T3" fmla="*/ 0 h 284"/>
                <a:gd name="T4" fmla="*/ 553 w 575"/>
                <a:gd name="T5" fmla="*/ 3 h 284"/>
                <a:gd name="T6" fmla="*/ 559 w 575"/>
                <a:gd name="T7" fmla="*/ 8 h 284"/>
                <a:gd name="T8" fmla="*/ 567 w 575"/>
                <a:gd name="T9" fmla="*/ 21 h 284"/>
                <a:gd name="T10" fmla="*/ 574 w 575"/>
                <a:gd name="T11" fmla="*/ 41 h 284"/>
                <a:gd name="T12" fmla="*/ 575 w 575"/>
                <a:gd name="T13" fmla="*/ 53 h 284"/>
                <a:gd name="T14" fmla="*/ 574 w 575"/>
                <a:gd name="T15" fmla="*/ 63 h 284"/>
                <a:gd name="T16" fmla="*/ 572 w 575"/>
                <a:gd name="T17" fmla="*/ 71 h 284"/>
                <a:gd name="T18" fmla="*/ 564 w 575"/>
                <a:gd name="T19" fmla="*/ 79 h 284"/>
                <a:gd name="T20" fmla="*/ 550 w 575"/>
                <a:gd name="T21" fmla="*/ 85 h 284"/>
                <a:gd name="T22" fmla="*/ 519 w 575"/>
                <a:gd name="T23" fmla="*/ 4 h 284"/>
                <a:gd name="T24" fmla="*/ 532 w 575"/>
                <a:gd name="T25" fmla="*/ 90 h 284"/>
                <a:gd name="T26" fmla="*/ 455 w 575"/>
                <a:gd name="T27" fmla="*/ 114 h 284"/>
                <a:gd name="T28" fmla="*/ 324 w 575"/>
                <a:gd name="T29" fmla="*/ 163 h 284"/>
                <a:gd name="T30" fmla="*/ 199 w 575"/>
                <a:gd name="T31" fmla="*/ 213 h 284"/>
                <a:gd name="T32" fmla="*/ 111 w 575"/>
                <a:gd name="T33" fmla="*/ 254 h 284"/>
                <a:gd name="T34" fmla="*/ 26 w 575"/>
                <a:gd name="T35" fmla="*/ 198 h 284"/>
                <a:gd name="T36" fmla="*/ 120 w 575"/>
                <a:gd name="T37" fmla="*/ 154 h 284"/>
                <a:gd name="T38" fmla="*/ 209 w 575"/>
                <a:gd name="T39" fmla="*/ 115 h 284"/>
                <a:gd name="T40" fmla="*/ 367 w 575"/>
                <a:gd name="T41" fmla="*/ 54 h 284"/>
                <a:gd name="T42" fmla="*/ 478 w 575"/>
                <a:gd name="T43" fmla="*/ 17 h 284"/>
                <a:gd name="T44" fmla="*/ 519 w 575"/>
                <a:gd name="T45" fmla="*/ 4 h 284"/>
                <a:gd name="T46" fmla="*/ 65 w 575"/>
                <a:gd name="T47" fmla="*/ 276 h 284"/>
                <a:gd name="T48" fmla="*/ 50 w 575"/>
                <a:gd name="T49" fmla="*/ 283 h 284"/>
                <a:gd name="T50" fmla="*/ 36 w 575"/>
                <a:gd name="T51" fmla="*/ 284 h 284"/>
                <a:gd name="T52" fmla="*/ 29 w 575"/>
                <a:gd name="T53" fmla="*/ 283 h 284"/>
                <a:gd name="T54" fmla="*/ 22 w 575"/>
                <a:gd name="T55" fmla="*/ 277 h 284"/>
                <a:gd name="T56" fmla="*/ 14 w 575"/>
                <a:gd name="T57" fmla="*/ 269 h 284"/>
                <a:gd name="T58" fmla="*/ 8 w 575"/>
                <a:gd name="T59" fmla="*/ 257 h 284"/>
                <a:gd name="T60" fmla="*/ 2 w 575"/>
                <a:gd name="T61" fmla="*/ 243 h 284"/>
                <a:gd name="T62" fmla="*/ 0 w 575"/>
                <a:gd name="T63" fmla="*/ 233 h 284"/>
                <a:gd name="T64" fmla="*/ 0 w 575"/>
                <a:gd name="T65" fmla="*/ 224 h 284"/>
                <a:gd name="T66" fmla="*/ 3 w 575"/>
                <a:gd name="T67" fmla="*/ 216 h 284"/>
                <a:gd name="T68" fmla="*/ 13 w 575"/>
                <a:gd name="T69" fmla="*/ 206 h 284"/>
                <a:gd name="T70" fmla="*/ 26 w 575"/>
                <a:gd name="T71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5" h="284">
                  <a:moveTo>
                    <a:pt x="519" y="4"/>
                  </a:moveTo>
                  <a:lnTo>
                    <a:pt x="526" y="2"/>
                  </a:lnTo>
                  <a:lnTo>
                    <a:pt x="535" y="1"/>
                  </a:lnTo>
                  <a:lnTo>
                    <a:pt x="542" y="0"/>
                  </a:lnTo>
                  <a:lnTo>
                    <a:pt x="550" y="2"/>
                  </a:lnTo>
                  <a:lnTo>
                    <a:pt x="553" y="3"/>
                  </a:lnTo>
                  <a:lnTo>
                    <a:pt x="556" y="6"/>
                  </a:lnTo>
                  <a:lnTo>
                    <a:pt x="559" y="8"/>
                  </a:lnTo>
                  <a:lnTo>
                    <a:pt x="562" y="11"/>
                  </a:lnTo>
                  <a:lnTo>
                    <a:pt x="567" y="21"/>
                  </a:lnTo>
                  <a:lnTo>
                    <a:pt x="572" y="33"/>
                  </a:lnTo>
                  <a:lnTo>
                    <a:pt x="574" y="41"/>
                  </a:lnTo>
                  <a:lnTo>
                    <a:pt x="575" y="48"/>
                  </a:lnTo>
                  <a:lnTo>
                    <a:pt x="575" y="53"/>
                  </a:lnTo>
                  <a:lnTo>
                    <a:pt x="575" y="59"/>
                  </a:lnTo>
                  <a:lnTo>
                    <a:pt x="574" y="63"/>
                  </a:lnTo>
                  <a:lnTo>
                    <a:pt x="573" y="67"/>
                  </a:lnTo>
                  <a:lnTo>
                    <a:pt x="572" y="71"/>
                  </a:lnTo>
                  <a:lnTo>
                    <a:pt x="570" y="74"/>
                  </a:lnTo>
                  <a:lnTo>
                    <a:pt x="564" y="79"/>
                  </a:lnTo>
                  <a:lnTo>
                    <a:pt x="557" y="82"/>
                  </a:lnTo>
                  <a:lnTo>
                    <a:pt x="550" y="85"/>
                  </a:lnTo>
                  <a:lnTo>
                    <a:pt x="543" y="88"/>
                  </a:lnTo>
                  <a:lnTo>
                    <a:pt x="519" y="4"/>
                  </a:lnTo>
                  <a:close/>
                  <a:moveTo>
                    <a:pt x="543" y="88"/>
                  </a:moveTo>
                  <a:lnTo>
                    <a:pt x="532" y="90"/>
                  </a:lnTo>
                  <a:lnTo>
                    <a:pt x="502" y="100"/>
                  </a:lnTo>
                  <a:lnTo>
                    <a:pt x="455" y="114"/>
                  </a:lnTo>
                  <a:lnTo>
                    <a:pt x="396" y="135"/>
                  </a:lnTo>
                  <a:lnTo>
                    <a:pt x="324" y="163"/>
                  </a:lnTo>
                  <a:lnTo>
                    <a:pt x="243" y="195"/>
                  </a:lnTo>
                  <a:lnTo>
                    <a:pt x="199" y="213"/>
                  </a:lnTo>
                  <a:lnTo>
                    <a:pt x="156" y="232"/>
                  </a:lnTo>
                  <a:lnTo>
                    <a:pt x="111" y="254"/>
                  </a:lnTo>
                  <a:lnTo>
                    <a:pt x="65" y="276"/>
                  </a:lnTo>
                  <a:lnTo>
                    <a:pt x="26" y="198"/>
                  </a:lnTo>
                  <a:lnTo>
                    <a:pt x="74" y="176"/>
                  </a:lnTo>
                  <a:lnTo>
                    <a:pt x="120" y="154"/>
                  </a:lnTo>
                  <a:lnTo>
                    <a:pt x="166" y="134"/>
                  </a:lnTo>
                  <a:lnTo>
                    <a:pt x="209" y="115"/>
                  </a:lnTo>
                  <a:lnTo>
                    <a:pt x="292" y="82"/>
                  </a:lnTo>
                  <a:lnTo>
                    <a:pt x="367" y="54"/>
                  </a:lnTo>
                  <a:lnTo>
                    <a:pt x="429" y="32"/>
                  </a:lnTo>
                  <a:lnTo>
                    <a:pt x="478" y="17"/>
                  </a:lnTo>
                  <a:lnTo>
                    <a:pt x="508" y="8"/>
                  </a:lnTo>
                  <a:lnTo>
                    <a:pt x="519" y="4"/>
                  </a:lnTo>
                  <a:lnTo>
                    <a:pt x="543" y="88"/>
                  </a:lnTo>
                  <a:close/>
                  <a:moveTo>
                    <a:pt x="65" y="276"/>
                  </a:moveTo>
                  <a:lnTo>
                    <a:pt x="57" y="279"/>
                  </a:lnTo>
                  <a:lnTo>
                    <a:pt x="50" y="283"/>
                  </a:lnTo>
                  <a:lnTo>
                    <a:pt x="43" y="284"/>
                  </a:lnTo>
                  <a:lnTo>
                    <a:pt x="36" y="284"/>
                  </a:lnTo>
                  <a:lnTo>
                    <a:pt x="32" y="284"/>
                  </a:lnTo>
                  <a:lnTo>
                    <a:pt x="29" y="283"/>
                  </a:lnTo>
                  <a:lnTo>
                    <a:pt x="25" y="281"/>
                  </a:lnTo>
                  <a:lnTo>
                    <a:pt x="22" y="277"/>
                  </a:lnTo>
                  <a:lnTo>
                    <a:pt x="19" y="274"/>
                  </a:lnTo>
                  <a:lnTo>
                    <a:pt x="14" y="269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4" y="251"/>
                  </a:lnTo>
                  <a:lnTo>
                    <a:pt x="2" y="243"/>
                  </a:lnTo>
                  <a:lnTo>
                    <a:pt x="1" y="237"/>
                  </a:lnTo>
                  <a:lnTo>
                    <a:pt x="0" y="233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1" y="220"/>
                  </a:lnTo>
                  <a:lnTo>
                    <a:pt x="3" y="216"/>
                  </a:lnTo>
                  <a:lnTo>
                    <a:pt x="8" y="211"/>
                  </a:lnTo>
                  <a:lnTo>
                    <a:pt x="13" y="206"/>
                  </a:lnTo>
                  <a:lnTo>
                    <a:pt x="20" y="203"/>
                  </a:lnTo>
                  <a:lnTo>
                    <a:pt x="26" y="198"/>
                  </a:lnTo>
                  <a:lnTo>
                    <a:pt x="65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6" name="Freeform 312">
              <a:extLst>
                <a:ext uri="{FF2B5EF4-FFF2-40B4-BE49-F238E27FC236}">
                  <a16:creationId xmlns:a16="http://schemas.microsoft.com/office/drawing/2014/main" id="{32679498-BB37-4BAB-B73E-2A28D4A4E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" y="2609"/>
              <a:ext cx="58" cy="27"/>
            </a:xfrm>
            <a:custGeom>
              <a:avLst/>
              <a:gdLst>
                <a:gd name="T0" fmla="*/ 501 w 530"/>
                <a:gd name="T1" fmla="*/ 1 h 239"/>
                <a:gd name="T2" fmla="*/ 510 w 530"/>
                <a:gd name="T3" fmla="*/ 0 h 239"/>
                <a:gd name="T4" fmla="*/ 517 w 530"/>
                <a:gd name="T5" fmla="*/ 0 h 239"/>
                <a:gd name="T6" fmla="*/ 520 w 530"/>
                <a:gd name="T7" fmla="*/ 3 h 239"/>
                <a:gd name="T8" fmla="*/ 523 w 530"/>
                <a:gd name="T9" fmla="*/ 5 h 239"/>
                <a:gd name="T10" fmla="*/ 527 w 530"/>
                <a:gd name="T11" fmla="*/ 10 h 239"/>
                <a:gd name="T12" fmla="*/ 529 w 530"/>
                <a:gd name="T13" fmla="*/ 17 h 239"/>
                <a:gd name="T14" fmla="*/ 530 w 530"/>
                <a:gd name="T15" fmla="*/ 24 h 239"/>
                <a:gd name="T16" fmla="*/ 530 w 530"/>
                <a:gd name="T17" fmla="*/ 29 h 239"/>
                <a:gd name="T18" fmla="*/ 529 w 530"/>
                <a:gd name="T19" fmla="*/ 34 h 239"/>
                <a:gd name="T20" fmla="*/ 528 w 530"/>
                <a:gd name="T21" fmla="*/ 36 h 239"/>
                <a:gd name="T22" fmla="*/ 521 w 530"/>
                <a:gd name="T23" fmla="*/ 40 h 239"/>
                <a:gd name="T24" fmla="*/ 514 w 530"/>
                <a:gd name="T25" fmla="*/ 42 h 239"/>
                <a:gd name="T26" fmla="*/ 501 w 530"/>
                <a:gd name="T27" fmla="*/ 1 h 239"/>
                <a:gd name="T28" fmla="*/ 514 w 530"/>
                <a:gd name="T29" fmla="*/ 42 h 239"/>
                <a:gd name="T30" fmla="*/ 502 w 530"/>
                <a:gd name="T31" fmla="*/ 47 h 239"/>
                <a:gd name="T32" fmla="*/ 472 w 530"/>
                <a:gd name="T33" fmla="*/ 56 h 239"/>
                <a:gd name="T34" fmla="*/ 426 w 530"/>
                <a:gd name="T35" fmla="*/ 71 h 239"/>
                <a:gd name="T36" fmla="*/ 365 w 530"/>
                <a:gd name="T37" fmla="*/ 92 h 239"/>
                <a:gd name="T38" fmla="*/ 293 w 530"/>
                <a:gd name="T39" fmla="*/ 119 h 239"/>
                <a:gd name="T40" fmla="*/ 211 w 530"/>
                <a:gd name="T41" fmla="*/ 152 h 239"/>
                <a:gd name="T42" fmla="*/ 169 w 530"/>
                <a:gd name="T43" fmla="*/ 170 h 239"/>
                <a:gd name="T44" fmla="*/ 123 w 530"/>
                <a:gd name="T45" fmla="*/ 190 h 239"/>
                <a:gd name="T46" fmla="*/ 79 w 530"/>
                <a:gd name="T47" fmla="*/ 211 h 239"/>
                <a:gd name="T48" fmla="*/ 32 w 530"/>
                <a:gd name="T49" fmla="*/ 234 h 239"/>
                <a:gd name="T50" fmla="*/ 13 w 530"/>
                <a:gd name="T51" fmla="*/ 195 h 239"/>
                <a:gd name="T52" fmla="*/ 60 w 530"/>
                <a:gd name="T53" fmla="*/ 172 h 239"/>
                <a:gd name="T54" fmla="*/ 105 w 530"/>
                <a:gd name="T55" fmla="*/ 151 h 239"/>
                <a:gd name="T56" fmla="*/ 151 w 530"/>
                <a:gd name="T57" fmla="*/ 130 h 239"/>
                <a:gd name="T58" fmla="*/ 195 w 530"/>
                <a:gd name="T59" fmla="*/ 112 h 239"/>
                <a:gd name="T60" fmla="*/ 277 w 530"/>
                <a:gd name="T61" fmla="*/ 79 h 239"/>
                <a:gd name="T62" fmla="*/ 352 w 530"/>
                <a:gd name="T63" fmla="*/ 52 h 239"/>
                <a:gd name="T64" fmla="*/ 414 w 530"/>
                <a:gd name="T65" fmla="*/ 30 h 239"/>
                <a:gd name="T66" fmla="*/ 460 w 530"/>
                <a:gd name="T67" fmla="*/ 15 h 239"/>
                <a:gd name="T68" fmla="*/ 490 w 530"/>
                <a:gd name="T69" fmla="*/ 5 h 239"/>
                <a:gd name="T70" fmla="*/ 501 w 530"/>
                <a:gd name="T71" fmla="*/ 1 h 239"/>
                <a:gd name="T72" fmla="*/ 514 w 530"/>
                <a:gd name="T73" fmla="*/ 42 h 239"/>
                <a:gd name="T74" fmla="*/ 32 w 530"/>
                <a:gd name="T75" fmla="*/ 234 h 239"/>
                <a:gd name="T76" fmla="*/ 24 w 530"/>
                <a:gd name="T77" fmla="*/ 238 h 239"/>
                <a:gd name="T78" fmla="*/ 18 w 530"/>
                <a:gd name="T79" fmla="*/ 239 h 239"/>
                <a:gd name="T80" fmla="*/ 14 w 530"/>
                <a:gd name="T81" fmla="*/ 238 h 239"/>
                <a:gd name="T82" fmla="*/ 10 w 530"/>
                <a:gd name="T83" fmla="*/ 234 h 239"/>
                <a:gd name="T84" fmla="*/ 7 w 530"/>
                <a:gd name="T85" fmla="*/ 231 h 239"/>
                <a:gd name="T86" fmla="*/ 3 w 530"/>
                <a:gd name="T87" fmla="*/ 223 h 239"/>
                <a:gd name="T88" fmla="*/ 1 w 530"/>
                <a:gd name="T89" fmla="*/ 217 h 239"/>
                <a:gd name="T90" fmla="*/ 0 w 530"/>
                <a:gd name="T91" fmla="*/ 212 h 239"/>
                <a:gd name="T92" fmla="*/ 0 w 530"/>
                <a:gd name="T93" fmla="*/ 208 h 239"/>
                <a:gd name="T94" fmla="*/ 1 w 530"/>
                <a:gd name="T95" fmla="*/ 204 h 239"/>
                <a:gd name="T96" fmla="*/ 7 w 530"/>
                <a:gd name="T97" fmla="*/ 199 h 239"/>
                <a:gd name="T98" fmla="*/ 13 w 530"/>
                <a:gd name="T99" fmla="*/ 195 h 239"/>
                <a:gd name="T100" fmla="*/ 32 w 530"/>
                <a:gd name="T101" fmla="*/ 23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0" h="239">
                  <a:moveTo>
                    <a:pt x="501" y="1"/>
                  </a:moveTo>
                  <a:lnTo>
                    <a:pt x="510" y="0"/>
                  </a:lnTo>
                  <a:lnTo>
                    <a:pt x="517" y="0"/>
                  </a:lnTo>
                  <a:lnTo>
                    <a:pt x="520" y="3"/>
                  </a:lnTo>
                  <a:lnTo>
                    <a:pt x="523" y="5"/>
                  </a:lnTo>
                  <a:lnTo>
                    <a:pt x="527" y="10"/>
                  </a:lnTo>
                  <a:lnTo>
                    <a:pt x="529" y="17"/>
                  </a:lnTo>
                  <a:lnTo>
                    <a:pt x="530" y="24"/>
                  </a:lnTo>
                  <a:lnTo>
                    <a:pt x="530" y="29"/>
                  </a:lnTo>
                  <a:lnTo>
                    <a:pt x="529" y="34"/>
                  </a:lnTo>
                  <a:lnTo>
                    <a:pt x="528" y="36"/>
                  </a:lnTo>
                  <a:lnTo>
                    <a:pt x="521" y="40"/>
                  </a:lnTo>
                  <a:lnTo>
                    <a:pt x="514" y="42"/>
                  </a:lnTo>
                  <a:lnTo>
                    <a:pt x="501" y="1"/>
                  </a:lnTo>
                  <a:close/>
                  <a:moveTo>
                    <a:pt x="514" y="42"/>
                  </a:moveTo>
                  <a:lnTo>
                    <a:pt x="502" y="47"/>
                  </a:lnTo>
                  <a:lnTo>
                    <a:pt x="472" y="56"/>
                  </a:lnTo>
                  <a:lnTo>
                    <a:pt x="426" y="71"/>
                  </a:lnTo>
                  <a:lnTo>
                    <a:pt x="365" y="92"/>
                  </a:lnTo>
                  <a:lnTo>
                    <a:pt x="293" y="119"/>
                  </a:lnTo>
                  <a:lnTo>
                    <a:pt x="211" y="152"/>
                  </a:lnTo>
                  <a:lnTo>
                    <a:pt x="169" y="170"/>
                  </a:lnTo>
                  <a:lnTo>
                    <a:pt x="123" y="190"/>
                  </a:lnTo>
                  <a:lnTo>
                    <a:pt x="79" y="211"/>
                  </a:lnTo>
                  <a:lnTo>
                    <a:pt x="32" y="234"/>
                  </a:lnTo>
                  <a:lnTo>
                    <a:pt x="13" y="195"/>
                  </a:lnTo>
                  <a:lnTo>
                    <a:pt x="60" y="172"/>
                  </a:lnTo>
                  <a:lnTo>
                    <a:pt x="105" y="151"/>
                  </a:lnTo>
                  <a:lnTo>
                    <a:pt x="151" y="130"/>
                  </a:lnTo>
                  <a:lnTo>
                    <a:pt x="195" y="112"/>
                  </a:lnTo>
                  <a:lnTo>
                    <a:pt x="277" y="79"/>
                  </a:lnTo>
                  <a:lnTo>
                    <a:pt x="352" y="52"/>
                  </a:lnTo>
                  <a:lnTo>
                    <a:pt x="414" y="30"/>
                  </a:lnTo>
                  <a:lnTo>
                    <a:pt x="460" y="15"/>
                  </a:lnTo>
                  <a:lnTo>
                    <a:pt x="490" y="5"/>
                  </a:lnTo>
                  <a:lnTo>
                    <a:pt x="501" y="1"/>
                  </a:lnTo>
                  <a:lnTo>
                    <a:pt x="514" y="42"/>
                  </a:lnTo>
                  <a:close/>
                  <a:moveTo>
                    <a:pt x="32" y="234"/>
                  </a:moveTo>
                  <a:lnTo>
                    <a:pt x="24" y="238"/>
                  </a:lnTo>
                  <a:lnTo>
                    <a:pt x="18" y="239"/>
                  </a:lnTo>
                  <a:lnTo>
                    <a:pt x="14" y="238"/>
                  </a:lnTo>
                  <a:lnTo>
                    <a:pt x="10" y="234"/>
                  </a:lnTo>
                  <a:lnTo>
                    <a:pt x="7" y="231"/>
                  </a:lnTo>
                  <a:lnTo>
                    <a:pt x="3" y="223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1" y="204"/>
                  </a:lnTo>
                  <a:lnTo>
                    <a:pt x="7" y="199"/>
                  </a:lnTo>
                  <a:lnTo>
                    <a:pt x="13" y="195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7" name="Freeform 313">
              <a:extLst>
                <a:ext uri="{FF2B5EF4-FFF2-40B4-BE49-F238E27FC236}">
                  <a16:creationId xmlns:a16="http://schemas.microsoft.com/office/drawing/2014/main" id="{121B6091-DD4A-46DD-BCE4-3FF2F4C89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" y="2535"/>
              <a:ext cx="66" cy="25"/>
            </a:xfrm>
            <a:custGeom>
              <a:avLst/>
              <a:gdLst>
                <a:gd name="T0" fmla="*/ 552 w 596"/>
                <a:gd name="T1" fmla="*/ 1 h 225"/>
                <a:gd name="T2" fmla="*/ 568 w 596"/>
                <a:gd name="T3" fmla="*/ 1 h 225"/>
                <a:gd name="T4" fmla="*/ 579 w 596"/>
                <a:gd name="T5" fmla="*/ 4 h 225"/>
                <a:gd name="T6" fmla="*/ 584 w 596"/>
                <a:gd name="T7" fmla="*/ 10 h 225"/>
                <a:gd name="T8" fmla="*/ 592 w 596"/>
                <a:gd name="T9" fmla="*/ 23 h 225"/>
                <a:gd name="T10" fmla="*/ 596 w 596"/>
                <a:gd name="T11" fmla="*/ 44 h 225"/>
                <a:gd name="T12" fmla="*/ 596 w 596"/>
                <a:gd name="T13" fmla="*/ 57 h 225"/>
                <a:gd name="T14" fmla="*/ 594 w 596"/>
                <a:gd name="T15" fmla="*/ 65 h 225"/>
                <a:gd name="T16" fmla="*/ 591 w 596"/>
                <a:gd name="T17" fmla="*/ 73 h 225"/>
                <a:gd name="T18" fmla="*/ 583 w 596"/>
                <a:gd name="T19" fmla="*/ 80 h 225"/>
                <a:gd name="T20" fmla="*/ 568 w 596"/>
                <a:gd name="T21" fmla="*/ 85 h 225"/>
                <a:gd name="T22" fmla="*/ 544 w 596"/>
                <a:gd name="T23" fmla="*/ 2 h 225"/>
                <a:gd name="T24" fmla="*/ 549 w 596"/>
                <a:gd name="T25" fmla="*/ 89 h 225"/>
                <a:gd name="T26" fmla="*/ 469 w 596"/>
                <a:gd name="T27" fmla="*/ 105 h 225"/>
                <a:gd name="T28" fmla="*/ 330 w 596"/>
                <a:gd name="T29" fmla="*/ 139 h 225"/>
                <a:gd name="T30" fmla="*/ 200 w 596"/>
                <a:gd name="T31" fmla="*/ 175 h 225"/>
                <a:gd name="T32" fmla="*/ 106 w 596"/>
                <a:gd name="T33" fmla="*/ 204 h 225"/>
                <a:gd name="T34" fmla="*/ 31 w 596"/>
                <a:gd name="T35" fmla="*/ 140 h 225"/>
                <a:gd name="T36" fmla="*/ 129 w 596"/>
                <a:gd name="T37" fmla="*/ 108 h 225"/>
                <a:gd name="T38" fmla="*/ 222 w 596"/>
                <a:gd name="T39" fmla="*/ 79 h 225"/>
                <a:gd name="T40" fmla="*/ 386 w 596"/>
                <a:gd name="T41" fmla="*/ 37 h 225"/>
                <a:gd name="T42" fmla="*/ 501 w 596"/>
                <a:gd name="T43" fmla="*/ 11 h 225"/>
                <a:gd name="T44" fmla="*/ 544 w 596"/>
                <a:gd name="T45" fmla="*/ 2 h 225"/>
                <a:gd name="T46" fmla="*/ 59 w 596"/>
                <a:gd name="T47" fmla="*/ 221 h 225"/>
                <a:gd name="T48" fmla="*/ 44 w 596"/>
                <a:gd name="T49" fmla="*/ 225 h 225"/>
                <a:gd name="T50" fmla="*/ 30 w 596"/>
                <a:gd name="T51" fmla="*/ 225 h 225"/>
                <a:gd name="T52" fmla="*/ 23 w 596"/>
                <a:gd name="T53" fmla="*/ 222 h 225"/>
                <a:gd name="T54" fmla="*/ 17 w 596"/>
                <a:gd name="T55" fmla="*/ 216 h 225"/>
                <a:gd name="T56" fmla="*/ 10 w 596"/>
                <a:gd name="T57" fmla="*/ 207 h 225"/>
                <a:gd name="T58" fmla="*/ 4 w 596"/>
                <a:gd name="T59" fmla="*/ 194 h 225"/>
                <a:gd name="T60" fmla="*/ 0 w 596"/>
                <a:gd name="T61" fmla="*/ 181 h 225"/>
                <a:gd name="T62" fmla="*/ 0 w 596"/>
                <a:gd name="T63" fmla="*/ 169 h 225"/>
                <a:gd name="T64" fmla="*/ 1 w 596"/>
                <a:gd name="T65" fmla="*/ 161 h 225"/>
                <a:gd name="T66" fmla="*/ 4 w 596"/>
                <a:gd name="T67" fmla="*/ 154 h 225"/>
                <a:gd name="T68" fmla="*/ 17 w 596"/>
                <a:gd name="T69" fmla="*/ 145 h 225"/>
                <a:gd name="T70" fmla="*/ 31 w 596"/>
                <a:gd name="T71" fmla="*/ 14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6" h="225">
                  <a:moveTo>
                    <a:pt x="544" y="2"/>
                  </a:moveTo>
                  <a:lnTo>
                    <a:pt x="552" y="1"/>
                  </a:lnTo>
                  <a:lnTo>
                    <a:pt x="560" y="0"/>
                  </a:lnTo>
                  <a:lnTo>
                    <a:pt x="568" y="1"/>
                  </a:lnTo>
                  <a:lnTo>
                    <a:pt x="574" y="2"/>
                  </a:lnTo>
                  <a:lnTo>
                    <a:pt x="579" y="4"/>
                  </a:lnTo>
                  <a:lnTo>
                    <a:pt x="582" y="7"/>
                  </a:lnTo>
                  <a:lnTo>
                    <a:pt x="584" y="10"/>
                  </a:lnTo>
                  <a:lnTo>
                    <a:pt x="588" y="13"/>
                  </a:lnTo>
                  <a:lnTo>
                    <a:pt x="592" y="23"/>
                  </a:lnTo>
                  <a:lnTo>
                    <a:pt x="595" y="37"/>
                  </a:lnTo>
                  <a:lnTo>
                    <a:pt x="596" y="44"/>
                  </a:lnTo>
                  <a:lnTo>
                    <a:pt x="596" y="51"/>
                  </a:lnTo>
                  <a:lnTo>
                    <a:pt x="596" y="57"/>
                  </a:lnTo>
                  <a:lnTo>
                    <a:pt x="596" y="61"/>
                  </a:lnTo>
                  <a:lnTo>
                    <a:pt x="594" y="65"/>
                  </a:lnTo>
                  <a:lnTo>
                    <a:pt x="593" y="70"/>
                  </a:lnTo>
                  <a:lnTo>
                    <a:pt x="591" y="73"/>
                  </a:lnTo>
                  <a:lnTo>
                    <a:pt x="589" y="75"/>
                  </a:lnTo>
                  <a:lnTo>
                    <a:pt x="583" y="80"/>
                  </a:lnTo>
                  <a:lnTo>
                    <a:pt x="575" y="83"/>
                  </a:lnTo>
                  <a:lnTo>
                    <a:pt x="568" y="85"/>
                  </a:lnTo>
                  <a:lnTo>
                    <a:pt x="560" y="86"/>
                  </a:lnTo>
                  <a:lnTo>
                    <a:pt x="544" y="2"/>
                  </a:lnTo>
                  <a:close/>
                  <a:moveTo>
                    <a:pt x="560" y="86"/>
                  </a:moveTo>
                  <a:lnTo>
                    <a:pt x="549" y="89"/>
                  </a:lnTo>
                  <a:lnTo>
                    <a:pt x="518" y="95"/>
                  </a:lnTo>
                  <a:lnTo>
                    <a:pt x="469" y="105"/>
                  </a:lnTo>
                  <a:lnTo>
                    <a:pt x="406" y="120"/>
                  </a:lnTo>
                  <a:lnTo>
                    <a:pt x="330" y="139"/>
                  </a:lnTo>
                  <a:lnTo>
                    <a:pt x="246" y="161"/>
                  </a:lnTo>
                  <a:lnTo>
                    <a:pt x="200" y="175"/>
                  </a:lnTo>
                  <a:lnTo>
                    <a:pt x="154" y="190"/>
                  </a:lnTo>
                  <a:lnTo>
                    <a:pt x="106" y="204"/>
                  </a:lnTo>
                  <a:lnTo>
                    <a:pt x="59" y="221"/>
                  </a:lnTo>
                  <a:lnTo>
                    <a:pt x="31" y="140"/>
                  </a:lnTo>
                  <a:lnTo>
                    <a:pt x="80" y="123"/>
                  </a:lnTo>
                  <a:lnTo>
                    <a:pt x="129" y="108"/>
                  </a:lnTo>
                  <a:lnTo>
                    <a:pt x="175" y="93"/>
                  </a:lnTo>
                  <a:lnTo>
                    <a:pt x="222" y="79"/>
                  </a:lnTo>
                  <a:lnTo>
                    <a:pt x="309" y="55"/>
                  </a:lnTo>
                  <a:lnTo>
                    <a:pt x="386" y="37"/>
                  </a:lnTo>
                  <a:lnTo>
                    <a:pt x="451" y="22"/>
                  </a:lnTo>
                  <a:lnTo>
                    <a:pt x="501" y="11"/>
                  </a:lnTo>
                  <a:lnTo>
                    <a:pt x="533" y="4"/>
                  </a:lnTo>
                  <a:lnTo>
                    <a:pt x="544" y="2"/>
                  </a:lnTo>
                  <a:lnTo>
                    <a:pt x="560" y="86"/>
                  </a:lnTo>
                  <a:close/>
                  <a:moveTo>
                    <a:pt x="59" y="221"/>
                  </a:moveTo>
                  <a:lnTo>
                    <a:pt x="52" y="223"/>
                  </a:lnTo>
                  <a:lnTo>
                    <a:pt x="44" y="225"/>
                  </a:lnTo>
                  <a:lnTo>
                    <a:pt x="37" y="225"/>
                  </a:lnTo>
                  <a:lnTo>
                    <a:pt x="30" y="225"/>
                  </a:lnTo>
                  <a:lnTo>
                    <a:pt x="27" y="224"/>
                  </a:lnTo>
                  <a:lnTo>
                    <a:pt x="23" y="222"/>
                  </a:lnTo>
                  <a:lnTo>
                    <a:pt x="20" y="220"/>
                  </a:lnTo>
                  <a:lnTo>
                    <a:pt x="17" y="216"/>
                  </a:lnTo>
                  <a:lnTo>
                    <a:pt x="12" y="212"/>
                  </a:lnTo>
                  <a:lnTo>
                    <a:pt x="10" y="207"/>
                  </a:lnTo>
                  <a:lnTo>
                    <a:pt x="7" y="201"/>
                  </a:lnTo>
                  <a:lnTo>
                    <a:pt x="4" y="194"/>
                  </a:lnTo>
                  <a:lnTo>
                    <a:pt x="2" y="187"/>
                  </a:lnTo>
                  <a:lnTo>
                    <a:pt x="0" y="181"/>
                  </a:lnTo>
                  <a:lnTo>
                    <a:pt x="0" y="175"/>
                  </a:lnTo>
                  <a:lnTo>
                    <a:pt x="0" y="169"/>
                  </a:lnTo>
                  <a:lnTo>
                    <a:pt x="0" y="164"/>
                  </a:lnTo>
                  <a:lnTo>
                    <a:pt x="1" y="161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10" y="149"/>
                  </a:lnTo>
                  <a:lnTo>
                    <a:pt x="17" y="145"/>
                  </a:lnTo>
                  <a:lnTo>
                    <a:pt x="24" y="142"/>
                  </a:lnTo>
                  <a:lnTo>
                    <a:pt x="31" y="140"/>
                  </a:lnTo>
                  <a:lnTo>
                    <a:pt x="59" y="22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8" name="Freeform 314">
              <a:extLst>
                <a:ext uri="{FF2B5EF4-FFF2-40B4-BE49-F238E27FC236}">
                  <a16:creationId xmlns:a16="http://schemas.microsoft.com/office/drawing/2014/main" id="{776E9BBB-93DF-4F75-8ED7-03BB0F52C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" y="2538"/>
              <a:ext cx="61" cy="20"/>
            </a:xfrm>
            <a:custGeom>
              <a:avLst/>
              <a:gdLst>
                <a:gd name="T0" fmla="*/ 526 w 551"/>
                <a:gd name="T1" fmla="*/ 1 h 181"/>
                <a:gd name="T2" fmla="*/ 534 w 551"/>
                <a:gd name="T3" fmla="*/ 0 h 181"/>
                <a:gd name="T4" fmla="*/ 540 w 551"/>
                <a:gd name="T5" fmla="*/ 1 h 181"/>
                <a:gd name="T6" fmla="*/ 544 w 551"/>
                <a:gd name="T7" fmla="*/ 4 h 181"/>
                <a:gd name="T8" fmla="*/ 546 w 551"/>
                <a:gd name="T9" fmla="*/ 7 h 181"/>
                <a:gd name="T10" fmla="*/ 548 w 551"/>
                <a:gd name="T11" fmla="*/ 11 h 181"/>
                <a:gd name="T12" fmla="*/ 550 w 551"/>
                <a:gd name="T13" fmla="*/ 18 h 181"/>
                <a:gd name="T14" fmla="*/ 551 w 551"/>
                <a:gd name="T15" fmla="*/ 26 h 181"/>
                <a:gd name="T16" fmla="*/ 550 w 551"/>
                <a:gd name="T17" fmla="*/ 31 h 181"/>
                <a:gd name="T18" fmla="*/ 549 w 551"/>
                <a:gd name="T19" fmla="*/ 35 h 181"/>
                <a:gd name="T20" fmla="*/ 547 w 551"/>
                <a:gd name="T21" fmla="*/ 38 h 181"/>
                <a:gd name="T22" fmla="*/ 540 w 551"/>
                <a:gd name="T23" fmla="*/ 41 h 181"/>
                <a:gd name="T24" fmla="*/ 534 w 551"/>
                <a:gd name="T25" fmla="*/ 43 h 181"/>
                <a:gd name="T26" fmla="*/ 526 w 551"/>
                <a:gd name="T27" fmla="*/ 1 h 181"/>
                <a:gd name="T28" fmla="*/ 534 w 551"/>
                <a:gd name="T29" fmla="*/ 43 h 181"/>
                <a:gd name="T30" fmla="*/ 523 w 551"/>
                <a:gd name="T31" fmla="*/ 46 h 181"/>
                <a:gd name="T32" fmla="*/ 490 w 551"/>
                <a:gd name="T33" fmla="*/ 51 h 181"/>
                <a:gd name="T34" fmla="*/ 442 w 551"/>
                <a:gd name="T35" fmla="*/ 63 h 181"/>
                <a:gd name="T36" fmla="*/ 378 w 551"/>
                <a:gd name="T37" fmla="*/ 78 h 181"/>
                <a:gd name="T38" fmla="*/ 302 w 551"/>
                <a:gd name="T39" fmla="*/ 97 h 181"/>
                <a:gd name="T40" fmla="*/ 216 w 551"/>
                <a:gd name="T41" fmla="*/ 119 h 181"/>
                <a:gd name="T42" fmla="*/ 171 w 551"/>
                <a:gd name="T43" fmla="*/ 132 h 181"/>
                <a:gd name="T44" fmla="*/ 124 w 551"/>
                <a:gd name="T45" fmla="*/ 146 h 181"/>
                <a:gd name="T46" fmla="*/ 77 w 551"/>
                <a:gd name="T47" fmla="*/ 162 h 181"/>
                <a:gd name="T48" fmla="*/ 29 w 551"/>
                <a:gd name="T49" fmla="*/ 179 h 181"/>
                <a:gd name="T50" fmla="*/ 16 w 551"/>
                <a:gd name="T51" fmla="*/ 138 h 181"/>
                <a:gd name="T52" fmla="*/ 63 w 551"/>
                <a:gd name="T53" fmla="*/ 121 h 181"/>
                <a:gd name="T54" fmla="*/ 112 w 551"/>
                <a:gd name="T55" fmla="*/ 106 h 181"/>
                <a:gd name="T56" fmla="*/ 159 w 551"/>
                <a:gd name="T57" fmla="*/ 91 h 181"/>
                <a:gd name="T58" fmla="*/ 205 w 551"/>
                <a:gd name="T59" fmla="*/ 78 h 181"/>
                <a:gd name="T60" fmla="*/ 292 w 551"/>
                <a:gd name="T61" fmla="*/ 55 h 181"/>
                <a:gd name="T62" fmla="*/ 368 w 551"/>
                <a:gd name="T63" fmla="*/ 36 h 181"/>
                <a:gd name="T64" fmla="*/ 433 w 551"/>
                <a:gd name="T65" fmla="*/ 20 h 181"/>
                <a:gd name="T66" fmla="*/ 483 w 551"/>
                <a:gd name="T67" fmla="*/ 10 h 181"/>
                <a:gd name="T68" fmla="*/ 515 w 551"/>
                <a:gd name="T69" fmla="*/ 4 h 181"/>
                <a:gd name="T70" fmla="*/ 526 w 551"/>
                <a:gd name="T71" fmla="*/ 1 h 181"/>
                <a:gd name="T72" fmla="*/ 534 w 551"/>
                <a:gd name="T73" fmla="*/ 43 h 181"/>
                <a:gd name="T74" fmla="*/ 29 w 551"/>
                <a:gd name="T75" fmla="*/ 179 h 181"/>
                <a:gd name="T76" fmla="*/ 21 w 551"/>
                <a:gd name="T77" fmla="*/ 181 h 181"/>
                <a:gd name="T78" fmla="*/ 15 w 551"/>
                <a:gd name="T79" fmla="*/ 181 h 181"/>
                <a:gd name="T80" fmla="*/ 11 w 551"/>
                <a:gd name="T81" fmla="*/ 179 h 181"/>
                <a:gd name="T82" fmla="*/ 8 w 551"/>
                <a:gd name="T83" fmla="*/ 176 h 181"/>
                <a:gd name="T84" fmla="*/ 5 w 551"/>
                <a:gd name="T85" fmla="*/ 172 h 181"/>
                <a:gd name="T86" fmla="*/ 2 w 551"/>
                <a:gd name="T87" fmla="*/ 165 h 181"/>
                <a:gd name="T88" fmla="*/ 0 w 551"/>
                <a:gd name="T89" fmla="*/ 159 h 181"/>
                <a:gd name="T90" fmla="*/ 0 w 551"/>
                <a:gd name="T91" fmla="*/ 153 h 181"/>
                <a:gd name="T92" fmla="*/ 0 w 551"/>
                <a:gd name="T93" fmla="*/ 148 h 181"/>
                <a:gd name="T94" fmla="*/ 2 w 551"/>
                <a:gd name="T95" fmla="*/ 144 h 181"/>
                <a:gd name="T96" fmla="*/ 8 w 551"/>
                <a:gd name="T97" fmla="*/ 140 h 181"/>
                <a:gd name="T98" fmla="*/ 16 w 551"/>
                <a:gd name="T99" fmla="*/ 138 h 181"/>
                <a:gd name="T100" fmla="*/ 29 w 551"/>
                <a:gd name="T101" fmla="*/ 17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1" h="181">
                  <a:moveTo>
                    <a:pt x="526" y="1"/>
                  </a:moveTo>
                  <a:lnTo>
                    <a:pt x="534" y="0"/>
                  </a:lnTo>
                  <a:lnTo>
                    <a:pt x="540" y="1"/>
                  </a:lnTo>
                  <a:lnTo>
                    <a:pt x="544" y="4"/>
                  </a:lnTo>
                  <a:lnTo>
                    <a:pt x="546" y="7"/>
                  </a:lnTo>
                  <a:lnTo>
                    <a:pt x="548" y="11"/>
                  </a:lnTo>
                  <a:lnTo>
                    <a:pt x="550" y="18"/>
                  </a:lnTo>
                  <a:lnTo>
                    <a:pt x="551" y="26"/>
                  </a:lnTo>
                  <a:lnTo>
                    <a:pt x="550" y="31"/>
                  </a:lnTo>
                  <a:lnTo>
                    <a:pt x="549" y="35"/>
                  </a:lnTo>
                  <a:lnTo>
                    <a:pt x="547" y="38"/>
                  </a:lnTo>
                  <a:lnTo>
                    <a:pt x="540" y="41"/>
                  </a:lnTo>
                  <a:lnTo>
                    <a:pt x="534" y="43"/>
                  </a:lnTo>
                  <a:lnTo>
                    <a:pt x="526" y="1"/>
                  </a:lnTo>
                  <a:close/>
                  <a:moveTo>
                    <a:pt x="534" y="43"/>
                  </a:moveTo>
                  <a:lnTo>
                    <a:pt x="523" y="46"/>
                  </a:lnTo>
                  <a:lnTo>
                    <a:pt x="490" y="51"/>
                  </a:lnTo>
                  <a:lnTo>
                    <a:pt x="442" y="63"/>
                  </a:lnTo>
                  <a:lnTo>
                    <a:pt x="378" y="78"/>
                  </a:lnTo>
                  <a:lnTo>
                    <a:pt x="302" y="97"/>
                  </a:lnTo>
                  <a:lnTo>
                    <a:pt x="216" y="119"/>
                  </a:lnTo>
                  <a:lnTo>
                    <a:pt x="171" y="132"/>
                  </a:lnTo>
                  <a:lnTo>
                    <a:pt x="124" y="146"/>
                  </a:lnTo>
                  <a:lnTo>
                    <a:pt x="77" y="162"/>
                  </a:lnTo>
                  <a:lnTo>
                    <a:pt x="29" y="179"/>
                  </a:lnTo>
                  <a:lnTo>
                    <a:pt x="16" y="138"/>
                  </a:lnTo>
                  <a:lnTo>
                    <a:pt x="63" y="121"/>
                  </a:lnTo>
                  <a:lnTo>
                    <a:pt x="112" y="106"/>
                  </a:lnTo>
                  <a:lnTo>
                    <a:pt x="159" y="91"/>
                  </a:lnTo>
                  <a:lnTo>
                    <a:pt x="205" y="78"/>
                  </a:lnTo>
                  <a:lnTo>
                    <a:pt x="292" y="55"/>
                  </a:lnTo>
                  <a:lnTo>
                    <a:pt x="368" y="36"/>
                  </a:lnTo>
                  <a:lnTo>
                    <a:pt x="433" y="20"/>
                  </a:lnTo>
                  <a:lnTo>
                    <a:pt x="483" y="10"/>
                  </a:lnTo>
                  <a:lnTo>
                    <a:pt x="515" y="4"/>
                  </a:lnTo>
                  <a:lnTo>
                    <a:pt x="526" y="1"/>
                  </a:lnTo>
                  <a:lnTo>
                    <a:pt x="534" y="43"/>
                  </a:lnTo>
                  <a:close/>
                  <a:moveTo>
                    <a:pt x="29" y="179"/>
                  </a:moveTo>
                  <a:lnTo>
                    <a:pt x="21" y="181"/>
                  </a:lnTo>
                  <a:lnTo>
                    <a:pt x="15" y="181"/>
                  </a:lnTo>
                  <a:lnTo>
                    <a:pt x="11" y="179"/>
                  </a:lnTo>
                  <a:lnTo>
                    <a:pt x="8" y="176"/>
                  </a:lnTo>
                  <a:lnTo>
                    <a:pt x="5" y="172"/>
                  </a:lnTo>
                  <a:lnTo>
                    <a:pt x="2" y="165"/>
                  </a:lnTo>
                  <a:lnTo>
                    <a:pt x="0" y="159"/>
                  </a:lnTo>
                  <a:lnTo>
                    <a:pt x="0" y="153"/>
                  </a:lnTo>
                  <a:lnTo>
                    <a:pt x="0" y="148"/>
                  </a:lnTo>
                  <a:lnTo>
                    <a:pt x="2" y="144"/>
                  </a:lnTo>
                  <a:lnTo>
                    <a:pt x="8" y="140"/>
                  </a:lnTo>
                  <a:lnTo>
                    <a:pt x="16" y="138"/>
                  </a:lnTo>
                  <a:lnTo>
                    <a:pt x="29" y="179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39" name="Freeform 315">
              <a:extLst>
                <a:ext uri="{FF2B5EF4-FFF2-40B4-BE49-F238E27FC236}">
                  <a16:creationId xmlns:a16="http://schemas.microsoft.com/office/drawing/2014/main" id="{0D5F1ACC-769F-4663-B7C8-9015C3662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" y="2471"/>
              <a:ext cx="65" cy="30"/>
            </a:xfrm>
            <a:custGeom>
              <a:avLst/>
              <a:gdLst>
                <a:gd name="T0" fmla="*/ 539 w 586"/>
                <a:gd name="T1" fmla="*/ 3 h 273"/>
                <a:gd name="T2" fmla="*/ 555 w 586"/>
                <a:gd name="T3" fmla="*/ 0 h 273"/>
                <a:gd name="T4" fmla="*/ 565 w 586"/>
                <a:gd name="T5" fmla="*/ 4 h 273"/>
                <a:gd name="T6" fmla="*/ 572 w 586"/>
                <a:gd name="T7" fmla="*/ 8 h 273"/>
                <a:gd name="T8" fmla="*/ 577 w 586"/>
                <a:gd name="T9" fmla="*/ 17 h 273"/>
                <a:gd name="T10" fmla="*/ 582 w 586"/>
                <a:gd name="T11" fmla="*/ 28 h 273"/>
                <a:gd name="T12" fmla="*/ 586 w 586"/>
                <a:gd name="T13" fmla="*/ 50 h 273"/>
                <a:gd name="T14" fmla="*/ 585 w 586"/>
                <a:gd name="T15" fmla="*/ 65 h 273"/>
                <a:gd name="T16" fmla="*/ 582 w 586"/>
                <a:gd name="T17" fmla="*/ 73 h 273"/>
                <a:gd name="T18" fmla="*/ 574 w 586"/>
                <a:gd name="T19" fmla="*/ 80 h 273"/>
                <a:gd name="T20" fmla="*/ 561 w 586"/>
                <a:gd name="T21" fmla="*/ 86 h 273"/>
                <a:gd name="T22" fmla="*/ 532 w 586"/>
                <a:gd name="T23" fmla="*/ 4 h 273"/>
                <a:gd name="T24" fmla="*/ 542 w 586"/>
                <a:gd name="T25" fmla="*/ 90 h 273"/>
                <a:gd name="T26" fmla="*/ 465 w 586"/>
                <a:gd name="T27" fmla="*/ 111 h 273"/>
                <a:gd name="T28" fmla="*/ 369 w 586"/>
                <a:gd name="T29" fmla="*/ 142 h 273"/>
                <a:gd name="T30" fmla="*/ 291 w 586"/>
                <a:gd name="T31" fmla="*/ 170 h 273"/>
                <a:gd name="T32" fmla="*/ 205 w 586"/>
                <a:gd name="T33" fmla="*/ 203 h 273"/>
                <a:gd name="T34" fmla="*/ 112 w 586"/>
                <a:gd name="T35" fmla="*/ 243 h 273"/>
                <a:gd name="T36" fmla="*/ 27 w 586"/>
                <a:gd name="T37" fmla="*/ 188 h 273"/>
                <a:gd name="T38" fmla="*/ 125 w 586"/>
                <a:gd name="T39" fmla="*/ 143 h 273"/>
                <a:gd name="T40" fmla="*/ 217 w 586"/>
                <a:gd name="T41" fmla="*/ 106 h 273"/>
                <a:gd name="T42" fmla="*/ 302 w 586"/>
                <a:gd name="T43" fmla="*/ 75 h 273"/>
                <a:gd name="T44" fmla="*/ 378 w 586"/>
                <a:gd name="T45" fmla="*/ 49 h 273"/>
                <a:gd name="T46" fmla="*/ 490 w 586"/>
                <a:gd name="T47" fmla="*/ 15 h 273"/>
                <a:gd name="T48" fmla="*/ 532 w 586"/>
                <a:gd name="T49" fmla="*/ 4 h 273"/>
                <a:gd name="T50" fmla="*/ 64 w 586"/>
                <a:gd name="T51" fmla="*/ 265 h 273"/>
                <a:gd name="T52" fmla="*/ 50 w 586"/>
                <a:gd name="T53" fmla="*/ 271 h 273"/>
                <a:gd name="T54" fmla="*/ 35 w 586"/>
                <a:gd name="T55" fmla="*/ 273 h 273"/>
                <a:gd name="T56" fmla="*/ 29 w 586"/>
                <a:gd name="T57" fmla="*/ 271 h 273"/>
                <a:gd name="T58" fmla="*/ 21 w 586"/>
                <a:gd name="T59" fmla="*/ 265 h 273"/>
                <a:gd name="T60" fmla="*/ 14 w 586"/>
                <a:gd name="T61" fmla="*/ 258 h 273"/>
                <a:gd name="T62" fmla="*/ 7 w 586"/>
                <a:gd name="T63" fmla="*/ 245 h 273"/>
                <a:gd name="T64" fmla="*/ 2 w 586"/>
                <a:gd name="T65" fmla="*/ 232 h 273"/>
                <a:gd name="T66" fmla="*/ 0 w 586"/>
                <a:gd name="T67" fmla="*/ 221 h 273"/>
                <a:gd name="T68" fmla="*/ 1 w 586"/>
                <a:gd name="T69" fmla="*/ 213 h 273"/>
                <a:gd name="T70" fmla="*/ 3 w 586"/>
                <a:gd name="T71" fmla="*/ 205 h 273"/>
                <a:gd name="T72" fmla="*/ 14 w 586"/>
                <a:gd name="T73" fmla="*/ 195 h 273"/>
                <a:gd name="T74" fmla="*/ 27 w 586"/>
                <a:gd name="T75" fmla="*/ 18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86" h="273">
                  <a:moveTo>
                    <a:pt x="532" y="4"/>
                  </a:moveTo>
                  <a:lnTo>
                    <a:pt x="539" y="3"/>
                  </a:lnTo>
                  <a:lnTo>
                    <a:pt x="547" y="2"/>
                  </a:lnTo>
                  <a:lnTo>
                    <a:pt x="555" y="0"/>
                  </a:lnTo>
                  <a:lnTo>
                    <a:pt x="562" y="3"/>
                  </a:lnTo>
                  <a:lnTo>
                    <a:pt x="565" y="4"/>
                  </a:lnTo>
                  <a:lnTo>
                    <a:pt x="568" y="6"/>
                  </a:lnTo>
                  <a:lnTo>
                    <a:pt x="572" y="8"/>
                  </a:lnTo>
                  <a:lnTo>
                    <a:pt x="574" y="13"/>
                  </a:lnTo>
                  <a:lnTo>
                    <a:pt x="577" y="17"/>
                  </a:lnTo>
                  <a:lnTo>
                    <a:pt x="580" y="22"/>
                  </a:lnTo>
                  <a:lnTo>
                    <a:pt x="582" y="28"/>
                  </a:lnTo>
                  <a:lnTo>
                    <a:pt x="584" y="36"/>
                  </a:lnTo>
                  <a:lnTo>
                    <a:pt x="586" y="50"/>
                  </a:lnTo>
                  <a:lnTo>
                    <a:pt x="586" y="60"/>
                  </a:lnTo>
                  <a:lnTo>
                    <a:pt x="585" y="65"/>
                  </a:lnTo>
                  <a:lnTo>
                    <a:pt x="584" y="69"/>
                  </a:lnTo>
                  <a:lnTo>
                    <a:pt x="582" y="73"/>
                  </a:lnTo>
                  <a:lnTo>
                    <a:pt x="580" y="76"/>
                  </a:lnTo>
                  <a:lnTo>
                    <a:pt x="574" y="80"/>
                  </a:lnTo>
                  <a:lnTo>
                    <a:pt x="567" y="84"/>
                  </a:lnTo>
                  <a:lnTo>
                    <a:pt x="561" y="86"/>
                  </a:lnTo>
                  <a:lnTo>
                    <a:pt x="553" y="87"/>
                  </a:lnTo>
                  <a:lnTo>
                    <a:pt x="532" y="4"/>
                  </a:lnTo>
                  <a:close/>
                  <a:moveTo>
                    <a:pt x="553" y="87"/>
                  </a:moveTo>
                  <a:lnTo>
                    <a:pt x="542" y="90"/>
                  </a:lnTo>
                  <a:lnTo>
                    <a:pt x="512" y="98"/>
                  </a:lnTo>
                  <a:lnTo>
                    <a:pt x="465" y="111"/>
                  </a:lnTo>
                  <a:lnTo>
                    <a:pt x="404" y="131"/>
                  </a:lnTo>
                  <a:lnTo>
                    <a:pt x="369" y="142"/>
                  </a:lnTo>
                  <a:lnTo>
                    <a:pt x="330" y="156"/>
                  </a:lnTo>
                  <a:lnTo>
                    <a:pt x="291" y="170"/>
                  </a:lnTo>
                  <a:lnTo>
                    <a:pt x="248" y="186"/>
                  </a:lnTo>
                  <a:lnTo>
                    <a:pt x="205" y="203"/>
                  </a:lnTo>
                  <a:lnTo>
                    <a:pt x="158" y="223"/>
                  </a:lnTo>
                  <a:lnTo>
                    <a:pt x="112" y="243"/>
                  </a:lnTo>
                  <a:lnTo>
                    <a:pt x="64" y="265"/>
                  </a:lnTo>
                  <a:lnTo>
                    <a:pt x="27" y="188"/>
                  </a:lnTo>
                  <a:lnTo>
                    <a:pt x="77" y="165"/>
                  </a:lnTo>
                  <a:lnTo>
                    <a:pt x="125" y="143"/>
                  </a:lnTo>
                  <a:lnTo>
                    <a:pt x="172" y="125"/>
                  </a:lnTo>
                  <a:lnTo>
                    <a:pt x="217" y="106"/>
                  </a:lnTo>
                  <a:lnTo>
                    <a:pt x="261" y="89"/>
                  </a:lnTo>
                  <a:lnTo>
                    <a:pt x="302" y="75"/>
                  </a:lnTo>
                  <a:lnTo>
                    <a:pt x="341" y="61"/>
                  </a:lnTo>
                  <a:lnTo>
                    <a:pt x="378" y="49"/>
                  </a:lnTo>
                  <a:lnTo>
                    <a:pt x="441" y="28"/>
                  </a:lnTo>
                  <a:lnTo>
                    <a:pt x="490" y="15"/>
                  </a:lnTo>
                  <a:lnTo>
                    <a:pt x="521" y="7"/>
                  </a:lnTo>
                  <a:lnTo>
                    <a:pt x="532" y="4"/>
                  </a:lnTo>
                  <a:lnTo>
                    <a:pt x="553" y="87"/>
                  </a:lnTo>
                  <a:close/>
                  <a:moveTo>
                    <a:pt x="64" y="265"/>
                  </a:moveTo>
                  <a:lnTo>
                    <a:pt x="56" y="269"/>
                  </a:lnTo>
                  <a:lnTo>
                    <a:pt x="50" y="271"/>
                  </a:lnTo>
                  <a:lnTo>
                    <a:pt x="43" y="273"/>
                  </a:lnTo>
                  <a:lnTo>
                    <a:pt x="35" y="273"/>
                  </a:lnTo>
                  <a:lnTo>
                    <a:pt x="32" y="272"/>
                  </a:lnTo>
                  <a:lnTo>
                    <a:pt x="29" y="271"/>
                  </a:lnTo>
                  <a:lnTo>
                    <a:pt x="25" y="269"/>
                  </a:lnTo>
                  <a:lnTo>
                    <a:pt x="21" y="265"/>
                  </a:lnTo>
                  <a:lnTo>
                    <a:pt x="17" y="262"/>
                  </a:lnTo>
                  <a:lnTo>
                    <a:pt x="14" y="258"/>
                  </a:lnTo>
                  <a:lnTo>
                    <a:pt x="11" y="252"/>
                  </a:lnTo>
                  <a:lnTo>
                    <a:pt x="7" y="245"/>
                  </a:lnTo>
                  <a:lnTo>
                    <a:pt x="4" y="239"/>
                  </a:lnTo>
                  <a:lnTo>
                    <a:pt x="2" y="232"/>
                  </a:lnTo>
                  <a:lnTo>
                    <a:pt x="1" y="227"/>
                  </a:lnTo>
                  <a:lnTo>
                    <a:pt x="0" y="221"/>
                  </a:lnTo>
                  <a:lnTo>
                    <a:pt x="0" y="217"/>
                  </a:lnTo>
                  <a:lnTo>
                    <a:pt x="1" y="213"/>
                  </a:lnTo>
                  <a:lnTo>
                    <a:pt x="2" y="208"/>
                  </a:lnTo>
                  <a:lnTo>
                    <a:pt x="3" y="205"/>
                  </a:lnTo>
                  <a:lnTo>
                    <a:pt x="7" y="199"/>
                  </a:lnTo>
                  <a:lnTo>
                    <a:pt x="14" y="195"/>
                  </a:lnTo>
                  <a:lnTo>
                    <a:pt x="21" y="191"/>
                  </a:lnTo>
                  <a:lnTo>
                    <a:pt x="27" y="188"/>
                  </a:lnTo>
                  <a:lnTo>
                    <a:pt x="64" y="26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0" name="Freeform 316">
              <a:extLst>
                <a:ext uri="{FF2B5EF4-FFF2-40B4-BE49-F238E27FC236}">
                  <a16:creationId xmlns:a16="http://schemas.microsoft.com/office/drawing/2014/main" id="{19527B5F-0724-4646-8FAB-6CCB22914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" y="2474"/>
              <a:ext cx="60" cy="25"/>
            </a:xfrm>
            <a:custGeom>
              <a:avLst/>
              <a:gdLst>
                <a:gd name="T0" fmla="*/ 513 w 541"/>
                <a:gd name="T1" fmla="*/ 2 h 227"/>
                <a:gd name="T2" fmla="*/ 522 w 541"/>
                <a:gd name="T3" fmla="*/ 0 h 227"/>
                <a:gd name="T4" fmla="*/ 529 w 541"/>
                <a:gd name="T5" fmla="*/ 1 h 227"/>
                <a:gd name="T6" fmla="*/ 532 w 541"/>
                <a:gd name="T7" fmla="*/ 3 h 227"/>
                <a:gd name="T8" fmla="*/ 535 w 541"/>
                <a:gd name="T9" fmla="*/ 5 h 227"/>
                <a:gd name="T10" fmla="*/ 538 w 541"/>
                <a:gd name="T11" fmla="*/ 12 h 227"/>
                <a:gd name="T12" fmla="*/ 540 w 541"/>
                <a:gd name="T13" fmla="*/ 18 h 227"/>
                <a:gd name="T14" fmla="*/ 541 w 541"/>
                <a:gd name="T15" fmla="*/ 25 h 227"/>
                <a:gd name="T16" fmla="*/ 541 w 541"/>
                <a:gd name="T17" fmla="*/ 31 h 227"/>
                <a:gd name="T18" fmla="*/ 540 w 541"/>
                <a:gd name="T19" fmla="*/ 35 h 227"/>
                <a:gd name="T20" fmla="*/ 538 w 541"/>
                <a:gd name="T21" fmla="*/ 37 h 227"/>
                <a:gd name="T22" fmla="*/ 532 w 541"/>
                <a:gd name="T23" fmla="*/ 42 h 227"/>
                <a:gd name="T24" fmla="*/ 524 w 541"/>
                <a:gd name="T25" fmla="*/ 44 h 227"/>
                <a:gd name="T26" fmla="*/ 513 w 541"/>
                <a:gd name="T27" fmla="*/ 2 h 227"/>
                <a:gd name="T28" fmla="*/ 524 w 541"/>
                <a:gd name="T29" fmla="*/ 44 h 227"/>
                <a:gd name="T30" fmla="*/ 513 w 541"/>
                <a:gd name="T31" fmla="*/ 46 h 227"/>
                <a:gd name="T32" fmla="*/ 483 w 541"/>
                <a:gd name="T33" fmla="*/ 54 h 227"/>
                <a:gd name="T34" fmla="*/ 437 w 541"/>
                <a:gd name="T35" fmla="*/ 68 h 227"/>
                <a:gd name="T36" fmla="*/ 375 w 541"/>
                <a:gd name="T37" fmla="*/ 87 h 227"/>
                <a:gd name="T38" fmla="*/ 339 w 541"/>
                <a:gd name="T39" fmla="*/ 99 h 227"/>
                <a:gd name="T40" fmla="*/ 300 w 541"/>
                <a:gd name="T41" fmla="*/ 113 h 227"/>
                <a:gd name="T42" fmla="*/ 261 w 541"/>
                <a:gd name="T43" fmla="*/ 127 h 227"/>
                <a:gd name="T44" fmla="*/ 217 w 541"/>
                <a:gd name="T45" fmla="*/ 143 h 227"/>
                <a:gd name="T46" fmla="*/ 173 w 541"/>
                <a:gd name="T47" fmla="*/ 160 h 227"/>
                <a:gd name="T48" fmla="*/ 126 w 541"/>
                <a:gd name="T49" fmla="*/ 179 h 227"/>
                <a:gd name="T50" fmla="*/ 80 w 541"/>
                <a:gd name="T51" fmla="*/ 201 h 227"/>
                <a:gd name="T52" fmla="*/ 32 w 541"/>
                <a:gd name="T53" fmla="*/ 222 h 227"/>
                <a:gd name="T54" fmla="*/ 13 w 541"/>
                <a:gd name="T55" fmla="*/ 184 h 227"/>
                <a:gd name="T56" fmla="*/ 63 w 541"/>
                <a:gd name="T57" fmla="*/ 162 h 227"/>
                <a:gd name="T58" fmla="*/ 110 w 541"/>
                <a:gd name="T59" fmla="*/ 140 h 227"/>
                <a:gd name="T60" fmla="*/ 157 w 541"/>
                <a:gd name="T61" fmla="*/ 122 h 227"/>
                <a:gd name="T62" fmla="*/ 202 w 541"/>
                <a:gd name="T63" fmla="*/ 104 h 227"/>
                <a:gd name="T64" fmla="*/ 246 w 541"/>
                <a:gd name="T65" fmla="*/ 86 h 227"/>
                <a:gd name="T66" fmla="*/ 286 w 541"/>
                <a:gd name="T67" fmla="*/ 72 h 227"/>
                <a:gd name="T68" fmla="*/ 325 w 541"/>
                <a:gd name="T69" fmla="*/ 58 h 227"/>
                <a:gd name="T70" fmla="*/ 361 w 541"/>
                <a:gd name="T71" fmla="*/ 46 h 227"/>
                <a:gd name="T72" fmla="*/ 425 w 541"/>
                <a:gd name="T73" fmla="*/ 27 h 227"/>
                <a:gd name="T74" fmla="*/ 472 w 541"/>
                <a:gd name="T75" fmla="*/ 14 h 227"/>
                <a:gd name="T76" fmla="*/ 502 w 541"/>
                <a:gd name="T77" fmla="*/ 4 h 227"/>
                <a:gd name="T78" fmla="*/ 513 w 541"/>
                <a:gd name="T79" fmla="*/ 2 h 227"/>
                <a:gd name="T80" fmla="*/ 524 w 541"/>
                <a:gd name="T81" fmla="*/ 44 h 227"/>
                <a:gd name="T82" fmla="*/ 32 w 541"/>
                <a:gd name="T83" fmla="*/ 222 h 227"/>
                <a:gd name="T84" fmla="*/ 24 w 541"/>
                <a:gd name="T85" fmla="*/ 226 h 227"/>
                <a:gd name="T86" fmla="*/ 18 w 541"/>
                <a:gd name="T87" fmla="*/ 227 h 227"/>
                <a:gd name="T88" fmla="*/ 14 w 541"/>
                <a:gd name="T89" fmla="*/ 226 h 227"/>
                <a:gd name="T90" fmla="*/ 10 w 541"/>
                <a:gd name="T91" fmla="*/ 224 h 227"/>
                <a:gd name="T92" fmla="*/ 7 w 541"/>
                <a:gd name="T93" fmla="*/ 219 h 227"/>
                <a:gd name="T94" fmla="*/ 3 w 541"/>
                <a:gd name="T95" fmla="*/ 212 h 227"/>
                <a:gd name="T96" fmla="*/ 1 w 541"/>
                <a:gd name="T97" fmla="*/ 207 h 227"/>
                <a:gd name="T98" fmla="*/ 0 w 541"/>
                <a:gd name="T99" fmla="*/ 201 h 227"/>
                <a:gd name="T100" fmla="*/ 0 w 541"/>
                <a:gd name="T101" fmla="*/ 197 h 227"/>
                <a:gd name="T102" fmla="*/ 1 w 541"/>
                <a:gd name="T103" fmla="*/ 194 h 227"/>
                <a:gd name="T104" fmla="*/ 7 w 541"/>
                <a:gd name="T105" fmla="*/ 187 h 227"/>
                <a:gd name="T106" fmla="*/ 13 w 541"/>
                <a:gd name="T107" fmla="*/ 184 h 227"/>
                <a:gd name="T108" fmla="*/ 32 w 541"/>
                <a:gd name="T109" fmla="*/ 22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1" h="227">
                  <a:moveTo>
                    <a:pt x="513" y="2"/>
                  </a:moveTo>
                  <a:lnTo>
                    <a:pt x="522" y="0"/>
                  </a:lnTo>
                  <a:lnTo>
                    <a:pt x="529" y="1"/>
                  </a:lnTo>
                  <a:lnTo>
                    <a:pt x="532" y="3"/>
                  </a:lnTo>
                  <a:lnTo>
                    <a:pt x="535" y="5"/>
                  </a:lnTo>
                  <a:lnTo>
                    <a:pt x="538" y="12"/>
                  </a:lnTo>
                  <a:lnTo>
                    <a:pt x="540" y="18"/>
                  </a:lnTo>
                  <a:lnTo>
                    <a:pt x="541" y="25"/>
                  </a:lnTo>
                  <a:lnTo>
                    <a:pt x="541" y="31"/>
                  </a:lnTo>
                  <a:lnTo>
                    <a:pt x="540" y="35"/>
                  </a:lnTo>
                  <a:lnTo>
                    <a:pt x="538" y="37"/>
                  </a:lnTo>
                  <a:lnTo>
                    <a:pt x="532" y="42"/>
                  </a:lnTo>
                  <a:lnTo>
                    <a:pt x="524" y="44"/>
                  </a:lnTo>
                  <a:lnTo>
                    <a:pt x="513" y="2"/>
                  </a:lnTo>
                  <a:close/>
                  <a:moveTo>
                    <a:pt x="524" y="44"/>
                  </a:moveTo>
                  <a:lnTo>
                    <a:pt x="513" y="46"/>
                  </a:lnTo>
                  <a:lnTo>
                    <a:pt x="483" y="54"/>
                  </a:lnTo>
                  <a:lnTo>
                    <a:pt x="437" y="68"/>
                  </a:lnTo>
                  <a:lnTo>
                    <a:pt x="375" y="87"/>
                  </a:lnTo>
                  <a:lnTo>
                    <a:pt x="339" y="99"/>
                  </a:lnTo>
                  <a:lnTo>
                    <a:pt x="300" y="113"/>
                  </a:lnTo>
                  <a:lnTo>
                    <a:pt x="261" y="127"/>
                  </a:lnTo>
                  <a:lnTo>
                    <a:pt x="217" y="143"/>
                  </a:lnTo>
                  <a:lnTo>
                    <a:pt x="173" y="160"/>
                  </a:lnTo>
                  <a:lnTo>
                    <a:pt x="126" y="179"/>
                  </a:lnTo>
                  <a:lnTo>
                    <a:pt x="80" y="201"/>
                  </a:lnTo>
                  <a:lnTo>
                    <a:pt x="32" y="222"/>
                  </a:lnTo>
                  <a:lnTo>
                    <a:pt x="13" y="184"/>
                  </a:lnTo>
                  <a:lnTo>
                    <a:pt x="63" y="162"/>
                  </a:lnTo>
                  <a:lnTo>
                    <a:pt x="110" y="140"/>
                  </a:lnTo>
                  <a:lnTo>
                    <a:pt x="157" y="122"/>
                  </a:lnTo>
                  <a:lnTo>
                    <a:pt x="202" y="104"/>
                  </a:lnTo>
                  <a:lnTo>
                    <a:pt x="246" y="86"/>
                  </a:lnTo>
                  <a:lnTo>
                    <a:pt x="286" y="72"/>
                  </a:lnTo>
                  <a:lnTo>
                    <a:pt x="325" y="58"/>
                  </a:lnTo>
                  <a:lnTo>
                    <a:pt x="361" y="46"/>
                  </a:lnTo>
                  <a:lnTo>
                    <a:pt x="425" y="27"/>
                  </a:lnTo>
                  <a:lnTo>
                    <a:pt x="472" y="14"/>
                  </a:lnTo>
                  <a:lnTo>
                    <a:pt x="502" y="4"/>
                  </a:lnTo>
                  <a:lnTo>
                    <a:pt x="513" y="2"/>
                  </a:lnTo>
                  <a:lnTo>
                    <a:pt x="524" y="44"/>
                  </a:lnTo>
                  <a:close/>
                  <a:moveTo>
                    <a:pt x="32" y="222"/>
                  </a:moveTo>
                  <a:lnTo>
                    <a:pt x="24" y="226"/>
                  </a:lnTo>
                  <a:lnTo>
                    <a:pt x="18" y="227"/>
                  </a:lnTo>
                  <a:lnTo>
                    <a:pt x="14" y="226"/>
                  </a:lnTo>
                  <a:lnTo>
                    <a:pt x="10" y="224"/>
                  </a:lnTo>
                  <a:lnTo>
                    <a:pt x="7" y="219"/>
                  </a:lnTo>
                  <a:lnTo>
                    <a:pt x="3" y="212"/>
                  </a:lnTo>
                  <a:lnTo>
                    <a:pt x="1" y="207"/>
                  </a:lnTo>
                  <a:lnTo>
                    <a:pt x="0" y="201"/>
                  </a:lnTo>
                  <a:lnTo>
                    <a:pt x="0" y="197"/>
                  </a:lnTo>
                  <a:lnTo>
                    <a:pt x="1" y="194"/>
                  </a:lnTo>
                  <a:lnTo>
                    <a:pt x="7" y="187"/>
                  </a:lnTo>
                  <a:lnTo>
                    <a:pt x="13" y="184"/>
                  </a:lnTo>
                  <a:lnTo>
                    <a:pt x="32" y="22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1" name="Freeform 317">
              <a:extLst>
                <a:ext uri="{FF2B5EF4-FFF2-40B4-BE49-F238E27FC236}">
                  <a16:creationId xmlns:a16="http://schemas.microsoft.com/office/drawing/2014/main" id="{4ED716DB-CAF8-49D0-B201-E021E9A503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" y="2537"/>
              <a:ext cx="52" cy="52"/>
            </a:xfrm>
            <a:custGeom>
              <a:avLst/>
              <a:gdLst>
                <a:gd name="T0" fmla="*/ 398 w 468"/>
                <a:gd name="T1" fmla="*/ 10 h 468"/>
                <a:gd name="T2" fmla="*/ 412 w 468"/>
                <a:gd name="T3" fmla="*/ 2 h 468"/>
                <a:gd name="T4" fmla="*/ 422 w 468"/>
                <a:gd name="T5" fmla="*/ 0 h 468"/>
                <a:gd name="T6" fmla="*/ 431 w 468"/>
                <a:gd name="T7" fmla="*/ 2 h 468"/>
                <a:gd name="T8" fmla="*/ 444 w 468"/>
                <a:gd name="T9" fmla="*/ 11 h 468"/>
                <a:gd name="T10" fmla="*/ 458 w 468"/>
                <a:gd name="T11" fmla="*/ 27 h 468"/>
                <a:gd name="T12" fmla="*/ 464 w 468"/>
                <a:gd name="T13" fmla="*/ 38 h 468"/>
                <a:gd name="T14" fmla="*/ 467 w 468"/>
                <a:gd name="T15" fmla="*/ 46 h 468"/>
                <a:gd name="T16" fmla="*/ 467 w 468"/>
                <a:gd name="T17" fmla="*/ 54 h 468"/>
                <a:gd name="T18" fmla="*/ 464 w 468"/>
                <a:gd name="T19" fmla="*/ 65 h 468"/>
                <a:gd name="T20" fmla="*/ 454 w 468"/>
                <a:gd name="T21" fmla="*/ 76 h 468"/>
                <a:gd name="T22" fmla="*/ 393 w 468"/>
                <a:gd name="T23" fmla="*/ 15 h 468"/>
                <a:gd name="T24" fmla="*/ 439 w 468"/>
                <a:gd name="T25" fmla="*/ 89 h 468"/>
                <a:gd name="T26" fmla="*/ 378 w 468"/>
                <a:gd name="T27" fmla="*/ 141 h 468"/>
                <a:gd name="T28" fmla="*/ 275 w 468"/>
                <a:gd name="T29" fmla="*/ 238 h 468"/>
                <a:gd name="T30" fmla="*/ 181 w 468"/>
                <a:gd name="T31" fmla="*/ 336 h 468"/>
                <a:gd name="T32" fmla="*/ 115 w 468"/>
                <a:gd name="T33" fmla="*/ 409 h 468"/>
                <a:gd name="T34" fmla="*/ 15 w 468"/>
                <a:gd name="T35" fmla="*/ 392 h 468"/>
                <a:gd name="T36" fmla="*/ 84 w 468"/>
                <a:gd name="T37" fmla="*/ 314 h 468"/>
                <a:gd name="T38" fmla="*/ 151 w 468"/>
                <a:gd name="T39" fmla="*/ 242 h 468"/>
                <a:gd name="T40" fmla="*/ 272 w 468"/>
                <a:gd name="T41" fmla="*/ 122 h 468"/>
                <a:gd name="T42" fmla="*/ 360 w 468"/>
                <a:gd name="T43" fmla="*/ 43 h 468"/>
                <a:gd name="T44" fmla="*/ 393 w 468"/>
                <a:gd name="T45" fmla="*/ 15 h 468"/>
                <a:gd name="T46" fmla="*/ 81 w 468"/>
                <a:gd name="T47" fmla="*/ 448 h 468"/>
                <a:gd name="T48" fmla="*/ 70 w 468"/>
                <a:gd name="T49" fmla="*/ 460 h 468"/>
                <a:gd name="T50" fmla="*/ 58 w 468"/>
                <a:gd name="T51" fmla="*/ 467 h 468"/>
                <a:gd name="T52" fmla="*/ 51 w 468"/>
                <a:gd name="T53" fmla="*/ 468 h 468"/>
                <a:gd name="T54" fmla="*/ 41 w 468"/>
                <a:gd name="T55" fmla="*/ 467 h 468"/>
                <a:gd name="T56" fmla="*/ 31 w 468"/>
                <a:gd name="T57" fmla="*/ 461 h 468"/>
                <a:gd name="T58" fmla="*/ 20 w 468"/>
                <a:gd name="T59" fmla="*/ 453 h 468"/>
                <a:gd name="T60" fmla="*/ 10 w 468"/>
                <a:gd name="T61" fmla="*/ 443 h 468"/>
                <a:gd name="T62" fmla="*/ 4 w 468"/>
                <a:gd name="T63" fmla="*/ 434 h 468"/>
                <a:gd name="T64" fmla="*/ 0 w 468"/>
                <a:gd name="T65" fmla="*/ 427 h 468"/>
                <a:gd name="T66" fmla="*/ 0 w 468"/>
                <a:gd name="T67" fmla="*/ 418 h 468"/>
                <a:gd name="T68" fmla="*/ 6 w 468"/>
                <a:gd name="T69" fmla="*/ 405 h 468"/>
                <a:gd name="T70" fmla="*/ 15 w 468"/>
                <a:gd name="T71" fmla="*/ 392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8" h="468">
                  <a:moveTo>
                    <a:pt x="393" y="15"/>
                  </a:moveTo>
                  <a:lnTo>
                    <a:pt x="398" y="10"/>
                  </a:lnTo>
                  <a:lnTo>
                    <a:pt x="405" y="5"/>
                  </a:lnTo>
                  <a:lnTo>
                    <a:pt x="412" y="2"/>
                  </a:lnTo>
                  <a:lnTo>
                    <a:pt x="418" y="1"/>
                  </a:lnTo>
                  <a:lnTo>
                    <a:pt x="422" y="0"/>
                  </a:lnTo>
                  <a:lnTo>
                    <a:pt x="427" y="1"/>
                  </a:lnTo>
                  <a:lnTo>
                    <a:pt x="431" y="2"/>
                  </a:lnTo>
                  <a:lnTo>
                    <a:pt x="435" y="4"/>
                  </a:lnTo>
                  <a:lnTo>
                    <a:pt x="444" y="11"/>
                  </a:lnTo>
                  <a:lnTo>
                    <a:pt x="454" y="21"/>
                  </a:lnTo>
                  <a:lnTo>
                    <a:pt x="458" y="27"/>
                  </a:lnTo>
                  <a:lnTo>
                    <a:pt x="462" y="32"/>
                  </a:lnTo>
                  <a:lnTo>
                    <a:pt x="464" y="38"/>
                  </a:lnTo>
                  <a:lnTo>
                    <a:pt x="466" y="42"/>
                  </a:lnTo>
                  <a:lnTo>
                    <a:pt x="467" y="46"/>
                  </a:lnTo>
                  <a:lnTo>
                    <a:pt x="468" y="50"/>
                  </a:lnTo>
                  <a:lnTo>
                    <a:pt x="467" y="54"/>
                  </a:lnTo>
                  <a:lnTo>
                    <a:pt x="467" y="58"/>
                  </a:lnTo>
                  <a:lnTo>
                    <a:pt x="464" y="65"/>
                  </a:lnTo>
                  <a:lnTo>
                    <a:pt x="459" y="71"/>
                  </a:lnTo>
                  <a:lnTo>
                    <a:pt x="454" y="76"/>
                  </a:lnTo>
                  <a:lnTo>
                    <a:pt x="448" y="81"/>
                  </a:lnTo>
                  <a:lnTo>
                    <a:pt x="393" y="15"/>
                  </a:lnTo>
                  <a:close/>
                  <a:moveTo>
                    <a:pt x="448" y="81"/>
                  </a:moveTo>
                  <a:lnTo>
                    <a:pt x="439" y="89"/>
                  </a:lnTo>
                  <a:lnTo>
                    <a:pt x="415" y="109"/>
                  </a:lnTo>
                  <a:lnTo>
                    <a:pt x="378" y="141"/>
                  </a:lnTo>
                  <a:lnTo>
                    <a:pt x="332" y="185"/>
                  </a:lnTo>
                  <a:lnTo>
                    <a:pt x="275" y="238"/>
                  </a:lnTo>
                  <a:lnTo>
                    <a:pt x="213" y="301"/>
                  </a:lnTo>
                  <a:lnTo>
                    <a:pt x="181" y="336"/>
                  </a:lnTo>
                  <a:lnTo>
                    <a:pt x="148" y="371"/>
                  </a:lnTo>
                  <a:lnTo>
                    <a:pt x="115" y="409"/>
                  </a:lnTo>
                  <a:lnTo>
                    <a:pt x="81" y="448"/>
                  </a:lnTo>
                  <a:lnTo>
                    <a:pt x="15" y="392"/>
                  </a:lnTo>
                  <a:lnTo>
                    <a:pt x="50" y="352"/>
                  </a:lnTo>
                  <a:lnTo>
                    <a:pt x="84" y="314"/>
                  </a:lnTo>
                  <a:lnTo>
                    <a:pt x="118" y="277"/>
                  </a:lnTo>
                  <a:lnTo>
                    <a:pt x="151" y="242"/>
                  </a:lnTo>
                  <a:lnTo>
                    <a:pt x="214" y="178"/>
                  </a:lnTo>
                  <a:lnTo>
                    <a:pt x="272" y="122"/>
                  </a:lnTo>
                  <a:lnTo>
                    <a:pt x="321" y="77"/>
                  </a:lnTo>
                  <a:lnTo>
                    <a:pt x="360" y="43"/>
                  </a:lnTo>
                  <a:lnTo>
                    <a:pt x="384" y="22"/>
                  </a:lnTo>
                  <a:lnTo>
                    <a:pt x="393" y="15"/>
                  </a:lnTo>
                  <a:lnTo>
                    <a:pt x="448" y="81"/>
                  </a:lnTo>
                  <a:close/>
                  <a:moveTo>
                    <a:pt x="81" y="448"/>
                  </a:moveTo>
                  <a:lnTo>
                    <a:pt x="76" y="454"/>
                  </a:lnTo>
                  <a:lnTo>
                    <a:pt x="70" y="460"/>
                  </a:lnTo>
                  <a:lnTo>
                    <a:pt x="65" y="464"/>
                  </a:lnTo>
                  <a:lnTo>
                    <a:pt x="58" y="467"/>
                  </a:lnTo>
                  <a:lnTo>
                    <a:pt x="55" y="468"/>
                  </a:lnTo>
                  <a:lnTo>
                    <a:pt x="51" y="468"/>
                  </a:lnTo>
                  <a:lnTo>
                    <a:pt x="46" y="468"/>
                  </a:lnTo>
                  <a:lnTo>
                    <a:pt x="41" y="467"/>
                  </a:lnTo>
                  <a:lnTo>
                    <a:pt x="37" y="464"/>
                  </a:lnTo>
                  <a:lnTo>
                    <a:pt x="31" y="461"/>
                  </a:lnTo>
                  <a:lnTo>
                    <a:pt x="26" y="458"/>
                  </a:lnTo>
                  <a:lnTo>
                    <a:pt x="20" y="453"/>
                  </a:lnTo>
                  <a:lnTo>
                    <a:pt x="15" y="448"/>
                  </a:lnTo>
                  <a:lnTo>
                    <a:pt x="10" y="443"/>
                  </a:lnTo>
                  <a:lnTo>
                    <a:pt x="6" y="439"/>
                  </a:lnTo>
                  <a:lnTo>
                    <a:pt x="4" y="434"/>
                  </a:lnTo>
                  <a:lnTo>
                    <a:pt x="1" y="431"/>
                  </a:lnTo>
                  <a:lnTo>
                    <a:pt x="0" y="427"/>
                  </a:lnTo>
                  <a:lnTo>
                    <a:pt x="0" y="423"/>
                  </a:lnTo>
                  <a:lnTo>
                    <a:pt x="0" y="418"/>
                  </a:lnTo>
                  <a:lnTo>
                    <a:pt x="1" y="411"/>
                  </a:lnTo>
                  <a:lnTo>
                    <a:pt x="6" y="405"/>
                  </a:lnTo>
                  <a:lnTo>
                    <a:pt x="10" y="399"/>
                  </a:lnTo>
                  <a:lnTo>
                    <a:pt x="15" y="392"/>
                  </a:lnTo>
                  <a:lnTo>
                    <a:pt x="81" y="44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2" name="Freeform 318">
              <a:extLst>
                <a:ext uri="{FF2B5EF4-FFF2-40B4-BE49-F238E27FC236}">
                  <a16:creationId xmlns:a16="http://schemas.microsoft.com/office/drawing/2014/main" id="{1ACA1520-E34E-478B-9DA2-C9490E2D7E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" y="2540"/>
              <a:ext cx="47" cy="47"/>
            </a:xfrm>
            <a:custGeom>
              <a:avLst/>
              <a:gdLst>
                <a:gd name="T0" fmla="*/ 382 w 420"/>
                <a:gd name="T1" fmla="*/ 7 h 420"/>
                <a:gd name="T2" fmla="*/ 389 w 420"/>
                <a:gd name="T3" fmla="*/ 3 h 420"/>
                <a:gd name="T4" fmla="*/ 396 w 420"/>
                <a:gd name="T5" fmla="*/ 0 h 420"/>
                <a:gd name="T6" fmla="*/ 400 w 420"/>
                <a:gd name="T7" fmla="*/ 0 h 420"/>
                <a:gd name="T8" fmla="*/ 404 w 420"/>
                <a:gd name="T9" fmla="*/ 1 h 420"/>
                <a:gd name="T10" fmla="*/ 409 w 420"/>
                <a:gd name="T11" fmla="*/ 5 h 420"/>
                <a:gd name="T12" fmla="*/ 413 w 420"/>
                <a:gd name="T13" fmla="*/ 10 h 420"/>
                <a:gd name="T14" fmla="*/ 418 w 420"/>
                <a:gd name="T15" fmla="*/ 16 h 420"/>
                <a:gd name="T16" fmla="*/ 420 w 420"/>
                <a:gd name="T17" fmla="*/ 20 h 420"/>
                <a:gd name="T18" fmla="*/ 420 w 420"/>
                <a:gd name="T19" fmla="*/ 25 h 420"/>
                <a:gd name="T20" fmla="*/ 420 w 420"/>
                <a:gd name="T21" fmla="*/ 29 h 420"/>
                <a:gd name="T22" fmla="*/ 417 w 420"/>
                <a:gd name="T23" fmla="*/ 35 h 420"/>
                <a:gd name="T24" fmla="*/ 410 w 420"/>
                <a:gd name="T25" fmla="*/ 41 h 420"/>
                <a:gd name="T26" fmla="*/ 382 w 420"/>
                <a:gd name="T27" fmla="*/ 7 h 420"/>
                <a:gd name="T28" fmla="*/ 410 w 420"/>
                <a:gd name="T29" fmla="*/ 41 h 420"/>
                <a:gd name="T30" fmla="*/ 402 w 420"/>
                <a:gd name="T31" fmla="*/ 48 h 420"/>
                <a:gd name="T32" fmla="*/ 377 w 420"/>
                <a:gd name="T33" fmla="*/ 69 h 420"/>
                <a:gd name="T34" fmla="*/ 340 w 420"/>
                <a:gd name="T35" fmla="*/ 101 h 420"/>
                <a:gd name="T36" fmla="*/ 291 w 420"/>
                <a:gd name="T37" fmla="*/ 145 h 420"/>
                <a:gd name="T38" fmla="*/ 236 w 420"/>
                <a:gd name="T39" fmla="*/ 200 h 420"/>
                <a:gd name="T40" fmla="*/ 174 w 420"/>
                <a:gd name="T41" fmla="*/ 263 h 420"/>
                <a:gd name="T42" fmla="*/ 142 w 420"/>
                <a:gd name="T43" fmla="*/ 296 h 420"/>
                <a:gd name="T44" fmla="*/ 107 w 420"/>
                <a:gd name="T45" fmla="*/ 333 h 420"/>
                <a:gd name="T46" fmla="*/ 74 w 420"/>
                <a:gd name="T47" fmla="*/ 371 h 420"/>
                <a:gd name="T48" fmla="*/ 41 w 420"/>
                <a:gd name="T49" fmla="*/ 410 h 420"/>
                <a:gd name="T50" fmla="*/ 7 w 420"/>
                <a:gd name="T51" fmla="*/ 382 h 420"/>
                <a:gd name="T52" fmla="*/ 42 w 420"/>
                <a:gd name="T53" fmla="*/ 343 h 420"/>
                <a:gd name="T54" fmla="*/ 76 w 420"/>
                <a:gd name="T55" fmla="*/ 304 h 420"/>
                <a:gd name="T56" fmla="*/ 109 w 420"/>
                <a:gd name="T57" fmla="*/ 268 h 420"/>
                <a:gd name="T58" fmla="*/ 143 w 420"/>
                <a:gd name="T59" fmla="*/ 233 h 420"/>
                <a:gd name="T60" fmla="*/ 206 w 420"/>
                <a:gd name="T61" fmla="*/ 169 h 420"/>
                <a:gd name="T62" fmla="*/ 262 w 420"/>
                <a:gd name="T63" fmla="*/ 113 h 420"/>
                <a:gd name="T64" fmla="*/ 312 w 420"/>
                <a:gd name="T65" fmla="*/ 70 h 420"/>
                <a:gd name="T66" fmla="*/ 349 w 420"/>
                <a:gd name="T67" fmla="*/ 36 h 420"/>
                <a:gd name="T68" fmla="*/ 373 w 420"/>
                <a:gd name="T69" fmla="*/ 15 h 420"/>
                <a:gd name="T70" fmla="*/ 382 w 420"/>
                <a:gd name="T71" fmla="*/ 7 h 420"/>
                <a:gd name="T72" fmla="*/ 410 w 420"/>
                <a:gd name="T73" fmla="*/ 41 h 420"/>
                <a:gd name="T74" fmla="*/ 41 w 420"/>
                <a:gd name="T75" fmla="*/ 410 h 420"/>
                <a:gd name="T76" fmla="*/ 35 w 420"/>
                <a:gd name="T77" fmla="*/ 416 h 420"/>
                <a:gd name="T78" fmla="*/ 30 w 420"/>
                <a:gd name="T79" fmla="*/ 420 h 420"/>
                <a:gd name="T80" fmla="*/ 24 w 420"/>
                <a:gd name="T81" fmla="*/ 420 h 420"/>
                <a:gd name="T82" fmla="*/ 21 w 420"/>
                <a:gd name="T83" fmla="*/ 419 h 420"/>
                <a:gd name="T84" fmla="*/ 15 w 420"/>
                <a:gd name="T85" fmla="*/ 417 h 420"/>
                <a:gd name="T86" fmla="*/ 10 w 420"/>
                <a:gd name="T87" fmla="*/ 413 h 420"/>
                <a:gd name="T88" fmla="*/ 5 w 420"/>
                <a:gd name="T89" fmla="*/ 408 h 420"/>
                <a:gd name="T90" fmla="*/ 2 w 420"/>
                <a:gd name="T91" fmla="*/ 404 h 420"/>
                <a:gd name="T92" fmla="*/ 0 w 420"/>
                <a:gd name="T93" fmla="*/ 399 h 420"/>
                <a:gd name="T94" fmla="*/ 0 w 420"/>
                <a:gd name="T95" fmla="*/ 395 h 420"/>
                <a:gd name="T96" fmla="*/ 3 w 420"/>
                <a:gd name="T97" fmla="*/ 388 h 420"/>
                <a:gd name="T98" fmla="*/ 7 w 420"/>
                <a:gd name="T99" fmla="*/ 382 h 420"/>
                <a:gd name="T100" fmla="*/ 41 w 420"/>
                <a:gd name="T101" fmla="*/ 41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0" h="420">
                  <a:moveTo>
                    <a:pt x="382" y="7"/>
                  </a:moveTo>
                  <a:lnTo>
                    <a:pt x="389" y="3"/>
                  </a:lnTo>
                  <a:lnTo>
                    <a:pt x="396" y="0"/>
                  </a:lnTo>
                  <a:lnTo>
                    <a:pt x="400" y="0"/>
                  </a:lnTo>
                  <a:lnTo>
                    <a:pt x="404" y="1"/>
                  </a:lnTo>
                  <a:lnTo>
                    <a:pt x="409" y="5"/>
                  </a:lnTo>
                  <a:lnTo>
                    <a:pt x="413" y="10"/>
                  </a:lnTo>
                  <a:lnTo>
                    <a:pt x="418" y="16"/>
                  </a:lnTo>
                  <a:lnTo>
                    <a:pt x="420" y="20"/>
                  </a:lnTo>
                  <a:lnTo>
                    <a:pt x="420" y="25"/>
                  </a:lnTo>
                  <a:lnTo>
                    <a:pt x="420" y="29"/>
                  </a:lnTo>
                  <a:lnTo>
                    <a:pt x="417" y="35"/>
                  </a:lnTo>
                  <a:lnTo>
                    <a:pt x="410" y="41"/>
                  </a:lnTo>
                  <a:lnTo>
                    <a:pt x="382" y="7"/>
                  </a:lnTo>
                  <a:close/>
                  <a:moveTo>
                    <a:pt x="410" y="41"/>
                  </a:moveTo>
                  <a:lnTo>
                    <a:pt x="402" y="48"/>
                  </a:lnTo>
                  <a:lnTo>
                    <a:pt x="377" y="69"/>
                  </a:lnTo>
                  <a:lnTo>
                    <a:pt x="340" y="101"/>
                  </a:lnTo>
                  <a:lnTo>
                    <a:pt x="291" y="145"/>
                  </a:lnTo>
                  <a:lnTo>
                    <a:pt x="236" y="200"/>
                  </a:lnTo>
                  <a:lnTo>
                    <a:pt x="174" y="263"/>
                  </a:lnTo>
                  <a:lnTo>
                    <a:pt x="142" y="296"/>
                  </a:lnTo>
                  <a:lnTo>
                    <a:pt x="107" y="333"/>
                  </a:lnTo>
                  <a:lnTo>
                    <a:pt x="74" y="371"/>
                  </a:lnTo>
                  <a:lnTo>
                    <a:pt x="41" y="410"/>
                  </a:lnTo>
                  <a:lnTo>
                    <a:pt x="7" y="382"/>
                  </a:lnTo>
                  <a:lnTo>
                    <a:pt x="42" y="343"/>
                  </a:lnTo>
                  <a:lnTo>
                    <a:pt x="76" y="304"/>
                  </a:lnTo>
                  <a:lnTo>
                    <a:pt x="109" y="268"/>
                  </a:lnTo>
                  <a:lnTo>
                    <a:pt x="143" y="233"/>
                  </a:lnTo>
                  <a:lnTo>
                    <a:pt x="206" y="169"/>
                  </a:lnTo>
                  <a:lnTo>
                    <a:pt x="262" y="113"/>
                  </a:lnTo>
                  <a:lnTo>
                    <a:pt x="312" y="70"/>
                  </a:lnTo>
                  <a:lnTo>
                    <a:pt x="349" y="36"/>
                  </a:lnTo>
                  <a:lnTo>
                    <a:pt x="373" y="15"/>
                  </a:lnTo>
                  <a:lnTo>
                    <a:pt x="382" y="7"/>
                  </a:lnTo>
                  <a:lnTo>
                    <a:pt x="410" y="41"/>
                  </a:lnTo>
                  <a:close/>
                  <a:moveTo>
                    <a:pt x="41" y="410"/>
                  </a:moveTo>
                  <a:lnTo>
                    <a:pt x="35" y="416"/>
                  </a:lnTo>
                  <a:lnTo>
                    <a:pt x="30" y="420"/>
                  </a:lnTo>
                  <a:lnTo>
                    <a:pt x="24" y="420"/>
                  </a:lnTo>
                  <a:lnTo>
                    <a:pt x="21" y="419"/>
                  </a:lnTo>
                  <a:lnTo>
                    <a:pt x="15" y="417"/>
                  </a:lnTo>
                  <a:lnTo>
                    <a:pt x="10" y="413"/>
                  </a:lnTo>
                  <a:lnTo>
                    <a:pt x="5" y="408"/>
                  </a:lnTo>
                  <a:lnTo>
                    <a:pt x="2" y="404"/>
                  </a:lnTo>
                  <a:lnTo>
                    <a:pt x="0" y="399"/>
                  </a:lnTo>
                  <a:lnTo>
                    <a:pt x="0" y="395"/>
                  </a:lnTo>
                  <a:lnTo>
                    <a:pt x="3" y="388"/>
                  </a:lnTo>
                  <a:lnTo>
                    <a:pt x="7" y="382"/>
                  </a:lnTo>
                  <a:lnTo>
                    <a:pt x="41" y="410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3" name="Freeform 319">
              <a:extLst>
                <a:ext uri="{FF2B5EF4-FFF2-40B4-BE49-F238E27FC236}">
                  <a16:creationId xmlns:a16="http://schemas.microsoft.com/office/drawing/2014/main" id="{06A8CCD3-A3CA-4F47-92B5-58E8F6920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7" y="2510"/>
              <a:ext cx="17" cy="67"/>
            </a:xfrm>
            <a:custGeom>
              <a:avLst/>
              <a:gdLst>
                <a:gd name="T0" fmla="*/ 71 w 156"/>
                <a:gd name="T1" fmla="*/ 27 h 606"/>
                <a:gd name="T2" fmla="*/ 76 w 156"/>
                <a:gd name="T3" fmla="*/ 12 h 606"/>
                <a:gd name="T4" fmla="*/ 84 w 156"/>
                <a:gd name="T5" fmla="*/ 4 h 606"/>
                <a:gd name="T6" fmla="*/ 91 w 156"/>
                <a:gd name="T7" fmla="*/ 1 h 606"/>
                <a:gd name="T8" fmla="*/ 107 w 156"/>
                <a:gd name="T9" fmla="*/ 0 h 606"/>
                <a:gd name="T10" fmla="*/ 135 w 156"/>
                <a:gd name="T11" fmla="*/ 6 h 606"/>
                <a:gd name="T12" fmla="*/ 148 w 156"/>
                <a:gd name="T13" fmla="*/ 13 h 606"/>
                <a:gd name="T14" fmla="*/ 153 w 156"/>
                <a:gd name="T15" fmla="*/ 20 h 606"/>
                <a:gd name="T16" fmla="*/ 156 w 156"/>
                <a:gd name="T17" fmla="*/ 30 h 606"/>
                <a:gd name="T18" fmla="*/ 155 w 156"/>
                <a:gd name="T19" fmla="*/ 45 h 606"/>
                <a:gd name="T20" fmla="*/ 70 w 156"/>
                <a:gd name="T21" fmla="*/ 34 h 606"/>
                <a:gd name="T22" fmla="*/ 151 w 156"/>
                <a:gd name="T23" fmla="*/ 64 h 606"/>
                <a:gd name="T24" fmla="*/ 135 w 156"/>
                <a:gd name="T25" fmla="*/ 142 h 606"/>
                <a:gd name="T26" fmla="*/ 113 w 156"/>
                <a:gd name="T27" fmla="*/ 280 h 606"/>
                <a:gd name="T28" fmla="*/ 96 w 156"/>
                <a:gd name="T29" fmla="*/ 415 h 606"/>
                <a:gd name="T30" fmla="*/ 89 w 156"/>
                <a:gd name="T31" fmla="*/ 513 h 606"/>
                <a:gd name="T32" fmla="*/ 1 w 156"/>
                <a:gd name="T33" fmla="*/ 561 h 606"/>
                <a:gd name="T34" fmla="*/ 7 w 156"/>
                <a:gd name="T35" fmla="*/ 457 h 606"/>
                <a:gd name="T36" fmla="*/ 16 w 156"/>
                <a:gd name="T37" fmla="*/ 358 h 606"/>
                <a:gd name="T38" fmla="*/ 40 w 156"/>
                <a:gd name="T39" fmla="*/ 191 h 606"/>
                <a:gd name="T40" fmla="*/ 61 w 156"/>
                <a:gd name="T41" fmla="*/ 76 h 606"/>
                <a:gd name="T42" fmla="*/ 70 w 156"/>
                <a:gd name="T43" fmla="*/ 34 h 606"/>
                <a:gd name="T44" fmla="*/ 86 w 156"/>
                <a:gd name="T45" fmla="*/ 564 h 606"/>
                <a:gd name="T46" fmla="*/ 85 w 156"/>
                <a:gd name="T47" fmla="*/ 581 h 606"/>
                <a:gd name="T48" fmla="*/ 80 w 156"/>
                <a:gd name="T49" fmla="*/ 594 h 606"/>
                <a:gd name="T50" fmla="*/ 74 w 156"/>
                <a:gd name="T51" fmla="*/ 600 h 606"/>
                <a:gd name="T52" fmla="*/ 66 w 156"/>
                <a:gd name="T53" fmla="*/ 603 h 606"/>
                <a:gd name="T54" fmla="*/ 56 w 156"/>
                <a:gd name="T55" fmla="*/ 605 h 606"/>
                <a:gd name="T56" fmla="*/ 42 w 156"/>
                <a:gd name="T57" fmla="*/ 605 h 606"/>
                <a:gd name="T58" fmla="*/ 29 w 156"/>
                <a:gd name="T59" fmla="*/ 604 h 606"/>
                <a:gd name="T60" fmla="*/ 18 w 156"/>
                <a:gd name="T61" fmla="*/ 601 h 606"/>
                <a:gd name="T62" fmla="*/ 11 w 156"/>
                <a:gd name="T63" fmla="*/ 596 h 606"/>
                <a:gd name="T64" fmla="*/ 4 w 156"/>
                <a:gd name="T65" fmla="*/ 591 h 606"/>
                <a:gd name="T66" fmla="*/ 1 w 156"/>
                <a:gd name="T67" fmla="*/ 578 h 606"/>
                <a:gd name="T68" fmla="*/ 1 w 156"/>
                <a:gd name="T69" fmla="*/ 56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606">
                  <a:moveTo>
                    <a:pt x="70" y="34"/>
                  </a:moveTo>
                  <a:lnTo>
                    <a:pt x="71" y="27"/>
                  </a:lnTo>
                  <a:lnTo>
                    <a:pt x="74" y="19"/>
                  </a:lnTo>
                  <a:lnTo>
                    <a:pt x="76" y="12"/>
                  </a:lnTo>
                  <a:lnTo>
                    <a:pt x="81" y="7"/>
                  </a:lnTo>
                  <a:lnTo>
                    <a:pt x="84" y="4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5" y="0"/>
                  </a:lnTo>
                  <a:lnTo>
                    <a:pt x="107" y="0"/>
                  </a:lnTo>
                  <a:lnTo>
                    <a:pt x="122" y="2"/>
                  </a:lnTo>
                  <a:lnTo>
                    <a:pt x="135" y="6"/>
                  </a:lnTo>
                  <a:lnTo>
                    <a:pt x="144" y="11"/>
                  </a:lnTo>
                  <a:lnTo>
                    <a:pt x="148" y="13"/>
                  </a:lnTo>
                  <a:lnTo>
                    <a:pt x="151" y="17"/>
                  </a:lnTo>
                  <a:lnTo>
                    <a:pt x="153" y="20"/>
                  </a:lnTo>
                  <a:lnTo>
                    <a:pt x="154" y="23"/>
                  </a:lnTo>
                  <a:lnTo>
                    <a:pt x="156" y="30"/>
                  </a:lnTo>
                  <a:lnTo>
                    <a:pt x="156" y="37"/>
                  </a:lnTo>
                  <a:lnTo>
                    <a:pt x="155" y="45"/>
                  </a:lnTo>
                  <a:lnTo>
                    <a:pt x="153" y="53"/>
                  </a:lnTo>
                  <a:lnTo>
                    <a:pt x="70" y="34"/>
                  </a:lnTo>
                  <a:close/>
                  <a:moveTo>
                    <a:pt x="153" y="53"/>
                  </a:moveTo>
                  <a:lnTo>
                    <a:pt x="151" y="64"/>
                  </a:lnTo>
                  <a:lnTo>
                    <a:pt x="144" y="94"/>
                  </a:lnTo>
                  <a:lnTo>
                    <a:pt x="135" y="142"/>
                  </a:lnTo>
                  <a:lnTo>
                    <a:pt x="124" y="204"/>
                  </a:lnTo>
                  <a:lnTo>
                    <a:pt x="113" y="280"/>
                  </a:lnTo>
                  <a:lnTo>
                    <a:pt x="101" y="367"/>
                  </a:lnTo>
                  <a:lnTo>
                    <a:pt x="96" y="415"/>
                  </a:lnTo>
                  <a:lnTo>
                    <a:pt x="92" y="462"/>
                  </a:lnTo>
                  <a:lnTo>
                    <a:pt x="89" y="513"/>
                  </a:lnTo>
                  <a:lnTo>
                    <a:pt x="86" y="564"/>
                  </a:lnTo>
                  <a:lnTo>
                    <a:pt x="1" y="561"/>
                  </a:lnTo>
                  <a:lnTo>
                    <a:pt x="3" y="509"/>
                  </a:lnTo>
                  <a:lnTo>
                    <a:pt x="7" y="457"/>
                  </a:lnTo>
                  <a:lnTo>
                    <a:pt x="12" y="407"/>
                  </a:lnTo>
                  <a:lnTo>
                    <a:pt x="16" y="358"/>
                  </a:lnTo>
                  <a:lnTo>
                    <a:pt x="28" y="269"/>
                  </a:lnTo>
                  <a:lnTo>
                    <a:pt x="40" y="191"/>
                  </a:lnTo>
                  <a:lnTo>
                    <a:pt x="51" y="125"/>
                  </a:lnTo>
                  <a:lnTo>
                    <a:pt x="61" y="76"/>
                  </a:lnTo>
                  <a:lnTo>
                    <a:pt x="68" y="45"/>
                  </a:lnTo>
                  <a:lnTo>
                    <a:pt x="70" y="34"/>
                  </a:lnTo>
                  <a:lnTo>
                    <a:pt x="153" y="53"/>
                  </a:lnTo>
                  <a:close/>
                  <a:moveTo>
                    <a:pt x="86" y="564"/>
                  </a:moveTo>
                  <a:lnTo>
                    <a:pt x="86" y="572"/>
                  </a:lnTo>
                  <a:lnTo>
                    <a:pt x="85" y="581"/>
                  </a:lnTo>
                  <a:lnTo>
                    <a:pt x="83" y="588"/>
                  </a:lnTo>
                  <a:lnTo>
                    <a:pt x="80" y="594"/>
                  </a:lnTo>
                  <a:lnTo>
                    <a:pt x="78" y="596"/>
                  </a:lnTo>
                  <a:lnTo>
                    <a:pt x="74" y="600"/>
                  </a:lnTo>
                  <a:lnTo>
                    <a:pt x="71" y="602"/>
                  </a:lnTo>
                  <a:lnTo>
                    <a:pt x="66" y="603"/>
                  </a:lnTo>
                  <a:lnTo>
                    <a:pt x="62" y="604"/>
                  </a:lnTo>
                  <a:lnTo>
                    <a:pt x="56" y="605"/>
                  </a:lnTo>
                  <a:lnTo>
                    <a:pt x="50" y="606"/>
                  </a:lnTo>
                  <a:lnTo>
                    <a:pt x="42" y="605"/>
                  </a:lnTo>
                  <a:lnTo>
                    <a:pt x="35" y="605"/>
                  </a:lnTo>
                  <a:lnTo>
                    <a:pt x="29" y="604"/>
                  </a:lnTo>
                  <a:lnTo>
                    <a:pt x="23" y="603"/>
                  </a:lnTo>
                  <a:lnTo>
                    <a:pt x="18" y="601"/>
                  </a:lnTo>
                  <a:lnTo>
                    <a:pt x="14" y="599"/>
                  </a:lnTo>
                  <a:lnTo>
                    <a:pt x="11" y="596"/>
                  </a:lnTo>
                  <a:lnTo>
                    <a:pt x="7" y="594"/>
                  </a:lnTo>
                  <a:lnTo>
                    <a:pt x="4" y="591"/>
                  </a:lnTo>
                  <a:lnTo>
                    <a:pt x="2" y="584"/>
                  </a:lnTo>
                  <a:lnTo>
                    <a:pt x="1" y="578"/>
                  </a:lnTo>
                  <a:lnTo>
                    <a:pt x="0" y="569"/>
                  </a:lnTo>
                  <a:lnTo>
                    <a:pt x="1" y="561"/>
                  </a:lnTo>
                  <a:lnTo>
                    <a:pt x="86" y="564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4" name="Freeform 320">
              <a:extLst>
                <a:ext uri="{FF2B5EF4-FFF2-40B4-BE49-F238E27FC236}">
                  <a16:creationId xmlns:a16="http://schemas.microsoft.com/office/drawing/2014/main" id="{3E267AC9-8771-42A2-99A5-84B1CA3AA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" y="2512"/>
              <a:ext cx="12" cy="63"/>
            </a:xfrm>
            <a:custGeom>
              <a:avLst/>
              <a:gdLst>
                <a:gd name="T0" fmla="*/ 67 w 111"/>
                <a:gd name="T1" fmla="*/ 19 h 563"/>
                <a:gd name="T2" fmla="*/ 69 w 111"/>
                <a:gd name="T3" fmla="*/ 10 h 563"/>
                <a:gd name="T4" fmla="*/ 73 w 111"/>
                <a:gd name="T5" fmla="*/ 3 h 563"/>
                <a:gd name="T6" fmla="*/ 76 w 111"/>
                <a:gd name="T7" fmla="*/ 2 h 563"/>
                <a:gd name="T8" fmla="*/ 81 w 111"/>
                <a:gd name="T9" fmla="*/ 0 h 563"/>
                <a:gd name="T10" fmla="*/ 87 w 111"/>
                <a:gd name="T11" fmla="*/ 0 h 563"/>
                <a:gd name="T12" fmla="*/ 93 w 111"/>
                <a:gd name="T13" fmla="*/ 1 h 563"/>
                <a:gd name="T14" fmla="*/ 100 w 111"/>
                <a:gd name="T15" fmla="*/ 3 h 563"/>
                <a:gd name="T16" fmla="*/ 105 w 111"/>
                <a:gd name="T17" fmla="*/ 6 h 563"/>
                <a:gd name="T18" fmla="*/ 109 w 111"/>
                <a:gd name="T19" fmla="*/ 9 h 563"/>
                <a:gd name="T20" fmla="*/ 110 w 111"/>
                <a:gd name="T21" fmla="*/ 12 h 563"/>
                <a:gd name="T22" fmla="*/ 111 w 111"/>
                <a:gd name="T23" fmla="*/ 20 h 563"/>
                <a:gd name="T24" fmla="*/ 110 w 111"/>
                <a:gd name="T25" fmla="*/ 28 h 563"/>
                <a:gd name="T26" fmla="*/ 67 w 111"/>
                <a:gd name="T27" fmla="*/ 19 h 563"/>
                <a:gd name="T28" fmla="*/ 110 w 111"/>
                <a:gd name="T29" fmla="*/ 28 h 563"/>
                <a:gd name="T30" fmla="*/ 107 w 111"/>
                <a:gd name="T31" fmla="*/ 39 h 563"/>
                <a:gd name="T32" fmla="*/ 101 w 111"/>
                <a:gd name="T33" fmla="*/ 69 h 563"/>
                <a:gd name="T34" fmla="*/ 91 w 111"/>
                <a:gd name="T35" fmla="*/ 118 h 563"/>
                <a:gd name="T36" fmla="*/ 79 w 111"/>
                <a:gd name="T37" fmla="*/ 180 h 563"/>
                <a:gd name="T38" fmla="*/ 68 w 111"/>
                <a:gd name="T39" fmla="*/ 256 h 563"/>
                <a:gd name="T40" fmla="*/ 57 w 111"/>
                <a:gd name="T41" fmla="*/ 344 h 563"/>
                <a:gd name="T42" fmla="*/ 52 w 111"/>
                <a:gd name="T43" fmla="*/ 391 h 563"/>
                <a:gd name="T44" fmla="*/ 48 w 111"/>
                <a:gd name="T45" fmla="*/ 440 h 563"/>
                <a:gd name="T46" fmla="*/ 45 w 111"/>
                <a:gd name="T47" fmla="*/ 491 h 563"/>
                <a:gd name="T48" fmla="*/ 42 w 111"/>
                <a:gd name="T49" fmla="*/ 542 h 563"/>
                <a:gd name="T50" fmla="*/ 0 w 111"/>
                <a:gd name="T51" fmla="*/ 541 h 563"/>
                <a:gd name="T52" fmla="*/ 2 w 111"/>
                <a:gd name="T53" fmla="*/ 489 h 563"/>
                <a:gd name="T54" fmla="*/ 6 w 111"/>
                <a:gd name="T55" fmla="*/ 437 h 563"/>
                <a:gd name="T56" fmla="*/ 10 w 111"/>
                <a:gd name="T57" fmla="*/ 388 h 563"/>
                <a:gd name="T58" fmla="*/ 15 w 111"/>
                <a:gd name="T59" fmla="*/ 339 h 563"/>
                <a:gd name="T60" fmla="*/ 26 w 111"/>
                <a:gd name="T61" fmla="*/ 251 h 563"/>
                <a:gd name="T62" fmla="*/ 38 w 111"/>
                <a:gd name="T63" fmla="*/ 173 h 563"/>
                <a:gd name="T64" fmla="*/ 49 w 111"/>
                <a:gd name="T65" fmla="*/ 110 h 563"/>
                <a:gd name="T66" fmla="*/ 58 w 111"/>
                <a:gd name="T67" fmla="*/ 60 h 563"/>
                <a:gd name="T68" fmla="*/ 65 w 111"/>
                <a:gd name="T69" fmla="*/ 30 h 563"/>
                <a:gd name="T70" fmla="*/ 67 w 111"/>
                <a:gd name="T71" fmla="*/ 19 h 563"/>
                <a:gd name="T72" fmla="*/ 110 w 111"/>
                <a:gd name="T73" fmla="*/ 28 h 563"/>
                <a:gd name="T74" fmla="*/ 42 w 111"/>
                <a:gd name="T75" fmla="*/ 542 h 563"/>
                <a:gd name="T76" fmla="*/ 41 w 111"/>
                <a:gd name="T77" fmla="*/ 550 h 563"/>
                <a:gd name="T78" fmla="*/ 39 w 111"/>
                <a:gd name="T79" fmla="*/ 558 h 563"/>
                <a:gd name="T80" fmla="*/ 37 w 111"/>
                <a:gd name="T81" fmla="*/ 560 h 563"/>
                <a:gd name="T82" fmla="*/ 32 w 111"/>
                <a:gd name="T83" fmla="*/ 562 h 563"/>
                <a:gd name="T84" fmla="*/ 27 w 111"/>
                <a:gd name="T85" fmla="*/ 563 h 563"/>
                <a:gd name="T86" fmla="*/ 20 w 111"/>
                <a:gd name="T87" fmla="*/ 563 h 563"/>
                <a:gd name="T88" fmla="*/ 13 w 111"/>
                <a:gd name="T89" fmla="*/ 563 h 563"/>
                <a:gd name="T90" fmla="*/ 8 w 111"/>
                <a:gd name="T91" fmla="*/ 561 h 563"/>
                <a:gd name="T92" fmla="*/ 5 w 111"/>
                <a:gd name="T93" fmla="*/ 559 h 563"/>
                <a:gd name="T94" fmla="*/ 2 w 111"/>
                <a:gd name="T95" fmla="*/ 557 h 563"/>
                <a:gd name="T96" fmla="*/ 0 w 111"/>
                <a:gd name="T97" fmla="*/ 549 h 563"/>
                <a:gd name="T98" fmla="*/ 0 w 111"/>
                <a:gd name="T99" fmla="*/ 541 h 563"/>
                <a:gd name="T100" fmla="*/ 42 w 111"/>
                <a:gd name="T101" fmla="*/ 54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563">
                  <a:moveTo>
                    <a:pt x="67" y="19"/>
                  </a:moveTo>
                  <a:lnTo>
                    <a:pt x="69" y="10"/>
                  </a:lnTo>
                  <a:lnTo>
                    <a:pt x="73" y="3"/>
                  </a:lnTo>
                  <a:lnTo>
                    <a:pt x="76" y="2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5" y="6"/>
                  </a:lnTo>
                  <a:lnTo>
                    <a:pt x="109" y="9"/>
                  </a:lnTo>
                  <a:lnTo>
                    <a:pt x="110" y="12"/>
                  </a:lnTo>
                  <a:lnTo>
                    <a:pt x="111" y="20"/>
                  </a:lnTo>
                  <a:lnTo>
                    <a:pt x="110" y="28"/>
                  </a:lnTo>
                  <a:lnTo>
                    <a:pt x="67" y="19"/>
                  </a:lnTo>
                  <a:close/>
                  <a:moveTo>
                    <a:pt x="110" y="28"/>
                  </a:moveTo>
                  <a:lnTo>
                    <a:pt x="107" y="39"/>
                  </a:lnTo>
                  <a:lnTo>
                    <a:pt x="101" y="69"/>
                  </a:lnTo>
                  <a:lnTo>
                    <a:pt x="91" y="118"/>
                  </a:lnTo>
                  <a:lnTo>
                    <a:pt x="79" y="180"/>
                  </a:lnTo>
                  <a:lnTo>
                    <a:pt x="68" y="256"/>
                  </a:lnTo>
                  <a:lnTo>
                    <a:pt x="57" y="344"/>
                  </a:lnTo>
                  <a:lnTo>
                    <a:pt x="52" y="391"/>
                  </a:lnTo>
                  <a:lnTo>
                    <a:pt x="48" y="440"/>
                  </a:lnTo>
                  <a:lnTo>
                    <a:pt x="45" y="491"/>
                  </a:lnTo>
                  <a:lnTo>
                    <a:pt x="42" y="542"/>
                  </a:lnTo>
                  <a:lnTo>
                    <a:pt x="0" y="541"/>
                  </a:lnTo>
                  <a:lnTo>
                    <a:pt x="2" y="489"/>
                  </a:lnTo>
                  <a:lnTo>
                    <a:pt x="6" y="437"/>
                  </a:lnTo>
                  <a:lnTo>
                    <a:pt x="10" y="388"/>
                  </a:lnTo>
                  <a:lnTo>
                    <a:pt x="15" y="339"/>
                  </a:lnTo>
                  <a:lnTo>
                    <a:pt x="26" y="251"/>
                  </a:lnTo>
                  <a:lnTo>
                    <a:pt x="38" y="173"/>
                  </a:lnTo>
                  <a:lnTo>
                    <a:pt x="49" y="110"/>
                  </a:lnTo>
                  <a:lnTo>
                    <a:pt x="58" y="60"/>
                  </a:lnTo>
                  <a:lnTo>
                    <a:pt x="65" y="30"/>
                  </a:lnTo>
                  <a:lnTo>
                    <a:pt x="67" y="19"/>
                  </a:lnTo>
                  <a:lnTo>
                    <a:pt x="110" y="28"/>
                  </a:lnTo>
                  <a:close/>
                  <a:moveTo>
                    <a:pt x="42" y="542"/>
                  </a:moveTo>
                  <a:lnTo>
                    <a:pt x="41" y="550"/>
                  </a:lnTo>
                  <a:lnTo>
                    <a:pt x="39" y="558"/>
                  </a:lnTo>
                  <a:lnTo>
                    <a:pt x="37" y="560"/>
                  </a:lnTo>
                  <a:lnTo>
                    <a:pt x="32" y="562"/>
                  </a:lnTo>
                  <a:lnTo>
                    <a:pt x="27" y="563"/>
                  </a:lnTo>
                  <a:lnTo>
                    <a:pt x="20" y="563"/>
                  </a:lnTo>
                  <a:lnTo>
                    <a:pt x="13" y="563"/>
                  </a:lnTo>
                  <a:lnTo>
                    <a:pt x="8" y="561"/>
                  </a:lnTo>
                  <a:lnTo>
                    <a:pt x="5" y="559"/>
                  </a:lnTo>
                  <a:lnTo>
                    <a:pt x="2" y="557"/>
                  </a:lnTo>
                  <a:lnTo>
                    <a:pt x="0" y="549"/>
                  </a:lnTo>
                  <a:lnTo>
                    <a:pt x="0" y="541"/>
                  </a:lnTo>
                  <a:lnTo>
                    <a:pt x="42" y="54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5" name="Freeform 321">
              <a:extLst>
                <a:ext uri="{FF2B5EF4-FFF2-40B4-BE49-F238E27FC236}">
                  <a16:creationId xmlns:a16="http://schemas.microsoft.com/office/drawing/2014/main" id="{F73D4275-A2D4-4C54-BAAE-4311C359E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" y="2514"/>
              <a:ext cx="65" cy="31"/>
            </a:xfrm>
            <a:custGeom>
              <a:avLst/>
              <a:gdLst>
                <a:gd name="T0" fmla="*/ 537 w 587"/>
                <a:gd name="T1" fmla="*/ 1 h 285"/>
                <a:gd name="T2" fmla="*/ 554 w 587"/>
                <a:gd name="T3" fmla="*/ 0 h 285"/>
                <a:gd name="T4" fmla="*/ 564 w 587"/>
                <a:gd name="T5" fmla="*/ 2 h 285"/>
                <a:gd name="T6" fmla="*/ 570 w 587"/>
                <a:gd name="T7" fmla="*/ 8 h 285"/>
                <a:gd name="T8" fmla="*/ 578 w 587"/>
                <a:gd name="T9" fmla="*/ 21 h 285"/>
                <a:gd name="T10" fmla="*/ 585 w 587"/>
                <a:gd name="T11" fmla="*/ 41 h 285"/>
                <a:gd name="T12" fmla="*/ 587 w 587"/>
                <a:gd name="T13" fmla="*/ 53 h 285"/>
                <a:gd name="T14" fmla="*/ 586 w 587"/>
                <a:gd name="T15" fmla="*/ 63 h 285"/>
                <a:gd name="T16" fmla="*/ 582 w 587"/>
                <a:gd name="T17" fmla="*/ 71 h 285"/>
                <a:gd name="T18" fmla="*/ 575 w 587"/>
                <a:gd name="T19" fmla="*/ 78 h 285"/>
                <a:gd name="T20" fmla="*/ 561 w 587"/>
                <a:gd name="T21" fmla="*/ 84 h 285"/>
                <a:gd name="T22" fmla="*/ 530 w 587"/>
                <a:gd name="T23" fmla="*/ 3 h 285"/>
                <a:gd name="T24" fmla="*/ 543 w 587"/>
                <a:gd name="T25" fmla="*/ 90 h 285"/>
                <a:gd name="T26" fmla="*/ 466 w 587"/>
                <a:gd name="T27" fmla="*/ 114 h 285"/>
                <a:gd name="T28" fmla="*/ 331 w 587"/>
                <a:gd name="T29" fmla="*/ 162 h 285"/>
                <a:gd name="T30" fmla="*/ 204 w 587"/>
                <a:gd name="T31" fmla="*/ 213 h 285"/>
                <a:gd name="T32" fmla="*/ 112 w 587"/>
                <a:gd name="T33" fmla="*/ 254 h 285"/>
                <a:gd name="T34" fmla="*/ 27 w 587"/>
                <a:gd name="T35" fmla="*/ 199 h 285"/>
                <a:gd name="T36" fmla="*/ 125 w 587"/>
                <a:gd name="T37" fmla="*/ 154 h 285"/>
                <a:gd name="T38" fmla="*/ 217 w 587"/>
                <a:gd name="T39" fmla="*/ 115 h 285"/>
                <a:gd name="T40" fmla="*/ 377 w 587"/>
                <a:gd name="T41" fmla="*/ 54 h 285"/>
                <a:gd name="T42" fmla="*/ 488 w 587"/>
                <a:gd name="T43" fmla="*/ 18 h 285"/>
                <a:gd name="T44" fmla="*/ 530 w 587"/>
                <a:gd name="T45" fmla="*/ 3 h 285"/>
                <a:gd name="T46" fmla="*/ 64 w 587"/>
                <a:gd name="T47" fmla="*/ 276 h 285"/>
                <a:gd name="T48" fmla="*/ 49 w 587"/>
                <a:gd name="T49" fmla="*/ 283 h 285"/>
                <a:gd name="T50" fmla="*/ 35 w 587"/>
                <a:gd name="T51" fmla="*/ 285 h 285"/>
                <a:gd name="T52" fmla="*/ 28 w 587"/>
                <a:gd name="T53" fmla="*/ 283 h 285"/>
                <a:gd name="T54" fmla="*/ 21 w 587"/>
                <a:gd name="T55" fmla="*/ 277 h 285"/>
                <a:gd name="T56" fmla="*/ 14 w 587"/>
                <a:gd name="T57" fmla="*/ 267 h 285"/>
                <a:gd name="T58" fmla="*/ 7 w 587"/>
                <a:gd name="T59" fmla="*/ 255 h 285"/>
                <a:gd name="T60" fmla="*/ 1 w 587"/>
                <a:gd name="T61" fmla="*/ 243 h 285"/>
                <a:gd name="T62" fmla="*/ 0 w 587"/>
                <a:gd name="T63" fmla="*/ 232 h 285"/>
                <a:gd name="T64" fmla="*/ 0 w 587"/>
                <a:gd name="T65" fmla="*/ 223 h 285"/>
                <a:gd name="T66" fmla="*/ 4 w 587"/>
                <a:gd name="T67" fmla="*/ 216 h 285"/>
                <a:gd name="T68" fmla="*/ 14 w 587"/>
                <a:gd name="T69" fmla="*/ 206 h 285"/>
                <a:gd name="T70" fmla="*/ 27 w 587"/>
                <a:gd name="T71" fmla="*/ 199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7" h="285">
                  <a:moveTo>
                    <a:pt x="530" y="3"/>
                  </a:moveTo>
                  <a:lnTo>
                    <a:pt x="537" y="1"/>
                  </a:lnTo>
                  <a:lnTo>
                    <a:pt x="545" y="0"/>
                  </a:lnTo>
                  <a:lnTo>
                    <a:pt x="554" y="0"/>
                  </a:lnTo>
                  <a:lnTo>
                    <a:pt x="560" y="1"/>
                  </a:lnTo>
                  <a:lnTo>
                    <a:pt x="564" y="2"/>
                  </a:lnTo>
                  <a:lnTo>
                    <a:pt x="567" y="5"/>
                  </a:lnTo>
                  <a:lnTo>
                    <a:pt x="570" y="8"/>
                  </a:lnTo>
                  <a:lnTo>
                    <a:pt x="574" y="11"/>
                  </a:lnTo>
                  <a:lnTo>
                    <a:pt x="578" y="21"/>
                  </a:lnTo>
                  <a:lnTo>
                    <a:pt x="584" y="34"/>
                  </a:lnTo>
                  <a:lnTo>
                    <a:pt x="585" y="41"/>
                  </a:lnTo>
                  <a:lnTo>
                    <a:pt x="586" y="48"/>
                  </a:lnTo>
                  <a:lnTo>
                    <a:pt x="587" y="53"/>
                  </a:lnTo>
                  <a:lnTo>
                    <a:pt x="586" y="59"/>
                  </a:lnTo>
                  <a:lnTo>
                    <a:pt x="586" y="63"/>
                  </a:lnTo>
                  <a:lnTo>
                    <a:pt x="585" y="67"/>
                  </a:lnTo>
                  <a:lnTo>
                    <a:pt x="582" y="71"/>
                  </a:lnTo>
                  <a:lnTo>
                    <a:pt x="580" y="73"/>
                  </a:lnTo>
                  <a:lnTo>
                    <a:pt x="575" y="78"/>
                  </a:lnTo>
                  <a:lnTo>
                    <a:pt x="569" y="81"/>
                  </a:lnTo>
                  <a:lnTo>
                    <a:pt x="561" y="84"/>
                  </a:lnTo>
                  <a:lnTo>
                    <a:pt x="554" y="87"/>
                  </a:lnTo>
                  <a:lnTo>
                    <a:pt x="530" y="3"/>
                  </a:lnTo>
                  <a:close/>
                  <a:moveTo>
                    <a:pt x="554" y="87"/>
                  </a:moveTo>
                  <a:lnTo>
                    <a:pt x="543" y="90"/>
                  </a:lnTo>
                  <a:lnTo>
                    <a:pt x="513" y="100"/>
                  </a:lnTo>
                  <a:lnTo>
                    <a:pt x="466" y="114"/>
                  </a:lnTo>
                  <a:lnTo>
                    <a:pt x="405" y="135"/>
                  </a:lnTo>
                  <a:lnTo>
                    <a:pt x="331" y="162"/>
                  </a:lnTo>
                  <a:lnTo>
                    <a:pt x="249" y="195"/>
                  </a:lnTo>
                  <a:lnTo>
                    <a:pt x="204" y="213"/>
                  </a:lnTo>
                  <a:lnTo>
                    <a:pt x="158" y="233"/>
                  </a:lnTo>
                  <a:lnTo>
                    <a:pt x="112" y="254"/>
                  </a:lnTo>
                  <a:lnTo>
                    <a:pt x="64" y="276"/>
                  </a:lnTo>
                  <a:lnTo>
                    <a:pt x="27" y="199"/>
                  </a:lnTo>
                  <a:lnTo>
                    <a:pt x="76" y="175"/>
                  </a:lnTo>
                  <a:lnTo>
                    <a:pt x="125" y="154"/>
                  </a:lnTo>
                  <a:lnTo>
                    <a:pt x="170" y="134"/>
                  </a:lnTo>
                  <a:lnTo>
                    <a:pt x="217" y="115"/>
                  </a:lnTo>
                  <a:lnTo>
                    <a:pt x="302" y="82"/>
                  </a:lnTo>
                  <a:lnTo>
                    <a:pt x="377" y="54"/>
                  </a:lnTo>
                  <a:lnTo>
                    <a:pt x="439" y="33"/>
                  </a:lnTo>
                  <a:lnTo>
                    <a:pt x="488" y="18"/>
                  </a:lnTo>
                  <a:lnTo>
                    <a:pt x="519" y="8"/>
                  </a:lnTo>
                  <a:lnTo>
                    <a:pt x="530" y="3"/>
                  </a:lnTo>
                  <a:lnTo>
                    <a:pt x="554" y="87"/>
                  </a:lnTo>
                  <a:close/>
                  <a:moveTo>
                    <a:pt x="64" y="276"/>
                  </a:moveTo>
                  <a:lnTo>
                    <a:pt x="57" y="279"/>
                  </a:lnTo>
                  <a:lnTo>
                    <a:pt x="49" y="283"/>
                  </a:lnTo>
                  <a:lnTo>
                    <a:pt x="42" y="285"/>
                  </a:lnTo>
                  <a:lnTo>
                    <a:pt x="35" y="285"/>
                  </a:lnTo>
                  <a:lnTo>
                    <a:pt x="31" y="284"/>
                  </a:lnTo>
                  <a:lnTo>
                    <a:pt x="28" y="283"/>
                  </a:lnTo>
                  <a:lnTo>
                    <a:pt x="25" y="281"/>
                  </a:lnTo>
                  <a:lnTo>
                    <a:pt x="21" y="277"/>
                  </a:lnTo>
                  <a:lnTo>
                    <a:pt x="17" y="273"/>
                  </a:lnTo>
                  <a:lnTo>
                    <a:pt x="14" y="267"/>
                  </a:lnTo>
                  <a:lnTo>
                    <a:pt x="10" y="262"/>
                  </a:lnTo>
                  <a:lnTo>
                    <a:pt x="7" y="255"/>
                  </a:lnTo>
                  <a:lnTo>
                    <a:pt x="4" y="248"/>
                  </a:lnTo>
                  <a:lnTo>
                    <a:pt x="1" y="243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0" y="223"/>
                  </a:lnTo>
                  <a:lnTo>
                    <a:pt x="1" y="220"/>
                  </a:lnTo>
                  <a:lnTo>
                    <a:pt x="4" y="216"/>
                  </a:lnTo>
                  <a:lnTo>
                    <a:pt x="8" y="211"/>
                  </a:lnTo>
                  <a:lnTo>
                    <a:pt x="14" y="206"/>
                  </a:lnTo>
                  <a:lnTo>
                    <a:pt x="20" y="203"/>
                  </a:lnTo>
                  <a:lnTo>
                    <a:pt x="27" y="199"/>
                  </a:lnTo>
                  <a:lnTo>
                    <a:pt x="64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6" name="Freeform 322">
              <a:extLst>
                <a:ext uri="{FF2B5EF4-FFF2-40B4-BE49-F238E27FC236}">
                  <a16:creationId xmlns:a16="http://schemas.microsoft.com/office/drawing/2014/main" id="{A6737C21-6C62-4F69-90C8-1CC92EFACF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" y="2516"/>
              <a:ext cx="60" cy="27"/>
            </a:xfrm>
            <a:custGeom>
              <a:avLst/>
              <a:gdLst>
                <a:gd name="T0" fmla="*/ 513 w 542"/>
                <a:gd name="T1" fmla="*/ 3 h 238"/>
                <a:gd name="T2" fmla="*/ 521 w 542"/>
                <a:gd name="T3" fmla="*/ 0 h 238"/>
                <a:gd name="T4" fmla="*/ 528 w 542"/>
                <a:gd name="T5" fmla="*/ 0 h 238"/>
                <a:gd name="T6" fmla="*/ 532 w 542"/>
                <a:gd name="T7" fmla="*/ 3 h 238"/>
                <a:gd name="T8" fmla="*/ 535 w 542"/>
                <a:gd name="T9" fmla="*/ 6 h 238"/>
                <a:gd name="T10" fmla="*/ 537 w 542"/>
                <a:gd name="T11" fmla="*/ 10 h 238"/>
                <a:gd name="T12" fmla="*/ 539 w 542"/>
                <a:gd name="T13" fmla="*/ 17 h 238"/>
                <a:gd name="T14" fmla="*/ 542 w 542"/>
                <a:gd name="T15" fmla="*/ 24 h 238"/>
                <a:gd name="T16" fmla="*/ 542 w 542"/>
                <a:gd name="T17" fmla="*/ 29 h 238"/>
                <a:gd name="T18" fmla="*/ 541 w 542"/>
                <a:gd name="T19" fmla="*/ 34 h 238"/>
                <a:gd name="T20" fmla="*/ 538 w 542"/>
                <a:gd name="T21" fmla="*/ 37 h 238"/>
                <a:gd name="T22" fmla="*/ 533 w 542"/>
                <a:gd name="T23" fmla="*/ 40 h 238"/>
                <a:gd name="T24" fmla="*/ 524 w 542"/>
                <a:gd name="T25" fmla="*/ 43 h 238"/>
                <a:gd name="T26" fmla="*/ 513 w 542"/>
                <a:gd name="T27" fmla="*/ 3 h 238"/>
                <a:gd name="T28" fmla="*/ 524 w 542"/>
                <a:gd name="T29" fmla="*/ 43 h 238"/>
                <a:gd name="T30" fmla="*/ 513 w 542"/>
                <a:gd name="T31" fmla="*/ 46 h 238"/>
                <a:gd name="T32" fmla="*/ 483 w 542"/>
                <a:gd name="T33" fmla="*/ 56 h 238"/>
                <a:gd name="T34" fmla="*/ 436 w 542"/>
                <a:gd name="T35" fmla="*/ 70 h 238"/>
                <a:gd name="T36" fmla="*/ 374 w 542"/>
                <a:gd name="T37" fmla="*/ 92 h 238"/>
                <a:gd name="T38" fmla="*/ 301 w 542"/>
                <a:gd name="T39" fmla="*/ 119 h 238"/>
                <a:gd name="T40" fmla="*/ 217 w 542"/>
                <a:gd name="T41" fmla="*/ 151 h 238"/>
                <a:gd name="T42" fmla="*/ 174 w 542"/>
                <a:gd name="T43" fmla="*/ 171 h 238"/>
                <a:gd name="T44" fmla="*/ 127 w 542"/>
                <a:gd name="T45" fmla="*/ 190 h 238"/>
                <a:gd name="T46" fmla="*/ 80 w 542"/>
                <a:gd name="T47" fmla="*/ 211 h 238"/>
                <a:gd name="T48" fmla="*/ 32 w 542"/>
                <a:gd name="T49" fmla="*/ 233 h 238"/>
                <a:gd name="T50" fmla="*/ 13 w 542"/>
                <a:gd name="T51" fmla="*/ 196 h 238"/>
                <a:gd name="T52" fmla="*/ 63 w 542"/>
                <a:gd name="T53" fmla="*/ 172 h 238"/>
                <a:gd name="T54" fmla="*/ 109 w 542"/>
                <a:gd name="T55" fmla="*/ 150 h 238"/>
                <a:gd name="T56" fmla="*/ 157 w 542"/>
                <a:gd name="T57" fmla="*/ 131 h 238"/>
                <a:gd name="T58" fmla="*/ 201 w 542"/>
                <a:gd name="T59" fmla="*/ 112 h 238"/>
                <a:gd name="T60" fmla="*/ 286 w 542"/>
                <a:gd name="T61" fmla="*/ 79 h 238"/>
                <a:gd name="T62" fmla="*/ 361 w 542"/>
                <a:gd name="T63" fmla="*/ 51 h 238"/>
                <a:gd name="T64" fmla="*/ 423 w 542"/>
                <a:gd name="T65" fmla="*/ 30 h 238"/>
                <a:gd name="T66" fmla="*/ 472 w 542"/>
                <a:gd name="T67" fmla="*/ 15 h 238"/>
                <a:gd name="T68" fmla="*/ 502 w 542"/>
                <a:gd name="T69" fmla="*/ 6 h 238"/>
                <a:gd name="T70" fmla="*/ 513 w 542"/>
                <a:gd name="T71" fmla="*/ 3 h 238"/>
                <a:gd name="T72" fmla="*/ 524 w 542"/>
                <a:gd name="T73" fmla="*/ 43 h 238"/>
                <a:gd name="T74" fmla="*/ 32 w 542"/>
                <a:gd name="T75" fmla="*/ 233 h 238"/>
                <a:gd name="T76" fmla="*/ 24 w 542"/>
                <a:gd name="T77" fmla="*/ 237 h 238"/>
                <a:gd name="T78" fmla="*/ 17 w 542"/>
                <a:gd name="T79" fmla="*/ 238 h 238"/>
                <a:gd name="T80" fmla="*/ 14 w 542"/>
                <a:gd name="T81" fmla="*/ 237 h 238"/>
                <a:gd name="T82" fmla="*/ 11 w 542"/>
                <a:gd name="T83" fmla="*/ 233 h 238"/>
                <a:gd name="T84" fmla="*/ 6 w 542"/>
                <a:gd name="T85" fmla="*/ 230 h 238"/>
                <a:gd name="T86" fmla="*/ 3 w 542"/>
                <a:gd name="T87" fmla="*/ 223 h 238"/>
                <a:gd name="T88" fmla="*/ 1 w 542"/>
                <a:gd name="T89" fmla="*/ 217 h 238"/>
                <a:gd name="T90" fmla="*/ 0 w 542"/>
                <a:gd name="T91" fmla="*/ 212 h 238"/>
                <a:gd name="T92" fmla="*/ 0 w 542"/>
                <a:gd name="T93" fmla="*/ 208 h 238"/>
                <a:gd name="T94" fmla="*/ 2 w 542"/>
                <a:gd name="T95" fmla="*/ 203 h 238"/>
                <a:gd name="T96" fmla="*/ 6 w 542"/>
                <a:gd name="T97" fmla="*/ 199 h 238"/>
                <a:gd name="T98" fmla="*/ 13 w 542"/>
                <a:gd name="T99" fmla="*/ 196 h 238"/>
                <a:gd name="T100" fmla="*/ 32 w 542"/>
                <a:gd name="T101" fmla="*/ 23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2" h="238">
                  <a:moveTo>
                    <a:pt x="513" y="3"/>
                  </a:moveTo>
                  <a:lnTo>
                    <a:pt x="521" y="0"/>
                  </a:lnTo>
                  <a:lnTo>
                    <a:pt x="528" y="0"/>
                  </a:lnTo>
                  <a:lnTo>
                    <a:pt x="532" y="3"/>
                  </a:lnTo>
                  <a:lnTo>
                    <a:pt x="535" y="6"/>
                  </a:lnTo>
                  <a:lnTo>
                    <a:pt x="537" y="10"/>
                  </a:lnTo>
                  <a:lnTo>
                    <a:pt x="539" y="17"/>
                  </a:lnTo>
                  <a:lnTo>
                    <a:pt x="542" y="24"/>
                  </a:lnTo>
                  <a:lnTo>
                    <a:pt x="542" y="29"/>
                  </a:lnTo>
                  <a:lnTo>
                    <a:pt x="541" y="34"/>
                  </a:lnTo>
                  <a:lnTo>
                    <a:pt x="538" y="37"/>
                  </a:lnTo>
                  <a:lnTo>
                    <a:pt x="533" y="40"/>
                  </a:lnTo>
                  <a:lnTo>
                    <a:pt x="524" y="43"/>
                  </a:lnTo>
                  <a:lnTo>
                    <a:pt x="513" y="3"/>
                  </a:lnTo>
                  <a:close/>
                  <a:moveTo>
                    <a:pt x="524" y="43"/>
                  </a:moveTo>
                  <a:lnTo>
                    <a:pt x="513" y="46"/>
                  </a:lnTo>
                  <a:lnTo>
                    <a:pt x="483" y="56"/>
                  </a:lnTo>
                  <a:lnTo>
                    <a:pt x="436" y="70"/>
                  </a:lnTo>
                  <a:lnTo>
                    <a:pt x="374" y="92"/>
                  </a:lnTo>
                  <a:lnTo>
                    <a:pt x="301" y="119"/>
                  </a:lnTo>
                  <a:lnTo>
                    <a:pt x="217" y="151"/>
                  </a:lnTo>
                  <a:lnTo>
                    <a:pt x="174" y="171"/>
                  </a:lnTo>
                  <a:lnTo>
                    <a:pt x="127" y="190"/>
                  </a:lnTo>
                  <a:lnTo>
                    <a:pt x="80" y="211"/>
                  </a:lnTo>
                  <a:lnTo>
                    <a:pt x="32" y="233"/>
                  </a:lnTo>
                  <a:lnTo>
                    <a:pt x="13" y="196"/>
                  </a:lnTo>
                  <a:lnTo>
                    <a:pt x="63" y="172"/>
                  </a:lnTo>
                  <a:lnTo>
                    <a:pt x="109" y="150"/>
                  </a:lnTo>
                  <a:lnTo>
                    <a:pt x="157" y="131"/>
                  </a:lnTo>
                  <a:lnTo>
                    <a:pt x="201" y="112"/>
                  </a:lnTo>
                  <a:lnTo>
                    <a:pt x="286" y="79"/>
                  </a:lnTo>
                  <a:lnTo>
                    <a:pt x="361" y="51"/>
                  </a:lnTo>
                  <a:lnTo>
                    <a:pt x="423" y="30"/>
                  </a:lnTo>
                  <a:lnTo>
                    <a:pt x="472" y="15"/>
                  </a:lnTo>
                  <a:lnTo>
                    <a:pt x="502" y="6"/>
                  </a:lnTo>
                  <a:lnTo>
                    <a:pt x="513" y="3"/>
                  </a:lnTo>
                  <a:lnTo>
                    <a:pt x="524" y="43"/>
                  </a:lnTo>
                  <a:close/>
                  <a:moveTo>
                    <a:pt x="32" y="233"/>
                  </a:moveTo>
                  <a:lnTo>
                    <a:pt x="24" y="237"/>
                  </a:lnTo>
                  <a:lnTo>
                    <a:pt x="17" y="238"/>
                  </a:lnTo>
                  <a:lnTo>
                    <a:pt x="14" y="237"/>
                  </a:lnTo>
                  <a:lnTo>
                    <a:pt x="11" y="233"/>
                  </a:lnTo>
                  <a:lnTo>
                    <a:pt x="6" y="230"/>
                  </a:lnTo>
                  <a:lnTo>
                    <a:pt x="3" y="223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2" y="203"/>
                  </a:lnTo>
                  <a:lnTo>
                    <a:pt x="6" y="199"/>
                  </a:lnTo>
                  <a:lnTo>
                    <a:pt x="13" y="196"/>
                  </a:lnTo>
                  <a:lnTo>
                    <a:pt x="32" y="23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7" name="Freeform 323">
              <a:extLst>
                <a:ext uri="{FF2B5EF4-FFF2-40B4-BE49-F238E27FC236}">
                  <a16:creationId xmlns:a16="http://schemas.microsoft.com/office/drawing/2014/main" id="{C173FC1B-FD81-4CCE-B532-3287205FAA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" y="2590"/>
              <a:ext cx="65" cy="32"/>
            </a:xfrm>
            <a:custGeom>
              <a:avLst/>
              <a:gdLst>
                <a:gd name="T0" fmla="*/ 538 w 587"/>
                <a:gd name="T1" fmla="*/ 2 h 284"/>
                <a:gd name="T2" fmla="*/ 554 w 587"/>
                <a:gd name="T3" fmla="*/ 0 h 284"/>
                <a:gd name="T4" fmla="*/ 564 w 587"/>
                <a:gd name="T5" fmla="*/ 2 h 284"/>
                <a:gd name="T6" fmla="*/ 570 w 587"/>
                <a:gd name="T7" fmla="*/ 6 h 284"/>
                <a:gd name="T8" fmla="*/ 579 w 587"/>
                <a:gd name="T9" fmla="*/ 20 h 284"/>
                <a:gd name="T10" fmla="*/ 585 w 587"/>
                <a:gd name="T11" fmla="*/ 41 h 284"/>
                <a:gd name="T12" fmla="*/ 587 w 587"/>
                <a:gd name="T13" fmla="*/ 53 h 284"/>
                <a:gd name="T14" fmla="*/ 586 w 587"/>
                <a:gd name="T15" fmla="*/ 63 h 284"/>
                <a:gd name="T16" fmla="*/ 583 w 587"/>
                <a:gd name="T17" fmla="*/ 71 h 284"/>
                <a:gd name="T18" fmla="*/ 575 w 587"/>
                <a:gd name="T19" fmla="*/ 77 h 284"/>
                <a:gd name="T20" fmla="*/ 562 w 587"/>
                <a:gd name="T21" fmla="*/ 84 h 284"/>
                <a:gd name="T22" fmla="*/ 532 w 587"/>
                <a:gd name="T23" fmla="*/ 3 h 284"/>
                <a:gd name="T24" fmla="*/ 544 w 587"/>
                <a:gd name="T25" fmla="*/ 89 h 284"/>
                <a:gd name="T26" fmla="*/ 466 w 587"/>
                <a:gd name="T27" fmla="*/ 114 h 284"/>
                <a:gd name="T28" fmla="*/ 331 w 587"/>
                <a:gd name="T29" fmla="*/ 162 h 284"/>
                <a:gd name="T30" fmla="*/ 205 w 587"/>
                <a:gd name="T31" fmla="*/ 211 h 284"/>
                <a:gd name="T32" fmla="*/ 113 w 587"/>
                <a:gd name="T33" fmla="*/ 254 h 284"/>
                <a:gd name="T34" fmla="*/ 27 w 587"/>
                <a:gd name="T35" fmla="*/ 197 h 284"/>
                <a:gd name="T36" fmla="*/ 125 w 587"/>
                <a:gd name="T37" fmla="*/ 154 h 284"/>
                <a:gd name="T38" fmla="*/ 217 w 587"/>
                <a:gd name="T39" fmla="*/ 114 h 284"/>
                <a:gd name="T40" fmla="*/ 377 w 587"/>
                <a:gd name="T41" fmla="*/ 54 h 284"/>
                <a:gd name="T42" fmla="*/ 488 w 587"/>
                <a:gd name="T43" fmla="*/ 16 h 284"/>
                <a:gd name="T44" fmla="*/ 532 w 587"/>
                <a:gd name="T45" fmla="*/ 3 h 284"/>
                <a:gd name="T46" fmla="*/ 65 w 587"/>
                <a:gd name="T47" fmla="*/ 276 h 284"/>
                <a:gd name="T48" fmla="*/ 49 w 587"/>
                <a:gd name="T49" fmla="*/ 281 h 284"/>
                <a:gd name="T50" fmla="*/ 35 w 587"/>
                <a:gd name="T51" fmla="*/ 284 h 284"/>
                <a:gd name="T52" fmla="*/ 28 w 587"/>
                <a:gd name="T53" fmla="*/ 281 h 284"/>
                <a:gd name="T54" fmla="*/ 22 w 587"/>
                <a:gd name="T55" fmla="*/ 276 h 284"/>
                <a:gd name="T56" fmla="*/ 14 w 587"/>
                <a:gd name="T57" fmla="*/ 268 h 284"/>
                <a:gd name="T58" fmla="*/ 7 w 587"/>
                <a:gd name="T59" fmla="*/ 256 h 284"/>
                <a:gd name="T60" fmla="*/ 3 w 587"/>
                <a:gd name="T61" fmla="*/ 242 h 284"/>
                <a:gd name="T62" fmla="*/ 0 w 587"/>
                <a:gd name="T63" fmla="*/ 231 h 284"/>
                <a:gd name="T64" fmla="*/ 0 w 587"/>
                <a:gd name="T65" fmla="*/ 222 h 284"/>
                <a:gd name="T66" fmla="*/ 4 w 587"/>
                <a:gd name="T67" fmla="*/ 216 h 284"/>
                <a:gd name="T68" fmla="*/ 14 w 587"/>
                <a:gd name="T69" fmla="*/ 205 h 284"/>
                <a:gd name="T70" fmla="*/ 27 w 587"/>
                <a:gd name="T71" fmla="*/ 19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7" h="284">
                  <a:moveTo>
                    <a:pt x="532" y="3"/>
                  </a:moveTo>
                  <a:lnTo>
                    <a:pt x="538" y="2"/>
                  </a:lnTo>
                  <a:lnTo>
                    <a:pt x="546" y="0"/>
                  </a:lnTo>
                  <a:lnTo>
                    <a:pt x="554" y="0"/>
                  </a:lnTo>
                  <a:lnTo>
                    <a:pt x="560" y="1"/>
                  </a:lnTo>
                  <a:lnTo>
                    <a:pt x="564" y="2"/>
                  </a:lnTo>
                  <a:lnTo>
                    <a:pt x="567" y="4"/>
                  </a:lnTo>
                  <a:lnTo>
                    <a:pt x="570" y="6"/>
                  </a:lnTo>
                  <a:lnTo>
                    <a:pt x="574" y="10"/>
                  </a:lnTo>
                  <a:lnTo>
                    <a:pt x="579" y="20"/>
                  </a:lnTo>
                  <a:lnTo>
                    <a:pt x="584" y="33"/>
                  </a:lnTo>
                  <a:lnTo>
                    <a:pt x="585" y="41"/>
                  </a:lnTo>
                  <a:lnTo>
                    <a:pt x="586" y="47"/>
                  </a:lnTo>
                  <a:lnTo>
                    <a:pt x="587" y="53"/>
                  </a:lnTo>
                  <a:lnTo>
                    <a:pt x="587" y="58"/>
                  </a:lnTo>
                  <a:lnTo>
                    <a:pt x="586" y="63"/>
                  </a:lnTo>
                  <a:lnTo>
                    <a:pt x="585" y="67"/>
                  </a:lnTo>
                  <a:lnTo>
                    <a:pt x="583" y="71"/>
                  </a:lnTo>
                  <a:lnTo>
                    <a:pt x="580" y="73"/>
                  </a:lnTo>
                  <a:lnTo>
                    <a:pt x="575" y="77"/>
                  </a:lnTo>
                  <a:lnTo>
                    <a:pt x="569" y="82"/>
                  </a:lnTo>
                  <a:lnTo>
                    <a:pt x="562" y="84"/>
                  </a:lnTo>
                  <a:lnTo>
                    <a:pt x="554" y="86"/>
                  </a:lnTo>
                  <a:lnTo>
                    <a:pt x="532" y="3"/>
                  </a:lnTo>
                  <a:close/>
                  <a:moveTo>
                    <a:pt x="554" y="86"/>
                  </a:moveTo>
                  <a:lnTo>
                    <a:pt x="544" y="89"/>
                  </a:lnTo>
                  <a:lnTo>
                    <a:pt x="513" y="98"/>
                  </a:lnTo>
                  <a:lnTo>
                    <a:pt x="466" y="114"/>
                  </a:lnTo>
                  <a:lnTo>
                    <a:pt x="405" y="135"/>
                  </a:lnTo>
                  <a:lnTo>
                    <a:pt x="331" y="162"/>
                  </a:lnTo>
                  <a:lnTo>
                    <a:pt x="250" y="194"/>
                  </a:lnTo>
                  <a:lnTo>
                    <a:pt x="205" y="211"/>
                  </a:lnTo>
                  <a:lnTo>
                    <a:pt x="160" y="232"/>
                  </a:lnTo>
                  <a:lnTo>
                    <a:pt x="113" y="254"/>
                  </a:lnTo>
                  <a:lnTo>
                    <a:pt x="65" y="276"/>
                  </a:lnTo>
                  <a:lnTo>
                    <a:pt x="27" y="197"/>
                  </a:lnTo>
                  <a:lnTo>
                    <a:pt x="77" y="175"/>
                  </a:lnTo>
                  <a:lnTo>
                    <a:pt x="125" y="154"/>
                  </a:lnTo>
                  <a:lnTo>
                    <a:pt x="171" y="134"/>
                  </a:lnTo>
                  <a:lnTo>
                    <a:pt x="217" y="114"/>
                  </a:lnTo>
                  <a:lnTo>
                    <a:pt x="302" y="82"/>
                  </a:lnTo>
                  <a:lnTo>
                    <a:pt x="377" y="54"/>
                  </a:lnTo>
                  <a:lnTo>
                    <a:pt x="441" y="32"/>
                  </a:lnTo>
                  <a:lnTo>
                    <a:pt x="488" y="16"/>
                  </a:lnTo>
                  <a:lnTo>
                    <a:pt x="519" y="6"/>
                  </a:lnTo>
                  <a:lnTo>
                    <a:pt x="532" y="3"/>
                  </a:lnTo>
                  <a:lnTo>
                    <a:pt x="554" y="86"/>
                  </a:lnTo>
                  <a:close/>
                  <a:moveTo>
                    <a:pt x="65" y="276"/>
                  </a:moveTo>
                  <a:lnTo>
                    <a:pt x="57" y="279"/>
                  </a:lnTo>
                  <a:lnTo>
                    <a:pt x="49" y="281"/>
                  </a:lnTo>
                  <a:lnTo>
                    <a:pt x="43" y="284"/>
                  </a:lnTo>
                  <a:lnTo>
                    <a:pt x="35" y="284"/>
                  </a:lnTo>
                  <a:lnTo>
                    <a:pt x="32" y="282"/>
                  </a:lnTo>
                  <a:lnTo>
                    <a:pt x="28" y="281"/>
                  </a:lnTo>
                  <a:lnTo>
                    <a:pt x="25" y="279"/>
                  </a:lnTo>
                  <a:lnTo>
                    <a:pt x="22" y="276"/>
                  </a:lnTo>
                  <a:lnTo>
                    <a:pt x="18" y="272"/>
                  </a:lnTo>
                  <a:lnTo>
                    <a:pt x="14" y="268"/>
                  </a:lnTo>
                  <a:lnTo>
                    <a:pt x="10" y="262"/>
                  </a:lnTo>
                  <a:lnTo>
                    <a:pt x="7" y="256"/>
                  </a:lnTo>
                  <a:lnTo>
                    <a:pt x="5" y="248"/>
                  </a:lnTo>
                  <a:lnTo>
                    <a:pt x="3" y="242"/>
                  </a:lnTo>
                  <a:lnTo>
                    <a:pt x="0" y="237"/>
                  </a:lnTo>
                  <a:lnTo>
                    <a:pt x="0" y="231"/>
                  </a:lnTo>
                  <a:lnTo>
                    <a:pt x="0" y="227"/>
                  </a:lnTo>
                  <a:lnTo>
                    <a:pt x="0" y="222"/>
                  </a:lnTo>
                  <a:lnTo>
                    <a:pt x="2" y="219"/>
                  </a:lnTo>
                  <a:lnTo>
                    <a:pt x="4" y="216"/>
                  </a:lnTo>
                  <a:lnTo>
                    <a:pt x="8" y="209"/>
                  </a:lnTo>
                  <a:lnTo>
                    <a:pt x="14" y="205"/>
                  </a:lnTo>
                  <a:lnTo>
                    <a:pt x="20" y="202"/>
                  </a:lnTo>
                  <a:lnTo>
                    <a:pt x="27" y="197"/>
                  </a:lnTo>
                  <a:lnTo>
                    <a:pt x="65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8" name="Freeform 324">
              <a:extLst>
                <a:ext uri="{FF2B5EF4-FFF2-40B4-BE49-F238E27FC236}">
                  <a16:creationId xmlns:a16="http://schemas.microsoft.com/office/drawing/2014/main" id="{BDB0902E-9BEC-4898-AE39-BDD41ABC6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" y="2593"/>
              <a:ext cx="60" cy="26"/>
            </a:xfrm>
            <a:custGeom>
              <a:avLst/>
              <a:gdLst>
                <a:gd name="T0" fmla="*/ 514 w 542"/>
                <a:gd name="T1" fmla="*/ 2 h 238"/>
                <a:gd name="T2" fmla="*/ 522 w 542"/>
                <a:gd name="T3" fmla="*/ 0 h 238"/>
                <a:gd name="T4" fmla="*/ 529 w 542"/>
                <a:gd name="T5" fmla="*/ 1 h 238"/>
                <a:gd name="T6" fmla="*/ 532 w 542"/>
                <a:gd name="T7" fmla="*/ 2 h 238"/>
                <a:gd name="T8" fmla="*/ 535 w 542"/>
                <a:gd name="T9" fmla="*/ 5 h 238"/>
                <a:gd name="T10" fmla="*/ 537 w 542"/>
                <a:gd name="T11" fmla="*/ 10 h 238"/>
                <a:gd name="T12" fmla="*/ 540 w 542"/>
                <a:gd name="T13" fmla="*/ 18 h 238"/>
                <a:gd name="T14" fmla="*/ 542 w 542"/>
                <a:gd name="T15" fmla="*/ 24 h 238"/>
                <a:gd name="T16" fmla="*/ 542 w 542"/>
                <a:gd name="T17" fmla="*/ 30 h 238"/>
                <a:gd name="T18" fmla="*/ 541 w 542"/>
                <a:gd name="T19" fmla="*/ 34 h 238"/>
                <a:gd name="T20" fmla="*/ 539 w 542"/>
                <a:gd name="T21" fmla="*/ 38 h 238"/>
                <a:gd name="T22" fmla="*/ 533 w 542"/>
                <a:gd name="T23" fmla="*/ 41 h 238"/>
                <a:gd name="T24" fmla="*/ 525 w 542"/>
                <a:gd name="T25" fmla="*/ 44 h 238"/>
                <a:gd name="T26" fmla="*/ 514 w 542"/>
                <a:gd name="T27" fmla="*/ 2 h 238"/>
                <a:gd name="T28" fmla="*/ 525 w 542"/>
                <a:gd name="T29" fmla="*/ 44 h 238"/>
                <a:gd name="T30" fmla="*/ 514 w 542"/>
                <a:gd name="T31" fmla="*/ 46 h 238"/>
                <a:gd name="T32" fmla="*/ 484 w 542"/>
                <a:gd name="T33" fmla="*/ 56 h 238"/>
                <a:gd name="T34" fmla="*/ 437 w 542"/>
                <a:gd name="T35" fmla="*/ 71 h 238"/>
                <a:gd name="T36" fmla="*/ 374 w 542"/>
                <a:gd name="T37" fmla="*/ 92 h 238"/>
                <a:gd name="T38" fmla="*/ 301 w 542"/>
                <a:gd name="T39" fmla="*/ 120 h 238"/>
                <a:gd name="T40" fmla="*/ 217 w 542"/>
                <a:gd name="T41" fmla="*/ 152 h 238"/>
                <a:gd name="T42" fmla="*/ 174 w 542"/>
                <a:gd name="T43" fmla="*/ 171 h 238"/>
                <a:gd name="T44" fmla="*/ 127 w 542"/>
                <a:gd name="T45" fmla="*/ 189 h 238"/>
                <a:gd name="T46" fmla="*/ 81 w 542"/>
                <a:gd name="T47" fmla="*/ 212 h 238"/>
                <a:gd name="T48" fmla="*/ 32 w 542"/>
                <a:gd name="T49" fmla="*/ 234 h 238"/>
                <a:gd name="T50" fmla="*/ 14 w 542"/>
                <a:gd name="T51" fmla="*/ 196 h 238"/>
                <a:gd name="T52" fmla="*/ 63 w 542"/>
                <a:gd name="T53" fmla="*/ 173 h 238"/>
                <a:gd name="T54" fmla="*/ 109 w 542"/>
                <a:gd name="T55" fmla="*/ 151 h 238"/>
                <a:gd name="T56" fmla="*/ 157 w 542"/>
                <a:gd name="T57" fmla="*/ 132 h 238"/>
                <a:gd name="T58" fmla="*/ 202 w 542"/>
                <a:gd name="T59" fmla="*/ 113 h 238"/>
                <a:gd name="T60" fmla="*/ 286 w 542"/>
                <a:gd name="T61" fmla="*/ 80 h 238"/>
                <a:gd name="T62" fmla="*/ 361 w 542"/>
                <a:gd name="T63" fmla="*/ 52 h 238"/>
                <a:gd name="T64" fmla="*/ 424 w 542"/>
                <a:gd name="T65" fmla="*/ 31 h 238"/>
                <a:gd name="T66" fmla="*/ 472 w 542"/>
                <a:gd name="T67" fmla="*/ 15 h 238"/>
                <a:gd name="T68" fmla="*/ 502 w 542"/>
                <a:gd name="T69" fmla="*/ 5 h 238"/>
                <a:gd name="T70" fmla="*/ 514 w 542"/>
                <a:gd name="T71" fmla="*/ 2 h 238"/>
                <a:gd name="T72" fmla="*/ 525 w 542"/>
                <a:gd name="T73" fmla="*/ 44 h 238"/>
                <a:gd name="T74" fmla="*/ 32 w 542"/>
                <a:gd name="T75" fmla="*/ 234 h 238"/>
                <a:gd name="T76" fmla="*/ 24 w 542"/>
                <a:gd name="T77" fmla="*/ 237 h 238"/>
                <a:gd name="T78" fmla="*/ 17 w 542"/>
                <a:gd name="T79" fmla="*/ 238 h 238"/>
                <a:gd name="T80" fmla="*/ 14 w 542"/>
                <a:gd name="T81" fmla="*/ 237 h 238"/>
                <a:gd name="T82" fmla="*/ 11 w 542"/>
                <a:gd name="T83" fmla="*/ 235 h 238"/>
                <a:gd name="T84" fmla="*/ 7 w 542"/>
                <a:gd name="T85" fmla="*/ 230 h 238"/>
                <a:gd name="T86" fmla="*/ 3 w 542"/>
                <a:gd name="T87" fmla="*/ 224 h 238"/>
                <a:gd name="T88" fmla="*/ 1 w 542"/>
                <a:gd name="T89" fmla="*/ 217 h 238"/>
                <a:gd name="T90" fmla="*/ 0 w 542"/>
                <a:gd name="T91" fmla="*/ 213 h 238"/>
                <a:gd name="T92" fmla="*/ 0 w 542"/>
                <a:gd name="T93" fmla="*/ 208 h 238"/>
                <a:gd name="T94" fmla="*/ 2 w 542"/>
                <a:gd name="T95" fmla="*/ 205 h 238"/>
                <a:gd name="T96" fmla="*/ 6 w 542"/>
                <a:gd name="T97" fmla="*/ 199 h 238"/>
                <a:gd name="T98" fmla="*/ 14 w 542"/>
                <a:gd name="T99" fmla="*/ 196 h 238"/>
                <a:gd name="T100" fmla="*/ 32 w 542"/>
                <a:gd name="T101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2" h="238">
                  <a:moveTo>
                    <a:pt x="514" y="2"/>
                  </a:moveTo>
                  <a:lnTo>
                    <a:pt x="522" y="0"/>
                  </a:lnTo>
                  <a:lnTo>
                    <a:pt x="529" y="1"/>
                  </a:lnTo>
                  <a:lnTo>
                    <a:pt x="532" y="2"/>
                  </a:lnTo>
                  <a:lnTo>
                    <a:pt x="535" y="5"/>
                  </a:lnTo>
                  <a:lnTo>
                    <a:pt x="537" y="10"/>
                  </a:lnTo>
                  <a:lnTo>
                    <a:pt x="540" y="18"/>
                  </a:lnTo>
                  <a:lnTo>
                    <a:pt x="542" y="24"/>
                  </a:lnTo>
                  <a:lnTo>
                    <a:pt x="542" y="30"/>
                  </a:lnTo>
                  <a:lnTo>
                    <a:pt x="541" y="34"/>
                  </a:lnTo>
                  <a:lnTo>
                    <a:pt x="539" y="38"/>
                  </a:lnTo>
                  <a:lnTo>
                    <a:pt x="533" y="41"/>
                  </a:lnTo>
                  <a:lnTo>
                    <a:pt x="525" y="44"/>
                  </a:lnTo>
                  <a:lnTo>
                    <a:pt x="514" y="2"/>
                  </a:lnTo>
                  <a:close/>
                  <a:moveTo>
                    <a:pt x="525" y="44"/>
                  </a:moveTo>
                  <a:lnTo>
                    <a:pt x="514" y="46"/>
                  </a:lnTo>
                  <a:lnTo>
                    <a:pt x="484" y="56"/>
                  </a:lnTo>
                  <a:lnTo>
                    <a:pt x="437" y="71"/>
                  </a:lnTo>
                  <a:lnTo>
                    <a:pt x="374" y="92"/>
                  </a:lnTo>
                  <a:lnTo>
                    <a:pt x="301" y="120"/>
                  </a:lnTo>
                  <a:lnTo>
                    <a:pt x="217" y="152"/>
                  </a:lnTo>
                  <a:lnTo>
                    <a:pt x="174" y="171"/>
                  </a:lnTo>
                  <a:lnTo>
                    <a:pt x="127" y="189"/>
                  </a:lnTo>
                  <a:lnTo>
                    <a:pt x="81" y="212"/>
                  </a:lnTo>
                  <a:lnTo>
                    <a:pt x="32" y="234"/>
                  </a:lnTo>
                  <a:lnTo>
                    <a:pt x="14" y="196"/>
                  </a:lnTo>
                  <a:lnTo>
                    <a:pt x="63" y="173"/>
                  </a:lnTo>
                  <a:lnTo>
                    <a:pt x="109" y="151"/>
                  </a:lnTo>
                  <a:lnTo>
                    <a:pt x="157" y="132"/>
                  </a:lnTo>
                  <a:lnTo>
                    <a:pt x="202" y="113"/>
                  </a:lnTo>
                  <a:lnTo>
                    <a:pt x="286" y="80"/>
                  </a:lnTo>
                  <a:lnTo>
                    <a:pt x="361" y="52"/>
                  </a:lnTo>
                  <a:lnTo>
                    <a:pt x="424" y="31"/>
                  </a:lnTo>
                  <a:lnTo>
                    <a:pt x="472" y="15"/>
                  </a:lnTo>
                  <a:lnTo>
                    <a:pt x="502" y="5"/>
                  </a:lnTo>
                  <a:lnTo>
                    <a:pt x="514" y="2"/>
                  </a:lnTo>
                  <a:lnTo>
                    <a:pt x="525" y="44"/>
                  </a:lnTo>
                  <a:close/>
                  <a:moveTo>
                    <a:pt x="32" y="234"/>
                  </a:moveTo>
                  <a:lnTo>
                    <a:pt x="24" y="237"/>
                  </a:lnTo>
                  <a:lnTo>
                    <a:pt x="17" y="238"/>
                  </a:lnTo>
                  <a:lnTo>
                    <a:pt x="14" y="237"/>
                  </a:lnTo>
                  <a:lnTo>
                    <a:pt x="11" y="235"/>
                  </a:lnTo>
                  <a:lnTo>
                    <a:pt x="7" y="230"/>
                  </a:lnTo>
                  <a:lnTo>
                    <a:pt x="3" y="224"/>
                  </a:lnTo>
                  <a:lnTo>
                    <a:pt x="1" y="217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2" y="205"/>
                  </a:lnTo>
                  <a:lnTo>
                    <a:pt x="6" y="199"/>
                  </a:lnTo>
                  <a:lnTo>
                    <a:pt x="14" y="196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49" name="Freeform 325">
              <a:extLst>
                <a:ext uri="{FF2B5EF4-FFF2-40B4-BE49-F238E27FC236}">
                  <a16:creationId xmlns:a16="http://schemas.microsoft.com/office/drawing/2014/main" id="{4309988B-D591-48CA-867B-E5AF002C3E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" y="2579"/>
              <a:ext cx="66" cy="31"/>
            </a:xfrm>
            <a:custGeom>
              <a:avLst/>
              <a:gdLst>
                <a:gd name="T0" fmla="*/ 539 w 587"/>
                <a:gd name="T1" fmla="*/ 2 h 284"/>
                <a:gd name="T2" fmla="*/ 555 w 587"/>
                <a:gd name="T3" fmla="*/ 0 h 284"/>
                <a:gd name="T4" fmla="*/ 565 w 587"/>
                <a:gd name="T5" fmla="*/ 3 h 284"/>
                <a:gd name="T6" fmla="*/ 571 w 587"/>
                <a:gd name="T7" fmla="*/ 7 h 284"/>
                <a:gd name="T8" fmla="*/ 579 w 587"/>
                <a:gd name="T9" fmla="*/ 21 h 284"/>
                <a:gd name="T10" fmla="*/ 585 w 587"/>
                <a:gd name="T11" fmla="*/ 41 h 284"/>
                <a:gd name="T12" fmla="*/ 587 w 587"/>
                <a:gd name="T13" fmla="*/ 54 h 284"/>
                <a:gd name="T14" fmla="*/ 586 w 587"/>
                <a:gd name="T15" fmla="*/ 64 h 284"/>
                <a:gd name="T16" fmla="*/ 582 w 587"/>
                <a:gd name="T17" fmla="*/ 72 h 284"/>
                <a:gd name="T18" fmla="*/ 575 w 587"/>
                <a:gd name="T19" fmla="*/ 78 h 284"/>
                <a:gd name="T20" fmla="*/ 561 w 587"/>
                <a:gd name="T21" fmla="*/ 85 h 284"/>
                <a:gd name="T22" fmla="*/ 531 w 587"/>
                <a:gd name="T23" fmla="*/ 4 h 284"/>
                <a:gd name="T24" fmla="*/ 542 w 587"/>
                <a:gd name="T25" fmla="*/ 89 h 284"/>
                <a:gd name="T26" fmla="*/ 463 w 587"/>
                <a:gd name="T27" fmla="*/ 114 h 284"/>
                <a:gd name="T28" fmla="*/ 327 w 587"/>
                <a:gd name="T29" fmla="*/ 163 h 284"/>
                <a:gd name="T30" fmla="*/ 201 w 587"/>
                <a:gd name="T31" fmla="*/ 213 h 284"/>
                <a:gd name="T32" fmla="*/ 111 w 587"/>
                <a:gd name="T33" fmla="*/ 254 h 284"/>
                <a:gd name="T34" fmla="*/ 27 w 587"/>
                <a:gd name="T35" fmla="*/ 198 h 284"/>
                <a:gd name="T36" fmla="*/ 120 w 587"/>
                <a:gd name="T37" fmla="*/ 155 h 284"/>
                <a:gd name="T38" fmla="*/ 211 w 587"/>
                <a:gd name="T39" fmla="*/ 115 h 284"/>
                <a:gd name="T40" fmla="*/ 296 w 587"/>
                <a:gd name="T41" fmla="*/ 82 h 284"/>
                <a:gd name="T42" fmla="*/ 373 w 587"/>
                <a:gd name="T43" fmla="*/ 55 h 284"/>
                <a:gd name="T44" fmla="*/ 487 w 587"/>
                <a:gd name="T45" fmla="*/ 16 h 284"/>
                <a:gd name="T46" fmla="*/ 531 w 587"/>
                <a:gd name="T47" fmla="*/ 4 h 284"/>
                <a:gd name="T48" fmla="*/ 66 w 587"/>
                <a:gd name="T49" fmla="*/ 276 h 284"/>
                <a:gd name="T50" fmla="*/ 51 w 587"/>
                <a:gd name="T51" fmla="*/ 282 h 284"/>
                <a:gd name="T52" fmla="*/ 37 w 587"/>
                <a:gd name="T53" fmla="*/ 284 h 284"/>
                <a:gd name="T54" fmla="*/ 29 w 587"/>
                <a:gd name="T55" fmla="*/ 281 h 284"/>
                <a:gd name="T56" fmla="*/ 21 w 587"/>
                <a:gd name="T57" fmla="*/ 277 h 284"/>
                <a:gd name="T58" fmla="*/ 15 w 587"/>
                <a:gd name="T59" fmla="*/ 269 h 284"/>
                <a:gd name="T60" fmla="*/ 8 w 587"/>
                <a:gd name="T61" fmla="*/ 257 h 284"/>
                <a:gd name="T62" fmla="*/ 3 w 587"/>
                <a:gd name="T63" fmla="*/ 244 h 284"/>
                <a:gd name="T64" fmla="*/ 0 w 587"/>
                <a:gd name="T65" fmla="*/ 232 h 284"/>
                <a:gd name="T66" fmla="*/ 0 w 587"/>
                <a:gd name="T67" fmla="*/ 224 h 284"/>
                <a:gd name="T68" fmla="*/ 3 w 587"/>
                <a:gd name="T69" fmla="*/ 216 h 284"/>
                <a:gd name="T70" fmla="*/ 13 w 587"/>
                <a:gd name="T71" fmla="*/ 206 h 284"/>
                <a:gd name="T72" fmla="*/ 27 w 587"/>
                <a:gd name="T73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7" h="284">
                  <a:moveTo>
                    <a:pt x="531" y="4"/>
                  </a:moveTo>
                  <a:lnTo>
                    <a:pt x="539" y="2"/>
                  </a:lnTo>
                  <a:lnTo>
                    <a:pt x="547" y="1"/>
                  </a:lnTo>
                  <a:lnTo>
                    <a:pt x="555" y="0"/>
                  </a:lnTo>
                  <a:lnTo>
                    <a:pt x="561" y="2"/>
                  </a:lnTo>
                  <a:lnTo>
                    <a:pt x="565" y="3"/>
                  </a:lnTo>
                  <a:lnTo>
                    <a:pt x="568" y="5"/>
                  </a:lnTo>
                  <a:lnTo>
                    <a:pt x="571" y="7"/>
                  </a:lnTo>
                  <a:lnTo>
                    <a:pt x="574" y="11"/>
                  </a:lnTo>
                  <a:lnTo>
                    <a:pt x="579" y="21"/>
                  </a:lnTo>
                  <a:lnTo>
                    <a:pt x="584" y="34"/>
                  </a:lnTo>
                  <a:lnTo>
                    <a:pt x="585" y="41"/>
                  </a:lnTo>
                  <a:lnTo>
                    <a:pt x="586" y="48"/>
                  </a:lnTo>
                  <a:lnTo>
                    <a:pt x="587" y="54"/>
                  </a:lnTo>
                  <a:lnTo>
                    <a:pt x="586" y="59"/>
                  </a:lnTo>
                  <a:lnTo>
                    <a:pt x="586" y="64"/>
                  </a:lnTo>
                  <a:lnTo>
                    <a:pt x="584" y="68"/>
                  </a:lnTo>
                  <a:lnTo>
                    <a:pt x="582" y="72"/>
                  </a:lnTo>
                  <a:lnTo>
                    <a:pt x="580" y="74"/>
                  </a:lnTo>
                  <a:lnTo>
                    <a:pt x="575" y="78"/>
                  </a:lnTo>
                  <a:lnTo>
                    <a:pt x="568" y="82"/>
                  </a:lnTo>
                  <a:lnTo>
                    <a:pt x="561" y="85"/>
                  </a:lnTo>
                  <a:lnTo>
                    <a:pt x="554" y="87"/>
                  </a:lnTo>
                  <a:lnTo>
                    <a:pt x="531" y="4"/>
                  </a:lnTo>
                  <a:close/>
                  <a:moveTo>
                    <a:pt x="554" y="87"/>
                  </a:moveTo>
                  <a:lnTo>
                    <a:pt x="542" y="89"/>
                  </a:lnTo>
                  <a:lnTo>
                    <a:pt x="511" y="99"/>
                  </a:lnTo>
                  <a:lnTo>
                    <a:pt x="463" y="114"/>
                  </a:lnTo>
                  <a:lnTo>
                    <a:pt x="401" y="135"/>
                  </a:lnTo>
                  <a:lnTo>
                    <a:pt x="327" y="163"/>
                  </a:lnTo>
                  <a:lnTo>
                    <a:pt x="245" y="195"/>
                  </a:lnTo>
                  <a:lnTo>
                    <a:pt x="201" y="213"/>
                  </a:lnTo>
                  <a:lnTo>
                    <a:pt x="157" y="232"/>
                  </a:lnTo>
                  <a:lnTo>
                    <a:pt x="111" y="254"/>
                  </a:lnTo>
                  <a:lnTo>
                    <a:pt x="66" y="276"/>
                  </a:lnTo>
                  <a:lnTo>
                    <a:pt x="27" y="198"/>
                  </a:lnTo>
                  <a:lnTo>
                    <a:pt x="75" y="176"/>
                  </a:lnTo>
                  <a:lnTo>
                    <a:pt x="120" y="155"/>
                  </a:lnTo>
                  <a:lnTo>
                    <a:pt x="167" y="134"/>
                  </a:lnTo>
                  <a:lnTo>
                    <a:pt x="211" y="115"/>
                  </a:lnTo>
                  <a:lnTo>
                    <a:pt x="255" y="97"/>
                  </a:lnTo>
                  <a:lnTo>
                    <a:pt x="296" y="82"/>
                  </a:lnTo>
                  <a:lnTo>
                    <a:pt x="336" y="67"/>
                  </a:lnTo>
                  <a:lnTo>
                    <a:pt x="373" y="55"/>
                  </a:lnTo>
                  <a:lnTo>
                    <a:pt x="438" y="32"/>
                  </a:lnTo>
                  <a:lnTo>
                    <a:pt x="487" y="16"/>
                  </a:lnTo>
                  <a:lnTo>
                    <a:pt x="520" y="7"/>
                  </a:lnTo>
                  <a:lnTo>
                    <a:pt x="531" y="4"/>
                  </a:lnTo>
                  <a:lnTo>
                    <a:pt x="554" y="87"/>
                  </a:lnTo>
                  <a:close/>
                  <a:moveTo>
                    <a:pt x="66" y="276"/>
                  </a:moveTo>
                  <a:lnTo>
                    <a:pt x="58" y="279"/>
                  </a:lnTo>
                  <a:lnTo>
                    <a:pt x="51" y="282"/>
                  </a:lnTo>
                  <a:lnTo>
                    <a:pt x="45" y="284"/>
                  </a:lnTo>
                  <a:lnTo>
                    <a:pt x="37" y="284"/>
                  </a:lnTo>
                  <a:lnTo>
                    <a:pt x="32" y="284"/>
                  </a:lnTo>
                  <a:lnTo>
                    <a:pt x="29" y="281"/>
                  </a:lnTo>
                  <a:lnTo>
                    <a:pt x="26" y="280"/>
                  </a:lnTo>
                  <a:lnTo>
                    <a:pt x="21" y="277"/>
                  </a:lnTo>
                  <a:lnTo>
                    <a:pt x="18" y="274"/>
                  </a:lnTo>
                  <a:lnTo>
                    <a:pt x="15" y="269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5" y="250"/>
                  </a:lnTo>
                  <a:lnTo>
                    <a:pt x="3" y="244"/>
                  </a:lnTo>
                  <a:lnTo>
                    <a:pt x="0" y="238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7" y="210"/>
                  </a:lnTo>
                  <a:lnTo>
                    <a:pt x="13" y="206"/>
                  </a:lnTo>
                  <a:lnTo>
                    <a:pt x="19" y="203"/>
                  </a:lnTo>
                  <a:lnTo>
                    <a:pt x="27" y="198"/>
                  </a:lnTo>
                  <a:lnTo>
                    <a:pt x="66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0" name="Freeform 326">
              <a:extLst>
                <a:ext uri="{FF2B5EF4-FFF2-40B4-BE49-F238E27FC236}">
                  <a16:creationId xmlns:a16="http://schemas.microsoft.com/office/drawing/2014/main" id="{F7034B09-C06B-479B-8CF3-F57BC67D2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" y="2581"/>
              <a:ext cx="60" cy="27"/>
            </a:xfrm>
            <a:custGeom>
              <a:avLst/>
              <a:gdLst>
                <a:gd name="T0" fmla="*/ 514 w 542"/>
                <a:gd name="T1" fmla="*/ 1 h 237"/>
                <a:gd name="T2" fmla="*/ 522 w 542"/>
                <a:gd name="T3" fmla="*/ 0 h 237"/>
                <a:gd name="T4" fmla="*/ 528 w 542"/>
                <a:gd name="T5" fmla="*/ 0 h 237"/>
                <a:gd name="T6" fmla="*/ 532 w 542"/>
                <a:gd name="T7" fmla="*/ 2 h 237"/>
                <a:gd name="T8" fmla="*/ 535 w 542"/>
                <a:gd name="T9" fmla="*/ 6 h 237"/>
                <a:gd name="T10" fmla="*/ 537 w 542"/>
                <a:gd name="T11" fmla="*/ 10 h 237"/>
                <a:gd name="T12" fmla="*/ 539 w 542"/>
                <a:gd name="T13" fmla="*/ 17 h 237"/>
                <a:gd name="T14" fmla="*/ 542 w 542"/>
                <a:gd name="T15" fmla="*/ 23 h 237"/>
                <a:gd name="T16" fmla="*/ 542 w 542"/>
                <a:gd name="T17" fmla="*/ 30 h 237"/>
                <a:gd name="T18" fmla="*/ 541 w 542"/>
                <a:gd name="T19" fmla="*/ 34 h 237"/>
                <a:gd name="T20" fmla="*/ 538 w 542"/>
                <a:gd name="T21" fmla="*/ 36 h 237"/>
                <a:gd name="T22" fmla="*/ 533 w 542"/>
                <a:gd name="T23" fmla="*/ 41 h 237"/>
                <a:gd name="T24" fmla="*/ 525 w 542"/>
                <a:gd name="T25" fmla="*/ 43 h 237"/>
                <a:gd name="T26" fmla="*/ 514 w 542"/>
                <a:gd name="T27" fmla="*/ 1 h 237"/>
                <a:gd name="T28" fmla="*/ 525 w 542"/>
                <a:gd name="T29" fmla="*/ 43 h 237"/>
                <a:gd name="T30" fmla="*/ 514 w 542"/>
                <a:gd name="T31" fmla="*/ 46 h 237"/>
                <a:gd name="T32" fmla="*/ 483 w 542"/>
                <a:gd name="T33" fmla="*/ 55 h 237"/>
                <a:gd name="T34" fmla="*/ 434 w 542"/>
                <a:gd name="T35" fmla="*/ 71 h 237"/>
                <a:gd name="T36" fmla="*/ 371 w 542"/>
                <a:gd name="T37" fmla="*/ 92 h 237"/>
                <a:gd name="T38" fmla="*/ 297 w 542"/>
                <a:gd name="T39" fmla="*/ 120 h 237"/>
                <a:gd name="T40" fmla="*/ 213 w 542"/>
                <a:gd name="T41" fmla="*/ 152 h 237"/>
                <a:gd name="T42" fmla="*/ 169 w 542"/>
                <a:gd name="T43" fmla="*/ 170 h 237"/>
                <a:gd name="T44" fmla="*/ 125 w 542"/>
                <a:gd name="T45" fmla="*/ 190 h 237"/>
                <a:gd name="T46" fmla="*/ 78 w 542"/>
                <a:gd name="T47" fmla="*/ 212 h 237"/>
                <a:gd name="T48" fmla="*/ 33 w 542"/>
                <a:gd name="T49" fmla="*/ 234 h 237"/>
                <a:gd name="T50" fmla="*/ 14 w 542"/>
                <a:gd name="T51" fmla="*/ 194 h 237"/>
                <a:gd name="T52" fmla="*/ 60 w 542"/>
                <a:gd name="T53" fmla="*/ 172 h 237"/>
                <a:gd name="T54" fmla="*/ 107 w 542"/>
                <a:gd name="T55" fmla="*/ 151 h 237"/>
                <a:gd name="T56" fmla="*/ 152 w 542"/>
                <a:gd name="T57" fmla="*/ 131 h 237"/>
                <a:gd name="T58" fmla="*/ 197 w 542"/>
                <a:gd name="T59" fmla="*/ 112 h 237"/>
                <a:gd name="T60" fmla="*/ 281 w 542"/>
                <a:gd name="T61" fmla="*/ 79 h 237"/>
                <a:gd name="T62" fmla="*/ 357 w 542"/>
                <a:gd name="T63" fmla="*/ 52 h 237"/>
                <a:gd name="T64" fmla="*/ 421 w 542"/>
                <a:gd name="T65" fmla="*/ 30 h 237"/>
                <a:gd name="T66" fmla="*/ 470 w 542"/>
                <a:gd name="T67" fmla="*/ 14 h 237"/>
                <a:gd name="T68" fmla="*/ 503 w 542"/>
                <a:gd name="T69" fmla="*/ 4 h 237"/>
                <a:gd name="T70" fmla="*/ 514 w 542"/>
                <a:gd name="T71" fmla="*/ 1 h 237"/>
                <a:gd name="T72" fmla="*/ 525 w 542"/>
                <a:gd name="T73" fmla="*/ 43 h 237"/>
                <a:gd name="T74" fmla="*/ 33 w 542"/>
                <a:gd name="T75" fmla="*/ 234 h 237"/>
                <a:gd name="T76" fmla="*/ 26 w 542"/>
                <a:gd name="T77" fmla="*/ 237 h 237"/>
                <a:gd name="T78" fmla="*/ 18 w 542"/>
                <a:gd name="T79" fmla="*/ 237 h 237"/>
                <a:gd name="T80" fmla="*/ 15 w 542"/>
                <a:gd name="T81" fmla="*/ 236 h 237"/>
                <a:gd name="T82" fmla="*/ 11 w 542"/>
                <a:gd name="T83" fmla="*/ 234 h 237"/>
                <a:gd name="T84" fmla="*/ 7 w 542"/>
                <a:gd name="T85" fmla="*/ 231 h 237"/>
                <a:gd name="T86" fmla="*/ 4 w 542"/>
                <a:gd name="T87" fmla="*/ 224 h 237"/>
                <a:gd name="T88" fmla="*/ 1 w 542"/>
                <a:gd name="T89" fmla="*/ 217 h 237"/>
                <a:gd name="T90" fmla="*/ 0 w 542"/>
                <a:gd name="T91" fmla="*/ 212 h 237"/>
                <a:gd name="T92" fmla="*/ 0 w 542"/>
                <a:gd name="T93" fmla="*/ 208 h 237"/>
                <a:gd name="T94" fmla="*/ 2 w 542"/>
                <a:gd name="T95" fmla="*/ 204 h 237"/>
                <a:gd name="T96" fmla="*/ 6 w 542"/>
                <a:gd name="T97" fmla="*/ 198 h 237"/>
                <a:gd name="T98" fmla="*/ 14 w 542"/>
                <a:gd name="T99" fmla="*/ 194 h 237"/>
                <a:gd name="T100" fmla="*/ 33 w 542"/>
                <a:gd name="T101" fmla="*/ 23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2" h="237">
                  <a:moveTo>
                    <a:pt x="514" y="1"/>
                  </a:moveTo>
                  <a:lnTo>
                    <a:pt x="522" y="0"/>
                  </a:lnTo>
                  <a:lnTo>
                    <a:pt x="528" y="0"/>
                  </a:lnTo>
                  <a:lnTo>
                    <a:pt x="532" y="2"/>
                  </a:lnTo>
                  <a:lnTo>
                    <a:pt x="535" y="6"/>
                  </a:lnTo>
                  <a:lnTo>
                    <a:pt x="537" y="10"/>
                  </a:lnTo>
                  <a:lnTo>
                    <a:pt x="539" y="17"/>
                  </a:lnTo>
                  <a:lnTo>
                    <a:pt x="542" y="23"/>
                  </a:lnTo>
                  <a:lnTo>
                    <a:pt x="542" y="30"/>
                  </a:lnTo>
                  <a:lnTo>
                    <a:pt x="541" y="34"/>
                  </a:lnTo>
                  <a:lnTo>
                    <a:pt x="538" y="36"/>
                  </a:lnTo>
                  <a:lnTo>
                    <a:pt x="533" y="41"/>
                  </a:lnTo>
                  <a:lnTo>
                    <a:pt x="525" y="43"/>
                  </a:lnTo>
                  <a:lnTo>
                    <a:pt x="514" y="1"/>
                  </a:lnTo>
                  <a:close/>
                  <a:moveTo>
                    <a:pt x="525" y="43"/>
                  </a:moveTo>
                  <a:lnTo>
                    <a:pt x="514" y="46"/>
                  </a:lnTo>
                  <a:lnTo>
                    <a:pt x="483" y="55"/>
                  </a:lnTo>
                  <a:lnTo>
                    <a:pt x="434" y="71"/>
                  </a:lnTo>
                  <a:lnTo>
                    <a:pt x="371" y="92"/>
                  </a:lnTo>
                  <a:lnTo>
                    <a:pt x="297" y="120"/>
                  </a:lnTo>
                  <a:lnTo>
                    <a:pt x="213" y="152"/>
                  </a:lnTo>
                  <a:lnTo>
                    <a:pt x="169" y="170"/>
                  </a:lnTo>
                  <a:lnTo>
                    <a:pt x="125" y="190"/>
                  </a:lnTo>
                  <a:lnTo>
                    <a:pt x="78" y="212"/>
                  </a:lnTo>
                  <a:lnTo>
                    <a:pt x="33" y="234"/>
                  </a:lnTo>
                  <a:lnTo>
                    <a:pt x="14" y="194"/>
                  </a:lnTo>
                  <a:lnTo>
                    <a:pt x="60" y="172"/>
                  </a:lnTo>
                  <a:lnTo>
                    <a:pt x="107" y="151"/>
                  </a:lnTo>
                  <a:lnTo>
                    <a:pt x="152" y="131"/>
                  </a:lnTo>
                  <a:lnTo>
                    <a:pt x="197" y="112"/>
                  </a:lnTo>
                  <a:lnTo>
                    <a:pt x="281" y="79"/>
                  </a:lnTo>
                  <a:lnTo>
                    <a:pt x="357" y="52"/>
                  </a:lnTo>
                  <a:lnTo>
                    <a:pt x="421" y="30"/>
                  </a:lnTo>
                  <a:lnTo>
                    <a:pt x="470" y="14"/>
                  </a:lnTo>
                  <a:lnTo>
                    <a:pt x="503" y="4"/>
                  </a:lnTo>
                  <a:lnTo>
                    <a:pt x="514" y="1"/>
                  </a:lnTo>
                  <a:lnTo>
                    <a:pt x="525" y="43"/>
                  </a:lnTo>
                  <a:close/>
                  <a:moveTo>
                    <a:pt x="33" y="234"/>
                  </a:moveTo>
                  <a:lnTo>
                    <a:pt x="26" y="237"/>
                  </a:lnTo>
                  <a:lnTo>
                    <a:pt x="18" y="237"/>
                  </a:lnTo>
                  <a:lnTo>
                    <a:pt x="15" y="236"/>
                  </a:lnTo>
                  <a:lnTo>
                    <a:pt x="11" y="234"/>
                  </a:lnTo>
                  <a:lnTo>
                    <a:pt x="7" y="231"/>
                  </a:lnTo>
                  <a:lnTo>
                    <a:pt x="4" y="224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2" y="204"/>
                  </a:lnTo>
                  <a:lnTo>
                    <a:pt x="6" y="198"/>
                  </a:lnTo>
                  <a:lnTo>
                    <a:pt x="14" y="194"/>
                  </a:lnTo>
                  <a:lnTo>
                    <a:pt x="33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1" name="Freeform 327">
              <a:extLst>
                <a:ext uri="{FF2B5EF4-FFF2-40B4-BE49-F238E27FC236}">
                  <a16:creationId xmlns:a16="http://schemas.microsoft.com/office/drawing/2014/main" id="{0DB94639-ADCC-46AF-8192-DD30E9A00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" y="2522"/>
              <a:ext cx="65" cy="32"/>
            </a:xfrm>
            <a:custGeom>
              <a:avLst/>
              <a:gdLst>
                <a:gd name="T0" fmla="*/ 538 w 586"/>
                <a:gd name="T1" fmla="*/ 2 h 284"/>
                <a:gd name="T2" fmla="*/ 553 w 586"/>
                <a:gd name="T3" fmla="*/ 0 h 284"/>
                <a:gd name="T4" fmla="*/ 563 w 586"/>
                <a:gd name="T5" fmla="*/ 2 h 284"/>
                <a:gd name="T6" fmla="*/ 570 w 586"/>
                <a:gd name="T7" fmla="*/ 8 h 284"/>
                <a:gd name="T8" fmla="*/ 579 w 586"/>
                <a:gd name="T9" fmla="*/ 21 h 284"/>
                <a:gd name="T10" fmla="*/ 584 w 586"/>
                <a:gd name="T11" fmla="*/ 42 h 284"/>
                <a:gd name="T12" fmla="*/ 586 w 586"/>
                <a:gd name="T13" fmla="*/ 54 h 284"/>
                <a:gd name="T14" fmla="*/ 585 w 586"/>
                <a:gd name="T15" fmla="*/ 63 h 284"/>
                <a:gd name="T16" fmla="*/ 582 w 586"/>
                <a:gd name="T17" fmla="*/ 71 h 284"/>
                <a:gd name="T18" fmla="*/ 575 w 586"/>
                <a:gd name="T19" fmla="*/ 79 h 284"/>
                <a:gd name="T20" fmla="*/ 561 w 586"/>
                <a:gd name="T21" fmla="*/ 84 h 284"/>
                <a:gd name="T22" fmla="*/ 530 w 586"/>
                <a:gd name="T23" fmla="*/ 4 h 284"/>
                <a:gd name="T24" fmla="*/ 542 w 586"/>
                <a:gd name="T25" fmla="*/ 90 h 284"/>
                <a:gd name="T26" fmla="*/ 466 w 586"/>
                <a:gd name="T27" fmla="*/ 115 h 284"/>
                <a:gd name="T28" fmla="*/ 332 w 586"/>
                <a:gd name="T29" fmla="*/ 162 h 284"/>
                <a:gd name="T30" fmla="*/ 204 w 586"/>
                <a:gd name="T31" fmla="*/ 214 h 284"/>
                <a:gd name="T32" fmla="*/ 112 w 586"/>
                <a:gd name="T33" fmla="*/ 254 h 284"/>
                <a:gd name="T34" fmla="*/ 27 w 586"/>
                <a:gd name="T35" fmla="*/ 199 h 284"/>
                <a:gd name="T36" fmla="*/ 124 w 586"/>
                <a:gd name="T37" fmla="*/ 154 h 284"/>
                <a:gd name="T38" fmla="*/ 216 w 586"/>
                <a:gd name="T39" fmla="*/ 116 h 284"/>
                <a:gd name="T40" fmla="*/ 377 w 586"/>
                <a:gd name="T41" fmla="*/ 54 h 284"/>
                <a:gd name="T42" fmla="*/ 488 w 586"/>
                <a:gd name="T43" fmla="*/ 18 h 284"/>
                <a:gd name="T44" fmla="*/ 530 w 586"/>
                <a:gd name="T45" fmla="*/ 4 h 284"/>
                <a:gd name="T46" fmla="*/ 63 w 586"/>
                <a:gd name="T47" fmla="*/ 276 h 284"/>
                <a:gd name="T48" fmla="*/ 49 w 586"/>
                <a:gd name="T49" fmla="*/ 282 h 284"/>
                <a:gd name="T50" fmla="*/ 35 w 586"/>
                <a:gd name="T51" fmla="*/ 284 h 284"/>
                <a:gd name="T52" fmla="*/ 28 w 586"/>
                <a:gd name="T53" fmla="*/ 282 h 284"/>
                <a:gd name="T54" fmla="*/ 21 w 586"/>
                <a:gd name="T55" fmla="*/ 276 h 284"/>
                <a:gd name="T56" fmla="*/ 14 w 586"/>
                <a:gd name="T57" fmla="*/ 268 h 284"/>
                <a:gd name="T58" fmla="*/ 7 w 586"/>
                <a:gd name="T59" fmla="*/ 256 h 284"/>
                <a:gd name="T60" fmla="*/ 2 w 586"/>
                <a:gd name="T61" fmla="*/ 243 h 284"/>
                <a:gd name="T62" fmla="*/ 0 w 586"/>
                <a:gd name="T63" fmla="*/ 232 h 284"/>
                <a:gd name="T64" fmla="*/ 0 w 586"/>
                <a:gd name="T65" fmla="*/ 224 h 284"/>
                <a:gd name="T66" fmla="*/ 3 w 586"/>
                <a:gd name="T67" fmla="*/ 216 h 284"/>
                <a:gd name="T68" fmla="*/ 13 w 586"/>
                <a:gd name="T69" fmla="*/ 206 h 284"/>
                <a:gd name="T70" fmla="*/ 27 w 586"/>
                <a:gd name="T71" fmla="*/ 19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6" h="284">
                  <a:moveTo>
                    <a:pt x="530" y="4"/>
                  </a:moveTo>
                  <a:lnTo>
                    <a:pt x="538" y="2"/>
                  </a:lnTo>
                  <a:lnTo>
                    <a:pt x="544" y="0"/>
                  </a:lnTo>
                  <a:lnTo>
                    <a:pt x="553" y="0"/>
                  </a:lnTo>
                  <a:lnTo>
                    <a:pt x="560" y="1"/>
                  </a:lnTo>
                  <a:lnTo>
                    <a:pt x="563" y="2"/>
                  </a:lnTo>
                  <a:lnTo>
                    <a:pt x="567" y="4"/>
                  </a:lnTo>
                  <a:lnTo>
                    <a:pt x="570" y="8"/>
                  </a:lnTo>
                  <a:lnTo>
                    <a:pt x="573" y="11"/>
                  </a:lnTo>
                  <a:lnTo>
                    <a:pt x="579" y="21"/>
                  </a:lnTo>
                  <a:lnTo>
                    <a:pt x="583" y="34"/>
                  </a:lnTo>
                  <a:lnTo>
                    <a:pt x="584" y="42"/>
                  </a:lnTo>
                  <a:lnTo>
                    <a:pt x="585" y="47"/>
                  </a:lnTo>
                  <a:lnTo>
                    <a:pt x="586" y="54"/>
                  </a:lnTo>
                  <a:lnTo>
                    <a:pt x="586" y="59"/>
                  </a:lnTo>
                  <a:lnTo>
                    <a:pt x="585" y="63"/>
                  </a:lnTo>
                  <a:lnTo>
                    <a:pt x="584" y="67"/>
                  </a:lnTo>
                  <a:lnTo>
                    <a:pt x="582" y="71"/>
                  </a:lnTo>
                  <a:lnTo>
                    <a:pt x="580" y="74"/>
                  </a:lnTo>
                  <a:lnTo>
                    <a:pt x="575" y="79"/>
                  </a:lnTo>
                  <a:lnTo>
                    <a:pt x="569" y="82"/>
                  </a:lnTo>
                  <a:lnTo>
                    <a:pt x="561" y="84"/>
                  </a:lnTo>
                  <a:lnTo>
                    <a:pt x="553" y="86"/>
                  </a:lnTo>
                  <a:lnTo>
                    <a:pt x="530" y="4"/>
                  </a:lnTo>
                  <a:close/>
                  <a:moveTo>
                    <a:pt x="553" y="86"/>
                  </a:moveTo>
                  <a:lnTo>
                    <a:pt x="542" y="90"/>
                  </a:lnTo>
                  <a:lnTo>
                    <a:pt x="512" y="99"/>
                  </a:lnTo>
                  <a:lnTo>
                    <a:pt x="466" y="115"/>
                  </a:lnTo>
                  <a:lnTo>
                    <a:pt x="405" y="136"/>
                  </a:lnTo>
                  <a:lnTo>
                    <a:pt x="332" y="162"/>
                  </a:lnTo>
                  <a:lnTo>
                    <a:pt x="248" y="194"/>
                  </a:lnTo>
                  <a:lnTo>
                    <a:pt x="204" y="214"/>
                  </a:lnTo>
                  <a:lnTo>
                    <a:pt x="159" y="233"/>
                  </a:lnTo>
                  <a:lnTo>
                    <a:pt x="112" y="254"/>
                  </a:lnTo>
                  <a:lnTo>
                    <a:pt x="63" y="276"/>
                  </a:lnTo>
                  <a:lnTo>
                    <a:pt x="27" y="199"/>
                  </a:lnTo>
                  <a:lnTo>
                    <a:pt x="75" y="175"/>
                  </a:lnTo>
                  <a:lnTo>
                    <a:pt x="124" y="154"/>
                  </a:lnTo>
                  <a:lnTo>
                    <a:pt x="170" y="134"/>
                  </a:lnTo>
                  <a:lnTo>
                    <a:pt x="216" y="116"/>
                  </a:lnTo>
                  <a:lnTo>
                    <a:pt x="302" y="82"/>
                  </a:lnTo>
                  <a:lnTo>
                    <a:pt x="377" y="54"/>
                  </a:lnTo>
                  <a:lnTo>
                    <a:pt x="439" y="33"/>
                  </a:lnTo>
                  <a:lnTo>
                    <a:pt x="488" y="18"/>
                  </a:lnTo>
                  <a:lnTo>
                    <a:pt x="519" y="8"/>
                  </a:lnTo>
                  <a:lnTo>
                    <a:pt x="530" y="4"/>
                  </a:lnTo>
                  <a:lnTo>
                    <a:pt x="553" y="86"/>
                  </a:lnTo>
                  <a:close/>
                  <a:moveTo>
                    <a:pt x="63" y="276"/>
                  </a:moveTo>
                  <a:lnTo>
                    <a:pt x="57" y="279"/>
                  </a:lnTo>
                  <a:lnTo>
                    <a:pt x="49" y="282"/>
                  </a:lnTo>
                  <a:lnTo>
                    <a:pt x="42" y="284"/>
                  </a:lnTo>
                  <a:lnTo>
                    <a:pt x="35" y="284"/>
                  </a:lnTo>
                  <a:lnTo>
                    <a:pt x="31" y="283"/>
                  </a:lnTo>
                  <a:lnTo>
                    <a:pt x="28" y="282"/>
                  </a:lnTo>
                  <a:lnTo>
                    <a:pt x="24" y="279"/>
                  </a:lnTo>
                  <a:lnTo>
                    <a:pt x="21" y="276"/>
                  </a:lnTo>
                  <a:lnTo>
                    <a:pt x="18" y="273"/>
                  </a:lnTo>
                  <a:lnTo>
                    <a:pt x="14" y="268"/>
                  </a:lnTo>
                  <a:lnTo>
                    <a:pt x="10" y="263"/>
                  </a:lnTo>
                  <a:lnTo>
                    <a:pt x="7" y="256"/>
                  </a:lnTo>
                  <a:lnTo>
                    <a:pt x="4" y="249"/>
                  </a:lnTo>
                  <a:lnTo>
                    <a:pt x="2" y="243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1" y="219"/>
                  </a:lnTo>
                  <a:lnTo>
                    <a:pt x="3" y="216"/>
                  </a:lnTo>
                  <a:lnTo>
                    <a:pt x="8" y="210"/>
                  </a:lnTo>
                  <a:lnTo>
                    <a:pt x="13" y="206"/>
                  </a:lnTo>
                  <a:lnTo>
                    <a:pt x="20" y="203"/>
                  </a:lnTo>
                  <a:lnTo>
                    <a:pt x="27" y="199"/>
                  </a:lnTo>
                  <a:lnTo>
                    <a:pt x="63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2" name="Freeform 328">
              <a:extLst>
                <a:ext uri="{FF2B5EF4-FFF2-40B4-BE49-F238E27FC236}">
                  <a16:creationId xmlns:a16="http://schemas.microsoft.com/office/drawing/2014/main" id="{A3561C18-BA08-48E5-8C5E-5811065915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" y="2525"/>
              <a:ext cx="60" cy="26"/>
            </a:xfrm>
            <a:custGeom>
              <a:avLst/>
              <a:gdLst>
                <a:gd name="T0" fmla="*/ 514 w 542"/>
                <a:gd name="T1" fmla="*/ 2 h 237"/>
                <a:gd name="T2" fmla="*/ 521 w 542"/>
                <a:gd name="T3" fmla="*/ 0 h 237"/>
                <a:gd name="T4" fmla="*/ 529 w 542"/>
                <a:gd name="T5" fmla="*/ 1 h 237"/>
                <a:gd name="T6" fmla="*/ 532 w 542"/>
                <a:gd name="T7" fmla="*/ 2 h 237"/>
                <a:gd name="T8" fmla="*/ 536 w 542"/>
                <a:gd name="T9" fmla="*/ 6 h 237"/>
                <a:gd name="T10" fmla="*/ 538 w 542"/>
                <a:gd name="T11" fmla="*/ 10 h 237"/>
                <a:gd name="T12" fmla="*/ 540 w 542"/>
                <a:gd name="T13" fmla="*/ 17 h 237"/>
                <a:gd name="T14" fmla="*/ 542 w 542"/>
                <a:gd name="T15" fmla="*/ 23 h 237"/>
                <a:gd name="T16" fmla="*/ 542 w 542"/>
                <a:gd name="T17" fmla="*/ 29 h 237"/>
                <a:gd name="T18" fmla="*/ 541 w 542"/>
                <a:gd name="T19" fmla="*/ 33 h 237"/>
                <a:gd name="T20" fmla="*/ 539 w 542"/>
                <a:gd name="T21" fmla="*/ 37 h 237"/>
                <a:gd name="T22" fmla="*/ 533 w 542"/>
                <a:gd name="T23" fmla="*/ 41 h 237"/>
                <a:gd name="T24" fmla="*/ 525 w 542"/>
                <a:gd name="T25" fmla="*/ 43 h 237"/>
                <a:gd name="T26" fmla="*/ 514 w 542"/>
                <a:gd name="T27" fmla="*/ 2 h 237"/>
                <a:gd name="T28" fmla="*/ 525 w 542"/>
                <a:gd name="T29" fmla="*/ 43 h 237"/>
                <a:gd name="T30" fmla="*/ 515 w 542"/>
                <a:gd name="T31" fmla="*/ 47 h 237"/>
                <a:gd name="T32" fmla="*/ 485 w 542"/>
                <a:gd name="T33" fmla="*/ 56 h 237"/>
                <a:gd name="T34" fmla="*/ 438 w 542"/>
                <a:gd name="T35" fmla="*/ 71 h 237"/>
                <a:gd name="T36" fmla="*/ 376 w 542"/>
                <a:gd name="T37" fmla="*/ 93 h 237"/>
                <a:gd name="T38" fmla="*/ 302 w 542"/>
                <a:gd name="T39" fmla="*/ 120 h 237"/>
                <a:gd name="T40" fmla="*/ 219 w 542"/>
                <a:gd name="T41" fmla="*/ 152 h 237"/>
                <a:gd name="T42" fmla="*/ 174 w 542"/>
                <a:gd name="T43" fmla="*/ 170 h 237"/>
                <a:gd name="T44" fmla="*/ 128 w 542"/>
                <a:gd name="T45" fmla="*/ 191 h 237"/>
                <a:gd name="T46" fmla="*/ 81 w 542"/>
                <a:gd name="T47" fmla="*/ 212 h 237"/>
                <a:gd name="T48" fmla="*/ 32 w 542"/>
                <a:gd name="T49" fmla="*/ 234 h 237"/>
                <a:gd name="T50" fmla="*/ 15 w 542"/>
                <a:gd name="T51" fmla="*/ 195 h 237"/>
                <a:gd name="T52" fmla="*/ 63 w 542"/>
                <a:gd name="T53" fmla="*/ 172 h 237"/>
                <a:gd name="T54" fmla="*/ 110 w 542"/>
                <a:gd name="T55" fmla="*/ 151 h 237"/>
                <a:gd name="T56" fmla="*/ 158 w 542"/>
                <a:gd name="T57" fmla="*/ 131 h 237"/>
                <a:gd name="T58" fmla="*/ 202 w 542"/>
                <a:gd name="T59" fmla="*/ 112 h 237"/>
                <a:gd name="T60" fmla="*/ 287 w 542"/>
                <a:gd name="T61" fmla="*/ 79 h 237"/>
                <a:gd name="T62" fmla="*/ 362 w 542"/>
                <a:gd name="T63" fmla="*/ 51 h 237"/>
                <a:gd name="T64" fmla="*/ 424 w 542"/>
                <a:gd name="T65" fmla="*/ 30 h 237"/>
                <a:gd name="T66" fmla="*/ 472 w 542"/>
                <a:gd name="T67" fmla="*/ 14 h 237"/>
                <a:gd name="T68" fmla="*/ 502 w 542"/>
                <a:gd name="T69" fmla="*/ 6 h 237"/>
                <a:gd name="T70" fmla="*/ 514 w 542"/>
                <a:gd name="T71" fmla="*/ 2 h 237"/>
                <a:gd name="T72" fmla="*/ 525 w 542"/>
                <a:gd name="T73" fmla="*/ 43 h 237"/>
                <a:gd name="T74" fmla="*/ 32 w 542"/>
                <a:gd name="T75" fmla="*/ 234 h 237"/>
                <a:gd name="T76" fmla="*/ 26 w 542"/>
                <a:gd name="T77" fmla="*/ 236 h 237"/>
                <a:gd name="T78" fmla="*/ 18 w 542"/>
                <a:gd name="T79" fmla="*/ 237 h 237"/>
                <a:gd name="T80" fmla="*/ 15 w 542"/>
                <a:gd name="T81" fmla="*/ 236 h 237"/>
                <a:gd name="T82" fmla="*/ 11 w 542"/>
                <a:gd name="T83" fmla="*/ 234 h 237"/>
                <a:gd name="T84" fmla="*/ 8 w 542"/>
                <a:gd name="T85" fmla="*/ 230 h 237"/>
                <a:gd name="T86" fmla="*/ 5 w 542"/>
                <a:gd name="T87" fmla="*/ 224 h 237"/>
                <a:gd name="T88" fmla="*/ 1 w 542"/>
                <a:gd name="T89" fmla="*/ 217 h 237"/>
                <a:gd name="T90" fmla="*/ 0 w 542"/>
                <a:gd name="T91" fmla="*/ 212 h 237"/>
                <a:gd name="T92" fmla="*/ 1 w 542"/>
                <a:gd name="T93" fmla="*/ 207 h 237"/>
                <a:gd name="T94" fmla="*/ 2 w 542"/>
                <a:gd name="T95" fmla="*/ 204 h 237"/>
                <a:gd name="T96" fmla="*/ 7 w 542"/>
                <a:gd name="T97" fmla="*/ 199 h 237"/>
                <a:gd name="T98" fmla="*/ 15 w 542"/>
                <a:gd name="T99" fmla="*/ 195 h 237"/>
                <a:gd name="T100" fmla="*/ 32 w 542"/>
                <a:gd name="T101" fmla="*/ 23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2" h="237">
                  <a:moveTo>
                    <a:pt x="514" y="2"/>
                  </a:moveTo>
                  <a:lnTo>
                    <a:pt x="521" y="0"/>
                  </a:lnTo>
                  <a:lnTo>
                    <a:pt x="529" y="1"/>
                  </a:lnTo>
                  <a:lnTo>
                    <a:pt x="532" y="2"/>
                  </a:lnTo>
                  <a:lnTo>
                    <a:pt x="536" y="6"/>
                  </a:lnTo>
                  <a:lnTo>
                    <a:pt x="538" y="10"/>
                  </a:lnTo>
                  <a:lnTo>
                    <a:pt x="540" y="17"/>
                  </a:lnTo>
                  <a:lnTo>
                    <a:pt x="542" y="23"/>
                  </a:lnTo>
                  <a:lnTo>
                    <a:pt x="542" y="29"/>
                  </a:lnTo>
                  <a:lnTo>
                    <a:pt x="541" y="33"/>
                  </a:lnTo>
                  <a:lnTo>
                    <a:pt x="539" y="37"/>
                  </a:lnTo>
                  <a:lnTo>
                    <a:pt x="533" y="41"/>
                  </a:lnTo>
                  <a:lnTo>
                    <a:pt x="525" y="43"/>
                  </a:lnTo>
                  <a:lnTo>
                    <a:pt x="514" y="2"/>
                  </a:lnTo>
                  <a:close/>
                  <a:moveTo>
                    <a:pt x="525" y="43"/>
                  </a:moveTo>
                  <a:lnTo>
                    <a:pt x="515" y="47"/>
                  </a:lnTo>
                  <a:lnTo>
                    <a:pt x="485" y="56"/>
                  </a:lnTo>
                  <a:lnTo>
                    <a:pt x="438" y="71"/>
                  </a:lnTo>
                  <a:lnTo>
                    <a:pt x="376" y="93"/>
                  </a:lnTo>
                  <a:lnTo>
                    <a:pt x="302" y="120"/>
                  </a:lnTo>
                  <a:lnTo>
                    <a:pt x="219" y="152"/>
                  </a:lnTo>
                  <a:lnTo>
                    <a:pt x="174" y="170"/>
                  </a:lnTo>
                  <a:lnTo>
                    <a:pt x="128" y="191"/>
                  </a:lnTo>
                  <a:lnTo>
                    <a:pt x="81" y="212"/>
                  </a:lnTo>
                  <a:lnTo>
                    <a:pt x="32" y="234"/>
                  </a:lnTo>
                  <a:lnTo>
                    <a:pt x="15" y="195"/>
                  </a:lnTo>
                  <a:lnTo>
                    <a:pt x="63" y="172"/>
                  </a:lnTo>
                  <a:lnTo>
                    <a:pt x="110" y="151"/>
                  </a:lnTo>
                  <a:lnTo>
                    <a:pt x="158" y="131"/>
                  </a:lnTo>
                  <a:lnTo>
                    <a:pt x="202" y="112"/>
                  </a:lnTo>
                  <a:lnTo>
                    <a:pt x="287" y="79"/>
                  </a:lnTo>
                  <a:lnTo>
                    <a:pt x="362" y="51"/>
                  </a:lnTo>
                  <a:lnTo>
                    <a:pt x="424" y="30"/>
                  </a:lnTo>
                  <a:lnTo>
                    <a:pt x="472" y="14"/>
                  </a:lnTo>
                  <a:lnTo>
                    <a:pt x="502" y="6"/>
                  </a:lnTo>
                  <a:lnTo>
                    <a:pt x="514" y="2"/>
                  </a:lnTo>
                  <a:lnTo>
                    <a:pt x="525" y="43"/>
                  </a:lnTo>
                  <a:close/>
                  <a:moveTo>
                    <a:pt x="32" y="234"/>
                  </a:moveTo>
                  <a:lnTo>
                    <a:pt x="26" y="236"/>
                  </a:lnTo>
                  <a:lnTo>
                    <a:pt x="18" y="237"/>
                  </a:lnTo>
                  <a:lnTo>
                    <a:pt x="15" y="236"/>
                  </a:lnTo>
                  <a:lnTo>
                    <a:pt x="11" y="234"/>
                  </a:lnTo>
                  <a:lnTo>
                    <a:pt x="8" y="230"/>
                  </a:lnTo>
                  <a:lnTo>
                    <a:pt x="5" y="224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1" y="207"/>
                  </a:lnTo>
                  <a:lnTo>
                    <a:pt x="2" y="204"/>
                  </a:lnTo>
                  <a:lnTo>
                    <a:pt x="7" y="199"/>
                  </a:lnTo>
                  <a:lnTo>
                    <a:pt x="15" y="195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3" name="Freeform 329">
              <a:extLst>
                <a:ext uri="{FF2B5EF4-FFF2-40B4-BE49-F238E27FC236}">
                  <a16:creationId xmlns:a16="http://schemas.microsoft.com/office/drawing/2014/main" id="{6AD65534-9EED-428A-94CF-FD466049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0" y="2566"/>
              <a:ext cx="65" cy="32"/>
            </a:xfrm>
            <a:custGeom>
              <a:avLst/>
              <a:gdLst>
                <a:gd name="T0" fmla="*/ 538 w 586"/>
                <a:gd name="T1" fmla="*/ 2 h 284"/>
                <a:gd name="T2" fmla="*/ 554 w 586"/>
                <a:gd name="T3" fmla="*/ 0 h 284"/>
                <a:gd name="T4" fmla="*/ 564 w 586"/>
                <a:gd name="T5" fmla="*/ 2 h 284"/>
                <a:gd name="T6" fmla="*/ 571 w 586"/>
                <a:gd name="T7" fmla="*/ 6 h 284"/>
                <a:gd name="T8" fmla="*/ 578 w 586"/>
                <a:gd name="T9" fmla="*/ 20 h 284"/>
                <a:gd name="T10" fmla="*/ 585 w 586"/>
                <a:gd name="T11" fmla="*/ 40 h 284"/>
                <a:gd name="T12" fmla="*/ 586 w 586"/>
                <a:gd name="T13" fmla="*/ 52 h 284"/>
                <a:gd name="T14" fmla="*/ 586 w 586"/>
                <a:gd name="T15" fmla="*/ 62 h 284"/>
                <a:gd name="T16" fmla="*/ 583 w 586"/>
                <a:gd name="T17" fmla="*/ 71 h 284"/>
                <a:gd name="T18" fmla="*/ 575 w 586"/>
                <a:gd name="T19" fmla="*/ 78 h 284"/>
                <a:gd name="T20" fmla="*/ 562 w 586"/>
                <a:gd name="T21" fmla="*/ 84 h 284"/>
                <a:gd name="T22" fmla="*/ 531 w 586"/>
                <a:gd name="T23" fmla="*/ 3 h 284"/>
                <a:gd name="T24" fmla="*/ 543 w 586"/>
                <a:gd name="T25" fmla="*/ 89 h 284"/>
                <a:gd name="T26" fmla="*/ 466 w 586"/>
                <a:gd name="T27" fmla="*/ 114 h 284"/>
                <a:gd name="T28" fmla="*/ 331 w 586"/>
                <a:gd name="T29" fmla="*/ 162 h 284"/>
                <a:gd name="T30" fmla="*/ 205 w 586"/>
                <a:gd name="T31" fmla="*/ 211 h 284"/>
                <a:gd name="T32" fmla="*/ 112 w 586"/>
                <a:gd name="T33" fmla="*/ 254 h 284"/>
                <a:gd name="T34" fmla="*/ 27 w 586"/>
                <a:gd name="T35" fmla="*/ 198 h 284"/>
                <a:gd name="T36" fmla="*/ 124 w 586"/>
                <a:gd name="T37" fmla="*/ 153 h 284"/>
                <a:gd name="T38" fmla="*/ 216 w 586"/>
                <a:gd name="T39" fmla="*/ 114 h 284"/>
                <a:gd name="T40" fmla="*/ 377 w 586"/>
                <a:gd name="T41" fmla="*/ 53 h 284"/>
                <a:gd name="T42" fmla="*/ 489 w 586"/>
                <a:gd name="T43" fmla="*/ 16 h 284"/>
                <a:gd name="T44" fmla="*/ 531 w 586"/>
                <a:gd name="T45" fmla="*/ 3 h 284"/>
                <a:gd name="T46" fmla="*/ 65 w 586"/>
                <a:gd name="T47" fmla="*/ 276 h 284"/>
                <a:gd name="T48" fmla="*/ 50 w 586"/>
                <a:gd name="T49" fmla="*/ 281 h 284"/>
                <a:gd name="T50" fmla="*/ 35 w 586"/>
                <a:gd name="T51" fmla="*/ 284 h 284"/>
                <a:gd name="T52" fmla="*/ 28 w 586"/>
                <a:gd name="T53" fmla="*/ 281 h 284"/>
                <a:gd name="T54" fmla="*/ 21 w 586"/>
                <a:gd name="T55" fmla="*/ 276 h 284"/>
                <a:gd name="T56" fmla="*/ 14 w 586"/>
                <a:gd name="T57" fmla="*/ 268 h 284"/>
                <a:gd name="T58" fmla="*/ 7 w 586"/>
                <a:gd name="T59" fmla="*/ 256 h 284"/>
                <a:gd name="T60" fmla="*/ 2 w 586"/>
                <a:gd name="T61" fmla="*/ 241 h 284"/>
                <a:gd name="T62" fmla="*/ 0 w 586"/>
                <a:gd name="T63" fmla="*/ 230 h 284"/>
                <a:gd name="T64" fmla="*/ 1 w 586"/>
                <a:gd name="T65" fmla="*/ 221 h 284"/>
                <a:gd name="T66" fmla="*/ 3 w 586"/>
                <a:gd name="T67" fmla="*/ 215 h 284"/>
                <a:gd name="T68" fmla="*/ 13 w 586"/>
                <a:gd name="T69" fmla="*/ 205 h 284"/>
                <a:gd name="T70" fmla="*/ 27 w 586"/>
                <a:gd name="T71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6" h="284">
                  <a:moveTo>
                    <a:pt x="531" y="3"/>
                  </a:moveTo>
                  <a:lnTo>
                    <a:pt x="538" y="2"/>
                  </a:lnTo>
                  <a:lnTo>
                    <a:pt x="546" y="0"/>
                  </a:lnTo>
                  <a:lnTo>
                    <a:pt x="554" y="0"/>
                  </a:lnTo>
                  <a:lnTo>
                    <a:pt x="561" y="1"/>
                  </a:lnTo>
                  <a:lnTo>
                    <a:pt x="564" y="2"/>
                  </a:lnTo>
                  <a:lnTo>
                    <a:pt x="567" y="4"/>
                  </a:lnTo>
                  <a:lnTo>
                    <a:pt x="571" y="6"/>
                  </a:lnTo>
                  <a:lnTo>
                    <a:pt x="573" y="10"/>
                  </a:lnTo>
                  <a:lnTo>
                    <a:pt x="578" y="20"/>
                  </a:lnTo>
                  <a:lnTo>
                    <a:pt x="583" y="33"/>
                  </a:lnTo>
                  <a:lnTo>
                    <a:pt x="585" y="40"/>
                  </a:lnTo>
                  <a:lnTo>
                    <a:pt x="586" y="46"/>
                  </a:lnTo>
                  <a:lnTo>
                    <a:pt x="586" y="52"/>
                  </a:lnTo>
                  <a:lnTo>
                    <a:pt x="586" y="57"/>
                  </a:lnTo>
                  <a:lnTo>
                    <a:pt x="586" y="62"/>
                  </a:lnTo>
                  <a:lnTo>
                    <a:pt x="584" y="66"/>
                  </a:lnTo>
                  <a:lnTo>
                    <a:pt x="583" y="71"/>
                  </a:lnTo>
                  <a:lnTo>
                    <a:pt x="581" y="73"/>
                  </a:lnTo>
                  <a:lnTo>
                    <a:pt x="575" y="78"/>
                  </a:lnTo>
                  <a:lnTo>
                    <a:pt x="568" y="82"/>
                  </a:lnTo>
                  <a:lnTo>
                    <a:pt x="562" y="84"/>
                  </a:lnTo>
                  <a:lnTo>
                    <a:pt x="554" y="86"/>
                  </a:lnTo>
                  <a:lnTo>
                    <a:pt x="531" y="3"/>
                  </a:lnTo>
                  <a:close/>
                  <a:moveTo>
                    <a:pt x="554" y="86"/>
                  </a:moveTo>
                  <a:lnTo>
                    <a:pt x="543" y="89"/>
                  </a:lnTo>
                  <a:lnTo>
                    <a:pt x="513" y="98"/>
                  </a:lnTo>
                  <a:lnTo>
                    <a:pt x="466" y="114"/>
                  </a:lnTo>
                  <a:lnTo>
                    <a:pt x="404" y="134"/>
                  </a:lnTo>
                  <a:lnTo>
                    <a:pt x="331" y="162"/>
                  </a:lnTo>
                  <a:lnTo>
                    <a:pt x="249" y="194"/>
                  </a:lnTo>
                  <a:lnTo>
                    <a:pt x="205" y="211"/>
                  </a:lnTo>
                  <a:lnTo>
                    <a:pt x="159" y="231"/>
                  </a:lnTo>
                  <a:lnTo>
                    <a:pt x="112" y="254"/>
                  </a:lnTo>
                  <a:lnTo>
                    <a:pt x="65" y="276"/>
                  </a:lnTo>
                  <a:lnTo>
                    <a:pt x="27" y="198"/>
                  </a:lnTo>
                  <a:lnTo>
                    <a:pt x="76" y="175"/>
                  </a:lnTo>
                  <a:lnTo>
                    <a:pt x="124" y="153"/>
                  </a:lnTo>
                  <a:lnTo>
                    <a:pt x="171" y="133"/>
                  </a:lnTo>
                  <a:lnTo>
                    <a:pt x="216" y="114"/>
                  </a:lnTo>
                  <a:lnTo>
                    <a:pt x="301" y="82"/>
                  </a:lnTo>
                  <a:lnTo>
                    <a:pt x="377" y="53"/>
                  </a:lnTo>
                  <a:lnTo>
                    <a:pt x="441" y="32"/>
                  </a:lnTo>
                  <a:lnTo>
                    <a:pt x="489" y="16"/>
                  </a:lnTo>
                  <a:lnTo>
                    <a:pt x="519" y="6"/>
                  </a:lnTo>
                  <a:lnTo>
                    <a:pt x="531" y="3"/>
                  </a:lnTo>
                  <a:lnTo>
                    <a:pt x="554" y="86"/>
                  </a:lnTo>
                  <a:close/>
                  <a:moveTo>
                    <a:pt x="65" y="276"/>
                  </a:moveTo>
                  <a:lnTo>
                    <a:pt x="57" y="279"/>
                  </a:lnTo>
                  <a:lnTo>
                    <a:pt x="50" y="281"/>
                  </a:lnTo>
                  <a:lnTo>
                    <a:pt x="42" y="284"/>
                  </a:lnTo>
                  <a:lnTo>
                    <a:pt x="35" y="284"/>
                  </a:lnTo>
                  <a:lnTo>
                    <a:pt x="32" y="282"/>
                  </a:lnTo>
                  <a:lnTo>
                    <a:pt x="28" y="281"/>
                  </a:lnTo>
                  <a:lnTo>
                    <a:pt x="24" y="279"/>
                  </a:lnTo>
                  <a:lnTo>
                    <a:pt x="21" y="276"/>
                  </a:lnTo>
                  <a:lnTo>
                    <a:pt x="17" y="272"/>
                  </a:lnTo>
                  <a:lnTo>
                    <a:pt x="14" y="268"/>
                  </a:lnTo>
                  <a:lnTo>
                    <a:pt x="11" y="262"/>
                  </a:lnTo>
                  <a:lnTo>
                    <a:pt x="7" y="256"/>
                  </a:lnTo>
                  <a:lnTo>
                    <a:pt x="4" y="247"/>
                  </a:lnTo>
                  <a:lnTo>
                    <a:pt x="2" y="241"/>
                  </a:lnTo>
                  <a:lnTo>
                    <a:pt x="1" y="236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1" y="221"/>
                  </a:lnTo>
                  <a:lnTo>
                    <a:pt x="2" y="218"/>
                  </a:lnTo>
                  <a:lnTo>
                    <a:pt x="3" y="215"/>
                  </a:lnTo>
                  <a:lnTo>
                    <a:pt x="7" y="209"/>
                  </a:lnTo>
                  <a:lnTo>
                    <a:pt x="13" y="205"/>
                  </a:lnTo>
                  <a:lnTo>
                    <a:pt x="21" y="201"/>
                  </a:lnTo>
                  <a:lnTo>
                    <a:pt x="27" y="198"/>
                  </a:lnTo>
                  <a:lnTo>
                    <a:pt x="65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4" name="Freeform 330">
              <a:extLst>
                <a:ext uri="{FF2B5EF4-FFF2-40B4-BE49-F238E27FC236}">
                  <a16:creationId xmlns:a16="http://schemas.microsoft.com/office/drawing/2014/main" id="{E7466937-91C6-41B4-AA47-4506843751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" y="2569"/>
              <a:ext cx="60" cy="26"/>
            </a:xfrm>
            <a:custGeom>
              <a:avLst/>
              <a:gdLst>
                <a:gd name="T0" fmla="*/ 513 w 541"/>
                <a:gd name="T1" fmla="*/ 2 h 238"/>
                <a:gd name="T2" fmla="*/ 521 w 541"/>
                <a:gd name="T3" fmla="*/ 0 h 238"/>
                <a:gd name="T4" fmla="*/ 529 w 541"/>
                <a:gd name="T5" fmla="*/ 1 h 238"/>
                <a:gd name="T6" fmla="*/ 532 w 541"/>
                <a:gd name="T7" fmla="*/ 2 h 238"/>
                <a:gd name="T8" fmla="*/ 534 w 541"/>
                <a:gd name="T9" fmla="*/ 5 h 238"/>
                <a:gd name="T10" fmla="*/ 538 w 541"/>
                <a:gd name="T11" fmla="*/ 10 h 238"/>
                <a:gd name="T12" fmla="*/ 540 w 541"/>
                <a:gd name="T13" fmla="*/ 16 h 238"/>
                <a:gd name="T14" fmla="*/ 541 w 541"/>
                <a:gd name="T15" fmla="*/ 23 h 238"/>
                <a:gd name="T16" fmla="*/ 541 w 541"/>
                <a:gd name="T17" fmla="*/ 29 h 238"/>
                <a:gd name="T18" fmla="*/ 540 w 541"/>
                <a:gd name="T19" fmla="*/ 33 h 238"/>
                <a:gd name="T20" fmla="*/ 539 w 541"/>
                <a:gd name="T21" fmla="*/ 36 h 238"/>
                <a:gd name="T22" fmla="*/ 532 w 541"/>
                <a:gd name="T23" fmla="*/ 40 h 238"/>
                <a:gd name="T24" fmla="*/ 525 w 541"/>
                <a:gd name="T25" fmla="*/ 43 h 238"/>
                <a:gd name="T26" fmla="*/ 513 w 541"/>
                <a:gd name="T27" fmla="*/ 2 h 238"/>
                <a:gd name="T28" fmla="*/ 525 w 541"/>
                <a:gd name="T29" fmla="*/ 43 h 238"/>
                <a:gd name="T30" fmla="*/ 514 w 541"/>
                <a:gd name="T31" fmla="*/ 45 h 238"/>
                <a:gd name="T32" fmla="*/ 483 w 541"/>
                <a:gd name="T33" fmla="*/ 56 h 238"/>
                <a:gd name="T34" fmla="*/ 437 w 541"/>
                <a:gd name="T35" fmla="*/ 71 h 238"/>
                <a:gd name="T36" fmla="*/ 375 w 541"/>
                <a:gd name="T37" fmla="*/ 92 h 238"/>
                <a:gd name="T38" fmla="*/ 300 w 541"/>
                <a:gd name="T39" fmla="*/ 119 h 238"/>
                <a:gd name="T40" fmla="*/ 217 w 541"/>
                <a:gd name="T41" fmla="*/ 152 h 238"/>
                <a:gd name="T42" fmla="*/ 173 w 541"/>
                <a:gd name="T43" fmla="*/ 171 h 238"/>
                <a:gd name="T44" fmla="*/ 127 w 541"/>
                <a:gd name="T45" fmla="*/ 189 h 238"/>
                <a:gd name="T46" fmla="*/ 80 w 541"/>
                <a:gd name="T47" fmla="*/ 211 h 238"/>
                <a:gd name="T48" fmla="*/ 32 w 541"/>
                <a:gd name="T49" fmla="*/ 234 h 238"/>
                <a:gd name="T50" fmla="*/ 13 w 541"/>
                <a:gd name="T51" fmla="*/ 195 h 238"/>
                <a:gd name="T52" fmla="*/ 62 w 541"/>
                <a:gd name="T53" fmla="*/ 173 h 238"/>
                <a:gd name="T54" fmla="*/ 110 w 541"/>
                <a:gd name="T55" fmla="*/ 151 h 238"/>
                <a:gd name="T56" fmla="*/ 156 w 541"/>
                <a:gd name="T57" fmla="*/ 131 h 238"/>
                <a:gd name="T58" fmla="*/ 202 w 541"/>
                <a:gd name="T59" fmla="*/ 112 h 238"/>
                <a:gd name="T60" fmla="*/ 286 w 541"/>
                <a:gd name="T61" fmla="*/ 80 h 238"/>
                <a:gd name="T62" fmla="*/ 361 w 541"/>
                <a:gd name="T63" fmla="*/ 52 h 238"/>
                <a:gd name="T64" fmla="*/ 425 w 541"/>
                <a:gd name="T65" fmla="*/ 30 h 238"/>
                <a:gd name="T66" fmla="*/ 471 w 541"/>
                <a:gd name="T67" fmla="*/ 14 h 238"/>
                <a:gd name="T68" fmla="*/ 503 w 541"/>
                <a:gd name="T69" fmla="*/ 5 h 238"/>
                <a:gd name="T70" fmla="*/ 513 w 541"/>
                <a:gd name="T71" fmla="*/ 2 h 238"/>
                <a:gd name="T72" fmla="*/ 525 w 541"/>
                <a:gd name="T73" fmla="*/ 43 h 238"/>
                <a:gd name="T74" fmla="*/ 32 w 541"/>
                <a:gd name="T75" fmla="*/ 234 h 238"/>
                <a:gd name="T76" fmla="*/ 24 w 541"/>
                <a:gd name="T77" fmla="*/ 237 h 238"/>
                <a:gd name="T78" fmla="*/ 18 w 541"/>
                <a:gd name="T79" fmla="*/ 238 h 238"/>
                <a:gd name="T80" fmla="*/ 13 w 541"/>
                <a:gd name="T81" fmla="*/ 237 h 238"/>
                <a:gd name="T82" fmla="*/ 10 w 541"/>
                <a:gd name="T83" fmla="*/ 235 h 238"/>
                <a:gd name="T84" fmla="*/ 7 w 541"/>
                <a:gd name="T85" fmla="*/ 230 h 238"/>
                <a:gd name="T86" fmla="*/ 3 w 541"/>
                <a:gd name="T87" fmla="*/ 223 h 238"/>
                <a:gd name="T88" fmla="*/ 1 w 541"/>
                <a:gd name="T89" fmla="*/ 216 h 238"/>
                <a:gd name="T90" fmla="*/ 0 w 541"/>
                <a:gd name="T91" fmla="*/ 212 h 238"/>
                <a:gd name="T92" fmla="*/ 0 w 541"/>
                <a:gd name="T93" fmla="*/ 207 h 238"/>
                <a:gd name="T94" fmla="*/ 1 w 541"/>
                <a:gd name="T95" fmla="*/ 204 h 238"/>
                <a:gd name="T96" fmla="*/ 7 w 541"/>
                <a:gd name="T97" fmla="*/ 198 h 238"/>
                <a:gd name="T98" fmla="*/ 13 w 541"/>
                <a:gd name="T99" fmla="*/ 195 h 238"/>
                <a:gd name="T100" fmla="*/ 32 w 541"/>
                <a:gd name="T101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1" h="238">
                  <a:moveTo>
                    <a:pt x="513" y="2"/>
                  </a:moveTo>
                  <a:lnTo>
                    <a:pt x="521" y="0"/>
                  </a:lnTo>
                  <a:lnTo>
                    <a:pt x="529" y="1"/>
                  </a:lnTo>
                  <a:lnTo>
                    <a:pt x="532" y="2"/>
                  </a:lnTo>
                  <a:lnTo>
                    <a:pt x="534" y="5"/>
                  </a:lnTo>
                  <a:lnTo>
                    <a:pt x="538" y="10"/>
                  </a:lnTo>
                  <a:lnTo>
                    <a:pt x="540" y="16"/>
                  </a:lnTo>
                  <a:lnTo>
                    <a:pt x="541" y="23"/>
                  </a:lnTo>
                  <a:lnTo>
                    <a:pt x="541" y="29"/>
                  </a:lnTo>
                  <a:lnTo>
                    <a:pt x="540" y="33"/>
                  </a:lnTo>
                  <a:lnTo>
                    <a:pt x="539" y="36"/>
                  </a:lnTo>
                  <a:lnTo>
                    <a:pt x="532" y="40"/>
                  </a:lnTo>
                  <a:lnTo>
                    <a:pt x="525" y="43"/>
                  </a:lnTo>
                  <a:lnTo>
                    <a:pt x="513" y="2"/>
                  </a:lnTo>
                  <a:close/>
                  <a:moveTo>
                    <a:pt x="525" y="43"/>
                  </a:moveTo>
                  <a:lnTo>
                    <a:pt x="514" y="45"/>
                  </a:lnTo>
                  <a:lnTo>
                    <a:pt x="483" y="56"/>
                  </a:lnTo>
                  <a:lnTo>
                    <a:pt x="437" y="71"/>
                  </a:lnTo>
                  <a:lnTo>
                    <a:pt x="375" y="92"/>
                  </a:lnTo>
                  <a:lnTo>
                    <a:pt x="300" y="119"/>
                  </a:lnTo>
                  <a:lnTo>
                    <a:pt x="217" y="152"/>
                  </a:lnTo>
                  <a:lnTo>
                    <a:pt x="173" y="171"/>
                  </a:lnTo>
                  <a:lnTo>
                    <a:pt x="127" y="189"/>
                  </a:lnTo>
                  <a:lnTo>
                    <a:pt x="80" y="211"/>
                  </a:lnTo>
                  <a:lnTo>
                    <a:pt x="32" y="234"/>
                  </a:lnTo>
                  <a:lnTo>
                    <a:pt x="13" y="195"/>
                  </a:lnTo>
                  <a:lnTo>
                    <a:pt x="62" y="173"/>
                  </a:lnTo>
                  <a:lnTo>
                    <a:pt x="110" y="151"/>
                  </a:lnTo>
                  <a:lnTo>
                    <a:pt x="156" y="131"/>
                  </a:lnTo>
                  <a:lnTo>
                    <a:pt x="202" y="112"/>
                  </a:lnTo>
                  <a:lnTo>
                    <a:pt x="286" y="80"/>
                  </a:lnTo>
                  <a:lnTo>
                    <a:pt x="361" y="52"/>
                  </a:lnTo>
                  <a:lnTo>
                    <a:pt x="425" y="30"/>
                  </a:lnTo>
                  <a:lnTo>
                    <a:pt x="471" y="14"/>
                  </a:lnTo>
                  <a:lnTo>
                    <a:pt x="503" y="5"/>
                  </a:lnTo>
                  <a:lnTo>
                    <a:pt x="513" y="2"/>
                  </a:lnTo>
                  <a:lnTo>
                    <a:pt x="525" y="43"/>
                  </a:lnTo>
                  <a:close/>
                  <a:moveTo>
                    <a:pt x="32" y="234"/>
                  </a:moveTo>
                  <a:lnTo>
                    <a:pt x="24" y="237"/>
                  </a:lnTo>
                  <a:lnTo>
                    <a:pt x="18" y="238"/>
                  </a:lnTo>
                  <a:lnTo>
                    <a:pt x="13" y="237"/>
                  </a:lnTo>
                  <a:lnTo>
                    <a:pt x="10" y="235"/>
                  </a:lnTo>
                  <a:lnTo>
                    <a:pt x="7" y="230"/>
                  </a:lnTo>
                  <a:lnTo>
                    <a:pt x="3" y="223"/>
                  </a:lnTo>
                  <a:lnTo>
                    <a:pt x="1" y="216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1" y="204"/>
                  </a:lnTo>
                  <a:lnTo>
                    <a:pt x="7" y="198"/>
                  </a:lnTo>
                  <a:lnTo>
                    <a:pt x="13" y="195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5" name="Freeform 331">
              <a:extLst>
                <a:ext uri="{FF2B5EF4-FFF2-40B4-BE49-F238E27FC236}">
                  <a16:creationId xmlns:a16="http://schemas.microsoft.com/office/drawing/2014/main" id="{C106FBFC-EE10-4DD2-95F2-0DE8451219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0" y="2436"/>
              <a:ext cx="65" cy="31"/>
            </a:xfrm>
            <a:custGeom>
              <a:avLst/>
              <a:gdLst>
                <a:gd name="T0" fmla="*/ 538 w 586"/>
                <a:gd name="T1" fmla="*/ 1 h 282"/>
                <a:gd name="T2" fmla="*/ 554 w 586"/>
                <a:gd name="T3" fmla="*/ 0 h 282"/>
                <a:gd name="T4" fmla="*/ 564 w 586"/>
                <a:gd name="T5" fmla="*/ 2 h 282"/>
                <a:gd name="T6" fmla="*/ 571 w 586"/>
                <a:gd name="T7" fmla="*/ 6 h 282"/>
                <a:gd name="T8" fmla="*/ 578 w 586"/>
                <a:gd name="T9" fmla="*/ 20 h 282"/>
                <a:gd name="T10" fmla="*/ 585 w 586"/>
                <a:gd name="T11" fmla="*/ 39 h 282"/>
                <a:gd name="T12" fmla="*/ 586 w 586"/>
                <a:gd name="T13" fmla="*/ 52 h 282"/>
                <a:gd name="T14" fmla="*/ 586 w 586"/>
                <a:gd name="T15" fmla="*/ 62 h 282"/>
                <a:gd name="T16" fmla="*/ 583 w 586"/>
                <a:gd name="T17" fmla="*/ 68 h 282"/>
                <a:gd name="T18" fmla="*/ 575 w 586"/>
                <a:gd name="T19" fmla="*/ 76 h 282"/>
                <a:gd name="T20" fmla="*/ 562 w 586"/>
                <a:gd name="T21" fmla="*/ 84 h 282"/>
                <a:gd name="T22" fmla="*/ 531 w 586"/>
                <a:gd name="T23" fmla="*/ 3 h 282"/>
                <a:gd name="T24" fmla="*/ 543 w 586"/>
                <a:gd name="T25" fmla="*/ 89 h 282"/>
                <a:gd name="T26" fmla="*/ 466 w 586"/>
                <a:gd name="T27" fmla="*/ 113 h 282"/>
                <a:gd name="T28" fmla="*/ 331 w 586"/>
                <a:gd name="T29" fmla="*/ 160 h 282"/>
                <a:gd name="T30" fmla="*/ 205 w 586"/>
                <a:gd name="T31" fmla="*/ 211 h 282"/>
                <a:gd name="T32" fmla="*/ 112 w 586"/>
                <a:gd name="T33" fmla="*/ 251 h 282"/>
                <a:gd name="T34" fmla="*/ 27 w 586"/>
                <a:gd name="T35" fmla="*/ 197 h 282"/>
                <a:gd name="T36" fmla="*/ 124 w 586"/>
                <a:gd name="T37" fmla="*/ 153 h 282"/>
                <a:gd name="T38" fmla="*/ 216 w 586"/>
                <a:gd name="T39" fmla="*/ 114 h 282"/>
                <a:gd name="T40" fmla="*/ 377 w 586"/>
                <a:gd name="T41" fmla="*/ 53 h 282"/>
                <a:gd name="T42" fmla="*/ 489 w 586"/>
                <a:gd name="T43" fmla="*/ 16 h 282"/>
                <a:gd name="T44" fmla="*/ 531 w 586"/>
                <a:gd name="T45" fmla="*/ 3 h 282"/>
                <a:gd name="T46" fmla="*/ 65 w 586"/>
                <a:gd name="T47" fmla="*/ 275 h 282"/>
                <a:gd name="T48" fmla="*/ 50 w 586"/>
                <a:gd name="T49" fmla="*/ 281 h 282"/>
                <a:gd name="T50" fmla="*/ 35 w 586"/>
                <a:gd name="T51" fmla="*/ 282 h 282"/>
                <a:gd name="T52" fmla="*/ 28 w 586"/>
                <a:gd name="T53" fmla="*/ 280 h 282"/>
                <a:gd name="T54" fmla="*/ 21 w 586"/>
                <a:gd name="T55" fmla="*/ 276 h 282"/>
                <a:gd name="T56" fmla="*/ 14 w 586"/>
                <a:gd name="T57" fmla="*/ 267 h 282"/>
                <a:gd name="T58" fmla="*/ 7 w 586"/>
                <a:gd name="T59" fmla="*/ 254 h 282"/>
                <a:gd name="T60" fmla="*/ 2 w 586"/>
                <a:gd name="T61" fmla="*/ 241 h 282"/>
                <a:gd name="T62" fmla="*/ 0 w 586"/>
                <a:gd name="T63" fmla="*/ 230 h 282"/>
                <a:gd name="T64" fmla="*/ 1 w 586"/>
                <a:gd name="T65" fmla="*/ 221 h 282"/>
                <a:gd name="T66" fmla="*/ 3 w 586"/>
                <a:gd name="T67" fmla="*/ 215 h 282"/>
                <a:gd name="T68" fmla="*/ 13 w 586"/>
                <a:gd name="T69" fmla="*/ 205 h 282"/>
                <a:gd name="T70" fmla="*/ 27 w 586"/>
                <a:gd name="T71" fmla="*/ 19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6" h="282">
                  <a:moveTo>
                    <a:pt x="531" y="3"/>
                  </a:moveTo>
                  <a:lnTo>
                    <a:pt x="538" y="1"/>
                  </a:lnTo>
                  <a:lnTo>
                    <a:pt x="546" y="0"/>
                  </a:lnTo>
                  <a:lnTo>
                    <a:pt x="554" y="0"/>
                  </a:lnTo>
                  <a:lnTo>
                    <a:pt x="561" y="1"/>
                  </a:lnTo>
                  <a:lnTo>
                    <a:pt x="564" y="2"/>
                  </a:lnTo>
                  <a:lnTo>
                    <a:pt x="567" y="4"/>
                  </a:lnTo>
                  <a:lnTo>
                    <a:pt x="571" y="6"/>
                  </a:lnTo>
                  <a:lnTo>
                    <a:pt x="573" y="10"/>
                  </a:lnTo>
                  <a:lnTo>
                    <a:pt x="578" y="20"/>
                  </a:lnTo>
                  <a:lnTo>
                    <a:pt x="583" y="33"/>
                  </a:lnTo>
                  <a:lnTo>
                    <a:pt x="585" y="39"/>
                  </a:lnTo>
                  <a:lnTo>
                    <a:pt x="586" y="46"/>
                  </a:lnTo>
                  <a:lnTo>
                    <a:pt x="586" y="52"/>
                  </a:lnTo>
                  <a:lnTo>
                    <a:pt x="586" y="57"/>
                  </a:lnTo>
                  <a:lnTo>
                    <a:pt x="586" y="62"/>
                  </a:lnTo>
                  <a:lnTo>
                    <a:pt x="584" y="65"/>
                  </a:lnTo>
                  <a:lnTo>
                    <a:pt x="583" y="68"/>
                  </a:lnTo>
                  <a:lnTo>
                    <a:pt x="581" y="72"/>
                  </a:lnTo>
                  <a:lnTo>
                    <a:pt x="575" y="76"/>
                  </a:lnTo>
                  <a:lnTo>
                    <a:pt x="568" y="80"/>
                  </a:lnTo>
                  <a:lnTo>
                    <a:pt x="562" y="84"/>
                  </a:lnTo>
                  <a:lnTo>
                    <a:pt x="554" y="86"/>
                  </a:lnTo>
                  <a:lnTo>
                    <a:pt x="531" y="3"/>
                  </a:lnTo>
                  <a:close/>
                  <a:moveTo>
                    <a:pt x="554" y="86"/>
                  </a:moveTo>
                  <a:lnTo>
                    <a:pt x="543" y="89"/>
                  </a:lnTo>
                  <a:lnTo>
                    <a:pt x="513" y="98"/>
                  </a:lnTo>
                  <a:lnTo>
                    <a:pt x="466" y="113"/>
                  </a:lnTo>
                  <a:lnTo>
                    <a:pt x="404" y="134"/>
                  </a:lnTo>
                  <a:lnTo>
                    <a:pt x="331" y="160"/>
                  </a:lnTo>
                  <a:lnTo>
                    <a:pt x="249" y="194"/>
                  </a:lnTo>
                  <a:lnTo>
                    <a:pt x="205" y="211"/>
                  </a:lnTo>
                  <a:lnTo>
                    <a:pt x="159" y="231"/>
                  </a:lnTo>
                  <a:lnTo>
                    <a:pt x="112" y="251"/>
                  </a:lnTo>
                  <a:lnTo>
                    <a:pt x="65" y="275"/>
                  </a:lnTo>
                  <a:lnTo>
                    <a:pt x="27" y="197"/>
                  </a:lnTo>
                  <a:lnTo>
                    <a:pt x="76" y="175"/>
                  </a:lnTo>
                  <a:lnTo>
                    <a:pt x="124" y="153"/>
                  </a:lnTo>
                  <a:lnTo>
                    <a:pt x="171" y="133"/>
                  </a:lnTo>
                  <a:lnTo>
                    <a:pt x="216" y="114"/>
                  </a:lnTo>
                  <a:lnTo>
                    <a:pt x="301" y="80"/>
                  </a:lnTo>
                  <a:lnTo>
                    <a:pt x="377" y="53"/>
                  </a:lnTo>
                  <a:lnTo>
                    <a:pt x="441" y="32"/>
                  </a:lnTo>
                  <a:lnTo>
                    <a:pt x="489" y="16"/>
                  </a:lnTo>
                  <a:lnTo>
                    <a:pt x="519" y="6"/>
                  </a:lnTo>
                  <a:lnTo>
                    <a:pt x="531" y="3"/>
                  </a:lnTo>
                  <a:lnTo>
                    <a:pt x="554" y="86"/>
                  </a:lnTo>
                  <a:close/>
                  <a:moveTo>
                    <a:pt x="65" y="275"/>
                  </a:moveTo>
                  <a:lnTo>
                    <a:pt x="57" y="278"/>
                  </a:lnTo>
                  <a:lnTo>
                    <a:pt x="50" y="281"/>
                  </a:lnTo>
                  <a:lnTo>
                    <a:pt x="42" y="282"/>
                  </a:lnTo>
                  <a:lnTo>
                    <a:pt x="35" y="282"/>
                  </a:lnTo>
                  <a:lnTo>
                    <a:pt x="32" y="282"/>
                  </a:lnTo>
                  <a:lnTo>
                    <a:pt x="28" y="280"/>
                  </a:lnTo>
                  <a:lnTo>
                    <a:pt x="24" y="279"/>
                  </a:lnTo>
                  <a:lnTo>
                    <a:pt x="21" y="276"/>
                  </a:lnTo>
                  <a:lnTo>
                    <a:pt x="17" y="272"/>
                  </a:lnTo>
                  <a:lnTo>
                    <a:pt x="14" y="267"/>
                  </a:lnTo>
                  <a:lnTo>
                    <a:pt x="11" y="261"/>
                  </a:lnTo>
                  <a:lnTo>
                    <a:pt x="7" y="254"/>
                  </a:lnTo>
                  <a:lnTo>
                    <a:pt x="4" y="247"/>
                  </a:lnTo>
                  <a:lnTo>
                    <a:pt x="2" y="241"/>
                  </a:lnTo>
                  <a:lnTo>
                    <a:pt x="1" y="236"/>
                  </a:lnTo>
                  <a:lnTo>
                    <a:pt x="0" y="230"/>
                  </a:lnTo>
                  <a:lnTo>
                    <a:pt x="0" y="226"/>
                  </a:lnTo>
                  <a:lnTo>
                    <a:pt x="1" y="221"/>
                  </a:lnTo>
                  <a:lnTo>
                    <a:pt x="2" y="218"/>
                  </a:lnTo>
                  <a:lnTo>
                    <a:pt x="3" y="215"/>
                  </a:lnTo>
                  <a:lnTo>
                    <a:pt x="7" y="209"/>
                  </a:lnTo>
                  <a:lnTo>
                    <a:pt x="13" y="205"/>
                  </a:lnTo>
                  <a:lnTo>
                    <a:pt x="20" y="200"/>
                  </a:lnTo>
                  <a:lnTo>
                    <a:pt x="27" y="197"/>
                  </a:lnTo>
                  <a:lnTo>
                    <a:pt x="65" y="27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6" name="Freeform 332">
              <a:extLst>
                <a:ext uri="{FF2B5EF4-FFF2-40B4-BE49-F238E27FC236}">
                  <a16:creationId xmlns:a16="http://schemas.microsoft.com/office/drawing/2014/main" id="{8C6C4348-5873-44DF-AE2B-290F7B304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3" y="2439"/>
              <a:ext cx="60" cy="26"/>
            </a:xfrm>
            <a:custGeom>
              <a:avLst/>
              <a:gdLst>
                <a:gd name="T0" fmla="*/ 513 w 541"/>
                <a:gd name="T1" fmla="*/ 2 h 238"/>
                <a:gd name="T2" fmla="*/ 521 w 541"/>
                <a:gd name="T3" fmla="*/ 0 h 238"/>
                <a:gd name="T4" fmla="*/ 529 w 541"/>
                <a:gd name="T5" fmla="*/ 0 h 238"/>
                <a:gd name="T6" fmla="*/ 532 w 541"/>
                <a:gd name="T7" fmla="*/ 2 h 238"/>
                <a:gd name="T8" fmla="*/ 534 w 541"/>
                <a:gd name="T9" fmla="*/ 5 h 238"/>
                <a:gd name="T10" fmla="*/ 538 w 541"/>
                <a:gd name="T11" fmla="*/ 10 h 238"/>
                <a:gd name="T12" fmla="*/ 540 w 541"/>
                <a:gd name="T13" fmla="*/ 16 h 238"/>
                <a:gd name="T14" fmla="*/ 541 w 541"/>
                <a:gd name="T15" fmla="*/ 23 h 238"/>
                <a:gd name="T16" fmla="*/ 541 w 541"/>
                <a:gd name="T17" fmla="*/ 29 h 238"/>
                <a:gd name="T18" fmla="*/ 540 w 541"/>
                <a:gd name="T19" fmla="*/ 33 h 238"/>
                <a:gd name="T20" fmla="*/ 539 w 541"/>
                <a:gd name="T21" fmla="*/ 36 h 238"/>
                <a:gd name="T22" fmla="*/ 532 w 541"/>
                <a:gd name="T23" fmla="*/ 40 h 238"/>
                <a:gd name="T24" fmla="*/ 525 w 541"/>
                <a:gd name="T25" fmla="*/ 42 h 238"/>
                <a:gd name="T26" fmla="*/ 513 w 541"/>
                <a:gd name="T27" fmla="*/ 2 h 238"/>
                <a:gd name="T28" fmla="*/ 525 w 541"/>
                <a:gd name="T29" fmla="*/ 42 h 238"/>
                <a:gd name="T30" fmla="*/ 514 w 541"/>
                <a:gd name="T31" fmla="*/ 45 h 238"/>
                <a:gd name="T32" fmla="*/ 483 w 541"/>
                <a:gd name="T33" fmla="*/ 54 h 238"/>
                <a:gd name="T34" fmla="*/ 437 w 541"/>
                <a:gd name="T35" fmla="*/ 71 h 238"/>
                <a:gd name="T36" fmla="*/ 375 w 541"/>
                <a:gd name="T37" fmla="*/ 92 h 238"/>
                <a:gd name="T38" fmla="*/ 300 w 541"/>
                <a:gd name="T39" fmla="*/ 118 h 238"/>
                <a:gd name="T40" fmla="*/ 217 w 541"/>
                <a:gd name="T41" fmla="*/ 152 h 238"/>
                <a:gd name="T42" fmla="*/ 173 w 541"/>
                <a:gd name="T43" fmla="*/ 170 h 238"/>
                <a:gd name="T44" fmla="*/ 127 w 541"/>
                <a:gd name="T45" fmla="*/ 189 h 238"/>
                <a:gd name="T46" fmla="*/ 80 w 541"/>
                <a:gd name="T47" fmla="*/ 210 h 238"/>
                <a:gd name="T48" fmla="*/ 32 w 541"/>
                <a:gd name="T49" fmla="*/ 233 h 238"/>
                <a:gd name="T50" fmla="*/ 13 w 541"/>
                <a:gd name="T51" fmla="*/ 195 h 238"/>
                <a:gd name="T52" fmla="*/ 62 w 541"/>
                <a:gd name="T53" fmla="*/ 172 h 238"/>
                <a:gd name="T54" fmla="*/ 110 w 541"/>
                <a:gd name="T55" fmla="*/ 150 h 238"/>
                <a:gd name="T56" fmla="*/ 156 w 541"/>
                <a:gd name="T57" fmla="*/ 130 h 238"/>
                <a:gd name="T58" fmla="*/ 202 w 541"/>
                <a:gd name="T59" fmla="*/ 112 h 238"/>
                <a:gd name="T60" fmla="*/ 286 w 541"/>
                <a:gd name="T61" fmla="*/ 78 h 238"/>
                <a:gd name="T62" fmla="*/ 361 w 541"/>
                <a:gd name="T63" fmla="*/ 51 h 238"/>
                <a:gd name="T64" fmla="*/ 425 w 541"/>
                <a:gd name="T65" fmla="*/ 30 h 238"/>
                <a:gd name="T66" fmla="*/ 471 w 541"/>
                <a:gd name="T67" fmla="*/ 14 h 238"/>
                <a:gd name="T68" fmla="*/ 503 w 541"/>
                <a:gd name="T69" fmla="*/ 4 h 238"/>
                <a:gd name="T70" fmla="*/ 513 w 541"/>
                <a:gd name="T71" fmla="*/ 2 h 238"/>
                <a:gd name="T72" fmla="*/ 525 w 541"/>
                <a:gd name="T73" fmla="*/ 42 h 238"/>
                <a:gd name="T74" fmla="*/ 32 w 541"/>
                <a:gd name="T75" fmla="*/ 233 h 238"/>
                <a:gd name="T76" fmla="*/ 24 w 541"/>
                <a:gd name="T77" fmla="*/ 237 h 238"/>
                <a:gd name="T78" fmla="*/ 18 w 541"/>
                <a:gd name="T79" fmla="*/ 238 h 238"/>
                <a:gd name="T80" fmla="*/ 13 w 541"/>
                <a:gd name="T81" fmla="*/ 237 h 238"/>
                <a:gd name="T82" fmla="*/ 10 w 541"/>
                <a:gd name="T83" fmla="*/ 233 h 238"/>
                <a:gd name="T84" fmla="*/ 7 w 541"/>
                <a:gd name="T85" fmla="*/ 229 h 238"/>
                <a:gd name="T86" fmla="*/ 3 w 541"/>
                <a:gd name="T87" fmla="*/ 223 h 238"/>
                <a:gd name="T88" fmla="*/ 1 w 541"/>
                <a:gd name="T89" fmla="*/ 216 h 238"/>
                <a:gd name="T90" fmla="*/ 0 w 541"/>
                <a:gd name="T91" fmla="*/ 210 h 238"/>
                <a:gd name="T92" fmla="*/ 0 w 541"/>
                <a:gd name="T93" fmla="*/ 206 h 238"/>
                <a:gd name="T94" fmla="*/ 1 w 541"/>
                <a:gd name="T95" fmla="*/ 203 h 238"/>
                <a:gd name="T96" fmla="*/ 7 w 541"/>
                <a:gd name="T97" fmla="*/ 198 h 238"/>
                <a:gd name="T98" fmla="*/ 13 w 541"/>
                <a:gd name="T99" fmla="*/ 195 h 238"/>
                <a:gd name="T100" fmla="*/ 32 w 541"/>
                <a:gd name="T101" fmla="*/ 23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1" h="238">
                  <a:moveTo>
                    <a:pt x="513" y="2"/>
                  </a:moveTo>
                  <a:lnTo>
                    <a:pt x="521" y="0"/>
                  </a:lnTo>
                  <a:lnTo>
                    <a:pt x="529" y="0"/>
                  </a:lnTo>
                  <a:lnTo>
                    <a:pt x="532" y="2"/>
                  </a:lnTo>
                  <a:lnTo>
                    <a:pt x="534" y="5"/>
                  </a:lnTo>
                  <a:lnTo>
                    <a:pt x="538" y="10"/>
                  </a:lnTo>
                  <a:lnTo>
                    <a:pt x="540" y="16"/>
                  </a:lnTo>
                  <a:lnTo>
                    <a:pt x="541" y="23"/>
                  </a:lnTo>
                  <a:lnTo>
                    <a:pt x="541" y="29"/>
                  </a:lnTo>
                  <a:lnTo>
                    <a:pt x="540" y="33"/>
                  </a:lnTo>
                  <a:lnTo>
                    <a:pt x="539" y="36"/>
                  </a:lnTo>
                  <a:lnTo>
                    <a:pt x="532" y="40"/>
                  </a:lnTo>
                  <a:lnTo>
                    <a:pt x="525" y="42"/>
                  </a:lnTo>
                  <a:lnTo>
                    <a:pt x="513" y="2"/>
                  </a:lnTo>
                  <a:close/>
                  <a:moveTo>
                    <a:pt x="525" y="42"/>
                  </a:moveTo>
                  <a:lnTo>
                    <a:pt x="514" y="45"/>
                  </a:lnTo>
                  <a:lnTo>
                    <a:pt x="483" y="54"/>
                  </a:lnTo>
                  <a:lnTo>
                    <a:pt x="437" y="71"/>
                  </a:lnTo>
                  <a:lnTo>
                    <a:pt x="375" y="92"/>
                  </a:lnTo>
                  <a:lnTo>
                    <a:pt x="300" y="118"/>
                  </a:lnTo>
                  <a:lnTo>
                    <a:pt x="217" y="152"/>
                  </a:lnTo>
                  <a:lnTo>
                    <a:pt x="173" y="170"/>
                  </a:lnTo>
                  <a:lnTo>
                    <a:pt x="127" y="189"/>
                  </a:lnTo>
                  <a:lnTo>
                    <a:pt x="80" y="210"/>
                  </a:lnTo>
                  <a:lnTo>
                    <a:pt x="32" y="233"/>
                  </a:lnTo>
                  <a:lnTo>
                    <a:pt x="13" y="195"/>
                  </a:lnTo>
                  <a:lnTo>
                    <a:pt x="62" y="172"/>
                  </a:lnTo>
                  <a:lnTo>
                    <a:pt x="110" y="150"/>
                  </a:lnTo>
                  <a:lnTo>
                    <a:pt x="156" y="130"/>
                  </a:lnTo>
                  <a:lnTo>
                    <a:pt x="202" y="112"/>
                  </a:lnTo>
                  <a:lnTo>
                    <a:pt x="286" y="78"/>
                  </a:lnTo>
                  <a:lnTo>
                    <a:pt x="361" y="51"/>
                  </a:lnTo>
                  <a:lnTo>
                    <a:pt x="425" y="30"/>
                  </a:lnTo>
                  <a:lnTo>
                    <a:pt x="471" y="14"/>
                  </a:lnTo>
                  <a:lnTo>
                    <a:pt x="503" y="4"/>
                  </a:lnTo>
                  <a:lnTo>
                    <a:pt x="513" y="2"/>
                  </a:lnTo>
                  <a:lnTo>
                    <a:pt x="525" y="42"/>
                  </a:lnTo>
                  <a:close/>
                  <a:moveTo>
                    <a:pt x="32" y="233"/>
                  </a:moveTo>
                  <a:lnTo>
                    <a:pt x="24" y="237"/>
                  </a:lnTo>
                  <a:lnTo>
                    <a:pt x="18" y="238"/>
                  </a:lnTo>
                  <a:lnTo>
                    <a:pt x="13" y="237"/>
                  </a:lnTo>
                  <a:lnTo>
                    <a:pt x="10" y="233"/>
                  </a:lnTo>
                  <a:lnTo>
                    <a:pt x="7" y="229"/>
                  </a:lnTo>
                  <a:lnTo>
                    <a:pt x="3" y="223"/>
                  </a:lnTo>
                  <a:lnTo>
                    <a:pt x="1" y="216"/>
                  </a:lnTo>
                  <a:lnTo>
                    <a:pt x="0" y="210"/>
                  </a:lnTo>
                  <a:lnTo>
                    <a:pt x="0" y="206"/>
                  </a:lnTo>
                  <a:lnTo>
                    <a:pt x="1" y="203"/>
                  </a:lnTo>
                  <a:lnTo>
                    <a:pt x="7" y="198"/>
                  </a:lnTo>
                  <a:lnTo>
                    <a:pt x="13" y="195"/>
                  </a:lnTo>
                  <a:lnTo>
                    <a:pt x="32" y="23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7" name="Freeform 333">
              <a:extLst>
                <a:ext uri="{FF2B5EF4-FFF2-40B4-BE49-F238E27FC236}">
                  <a16:creationId xmlns:a16="http://schemas.microsoft.com/office/drawing/2014/main" id="{D722B51E-92A4-46C6-93DE-2B10D9020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" y="2469"/>
              <a:ext cx="65" cy="31"/>
            </a:xfrm>
            <a:custGeom>
              <a:avLst/>
              <a:gdLst>
                <a:gd name="T0" fmla="*/ 539 w 587"/>
                <a:gd name="T1" fmla="*/ 2 h 284"/>
                <a:gd name="T2" fmla="*/ 554 w 587"/>
                <a:gd name="T3" fmla="*/ 0 h 284"/>
                <a:gd name="T4" fmla="*/ 564 w 587"/>
                <a:gd name="T5" fmla="*/ 2 h 284"/>
                <a:gd name="T6" fmla="*/ 570 w 587"/>
                <a:gd name="T7" fmla="*/ 8 h 284"/>
                <a:gd name="T8" fmla="*/ 579 w 587"/>
                <a:gd name="T9" fmla="*/ 20 h 284"/>
                <a:gd name="T10" fmla="*/ 585 w 587"/>
                <a:gd name="T11" fmla="*/ 41 h 284"/>
                <a:gd name="T12" fmla="*/ 587 w 587"/>
                <a:gd name="T13" fmla="*/ 55 h 284"/>
                <a:gd name="T14" fmla="*/ 586 w 587"/>
                <a:gd name="T15" fmla="*/ 65 h 284"/>
                <a:gd name="T16" fmla="*/ 583 w 587"/>
                <a:gd name="T17" fmla="*/ 71 h 284"/>
                <a:gd name="T18" fmla="*/ 574 w 587"/>
                <a:gd name="T19" fmla="*/ 79 h 284"/>
                <a:gd name="T20" fmla="*/ 561 w 587"/>
                <a:gd name="T21" fmla="*/ 85 h 284"/>
                <a:gd name="T22" fmla="*/ 531 w 587"/>
                <a:gd name="T23" fmla="*/ 4 h 284"/>
                <a:gd name="T24" fmla="*/ 542 w 587"/>
                <a:gd name="T25" fmla="*/ 90 h 284"/>
                <a:gd name="T26" fmla="*/ 462 w 587"/>
                <a:gd name="T27" fmla="*/ 115 h 284"/>
                <a:gd name="T28" fmla="*/ 327 w 587"/>
                <a:gd name="T29" fmla="*/ 162 h 284"/>
                <a:gd name="T30" fmla="*/ 200 w 587"/>
                <a:gd name="T31" fmla="*/ 212 h 284"/>
                <a:gd name="T32" fmla="*/ 111 w 587"/>
                <a:gd name="T33" fmla="*/ 254 h 284"/>
                <a:gd name="T34" fmla="*/ 27 w 587"/>
                <a:gd name="T35" fmla="*/ 199 h 284"/>
                <a:gd name="T36" fmla="*/ 120 w 587"/>
                <a:gd name="T37" fmla="*/ 154 h 284"/>
                <a:gd name="T38" fmla="*/ 211 w 587"/>
                <a:gd name="T39" fmla="*/ 115 h 284"/>
                <a:gd name="T40" fmla="*/ 296 w 587"/>
                <a:gd name="T41" fmla="*/ 82 h 284"/>
                <a:gd name="T42" fmla="*/ 372 w 587"/>
                <a:gd name="T43" fmla="*/ 55 h 284"/>
                <a:gd name="T44" fmla="*/ 486 w 587"/>
                <a:gd name="T45" fmla="*/ 17 h 284"/>
                <a:gd name="T46" fmla="*/ 531 w 587"/>
                <a:gd name="T47" fmla="*/ 4 h 284"/>
                <a:gd name="T48" fmla="*/ 65 w 587"/>
                <a:gd name="T49" fmla="*/ 275 h 284"/>
                <a:gd name="T50" fmla="*/ 51 w 587"/>
                <a:gd name="T51" fmla="*/ 282 h 284"/>
                <a:gd name="T52" fmla="*/ 36 w 587"/>
                <a:gd name="T53" fmla="*/ 284 h 284"/>
                <a:gd name="T54" fmla="*/ 30 w 587"/>
                <a:gd name="T55" fmla="*/ 282 h 284"/>
                <a:gd name="T56" fmla="*/ 22 w 587"/>
                <a:gd name="T57" fmla="*/ 277 h 284"/>
                <a:gd name="T58" fmla="*/ 14 w 587"/>
                <a:gd name="T59" fmla="*/ 269 h 284"/>
                <a:gd name="T60" fmla="*/ 7 w 587"/>
                <a:gd name="T61" fmla="*/ 256 h 284"/>
                <a:gd name="T62" fmla="*/ 2 w 587"/>
                <a:gd name="T63" fmla="*/ 244 h 284"/>
                <a:gd name="T64" fmla="*/ 0 w 587"/>
                <a:gd name="T65" fmla="*/ 232 h 284"/>
                <a:gd name="T66" fmla="*/ 0 w 587"/>
                <a:gd name="T67" fmla="*/ 223 h 284"/>
                <a:gd name="T68" fmla="*/ 2 w 587"/>
                <a:gd name="T69" fmla="*/ 217 h 284"/>
                <a:gd name="T70" fmla="*/ 12 w 587"/>
                <a:gd name="T71" fmla="*/ 207 h 284"/>
                <a:gd name="T72" fmla="*/ 27 w 587"/>
                <a:gd name="T73" fmla="*/ 19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7" h="284">
                  <a:moveTo>
                    <a:pt x="531" y="4"/>
                  </a:moveTo>
                  <a:lnTo>
                    <a:pt x="539" y="2"/>
                  </a:lnTo>
                  <a:lnTo>
                    <a:pt x="546" y="0"/>
                  </a:lnTo>
                  <a:lnTo>
                    <a:pt x="554" y="0"/>
                  </a:lnTo>
                  <a:lnTo>
                    <a:pt x="561" y="1"/>
                  </a:lnTo>
                  <a:lnTo>
                    <a:pt x="564" y="2"/>
                  </a:lnTo>
                  <a:lnTo>
                    <a:pt x="567" y="5"/>
                  </a:lnTo>
                  <a:lnTo>
                    <a:pt x="570" y="8"/>
                  </a:lnTo>
                  <a:lnTo>
                    <a:pt x="573" y="11"/>
                  </a:lnTo>
                  <a:lnTo>
                    <a:pt x="579" y="20"/>
                  </a:lnTo>
                  <a:lnTo>
                    <a:pt x="584" y="34"/>
                  </a:lnTo>
                  <a:lnTo>
                    <a:pt x="585" y="41"/>
                  </a:lnTo>
                  <a:lnTo>
                    <a:pt x="586" y="48"/>
                  </a:lnTo>
                  <a:lnTo>
                    <a:pt x="587" y="55"/>
                  </a:lnTo>
                  <a:lnTo>
                    <a:pt x="586" y="60"/>
                  </a:lnTo>
                  <a:lnTo>
                    <a:pt x="586" y="65"/>
                  </a:lnTo>
                  <a:lnTo>
                    <a:pt x="584" y="68"/>
                  </a:lnTo>
                  <a:lnTo>
                    <a:pt x="583" y="71"/>
                  </a:lnTo>
                  <a:lnTo>
                    <a:pt x="580" y="75"/>
                  </a:lnTo>
                  <a:lnTo>
                    <a:pt x="574" y="79"/>
                  </a:lnTo>
                  <a:lnTo>
                    <a:pt x="567" y="82"/>
                  </a:lnTo>
                  <a:lnTo>
                    <a:pt x="561" y="85"/>
                  </a:lnTo>
                  <a:lnTo>
                    <a:pt x="553" y="87"/>
                  </a:lnTo>
                  <a:lnTo>
                    <a:pt x="531" y="4"/>
                  </a:lnTo>
                  <a:close/>
                  <a:moveTo>
                    <a:pt x="553" y="87"/>
                  </a:moveTo>
                  <a:lnTo>
                    <a:pt x="542" y="90"/>
                  </a:lnTo>
                  <a:lnTo>
                    <a:pt x="511" y="99"/>
                  </a:lnTo>
                  <a:lnTo>
                    <a:pt x="462" y="115"/>
                  </a:lnTo>
                  <a:lnTo>
                    <a:pt x="401" y="134"/>
                  </a:lnTo>
                  <a:lnTo>
                    <a:pt x="327" y="162"/>
                  </a:lnTo>
                  <a:lnTo>
                    <a:pt x="245" y="194"/>
                  </a:lnTo>
                  <a:lnTo>
                    <a:pt x="200" y="212"/>
                  </a:lnTo>
                  <a:lnTo>
                    <a:pt x="156" y="232"/>
                  </a:lnTo>
                  <a:lnTo>
                    <a:pt x="111" y="254"/>
                  </a:lnTo>
                  <a:lnTo>
                    <a:pt x="65" y="275"/>
                  </a:lnTo>
                  <a:lnTo>
                    <a:pt x="27" y="199"/>
                  </a:lnTo>
                  <a:lnTo>
                    <a:pt x="74" y="175"/>
                  </a:lnTo>
                  <a:lnTo>
                    <a:pt x="120" y="154"/>
                  </a:lnTo>
                  <a:lnTo>
                    <a:pt x="166" y="133"/>
                  </a:lnTo>
                  <a:lnTo>
                    <a:pt x="211" y="115"/>
                  </a:lnTo>
                  <a:lnTo>
                    <a:pt x="255" y="98"/>
                  </a:lnTo>
                  <a:lnTo>
                    <a:pt x="296" y="82"/>
                  </a:lnTo>
                  <a:lnTo>
                    <a:pt x="336" y="68"/>
                  </a:lnTo>
                  <a:lnTo>
                    <a:pt x="372" y="55"/>
                  </a:lnTo>
                  <a:lnTo>
                    <a:pt x="438" y="32"/>
                  </a:lnTo>
                  <a:lnTo>
                    <a:pt x="486" y="17"/>
                  </a:lnTo>
                  <a:lnTo>
                    <a:pt x="520" y="7"/>
                  </a:lnTo>
                  <a:lnTo>
                    <a:pt x="531" y="4"/>
                  </a:lnTo>
                  <a:lnTo>
                    <a:pt x="553" y="87"/>
                  </a:lnTo>
                  <a:close/>
                  <a:moveTo>
                    <a:pt x="65" y="275"/>
                  </a:moveTo>
                  <a:lnTo>
                    <a:pt x="57" y="279"/>
                  </a:lnTo>
                  <a:lnTo>
                    <a:pt x="51" y="282"/>
                  </a:lnTo>
                  <a:lnTo>
                    <a:pt x="44" y="284"/>
                  </a:lnTo>
                  <a:lnTo>
                    <a:pt x="36" y="284"/>
                  </a:lnTo>
                  <a:lnTo>
                    <a:pt x="33" y="283"/>
                  </a:lnTo>
                  <a:lnTo>
                    <a:pt x="30" y="282"/>
                  </a:lnTo>
                  <a:lnTo>
                    <a:pt x="26" y="280"/>
                  </a:lnTo>
                  <a:lnTo>
                    <a:pt x="22" y="277"/>
                  </a:lnTo>
                  <a:lnTo>
                    <a:pt x="17" y="273"/>
                  </a:lnTo>
                  <a:lnTo>
                    <a:pt x="14" y="269"/>
                  </a:lnTo>
                  <a:lnTo>
                    <a:pt x="11" y="263"/>
                  </a:lnTo>
                  <a:lnTo>
                    <a:pt x="7" y="256"/>
                  </a:lnTo>
                  <a:lnTo>
                    <a:pt x="4" y="250"/>
                  </a:lnTo>
                  <a:lnTo>
                    <a:pt x="2" y="244"/>
                  </a:lnTo>
                  <a:lnTo>
                    <a:pt x="0" y="239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3"/>
                  </a:lnTo>
                  <a:lnTo>
                    <a:pt x="1" y="220"/>
                  </a:lnTo>
                  <a:lnTo>
                    <a:pt x="2" y="217"/>
                  </a:lnTo>
                  <a:lnTo>
                    <a:pt x="6" y="211"/>
                  </a:lnTo>
                  <a:lnTo>
                    <a:pt x="12" y="207"/>
                  </a:lnTo>
                  <a:lnTo>
                    <a:pt x="19" y="202"/>
                  </a:lnTo>
                  <a:lnTo>
                    <a:pt x="27" y="199"/>
                  </a:lnTo>
                  <a:lnTo>
                    <a:pt x="65" y="27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8" name="Freeform 334">
              <a:extLst>
                <a:ext uri="{FF2B5EF4-FFF2-40B4-BE49-F238E27FC236}">
                  <a16:creationId xmlns:a16="http://schemas.microsoft.com/office/drawing/2014/main" id="{001CAE5C-D425-462F-8A81-B6DB7519A0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4" y="2471"/>
              <a:ext cx="60" cy="27"/>
            </a:xfrm>
            <a:custGeom>
              <a:avLst/>
              <a:gdLst>
                <a:gd name="T0" fmla="*/ 513 w 541"/>
                <a:gd name="T1" fmla="*/ 3 h 239"/>
                <a:gd name="T2" fmla="*/ 521 w 541"/>
                <a:gd name="T3" fmla="*/ 0 h 239"/>
                <a:gd name="T4" fmla="*/ 528 w 541"/>
                <a:gd name="T5" fmla="*/ 2 h 239"/>
                <a:gd name="T6" fmla="*/ 531 w 541"/>
                <a:gd name="T7" fmla="*/ 3 h 239"/>
                <a:gd name="T8" fmla="*/ 534 w 541"/>
                <a:gd name="T9" fmla="*/ 6 h 239"/>
                <a:gd name="T10" fmla="*/ 537 w 541"/>
                <a:gd name="T11" fmla="*/ 10 h 239"/>
                <a:gd name="T12" fmla="*/ 539 w 541"/>
                <a:gd name="T13" fmla="*/ 17 h 239"/>
                <a:gd name="T14" fmla="*/ 541 w 541"/>
                <a:gd name="T15" fmla="*/ 25 h 239"/>
                <a:gd name="T16" fmla="*/ 541 w 541"/>
                <a:gd name="T17" fmla="*/ 29 h 239"/>
                <a:gd name="T18" fmla="*/ 540 w 541"/>
                <a:gd name="T19" fmla="*/ 35 h 239"/>
                <a:gd name="T20" fmla="*/ 538 w 541"/>
                <a:gd name="T21" fmla="*/ 38 h 239"/>
                <a:gd name="T22" fmla="*/ 532 w 541"/>
                <a:gd name="T23" fmla="*/ 43 h 239"/>
                <a:gd name="T24" fmla="*/ 524 w 541"/>
                <a:gd name="T25" fmla="*/ 45 h 239"/>
                <a:gd name="T26" fmla="*/ 513 w 541"/>
                <a:gd name="T27" fmla="*/ 3 h 239"/>
                <a:gd name="T28" fmla="*/ 524 w 541"/>
                <a:gd name="T29" fmla="*/ 45 h 239"/>
                <a:gd name="T30" fmla="*/ 513 w 541"/>
                <a:gd name="T31" fmla="*/ 48 h 239"/>
                <a:gd name="T32" fmla="*/ 482 w 541"/>
                <a:gd name="T33" fmla="*/ 57 h 239"/>
                <a:gd name="T34" fmla="*/ 434 w 541"/>
                <a:gd name="T35" fmla="*/ 71 h 239"/>
                <a:gd name="T36" fmla="*/ 370 w 541"/>
                <a:gd name="T37" fmla="*/ 93 h 239"/>
                <a:gd name="T38" fmla="*/ 296 w 541"/>
                <a:gd name="T39" fmla="*/ 119 h 239"/>
                <a:gd name="T40" fmla="*/ 213 w 541"/>
                <a:gd name="T41" fmla="*/ 152 h 239"/>
                <a:gd name="T42" fmla="*/ 169 w 541"/>
                <a:gd name="T43" fmla="*/ 171 h 239"/>
                <a:gd name="T44" fmla="*/ 124 w 541"/>
                <a:gd name="T45" fmla="*/ 190 h 239"/>
                <a:gd name="T46" fmla="*/ 78 w 541"/>
                <a:gd name="T47" fmla="*/ 212 h 239"/>
                <a:gd name="T48" fmla="*/ 32 w 541"/>
                <a:gd name="T49" fmla="*/ 234 h 239"/>
                <a:gd name="T50" fmla="*/ 13 w 541"/>
                <a:gd name="T51" fmla="*/ 196 h 239"/>
                <a:gd name="T52" fmla="*/ 60 w 541"/>
                <a:gd name="T53" fmla="*/ 173 h 239"/>
                <a:gd name="T54" fmla="*/ 106 w 541"/>
                <a:gd name="T55" fmla="*/ 152 h 239"/>
                <a:gd name="T56" fmla="*/ 152 w 541"/>
                <a:gd name="T57" fmla="*/ 132 h 239"/>
                <a:gd name="T58" fmla="*/ 197 w 541"/>
                <a:gd name="T59" fmla="*/ 112 h 239"/>
                <a:gd name="T60" fmla="*/ 282 w 541"/>
                <a:gd name="T61" fmla="*/ 80 h 239"/>
                <a:gd name="T62" fmla="*/ 356 w 541"/>
                <a:gd name="T63" fmla="*/ 53 h 239"/>
                <a:gd name="T64" fmla="*/ 420 w 541"/>
                <a:gd name="T65" fmla="*/ 30 h 239"/>
                <a:gd name="T66" fmla="*/ 470 w 541"/>
                <a:gd name="T67" fmla="*/ 15 h 239"/>
                <a:gd name="T68" fmla="*/ 502 w 541"/>
                <a:gd name="T69" fmla="*/ 6 h 239"/>
                <a:gd name="T70" fmla="*/ 513 w 541"/>
                <a:gd name="T71" fmla="*/ 3 h 239"/>
                <a:gd name="T72" fmla="*/ 524 w 541"/>
                <a:gd name="T73" fmla="*/ 45 h 239"/>
                <a:gd name="T74" fmla="*/ 32 w 541"/>
                <a:gd name="T75" fmla="*/ 234 h 239"/>
                <a:gd name="T76" fmla="*/ 25 w 541"/>
                <a:gd name="T77" fmla="*/ 238 h 239"/>
                <a:gd name="T78" fmla="*/ 18 w 541"/>
                <a:gd name="T79" fmla="*/ 239 h 239"/>
                <a:gd name="T80" fmla="*/ 14 w 541"/>
                <a:gd name="T81" fmla="*/ 238 h 239"/>
                <a:gd name="T82" fmla="*/ 11 w 541"/>
                <a:gd name="T83" fmla="*/ 235 h 239"/>
                <a:gd name="T84" fmla="*/ 8 w 541"/>
                <a:gd name="T85" fmla="*/ 231 h 239"/>
                <a:gd name="T86" fmla="*/ 4 w 541"/>
                <a:gd name="T87" fmla="*/ 226 h 239"/>
                <a:gd name="T88" fmla="*/ 1 w 541"/>
                <a:gd name="T89" fmla="*/ 219 h 239"/>
                <a:gd name="T90" fmla="*/ 0 w 541"/>
                <a:gd name="T91" fmla="*/ 213 h 239"/>
                <a:gd name="T92" fmla="*/ 0 w 541"/>
                <a:gd name="T93" fmla="*/ 208 h 239"/>
                <a:gd name="T94" fmla="*/ 2 w 541"/>
                <a:gd name="T95" fmla="*/ 205 h 239"/>
                <a:gd name="T96" fmla="*/ 7 w 541"/>
                <a:gd name="T97" fmla="*/ 199 h 239"/>
                <a:gd name="T98" fmla="*/ 13 w 541"/>
                <a:gd name="T99" fmla="*/ 196 h 239"/>
                <a:gd name="T100" fmla="*/ 32 w 541"/>
                <a:gd name="T101" fmla="*/ 23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1" h="239">
                  <a:moveTo>
                    <a:pt x="513" y="3"/>
                  </a:moveTo>
                  <a:lnTo>
                    <a:pt x="521" y="0"/>
                  </a:lnTo>
                  <a:lnTo>
                    <a:pt x="528" y="2"/>
                  </a:lnTo>
                  <a:lnTo>
                    <a:pt x="531" y="3"/>
                  </a:lnTo>
                  <a:lnTo>
                    <a:pt x="534" y="6"/>
                  </a:lnTo>
                  <a:lnTo>
                    <a:pt x="537" y="10"/>
                  </a:lnTo>
                  <a:lnTo>
                    <a:pt x="539" y="17"/>
                  </a:lnTo>
                  <a:lnTo>
                    <a:pt x="541" y="25"/>
                  </a:lnTo>
                  <a:lnTo>
                    <a:pt x="541" y="29"/>
                  </a:lnTo>
                  <a:lnTo>
                    <a:pt x="540" y="35"/>
                  </a:lnTo>
                  <a:lnTo>
                    <a:pt x="538" y="38"/>
                  </a:lnTo>
                  <a:lnTo>
                    <a:pt x="532" y="43"/>
                  </a:lnTo>
                  <a:lnTo>
                    <a:pt x="524" y="45"/>
                  </a:lnTo>
                  <a:lnTo>
                    <a:pt x="513" y="3"/>
                  </a:lnTo>
                  <a:close/>
                  <a:moveTo>
                    <a:pt x="524" y="45"/>
                  </a:moveTo>
                  <a:lnTo>
                    <a:pt x="513" y="48"/>
                  </a:lnTo>
                  <a:lnTo>
                    <a:pt x="482" y="57"/>
                  </a:lnTo>
                  <a:lnTo>
                    <a:pt x="434" y="71"/>
                  </a:lnTo>
                  <a:lnTo>
                    <a:pt x="370" y="93"/>
                  </a:lnTo>
                  <a:lnTo>
                    <a:pt x="296" y="119"/>
                  </a:lnTo>
                  <a:lnTo>
                    <a:pt x="213" y="152"/>
                  </a:lnTo>
                  <a:lnTo>
                    <a:pt x="169" y="171"/>
                  </a:lnTo>
                  <a:lnTo>
                    <a:pt x="124" y="190"/>
                  </a:lnTo>
                  <a:lnTo>
                    <a:pt x="78" y="212"/>
                  </a:lnTo>
                  <a:lnTo>
                    <a:pt x="32" y="234"/>
                  </a:lnTo>
                  <a:lnTo>
                    <a:pt x="13" y="196"/>
                  </a:lnTo>
                  <a:lnTo>
                    <a:pt x="60" y="173"/>
                  </a:lnTo>
                  <a:lnTo>
                    <a:pt x="106" y="152"/>
                  </a:lnTo>
                  <a:lnTo>
                    <a:pt x="152" y="132"/>
                  </a:lnTo>
                  <a:lnTo>
                    <a:pt x="197" y="112"/>
                  </a:lnTo>
                  <a:lnTo>
                    <a:pt x="282" y="80"/>
                  </a:lnTo>
                  <a:lnTo>
                    <a:pt x="356" y="53"/>
                  </a:lnTo>
                  <a:lnTo>
                    <a:pt x="420" y="30"/>
                  </a:lnTo>
                  <a:lnTo>
                    <a:pt x="470" y="15"/>
                  </a:lnTo>
                  <a:lnTo>
                    <a:pt x="502" y="6"/>
                  </a:lnTo>
                  <a:lnTo>
                    <a:pt x="513" y="3"/>
                  </a:lnTo>
                  <a:lnTo>
                    <a:pt x="524" y="45"/>
                  </a:lnTo>
                  <a:close/>
                  <a:moveTo>
                    <a:pt x="32" y="234"/>
                  </a:moveTo>
                  <a:lnTo>
                    <a:pt x="25" y="238"/>
                  </a:lnTo>
                  <a:lnTo>
                    <a:pt x="18" y="239"/>
                  </a:lnTo>
                  <a:lnTo>
                    <a:pt x="14" y="238"/>
                  </a:lnTo>
                  <a:lnTo>
                    <a:pt x="11" y="235"/>
                  </a:lnTo>
                  <a:lnTo>
                    <a:pt x="8" y="231"/>
                  </a:lnTo>
                  <a:lnTo>
                    <a:pt x="4" y="226"/>
                  </a:lnTo>
                  <a:lnTo>
                    <a:pt x="1" y="219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2" y="205"/>
                  </a:lnTo>
                  <a:lnTo>
                    <a:pt x="7" y="199"/>
                  </a:lnTo>
                  <a:lnTo>
                    <a:pt x="13" y="196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59" name="Freeform 335">
              <a:extLst>
                <a:ext uri="{FF2B5EF4-FFF2-40B4-BE49-F238E27FC236}">
                  <a16:creationId xmlns:a16="http://schemas.microsoft.com/office/drawing/2014/main" id="{0B4E9C0C-3230-4052-8FCC-E502EC486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2" y="2579"/>
              <a:ext cx="64" cy="31"/>
            </a:xfrm>
            <a:custGeom>
              <a:avLst/>
              <a:gdLst>
                <a:gd name="T0" fmla="*/ 527 w 577"/>
                <a:gd name="T1" fmla="*/ 2 h 284"/>
                <a:gd name="T2" fmla="*/ 544 w 577"/>
                <a:gd name="T3" fmla="*/ 0 h 284"/>
                <a:gd name="T4" fmla="*/ 554 w 577"/>
                <a:gd name="T5" fmla="*/ 3 h 284"/>
                <a:gd name="T6" fmla="*/ 560 w 577"/>
                <a:gd name="T7" fmla="*/ 7 h 284"/>
                <a:gd name="T8" fmla="*/ 568 w 577"/>
                <a:gd name="T9" fmla="*/ 20 h 284"/>
                <a:gd name="T10" fmla="*/ 575 w 577"/>
                <a:gd name="T11" fmla="*/ 41 h 284"/>
                <a:gd name="T12" fmla="*/ 577 w 577"/>
                <a:gd name="T13" fmla="*/ 54 h 284"/>
                <a:gd name="T14" fmla="*/ 576 w 577"/>
                <a:gd name="T15" fmla="*/ 64 h 284"/>
                <a:gd name="T16" fmla="*/ 573 w 577"/>
                <a:gd name="T17" fmla="*/ 71 h 284"/>
                <a:gd name="T18" fmla="*/ 565 w 577"/>
                <a:gd name="T19" fmla="*/ 78 h 284"/>
                <a:gd name="T20" fmla="*/ 551 w 577"/>
                <a:gd name="T21" fmla="*/ 84 h 284"/>
                <a:gd name="T22" fmla="*/ 520 w 577"/>
                <a:gd name="T23" fmla="*/ 4 h 284"/>
                <a:gd name="T24" fmla="*/ 533 w 577"/>
                <a:gd name="T25" fmla="*/ 89 h 284"/>
                <a:gd name="T26" fmla="*/ 457 w 577"/>
                <a:gd name="T27" fmla="*/ 114 h 284"/>
                <a:gd name="T28" fmla="*/ 324 w 577"/>
                <a:gd name="T29" fmla="*/ 163 h 284"/>
                <a:gd name="T30" fmla="*/ 201 w 577"/>
                <a:gd name="T31" fmla="*/ 213 h 284"/>
                <a:gd name="T32" fmla="*/ 111 w 577"/>
                <a:gd name="T33" fmla="*/ 254 h 284"/>
                <a:gd name="T34" fmla="*/ 28 w 577"/>
                <a:gd name="T35" fmla="*/ 198 h 284"/>
                <a:gd name="T36" fmla="*/ 121 w 577"/>
                <a:gd name="T37" fmla="*/ 155 h 284"/>
                <a:gd name="T38" fmla="*/ 211 w 577"/>
                <a:gd name="T39" fmla="*/ 115 h 284"/>
                <a:gd name="T40" fmla="*/ 368 w 577"/>
                <a:gd name="T41" fmla="*/ 55 h 284"/>
                <a:gd name="T42" fmla="*/ 478 w 577"/>
                <a:gd name="T43" fmla="*/ 16 h 284"/>
                <a:gd name="T44" fmla="*/ 520 w 577"/>
                <a:gd name="T45" fmla="*/ 4 h 284"/>
                <a:gd name="T46" fmla="*/ 66 w 577"/>
                <a:gd name="T47" fmla="*/ 276 h 284"/>
                <a:gd name="T48" fmla="*/ 51 w 577"/>
                <a:gd name="T49" fmla="*/ 282 h 284"/>
                <a:gd name="T50" fmla="*/ 37 w 577"/>
                <a:gd name="T51" fmla="*/ 284 h 284"/>
                <a:gd name="T52" fmla="*/ 30 w 577"/>
                <a:gd name="T53" fmla="*/ 281 h 284"/>
                <a:gd name="T54" fmla="*/ 23 w 577"/>
                <a:gd name="T55" fmla="*/ 277 h 284"/>
                <a:gd name="T56" fmla="*/ 16 w 577"/>
                <a:gd name="T57" fmla="*/ 269 h 284"/>
                <a:gd name="T58" fmla="*/ 9 w 577"/>
                <a:gd name="T59" fmla="*/ 257 h 284"/>
                <a:gd name="T60" fmla="*/ 4 w 577"/>
                <a:gd name="T61" fmla="*/ 244 h 284"/>
                <a:gd name="T62" fmla="*/ 1 w 577"/>
                <a:gd name="T63" fmla="*/ 232 h 284"/>
                <a:gd name="T64" fmla="*/ 1 w 577"/>
                <a:gd name="T65" fmla="*/ 224 h 284"/>
                <a:gd name="T66" fmla="*/ 4 w 577"/>
                <a:gd name="T67" fmla="*/ 216 h 284"/>
                <a:gd name="T68" fmla="*/ 14 w 577"/>
                <a:gd name="T69" fmla="*/ 206 h 284"/>
                <a:gd name="T70" fmla="*/ 28 w 577"/>
                <a:gd name="T71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7" h="284">
                  <a:moveTo>
                    <a:pt x="520" y="4"/>
                  </a:moveTo>
                  <a:lnTo>
                    <a:pt x="527" y="2"/>
                  </a:lnTo>
                  <a:lnTo>
                    <a:pt x="535" y="1"/>
                  </a:lnTo>
                  <a:lnTo>
                    <a:pt x="544" y="0"/>
                  </a:lnTo>
                  <a:lnTo>
                    <a:pt x="550" y="1"/>
                  </a:lnTo>
                  <a:lnTo>
                    <a:pt x="554" y="3"/>
                  </a:lnTo>
                  <a:lnTo>
                    <a:pt x="557" y="4"/>
                  </a:lnTo>
                  <a:lnTo>
                    <a:pt x="560" y="7"/>
                  </a:lnTo>
                  <a:lnTo>
                    <a:pt x="564" y="11"/>
                  </a:lnTo>
                  <a:lnTo>
                    <a:pt x="568" y="20"/>
                  </a:lnTo>
                  <a:lnTo>
                    <a:pt x="574" y="33"/>
                  </a:lnTo>
                  <a:lnTo>
                    <a:pt x="575" y="41"/>
                  </a:lnTo>
                  <a:lnTo>
                    <a:pt x="576" y="48"/>
                  </a:lnTo>
                  <a:lnTo>
                    <a:pt x="577" y="54"/>
                  </a:lnTo>
                  <a:lnTo>
                    <a:pt x="576" y="59"/>
                  </a:lnTo>
                  <a:lnTo>
                    <a:pt x="576" y="64"/>
                  </a:lnTo>
                  <a:lnTo>
                    <a:pt x="575" y="67"/>
                  </a:lnTo>
                  <a:lnTo>
                    <a:pt x="573" y="71"/>
                  </a:lnTo>
                  <a:lnTo>
                    <a:pt x="570" y="74"/>
                  </a:lnTo>
                  <a:lnTo>
                    <a:pt x="565" y="78"/>
                  </a:lnTo>
                  <a:lnTo>
                    <a:pt x="559" y="82"/>
                  </a:lnTo>
                  <a:lnTo>
                    <a:pt x="551" y="84"/>
                  </a:lnTo>
                  <a:lnTo>
                    <a:pt x="544" y="86"/>
                  </a:lnTo>
                  <a:lnTo>
                    <a:pt x="520" y="4"/>
                  </a:lnTo>
                  <a:close/>
                  <a:moveTo>
                    <a:pt x="544" y="86"/>
                  </a:moveTo>
                  <a:lnTo>
                    <a:pt x="533" y="89"/>
                  </a:lnTo>
                  <a:lnTo>
                    <a:pt x="503" y="99"/>
                  </a:lnTo>
                  <a:lnTo>
                    <a:pt x="457" y="114"/>
                  </a:lnTo>
                  <a:lnTo>
                    <a:pt x="396" y="135"/>
                  </a:lnTo>
                  <a:lnTo>
                    <a:pt x="324" y="163"/>
                  </a:lnTo>
                  <a:lnTo>
                    <a:pt x="243" y="195"/>
                  </a:lnTo>
                  <a:lnTo>
                    <a:pt x="201" y="213"/>
                  </a:lnTo>
                  <a:lnTo>
                    <a:pt x="157" y="232"/>
                  </a:lnTo>
                  <a:lnTo>
                    <a:pt x="111" y="254"/>
                  </a:lnTo>
                  <a:lnTo>
                    <a:pt x="66" y="276"/>
                  </a:lnTo>
                  <a:lnTo>
                    <a:pt x="28" y="198"/>
                  </a:lnTo>
                  <a:lnTo>
                    <a:pt x="76" y="176"/>
                  </a:lnTo>
                  <a:lnTo>
                    <a:pt x="121" y="155"/>
                  </a:lnTo>
                  <a:lnTo>
                    <a:pt x="167" y="134"/>
                  </a:lnTo>
                  <a:lnTo>
                    <a:pt x="211" y="115"/>
                  </a:lnTo>
                  <a:lnTo>
                    <a:pt x="294" y="82"/>
                  </a:lnTo>
                  <a:lnTo>
                    <a:pt x="368" y="55"/>
                  </a:lnTo>
                  <a:lnTo>
                    <a:pt x="430" y="32"/>
                  </a:lnTo>
                  <a:lnTo>
                    <a:pt x="478" y="16"/>
                  </a:lnTo>
                  <a:lnTo>
                    <a:pt x="509" y="7"/>
                  </a:lnTo>
                  <a:lnTo>
                    <a:pt x="520" y="4"/>
                  </a:lnTo>
                  <a:lnTo>
                    <a:pt x="544" y="86"/>
                  </a:lnTo>
                  <a:close/>
                  <a:moveTo>
                    <a:pt x="66" y="276"/>
                  </a:moveTo>
                  <a:lnTo>
                    <a:pt x="58" y="279"/>
                  </a:lnTo>
                  <a:lnTo>
                    <a:pt x="51" y="282"/>
                  </a:lnTo>
                  <a:lnTo>
                    <a:pt x="45" y="284"/>
                  </a:lnTo>
                  <a:lnTo>
                    <a:pt x="37" y="284"/>
                  </a:lnTo>
                  <a:lnTo>
                    <a:pt x="34" y="284"/>
                  </a:lnTo>
                  <a:lnTo>
                    <a:pt x="30" y="281"/>
                  </a:lnTo>
                  <a:lnTo>
                    <a:pt x="26" y="280"/>
                  </a:lnTo>
                  <a:lnTo>
                    <a:pt x="23" y="277"/>
                  </a:lnTo>
                  <a:lnTo>
                    <a:pt x="19" y="274"/>
                  </a:lnTo>
                  <a:lnTo>
                    <a:pt x="16" y="269"/>
                  </a:lnTo>
                  <a:lnTo>
                    <a:pt x="13" y="264"/>
                  </a:lnTo>
                  <a:lnTo>
                    <a:pt x="9" y="257"/>
                  </a:lnTo>
                  <a:lnTo>
                    <a:pt x="6" y="250"/>
                  </a:lnTo>
                  <a:lnTo>
                    <a:pt x="4" y="244"/>
                  </a:lnTo>
                  <a:lnTo>
                    <a:pt x="1" y="238"/>
                  </a:lnTo>
                  <a:lnTo>
                    <a:pt x="1" y="232"/>
                  </a:lnTo>
                  <a:lnTo>
                    <a:pt x="0" y="228"/>
                  </a:lnTo>
                  <a:lnTo>
                    <a:pt x="1" y="224"/>
                  </a:lnTo>
                  <a:lnTo>
                    <a:pt x="3" y="219"/>
                  </a:lnTo>
                  <a:lnTo>
                    <a:pt x="4" y="216"/>
                  </a:lnTo>
                  <a:lnTo>
                    <a:pt x="8" y="210"/>
                  </a:lnTo>
                  <a:lnTo>
                    <a:pt x="14" y="206"/>
                  </a:lnTo>
                  <a:lnTo>
                    <a:pt x="20" y="203"/>
                  </a:lnTo>
                  <a:lnTo>
                    <a:pt x="28" y="198"/>
                  </a:lnTo>
                  <a:lnTo>
                    <a:pt x="66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0" name="Freeform 336">
              <a:extLst>
                <a:ext uri="{FF2B5EF4-FFF2-40B4-BE49-F238E27FC236}">
                  <a16:creationId xmlns:a16="http://schemas.microsoft.com/office/drawing/2014/main" id="{32EA01FB-20B9-4027-A1C3-B28E97BAC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5" y="2581"/>
              <a:ext cx="59" cy="27"/>
            </a:xfrm>
            <a:custGeom>
              <a:avLst/>
              <a:gdLst>
                <a:gd name="T0" fmla="*/ 502 w 531"/>
                <a:gd name="T1" fmla="*/ 1 h 237"/>
                <a:gd name="T2" fmla="*/ 510 w 531"/>
                <a:gd name="T3" fmla="*/ 0 h 237"/>
                <a:gd name="T4" fmla="*/ 517 w 531"/>
                <a:gd name="T5" fmla="*/ 0 h 237"/>
                <a:gd name="T6" fmla="*/ 521 w 531"/>
                <a:gd name="T7" fmla="*/ 2 h 237"/>
                <a:gd name="T8" fmla="*/ 524 w 531"/>
                <a:gd name="T9" fmla="*/ 4 h 237"/>
                <a:gd name="T10" fmla="*/ 526 w 531"/>
                <a:gd name="T11" fmla="*/ 10 h 237"/>
                <a:gd name="T12" fmla="*/ 529 w 531"/>
                <a:gd name="T13" fmla="*/ 17 h 237"/>
                <a:gd name="T14" fmla="*/ 531 w 531"/>
                <a:gd name="T15" fmla="*/ 23 h 237"/>
                <a:gd name="T16" fmla="*/ 531 w 531"/>
                <a:gd name="T17" fmla="*/ 30 h 237"/>
                <a:gd name="T18" fmla="*/ 530 w 531"/>
                <a:gd name="T19" fmla="*/ 33 h 237"/>
                <a:gd name="T20" fmla="*/ 527 w 531"/>
                <a:gd name="T21" fmla="*/ 36 h 237"/>
                <a:gd name="T22" fmla="*/ 522 w 531"/>
                <a:gd name="T23" fmla="*/ 41 h 237"/>
                <a:gd name="T24" fmla="*/ 514 w 531"/>
                <a:gd name="T25" fmla="*/ 43 h 237"/>
                <a:gd name="T26" fmla="*/ 502 w 531"/>
                <a:gd name="T27" fmla="*/ 1 h 237"/>
                <a:gd name="T28" fmla="*/ 514 w 531"/>
                <a:gd name="T29" fmla="*/ 43 h 237"/>
                <a:gd name="T30" fmla="*/ 502 w 531"/>
                <a:gd name="T31" fmla="*/ 46 h 237"/>
                <a:gd name="T32" fmla="*/ 473 w 531"/>
                <a:gd name="T33" fmla="*/ 55 h 237"/>
                <a:gd name="T34" fmla="*/ 427 w 531"/>
                <a:gd name="T35" fmla="*/ 71 h 237"/>
                <a:gd name="T36" fmla="*/ 366 w 531"/>
                <a:gd name="T37" fmla="*/ 92 h 237"/>
                <a:gd name="T38" fmla="*/ 292 w 531"/>
                <a:gd name="T39" fmla="*/ 120 h 237"/>
                <a:gd name="T40" fmla="*/ 211 w 531"/>
                <a:gd name="T41" fmla="*/ 152 h 237"/>
                <a:gd name="T42" fmla="*/ 168 w 531"/>
                <a:gd name="T43" fmla="*/ 170 h 237"/>
                <a:gd name="T44" fmla="*/ 124 w 531"/>
                <a:gd name="T45" fmla="*/ 190 h 237"/>
                <a:gd name="T46" fmla="*/ 78 w 531"/>
                <a:gd name="T47" fmla="*/ 212 h 237"/>
                <a:gd name="T48" fmla="*/ 32 w 531"/>
                <a:gd name="T49" fmla="*/ 234 h 237"/>
                <a:gd name="T50" fmla="*/ 13 w 531"/>
                <a:gd name="T51" fmla="*/ 194 h 237"/>
                <a:gd name="T52" fmla="*/ 61 w 531"/>
                <a:gd name="T53" fmla="*/ 172 h 237"/>
                <a:gd name="T54" fmla="*/ 106 w 531"/>
                <a:gd name="T55" fmla="*/ 151 h 237"/>
                <a:gd name="T56" fmla="*/ 152 w 531"/>
                <a:gd name="T57" fmla="*/ 131 h 237"/>
                <a:gd name="T58" fmla="*/ 195 w 531"/>
                <a:gd name="T59" fmla="*/ 112 h 237"/>
                <a:gd name="T60" fmla="*/ 278 w 531"/>
                <a:gd name="T61" fmla="*/ 79 h 237"/>
                <a:gd name="T62" fmla="*/ 351 w 531"/>
                <a:gd name="T63" fmla="*/ 52 h 237"/>
                <a:gd name="T64" fmla="*/ 412 w 531"/>
                <a:gd name="T65" fmla="*/ 31 h 237"/>
                <a:gd name="T66" fmla="*/ 461 w 531"/>
                <a:gd name="T67" fmla="*/ 14 h 237"/>
                <a:gd name="T68" fmla="*/ 491 w 531"/>
                <a:gd name="T69" fmla="*/ 4 h 237"/>
                <a:gd name="T70" fmla="*/ 502 w 531"/>
                <a:gd name="T71" fmla="*/ 1 h 237"/>
                <a:gd name="T72" fmla="*/ 514 w 531"/>
                <a:gd name="T73" fmla="*/ 43 h 237"/>
                <a:gd name="T74" fmla="*/ 32 w 531"/>
                <a:gd name="T75" fmla="*/ 234 h 237"/>
                <a:gd name="T76" fmla="*/ 25 w 531"/>
                <a:gd name="T77" fmla="*/ 237 h 237"/>
                <a:gd name="T78" fmla="*/ 17 w 531"/>
                <a:gd name="T79" fmla="*/ 237 h 237"/>
                <a:gd name="T80" fmla="*/ 14 w 531"/>
                <a:gd name="T81" fmla="*/ 236 h 237"/>
                <a:gd name="T82" fmla="*/ 11 w 531"/>
                <a:gd name="T83" fmla="*/ 234 h 237"/>
                <a:gd name="T84" fmla="*/ 7 w 531"/>
                <a:gd name="T85" fmla="*/ 231 h 237"/>
                <a:gd name="T86" fmla="*/ 4 w 531"/>
                <a:gd name="T87" fmla="*/ 224 h 237"/>
                <a:gd name="T88" fmla="*/ 1 w 531"/>
                <a:gd name="T89" fmla="*/ 217 h 237"/>
                <a:gd name="T90" fmla="*/ 0 w 531"/>
                <a:gd name="T91" fmla="*/ 212 h 237"/>
                <a:gd name="T92" fmla="*/ 0 w 531"/>
                <a:gd name="T93" fmla="*/ 208 h 237"/>
                <a:gd name="T94" fmla="*/ 2 w 531"/>
                <a:gd name="T95" fmla="*/ 204 h 237"/>
                <a:gd name="T96" fmla="*/ 6 w 531"/>
                <a:gd name="T97" fmla="*/ 198 h 237"/>
                <a:gd name="T98" fmla="*/ 13 w 531"/>
                <a:gd name="T99" fmla="*/ 194 h 237"/>
                <a:gd name="T100" fmla="*/ 32 w 531"/>
                <a:gd name="T101" fmla="*/ 23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1" h="237">
                  <a:moveTo>
                    <a:pt x="502" y="1"/>
                  </a:moveTo>
                  <a:lnTo>
                    <a:pt x="510" y="0"/>
                  </a:lnTo>
                  <a:lnTo>
                    <a:pt x="517" y="0"/>
                  </a:lnTo>
                  <a:lnTo>
                    <a:pt x="521" y="2"/>
                  </a:lnTo>
                  <a:lnTo>
                    <a:pt x="524" y="4"/>
                  </a:lnTo>
                  <a:lnTo>
                    <a:pt x="526" y="10"/>
                  </a:lnTo>
                  <a:lnTo>
                    <a:pt x="529" y="17"/>
                  </a:lnTo>
                  <a:lnTo>
                    <a:pt x="531" y="23"/>
                  </a:lnTo>
                  <a:lnTo>
                    <a:pt x="531" y="30"/>
                  </a:lnTo>
                  <a:lnTo>
                    <a:pt x="530" y="33"/>
                  </a:lnTo>
                  <a:lnTo>
                    <a:pt x="527" y="36"/>
                  </a:lnTo>
                  <a:lnTo>
                    <a:pt x="522" y="41"/>
                  </a:lnTo>
                  <a:lnTo>
                    <a:pt x="514" y="43"/>
                  </a:lnTo>
                  <a:lnTo>
                    <a:pt x="502" y="1"/>
                  </a:lnTo>
                  <a:close/>
                  <a:moveTo>
                    <a:pt x="514" y="43"/>
                  </a:moveTo>
                  <a:lnTo>
                    <a:pt x="502" y="46"/>
                  </a:lnTo>
                  <a:lnTo>
                    <a:pt x="473" y="55"/>
                  </a:lnTo>
                  <a:lnTo>
                    <a:pt x="427" y="71"/>
                  </a:lnTo>
                  <a:lnTo>
                    <a:pt x="366" y="92"/>
                  </a:lnTo>
                  <a:lnTo>
                    <a:pt x="292" y="120"/>
                  </a:lnTo>
                  <a:lnTo>
                    <a:pt x="211" y="152"/>
                  </a:lnTo>
                  <a:lnTo>
                    <a:pt x="168" y="170"/>
                  </a:lnTo>
                  <a:lnTo>
                    <a:pt x="124" y="190"/>
                  </a:lnTo>
                  <a:lnTo>
                    <a:pt x="78" y="212"/>
                  </a:lnTo>
                  <a:lnTo>
                    <a:pt x="32" y="234"/>
                  </a:lnTo>
                  <a:lnTo>
                    <a:pt x="13" y="194"/>
                  </a:lnTo>
                  <a:lnTo>
                    <a:pt x="61" y="172"/>
                  </a:lnTo>
                  <a:lnTo>
                    <a:pt x="106" y="151"/>
                  </a:lnTo>
                  <a:lnTo>
                    <a:pt x="152" y="131"/>
                  </a:lnTo>
                  <a:lnTo>
                    <a:pt x="195" y="112"/>
                  </a:lnTo>
                  <a:lnTo>
                    <a:pt x="278" y="79"/>
                  </a:lnTo>
                  <a:lnTo>
                    <a:pt x="351" y="52"/>
                  </a:lnTo>
                  <a:lnTo>
                    <a:pt x="412" y="31"/>
                  </a:lnTo>
                  <a:lnTo>
                    <a:pt x="461" y="14"/>
                  </a:lnTo>
                  <a:lnTo>
                    <a:pt x="491" y="4"/>
                  </a:lnTo>
                  <a:lnTo>
                    <a:pt x="502" y="1"/>
                  </a:lnTo>
                  <a:lnTo>
                    <a:pt x="514" y="43"/>
                  </a:lnTo>
                  <a:close/>
                  <a:moveTo>
                    <a:pt x="32" y="234"/>
                  </a:moveTo>
                  <a:lnTo>
                    <a:pt x="25" y="237"/>
                  </a:lnTo>
                  <a:lnTo>
                    <a:pt x="17" y="237"/>
                  </a:lnTo>
                  <a:lnTo>
                    <a:pt x="14" y="236"/>
                  </a:lnTo>
                  <a:lnTo>
                    <a:pt x="11" y="234"/>
                  </a:lnTo>
                  <a:lnTo>
                    <a:pt x="7" y="231"/>
                  </a:lnTo>
                  <a:lnTo>
                    <a:pt x="4" y="224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2" y="204"/>
                  </a:lnTo>
                  <a:lnTo>
                    <a:pt x="6" y="198"/>
                  </a:lnTo>
                  <a:lnTo>
                    <a:pt x="13" y="194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1" name="Freeform 337">
              <a:extLst>
                <a:ext uri="{FF2B5EF4-FFF2-40B4-BE49-F238E27FC236}">
                  <a16:creationId xmlns:a16="http://schemas.microsoft.com/office/drawing/2014/main" id="{26C873CC-EF33-43C8-B9F5-B155A07FB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" y="2585"/>
              <a:ext cx="56" cy="48"/>
            </a:xfrm>
            <a:custGeom>
              <a:avLst/>
              <a:gdLst>
                <a:gd name="T0" fmla="*/ 12 w 502"/>
                <a:gd name="T1" fmla="*/ 72 h 434"/>
                <a:gd name="T2" fmla="*/ 4 w 502"/>
                <a:gd name="T3" fmla="*/ 60 h 434"/>
                <a:gd name="T4" fmla="*/ 0 w 502"/>
                <a:gd name="T5" fmla="*/ 50 h 434"/>
                <a:gd name="T6" fmla="*/ 1 w 502"/>
                <a:gd name="T7" fmla="*/ 42 h 434"/>
                <a:gd name="T8" fmla="*/ 6 w 502"/>
                <a:gd name="T9" fmla="*/ 33 h 434"/>
                <a:gd name="T10" fmla="*/ 12 w 502"/>
                <a:gd name="T11" fmla="*/ 23 h 434"/>
                <a:gd name="T12" fmla="*/ 29 w 502"/>
                <a:gd name="T13" fmla="*/ 9 h 434"/>
                <a:gd name="T14" fmla="*/ 43 w 502"/>
                <a:gd name="T15" fmla="*/ 1 h 434"/>
                <a:gd name="T16" fmla="*/ 51 w 502"/>
                <a:gd name="T17" fmla="*/ 0 h 434"/>
                <a:gd name="T18" fmla="*/ 61 w 502"/>
                <a:gd name="T19" fmla="*/ 3 h 434"/>
                <a:gd name="T20" fmla="*/ 73 w 502"/>
                <a:gd name="T21" fmla="*/ 12 h 434"/>
                <a:gd name="T22" fmla="*/ 18 w 502"/>
                <a:gd name="T23" fmla="*/ 78 h 434"/>
                <a:gd name="T24" fmla="*/ 87 w 502"/>
                <a:gd name="T25" fmla="*/ 25 h 434"/>
                <a:gd name="T26" fmla="*/ 148 w 502"/>
                <a:gd name="T27" fmla="*/ 81 h 434"/>
                <a:gd name="T28" fmla="*/ 255 w 502"/>
                <a:gd name="T29" fmla="*/ 177 h 434"/>
                <a:gd name="T30" fmla="*/ 359 w 502"/>
                <a:gd name="T31" fmla="*/ 263 h 434"/>
                <a:gd name="T32" fmla="*/ 438 w 502"/>
                <a:gd name="T33" fmla="*/ 322 h 434"/>
                <a:gd name="T34" fmla="*/ 430 w 502"/>
                <a:gd name="T35" fmla="*/ 421 h 434"/>
                <a:gd name="T36" fmla="*/ 347 w 502"/>
                <a:gd name="T37" fmla="*/ 361 h 434"/>
                <a:gd name="T38" fmla="*/ 270 w 502"/>
                <a:gd name="T39" fmla="*/ 300 h 434"/>
                <a:gd name="T40" fmla="*/ 139 w 502"/>
                <a:gd name="T41" fmla="*/ 191 h 434"/>
                <a:gd name="T42" fmla="*/ 51 w 502"/>
                <a:gd name="T43" fmla="*/ 110 h 434"/>
                <a:gd name="T44" fmla="*/ 18 w 502"/>
                <a:gd name="T45" fmla="*/ 78 h 434"/>
                <a:gd name="T46" fmla="*/ 479 w 502"/>
                <a:gd name="T47" fmla="*/ 350 h 434"/>
                <a:gd name="T48" fmla="*/ 492 w 502"/>
                <a:gd name="T49" fmla="*/ 361 h 434"/>
                <a:gd name="T50" fmla="*/ 500 w 502"/>
                <a:gd name="T51" fmla="*/ 373 h 434"/>
                <a:gd name="T52" fmla="*/ 502 w 502"/>
                <a:gd name="T53" fmla="*/ 380 h 434"/>
                <a:gd name="T54" fmla="*/ 501 w 502"/>
                <a:gd name="T55" fmla="*/ 388 h 434"/>
                <a:gd name="T56" fmla="*/ 498 w 502"/>
                <a:gd name="T57" fmla="*/ 399 h 434"/>
                <a:gd name="T58" fmla="*/ 489 w 502"/>
                <a:gd name="T59" fmla="*/ 410 h 434"/>
                <a:gd name="T60" fmla="*/ 480 w 502"/>
                <a:gd name="T61" fmla="*/ 421 h 434"/>
                <a:gd name="T62" fmla="*/ 473 w 502"/>
                <a:gd name="T63" fmla="*/ 429 h 434"/>
                <a:gd name="T64" fmla="*/ 465 w 502"/>
                <a:gd name="T65" fmla="*/ 432 h 434"/>
                <a:gd name="T66" fmla="*/ 457 w 502"/>
                <a:gd name="T67" fmla="*/ 434 h 434"/>
                <a:gd name="T68" fmla="*/ 444 w 502"/>
                <a:gd name="T69" fmla="*/ 429 h 434"/>
                <a:gd name="T70" fmla="*/ 430 w 502"/>
                <a:gd name="T71" fmla="*/ 42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2" h="434">
                  <a:moveTo>
                    <a:pt x="18" y="78"/>
                  </a:moveTo>
                  <a:lnTo>
                    <a:pt x="12" y="72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6" y="33"/>
                  </a:lnTo>
                  <a:lnTo>
                    <a:pt x="8" y="28"/>
                  </a:lnTo>
                  <a:lnTo>
                    <a:pt x="12" y="23"/>
                  </a:lnTo>
                  <a:lnTo>
                    <a:pt x="18" y="18"/>
                  </a:lnTo>
                  <a:lnTo>
                    <a:pt x="29" y="9"/>
                  </a:lnTo>
                  <a:lnTo>
                    <a:pt x="39" y="3"/>
                  </a:lnTo>
                  <a:lnTo>
                    <a:pt x="43" y="1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1"/>
                  </a:lnTo>
                  <a:lnTo>
                    <a:pt x="61" y="3"/>
                  </a:lnTo>
                  <a:lnTo>
                    <a:pt x="68" y="7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18" y="78"/>
                  </a:lnTo>
                  <a:close/>
                  <a:moveTo>
                    <a:pt x="79" y="18"/>
                  </a:moveTo>
                  <a:lnTo>
                    <a:pt x="87" y="25"/>
                  </a:lnTo>
                  <a:lnTo>
                    <a:pt x="110" y="48"/>
                  </a:lnTo>
                  <a:lnTo>
                    <a:pt x="148" y="81"/>
                  </a:lnTo>
                  <a:lnTo>
                    <a:pt x="195" y="126"/>
                  </a:lnTo>
                  <a:lnTo>
                    <a:pt x="255" y="177"/>
                  </a:lnTo>
                  <a:lnTo>
                    <a:pt x="323" y="233"/>
                  </a:lnTo>
                  <a:lnTo>
                    <a:pt x="359" y="263"/>
                  </a:lnTo>
                  <a:lnTo>
                    <a:pt x="397" y="292"/>
                  </a:lnTo>
                  <a:lnTo>
                    <a:pt x="438" y="322"/>
                  </a:lnTo>
                  <a:lnTo>
                    <a:pt x="479" y="350"/>
                  </a:lnTo>
                  <a:lnTo>
                    <a:pt x="430" y="421"/>
                  </a:lnTo>
                  <a:lnTo>
                    <a:pt x="387" y="391"/>
                  </a:lnTo>
                  <a:lnTo>
                    <a:pt x="347" y="361"/>
                  </a:lnTo>
                  <a:lnTo>
                    <a:pt x="307" y="330"/>
                  </a:lnTo>
                  <a:lnTo>
                    <a:pt x="270" y="300"/>
                  </a:lnTo>
                  <a:lnTo>
                    <a:pt x="199" y="243"/>
                  </a:lnTo>
                  <a:lnTo>
                    <a:pt x="139" y="191"/>
                  </a:lnTo>
                  <a:lnTo>
                    <a:pt x="88" y="144"/>
                  </a:lnTo>
                  <a:lnTo>
                    <a:pt x="51" y="110"/>
                  </a:lnTo>
                  <a:lnTo>
                    <a:pt x="27" y="86"/>
                  </a:lnTo>
                  <a:lnTo>
                    <a:pt x="18" y="78"/>
                  </a:lnTo>
                  <a:lnTo>
                    <a:pt x="79" y="18"/>
                  </a:lnTo>
                  <a:close/>
                  <a:moveTo>
                    <a:pt x="479" y="350"/>
                  </a:moveTo>
                  <a:lnTo>
                    <a:pt x="485" y="356"/>
                  </a:lnTo>
                  <a:lnTo>
                    <a:pt x="492" y="361"/>
                  </a:lnTo>
                  <a:lnTo>
                    <a:pt x="497" y="367"/>
                  </a:lnTo>
                  <a:lnTo>
                    <a:pt x="500" y="373"/>
                  </a:lnTo>
                  <a:lnTo>
                    <a:pt x="501" y="376"/>
                  </a:lnTo>
                  <a:lnTo>
                    <a:pt x="502" y="380"/>
                  </a:lnTo>
                  <a:lnTo>
                    <a:pt x="502" y="384"/>
                  </a:lnTo>
                  <a:lnTo>
                    <a:pt x="501" y="388"/>
                  </a:lnTo>
                  <a:lnTo>
                    <a:pt x="500" y="394"/>
                  </a:lnTo>
                  <a:lnTo>
                    <a:pt x="498" y="399"/>
                  </a:lnTo>
                  <a:lnTo>
                    <a:pt x="495" y="405"/>
                  </a:lnTo>
                  <a:lnTo>
                    <a:pt x="489" y="410"/>
                  </a:lnTo>
                  <a:lnTo>
                    <a:pt x="485" y="417"/>
                  </a:lnTo>
                  <a:lnTo>
                    <a:pt x="480" y="421"/>
                  </a:lnTo>
                  <a:lnTo>
                    <a:pt x="476" y="426"/>
                  </a:lnTo>
                  <a:lnTo>
                    <a:pt x="473" y="429"/>
                  </a:lnTo>
                  <a:lnTo>
                    <a:pt x="468" y="431"/>
                  </a:lnTo>
                  <a:lnTo>
                    <a:pt x="465" y="432"/>
                  </a:lnTo>
                  <a:lnTo>
                    <a:pt x="460" y="434"/>
                  </a:lnTo>
                  <a:lnTo>
                    <a:pt x="457" y="434"/>
                  </a:lnTo>
                  <a:lnTo>
                    <a:pt x="450" y="432"/>
                  </a:lnTo>
                  <a:lnTo>
                    <a:pt x="444" y="429"/>
                  </a:lnTo>
                  <a:lnTo>
                    <a:pt x="437" y="426"/>
                  </a:lnTo>
                  <a:lnTo>
                    <a:pt x="430" y="421"/>
                  </a:lnTo>
                  <a:lnTo>
                    <a:pt x="479" y="35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2" name="Freeform 338">
              <a:extLst>
                <a:ext uri="{FF2B5EF4-FFF2-40B4-BE49-F238E27FC236}">
                  <a16:creationId xmlns:a16="http://schemas.microsoft.com/office/drawing/2014/main" id="{7F687437-6968-4D7A-8450-3518B9743D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" y="2588"/>
              <a:ext cx="51" cy="42"/>
            </a:xfrm>
            <a:custGeom>
              <a:avLst/>
              <a:gdLst>
                <a:gd name="T0" fmla="*/ 7 w 452"/>
                <a:gd name="T1" fmla="*/ 38 h 386"/>
                <a:gd name="T2" fmla="*/ 3 w 452"/>
                <a:gd name="T3" fmla="*/ 33 h 386"/>
                <a:gd name="T4" fmla="*/ 0 w 452"/>
                <a:gd name="T5" fmla="*/ 26 h 386"/>
                <a:gd name="T6" fmla="*/ 0 w 452"/>
                <a:gd name="T7" fmla="*/ 23 h 386"/>
                <a:gd name="T8" fmla="*/ 1 w 452"/>
                <a:gd name="T9" fmla="*/ 18 h 386"/>
                <a:gd name="T10" fmla="*/ 3 w 452"/>
                <a:gd name="T11" fmla="*/ 14 h 386"/>
                <a:gd name="T12" fmla="*/ 7 w 452"/>
                <a:gd name="T13" fmla="*/ 8 h 386"/>
                <a:gd name="T14" fmla="*/ 13 w 452"/>
                <a:gd name="T15" fmla="*/ 4 h 386"/>
                <a:gd name="T16" fmla="*/ 17 w 452"/>
                <a:gd name="T17" fmla="*/ 1 h 386"/>
                <a:gd name="T18" fmla="*/ 22 w 452"/>
                <a:gd name="T19" fmla="*/ 0 h 386"/>
                <a:gd name="T20" fmla="*/ 25 w 452"/>
                <a:gd name="T21" fmla="*/ 0 h 386"/>
                <a:gd name="T22" fmla="*/ 32 w 452"/>
                <a:gd name="T23" fmla="*/ 4 h 386"/>
                <a:gd name="T24" fmla="*/ 37 w 452"/>
                <a:gd name="T25" fmla="*/ 8 h 386"/>
                <a:gd name="T26" fmla="*/ 7 w 452"/>
                <a:gd name="T27" fmla="*/ 38 h 386"/>
                <a:gd name="T28" fmla="*/ 37 w 452"/>
                <a:gd name="T29" fmla="*/ 8 h 386"/>
                <a:gd name="T30" fmla="*/ 46 w 452"/>
                <a:gd name="T31" fmla="*/ 17 h 386"/>
                <a:gd name="T32" fmla="*/ 70 w 452"/>
                <a:gd name="T33" fmla="*/ 39 h 386"/>
                <a:gd name="T34" fmla="*/ 107 w 452"/>
                <a:gd name="T35" fmla="*/ 74 h 386"/>
                <a:gd name="T36" fmla="*/ 155 w 452"/>
                <a:gd name="T37" fmla="*/ 118 h 386"/>
                <a:gd name="T38" fmla="*/ 215 w 452"/>
                <a:gd name="T39" fmla="*/ 170 h 386"/>
                <a:gd name="T40" fmla="*/ 284 w 452"/>
                <a:gd name="T41" fmla="*/ 226 h 386"/>
                <a:gd name="T42" fmla="*/ 320 w 452"/>
                <a:gd name="T43" fmla="*/ 255 h 386"/>
                <a:gd name="T44" fmla="*/ 359 w 452"/>
                <a:gd name="T45" fmla="*/ 285 h 386"/>
                <a:gd name="T46" fmla="*/ 400 w 452"/>
                <a:gd name="T47" fmla="*/ 314 h 386"/>
                <a:gd name="T48" fmla="*/ 441 w 452"/>
                <a:gd name="T49" fmla="*/ 345 h 386"/>
                <a:gd name="T50" fmla="*/ 417 w 452"/>
                <a:gd name="T51" fmla="*/ 380 h 386"/>
                <a:gd name="T52" fmla="*/ 374 w 452"/>
                <a:gd name="T53" fmla="*/ 350 h 386"/>
                <a:gd name="T54" fmla="*/ 333 w 452"/>
                <a:gd name="T55" fmla="*/ 320 h 386"/>
                <a:gd name="T56" fmla="*/ 295 w 452"/>
                <a:gd name="T57" fmla="*/ 290 h 386"/>
                <a:gd name="T58" fmla="*/ 256 w 452"/>
                <a:gd name="T59" fmla="*/ 260 h 386"/>
                <a:gd name="T60" fmla="*/ 188 w 452"/>
                <a:gd name="T61" fmla="*/ 202 h 386"/>
                <a:gd name="T62" fmla="*/ 127 w 452"/>
                <a:gd name="T63" fmla="*/ 150 h 386"/>
                <a:gd name="T64" fmla="*/ 76 w 452"/>
                <a:gd name="T65" fmla="*/ 105 h 386"/>
                <a:gd name="T66" fmla="*/ 40 w 452"/>
                <a:gd name="T67" fmla="*/ 70 h 386"/>
                <a:gd name="T68" fmla="*/ 16 w 452"/>
                <a:gd name="T69" fmla="*/ 47 h 386"/>
                <a:gd name="T70" fmla="*/ 7 w 452"/>
                <a:gd name="T71" fmla="*/ 38 h 386"/>
                <a:gd name="T72" fmla="*/ 37 w 452"/>
                <a:gd name="T73" fmla="*/ 8 h 386"/>
                <a:gd name="T74" fmla="*/ 441 w 452"/>
                <a:gd name="T75" fmla="*/ 345 h 386"/>
                <a:gd name="T76" fmla="*/ 447 w 452"/>
                <a:gd name="T77" fmla="*/ 350 h 386"/>
                <a:gd name="T78" fmla="*/ 451 w 452"/>
                <a:gd name="T79" fmla="*/ 355 h 386"/>
                <a:gd name="T80" fmla="*/ 452 w 452"/>
                <a:gd name="T81" fmla="*/ 360 h 386"/>
                <a:gd name="T82" fmla="*/ 451 w 452"/>
                <a:gd name="T83" fmla="*/ 363 h 386"/>
                <a:gd name="T84" fmla="*/ 450 w 452"/>
                <a:gd name="T85" fmla="*/ 368 h 386"/>
                <a:gd name="T86" fmla="*/ 445 w 452"/>
                <a:gd name="T87" fmla="*/ 374 h 386"/>
                <a:gd name="T88" fmla="*/ 441 w 452"/>
                <a:gd name="T89" fmla="*/ 380 h 386"/>
                <a:gd name="T90" fmla="*/ 438 w 452"/>
                <a:gd name="T91" fmla="*/ 384 h 386"/>
                <a:gd name="T92" fmla="*/ 433 w 452"/>
                <a:gd name="T93" fmla="*/ 385 h 386"/>
                <a:gd name="T94" fmla="*/ 430 w 452"/>
                <a:gd name="T95" fmla="*/ 386 h 386"/>
                <a:gd name="T96" fmla="*/ 423 w 452"/>
                <a:gd name="T97" fmla="*/ 384 h 386"/>
                <a:gd name="T98" fmla="*/ 417 w 452"/>
                <a:gd name="T99" fmla="*/ 380 h 386"/>
                <a:gd name="T100" fmla="*/ 441 w 452"/>
                <a:gd name="T101" fmla="*/ 34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386">
                  <a:moveTo>
                    <a:pt x="7" y="38"/>
                  </a:moveTo>
                  <a:lnTo>
                    <a:pt x="3" y="33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7" y="8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32" y="4"/>
                  </a:lnTo>
                  <a:lnTo>
                    <a:pt x="37" y="8"/>
                  </a:lnTo>
                  <a:lnTo>
                    <a:pt x="7" y="38"/>
                  </a:lnTo>
                  <a:close/>
                  <a:moveTo>
                    <a:pt x="37" y="8"/>
                  </a:moveTo>
                  <a:lnTo>
                    <a:pt x="46" y="17"/>
                  </a:lnTo>
                  <a:lnTo>
                    <a:pt x="70" y="39"/>
                  </a:lnTo>
                  <a:lnTo>
                    <a:pt x="107" y="74"/>
                  </a:lnTo>
                  <a:lnTo>
                    <a:pt x="155" y="118"/>
                  </a:lnTo>
                  <a:lnTo>
                    <a:pt x="215" y="170"/>
                  </a:lnTo>
                  <a:lnTo>
                    <a:pt x="284" y="226"/>
                  </a:lnTo>
                  <a:lnTo>
                    <a:pt x="320" y="255"/>
                  </a:lnTo>
                  <a:lnTo>
                    <a:pt x="359" y="285"/>
                  </a:lnTo>
                  <a:lnTo>
                    <a:pt x="400" y="314"/>
                  </a:lnTo>
                  <a:lnTo>
                    <a:pt x="441" y="345"/>
                  </a:lnTo>
                  <a:lnTo>
                    <a:pt x="417" y="380"/>
                  </a:lnTo>
                  <a:lnTo>
                    <a:pt x="374" y="350"/>
                  </a:lnTo>
                  <a:lnTo>
                    <a:pt x="333" y="320"/>
                  </a:lnTo>
                  <a:lnTo>
                    <a:pt x="295" y="290"/>
                  </a:lnTo>
                  <a:lnTo>
                    <a:pt x="256" y="260"/>
                  </a:lnTo>
                  <a:lnTo>
                    <a:pt x="188" y="202"/>
                  </a:lnTo>
                  <a:lnTo>
                    <a:pt x="127" y="150"/>
                  </a:lnTo>
                  <a:lnTo>
                    <a:pt x="76" y="105"/>
                  </a:lnTo>
                  <a:lnTo>
                    <a:pt x="40" y="70"/>
                  </a:lnTo>
                  <a:lnTo>
                    <a:pt x="16" y="47"/>
                  </a:lnTo>
                  <a:lnTo>
                    <a:pt x="7" y="38"/>
                  </a:lnTo>
                  <a:lnTo>
                    <a:pt x="37" y="8"/>
                  </a:lnTo>
                  <a:close/>
                  <a:moveTo>
                    <a:pt x="441" y="345"/>
                  </a:moveTo>
                  <a:lnTo>
                    <a:pt x="447" y="350"/>
                  </a:lnTo>
                  <a:lnTo>
                    <a:pt x="451" y="355"/>
                  </a:lnTo>
                  <a:lnTo>
                    <a:pt x="452" y="360"/>
                  </a:lnTo>
                  <a:lnTo>
                    <a:pt x="451" y="363"/>
                  </a:lnTo>
                  <a:lnTo>
                    <a:pt x="450" y="368"/>
                  </a:lnTo>
                  <a:lnTo>
                    <a:pt x="445" y="374"/>
                  </a:lnTo>
                  <a:lnTo>
                    <a:pt x="441" y="380"/>
                  </a:lnTo>
                  <a:lnTo>
                    <a:pt x="438" y="384"/>
                  </a:lnTo>
                  <a:lnTo>
                    <a:pt x="433" y="385"/>
                  </a:lnTo>
                  <a:lnTo>
                    <a:pt x="430" y="386"/>
                  </a:lnTo>
                  <a:lnTo>
                    <a:pt x="423" y="384"/>
                  </a:lnTo>
                  <a:lnTo>
                    <a:pt x="417" y="380"/>
                  </a:lnTo>
                  <a:lnTo>
                    <a:pt x="441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3" name="Freeform 339">
              <a:extLst>
                <a:ext uri="{FF2B5EF4-FFF2-40B4-BE49-F238E27FC236}">
                  <a16:creationId xmlns:a16="http://schemas.microsoft.com/office/drawing/2014/main" id="{F62D56A0-E05E-4E11-B171-2C00B7D05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" y="2570"/>
              <a:ext cx="17" cy="69"/>
            </a:xfrm>
            <a:custGeom>
              <a:avLst/>
              <a:gdLst>
                <a:gd name="T0" fmla="*/ 71 w 156"/>
                <a:gd name="T1" fmla="*/ 27 h 618"/>
                <a:gd name="T2" fmla="*/ 76 w 156"/>
                <a:gd name="T3" fmla="*/ 13 h 618"/>
                <a:gd name="T4" fmla="*/ 84 w 156"/>
                <a:gd name="T5" fmla="*/ 4 h 618"/>
                <a:gd name="T6" fmla="*/ 90 w 156"/>
                <a:gd name="T7" fmla="*/ 1 h 618"/>
                <a:gd name="T8" fmla="*/ 106 w 156"/>
                <a:gd name="T9" fmla="*/ 0 h 618"/>
                <a:gd name="T10" fmla="*/ 133 w 156"/>
                <a:gd name="T11" fmla="*/ 6 h 618"/>
                <a:gd name="T12" fmla="*/ 146 w 156"/>
                <a:gd name="T13" fmla="*/ 13 h 618"/>
                <a:gd name="T14" fmla="*/ 153 w 156"/>
                <a:gd name="T15" fmla="*/ 20 h 618"/>
                <a:gd name="T16" fmla="*/ 156 w 156"/>
                <a:gd name="T17" fmla="*/ 30 h 618"/>
                <a:gd name="T18" fmla="*/ 155 w 156"/>
                <a:gd name="T19" fmla="*/ 45 h 618"/>
                <a:gd name="T20" fmla="*/ 69 w 156"/>
                <a:gd name="T21" fmla="*/ 34 h 618"/>
                <a:gd name="T22" fmla="*/ 150 w 156"/>
                <a:gd name="T23" fmla="*/ 64 h 618"/>
                <a:gd name="T24" fmla="*/ 134 w 156"/>
                <a:gd name="T25" fmla="*/ 146 h 618"/>
                <a:gd name="T26" fmla="*/ 112 w 156"/>
                <a:gd name="T27" fmla="*/ 288 h 618"/>
                <a:gd name="T28" fmla="*/ 96 w 156"/>
                <a:gd name="T29" fmla="*/ 425 h 618"/>
                <a:gd name="T30" fmla="*/ 88 w 156"/>
                <a:gd name="T31" fmla="*/ 524 h 618"/>
                <a:gd name="T32" fmla="*/ 1 w 156"/>
                <a:gd name="T33" fmla="*/ 572 h 618"/>
                <a:gd name="T34" fmla="*/ 6 w 156"/>
                <a:gd name="T35" fmla="*/ 468 h 618"/>
                <a:gd name="T36" fmla="*/ 15 w 156"/>
                <a:gd name="T37" fmla="*/ 368 h 618"/>
                <a:gd name="T38" fmla="*/ 38 w 156"/>
                <a:gd name="T39" fmla="*/ 197 h 618"/>
                <a:gd name="T40" fmla="*/ 61 w 156"/>
                <a:gd name="T41" fmla="*/ 80 h 618"/>
                <a:gd name="T42" fmla="*/ 69 w 156"/>
                <a:gd name="T43" fmla="*/ 34 h 618"/>
                <a:gd name="T44" fmla="*/ 86 w 156"/>
                <a:gd name="T45" fmla="*/ 577 h 618"/>
                <a:gd name="T46" fmla="*/ 85 w 156"/>
                <a:gd name="T47" fmla="*/ 592 h 618"/>
                <a:gd name="T48" fmla="*/ 79 w 156"/>
                <a:gd name="T49" fmla="*/ 605 h 618"/>
                <a:gd name="T50" fmla="*/ 75 w 156"/>
                <a:gd name="T51" fmla="*/ 611 h 618"/>
                <a:gd name="T52" fmla="*/ 67 w 156"/>
                <a:gd name="T53" fmla="*/ 615 h 618"/>
                <a:gd name="T54" fmla="*/ 55 w 156"/>
                <a:gd name="T55" fmla="*/ 618 h 618"/>
                <a:gd name="T56" fmla="*/ 41 w 156"/>
                <a:gd name="T57" fmla="*/ 618 h 618"/>
                <a:gd name="T58" fmla="*/ 27 w 156"/>
                <a:gd name="T59" fmla="*/ 617 h 618"/>
                <a:gd name="T60" fmla="*/ 16 w 156"/>
                <a:gd name="T61" fmla="*/ 613 h 618"/>
                <a:gd name="T62" fmla="*/ 10 w 156"/>
                <a:gd name="T63" fmla="*/ 609 h 618"/>
                <a:gd name="T64" fmla="*/ 4 w 156"/>
                <a:gd name="T65" fmla="*/ 603 h 618"/>
                <a:gd name="T66" fmla="*/ 1 w 156"/>
                <a:gd name="T67" fmla="*/ 589 h 618"/>
                <a:gd name="T68" fmla="*/ 1 w 156"/>
                <a:gd name="T69" fmla="*/ 5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618">
                  <a:moveTo>
                    <a:pt x="69" y="34"/>
                  </a:moveTo>
                  <a:lnTo>
                    <a:pt x="71" y="27"/>
                  </a:lnTo>
                  <a:lnTo>
                    <a:pt x="73" y="20"/>
                  </a:lnTo>
                  <a:lnTo>
                    <a:pt x="76" y="13"/>
                  </a:lnTo>
                  <a:lnTo>
                    <a:pt x="81" y="8"/>
                  </a:lnTo>
                  <a:lnTo>
                    <a:pt x="84" y="4"/>
                  </a:lnTo>
                  <a:lnTo>
                    <a:pt x="87" y="3"/>
                  </a:lnTo>
                  <a:lnTo>
                    <a:pt x="90" y="1"/>
                  </a:lnTo>
                  <a:lnTo>
                    <a:pt x="95" y="0"/>
                  </a:lnTo>
                  <a:lnTo>
                    <a:pt x="106" y="0"/>
                  </a:lnTo>
                  <a:lnTo>
                    <a:pt x="119" y="2"/>
                  </a:lnTo>
                  <a:lnTo>
                    <a:pt x="133" y="6"/>
                  </a:lnTo>
                  <a:lnTo>
                    <a:pt x="143" y="11"/>
                  </a:lnTo>
                  <a:lnTo>
                    <a:pt x="146" y="13"/>
                  </a:lnTo>
                  <a:lnTo>
                    <a:pt x="150" y="17"/>
                  </a:lnTo>
                  <a:lnTo>
                    <a:pt x="153" y="20"/>
                  </a:lnTo>
                  <a:lnTo>
                    <a:pt x="154" y="23"/>
                  </a:lnTo>
                  <a:lnTo>
                    <a:pt x="156" y="30"/>
                  </a:lnTo>
                  <a:lnTo>
                    <a:pt x="156" y="39"/>
                  </a:lnTo>
                  <a:lnTo>
                    <a:pt x="155" y="45"/>
                  </a:lnTo>
                  <a:lnTo>
                    <a:pt x="154" y="53"/>
                  </a:lnTo>
                  <a:lnTo>
                    <a:pt x="69" y="34"/>
                  </a:lnTo>
                  <a:close/>
                  <a:moveTo>
                    <a:pt x="154" y="53"/>
                  </a:moveTo>
                  <a:lnTo>
                    <a:pt x="150" y="64"/>
                  </a:lnTo>
                  <a:lnTo>
                    <a:pt x="144" y="97"/>
                  </a:lnTo>
                  <a:lnTo>
                    <a:pt x="134" y="146"/>
                  </a:lnTo>
                  <a:lnTo>
                    <a:pt x="124" y="211"/>
                  </a:lnTo>
                  <a:lnTo>
                    <a:pt x="112" y="288"/>
                  </a:lnTo>
                  <a:lnTo>
                    <a:pt x="102" y="377"/>
                  </a:lnTo>
                  <a:lnTo>
                    <a:pt x="96" y="425"/>
                  </a:lnTo>
                  <a:lnTo>
                    <a:pt x="93" y="474"/>
                  </a:lnTo>
                  <a:lnTo>
                    <a:pt x="88" y="524"/>
                  </a:lnTo>
                  <a:lnTo>
                    <a:pt x="86" y="577"/>
                  </a:lnTo>
                  <a:lnTo>
                    <a:pt x="1" y="572"/>
                  </a:lnTo>
                  <a:lnTo>
                    <a:pt x="3" y="520"/>
                  </a:lnTo>
                  <a:lnTo>
                    <a:pt x="6" y="468"/>
                  </a:lnTo>
                  <a:lnTo>
                    <a:pt x="11" y="418"/>
                  </a:lnTo>
                  <a:lnTo>
                    <a:pt x="15" y="368"/>
                  </a:lnTo>
                  <a:lnTo>
                    <a:pt x="26" y="277"/>
                  </a:lnTo>
                  <a:lnTo>
                    <a:pt x="38" y="197"/>
                  </a:lnTo>
                  <a:lnTo>
                    <a:pt x="50" y="131"/>
                  </a:lnTo>
                  <a:lnTo>
                    <a:pt x="61" y="80"/>
                  </a:lnTo>
                  <a:lnTo>
                    <a:pt x="67" y="48"/>
                  </a:lnTo>
                  <a:lnTo>
                    <a:pt x="69" y="34"/>
                  </a:lnTo>
                  <a:lnTo>
                    <a:pt x="154" y="53"/>
                  </a:lnTo>
                  <a:close/>
                  <a:moveTo>
                    <a:pt x="86" y="577"/>
                  </a:moveTo>
                  <a:lnTo>
                    <a:pt x="86" y="584"/>
                  </a:lnTo>
                  <a:lnTo>
                    <a:pt x="85" y="592"/>
                  </a:lnTo>
                  <a:lnTo>
                    <a:pt x="83" y="600"/>
                  </a:lnTo>
                  <a:lnTo>
                    <a:pt x="79" y="605"/>
                  </a:lnTo>
                  <a:lnTo>
                    <a:pt x="77" y="609"/>
                  </a:lnTo>
                  <a:lnTo>
                    <a:pt x="75" y="611"/>
                  </a:lnTo>
                  <a:lnTo>
                    <a:pt x="71" y="613"/>
                  </a:lnTo>
                  <a:lnTo>
                    <a:pt x="67" y="615"/>
                  </a:lnTo>
                  <a:lnTo>
                    <a:pt x="62" y="617"/>
                  </a:lnTo>
                  <a:lnTo>
                    <a:pt x="55" y="618"/>
                  </a:lnTo>
                  <a:lnTo>
                    <a:pt x="48" y="618"/>
                  </a:lnTo>
                  <a:lnTo>
                    <a:pt x="41" y="618"/>
                  </a:lnTo>
                  <a:lnTo>
                    <a:pt x="34" y="618"/>
                  </a:lnTo>
                  <a:lnTo>
                    <a:pt x="27" y="617"/>
                  </a:lnTo>
                  <a:lnTo>
                    <a:pt x="22" y="614"/>
                  </a:lnTo>
                  <a:lnTo>
                    <a:pt x="16" y="613"/>
                  </a:lnTo>
                  <a:lnTo>
                    <a:pt x="13" y="611"/>
                  </a:lnTo>
                  <a:lnTo>
                    <a:pt x="10" y="609"/>
                  </a:lnTo>
                  <a:lnTo>
                    <a:pt x="6" y="605"/>
                  </a:lnTo>
                  <a:lnTo>
                    <a:pt x="4" y="603"/>
                  </a:lnTo>
                  <a:lnTo>
                    <a:pt x="2" y="597"/>
                  </a:lnTo>
                  <a:lnTo>
                    <a:pt x="1" y="589"/>
                  </a:lnTo>
                  <a:lnTo>
                    <a:pt x="0" y="581"/>
                  </a:lnTo>
                  <a:lnTo>
                    <a:pt x="1" y="572"/>
                  </a:lnTo>
                  <a:lnTo>
                    <a:pt x="86" y="577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4" name="Freeform 340">
              <a:extLst>
                <a:ext uri="{FF2B5EF4-FFF2-40B4-BE49-F238E27FC236}">
                  <a16:creationId xmlns:a16="http://schemas.microsoft.com/office/drawing/2014/main" id="{8451E4F0-9B7D-42C7-B549-93518BBEE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" y="2573"/>
              <a:ext cx="12" cy="64"/>
            </a:xfrm>
            <a:custGeom>
              <a:avLst/>
              <a:gdLst>
                <a:gd name="T0" fmla="*/ 67 w 111"/>
                <a:gd name="T1" fmla="*/ 18 h 575"/>
                <a:gd name="T2" fmla="*/ 70 w 111"/>
                <a:gd name="T3" fmla="*/ 10 h 575"/>
                <a:gd name="T4" fmla="*/ 74 w 111"/>
                <a:gd name="T5" fmla="*/ 4 h 575"/>
                <a:gd name="T6" fmla="*/ 76 w 111"/>
                <a:gd name="T7" fmla="*/ 1 h 575"/>
                <a:gd name="T8" fmla="*/ 81 w 111"/>
                <a:gd name="T9" fmla="*/ 0 h 575"/>
                <a:gd name="T10" fmla="*/ 86 w 111"/>
                <a:gd name="T11" fmla="*/ 0 h 575"/>
                <a:gd name="T12" fmla="*/ 93 w 111"/>
                <a:gd name="T13" fmla="*/ 1 h 575"/>
                <a:gd name="T14" fmla="*/ 100 w 111"/>
                <a:gd name="T15" fmla="*/ 2 h 575"/>
                <a:gd name="T16" fmla="*/ 105 w 111"/>
                <a:gd name="T17" fmla="*/ 6 h 575"/>
                <a:gd name="T18" fmla="*/ 108 w 111"/>
                <a:gd name="T19" fmla="*/ 8 h 575"/>
                <a:gd name="T20" fmla="*/ 110 w 111"/>
                <a:gd name="T21" fmla="*/ 11 h 575"/>
                <a:gd name="T22" fmla="*/ 111 w 111"/>
                <a:gd name="T23" fmla="*/ 19 h 575"/>
                <a:gd name="T24" fmla="*/ 110 w 111"/>
                <a:gd name="T25" fmla="*/ 27 h 575"/>
                <a:gd name="T26" fmla="*/ 67 w 111"/>
                <a:gd name="T27" fmla="*/ 18 h 575"/>
                <a:gd name="T28" fmla="*/ 110 w 111"/>
                <a:gd name="T29" fmla="*/ 27 h 575"/>
                <a:gd name="T30" fmla="*/ 107 w 111"/>
                <a:gd name="T31" fmla="*/ 38 h 575"/>
                <a:gd name="T32" fmla="*/ 101 w 111"/>
                <a:gd name="T33" fmla="*/ 70 h 575"/>
                <a:gd name="T34" fmla="*/ 91 w 111"/>
                <a:gd name="T35" fmla="*/ 120 h 575"/>
                <a:gd name="T36" fmla="*/ 81 w 111"/>
                <a:gd name="T37" fmla="*/ 185 h 575"/>
                <a:gd name="T38" fmla="*/ 68 w 111"/>
                <a:gd name="T39" fmla="*/ 264 h 575"/>
                <a:gd name="T40" fmla="*/ 59 w 111"/>
                <a:gd name="T41" fmla="*/ 353 h 575"/>
                <a:gd name="T42" fmla="*/ 53 w 111"/>
                <a:gd name="T43" fmla="*/ 402 h 575"/>
                <a:gd name="T44" fmla="*/ 49 w 111"/>
                <a:gd name="T45" fmla="*/ 450 h 575"/>
                <a:gd name="T46" fmla="*/ 45 w 111"/>
                <a:gd name="T47" fmla="*/ 501 h 575"/>
                <a:gd name="T48" fmla="*/ 43 w 111"/>
                <a:gd name="T49" fmla="*/ 553 h 575"/>
                <a:gd name="T50" fmla="*/ 0 w 111"/>
                <a:gd name="T51" fmla="*/ 552 h 575"/>
                <a:gd name="T52" fmla="*/ 2 w 111"/>
                <a:gd name="T53" fmla="*/ 499 h 575"/>
                <a:gd name="T54" fmla="*/ 5 w 111"/>
                <a:gd name="T55" fmla="*/ 447 h 575"/>
                <a:gd name="T56" fmla="*/ 10 w 111"/>
                <a:gd name="T57" fmla="*/ 397 h 575"/>
                <a:gd name="T58" fmla="*/ 14 w 111"/>
                <a:gd name="T59" fmla="*/ 348 h 575"/>
                <a:gd name="T60" fmla="*/ 25 w 111"/>
                <a:gd name="T61" fmla="*/ 259 h 575"/>
                <a:gd name="T62" fmla="*/ 39 w 111"/>
                <a:gd name="T63" fmla="*/ 179 h 575"/>
                <a:gd name="T64" fmla="*/ 50 w 111"/>
                <a:gd name="T65" fmla="*/ 112 h 575"/>
                <a:gd name="T66" fmla="*/ 59 w 111"/>
                <a:gd name="T67" fmla="*/ 61 h 575"/>
                <a:gd name="T68" fmla="*/ 65 w 111"/>
                <a:gd name="T69" fmla="*/ 30 h 575"/>
                <a:gd name="T70" fmla="*/ 67 w 111"/>
                <a:gd name="T71" fmla="*/ 18 h 575"/>
                <a:gd name="T72" fmla="*/ 110 w 111"/>
                <a:gd name="T73" fmla="*/ 27 h 575"/>
                <a:gd name="T74" fmla="*/ 43 w 111"/>
                <a:gd name="T75" fmla="*/ 553 h 575"/>
                <a:gd name="T76" fmla="*/ 42 w 111"/>
                <a:gd name="T77" fmla="*/ 561 h 575"/>
                <a:gd name="T78" fmla="*/ 40 w 111"/>
                <a:gd name="T79" fmla="*/ 569 h 575"/>
                <a:gd name="T80" fmla="*/ 37 w 111"/>
                <a:gd name="T81" fmla="*/ 571 h 575"/>
                <a:gd name="T82" fmla="*/ 32 w 111"/>
                <a:gd name="T83" fmla="*/ 573 h 575"/>
                <a:gd name="T84" fmla="*/ 26 w 111"/>
                <a:gd name="T85" fmla="*/ 575 h 575"/>
                <a:gd name="T86" fmla="*/ 20 w 111"/>
                <a:gd name="T87" fmla="*/ 575 h 575"/>
                <a:gd name="T88" fmla="*/ 13 w 111"/>
                <a:gd name="T89" fmla="*/ 573 h 575"/>
                <a:gd name="T90" fmla="*/ 8 w 111"/>
                <a:gd name="T91" fmla="*/ 572 h 575"/>
                <a:gd name="T92" fmla="*/ 4 w 111"/>
                <a:gd name="T93" fmla="*/ 570 h 575"/>
                <a:gd name="T94" fmla="*/ 2 w 111"/>
                <a:gd name="T95" fmla="*/ 567 h 575"/>
                <a:gd name="T96" fmla="*/ 0 w 111"/>
                <a:gd name="T97" fmla="*/ 560 h 575"/>
                <a:gd name="T98" fmla="*/ 0 w 111"/>
                <a:gd name="T99" fmla="*/ 552 h 575"/>
                <a:gd name="T100" fmla="*/ 43 w 111"/>
                <a:gd name="T101" fmla="*/ 55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575">
                  <a:moveTo>
                    <a:pt x="67" y="18"/>
                  </a:moveTo>
                  <a:lnTo>
                    <a:pt x="70" y="10"/>
                  </a:lnTo>
                  <a:lnTo>
                    <a:pt x="74" y="4"/>
                  </a:lnTo>
                  <a:lnTo>
                    <a:pt x="76" y="1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0" y="2"/>
                  </a:lnTo>
                  <a:lnTo>
                    <a:pt x="105" y="6"/>
                  </a:lnTo>
                  <a:lnTo>
                    <a:pt x="108" y="8"/>
                  </a:lnTo>
                  <a:lnTo>
                    <a:pt x="110" y="11"/>
                  </a:lnTo>
                  <a:lnTo>
                    <a:pt x="111" y="19"/>
                  </a:lnTo>
                  <a:lnTo>
                    <a:pt x="110" y="27"/>
                  </a:lnTo>
                  <a:lnTo>
                    <a:pt x="67" y="18"/>
                  </a:lnTo>
                  <a:close/>
                  <a:moveTo>
                    <a:pt x="110" y="27"/>
                  </a:moveTo>
                  <a:lnTo>
                    <a:pt x="107" y="38"/>
                  </a:lnTo>
                  <a:lnTo>
                    <a:pt x="101" y="70"/>
                  </a:lnTo>
                  <a:lnTo>
                    <a:pt x="91" y="120"/>
                  </a:lnTo>
                  <a:lnTo>
                    <a:pt x="81" y="185"/>
                  </a:lnTo>
                  <a:lnTo>
                    <a:pt x="68" y="264"/>
                  </a:lnTo>
                  <a:lnTo>
                    <a:pt x="59" y="353"/>
                  </a:lnTo>
                  <a:lnTo>
                    <a:pt x="53" y="402"/>
                  </a:lnTo>
                  <a:lnTo>
                    <a:pt x="49" y="450"/>
                  </a:lnTo>
                  <a:lnTo>
                    <a:pt x="45" y="501"/>
                  </a:lnTo>
                  <a:lnTo>
                    <a:pt x="43" y="553"/>
                  </a:lnTo>
                  <a:lnTo>
                    <a:pt x="0" y="552"/>
                  </a:lnTo>
                  <a:lnTo>
                    <a:pt x="2" y="499"/>
                  </a:lnTo>
                  <a:lnTo>
                    <a:pt x="5" y="447"/>
                  </a:lnTo>
                  <a:lnTo>
                    <a:pt x="10" y="397"/>
                  </a:lnTo>
                  <a:lnTo>
                    <a:pt x="14" y="348"/>
                  </a:lnTo>
                  <a:lnTo>
                    <a:pt x="25" y="259"/>
                  </a:lnTo>
                  <a:lnTo>
                    <a:pt x="39" y="179"/>
                  </a:lnTo>
                  <a:lnTo>
                    <a:pt x="50" y="112"/>
                  </a:lnTo>
                  <a:lnTo>
                    <a:pt x="59" y="61"/>
                  </a:lnTo>
                  <a:lnTo>
                    <a:pt x="65" y="30"/>
                  </a:lnTo>
                  <a:lnTo>
                    <a:pt x="67" y="18"/>
                  </a:lnTo>
                  <a:lnTo>
                    <a:pt x="110" y="27"/>
                  </a:lnTo>
                  <a:close/>
                  <a:moveTo>
                    <a:pt x="43" y="553"/>
                  </a:moveTo>
                  <a:lnTo>
                    <a:pt x="42" y="561"/>
                  </a:lnTo>
                  <a:lnTo>
                    <a:pt x="40" y="569"/>
                  </a:lnTo>
                  <a:lnTo>
                    <a:pt x="37" y="571"/>
                  </a:lnTo>
                  <a:lnTo>
                    <a:pt x="32" y="573"/>
                  </a:lnTo>
                  <a:lnTo>
                    <a:pt x="26" y="575"/>
                  </a:lnTo>
                  <a:lnTo>
                    <a:pt x="20" y="575"/>
                  </a:lnTo>
                  <a:lnTo>
                    <a:pt x="13" y="573"/>
                  </a:lnTo>
                  <a:lnTo>
                    <a:pt x="8" y="572"/>
                  </a:lnTo>
                  <a:lnTo>
                    <a:pt x="4" y="570"/>
                  </a:lnTo>
                  <a:lnTo>
                    <a:pt x="2" y="567"/>
                  </a:lnTo>
                  <a:lnTo>
                    <a:pt x="0" y="560"/>
                  </a:lnTo>
                  <a:lnTo>
                    <a:pt x="0" y="552"/>
                  </a:lnTo>
                  <a:lnTo>
                    <a:pt x="43" y="55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5" name="Freeform 341">
              <a:extLst>
                <a:ext uri="{FF2B5EF4-FFF2-40B4-BE49-F238E27FC236}">
                  <a16:creationId xmlns:a16="http://schemas.microsoft.com/office/drawing/2014/main" id="{93DE34EA-42C1-45BF-A5DC-A97207054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3" y="2528"/>
              <a:ext cx="18" cy="67"/>
            </a:xfrm>
            <a:custGeom>
              <a:avLst/>
              <a:gdLst>
                <a:gd name="T0" fmla="*/ 72 w 157"/>
                <a:gd name="T1" fmla="*/ 27 h 607"/>
                <a:gd name="T2" fmla="*/ 77 w 157"/>
                <a:gd name="T3" fmla="*/ 14 h 607"/>
                <a:gd name="T4" fmla="*/ 85 w 157"/>
                <a:gd name="T5" fmla="*/ 6 h 607"/>
                <a:gd name="T6" fmla="*/ 91 w 157"/>
                <a:gd name="T7" fmla="*/ 3 h 607"/>
                <a:gd name="T8" fmla="*/ 107 w 157"/>
                <a:gd name="T9" fmla="*/ 0 h 607"/>
                <a:gd name="T10" fmla="*/ 135 w 157"/>
                <a:gd name="T11" fmla="*/ 7 h 607"/>
                <a:gd name="T12" fmla="*/ 149 w 157"/>
                <a:gd name="T13" fmla="*/ 15 h 607"/>
                <a:gd name="T14" fmla="*/ 153 w 157"/>
                <a:gd name="T15" fmla="*/ 20 h 607"/>
                <a:gd name="T16" fmla="*/ 157 w 157"/>
                <a:gd name="T17" fmla="*/ 31 h 607"/>
                <a:gd name="T18" fmla="*/ 155 w 157"/>
                <a:gd name="T19" fmla="*/ 46 h 607"/>
                <a:gd name="T20" fmla="*/ 70 w 157"/>
                <a:gd name="T21" fmla="*/ 35 h 607"/>
                <a:gd name="T22" fmla="*/ 151 w 157"/>
                <a:gd name="T23" fmla="*/ 66 h 607"/>
                <a:gd name="T24" fmla="*/ 135 w 157"/>
                <a:gd name="T25" fmla="*/ 142 h 607"/>
                <a:gd name="T26" fmla="*/ 112 w 157"/>
                <a:gd name="T27" fmla="*/ 281 h 607"/>
                <a:gd name="T28" fmla="*/ 97 w 157"/>
                <a:gd name="T29" fmla="*/ 414 h 607"/>
                <a:gd name="T30" fmla="*/ 89 w 157"/>
                <a:gd name="T31" fmla="*/ 514 h 607"/>
                <a:gd name="T32" fmla="*/ 1 w 157"/>
                <a:gd name="T33" fmla="*/ 561 h 607"/>
                <a:gd name="T34" fmla="*/ 7 w 157"/>
                <a:gd name="T35" fmla="*/ 457 h 607"/>
                <a:gd name="T36" fmla="*/ 16 w 157"/>
                <a:gd name="T37" fmla="*/ 360 h 607"/>
                <a:gd name="T38" fmla="*/ 40 w 157"/>
                <a:gd name="T39" fmla="*/ 192 h 607"/>
                <a:gd name="T40" fmla="*/ 61 w 157"/>
                <a:gd name="T41" fmla="*/ 78 h 607"/>
                <a:gd name="T42" fmla="*/ 70 w 157"/>
                <a:gd name="T43" fmla="*/ 35 h 607"/>
                <a:gd name="T44" fmla="*/ 87 w 157"/>
                <a:gd name="T45" fmla="*/ 565 h 607"/>
                <a:gd name="T46" fmla="*/ 86 w 157"/>
                <a:gd name="T47" fmla="*/ 580 h 607"/>
                <a:gd name="T48" fmla="*/ 80 w 157"/>
                <a:gd name="T49" fmla="*/ 595 h 607"/>
                <a:gd name="T50" fmla="*/ 75 w 157"/>
                <a:gd name="T51" fmla="*/ 600 h 607"/>
                <a:gd name="T52" fmla="*/ 68 w 157"/>
                <a:gd name="T53" fmla="*/ 605 h 607"/>
                <a:gd name="T54" fmla="*/ 57 w 157"/>
                <a:gd name="T55" fmla="*/ 607 h 607"/>
                <a:gd name="T56" fmla="*/ 42 w 157"/>
                <a:gd name="T57" fmla="*/ 607 h 607"/>
                <a:gd name="T58" fmla="*/ 29 w 157"/>
                <a:gd name="T59" fmla="*/ 606 h 607"/>
                <a:gd name="T60" fmla="*/ 17 w 157"/>
                <a:gd name="T61" fmla="*/ 602 h 607"/>
                <a:gd name="T62" fmla="*/ 10 w 157"/>
                <a:gd name="T63" fmla="*/ 597 h 607"/>
                <a:gd name="T64" fmla="*/ 5 w 157"/>
                <a:gd name="T65" fmla="*/ 591 h 607"/>
                <a:gd name="T66" fmla="*/ 1 w 157"/>
                <a:gd name="T67" fmla="*/ 578 h 607"/>
                <a:gd name="T68" fmla="*/ 1 w 157"/>
                <a:gd name="T69" fmla="*/ 56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" h="607">
                  <a:moveTo>
                    <a:pt x="70" y="35"/>
                  </a:moveTo>
                  <a:lnTo>
                    <a:pt x="72" y="27"/>
                  </a:lnTo>
                  <a:lnTo>
                    <a:pt x="75" y="20"/>
                  </a:lnTo>
                  <a:lnTo>
                    <a:pt x="77" y="14"/>
                  </a:lnTo>
                  <a:lnTo>
                    <a:pt x="81" y="8"/>
                  </a:lnTo>
                  <a:lnTo>
                    <a:pt x="85" y="6"/>
                  </a:lnTo>
                  <a:lnTo>
                    <a:pt x="88" y="4"/>
                  </a:lnTo>
                  <a:lnTo>
                    <a:pt x="91" y="3"/>
                  </a:lnTo>
                  <a:lnTo>
                    <a:pt x="96" y="1"/>
                  </a:lnTo>
                  <a:lnTo>
                    <a:pt x="107" y="0"/>
                  </a:lnTo>
                  <a:lnTo>
                    <a:pt x="122" y="3"/>
                  </a:lnTo>
                  <a:lnTo>
                    <a:pt x="135" y="7"/>
                  </a:lnTo>
                  <a:lnTo>
                    <a:pt x="144" y="11"/>
                  </a:lnTo>
                  <a:lnTo>
                    <a:pt x="149" y="15"/>
                  </a:lnTo>
                  <a:lnTo>
                    <a:pt x="151" y="18"/>
                  </a:lnTo>
                  <a:lnTo>
                    <a:pt x="153" y="20"/>
                  </a:lnTo>
                  <a:lnTo>
                    <a:pt x="155" y="24"/>
                  </a:lnTo>
                  <a:lnTo>
                    <a:pt x="157" y="31"/>
                  </a:lnTo>
                  <a:lnTo>
                    <a:pt x="157" y="38"/>
                  </a:lnTo>
                  <a:lnTo>
                    <a:pt x="155" y="46"/>
                  </a:lnTo>
                  <a:lnTo>
                    <a:pt x="153" y="54"/>
                  </a:lnTo>
                  <a:lnTo>
                    <a:pt x="70" y="35"/>
                  </a:lnTo>
                  <a:close/>
                  <a:moveTo>
                    <a:pt x="153" y="54"/>
                  </a:moveTo>
                  <a:lnTo>
                    <a:pt x="151" y="66"/>
                  </a:lnTo>
                  <a:lnTo>
                    <a:pt x="144" y="96"/>
                  </a:lnTo>
                  <a:lnTo>
                    <a:pt x="135" y="142"/>
                  </a:lnTo>
                  <a:lnTo>
                    <a:pt x="124" y="206"/>
                  </a:lnTo>
                  <a:lnTo>
                    <a:pt x="112" y="281"/>
                  </a:lnTo>
                  <a:lnTo>
                    <a:pt x="102" y="369"/>
                  </a:lnTo>
                  <a:lnTo>
                    <a:pt x="97" y="414"/>
                  </a:lnTo>
                  <a:lnTo>
                    <a:pt x="92" y="464"/>
                  </a:lnTo>
                  <a:lnTo>
                    <a:pt x="89" y="514"/>
                  </a:lnTo>
                  <a:lnTo>
                    <a:pt x="87" y="565"/>
                  </a:lnTo>
                  <a:lnTo>
                    <a:pt x="1" y="561"/>
                  </a:lnTo>
                  <a:lnTo>
                    <a:pt x="4" y="508"/>
                  </a:lnTo>
                  <a:lnTo>
                    <a:pt x="7" y="457"/>
                  </a:lnTo>
                  <a:lnTo>
                    <a:pt x="11" y="407"/>
                  </a:lnTo>
                  <a:lnTo>
                    <a:pt x="16" y="360"/>
                  </a:lnTo>
                  <a:lnTo>
                    <a:pt x="28" y="270"/>
                  </a:lnTo>
                  <a:lnTo>
                    <a:pt x="40" y="192"/>
                  </a:lnTo>
                  <a:lnTo>
                    <a:pt x="51" y="127"/>
                  </a:lnTo>
                  <a:lnTo>
                    <a:pt x="61" y="78"/>
                  </a:lnTo>
                  <a:lnTo>
                    <a:pt x="68" y="46"/>
                  </a:lnTo>
                  <a:lnTo>
                    <a:pt x="70" y="35"/>
                  </a:lnTo>
                  <a:lnTo>
                    <a:pt x="153" y="54"/>
                  </a:lnTo>
                  <a:close/>
                  <a:moveTo>
                    <a:pt x="87" y="565"/>
                  </a:moveTo>
                  <a:lnTo>
                    <a:pt x="87" y="574"/>
                  </a:lnTo>
                  <a:lnTo>
                    <a:pt x="86" y="580"/>
                  </a:lnTo>
                  <a:lnTo>
                    <a:pt x="83" y="588"/>
                  </a:lnTo>
                  <a:lnTo>
                    <a:pt x="80" y="595"/>
                  </a:lnTo>
                  <a:lnTo>
                    <a:pt x="78" y="597"/>
                  </a:lnTo>
                  <a:lnTo>
                    <a:pt x="75" y="600"/>
                  </a:lnTo>
                  <a:lnTo>
                    <a:pt x="71" y="602"/>
                  </a:lnTo>
                  <a:lnTo>
                    <a:pt x="68" y="605"/>
                  </a:lnTo>
                  <a:lnTo>
                    <a:pt x="62" y="606"/>
                  </a:lnTo>
                  <a:lnTo>
                    <a:pt x="57" y="607"/>
                  </a:lnTo>
                  <a:lnTo>
                    <a:pt x="50" y="607"/>
                  </a:lnTo>
                  <a:lnTo>
                    <a:pt x="42" y="607"/>
                  </a:lnTo>
                  <a:lnTo>
                    <a:pt x="36" y="607"/>
                  </a:lnTo>
                  <a:lnTo>
                    <a:pt x="29" y="606"/>
                  </a:lnTo>
                  <a:lnTo>
                    <a:pt x="22" y="605"/>
                  </a:lnTo>
                  <a:lnTo>
                    <a:pt x="17" y="602"/>
                  </a:lnTo>
                  <a:lnTo>
                    <a:pt x="14" y="600"/>
                  </a:lnTo>
                  <a:lnTo>
                    <a:pt x="10" y="597"/>
                  </a:lnTo>
                  <a:lnTo>
                    <a:pt x="7" y="595"/>
                  </a:lnTo>
                  <a:lnTo>
                    <a:pt x="5" y="591"/>
                  </a:lnTo>
                  <a:lnTo>
                    <a:pt x="2" y="585"/>
                  </a:lnTo>
                  <a:lnTo>
                    <a:pt x="1" y="578"/>
                  </a:lnTo>
                  <a:lnTo>
                    <a:pt x="0" y="570"/>
                  </a:lnTo>
                  <a:lnTo>
                    <a:pt x="1" y="561"/>
                  </a:lnTo>
                  <a:lnTo>
                    <a:pt x="87" y="56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6" name="Freeform 342">
              <a:extLst>
                <a:ext uri="{FF2B5EF4-FFF2-40B4-BE49-F238E27FC236}">
                  <a16:creationId xmlns:a16="http://schemas.microsoft.com/office/drawing/2014/main" id="{5EBB9842-FEF5-466A-B78C-8C4832C131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6" y="2530"/>
              <a:ext cx="12" cy="63"/>
            </a:xfrm>
            <a:custGeom>
              <a:avLst/>
              <a:gdLst>
                <a:gd name="T0" fmla="*/ 69 w 112"/>
                <a:gd name="T1" fmla="*/ 16 h 562"/>
                <a:gd name="T2" fmla="*/ 70 w 112"/>
                <a:gd name="T3" fmla="*/ 10 h 562"/>
                <a:gd name="T4" fmla="*/ 75 w 112"/>
                <a:gd name="T5" fmla="*/ 3 h 562"/>
                <a:gd name="T6" fmla="*/ 77 w 112"/>
                <a:gd name="T7" fmla="*/ 1 h 562"/>
                <a:gd name="T8" fmla="*/ 81 w 112"/>
                <a:gd name="T9" fmla="*/ 0 h 562"/>
                <a:gd name="T10" fmla="*/ 87 w 112"/>
                <a:gd name="T11" fmla="*/ 0 h 562"/>
                <a:gd name="T12" fmla="*/ 94 w 112"/>
                <a:gd name="T13" fmla="*/ 1 h 562"/>
                <a:gd name="T14" fmla="*/ 101 w 112"/>
                <a:gd name="T15" fmla="*/ 3 h 562"/>
                <a:gd name="T16" fmla="*/ 107 w 112"/>
                <a:gd name="T17" fmla="*/ 5 h 562"/>
                <a:gd name="T18" fmla="*/ 110 w 112"/>
                <a:gd name="T19" fmla="*/ 8 h 562"/>
                <a:gd name="T20" fmla="*/ 111 w 112"/>
                <a:gd name="T21" fmla="*/ 11 h 562"/>
                <a:gd name="T22" fmla="*/ 112 w 112"/>
                <a:gd name="T23" fmla="*/ 18 h 562"/>
                <a:gd name="T24" fmla="*/ 111 w 112"/>
                <a:gd name="T25" fmla="*/ 26 h 562"/>
                <a:gd name="T26" fmla="*/ 69 w 112"/>
                <a:gd name="T27" fmla="*/ 16 h 562"/>
                <a:gd name="T28" fmla="*/ 111 w 112"/>
                <a:gd name="T29" fmla="*/ 26 h 562"/>
                <a:gd name="T30" fmla="*/ 109 w 112"/>
                <a:gd name="T31" fmla="*/ 36 h 562"/>
                <a:gd name="T32" fmla="*/ 102 w 112"/>
                <a:gd name="T33" fmla="*/ 68 h 562"/>
                <a:gd name="T34" fmla="*/ 91 w 112"/>
                <a:gd name="T35" fmla="*/ 115 h 562"/>
                <a:gd name="T36" fmla="*/ 81 w 112"/>
                <a:gd name="T37" fmla="*/ 179 h 562"/>
                <a:gd name="T38" fmla="*/ 69 w 112"/>
                <a:gd name="T39" fmla="*/ 256 h 562"/>
                <a:gd name="T40" fmla="*/ 58 w 112"/>
                <a:gd name="T41" fmla="*/ 343 h 562"/>
                <a:gd name="T42" fmla="*/ 54 w 112"/>
                <a:gd name="T43" fmla="*/ 390 h 562"/>
                <a:gd name="T44" fmla="*/ 49 w 112"/>
                <a:gd name="T45" fmla="*/ 439 h 562"/>
                <a:gd name="T46" fmla="*/ 46 w 112"/>
                <a:gd name="T47" fmla="*/ 490 h 562"/>
                <a:gd name="T48" fmla="*/ 44 w 112"/>
                <a:gd name="T49" fmla="*/ 542 h 562"/>
                <a:gd name="T50" fmla="*/ 0 w 112"/>
                <a:gd name="T51" fmla="*/ 540 h 562"/>
                <a:gd name="T52" fmla="*/ 4 w 112"/>
                <a:gd name="T53" fmla="*/ 487 h 562"/>
                <a:gd name="T54" fmla="*/ 7 w 112"/>
                <a:gd name="T55" fmla="*/ 436 h 562"/>
                <a:gd name="T56" fmla="*/ 11 w 112"/>
                <a:gd name="T57" fmla="*/ 385 h 562"/>
                <a:gd name="T58" fmla="*/ 16 w 112"/>
                <a:gd name="T59" fmla="*/ 339 h 562"/>
                <a:gd name="T60" fmla="*/ 27 w 112"/>
                <a:gd name="T61" fmla="*/ 250 h 562"/>
                <a:gd name="T62" fmla="*/ 39 w 112"/>
                <a:gd name="T63" fmla="*/ 173 h 562"/>
                <a:gd name="T64" fmla="*/ 50 w 112"/>
                <a:gd name="T65" fmla="*/ 107 h 562"/>
                <a:gd name="T66" fmla="*/ 59 w 112"/>
                <a:gd name="T67" fmla="*/ 59 h 562"/>
                <a:gd name="T68" fmla="*/ 66 w 112"/>
                <a:gd name="T69" fmla="*/ 27 h 562"/>
                <a:gd name="T70" fmla="*/ 69 w 112"/>
                <a:gd name="T71" fmla="*/ 16 h 562"/>
                <a:gd name="T72" fmla="*/ 111 w 112"/>
                <a:gd name="T73" fmla="*/ 26 h 562"/>
                <a:gd name="T74" fmla="*/ 44 w 112"/>
                <a:gd name="T75" fmla="*/ 542 h 562"/>
                <a:gd name="T76" fmla="*/ 43 w 112"/>
                <a:gd name="T77" fmla="*/ 550 h 562"/>
                <a:gd name="T78" fmla="*/ 40 w 112"/>
                <a:gd name="T79" fmla="*/ 556 h 562"/>
                <a:gd name="T80" fmla="*/ 38 w 112"/>
                <a:gd name="T81" fmla="*/ 558 h 562"/>
                <a:gd name="T82" fmla="*/ 34 w 112"/>
                <a:gd name="T83" fmla="*/ 561 h 562"/>
                <a:gd name="T84" fmla="*/ 28 w 112"/>
                <a:gd name="T85" fmla="*/ 562 h 562"/>
                <a:gd name="T86" fmla="*/ 21 w 112"/>
                <a:gd name="T87" fmla="*/ 562 h 562"/>
                <a:gd name="T88" fmla="*/ 15 w 112"/>
                <a:gd name="T89" fmla="*/ 561 h 562"/>
                <a:gd name="T90" fmla="*/ 9 w 112"/>
                <a:gd name="T91" fmla="*/ 560 h 562"/>
                <a:gd name="T92" fmla="*/ 6 w 112"/>
                <a:gd name="T93" fmla="*/ 557 h 562"/>
                <a:gd name="T94" fmla="*/ 4 w 112"/>
                <a:gd name="T95" fmla="*/ 554 h 562"/>
                <a:gd name="T96" fmla="*/ 0 w 112"/>
                <a:gd name="T97" fmla="*/ 547 h 562"/>
                <a:gd name="T98" fmla="*/ 0 w 112"/>
                <a:gd name="T99" fmla="*/ 540 h 562"/>
                <a:gd name="T100" fmla="*/ 44 w 112"/>
                <a:gd name="T101" fmla="*/ 54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562">
                  <a:moveTo>
                    <a:pt x="69" y="16"/>
                  </a:moveTo>
                  <a:lnTo>
                    <a:pt x="70" y="10"/>
                  </a:lnTo>
                  <a:lnTo>
                    <a:pt x="75" y="3"/>
                  </a:lnTo>
                  <a:lnTo>
                    <a:pt x="77" y="1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4" y="1"/>
                  </a:lnTo>
                  <a:lnTo>
                    <a:pt x="101" y="3"/>
                  </a:lnTo>
                  <a:lnTo>
                    <a:pt x="107" y="5"/>
                  </a:lnTo>
                  <a:lnTo>
                    <a:pt x="110" y="8"/>
                  </a:lnTo>
                  <a:lnTo>
                    <a:pt x="111" y="11"/>
                  </a:lnTo>
                  <a:lnTo>
                    <a:pt x="112" y="18"/>
                  </a:lnTo>
                  <a:lnTo>
                    <a:pt x="111" y="26"/>
                  </a:lnTo>
                  <a:lnTo>
                    <a:pt x="69" y="16"/>
                  </a:lnTo>
                  <a:close/>
                  <a:moveTo>
                    <a:pt x="111" y="26"/>
                  </a:moveTo>
                  <a:lnTo>
                    <a:pt x="109" y="36"/>
                  </a:lnTo>
                  <a:lnTo>
                    <a:pt x="102" y="68"/>
                  </a:lnTo>
                  <a:lnTo>
                    <a:pt x="91" y="115"/>
                  </a:lnTo>
                  <a:lnTo>
                    <a:pt x="81" y="179"/>
                  </a:lnTo>
                  <a:lnTo>
                    <a:pt x="69" y="256"/>
                  </a:lnTo>
                  <a:lnTo>
                    <a:pt x="58" y="343"/>
                  </a:lnTo>
                  <a:lnTo>
                    <a:pt x="54" y="390"/>
                  </a:lnTo>
                  <a:lnTo>
                    <a:pt x="49" y="439"/>
                  </a:lnTo>
                  <a:lnTo>
                    <a:pt x="46" y="490"/>
                  </a:lnTo>
                  <a:lnTo>
                    <a:pt x="44" y="542"/>
                  </a:lnTo>
                  <a:lnTo>
                    <a:pt x="0" y="540"/>
                  </a:lnTo>
                  <a:lnTo>
                    <a:pt x="4" y="487"/>
                  </a:lnTo>
                  <a:lnTo>
                    <a:pt x="7" y="436"/>
                  </a:lnTo>
                  <a:lnTo>
                    <a:pt x="11" y="385"/>
                  </a:lnTo>
                  <a:lnTo>
                    <a:pt x="16" y="339"/>
                  </a:lnTo>
                  <a:lnTo>
                    <a:pt x="27" y="250"/>
                  </a:lnTo>
                  <a:lnTo>
                    <a:pt x="39" y="173"/>
                  </a:lnTo>
                  <a:lnTo>
                    <a:pt x="50" y="107"/>
                  </a:lnTo>
                  <a:lnTo>
                    <a:pt x="59" y="59"/>
                  </a:lnTo>
                  <a:lnTo>
                    <a:pt x="66" y="27"/>
                  </a:lnTo>
                  <a:lnTo>
                    <a:pt x="69" y="16"/>
                  </a:lnTo>
                  <a:lnTo>
                    <a:pt x="111" y="26"/>
                  </a:lnTo>
                  <a:close/>
                  <a:moveTo>
                    <a:pt x="44" y="542"/>
                  </a:moveTo>
                  <a:lnTo>
                    <a:pt x="43" y="550"/>
                  </a:lnTo>
                  <a:lnTo>
                    <a:pt x="40" y="556"/>
                  </a:lnTo>
                  <a:lnTo>
                    <a:pt x="38" y="558"/>
                  </a:lnTo>
                  <a:lnTo>
                    <a:pt x="34" y="561"/>
                  </a:lnTo>
                  <a:lnTo>
                    <a:pt x="28" y="562"/>
                  </a:lnTo>
                  <a:lnTo>
                    <a:pt x="21" y="562"/>
                  </a:lnTo>
                  <a:lnTo>
                    <a:pt x="15" y="561"/>
                  </a:lnTo>
                  <a:lnTo>
                    <a:pt x="9" y="560"/>
                  </a:lnTo>
                  <a:lnTo>
                    <a:pt x="6" y="557"/>
                  </a:lnTo>
                  <a:lnTo>
                    <a:pt x="4" y="554"/>
                  </a:lnTo>
                  <a:lnTo>
                    <a:pt x="0" y="547"/>
                  </a:lnTo>
                  <a:lnTo>
                    <a:pt x="0" y="540"/>
                  </a:lnTo>
                  <a:lnTo>
                    <a:pt x="44" y="54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7" name="Freeform 343">
              <a:extLst>
                <a:ext uri="{FF2B5EF4-FFF2-40B4-BE49-F238E27FC236}">
                  <a16:creationId xmlns:a16="http://schemas.microsoft.com/office/drawing/2014/main" id="{EBBB0349-8348-4AF6-8E29-B7DDF213D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9" y="2466"/>
              <a:ext cx="16" cy="68"/>
            </a:xfrm>
            <a:custGeom>
              <a:avLst/>
              <a:gdLst>
                <a:gd name="T0" fmla="*/ 60 w 144"/>
                <a:gd name="T1" fmla="*/ 27 h 606"/>
                <a:gd name="T2" fmla="*/ 66 w 144"/>
                <a:gd name="T3" fmla="*/ 12 h 606"/>
                <a:gd name="T4" fmla="*/ 72 w 144"/>
                <a:gd name="T5" fmla="*/ 5 h 606"/>
                <a:gd name="T6" fmla="*/ 80 w 144"/>
                <a:gd name="T7" fmla="*/ 1 h 606"/>
                <a:gd name="T8" fmla="*/ 96 w 144"/>
                <a:gd name="T9" fmla="*/ 0 h 606"/>
                <a:gd name="T10" fmla="*/ 123 w 144"/>
                <a:gd name="T11" fmla="*/ 6 h 606"/>
                <a:gd name="T12" fmla="*/ 137 w 144"/>
                <a:gd name="T13" fmla="*/ 14 h 606"/>
                <a:gd name="T14" fmla="*/ 142 w 144"/>
                <a:gd name="T15" fmla="*/ 20 h 606"/>
                <a:gd name="T16" fmla="*/ 144 w 144"/>
                <a:gd name="T17" fmla="*/ 30 h 606"/>
                <a:gd name="T18" fmla="*/ 143 w 144"/>
                <a:gd name="T19" fmla="*/ 46 h 606"/>
                <a:gd name="T20" fmla="*/ 58 w 144"/>
                <a:gd name="T21" fmla="*/ 35 h 606"/>
                <a:gd name="T22" fmla="*/ 140 w 144"/>
                <a:gd name="T23" fmla="*/ 63 h 606"/>
                <a:gd name="T24" fmla="*/ 124 w 144"/>
                <a:gd name="T25" fmla="*/ 141 h 606"/>
                <a:gd name="T26" fmla="*/ 110 w 144"/>
                <a:gd name="T27" fmla="*/ 240 h 606"/>
                <a:gd name="T28" fmla="*/ 100 w 144"/>
                <a:gd name="T29" fmla="*/ 322 h 606"/>
                <a:gd name="T30" fmla="*/ 91 w 144"/>
                <a:gd name="T31" fmla="*/ 413 h 606"/>
                <a:gd name="T32" fmla="*/ 87 w 144"/>
                <a:gd name="T33" fmla="*/ 511 h 606"/>
                <a:gd name="T34" fmla="*/ 0 w 144"/>
                <a:gd name="T35" fmla="*/ 562 h 606"/>
                <a:gd name="T36" fmla="*/ 3 w 144"/>
                <a:gd name="T37" fmla="*/ 458 h 606"/>
                <a:gd name="T38" fmla="*/ 10 w 144"/>
                <a:gd name="T39" fmla="*/ 359 h 606"/>
                <a:gd name="T40" fmla="*/ 19 w 144"/>
                <a:gd name="T41" fmla="*/ 271 h 606"/>
                <a:gd name="T42" fmla="*/ 30 w 144"/>
                <a:gd name="T43" fmla="*/ 192 h 606"/>
                <a:gd name="T44" fmla="*/ 49 w 144"/>
                <a:gd name="T45" fmla="*/ 78 h 606"/>
                <a:gd name="T46" fmla="*/ 58 w 144"/>
                <a:gd name="T47" fmla="*/ 35 h 606"/>
                <a:gd name="T48" fmla="*/ 87 w 144"/>
                <a:gd name="T49" fmla="*/ 562 h 606"/>
                <a:gd name="T50" fmla="*/ 86 w 144"/>
                <a:gd name="T51" fmla="*/ 579 h 606"/>
                <a:gd name="T52" fmla="*/ 81 w 144"/>
                <a:gd name="T53" fmla="*/ 592 h 606"/>
                <a:gd name="T54" fmla="*/ 76 w 144"/>
                <a:gd name="T55" fmla="*/ 598 h 606"/>
                <a:gd name="T56" fmla="*/ 68 w 144"/>
                <a:gd name="T57" fmla="*/ 601 h 606"/>
                <a:gd name="T58" fmla="*/ 58 w 144"/>
                <a:gd name="T59" fmla="*/ 605 h 606"/>
                <a:gd name="T60" fmla="*/ 44 w 144"/>
                <a:gd name="T61" fmla="*/ 606 h 606"/>
                <a:gd name="T62" fmla="*/ 30 w 144"/>
                <a:gd name="T63" fmla="*/ 605 h 606"/>
                <a:gd name="T64" fmla="*/ 19 w 144"/>
                <a:gd name="T65" fmla="*/ 601 h 606"/>
                <a:gd name="T66" fmla="*/ 11 w 144"/>
                <a:gd name="T67" fmla="*/ 598 h 606"/>
                <a:gd name="T68" fmla="*/ 7 w 144"/>
                <a:gd name="T69" fmla="*/ 592 h 606"/>
                <a:gd name="T70" fmla="*/ 1 w 144"/>
                <a:gd name="T71" fmla="*/ 579 h 606"/>
                <a:gd name="T72" fmla="*/ 0 w 144"/>
                <a:gd name="T73" fmla="*/ 56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4" h="606">
                  <a:moveTo>
                    <a:pt x="58" y="35"/>
                  </a:moveTo>
                  <a:lnTo>
                    <a:pt x="60" y="27"/>
                  </a:lnTo>
                  <a:lnTo>
                    <a:pt x="62" y="19"/>
                  </a:lnTo>
                  <a:lnTo>
                    <a:pt x="66" y="12"/>
                  </a:lnTo>
                  <a:lnTo>
                    <a:pt x="70" y="7"/>
                  </a:lnTo>
                  <a:lnTo>
                    <a:pt x="72" y="5"/>
                  </a:lnTo>
                  <a:lnTo>
                    <a:pt x="76" y="2"/>
                  </a:lnTo>
                  <a:lnTo>
                    <a:pt x="80" y="1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10" y="2"/>
                  </a:lnTo>
                  <a:lnTo>
                    <a:pt x="123" y="6"/>
                  </a:lnTo>
                  <a:lnTo>
                    <a:pt x="133" y="11"/>
                  </a:lnTo>
                  <a:lnTo>
                    <a:pt x="137" y="14"/>
                  </a:lnTo>
                  <a:lnTo>
                    <a:pt x="140" y="17"/>
                  </a:lnTo>
                  <a:lnTo>
                    <a:pt x="142" y="20"/>
                  </a:lnTo>
                  <a:lnTo>
                    <a:pt x="143" y="23"/>
                  </a:lnTo>
                  <a:lnTo>
                    <a:pt x="144" y="30"/>
                  </a:lnTo>
                  <a:lnTo>
                    <a:pt x="144" y="38"/>
                  </a:lnTo>
                  <a:lnTo>
                    <a:pt x="143" y="46"/>
                  </a:lnTo>
                  <a:lnTo>
                    <a:pt x="142" y="53"/>
                  </a:lnTo>
                  <a:lnTo>
                    <a:pt x="58" y="35"/>
                  </a:lnTo>
                  <a:close/>
                  <a:moveTo>
                    <a:pt x="142" y="53"/>
                  </a:moveTo>
                  <a:lnTo>
                    <a:pt x="140" y="63"/>
                  </a:lnTo>
                  <a:lnTo>
                    <a:pt x="133" y="94"/>
                  </a:lnTo>
                  <a:lnTo>
                    <a:pt x="124" y="141"/>
                  </a:lnTo>
                  <a:lnTo>
                    <a:pt x="114" y="204"/>
                  </a:lnTo>
                  <a:lnTo>
                    <a:pt x="110" y="240"/>
                  </a:lnTo>
                  <a:lnTo>
                    <a:pt x="105" y="280"/>
                  </a:lnTo>
                  <a:lnTo>
                    <a:pt x="100" y="322"/>
                  </a:lnTo>
                  <a:lnTo>
                    <a:pt x="95" y="366"/>
                  </a:lnTo>
                  <a:lnTo>
                    <a:pt x="91" y="413"/>
                  </a:lnTo>
                  <a:lnTo>
                    <a:pt x="89" y="461"/>
                  </a:lnTo>
                  <a:lnTo>
                    <a:pt x="87" y="511"/>
                  </a:lnTo>
                  <a:lnTo>
                    <a:pt x="87" y="562"/>
                  </a:lnTo>
                  <a:lnTo>
                    <a:pt x="0" y="562"/>
                  </a:lnTo>
                  <a:lnTo>
                    <a:pt x="1" y="509"/>
                  </a:lnTo>
                  <a:lnTo>
                    <a:pt x="3" y="458"/>
                  </a:lnTo>
                  <a:lnTo>
                    <a:pt x="7" y="407"/>
                  </a:lnTo>
                  <a:lnTo>
                    <a:pt x="10" y="359"/>
                  </a:lnTo>
                  <a:lnTo>
                    <a:pt x="15" y="313"/>
                  </a:lnTo>
                  <a:lnTo>
                    <a:pt x="19" y="271"/>
                  </a:lnTo>
                  <a:lnTo>
                    <a:pt x="25" y="229"/>
                  </a:lnTo>
                  <a:lnTo>
                    <a:pt x="30" y="192"/>
                  </a:lnTo>
                  <a:lnTo>
                    <a:pt x="40" y="127"/>
                  </a:lnTo>
                  <a:lnTo>
                    <a:pt x="49" y="78"/>
                  </a:lnTo>
                  <a:lnTo>
                    <a:pt x="56" y="46"/>
                  </a:lnTo>
                  <a:lnTo>
                    <a:pt x="58" y="35"/>
                  </a:lnTo>
                  <a:lnTo>
                    <a:pt x="142" y="53"/>
                  </a:lnTo>
                  <a:close/>
                  <a:moveTo>
                    <a:pt x="87" y="562"/>
                  </a:moveTo>
                  <a:lnTo>
                    <a:pt x="86" y="571"/>
                  </a:lnTo>
                  <a:lnTo>
                    <a:pt x="86" y="579"/>
                  </a:lnTo>
                  <a:lnTo>
                    <a:pt x="85" y="586"/>
                  </a:lnTo>
                  <a:lnTo>
                    <a:pt x="81" y="592"/>
                  </a:lnTo>
                  <a:lnTo>
                    <a:pt x="79" y="595"/>
                  </a:lnTo>
                  <a:lnTo>
                    <a:pt x="76" y="598"/>
                  </a:lnTo>
                  <a:lnTo>
                    <a:pt x="72" y="600"/>
                  </a:lnTo>
                  <a:lnTo>
                    <a:pt x="68" y="601"/>
                  </a:lnTo>
                  <a:lnTo>
                    <a:pt x="64" y="603"/>
                  </a:lnTo>
                  <a:lnTo>
                    <a:pt x="58" y="605"/>
                  </a:lnTo>
                  <a:lnTo>
                    <a:pt x="51" y="606"/>
                  </a:lnTo>
                  <a:lnTo>
                    <a:pt x="44" y="606"/>
                  </a:lnTo>
                  <a:lnTo>
                    <a:pt x="37" y="606"/>
                  </a:lnTo>
                  <a:lnTo>
                    <a:pt x="30" y="605"/>
                  </a:lnTo>
                  <a:lnTo>
                    <a:pt x="25" y="603"/>
                  </a:lnTo>
                  <a:lnTo>
                    <a:pt x="19" y="601"/>
                  </a:lnTo>
                  <a:lnTo>
                    <a:pt x="15" y="600"/>
                  </a:lnTo>
                  <a:lnTo>
                    <a:pt x="11" y="598"/>
                  </a:lnTo>
                  <a:lnTo>
                    <a:pt x="9" y="595"/>
                  </a:lnTo>
                  <a:lnTo>
                    <a:pt x="7" y="592"/>
                  </a:lnTo>
                  <a:lnTo>
                    <a:pt x="3" y="586"/>
                  </a:lnTo>
                  <a:lnTo>
                    <a:pt x="1" y="579"/>
                  </a:lnTo>
                  <a:lnTo>
                    <a:pt x="0" y="571"/>
                  </a:lnTo>
                  <a:lnTo>
                    <a:pt x="0" y="562"/>
                  </a:lnTo>
                  <a:lnTo>
                    <a:pt x="87" y="562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8" name="Freeform 344">
              <a:extLst>
                <a:ext uri="{FF2B5EF4-FFF2-40B4-BE49-F238E27FC236}">
                  <a16:creationId xmlns:a16="http://schemas.microsoft.com/office/drawing/2014/main" id="{9940CEDF-DFC1-421B-B5AA-36059C6F36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2" y="2469"/>
              <a:ext cx="11" cy="62"/>
            </a:xfrm>
            <a:custGeom>
              <a:avLst/>
              <a:gdLst>
                <a:gd name="T0" fmla="*/ 57 w 100"/>
                <a:gd name="T1" fmla="*/ 17 h 563"/>
                <a:gd name="T2" fmla="*/ 59 w 100"/>
                <a:gd name="T3" fmla="*/ 9 h 563"/>
                <a:gd name="T4" fmla="*/ 63 w 100"/>
                <a:gd name="T5" fmla="*/ 4 h 563"/>
                <a:gd name="T6" fmla="*/ 66 w 100"/>
                <a:gd name="T7" fmla="*/ 1 h 563"/>
                <a:gd name="T8" fmla="*/ 70 w 100"/>
                <a:gd name="T9" fmla="*/ 0 h 563"/>
                <a:gd name="T10" fmla="*/ 77 w 100"/>
                <a:gd name="T11" fmla="*/ 0 h 563"/>
                <a:gd name="T12" fmla="*/ 84 w 100"/>
                <a:gd name="T13" fmla="*/ 1 h 563"/>
                <a:gd name="T14" fmla="*/ 90 w 100"/>
                <a:gd name="T15" fmla="*/ 3 h 563"/>
                <a:gd name="T16" fmla="*/ 95 w 100"/>
                <a:gd name="T17" fmla="*/ 6 h 563"/>
                <a:gd name="T18" fmla="*/ 98 w 100"/>
                <a:gd name="T19" fmla="*/ 8 h 563"/>
                <a:gd name="T20" fmla="*/ 100 w 100"/>
                <a:gd name="T21" fmla="*/ 11 h 563"/>
                <a:gd name="T22" fmla="*/ 100 w 100"/>
                <a:gd name="T23" fmla="*/ 18 h 563"/>
                <a:gd name="T24" fmla="*/ 99 w 100"/>
                <a:gd name="T25" fmla="*/ 26 h 563"/>
                <a:gd name="T26" fmla="*/ 57 w 100"/>
                <a:gd name="T27" fmla="*/ 17 h 563"/>
                <a:gd name="T28" fmla="*/ 99 w 100"/>
                <a:gd name="T29" fmla="*/ 26 h 563"/>
                <a:gd name="T30" fmla="*/ 97 w 100"/>
                <a:gd name="T31" fmla="*/ 37 h 563"/>
                <a:gd name="T32" fmla="*/ 90 w 100"/>
                <a:gd name="T33" fmla="*/ 68 h 563"/>
                <a:gd name="T34" fmla="*/ 81 w 100"/>
                <a:gd name="T35" fmla="*/ 116 h 563"/>
                <a:gd name="T36" fmla="*/ 70 w 100"/>
                <a:gd name="T37" fmla="*/ 179 h 563"/>
                <a:gd name="T38" fmla="*/ 66 w 100"/>
                <a:gd name="T39" fmla="*/ 216 h 563"/>
                <a:gd name="T40" fmla="*/ 60 w 100"/>
                <a:gd name="T41" fmla="*/ 255 h 563"/>
                <a:gd name="T42" fmla="*/ 56 w 100"/>
                <a:gd name="T43" fmla="*/ 298 h 563"/>
                <a:gd name="T44" fmla="*/ 52 w 100"/>
                <a:gd name="T45" fmla="*/ 343 h 563"/>
                <a:gd name="T46" fmla="*/ 48 w 100"/>
                <a:gd name="T47" fmla="*/ 390 h 563"/>
                <a:gd name="T48" fmla="*/ 46 w 100"/>
                <a:gd name="T49" fmla="*/ 438 h 563"/>
                <a:gd name="T50" fmla="*/ 44 w 100"/>
                <a:gd name="T51" fmla="*/ 488 h 563"/>
                <a:gd name="T52" fmla="*/ 43 w 100"/>
                <a:gd name="T53" fmla="*/ 540 h 563"/>
                <a:gd name="T54" fmla="*/ 0 w 100"/>
                <a:gd name="T55" fmla="*/ 540 h 563"/>
                <a:gd name="T56" fmla="*/ 2 w 100"/>
                <a:gd name="T57" fmla="*/ 488 h 563"/>
                <a:gd name="T58" fmla="*/ 3 w 100"/>
                <a:gd name="T59" fmla="*/ 437 h 563"/>
                <a:gd name="T60" fmla="*/ 6 w 100"/>
                <a:gd name="T61" fmla="*/ 386 h 563"/>
                <a:gd name="T62" fmla="*/ 9 w 100"/>
                <a:gd name="T63" fmla="*/ 340 h 563"/>
                <a:gd name="T64" fmla="*/ 14 w 100"/>
                <a:gd name="T65" fmla="*/ 293 h 563"/>
                <a:gd name="T66" fmla="*/ 18 w 100"/>
                <a:gd name="T67" fmla="*/ 251 h 563"/>
                <a:gd name="T68" fmla="*/ 24 w 100"/>
                <a:gd name="T69" fmla="*/ 210 h 563"/>
                <a:gd name="T70" fmla="*/ 28 w 100"/>
                <a:gd name="T71" fmla="*/ 173 h 563"/>
                <a:gd name="T72" fmla="*/ 39 w 100"/>
                <a:gd name="T73" fmla="*/ 108 h 563"/>
                <a:gd name="T74" fmla="*/ 48 w 100"/>
                <a:gd name="T75" fmla="*/ 60 h 563"/>
                <a:gd name="T76" fmla="*/ 55 w 100"/>
                <a:gd name="T77" fmla="*/ 28 h 563"/>
                <a:gd name="T78" fmla="*/ 57 w 100"/>
                <a:gd name="T79" fmla="*/ 17 h 563"/>
                <a:gd name="T80" fmla="*/ 99 w 100"/>
                <a:gd name="T81" fmla="*/ 26 h 563"/>
                <a:gd name="T82" fmla="*/ 43 w 100"/>
                <a:gd name="T83" fmla="*/ 540 h 563"/>
                <a:gd name="T84" fmla="*/ 43 w 100"/>
                <a:gd name="T85" fmla="*/ 549 h 563"/>
                <a:gd name="T86" fmla="*/ 40 w 100"/>
                <a:gd name="T87" fmla="*/ 556 h 563"/>
                <a:gd name="T88" fmla="*/ 38 w 100"/>
                <a:gd name="T89" fmla="*/ 558 h 563"/>
                <a:gd name="T90" fmla="*/ 34 w 100"/>
                <a:gd name="T91" fmla="*/ 560 h 563"/>
                <a:gd name="T92" fmla="*/ 29 w 100"/>
                <a:gd name="T93" fmla="*/ 561 h 563"/>
                <a:gd name="T94" fmla="*/ 22 w 100"/>
                <a:gd name="T95" fmla="*/ 563 h 563"/>
                <a:gd name="T96" fmla="*/ 15 w 100"/>
                <a:gd name="T97" fmla="*/ 561 h 563"/>
                <a:gd name="T98" fmla="*/ 9 w 100"/>
                <a:gd name="T99" fmla="*/ 560 h 563"/>
                <a:gd name="T100" fmla="*/ 6 w 100"/>
                <a:gd name="T101" fmla="*/ 558 h 563"/>
                <a:gd name="T102" fmla="*/ 4 w 100"/>
                <a:gd name="T103" fmla="*/ 556 h 563"/>
                <a:gd name="T104" fmla="*/ 0 w 100"/>
                <a:gd name="T105" fmla="*/ 549 h 563"/>
                <a:gd name="T106" fmla="*/ 0 w 100"/>
                <a:gd name="T107" fmla="*/ 540 h 563"/>
                <a:gd name="T108" fmla="*/ 43 w 100"/>
                <a:gd name="T109" fmla="*/ 54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563">
                  <a:moveTo>
                    <a:pt x="57" y="17"/>
                  </a:moveTo>
                  <a:lnTo>
                    <a:pt x="59" y="9"/>
                  </a:lnTo>
                  <a:lnTo>
                    <a:pt x="63" y="4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84" y="1"/>
                  </a:lnTo>
                  <a:lnTo>
                    <a:pt x="90" y="3"/>
                  </a:lnTo>
                  <a:lnTo>
                    <a:pt x="95" y="6"/>
                  </a:lnTo>
                  <a:lnTo>
                    <a:pt x="98" y="8"/>
                  </a:lnTo>
                  <a:lnTo>
                    <a:pt x="100" y="11"/>
                  </a:lnTo>
                  <a:lnTo>
                    <a:pt x="100" y="18"/>
                  </a:lnTo>
                  <a:lnTo>
                    <a:pt x="99" y="26"/>
                  </a:lnTo>
                  <a:lnTo>
                    <a:pt x="57" y="17"/>
                  </a:lnTo>
                  <a:close/>
                  <a:moveTo>
                    <a:pt x="99" y="26"/>
                  </a:moveTo>
                  <a:lnTo>
                    <a:pt x="97" y="37"/>
                  </a:lnTo>
                  <a:lnTo>
                    <a:pt x="90" y="68"/>
                  </a:lnTo>
                  <a:lnTo>
                    <a:pt x="81" y="116"/>
                  </a:lnTo>
                  <a:lnTo>
                    <a:pt x="70" y="179"/>
                  </a:lnTo>
                  <a:lnTo>
                    <a:pt x="66" y="216"/>
                  </a:lnTo>
                  <a:lnTo>
                    <a:pt x="60" y="255"/>
                  </a:lnTo>
                  <a:lnTo>
                    <a:pt x="56" y="298"/>
                  </a:lnTo>
                  <a:lnTo>
                    <a:pt x="52" y="343"/>
                  </a:lnTo>
                  <a:lnTo>
                    <a:pt x="48" y="390"/>
                  </a:lnTo>
                  <a:lnTo>
                    <a:pt x="46" y="438"/>
                  </a:lnTo>
                  <a:lnTo>
                    <a:pt x="44" y="488"/>
                  </a:lnTo>
                  <a:lnTo>
                    <a:pt x="43" y="540"/>
                  </a:lnTo>
                  <a:lnTo>
                    <a:pt x="0" y="540"/>
                  </a:lnTo>
                  <a:lnTo>
                    <a:pt x="2" y="488"/>
                  </a:lnTo>
                  <a:lnTo>
                    <a:pt x="3" y="437"/>
                  </a:lnTo>
                  <a:lnTo>
                    <a:pt x="6" y="386"/>
                  </a:lnTo>
                  <a:lnTo>
                    <a:pt x="9" y="340"/>
                  </a:lnTo>
                  <a:lnTo>
                    <a:pt x="14" y="293"/>
                  </a:lnTo>
                  <a:lnTo>
                    <a:pt x="18" y="251"/>
                  </a:lnTo>
                  <a:lnTo>
                    <a:pt x="24" y="210"/>
                  </a:lnTo>
                  <a:lnTo>
                    <a:pt x="28" y="173"/>
                  </a:lnTo>
                  <a:lnTo>
                    <a:pt x="39" y="108"/>
                  </a:lnTo>
                  <a:lnTo>
                    <a:pt x="48" y="60"/>
                  </a:lnTo>
                  <a:lnTo>
                    <a:pt x="55" y="28"/>
                  </a:lnTo>
                  <a:lnTo>
                    <a:pt x="57" y="17"/>
                  </a:lnTo>
                  <a:lnTo>
                    <a:pt x="99" y="26"/>
                  </a:lnTo>
                  <a:close/>
                  <a:moveTo>
                    <a:pt x="43" y="540"/>
                  </a:moveTo>
                  <a:lnTo>
                    <a:pt x="43" y="549"/>
                  </a:lnTo>
                  <a:lnTo>
                    <a:pt x="40" y="556"/>
                  </a:lnTo>
                  <a:lnTo>
                    <a:pt x="38" y="558"/>
                  </a:lnTo>
                  <a:lnTo>
                    <a:pt x="34" y="560"/>
                  </a:lnTo>
                  <a:lnTo>
                    <a:pt x="29" y="561"/>
                  </a:lnTo>
                  <a:lnTo>
                    <a:pt x="22" y="563"/>
                  </a:lnTo>
                  <a:lnTo>
                    <a:pt x="15" y="561"/>
                  </a:lnTo>
                  <a:lnTo>
                    <a:pt x="9" y="560"/>
                  </a:lnTo>
                  <a:lnTo>
                    <a:pt x="6" y="558"/>
                  </a:lnTo>
                  <a:lnTo>
                    <a:pt x="4" y="556"/>
                  </a:lnTo>
                  <a:lnTo>
                    <a:pt x="0" y="549"/>
                  </a:lnTo>
                  <a:lnTo>
                    <a:pt x="0" y="540"/>
                  </a:lnTo>
                  <a:lnTo>
                    <a:pt x="43" y="540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69" name="Freeform 345">
              <a:extLst>
                <a:ext uri="{FF2B5EF4-FFF2-40B4-BE49-F238E27FC236}">
                  <a16:creationId xmlns:a16="http://schemas.microsoft.com/office/drawing/2014/main" id="{34666CA5-A84B-4498-AFAB-78A3B0E5A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6" y="2481"/>
              <a:ext cx="16" cy="69"/>
            </a:xfrm>
            <a:custGeom>
              <a:avLst/>
              <a:gdLst>
                <a:gd name="T0" fmla="*/ 60 w 145"/>
                <a:gd name="T1" fmla="*/ 26 h 616"/>
                <a:gd name="T2" fmla="*/ 65 w 145"/>
                <a:gd name="T3" fmla="*/ 12 h 616"/>
                <a:gd name="T4" fmla="*/ 72 w 145"/>
                <a:gd name="T5" fmla="*/ 4 h 616"/>
                <a:gd name="T6" fmla="*/ 80 w 145"/>
                <a:gd name="T7" fmla="*/ 1 h 616"/>
                <a:gd name="T8" fmla="*/ 94 w 145"/>
                <a:gd name="T9" fmla="*/ 0 h 616"/>
                <a:gd name="T10" fmla="*/ 122 w 145"/>
                <a:gd name="T11" fmla="*/ 5 h 616"/>
                <a:gd name="T12" fmla="*/ 136 w 145"/>
                <a:gd name="T13" fmla="*/ 13 h 616"/>
                <a:gd name="T14" fmla="*/ 142 w 145"/>
                <a:gd name="T15" fmla="*/ 18 h 616"/>
                <a:gd name="T16" fmla="*/ 145 w 145"/>
                <a:gd name="T17" fmla="*/ 29 h 616"/>
                <a:gd name="T18" fmla="*/ 144 w 145"/>
                <a:gd name="T19" fmla="*/ 45 h 616"/>
                <a:gd name="T20" fmla="*/ 58 w 145"/>
                <a:gd name="T21" fmla="*/ 35 h 616"/>
                <a:gd name="T22" fmla="*/ 139 w 145"/>
                <a:gd name="T23" fmla="*/ 64 h 616"/>
                <a:gd name="T24" fmla="*/ 124 w 145"/>
                <a:gd name="T25" fmla="*/ 145 h 616"/>
                <a:gd name="T26" fmla="*/ 108 w 145"/>
                <a:gd name="T27" fmla="*/ 247 h 616"/>
                <a:gd name="T28" fmla="*/ 98 w 145"/>
                <a:gd name="T29" fmla="*/ 330 h 616"/>
                <a:gd name="T30" fmla="*/ 91 w 145"/>
                <a:gd name="T31" fmla="*/ 423 h 616"/>
                <a:gd name="T32" fmla="*/ 86 w 145"/>
                <a:gd name="T33" fmla="*/ 522 h 616"/>
                <a:gd name="T34" fmla="*/ 0 w 145"/>
                <a:gd name="T35" fmla="*/ 574 h 616"/>
                <a:gd name="T36" fmla="*/ 3 w 145"/>
                <a:gd name="T37" fmla="*/ 467 h 616"/>
                <a:gd name="T38" fmla="*/ 9 w 145"/>
                <a:gd name="T39" fmla="*/ 368 h 616"/>
                <a:gd name="T40" fmla="*/ 19 w 145"/>
                <a:gd name="T41" fmla="*/ 277 h 616"/>
                <a:gd name="T42" fmla="*/ 29 w 145"/>
                <a:gd name="T43" fmla="*/ 196 h 616"/>
                <a:gd name="T44" fmla="*/ 48 w 145"/>
                <a:gd name="T45" fmla="*/ 78 h 616"/>
                <a:gd name="T46" fmla="*/ 58 w 145"/>
                <a:gd name="T47" fmla="*/ 35 h 616"/>
                <a:gd name="T48" fmla="*/ 86 w 145"/>
                <a:gd name="T49" fmla="*/ 574 h 616"/>
                <a:gd name="T50" fmla="*/ 85 w 145"/>
                <a:gd name="T51" fmla="*/ 589 h 616"/>
                <a:gd name="T52" fmla="*/ 81 w 145"/>
                <a:gd name="T53" fmla="*/ 603 h 616"/>
                <a:gd name="T54" fmla="*/ 76 w 145"/>
                <a:gd name="T55" fmla="*/ 608 h 616"/>
                <a:gd name="T56" fmla="*/ 68 w 145"/>
                <a:gd name="T57" fmla="*/ 613 h 616"/>
                <a:gd name="T58" fmla="*/ 57 w 145"/>
                <a:gd name="T59" fmla="*/ 616 h 616"/>
                <a:gd name="T60" fmla="*/ 44 w 145"/>
                <a:gd name="T61" fmla="*/ 616 h 616"/>
                <a:gd name="T62" fmla="*/ 29 w 145"/>
                <a:gd name="T63" fmla="*/ 616 h 616"/>
                <a:gd name="T64" fmla="*/ 19 w 145"/>
                <a:gd name="T65" fmla="*/ 613 h 616"/>
                <a:gd name="T66" fmla="*/ 11 w 145"/>
                <a:gd name="T67" fmla="*/ 608 h 616"/>
                <a:gd name="T68" fmla="*/ 5 w 145"/>
                <a:gd name="T69" fmla="*/ 603 h 616"/>
                <a:gd name="T70" fmla="*/ 1 w 145"/>
                <a:gd name="T71" fmla="*/ 589 h 616"/>
                <a:gd name="T72" fmla="*/ 0 w 145"/>
                <a:gd name="T73" fmla="*/ 57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5" h="616">
                  <a:moveTo>
                    <a:pt x="58" y="35"/>
                  </a:moveTo>
                  <a:lnTo>
                    <a:pt x="60" y="26"/>
                  </a:lnTo>
                  <a:lnTo>
                    <a:pt x="62" y="18"/>
                  </a:lnTo>
                  <a:lnTo>
                    <a:pt x="65" y="12"/>
                  </a:lnTo>
                  <a:lnTo>
                    <a:pt x="70" y="6"/>
                  </a:lnTo>
                  <a:lnTo>
                    <a:pt x="72" y="4"/>
                  </a:lnTo>
                  <a:lnTo>
                    <a:pt x="75" y="2"/>
                  </a:lnTo>
                  <a:lnTo>
                    <a:pt x="80" y="1"/>
                  </a:lnTo>
                  <a:lnTo>
                    <a:pt x="84" y="0"/>
                  </a:lnTo>
                  <a:lnTo>
                    <a:pt x="94" y="0"/>
                  </a:lnTo>
                  <a:lnTo>
                    <a:pt x="108" y="1"/>
                  </a:lnTo>
                  <a:lnTo>
                    <a:pt x="122" y="5"/>
                  </a:lnTo>
                  <a:lnTo>
                    <a:pt x="133" y="9"/>
                  </a:lnTo>
                  <a:lnTo>
                    <a:pt x="136" y="13"/>
                  </a:lnTo>
                  <a:lnTo>
                    <a:pt x="139" y="15"/>
                  </a:lnTo>
                  <a:lnTo>
                    <a:pt x="142" y="18"/>
                  </a:lnTo>
                  <a:lnTo>
                    <a:pt x="143" y="22"/>
                  </a:lnTo>
                  <a:lnTo>
                    <a:pt x="145" y="29"/>
                  </a:lnTo>
                  <a:lnTo>
                    <a:pt x="145" y="37"/>
                  </a:lnTo>
                  <a:lnTo>
                    <a:pt x="144" y="45"/>
                  </a:lnTo>
                  <a:lnTo>
                    <a:pt x="142" y="53"/>
                  </a:lnTo>
                  <a:lnTo>
                    <a:pt x="58" y="35"/>
                  </a:lnTo>
                  <a:close/>
                  <a:moveTo>
                    <a:pt x="142" y="53"/>
                  </a:moveTo>
                  <a:lnTo>
                    <a:pt x="139" y="64"/>
                  </a:lnTo>
                  <a:lnTo>
                    <a:pt x="134" y="95"/>
                  </a:lnTo>
                  <a:lnTo>
                    <a:pt x="124" y="145"/>
                  </a:lnTo>
                  <a:lnTo>
                    <a:pt x="114" y="210"/>
                  </a:lnTo>
                  <a:lnTo>
                    <a:pt x="108" y="247"/>
                  </a:lnTo>
                  <a:lnTo>
                    <a:pt x="104" y="287"/>
                  </a:lnTo>
                  <a:lnTo>
                    <a:pt x="98" y="330"/>
                  </a:lnTo>
                  <a:lnTo>
                    <a:pt x="95" y="374"/>
                  </a:lnTo>
                  <a:lnTo>
                    <a:pt x="91" y="423"/>
                  </a:lnTo>
                  <a:lnTo>
                    <a:pt x="88" y="471"/>
                  </a:lnTo>
                  <a:lnTo>
                    <a:pt x="86" y="522"/>
                  </a:lnTo>
                  <a:lnTo>
                    <a:pt x="86" y="574"/>
                  </a:lnTo>
                  <a:lnTo>
                    <a:pt x="0" y="574"/>
                  </a:lnTo>
                  <a:lnTo>
                    <a:pt x="1" y="521"/>
                  </a:lnTo>
                  <a:lnTo>
                    <a:pt x="3" y="467"/>
                  </a:lnTo>
                  <a:lnTo>
                    <a:pt x="5" y="417"/>
                  </a:lnTo>
                  <a:lnTo>
                    <a:pt x="9" y="368"/>
                  </a:lnTo>
                  <a:lnTo>
                    <a:pt x="13" y="322"/>
                  </a:lnTo>
                  <a:lnTo>
                    <a:pt x="19" y="277"/>
                  </a:lnTo>
                  <a:lnTo>
                    <a:pt x="23" y="236"/>
                  </a:lnTo>
                  <a:lnTo>
                    <a:pt x="29" y="196"/>
                  </a:lnTo>
                  <a:lnTo>
                    <a:pt x="40" y="130"/>
                  </a:lnTo>
                  <a:lnTo>
                    <a:pt x="48" y="78"/>
                  </a:lnTo>
                  <a:lnTo>
                    <a:pt x="55" y="46"/>
                  </a:lnTo>
                  <a:lnTo>
                    <a:pt x="58" y="35"/>
                  </a:lnTo>
                  <a:lnTo>
                    <a:pt x="142" y="53"/>
                  </a:lnTo>
                  <a:close/>
                  <a:moveTo>
                    <a:pt x="86" y="574"/>
                  </a:moveTo>
                  <a:lnTo>
                    <a:pt x="86" y="582"/>
                  </a:lnTo>
                  <a:lnTo>
                    <a:pt x="85" y="589"/>
                  </a:lnTo>
                  <a:lnTo>
                    <a:pt x="84" y="597"/>
                  </a:lnTo>
                  <a:lnTo>
                    <a:pt x="81" y="603"/>
                  </a:lnTo>
                  <a:lnTo>
                    <a:pt x="78" y="606"/>
                  </a:lnTo>
                  <a:lnTo>
                    <a:pt x="76" y="608"/>
                  </a:lnTo>
                  <a:lnTo>
                    <a:pt x="73" y="610"/>
                  </a:lnTo>
                  <a:lnTo>
                    <a:pt x="68" y="613"/>
                  </a:lnTo>
                  <a:lnTo>
                    <a:pt x="63" y="615"/>
                  </a:lnTo>
                  <a:lnTo>
                    <a:pt x="57" y="616"/>
                  </a:lnTo>
                  <a:lnTo>
                    <a:pt x="51" y="616"/>
                  </a:lnTo>
                  <a:lnTo>
                    <a:pt x="44" y="616"/>
                  </a:lnTo>
                  <a:lnTo>
                    <a:pt x="35" y="616"/>
                  </a:lnTo>
                  <a:lnTo>
                    <a:pt x="29" y="616"/>
                  </a:lnTo>
                  <a:lnTo>
                    <a:pt x="23" y="615"/>
                  </a:lnTo>
                  <a:lnTo>
                    <a:pt x="19" y="613"/>
                  </a:lnTo>
                  <a:lnTo>
                    <a:pt x="14" y="610"/>
                  </a:lnTo>
                  <a:lnTo>
                    <a:pt x="11" y="608"/>
                  </a:lnTo>
                  <a:lnTo>
                    <a:pt x="7" y="606"/>
                  </a:lnTo>
                  <a:lnTo>
                    <a:pt x="5" y="603"/>
                  </a:lnTo>
                  <a:lnTo>
                    <a:pt x="2" y="597"/>
                  </a:lnTo>
                  <a:lnTo>
                    <a:pt x="1" y="589"/>
                  </a:lnTo>
                  <a:lnTo>
                    <a:pt x="0" y="582"/>
                  </a:lnTo>
                  <a:lnTo>
                    <a:pt x="0" y="574"/>
                  </a:lnTo>
                  <a:lnTo>
                    <a:pt x="86" y="574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0" name="Freeform 346">
              <a:extLst>
                <a:ext uri="{FF2B5EF4-FFF2-40B4-BE49-F238E27FC236}">
                  <a16:creationId xmlns:a16="http://schemas.microsoft.com/office/drawing/2014/main" id="{E7E2D16D-0D69-40C1-8F2A-A09F2C58D2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9" y="2484"/>
              <a:ext cx="11" cy="63"/>
            </a:xfrm>
            <a:custGeom>
              <a:avLst/>
              <a:gdLst>
                <a:gd name="T0" fmla="*/ 56 w 100"/>
                <a:gd name="T1" fmla="*/ 18 h 574"/>
                <a:gd name="T2" fmla="*/ 59 w 100"/>
                <a:gd name="T3" fmla="*/ 11 h 574"/>
                <a:gd name="T4" fmla="*/ 62 w 100"/>
                <a:gd name="T5" fmla="*/ 3 h 574"/>
                <a:gd name="T6" fmla="*/ 65 w 100"/>
                <a:gd name="T7" fmla="*/ 1 h 574"/>
                <a:gd name="T8" fmla="*/ 70 w 100"/>
                <a:gd name="T9" fmla="*/ 0 h 574"/>
                <a:gd name="T10" fmla="*/ 75 w 100"/>
                <a:gd name="T11" fmla="*/ 0 h 574"/>
                <a:gd name="T12" fmla="*/ 82 w 100"/>
                <a:gd name="T13" fmla="*/ 1 h 574"/>
                <a:gd name="T14" fmla="*/ 89 w 100"/>
                <a:gd name="T15" fmla="*/ 3 h 574"/>
                <a:gd name="T16" fmla="*/ 93 w 100"/>
                <a:gd name="T17" fmla="*/ 5 h 574"/>
                <a:gd name="T18" fmla="*/ 96 w 100"/>
                <a:gd name="T19" fmla="*/ 9 h 574"/>
                <a:gd name="T20" fmla="*/ 99 w 100"/>
                <a:gd name="T21" fmla="*/ 12 h 574"/>
                <a:gd name="T22" fmla="*/ 100 w 100"/>
                <a:gd name="T23" fmla="*/ 19 h 574"/>
                <a:gd name="T24" fmla="*/ 99 w 100"/>
                <a:gd name="T25" fmla="*/ 27 h 574"/>
                <a:gd name="T26" fmla="*/ 56 w 100"/>
                <a:gd name="T27" fmla="*/ 18 h 574"/>
                <a:gd name="T28" fmla="*/ 99 w 100"/>
                <a:gd name="T29" fmla="*/ 27 h 574"/>
                <a:gd name="T30" fmla="*/ 95 w 100"/>
                <a:gd name="T31" fmla="*/ 38 h 574"/>
                <a:gd name="T32" fmla="*/ 90 w 100"/>
                <a:gd name="T33" fmla="*/ 69 h 574"/>
                <a:gd name="T34" fmla="*/ 81 w 100"/>
                <a:gd name="T35" fmla="*/ 120 h 574"/>
                <a:gd name="T36" fmla="*/ 71 w 100"/>
                <a:gd name="T37" fmla="*/ 185 h 574"/>
                <a:gd name="T38" fmla="*/ 65 w 100"/>
                <a:gd name="T39" fmla="*/ 222 h 574"/>
                <a:gd name="T40" fmla="*/ 61 w 100"/>
                <a:gd name="T41" fmla="*/ 263 h 574"/>
                <a:gd name="T42" fmla="*/ 55 w 100"/>
                <a:gd name="T43" fmla="*/ 307 h 574"/>
                <a:gd name="T44" fmla="*/ 52 w 100"/>
                <a:gd name="T45" fmla="*/ 352 h 574"/>
                <a:gd name="T46" fmla="*/ 48 w 100"/>
                <a:gd name="T47" fmla="*/ 400 h 574"/>
                <a:gd name="T48" fmla="*/ 45 w 100"/>
                <a:gd name="T49" fmla="*/ 449 h 574"/>
                <a:gd name="T50" fmla="*/ 43 w 100"/>
                <a:gd name="T51" fmla="*/ 501 h 574"/>
                <a:gd name="T52" fmla="*/ 43 w 100"/>
                <a:gd name="T53" fmla="*/ 553 h 574"/>
                <a:gd name="T54" fmla="*/ 0 w 100"/>
                <a:gd name="T55" fmla="*/ 553 h 574"/>
                <a:gd name="T56" fmla="*/ 0 w 100"/>
                <a:gd name="T57" fmla="*/ 500 h 574"/>
                <a:gd name="T58" fmla="*/ 2 w 100"/>
                <a:gd name="T59" fmla="*/ 448 h 574"/>
                <a:gd name="T60" fmla="*/ 4 w 100"/>
                <a:gd name="T61" fmla="*/ 398 h 574"/>
                <a:gd name="T62" fmla="*/ 8 w 100"/>
                <a:gd name="T63" fmla="*/ 349 h 574"/>
                <a:gd name="T64" fmla="*/ 12 w 100"/>
                <a:gd name="T65" fmla="*/ 303 h 574"/>
                <a:gd name="T66" fmla="*/ 19 w 100"/>
                <a:gd name="T67" fmla="*/ 258 h 574"/>
                <a:gd name="T68" fmla="*/ 23 w 100"/>
                <a:gd name="T69" fmla="*/ 217 h 574"/>
                <a:gd name="T70" fmla="*/ 29 w 100"/>
                <a:gd name="T71" fmla="*/ 178 h 574"/>
                <a:gd name="T72" fmla="*/ 39 w 100"/>
                <a:gd name="T73" fmla="*/ 113 h 574"/>
                <a:gd name="T74" fmla="*/ 48 w 100"/>
                <a:gd name="T75" fmla="*/ 62 h 574"/>
                <a:gd name="T76" fmla="*/ 54 w 100"/>
                <a:gd name="T77" fmla="*/ 29 h 574"/>
                <a:gd name="T78" fmla="*/ 56 w 100"/>
                <a:gd name="T79" fmla="*/ 18 h 574"/>
                <a:gd name="T80" fmla="*/ 99 w 100"/>
                <a:gd name="T81" fmla="*/ 27 h 574"/>
                <a:gd name="T82" fmla="*/ 43 w 100"/>
                <a:gd name="T83" fmla="*/ 553 h 574"/>
                <a:gd name="T84" fmla="*/ 43 w 100"/>
                <a:gd name="T85" fmla="*/ 561 h 574"/>
                <a:gd name="T86" fmla="*/ 40 w 100"/>
                <a:gd name="T87" fmla="*/ 567 h 574"/>
                <a:gd name="T88" fmla="*/ 38 w 100"/>
                <a:gd name="T89" fmla="*/ 571 h 574"/>
                <a:gd name="T90" fmla="*/ 34 w 100"/>
                <a:gd name="T91" fmla="*/ 573 h 574"/>
                <a:gd name="T92" fmla="*/ 29 w 100"/>
                <a:gd name="T93" fmla="*/ 574 h 574"/>
                <a:gd name="T94" fmla="*/ 22 w 100"/>
                <a:gd name="T95" fmla="*/ 574 h 574"/>
                <a:gd name="T96" fmla="*/ 13 w 100"/>
                <a:gd name="T97" fmla="*/ 574 h 574"/>
                <a:gd name="T98" fmla="*/ 9 w 100"/>
                <a:gd name="T99" fmla="*/ 573 h 574"/>
                <a:gd name="T100" fmla="*/ 4 w 100"/>
                <a:gd name="T101" fmla="*/ 571 h 574"/>
                <a:gd name="T102" fmla="*/ 2 w 100"/>
                <a:gd name="T103" fmla="*/ 567 h 574"/>
                <a:gd name="T104" fmla="*/ 0 w 100"/>
                <a:gd name="T105" fmla="*/ 561 h 574"/>
                <a:gd name="T106" fmla="*/ 0 w 100"/>
                <a:gd name="T107" fmla="*/ 553 h 574"/>
                <a:gd name="T108" fmla="*/ 43 w 100"/>
                <a:gd name="T109" fmla="*/ 55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574">
                  <a:moveTo>
                    <a:pt x="56" y="18"/>
                  </a:moveTo>
                  <a:lnTo>
                    <a:pt x="59" y="11"/>
                  </a:lnTo>
                  <a:lnTo>
                    <a:pt x="62" y="3"/>
                  </a:lnTo>
                  <a:lnTo>
                    <a:pt x="65" y="1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2" y="1"/>
                  </a:lnTo>
                  <a:lnTo>
                    <a:pt x="89" y="3"/>
                  </a:lnTo>
                  <a:lnTo>
                    <a:pt x="93" y="5"/>
                  </a:lnTo>
                  <a:lnTo>
                    <a:pt x="96" y="9"/>
                  </a:lnTo>
                  <a:lnTo>
                    <a:pt x="99" y="12"/>
                  </a:lnTo>
                  <a:lnTo>
                    <a:pt x="100" y="19"/>
                  </a:lnTo>
                  <a:lnTo>
                    <a:pt x="99" y="27"/>
                  </a:lnTo>
                  <a:lnTo>
                    <a:pt x="56" y="18"/>
                  </a:lnTo>
                  <a:close/>
                  <a:moveTo>
                    <a:pt x="99" y="27"/>
                  </a:moveTo>
                  <a:lnTo>
                    <a:pt x="95" y="38"/>
                  </a:lnTo>
                  <a:lnTo>
                    <a:pt x="90" y="69"/>
                  </a:lnTo>
                  <a:lnTo>
                    <a:pt x="81" y="120"/>
                  </a:lnTo>
                  <a:lnTo>
                    <a:pt x="71" y="185"/>
                  </a:lnTo>
                  <a:lnTo>
                    <a:pt x="65" y="222"/>
                  </a:lnTo>
                  <a:lnTo>
                    <a:pt x="61" y="263"/>
                  </a:lnTo>
                  <a:lnTo>
                    <a:pt x="55" y="307"/>
                  </a:lnTo>
                  <a:lnTo>
                    <a:pt x="52" y="352"/>
                  </a:lnTo>
                  <a:lnTo>
                    <a:pt x="48" y="400"/>
                  </a:lnTo>
                  <a:lnTo>
                    <a:pt x="45" y="449"/>
                  </a:lnTo>
                  <a:lnTo>
                    <a:pt x="43" y="501"/>
                  </a:lnTo>
                  <a:lnTo>
                    <a:pt x="43" y="553"/>
                  </a:lnTo>
                  <a:lnTo>
                    <a:pt x="0" y="553"/>
                  </a:lnTo>
                  <a:lnTo>
                    <a:pt x="0" y="500"/>
                  </a:lnTo>
                  <a:lnTo>
                    <a:pt x="2" y="448"/>
                  </a:lnTo>
                  <a:lnTo>
                    <a:pt x="4" y="398"/>
                  </a:lnTo>
                  <a:lnTo>
                    <a:pt x="8" y="349"/>
                  </a:lnTo>
                  <a:lnTo>
                    <a:pt x="12" y="303"/>
                  </a:lnTo>
                  <a:lnTo>
                    <a:pt x="19" y="258"/>
                  </a:lnTo>
                  <a:lnTo>
                    <a:pt x="23" y="217"/>
                  </a:lnTo>
                  <a:lnTo>
                    <a:pt x="29" y="178"/>
                  </a:lnTo>
                  <a:lnTo>
                    <a:pt x="39" y="113"/>
                  </a:lnTo>
                  <a:lnTo>
                    <a:pt x="48" y="62"/>
                  </a:lnTo>
                  <a:lnTo>
                    <a:pt x="54" y="29"/>
                  </a:lnTo>
                  <a:lnTo>
                    <a:pt x="56" y="18"/>
                  </a:lnTo>
                  <a:lnTo>
                    <a:pt x="99" y="27"/>
                  </a:lnTo>
                  <a:close/>
                  <a:moveTo>
                    <a:pt x="43" y="553"/>
                  </a:moveTo>
                  <a:lnTo>
                    <a:pt x="43" y="561"/>
                  </a:lnTo>
                  <a:lnTo>
                    <a:pt x="40" y="567"/>
                  </a:lnTo>
                  <a:lnTo>
                    <a:pt x="38" y="571"/>
                  </a:lnTo>
                  <a:lnTo>
                    <a:pt x="34" y="573"/>
                  </a:lnTo>
                  <a:lnTo>
                    <a:pt x="29" y="574"/>
                  </a:lnTo>
                  <a:lnTo>
                    <a:pt x="22" y="574"/>
                  </a:lnTo>
                  <a:lnTo>
                    <a:pt x="13" y="574"/>
                  </a:lnTo>
                  <a:lnTo>
                    <a:pt x="9" y="573"/>
                  </a:lnTo>
                  <a:lnTo>
                    <a:pt x="4" y="571"/>
                  </a:lnTo>
                  <a:lnTo>
                    <a:pt x="2" y="567"/>
                  </a:lnTo>
                  <a:lnTo>
                    <a:pt x="0" y="561"/>
                  </a:lnTo>
                  <a:lnTo>
                    <a:pt x="0" y="553"/>
                  </a:lnTo>
                  <a:lnTo>
                    <a:pt x="43" y="55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1" name="Freeform 347">
              <a:extLst>
                <a:ext uri="{FF2B5EF4-FFF2-40B4-BE49-F238E27FC236}">
                  <a16:creationId xmlns:a16="http://schemas.microsoft.com/office/drawing/2014/main" id="{A2B2889B-53CF-48AF-8189-A1F88E122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" y="2511"/>
              <a:ext cx="50" cy="54"/>
            </a:xfrm>
            <a:custGeom>
              <a:avLst/>
              <a:gdLst>
                <a:gd name="T0" fmla="*/ 373 w 443"/>
                <a:gd name="T1" fmla="*/ 11 h 491"/>
                <a:gd name="T2" fmla="*/ 386 w 443"/>
                <a:gd name="T3" fmla="*/ 3 h 491"/>
                <a:gd name="T4" fmla="*/ 396 w 443"/>
                <a:gd name="T5" fmla="*/ 0 h 491"/>
                <a:gd name="T6" fmla="*/ 403 w 443"/>
                <a:gd name="T7" fmla="*/ 1 h 491"/>
                <a:gd name="T8" fmla="*/ 417 w 443"/>
                <a:gd name="T9" fmla="*/ 8 h 491"/>
                <a:gd name="T10" fmla="*/ 436 w 443"/>
                <a:gd name="T11" fmla="*/ 28 h 491"/>
                <a:gd name="T12" fmla="*/ 442 w 443"/>
                <a:gd name="T13" fmla="*/ 44 h 491"/>
                <a:gd name="T14" fmla="*/ 443 w 443"/>
                <a:gd name="T15" fmla="*/ 52 h 491"/>
                <a:gd name="T16" fmla="*/ 440 w 443"/>
                <a:gd name="T17" fmla="*/ 62 h 491"/>
                <a:gd name="T18" fmla="*/ 431 w 443"/>
                <a:gd name="T19" fmla="*/ 74 h 491"/>
                <a:gd name="T20" fmla="*/ 366 w 443"/>
                <a:gd name="T21" fmla="*/ 16 h 491"/>
                <a:gd name="T22" fmla="*/ 418 w 443"/>
                <a:gd name="T23" fmla="*/ 87 h 491"/>
                <a:gd name="T24" fmla="*/ 360 w 443"/>
                <a:gd name="T25" fmla="*/ 144 h 491"/>
                <a:gd name="T26" fmla="*/ 263 w 443"/>
                <a:gd name="T27" fmla="*/ 248 h 491"/>
                <a:gd name="T28" fmla="*/ 174 w 443"/>
                <a:gd name="T29" fmla="*/ 350 h 491"/>
                <a:gd name="T30" fmla="*/ 113 w 443"/>
                <a:gd name="T31" fmla="*/ 428 h 491"/>
                <a:gd name="T32" fmla="*/ 13 w 443"/>
                <a:gd name="T33" fmla="*/ 418 h 491"/>
                <a:gd name="T34" fmla="*/ 76 w 443"/>
                <a:gd name="T35" fmla="*/ 334 h 491"/>
                <a:gd name="T36" fmla="*/ 140 w 443"/>
                <a:gd name="T37" fmla="*/ 258 h 491"/>
                <a:gd name="T38" fmla="*/ 254 w 443"/>
                <a:gd name="T39" fmla="*/ 132 h 491"/>
                <a:gd name="T40" fmla="*/ 335 w 443"/>
                <a:gd name="T41" fmla="*/ 48 h 491"/>
                <a:gd name="T42" fmla="*/ 366 w 443"/>
                <a:gd name="T43" fmla="*/ 16 h 491"/>
                <a:gd name="T44" fmla="*/ 81 w 443"/>
                <a:gd name="T45" fmla="*/ 469 h 491"/>
                <a:gd name="T46" fmla="*/ 71 w 443"/>
                <a:gd name="T47" fmla="*/ 482 h 491"/>
                <a:gd name="T48" fmla="*/ 59 w 443"/>
                <a:gd name="T49" fmla="*/ 490 h 491"/>
                <a:gd name="T50" fmla="*/ 51 w 443"/>
                <a:gd name="T51" fmla="*/ 491 h 491"/>
                <a:gd name="T52" fmla="*/ 43 w 443"/>
                <a:gd name="T53" fmla="*/ 490 h 491"/>
                <a:gd name="T54" fmla="*/ 33 w 443"/>
                <a:gd name="T55" fmla="*/ 485 h 491"/>
                <a:gd name="T56" fmla="*/ 21 w 443"/>
                <a:gd name="T57" fmla="*/ 476 h 491"/>
                <a:gd name="T58" fmla="*/ 11 w 443"/>
                <a:gd name="T59" fmla="*/ 468 h 491"/>
                <a:gd name="T60" fmla="*/ 4 w 443"/>
                <a:gd name="T61" fmla="*/ 460 h 491"/>
                <a:gd name="T62" fmla="*/ 0 w 443"/>
                <a:gd name="T63" fmla="*/ 451 h 491"/>
                <a:gd name="T64" fmla="*/ 0 w 443"/>
                <a:gd name="T65" fmla="*/ 444 h 491"/>
                <a:gd name="T66" fmla="*/ 4 w 443"/>
                <a:gd name="T67" fmla="*/ 430 h 491"/>
                <a:gd name="T68" fmla="*/ 13 w 443"/>
                <a:gd name="T69" fmla="*/ 41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91">
                  <a:moveTo>
                    <a:pt x="366" y="16"/>
                  </a:moveTo>
                  <a:lnTo>
                    <a:pt x="373" y="11"/>
                  </a:lnTo>
                  <a:lnTo>
                    <a:pt x="379" y="6"/>
                  </a:lnTo>
                  <a:lnTo>
                    <a:pt x="386" y="3"/>
                  </a:lnTo>
                  <a:lnTo>
                    <a:pt x="392" y="1"/>
                  </a:lnTo>
                  <a:lnTo>
                    <a:pt x="396" y="0"/>
                  </a:lnTo>
                  <a:lnTo>
                    <a:pt x="399" y="1"/>
                  </a:lnTo>
                  <a:lnTo>
                    <a:pt x="403" y="1"/>
                  </a:lnTo>
                  <a:lnTo>
                    <a:pt x="408" y="3"/>
                  </a:lnTo>
                  <a:lnTo>
                    <a:pt x="417" y="8"/>
                  </a:lnTo>
                  <a:lnTo>
                    <a:pt x="427" y="18"/>
                  </a:lnTo>
                  <a:lnTo>
                    <a:pt x="436" y="28"/>
                  </a:lnTo>
                  <a:lnTo>
                    <a:pt x="441" y="39"/>
                  </a:lnTo>
                  <a:lnTo>
                    <a:pt x="442" y="44"/>
                  </a:lnTo>
                  <a:lnTo>
                    <a:pt x="443" y="47"/>
                  </a:lnTo>
                  <a:lnTo>
                    <a:pt x="443" y="52"/>
                  </a:lnTo>
                  <a:lnTo>
                    <a:pt x="443" y="55"/>
                  </a:lnTo>
                  <a:lnTo>
                    <a:pt x="440" y="62"/>
                  </a:lnTo>
                  <a:lnTo>
                    <a:pt x="437" y="68"/>
                  </a:lnTo>
                  <a:lnTo>
                    <a:pt x="431" y="74"/>
                  </a:lnTo>
                  <a:lnTo>
                    <a:pt x="426" y="79"/>
                  </a:lnTo>
                  <a:lnTo>
                    <a:pt x="366" y="16"/>
                  </a:lnTo>
                  <a:close/>
                  <a:moveTo>
                    <a:pt x="426" y="79"/>
                  </a:moveTo>
                  <a:lnTo>
                    <a:pt x="418" y="87"/>
                  </a:lnTo>
                  <a:lnTo>
                    <a:pt x="396" y="108"/>
                  </a:lnTo>
                  <a:lnTo>
                    <a:pt x="360" y="144"/>
                  </a:lnTo>
                  <a:lnTo>
                    <a:pt x="316" y="190"/>
                  </a:lnTo>
                  <a:lnTo>
                    <a:pt x="263" y="248"/>
                  </a:lnTo>
                  <a:lnTo>
                    <a:pt x="205" y="314"/>
                  </a:lnTo>
                  <a:lnTo>
                    <a:pt x="174" y="350"/>
                  </a:lnTo>
                  <a:lnTo>
                    <a:pt x="143" y="388"/>
                  </a:lnTo>
                  <a:lnTo>
                    <a:pt x="113" y="428"/>
                  </a:lnTo>
                  <a:lnTo>
                    <a:pt x="81" y="469"/>
                  </a:lnTo>
                  <a:lnTo>
                    <a:pt x="13" y="418"/>
                  </a:lnTo>
                  <a:lnTo>
                    <a:pt x="44" y="374"/>
                  </a:lnTo>
                  <a:lnTo>
                    <a:pt x="76" y="334"/>
                  </a:lnTo>
                  <a:lnTo>
                    <a:pt x="110" y="295"/>
                  </a:lnTo>
                  <a:lnTo>
                    <a:pt x="140" y="258"/>
                  </a:lnTo>
                  <a:lnTo>
                    <a:pt x="201" y="190"/>
                  </a:lnTo>
                  <a:lnTo>
                    <a:pt x="254" y="132"/>
                  </a:lnTo>
                  <a:lnTo>
                    <a:pt x="300" y="84"/>
                  </a:lnTo>
                  <a:lnTo>
                    <a:pt x="335" y="48"/>
                  </a:lnTo>
                  <a:lnTo>
                    <a:pt x="358" y="24"/>
                  </a:lnTo>
                  <a:lnTo>
                    <a:pt x="366" y="16"/>
                  </a:lnTo>
                  <a:lnTo>
                    <a:pt x="426" y="79"/>
                  </a:lnTo>
                  <a:close/>
                  <a:moveTo>
                    <a:pt x="81" y="469"/>
                  </a:moveTo>
                  <a:lnTo>
                    <a:pt x="75" y="474"/>
                  </a:lnTo>
                  <a:lnTo>
                    <a:pt x="71" y="482"/>
                  </a:lnTo>
                  <a:lnTo>
                    <a:pt x="65" y="486"/>
                  </a:lnTo>
                  <a:lnTo>
                    <a:pt x="59" y="490"/>
                  </a:lnTo>
                  <a:lnTo>
                    <a:pt x="55" y="491"/>
                  </a:lnTo>
                  <a:lnTo>
                    <a:pt x="51" y="491"/>
                  </a:lnTo>
                  <a:lnTo>
                    <a:pt x="48" y="491"/>
                  </a:lnTo>
                  <a:lnTo>
                    <a:pt x="43" y="490"/>
                  </a:lnTo>
                  <a:lnTo>
                    <a:pt x="38" y="487"/>
                  </a:lnTo>
                  <a:lnTo>
                    <a:pt x="33" y="485"/>
                  </a:lnTo>
                  <a:lnTo>
                    <a:pt x="28" y="482"/>
                  </a:lnTo>
                  <a:lnTo>
                    <a:pt x="21" y="476"/>
                  </a:lnTo>
                  <a:lnTo>
                    <a:pt x="15" y="472"/>
                  </a:lnTo>
                  <a:lnTo>
                    <a:pt x="11" y="468"/>
                  </a:lnTo>
                  <a:lnTo>
                    <a:pt x="6" y="463"/>
                  </a:lnTo>
                  <a:lnTo>
                    <a:pt x="4" y="460"/>
                  </a:lnTo>
                  <a:lnTo>
                    <a:pt x="2" y="455"/>
                  </a:lnTo>
                  <a:lnTo>
                    <a:pt x="0" y="451"/>
                  </a:lnTo>
                  <a:lnTo>
                    <a:pt x="0" y="448"/>
                  </a:lnTo>
                  <a:lnTo>
                    <a:pt x="0" y="444"/>
                  </a:lnTo>
                  <a:lnTo>
                    <a:pt x="1" y="436"/>
                  </a:lnTo>
                  <a:lnTo>
                    <a:pt x="4" y="430"/>
                  </a:lnTo>
                  <a:lnTo>
                    <a:pt x="8" y="424"/>
                  </a:lnTo>
                  <a:lnTo>
                    <a:pt x="13" y="418"/>
                  </a:lnTo>
                  <a:lnTo>
                    <a:pt x="81" y="46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2" name="Freeform 348">
              <a:extLst>
                <a:ext uri="{FF2B5EF4-FFF2-40B4-BE49-F238E27FC236}">
                  <a16:creationId xmlns:a16="http://schemas.microsoft.com/office/drawing/2014/main" id="{ECACCE79-6D35-4B16-B08D-BCDC63F99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" y="2514"/>
              <a:ext cx="44" cy="49"/>
            </a:xfrm>
            <a:custGeom>
              <a:avLst/>
              <a:gdLst>
                <a:gd name="T0" fmla="*/ 359 w 397"/>
                <a:gd name="T1" fmla="*/ 9 h 442"/>
                <a:gd name="T2" fmla="*/ 365 w 397"/>
                <a:gd name="T3" fmla="*/ 3 h 442"/>
                <a:gd name="T4" fmla="*/ 372 w 397"/>
                <a:gd name="T5" fmla="*/ 0 h 442"/>
                <a:gd name="T6" fmla="*/ 375 w 397"/>
                <a:gd name="T7" fmla="*/ 0 h 442"/>
                <a:gd name="T8" fmla="*/ 379 w 397"/>
                <a:gd name="T9" fmla="*/ 1 h 442"/>
                <a:gd name="T10" fmla="*/ 384 w 397"/>
                <a:gd name="T11" fmla="*/ 4 h 442"/>
                <a:gd name="T12" fmla="*/ 389 w 397"/>
                <a:gd name="T13" fmla="*/ 10 h 442"/>
                <a:gd name="T14" fmla="*/ 394 w 397"/>
                <a:gd name="T15" fmla="*/ 15 h 442"/>
                <a:gd name="T16" fmla="*/ 396 w 397"/>
                <a:gd name="T17" fmla="*/ 20 h 442"/>
                <a:gd name="T18" fmla="*/ 397 w 397"/>
                <a:gd name="T19" fmla="*/ 24 h 442"/>
                <a:gd name="T20" fmla="*/ 397 w 397"/>
                <a:gd name="T21" fmla="*/ 28 h 442"/>
                <a:gd name="T22" fmla="*/ 394 w 397"/>
                <a:gd name="T23" fmla="*/ 34 h 442"/>
                <a:gd name="T24" fmla="*/ 388 w 397"/>
                <a:gd name="T25" fmla="*/ 40 h 442"/>
                <a:gd name="T26" fmla="*/ 359 w 397"/>
                <a:gd name="T27" fmla="*/ 9 h 442"/>
                <a:gd name="T28" fmla="*/ 388 w 397"/>
                <a:gd name="T29" fmla="*/ 40 h 442"/>
                <a:gd name="T30" fmla="*/ 380 w 397"/>
                <a:gd name="T31" fmla="*/ 48 h 442"/>
                <a:gd name="T32" fmla="*/ 357 w 397"/>
                <a:gd name="T33" fmla="*/ 70 h 442"/>
                <a:gd name="T34" fmla="*/ 322 w 397"/>
                <a:gd name="T35" fmla="*/ 105 h 442"/>
                <a:gd name="T36" fmla="*/ 277 w 397"/>
                <a:gd name="T37" fmla="*/ 152 h 442"/>
                <a:gd name="T38" fmla="*/ 224 w 397"/>
                <a:gd name="T39" fmla="*/ 210 h 442"/>
                <a:gd name="T40" fmla="*/ 166 w 397"/>
                <a:gd name="T41" fmla="*/ 275 h 442"/>
                <a:gd name="T42" fmla="*/ 134 w 397"/>
                <a:gd name="T43" fmla="*/ 313 h 442"/>
                <a:gd name="T44" fmla="*/ 104 w 397"/>
                <a:gd name="T45" fmla="*/ 350 h 442"/>
                <a:gd name="T46" fmla="*/ 73 w 397"/>
                <a:gd name="T47" fmla="*/ 390 h 442"/>
                <a:gd name="T48" fmla="*/ 40 w 397"/>
                <a:gd name="T49" fmla="*/ 431 h 442"/>
                <a:gd name="T50" fmla="*/ 7 w 397"/>
                <a:gd name="T51" fmla="*/ 406 h 442"/>
                <a:gd name="T52" fmla="*/ 38 w 397"/>
                <a:gd name="T53" fmla="*/ 364 h 442"/>
                <a:gd name="T54" fmla="*/ 71 w 397"/>
                <a:gd name="T55" fmla="*/ 324 h 442"/>
                <a:gd name="T56" fmla="*/ 102 w 397"/>
                <a:gd name="T57" fmla="*/ 285 h 442"/>
                <a:gd name="T58" fmla="*/ 133 w 397"/>
                <a:gd name="T59" fmla="*/ 248 h 442"/>
                <a:gd name="T60" fmla="*/ 193 w 397"/>
                <a:gd name="T61" fmla="*/ 180 h 442"/>
                <a:gd name="T62" fmla="*/ 245 w 397"/>
                <a:gd name="T63" fmla="*/ 122 h 442"/>
                <a:gd name="T64" fmla="*/ 292 w 397"/>
                <a:gd name="T65" fmla="*/ 74 h 442"/>
                <a:gd name="T66" fmla="*/ 327 w 397"/>
                <a:gd name="T67" fmla="*/ 39 h 442"/>
                <a:gd name="T68" fmla="*/ 350 w 397"/>
                <a:gd name="T69" fmla="*/ 17 h 442"/>
                <a:gd name="T70" fmla="*/ 359 w 397"/>
                <a:gd name="T71" fmla="*/ 9 h 442"/>
                <a:gd name="T72" fmla="*/ 388 w 397"/>
                <a:gd name="T73" fmla="*/ 40 h 442"/>
                <a:gd name="T74" fmla="*/ 40 w 397"/>
                <a:gd name="T75" fmla="*/ 431 h 442"/>
                <a:gd name="T76" fmla="*/ 36 w 397"/>
                <a:gd name="T77" fmla="*/ 438 h 442"/>
                <a:gd name="T78" fmla="*/ 30 w 397"/>
                <a:gd name="T79" fmla="*/ 441 h 442"/>
                <a:gd name="T80" fmla="*/ 26 w 397"/>
                <a:gd name="T81" fmla="*/ 442 h 442"/>
                <a:gd name="T82" fmla="*/ 21 w 397"/>
                <a:gd name="T83" fmla="*/ 441 h 442"/>
                <a:gd name="T84" fmla="*/ 17 w 397"/>
                <a:gd name="T85" fmla="*/ 439 h 442"/>
                <a:gd name="T86" fmla="*/ 11 w 397"/>
                <a:gd name="T87" fmla="*/ 436 h 442"/>
                <a:gd name="T88" fmla="*/ 6 w 397"/>
                <a:gd name="T89" fmla="*/ 431 h 442"/>
                <a:gd name="T90" fmla="*/ 2 w 397"/>
                <a:gd name="T91" fmla="*/ 427 h 442"/>
                <a:gd name="T92" fmla="*/ 0 w 397"/>
                <a:gd name="T93" fmla="*/ 424 h 442"/>
                <a:gd name="T94" fmla="*/ 0 w 397"/>
                <a:gd name="T95" fmla="*/ 419 h 442"/>
                <a:gd name="T96" fmla="*/ 2 w 397"/>
                <a:gd name="T97" fmla="*/ 412 h 442"/>
                <a:gd name="T98" fmla="*/ 7 w 397"/>
                <a:gd name="T99" fmla="*/ 406 h 442"/>
                <a:gd name="T100" fmla="*/ 40 w 397"/>
                <a:gd name="T101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42">
                  <a:moveTo>
                    <a:pt x="359" y="9"/>
                  </a:moveTo>
                  <a:lnTo>
                    <a:pt x="365" y="3"/>
                  </a:lnTo>
                  <a:lnTo>
                    <a:pt x="372" y="0"/>
                  </a:lnTo>
                  <a:lnTo>
                    <a:pt x="375" y="0"/>
                  </a:lnTo>
                  <a:lnTo>
                    <a:pt x="379" y="1"/>
                  </a:lnTo>
                  <a:lnTo>
                    <a:pt x="384" y="4"/>
                  </a:lnTo>
                  <a:lnTo>
                    <a:pt x="389" y="10"/>
                  </a:lnTo>
                  <a:lnTo>
                    <a:pt x="394" y="15"/>
                  </a:lnTo>
                  <a:lnTo>
                    <a:pt x="396" y="20"/>
                  </a:lnTo>
                  <a:lnTo>
                    <a:pt x="397" y="24"/>
                  </a:lnTo>
                  <a:lnTo>
                    <a:pt x="397" y="28"/>
                  </a:lnTo>
                  <a:lnTo>
                    <a:pt x="394" y="34"/>
                  </a:lnTo>
                  <a:lnTo>
                    <a:pt x="388" y="40"/>
                  </a:lnTo>
                  <a:lnTo>
                    <a:pt x="359" y="9"/>
                  </a:lnTo>
                  <a:close/>
                  <a:moveTo>
                    <a:pt x="388" y="40"/>
                  </a:moveTo>
                  <a:lnTo>
                    <a:pt x="380" y="48"/>
                  </a:lnTo>
                  <a:lnTo>
                    <a:pt x="357" y="70"/>
                  </a:lnTo>
                  <a:lnTo>
                    <a:pt x="322" y="105"/>
                  </a:lnTo>
                  <a:lnTo>
                    <a:pt x="277" y="152"/>
                  </a:lnTo>
                  <a:lnTo>
                    <a:pt x="224" y="210"/>
                  </a:lnTo>
                  <a:lnTo>
                    <a:pt x="166" y="275"/>
                  </a:lnTo>
                  <a:lnTo>
                    <a:pt x="134" y="313"/>
                  </a:lnTo>
                  <a:lnTo>
                    <a:pt x="104" y="350"/>
                  </a:lnTo>
                  <a:lnTo>
                    <a:pt x="73" y="390"/>
                  </a:lnTo>
                  <a:lnTo>
                    <a:pt x="40" y="431"/>
                  </a:lnTo>
                  <a:lnTo>
                    <a:pt x="7" y="406"/>
                  </a:lnTo>
                  <a:lnTo>
                    <a:pt x="38" y="364"/>
                  </a:lnTo>
                  <a:lnTo>
                    <a:pt x="71" y="324"/>
                  </a:lnTo>
                  <a:lnTo>
                    <a:pt x="102" y="285"/>
                  </a:lnTo>
                  <a:lnTo>
                    <a:pt x="133" y="248"/>
                  </a:lnTo>
                  <a:lnTo>
                    <a:pt x="193" y="180"/>
                  </a:lnTo>
                  <a:lnTo>
                    <a:pt x="245" y="122"/>
                  </a:lnTo>
                  <a:lnTo>
                    <a:pt x="292" y="74"/>
                  </a:lnTo>
                  <a:lnTo>
                    <a:pt x="327" y="39"/>
                  </a:lnTo>
                  <a:lnTo>
                    <a:pt x="350" y="17"/>
                  </a:lnTo>
                  <a:lnTo>
                    <a:pt x="359" y="9"/>
                  </a:lnTo>
                  <a:lnTo>
                    <a:pt x="388" y="40"/>
                  </a:lnTo>
                  <a:close/>
                  <a:moveTo>
                    <a:pt x="40" y="431"/>
                  </a:moveTo>
                  <a:lnTo>
                    <a:pt x="36" y="438"/>
                  </a:lnTo>
                  <a:lnTo>
                    <a:pt x="30" y="441"/>
                  </a:lnTo>
                  <a:lnTo>
                    <a:pt x="26" y="442"/>
                  </a:lnTo>
                  <a:lnTo>
                    <a:pt x="21" y="441"/>
                  </a:lnTo>
                  <a:lnTo>
                    <a:pt x="17" y="439"/>
                  </a:lnTo>
                  <a:lnTo>
                    <a:pt x="11" y="436"/>
                  </a:lnTo>
                  <a:lnTo>
                    <a:pt x="6" y="431"/>
                  </a:lnTo>
                  <a:lnTo>
                    <a:pt x="2" y="427"/>
                  </a:lnTo>
                  <a:lnTo>
                    <a:pt x="0" y="424"/>
                  </a:lnTo>
                  <a:lnTo>
                    <a:pt x="0" y="419"/>
                  </a:lnTo>
                  <a:lnTo>
                    <a:pt x="2" y="412"/>
                  </a:lnTo>
                  <a:lnTo>
                    <a:pt x="7" y="406"/>
                  </a:lnTo>
                  <a:lnTo>
                    <a:pt x="40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3" name="Freeform 349">
              <a:extLst>
                <a:ext uri="{FF2B5EF4-FFF2-40B4-BE49-F238E27FC236}">
                  <a16:creationId xmlns:a16="http://schemas.microsoft.com/office/drawing/2014/main" id="{CBD48046-001A-4AE9-8780-AC27BF2C39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" y="2487"/>
              <a:ext cx="50" cy="55"/>
            </a:xfrm>
            <a:custGeom>
              <a:avLst/>
              <a:gdLst>
                <a:gd name="T0" fmla="*/ 374 w 445"/>
                <a:gd name="T1" fmla="*/ 11 h 490"/>
                <a:gd name="T2" fmla="*/ 386 w 445"/>
                <a:gd name="T3" fmla="*/ 3 h 490"/>
                <a:gd name="T4" fmla="*/ 397 w 445"/>
                <a:gd name="T5" fmla="*/ 0 h 490"/>
                <a:gd name="T6" fmla="*/ 405 w 445"/>
                <a:gd name="T7" fmla="*/ 1 h 490"/>
                <a:gd name="T8" fmla="*/ 418 w 445"/>
                <a:gd name="T9" fmla="*/ 8 h 490"/>
                <a:gd name="T10" fmla="*/ 437 w 445"/>
                <a:gd name="T11" fmla="*/ 28 h 490"/>
                <a:gd name="T12" fmla="*/ 444 w 445"/>
                <a:gd name="T13" fmla="*/ 43 h 490"/>
                <a:gd name="T14" fmla="*/ 445 w 445"/>
                <a:gd name="T15" fmla="*/ 51 h 490"/>
                <a:gd name="T16" fmla="*/ 441 w 445"/>
                <a:gd name="T17" fmla="*/ 61 h 490"/>
                <a:gd name="T18" fmla="*/ 433 w 445"/>
                <a:gd name="T19" fmla="*/ 74 h 490"/>
                <a:gd name="T20" fmla="*/ 368 w 445"/>
                <a:gd name="T21" fmla="*/ 16 h 490"/>
                <a:gd name="T22" fmla="*/ 418 w 445"/>
                <a:gd name="T23" fmla="*/ 87 h 490"/>
                <a:gd name="T24" fmla="*/ 361 w 445"/>
                <a:gd name="T25" fmla="*/ 143 h 490"/>
                <a:gd name="T26" fmla="*/ 265 w 445"/>
                <a:gd name="T27" fmla="*/ 248 h 490"/>
                <a:gd name="T28" fmla="*/ 176 w 445"/>
                <a:gd name="T29" fmla="*/ 350 h 490"/>
                <a:gd name="T30" fmla="*/ 113 w 445"/>
                <a:gd name="T31" fmla="*/ 428 h 490"/>
                <a:gd name="T32" fmla="*/ 13 w 445"/>
                <a:gd name="T33" fmla="*/ 417 h 490"/>
                <a:gd name="T34" fmla="*/ 79 w 445"/>
                <a:gd name="T35" fmla="*/ 333 h 490"/>
                <a:gd name="T36" fmla="*/ 141 w 445"/>
                <a:gd name="T37" fmla="*/ 258 h 490"/>
                <a:gd name="T38" fmla="*/ 254 w 445"/>
                <a:gd name="T39" fmla="*/ 130 h 490"/>
                <a:gd name="T40" fmla="*/ 336 w 445"/>
                <a:gd name="T41" fmla="*/ 47 h 490"/>
                <a:gd name="T42" fmla="*/ 368 w 445"/>
                <a:gd name="T43" fmla="*/ 16 h 490"/>
                <a:gd name="T44" fmla="*/ 82 w 445"/>
                <a:gd name="T45" fmla="*/ 469 h 490"/>
                <a:gd name="T46" fmla="*/ 71 w 445"/>
                <a:gd name="T47" fmla="*/ 481 h 490"/>
                <a:gd name="T48" fmla="*/ 60 w 445"/>
                <a:gd name="T49" fmla="*/ 489 h 490"/>
                <a:gd name="T50" fmla="*/ 52 w 445"/>
                <a:gd name="T51" fmla="*/ 490 h 490"/>
                <a:gd name="T52" fmla="*/ 43 w 445"/>
                <a:gd name="T53" fmla="*/ 489 h 490"/>
                <a:gd name="T54" fmla="*/ 33 w 445"/>
                <a:gd name="T55" fmla="*/ 484 h 490"/>
                <a:gd name="T56" fmla="*/ 22 w 445"/>
                <a:gd name="T57" fmla="*/ 476 h 490"/>
                <a:gd name="T58" fmla="*/ 11 w 445"/>
                <a:gd name="T59" fmla="*/ 468 h 490"/>
                <a:gd name="T60" fmla="*/ 4 w 445"/>
                <a:gd name="T61" fmla="*/ 460 h 490"/>
                <a:gd name="T62" fmla="*/ 1 w 445"/>
                <a:gd name="T63" fmla="*/ 451 h 490"/>
                <a:gd name="T64" fmla="*/ 0 w 445"/>
                <a:gd name="T65" fmla="*/ 444 h 490"/>
                <a:gd name="T66" fmla="*/ 4 w 445"/>
                <a:gd name="T67" fmla="*/ 431 h 490"/>
                <a:gd name="T68" fmla="*/ 13 w 445"/>
                <a:gd name="T69" fmla="*/ 41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5" h="490">
                  <a:moveTo>
                    <a:pt x="368" y="16"/>
                  </a:moveTo>
                  <a:lnTo>
                    <a:pt x="374" y="11"/>
                  </a:lnTo>
                  <a:lnTo>
                    <a:pt x="380" y="6"/>
                  </a:lnTo>
                  <a:lnTo>
                    <a:pt x="386" y="3"/>
                  </a:lnTo>
                  <a:lnTo>
                    <a:pt x="393" y="1"/>
                  </a:lnTo>
                  <a:lnTo>
                    <a:pt x="397" y="0"/>
                  </a:lnTo>
                  <a:lnTo>
                    <a:pt x="400" y="1"/>
                  </a:lnTo>
                  <a:lnTo>
                    <a:pt x="405" y="1"/>
                  </a:lnTo>
                  <a:lnTo>
                    <a:pt x="408" y="3"/>
                  </a:lnTo>
                  <a:lnTo>
                    <a:pt x="418" y="8"/>
                  </a:lnTo>
                  <a:lnTo>
                    <a:pt x="428" y="18"/>
                  </a:lnTo>
                  <a:lnTo>
                    <a:pt x="437" y="28"/>
                  </a:lnTo>
                  <a:lnTo>
                    <a:pt x="443" y="38"/>
                  </a:lnTo>
                  <a:lnTo>
                    <a:pt x="444" y="43"/>
                  </a:lnTo>
                  <a:lnTo>
                    <a:pt x="445" y="46"/>
                  </a:lnTo>
                  <a:lnTo>
                    <a:pt x="445" y="51"/>
                  </a:lnTo>
                  <a:lnTo>
                    <a:pt x="444" y="54"/>
                  </a:lnTo>
                  <a:lnTo>
                    <a:pt x="441" y="61"/>
                  </a:lnTo>
                  <a:lnTo>
                    <a:pt x="437" y="68"/>
                  </a:lnTo>
                  <a:lnTo>
                    <a:pt x="433" y="74"/>
                  </a:lnTo>
                  <a:lnTo>
                    <a:pt x="427" y="79"/>
                  </a:lnTo>
                  <a:lnTo>
                    <a:pt x="368" y="16"/>
                  </a:lnTo>
                  <a:close/>
                  <a:moveTo>
                    <a:pt x="427" y="79"/>
                  </a:moveTo>
                  <a:lnTo>
                    <a:pt x="418" y="87"/>
                  </a:lnTo>
                  <a:lnTo>
                    <a:pt x="396" y="108"/>
                  </a:lnTo>
                  <a:lnTo>
                    <a:pt x="361" y="143"/>
                  </a:lnTo>
                  <a:lnTo>
                    <a:pt x="317" y="190"/>
                  </a:lnTo>
                  <a:lnTo>
                    <a:pt x="265" y="248"/>
                  </a:lnTo>
                  <a:lnTo>
                    <a:pt x="206" y="313"/>
                  </a:lnTo>
                  <a:lnTo>
                    <a:pt x="176" y="350"/>
                  </a:lnTo>
                  <a:lnTo>
                    <a:pt x="144" y="388"/>
                  </a:lnTo>
                  <a:lnTo>
                    <a:pt x="113" y="428"/>
                  </a:lnTo>
                  <a:lnTo>
                    <a:pt x="82" y="469"/>
                  </a:lnTo>
                  <a:lnTo>
                    <a:pt x="13" y="417"/>
                  </a:lnTo>
                  <a:lnTo>
                    <a:pt x="46" y="374"/>
                  </a:lnTo>
                  <a:lnTo>
                    <a:pt x="79" y="333"/>
                  </a:lnTo>
                  <a:lnTo>
                    <a:pt x="110" y="295"/>
                  </a:lnTo>
                  <a:lnTo>
                    <a:pt x="141" y="258"/>
                  </a:lnTo>
                  <a:lnTo>
                    <a:pt x="201" y="190"/>
                  </a:lnTo>
                  <a:lnTo>
                    <a:pt x="254" y="130"/>
                  </a:lnTo>
                  <a:lnTo>
                    <a:pt x="301" y="84"/>
                  </a:lnTo>
                  <a:lnTo>
                    <a:pt x="336" y="47"/>
                  </a:lnTo>
                  <a:lnTo>
                    <a:pt x="360" y="24"/>
                  </a:lnTo>
                  <a:lnTo>
                    <a:pt x="368" y="16"/>
                  </a:lnTo>
                  <a:lnTo>
                    <a:pt x="427" y="79"/>
                  </a:lnTo>
                  <a:close/>
                  <a:moveTo>
                    <a:pt x="82" y="469"/>
                  </a:moveTo>
                  <a:lnTo>
                    <a:pt x="78" y="474"/>
                  </a:lnTo>
                  <a:lnTo>
                    <a:pt x="71" y="481"/>
                  </a:lnTo>
                  <a:lnTo>
                    <a:pt x="66" y="485"/>
                  </a:lnTo>
                  <a:lnTo>
                    <a:pt x="60" y="489"/>
                  </a:lnTo>
                  <a:lnTo>
                    <a:pt x="57" y="490"/>
                  </a:lnTo>
                  <a:lnTo>
                    <a:pt x="52" y="490"/>
                  </a:lnTo>
                  <a:lnTo>
                    <a:pt x="48" y="490"/>
                  </a:lnTo>
                  <a:lnTo>
                    <a:pt x="43" y="489"/>
                  </a:lnTo>
                  <a:lnTo>
                    <a:pt x="39" y="487"/>
                  </a:lnTo>
                  <a:lnTo>
                    <a:pt x="33" y="484"/>
                  </a:lnTo>
                  <a:lnTo>
                    <a:pt x="28" y="481"/>
                  </a:lnTo>
                  <a:lnTo>
                    <a:pt x="22" y="476"/>
                  </a:lnTo>
                  <a:lnTo>
                    <a:pt x="17" y="472"/>
                  </a:lnTo>
                  <a:lnTo>
                    <a:pt x="11" y="468"/>
                  </a:lnTo>
                  <a:lnTo>
                    <a:pt x="8" y="463"/>
                  </a:lnTo>
                  <a:lnTo>
                    <a:pt x="4" y="460"/>
                  </a:lnTo>
                  <a:lnTo>
                    <a:pt x="2" y="455"/>
                  </a:lnTo>
                  <a:lnTo>
                    <a:pt x="1" y="451"/>
                  </a:lnTo>
                  <a:lnTo>
                    <a:pt x="0" y="448"/>
                  </a:lnTo>
                  <a:lnTo>
                    <a:pt x="0" y="444"/>
                  </a:lnTo>
                  <a:lnTo>
                    <a:pt x="2" y="438"/>
                  </a:lnTo>
                  <a:lnTo>
                    <a:pt x="4" y="431"/>
                  </a:lnTo>
                  <a:lnTo>
                    <a:pt x="9" y="423"/>
                  </a:lnTo>
                  <a:lnTo>
                    <a:pt x="13" y="417"/>
                  </a:lnTo>
                  <a:lnTo>
                    <a:pt x="82" y="46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4" name="Freeform 350">
              <a:extLst>
                <a:ext uri="{FF2B5EF4-FFF2-40B4-BE49-F238E27FC236}">
                  <a16:creationId xmlns:a16="http://schemas.microsoft.com/office/drawing/2014/main" id="{AEEC8E4A-EE91-47D2-9B62-01CA766000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" y="2490"/>
              <a:ext cx="44" cy="49"/>
            </a:xfrm>
            <a:custGeom>
              <a:avLst/>
              <a:gdLst>
                <a:gd name="T0" fmla="*/ 359 w 397"/>
                <a:gd name="T1" fmla="*/ 8 h 442"/>
                <a:gd name="T2" fmla="*/ 364 w 397"/>
                <a:gd name="T3" fmla="*/ 3 h 442"/>
                <a:gd name="T4" fmla="*/ 371 w 397"/>
                <a:gd name="T5" fmla="*/ 0 h 442"/>
                <a:gd name="T6" fmla="*/ 375 w 397"/>
                <a:gd name="T7" fmla="*/ 0 h 442"/>
                <a:gd name="T8" fmla="*/ 379 w 397"/>
                <a:gd name="T9" fmla="*/ 1 h 442"/>
                <a:gd name="T10" fmla="*/ 384 w 397"/>
                <a:gd name="T11" fmla="*/ 4 h 442"/>
                <a:gd name="T12" fmla="*/ 389 w 397"/>
                <a:gd name="T13" fmla="*/ 9 h 442"/>
                <a:gd name="T14" fmla="*/ 393 w 397"/>
                <a:gd name="T15" fmla="*/ 14 h 442"/>
                <a:gd name="T16" fmla="*/ 396 w 397"/>
                <a:gd name="T17" fmla="*/ 19 h 442"/>
                <a:gd name="T18" fmla="*/ 397 w 397"/>
                <a:gd name="T19" fmla="*/ 23 h 442"/>
                <a:gd name="T20" fmla="*/ 396 w 397"/>
                <a:gd name="T21" fmla="*/ 27 h 442"/>
                <a:gd name="T22" fmla="*/ 393 w 397"/>
                <a:gd name="T23" fmla="*/ 33 h 442"/>
                <a:gd name="T24" fmla="*/ 389 w 397"/>
                <a:gd name="T25" fmla="*/ 39 h 442"/>
                <a:gd name="T26" fmla="*/ 359 w 397"/>
                <a:gd name="T27" fmla="*/ 8 h 442"/>
                <a:gd name="T28" fmla="*/ 389 w 397"/>
                <a:gd name="T29" fmla="*/ 39 h 442"/>
                <a:gd name="T30" fmla="*/ 380 w 397"/>
                <a:gd name="T31" fmla="*/ 48 h 442"/>
                <a:gd name="T32" fmla="*/ 357 w 397"/>
                <a:gd name="T33" fmla="*/ 70 h 442"/>
                <a:gd name="T34" fmla="*/ 322 w 397"/>
                <a:gd name="T35" fmla="*/ 104 h 442"/>
                <a:gd name="T36" fmla="*/ 278 w 397"/>
                <a:gd name="T37" fmla="*/ 152 h 442"/>
                <a:gd name="T38" fmla="*/ 224 w 397"/>
                <a:gd name="T39" fmla="*/ 208 h 442"/>
                <a:gd name="T40" fmla="*/ 166 w 397"/>
                <a:gd name="T41" fmla="*/ 276 h 442"/>
                <a:gd name="T42" fmla="*/ 135 w 397"/>
                <a:gd name="T43" fmla="*/ 313 h 442"/>
                <a:gd name="T44" fmla="*/ 104 w 397"/>
                <a:gd name="T45" fmla="*/ 350 h 442"/>
                <a:gd name="T46" fmla="*/ 72 w 397"/>
                <a:gd name="T47" fmla="*/ 389 h 442"/>
                <a:gd name="T48" fmla="*/ 40 w 397"/>
                <a:gd name="T49" fmla="*/ 431 h 442"/>
                <a:gd name="T50" fmla="*/ 7 w 397"/>
                <a:gd name="T51" fmla="*/ 406 h 442"/>
                <a:gd name="T52" fmla="*/ 38 w 397"/>
                <a:gd name="T53" fmla="*/ 364 h 442"/>
                <a:gd name="T54" fmla="*/ 71 w 397"/>
                <a:gd name="T55" fmla="*/ 324 h 442"/>
                <a:gd name="T56" fmla="*/ 102 w 397"/>
                <a:gd name="T57" fmla="*/ 285 h 442"/>
                <a:gd name="T58" fmla="*/ 134 w 397"/>
                <a:gd name="T59" fmla="*/ 248 h 442"/>
                <a:gd name="T60" fmla="*/ 192 w 397"/>
                <a:gd name="T61" fmla="*/ 180 h 442"/>
                <a:gd name="T62" fmla="*/ 247 w 397"/>
                <a:gd name="T63" fmla="*/ 122 h 442"/>
                <a:gd name="T64" fmla="*/ 292 w 397"/>
                <a:gd name="T65" fmla="*/ 74 h 442"/>
                <a:gd name="T66" fmla="*/ 326 w 397"/>
                <a:gd name="T67" fmla="*/ 38 h 442"/>
                <a:gd name="T68" fmla="*/ 351 w 397"/>
                <a:gd name="T69" fmla="*/ 16 h 442"/>
                <a:gd name="T70" fmla="*/ 359 w 397"/>
                <a:gd name="T71" fmla="*/ 8 h 442"/>
                <a:gd name="T72" fmla="*/ 389 w 397"/>
                <a:gd name="T73" fmla="*/ 39 h 442"/>
                <a:gd name="T74" fmla="*/ 40 w 397"/>
                <a:gd name="T75" fmla="*/ 431 h 442"/>
                <a:gd name="T76" fmla="*/ 36 w 397"/>
                <a:gd name="T77" fmla="*/ 438 h 442"/>
                <a:gd name="T78" fmla="*/ 29 w 397"/>
                <a:gd name="T79" fmla="*/ 441 h 442"/>
                <a:gd name="T80" fmla="*/ 26 w 397"/>
                <a:gd name="T81" fmla="*/ 442 h 442"/>
                <a:gd name="T82" fmla="*/ 22 w 397"/>
                <a:gd name="T83" fmla="*/ 441 h 442"/>
                <a:gd name="T84" fmla="*/ 17 w 397"/>
                <a:gd name="T85" fmla="*/ 440 h 442"/>
                <a:gd name="T86" fmla="*/ 10 w 397"/>
                <a:gd name="T87" fmla="*/ 436 h 442"/>
                <a:gd name="T88" fmla="*/ 6 w 397"/>
                <a:gd name="T89" fmla="*/ 431 h 442"/>
                <a:gd name="T90" fmla="*/ 3 w 397"/>
                <a:gd name="T91" fmla="*/ 427 h 442"/>
                <a:gd name="T92" fmla="*/ 0 w 397"/>
                <a:gd name="T93" fmla="*/ 424 h 442"/>
                <a:gd name="T94" fmla="*/ 0 w 397"/>
                <a:gd name="T95" fmla="*/ 419 h 442"/>
                <a:gd name="T96" fmla="*/ 3 w 397"/>
                <a:gd name="T97" fmla="*/ 412 h 442"/>
                <a:gd name="T98" fmla="*/ 7 w 397"/>
                <a:gd name="T99" fmla="*/ 406 h 442"/>
                <a:gd name="T100" fmla="*/ 40 w 397"/>
                <a:gd name="T101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42">
                  <a:moveTo>
                    <a:pt x="359" y="8"/>
                  </a:moveTo>
                  <a:lnTo>
                    <a:pt x="364" y="3"/>
                  </a:lnTo>
                  <a:lnTo>
                    <a:pt x="371" y="0"/>
                  </a:lnTo>
                  <a:lnTo>
                    <a:pt x="375" y="0"/>
                  </a:lnTo>
                  <a:lnTo>
                    <a:pt x="379" y="1"/>
                  </a:lnTo>
                  <a:lnTo>
                    <a:pt x="384" y="4"/>
                  </a:lnTo>
                  <a:lnTo>
                    <a:pt x="389" y="9"/>
                  </a:lnTo>
                  <a:lnTo>
                    <a:pt x="393" y="14"/>
                  </a:lnTo>
                  <a:lnTo>
                    <a:pt x="396" y="19"/>
                  </a:lnTo>
                  <a:lnTo>
                    <a:pt x="397" y="23"/>
                  </a:lnTo>
                  <a:lnTo>
                    <a:pt x="396" y="27"/>
                  </a:lnTo>
                  <a:lnTo>
                    <a:pt x="393" y="33"/>
                  </a:lnTo>
                  <a:lnTo>
                    <a:pt x="389" y="39"/>
                  </a:lnTo>
                  <a:lnTo>
                    <a:pt x="359" y="8"/>
                  </a:lnTo>
                  <a:close/>
                  <a:moveTo>
                    <a:pt x="389" y="39"/>
                  </a:moveTo>
                  <a:lnTo>
                    <a:pt x="380" y="48"/>
                  </a:lnTo>
                  <a:lnTo>
                    <a:pt x="357" y="70"/>
                  </a:lnTo>
                  <a:lnTo>
                    <a:pt x="322" y="104"/>
                  </a:lnTo>
                  <a:lnTo>
                    <a:pt x="278" y="152"/>
                  </a:lnTo>
                  <a:lnTo>
                    <a:pt x="224" y="208"/>
                  </a:lnTo>
                  <a:lnTo>
                    <a:pt x="166" y="276"/>
                  </a:lnTo>
                  <a:lnTo>
                    <a:pt x="135" y="313"/>
                  </a:lnTo>
                  <a:lnTo>
                    <a:pt x="104" y="350"/>
                  </a:lnTo>
                  <a:lnTo>
                    <a:pt x="72" y="389"/>
                  </a:lnTo>
                  <a:lnTo>
                    <a:pt x="40" y="431"/>
                  </a:lnTo>
                  <a:lnTo>
                    <a:pt x="7" y="406"/>
                  </a:lnTo>
                  <a:lnTo>
                    <a:pt x="38" y="364"/>
                  </a:lnTo>
                  <a:lnTo>
                    <a:pt x="71" y="324"/>
                  </a:lnTo>
                  <a:lnTo>
                    <a:pt x="102" y="285"/>
                  </a:lnTo>
                  <a:lnTo>
                    <a:pt x="134" y="248"/>
                  </a:lnTo>
                  <a:lnTo>
                    <a:pt x="192" y="180"/>
                  </a:lnTo>
                  <a:lnTo>
                    <a:pt x="247" y="122"/>
                  </a:lnTo>
                  <a:lnTo>
                    <a:pt x="292" y="74"/>
                  </a:lnTo>
                  <a:lnTo>
                    <a:pt x="326" y="38"/>
                  </a:lnTo>
                  <a:lnTo>
                    <a:pt x="351" y="16"/>
                  </a:lnTo>
                  <a:lnTo>
                    <a:pt x="359" y="8"/>
                  </a:lnTo>
                  <a:lnTo>
                    <a:pt x="389" y="39"/>
                  </a:lnTo>
                  <a:close/>
                  <a:moveTo>
                    <a:pt x="40" y="431"/>
                  </a:moveTo>
                  <a:lnTo>
                    <a:pt x="36" y="438"/>
                  </a:lnTo>
                  <a:lnTo>
                    <a:pt x="29" y="441"/>
                  </a:lnTo>
                  <a:lnTo>
                    <a:pt x="26" y="442"/>
                  </a:lnTo>
                  <a:lnTo>
                    <a:pt x="22" y="441"/>
                  </a:lnTo>
                  <a:lnTo>
                    <a:pt x="17" y="440"/>
                  </a:lnTo>
                  <a:lnTo>
                    <a:pt x="10" y="436"/>
                  </a:lnTo>
                  <a:lnTo>
                    <a:pt x="6" y="431"/>
                  </a:lnTo>
                  <a:lnTo>
                    <a:pt x="3" y="427"/>
                  </a:lnTo>
                  <a:lnTo>
                    <a:pt x="0" y="424"/>
                  </a:lnTo>
                  <a:lnTo>
                    <a:pt x="0" y="419"/>
                  </a:lnTo>
                  <a:lnTo>
                    <a:pt x="3" y="412"/>
                  </a:lnTo>
                  <a:lnTo>
                    <a:pt x="7" y="406"/>
                  </a:lnTo>
                  <a:lnTo>
                    <a:pt x="40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5" name="Freeform 351">
              <a:extLst>
                <a:ext uri="{FF2B5EF4-FFF2-40B4-BE49-F238E27FC236}">
                  <a16:creationId xmlns:a16="http://schemas.microsoft.com/office/drawing/2014/main" id="{DD4C0A37-1461-4C44-A29B-59531B4502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" y="2437"/>
              <a:ext cx="49" cy="54"/>
            </a:xfrm>
            <a:custGeom>
              <a:avLst/>
              <a:gdLst>
                <a:gd name="T0" fmla="*/ 373 w 445"/>
                <a:gd name="T1" fmla="*/ 11 h 490"/>
                <a:gd name="T2" fmla="*/ 385 w 445"/>
                <a:gd name="T3" fmla="*/ 4 h 490"/>
                <a:gd name="T4" fmla="*/ 397 w 445"/>
                <a:gd name="T5" fmla="*/ 0 h 490"/>
                <a:gd name="T6" fmla="*/ 405 w 445"/>
                <a:gd name="T7" fmla="*/ 1 h 490"/>
                <a:gd name="T8" fmla="*/ 418 w 445"/>
                <a:gd name="T9" fmla="*/ 9 h 490"/>
                <a:gd name="T10" fmla="*/ 437 w 445"/>
                <a:gd name="T11" fmla="*/ 29 h 490"/>
                <a:gd name="T12" fmla="*/ 444 w 445"/>
                <a:gd name="T13" fmla="*/ 44 h 490"/>
                <a:gd name="T14" fmla="*/ 445 w 445"/>
                <a:gd name="T15" fmla="*/ 51 h 490"/>
                <a:gd name="T16" fmla="*/ 441 w 445"/>
                <a:gd name="T17" fmla="*/ 61 h 490"/>
                <a:gd name="T18" fmla="*/ 433 w 445"/>
                <a:gd name="T19" fmla="*/ 75 h 490"/>
                <a:gd name="T20" fmla="*/ 367 w 445"/>
                <a:gd name="T21" fmla="*/ 17 h 490"/>
                <a:gd name="T22" fmla="*/ 419 w 445"/>
                <a:gd name="T23" fmla="*/ 88 h 490"/>
                <a:gd name="T24" fmla="*/ 362 w 445"/>
                <a:gd name="T25" fmla="*/ 143 h 490"/>
                <a:gd name="T26" fmla="*/ 264 w 445"/>
                <a:gd name="T27" fmla="*/ 248 h 490"/>
                <a:gd name="T28" fmla="*/ 175 w 445"/>
                <a:gd name="T29" fmla="*/ 351 h 490"/>
                <a:gd name="T30" fmla="*/ 112 w 445"/>
                <a:gd name="T31" fmla="*/ 427 h 490"/>
                <a:gd name="T32" fmla="*/ 12 w 445"/>
                <a:gd name="T33" fmla="*/ 417 h 490"/>
                <a:gd name="T34" fmla="*/ 78 w 445"/>
                <a:gd name="T35" fmla="*/ 334 h 490"/>
                <a:gd name="T36" fmla="*/ 141 w 445"/>
                <a:gd name="T37" fmla="*/ 259 h 490"/>
                <a:gd name="T38" fmla="*/ 255 w 445"/>
                <a:gd name="T39" fmla="*/ 131 h 490"/>
                <a:gd name="T40" fmla="*/ 336 w 445"/>
                <a:gd name="T41" fmla="*/ 48 h 490"/>
                <a:gd name="T42" fmla="*/ 367 w 445"/>
                <a:gd name="T43" fmla="*/ 17 h 490"/>
                <a:gd name="T44" fmla="*/ 81 w 445"/>
                <a:gd name="T45" fmla="*/ 469 h 490"/>
                <a:gd name="T46" fmla="*/ 72 w 445"/>
                <a:gd name="T47" fmla="*/ 482 h 490"/>
                <a:gd name="T48" fmla="*/ 60 w 445"/>
                <a:gd name="T49" fmla="*/ 489 h 490"/>
                <a:gd name="T50" fmla="*/ 52 w 445"/>
                <a:gd name="T51" fmla="*/ 490 h 490"/>
                <a:gd name="T52" fmla="*/ 44 w 445"/>
                <a:gd name="T53" fmla="*/ 489 h 490"/>
                <a:gd name="T54" fmla="*/ 34 w 445"/>
                <a:gd name="T55" fmla="*/ 485 h 490"/>
                <a:gd name="T56" fmla="*/ 21 w 445"/>
                <a:gd name="T57" fmla="*/ 477 h 490"/>
                <a:gd name="T58" fmla="*/ 10 w 445"/>
                <a:gd name="T59" fmla="*/ 468 h 490"/>
                <a:gd name="T60" fmla="*/ 4 w 445"/>
                <a:gd name="T61" fmla="*/ 460 h 490"/>
                <a:gd name="T62" fmla="*/ 0 w 445"/>
                <a:gd name="T63" fmla="*/ 452 h 490"/>
                <a:gd name="T64" fmla="*/ 0 w 445"/>
                <a:gd name="T65" fmla="*/ 445 h 490"/>
                <a:gd name="T66" fmla="*/ 5 w 445"/>
                <a:gd name="T67" fmla="*/ 432 h 490"/>
                <a:gd name="T68" fmla="*/ 12 w 445"/>
                <a:gd name="T69" fmla="*/ 41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5" h="490">
                  <a:moveTo>
                    <a:pt x="367" y="17"/>
                  </a:moveTo>
                  <a:lnTo>
                    <a:pt x="373" y="11"/>
                  </a:lnTo>
                  <a:lnTo>
                    <a:pt x="379" y="7"/>
                  </a:lnTo>
                  <a:lnTo>
                    <a:pt x="385" y="4"/>
                  </a:lnTo>
                  <a:lnTo>
                    <a:pt x="393" y="1"/>
                  </a:lnTo>
                  <a:lnTo>
                    <a:pt x="397" y="0"/>
                  </a:lnTo>
                  <a:lnTo>
                    <a:pt x="400" y="1"/>
                  </a:lnTo>
                  <a:lnTo>
                    <a:pt x="405" y="1"/>
                  </a:lnTo>
                  <a:lnTo>
                    <a:pt x="409" y="4"/>
                  </a:lnTo>
                  <a:lnTo>
                    <a:pt x="418" y="9"/>
                  </a:lnTo>
                  <a:lnTo>
                    <a:pt x="428" y="19"/>
                  </a:lnTo>
                  <a:lnTo>
                    <a:pt x="437" y="29"/>
                  </a:lnTo>
                  <a:lnTo>
                    <a:pt x="443" y="39"/>
                  </a:lnTo>
                  <a:lnTo>
                    <a:pt x="444" y="44"/>
                  </a:lnTo>
                  <a:lnTo>
                    <a:pt x="445" y="47"/>
                  </a:lnTo>
                  <a:lnTo>
                    <a:pt x="445" y="51"/>
                  </a:lnTo>
                  <a:lnTo>
                    <a:pt x="445" y="55"/>
                  </a:lnTo>
                  <a:lnTo>
                    <a:pt x="441" y="61"/>
                  </a:lnTo>
                  <a:lnTo>
                    <a:pt x="438" y="68"/>
                  </a:lnTo>
                  <a:lnTo>
                    <a:pt x="433" y="75"/>
                  </a:lnTo>
                  <a:lnTo>
                    <a:pt x="427" y="80"/>
                  </a:lnTo>
                  <a:lnTo>
                    <a:pt x="367" y="17"/>
                  </a:lnTo>
                  <a:close/>
                  <a:moveTo>
                    <a:pt x="427" y="80"/>
                  </a:moveTo>
                  <a:lnTo>
                    <a:pt x="419" y="88"/>
                  </a:lnTo>
                  <a:lnTo>
                    <a:pt x="397" y="109"/>
                  </a:lnTo>
                  <a:lnTo>
                    <a:pt x="362" y="143"/>
                  </a:lnTo>
                  <a:lnTo>
                    <a:pt x="317" y="191"/>
                  </a:lnTo>
                  <a:lnTo>
                    <a:pt x="264" y="248"/>
                  </a:lnTo>
                  <a:lnTo>
                    <a:pt x="205" y="314"/>
                  </a:lnTo>
                  <a:lnTo>
                    <a:pt x="175" y="351"/>
                  </a:lnTo>
                  <a:lnTo>
                    <a:pt x="144" y="388"/>
                  </a:lnTo>
                  <a:lnTo>
                    <a:pt x="112" y="427"/>
                  </a:lnTo>
                  <a:lnTo>
                    <a:pt x="81" y="469"/>
                  </a:lnTo>
                  <a:lnTo>
                    <a:pt x="12" y="417"/>
                  </a:lnTo>
                  <a:lnTo>
                    <a:pt x="46" y="375"/>
                  </a:lnTo>
                  <a:lnTo>
                    <a:pt x="78" y="334"/>
                  </a:lnTo>
                  <a:lnTo>
                    <a:pt x="109" y="295"/>
                  </a:lnTo>
                  <a:lnTo>
                    <a:pt x="141" y="259"/>
                  </a:lnTo>
                  <a:lnTo>
                    <a:pt x="200" y="191"/>
                  </a:lnTo>
                  <a:lnTo>
                    <a:pt x="255" y="131"/>
                  </a:lnTo>
                  <a:lnTo>
                    <a:pt x="300" y="85"/>
                  </a:lnTo>
                  <a:lnTo>
                    <a:pt x="336" y="48"/>
                  </a:lnTo>
                  <a:lnTo>
                    <a:pt x="359" y="25"/>
                  </a:lnTo>
                  <a:lnTo>
                    <a:pt x="367" y="17"/>
                  </a:lnTo>
                  <a:lnTo>
                    <a:pt x="427" y="80"/>
                  </a:lnTo>
                  <a:close/>
                  <a:moveTo>
                    <a:pt x="81" y="469"/>
                  </a:moveTo>
                  <a:lnTo>
                    <a:pt x="77" y="475"/>
                  </a:lnTo>
                  <a:lnTo>
                    <a:pt x="72" y="482"/>
                  </a:lnTo>
                  <a:lnTo>
                    <a:pt x="67" y="486"/>
                  </a:lnTo>
                  <a:lnTo>
                    <a:pt x="60" y="489"/>
                  </a:lnTo>
                  <a:lnTo>
                    <a:pt x="57" y="490"/>
                  </a:lnTo>
                  <a:lnTo>
                    <a:pt x="52" y="490"/>
                  </a:lnTo>
                  <a:lnTo>
                    <a:pt x="49" y="490"/>
                  </a:lnTo>
                  <a:lnTo>
                    <a:pt x="44" y="489"/>
                  </a:lnTo>
                  <a:lnTo>
                    <a:pt x="39" y="487"/>
                  </a:lnTo>
                  <a:lnTo>
                    <a:pt x="34" y="485"/>
                  </a:lnTo>
                  <a:lnTo>
                    <a:pt x="29" y="482"/>
                  </a:lnTo>
                  <a:lnTo>
                    <a:pt x="21" y="477"/>
                  </a:lnTo>
                  <a:lnTo>
                    <a:pt x="16" y="473"/>
                  </a:lnTo>
                  <a:lnTo>
                    <a:pt x="10" y="468"/>
                  </a:lnTo>
                  <a:lnTo>
                    <a:pt x="7" y="464"/>
                  </a:lnTo>
                  <a:lnTo>
                    <a:pt x="4" y="460"/>
                  </a:lnTo>
                  <a:lnTo>
                    <a:pt x="1" y="456"/>
                  </a:lnTo>
                  <a:lnTo>
                    <a:pt x="0" y="452"/>
                  </a:lnTo>
                  <a:lnTo>
                    <a:pt x="0" y="448"/>
                  </a:lnTo>
                  <a:lnTo>
                    <a:pt x="0" y="445"/>
                  </a:lnTo>
                  <a:lnTo>
                    <a:pt x="1" y="438"/>
                  </a:lnTo>
                  <a:lnTo>
                    <a:pt x="5" y="432"/>
                  </a:lnTo>
                  <a:lnTo>
                    <a:pt x="8" y="424"/>
                  </a:lnTo>
                  <a:lnTo>
                    <a:pt x="12" y="417"/>
                  </a:lnTo>
                  <a:lnTo>
                    <a:pt x="81" y="46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6" name="Freeform 352">
              <a:extLst>
                <a:ext uri="{FF2B5EF4-FFF2-40B4-BE49-F238E27FC236}">
                  <a16:creationId xmlns:a16="http://schemas.microsoft.com/office/drawing/2014/main" id="{867D4A02-E56E-4C43-A61F-21F0CFA16C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" y="2440"/>
              <a:ext cx="44" cy="49"/>
            </a:xfrm>
            <a:custGeom>
              <a:avLst/>
              <a:gdLst>
                <a:gd name="T0" fmla="*/ 358 w 397"/>
                <a:gd name="T1" fmla="*/ 7 h 442"/>
                <a:gd name="T2" fmla="*/ 364 w 397"/>
                <a:gd name="T3" fmla="*/ 3 h 442"/>
                <a:gd name="T4" fmla="*/ 372 w 397"/>
                <a:gd name="T5" fmla="*/ 0 h 442"/>
                <a:gd name="T6" fmla="*/ 375 w 397"/>
                <a:gd name="T7" fmla="*/ 0 h 442"/>
                <a:gd name="T8" fmla="*/ 380 w 397"/>
                <a:gd name="T9" fmla="*/ 1 h 442"/>
                <a:gd name="T10" fmla="*/ 384 w 397"/>
                <a:gd name="T11" fmla="*/ 4 h 442"/>
                <a:gd name="T12" fmla="*/ 389 w 397"/>
                <a:gd name="T13" fmla="*/ 9 h 442"/>
                <a:gd name="T14" fmla="*/ 393 w 397"/>
                <a:gd name="T15" fmla="*/ 14 h 442"/>
                <a:gd name="T16" fmla="*/ 396 w 397"/>
                <a:gd name="T17" fmla="*/ 19 h 442"/>
                <a:gd name="T18" fmla="*/ 397 w 397"/>
                <a:gd name="T19" fmla="*/ 23 h 442"/>
                <a:gd name="T20" fmla="*/ 397 w 397"/>
                <a:gd name="T21" fmla="*/ 26 h 442"/>
                <a:gd name="T22" fmla="*/ 394 w 397"/>
                <a:gd name="T23" fmla="*/ 33 h 442"/>
                <a:gd name="T24" fmla="*/ 389 w 397"/>
                <a:gd name="T25" fmla="*/ 39 h 442"/>
                <a:gd name="T26" fmla="*/ 358 w 397"/>
                <a:gd name="T27" fmla="*/ 7 h 442"/>
                <a:gd name="T28" fmla="*/ 389 w 397"/>
                <a:gd name="T29" fmla="*/ 39 h 442"/>
                <a:gd name="T30" fmla="*/ 380 w 397"/>
                <a:gd name="T31" fmla="*/ 47 h 442"/>
                <a:gd name="T32" fmla="*/ 357 w 397"/>
                <a:gd name="T33" fmla="*/ 70 h 442"/>
                <a:gd name="T34" fmla="*/ 322 w 397"/>
                <a:gd name="T35" fmla="*/ 104 h 442"/>
                <a:gd name="T36" fmla="*/ 277 w 397"/>
                <a:gd name="T37" fmla="*/ 152 h 442"/>
                <a:gd name="T38" fmla="*/ 225 w 397"/>
                <a:gd name="T39" fmla="*/ 208 h 442"/>
                <a:gd name="T40" fmla="*/ 166 w 397"/>
                <a:gd name="T41" fmla="*/ 275 h 442"/>
                <a:gd name="T42" fmla="*/ 135 w 397"/>
                <a:gd name="T43" fmla="*/ 311 h 442"/>
                <a:gd name="T44" fmla="*/ 104 w 397"/>
                <a:gd name="T45" fmla="*/ 350 h 442"/>
                <a:gd name="T46" fmla="*/ 72 w 397"/>
                <a:gd name="T47" fmla="*/ 389 h 442"/>
                <a:gd name="T48" fmla="*/ 40 w 397"/>
                <a:gd name="T49" fmla="*/ 431 h 442"/>
                <a:gd name="T50" fmla="*/ 7 w 397"/>
                <a:gd name="T51" fmla="*/ 405 h 442"/>
                <a:gd name="T52" fmla="*/ 38 w 397"/>
                <a:gd name="T53" fmla="*/ 363 h 442"/>
                <a:gd name="T54" fmla="*/ 70 w 397"/>
                <a:gd name="T55" fmla="*/ 323 h 442"/>
                <a:gd name="T56" fmla="*/ 103 w 397"/>
                <a:gd name="T57" fmla="*/ 285 h 442"/>
                <a:gd name="T58" fmla="*/ 134 w 397"/>
                <a:gd name="T59" fmla="*/ 248 h 442"/>
                <a:gd name="T60" fmla="*/ 193 w 397"/>
                <a:gd name="T61" fmla="*/ 179 h 442"/>
                <a:gd name="T62" fmla="*/ 246 w 397"/>
                <a:gd name="T63" fmla="*/ 121 h 442"/>
                <a:gd name="T64" fmla="*/ 292 w 397"/>
                <a:gd name="T65" fmla="*/ 74 h 442"/>
                <a:gd name="T66" fmla="*/ 328 w 397"/>
                <a:gd name="T67" fmla="*/ 37 h 442"/>
                <a:gd name="T68" fmla="*/ 350 w 397"/>
                <a:gd name="T69" fmla="*/ 15 h 442"/>
                <a:gd name="T70" fmla="*/ 358 w 397"/>
                <a:gd name="T71" fmla="*/ 7 h 442"/>
                <a:gd name="T72" fmla="*/ 389 w 397"/>
                <a:gd name="T73" fmla="*/ 39 h 442"/>
                <a:gd name="T74" fmla="*/ 40 w 397"/>
                <a:gd name="T75" fmla="*/ 431 h 442"/>
                <a:gd name="T76" fmla="*/ 36 w 397"/>
                <a:gd name="T77" fmla="*/ 438 h 442"/>
                <a:gd name="T78" fmla="*/ 29 w 397"/>
                <a:gd name="T79" fmla="*/ 441 h 442"/>
                <a:gd name="T80" fmla="*/ 26 w 397"/>
                <a:gd name="T81" fmla="*/ 442 h 442"/>
                <a:gd name="T82" fmla="*/ 22 w 397"/>
                <a:gd name="T83" fmla="*/ 441 h 442"/>
                <a:gd name="T84" fmla="*/ 17 w 397"/>
                <a:gd name="T85" fmla="*/ 440 h 442"/>
                <a:gd name="T86" fmla="*/ 12 w 397"/>
                <a:gd name="T87" fmla="*/ 435 h 442"/>
                <a:gd name="T88" fmla="*/ 6 w 397"/>
                <a:gd name="T89" fmla="*/ 431 h 442"/>
                <a:gd name="T90" fmla="*/ 3 w 397"/>
                <a:gd name="T91" fmla="*/ 427 h 442"/>
                <a:gd name="T92" fmla="*/ 0 w 397"/>
                <a:gd name="T93" fmla="*/ 423 h 442"/>
                <a:gd name="T94" fmla="*/ 0 w 397"/>
                <a:gd name="T95" fmla="*/ 419 h 442"/>
                <a:gd name="T96" fmla="*/ 3 w 397"/>
                <a:gd name="T97" fmla="*/ 412 h 442"/>
                <a:gd name="T98" fmla="*/ 7 w 397"/>
                <a:gd name="T99" fmla="*/ 405 h 442"/>
                <a:gd name="T100" fmla="*/ 40 w 397"/>
                <a:gd name="T101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42">
                  <a:moveTo>
                    <a:pt x="358" y="7"/>
                  </a:moveTo>
                  <a:lnTo>
                    <a:pt x="364" y="3"/>
                  </a:lnTo>
                  <a:lnTo>
                    <a:pt x="372" y="0"/>
                  </a:lnTo>
                  <a:lnTo>
                    <a:pt x="375" y="0"/>
                  </a:lnTo>
                  <a:lnTo>
                    <a:pt x="380" y="1"/>
                  </a:lnTo>
                  <a:lnTo>
                    <a:pt x="384" y="4"/>
                  </a:lnTo>
                  <a:lnTo>
                    <a:pt x="389" y="9"/>
                  </a:lnTo>
                  <a:lnTo>
                    <a:pt x="393" y="14"/>
                  </a:lnTo>
                  <a:lnTo>
                    <a:pt x="396" y="19"/>
                  </a:lnTo>
                  <a:lnTo>
                    <a:pt x="397" y="23"/>
                  </a:lnTo>
                  <a:lnTo>
                    <a:pt x="397" y="26"/>
                  </a:lnTo>
                  <a:lnTo>
                    <a:pt x="394" y="33"/>
                  </a:lnTo>
                  <a:lnTo>
                    <a:pt x="389" y="39"/>
                  </a:lnTo>
                  <a:lnTo>
                    <a:pt x="358" y="7"/>
                  </a:lnTo>
                  <a:close/>
                  <a:moveTo>
                    <a:pt x="389" y="39"/>
                  </a:moveTo>
                  <a:lnTo>
                    <a:pt x="380" y="47"/>
                  </a:lnTo>
                  <a:lnTo>
                    <a:pt x="357" y="70"/>
                  </a:lnTo>
                  <a:lnTo>
                    <a:pt x="322" y="104"/>
                  </a:lnTo>
                  <a:lnTo>
                    <a:pt x="277" y="152"/>
                  </a:lnTo>
                  <a:lnTo>
                    <a:pt x="225" y="208"/>
                  </a:lnTo>
                  <a:lnTo>
                    <a:pt x="166" y="275"/>
                  </a:lnTo>
                  <a:lnTo>
                    <a:pt x="135" y="311"/>
                  </a:lnTo>
                  <a:lnTo>
                    <a:pt x="104" y="350"/>
                  </a:lnTo>
                  <a:lnTo>
                    <a:pt x="72" y="389"/>
                  </a:lnTo>
                  <a:lnTo>
                    <a:pt x="40" y="431"/>
                  </a:lnTo>
                  <a:lnTo>
                    <a:pt x="7" y="405"/>
                  </a:lnTo>
                  <a:lnTo>
                    <a:pt x="38" y="363"/>
                  </a:lnTo>
                  <a:lnTo>
                    <a:pt x="70" y="323"/>
                  </a:lnTo>
                  <a:lnTo>
                    <a:pt x="103" y="285"/>
                  </a:lnTo>
                  <a:lnTo>
                    <a:pt x="134" y="248"/>
                  </a:lnTo>
                  <a:lnTo>
                    <a:pt x="193" y="179"/>
                  </a:lnTo>
                  <a:lnTo>
                    <a:pt x="246" y="121"/>
                  </a:lnTo>
                  <a:lnTo>
                    <a:pt x="292" y="74"/>
                  </a:lnTo>
                  <a:lnTo>
                    <a:pt x="328" y="37"/>
                  </a:lnTo>
                  <a:lnTo>
                    <a:pt x="350" y="15"/>
                  </a:lnTo>
                  <a:lnTo>
                    <a:pt x="358" y="7"/>
                  </a:lnTo>
                  <a:lnTo>
                    <a:pt x="389" y="39"/>
                  </a:lnTo>
                  <a:close/>
                  <a:moveTo>
                    <a:pt x="40" y="431"/>
                  </a:moveTo>
                  <a:lnTo>
                    <a:pt x="36" y="438"/>
                  </a:lnTo>
                  <a:lnTo>
                    <a:pt x="29" y="441"/>
                  </a:lnTo>
                  <a:lnTo>
                    <a:pt x="26" y="442"/>
                  </a:lnTo>
                  <a:lnTo>
                    <a:pt x="22" y="441"/>
                  </a:lnTo>
                  <a:lnTo>
                    <a:pt x="17" y="440"/>
                  </a:lnTo>
                  <a:lnTo>
                    <a:pt x="12" y="435"/>
                  </a:lnTo>
                  <a:lnTo>
                    <a:pt x="6" y="431"/>
                  </a:lnTo>
                  <a:lnTo>
                    <a:pt x="3" y="427"/>
                  </a:lnTo>
                  <a:lnTo>
                    <a:pt x="0" y="423"/>
                  </a:lnTo>
                  <a:lnTo>
                    <a:pt x="0" y="419"/>
                  </a:lnTo>
                  <a:lnTo>
                    <a:pt x="3" y="412"/>
                  </a:lnTo>
                  <a:lnTo>
                    <a:pt x="7" y="405"/>
                  </a:lnTo>
                  <a:lnTo>
                    <a:pt x="40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7" name="Freeform 353">
              <a:extLst>
                <a:ext uri="{FF2B5EF4-FFF2-40B4-BE49-F238E27FC236}">
                  <a16:creationId xmlns:a16="http://schemas.microsoft.com/office/drawing/2014/main" id="{95364221-24C6-404E-B45E-079D0C6A0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8" y="2570"/>
              <a:ext cx="49" cy="54"/>
            </a:xfrm>
            <a:custGeom>
              <a:avLst/>
              <a:gdLst>
                <a:gd name="T0" fmla="*/ 372 w 444"/>
                <a:gd name="T1" fmla="*/ 11 h 490"/>
                <a:gd name="T2" fmla="*/ 384 w 444"/>
                <a:gd name="T3" fmla="*/ 2 h 490"/>
                <a:gd name="T4" fmla="*/ 395 w 444"/>
                <a:gd name="T5" fmla="*/ 0 h 490"/>
                <a:gd name="T6" fmla="*/ 404 w 444"/>
                <a:gd name="T7" fmla="*/ 1 h 490"/>
                <a:gd name="T8" fmla="*/ 418 w 444"/>
                <a:gd name="T9" fmla="*/ 7 h 490"/>
                <a:gd name="T10" fmla="*/ 436 w 444"/>
                <a:gd name="T11" fmla="*/ 29 h 490"/>
                <a:gd name="T12" fmla="*/ 443 w 444"/>
                <a:gd name="T13" fmla="*/ 43 h 490"/>
                <a:gd name="T14" fmla="*/ 444 w 444"/>
                <a:gd name="T15" fmla="*/ 51 h 490"/>
                <a:gd name="T16" fmla="*/ 441 w 444"/>
                <a:gd name="T17" fmla="*/ 61 h 490"/>
                <a:gd name="T18" fmla="*/ 432 w 444"/>
                <a:gd name="T19" fmla="*/ 73 h 490"/>
                <a:gd name="T20" fmla="*/ 367 w 444"/>
                <a:gd name="T21" fmla="*/ 16 h 490"/>
                <a:gd name="T22" fmla="*/ 419 w 444"/>
                <a:gd name="T23" fmla="*/ 86 h 490"/>
                <a:gd name="T24" fmla="*/ 361 w 444"/>
                <a:gd name="T25" fmla="*/ 144 h 490"/>
                <a:gd name="T26" fmla="*/ 263 w 444"/>
                <a:gd name="T27" fmla="*/ 247 h 490"/>
                <a:gd name="T28" fmla="*/ 175 w 444"/>
                <a:gd name="T29" fmla="*/ 349 h 490"/>
                <a:gd name="T30" fmla="*/ 112 w 444"/>
                <a:gd name="T31" fmla="*/ 427 h 490"/>
                <a:gd name="T32" fmla="*/ 13 w 444"/>
                <a:gd name="T33" fmla="*/ 417 h 490"/>
                <a:gd name="T34" fmla="*/ 77 w 444"/>
                <a:gd name="T35" fmla="*/ 333 h 490"/>
                <a:gd name="T36" fmla="*/ 140 w 444"/>
                <a:gd name="T37" fmla="*/ 258 h 490"/>
                <a:gd name="T38" fmla="*/ 255 w 444"/>
                <a:gd name="T39" fmla="*/ 132 h 490"/>
                <a:gd name="T40" fmla="*/ 335 w 444"/>
                <a:gd name="T41" fmla="*/ 47 h 490"/>
                <a:gd name="T42" fmla="*/ 367 w 444"/>
                <a:gd name="T43" fmla="*/ 16 h 490"/>
                <a:gd name="T44" fmla="*/ 82 w 444"/>
                <a:gd name="T45" fmla="*/ 468 h 490"/>
                <a:gd name="T46" fmla="*/ 72 w 444"/>
                <a:gd name="T47" fmla="*/ 480 h 490"/>
                <a:gd name="T48" fmla="*/ 59 w 444"/>
                <a:gd name="T49" fmla="*/ 489 h 490"/>
                <a:gd name="T50" fmla="*/ 52 w 444"/>
                <a:gd name="T51" fmla="*/ 490 h 490"/>
                <a:gd name="T52" fmla="*/ 44 w 444"/>
                <a:gd name="T53" fmla="*/ 489 h 490"/>
                <a:gd name="T54" fmla="*/ 34 w 444"/>
                <a:gd name="T55" fmla="*/ 484 h 490"/>
                <a:gd name="T56" fmla="*/ 21 w 444"/>
                <a:gd name="T57" fmla="*/ 477 h 490"/>
                <a:gd name="T58" fmla="*/ 11 w 444"/>
                <a:gd name="T59" fmla="*/ 468 h 490"/>
                <a:gd name="T60" fmla="*/ 3 w 444"/>
                <a:gd name="T61" fmla="*/ 459 h 490"/>
                <a:gd name="T62" fmla="*/ 0 w 444"/>
                <a:gd name="T63" fmla="*/ 451 h 490"/>
                <a:gd name="T64" fmla="*/ 0 w 444"/>
                <a:gd name="T65" fmla="*/ 443 h 490"/>
                <a:gd name="T66" fmla="*/ 4 w 444"/>
                <a:gd name="T67" fmla="*/ 430 h 490"/>
                <a:gd name="T68" fmla="*/ 13 w 444"/>
                <a:gd name="T69" fmla="*/ 41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90">
                  <a:moveTo>
                    <a:pt x="367" y="16"/>
                  </a:moveTo>
                  <a:lnTo>
                    <a:pt x="372" y="11"/>
                  </a:lnTo>
                  <a:lnTo>
                    <a:pt x="379" y="5"/>
                  </a:lnTo>
                  <a:lnTo>
                    <a:pt x="384" y="2"/>
                  </a:lnTo>
                  <a:lnTo>
                    <a:pt x="392" y="0"/>
                  </a:lnTo>
                  <a:lnTo>
                    <a:pt x="395" y="0"/>
                  </a:lnTo>
                  <a:lnTo>
                    <a:pt x="400" y="0"/>
                  </a:lnTo>
                  <a:lnTo>
                    <a:pt x="404" y="1"/>
                  </a:lnTo>
                  <a:lnTo>
                    <a:pt x="409" y="2"/>
                  </a:lnTo>
                  <a:lnTo>
                    <a:pt x="418" y="7"/>
                  </a:lnTo>
                  <a:lnTo>
                    <a:pt x="428" y="17"/>
                  </a:lnTo>
                  <a:lnTo>
                    <a:pt x="436" y="29"/>
                  </a:lnTo>
                  <a:lnTo>
                    <a:pt x="442" y="37"/>
                  </a:lnTo>
                  <a:lnTo>
                    <a:pt x="443" y="43"/>
                  </a:lnTo>
                  <a:lnTo>
                    <a:pt x="444" y="47"/>
                  </a:lnTo>
                  <a:lnTo>
                    <a:pt x="444" y="51"/>
                  </a:lnTo>
                  <a:lnTo>
                    <a:pt x="444" y="54"/>
                  </a:lnTo>
                  <a:lnTo>
                    <a:pt x="441" y="61"/>
                  </a:lnTo>
                  <a:lnTo>
                    <a:pt x="438" y="67"/>
                  </a:lnTo>
                  <a:lnTo>
                    <a:pt x="432" y="73"/>
                  </a:lnTo>
                  <a:lnTo>
                    <a:pt x="426" y="78"/>
                  </a:lnTo>
                  <a:lnTo>
                    <a:pt x="367" y="16"/>
                  </a:lnTo>
                  <a:close/>
                  <a:moveTo>
                    <a:pt x="426" y="78"/>
                  </a:moveTo>
                  <a:lnTo>
                    <a:pt x="419" y="86"/>
                  </a:lnTo>
                  <a:lnTo>
                    <a:pt x="395" y="108"/>
                  </a:lnTo>
                  <a:lnTo>
                    <a:pt x="361" y="144"/>
                  </a:lnTo>
                  <a:lnTo>
                    <a:pt x="317" y="189"/>
                  </a:lnTo>
                  <a:lnTo>
                    <a:pt x="263" y="247"/>
                  </a:lnTo>
                  <a:lnTo>
                    <a:pt x="205" y="313"/>
                  </a:lnTo>
                  <a:lnTo>
                    <a:pt x="175" y="349"/>
                  </a:lnTo>
                  <a:lnTo>
                    <a:pt x="144" y="387"/>
                  </a:lnTo>
                  <a:lnTo>
                    <a:pt x="112" y="427"/>
                  </a:lnTo>
                  <a:lnTo>
                    <a:pt x="82" y="468"/>
                  </a:lnTo>
                  <a:lnTo>
                    <a:pt x="13" y="417"/>
                  </a:lnTo>
                  <a:lnTo>
                    <a:pt x="45" y="375"/>
                  </a:lnTo>
                  <a:lnTo>
                    <a:pt x="77" y="333"/>
                  </a:lnTo>
                  <a:lnTo>
                    <a:pt x="108" y="295"/>
                  </a:lnTo>
                  <a:lnTo>
                    <a:pt x="140" y="258"/>
                  </a:lnTo>
                  <a:lnTo>
                    <a:pt x="200" y="189"/>
                  </a:lnTo>
                  <a:lnTo>
                    <a:pt x="255" y="132"/>
                  </a:lnTo>
                  <a:lnTo>
                    <a:pt x="299" y="83"/>
                  </a:lnTo>
                  <a:lnTo>
                    <a:pt x="335" y="47"/>
                  </a:lnTo>
                  <a:lnTo>
                    <a:pt x="359" y="24"/>
                  </a:lnTo>
                  <a:lnTo>
                    <a:pt x="367" y="16"/>
                  </a:lnTo>
                  <a:lnTo>
                    <a:pt x="426" y="78"/>
                  </a:lnTo>
                  <a:close/>
                  <a:moveTo>
                    <a:pt x="82" y="468"/>
                  </a:moveTo>
                  <a:lnTo>
                    <a:pt x="76" y="474"/>
                  </a:lnTo>
                  <a:lnTo>
                    <a:pt x="72" y="480"/>
                  </a:lnTo>
                  <a:lnTo>
                    <a:pt x="66" y="484"/>
                  </a:lnTo>
                  <a:lnTo>
                    <a:pt x="59" y="489"/>
                  </a:lnTo>
                  <a:lnTo>
                    <a:pt x="56" y="490"/>
                  </a:lnTo>
                  <a:lnTo>
                    <a:pt x="52" y="490"/>
                  </a:lnTo>
                  <a:lnTo>
                    <a:pt x="48" y="490"/>
                  </a:lnTo>
                  <a:lnTo>
                    <a:pt x="44" y="489"/>
                  </a:lnTo>
                  <a:lnTo>
                    <a:pt x="38" y="488"/>
                  </a:lnTo>
                  <a:lnTo>
                    <a:pt x="34" y="484"/>
                  </a:lnTo>
                  <a:lnTo>
                    <a:pt x="28" y="481"/>
                  </a:lnTo>
                  <a:lnTo>
                    <a:pt x="21" y="477"/>
                  </a:lnTo>
                  <a:lnTo>
                    <a:pt x="15" y="472"/>
                  </a:lnTo>
                  <a:lnTo>
                    <a:pt x="11" y="468"/>
                  </a:lnTo>
                  <a:lnTo>
                    <a:pt x="6" y="463"/>
                  </a:lnTo>
                  <a:lnTo>
                    <a:pt x="3" y="459"/>
                  </a:lnTo>
                  <a:lnTo>
                    <a:pt x="1" y="454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4" y="430"/>
                  </a:lnTo>
                  <a:lnTo>
                    <a:pt x="7" y="423"/>
                  </a:lnTo>
                  <a:lnTo>
                    <a:pt x="13" y="417"/>
                  </a:lnTo>
                  <a:lnTo>
                    <a:pt x="82" y="4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8" name="Freeform 354">
              <a:extLst>
                <a:ext uri="{FF2B5EF4-FFF2-40B4-BE49-F238E27FC236}">
                  <a16:creationId xmlns:a16="http://schemas.microsoft.com/office/drawing/2014/main" id="{F10F8BFA-7D01-4C5E-9316-86B37C1208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0" y="2572"/>
              <a:ext cx="44" cy="50"/>
            </a:xfrm>
            <a:custGeom>
              <a:avLst/>
              <a:gdLst>
                <a:gd name="T0" fmla="*/ 358 w 398"/>
                <a:gd name="T1" fmla="*/ 9 h 442"/>
                <a:gd name="T2" fmla="*/ 365 w 398"/>
                <a:gd name="T3" fmla="*/ 3 h 442"/>
                <a:gd name="T4" fmla="*/ 371 w 398"/>
                <a:gd name="T5" fmla="*/ 0 h 442"/>
                <a:gd name="T6" fmla="*/ 375 w 398"/>
                <a:gd name="T7" fmla="*/ 0 h 442"/>
                <a:gd name="T8" fmla="*/ 380 w 398"/>
                <a:gd name="T9" fmla="*/ 1 h 442"/>
                <a:gd name="T10" fmla="*/ 385 w 398"/>
                <a:gd name="T11" fmla="*/ 4 h 442"/>
                <a:gd name="T12" fmla="*/ 389 w 398"/>
                <a:gd name="T13" fmla="*/ 9 h 442"/>
                <a:gd name="T14" fmla="*/ 393 w 398"/>
                <a:gd name="T15" fmla="*/ 14 h 442"/>
                <a:gd name="T16" fmla="*/ 397 w 398"/>
                <a:gd name="T17" fmla="*/ 20 h 442"/>
                <a:gd name="T18" fmla="*/ 398 w 398"/>
                <a:gd name="T19" fmla="*/ 24 h 442"/>
                <a:gd name="T20" fmla="*/ 398 w 398"/>
                <a:gd name="T21" fmla="*/ 28 h 442"/>
                <a:gd name="T22" fmla="*/ 395 w 398"/>
                <a:gd name="T23" fmla="*/ 34 h 442"/>
                <a:gd name="T24" fmla="*/ 389 w 398"/>
                <a:gd name="T25" fmla="*/ 40 h 442"/>
                <a:gd name="T26" fmla="*/ 358 w 398"/>
                <a:gd name="T27" fmla="*/ 9 h 442"/>
                <a:gd name="T28" fmla="*/ 389 w 398"/>
                <a:gd name="T29" fmla="*/ 40 h 442"/>
                <a:gd name="T30" fmla="*/ 380 w 398"/>
                <a:gd name="T31" fmla="*/ 48 h 442"/>
                <a:gd name="T32" fmla="*/ 357 w 398"/>
                <a:gd name="T33" fmla="*/ 70 h 442"/>
                <a:gd name="T34" fmla="*/ 322 w 398"/>
                <a:gd name="T35" fmla="*/ 104 h 442"/>
                <a:gd name="T36" fmla="*/ 277 w 398"/>
                <a:gd name="T37" fmla="*/ 152 h 442"/>
                <a:gd name="T38" fmla="*/ 225 w 398"/>
                <a:gd name="T39" fmla="*/ 210 h 442"/>
                <a:gd name="T40" fmla="*/ 166 w 398"/>
                <a:gd name="T41" fmla="*/ 276 h 442"/>
                <a:gd name="T42" fmla="*/ 135 w 398"/>
                <a:gd name="T43" fmla="*/ 313 h 442"/>
                <a:gd name="T44" fmla="*/ 105 w 398"/>
                <a:gd name="T45" fmla="*/ 350 h 442"/>
                <a:gd name="T46" fmla="*/ 72 w 398"/>
                <a:gd name="T47" fmla="*/ 391 h 442"/>
                <a:gd name="T48" fmla="*/ 41 w 398"/>
                <a:gd name="T49" fmla="*/ 432 h 442"/>
                <a:gd name="T50" fmla="*/ 8 w 398"/>
                <a:gd name="T51" fmla="*/ 407 h 442"/>
                <a:gd name="T52" fmla="*/ 39 w 398"/>
                <a:gd name="T53" fmla="*/ 364 h 442"/>
                <a:gd name="T54" fmla="*/ 71 w 398"/>
                <a:gd name="T55" fmla="*/ 324 h 442"/>
                <a:gd name="T56" fmla="*/ 103 w 398"/>
                <a:gd name="T57" fmla="*/ 286 h 442"/>
                <a:gd name="T58" fmla="*/ 134 w 398"/>
                <a:gd name="T59" fmla="*/ 248 h 442"/>
                <a:gd name="T60" fmla="*/ 194 w 398"/>
                <a:gd name="T61" fmla="*/ 181 h 442"/>
                <a:gd name="T62" fmla="*/ 246 w 398"/>
                <a:gd name="T63" fmla="*/ 123 h 442"/>
                <a:gd name="T64" fmla="*/ 293 w 398"/>
                <a:gd name="T65" fmla="*/ 74 h 442"/>
                <a:gd name="T66" fmla="*/ 328 w 398"/>
                <a:gd name="T67" fmla="*/ 40 h 442"/>
                <a:gd name="T68" fmla="*/ 350 w 398"/>
                <a:gd name="T69" fmla="*/ 18 h 442"/>
                <a:gd name="T70" fmla="*/ 358 w 398"/>
                <a:gd name="T71" fmla="*/ 9 h 442"/>
                <a:gd name="T72" fmla="*/ 389 w 398"/>
                <a:gd name="T73" fmla="*/ 40 h 442"/>
                <a:gd name="T74" fmla="*/ 41 w 398"/>
                <a:gd name="T75" fmla="*/ 432 h 442"/>
                <a:gd name="T76" fmla="*/ 36 w 398"/>
                <a:gd name="T77" fmla="*/ 438 h 442"/>
                <a:gd name="T78" fmla="*/ 30 w 398"/>
                <a:gd name="T79" fmla="*/ 442 h 442"/>
                <a:gd name="T80" fmla="*/ 26 w 398"/>
                <a:gd name="T81" fmla="*/ 442 h 442"/>
                <a:gd name="T82" fmla="*/ 22 w 398"/>
                <a:gd name="T83" fmla="*/ 442 h 442"/>
                <a:gd name="T84" fmla="*/ 18 w 398"/>
                <a:gd name="T85" fmla="*/ 440 h 442"/>
                <a:gd name="T86" fmla="*/ 12 w 398"/>
                <a:gd name="T87" fmla="*/ 436 h 442"/>
                <a:gd name="T88" fmla="*/ 6 w 398"/>
                <a:gd name="T89" fmla="*/ 431 h 442"/>
                <a:gd name="T90" fmla="*/ 3 w 398"/>
                <a:gd name="T91" fmla="*/ 428 h 442"/>
                <a:gd name="T92" fmla="*/ 0 w 398"/>
                <a:gd name="T93" fmla="*/ 424 h 442"/>
                <a:gd name="T94" fmla="*/ 0 w 398"/>
                <a:gd name="T95" fmla="*/ 420 h 442"/>
                <a:gd name="T96" fmla="*/ 3 w 398"/>
                <a:gd name="T97" fmla="*/ 412 h 442"/>
                <a:gd name="T98" fmla="*/ 8 w 398"/>
                <a:gd name="T99" fmla="*/ 407 h 442"/>
                <a:gd name="T100" fmla="*/ 41 w 398"/>
                <a:gd name="T101" fmla="*/ 43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442">
                  <a:moveTo>
                    <a:pt x="358" y="9"/>
                  </a:moveTo>
                  <a:lnTo>
                    <a:pt x="365" y="3"/>
                  </a:lnTo>
                  <a:lnTo>
                    <a:pt x="371" y="0"/>
                  </a:lnTo>
                  <a:lnTo>
                    <a:pt x="375" y="0"/>
                  </a:lnTo>
                  <a:lnTo>
                    <a:pt x="380" y="1"/>
                  </a:lnTo>
                  <a:lnTo>
                    <a:pt x="385" y="4"/>
                  </a:lnTo>
                  <a:lnTo>
                    <a:pt x="389" y="9"/>
                  </a:lnTo>
                  <a:lnTo>
                    <a:pt x="393" y="14"/>
                  </a:lnTo>
                  <a:lnTo>
                    <a:pt x="397" y="20"/>
                  </a:lnTo>
                  <a:lnTo>
                    <a:pt x="398" y="24"/>
                  </a:lnTo>
                  <a:lnTo>
                    <a:pt x="398" y="28"/>
                  </a:lnTo>
                  <a:lnTo>
                    <a:pt x="395" y="34"/>
                  </a:lnTo>
                  <a:lnTo>
                    <a:pt x="389" y="40"/>
                  </a:lnTo>
                  <a:lnTo>
                    <a:pt x="358" y="9"/>
                  </a:lnTo>
                  <a:close/>
                  <a:moveTo>
                    <a:pt x="389" y="40"/>
                  </a:moveTo>
                  <a:lnTo>
                    <a:pt x="380" y="48"/>
                  </a:lnTo>
                  <a:lnTo>
                    <a:pt x="357" y="70"/>
                  </a:lnTo>
                  <a:lnTo>
                    <a:pt x="322" y="104"/>
                  </a:lnTo>
                  <a:lnTo>
                    <a:pt x="277" y="152"/>
                  </a:lnTo>
                  <a:lnTo>
                    <a:pt x="225" y="210"/>
                  </a:lnTo>
                  <a:lnTo>
                    <a:pt x="166" y="276"/>
                  </a:lnTo>
                  <a:lnTo>
                    <a:pt x="135" y="313"/>
                  </a:lnTo>
                  <a:lnTo>
                    <a:pt x="105" y="350"/>
                  </a:lnTo>
                  <a:lnTo>
                    <a:pt x="72" y="391"/>
                  </a:lnTo>
                  <a:lnTo>
                    <a:pt x="41" y="432"/>
                  </a:lnTo>
                  <a:lnTo>
                    <a:pt x="8" y="407"/>
                  </a:lnTo>
                  <a:lnTo>
                    <a:pt x="39" y="364"/>
                  </a:lnTo>
                  <a:lnTo>
                    <a:pt x="71" y="324"/>
                  </a:lnTo>
                  <a:lnTo>
                    <a:pt x="103" y="286"/>
                  </a:lnTo>
                  <a:lnTo>
                    <a:pt x="134" y="248"/>
                  </a:lnTo>
                  <a:lnTo>
                    <a:pt x="194" y="181"/>
                  </a:lnTo>
                  <a:lnTo>
                    <a:pt x="246" y="123"/>
                  </a:lnTo>
                  <a:lnTo>
                    <a:pt x="293" y="74"/>
                  </a:lnTo>
                  <a:lnTo>
                    <a:pt x="328" y="40"/>
                  </a:lnTo>
                  <a:lnTo>
                    <a:pt x="350" y="18"/>
                  </a:lnTo>
                  <a:lnTo>
                    <a:pt x="358" y="9"/>
                  </a:lnTo>
                  <a:lnTo>
                    <a:pt x="389" y="40"/>
                  </a:lnTo>
                  <a:close/>
                  <a:moveTo>
                    <a:pt x="41" y="432"/>
                  </a:moveTo>
                  <a:lnTo>
                    <a:pt x="36" y="438"/>
                  </a:lnTo>
                  <a:lnTo>
                    <a:pt x="30" y="442"/>
                  </a:lnTo>
                  <a:lnTo>
                    <a:pt x="26" y="442"/>
                  </a:lnTo>
                  <a:lnTo>
                    <a:pt x="22" y="442"/>
                  </a:lnTo>
                  <a:lnTo>
                    <a:pt x="18" y="440"/>
                  </a:lnTo>
                  <a:lnTo>
                    <a:pt x="12" y="436"/>
                  </a:lnTo>
                  <a:lnTo>
                    <a:pt x="6" y="431"/>
                  </a:lnTo>
                  <a:lnTo>
                    <a:pt x="3" y="428"/>
                  </a:lnTo>
                  <a:lnTo>
                    <a:pt x="0" y="424"/>
                  </a:lnTo>
                  <a:lnTo>
                    <a:pt x="0" y="420"/>
                  </a:lnTo>
                  <a:lnTo>
                    <a:pt x="3" y="412"/>
                  </a:lnTo>
                  <a:lnTo>
                    <a:pt x="8" y="407"/>
                  </a:lnTo>
                  <a:lnTo>
                    <a:pt x="41" y="43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79" name="Freeform 355">
              <a:extLst>
                <a:ext uri="{FF2B5EF4-FFF2-40B4-BE49-F238E27FC236}">
                  <a16:creationId xmlns:a16="http://schemas.microsoft.com/office/drawing/2014/main" id="{172E501E-B42E-450C-A84F-8FBC93C54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2" y="2557"/>
              <a:ext cx="50" cy="55"/>
            </a:xfrm>
            <a:custGeom>
              <a:avLst/>
              <a:gdLst>
                <a:gd name="T0" fmla="*/ 374 w 445"/>
                <a:gd name="T1" fmla="*/ 11 h 490"/>
                <a:gd name="T2" fmla="*/ 386 w 445"/>
                <a:gd name="T3" fmla="*/ 2 h 490"/>
                <a:gd name="T4" fmla="*/ 396 w 445"/>
                <a:gd name="T5" fmla="*/ 0 h 490"/>
                <a:gd name="T6" fmla="*/ 405 w 445"/>
                <a:gd name="T7" fmla="*/ 1 h 490"/>
                <a:gd name="T8" fmla="*/ 418 w 445"/>
                <a:gd name="T9" fmla="*/ 8 h 490"/>
                <a:gd name="T10" fmla="*/ 437 w 445"/>
                <a:gd name="T11" fmla="*/ 28 h 490"/>
                <a:gd name="T12" fmla="*/ 443 w 445"/>
                <a:gd name="T13" fmla="*/ 43 h 490"/>
                <a:gd name="T14" fmla="*/ 445 w 445"/>
                <a:gd name="T15" fmla="*/ 51 h 490"/>
                <a:gd name="T16" fmla="*/ 441 w 445"/>
                <a:gd name="T17" fmla="*/ 61 h 490"/>
                <a:gd name="T18" fmla="*/ 432 w 445"/>
                <a:gd name="T19" fmla="*/ 74 h 490"/>
                <a:gd name="T20" fmla="*/ 367 w 445"/>
                <a:gd name="T21" fmla="*/ 16 h 490"/>
                <a:gd name="T22" fmla="*/ 419 w 445"/>
                <a:gd name="T23" fmla="*/ 86 h 490"/>
                <a:gd name="T24" fmla="*/ 361 w 445"/>
                <a:gd name="T25" fmla="*/ 143 h 490"/>
                <a:gd name="T26" fmla="*/ 264 w 445"/>
                <a:gd name="T27" fmla="*/ 248 h 490"/>
                <a:gd name="T28" fmla="*/ 175 w 445"/>
                <a:gd name="T29" fmla="*/ 350 h 490"/>
                <a:gd name="T30" fmla="*/ 113 w 445"/>
                <a:gd name="T31" fmla="*/ 428 h 490"/>
                <a:gd name="T32" fmla="*/ 13 w 445"/>
                <a:gd name="T33" fmla="*/ 417 h 490"/>
                <a:gd name="T34" fmla="*/ 78 w 445"/>
                <a:gd name="T35" fmla="*/ 334 h 490"/>
                <a:gd name="T36" fmla="*/ 141 w 445"/>
                <a:gd name="T37" fmla="*/ 258 h 490"/>
                <a:gd name="T38" fmla="*/ 255 w 445"/>
                <a:gd name="T39" fmla="*/ 130 h 490"/>
                <a:gd name="T40" fmla="*/ 336 w 445"/>
                <a:gd name="T41" fmla="*/ 46 h 490"/>
                <a:gd name="T42" fmla="*/ 367 w 445"/>
                <a:gd name="T43" fmla="*/ 16 h 490"/>
                <a:gd name="T44" fmla="*/ 82 w 445"/>
                <a:gd name="T45" fmla="*/ 468 h 490"/>
                <a:gd name="T46" fmla="*/ 72 w 445"/>
                <a:gd name="T47" fmla="*/ 480 h 490"/>
                <a:gd name="T48" fmla="*/ 60 w 445"/>
                <a:gd name="T49" fmla="*/ 489 h 490"/>
                <a:gd name="T50" fmla="*/ 52 w 445"/>
                <a:gd name="T51" fmla="*/ 490 h 490"/>
                <a:gd name="T52" fmla="*/ 44 w 445"/>
                <a:gd name="T53" fmla="*/ 489 h 490"/>
                <a:gd name="T54" fmla="*/ 34 w 445"/>
                <a:gd name="T55" fmla="*/ 484 h 490"/>
                <a:gd name="T56" fmla="*/ 21 w 445"/>
                <a:gd name="T57" fmla="*/ 476 h 490"/>
                <a:gd name="T58" fmla="*/ 11 w 445"/>
                <a:gd name="T59" fmla="*/ 468 h 490"/>
                <a:gd name="T60" fmla="*/ 3 w 445"/>
                <a:gd name="T61" fmla="*/ 459 h 490"/>
                <a:gd name="T62" fmla="*/ 0 w 445"/>
                <a:gd name="T63" fmla="*/ 451 h 490"/>
                <a:gd name="T64" fmla="*/ 0 w 445"/>
                <a:gd name="T65" fmla="*/ 444 h 490"/>
                <a:gd name="T66" fmla="*/ 4 w 445"/>
                <a:gd name="T67" fmla="*/ 430 h 490"/>
                <a:gd name="T68" fmla="*/ 13 w 445"/>
                <a:gd name="T69" fmla="*/ 41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5" h="490">
                  <a:moveTo>
                    <a:pt x="367" y="16"/>
                  </a:moveTo>
                  <a:lnTo>
                    <a:pt x="374" y="11"/>
                  </a:lnTo>
                  <a:lnTo>
                    <a:pt x="379" y="6"/>
                  </a:lnTo>
                  <a:lnTo>
                    <a:pt x="386" y="2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5" y="1"/>
                  </a:lnTo>
                  <a:lnTo>
                    <a:pt x="409" y="3"/>
                  </a:lnTo>
                  <a:lnTo>
                    <a:pt x="418" y="8"/>
                  </a:lnTo>
                  <a:lnTo>
                    <a:pt x="428" y="17"/>
                  </a:lnTo>
                  <a:lnTo>
                    <a:pt x="437" y="28"/>
                  </a:lnTo>
                  <a:lnTo>
                    <a:pt x="442" y="38"/>
                  </a:lnTo>
                  <a:lnTo>
                    <a:pt x="443" y="43"/>
                  </a:lnTo>
                  <a:lnTo>
                    <a:pt x="445" y="46"/>
                  </a:lnTo>
                  <a:lnTo>
                    <a:pt x="445" y="51"/>
                  </a:lnTo>
                  <a:lnTo>
                    <a:pt x="445" y="54"/>
                  </a:lnTo>
                  <a:lnTo>
                    <a:pt x="441" y="61"/>
                  </a:lnTo>
                  <a:lnTo>
                    <a:pt x="438" y="67"/>
                  </a:lnTo>
                  <a:lnTo>
                    <a:pt x="432" y="74"/>
                  </a:lnTo>
                  <a:lnTo>
                    <a:pt x="427" y="79"/>
                  </a:lnTo>
                  <a:lnTo>
                    <a:pt x="367" y="16"/>
                  </a:lnTo>
                  <a:close/>
                  <a:moveTo>
                    <a:pt x="427" y="79"/>
                  </a:moveTo>
                  <a:lnTo>
                    <a:pt x="419" y="86"/>
                  </a:lnTo>
                  <a:lnTo>
                    <a:pt x="396" y="108"/>
                  </a:lnTo>
                  <a:lnTo>
                    <a:pt x="361" y="143"/>
                  </a:lnTo>
                  <a:lnTo>
                    <a:pt x="317" y="190"/>
                  </a:lnTo>
                  <a:lnTo>
                    <a:pt x="264" y="248"/>
                  </a:lnTo>
                  <a:lnTo>
                    <a:pt x="205" y="313"/>
                  </a:lnTo>
                  <a:lnTo>
                    <a:pt x="175" y="350"/>
                  </a:lnTo>
                  <a:lnTo>
                    <a:pt x="144" y="388"/>
                  </a:lnTo>
                  <a:lnTo>
                    <a:pt x="113" y="428"/>
                  </a:lnTo>
                  <a:lnTo>
                    <a:pt x="82" y="468"/>
                  </a:lnTo>
                  <a:lnTo>
                    <a:pt x="13" y="417"/>
                  </a:lnTo>
                  <a:lnTo>
                    <a:pt x="45" y="374"/>
                  </a:lnTo>
                  <a:lnTo>
                    <a:pt x="78" y="334"/>
                  </a:lnTo>
                  <a:lnTo>
                    <a:pt x="109" y="295"/>
                  </a:lnTo>
                  <a:lnTo>
                    <a:pt x="141" y="258"/>
                  </a:lnTo>
                  <a:lnTo>
                    <a:pt x="201" y="189"/>
                  </a:lnTo>
                  <a:lnTo>
                    <a:pt x="255" y="130"/>
                  </a:lnTo>
                  <a:lnTo>
                    <a:pt x="300" y="83"/>
                  </a:lnTo>
                  <a:lnTo>
                    <a:pt x="336" y="46"/>
                  </a:lnTo>
                  <a:lnTo>
                    <a:pt x="359" y="24"/>
                  </a:lnTo>
                  <a:lnTo>
                    <a:pt x="367" y="16"/>
                  </a:lnTo>
                  <a:lnTo>
                    <a:pt x="427" y="79"/>
                  </a:lnTo>
                  <a:close/>
                  <a:moveTo>
                    <a:pt x="82" y="468"/>
                  </a:moveTo>
                  <a:lnTo>
                    <a:pt x="76" y="474"/>
                  </a:lnTo>
                  <a:lnTo>
                    <a:pt x="72" y="480"/>
                  </a:lnTo>
                  <a:lnTo>
                    <a:pt x="66" y="485"/>
                  </a:lnTo>
                  <a:lnTo>
                    <a:pt x="60" y="489"/>
                  </a:lnTo>
                  <a:lnTo>
                    <a:pt x="56" y="490"/>
                  </a:lnTo>
                  <a:lnTo>
                    <a:pt x="52" y="490"/>
                  </a:lnTo>
                  <a:lnTo>
                    <a:pt x="49" y="490"/>
                  </a:lnTo>
                  <a:lnTo>
                    <a:pt x="44" y="489"/>
                  </a:lnTo>
                  <a:lnTo>
                    <a:pt x="39" y="486"/>
                  </a:lnTo>
                  <a:lnTo>
                    <a:pt x="34" y="484"/>
                  </a:lnTo>
                  <a:lnTo>
                    <a:pt x="28" y="481"/>
                  </a:lnTo>
                  <a:lnTo>
                    <a:pt x="21" y="476"/>
                  </a:lnTo>
                  <a:lnTo>
                    <a:pt x="16" y="472"/>
                  </a:lnTo>
                  <a:lnTo>
                    <a:pt x="11" y="468"/>
                  </a:lnTo>
                  <a:lnTo>
                    <a:pt x="7" y="463"/>
                  </a:lnTo>
                  <a:lnTo>
                    <a:pt x="3" y="459"/>
                  </a:lnTo>
                  <a:lnTo>
                    <a:pt x="2" y="455"/>
                  </a:lnTo>
                  <a:lnTo>
                    <a:pt x="0" y="451"/>
                  </a:lnTo>
                  <a:lnTo>
                    <a:pt x="0" y="448"/>
                  </a:lnTo>
                  <a:lnTo>
                    <a:pt x="0" y="444"/>
                  </a:lnTo>
                  <a:lnTo>
                    <a:pt x="1" y="436"/>
                  </a:lnTo>
                  <a:lnTo>
                    <a:pt x="4" y="430"/>
                  </a:lnTo>
                  <a:lnTo>
                    <a:pt x="8" y="424"/>
                  </a:lnTo>
                  <a:lnTo>
                    <a:pt x="13" y="417"/>
                  </a:lnTo>
                  <a:lnTo>
                    <a:pt x="82" y="4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0" name="Freeform 356">
              <a:extLst>
                <a:ext uri="{FF2B5EF4-FFF2-40B4-BE49-F238E27FC236}">
                  <a16:creationId xmlns:a16="http://schemas.microsoft.com/office/drawing/2014/main" id="{D4BFDF9A-A660-4B50-92A8-948503B64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5" y="2560"/>
              <a:ext cx="44" cy="49"/>
            </a:xfrm>
            <a:custGeom>
              <a:avLst/>
              <a:gdLst>
                <a:gd name="T0" fmla="*/ 358 w 398"/>
                <a:gd name="T1" fmla="*/ 8 h 442"/>
                <a:gd name="T2" fmla="*/ 365 w 398"/>
                <a:gd name="T3" fmla="*/ 2 h 442"/>
                <a:gd name="T4" fmla="*/ 372 w 398"/>
                <a:gd name="T5" fmla="*/ 0 h 442"/>
                <a:gd name="T6" fmla="*/ 375 w 398"/>
                <a:gd name="T7" fmla="*/ 0 h 442"/>
                <a:gd name="T8" fmla="*/ 379 w 398"/>
                <a:gd name="T9" fmla="*/ 1 h 442"/>
                <a:gd name="T10" fmla="*/ 385 w 398"/>
                <a:gd name="T11" fmla="*/ 3 h 442"/>
                <a:gd name="T12" fmla="*/ 389 w 398"/>
                <a:gd name="T13" fmla="*/ 9 h 442"/>
                <a:gd name="T14" fmla="*/ 395 w 398"/>
                <a:gd name="T15" fmla="*/ 14 h 442"/>
                <a:gd name="T16" fmla="*/ 397 w 398"/>
                <a:gd name="T17" fmla="*/ 19 h 442"/>
                <a:gd name="T18" fmla="*/ 398 w 398"/>
                <a:gd name="T19" fmla="*/ 23 h 442"/>
                <a:gd name="T20" fmla="*/ 398 w 398"/>
                <a:gd name="T21" fmla="*/ 27 h 442"/>
                <a:gd name="T22" fmla="*/ 395 w 398"/>
                <a:gd name="T23" fmla="*/ 33 h 442"/>
                <a:gd name="T24" fmla="*/ 389 w 398"/>
                <a:gd name="T25" fmla="*/ 40 h 442"/>
                <a:gd name="T26" fmla="*/ 358 w 398"/>
                <a:gd name="T27" fmla="*/ 8 h 442"/>
                <a:gd name="T28" fmla="*/ 389 w 398"/>
                <a:gd name="T29" fmla="*/ 40 h 442"/>
                <a:gd name="T30" fmla="*/ 382 w 398"/>
                <a:gd name="T31" fmla="*/ 48 h 442"/>
                <a:gd name="T32" fmla="*/ 357 w 398"/>
                <a:gd name="T33" fmla="*/ 69 h 442"/>
                <a:gd name="T34" fmla="*/ 323 w 398"/>
                <a:gd name="T35" fmla="*/ 104 h 442"/>
                <a:gd name="T36" fmla="*/ 277 w 398"/>
                <a:gd name="T37" fmla="*/ 152 h 442"/>
                <a:gd name="T38" fmla="*/ 225 w 398"/>
                <a:gd name="T39" fmla="*/ 209 h 442"/>
                <a:gd name="T40" fmla="*/ 167 w 398"/>
                <a:gd name="T41" fmla="*/ 275 h 442"/>
                <a:gd name="T42" fmla="*/ 135 w 398"/>
                <a:gd name="T43" fmla="*/ 313 h 442"/>
                <a:gd name="T44" fmla="*/ 106 w 398"/>
                <a:gd name="T45" fmla="*/ 350 h 442"/>
                <a:gd name="T46" fmla="*/ 72 w 398"/>
                <a:gd name="T47" fmla="*/ 389 h 442"/>
                <a:gd name="T48" fmla="*/ 41 w 398"/>
                <a:gd name="T49" fmla="*/ 431 h 442"/>
                <a:gd name="T50" fmla="*/ 8 w 398"/>
                <a:gd name="T51" fmla="*/ 406 h 442"/>
                <a:gd name="T52" fmla="*/ 39 w 398"/>
                <a:gd name="T53" fmla="*/ 364 h 442"/>
                <a:gd name="T54" fmla="*/ 71 w 398"/>
                <a:gd name="T55" fmla="*/ 324 h 442"/>
                <a:gd name="T56" fmla="*/ 103 w 398"/>
                <a:gd name="T57" fmla="*/ 284 h 442"/>
                <a:gd name="T58" fmla="*/ 134 w 398"/>
                <a:gd name="T59" fmla="*/ 248 h 442"/>
                <a:gd name="T60" fmla="*/ 194 w 398"/>
                <a:gd name="T61" fmla="*/ 180 h 442"/>
                <a:gd name="T62" fmla="*/ 246 w 398"/>
                <a:gd name="T63" fmla="*/ 121 h 442"/>
                <a:gd name="T64" fmla="*/ 293 w 398"/>
                <a:gd name="T65" fmla="*/ 74 h 442"/>
                <a:gd name="T66" fmla="*/ 328 w 398"/>
                <a:gd name="T67" fmla="*/ 39 h 442"/>
                <a:gd name="T68" fmla="*/ 351 w 398"/>
                <a:gd name="T69" fmla="*/ 16 h 442"/>
                <a:gd name="T70" fmla="*/ 358 w 398"/>
                <a:gd name="T71" fmla="*/ 8 h 442"/>
                <a:gd name="T72" fmla="*/ 389 w 398"/>
                <a:gd name="T73" fmla="*/ 40 h 442"/>
                <a:gd name="T74" fmla="*/ 41 w 398"/>
                <a:gd name="T75" fmla="*/ 431 h 442"/>
                <a:gd name="T76" fmla="*/ 37 w 398"/>
                <a:gd name="T77" fmla="*/ 438 h 442"/>
                <a:gd name="T78" fmla="*/ 31 w 398"/>
                <a:gd name="T79" fmla="*/ 441 h 442"/>
                <a:gd name="T80" fmla="*/ 27 w 398"/>
                <a:gd name="T81" fmla="*/ 442 h 442"/>
                <a:gd name="T82" fmla="*/ 22 w 398"/>
                <a:gd name="T83" fmla="*/ 441 h 442"/>
                <a:gd name="T84" fmla="*/ 18 w 398"/>
                <a:gd name="T85" fmla="*/ 439 h 442"/>
                <a:gd name="T86" fmla="*/ 12 w 398"/>
                <a:gd name="T87" fmla="*/ 436 h 442"/>
                <a:gd name="T88" fmla="*/ 7 w 398"/>
                <a:gd name="T89" fmla="*/ 431 h 442"/>
                <a:gd name="T90" fmla="*/ 2 w 398"/>
                <a:gd name="T91" fmla="*/ 427 h 442"/>
                <a:gd name="T92" fmla="*/ 0 w 398"/>
                <a:gd name="T93" fmla="*/ 422 h 442"/>
                <a:gd name="T94" fmla="*/ 0 w 398"/>
                <a:gd name="T95" fmla="*/ 419 h 442"/>
                <a:gd name="T96" fmla="*/ 2 w 398"/>
                <a:gd name="T97" fmla="*/ 412 h 442"/>
                <a:gd name="T98" fmla="*/ 8 w 398"/>
                <a:gd name="T99" fmla="*/ 406 h 442"/>
                <a:gd name="T100" fmla="*/ 41 w 398"/>
                <a:gd name="T101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442">
                  <a:moveTo>
                    <a:pt x="358" y="8"/>
                  </a:moveTo>
                  <a:lnTo>
                    <a:pt x="365" y="2"/>
                  </a:lnTo>
                  <a:lnTo>
                    <a:pt x="372" y="0"/>
                  </a:lnTo>
                  <a:lnTo>
                    <a:pt x="375" y="0"/>
                  </a:lnTo>
                  <a:lnTo>
                    <a:pt x="379" y="1"/>
                  </a:lnTo>
                  <a:lnTo>
                    <a:pt x="385" y="3"/>
                  </a:lnTo>
                  <a:lnTo>
                    <a:pt x="389" y="9"/>
                  </a:lnTo>
                  <a:lnTo>
                    <a:pt x="395" y="14"/>
                  </a:lnTo>
                  <a:lnTo>
                    <a:pt x="397" y="19"/>
                  </a:lnTo>
                  <a:lnTo>
                    <a:pt x="398" y="23"/>
                  </a:lnTo>
                  <a:lnTo>
                    <a:pt x="398" y="27"/>
                  </a:lnTo>
                  <a:lnTo>
                    <a:pt x="395" y="33"/>
                  </a:lnTo>
                  <a:lnTo>
                    <a:pt x="389" y="40"/>
                  </a:lnTo>
                  <a:lnTo>
                    <a:pt x="358" y="8"/>
                  </a:lnTo>
                  <a:close/>
                  <a:moveTo>
                    <a:pt x="389" y="40"/>
                  </a:moveTo>
                  <a:lnTo>
                    <a:pt x="382" y="48"/>
                  </a:lnTo>
                  <a:lnTo>
                    <a:pt x="357" y="69"/>
                  </a:lnTo>
                  <a:lnTo>
                    <a:pt x="323" y="104"/>
                  </a:lnTo>
                  <a:lnTo>
                    <a:pt x="277" y="152"/>
                  </a:lnTo>
                  <a:lnTo>
                    <a:pt x="225" y="209"/>
                  </a:lnTo>
                  <a:lnTo>
                    <a:pt x="167" y="275"/>
                  </a:lnTo>
                  <a:lnTo>
                    <a:pt x="135" y="313"/>
                  </a:lnTo>
                  <a:lnTo>
                    <a:pt x="106" y="350"/>
                  </a:lnTo>
                  <a:lnTo>
                    <a:pt x="72" y="389"/>
                  </a:lnTo>
                  <a:lnTo>
                    <a:pt x="41" y="431"/>
                  </a:lnTo>
                  <a:lnTo>
                    <a:pt x="8" y="406"/>
                  </a:lnTo>
                  <a:lnTo>
                    <a:pt x="39" y="364"/>
                  </a:lnTo>
                  <a:lnTo>
                    <a:pt x="71" y="324"/>
                  </a:lnTo>
                  <a:lnTo>
                    <a:pt x="103" y="284"/>
                  </a:lnTo>
                  <a:lnTo>
                    <a:pt x="134" y="248"/>
                  </a:lnTo>
                  <a:lnTo>
                    <a:pt x="194" y="180"/>
                  </a:lnTo>
                  <a:lnTo>
                    <a:pt x="246" y="121"/>
                  </a:lnTo>
                  <a:lnTo>
                    <a:pt x="293" y="74"/>
                  </a:lnTo>
                  <a:lnTo>
                    <a:pt x="328" y="39"/>
                  </a:lnTo>
                  <a:lnTo>
                    <a:pt x="351" y="16"/>
                  </a:lnTo>
                  <a:lnTo>
                    <a:pt x="358" y="8"/>
                  </a:lnTo>
                  <a:lnTo>
                    <a:pt x="389" y="40"/>
                  </a:lnTo>
                  <a:close/>
                  <a:moveTo>
                    <a:pt x="41" y="431"/>
                  </a:moveTo>
                  <a:lnTo>
                    <a:pt x="37" y="438"/>
                  </a:lnTo>
                  <a:lnTo>
                    <a:pt x="31" y="441"/>
                  </a:lnTo>
                  <a:lnTo>
                    <a:pt x="27" y="442"/>
                  </a:lnTo>
                  <a:lnTo>
                    <a:pt x="22" y="441"/>
                  </a:lnTo>
                  <a:lnTo>
                    <a:pt x="18" y="439"/>
                  </a:lnTo>
                  <a:lnTo>
                    <a:pt x="12" y="436"/>
                  </a:lnTo>
                  <a:lnTo>
                    <a:pt x="7" y="431"/>
                  </a:lnTo>
                  <a:lnTo>
                    <a:pt x="2" y="427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2" y="412"/>
                  </a:lnTo>
                  <a:lnTo>
                    <a:pt x="8" y="406"/>
                  </a:lnTo>
                  <a:lnTo>
                    <a:pt x="41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1" name="Freeform 357">
              <a:extLst>
                <a:ext uri="{FF2B5EF4-FFF2-40B4-BE49-F238E27FC236}">
                  <a16:creationId xmlns:a16="http://schemas.microsoft.com/office/drawing/2014/main" id="{39F3F160-05CD-47F8-A5D0-DC2FEF03BB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" y="2576"/>
              <a:ext cx="56" cy="48"/>
            </a:xfrm>
            <a:custGeom>
              <a:avLst/>
              <a:gdLst>
                <a:gd name="T0" fmla="*/ 14 w 503"/>
                <a:gd name="T1" fmla="*/ 73 h 435"/>
                <a:gd name="T2" fmla="*/ 5 w 503"/>
                <a:gd name="T3" fmla="*/ 60 h 435"/>
                <a:gd name="T4" fmla="*/ 0 w 503"/>
                <a:gd name="T5" fmla="*/ 49 h 435"/>
                <a:gd name="T6" fmla="*/ 3 w 503"/>
                <a:gd name="T7" fmla="*/ 41 h 435"/>
                <a:gd name="T8" fmla="*/ 7 w 503"/>
                <a:gd name="T9" fmla="*/ 32 h 435"/>
                <a:gd name="T10" fmla="*/ 14 w 503"/>
                <a:gd name="T11" fmla="*/ 22 h 435"/>
                <a:gd name="T12" fmla="*/ 29 w 503"/>
                <a:gd name="T13" fmla="*/ 8 h 435"/>
                <a:gd name="T14" fmla="*/ 44 w 503"/>
                <a:gd name="T15" fmla="*/ 1 h 435"/>
                <a:gd name="T16" fmla="*/ 51 w 503"/>
                <a:gd name="T17" fmla="*/ 0 h 435"/>
                <a:gd name="T18" fmla="*/ 61 w 503"/>
                <a:gd name="T19" fmla="*/ 2 h 435"/>
                <a:gd name="T20" fmla="*/ 74 w 503"/>
                <a:gd name="T21" fmla="*/ 12 h 435"/>
                <a:gd name="T22" fmla="*/ 19 w 503"/>
                <a:gd name="T23" fmla="*/ 79 h 435"/>
                <a:gd name="T24" fmla="*/ 87 w 503"/>
                <a:gd name="T25" fmla="*/ 26 h 435"/>
                <a:gd name="T26" fmla="*/ 148 w 503"/>
                <a:gd name="T27" fmla="*/ 82 h 435"/>
                <a:gd name="T28" fmla="*/ 255 w 503"/>
                <a:gd name="T29" fmla="*/ 178 h 435"/>
                <a:gd name="T30" fmla="*/ 360 w 503"/>
                <a:gd name="T31" fmla="*/ 263 h 435"/>
                <a:gd name="T32" fmla="*/ 438 w 503"/>
                <a:gd name="T33" fmla="*/ 322 h 435"/>
                <a:gd name="T34" fmla="*/ 431 w 503"/>
                <a:gd name="T35" fmla="*/ 422 h 435"/>
                <a:gd name="T36" fmla="*/ 347 w 503"/>
                <a:gd name="T37" fmla="*/ 362 h 435"/>
                <a:gd name="T38" fmla="*/ 270 w 503"/>
                <a:gd name="T39" fmla="*/ 301 h 435"/>
                <a:gd name="T40" fmla="*/ 139 w 503"/>
                <a:gd name="T41" fmla="*/ 190 h 435"/>
                <a:gd name="T42" fmla="*/ 51 w 503"/>
                <a:gd name="T43" fmla="*/ 110 h 435"/>
                <a:gd name="T44" fmla="*/ 19 w 503"/>
                <a:gd name="T45" fmla="*/ 79 h 435"/>
                <a:gd name="T46" fmla="*/ 480 w 503"/>
                <a:gd name="T47" fmla="*/ 352 h 435"/>
                <a:gd name="T48" fmla="*/ 493 w 503"/>
                <a:gd name="T49" fmla="*/ 361 h 435"/>
                <a:gd name="T50" fmla="*/ 502 w 503"/>
                <a:gd name="T51" fmla="*/ 373 h 435"/>
                <a:gd name="T52" fmla="*/ 503 w 503"/>
                <a:gd name="T53" fmla="*/ 379 h 435"/>
                <a:gd name="T54" fmla="*/ 502 w 503"/>
                <a:gd name="T55" fmla="*/ 388 h 435"/>
                <a:gd name="T56" fmla="*/ 498 w 503"/>
                <a:gd name="T57" fmla="*/ 398 h 435"/>
                <a:gd name="T58" fmla="*/ 490 w 503"/>
                <a:gd name="T59" fmla="*/ 411 h 435"/>
                <a:gd name="T60" fmla="*/ 482 w 503"/>
                <a:gd name="T61" fmla="*/ 422 h 435"/>
                <a:gd name="T62" fmla="*/ 474 w 503"/>
                <a:gd name="T63" fmla="*/ 428 h 435"/>
                <a:gd name="T64" fmla="*/ 465 w 503"/>
                <a:gd name="T65" fmla="*/ 434 h 435"/>
                <a:gd name="T66" fmla="*/ 457 w 503"/>
                <a:gd name="T67" fmla="*/ 435 h 435"/>
                <a:gd name="T68" fmla="*/ 444 w 503"/>
                <a:gd name="T69" fmla="*/ 429 h 435"/>
                <a:gd name="T70" fmla="*/ 431 w 503"/>
                <a:gd name="T71" fmla="*/ 42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3" h="435">
                  <a:moveTo>
                    <a:pt x="19" y="79"/>
                  </a:moveTo>
                  <a:lnTo>
                    <a:pt x="14" y="73"/>
                  </a:lnTo>
                  <a:lnTo>
                    <a:pt x="8" y="66"/>
                  </a:lnTo>
                  <a:lnTo>
                    <a:pt x="5" y="60"/>
                  </a:lnTo>
                  <a:lnTo>
                    <a:pt x="3" y="54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3" y="41"/>
                  </a:lnTo>
                  <a:lnTo>
                    <a:pt x="5" y="38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9" y="18"/>
                  </a:lnTo>
                  <a:lnTo>
                    <a:pt x="29" y="8"/>
                  </a:lnTo>
                  <a:lnTo>
                    <a:pt x="39" y="2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61" y="2"/>
                  </a:lnTo>
                  <a:lnTo>
                    <a:pt x="68" y="7"/>
                  </a:lnTo>
                  <a:lnTo>
                    <a:pt x="74" y="12"/>
                  </a:lnTo>
                  <a:lnTo>
                    <a:pt x="79" y="18"/>
                  </a:lnTo>
                  <a:lnTo>
                    <a:pt x="19" y="79"/>
                  </a:lnTo>
                  <a:close/>
                  <a:moveTo>
                    <a:pt x="79" y="18"/>
                  </a:moveTo>
                  <a:lnTo>
                    <a:pt x="87" y="26"/>
                  </a:lnTo>
                  <a:lnTo>
                    <a:pt x="111" y="48"/>
                  </a:lnTo>
                  <a:lnTo>
                    <a:pt x="148" y="82"/>
                  </a:lnTo>
                  <a:lnTo>
                    <a:pt x="197" y="126"/>
                  </a:lnTo>
                  <a:lnTo>
                    <a:pt x="255" y="178"/>
                  </a:lnTo>
                  <a:lnTo>
                    <a:pt x="323" y="233"/>
                  </a:lnTo>
                  <a:lnTo>
                    <a:pt x="360" y="263"/>
                  </a:lnTo>
                  <a:lnTo>
                    <a:pt x="398" y="292"/>
                  </a:lnTo>
                  <a:lnTo>
                    <a:pt x="438" y="322"/>
                  </a:lnTo>
                  <a:lnTo>
                    <a:pt x="480" y="352"/>
                  </a:lnTo>
                  <a:lnTo>
                    <a:pt x="431" y="422"/>
                  </a:lnTo>
                  <a:lnTo>
                    <a:pt x="388" y="392"/>
                  </a:lnTo>
                  <a:lnTo>
                    <a:pt x="347" y="362"/>
                  </a:lnTo>
                  <a:lnTo>
                    <a:pt x="307" y="330"/>
                  </a:lnTo>
                  <a:lnTo>
                    <a:pt x="270" y="301"/>
                  </a:lnTo>
                  <a:lnTo>
                    <a:pt x="200" y="242"/>
                  </a:lnTo>
                  <a:lnTo>
                    <a:pt x="139" y="190"/>
                  </a:lnTo>
                  <a:lnTo>
                    <a:pt x="89" y="144"/>
                  </a:lnTo>
                  <a:lnTo>
                    <a:pt x="51" y="110"/>
                  </a:lnTo>
                  <a:lnTo>
                    <a:pt x="27" y="87"/>
                  </a:lnTo>
                  <a:lnTo>
                    <a:pt x="19" y="79"/>
                  </a:lnTo>
                  <a:lnTo>
                    <a:pt x="79" y="18"/>
                  </a:lnTo>
                  <a:close/>
                  <a:moveTo>
                    <a:pt x="480" y="352"/>
                  </a:moveTo>
                  <a:lnTo>
                    <a:pt x="487" y="356"/>
                  </a:lnTo>
                  <a:lnTo>
                    <a:pt x="493" y="361"/>
                  </a:lnTo>
                  <a:lnTo>
                    <a:pt x="497" y="366"/>
                  </a:lnTo>
                  <a:lnTo>
                    <a:pt x="502" y="373"/>
                  </a:lnTo>
                  <a:lnTo>
                    <a:pt x="502" y="376"/>
                  </a:lnTo>
                  <a:lnTo>
                    <a:pt x="503" y="379"/>
                  </a:lnTo>
                  <a:lnTo>
                    <a:pt x="503" y="384"/>
                  </a:lnTo>
                  <a:lnTo>
                    <a:pt x="502" y="388"/>
                  </a:lnTo>
                  <a:lnTo>
                    <a:pt x="500" y="393"/>
                  </a:lnTo>
                  <a:lnTo>
                    <a:pt x="498" y="398"/>
                  </a:lnTo>
                  <a:lnTo>
                    <a:pt x="495" y="404"/>
                  </a:lnTo>
                  <a:lnTo>
                    <a:pt x="490" y="411"/>
                  </a:lnTo>
                  <a:lnTo>
                    <a:pt x="486" y="416"/>
                  </a:lnTo>
                  <a:lnTo>
                    <a:pt x="482" y="422"/>
                  </a:lnTo>
                  <a:lnTo>
                    <a:pt x="477" y="426"/>
                  </a:lnTo>
                  <a:lnTo>
                    <a:pt x="474" y="428"/>
                  </a:lnTo>
                  <a:lnTo>
                    <a:pt x="468" y="432"/>
                  </a:lnTo>
                  <a:lnTo>
                    <a:pt x="465" y="434"/>
                  </a:lnTo>
                  <a:lnTo>
                    <a:pt x="461" y="435"/>
                  </a:lnTo>
                  <a:lnTo>
                    <a:pt x="457" y="435"/>
                  </a:lnTo>
                  <a:lnTo>
                    <a:pt x="451" y="434"/>
                  </a:lnTo>
                  <a:lnTo>
                    <a:pt x="444" y="429"/>
                  </a:lnTo>
                  <a:lnTo>
                    <a:pt x="437" y="426"/>
                  </a:lnTo>
                  <a:lnTo>
                    <a:pt x="431" y="422"/>
                  </a:lnTo>
                  <a:lnTo>
                    <a:pt x="480" y="352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2" name="Freeform 358">
              <a:extLst>
                <a:ext uri="{FF2B5EF4-FFF2-40B4-BE49-F238E27FC236}">
                  <a16:creationId xmlns:a16="http://schemas.microsoft.com/office/drawing/2014/main" id="{204B3FC0-CCA7-42D5-A8D3-6B9CE323E2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" y="2579"/>
              <a:ext cx="50" cy="43"/>
            </a:xfrm>
            <a:custGeom>
              <a:avLst/>
              <a:gdLst>
                <a:gd name="T0" fmla="*/ 8 w 453"/>
                <a:gd name="T1" fmla="*/ 38 h 385"/>
                <a:gd name="T2" fmla="*/ 3 w 453"/>
                <a:gd name="T3" fmla="*/ 33 h 385"/>
                <a:gd name="T4" fmla="*/ 0 w 453"/>
                <a:gd name="T5" fmla="*/ 26 h 385"/>
                <a:gd name="T6" fmla="*/ 0 w 453"/>
                <a:gd name="T7" fmla="*/ 23 h 385"/>
                <a:gd name="T8" fmla="*/ 1 w 453"/>
                <a:gd name="T9" fmla="*/ 18 h 385"/>
                <a:gd name="T10" fmla="*/ 3 w 453"/>
                <a:gd name="T11" fmla="*/ 14 h 385"/>
                <a:gd name="T12" fmla="*/ 8 w 453"/>
                <a:gd name="T13" fmla="*/ 8 h 385"/>
                <a:gd name="T14" fmla="*/ 13 w 453"/>
                <a:gd name="T15" fmla="*/ 4 h 385"/>
                <a:gd name="T16" fmla="*/ 18 w 453"/>
                <a:gd name="T17" fmla="*/ 1 h 385"/>
                <a:gd name="T18" fmla="*/ 22 w 453"/>
                <a:gd name="T19" fmla="*/ 0 h 385"/>
                <a:gd name="T20" fmla="*/ 25 w 453"/>
                <a:gd name="T21" fmla="*/ 0 h 385"/>
                <a:gd name="T22" fmla="*/ 32 w 453"/>
                <a:gd name="T23" fmla="*/ 3 h 385"/>
                <a:gd name="T24" fmla="*/ 38 w 453"/>
                <a:gd name="T25" fmla="*/ 8 h 385"/>
                <a:gd name="T26" fmla="*/ 8 w 453"/>
                <a:gd name="T27" fmla="*/ 38 h 385"/>
                <a:gd name="T28" fmla="*/ 38 w 453"/>
                <a:gd name="T29" fmla="*/ 8 h 385"/>
                <a:gd name="T30" fmla="*/ 46 w 453"/>
                <a:gd name="T31" fmla="*/ 16 h 385"/>
                <a:gd name="T32" fmla="*/ 71 w 453"/>
                <a:gd name="T33" fmla="*/ 38 h 385"/>
                <a:gd name="T34" fmla="*/ 107 w 453"/>
                <a:gd name="T35" fmla="*/ 74 h 385"/>
                <a:gd name="T36" fmla="*/ 155 w 453"/>
                <a:gd name="T37" fmla="*/ 117 h 385"/>
                <a:gd name="T38" fmla="*/ 215 w 453"/>
                <a:gd name="T39" fmla="*/ 169 h 385"/>
                <a:gd name="T40" fmla="*/ 284 w 453"/>
                <a:gd name="T41" fmla="*/ 226 h 385"/>
                <a:gd name="T42" fmla="*/ 320 w 453"/>
                <a:gd name="T43" fmla="*/ 256 h 385"/>
                <a:gd name="T44" fmla="*/ 360 w 453"/>
                <a:gd name="T45" fmla="*/ 285 h 385"/>
                <a:gd name="T46" fmla="*/ 400 w 453"/>
                <a:gd name="T47" fmla="*/ 314 h 385"/>
                <a:gd name="T48" fmla="*/ 441 w 453"/>
                <a:gd name="T49" fmla="*/ 344 h 385"/>
                <a:gd name="T50" fmla="*/ 417 w 453"/>
                <a:gd name="T51" fmla="*/ 380 h 385"/>
                <a:gd name="T52" fmla="*/ 375 w 453"/>
                <a:gd name="T53" fmla="*/ 350 h 385"/>
                <a:gd name="T54" fmla="*/ 334 w 453"/>
                <a:gd name="T55" fmla="*/ 320 h 385"/>
                <a:gd name="T56" fmla="*/ 295 w 453"/>
                <a:gd name="T57" fmla="*/ 289 h 385"/>
                <a:gd name="T58" fmla="*/ 258 w 453"/>
                <a:gd name="T59" fmla="*/ 260 h 385"/>
                <a:gd name="T60" fmla="*/ 188 w 453"/>
                <a:gd name="T61" fmla="*/ 202 h 385"/>
                <a:gd name="T62" fmla="*/ 127 w 453"/>
                <a:gd name="T63" fmla="*/ 150 h 385"/>
                <a:gd name="T64" fmla="*/ 79 w 453"/>
                <a:gd name="T65" fmla="*/ 105 h 385"/>
                <a:gd name="T66" fmla="*/ 40 w 453"/>
                <a:gd name="T67" fmla="*/ 70 h 385"/>
                <a:gd name="T68" fmla="*/ 17 w 453"/>
                <a:gd name="T69" fmla="*/ 47 h 385"/>
                <a:gd name="T70" fmla="*/ 8 w 453"/>
                <a:gd name="T71" fmla="*/ 38 h 385"/>
                <a:gd name="T72" fmla="*/ 38 w 453"/>
                <a:gd name="T73" fmla="*/ 8 h 385"/>
                <a:gd name="T74" fmla="*/ 441 w 453"/>
                <a:gd name="T75" fmla="*/ 344 h 385"/>
                <a:gd name="T76" fmla="*/ 448 w 453"/>
                <a:gd name="T77" fmla="*/ 350 h 385"/>
                <a:gd name="T78" fmla="*/ 452 w 453"/>
                <a:gd name="T79" fmla="*/ 355 h 385"/>
                <a:gd name="T80" fmla="*/ 453 w 453"/>
                <a:gd name="T81" fmla="*/ 359 h 385"/>
                <a:gd name="T82" fmla="*/ 452 w 453"/>
                <a:gd name="T83" fmla="*/ 363 h 385"/>
                <a:gd name="T84" fmla="*/ 451 w 453"/>
                <a:gd name="T85" fmla="*/ 369 h 385"/>
                <a:gd name="T86" fmla="*/ 447 w 453"/>
                <a:gd name="T87" fmla="*/ 374 h 385"/>
                <a:gd name="T88" fmla="*/ 441 w 453"/>
                <a:gd name="T89" fmla="*/ 380 h 385"/>
                <a:gd name="T90" fmla="*/ 438 w 453"/>
                <a:gd name="T91" fmla="*/ 383 h 385"/>
                <a:gd name="T92" fmla="*/ 433 w 453"/>
                <a:gd name="T93" fmla="*/ 385 h 385"/>
                <a:gd name="T94" fmla="*/ 430 w 453"/>
                <a:gd name="T95" fmla="*/ 385 h 385"/>
                <a:gd name="T96" fmla="*/ 423 w 453"/>
                <a:gd name="T97" fmla="*/ 384 h 385"/>
                <a:gd name="T98" fmla="*/ 417 w 453"/>
                <a:gd name="T99" fmla="*/ 380 h 385"/>
                <a:gd name="T100" fmla="*/ 441 w 453"/>
                <a:gd name="T101" fmla="*/ 34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3" h="385">
                  <a:moveTo>
                    <a:pt x="8" y="38"/>
                  </a:moveTo>
                  <a:lnTo>
                    <a:pt x="3" y="33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8" y="8"/>
                  </a:lnTo>
                  <a:lnTo>
                    <a:pt x="13" y="4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32" y="3"/>
                  </a:lnTo>
                  <a:lnTo>
                    <a:pt x="38" y="8"/>
                  </a:lnTo>
                  <a:lnTo>
                    <a:pt x="8" y="38"/>
                  </a:lnTo>
                  <a:close/>
                  <a:moveTo>
                    <a:pt x="38" y="8"/>
                  </a:moveTo>
                  <a:lnTo>
                    <a:pt x="46" y="16"/>
                  </a:lnTo>
                  <a:lnTo>
                    <a:pt x="71" y="38"/>
                  </a:lnTo>
                  <a:lnTo>
                    <a:pt x="107" y="74"/>
                  </a:lnTo>
                  <a:lnTo>
                    <a:pt x="155" y="117"/>
                  </a:lnTo>
                  <a:lnTo>
                    <a:pt x="215" y="169"/>
                  </a:lnTo>
                  <a:lnTo>
                    <a:pt x="284" y="226"/>
                  </a:lnTo>
                  <a:lnTo>
                    <a:pt x="320" y="256"/>
                  </a:lnTo>
                  <a:lnTo>
                    <a:pt x="360" y="285"/>
                  </a:lnTo>
                  <a:lnTo>
                    <a:pt x="400" y="314"/>
                  </a:lnTo>
                  <a:lnTo>
                    <a:pt x="441" y="344"/>
                  </a:lnTo>
                  <a:lnTo>
                    <a:pt x="417" y="380"/>
                  </a:lnTo>
                  <a:lnTo>
                    <a:pt x="375" y="350"/>
                  </a:lnTo>
                  <a:lnTo>
                    <a:pt x="334" y="320"/>
                  </a:lnTo>
                  <a:lnTo>
                    <a:pt x="295" y="289"/>
                  </a:lnTo>
                  <a:lnTo>
                    <a:pt x="258" y="260"/>
                  </a:lnTo>
                  <a:lnTo>
                    <a:pt x="188" y="202"/>
                  </a:lnTo>
                  <a:lnTo>
                    <a:pt x="127" y="150"/>
                  </a:lnTo>
                  <a:lnTo>
                    <a:pt x="79" y="105"/>
                  </a:lnTo>
                  <a:lnTo>
                    <a:pt x="40" y="70"/>
                  </a:lnTo>
                  <a:lnTo>
                    <a:pt x="17" y="47"/>
                  </a:lnTo>
                  <a:lnTo>
                    <a:pt x="8" y="38"/>
                  </a:lnTo>
                  <a:lnTo>
                    <a:pt x="38" y="8"/>
                  </a:lnTo>
                  <a:close/>
                  <a:moveTo>
                    <a:pt x="441" y="344"/>
                  </a:moveTo>
                  <a:lnTo>
                    <a:pt x="448" y="350"/>
                  </a:lnTo>
                  <a:lnTo>
                    <a:pt x="452" y="355"/>
                  </a:lnTo>
                  <a:lnTo>
                    <a:pt x="453" y="359"/>
                  </a:lnTo>
                  <a:lnTo>
                    <a:pt x="452" y="363"/>
                  </a:lnTo>
                  <a:lnTo>
                    <a:pt x="451" y="369"/>
                  </a:lnTo>
                  <a:lnTo>
                    <a:pt x="447" y="374"/>
                  </a:lnTo>
                  <a:lnTo>
                    <a:pt x="441" y="380"/>
                  </a:lnTo>
                  <a:lnTo>
                    <a:pt x="438" y="383"/>
                  </a:lnTo>
                  <a:lnTo>
                    <a:pt x="433" y="385"/>
                  </a:lnTo>
                  <a:lnTo>
                    <a:pt x="430" y="385"/>
                  </a:lnTo>
                  <a:lnTo>
                    <a:pt x="423" y="384"/>
                  </a:lnTo>
                  <a:lnTo>
                    <a:pt x="417" y="380"/>
                  </a:lnTo>
                  <a:lnTo>
                    <a:pt x="441" y="3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3" name="Freeform 359">
              <a:extLst>
                <a:ext uri="{FF2B5EF4-FFF2-40B4-BE49-F238E27FC236}">
                  <a16:creationId xmlns:a16="http://schemas.microsoft.com/office/drawing/2014/main" id="{3287FC49-5670-4760-B6EC-307B3117CB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3" y="2506"/>
              <a:ext cx="55" cy="48"/>
            </a:xfrm>
            <a:custGeom>
              <a:avLst/>
              <a:gdLst>
                <a:gd name="T0" fmla="*/ 11 w 500"/>
                <a:gd name="T1" fmla="*/ 72 h 434"/>
                <a:gd name="T2" fmla="*/ 2 w 500"/>
                <a:gd name="T3" fmla="*/ 60 h 434"/>
                <a:gd name="T4" fmla="*/ 0 w 500"/>
                <a:gd name="T5" fmla="*/ 50 h 434"/>
                <a:gd name="T6" fmla="*/ 0 w 500"/>
                <a:gd name="T7" fmla="*/ 42 h 434"/>
                <a:gd name="T8" fmla="*/ 5 w 500"/>
                <a:gd name="T9" fmla="*/ 34 h 434"/>
                <a:gd name="T10" fmla="*/ 12 w 500"/>
                <a:gd name="T11" fmla="*/ 24 h 434"/>
                <a:gd name="T12" fmla="*/ 28 w 500"/>
                <a:gd name="T13" fmla="*/ 8 h 434"/>
                <a:gd name="T14" fmla="*/ 41 w 500"/>
                <a:gd name="T15" fmla="*/ 1 h 434"/>
                <a:gd name="T16" fmla="*/ 49 w 500"/>
                <a:gd name="T17" fmla="*/ 0 h 434"/>
                <a:gd name="T18" fmla="*/ 59 w 500"/>
                <a:gd name="T19" fmla="*/ 4 h 434"/>
                <a:gd name="T20" fmla="*/ 71 w 500"/>
                <a:gd name="T21" fmla="*/ 12 h 434"/>
                <a:gd name="T22" fmla="*/ 17 w 500"/>
                <a:gd name="T23" fmla="*/ 79 h 434"/>
                <a:gd name="T24" fmla="*/ 86 w 500"/>
                <a:gd name="T25" fmla="*/ 26 h 434"/>
                <a:gd name="T26" fmla="*/ 146 w 500"/>
                <a:gd name="T27" fmla="*/ 82 h 434"/>
                <a:gd name="T28" fmla="*/ 253 w 500"/>
                <a:gd name="T29" fmla="*/ 178 h 434"/>
                <a:gd name="T30" fmla="*/ 357 w 500"/>
                <a:gd name="T31" fmla="*/ 263 h 434"/>
                <a:gd name="T32" fmla="*/ 436 w 500"/>
                <a:gd name="T33" fmla="*/ 322 h 434"/>
                <a:gd name="T34" fmla="*/ 428 w 500"/>
                <a:gd name="T35" fmla="*/ 422 h 434"/>
                <a:gd name="T36" fmla="*/ 345 w 500"/>
                <a:gd name="T37" fmla="*/ 362 h 434"/>
                <a:gd name="T38" fmla="*/ 268 w 500"/>
                <a:gd name="T39" fmla="*/ 301 h 434"/>
                <a:gd name="T40" fmla="*/ 137 w 500"/>
                <a:gd name="T41" fmla="*/ 191 h 434"/>
                <a:gd name="T42" fmla="*/ 49 w 500"/>
                <a:gd name="T43" fmla="*/ 110 h 434"/>
                <a:gd name="T44" fmla="*/ 17 w 500"/>
                <a:gd name="T45" fmla="*/ 79 h 434"/>
                <a:gd name="T46" fmla="*/ 478 w 500"/>
                <a:gd name="T47" fmla="*/ 352 h 434"/>
                <a:gd name="T48" fmla="*/ 490 w 500"/>
                <a:gd name="T49" fmla="*/ 361 h 434"/>
                <a:gd name="T50" fmla="*/ 499 w 500"/>
                <a:gd name="T51" fmla="*/ 373 h 434"/>
                <a:gd name="T52" fmla="*/ 500 w 500"/>
                <a:gd name="T53" fmla="*/ 379 h 434"/>
                <a:gd name="T54" fmla="*/ 499 w 500"/>
                <a:gd name="T55" fmla="*/ 388 h 434"/>
                <a:gd name="T56" fmla="*/ 496 w 500"/>
                <a:gd name="T57" fmla="*/ 398 h 434"/>
                <a:gd name="T58" fmla="*/ 488 w 500"/>
                <a:gd name="T59" fmla="*/ 411 h 434"/>
                <a:gd name="T60" fmla="*/ 479 w 500"/>
                <a:gd name="T61" fmla="*/ 422 h 434"/>
                <a:gd name="T62" fmla="*/ 471 w 500"/>
                <a:gd name="T63" fmla="*/ 429 h 434"/>
                <a:gd name="T64" fmla="*/ 463 w 500"/>
                <a:gd name="T65" fmla="*/ 433 h 434"/>
                <a:gd name="T66" fmla="*/ 455 w 500"/>
                <a:gd name="T67" fmla="*/ 434 h 434"/>
                <a:gd name="T68" fmla="*/ 442 w 500"/>
                <a:gd name="T69" fmla="*/ 429 h 434"/>
                <a:gd name="T70" fmla="*/ 428 w 500"/>
                <a:gd name="T71" fmla="*/ 42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0" h="434">
                  <a:moveTo>
                    <a:pt x="17" y="79"/>
                  </a:moveTo>
                  <a:lnTo>
                    <a:pt x="11" y="72"/>
                  </a:lnTo>
                  <a:lnTo>
                    <a:pt x="7" y="66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8"/>
                  </a:lnTo>
                  <a:lnTo>
                    <a:pt x="5" y="34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7" y="18"/>
                  </a:lnTo>
                  <a:lnTo>
                    <a:pt x="28" y="8"/>
                  </a:lnTo>
                  <a:lnTo>
                    <a:pt x="37" y="2"/>
                  </a:lnTo>
                  <a:lnTo>
                    <a:pt x="41" y="1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4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17" y="79"/>
                  </a:lnTo>
                  <a:close/>
                  <a:moveTo>
                    <a:pt x="77" y="18"/>
                  </a:moveTo>
                  <a:lnTo>
                    <a:pt x="86" y="26"/>
                  </a:lnTo>
                  <a:lnTo>
                    <a:pt x="109" y="48"/>
                  </a:lnTo>
                  <a:lnTo>
                    <a:pt x="146" y="82"/>
                  </a:lnTo>
                  <a:lnTo>
                    <a:pt x="194" y="126"/>
                  </a:lnTo>
                  <a:lnTo>
                    <a:pt x="253" y="178"/>
                  </a:lnTo>
                  <a:lnTo>
                    <a:pt x="322" y="233"/>
                  </a:lnTo>
                  <a:lnTo>
                    <a:pt x="357" y="263"/>
                  </a:lnTo>
                  <a:lnTo>
                    <a:pt x="397" y="292"/>
                  </a:lnTo>
                  <a:lnTo>
                    <a:pt x="436" y="322"/>
                  </a:lnTo>
                  <a:lnTo>
                    <a:pt x="478" y="352"/>
                  </a:lnTo>
                  <a:lnTo>
                    <a:pt x="428" y="422"/>
                  </a:lnTo>
                  <a:lnTo>
                    <a:pt x="386" y="392"/>
                  </a:lnTo>
                  <a:lnTo>
                    <a:pt x="345" y="362"/>
                  </a:lnTo>
                  <a:lnTo>
                    <a:pt x="306" y="331"/>
                  </a:lnTo>
                  <a:lnTo>
                    <a:pt x="268" y="301"/>
                  </a:lnTo>
                  <a:lnTo>
                    <a:pt x="199" y="242"/>
                  </a:lnTo>
                  <a:lnTo>
                    <a:pt x="137" y="191"/>
                  </a:lnTo>
                  <a:lnTo>
                    <a:pt x="87" y="144"/>
                  </a:lnTo>
                  <a:lnTo>
                    <a:pt x="49" y="110"/>
                  </a:lnTo>
                  <a:lnTo>
                    <a:pt x="26" y="87"/>
                  </a:lnTo>
                  <a:lnTo>
                    <a:pt x="17" y="79"/>
                  </a:lnTo>
                  <a:lnTo>
                    <a:pt x="77" y="18"/>
                  </a:lnTo>
                  <a:close/>
                  <a:moveTo>
                    <a:pt x="478" y="352"/>
                  </a:moveTo>
                  <a:lnTo>
                    <a:pt x="485" y="356"/>
                  </a:lnTo>
                  <a:lnTo>
                    <a:pt x="490" y="361"/>
                  </a:lnTo>
                  <a:lnTo>
                    <a:pt x="496" y="366"/>
                  </a:lnTo>
                  <a:lnTo>
                    <a:pt x="499" y="373"/>
                  </a:lnTo>
                  <a:lnTo>
                    <a:pt x="500" y="376"/>
                  </a:lnTo>
                  <a:lnTo>
                    <a:pt x="500" y="379"/>
                  </a:lnTo>
                  <a:lnTo>
                    <a:pt x="500" y="384"/>
                  </a:lnTo>
                  <a:lnTo>
                    <a:pt x="499" y="388"/>
                  </a:lnTo>
                  <a:lnTo>
                    <a:pt x="498" y="394"/>
                  </a:lnTo>
                  <a:lnTo>
                    <a:pt x="496" y="398"/>
                  </a:lnTo>
                  <a:lnTo>
                    <a:pt x="493" y="405"/>
                  </a:lnTo>
                  <a:lnTo>
                    <a:pt x="488" y="411"/>
                  </a:lnTo>
                  <a:lnTo>
                    <a:pt x="484" y="417"/>
                  </a:lnTo>
                  <a:lnTo>
                    <a:pt x="479" y="422"/>
                  </a:lnTo>
                  <a:lnTo>
                    <a:pt x="476" y="426"/>
                  </a:lnTo>
                  <a:lnTo>
                    <a:pt x="471" y="429"/>
                  </a:lnTo>
                  <a:lnTo>
                    <a:pt x="467" y="432"/>
                  </a:lnTo>
                  <a:lnTo>
                    <a:pt x="463" y="433"/>
                  </a:lnTo>
                  <a:lnTo>
                    <a:pt x="459" y="434"/>
                  </a:lnTo>
                  <a:lnTo>
                    <a:pt x="455" y="434"/>
                  </a:lnTo>
                  <a:lnTo>
                    <a:pt x="448" y="433"/>
                  </a:lnTo>
                  <a:lnTo>
                    <a:pt x="442" y="429"/>
                  </a:lnTo>
                  <a:lnTo>
                    <a:pt x="435" y="426"/>
                  </a:lnTo>
                  <a:lnTo>
                    <a:pt x="428" y="422"/>
                  </a:lnTo>
                  <a:lnTo>
                    <a:pt x="478" y="352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4" name="Freeform 360">
              <a:extLst>
                <a:ext uri="{FF2B5EF4-FFF2-40B4-BE49-F238E27FC236}">
                  <a16:creationId xmlns:a16="http://schemas.microsoft.com/office/drawing/2014/main" id="{C2D3C4C2-7B74-4902-94D9-C2F149136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5" y="2509"/>
              <a:ext cx="51" cy="43"/>
            </a:xfrm>
            <a:custGeom>
              <a:avLst/>
              <a:gdLst>
                <a:gd name="T0" fmla="*/ 8 w 453"/>
                <a:gd name="T1" fmla="*/ 37 h 386"/>
                <a:gd name="T2" fmla="*/ 3 w 453"/>
                <a:gd name="T3" fmla="*/ 32 h 386"/>
                <a:gd name="T4" fmla="*/ 0 w 453"/>
                <a:gd name="T5" fmla="*/ 25 h 386"/>
                <a:gd name="T6" fmla="*/ 0 w 453"/>
                <a:gd name="T7" fmla="*/ 22 h 386"/>
                <a:gd name="T8" fmla="*/ 1 w 453"/>
                <a:gd name="T9" fmla="*/ 17 h 386"/>
                <a:gd name="T10" fmla="*/ 4 w 453"/>
                <a:gd name="T11" fmla="*/ 13 h 386"/>
                <a:gd name="T12" fmla="*/ 8 w 453"/>
                <a:gd name="T13" fmla="*/ 7 h 386"/>
                <a:gd name="T14" fmla="*/ 13 w 453"/>
                <a:gd name="T15" fmla="*/ 3 h 386"/>
                <a:gd name="T16" fmla="*/ 18 w 453"/>
                <a:gd name="T17" fmla="*/ 1 h 386"/>
                <a:gd name="T18" fmla="*/ 22 w 453"/>
                <a:gd name="T19" fmla="*/ 0 h 386"/>
                <a:gd name="T20" fmla="*/ 26 w 453"/>
                <a:gd name="T21" fmla="*/ 0 h 386"/>
                <a:gd name="T22" fmla="*/ 33 w 453"/>
                <a:gd name="T23" fmla="*/ 2 h 386"/>
                <a:gd name="T24" fmla="*/ 38 w 453"/>
                <a:gd name="T25" fmla="*/ 7 h 386"/>
                <a:gd name="T26" fmla="*/ 8 w 453"/>
                <a:gd name="T27" fmla="*/ 37 h 386"/>
                <a:gd name="T28" fmla="*/ 38 w 453"/>
                <a:gd name="T29" fmla="*/ 7 h 386"/>
                <a:gd name="T30" fmla="*/ 46 w 453"/>
                <a:gd name="T31" fmla="*/ 16 h 386"/>
                <a:gd name="T32" fmla="*/ 70 w 453"/>
                <a:gd name="T33" fmla="*/ 38 h 386"/>
                <a:gd name="T34" fmla="*/ 107 w 453"/>
                <a:gd name="T35" fmla="*/ 73 h 386"/>
                <a:gd name="T36" fmla="*/ 156 w 453"/>
                <a:gd name="T37" fmla="*/ 117 h 386"/>
                <a:gd name="T38" fmla="*/ 216 w 453"/>
                <a:gd name="T39" fmla="*/ 169 h 386"/>
                <a:gd name="T40" fmla="*/ 285 w 453"/>
                <a:gd name="T41" fmla="*/ 225 h 386"/>
                <a:gd name="T42" fmla="*/ 321 w 453"/>
                <a:gd name="T43" fmla="*/ 255 h 386"/>
                <a:gd name="T44" fmla="*/ 360 w 453"/>
                <a:gd name="T45" fmla="*/ 285 h 386"/>
                <a:gd name="T46" fmla="*/ 400 w 453"/>
                <a:gd name="T47" fmla="*/ 313 h 386"/>
                <a:gd name="T48" fmla="*/ 442 w 453"/>
                <a:gd name="T49" fmla="*/ 344 h 386"/>
                <a:gd name="T50" fmla="*/ 417 w 453"/>
                <a:gd name="T51" fmla="*/ 379 h 386"/>
                <a:gd name="T52" fmla="*/ 375 w 453"/>
                <a:gd name="T53" fmla="*/ 349 h 386"/>
                <a:gd name="T54" fmla="*/ 333 w 453"/>
                <a:gd name="T55" fmla="*/ 318 h 386"/>
                <a:gd name="T56" fmla="*/ 295 w 453"/>
                <a:gd name="T57" fmla="*/ 288 h 386"/>
                <a:gd name="T58" fmla="*/ 258 w 453"/>
                <a:gd name="T59" fmla="*/ 259 h 386"/>
                <a:gd name="T60" fmla="*/ 188 w 453"/>
                <a:gd name="T61" fmla="*/ 201 h 386"/>
                <a:gd name="T62" fmla="*/ 127 w 453"/>
                <a:gd name="T63" fmla="*/ 149 h 386"/>
                <a:gd name="T64" fmla="*/ 78 w 453"/>
                <a:gd name="T65" fmla="*/ 104 h 386"/>
                <a:gd name="T66" fmla="*/ 40 w 453"/>
                <a:gd name="T67" fmla="*/ 69 h 386"/>
                <a:gd name="T68" fmla="*/ 16 w 453"/>
                <a:gd name="T69" fmla="*/ 46 h 386"/>
                <a:gd name="T70" fmla="*/ 8 w 453"/>
                <a:gd name="T71" fmla="*/ 37 h 386"/>
                <a:gd name="T72" fmla="*/ 38 w 453"/>
                <a:gd name="T73" fmla="*/ 7 h 386"/>
                <a:gd name="T74" fmla="*/ 442 w 453"/>
                <a:gd name="T75" fmla="*/ 344 h 386"/>
                <a:gd name="T76" fmla="*/ 449 w 453"/>
                <a:gd name="T77" fmla="*/ 349 h 386"/>
                <a:gd name="T78" fmla="*/ 452 w 453"/>
                <a:gd name="T79" fmla="*/ 354 h 386"/>
                <a:gd name="T80" fmla="*/ 453 w 453"/>
                <a:gd name="T81" fmla="*/ 358 h 386"/>
                <a:gd name="T82" fmla="*/ 453 w 453"/>
                <a:gd name="T83" fmla="*/ 362 h 386"/>
                <a:gd name="T84" fmla="*/ 451 w 453"/>
                <a:gd name="T85" fmla="*/ 368 h 386"/>
                <a:gd name="T86" fmla="*/ 447 w 453"/>
                <a:gd name="T87" fmla="*/ 373 h 386"/>
                <a:gd name="T88" fmla="*/ 443 w 453"/>
                <a:gd name="T89" fmla="*/ 379 h 386"/>
                <a:gd name="T90" fmla="*/ 438 w 453"/>
                <a:gd name="T91" fmla="*/ 382 h 386"/>
                <a:gd name="T92" fmla="*/ 433 w 453"/>
                <a:gd name="T93" fmla="*/ 384 h 386"/>
                <a:gd name="T94" fmla="*/ 430 w 453"/>
                <a:gd name="T95" fmla="*/ 386 h 386"/>
                <a:gd name="T96" fmla="*/ 423 w 453"/>
                <a:gd name="T97" fmla="*/ 383 h 386"/>
                <a:gd name="T98" fmla="*/ 417 w 453"/>
                <a:gd name="T99" fmla="*/ 379 h 386"/>
                <a:gd name="T100" fmla="*/ 442 w 453"/>
                <a:gd name="T101" fmla="*/ 34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3" h="386">
                  <a:moveTo>
                    <a:pt x="8" y="37"/>
                  </a:moveTo>
                  <a:lnTo>
                    <a:pt x="3" y="32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8" y="7"/>
                  </a:lnTo>
                  <a:lnTo>
                    <a:pt x="13" y="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8" y="7"/>
                  </a:lnTo>
                  <a:lnTo>
                    <a:pt x="8" y="37"/>
                  </a:lnTo>
                  <a:close/>
                  <a:moveTo>
                    <a:pt x="38" y="7"/>
                  </a:moveTo>
                  <a:lnTo>
                    <a:pt x="46" y="16"/>
                  </a:lnTo>
                  <a:lnTo>
                    <a:pt x="70" y="38"/>
                  </a:lnTo>
                  <a:lnTo>
                    <a:pt x="107" y="73"/>
                  </a:lnTo>
                  <a:lnTo>
                    <a:pt x="156" y="117"/>
                  </a:lnTo>
                  <a:lnTo>
                    <a:pt x="216" y="169"/>
                  </a:lnTo>
                  <a:lnTo>
                    <a:pt x="285" y="225"/>
                  </a:lnTo>
                  <a:lnTo>
                    <a:pt x="321" y="255"/>
                  </a:lnTo>
                  <a:lnTo>
                    <a:pt x="360" y="285"/>
                  </a:lnTo>
                  <a:lnTo>
                    <a:pt x="400" y="313"/>
                  </a:lnTo>
                  <a:lnTo>
                    <a:pt x="442" y="344"/>
                  </a:lnTo>
                  <a:lnTo>
                    <a:pt x="417" y="379"/>
                  </a:lnTo>
                  <a:lnTo>
                    <a:pt x="375" y="349"/>
                  </a:lnTo>
                  <a:lnTo>
                    <a:pt x="333" y="318"/>
                  </a:lnTo>
                  <a:lnTo>
                    <a:pt x="295" y="288"/>
                  </a:lnTo>
                  <a:lnTo>
                    <a:pt x="258" y="259"/>
                  </a:lnTo>
                  <a:lnTo>
                    <a:pt x="188" y="201"/>
                  </a:lnTo>
                  <a:lnTo>
                    <a:pt x="127" y="149"/>
                  </a:lnTo>
                  <a:lnTo>
                    <a:pt x="78" y="104"/>
                  </a:lnTo>
                  <a:lnTo>
                    <a:pt x="40" y="69"/>
                  </a:lnTo>
                  <a:lnTo>
                    <a:pt x="16" y="46"/>
                  </a:lnTo>
                  <a:lnTo>
                    <a:pt x="8" y="37"/>
                  </a:lnTo>
                  <a:lnTo>
                    <a:pt x="38" y="7"/>
                  </a:lnTo>
                  <a:close/>
                  <a:moveTo>
                    <a:pt x="442" y="344"/>
                  </a:moveTo>
                  <a:lnTo>
                    <a:pt x="449" y="349"/>
                  </a:lnTo>
                  <a:lnTo>
                    <a:pt x="452" y="354"/>
                  </a:lnTo>
                  <a:lnTo>
                    <a:pt x="453" y="358"/>
                  </a:lnTo>
                  <a:lnTo>
                    <a:pt x="453" y="362"/>
                  </a:lnTo>
                  <a:lnTo>
                    <a:pt x="451" y="368"/>
                  </a:lnTo>
                  <a:lnTo>
                    <a:pt x="447" y="373"/>
                  </a:lnTo>
                  <a:lnTo>
                    <a:pt x="443" y="379"/>
                  </a:lnTo>
                  <a:lnTo>
                    <a:pt x="438" y="382"/>
                  </a:lnTo>
                  <a:lnTo>
                    <a:pt x="433" y="384"/>
                  </a:lnTo>
                  <a:lnTo>
                    <a:pt x="430" y="386"/>
                  </a:lnTo>
                  <a:lnTo>
                    <a:pt x="423" y="383"/>
                  </a:lnTo>
                  <a:lnTo>
                    <a:pt x="417" y="379"/>
                  </a:lnTo>
                  <a:lnTo>
                    <a:pt x="442" y="3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5" name="Freeform 361">
              <a:extLst>
                <a:ext uri="{FF2B5EF4-FFF2-40B4-BE49-F238E27FC236}">
                  <a16:creationId xmlns:a16="http://schemas.microsoft.com/office/drawing/2014/main" id="{6EC79C29-9437-4C3C-A57E-B62B69F434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4" y="2497"/>
              <a:ext cx="56" cy="48"/>
            </a:xfrm>
            <a:custGeom>
              <a:avLst/>
              <a:gdLst>
                <a:gd name="T0" fmla="*/ 11 w 502"/>
                <a:gd name="T1" fmla="*/ 73 h 434"/>
                <a:gd name="T2" fmla="*/ 2 w 502"/>
                <a:gd name="T3" fmla="*/ 59 h 434"/>
                <a:gd name="T4" fmla="*/ 0 w 502"/>
                <a:gd name="T5" fmla="*/ 48 h 434"/>
                <a:gd name="T6" fmla="*/ 1 w 502"/>
                <a:gd name="T7" fmla="*/ 40 h 434"/>
                <a:gd name="T8" fmla="*/ 6 w 502"/>
                <a:gd name="T9" fmla="*/ 32 h 434"/>
                <a:gd name="T10" fmla="*/ 14 w 502"/>
                <a:gd name="T11" fmla="*/ 23 h 434"/>
                <a:gd name="T12" fmla="*/ 24 w 502"/>
                <a:gd name="T13" fmla="*/ 12 h 434"/>
                <a:gd name="T14" fmla="*/ 36 w 502"/>
                <a:gd name="T15" fmla="*/ 5 h 434"/>
                <a:gd name="T16" fmla="*/ 45 w 502"/>
                <a:gd name="T17" fmla="*/ 2 h 434"/>
                <a:gd name="T18" fmla="*/ 52 w 502"/>
                <a:gd name="T19" fmla="*/ 0 h 434"/>
                <a:gd name="T20" fmla="*/ 62 w 502"/>
                <a:gd name="T21" fmla="*/ 4 h 434"/>
                <a:gd name="T22" fmla="*/ 74 w 502"/>
                <a:gd name="T23" fmla="*/ 13 h 434"/>
                <a:gd name="T24" fmla="*/ 17 w 502"/>
                <a:gd name="T25" fmla="*/ 78 h 434"/>
                <a:gd name="T26" fmla="*/ 87 w 502"/>
                <a:gd name="T27" fmla="*/ 26 h 434"/>
                <a:gd name="T28" fmla="*/ 144 w 502"/>
                <a:gd name="T29" fmla="*/ 83 h 434"/>
                <a:gd name="T30" fmla="*/ 220 w 502"/>
                <a:gd name="T31" fmla="*/ 150 h 434"/>
                <a:gd name="T32" fmla="*/ 282 w 502"/>
                <a:gd name="T33" fmla="*/ 205 h 434"/>
                <a:gd name="T34" fmla="*/ 355 w 502"/>
                <a:gd name="T35" fmla="*/ 262 h 434"/>
                <a:gd name="T36" fmla="*/ 436 w 502"/>
                <a:gd name="T37" fmla="*/ 321 h 434"/>
                <a:gd name="T38" fmla="*/ 430 w 502"/>
                <a:gd name="T39" fmla="*/ 422 h 434"/>
                <a:gd name="T40" fmla="*/ 344 w 502"/>
                <a:gd name="T41" fmla="*/ 362 h 434"/>
                <a:gd name="T42" fmla="*/ 265 w 502"/>
                <a:gd name="T43" fmla="*/ 301 h 434"/>
                <a:gd name="T44" fmla="*/ 194 w 502"/>
                <a:gd name="T45" fmla="*/ 242 h 434"/>
                <a:gd name="T46" fmla="*/ 134 w 502"/>
                <a:gd name="T47" fmla="*/ 190 h 434"/>
                <a:gd name="T48" fmla="*/ 49 w 502"/>
                <a:gd name="T49" fmla="*/ 109 h 434"/>
                <a:gd name="T50" fmla="*/ 17 w 502"/>
                <a:gd name="T51" fmla="*/ 78 h 434"/>
                <a:gd name="T52" fmla="*/ 478 w 502"/>
                <a:gd name="T53" fmla="*/ 351 h 434"/>
                <a:gd name="T54" fmla="*/ 490 w 502"/>
                <a:gd name="T55" fmla="*/ 360 h 434"/>
                <a:gd name="T56" fmla="*/ 499 w 502"/>
                <a:gd name="T57" fmla="*/ 372 h 434"/>
                <a:gd name="T58" fmla="*/ 502 w 502"/>
                <a:gd name="T59" fmla="*/ 379 h 434"/>
                <a:gd name="T60" fmla="*/ 501 w 502"/>
                <a:gd name="T61" fmla="*/ 388 h 434"/>
                <a:gd name="T62" fmla="*/ 489 w 502"/>
                <a:gd name="T63" fmla="*/ 410 h 434"/>
                <a:gd name="T64" fmla="*/ 481 w 502"/>
                <a:gd name="T65" fmla="*/ 421 h 434"/>
                <a:gd name="T66" fmla="*/ 473 w 502"/>
                <a:gd name="T67" fmla="*/ 430 h 434"/>
                <a:gd name="T68" fmla="*/ 466 w 502"/>
                <a:gd name="T69" fmla="*/ 433 h 434"/>
                <a:gd name="T70" fmla="*/ 458 w 502"/>
                <a:gd name="T71" fmla="*/ 434 h 434"/>
                <a:gd name="T72" fmla="*/ 444 w 502"/>
                <a:gd name="T73" fmla="*/ 431 h 434"/>
                <a:gd name="T74" fmla="*/ 430 w 502"/>
                <a:gd name="T75" fmla="*/ 42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434">
                  <a:moveTo>
                    <a:pt x="17" y="78"/>
                  </a:moveTo>
                  <a:lnTo>
                    <a:pt x="11" y="73"/>
                  </a:lnTo>
                  <a:lnTo>
                    <a:pt x="7" y="65"/>
                  </a:lnTo>
                  <a:lnTo>
                    <a:pt x="2" y="59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6"/>
                  </a:lnTo>
                  <a:lnTo>
                    <a:pt x="6" y="32"/>
                  </a:lnTo>
                  <a:lnTo>
                    <a:pt x="9" y="27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2"/>
                  </a:lnTo>
                  <a:lnTo>
                    <a:pt x="29" y="8"/>
                  </a:lnTo>
                  <a:lnTo>
                    <a:pt x="36" y="5"/>
                  </a:lnTo>
                  <a:lnTo>
                    <a:pt x="40" y="3"/>
                  </a:lnTo>
                  <a:lnTo>
                    <a:pt x="45" y="2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4"/>
                  </a:lnTo>
                  <a:lnTo>
                    <a:pt x="68" y="7"/>
                  </a:lnTo>
                  <a:lnTo>
                    <a:pt x="74" y="13"/>
                  </a:lnTo>
                  <a:lnTo>
                    <a:pt x="80" y="18"/>
                  </a:lnTo>
                  <a:lnTo>
                    <a:pt x="17" y="78"/>
                  </a:lnTo>
                  <a:close/>
                  <a:moveTo>
                    <a:pt x="80" y="18"/>
                  </a:moveTo>
                  <a:lnTo>
                    <a:pt x="87" y="26"/>
                  </a:lnTo>
                  <a:lnTo>
                    <a:pt x="109" y="48"/>
                  </a:lnTo>
                  <a:lnTo>
                    <a:pt x="144" y="83"/>
                  </a:lnTo>
                  <a:lnTo>
                    <a:pt x="191" y="126"/>
                  </a:lnTo>
                  <a:lnTo>
                    <a:pt x="220" y="150"/>
                  </a:lnTo>
                  <a:lnTo>
                    <a:pt x="250" y="178"/>
                  </a:lnTo>
                  <a:lnTo>
                    <a:pt x="282" y="205"/>
                  </a:lnTo>
                  <a:lnTo>
                    <a:pt x="318" y="232"/>
                  </a:lnTo>
                  <a:lnTo>
                    <a:pt x="355" y="262"/>
                  </a:lnTo>
                  <a:lnTo>
                    <a:pt x="394" y="292"/>
                  </a:lnTo>
                  <a:lnTo>
                    <a:pt x="436" y="321"/>
                  </a:lnTo>
                  <a:lnTo>
                    <a:pt x="478" y="351"/>
                  </a:lnTo>
                  <a:lnTo>
                    <a:pt x="430" y="422"/>
                  </a:lnTo>
                  <a:lnTo>
                    <a:pt x="386" y="392"/>
                  </a:lnTo>
                  <a:lnTo>
                    <a:pt x="344" y="362"/>
                  </a:lnTo>
                  <a:lnTo>
                    <a:pt x="303" y="330"/>
                  </a:lnTo>
                  <a:lnTo>
                    <a:pt x="265" y="301"/>
                  </a:lnTo>
                  <a:lnTo>
                    <a:pt x="229" y="271"/>
                  </a:lnTo>
                  <a:lnTo>
                    <a:pt x="194" y="242"/>
                  </a:lnTo>
                  <a:lnTo>
                    <a:pt x="163" y="216"/>
                  </a:lnTo>
                  <a:lnTo>
                    <a:pt x="134" y="190"/>
                  </a:lnTo>
                  <a:lnTo>
                    <a:pt x="84" y="144"/>
                  </a:lnTo>
                  <a:lnTo>
                    <a:pt x="49" y="109"/>
                  </a:lnTo>
                  <a:lnTo>
                    <a:pt x="25" y="86"/>
                  </a:lnTo>
                  <a:lnTo>
                    <a:pt x="17" y="78"/>
                  </a:lnTo>
                  <a:lnTo>
                    <a:pt x="80" y="18"/>
                  </a:lnTo>
                  <a:close/>
                  <a:moveTo>
                    <a:pt x="478" y="351"/>
                  </a:moveTo>
                  <a:lnTo>
                    <a:pt x="485" y="355"/>
                  </a:lnTo>
                  <a:lnTo>
                    <a:pt x="490" y="360"/>
                  </a:lnTo>
                  <a:lnTo>
                    <a:pt x="496" y="365"/>
                  </a:lnTo>
                  <a:lnTo>
                    <a:pt x="499" y="372"/>
                  </a:lnTo>
                  <a:lnTo>
                    <a:pt x="501" y="375"/>
                  </a:lnTo>
                  <a:lnTo>
                    <a:pt x="502" y="379"/>
                  </a:lnTo>
                  <a:lnTo>
                    <a:pt x="502" y="383"/>
                  </a:lnTo>
                  <a:lnTo>
                    <a:pt x="501" y="388"/>
                  </a:lnTo>
                  <a:lnTo>
                    <a:pt x="497" y="397"/>
                  </a:lnTo>
                  <a:lnTo>
                    <a:pt x="489" y="410"/>
                  </a:lnTo>
                  <a:lnTo>
                    <a:pt x="486" y="416"/>
                  </a:lnTo>
                  <a:lnTo>
                    <a:pt x="481" y="421"/>
                  </a:lnTo>
                  <a:lnTo>
                    <a:pt x="477" y="426"/>
                  </a:lnTo>
                  <a:lnTo>
                    <a:pt x="473" y="430"/>
                  </a:lnTo>
                  <a:lnTo>
                    <a:pt x="469" y="432"/>
                  </a:lnTo>
                  <a:lnTo>
                    <a:pt x="466" y="433"/>
                  </a:lnTo>
                  <a:lnTo>
                    <a:pt x="461" y="434"/>
                  </a:lnTo>
                  <a:lnTo>
                    <a:pt x="458" y="434"/>
                  </a:lnTo>
                  <a:lnTo>
                    <a:pt x="451" y="433"/>
                  </a:lnTo>
                  <a:lnTo>
                    <a:pt x="444" y="431"/>
                  </a:lnTo>
                  <a:lnTo>
                    <a:pt x="437" y="427"/>
                  </a:lnTo>
                  <a:lnTo>
                    <a:pt x="430" y="422"/>
                  </a:lnTo>
                  <a:lnTo>
                    <a:pt x="478" y="35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6" name="Freeform 362">
              <a:extLst>
                <a:ext uri="{FF2B5EF4-FFF2-40B4-BE49-F238E27FC236}">
                  <a16:creationId xmlns:a16="http://schemas.microsoft.com/office/drawing/2014/main" id="{08405F61-E97F-48A2-9EC5-7C6FD16F43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7" y="2500"/>
              <a:ext cx="50" cy="43"/>
            </a:xfrm>
            <a:custGeom>
              <a:avLst/>
              <a:gdLst>
                <a:gd name="T0" fmla="*/ 8 w 453"/>
                <a:gd name="T1" fmla="*/ 39 h 386"/>
                <a:gd name="T2" fmla="*/ 2 w 453"/>
                <a:gd name="T3" fmla="*/ 32 h 386"/>
                <a:gd name="T4" fmla="*/ 0 w 453"/>
                <a:gd name="T5" fmla="*/ 25 h 386"/>
                <a:gd name="T6" fmla="*/ 0 w 453"/>
                <a:gd name="T7" fmla="*/ 22 h 386"/>
                <a:gd name="T8" fmla="*/ 1 w 453"/>
                <a:gd name="T9" fmla="*/ 18 h 386"/>
                <a:gd name="T10" fmla="*/ 3 w 453"/>
                <a:gd name="T11" fmla="*/ 13 h 386"/>
                <a:gd name="T12" fmla="*/ 9 w 453"/>
                <a:gd name="T13" fmla="*/ 9 h 386"/>
                <a:gd name="T14" fmla="*/ 14 w 453"/>
                <a:gd name="T15" fmla="*/ 4 h 386"/>
                <a:gd name="T16" fmla="*/ 20 w 453"/>
                <a:gd name="T17" fmla="*/ 1 h 386"/>
                <a:gd name="T18" fmla="*/ 24 w 453"/>
                <a:gd name="T19" fmla="*/ 0 h 386"/>
                <a:gd name="T20" fmla="*/ 27 w 453"/>
                <a:gd name="T21" fmla="*/ 0 h 386"/>
                <a:gd name="T22" fmla="*/ 34 w 453"/>
                <a:gd name="T23" fmla="*/ 3 h 386"/>
                <a:gd name="T24" fmla="*/ 39 w 453"/>
                <a:gd name="T25" fmla="*/ 9 h 386"/>
                <a:gd name="T26" fmla="*/ 8 w 453"/>
                <a:gd name="T27" fmla="*/ 39 h 386"/>
                <a:gd name="T28" fmla="*/ 39 w 453"/>
                <a:gd name="T29" fmla="*/ 9 h 386"/>
                <a:gd name="T30" fmla="*/ 47 w 453"/>
                <a:gd name="T31" fmla="*/ 18 h 386"/>
                <a:gd name="T32" fmla="*/ 68 w 453"/>
                <a:gd name="T33" fmla="*/ 40 h 386"/>
                <a:gd name="T34" fmla="*/ 105 w 453"/>
                <a:gd name="T35" fmla="*/ 74 h 386"/>
                <a:gd name="T36" fmla="*/ 153 w 453"/>
                <a:gd name="T37" fmla="*/ 117 h 386"/>
                <a:gd name="T38" fmla="*/ 180 w 453"/>
                <a:gd name="T39" fmla="*/ 144 h 386"/>
                <a:gd name="T40" fmla="*/ 211 w 453"/>
                <a:gd name="T41" fmla="*/ 169 h 386"/>
                <a:gd name="T42" fmla="*/ 244 w 453"/>
                <a:gd name="T43" fmla="*/ 197 h 386"/>
                <a:gd name="T44" fmla="*/ 279 w 453"/>
                <a:gd name="T45" fmla="*/ 227 h 386"/>
                <a:gd name="T46" fmla="*/ 317 w 453"/>
                <a:gd name="T47" fmla="*/ 256 h 386"/>
                <a:gd name="T48" fmla="*/ 357 w 453"/>
                <a:gd name="T49" fmla="*/ 285 h 386"/>
                <a:gd name="T50" fmla="*/ 399 w 453"/>
                <a:gd name="T51" fmla="*/ 316 h 386"/>
                <a:gd name="T52" fmla="*/ 441 w 453"/>
                <a:gd name="T53" fmla="*/ 345 h 386"/>
                <a:gd name="T54" fmla="*/ 418 w 453"/>
                <a:gd name="T55" fmla="*/ 380 h 386"/>
                <a:gd name="T56" fmla="*/ 373 w 453"/>
                <a:gd name="T57" fmla="*/ 350 h 386"/>
                <a:gd name="T58" fmla="*/ 331 w 453"/>
                <a:gd name="T59" fmla="*/ 320 h 386"/>
                <a:gd name="T60" fmla="*/ 291 w 453"/>
                <a:gd name="T61" fmla="*/ 289 h 386"/>
                <a:gd name="T62" fmla="*/ 252 w 453"/>
                <a:gd name="T63" fmla="*/ 260 h 386"/>
                <a:gd name="T64" fmla="*/ 217 w 453"/>
                <a:gd name="T65" fmla="*/ 232 h 386"/>
                <a:gd name="T66" fmla="*/ 183 w 453"/>
                <a:gd name="T67" fmla="*/ 202 h 386"/>
                <a:gd name="T68" fmla="*/ 151 w 453"/>
                <a:gd name="T69" fmla="*/ 175 h 386"/>
                <a:gd name="T70" fmla="*/ 124 w 453"/>
                <a:gd name="T71" fmla="*/ 151 h 386"/>
                <a:gd name="T72" fmla="*/ 75 w 453"/>
                <a:gd name="T73" fmla="*/ 105 h 386"/>
                <a:gd name="T74" fmla="*/ 38 w 453"/>
                <a:gd name="T75" fmla="*/ 70 h 386"/>
                <a:gd name="T76" fmla="*/ 16 w 453"/>
                <a:gd name="T77" fmla="*/ 47 h 386"/>
                <a:gd name="T78" fmla="*/ 8 w 453"/>
                <a:gd name="T79" fmla="*/ 39 h 386"/>
                <a:gd name="T80" fmla="*/ 39 w 453"/>
                <a:gd name="T81" fmla="*/ 9 h 386"/>
                <a:gd name="T82" fmla="*/ 441 w 453"/>
                <a:gd name="T83" fmla="*/ 345 h 386"/>
                <a:gd name="T84" fmla="*/ 448 w 453"/>
                <a:gd name="T85" fmla="*/ 349 h 386"/>
                <a:gd name="T86" fmla="*/ 452 w 453"/>
                <a:gd name="T87" fmla="*/ 355 h 386"/>
                <a:gd name="T88" fmla="*/ 453 w 453"/>
                <a:gd name="T89" fmla="*/ 359 h 386"/>
                <a:gd name="T90" fmla="*/ 452 w 453"/>
                <a:gd name="T91" fmla="*/ 362 h 386"/>
                <a:gd name="T92" fmla="*/ 451 w 453"/>
                <a:gd name="T93" fmla="*/ 368 h 386"/>
                <a:gd name="T94" fmla="*/ 448 w 453"/>
                <a:gd name="T95" fmla="*/ 375 h 386"/>
                <a:gd name="T96" fmla="*/ 443 w 453"/>
                <a:gd name="T97" fmla="*/ 380 h 386"/>
                <a:gd name="T98" fmla="*/ 439 w 453"/>
                <a:gd name="T99" fmla="*/ 383 h 386"/>
                <a:gd name="T100" fmla="*/ 435 w 453"/>
                <a:gd name="T101" fmla="*/ 386 h 386"/>
                <a:gd name="T102" fmla="*/ 431 w 453"/>
                <a:gd name="T103" fmla="*/ 386 h 386"/>
                <a:gd name="T104" fmla="*/ 424 w 453"/>
                <a:gd name="T105" fmla="*/ 385 h 386"/>
                <a:gd name="T106" fmla="*/ 418 w 453"/>
                <a:gd name="T107" fmla="*/ 380 h 386"/>
                <a:gd name="T108" fmla="*/ 441 w 453"/>
                <a:gd name="T109" fmla="*/ 34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386">
                  <a:moveTo>
                    <a:pt x="8" y="39"/>
                  </a:moveTo>
                  <a:lnTo>
                    <a:pt x="2" y="32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4" y="3"/>
                  </a:lnTo>
                  <a:lnTo>
                    <a:pt x="39" y="9"/>
                  </a:lnTo>
                  <a:lnTo>
                    <a:pt x="8" y="39"/>
                  </a:lnTo>
                  <a:close/>
                  <a:moveTo>
                    <a:pt x="39" y="9"/>
                  </a:moveTo>
                  <a:lnTo>
                    <a:pt x="47" y="18"/>
                  </a:lnTo>
                  <a:lnTo>
                    <a:pt x="68" y="40"/>
                  </a:lnTo>
                  <a:lnTo>
                    <a:pt x="105" y="74"/>
                  </a:lnTo>
                  <a:lnTo>
                    <a:pt x="153" y="117"/>
                  </a:lnTo>
                  <a:lnTo>
                    <a:pt x="180" y="144"/>
                  </a:lnTo>
                  <a:lnTo>
                    <a:pt x="211" y="169"/>
                  </a:lnTo>
                  <a:lnTo>
                    <a:pt x="244" y="197"/>
                  </a:lnTo>
                  <a:lnTo>
                    <a:pt x="279" y="227"/>
                  </a:lnTo>
                  <a:lnTo>
                    <a:pt x="317" y="256"/>
                  </a:lnTo>
                  <a:lnTo>
                    <a:pt x="357" y="285"/>
                  </a:lnTo>
                  <a:lnTo>
                    <a:pt x="399" y="316"/>
                  </a:lnTo>
                  <a:lnTo>
                    <a:pt x="441" y="345"/>
                  </a:lnTo>
                  <a:lnTo>
                    <a:pt x="418" y="380"/>
                  </a:lnTo>
                  <a:lnTo>
                    <a:pt x="373" y="350"/>
                  </a:lnTo>
                  <a:lnTo>
                    <a:pt x="331" y="320"/>
                  </a:lnTo>
                  <a:lnTo>
                    <a:pt x="291" y="289"/>
                  </a:lnTo>
                  <a:lnTo>
                    <a:pt x="252" y="260"/>
                  </a:lnTo>
                  <a:lnTo>
                    <a:pt x="217" y="232"/>
                  </a:lnTo>
                  <a:lnTo>
                    <a:pt x="183" y="202"/>
                  </a:lnTo>
                  <a:lnTo>
                    <a:pt x="151" y="175"/>
                  </a:lnTo>
                  <a:lnTo>
                    <a:pt x="124" y="151"/>
                  </a:lnTo>
                  <a:lnTo>
                    <a:pt x="75" y="105"/>
                  </a:lnTo>
                  <a:lnTo>
                    <a:pt x="38" y="70"/>
                  </a:lnTo>
                  <a:lnTo>
                    <a:pt x="16" y="47"/>
                  </a:lnTo>
                  <a:lnTo>
                    <a:pt x="8" y="39"/>
                  </a:lnTo>
                  <a:lnTo>
                    <a:pt x="39" y="9"/>
                  </a:lnTo>
                  <a:close/>
                  <a:moveTo>
                    <a:pt x="441" y="345"/>
                  </a:moveTo>
                  <a:lnTo>
                    <a:pt x="448" y="349"/>
                  </a:lnTo>
                  <a:lnTo>
                    <a:pt x="452" y="355"/>
                  </a:lnTo>
                  <a:lnTo>
                    <a:pt x="453" y="359"/>
                  </a:lnTo>
                  <a:lnTo>
                    <a:pt x="452" y="362"/>
                  </a:lnTo>
                  <a:lnTo>
                    <a:pt x="451" y="368"/>
                  </a:lnTo>
                  <a:lnTo>
                    <a:pt x="448" y="375"/>
                  </a:lnTo>
                  <a:lnTo>
                    <a:pt x="443" y="380"/>
                  </a:lnTo>
                  <a:lnTo>
                    <a:pt x="439" y="383"/>
                  </a:lnTo>
                  <a:lnTo>
                    <a:pt x="435" y="386"/>
                  </a:lnTo>
                  <a:lnTo>
                    <a:pt x="431" y="386"/>
                  </a:lnTo>
                  <a:lnTo>
                    <a:pt x="424" y="385"/>
                  </a:lnTo>
                  <a:lnTo>
                    <a:pt x="418" y="380"/>
                  </a:lnTo>
                  <a:lnTo>
                    <a:pt x="441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7" name="Freeform 363">
              <a:extLst>
                <a:ext uri="{FF2B5EF4-FFF2-40B4-BE49-F238E27FC236}">
                  <a16:creationId xmlns:a16="http://schemas.microsoft.com/office/drawing/2014/main" id="{352FC8A0-0263-4C60-9B9B-78CF824FB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7" y="2497"/>
              <a:ext cx="56" cy="48"/>
            </a:xfrm>
            <a:custGeom>
              <a:avLst/>
              <a:gdLst>
                <a:gd name="T0" fmla="*/ 13 w 502"/>
                <a:gd name="T1" fmla="*/ 73 h 434"/>
                <a:gd name="T2" fmla="*/ 4 w 502"/>
                <a:gd name="T3" fmla="*/ 59 h 434"/>
                <a:gd name="T4" fmla="*/ 0 w 502"/>
                <a:gd name="T5" fmla="*/ 48 h 434"/>
                <a:gd name="T6" fmla="*/ 2 w 502"/>
                <a:gd name="T7" fmla="*/ 40 h 434"/>
                <a:gd name="T8" fmla="*/ 6 w 502"/>
                <a:gd name="T9" fmla="*/ 32 h 434"/>
                <a:gd name="T10" fmla="*/ 14 w 502"/>
                <a:gd name="T11" fmla="*/ 23 h 434"/>
                <a:gd name="T12" fmla="*/ 25 w 502"/>
                <a:gd name="T13" fmla="*/ 12 h 434"/>
                <a:gd name="T14" fmla="*/ 35 w 502"/>
                <a:gd name="T15" fmla="*/ 5 h 434"/>
                <a:gd name="T16" fmla="*/ 44 w 502"/>
                <a:gd name="T17" fmla="*/ 2 h 434"/>
                <a:gd name="T18" fmla="*/ 52 w 502"/>
                <a:gd name="T19" fmla="*/ 0 h 434"/>
                <a:gd name="T20" fmla="*/ 63 w 502"/>
                <a:gd name="T21" fmla="*/ 4 h 434"/>
                <a:gd name="T22" fmla="*/ 75 w 502"/>
                <a:gd name="T23" fmla="*/ 13 h 434"/>
                <a:gd name="T24" fmla="*/ 17 w 502"/>
                <a:gd name="T25" fmla="*/ 78 h 434"/>
                <a:gd name="T26" fmla="*/ 88 w 502"/>
                <a:gd name="T27" fmla="*/ 26 h 434"/>
                <a:gd name="T28" fmla="*/ 145 w 502"/>
                <a:gd name="T29" fmla="*/ 83 h 434"/>
                <a:gd name="T30" fmla="*/ 219 w 502"/>
                <a:gd name="T31" fmla="*/ 150 h 434"/>
                <a:gd name="T32" fmla="*/ 283 w 502"/>
                <a:gd name="T33" fmla="*/ 205 h 434"/>
                <a:gd name="T34" fmla="*/ 355 w 502"/>
                <a:gd name="T35" fmla="*/ 262 h 434"/>
                <a:gd name="T36" fmla="*/ 436 w 502"/>
                <a:gd name="T37" fmla="*/ 321 h 434"/>
                <a:gd name="T38" fmla="*/ 432 w 502"/>
                <a:gd name="T39" fmla="*/ 422 h 434"/>
                <a:gd name="T40" fmla="*/ 344 w 502"/>
                <a:gd name="T41" fmla="*/ 362 h 434"/>
                <a:gd name="T42" fmla="*/ 265 w 502"/>
                <a:gd name="T43" fmla="*/ 301 h 434"/>
                <a:gd name="T44" fmla="*/ 195 w 502"/>
                <a:gd name="T45" fmla="*/ 242 h 434"/>
                <a:gd name="T46" fmla="*/ 134 w 502"/>
                <a:gd name="T47" fmla="*/ 190 h 434"/>
                <a:gd name="T48" fmla="*/ 48 w 502"/>
                <a:gd name="T49" fmla="*/ 109 h 434"/>
                <a:gd name="T50" fmla="*/ 17 w 502"/>
                <a:gd name="T51" fmla="*/ 78 h 434"/>
                <a:gd name="T52" fmla="*/ 478 w 502"/>
                <a:gd name="T53" fmla="*/ 351 h 434"/>
                <a:gd name="T54" fmla="*/ 491 w 502"/>
                <a:gd name="T55" fmla="*/ 360 h 434"/>
                <a:gd name="T56" fmla="*/ 499 w 502"/>
                <a:gd name="T57" fmla="*/ 372 h 434"/>
                <a:gd name="T58" fmla="*/ 502 w 502"/>
                <a:gd name="T59" fmla="*/ 379 h 434"/>
                <a:gd name="T60" fmla="*/ 501 w 502"/>
                <a:gd name="T61" fmla="*/ 388 h 434"/>
                <a:gd name="T62" fmla="*/ 491 w 502"/>
                <a:gd name="T63" fmla="*/ 410 h 434"/>
                <a:gd name="T64" fmla="*/ 482 w 502"/>
                <a:gd name="T65" fmla="*/ 421 h 434"/>
                <a:gd name="T66" fmla="*/ 474 w 502"/>
                <a:gd name="T67" fmla="*/ 430 h 434"/>
                <a:gd name="T68" fmla="*/ 466 w 502"/>
                <a:gd name="T69" fmla="*/ 433 h 434"/>
                <a:gd name="T70" fmla="*/ 458 w 502"/>
                <a:gd name="T71" fmla="*/ 434 h 434"/>
                <a:gd name="T72" fmla="*/ 445 w 502"/>
                <a:gd name="T73" fmla="*/ 431 h 434"/>
                <a:gd name="T74" fmla="*/ 432 w 502"/>
                <a:gd name="T75" fmla="*/ 42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434">
                  <a:moveTo>
                    <a:pt x="17" y="78"/>
                  </a:moveTo>
                  <a:lnTo>
                    <a:pt x="13" y="73"/>
                  </a:lnTo>
                  <a:lnTo>
                    <a:pt x="7" y="65"/>
                  </a:lnTo>
                  <a:lnTo>
                    <a:pt x="4" y="59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4" y="36"/>
                  </a:lnTo>
                  <a:lnTo>
                    <a:pt x="6" y="32"/>
                  </a:lnTo>
                  <a:lnTo>
                    <a:pt x="9" y="27"/>
                  </a:lnTo>
                  <a:lnTo>
                    <a:pt x="14" y="23"/>
                  </a:lnTo>
                  <a:lnTo>
                    <a:pt x="19" y="17"/>
                  </a:lnTo>
                  <a:lnTo>
                    <a:pt x="25" y="12"/>
                  </a:lnTo>
                  <a:lnTo>
                    <a:pt x="29" y="8"/>
                  </a:lnTo>
                  <a:lnTo>
                    <a:pt x="35" y="5"/>
                  </a:lnTo>
                  <a:lnTo>
                    <a:pt x="39" y="3"/>
                  </a:lnTo>
                  <a:lnTo>
                    <a:pt x="44" y="2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3" y="4"/>
                  </a:lnTo>
                  <a:lnTo>
                    <a:pt x="69" y="7"/>
                  </a:lnTo>
                  <a:lnTo>
                    <a:pt x="75" y="13"/>
                  </a:lnTo>
                  <a:lnTo>
                    <a:pt x="80" y="18"/>
                  </a:lnTo>
                  <a:lnTo>
                    <a:pt x="17" y="78"/>
                  </a:lnTo>
                  <a:close/>
                  <a:moveTo>
                    <a:pt x="80" y="18"/>
                  </a:moveTo>
                  <a:lnTo>
                    <a:pt x="88" y="26"/>
                  </a:lnTo>
                  <a:lnTo>
                    <a:pt x="109" y="48"/>
                  </a:lnTo>
                  <a:lnTo>
                    <a:pt x="145" y="83"/>
                  </a:lnTo>
                  <a:lnTo>
                    <a:pt x="192" y="126"/>
                  </a:lnTo>
                  <a:lnTo>
                    <a:pt x="219" y="150"/>
                  </a:lnTo>
                  <a:lnTo>
                    <a:pt x="251" y="178"/>
                  </a:lnTo>
                  <a:lnTo>
                    <a:pt x="283" y="205"/>
                  </a:lnTo>
                  <a:lnTo>
                    <a:pt x="318" y="232"/>
                  </a:lnTo>
                  <a:lnTo>
                    <a:pt x="355" y="262"/>
                  </a:lnTo>
                  <a:lnTo>
                    <a:pt x="394" y="292"/>
                  </a:lnTo>
                  <a:lnTo>
                    <a:pt x="436" y="321"/>
                  </a:lnTo>
                  <a:lnTo>
                    <a:pt x="478" y="351"/>
                  </a:lnTo>
                  <a:lnTo>
                    <a:pt x="432" y="422"/>
                  </a:lnTo>
                  <a:lnTo>
                    <a:pt x="386" y="392"/>
                  </a:lnTo>
                  <a:lnTo>
                    <a:pt x="344" y="362"/>
                  </a:lnTo>
                  <a:lnTo>
                    <a:pt x="303" y="330"/>
                  </a:lnTo>
                  <a:lnTo>
                    <a:pt x="265" y="301"/>
                  </a:lnTo>
                  <a:lnTo>
                    <a:pt x="228" y="271"/>
                  </a:lnTo>
                  <a:lnTo>
                    <a:pt x="195" y="242"/>
                  </a:lnTo>
                  <a:lnTo>
                    <a:pt x="163" y="216"/>
                  </a:lnTo>
                  <a:lnTo>
                    <a:pt x="134" y="190"/>
                  </a:lnTo>
                  <a:lnTo>
                    <a:pt x="86" y="144"/>
                  </a:lnTo>
                  <a:lnTo>
                    <a:pt x="48" y="109"/>
                  </a:lnTo>
                  <a:lnTo>
                    <a:pt x="26" y="86"/>
                  </a:lnTo>
                  <a:lnTo>
                    <a:pt x="17" y="78"/>
                  </a:lnTo>
                  <a:lnTo>
                    <a:pt x="80" y="18"/>
                  </a:lnTo>
                  <a:close/>
                  <a:moveTo>
                    <a:pt x="478" y="351"/>
                  </a:moveTo>
                  <a:lnTo>
                    <a:pt x="485" y="355"/>
                  </a:lnTo>
                  <a:lnTo>
                    <a:pt x="491" y="360"/>
                  </a:lnTo>
                  <a:lnTo>
                    <a:pt x="496" y="365"/>
                  </a:lnTo>
                  <a:lnTo>
                    <a:pt x="499" y="372"/>
                  </a:lnTo>
                  <a:lnTo>
                    <a:pt x="501" y="375"/>
                  </a:lnTo>
                  <a:lnTo>
                    <a:pt x="502" y="379"/>
                  </a:lnTo>
                  <a:lnTo>
                    <a:pt x="502" y="383"/>
                  </a:lnTo>
                  <a:lnTo>
                    <a:pt x="501" y="388"/>
                  </a:lnTo>
                  <a:lnTo>
                    <a:pt x="497" y="397"/>
                  </a:lnTo>
                  <a:lnTo>
                    <a:pt x="491" y="410"/>
                  </a:lnTo>
                  <a:lnTo>
                    <a:pt x="486" y="416"/>
                  </a:lnTo>
                  <a:lnTo>
                    <a:pt x="482" y="421"/>
                  </a:lnTo>
                  <a:lnTo>
                    <a:pt x="477" y="426"/>
                  </a:lnTo>
                  <a:lnTo>
                    <a:pt x="474" y="430"/>
                  </a:lnTo>
                  <a:lnTo>
                    <a:pt x="469" y="432"/>
                  </a:lnTo>
                  <a:lnTo>
                    <a:pt x="466" y="433"/>
                  </a:lnTo>
                  <a:lnTo>
                    <a:pt x="462" y="434"/>
                  </a:lnTo>
                  <a:lnTo>
                    <a:pt x="458" y="434"/>
                  </a:lnTo>
                  <a:lnTo>
                    <a:pt x="452" y="433"/>
                  </a:lnTo>
                  <a:lnTo>
                    <a:pt x="445" y="431"/>
                  </a:lnTo>
                  <a:lnTo>
                    <a:pt x="438" y="427"/>
                  </a:lnTo>
                  <a:lnTo>
                    <a:pt x="432" y="422"/>
                  </a:lnTo>
                  <a:lnTo>
                    <a:pt x="478" y="35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8" name="Freeform 364">
              <a:extLst>
                <a:ext uri="{FF2B5EF4-FFF2-40B4-BE49-F238E27FC236}">
                  <a16:creationId xmlns:a16="http://schemas.microsoft.com/office/drawing/2014/main" id="{753C0DD2-34AA-4D02-B112-F99A89927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" y="2500"/>
              <a:ext cx="50" cy="43"/>
            </a:xfrm>
            <a:custGeom>
              <a:avLst/>
              <a:gdLst>
                <a:gd name="T0" fmla="*/ 8 w 453"/>
                <a:gd name="T1" fmla="*/ 39 h 386"/>
                <a:gd name="T2" fmla="*/ 3 w 453"/>
                <a:gd name="T3" fmla="*/ 32 h 386"/>
                <a:gd name="T4" fmla="*/ 0 w 453"/>
                <a:gd name="T5" fmla="*/ 25 h 386"/>
                <a:gd name="T6" fmla="*/ 0 w 453"/>
                <a:gd name="T7" fmla="*/ 22 h 386"/>
                <a:gd name="T8" fmla="*/ 1 w 453"/>
                <a:gd name="T9" fmla="*/ 18 h 386"/>
                <a:gd name="T10" fmla="*/ 4 w 453"/>
                <a:gd name="T11" fmla="*/ 13 h 386"/>
                <a:gd name="T12" fmla="*/ 9 w 453"/>
                <a:gd name="T13" fmla="*/ 9 h 386"/>
                <a:gd name="T14" fmla="*/ 14 w 453"/>
                <a:gd name="T15" fmla="*/ 4 h 386"/>
                <a:gd name="T16" fmla="*/ 19 w 453"/>
                <a:gd name="T17" fmla="*/ 1 h 386"/>
                <a:gd name="T18" fmla="*/ 23 w 453"/>
                <a:gd name="T19" fmla="*/ 0 h 386"/>
                <a:gd name="T20" fmla="*/ 27 w 453"/>
                <a:gd name="T21" fmla="*/ 0 h 386"/>
                <a:gd name="T22" fmla="*/ 34 w 453"/>
                <a:gd name="T23" fmla="*/ 3 h 386"/>
                <a:gd name="T24" fmla="*/ 40 w 453"/>
                <a:gd name="T25" fmla="*/ 9 h 386"/>
                <a:gd name="T26" fmla="*/ 8 w 453"/>
                <a:gd name="T27" fmla="*/ 39 h 386"/>
                <a:gd name="T28" fmla="*/ 40 w 453"/>
                <a:gd name="T29" fmla="*/ 9 h 386"/>
                <a:gd name="T30" fmla="*/ 48 w 453"/>
                <a:gd name="T31" fmla="*/ 18 h 386"/>
                <a:gd name="T32" fmla="*/ 70 w 453"/>
                <a:gd name="T33" fmla="*/ 40 h 386"/>
                <a:gd name="T34" fmla="*/ 104 w 453"/>
                <a:gd name="T35" fmla="*/ 74 h 386"/>
                <a:gd name="T36" fmla="*/ 153 w 453"/>
                <a:gd name="T37" fmla="*/ 117 h 386"/>
                <a:gd name="T38" fmla="*/ 181 w 453"/>
                <a:gd name="T39" fmla="*/ 144 h 386"/>
                <a:gd name="T40" fmla="*/ 211 w 453"/>
                <a:gd name="T41" fmla="*/ 169 h 386"/>
                <a:gd name="T42" fmla="*/ 245 w 453"/>
                <a:gd name="T43" fmla="*/ 197 h 386"/>
                <a:gd name="T44" fmla="*/ 279 w 453"/>
                <a:gd name="T45" fmla="*/ 227 h 386"/>
                <a:gd name="T46" fmla="*/ 318 w 453"/>
                <a:gd name="T47" fmla="*/ 256 h 386"/>
                <a:gd name="T48" fmla="*/ 357 w 453"/>
                <a:gd name="T49" fmla="*/ 285 h 386"/>
                <a:gd name="T50" fmla="*/ 398 w 453"/>
                <a:gd name="T51" fmla="*/ 316 h 386"/>
                <a:gd name="T52" fmla="*/ 442 w 453"/>
                <a:gd name="T53" fmla="*/ 345 h 386"/>
                <a:gd name="T54" fmla="*/ 418 w 453"/>
                <a:gd name="T55" fmla="*/ 380 h 386"/>
                <a:gd name="T56" fmla="*/ 374 w 453"/>
                <a:gd name="T57" fmla="*/ 350 h 386"/>
                <a:gd name="T58" fmla="*/ 332 w 453"/>
                <a:gd name="T59" fmla="*/ 320 h 386"/>
                <a:gd name="T60" fmla="*/ 292 w 453"/>
                <a:gd name="T61" fmla="*/ 289 h 386"/>
                <a:gd name="T62" fmla="*/ 254 w 453"/>
                <a:gd name="T63" fmla="*/ 260 h 386"/>
                <a:gd name="T64" fmla="*/ 217 w 453"/>
                <a:gd name="T65" fmla="*/ 232 h 386"/>
                <a:gd name="T66" fmla="*/ 183 w 453"/>
                <a:gd name="T67" fmla="*/ 202 h 386"/>
                <a:gd name="T68" fmla="*/ 153 w 453"/>
                <a:gd name="T69" fmla="*/ 175 h 386"/>
                <a:gd name="T70" fmla="*/ 124 w 453"/>
                <a:gd name="T71" fmla="*/ 151 h 386"/>
                <a:gd name="T72" fmla="*/ 75 w 453"/>
                <a:gd name="T73" fmla="*/ 105 h 386"/>
                <a:gd name="T74" fmla="*/ 40 w 453"/>
                <a:gd name="T75" fmla="*/ 70 h 386"/>
                <a:gd name="T76" fmla="*/ 15 w 453"/>
                <a:gd name="T77" fmla="*/ 47 h 386"/>
                <a:gd name="T78" fmla="*/ 8 w 453"/>
                <a:gd name="T79" fmla="*/ 39 h 386"/>
                <a:gd name="T80" fmla="*/ 40 w 453"/>
                <a:gd name="T81" fmla="*/ 9 h 386"/>
                <a:gd name="T82" fmla="*/ 442 w 453"/>
                <a:gd name="T83" fmla="*/ 345 h 386"/>
                <a:gd name="T84" fmla="*/ 448 w 453"/>
                <a:gd name="T85" fmla="*/ 349 h 386"/>
                <a:gd name="T86" fmla="*/ 452 w 453"/>
                <a:gd name="T87" fmla="*/ 355 h 386"/>
                <a:gd name="T88" fmla="*/ 453 w 453"/>
                <a:gd name="T89" fmla="*/ 359 h 386"/>
                <a:gd name="T90" fmla="*/ 453 w 453"/>
                <a:gd name="T91" fmla="*/ 362 h 386"/>
                <a:gd name="T92" fmla="*/ 451 w 453"/>
                <a:gd name="T93" fmla="*/ 368 h 386"/>
                <a:gd name="T94" fmla="*/ 448 w 453"/>
                <a:gd name="T95" fmla="*/ 375 h 386"/>
                <a:gd name="T96" fmla="*/ 443 w 453"/>
                <a:gd name="T97" fmla="*/ 380 h 386"/>
                <a:gd name="T98" fmla="*/ 439 w 453"/>
                <a:gd name="T99" fmla="*/ 383 h 386"/>
                <a:gd name="T100" fmla="*/ 436 w 453"/>
                <a:gd name="T101" fmla="*/ 386 h 386"/>
                <a:gd name="T102" fmla="*/ 432 w 453"/>
                <a:gd name="T103" fmla="*/ 386 h 386"/>
                <a:gd name="T104" fmla="*/ 425 w 453"/>
                <a:gd name="T105" fmla="*/ 385 h 386"/>
                <a:gd name="T106" fmla="*/ 418 w 453"/>
                <a:gd name="T107" fmla="*/ 380 h 386"/>
                <a:gd name="T108" fmla="*/ 442 w 453"/>
                <a:gd name="T109" fmla="*/ 34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3" h="386">
                  <a:moveTo>
                    <a:pt x="8" y="39"/>
                  </a:moveTo>
                  <a:lnTo>
                    <a:pt x="3" y="32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3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4" y="3"/>
                  </a:lnTo>
                  <a:lnTo>
                    <a:pt x="40" y="9"/>
                  </a:lnTo>
                  <a:lnTo>
                    <a:pt x="8" y="39"/>
                  </a:lnTo>
                  <a:close/>
                  <a:moveTo>
                    <a:pt x="40" y="9"/>
                  </a:moveTo>
                  <a:lnTo>
                    <a:pt x="48" y="18"/>
                  </a:lnTo>
                  <a:lnTo>
                    <a:pt x="70" y="40"/>
                  </a:lnTo>
                  <a:lnTo>
                    <a:pt x="104" y="74"/>
                  </a:lnTo>
                  <a:lnTo>
                    <a:pt x="153" y="117"/>
                  </a:lnTo>
                  <a:lnTo>
                    <a:pt x="181" y="144"/>
                  </a:lnTo>
                  <a:lnTo>
                    <a:pt x="211" y="169"/>
                  </a:lnTo>
                  <a:lnTo>
                    <a:pt x="245" y="197"/>
                  </a:lnTo>
                  <a:lnTo>
                    <a:pt x="279" y="227"/>
                  </a:lnTo>
                  <a:lnTo>
                    <a:pt x="318" y="256"/>
                  </a:lnTo>
                  <a:lnTo>
                    <a:pt x="357" y="285"/>
                  </a:lnTo>
                  <a:lnTo>
                    <a:pt x="398" y="316"/>
                  </a:lnTo>
                  <a:lnTo>
                    <a:pt x="442" y="345"/>
                  </a:lnTo>
                  <a:lnTo>
                    <a:pt x="418" y="380"/>
                  </a:lnTo>
                  <a:lnTo>
                    <a:pt x="374" y="350"/>
                  </a:lnTo>
                  <a:lnTo>
                    <a:pt x="332" y="320"/>
                  </a:lnTo>
                  <a:lnTo>
                    <a:pt x="292" y="289"/>
                  </a:lnTo>
                  <a:lnTo>
                    <a:pt x="254" y="260"/>
                  </a:lnTo>
                  <a:lnTo>
                    <a:pt x="217" y="232"/>
                  </a:lnTo>
                  <a:lnTo>
                    <a:pt x="183" y="202"/>
                  </a:lnTo>
                  <a:lnTo>
                    <a:pt x="153" y="175"/>
                  </a:lnTo>
                  <a:lnTo>
                    <a:pt x="124" y="151"/>
                  </a:lnTo>
                  <a:lnTo>
                    <a:pt x="75" y="105"/>
                  </a:lnTo>
                  <a:lnTo>
                    <a:pt x="40" y="70"/>
                  </a:lnTo>
                  <a:lnTo>
                    <a:pt x="15" y="47"/>
                  </a:lnTo>
                  <a:lnTo>
                    <a:pt x="8" y="39"/>
                  </a:lnTo>
                  <a:lnTo>
                    <a:pt x="40" y="9"/>
                  </a:lnTo>
                  <a:close/>
                  <a:moveTo>
                    <a:pt x="442" y="345"/>
                  </a:moveTo>
                  <a:lnTo>
                    <a:pt x="448" y="349"/>
                  </a:lnTo>
                  <a:lnTo>
                    <a:pt x="452" y="355"/>
                  </a:lnTo>
                  <a:lnTo>
                    <a:pt x="453" y="359"/>
                  </a:lnTo>
                  <a:lnTo>
                    <a:pt x="453" y="362"/>
                  </a:lnTo>
                  <a:lnTo>
                    <a:pt x="451" y="368"/>
                  </a:lnTo>
                  <a:lnTo>
                    <a:pt x="448" y="375"/>
                  </a:lnTo>
                  <a:lnTo>
                    <a:pt x="443" y="380"/>
                  </a:lnTo>
                  <a:lnTo>
                    <a:pt x="439" y="383"/>
                  </a:lnTo>
                  <a:lnTo>
                    <a:pt x="436" y="386"/>
                  </a:lnTo>
                  <a:lnTo>
                    <a:pt x="432" y="386"/>
                  </a:lnTo>
                  <a:lnTo>
                    <a:pt x="425" y="385"/>
                  </a:lnTo>
                  <a:lnTo>
                    <a:pt x="418" y="380"/>
                  </a:lnTo>
                  <a:lnTo>
                    <a:pt x="442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89" name="Freeform 365">
              <a:extLst>
                <a:ext uri="{FF2B5EF4-FFF2-40B4-BE49-F238E27FC236}">
                  <a16:creationId xmlns:a16="http://schemas.microsoft.com/office/drawing/2014/main" id="{F84C51A9-1B6F-48FA-91FD-7E35547FCD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4" y="2432"/>
              <a:ext cx="55" cy="48"/>
            </a:xfrm>
            <a:custGeom>
              <a:avLst/>
              <a:gdLst>
                <a:gd name="T0" fmla="*/ 11 w 500"/>
                <a:gd name="T1" fmla="*/ 72 h 435"/>
                <a:gd name="T2" fmla="*/ 2 w 500"/>
                <a:gd name="T3" fmla="*/ 60 h 435"/>
                <a:gd name="T4" fmla="*/ 0 w 500"/>
                <a:gd name="T5" fmla="*/ 50 h 435"/>
                <a:gd name="T6" fmla="*/ 1 w 500"/>
                <a:gd name="T7" fmla="*/ 42 h 435"/>
                <a:gd name="T8" fmla="*/ 5 w 500"/>
                <a:gd name="T9" fmla="*/ 33 h 435"/>
                <a:gd name="T10" fmla="*/ 13 w 500"/>
                <a:gd name="T11" fmla="*/ 22 h 435"/>
                <a:gd name="T12" fmla="*/ 23 w 500"/>
                <a:gd name="T13" fmla="*/ 12 h 435"/>
                <a:gd name="T14" fmla="*/ 33 w 500"/>
                <a:gd name="T15" fmla="*/ 4 h 435"/>
                <a:gd name="T16" fmla="*/ 42 w 500"/>
                <a:gd name="T17" fmla="*/ 1 h 435"/>
                <a:gd name="T18" fmla="*/ 50 w 500"/>
                <a:gd name="T19" fmla="*/ 0 h 435"/>
                <a:gd name="T20" fmla="*/ 61 w 500"/>
                <a:gd name="T21" fmla="*/ 3 h 435"/>
                <a:gd name="T22" fmla="*/ 73 w 500"/>
                <a:gd name="T23" fmla="*/ 12 h 435"/>
                <a:gd name="T24" fmla="*/ 17 w 500"/>
                <a:gd name="T25" fmla="*/ 77 h 435"/>
                <a:gd name="T26" fmla="*/ 86 w 500"/>
                <a:gd name="T27" fmla="*/ 28 h 435"/>
                <a:gd name="T28" fmla="*/ 143 w 500"/>
                <a:gd name="T29" fmla="*/ 83 h 435"/>
                <a:gd name="T30" fmla="*/ 218 w 500"/>
                <a:gd name="T31" fmla="*/ 152 h 435"/>
                <a:gd name="T32" fmla="*/ 282 w 500"/>
                <a:gd name="T33" fmla="*/ 206 h 435"/>
                <a:gd name="T34" fmla="*/ 355 w 500"/>
                <a:gd name="T35" fmla="*/ 263 h 435"/>
                <a:gd name="T36" fmla="*/ 433 w 500"/>
                <a:gd name="T37" fmla="*/ 321 h 435"/>
                <a:gd name="T38" fmla="*/ 429 w 500"/>
                <a:gd name="T39" fmla="*/ 422 h 435"/>
                <a:gd name="T40" fmla="*/ 343 w 500"/>
                <a:gd name="T41" fmla="*/ 361 h 435"/>
                <a:gd name="T42" fmla="*/ 264 w 500"/>
                <a:gd name="T43" fmla="*/ 301 h 435"/>
                <a:gd name="T44" fmla="*/ 194 w 500"/>
                <a:gd name="T45" fmla="*/ 243 h 435"/>
                <a:gd name="T46" fmla="*/ 133 w 500"/>
                <a:gd name="T47" fmla="*/ 190 h 435"/>
                <a:gd name="T48" fmla="*/ 48 w 500"/>
                <a:gd name="T49" fmla="*/ 109 h 435"/>
                <a:gd name="T50" fmla="*/ 17 w 500"/>
                <a:gd name="T51" fmla="*/ 77 h 435"/>
                <a:gd name="T52" fmla="*/ 478 w 500"/>
                <a:gd name="T53" fmla="*/ 350 h 435"/>
                <a:gd name="T54" fmla="*/ 490 w 500"/>
                <a:gd name="T55" fmla="*/ 360 h 435"/>
                <a:gd name="T56" fmla="*/ 499 w 500"/>
                <a:gd name="T57" fmla="*/ 371 h 435"/>
                <a:gd name="T58" fmla="*/ 500 w 500"/>
                <a:gd name="T59" fmla="*/ 379 h 435"/>
                <a:gd name="T60" fmla="*/ 500 w 500"/>
                <a:gd name="T61" fmla="*/ 388 h 435"/>
                <a:gd name="T62" fmla="*/ 489 w 500"/>
                <a:gd name="T63" fmla="*/ 411 h 435"/>
                <a:gd name="T64" fmla="*/ 481 w 500"/>
                <a:gd name="T65" fmla="*/ 422 h 435"/>
                <a:gd name="T66" fmla="*/ 472 w 500"/>
                <a:gd name="T67" fmla="*/ 429 h 435"/>
                <a:gd name="T68" fmla="*/ 464 w 500"/>
                <a:gd name="T69" fmla="*/ 433 h 435"/>
                <a:gd name="T70" fmla="*/ 458 w 500"/>
                <a:gd name="T71" fmla="*/ 435 h 435"/>
                <a:gd name="T72" fmla="*/ 443 w 500"/>
                <a:gd name="T73" fmla="*/ 430 h 435"/>
                <a:gd name="T74" fmla="*/ 429 w 500"/>
                <a:gd name="T75" fmla="*/ 42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435">
                  <a:moveTo>
                    <a:pt x="17" y="77"/>
                  </a:moveTo>
                  <a:lnTo>
                    <a:pt x="11" y="72"/>
                  </a:lnTo>
                  <a:lnTo>
                    <a:pt x="7" y="66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9" y="28"/>
                  </a:lnTo>
                  <a:lnTo>
                    <a:pt x="13" y="22"/>
                  </a:lnTo>
                  <a:lnTo>
                    <a:pt x="18" y="17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3" y="4"/>
                  </a:lnTo>
                  <a:lnTo>
                    <a:pt x="39" y="2"/>
                  </a:lnTo>
                  <a:lnTo>
                    <a:pt x="42" y="1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61" y="3"/>
                  </a:lnTo>
                  <a:lnTo>
                    <a:pt x="67" y="8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17" y="77"/>
                  </a:lnTo>
                  <a:close/>
                  <a:moveTo>
                    <a:pt x="79" y="18"/>
                  </a:moveTo>
                  <a:lnTo>
                    <a:pt x="86" y="28"/>
                  </a:lnTo>
                  <a:lnTo>
                    <a:pt x="109" y="49"/>
                  </a:lnTo>
                  <a:lnTo>
                    <a:pt x="143" y="83"/>
                  </a:lnTo>
                  <a:lnTo>
                    <a:pt x="191" y="127"/>
                  </a:lnTo>
                  <a:lnTo>
                    <a:pt x="218" y="152"/>
                  </a:lnTo>
                  <a:lnTo>
                    <a:pt x="248" y="177"/>
                  </a:lnTo>
                  <a:lnTo>
                    <a:pt x="282" y="206"/>
                  </a:lnTo>
                  <a:lnTo>
                    <a:pt x="317" y="234"/>
                  </a:lnTo>
                  <a:lnTo>
                    <a:pt x="355" y="263"/>
                  </a:lnTo>
                  <a:lnTo>
                    <a:pt x="394" y="292"/>
                  </a:lnTo>
                  <a:lnTo>
                    <a:pt x="433" y="321"/>
                  </a:lnTo>
                  <a:lnTo>
                    <a:pt x="478" y="350"/>
                  </a:lnTo>
                  <a:lnTo>
                    <a:pt x="429" y="422"/>
                  </a:lnTo>
                  <a:lnTo>
                    <a:pt x="386" y="392"/>
                  </a:lnTo>
                  <a:lnTo>
                    <a:pt x="343" y="361"/>
                  </a:lnTo>
                  <a:lnTo>
                    <a:pt x="303" y="331"/>
                  </a:lnTo>
                  <a:lnTo>
                    <a:pt x="264" y="301"/>
                  </a:lnTo>
                  <a:lnTo>
                    <a:pt x="227" y="272"/>
                  </a:lnTo>
                  <a:lnTo>
                    <a:pt x="194" y="243"/>
                  </a:lnTo>
                  <a:lnTo>
                    <a:pt x="163" y="216"/>
                  </a:lnTo>
                  <a:lnTo>
                    <a:pt x="133" y="190"/>
                  </a:lnTo>
                  <a:lnTo>
                    <a:pt x="84" y="145"/>
                  </a:lnTo>
                  <a:lnTo>
                    <a:pt x="48" y="109"/>
                  </a:lnTo>
                  <a:lnTo>
                    <a:pt x="24" y="86"/>
                  </a:lnTo>
                  <a:lnTo>
                    <a:pt x="17" y="77"/>
                  </a:lnTo>
                  <a:lnTo>
                    <a:pt x="79" y="18"/>
                  </a:lnTo>
                  <a:close/>
                  <a:moveTo>
                    <a:pt x="478" y="350"/>
                  </a:moveTo>
                  <a:lnTo>
                    <a:pt x="484" y="355"/>
                  </a:lnTo>
                  <a:lnTo>
                    <a:pt x="490" y="360"/>
                  </a:lnTo>
                  <a:lnTo>
                    <a:pt x="496" y="366"/>
                  </a:lnTo>
                  <a:lnTo>
                    <a:pt x="499" y="371"/>
                  </a:lnTo>
                  <a:lnTo>
                    <a:pt x="500" y="375"/>
                  </a:lnTo>
                  <a:lnTo>
                    <a:pt x="500" y="379"/>
                  </a:lnTo>
                  <a:lnTo>
                    <a:pt x="500" y="382"/>
                  </a:lnTo>
                  <a:lnTo>
                    <a:pt x="500" y="388"/>
                  </a:lnTo>
                  <a:lnTo>
                    <a:pt x="497" y="399"/>
                  </a:lnTo>
                  <a:lnTo>
                    <a:pt x="489" y="411"/>
                  </a:lnTo>
                  <a:lnTo>
                    <a:pt x="484" y="417"/>
                  </a:lnTo>
                  <a:lnTo>
                    <a:pt x="481" y="422"/>
                  </a:lnTo>
                  <a:lnTo>
                    <a:pt x="477" y="426"/>
                  </a:lnTo>
                  <a:lnTo>
                    <a:pt x="472" y="429"/>
                  </a:lnTo>
                  <a:lnTo>
                    <a:pt x="469" y="431"/>
                  </a:lnTo>
                  <a:lnTo>
                    <a:pt x="464" y="433"/>
                  </a:lnTo>
                  <a:lnTo>
                    <a:pt x="461" y="435"/>
                  </a:lnTo>
                  <a:lnTo>
                    <a:pt x="458" y="435"/>
                  </a:lnTo>
                  <a:lnTo>
                    <a:pt x="450" y="433"/>
                  </a:lnTo>
                  <a:lnTo>
                    <a:pt x="443" y="430"/>
                  </a:lnTo>
                  <a:lnTo>
                    <a:pt x="436" y="427"/>
                  </a:lnTo>
                  <a:lnTo>
                    <a:pt x="429" y="422"/>
                  </a:lnTo>
                  <a:lnTo>
                    <a:pt x="478" y="35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0" name="Freeform 366">
              <a:extLst>
                <a:ext uri="{FF2B5EF4-FFF2-40B4-BE49-F238E27FC236}">
                  <a16:creationId xmlns:a16="http://schemas.microsoft.com/office/drawing/2014/main" id="{4C24BEC9-8CE2-451B-B2A9-B3EBAC72A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6" y="2435"/>
              <a:ext cx="51" cy="43"/>
            </a:xfrm>
            <a:custGeom>
              <a:avLst/>
              <a:gdLst>
                <a:gd name="T0" fmla="*/ 9 w 454"/>
                <a:gd name="T1" fmla="*/ 39 h 387"/>
                <a:gd name="T2" fmla="*/ 4 w 454"/>
                <a:gd name="T3" fmla="*/ 34 h 387"/>
                <a:gd name="T4" fmla="*/ 1 w 454"/>
                <a:gd name="T5" fmla="*/ 27 h 387"/>
                <a:gd name="T6" fmla="*/ 0 w 454"/>
                <a:gd name="T7" fmla="*/ 22 h 387"/>
                <a:gd name="T8" fmla="*/ 2 w 454"/>
                <a:gd name="T9" fmla="*/ 19 h 387"/>
                <a:gd name="T10" fmla="*/ 5 w 454"/>
                <a:gd name="T11" fmla="*/ 15 h 387"/>
                <a:gd name="T12" fmla="*/ 9 w 454"/>
                <a:gd name="T13" fmla="*/ 9 h 387"/>
                <a:gd name="T14" fmla="*/ 15 w 454"/>
                <a:gd name="T15" fmla="*/ 5 h 387"/>
                <a:gd name="T16" fmla="*/ 20 w 454"/>
                <a:gd name="T17" fmla="*/ 2 h 387"/>
                <a:gd name="T18" fmla="*/ 24 w 454"/>
                <a:gd name="T19" fmla="*/ 0 h 387"/>
                <a:gd name="T20" fmla="*/ 28 w 454"/>
                <a:gd name="T21" fmla="*/ 0 h 387"/>
                <a:gd name="T22" fmla="*/ 33 w 454"/>
                <a:gd name="T23" fmla="*/ 5 h 387"/>
                <a:gd name="T24" fmla="*/ 40 w 454"/>
                <a:gd name="T25" fmla="*/ 10 h 387"/>
                <a:gd name="T26" fmla="*/ 9 w 454"/>
                <a:gd name="T27" fmla="*/ 39 h 387"/>
                <a:gd name="T28" fmla="*/ 40 w 454"/>
                <a:gd name="T29" fmla="*/ 10 h 387"/>
                <a:gd name="T30" fmla="*/ 48 w 454"/>
                <a:gd name="T31" fmla="*/ 18 h 387"/>
                <a:gd name="T32" fmla="*/ 70 w 454"/>
                <a:gd name="T33" fmla="*/ 40 h 387"/>
                <a:gd name="T34" fmla="*/ 106 w 454"/>
                <a:gd name="T35" fmla="*/ 75 h 387"/>
                <a:gd name="T36" fmla="*/ 153 w 454"/>
                <a:gd name="T37" fmla="*/ 119 h 387"/>
                <a:gd name="T38" fmla="*/ 181 w 454"/>
                <a:gd name="T39" fmla="*/ 143 h 387"/>
                <a:gd name="T40" fmla="*/ 212 w 454"/>
                <a:gd name="T41" fmla="*/ 170 h 387"/>
                <a:gd name="T42" fmla="*/ 245 w 454"/>
                <a:gd name="T43" fmla="*/ 198 h 387"/>
                <a:gd name="T44" fmla="*/ 281 w 454"/>
                <a:gd name="T45" fmla="*/ 226 h 387"/>
                <a:gd name="T46" fmla="*/ 317 w 454"/>
                <a:gd name="T47" fmla="*/ 255 h 387"/>
                <a:gd name="T48" fmla="*/ 358 w 454"/>
                <a:gd name="T49" fmla="*/ 286 h 387"/>
                <a:gd name="T50" fmla="*/ 399 w 454"/>
                <a:gd name="T51" fmla="*/ 315 h 387"/>
                <a:gd name="T52" fmla="*/ 443 w 454"/>
                <a:gd name="T53" fmla="*/ 344 h 387"/>
                <a:gd name="T54" fmla="*/ 419 w 454"/>
                <a:gd name="T55" fmla="*/ 381 h 387"/>
                <a:gd name="T56" fmla="*/ 375 w 454"/>
                <a:gd name="T57" fmla="*/ 350 h 387"/>
                <a:gd name="T58" fmla="*/ 333 w 454"/>
                <a:gd name="T59" fmla="*/ 320 h 387"/>
                <a:gd name="T60" fmla="*/ 292 w 454"/>
                <a:gd name="T61" fmla="*/ 291 h 387"/>
                <a:gd name="T62" fmla="*/ 254 w 454"/>
                <a:gd name="T63" fmla="*/ 260 h 387"/>
                <a:gd name="T64" fmla="*/ 218 w 454"/>
                <a:gd name="T65" fmla="*/ 231 h 387"/>
                <a:gd name="T66" fmla="*/ 184 w 454"/>
                <a:gd name="T67" fmla="*/ 203 h 387"/>
                <a:gd name="T68" fmla="*/ 153 w 454"/>
                <a:gd name="T69" fmla="*/ 175 h 387"/>
                <a:gd name="T70" fmla="*/ 124 w 454"/>
                <a:gd name="T71" fmla="*/ 150 h 387"/>
                <a:gd name="T72" fmla="*/ 76 w 454"/>
                <a:gd name="T73" fmla="*/ 106 h 387"/>
                <a:gd name="T74" fmla="*/ 39 w 454"/>
                <a:gd name="T75" fmla="*/ 70 h 387"/>
                <a:gd name="T76" fmla="*/ 17 w 454"/>
                <a:gd name="T77" fmla="*/ 47 h 387"/>
                <a:gd name="T78" fmla="*/ 9 w 454"/>
                <a:gd name="T79" fmla="*/ 39 h 387"/>
                <a:gd name="T80" fmla="*/ 40 w 454"/>
                <a:gd name="T81" fmla="*/ 10 h 387"/>
                <a:gd name="T82" fmla="*/ 443 w 454"/>
                <a:gd name="T83" fmla="*/ 344 h 387"/>
                <a:gd name="T84" fmla="*/ 449 w 454"/>
                <a:gd name="T85" fmla="*/ 350 h 387"/>
                <a:gd name="T86" fmla="*/ 454 w 454"/>
                <a:gd name="T87" fmla="*/ 355 h 387"/>
                <a:gd name="T88" fmla="*/ 454 w 454"/>
                <a:gd name="T89" fmla="*/ 358 h 387"/>
                <a:gd name="T90" fmla="*/ 454 w 454"/>
                <a:gd name="T91" fmla="*/ 364 h 387"/>
                <a:gd name="T92" fmla="*/ 453 w 454"/>
                <a:gd name="T93" fmla="*/ 368 h 387"/>
                <a:gd name="T94" fmla="*/ 448 w 454"/>
                <a:gd name="T95" fmla="*/ 375 h 387"/>
                <a:gd name="T96" fmla="*/ 445 w 454"/>
                <a:gd name="T97" fmla="*/ 381 h 387"/>
                <a:gd name="T98" fmla="*/ 440 w 454"/>
                <a:gd name="T99" fmla="*/ 384 h 387"/>
                <a:gd name="T100" fmla="*/ 436 w 454"/>
                <a:gd name="T101" fmla="*/ 386 h 387"/>
                <a:gd name="T102" fmla="*/ 433 w 454"/>
                <a:gd name="T103" fmla="*/ 387 h 387"/>
                <a:gd name="T104" fmla="*/ 426 w 454"/>
                <a:gd name="T105" fmla="*/ 385 h 387"/>
                <a:gd name="T106" fmla="*/ 419 w 454"/>
                <a:gd name="T107" fmla="*/ 381 h 387"/>
                <a:gd name="T108" fmla="*/ 443 w 454"/>
                <a:gd name="T109" fmla="*/ 34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4" h="387">
                  <a:moveTo>
                    <a:pt x="9" y="39"/>
                  </a:moveTo>
                  <a:lnTo>
                    <a:pt x="4" y="34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5"/>
                  </a:lnTo>
                  <a:lnTo>
                    <a:pt x="40" y="10"/>
                  </a:lnTo>
                  <a:lnTo>
                    <a:pt x="9" y="39"/>
                  </a:lnTo>
                  <a:close/>
                  <a:moveTo>
                    <a:pt x="40" y="10"/>
                  </a:moveTo>
                  <a:lnTo>
                    <a:pt x="48" y="18"/>
                  </a:lnTo>
                  <a:lnTo>
                    <a:pt x="70" y="40"/>
                  </a:lnTo>
                  <a:lnTo>
                    <a:pt x="106" y="75"/>
                  </a:lnTo>
                  <a:lnTo>
                    <a:pt x="153" y="119"/>
                  </a:lnTo>
                  <a:lnTo>
                    <a:pt x="181" y="143"/>
                  </a:lnTo>
                  <a:lnTo>
                    <a:pt x="212" y="170"/>
                  </a:lnTo>
                  <a:lnTo>
                    <a:pt x="245" y="198"/>
                  </a:lnTo>
                  <a:lnTo>
                    <a:pt x="281" y="226"/>
                  </a:lnTo>
                  <a:lnTo>
                    <a:pt x="317" y="255"/>
                  </a:lnTo>
                  <a:lnTo>
                    <a:pt x="358" y="286"/>
                  </a:lnTo>
                  <a:lnTo>
                    <a:pt x="399" y="315"/>
                  </a:lnTo>
                  <a:lnTo>
                    <a:pt x="443" y="344"/>
                  </a:lnTo>
                  <a:lnTo>
                    <a:pt x="419" y="381"/>
                  </a:lnTo>
                  <a:lnTo>
                    <a:pt x="375" y="350"/>
                  </a:lnTo>
                  <a:lnTo>
                    <a:pt x="333" y="320"/>
                  </a:lnTo>
                  <a:lnTo>
                    <a:pt x="292" y="291"/>
                  </a:lnTo>
                  <a:lnTo>
                    <a:pt x="254" y="260"/>
                  </a:lnTo>
                  <a:lnTo>
                    <a:pt x="218" y="231"/>
                  </a:lnTo>
                  <a:lnTo>
                    <a:pt x="184" y="203"/>
                  </a:lnTo>
                  <a:lnTo>
                    <a:pt x="153" y="175"/>
                  </a:lnTo>
                  <a:lnTo>
                    <a:pt x="124" y="150"/>
                  </a:lnTo>
                  <a:lnTo>
                    <a:pt x="76" y="106"/>
                  </a:lnTo>
                  <a:lnTo>
                    <a:pt x="39" y="70"/>
                  </a:lnTo>
                  <a:lnTo>
                    <a:pt x="17" y="47"/>
                  </a:lnTo>
                  <a:lnTo>
                    <a:pt x="9" y="39"/>
                  </a:lnTo>
                  <a:lnTo>
                    <a:pt x="40" y="10"/>
                  </a:lnTo>
                  <a:close/>
                  <a:moveTo>
                    <a:pt x="443" y="344"/>
                  </a:moveTo>
                  <a:lnTo>
                    <a:pt x="449" y="350"/>
                  </a:lnTo>
                  <a:lnTo>
                    <a:pt x="454" y="355"/>
                  </a:lnTo>
                  <a:lnTo>
                    <a:pt x="454" y="358"/>
                  </a:lnTo>
                  <a:lnTo>
                    <a:pt x="454" y="364"/>
                  </a:lnTo>
                  <a:lnTo>
                    <a:pt x="453" y="368"/>
                  </a:lnTo>
                  <a:lnTo>
                    <a:pt x="448" y="375"/>
                  </a:lnTo>
                  <a:lnTo>
                    <a:pt x="445" y="381"/>
                  </a:lnTo>
                  <a:lnTo>
                    <a:pt x="440" y="384"/>
                  </a:lnTo>
                  <a:lnTo>
                    <a:pt x="436" y="386"/>
                  </a:lnTo>
                  <a:lnTo>
                    <a:pt x="433" y="387"/>
                  </a:lnTo>
                  <a:lnTo>
                    <a:pt x="426" y="385"/>
                  </a:lnTo>
                  <a:lnTo>
                    <a:pt x="419" y="381"/>
                  </a:lnTo>
                  <a:lnTo>
                    <a:pt x="443" y="3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1" name="Freeform 367">
              <a:extLst>
                <a:ext uri="{FF2B5EF4-FFF2-40B4-BE49-F238E27FC236}">
                  <a16:creationId xmlns:a16="http://schemas.microsoft.com/office/drawing/2014/main" id="{813D4207-7A10-4C33-8D86-464CA19915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" y="2461"/>
              <a:ext cx="56" cy="48"/>
            </a:xfrm>
            <a:custGeom>
              <a:avLst/>
              <a:gdLst>
                <a:gd name="T0" fmla="*/ 11 w 500"/>
                <a:gd name="T1" fmla="*/ 72 h 435"/>
                <a:gd name="T2" fmla="*/ 2 w 500"/>
                <a:gd name="T3" fmla="*/ 60 h 435"/>
                <a:gd name="T4" fmla="*/ 0 w 500"/>
                <a:gd name="T5" fmla="*/ 50 h 435"/>
                <a:gd name="T6" fmla="*/ 1 w 500"/>
                <a:gd name="T7" fmla="*/ 42 h 435"/>
                <a:gd name="T8" fmla="*/ 4 w 500"/>
                <a:gd name="T9" fmla="*/ 33 h 435"/>
                <a:gd name="T10" fmla="*/ 12 w 500"/>
                <a:gd name="T11" fmla="*/ 23 h 435"/>
                <a:gd name="T12" fmla="*/ 23 w 500"/>
                <a:gd name="T13" fmla="*/ 13 h 435"/>
                <a:gd name="T14" fmla="*/ 33 w 500"/>
                <a:gd name="T15" fmla="*/ 5 h 435"/>
                <a:gd name="T16" fmla="*/ 42 w 500"/>
                <a:gd name="T17" fmla="*/ 1 h 435"/>
                <a:gd name="T18" fmla="*/ 51 w 500"/>
                <a:gd name="T19" fmla="*/ 0 h 435"/>
                <a:gd name="T20" fmla="*/ 61 w 500"/>
                <a:gd name="T21" fmla="*/ 4 h 435"/>
                <a:gd name="T22" fmla="*/ 73 w 500"/>
                <a:gd name="T23" fmla="*/ 14 h 435"/>
                <a:gd name="T24" fmla="*/ 16 w 500"/>
                <a:gd name="T25" fmla="*/ 78 h 435"/>
                <a:gd name="T26" fmla="*/ 86 w 500"/>
                <a:gd name="T27" fmla="*/ 27 h 435"/>
                <a:gd name="T28" fmla="*/ 144 w 500"/>
                <a:gd name="T29" fmla="*/ 83 h 435"/>
                <a:gd name="T30" fmla="*/ 218 w 500"/>
                <a:gd name="T31" fmla="*/ 152 h 435"/>
                <a:gd name="T32" fmla="*/ 281 w 500"/>
                <a:gd name="T33" fmla="*/ 205 h 435"/>
                <a:gd name="T34" fmla="*/ 353 w 500"/>
                <a:gd name="T35" fmla="*/ 263 h 435"/>
                <a:gd name="T36" fmla="*/ 434 w 500"/>
                <a:gd name="T37" fmla="*/ 323 h 435"/>
                <a:gd name="T38" fmla="*/ 430 w 500"/>
                <a:gd name="T39" fmla="*/ 423 h 435"/>
                <a:gd name="T40" fmla="*/ 343 w 500"/>
                <a:gd name="T41" fmla="*/ 362 h 435"/>
                <a:gd name="T42" fmla="*/ 264 w 500"/>
                <a:gd name="T43" fmla="*/ 301 h 435"/>
                <a:gd name="T44" fmla="*/ 193 w 500"/>
                <a:gd name="T45" fmla="*/ 243 h 435"/>
                <a:gd name="T46" fmla="*/ 132 w 500"/>
                <a:gd name="T47" fmla="*/ 190 h 435"/>
                <a:gd name="T48" fmla="*/ 46 w 500"/>
                <a:gd name="T49" fmla="*/ 109 h 435"/>
                <a:gd name="T50" fmla="*/ 16 w 500"/>
                <a:gd name="T51" fmla="*/ 78 h 435"/>
                <a:gd name="T52" fmla="*/ 477 w 500"/>
                <a:gd name="T53" fmla="*/ 352 h 435"/>
                <a:gd name="T54" fmla="*/ 490 w 500"/>
                <a:gd name="T55" fmla="*/ 361 h 435"/>
                <a:gd name="T56" fmla="*/ 498 w 500"/>
                <a:gd name="T57" fmla="*/ 372 h 435"/>
                <a:gd name="T58" fmla="*/ 500 w 500"/>
                <a:gd name="T59" fmla="*/ 380 h 435"/>
                <a:gd name="T60" fmla="*/ 499 w 500"/>
                <a:gd name="T61" fmla="*/ 387 h 435"/>
                <a:gd name="T62" fmla="*/ 495 w 500"/>
                <a:gd name="T63" fmla="*/ 399 h 435"/>
                <a:gd name="T64" fmla="*/ 489 w 500"/>
                <a:gd name="T65" fmla="*/ 412 h 435"/>
                <a:gd name="T66" fmla="*/ 480 w 500"/>
                <a:gd name="T67" fmla="*/ 423 h 435"/>
                <a:gd name="T68" fmla="*/ 472 w 500"/>
                <a:gd name="T69" fmla="*/ 429 h 435"/>
                <a:gd name="T70" fmla="*/ 464 w 500"/>
                <a:gd name="T71" fmla="*/ 434 h 435"/>
                <a:gd name="T72" fmla="*/ 458 w 500"/>
                <a:gd name="T73" fmla="*/ 435 h 435"/>
                <a:gd name="T74" fmla="*/ 443 w 500"/>
                <a:gd name="T75" fmla="*/ 432 h 435"/>
                <a:gd name="T76" fmla="*/ 430 w 500"/>
                <a:gd name="T77" fmla="*/ 42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0" h="435">
                  <a:moveTo>
                    <a:pt x="16" y="78"/>
                  </a:moveTo>
                  <a:lnTo>
                    <a:pt x="11" y="72"/>
                  </a:lnTo>
                  <a:lnTo>
                    <a:pt x="5" y="67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4" y="33"/>
                  </a:lnTo>
                  <a:lnTo>
                    <a:pt x="8" y="28"/>
                  </a:lnTo>
                  <a:lnTo>
                    <a:pt x="12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8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4" y="1"/>
                  </a:lnTo>
                  <a:lnTo>
                    <a:pt x="61" y="4"/>
                  </a:lnTo>
                  <a:lnTo>
                    <a:pt x="67" y="8"/>
                  </a:lnTo>
                  <a:lnTo>
                    <a:pt x="73" y="14"/>
                  </a:lnTo>
                  <a:lnTo>
                    <a:pt x="79" y="19"/>
                  </a:lnTo>
                  <a:lnTo>
                    <a:pt x="16" y="78"/>
                  </a:lnTo>
                  <a:close/>
                  <a:moveTo>
                    <a:pt x="79" y="19"/>
                  </a:moveTo>
                  <a:lnTo>
                    <a:pt x="86" y="27"/>
                  </a:lnTo>
                  <a:lnTo>
                    <a:pt x="107" y="50"/>
                  </a:lnTo>
                  <a:lnTo>
                    <a:pt x="144" y="83"/>
                  </a:lnTo>
                  <a:lnTo>
                    <a:pt x="191" y="128"/>
                  </a:lnTo>
                  <a:lnTo>
                    <a:pt x="218" y="152"/>
                  </a:lnTo>
                  <a:lnTo>
                    <a:pt x="249" y="178"/>
                  </a:lnTo>
                  <a:lnTo>
                    <a:pt x="281" y="205"/>
                  </a:lnTo>
                  <a:lnTo>
                    <a:pt x="316" y="234"/>
                  </a:lnTo>
                  <a:lnTo>
                    <a:pt x="353" y="263"/>
                  </a:lnTo>
                  <a:lnTo>
                    <a:pt x="392" y="292"/>
                  </a:lnTo>
                  <a:lnTo>
                    <a:pt x="434" y="323"/>
                  </a:lnTo>
                  <a:lnTo>
                    <a:pt x="477" y="352"/>
                  </a:lnTo>
                  <a:lnTo>
                    <a:pt x="430" y="423"/>
                  </a:lnTo>
                  <a:lnTo>
                    <a:pt x="385" y="392"/>
                  </a:lnTo>
                  <a:lnTo>
                    <a:pt x="343" y="362"/>
                  </a:lnTo>
                  <a:lnTo>
                    <a:pt x="301" y="332"/>
                  </a:lnTo>
                  <a:lnTo>
                    <a:pt x="264" y="301"/>
                  </a:lnTo>
                  <a:lnTo>
                    <a:pt x="226" y="272"/>
                  </a:lnTo>
                  <a:lnTo>
                    <a:pt x="193" y="243"/>
                  </a:lnTo>
                  <a:lnTo>
                    <a:pt x="162" y="216"/>
                  </a:lnTo>
                  <a:lnTo>
                    <a:pt x="132" y="190"/>
                  </a:lnTo>
                  <a:lnTo>
                    <a:pt x="84" y="146"/>
                  </a:lnTo>
                  <a:lnTo>
                    <a:pt x="46" y="109"/>
                  </a:lnTo>
                  <a:lnTo>
                    <a:pt x="24" y="87"/>
                  </a:lnTo>
                  <a:lnTo>
                    <a:pt x="16" y="78"/>
                  </a:lnTo>
                  <a:lnTo>
                    <a:pt x="79" y="19"/>
                  </a:lnTo>
                  <a:close/>
                  <a:moveTo>
                    <a:pt x="477" y="352"/>
                  </a:moveTo>
                  <a:lnTo>
                    <a:pt x="483" y="356"/>
                  </a:lnTo>
                  <a:lnTo>
                    <a:pt x="490" y="361"/>
                  </a:lnTo>
                  <a:lnTo>
                    <a:pt x="494" y="366"/>
                  </a:lnTo>
                  <a:lnTo>
                    <a:pt x="498" y="372"/>
                  </a:lnTo>
                  <a:lnTo>
                    <a:pt x="499" y="375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499" y="387"/>
                  </a:lnTo>
                  <a:lnTo>
                    <a:pt x="498" y="393"/>
                  </a:lnTo>
                  <a:lnTo>
                    <a:pt x="495" y="399"/>
                  </a:lnTo>
                  <a:lnTo>
                    <a:pt x="492" y="405"/>
                  </a:lnTo>
                  <a:lnTo>
                    <a:pt x="489" y="412"/>
                  </a:lnTo>
                  <a:lnTo>
                    <a:pt x="484" y="417"/>
                  </a:lnTo>
                  <a:lnTo>
                    <a:pt x="480" y="423"/>
                  </a:lnTo>
                  <a:lnTo>
                    <a:pt x="477" y="426"/>
                  </a:lnTo>
                  <a:lnTo>
                    <a:pt x="472" y="429"/>
                  </a:lnTo>
                  <a:lnTo>
                    <a:pt x="468" y="432"/>
                  </a:lnTo>
                  <a:lnTo>
                    <a:pt x="464" y="434"/>
                  </a:lnTo>
                  <a:lnTo>
                    <a:pt x="461" y="435"/>
                  </a:lnTo>
                  <a:lnTo>
                    <a:pt x="458" y="435"/>
                  </a:lnTo>
                  <a:lnTo>
                    <a:pt x="450" y="434"/>
                  </a:lnTo>
                  <a:lnTo>
                    <a:pt x="443" y="432"/>
                  </a:lnTo>
                  <a:lnTo>
                    <a:pt x="437" y="427"/>
                  </a:lnTo>
                  <a:lnTo>
                    <a:pt x="430" y="423"/>
                  </a:lnTo>
                  <a:lnTo>
                    <a:pt x="477" y="352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2" name="Freeform 368">
              <a:extLst>
                <a:ext uri="{FF2B5EF4-FFF2-40B4-BE49-F238E27FC236}">
                  <a16:creationId xmlns:a16="http://schemas.microsoft.com/office/drawing/2014/main" id="{35FADE6A-A1F6-4A6A-AF53-103153B58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" y="2463"/>
              <a:ext cx="50" cy="43"/>
            </a:xfrm>
            <a:custGeom>
              <a:avLst/>
              <a:gdLst>
                <a:gd name="T0" fmla="*/ 8 w 454"/>
                <a:gd name="T1" fmla="*/ 39 h 387"/>
                <a:gd name="T2" fmla="*/ 3 w 454"/>
                <a:gd name="T3" fmla="*/ 33 h 387"/>
                <a:gd name="T4" fmla="*/ 0 w 454"/>
                <a:gd name="T5" fmla="*/ 26 h 387"/>
                <a:gd name="T6" fmla="*/ 0 w 454"/>
                <a:gd name="T7" fmla="*/ 23 h 387"/>
                <a:gd name="T8" fmla="*/ 1 w 454"/>
                <a:gd name="T9" fmla="*/ 19 h 387"/>
                <a:gd name="T10" fmla="*/ 5 w 454"/>
                <a:gd name="T11" fmla="*/ 14 h 387"/>
                <a:gd name="T12" fmla="*/ 9 w 454"/>
                <a:gd name="T13" fmla="*/ 8 h 387"/>
                <a:gd name="T14" fmla="*/ 15 w 454"/>
                <a:gd name="T15" fmla="*/ 3 h 387"/>
                <a:gd name="T16" fmla="*/ 19 w 454"/>
                <a:gd name="T17" fmla="*/ 1 h 387"/>
                <a:gd name="T18" fmla="*/ 23 w 454"/>
                <a:gd name="T19" fmla="*/ 0 h 387"/>
                <a:gd name="T20" fmla="*/ 28 w 454"/>
                <a:gd name="T21" fmla="*/ 0 h 387"/>
                <a:gd name="T22" fmla="*/ 34 w 454"/>
                <a:gd name="T23" fmla="*/ 3 h 387"/>
                <a:gd name="T24" fmla="*/ 40 w 454"/>
                <a:gd name="T25" fmla="*/ 9 h 387"/>
                <a:gd name="T26" fmla="*/ 8 w 454"/>
                <a:gd name="T27" fmla="*/ 39 h 387"/>
                <a:gd name="T28" fmla="*/ 40 w 454"/>
                <a:gd name="T29" fmla="*/ 9 h 387"/>
                <a:gd name="T30" fmla="*/ 48 w 454"/>
                <a:gd name="T31" fmla="*/ 17 h 387"/>
                <a:gd name="T32" fmla="*/ 70 w 454"/>
                <a:gd name="T33" fmla="*/ 40 h 387"/>
                <a:gd name="T34" fmla="*/ 105 w 454"/>
                <a:gd name="T35" fmla="*/ 74 h 387"/>
                <a:gd name="T36" fmla="*/ 153 w 454"/>
                <a:gd name="T37" fmla="*/ 118 h 387"/>
                <a:gd name="T38" fmla="*/ 181 w 454"/>
                <a:gd name="T39" fmla="*/ 143 h 387"/>
                <a:gd name="T40" fmla="*/ 212 w 454"/>
                <a:gd name="T41" fmla="*/ 169 h 387"/>
                <a:gd name="T42" fmla="*/ 245 w 454"/>
                <a:gd name="T43" fmla="*/ 198 h 387"/>
                <a:gd name="T44" fmla="*/ 280 w 454"/>
                <a:gd name="T45" fmla="*/ 226 h 387"/>
                <a:gd name="T46" fmla="*/ 318 w 454"/>
                <a:gd name="T47" fmla="*/ 255 h 387"/>
                <a:gd name="T48" fmla="*/ 357 w 454"/>
                <a:gd name="T49" fmla="*/ 286 h 387"/>
                <a:gd name="T50" fmla="*/ 399 w 454"/>
                <a:gd name="T51" fmla="*/ 315 h 387"/>
                <a:gd name="T52" fmla="*/ 442 w 454"/>
                <a:gd name="T53" fmla="*/ 345 h 387"/>
                <a:gd name="T54" fmla="*/ 419 w 454"/>
                <a:gd name="T55" fmla="*/ 380 h 387"/>
                <a:gd name="T56" fmla="*/ 374 w 454"/>
                <a:gd name="T57" fmla="*/ 350 h 387"/>
                <a:gd name="T58" fmla="*/ 333 w 454"/>
                <a:gd name="T59" fmla="*/ 320 h 387"/>
                <a:gd name="T60" fmla="*/ 292 w 454"/>
                <a:gd name="T61" fmla="*/ 290 h 387"/>
                <a:gd name="T62" fmla="*/ 254 w 454"/>
                <a:gd name="T63" fmla="*/ 259 h 387"/>
                <a:gd name="T64" fmla="*/ 218 w 454"/>
                <a:gd name="T65" fmla="*/ 230 h 387"/>
                <a:gd name="T66" fmla="*/ 184 w 454"/>
                <a:gd name="T67" fmla="*/ 203 h 387"/>
                <a:gd name="T68" fmla="*/ 153 w 454"/>
                <a:gd name="T69" fmla="*/ 175 h 387"/>
                <a:gd name="T70" fmla="*/ 124 w 454"/>
                <a:gd name="T71" fmla="*/ 149 h 387"/>
                <a:gd name="T72" fmla="*/ 75 w 454"/>
                <a:gd name="T73" fmla="*/ 105 h 387"/>
                <a:gd name="T74" fmla="*/ 40 w 454"/>
                <a:gd name="T75" fmla="*/ 70 h 387"/>
                <a:gd name="T76" fmla="*/ 17 w 454"/>
                <a:gd name="T77" fmla="*/ 47 h 387"/>
                <a:gd name="T78" fmla="*/ 8 w 454"/>
                <a:gd name="T79" fmla="*/ 39 h 387"/>
                <a:gd name="T80" fmla="*/ 40 w 454"/>
                <a:gd name="T81" fmla="*/ 9 h 387"/>
                <a:gd name="T82" fmla="*/ 442 w 454"/>
                <a:gd name="T83" fmla="*/ 345 h 387"/>
                <a:gd name="T84" fmla="*/ 448 w 454"/>
                <a:gd name="T85" fmla="*/ 349 h 387"/>
                <a:gd name="T86" fmla="*/ 452 w 454"/>
                <a:gd name="T87" fmla="*/ 355 h 387"/>
                <a:gd name="T88" fmla="*/ 454 w 454"/>
                <a:gd name="T89" fmla="*/ 358 h 387"/>
                <a:gd name="T90" fmla="*/ 454 w 454"/>
                <a:gd name="T91" fmla="*/ 362 h 387"/>
                <a:gd name="T92" fmla="*/ 451 w 454"/>
                <a:gd name="T93" fmla="*/ 368 h 387"/>
                <a:gd name="T94" fmla="*/ 448 w 454"/>
                <a:gd name="T95" fmla="*/ 374 h 387"/>
                <a:gd name="T96" fmla="*/ 444 w 454"/>
                <a:gd name="T97" fmla="*/ 380 h 387"/>
                <a:gd name="T98" fmla="*/ 440 w 454"/>
                <a:gd name="T99" fmla="*/ 383 h 387"/>
                <a:gd name="T100" fmla="*/ 436 w 454"/>
                <a:gd name="T101" fmla="*/ 386 h 387"/>
                <a:gd name="T102" fmla="*/ 432 w 454"/>
                <a:gd name="T103" fmla="*/ 387 h 387"/>
                <a:gd name="T104" fmla="*/ 426 w 454"/>
                <a:gd name="T105" fmla="*/ 384 h 387"/>
                <a:gd name="T106" fmla="*/ 419 w 454"/>
                <a:gd name="T107" fmla="*/ 380 h 387"/>
                <a:gd name="T108" fmla="*/ 442 w 454"/>
                <a:gd name="T109" fmla="*/ 345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4" h="387">
                  <a:moveTo>
                    <a:pt x="8" y="39"/>
                  </a:moveTo>
                  <a:lnTo>
                    <a:pt x="3" y="33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5" y="14"/>
                  </a:lnTo>
                  <a:lnTo>
                    <a:pt x="9" y="8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3"/>
                  </a:lnTo>
                  <a:lnTo>
                    <a:pt x="40" y="9"/>
                  </a:lnTo>
                  <a:lnTo>
                    <a:pt x="8" y="39"/>
                  </a:lnTo>
                  <a:close/>
                  <a:moveTo>
                    <a:pt x="40" y="9"/>
                  </a:moveTo>
                  <a:lnTo>
                    <a:pt x="48" y="17"/>
                  </a:lnTo>
                  <a:lnTo>
                    <a:pt x="70" y="40"/>
                  </a:lnTo>
                  <a:lnTo>
                    <a:pt x="105" y="74"/>
                  </a:lnTo>
                  <a:lnTo>
                    <a:pt x="153" y="118"/>
                  </a:lnTo>
                  <a:lnTo>
                    <a:pt x="181" y="143"/>
                  </a:lnTo>
                  <a:lnTo>
                    <a:pt x="212" y="169"/>
                  </a:lnTo>
                  <a:lnTo>
                    <a:pt x="245" y="198"/>
                  </a:lnTo>
                  <a:lnTo>
                    <a:pt x="280" y="226"/>
                  </a:lnTo>
                  <a:lnTo>
                    <a:pt x="318" y="255"/>
                  </a:lnTo>
                  <a:lnTo>
                    <a:pt x="357" y="286"/>
                  </a:lnTo>
                  <a:lnTo>
                    <a:pt x="399" y="315"/>
                  </a:lnTo>
                  <a:lnTo>
                    <a:pt x="442" y="345"/>
                  </a:lnTo>
                  <a:lnTo>
                    <a:pt x="419" y="380"/>
                  </a:lnTo>
                  <a:lnTo>
                    <a:pt x="374" y="350"/>
                  </a:lnTo>
                  <a:lnTo>
                    <a:pt x="333" y="320"/>
                  </a:lnTo>
                  <a:lnTo>
                    <a:pt x="292" y="290"/>
                  </a:lnTo>
                  <a:lnTo>
                    <a:pt x="254" y="259"/>
                  </a:lnTo>
                  <a:lnTo>
                    <a:pt x="218" y="230"/>
                  </a:lnTo>
                  <a:lnTo>
                    <a:pt x="184" y="203"/>
                  </a:lnTo>
                  <a:lnTo>
                    <a:pt x="153" y="175"/>
                  </a:lnTo>
                  <a:lnTo>
                    <a:pt x="124" y="149"/>
                  </a:lnTo>
                  <a:lnTo>
                    <a:pt x="75" y="105"/>
                  </a:lnTo>
                  <a:lnTo>
                    <a:pt x="40" y="70"/>
                  </a:lnTo>
                  <a:lnTo>
                    <a:pt x="17" y="47"/>
                  </a:lnTo>
                  <a:lnTo>
                    <a:pt x="8" y="39"/>
                  </a:lnTo>
                  <a:lnTo>
                    <a:pt x="40" y="9"/>
                  </a:lnTo>
                  <a:close/>
                  <a:moveTo>
                    <a:pt x="442" y="345"/>
                  </a:moveTo>
                  <a:lnTo>
                    <a:pt x="448" y="349"/>
                  </a:lnTo>
                  <a:lnTo>
                    <a:pt x="452" y="355"/>
                  </a:lnTo>
                  <a:lnTo>
                    <a:pt x="454" y="358"/>
                  </a:lnTo>
                  <a:lnTo>
                    <a:pt x="454" y="362"/>
                  </a:lnTo>
                  <a:lnTo>
                    <a:pt x="451" y="368"/>
                  </a:lnTo>
                  <a:lnTo>
                    <a:pt x="448" y="374"/>
                  </a:lnTo>
                  <a:lnTo>
                    <a:pt x="444" y="380"/>
                  </a:lnTo>
                  <a:lnTo>
                    <a:pt x="440" y="383"/>
                  </a:lnTo>
                  <a:lnTo>
                    <a:pt x="436" y="386"/>
                  </a:lnTo>
                  <a:lnTo>
                    <a:pt x="432" y="387"/>
                  </a:lnTo>
                  <a:lnTo>
                    <a:pt x="426" y="384"/>
                  </a:lnTo>
                  <a:lnTo>
                    <a:pt x="419" y="380"/>
                  </a:lnTo>
                  <a:lnTo>
                    <a:pt x="442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3" name="Freeform 369">
              <a:extLst>
                <a:ext uri="{FF2B5EF4-FFF2-40B4-BE49-F238E27FC236}">
                  <a16:creationId xmlns:a16="http://schemas.microsoft.com/office/drawing/2014/main" id="{14042962-BF84-4083-91C9-2C6703D16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" y="2454"/>
              <a:ext cx="56" cy="47"/>
            </a:xfrm>
            <a:custGeom>
              <a:avLst/>
              <a:gdLst>
                <a:gd name="T0" fmla="*/ 12 w 501"/>
                <a:gd name="T1" fmla="*/ 73 h 423"/>
                <a:gd name="T2" fmla="*/ 4 w 501"/>
                <a:gd name="T3" fmla="*/ 62 h 423"/>
                <a:gd name="T4" fmla="*/ 0 w 501"/>
                <a:gd name="T5" fmla="*/ 52 h 423"/>
                <a:gd name="T6" fmla="*/ 1 w 501"/>
                <a:gd name="T7" fmla="*/ 43 h 423"/>
                <a:gd name="T8" fmla="*/ 5 w 501"/>
                <a:gd name="T9" fmla="*/ 34 h 423"/>
                <a:gd name="T10" fmla="*/ 12 w 501"/>
                <a:gd name="T11" fmla="*/ 24 h 423"/>
                <a:gd name="T12" fmla="*/ 22 w 501"/>
                <a:gd name="T13" fmla="*/ 14 h 423"/>
                <a:gd name="T14" fmla="*/ 32 w 501"/>
                <a:gd name="T15" fmla="*/ 6 h 423"/>
                <a:gd name="T16" fmla="*/ 40 w 501"/>
                <a:gd name="T17" fmla="*/ 2 h 423"/>
                <a:gd name="T18" fmla="*/ 49 w 501"/>
                <a:gd name="T19" fmla="*/ 0 h 423"/>
                <a:gd name="T20" fmla="*/ 59 w 501"/>
                <a:gd name="T21" fmla="*/ 3 h 423"/>
                <a:gd name="T22" fmla="*/ 71 w 501"/>
                <a:gd name="T23" fmla="*/ 12 h 423"/>
                <a:gd name="T24" fmla="*/ 18 w 501"/>
                <a:gd name="T25" fmla="*/ 79 h 423"/>
                <a:gd name="T26" fmla="*/ 85 w 501"/>
                <a:gd name="T27" fmla="*/ 25 h 423"/>
                <a:gd name="T28" fmla="*/ 146 w 501"/>
                <a:gd name="T29" fmla="*/ 77 h 423"/>
                <a:gd name="T30" fmla="*/ 253 w 501"/>
                <a:gd name="T31" fmla="*/ 168 h 423"/>
                <a:gd name="T32" fmla="*/ 359 w 501"/>
                <a:gd name="T33" fmla="*/ 251 h 423"/>
                <a:gd name="T34" fmla="*/ 437 w 501"/>
                <a:gd name="T35" fmla="*/ 311 h 423"/>
                <a:gd name="T36" fmla="*/ 429 w 501"/>
                <a:gd name="T37" fmla="*/ 411 h 423"/>
                <a:gd name="T38" fmla="*/ 346 w 501"/>
                <a:gd name="T39" fmla="*/ 350 h 423"/>
                <a:gd name="T40" fmla="*/ 269 w 501"/>
                <a:gd name="T41" fmla="*/ 292 h 423"/>
                <a:gd name="T42" fmla="*/ 139 w 501"/>
                <a:gd name="T43" fmla="*/ 186 h 423"/>
                <a:gd name="T44" fmla="*/ 50 w 501"/>
                <a:gd name="T45" fmla="*/ 110 h 423"/>
                <a:gd name="T46" fmla="*/ 18 w 501"/>
                <a:gd name="T47" fmla="*/ 79 h 423"/>
                <a:gd name="T48" fmla="*/ 479 w 501"/>
                <a:gd name="T49" fmla="*/ 340 h 423"/>
                <a:gd name="T50" fmla="*/ 492 w 501"/>
                <a:gd name="T51" fmla="*/ 349 h 423"/>
                <a:gd name="T52" fmla="*/ 499 w 501"/>
                <a:gd name="T53" fmla="*/ 362 h 423"/>
                <a:gd name="T54" fmla="*/ 501 w 501"/>
                <a:gd name="T55" fmla="*/ 369 h 423"/>
                <a:gd name="T56" fmla="*/ 500 w 501"/>
                <a:gd name="T57" fmla="*/ 378 h 423"/>
                <a:gd name="T58" fmla="*/ 496 w 501"/>
                <a:gd name="T59" fmla="*/ 388 h 423"/>
                <a:gd name="T60" fmla="*/ 489 w 501"/>
                <a:gd name="T61" fmla="*/ 400 h 423"/>
                <a:gd name="T62" fmla="*/ 480 w 501"/>
                <a:gd name="T63" fmla="*/ 411 h 423"/>
                <a:gd name="T64" fmla="*/ 473 w 501"/>
                <a:gd name="T65" fmla="*/ 418 h 423"/>
                <a:gd name="T66" fmla="*/ 465 w 501"/>
                <a:gd name="T67" fmla="*/ 422 h 423"/>
                <a:gd name="T68" fmla="*/ 456 w 501"/>
                <a:gd name="T69" fmla="*/ 423 h 423"/>
                <a:gd name="T70" fmla="*/ 442 w 501"/>
                <a:gd name="T71" fmla="*/ 419 h 423"/>
                <a:gd name="T72" fmla="*/ 429 w 501"/>
                <a:gd name="T73" fmla="*/ 411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1" h="423">
                  <a:moveTo>
                    <a:pt x="18" y="79"/>
                  </a:moveTo>
                  <a:lnTo>
                    <a:pt x="12" y="73"/>
                  </a:lnTo>
                  <a:lnTo>
                    <a:pt x="8" y="67"/>
                  </a:lnTo>
                  <a:lnTo>
                    <a:pt x="4" y="62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1" y="43"/>
                  </a:lnTo>
                  <a:lnTo>
                    <a:pt x="3" y="40"/>
                  </a:lnTo>
                  <a:lnTo>
                    <a:pt x="5" y="34"/>
                  </a:lnTo>
                  <a:lnTo>
                    <a:pt x="8" y="30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2" y="14"/>
                  </a:lnTo>
                  <a:lnTo>
                    <a:pt x="27" y="10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0" y="2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9" y="3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77" y="17"/>
                  </a:lnTo>
                  <a:lnTo>
                    <a:pt x="18" y="79"/>
                  </a:lnTo>
                  <a:close/>
                  <a:moveTo>
                    <a:pt x="77" y="17"/>
                  </a:moveTo>
                  <a:lnTo>
                    <a:pt x="85" y="25"/>
                  </a:lnTo>
                  <a:lnTo>
                    <a:pt x="109" y="46"/>
                  </a:lnTo>
                  <a:lnTo>
                    <a:pt x="146" y="77"/>
                  </a:lnTo>
                  <a:lnTo>
                    <a:pt x="194" y="121"/>
                  </a:lnTo>
                  <a:lnTo>
                    <a:pt x="253" y="168"/>
                  </a:lnTo>
                  <a:lnTo>
                    <a:pt x="322" y="224"/>
                  </a:lnTo>
                  <a:lnTo>
                    <a:pt x="359" y="251"/>
                  </a:lnTo>
                  <a:lnTo>
                    <a:pt x="397" y="281"/>
                  </a:lnTo>
                  <a:lnTo>
                    <a:pt x="437" y="311"/>
                  </a:lnTo>
                  <a:lnTo>
                    <a:pt x="479" y="340"/>
                  </a:lnTo>
                  <a:lnTo>
                    <a:pt x="429" y="411"/>
                  </a:lnTo>
                  <a:lnTo>
                    <a:pt x="387" y="381"/>
                  </a:lnTo>
                  <a:lnTo>
                    <a:pt x="346" y="350"/>
                  </a:lnTo>
                  <a:lnTo>
                    <a:pt x="307" y="321"/>
                  </a:lnTo>
                  <a:lnTo>
                    <a:pt x="269" y="292"/>
                  </a:lnTo>
                  <a:lnTo>
                    <a:pt x="200" y="236"/>
                  </a:lnTo>
                  <a:lnTo>
                    <a:pt x="139" y="186"/>
                  </a:lnTo>
                  <a:lnTo>
                    <a:pt x="88" y="143"/>
                  </a:lnTo>
                  <a:lnTo>
                    <a:pt x="50" y="110"/>
                  </a:lnTo>
                  <a:lnTo>
                    <a:pt x="27" y="86"/>
                  </a:lnTo>
                  <a:lnTo>
                    <a:pt x="18" y="79"/>
                  </a:lnTo>
                  <a:lnTo>
                    <a:pt x="77" y="17"/>
                  </a:lnTo>
                  <a:close/>
                  <a:moveTo>
                    <a:pt x="479" y="340"/>
                  </a:moveTo>
                  <a:lnTo>
                    <a:pt x="485" y="345"/>
                  </a:lnTo>
                  <a:lnTo>
                    <a:pt x="492" y="349"/>
                  </a:lnTo>
                  <a:lnTo>
                    <a:pt x="496" y="355"/>
                  </a:lnTo>
                  <a:lnTo>
                    <a:pt x="499" y="362"/>
                  </a:lnTo>
                  <a:lnTo>
                    <a:pt x="500" y="366"/>
                  </a:lnTo>
                  <a:lnTo>
                    <a:pt x="501" y="369"/>
                  </a:lnTo>
                  <a:lnTo>
                    <a:pt x="501" y="373"/>
                  </a:lnTo>
                  <a:lnTo>
                    <a:pt x="500" y="378"/>
                  </a:lnTo>
                  <a:lnTo>
                    <a:pt x="499" y="382"/>
                  </a:lnTo>
                  <a:lnTo>
                    <a:pt x="496" y="388"/>
                  </a:lnTo>
                  <a:lnTo>
                    <a:pt x="494" y="393"/>
                  </a:lnTo>
                  <a:lnTo>
                    <a:pt x="489" y="400"/>
                  </a:lnTo>
                  <a:lnTo>
                    <a:pt x="485" y="407"/>
                  </a:lnTo>
                  <a:lnTo>
                    <a:pt x="480" y="411"/>
                  </a:lnTo>
                  <a:lnTo>
                    <a:pt x="476" y="416"/>
                  </a:lnTo>
                  <a:lnTo>
                    <a:pt x="473" y="418"/>
                  </a:lnTo>
                  <a:lnTo>
                    <a:pt x="468" y="420"/>
                  </a:lnTo>
                  <a:lnTo>
                    <a:pt x="465" y="422"/>
                  </a:lnTo>
                  <a:lnTo>
                    <a:pt x="459" y="423"/>
                  </a:lnTo>
                  <a:lnTo>
                    <a:pt x="456" y="423"/>
                  </a:lnTo>
                  <a:lnTo>
                    <a:pt x="449" y="422"/>
                  </a:lnTo>
                  <a:lnTo>
                    <a:pt x="442" y="419"/>
                  </a:lnTo>
                  <a:lnTo>
                    <a:pt x="436" y="416"/>
                  </a:lnTo>
                  <a:lnTo>
                    <a:pt x="429" y="411"/>
                  </a:lnTo>
                  <a:lnTo>
                    <a:pt x="479" y="34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4" name="Freeform 370">
              <a:extLst>
                <a:ext uri="{FF2B5EF4-FFF2-40B4-BE49-F238E27FC236}">
                  <a16:creationId xmlns:a16="http://schemas.microsoft.com/office/drawing/2014/main" id="{48C8CA10-3CFC-49B0-8C0E-FC2C0D48EF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" y="2457"/>
              <a:ext cx="50" cy="42"/>
            </a:xfrm>
            <a:custGeom>
              <a:avLst/>
              <a:gdLst>
                <a:gd name="T0" fmla="*/ 9 w 453"/>
                <a:gd name="T1" fmla="*/ 39 h 374"/>
                <a:gd name="T2" fmla="*/ 3 w 453"/>
                <a:gd name="T3" fmla="*/ 32 h 374"/>
                <a:gd name="T4" fmla="*/ 0 w 453"/>
                <a:gd name="T5" fmla="*/ 27 h 374"/>
                <a:gd name="T6" fmla="*/ 0 w 453"/>
                <a:gd name="T7" fmla="*/ 22 h 374"/>
                <a:gd name="T8" fmla="*/ 1 w 453"/>
                <a:gd name="T9" fmla="*/ 19 h 374"/>
                <a:gd name="T10" fmla="*/ 3 w 453"/>
                <a:gd name="T11" fmla="*/ 14 h 374"/>
                <a:gd name="T12" fmla="*/ 7 w 453"/>
                <a:gd name="T13" fmla="*/ 9 h 374"/>
                <a:gd name="T14" fmla="*/ 13 w 453"/>
                <a:gd name="T15" fmla="*/ 4 h 374"/>
                <a:gd name="T16" fmla="*/ 17 w 453"/>
                <a:gd name="T17" fmla="*/ 1 h 374"/>
                <a:gd name="T18" fmla="*/ 21 w 453"/>
                <a:gd name="T19" fmla="*/ 0 h 374"/>
                <a:gd name="T20" fmla="*/ 25 w 453"/>
                <a:gd name="T21" fmla="*/ 0 h 374"/>
                <a:gd name="T22" fmla="*/ 32 w 453"/>
                <a:gd name="T23" fmla="*/ 2 h 374"/>
                <a:gd name="T24" fmla="*/ 37 w 453"/>
                <a:gd name="T25" fmla="*/ 8 h 374"/>
                <a:gd name="T26" fmla="*/ 9 w 453"/>
                <a:gd name="T27" fmla="*/ 39 h 374"/>
                <a:gd name="T28" fmla="*/ 37 w 453"/>
                <a:gd name="T29" fmla="*/ 8 h 374"/>
                <a:gd name="T30" fmla="*/ 45 w 453"/>
                <a:gd name="T31" fmla="*/ 16 h 374"/>
                <a:gd name="T32" fmla="*/ 70 w 453"/>
                <a:gd name="T33" fmla="*/ 37 h 374"/>
                <a:gd name="T34" fmla="*/ 106 w 453"/>
                <a:gd name="T35" fmla="*/ 70 h 374"/>
                <a:gd name="T36" fmla="*/ 155 w 453"/>
                <a:gd name="T37" fmla="*/ 111 h 374"/>
                <a:gd name="T38" fmla="*/ 215 w 453"/>
                <a:gd name="T39" fmla="*/ 161 h 374"/>
                <a:gd name="T40" fmla="*/ 284 w 453"/>
                <a:gd name="T41" fmla="*/ 215 h 374"/>
                <a:gd name="T42" fmla="*/ 320 w 453"/>
                <a:gd name="T43" fmla="*/ 244 h 374"/>
                <a:gd name="T44" fmla="*/ 360 w 453"/>
                <a:gd name="T45" fmla="*/ 274 h 374"/>
                <a:gd name="T46" fmla="*/ 400 w 453"/>
                <a:gd name="T47" fmla="*/ 303 h 374"/>
                <a:gd name="T48" fmla="*/ 442 w 453"/>
                <a:gd name="T49" fmla="*/ 332 h 374"/>
                <a:gd name="T50" fmla="*/ 417 w 453"/>
                <a:gd name="T51" fmla="*/ 368 h 374"/>
                <a:gd name="T52" fmla="*/ 374 w 453"/>
                <a:gd name="T53" fmla="*/ 338 h 374"/>
                <a:gd name="T54" fmla="*/ 334 w 453"/>
                <a:gd name="T55" fmla="*/ 309 h 374"/>
                <a:gd name="T56" fmla="*/ 295 w 453"/>
                <a:gd name="T57" fmla="*/ 279 h 374"/>
                <a:gd name="T58" fmla="*/ 258 w 453"/>
                <a:gd name="T59" fmla="*/ 251 h 374"/>
                <a:gd name="T60" fmla="*/ 188 w 453"/>
                <a:gd name="T61" fmla="*/ 194 h 374"/>
                <a:gd name="T62" fmla="*/ 127 w 453"/>
                <a:gd name="T63" fmla="*/ 143 h 374"/>
                <a:gd name="T64" fmla="*/ 78 w 453"/>
                <a:gd name="T65" fmla="*/ 101 h 374"/>
                <a:gd name="T66" fmla="*/ 40 w 453"/>
                <a:gd name="T67" fmla="*/ 69 h 374"/>
                <a:gd name="T68" fmla="*/ 16 w 453"/>
                <a:gd name="T69" fmla="*/ 46 h 374"/>
                <a:gd name="T70" fmla="*/ 9 w 453"/>
                <a:gd name="T71" fmla="*/ 39 h 374"/>
                <a:gd name="T72" fmla="*/ 37 w 453"/>
                <a:gd name="T73" fmla="*/ 8 h 374"/>
                <a:gd name="T74" fmla="*/ 442 w 453"/>
                <a:gd name="T75" fmla="*/ 332 h 374"/>
                <a:gd name="T76" fmla="*/ 448 w 453"/>
                <a:gd name="T77" fmla="*/ 338 h 374"/>
                <a:gd name="T78" fmla="*/ 452 w 453"/>
                <a:gd name="T79" fmla="*/ 344 h 374"/>
                <a:gd name="T80" fmla="*/ 453 w 453"/>
                <a:gd name="T81" fmla="*/ 347 h 374"/>
                <a:gd name="T82" fmla="*/ 452 w 453"/>
                <a:gd name="T83" fmla="*/ 352 h 374"/>
                <a:gd name="T84" fmla="*/ 451 w 453"/>
                <a:gd name="T85" fmla="*/ 357 h 374"/>
                <a:gd name="T86" fmla="*/ 447 w 453"/>
                <a:gd name="T87" fmla="*/ 363 h 374"/>
                <a:gd name="T88" fmla="*/ 442 w 453"/>
                <a:gd name="T89" fmla="*/ 368 h 374"/>
                <a:gd name="T90" fmla="*/ 439 w 453"/>
                <a:gd name="T91" fmla="*/ 372 h 374"/>
                <a:gd name="T92" fmla="*/ 433 w 453"/>
                <a:gd name="T93" fmla="*/ 374 h 374"/>
                <a:gd name="T94" fmla="*/ 430 w 453"/>
                <a:gd name="T95" fmla="*/ 374 h 374"/>
                <a:gd name="T96" fmla="*/ 423 w 453"/>
                <a:gd name="T97" fmla="*/ 373 h 374"/>
                <a:gd name="T98" fmla="*/ 417 w 453"/>
                <a:gd name="T99" fmla="*/ 368 h 374"/>
                <a:gd name="T100" fmla="*/ 442 w 453"/>
                <a:gd name="T101" fmla="*/ 33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3" h="374">
                  <a:moveTo>
                    <a:pt x="9" y="39"/>
                  </a:moveTo>
                  <a:lnTo>
                    <a:pt x="3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3" y="4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37" y="8"/>
                  </a:lnTo>
                  <a:lnTo>
                    <a:pt x="9" y="39"/>
                  </a:lnTo>
                  <a:close/>
                  <a:moveTo>
                    <a:pt x="37" y="8"/>
                  </a:moveTo>
                  <a:lnTo>
                    <a:pt x="45" y="16"/>
                  </a:lnTo>
                  <a:lnTo>
                    <a:pt x="70" y="37"/>
                  </a:lnTo>
                  <a:lnTo>
                    <a:pt x="106" y="70"/>
                  </a:lnTo>
                  <a:lnTo>
                    <a:pt x="155" y="111"/>
                  </a:lnTo>
                  <a:lnTo>
                    <a:pt x="215" y="161"/>
                  </a:lnTo>
                  <a:lnTo>
                    <a:pt x="284" y="215"/>
                  </a:lnTo>
                  <a:lnTo>
                    <a:pt x="320" y="244"/>
                  </a:lnTo>
                  <a:lnTo>
                    <a:pt x="360" y="274"/>
                  </a:lnTo>
                  <a:lnTo>
                    <a:pt x="400" y="303"/>
                  </a:lnTo>
                  <a:lnTo>
                    <a:pt x="442" y="332"/>
                  </a:lnTo>
                  <a:lnTo>
                    <a:pt x="417" y="368"/>
                  </a:lnTo>
                  <a:lnTo>
                    <a:pt x="374" y="338"/>
                  </a:lnTo>
                  <a:lnTo>
                    <a:pt x="334" y="309"/>
                  </a:lnTo>
                  <a:lnTo>
                    <a:pt x="295" y="279"/>
                  </a:lnTo>
                  <a:lnTo>
                    <a:pt x="258" y="251"/>
                  </a:lnTo>
                  <a:lnTo>
                    <a:pt x="188" y="194"/>
                  </a:lnTo>
                  <a:lnTo>
                    <a:pt x="127" y="143"/>
                  </a:lnTo>
                  <a:lnTo>
                    <a:pt x="78" y="101"/>
                  </a:lnTo>
                  <a:lnTo>
                    <a:pt x="40" y="69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37" y="8"/>
                  </a:lnTo>
                  <a:close/>
                  <a:moveTo>
                    <a:pt x="442" y="332"/>
                  </a:moveTo>
                  <a:lnTo>
                    <a:pt x="448" y="338"/>
                  </a:lnTo>
                  <a:lnTo>
                    <a:pt x="452" y="344"/>
                  </a:lnTo>
                  <a:lnTo>
                    <a:pt x="453" y="347"/>
                  </a:lnTo>
                  <a:lnTo>
                    <a:pt x="452" y="352"/>
                  </a:lnTo>
                  <a:lnTo>
                    <a:pt x="451" y="357"/>
                  </a:lnTo>
                  <a:lnTo>
                    <a:pt x="447" y="363"/>
                  </a:lnTo>
                  <a:lnTo>
                    <a:pt x="442" y="368"/>
                  </a:lnTo>
                  <a:lnTo>
                    <a:pt x="439" y="372"/>
                  </a:lnTo>
                  <a:lnTo>
                    <a:pt x="433" y="374"/>
                  </a:lnTo>
                  <a:lnTo>
                    <a:pt x="430" y="374"/>
                  </a:lnTo>
                  <a:lnTo>
                    <a:pt x="423" y="373"/>
                  </a:lnTo>
                  <a:lnTo>
                    <a:pt x="417" y="368"/>
                  </a:lnTo>
                  <a:lnTo>
                    <a:pt x="442" y="33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5" name="Freeform 371">
              <a:extLst>
                <a:ext uri="{FF2B5EF4-FFF2-40B4-BE49-F238E27FC236}">
                  <a16:creationId xmlns:a16="http://schemas.microsoft.com/office/drawing/2014/main" id="{4BC70C4A-9269-4C00-903D-117D88765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" y="2460"/>
              <a:ext cx="66" cy="31"/>
            </a:xfrm>
            <a:custGeom>
              <a:avLst/>
              <a:gdLst>
                <a:gd name="T0" fmla="*/ 540 w 588"/>
                <a:gd name="T1" fmla="*/ 1 h 283"/>
                <a:gd name="T2" fmla="*/ 555 w 588"/>
                <a:gd name="T3" fmla="*/ 0 h 283"/>
                <a:gd name="T4" fmla="*/ 566 w 588"/>
                <a:gd name="T5" fmla="*/ 2 h 283"/>
                <a:gd name="T6" fmla="*/ 571 w 588"/>
                <a:gd name="T7" fmla="*/ 6 h 283"/>
                <a:gd name="T8" fmla="*/ 581 w 588"/>
                <a:gd name="T9" fmla="*/ 20 h 283"/>
                <a:gd name="T10" fmla="*/ 587 w 588"/>
                <a:gd name="T11" fmla="*/ 41 h 283"/>
                <a:gd name="T12" fmla="*/ 588 w 588"/>
                <a:gd name="T13" fmla="*/ 54 h 283"/>
                <a:gd name="T14" fmla="*/ 587 w 588"/>
                <a:gd name="T15" fmla="*/ 63 h 283"/>
                <a:gd name="T16" fmla="*/ 585 w 588"/>
                <a:gd name="T17" fmla="*/ 71 h 283"/>
                <a:gd name="T18" fmla="*/ 576 w 588"/>
                <a:gd name="T19" fmla="*/ 78 h 283"/>
                <a:gd name="T20" fmla="*/ 561 w 588"/>
                <a:gd name="T21" fmla="*/ 84 h 283"/>
                <a:gd name="T22" fmla="*/ 533 w 588"/>
                <a:gd name="T23" fmla="*/ 3 h 283"/>
                <a:gd name="T24" fmla="*/ 544 w 588"/>
                <a:gd name="T25" fmla="*/ 89 h 283"/>
                <a:gd name="T26" fmla="*/ 464 w 588"/>
                <a:gd name="T27" fmla="*/ 113 h 283"/>
                <a:gd name="T28" fmla="*/ 328 w 588"/>
                <a:gd name="T29" fmla="*/ 161 h 283"/>
                <a:gd name="T30" fmla="*/ 202 w 588"/>
                <a:gd name="T31" fmla="*/ 211 h 283"/>
                <a:gd name="T32" fmla="*/ 111 w 588"/>
                <a:gd name="T33" fmla="*/ 252 h 283"/>
                <a:gd name="T34" fmla="*/ 29 w 588"/>
                <a:gd name="T35" fmla="*/ 198 h 283"/>
                <a:gd name="T36" fmla="*/ 122 w 588"/>
                <a:gd name="T37" fmla="*/ 154 h 283"/>
                <a:gd name="T38" fmla="*/ 213 w 588"/>
                <a:gd name="T39" fmla="*/ 114 h 283"/>
                <a:gd name="T40" fmla="*/ 374 w 588"/>
                <a:gd name="T41" fmla="*/ 54 h 283"/>
                <a:gd name="T42" fmla="*/ 489 w 588"/>
                <a:gd name="T43" fmla="*/ 15 h 283"/>
                <a:gd name="T44" fmla="*/ 533 w 588"/>
                <a:gd name="T45" fmla="*/ 3 h 283"/>
                <a:gd name="T46" fmla="*/ 67 w 588"/>
                <a:gd name="T47" fmla="*/ 275 h 283"/>
                <a:gd name="T48" fmla="*/ 52 w 588"/>
                <a:gd name="T49" fmla="*/ 281 h 283"/>
                <a:gd name="T50" fmla="*/ 38 w 588"/>
                <a:gd name="T51" fmla="*/ 283 h 283"/>
                <a:gd name="T52" fmla="*/ 31 w 588"/>
                <a:gd name="T53" fmla="*/ 281 h 283"/>
                <a:gd name="T54" fmla="*/ 24 w 588"/>
                <a:gd name="T55" fmla="*/ 276 h 283"/>
                <a:gd name="T56" fmla="*/ 16 w 588"/>
                <a:gd name="T57" fmla="*/ 268 h 283"/>
                <a:gd name="T58" fmla="*/ 8 w 588"/>
                <a:gd name="T59" fmla="*/ 256 h 283"/>
                <a:gd name="T60" fmla="*/ 3 w 588"/>
                <a:gd name="T61" fmla="*/ 242 h 283"/>
                <a:gd name="T62" fmla="*/ 0 w 588"/>
                <a:gd name="T63" fmla="*/ 232 h 283"/>
                <a:gd name="T64" fmla="*/ 1 w 588"/>
                <a:gd name="T65" fmla="*/ 223 h 283"/>
                <a:gd name="T66" fmla="*/ 4 w 588"/>
                <a:gd name="T67" fmla="*/ 216 h 283"/>
                <a:gd name="T68" fmla="*/ 14 w 588"/>
                <a:gd name="T69" fmla="*/ 205 h 283"/>
                <a:gd name="T70" fmla="*/ 29 w 588"/>
                <a:gd name="T71" fmla="*/ 19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8" h="283">
                  <a:moveTo>
                    <a:pt x="533" y="3"/>
                  </a:moveTo>
                  <a:lnTo>
                    <a:pt x="540" y="1"/>
                  </a:lnTo>
                  <a:lnTo>
                    <a:pt x="548" y="0"/>
                  </a:lnTo>
                  <a:lnTo>
                    <a:pt x="555" y="0"/>
                  </a:lnTo>
                  <a:lnTo>
                    <a:pt x="563" y="1"/>
                  </a:lnTo>
                  <a:lnTo>
                    <a:pt x="566" y="2"/>
                  </a:lnTo>
                  <a:lnTo>
                    <a:pt x="569" y="4"/>
                  </a:lnTo>
                  <a:lnTo>
                    <a:pt x="571" y="6"/>
                  </a:lnTo>
                  <a:lnTo>
                    <a:pt x="575" y="11"/>
                  </a:lnTo>
                  <a:lnTo>
                    <a:pt x="581" y="20"/>
                  </a:lnTo>
                  <a:lnTo>
                    <a:pt x="586" y="33"/>
                  </a:lnTo>
                  <a:lnTo>
                    <a:pt x="587" y="41"/>
                  </a:lnTo>
                  <a:lnTo>
                    <a:pt x="588" y="47"/>
                  </a:lnTo>
                  <a:lnTo>
                    <a:pt x="588" y="54"/>
                  </a:lnTo>
                  <a:lnTo>
                    <a:pt x="588" y="58"/>
                  </a:lnTo>
                  <a:lnTo>
                    <a:pt x="587" y="63"/>
                  </a:lnTo>
                  <a:lnTo>
                    <a:pt x="586" y="67"/>
                  </a:lnTo>
                  <a:lnTo>
                    <a:pt x="585" y="71"/>
                  </a:lnTo>
                  <a:lnTo>
                    <a:pt x="582" y="73"/>
                  </a:lnTo>
                  <a:lnTo>
                    <a:pt x="576" y="78"/>
                  </a:lnTo>
                  <a:lnTo>
                    <a:pt x="569" y="82"/>
                  </a:lnTo>
                  <a:lnTo>
                    <a:pt x="561" y="84"/>
                  </a:lnTo>
                  <a:lnTo>
                    <a:pt x="554" y="86"/>
                  </a:lnTo>
                  <a:lnTo>
                    <a:pt x="533" y="3"/>
                  </a:lnTo>
                  <a:close/>
                  <a:moveTo>
                    <a:pt x="554" y="86"/>
                  </a:moveTo>
                  <a:lnTo>
                    <a:pt x="544" y="89"/>
                  </a:lnTo>
                  <a:lnTo>
                    <a:pt x="513" y="98"/>
                  </a:lnTo>
                  <a:lnTo>
                    <a:pt x="464" y="113"/>
                  </a:lnTo>
                  <a:lnTo>
                    <a:pt x="403" y="135"/>
                  </a:lnTo>
                  <a:lnTo>
                    <a:pt x="328" y="161"/>
                  </a:lnTo>
                  <a:lnTo>
                    <a:pt x="245" y="194"/>
                  </a:lnTo>
                  <a:lnTo>
                    <a:pt x="202" y="211"/>
                  </a:lnTo>
                  <a:lnTo>
                    <a:pt x="158" y="232"/>
                  </a:lnTo>
                  <a:lnTo>
                    <a:pt x="111" y="252"/>
                  </a:lnTo>
                  <a:lnTo>
                    <a:pt x="67" y="275"/>
                  </a:lnTo>
                  <a:lnTo>
                    <a:pt x="29" y="198"/>
                  </a:lnTo>
                  <a:lnTo>
                    <a:pt x="75" y="175"/>
                  </a:lnTo>
                  <a:lnTo>
                    <a:pt x="122" y="154"/>
                  </a:lnTo>
                  <a:lnTo>
                    <a:pt x="168" y="134"/>
                  </a:lnTo>
                  <a:lnTo>
                    <a:pt x="213" y="114"/>
                  </a:lnTo>
                  <a:lnTo>
                    <a:pt x="298" y="80"/>
                  </a:lnTo>
                  <a:lnTo>
                    <a:pt x="374" y="54"/>
                  </a:lnTo>
                  <a:lnTo>
                    <a:pt x="439" y="31"/>
                  </a:lnTo>
                  <a:lnTo>
                    <a:pt x="489" y="15"/>
                  </a:lnTo>
                  <a:lnTo>
                    <a:pt x="521" y="6"/>
                  </a:lnTo>
                  <a:lnTo>
                    <a:pt x="533" y="3"/>
                  </a:lnTo>
                  <a:lnTo>
                    <a:pt x="554" y="86"/>
                  </a:lnTo>
                  <a:close/>
                  <a:moveTo>
                    <a:pt x="67" y="275"/>
                  </a:moveTo>
                  <a:lnTo>
                    <a:pt x="59" y="278"/>
                  </a:lnTo>
                  <a:lnTo>
                    <a:pt x="52" y="281"/>
                  </a:lnTo>
                  <a:lnTo>
                    <a:pt x="45" y="282"/>
                  </a:lnTo>
                  <a:lnTo>
                    <a:pt x="38" y="283"/>
                  </a:lnTo>
                  <a:lnTo>
                    <a:pt x="35" y="282"/>
                  </a:lnTo>
                  <a:lnTo>
                    <a:pt x="31" y="281"/>
                  </a:lnTo>
                  <a:lnTo>
                    <a:pt x="27" y="279"/>
                  </a:lnTo>
                  <a:lnTo>
                    <a:pt x="24" y="276"/>
                  </a:lnTo>
                  <a:lnTo>
                    <a:pt x="19" y="272"/>
                  </a:lnTo>
                  <a:lnTo>
                    <a:pt x="16" y="268"/>
                  </a:lnTo>
                  <a:lnTo>
                    <a:pt x="13" y="262"/>
                  </a:lnTo>
                  <a:lnTo>
                    <a:pt x="8" y="256"/>
                  </a:lnTo>
                  <a:lnTo>
                    <a:pt x="6" y="249"/>
                  </a:lnTo>
                  <a:lnTo>
                    <a:pt x="3" y="242"/>
                  </a:lnTo>
                  <a:lnTo>
                    <a:pt x="1" y="237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1" y="223"/>
                  </a:lnTo>
                  <a:lnTo>
                    <a:pt x="3" y="219"/>
                  </a:lnTo>
                  <a:lnTo>
                    <a:pt x="4" y="216"/>
                  </a:lnTo>
                  <a:lnTo>
                    <a:pt x="8" y="210"/>
                  </a:lnTo>
                  <a:lnTo>
                    <a:pt x="14" y="205"/>
                  </a:lnTo>
                  <a:lnTo>
                    <a:pt x="21" y="201"/>
                  </a:lnTo>
                  <a:lnTo>
                    <a:pt x="29" y="198"/>
                  </a:lnTo>
                  <a:lnTo>
                    <a:pt x="67" y="27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6" name="Freeform 372">
              <a:extLst>
                <a:ext uri="{FF2B5EF4-FFF2-40B4-BE49-F238E27FC236}">
                  <a16:creationId xmlns:a16="http://schemas.microsoft.com/office/drawing/2014/main" id="{FC9520F6-26BA-45D4-8F2A-16D0D3DD99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" y="2462"/>
              <a:ext cx="60" cy="27"/>
            </a:xfrm>
            <a:custGeom>
              <a:avLst/>
              <a:gdLst>
                <a:gd name="T0" fmla="*/ 513 w 540"/>
                <a:gd name="T1" fmla="*/ 1 h 238"/>
                <a:gd name="T2" fmla="*/ 521 w 540"/>
                <a:gd name="T3" fmla="*/ 0 h 238"/>
                <a:gd name="T4" fmla="*/ 528 w 540"/>
                <a:gd name="T5" fmla="*/ 0 h 238"/>
                <a:gd name="T6" fmla="*/ 531 w 540"/>
                <a:gd name="T7" fmla="*/ 2 h 238"/>
                <a:gd name="T8" fmla="*/ 534 w 540"/>
                <a:gd name="T9" fmla="*/ 5 h 238"/>
                <a:gd name="T10" fmla="*/ 536 w 540"/>
                <a:gd name="T11" fmla="*/ 10 h 238"/>
                <a:gd name="T12" fmla="*/ 539 w 540"/>
                <a:gd name="T13" fmla="*/ 16 h 238"/>
                <a:gd name="T14" fmla="*/ 540 w 540"/>
                <a:gd name="T15" fmla="*/ 24 h 238"/>
                <a:gd name="T16" fmla="*/ 540 w 540"/>
                <a:gd name="T17" fmla="*/ 30 h 238"/>
                <a:gd name="T18" fmla="*/ 539 w 540"/>
                <a:gd name="T19" fmla="*/ 34 h 238"/>
                <a:gd name="T20" fmla="*/ 538 w 540"/>
                <a:gd name="T21" fmla="*/ 37 h 238"/>
                <a:gd name="T22" fmla="*/ 531 w 540"/>
                <a:gd name="T23" fmla="*/ 41 h 238"/>
                <a:gd name="T24" fmla="*/ 524 w 540"/>
                <a:gd name="T25" fmla="*/ 43 h 238"/>
                <a:gd name="T26" fmla="*/ 513 w 540"/>
                <a:gd name="T27" fmla="*/ 1 h 238"/>
                <a:gd name="T28" fmla="*/ 524 w 540"/>
                <a:gd name="T29" fmla="*/ 43 h 238"/>
                <a:gd name="T30" fmla="*/ 513 w 540"/>
                <a:gd name="T31" fmla="*/ 46 h 238"/>
                <a:gd name="T32" fmla="*/ 482 w 540"/>
                <a:gd name="T33" fmla="*/ 55 h 238"/>
                <a:gd name="T34" fmla="*/ 432 w 540"/>
                <a:gd name="T35" fmla="*/ 71 h 238"/>
                <a:gd name="T36" fmla="*/ 370 w 540"/>
                <a:gd name="T37" fmla="*/ 92 h 238"/>
                <a:gd name="T38" fmla="*/ 296 w 540"/>
                <a:gd name="T39" fmla="*/ 119 h 238"/>
                <a:gd name="T40" fmla="*/ 213 w 540"/>
                <a:gd name="T41" fmla="*/ 152 h 238"/>
                <a:gd name="T42" fmla="*/ 168 w 540"/>
                <a:gd name="T43" fmla="*/ 171 h 238"/>
                <a:gd name="T44" fmla="*/ 124 w 540"/>
                <a:gd name="T45" fmla="*/ 189 h 238"/>
                <a:gd name="T46" fmla="*/ 77 w 540"/>
                <a:gd name="T47" fmla="*/ 211 h 238"/>
                <a:gd name="T48" fmla="*/ 32 w 540"/>
                <a:gd name="T49" fmla="*/ 234 h 238"/>
                <a:gd name="T50" fmla="*/ 13 w 540"/>
                <a:gd name="T51" fmla="*/ 195 h 238"/>
                <a:gd name="T52" fmla="*/ 60 w 540"/>
                <a:gd name="T53" fmla="*/ 172 h 238"/>
                <a:gd name="T54" fmla="*/ 106 w 540"/>
                <a:gd name="T55" fmla="*/ 151 h 238"/>
                <a:gd name="T56" fmla="*/ 152 w 540"/>
                <a:gd name="T57" fmla="*/ 131 h 238"/>
                <a:gd name="T58" fmla="*/ 197 w 540"/>
                <a:gd name="T59" fmla="*/ 113 h 238"/>
                <a:gd name="T60" fmla="*/ 281 w 540"/>
                <a:gd name="T61" fmla="*/ 78 h 238"/>
                <a:gd name="T62" fmla="*/ 356 w 540"/>
                <a:gd name="T63" fmla="*/ 52 h 238"/>
                <a:gd name="T64" fmla="*/ 420 w 540"/>
                <a:gd name="T65" fmla="*/ 31 h 238"/>
                <a:gd name="T66" fmla="*/ 470 w 540"/>
                <a:gd name="T67" fmla="*/ 14 h 238"/>
                <a:gd name="T68" fmla="*/ 502 w 540"/>
                <a:gd name="T69" fmla="*/ 4 h 238"/>
                <a:gd name="T70" fmla="*/ 513 w 540"/>
                <a:gd name="T71" fmla="*/ 1 h 238"/>
                <a:gd name="T72" fmla="*/ 524 w 540"/>
                <a:gd name="T73" fmla="*/ 43 h 238"/>
                <a:gd name="T74" fmla="*/ 32 w 540"/>
                <a:gd name="T75" fmla="*/ 234 h 238"/>
                <a:gd name="T76" fmla="*/ 25 w 540"/>
                <a:gd name="T77" fmla="*/ 237 h 238"/>
                <a:gd name="T78" fmla="*/ 17 w 540"/>
                <a:gd name="T79" fmla="*/ 238 h 238"/>
                <a:gd name="T80" fmla="*/ 14 w 540"/>
                <a:gd name="T81" fmla="*/ 237 h 238"/>
                <a:gd name="T82" fmla="*/ 11 w 540"/>
                <a:gd name="T83" fmla="*/ 234 h 238"/>
                <a:gd name="T84" fmla="*/ 7 w 540"/>
                <a:gd name="T85" fmla="*/ 230 h 238"/>
                <a:gd name="T86" fmla="*/ 3 w 540"/>
                <a:gd name="T87" fmla="*/ 224 h 238"/>
                <a:gd name="T88" fmla="*/ 1 w 540"/>
                <a:gd name="T89" fmla="*/ 217 h 238"/>
                <a:gd name="T90" fmla="*/ 0 w 540"/>
                <a:gd name="T91" fmla="*/ 213 h 238"/>
                <a:gd name="T92" fmla="*/ 0 w 540"/>
                <a:gd name="T93" fmla="*/ 208 h 238"/>
                <a:gd name="T94" fmla="*/ 1 w 540"/>
                <a:gd name="T95" fmla="*/ 205 h 238"/>
                <a:gd name="T96" fmla="*/ 6 w 540"/>
                <a:gd name="T97" fmla="*/ 198 h 238"/>
                <a:gd name="T98" fmla="*/ 13 w 540"/>
                <a:gd name="T99" fmla="*/ 195 h 238"/>
                <a:gd name="T100" fmla="*/ 32 w 540"/>
                <a:gd name="T101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0" h="238">
                  <a:moveTo>
                    <a:pt x="513" y="1"/>
                  </a:moveTo>
                  <a:lnTo>
                    <a:pt x="521" y="0"/>
                  </a:lnTo>
                  <a:lnTo>
                    <a:pt x="528" y="0"/>
                  </a:lnTo>
                  <a:lnTo>
                    <a:pt x="531" y="2"/>
                  </a:lnTo>
                  <a:lnTo>
                    <a:pt x="534" y="5"/>
                  </a:lnTo>
                  <a:lnTo>
                    <a:pt x="536" y="10"/>
                  </a:lnTo>
                  <a:lnTo>
                    <a:pt x="539" y="16"/>
                  </a:lnTo>
                  <a:lnTo>
                    <a:pt x="540" y="24"/>
                  </a:lnTo>
                  <a:lnTo>
                    <a:pt x="540" y="30"/>
                  </a:lnTo>
                  <a:lnTo>
                    <a:pt x="539" y="34"/>
                  </a:lnTo>
                  <a:lnTo>
                    <a:pt x="538" y="37"/>
                  </a:lnTo>
                  <a:lnTo>
                    <a:pt x="531" y="41"/>
                  </a:lnTo>
                  <a:lnTo>
                    <a:pt x="524" y="43"/>
                  </a:lnTo>
                  <a:lnTo>
                    <a:pt x="513" y="1"/>
                  </a:lnTo>
                  <a:close/>
                  <a:moveTo>
                    <a:pt x="524" y="43"/>
                  </a:moveTo>
                  <a:lnTo>
                    <a:pt x="513" y="46"/>
                  </a:lnTo>
                  <a:lnTo>
                    <a:pt x="482" y="55"/>
                  </a:lnTo>
                  <a:lnTo>
                    <a:pt x="432" y="71"/>
                  </a:lnTo>
                  <a:lnTo>
                    <a:pt x="370" y="92"/>
                  </a:lnTo>
                  <a:lnTo>
                    <a:pt x="296" y="119"/>
                  </a:lnTo>
                  <a:lnTo>
                    <a:pt x="213" y="152"/>
                  </a:lnTo>
                  <a:lnTo>
                    <a:pt x="168" y="171"/>
                  </a:lnTo>
                  <a:lnTo>
                    <a:pt x="124" y="189"/>
                  </a:lnTo>
                  <a:lnTo>
                    <a:pt x="77" y="211"/>
                  </a:lnTo>
                  <a:lnTo>
                    <a:pt x="32" y="234"/>
                  </a:lnTo>
                  <a:lnTo>
                    <a:pt x="13" y="195"/>
                  </a:lnTo>
                  <a:lnTo>
                    <a:pt x="60" y="172"/>
                  </a:lnTo>
                  <a:lnTo>
                    <a:pt x="106" y="151"/>
                  </a:lnTo>
                  <a:lnTo>
                    <a:pt x="152" y="131"/>
                  </a:lnTo>
                  <a:lnTo>
                    <a:pt x="197" y="113"/>
                  </a:lnTo>
                  <a:lnTo>
                    <a:pt x="281" y="78"/>
                  </a:lnTo>
                  <a:lnTo>
                    <a:pt x="356" y="52"/>
                  </a:lnTo>
                  <a:lnTo>
                    <a:pt x="420" y="31"/>
                  </a:lnTo>
                  <a:lnTo>
                    <a:pt x="470" y="14"/>
                  </a:lnTo>
                  <a:lnTo>
                    <a:pt x="502" y="4"/>
                  </a:lnTo>
                  <a:lnTo>
                    <a:pt x="513" y="1"/>
                  </a:lnTo>
                  <a:lnTo>
                    <a:pt x="524" y="43"/>
                  </a:lnTo>
                  <a:close/>
                  <a:moveTo>
                    <a:pt x="32" y="234"/>
                  </a:moveTo>
                  <a:lnTo>
                    <a:pt x="25" y="237"/>
                  </a:lnTo>
                  <a:lnTo>
                    <a:pt x="17" y="238"/>
                  </a:lnTo>
                  <a:lnTo>
                    <a:pt x="14" y="237"/>
                  </a:lnTo>
                  <a:lnTo>
                    <a:pt x="11" y="234"/>
                  </a:lnTo>
                  <a:lnTo>
                    <a:pt x="7" y="230"/>
                  </a:lnTo>
                  <a:lnTo>
                    <a:pt x="3" y="224"/>
                  </a:lnTo>
                  <a:lnTo>
                    <a:pt x="1" y="217"/>
                  </a:lnTo>
                  <a:lnTo>
                    <a:pt x="0" y="213"/>
                  </a:lnTo>
                  <a:lnTo>
                    <a:pt x="0" y="208"/>
                  </a:lnTo>
                  <a:lnTo>
                    <a:pt x="1" y="205"/>
                  </a:lnTo>
                  <a:lnTo>
                    <a:pt x="6" y="198"/>
                  </a:lnTo>
                  <a:lnTo>
                    <a:pt x="13" y="195"/>
                  </a:lnTo>
                  <a:lnTo>
                    <a:pt x="32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7" name="Freeform 373">
              <a:extLst>
                <a:ext uri="{FF2B5EF4-FFF2-40B4-BE49-F238E27FC236}">
                  <a16:creationId xmlns:a16="http://schemas.microsoft.com/office/drawing/2014/main" id="{45DC52EF-0876-4286-ACE1-96B29E7A5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2" y="2437"/>
              <a:ext cx="68" cy="22"/>
            </a:xfrm>
            <a:custGeom>
              <a:avLst/>
              <a:gdLst>
                <a:gd name="T0" fmla="*/ 581 w 608"/>
                <a:gd name="T1" fmla="*/ 106 h 190"/>
                <a:gd name="T2" fmla="*/ 597 w 608"/>
                <a:gd name="T3" fmla="*/ 112 h 190"/>
                <a:gd name="T4" fmla="*/ 603 w 608"/>
                <a:gd name="T5" fmla="*/ 120 h 190"/>
                <a:gd name="T6" fmla="*/ 607 w 608"/>
                <a:gd name="T7" fmla="*/ 127 h 190"/>
                <a:gd name="T8" fmla="*/ 608 w 608"/>
                <a:gd name="T9" fmla="*/ 136 h 190"/>
                <a:gd name="T10" fmla="*/ 606 w 608"/>
                <a:gd name="T11" fmla="*/ 148 h 190"/>
                <a:gd name="T12" fmla="*/ 602 w 608"/>
                <a:gd name="T13" fmla="*/ 164 h 190"/>
                <a:gd name="T14" fmla="*/ 597 w 608"/>
                <a:gd name="T15" fmla="*/ 175 h 190"/>
                <a:gd name="T16" fmla="*/ 590 w 608"/>
                <a:gd name="T17" fmla="*/ 183 h 190"/>
                <a:gd name="T18" fmla="*/ 583 w 608"/>
                <a:gd name="T19" fmla="*/ 188 h 190"/>
                <a:gd name="T20" fmla="*/ 573 w 608"/>
                <a:gd name="T21" fmla="*/ 190 h 190"/>
                <a:gd name="T22" fmla="*/ 559 w 608"/>
                <a:gd name="T23" fmla="*/ 188 h 190"/>
                <a:gd name="T24" fmla="*/ 573 w 608"/>
                <a:gd name="T25" fmla="*/ 104 h 190"/>
                <a:gd name="T26" fmla="*/ 540 w 608"/>
                <a:gd name="T27" fmla="*/ 184 h 190"/>
                <a:gd name="T28" fmla="*/ 463 w 608"/>
                <a:gd name="T29" fmla="*/ 164 h 190"/>
                <a:gd name="T30" fmla="*/ 324 w 608"/>
                <a:gd name="T31" fmla="*/ 132 h 190"/>
                <a:gd name="T32" fmla="*/ 190 w 608"/>
                <a:gd name="T33" fmla="*/ 107 h 190"/>
                <a:gd name="T34" fmla="*/ 90 w 608"/>
                <a:gd name="T35" fmla="*/ 93 h 190"/>
                <a:gd name="T36" fmla="*/ 49 w 608"/>
                <a:gd name="T37" fmla="*/ 1 h 190"/>
                <a:gd name="T38" fmla="*/ 153 w 608"/>
                <a:gd name="T39" fmla="*/ 15 h 190"/>
                <a:gd name="T40" fmla="*/ 251 w 608"/>
                <a:gd name="T41" fmla="*/ 31 h 190"/>
                <a:gd name="T42" fmla="*/ 418 w 608"/>
                <a:gd name="T43" fmla="*/ 64 h 190"/>
                <a:gd name="T44" fmla="*/ 532 w 608"/>
                <a:gd name="T45" fmla="*/ 93 h 190"/>
                <a:gd name="T46" fmla="*/ 573 w 608"/>
                <a:gd name="T47" fmla="*/ 104 h 190"/>
                <a:gd name="T48" fmla="*/ 39 w 608"/>
                <a:gd name="T49" fmla="*/ 86 h 190"/>
                <a:gd name="T50" fmla="*/ 22 w 608"/>
                <a:gd name="T51" fmla="*/ 84 h 190"/>
                <a:gd name="T52" fmla="*/ 10 w 608"/>
                <a:gd name="T53" fmla="*/ 77 h 190"/>
                <a:gd name="T54" fmla="*/ 5 w 608"/>
                <a:gd name="T55" fmla="*/ 72 h 190"/>
                <a:gd name="T56" fmla="*/ 1 w 608"/>
                <a:gd name="T57" fmla="*/ 63 h 190"/>
                <a:gd name="T58" fmla="*/ 0 w 608"/>
                <a:gd name="T59" fmla="*/ 52 h 190"/>
                <a:gd name="T60" fmla="*/ 1 w 608"/>
                <a:gd name="T61" fmla="*/ 37 h 190"/>
                <a:gd name="T62" fmla="*/ 4 w 608"/>
                <a:gd name="T63" fmla="*/ 24 h 190"/>
                <a:gd name="T64" fmla="*/ 8 w 608"/>
                <a:gd name="T65" fmla="*/ 14 h 190"/>
                <a:gd name="T66" fmla="*/ 12 w 608"/>
                <a:gd name="T67" fmla="*/ 8 h 190"/>
                <a:gd name="T68" fmla="*/ 19 w 608"/>
                <a:gd name="T69" fmla="*/ 3 h 190"/>
                <a:gd name="T70" fmla="*/ 32 w 608"/>
                <a:gd name="T71" fmla="*/ 0 h 190"/>
                <a:gd name="T72" fmla="*/ 49 w 608"/>
                <a:gd name="T73" fmla="*/ 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8" h="190">
                  <a:moveTo>
                    <a:pt x="573" y="104"/>
                  </a:moveTo>
                  <a:lnTo>
                    <a:pt x="581" y="106"/>
                  </a:lnTo>
                  <a:lnTo>
                    <a:pt x="589" y="108"/>
                  </a:lnTo>
                  <a:lnTo>
                    <a:pt x="597" y="112"/>
                  </a:lnTo>
                  <a:lnTo>
                    <a:pt x="601" y="116"/>
                  </a:lnTo>
                  <a:lnTo>
                    <a:pt x="603" y="120"/>
                  </a:lnTo>
                  <a:lnTo>
                    <a:pt x="606" y="123"/>
                  </a:lnTo>
                  <a:lnTo>
                    <a:pt x="607" y="127"/>
                  </a:lnTo>
                  <a:lnTo>
                    <a:pt x="608" y="132"/>
                  </a:lnTo>
                  <a:lnTo>
                    <a:pt x="608" y="136"/>
                  </a:lnTo>
                  <a:lnTo>
                    <a:pt x="607" y="142"/>
                  </a:lnTo>
                  <a:lnTo>
                    <a:pt x="606" y="148"/>
                  </a:lnTo>
                  <a:lnTo>
                    <a:pt x="604" y="157"/>
                  </a:lnTo>
                  <a:lnTo>
                    <a:pt x="602" y="164"/>
                  </a:lnTo>
                  <a:lnTo>
                    <a:pt x="600" y="170"/>
                  </a:lnTo>
                  <a:lnTo>
                    <a:pt x="597" y="175"/>
                  </a:lnTo>
                  <a:lnTo>
                    <a:pt x="593" y="179"/>
                  </a:lnTo>
                  <a:lnTo>
                    <a:pt x="590" y="183"/>
                  </a:lnTo>
                  <a:lnTo>
                    <a:pt x="587" y="186"/>
                  </a:lnTo>
                  <a:lnTo>
                    <a:pt x="583" y="188"/>
                  </a:lnTo>
                  <a:lnTo>
                    <a:pt x="580" y="189"/>
                  </a:lnTo>
                  <a:lnTo>
                    <a:pt x="573" y="190"/>
                  </a:lnTo>
                  <a:lnTo>
                    <a:pt x="566" y="189"/>
                  </a:lnTo>
                  <a:lnTo>
                    <a:pt x="559" y="188"/>
                  </a:lnTo>
                  <a:lnTo>
                    <a:pt x="551" y="186"/>
                  </a:lnTo>
                  <a:lnTo>
                    <a:pt x="573" y="104"/>
                  </a:lnTo>
                  <a:close/>
                  <a:moveTo>
                    <a:pt x="551" y="186"/>
                  </a:moveTo>
                  <a:lnTo>
                    <a:pt x="540" y="184"/>
                  </a:lnTo>
                  <a:lnTo>
                    <a:pt x="510" y="175"/>
                  </a:lnTo>
                  <a:lnTo>
                    <a:pt x="463" y="164"/>
                  </a:lnTo>
                  <a:lnTo>
                    <a:pt x="398" y="148"/>
                  </a:lnTo>
                  <a:lnTo>
                    <a:pt x="324" y="132"/>
                  </a:lnTo>
                  <a:lnTo>
                    <a:pt x="236" y="115"/>
                  </a:lnTo>
                  <a:lnTo>
                    <a:pt x="190" y="107"/>
                  </a:lnTo>
                  <a:lnTo>
                    <a:pt x="141" y="100"/>
                  </a:lnTo>
                  <a:lnTo>
                    <a:pt x="90" y="93"/>
                  </a:lnTo>
                  <a:lnTo>
                    <a:pt x="39" y="86"/>
                  </a:lnTo>
                  <a:lnTo>
                    <a:pt x="49" y="1"/>
                  </a:lnTo>
                  <a:lnTo>
                    <a:pt x="101" y="8"/>
                  </a:lnTo>
                  <a:lnTo>
                    <a:pt x="153" y="15"/>
                  </a:lnTo>
                  <a:lnTo>
                    <a:pt x="203" y="23"/>
                  </a:lnTo>
                  <a:lnTo>
                    <a:pt x="251" y="31"/>
                  </a:lnTo>
                  <a:lnTo>
                    <a:pt x="341" y="47"/>
                  </a:lnTo>
                  <a:lnTo>
                    <a:pt x="418" y="64"/>
                  </a:lnTo>
                  <a:lnTo>
                    <a:pt x="483" y="81"/>
                  </a:lnTo>
                  <a:lnTo>
                    <a:pt x="532" y="93"/>
                  </a:lnTo>
                  <a:lnTo>
                    <a:pt x="562" y="101"/>
                  </a:lnTo>
                  <a:lnTo>
                    <a:pt x="573" y="104"/>
                  </a:lnTo>
                  <a:lnTo>
                    <a:pt x="551" y="186"/>
                  </a:lnTo>
                  <a:close/>
                  <a:moveTo>
                    <a:pt x="39" y="86"/>
                  </a:moveTo>
                  <a:lnTo>
                    <a:pt x="30" y="85"/>
                  </a:lnTo>
                  <a:lnTo>
                    <a:pt x="22" y="84"/>
                  </a:lnTo>
                  <a:lnTo>
                    <a:pt x="16" y="82"/>
                  </a:lnTo>
                  <a:lnTo>
                    <a:pt x="10" y="77"/>
                  </a:lnTo>
                  <a:lnTo>
                    <a:pt x="7" y="75"/>
                  </a:lnTo>
                  <a:lnTo>
                    <a:pt x="5" y="72"/>
                  </a:lnTo>
                  <a:lnTo>
                    <a:pt x="4" y="68"/>
                  </a:lnTo>
                  <a:lnTo>
                    <a:pt x="1" y="63"/>
                  </a:lnTo>
                  <a:lnTo>
                    <a:pt x="1" y="57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1" y="37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6" y="19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9" y="3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39" y="8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8" name="Freeform 374">
              <a:extLst>
                <a:ext uri="{FF2B5EF4-FFF2-40B4-BE49-F238E27FC236}">
                  <a16:creationId xmlns:a16="http://schemas.microsoft.com/office/drawing/2014/main" id="{BBD32E3C-8ABD-4611-B6C9-83F6EB1AB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4" y="2440"/>
              <a:ext cx="63" cy="16"/>
            </a:xfrm>
            <a:custGeom>
              <a:avLst/>
              <a:gdLst>
                <a:gd name="T0" fmla="*/ 547 w 564"/>
                <a:gd name="T1" fmla="*/ 103 h 146"/>
                <a:gd name="T2" fmla="*/ 555 w 564"/>
                <a:gd name="T3" fmla="*/ 105 h 146"/>
                <a:gd name="T4" fmla="*/ 560 w 564"/>
                <a:gd name="T5" fmla="*/ 110 h 146"/>
                <a:gd name="T6" fmla="*/ 562 w 564"/>
                <a:gd name="T7" fmla="*/ 113 h 146"/>
                <a:gd name="T8" fmla="*/ 564 w 564"/>
                <a:gd name="T9" fmla="*/ 117 h 146"/>
                <a:gd name="T10" fmla="*/ 564 w 564"/>
                <a:gd name="T11" fmla="*/ 122 h 146"/>
                <a:gd name="T12" fmla="*/ 561 w 564"/>
                <a:gd name="T13" fmla="*/ 130 h 146"/>
                <a:gd name="T14" fmla="*/ 559 w 564"/>
                <a:gd name="T15" fmla="*/ 137 h 146"/>
                <a:gd name="T16" fmla="*/ 557 w 564"/>
                <a:gd name="T17" fmla="*/ 142 h 146"/>
                <a:gd name="T18" fmla="*/ 554 w 564"/>
                <a:gd name="T19" fmla="*/ 145 h 146"/>
                <a:gd name="T20" fmla="*/ 550 w 564"/>
                <a:gd name="T21" fmla="*/ 146 h 146"/>
                <a:gd name="T22" fmla="*/ 544 w 564"/>
                <a:gd name="T23" fmla="*/ 146 h 146"/>
                <a:gd name="T24" fmla="*/ 536 w 564"/>
                <a:gd name="T25" fmla="*/ 145 h 146"/>
                <a:gd name="T26" fmla="*/ 547 w 564"/>
                <a:gd name="T27" fmla="*/ 103 h 146"/>
                <a:gd name="T28" fmla="*/ 536 w 564"/>
                <a:gd name="T29" fmla="*/ 145 h 146"/>
                <a:gd name="T30" fmla="*/ 525 w 564"/>
                <a:gd name="T31" fmla="*/ 142 h 146"/>
                <a:gd name="T32" fmla="*/ 495 w 564"/>
                <a:gd name="T33" fmla="*/ 134 h 146"/>
                <a:gd name="T34" fmla="*/ 446 w 564"/>
                <a:gd name="T35" fmla="*/ 121 h 146"/>
                <a:gd name="T36" fmla="*/ 383 w 564"/>
                <a:gd name="T37" fmla="*/ 106 h 146"/>
                <a:gd name="T38" fmla="*/ 306 w 564"/>
                <a:gd name="T39" fmla="*/ 91 h 146"/>
                <a:gd name="T40" fmla="*/ 220 w 564"/>
                <a:gd name="T41" fmla="*/ 74 h 146"/>
                <a:gd name="T42" fmla="*/ 172 w 564"/>
                <a:gd name="T43" fmla="*/ 65 h 146"/>
                <a:gd name="T44" fmla="*/ 123 w 564"/>
                <a:gd name="T45" fmla="*/ 57 h 146"/>
                <a:gd name="T46" fmla="*/ 72 w 564"/>
                <a:gd name="T47" fmla="*/ 51 h 146"/>
                <a:gd name="T48" fmla="*/ 21 w 564"/>
                <a:gd name="T49" fmla="*/ 43 h 146"/>
                <a:gd name="T50" fmla="*/ 26 w 564"/>
                <a:gd name="T51" fmla="*/ 1 h 146"/>
                <a:gd name="T52" fmla="*/ 78 w 564"/>
                <a:gd name="T53" fmla="*/ 8 h 146"/>
                <a:gd name="T54" fmla="*/ 129 w 564"/>
                <a:gd name="T55" fmla="*/ 15 h 146"/>
                <a:gd name="T56" fmla="*/ 179 w 564"/>
                <a:gd name="T57" fmla="*/ 23 h 146"/>
                <a:gd name="T58" fmla="*/ 226 w 564"/>
                <a:gd name="T59" fmla="*/ 31 h 146"/>
                <a:gd name="T60" fmla="*/ 315 w 564"/>
                <a:gd name="T61" fmla="*/ 49 h 146"/>
                <a:gd name="T62" fmla="*/ 393 w 564"/>
                <a:gd name="T63" fmla="*/ 65 h 146"/>
                <a:gd name="T64" fmla="*/ 456 w 564"/>
                <a:gd name="T65" fmla="*/ 80 h 146"/>
                <a:gd name="T66" fmla="*/ 506 w 564"/>
                <a:gd name="T67" fmla="*/ 92 h 146"/>
                <a:gd name="T68" fmla="*/ 536 w 564"/>
                <a:gd name="T69" fmla="*/ 100 h 146"/>
                <a:gd name="T70" fmla="*/ 547 w 564"/>
                <a:gd name="T71" fmla="*/ 103 h 146"/>
                <a:gd name="T72" fmla="*/ 536 w 564"/>
                <a:gd name="T73" fmla="*/ 145 h 146"/>
                <a:gd name="T74" fmla="*/ 21 w 564"/>
                <a:gd name="T75" fmla="*/ 43 h 146"/>
                <a:gd name="T76" fmla="*/ 12 w 564"/>
                <a:gd name="T77" fmla="*/ 42 h 146"/>
                <a:gd name="T78" fmla="*/ 6 w 564"/>
                <a:gd name="T79" fmla="*/ 39 h 146"/>
                <a:gd name="T80" fmla="*/ 4 w 564"/>
                <a:gd name="T81" fmla="*/ 36 h 146"/>
                <a:gd name="T82" fmla="*/ 1 w 564"/>
                <a:gd name="T83" fmla="*/ 32 h 146"/>
                <a:gd name="T84" fmla="*/ 0 w 564"/>
                <a:gd name="T85" fmla="*/ 26 h 146"/>
                <a:gd name="T86" fmla="*/ 1 w 564"/>
                <a:gd name="T87" fmla="*/ 20 h 146"/>
                <a:gd name="T88" fmla="*/ 2 w 564"/>
                <a:gd name="T89" fmla="*/ 13 h 146"/>
                <a:gd name="T90" fmla="*/ 5 w 564"/>
                <a:gd name="T91" fmla="*/ 8 h 146"/>
                <a:gd name="T92" fmla="*/ 7 w 564"/>
                <a:gd name="T93" fmla="*/ 4 h 146"/>
                <a:gd name="T94" fmla="*/ 10 w 564"/>
                <a:gd name="T95" fmla="*/ 2 h 146"/>
                <a:gd name="T96" fmla="*/ 18 w 564"/>
                <a:gd name="T97" fmla="*/ 0 h 146"/>
                <a:gd name="T98" fmla="*/ 26 w 564"/>
                <a:gd name="T99" fmla="*/ 1 h 146"/>
                <a:gd name="T100" fmla="*/ 21 w 564"/>
                <a:gd name="T101" fmla="*/ 4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4" h="146">
                  <a:moveTo>
                    <a:pt x="547" y="103"/>
                  </a:moveTo>
                  <a:lnTo>
                    <a:pt x="555" y="105"/>
                  </a:lnTo>
                  <a:lnTo>
                    <a:pt x="560" y="110"/>
                  </a:lnTo>
                  <a:lnTo>
                    <a:pt x="562" y="113"/>
                  </a:lnTo>
                  <a:lnTo>
                    <a:pt x="564" y="117"/>
                  </a:lnTo>
                  <a:lnTo>
                    <a:pt x="564" y="122"/>
                  </a:lnTo>
                  <a:lnTo>
                    <a:pt x="561" y="130"/>
                  </a:lnTo>
                  <a:lnTo>
                    <a:pt x="559" y="137"/>
                  </a:lnTo>
                  <a:lnTo>
                    <a:pt x="557" y="142"/>
                  </a:lnTo>
                  <a:lnTo>
                    <a:pt x="554" y="145"/>
                  </a:lnTo>
                  <a:lnTo>
                    <a:pt x="550" y="146"/>
                  </a:lnTo>
                  <a:lnTo>
                    <a:pt x="544" y="146"/>
                  </a:lnTo>
                  <a:lnTo>
                    <a:pt x="536" y="145"/>
                  </a:lnTo>
                  <a:lnTo>
                    <a:pt x="547" y="103"/>
                  </a:lnTo>
                  <a:close/>
                  <a:moveTo>
                    <a:pt x="536" y="145"/>
                  </a:moveTo>
                  <a:lnTo>
                    <a:pt x="525" y="142"/>
                  </a:lnTo>
                  <a:lnTo>
                    <a:pt x="495" y="134"/>
                  </a:lnTo>
                  <a:lnTo>
                    <a:pt x="446" y="121"/>
                  </a:lnTo>
                  <a:lnTo>
                    <a:pt x="383" y="106"/>
                  </a:lnTo>
                  <a:lnTo>
                    <a:pt x="306" y="91"/>
                  </a:lnTo>
                  <a:lnTo>
                    <a:pt x="220" y="74"/>
                  </a:lnTo>
                  <a:lnTo>
                    <a:pt x="172" y="65"/>
                  </a:lnTo>
                  <a:lnTo>
                    <a:pt x="123" y="57"/>
                  </a:lnTo>
                  <a:lnTo>
                    <a:pt x="72" y="51"/>
                  </a:lnTo>
                  <a:lnTo>
                    <a:pt x="21" y="43"/>
                  </a:lnTo>
                  <a:lnTo>
                    <a:pt x="26" y="1"/>
                  </a:lnTo>
                  <a:lnTo>
                    <a:pt x="78" y="8"/>
                  </a:lnTo>
                  <a:lnTo>
                    <a:pt x="129" y="15"/>
                  </a:lnTo>
                  <a:lnTo>
                    <a:pt x="179" y="23"/>
                  </a:lnTo>
                  <a:lnTo>
                    <a:pt x="226" y="31"/>
                  </a:lnTo>
                  <a:lnTo>
                    <a:pt x="315" y="49"/>
                  </a:lnTo>
                  <a:lnTo>
                    <a:pt x="393" y="65"/>
                  </a:lnTo>
                  <a:lnTo>
                    <a:pt x="456" y="80"/>
                  </a:lnTo>
                  <a:lnTo>
                    <a:pt x="506" y="92"/>
                  </a:lnTo>
                  <a:lnTo>
                    <a:pt x="536" y="100"/>
                  </a:lnTo>
                  <a:lnTo>
                    <a:pt x="547" y="103"/>
                  </a:lnTo>
                  <a:lnTo>
                    <a:pt x="536" y="145"/>
                  </a:lnTo>
                  <a:close/>
                  <a:moveTo>
                    <a:pt x="21" y="43"/>
                  </a:moveTo>
                  <a:lnTo>
                    <a:pt x="12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5" y="8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21" y="4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599" name="Freeform 375">
              <a:extLst>
                <a:ext uri="{FF2B5EF4-FFF2-40B4-BE49-F238E27FC236}">
                  <a16:creationId xmlns:a16="http://schemas.microsoft.com/office/drawing/2014/main" id="{CB038DB9-3418-4493-8A97-9EDEF4671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" y="2548"/>
              <a:ext cx="67" cy="22"/>
            </a:xfrm>
            <a:custGeom>
              <a:avLst/>
              <a:gdLst>
                <a:gd name="T0" fmla="*/ 583 w 606"/>
                <a:gd name="T1" fmla="*/ 119 h 203"/>
                <a:gd name="T2" fmla="*/ 596 w 606"/>
                <a:gd name="T3" fmla="*/ 125 h 203"/>
                <a:gd name="T4" fmla="*/ 604 w 606"/>
                <a:gd name="T5" fmla="*/ 133 h 203"/>
                <a:gd name="T6" fmla="*/ 606 w 606"/>
                <a:gd name="T7" fmla="*/ 141 h 203"/>
                <a:gd name="T8" fmla="*/ 606 w 606"/>
                <a:gd name="T9" fmla="*/ 158 h 203"/>
                <a:gd name="T10" fmla="*/ 600 w 606"/>
                <a:gd name="T11" fmla="*/ 178 h 203"/>
                <a:gd name="T12" fmla="*/ 594 w 606"/>
                <a:gd name="T13" fmla="*/ 189 h 203"/>
                <a:gd name="T14" fmla="*/ 589 w 606"/>
                <a:gd name="T15" fmla="*/ 196 h 203"/>
                <a:gd name="T16" fmla="*/ 582 w 606"/>
                <a:gd name="T17" fmla="*/ 201 h 203"/>
                <a:gd name="T18" fmla="*/ 572 w 606"/>
                <a:gd name="T19" fmla="*/ 203 h 203"/>
                <a:gd name="T20" fmla="*/ 557 w 606"/>
                <a:gd name="T21" fmla="*/ 200 h 203"/>
                <a:gd name="T22" fmla="*/ 575 w 606"/>
                <a:gd name="T23" fmla="*/ 117 h 203"/>
                <a:gd name="T24" fmla="*/ 539 w 606"/>
                <a:gd name="T25" fmla="*/ 194 h 203"/>
                <a:gd name="T26" fmla="*/ 460 w 606"/>
                <a:gd name="T27" fmla="*/ 172 h 203"/>
                <a:gd name="T28" fmla="*/ 322 w 606"/>
                <a:gd name="T29" fmla="*/ 137 h 203"/>
                <a:gd name="T30" fmla="*/ 188 w 606"/>
                <a:gd name="T31" fmla="*/ 110 h 203"/>
                <a:gd name="T32" fmla="*/ 90 w 606"/>
                <a:gd name="T33" fmla="*/ 93 h 203"/>
                <a:gd name="T34" fmla="*/ 50 w 606"/>
                <a:gd name="T35" fmla="*/ 1 h 203"/>
                <a:gd name="T36" fmla="*/ 154 w 606"/>
                <a:gd name="T37" fmla="*/ 17 h 203"/>
                <a:gd name="T38" fmla="*/ 253 w 606"/>
                <a:gd name="T39" fmla="*/ 33 h 203"/>
                <a:gd name="T40" fmla="*/ 341 w 606"/>
                <a:gd name="T41" fmla="*/ 52 h 203"/>
                <a:gd name="T42" fmla="*/ 419 w 606"/>
                <a:gd name="T43" fmla="*/ 72 h 203"/>
                <a:gd name="T44" fmla="*/ 534 w 606"/>
                <a:gd name="T45" fmla="*/ 103 h 203"/>
                <a:gd name="T46" fmla="*/ 575 w 606"/>
                <a:gd name="T47" fmla="*/ 117 h 203"/>
                <a:gd name="T48" fmla="*/ 39 w 606"/>
                <a:gd name="T49" fmla="*/ 87 h 203"/>
                <a:gd name="T50" fmla="*/ 23 w 606"/>
                <a:gd name="T51" fmla="*/ 84 h 203"/>
                <a:gd name="T52" fmla="*/ 10 w 606"/>
                <a:gd name="T53" fmla="*/ 79 h 203"/>
                <a:gd name="T54" fmla="*/ 5 w 606"/>
                <a:gd name="T55" fmla="*/ 72 h 203"/>
                <a:gd name="T56" fmla="*/ 2 w 606"/>
                <a:gd name="T57" fmla="*/ 64 h 203"/>
                <a:gd name="T58" fmla="*/ 0 w 606"/>
                <a:gd name="T59" fmla="*/ 53 h 203"/>
                <a:gd name="T60" fmla="*/ 1 w 606"/>
                <a:gd name="T61" fmla="*/ 39 h 203"/>
                <a:gd name="T62" fmla="*/ 3 w 606"/>
                <a:gd name="T63" fmla="*/ 25 h 203"/>
                <a:gd name="T64" fmla="*/ 8 w 606"/>
                <a:gd name="T65" fmla="*/ 15 h 203"/>
                <a:gd name="T66" fmla="*/ 13 w 606"/>
                <a:gd name="T67" fmla="*/ 8 h 203"/>
                <a:gd name="T68" fmla="*/ 19 w 606"/>
                <a:gd name="T69" fmla="*/ 3 h 203"/>
                <a:gd name="T70" fmla="*/ 33 w 606"/>
                <a:gd name="T71" fmla="*/ 0 h 203"/>
                <a:gd name="T72" fmla="*/ 50 w 606"/>
                <a:gd name="T73" fmla="*/ 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203">
                  <a:moveTo>
                    <a:pt x="575" y="117"/>
                  </a:moveTo>
                  <a:lnTo>
                    <a:pt x="583" y="119"/>
                  </a:lnTo>
                  <a:lnTo>
                    <a:pt x="591" y="122"/>
                  </a:lnTo>
                  <a:lnTo>
                    <a:pt x="596" y="125"/>
                  </a:lnTo>
                  <a:lnTo>
                    <a:pt x="602" y="130"/>
                  </a:lnTo>
                  <a:lnTo>
                    <a:pt x="604" y="133"/>
                  </a:lnTo>
                  <a:lnTo>
                    <a:pt x="605" y="137"/>
                  </a:lnTo>
                  <a:lnTo>
                    <a:pt x="606" y="141"/>
                  </a:lnTo>
                  <a:lnTo>
                    <a:pt x="606" y="145"/>
                  </a:lnTo>
                  <a:lnTo>
                    <a:pt x="606" y="158"/>
                  </a:lnTo>
                  <a:lnTo>
                    <a:pt x="603" y="171"/>
                  </a:lnTo>
                  <a:lnTo>
                    <a:pt x="600" y="178"/>
                  </a:lnTo>
                  <a:lnTo>
                    <a:pt x="598" y="184"/>
                  </a:lnTo>
                  <a:lnTo>
                    <a:pt x="594" y="189"/>
                  </a:lnTo>
                  <a:lnTo>
                    <a:pt x="592" y="193"/>
                  </a:lnTo>
                  <a:lnTo>
                    <a:pt x="589" y="196"/>
                  </a:lnTo>
                  <a:lnTo>
                    <a:pt x="585" y="199"/>
                  </a:lnTo>
                  <a:lnTo>
                    <a:pt x="582" y="201"/>
                  </a:lnTo>
                  <a:lnTo>
                    <a:pt x="579" y="202"/>
                  </a:lnTo>
                  <a:lnTo>
                    <a:pt x="572" y="203"/>
                  </a:lnTo>
                  <a:lnTo>
                    <a:pt x="564" y="202"/>
                  </a:lnTo>
                  <a:lnTo>
                    <a:pt x="557" y="200"/>
                  </a:lnTo>
                  <a:lnTo>
                    <a:pt x="549" y="198"/>
                  </a:lnTo>
                  <a:lnTo>
                    <a:pt x="575" y="117"/>
                  </a:lnTo>
                  <a:close/>
                  <a:moveTo>
                    <a:pt x="549" y="198"/>
                  </a:moveTo>
                  <a:lnTo>
                    <a:pt x="539" y="194"/>
                  </a:lnTo>
                  <a:lnTo>
                    <a:pt x="508" y="185"/>
                  </a:lnTo>
                  <a:lnTo>
                    <a:pt x="460" y="172"/>
                  </a:lnTo>
                  <a:lnTo>
                    <a:pt x="398" y="155"/>
                  </a:lnTo>
                  <a:lnTo>
                    <a:pt x="322" y="137"/>
                  </a:lnTo>
                  <a:lnTo>
                    <a:pt x="236" y="118"/>
                  </a:lnTo>
                  <a:lnTo>
                    <a:pt x="188" y="110"/>
                  </a:lnTo>
                  <a:lnTo>
                    <a:pt x="140" y="101"/>
                  </a:lnTo>
                  <a:lnTo>
                    <a:pt x="90" y="93"/>
                  </a:lnTo>
                  <a:lnTo>
                    <a:pt x="39" y="87"/>
                  </a:lnTo>
                  <a:lnTo>
                    <a:pt x="50" y="1"/>
                  </a:lnTo>
                  <a:lnTo>
                    <a:pt x="102" y="9"/>
                  </a:lnTo>
                  <a:lnTo>
                    <a:pt x="154" y="17"/>
                  </a:lnTo>
                  <a:lnTo>
                    <a:pt x="204" y="25"/>
                  </a:lnTo>
                  <a:lnTo>
                    <a:pt x="253" y="33"/>
                  </a:lnTo>
                  <a:lnTo>
                    <a:pt x="297" y="43"/>
                  </a:lnTo>
                  <a:lnTo>
                    <a:pt x="341" y="52"/>
                  </a:lnTo>
                  <a:lnTo>
                    <a:pt x="381" y="63"/>
                  </a:lnTo>
                  <a:lnTo>
                    <a:pt x="419" y="72"/>
                  </a:lnTo>
                  <a:lnTo>
                    <a:pt x="484" y="89"/>
                  </a:lnTo>
                  <a:lnTo>
                    <a:pt x="534" y="103"/>
                  </a:lnTo>
                  <a:lnTo>
                    <a:pt x="564" y="112"/>
                  </a:lnTo>
                  <a:lnTo>
                    <a:pt x="575" y="117"/>
                  </a:lnTo>
                  <a:lnTo>
                    <a:pt x="549" y="198"/>
                  </a:lnTo>
                  <a:close/>
                  <a:moveTo>
                    <a:pt x="39" y="87"/>
                  </a:moveTo>
                  <a:lnTo>
                    <a:pt x="31" y="87"/>
                  </a:lnTo>
                  <a:lnTo>
                    <a:pt x="23" y="84"/>
                  </a:lnTo>
                  <a:lnTo>
                    <a:pt x="15" y="82"/>
                  </a:lnTo>
                  <a:lnTo>
                    <a:pt x="10" y="79"/>
                  </a:lnTo>
                  <a:lnTo>
                    <a:pt x="8" y="75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0" y="53"/>
                  </a:lnTo>
                  <a:lnTo>
                    <a:pt x="1" y="47"/>
                  </a:lnTo>
                  <a:lnTo>
                    <a:pt x="1" y="39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5" y="20"/>
                  </a:lnTo>
                  <a:lnTo>
                    <a:pt x="8" y="15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50" y="1"/>
                  </a:lnTo>
                  <a:lnTo>
                    <a:pt x="39" y="87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0" name="Freeform 376">
              <a:extLst>
                <a:ext uri="{FF2B5EF4-FFF2-40B4-BE49-F238E27FC236}">
                  <a16:creationId xmlns:a16="http://schemas.microsoft.com/office/drawing/2014/main" id="{94431142-0C02-4455-9D83-347E2A011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" y="2550"/>
              <a:ext cx="62" cy="18"/>
            </a:xfrm>
            <a:custGeom>
              <a:avLst/>
              <a:gdLst>
                <a:gd name="T0" fmla="*/ 547 w 562"/>
                <a:gd name="T1" fmla="*/ 115 h 158"/>
                <a:gd name="T2" fmla="*/ 555 w 562"/>
                <a:gd name="T3" fmla="*/ 117 h 158"/>
                <a:gd name="T4" fmla="*/ 560 w 562"/>
                <a:gd name="T5" fmla="*/ 121 h 158"/>
                <a:gd name="T6" fmla="*/ 562 w 562"/>
                <a:gd name="T7" fmla="*/ 125 h 158"/>
                <a:gd name="T8" fmla="*/ 562 w 562"/>
                <a:gd name="T9" fmla="*/ 130 h 158"/>
                <a:gd name="T10" fmla="*/ 562 w 562"/>
                <a:gd name="T11" fmla="*/ 136 h 158"/>
                <a:gd name="T12" fmla="*/ 561 w 562"/>
                <a:gd name="T13" fmla="*/ 142 h 158"/>
                <a:gd name="T14" fmla="*/ 558 w 562"/>
                <a:gd name="T15" fmla="*/ 149 h 158"/>
                <a:gd name="T16" fmla="*/ 556 w 562"/>
                <a:gd name="T17" fmla="*/ 153 h 158"/>
                <a:gd name="T18" fmla="*/ 552 w 562"/>
                <a:gd name="T19" fmla="*/ 157 h 158"/>
                <a:gd name="T20" fmla="*/ 549 w 562"/>
                <a:gd name="T21" fmla="*/ 158 h 158"/>
                <a:gd name="T22" fmla="*/ 541 w 562"/>
                <a:gd name="T23" fmla="*/ 158 h 158"/>
                <a:gd name="T24" fmla="*/ 533 w 562"/>
                <a:gd name="T25" fmla="*/ 156 h 158"/>
                <a:gd name="T26" fmla="*/ 547 w 562"/>
                <a:gd name="T27" fmla="*/ 115 h 158"/>
                <a:gd name="T28" fmla="*/ 533 w 562"/>
                <a:gd name="T29" fmla="*/ 156 h 158"/>
                <a:gd name="T30" fmla="*/ 523 w 562"/>
                <a:gd name="T31" fmla="*/ 152 h 158"/>
                <a:gd name="T32" fmla="*/ 492 w 562"/>
                <a:gd name="T33" fmla="*/ 143 h 158"/>
                <a:gd name="T34" fmla="*/ 445 w 562"/>
                <a:gd name="T35" fmla="*/ 129 h 158"/>
                <a:gd name="T36" fmla="*/ 380 w 562"/>
                <a:gd name="T37" fmla="*/ 111 h 158"/>
                <a:gd name="T38" fmla="*/ 304 w 562"/>
                <a:gd name="T39" fmla="*/ 93 h 158"/>
                <a:gd name="T40" fmla="*/ 218 w 562"/>
                <a:gd name="T41" fmla="*/ 76 h 158"/>
                <a:gd name="T42" fmla="*/ 171 w 562"/>
                <a:gd name="T43" fmla="*/ 67 h 158"/>
                <a:gd name="T44" fmla="*/ 122 w 562"/>
                <a:gd name="T45" fmla="*/ 58 h 158"/>
                <a:gd name="T46" fmla="*/ 71 w 562"/>
                <a:gd name="T47" fmla="*/ 50 h 158"/>
                <a:gd name="T48" fmla="*/ 19 w 562"/>
                <a:gd name="T49" fmla="*/ 44 h 158"/>
                <a:gd name="T50" fmla="*/ 23 w 562"/>
                <a:gd name="T51" fmla="*/ 0 h 158"/>
                <a:gd name="T52" fmla="*/ 77 w 562"/>
                <a:gd name="T53" fmla="*/ 8 h 158"/>
                <a:gd name="T54" fmla="*/ 129 w 562"/>
                <a:gd name="T55" fmla="*/ 16 h 158"/>
                <a:gd name="T56" fmla="*/ 178 w 562"/>
                <a:gd name="T57" fmla="*/ 24 h 158"/>
                <a:gd name="T58" fmla="*/ 226 w 562"/>
                <a:gd name="T59" fmla="*/ 33 h 158"/>
                <a:gd name="T60" fmla="*/ 272 w 562"/>
                <a:gd name="T61" fmla="*/ 42 h 158"/>
                <a:gd name="T62" fmla="*/ 315 w 562"/>
                <a:gd name="T63" fmla="*/ 52 h 158"/>
                <a:gd name="T64" fmla="*/ 355 w 562"/>
                <a:gd name="T65" fmla="*/ 61 h 158"/>
                <a:gd name="T66" fmla="*/ 392 w 562"/>
                <a:gd name="T67" fmla="*/ 70 h 158"/>
                <a:gd name="T68" fmla="*/ 456 w 562"/>
                <a:gd name="T69" fmla="*/ 88 h 158"/>
                <a:gd name="T70" fmla="*/ 506 w 562"/>
                <a:gd name="T71" fmla="*/ 101 h 158"/>
                <a:gd name="T72" fmla="*/ 537 w 562"/>
                <a:gd name="T73" fmla="*/ 111 h 158"/>
                <a:gd name="T74" fmla="*/ 547 w 562"/>
                <a:gd name="T75" fmla="*/ 115 h 158"/>
                <a:gd name="T76" fmla="*/ 533 w 562"/>
                <a:gd name="T77" fmla="*/ 156 h 158"/>
                <a:gd name="T78" fmla="*/ 19 w 562"/>
                <a:gd name="T79" fmla="*/ 44 h 158"/>
                <a:gd name="T80" fmla="*/ 11 w 562"/>
                <a:gd name="T81" fmla="*/ 42 h 158"/>
                <a:gd name="T82" fmla="*/ 5 w 562"/>
                <a:gd name="T83" fmla="*/ 39 h 158"/>
                <a:gd name="T84" fmla="*/ 2 w 562"/>
                <a:gd name="T85" fmla="*/ 36 h 158"/>
                <a:gd name="T86" fmla="*/ 0 w 562"/>
                <a:gd name="T87" fmla="*/ 31 h 158"/>
                <a:gd name="T88" fmla="*/ 0 w 562"/>
                <a:gd name="T89" fmla="*/ 26 h 158"/>
                <a:gd name="T90" fmla="*/ 0 w 562"/>
                <a:gd name="T91" fmla="*/ 19 h 158"/>
                <a:gd name="T92" fmla="*/ 1 w 562"/>
                <a:gd name="T93" fmla="*/ 13 h 158"/>
                <a:gd name="T94" fmla="*/ 3 w 562"/>
                <a:gd name="T95" fmla="*/ 7 h 158"/>
                <a:gd name="T96" fmla="*/ 6 w 562"/>
                <a:gd name="T97" fmla="*/ 4 h 158"/>
                <a:gd name="T98" fmla="*/ 9 w 562"/>
                <a:gd name="T99" fmla="*/ 1 h 158"/>
                <a:gd name="T100" fmla="*/ 16 w 562"/>
                <a:gd name="T101" fmla="*/ 0 h 158"/>
                <a:gd name="T102" fmla="*/ 23 w 562"/>
                <a:gd name="T103" fmla="*/ 0 h 158"/>
                <a:gd name="T104" fmla="*/ 19 w 562"/>
                <a:gd name="T105" fmla="*/ 4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2" h="158">
                  <a:moveTo>
                    <a:pt x="547" y="115"/>
                  </a:moveTo>
                  <a:lnTo>
                    <a:pt x="555" y="117"/>
                  </a:lnTo>
                  <a:lnTo>
                    <a:pt x="560" y="121"/>
                  </a:lnTo>
                  <a:lnTo>
                    <a:pt x="562" y="125"/>
                  </a:lnTo>
                  <a:lnTo>
                    <a:pt x="562" y="130"/>
                  </a:lnTo>
                  <a:lnTo>
                    <a:pt x="562" y="136"/>
                  </a:lnTo>
                  <a:lnTo>
                    <a:pt x="561" y="142"/>
                  </a:lnTo>
                  <a:lnTo>
                    <a:pt x="558" y="149"/>
                  </a:lnTo>
                  <a:lnTo>
                    <a:pt x="556" y="153"/>
                  </a:lnTo>
                  <a:lnTo>
                    <a:pt x="552" y="157"/>
                  </a:lnTo>
                  <a:lnTo>
                    <a:pt x="549" y="158"/>
                  </a:lnTo>
                  <a:lnTo>
                    <a:pt x="541" y="158"/>
                  </a:lnTo>
                  <a:lnTo>
                    <a:pt x="533" y="156"/>
                  </a:lnTo>
                  <a:lnTo>
                    <a:pt x="547" y="115"/>
                  </a:lnTo>
                  <a:close/>
                  <a:moveTo>
                    <a:pt x="533" y="156"/>
                  </a:moveTo>
                  <a:lnTo>
                    <a:pt x="523" y="152"/>
                  </a:lnTo>
                  <a:lnTo>
                    <a:pt x="492" y="143"/>
                  </a:lnTo>
                  <a:lnTo>
                    <a:pt x="445" y="129"/>
                  </a:lnTo>
                  <a:lnTo>
                    <a:pt x="380" y="111"/>
                  </a:lnTo>
                  <a:lnTo>
                    <a:pt x="304" y="93"/>
                  </a:lnTo>
                  <a:lnTo>
                    <a:pt x="218" y="76"/>
                  </a:lnTo>
                  <a:lnTo>
                    <a:pt x="171" y="67"/>
                  </a:lnTo>
                  <a:lnTo>
                    <a:pt x="122" y="58"/>
                  </a:lnTo>
                  <a:lnTo>
                    <a:pt x="71" y="50"/>
                  </a:lnTo>
                  <a:lnTo>
                    <a:pt x="19" y="44"/>
                  </a:lnTo>
                  <a:lnTo>
                    <a:pt x="23" y="0"/>
                  </a:lnTo>
                  <a:lnTo>
                    <a:pt x="77" y="8"/>
                  </a:lnTo>
                  <a:lnTo>
                    <a:pt x="129" y="16"/>
                  </a:lnTo>
                  <a:lnTo>
                    <a:pt x="178" y="24"/>
                  </a:lnTo>
                  <a:lnTo>
                    <a:pt x="226" y="33"/>
                  </a:lnTo>
                  <a:lnTo>
                    <a:pt x="272" y="42"/>
                  </a:lnTo>
                  <a:lnTo>
                    <a:pt x="315" y="52"/>
                  </a:lnTo>
                  <a:lnTo>
                    <a:pt x="355" y="61"/>
                  </a:lnTo>
                  <a:lnTo>
                    <a:pt x="392" y="70"/>
                  </a:lnTo>
                  <a:lnTo>
                    <a:pt x="456" y="88"/>
                  </a:lnTo>
                  <a:lnTo>
                    <a:pt x="506" y="101"/>
                  </a:lnTo>
                  <a:lnTo>
                    <a:pt x="537" y="111"/>
                  </a:lnTo>
                  <a:lnTo>
                    <a:pt x="547" y="115"/>
                  </a:lnTo>
                  <a:lnTo>
                    <a:pt x="533" y="156"/>
                  </a:lnTo>
                  <a:close/>
                  <a:moveTo>
                    <a:pt x="19" y="44"/>
                  </a:moveTo>
                  <a:lnTo>
                    <a:pt x="11" y="42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1" name="Freeform 377">
              <a:extLst>
                <a:ext uri="{FF2B5EF4-FFF2-40B4-BE49-F238E27FC236}">
                  <a16:creationId xmlns:a16="http://schemas.microsoft.com/office/drawing/2014/main" id="{B3AB394B-1E46-4EF4-9737-ADC1F4BAB3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5" y="2579"/>
              <a:ext cx="68" cy="21"/>
            </a:xfrm>
            <a:custGeom>
              <a:avLst/>
              <a:gdLst>
                <a:gd name="T0" fmla="*/ 582 w 606"/>
                <a:gd name="T1" fmla="*/ 105 h 191"/>
                <a:gd name="T2" fmla="*/ 595 w 606"/>
                <a:gd name="T3" fmla="*/ 112 h 191"/>
                <a:gd name="T4" fmla="*/ 603 w 606"/>
                <a:gd name="T5" fmla="*/ 120 h 191"/>
                <a:gd name="T6" fmla="*/ 605 w 606"/>
                <a:gd name="T7" fmla="*/ 126 h 191"/>
                <a:gd name="T8" fmla="*/ 606 w 606"/>
                <a:gd name="T9" fmla="*/ 137 h 191"/>
                <a:gd name="T10" fmla="*/ 605 w 606"/>
                <a:gd name="T11" fmla="*/ 150 h 191"/>
                <a:gd name="T12" fmla="*/ 601 w 606"/>
                <a:gd name="T13" fmla="*/ 164 h 191"/>
                <a:gd name="T14" fmla="*/ 596 w 606"/>
                <a:gd name="T15" fmla="*/ 175 h 191"/>
                <a:gd name="T16" fmla="*/ 591 w 606"/>
                <a:gd name="T17" fmla="*/ 183 h 191"/>
                <a:gd name="T18" fmla="*/ 584 w 606"/>
                <a:gd name="T19" fmla="*/ 187 h 191"/>
                <a:gd name="T20" fmla="*/ 573 w 606"/>
                <a:gd name="T21" fmla="*/ 191 h 191"/>
                <a:gd name="T22" fmla="*/ 557 w 606"/>
                <a:gd name="T23" fmla="*/ 188 h 191"/>
                <a:gd name="T24" fmla="*/ 574 w 606"/>
                <a:gd name="T25" fmla="*/ 103 h 191"/>
                <a:gd name="T26" fmla="*/ 540 w 606"/>
                <a:gd name="T27" fmla="*/ 183 h 191"/>
                <a:gd name="T28" fmla="*/ 461 w 606"/>
                <a:gd name="T29" fmla="*/ 164 h 191"/>
                <a:gd name="T30" fmla="*/ 322 w 606"/>
                <a:gd name="T31" fmla="*/ 132 h 191"/>
                <a:gd name="T32" fmla="*/ 188 w 606"/>
                <a:gd name="T33" fmla="*/ 107 h 191"/>
                <a:gd name="T34" fmla="*/ 89 w 606"/>
                <a:gd name="T35" fmla="*/ 93 h 191"/>
                <a:gd name="T36" fmla="*/ 48 w 606"/>
                <a:gd name="T37" fmla="*/ 1 h 191"/>
                <a:gd name="T38" fmla="*/ 153 w 606"/>
                <a:gd name="T39" fmla="*/ 14 h 191"/>
                <a:gd name="T40" fmla="*/ 250 w 606"/>
                <a:gd name="T41" fmla="*/ 31 h 191"/>
                <a:gd name="T42" fmla="*/ 418 w 606"/>
                <a:gd name="T43" fmla="*/ 65 h 191"/>
                <a:gd name="T44" fmla="*/ 531 w 606"/>
                <a:gd name="T45" fmla="*/ 92 h 191"/>
                <a:gd name="T46" fmla="*/ 574 w 606"/>
                <a:gd name="T47" fmla="*/ 103 h 191"/>
                <a:gd name="T48" fmla="*/ 38 w 606"/>
                <a:gd name="T49" fmla="*/ 86 h 191"/>
                <a:gd name="T50" fmla="*/ 23 w 606"/>
                <a:gd name="T51" fmla="*/ 83 h 191"/>
                <a:gd name="T52" fmla="*/ 9 w 606"/>
                <a:gd name="T53" fmla="*/ 77 h 191"/>
                <a:gd name="T54" fmla="*/ 5 w 606"/>
                <a:gd name="T55" fmla="*/ 72 h 191"/>
                <a:gd name="T56" fmla="*/ 1 w 606"/>
                <a:gd name="T57" fmla="*/ 64 h 191"/>
                <a:gd name="T58" fmla="*/ 0 w 606"/>
                <a:gd name="T59" fmla="*/ 53 h 191"/>
                <a:gd name="T60" fmla="*/ 0 w 606"/>
                <a:gd name="T61" fmla="*/ 38 h 191"/>
                <a:gd name="T62" fmla="*/ 4 w 606"/>
                <a:gd name="T63" fmla="*/ 24 h 191"/>
                <a:gd name="T64" fmla="*/ 7 w 606"/>
                <a:gd name="T65" fmla="*/ 14 h 191"/>
                <a:gd name="T66" fmla="*/ 13 w 606"/>
                <a:gd name="T67" fmla="*/ 7 h 191"/>
                <a:gd name="T68" fmla="*/ 18 w 606"/>
                <a:gd name="T69" fmla="*/ 2 h 191"/>
                <a:gd name="T70" fmla="*/ 33 w 606"/>
                <a:gd name="T71" fmla="*/ 0 h 191"/>
                <a:gd name="T72" fmla="*/ 48 w 606"/>
                <a:gd name="T73" fmla="*/ 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191">
                  <a:moveTo>
                    <a:pt x="574" y="103"/>
                  </a:moveTo>
                  <a:lnTo>
                    <a:pt x="582" y="105"/>
                  </a:lnTo>
                  <a:lnTo>
                    <a:pt x="588" y="109"/>
                  </a:lnTo>
                  <a:lnTo>
                    <a:pt x="595" y="112"/>
                  </a:lnTo>
                  <a:lnTo>
                    <a:pt x="601" y="116"/>
                  </a:lnTo>
                  <a:lnTo>
                    <a:pt x="603" y="120"/>
                  </a:lnTo>
                  <a:lnTo>
                    <a:pt x="604" y="123"/>
                  </a:lnTo>
                  <a:lnTo>
                    <a:pt x="605" y="126"/>
                  </a:lnTo>
                  <a:lnTo>
                    <a:pt x="606" y="131"/>
                  </a:lnTo>
                  <a:lnTo>
                    <a:pt x="606" y="137"/>
                  </a:lnTo>
                  <a:lnTo>
                    <a:pt x="606" y="143"/>
                  </a:lnTo>
                  <a:lnTo>
                    <a:pt x="605" y="150"/>
                  </a:lnTo>
                  <a:lnTo>
                    <a:pt x="603" y="156"/>
                  </a:lnTo>
                  <a:lnTo>
                    <a:pt x="601" y="164"/>
                  </a:lnTo>
                  <a:lnTo>
                    <a:pt x="598" y="170"/>
                  </a:lnTo>
                  <a:lnTo>
                    <a:pt x="596" y="175"/>
                  </a:lnTo>
                  <a:lnTo>
                    <a:pt x="593" y="179"/>
                  </a:lnTo>
                  <a:lnTo>
                    <a:pt x="591" y="183"/>
                  </a:lnTo>
                  <a:lnTo>
                    <a:pt x="587" y="185"/>
                  </a:lnTo>
                  <a:lnTo>
                    <a:pt x="584" y="187"/>
                  </a:lnTo>
                  <a:lnTo>
                    <a:pt x="581" y="188"/>
                  </a:lnTo>
                  <a:lnTo>
                    <a:pt x="573" y="191"/>
                  </a:lnTo>
                  <a:lnTo>
                    <a:pt x="566" y="189"/>
                  </a:lnTo>
                  <a:lnTo>
                    <a:pt x="557" y="188"/>
                  </a:lnTo>
                  <a:lnTo>
                    <a:pt x="550" y="186"/>
                  </a:lnTo>
                  <a:lnTo>
                    <a:pt x="574" y="103"/>
                  </a:lnTo>
                  <a:close/>
                  <a:moveTo>
                    <a:pt x="550" y="186"/>
                  </a:moveTo>
                  <a:lnTo>
                    <a:pt x="540" y="183"/>
                  </a:lnTo>
                  <a:lnTo>
                    <a:pt x="510" y="175"/>
                  </a:lnTo>
                  <a:lnTo>
                    <a:pt x="461" y="164"/>
                  </a:lnTo>
                  <a:lnTo>
                    <a:pt x="399" y="148"/>
                  </a:lnTo>
                  <a:lnTo>
                    <a:pt x="322" y="132"/>
                  </a:lnTo>
                  <a:lnTo>
                    <a:pt x="236" y="115"/>
                  </a:lnTo>
                  <a:lnTo>
                    <a:pt x="188" y="107"/>
                  </a:lnTo>
                  <a:lnTo>
                    <a:pt x="140" y="100"/>
                  </a:lnTo>
                  <a:lnTo>
                    <a:pt x="89" y="93"/>
                  </a:lnTo>
                  <a:lnTo>
                    <a:pt x="38" y="86"/>
                  </a:lnTo>
                  <a:lnTo>
                    <a:pt x="48" y="1"/>
                  </a:lnTo>
                  <a:lnTo>
                    <a:pt x="102" y="8"/>
                  </a:lnTo>
                  <a:lnTo>
                    <a:pt x="153" y="14"/>
                  </a:lnTo>
                  <a:lnTo>
                    <a:pt x="202" y="22"/>
                  </a:lnTo>
                  <a:lnTo>
                    <a:pt x="250" y="31"/>
                  </a:lnTo>
                  <a:lnTo>
                    <a:pt x="339" y="49"/>
                  </a:lnTo>
                  <a:lnTo>
                    <a:pt x="418" y="65"/>
                  </a:lnTo>
                  <a:lnTo>
                    <a:pt x="482" y="80"/>
                  </a:lnTo>
                  <a:lnTo>
                    <a:pt x="531" y="92"/>
                  </a:lnTo>
                  <a:lnTo>
                    <a:pt x="562" y="101"/>
                  </a:lnTo>
                  <a:lnTo>
                    <a:pt x="574" y="103"/>
                  </a:lnTo>
                  <a:lnTo>
                    <a:pt x="550" y="186"/>
                  </a:lnTo>
                  <a:close/>
                  <a:moveTo>
                    <a:pt x="38" y="86"/>
                  </a:moveTo>
                  <a:lnTo>
                    <a:pt x="31" y="85"/>
                  </a:lnTo>
                  <a:lnTo>
                    <a:pt x="23" y="83"/>
                  </a:lnTo>
                  <a:lnTo>
                    <a:pt x="16" y="81"/>
                  </a:lnTo>
                  <a:lnTo>
                    <a:pt x="9" y="77"/>
                  </a:lnTo>
                  <a:lnTo>
                    <a:pt x="7" y="74"/>
                  </a:lnTo>
                  <a:lnTo>
                    <a:pt x="5" y="72"/>
                  </a:lnTo>
                  <a:lnTo>
                    <a:pt x="3" y="67"/>
                  </a:lnTo>
                  <a:lnTo>
                    <a:pt x="1" y="64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1" y="30"/>
                  </a:lnTo>
                  <a:lnTo>
                    <a:pt x="4" y="24"/>
                  </a:lnTo>
                  <a:lnTo>
                    <a:pt x="5" y="19"/>
                  </a:lnTo>
                  <a:lnTo>
                    <a:pt x="7" y="14"/>
                  </a:lnTo>
                  <a:lnTo>
                    <a:pt x="9" y="10"/>
                  </a:lnTo>
                  <a:lnTo>
                    <a:pt x="13" y="7"/>
                  </a:lnTo>
                  <a:lnTo>
                    <a:pt x="15" y="4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2" name="Freeform 378">
              <a:extLst>
                <a:ext uri="{FF2B5EF4-FFF2-40B4-BE49-F238E27FC236}">
                  <a16:creationId xmlns:a16="http://schemas.microsoft.com/office/drawing/2014/main" id="{1E2A4652-1559-42BC-B405-D477F2AC33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8" y="2581"/>
              <a:ext cx="62" cy="17"/>
            </a:xfrm>
            <a:custGeom>
              <a:avLst/>
              <a:gdLst>
                <a:gd name="T0" fmla="*/ 546 w 562"/>
                <a:gd name="T1" fmla="*/ 103 h 146"/>
                <a:gd name="T2" fmla="*/ 553 w 562"/>
                <a:gd name="T3" fmla="*/ 105 h 146"/>
                <a:gd name="T4" fmla="*/ 560 w 562"/>
                <a:gd name="T5" fmla="*/ 110 h 146"/>
                <a:gd name="T6" fmla="*/ 561 w 562"/>
                <a:gd name="T7" fmla="*/ 112 h 146"/>
                <a:gd name="T8" fmla="*/ 562 w 562"/>
                <a:gd name="T9" fmla="*/ 117 h 146"/>
                <a:gd name="T10" fmla="*/ 562 w 562"/>
                <a:gd name="T11" fmla="*/ 123 h 146"/>
                <a:gd name="T12" fmla="*/ 561 w 562"/>
                <a:gd name="T13" fmla="*/ 130 h 146"/>
                <a:gd name="T14" fmla="*/ 559 w 562"/>
                <a:gd name="T15" fmla="*/ 136 h 146"/>
                <a:gd name="T16" fmla="*/ 555 w 562"/>
                <a:gd name="T17" fmla="*/ 142 h 146"/>
                <a:gd name="T18" fmla="*/ 553 w 562"/>
                <a:gd name="T19" fmla="*/ 144 h 146"/>
                <a:gd name="T20" fmla="*/ 550 w 562"/>
                <a:gd name="T21" fmla="*/ 146 h 146"/>
                <a:gd name="T22" fmla="*/ 542 w 562"/>
                <a:gd name="T23" fmla="*/ 146 h 146"/>
                <a:gd name="T24" fmla="*/ 533 w 562"/>
                <a:gd name="T25" fmla="*/ 145 h 146"/>
                <a:gd name="T26" fmla="*/ 546 w 562"/>
                <a:gd name="T27" fmla="*/ 103 h 146"/>
                <a:gd name="T28" fmla="*/ 533 w 562"/>
                <a:gd name="T29" fmla="*/ 145 h 146"/>
                <a:gd name="T30" fmla="*/ 523 w 562"/>
                <a:gd name="T31" fmla="*/ 142 h 146"/>
                <a:gd name="T32" fmla="*/ 492 w 562"/>
                <a:gd name="T33" fmla="*/ 134 h 146"/>
                <a:gd name="T34" fmla="*/ 444 w 562"/>
                <a:gd name="T35" fmla="*/ 122 h 146"/>
                <a:gd name="T36" fmla="*/ 381 w 562"/>
                <a:gd name="T37" fmla="*/ 106 h 146"/>
                <a:gd name="T38" fmla="*/ 305 w 562"/>
                <a:gd name="T39" fmla="*/ 90 h 146"/>
                <a:gd name="T40" fmla="*/ 217 w 562"/>
                <a:gd name="T41" fmla="*/ 73 h 146"/>
                <a:gd name="T42" fmla="*/ 170 w 562"/>
                <a:gd name="T43" fmla="*/ 65 h 146"/>
                <a:gd name="T44" fmla="*/ 121 w 562"/>
                <a:gd name="T45" fmla="*/ 58 h 146"/>
                <a:gd name="T46" fmla="*/ 70 w 562"/>
                <a:gd name="T47" fmla="*/ 51 h 146"/>
                <a:gd name="T48" fmla="*/ 19 w 562"/>
                <a:gd name="T49" fmla="*/ 44 h 146"/>
                <a:gd name="T50" fmla="*/ 23 w 562"/>
                <a:gd name="T51" fmla="*/ 1 h 146"/>
                <a:gd name="T52" fmla="*/ 76 w 562"/>
                <a:gd name="T53" fmla="*/ 8 h 146"/>
                <a:gd name="T54" fmla="*/ 127 w 562"/>
                <a:gd name="T55" fmla="*/ 14 h 146"/>
                <a:gd name="T56" fmla="*/ 177 w 562"/>
                <a:gd name="T57" fmla="*/ 22 h 146"/>
                <a:gd name="T58" fmla="*/ 225 w 562"/>
                <a:gd name="T59" fmla="*/ 32 h 146"/>
                <a:gd name="T60" fmla="*/ 312 w 562"/>
                <a:gd name="T61" fmla="*/ 49 h 146"/>
                <a:gd name="T62" fmla="*/ 391 w 562"/>
                <a:gd name="T63" fmla="*/ 65 h 146"/>
                <a:gd name="T64" fmla="*/ 455 w 562"/>
                <a:gd name="T65" fmla="*/ 80 h 146"/>
                <a:gd name="T66" fmla="*/ 503 w 562"/>
                <a:gd name="T67" fmla="*/ 92 h 146"/>
                <a:gd name="T68" fmla="*/ 534 w 562"/>
                <a:gd name="T69" fmla="*/ 100 h 146"/>
                <a:gd name="T70" fmla="*/ 546 w 562"/>
                <a:gd name="T71" fmla="*/ 103 h 146"/>
                <a:gd name="T72" fmla="*/ 533 w 562"/>
                <a:gd name="T73" fmla="*/ 145 h 146"/>
                <a:gd name="T74" fmla="*/ 19 w 562"/>
                <a:gd name="T75" fmla="*/ 44 h 146"/>
                <a:gd name="T76" fmla="*/ 11 w 562"/>
                <a:gd name="T77" fmla="*/ 43 h 146"/>
                <a:gd name="T78" fmla="*/ 4 w 562"/>
                <a:gd name="T79" fmla="*/ 40 h 146"/>
                <a:gd name="T80" fmla="*/ 2 w 562"/>
                <a:gd name="T81" fmla="*/ 36 h 146"/>
                <a:gd name="T82" fmla="*/ 1 w 562"/>
                <a:gd name="T83" fmla="*/ 33 h 146"/>
                <a:gd name="T84" fmla="*/ 0 w 562"/>
                <a:gd name="T85" fmla="*/ 28 h 146"/>
                <a:gd name="T86" fmla="*/ 0 w 562"/>
                <a:gd name="T87" fmla="*/ 19 h 146"/>
                <a:gd name="T88" fmla="*/ 1 w 562"/>
                <a:gd name="T89" fmla="*/ 12 h 146"/>
                <a:gd name="T90" fmla="*/ 3 w 562"/>
                <a:gd name="T91" fmla="*/ 8 h 146"/>
                <a:gd name="T92" fmla="*/ 5 w 562"/>
                <a:gd name="T93" fmla="*/ 4 h 146"/>
                <a:gd name="T94" fmla="*/ 9 w 562"/>
                <a:gd name="T95" fmla="*/ 2 h 146"/>
                <a:gd name="T96" fmla="*/ 15 w 562"/>
                <a:gd name="T97" fmla="*/ 0 h 146"/>
                <a:gd name="T98" fmla="*/ 23 w 562"/>
                <a:gd name="T99" fmla="*/ 1 h 146"/>
                <a:gd name="T100" fmla="*/ 19 w 562"/>
                <a:gd name="T101" fmla="*/ 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2" h="146">
                  <a:moveTo>
                    <a:pt x="546" y="103"/>
                  </a:moveTo>
                  <a:lnTo>
                    <a:pt x="553" y="105"/>
                  </a:lnTo>
                  <a:lnTo>
                    <a:pt x="560" y="110"/>
                  </a:lnTo>
                  <a:lnTo>
                    <a:pt x="561" y="112"/>
                  </a:lnTo>
                  <a:lnTo>
                    <a:pt x="562" y="117"/>
                  </a:lnTo>
                  <a:lnTo>
                    <a:pt x="562" y="123"/>
                  </a:lnTo>
                  <a:lnTo>
                    <a:pt x="561" y="130"/>
                  </a:lnTo>
                  <a:lnTo>
                    <a:pt x="559" y="136"/>
                  </a:lnTo>
                  <a:lnTo>
                    <a:pt x="555" y="142"/>
                  </a:lnTo>
                  <a:lnTo>
                    <a:pt x="553" y="144"/>
                  </a:lnTo>
                  <a:lnTo>
                    <a:pt x="550" y="146"/>
                  </a:lnTo>
                  <a:lnTo>
                    <a:pt x="542" y="146"/>
                  </a:lnTo>
                  <a:lnTo>
                    <a:pt x="533" y="145"/>
                  </a:lnTo>
                  <a:lnTo>
                    <a:pt x="546" y="103"/>
                  </a:lnTo>
                  <a:close/>
                  <a:moveTo>
                    <a:pt x="533" y="145"/>
                  </a:moveTo>
                  <a:lnTo>
                    <a:pt x="523" y="142"/>
                  </a:lnTo>
                  <a:lnTo>
                    <a:pt x="492" y="134"/>
                  </a:lnTo>
                  <a:lnTo>
                    <a:pt x="444" y="122"/>
                  </a:lnTo>
                  <a:lnTo>
                    <a:pt x="381" y="106"/>
                  </a:lnTo>
                  <a:lnTo>
                    <a:pt x="305" y="90"/>
                  </a:lnTo>
                  <a:lnTo>
                    <a:pt x="217" y="73"/>
                  </a:lnTo>
                  <a:lnTo>
                    <a:pt x="170" y="65"/>
                  </a:lnTo>
                  <a:lnTo>
                    <a:pt x="121" y="58"/>
                  </a:lnTo>
                  <a:lnTo>
                    <a:pt x="70" y="51"/>
                  </a:lnTo>
                  <a:lnTo>
                    <a:pt x="19" y="44"/>
                  </a:lnTo>
                  <a:lnTo>
                    <a:pt x="23" y="1"/>
                  </a:lnTo>
                  <a:lnTo>
                    <a:pt x="76" y="8"/>
                  </a:lnTo>
                  <a:lnTo>
                    <a:pt x="127" y="14"/>
                  </a:lnTo>
                  <a:lnTo>
                    <a:pt x="177" y="22"/>
                  </a:lnTo>
                  <a:lnTo>
                    <a:pt x="225" y="32"/>
                  </a:lnTo>
                  <a:lnTo>
                    <a:pt x="312" y="49"/>
                  </a:lnTo>
                  <a:lnTo>
                    <a:pt x="391" y="65"/>
                  </a:lnTo>
                  <a:lnTo>
                    <a:pt x="455" y="80"/>
                  </a:lnTo>
                  <a:lnTo>
                    <a:pt x="503" y="92"/>
                  </a:lnTo>
                  <a:lnTo>
                    <a:pt x="534" y="100"/>
                  </a:lnTo>
                  <a:lnTo>
                    <a:pt x="546" y="103"/>
                  </a:lnTo>
                  <a:lnTo>
                    <a:pt x="533" y="145"/>
                  </a:lnTo>
                  <a:close/>
                  <a:moveTo>
                    <a:pt x="19" y="44"/>
                  </a:moveTo>
                  <a:lnTo>
                    <a:pt x="11" y="43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8"/>
                  </a:lnTo>
                  <a:lnTo>
                    <a:pt x="5" y="4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3" name="Freeform 379">
              <a:extLst>
                <a:ext uri="{FF2B5EF4-FFF2-40B4-BE49-F238E27FC236}">
                  <a16:creationId xmlns:a16="http://schemas.microsoft.com/office/drawing/2014/main" id="{9EEB0BDE-932E-4905-AD6F-191BFF353A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2" y="2598"/>
              <a:ext cx="67" cy="22"/>
            </a:xfrm>
            <a:custGeom>
              <a:avLst/>
              <a:gdLst>
                <a:gd name="T0" fmla="*/ 584 w 607"/>
                <a:gd name="T1" fmla="*/ 119 h 203"/>
                <a:gd name="T2" fmla="*/ 597 w 607"/>
                <a:gd name="T3" fmla="*/ 126 h 203"/>
                <a:gd name="T4" fmla="*/ 604 w 607"/>
                <a:gd name="T5" fmla="*/ 134 h 203"/>
                <a:gd name="T6" fmla="*/ 607 w 607"/>
                <a:gd name="T7" fmla="*/ 141 h 203"/>
                <a:gd name="T8" fmla="*/ 606 w 607"/>
                <a:gd name="T9" fmla="*/ 158 h 203"/>
                <a:gd name="T10" fmla="*/ 601 w 607"/>
                <a:gd name="T11" fmla="*/ 178 h 203"/>
                <a:gd name="T12" fmla="*/ 595 w 607"/>
                <a:gd name="T13" fmla="*/ 189 h 203"/>
                <a:gd name="T14" fmla="*/ 590 w 607"/>
                <a:gd name="T15" fmla="*/ 197 h 203"/>
                <a:gd name="T16" fmla="*/ 583 w 607"/>
                <a:gd name="T17" fmla="*/ 201 h 203"/>
                <a:gd name="T18" fmla="*/ 571 w 607"/>
                <a:gd name="T19" fmla="*/ 203 h 203"/>
                <a:gd name="T20" fmla="*/ 557 w 607"/>
                <a:gd name="T21" fmla="*/ 200 h 203"/>
                <a:gd name="T22" fmla="*/ 575 w 607"/>
                <a:gd name="T23" fmla="*/ 117 h 203"/>
                <a:gd name="T24" fmla="*/ 539 w 607"/>
                <a:gd name="T25" fmla="*/ 194 h 203"/>
                <a:gd name="T26" fmla="*/ 460 w 607"/>
                <a:gd name="T27" fmla="*/ 172 h 203"/>
                <a:gd name="T28" fmla="*/ 323 w 607"/>
                <a:gd name="T29" fmla="*/ 137 h 203"/>
                <a:gd name="T30" fmla="*/ 188 w 607"/>
                <a:gd name="T31" fmla="*/ 110 h 203"/>
                <a:gd name="T32" fmla="*/ 90 w 607"/>
                <a:gd name="T33" fmla="*/ 94 h 203"/>
                <a:gd name="T34" fmla="*/ 49 w 607"/>
                <a:gd name="T35" fmla="*/ 2 h 203"/>
                <a:gd name="T36" fmla="*/ 154 w 607"/>
                <a:gd name="T37" fmla="*/ 17 h 203"/>
                <a:gd name="T38" fmla="*/ 252 w 607"/>
                <a:gd name="T39" fmla="*/ 34 h 203"/>
                <a:gd name="T40" fmla="*/ 341 w 607"/>
                <a:gd name="T41" fmla="*/ 53 h 203"/>
                <a:gd name="T42" fmla="*/ 420 w 607"/>
                <a:gd name="T43" fmla="*/ 72 h 203"/>
                <a:gd name="T44" fmla="*/ 533 w 607"/>
                <a:gd name="T45" fmla="*/ 104 h 203"/>
                <a:gd name="T46" fmla="*/ 575 w 607"/>
                <a:gd name="T47" fmla="*/ 117 h 203"/>
                <a:gd name="T48" fmla="*/ 39 w 607"/>
                <a:gd name="T49" fmla="*/ 87 h 203"/>
                <a:gd name="T50" fmla="*/ 23 w 607"/>
                <a:gd name="T51" fmla="*/ 85 h 203"/>
                <a:gd name="T52" fmla="*/ 10 w 607"/>
                <a:gd name="T53" fmla="*/ 79 h 203"/>
                <a:gd name="T54" fmla="*/ 4 w 607"/>
                <a:gd name="T55" fmla="*/ 72 h 203"/>
                <a:gd name="T56" fmla="*/ 1 w 607"/>
                <a:gd name="T57" fmla="*/ 65 h 203"/>
                <a:gd name="T58" fmla="*/ 0 w 607"/>
                <a:gd name="T59" fmla="*/ 54 h 203"/>
                <a:gd name="T60" fmla="*/ 1 w 607"/>
                <a:gd name="T61" fmla="*/ 39 h 203"/>
                <a:gd name="T62" fmla="*/ 3 w 607"/>
                <a:gd name="T63" fmla="*/ 25 h 203"/>
                <a:gd name="T64" fmla="*/ 8 w 607"/>
                <a:gd name="T65" fmla="*/ 15 h 203"/>
                <a:gd name="T66" fmla="*/ 12 w 607"/>
                <a:gd name="T67" fmla="*/ 8 h 203"/>
                <a:gd name="T68" fmla="*/ 20 w 607"/>
                <a:gd name="T69" fmla="*/ 4 h 203"/>
                <a:gd name="T70" fmla="*/ 33 w 607"/>
                <a:gd name="T71" fmla="*/ 0 h 203"/>
                <a:gd name="T72" fmla="*/ 49 w 607"/>
                <a:gd name="T73" fmla="*/ 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7" h="203">
                  <a:moveTo>
                    <a:pt x="575" y="117"/>
                  </a:moveTo>
                  <a:lnTo>
                    <a:pt x="584" y="119"/>
                  </a:lnTo>
                  <a:lnTo>
                    <a:pt x="591" y="122"/>
                  </a:lnTo>
                  <a:lnTo>
                    <a:pt x="597" y="126"/>
                  </a:lnTo>
                  <a:lnTo>
                    <a:pt x="602" y="130"/>
                  </a:lnTo>
                  <a:lnTo>
                    <a:pt x="604" y="134"/>
                  </a:lnTo>
                  <a:lnTo>
                    <a:pt x="606" y="137"/>
                  </a:lnTo>
                  <a:lnTo>
                    <a:pt x="607" y="141"/>
                  </a:lnTo>
                  <a:lnTo>
                    <a:pt x="607" y="147"/>
                  </a:lnTo>
                  <a:lnTo>
                    <a:pt x="606" y="158"/>
                  </a:lnTo>
                  <a:lnTo>
                    <a:pt x="603" y="171"/>
                  </a:lnTo>
                  <a:lnTo>
                    <a:pt x="601" y="178"/>
                  </a:lnTo>
                  <a:lnTo>
                    <a:pt x="599" y="184"/>
                  </a:lnTo>
                  <a:lnTo>
                    <a:pt x="595" y="189"/>
                  </a:lnTo>
                  <a:lnTo>
                    <a:pt x="592" y="193"/>
                  </a:lnTo>
                  <a:lnTo>
                    <a:pt x="590" y="197"/>
                  </a:lnTo>
                  <a:lnTo>
                    <a:pt x="586" y="199"/>
                  </a:lnTo>
                  <a:lnTo>
                    <a:pt x="583" y="201"/>
                  </a:lnTo>
                  <a:lnTo>
                    <a:pt x="580" y="202"/>
                  </a:lnTo>
                  <a:lnTo>
                    <a:pt x="571" y="203"/>
                  </a:lnTo>
                  <a:lnTo>
                    <a:pt x="564" y="202"/>
                  </a:lnTo>
                  <a:lnTo>
                    <a:pt x="557" y="200"/>
                  </a:lnTo>
                  <a:lnTo>
                    <a:pt x="549" y="198"/>
                  </a:lnTo>
                  <a:lnTo>
                    <a:pt x="575" y="117"/>
                  </a:lnTo>
                  <a:close/>
                  <a:moveTo>
                    <a:pt x="549" y="198"/>
                  </a:moveTo>
                  <a:lnTo>
                    <a:pt x="539" y="194"/>
                  </a:lnTo>
                  <a:lnTo>
                    <a:pt x="509" y="186"/>
                  </a:lnTo>
                  <a:lnTo>
                    <a:pt x="460" y="172"/>
                  </a:lnTo>
                  <a:lnTo>
                    <a:pt x="398" y="156"/>
                  </a:lnTo>
                  <a:lnTo>
                    <a:pt x="323" y="137"/>
                  </a:lnTo>
                  <a:lnTo>
                    <a:pt x="236" y="118"/>
                  </a:lnTo>
                  <a:lnTo>
                    <a:pt x="188" y="110"/>
                  </a:lnTo>
                  <a:lnTo>
                    <a:pt x="141" y="101"/>
                  </a:lnTo>
                  <a:lnTo>
                    <a:pt x="90" y="94"/>
                  </a:lnTo>
                  <a:lnTo>
                    <a:pt x="39" y="87"/>
                  </a:lnTo>
                  <a:lnTo>
                    <a:pt x="49" y="2"/>
                  </a:lnTo>
                  <a:lnTo>
                    <a:pt x="102" y="9"/>
                  </a:lnTo>
                  <a:lnTo>
                    <a:pt x="154" y="17"/>
                  </a:lnTo>
                  <a:lnTo>
                    <a:pt x="203" y="25"/>
                  </a:lnTo>
                  <a:lnTo>
                    <a:pt x="252" y="34"/>
                  </a:lnTo>
                  <a:lnTo>
                    <a:pt x="297" y="44"/>
                  </a:lnTo>
                  <a:lnTo>
                    <a:pt x="341" y="53"/>
                  </a:lnTo>
                  <a:lnTo>
                    <a:pt x="381" y="64"/>
                  </a:lnTo>
                  <a:lnTo>
                    <a:pt x="420" y="72"/>
                  </a:lnTo>
                  <a:lnTo>
                    <a:pt x="483" y="89"/>
                  </a:lnTo>
                  <a:lnTo>
                    <a:pt x="533" y="104"/>
                  </a:lnTo>
                  <a:lnTo>
                    <a:pt x="564" y="112"/>
                  </a:lnTo>
                  <a:lnTo>
                    <a:pt x="575" y="117"/>
                  </a:lnTo>
                  <a:lnTo>
                    <a:pt x="549" y="198"/>
                  </a:lnTo>
                  <a:close/>
                  <a:moveTo>
                    <a:pt x="39" y="87"/>
                  </a:moveTo>
                  <a:lnTo>
                    <a:pt x="31" y="87"/>
                  </a:lnTo>
                  <a:lnTo>
                    <a:pt x="23" y="85"/>
                  </a:lnTo>
                  <a:lnTo>
                    <a:pt x="15" y="82"/>
                  </a:lnTo>
                  <a:lnTo>
                    <a:pt x="10" y="79"/>
                  </a:lnTo>
                  <a:lnTo>
                    <a:pt x="7" y="76"/>
                  </a:lnTo>
                  <a:lnTo>
                    <a:pt x="4" y="72"/>
                  </a:lnTo>
                  <a:lnTo>
                    <a:pt x="3" y="69"/>
                  </a:lnTo>
                  <a:lnTo>
                    <a:pt x="1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1" y="39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5" y="20"/>
                  </a:lnTo>
                  <a:lnTo>
                    <a:pt x="8" y="15"/>
                  </a:lnTo>
                  <a:lnTo>
                    <a:pt x="10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9" y="2"/>
                  </a:lnTo>
                  <a:lnTo>
                    <a:pt x="39" y="87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4" name="Freeform 380">
              <a:extLst>
                <a:ext uri="{FF2B5EF4-FFF2-40B4-BE49-F238E27FC236}">
                  <a16:creationId xmlns:a16="http://schemas.microsoft.com/office/drawing/2014/main" id="{5200ED86-B2CE-4727-B28F-B90E4CA9FC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4" y="2600"/>
              <a:ext cx="63" cy="18"/>
            </a:xfrm>
            <a:custGeom>
              <a:avLst/>
              <a:gdLst>
                <a:gd name="T0" fmla="*/ 547 w 563"/>
                <a:gd name="T1" fmla="*/ 114 h 157"/>
                <a:gd name="T2" fmla="*/ 555 w 563"/>
                <a:gd name="T3" fmla="*/ 116 h 157"/>
                <a:gd name="T4" fmla="*/ 561 w 563"/>
                <a:gd name="T5" fmla="*/ 120 h 157"/>
                <a:gd name="T6" fmla="*/ 562 w 563"/>
                <a:gd name="T7" fmla="*/ 125 h 157"/>
                <a:gd name="T8" fmla="*/ 563 w 563"/>
                <a:gd name="T9" fmla="*/ 129 h 157"/>
                <a:gd name="T10" fmla="*/ 563 w 563"/>
                <a:gd name="T11" fmla="*/ 135 h 157"/>
                <a:gd name="T12" fmla="*/ 561 w 563"/>
                <a:gd name="T13" fmla="*/ 141 h 157"/>
                <a:gd name="T14" fmla="*/ 559 w 563"/>
                <a:gd name="T15" fmla="*/ 148 h 157"/>
                <a:gd name="T16" fmla="*/ 555 w 563"/>
                <a:gd name="T17" fmla="*/ 153 h 157"/>
                <a:gd name="T18" fmla="*/ 551 w 563"/>
                <a:gd name="T19" fmla="*/ 156 h 157"/>
                <a:gd name="T20" fmla="*/ 548 w 563"/>
                <a:gd name="T21" fmla="*/ 157 h 157"/>
                <a:gd name="T22" fmla="*/ 541 w 563"/>
                <a:gd name="T23" fmla="*/ 157 h 157"/>
                <a:gd name="T24" fmla="*/ 533 w 563"/>
                <a:gd name="T25" fmla="*/ 155 h 157"/>
                <a:gd name="T26" fmla="*/ 547 w 563"/>
                <a:gd name="T27" fmla="*/ 114 h 157"/>
                <a:gd name="T28" fmla="*/ 533 w 563"/>
                <a:gd name="T29" fmla="*/ 155 h 157"/>
                <a:gd name="T30" fmla="*/ 522 w 563"/>
                <a:gd name="T31" fmla="*/ 151 h 157"/>
                <a:gd name="T32" fmla="*/ 492 w 563"/>
                <a:gd name="T33" fmla="*/ 143 h 157"/>
                <a:gd name="T34" fmla="*/ 444 w 563"/>
                <a:gd name="T35" fmla="*/ 128 h 157"/>
                <a:gd name="T36" fmla="*/ 381 w 563"/>
                <a:gd name="T37" fmla="*/ 111 h 157"/>
                <a:gd name="T38" fmla="*/ 305 w 563"/>
                <a:gd name="T39" fmla="*/ 93 h 157"/>
                <a:gd name="T40" fmla="*/ 217 w 563"/>
                <a:gd name="T41" fmla="*/ 75 h 157"/>
                <a:gd name="T42" fmla="*/ 170 w 563"/>
                <a:gd name="T43" fmla="*/ 66 h 157"/>
                <a:gd name="T44" fmla="*/ 122 w 563"/>
                <a:gd name="T45" fmla="*/ 57 h 157"/>
                <a:gd name="T46" fmla="*/ 71 w 563"/>
                <a:gd name="T47" fmla="*/ 51 h 157"/>
                <a:gd name="T48" fmla="*/ 20 w 563"/>
                <a:gd name="T49" fmla="*/ 43 h 157"/>
                <a:gd name="T50" fmla="*/ 24 w 563"/>
                <a:gd name="T51" fmla="*/ 0 h 157"/>
                <a:gd name="T52" fmla="*/ 77 w 563"/>
                <a:gd name="T53" fmla="*/ 7 h 157"/>
                <a:gd name="T54" fmla="*/ 129 w 563"/>
                <a:gd name="T55" fmla="*/ 15 h 157"/>
                <a:gd name="T56" fmla="*/ 178 w 563"/>
                <a:gd name="T57" fmla="*/ 23 h 157"/>
                <a:gd name="T58" fmla="*/ 226 w 563"/>
                <a:gd name="T59" fmla="*/ 32 h 157"/>
                <a:gd name="T60" fmla="*/ 271 w 563"/>
                <a:gd name="T61" fmla="*/ 42 h 157"/>
                <a:gd name="T62" fmla="*/ 315 w 563"/>
                <a:gd name="T63" fmla="*/ 52 h 157"/>
                <a:gd name="T64" fmla="*/ 355 w 563"/>
                <a:gd name="T65" fmla="*/ 61 h 157"/>
                <a:gd name="T66" fmla="*/ 393 w 563"/>
                <a:gd name="T67" fmla="*/ 69 h 157"/>
                <a:gd name="T68" fmla="*/ 456 w 563"/>
                <a:gd name="T69" fmla="*/ 87 h 157"/>
                <a:gd name="T70" fmla="*/ 506 w 563"/>
                <a:gd name="T71" fmla="*/ 101 h 157"/>
                <a:gd name="T72" fmla="*/ 536 w 563"/>
                <a:gd name="T73" fmla="*/ 111 h 157"/>
                <a:gd name="T74" fmla="*/ 547 w 563"/>
                <a:gd name="T75" fmla="*/ 114 h 157"/>
                <a:gd name="T76" fmla="*/ 533 w 563"/>
                <a:gd name="T77" fmla="*/ 155 h 157"/>
                <a:gd name="T78" fmla="*/ 20 w 563"/>
                <a:gd name="T79" fmla="*/ 43 h 157"/>
                <a:gd name="T80" fmla="*/ 12 w 563"/>
                <a:gd name="T81" fmla="*/ 42 h 157"/>
                <a:gd name="T82" fmla="*/ 6 w 563"/>
                <a:gd name="T83" fmla="*/ 39 h 157"/>
                <a:gd name="T84" fmla="*/ 3 w 563"/>
                <a:gd name="T85" fmla="*/ 36 h 157"/>
                <a:gd name="T86" fmla="*/ 1 w 563"/>
                <a:gd name="T87" fmla="*/ 31 h 157"/>
                <a:gd name="T88" fmla="*/ 0 w 563"/>
                <a:gd name="T89" fmla="*/ 26 h 157"/>
                <a:gd name="T90" fmla="*/ 1 w 563"/>
                <a:gd name="T91" fmla="*/ 18 h 157"/>
                <a:gd name="T92" fmla="*/ 2 w 563"/>
                <a:gd name="T93" fmla="*/ 12 h 157"/>
                <a:gd name="T94" fmla="*/ 4 w 563"/>
                <a:gd name="T95" fmla="*/ 6 h 157"/>
                <a:gd name="T96" fmla="*/ 7 w 563"/>
                <a:gd name="T97" fmla="*/ 3 h 157"/>
                <a:gd name="T98" fmla="*/ 10 w 563"/>
                <a:gd name="T99" fmla="*/ 1 h 157"/>
                <a:gd name="T100" fmla="*/ 17 w 563"/>
                <a:gd name="T101" fmla="*/ 0 h 157"/>
                <a:gd name="T102" fmla="*/ 24 w 563"/>
                <a:gd name="T103" fmla="*/ 0 h 157"/>
                <a:gd name="T104" fmla="*/ 20 w 563"/>
                <a:gd name="T105" fmla="*/ 4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3" h="157">
                  <a:moveTo>
                    <a:pt x="547" y="114"/>
                  </a:moveTo>
                  <a:lnTo>
                    <a:pt x="555" y="116"/>
                  </a:lnTo>
                  <a:lnTo>
                    <a:pt x="561" y="120"/>
                  </a:lnTo>
                  <a:lnTo>
                    <a:pt x="562" y="125"/>
                  </a:lnTo>
                  <a:lnTo>
                    <a:pt x="563" y="129"/>
                  </a:lnTo>
                  <a:lnTo>
                    <a:pt x="563" y="135"/>
                  </a:lnTo>
                  <a:lnTo>
                    <a:pt x="561" y="141"/>
                  </a:lnTo>
                  <a:lnTo>
                    <a:pt x="559" y="148"/>
                  </a:lnTo>
                  <a:lnTo>
                    <a:pt x="555" y="153"/>
                  </a:lnTo>
                  <a:lnTo>
                    <a:pt x="551" y="156"/>
                  </a:lnTo>
                  <a:lnTo>
                    <a:pt x="548" y="157"/>
                  </a:lnTo>
                  <a:lnTo>
                    <a:pt x="541" y="157"/>
                  </a:lnTo>
                  <a:lnTo>
                    <a:pt x="533" y="155"/>
                  </a:lnTo>
                  <a:lnTo>
                    <a:pt x="547" y="114"/>
                  </a:lnTo>
                  <a:close/>
                  <a:moveTo>
                    <a:pt x="533" y="155"/>
                  </a:moveTo>
                  <a:lnTo>
                    <a:pt x="522" y="151"/>
                  </a:lnTo>
                  <a:lnTo>
                    <a:pt x="492" y="143"/>
                  </a:lnTo>
                  <a:lnTo>
                    <a:pt x="444" y="128"/>
                  </a:lnTo>
                  <a:lnTo>
                    <a:pt x="381" y="111"/>
                  </a:lnTo>
                  <a:lnTo>
                    <a:pt x="305" y="93"/>
                  </a:lnTo>
                  <a:lnTo>
                    <a:pt x="217" y="75"/>
                  </a:lnTo>
                  <a:lnTo>
                    <a:pt x="170" y="66"/>
                  </a:lnTo>
                  <a:lnTo>
                    <a:pt x="122" y="57"/>
                  </a:lnTo>
                  <a:lnTo>
                    <a:pt x="71" y="51"/>
                  </a:lnTo>
                  <a:lnTo>
                    <a:pt x="20" y="43"/>
                  </a:lnTo>
                  <a:lnTo>
                    <a:pt x="24" y="0"/>
                  </a:lnTo>
                  <a:lnTo>
                    <a:pt x="77" y="7"/>
                  </a:lnTo>
                  <a:lnTo>
                    <a:pt x="129" y="15"/>
                  </a:lnTo>
                  <a:lnTo>
                    <a:pt x="178" y="23"/>
                  </a:lnTo>
                  <a:lnTo>
                    <a:pt x="226" y="32"/>
                  </a:lnTo>
                  <a:lnTo>
                    <a:pt x="271" y="42"/>
                  </a:lnTo>
                  <a:lnTo>
                    <a:pt x="315" y="52"/>
                  </a:lnTo>
                  <a:lnTo>
                    <a:pt x="355" y="61"/>
                  </a:lnTo>
                  <a:lnTo>
                    <a:pt x="393" y="69"/>
                  </a:lnTo>
                  <a:lnTo>
                    <a:pt x="456" y="87"/>
                  </a:lnTo>
                  <a:lnTo>
                    <a:pt x="506" y="101"/>
                  </a:lnTo>
                  <a:lnTo>
                    <a:pt x="536" y="111"/>
                  </a:lnTo>
                  <a:lnTo>
                    <a:pt x="547" y="114"/>
                  </a:lnTo>
                  <a:lnTo>
                    <a:pt x="533" y="155"/>
                  </a:lnTo>
                  <a:close/>
                  <a:moveTo>
                    <a:pt x="20" y="43"/>
                  </a:moveTo>
                  <a:lnTo>
                    <a:pt x="12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2" y="12"/>
                  </a:lnTo>
                  <a:lnTo>
                    <a:pt x="4" y="6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0" y="4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5" name="Freeform 381">
              <a:extLst>
                <a:ext uri="{FF2B5EF4-FFF2-40B4-BE49-F238E27FC236}">
                  <a16:creationId xmlns:a16="http://schemas.microsoft.com/office/drawing/2014/main" id="{2887B898-A481-42C5-92A0-E3E5DA806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" y="2499"/>
              <a:ext cx="67" cy="21"/>
            </a:xfrm>
            <a:custGeom>
              <a:avLst/>
              <a:gdLst>
                <a:gd name="T0" fmla="*/ 582 w 606"/>
                <a:gd name="T1" fmla="*/ 107 h 191"/>
                <a:gd name="T2" fmla="*/ 595 w 606"/>
                <a:gd name="T3" fmla="*/ 113 h 191"/>
                <a:gd name="T4" fmla="*/ 603 w 606"/>
                <a:gd name="T5" fmla="*/ 121 h 191"/>
                <a:gd name="T6" fmla="*/ 605 w 606"/>
                <a:gd name="T7" fmla="*/ 129 h 191"/>
                <a:gd name="T8" fmla="*/ 605 w 606"/>
                <a:gd name="T9" fmla="*/ 145 h 191"/>
                <a:gd name="T10" fmla="*/ 600 w 606"/>
                <a:gd name="T11" fmla="*/ 165 h 191"/>
                <a:gd name="T12" fmla="*/ 594 w 606"/>
                <a:gd name="T13" fmla="*/ 176 h 191"/>
                <a:gd name="T14" fmla="*/ 588 w 606"/>
                <a:gd name="T15" fmla="*/ 184 h 191"/>
                <a:gd name="T16" fmla="*/ 581 w 606"/>
                <a:gd name="T17" fmla="*/ 189 h 191"/>
                <a:gd name="T18" fmla="*/ 571 w 606"/>
                <a:gd name="T19" fmla="*/ 191 h 191"/>
                <a:gd name="T20" fmla="*/ 555 w 606"/>
                <a:gd name="T21" fmla="*/ 187 h 191"/>
                <a:gd name="T22" fmla="*/ 575 w 606"/>
                <a:gd name="T23" fmla="*/ 104 h 191"/>
                <a:gd name="T24" fmla="*/ 538 w 606"/>
                <a:gd name="T25" fmla="*/ 182 h 191"/>
                <a:gd name="T26" fmla="*/ 460 w 606"/>
                <a:gd name="T27" fmla="*/ 160 h 191"/>
                <a:gd name="T28" fmla="*/ 361 w 606"/>
                <a:gd name="T29" fmla="*/ 135 h 191"/>
                <a:gd name="T30" fmla="*/ 280 w 606"/>
                <a:gd name="T31" fmla="*/ 119 h 191"/>
                <a:gd name="T32" fmla="*/ 189 w 606"/>
                <a:gd name="T33" fmla="*/ 103 h 191"/>
                <a:gd name="T34" fmla="*/ 91 w 606"/>
                <a:gd name="T35" fmla="*/ 91 h 191"/>
                <a:gd name="T36" fmla="*/ 45 w 606"/>
                <a:gd name="T37" fmla="*/ 0 h 191"/>
                <a:gd name="T38" fmla="*/ 151 w 606"/>
                <a:gd name="T39" fmla="*/ 11 h 191"/>
                <a:gd name="T40" fmla="*/ 249 w 606"/>
                <a:gd name="T41" fmla="*/ 26 h 191"/>
                <a:gd name="T42" fmla="*/ 338 w 606"/>
                <a:gd name="T43" fmla="*/ 42 h 191"/>
                <a:gd name="T44" fmla="*/ 417 w 606"/>
                <a:gd name="T45" fmla="*/ 61 h 191"/>
                <a:gd name="T46" fmla="*/ 533 w 606"/>
                <a:gd name="T47" fmla="*/ 91 h 191"/>
                <a:gd name="T48" fmla="*/ 575 w 606"/>
                <a:gd name="T49" fmla="*/ 104 h 191"/>
                <a:gd name="T50" fmla="*/ 39 w 606"/>
                <a:gd name="T51" fmla="*/ 87 h 191"/>
                <a:gd name="T52" fmla="*/ 23 w 606"/>
                <a:gd name="T53" fmla="*/ 84 h 191"/>
                <a:gd name="T54" fmla="*/ 10 w 606"/>
                <a:gd name="T55" fmla="*/ 79 h 191"/>
                <a:gd name="T56" fmla="*/ 5 w 606"/>
                <a:gd name="T57" fmla="*/ 73 h 191"/>
                <a:gd name="T58" fmla="*/ 2 w 606"/>
                <a:gd name="T59" fmla="*/ 65 h 191"/>
                <a:gd name="T60" fmla="*/ 0 w 606"/>
                <a:gd name="T61" fmla="*/ 54 h 191"/>
                <a:gd name="T62" fmla="*/ 0 w 606"/>
                <a:gd name="T63" fmla="*/ 39 h 191"/>
                <a:gd name="T64" fmla="*/ 2 w 606"/>
                <a:gd name="T65" fmla="*/ 26 h 191"/>
                <a:gd name="T66" fmla="*/ 5 w 606"/>
                <a:gd name="T67" fmla="*/ 16 h 191"/>
                <a:gd name="T68" fmla="*/ 10 w 606"/>
                <a:gd name="T69" fmla="*/ 8 h 191"/>
                <a:gd name="T70" fmla="*/ 17 w 606"/>
                <a:gd name="T71" fmla="*/ 3 h 191"/>
                <a:gd name="T72" fmla="*/ 30 w 606"/>
                <a:gd name="T73" fmla="*/ 0 h 191"/>
                <a:gd name="T74" fmla="*/ 45 w 606"/>
                <a:gd name="T7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6" h="191">
                  <a:moveTo>
                    <a:pt x="575" y="104"/>
                  </a:moveTo>
                  <a:lnTo>
                    <a:pt x="582" y="107"/>
                  </a:lnTo>
                  <a:lnTo>
                    <a:pt x="590" y="110"/>
                  </a:lnTo>
                  <a:lnTo>
                    <a:pt x="595" y="113"/>
                  </a:lnTo>
                  <a:lnTo>
                    <a:pt x="601" y="118"/>
                  </a:lnTo>
                  <a:lnTo>
                    <a:pt x="603" y="121"/>
                  </a:lnTo>
                  <a:lnTo>
                    <a:pt x="604" y="124"/>
                  </a:lnTo>
                  <a:lnTo>
                    <a:pt x="605" y="129"/>
                  </a:lnTo>
                  <a:lnTo>
                    <a:pt x="606" y="133"/>
                  </a:lnTo>
                  <a:lnTo>
                    <a:pt x="605" y="145"/>
                  </a:lnTo>
                  <a:lnTo>
                    <a:pt x="602" y="159"/>
                  </a:lnTo>
                  <a:lnTo>
                    <a:pt x="600" y="165"/>
                  </a:lnTo>
                  <a:lnTo>
                    <a:pt x="596" y="172"/>
                  </a:lnTo>
                  <a:lnTo>
                    <a:pt x="594" y="176"/>
                  </a:lnTo>
                  <a:lnTo>
                    <a:pt x="591" y="181"/>
                  </a:lnTo>
                  <a:lnTo>
                    <a:pt x="588" y="184"/>
                  </a:lnTo>
                  <a:lnTo>
                    <a:pt x="584" y="186"/>
                  </a:lnTo>
                  <a:lnTo>
                    <a:pt x="581" y="189"/>
                  </a:lnTo>
                  <a:lnTo>
                    <a:pt x="578" y="190"/>
                  </a:lnTo>
                  <a:lnTo>
                    <a:pt x="571" y="191"/>
                  </a:lnTo>
                  <a:lnTo>
                    <a:pt x="563" y="190"/>
                  </a:lnTo>
                  <a:lnTo>
                    <a:pt x="555" y="187"/>
                  </a:lnTo>
                  <a:lnTo>
                    <a:pt x="549" y="185"/>
                  </a:lnTo>
                  <a:lnTo>
                    <a:pt x="575" y="104"/>
                  </a:lnTo>
                  <a:close/>
                  <a:moveTo>
                    <a:pt x="549" y="185"/>
                  </a:moveTo>
                  <a:lnTo>
                    <a:pt x="538" y="182"/>
                  </a:lnTo>
                  <a:lnTo>
                    <a:pt x="507" y="173"/>
                  </a:lnTo>
                  <a:lnTo>
                    <a:pt x="460" y="160"/>
                  </a:lnTo>
                  <a:lnTo>
                    <a:pt x="397" y="144"/>
                  </a:lnTo>
                  <a:lnTo>
                    <a:pt x="361" y="135"/>
                  </a:lnTo>
                  <a:lnTo>
                    <a:pt x="321" y="126"/>
                  </a:lnTo>
                  <a:lnTo>
                    <a:pt x="280" y="119"/>
                  </a:lnTo>
                  <a:lnTo>
                    <a:pt x="235" y="111"/>
                  </a:lnTo>
                  <a:lnTo>
                    <a:pt x="189" y="103"/>
                  </a:lnTo>
                  <a:lnTo>
                    <a:pt x="141" y="97"/>
                  </a:lnTo>
                  <a:lnTo>
                    <a:pt x="91" y="91"/>
                  </a:lnTo>
                  <a:lnTo>
                    <a:pt x="39" y="87"/>
                  </a:lnTo>
                  <a:lnTo>
                    <a:pt x="45" y="0"/>
                  </a:lnTo>
                  <a:lnTo>
                    <a:pt x="100" y="6"/>
                  </a:lnTo>
                  <a:lnTo>
                    <a:pt x="151" y="11"/>
                  </a:lnTo>
                  <a:lnTo>
                    <a:pt x="202" y="18"/>
                  </a:lnTo>
                  <a:lnTo>
                    <a:pt x="249" y="26"/>
                  </a:lnTo>
                  <a:lnTo>
                    <a:pt x="296" y="34"/>
                  </a:lnTo>
                  <a:lnTo>
                    <a:pt x="338" y="42"/>
                  </a:lnTo>
                  <a:lnTo>
                    <a:pt x="380" y="52"/>
                  </a:lnTo>
                  <a:lnTo>
                    <a:pt x="417" y="61"/>
                  </a:lnTo>
                  <a:lnTo>
                    <a:pt x="482" y="78"/>
                  </a:lnTo>
                  <a:lnTo>
                    <a:pt x="533" y="91"/>
                  </a:lnTo>
                  <a:lnTo>
                    <a:pt x="564" y="100"/>
                  </a:lnTo>
                  <a:lnTo>
                    <a:pt x="575" y="104"/>
                  </a:lnTo>
                  <a:lnTo>
                    <a:pt x="549" y="185"/>
                  </a:lnTo>
                  <a:close/>
                  <a:moveTo>
                    <a:pt x="39" y="87"/>
                  </a:moveTo>
                  <a:lnTo>
                    <a:pt x="31" y="85"/>
                  </a:lnTo>
                  <a:lnTo>
                    <a:pt x="23" y="84"/>
                  </a:lnTo>
                  <a:lnTo>
                    <a:pt x="17" y="82"/>
                  </a:lnTo>
                  <a:lnTo>
                    <a:pt x="10" y="79"/>
                  </a:lnTo>
                  <a:lnTo>
                    <a:pt x="8" y="77"/>
                  </a:lnTo>
                  <a:lnTo>
                    <a:pt x="5" y="73"/>
                  </a:lnTo>
                  <a:lnTo>
                    <a:pt x="3" y="70"/>
                  </a:lnTo>
                  <a:lnTo>
                    <a:pt x="2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0" y="39"/>
                  </a:lnTo>
                  <a:lnTo>
                    <a:pt x="1" y="32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6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39" y="87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6" name="Freeform 382">
              <a:extLst>
                <a:ext uri="{FF2B5EF4-FFF2-40B4-BE49-F238E27FC236}">
                  <a16:creationId xmlns:a16="http://schemas.microsoft.com/office/drawing/2014/main" id="{876D7270-4B93-4837-92AD-664E14699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1" y="2501"/>
              <a:ext cx="63" cy="16"/>
            </a:xfrm>
            <a:custGeom>
              <a:avLst/>
              <a:gdLst>
                <a:gd name="T0" fmla="*/ 548 w 563"/>
                <a:gd name="T1" fmla="*/ 103 h 146"/>
                <a:gd name="T2" fmla="*/ 554 w 563"/>
                <a:gd name="T3" fmla="*/ 105 h 146"/>
                <a:gd name="T4" fmla="*/ 560 w 563"/>
                <a:gd name="T5" fmla="*/ 110 h 146"/>
                <a:gd name="T6" fmla="*/ 562 w 563"/>
                <a:gd name="T7" fmla="*/ 113 h 146"/>
                <a:gd name="T8" fmla="*/ 563 w 563"/>
                <a:gd name="T9" fmla="*/ 119 h 146"/>
                <a:gd name="T10" fmla="*/ 562 w 563"/>
                <a:gd name="T11" fmla="*/ 124 h 146"/>
                <a:gd name="T12" fmla="*/ 561 w 563"/>
                <a:gd name="T13" fmla="*/ 131 h 146"/>
                <a:gd name="T14" fmla="*/ 558 w 563"/>
                <a:gd name="T15" fmla="*/ 138 h 146"/>
                <a:gd name="T16" fmla="*/ 555 w 563"/>
                <a:gd name="T17" fmla="*/ 142 h 146"/>
                <a:gd name="T18" fmla="*/ 552 w 563"/>
                <a:gd name="T19" fmla="*/ 145 h 146"/>
                <a:gd name="T20" fmla="*/ 549 w 563"/>
                <a:gd name="T21" fmla="*/ 146 h 146"/>
                <a:gd name="T22" fmla="*/ 541 w 563"/>
                <a:gd name="T23" fmla="*/ 146 h 146"/>
                <a:gd name="T24" fmla="*/ 534 w 563"/>
                <a:gd name="T25" fmla="*/ 144 h 146"/>
                <a:gd name="T26" fmla="*/ 548 w 563"/>
                <a:gd name="T27" fmla="*/ 103 h 146"/>
                <a:gd name="T28" fmla="*/ 534 w 563"/>
                <a:gd name="T29" fmla="*/ 144 h 146"/>
                <a:gd name="T30" fmla="*/ 523 w 563"/>
                <a:gd name="T31" fmla="*/ 141 h 146"/>
                <a:gd name="T32" fmla="*/ 492 w 563"/>
                <a:gd name="T33" fmla="*/ 132 h 146"/>
                <a:gd name="T34" fmla="*/ 445 w 563"/>
                <a:gd name="T35" fmla="*/ 119 h 146"/>
                <a:gd name="T36" fmla="*/ 381 w 563"/>
                <a:gd name="T37" fmla="*/ 102 h 146"/>
                <a:gd name="T38" fmla="*/ 345 w 563"/>
                <a:gd name="T39" fmla="*/ 93 h 146"/>
                <a:gd name="T40" fmla="*/ 305 w 563"/>
                <a:gd name="T41" fmla="*/ 86 h 146"/>
                <a:gd name="T42" fmla="*/ 263 w 563"/>
                <a:gd name="T43" fmla="*/ 77 h 146"/>
                <a:gd name="T44" fmla="*/ 217 w 563"/>
                <a:gd name="T45" fmla="*/ 69 h 146"/>
                <a:gd name="T46" fmla="*/ 172 w 563"/>
                <a:gd name="T47" fmla="*/ 61 h 146"/>
                <a:gd name="T48" fmla="*/ 122 w 563"/>
                <a:gd name="T49" fmla="*/ 54 h 146"/>
                <a:gd name="T50" fmla="*/ 72 w 563"/>
                <a:gd name="T51" fmla="*/ 49 h 146"/>
                <a:gd name="T52" fmla="*/ 20 w 563"/>
                <a:gd name="T53" fmla="*/ 44 h 146"/>
                <a:gd name="T54" fmla="*/ 23 w 563"/>
                <a:gd name="T55" fmla="*/ 0 h 146"/>
                <a:gd name="T56" fmla="*/ 76 w 563"/>
                <a:gd name="T57" fmla="*/ 6 h 146"/>
                <a:gd name="T58" fmla="*/ 127 w 563"/>
                <a:gd name="T59" fmla="*/ 11 h 146"/>
                <a:gd name="T60" fmla="*/ 177 w 563"/>
                <a:gd name="T61" fmla="*/ 18 h 146"/>
                <a:gd name="T62" fmla="*/ 225 w 563"/>
                <a:gd name="T63" fmla="*/ 26 h 146"/>
                <a:gd name="T64" fmla="*/ 270 w 563"/>
                <a:gd name="T65" fmla="*/ 34 h 146"/>
                <a:gd name="T66" fmla="*/ 314 w 563"/>
                <a:gd name="T67" fmla="*/ 43 h 146"/>
                <a:gd name="T68" fmla="*/ 355 w 563"/>
                <a:gd name="T69" fmla="*/ 52 h 146"/>
                <a:gd name="T70" fmla="*/ 391 w 563"/>
                <a:gd name="T71" fmla="*/ 61 h 146"/>
                <a:gd name="T72" fmla="*/ 456 w 563"/>
                <a:gd name="T73" fmla="*/ 77 h 146"/>
                <a:gd name="T74" fmla="*/ 504 w 563"/>
                <a:gd name="T75" fmla="*/ 90 h 146"/>
                <a:gd name="T76" fmla="*/ 537 w 563"/>
                <a:gd name="T77" fmla="*/ 100 h 146"/>
                <a:gd name="T78" fmla="*/ 548 w 563"/>
                <a:gd name="T79" fmla="*/ 103 h 146"/>
                <a:gd name="T80" fmla="*/ 534 w 563"/>
                <a:gd name="T81" fmla="*/ 144 h 146"/>
                <a:gd name="T82" fmla="*/ 20 w 563"/>
                <a:gd name="T83" fmla="*/ 44 h 146"/>
                <a:gd name="T84" fmla="*/ 12 w 563"/>
                <a:gd name="T85" fmla="*/ 43 h 146"/>
                <a:gd name="T86" fmla="*/ 5 w 563"/>
                <a:gd name="T87" fmla="*/ 40 h 146"/>
                <a:gd name="T88" fmla="*/ 3 w 563"/>
                <a:gd name="T89" fmla="*/ 38 h 146"/>
                <a:gd name="T90" fmla="*/ 1 w 563"/>
                <a:gd name="T91" fmla="*/ 33 h 146"/>
                <a:gd name="T92" fmla="*/ 0 w 563"/>
                <a:gd name="T93" fmla="*/ 27 h 146"/>
                <a:gd name="T94" fmla="*/ 0 w 563"/>
                <a:gd name="T95" fmla="*/ 20 h 146"/>
                <a:gd name="T96" fmla="*/ 1 w 563"/>
                <a:gd name="T97" fmla="*/ 13 h 146"/>
                <a:gd name="T98" fmla="*/ 3 w 563"/>
                <a:gd name="T99" fmla="*/ 8 h 146"/>
                <a:gd name="T100" fmla="*/ 5 w 563"/>
                <a:gd name="T101" fmla="*/ 5 h 146"/>
                <a:gd name="T102" fmla="*/ 9 w 563"/>
                <a:gd name="T103" fmla="*/ 2 h 146"/>
                <a:gd name="T104" fmla="*/ 15 w 563"/>
                <a:gd name="T105" fmla="*/ 0 h 146"/>
                <a:gd name="T106" fmla="*/ 23 w 563"/>
                <a:gd name="T107" fmla="*/ 0 h 146"/>
                <a:gd name="T108" fmla="*/ 20 w 563"/>
                <a:gd name="T109" fmla="*/ 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3" h="146">
                  <a:moveTo>
                    <a:pt x="548" y="103"/>
                  </a:moveTo>
                  <a:lnTo>
                    <a:pt x="554" y="105"/>
                  </a:lnTo>
                  <a:lnTo>
                    <a:pt x="560" y="110"/>
                  </a:lnTo>
                  <a:lnTo>
                    <a:pt x="562" y="113"/>
                  </a:lnTo>
                  <a:lnTo>
                    <a:pt x="563" y="119"/>
                  </a:lnTo>
                  <a:lnTo>
                    <a:pt x="562" y="124"/>
                  </a:lnTo>
                  <a:lnTo>
                    <a:pt x="561" y="131"/>
                  </a:lnTo>
                  <a:lnTo>
                    <a:pt x="558" y="138"/>
                  </a:lnTo>
                  <a:lnTo>
                    <a:pt x="555" y="142"/>
                  </a:lnTo>
                  <a:lnTo>
                    <a:pt x="552" y="145"/>
                  </a:lnTo>
                  <a:lnTo>
                    <a:pt x="549" y="146"/>
                  </a:lnTo>
                  <a:lnTo>
                    <a:pt x="541" y="146"/>
                  </a:lnTo>
                  <a:lnTo>
                    <a:pt x="534" y="144"/>
                  </a:lnTo>
                  <a:lnTo>
                    <a:pt x="548" y="103"/>
                  </a:lnTo>
                  <a:close/>
                  <a:moveTo>
                    <a:pt x="534" y="144"/>
                  </a:moveTo>
                  <a:lnTo>
                    <a:pt x="523" y="141"/>
                  </a:lnTo>
                  <a:lnTo>
                    <a:pt x="492" y="132"/>
                  </a:lnTo>
                  <a:lnTo>
                    <a:pt x="445" y="119"/>
                  </a:lnTo>
                  <a:lnTo>
                    <a:pt x="381" y="102"/>
                  </a:lnTo>
                  <a:lnTo>
                    <a:pt x="345" y="93"/>
                  </a:lnTo>
                  <a:lnTo>
                    <a:pt x="305" y="86"/>
                  </a:lnTo>
                  <a:lnTo>
                    <a:pt x="263" y="77"/>
                  </a:lnTo>
                  <a:lnTo>
                    <a:pt x="217" y="69"/>
                  </a:lnTo>
                  <a:lnTo>
                    <a:pt x="172" y="61"/>
                  </a:lnTo>
                  <a:lnTo>
                    <a:pt x="122" y="54"/>
                  </a:lnTo>
                  <a:lnTo>
                    <a:pt x="72" y="49"/>
                  </a:lnTo>
                  <a:lnTo>
                    <a:pt x="20" y="44"/>
                  </a:lnTo>
                  <a:lnTo>
                    <a:pt x="23" y="0"/>
                  </a:lnTo>
                  <a:lnTo>
                    <a:pt x="76" y="6"/>
                  </a:lnTo>
                  <a:lnTo>
                    <a:pt x="127" y="11"/>
                  </a:lnTo>
                  <a:lnTo>
                    <a:pt x="177" y="18"/>
                  </a:lnTo>
                  <a:lnTo>
                    <a:pt x="225" y="26"/>
                  </a:lnTo>
                  <a:lnTo>
                    <a:pt x="270" y="34"/>
                  </a:lnTo>
                  <a:lnTo>
                    <a:pt x="314" y="43"/>
                  </a:lnTo>
                  <a:lnTo>
                    <a:pt x="355" y="52"/>
                  </a:lnTo>
                  <a:lnTo>
                    <a:pt x="391" y="61"/>
                  </a:lnTo>
                  <a:lnTo>
                    <a:pt x="456" y="77"/>
                  </a:lnTo>
                  <a:lnTo>
                    <a:pt x="504" y="90"/>
                  </a:lnTo>
                  <a:lnTo>
                    <a:pt x="537" y="100"/>
                  </a:lnTo>
                  <a:lnTo>
                    <a:pt x="548" y="103"/>
                  </a:lnTo>
                  <a:lnTo>
                    <a:pt x="534" y="144"/>
                  </a:lnTo>
                  <a:close/>
                  <a:moveTo>
                    <a:pt x="20" y="44"/>
                  </a:moveTo>
                  <a:lnTo>
                    <a:pt x="12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0" y="20"/>
                  </a:lnTo>
                  <a:lnTo>
                    <a:pt x="1" y="13"/>
                  </a:lnTo>
                  <a:lnTo>
                    <a:pt x="3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7" name="Freeform 383">
              <a:extLst>
                <a:ext uri="{FF2B5EF4-FFF2-40B4-BE49-F238E27FC236}">
                  <a16:creationId xmlns:a16="http://schemas.microsoft.com/office/drawing/2014/main" id="{D57428C7-3ABF-4D21-A42D-9CB34281C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" y="2530"/>
              <a:ext cx="23" cy="68"/>
            </a:xfrm>
            <a:custGeom>
              <a:avLst/>
              <a:gdLst>
                <a:gd name="T0" fmla="*/ 118 w 202"/>
                <a:gd name="T1" fmla="*/ 23 h 607"/>
                <a:gd name="T2" fmla="*/ 124 w 202"/>
                <a:gd name="T3" fmla="*/ 10 h 607"/>
                <a:gd name="T4" fmla="*/ 133 w 202"/>
                <a:gd name="T5" fmla="*/ 3 h 607"/>
                <a:gd name="T6" fmla="*/ 140 w 202"/>
                <a:gd name="T7" fmla="*/ 0 h 607"/>
                <a:gd name="T8" fmla="*/ 155 w 202"/>
                <a:gd name="T9" fmla="*/ 0 h 607"/>
                <a:gd name="T10" fmla="*/ 177 w 202"/>
                <a:gd name="T11" fmla="*/ 6 h 607"/>
                <a:gd name="T12" fmla="*/ 189 w 202"/>
                <a:gd name="T13" fmla="*/ 12 h 607"/>
                <a:gd name="T14" fmla="*/ 195 w 202"/>
                <a:gd name="T15" fmla="*/ 17 h 607"/>
                <a:gd name="T16" fmla="*/ 200 w 202"/>
                <a:gd name="T17" fmla="*/ 24 h 607"/>
                <a:gd name="T18" fmla="*/ 202 w 202"/>
                <a:gd name="T19" fmla="*/ 35 h 607"/>
                <a:gd name="T20" fmla="*/ 200 w 202"/>
                <a:gd name="T21" fmla="*/ 51 h 607"/>
                <a:gd name="T22" fmla="*/ 115 w 202"/>
                <a:gd name="T23" fmla="*/ 31 h 607"/>
                <a:gd name="T24" fmla="*/ 194 w 202"/>
                <a:gd name="T25" fmla="*/ 68 h 607"/>
                <a:gd name="T26" fmla="*/ 171 w 202"/>
                <a:gd name="T27" fmla="*/ 147 h 607"/>
                <a:gd name="T28" fmla="*/ 144 w 202"/>
                <a:gd name="T29" fmla="*/ 246 h 607"/>
                <a:gd name="T30" fmla="*/ 127 w 202"/>
                <a:gd name="T31" fmla="*/ 328 h 607"/>
                <a:gd name="T32" fmla="*/ 109 w 202"/>
                <a:gd name="T33" fmla="*/ 419 h 607"/>
                <a:gd name="T34" fmla="*/ 93 w 202"/>
                <a:gd name="T35" fmla="*/ 517 h 607"/>
                <a:gd name="T36" fmla="*/ 1 w 202"/>
                <a:gd name="T37" fmla="*/ 558 h 607"/>
                <a:gd name="T38" fmla="*/ 16 w 202"/>
                <a:gd name="T39" fmla="*/ 453 h 607"/>
                <a:gd name="T40" fmla="*/ 33 w 202"/>
                <a:gd name="T41" fmla="*/ 356 h 607"/>
                <a:gd name="T42" fmla="*/ 52 w 202"/>
                <a:gd name="T43" fmla="*/ 266 h 607"/>
                <a:gd name="T44" fmla="*/ 71 w 202"/>
                <a:gd name="T45" fmla="*/ 187 h 607"/>
                <a:gd name="T46" fmla="*/ 102 w 202"/>
                <a:gd name="T47" fmla="*/ 74 h 607"/>
                <a:gd name="T48" fmla="*/ 115 w 202"/>
                <a:gd name="T49" fmla="*/ 31 h 607"/>
                <a:gd name="T50" fmla="*/ 87 w 202"/>
                <a:gd name="T51" fmla="*/ 568 h 607"/>
                <a:gd name="T52" fmla="*/ 83 w 202"/>
                <a:gd name="T53" fmla="*/ 584 h 607"/>
                <a:gd name="T54" fmla="*/ 78 w 202"/>
                <a:gd name="T55" fmla="*/ 597 h 607"/>
                <a:gd name="T56" fmla="*/ 72 w 202"/>
                <a:gd name="T57" fmla="*/ 602 h 607"/>
                <a:gd name="T58" fmla="*/ 64 w 202"/>
                <a:gd name="T59" fmla="*/ 605 h 607"/>
                <a:gd name="T60" fmla="*/ 52 w 202"/>
                <a:gd name="T61" fmla="*/ 607 h 607"/>
                <a:gd name="T62" fmla="*/ 38 w 202"/>
                <a:gd name="T63" fmla="*/ 606 h 607"/>
                <a:gd name="T64" fmla="*/ 25 w 202"/>
                <a:gd name="T65" fmla="*/ 604 h 607"/>
                <a:gd name="T66" fmla="*/ 15 w 202"/>
                <a:gd name="T67" fmla="*/ 599 h 607"/>
                <a:gd name="T68" fmla="*/ 7 w 202"/>
                <a:gd name="T69" fmla="*/ 595 h 607"/>
                <a:gd name="T70" fmla="*/ 2 w 202"/>
                <a:gd name="T71" fmla="*/ 588 h 607"/>
                <a:gd name="T72" fmla="*/ 0 w 202"/>
                <a:gd name="T73" fmla="*/ 574 h 607"/>
                <a:gd name="T74" fmla="*/ 1 w 202"/>
                <a:gd name="T75" fmla="*/ 558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607">
                  <a:moveTo>
                    <a:pt x="115" y="31"/>
                  </a:moveTo>
                  <a:lnTo>
                    <a:pt x="118" y="23"/>
                  </a:lnTo>
                  <a:lnTo>
                    <a:pt x="121" y="16"/>
                  </a:lnTo>
                  <a:lnTo>
                    <a:pt x="124" y="10"/>
                  </a:lnTo>
                  <a:lnTo>
                    <a:pt x="130" y="4"/>
                  </a:lnTo>
                  <a:lnTo>
                    <a:pt x="133" y="3"/>
                  </a:lnTo>
                  <a:lnTo>
                    <a:pt x="137" y="1"/>
                  </a:lnTo>
                  <a:lnTo>
                    <a:pt x="140" y="0"/>
                  </a:lnTo>
                  <a:lnTo>
                    <a:pt x="144" y="0"/>
                  </a:lnTo>
                  <a:lnTo>
                    <a:pt x="155" y="0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8"/>
                  </a:lnTo>
                  <a:lnTo>
                    <a:pt x="189" y="12"/>
                  </a:lnTo>
                  <a:lnTo>
                    <a:pt x="192" y="14"/>
                  </a:lnTo>
                  <a:lnTo>
                    <a:pt x="195" y="17"/>
                  </a:lnTo>
                  <a:lnTo>
                    <a:pt x="199" y="21"/>
                  </a:lnTo>
                  <a:lnTo>
                    <a:pt x="200" y="24"/>
                  </a:lnTo>
                  <a:lnTo>
                    <a:pt x="201" y="27"/>
                  </a:lnTo>
                  <a:lnTo>
                    <a:pt x="202" y="35"/>
                  </a:lnTo>
                  <a:lnTo>
                    <a:pt x="201" y="43"/>
                  </a:lnTo>
                  <a:lnTo>
                    <a:pt x="200" y="51"/>
                  </a:lnTo>
                  <a:lnTo>
                    <a:pt x="197" y="58"/>
                  </a:lnTo>
                  <a:lnTo>
                    <a:pt x="115" y="31"/>
                  </a:lnTo>
                  <a:close/>
                  <a:moveTo>
                    <a:pt x="197" y="58"/>
                  </a:moveTo>
                  <a:lnTo>
                    <a:pt x="194" y="68"/>
                  </a:lnTo>
                  <a:lnTo>
                    <a:pt x="184" y="98"/>
                  </a:lnTo>
                  <a:lnTo>
                    <a:pt x="171" y="147"/>
                  </a:lnTo>
                  <a:lnTo>
                    <a:pt x="153" y="209"/>
                  </a:lnTo>
                  <a:lnTo>
                    <a:pt x="144" y="246"/>
                  </a:lnTo>
                  <a:lnTo>
                    <a:pt x="135" y="285"/>
                  </a:lnTo>
                  <a:lnTo>
                    <a:pt x="127" y="328"/>
                  </a:lnTo>
                  <a:lnTo>
                    <a:pt x="118" y="371"/>
                  </a:lnTo>
                  <a:lnTo>
                    <a:pt x="109" y="419"/>
                  </a:lnTo>
                  <a:lnTo>
                    <a:pt x="101" y="466"/>
                  </a:lnTo>
                  <a:lnTo>
                    <a:pt x="93" y="517"/>
                  </a:lnTo>
                  <a:lnTo>
                    <a:pt x="87" y="568"/>
                  </a:lnTo>
                  <a:lnTo>
                    <a:pt x="1" y="558"/>
                  </a:lnTo>
                  <a:lnTo>
                    <a:pt x="8" y="505"/>
                  </a:lnTo>
                  <a:lnTo>
                    <a:pt x="16" y="453"/>
                  </a:lnTo>
                  <a:lnTo>
                    <a:pt x="25" y="404"/>
                  </a:lnTo>
                  <a:lnTo>
                    <a:pt x="33" y="356"/>
                  </a:lnTo>
                  <a:lnTo>
                    <a:pt x="42" y="310"/>
                  </a:lnTo>
                  <a:lnTo>
                    <a:pt x="52" y="266"/>
                  </a:lnTo>
                  <a:lnTo>
                    <a:pt x="61" y="226"/>
                  </a:lnTo>
                  <a:lnTo>
                    <a:pt x="71" y="187"/>
                  </a:lnTo>
                  <a:lnTo>
                    <a:pt x="89" y="122"/>
                  </a:lnTo>
                  <a:lnTo>
                    <a:pt x="102" y="74"/>
                  </a:lnTo>
                  <a:lnTo>
                    <a:pt x="112" y="43"/>
                  </a:lnTo>
                  <a:lnTo>
                    <a:pt x="115" y="31"/>
                  </a:lnTo>
                  <a:lnTo>
                    <a:pt x="197" y="58"/>
                  </a:lnTo>
                  <a:close/>
                  <a:moveTo>
                    <a:pt x="87" y="568"/>
                  </a:moveTo>
                  <a:lnTo>
                    <a:pt x="85" y="577"/>
                  </a:lnTo>
                  <a:lnTo>
                    <a:pt x="83" y="584"/>
                  </a:lnTo>
                  <a:lnTo>
                    <a:pt x="81" y="592"/>
                  </a:lnTo>
                  <a:lnTo>
                    <a:pt x="78" y="597"/>
                  </a:lnTo>
                  <a:lnTo>
                    <a:pt x="75" y="599"/>
                  </a:lnTo>
                  <a:lnTo>
                    <a:pt x="72" y="602"/>
                  </a:lnTo>
                  <a:lnTo>
                    <a:pt x="68" y="604"/>
                  </a:lnTo>
                  <a:lnTo>
                    <a:pt x="64" y="605"/>
                  </a:lnTo>
                  <a:lnTo>
                    <a:pt x="58" y="606"/>
                  </a:lnTo>
                  <a:lnTo>
                    <a:pt x="52" y="607"/>
                  </a:lnTo>
                  <a:lnTo>
                    <a:pt x="46" y="607"/>
                  </a:lnTo>
                  <a:lnTo>
                    <a:pt x="38" y="606"/>
                  </a:lnTo>
                  <a:lnTo>
                    <a:pt x="31" y="605"/>
                  </a:lnTo>
                  <a:lnTo>
                    <a:pt x="25" y="604"/>
                  </a:lnTo>
                  <a:lnTo>
                    <a:pt x="19" y="602"/>
                  </a:lnTo>
                  <a:lnTo>
                    <a:pt x="15" y="599"/>
                  </a:lnTo>
                  <a:lnTo>
                    <a:pt x="10" y="597"/>
                  </a:lnTo>
                  <a:lnTo>
                    <a:pt x="7" y="595"/>
                  </a:lnTo>
                  <a:lnTo>
                    <a:pt x="5" y="592"/>
                  </a:lnTo>
                  <a:lnTo>
                    <a:pt x="2" y="588"/>
                  </a:lnTo>
                  <a:lnTo>
                    <a:pt x="0" y="582"/>
                  </a:lnTo>
                  <a:lnTo>
                    <a:pt x="0" y="574"/>
                  </a:lnTo>
                  <a:lnTo>
                    <a:pt x="0" y="566"/>
                  </a:lnTo>
                  <a:lnTo>
                    <a:pt x="1" y="558"/>
                  </a:lnTo>
                  <a:lnTo>
                    <a:pt x="87" y="5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8" name="Freeform 384">
              <a:extLst>
                <a:ext uri="{FF2B5EF4-FFF2-40B4-BE49-F238E27FC236}">
                  <a16:creationId xmlns:a16="http://schemas.microsoft.com/office/drawing/2014/main" id="{95F045B5-6E80-4D6C-BF67-87B422444F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" y="2533"/>
              <a:ext cx="17" cy="62"/>
            </a:xfrm>
            <a:custGeom>
              <a:avLst/>
              <a:gdLst>
                <a:gd name="T0" fmla="*/ 114 w 158"/>
                <a:gd name="T1" fmla="*/ 15 h 563"/>
                <a:gd name="T2" fmla="*/ 118 w 158"/>
                <a:gd name="T3" fmla="*/ 8 h 563"/>
                <a:gd name="T4" fmla="*/ 122 w 158"/>
                <a:gd name="T5" fmla="*/ 2 h 563"/>
                <a:gd name="T6" fmla="*/ 124 w 158"/>
                <a:gd name="T7" fmla="*/ 0 h 563"/>
                <a:gd name="T8" fmla="*/ 129 w 158"/>
                <a:gd name="T9" fmla="*/ 0 h 563"/>
                <a:gd name="T10" fmla="*/ 134 w 158"/>
                <a:gd name="T11" fmla="*/ 0 h 563"/>
                <a:gd name="T12" fmla="*/ 142 w 158"/>
                <a:gd name="T13" fmla="*/ 2 h 563"/>
                <a:gd name="T14" fmla="*/ 149 w 158"/>
                <a:gd name="T15" fmla="*/ 4 h 563"/>
                <a:gd name="T16" fmla="*/ 153 w 158"/>
                <a:gd name="T17" fmla="*/ 8 h 563"/>
                <a:gd name="T18" fmla="*/ 156 w 158"/>
                <a:gd name="T19" fmla="*/ 10 h 563"/>
                <a:gd name="T20" fmla="*/ 158 w 158"/>
                <a:gd name="T21" fmla="*/ 13 h 563"/>
                <a:gd name="T22" fmla="*/ 158 w 158"/>
                <a:gd name="T23" fmla="*/ 22 h 563"/>
                <a:gd name="T24" fmla="*/ 155 w 158"/>
                <a:gd name="T25" fmla="*/ 30 h 563"/>
                <a:gd name="T26" fmla="*/ 114 w 158"/>
                <a:gd name="T27" fmla="*/ 15 h 563"/>
                <a:gd name="T28" fmla="*/ 155 w 158"/>
                <a:gd name="T29" fmla="*/ 30 h 563"/>
                <a:gd name="T30" fmla="*/ 152 w 158"/>
                <a:gd name="T31" fmla="*/ 40 h 563"/>
                <a:gd name="T32" fmla="*/ 143 w 158"/>
                <a:gd name="T33" fmla="*/ 71 h 563"/>
                <a:gd name="T34" fmla="*/ 129 w 158"/>
                <a:gd name="T35" fmla="*/ 118 h 563"/>
                <a:gd name="T36" fmla="*/ 112 w 158"/>
                <a:gd name="T37" fmla="*/ 182 h 563"/>
                <a:gd name="T38" fmla="*/ 103 w 158"/>
                <a:gd name="T39" fmla="*/ 218 h 563"/>
                <a:gd name="T40" fmla="*/ 93 w 158"/>
                <a:gd name="T41" fmla="*/ 258 h 563"/>
                <a:gd name="T42" fmla="*/ 84 w 158"/>
                <a:gd name="T43" fmla="*/ 301 h 563"/>
                <a:gd name="T44" fmla="*/ 76 w 158"/>
                <a:gd name="T45" fmla="*/ 346 h 563"/>
                <a:gd name="T46" fmla="*/ 67 w 158"/>
                <a:gd name="T47" fmla="*/ 393 h 563"/>
                <a:gd name="T48" fmla="*/ 59 w 158"/>
                <a:gd name="T49" fmla="*/ 441 h 563"/>
                <a:gd name="T50" fmla="*/ 51 w 158"/>
                <a:gd name="T51" fmla="*/ 492 h 563"/>
                <a:gd name="T52" fmla="*/ 44 w 158"/>
                <a:gd name="T53" fmla="*/ 543 h 563"/>
                <a:gd name="T54" fmla="*/ 1 w 158"/>
                <a:gd name="T55" fmla="*/ 539 h 563"/>
                <a:gd name="T56" fmla="*/ 8 w 158"/>
                <a:gd name="T57" fmla="*/ 486 h 563"/>
                <a:gd name="T58" fmla="*/ 16 w 158"/>
                <a:gd name="T59" fmla="*/ 434 h 563"/>
                <a:gd name="T60" fmla="*/ 23 w 158"/>
                <a:gd name="T61" fmla="*/ 386 h 563"/>
                <a:gd name="T62" fmla="*/ 32 w 158"/>
                <a:gd name="T63" fmla="*/ 337 h 563"/>
                <a:gd name="T64" fmla="*/ 43 w 158"/>
                <a:gd name="T65" fmla="*/ 292 h 563"/>
                <a:gd name="T66" fmla="*/ 52 w 158"/>
                <a:gd name="T67" fmla="*/ 248 h 563"/>
                <a:gd name="T68" fmla="*/ 62 w 158"/>
                <a:gd name="T69" fmla="*/ 208 h 563"/>
                <a:gd name="T70" fmla="*/ 71 w 158"/>
                <a:gd name="T71" fmla="*/ 171 h 563"/>
                <a:gd name="T72" fmla="*/ 88 w 158"/>
                <a:gd name="T73" fmla="*/ 107 h 563"/>
                <a:gd name="T74" fmla="*/ 101 w 158"/>
                <a:gd name="T75" fmla="*/ 57 h 563"/>
                <a:gd name="T76" fmla="*/ 111 w 158"/>
                <a:gd name="T77" fmla="*/ 27 h 563"/>
                <a:gd name="T78" fmla="*/ 114 w 158"/>
                <a:gd name="T79" fmla="*/ 15 h 563"/>
                <a:gd name="T80" fmla="*/ 155 w 158"/>
                <a:gd name="T81" fmla="*/ 30 h 563"/>
                <a:gd name="T82" fmla="*/ 44 w 158"/>
                <a:gd name="T83" fmla="*/ 543 h 563"/>
                <a:gd name="T84" fmla="*/ 43 w 158"/>
                <a:gd name="T85" fmla="*/ 551 h 563"/>
                <a:gd name="T86" fmla="*/ 39 w 158"/>
                <a:gd name="T87" fmla="*/ 559 h 563"/>
                <a:gd name="T88" fmla="*/ 36 w 158"/>
                <a:gd name="T89" fmla="*/ 561 h 563"/>
                <a:gd name="T90" fmla="*/ 32 w 158"/>
                <a:gd name="T91" fmla="*/ 563 h 563"/>
                <a:gd name="T92" fmla="*/ 27 w 158"/>
                <a:gd name="T93" fmla="*/ 563 h 563"/>
                <a:gd name="T94" fmla="*/ 20 w 158"/>
                <a:gd name="T95" fmla="*/ 563 h 563"/>
                <a:gd name="T96" fmla="*/ 12 w 158"/>
                <a:gd name="T97" fmla="*/ 562 h 563"/>
                <a:gd name="T98" fmla="*/ 8 w 158"/>
                <a:gd name="T99" fmla="*/ 560 h 563"/>
                <a:gd name="T100" fmla="*/ 5 w 158"/>
                <a:gd name="T101" fmla="*/ 557 h 563"/>
                <a:gd name="T102" fmla="*/ 2 w 158"/>
                <a:gd name="T103" fmla="*/ 553 h 563"/>
                <a:gd name="T104" fmla="*/ 0 w 158"/>
                <a:gd name="T105" fmla="*/ 546 h 563"/>
                <a:gd name="T106" fmla="*/ 1 w 158"/>
                <a:gd name="T107" fmla="*/ 539 h 563"/>
                <a:gd name="T108" fmla="*/ 44 w 158"/>
                <a:gd name="T109" fmla="*/ 54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563">
                  <a:moveTo>
                    <a:pt x="114" y="15"/>
                  </a:moveTo>
                  <a:lnTo>
                    <a:pt x="118" y="8"/>
                  </a:lnTo>
                  <a:lnTo>
                    <a:pt x="122" y="2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42" y="2"/>
                  </a:lnTo>
                  <a:lnTo>
                    <a:pt x="149" y="4"/>
                  </a:lnTo>
                  <a:lnTo>
                    <a:pt x="153" y="8"/>
                  </a:lnTo>
                  <a:lnTo>
                    <a:pt x="156" y="10"/>
                  </a:lnTo>
                  <a:lnTo>
                    <a:pt x="158" y="13"/>
                  </a:lnTo>
                  <a:lnTo>
                    <a:pt x="158" y="22"/>
                  </a:lnTo>
                  <a:lnTo>
                    <a:pt x="155" y="30"/>
                  </a:lnTo>
                  <a:lnTo>
                    <a:pt x="114" y="15"/>
                  </a:lnTo>
                  <a:close/>
                  <a:moveTo>
                    <a:pt x="155" y="30"/>
                  </a:moveTo>
                  <a:lnTo>
                    <a:pt x="152" y="40"/>
                  </a:lnTo>
                  <a:lnTo>
                    <a:pt x="143" y="71"/>
                  </a:lnTo>
                  <a:lnTo>
                    <a:pt x="129" y="118"/>
                  </a:lnTo>
                  <a:lnTo>
                    <a:pt x="112" y="182"/>
                  </a:lnTo>
                  <a:lnTo>
                    <a:pt x="103" y="218"/>
                  </a:lnTo>
                  <a:lnTo>
                    <a:pt x="93" y="258"/>
                  </a:lnTo>
                  <a:lnTo>
                    <a:pt x="84" y="301"/>
                  </a:lnTo>
                  <a:lnTo>
                    <a:pt x="76" y="346"/>
                  </a:lnTo>
                  <a:lnTo>
                    <a:pt x="67" y="393"/>
                  </a:lnTo>
                  <a:lnTo>
                    <a:pt x="59" y="441"/>
                  </a:lnTo>
                  <a:lnTo>
                    <a:pt x="51" y="492"/>
                  </a:lnTo>
                  <a:lnTo>
                    <a:pt x="44" y="543"/>
                  </a:lnTo>
                  <a:lnTo>
                    <a:pt x="1" y="539"/>
                  </a:lnTo>
                  <a:lnTo>
                    <a:pt x="8" y="486"/>
                  </a:lnTo>
                  <a:lnTo>
                    <a:pt x="16" y="434"/>
                  </a:lnTo>
                  <a:lnTo>
                    <a:pt x="23" y="386"/>
                  </a:lnTo>
                  <a:lnTo>
                    <a:pt x="32" y="337"/>
                  </a:lnTo>
                  <a:lnTo>
                    <a:pt x="43" y="292"/>
                  </a:lnTo>
                  <a:lnTo>
                    <a:pt x="52" y="248"/>
                  </a:lnTo>
                  <a:lnTo>
                    <a:pt x="62" y="208"/>
                  </a:lnTo>
                  <a:lnTo>
                    <a:pt x="71" y="171"/>
                  </a:lnTo>
                  <a:lnTo>
                    <a:pt x="88" y="107"/>
                  </a:lnTo>
                  <a:lnTo>
                    <a:pt x="101" y="57"/>
                  </a:lnTo>
                  <a:lnTo>
                    <a:pt x="111" y="27"/>
                  </a:lnTo>
                  <a:lnTo>
                    <a:pt x="114" y="15"/>
                  </a:lnTo>
                  <a:lnTo>
                    <a:pt x="155" y="30"/>
                  </a:lnTo>
                  <a:close/>
                  <a:moveTo>
                    <a:pt x="44" y="543"/>
                  </a:moveTo>
                  <a:lnTo>
                    <a:pt x="43" y="551"/>
                  </a:lnTo>
                  <a:lnTo>
                    <a:pt x="39" y="559"/>
                  </a:lnTo>
                  <a:lnTo>
                    <a:pt x="36" y="561"/>
                  </a:lnTo>
                  <a:lnTo>
                    <a:pt x="32" y="563"/>
                  </a:lnTo>
                  <a:lnTo>
                    <a:pt x="27" y="563"/>
                  </a:lnTo>
                  <a:lnTo>
                    <a:pt x="20" y="563"/>
                  </a:lnTo>
                  <a:lnTo>
                    <a:pt x="12" y="562"/>
                  </a:lnTo>
                  <a:lnTo>
                    <a:pt x="8" y="560"/>
                  </a:lnTo>
                  <a:lnTo>
                    <a:pt x="5" y="557"/>
                  </a:lnTo>
                  <a:lnTo>
                    <a:pt x="2" y="553"/>
                  </a:lnTo>
                  <a:lnTo>
                    <a:pt x="0" y="546"/>
                  </a:lnTo>
                  <a:lnTo>
                    <a:pt x="1" y="539"/>
                  </a:lnTo>
                  <a:lnTo>
                    <a:pt x="44" y="54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09" name="Freeform 385">
              <a:extLst>
                <a:ext uri="{FF2B5EF4-FFF2-40B4-BE49-F238E27FC236}">
                  <a16:creationId xmlns:a16="http://schemas.microsoft.com/office/drawing/2014/main" id="{958D5CE7-52A2-4EF1-B8D2-8C9508EB50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" y="2471"/>
              <a:ext cx="23" cy="68"/>
            </a:xfrm>
            <a:custGeom>
              <a:avLst/>
              <a:gdLst>
                <a:gd name="T0" fmla="*/ 120 w 203"/>
                <a:gd name="T1" fmla="*/ 25 h 608"/>
                <a:gd name="T2" fmla="*/ 126 w 203"/>
                <a:gd name="T3" fmla="*/ 12 h 608"/>
                <a:gd name="T4" fmla="*/ 134 w 203"/>
                <a:gd name="T5" fmla="*/ 4 h 608"/>
                <a:gd name="T6" fmla="*/ 142 w 203"/>
                <a:gd name="T7" fmla="*/ 2 h 608"/>
                <a:gd name="T8" fmla="*/ 158 w 203"/>
                <a:gd name="T9" fmla="*/ 2 h 608"/>
                <a:gd name="T10" fmla="*/ 178 w 203"/>
                <a:gd name="T11" fmla="*/ 7 h 608"/>
                <a:gd name="T12" fmla="*/ 189 w 203"/>
                <a:gd name="T13" fmla="*/ 13 h 608"/>
                <a:gd name="T14" fmla="*/ 196 w 203"/>
                <a:gd name="T15" fmla="*/ 19 h 608"/>
                <a:gd name="T16" fmla="*/ 201 w 203"/>
                <a:gd name="T17" fmla="*/ 26 h 608"/>
                <a:gd name="T18" fmla="*/ 203 w 203"/>
                <a:gd name="T19" fmla="*/ 37 h 608"/>
                <a:gd name="T20" fmla="*/ 200 w 203"/>
                <a:gd name="T21" fmla="*/ 53 h 608"/>
                <a:gd name="T22" fmla="*/ 116 w 203"/>
                <a:gd name="T23" fmla="*/ 33 h 608"/>
                <a:gd name="T24" fmla="*/ 194 w 203"/>
                <a:gd name="T25" fmla="*/ 70 h 608"/>
                <a:gd name="T26" fmla="*/ 172 w 203"/>
                <a:gd name="T27" fmla="*/ 148 h 608"/>
                <a:gd name="T28" fmla="*/ 146 w 203"/>
                <a:gd name="T29" fmla="*/ 248 h 608"/>
                <a:gd name="T30" fmla="*/ 128 w 203"/>
                <a:gd name="T31" fmla="*/ 329 h 608"/>
                <a:gd name="T32" fmla="*/ 109 w 203"/>
                <a:gd name="T33" fmla="*/ 420 h 608"/>
                <a:gd name="T34" fmla="*/ 93 w 203"/>
                <a:gd name="T35" fmla="*/ 518 h 608"/>
                <a:gd name="T36" fmla="*/ 1 w 203"/>
                <a:gd name="T37" fmla="*/ 559 h 608"/>
                <a:gd name="T38" fmla="*/ 16 w 203"/>
                <a:gd name="T39" fmla="*/ 455 h 608"/>
                <a:gd name="T40" fmla="*/ 34 w 203"/>
                <a:gd name="T41" fmla="*/ 356 h 608"/>
                <a:gd name="T42" fmla="*/ 53 w 203"/>
                <a:gd name="T43" fmla="*/ 268 h 608"/>
                <a:gd name="T44" fmla="*/ 72 w 203"/>
                <a:gd name="T45" fmla="*/ 189 h 608"/>
                <a:gd name="T46" fmla="*/ 103 w 203"/>
                <a:gd name="T47" fmla="*/ 75 h 608"/>
                <a:gd name="T48" fmla="*/ 116 w 203"/>
                <a:gd name="T49" fmla="*/ 33 h 608"/>
                <a:gd name="T50" fmla="*/ 87 w 203"/>
                <a:gd name="T51" fmla="*/ 569 h 608"/>
                <a:gd name="T52" fmla="*/ 84 w 203"/>
                <a:gd name="T53" fmla="*/ 586 h 608"/>
                <a:gd name="T54" fmla="*/ 78 w 203"/>
                <a:gd name="T55" fmla="*/ 599 h 608"/>
                <a:gd name="T56" fmla="*/ 72 w 203"/>
                <a:gd name="T57" fmla="*/ 604 h 608"/>
                <a:gd name="T58" fmla="*/ 64 w 203"/>
                <a:gd name="T59" fmla="*/ 607 h 608"/>
                <a:gd name="T60" fmla="*/ 53 w 203"/>
                <a:gd name="T61" fmla="*/ 608 h 608"/>
                <a:gd name="T62" fmla="*/ 40 w 203"/>
                <a:gd name="T63" fmla="*/ 608 h 608"/>
                <a:gd name="T64" fmla="*/ 26 w 203"/>
                <a:gd name="T65" fmla="*/ 605 h 608"/>
                <a:gd name="T66" fmla="*/ 15 w 203"/>
                <a:gd name="T67" fmla="*/ 601 h 608"/>
                <a:gd name="T68" fmla="*/ 8 w 203"/>
                <a:gd name="T69" fmla="*/ 596 h 608"/>
                <a:gd name="T70" fmla="*/ 3 w 203"/>
                <a:gd name="T71" fmla="*/ 590 h 608"/>
                <a:gd name="T72" fmla="*/ 0 w 203"/>
                <a:gd name="T73" fmla="*/ 576 h 608"/>
                <a:gd name="T74" fmla="*/ 1 w 203"/>
                <a:gd name="T75" fmla="*/ 55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3" h="608">
                  <a:moveTo>
                    <a:pt x="116" y="33"/>
                  </a:moveTo>
                  <a:lnTo>
                    <a:pt x="120" y="25"/>
                  </a:lnTo>
                  <a:lnTo>
                    <a:pt x="122" y="17"/>
                  </a:lnTo>
                  <a:lnTo>
                    <a:pt x="126" y="12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3"/>
                  </a:lnTo>
                  <a:lnTo>
                    <a:pt x="142" y="2"/>
                  </a:lnTo>
                  <a:lnTo>
                    <a:pt x="146" y="0"/>
                  </a:lnTo>
                  <a:lnTo>
                    <a:pt x="158" y="2"/>
                  </a:lnTo>
                  <a:lnTo>
                    <a:pt x="171" y="5"/>
                  </a:lnTo>
                  <a:lnTo>
                    <a:pt x="178" y="7"/>
                  </a:lnTo>
                  <a:lnTo>
                    <a:pt x="184" y="10"/>
                  </a:lnTo>
                  <a:lnTo>
                    <a:pt x="189" y="13"/>
                  </a:lnTo>
                  <a:lnTo>
                    <a:pt x="193" y="16"/>
                  </a:lnTo>
                  <a:lnTo>
                    <a:pt x="196" y="19"/>
                  </a:lnTo>
                  <a:lnTo>
                    <a:pt x="199" y="23"/>
                  </a:lnTo>
                  <a:lnTo>
                    <a:pt x="201" y="26"/>
                  </a:lnTo>
                  <a:lnTo>
                    <a:pt x="202" y="29"/>
                  </a:lnTo>
                  <a:lnTo>
                    <a:pt x="203" y="37"/>
                  </a:lnTo>
                  <a:lnTo>
                    <a:pt x="202" y="45"/>
                  </a:lnTo>
                  <a:lnTo>
                    <a:pt x="200" y="53"/>
                  </a:lnTo>
                  <a:lnTo>
                    <a:pt x="198" y="59"/>
                  </a:lnTo>
                  <a:lnTo>
                    <a:pt x="116" y="33"/>
                  </a:lnTo>
                  <a:close/>
                  <a:moveTo>
                    <a:pt x="198" y="59"/>
                  </a:moveTo>
                  <a:lnTo>
                    <a:pt x="194" y="70"/>
                  </a:lnTo>
                  <a:lnTo>
                    <a:pt x="185" y="100"/>
                  </a:lnTo>
                  <a:lnTo>
                    <a:pt x="172" y="148"/>
                  </a:lnTo>
                  <a:lnTo>
                    <a:pt x="155" y="210"/>
                  </a:lnTo>
                  <a:lnTo>
                    <a:pt x="146" y="248"/>
                  </a:lnTo>
                  <a:lnTo>
                    <a:pt x="136" y="287"/>
                  </a:lnTo>
                  <a:lnTo>
                    <a:pt x="128" y="329"/>
                  </a:lnTo>
                  <a:lnTo>
                    <a:pt x="119" y="373"/>
                  </a:lnTo>
                  <a:lnTo>
                    <a:pt x="109" y="420"/>
                  </a:lnTo>
                  <a:lnTo>
                    <a:pt x="101" y="468"/>
                  </a:lnTo>
                  <a:lnTo>
                    <a:pt x="93" y="518"/>
                  </a:lnTo>
                  <a:lnTo>
                    <a:pt x="87" y="569"/>
                  </a:lnTo>
                  <a:lnTo>
                    <a:pt x="1" y="559"/>
                  </a:lnTo>
                  <a:lnTo>
                    <a:pt x="8" y="507"/>
                  </a:lnTo>
                  <a:lnTo>
                    <a:pt x="16" y="455"/>
                  </a:lnTo>
                  <a:lnTo>
                    <a:pt x="26" y="405"/>
                  </a:lnTo>
                  <a:lnTo>
                    <a:pt x="34" y="356"/>
                  </a:lnTo>
                  <a:lnTo>
                    <a:pt x="43" y="311"/>
                  </a:lnTo>
                  <a:lnTo>
                    <a:pt x="53" y="268"/>
                  </a:lnTo>
                  <a:lnTo>
                    <a:pt x="62" y="227"/>
                  </a:lnTo>
                  <a:lnTo>
                    <a:pt x="72" y="189"/>
                  </a:lnTo>
                  <a:lnTo>
                    <a:pt x="89" y="125"/>
                  </a:lnTo>
                  <a:lnTo>
                    <a:pt x="103" y="75"/>
                  </a:lnTo>
                  <a:lnTo>
                    <a:pt x="113" y="44"/>
                  </a:lnTo>
                  <a:lnTo>
                    <a:pt x="116" y="33"/>
                  </a:lnTo>
                  <a:lnTo>
                    <a:pt x="198" y="59"/>
                  </a:lnTo>
                  <a:close/>
                  <a:moveTo>
                    <a:pt x="87" y="569"/>
                  </a:moveTo>
                  <a:lnTo>
                    <a:pt x="86" y="578"/>
                  </a:lnTo>
                  <a:lnTo>
                    <a:pt x="84" y="586"/>
                  </a:lnTo>
                  <a:lnTo>
                    <a:pt x="82" y="593"/>
                  </a:lnTo>
                  <a:lnTo>
                    <a:pt x="78" y="599"/>
                  </a:lnTo>
                  <a:lnTo>
                    <a:pt x="76" y="601"/>
                  </a:lnTo>
                  <a:lnTo>
                    <a:pt x="72" y="604"/>
                  </a:lnTo>
                  <a:lnTo>
                    <a:pt x="69" y="606"/>
                  </a:lnTo>
                  <a:lnTo>
                    <a:pt x="64" y="607"/>
                  </a:lnTo>
                  <a:lnTo>
                    <a:pt x="59" y="608"/>
                  </a:lnTo>
                  <a:lnTo>
                    <a:pt x="53" y="608"/>
                  </a:lnTo>
                  <a:lnTo>
                    <a:pt x="47" y="608"/>
                  </a:lnTo>
                  <a:lnTo>
                    <a:pt x="40" y="608"/>
                  </a:lnTo>
                  <a:lnTo>
                    <a:pt x="32" y="607"/>
                  </a:lnTo>
                  <a:lnTo>
                    <a:pt x="26" y="605"/>
                  </a:lnTo>
                  <a:lnTo>
                    <a:pt x="20" y="604"/>
                  </a:lnTo>
                  <a:lnTo>
                    <a:pt x="15" y="601"/>
                  </a:lnTo>
                  <a:lnTo>
                    <a:pt x="11" y="599"/>
                  </a:lnTo>
                  <a:lnTo>
                    <a:pt x="8" y="596"/>
                  </a:lnTo>
                  <a:lnTo>
                    <a:pt x="6" y="594"/>
                  </a:lnTo>
                  <a:lnTo>
                    <a:pt x="3" y="590"/>
                  </a:lnTo>
                  <a:lnTo>
                    <a:pt x="1" y="584"/>
                  </a:lnTo>
                  <a:lnTo>
                    <a:pt x="0" y="576"/>
                  </a:lnTo>
                  <a:lnTo>
                    <a:pt x="0" y="567"/>
                  </a:lnTo>
                  <a:lnTo>
                    <a:pt x="1" y="559"/>
                  </a:lnTo>
                  <a:lnTo>
                    <a:pt x="87" y="56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0" name="Freeform 386">
              <a:extLst>
                <a:ext uri="{FF2B5EF4-FFF2-40B4-BE49-F238E27FC236}">
                  <a16:creationId xmlns:a16="http://schemas.microsoft.com/office/drawing/2014/main" id="{64AA87B4-4F77-4799-B622-E9874A123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" y="2474"/>
              <a:ext cx="17" cy="62"/>
            </a:xfrm>
            <a:custGeom>
              <a:avLst/>
              <a:gdLst>
                <a:gd name="T0" fmla="*/ 115 w 157"/>
                <a:gd name="T1" fmla="*/ 16 h 564"/>
                <a:gd name="T2" fmla="*/ 117 w 157"/>
                <a:gd name="T3" fmla="*/ 10 h 564"/>
                <a:gd name="T4" fmla="*/ 121 w 157"/>
                <a:gd name="T5" fmla="*/ 3 h 564"/>
                <a:gd name="T6" fmla="*/ 125 w 157"/>
                <a:gd name="T7" fmla="*/ 1 h 564"/>
                <a:gd name="T8" fmla="*/ 129 w 157"/>
                <a:gd name="T9" fmla="*/ 0 h 564"/>
                <a:gd name="T10" fmla="*/ 135 w 157"/>
                <a:gd name="T11" fmla="*/ 1 h 564"/>
                <a:gd name="T12" fmla="*/ 141 w 157"/>
                <a:gd name="T13" fmla="*/ 2 h 564"/>
                <a:gd name="T14" fmla="*/ 148 w 157"/>
                <a:gd name="T15" fmla="*/ 5 h 564"/>
                <a:gd name="T16" fmla="*/ 152 w 157"/>
                <a:gd name="T17" fmla="*/ 7 h 564"/>
                <a:gd name="T18" fmla="*/ 155 w 157"/>
                <a:gd name="T19" fmla="*/ 12 h 564"/>
                <a:gd name="T20" fmla="*/ 157 w 157"/>
                <a:gd name="T21" fmla="*/ 15 h 564"/>
                <a:gd name="T22" fmla="*/ 157 w 157"/>
                <a:gd name="T23" fmla="*/ 23 h 564"/>
                <a:gd name="T24" fmla="*/ 155 w 157"/>
                <a:gd name="T25" fmla="*/ 30 h 564"/>
                <a:gd name="T26" fmla="*/ 115 w 157"/>
                <a:gd name="T27" fmla="*/ 16 h 564"/>
                <a:gd name="T28" fmla="*/ 155 w 157"/>
                <a:gd name="T29" fmla="*/ 30 h 564"/>
                <a:gd name="T30" fmla="*/ 151 w 157"/>
                <a:gd name="T31" fmla="*/ 41 h 564"/>
                <a:gd name="T32" fmla="*/ 141 w 157"/>
                <a:gd name="T33" fmla="*/ 71 h 564"/>
                <a:gd name="T34" fmla="*/ 128 w 157"/>
                <a:gd name="T35" fmla="*/ 119 h 564"/>
                <a:gd name="T36" fmla="*/ 111 w 157"/>
                <a:gd name="T37" fmla="*/ 182 h 564"/>
                <a:gd name="T38" fmla="*/ 102 w 157"/>
                <a:gd name="T39" fmla="*/ 219 h 564"/>
                <a:gd name="T40" fmla="*/ 93 w 157"/>
                <a:gd name="T41" fmla="*/ 258 h 564"/>
                <a:gd name="T42" fmla="*/ 84 w 157"/>
                <a:gd name="T43" fmla="*/ 301 h 564"/>
                <a:gd name="T44" fmla="*/ 74 w 157"/>
                <a:gd name="T45" fmla="*/ 346 h 564"/>
                <a:gd name="T46" fmla="*/ 65 w 157"/>
                <a:gd name="T47" fmla="*/ 393 h 564"/>
                <a:gd name="T48" fmla="*/ 57 w 157"/>
                <a:gd name="T49" fmla="*/ 442 h 564"/>
                <a:gd name="T50" fmla="*/ 49 w 157"/>
                <a:gd name="T51" fmla="*/ 493 h 564"/>
                <a:gd name="T52" fmla="*/ 43 w 157"/>
                <a:gd name="T53" fmla="*/ 544 h 564"/>
                <a:gd name="T54" fmla="*/ 0 w 157"/>
                <a:gd name="T55" fmla="*/ 539 h 564"/>
                <a:gd name="T56" fmla="*/ 7 w 157"/>
                <a:gd name="T57" fmla="*/ 486 h 564"/>
                <a:gd name="T58" fmla="*/ 15 w 157"/>
                <a:gd name="T59" fmla="*/ 435 h 564"/>
                <a:gd name="T60" fmla="*/ 24 w 157"/>
                <a:gd name="T61" fmla="*/ 385 h 564"/>
                <a:gd name="T62" fmla="*/ 33 w 157"/>
                <a:gd name="T63" fmla="*/ 338 h 564"/>
                <a:gd name="T64" fmla="*/ 41 w 157"/>
                <a:gd name="T65" fmla="*/ 292 h 564"/>
                <a:gd name="T66" fmla="*/ 51 w 157"/>
                <a:gd name="T67" fmla="*/ 249 h 564"/>
                <a:gd name="T68" fmla="*/ 60 w 157"/>
                <a:gd name="T69" fmla="*/ 209 h 564"/>
                <a:gd name="T70" fmla="*/ 69 w 157"/>
                <a:gd name="T71" fmla="*/ 172 h 564"/>
                <a:gd name="T72" fmla="*/ 86 w 157"/>
                <a:gd name="T73" fmla="*/ 107 h 564"/>
                <a:gd name="T74" fmla="*/ 101 w 157"/>
                <a:gd name="T75" fmla="*/ 58 h 564"/>
                <a:gd name="T76" fmla="*/ 110 w 157"/>
                <a:gd name="T77" fmla="*/ 27 h 564"/>
                <a:gd name="T78" fmla="*/ 115 w 157"/>
                <a:gd name="T79" fmla="*/ 16 h 564"/>
                <a:gd name="T80" fmla="*/ 155 w 157"/>
                <a:gd name="T81" fmla="*/ 30 h 564"/>
                <a:gd name="T82" fmla="*/ 43 w 157"/>
                <a:gd name="T83" fmla="*/ 544 h 564"/>
                <a:gd name="T84" fmla="*/ 41 w 157"/>
                <a:gd name="T85" fmla="*/ 553 h 564"/>
                <a:gd name="T86" fmla="*/ 38 w 157"/>
                <a:gd name="T87" fmla="*/ 560 h 564"/>
                <a:gd name="T88" fmla="*/ 36 w 157"/>
                <a:gd name="T89" fmla="*/ 562 h 564"/>
                <a:gd name="T90" fmla="*/ 31 w 157"/>
                <a:gd name="T91" fmla="*/ 563 h 564"/>
                <a:gd name="T92" fmla="*/ 26 w 157"/>
                <a:gd name="T93" fmla="*/ 564 h 564"/>
                <a:gd name="T94" fmla="*/ 19 w 157"/>
                <a:gd name="T95" fmla="*/ 564 h 564"/>
                <a:gd name="T96" fmla="*/ 13 w 157"/>
                <a:gd name="T97" fmla="*/ 563 h 564"/>
                <a:gd name="T98" fmla="*/ 7 w 157"/>
                <a:gd name="T99" fmla="*/ 561 h 564"/>
                <a:gd name="T100" fmla="*/ 4 w 157"/>
                <a:gd name="T101" fmla="*/ 557 h 564"/>
                <a:gd name="T102" fmla="*/ 1 w 157"/>
                <a:gd name="T103" fmla="*/ 555 h 564"/>
                <a:gd name="T104" fmla="*/ 0 w 157"/>
                <a:gd name="T105" fmla="*/ 546 h 564"/>
                <a:gd name="T106" fmla="*/ 0 w 157"/>
                <a:gd name="T107" fmla="*/ 539 h 564"/>
                <a:gd name="T108" fmla="*/ 43 w 157"/>
                <a:gd name="T109" fmla="*/ 54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564">
                  <a:moveTo>
                    <a:pt x="115" y="16"/>
                  </a:moveTo>
                  <a:lnTo>
                    <a:pt x="117" y="10"/>
                  </a:lnTo>
                  <a:lnTo>
                    <a:pt x="121" y="3"/>
                  </a:lnTo>
                  <a:lnTo>
                    <a:pt x="125" y="1"/>
                  </a:lnTo>
                  <a:lnTo>
                    <a:pt x="129" y="0"/>
                  </a:lnTo>
                  <a:lnTo>
                    <a:pt x="135" y="1"/>
                  </a:lnTo>
                  <a:lnTo>
                    <a:pt x="141" y="2"/>
                  </a:lnTo>
                  <a:lnTo>
                    <a:pt x="148" y="5"/>
                  </a:lnTo>
                  <a:lnTo>
                    <a:pt x="152" y="7"/>
                  </a:lnTo>
                  <a:lnTo>
                    <a:pt x="155" y="12"/>
                  </a:lnTo>
                  <a:lnTo>
                    <a:pt x="157" y="15"/>
                  </a:lnTo>
                  <a:lnTo>
                    <a:pt x="157" y="23"/>
                  </a:lnTo>
                  <a:lnTo>
                    <a:pt x="155" y="30"/>
                  </a:lnTo>
                  <a:lnTo>
                    <a:pt x="115" y="16"/>
                  </a:lnTo>
                  <a:close/>
                  <a:moveTo>
                    <a:pt x="155" y="30"/>
                  </a:moveTo>
                  <a:lnTo>
                    <a:pt x="151" y="41"/>
                  </a:lnTo>
                  <a:lnTo>
                    <a:pt x="141" y="71"/>
                  </a:lnTo>
                  <a:lnTo>
                    <a:pt x="128" y="119"/>
                  </a:lnTo>
                  <a:lnTo>
                    <a:pt x="111" y="182"/>
                  </a:lnTo>
                  <a:lnTo>
                    <a:pt x="102" y="219"/>
                  </a:lnTo>
                  <a:lnTo>
                    <a:pt x="93" y="258"/>
                  </a:lnTo>
                  <a:lnTo>
                    <a:pt x="84" y="301"/>
                  </a:lnTo>
                  <a:lnTo>
                    <a:pt x="74" y="346"/>
                  </a:lnTo>
                  <a:lnTo>
                    <a:pt x="65" y="393"/>
                  </a:lnTo>
                  <a:lnTo>
                    <a:pt x="57" y="442"/>
                  </a:lnTo>
                  <a:lnTo>
                    <a:pt x="49" y="493"/>
                  </a:lnTo>
                  <a:lnTo>
                    <a:pt x="43" y="544"/>
                  </a:lnTo>
                  <a:lnTo>
                    <a:pt x="0" y="539"/>
                  </a:lnTo>
                  <a:lnTo>
                    <a:pt x="7" y="486"/>
                  </a:lnTo>
                  <a:lnTo>
                    <a:pt x="15" y="435"/>
                  </a:lnTo>
                  <a:lnTo>
                    <a:pt x="24" y="385"/>
                  </a:lnTo>
                  <a:lnTo>
                    <a:pt x="33" y="338"/>
                  </a:lnTo>
                  <a:lnTo>
                    <a:pt x="41" y="292"/>
                  </a:lnTo>
                  <a:lnTo>
                    <a:pt x="51" y="249"/>
                  </a:lnTo>
                  <a:lnTo>
                    <a:pt x="60" y="209"/>
                  </a:lnTo>
                  <a:lnTo>
                    <a:pt x="69" y="172"/>
                  </a:lnTo>
                  <a:lnTo>
                    <a:pt x="86" y="107"/>
                  </a:lnTo>
                  <a:lnTo>
                    <a:pt x="101" y="58"/>
                  </a:lnTo>
                  <a:lnTo>
                    <a:pt x="110" y="27"/>
                  </a:lnTo>
                  <a:lnTo>
                    <a:pt x="115" y="16"/>
                  </a:lnTo>
                  <a:lnTo>
                    <a:pt x="155" y="30"/>
                  </a:lnTo>
                  <a:close/>
                  <a:moveTo>
                    <a:pt x="43" y="544"/>
                  </a:moveTo>
                  <a:lnTo>
                    <a:pt x="41" y="553"/>
                  </a:lnTo>
                  <a:lnTo>
                    <a:pt x="38" y="560"/>
                  </a:lnTo>
                  <a:lnTo>
                    <a:pt x="36" y="562"/>
                  </a:lnTo>
                  <a:lnTo>
                    <a:pt x="31" y="563"/>
                  </a:lnTo>
                  <a:lnTo>
                    <a:pt x="26" y="564"/>
                  </a:lnTo>
                  <a:lnTo>
                    <a:pt x="19" y="564"/>
                  </a:lnTo>
                  <a:lnTo>
                    <a:pt x="13" y="563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1" y="555"/>
                  </a:lnTo>
                  <a:lnTo>
                    <a:pt x="0" y="546"/>
                  </a:lnTo>
                  <a:lnTo>
                    <a:pt x="0" y="539"/>
                  </a:lnTo>
                  <a:lnTo>
                    <a:pt x="43" y="5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1" name="Freeform 387">
              <a:extLst>
                <a:ext uri="{FF2B5EF4-FFF2-40B4-BE49-F238E27FC236}">
                  <a16:creationId xmlns:a16="http://schemas.microsoft.com/office/drawing/2014/main" id="{267F9B2B-23FF-4345-A30B-B34DAC1A0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" y="2568"/>
              <a:ext cx="22" cy="67"/>
            </a:xfrm>
            <a:custGeom>
              <a:avLst/>
              <a:gdLst>
                <a:gd name="T0" fmla="*/ 118 w 201"/>
                <a:gd name="T1" fmla="*/ 24 h 607"/>
                <a:gd name="T2" fmla="*/ 126 w 201"/>
                <a:gd name="T3" fmla="*/ 10 h 607"/>
                <a:gd name="T4" fmla="*/ 134 w 201"/>
                <a:gd name="T5" fmla="*/ 3 h 607"/>
                <a:gd name="T6" fmla="*/ 140 w 201"/>
                <a:gd name="T7" fmla="*/ 1 h 607"/>
                <a:gd name="T8" fmla="*/ 156 w 201"/>
                <a:gd name="T9" fmla="*/ 1 h 607"/>
                <a:gd name="T10" fmla="*/ 177 w 201"/>
                <a:gd name="T11" fmla="*/ 6 h 607"/>
                <a:gd name="T12" fmla="*/ 188 w 201"/>
                <a:gd name="T13" fmla="*/ 12 h 607"/>
                <a:gd name="T14" fmla="*/ 196 w 201"/>
                <a:gd name="T15" fmla="*/ 19 h 607"/>
                <a:gd name="T16" fmla="*/ 199 w 201"/>
                <a:gd name="T17" fmla="*/ 25 h 607"/>
                <a:gd name="T18" fmla="*/ 201 w 201"/>
                <a:gd name="T19" fmla="*/ 35 h 607"/>
                <a:gd name="T20" fmla="*/ 199 w 201"/>
                <a:gd name="T21" fmla="*/ 50 h 607"/>
                <a:gd name="T22" fmla="*/ 116 w 201"/>
                <a:gd name="T23" fmla="*/ 31 h 607"/>
                <a:gd name="T24" fmla="*/ 194 w 201"/>
                <a:gd name="T25" fmla="*/ 70 h 607"/>
                <a:gd name="T26" fmla="*/ 170 w 201"/>
                <a:gd name="T27" fmla="*/ 146 h 607"/>
                <a:gd name="T28" fmla="*/ 145 w 201"/>
                <a:gd name="T29" fmla="*/ 247 h 607"/>
                <a:gd name="T30" fmla="*/ 127 w 201"/>
                <a:gd name="T31" fmla="*/ 328 h 607"/>
                <a:gd name="T32" fmla="*/ 108 w 201"/>
                <a:gd name="T33" fmla="*/ 419 h 607"/>
                <a:gd name="T34" fmla="*/ 93 w 201"/>
                <a:gd name="T35" fmla="*/ 518 h 607"/>
                <a:gd name="T36" fmla="*/ 1 w 201"/>
                <a:gd name="T37" fmla="*/ 559 h 607"/>
                <a:gd name="T38" fmla="*/ 15 w 201"/>
                <a:gd name="T39" fmla="*/ 454 h 607"/>
                <a:gd name="T40" fmla="*/ 34 w 201"/>
                <a:gd name="T41" fmla="*/ 356 h 607"/>
                <a:gd name="T42" fmla="*/ 53 w 201"/>
                <a:gd name="T43" fmla="*/ 266 h 607"/>
                <a:gd name="T44" fmla="*/ 70 w 201"/>
                <a:gd name="T45" fmla="*/ 188 h 607"/>
                <a:gd name="T46" fmla="*/ 102 w 201"/>
                <a:gd name="T47" fmla="*/ 74 h 607"/>
                <a:gd name="T48" fmla="*/ 116 w 201"/>
                <a:gd name="T49" fmla="*/ 31 h 607"/>
                <a:gd name="T50" fmla="*/ 86 w 201"/>
                <a:gd name="T51" fmla="*/ 569 h 607"/>
                <a:gd name="T52" fmla="*/ 84 w 201"/>
                <a:gd name="T53" fmla="*/ 584 h 607"/>
                <a:gd name="T54" fmla="*/ 77 w 201"/>
                <a:gd name="T55" fmla="*/ 598 h 607"/>
                <a:gd name="T56" fmla="*/ 72 w 201"/>
                <a:gd name="T57" fmla="*/ 603 h 607"/>
                <a:gd name="T58" fmla="*/ 64 w 201"/>
                <a:gd name="T59" fmla="*/ 606 h 607"/>
                <a:gd name="T60" fmla="*/ 53 w 201"/>
                <a:gd name="T61" fmla="*/ 607 h 607"/>
                <a:gd name="T62" fmla="*/ 38 w 201"/>
                <a:gd name="T63" fmla="*/ 607 h 607"/>
                <a:gd name="T64" fmla="*/ 25 w 201"/>
                <a:gd name="T65" fmla="*/ 604 h 607"/>
                <a:gd name="T66" fmla="*/ 14 w 201"/>
                <a:gd name="T67" fmla="*/ 601 h 607"/>
                <a:gd name="T68" fmla="*/ 7 w 201"/>
                <a:gd name="T69" fmla="*/ 594 h 607"/>
                <a:gd name="T70" fmla="*/ 3 w 201"/>
                <a:gd name="T71" fmla="*/ 589 h 607"/>
                <a:gd name="T72" fmla="*/ 0 w 201"/>
                <a:gd name="T73" fmla="*/ 574 h 607"/>
                <a:gd name="T74" fmla="*/ 1 w 201"/>
                <a:gd name="T75" fmla="*/ 55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" h="607">
                  <a:moveTo>
                    <a:pt x="116" y="31"/>
                  </a:moveTo>
                  <a:lnTo>
                    <a:pt x="118" y="24"/>
                  </a:lnTo>
                  <a:lnTo>
                    <a:pt x="121" y="16"/>
                  </a:lnTo>
                  <a:lnTo>
                    <a:pt x="126" y="10"/>
                  </a:lnTo>
                  <a:lnTo>
                    <a:pt x="130" y="5"/>
                  </a:lnTo>
                  <a:lnTo>
                    <a:pt x="134" y="3"/>
                  </a:lnTo>
                  <a:lnTo>
                    <a:pt x="137" y="2"/>
                  </a:lnTo>
                  <a:lnTo>
                    <a:pt x="140" y="1"/>
                  </a:lnTo>
                  <a:lnTo>
                    <a:pt x="146" y="0"/>
                  </a:lnTo>
                  <a:lnTo>
                    <a:pt x="156" y="1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82" y="10"/>
                  </a:lnTo>
                  <a:lnTo>
                    <a:pt x="188" y="12"/>
                  </a:lnTo>
                  <a:lnTo>
                    <a:pt x="192" y="15"/>
                  </a:lnTo>
                  <a:lnTo>
                    <a:pt x="196" y="19"/>
                  </a:lnTo>
                  <a:lnTo>
                    <a:pt x="198" y="22"/>
                  </a:lnTo>
                  <a:lnTo>
                    <a:pt x="199" y="25"/>
                  </a:lnTo>
                  <a:lnTo>
                    <a:pt x="201" y="29"/>
                  </a:lnTo>
                  <a:lnTo>
                    <a:pt x="201" y="35"/>
                  </a:lnTo>
                  <a:lnTo>
                    <a:pt x="201" y="43"/>
                  </a:lnTo>
                  <a:lnTo>
                    <a:pt x="199" y="50"/>
                  </a:lnTo>
                  <a:lnTo>
                    <a:pt x="197" y="57"/>
                  </a:lnTo>
                  <a:lnTo>
                    <a:pt x="116" y="31"/>
                  </a:lnTo>
                  <a:close/>
                  <a:moveTo>
                    <a:pt x="197" y="57"/>
                  </a:moveTo>
                  <a:lnTo>
                    <a:pt x="194" y="70"/>
                  </a:lnTo>
                  <a:lnTo>
                    <a:pt x="184" y="100"/>
                  </a:lnTo>
                  <a:lnTo>
                    <a:pt x="170" y="146"/>
                  </a:lnTo>
                  <a:lnTo>
                    <a:pt x="154" y="209"/>
                  </a:lnTo>
                  <a:lnTo>
                    <a:pt x="145" y="247"/>
                  </a:lnTo>
                  <a:lnTo>
                    <a:pt x="136" y="286"/>
                  </a:lnTo>
                  <a:lnTo>
                    <a:pt x="127" y="328"/>
                  </a:lnTo>
                  <a:lnTo>
                    <a:pt x="118" y="372"/>
                  </a:lnTo>
                  <a:lnTo>
                    <a:pt x="108" y="419"/>
                  </a:lnTo>
                  <a:lnTo>
                    <a:pt x="100" y="468"/>
                  </a:lnTo>
                  <a:lnTo>
                    <a:pt x="93" y="518"/>
                  </a:lnTo>
                  <a:lnTo>
                    <a:pt x="86" y="569"/>
                  </a:lnTo>
                  <a:lnTo>
                    <a:pt x="1" y="559"/>
                  </a:lnTo>
                  <a:lnTo>
                    <a:pt x="7" y="505"/>
                  </a:lnTo>
                  <a:lnTo>
                    <a:pt x="15" y="454"/>
                  </a:lnTo>
                  <a:lnTo>
                    <a:pt x="25" y="403"/>
                  </a:lnTo>
                  <a:lnTo>
                    <a:pt x="34" y="356"/>
                  </a:lnTo>
                  <a:lnTo>
                    <a:pt x="43" y="309"/>
                  </a:lnTo>
                  <a:lnTo>
                    <a:pt x="53" y="266"/>
                  </a:lnTo>
                  <a:lnTo>
                    <a:pt x="62" y="225"/>
                  </a:lnTo>
                  <a:lnTo>
                    <a:pt x="70" y="188"/>
                  </a:lnTo>
                  <a:lnTo>
                    <a:pt x="88" y="123"/>
                  </a:lnTo>
                  <a:lnTo>
                    <a:pt x="102" y="74"/>
                  </a:lnTo>
                  <a:lnTo>
                    <a:pt x="113" y="42"/>
                  </a:lnTo>
                  <a:lnTo>
                    <a:pt x="116" y="31"/>
                  </a:lnTo>
                  <a:lnTo>
                    <a:pt x="197" y="57"/>
                  </a:lnTo>
                  <a:close/>
                  <a:moveTo>
                    <a:pt x="86" y="569"/>
                  </a:moveTo>
                  <a:lnTo>
                    <a:pt x="85" y="576"/>
                  </a:lnTo>
                  <a:lnTo>
                    <a:pt x="84" y="584"/>
                  </a:lnTo>
                  <a:lnTo>
                    <a:pt x="82" y="591"/>
                  </a:lnTo>
                  <a:lnTo>
                    <a:pt x="77" y="598"/>
                  </a:lnTo>
                  <a:lnTo>
                    <a:pt x="75" y="601"/>
                  </a:lnTo>
                  <a:lnTo>
                    <a:pt x="72" y="603"/>
                  </a:lnTo>
                  <a:lnTo>
                    <a:pt x="68" y="605"/>
                  </a:lnTo>
                  <a:lnTo>
                    <a:pt x="64" y="606"/>
                  </a:lnTo>
                  <a:lnTo>
                    <a:pt x="58" y="607"/>
                  </a:lnTo>
                  <a:lnTo>
                    <a:pt x="53" y="607"/>
                  </a:lnTo>
                  <a:lnTo>
                    <a:pt x="46" y="607"/>
                  </a:lnTo>
                  <a:lnTo>
                    <a:pt x="38" y="607"/>
                  </a:lnTo>
                  <a:lnTo>
                    <a:pt x="32" y="606"/>
                  </a:lnTo>
                  <a:lnTo>
                    <a:pt x="25" y="604"/>
                  </a:lnTo>
                  <a:lnTo>
                    <a:pt x="19" y="603"/>
                  </a:lnTo>
                  <a:lnTo>
                    <a:pt x="14" y="601"/>
                  </a:lnTo>
                  <a:lnTo>
                    <a:pt x="10" y="598"/>
                  </a:lnTo>
                  <a:lnTo>
                    <a:pt x="7" y="594"/>
                  </a:lnTo>
                  <a:lnTo>
                    <a:pt x="4" y="592"/>
                  </a:lnTo>
                  <a:lnTo>
                    <a:pt x="3" y="589"/>
                  </a:lnTo>
                  <a:lnTo>
                    <a:pt x="1" y="582"/>
                  </a:lnTo>
                  <a:lnTo>
                    <a:pt x="0" y="574"/>
                  </a:lnTo>
                  <a:lnTo>
                    <a:pt x="0" y="566"/>
                  </a:lnTo>
                  <a:lnTo>
                    <a:pt x="1" y="559"/>
                  </a:lnTo>
                  <a:lnTo>
                    <a:pt x="86" y="56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2" name="Freeform 388">
              <a:extLst>
                <a:ext uri="{FF2B5EF4-FFF2-40B4-BE49-F238E27FC236}">
                  <a16:creationId xmlns:a16="http://schemas.microsoft.com/office/drawing/2014/main" id="{399CCC58-8E42-4B0E-9C62-9D851449E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" y="2570"/>
              <a:ext cx="18" cy="63"/>
            </a:xfrm>
            <a:custGeom>
              <a:avLst/>
              <a:gdLst>
                <a:gd name="T0" fmla="*/ 114 w 157"/>
                <a:gd name="T1" fmla="*/ 15 h 563"/>
                <a:gd name="T2" fmla="*/ 117 w 157"/>
                <a:gd name="T3" fmla="*/ 9 h 563"/>
                <a:gd name="T4" fmla="*/ 122 w 157"/>
                <a:gd name="T5" fmla="*/ 3 h 563"/>
                <a:gd name="T6" fmla="*/ 125 w 157"/>
                <a:gd name="T7" fmla="*/ 1 h 563"/>
                <a:gd name="T8" fmla="*/ 129 w 157"/>
                <a:gd name="T9" fmla="*/ 0 h 563"/>
                <a:gd name="T10" fmla="*/ 134 w 157"/>
                <a:gd name="T11" fmla="*/ 1 h 563"/>
                <a:gd name="T12" fmla="*/ 142 w 157"/>
                <a:gd name="T13" fmla="*/ 2 h 563"/>
                <a:gd name="T14" fmla="*/ 147 w 157"/>
                <a:gd name="T15" fmla="*/ 4 h 563"/>
                <a:gd name="T16" fmla="*/ 153 w 157"/>
                <a:gd name="T17" fmla="*/ 8 h 563"/>
                <a:gd name="T18" fmla="*/ 155 w 157"/>
                <a:gd name="T19" fmla="*/ 11 h 563"/>
                <a:gd name="T20" fmla="*/ 157 w 157"/>
                <a:gd name="T21" fmla="*/ 14 h 563"/>
                <a:gd name="T22" fmla="*/ 157 w 157"/>
                <a:gd name="T23" fmla="*/ 21 h 563"/>
                <a:gd name="T24" fmla="*/ 155 w 157"/>
                <a:gd name="T25" fmla="*/ 29 h 563"/>
                <a:gd name="T26" fmla="*/ 114 w 157"/>
                <a:gd name="T27" fmla="*/ 15 h 563"/>
                <a:gd name="T28" fmla="*/ 155 w 157"/>
                <a:gd name="T29" fmla="*/ 29 h 563"/>
                <a:gd name="T30" fmla="*/ 152 w 157"/>
                <a:gd name="T31" fmla="*/ 41 h 563"/>
                <a:gd name="T32" fmla="*/ 142 w 157"/>
                <a:gd name="T33" fmla="*/ 71 h 563"/>
                <a:gd name="T34" fmla="*/ 128 w 157"/>
                <a:gd name="T35" fmla="*/ 119 h 563"/>
                <a:gd name="T36" fmla="*/ 112 w 157"/>
                <a:gd name="T37" fmla="*/ 182 h 563"/>
                <a:gd name="T38" fmla="*/ 103 w 157"/>
                <a:gd name="T39" fmla="*/ 219 h 563"/>
                <a:gd name="T40" fmla="*/ 94 w 157"/>
                <a:gd name="T41" fmla="*/ 258 h 563"/>
                <a:gd name="T42" fmla="*/ 83 w 157"/>
                <a:gd name="T43" fmla="*/ 300 h 563"/>
                <a:gd name="T44" fmla="*/ 74 w 157"/>
                <a:gd name="T45" fmla="*/ 346 h 563"/>
                <a:gd name="T46" fmla="*/ 65 w 157"/>
                <a:gd name="T47" fmla="*/ 392 h 563"/>
                <a:gd name="T48" fmla="*/ 57 w 157"/>
                <a:gd name="T49" fmla="*/ 442 h 563"/>
                <a:gd name="T50" fmla="*/ 50 w 157"/>
                <a:gd name="T51" fmla="*/ 493 h 563"/>
                <a:gd name="T52" fmla="*/ 43 w 157"/>
                <a:gd name="T53" fmla="*/ 544 h 563"/>
                <a:gd name="T54" fmla="*/ 1 w 157"/>
                <a:gd name="T55" fmla="*/ 539 h 563"/>
                <a:gd name="T56" fmla="*/ 7 w 157"/>
                <a:gd name="T57" fmla="*/ 487 h 563"/>
                <a:gd name="T58" fmla="*/ 15 w 157"/>
                <a:gd name="T59" fmla="*/ 436 h 563"/>
                <a:gd name="T60" fmla="*/ 24 w 157"/>
                <a:gd name="T61" fmla="*/ 385 h 563"/>
                <a:gd name="T62" fmla="*/ 33 w 157"/>
                <a:gd name="T63" fmla="*/ 338 h 563"/>
                <a:gd name="T64" fmla="*/ 42 w 157"/>
                <a:gd name="T65" fmla="*/ 292 h 563"/>
                <a:gd name="T66" fmla="*/ 51 w 157"/>
                <a:gd name="T67" fmla="*/ 249 h 563"/>
                <a:gd name="T68" fmla="*/ 61 w 157"/>
                <a:gd name="T69" fmla="*/ 208 h 563"/>
                <a:gd name="T70" fmla="*/ 70 w 157"/>
                <a:gd name="T71" fmla="*/ 172 h 563"/>
                <a:gd name="T72" fmla="*/ 86 w 157"/>
                <a:gd name="T73" fmla="*/ 106 h 563"/>
                <a:gd name="T74" fmla="*/ 102 w 157"/>
                <a:gd name="T75" fmla="*/ 59 h 563"/>
                <a:gd name="T76" fmla="*/ 111 w 157"/>
                <a:gd name="T77" fmla="*/ 27 h 563"/>
                <a:gd name="T78" fmla="*/ 114 w 157"/>
                <a:gd name="T79" fmla="*/ 15 h 563"/>
                <a:gd name="T80" fmla="*/ 155 w 157"/>
                <a:gd name="T81" fmla="*/ 29 h 563"/>
                <a:gd name="T82" fmla="*/ 43 w 157"/>
                <a:gd name="T83" fmla="*/ 544 h 563"/>
                <a:gd name="T84" fmla="*/ 42 w 157"/>
                <a:gd name="T85" fmla="*/ 552 h 563"/>
                <a:gd name="T86" fmla="*/ 38 w 157"/>
                <a:gd name="T87" fmla="*/ 559 h 563"/>
                <a:gd name="T88" fmla="*/ 35 w 157"/>
                <a:gd name="T89" fmla="*/ 561 h 563"/>
                <a:gd name="T90" fmla="*/ 32 w 157"/>
                <a:gd name="T91" fmla="*/ 562 h 563"/>
                <a:gd name="T92" fmla="*/ 26 w 157"/>
                <a:gd name="T93" fmla="*/ 563 h 563"/>
                <a:gd name="T94" fmla="*/ 20 w 157"/>
                <a:gd name="T95" fmla="*/ 563 h 563"/>
                <a:gd name="T96" fmla="*/ 13 w 157"/>
                <a:gd name="T97" fmla="*/ 561 h 563"/>
                <a:gd name="T98" fmla="*/ 7 w 157"/>
                <a:gd name="T99" fmla="*/ 560 h 563"/>
                <a:gd name="T100" fmla="*/ 4 w 157"/>
                <a:gd name="T101" fmla="*/ 557 h 563"/>
                <a:gd name="T102" fmla="*/ 2 w 157"/>
                <a:gd name="T103" fmla="*/ 554 h 563"/>
                <a:gd name="T104" fmla="*/ 0 w 157"/>
                <a:gd name="T105" fmla="*/ 547 h 563"/>
                <a:gd name="T106" fmla="*/ 1 w 157"/>
                <a:gd name="T107" fmla="*/ 539 h 563"/>
                <a:gd name="T108" fmla="*/ 43 w 157"/>
                <a:gd name="T109" fmla="*/ 54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7" h="563">
                  <a:moveTo>
                    <a:pt x="114" y="15"/>
                  </a:moveTo>
                  <a:lnTo>
                    <a:pt x="117" y="9"/>
                  </a:lnTo>
                  <a:lnTo>
                    <a:pt x="122" y="3"/>
                  </a:lnTo>
                  <a:lnTo>
                    <a:pt x="125" y="1"/>
                  </a:lnTo>
                  <a:lnTo>
                    <a:pt x="129" y="0"/>
                  </a:lnTo>
                  <a:lnTo>
                    <a:pt x="134" y="1"/>
                  </a:lnTo>
                  <a:lnTo>
                    <a:pt x="142" y="2"/>
                  </a:lnTo>
                  <a:lnTo>
                    <a:pt x="147" y="4"/>
                  </a:lnTo>
                  <a:lnTo>
                    <a:pt x="153" y="8"/>
                  </a:lnTo>
                  <a:lnTo>
                    <a:pt x="155" y="11"/>
                  </a:lnTo>
                  <a:lnTo>
                    <a:pt x="157" y="14"/>
                  </a:lnTo>
                  <a:lnTo>
                    <a:pt x="157" y="21"/>
                  </a:lnTo>
                  <a:lnTo>
                    <a:pt x="155" y="29"/>
                  </a:lnTo>
                  <a:lnTo>
                    <a:pt x="114" y="15"/>
                  </a:lnTo>
                  <a:close/>
                  <a:moveTo>
                    <a:pt x="155" y="29"/>
                  </a:moveTo>
                  <a:lnTo>
                    <a:pt x="152" y="41"/>
                  </a:lnTo>
                  <a:lnTo>
                    <a:pt x="142" y="71"/>
                  </a:lnTo>
                  <a:lnTo>
                    <a:pt x="128" y="119"/>
                  </a:lnTo>
                  <a:lnTo>
                    <a:pt x="112" y="182"/>
                  </a:lnTo>
                  <a:lnTo>
                    <a:pt x="103" y="219"/>
                  </a:lnTo>
                  <a:lnTo>
                    <a:pt x="94" y="258"/>
                  </a:lnTo>
                  <a:lnTo>
                    <a:pt x="83" y="300"/>
                  </a:lnTo>
                  <a:lnTo>
                    <a:pt x="74" y="346"/>
                  </a:lnTo>
                  <a:lnTo>
                    <a:pt x="65" y="392"/>
                  </a:lnTo>
                  <a:lnTo>
                    <a:pt x="57" y="442"/>
                  </a:lnTo>
                  <a:lnTo>
                    <a:pt x="50" y="493"/>
                  </a:lnTo>
                  <a:lnTo>
                    <a:pt x="43" y="544"/>
                  </a:lnTo>
                  <a:lnTo>
                    <a:pt x="1" y="539"/>
                  </a:lnTo>
                  <a:lnTo>
                    <a:pt x="7" y="487"/>
                  </a:lnTo>
                  <a:lnTo>
                    <a:pt x="15" y="436"/>
                  </a:lnTo>
                  <a:lnTo>
                    <a:pt x="24" y="385"/>
                  </a:lnTo>
                  <a:lnTo>
                    <a:pt x="33" y="338"/>
                  </a:lnTo>
                  <a:lnTo>
                    <a:pt x="42" y="292"/>
                  </a:lnTo>
                  <a:lnTo>
                    <a:pt x="51" y="249"/>
                  </a:lnTo>
                  <a:lnTo>
                    <a:pt x="61" y="208"/>
                  </a:lnTo>
                  <a:lnTo>
                    <a:pt x="70" y="172"/>
                  </a:lnTo>
                  <a:lnTo>
                    <a:pt x="86" y="106"/>
                  </a:lnTo>
                  <a:lnTo>
                    <a:pt x="102" y="59"/>
                  </a:lnTo>
                  <a:lnTo>
                    <a:pt x="111" y="27"/>
                  </a:lnTo>
                  <a:lnTo>
                    <a:pt x="114" y="15"/>
                  </a:lnTo>
                  <a:lnTo>
                    <a:pt x="155" y="29"/>
                  </a:lnTo>
                  <a:close/>
                  <a:moveTo>
                    <a:pt x="43" y="544"/>
                  </a:moveTo>
                  <a:lnTo>
                    <a:pt x="42" y="552"/>
                  </a:lnTo>
                  <a:lnTo>
                    <a:pt x="38" y="559"/>
                  </a:lnTo>
                  <a:lnTo>
                    <a:pt x="35" y="561"/>
                  </a:lnTo>
                  <a:lnTo>
                    <a:pt x="32" y="562"/>
                  </a:lnTo>
                  <a:lnTo>
                    <a:pt x="26" y="563"/>
                  </a:lnTo>
                  <a:lnTo>
                    <a:pt x="20" y="563"/>
                  </a:lnTo>
                  <a:lnTo>
                    <a:pt x="13" y="561"/>
                  </a:lnTo>
                  <a:lnTo>
                    <a:pt x="7" y="560"/>
                  </a:lnTo>
                  <a:lnTo>
                    <a:pt x="4" y="557"/>
                  </a:lnTo>
                  <a:lnTo>
                    <a:pt x="2" y="554"/>
                  </a:lnTo>
                  <a:lnTo>
                    <a:pt x="0" y="547"/>
                  </a:lnTo>
                  <a:lnTo>
                    <a:pt x="1" y="539"/>
                  </a:lnTo>
                  <a:lnTo>
                    <a:pt x="43" y="54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3" name="Freeform 389">
              <a:extLst>
                <a:ext uri="{FF2B5EF4-FFF2-40B4-BE49-F238E27FC236}">
                  <a16:creationId xmlns:a16="http://schemas.microsoft.com/office/drawing/2014/main" id="{0D370173-F503-48E0-99E5-BA039325A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" y="2585"/>
              <a:ext cx="55" cy="48"/>
            </a:xfrm>
            <a:custGeom>
              <a:avLst/>
              <a:gdLst>
                <a:gd name="T0" fmla="*/ 11 w 500"/>
                <a:gd name="T1" fmla="*/ 72 h 434"/>
                <a:gd name="T2" fmla="*/ 2 w 500"/>
                <a:gd name="T3" fmla="*/ 60 h 434"/>
                <a:gd name="T4" fmla="*/ 0 w 500"/>
                <a:gd name="T5" fmla="*/ 50 h 434"/>
                <a:gd name="T6" fmla="*/ 1 w 500"/>
                <a:gd name="T7" fmla="*/ 42 h 434"/>
                <a:gd name="T8" fmla="*/ 5 w 500"/>
                <a:gd name="T9" fmla="*/ 33 h 434"/>
                <a:gd name="T10" fmla="*/ 12 w 500"/>
                <a:gd name="T11" fmla="*/ 23 h 434"/>
                <a:gd name="T12" fmla="*/ 28 w 500"/>
                <a:gd name="T13" fmla="*/ 9 h 434"/>
                <a:gd name="T14" fmla="*/ 41 w 500"/>
                <a:gd name="T15" fmla="*/ 1 h 434"/>
                <a:gd name="T16" fmla="*/ 49 w 500"/>
                <a:gd name="T17" fmla="*/ 0 h 434"/>
                <a:gd name="T18" fmla="*/ 59 w 500"/>
                <a:gd name="T19" fmla="*/ 3 h 434"/>
                <a:gd name="T20" fmla="*/ 71 w 500"/>
                <a:gd name="T21" fmla="*/ 12 h 434"/>
                <a:gd name="T22" fmla="*/ 17 w 500"/>
                <a:gd name="T23" fmla="*/ 78 h 434"/>
                <a:gd name="T24" fmla="*/ 87 w 500"/>
                <a:gd name="T25" fmla="*/ 25 h 434"/>
                <a:gd name="T26" fmla="*/ 145 w 500"/>
                <a:gd name="T27" fmla="*/ 81 h 434"/>
                <a:gd name="T28" fmla="*/ 253 w 500"/>
                <a:gd name="T29" fmla="*/ 177 h 434"/>
                <a:gd name="T30" fmla="*/ 358 w 500"/>
                <a:gd name="T31" fmla="*/ 263 h 434"/>
                <a:gd name="T32" fmla="*/ 436 w 500"/>
                <a:gd name="T33" fmla="*/ 322 h 434"/>
                <a:gd name="T34" fmla="*/ 428 w 500"/>
                <a:gd name="T35" fmla="*/ 421 h 434"/>
                <a:gd name="T36" fmla="*/ 345 w 500"/>
                <a:gd name="T37" fmla="*/ 361 h 434"/>
                <a:gd name="T38" fmla="*/ 268 w 500"/>
                <a:gd name="T39" fmla="*/ 300 h 434"/>
                <a:gd name="T40" fmla="*/ 138 w 500"/>
                <a:gd name="T41" fmla="*/ 191 h 434"/>
                <a:gd name="T42" fmla="*/ 49 w 500"/>
                <a:gd name="T43" fmla="*/ 110 h 434"/>
                <a:gd name="T44" fmla="*/ 17 w 500"/>
                <a:gd name="T45" fmla="*/ 78 h 434"/>
                <a:gd name="T46" fmla="*/ 478 w 500"/>
                <a:gd name="T47" fmla="*/ 350 h 434"/>
                <a:gd name="T48" fmla="*/ 490 w 500"/>
                <a:gd name="T49" fmla="*/ 361 h 434"/>
                <a:gd name="T50" fmla="*/ 499 w 500"/>
                <a:gd name="T51" fmla="*/ 373 h 434"/>
                <a:gd name="T52" fmla="*/ 500 w 500"/>
                <a:gd name="T53" fmla="*/ 380 h 434"/>
                <a:gd name="T54" fmla="*/ 500 w 500"/>
                <a:gd name="T55" fmla="*/ 388 h 434"/>
                <a:gd name="T56" fmla="*/ 496 w 500"/>
                <a:gd name="T57" fmla="*/ 399 h 434"/>
                <a:gd name="T58" fmla="*/ 489 w 500"/>
                <a:gd name="T59" fmla="*/ 410 h 434"/>
                <a:gd name="T60" fmla="*/ 480 w 500"/>
                <a:gd name="T61" fmla="*/ 421 h 434"/>
                <a:gd name="T62" fmla="*/ 471 w 500"/>
                <a:gd name="T63" fmla="*/ 429 h 434"/>
                <a:gd name="T64" fmla="*/ 464 w 500"/>
                <a:gd name="T65" fmla="*/ 432 h 434"/>
                <a:gd name="T66" fmla="*/ 456 w 500"/>
                <a:gd name="T67" fmla="*/ 434 h 434"/>
                <a:gd name="T68" fmla="*/ 442 w 500"/>
                <a:gd name="T69" fmla="*/ 429 h 434"/>
                <a:gd name="T70" fmla="*/ 428 w 500"/>
                <a:gd name="T71" fmla="*/ 42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0" h="434">
                  <a:moveTo>
                    <a:pt x="17" y="78"/>
                  </a:moveTo>
                  <a:lnTo>
                    <a:pt x="11" y="72"/>
                  </a:lnTo>
                  <a:lnTo>
                    <a:pt x="7" y="67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5" y="33"/>
                  </a:lnTo>
                  <a:lnTo>
                    <a:pt x="8" y="28"/>
                  </a:lnTo>
                  <a:lnTo>
                    <a:pt x="12" y="23"/>
                  </a:lnTo>
                  <a:lnTo>
                    <a:pt x="17" y="18"/>
                  </a:lnTo>
                  <a:lnTo>
                    <a:pt x="28" y="9"/>
                  </a:lnTo>
                  <a:lnTo>
                    <a:pt x="37" y="3"/>
                  </a:lnTo>
                  <a:lnTo>
                    <a:pt x="41" y="1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2" y="1"/>
                  </a:lnTo>
                  <a:lnTo>
                    <a:pt x="59" y="3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17" y="78"/>
                  </a:lnTo>
                  <a:close/>
                  <a:moveTo>
                    <a:pt x="77" y="18"/>
                  </a:moveTo>
                  <a:lnTo>
                    <a:pt x="87" y="25"/>
                  </a:lnTo>
                  <a:lnTo>
                    <a:pt x="109" y="48"/>
                  </a:lnTo>
                  <a:lnTo>
                    <a:pt x="145" y="81"/>
                  </a:lnTo>
                  <a:lnTo>
                    <a:pt x="195" y="126"/>
                  </a:lnTo>
                  <a:lnTo>
                    <a:pt x="253" y="177"/>
                  </a:lnTo>
                  <a:lnTo>
                    <a:pt x="322" y="233"/>
                  </a:lnTo>
                  <a:lnTo>
                    <a:pt x="358" y="263"/>
                  </a:lnTo>
                  <a:lnTo>
                    <a:pt x="397" y="292"/>
                  </a:lnTo>
                  <a:lnTo>
                    <a:pt x="436" y="322"/>
                  </a:lnTo>
                  <a:lnTo>
                    <a:pt x="478" y="350"/>
                  </a:lnTo>
                  <a:lnTo>
                    <a:pt x="428" y="421"/>
                  </a:lnTo>
                  <a:lnTo>
                    <a:pt x="387" y="391"/>
                  </a:lnTo>
                  <a:lnTo>
                    <a:pt x="345" y="361"/>
                  </a:lnTo>
                  <a:lnTo>
                    <a:pt x="306" y="330"/>
                  </a:lnTo>
                  <a:lnTo>
                    <a:pt x="268" y="300"/>
                  </a:lnTo>
                  <a:lnTo>
                    <a:pt x="199" y="243"/>
                  </a:lnTo>
                  <a:lnTo>
                    <a:pt x="138" y="191"/>
                  </a:lnTo>
                  <a:lnTo>
                    <a:pt x="88" y="144"/>
                  </a:lnTo>
                  <a:lnTo>
                    <a:pt x="49" y="110"/>
                  </a:lnTo>
                  <a:lnTo>
                    <a:pt x="26" y="86"/>
                  </a:lnTo>
                  <a:lnTo>
                    <a:pt x="17" y="78"/>
                  </a:lnTo>
                  <a:lnTo>
                    <a:pt x="77" y="18"/>
                  </a:lnTo>
                  <a:close/>
                  <a:moveTo>
                    <a:pt x="478" y="350"/>
                  </a:moveTo>
                  <a:lnTo>
                    <a:pt x="485" y="356"/>
                  </a:lnTo>
                  <a:lnTo>
                    <a:pt x="490" y="361"/>
                  </a:lnTo>
                  <a:lnTo>
                    <a:pt x="496" y="367"/>
                  </a:lnTo>
                  <a:lnTo>
                    <a:pt x="499" y="373"/>
                  </a:lnTo>
                  <a:lnTo>
                    <a:pt x="500" y="376"/>
                  </a:lnTo>
                  <a:lnTo>
                    <a:pt x="500" y="380"/>
                  </a:lnTo>
                  <a:lnTo>
                    <a:pt x="500" y="384"/>
                  </a:lnTo>
                  <a:lnTo>
                    <a:pt x="500" y="388"/>
                  </a:lnTo>
                  <a:lnTo>
                    <a:pt x="498" y="394"/>
                  </a:lnTo>
                  <a:lnTo>
                    <a:pt x="496" y="399"/>
                  </a:lnTo>
                  <a:lnTo>
                    <a:pt x="492" y="405"/>
                  </a:lnTo>
                  <a:lnTo>
                    <a:pt x="489" y="410"/>
                  </a:lnTo>
                  <a:lnTo>
                    <a:pt x="484" y="417"/>
                  </a:lnTo>
                  <a:lnTo>
                    <a:pt x="480" y="421"/>
                  </a:lnTo>
                  <a:lnTo>
                    <a:pt x="476" y="426"/>
                  </a:lnTo>
                  <a:lnTo>
                    <a:pt x="471" y="429"/>
                  </a:lnTo>
                  <a:lnTo>
                    <a:pt x="468" y="431"/>
                  </a:lnTo>
                  <a:lnTo>
                    <a:pt x="464" y="432"/>
                  </a:lnTo>
                  <a:lnTo>
                    <a:pt x="460" y="434"/>
                  </a:lnTo>
                  <a:lnTo>
                    <a:pt x="456" y="434"/>
                  </a:lnTo>
                  <a:lnTo>
                    <a:pt x="448" y="432"/>
                  </a:lnTo>
                  <a:lnTo>
                    <a:pt x="442" y="429"/>
                  </a:lnTo>
                  <a:lnTo>
                    <a:pt x="435" y="426"/>
                  </a:lnTo>
                  <a:lnTo>
                    <a:pt x="428" y="421"/>
                  </a:lnTo>
                  <a:lnTo>
                    <a:pt x="478" y="35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4" name="Freeform 390">
              <a:extLst>
                <a:ext uri="{FF2B5EF4-FFF2-40B4-BE49-F238E27FC236}">
                  <a16:creationId xmlns:a16="http://schemas.microsoft.com/office/drawing/2014/main" id="{69E4C7C7-2745-47D3-B659-B986146207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" y="2588"/>
              <a:ext cx="51" cy="42"/>
            </a:xfrm>
            <a:custGeom>
              <a:avLst/>
              <a:gdLst>
                <a:gd name="T0" fmla="*/ 9 w 454"/>
                <a:gd name="T1" fmla="*/ 38 h 386"/>
                <a:gd name="T2" fmla="*/ 4 w 454"/>
                <a:gd name="T3" fmla="*/ 33 h 386"/>
                <a:gd name="T4" fmla="*/ 0 w 454"/>
                <a:gd name="T5" fmla="*/ 26 h 386"/>
                <a:gd name="T6" fmla="*/ 0 w 454"/>
                <a:gd name="T7" fmla="*/ 23 h 386"/>
                <a:gd name="T8" fmla="*/ 2 w 454"/>
                <a:gd name="T9" fmla="*/ 18 h 386"/>
                <a:gd name="T10" fmla="*/ 5 w 454"/>
                <a:gd name="T11" fmla="*/ 14 h 386"/>
                <a:gd name="T12" fmla="*/ 9 w 454"/>
                <a:gd name="T13" fmla="*/ 8 h 386"/>
                <a:gd name="T14" fmla="*/ 15 w 454"/>
                <a:gd name="T15" fmla="*/ 4 h 386"/>
                <a:gd name="T16" fmla="*/ 19 w 454"/>
                <a:gd name="T17" fmla="*/ 1 h 386"/>
                <a:gd name="T18" fmla="*/ 24 w 454"/>
                <a:gd name="T19" fmla="*/ 0 h 386"/>
                <a:gd name="T20" fmla="*/ 27 w 454"/>
                <a:gd name="T21" fmla="*/ 0 h 386"/>
                <a:gd name="T22" fmla="*/ 34 w 454"/>
                <a:gd name="T23" fmla="*/ 4 h 386"/>
                <a:gd name="T24" fmla="*/ 39 w 454"/>
                <a:gd name="T25" fmla="*/ 8 h 386"/>
                <a:gd name="T26" fmla="*/ 9 w 454"/>
                <a:gd name="T27" fmla="*/ 38 h 386"/>
                <a:gd name="T28" fmla="*/ 39 w 454"/>
                <a:gd name="T29" fmla="*/ 8 h 386"/>
                <a:gd name="T30" fmla="*/ 47 w 454"/>
                <a:gd name="T31" fmla="*/ 17 h 386"/>
                <a:gd name="T32" fmla="*/ 71 w 454"/>
                <a:gd name="T33" fmla="*/ 39 h 386"/>
                <a:gd name="T34" fmla="*/ 108 w 454"/>
                <a:gd name="T35" fmla="*/ 74 h 386"/>
                <a:gd name="T36" fmla="*/ 158 w 454"/>
                <a:gd name="T37" fmla="*/ 118 h 386"/>
                <a:gd name="T38" fmla="*/ 217 w 454"/>
                <a:gd name="T39" fmla="*/ 170 h 386"/>
                <a:gd name="T40" fmla="*/ 285 w 454"/>
                <a:gd name="T41" fmla="*/ 226 h 386"/>
                <a:gd name="T42" fmla="*/ 322 w 454"/>
                <a:gd name="T43" fmla="*/ 255 h 386"/>
                <a:gd name="T44" fmla="*/ 361 w 454"/>
                <a:gd name="T45" fmla="*/ 285 h 386"/>
                <a:gd name="T46" fmla="*/ 401 w 454"/>
                <a:gd name="T47" fmla="*/ 314 h 386"/>
                <a:gd name="T48" fmla="*/ 443 w 454"/>
                <a:gd name="T49" fmla="*/ 345 h 386"/>
                <a:gd name="T50" fmla="*/ 417 w 454"/>
                <a:gd name="T51" fmla="*/ 380 h 386"/>
                <a:gd name="T52" fmla="*/ 376 w 454"/>
                <a:gd name="T53" fmla="*/ 350 h 386"/>
                <a:gd name="T54" fmla="*/ 334 w 454"/>
                <a:gd name="T55" fmla="*/ 320 h 386"/>
                <a:gd name="T56" fmla="*/ 295 w 454"/>
                <a:gd name="T57" fmla="*/ 290 h 386"/>
                <a:gd name="T58" fmla="*/ 259 w 454"/>
                <a:gd name="T59" fmla="*/ 260 h 386"/>
                <a:gd name="T60" fmla="*/ 189 w 454"/>
                <a:gd name="T61" fmla="*/ 202 h 386"/>
                <a:gd name="T62" fmla="*/ 128 w 454"/>
                <a:gd name="T63" fmla="*/ 150 h 386"/>
                <a:gd name="T64" fmla="*/ 79 w 454"/>
                <a:gd name="T65" fmla="*/ 105 h 386"/>
                <a:gd name="T66" fmla="*/ 42 w 454"/>
                <a:gd name="T67" fmla="*/ 70 h 386"/>
                <a:gd name="T68" fmla="*/ 17 w 454"/>
                <a:gd name="T69" fmla="*/ 47 h 386"/>
                <a:gd name="T70" fmla="*/ 9 w 454"/>
                <a:gd name="T71" fmla="*/ 38 h 386"/>
                <a:gd name="T72" fmla="*/ 39 w 454"/>
                <a:gd name="T73" fmla="*/ 8 h 386"/>
                <a:gd name="T74" fmla="*/ 443 w 454"/>
                <a:gd name="T75" fmla="*/ 345 h 386"/>
                <a:gd name="T76" fmla="*/ 449 w 454"/>
                <a:gd name="T77" fmla="*/ 350 h 386"/>
                <a:gd name="T78" fmla="*/ 454 w 454"/>
                <a:gd name="T79" fmla="*/ 355 h 386"/>
                <a:gd name="T80" fmla="*/ 454 w 454"/>
                <a:gd name="T81" fmla="*/ 360 h 386"/>
                <a:gd name="T82" fmla="*/ 454 w 454"/>
                <a:gd name="T83" fmla="*/ 363 h 386"/>
                <a:gd name="T84" fmla="*/ 452 w 454"/>
                <a:gd name="T85" fmla="*/ 368 h 386"/>
                <a:gd name="T86" fmla="*/ 448 w 454"/>
                <a:gd name="T87" fmla="*/ 374 h 386"/>
                <a:gd name="T88" fmla="*/ 444 w 454"/>
                <a:gd name="T89" fmla="*/ 380 h 386"/>
                <a:gd name="T90" fmla="*/ 439 w 454"/>
                <a:gd name="T91" fmla="*/ 384 h 386"/>
                <a:gd name="T92" fmla="*/ 436 w 454"/>
                <a:gd name="T93" fmla="*/ 385 h 386"/>
                <a:gd name="T94" fmla="*/ 432 w 454"/>
                <a:gd name="T95" fmla="*/ 386 h 386"/>
                <a:gd name="T96" fmla="*/ 424 w 454"/>
                <a:gd name="T97" fmla="*/ 384 h 386"/>
                <a:gd name="T98" fmla="*/ 417 w 454"/>
                <a:gd name="T99" fmla="*/ 380 h 386"/>
                <a:gd name="T100" fmla="*/ 443 w 454"/>
                <a:gd name="T101" fmla="*/ 34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4" h="386">
                  <a:moveTo>
                    <a:pt x="9" y="38"/>
                  </a:moveTo>
                  <a:lnTo>
                    <a:pt x="4" y="33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5" y="14"/>
                  </a:lnTo>
                  <a:lnTo>
                    <a:pt x="9" y="8"/>
                  </a:lnTo>
                  <a:lnTo>
                    <a:pt x="15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4" y="4"/>
                  </a:lnTo>
                  <a:lnTo>
                    <a:pt x="39" y="8"/>
                  </a:lnTo>
                  <a:lnTo>
                    <a:pt x="9" y="38"/>
                  </a:lnTo>
                  <a:close/>
                  <a:moveTo>
                    <a:pt x="39" y="8"/>
                  </a:moveTo>
                  <a:lnTo>
                    <a:pt x="47" y="17"/>
                  </a:lnTo>
                  <a:lnTo>
                    <a:pt x="71" y="39"/>
                  </a:lnTo>
                  <a:lnTo>
                    <a:pt x="108" y="74"/>
                  </a:lnTo>
                  <a:lnTo>
                    <a:pt x="158" y="118"/>
                  </a:lnTo>
                  <a:lnTo>
                    <a:pt x="217" y="170"/>
                  </a:lnTo>
                  <a:lnTo>
                    <a:pt x="285" y="226"/>
                  </a:lnTo>
                  <a:lnTo>
                    <a:pt x="322" y="255"/>
                  </a:lnTo>
                  <a:lnTo>
                    <a:pt x="361" y="285"/>
                  </a:lnTo>
                  <a:lnTo>
                    <a:pt x="401" y="314"/>
                  </a:lnTo>
                  <a:lnTo>
                    <a:pt x="443" y="345"/>
                  </a:lnTo>
                  <a:lnTo>
                    <a:pt x="417" y="380"/>
                  </a:lnTo>
                  <a:lnTo>
                    <a:pt x="376" y="350"/>
                  </a:lnTo>
                  <a:lnTo>
                    <a:pt x="334" y="320"/>
                  </a:lnTo>
                  <a:lnTo>
                    <a:pt x="295" y="290"/>
                  </a:lnTo>
                  <a:lnTo>
                    <a:pt x="259" y="260"/>
                  </a:lnTo>
                  <a:lnTo>
                    <a:pt x="189" y="202"/>
                  </a:lnTo>
                  <a:lnTo>
                    <a:pt x="128" y="150"/>
                  </a:lnTo>
                  <a:lnTo>
                    <a:pt x="79" y="105"/>
                  </a:lnTo>
                  <a:lnTo>
                    <a:pt x="42" y="70"/>
                  </a:lnTo>
                  <a:lnTo>
                    <a:pt x="17" y="47"/>
                  </a:lnTo>
                  <a:lnTo>
                    <a:pt x="9" y="38"/>
                  </a:lnTo>
                  <a:lnTo>
                    <a:pt x="39" y="8"/>
                  </a:lnTo>
                  <a:close/>
                  <a:moveTo>
                    <a:pt x="443" y="345"/>
                  </a:moveTo>
                  <a:lnTo>
                    <a:pt x="449" y="350"/>
                  </a:lnTo>
                  <a:lnTo>
                    <a:pt x="454" y="355"/>
                  </a:lnTo>
                  <a:lnTo>
                    <a:pt x="454" y="360"/>
                  </a:lnTo>
                  <a:lnTo>
                    <a:pt x="454" y="363"/>
                  </a:lnTo>
                  <a:lnTo>
                    <a:pt x="452" y="368"/>
                  </a:lnTo>
                  <a:lnTo>
                    <a:pt x="448" y="374"/>
                  </a:lnTo>
                  <a:lnTo>
                    <a:pt x="444" y="380"/>
                  </a:lnTo>
                  <a:lnTo>
                    <a:pt x="439" y="384"/>
                  </a:lnTo>
                  <a:lnTo>
                    <a:pt x="436" y="385"/>
                  </a:lnTo>
                  <a:lnTo>
                    <a:pt x="432" y="386"/>
                  </a:lnTo>
                  <a:lnTo>
                    <a:pt x="424" y="384"/>
                  </a:lnTo>
                  <a:lnTo>
                    <a:pt x="417" y="380"/>
                  </a:lnTo>
                  <a:lnTo>
                    <a:pt x="443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5" name="Freeform 391">
              <a:extLst>
                <a:ext uri="{FF2B5EF4-FFF2-40B4-BE49-F238E27FC236}">
                  <a16:creationId xmlns:a16="http://schemas.microsoft.com/office/drawing/2014/main" id="{4877265E-4CB2-4583-A76E-04BB70DED6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" y="2441"/>
              <a:ext cx="56" cy="48"/>
            </a:xfrm>
            <a:custGeom>
              <a:avLst/>
              <a:gdLst>
                <a:gd name="T0" fmla="*/ 11 w 501"/>
                <a:gd name="T1" fmla="*/ 73 h 434"/>
                <a:gd name="T2" fmla="*/ 2 w 501"/>
                <a:gd name="T3" fmla="*/ 61 h 434"/>
                <a:gd name="T4" fmla="*/ 0 w 501"/>
                <a:gd name="T5" fmla="*/ 51 h 434"/>
                <a:gd name="T6" fmla="*/ 1 w 501"/>
                <a:gd name="T7" fmla="*/ 43 h 434"/>
                <a:gd name="T8" fmla="*/ 4 w 501"/>
                <a:gd name="T9" fmla="*/ 33 h 434"/>
                <a:gd name="T10" fmla="*/ 12 w 501"/>
                <a:gd name="T11" fmla="*/ 23 h 434"/>
                <a:gd name="T12" fmla="*/ 28 w 501"/>
                <a:gd name="T13" fmla="*/ 8 h 434"/>
                <a:gd name="T14" fmla="*/ 42 w 501"/>
                <a:gd name="T15" fmla="*/ 1 h 434"/>
                <a:gd name="T16" fmla="*/ 49 w 501"/>
                <a:gd name="T17" fmla="*/ 0 h 434"/>
                <a:gd name="T18" fmla="*/ 59 w 501"/>
                <a:gd name="T19" fmla="*/ 3 h 434"/>
                <a:gd name="T20" fmla="*/ 72 w 501"/>
                <a:gd name="T21" fmla="*/ 12 h 434"/>
                <a:gd name="T22" fmla="*/ 16 w 501"/>
                <a:gd name="T23" fmla="*/ 78 h 434"/>
                <a:gd name="T24" fmla="*/ 86 w 501"/>
                <a:gd name="T25" fmla="*/ 25 h 434"/>
                <a:gd name="T26" fmla="*/ 146 w 501"/>
                <a:gd name="T27" fmla="*/ 83 h 434"/>
                <a:gd name="T28" fmla="*/ 254 w 501"/>
                <a:gd name="T29" fmla="*/ 177 h 434"/>
                <a:gd name="T30" fmla="*/ 359 w 501"/>
                <a:gd name="T31" fmla="*/ 262 h 434"/>
                <a:gd name="T32" fmla="*/ 436 w 501"/>
                <a:gd name="T33" fmla="*/ 322 h 434"/>
                <a:gd name="T34" fmla="*/ 429 w 501"/>
                <a:gd name="T35" fmla="*/ 422 h 434"/>
                <a:gd name="T36" fmla="*/ 346 w 501"/>
                <a:gd name="T37" fmla="*/ 361 h 434"/>
                <a:gd name="T38" fmla="*/ 268 w 501"/>
                <a:gd name="T39" fmla="*/ 300 h 434"/>
                <a:gd name="T40" fmla="*/ 138 w 501"/>
                <a:gd name="T41" fmla="*/ 190 h 434"/>
                <a:gd name="T42" fmla="*/ 49 w 501"/>
                <a:gd name="T43" fmla="*/ 109 h 434"/>
                <a:gd name="T44" fmla="*/ 16 w 501"/>
                <a:gd name="T45" fmla="*/ 78 h 434"/>
                <a:gd name="T46" fmla="*/ 478 w 501"/>
                <a:gd name="T47" fmla="*/ 351 h 434"/>
                <a:gd name="T48" fmla="*/ 491 w 501"/>
                <a:gd name="T49" fmla="*/ 361 h 434"/>
                <a:gd name="T50" fmla="*/ 500 w 501"/>
                <a:gd name="T51" fmla="*/ 372 h 434"/>
                <a:gd name="T52" fmla="*/ 501 w 501"/>
                <a:gd name="T53" fmla="*/ 380 h 434"/>
                <a:gd name="T54" fmla="*/ 501 w 501"/>
                <a:gd name="T55" fmla="*/ 389 h 434"/>
                <a:gd name="T56" fmla="*/ 496 w 501"/>
                <a:gd name="T57" fmla="*/ 400 h 434"/>
                <a:gd name="T58" fmla="*/ 490 w 501"/>
                <a:gd name="T59" fmla="*/ 412 h 434"/>
                <a:gd name="T60" fmla="*/ 480 w 501"/>
                <a:gd name="T61" fmla="*/ 422 h 434"/>
                <a:gd name="T62" fmla="*/ 471 w 501"/>
                <a:gd name="T63" fmla="*/ 430 h 434"/>
                <a:gd name="T64" fmla="*/ 463 w 501"/>
                <a:gd name="T65" fmla="*/ 433 h 434"/>
                <a:gd name="T66" fmla="*/ 455 w 501"/>
                <a:gd name="T67" fmla="*/ 434 h 434"/>
                <a:gd name="T68" fmla="*/ 442 w 501"/>
                <a:gd name="T69" fmla="*/ 431 h 434"/>
                <a:gd name="T70" fmla="*/ 429 w 501"/>
                <a:gd name="T71" fmla="*/ 42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4">
                  <a:moveTo>
                    <a:pt x="16" y="78"/>
                  </a:moveTo>
                  <a:lnTo>
                    <a:pt x="11" y="73"/>
                  </a:lnTo>
                  <a:lnTo>
                    <a:pt x="6" y="67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3"/>
                  </a:lnTo>
                  <a:lnTo>
                    <a:pt x="2" y="38"/>
                  </a:lnTo>
                  <a:lnTo>
                    <a:pt x="4" y="33"/>
                  </a:lnTo>
                  <a:lnTo>
                    <a:pt x="7" y="28"/>
                  </a:lnTo>
                  <a:lnTo>
                    <a:pt x="12" y="23"/>
                  </a:lnTo>
                  <a:lnTo>
                    <a:pt x="16" y="17"/>
                  </a:lnTo>
                  <a:lnTo>
                    <a:pt x="28" y="8"/>
                  </a:lnTo>
                  <a:lnTo>
                    <a:pt x="37" y="3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9" y="3"/>
                  </a:lnTo>
                  <a:lnTo>
                    <a:pt x="66" y="7"/>
                  </a:lnTo>
                  <a:lnTo>
                    <a:pt x="72" y="12"/>
                  </a:lnTo>
                  <a:lnTo>
                    <a:pt x="77" y="17"/>
                  </a:lnTo>
                  <a:lnTo>
                    <a:pt x="16" y="78"/>
                  </a:lnTo>
                  <a:close/>
                  <a:moveTo>
                    <a:pt x="77" y="17"/>
                  </a:moveTo>
                  <a:lnTo>
                    <a:pt x="86" y="25"/>
                  </a:lnTo>
                  <a:lnTo>
                    <a:pt x="108" y="48"/>
                  </a:lnTo>
                  <a:lnTo>
                    <a:pt x="146" y="83"/>
                  </a:lnTo>
                  <a:lnTo>
                    <a:pt x="194" y="127"/>
                  </a:lnTo>
                  <a:lnTo>
                    <a:pt x="254" y="177"/>
                  </a:lnTo>
                  <a:lnTo>
                    <a:pt x="322" y="234"/>
                  </a:lnTo>
                  <a:lnTo>
                    <a:pt x="359" y="262"/>
                  </a:lnTo>
                  <a:lnTo>
                    <a:pt x="398" y="292"/>
                  </a:lnTo>
                  <a:lnTo>
                    <a:pt x="436" y="322"/>
                  </a:lnTo>
                  <a:lnTo>
                    <a:pt x="478" y="351"/>
                  </a:lnTo>
                  <a:lnTo>
                    <a:pt x="429" y="422"/>
                  </a:lnTo>
                  <a:lnTo>
                    <a:pt x="387" y="391"/>
                  </a:lnTo>
                  <a:lnTo>
                    <a:pt x="346" y="361"/>
                  </a:lnTo>
                  <a:lnTo>
                    <a:pt x="307" y="331"/>
                  </a:lnTo>
                  <a:lnTo>
                    <a:pt x="268" y="300"/>
                  </a:lnTo>
                  <a:lnTo>
                    <a:pt x="198" y="244"/>
                  </a:lnTo>
                  <a:lnTo>
                    <a:pt x="138" y="190"/>
                  </a:lnTo>
                  <a:lnTo>
                    <a:pt x="87" y="146"/>
                  </a:lnTo>
                  <a:lnTo>
                    <a:pt x="49" y="109"/>
                  </a:lnTo>
                  <a:lnTo>
                    <a:pt x="26" y="87"/>
                  </a:lnTo>
                  <a:lnTo>
                    <a:pt x="16" y="78"/>
                  </a:lnTo>
                  <a:lnTo>
                    <a:pt x="77" y="17"/>
                  </a:lnTo>
                  <a:close/>
                  <a:moveTo>
                    <a:pt x="478" y="351"/>
                  </a:moveTo>
                  <a:lnTo>
                    <a:pt x="484" y="356"/>
                  </a:lnTo>
                  <a:lnTo>
                    <a:pt x="491" y="361"/>
                  </a:lnTo>
                  <a:lnTo>
                    <a:pt x="496" y="367"/>
                  </a:lnTo>
                  <a:lnTo>
                    <a:pt x="500" y="372"/>
                  </a:lnTo>
                  <a:lnTo>
                    <a:pt x="501" y="375"/>
                  </a:lnTo>
                  <a:lnTo>
                    <a:pt x="501" y="380"/>
                  </a:lnTo>
                  <a:lnTo>
                    <a:pt x="501" y="384"/>
                  </a:lnTo>
                  <a:lnTo>
                    <a:pt x="501" y="389"/>
                  </a:lnTo>
                  <a:lnTo>
                    <a:pt x="499" y="393"/>
                  </a:lnTo>
                  <a:lnTo>
                    <a:pt x="496" y="400"/>
                  </a:lnTo>
                  <a:lnTo>
                    <a:pt x="493" y="405"/>
                  </a:lnTo>
                  <a:lnTo>
                    <a:pt x="490" y="412"/>
                  </a:lnTo>
                  <a:lnTo>
                    <a:pt x="483" y="418"/>
                  </a:lnTo>
                  <a:lnTo>
                    <a:pt x="480" y="422"/>
                  </a:lnTo>
                  <a:lnTo>
                    <a:pt x="475" y="426"/>
                  </a:lnTo>
                  <a:lnTo>
                    <a:pt x="471" y="430"/>
                  </a:lnTo>
                  <a:lnTo>
                    <a:pt x="468" y="432"/>
                  </a:lnTo>
                  <a:lnTo>
                    <a:pt x="463" y="433"/>
                  </a:lnTo>
                  <a:lnTo>
                    <a:pt x="460" y="434"/>
                  </a:lnTo>
                  <a:lnTo>
                    <a:pt x="455" y="434"/>
                  </a:lnTo>
                  <a:lnTo>
                    <a:pt x="449" y="433"/>
                  </a:lnTo>
                  <a:lnTo>
                    <a:pt x="442" y="431"/>
                  </a:lnTo>
                  <a:lnTo>
                    <a:pt x="435" y="426"/>
                  </a:lnTo>
                  <a:lnTo>
                    <a:pt x="429" y="422"/>
                  </a:lnTo>
                  <a:lnTo>
                    <a:pt x="478" y="35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6" name="Freeform 392">
              <a:extLst>
                <a:ext uri="{FF2B5EF4-FFF2-40B4-BE49-F238E27FC236}">
                  <a16:creationId xmlns:a16="http://schemas.microsoft.com/office/drawing/2014/main" id="{F8BC7CFF-3601-429A-9BB9-C8B7A9F35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" y="2443"/>
              <a:ext cx="50" cy="43"/>
            </a:xfrm>
            <a:custGeom>
              <a:avLst/>
              <a:gdLst>
                <a:gd name="T0" fmla="*/ 9 w 452"/>
                <a:gd name="T1" fmla="*/ 40 h 387"/>
                <a:gd name="T2" fmla="*/ 3 w 452"/>
                <a:gd name="T3" fmla="*/ 34 h 387"/>
                <a:gd name="T4" fmla="*/ 0 w 452"/>
                <a:gd name="T5" fmla="*/ 28 h 387"/>
                <a:gd name="T6" fmla="*/ 0 w 452"/>
                <a:gd name="T7" fmla="*/ 23 h 387"/>
                <a:gd name="T8" fmla="*/ 1 w 452"/>
                <a:gd name="T9" fmla="*/ 20 h 387"/>
                <a:gd name="T10" fmla="*/ 4 w 452"/>
                <a:gd name="T11" fmla="*/ 14 h 387"/>
                <a:gd name="T12" fmla="*/ 9 w 452"/>
                <a:gd name="T13" fmla="*/ 9 h 387"/>
                <a:gd name="T14" fmla="*/ 14 w 452"/>
                <a:gd name="T15" fmla="*/ 3 h 387"/>
                <a:gd name="T16" fmla="*/ 19 w 452"/>
                <a:gd name="T17" fmla="*/ 1 h 387"/>
                <a:gd name="T18" fmla="*/ 23 w 452"/>
                <a:gd name="T19" fmla="*/ 0 h 387"/>
                <a:gd name="T20" fmla="*/ 27 w 452"/>
                <a:gd name="T21" fmla="*/ 0 h 387"/>
                <a:gd name="T22" fmla="*/ 33 w 452"/>
                <a:gd name="T23" fmla="*/ 3 h 387"/>
                <a:gd name="T24" fmla="*/ 39 w 452"/>
                <a:gd name="T25" fmla="*/ 9 h 387"/>
                <a:gd name="T26" fmla="*/ 9 w 452"/>
                <a:gd name="T27" fmla="*/ 40 h 387"/>
                <a:gd name="T28" fmla="*/ 39 w 452"/>
                <a:gd name="T29" fmla="*/ 9 h 387"/>
                <a:gd name="T30" fmla="*/ 47 w 452"/>
                <a:gd name="T31" fmla="*/ 18 h 387"/>
                <a:gd name="T32" fmla="*/ 70 w 452"/>
                <a:gd name="T33" fmla="*/ 40 h 387"/>
                <a:gd name="T34" fmla="*/ 108 w 452"/>
                <a:gd name="T35" fmla="*/ 74 h 387"/>
                <a:gd name="T36" fmla="*/ 156 w 452"/>
                <a:gd name="T37" fmla="*/ 119 h 387"/>
                <a:gd name="T38" fmla="*/ 216 w 452"/>
                <a:gd name="T39" fmla="*/ 170 h 387"/>
                <a:gd name="T40" fmla="*/ 285 w 452"/>
                <a:gd name="T41" fmla="*/ 226 h 387"/>
                <a:gd name="T42" fmla="*/ 322 w 452"/>
                <a:gd name="T43" fmla="*/ 255 h 387"/>
                <a:gd name="T44" fmla="*/ 359 w 452"/>
                <a:gd name="T45" fmla="*/ 286 h 387"/>
                <a:gd name="T46" fmla="*/ 400 w 452"/>
                <a:gd name="T47" fmla="*/ 316 h 387"/>
                <a:gd name="T48" fmla="*/ 441 w 452"/>
                <a:gd name="T49" fmla="*/ 345 h 387"/>
                <a:gd name="T50" fmla="*/ 417 w 452"/>
                <a:gd name="T51" fmla="*/ 380 h 387"/>
                <a:gd name="T52" fmla="*/ 376 w 452"/>
                <a:gd name="T53" fmla="*/ 350 h 387"/>
                <a:gd name="T54" fmla="*/ 334 w 452"/>
                <a:gd name="T55" fmla="*/ 320 h 387"/>
                <a:gd name="T56" fmla="*/ 295 w 452"/>
                <a:gd name="T57" fmla="*/ 290 h 387"/>
                <a:gd name="T58" fmla="*/ 257 w 452"/>
                <a:gd name="T59" fmla="*/ 259 h 387"/>
                <a:gd name="T60" fmla="*/ 188 w 452"/>
                <a:gd name="T61" fmla="*/ 203 h 387"/>
                <a:gd name="T62" fmla="*/ 128 w 452"/>
                <a:gd name="T63" fmla="*/ 151 h 387"/>
                <a:gd name="T64" fmla="*/ 78 w 452"/>
                <a:gd name="T65" fmla="*/ 106 h 387"/>
                <a:gd name="T66" fmla="*/ 41 w 452"/>
                <a:gd name="T67" fmla="*/ 70 h 387"/>
                <a:gd name="T68" fmla="*/ 17 w 452"/>
                <a:gd name="T69" fmla="*/ 48 h 387"/>
                <a:gd name="T70" fmla="*/ 9 w 452"/>
                <a:gd name="T71" fmla="*/ 40 h 387"/>
                <a:gd name="T72" fmla="*/ 39 w 452"/>
                <a:gd name="T73" fmla="*/ 9 h 387"/>
                <a:gd name="T74" fmla="*/ 441 w 452"/>
                <a:gd name="T75" fmla="*/ 345 h 387"/>
                <a:gd name="T76" fmla="*/ 448 w 452"/>
                <a:gd name="T77" fmla="*/ 349 h 387"/>
                <a:gd name="T78" fmla="*/ 452 w 452"/>
                <a:gd name="T79" fmla="*/ 355 h 387"/>
                <a:gd name="T80" fmla="*/ 452 w 452"/>
                <a:gd name="T81" fmla="*/ 359 h 387"/>
                <a:gd name="T82" fmla="*/ 452 w 452"/>
                <a:gd name="T83" fmla="*/ 364 h 387"/>
                <a:gd name="T84" fmla="*/ 450 w 452"/>
                <a:gd name="T85" fmla="*/ 368 h 387"/>
                <a:gd name="T86" fmla="*/ 447 w 452"/>
                <a:gd name="T87" fmla="*/ 376 h 387"/>
                <a:gd name="T88" fmla="*/ 442 w 452"/>
                <a:gd name="T89" fmla="*/ 381 h 387"/>
                <a:gd name="T90" fmla="*/ 438 w 452"/>
                <a:gd name="T91" fmla="*/ 385 h 387"/>
                <a:gd name="T92" fmla="*/ 435 w 452"/>
                <a:gd name="T93" fmla="*/ 386 h 387"/>
                <a:gd name="T94" fmla="*/ 430 w 452"/>
                <a:gd name="T95" fmla="*/ 387 h 387"/>
                <a:gd name="T96" fmla="*/ 424 w 452"/>
                <a:gd name="T97" fmla="*/ 385 h 387"/>
                <a:gd name="T98" fmla="*/ 417 w 452"/>
                <a:gd name="T99" fmla="*/ 380 h 387"/>
                <a:gd name="T100" fmla="*/ 441 w 452"/>
                <a:gd name="T101" fmla="*/ 345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" h="387">
                  <a:moveTo>
                    <a:pt x="9" y="40"/>
                  </a:moveTo>
                  <a:lnTo>
                    <a:pt x="3" y="34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3" y="3"/>
                  </a:lnTo>
                  <a:lnTo>
                    <a:pt x="39" y="9"/>
                  </a:lnTo>
                  <a:lnTo>
                    <a:pt x="9" y="40"/>
                  </a:lnTo>
                  <a:close/>
                  <a:moveTo>
                    <a:pt x="39" y="9"/>
                  </a:moveTo>
                  <a:lnTo>
                    <a:pt x="47" y="18"/>
                  </a:lnTo>
                  <a:lnTo>
                    <a:pt x="70" y="40"/>
                  </a:lnTo>
                  <a:lnTo>
                    <a:pt x="108" y="74"/>
                  </a:lnTo>
                  <a:lnTo>
                    <a:pt x="156" y="119"/>
                  </a:lnTo>
                  <a:lnTo>
                    <a:pt x="216" y="170"/>
                  </a:lnTo>
                  <a:lnTo>
                    <a:pt x="285" y="226"/>
                  </a:lnTo>
                  <a:lnTo>
                    <a:pt x="322" y="255"/>
                  </a:lnTo>
                  <a:lnTo>
                    <a:pt x="359" y="286"/>
                  </a:lnTo>
                  <a:lnTo>
                    <a:pt x="400" y="316"/>
                  </a:lnTo>
                  <a:lnTo>
                    <a:pt x="441" y="345"/>
                  </a:lnTo>
                  <a:lnTo>
                    <a:pt x="417" y="380"/>
                  </a:lnTo>
                  <a:lnTo>
                    <a:pt x="376" y="350"/>
                  </a:lnTo>
                  <a:lnTo>
                    <a:pt x="334" y="320"/>
                  </a:lnTo>
                  <a:lnTo>
                    <a:pt x="295" y="290"/>
                  </a:lnTo>
                  <a:lnTo>
                    <a:pt x="257" y="259"/>
                  </a:lnTo>
                  <a:lnTo>
                    <a:pt x="188" y="203"/>
                  </a:lnTo>
                  <a:lnTo>
                    <a:pt x="128" y="151"/>
                  </a:lnTo>
                  <a:lnTo>
                    <a:pt x="78" y="106"/>
                  </a:lnTo>
                  <a:lnTo>
                    <a:pt x="41" y="70"/>
                  </a:lnTo>
                  <a:lnTo>
                    <a:pt x="17" y="48"/>
                  </a:lnTo>
                  <a:lnTo>
                    <a:pt x="9" y="40"/>
                  </a:lnTo>
                  <a:lnTo>
                    <a:pt x="39" y="9"/>
                  </a:lnTo>
                  <a:close/>
                  <a:moveTo>
                    <a:pt x="441" y="345"/>
                  </a:moveTo>
                  <a:lnTo>
                    <a:pt x="448" y="349"/>
                  </a:lnTo>
                  <a:lnTo>
                    <a:pt x="452" y="355"/>
                  </a:lnTo>
                  <a:lnTo>
                    <a:pt x="452" y="359"/>
                  </a:lnTo>
                  <a:lnTo>
                    <a:pt x="452" y="364"/>
                  </a:lnTo>
                  <a:lnTo>
                    <a:pt x="450" y="368"/>
                  </a:lnTo>
                  <a:lnTo>
                    <a:pt x="447" y="376"/>
                  </a:lnTo>
                  <a:lnTo>
                    <a:pt x="442" y="381"/>
                  </a:lnTo>
                  <a:lnTo>
                    <a:pt x="438" y="385"/>
                  </a:lnTo>
                  <a:lnTo>
                    <a:pt x="435" y="386"/>
                  </a:lnTo>
                  <a:lnTo>
                    <a:pt x="430" y="387"/>
                  </a:lnTo>
                  <a:lnTo>
                    <a:pt x="424" y="385"/>
                  </a:lnTo>
                  <a:lnTo>
                    <a:pt x="417" y="380"/>
                  </a:lnTo>
                  <a:lnTo>
                    <a:pt x="441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7" name="Freeform 393">
              <a:extLst>
                <a:ext uri="{FF2B5EF4-FFF2-40B4-BE49-F238E27FC236}">
                  <a16:creationId xmlns:a16="http://schemas.microsoft.com/office/drawing/2014/main" id="{07C65C2B-ACE3-472D-A9BE-1BC44D8EC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" y="2563"/>
              <a:ext cx="49" cy="55"/>
            </a:xfrm>
            <a:custGeom>
              <a:avLst/>
              <a:gdLst>
                <a:gd name="T0" fmla="*/ 374 w 446"/>
                <a:gd name="T1" fmla="*/ 13 h 491"/>
                <a:gd name="T2" fmla="*/ 386 w 446"/>
                <a:gd name="T3" fmla="*/ 3 h 491"/>
                <a:gd name="T4" fmla="*/ 397 w 446"/>
                <a:gd name="T5" fmla="*/ 0 h 491"/>
                <a:gd name="T6" fmla="*/ 406 w 446"/>
                <a:gd name="T7" fmla="*/ 2 h 491"/>
                <a:gd name="T8" fmla="*/ 419 w 446"/>
                <a:gd name="T9" fmla="*/ 10 h 491"/>
                <a:gd name="T10" fmla="*/ 438 w 446"/>
                <a:gd name="T11" fmla="*/ 30 h 491"/>
                <a:gd name="T12" fmla="*/ 445 w 446"/>
                <a:gd name="T13" fmla="*/ 44 h 491"/>
                <a:gd name="T14" fmla="*/ 446 w 446"/>
                <a:gd name="T15" fmla="*/ 52 h 491"/>
                <a:gd name="T16" fmla="*/ 443 w 446"/>
                <a:gd name="T17" fmla="*/ 62 h 491"/>
                <a:gd name="T18" fmla="*/ 434 w 446"/>
                <a:gd name="T19" fmla="*/ 74 h 491"/>
                <a:gd name="T20" fmla="*/ 368 w 446"/>
                <a:gd name="T21" fmla="*/ 18 h 491"/>
                <a:gd name="T22" fmla="*/ 419 w 446"/>
                <a:gd name="T23" fmla="*/ 88 h 491"/>
                <a:gd name="T24" fmla="*/ 362 w 446"/>
                <a:gd name="T25" fmla="*/ 145 h 491"/>
                <a:gd name="T26" fmla="*/ 265 w 446"/>
                <a:gd name="T27" fmla="*/ 248 h 491"/>
                <a:gd name="T28" fmla="*/ 177 w 446"/>
                <a:gd name="T29" fmla="*/ 350 h 491"/>
                <a:gd name="T30" fmla="*/ 113 w 446"/>
                <a:gd name="T31" fmla="*/ 428 h 491"/>
                <a:gd name="T32" fmla="*/ 14 w 446"/>
                <a:gd name="T33" fmla="*/ 418 h 491"/>
                <a:gd name="T34" fmla="*/ 79 w 446"/>
                <a:gd name="T35" fmla="*/ 335 h 491"/>
                <a:gd name="T36" fmla="*/ 142 w 446"/>
                <a:gd name="T37" fmla="*/ 258 h 491"/>
                <a:gd name="T38" fmla="*/ 255 w 446"/>
                <a:gd name="T39" fmla="*/ 132 h 491"/>
                <a:gd name="T40" fmla="*/ 337 w 446"/>
                <a:gd name="T41" fmla="*/ 49 h 491"/>
                <a:gd name="T42" fmla="*/ 368 w 446"/>
                <a:gd name="T43" fmla="*/ 18 h 491"/>
                <a:gd name="T44" fmla="*/ 82 w 446"/>
                <a:gd name="T45" fmla="*/ 470 h 491"/>
                <a:gd name="T46" fmla="*/ 72 w 446"/>
                <a:gd name="T47" fmla="*/ 482 h 491"/>
                <a:gd name="T48" fmla="*/ 61 w 446"/>
                <a:gd name="T49" fmla="*/ 490 h 491"/>
                <a:gd name="T50" fmla="*/ 53 w 446"/>
                <a:gd name="T51" fmla="*/ 491 h 491"/>
                <a:gd name="T52" fmla="*/ 46 w 446"/>
                <a:gd name="T53" fmla="*/ 490 h 491"/>
                <a:gd name="T54" fmla="*/ 35 w 446"/>
                <a:gd name="T55" fmla="*/ 486 h 491"/>
                <a:gd name="T56" fmla="*/ 22 w 446"/>
                <a:gd name="T57" fmla="*/ 478 h 491"/>
                <a:gd name="T58" fmla="*/ 11 w 446"/>
                <a:gd name="T59" fmla="*/ 469 h 491"/>
                <a:gd name="T60" fmla="*/ 5 w 446"/>
                <a:gd name="T61" fmla="*/ 461 h 491"/>
                <a:gd name="T62" fmla="*/ 1 w 446"/>
                <a:gd name="T63" fmla="*/ 452 h 491"/>
                <a:gd name="T64" fmla="*/ 0 w 446"/>
                <a:gd name="T65" fmla="*/ 445 h 491"/>
                <a:gd name="T66" fmla="*/ 5 w 446"/>
                <a:gd name="T67" fmla="*/ 431 h 491"/>
                <a:gd name="T68" fmla="*/ 14 w 446"/>
                <a:gd name="T69" fmla="*/ 41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6" h="491">
                  <a:moveTo>
                    <a:pt x="368" y="18"/>
                  </a:moveTo>
                  <a:lnTo>
                    <a:pt x="374" y="13"/>
                  </a:lnTo>
                  <a:lnTo>
                    <a:pt x="381" y="8"/>
                  </a:lnTo>
                  <a:lnTo>
                    <a:pt x="386" y="3"/>
                  </a:lnTo>
                  <a:lnTo>
                    <a:pt x="393" y="1"/>
                  </a:lnTo>
                  <a:lnTo>
                    <a:pt x="397" y="0"/>
                  </a:lnTo>
                  <a:lnTo>
                    <a:pt x="402" y="1"/>
                  </a:lnTo>
                  <a:lnTo>
                    <a:pt x="406" y="2"/>
                  </a:lnTo>
                  <a:lnTo>
                    <a:pt x="409" y="3"/>
                  </a:lnTo>
                  <a:lnTo>
                    <a:pt x="419" y="10"/>
                  </a:lnTo>
                  <a:lnTo>
                    <a:pt x="429" y="20"/>
                  </a:lnTo>
                  <a:lnTo>
                    <a:pt x="438" y="30"/>
                  </a:lnTo>
                  <a:lnTo>
                    <a:pt x="444" y="40"/>
                  </a:lnTo>
                  <a:lnTo>
                    <a:pt x="445" y="44"/>
                  </a:lnTo>
                  <a:lnTo>
                    <a:pt x="446" y="48"/>
                  </a:lnTo>
                  <a:lnTo>
                    <a:pt x="446" y="52"/>
                  </a:lnTo>
                  <a:lnTo>
                    <a:pt x="445" y="56"/>
                  </a:lnTo>
                  <a:lnTo>
                    <a:pt x="443" y="62"/>
                  </a:lnTo>
                  <a:lnTo>
                    <a:pt x="438" y="69"/>
                  </a:lnTo>
                  <a:lnTo>
                    <a:pt x="434" y="74"/>
                  </a:lnTo>
                  <a:lnTo>
                    <a:pt x="428" y="80"/>
                  </a:lnTo>
                  <a:lnTo>
                    <a:pt x="368" y="18"/>
                  </a:lnTo>
                  <a:close/>
                  <a:moveTo>
                    <a:pt x="428" y="80"/>
                  </a:moveTo>
                  <a:lnTo>
                    <a:pt x="419" y="88"/>
                  </a:lnTo>
                  <a:lnTo>
                    <a:pt x="396" y="110"/>
                  </a:lnTo>
                  <a:lnTo>
                    <a:pt x="362" y="145"/>
                  </a:lnTo>
                  <a:lnTo>
                    <a:pt x="318" y="192"/>
                  </a:lnTo>
                  <a:lnTo>
                    <a:pt x="265" y="248"/>
                  </a:lnTo>
                  <a:lnTo>
                    <a:pt x="206" y="315"/>
                  </a:lnTo>
                  <a:lnTo>
                    <a:pt x="177" y="350"/>
                  </a:lnTo>
                  <a:lnTo>
                    <a:pt x="145" y="389"/>
                  </a:lnTo>
                  <a:lnTo>
                    <a:pt x="113" y="428"/>
                  </a:lnTo>
                  <a:lnTo>
                    <a:pt x="82" y="470"/>
                  </a:lnTo>
                  <a:lnTo>
                    <a:pt x="14" y="418"/>
                  </a:lnTo>
                  <a:lnTo>
                    <a:pt x="47" y="376"/>
                  </a:lnTo>
                  <a:lnTo>
                    <a:pt x="79" y="335"/>
                  </a:lnTo>
                  <a:lnTo>
                    <a:pt x="110" y="296"/>
                  </a:lnTo>
                  <a:lnTo>
                    <a:pt x="142" y="258"/>
                  </a:lnTo>
                  <a:lnTo>
                    <a:pt x="201" y="192"/>
                  </a:lnTo>
                  <a:lnTo>
                    <a:pt x="255" y="132"/>
                  </a:lnTo>
                  <a:lnTo>
                    <a:pt x="301" y="84"/>
                  </a:lnTo>
                  <a:lnTo>
                    <a:pt x="337" y="49"/>
                  </a:lnTo>
                  <a:lnTo>
                    <a:pt x="361" y="27"/>
                  </a:lnTo>
                  <a:lnTo>
                    <a:pt x="368" y="18"/>
                  </a:lnTo>
                  <a:lnTo>
                    <a:pt x="428" y="80"/>
                  </a:lnTo>
                  <a:close/>
                  <a:moveTo>
                    <a:pt x="82" y="470"/>
                  </a:moveTo>
                  <a:lnTo>
                    <a:pt x="78" y="476"/>
                  </a:lnTo>
                  <a:lnTo>
                    <a:pt x="72" y="482"/>
                  </a:lnTo>
                  <a:lnTo>
                    <a:pt x="67" y="487"/>
                  </a:lnTo>
                  <a:lnTo>
                    <a:pt x="61" y="490"/>
                  </a:lnTo>
                  <a:lnTo>
                    <a:pt x="58" y="491"/>
                  </a:lnTo>
                  <a:lnTo>
                    <a:pt x="53" y="491"/>
                  </a:lnTo>
                  <a:lnTo>
                    <a:pt x="49" y="491"/>
                  </a:lnTo>
                  <a:lnTo>
                    <a:pt x="46" y="490"/>
                  </a:lnTo>
                  <a:lnTo>
                    <a:pt x="40" y="489"/>
                  </a:lnTo>
                  <a:lnTo>
                    <a:pt x="35" y="486"/>
                  </a:lnTo>
                  <a:lnTo>
                    <a:pt x="29" y="482"/>
                  </a:lnTo>
                  <a:lnTo>
                    <a:pt x="22" y="478"/>
                  </a:lnTo>
                  <a:lnTo>
                    <a:pt x="17" y="473"/>
                  </a:lnTo>
                  <a:lnTo>
                    <a:pt x="11" y="469"/>
                  </a:lnTo>
                  <a:lnTo>
                    <a:pt x="8" y="465"/>
                  </a:lnTo>
                  <a:lnTo>
                    <a:pt x="5" y="461"/>
                  </a:lnTo>
                  <a:lnTo>
                    <a:pt x="2" y="457"/>
                  </a:lnTo>
                  <a:lnTo>
                    <a:pt x="1" y="452"/>
                  </a:lnTo>
                  <a:lnTo>
                    <a:pt x="0" y="448"/>
                  </a:lnTo>
                  <a:lnTo>
                    <a:pt x="0" y="445"/>
                  </a:lnTo>
                  <a:lnTo>
                    <a:pt x="2" y="438"/>
                  </a:lnTo>
                  <a:lnTo>
                    <a:pt x="5" y="431"/>
                  </a:lnTo>
                  <a:lnTo>
                    <a:pt x="9" y="425"/>
                  </a:lnTo>
                  <a:lnTo>
                    <a:pt x="14" y="418"/>
                  </a:lnTo>
                  <a:lnTo>
                    <a:pt x="82" y="470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8" name="Freeform 394">
              <a:extLst>
                <a:ext uri="{FF2B5EF4-FFF2-40B4-BE49-F238E27FC236}">
                  <a16:creationId xmlns:a16="http://schemas.microsoft.com/office/drawing/2014/main" id="{DF2C0F97-7ECD-4602-A291-89FAC50A1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" y="2566"/>
              <a:ext cx="44" cy="49"/>
            </a:xfrm>
            <a:custGeom>
              <a:avLst/>
              <a:gdLst>
                <a:gd name="T0" fmla="*/ 357 w 397"/>
                <a:gd name="T1" fmla="*/ 7 h 442"/>
                <a:gd name="T2" fmla="*/ 363 w 397"/>
                <a:gd name="T3" fmla="*/ 3 h 442"/>
                <a:gd name="T4" fmla="*/ 369 w 397"/>
                <a:gd name="T5" fmla="*/ 0 h 442"/>
                <a:gd name="T6" fmla="*/ 374 w 397"/>
                <a:gd name="T7" fmla="*/ 0 h 442"/>
                <a:gd name="T8" fmla="*/ 378 w 397"/>
                <a:gd name="T9" fmla="*/ 1 h 442"/>
                <a:gd name="T10" fmla="*/ 383 w 397"/>
                <a:gd name="T11" fmla="*/ 4 h 442"/>
                <a:gd name="T12" fmla="*/ 388 w 397"/>
                <a:gd name="T13" fmla="*/ 8 h 442"/>
                <a:gd name="T14" fmla="*/ 392 w 397"/>
                <a:gd name="T15" fmla="*/ 14 h 442"/>
                <a:gd name="T16" fmla="*/ 396 w 397"/>
                <a:gd name="T17" fmla="*/ 18 h 442"/>
                <a:gd name="T18" fmla="*/ 397 w 397"/>
                <a:gd name="T19" fmla="*/ 23 h 442"/>
                <a:gd name="T20" fmla="*/ 396 w 397"/>
                <a:gd name="T21" fmla="*/ 26 h 442"/>
                <a:gd name="T22" fmla="*/ 392 w 397"/>
                <a:gd name="T23" fmla="*/ 33 h 442"/>
                <a:gd name="T24" fmla="*/ 388 w 397"/>
                <a:gd name="T25" fmla="*/ 38 h 442"/>
                <a:gd name="T26" fmla="*/ 357 w 397"/>
                <a:gd name="T27" fmla="*/ 7 h 442"/>
                <a:gd name="T28" fmla="*/ 388 w 397"/>
                <a:gd name="T29" fmla="*/ 38 h 442"/>
                <a:gd name="T30" fmla="*/ 379 w 397"/>
                <a:gd name="T31" fmla="*/ 46 h 442"/>
                <a:gd name="T32" fmla="*/ 356 w 397"/>
                <a:gd name="T33" fmla="*/ 68 h 442"/>
                <a:gd name="T34" fmla="*/ 321 w 397"/>
                <a:gd name="T35" fmla="*/ 104 h 442"/>
                <a:gd name="T36" fmla="*/ 276 w 397"/>
                <a:gd name="T37" fmla="*/ 150 h 442"/>
                <a:gd name="T38" fmla="*/ 224 w 397"/>
                <a:gd name="T39" fmla="*/ 208 h 442"/>
                <a:gd name="T40" fmla="*/ 165 w 397"/>
                <a:gd name="T41" fmla="*/ 276 h 442"/>
                <a:gd name="T42" fmla="*/ 134 w 397"/>
                <a:gd name="T43" fmla="*/ 311 h 442"/>
                <a:gd name="T44" fmla="*/ 103 w 397"/>
                <a:gd name="T45" fmla="*/ 350 h 442"/>
                <a:gd name="T46" fmla="*/ 71 w 397"/>
                <a:gd name="T47" fmla="*/ 390 h 442"/>
                <a:gd name="T48" fmla="*/ 40 w 397"/>
                <a:gd name="T49" fmla="*/ 431 h 442"/>
                <a:gd name="T50" fmla="*/ 6 w 397"/>
                <a:gd name="T51" fmla="*/ 404 h 442"/>
                <a:gd name="T52" fmla="*/ 37 w 397"/>
                <a:gd name="T53" fmla="*/ 363 h 442"/>
                <a:gd name="T54" fmla="*/ 70 w 397"/>
                <a:gd name="T55" fmla="*/ 322 h 442"/>
                <a:gd name="T56" fmla="*/ 102 w 397"/>
                <a:gd name="T57" fmla="*/ 285 h 442"/>
                <a:gd name="T58" fmla="*/ 133 w 397"/>
                <a:gd name="T59" fmla="*/ 247 h 442"/>
                <a:gd name="T60" fmla="*/ 191 w 397"/>
                <a:gd name="T61" fmla="*/ 180 h 442"/>
                <a:gd name="T62" fmla="*/ 245 w 397"/>
                <a:gd name="T63" fmla="*/ 122 h 442"/>
                <a:gd name="T64" fmla="*/ 291 w 397"/>
                <a:gd name="T65" fmla="*/ 74 h 442"/>
                <a:gd name="T66" fmla="*/ 326 w 397"/>
                <a:gd name="T67" fmla="*/ 37 h 442"/>
                <a:gd name="T68" fmla="*/ 349 w 397"/>
                <a:gd name="T69" fmla="*/ 15 h 442"/>
                <a:gd name="T70" fmla="*/ 357 w 397"/>
                <a:gd name="T71" fmla="*/ 7 h 442"/>
                <a:gd name="T72" fmla="*/ 388 w 397"/>
                <a:gd name="T73" fmla="*/ 38 h 442"/>
                <a:gd name="T74" fmla="*/ 40 w 397"/>
                <a:gd name="T75" fmla="*/ 431 h 442"/>
                <a:gd name="T76" fmla="*/ 35 w 397"/>
                <a:gd name="T77" fmla="*/ 437 h 442"/>
                <a:gd name="T78" fmla="*/ 29 w 397"/>
                <a:gd name="T79" fmla="*/ 441 h 442"/>
                <a:gd name="T80" fmla="*/ 25 w 397"/>
                <a:gd name="T81" fmla="*/ 442 h 442"/>
                <a:gd name="T82" fmla="*/ 21 w 397"/>
                <a:gd name="T83" fmla="*/ 441 h 442"/>
                <a:gd name="T84" fmla="*/ 16 w 397"/>
                <a:gd name="T85" fmla="*/ 440 h 442"/>
                <a:gd name="T86" fmla="*/ 10 w 397"/>
                <a:gd name="T87" fmla="*/ 435 h 442"/>
                <a:gd name="T88" fmla="*/ 5 w 397"/>
                <a:gd name="T89" fmla="*/ 431 h 442"/>
                <a:gd name="T90" fmla="*/ 2 w 397"/>
                <a:gd name="T91" fmla="*/ 425 h 442"/>
                <a:gd name="T92" fmla="*/ 0 w 397"/>
                <a:gd name="T93" fmla="*/ 422 h 442"/>
                <a:gd name="T94" fmla="*/ 0 w 397"/>
                <a:gd name="T95" fmla="*/ 418 h 442"/>
                <a:gd name="T96" fmla="*/ 2 w 397"/>
                <a:gd name="T97" fmla="*/ 411 h 442"/>
                <a:gd name="T98" fmla="*/ 6 w 397"/>
                <a:gd name="T99" fmla="*/ 404 h 442"/>
                <a:gd name="T100" fmla="*/ 40 w 397"/>
                <a:gd name="T101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42">
                  <a:moveTo>
                    <a:pt x="357" y="7"/>
                  </a:moveTo>
                  <a:lnTo>
                    <a:pt x="363" y="3"/>
                  </a:lnTo>
                  <a:lnTo>
                    <a:pt x="369" y="0"/>
                  </a:lnTo>
                  <a:lnTo>
                    <a:pt x="374" y="0"/>
                  </a:lnTo>
                  <a:lnTo>
                    <a:pt x="378" y="1"/>
                  </a:lnTo>
                  <a:lnTo>
                    <a:pt x="383" y="4"/>
                  </a:lnTo>
                  <a:lnTo>
                    <a:pt x="388" y="8"/>
                  </a:lnTo>
                  <a:lnTo>
                    <a:pt x="392" y="14"/>
                  </a:lnTo>
                  <a:lnTo>
                    <a:pt x="396" y="18"/>
                  </a:lnTo>
                  <a:lnTo>
                    <a:pt x="397" y="23"/>
                  </a:lnTo>
                  <a:lnTo>
                    <a:pt x="396" y="26"/>
                  </a:lnTo>
                  <a:lnTo>
                    <a:pt x="392" y="33"/>
                  </a:lnTo>
                  <a:lnTo>
                    <a:pt x="388" y="38"/>
                  </a:lnTo>
                  <a:lnTo>
                    <a:pt x="357" y="7"/>
                  </a:lnTo>
                  <a:close/>
                  <a:moveTo>
                    <a:pt x="388" y="38"/>
                  </a:moveTo>
                  <a:lnTo>
                    <a:pt x="379" y="46"/>
                  </a:lnTo>
                  <a:lnTo>
                    <a:pt x="356" y="68"/>
                  </a:lnTo>
                  <a:lnTo>
                    <a:pt x="321" y="104"/>
                  </a:lnTo>
                  <a:lnTo>
                    <a:pt x="276" y="150"/>
                  </a:lnTo>
                  <a:lnTo>
                    <a:pt x="224" y="208"/>
                  </a:lnTo>
                  <a:lnTo>
                    <a:pt x="165" y="276"/>
                  </a:lnTo>
                  <a:lnTo>
                    <a:pt x="134" y="311"/>
                  </a:lnTo>
                  <a:lnTo>
                    <a:pt x="103" y="350"/>
                  </a:lnTo>
                  <a:lnTo>
                    <a:pt x="71" y="390"/>
                  </a:lnTo>
                  <a:lnTo>
                    <a:pt x="40" y="431"/>
                  </a:lnTo>
                  <a:lnTo>
                    <a:pt x="6" y="404"/>
                  </a:lnTo>
                  <a:lnTo>
                    <a:pt x="37" y="363"/>
                  </a:lnTo>
                  <a:lnTo>
                    <a:pt x="70" y="322"/>
                  </a:lnTo>
                  <a:lnTo>
                    <a:pt x="102" y="285"/>
                  </a:lnTo>
                  <a:lnTo>
                    <a:pt x="133" y="247"/>
                  </a:lnTo>
                  <a:lnTo>
                    <a:pt x="191" y="180"/>
                  </a:lnTo>
                  <a:lnTo>
                    <a:pt x="245" y="122"/>
                  </a:lnTo>
                  <a:lnTo>
                    <a:pt x="291" y="74"/>
                  </a:lnTo>
                  <a:lnTo>
                    <a:pt x="326" y="37"/>
                  </a:lnTo>
                  <a:lnTo>
                    <a:pt x="349" y="15"/>
                  </a:lnTo>
                  <a:lnTo>
                    <a:pt x="357" y="7"/>
                  </a:lnTo>
                  <a:lnTo>
                    <a:pt x="388" y="38"/>
                  </a:lnTo>
                  <a:close/>
                  <a:moveTo>
                    <a:pt x="40" y="431"/>
                  </a:moveTo>
                  <a:lnTo>
                    <a:pt x="35" y="437"/>
                  </a:lnTo>
                  <a:lnTo>
                    <a:pt x="29" y="441"/>
                  </a:lnTo>
                  <a:lnTo>
                    <a:pt x="25" y="442"/>
                  </a:lnTo>
                  <a:lnTo>
                    <a:pt x="21" y="441"/>
                  </a:lnTo>
                  <a:lnTo>
                    <a:pt x="16" y="440"/>
                  </a:lnTo>
                  <a:lnTo>
                    <a:pt x="10" y="435"/>
                  </a:lnTo>
                  <a:lnTo>
                    <a:pt x="5" y="431"/>
                  </a:lnTo>
                  <a:lnTo>
                    <a:pt x="2" y="425"/>
                  </a:lnTo>
                  <a:lnTo>
                    <a:pt x="0" y="422"/>
                  </a:lnTo>
                  <a:lnTo>
                    <a:pt x="0" y="418"/>
                  </a:lnTo>
                  <a:lnTo>
                    <a:pt x="2" y="411"/>
                  </a:lnTo>
                  <a:lnTo>
                    <a:pt x="6" y="404"/>
                  </a:lnTo>
                  <a:lnTo>
                    <a:pt x="40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19" name="Freeform 395">
              <a:extLst>
                <a:ext uri="{FF2B5EF4-FFF2-40B4-BE49-F238E27FC236}">
                  <a16:creationId xmlns:a16="http://schemas.microsoft.com/office/drawing/2014/main" id="{02EB06B6-D70F-43E5-B628-4200288A47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" y="2520"/>
              <a:ext cx="51" cy="54"/>
            </a:xfrm>
            <a:custGeom>
              <a:avLst/>
              <a:gdLst>
                <a:gd name="T0" fmla="*/ 386 w 456"/>
                <a:gd name="T1" fmla="*/ 10 h 489"/>
                <a:gd name="T2" fmla="*/ 398 w 456"/>
                <a:gd name="T3" fmla="*/ 3 h 489"/>
                <a:gd name="T4" fmla="*/ 409 w 456"/>
                <a:gd name="T5" fmla="*/ 0 h 489"/>
                <a:gd name="T6" fmla="*/ 417 w 456"/>
                <a:gd name="T7" fmla="*/ 2 h 489"/>
                <a:gd name="T8" fmla="*/ 430 w 456"/>
                <a:gd name="T9" fmla="*/ 9 h 489"/>
                <a:gd name="T10" fmla="*/ 449 w 456"/>
                <a:gd name="T11" fmla="*/ 30 h 489"/>
                <a:gd name="T12" fmla="*/ 455 w 456"/>
                <a:gd name="T13" fmla="*/ 46 h 489"/>
                <a:gd name="T14" fmla="*/ 456 w 456"/>
                <a:gd name="T15" fmla="*/ 54 h 489"/>
                <a:gd name="T16" fmla="*/ 452 w 456"/>
                <a:gd name="T17" fmla="*/ 64 h 489"/>
                <a:gd name="T18" fmla="*/ 443 w 456"/>
                <a:gd name="T19" fmla="*/ 75 h 489"/>
                <a:gd name="T20" fmla="*/ 380 w 456"/>
                <a:gd name="T21" fmla="*/ 16 h 489"/>
                <a:gd name="T22" fmla="*/ 428 w 456"/>
                <a:gd name="T23" fmla="*/ 88 h 489"/>
                <a:gd name="T24" fmla="*/ 368 w 456"/>
                <a:gd name="T25" fmla="*/ 146 h 489"/>
                <a:gd name="T26" fmla="*/ 295 w 456"/>
                <a:gd name="T27" fmla="*/ 218 h 489"/>
                <a:gd name="T28" fmla="*/ 237 w 456"/>
                <a:gd name="T29" fmla="*/ 280 h 489"/>
                <a:gd name="T30" fmla="*/ 176 w 456"/>
                <a:gd name="T31" fmla="*/ 351 h 489"/>
                <a:gd name="T32" fmla="*/ 113 w 456"/>
                <a:gd name="T33" fmla="*/ 428 h 489"/>
                <a:gd name="T34" fmla="*/ 13 w 456"/>
                <a:gd name="T35" fmla="*/ 417 h 489"/>
                <a:gd name="T36" fmla="*/ 78 w 456"/>
                <a:gd name="T37" fmla="*/ 334 h 489"/>
                <a:gd name="T38" fmla="*/ 143 w 456"/>
                <a:gd name="T39" fmla="*/ 258 h 489"/>
                <a:gd name="T40" fmla="*/ 205 w 456"/>
                <a:gd name="T41" fmla="*/ 189 h 489"/>
                <a:gd name="T42" fmla="*/ 261 w 456"/>
                <a:gd name="T43" fmla="*/ 130 h 489"/>
                <a:gd name="T44" fmla="*/ 347 w 456"/>
                <a:gd name="T45" fmla="*/ 47 h 489"/>
                <a:gd name="T46" fmla="*/ 380 w 456"/>
                <a:gd name="T47" fmla="*/ 16 h 489"/>
                <a:gd name="T48" fmla="*/ 82 w 456"/>
                <a:gd name="T49" fmla="*/ 468 h 489"/>
                <a:gd name="T50" fmla="*/ 72 w 456"/>
                <a:gd name="T51" fmla="*/ 481 h 489"/>
                <a:gd name="T52" fmla="*/ 59 w 456"/>
                <a:gd name="T53" fmla="*/ 488 h 489"/>
                <a:gd name="T54" fmla="*/ 52 w 456"/>
                <a:gd name="T55" fmla="*/ 489 h 489"/>
                <a:gd name="T56" fmla="*/ 43 w 456"/>
                <a:gd name="T57" fmla="*/ 488 h 489"/>
                <a:gd name="T58" fmla="*/ 33 w 456"/>
                <a:gd name="T59" fmla="*/ 485 h 489"/>
                <a:gd name="T60" fmla="*/ 22 w 456"/>
                <a:gd name="T61" fmla="*/ 477 h 489"/>
                <a:gd name="T62" fmla="*/ 11 w 456"/>
                <a:gd name="T63" fmla="*/ 467 h 489"/>
                <a:gd name="T64" fmla="*/ 4 w 456"/>
                <a:gd name="T65" fmla="*/ 459 h 489"/>
                <a:gd name="T66" fmla="*/ 1 w 456"/>
                <a:gd name="T67" fmla="*/ 452 h 489"/>
                <a:gd name="T68" fmla="*/ 0 w 456"/>
                <a:gd name="T69" fmla="*/ 444 h 489"/>
                <a:gd name="T70" fmla="*/ 4 w 456"/>
                <a:gd name="T71" fmla="*/ 431 h 489"/>
                <a:gd name="T72" fmla="*/ 13 w 456"/>
                <a:gd name="T73" fmla="*/ 417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6" h="489">
                  <a:moveTo>
                    <a:pt x="380" y="16"/>
                  </a:moveTo>
                  <a:lnTo>
                    <a:pt x="386" y="10"/>
                  </a:lnTo>
                  <a:lnTo>
                    <a:pt x="392" y="6"/>
                  </a:lnTo>
                  <a:lnTo>
                    <a:pt x="398" y="3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2" y="0"/>
                  </a:lnTo>
                  <a:lnTo>
                    <a:pt x="417" y="2"/>
                  </a:lnTo>
                  <a:lnTo>
                    <a:pt x="421" y="4"/>
                  </a:lnTo>
                  <a:lnTo>
                    <a:pt x="430" y="9"/>
                  </a:lnTo>
                  <a:lnTo>
                    <a:pt x="441" y="19"/>
                  </a:lnTo>
                  <a:lnTo>
                    <a:pt x="449" y="30"/>
                  </a:lnTo>
                  <a:lnTo>
                    <a:pt x="454" y="40"/>
                  </a:lnTo>
                  <a:lnTo>
                    <a:pt x="455" y="46"/>
                  </a:lnTo>
                  <a:lnTo>
                    <a:pt x="456" y="49"/>
                  </a:lnTo>
                  <a:lnTo>
                    <a:pt x="456" y="54"/>
                  </a:lnTo>
                  <a:lnTo>
                    <a:pt x="455" y="57"/>
                  </a:lnTo>
                  <a:lnTo>
                    <a:pt x="452" y="64"/>
                  </a:lnTo>
                  <a:lnTo>
                    <a:pt x="449" y="69"/>
                  </a:lnTo>
                  <a:lnTo>
                    <a:pt x="443" y="75"/>
                  </a:lnTo>
                  <a:lnTo>
                    <a:pt x="438" y="80"/>
                  </a:lnTo>
                  <a:lnTo>
                    <a:pt x="380" y="16"/>
                  </a:lnTo>
                  <a:close/>
                  <a:moveTo>
                    <a:pt x="438" y="80"/>
                  </a:moveTo>
                  <a:lnTo>
                    <a:pt x="428" y="88"/>
                  </a:lnTo>
                  <a:lnTo>
                    <a:pt x="404" y="109"/>
                  </a:lnTo>
                  <a:lnTo>
                    <a:pt x="368" y="146"/>
                  </a:lnTo>
                  <a:lnTo>
                    <a:pt x="321" y="191"/>
                  </a:lnTo>
                  <a:lnTo>
                    <a:pt x="295" y="218"/>
                  </a:lnTo>
                  <a:lnTo>
                    <a:pt x="267" y="249"/>
                  </a:lnTo>
                  <a:lnTo>
                    <a:pt x="237" y="280"/>
                  </a:lnTo>
                  <a:lnTo>
                    <a:pt x="207" y="315"/>
                  </a:lnTo>
                  <a:lnTo>
                    <a:pt x="176" y="351"/>
                  </a:lnTo>
                  <a:lnTo>
                    <a:pt x="144" y="387"/>
                  </a:lnTo>
                  <a:lnTo>
                    <a:pt x="113" y="428"/>
                  </a:lnTo>
                  <a:lnTo>
                    <a:pt x="82" y="468"/>
                  </a:lnTo>
                  <a:lnTo>
                    <a:pt x="13" y="417"/>
                  </a:lnTo>
                  <a:lnTo>
                    <a:pt x="45" y="375"/>
                  </a:lnTo>
                  <a:lnTo>
                    <a:pt x="78" y="334"/>
                  </a:lnTo>
                  <a:lnTo>
                    <a:pt x="111" y="294"/>
                  </a:lnTo>
                  <a:lnTo>
                    <a:pt x="143" y="258"/>
                  </a:lnTo>
                  <a:lnTo>
                    <a:pt x="175" y="223"/>
                  </a:lnTo>
                  <a:lnTo>
                    <a:pt x="205" y="189"/>
                  </a:lnTo>
                  <a:lnTo>
                    <a:pt x="233" y="159"/>
                  </a:lnTo>
                  <a:lnTo>
                    <a:pt x="261" y="130"/>
                  </a:lnTo>
                  <a:lnTo>
                    <a:pt x="309" y="82"/>
                  </a:lnTo>
                  <a:lnTo>
                    <a:pt x="347" y="47"/>
                  </a:lnTo>
                  <a:lnTo>
                    <a:pt x="371" y="24"/>
                  </a:lnTo>
                  <a:lnTo>
                    <a:pt x="380" y="16"/>
                  </a:lnTo>
                  <a:lnTo>
                    <a:pt x="438" y="80"/>
                  </a:lnTo>
                  <a:close/>
                  <a:moveTo>
                    <a:pt x="82" y="468"/>
                  </a:moveTo>
                  <a:lnTo>
                    <a:pt x="77" y="475"/>
                  </a:lnTo>
                  <a:lnTo>
                    <a:pt x="72" y="481"/>
                  </a:lnTo>
                  <a:lnTo>
                    <a:pt x="66" y="485"/>
                  </a:lnTo>
                  <a:lnTo>
                    <a:pt x="59" y="488"/>
                  </a:lnTo>
                  <a:lnTo>
                    <a:pt x="55" y="489"/>
                  </a:lnTo>
                  <a:lnTo>
                    <a:pt x="52" y="489"/>
                  </a:lnTo>
                  <a:lnTo>
                    <a:pt x="47" y="489"/>
                  </a:lnTo>
                  <a:lnTo>
                    <a:pt x="43" y="488"/>
                  </a:lnTo>
                  <a:lnTo>
                    <a:pt x="39" y="487"/>
                  </a:lnTo>
                  <a:lnTo>
                    <a:pt x="33" y="485"/>
                  </a:lnTo>
                  <a:lnTo>
                    <a:pt x="27" y="482"/>
                  </a:lnTo>
                  <a:lnTo>
                    <a:pt x="22" y="477"/>
                  </a:lnTo>
                  <a:lnTo>
                    <a:pt x="15" y="473"/>
                  </a:lnTo>
                  <a:lnTo>
                    <a:pt x="11" y="467"/>
                  </a:lnTo>
                  <a:lnTo>
                    <a:pt x="7" y="464"/>
                  </a:lnTo>
                  <a:lnTo>
                    <a:pt x="4" y="459"/>
                  </a:lnTo>
                  <a:lnTo>
                    <a:pt x="2" y="455"/>
                  </a:lnTo>
                  <a:lnTo>
                    <a:pt x="1" y="452"/>
                  </a:lnTo>
                  <a:lnTo>
                    <a:pt x="0" y="447"/>
                  </a:lnTo>
                  <a:lnTo>
                    <a:pt x="0" y="444"/>
                  </a:lnTo>
                  <a:lnTo>
                    <a:pt x="1" y="437"/>
                  </a:lnTo>
                  <a:lnTo>
                    <a:pt x="4" y="431"/>
                  </a:lnTo>
                  <a:lnTo>
                    <a:pt x="9" y="424"/>
                  </a:lnTo>
                  <a:lnTo>
                    <a:pt x="13" y="417"/>
                  </a:lnTo>
                  <a:lnTo>
                    <a:pt x="82" y="4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0" name="Freeform 396">
              <a:extLst>
                <a:ext uri="{FF2B5EF4-FFF2-40B4-BE49-F238E27FC236}">
                  <a16:creationId xmlns:a16="http://schemas.microsoft.com/office/drawing/2014/main" id="{A9529650-1FE3-40B2-8923-A4ECB08FA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" y="2522"/>
              <a:ext cx="46" cy="49"/>
            </a:xfrm>
            <a:custGeom>
              <a:avLst/>
              <a:gdLst>
                <a:gd name="T0" fmla="*/ 370 w 408"/>
                <a:gd name="T1" fmla="*/ 8 h 442"/>
                <a:gd name="T2" fmla="*/ 377 w 408"/>
                <a:gd name="T3" fmla="*/ 3 h 442"/>
                <a:gd name="T4" fmla="*/ 384 w 408"/>
                <a:gd name="T5" fmla="*/ 0 h 442"/>
                <a:gd name="T6" fmla="*/ 387 w 408"/>
                <a:gd name="T7" fmla="*/ 0 h 442"/>
                <a:gd name="T8" fmla="*/ 391 w 408"/>
                <a:gd name="T9" fmla="*/ 1 h 442"/>
                <a:gd name="T10" fmla="*/ 396 w 408"/>
                <a:gd name="T11" fmla="*/ 4 h 442"/>
                <a:gd name="T12" fmla="*/ 400 w 408"/>
                <a:gd name="T13" fmla="*/ 10 h 442"/>
                <a:gd name="T14" fmla="*/ 405 w 408"/>
                <a:gd name="T15" fmla="*/ 15 h 442"/>
                <a:gd name="T16" fmla="*/ 407 w 408"/>
                <a:gd name="T17" fmla="*/ 21 h 442"/>
                <a:gd name="T18" fmla="*/ 408 w 408"/>
                <a:gd name="T19" fmla="*/ 25 h 442"/>
                <a:gd name="T20" fmla="*/ 408 w 408"/>
                <a:gd name="T21" fmla="*/ 29 h 442"/>
                <a:gd name="T22" fmla="*/ 405 w 408"/>
                <a:gd name="T23" fmla="*/ 35 h 442"/>
                <a:gd name="T24" fmla="*/ 399 w 408"/>
                <a:gd name="T25" fmla="*/ 41 h 442"/>
                <a:gd name="T26" fmla="*/ 370 w 408"/>
                <a:gd name="T27" fmla="*/ 8 h 442"/>
                <a:gd name="T28" fmla="*/ 399 w 408"/>
                <a:gd name="T29" fmla="*/ 41 h 442"/>
                <a:gd name="T30" fmla="*/ 390 w 408"/>
                <a:gd name="T31" fmla="*/ 48 h 442"/>
                <a:gd name="T32" fmla="*/ 367 w 408"/>
                <a:gd name="T33" fmla="*/ 70 h 442"/>
                <a:gd name="T34" fmla="*/ 330 w 408"/>
                <a:gd name="T35" fmla="*/ 105 h 442"/>
                <a:gd name="T36" fmla="*/ 283 w 408"/>
                <a:gd name="T37" fmla="*/ 153 h 442"/>
                <a:gd name="T38" fmla="*/ 256 w 408"/>
                <a:gd name="T39" fmla="*/ 179 h 442"/>
                <a:gd name="T40" fmla="*/ 228 w 408"/>
                <a:gd name="T41" fmla="*/ 210 h 442"/>
                <a:gd name="T42" fmla="*/ 198 w 408"/>
                <a:gd name="T43" fmla="*/ 241 h 442"/>
                <a:gd name="T44" fmla="*/ 168 w 408"/>
                <a:gd name="T45" fmla="*/ 276 h 442"/>
                <a:gd name="T46" fmla="*/ 137 w 408"/>
                <a:gd name="T47" fmla="*/ 312 h 442"/>
                <a:gd name="T48" fmla="*/ 104 w 408"/>
                <a:gd name="T49" fmla="*/ 350 h 442"/>
                <a:gd name="T50" fmla="*/ 73 w 408"/>
                <a:gd name="T51" fmla="*/ 391 h 442"/>
                <a:gd name="T52" fmla="*/ 42 w 408"/>
                <a:gd name="T53" fmla="*/ 432 h 442"/>
                <a:gd name="T54" fmla="*/ 7 w 408"/>
                <a:gd name="T55" fmla="*/ 407 h 442"/>
                <a:gd name="T56" fmla="*/ 39 w 408"/>
                <a:gd name="T57" fmla="*/ 363 h 442"/>
                <a:gd name="T58" fmla="*/ 72 w 408"/>
                <a:gd name="T59" fmla="*/ 323 h 442"/>
                <a:gd name="T60" fmla="*/ 104 w 408"/>
                <a:gd name="T61" fmla="*/ 285 h 442"/>
                <a:gd name="T62" fmla="*/ 136 w 408"/>
                <a:gd name="T63" fmla="*/ 248 h 442"/>
                <a:gd name="T64" fmla="*/ 167 w 408"/>
                <a:gd name="T65" fmla="*/ 214 h 442"/>
                <a:gd name="T66" fmla="*/ 197 w 408"/>
                <a:gd name="T67" fmla="*/ 179 h 442"/>
                <a:gd name="T68" fmla="*/ 225 w 408"/>
                <a:gd name="T69" fmla="*/ 149 h 442"/>
                <a:gd name="T70" fmla="*/ 253 w 408"/>
                <a:gd name="T71" fmla="*/ 122 h 442"/>
                <a:gd name="T72" fmla="*/ 300 w 408"/>
                <a:gd name="T73" fmla="*/ 74 h 442"/>
                <a:gd name="T74" fmla="*/ 338 w 408"/>
                <a:gd name="T75" fmla="*/ 38 h 442"/>
                <a:gd name="T76" fmla="*/ 363 w 408"/>
                <a:gd name="T77" fmla="*/ 15 h 442"/>
                <a:gd name="T78" fmla="*/ 370 w 408"/>
                <a:gd name="T79" fmla="*/ 8 h 442"/>
                <a:gd name="T80" fmla="*/ 399 w 408"/>
                <a:gd name="T81" fmla="*/ 41 h 442"/>
                <a:gd name="T82" fmla="*/ 42 w 408"/>
                <a:gd name="T83" fmla="*/ 432 h 442"/>
                <a:gd name="T84" fmla="*/ 36 w 408"/>
                <a:gd name="T85" fmla="*/ 438 h 442"/>
                <a:gd name="T86" fmla="*/ 30 w 408"/>
                <a:gd name="T87" fmla="*/ 442 h 442"/>
                <a:gd name="T88" fmla="*/ 27 w 408"/>
                <a:gd name="T89" fmla="*/ 442 h 442"/>
                <a:gd name="T90" fmla="*/ 22 w 408"/>
                <a:gd name="T91" fmla="*/ 442 h 442"/>
                <a:gd name="T92" fmla="*/ 17 w 408"/>
                <a:gd name="T93" fmla="*/ 440 h 442"/>
                <a:gd name="T94" fmla="*/ 11 w 408"/>
                <a:gd name="T95" fmla="*/ 435 h 442"/>
                <a:gd name="T96" fmla="*/ 6 w 408"/>
                <a:gd name="T97" fmla="*/ 431 h 442"/>
                <a:gd name="T98" fmla="*/ 2 w 408"/>
                <a:gd name="T99" fmla="*/ 427 h 442"/>
                <a:gd name="T100" fmla="*/ 1 w 408"/>
                <a:gd name="T101" fmla="*/ 423 h 442"/>
                <a:gd name="T102" fmla="*/ 0 w 408"/>
                <a:gd name="T103" fmla="*/ 420 h 442"/>
                <a:gd name="T104" fmla="*/ 2 w 408"/>
                <a:gd name="T105" fmla="*/ 412 h 442"/>
                <a:gd name="T106" fmla="*/ 7 w 408"/>
                <a:gd name="T107" fmla="*/ 407 h 442"/>
                <a:gd name="T108" fmla="*/ 42 w 408"/>
                <a:gd name="T109" fmla="*/ 43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8" h="442">
                  <a:moveTo>
                    <a:pt x="370" y="8"/>
                  </a:moveTo>
                  <a:lnTo>
                    <a:pt x="377" y="3"/>
                  </a:lnTo>
                  <a:lnTo>
                    <a:pt x="384" y="0"/>
                  </a:lnTo>
                  <a:lnTo>
                    <a:pt x="387" y="0"/>
                  </a:lnTo>
                  <a:lnTo>
                    <a:pt x="391" y="1"/>
                  </a:lnTo>
                  <a:lnTo>
                    <a:pt x="396" y="4"/>
                  </a:lnTo>
                  <a:lnTo>
                    <a:pt x="400" y="10"/>
                  </a:lnTo>
                  <a:lnTo>
                    <a:pt x="405" y="15"/>
                  </a:lnTo>
                  <a:lnTo>
                    <a:pt x="407" y="21"/>
                  </a:lnTo>
                  <a:lnTo>
                    <a:pt x="408" y="25"/>
                  </a:lnTo>
                  <a:lnTo>
                    <a:pt x="408" y="29"/>
                  </a:lnTo>
                  <a:lnTo>
                    <a:pt x="405" y="35"/>
                  </a:lnTo>
                  <a:lnTo>
                    <a:pt x="399" y="41"/>
                  </a:lnTo>
                  <a:lnTo>
                    <a:pt x="370" y="8"/>
                  </a:lnTo>
                  <a:close/>
                  <a:moveTo>
                    <a:pt x="399" y="41"/>
                  </a:moveTo>
                  <a:lnTo>
                    <a:pt x="390" y="48"/>
                  </a:lnTo>
                  <a:lnTo>
                    <a:pt x="367" y="70"/>
                  </a:lnTo>
                  <a:lnTo>
                    <a:pt x="330" y="105"/>
                  </a:lnTo>
                  <a:lnTo>
                    <a:pt x="283" y="153"/>
                  </a:lnTo>
                  <a:lnTo>
                    <a:pt x="256" y="179"/>
                  </a:lnTo>
                  <a:lnTo>
                    <a:pt x="228" y="210"/>
                  </a:lnTo>
                  <a:lnTo>
                    <a:pt x="198" y="241"/>
                  </a:lnTo>
                  <a:lnTo>
                    <a:pt x="168" y="276"/>
                  </a:lnTo>
                  <a:lnTo>
                    <a:pt x="137" y="312"/>
                  </a:lnTo>
                  <a:lnTo>
                    <a:pt x="104" y="350"/>
                  </a:lnTo>
                  <a:lnTo>
                    <a:pt x="73" y="391"/>
                  </a:lnTo>
                  <a:lnTo>
                    <a:pt x="42" y="432"/>
                  </a:lnTo>
                  <a:lnTo>
                    <a:pt x="7" y="407"/>
                  </a:lnTo>
                  <a:lnTo>
                    <a:pt x="39" y="363"/>
                  </a:lnTo>
                  <a:lnTo>
                    <a:pt x="72" y="323"/>
                  </a:lnTo>
                  <a:lnTo>
                    <a:pt x="104" y="285"/>
                  </a:lnTo>
                  <a:lnTo>
                    <a:pt x="136" y="248"/>
                  </a:lnTo>
                  <a:lnTo>
                    <a:pt x="167" y="214"/>
                  </a:lnTo>
                  <a:lnTo>
                    <a:pt x="197" y="179"/>
                  </a:lnTo>
                  <a:lnTo>
                    <a:pt x="225" y="149"/>
                  </a:lnTo>
                  <a:lnTo>
                    <a:pt x="253" y="122"/>
                  </a:lnTo>
                  <a:lnTo>
                    <a:pt x="300" y="74"/>
                  </a:lnTo>
                  <a:lnTo>
                    <a:pt x="338" y="38"/>
                  </a:lnTo>
                  <a:lnTo>
                    <a:pt x="363" y="15"/>
                  </a:lnTo>
                  <a:lnTo>
                    <a:pt x="370" y="8"/>
                  </a:lnTo>
                  <a:lnTo>
                    <a:pt x="399" y="41"/>
                  </a:lnTo>
                  <a:close/>
                  <a:moveTo>
                    <a:pt x="42" y="432"/>
                  </a:moveTo>
                  <a:lnTo>
                    <a:pt x="36" y="438"/>
                  </a:lnTo>
                  <a:lnTo>
                    <a:pt x="30" y="442"/>
                  </a:lnTo>
                  <a:lnTo>
                    <a:pt x="27" y="442"/>
                  </a:lnTo>
                  <a:lnTo>
                    <a:pt x="22" y="442"/>
                  </a:lnTo>
                  <a:lnTo>
                    <a:pt x="17" y="440"/>
                  </a:lnTo>
                  <a:lnTo>
                    <a:pt x="11" y="435"/>
                  </a:lnTo>
                  <a:lnTo>
                    <a:pt x="6" y="431"/>
                  </a:lnTo>
                  <a:lnTo>
                    <a:pt x="2" y="427"/>
                  </a:lnTo>
                  <a:lnTo>
                    <a:pt x="1" y="423"/>
                  </a:lnTo>
                  <a:lnTo>
                    <a:pt x="0" y="420"/>
                  </a:lnTo>
                  <a:lnTo>
                    <a:pt x="2" y="412"/>
                  </a:lnTo>
                  <a:lnTo>
                    <a:pt x="7" y="407"/>
                  </a:lnTo>
                  <a:lnTo>
                    <a:pt x="42" y="43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1" name="Freeform 397">
              <a:extLst>
                <a:ext uri="{FF2B5EF4-FFF2-40B4-BE49-F238E27FC236}">
                  <a16:creationId xmlns:a16="http://schemas.microsoft.com/office/drawing/2014/main" id="{E35C0DA7-B4E3-4FF0-BB1E-477DB9701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" y="2436"/>
              <a:ext cx="50" cy="54"/>
            </a:xfrm>
            <a:custGeom>
              <a:avLst/>
              <a:gdLst>
                <a:gd name="T0" fmla="*/ 375 w 444"/>
                <a:gd name="T1" fmla="*/ 11 h 490"/>
                <a:gd name="T2" fmla="*/ 387 w 444"/>
                <a:gd name="T3" fmla="*/ 2 h 490"/>
                <a:gd name="T4" fmla="*/ 397 w 444"/>
                <a:gd name="T5" fmla="*/ 0 h 490"/>
                <a:gd name="T6" fmla="*/ 405 w 444"/>
                <a:gd name="T7" fmla="*/ 2 h 490"/>
                <a:gd name="T8" fmla="*/ 418 w 444"/>
                <a:gd name="T9" fmla="*/ 10 h 490"/>
                <a:gd name="T10" fmla="*/ 437 w 444"/>
                <a:gd name="T11" fmla="*/ 31 h 490"/>
                <a:gd name="T12" fmla="*/ 444 w 444"/>
                <a:gd name="T13" fmla="*/ 45 h 490"/>
                <a:gd name="T14" fmla="*/ 444 w 444"/>
                <a:gd name="T15" fmla="*/ 52 h 490"/>
                <a:gd name="T16" fmla="*/ 441 w 444"/>
                <a:gd name="T17" fmla="*/ 62 h 490"/>
                <a:gd name="T18" fmla="*/ 431 w 444"/>
                <a:gd name="T19" fmla="*/ 75 h 490"/>
                <a:gd name="T20" fmla="*/ 367 w 444"/>
                <a:gd name="T21" fmla="*/ 16 h 490"/>
                <a:gd name="T22" fmla="*/ 417 w 444"/>
                <a:gd name="T23" fmla="*/ 88 h 490"/>
                <a:gd name="T24" fmla="*/ 360 w 444"/>
                <a:gd name="T25" fmla="*/ 141 h 490"/>
                <a:gd name="T26" fmla="*/ 291 w 444"/>
                <a:gd name="T27" fmla="*/ 213 h 490"/>
                <a:gd name="T28" fmla="*/ 235 w 444"/>
                <a:gd name="T29" fmla="*/ 275 h 490"/>
                <a:gd name="T30" fmla="*/ 175 w 444"/>
                <a:gd name="T31" fmla="*/ 345 h 490"/>
                <a:gd name="T32" fmla="*/ 113 w 444"/>
                <a:gd name="T33" fmla="*/ 425 h 490"/>
                <a:gd name="T34" fmla="*/ 13 w 444"/>
                <a:gd name="T35" fmla="*/ 418 h 490"/>
                <a:gd name="T36" fmla="*/ 77 w 444"/>
                <a:gd name="T37" fmla="*/ 332 h 490"/>
                <a:gd name="T38" fmla="*/ 140 w 444"/>
                <a:gd name="T39" fmla="*/ 253 h 490"/>
                <a:gd name="T40" fmla="*/ 201 w 444"/>
                <a:gd name="T41" fmla="*/ 185 h 490"/>
                <a:gd name="T42" fmla="*/ 254 w 444"/>
                <a:gd name="T43" fmla="*/ 127 h 490"/>
                <a:gd name="T44" fmla="*/ 336 w 444"/>
                <a:gd name="T45" fmla="*/ 45 h 490"/>
                <a:gd name="T46" fmla="*/ 367 w 444"/>
                <a:gd name="T47" fmla="*/ 16 h 490"/>
                <a:gd name="T48" fmla="*/ 81 w 444"/>
                <a:gd name="T49" fmla="*/ 468 h 490"/>
                <a:gd name="T50" fmla="*/ 73 w 444"/>
                <a:gd name="T51" fmla="*/ 480 h 490"/>
                <a:gd name="T52" fmla="*/ 60 w 444"/>
                <a:gd name="T53" fmla="*/ 488 h 490"/>
                <a:gd name="T54" fmla="*/ 53 w 444"/>
                <a:gd name="T55" fmla="*/ 490 h 490"/>
                <a:gd name="T56" fmla="*/ 45 w 444"/>
                <a:gd name="T57" fmla="*/ 489 h 490"/>
                <a:gd name="T58" fmla="*/ 35 w 444"/>
                <a:gd name="T59" fmla="*/ 485 h 490"/>
                <a:gd name="T60" fmla="*/ 23 w 444"/>
                <a:gd name="T61" fmla="*/ 478 h 490"/>
                <a:gd name="T62" fmla="*/ 11 w 444"/>
                <a:gd name="T63" fmla="*/ 469 h 490"/>
                <a:gd name="T64" fmla="*/ 5 w 444"/>
                <a:gd name="T65" fmla="*/ 460 h 490"/>
                <a:gd name="T66" fmla="*/ 0 w 444"/>
                <a:gd name="T67" fmla="*/ 453 h 490"/>
                <a:gd name="T68" fmla="*/ 0 w 444"/>
                <a:gd name="T69" fmla="*/ 446 h 490"/>
                <a:gd name="T70" fmla="*/ 4 w 444"/>
                <a:gd name="T71" fmla="*/ 430 h 490"/>
                <a:gd name="T72" fmla="*/ 13 w 444"/>
                <a:gd name="T73" fmla="*/ 41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4" h="490">
                  <a:moveTo>
                    <a:pt x="367" y="16"/>
                  </a:moveTo>
                  <a:lnTo>
                    <a:pt x="375" y="11"/>
                  </a:lnTo>
                  <a:lnTo>
                    <a:pt x="381" y="7"/>
                  </a:lnTo>
                  <a:lnTo>
                    <a:pt x="387" y="2"/>
                  </a:lnTo>
                  <a:lnTo>
                    <a:pt x="394" y="1"/>
                  </a:lnTo>
                  <a:lnTo>
                    <a:pt x="397" y="0"/>
                  </a:lnTo>
                  <a:lnTo>
                    <a:pt x="402" y="1"/>
                  </a:lnTo>
                  <a:lnTo>
                    <a:pt x="405" y="2"/>
                  </a:lnTo>
                  <a:lnTo>
                    <a:pt x="410" y="4"/>
                  </a:lnTo>
                  <a:lnTo>
                    <a:pt x="418" y="10"/>
                  </a:lnTo>
                  <a:lnTo>
                    <a:pt x="428" y="20"/>
                  </a:lnTo>
                  <a:lnTo>
                    <a:pt x="437" y="31"/>
                  </a:lnTo>
                  <a:lnTo>
                    <a:pt x="442" y="40"/>
                  </a:lnTo>
                  <a:lnTo>
                    <a:pt x="444" y="45"/>
                  </a:lnTo>
                  <a:lnTo>
                    <a:pt x="444" y="49"/>
                  </a:lnTo>
                  <a:lnTo>
                    <a:pt x="444" y="52"/>
                  </a:lnTo>
                  <a:lnTo>
                    <a:pt x="443" y="57"/>
                  </a:lnTo>
                  <a:lnTo>
                    <a:pt x="441" y="62"/>
                  </a:lnTo>
                  <a:lnTo>
                    <a:pt x="436" y="69"/>
                  </a:lnTo>
                  <a:lnTo>
                    <a:pt x="431" y="75"/>
                  </a:lnTo>
                  <a:lnTo>
                    <a:pt x="425" y="80"/>
                  </a:lnTo>
                  <a:lnTo>
                    <a:pt x="367" y="16"/>
                  </a:lnTo>
                  <a:close/>
                  <a:moveTo>
                    <a:pt x="425" y="80"/>
                  </a:moveTo>
                  <a:lnTo>
                    <a:pt x="417" y="88"/>
                  </a:lnTo>
                  <a:lnTo>
                    <a:pt x="395" y="108"/>
                  </a:lnTo>
                  <a:lnTo>
                    <a:pt x="360" y="141"/>
                  </a:lnTo>
                  <a:lnTo>
                    <a:pt x="315" y="188"/>
                  </a:lnTo>
                  <a:lnTo>
                    <a:pt x="291" y="213"/>
                  </a:lnTo>
                  <a:lnTo>
                    <a:pt x="263" y="243"/>
                  </a:lnTo>
                  <a:lnTo>
                    <a:pt x="235" y="275"/>
                  </a:lnTo>
                  <a:lnTo>
                    <a:pt x="206" y="308"/>
                  </a:lnTo>
                  <a:lnTo>
                    <a:pt x="175" y="345"/>
                  </a:lnTo>
                  <a:lnTo>
                    <a:pt x="145" y="384"/>
                  </a:lnTo>
                  <a:lnTo>
                    <a:pt x="113" y="425"/>
                  </a:lnTo>
                  <a:lnTo>
                    <a:pt x="81" y="468"/>
                  </a:lnTo>
                  <a:lnTo>
                    <a:pt x="13" y="418"/>
                  </a:lnTo>
                  <a:lnTo>
                    <a:pt x="45" y="374"/>
                  </a:lnTo>
                  <a:lnTo>
                    <a:pt x="77" y="332"/>
                  </a:lnTo>
                  <a:lnTo>
                    <a:pt x="109" y="292"/>
                  </a:lnTo>
                  <a:lnTo>
                    <a:pt x="140" y="253"/>
                  </a:lnTo>
                  <a:lnTo>
                    <a:pt x="170" y="219"/>
                  </a:lnTo>
                  <a:lnTo>
                    <a:pt x="201" y="185"/>
                  </a:lnTo>
                  <a:lnTo>
                    <a:pt x="229" y="154"/>
                  </a:lnTo>
                  <a:lnTo>
                    <a:pt x="254" y="127"/>
                  </a:lnTo>
                  <a:lnTo>
                    <a:pt x="301" y="79"/>
                  </a:lnTo>
                  <a:lnTo>
                    <a:pt x="336" y="45"/>
                  </a:lnTo>
                  <a:lnTo>
                    <a:pt x="360" y="24"/>
                  </a:lnTo>
                  <a:lnTo>
                    <a:pt x="367" y="16"/>
                  </a:lnTo>
                  <a:lnTo>
                    <a:pt x="425" y="80"/>
                  </a:lnTo>
                  <a:close/>
                  <a:moveTo>
                    <a:pt x="81" y="468"/>
                  </a:moveTo>
                  <a:lnTo>
                    <a:pt x="77" y="475"/>
                  </a:lnTo>
                  <a:lnTo>
                    <a:pt x="73" y="480"/>
                  </a:lnTo>
                  <a:lnTo>
                    <a:pt x="67" y="485"/>
                  </a:lnTo>
                  <a:lnTo>
                    <a:pt x="60" y="488"/>
                  </a:lnTo>
                  <a:lnTo>
                    <a:pt x="57" y="489"/>
                  </a:lnTo>
                  <a:lnTo>
                    <a:pt x="53" y="490"/>
                  </a:lnTo>
                  <a:lnTo>
                    <a:pt x="49" y="490"/>
                  </a:lnTo>
                  <a:lnTo>
                    <a:pt x="45" y="489"/>
                  </a:lnTo>
                  <a:lnTo>
                    <a:pt x="39" y="488"/>
                  </a:lnTo>
                  <a:lnTo>
                    <a:pt x="35" y="485"/>
                  </a:lnTo>
                  <a:lnTo>
                    <a:pt x="28" y="483"/>
                  </a:lnTo>
                  <a:lnTo>
                    <a:pt x="23" y="478"/>
                  </a:lnTo>
                  <a:lnTo>
                    <a:pt x="16" y="474"/>
                  </a:lnTo>
                  <a:lnTo>
                    <a:pt x="11" y="469"/>
                  </a:lnTo>
                  <a:lnTo>
                    <a:pt x="8" y="465"/>
                  </a:lnTo>
                  <a:lnTo>
                    <a:pt x="5" y="460"/>
                  </a:lnTo>
                  <a:lnTo>
                    <a:pt x="3" y="457"/>
                  </a:lnTo>
                  <a:lnTo>
                    <a:pt x="0" y="453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1" y="437"/>
                  </a:lnTo>
                  <a:lnTo>
                    <a:pt x="4" y="430"/>
                  </a:lnTo>
                  <a:lnTo>
                    <a:pt x="8" y="424"/>
                  </a:lnTo>
                  <a:lnTo>
                    <a:pt x="13" y="418"/>
                  </a:lnTo>
                  <a:lnTo>
                    <a:pt x="81" y="4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2" name="Freeform 398">
              <a:extLst>
                <a:ext uri="{FF2B5EF4-FFF2-40B4-BE49-F238E27FC236}">
                  <a16:creationId xmlns:a16="http://schemas.microsoft.com/office/drawing/2014/main" id="{DC251CE3-57A5-44B4-8B7F-8E9F8381F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" y="2438"/>
              <a:ext cx="44" cy="50"/>
            </a:xfrm>
            <a:custGeom>
              <a:avLst/>
              <a:gdLst>
                <a:gd name="T0" fmla="*/ 359 w 397"/>
                <a:gd name="T1" fmla="*/ 7 h 442"/>
                <a:gd name="T2" fmla="*/ 364 w 397"/>
                <a:gd name="T3" fmla="*/ 2 h 442"/>
                <a:gd name="T4" fmla="*/ 371 w 397"/>
                <a:gd name="T5" fmla="*/ 0 h 442"/>
                <a:gd name="T6" fmla="*/ 376 w 397"/>
                <a:gd name="T7" fmla="*/ 0 h 442"/>
                <a:gd name="T8" fmla="*/ 379 w 397"/>
                <a:gd name="T9" fmla="*/ 1 h 442"/>
                <a:gd name="T10" fmla="*/ 383 w 397"/>
                <a:gd name="T11" fmla="*/ 4 h 442"/>
                <a:gd name="T12" fmla="*/ 389 w 397"/>
                <a:gd name="T13" fmla="*/ 8 h 442"/>
                <a:gd name="T14" fmla="*/ 393 w 397"/>
                <a:gd name="T15" fmla="*/ 14 h 442"/>
                <a:gd name="T16" fmla="*/ 396 w 397"/>
                <a:gd name="T17" fmla="*/ 20 h 442"/>
                <a:gd name="T18" fmla="*/ 397 w 397"/>
                <a:gd name="T19" fmla="*/ 23 h 442"/>
                <a:gd name="T20" fmla="*/ 397 w 397"/>
                <a:gd name="T21" fmla="*/ 27 h 442"/>
                <a:gd name="T22" fmla="*/ 392 w 397"/>
                <a:gd name="T23" fmla="*/ 33 h 442"/>
                <a:gd name="T24" fmla="*/ 387 w 397"/>
                <a:gd name="T25" fmla="*/ 38 h 442"/>
                <a:gd name="T26" fmla="*/ 359 w 397"/>
                <a:gd name="T27" fmla="*/ 7 h 442"/>
                <a:gd name="T28" fmla="*/ 387 w 397"/>
                <a:gd name="T29" fmla="*/ 38 h 442"/>
                <a:gd name="T30" fmla="*/ 379 w 397"/>
                <a:gd name="T31" fmla="*/ 46 h 442"/>
                <a:gd name="T32" fmla="*/ 357 w 397"/>
                <a:gd name="T33" fmla="*/ 67 h 442"/>
                <a:gd name="T34" fmla="*/ 321 w 397"/>
                <a:gd name="T35" fmla="*/ 102 h 442"/>
                <a:gd name="T36" fmla="*/ 277 w 397"/>
                <a:gd name="T37" fmla="*/ 147 h 442"/>
                <a:gd name="T38" fmla="*/ 250 w 397"/>
                <a:gd name="T39" fmla="*/ 174 h 442"/>
                <a:gd name="T40" fmla="*/ 224 w 397"/>
                <a:gd name="T41" fmla="*/ 204 h 442"/>
                <a:gd name="T42" fmla="*/ 195 w 397"/>
                <a:gd name="T43" fmla="*/ 236 h 442"/>
                <a:gd name="T44" fmla="*/ 166 w 397"/>
                <a:gd name="T45" fmla="*/ 270 h 442"/>
                <a:gd name="T46" fmla="*/ 135 w 397"/>
                <a:gd name="T47" fmla="*/ 307 h 442"/>
                <a:gd name="T48" fmla="*/ 104 w 397"/>
                <a:gd name="T49" fmla="*/ 347 h 442"/>
                <a:gd name="T50" fmla="*/ 73 w 397"/>
                <a:gd name="T51" fmla="*/ 387 h 442"/>
                <a:gd name="T52" fmla="*/ 41 w 397"/>
                <a:gd name="T53" fmla="*/ 431 h 442"/>
                <a:gd name="T54" fmla="*/ 6 w 397"/>
                <a:gd name="T55" fmla="*/ 405 h 442"/>
                <a:gd name="T56" fmla="*/ 37 w 397"/>
                <a:gd name="T57" fmla="*/ 362 h 442"/>
                <a:gd name="T58" fmla="*/ 71 w 397"/>
                <a:gd name="T59" fmla="*/ 319 h 442"/>
                <a:gd name="T60" fmla="*/ 102 w 397"/>
                <a:gd name="T61" fmla="*/ 280 h 442"/>
                <a:gd name="T62" fmla="*/ 133 w 397"/>
                <a:gd name="T63" fmla="*/ 242 h 442"/>
                <a:gd name="T64" fmla="*/ 164 w 397"/>
                <a:gd name="T65" fmla="*/ 207 h 442"/>
                <a:gd name="T66" fmla="*/ 193 w 397"/>
                <a:gd name="T67" fmla="*/ 175 h 442"/>
                <a:gd name="T68" fmla="*/ 219 w 397"/>
                <a:gd name="T69" fmla="*/ 144 h 442"/>
                <a:gd name="T70" fmla="*/ 246 w 397"/>
                <a:gd name="T71" fmla="*/ 117 h 442"/>
                <a:gd name="T72" fmla="*/ 291 w 397"/>
                <a:gd name="T73" fmla="*/ 71 h 442"/>
                <a:gd name="T74" fmla="*/ 327 w 397"/>
                <a:gd name="T75" fmla="*/ 35 h 442"/>
                <a:gd name="T76" fmla="*/ 351 w 397"/>
                <a:gd name="T77" fmla="*/ 14 h 442"/>
                <a:gd name="T78" fmla="*/ 359 w 397"/>
                <a:gd name="T79" fmla="*/ 7 h 442"/>
                <a:gd name="T80" fmla="*/ 387 w 397"/>
                <a:gd name="T81" fmla="*/ 38 h 442"/>
                <a:gd name="T82" fmla="*/ 41 w 397"/>
                <a:gd name="T83" fmla="*/ 431 h 442"/>
                <a:gd name="T84" fmla="*/ 35 w 397"/>
                <a:gd name="T85" fmla="*/ 436 h 442"/>
                <a:gd name="T86" fmla="*/ 30 w 397"/>
                <a:gd name="T87" fmla="*/ 441 h 442"/>
                <a:gd name="T88" fmla="*/ 26 w 397"/>
                <a:gd name="T89" fmla="*/ 442 h 442"/>
                <a:gd name="T90" fmla="*/ 22 w 397"/>
                <a:gd name="T91" fmla="*/ 441 h 442"/>
                <a:gd name="T92" fmla="*/ 16 w 397"/>
                <a:gd name="T93" fmla="*/ 440 h 442"/>
                <a:gd name="T94" fmla="*/ 11 w 397"/>
                <a:gd name="T95" fmla="*/ 435 h 442"/>
                <a:gd name="T96" fmla="*/ 5 w 397"/>
                <a:gd name="T97" fmla="*/ 431 h 442"/>
                <a:gd name="T98" fmla="*/ 2 w 397"/>
                <a:gd name="T99" fmla="*/ 428 h 442"/>
                <a:gd name="T100" fmla="*/ 0 w 397"/>
                <a:gd name="T101" fmla="*/ 423 h 442"/>
                <a:gd name="T102" fmla="*/ 0 w 397"/>
                <a:gd name="T103" fmla="*/ 420 h 442"/>
                <a:gd name="T104" fmla="*/ 2 w 397"/>
                <a:gd name="T105" fmla="*/ 412 h 442"/>
                <a:gd name="T106" fmla="*/ 6 w 397"/>
                <a:gd name="T107" fmla="*/ 405 h 442"/>
                <a:gd name="T108" fmla="*/ 41 w 397"/>
                <a:gd name="T109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7" h="442">
                  <a:moveTo>
                    <a:pt x="359" y="7"/>
                  </a:moveTo>
                  <a:lnTo>
                    <a:pt x="364" y="2"/>
                  </a:lnTo>
                  <a:lnTo>
                    <a:pt x="371" y="0"/>
                  </a:lnTo>
                  <a:lnTo>
                    <a:pt x="376" y="0"/>
                  </a:lnTo>
                  <a:lnTo>
                    <a:pt x="379" y="1"/>
                  </a:lnTo>
                  <a:lnTo>
                    <a:pt x="383" y="4"/>
                  </a:lnTo>
                  <a:lnTo>
                    <a:pt x="389" y="8"/>
                  </a:lnTo>
                  <a:lnTo>
                    <a:pt x="393" y="14"/>
                  </a:lnTo>
                  <a:lnTo>
                    <a:pt x="396" y="20"/>
                  </a:lnTo>
                  <a:lnTo>
                    <a:pt x="397" y="23"/>
                  </a:lnTo>
                  <a:lnTo>
                    <a:pt x="397" y="27"/>
                  </a:lnTo>
                  <a:lnTo>
                    <a:pt x="392" y="33"/>
                  </a:lnTo>
                  <a:lnTo>
                    <a:pt x="387" y="38"/>
                  </a:lnTo>
                  <a:lnTo>
                    <a:pt x="359" y="7"/>
                  </a:lnTo>
                  <a:close/>
                  <a:moveTo>
                    <a:pt x="387" y="38"/>
                  </a:moveTo>
                  <a:lnTo>
                    <a:pt x="379" y="46"/>
                  </a:lnTo>
                  <a:lnTo>
                    <a:pt x="357" y="67"/>
                  </a:lnTo>
                  <a:lnTo>
                    <a:pt x="321" y="102"/>
                  </a:lnTo>
                  <a:lnTo>
                    <a:pt x="277" y="147"/>
                  </a:lnTo>
                  <a:lnTo>
                    <a:pt x="250" y="174"/>
                  </a:lnTo>
                  <a:lnTo>
                    <a:pt x="224" y="204"/>
                  </a:lnTo>
                  <a:lnTo>
                    <a:pt x="195" y="236"/>
                  </a:lnTo>
                  <a:lnTo>
                    <a:pt x="166" y="270"/>
                  </a:lnTo>
                  <a:lnTo>
                    <a:pt x="135" y="307"/>
                  </a:lnTo>
                  <a:lnTo>
                    <a:pt x="104" y="347"/>
                  </a:lnTo>
                  <a:lnTo>
                    <a:pt x="73" y="387"/>
                  </a:lnTo>
                  <a:lnTo>
                    <a:pt x="41" y="431"/>
                  </a:lnTo>
                  <a:lnTo>
                    <a:pt x="6" y="405"/>
                  </a:lnTo>
                  <a:lnTo>
                    <a:pt x="37" y="362"/>
                  </a:lnTo>
                  <a:lnTo>
                    <a:pt x="71" y="319"/>
                  </a:lnTo>
                  <a:lnTo>
                    <a:pt x="102" y="280"/>
                  </a:lnTo>
                  <a:lnTo>
                    <a:pt x="133" y="242"/>
                  </a:lnTo>
                  <a:lnTo>
                    <a:pt x="164" y="207"/>
                  </a:lnTo>
                  <a:lnTo>
                    <a:pt x="193" y="175"/>
                  </a:lnTo>
                  <a:lnTo>
                    <a:pt x="219" y="144"/>
                  </a:lnTo>
                  <a:lnTo>
                    <a:pt x="246" y="117"/>
                  </a:lnTo>
                  <a:lnTo>
                    <a:pt x="291" y="71"/>
                  </a:lnTo>
                  <a:lnTo>
                    <a:pt x="327" y="35"/>
                  </a:lnTo>
                  <a:lnTo>
                    <a:pt x="351" y="14"/>
                  </a:lnTo>
                  <a:lnTo>
                    <a:pt x="359" y="7"/>
                  </a:lnTo>
                  <a:lnTo>
                    <a:pt x="387" y="38"/>
                  </a:lnTo>
                  <a:close/>
                  <a:moveTo>
                    <a:pt x="41" y="431"/>
                  </a:moveTo>
                  <a:lnTo>
                    <a:pt x="35" y="436"/>
                  </a:lnTo>
                  <a:lnTo>
                    <a:pt x="30" y="441"/>
                  </a:lnTo>
                  <a:lnTo>
                    <a:pt x="26" y="442"/>
                  </a:lnTo>
                  <a:lnTo>
                    <a:pt x="22" y="441"/>
                  </a:lnTo>
                  <a:lnTo>
                    <a:pt x="16" y="440"/>
                  </a:lnTo>
                  <a:lnTo>
                    <a:pt x="11" y="435"/>
                  </a:lnTo>
                  <a:lnTo>
                    <a:pt x="5" y="431"/>
                  </a:lnTo>
                  <a:lnTo>
                    <a:pt x="2" y="428"/>
                  </a:lnTo>
                  <a:lnTo>
                    <a:pt x="0" y="423"/>
                  </a:lnTo>
                  <a:lnTo>
                    <a:pt x="0" y="420"/>
                  </a:lnTo>
                  <a:lnTo>
                    <a:pt x="2" y="412"/>
                  </a:lnTo>
                  <a:lnTo>
                    <a:pt x="6" y="405"/>
                  </a:lnTo>
                  <a:lnTo>
                    <a:pt x="41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3" name="Freeform 399">
              <a:extLst>
                <a:ext uri="{FF2B5EF4-FFF2-40B4-BE49-F238E27FC236}">
                  <a16:creationId xmlns:a16="http://schemas.microsoft.com/office/drawing/2014/main" id="{5A168A82-9950-44EC-B2B0-F20547A1E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" y="2560"/>
              <a:ext cx="50" cy="53"/>
            </a:xfrm>
            <a:custGeom>
              <a:avLst/>
              <a:gdLst>
                <a:gd name="T0" fmla="*/ 375 w 444"/>
                <a:gd name="T1" fmla="*/ 11 h 479"/>
                <a:gd name="T2" fmla="*/ 388 w 444"/>
                <a:gd name="T3" fmla="*/ 2 h 479"/>
                <a:gd name="T4" fmla="*/ 399 w 444"/>
                <a:gd name="T5" fmla="*/ 0 h 479"/>
                <a:gd name="T6" fmla="*/ 407 w 444"/>
                <a:gd name="T7" fmla="*/ 2 h 479"/>
                <a:gd name="T8" fmla="*/ 419 w 444"/>
                <a:gd name="T9" fmla="*/ 10 h 479"/>
                <a:gd name="T10" fmla="*/ 438 w 444"/>
                <a:gd name="T11" fmla="*/ 31 h 479"/>
                <a:gd name="T12" fmla="*/ 444 w 444"/>
                <a:gd name="T13" fmla="*/ 45 h 479"/>
                <a:gd name="T14" fmla="*/ 444 w 444"/>
                <a:gd name="T15" fmla="*/ 53 h 479"/>
                <a:gd name="T16" fmla="*/ 441 w 444"/>
                <a:gd name="T17" fmla="*/ 63 h 479"/>
                <a:gd name="T18" fmla="*/ 431 w 444"/>
                <a:gd name="T19" fmla="*/ 75 h 479"/>
                <a:gd name="T20" fmla="*/ 369 w 444"/>
                <a:gd name="T21" fmla="*/ 15 h 479"/>
                <a:gd name="T22" fmla="*/ 418 w 444"/>
                <a:gd name="T23" fmla="*/ 87 h 479"/>
                <a:gd name="T24" fmla="*/ 360 w 444"/>
                <a:gd name="T25" fmla="*/ 142 h 479"/>
                <a:gd name="T26" fmla="*/ 290 w 444"/>
                <a:gd name="T27" fmla="*/ 212 h 479"/>
                <a:gd name="T28" fmla="*/ 235 w 444"/>
                <a:gd name="T29" fmla="*/ 271 h 479"/>
                <a:gd name="T30" fmla="*/ 175 w 444"/>
                <a:gd name="T31" fmla="*/ 340 h 479"/>
                <a:gd name="T32" fmla="*/ 114 w 444"/>
                <a:gd name="T33" fmla="*/ 417 h 479"/>
                <a:gd name="T34" fmla="*/ 14 w 444"/>
                <a:gd name="T35" fmla="*/ 407 h 479"/>
                <a:gd name="T36" fmla="*/ 77 w 444"/>
                <a:gd name="T37" fmla="*/ 324 h 479"/>
                <a:gd name="T38" fmla="*/ 142 w 444"/>
                <a:gd name="T39" fmla="*/ 248 h 479"/>
                <a:gd name="T40" fmla="*/ 202 w 444"/>
                <a:gd name="T41" fmla="*/ 182 h 479"/>
                <a:gd name="T42" fmla="*/ 255 w 444"/>
                <a:gd name="T43" fmla="*/ 125 h 479"/>
                <a:gd name="T44" fmla="*/ 337 w 444"/>
                <a:gd name="T45" fmla="*/ 45 h 479"/>
                <a:gd name="T46" fmla="*/ 369 w 444"/>
                <a:gd name="T47" fmla="*/ 15 h 479"/>
                <a:gd name="T48" fmla="*/ 82 w 444"/>
                <a:gd name="T49" fmla="*/ 458 h 479"/>
                <a:gd name="T50" fmla="*/ 72 w 444"/>
                <a:gd name="T51" fmla="*/ 469 h 479"/>
                <a:gd name="T52" fmla="*/ 60 w 444"/>
                <a:gd name="T53" fmla="*/ 478 h 479"/>
                <a:gd name="T54" fmla="*/ 53 w 444"/>
                <a:gd name="T55" fmla="*/ 479 h 479"/>
                <a:gd name="T56" fmla="*/ 44 w 444"/>
                <a:gd name="T57" fmla="*/ 478 h 479"/>
                <a:gd name="T58" fmla="*/ 34 w 444"/>
                <a:gd name="T59" fmla="*/ 473 h 479"/>
                <a:gd name="T60" fmla="*/ 22 w 444"/>
                <a:gd name="T61" fmla="*/ 466 h 479"/>
                <a:gd name="T62" fmla="*/ 11 w 444"/>
                <a:gd name="T63" fmla="*/ 457 h 479"/>
                <a:gd name="T64" fmla="*/ 4 w 444"/>
                <a:gd name="T65" fmla="*/ 448 h 479"/>
                <a:gd name="T66" fmla="*/ 0 w 444"/>
                <a:gd name="T67" fmla="*/ 440 h 479"/>
                <a:gd name="T68" fmla="*/ 0 w 444"/>
                <a:gd name="T69" fmla="*/ 433 h 479"/>
                <a:gd name="T70" fmla="*/ 4 w 444"/>
                <a:gd name="T71" fmla="*/ 419 h 479"/>
                <a:gd name="T72" fmla="*/ 14 w 444"/>
                <a:gd name="T73" fmla="*/ 40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4" h="479">
                  <a:moveTo>
                    <a:pt x="369" y="15"/>
                  </a:moveTo>
                  <a:lnTo>
                    <a:pt x="375" y="11"/>
                  </a:lnTo>
                  <a:lnTo>
                    <a:pt x="380" y="6"/>
                  </a:lnTo>
                  <a:lnTo>
                    <a:pt x="388" y="2"/>
                  </a:lnTo>
                  <a:lnTo>
                    <a:pt x="394" y="1"/>
                  </a:lnTo>
                  <a:lnTo>
                    <a:pt x="399" y="0"/>
                  </a:lnTo>
                  <a:lnTo>
                    <a:pt x="402" y="1"/>
                  </a:lnTo>
                  <a:lnTo>
                    <a:pt x="407" y="2"/>
                  </a:lnTo>
                  <a:lnTo>
                    <a:pt x="410" y="3"/>
                  </a:lnTo>
                  <a:lnTo>
                    <a:pt x="419" y="10"/>
                  </a:lnTo>
                  <a:lnTo>
                    <a:pt x="429" y="20"/>
                  </a:lnTo>
                  <a:lnTo>
                    <a:pt x="438" y="31"/>
                  </a:lnTo>
                  <a:lnTo>
                    <a:pt x="443" y="41"/>
                  </a:lnTo>
                  <a:lnTo>
                    <a:pt x="444" y="45"/>
                  </a:lnTo>
                  <a:lnTo>
                    <a:pt x="444" y="50"/>
                  </a:lnTo>
                  <a:lnTo>
                    <a:pt x="444" y="53"/>
                  </a:lnTo>
                  <a:lnTo>
                    <a:pt x="444" y="57"/>
                  </a:lnTo>
                  <a:lnTo>
                    <a:pt x="441" y="63"/>
                  </a:lnTo>
                  <a:lnTo>
                    <a:pt x="437" y="70"/>
                  </a:lnTo>
                  <a:lnTo>
                    <a:pt x="431" y="75"/>
                  </a:lnTo>
                  <a:lnTo>
                    <a:pt x="426" y="80"/>
                  </a:lnTo>
                  <a:lnTo>
                    <a:pt x="369" y="15"/>
                  </a:lnTo>
                  <a:close/>
                  <a:moveTo>
                    <a:pt x="426" y="80"/>
                  </a:moveTo>
                  <a:lnTo>
                    <a:pt x="418" y="87"/>
                  </a:lnTo>
                  <a:lnTo>
                    <a:pt x="396" y="107"/>
                  </a:lnTo>
                  <a:lnTo>
                    <a:pt x="360" y="142"/>
                  </a:lnTo>
                  <a:lnTo>
                    <a:pt x="316" y="186"/>
                  </a:lnTo>
                  <a:lnTo>
                    <a:pt x="290" y="212"/>
                  </a:lnTo>
                  <a:lnTo>
                    <a:pt x="264" y="240"/>
                  </a:lnTo>
                  <a:lnTo>
                    <a:pt x="235" y="271"/>
                  </a:lnTo>
                  <a:lnTo>
                    <a:pt x="206" y="305"/>
                  </a:lnTo>
                  <a:lnTo>
                    <a:pt x="175" y="340"/>
                  </a:lnTo>
                  <a:lnTo>
                    <a:pt x="144" y="377"/>
                  </a:lnTo>
                  <a:lnTo>
                    <a:pt x="114" y="417"/>
                  </a:lnTo>
                  <a:lnTo>
                    <a:pt x="82" y="458"/>
                  </a:lnTo>
                  <a:lnTo>
                    <a:pt x="14" y="407"/>
                  </a:lnTo>
                  <a:lnTo>
                    <a:pt x="46" y="363"/>
                  </a:lnTo>
                  <a:lnTo>
                    <a:pt x="77" y="324"/>
                  </a:lnTo>
                  <a:lnTo>
                    <a:pt x="111" y="285"/>
                  </a:lnTo>
                  <a:lnTo>
                    <a:pt x="142" y="248"/>
                  </a:lnTo>
                  <a:lnTo>
                    <a:pt x="172" y="214"/>
                  </a:lnTo>
                  <a:lnTo>
                    <a:pt x="202" y="182"/>
                  </a:lnTo>
                  <a:lnTo>
                    <a:pt x="229" y="153"/>
                  </a:lnTo>
                  <a:lnTo>
                    <a:pt x="255" y="125"/>
                  </a:lnTo>
                  <a:lnTo>
                    <a:pt x="301" y="80"/>
                  </a:lnTo>
                  <a:lnTo>
                    <a:pt x="337" y="45"/>
                  </a:lnTo>
                  <a:lnTo>
                    <a:pt x="360" y="23"/>
                  </a:lnTo>
                  <a:lnTo>
                    <a:pt x="369" y="15"/>
                  </a:lnTo>
                  <a:lnTo>
                    <a:pt x="426" y="80"/>
                  </a:lnTo>
                  <a:close/>
                  <a:moveTo>
                    <a:pt x="82" y="458"/>
                  </a:moveTo>
                  <a:lnTo>
                    <a:pt x="76" y="463"/>
                  </a:lnTo>
                  <a:lnTo>
                    <a:pt x="72" y="469"/>
                  </a:lnTo>
                  <a:lnTo>
                    <a:pt x="66" y="474"/>
                  </a:lnTo>
                  <a:lnTo>
                    <a:pt x="60" y="478"/>
                  </a:lnTo>
                  <a:lnTo>
                    <a:pt x="56" y="479"/>
                  </a:lnTo>
                  <a:lnTo>
                    <a:pt x="53" y="479"/>
                  </a:lnTo>
                  <a:lnTo>
                    <a:pt x="49" y="479"/>
                  </a:lnTo>
                  <a:lnTo>
                    <a:pt x="44" y="478"/>
                  </a:lnTo>
                  <a:lnTo>
                    <a:pt x="40" y="476"/>
                  </a:lnTo>
                  <a:lnTo>
                    <a:pt x="34" y="473"/>
                  </a:lnTo>
                  <a:lnTo>
                    <a:pt x="29" y="470"/>
                  </a:lnTo>
                  <a:lnTo>
                    <a:pt x="22" y="466"/>
                  </a:lnTo>
                  <a:lnTo>
                    <a:pt x="16" y="461"/>
                  </a:lnTo>
                  <a:lnTo>
                    <a:pt x="11" y="457"/>
                  </a:lnTo>
                  <a:lnTo>
                    <a:pt x="7" y="452"/>
                  </a:lnTo>
                  <a:lnTo>
                    <a:pt x="4" y="448"/>
                  </a:lnTo>
                  <a:lnTo>
                    <a:pt x="2" y="444"/>
                  </a:lnTo>
                  <a:lnTo>
                    <a:pt x="0" y="440"/>
                  </a:lnTo>
                  <a:lnTo>
                    <a:pt x="0" y="437"/>
                  </a:lnTo>
                  <a:lnTo>
                    <a:pt x="0" y="433"/>
                  </a:lnTo>
                  <a:lnTo>
                    <a:pt x="1" y="426"/>
                  </a:lnTo>
                  <a:lnTo>
                    <a:pt x="4" y="419"/>
                  </a:lnTo>
                  <a:lnTo>
                    <a:pt x="8" y="413"/>
                  </a:lnTo>
                  <a:lnTo>
                    <a:pt x="14" y="407"/>
                  </a:lnTo>
                  <a:lnTo>
                    <a:pt x="82" y="45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4" name="Freeform 400">
              <a:extLst>
                <a:ext uri="{FF2B5EF4-FFF2-40B4-BE49-F238E27FC236}">
                  <a16:creationId xmlns:a16="http://schemas.microsoft.com/office/drawing/2014/main" id="{F23D764B-A9B5-4D8E-A161-32AF105AFC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" y="2562"/>
              <a:ext cx="44" cy="48"/>
            </a:xfrm>
            <a:custGeom>
              <a:avLst/>
              <a:gdLst>
                <a:gd name="T0" fmla="*/ 358 w 397"/>
                <a:gd name="T1" fmla="*/ 8 h 432"/>
                <a:gd name="T2" fmla="*/ 366 w 397"/>
                <a:gd name="T3" fmla="*/ 2 h 432"/>
                <a:gd name="T4" fmla="*/ 373 w 397"/>
                <a:gd name="T5" fmla="*/ 0 h 432"/>
                <a:gd name="T6" fmla="*/ 376 w 397"/>
                <a:gd name="T7" fmla="*/ 0 h 432"/>
                <a:gd name="T8" fmla="*/ 380 w 397"/>
                <a:gd name="T9" fmla="*/ 1 h 432"/>
                <a:gd name="T10" fmla="*/ 385 w 397"/>
                <a:gd name="T11" fmla="*/ 5 h 432"/>
                <a:gd name="T12" fmla="*/ 389 w 397"/>
                <a:gd name="T13" fmla="*/ 9 h 432"/>
                <a:gd name="T14" fmla="*/ 394 w 397"/>
                <a:gd name="T15" fmla="*/ 15 h 432"/>
                <a:gd name="T16" fmla="*/ 396 w 397"/>
                <a:gd name="T17" fmla="*/ 21 h 432"/>
                <a:gd name="T18" fmla="*/ 397 w 397"/>
                <a:gd name="T19" fmla="*/ 25 h 432"/>
                <a:gd name="T20" fmla="*/ 397 w 397"/>
                <a:gd name="T21" fmla="*/ 29 h 432"/>
                <a:gd name="T22" fmla="*/ 393 w 397"/>
                <a:gd name="T23" fmla="*/ 35 h 432"/>
                <a:gd name="T24" fmla="*/ 387 w 397"/>
                <a:gd name="T25" fmla="*/ 40 h 432"/>
                <a:gd name="T26" fmla="*/ 358 w 397"/>
                <a:gd name="T27" fmla="*/ 8 h 432"/>
                <a:gd name="T28" fmla="*/ 387 w 397"/>
                <a:gd name="T29" fmla="*/ 40 h 432"/>
                <a:gd name="T30" fmla="*/ 379 w 397"/>
                <a:gd name="T31" fmla="*/ 48 h 432"/>
                <a:gd name="T32" fmla="*/ 356 w 397"/>
                <a:gd name="T33" fmla="*/ 68 h 432"/>
                <a:gd name="T34" fmla="*/ 322 w 397"/>
                <a:gd name="T35" fmla="*/ 101 h 432"/>
                <a:gd name="T36" fmla="*/ 277 w 397"/>
                <a:gd name="T37" fmla="*/ 147 h 432"/>
                <a:gd name="T38" fmla="*/ 251 w 397"/>
                <a:gd name="T39" fmla="*/ 173 h 432"/>
                <a:gd name="T40" fmla="*/ 224 w 397"/>
                <a:gd name="T41" fmla="*/ 202 h 432"/>
                <a:gd name="T42" fmla="*/ 195 w 397"/>
                <a:gd name="T43" fmla="*/ 233 h 432"/>
                <a:gd name="T44" fmla="*/ 165 w 397"/>
                <a:gd name="T45" fmla="*/ 266 h 432"/>
                <a:gd name="T46" fmla="*/ 134 w 397"/>
                <a:gd name="T47" fmla="*/ 303 h 432"/>
                <a:gd name="T48" fmla="*/ 104 w 397"/>
                <a:gd name="T49" fmla="*/ 339 h 432"/>
                <a:gd name="T50" fmla="*/ 72 w 397"/>
                <a:gd name="T51" fmla="*/ 379 h 432"/>
                <a:gd name="T52" fmla="*/ 40 w 397"/>
                <a:gd name="T53" fmla="*/ 420 h 432"/>
                <a:gd name="T54" fmla="*/ 7 w 397"/>
                <a:gd name="T55" fmla="*/ 395 h 432"/>
                <a:gd name="T56" fmla="*/ 39 w 397"/>
                <a:gd name="T57" fmla="*/ 353 h 432"/>
                <a:gd name="T58" fmla="*/ 70 w 397"/>
                <a:gd name="T59" fmla="*/ 313 h 432"/>
                <a:gd name="T60" fmla="*/ 102 w 397"/>
                <a:gd name="T61" fmla="*/ 274 h 432"/>
                <a:gd name="T62" fmla="*/ 133 w 397"/>
                <a:gd name="T63" fmla="*/ 239 h 432"/>
                <a:gd name="T64" fmla="*/ 163 w 397"/>
                <a:gd name="T65" fmla="*/ 205 h 432"/>
                <a:gd name="T66" fmla="*/ 193 w 397"/>
                <a:gd name="T67" fmla="*/ 172 h 432"/>
                <a:gd name="T68" fmla="*/ 221 w 397"/>
                <a:gd name="T69" fmla="*/ 143 h 432"/>
                <a:gd name="T70" fmla="*/ 246 w 397"/>
                <a:gd name="T71" fmla="*/ 117 h 432"/>
                <a:gd name="T72" fmla="*/ 293 w 397"/>
                <a:gd name="T73" fmla="*/ 70 h 432"/>
                <a:gd name="T74" fmla="*/ 327 w 397"/>
                <a:gd name="T75" fmla="*/ 37 h 432"/>
                <a:gd name="T76" fmla="*/ 351 w 397"/>
                <a:gd name="T77" fmla="*/ 15 h 432"/>
                <a:gd name="T78" fmla="*/ 358 w 397"/>
                <a:gd name="T79" fmla="*/ 8 h 432"/>
                <a:gd name="T80" fmla="*/ 387 w 397"/>
                <a:gd name="T81" fmla="*/ 40 h 432"/>
                <a:gd name="T82" fmla="*/ 40 w 397"/>
                <a:gd name="T83" fmla="*/ 420 h 432"/>
                <a:gd name="T84" fmla="*/ 36 w 397"/>
                <a:gd name="T85" fmla="*/ 427 h 432"/>
                <a:gd name="T86" fmla="*/ 30 w 397"/>
                <a:gd name="T87" fmla="*/ 430 h 432"/>
                <a:gd name="T88" fmla="*/ 26 w 397"/>
                <a:gd name="T89" fmla="*/ 432 h 432"/>
                <a:gd name="T90" fmla="*/ 22 w 397"/>
                <a:gd name="T91" fmla="*/ 430 h 432"/>
                <a:gd name="T92" fmla="*/ 17 w 397"/>
                <a:gd name="T93" fmla="*/ 428 h 432"/>
                <a:gd name="T94" fmla="*/ 11 w 397"/>
                <a:gd name="T95" fmla="*/ 425 h 432"/>
                <a:gd name="T96" fmla="*/ 6 w 397"/>
                <a:gd name="T97" fmla="*/ 420 h 432"/>
                <a:gd name="T98" fmla="*/ 2 w 397"/>
                <a:gd name="T99" fmla="*/ 416 h 432"/>
                <a:gd name="T100" fmla="*/ 0 w 397"/>
                <a:gd name="T101" fmla="*/ 413 h 432"/>
                <a:gd name="T102" fmla="*/ 0 w 397"/>
                <a:gd name="T103" fmla="*/ 408 h 432"/>
                <a:gd name="T104" fmla="*/ 2 w 397"/>
                <a:gd name="T105" fmla="*/ 402 h 432"/>
                <a:gd name="T106" fmla="*/ 7 w 397"/>
                <a:gd name="T107" fmla="*/ 395 h 432"/>
                <a:gd name="T108" fmla="*/ 40 w 397"/>
                <a:gd name="T109" fmla="*/ 42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7" h="432">
                  <a:moveTo>
                    <a:pt x="358" y="8"/>
                  </a:moveTo>
                  <a:lnTo>
                    <a:pt x="366" y="2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80" y="1"/>
                  </a:lnTo>
                  <a:lnTo>
                    <a:pt x="385" y="5"/>
                  </a:lnTo>
                  <a:lnTo>
                    <a:pt x="389" y="9"/>
                  </a:lnTo>
                  <a:lnTo>
                    <a:pt x="394" y="15"/>
                  </a:lnTo>
                  <a:lnTo>
                    <a:pt x="396" y="21"/>
                  </a:lnTo>
                  <a:lnTo>
                    <a:pt x="397" y="25"/>
                  </a:lnTo>
                  <a:lnTo>
                    <a:pt x="397" y="29"/>
                  </a:lnTo>
                  <a:lnTo>
                    <a:pt x="393" y="35"/>
                  </a:lnTo>
                  <a:lnTo>
                    <a:pt x="387" y="40"/>
                  </a:lnTo>
                  <a:lnTo>
                    <a:pt x="358" y="8"/>
                  </a:lnTo>
                  <a:close/>
                  <a:moveTo>
                    <a:pt x="387" y="40"/>
                  </a:moveTo>
                  <a:lnTo>
                    <a:pt x="379" y="48"/>
                  </a:lnTo>
                  <a:lnTo>
                    <a:pt x="356" y="68"/>
                  </a:lnTo>
                  <a:lnTo>
                    <a:pt x="322" y="101"/>
                  </a:lnTo>
                  <a:lnTo>
                    <a:pt x="277" y="147"/>
                  </a:lnTo>
                  <a:lnTo>
                    <a:pt x="251" y="173"/>
                  </a:lnTo>
                  <a:lnTo>
                    <a:pt x="224" y="202"/>
                  </a:lnTo>
                  <a:lnTo>
                    <a:pt x="195" y="233"/>
                  </a:lnTo>
                  <a:lnTo>
                    <a:pt x="165" y="266"/>
                  </a:lnTo>
                  <a:lnTo>
                    <a:pt x="134" y="303"/>
                  </a:lnTo>
                  <a:lnTo>
                    <a:pt x="104" y="339"/>
                  </a:lnTo>
                  <a:lnTo>
                    <a:pt x="72" y="379"/>
                  </a:lnTo>
                  <a:lnTo>
                    <a:pt x="40" y="420"/>
                  </a:lnTo>
                  <a:lnTo>
                    <a:pt x="7" y="395"/>
                  </a:lnTo>
                  <a:lnTo>
                    <a:pt x="39" y="353"/>
                  </a:lnTo>
                  <a:lnTo>
                    <a:pt x="70" y="313"/>
                  </a:lnTo>
                  <a:lnTo>
                    <a:pt x="102" y="274"/>
                  </a:lnTo>
                  <a:lnTo>
                    <a:pt x="133" y="239"/>
                  </a:lnTo>
                  <a:lnTo>
                    <a:pt x="163" y="205"/>
                  </a:lnTo>
                  <a:lnTo>
                    <a:pt x="193" y="172"/>
                  </a:lnTo>
                  <a:lnTo>
                    <a:pt x="221" y="143"/>
                  </a:lnTo>
                  <a:lnTo>
                    <a:pt x="246" y="117"/>
                  </a:lnTo>
                  <a:lnTo>
                    <a:pt x="293" y="70"/>
                  </a:lnTo>
                  <a:lnTo>
                    <a:pt x="327" y="37"/>
                  </a:lnTo>
                  <a:lnTo>
                    <a:pt x="351" y="15"/>
                  </a:lnTo>
                  <a:lnTo>
                    <a:pt x="358" y="8"/>
                  </a:lnTo>
                  <a:lnTo>
                    <a:pt x="387" y="40"/>
                  </a:lnTo>
                  <a:close/>
                  <a:moveTo>
                    <a:pt x="40" y="420"/>
                  </a:moveTo>
                  <a:lnTo>
                    <a:pt x="36" y="427"/>
                  </a:lnTo>
                  <a:lnTo>
                    <a:pt x="30" y="430"/>
                  </a:lnTo>
                  <a:lnTo>
                    <a:pt x="26" y="432"/>
                  </a:lnTo>
                  <a:lnTo>
                    <a:pt x="22" y="430"/>
                  </a:lnTo>
                  <a:lnTo>
                    <a:pt x="17" y="428"/>
                  </a:lnTo>
                  <a:lnTo>
                    <a:pt x="11" y="425"/>
                  </a:lnTo>
                  <a:lnTo>
                    <a:pt x="6" y="420"/>
                  </a:lnTo>
                  <a:lnTo>
                    <a:pt x="2" y="416"/>
                  </a:lnTo>
                  <a:lnTo>
                    <a:pt x="0" y="413"/>
                  </a:lnTo>
                  <a:lnTo>
                    <a:pt x="0" y="408"/>
                  </a:lnTo>
                  <a:lnTo>
                    <a:pt x="2" y="402"/>
                  </a:lnTo>
                  <a:lnTo>
                    <a:pt x="7" y="395"/>
                  </a:lnTo>
                  <a:lnTo>
                    <a:pt x="40" y="420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5" name="Freeform 401">
              <a:extLst>
                <a:ext uri="{FF2B5EF4-FFF2-40B4-BE49-F238E27FC236}">
                  <a16:creationId xmlns:a16="http://schemas.microsoft.com/office/drawing/2014/main" id="{978A76F6-DA8B-4AEA-B2A9-C354565F4D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5" y="2437"/>
              <a:ext cx="50" cy="54"/>
            </a:xfrm>
            <a:custGeom>
              <a:avLst/>
              <a:gdLst>
                <a:gd name="T0" fmla="*/ 375 w 445"/>
                <a:gd name="T1" fmla="*/ 11 h 490"/>
                <a:gd name="T2" fmla="*/ 387 w 445"/>
                <a:gd name="T3" fmla="*/ 3 h 490"/>
                <a:gd name="T4" fmla="*/ 398 w 445"/>
                <a:gd name="T5" fmla="*/ 0 h 490"/>
                <a:gd name="T6" fmla="*/ 406 w 445"/>
                <a:gd name="T7" fmla="*/ 3 h 490"/>
                <a:gd name="T8" fmla="*/ 419 w 445"/>
                <a:gd name="T9" fmla="*/ 10 h 490"/>
                <a:gd name="T10" fmla="*/ 437 w 445"/>
                <a:gd name="T11" fmla="*/ 31 h 490"/>
                <a:gd name="T12" fmla="*/ 444 w 445"/>
                <a:gd name="T13" fmla="*/ 45 h 490"/>
                <a:gd name="T14" fmla="*/ 444 w 445"/>
                <a:gd name="T15" fmla="*/ 52 h 490"/>
                <a:gd name="T16" fmla="*/ 440 w 445"/>
                <a:gd name="T17" fmla="*/ 62 h 490"/>
                <a:gd name="T18" fmla="*/ 431 w 445"/>
                <a:gd name="T19" fmla="*/ 76 h 490"/>
                <a:gd name="T20" fmla="*/ 369 w 445"/>
                <a:gd name="T21" fmla="*/ 16 h 490"/>
                <a:gd name="T22" fmla="*/ 417 w 445"/>
                <a:gd name="T23" fmla="*/ 88 h 490"/>
                <a:gd name="T24" fmla="*/ 357 w 445"/>
                <a:gd name="T25" fmla="*/ 145 h 490"/>
                <a:gd name="T26" fmla="*/ 286 w 445"/>
                <a:gd name="T27" fmla="*/ 218 h 490"/>
                <a:gd name="T28" fmla="*/ 231 w 445"/>
                <a:gd name="T29" fmla="*/ 280 h 490"/>
                <a:gd name="T30" fmla="*/ 172 w 445"/>
                <a:gd name="T31" fmla="*/ 351 h 490"/>
                <a:gd name="T32" fmla="*/ 112 w 445"/>
                <a:gd name="T33" fmla="*/ 426 h 490"/>
                <a:gd name="T34" fmla="*/ 12 w 445"/>
                <a:gd name="T35" fmla="*/ 418 h 490"/>
                <a:gd name="T36" fmla="*/ 73 w 445"/>
                <a:gd name="T37" fmla="*/ 335 h 490"/>
                <a:gd name="T38" fmla="*/ 135 w 445"/>
                <a:gd name="T39" fmla="*/ 260 h 490"/>
                <a:gd name="T40" fmla="*/ 195 w 445"/>
                <a:gd name="T41" fmla="*/ 191 h 490"/>
                <a:gd name="T42" fmla="*/ 250 w 445"/>
                <a:gd name="T43" fmla="*/ 131 h 490"/>
                <a:gd name="T44" fmla="*/ 335 w 445"/>
                <a:gd name="T45" fmla="*/ 47 h 490"/>
                <a:gd name="T46" fmla="*/ 369 w 445"/>
                <a:gd name="T47" fmla="*/ 16 h 490"/>
                <a:gd name="T48" fmla="*/ 83 w 445"/>
                <a:gd name="T49" fmla="*/ 468 h 490"/>
                <a:gd name="T50" fmla="*/ 72 w 445"/>
                <a:gd name="T51" fmla="*/ 480 h 490"/>
                <a:gd name="T52" fmla="*/ 61 w 445"/>
                <a:gd name="T53" fmla="*/ 489 h 490"/>
                <a:gd name="T54" fmla="*/ 53 w 445"/>
                <a:gd name="T55" fmla="*/ 490 h 490"/>
                <a:gd name="T56" fmla="*/ 45 w 445"/>
                <a:gd name="T57" fmla="*/ 489 h 490"/>
                <a:gd name="T58" fmla="*/ 34 w 445"/>
                <a:gd name="T59" fmla="*/ 486 h 490"/>
                <a:gd name="T60" fmla="*/ 23 w 445"/>
                <a:gd name="T61" fmla="*/ 478 h 490"/>
                <a:gd name="T62" fmla="*/ 12 w 445"/>
                <a:gd name="T63" fmla="*/ 469 h 490"/>
                <a:gd name="T64" fmla="*/ 4 w 445"/>
                <a:gd name="T65" fmla="*/ 462 h 490"/>
                <a:gd name="T66" fmla="*/ 1 w 445"/>
                <a:gd name="T67" fmla="*/ 454 h 490"/>
                <a:gd name="T68" fmla="*/ 0 w 445"/>
                <a:gd name="T69" fmla="*/ 446 h 490"/>
                <a:gd name="T70" fmla="*/ 4 w 445"/>
                <a:gd name="T71" fmla="*/ 433 h 490"/>
                <a:gd name="T72" fmla="*/ 12 w 445"/>
                <a:gd name="T73" fmla="*/ 41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5" h="490">
                  <a:moveTo>
                    <a:pt x="369" y="16"/>
                  </a:moveTo>
                  <a:lnTo>
                    <a:pt x="375" y="11"/>
                  </a:lnTo>
                  <a:lnTo>
                    <a:pt x="381" y="7"/>
                  </a:lnTo>
                  <a:lnTo>
                    <a:pt x="387" y="3"/>
                  </a:lnTo>
                  <a:lnTo>
                    <a:pt x="394" y="1"/>
                  </a:lnTo>
                  <a:lnTo>
                    <a:pt x="398" y="0"/>
                  </a:lnTo>
                  <a:lnTo>
                    <a:pt x="401" y="1"/>
                  </a:lnTo>
                  <a:lnTo>
                    <a:pt x="406" y="3"/>
                  </a:lnTo>
                  <a:lnTo>
                    <a:pt x="409" y="4"/>
                  </a:lnTo>
                  <a:lnTo>
                    <a:pt x="419" y="10"/>
                  </a:lnTo>
                  <a:lnTo>
                    <a:pt x="429" y="20"/>
                  </a:lnTo>
                  <a:lnTo>
                    <a:pt x="437" y="31"/>
                  </a:lnTo>
                  <a:lnTo>
                    <a:pt x="442" y="40"/>
                  </a:lnTo>
                  <a:lnTo>
                    <a:pt x="444" y="45"/>
                  </a:lnTo>
                  <a:lnTo>
                    <a:pt x="445" y="49"/>
                  </a:lnTo>
                  <a:lnTo>
                    <a:pt x="444" y="52"/>
                  </a:lnTo>
                  <a:lnTo>
                    <a:pt x="444" y="56"/>
                  </a:lnTo>
                  <a:lnTo>
                    <a:pt x="440" y="62"/>
                  </a:lnTo>
                  <a:lnTo>
                    <a:pt x="437" y="69"/>
                  </a:lnTo>
                  <a:lnTo>
                    <a:pt x="431" y="76"/>
                  </a:lnTo>
                  <a:lnTo>
                    <a:pt x="425" y="81"/>
                  </a:lnTo>
                  <a:lnTo>
                    <a:pt x="369" y="16"/>
                  </a:lnTo>
                  <a:close/>
                  <a:moveTo>
                    <a:pt x="425" y="81"/>
                  </a:moveTo>
                  <a:lnTo>
                    <a:pt x="417" y="88"/>
                  </a:lnTo>
                  <a:lnTo>
                    <a:pt x="394" y="110"/>
                  </a:lnTo>
                  <a:lnTo>
                    <a:pt x="357" y="145"/>
                  </a:lnTo>
                  <a:lnTo>
                    <a:pt x="312" y="191"/>
                  </a:lnTo>
                  <a:lnTo>
                    <a:pt x="286" y="218"/>
                  </a:lnTo>
                  <a:lnTo>
                    <a:pt x="258" y="248"/>
                  </a:lnTo>
                  <a:lnTo>
                    <a:pt x="231" y="280"/>
                  </a:lnTo>
                  <a:lnTo>
                    <a:pt x="202" y="313"/>
                  </a:lnTo>
                  <a:lnTo>
                    <a:pt x="172" y="351"/>
                  </a:lnTo>
                  <a:lnTo>
                    <a:pt x="142" y="387"/>
                  </a:lnTo>
                  <a:lnTo>
                    <a:pt x="112" y="426"/>
                  </a:lnTo>
                  <a:lnTo>
                    <a:pt x="83" y="468"/>
                  </a:lnTo>
                  <a:lnTo>
                    <a:pt x="12" y="418"/>
                  </a:lnTo>
                  <a:lnTo>
                    <a:pt x="42" y="376"/>
                  </a:lnTo>
                  <a:lnTo>
                    <a:pt x="73" y="335"/>
                  </a:lnTo>
                  <a:lnTo>
                    <a:pt x="104" y="296"/>
                  </a:lnTo>
                  <a:lnTo>
                    <a:pt x="135" y="260"/>
                  </a:lnTo>
                  <a:lnTo>
                    <a:pt x="165" y="223"/>
                  </a:lnTo>
                  <a:lnTo>
                    <a:pt x="195" y="191"/>
                  </a:lnTo>
                  <a:lnTo>
                    <a:pt x="224" y="160"/>
                  </a:lnTo>
                  <a:lnTo>
                    <a:pt x="250" y="131"/>
                  </a:lnTo>
                  <a:lnTo>
                    <a:pt x="298" y="83"/>
                  </a:lnTo>
                  <a:lnTo>
                    <a:pt x="335" y="47"/>
                  </a:lnTo>
                  <a:lnTo>
                    <a:pt x="360" y="25"/>
                  </a:lnTo>
                  <a:lnTo>
                    <a:pt x="369" y="16"/>
                  </a:lnTo>
                  <a:lnTo>
                    <a:pt x="425" y="81"/>
                  </a:lnTo>
                  <a:close/>
                  <a:moveTo>
                    <a:pt x="83" y="468"/>
                  </a:moveTo>
                  <a:lnTo>
                    <a:pt x="79" y="475"/>
                  </a:lnTo>
                  <a:lnTo>
                    <a:pt x="72" y="480"/>
                  </a:lnTo>
                  <a:lnTo>
                    <a:pt x="67" y="485"/>
                  </a:lnTo>
                  <a:lnTo>
                    <a:pt x="61" y="489"/>
                  </a:lnTo>
                  <a:lnTo>
                    <a:pt x="58" y="490"/>
                  </a:lnTo>
                  <a:lnTo>
                    <a:pt x="53" y="490"/>
                  </a:lnTo>
                  <a:lnTo>
                    <a:pt x="50" y="490"/>
                  </a:lnTo>
                  <a:lnTo>
                    <a:pt x="45" y="489"/>
                  </a:lnTo>
                  <a:lnTo>
                    <a:pt x="40" y="488"/>
                  </a:lnTo>
                  <a:lnTo>
                    <a:pt x="34" y="486"/>
                  </a:lnTo>
                  <a:lnTo>
                    <a:pt x="29" y="483"/>
                  </a:lnTo>
                  <a:lnTo>
                    <a:pt x="23" y="478"/>
                  </a:lnTo>
                  <a:lnTo>
                    <a:pt x="17" y="474"/>
                  </a:lnTo>
                  <a:lnTo>
                    <a:pt x="12" y="469"/>
                  </a:lnTo>
                  <a:lnTo>
                    <a:pt x="8" y="465"/>
                  </a:lnTo>
                  <a:lnTo>
                    <a:pt x="4" y="462"/>
                  </a:lnTo>
                  <a:lnTo>
                    <a:pt x="2" y="457"/>
                  </a:lnTo>
                  <a:lnTo>
                    <a:pt x="1" y="454"/>
                  </a:lnTo>
                  <a:lnTo>
                    <a:pt x="0" y="449"/>
                  </a:lnTo>
                  <a:lnTo>
                    <a:pt x="0" y="446"/>
                  </a:lnTo>
                  <a:lnTo>
                    <a:pt x="1" y="439"/>
                  </a:lnTo>
                  <a:lnTo>
                    <a:pt x="4" y="433"/>
                  </a:lnTo>
                  <a:lnTo>
                    <a:pt x="8" y="425"/>
                  </a:lnTo>
                  <a:lnTo>
                    <a:pt x="12" y="418"/>
                  </a:lnTo>
                  <a:lnTo>
                    <a:pt x="83" y="46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6" name="Freeform 402">
              <a:extLst>
                <a:ext uri="{FF2B5EF4-FFF2-40B4-BE49-F238E27FC236}">
                  <a16:creationId xmlns:a16="http://schemas.microsoft.com/office/drawing/2014/main" id="{1ABD3275-7023-4800-A3CA-60F2B2A294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8" y="2440"/>
              <a:ext cx="44" cy="49"/>
            </a:xfrm>
            <a:custGeom>
              <a:avLst/>
              <a:gdLst>
                <a:gd name="T0" fmla="*/ 360 w 397"/>
                <a:gd name="T1" fmla="*/ 7 h 442"/>
                <a:gd name="T2" fmla="*/ 366 w 397"/>
                <a:gd name="T3" fmla="*/ 2 h 442"/>
                <a:gd name="T4" fmla="*/ 373 w 397"/>
                <a:gd name="T5" fmla="*/ 0 h 442"/>
                <a:gd name="T6" fmla="*/ 376 w 397"/>
                <a:gd name="T7" fmla="*/ 0 h 442"/>
                <a:gd name="T8" fmla="*/ 381 w 397"/>
                <a:gd name="T9" fmla="*/ 1 h 442"/>
                <a:gd name="T10" fmla="*/ 385 w 397"/>
                <a:gd name="T11" fmla="*/ 4 h 442"/>
                <a:gd name="T12" fmla="*/ 389 w 397"/>
                <a:gd name="T13" fmla="*/ 9 h 442"/>
                <a:gd name="T14" fmla="*/ 394 w 397"/>
                <a:gd name="T15" fmla="*/ 14 h 442"/>
                <a:gd name="T16" fmla="*/ 396 w 397"/>
                <a:gd name="T17" fmla="*/ 20 h 442"/>
                <a:gd name="T18" fmla="*/ 397 w 397"/>
                <a:gd name="T19" fmla="*/ 23 h 442"/>
                <a:gd name="T20" fmla="*/ 397 w 397"/>
                <a:gd name="T21" fmla="*/ 27 h 442"/>
                <a:gd name="T22" fmla="*/ 394 w 397"/>
                <a:gd name="T23" fmla="*/ 33 h 442"/>
                <a:gd name="T24" fmla="*/ 388 w 397"/>
                <a:gd name="T25" fmla="*/ 39 h 442"/>
                <a:gd name="T26" fmla="*/ 360 w 397"/>
                <a:gd name="T27" fmla="*/ 7 h 442"/>
                <a:gd name="T28" fmla="*/ 388 w 397"/>
                <a:gd name="T29" fmla="*/ 39 h 442"/>
                <a:gd name="T30" fmla="*/ 380 w 397"/>
                <a:gd name="T31" fmla="*/ 47 h 442"/>
                <a:gd name="T32" fmla="*/ 356 w 397"/>
                <a:gd name="T33" fmla="*/ 70 h 442"/>
                <a:gd name="T34" fmla="*/ 320 w 397"/>
                <a:gd name="T35" fmla="*/ 104 h 442"/>
                <a:gd name="T36" fmla="*/ 274 w 397"/>
                <a:gd name="T37" fmla="*/ 152 h 442"/>
                <a:gd name="T38" fmla="*/ 248 w 397"/>
                <a:gd name="T39" fmla="*/ 178 h 442"/>
                <a:gd name="T40" fmla="*/ 220 w 397"/>
                <a:gd name="T41" fmla="*/ 208 h 442"/>
                <a:gd name="T42" fmla="*/ 191 w 397"/>
                <a:gd name="T43" fmla="*/ 241 h 442"/>
                <a:gd name="T44" fmla="*/ 162 w 397"/>
                <a:gd name="T45" fmla="*/ 275 h 442"/>
                <a:gd name="T46" fmla="*/ 131 w 397"/>
                <a:gd name="T47" fmla="*/ 311 h 442"/>
                <a:gd name="T48" fmla="*/ 102 w 397"/>
                <a:gd name="T49" fmla="*/ 350 h 442"/>
                <a:gd name="T50" fmla="*/ 72 w 397"/>
                <a:gd name="T51" fmla="*/ 389 h 442"/>
                <a:gd name="T52" fmla="*/ 41 w 397"/>
                <a:gd name="T53" fmla="*/ 431 h 442"/>
                <a:gd name="T54" fmla="*/ 7 w 397"/>
                <a:gd name="T55" fmla="*/ 407 h 442"/>
                <a:gd name="T56" fmla="*/ 37 w 397"/>
                <a:gd name="T57" fmla="*/ 363 h 442"/>
                <a:gd name="T58" fmla="*/ 68 w 397"/>
                <a:gd name="T59" fmla="*/ 323 h 442"/>
                <a:gd name="T60" fmla="*/ 98 w 397"/>
                <a:gd name="T61" fmla="*/ 285 h 442"/>
                <a:gd name="T62" fmla="*/ 129 w 397"/>
                <a:gd name="T63" fmla="*/ 248 h 442"/>
                <a:gd name="T64" fmla="*/ 160 w 397"/>
                <a:gd name="T65" fmla="*/ 213 h 442"/>
                <a:gd name="T66" fmla="*/ 189 w 397"/>
                <a:gd name="T67" fmla="*/ 179 h 442"/>
                <a:gd name="T68" fmla="*/ 215 w 397"/>
                <a:gd name="T69" fmla="*/ 149 h 442"/>
                <a:gd name="T70" fmla="*/ 243 w 397"/>
                <a:gd name="T71" fmla="*/ 121 h 442"/>
                <a:gd name="T72" fmla="*/ 290 w 397"/>
                <a:gd name="T73" fmla="*/ 74 h 442"/>
                <a:gd name="T74" fmla="*/ 326 w 397"/>
                <a:gd name="T75" fmla="*/ 37 h 442"/>
                <a:gd name="T76" fmla="*/ 352 w 397"/>
                <a:gd name="T77" fmla="*/ 15 h 442"/>
                <a:gd name="T78" fmla="*/ 360 w 397"/>
                <a:gd name="T79" fmla="*/ 7 h 442"/>
                <a:gd name="T80" fmla="*/ 388 w 397"/>
                <a:gd name="T81" fmla="*/ 39 h 442"/>
                <a:gd name="T82" fmla="*/ 41 w 397"/>
                <a:gd name="T83" fmla="*/ 431 h 442"/>
                <a:gd name="T84" fmla="*/ 37 w 397"/>
                <a:gd name="T85" fmla="*/ 437 h 442"/>
                <a:gd name="T86" fmla="*/ 31 w 397"/>
                <a:gd name="T87" fmla="*/ 441 h 442"/>
                <a:gd name="T88" fmla="*/ 27 w 397"/>
                <a:gd name="T89" fmla="*/ 442 h 442"/>
                <a:gd name="T90" fmla="*/ 24 w 397"/>
                <a:gd name="T91" fmla="*/ 441 h 442"/>
                <a:gd name="T92" fmla="*/ 18 w 397"/>
                <a:gd name="T93" fmla="*/ 440 h 442"/>
                <a:gd name="T94" fmla="*/ 12 w 397"/>
                <a:gd name="T95" fmla="*/ 435 h 442"/>
                <a:gd name="T96" fmla="*/ 7 w 397"/>
                <a:gd name="T97" fmla="*/ 431 h 442"/>
                <a:gd name="T98" fmla="*/ 3 w 397"/>
                <a:gd name="T99" fmla="*/ 428 h 442"/>
                <a:gd name="T100" fmla="*/ 1 w 397"/>
                <a:gd name="T101" fmla="*/ 423 h 442"/>
                <a:gd name="T102" fmla="*/ 0 w 397"/>
                <a:gd name="T103" fmla="*/ 420 h 442"/>
                <a:gd name="T104" fmla="*/ 3 w 397"/>
                <a:gd name="T105" fmla="*/ 413 h 442"/>
                <a:gd name="T106" fmla="*/ 7 w 397"/>
                <a:gd name="T107" fmla="*/ 407 h 442"/>
                <a:gd name="T108" fmla="*/ 41 w 397"/>
                <a:gd name="T109" fmla="*/ 431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7" h="442">
                  <a:moveTo>
                    <a:pt x="360" y="7"/>
                  </a:moveTo>
                  <a:lnTo>
                    <a:pt x="366" y="2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81" y="1"/>
                  </a:lnTo>
                  <a:lnTo>
                    <a:pt x="385" y="4"/>
                  </a:lnTo>
                  <a:lnTo>
                    <a:pt x="389" y="9"/>
                  </a:lnTo>
                  <a:lnTo>
                    <a:pt x="394" y="14"/>
                  </a:lnTo>
                  <a:lnTo>
                    <a:pt x="396" y="20"/>
                  </a:lnTo>
                  <a:lnTo>
                    <a:pt x="397" y="23"/>
                  </a:lnTo>
                  <a:lnTo>
                    <a:pt x="397" y="27"/>
                  </a:lnTo>
                  <a:lnTo>
                    <a:pt x="394" y="33"/>
                  </a:lnTo>
                  <a:lnTo>
                    <a:pt x="388" y="39"/>
                  </a:lnTo>
                  <a:lnTo>
                    <a:pt x="360" y="7"/>
                  </a:lnTo>
                  <a:close/>
                  <a:moveTo>
                    <a:pt x="388" y="39"/>
                  </a:moveTo>
                  <a:lnTo>
                    <a:pt x="380" y="47"/>
                  </a:lnTo>
                  <a:lnTo>
                    <a:pt x="356" y="70"/>
                  </a:lnTo>
                  <a:lnTo>
                    <a:pt x="320" y="104"/>
                  </a:lnTo>
                  <a:lnTo>
                    <a:pt x="274" y="152"/>
                  </a:lnTo>
                  <a:lnTo>
                    <a:pt x="248" y="178"/>
                  </a:lnTo>
                  <a:lnTo>
                    <a:pt x="220" y="208"/>
                  </a:lnTo>
                  <a:lnTo>
                    <a:pt x="191" y="241"/>
                  </a:lnTo>
                  <a:lnTo>
                    <a:pt x="162" y="275"/>
                  </a:lnTo>
                  <a:lnTo>
                    <a:pt x="131" y="311"/>
                  </a:lnTo>
                  <a:lnTo>
                    <a:pt x="102" y="350"/>
                  </a:lnTo>
                  <a:lnTo>
                    <a:pt x="72" y="389"/>
                  </a:lnTo>
                  <a:lnTo>
                    <a:pt x="41" y="431"/>
                  </a:lnTo>
                  <a:lnTo>
                    <a:pt x="7" y="407"/>
                  </a:lnTo>
                  <a:lnTo>
                    <a:pt x="37" y="363"/>
                  </a:lnTo>
                  <a:lnTo>
                    <a:pt x="68" y="323"/>
                  </a:lnTo>
                  <a:lnTo>
                    <a:pt x="98" y="285"/>
                  </a:lnTo>
                  <a:lnTo>
                    <a:pt x="129" y="248"/>
                  </a:lnTo>
                  <a:lnTo>
                    <a:pt x="160" y="213"/>
                  </a:lnTo>
                  <a:lnTo>
                    <a:pt x="189" y="179"/>
                  </a:lnTo>
                  <a:lnTo>
                    <a:pt x="215" y="149"/>
                  </a:lnTo>
                  <a:lnTo>
                    <a:pt x="243" y="121"/>
                  </a:lnTo>
                  <a:lnTo>
                    <a:pt x="290" y="74"/>
                  </a:lnTo>
                  <a:lnTo>
                    <a:pt x="326" y="37"/>
                  </a:lnTo>
                  <a:lnTo>
                    <a:pt x="352" y="15"/>
                  </a:lnTo>
                  <a:lnTo>
                    <a:pt x="360" y="7"/>
                  </a:lnTo>
                  <a:lnTo>
                    <a:pt x="388" y="39"/>
                  </a:lnTo>
                  <a:close/>
                  <a:moveTo>
                    <a:pt x="41" y="431"/>
                  </a:moveTo>
                  <a:lnTo>
                    <a:pt x="37" y="437"/>
                  </a:lnTo>
                  <a:lnTo>
                    <a:pt x="31" y="441"/>
                  </a:lnTo>
                  <a:lnTo>
                    <a:pt x="27" y="442"/>
                  </a:lnTo>
                  <a:lnTo>
                    <a:pt x="24" y="441"/>
                  </a:lnTo>
                  <a:lnTo>
                    <a:pt x="18" y="440"/>
                  </a:lnTo>
                  <a:lnTo>
                    <a:pt x="12" y="435"/>
                  </a:lnTo>
                  <a:lnTo>
                    <a:pt x="7" y="431"/>
                  </a:lnTo>
                  <a:lnTo>
                    <a:pt x="3" y="428"/>
                  </a:lnTo>
                  <a:lnTo>
                    <a:pt x="1" y="423"/>
                  </a:lnTo>
                  <a:lnTo>
                    <a:pt x="0" y="420"/>
                  </a:lnTo>
                  <a:lnTo>
                    <a:pt x="3" y="413"/>
                  </a:lnTo>
                  <a:lnTo>
                    <a:pt x="7" y="407"/>
                  </a:lnTo>
                  <a:lnTo>
                    <a:pt x="41" y="431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7" name="Freeform 403">
              <a:extLst>
                <a:ext uri="{FF2B5EF4-FFF2-40B4-BE49-F238E27FC236}">
                  <a16:creationId xmlns:a16="http://schemas.microsoft.com/office/drawing/2014/main" id="{0433B417-8A65-4C4F-9EAD-7CE3839D9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" y="2433"/>
              <a:ext cx="66" cy="32"/>
            </a:xfrm>
            <a:custGeom>
              <a:avLst/>
              <a:gdLst>
                <a:gd name="T0" fmla="*/ 539 w 588"/>
                <a:gd name="T1" fmla="*/ 2 h 285"/>
                <a:gd name="T2" fmla="*/ 555 w 588"/>
                <a:gd name="T3" fmla="*/ 0 h 285"/>
                <a:gd name="T4" fmla="*/ 566 w 588"/>
                <a:gd name="T5" fmla="*/ 4 h 285"/>
                <a:gd name="T6" fmla="*/ 573 w 588"/>
                <a:gd name="T7" fmla="*/ 8 h 285"/>
                <a:gd name="T8" fmla="*/ 580 w 588"/>
                <a:gd name="T9" fmla="*/ 22 h 285"/>
                <a:gd name="T10" fmla="*/ 587 w 588"/>
                <a:gd name="T11" fmla="*/ 42 h 285"/>
                <a:gd name="T12" fmla="*/ 588 w 588"/>
                <a:gd name="T13" fmla="*/ 54 h 285"/>
                <a:gd name="T14" fmla="*/ 587 w 588"/>
                <a:gd name="T15" fmla="*/ 64 h 285"/>
                <a:gd name="T16" fmla="*/ 585 w 588"/>
                <a:gd name="T17" fmla="*/ 71 h 285"/>
                <a:gd name="T18" fmla="*/ 577 w 588"/>
                <a:gd name="T19" fmla="*/ 79 h 285"/>
                <a:gd name="T20" fmla="*/ 563 w 588"/>
                <a:gd name="T21" fmla="*/ 86 h 285"/>
                <a:gd name="T22" fmla="*/ 532 w 588"/>
                <a:gd name="T23" fmla="*/ 5 h 285"/>
                <a:gd name="T24" fmla="*/ 544 w 588"/>
                <a:gd name="T25" fmla="*/ 90 h 285"/>
                <a:gd name="T26" fmla="*/ 467 w 588"/>
                <a:gd name="T27" fmla="*/ 115 h 285"/>
                <a:gd name="T28" fmla="*/ 333 w 588"/>
                <a:gd name="T29" fmla="*/ 163 h 285"/>
                <a:gd name="T30" fmla="*/ 207 w 588"/>
                <a:gd name="T31" fmla="*/ 214 h 285"/>
                <a:gd name="T32" fmla="*/ 113 w 588"/>
                <a:gd name="T33" fmla="*/ 254 h 285"/>
                <a:gd name="T34" fmla="*/ 29 w 588"/>
                <a:gd name="T35" fmla="*/ 200 h 285"/>
                <a:gd name="T36" fmla="*/ 126 w 588"/>
                <a:gd name="T37" fmla="*/ 155 h 285"/>
                <a:gd name="T38" fmla="*/ 218 w 588"/>
                <a:gd name="T39" fmla="*/ 117 h 285"/>
                <a:gd name="T40" fmla="*/ 377 w 588"/>
                <a:gd name="T41" fmla="*/ 56 h 285"/>
                <a:gd name="T42" fmla="*/ 490 w 588"/>
                <a:gd name="T43" fmla="*/ 18 h 285"/>
                <a:gd name="T44" fmla="*/ 532 w 588"/>
                <a:gd name="T45" fmla="*/ 5 h 285"/>
                <a:gd name="T46" fmla="*/ 66 w 588"/>
                <a:gd name="T47" fmla="*/ 276 h 285"/>
                <a:gd name="T48" fmla="*/ 51 w 588"/>
                <a:gd name="T49" fmla="*/ 284 h 285"/>
                <a:gd name="T50" fmla="*/ 37 w 588"/>
                <a:gd name="T51" fmla="*/ 285 h 285"/>
                <a:gd name="T52" fmla="*/ 30 w 588"/>
                <a:gd name="T53" fmla="*/ 283 h 285"/>
                <a:gd name="T54" fmla="*/ 23 w 588"/>
                <a:gd name="T55" fmla="*/ 277 h 285"/>
                <a:gd name="T56" fmla="*/ 16 w 588"/>
                <a:gd name="T57" fmla="*/ 269 h 285"/>
                <a:gd name="T58" fmla="*/ 9 w 588"/>
                <a:gd name="T59" fmla="*/ 256 h 285"/>
                <a:gd name="T60" fmla="*/ 3 w 588"/>
                <a:gd name="T61" fmla="*/ 243 h 285"/>
                <a:gd name="T62" fmla="*/ 0 w 588"/>
                <a:gd name="T63" fmla="*/ 233 h 285"/>
                <a:gd name="T64" fmla="*/ 2 w 588"/>
                <a:gd name="T65" fmla="*/ 224 h 285"/>
                <a:gd name="T66" fmla="*/ 5 w 588"/>
                <a:gd name="T67" fmla="*/ 217 h 285"/>
                <a:gd name="T68" fmla="*/ 15 w 588"/>
                <a:gd name="T69" fmla="*/ 207 h 285"/>
                <a:gd name="T70" fmla="*/ 29 w 588"/>
                <a:gd name="T71" fmla="*/ 20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8" h="285">
                  <a:moveTo>
                    <a:pt x="532" y="5"/>
                  </a:moveTo>
                  <a:lnTo>
                    <a:pt x="539" y="2"/>
                  </a:lnTo>
                  <a:lnTo>
                    <a:pt x="547" y="1"/>
                  </a:lnTo>
                  <a:lnTo>
                    <a:pt x="555" y="0"/>
                  </a:lnTo>
                  <a:lnTo>
                    <a:pt x="562" y="2"/>
                  </a:lnTo>
                  <a:lnTo>
                    <a:pt x="566" y="4"/>
                  </a:lnTo>
                  <a:lnTo>
                    <a:pt x="569" y="6"/>
                  </a:lnTo>
                  <a:lnTo>
                    <a:pt x="573" y="8"/>
                  </a:lnTo>
                  <a:lnTo>
                    <a:pt x="575" y="11"/>
                  </a:lnTo>
                  <a:lnTo>
                    <a:pt x="580" y="22"/>
                  </a:lnTo>
                  <a:lnTo>
                    <a:pt x="585" y="35"/>
                  </a:lnTo>
                  <a:lnTo>
                    <a:pt x="587" y="42"/>
                  </a:lnTo>
                  <a:lnTo>
                    <a:pt x="588" y="49"/>
                  </a:lnTo>
                  <a:lnTo>
                    <a:pt x="588" y="54"/>
                  </a:lnTo>
                  <a:lnTo>
                    <a:pt x="588" y="60"/>
                  </a:lnTo>
                  <a:lnTo>
                    <a:pt x="587" y="64"/>
                  </a:lnTo>
                  <a:lnTo>
                    <a:pt x="586" y="68"/>
                  </a:lnTo>
                  <a:lnTo>
                    <a:pt x="585" y="71"/>
                  </a:lnTo>
                  <a:lnTo>
                    <a:pt x="582" y="74"/>
                  </a:lnTo>
                  <a:lnTo>
                    <a:pt x="577" y="79"/>
                  </a:lnTo>
                  <a:lnTo>
                    <a:pt x="570" y="82"/>
                  </a:lnTo>
                  <a:lnTo>
                    <a:pt x="563" y="86"/>
                  </a:lnTo>
                  <a:lnTo>
                    <a:pt x="555" y="88"/>
                  </a:lnTo>
                  <a:lnTo>
                    <a:pt x="532" y="5"/>
                  </a:lnTo>
                  <a:close/>
                  <a:moveTo>
                    <a:pt x="555" y="88"/>
                  </a:moveTo>
                  <a:lnTo>
                    <a:pt x="544" y="90"/>
                  </a:lnTo>
                  <a:lnTo>
                    <a:pt x="515" y="100"/>
                  </a:lnTo>
                  <a:lnTo>
                    <a:pt x="467" y="115"/>
                  </a:lnTo>
                  <a:lnTo>
                    <a:pt x="406" y="137"/>
                  </a:lnTo>
                  <a:lnTo>
                    <a:pt x="333" y="163"/>
                  </a:lnTo>
                  <a:lnTo>
                    <a:pt x="250" y="196"/>
                  </a:lnTo>
                  <a:lnTo>
                    <a:pt x="207" y="214"/>
                  </a:lnTo>
                  <a:lnTo>
                    <a:pt x="160" y="234"/>
                  </a:lnTo>
                  <a:lnTo>
                    <a:pt x="113" y="254"/>
                  </a:lnTo>
                  <a:lnTo>
                    <a:pt x="66" y="276"/>
                  </a:lnTo>
                  <a:lnTo>
                    <a:pt x="29" y="200"/>
                  </a:lnTo>
                  <a:lnTo>
                    <a:pt x="77" y="177"/>
                  </a:lnTo>
                  <a:lnTo>
                    <a:pt x="126" y="155"/>
                  </a:lnTo>
                  <a:lnTo>
                    <a:pt x="172" y="135"/>
                  </a:lnTo>
                  <a:lnTo>
                    <a:pt x="218" y="117"/>
                  </a:lnTo>
                  <a:lnTo>
                    <a:pt x="303" y="82"/>
                  </a:lnTo>
                  <a:lnTo>
                    <a:pt x="377" y="56"/>
                  </a:lnTo>
                  <a:lnTo>
                    <a:pt x="442" y="33"/>
                  </a:lnTo>
                  <a:lnTo>
                    <a:pt x="490" y="18"/>
                  </a:lnTo>
                  <a:lnTo>
                    <a:pt x="520" y="8"/>
                  </a:lnTo>
                  <a:lnTo>
                    <a:pt x="532" y="5"/>
                  </a:lnTo>
                  <a:lnTo>
                    <a:pt x="555" y="88"/>
                  </a:lnTo>
                  <a:close/>
                  <a:moveTo>
                    <a:pt x="66" y="276"/>
                  </a:moveTo>
                  <a:lnTo>
                    <a:pt x="58" y="280"/>
                  </a:lnTo>
                  <a:lnTo>
                    <a:pt x="51" y="284"/>
                  </a:lnTo>
                  <a:lnTo>
                    <a:pt x="44" y="285"/>
                  </a:lnTo>
                  <a:lnTo>
                    <a:pt x="37" y="285"/>
                  </a:lnTo>
                  <a:lnTo>
                    <a:pt x="34" y="285"/>
                  </a:lnTo>
                  <a:lnTo>
                    <a:pt x="30" y="283"/>
                  </a:lnTo>
                  <a:lnTo>
                    <a:pt x="26" y="280"/>
                  </a:lnTo>
                  <a:lnTo>
                    <a:pt x="23" y="277"/>
                  </a:lnTo>
                  <a:lnTo>
                    <a:pt x="19" y="273"/>
                  </a:lnTo>
                  <a:lnTo>
                    <a:pt x="16" y="269"/>
                  </a:lnTo>
                  <a:lnTo>
                    <a:pt x="13" y="263"/>
                  </a:lnTo>
                  <a:lnTo>
                    <a:pt x="9" y="256"/>
                  </a:lnTo>
                  <a:lnTo>
                    <a:pt x="6" y="250"/>
                  </a:lnTo>
                  <a:lnTo>
                    <a:pt x="3" y="243"/>
                  </a:lnTo>
                  <a:lnTo>
                    <a:pt x="2" y="237"/>
                  </a:lnTo>
                  <a:lnTo>
                    <a:pt x="0" y="233"/>
                  </a:lnTo>
                  <a:lnTo>
                    <a:pt x="0" y="229"/>
                  </a:lnTo>
                  <a:lnTo>
                    <a:pt x="2" y="224"/>
                  </a:lnTo>
                  <a:lnTo>
                    <a:pt x="3" y="221"/>
                  </a:lnTo>
                  <a:lnTo>
                    <a:pt x="5" y="217"/>
                  </a:lnTo>
                  <a:lnTo>
                    <a:pt x="9" y="212"/>
                  </a:lnTo>
                  <a:lnTo>
                    <a:pt x="15" y="207"/>
                  </a:lnTo>
                  <a:lnTo>
                    <a:pt x="21" y="203"/>
                  </a:lnTo>
                  <a:lnTo>
                    <a:pt x="29" y="200"/>
                  </a:lnTo>
                  <a:lnTo>
                    <a:pt x="66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8" name="Freeform 404">
              <a:extLst>
                <a:ext uri="{FF2B5EF4-FFF2-40B4-BE49-F238E27FC236}">
                  <a16:creationId xmlns:a16="http://schemas.microsoft.com/office/drawing/2014/main" id="{0A96964E-2A1A-4843-9870-4625A33B0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" y="2436"/>
              <a:ext cx="60" cy="26"/>
            </a:xfrm>
            <a:custGeom>
              <a:avLst/>
              <a:gdLst>
                <a:gd name="T0" fmla="*/ 512 w 541"/>
                <a:gd name="T1" fmla="*/ 1 h 236"/>
                <a:gd name="T2" fmla="*/ 520 w 541"/>
                <a:gd name="T3" fmla="*/ 0 h 236"/>
                <a:gd name="T4" fmla="*/ 528 w 541"/>
                <a:gd name="T5" fmla="*/ 0 h 236"/>
                <a:gd name="T6" fmla="*/ 531 w 541"/>
                <a:gd name="T7" fmla="*/ 2 h 236"/>
                <a:gd name="T8" fmla="*/ 533 w 541"/>
                <a:gd name="T9" fmla="*/ 4 h 236"/>
                <a:gd name="T10" fmla="*/ 537 w 541"/>
                <a:gd name="T11" fmla="*/ 10 h 236"/>
                <a:gd name="T12" fmla="*/ 539 w 541"/>
                <a:gd name="T13" fmla="*/ 16 h 236"/>
                <a:gd name="T14" fmla="*/ 541 w 541"/>
                <a:gd name="T15" fmla="*/ 23 h 236"/>
                <a:gd name="T16" fmla="*/ 541 w 541"/>
                <a:gd name="T17" fmla="*/ 28 h 236"/>
                <a:gd name="T18" fmla="*/ 539 w 541"/>
                <a:gd name="T19" fmla="*/ 33 h 236"/>
                <a:gd name="T20" fmla="*/ 538 w 541"/>
                <a:gd name="T21" fmla="*/ 35 h 236"/>
                <a:gd name="T22" fmla="*/ 531 w 541"/>
                <a:gd name="T23" fmla="*/ 39 h 236"/>
                <a:gd name="T24" fmla="*/ 524 w 541"/>
                <a:gd name="T25" fmla="*/ 42 h 236"/>
                <a:gd name="T26" fmla="*/ 512 w 541"/>
                <a:gd name="T27" fmla="*/ 1 h 236"/>
                <a:gd name="T28" fmla="*/ 524 w 541"/>
                <a:gd name="T29" fmla="*/ 42 h 236"/>
                <a:gd name="T30" fmla="*/ 513 w 541"/>
                <a:gd name="T31" fmla="*/ 45 h 236"/>
                <a:gd name="T32" fmla="*/ 483 w 541"/>
                <a:gd name="T33" fmla="*/ 54 h 236"/>
                <a:gd name="T34" fmla="*/ 436 w 541"/>
                <a:gd name="T35" fmla="*/ 69 h 236"/>
                <a:gd name="T36" fmla="*/ 375 w 541"/>
                <a:gd name="T37" fmla="*/ 92 h 236"/>
                <a:gd name="T38" fmla="*/ 300 w 541"/>
                <a:gd name="T39" fmla="*/ 118 h 236"/>
                <a:gd name="T40" fmla="*/ 217 w 541"/>
                <a:gd name="T41" fmla="*/ 150 h 236"/>
                <a:gd name="T42" fmla="*/ 173 w 541"/>
                <a:gd name="T43" fmla="*/ 170 h 236"/>
                <a:gd name="T44" fmla="*/ 126 w 541"/>
                <a:gd name="T45" fmla="*/ 189 h 236"/>
                <a:gd name="T46" fmla="*/ 80 w 541"/>
                <a:gd name="T47" fmla="*/ 210 h 236"/>
                <a:gd name="T48" fmla="*/ 32 w 541"/>
                <a:gd name="T49" fmla="*/ 232 h 236"/>
                <a:gd name="T50" fmla="*/ 13 w 541"/>
                <a:gd name="T51" fmla="*/ 194 h 236"/>
                <a:gd name="T52" fmla="*/ 61 w 541"/>
                <a:gd name="T53" fmla="*/ 171 h 236"/>
                <a:gd name="T54" fmla="*/ 110 w 541"/>
                <a:gd name="T55" fmla="*/ 149 h 236"/>
                <a:gd name="T56" fmla="*/ 155 w 541"/>
                <a:gd name="T57" fmla="*/ 129 h 236"/>
                <a:gd name="T58" fmla="*/ 202 w 541"/>
                <a:gd name="T59" fmla="*/ 112 h 236"/>
                <a:gd name="T60" fmla="*/ 286 w 541"/>
                <a:gd name="T61" fmla="*/ 78 h 236"/>
                <a:gd name="T62" fmla="*/ 361 w 541"/>
                <a:gd name="T63" fmla="*/ 51 h 236"/>
                <a:gd name="T64" fmla="*/ 423 w 541"/>
                <a:gd name="T65" fmla="*/ 29 h 236"/>
                <a:gd name="T66" fmla="*/ 471 w 541"/>
                <a:gd name="T67" fmla="*/ 14 h 236"/>
                <a:gd name="T68" fmla="*/ 502 w 541"/>
                <a:gd name="T69" fmla="*/ 4 h 236"/>
                <a:gd name="T70" fmla="*/ 512 w 541"/>
                <a:gd name="T71" fmla="*/ 1 h 236"/>
                <a:gd name="T72" fmla="*/ 524 w 541"/>
                <a:gd name="T73" fmla="*/ 42 h 236"/>
                <a:gd name="T74" fmla="*/ 32 w 541"/>
                <a:gd name="T75" fmla="*/ 232 h 236"/>
                <a:gd name="T76" fmla="*/ 24 w 541"/>
                <a:gd name="T77" fmla="*/ 236 h 236"/>
                <a:gd name="T78" fmla="*/ 18 w 541"/>
                <a:gd name="T79" fmla="*/ 236 h 236"/>
                <a:gd name="T80" fmla="*/ 13 w 541"/>
                <a:gd name="T81" fmla="*/ 236 h 236"/>
                <a:gd name="T82" fmla="*/ 10 w 541"/>
                <a:gd name="T83" fmla="*/ 232 h 236"/>
                <a:gd name="T84" fmla="*/ 6 w 541"/>
                <a:gd name="T85" fmla="*/ 228 h 236"/>
                <a:gd name="T86" fmla="*/ 3 w 541"/>
                <a:gd name="T87" fmla="*/ 222 h 236"/>
                <a:gd name="T88" fmla="*/ 1 w 541"/>
                <a:gd name="T89" fmla="*/ 216 h 236"/>
                <a:gd name="T90" fmla="*/ 0 w 541"/>
                <a:gd name="T91" fmla="*/ 210 h 236"/>
                <a:gd name="T92" fmla="*/ 0 w 541"/>
                <a:gd name="T93" fmla="*/ 206 h 236"/>
                <a:gd name="T94" fmla="*/ 1 w 541"/>
                <a:gd name="T95" fmla="*/ 202 h 236"/>
                <a:gd name="T96" fmla="*/ 6 w 541"/>
                <a:gd name="T97" fmla="*/ 198 h 236"/>
                <a:gd name="T98" fmla="*/ 13 w 541"/>
                <a:gd name="T99" fmla="*/ 194 h 236"/>
                <a:gd name="T100" fmla="*/ 32 w 541"/>
                <a:gd name="T101" fmla="*/ 23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1" h="236">
                  <a:moveTo>
                    <a:pt x="512" y="1"/>
                  </a:moveTo>
                  <a:lnTo>
                    <a:pt x="520" y="0"/>
                  </a:lnTo>
                  <a:lnTo>
                    <a:pt x="528" y="0"/>
                  </a:lnTo>
                  <a:lnTo>
                    <a:pt x="531" y="2"/>
                  </a:lnTo>
                  <a:lnTo>
                    <a:pt x="533" y="4"/>
                  </a:lnTo>
                  <a:lnTo>
                    <a:pt x="537" y="10"/>
                  </a:lnTo>
                  <a:lnTo>
                    <a:pt x="539" y="16"/>
                  </a:lnTo>
                  <a:lnTo>
                    <a:pt x="541" y="23"/>
                  </a:lnTo>
                  <a:lnTo>
                    <a:pt x="541" y="28"/>
                  </a:lnTo>
                  <a:lnTo>
                    <a:pt x="539" y="33"/>
                  </a:lnTo>
                  <a:lnTo>
                    <a:pt x="538" y="35"/>
                  </a:lnTo>
                  <a:lnTo>
                    <a:pt x="531" y="39"/>
                  </a:lnTo>
                  <a:lnTo>
                    <a:pt x="524" y="42"/>
                  </a:lnTo>
                  <a:lnTo>
                    <a:pt x="512" y="1"/>
                  </a:lnTo>
                  <a:close/>
                  <a:moveTo>
                    <a:pt x="524" y="42"/>
                  </a:moveTo>
                  <a:lnTo>
                    <a:pt x="513" y="45"/>
                  </a:lnTo>
                  <a:lnTo>
                    <a:pt x="483" y="54"/>
                  </a:lnTo>
                  <a:lnTo>
                    <a:pt x="436" y="69"/>
                  </a:lnTo>
                  <a:lnTo>
                    <a:pt x="375" y="92"/>
                  </a:lnTo>
                  <a:lnTo>
                    <a:pt x="300" y="118"/>
                  </a:lnTo>
                  <a:lnTo>
                    <a:pt x="217" y="150"/>
                  </a:lnTo>
                  <a:lnTo>
                    <a:pt x="173" y="170"/>
                  </a:lnTo>
                  <a:lnTo>
                    <a:pt x="126" y="189"/>
                  </a:lnTo>
                  <a:lnTo>
                    <a:pt x="80" y="210"/>
                  </a:lnTo>
                  <a:lnTo>
                    <a:pt x="32" y="232"/>
                  </a:lnTo>
                  <a:lnTo>
                    <a:pt x="13" y="194"/>
                  </a:lnTo>
                  <a:lnTo>
                    <a:pt x="61" y="171"/>
                  </a:lnTo>
                  <a:lnTo>
                    <a:pt x="110" y="149"/>
                  </a:lnTo>
                  <a:lnTo>
                    <a:pt x="155" y="129"/>
                  </a:lnTo>
                  <a:lnTo>
                    <a:pt x="202" y="112"/>
                  </a:lnTo>
                  <a:lnTo>
                    <a:pt x="286" y="78"/>
                  </a:lnTo>
                  <a:lnTo>
                    <a:pt x="361" y="51"/>
                  </a:lnTo>
                  <a:lnTo>
                    <a:pt x="423" y="29"/>
                  </a:lnTo>
                  <a:lnTo>
                    <a:pt x="471" y="14"/>
                  </a:lnTo>
                  <a:lnTo>
                    <a:pt x="502" y="4"/>
                  </a:lnTo>
                  <a:lnTo>
                    <a:pt x="512" y="1"/>
                  </a:lnTo>
                  <a:lnTo>
                    <a:pt x="524" y="42"/>
                  </a:lnTo>
                  <a:close/>
                  <a:moveTo>
                    <a:pt x="32" y="232"/>
                  </a:moveTo>
                  <a:lnTo>
                    <a:pt x="24" y="236"/>
                  </a:lnTo>
                  <a:lnTo>
                    <a:pt x="18" y="236"/>
                  </a:lnTo>
                  <a:lnTo>
                    <a:pt x="13" y="236"/>
                  </a:lnTo>
                  <a:lnTo>
                    <a:pt x="10" y="232"/>
                  </a:lnTo>
                  <a:lnTo>
                    <a:pt x="6" y="228"/>
                  </a:lnTo>
                  <a:lnTo>
                    <a:pt x="3" y="222"/>
                  </a:lnTo>
                  <a:lnTo>
                    <a:pt x="1" y="216"/>
                  </a:lnTo>
                  <a:lnTo>
                    <a:pt x="0" y="210"/>
                  </a:lnTo>
                  <a:lnTo>
                    <a:pt x="0" y="206"/>
                  </a:lnTo>
                  <a:lnTo>
                    <a:pt x="1" y="202"/>
                  </a:lnTo>
                  <a:lnTo>
                    <a:pt x="6" y="198"/>
                  </a:lnTo>
                  <a:lnTo>
                    <a:pt x="13" y="194"/>
                  </a:lnTo>
                  <a:lnTo>
                    <a:pt x="32" y="232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29" name="Freeform 405">
              <a:extLst>
                <a:ext uri="{FF2B5EF4-FFF2-40B4-BE49-F238E27FC236}">
                  <a16:creationId xmlns:a16="http://schemas.microsoft.com/office/drawing/2014/main" id="{27396FC5-C680-44D0-B2E0-EE62FEC820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" y="2427"/>
              <a:ext cx="65" cy="32"/>
            </a:xfrm>
            <a:custGeom>
              <a:avLst/>
              <a:gdLst>
                <a:gd name="T0" fmla="*/ 538 w 587"/>
                <a:gd name="T1" fmla="*/ 2 h 284"/>
                <a:gd name="T2" fmla="*/ 554 w 587"/>
                <a:gd name="T3" fmla="*/ 0 h 284"/>
                <a:gd name="T4" fmla="*/ 564 w 587"/>
                <a:gd name="T5" fmla="*/ 3 h 284"/>
                <a:gd name="T6" fmla="*/ 571 w 587"/>
                <a:gd name="T7" fmla="*/ 7 h 284"/>
                <a:gd name="T8" fmla="*/ 579 w 587"/>
                <a:gd name="T9" fmla="*/ 20 h 284"/>
                <a:gd name="T10" fmla="*/ 586 w 587"/>
                <a:gd name="T11" fmla="*/ 41 h 284"/>
                <a:gd name="T12" fmla="*/ 587 w 587"/>
                <a:gd name="T13" fmla="*/ 53 h 284"/>
                <a:gd name="T14" fmla="*/ 587 w 587"/>
                <a:gd name="T15" fmla="*/ 62 h 284"/>
                <a:gd name="T16" fmla="*/ 583 w 587"/>
                <a:gd name="T17" fmla="*/ 71 h 284"/>
                <a:gd name="T18" fmla="*/ 576 w 587"/>
                <a:gd name="T19" fmla="*/ 78 h 284"/>
                <a:gd name="T20" fmla="*/ 562 w 587"/>
                <a:gd name="T21" fmla="*/ 84 h 284"/>
                <a:gd name="T22" fmla="*/ 530 w 587"/>
                <a:gd name="T23" fmla="*/ 4 h 284"/>
                <a:gd name="T24" fmla="*/ 542 w 587"/>
                <a:gd name="T25" fmla="*/ 90 h 284"/>
                <a:gd name="T26" fmla="*/ 467 w 587"/>
                <a:gd name="T27" fmla="*/ 114 h 284"/>
                <a:gd name="T28" fmla="*/ 332 w 587"/>
                <a:gd name="T29" fmla="*/ 163 h 284"/>
                <a:gd name="T30" fmla="*/ 205 w 587"/>
                <a:gd name="T31" fmla="*/ 213 h 284"/>
                <a:gd name="T32" fmla="*/ 112 w 587"/>
                <a:gd name="T33" fmla="*/ 254 h 284"/>
                <a:gd name="T34" fmla="*/ 28 w 587"/>
                <a:gd name="T35" fmla="*/ 198 h 284"/>
                <a:gd name="T36" fmla="*/ 124 w 587"/>
                <a:gd name="T37" fmla="*/ 153 h 284"/>
                <a:gd name="T38" fmla="*/ 217 w 587"/>
                <a:gd name="T39" fmla="*/ 115 h 284"/>
                <a:gd name="T40" fmla="*/ 378 w 587"/>
                <a:gd name="T41" fmla="*/ 54 h 284"/>
                <a:gd name="T42" fmla="*/ 489 w 587"/>
                <a:gd name="T43" fmla="*/ 16 h 284"/>
                <a:gd name="T44" fmla="*/ 530 w 587"/>
                <a:gd name="T45" fmla="*/ 4 h 284"/>
                <a:gd name="T46" fmla="*/ 64 w 587"/>
                <a:gd name="T47" fmla="*/ 276 h 284"/>
                <a:gd name="T48" fmla="*/ 50 w 587"/>
                <a:gd name="T49" fmla="*/ 282 h 284"/>
                <a:gd name="T50" fmla="*/ 36 w 587"/>
                <a:gd name="T51" fmla="*/ 284 h 284"/>
                <a:gd name="T52" fmla="*/ 29 w 587"/>
                <a:gd name="T53" fmla="*/ 281 h 284"/>
                <a:gd name="T54" fmla="*/ 21 w 587"/>
                <a:gd name="T55" fmla="*/ 277 h 284"/>
                <a:gd name="T56" fmla="*/ 14 w 587"/>
                <a:gd name="T57" fmla="*/ 268 h 284"/>
                <a:gd name="T58" fmla="*/ 8 w 587"/>
                <a:gd name="T59" fmla="*/ 256 h 284"/>
                <a:gd name="T60" fmla="*/ 2 w 587"/>
                <a:gd name="T61" fmla="*/ 241 h 284"/>
                <a:gd name="T62" fmla="*/ 0 w 587"/>
                <a:gd name="T63" fmla="*/ 232 h 284"/>
                <a:gd name="T64" fmla="*/ 1 w 587"/>
                <a:gd name="T65" fmla="*/ 223 h 284"/>
                <a:gd name="T66" fmla="*/ 3 w 587"/>
                <a:gd name="T67" fmla="*/ 216 h 284"/>
                <a:gd name="T68" fmla="*/ 14 w 587"/>
                <a:gd name="T69" fmla="*/ 206 h 284"/>
                <a:gd name="T70" fmla="*/ 28 w 587"/>
                <a:gd name="T71" fmla="*/ 19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7" h="284">
                  <a:moveTo>
                    <a:pt x="530" y="4"/>
                  </a:moveTo>
                  <a:lnTo>
                    <a:pt x="538" y="2"/>
                  </a:lnTo>
                  <a:lnTo>
                    <a:pt x="547" y="1"/>
                  </a:lnTo>
                  <a:lnTo>
                    <a:pt x="554" y="0"/>
                  </a:lnTo>
                  <a:lnTo>
                    <a:pt x="561" y="1"/>
                  </a:lnTo>
                  <a:lnTo>
                    <a:pt x="564" y="3"/>
                  </a:lnTo>
                  <a:lnTo>
                    <a:pt x="568" y="4"/>
                  </a:lnTo>
                  <a:lnTo>
                    <a:pt x="571" y="7"/>
                  </a:lnTo>
                  <a:lnTo>
                    <a:pt x="573" y="11"/>
                  </a:lnTo>
                  <a:lnTo>
                    <a:pt x="579" y="20"/>
                  </a:lnTo>
                  <a:lnTo>
                    <a:pt x="584" y="33"/>
                  </a:lnTo>
                  <a:lnTo>
                    <a:pt x="586" y="41"/>
                  </a:lnTo>
                  <a:lnTo>
                    <a:pt x="587" y="47"/>
                  </a:lnTo>
                  <a:lnTo>
                    <a:pt x="587" y="53"/>
                  </a:lnTo>
                  <a:lnTo>
                    <a:pt x="587" y="57"/>
                  </a:lnTo>
                  <a:lnTo>
                    <a:pt x="587" y="62"/>
                  </a:lnTo>
                  <a:lnTo>
                    <a:pt x="586" y="66"/>
                  </a:lnTo>
                  <a:lnTo>
                    <a:pt x="583" y="71"/>
                  </a:lnTo>
                  <a:lnTo>
                    <a:pt x="581" y="74"/>
                  </a:lnTo>
                  <a:lnTo>
                    <a:pt x="576" y="78"/>
                  </a:lnTo>
                  <a:lnTo>
                    <a:pt x="569" y="82"/>
                  </a:lnTo>
                  <a:lnTo>
                    <a:pt x="562" y="84"/>
                  </a:lnTo>
                  <a:lnTo>
                    <a:pt x="554" y="86"/>
                  </a:lnTo>
                  <a:lnTo>
                    <a:pt x="530" y="4"/>
                  </a:lnTo>
                  <a:close/>
                  <a:moveTo>
                    <a:pt x="554" y="86"/>
                  </a:moveTo>
                  <a:lnTo>
                    <a:pt x="542" y="90"/>
                  </a:lnTo>
                  <a:lnTo>
                    <a:pt x="513" y="98"/>
                  </a:lnTo>
                  <a:lnTo>
                    <a:pt x="467" y="114"/>
                  </a:lnTo>
                  <a:lnTo>
                    <a:pt x="405" y="135"/>
                  </a:lnTo>
                  <a:lnTo>
                    <a:pt x="332" y="163"/>
                  </a:lnTo>
                  <a:lnTo>
                    <a:pt x="248" y="195"/>
                  </a:lnTo>
                  <a:lnTo>
                    <a:pt x="205" y="213"/>
                  </a:lnTo>
                  <a:lnTo>
                    <a:pt x="159" y="232"/>
                  </a:lnTo>
                  <a:lnTo>
                    <a:pt x="112" y="254"/>
                  </a:lnTo>
                  <a:lnTo>
                    <a:pt x="64" y="276"/>
                  </a:lnTo>
                  <a:lnTo>
                    <a:pt x="28" y="198"/>
                  </a:lnTo>
                  <a:lnTo>
                    <a:pt x="77" y="176"/>
                  </a:lnTo>
                  <a:lnTo>
                    <a:pt x="124" y="153"/>
                  </a:lnTo>
                  <a:lnTo>
                    <a:pt x="171" y="133"/>
                  </a:lnTo>
                  <a:lnTo>
                    <a:pt x="217" y="115"/>
                  </a:lnTo>
                  <a:lnTo>
                    <a:pt x="302" y="82"/>
                  </a:lnTo>
                  <a:lnTo>
                    <a:pt x="378" y="54"/>
                  </a:lnTo>
                  <a:lnTo>
                    <a:pt x="440" y="32"/>
                  </a:lnTo>
                  <a:lnTo>
                    <a:pt x="489" y="16"/>
                  </a:lnTo>
                  <a:lnTo>
                    <a:pt x="520" y="7"/>
                  </a:lnTo>
                  <a:lnTo>
                    <a:pt x="530" y="4"/>
                  </a:lnTo>
                  <a:lnTo>
                    <a:pt x="554" y="86"/>
                  </a:lnTo>
                  <a:close/>
                  <a:moveTo>
                    <a:pt x="64" y="276"/>
                  </a:moveTo>
                  <a:lnTo>
                    <a:pt x="57" y="279"/>
                  </a:lnTo>
                  <a:lnTo>
                    <a:pt x="50" y="282"/>
                  </a:lnTo>
                  <a:lnTo>
                    <a:pt x="43" y="284"/>
                  </a:lnTo>
                  <a:lnTo>
                    <a:pt x="36" y="284"/>
                  </a:lnTo>
                  <a:lnTo>
                    <a:pt x="32" y="282"/>
                  </a:lnTo>
                  <a:lnTo>
                    <a:pt x="29" y="281"/>
                  </a:lnTo>
                  <a:lnTo>
                    <a:pt x="26" y="279"/>
                  </a:lnTo>
                  <a:lnTo>
                    <a:pt x="21" y="277"/>
                  </a:lnTo>
                  <a:lnTo>
                    <a:pt x="18" y="272"/>
                  </a:lnTo>
                  <a:lnTo>
                    <a:pt x="14" y="268"/>
                  </a:lnTo>
                  <a:lnTo>
                    <a:pt x="11" y="262"/>
                  </a:lnTo>
                  <a:lnTo>
                    <a:pt x="8" y="256"/>
                  </a:lnTo>
                  <a:lnTo>
                    <a:pt x="4" y="249"/>
                  </a:lnTo>
                  <a:lnTo>
                    <a:pt x="2" y="241"/>
                  </a:lnTo>
                  <a:lnTo>
                    <a:pt x="1" y="236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6"/>
                  </a:lnTo>
                  <a:lnTo>
                    <a:pt x="8" y="210"/>
                  </a:lnTo>
                  <a:lnTo>
                    <a:pt x="14" y="206"/>
                  </a:lnTo>
                  <a:lnTo>
                    <a:pt x="21" y="202"/>
                  </a:lnTo>
                  <a:lnTo>
                    <a:pt x="28" y="198"/>
                  </a:lnTo>
                  <a:lnTo>
                    <a:pt x="64" y="276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0" name="Freeform 406">
              <a:extLst>
                <a:ext uri="{FF2B5EF4-FFF2-40B4-BE49-F238E27FC236}">
                  <a16:creationId xmlns:a16="http://schemas.microsoft.com/office/drawing/2014/main" id="{53A9F7C0-4F11-46E6-A671-2807B743C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" y="2430"/>
              <a:ext cx="60" cy="26"/>
            </a:xfrm>
            <a:custGeom>
              <a:avLst/>
              <a:gdLst>
                <a:gd name="T0" fmla="*/ 514 w 541"/>
                <a:gd name="T1" fmla="*/ 1 h 237"/>
                <a:gd name="T2" fmla="*/ 520 w 541"/>
                <a:gd name="T3" fmla="*/ 0 h 237"/>
                <a:gd name="T4" fmla="*/ 529 w 541"/>
                <a:gd name="T5" fmla="*/ 0 h 237"/>
                <a:gd name="T6" fmla="*/ 533 w 541"/>
                <a:gd name="T7" fmla="*/ 1 h 237"/>
                <a:gd name="T8" fmla="*/ 536 w 541"/>
                <a:gd name="T9" fmla="*/ 4 h 237"/>
                <a:gd name="T10" fmla="*/ 538 w 541"/>
                <a:gd name="T11" fmla="*/ 9 h 237"/>
                <a:gd name="T12" fmla="*/ 540 w 541"/>
                <a:gd name="T13" fmla="*/ 16 h 237"/>
                <a:gd name="T14" fmla="*/ 541 w 541"/>
                <a:gd name="T15" fmla="*/ 23 h 237"/>
                <a:gd name="T16" fmla="*/ 541 w 541"/>
                <a:gd name="T17" fmla="*/ 29 h 237"/>
                <a:gd name="T18" fmla="*/ 541 w 541"/>
                <a:gd name="T19" fmla="*/ 32 h 237"/>
                <a:gd name="T20" fmla="*/ 539 w 541"/>
                <a:gd name="T21" fmla="*/ 36 h 237"/>
                <a:gd name="T22" fmla="*/ 534 w 541"/>
                <a:gd name="T23" fmla="*/ 40 h 237"/>
                <a:gd name="T24" fmla="*/ 526 w 541"/>
                <a:gd name="T25" fmla="*/ 42 h 237"/>
                <a:gd name="T26" fmla="*/ 514 w 541"/>
                <a:gd name="T27" fmla="*/ 1 h 237"/>
                <a:gd name="T28" fmla="*/ 526 w 541"/>
                <a:gd name="T29" fmla="*/ 42 h 237"/>
                <a:gd name="T30" fmla="*/ 514 w 541"/>
                <a:gd name="T31" fmla="*/ 47 h 237"/>
                <a:gd name="T32" fmla="*/ 484 w 541"/>
                <a:gd name="T33" fmla="*/ 55 h 237"/>
                <a:gd name="T34" fmla="*/ 437 w 541"/>
                <a:gd name="T35" fmla="*/ 71 h 237"/>
                <a:gd name="T36" fmla="*/ 375 w 541"/>
                <a:gd name="T37" fmla="*/ 92 h 237"/>
                <a:gd name="T38" fmla="*/ 301 w 541"/>
                <a:gd name="T39" fmla="*/ 119 h 237"/>
                <a:gd name="T40" fmla="*/ 218 w 541"/>
                <a:gd name="T41" fmla="*/ 152 h 237"/>
                <a:gd name="T42" fmla="*/ 174 w 541"/>
                <a:gd name="T43" fmla="*/ 170 h 237"/>
                <a:gd name="T44" fmla="*/ 128 w 541"/>
                <a:gd name="T45" fmla="*/ 190 h 237"/>
                <a:gd name="T46" fmla="*/ 80 w 541"/>
                <a:gd name="T47" fmla="*/ 211 h 237"/>
                <a:gd name="T48" fmla="*/ 33 w 541"/>
                <a:gd name="T49" fmla="*/ 234 h 237"/>
                <a:gd name="T50" fmla="*/ 14 w 541"/>
                <a:gd name="T51" fmla="*/ 194 h 237"/>
                <a:gd name="T52" fmla="*/ 64 w 541"/>
                <a:gd name="T53" fmla="*/ 172 h 237"/>
                <a:gd name="T54" fmla="*/ 110 w 541"/>
                <a:gd name="T55" fmla="*/ 151 h 237"/>
                <a:gd name="T56" fmla="*/ 158 w 541"/>
                <a:gd name="T57" fmla="*/ 130 h 237"/>
                <a:gd name="T58" fmla="*/ 202 w 541"/>
                <a:gd name="T59" fmla="*/ 111 h 237"/>
                <a:gd name="T60" fmla="*/ 286 w 541"/>
                <a:gd name="T61" fmla="*/ 79 h 237"/>
                <a:gd name="T62" fmla="*/ 362 w 541"/>
                <a:gd name="T63" fmla="*/ 52 h 237"/>
                <a:gd name="T64" fmla="*/ 424 w 541"/>
                <a:gd name="T65" fmla="*/ 29 h 237"/>
                <a:gd name="T66" fmla="*/ 472 w 541"/>
                <a:gd name="T67" fmla="*/ 14 h 237"/>
                <a:gd name="T68" fmla="*/ 503 w 541"/>
                <a:gd name="T69" fmla="*/ 4 h 237"/>
                <a:gd name="T70" fmla="*/ 514 w 541"/>
                <a:gd name="T71" fmla="*/ 1 h 237"/>
                <a:gd name="T72" fmla="*/ 526 w 541"/>
                <a:gd name="T73" fmla="*/ 42 h 237"/>
                <a:gd name="T74" fmla="*/ 33 w 541"/>
                <a:gd name="T75" fmla="*/ 234 h 237"/>
                <a:gd name="T76" fmla="*/ 25 w 541"/>
                <a:gd name="T77" fmla="*/ 236 h 237"/>
                <a:gd name="T78" fmla="*/ 18 w 541"/>
                <a:gd name="T79" fmla="*/ 237 h 237"/>
                <a:gd name="T80" fmla="*/ 15 w 541"/>
                <a:gd name="T81" fmla="*/ 236 h 237"/>
                <a:gd name="T82" fmla="*/ 10 w 541"/>
                <a:gd name="T83" fmla="*/ 234 h 237"/>
                <a:gd name="T84" fmla="*/ 7 w 541"/>
                <a:gd name="T85" fmla="*/ 229 h 237"/>
                <a:gd name="T86" fmla="*/ 4 w 541"/>
                <a:gd name="T87" fmla="*/ 224 h 237"/>
                <a:gd name="T88" fmla="*/ 1 w 541"/>
                <a:gd name="T89" fmla="*/ 216 h 237"/>
                <a:gd name="T90" fmla="*/ 0 w 541"/>
                <a:gd name="T91" fmla="*/ 211 h 237"/>
                <a:gd name="T92" fmla="*/ 0 w 541"/>
                <a:gd name="T93" fmla="*/ 206 h 237"/>
                <a:gd name="T94" fmla="*/ 1 w 541"/>
                <a:gd name="T95" fmla="*/ 203 h 237"/>
                <a:gd name="T96" fmla="*/ 7 w 541"/>
                <a:gd name="T97" fmla="*/ 197 h 237"/>
                <a:gd name="T98" fmla="*/ 14 w 541"/>
                <a:gd name="T99" fmla="*/ 194 h 237"/>
                <a:gd name="T100" fmla="*/ 33 w 541"/>
                <a:gd name="T101" fmla="*/ 23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1" h="237">
                  <a:moveTo>
                    <a:pt x="514" y="1"/>
                  </a:moveTo>
                  <a:lnTo>
                    <a:pt x="520" y="0"/>
                  </a:lnTo>
                  <a:lnTo>
                    <a:pt x="529" y="0"/>
                  </a:lnTo>
                  <a:lnTo>
                    <a:pt x="533" y="1"/>
                  </a:lnTo>
                  <a:lnTo>
                    <a:pt x="536" y="4"/>
                  </a:lnTo>
                  <a:lnTo>
                    <a:pt x="538" y="9"/>
                  </a:lnTo>
                  <a:lnTo>
                    <a:pt x="540" y="16"/>
                  </a:lnTo>
                  <a:lnTo>
                    <a:pt x="541" y="23"/>
                  </a:lnTo>
                  <a:lnTo>
                    <a:pt x="541" y="29"/>
                  </a:lnTo>
                  <a:lnTo>
                    <a:pt x="541" y="32"/>
                  </a:lnTo>
                  <a:lnTo>
                    <a:pt x="539" y="36"/>
                  </a:lnTo>
                  <a:lnTo>
                    <a:pt x="534" y="40"/>
                  </a:lnTo>
                  <a:lnTo>
                    <a:pt x="526" y="42"/>
                  </a:lnTo>
                  <a:lnTo>
                    <a:pt x="514" y="1"/>
                  </a:lnTo>
                  <a:close/>
                  <a:moveTo>
                    <a:pt x="526" y="42"/>
                  </a:moveTo>
                  <a:lnTo>
                    <a:pt x="514" y="47"/>
                  </a:lnTo>
                  <a:lnTo>
                    <a:pt x="484" y="55"/>
                  </a:lnTo>
                  <a:lnTo>
                    <a:pt x="437" y="71"/>
                  </a:lnTo>
                  <a:lnTo>
                    <a:pt x="375" y="92"/>
                  </a:lnTo>
                  <a:lnTo>
                    <a:pt x="301" y="119"/>
                  </a:lnTo>
                  <a:lnTo>
                    <a:pt x="218" y="152"/>
                  </a:lnTo>
                  <a:lnTo>
                    <a:pt x="174" y="170"/>
                  </a:lnTo>
                  <a:lnTo>
                    <a:pt x="128" y="190"/>
                  </a:lnTo>
                  <a:lnTo>
                    <a:pt x="80" y="211"/>
                  </a:lnTo>
                  <a:lnTo>
                    <a:pt x="33" y="234"/>
                  </a:lnTo>
                  <a:lnTo>
                    <a:pt x="14" y="194"/>
                  </a:lnTo>
                  <a:lnTo>
                    <a:pt x="64" y="172"/>
                  </a:lnTo>
                  <a:lnTo>
                    <a:pt x="110" y="151"/>
                  </a:lnTo>
                  <a:lnTo>
                    <a:pt x="158" y="130"/>
                  </a:lnTo>
                  <a:lnTo>
                    <a:pt x="202" y="111"/>
                  </a:lnTo>
                  <a:lnTo>
                    <a:pt x="286" y="79"/>
                  </a:lnTo>
                  <a:lnTo>
                    <a:pt x="362" y="52"/>
                  </a:lnTo>
                  <a:lnTo>
                    <a:pt x="424" y="29"/>
                  </a:lnTo>
                  <a:lnTo>
                    <a:pt x="472" y="14"/>
                  </a:lnTo>
                  <a:lnTo>
                    <a:pt x="503" y="4"/>
                  </a:lnTo>
                  <a:lnTo>
                    <a:pt x="514" y="1"/>
                  </a:lnTo>
                  <a:lnTo>
                    <a:pt x="526" y="42"/>
                  </a:lnTo>
                  <a:close/>
                  <a:moveTo>
                    <a:pt x="33" y="234"/>
                  </a:moveTo>
                  <a:lnTo>
                    <a:pt x="25" y="236"/>
                  </a:lnTo>
                  <a:lnTo>
                    <a:pt x="18" y="237"/>
                  </a:lnTo>
                  <a:lnTo>
                    <a:pt x="15" y="236"/>
                  </a:lnTo>
                  <a:lnTo>
                    <a:pt x="10" y="234"/>
                  </a:lnTo>
                  <a:lnTo>
                    <a:pt x="7" y="229"/>
                  </a:lnTo>
                  <a:lnTo>
                    <a:pt x="4" y="224"/>
                  </a:lnTo>
                  <a:lnTo>
                    <a:pt x="1" y="216"/>
                  </a:lnTo>
                  <a:lnTo>
                    <a:pt x="0" y="211"/>
                  </a:lnTo>
                  <a:lnTo>
                    <a:pt x="0" y="206"/>
                  </a:lnTo>
                  <a:lnTo>
                    <a:pt x="1" y="203"/>
                  </a:lnTo>
                  <a:lnTo>
                    <a:pt x="7" y="197"/>
                  </a:lnTo>
                  <a:lnTo>
                    <a:pt x="14" y="194"/>
                  </a:lnTo>
                  <a:lnTo>
                    <a:pt x="33" y="2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1" name="Freeform 407">
              <a:extLst>
                <a:ext uri="{FF2B5EF4-FFF2-40B4-BE49-F238E27FC236}">
                  <a16:creationId xmlns:a16="http://schemas.microsoft.com/office/drawing/2014/main" id="{59F5EF77-4F16-44FD-B2B7-2AF38E695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" y="2492"/>
              <a:ext cx="69" cy="14"/>
            </a:xfrm>
            <a:custGeom>
              <a:avLst/>
              <a:gdLst>
                <a:gd name="T0" fmla="*/ 588 w 617"/>
                <a:gd name="T1" fmla="*/ 39 h 124"/>
                <a:gd name="T2" fmla="*/ 602 w 617"/>
                <a:gd name="T3" fmla="*/ 45 h 124"/>
                <a:gd name="T4" fmla="*/ 612 w 617"/>
                <a:gd name="T5" fmla="*/ 51 h 124"/>
                <a:gd name="T6" fmla="*/ 615 w 617"/>
                <a:gd name="T7" fmla="*/ 58 h 124"/>
                <a:gd name="T8" fmla="*/ 617 w 617"/>
                <a:gd name="T9" fmla="*/ 68 h 124"/>
                <a:gd name="T10" fmla="*/ 616 w 617"/>
                <a:gd name="T11" fmla="*/ 80 h 124"/>
                <a:gd name="T12" fmla="*/ 612 w 617"/>
                <a:gd name="T13" fmla="*/ 101 h 124"/>
                <a:gd name="T14" fmla="*/ 604 w 617"/>
                <a:gd name="T15" fmla="*/ 116 h 124"/>
                <a:gd name="T16" fmla="*/ 597 w 617"/>
                <a:gd name="T17" fmla="*/ 120 h 124"/>
                <a:gd name="T18" fmla="*/ 587 w 617"/>
                <a:gd name="T19" fmla="*/ 124 h 124"/>
                <a:gd name="T20" fmla="*/ 573 w 617"/>
                <a:gd name="T21" fmla="*/ 123 h 124"/>
                <a:gd name="T22" fmla="*/ 581 w 617"/>
                <a:gd name="T23" fmla="*/ 38 h 124"/>
                <a:gd name="T24" fmla="*/ 554 w 617"/>
                <a:gd name="T25" fmla="*/ 120 h 124"/>
                <a:gd name="T26" fmla="*/ 473 w 617"/>
                <a:gd name="T27" fmla="*/ 108 h 124"/>
                <a:gd name="T28" fmla="*/ 371 w 617"/>
                <a:gd name="T29" fmla="*/ 97 h 124"/>
                <a:gd name="T30" fmla="*/ 288 w 617"/>
                <a:gd name="T31" fmla="*/ 91 h 124"/>
                <a:gd name="T32" fmla="*/ 196 w 617"/>
                <a:gd name="T33" fmla="*/ 88 h 124"/>
                <a:gd name="T34" fmla="*/ 96 w 617"/>
                <a:gd name="T35" fmla="*/ 87 h 124"/>
                <a:gd name="T36" fmla="*/ 41 w 617"/>
                <a:gd name="T37" fmla="*/ 3 h 124"/>
                <a:gd name="T38" fmla="*/ 147 w 617"/>
                <a:gd name="T39" fmla="*/ 0 h 124"/>
                <a:gd name="T40" fmla="*/ 246 w 617"/>
                <a:gd name="T41" fmla="*/ 3 h 124"/>
                <a:gd name="T42" fmla="*/ 338 w 617"/>
                <a:gd name="T43" fmla="*/ 8 h 124"/>
                <a:gd name="T44" fmla="*/ 417 w 617"/>
                <a:gd name="T45" fmla="*/ 16 h 124"/>
                <a:gd name="T46" fmla="*/ 536 w 617"/>
                <a:gd name="T47" fmla="*/ 31 h 124"/>
                <a:gd name="T48" fmla="*/ 581 w 617"/>
                <a:gd name="T49" fmla="*/ 38 h 124"/>
                <a:gd name="T50" fmla="*/ 44 w 617"/>
                <a:gd name="T51" fmla="*/ 88 h 124"/>
                <a:gd name="T52" fmla="*/ 28 w 617"/>
                <a:gd name="T53" fmla="*/ 88 h 124"/>
                <a:gd name="T54" fmla="*/ 14 w 617"/>
                <a:gd name="T55" fmla="*/ 85 h 124"/>
                <a:gd name="T56" fmla="*/ 8 w 617"/>
                <a:gd name="T57" fmla="*/ 79 h 124"/>
                <a:gd name="T58" fmla="*/ 4 w 617"/>
                <a:gd name="T59" fmla="*/ 72 h 124"/>
                <a:gd name="T60" fmla="*/ 1 w 617"/>
                <a:gd name="T61" fmla="*/ 61 h 124"/>
                <a:gd name="T62" fmla="*/ 0 w 617"/>
                <a:gd name="T63" fmla="*/ 48 h 124"/>
                <a:gd name="T64" fmla="*/ 0 w 617"/>
                <a:gd name="T65" fmla="*/ 34 h 124"/>
                <a:gd name="T66" fmla="*/ 2 w 617"/>
                <a:gd name="T67" fmla="*/ 22 h 124"/>
                <a:gd name="T68" fmla="*/ 6 w 617"/>
                <a:gd name="T69" fmla="*/ 15 h 124"/>
                <a:gd name="T70" fmla="*/ 12 w 617"/>
                <a:gd name="T71" fmla="*/ 9 h 124"/>
                <a:gd name="T72" fmla="*/ 25 w 617"/>
                <a:gd name="T73" fmla="*/ 4 h 124"/>
                <a:gd name="T74" fmla="*/ 41 w 617"/>
                <a:gd name="T75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7" h="124">
                  <a:moveTo>
                    <a:pt x="581" y="38"/>
                  </a:moveTo>
                  <a:lnTo>
                    <a:pt x="588" y="39"/>
                  </a:lnTo>
                  <a:lnTo>
                    <a:pt x="595" y="41"/>
                  </a:lnTo>
                  <a:lnTo>
                    <a:pt x="602" y="45"/>
                  </a:lnTo>
                  <a:lnTo>
                    <a:pt x="608" y="48"/>
                  </a:lnTo>
                  <a:lnTo>
                    <a:pt x="612" y="51"/>
                  </a:lnTo>
                  <a:lnTo>
                    <a:pt x="614" y="55"/>
                  </a:lnTo>
                  <a:lnTo>
                    <a:pt x="615" y="58"/>
                  </a:lnTo>
                  <a:lnTo>
                    <a:pt x="616" y="62"/>
                  </a:lnTo>
                  <a:lnTo>
                    <a:pt x="617" y="68"/>
                  </a:lnTo>
                  <a:lnTo>
                    <a:pt x="617" y="73"/>
                  </a:lnTo>
                  <a:lnTo>
                    <a:pt x="616" y="80"/>
                  </a:lnTo>
                  <a:lnTo>
                    <a:pt x="615" y="87"/>
                  </a:lnTo>
                  <a:lnTo>
                    <a:pt x="612" y="101"/>
                  </a:lnTo>
                  <a:lnTo>
                    <a:pt x="606" y="111"/>
                  </a:lnTo>
                  <a:lnTo>
                    <a:pt x="604" y="116"/>
                  </a:lnTo>
                  <a:lnTo>
                    <a:pt x="601" y="118"/>
                  </a:lnTo>
                  <a:lnTo>
                    <a:pt x="597" y="120"/>
                  </a:lnTo>
                  <a:lnTo>
                    <a:pt x="594" y="122"/>
                  </a:lnTo>
                  <a:lnTo>
                    <a:pt x="587" y="124"/>
                  </a:lnTo>
                  <a:lnTo>
                    <a:pt x="581" y="124"/>
                  </a:lnTo>
                  <a:lnTo>
                    <a:pt x="573" y="123"/>
                  </a:lnTo>
                  <a:lnTo>
                    <a:pt x="565" y="122"/>
                  </a:lnTo>
                  <a:lnTo>
                    <a:pt x="581" y="38"/>
                  </a:lnTo>
                  <a:close/>
                  <a:moveTo>
                    <a:pt x="565" y="122"/>
                  </a:moveTo>
                  <a:lnTo>
                    <a:pt x="554" y="120"/>
                  </a:lnTo>
                  <a:lnTo>
                    <a:pt x="523" y="116"/>
                  </a:lnTo>
                  <a:lnTo>
                    <a:pt x="473" y="108"/>
                  </a:lnTo>
                  <a:lnTo>
                    <a:pt x="408" y="100"/>
                  </a:lnTo>
                  <a:lnTo>
                    <a:pt x="371" y="97"/>
                  </a:lnTo>
                  <a:lnTo>
                    <a:pt x="331" y="93"/>
                  </a:lnTo>
                  <a:lnTo>
                    <a:pt x="288" y="91"/>
                  </a:lnTo>
                  <a:lnTo>
                    <a:pt x="243" y="89"/>
                  </a:lnTo>
                  <a:lnTo>
                    <a:pt x="196" y="88"/>
                  </a:lnTo>
                  <a:lnTo>
                    <a:pt x="147" y="87"/>
                  </a:lnTo>
                  <a:lnTo>
                    <a:pt x="96" y="87"/>
                  </a:lnTo>
                  <a:lnTo>
                    <a:pt x="44" y="88"/>
                  </a:lnTo>
                  <a:lnTo>
                    <a:pt x="41" y="3"/>
                  </a:lnTo>
                  <a:lnTo>
                    <a:pt x="94" y="1"/>
                  </a:lnTo>
                  <a:lnTo>
                    <a:pt x="147" y="0"/>
                  </a:lnTo>
                  <a:lnTo>
                    <a:pt x="197" y="1"/>
                  </a:lnTo>
                  <a:lnTo>
                    <a:pt x="246" y="3"/>
                  </a:lnTo>
                  <a:lnTo>
                    <a:pt x="292" y="6"/>
                  </a:lnTo>
                  <a:lnTo>
                    <a:pt x="338" y="8"/>
                  </a:lnTo>
                  <a:lnTo>
                    <a:pt x="379" y="11"/>
                  </a:lnTo>
                  <a:lnTo>
                    <a:pt x="417" y="16"/>
                  </a:lnTo>
                  <a:lnTo>
                    <a:pt x="484" y="24"/>
                  </a:lnTo>
                  <a:lnTo>
                    <a:pt x="536" y="31"/>
                  </a:lnTo>
                  <a:lnTo>
                    <a:pt x="568" y="36"/>
                  </a:lnTo>
                  <a:lnTo>
                    <a:pt x="581" y="38"/>
                  </a:lnTo>
                  <a:lnTo>
                    <a:pt x="565" y="122"/>
                  </a:lnTo>
                  <a:close/>
                  <a:moveTo>
                    <a:pt x="44" y="88"/>
                  </a:moveTo>
                  <a:lnTo>
                    <a:pt x="36" y="89"/>
                  </a:lnTo>
                  <a:lnTo>
                    <a:pt x="28" y="88"/>
                  </a:lnTo>
                  <a:lnTo>
                    <a:pt x="21" y="87"/>
                  </a:lnTo>
                  <a:lnTo>
                    <a:pt x="14" y="85"/>
                  </a:lnTo>
                  <a:lnTo>
                    <a:pt x="12" y="82"/>
                  </a:lnTo>
                  <a:lnTo>
                    <a:pt x="8" y="79"/>
                  </a:lnTo>
                  <a:lnTo>
                    <a:pt x="6" y="76"/>
                  </a:lnTo>
                  <a:lnTo>
                    <a:pt x="4" y="72"/>
                  </a:lnTo>
                  <a:lnTo>
                    <a:pt x="3" y="67"/>
                  </a:lnTo>
                  <a:lnTo>
                    <a:pt x="1" y="61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2" y="22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3" y="3"/>
                  </a:lnTo>
                  <a:lnTo>
                    <a:pt x="41" y="3"/>
                  </a:lnTo>
                  <a:lnTo>
                    <a:pt x="44" y="88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2" name="Freeform 408">
              <a:extLst>
                <a:ext uri="{FF2B5EF4-FFF2-40B4-BE49-F238E27FC236}">
                  <a16:creationId xmlns:a16="http://schemas.microsoft.com/office/drawing/2014/main" id="{F6360F11-53ED-46E8-9CE3-59ED51C3B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" y="2495"/>
              <a:ext cx="64" cy="9"/>
            </a:xfrm>
            <a:custGeom>
              <a:avLst/>
              <a:gdLst>
                <a:gd name="T0" fmla="*/ 555 w 573"/>
                <a:gd name="T1" fmla="*/ 37 h 79"/>
                <a:gd name="T2" fmla="*/ 563 w 573"/>
                <a:gd name="T3" fmla="*/ 38 h 79"/>
                <a:gd name="T4" fmla="*/ 570 w 573"/>
                <a:gd name="T5" fmla="*/ 41 h 79"/>
                <a:gd name="T6" fmla="*/ 572 w 573"/>
                <a:gd name="T7" fmla="*/ 45 h 79"/>
                <a:gd name="T8" fmla="*/ 573 w 573"/>
                <a:gd name="T9" fmla="*/ 49 h 79"/>
                <a:gd name="T10" fmla="*/ 573 w 573"/>
                <a:gd name="T11" fmla="*/ 55 h 79"/>
                <a:gd name="T12" fmla="*/ 572 w 573"/>
                <a:gd name="T13" fmla="*/ 61 h 79"/>
                <a:gd name="T14" fmla="*/ 571 w 573"/>
                <a:gd name="T15" fmla="*/ 68 h 79"/>
                <a:gd name="T16" fmla="*/ 568 w 573"/>
                <a:gd name="T17" fmla="*/ 73 h 79"/>
                <a:gd name="T18" fmla="*/ 565 w 573"/>
                <a:gd name="T19" fmla="*/ 76 h 79"/>
                <a:gd name="T20" fmla="*/ 563 w 573"/>
                <a:gd name="T21" fmla="*/ 78 h 79"/>
                <a:gd name="T22" fmla="*/ 555 w 573"/>
                <a:gd name="T23" fmla="*/ 79 h 79"/>
                <a:gd name="T24" fmla="*/ 547 w 573"/>
                <a:gd name="T25" fmla="*/ 78 h 79"/>
                <a:gd name="T26" fmla="*/ 555 w 573"/>
                <a:gd name="T27" fmla="*/ 37 h 79"/>
                <a:gd name="T28" fmla="*/ 547 w 573"/>
                <a:gd name="T29" fmla="*/ 78 h 79"/>
                <a:gd name="T30" fmla="*/ 536 w 573"/>
                <a:gd name="T31" fmla="*/ 76 h 79"/>
                <a:gd name="T32" fmla="*/ 505 w 573"/>
                <a:gd name="T33" fmla="*/ 71 h 79"/>
                <a:gd name="T34" fmla="*/ 455 w 573"/>
                <a:gd name="T35" fmla="*/ 65 h 79"/>
                <a:gd name="T36" fmla="*/ 389 w 573"/>
                <a:gd name="T37" fmla="*/ 57 h 79"/>
                <a:gd name="T38" fmla="*/ 352 w 573"/>
                <a:gd name="T39" fmla="*/ 54 h 79"/>
                <a:gd name="T40" fmla="*/ 312 w 573"/>
                <a:gd name="T41" fmla="*/ 50 h 79"/>
                <a:gd name="T42" fmla="*/ 268 w 573"/>
                <a:gd name="T43" fmla="*/ 48 h 79"/>
                <a:gd name="T44" fmla="*/ 222 w 573"/>
                <a:gd name="T45" fmla="*/ 46 h 79"/>
                <a:gd name="T46" fmla="*/ 175 w 573"/>
                <a:gd name="T47" fmla="*/ 44 h 79"/>
                <a:gd name="T48" fmla="*/ 126 w 573"/>
                <a:gd name="T49" fmla="*/ 44 h 79"/>
                <a:gd name="T50" fmla="*/ 74 w 573"/>
                <a:gd name="T51" fmla="*/ 44 h 79"/>
                <a:gd name="T52" fmla="*/ 22 w 573"/>
                <a:gd name="T53" fmla="*/ 45 h 79"/>
                <a:gd name="T54" fmla="*/ 21 w 573"/>
                <a:gd name="T55" fmla="*/ 3 h 79"/>
                <a:gd name="T56" fmla="*/ 74 w 573"/>
                <a:gd name="T57" fmla="*/ 2 h 79"/>
                <a:gd name="T58" fmla="*/ 126 w 573"/>
                <a:gd name="T59" fmla="*/ 0 h 79"/>
                <a:gd name="T60" fmla="*/ 175 w 573"/>
                <a:gd name="T61" fmla="*/ 2 h 79"/>
                <a:gd name="T62" fmla="*/ 225 w 573"/>
                <a:gd name="T63" fmla="*/ 4 h 79"/>
                <a:gd name="T64" fmla="*/ 270 w 573"/>
                <a:gd name="T65" fmla="*/ 6 h 79"/>
                <a:gd name="T66" fmla="*/ 314 w 573"/>
                <a:gd name="T67" fmla="*/ 8 h 79"/>
                <a:gd name="T68" fmla="*/ 356 w 573"/>
                <a:gd name="T69" fmla="*/ 12 h 79"/>
                <a:gd name="T70" fmla="*/ 393 w 573"/>
                <a:gd name="T71" fmla="*/ 16 h 79"/>
                <a:gd name="T72" fmla="*/ 461 w 573"/>
                <a:gd name="T73" fmla="*/ 23 h 79"/>
                <a:gd name="T74" fmla="*/ 512 w 573"/>
                <a:gd name="T75" fmla="*/ 29 h 79"/>
                <a:gd name="T76" fmla="*/ 544 w 573"/>
                <a:gd name="T77" fmla="*/ 35 h 79"/>
                <a:gd name="T78" fmla="*/ 555 w 573"/>
                <a:gd name="T79" fmla="*/ 37 h 79"/>
                <a:gd name="T80" fmla="*/ 547 w 573"/>
                <a:gd name="T81" fmla="*/ 78 h 79"/>
                <a:gd name="T82" fmla="*/ 22 w 573"/>
                <a:gd name="T83" fmla="*/ 45 h 79"/>
                <a:gd name="T84" fmla="*/ 14 w 573"/>
                <a:gd name="T85" fmla="*/ 45 h 79"/>
                <a:gd name="T86" fmla="*/ 7 w 573"/>
                <a:gd name="T87" fmla="*/ 43 h 79"/>
                <a:gd name="T88" fmla="*/ 4 w 573"/>
                <a:gd name="T89" fmla="*/ 40 h 79"/>
                <a:gd name="T90" fmla="*/ 2 w 573"/>
                <a:gd name="T91" fmla="*/ 37 h 79"/>
                <a:gd name="T92" fmla="*/ 1 w 573"/>
                <a:gd name="T93" fmla="*/ 31 h 79"/>
                <a:gd name="T94" fmla="*/ 0 w 573"/>
                <a:gd name="T95" fmla="*/ 25 h 79"/>
                <a:gd name="T96" fmla="*/ 0 w 573"/>
                <a:gd name="T97" fmla="*/ 18 h 79"/>
                <a:gd name="T98" fmla="*/ 1 w 573"/>
                <a:gd name="T99" fmla="*/ 13 h 79"/>
                <a:gd name="T100" fmla="*/ 3 w 573"/>
                <a:gd name="T101" fmla="*/ 8 h 79"/>
                <a:gd name="T102" fmla="*/ 5 w 573"/>
                <a:gd name="T103" fmla="*/ 6 h 79"/>
                <a:gd name="T104" fmla="*/ 13 w 573"/>
                <a:gd name="T105" fmla="*/ 4 h 79"/>
                <a:gd name="T106" fmla="*/ 21 w 573"/>
                <a:gd name="T107" fmla="*/ 3 h 79"/>
                <a:gd name="T108" fmla="*/ 22 w 573"/>
                <a:gd name="T109" fmla="*/ 4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3" h="79">
                  <a:moveTo>
                    <a:pt x="555" y="37"/>
                  </a:moveTo>
                  <a:lnTo>
                    <a:pt x="563" y="38"/>
                  </a:lnTo>
                  <a:lnTo>
                    <a:pt x="570" y="41"/>
                  </a:lnTo>
                  <a:lnTo>
                    <a:pt x="572" y="45"/>
                  </a:lnTo>
                  <a:lnTo>
                    <a:pt x="573" y="49"/>
                  </a:lnTo>
                  <a:lnTo>
                    <a:pt x="573" y="55"/>
                  </a:lnTo>
                  <a:lnTo>
                    <a:pt x="572" y="61"/>
                  </a:lnTo>
                  <a:lnTo>
                    <a:pt x="571" y="68"/>
                  </a:lnTo>
                  <a:lnTo>
                    <a:pt x="568" y="73"/>
                  </a:lnTo>
                  <a:lnTo>
                    <a:pt x="565" y="76"/>
                  </a:lnTo>
                  <a:lnTo>
                    <a:pt x="563" y="78"/>
                  </a:lnTo>
                  <a:lnTo>
                    <a:pt x="555" y="79"/>
                  </a:lnTo>
                  <a:lnTo>
                    <a:pt x="547" y="78"/>
                  </a:lnTo>
                  <a:lnTo>
                    <a:pt x="555" y="37"/>
                  </a:lnTo>
                  <a:close/>
                  <a:moveTo>
                    <a:pt x="547" y="78"/>
                  </a:moveTo>
                  <a:lnTo>
                    <a:pt x="536" y="76"/>
                  </a:lnTo>
                  <a:lnTo>
                    <a:pt x="505" y="71"/>
                  </a:lnTo>
                  <a:lnTo>
                    <a:pt x="455" y="65"/>
                  </a:lnTo>
                  <a:lnTo>
                    <a:pt x="389" y="57"/>
                  </a:lnTo>
                  <a:lnTo>
                    <a:pt x="352" y="54"/>
                  </a:lnTo>
                  <a:lnTo>
                    <a:pt x="312" y="50"/>
                  </a:lnTo>
                  <a:lnTo>
                    <a:pt x="268" y="48"/>
                  </a:lnTo>
                  <a:lnTo>
                    <a:pt x="222" y="46"/>
                  </a:lnTo>
                  <a:lnTo>
                    <a:pt x="175" y="44"/>
                  </a:lnTo>
                  <a:lnTo>
                    <a:pt x="126" y="44"/>
                  </a:lnTo>
                  <a:lnTo>
                    <a:pt x="74" y="44"/>
                  </a:lnTo>
                  <a:lnTo>
                    <a:pt x="22" y="45"/>
                  </a:lnTo>
                  <a:lnTo>
                    <a:pt x="21" y="3"/>
                  </a:lnTo>
                  <a:lnTo>
                    <a:pt x="74" y="2"/>
                  </a:lnTo>
                  <a:lnTo>
                    <a:pt x="126" y="0"/>
                  </a:lnTo>
                  <a:lnTo>
                    <a:pt x="175" y="2"/>
                  </a:lnTo>
                  <a:lnTo>
                    <a:pt x="225" y="4"/>
                  </a:lnTo>
                  <a:lnTo>
                    <a:pt x="270" y="6"/>
                  </a:lnTo>
                  <a:lnTo>
                    <a:pt x="314" y="8"/>
                  </a:lnTo>
                  <a:lnTo>
                    <a:pt x="356" y="12"/>
                  </a:lnTo>
                  <a:lnTo>
                    <a:pt x="393" y="16"/>
                  </a:lnTo>
                  <a:lnTo>
                    <a:pt x="461" y="23"/>
                  </a:lnTo>
                  <a:lnTo>
                    <a:pt x="512" y="29"/>
                  </a:lnTo>
                  <a:lnTo>
                    <a:pt x="544" y="35"/>
                  </a:lnTo>
                  <a:lnTo>
                    <a:pt x="555" y="37"/>
                  </a:lnTo>
                  <a:lnTo>
                    <a:pt x="547" y="78"/>
                  </a:lnTo>
                  <a:close/>
                  <a:moveTo>
                    <a:pt x="22" y="45"/>
                  </a:moveTo>
                  <a:lnTo>
                    <a:pt x="14" y="45"/>
                  </a:lnTo>
                  <a:lnTo>
                    <a:pt x="7" y="43"/>
                  </a:lnTo>
                  <a:lnTo>
                    <a:pt x="4" y="40"/>
                  </a:lnTo>
                  <a:lnTo>
                    <a:pt x="2" y="37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3" y="8"/>
                  </a:lnTo>
                  <a:lnTo>
                    <a:pt x="5" y="6"/>
                  </a:lnTo>
                  <a:lnTo>
                    <a:pt x="13" y="4"/>
                  </a:lnTo>
                  <a:lnTo>
                    <a:pt x="21" y="3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3" name="Freeform 409">
              <a:extLst>
                <a:ext uri="{FF2B5EF4-FFF2-40B4-BE49-F238E27FC236}">
                  <a16:creationId xmlns:a16="http://schemas.microsoft.com/office/drawing/2014/main" id="{3A345C7C-35D4-48F2-90E8-BD8813896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5" y="2590"/>
              <a:ext cx="61" cy="38"/>
            </a:xfrm>
            <a:custGeom>
              <a:avLst/>
              <a:gdLst>
                <a:gd name="T0" fmla="*/ 539 w 556"/>
                <a:gd name="T1" fmla="*/ 262 h 342"/>
                <a:gd name="T2" fmla="*/ 550 w 556"/>
                <a:gd name="T3" fmla="*/ 272 h 342"/>
                <a:gd name="T4" fmla="*/ 556 w 556"/>
                <a:gd name="T5" fmla="*/ 282 h 342"/>
                <a:gd name="T6" fmla="*/ 556 w 556"/>
                <a:gd name="T7" fmla="*/ 290 h 342"/>
                <a:gd name="T8" fmla="*/ 554 w 556"/>
                <a:gd name="T9" fmla="*/ 299 h 342"/>
                <a:gd name="T10" fmla="*/ 549 w 556"/>
                <a:gd name="T11" fmla="*/ 311 h 342"/>
                <a:gd name="T12" fmla="*/ 540 w 556"/>
                <a:gd name="T13" fmla="*/ 324 h 342"/>
                <a:gd name="T14" fmla="*/ 533 w 556"/>
                <a:gd name="T15" fmla="*/ 333 h 342"/>
                <a:gd name="T16" fmla="*/ 525 w 556"/>
                <a:gd name="T17" fmla="*/ 339 h 342"/>
                <a:gd name="T18" fmla="*/ 516 w 556"/>
                <a:gd name="T19" fmla="*/ 341 h 342"/>
                <a:gd name="T20" fmla="*/ 506 w 556"/>
                <a:gd name="T21" fmla="*/ 341 h 342"/>
                <a:gd name="T22" fmla="*/ 492 w 556"/>
                <a:gd name="T23" fmla="*/ 334 h 342"/>
                <a:gd name="T24" fmla="*/ 533 w 556"/>
                <a:gd name="T25" fmla="*/ 258 h 342"/>
                <a:gd name="T26" fmla="*/ 476 w 556"/>
                <a:gd name="T27" fmla="*/ 324 h 342"/>
                <a:gd name="T28" fmla="*/ 409 w 556"/>
                <a:gd name="T29" fmla="*/ 281 h 342"/>
                <a:gd name="T30" fmla="*/ 287 w 556"/>
                <a:gd name="T31" fmla="*/ 211 h 342"/>
                <a:gd name="T32" fmla="*/ 167 w 556"/>
                <a:gd name="T33" fmla="*/ 149 h 342"/>
                <a:gd name="T34" fmla="*/ 77 w 556"/>
                <a:gd name="T35" fmla="*/ 106 h 342"/>
                <a:gd name="T36" fmla="*/ 64 w 556"/>
                <a:gd name="T37" fmla="*/ 6 h 342"/>
                <a:gd name="T38" fmla="*/ 160 w 556"/>
                <a:gd name="T39" fmla="*/ 51 h 342"/>
                <a:gd name="T40" fmla="*/ 248 w 556"/>
                <a:gd name="T41" fmla="*/ 94 h 342"/>
                <a:gd name="T42" fmla="*/ 396 w 556"/>
                <a:gd name="T43" fmla="*/ 175 h 342"/>
                <a:gd name="T44" fmla="*/ 496 w 556"/>
                <a:gd name="T45" fmla="*/ 235 h 342"/>
                <a:gd name="T46" fmla="*/ 533 w 556"/>
                <a:gd name="T47" fmla="*/ 258 h 342"/>
                <a:gd name="T48" fmla="*/ 29 w 556"/>
                <a:gd name="T49" fmla="*/ 85 h 342"/>
                <a:gd name="T50" fmla="*/ 15 w 556"/>
                <a:gd name="T51" fmla="*/ 78 h 342"/>
                <a:gd name="T52" fmla="*/ 5 w 556"/>
                <a:gd name="T53" fmla="*/ 68 h 342"/>
                <a:gd name="T54" fmla="*/ 2 w 556"/>
                <a:gd name="T55" fmla="*/ 62 h 342"/>
                <a:gd name="T56" fmla="*/ 0 w 556"/>
                <a:gd name="T57" fmla="*/ 53 h 342"/>
                <a:gd name="T58" fmla="*/ 3 w 556"/>
                <a:gd name="T59" fmla="*/ 43 h 342"/>
                <a:gd name="T60" fmla="*/ 7 w 556"/>
                <a:gd name="T61" fmla="*/ 28 h 342"/>
                <a:gd name="T62" fmla="*/ 14 w 556"/>
                <a:gd name="T63" fmla="*/ 16 h 342"/>
                <a:gd name="T64" fmla="*/ 20 w 556"/>
                <a:gd name="T65" fmla="*/ 7 h 342"/>
                <a:gd name="T66" fmla="*/ 27 w 556"/>
                <a:gd name="T67" fmla="*/ 2 h 342"/>
                <a:gd name="T68" fmla="*/ 34 w 556"/>
                <a:gd name="T69" fmla="*/ 0 h 342"/>
                <a:gd name="T70" fmla="*/ 48 w 556"/>
                <a:gd name="T71" fmla="*/ 1 h 342"/>
                <a:gd name="T72" fmla="*/ 64 w 556"/>
                <a:gd name="T73" fmla="*/ 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6" h="342">
                  <a:moveTo>
                    <a:pt x="533" y="258"/>
                  </a:moveTo>
                  <a:lnTo>
                    <a:pt x="539" y="262"/>
                  </a:lnTo>
                  <a:lnTo>
                    <a:pt x="545" y="267"/>
                  </a:lnTo>
                  <a:lnTo>
                    <a:pt x="550" y="272"/>
                  </a:lnTo>
                  <a:lnTo>
                    <a:pt x="554" y="279"/>
                  </a:lnTo>
                  <a:lnTo>
                    <a:pt x="556" y="282"/>
                  </a:lnTo>
                  <a:lnTo>
                    <a:pt x="556" y="286"/>
                  </a:lnTo>
                  <a:lnTo>
                    <a:pt x="556" y="290"/>
                  </a:lnTo>
                  <a:lnTo>
                    <a:pt x="556" y="295"/>
                  </a:lnTo>
                  <a:lnTo>
                    <a:pt x="554" y="299"/>
                  </a:lnTo>
                  <a:lnTo>
                    <a:pt x="552" y="306"/>
                  </a:lnTo>
                  <a:lnTo>
                    <a:pt x="549" y="311"/>
                  </a:lnTo>
                  <a:lnTo>
                    <a:pt x="545" y="318"/>
                  </a:lnTo>
                  <a:lnTo>
                    <a:pt x="540" y="324"/>
                  </a:lnTo>
                  <a:lnTo>
                    <a:pt x="537" y="329"/>
                  </a:lnTo>
                  <a:lnTo>
                    <a:pt x="533" y="333"/>
                  </a:lnTo>
                  <a:lnTo>
                    <a:pt x="529" y="337"/>
                  </a:lnTo>
                  <a:lnTo>
                    <a:pt x="525" y="339"/>
                  </a:lnTo>
                  <a:lnTo>
                    <a:pt x="522" y="341"/>
                  </a:lnTo>
                  <a:lnTo>
                    <a:pt x="516" y="341"/>
                  </a:lnTo>
                  <a:lnTo>
                    <a:pt x="513" y="342"/>
                  </a:lnTo>
                  <a:lnTo>
                    <a:pt x="506" y="341"/>
                  </a:lnTo>
                  <a:lnTo>
                    <a:pt x="499" y="338"/>
                  </a:lnTo>
                  <a:lnTo>
                    <a:pt x="492" y="334"/>
                  </a:lnTo>
                  <a:lnTo>
                    <a:pt x="485" y="330"/>
                  </a:lnTo>
                  <a:lnTo>
                    <a:pt x="533" y="258"/>
                  </a:lnTo>
                  <a:close/>
                  <a:moveTo>
                    <a:pt x="485" y="330"/>
                  </a:moveTo>
                  <a:lnTo>
                    <a:pt x="476" y="324"/>
                  </a:lnTo>
                  <a:lnTo>
                    <a:pt x="451" y="308"/>
                  </a:lnTo>
                  <a:lnTo>
                    <a:pt x="409" y="281"/>
                  </a:lnTo>
                  <a:lnTo>
                    <a:pt x="354" y="249"/>
                  </a:lnTo>
                  <a:lnTo>
                    <a:pt x="287" y="211"/>
                  </a:lnTo>
                  <a:lnTo>
                    <a:pt x="209" y="170"/>
                  </a:lnTo>
                  <a:lnTo>
                    <a:pt x="167" y="149"/>
                  </a:lnTo>
                  <a:lnTo>
                    <a:pt x="122" y="128"/>
                  </a:lnTo>
                  <a:lnTo>
                    <a:pt x="77" y="106"/>
                  </a:lnTo>
                  <a:lnTo>
                    <a:pt x="29" y="85"/>
                  </a:lnTo>
                  <a:lnTo>
                    <a:pt x="64" y="6"/>
                  </a:lnTo>
                  <a:lnTo>
                    <a:pt x="112" y="27"/>
                  </a:lnTo>
                  <a:lnTo>
                    <a:pt x="160" y="51"/>
                  </a:lnTo>
                  <a:lnTo>
                    <a:pt x="205" y="73"/>
                  </a:lnTo>
                  <a:lnTo>
                    <a:pt x="248" y="94"/>
                  </a:lnTo>
                  <a:lnTo>
                    <a:pt x="327" y="137"/>
                  </a:lnTo>
                  <a:lnTo>
                    <a:pt x="396" y="175"/>
                  </a:lnTo>
                  <a:lnTo>
                    <a:pt x="453" y="208"/>
                  </a:lnTo>
                  <a:lnTo>
                    <a:pt x="496" y="235"/>
                  </a:lnTo>
                  <a:lnTo>
                    <a:pt x="524" y="252"/>
                  </a:lnTo>
                  <a:lnTo>
                    <a:pt x="533" y="258"/>
                  </a:lnTo>
                  <a:lnTo>
                    <a:pt x="485" y="330"/>
                  </a:lnTo>
                  <a:close/>
                  <a:moveTo>
                    <a:pt x="29" y="85"/>
                  </a:moveTo>
                  <a:lnTo>
                    <a:pt x="22" y="82"/>
                  </a:lnTo>
                  <a:lnTo>
                    <a:pt x="15" y="78"/>
                  </a:lnTo>
                  <a:lnTo>
                    <a:pt x="9" y="74"/>
                  </a:lnTo>
                  <a:lnTo>
                    <a:pt x="5" y="68"/>
                  </a:lnTo>
                  <a:lnTo>
                    <a:pt x="3" y="65"/>
                  </a:lnTo>
                  <a:lnTo>
                    <a:pt x="2" y="62"/>
                  </a:lnTo>
                  <a:lnTo>
                    <a:pt x="0" y="58"/>
                  </a:lnTo>
                  <a:lnTo>
                    <a:pt x="0" y="53"/>
                  </a:lnTo>
                  <a:lnTo>
                    <a:pt x="2" y="48"/>
                  </a:lnTo>
                  <a:lnTo>
                    <a:pt x="3" y="43"/>
                  </a:lnTo>
                  <a:lnTo>
                    <a:pt x="5" y="35"/>
                  </a:lnTo>
                  <a:lnTo>
                    <a:pt x="7" y="28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17" y="11"/>
                  </a:lnTo>
                  <a:lnTo>
                    <a:pt x="20" y="7"/>
                  </a:lnTo>
                  <a:lnTo>
                    <a:pt x="24" y="4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7" y="3"/>
                  </a:lnTo>
                  <a:lnTo>
                    <a:pt x="64" y="6"/>
                  </a:lnTo>
                  <a:lnTo>
                    <a:pt x="29" y="8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4" name="Freeform 410">
              <a:extLst>
                <a:ext uri="{FF2B5EF4-FFF2-40B4-BE49-F238E27FC236}">
                  <a16:creationId xmlns:a16="http://schemas.microsoft.com/office/drawing/2014/main" id="{A6DB36A3-B0A2-4B22-8FEF-103921BEC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7" y="2593"/>
              <a:ext cx="57" cy="32"/>
            </a:xfrm>
            <a:custGeom>
              <a:avLst/>
              <a:gdLst>
                <a:gd name="T0" fmla="*/ 498 w 509"/>
                <a:gd name="T1" fmla="*/ 253 h 295"/>
                <a:gd name="T2" fmla="*/ 503 w 509"/>
                <a:gd name="T3" fmla="*/ 257 h 295"/>
                <a:gd name="T4" fmla="*/ 508 w 509"/>
                <a:gd name="T5" fmla="*/ 263 h 295"/>
                <a:gd name="T6" fmla="*/ 509 w 509"/>
                <a:gd name="T7" fmla="*/ 267 h 295"/>
                <a:gd name="T8" fmla="*/ 509 w 509"/>
                <a:gd name="T9" fmla="*/ 272 h 295"/>
                <a:gd name="T10" fmla="*/ 506 w 509"/>
                <a:gd name="T11" fmla="*/ 276 h 295"/>
                <a:gd name="T12" fmla="*/ 503 w 509"/>
                <a:gd name="T13" fmla="*/ 284 h 295"/>
                <a:gd name="T14" fmla="*/ 499 w 509"/>
                <a:gd name="T15" fmla="*/ 289 h 295"/>
                <a:gd name="T16" fmla="*/ 495 w 509"/>
                <a:gd name="T17" fmla="*/ 293 h 295"/>
                <a:gd name="T18" fmla="*/ 490 w 509"/>
                <a:gd name="T19" fmla="*/ 295 h 295"/>
                <a:gd name="T20" fmla="*/ 487 w 509"/>
                <a:gd name="T21" fmla="*/ 295 h 295"/>
                <a:gd name="T22" fmla="*/ 480 w 509"/>
                <a:gd name="T23" fmla="*/ 294 h 295"/>
                <a:gd name="T24" fmla="*/ 473 w 509"/>
                <a:gd name="T25" fmla="*/ 289 h 295"/>
                <a:gd name="T26" fmla="*/ 498 w 509"/>
                <a:gd name="T27" fmla="*/ 253 h 295"/>
                <a:gd name="T28" fmla="*/ 473 w 509"/>
                <a:gd name="T29" fmla="*/ 289 h 295"/>
                <a:gd name="T30" fmla="*/ 464 w 509"/>
                <a:gd name="T31" fmla="*/ 284 h 295"/>
                <a:gd name="T32" fmla="*/ 438 w 509"/>
                <a:gd name="T33" fmla="*/ 266 h 295"/>
                <a:gd name="T34" fmla="*/ 396 w 509"/>
                <a:gd name="T35" fmla="*/ 240 h 295"/>
                <a:gd name="T36" fmla="*/ 340 w 509"/>
                <a:gd name="T37" fmla="*/ 208 h 295"/>
                <a:gd name="T38" fmla="*/ 273 w 509"/>
                <a:gd name="T39" fmla="*/ 170 h 295"/>
                <a:gd name="T40" fmla="*/ 194 w 509"/>
                <a:gd name="T41" fmla="*/ 128 h 295"/>
                <a:gd name="T42" fmla="*/ 153 w 509"/>
                <a:gd name="T43" fmla="*/ 107 h 295"/>
                <a:gd name="T44" fmla="*/ 107 w 509"/>
                <a:gd name="T45" fmla="*/ 85 h 295"/>
                <a:gd name="T46" fmla="*/ 62 w 509"/>
                <a:gd name="T47" fmla="*/ 64 h 295"/>
                <a:gd name="T48" fmla="*/ 14 w 509"/>
                <a:gd name="T49" fmla="*/ 43 h 295"/>
                <a:gd name="T50" fmla="*/ 32 w 509"/>
                <a:gd name="T51" fmla="*/ 3 h 295"/>
                <a:gd name="T52" fmla="*/ 80 w 509"/>
                <a:gd name="T53" fmla="*/ 25 h 295"/>
                <a:gd name="T54" fmla="*/ 126 w 509"/>
                <a:gd name="T55" fmla="*/ 46 h 295"/>
                <a:gd name="T56" fmla="*/ 171 w 509"/>
                <a:gd name="T57" fmla="*/ 69 h 295"/>
                <a:gd name="T58" fmla="*/ 215 w 509"/>
                <a:gd name="T59" fmla="*/ 90 h 295"/>
                <a:gd name="T60" fmla="*/ 293 w 509"/>
                <a:gd name="T61" fmla="*/ 132 h 295"/>
                <a:gd name="T62" fmla="*/ 361 w 509"/>
                <a:gd name="T63" fmla="*/ 171 h 295"/>
                <a:gd name="T64" fmla="*/ 418 w 509"/>
                <a:gd name="T65" fmla="*/ 204 h 295"/>
                <a:gd name="T66" fmla="*/ 460 w 509"/>
                <a:gd name="T67" fmla="*/ 230 h 295"/>
                <a:gd name="T68" fmla="*/ 487 w 509"/>
                <a:gd name="T69" fmla="*/ 247 h 295"/>
                <a:gd name="T70" fmla="*/ 498 w 509"/>
                <a:gd name="T71" fmla="*/ 253 h 295"/>
                <a:gd name="T72" fmla="*/ 473 w 509"/>
                <a:gd name="T73" fmla="*/ 289 h 295"/>
                <a:gd name="T74" fmla="*/ 14 w 509"/>
                <a:gd name="T75" fmla="*/ 43 h 295"/>
                <a:gd name="T76" fmla="*/ 6 w 509"/>
                <a:gd name="T77" fmla="*/ 40 h 295"/>
                <a:gd name="T78" fmla="*/ 1 w 509"/>
                <a:gd name="T79" fmla="*/ 34 h 295"/>
                <a:gd name="T80" fmla="*/ 0 w 509"/>
                <a:gd name="T81" fmla="*/ 31 h 295"/>
                <a:gd name="T82" fmla="*/ 0 w 509"/>
                <a:gd name="T83" fmla="*/ 26 h 295"/>
                <a:gd name="T84" fmla="*/ 1 w 509"/>
                <a:gd name="T85" fmla="*/ 21 h 295"/>
                <a:gd name="T86" fmla="*/ 3 w 509"/>
                <a:gd name="T87" fmla="*/ 15 h 295"/>
                <a:gd name="T88" fmla="*/ 6 w 509"/>
                <a:gd name="T89" fmla="*/ 8 h 295"/>
                <a:gd name="T90" fmla="*/ 10 w 509"/>
                <a:gd name="T91" fmla="*/ 3 h 295"/>
                <a:gd name="T92" fmla="*/ 13 w 509"/>
                <a:gd name="T93" fmla="*/ 1 h 295"/>
                <a:gd name="T94" fmla="*/ 16 w 509"/>
                <a:gd name="T95" fmla="*/ 0 h 295"/>
                <a:gd name="T96" fmla="*/ 23 w 509"/>
                <a:gd name="T97" fmla="*/ 0 h 295"/>
                <a:gd name="T98" fmla="*/ 32 w 509"/>
                <a:gd name="T99" fmla="*/ 3 h 295"/>
                <a:gd name="T100" fmla="*/ 14 w 509"/>
                <a:gd name="T101" fmla="*/ 4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9" h="295">
                  <a:moveTo>
                    <a:pt x="498" y="253"/>
                  </a:moveTo>
                  <a:lnTo>
                    <a:pt x="503" y="257"/>
                  </a:lnTo>
                  <a:lnTo>
                    <a:pt x="508" y="263"/>
                  </a:lnTo>
                  <a:lnTo>
                    <a:pt x="509" y="267"/>
                  </a:lnTo>
                  <a:lnTo>
                    <a:pt x="509" y="272"/>
                  </a:lnTo>
                  <a:lnTo>
                    <a:pt x="506" y="276"/>
                  </a:lnTo>
                  <a:lnTo>
                    <a:pt x="503" y="284"/>
                  </a:lnTo>
                  <a:lnTo>
                    <a:pt x="499" y="289"/>
                  </a:lnTo>
                  <a:lnTo>
                    <a:pt x="495" y="293"/>
                  </a:lnTo>
                  <a:lnTo>
                    <a:pt x="490" y="295"/>
                  </a:lnTo>
                  <a:lnTo>
                    <a:pt x="487" y="295"/>
                  </a:lnTo>
                  <a:lnTo>
                    <a:pt x="480" y="294"/>
                  </a:lnTo>
                  <a:lnTo>
                    <a:pt x="473" y="289"/>
                  </a:lnTo>
                  <a:lnTo>
                    <a:pt x="498" y="253"/>
                  </a:lnTo>
                  <a:close/>
                  <a:moveTo>
                    <a:pt x="473" y="289"/>
                  </a:moveTo>
                  <a:lnTo>
                    <a:pt x="464" y="284"/>
                  </a:lnTo>
                  <a:lnTo>
                    <a:pt x="438" y="266"/>
                  </a:lnTo>
                  <a:lnTo>
                    <a:pt x="396" y="240"/>
                  </a:lnTo>
                  <a:lnTo>
                    <a:pt x="340" y="208"/>
                  </a:lnTo>
                  <a:lnTo>
                    <a:pt x="273" y="170"/>
                  </a:lnTo>
                  <a:lnTo>
                    <a:pt x="194" y="128"/>
                  </a:lnTo>
                  <a:lnTo>
                    <a:pt x="153" y="107"/>
                  </a:lnTo>
                  <a:lnTo>
                    <a:pt x="107" y="85"/>
                  </a:lnTo>
                  <a:lnTo>
                    <a:pt x="62" y="64"/>
                  </a:lnTo>
                  <a:lnTo>
                    <a:pt x="14" y="43"/>
                  </a:lnTo>
                  <a:lnTo>
                    <a:pt x="32" y="3"/>
                  </a:lnTo>
                  <a:lnTo>
                    <a:pt x="80" y="25"/>
                  </a:lnTo>
                  <a:lnTo>
                    <a:pt x="126" y="46"/>
                  </a:lnTo>
                  <a:lnTo>
                    <a:pt x="171" y="69"/>
                  </a:lnTo>
                  <a:lnTo>
                    <a:pt x="215" y="90"/>
                  </a:lnTo>
                  <a:lnTo>
                    <a:pt x="293" y="132"/>
                  </a:lnTo>
                  <a:lnTo>
                    <a:pt x="361" y="171"/>
                  </a:lnTo>
                  <a:lnTo>
                    <a:pt x="418" y="204"/>
                  </a:lnTo>
                  <a:lnTo>
                    <a:pt x="460" y="230"/>
                  </a:lnTo>
                  <a:lnTo>
                    <a:pt x="487" y="247"/>
                  </a:lnTo>
                  <a:lnTo>
                    <a:pt x="498" y="253"/>
                  </a:lnTo>
                  <a:lnTo>
                    <a:pt x="473" y="289"/>
                  </a:lnTo>
                  <a:close/>
                  <a:moveTo>
                    <a:pt x="14" y="43"/>
                  </a:moveTo>
                  <a:lnTo>
                    <a:pt x="6" y="40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2" y="3"/>
                  </a:lnTo>
                  <a:lnTo>
                    <a:pt x="14" y="4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5" name="Freeform 411">
              <a:extLst>
                <a:ext uri="{FF2B5EF4-FFF2-40B4-BE49-F238E27FC236}">
                  <a16:creationId xmlns:a16="http://schemas.microsoft.com/office/drawing/2014/main" id="{3E56EA6C-1A40-4A5E-8D33-B927D0F7A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" y="2525"/>
              <a:ext cx="17" cy="67"/>
            </a:xfrm>
            <a:custGeom>
              <a:avLst/>
              <a:gdLst>
                <a:gd name="T0" fmla="*/ 71 w 155"/>
                <a:gd name="T1" fmla="*/ 27 h 606"/>
                <a:gd name="T2" fmla="*/ 76 w 155"/>
                <a:gd name="T3" fmla="*/ 13 h 606"/>
                <a:gd name="T4" fmla="*/ 83 w 155"/>
                <a:gd name="T5" fmla="*/ 5 h 606"/>
                <a:gd name="T6" fmla="*/ 91 w 155"/>
                <a:gd name="T7" fmla="*/ 1 h 606"/>
                <a:gd name="T8" fmla="*/ 106 w 155"/>
                <a:gd name="T9" fmla="*/ 0 h 606"/>
                <a:gd name="T10" fmla="*/ 134 w 155"/>
                <a:gd name="T11" fmla="*/ 7 h 606"/>
                <a:gd name="T12" fmla="*/ 147 w 155"/>
                <a:gd name="T13" fmla="*/ 15 h 606"/>
                <a:gd name="T14" fmla="*/ 153 w 155"/>
                <a:gd name="T15" fmla="*/ 20 h 606"/>
                <a:gd name="T16" fmla="*/ 155 w 155"/>
                <a:gd name="T17" fmla="*/ 30 h 606"/>
                <a:gd name="T18" fmla="*/ 154 w 155"/>
                <a:gd name="T19" fmla="*/ 46 h 606"/>
                <a:gd name="T20" fmla="*/ 69 w 155"/>
                <a:gd name="T21" fmla="*/ 35 h 606"/>
                <a:gd name="T22" fmla="*/ 151 w 155"/>
                <a:gd name="T23" fmla="*/ 63 h 606"/>
                <a:gd name="T24" fmla="*/ 135 w 155"/>
                <a:gd name="T25" fmla="*/ 142 h 606"/>
                <a:gd name="T26" fmla="*/ 112 w 155"/>
                <a:gd name="T27" fmla="*/ 281 h 606"/>
                <a:gd name="T28" fmla="*/ 96 w 155"/>
                <a:gd name="T29" fmla="*/ 414 h 606"/>
                <a:gd name="T30" fmla="*/ 89 w 155"/>
                <a:gd name="T31" fmla="*/ 513 h 606"/>
                <a:gd name="T32" fmla="*/ 0 w 155"/>
                <a:gd name="T33" fmla="*/ 561 h 606"/>
                <a:gd name="T34" fmla="*/ 7 w 155"/>
                <a:gd name="T35" fmla="*/ 457 h 606"/>
                <a:gd name="T36" fmla="*/ 15 w 155"/>
                <a:gd name="T37" fmla="*/ 359 h 606"/>
                <a:gd name="T38" fmla="*/ 39 w 155"/>
                <a:gd name="T39" fmla="*/ 192 h 606"/>
                <a:gd name="T40" fmla="*/ 60 w 155"/>
                <a:gd name="T41" fmla="*/ 77 h 606"/>
                <a:gd name="T42" fmla="*/ 69 w 155"/>
                <a:gd name="T43" fmla="*/ 35 h 606"/>
                <a:gd name="T44" fmla="*/ 86 w 155"/>
                <a:gd name="T45" fmla="*/ 565 h 606"/>
                <a:gd name="T46" fmla="*/ 84 w 155"/>
                <a:gd name="T47" fmla="*/ 580 h 606"/>
                <a:gd name="T48" fmla="*/ 80 w 155"/>
                <a:gd name="T49" fmla="*/ 593 h 606"/>
                <a:gd name="T50" fmla="*/ 74 w 155"/>
                <a:gd name="T51" fmla="*/ 599 h 606"/>
                <a:gd name="T52" fmla="*/ 66 w 155"/>
                <a:gd name="T53" fmla="*/ 603 h 606"/>
                <a:gd name="T54" fmla="*/ 55 w 155"/>
                <a:gd name="T55" fmla="*/ 606 h 606"/>
                <a:gd name="T56" fmla="*/ 42 w 155"/>
                <a:gd name="T57" fmla="*/ 606 h 606"/>
                <a:gd name="T58" fmla="*/ 27 w 155"/>
                <a:gd name="T59" fmla="*/ 605 h 606"/>
                <a:gd name="T60" fmla="*/ 17 w 155"/>
                <a:gd name="T61" fmla="*/ 601 h 606"/>
                <a:gd name="T62" fmla="*/ 9 w 155"/>
                <a:gd name="T63" fmla="*/ 597 h 606"/>
                <a:gd name="T64" fmla="*/ 4 w 155"/>
                <a:gd name="T65" fmla="*/ 591 h 606"/>
                <a:gd name="T66" fmla="*/ 0 w 155"/>
                <a:gd name="T67" fmla="*/ 577 h 606"/>
                <a:gd name="T68" fmla="*/ 0 w 155"/>
                <a:gd name="T69" fmla="*/ 56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606">
                  <a:moveTo>
                    <a:pt x="69" y="35"/>
                  </a:moveTo>
                  <a:lnTo>
                    <a:pt x="71" y="27"/>
                  </a:lnTo>
                  <a:lnTo>
                    <a:pt x="73" y="20"/>
                  </a:lnTo>
                  <a:lnTo>
                    <a:pt x="76" y="13"/>
                  </a:lnTo>
                  <a:lnTo>
                    <a:pt x="81" y="8"/>
                  </a:lnTo>
                  <a:lnTo>
                    <a:pt x="83" y="5"/>
                  </a:lnTo>
                  <a:lnTo>
                    <a:pt x="86" y="4"/>
                  </a:lnTo>
                  <a:lnTo>
                    <a:pt x="91" y="1"/>
                  </a:lnTo>
                  <a:lnTo>
                    <a:pt x="95" y="1"/>
                  </a:lnTo>
                  <a:lnTo>
                    <a:pt x="106" y="0"/>
                  </a:lnTo>
                  <a:lnTo>
                    <a:pt x="120" y="2"/>
                  </a:lnTo>
                  <a:lnTo>
                    <a:pt x="134" y="7"/>
                  </a:lnTo>
                  <a:lnTo>
                    <a:pt x="144" y="11"/>
                  </a:lnTo>
                  <a:lnTo>
                    <a:pt x="147" y="15"/>
                  </a:lnTo>
                  <a:lnTo>
                    <a:pt x="151" y="17"/>
                  </a:lnTo>
                  <a:lnTo>
                    <a:pt x="153" y="20"/>
                  </a:lnTo>
                  <a:lnTo>
                    <a:pt x="154" y="23"/>
                  </a:lnTo>
                  <a:lnTo>
                    <a:pt x="155" y="30"/>
                  </a:lnTo>
                  <a:lnTo>
                    <a:pt x="155" y="38"/>
                  </a:lnTo>
                  <a:lnTo>
                    <a:pt x="154" y="46"/>
                  </a:lnTo>
                  <a:lnTo>
                    <a:pt x="153" y="53"/>
                  </a:lnTo>
                  <a:lnTo>
                    <a:pt x="69" y="35"/>
                  </a:lnTo>
                  <a:close/>
                  <a:moveTo>
                    <a:pt x="153" y="53"/>
                  </a:moveTo>
                  <a:lnTo>
                    <a:pt x="151" y="63"/>
                  </a:lnTo>
                  <a:lnTo>
                    <a:pt x="144" y="94"/>
                  </a:lnTo>
                  <a:lnTo>
                    <a:pt x="135" y="142"/>
                  </a:lnTo>
                  <a:lnTo>
                    <a:pt x="123" y="205"/>
                  </a:lnTo>
                  <a:lnTo>
                    <a:pt x="112" y="281"/>
                  </a:lnTo>
                  <a:lnTo>
                    <a:pt x="101" y="368"/>
                  </a:lnTo>
                  <a:lnTo>
                    <a:pt x="96" y="414"/>
                  </a:lnTo>
                  <a:lnTo>
                    <a:pt x="92" y="464"/>
                  </a:lnTo>
                  <a:lnTo>
                    <a:pt x="89" y="513"/>
                  </a:lnTo>
                  <a:lnTo>
                    <a:pt x="86" y="565"/>
                  </a:lnTo>
                  <a:lnTo>
                    <a:pt x="0" y="561"/>
                  </a:lnTo>
                  <a:lnTo>
                    <a:pt x="2" y="508"/>
                  </a:lnTo>
                  <a:lnTo>
                    <a:pt x="7" y="457"/>
                  </a:lnTo>
                  <a:lnTo>
                    <a:pt x="10" y="407"/>
                  </a:lnTo>
                  <a:lnTo>
                    <a:pt x="15" y="359"/>
                  </a:lnTo>
                  <a:lnTo>
                    <a:pt x="27" y="270"/>
                  </a:lnTo>
                  <a:lnTo>
                    <a:pt x="39" y="192"/>
                  </a:lnTo>
                  <a:lnTo>
                    <a:pt x="51" y="127"/>
                  </a:lnTo>
                  <a:lnTo>
                    <a:pt x="60" y="77"/>
                  </a:lnTo>
                  <a:lnTo>
                    <a:pt x="66" y="46"/>
                  </a:lnTo>
                  <a:lnTo>
                    <a:pt x="69" y="35"/>
                  </a:lnTo>
                  <a:lnTo>
                    <a:pt x="153" y="53"/>
                  </a:lnTo>
                  <a:close/>
                  <a:moveTo>
                    <a:pt x="86" y="565"/>
                  </a:moveTo>
                  <a:lnTo>
                    <a:pt x="85" y="572"/>
                  </a:lnTo>
                  <a:lnTo>
                    <a:pt x="84" y="580"/>
                  </a:lnTo>
                  <a:lnTo>
                    <a:pt x="83" y="588"/>
                  </a:lnTo>
                  <a:lnTo>
                    <a:pt x="80" y="593"/>
                  </a:lnTo>
                  <a:lnTo>
                    <a:pt x="77" y="597"/>
                  </a:lnTo>
                  <a:lnTo>
                    <a:pt x="74" y="599"/>
                  </a:lnTo>
                  <a:lnTo>
                    <a:pt x="71" y="601"/>
                  </a:lnTo>
                  <a:lnTo>
                    <a:pt x="66" y="603"/>
                  </a:lnTo>
                  <a:lnTo>
                    <a:pt x="62" y="605"/>
                  </a:lnTo>
                  <a:lnTo>
                    <a:pt x="55" y="606"/>
                  </a:lnTo>
                  <a:lnTo>
                    <a:pt x="49" y="606"/>
                  </a:lnTo>
                  <a:lnTo>
                    <a:pt x="42" y="606"/>
                  </a:lnTo>
                  <a:lnTo>
                    <a:pt x="33" y="606"/>
                  </a:lnTo>
                  <a:lnTo>
                    <a:pt x="27" y="605"/>
                  </a:lnTo>
                  <a:lnTo>
                    <a:pt x="21" y="603"/>
                  </a:lnTo>
                  <a:lnTo>
                    <a:pt x="17" y="601"/>
                  </a:lnTo>
                  <a:lnTo>
                    <a:pt x="12" y="599"/>
                  </a:lnTo>
                  <a:lnTo>
                    <a:pt x="9" y="597"/>
                  </a:lnTo>
                  <a:lnTo>
                    <a:pt x="7" y="595"/>
                  </a:lnTo>
                  <a:lnTo>
                    <a:pt x="4" y="591"/>
                  </a:lnTo>
                  <a:lnTo>
                    <a:pt x="1" y="585"/>
                  </a:lnTo>
                  <a:lnTo>
                    <a:pt x="0" y="577"/>
                  </a:lnTo>
                  <a:lnTo>
                    <a:pt x="0" y="570"/>
                  </a:lnTo>
                  <a:lnTo>
                    <a:pt x="0" y="561"/>
                  </a:lnTo>
                  <a:lnTo>
                    <a:pt x="86" y="56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6" name="Freeform 412">
              <a:extLst>
                <a:ext uri="{FF2B5EF4-FFF2-40B4-BE49-F238E27FC236}">
                  <a16:creationId xmlns:a16="http://schemas.microsoft.com/office/drawing/2014/main" id="{1D6FE588-0BDD-4C7A-B557-5711C8072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9" y="2528"/>
              <a:ext cx="12" cy="62"/>
            </a:xfrm>
            <a:custGeom>
              <a:avLst/>
              <a:gdLst>
                <a:gd name="T0" fmla="*/ 69 w 112"/>
                <a:gd name="T1" fmla="*/ 17 h 563"/>
                <a:gd name="T2" fmla="*/ 71 w 112"/>
                <a:gd name="T3" fmla="*/ 10 h 563"/>
                <a:gd name="T4" fmla="*/ 74 w 112"/>
                <a:gd name="T5" fmla="*/ 4 h 563"/>
                <a:gd name="T6" fmla="*/ 78 w 112"/>
                <a:gd name="T7" fmla="*/ 1 h 563"/>
                <a:gd name="T8" fmla="*/ 82 w 112"/>
                <a:gd name="T9" fmla="*/ 0 h 563"/>
                <a:gd name="T10" fmla="*/ 88 w 112"/>
                <a:gd name="T11" fmla="*/ 0 h 563"/>
                <a:gd name="T12" fmla="*/ 94 w 112"/>
                <a:gd name="T13" fmla="*/ 1 h 563"/>
                <a:gd name="T14" fmla="*/ 101 w 112"/>
                <a:gd name="T15" fmla="*/ 4 h 563"/>
                <a:gd name="T16" fmla="*/ 105 w 112"/>
                <a:gd name="T17" fmla="*/ 6 h 563"/>
                <a:gd name="T18" fmla="*/ 109 w 112"/>
                <a:gd name="T19" fmla="*/ 8 h 563"/>
                <a:gd name="T20" fmla="*/ 112 w 112"/>
                <a:gd name="T21" fmla="*/ 11 h 563"/>
                <a:gd name="T22" fmla="*/ 112 w 112"/>
                <a:gd name="T23" fmla="*/ 19 h 563"/>
                <a:gd name="T24" fmla="*/ 111 w 112"/>
                <a:gd name="T25" fmla="*/ 27 h 563"/>
                <a:gd name="T26" fmla="*/ 69 w 112"/>
                <a:gd name="T27" fmla="*/ 17 h 563"/>
                <a:gd name="T28" fmla="*/ 111 w 112"/>
                <a:gd name="T29" fmla="*/ 27 h 563"/>
                <a:gd name="T30" fmla="*/ 108 w 112"/>
                <a:gd name="T31" fmla="*/ 37 h 563"/>
                <a:gd name="T32" fmla="*/ 101 w 112"/>
                <a:gd name="T33" fmla="*/ 69 h 563"/>
                <a:gd name="T34" fmla="*/ 92 w 112"/>
                <a:gd name="T35" fmla="*/ 116 h 563"/>
                <a:gd name="T36" fmla="*/ 81 w 112"/>
                <a:gd name="T37" fmla="*/ 180 h 563"/>
                <a:gd name="T38" fmla="*/ 70 w 112"/>
                <a:gd name="T39" fmla="*/ 256 h 563"/>
                <a:gd name="T40" fmla="*/ 59 w 112"/>
                <a:gd name="T41" fmla="*/ 344 h 563"/>
                <a:gd name="T42" fmla="*/ 54 w 112"/>
                <a:gd name="T43" fmla="*/ 391 h 563"/>
                <a:gd name="T44" fmla="*/ 50 w 112"/>
                <a:gd name="T45" fmla="*/ 439 h 563"/>
                <a:gd name="T46" fmla="*/ 46 w 112"/>
                <a:gd name="T47" fmla="*/ 489 h 563"/>
                <a:gd name="T48" fmla="*/ 43 w 112"/>
                <a:gd name="T49" fmla="*/ 543 h 563"/>
                <a:gd name="T50" fmla="*/ 0 w 112"/>
                <a:gd name="T51" fmla="*/ 540 h 563"/>
                <a:gd name="T52" fmla="*/ 2 w 112"/>
                <a:gd name="T53" fmla="*/ 487 h 563"/>
                <a:gd name="T54" fmla="*/ 7 w 112"/>
                <a:gd name="T55" fmla="*/ 437 h 563"/>
                <a:gd name="T56" fmla="*/ 10 w 112"/>
                <a:gd name="T57" fmla="*/ 386 h 563"/>
                <a:gd name="T58" fmla="*/ 15 w 112"/>
                <a:gd name="T59" fmla="*/ 340 h 563"/>
                <a:gd name="T60" fmla="*/ 28 w 112"/>
                <a:gd name="T61" fmla="*/ 251 h 563"/>
                <a:gd name="T62" fmla="*/ 39 w 112"/>
                <a:gd name="T63" fmla="*/ 173 h 563"/>
                <a:gd name="T64" fmla="*/ 50 w 112"/>
                <a:gd name="T65" fmla="*/ 108 h 563"/>
                <a:gd name="T66" fmla="*/ 60 w 112"/>
                <a:gd name="T67" fmla="*/ 59 h 563"/>
                <a:gd name="T68" fmla="*/ 66 w 112"/>
                <a:gd name="T69" fmla="*/ 28 h 563"/>
                <a:gd name="T70" fmla="*/ 69 w 112"/>
                <a:gd name="T71" fmla="*/ 17 h 563"/>
                <a:gd name="T72" fmla="*/ 111 w 112"/>
                <a:gd name="T73" fmla="*/ 27 h 563"/>
                <a:gd name="T74" fmla="*/ 43 w 112"/>
                <a:gd name="T75" fmla="*/ 543 h 563"/>
                <a:gd name="T76" fmla="*/ 43 w 112"/>
                <a:gd name="T77" fmla="*/ 550 h 563"/>
                <a:gd name="T78" fmla="*/ 40 w 112"/>
                <a:gd name="T79" fmla="*/ 557 h 563"/>
                <a:gd name="T80" fmla="*/ 38 w 112"/>
                <a:gd name="T81" fmla="*/ 559 h 563"/>
                <a:gd name="T82" fmla="*/ 34 w 112"/>
                <a:gd name="T83" fmla="*/ 561 h 563"/>
                <a:gd name="T84" fmla="*/ 29 w 112"/>
                <a:gd name="T85" fmla="*/ 563 h 563"/>
                <a:gd name="T86" fmla="*/ 21 w 112"/>
                <a:gd name="T87" fmla="*/ 563 h 563"/>
                <a:gd name="T88" fmla="*/ 13 w 112"/>
                <a:gd name="T89" fmla="*/ 561 h 563"/>
                <a:gd name="T90" fmla="*/ 8 w 112"/>
                <a:gd name="T91" fmla="*/ 560 h 563"/>
                <a:gd name="T92" fmla="*/ 4 w 112"/>
                <a:gd name="T93" fmla="*/ 558 h 563"/>
                <a:gd name="T94" fmla="*/ 2 w 112"/>
                <a:gd name="T95" fmla="*/ 555 h 563"/>
                <a:gd name="T96" fmla="*/ 0 w 112"/>
                <a:gd name="T97" fmla="*/ 548 h 563"/>
                <a:gd name="T98" fmla="*/ 0 w 112"/>
                <a:gd name="T99" fmla="*/ 540 h 563"/>
                <a:gd name="T100" fmla="*/ 43 w 112"/>
                <a:gd name="T101" fmla="*/ 54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563">
                  <a:moveTo>
                    <a:pt x="69" y="17"/>
                  </a:moveTo>
                  <a:lnTo>
                    <a:pt x="71" y="10"/>
                  </a:lnTo>
                  <a:lnTo>
                    <a:pt x="74" y="4"/>
                  </a:lnTo>
                  <a:lnTo>
                    <a:pt x="78" y="1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4" y="1"/>
                  </a:lnTo>
                  <a:lnTo>
                    <a:pt x="101" y="4"/>
                  </a:lnTo>
                  <a:lnTo>
                    <a:pt x="105" y="6"/>
                  </a:lnTo>
                  <a:lnTo>
                    <a:pt x="109" y="8"/>
                  </a:lnTo>
                  <a:lnTo>
                    <a:pt x="112" y="11"/>
                  </a:lnTo>
                  <a:lnTo>
                    <a:pt x="112" y="19"/>
                  </a:lnTo>
                  <a:lnTo>
                    <a:pt x="111" y="27"/>
                  </a:lnTo>
                  <a:lnTo>
                    <a:pt x="69" y="17"/>
                  </a:lnTo>
                  <a:close/>
                  <a:moveTo>
                    <a:pt x="111" y="27"/>
                  </a:moveTo>
                  <a:lnTo>
                    <a:pt x="108" y="37"/>
                  </a:lnTo>
                  <a:lnTo>
                    <a:pt x="101" y="69"/>
                  </a:lnTo>
                  <a:lnTo>
                    <a:pt x="92" y="116"/>
                  </a:lnTo>
                  <a:lnTo>
                    <a:pt x="81" y="180"/>
                  </a:lnTo>
                  <a:lnTo>
                    <a:pt x="70" y="256"/>
                  </a:lnTo>
                  <a:lnTo>
                    <a:pt x="59" y="344"/>
                  </a:lnTo>
                  <a:lnTo>
                    <a:pt x="54" y="391"/>
                  </a:lnTo>
                  <a:lnTo>
                    <a:pt x="50" y="439"/>
                  </a:lnTo>
                  <a:lnTo>
                    <a:pt x="46" y="489"/>
                  </a:lnTo>
                  <a:lnTo>
                    <a:pt x="43" y="543"/>
                  </a:lnTo>
                  <a:lnTo>
                    <a:pt x="0" y="540"/>
                  </a:lnTo>
                  <a:lnTo>
                    <a:pt x="2" y="487"/>
                  </a:lnTo>
                  <a:lnTo>
                    <a:pt x="7" y="437"/>
                  </a:lnTo>
                  <a:lnTo>
                    <a:pt x="10" y="386"/>
                  </a:lnTo>
                  <a:lnTo>
                    <a:pt x="15" y="340"/>
                  </a:lnTo>
                  <a:lnTo>
                    <a:pt x="28" y="251"/>
                  </a:lnTo>
                  <a:lnTo>
                    <a:pt x="39" y="173"/>
                  </a:lnTo>
                  <a:lnTo>
                    <a:pt x="50" y="108"/>
                  </a:lnTo>
                  <a:lnTo>
                    <a:pt x="60" y="59"/>
                  </a:lnTo>
                  <a:lnTo>
                    <a:pt x="66" y="28"/>
                  </a:lnTo>
                  <a:lnTo>
                    <a:pt x="69" y="17"/>
                  </a:lnTo>
                  <a:lnTo>
                    <a:pt x="111" y="27"/>
                  </a:lnTo>
                  <a:close/>
                  <a:moveTo>
                    <a:pt x="43" y="543"/>
                  </a:moveTo>
                  <a:lnTo>
                    <a:pt x="43" y="550"/>
                  </a:lnTo>
                  <a:lnTo>
                    <a:pt x="40" y="557"/>
                  </a:lnTo>
                  <a:lnTo>
                    <a:pt x="38" y="559"/>
                  </a:lnTo>
                  <a:lnTo>
                    <a:pt x="34" y="561"/>
                  </a:lnTo>
                  <a:lnTo>
                    <a:pt x="29" y="563"/>
                  </a:lnTo>
                  <a:lnTo>
                    <a:pt x="21" y="563"/>
                  </a:lnTo>
                  <a:lnTo>
                    <a:pt x="13" y="561"/>
                  </a:lnTo>
                  <a:lnTo>
                    <a:pt x="8" y="560"/>
                  </a:lnTo>
                  <a:lnTo>
                    <a:pt x="4" y="558"/>
                  </a:lnTo>
                  <a:lnTo>
                    <a:pt x="2" y="555"/>
                  </a:lnTo>
                  <a:lnTo>
                    <a:pt x="0" y="548"/>
                  </a:lnTo>
                  <a:lnTo>
                    <a:pt x="0" y="540"/>
                  </a:lnTo>
                  <a:lnTo>
                    <a:pt x="43" y="54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7" name="Freeform 413">
              <a:extLst>
                <a:ext uri="{FF2B5EF4-FFF2-40B4-BE49-F238E27FC236}">
                  <a16:creationId xmlns:a16="http://schemas.microsoft.com/office/drawing/2014/main" id="{300FCB01-50CB-4312-99B7-C7917A1786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" y="2538"/>
              <a:ext cx="57" cy="49"/>
            </a:xfrm>
            <a:custGeom>
              <a:avLst/>
              <a:gdLst>
                <a:gd name="T0" fmla="*/ 13 w 513"/>
                <a:gd name="T1" fmla="*/ 73 h 435"/>
                <a:gd name="T2" fmla="*/ 4 w 513"/>
                <a:gd name="T3" fmla="*/ 61 h 435"/>
                <a:gd name="T4" fmla="*/ 0 w 513"/>
                <a:gd name="T5" fmla="*/ 50 h 435"/>
                <a:gd name="T6" fmla="*/ 1 w 513"/>
                <a:gd name="T7" fmla="*/ 42 h 435"/>
                <a:gd name="T8" fmla="*/ 5 w 513"/>
                <a:gd name="T9" fmla="*/ 33 h 435"/>
                <a:gd name="T10" fmla="*/ 13 w 513"/>
                <a:gd name="T11" fmla="*/ 23 h 435"/>
                <a:gd name="T12" fmla="*/ 28 w 513"/>
                <a:gd name="T13" fmla="*/ 9 h 435"/>
                <a:gd name="T14" fmla="*/ 41 w 513"/>
                <a:gd name="T15" fmla="*/ 1 h 435"/>
                <a:gd name="T16" fmla="*/ 50 w 513"/>
                <a:gd name="T17" fmla="*/ 0 h 435"/>
                <a:gd name="T18" fmla="*/ 60 w 513"/>
                <a:gd name="T19" fmla="*/ 3 h 435"/>
                <a:gd name="T20" fmla="*/ 73 w 513"/>
                <a:gd name="T21" fmla="*/ 12 h 435"/>
                <a:gd name="T22" fmla="*/ 18 w 513"/>
                <a:gd name="T23" fmla="*/ 79 h 435"/>
                <a:gd name="T24" fmla="*/ 87 w 513"/>
                <a:gd name="T25" fmla="*/ 25 h 435"/>
                <a:gd name="T26" fmla="*/ 147 w 513"/>
                <a:gd name="T27" fmla="*/ 83 h 435"/>
                <a:gd name="T28" fmla="*/ 258 w 513"/>
                <a:gd name="T29" fmla="*/ 177 h 435"/>
                <a:gd name="T30" fmla="*/ 365 w 513"/>
                <a:gd name="T31" fmla="*/ 263 h 435"/>
                <a:gd name="T32" fmla="*/ 446 w 513"/>
                <a:gd name="T33" fmla="*/ 323 h 435"/>
                <a:gd name="T34" fmla="*/ 442 w 513"/>
                <a:gd name="T35" fmla="*/ 422 h 435"/>
                <a:gd name="T36" fmla="*/ 355 w 513"/>
                <a:gd name="T37" fmla="*/ 361 h 435"/>
                <a:gd name="T38" fmla="*/ 274 w 513"/>
                <a:gd name="T39" fmla="*/ 300 h 435"/>
                <a:gd name="T40" fmla="*/ 202 w 513"/>
                <a:gd name="T41" fmla="*/ 244 h 435"/>
                <a:gd name="T42" fmla="*/ 139 w 513"/>
                <a:gd name="T43" fmla="*/ 191 h 435"/>
                <a:gd name="T44" fmla="*/ 50 w 513"/>
                <a:gd name="T45" fmla="*/ 110 h 435"/>
                <a:gd name="T46" fmla="*/ 18 w 513"/>
                <a:gd name="T47" fmla="*/ 79 h 435"/>
                <a:gd name="T48" fmla="*/ 489 w 513"/>
                <a:gd name="T49" fmla="*/ 351 h 435"/>
                <a:gd name="T50" fmla="*/ 502 w 513"/>
                <a:gd name="T51" fmla="*/ 360 h 435"/>
                <a:gd name="T52" fmla="*/ 510 w 513"/>
                <a:gd name="T53" fmla="*/ 371 h 435"/>
                <a:gd name="T54" fmla="*/ 513 w 513"/>
                <a:gd name="T55" fmla="*/ 379 h 435"/>
                <a:gd name="T56" fmla="*/ 512 w 513"/>
                <a:gd name="T57" fmla="*/ 388 h 435"/>
                <a:gd name="T58" fmla="*/ 500 w 513"/>
                <a:gd name="T59" fmla="*/ 410 h 435"/>
                <a:gd name="T60" fmla="*/ 493 w 513"/>
                <a:gd name="T61" fmla="*/ 422 h 435"/>
                <a:gd name="T62" fmla="*/ 484 w 513"/>
                <a:gd name="T63" fmla="*/ 429 h 435"/>
                <a:gd name="T64" fmla="*/ 476 w 513"/>
                <a:gd name="T65" fmla="*/ 433 h 435"/>
                <a:gd name="T66" fmla="*/ 469 w 513"/>
                <a:gd name="T67" fmla="*/ 435 h 435"/>
                <a:gd name="T68" fmla="*/ 455 w 513"/>
                <a:gd name="T69" fmla="*/ 431 h 435"/>
                <a:gd name="T70" fmla="*/ 442 w 513"/>
                <a:gd name="T71" fmla="*/ 42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435">
                  <a:moveTo>
                    <a:pt x="18" y="79"/>
                  </a:moveTo>
                  <a:lnTo>
                    <a:pt x="13" y="73"/>
                  </a:lnTo>
                  <a:lnTo>
                    <a:pt x="7" y="68"/>
                  </a:lnTo>
                  <a:lnTo>
                    <a:pt x="4" y="61"/>
                  </a:lnTo>
                  <a:lnTo>
                    <a:pt x="0" y="54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8" y="29"/>
                  </a:lnTo>
                  <a:lnTo>
                    <a:pt x="13" y="23"/>
                  </a:lnTo>
                  <a:lnTo>
                    <a:pt x="18" y="18"/>
                  </a:lnTo>
                  <a:lnTo>
                    <a:pt x="28" y="9"/>
                  </a:lnTo>
                  <a:lnTo>
                    <a:pt x="38" y="3"/>
                  </a:lnTo>
                  <a:lnTo>
                    <a:pt x="41" y="1"/>
                  </a:lnTo>
                  <a:lnTo>
                    <a:pt x="46" y="1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60" y="3"/>
                  </a:lnTo>
                  <a:lnTo>
                    <a:pt x="67" y="8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18" y="79"/>
                  </a:lnTo>
                  <a:close/>
                  <a:moveTo>
                    <a:pt x="79" y="18"/>
                  </a:moveTo>
                  <a:lnTo>
                    <a:pt x="87" y="25"/>
                  </a:lnTo>
                  <a:lnTo>
                    <a:pt x="110" y="48"/>
                  </a:lnTo>
                  <a:lnTo>
                    <a:pt x="147" y="83"/>
                  </a:lnTo>
                  <a:lnTo>
                    <a:pt x="197" y="126"/>
                  </a:lnTo>
                  <a:lnTo>
                    <a:pt x="258" y="177"/>
                  </a:lnTo>
                  <a:lnTo>
                    <a:pt x="326" y="234"/>
                  </a:lnTo>
                  <a:lnTo>
                    <a:pt x="365" y="263"/>
                  </a:lnTo>
                  <a:lnTo>
                    <a:pt x="404" y="292"/>
                  </a:lnTo>
                  <a:lnTo>
                    <a:pt x="446" y="323"/>
                  </a:lnTo>
                  <a:lnTo>
                    <a:pt x="489" y="351"/>
                  </a:lnTo>
                  <a:lnTo>
                    <a:pt x="442" y="422"/>
                  </a:lnTo>
                  <a:lnTo>
                    <a:pt x="397" y="391"/>
                  </a:lnTo>
                  <a:lnTo>
                    <a:pt x="355" y="361"/>
                  </a:lnTo>
                  <a:lnTo>
                    <a:pt x="313" y="331"/>
                  </a:lnTo>
                  <a:lnTo>
                    <a:pt x="274" y="300"/>
                  </a:lnTo>
                  <a:lnTo>
                    <a:pt x="237" y="272"/>
                  </a:lnTo>
                  <a:lnTo>
                    <a:pt x="202" y="244"/>
                  </a:lnTo>
                  <a:lnTo>
                    <a:pt x="170" y="216"/>
                  </a:lnTo>
                  <a:lnTo>
                    <a:pt x="139" y="191"/>
                  </a:lnTo>
                  <a:lnTo>
                    <a:pt x="89" y="146"/>
                  </a:lnTo>
                  <a:lnTo>
                    <a:pt x="50" y="110"/>
                  </a:lnTo>
                  <a:lnTo>
                    <a:pt x="26" y="88"/>
                  </a:lnTo>
                  <a:lnTo>
                    <a:pt x="18" y="79"/>
                  </a:lnTo>
                  <a:lnTo>
                    <a:pt x="79" y="18"/>
                  </a:lnTo>
                  <a:close/>
                  <a:moveTo>
                    <a:pt x="489" y="351"/>
                  </a:moveTo>
                  <a:lnTo>
                    <a:pt x="496" y="356"/>
                  </a:lnTo>
                  <a:lnTo>
                    <a:pt x="502" y="360"/>
                  </a:lnTo>
                  <a:lnTo>
                    <a:pt x="507" y="366"/>
                  </a:lnTo>
                  <a:lnTo>
                    <a:pt x="510" y="371"/>
                  </a:lnTo>
                  <a:lnTo>
                    <a:pt x="512" y="375"/>
                  </a:lnTo>
                  <a:lnTo>
                    <a:pt x="513" y="379"/>
                  </a:lnTo>
                  <a:lnTo>
                    <a:pt x="513" y="384"/>
                  </a:lnTo>
                  <a:lnTo>
                    <a:pt x="512" y="388"/>
                  </a:lnTo>
                  <a:lnTo>
                    <a:pt x="508" y="398"/>
                  </a:lnTo>
                  <a:lnTo>
                    <a:pt x="500" y="410"/>
                  </a:lnTo>
                  <a:lnTo>
                    <a:pt x="496" y="417"/>
                  </a:lnTo>
                  <a:lnTo>
                    <a:pt x="493" y="422"/>
                  </a:lnTo>
                  <a:lnTo>
                    <a:pt x="488" y="427"/>
                  </a:lnTo>
                  <a:lnTo>
                    <a:pt x="484" y="429"/>
                  </a:lnTo>
                  <a:lnTo>
                    <a:pt x="480" y="432"/>
                  </a:lnTo>
                  <a:lnTo>
                    <a:pt x="476" y="433"/>
                  </a:lnTo>
                  <a:lnTo>
                    <a:pt x="473" y="435"/>
                  </a:lnTo>
                  <a:lnTo>
                    <a:pt x="469" y="435"/>
                  </a:lnTo>
                  <a:lnTo>
                    <a:pt x="463" y="433"/>
                  </a:lnTo>
                  <a:lnTo>
                    <a:pt x="455" y="431"/>
                  </a:lnTo>
                  <a:lnTo>
                    <a:pt x="448" y="427"/>
                  </a:lnTo>
                  <a:lnTo>
                    <a:pt x="442" y="422"/>
                  </a:lnTo>
                  <a:lnTo>
                    <a:pt x="489" y="351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8" name="Freeform 414">
              <a:extLst>
                <a:ext uri="{FF2B5EF4-FFF2-40B4-BE49-F238E27FC236}">
                  <a16:creationId xmlns:a16="http://schemas.microsoft.com/office/drawing/2014/main" id="{95CA19DB-693D-457C-B5CE-2BCEE6A24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" y="2541"/>
              <a:ext cx="51" cy="43"/>
            </a:xfrm>
            <a:custGeom>
              <a:avLst/>
              <a:gdLst>
                <a:gd name="T0" fmla="*/ 9 w 465"/>
                <a:gd name="T1" fmla="*/ 40 h 386"/>
                <a:gd name="T2" fmla="*/ 3 w 465"/>
                <a:gd name="T3" fmla="*/ 34 h 386"/>
                <a:gd name="T4" fmla="*/ 1 w 465"/>
                <a:gd name="T5" fmla="*/ 27 h 386"/>
                <a:gd name="T6" fmla="*/ 0 w 465"/>
                <a:gd name="T7" fmla="*/ 23 h 386"/>
                <a:gd name="T8" fmla="*/ 2 w 465"/>
                <a:gd name="T9" fmla="*/ 19 h 386"/>
                <a:gd name="T10" fmla="*/ 4 w 465"/>
                <a:gd name="T11" fmla="*/ 14 h 386"/>
                <a:gd name="T12" fmla="*/ 9 w 465"/>
                <a:gd name="T13" fmla="*/ 9 h 386"/>
                <a:gd name="T14" fmla="*/ 14 w 465"/>
                <a:gd name="T15" fmla="*/ 4 h 386"/>
                <a:gd name="T16" fmla="*/ 18 w 465"/>
                <a:gd name="T17" fmla="*/ 1 h 386"/>
                <a:gd name="T18" fmla="*/ 23 w 465"/>
                <a:gd name="T19" fmla="*/ 0 h 386"/>
                <a:gd name="T20" fmla="*/ 26 w 465"/>
                <a:gd name="T21" fmla="*/ 0 h 386"/>
                <a:gd name="T22" fmla="*/ 33 w 465"/>
                <a:gd name="T23" fmla="*/ 4 h 386"/>
                <a:gd name="T24" fmla="*/ 39 w 465"/>
                <a:gd name="T25" fmla="*/ 9 h 386"/>
                <a:gd name="T26" fmla="*/ 9 w 465"/>
                <a:gd name="T27" fmla="*/ 40 h 386"/>
                <a:gd name="T28" fmla="*/ 39 w 465"/>
                <a:gd name="T29" fmla="*/ 9 h 386"/>
                <a:gd name="T30" fmla="*/ 48 w 465"/>
                <a:gd name="T31" fmla="*/ 17 h 386"/>
                <a:gd name="T32" fmla="*/ 72 w 465"/>
                <a:gd name="T33" fmla="*/ 40 h 386"/>
                <a:gd name="T34" fmla="*/ 108 w 465"/>
                <a:gd name="T35" fmla="*/ 75 h 386"/>
                <a:gd name="T36" fmla="*/ 158 w 465"/>
                <a:gd name="T37" fmla="*/ 119 h 386"/>
                <a:gd name="T38" fmla="*/ 187 w 465"/>
                <a:gd name="T39" fmla="*/ 143 h 386"/>
                <a:gd name="T40" fmla="*/ 219 w 465"/>
                <a:gd name="T41" fmla="*/ 170 h 386"/>
                <a:gd name="T42" fmla="*/ 254 w 465"/>
                <a:gd name="T43" fmla="*/ 198 h 386"/>
                <a:gd name="T44" fmla="*/ 289 w 465"/>
                <a:gd name="T45" fmla="*/ 227 h 386"/>
                <a:gd name="T46" fmla="*/ 328 w 465"/>
                <a:gd name="T47" fmla="*/ 255 h 386"/>
                <a:gd name="T48" fmla="*/ 368 w 465"/>
                <a:gd name="T49" fmla="*/ 285 h 386"/>
                <a:gd name="T50" fmla="*/ 410 w 465"/>
                <a:gd name="T51" fmla="*/ 315 h 386"/>
                <a:gd name="T52" fmla="*/ 453 w 465"/>
                <a:gd name="T53" fmla="*/ 345 h 386"/>
                <a:gd name="T54" fmla="*/ 430 w 465"/>
                <a:gd name="T55" fmla="*/ 381 h 386"/>
                <a:gd name="T56" fmla="*/ 385 w 465"/>
                <a:gd name="T57" fmla="*/ 351 h 386"/>
                <a:gd name="T58" fmla="*/ 343 w 465"/>
                <a:gd name="T59" fmla="*/ 321 h 386"/>
                <a:gd name="T60" fmla="*/ 301 w 465"/>
                <a:gd name="T61" fmla="*/ 290 h 386"/>
                <a:gd name="T62" fmla="*/ 263 w 465"/>
                <a:gd name="T63" fmla="*/ 260 h 386"/>
                <a:gd name="T64" fmla="*/ 227 w 465"/>
                <a:gd name="T65" fmla="*/ 231 h 386"/>
                <a:gd name="T66" fmla="*/ 191 w 465"/>
                <a:gd name="T67" fmla="*/ 202 h 386"/>
                <a:gd name="T68" fmla="*/ 159 w 465"/>
                <a:gd name="T69" fmla="*/ 176 h 386"/>
                <a:gd name="T70" fmla="*/ 129 w 465"/>
                <a:gd name="T71" fmla="*/ 151 h 386"/>
                <a:gd name="T72" fmla="*/ 79 w 465"/>
                <a:gd name="T73" fmla="*/ 106 h 386"/>
                <a:gd name="T74" fmla="*/ 42 w 465"/>
                <a:gd name="T75" fmla="*/ 70 h 386"/>
                <a:gd name="T76" fmla="*/ 17 w 465"/>
                <a:gd name="T77" fmla="*/ 48 h 386"/>
                <a:gd name="T78" fmla="*/ 9 w 465"/>
                <a:gd name="T79" fmla="*/ 40 h 386"/>
                <a:gd name="T80" fmla="*/ 39 w 465"/>
                <a:gd name="T81" fmla="*/ 9 h 386"/>
                <a:gd name="T82" fmla="*/ 453 w 465"/>
                <a:gd name="T83" fmla="*/ 345 h 386"/>
                <a:gd name="T84" fmla="*/ 460 w 465"/>
                <a:gd name="T85" fmla="*/ 350 h 386"/>
                <a:gd name="T86" fmla="*/ 464 w 465"/>
                <a:gd name="T87" fmla="*/ 355 h 386"/>
                <a:gd name="T88" fmla="*/ 465 w 465"/>
                <a:gd name="T89" fmla="*/ 359 h 386"/>
                <a:gd name="T90" fmla="*/ 464 w 465"/>
                <a:gd name="T91" fmla="*/ 363 h 386"/>
                <a:gd name="T92" fmla="*/ 463 w 465"/>
                <a:gd name="T93" fmla="*/ 369 h 386"/>
                <a:gd name="T94" fmla="*/ 460 w 465"/>
                <a:gd name="T95" fmla="*/ 374 h 386"/>
                <a:gd name="T96" fmla="*/ 455 w 465"/>
                <a:gd name="T97" fmla="*/ 380 h 386"/>
                <a:gd name="T98" fmla="*/ 451 w 465"/>
                <a:gd name="T99" fmla="*/ 384 h 386"/>
                <a:gd name="T100" fmla="*/ 448 w 465"/>
                <a:gd name="T101" fmla="*/ 385 h 386"/>
                <a:gd name="T102" fmla="*/ 443 w 465"/>
                <a:gd name="T103" fmla="*/ 386 h 386"/>
                <a:gd name="T104" fmla="*/ 436 w 465"/>
                <a:gd name="T105" fmla="*/ 384 h 386"/>
                <a:gd name="T106" fmla="*/ 430 w 465"/>
                <a:gd name="T107" fmla="*/ 381 h 386"/>
                <a:gd name="T108" fmla="*/ 453 w 465"/>
                <a:gd name="T109" fmla="*/ 34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65" h="386">
                  <a:moveTo>
                    <a:pt x="9" y="40"/>
                  </a:moveTo>
                  <a:lnTo>
                    <a:pt x="3" y="34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2" y="19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4" y="4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33" y="4"/>
                  </a:lnTo>
                  <a:lnTo>
                    <a:pt x="39" y="9"/>
                  </a:lnTo>
                  <a:lnTo>
                    <a:pt x="9" y="40"/>
                  </a:lnTo>
                  <a:close/>
                  <a:moveTo>
                    <a:pt x="39" y="9"/>
                  </a:moveTo>
                  <a:lnTo>
                    <a:pt x="48" y="17"/>
                  </a:lnTo>
                  <a:lnTo>
                    <a:pt x="72" y="40"/>
                  </a:lnTo>
                  <a:lnTo>
                    <a:pt x="108" y="75"/>
                  </a:lnTo>
                  <a:lnTo>
                    <a:pt x="158" y="119"/>
                  </a:lnTo>
                  <a:lnTo>
                    <a:pt x="187" y="143"/>
                  </a:lnTo>
                  <a:lnTo>
                    <a:pt x="219" y="170"/>
                  </a:lnTo>
                  <a:lnTo>
                    <a:pt x="254" y="198"/>
                  </a:lnTo>
                  <a:lnTo>
                    <a:pt x="289" y="227"/>
                  </a:lnTo>
                  <a:lnTo>
                    <a:pt x="328" y="255"/>
                  </a:lnTo>
                  <a:lnTo>
                    <a:pt x="368" y="285"/>
                  </a:lnTo>
                  <a:lnTo>
                    <a:pt x="410" y="315"/>
                  </a:lnTo>
                  <a:lnTo>
                    <a:pt x="453" y="345"/>
                  </a:lnTo>
                  <a:lnTo>
                    <a:pt x="430" y="381"/>
                  </a:lnTo>
                  <a:lnTo>
                    <a:pt x="385" y="351"/>
                  </a:lnTo>
                  <a:lnTo>
                    <a:pt x="343" y="321"/>
                  </a:lnTo>
                  <a:lnTo>
                    <a:pt x="301" y="290"/>
                  </a:lnTo>
                  <a:lnTo>
                    <a:pt x="263" y="260"/>
                  </a:lnTo>
                  <a:lnTo>
                    <a:pt x="227" y="231"/>
                  </a:lnTo>
                  <a:lnTo>
                    <a:pt x="191" y="202"/>
                  </a:lnTo>
                  <a:lnTo>
                    <a:pt x="159" y="176"/>
                  </a:lnTo>
                  <a:lnTo>
                    <a:pt x="129" y="151"/>
                  </a:lnTo>
                  <a:lnTo>
                    <a:pt x="79" y="106"/>
                  </a:lnTo>
                  <a:lnTo>
                    <a:pt x="42" y="70"/>
                  </a:lnTo>
                  <a:lnTo>
                    <a:pt x="17" y="48"/>
                  </a:lnTo>
                  <a:lnTo>
                    <a:pt x="9" y="40"/>
                  </a:lnTo>
                  <a:lnTo>
                    <a:pt x="39" y="9"/>
                  </a:lnTo>
                  <a:close/>
                  <a:moveTo>
                    <a:pt x="453" y="345"/>
                  </a:moveTo>
                  <a:lnTo>
                    <a:pt x="460" y="350"/>
                  </a:lnTo>
                  <a:lnTo>
                    <a:pt x="464" y="355"/>
                  </a:lnTo>
                  <a:lnTo>
                    <a:pt x="465" y="359"/>
                  </a:lnTo>
                  <a:lnTo>
                    <a:pt x="464" y="363"/>
                  </a:lnTo>
                  <a:lnTo>
                    <a:pt x="463" y="369"/>
                  </a:lnTo>
                  <a:lnTo>
                    <a:pt x="460" y="374"/>
                  </a:lnTo>
                  <a:lnTo>
                    <a:pt x="455" y="380"/>
                  </a:lnTo>
                  <a:lnTo>
                    <a:pt x="451" y="384"/>
                  </a:lnTo>
                  <a:lnTo>
                    <a:pt x="448" y="385"/>
                  </a:lnTo>
                  <a:lnTo>
                    <a:pt x="443" y="386"/>
                  </a:lnTo>
                  <a:lnTo>
                    <a:pt x="436" y="384"/>
                  </a:lnTo>
                  <a:lnTo>
                    <a:pt x="430" y="381"/>
                  </a:lnTo>
                  <a:lnTo>
                    <a:pt x="453" y="345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39" name="Freeform 415">
              <a:extLst>
                <a:ext uri="{FF2B5EF4-FFF2-40B4-BE49-F238E27FC236}">
                  <a16:creationId xmlns:a16="http://schemas.microsoft.com/office/drawing/2014/main" id="{CA6DA94B-0D44-4758-BC47-18AA30F21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" y="2555"/>
              <a:ext cx="18" cy="69"/>
            </a:xfrm>
            <a:custGeom>
              <a:avLst/>
              <a:gdLst>
                <a:gd name="T0" fmla="*/ 71 w 156"/>
                <a:gd name="T1" fmla="*/ 26 h 615"/>
                <a:gd name="T2" fmla="*/ 77 w 156"/>
                <a:gd name="T3" fmla="*/ 12 h 615"/>
                <a:gd name="T4" fmla="*/ 83 w 156"/>
                <a:gd name="T5" fmla="*/ 4 h 615"/>
                <a:gd name="T6" fmla="*/ 91 w 156"/>
                <a:gd name="T7" fmla="*/ 1 h 615"/>
                <a:gd name="T8" fmla="*/ 107 w 156"/>
                <a:gd name="T9" fmla="*/ 0 h 615"/>
                <a:gd name="T10" fmla="*/ 134 w 156"/>
                <a:gd name="T11" fmla="*/ 5 h 615"/>
                <a:gd name="T12" fmla="*/ 148 w 156"/>
                <a:gd name="T13" fmla="*/ 13 h 615"/>
                <a:gd name="T14" fmla="*/ 153 w 156"/>
                <a:gd name="T15" fmla="*/ 19 h 615"/>
                <a:gd name="T16" fmla="*/ 156 w 156"/>
                <a:gd name="T17" fmla="*/ 29 h 615"/>
                <a:gd name="T18" fmla="*/ 155 w 156"/>
                <a:gd name="T19" fmla="*/ 44 h 615"/>
                <a:gd name="T20" fmla="*/ 70 w 156"/>
                <a:gd name="T21" fmla="*/ 34 h 615"/>
                <a:gd name="T22" fmla="*/ 151 w 156"/>
                <a:gd name="T23" fmla="*/ 63 h 615"/>
                <a:gd name="T24" fmla="*/ 135 w 156"/>
                <a:gd name="T25" fmla="*/ 144 h 615"/>
                <a:gd name="T26" fmla="*/ 113 w 156"/>
                <a:gd name="T27" fmla="*/ 287 h 615"/>
                <a:gd name="T28" fmla="*/ 97 w 156"/>
                <a:gd name="T29" fmla="*/ 423 h 615"/>
                <a:gd name="T30" fmla="*/ 89 w 156"/>
                <a:gd name="T31" fmla="*/ 523 h 615"/>
                <a:gd name="T32" fmla="*/ 0 w 156"/>
                <a:gd name="T33" fmla="*/ 572 h 615"/>
                <a:gd name="T34" fmla="*/ 7 w 156"/>
                <a:gd name="T35" fmla="*/ 467 h 615"/>
                <a:gd name="T36" fmla="*/ 16 w 156"/>
                <a:gd name="T37" fmla="*/ 368 h 615"/>
                <a:gd name="T38" fmla="*/ 40 w 156"/>
                <a:gd name="T39" fmla="*/ 196 h 615"/>
                <a:gd name="T40" fmla="*/ 60 w 156"/>
                <a:gd name="T41" fmla="*/ 78 h 615"/>
                <a:gd name="T42" fmla="*/ 70 w 156"/>
                <a:gd name="T43" fmla="*/ 34 h 615"/>
                <a:gd name="T44" fmla="*/ 87 w 156"/>
                <a:gd name="T45" fmla="*/ 575 h 615"/>
                <a:gd name="T46" fmla="*/ 85 w 156"/>
                <a:gd name="T47" fmla="*/ 591 h 615"/>
                <a:gd name="T48" fmla="*/ 80 w 156"/>
                <a:gd name="T49" fmla="*/ 604 h 615"/>
                <a:gd name="T50" fmla="*/ 74 w 156"/>
                <a:gd name="T51" fmla="*/ 609 h 615"/>
                <a:gd name="T52" fmla="*/ 67 w 156"/>
                <a:gd name="T53" fmla="*/ 613 h 615"/>
                <a:gd name="T54" fmla="*/ 57 w 156"/>
                <a:gd name="T55" fmla="*/ 615 h 615"/>
                <a:gd name="T56" fmla="*/ 42 w 156"/>
                <a:gd name="T57" fmla="*/ 615 h 615"/>
                <a:gd name="T58" fmla="*/ 29 w 156"/>
                <a:gd name="T59" fmla="*/ 614 h 615"/>
                <a:gd name="T60" fmla="*/ 18 w 156"/>
                <a:gd name="T61" fmla="*/ 611 h 615"/>
                <a:gd name="T62" fmla="*/ 9 w 156"/>
                <a:gd name="T63" fmla="*/ 606 h 615"/>
                <a:gd name="T64" fmla="*/ 5 w 156"/>
                <a:gd name="T65" fmla="*/ 601 h 615"/>
                <a:gd name="T66" fmla="*/ 0 w 156"/>
                <a:gd name="T67" fmla="*/ 588 h 615"/>
                <a:gd name="T68" fmla="*/ 0 w 156"/>
                <a:gd name="T69" fmla="*/ 572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615">
                  <a:moveTo>
                    <a:pt x="70" y="34"/>
                  </a:moveTo>
                  <a:lnTo>
                    <a:pt x="71" y="26"/>
                  </a:lnTo>
                  <a:lnTo>
                    <a:pt x="73" y="19"/>
                  </a:lnTo>
                  <a:lnTo>
                    <a:pt x="77" y="12"/>
                  </a:lnTo>
                  <a:lnTo>
                    <a:pt x="81" y="6"/>
                  </a:lnTo>
                  <a:lnTo>
                    <a:pt x="83" y="4"/>
                  </a:lnTo>
                  <a:lnTo>
                    <a:pt x="87" y="2"/>
                  </a:lnTo>
                  <a:lnTo>
                    <a:pt x="91" y="1"/>
                  </a:lnTo>
                  <a:lnTo>
                    <a:pt x="95" y="0"/>
                  </a:lnTo>
                  <a:lnTo>
                    <a:pt x="107" y="0"/>
                  </a:lnTo>
                  <a:lnTo>
                    <a:pt x="121" y="1"/>
                  </a:lnTo>
                  <a:lnTo>
                    <a:pt x="134" y="5"/>
                  </a:lnTo>
                  <a:lnTo>
                    <a:pt x="144" y="10"/>
                  </a:lnTo>
                  <a:lnTo>
                    <a:pt x="148" y="13"/>
                  </a:lnTo>
                  <a:lnTo>
                    <a:pt x="151" y="15"/>
                  </a:lnTo>
                  <a:lnTo>
                    <a:pt x="153" y="19"/>
                  </a:lnTo>
                  <a:lnTo>
                    <a:pt x="154" y="22"/>
                  </a:lnTo>
                  <a:lnTo>
                    <a:pt x="156" y="29"/>
                  </a:lnTo>
                  <a:lnTo>
                    <a:pt x="156" y="36"/>
                  </a:lnTo>
                  <a:lnTo>
                    <a:pt x="155" y="44"/>
                  </a:lnTo>
                  <a:lnTo>
                    <a:pt x="153" y="52"/>
                  </a:lnTo>
                  <a:lnTo>
                    <a:pt x="70" y="34"/>
                  </a:lnTo>
                  <a:close/>
                  <a:moveTo>
                    <a:pt x="153" y="52"/>
                  </a:moveTo>
                  <a:lnTo>
                    <a:pt x="151" y="63"/>
                  </a:lnTo>
                  <a:lnTo>
                    <a:pt x="144" y="95"/>
                  </a:lnTo>
                  <a:lnTo>
                    <a:pt x="135" y="144"/>
                  </a:lnTo>
                  <a:lnTo>
                    <a:pt x="124" y="209"/>
                  </a:lnTo>
                  <a:lnTo>
                    <a:pt x="113" y="287"/>
                  </a:lnTo>
                  <a:lnTo>
                    <a:pt x="101" y="376"/>
                  </a:lnTo>
                  <a:lnTo>
                    <a:pt x="97" y="423"/>
                  </a:lnTo>
                  <a:lnTo>
                    <a:pt x="92" y="472"/>
                  </a:lnTo>
                  <a:lnTo>
                    <a:pt x="89" y="523"/>
                  </a:lnTo>
                  <a:lnTo>
                    <a:pt x="87" y="575"/>
                  </a:lnTo>
                  <a:lnTo>
                    <a:pt x="0" y="572"/>
                  </a:lnTo>
                  <a:lnTo>
                    <a:pt x="3" y="518"/>
                  </a:lnTo>
                  <a:lnTo>
                    <a:pt x="7" y="467"/>
                  </a:lnTo>
                  <a:lnTo>
                    <a:pt x="11" y="416"/>
                  </a:lnTo>
                  <a:lnTo>
                    <a:pt x="16" y="368"/>
                  </a:lnTo>
                  <a:lnTo>
                    <a:pt x="28" y="276"/>
                  </a:lnTo>
                  <a:lnTo>
                    <a:pt x="40" y="196"/>
                  </a:lnTo>
                  <a:lnTo>
                    <a:pt x="51" y="129"/>
                  </a:lnTo>
                  <a:lnTo>
                    <a:pt x="60" y="78"/>
                  </a:lnTo>
                  <a:lnTo>
                    <a:pt x="67" y="45"/>
                  </a:lnTo>
                  <a:lnTo>
                    <a:pt x="70" y="34"/>
                  </a:lnTo>
                  <a:lnTo>
                    <a:pt x="153" y="52"/>
                  </a:lnTo>
                  <a:close/>
                  <a:moveTo>
                    <a:pt x="87" y="575"/>
                  </a:moveTo>
                  <a:lnTo>
                    <a:pt x="87" y="583"/>
                  </a:lnTo>
                  <a:lnTo>
                    <a:pt x="85" y="591"/>
                  </a:lnTo>
                  <a:lnTo>
                    <a:pt x="83" y="598"/>
                  </a:lnTo>
                  <a:lnTo>
                    <a:pt x="80" y="604"/>
                  </a:lnTo>
                  <a:lnTo>
                    <a:pt x="78" y="606"/>
                  </a:lnTo>
                  <a:lnTo>
                    <a:pt x="74" y="609"/>
                  </a:lnTo>
                  <a:lnTo>
                    <a:pt x="71" y="611"/>
                  </a:lnTo>
                  <a:lnTo>
                    <a:pt x="67" y="613"/>
                  </a:lnTo>
                  <a:lnTo>
                    <a:pt x="62" y="614"/>
                  </a:lnTo>
                  <a:lnTo>
                    <a:pt x="57" y="615"/>
                  </a:lnTo>
                  <a:lnTo>
                    <a:pt x="50" y="615"/>
                  </a:lnTo>
                  <a:lnTo>
                    <a:pt x="42" y="615"/>
                  </a:lnTo>
                  <a:lnTo>
                    <a:pt x="34" y="615"/>
                  </a:lnTo>
                  <a:lnTo>
                    <a:pt x="29" y="614"/>
                  </a:lnTo>
                  <a:lnTo>
                    <a:pt x="22" y="613"/>
                  </a:lnTo>
                  <a:lnTo>
                    <a:pt x="18" y="611"/>
                  </a:lnTo>
                  <a:lnTo>
                    <a:pt x="12" y="609"/>
                  </a:lnTo>
                  <a:lnTo>
                    <a:pt x="9" y="606"/>
                  </a:lnTo>
                  <a:lnTo>
                    <a:pt x="7" y="604"/>
                  </a:lnTo>
                  <a:lnTo>
                    <a:pt x="5" y="601"/>
                  </a:lnTo>
                  <a:lnTo>
                    <a:pt x="2" y="594"/>
                  </a:lnTo>
                  <a:lnTo>
                    <a:pt x="0" y="588"/>
                  </a:lnTo>
                  <a:lnTo>
                    <a:pt x="0" y="580"/>
                  </a:lnTo>
                  <a:lnTo>
                    <a:pt x="0" y="572"/>
                  </a:lnTo>
                  <a:lnTo>
                    <a:pt x="87" y="575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0" name="Freeform 416">
              <a:extLst>
                <a:ext uri="{FF2B5EF4-FFF2-40B4-BE49-F238E27FC236}">
                  <a16:creationId xmlns:a16="http://schemas.microsoft.com/office/drawing/2014/main" id="{DCD92F4D-E10E-4DA4-84BB-0CA88011E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4" y="2558"/>
              <a:ext cx="12" cy="63"/>
            </a:xfrm>
            <a:custGeom>
              <a:avLst/>
              <a:gdLst>
                <a:gd name="T0" fmla="*/ 67 w 111"/>
                <a:gd name="T1" fmla="*/ 18 h 573"/>
                <a:gd name="T2" fmla="*/ 69 w 111"/>
                <a:gd name="T3" fmla="*/ 10 h 573"/>
                <a:gd name="T4" fmla="*/ 72 w 111"/>
                <a:gd name="T5" fmla="*/ 3 h 573"/>
                <a:gd name="T6" fmla="*/ 76 w 111"/>
                <a:gd name="T7" fmla="*/ 1 h 573"/>
                <a:gd name="T8" fmla="*/ 80 w 111"/>
                <a:gd name="T9" fmla="*/ 0 h 573"/>
                <a:gd name="T10" fmla="*/ 86 w 111"/>
                <a:gd name="T11" fmla="*/ 0 h 573"/>
                <a:gd name="T12" fmla="*/ 93 w 111"/>
                <a:gd name="T13" fmla="*/ 1 h 573"/>
                <a:gd name="T14" fmla="*/ 100 w 111"/>
                <a:gd name="T15" fmla="*/ 3 h 573"/>
                <a:gd name="T16" fmla="*/ 105 w 111"/>
                <a:gd name="T17" fmla="*/ 5 h 573"/>
                <a:gd name="T18" fmla="*/ 108 w 111"/>
                <a:gd name="T19" fmla="*/ 9 h 573"/>
                <a:gd name="T20" fmla="*/ 110 w 111"/>
                <a:gd name="T21" fmla="*/ 11 h 573"/>
                <a:gd name="T22" fmla="*/ 111 w 111"/>
                <a:gd name="T23" fmla="*/ 19 h 573"/>
                <a:gd name="T24" fmla="*/ 110 w 111"/>
                <a:gd name="T25" fmla="*/ 27 h 573"/>
                <a:gd name="T26" fmla="*/ 67 w 111"/>
                <a:gd name="T27" fmla="*/ 18 h 573"/>
                <a:gd name="T28" fmla="*/ 110 w 111"/>
                <a:gd name="T29" fmla="*/ 27 h 573"/>
                <a:gd name="T30" fmla="*/ 107 w 111"/>
                <a:gd name="T31" fmla="*/ 38 h 573"/>
                <a:gd name="T32" fmla="*/ 101 w 111"/>
                <a:gd name="T33" fmla="*/ 70 h 573"/>
                <a:gd name="T34" fmla="*/ 91 w 111"/>
                <a:gd name="T35" fmla="*/ 120 h 573"/>
                <a:gd name="T36" fmla="*/ 79 w 111"/>
                <a:gd name="T37" fmla="*/ 185 h 573"/>
                <a:gd name="T38" fmla="*/ 68 w 111"/>
                <a:gd name="T39" fmla="*/ 264 h 573"/>
                <a:gd name="T40" fmla="*/ 57 w 111"/>
                <a:gd name="T41" fmla="*/ 353 h 573"/>
                <a:gd name="T42" fmla="*/ 53 w 111"/>
                <a:gd name="T43" fmla="*/ 400 h 573"/>
                <a:gd name="T44" fmla="*/ 48 w 111"/>
                <a:gd name="T45" fmla="*/ 450 h 573"/>
                <a:gd name="T46" fmla="*/ 45 w 111"/>
                <a:gd name="T47" fmla="*/ 500 h 573"/>
                <a:gd name="T48" fmla="*/ 43 w 111"/>
                <a:gd name="T49" fmla="*/ 553 h 573"/>
                <a:gd name="T50" fmla="*/ 0 w 111"/>
                <a:gd name="T51" fmla="*/ 551 h 573"/>
                <a:gd name="T52" fmla="*/ 3 w 111"/>
                <a:gd name="T53" fmla="*/ 498 h 573"/>
                <a:gd name="T54" fmla="*/ 6 w 111"/>
                <a:gd name="T55" fmla="*/ 447 h 573"/>
                <a:gd name="T56" fmla="*/ 10 w 111"/>
                <a:gd name="T57" fmla="*/ 397 h 573"/>
                <a:gd name="T58" fmla="*/ 15 w 111"/>
                <a:gd name="T59" fmla="*/ 348 h 573"/>
                <a:gd name="T60" fmla="*/ 26 w 111"/>
                <a:gd name="T61" fmla="*/ 258 h 573"/>
                <a:gd name="T62" fmla="*/ 38 w 111"/>
                <a:gd name="T63" fmla="*/ 178 h 573"/>
                <a:gd name="T64" fmla="*/ 49 w 111"/>
                <a:gd name="T65" fmla="*/ 112 h 573"/>
                <a:gd name="T66" fmla="*/ 58 w 111"/>
                <a:gd name="T67" fmla="*/ 62 h 573"/>
                <a:gd name="T68" fmla="*/ 65 w 111"/>
                <a:gd name="T69" fmla="*/ 29 h 573"/>
                <a:gd name="T70" fmla="*/ 67 w 111"/>
                <a:gd name="T71" fmla="*/ 18 h 573"/>
                <a:gd name="T72" fmla="*/ 110 w 111"/>
                <a:gd name="T73" fmla="*/ 27 h 573"/>
                <a:gd name="T74" fmla="*/ 43 w 111"/>
                <a:gd name="T75" fmla="*/ 553 h 573"/>
                <a:gd name="T76" fmla="*/ 41 w 111"/>
                <a:gd name="T77" fmla="*/ 561 h 573"/>
                <a:gd name="T78" fmla="*/ 39 w 111"/>
                <a:gd name="T79" fmla="*/ 568 h 573"/>
                <a:gd name="T80" fmla="*/ 36 w 111"/>
                <a:gd name="T81" fmla="*/ 570 h 573"/>
                <a:gd name="T82" fmla="*/ 33 w 111"/>
                <a:gd name="T83" fmla="*/ 572 h 573"/>
                <a:gd name="T84" fmla="*/ 27 w 111"/>
                <a:gd name="T85" fmla="*/ 573 h 573"/>
                <a:gd name="T86" fmla="*/ 20 w 111"/>
                <a:gd name="T87" fmla="*/ 573 h 573"/>
                <a:gd name="T88" fmla="*/ 14 w 111"/>
                <a:gd name="T89" fmla="*/ 573 h 573"/>
                <a:gd name="T90" fmla="*/ 8 w 111"/>
                <a:gd name="T91" fmla="*/ 571 h 573"/>
                <a:gd name="T92" fmla="*/ 5 w 111"/>
                <a:gd name="T93" fmla="*/ 569 h 573"/>
                <a:gd name="T94" fmla="*/ 1 w 111"/>
                <a:gd name="T95" fmla="*/ 567 h 573"/>
                <a:gd name="T96" fmla="*/ 0 w 111"/>
                <a:gd name="T97" fmla="*/ 559 h 573"/>
                <a:gd name="T98" fmla="*/ 0 w 111"/>
                <a:gd name="T99" fmla="*/ 551 h 573"/>
                <a:gd name="T100" fmla="*/ 43 w 111"/>
                <a:gd name="T101" fmla="*/ 55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573">
                  <a:moveTo>
                    <a:pt x="67" y="18"/>
                  </a:moveTo>
                  <a:lnTo>
                    <a:pt x="69" y="10"/>
                  </a:lnTo>
                  <a:lnTo>
                    <a:pt x="72" y="3"/>
                  </a:lnTo>
                  <a:lnTo>
                    <a:pt x="76" y="1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93" y="1"/>
                  </a:lnTo>
                  <a:lnTo>
                    <a:pt x="100" y="3"/>
                  </a:lnTo>
                  <a:lnTo>
                    <a:pt x="105" y="5"/>
                  </a:lnTo>
                  <a:lnTo>
                    <a:pt x="108" y="9"/>
                  </a:lnTo>
                  <a:lnTo>
                    <a:pt x="110" y="11"/>
                  </a:lnTo>
                  <a:lnTo>
                    <a:pt x="111" y="19"/>
                  </a:lnTo>
                  <a:lnTo>
                    <a:pt x="110" y="27"/>
                  </a:lnTo>
                  <a:lnTo>
                    <a:pt x="67" y="18"/>
                  </a:lnTo>
                  <a:close/>
                  <a:moveTo>
                    <a:pt x="110" y="27"/>
                  </a:moveTo>
                  <a:lnTo>
                    <a:pt x="107" y="38"/>
                  </a:lnTo>
                  <a:lnTo>
                    <a:pt x="101" y="70"/>
                  </a:lnTo>
                  <a:lnTo>
                    <a:pt x="91" y="120"/>
                  </a:lnTo>
                  <a:lnTo>
                    <a:pt x="79" y="185"/>
                  </a:lnTo>
                  <a:lnTo>
                    <a:pt x="68" y="264"/>
                  </a:lnTo>
                  <a:lnTo>
                    <a:pt x="57" y="353"/>
                  </a:lnTo>
                  <a:lnTo>
                    <a:pt x="53" y="400"/>
                  </a:lnTo>
                  <a:lnTo>
                    <a:pt x="48" y="450"/>
                  </a:lnTo>
                  <a:lnTo>
                    <a:pt x="45" y="500"/>
                  </a:lnTo>
                  <a:lnTo>
                    <a:pt x="43" y="553"/>
                  </a:lnTo>
                  <a:lnTo>
                    <a:pt x="0" y="551"/>
                  </a:lnTo>
                  <a:lnTo>
                    <a:pt x="3" y="498"/>
                  </a:lnTo>
                  <a:lnTo>
                    <a:pt x="6" y="447"/>
                  </a:lnTo>
                  <a:lnTo>
                    <a:pt x="10" y="397"/>
                  </a:lnTo>
                  <a:lnTo>
                    <a:pt x="15" y="348"/>
                  </a:lnTo>
                  <a:lnTo>
                    <a:pt x="26" y="258"/>
                  </a:lnTo>
                  <a:lnTo>
                    <a:pt x="38" y="178"/>
                  </a:lnTo>
                  <a:lnTo>
                    <a:pt x="49" y="112"/>
                  </a:lnTo>
                  <a:lnTo>
                    <a:pt x="58" y="62"/>
                  </a:lnTo>
                  <a:lnTo>
                    <a:pt x="65" y="29"/>
                  </a:lnTo>
                  <a:lnTo>
                    <a:pt x="67" y="18"/>
                  </a:lnTo>
                  <a:lnTo>
                    <a:pt x="110" y="27"/>
                  </a:lnTo>
                  <a:close/>
                  <a:moveTo>
                    <a:pt x="43" y="553"/>
                  </a:moveTo>
                  <a:lnTo>
                    <a:pt x="41" y="561"/>
                  </a:lnTo>
                  <a:lnTo>
                    <a:pt x="39" y="568"/>
                  </a:lnTo>
                  <a:lnTo>
                    <a:pt x="36" y="570"/>
                  </a:lnTo>
                  <a:lnTo>
                    <a:pt x="33" y="572"/>
                  </a:lnTo>
                  <a:lnTo>
                    <a:pt x="27" y="573"/>
                  </a:lnTo>
                  <a:lnTo>
                    <a:pt x="20" y="573"/>
                  </a:lnTo>
                  <a:lnTo>
                    <a:pt x="14" y="573"/>
                  </a:lnTo>
                  <a:lnTo>
                    <a:pt x="8" y="571"/>
                  </a:lnTo>
                  <a:lnTo>
                    <a:pt x="5" y="569"/>
                  </a:lnTo>
                  <a:lnTo>
                    <a:pt x="1" y="567"/>
                  </a:lnTo>
                  <a:lnTo>
                    <a:pt x="0" y="559"/>
                  </a:lnTo>
                  <a:lnTo>
                    <a:pt x="0" y="551"/>
                  </a:lnTo>
                  <a:lnTo>
                    <a:pt x="43" y="553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1" name="Freeform 417">
              <a:extLst>
                <a:ext uri="{FF2B5EF4-FFF2-40B4-BE49-F238E27FC236}">
                  <a16:creationId xmlns:a16="http://schemas.microsoft.com/office/drawing/2014/main" id="{AA2DE783-6805-452B-823C-98B0C4368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0" y="2570"/>
              <a:ext cx="55" cy="47"/>
            </a:xfrm>
            <a:custGeom>
              <a:avLst/>
              <a:gdLst>
                <a:gd name="T0" fmla="*/ 11 w 501"/>
                <a:gd name="T1" fmla="*/ 72 h 422"/>
                <a:gd name="T2" fmla="*/ 2 w 501"/>
                <a:gd name="T3" fmla="*/ 60 h 422"/>
                <a:gd name="T4" fmla="*/ 0 w 501"/>
                <a:gd name="T5" fmla="*/ 50 h 422"/>
                <a:gd name="T6" fmla="*/ 0 w 501"/>
                <a:gd name="T7" fmla="*/ 42 h 422"/>
                <a:gd name="T8" fmla="*/ 4 w 501"/>
                <a:gd name="T9" fmla="*/ 32 h 422"/>
                <a:gd name="T10" fmla="*/ 12 w 501"/>
                <a:gd name="T11" fmla="*/ 22 h 422"/>
                <a:gd name="T12" fmla="*/ 28 w 501"/>
                <a:gd name="T13" fmla="*/ 7 h 422"/>
                <a:gd name="T14" fmla="*/ 42 w 501"/>
                <a:gd name="T15" fmla="*/ 1 h 422"/>
                <a:gd name="T16" fmla="*/ 50 w 501"/>
                <a:gd name="T17" fmla="*/ 0 h 422"/>
                <a:gd name="T18" fmla="*/ 60 w 501"/>
                <a:gd name="T19" fmla="*/ 2 h 422"/>
                <a:gd name="T20" fmla="*/ 72 w 501"/>
                <a:gd name="T21" fmla="*/ 11 h 422"/>
                <a:gd name="T22" fmla="*/ 16 w 501"/>
                <a:gd name="T23" fmla="*/ 77 h 422"/>
                <a:gd name="T24" fmla="*/ 85 w 501"/>
                <a:gd name="T25" fmla="*/ 24 h 422"/>
                <a:gd name="T26" fmla="*/ 143 w 501"/>
                <a:gd name="T27" fmla="*/ 78 h 422"/>
                <a:gd name="T28" fmla="*/ 248 w 501"/>
                <a:gd name="T29" fmla="*/ 168 h 422"/>
                <a:gd name="T30" fmla="*/ 353 w 501"/>
                <a:gd name="T31" fmla="*/ 251 h 422"/>
                <a:gd name="T32" fmla="*/ 434 w 501"/>
                <a:gd name="T33" fmla="*/ 310 h 422"/>
                <a:gd name="T34" fmla="*/ 430 w 501"/>
                <a:gd name="T35" fmla="*/ 411 h 422"/>
                <a:gd name="T36" fmla="*/ 342 w 501"/>
                <a:gd name="T37" fmla="*/ 350 h 422"/>
                <a:gd name="T38" fmla="*/ 264 w 501"/>
                <a:gd name="T39" fmla="*/ 290 h 422"/>
                <a:gd name="T40" fmla="*/ 193 w 501"/>
                <a:gd name="T41" fmla="*/ 235 h 422"/>
                <a:gd name="T42" fmla="*/ 134 w 501"/>
                <a:gd name="T43" fmla="*/ 184 h 422"/>
                <a:gd name="T44" fmla="*/ 49 w 501"/>
                <a:gd name="T45" fmla="*/ 107 h 422"/>
                <a:gd name="T46" fmla="*/ 16 w 501"/>
                <a:gd name="T47" fmla="*/ 77 h 422"/>
                <a:gd name="T48" fmla="*/ 477 w 501"/>
                <a:gd name="T49" fmla="*/ 339 h 422"/>
                <a:gd name="T50" fmla="*/ 490 w 501"/>
                <a:gd name="T51" fmla="*/ 348 h 422"/>
                <a:gd name="T52" fmla="*/ 499 w 501"/>
                <a:gd name="T53" fmla="*/ 360 h 422"/>
                <a:gd name="T54" fmla="*/ 501 w 501"/>
                <a:gd name="T55" fmla="*/ 367 h 422"/>
                <a:gd name="T56" fmla="*/ 500 w 501"/>
                <a:gd name="T57" fmla="*/ 376 h 422"/>
                <a:gd name="T58" fmla="*/ 489 w 501"/>
                <a:gd name="T59" fmla="*/ 399 h 422"/>
                <a:gd name="T60" fmla="*/ 480 w 501"/>
                <a:gd name="T61" fmla="*/ 410 h 422"/>
                <a:gd name="T62" fmla="*/ 472 w 501"/>
                <a:gd name="T63" fmla="*/ 418 h 422"/>
                <a:gd name="T64" fmla="*/ 464 w 501"/>
                <a:gd name="T65" fmla="*/ 421 h 422"/>
                <a:gd name="T66" fmla="*/ 457 w 501"/>
                <a:gd name="T67" fmla="*/ 422 h 422"/>
                <a:gd name="T68" fmla="*/ 443 w 501"/>
                <a:gd name="T69" fmla="*/ 419 h 422"/>
                <a:gd name="T70" fmla="*/ 430 w 501"/>
                <a:gd name="T71" fmla="*/ 411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22">
                  <a:moveTo>
                    <a:pt x="16" y="77"/>
                  </a:moveTo>
                  <a:lnTo>
                    <a:pt x="11" y="72"/>
                  </a:lnTo>
                  <a:lnTo>
                    <a:pt x="6" y="66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4" y="32"/>
                  </a:lnTo>
                  <a:lnTo>
                    <a:pt x="8" y="27"/>
                  </a:lnTo>
                  <a:lnTo>
                    <a:pt x="12" y="22"/>
                  </a:lnTo>
                  <a:lnTo>
                    <a:pt x="16" y="16"/>
                  </a:lnTo>
                  <a:lnTo>
                    <a:pt x="28" y="7"/>
                  </a:lnTo>
                  <a:lnTo>
                    <a:pt x="37" y="2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60" y="2"/>
                  </a:lnTo>
                  <a:lnTo>
                    <a:pt x="66" y="6"/>
                  </a:lnTo>
                  <a:lnTo>
                    <a:pt x="72" y="11"/>
                  </a:lnTo>
                  <a:lnTo>
                    <a:pt x="77" y="16"/>
                  </a:lnTo>
                  <a:lnTo>
                    <a:pt x="16" y="77"/>
                  </a:lnTo>
                  <a:close/>
                  <a:moveTo>
                    <a:pt x="77" y="16"/>
                  </a:moveTo>
                  <a:lnTo>
                    <a:pt x="85" y="24"/>
                  </a:lnTo>
                  <a:lnTo>
                    <a:pt x="107" y="46"/>
                  </a:lnTo>
                  <a:lnTo>
                    <a:pt x="143" y="78"/>
                  </a:lnTo>
                  <a:lnTo>
                    <a:pt x="189" y="120"/>
                  </a:lnTo>
                  <a:lnTo>
                    <a:pt x="248" y="168"/>
                  </a:lnTo>
                  <a:lnTo>
                    <a:pt x="317" y="224"/>
                  </a:lnTo>
                  <a:lnTo>
                    <a:pt x="353" y="251"/>
                  </a:lnTo>
                  <a:lnTo>
                    <a:pt x="392" y="280"/>
                  </a:lnTo>
                  <a:lnTo>
                    <a:pt x="434" y="310"/>
                  </a:lnTo>
                  <a:lnTo>
                    <a:pt x="477" y="339"/>
                  </a:lnTo>
                  <a:lnTo>
                    <a:pt x="430" y="411"/>
                  </a:lnTo>
                  <a:lnTo>
                    <a:pt x="385" y="380"/>
                  </a:lnTo>
                  <a:lnTo>
                    <a:pt x="342" y="350"/>
                  </a:lnTo>
                  <a:lnTo>
                    <a:pt x="301" y="320"/>
                  </a:lnTo>
                  <a:lnTo>
                    <a:pt x="264" y="290"/>
                  </a:lnTo>
                  <a:lnTo>
                    <a:pt x="228" y="262"/>
                  </a:lnTo>
                  <a:lnTo>
                    <a:pt x="193" y="235"/>
                  </a:lnTo>
                  <a:lnTo>
                    <a:pt x="162" y="208"/>
                  </a:lnTo>
                  <a:lnTo>
                    <a:pt x="134" y="184"/>
                  </a:lnTo>
                  <a:lnTo>
                    <a:pt x="84" y="142"/>
                  </a:lnTo>
                  <a:lnTo>
                    <a:pt x="49" y="107"/>
                  </a:lnTo>
                  <a:lnTo>
                    <a:pt x="24" y="85"/>
                  </a:lnTo>
                  <a:lnTo>
                    <a:pt x="16" y="77"/>
                  </a:lnTo>
                  <a:lnTo>
                    <a:pt x="77" y="16"/>
                  </a:lnTo>
                  <a:close/>
                  <a:moveTo>
                    <a:pt x="477" y="339"/>
                  </a:moveTo>
                  <a:lnTo>
                    <a:pt x="483" y="343"/>
                  </a:lnTo>
                  <a:lnTo>
                    <a:pt x="490" y="348"/>
                  </a:lnTo>
                  <a:lnTo>
                    <a:pt x="494" y="353"/>
                  </a:lnTo>
                  <a:lnTo>
                    <a:pt x="499" y="360"/>
                  </a:lnTo>
                  <a:lnTo>
                    <a:pt x="500" y="363"/>
                  </a:lnTo>
                  <a:lnTo>
                    <a:pt x="501" y="367"/>
                  </a:lnTo>
                  <a:lnTo>
                    <a:pt x="501" y="371"/>
                  </a:lnTo>
                  <a:lnTo>
                    <a:pt x="500" y="376"/>
                  </a:lnTo>
                  <a:lnTo>
                    <a:pt x="495" y="386"/>
                  </a:lnTo>
                  <a:lnTo>
                    <a:pt x="489" y="399"/>
                  </a:lnTo>
                  <a:lnTo>
                    <a:pt x="484" y="405"/>
                  </a:lnTo>
                  <a:lnTo>
                    <a:pt x="480" y="410"/>
                  </a:lnTo>
                  <a:lnTo>
                    <a:pt x="475" y="414"/>
                  </a:lnTo>
                  <a:lnTo>
                    <a:pt x="472" y="418"/>
                  </a:lnTo>
                  <a:lnTo>
                    <a:pt x="468" y="420"/>
                  </a:lnTo>
                  <a:lnTo>
                    <a:pt x="464" y="421"/>
                  </a:lnTo>
                  <a:lnTo>
                    <a:pt x="461" y="422"/>
                  </a:lnTo>
                  <a:lnTo>
                    <a:pt x="457" y="422"/>
                  </a:lnTo>
                  <a:lnTo>
                    <a:pt x="450" y="421"/>
                  </a:lnTo>
                  <a:lnTo>
                    <a:pt x="443" y="419"/>
                  </a:lnTo>
                  <a:lnTo>
                    <a:pt x="437" y="415"/>
                  </a:lnTo>
                  <a:lnTo>
                    <a:pt x="430" y="411"/>
                  </a:lnTo>
                  <a:lnTo>
                    <a:pt x="477" y="339"/>
                  </a:lnTo>
                  <a:close/>
                </a:path>
              </a:pathLst>
            </a:custGeom>
            <a:solidFill>
              <a:srgbClr val="4E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2" name="Freeform 418">
              <a:extLst>
                <a:ext uri="{FF2B5EF4-FFF2-40B4-BE49-F238E27FC236}">
                  <a16:creationId xmlns:a16="http://schemas.microsoft.com/office/drawing/2014/main" id="{8B4585B3-31E9-4269-99F9-E203B5389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2" y="2572"/>
              <a:ext cx="51" cy="42"/>
            </a:xfrm>
            <a:custGeom>
              <a:avLst/>
              <a:gdLst>
                <a:gd name="T0" fmla="*/ 10 w 454"/>
                <a:gd name="T1" fmla="*/ 40 h 376"/>
                <a:gd name="T2" fmla="*/ 3 w 454"/>
                <a:gd name="T3" fmla="*/ 34 h 376"/>
                <a:gd name="T4" fmla="*/ 0 w 454"/>
                <a:gd name="T5" fmla="*/ 28 h 376"/>
                <a:gd name="T6" fmla="*/ 0 w 454"/>
                <a:gd name="T7" fmla="*/ 24 h 376"/>
                <a:gd name="T8" fmla="*/ 1 w 454"/>
                <a:gd name="T9" fmla="*/ 20 h 376"/>
                <a:gd name="T10" fmla="*/ 5 w 454"/>
                <a:gd name="T11" fmla="*/ 14 h 376"/>
                <a:gd name="T12" fmla="*/ 10 w 454"/>
                <a:gd name="T13" fmla="*/ 9 h 376"/>
                <a:gd name="T14" fmla="*/ 14 w 454"/>
                <a:gd name="T15" fmla="*/ 4 h 376"/>
                <a:gd name="T16" fmla="*/ 20 w 454"/>
                <a:gd name="T17" fmla="*/ 1 h 376"/>
                <a:gd name="T18" fmla="*/ 23 w 454"/>
                <a:gd name="T19" fmla="*/ 0 h 376"/>
                <a:gd name="T20" fmla="*/ 28 w 454"/>
                <a:gd name="T21" fmla="*/ 0 h 376"/>
                <a:gd name="T22" fmla="*/ 34 w 454"/>
                <a:gd name="T23" fmla="*/ 3 h 376"/>
                <a:gd name="T24" fmla="*/ 40 w 454"/>
                <a:gd name="T25" fmla="*/ 9 h 376"/>
                <a:gd name="T26" fmla="*/ 10 w 454"/>
                <a:gd name="T27" fmla="*/ 40 h 376"/>
                <a:gd name="T28" fmla="*/ 40 w 454"/>
                <a:gd name="T29" fmla="*/ 9 h 376"/>
                <a:gd name="T30" fmla="*/ 48 w 454"/>
                <a:gd name="T31" fmla="*/ 18 h 376"/>
                <a:gd name="T32" fmla="*/ 70 w 454"/>
                <a:gd name="T33" fmla="*/ 39 h 376"/>
                <a:gd name="T34" fmla="*/ 105 w 454"/>
                <a:gd name="T35" fmla="*/ 71 h 376"/>
                <a:gd name="T36" fmla="*/ 153 w 454"/>
                <a:gd name="T37" fmla="*/ 113 h 376"/>
                <a:gd name="T38" fmla="*/ 212 w 454"/>
                <a:gd name="T39" fmla="*/ 162 h 376"/>
                <a:gd name="T40" fmla="*/ 280 w 454"/>
                <a:gd name="T41" fmla="*/ 217 h 376"/>
                <a:gd name="T42" fmla="*/ 318 w 454"/>
                <a:gd name="T43" fmla="*/ 245 h 376"/>
                <a:gd name="T44" fmla="*/ 357 w 454"/>
                <a:gd name="T45" fmla="*/ 274 h 376"/>
                <a:gd name="T46" fmla="*/ 399 w 454"/>
                <a:gd name="T47" fmla="*/ 305 h 376"/>
                <a:gd name="T48" fmla="*/ 442 w 454"/>
                <a:gd name="T49" fmla="*/ 334 h 376"/>
                <a:gd name="T50" fmla="*/ 418 w 454"/>
                <a:gd name="T51" fmla="*/ 369 h 376"/>
                <a:gd name="T52" fmla="*/ 374 w 454"/>
                <a:gd name="T53" fmla="*/ 339 h 376"/>
                <a:gd name="T54" fmla="*/ 333 w 454"/>
                <a:gd name="T55" fmla="*/ 309 h 376"/>
                <a:gd name="T56" fmla="*/ 293 w 454"/>
                <a:gd name="T57" fmla="*/ 279 h 376"/>
                <a:gd name="T58" fmla="*/ 254 w 454"/>
                <a:gd name="T59" fmla="*/ 251 h 376"/>
                <a:gd name="T60" fmla="*/ 184 w 454"/>
                <a:gd name="T61" fmla="*/ 196 h 376"/>
                <a:gd name="T62" fmla="*/ 124 w 454"/>
                <a:gd name="T63" fmla="*/ 145 h 376"/>
                <a:gd name="T64" fmla="*/ 75 w 454"/>
                <a:gd name="T65" fmla="*/ 102 h 376"/>
                <a:gd name="T66" fmla="*/ 40 w 454"/>
                <a:gd name="T67" fmla="*/ 69 h 376"/>
                <a:gd name="T68" fmla="*/ 18 w 454"/>
                <a:gd name="T69" fmla="*/ 48 h 376"/>
                <a:gd name="T70" fmla="*/ 10 w 454"/>
                <a:gd name="T71" fmla="*/ 40 h 376"/>
                <a:gd name="T72" fmla="*/ 40 w 454"/>
                <a:gd name="T73" fmla="*/ 9 h 376"/>
                <a:gd name="T74" fmla="*/ 442 w 454"/>
                <a:gd name="T75" fmla="*/ 334 h 376"/>
                <a:gd name="T76" fmla="*/ 448 w 454"/>
                <a:gd name="T77" fmla="*/ 338 h 376"/>
                <a:gd name="T78" fmla="*/ 452 w 454"/>
                <a:gd name="T79" fmla="*/ 344 h 376"/>
                <a:gd name="T80" fmla="*/ 454 w 454"/>
                <a:gd name="T81" fmla="*/ 347 h 376"/>
                <a:gd name="T82" fmla="*/ 454 w 454"/>
                <a:gd name="T83" fmla="*/ 352 h 376"/>
                <a:gd name="T84" fmla="*/ 451 w 454"/>
                <a:gd name="T85" fmla="*/ 357 h 376"/>
                <a:gd name="T86" fmla="*/ 448 w 454"/>
                <a:gd name="T87" fmla="*/ 363 h 376"/>
                <a:gd name="T88" fmla="*/ 444 w 454"/>
                <a:gd name="T89" fmla="*/ 368 h 376"/>
                <a:gd name="T90" fmla="*/ 439 w 454"/>
                <a:gd name="T91" fmla="*/ 373 h 376"/>
                <a:gd name="T92" fmla="*/ 436 w 454"/>
                <a:gd name="T93" fmla="*/ 376 h 376"/>
                <a:gd name="T94" fmla="*/ 432 w 454"/>
                <a:gd name="T95" fmla="*/ 376 h 376"/>
                <a:gd name="T96" fmla="*/ 425 w 454"/>
                <a:gd name="T97" fmla="*/ 373 h 376"/>
                <a:gd name="T98" fmla="*/ 418 w 454"/>
                <a:gd name="T99" fmla="*/ 369 h 376"/>
                <a:gd name="T100" fmla="*/ 442 w 454"/>
                <a:gd name="T101" fmla="*/ 334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4" h="376">
                  <a:moveTo>
                    <a:pt x="10" y="40"/>
                  </a:moveTo>
                  <a:lnTo>
                    <a:pt x="3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5" y="14"/>
                  </a:lnTo>
                  <a:lnTo>
                    <a:pt x="10" y="9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3"/>
                  </a:lnTo>
                  <a:lnTo>
                    <a:pt x="40" y="9"/>
                  </a:lnTo>
                  <a:lnTo>
                    <a:pt x="10" y="40"/>
                  </a:lnTo>
                  <a:close/>
                  <a:moveTo>
                    <a:pt x="40" y="9"/>
                  </a:moveTo>
                  <a:lnTo>
                    <a:pt x="48" y="18"/>
                  </a:lnTo>
                  <a:lnTo>
                    <a:pt x="70" y="39"/>
                  </a:lnTo>
                  <a:lnTo>
                    <a:pt x="105" y="71"/>
                  </a:lnTo>
                  <a:lnTo>
                    <a:pt x="153" y="113"/>
                  </a:lnTo>
                  <a:lnTo>
                    <a:pt x="212" y="162"/>
                  </a:lnTo>
                  <a:lnTo>
                    <a:pt x="280" y="217"/>
                  </a:lnTo>
                  <a:lnTo>
                    <a:pt x="318" y="245"/>
                  </a:lnTo>
                  <a:lnTo>
                    <a:pt x="357" y="274"/>
                  </a:lnTo>
                  <a:lnTo>
                    <a:pt x="399" y="305"/>
                  </a:lnTo>
                  <a:lnTo>
                    <a:pt x="442" y="334"/>
                  </a:lnTo>
                  <a:lnTo>
                    <a:pt x="418" y="369"/>
                  </a:lnTo>
                  <a:lnTo>
                    <a:pt x="374" y="339"/>
                  </a:lnTo>
                  <a:lnTo>
                    <a:pt x="333" y="309"/>
                  </a:lnTo>
                  <a:lnTo>
                    <a:pt x="293" y="279"/>
                  </a:lnTo>
                  <a:lnTo>
                    <a:pt x="254" y="251"/>
                  </a:lnTo>
                  <a:lnTo>
                    <a:pt x="184" y="196"/>
                  </a:lnTo>
                  <a:lnTo>
                    <a:pt x="124" y="145"/>
                  </a:lnTo>
                  <a:lnTo>
                    <a:pt x="75" y="102"/>
                  </a:lnTo>
                  <a:lnTo>
                    <a:pt x="40" y="69"/>
                  </a:lnTo>
                  <a:lnTo>
                    <a:pt x="18" y="48"/>
                  </a:lnTo>
                  <a:lnTo>
                    <a:pt x="10" y="40"/>
                  </a:lnTo>
                  <a:lnTo>
                    <a:pt x="40" y="9"/>
                  </a:lnTo>
                  <a:close/>
                  <a:moveTo>
                    <a:pt x="442" y="334"/>
                  </a:moveTo>
                  <a:lnTo>
                    <a:pt x="448" y="338"/>
                  </a:lnTo>
                  <a:lnTo>
                    <a:pt x="452" y="344"/>
                  </a:lnTo>
                  <a:lnTo>
                    <a:pt x="454" y="347"/>
                  </a:lnTo>
                  <a:lnTo>
                    <a:pt x="454" y="352"/>
                  </a:lnTo>
                  <a:lnTo>
                    <a:pt x="451" y="357"/>
                  </a:lnTo>
                  <a:lnTo>
                    <a:pt x="448" y="363"/>
                  </a:lnTo>
                  <a:lnTo>
                    <a:pt x="444" y="368"/>
                  </a:lnTo>
                  <a:lnTo>
                    <a:pt x="439" y="373"/>
                  </a:lnTo>
                  <a:lnTo>
                    <a:pt x="436" y="376"/>
                  </a:lnTo>
                  <a:lnTo>
                    <a:pt x="432" y="376"/>
                  </a:lnTo>
                  <a:lnTo>
                    <a:pt x="425" y="373"/>
                  </a:lnTo>
                  <a:lnTo>
                    <a:pt x="418" y="369"/>
                  </a:lnTo>
                  <a:lnTo>
                    <a:pt x="442" y="334"/>
                  </a:lnTo>
                  <a:close/>
                </a:path>
              </a:pathLst>
            </a:custGeom>
            <a:solidFill>
              <a:srgbClr val="FFF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0643" name="Group 419">
            <a:extLst>
              <a:ext uri="{FF2B5EF4-FFF2-40B4-BE49-F238E27FC236}">
                <a16:creationId xmlns:a16="http://schemas.microsoft.com/office/drawing/2014/main" id="{1C43387F-0455-4C5F-8C00-8C533750C5D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19475" y="3284538"/>
            <a:ext cx="2305050" cy="1092200"/>
            <a:chOff x="2154" y="2251"/>
            <a:chExt cx="1452" cy="688"/>
          </a:xfrm>
        </p:grpSpPr>
        <p:sp>
          <p:nvSpPr>
            <p:cNvPr id="180644" name="AutoShape 420">
              <a:extLst>
                <a:ext uri="{FF2B5EF4-FFF2-40B4-BE49-F238E27FC236}">
                  <a16:creationId xmlns:a16="http://schemas.microsoft.com/office/drawing/2014/main" id="{17FC1007-57B2-496C-A41A-68CB9050A80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54" y="2251"/>
              <a:ext cx="1452" cy="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5" name="Freeform 421">
              <a:extLst>
                <a:ext uri="{FF2B5EF4-FFF2-40B4-BE49-F238E27FC236}">
                  <a16:creationId xmlns:a16="http://schemas.microsoft.com/office/drawing/2014/main" id="{2FC748A8-EF24-4119-9629-6AC39CD8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424"/>
              <a:ext cx="285" cy="201"/>
            </a:xfrm>
            <a:custGeom>
              <a:avLst/>
              <a:gdLst>
                <a:gd name="T0" fmla="*/ 1153 w 3427"/>
                <a:gd name="T1" fmla="*/ 22 h 2411"/>
                <a:gd name="T2" fmla="*/ 1381 w 3427"/>
                <a:gd name="T3" fmla="*/ 2 h 2411"/>
                <a:gd name="T4" fmla="*/ 1604 w 3427"/>
                <a:gd name="T5" fmla="*/ 3 h 2411"/>
                <a:gd name="T6" fmla="*/ 1823 w 3427"/>
                <a:gd name="T7" fmla="*/ 25 h 2411"/>
                <a:gd name="T8" fmla="*/ 2033 w 3427"/>
                <a:gd name="T9" fmla="*/ 66 h 2411"/>
                <a:gd name="T10" fmla="*/ 2236 w 3427"/>
                <a:gd name="T11" fmla="*/ 126 h 2411"/>
                <a:gd name="T12" fmla="*/ 2427 w 3427"/>
                <a:gd name="T13" fmla="*/ 201 h 2411"/>
                <a:gd name="T14" fmla="*/ 2607 w 3427"/>
                <a:gd name="T15" fmla="*/ 291 h 2411"/>
                <a:gd name="T16" fmla="*/ 2773 w 3427"/>
                <a:gd name="T17" fmla="*/ 395 h 2411"/>
                <a:gd name="T18" fmla="*/ 2925 w 3427"/>
                <a:gd name="T19" fmla="*/ 509 h 2411"/>
                <a:gd name="T20" fmla="*/ 3060 w 3427"/>
                <a:gd name="T21" fmla="*/ 633 h 2411"/>
                <a:gd name="T22" fmla="*/ 3175 w 3427"/>
                <a:gd name="T23" fmla="*/ 766 h 2411"/>
                <a:gd name="T24" fmla="*/ 3271 w 3427"/>
                <a:gd name="T25" fmla="*/ 906 h 2411"/>
                <a:gd name="T26" fmla="*/ 3346 w 3427"/>
                <a:gd name="T27" fmla="*/ 1049 h 2411"/>
                <a:gd name="T28" fmla="*/ 3397 w 3427"/>
                <a:gd name="T29" fmla="*/ 1196 h 2411"/>
                <a:gd name="T30" fmla="*/ 3424 w 3427"/>
                <a:gd name="T31" fmla="*/ 1346 h 2411"/>
                <a:gd name="T32" fmla="*/ 3425 w 3427"/>
                <a:gd name="T33" fmla="*/ 1494 h 2411"/>
                <a:gd name="T34" fmla="*/ 3403 w 3427"/>
                <a:gd name="T35" fmla="*/ 1634 h 2411"/>
                <a:gd name="T36" fmla="*/ 3363 w 3427"/>
                <a:gd name="T37" fmla="*/ 1765 h 2411"/>
                <a:gd name="T38" fmla="*/ 3304 w 3427"/>
                <a:gd name="T39" fmla="*/ 1886 h 2411"/>
                <a:gd name="T40" fmla="*/ 3230 w 3427"/>
                <a:gd name="T41" fmla="*/ 1996 h 2411"/>
                <a:gd name="T42" fmla="*/ 3142 w 3427"/>
                <a:gd name="T43" fmla="*/ 2094 h 2411"/>
                <a:gd name="T44" fmla="*/ 3041 w 3427"/>
                <a:gd name="T45" fmla="*/ 2180 h 2411"/>
                <a:gd name="T46" fmla="*/ 2930 w 3427"/>
                <a:gd name="T47" fmla="*/ 2254 h 2411"/>
                <a:gd name="T48" fmla="*/ 2812 w 3427"/>
                <a:gd name="T49" fmla="*/ 2314 h 2411"/>
                <a:gd name="T50" fmla="*/ 2686 w 3427"/>
                <a:gd name="T51" fmla="*/ 2361 h 2411"/>
                <a:gd name="T52" fmla="*/ 2556 w 3427"/>
                <a:gd name="T53" fmla="*/ 2392 h 2411"/>
                <a:gd name="T54" fmla="*/ 2422 w 3427"/>
                <a:gd name="T55" fmla="*/ 2408 h 2411"/>
                <a:gd name="T56" fmla="*/ 2288 w 3427"/>
                <a:gd name="T57" fmla="*/ 2410 h 2411"/>
                <a:gd name="T58" fmla="*/ 2154 w 3427"/>
                <a:gd name="T59" fmla="*/ 2393 h 2411"/>
                <a:gd name="T60" fmla="*/ 2023 w 3427"/>
                <a:gd name="T61" fmla="*/ 2361 h 2411"/>
                <a:gd name="T62" fmla="*/ 1896 w 3427"/>
                <a:gd name="T63" fmla="*/ 2310 h 2411"/>
                <a:gd name="T64" fmla="*/ 1779 w 3427"/>
                <a:gd name="T65" fmla="*/ 2244 h 2411"/>
                <a:gd name="T66" fmla="*/ 1679 w 3427"/>
                <a:gd name="T67" fmla="*/ 2178 h 2411"/>
                <a:gd name="T68" fmla="*/ 1590 w 3427"/>
                <a:gd name="T69" fmla="*/ 2113 h 2411"/>
                <a:gd name="T70" fmla="*/ 1510 w 3427"/>
                <a:gd name="T71" fmla="*/ 2051 h 2411"/>
                <a:gd name="T72" fmla="*/ 1407 w 3427"/>
                <a:gd name="T73" fmla="*/ 1964 h 2411"/>
                <a:gd name="T74" fmla="*/ 1312 w 3427"/>
                <a:gd name="T75" fmla="*/ 1884 h 2411"/>
                <a:gd name="T76" fmla="*/ 1252 w 3427"/>
                <a:gd name="T77" fmla="*/ 1835 h 2411"/>
                <a:gd name="T78" fmla="*/ 1192 w 3427"/>
                <a:gd name="T79" fmla="*/ 1789 h 2411"/>
                <a:gd name="T80" fmla="*/ 1129 w 3427"/>
                <a:gd name="T81" fmla="*/ 1746 h 2411"/>
                <a:gd name="T82" fmla="*/ 1062 w 3427"/>
                <a:gd name="T83" fmla="*/ 1708 h 2411"/>
                <a:gd name="T84" fmla="*/ 989 w 3427"/>
                <a:gd name="T85" fmla="*/ 1673 h 2411"/>
                <a:gd name="T86" fmla="*/ 906 w 3427"/>
                <a:gd name="T87" fmla="*/ 1644 h 2411"/>
                <a:gd name="T88" fmla="*/ 812 w 3427"/>
                <a:gd name="T89" fmla="*/ 1618 h 2411"/>
                <a:gd name="T90" fmla="*/ 707 w 3427"/>
                <a:gd name="T91" fmla="*/ 1596 h 2411"/>
                <a:gd name="T92" fmla="*/ 585 w 3427"/>
                <a:gd name="T93" fmla="*/ 1580 h 2411"/>
                <a:gd name="T94" fmla="*/ 452 w 3427"/>
                <a:gd name="T95" fmla="*/ 1564 h 2411"/>
                <a:gd name="T96" fmla="*/ 330 w 3427"/>
                <a:gd name="T97" fmla="*/ 1527 h 2411"/>
                <a:gd name="T98" fmla="*/ 226 w 3427"/>
                <a:gd name="T99" fmla="*/ 1468 h 2411"/>
                <a:gd name="T100" fmla="*/ 140 w 3427"/>
                <a:gd name="T101" fmla="*/ 1389 h 2411"/>
                <a:gd name="T102" fmla="*/ 74 w 3427"/>
                <a:gd name="T103" fmla="*/ 1293 h 2411"/>
                <a:gd name="T104" fmla="*/ 28 w 3427"/>
                <a:gd name="T105" fmla="*/ 1185 h 2411"/>
                <a:gd name="T106" fmla="*/ 3 w 3427"/>
                <a:gd name="T107" fmla="*/ 1067 h 2411"/>
                <a:gd name="T108" fmla="*/ 2 w 3427"/>
                <a:gd name="T109" fmla="*/ 942 h 2411"/>
                <a:gd name="T110" fmla="*/ 23 w 3427"/>
                <a:gd name="T111" fmla="*/ 812 h 2411"/>
                <a:gd name="T112" fmla="*/ 70 w 3427"/>
                <a:gd name="T113" fmla="*/ 682 h 2411"/>
                <a:gd name="T114" fmla="*/ 141 w 3427"/>
                <a:gd name="T115" fmla="*/ 556 h 2411"/>
                <a:gd name="T116" fmla="*/ 239 w 3427"/>
                <a:gd name="T117" fmla="*/ 434 h 2411"/>
                <a:gd name="T118" fmla="*/ 366 w 3427"/>
                <a:gd name="T119" fmla="*/ 322 h 2411"/>
                <a:gd name="T120" fmla="*/ 520 w 3427"/>
                <a:gd name="T121" fmla="*/ 222 h 2411"/>
                <a:gd name="T122" fmla="*/ 704 w 3427"/>
                <a:gd name="T123" fmla="*/ 136 h 2411"/>
                <a:gd name="T124" fmla="*/ 920 w 3427"/>
                <a:gd name="T125" fmla="*/ 68 h 2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2411">
                  <a:moveTo>
                    <a:pt x="1039" y="43"/>
                  </a:moveTo>
                  <a:lnTo>
                    <a:pt x="1153" y="22"/>
                  </a:lnTo>
                  <a:lnTo>
                    <a:pt x="1267" y="9"/>
                  </a:lnTo>
                  <a:lnTo>
                    <a:pt x="1381" y="2"/>
                  </a:lnTo>
                  <a:lnTo>
                    <a:pt x="1493" y="0"/>
                  </a:lnTo>
                  <a:lnTo>
                    <a:pt x="1604" y="3"/>
                  </a:lnTo>
                  <a:lnTo>
                    <a:pt x="1714" y="10"/>
                  </a:lnTo>
                  <a:lnTo>
                    <a:pt x="1823" y="25"/>
                  </a:lnTo>
                  <a:lnTo>
                    <a:pt x="1928" y="43"/>
                  </a:lnTo>
                  <a:lnTo>
                    <a:pt x="2033" y="66"/>
                  </a:lnTo>
                  <a:lnTo>
                    <a:pt x="2135" y="93"/>
                  </a:lnTo>
                  <a:lnTo>
                    <a:pt x="2236" y="126"/>
                  </a:lnTo>
                  <a:lnTo>
                    <a:pt x="2332" y="161"/>
                  </a:lnTo>
                  <a:lnTo>
                    <a:pt x="2427" y="201"/>
                  </a:lnTo>
                  <a:lnTo>
                    <a:pt x="2519" y="245"/>
                  </a:lnTo>
                  <a:lnTo>
                    <a:pt x="2607" y="291"/>
                  </a:lnTo>
                  <a:lnTo>
                    <a:pt x="2692" y="341"/>
                  </a:lnTo>
                  <a:lnTo>
                    <a:pt x="2773" y="395"/>
                  </a:lnTo>
                  <a:lnTo>
                    <a:pt x="2851" y="450"/>
                  </a:lnTo>
                  <a:lnTo>
                    <a:pt x="2925" y="509"/>
                  </a:lnTo>
                  <a:lnTo>
                    <a:pt x="2995" y="570"/>
                  </a:lnTo>
                  <a:lnTo>
                    <a:pt x="3060" y="633"/>
                  </a:lnTo>
                  <a:lnTo>
                    <a:pt x="3120" y="699"/>
                  </a:lnTo>
                  <a:lnTo>
                    <a:pt x="3175" y="766"/>
                  </a:lnTo>
                  <a:lnTo>
                    <a:pt x="3227" y="835"/>
                  </a:lnTo>
                  <a:lnTo>
                    <a:pt x="3271" y="906"/>
                  </a:lnTo>
                  <a:lnTo>
                    <a:pt x="3311" y="976"/>
                  </a:lnTo>
                  <a:lnTo>
                    <a:pt x="3346" y="1049"/>
                  </a:lnTo>
                  <a:lnTo>
                    <a:pt x="3375" y="1122"/>
                  </a:lnTo>
                  <a:lnTo>
                    <a:pt x="3397" y="1196"/>
                  </a:lnTo>
                  <a:lnTo>
                    <a:pt x="3414" y="1272"/>
                  </a:lnTo>
                  <a:lnTo>
                    <a:pt x="3424" y="1346"/>
                  </a:lnTo>
                  <a:lnTo>
                    <a:pt x="3427" y="1421"/>
                  </a:lnTo>
                  <a:lnTo>
                    <a:pt x="3425" y="1494"/>
                  </a:lnTo>
                  <a:lnTo>
                    <a:pt x="3416" y="1566"/>
                  </a:lnTo>
                  <a:lnTo>
                    <a:pt x="3403" y="1634"/>
                  </a:lnTo>
                  <a:lnTo>
                    <a:pt x="3386" y="1701"/>
                  </a:lnTo>
                  <a:lnTo>
                    <a:pt x="3363" y="1765"/>
                  </a:lnTo>
                  <a:lnTo>
                    <a:pt x="3335" y="1827"/>
                  </a:lnTo>
                  <a:lnTo>
                    <a:pt x="3304" y="1886"/>
                  </a:lnTo>
                  <a:lnTo>
                    <a:pt x="3269" y="1942"/>
                  </a:lnTo>
                  <a:lnTo>
                    <a:pt x="3230" y="1996"/>
                  </a:lnTo>
                  <a:lnTo>
                    <a:pt x="3187" y="2046"/>
                  </a:lnTo>
                  <a:lnTo>
                    <a:pt x="3142" y="2094"/>
                  </a:lnTo>
                  <a:lnTo>
                    <a:pt x="3093" y="2138"/>
                  </a:lnTo>
                  <a:lnTo>
                    <a:pt x="3041" y="2180"/>
                  </a:lnTo>
                  <a:lnTo>
                    <a:pt x="2987" y="2219"/>
                  </a:lnTo>
                  <a:lnTo>
                    <a:pt x="2930" y="2254"/>
                  </a:lnTo>
                  <a:lnTo>
                    <a:pt x="2873" y="2285"/>
                  </a:lnTo>
                  <a:lnTo>
                    <a:pt x="2812" y="2314"/>
                  </a:lnTo>
                  <a:lnTo>
                    <a:pt x="2750" y="2339"/>
                  </a:lnTo>
                  <a:lnTo>
                    <a:pt x="2686" y="2361"/>
                  </a:lnTo>
                  <a:lnTo>
                    <a:pt x="2621" y="2378"/>
                  </a:lnTo>
                  <a:lnTo>
                    <a:pt x="2556" y="2392"/>
                  </a:lnTo>
                  <a:lnTo>
                    <a:pt x="2489" y="2402"/>
                  </a:lnTo>
                  <a:lnTo>
                    <a:pt x="2422" y="2408"/>
                  </a:lnTo>
                  <a:lnTo>
                    <a:pt x="2355" y="2411"/>
                  </a:lnTo>
                  <a:lnTo>
                    <a:pt x="2288" y="2410"/>
                  </a:lnTo>
                  <a:lnTo>
                    <a:pt x="2220" y="2403"/>
                  </a:lnTo>
                  <a:lnTo>
                    <a:pt x="2154" y="2393"/>
                  </a:lnTo>
                  <a:lnTo>
                    <a:pt x="2089" y="2379"/>
                  </a:lnTo>
                  <a:lnTo>
                    <a:pt x="2023" y="2361"/>
                  </a:lnTo>
                  <a:lnTo>
                    <a:pt x="1959" y="2338"/>
                  </a:lnTo>
                  <a:lnTo>
                    <a:pt x="1896" y="2310"/>
                  </a:lnTo>
                  <a:lnTo>
                    <a:pt x="1835" y="2278"/>
                  </a:lnTo>
                  <a:lnTo>
                    <a:pt x="1779" y="2244"/>
                  </a:lnTo>
                  <a:lnTo>
                    <a:pt x="1727" y="2210"/>
                  </a:lnTo>
                  <a:lnTo>
                    <a:pt x="1679" y="2178"/>
                  </a:lnTo>
                  <a:lnTo>
                    <a:pt x="1632" y="2145"/>
                  </a:lnTo>
                  <a:lnTo>
                    <a:pt x="1590" y="2113"/>
                  </a:lnTo>
                  <a:lnTo>
                    <a:pt x="1549" y="2082"/>
                  </a:lnTo>
                  <a:lnTo>
                    <a:pt x="1510" y="2051"/>
                  </a:lnTo>
                  <a:lnTo>
                    <a:pt x="1474" y="2022"/>
                  </a:lnTo>
                  <a:lnTo>
                    <a:pt x="1407" y="1964"/>
                  </a:lnTo>
                  <a:lnTo>
                    <a:pt x="1343" y="1910"/>
                  </a:lnTo>
                  <a:lnTo>
                    <a:pt x="1312" y="1884"/>
                  </a:lnTo>
                  <a:lnTo>
                    <a:pt x="1283" y="1859"/>
                  </a:lnTo>
                  <a:lnTo>
                    <a:pt x="1252" y="1835"/>
                  </a:lnTo>
                  <a:lnTo>
                    <a:pt x="1223" y="1811"/>
                  </a:lnTo>
                  <a:lnTo>
                    <a:pt x="1192" y="1789"/>
                  </a:lnTo>
                  <a:lnTo>
                    <a:pt x="1162" y="1767"/>
                  </a:lnTo>
                  <a:lnTo>
                    <a:pt x="1129" y="1746"/>
                  </a:lnTo>
                  <a:lnTo>
                    <a:pt x="1096" y="1727"/>
                  </a:lnTo>
                  <a:lnTo>
                    <a:pt x="1062" y="1708"/>
                  </a:lnTo>
                  <a:lnTo>
                    <a:pt x="1026" y="1690"/>
                  </a:lnTo>
                  <a:lnTo>
                    <a:pt x="989" y="1673"/>
                  </a:lnTo>
                  <a:lnTo>
                    <a:pt x="948" y="1658"/>
                  </a:lnTo>
                  <a:lnTo>
                    <a:pt x="906" y="1644"/>
                  </a:lnTo>
                  <a:lnTo>
                    <a:pt x="860" y="1630"/>
                  </a:lnTo>
                  <a:lnTo>
                    <a:pt x="812" y="1618"/>
                  </a:lnTo>
                  <a:lnTo>
                    <a:pt x="761" y="1607"/>
                  </a:lnTo>
                  <a:lnTo>
                    <a:pt x="707" y="1596"/>
                  </a:lnTo>
                  <a:lnTo>
                    <a:pt x="648" y="1587"/>
                  </a:lnTo>
                  <a:lnTo>
                    <a:pt x="585" y="1580"/>
                  </a:lnTo>
                  <a:lnTo>
                    <a:pt x="518" y="1574"/>
                  </a:lnTo>
                  <a:lnTo>
                    <a:pt x="452" y="1564"/>
                  </a:lnTo>
                  <a:lnTo>
                    <a:pt x="389" y="1549"/>
                  </a:lnTo>
                  <a:lnTo>
                    <a:pt x="330" y="1527"/>
                  </a:lnTo>
                  <a:lnTo>
                    <a:pt x="275" y="1500"/>
                  </a:lnTo>
                  <a:lnTo>
                    <a:pt x="226" y="1468"/>
                  </a:lnTo>
                  <a:lnTo>
                    <a:pt x="181" y="1431"/>
                  </a:lnTo>
                  <a:lnTo>
                    <a:pt x="140" y="1389"/>
                  </a:lnTo>
                  <a:lnTo>
                    <a:pt x="104" y="1343"/>
                  </a:lnTo>
                  <a:lnTo>
                    <a:pt x="74" y="1293"/>
                  </a:lnTo>
                  <a:lnTo>
                    <a:pt x="49" y="1241"/>
                  </a:lnTo>
                  <a:lnTo>
                    <a:pt x="28" y="1185"/>
                  </a:lnTo>
                  <a:lnTo>
                    <a:pt x="13" y="1127"/>
                  </a:lnTo>
                  <a:lnTo>
                    <a:pt x="3" y="1067"/>
                  </a:lnTo>
                  <a:lnTo>
                    <a:pt x="0" y="1005"/>
                  </a:lnTo>
                  <a:lnTo>
                    <a:pt x="2" y="942"/>
                  </a:lnTo>
                  <a:lnTo>
                    <a:pt x="10" y="877"/>
                  </a:lnTo>
                  <a:lnTo>
                    <a:pt x="23" y="812"/>
                  </a:lnTo>
                  <a:lnTo>
                    <a:pt x="43" y="748"/>
                  </a:lnTo>
                  <a:lnTo>
                    <a:pt x="70" y="682"/>
                  </a:lnTo>
                  <a:lnTo>
                    <a:pt x="102" y="619"/>
                  </a:lnTo>
                  <a:lnTo>
                    <a:pt x="141" y="556"/>
                  </a:lnTo>
                  <a:lnTo>
                    <a:pt x="187" y="494"/>
                  </a:lnTo>
                  <a:lnTo>
                    <a:pt x="239" y="434"/>
                  </a:lnTo>
                  <a:lnTo>
                    <a:pt x="299" y="376"/>
                  </a:lnTo>
                  <a:lnTo>
                    <a:pt x="366" y="322"/>
                  </a:lnTo>
                  <a:lnTo>
                    <a:pt x="439" y="270"/>
                  </a:lnTo>
                  <a:lnTo>
                    <a:pt x="520" y="222"/>
                  </a:lnTo>
                  <a:lnTo>
                    <a:pt x="609" y="176"/>
                  </a:lnTo>
                  <a:lnTo>
                    <a:pt x="704" y="136"/>
                  </a:lnTo>
                  <a:lnTo>
                    <a:pt x="808" y="100"/>
                  </a:lnTo>
                  <a:lnTo>
                    <a:pt x="920" y="68"/>
                  </a:lnTo>
                  <a:lnTo>
                    <a:pt x="1039" y="43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6" name="Freeform 422">
              <a:extLst>
                <a:ext uri="{FF2B5EF4-FFF2-40B4-BE49-F238E27FC236}">
                  <a16:creationId xmlns:a16="http://schemas.microsoft.com/office/drawing/2014/main" id="{EFD58004-6D4F-4347-927C-0B336589F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5" y="2423"/>
              <a:ext cx="287" cy="203"/>
            </a:xfrm>
            <a:custGeom>
              <a:avLst/>
              <a:gdLst>
                <a:gd name="T0" fmla="*/ 1495 w 3453"/>
                <a:gd name="T1" fmla="*/ 26 h 2438"/>
                <a:gd name="T2" fmla="*/ 1495 w 3453"/>
                <a:gd name="T3" fmla="*/ 0 h 2438"/>
                <a:gd name="T4" fmla="*/ 1938 w 3453"/>
                <a:gd name="T5" fmla="*/ 43 h 2438"/>
                <a:gd name="T6" fmla="*/ 2348 w 3453"/>
                <a:gd name="T7" fmla="*/ 163 h 2438"/>
                <a:gd name="T8" fmla="*/ 2714 w 3453"/>
                <a:gd name="T9" fmla="*/ 346 h 2438"/>
                <a:gd name="T10" fmla="*/ 2525 w 3453"/>
                <a:gd name="T11" fmla="*/ 269 h 2438"/>
                <a:gd name="T12" fmla="*/ 2141 w 3453"/>
                <a:gd name="T13" fmla="*/ 118 h 2438"/>
                <a:gd name="T14" fmla="*/ 1717 w 3453"/>
                <a:gd name="T15" fmla="*/ 36 h 2438"/>
                <a:gd name="T16" fmla="*/ 2875 w 3453"/>
                <a:gd name="T17" fmla="*/ 457 h 2438"/>
                <a:gd name="T18" fmla="*/ 3147 w 3453"/>
                <a:gd name="T19" fmla="*/ 709 h 2438"/>
                <a:gd name="T20" fmla="*/ 3340 w 3453"/>
                <a:gd name="T21" fmla="*/ 994 h 2438"/>
                <a:gd name="T22" fmla="*/ 3410 w 3453"/>
                <a:gd name="T23" fmla="*/ 1268 h 2438"/>
                <a:gd name="T24" fmla="*/ 3302 w 3453"/>
                <a:gd name="T25" fmla="*/ 975 h 2438"/>
                <a:gd name="T26" fmla="*/ 3103 w 3453"/>
                <a:gd name="T27" fmla="*/ 699 h 2438"/>
                <a:gd name="T28" fmla="*/ 2828 w 3453"/>
                <a:gd name="T29" fmla="*/ 454 h 2438"/>
                <a:gd name="T30" fmla="*/ 3452 w 3453"/>
                <a:gd name="T31" fmla="*/ 1392 h 2438"/>
                <a:gd name="T32" fmla="*/ 3415 w 3453"/>
                <a:gd name="T33" fmla="*/ 1289 h 2438"/>
                <a:gd name="T34" fmla="*/ 3428 w 3453"/>
                <a:gd name="T35" fmla="*/ 1654 h 2438"/>
                <a:gd name="T36" fmla="*/ 3308 w 3453"/>
                <a:gd name="T37" fmla="*/ 1890 h 2438"/>
                <a:gd name="T38" fmla="*/ 3409 w 3453"/>
                <a:gd name="T39" fmla="*/ 1619 h 2438"/>
                <a:gd name="T40" fmla="*/ 3292 w 3453"/>
                <a:gd name="T41" fmla="*/ 1964 h 2438"/>
                <a:gd name="T42" fmla="*/ 3042 w 3453"/>
                <a:gd name="T43" fmla="*/ 2219 h 2438"/>
                <a:gd name="T44" fmla="*/ 3055 w 3453"/>
                <a:gd name="T45" fmla="*/ 2177 h 2438"/>
                <a:gd name="T46" fmla="*/ 3290 w 3453"/>
                <a:gd name="T47" fmla="*/ 1920 h 2438"/>
                <a:gd name="T48" fmla="*/ 2685 w 3453"/>
                <a:gd name="T49" fmla="*/ 2392 h 2438"/>
                <a:gd name="T50" fmla="*/ 2362 w 3453"/>
                <a:gd name="T51" fmla="*/ 2413 h 2438"/>
                <a:gd name="T52" fmla="*/ 2712 w 3453"/>
                <a:gd name="T53" fmla="*/ 2357 h 2438"/>
                <a:gd name="T54" fmla="*/ 2294 w 3453"/>
                <a:gd name="T55" fmla="*/ 2436 h 2438"/>
                <a:gd name="T56" fmla="*/ 1965 w 3453"/>
                <a:gd name="T57" fmla="*/ 2363 h 2438"/>
                <a:gd name="T58" fmla="*/ 2007 w 3453"/>
                <a:gd name="T59" fmla="*/ 2352 h 2438"/>
                <a:gd name="T60" fmla="*/ 2329 w 3453"/>
                <a:gd name="T61" fmla="*/ 2412 h 2438"/>
                <a:gd name="T62" fmla="*/ 1765 w 3453"/>
                <a:gd name="T63" fmla="*/ 2256 h 2438"/>
                <a:gd name="T64" fmla="*/ 1437 w 3453"/>
                <a:gd name="T65" fmla="*/ 1977 h 2438"/>
                <a:gd name="T66" fmla="*/ 1841 w 3453"/>
                <a:gd name="T67" fmla="*/ 2303 h 2438"/>
                <a:gd name="T68" fmla="*/ 1073 w 3453"/>
                <a:gd name="T69" fmla="*/ 1735 h 2438"/>
                <a:gd name="T70" fmla="*/ 800 w 3453"/>
                <a:gd name="T71" fmla="*/ 1639 h 2438"/>
                <a:gd name="T72" fmla="*/ 619 w 3453"/>
                <a:gd name="T73" fmla="*/ 1584 h 2438"/>
                <a:gd name="T74" fmla="*/ 959 w 3453"/>
                <a:gd name="T75" fmla="*/ 1658 h 2438"/>
                <a:gd name="T76" fmla="*/ 1234 w 3453"/>
                <a:gd name="T77" fmla="*/ 1807 h 2438"/>
                <a:gd name="T78" fmla="*/ 455 w 3453"/>
                <a:gd name="T79" fmla="*/ 1589 h 2438"/>
                <a:gd name="T80" fmla="*/ 208 w 3453"/>
                <a:gd name="T81" fmla="*/ 1474 h 2438"/>
                <a:gd name="T82" fmla="*/ 158 w 3453"/>
                <a:gd name="T83" fmla="*/ 1389 h 2438"/>
                <a:gd name="T84" fmla="*/ 427 w 3453"/>
                <a:gd name="T85" fmla="*/ 1557 h 2438"/>
                <a:gd name="T86" fmla="*/ 38 w 3453"/>
                <a:gd name="T87" fmla="*/ 1231 h 2438"/>
                <a:gd name="T88" fmla="*/ 0 w 3453"/>
                <a:gd name="T89" fmla="*/ 1022 h 2438"/>
                <a:gd name="T90" fmla="*/ 44 w 3453"/>
                <a:gd name="T91" fmla="*/ 1165 h 2438"/>
                <a:gd name="T92" fmla="*/ 0 w 3453"/>
                <a:gd name="T93" fmla="*/ 999 h 2438"/>
                <a:gd name="T94" fmla="*/ 39 w 3453"/>
                <a:gd name="T95" fmla="*/ 774 h 2438"/>
                <a:gd name="T96" fmla="*/ 88 w 3453"/>
                <a:gd name="T97" fmla="*/ 715 h 2438"/>
                <a:gd name="T98" fmla="*/ 29 w 3453"/>
                <a:gd name="T99" fmla="*/ 935 h 2438"/>
                <a:gd name="T100" fmla="*/ 176 w 3453"/>
                <a:gd name="T101" fmla="*/ 518 h 2438"/>
                <a:gd name="T102" fmla="*/ 408 w 3453"/>
                <a:gd name="T103" fmla="*/ 298 h 2438"/>
                <a:gd name="T104" fmla="*/ 747 w 3453"/>
                <a:gd name="T105" fmla="*/ 126 h 2438"/>
                <a:gd name="T106" fmla="*/ 964 w 3453"/>
                <a:gd name="T107" fmla="*/ 89 h 2438"/>
                <a:gd name="T108" fmla="*/ 577 w 3453"/>
                <a:gd name="T109" fmla="*/ 226 h 2438"/>
                <a:gd name="T110" fmla="*/ 298 w 3453"/>
                <a:gd name="T111" fmla="*/ 421 h 2438"/>
                <a:gd name="T112" fmla="*/ 120 w 3453"/>
                <a:gd name="T113" fmla="*/ 651 h 2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53" h="2438">
                  <a:moveTo>
                    <a:pt x="1050" y="44"/>
                  </a:moveTo>
                  <a:lnTo>
                    <a:pt x="1106" y="34"/>
                  </a:lnTo>
                  <a:lnTo>
                    <a:pt x="1162" y="24"/>
                  </a:lnTo>
                  <a:lnTo>
                    <a:pt x="1218" y="17"/>
                  </a:lnTo>
                  <a:lnTo>
                    <a:pt x="1274" y="11"/>
                  </a:lnTo>
                  <a:lnTo>
                    <a:pt x="1329" y="6"/>
                  </a:lnTo>
                  <a:lnTo>
                    <a:pt x="1385" y="3"/>
                  </a:lnTo>
                  <a:lnTo>
                    <a:pt x="1440" y="0"/>
                  </a:lnTo>
                  <a:lnTo>
                    <a:pt x="1495" y="0"/>
                  </a:lnTo>
                  <a:lnTo>
                    <a:pt x="1495" y="26"/>
                  </a:lnTo>
                  <a:lnTo>
                    <a:pt x="1440" y="27"/>
                  </a:lnTo>
                  <a:lnTo>
                    <a:pt x="1386" y="29"/>
                  </a:lnTo>
                  <a:lnTo>
                    <a:pt x="1332" y="32"/>
                  </a:lnTo>
                  <a:lnTo>
                    <a:pt x="1276" y="36"/>
                  </a:lnTo>
                  <a:lnTo>
                    <a:pt x="1221" y="43"/>
                  </a:lnTo>
                  <a:lnTo>
                    <a:pt x="1166" y="49"/>
                  </a:lnTo>
                  <a:lnTo>
                    <a:pt x="1111" y="59"/>
                  </a:lnTo>
                  <a:lnTo>
                    <a:pt x="1054" y="69"/>
                  </a:lnTo>
                  <a:lnTo>
                    <a:pt x="1050" y="44"/>
                  </a:lnTo>
                  <a:close/>
                  <a:moveTo>
                    <a:pt x="1495" y="0"/>
                  </a:moveTo>
                  <a:lnTo>
                    <a:pt x="1541" y="0"/>
                  </a:lnTo>
                  <a:lnTo>
                    <a:pt x="1585" y="2"/>
                  </a:lnTo>
                  <a:lnTo>
                    <a:pt x="1630" y="5"/>
                  </a:lnTo>
                  <a:lnTo>
                    <a:pt x="1675" y="7"/>
                  </a:lnTo>
                  <a:lnTo>
                    <a:pt x="1719" y="11"/>
                  </a:lnTo>
                  <a:lnTo>
                    <a:pt x="1764" y="16"/>
                  </a:lnTo>
                  <a:lnTo>
                    <a:pt x="1807" y="21"/>
                  </a:lnTo>
                  <a:lnTo>
                    <a:pt x="1851" y="28"/>
                  </a:lnTo>
                  <a:lnTo>
                    <a:pt x="1895" y="35"/>
                  </a:lnTo>
                  <a:lnTo>
                    <a:pt x="1938" y="43"/>
                  </a:lnTo>
                  <a:lnTo>
                    <a:pt x="1981" y="52"/>
                  </a:lnTo>
                  <a:lnTo>
                    <a:pt x="2023" y="61"/>
                  </a:lnTo>
                  <a:lnTo>
                    <a:pt x="2064" y="71"/>
                  </a:lnTo>
                  <a:lnTo>
                    <a:pt x="2107" y="82"/>
                  </a:lnTo>
                  <a:lnTo>
                    <a:pt x="2147" y="94"/>
                  </a:lnTo>
                  <a:lnTo>
                    <a:pt x="2189" y="106"/>
                  </a:lnTo>
                  <a:lnTo>
                    <a:pt x="2229" y="119"/>
                  </a:lnTo>
                  <a:lnTo>
                    <a:pt x="2269" y="133"/>
                  </a:lnTo>
                  <a:lnTo>
                    <a:pt x="2308" y="147"/>
                  </a:lnTo>
                  <a:lnTo>
                    <a:pt x="2348" y="163"/>
                  </a:lnTo>
                  <a:lnTo>
                    <a:pt x="2387" y="178"/>
                  </a:lnTo>
                  <a:lnTo>
                    <a:pt x="2425" y="194"/>
                  </a:lnTo>
                  <a:lnTo>
                    <a:pt x="2463" y="212"/>
                  </a:lnTo>
                  <a:lnTo>
                    <a:pt x="2500" y="229"/>
                  </a:lnTo>
                  <a:lnTo>
                    <a:pt x="2537" y="247"/>
                  </a:lnTo>
                  <a:lnTo>
                    <a:pt x="2573" y="265"/>
                  </a:lnTo>
                  <a:lnTo>
                    <a:pt x="2609" y="285"/>
                  </a:lnTo>
                  <a:lnTo>
                    <a:pt x="2644" y="304"/>
                  </a:lnTo>
                  <a:lnTo>
                    <a:pt x="2679" y="325"/>
                  </a:lnTo>
                  <a:lnTo>
                    <a:pt x="2714" y="346"/>
                  </a:lnTo>
                  <a:lnTo>
                    <a:pt x="2746" y="366"/>
                  </a:lnTo>
                  <a:lnTo>
                    <a:pt x="2779" y="388"/>
                  </a:lnTo>
                  <a:lnTo>
                    <a:pt x="2765" y="409"/>
                  </a:lnTo>
                  <a:lnTo>
                    <a:pt x="2733" y="388"/>
                  </a:lnTo>
                  <a:lnTo>
                    <a:pt x="2699" y="366"/>
                  </a:lnTo>
                  <a:lnTo>
                    <a:pt x="2666" y="347"/>
                  </a:lnTo>
                  <a:lnTo>
                    <a:pt x="2632" y="326"/>
                  </a:lnTo>
                  <a:lnTo>
                    <a:pt x="2597" y="306"/>
                  </a:lnTo>
                  <a:lnTo>
                    <a:pt x="2561" y="288"/>
                  </a:lnTo>
                  <a:lnTo>
                    <a:pt x="2525" y="269"/>
                  </a:lnTo>
                  <a:lnTo>
                    <a:pt x="2489" y="252"/>
                  </a:lnTo>
                  <a:lnTo>
                    <a:pt x="2452" y="235"/>
                  </a:lnTo>
                  <a:lnTo>
                    <a:pt x="2415" y="217"/>
                  </a:lnTo>
                  <a:lnTo>
                    <a:pt x="2377" y="202"/>
                  </a:lnTo>
                  <a:lnTo>
                    <a:pt x="2339" y="186"/>
                  </a:lnTo>
                  <a:lnTo>
                    <a:pt x="2300" y="171"/>
                  </a:lnTo>
                  <a:lnTo>
                    <a:pt x="2261" y="157"/>
                  </a:lnTo>
                  <a:lnTo>
                    <a:pt x="2221" y="143"/>
                  </a:lnTo>
                  <a:lnTo>
                    <a:pt x="2181" y="130"/>
                  </a:lnTo>
                  <a:lnTo>
                    <a:pt x="2141" y="118"/>
                  </a:lnTo>
                  <a:lnTo>
                    <a:pt x="2099" y="107"/>
                  </a:lnTo>
                  <a:lnTo>
                    <a:pt x="2059" y="96"/>
                  </a:lnTo>
                  <a:lnTo>
                    <a:pt x="2017" y="86"/>
                  </a:lnTo>
                  <a:lnTo>
                    <a:pt x="1975" y="77"/>
                  </a:lnTo>
                  <a:lnTo>
                    <a:pt x="1933" y="68"/>
                  </a:lnTo>
                  <a:lnTo>
                    <a:pt x="1890" y="60"/>
                  </a:lnTo>
                  <a:lnTo>
                    <a:pt x="1848" y="53"/>
                  </a:lnTo>
                  <a:lnTo>
                    <a:pt x="1804" y="47"/>
                  </a:lnTo>
                  <a:lnTo>
                    <a:pt x="1761" y="41"/>
                  </a:lnTo>
                  <a:lnTo>
                    <a:pt x="1717" y="36"/>
                  </a:lnTo>
                  <a:lnTo>
                    <a:pt x="1674" y="33"/>
                  </a:lnTo>
                  <a:lnTo>
                    <a:pt x="1629" y="30"/>
                  </a:lnTo>
                  <a:lnTo>
                    <a:pt x="1584" y="28"/>
                  </a:lnTo>
                  <a:lnTo>
                    <a:pt x="1540" y="27"/>
                  </a:lnTo>
                  <a:lnTo>
                    <a:pt x="1495" y="26"/>
                  </a:lnTo>
                  <a:lnTo>
                    <a:pt x="1495" y="0"/>
                  </a:lnTo>
                  <a:close/>
                  <a:moveTo>
                    <a:pt x="2779" y="388"/>
                  </a:moveTo>
                  <a:lnTo>
                    <a:pt x="2812" y="410"/>
                  </a:lnTo>
                  <a:lnTo>
                    <a:pt x="2843" y="433"/>
                  </a:lnTo>
                  <a:lnTo>
                    <a:pt x="2875" y="457"/>
                  </a:lnTo>
                  <a:lnTo>
                    <a:pt x="2905" y="480"/>
                  </a:lnTo>
                  <a:lnTo>
                    <a:pt x="2935" y="504"/>
                  </a:lnTo>
                  <a:lnTo>
                    <a:pt x="2964" y="529"/>
                  </a:lnTo>
                  <a:lnTo>
                    <a:pt x="2992" y="554"/>
                  </a:lnTo>
                  <a:lnTo>
                    <a:pt x="3020" y="579"/>
                  </a:lnTo>
                  <a:lnTo>
                    <a:pt x="3047" y="604"/>
                  </a:lnTo>
                  <a:lnTo>
                    <a:pt x="3073" y="630"/>
                  </a:lnTo>
                  <a:lnTo>
                    <a:pt x="3098" y="656"/>
                  </a:lnTo>
                  <a:lnTo>
                    <a:pt x="3123" y="683"/>
                  </a:lnTo>
                  <a:lnTo>
                    <a:pt x="3147" y="709"/>
                  </a:lnTo>
                  <a:lnTo>
                    <a:pt x="3170" y="737"/>
                  </a:lnTo>
                  <a:lnTo>
                    <a:pt x="3193" y="765"/>
                  </a:lnTo>
                  <a:lnTo>
                    <a:pt x="3213" y="792"/>
                  </a:lnTo>
                  <a:lnTo>
                    <a:pt x="3234" y="821"/>
                  </a:lnTo>
                  <a:lnTo>
                    <a:pt x="3254" y="849"/>
                  </a:lnTo>
                  <a:lnTo>
                    <a:pt x="3273" y="877"/>
                  </a:lnTo>
                  <a:lnTo>
                    <a:pt x="3291" y="905"/>
                  </a:lnTo>
                  <a:lnTo>
                    <a:pt x="3308" y="935"/>
                  </a:lnTo>
                  <a:lnTo>
                    <a:pt x="3324" y="964"/>
                  </a:lnTo>
                  <a:lnTo>
                    <a:pt x="3340" y="994"/>
                  </a:lnTo>
                  <a:lnTo>
                    <a:pt x="3355" y="1023"/>
                  </a:lnTo>
                  <a:lnTo>
                    <a:pt x="3368" y="1052"/>
                  </a:lnTo>
                  <a:lnTo>
                    <a:pt x="3381" y="1082"/>
                  </a:lnTo>
                  <a:lnTo>
                    <a:pt x="3392" y="1112"/>
                  </a:lnTo>
                  <a:lnTo>
                    <a:pt x="3403" y="1142"/>
                  </a:lnTo>
                  <a:lnTo>
                    <a:pt x="3413" y="1172"/>
                  </a:lnTo>
                  <a:lnTo>
                    <a:pt x="3421" y="1203"/>
                  </a:lnTo>
                  <a:lnTo>
                    <a:pt x="3429" y="1233"/>
                  </a:lnTo>
                  <a:lnTo>
                    <a:pt x="3436" y="1264"/>
                  </a:lnTo>
                  <a:lnTo>
                    <a:pt x="3410" y="1268"/>
                  </a:lnTo>
                  <a:lnTo>
                    <a:pt x="3404" y="1239"/>
                  </a:lnTo>
                  <a:lnTo>
                    <a:pt x="3396" y="1209"/>
                  </a:lnTo>
                  <a:lnTo>
                    <a:pt x="3388" y="1179"/>
                  </a:lnTo>
                  <a:lnTo>
                    <a:pt x="3379" y="1149"/>
                  </a:lnTo>
                  <a:lnTo>
                    <a:pt x="3368" y="1120"/>
                  </a:lnTo>
                  <a:lnTo>
                    <a:pt x="3357" y="1091"/>
                  </a:lnTo>
                  <a:lnTo>
                    <a:pt x="3344" y="1061"/>
                  </a:lnTo>
                  <a:lnTo>
                    <a:pt x="3331" y="1033"/>
                  </a:lnTo>
                  <a:lnTo>
                    <a:pt x="3317" y="1003"/>
                  </a:lnTo>
                  <a:lnTo>
                    <a:pt x="3302" y="975"/>
                  </a:lnTo>
                  <a:lnTo>
                    <a:pt x="3285" y="946"/>
                  </a:lnTo>
                  <a:lnTo>
                    <a:pt x="3269" y="917"/>
                  </a:lnTo>
                  <a:lnTo>
                    <a:pt x="3251" y="889"/>
                  </a:lnTo>
                  <a:lnTo>
                    <a:pt x="3232" y="862"/>
                  </a:lnTo>
                  <a:lnTo>
                    <a:pt x="3213" y="834"/>
                  </a:lnTo>
                  <a:lnTo>
                    <a:pt x="3193" y="806"/>
                  </a:lnTo>
                  <a:lnTo>
                    <a:pt x="3172" y="779"/>
                  </a:lnTo>
                  <a:lnTo>
                    <a:pt x="3149" y="752"/>
                  </a:lnTo>
                  <a:lnTo>
                    <a:pt x="3126" y="726"/>
                  </a:lnTo>
                  <a:lnTo>
                    <a:pt x="3103" y="699"/>
                  </a:lnTo>
                  <a:lnTo>
                    <a:pt x="3079" y="672"/>
                  </a:lnTo>
                  <a:lnTo>
                    <a:pt x="3054" y="647"/>
                  </a:lnTo>
                  <a:lnTo>
                    <a:pt x="3028" y="621"/>
                  </a:lnTo>
                  <a:lnTo>
                    <a:pt x="3002" y="596"/>
                  </a:lnTo>
                  <a:lnTo>
                    <a:pt x="2975" y="571"/>
                  </a:lnTo>
                  <a:lnTo>
                    <a:pt x="2947" y="547"/>
                  </a:lnTo>
                  <a:lnTo>
                    <a:pt x="2918" y="523"/>
                  </a:lnTo>
                  <a:lnTo>
                    <a:pt x="2889" y="499"/>
                  </a:lnTo>
                  <a:lnTo>
                    <a:pt x="2858" y="476"/>
                  </a:lnTo>
                  <a:lnTo>
                    <a:pt x="2828" y="454"/>
                  </a:lnTo>
                  <a:lnTo>
                    <a:pt x="2797" y="431"/>
                  </a:lnTo>
                  <a:lnTo>
                    <a:pt x="2765" y="409"/>
                  </a:lnTo>
                  <a:lnTo>
                    <a:pt x="2779" y="388"/>
                  </a:lnTo>
                  <a:close/>
                  <a:moveTo>
                    <a:pt x="3436" y="1264"/>
                  </a:moveTo>
                  <a:lnTo>
                    <a:pt x="3440" y="1284"/>
                  </a:lnTo>
                  <a:lnTo>
                    <a:pt x="3443" y="1306"/>
                  </a:lnTo>
                  <a:lnTo>
                    <a:pt x="3446" y="1328"/>
                  </a:lnTo>
                  <a:lnTo>
                    <a:pt x="3449" y="1349"/>
                  </a:lnTo>
                  <a:lnTo>
                    <a:pt x="3451" y="1370"/>
                  </a:lnTo>
                  <a:lnTo>
                    <a:pt x="3452" y="1392"/>
                  </a:lnTo>
                  <a:lnTo>
                    <a:pt x="3453" y="1413"/>
                  </a:lnTo>
                  <a:lnTo>
                    <a:pt x="3453" y="1435"/>
                  </a:lnTo>
                  <a:lnTo>
                    <a:pt x="3428" y="1435"/>
                  </a:lnTo>
                  <a:lnTo>
                    <a:pt x="3427" y="1414"/>
                  </a:lnTo>
                  <a:lnTo>
                    <a:pt x="3427" y="1393"/>
                  </a:lnTo>
                  <a:lnTo>
                    <a:pt x="3425" y="1373"/>
                  </a:lnTo>
                  <a:lnTo>
                    <a:pt x="3424" y="1352"/>
                  </a:lnTo>
                  <a:lnTo>
                    <a:pt x="3420" y="1330"/>
                  </a:lnTo>
                  <a:lnTo>
                    <a:pt x="3418" y="1309"/>
                  </a:lnTo>
                  <a:lnTo>
                    <a:pt x="3415" y="1289"/>
                  </a:lnTo>
                  <a:lnTo>
                    <a:pt x="3410" y="1268"/>
                  </a:lnTo>
                  <a:lnTo>
                    <a:pt x="3436" y="1264"/>
                  </a:lnTo>
                  <a:close/>
                  <a:moveTo>
                    <a:pt x="3453" y="1435"/>
                  </a:moveTo>
                  <a:lnTo>
                    <a:pt x="3452" y="1467"/>
                  </a:lnTo>
                  <a:lnTo>
                    <a:pt x="3451" y="1499"/>
                  </a:lnTo>
                  <a:lnTo>
                    <a:pt x="3449" y="1532"/>
                  </a:lnTo>
                  <a:lnTo>
                    <a:pt x="3444" y="1562"/>
                  </a:lnTo>
                  <a:lnTo>
                    <a:pt x="3440" y="1594"/>
                  </a:lnTo>
                  <a:lnTo>
                    <a:pt x="3434" y="1624"/>
                  </a:lnTo>
                  <a:lnTo>
                    <a:pt x="3428" y="1654"/>
                  </a:lnTo>
                  <a:lnTo>
                    <a:pt x="3420" y="1683"/>
                  </a:lnTo>
                  <a:lnTo>
                    <a:pt x="3413" y="1712"/>
                  </a:lnTo>
                  <a:lnTo>
                    <a:pt x="3403" y="1741"/>
                  </a:lnTo>
                  <a:lnTo>
                    <a:pt x="3393" y="1769"/>
                  </a:lnTo>
                  <a:lnTo>
                    <a:pt x="3382" y="1796"/>
                  </a:lnTo>
                  <a:lnTo>
                    <a:pt x="3370" y="1824"/>
                  </a:lnTo>
                  <a:lnTo>
                    <a:pt x="3357" y="1851"/>
                  </a:lnTo>
                  <a:lnTo>
                    <a:pt x="3344" y="1877"/>
                  </a:lnTo>
                  <a:lnTo>
                    <a:pt x="3330" y="1902"/>
                  </a:lnTo>
                  <a:lnTo>
                    <a:pt x="3308" y="1890"/>
                  </a:lnTo>
                  <a:lnTo>
                    <a:pt x="3322" y="1865"/>
                  </a:lnTo>
                  <a:lnTo>
                    <a:pt x="3335" y="1840"/>
                  </a:lnTo>
                  <a:lnTo>
                    <a:pt x="3347" y="1814"/>
                  </a:lnTo>
                  <a:lnTo>
                    <a:pt x="3358" y="1786"/>
                  </a:lnTo>
                  <a:lnTo>
                    <a:pt x="3369" y="1760"/>
                  </a:lnTo>
                  <a:lnTo>
                    <a:pt x="3379" y="1733"/>
                  </a:lnTo>
                  <a:lnTo>
                    <a:pt x="3388" y="1705"/>
                  </a:lnTo>
                  <a:lnTo>
                    <a:pt x="3396" y="1676"/>
                  </a:lnTo>
                  <a:lnTo>
                    <a:pt x="3403" y="1648"/>
                  </a:lnTo>
                  <a:lnTo>
                    <a:pt x="3409" y="1619"/>
                  </a:lnTo>
                  <a:lnTo>
                    <a:pt x="3415" y="1589"/>
                  </a:lnTo>
                  <a:lnTo>
                    <a:pt x="3419" y="1559"/>
                  </a:lnTo>
                  <a:lnTo>
                    <a:pt x="3422" y="1528"/>
                  </a:lnTo>
                  <a:lnTo>
                    <a:pt x="3426" y="1498"/>
                  </a:lnTo>
                  <a:lnTo>
                    <a:pt x="3427" y="1466"/>
                  </a:lnTo>
                  <a:lnTo>
                    <a:pt x="3428" y="1435"/>
                  </a:lnTo>
                  <a:lnTo>
                    <a:pt x="3453" y="1435"/>
                  </a:lnTo>
                  <a:close/>
                  <a:moveTo>
                    <a:pt x="3330" y="1902"/>
                  </a:moveTo>
                  <a:lnTo>
                    <a:pt x="3311" y="1934"/>
                  </a:lnTo>
                  <a:lnTo>
                    <a:pt x="3292" y="1964"/>
                  </a:lnTo>
                  <a:lnTo>
                    <a:pt x="3271" y="1993"/>
                  </a:lnTo>
                  <a:lnTo>
                    <a:pt x="3249" y="2022"/>
                  </a:lnTo>
                  <a:lnTo>
                    <a:pt x="3226" y="2049"/>
                  </a:lnTo>
                  <a:lnTo>
                    <a:pt x="3204" y="2076"/>
                  </a:lnTo>
                  <a:lnTo>
                    <a:pt x="3179" y="2102"/>
                  </a:lnTo>
                  <a:lnTo>
                    <a:pt x="3152" y="2127"/>
                  </a:lnTo>
                  <a:lnTo>
                    <a:pt x="3126" y="2151"/>
                  </a:lnTo>
                  <a:lnTo>
                    <a:pt x="3099" y="2175"/>
                  </a:lnTo>
                  <a:lnTo>
                    <a:pt x="3071" y="2197"/>
                  </a:lnTo>
                  <a:lnTo>
                    <a:pt x="3042" y="2219"/>
                  </a:lnTo>
                  <a:lnTo>
                    <a:pt x="3013" y="2240"/>
                  </a:lnTo>
                  <a:lnTo>
                    <a:pt x="2983" y="2259"/>
                  </a:lnTo>
                  <a:lnTo>
                    <a:pt x="2952" y="2278"/>
                  </a:lnTo>
                  <a:lnTo>
                    <a:pt x="2920" y="2296"/>
                  </a:lnTo>
                  <a:lnTo>
                    <a:pt x="2908" y="2273"/>
                  </a:lnTo>
                  <a:lnTo>
                    <a:pt x="2939" y="2256"/>
                  </a:lnTo>
                  <a:lnTo>
                    <a:pt x="2968" y="2237"/>
                  </a:lnTo>
                  <a:lnTo>
                    <a:pt x="2999" y="2219"/>
                  </a:lnTo>
                  <a:lnTo>
                    <a:pt x="3027" y="2198"/>
                  </a:lnTo>
                  <a:lnTo>
                    <a:pt x="3055" y="2177"/>
                  </a:lnTo>
                  <a:lnTo>
                    <a:pt x="3083" y="2156"/>
                  </a:lnTo>
                  <a:lnTo>
                    <a:pt x="3109" y="2133"/>
                  </a:lnTo>
                  <a:lnTo>
                    <a:pt x="3135" y="2109"/>
                  </a:lnTo>
                  <a:lnTo>
                    <a:pt x="3160" y="2085"/>
                  </a:lnTo>
                  <a:lnTo>
                    <a:pt x="3184" y="2059"/>
                  </a:lnTo>
                  <a:lnTo>
                    <a:pt x="3207" y="2033"/>
                  </a:lnTo>
                  <a:lnTo>
                    <a:pt x="3230" y="2005"/>
                  </a:lnTo>
                  <a:lnTo>
                    <a:pt x="3250" y="1978"/>
                  </a:lnTo>
                  <a:lnTo>
                    <a:pt x="3271" y="1950"/>
                  </a:lnTo>
                  <a:lnTo>
                    <a:pt x="3290" y="1920"/>
                  </a:lnTo>
                  <a:lnTo>
                    <a:pt x="3308" y="1890"/>
                  </a:lnTo>
                  <a:lnTo>
                    <a:pt x="3330" y="1902"/>
                  </a:lnTo>
                  <a:close/>
                  <a:moveTo>
                    <a:pt x="2920" y="2296"/>
                  </a:moveTo>
                  <a:lnTo>
                    <a:pt x="2888" y="2312"/>
                  </a:lnTo>
                  <a:lnTo>
                    <a:pt x="2855" y="2328"/>
                  </a:lnTo>
                  <a:lnTo>
                    <a:pt x="2822" y="2343"/>
                  </a:lnTo>
                  <a:lnTo>
                    <a:pt x="2789" y="2357"/>
                  </a:lnTo>
                  <a:lnTo>
                    <a:pt x="2755" y="2369"/>
                  </a:lnTo>
                  <a:lnTo>
                    <a:pt x="2720" y="2381"/>
                  </a:lnTo>
                  <a:lnTo>
                    <a:pt x="2685" y="2392"/>
                  </a:lnTo>
                  <a:lnTo>
                    <a:pt x="2650" y="2401"/>
                  </a:lnTo>
                  <a:lnTo>
                    <a:pt x="2616" y="2409"/>
                  </a:lnTo>
                  <a:lnTo>
                    <a:pt x="2580" y="2417"/>
                  </a:lnTo>
                  <a:lnTo>
                    <a:pt x="2544" y="2424"/>
                  </a:lnTo>
                  <a:lnTo>
                    <a:pt x="2508" y="2428"/>
                  </a:lnTo>
                  <a:lnTo>
                    <a:pt x="2471" y="2432"/>
                  </a:lnTo>
                  <a:lnTo>
                    <a:pt x="2435" y="2436"/>
                  </a:lnTo>
                  <a:lnTo>
                    <a:pt x="2399" y="2437"/>
                  </a:lnTo>
                  <a:lnTo>
                    <a:pt x="2362" y="2438"/>
                  </a:lnTo>
                  <a:lnTo>
                    <a:pt x="2362" y="2413"/>
                  </a:lnTo>
                  <a:lnTo>
                    <a:pt x="2398" y="2412"/>
                  </a:lnTo>
                  <a:lnTo>
                    <a:pt x="2434" y="2411"/>
                  </a:lnTo>
                  <a:lnTo>
                    <a:pt x="2468" y="2407"/>
                  </a:lnTo>
                  <a:lnTo>
                    <a:pt x="2504" y="2403"/>
                  </a:lnTo>
                  <a:lnTo>
                    <a:pt x="2539" y="2399"/>
                  </a:lnTo>
                  <a:lnTo>
                    <a:pt x="2574" y="2392"/>
                  </a:lnTo>
                  <a:lnTo>
                    <a:pt x="2609" y="2384"/>
                  </a:lnTo>
                  <a:lnTo>
                    <a:pt x="2644" y="2377"/>
                  </a:lnTo>
                  <a:lnTo>
                    <a:pt x="2679" y="2367"/>
                  </a:lnTo>
                  <a:lnTo>
                    <a:pt x="2712" y="2357"/>
                  </a:lnTo>
                  <a:lnTo>
                    <a:pt x="2746" y="2345"/>
                  </a:lnTo>
                  <a:lnTo>
                    <a:pt x="2780" y="2333"/>
                  </a:lnTo>
                  <a:lnTo>
                    <a:pt x="2813" y="2320"/>
                  </a:lnTo>
                  <a:lnTo>
                    <a:pt x="2844" y="2305"/>
                  </a:lnTo>
                  <a:lnTo>
                    <a:pt x="2877" y="2290"/>
                  </a:lnTo>
                  <a:lnTo>
                    <a:pt x="2908" y="2273"/>
                  </a:lnTo>
                  <a:lnTo>
                    <a:pt x="2920" y="2296"/>
                  </a:lnTo>
                  <a:close/>
                  <a:moveTo>
                    <a:pt x="2362" y="2438"/>
                  </a:moveTo>
                  <a:lnTo>
                    <a:pt x="2328" y="2438"/>
                  </a:lnTo>
                  <a:lnTo>
                    <a:pt x="2294" y="2436"/>
                  </a:lnTo>
                  <a:lnTo>
                    <a:pt x="2262" y="2433"/>
                  </a:lnTo>
                  <a:lnTo>
                    <a:pt x="2228" y="2430"/>
                  </a:lnTo>
                  <a:lnTo>
                    <a:pt x="2194" y="2425"/>
                  </a:lnTo>
                  <a:lnTo>
                    <a:pt x="2161" y="2419"/>
                  </a:lnTo>
                  <a:lnTo>
                    <a:pt x="2128" y="2413"/>
                  </a:lnTo>
                  <a:lnTo>
                    <a:pt x="2095" y="2405"/>
                  </a:lnTo>
                  <a:lnTo>
                    <a:pt x="2062" y="2396"/>
                  </a:lnTo>
                  <a:lnTo>
                    <a:pt x="2030" y="2387"/>
                  </a:lnTo>
                  <a:lnTo>
                    <a:pt x="1997" y="2375"/>
                  </a:lnTo>
                  <a:lnTo>
                    <a:pt x="1965" y="2363"/>
                  </a:lnTo>
                  <a:lnTo>
                    <a:pt x="1934" y="2350"/>
                  </a:lnTo>
                  <a:lnTo>
                    <a:pt x="1903" y="2335"/>
                  </a:lnTo>
                  <a:lnTo>
                    <a:pt x="1872" y="2320"/>
                  </a:lnTo>
                  <a:lnTo>
                    <a:pt x="1841" y="2303"/>
                  </a:lnTo>
                  <a:lnTo>
                    <a:pt x="1854" y="2281"/>
                  </a:lnTo>
                  <a:lnTo>
                    <a:pt x="1884" y="2297"/>
                  </a:lnTo>
                  <a:lnTo>
                    <a:pt x="1914" y="2312"/>
                  </a:lnTo>
                  <a:lnTo>
                    <a:pt x="1945" y="2327"/>
                  </a:lnTo>
                  <a:lnTo>
                    <a:pt x="1975" y="2340"/>
                  </a:lnTo>
                  <a:lnTo>
                    <a:pt x="2007" y="2352"/>
                  </a:lnTo>
                  <a:lnTo>
                    <a:pt x="2037" y="2361"/>
                  </a:lnTo>
                  <a:lnTo>
                    <a:pt x="2069" y="2371"/>
                  </a:lnTo>
                  <a:lnTo>
                    <a:pt x="2102" y="2380"/>
                  </a:lnTo>
                  <a:lnTo>
                    <a:pt x="2133" y="2388"/>
                  </a:lnTo>
                  <a:lnTo>
                    <a:pt x="2166" y="2394"/>
                  </a:lnTo>
                  <a:lnTo>
                    <a:pt x="2198" y="2400"/>
                  </a:lnTo>
                  <a:lnTo>
                    <a:pt x="2231" y="2404"/>
                  </a:lnTo>
                  <a:lnTo>
                    <a:pt x="2264" y="2408"/>
                  </a:lnTo>
                  <a:lnTo>
                    <a:pt x="2296" y="2411"/>
                  </a:lnTo>
                  <a:lnTo>
                    <a:pt x="2329" y="2412"/>
                  </a:lnTo>
                  <a:lnTo>
                    <a:pt x="2362" y="2413"/>
                  </a:lnTo>
                  <a:lnTo>
                    <a:pt x="2362" y="2438"/>
                  </a:lnTo>
                  <a:close/>
                  <a:moveTo>
                    <a:pt x="1841" y="2303"/>
                  </a:moveTo>
                  <a:lnTo>
                    <a:pt x="1842" y="2304"/>
                  </a:lnTo>
                  <a:lnTo>
                    <a:pt x="1841" y="2303"/>
                  </a:lnTo>
                  <a:lnTo>
                    <a:pt x="1848" y="2292"/>
                  </a:lnTo>
                  <a:lnTo>
                    <a:pt x="1841" y="2303"/>
                  </a:lnTo>
                  <a:close/>
                  <a:moveTo>
                    <a:pt x="1841" y="2303"/>
                  </a:moveTo>
                  <a:lnTo>
                    <a:pt x="1802" y="2279"/>
                  </a:lnTo>
                  <a:lnTo>
                    <a:pt x="1765" y="2256"/>
                  </a:lnTo>
                  <a:lnTo>
                    <a:pt x="1729" y="2232"/>
                  </a:lnTo>
                  <a:lnTo>
                    <a:pt x="1695" y="2209"/>
                  </a:lnTo>
                  <a:lnTo>
                    <a:pt x="1632" y="2164"/>
                  </a:lnTo>
                  <a:lnTo>
                    <a:pt x="1573" y="2121"/>
                  </a:lnTo>
                  <a:lnTo>
                    <a:pt x="1519" y="2078"/>
                  </a:lnTo>
                  <a:lnTo>
                    <a:pt x="1469" y="2037"/>
                  </a:lnTo>
                  <a:lnTo>
                    <a:pt x="1422" y="1997"/>
                  </a:lnTo>
                  <a:lnTo>
                    <a:pt x="1377" y="1959"/>
                  </a:lnTo>
                  <a:lnTo>
                    <a:pt x="1394" y="1939"/>
                  </a:lnTo>
                  <a:lnTo>
                    <a:pt x="1437" y="1977"/>
                  </a:lnTo>
                  <a:lnTo>
                    <a:pt x="1485" y="2017"/>
                  </a:lnTo>
                  <a:lnTo>
                    <a:pt x="1534" y="2058"/>
                  </a:lnTo>
                  <a:lnTo>
                    <a:pt x="1589" y="2100"/>
                  </a:lnTo>
                  <a:lnTo>
                    <a:pt x="1646" y="2144"/>
                  </a:lnTo>
                  <a:lnTo>
                    <a:pt x="1709" y="2188"/>
                  </a:lnTo>
                  <a:lnTo>
                    <a:pt x="1743" y="2211"/>
                  </a:lnTo>
                  <a:lnTo>
                    <a:pt x="1779" y="2234"/>
                  </a:lnTo>
                  <a:lnTo>
                    <a:pt x="1816" y="2258"/>
                  </a:lnTo>
                  <a:lnTo>
                    <a:pt x="1854" y="2281"/>
                  </a:lnTo>
                  <a:lnTo>
                    <a:pt x="1841" y="2303"/>
                  </a:lnTo>
                  <a:close/>
                  <a:moveTo>
                    <a:pt x="1377" y="1959"/>
                  </a:moveTo>
                  <a:lnTo>
                    <a:pt x="1337" y="1924"/>
                  </a:lnTo>
                  <a:lnTo>
                    <a:pt x="1298" y="1891"/>
                  </a:lnTo>
                  <a:lnTo>
                    <a:pt x="1259" y="1859"/>
                  </a:lnTo>
                  <a:lnTo>
                    <a:pt x="1219" y="1829"/>
                  </a:lnTo>
                  <a:lnTo>
                    <a:pt x="1180" y="1801"/>
                  </a:lnTo>
                  <a:lnTo>
                    <a:pt x="1139" y="1773"/>
                  </a:lnTo>
                  <a:lnTo>
                    <a:pt x="1118" y="1760"/>
                  </a:lnTo>
                  <a:lnTo>
                    <a:pt x="1096" y="1747"/>
                  </a:lnTo>
                  <a:lnTo>
                    <a:pt x="1073" y="1735"/>
                  </a:lnTo>
                  <a:lnTo>
                    <a:pt x="1051" y="1724"/>
                  </a:lnTo>
                  <a:lnTo>
                    <a:pt x="1027" y="1712"/>
                  </a:lnTo>
                  <a:lnTo>
                    <a:pt x="1003" y="1702"/>
                  </a:lnTo>
                  <a:lnTo>
                    <a:pt x="977" y="1692"/>
                  </a:lnTo>
                  <a:lnTo>
                    <a:pt x="950" y="1682"/>
                  </a:lnTo>
                  <a:lnTo>
                    <a:pt x="922" y="1672"/>
                  </a:lnTo>
                  <a:lnTo>
                    <a:pt x="894" y="1663"/>
                  </a:lnTo>
                  <a:lnTo>
                    <a:pt x="864" y="1655"/>
                  </a:lnTo>
                  <a:lnTo>
                    <a:pt x="833" y="1647"/>
                  </a:lnTo>
                  <a:lnTo>
                    <a:pt x="800" y="1639"/>
                  </a:lnTo>
                  <a:lnTo>
                    <a:pt x="766" y="1632"/>
                  </a:lnTo>
                  <a:lnTo>
                    <a:pt x="732" y="1625"/>
                  </a:lnTo>
                  <a:lnTo>
                    <a:pt x="695" y="1620"/>
                  </a:lnTo>
                  <a:lnTo>
                    <a:pt x="656" y="1614"/>
                  </a:lnTo>
                  <a:lnTo>
                    <a:pt x="616" y="1609"/>
                  </a:lnTo>
                  <a:lnTo>
                    <a:pt x="574" y="1605"/>
                  </a:lnTo>
                  <a:lnTo>
                    <a:pt x="530" y="1600"/>
                  </a:lnTo>
                  <a:lnTo>
                    <a:pt x="532" y="1575"/>
                  </a:lnTo>
                  <a:lnTo>
                    <a:pt x="577" y="1580"/>
                  </a:lnTo>
                  <a:lnTo>
                    <a:pt x="619" y="1584"/>
                  </a:lnTo>
                  <a:lnTo>
                    <a:pt x="661" y="1589"/>
                  </a:lnTo>
                  <a:lnTo>
                    <a:pt x="700" y="1595"/>
                  </a:lnTo>
                  <a:lnTo>
                    <a:pt x="737" y="1600"/>
                  </a:lnTo>
                  <a:lnTo>
                    <a:pt x="773" y="1607"/>
                  </a:lnTo>
                  <a:lnTo>
                    <a:pt x="808" y="1614"/>
                  </a:lnTo>
                  <a:lnTo>
                    <a:pt x="840" y="1622"/>
                  </a:lnTo>
                  <a:lnTo>
                    <a:pt x="872" y="1631"/>
                  </a:lnTo>
                  <a:lnTo>
                    <a:pt x="903" y="1639"/>
                  </a:lnTo>
                  <a:lnTo>
                    <a:pt x="931" y="1648"/>
                  </a:lnTo>
                  <a:lnTo>
                    <a:pt x="959" y="1658"/>
                  </a:lnTo>
                  <a:lnTo>
                    <a:pt x="986" y="1668"/>
                  </a:lnTo>
                  <a:lnTo>
                    <a:pt x="1013" y="1679"/>
                  </a:lnTo>
                  <a:lnTo>
                    <a:pt x="1038" y="1690"/>
                  </a:lnTo>
                  <a:lnTo>
                    <a:pt x="1062" y="1700"/>
                  </a:lnTo>
                  <a:lnTo>
                    <a:pt x="1084" y="1712"/>
                  </a:lnTo>
                  <a:lnTo>
                    <a:pt x="1107" y="1724"/>
                  </a:lnTo>
                  <a:lnTo>
                    <a:pt x="1130" y="1737"/>
                  </a:lnTo>
                  <a:lnTo>
                    <a:pt x="1151" y="1751"/>
                  </a:lnTo>
                  <a:lnTo>
                    <a:pt x="1193" y="1779"/>
                  </a:lnTo>
                  <a:lnTo>
                    <a:pt x="1234" y="1807"/>
                  </a:lnTo>
                  <a:lnTo>
                    <a:pt x="1273" y="1839"/>
                  </a:lnTo>
                  <a:lnTo>
                    <a:pt x="1313" y="1870"/>
                  </a:lnTo>
                  <a:lnTo>
                    <a:pt x="1352" y="1904"/>
                  </a:lnTo>
                  <a:lnTo>
                    <a:pt x="1394" y="1939"/>
                  </a:lnTo>
                  <a:lnTo>
                    <a:pt x="1377" y="1959"/>
                  </a:lnTo>
                  <a:close/>
                  <a:moveTo>
                    <a:pt x="530" y="1600"/>
                  </a:moveTo>
                  <a:lnTo>
                    <a:pt x="512" y="1598"/>
                  </a:lnTo>
                  <a:lnTo>
                    <a:pt x="492" y="1596"/>
                  </a:lnTo>
                  <a:lnTo>
                    <a:pt x="473" y="1594"/>
                  </a:lnTo>
                  <a:lnTo>
                    <a:pt x="455" y="1589"/>
                  </a:lnTo>
                  <a:lnTo>
                    <a:pt x="438" y="1586"/>
                  </a:lnTo>
                  <a:lnTo>
                    <a:pt x="420" y="1582"/>
                  </a:lnTo>
                  <a:lnTo>
                    <a:pt x="403" y="1576"/>
                  </a:lnTo>
                  <a:lnTo>
                    <a:pt x="385" y="1572"/>
                  </a:lnTo>
                  <a:lnTo>
                    <a:pt x="353" y="1560"/>
                  </a:lnTo>
                  <a:lnTo>
                    <a:pt x="321" y="1546"/>
                  </a:lnTo>
                  <a:lnTo>
                    <a:pt x="290" y="1531"/>
                  </a:lnTo>
                  <a:lnTo>
                    <a:pt x="262" y="1513"/>
                  </a:lnTo>
                  <a:lnTo>
                    <a:pt x="234" y="1495"/>
                  </a:lnTo>
                  <a:lnTo>
                    <a:pt x="208" y="1474"/>
                  </a:lnTo>
                  <a:lnTo>
                    <a:pt x="184" y="1452"/>
                  </a:lnTo>
                  <a:lnTo>
                    <a:pt x="160" y="1429"/>
                  </a:lnTo>
                  <a:lnTo>
                    <a:pt x="138" y="1405"/>
                  </a:lnTo>
                  <a:lnTo>
                    <a:pt x="118" y="1379"/>
                  </a:lnTo>
                  <a:lnTo>
                    <a:pt x="99" y="1353"/>
                  </a:lnTo>
                  <a:lnTo>
                    <a:pt x="83" y="1325"/>
                  </a:lnTo>
                  <a:lnTo>
                    <a:pt x="104" y="1312"/>
                  </a:lnTo>
                  <a:lnTo>
                    <a:pt x="121" y="1339"/>
                  </a:lnTo>
                  <a:lnTo>
                    <a:pt x="138" y="1364"/>
                  </a:lnTo>
                  <a:lnTo>
                    <a:pt x="158" y="1389"/>
                  </a:lnTo>
                  <a:lnTo>
                    <a:pt x="178" y="1412"/>
                  </a:lnTo>
                  <a:lnTo>
                    <a:pt x="200" y="1434"/>
                  </a:lnTo>
                  <a:lnTo>
                    <a:pt x="224" y="1454"/>
                  </a:lnTo>
                  <a:lnTo>
                    <a:pt x="249" y="1474"/>
                  </a:lnTo>
                  <a:lnTo>
                    <a:pt x="275" y="1491"/>
                  </a:lnTo>
                  <a:lnTo>
                    <a:pt x="304" y="1508"/>
                  </a:lnTo>
                  <a:lnTo>
                    <a:pt x="332" y="1523"/>
                  </a:lnTo>
                  <a:lnTo>
                    <a:pt x="362" y="1536"/>
                  </a:lnTo>
                  <a:lnTo>
                    <a:pt x="394" y="1547"/>
                  </a:lnTo>
                  <a:lnTo>
                    <a:pt x="427" y="1557"/>
                  </a:lnTo>
                  <a:lnTo>
                    <a:pt x="460" y="1565"/>
                  </a:lnTo>
                  <a:lnTo>
                    <a:pt x="496" y="1571"/>
                  </a:lnTo>
                  <a:lnTo>
                    <a:pt x="532" y="1575"/>
                  </a:lnTo>
                  <a:lnTo>
                    <a:pt x="530" y="1600"/>
                  </a:lnTo>
                  <a:close/>
                  <a:moveTo>
                    <a:pt x="83" y="1325"/>
                  </a:moveTo>
                  <a:lnTo>
                    <a:pt x="72" y="1307"/>
                  </a:lnTo>
                  <a:lnTo>
                    <a:pt x="63" y="1289"/>
                  </a:lnTo>
                  <a:lnTo>
                    <a:pt x="54" y="1269"/>
                  </a:lnTo>
                  <a:lnTo>
                    <a:pt x="45" y="1251"/>
                  </a:lnTo>
                  <a:lnTo>
                    <a:pt x="38" y="1231"/>
                  </a:lnTo>
                  <a:lnTo>
                    <a:pt x="31" y="1211"/>
                  </a:lnTo>
                  <a:lnTo>
                    <a:pt x="26" y="1191"/>
                  </a:lnTo>
                  <a:lnTo>
                    <a:pt x="19" y="1171"/>
                  </a:lnTo>
                  <a:lnTo>
                    <a:pt x="15" y="1150"/>
                  </a:lnTo>
                  <a:lnTo>
                    <a:pt x="11" y="1130"/>
                  </a:lnTo>
                  <a:lnTo>
                    <a:pt x="7" y="1108"/>
                  </a:lnTo>
                  <a:lnTo>
                    <a:pt x="4" y="1087"/>
                  </a:lnTo>
                  <a:lnTo>
                    <a:pt x="2" y="1066"/>
                  </a:lnTo>
                  <a:lnTo>
                    <a:pt x="1" y="1044"/>
                  </a:lnTo>
                  <a:lnTo>
                    <a:pt x="0" y="1022"/>
                  </a:lnTo>
                  <a:lnTo>
                    <a:pt x="0" y="999"/>
                  </a:lnTo>
                  <a:lnTo>
                    <a:pt x="26" y="1000"/>
                  </a:lnTo>
                  <a:lnTo>
                    <a:pt x="26" y="1021"/>
                  </a:lnTo>
                  <a:lnTo>
                    <a:pt x="26" y="1042"/>
                  </a:lnTo>
                  <a:lnTo>
                    <a:pt x="28" y="1063"/>
                  </a:lnTo>
                  <a:lnTo>
                    <a:pt x="29" y="1084"/>
                  </a:lnTo>
                  <a:lnTo>
                    <a:pt x="32" y="1105"/>
                  </a:lnTo>
                  <a:lnTo>
                    <a:pt x="36" y="1124"/>
                  </a:lnTo>
                  <a:lnTo>
                    <a:pt x="40" y="1145"/>
                  </a:lnTo>
                  <a:lnTo>
                    <a:pt x="44" y="1165"/>
                  </a:lnTo>
                  <a:lnTo>
                    <a:pt x="50" y="1184"/>
                  </a:lnTo>
                  <a:lnTo>
                    <a:pt x="55" y="1204"/>
                  </a:lnTo>
                  <a:lnTo>
                    <a:pt x="62" y="1222"/>
                  </a:lnTo>
                  <a:lnTo>
                    <a:pt x="69" y="1241"/>
                  </a:lnTo>
                  <a:lnTo>
                    <a:pt x="77" y="1259"/>
                  </a:lnTo>
                  <a:lnTo>
                    <a:pt x="86" y="1277"/>
                  </a:lnTo>
                  <a:lnTo>
                    <a:pt x="94" y="1295"/>
                  </a:lnTo>
                  <a:lnTo>
                    <a:pt x="104" y="1312"/>
                  </a:lnTo>
                  <a:lnTo>
                    <a:pt x="83" y="1325"/>
                  </a:lnTo>
                  <a:close/>
                  <a:moveTo>
                    <a:pt x="0" y="999"/>
                  </a:moveTo>
                  <a:lnTo>
                    <a:pt x="1" y="977"/>
                  </a:lnTo>
                  <a:lnTo>
                    <a:pt x="2" y="954"/>
                  </a:lnTo>
                  <a:lnTo>
                    <a:pt x="4" y="933"/>
                  </a:lnTo>
                  <a:lnTo>
                    <a:pt x="6" y="910"/>
                  </a:lnTo>
                  <a:lnTo>
                    <a:pt x="11" y="887"/>
                  </a:lnTo>
                  <a:lnTo>
                    <a:pt x="14" y="865"/>
                  </a:lnTo>
                  <a:lnTo>
                    <a:pt x="19" y="842"/>
                  </a:lnTo>
                  <a:lnTo>
                    <a:pt x="25" y="819"/>
                  </a:lnTo>
                  <a:lnTo>
                    <a:pt x="31" y="797"/>
                  </a:lnTo>
                  <a:lnTo>
                    <a:pt x="39" y="774"/>
                  </a:lnTo>
                  <a:lnTo>
                    <a:pt x="47" y="751"/>
                  </a:lnTo>
                  <a:lnTo>
                    <a:pt x="55" y="728"/>
                  </a:lnTo>
                  <a:lnTo>
                    <a:pt x="64" y="705"/>
                  </a:lnTo>
                  <a:lnTo>
                    <a:pt x="75" y="683"/>
                  </a:lnTo>
                  <a:lnTo>
                    <a:pt x="86" y="660"/>
                  </a:lnTo>
                  <a:lnTo>
                    <a:pt x="98" y="638"/>
                  </a:lnTo>
                  <a:lnTo>
                    <a:pt x="120" y="651"/>
                  </a:lnTo>
                  <a:lnTo>
                    <a:pt x="109" y="671"/>
                  </a:lnTo>
                  <a:lnTo>
                    <a:pt x="98" y="693"/>
                  </a:lnTo>
                  <a:lnTo>
                    <a:pt x="88" y="715"/>
                  </a:lnTo>
                  <a:lnTo>
                    <a:pt x="79" y="738"/>
                  </a:lnTo>
                  <a:lnTo>
                    <a:pt x="71" y="760"/>
                  </a:lnTo>
                  <a:lnTo>
                    <a:pt x="63" y="781"/>
                  </a:lnTo>
                  <a:lnTo>
                    <a:pt x="55" y="803"/>
                  </a:lnTo>
                  <a:lnTo>
                    <a:pt x="50" y="825"/>
                  </a:lnTo>
                  <a:lnTo>
                    <a:pt x="44" y="848"/>
                  </a:lnTo>
                  <a:lnTo>
                    <a:pt x="39" y="870"/>
                  </a:lnTo>
                  <a:lnTo>
                    <a:pt x="36" y="891"/>
                  </a:lnTo>
                  <a:lnTo>
                    <a:pt x="31" y="913"/>
                  </a:lnTo>
                  <a:lnTo>
                    <a:pt x="29" y="935"/>
                  </a:lnTo>
                  <a:lnTo>
                    <a:pt x="27" y="957"/>
                  </a:lnTo>
                  <a:lnTo>
                    <a:pt x="26" y="978"/>
                  </a:lnTo>
                  <a:lnTo>
                    <a:pt x="26" y="1000"/>
                  </a:lnTo>
                  <a:lnTo>
                    <a:pt x="0" y="999"/>
                  </a:lnTo>
                  <a:close/>
                  <a:moveTo>
                    <a:pt x="98" y="638"/>
                  </a:moveTo>
                  <a:lnTo>
                    <a:pt x="111" y="614"/>
                  </a:lnTo>
                  <a:lnTo>
                    <a:pt x="126" y="590"/>
                  </a:lnTo>
                  <a:lnTo>
                    <a:pt x="141" y="565"/>
                  </a:lnTo>
                  <a:lnTo>
                    <a:pt x="159" y="541"/>
                  </a:lnTo>
                  <a:lnTo>
                    <a:pt x="176" y="518"/>
                  </a:lnTo>
                  <a:lnTo>
                    <a:pt x="195" y="494"/>
                  </a:lnTo>
                  <a:lnTo>
                    <a:pt x="214" y="471"/>
                  </a:lnTo>
                  <a:lnTo>
                    <a:pt x="235" y="448"/>
                  </a:lnTo>
                  <a:lnTo>
                    <a:pt x="257" y="425"/>
                  </a:lnTo>
                  <a:lnTo>
                    <a:pt x="280" y="403"/>
                  </a:lnTo>
                  <a:lnTo>
                    <a:pt x="304" y="382"/>
                  </a:lnTo>
                  <a:lnTo>
                    <a:pt x="329" y="360"/>
                  </a:lnTo>
                  <a:lnTo>
                    <a:pt x="354" y="339"/>
                  </a:lnTo>
                  <a:lnTo>
                    <a:pt x="381" y="318"/>
                  </a:lnTo>
                  <a:lnTo>
                    <a:pt x="408" y="298"/>
                  </a:lnTo>
                  <a:lnTo>
                    <a:pt x="438" y="278"/>
                  </a:lnTo>
                  <a:lnTo>
                    <a:pt x="467" y="259"/>
                  </a:lnTo>
                  <a:lnTo>
                    <a:pt x="498" y="240"/>
                  </a:lnTo>
                  <a:lnTo>
                    <a:pt x="530" y="223"/>
                  </a:lnTo>
                  <a:lnTo>
                    <a:pt x="564" y="204"/>
                  </a:lnTo>
                  <a:lnTo>
                    <a:pt x="598" y="188"/>
                  </a:lnTo>
                  <a:lnTo>
                    <a:pt x="634" y="171"/>
                  </a:lnTo>
                  <a:lnTo>
                    <a:pt x="671" y="155"/>
                  </a:lnTo>
                  <a:lnTo>
                    <a:pt x="708" y="140"/>
                  </a:lnTo>
                  <a:lnTo>
                    <a:pt x="747" y="126"/>
                  </a:lnTo>
                  <a:lnTo>
                    <a:pt x="786" y="112"/>
                  </a:lnTo>
                  <a:lnTo>
                    <a:pt x="827" y="98"/>
                  </a:lnTo>
                  <a:lnTo>
                    <a:pt x="870" y="86"/>
                  </a:lnTo>
                  <a:lnTo>
                    <a:pt x="912" y="75"/>
                  </a:lnTo>
                  <a:lnTo>
                    <a:pt x="957" y="64"/>
                  </a:lnTo>
                  <a:lnTo>
                    <a:pt x="1003" y="54"/>
                  </a:lnTo>
                  <a:lnTo>
                    <a:pt x="1050" y="44"/>
                  </a:lnTo>
                  <a:lnTo>
                    <a:pt x="1054" y="69"/>
                  </a:lnTo>
                  <a:lnTo>
                    <a:pt x="1008" y="78"/>
                  </a:lnTo>
                  <a:lnTo>
                    <a:pt x="964" y="89"/>
                  </a:lnTo>
                  <a:lnTo>
                    <a:pt x="920" y="98"/>
                  </a:lnTo>
                  <a:lnTo>
                    <a:pt x="877" y="110"/>
                  </a:lnTo>
                  <a:lnTo>
                    <a:pt x="836" y="122"/>
                  </a:lnTo>
                  <a:lnTo>
                    <a:pt x="796" y="136"/>
                  </a:lnTo>
                  <a:lnTo>
                    <a:pt x="757" y="149"/>
                  </a:lnTo>
                  <a:lnTo>
                    <a:pt x="718" y="163"/>
                  </a:lnTo>
                  <a:lnTo>
                    <a:pt x="681" y="178"/>
                  </a:lnTo>
                  <a:lnTo>
                    <a:pt x="646" y="193"/>
                  </a:lnTo>
                  <a:lnTo>
                    <a:pt x="611" y="210"/>
                  </a:lnTo>
                  <a:lnTo>
                    <a:pt x="577" y="226"/>
                  </a:lnTo>
                  <a:lnTo>
                    <a:pt x="544" y="243"/>
                  </a:lnTo>
                  <a:lnTo>
                    <a:pt x="513" y="261"/>
                  </a:lnTo>
                  <a:lnTo>
                    <a:pt x="482" y="279"/>
                  </a:lnTo>
                  <a:lnTo>
                    <a:pt x="453" y="299"/>
                  </a:lnTo>
                  <a:lnTo>
                    <a:pt x="424" y="317"/>
                  </a:lnTo>
                  <a:lnTo>
                    <a:pt x="397" y="337"/>
                  </a:lnTo>
                  <a:lnTo>
                    <a:pt x="371" y="358"/>
                  </a:lnTo>
                  <a:lnTo>
                    <a:pt x="346" y="378"/>
                  </a:lnTo>
                  <a:lnTo>
                    <a:pt x="321" y="399"/>
                  </a:lnTo>
                  <a:lnTo>
                    <a:pt x="298" y="421"/>
                  </a:lnTo>
                  <a:lnTo>
                    <a:pt x="276" y="443"/>
                  </a:lnTo>
                  <a:lnTo>
                    <a:pt x="255" y="464"/>
                  </a:lnTo>
                  <a:lnTo>
                    <a:pt x="234" y="487"/>
                  </a:lnTo>
                  <a:lnTo>
                    <a:pt x="215" y="509"/>
                  </a:lnTo>
                  <a:lnTo>
                    <a:pt x="197" y="532"/>
                  </a:lnTo>
                  <a:lnTo>
                    <a:pt x="179" y="556"/>
                  </a:lnTo>
                  <a:lnTo>
                    <a:pt x="163" y="579"/>
                  </a:lnTo>
                  <a:lnTo>
                    <a:pt x="148" y="603"/>
                  </a:lnTo>
                  <a:lnTo>
                    <a:pt x="134" y="627"/>
                  </a:lnTo>
                  <a:lnTo>
                    <a:pt x="120" y="651"/>
                  </a:lnTo>
                  <a:lnTo>
                    <a:pt x="98" y="638"/>
                  </a:lnTo>
                  <a:close/>
                  <a:moveTo>
                    <a:pt x="1054" y="69"/>
                  </a:moveTo>
                  <a:lnTo>
                    <a:pt x="1057" y="69"/>
                  </a:lnTo>
                  <a:lnTo>
                    <a:pt x="1054" y="69"/>
                  </a:lnTo>
                  <a:lnTo>
                    <a:pt x="1052" y="57"/>
                  </a:lnTo>
                  <a:lnTo>
                    <a:pt x="1054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7" name="Freeform 423">
              <a:extLst>
                <a:ext uri="{FF2B5EF4-FFF2-40B4-BE49-F238E27FC236}">
                  <a16:creationId xmlns:a16="http://schemas.microsoft.com/office/drawing/2014/main" id="{36DA4877-69B3-4524-B0F8-A5E9A8425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427"/>
              <a:ext cx="268" cy="184"/>
            </a:xfrm>
            <a:custGeom>
              <a:avLst/>
              <a:gdLst>
                <a:gd name="T0" fmla="*/ 3211 w 3213"/>
                <a:gd name="T1" fmla="*/ 1419 h 2215"/>
                <a:gd name="T2" fmla="*/ 3192 w 3213"/>
                <a:gd name="T3" fmla="*/ 1543 h 2215"/>
                <a:gd name="T4" fmla="*/ 3155 w 3213"/>
                <a:gd name="T5" fmla="*/ 1659 h 2215"/>
                <a:gd name="T6" fmla="*/ 3102 w 3213"/>
                <a:gd name="T7" fmla="*/ 1766 h 2215"/>
                <a:gd name="T8" fmla="*/ 3035 w 3213"/>
                <a:gd name="T9" fmla="*/ 1864 h 2215"/>
                <a:gd name="T10" fmla="*/ 2955 w 3213"/>
                <a:gd name="T11" fmla="*/ 1951 h 2215"/>
                <a:gd name="T12" fmla="*/ 2865 w 3213"/>
                <a:gd name="T13" fmla="*/ 2027 h 2215"/>
                <a:gd name="T14" fmla="*/ 2765 w 3213"/>
                <a:gd name="T15" fmla="*/ 2092 h 2215"/>
                <a:gd name="T16" fmla="*/ 2657 w 3213"/>
                <a:gd name="T17" fmla="*/ 2143 h 2215"/>
                <a:gd name="T18" fmla="*/ 2544 w 3213"/>
                <a:gd name="T19" fmla="*/ 2181 h 2215"/>
                <a:gd name="T20" fmla="*/ 2426 w 3213"/>
                <a:gd name="T21" fmla="*/ 2206 h 2215"/>
                <a:gd name="T22" fmla="*/ 2305 w 3213"/>
                <a:gd name="T23" fmla="*/ 2215 h 2215"/>
                <a:gd name="T24" fmla="*/ 2183 w 3213"/>
                <a:gd name="T25" fmla="*/ 2209 h 2215"/>
                <a:gd name="T26" fmla="*/ 2062 w 3213"/>
                <a:gd name="T27" fmla="*/ 2187 h 2215"/>
                <a:gd name="T28" fmla="*/ 1944 w 3213"/>
                <a:gd name="T29" fmla="*/ 2148 h 2215"/>
                <a:gd name="T30" fmla="*/ 1829 w 3213"/>
                <a:gd name="T31" fmla="*/ 2093 h 2215"/>
                <a:gd name="T32" fmla="*/ 1721 w 3213"/>
                <a:gd name="T33" fmla="*/ 2023 h 2215"/>
                <a:gd name="T34" fmla="*/ 1627 w 3213"/>
                <a:gd name="T35" fmla="*/ 1957 h 2215"/>
                <a:gd name="T36" fmla="*/ 1543 w 3213"/>
                <a:gd name="T37" fmla="*/ 1892 h 2215"/>
                <a:gd name="T38" fmla="*/ 1469 w 3213"/>
                <a:gd name="T39" fmla="*/ 1831 h 2215"/>
                <a:gd name="T40" fmla="*/ 1372 w 3213"/>
                <a:gd name="T41" fmla="*/ 1745 h 2215"/>
                <a:gd name="T42" fmla="*/ 1285 w 3213"/>
                <a:gd name="T43" fmla="*/ 1667 h 2215"/>
                <a:gd name="T44" fmla="*/ 1228 w 3213"/>
                <a:gd name="T45" fmla="*/ 1620 h 2215"/>
                <a:gd name="T46" fmla="*/ 1172 w 3213"/>
                <a:gd name="T47" fmla="*/ 1576 h 2215"/>
                <a:gd name="T48" fmla="*/ 1111 w 3213"/>
                <a:gd name="T49" fmla="*/ 1538 h 2215"/>
                <a:gd name="T50" fmla="*/ 1044 w 3213"/>
                <a:gd name="T51" fmla="*/ 1505 h 2215"/>
                <a:gd name="T52" fmla="*/ 970 w 3213"/>
                <a:gd name="T53" fmla="*/ 1475 h 2215"/>
                <a:gd name="T54" fmla="*/ 887 w 3213"/>
                <a:gd name="T55" fmla="*/ 1452 h 2215"/>
                <a:gd name="T56" fmla="*/ 793 w 3213"/>
                <a:gd name="T57" fmla="*/ 1434 h 2215"/>
                <a:gd name="T58" fmla="*/ 683 w 3213"/>
                <a:gd name="T59" fmla="*/ 1422 h 2215"/>
                <a:gd name="T60" fmla="*/ 557 w 3213"/>
                <a:gd name="T61" fmla="*/ 1415 h 2215"/>
                <a:gd name="T62" fmla="*/ 424 w 3213"/>
                <a:gd name="T63" fmla="*/ 1409 h 2215"/>
                <a:gd name="T64" fmla="*/ 308 w 3213"/>
                <a:gd name="T65" fmla="*/ 1379 h 2215"/>
                <a:gd name="T66" fmla="*/ 210 w 3213"/>
                <a:gd name="T67" fmla="*/ 1330 h 2215"/>
                <a:gd name="T68" fmla="*/ 129 w 3213"/>
                <a:gd name="T69" fmla="*/ 1264 h 2215"/>
                <a:gd name="T70" fmla="*/ 67 w 3213"/>
                <a:gd name="T71" fmla="*/ 1182 h 2215"/>
                <a:gd name="T72" fmla="*/ 25 w 3213"/>
                <a:gd name="T73" fmla="*/ 1089 h 2215"/>
                <a:gd name="T74" fmla="*/ 2 w 3213"/>
                <a:gd name="T75" fmla="*/ 985 h 2215"/>
                <a:gd name="T76" fmla="*/ 2 w 3213"/>
                <a:gd name="T77" fmla="*/ 874 h 2215"/>
                <a:gd name="T78" fmla="*/ 24 w 3213"/>
                <a:gd name="T79" fmla="*/ 760 h 2215"/>
                <a:gd name="T80" fmla="*/ 68 w 3213"/>
                <a:gd name="T81" fmla="*/ 643 h 2215"/>
                <a:gd name="T82" fmla="*/ 137 w 3213"/>
                <a:gd name="T83" fmla="*/ 528 h 2215"/>
                <a:gd name="T84" fmla="*/ 230 w 3213"/>
                <a:gd name="T85" fmla="*/ 417 h 2215"/>
                <a:gd name="T86" fmla="*/ 348 w 3213"/>
                <a:gd name="T87" fmla="*/ 312 h 2215"/>
                <a:gd name="T88" fmla="*/ 494 w 3213"/>
                <a:gd name="T89" fmla="*/ 217 h 2215"/>
                <a:gd name="T90" fmla="*/ 666 w 3213"/>
                <a:gd name="T91" fmla="*/ 134 h 2215"/>
                <a:gd name="T92" fmla="*/ 867 w 3213"/>
                <a:gd name="T93" fmla="*/ 65 h 2215"/>
                <a:gd name="T94" fmla="*/ 1084 w 3213"/>
                <a:gd name="T95" fmla="*/ 19 h 2215"/>
                <a:gd name="T96" fmla="*/ 1296 w 3213"/>
                <a:gd name="T97" fmla="*/ 1 h 2215"/>
                <a:gd name="T98" fmla="*/ 1505 w 3213"/>
                <a:gd name="T99" fmla="*/ 4 h 2215"/>
                <a:gd name="T100" fmla="*/ 1710 w 3213"/>
                <a:gd name="T101" fmla="*/ 26 h 2215"/>
                <a:gd name="T102" fmla="*/ 1908 w 3213"/>
                <a:gd name="T103" fmla="*/ 66 h 2215"/>
                <a:gd name="T104" fmla="*/ 2099 w 3213"/>
                <a:gd name="T105" fmla="*/ 123 h 2215"/>
                <a:gd name="T106" fmla="*/ 2281 w 3213"/>
                <a:gd name="T107" fmla="*/ 194 h 2215"/>
                <a:gd name="T108" fmla="*/ 2451 w 3213"/>
                <a:gd name="T109" fmla="*/ 281 h 2215"/>
                <a:gd name="T110" fmla="*/ 2609 w 3213"/>
                <a:gd name="T111" fmla="*/ 377 h 2215"/>
                <a:gd name="T112" fmla="*/ 2753 w 3213"/>
                <a:gd name="T113" fmla="*/ 486 h 2215"/>
                <a:gd name="T114" fmla="*/ 2879 w 3213"/>
                <a:gd name="T115" fmla="*/ 604 h 2215"/>
                <a:gd name="T116" fmla="*/ 2989 w 3213"/>
                <a:gd name="T117" fmla="*/ 729 h 2215"/>
                <a:gd name="T118" fmla="*/ 3078 w 3213"/>
                <a:gd name="T119" fmla="*/ 861 h 2215"/>
                <a:gd name="T120" fmla="*/ 3147 w 3213"/>
                <a:gd name="T121" fmla="*/ 998 h 2215"/>
                <a:gd name="T122" fmla="*/ 3192 w 3213"/>
                <a:gd name="T123" fmla="*/ 1139 h 2215"/>
                <a:gd name="T124" fmla="*/ 3212 w 3213"/>
                <a:gd name="T125" fmla="*/ 1281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13" h="2215">
                  <a:moveTo>
                    <a:pt x="3213" y="1353"/>
                  </a:moveTo>
                  <a:lnTo>
                    <a:pt x="3211" y="1419"/>
                  </a:lnTo>
                  <a:lnTo>
                    <a:pt x="3204" y="1482"/>
                  </a:lnTo>
                  <a:lnTo>
                    <a:pt x="3192" y="1543"/>
                  </a:lnTo>
                  <a:lnTo>
                    <a:pt x="3175" y="1602"/>
                  </a:lnTo>
                  <a:lnTo>
                    <a:pt x="3155" y="1659"/>
                  </a:lnTo>
                  <a:lnTo>
                    <a:pt x="3131" y="1714"/>
                  </a:lnTo>
                  <a:lnTo>
                    <a:pt x="3102" y="1766"/>
                  </a:lnTo>
                  <a:lnTo>
                    <a:pt x="3070" y="1816"/>
                  </a:lnTo>
                  <a:lnTo>
                    <a:pt x="3035" y="1864"/>
                  </a:lnTo>
                  <a:lnTo>
                    <a:pt x="2997" y="1909"/>
                  </a:lnTo>
                  <a:lnTo>
                    <a:pt x="2955" y="1951"/>
                  </a:lnTo>
                  <a:lnTo>
                    <a:pt x="2912" y="1990"/>
                  </a:lnTo>
                  <a:lnTo>
                    <a:pt x="2865" y="2027"/>
                  </a:lnTo>
                  <a:lnTo>
                    <a:pt x="2816" y="2060"/>
                  </a:lnTo>
                  <a:lnTo>
                    <a:pt x="2765" y="2092"/>
                  </a:lnTo>
                  <a:lnTo>
                    <a:pt x="2711" y="2119"/>
                  </a:lnTo>
                  <a:lnTo>
                    <a:pt x="2657" y="2143"/>
                  </a:lnTo>
                  <a:lnTo>
                    <a:pt x="2601" y="2163"/>
                  </a:lnTo>
                  <a:lnTo>
                    <a:pt x="2544" y="2181"/>
                  </a:lnTo>
                  <a:lnTo>
                    <a:pt x="2485" y="2195"/>
                  </a:lnTo>
                  <a:lnTo>
                    <a:pt x="2426" y="2206"/>
                  </a:lnTo>
                  <a:lnTo>
                    <a:pt x="2366" y="2212"/>
                  </a:lnTo>
                  <a:lnTo>
                    <a:pt x="2305" y="2215"/>
                  </a:lnTo>
                  <a:lnTo>
                    <a:pt x="2244" y="2215"/>
                  </a:lnTo>
                  <a:lnTo>
                    <a:pt x="2183" y="2209"/>
                  </a:lnTo>
                  <a:lnTo>
                    <a:pt x="2123" y="2201"/>
                  </a:lnTo>
                  <a:lnTo>
                    <a:pt x="2062" y="2187"/>
                  </a:lnTo>
                  <a:lnTo>
                    <a:pt x="2004" y="2170"/>
                  </a:lnTo>
                  <a:lnTo>
                    <a:pt x="1944" y="2148"/>
                  </a:lnTo>
                  <a:lnTo>
                    <a:pt x="1886" y="2123"/>
                  </a:lnTo>
                  <a:lnTo>
                    <a:pt x="1829" y="2093"/>
                  </a:lnTo>
                  <a:lnTo>
                    <a:pt x="1774" y="2057"/>
                  </a:lnTo>
                  <a:lnTo>
                    <a:pt x="1721" y="2023"/>
                  </a:lnTo>
                  <a:lnTo>
                    <a:pt x="1672" y="1989"/>
                  </a:lnTo>
                  <a:lnTo>
                    <a:pt x="1627" y="1957"/>
                  </a:lnTo>
                  <a:lnTo>
                    <a:pt x="1583" y="1924"/>
                  </a:lnTo>
                  <a:lnTo>
                    <a:pt x="1543" y="1892"/>
                  </a:lnTo>
                  <a:lnTo>
                    <a:pt x="1505" y="1862"/>
                  </a:lnTo>
                  <a:lnTo>
                    <a:pt x="1469" y="1831"/>
                  </a:lnTo>
                  <a:lnTo>
                    <a:pt x="1435" y="1802"/>
                  </a:lnTo>
                  <a:lnTo>
                    <a:pt x="1372" y="1745"/>
                  </a:lnTo>
                  <a:lnTo>
                    <a:pt x="1313" y="1692"/>
                  </a:lnTo>
                  <a:lnTo>
                    <a:pt x="1285" y="1667"/>
                  </a:lnTo>
                  <a:lnTo>
                    <a:pt x="1256" y="1643"/>
                  </a:lnTo>
                  <a:lnTo>
                    <a:pt x="1228" y="1620"/>
                  </a:lnTo>
                  <a:lnTo>
                    <a:pt x="1200" y="1598"/>
                  </a:lnTo>
                  <a:lnTo>
                    <a:pt x="1172" y="1576"/>
                  </a:lnTo>
                  <a:lnTo>
                    <a:pt x="1141" y="1557"/>
                  </a:lnTo>
                  <a:lnTo>
                    <a:pt x="1111" y="1538"/>
                  </a:lnTo>
                  <a:lnTo>
                    <a:pt x="1078" y="1521"/>
                  </a:lnTo>
                  <a:lnTo>
                    <a:pt x="1044" y="1505"/>
                  </a:lnTo>
                  <a:lnTo>
                    <a:pt x="1008" y="1489"/>
                  </a:lnTo>
                  <a:lnTo>
                    <a:pt x="970" y="1475"/>
                  </a:lnTo>
                  <a:lnTo>
                    <a:pt x="930" y="1463"/>
                  </a:lnTo>
                  <a:lnTo>
                    <a:pt x="887" y="1452"/>
                  </a:lnTo>
                  <a:lnTo>
                    <a:pt x="842" y="1443"/>
                  </a:lnTo>
                  <a:lnTo>
                    <a:pt x="793" y="1434"/>
                  </a:lnTo>
                  <a:lnTo>
                    <a:pt x="739" y="1427"/>
                  </a:lnTo>
                  <a:lnTo>
                    <a:pt x="683" y="1422"/>
                  </a:lnTo>
                  <a:lnTo>
                    <a:pt x="623" y="1417"/>
                  </a:lnTo>
                  <a:lnTo>
                    <a:pt x="557" y="1415"/>
                  </a:lnTo>
                  <a:lnTo>
                    <a:pt x="489" y="1414"/>
                  </a:lnTo>
                  <a:lnTo>
                    <a:pt x="424" y="1409"/>
                  </a:lnTo>
                  <a:lnTo>
                    <a:pt x="365" y="1397"/>
                  </a:lnTo>
                  <a:lnTo>
                    <a:pt x="308" y="1379"/>
                  </a:lnTo>
                  <a:lnTo>
                    <a:pt x="257" y="1358"/>
                  </a:lnTo>
                  <a:lnTo>
                    <a:pt x="210" y="1330"/>
                  </a:lnTo>
                  <a:lnTo>
                    <a:pt x="167" y="1300"/>
                  </a:lnTo>
                  <a:lnTo>
                    <a:pt x="129" y="1264"/>
                  </a:lnTo>
                  <a:lnTo>
                    <a:pt x="96" y="1225"/>
                  </a:lnTo>
                  <a:lnTo>
                    <a:pt x="67" y="1182"/>
                  </a:lnTo>
                  <a:lnTo>
                    <a:pt x="43" y="1137"/>
                  </a:lnTo>
                  <a:lnTo>
                    <a:pt x="25" y="1089"/>
                  </a:lnTo>
                  <a:lnTo>
                    <a:pt x="11" y="1037"/>
                  </a:lnTo>
                  <a:lnTo>
                    <a:pt x="2" y="985"/>
                  </a:lnTo>
                  <a:lnTo>
                    <a:pt x="0" y="931"/>
                  </a:lnTo>
                  <a:lnTo>
                    <a:pt x="2" y="874"/>
                  </a:lnTo>
                  <a:lnTo>
                    <a:pt x="10" y="817"/>
                  </a:lnTo>
                  <a:lnTo>
                    <a:pt x="24" y="760"/>
                  </a:lnTo>
                  <a:lnTo>
                    <a:pt x="43" y="701"/>
                  </a:lnTo>
                  <a:lnTo>
                    <a:pt x="68" y="643"/>
                  </a:lnTo>
                  <a:lnTo>
                    <a:pt x="99" y="585"/>
                  </a:lnTo>
                  <a:lnTo>
                    <a:pt x="137" y="528"/>
                  </a:lnTo>
                  <a:lnTo>
                    <a:pt x="179" y="472"/>
                  </a:lnTo>
                  <a:lnTo>
                    <a:pt x="230" y="417"/>
                  </a:lnTo>
                  <a:lnTo>
                    <a:pt x="286" y="363"/>
                  </a:lnTo>
                  <a:lnTo>
                    <a:pt x="348" y="312"/>
                  </a:lnTo>
                  <a:lnTo>
                    <a:pt x="418" y="263"/>
                  </a:lnTo>
                  <a:lnTo>
                    <a:pt x="494" y="217"/>
                  </a:lnTo>
                  <a:lnTo>
                    <a:pt x="577" y="174"/>
                  </a:lnTo>
                  <a:lnTo>
                    <a:pt x="666" y="134"/>
                  </a:lnTo>
                  <a:lnTo>
                    <a:pt x="763" y="96"/>
                  </a:lnTo>
                  <a:lnTo>
                    <a:pt x="867" y="65"/>
                  </a:lnTo>
                  <a:lnTo>
                    <a:pt x="978" y="37"/>
                  </a:lnTo>
                  <a:lnTo>
                    <a:pt x="1084" y="19"/>
                  </a:lnTo>
                  <a:lnTo>
                    <a:pt x="1190" y="7"/>
                  </a:lnTo>
                  <a:lnTo>
                    <a:pt x="1296" y="1"/>
                  </a:lnTo>
                  <a:lnTo>
                    <a:pt x="1400" y="0"/>
                  </a:lnTo>
                  <a:lnTo>
                    <a:pt x="1505" y="4"/>
                  </a:lnTo>
                  <a:lnTo>
                    <a:pt x="1607" y="13"/>
                  </a:lnTo>
                  <a:lnTo>
                    <a:pt x="1710" y="26"/>
                  </a:lnTo>
                  <a:lnTo>
                    <a:pt x="1810" y="44"/>
                  </a:lnTo>
                  <a:lnTo>
                    <a:pt x="1908" y="66"/>
                  </a:lnTo>
                  <a:lnTo>
                    <a:pt x="2005" y="92"/>
                  </a:lnTo>
                  <a:lnTo>
                    <a:pt x="2099" y="123"/>
                  </a:lnTo>
                  <a:lnTo>
                    <a:pt x="2191" y="157"/>
                  </a:lnTo>
                  <a:lnTo>
                    <a:pt x="2281" y="194"/>
                  </a:lnTo>
                  <a:lnTo>
                    <a:pt x="2367" y="236"/>
                  </a:lnTo>
                  <a:lnTo>
                    <a:pt x="2451" y="281"/>
                  </a:lnTo>
                  <a:lnTo>
                    <a:pt x="2532" y="327"/>
                  </a:lnTo>
                  <a:lnTo>
                    <a:pt x="2609" y="377"/>
                  </a:lnTo>
                  <a:lnTo>
                    <a:pt x="2683" y="431"/>
                  </a:lnTo>
                  <a:lnTo>
                    <a:pt x="2753" y="486"/>
                  </a:lnTo>
                  <a:lnTo>
                    <a:pt x="2818" y="544"/>
                  </a:lnTo>
                  <a:lnTo>
                    <a:pt x="2879" y="604"/>
                  </a:lnTo>
                  <a:lnTo>
                    <a:pt x="2937" y="665"/>
                  </a:lnTo>
                  <a:lnTo>
                    <a:pt x="2989" y="729"/>
                  </a:lnTo>
                  <a:lnTo>
                    <a:pt x="3036" y="795"/>
                  </a:lnTo>
                  <a:lnTo>
                    <a:pt x="3078" y="861"/>
                  </a:lnTo>
                  <a:lnTo>
                    <a:pt x="3115" y="929"/>
                  </a:lnTo>
                  <a:lnTo>
                    <a:pt x="3147" y="998"/>
                  </a:lnTo>
                  <a:lnTo>
                    <a:pt x="3172" y="1068"/>
                  </a:lnTo>
                  <a:lnTo>
                    <a:pt x="3192" y="1139"/>
                  </a:lnTo>
                  <a:lnTo>
                    <a:pt x="3206" y="1209"/>
                  </a:lnTo>
                  <a:lnTo>
                    <a:pt x="3212" y="1281"/>
                  </a:lnTo>
                  <a:lnTo>
                    <a:pt x="3213" y="1353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8" name="Freeform 424">
              <a:extLst>
                <a:ext uri="{FF2B5EF4-FFF2-40B4-BE49-F238E27FC236}">
                  <a16:creationId xmlns:a16="http://schemas.microsoft.com/office/drawing/2014/main" id="{FFCC6662-F609-4B56-98AE-EA38FBF90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432"/>
              <a:ext cx="250" cy="167"/>
            </a:xfrm>
            <a:custGeom>
              <a:avLst/>
              <a:gdLst>
                <a:gd name="T0" fmla="*/ 2995 w 2997"/>
                <a:gd name="T1" fmla="*/ 1320 h 2011"/>
                <a:gd name="T2" fmla="*/ 2977 w 2997"/>
                <a:gd name="T3" fmla="*/ 1429 h 2011"/>
                <a:gd name="T4" fmla="*/ 2943 w 2997"/>
                <a:gd name="T5" fmla="*/ 1531 h 2011"/>
                <a:gd name="T6" fmla="*/ 2894 w 2997"/>
                <a:gd name="T7" fmla="*/ 1624 h 2011"/>
                <a:gd name="T8" fmla="*/ 2833 w 2997"/>
                <a:gd name="T9" fmla="*/ 1710 h 2011"/>
                <a:gd name="T10" fmla="*/ 2759 w 2997"/>
                <a:gd name="T11" fmla="*/ 1786 h 2011"/>
                <a:gd name="T12" fmla="*/ 2677 w 2997"/>
                <a:gd name="T13" fmla="*/ 1854 h 2011"/>
                <a:gd name="T14" fmla="*/ 2586 w 2997"/>
                <a:gd name="T15" fmla="*/ 1910 h 2011"/>
                <a:gd name="T16" fmla="*/ 2488 w 2997"/>
                <a:gd name="T17" fmla="*/ 1954 h 2011"/>
                <a:gd name="T18" fmla="*/ 2386 w 2997"/>
                <a:gd name="T19" fmla="*/ 1986 h 2011"/>
                <a:gd name="T20" fmla="*/ 2280 w 2997"/>
                <a:gd name="T21" fmla="*/ 2005 h 2011"/>
                <a:gd name="T22" fmla="*/ 2172 w 2997"/>
                <a:gd name="T23" fmla="*/ 2011 h 2011"/>
                <a:gd name="T24" fmla="*/ 2066 w 2997"/>
                <a:gd name="T25" fmla="*/ 2002 h 2011"/>
                <a:gd name="T26" fmla="*/ 1959 w 2997"/>
                <a:gd name="T27" fmla="*/ 1978 h 2011"/>
                <a:gd name="T28" fmla="*/ 1857 w 2997"/>
                <a:gd name="T29" fmla="*/ 1938 h 2011"/>
                <a:gd name="T30" fmla="*/ 1759 w 2997"/>
                <a:gd name="T31" fmla="*/ 1880 h 2011"/>
                <a:gd name="T32" fmla="*/ 1664 w 2997"/>
                <a:gd name="T33" fmla="*/ 1806 h 2011"/>
                <a:gd name="T34" fmla="*/ 1579 w 2997"/>
                <a:gd name="T35" fmla="*/ 1730 h 2011"/>
                <a:gd name="T36" fmla="*/ 1468 w 2997"/>
                <a:gd name="T37" fmla="*/ 1626 h 2011"/>
                <a:gd name="T38" fmla="*/ 1344 w 2997"/>
                <a:gd name="T39" fmla="*/ 1507 h 2011"/>
                <a:gd name="T40" fmla="*/ 1260 w 2997"/>
                <a:gd name="T41" fmla="*/ 1431 h 2011"/>
                <a:gd name="T42" fmla="*/ 1204 w 2997"/>
                <a:gd name="T43" fmla="*/ 1387 h 2011"/>
                <a:gd name="T44" fmla="*/ 1147 w 2997"/>
                <a:gd name="T45" fmla="*/ 1348 h 2011"/>
                <a:gd name="T46" fmla="*/ 1086 w 2997"/>
                <a:gd name="T47" fmla="*/ 1315 h 2011"/>
                <a:gd name="T48" fmla="*/ 1018 w 2997"/>
                <a:gd name="T49" fmla="*/ 1287 h 2011"/>
                <a:gd name="T50" fmla="*/ 943 w 2997"/>
                <a:gd name="T51" fmla="*/ 1265 h 2011"/>
                <a:gd name="T52" fmla="*/ 858 w 2997"/>
                <a:gd name="T53" fmla="*/ 1247 h 2011"/>
                <a:gd name="T54" fmla="*/ 762 w 2997"/>
                <a:gd name="T55" fmla="*/ 1237 h 2011"/>
                <a:gd name="T56" fmla="*/ 651 w 2997"/>
                <a:gd name="T57" fmla="*/ 1231 h 2011"/>
                <a:gd name="T58" fmla="*/ 526 w 2997"/>
                <a:gd name="T59" fmla="*/ 1231 h 2011"/>
                <a:gd name="T60" fmla="*/ 397 w 2997"/>
                <a:gd name="T61" fmla="*/ 1230 h 2011"/>
                <a:gd name="T62" fmla="*/ 291 w 2997"/>
                <a:gd name="T63" fmla="*/ 1209 h 2011"/>
                <a:gd name="T64" fmla="*/ 200 w 2997"/>
                <a:gd name="T65" fmla="*/ 1170 h 2011"/>
                <a:gd name="T66" fmla="*/ 124 w 2997"/>
                <a:gd name="T67" fmla="*/ 1113 h 2011"/>
                <a:gd name="T68" fmla="*/ 66 w 2997"/>
                <a:gd name="T69" fmla="*/ 1045 h 2011"/>
                <a:gd name="T70" fmla="*/ 25 w 2997"/>
                <a:gd name="T71" fmla="*/ 963 h 2011"/>
                <a:gd name="T72" fmla="*/ 3 w 2997"/>
                <a:gd name="T73" fmla="*/ 874 h 2011"/>
                <a:gd name="T74" fmla="*/ 2 w 2997"/>
                <a:gd name="T75" fmla="*/ 777 h 2011"/>
                <a:gd name="T76" fmla="*/ 21 w 2997"/>
                <a:gd name="T77" fmla="*/ 677 h 2011"/>
                <a:gd name="T78" fmla="*/ 61 w 2997"/>
                <a:gd name="T79" fmla="*/ 575 h 2011"/>
                <a:gd name="T80" fmla="*/ 124 w 2997"/>
                <a:gd name="T81" fmla="*/ 474 h 2011"/>
                <a:gd name="T82" fmla="*/ 210 w 2997"/>
                <a:gd name="T83" fmla="*/ 376 h 2011"/>
                <a:gd name="T84" fmla="*/ 321 w 2997"/>
                <a:gd name="T85" fmla="*/ 284 h 2011"/>
                <a:gd name="T86" fmla="*/ 457 w 2997"/>
                <a:gd name="T87" fmla="*/ 199 h 2011"/>
                <a:gd name="T88" fmla="*/ 620 w 2997"/>
                <a:gd name="T89" fmla="*/ 125 h 2011"/>
                <a:gd name="T90" fmla="*/ 810 w 2997"/>
                <a:gd name="T91" fmla="*/ 64 h 2011"/>
                <a:gd name="T92" fmla="*/ 1013 w 2997"/>
                <a:gd name="T93" fmla="*/ 21 h 2011"/>
                <a:gd name="T94" fmla="*/ 1208 w 2997"/>
                <a:gd name="T95" fmla="*/ 3 h 2011"/>
                <a:gd name="T96" fmla="*/ 1401 w 2997"/>
                <a:gd name="T97" fmla="*/ 4 h 2011"/>
                <a:gd name="T98" fmla="*/ 1591 w 2997"/>
                <a:gd name="T99" fmla="*/ 24 h 2011"/>
                <a:gd name="T100" fmla="*/ 1776 w 2997"/>
                <a:gd name="T101" fmla="*/ 61 h 2011"/>
                <a:gd name="T102" fmla="*/ 1954 w 2997"/>
                <a:gd name="T103" fmla="*/ 115 h 2011"/>
                <a:gd name="T104" fmla="*/ 2123 w 2997"/>
                <a:gd name="T105" fmla="*/ 181 h 2011"/>
                <a:gd name="T106" fmla="*/ 2282 w 2997"/>
                <a:gd name="T107" fmla="*/ 262 h 2011"/>
                <a:gd name="T108" fmla="*/ 2431 w 2997"/>
                <a:gd name="T109" fmla="*/ 353 h 2011"/>
                <a:gd name="T110" fmla="*/ 2565 w 2997"/>
                <a:gd name="T111" fmla="*/ 456 h 2011"/>
                <a:gd name="T112" fmla="*/ 2684 w 2997"/>
                <a:gd name="T113" fmla="*/ 566 h 2011"/>
                <a:gd name="T114" fmla="*/ 2787 w 2997"/>
                <a:gd name="T115" fmla="*/ 683 h 2011"/>
                <a:gd name="T116" fmla="*/ 2872 w 2997"/>
                <a:gd name="T117" fmla="*/ 807 h 2011"/>
                <a:gd name="T118" fmla="*/ 2935 w 2997"/>
                <a:gd name="T119" fmla="*/ 935 h 2011"/>
                <a:gd name="T120" fmla="*/ 2978 w 2997"/>
                <a:gd name="T121" fmla="*/ 1066 h 2011"/>
                <a:gd name="T122" fmla="*/ 2997 w 2997"/>
                <a:gd name="T123" fmla="*/ 1197 h 2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7" h="2011">
                  <a:moveTo>
                    <a:pt x="2997" y="1264"/>
                  </a:moveTo>
                  <a:lnTo>
                    <a:pt x="2995" y="1320"/>
                  </a:lnTo>
                  <a:lnTo>
                    <a:pt x="2988" y="1375"/>
                  </a:lnTo>
                  <a:lnTo>
                    <a:pt x="2977" y="1429"/>
                  </a:lnTo>
                  <a:lnTo>
                    <a:pt x="2962" y="1480"/>
                  </a:lnTo>
                  <a:lnTo>
                    <a:pt x="2943" y="1531"/>
                  </a:lnTo>
                  <a:lnTo>
                    <a:pt x="2921" y="1578"/>
                  </a:lnTo>
                  <a:lnTo>
                    <a:pt x="2894" y="1624"/>
                  </a:lnTo>
                  <a:lnTo>
                    <a:pt x="2865" y="1669"/>
                  </a:lnTo>
                  <a:lnTo>
                    <a:pt x="2833" y="1710"/>
                  </a:lnTo>
                  <a:lnTo>
                    <a:pt x="2798" y="1749"/>
                  </a:lnTo>
                  <a:lnTo>
                    <a:pt x="2759" y="1786"/>
                  </a:lnTo>
                  <a:lnTo>
                    <a:pt x="2719" y="1821"/>
                  </a:lnTo>
                  <a:lnTo>
                    <a:pt x="2677" y="1854"/>
                  </a:lnTo>
                  <a:lnTo>
                    <a:pt x="2632" y="1883"/>
                  </a:lnTo>
                  <a:lnTo>
                    <a:pt x="2586" y="1910"/>
                  </a:lnTo>
                  <a:lnTo>
                    <a:pt x="2538" y="1933"/>
                  </a:lnTo>
                  <a:lnTo>
                    <a:pt x="2488" y="1954"/>
                  </a:lnTo>
                  <a:lnTo>
                    <a:pt x="2438" y="1972"/>
                  </a:lnTo>
                  <a:lnTo>
                    <a:pt x="2386" y="1986"/>
                  </a:lnTo>
                  <a:lnTo>
                    <a:pt x="2334" y="1998"/>
                  </a:lnTo>
                  <a:lnTo>
                    <a:pt x="2280" y="2005"/>
                  </a:lnTo>
                  <a:lnTo>
                    <a:pt x="2227" y="2010"/>
                  </a:lnTo>
                  <a:lnTo>
                    <a:pt x="2172" y="2011"/>
                  </a:lnTo>
                  <a:lnTo>
                    <a:pt x="2119" y="2009"/>
                  </a:lnTo>
                  <a:lnTo>
                    <a:pt x="2066" y="2002"/>
                  </a:lnTo>
                  <a:lnTo>
                    <a:pt x="2012" y="1992"/>
                  </a:lnTo>
                  <a:lnTo>
                    <a:pt x="1959" y="1978"/>
                  </a:lnTo>
                  <a:lnTo>
                    <a:pt x="1908" y="1960"/>
                  </a:lnTo>
                  <a:lnTo>
                    <a:pt x="1857" y="1938"/>
                  </a:lnTo>
                  <a:lnTo>
                    <a:pt x="1807" y="1911"/>
                  </a:lnTo>
                  <a:lnTo>
                    <a:pt x="1759" y="1880"/>
                  </a:lnTo>
                  <a:lnTo>
                    <a:pt x="1712" y="1845"/>
                  </a:lnTo>
                  <a:lnTo>
                    <a:pt x="1664" y="1806"/>
                  </a:lnTo>
                  <a:lnTo>
                    <a:pt x="1620" y="1767"/>
                  </a:lnTo>
                  <a:lnTo>
                    <a:pt x="1579" y="1730"/>
                  </a:lnTo>
                  <a:lnTo>
                    <a:pt x="1540" y="1695"/>
                  </a:lnTo>
                  <a:lnTo>
                    <a:pt x="1468" y="1626"/>
                  </a:lnTo>
                  <a:lnTo>
                    <a:pt x="1404" y="1564"/>
                  </a:lnTo>
                  <a:lnTo>
                    <a:pt x="1344" y="1507"/>
                  </a:lnTo>
                  <a:lnTo>
                    <a:pt x="1287" y="1455"/>
                  </a:lnTo>
                  <a:lnTo>
                    <a:pt x="1260" y="1431"/>
                  </a:lnTo>
                  <a:lnTo>
                    <a:pt x="1232" y="1409"/>
                  </a:lnTo>
                  <a:lnTo>
                    <a:pt x="1204" y="1387"/>
                  </a:lnTo>
                  <a:lnTo>
                    <a:pt x="1176" y="1367"/>
                  </a:lnTo>
                  <a:lnTo>
                    <a:pt x="1147" y="1348"/>
                  </a:lnTo>
                  <a:lnTo>
                    <a:pt x="1116" y="1331"/>
                  </a:lnTo>
                  <a:lnTo>
                    <a:pt x="1086" y="1315"/>
                  </a:lnTo>
                  <a:lnTo>
                    <a:pt x="1052" y="1300"/>
                  </a:lnTo>
                  <a:lnTo>
                    <a:pt x="1018" y="1287"/>
                  </a:lnTo>
                  <a:lnTo>
                    <a:pt x="981" y="1275"/>
                  </a:lnTo>
                  <a:lnTo>
                    <a:pt x="943" y="1265"/>
                  </a:lnTo>
                  <a:lnTo>
                    <a:pt x="902" y="1255"/>
                  </a:lnTo>
                  <a:lnTo>
                    <a:pt x="858" y="1247"/>
                  </a:lnTo>
                  <a:lnTo>
                    <a:pt x="811" y="1241"/>
                  </a:lnTo>
                  <a:lnTo>
                    <a:pt x="762" y="1237"/>
                  </a:lnTo>
                  <a:lnTo>
                    <a:pt x="709" y="1233"/>
                  </a:lnTo>
                  <a:lnTo>
                    <a:pt x="651" y="1231"/>
                  </a:lnTo>
                  <a:lnTo>
                    <a:pt x="590" y="1230"/>
                  </a:lnTo>
                  <a:lnTo>
                    <a:pt x="526" y="1231"/>
                  </a:lnTo>
                  <a:lnTo>
                    <a:pt x="456" y="1233"/>
                  </a:lnTo>
                  <a:lnTo>
                    <a:pt x="397" y="1230"/>
                  </a:lnTo>
                  <a:lnTo>
                    <a:pt x="343" y="1222"/>
                  </a:lnTo>
                  <a:lnTo>
                    <a:pt x="291" y="1209"/>
                  </a:lnTo>
                  <a:lnTo>
                    <a:pt x="244" y="1192"/>
                  </a:lnTo>
                  <a:lnTo>
                    <a:pt x="200" y="1170"/>
                  </a:lnTo>
                  <a:lnTo>
                    <a:pt x="160" y="1144"/>
                  </a:lnTo>
                  <a:lnTo>
                    <a:pt x="124" y="1113"/>
                  </a:lnTo>
                  <a:lnTo>
                    <a:pt x="92" y="1081"/>
                  </a:lnTo>
                  <a:lnTo>
                    <a:pt x="66" y="1045"/>
                  </a:lnTo>
                  <a:lnTo>
                    <a:pt x="43" y="1006"/>
                  </a:lnTo>
                  <a:lnTo>
                    <a:pt x="25" y="963"/>
                  </a:lnTo>
                  <a:lnTo>
                    <a:pt x="12" y="920"/>
                  </a:lnTo>
                  <a:lnTo>
                    <a:pt x="3" y="874"/>
                  </a:lnTo>
                  <a:lnTo>
                    <a:pt x="0" y="826"/>
                  </a:lnTo>
                  <a:lnTo>
                    <a:pt x="2" y="777"/>
                  </a:lnTo>
                  <a:lnTo>
                    <a:pt x="9" y="728"/>
                  </a:lnTo>
                  <a:lnTo>
                    <a:pt x="21" y="677"/>
                  </a:lnTo>
                  <a:lnTo>
                    <a:pt x="38" y="627"/>
                  </a:lnTo>
                  <a:lnTo>
                    <a:pt x="61" y="575"/>
                  </a:lnTo>
                  <a:lnTo>
                    <a:pt x="89" y="524"/>
                  </a:lnTo>
                  <a:lnTo>
                    <a:pt x="124" y="474"/>
                  </a:lnTo>
                  <a:lnTo>
                    <a:pt x="163" y="424"/>
                  </a:lnTo>
                  <a:lnTo>
                    <a:pt x="210" y="376"/>
                  </a:lnTo>
                  <a:lnTo>
                    <a:pt x="262" y="328"/>
                  </a:lnTo>
                  <a:lnTo>
                    <a:pt x="321" y="284"/>
                  </a:lnTo>
                  <a:lnTo>
                    <a:pt x="385" y="240"/>
                  </a:lnTo>
                  <a:lnTo>
                    <a:pt x="457" y="199"/>
                  </a:lnTo>
                  <a:lnTo>
                    <a:pt x="536" y="161"/>
                  </a:lnTo>
                  <a:lnTo>
                    <a:pt x="620" y="125"/>
                  </a:lnTo>
                  <a:lnTo>
                    <a:pt x="711" y="92"/>
                  </a:lnTo>
                  <a:lnTo>
                    <a:pt x="810" y="64"/>
                  </a:lnTo>
                  <a:lnTo>
                    <a:pt x="916" y="39"/>
                  </a:lnTo>
                  <a:lnTo>
                    <a:pt x="1013" y="21"/>
                  </a:lnTo>
                  <a:lnTo>
                    <a:pt x="1111" y="9"/>
                  </a:lnTo>
                  <a:lnTo>
                    <a:pt x="1208" y="3"/>
                  </a:lnTo>
                  <a:lnTo>
                    <a:pt x="1305" y="0"/>
                  </a:lnTo>
                  <a:lnTo>
                    <a:pt x="1401" y="4"/>
                  </a:lnTo>
                  <a:lnTo>
                    <a:pt x="1496" y="11"/>
                  </a:lnTo>
                  <a:lnTo>
                    <a:pt x="1591" y="24"/>
                  </a:lnTo>
                  <a:lnTo>
                    <a:pt x="1685" y="41"/>
                  </a:lnTo>
                  <a:lnTo>
                    <a:pt x="1776" y="61"/>
                  </a:lnTo>
                  <a:lnTo>
                    <a:pt x="1865" y="85"/>
                  </a:lnTo>
                  <a:lnTo>
                    <a:pt x="1954" y="115"/>
                  </a:lnTo>
                  <a:lnTo>
                    <a:pt x="2040" y="146"/>
                  </a:lnTo>
                  <a:lnTo>
                    <a:pt x="2123" y="181"/>
                  </a:lnTo>
                  <a:lnTo>
                    <a:pt x="2204" y="220"/>
                  </a:lnTo>
                  <a:lnTo>
                    <a:pt x="2282" y="262"/>
                  </a:lnTo>
                  <a:lnTo>
                    <a:pt x="2359" y="306"/>
                  </a:lnTo>
                  <a:lnTo>
                    <a:pt x="2431" y="353"/>
                  </a:lnTo>
                  <a:lnTo>
                    <a:pt x="2499" y="403"/>
                  </a:lnTo>
                  <a:lnTo>
                    <a:pt x="2565" y="456"/>
                  </a:lnTo>
                  <a:lnTo>
                    <a:pt x="2627" y="510"/>
                  </a:lnTo>
                  <a:lnTo>
                    <a:pt x="2684" y="566"/>
                  </a:lnTo>
                  <a:lnTo>
                    <a:pt x="2738" y="624"/>
                  </a:lnTo>
                  <a:lnTo>
                    <a:pt x="2787" y="683"/>
                  </a:lnTo>
                  <a:lnTo>
                    <a:pt x="2831" y="745"/>
                  </a:lnTo>
                  <a:lnTo>
                    <a:pt x="2872" y="807"/>
                  </a:lnTo>
                  <a:lnTo>
                    <a:pt x="2905" y="871"/>
                  </a:lnTo>
                  <a:lnTo>
                    <a:pt x="2935" y="935"/>
                  </a:lnTo>
                  <a:lnTo>
                    <a:pt x="2960" y="1000"/>
                  </a:lnTo>
                  <a:lnTo>
                    <a:pt x="2978" y="1066"/>
                  </a:lnTo>
                  <a:lnTo>
                    <a:pt x="2990" y="1131"/>
                  </a:lnTo>
                  <a:lnTo>
                    <a:pt x="2997" y="1197"/>
                  </a:lnTo>
                  <a:lnTo>
                    <a:pt x="2997" y="1264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49" name="Freeform 425">
              <a:extLst>
                <a:ext uri="{FF2B5EF4-FFF2-40B4-BE49-F238E27FC236}">
                  <a16:creationId xmlns:a16="http://schemas.microsoft.com/office/drawing/2014/main" id="{13423461-C879-4A3C-9730-F2A4ACC59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437"/>
              <a:ext cx="232" cy="150"/>
            </a:xfrm>
            <a:custGeom>
              <a:avLst/>
              <a:gdLst>
                <a:gd name="T0" fmla="*/ 2781 w 2783"/>
                <a:gd name="T1" fmla="*/ 1222 h 1808"/>
                <a:gd name="T2" fmla="*/ 2766 w 2783"/>
                <a:gd name="T3" fmla="*/ 1315 h 1808"/>
                <a:gd name="T4" fmla="*/ 2735 w 2783"/>
                <a:gd name="T5" fmla="*/ 1402 h 1808"/>
                <a:gd name="T6" fmla="*/ 2693 w 2783"/>
                <a:gd name="T7" fmla="*/ 1484 h 1808"/>
                <a:gd name="T8" fmla="*/ 2639 w 2783"/>
                <a:gd name="T9" fmla="*/ 1558 h 1808"/>
                <a:gd name="T10" fmla="*/ 2573 w 2783"/>
                <a:gd name="T11" fmla="*/ 1623 h 1808"/>
                <a:gd name="T12" fmla="*/ 2500 w 2783"/>
                <a:gd name="T13" fmla="*/ 1681 h 1808"/>
                <a:gd name="T14" fmla="*/ 2421 w 2783"/>
                <a:gd name="T15" fmla="*/ 1727 h 1808"/>
                <a:gd name="T16" fmla="*/ 2335 w 2783"/>
                <a:gd name="T17" fmla="*/ 1766 h 1808"/>
                <a:gd name="T18" fmla="*/ 2244 w 2783"/>
                <a:gd name="T19" fmla="*/ 1792 h 1808"/>
                <a:gd name="T20" fmla="*/ 2151 w 2783"/>
                <a:gd name="T21" fmla="*/ 1806 h 1808"/>
                <a:gd name="T22" fmla="*/ 2056 w 2783"/>
                <a:gd name="T23" fmla="*/ 1807 h 1808"/>
                <a:gd name="T24" fmla="*/ 1961 w 2783"/>
                <a:gd name="T25" fmla="*/ 1795 h 1808"/>
                <a:gd name="T26" fmla="*/ 1868 w 2783"/>
                <a:gd name="T27" fmla="*/ 1768 h 1808"/>
                <a:gd name="T28" fmla="*/ 1777 w 2783"/>
                <a:gd name="T29" fmla="*/ 1726 h 1808"/>
                <a:gd name="T30" fmla="*/ 1691 w 2783"/>
                <a:gd name="T31" fmla="*/ 1669 h 1808"/>
                <a:gd name="T32" fmla="*/ 1569 w 2783"/>
                <a:gd name="T33" fmla="*/ 1550 h 1808"/>
                <a:gd name="T34" fmla="*/ 1433 w 2783"/>
                <a:gd name="T35" fmla="*/ 1404 h 1808"/>
                <a:gd name="T36" fmla="*/ 1345 w 2783"/>
                <a:gd name="T37" fmla="*/ 1310 h 1808"/>
                <a:gd name="T38" fmla="*/ 1290 w 2783"/>
                <a:gd name="T39" fmla="*/ 1256 h 1808"/>
                <a:gd name="T40" fmla="*/ 1236 w 2783"/>
                <a:gd name="T41" fmla="*/ 1208 h 1808"/>
                <a:gd name="T42" fmla="*/ 1181 w 2783"/>
                <a:gd name="T43" fmla="*/ 1166 h 1808"/>
                <a:gd name="T44" fmla="*/ 1124 w 2783"/>
                <a:gd name="T45" fmla="*/ 1130 h 1808"/>
                <a:gd name="T46" fmla="*/ 1062 w 2783"/>
                <a:gd name="T47" fmla="*/ 1100 h 1808"/>
                <a:gd name="T48" fmla="*/ 994 w 2783"/>
                <a:gd name="T49" fmla="*/ 1076 h 1808"/>
                <a:gd name="T50" fmla="*/ 918 w 2783"/>
                <a:gd name="T51" fmla="*/ 1059 h 1808"/>
                <a:gd name="T52" fmla="*/ 831 w 2783"/>
                <a:gd name="T53" fmla="*/ 1047 h 1808"/>
                <a:gd name="T54" fmla="*/ 734 w 2783"/>
                <a:gd name="T55" fmla="*/ 1040 h 1808"/>
                <a:gd name="T56" fmla="*/ 622 w 2783"/>
                <a:gd name="T57" fmla="*/ 1040 h 1808"/>
                <a:gd name="T58" fmla="*/ 495 w 2783"/>
                <a:gd name="T59" fmla="*/ 1047 h 1808"/>
                <a:gd name="T60" fmla="*/ 370 w 2783"/>
                <a:gd name="T61" fmla="*/ 1052 h 1808"/>
                <a:gd name="T62" fmla="*/ 270 w 2783"/>
                <a:gd name="T63" fmla="*/ 1038 h 1808"/>
                <a:gd name="T64" fmla="*/ 184 w 2783"/>
                <a:gd name="T65" fmla="*/ 1009 h 1808"/>
                <a:gd name="T66" fmla="*/ 113 w 2783"/>
                <a:gd name="T67" fmla="*/ 964 h 1808"/>
                <a:gd name="T68" fmla="*/ 59 w 2783"/>
                <a:gd name="T69" fmla="*/ 906 h 1808"/>
                <a:gd name="T70" fmla="*/ 22 w 2783"/>
                <a:gd name="T71" fmla="*/ 839 h 1808"/>
                <a:gd name="T72" fmla="*/ 2 w 2783"/>
                <a:gd name="T73" fmla="*/ 763 h 1808"/>
                <a:gd name="T74" fmla="*/ 2 w 2783"/>
                <a:gd name="T75" fmla="*/ 681 h 1808"/>
                <a:gd name="T76" fmla="*/ 21 w 2783"/>
                <a:gd name="T77" fmla="*/ 595 h 1808"/>
                <a:gd name="T78" fmla="*/ 60 w 2783"/>
                <a:gd name="T79" fmla="*/ 507 h 1808"/>
                <a:gd name="T80" fmla="*/ 119 w 2783"/>
                <a:gd name="T81" fmla="*/ 420 h 1808"/>
                <a:gd name="T82" fmla="*/ 200 w 2783"/>
                <a:gd name="T83" fmla="*/ 335 h 1808"/>
                <a:gd name="T84" fmla="*/ 304 w 2783"/>
                <a:gd name="T85" fmla="*/ 254 h 1808"/>
                <a:gd name="T86" fmla="*/ 431 w 2783"/>
                <a:gd name="T87" fmla="*/ 181 h 1808"/>
                <a:gd name="T88" fmla="*/ 581 w 2783"/>
                <a:gd name="T89" fmla="*/ 116 h 1808"/>
                <a:gd name="T90" fmla="*/ 758 w 2783"/>
                <a:gd name="T91" fmla="*/ 62 h 1808"/>
                <a:gd name="T92" fmla="*/ 946 w 2783"/>
                <a:gd name="T93" fmla="*/ 23 h 1808"/>
                <a:gd name="T94" fmla="*/ 1129 w 2783"/>
                <a:gd name="T95" fmla="*/ 4 h 1808"/>
                <a:gd name="T96" fmla="*/ 1310 w 2783"/>
                <a:gd name="T97" fmla="*/ 2 h 1808"/>
                <a:gd name="T98" fmla="*/ 1487 w 2783"/>
                <a:gd name="T99" fmla="*/ 19 h 1808"/>
                <a:gd name="T100" fmla="*/ 1658 w 2783"/>
                <a:gd name="T101" fmla="*/ 51 h 1808"/>
                <a:gd name="T102" fmla="*/ 1824 w 2783"/>
                <a:gd name="T103" fmla="*/ 98 h 1808"/>
                <a:gd name="T104" fmla="*/ 1981 w 2783"/>
                <a:gd name="T105" fmla="*/ 160 h 1808"/>
                <a:gd name="T106" fmla="*/ 2128 w 2783"/>
                <a:gd name="T107" fmla="*/ 233 h 1808"/>
                <a:gd name="T108" fmla="*/ 2265 w 2783"/>
                <a:gd name="T109" fmla="*/ 318 h 1808"/>
                <a:gd name="T110" fmla="*/ 2388 w 2783"/>
                <a:gd name="T111" fmla="*/ 412 h 1808"/>
                <a:gd name="T112" fmla="*/ 2498 w 2783"/>
                <a:gd name="T113" fmla="*/ 515 h 1808"/>
                <a:gd name="T114" fmla="*/ 2592 w 2783"/>
                <a:gd name="T115" fmla="*/ 625 h 1808"/>
                <a:gd name="T116" fmla="*/ 2669 w 2783"/>
                <a:gd name="T117" fmla="*/ 741 h 1808"/>
                <a:gd name="T118" fmla="*/ 2728 w 2783"/>
                <a:gd name="T119" fmla="*/ 862 h 1808"/>
                <a:gd name="T120" fmla="*/ 2766 w 2783"/>
                <a:gd name="T121" fmla="*/ 985 h 1808"/>
                <a:gd name="T122" fmla="*/ 2783 w 2783"/>
                <a:gd name="T123" fmla="*/ 1111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83" h="1808">
                  <a:moveTo>
                    <a:pt x="2783" y="1174"/>
                  </a:moveTo>
                  <a:lnTo>
                    <a:pt x="2781" y="1222"/>
                  </a:lnTo>
                  <a:lnTo>
                    <a:pt x="2776" y="1269"/>
                  </a:lnTo>
                  <a:lnTo>
                    <a:pt x="2766" y="1315"/>
                  </a:lnTo>
                  <a:lnTo>
                    <a:pt x="2753" y="1359"/>
                  </a:lnTo>
                  <a:lnTo>
                    <a:pt x="2735" y="1402"/>
                  </a:lnTo>
                  <a:lnTo>
                    <a:pt x="2716" y="1443"/>
                  </a:lnTo>
                  <a:lnTo>
                    <a:pt x="2693" y="1484"/>
                  </a:lnTo>
                  <a:lnTo>
                    <a:pt x="2667" y="1522"/>
                  </a:lnTo>
                  <a:lnTo>
                    <a:pt x="2639" y="1558"/>
                  </a:lnTo>
                  <a:lnTo>
                    <a:pt x="2607" y="1591"/>
                  </a:lnTo>
                  <a:lnTo>
                    <a:pt x="2573" y="1623"/>
                  </a:lnTo>
                  <a:lnTo>
                    <a:pt x="2538" y="1652"/>
                  </a:lnTo>
                  <a:lnTo>
                    <a:pt x="2500" y="1681"/>
                  </a:lnTo>
                  <a:lnTo>
                    <a:pt x="2461" y="1706"/>
                  </a:lnTo>
                  <a:lnTo>
                    <a:pt x="2421" y="1727"/>
                  </a:lnTo>
                  <a:lnTo>
                    <a:pt x="2378" y="1748"/>
                  </a:lnTo>
                  <a:lnTo>
                    <a:pt x="2335" y="1766"/>
                  </a:lnTo>
                  <a:lnTo>
                    <a:pt x="2289" y="1780"/>
                  </a:lnTo>
                  <a:lnTo>
                    <a:pt x="2244" y="1792"/>
                  </a:lnTo>
                  <a:lnTo>
                    <a:pt x="2197" y="1800"/>
                  </a:lnTo>
                  <a:lnTo>
                    <a:pt x="2151" y="1806"/>
                  </a:lnTo>
                  <a:lnTo>
                    <a:pt x="2104" y="1808"/>
                  </a:lnTo>
                  <a:lnTo>
                    <a:pt x="2056" y="1807"/>
                  </a:lnTo>
                  <a:lnTo>
                    <a:pt x="2008" y="1803"/>
                  </a:lnTo>
                  <a:lnTo>
                    <a:pt x="1961" y="1795"/>
                  </a:lnTo>
                  <a:lnTo>
                    <a:pt x="1914" y="1783"/>
                  </a:lnTo>
                  <a:lnTo>
                    <a:pt x="1868" y="1768"/>
                  </a:lnTo>
                  <a:lnTo>
                    <a:pt x="1823" y="1749"/>
                  </a:lnTo>
                  <a:lnTo>
                    <a:pt x="1777" y="1726"/>
                  </a:lnTo>
                  <a:lnTo>
                    <a:pt x="1734" y="1699"/>
                  </a:lnTo>
                  <a:lnTo>
                    <a:pt x="1691" y="1669"/>
                  </a:lnTo>
                  <a:lnTo>
                    <a:pt x="1651" y="1633"/>
                  </a:lnTo>
                  <a:lnTo>
                    <a:pt x="1569" y="1550"/>
                  </a:lnTo>
                  <a:lnTo>
                    <a:pt x="1497" y="1474"/>
                  </a:lnTo>
                  <a:lnTo>
                    <a:pt x="1433" y="1404"/>
                  </a:lnTo>
                  <a:lnTo>
                    <a:pt x="1373" y="1340"/>
                  </a:lnTo>
                  <a:lnTo>
                    <a:pt x="1345" y="1310"/>
                  </a:lnTo>
                  <a:lnTo>
                    <a:pt x="1318" y="1282"/>
                  </a:lnTo>
                  <a:lnTo>
                    <a:pt x="1290" y="1256"/>
                  </a:lnTo>
                  <a:lnTo>
                    <a:pt x="1263" y="1231"/>
                  </a:lnTo>
                  <a:lnTo>
                    <a:pt x="1236" y="1208"/>
                  </a:lnTo>
                  <a:lnTo>
                    <a:pt x="1209" y="1186"/>
                  </a:lnTo>
                  <a:lnTo>
                    <a:pt x="1181" y="1166"/>
                  </a:lnTo>
                  <a:lnTo>
                    <a:pt x="1153" y="1147"/>
                  </a:lnTo>
                  <a:lnTo>
                    <a:pt x="1124" y="1130"/>
                  </a:lnTo>
                  <a:lnTo>
                    <a:pt x="1093" y="1114"/>
                  </a:lnTo>
                  <a:lnTo>
                    <a:pt x="1062" y="1100"/>
                  </a:lnTo>
                  <a:lnTo>
                    <a:pt x="1029" y="1087"/>
                  </a:lnTo>
                  <a:lnTo>
                    <a:pt x="994" y="1076"/>
                  </a:lnTo>
                  <a:lnTo>
                    <a:pt x="957" y="1066"/>
                  </a:lnTo>
                  <a:lnTo>
                    <a:pt x="918" y="1059"/>
                  </a:lnTo>
                  <a:lnTo>
                    <a:pt x="875" y="1052"/>
                  </a:lnTo>
                  <a:lnTo>
                    <a:pt x="831" y="1047"/>
                  </a:lnTo>
                  <a:lnTo>
                    <a:pt x="784" y="1042"/>
                  </a:lnTo>
                  <a:lnTo>
                    <a:pt x="734" y="1040"/>
                  </a:lnTo>
                  <a:lnTo>
                    <a:pt x="679" y="1040"/>
                  </a:lnTo>
                  <a:lnTo>
                    <a:pt x="622" y="1040"/>
                  </a:lnTo>
                  <a:lnTo>
                    <a:pt x="561" y="1042"/>
                  </a:lnTo>
                  <a:lnTo>
                    <a:pt x="495" y="1047"/>
                  </a:lnTo>
                  <a:lnTo>
                    <a:pt x="426" y="1051"/>
                  </a:lnTo>
                  <a:lnTo>
                    <a:pt x="370" y="1052"/>
                  </a:lnTo>
                  <a:lnTo>
                    <a:pt x="318" y="1048"/>
                  </a:lnTo>
                  <a:lnTo>
                    <a:pt x="270" y="1038"/>
                  </a:lnTo>
                  <a:lnTo>
                    <a:pt x="224" y="1025"/>
                  </a:lnTo>
                  <a:lnTo>
                    <a:pt x="184" y="1009"/>
                  </a:lnTo>
                  <a:lnTo>
                    <a:pt x="146" y="988"/>
                  </a:lnTo>
                  <a:lnTo>
                    <a:pt x="113" y="964"/>
                  </a:lnTo>
                  <a:lnTo>
                    <a:pt x="84" y="937"/>
                  </a:lnTo>
                  <a:lnTo>
                    <a:pt x="59" y="906"/>
                  </a:lnTo>
                  <a:lnTo>
                    <a:pt x="38" y="874"/>
                  </a:lnTo>
                  <a:lnTo>
                    <a:pt x="22" y="839"/>
                  </a:lnTo>
                  <a:lnTo>
                    <a:pt x="10" y="802"/>
                  </a:lnTo>
                  <a:lnTo>
                    <a:pt x="2" y="763"/>
                  </a:lnTo>
                  <a:lnTo>
                    <a:pt x="0" y="722"/>
                  </a:lnTo>
                  <a:lnTo>
                    <a:pt x="2" y="681"/>
                  </a:lnTo>
                  <a:lnTo>
                    <a:pt x="9" y="638"/>
                  </a:lnTo>
                  <a:lnTo>
                    <a:pt x="21" y="595"/>
                  </a:lnTo>
                  <a:lnTo>
                    <a:pt x="37" y="551"/>
                  </a:lnTo>
                  <a:lnTo>
                    <a:pt x="60" y="507"/>
                  </a:lnTo>
                  <a:lnTo>
                    <a:pt x="87" y="463"/>
                  </a:lnTo>
                  <a:lnTo>
                    <a:pt x="119" y="420"/>
                  </a:lnTo>
                  <a:lnTo>
                    <a:pt x="157" y="376"/>
                  </a:lnTo>
                  <a:lnTo>
                    <a:pt x="200" y="335"/>
                  </a:lnTo>
                  <a:lnTo>
                    <a:pt x="249" y="293"/>
                  </a:lnTo>
                  <a:lnTo>
                    <a:pt x="304" y="254"/>
                  </a:lnTo>
                  <a:lnTo>
                    <a:pt x="365" y="216"/>
                  </a:lnTo>
                  <a:lnTo>
                    <a:pt x="431" y="181"/>
                  </a:lnTo>
                  <a:lnTo>
                    <a:pt x="503" y="147"/>
                  </a:lnTo>
                  <a:lnTo>
                    <a:pt x="581" y="116"/>
                  </a:lnTo>
                  <a:lnTo>
                    <a:pt x="666" y="87"/>
                  </a:lnTo>
                  <a:lnTo>
                    <a:pt x="758" y="62"/>
                  </a:lnTo>
                  <a:lnTo>
                    <a:pt x="855" y="41"/>
                  </a:lnTo>
                  <a:lnTo>
                    <a:pt x="946" y="23"/>
                  </a:lnTo>
                  <a:lnTo>
                    <a:pt x="1038" y="11"/>
                  </a:lnTo>
                  <a:lnTo>
                    <a:pt x="1129" y="4"/>
                  </a:lnTo>
                  <a:lnTo>
                    <a:pt x="1220" y="0"/>
                  </a:lnTo>
                  <a:lnTo>
                    <a:pt x="1310" y="2"/>
                  </a:lnTo>
                  <a:lnTo>
                    <a:pt x="1399" y="8"/>
                  </a:lnTo>
                  <a:lnTo>
                    <a:pt x="1487" y="19"/>
                  </a:lnTo>
                  <a:lnTo>
                    <a:pt x="1573" y="33"/>
                  </a:lnTo>
                  <a:lnTo>
                    <a:pt x="1658" y="51"/>
                  </a:lnTo>
                  <a:lnTo>
                    <a:pt x="1742" y="73"/>
                  </a:lnTo>
                  <a:lnTo>
                    <a:pt x="1824" y="98"/>
                  </a:lnTo>
                  <a:lnTo>
                    <a:pt x="1903" y="128"/>
                  </a:lnTo>
                  <a:lnTo>
                    <a:pt x="1981" y="160"/>
                  </a:lnTo>
                  <a:lnTo>
                    <a:pt x="2056" y="195"/>
                  </a:lnTo>
                  <a:lnTo>
                    <a:pt x="2128" y="233"/>
                  </a:lnTo>
                  <a:lnTo>
                    <a:pt x="2197" y="275"/>
                  </a:lnTo>
                  <a:lnTo>
                    <a:pt x="2265" y="318"/>
                  </a:lnTo>
                  <a:lnTo>
                    <a:pt x="2328" y="364"/>
                  </a:lnTo>
                  <a:lnTo>
                    <a:pt x="2388" y="412"/>
                  </a:lnTo>
                  <a:lnTo>
                    <a:pt x="2445" y="463"/>
                  </a:lnTo>
                  <a:lnTo>
                    <a:pt x="2498" y="515"/>
                  </a:lnTo>
                  <a:lnTo>
                    <a:pt x="2547" y="570"/>
                  </a:lnTo>
                  <a:lnTo>
                    <a:pt x="2592" y="625"/>
                  </a:lnTo>
                  <a:lnTo>
                    <a:pt x="2633" y="682"/>
                  </a:lnTo>
                  <a:lnTo>
                    <a:pt x="2669" y="741"/>
                  </a:lnTo>
                  <a:lnTo>
                    <a:pt x="2701" y="801"/>
                  </a:lnTo>
                  <a:lnTo>
                    <a:pt x="2728" y="862"/>
                  </a:lnTo>
                  <a:lnTo>
                    <a:pt x="2750" y="923"/>
                  </a:lnTo>
                  <a:lnTo>
                    <a:pt x="2766" y="985"/>
                  </a:lnTo>
                  <a:lnTo>
                    <a:pt x="2778" y="1048"/>
                  </a:lnTo>
                  <a:lnTo>
                    <a:pt x="2783" y="1111"/>
                  </a:lnTo>
                  <a:lnTo>
                    <a:pt x="2783" y="1174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0" name="Freeform 426">
              <a:extLst>
                <a:ext uri="{FF2B5EF4-FFF2-40B4-BE49-F238E27FC236}">
                  <a16:creationId xmlns:a16="http://schemas.microsoft.com/office/drawing/2014/main" id="{CFBB2A93-0962-400A-A4A1-86B0B52E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40"/>
              <a:ext cx="214" cy="135"/>
            </a:xfrm>
            <a:custGeom>
              <a:avLst/>
              <a:gdLst>
                <a:gd name="T0" fmla="*/ 2562 w 2564"/>
                <a:gd name="T1" fmla="*/ 1144 h 1617"/>
                <a:gd name="T2" fmla="*/ 2548 w 2564"/>
                <a:gd name="T3" fmla="*/ 1221 h 1617"/>
                <a:gd name="T4" fmla="*/ 2520 w 2564"/>
                <a:gd name="T5" fmla="*/ 1294 h 1617"/>
                <a:gd name="T6" fmla="*/ 2481 w 2564"/>
                <a:gd name="T7" fmla="*/ 1362 h 1617"/>
                <a:gd name="T8" fmla="*/ 2431 w 2564"/>
                <a:gd name="T9" fmla="*/ 1423 h 1617"/>
                <a:gd name="T10" fmla="*/ 2373 w 2564"/>
                <a:gd name="T11" fmla="*/ 1478 h 1617"/>
                <a:gd name="T12" fmla="*/ 2307 w 2564"/>
                <a:gd name="T13" fmla="*/ 1525 h 1617"/>
                <a:gd name="T14" fmla="*/ 2234 w 2564"/>
                <a:gd name="T15" fmla="*/ 1563 h 1617"/>
                <a:gd name="T16" fmla="*/ 2157 w 2564"/>
                <a:gd name="T17" fmla="*/ 1592 h 1617"/>
                <a:gd name="T18" fmla="*/ 2076 w 2564"/>
                <a:gd name="T19" fmla="*/ 1610 h 1617"/>
                <a:gd name="T20" fmla="*/ 1992 w 2564"/>
                <a:gd name="T21" fmla="*/ 1617 h 1617"/>
                <a:gd name="T22" fmla="*/ 1908 w 2564"/>
                <a:gd name="T23" fmla="*/ 1611 h 1617"/>
                <a:gd name="T24" fmla="*/ 1824 w 2564"/>
                <a:gd name="T25" fmla="*/ 1593 h 1617"/>
                <a:gd name="T26" fmla="*/ 1742 w 2564"/>
                <a:gd name="T27" fmla="*/ 1560 h 1617"/>
                <a:gd name="T28" fmla="*/ 1663 w 2564"/>
                <a:gd name="T29" fmla="*/ 1512 h 1617"/>
                <a:gd name="T30" fmla="*/ 1588 w 2564"/>
                <a:gd name="T31" fmla="*/ 1449 h 1617"/>
                <a:gd name="T32" fmla="*/ 1488 w 2564"/>
                <a:gd name="T33" fmla="*/ 1328 h 1617"/>
                <a:gd name="T34" fmla="*/ 1378 w 2564"/>
                <a:gd name="T35" fmla="*/ 1181 h 1617"/>
                <a:gd name="T36" fmla="*/ 1304 w 2564"/>
                <a:gd name="T37" fmla="*/ 1088 h 1617"/>
                <a:gd name="T38" fmla="*/ 1256 w 2564"/>
                <a:gd name="T39" fmla="*/ 1036 h 1617"/>
                <a:gd name="T40" fmla="*/ 1207 w 2564"/>
                <a:gd name="T41" fmla="*/ 989 h 1617"/>
                <a:gd name="T42" fmla="*/ 1156 w 2564"/>
                <a:gd name="T43" fmla="*/ 949 h 1617"/>
                <a:gd name="T44" fmla="*/ 1100 w 2564"/>
                <a:gd name="T45" fmla="*/ 916 h 1617"/>
                <a:gd name="T46" fmla="*/ 1037 w 2564"/>
                <a:gd name="T47" fmla="*/ 890 h 1617"/>
                <a:gd name="T48" fmla="*/ 967 w 2564"/>
                <a:gd name="T49" fmla="*/ 871 h 1617"/>
                <a:gd name="T50" fmla="*/ 887 w 2564"/>
                <a:gd name="T51" fmla="*/ 859 h 1617"/>
                <a:gd name="T52" fmla="*/ 795 w 2564"/>
                <a:gd name="T53" fmla="*/ 853 h 1617"/>
                <a:gd name="T54" fmla="*/ 691 w 2564"/>
                <a:gd name="T55" fmla="*/ 854 h 1617"/>
                <a:gd name="T56" fmla="*/ 571 w 2564"/>
                <a:gd name="T57" fmla="*/ 863 h 1617"/>
                <a:gd name="T58" fmla="*/ 434 w 2564"/>
                <a:gd name="T59" fmla="*/ 879 h 1617"/>
                <a:gd name="T60" fmla="*/ 312 w 2564"/>
                <a:gd name="T61" fmla="*/ 890 h 1617"/>
                <a:gd name="T62" fmla="*/ 226 w 2564"/>
                <a:gd name="T63" fmla="*/ 880 h 1617"/>
                <a:gd name="T64" fmla="*/ 153 w 2564"/>
                <a:gd name="T65" fmla="*/ 858 h 1617"/>
                <a:gd name="T66" fmla="*/ 93 w 2564"/>
                <a:gd name="T67" fmla="*/ 821 h 1617"/>
                <a:gd name="T68" fmla="*/ 48 w 2564"/>
                <a:gd name="T69" fmla="*/ 775 h 1617"/>
                <a:gd name="T70" fmla="*/ 17 w 2564"/>
                <a:gd name="T71" fmla="*/ 719 h 1617"/>
                <a:gd name="T72" fmla="*/ 3 w 2564"/>
                <a:gd name="T73" fmla="*/ 656 h 1617"/>
                <a:gd name="T74" fmla="*/ 4 w 2564"/>
                <a:gd name="T75" fmla="*/ 589 h 1617"/>
                <a:gd name="T76" fmla="*/ 22 w 2564"/>
                <a:gd name="T77" fmla="*/ 517 h 1617"/>
                <a:gd name="T78" fmla="*/ 59 w 2564"/>
                <a:gd name="T79" fmla="*/ 443 h 1617"/>
                <a:gd name="T80" fmla="*/ 115 w 2564"/>
                <a:gd name="T81" fmla="*/ 370 h 1617"/>
                <a:gd name="T82" fmla="*/ 189 w 2564"/>
                <a:gd name="T83" fmla="*/ 297 h 1617"/>
                <a:gd name="T84" fmla="*/ 285 w 2564"/>
                <a:gd name="T85" fmla="*/ 227 h 1617"/>
                <a:gd name="T86" fmla="*/ 400 w 2564"/>
                <a:gd name="T87" fmla="*/ 163 h 1617"/>
                <a:gd name="T88" fmla="*/ 538 w 2564"/>
                <a:gd name="T89" fmla="*/ 104 h 1617"/>
                <a:gd name="T90" fmla="*/ 698 w 2564"/>
                <a:gd name="T91" fmla="*/ 54 h 1617"/>
                <a:gd name="T92" fmla="*/ 872 w 2564"/>
                <a:gd name="T93" fmla="*/ 18 h 1617"/>
                <a:gd name="T94" fmla="*/ 1037 w 2564"/>
                <a:gd name="T95" fmla="*/ 2 h 1617"/>
                <a:gd name="T96" fmla="*/ 1203 w 2564"/>
                <a:gd name="T97" fmla="*/ 4 h 1617"/>
                <a:gd name="T98" fmla="*/ 1365 w 2564"/>
                <a:gd name="T99" fmla="*/ 21 h 1617"/>
                <a:gd name="T100" fmla="*/ 1523 w 2564"/>
                <a:gd name="T101" fmla="*/ 55 h 1617"/>
                <a:gd name="T102" fmla="*/ 1674 w 2564"/>
                <a:gd name="T103" fmla="*/ 102 h 1617"/>
                <a:gd name="T104" fmla="*/ 1819 w 2564"/>
                <a:gd name="T105" fmla="*/ 161 h 1617"/>
                <a:gd name="T106" fmla="*/ 1956 w 2564"/>
                <a:gd name="T107" fmla="*/ 231 h 1617"/>
                <a:gd name="T108" fmla="*/ 2081 w 2564"/>
                <a:gd name="T109" fmla="*/ 311 h 1617"/>
                <a:gd name="T110" fmla="*/ 2197 w 2564"/>
                <a:gd name="T111" fmla="*/ 400 h 1617"/>
                <a:gd name="T112" fmla="*/ 2298 w 2564"/>
                <a:gd name="T113" fmla="*/ 497 h 1617"/>
                <a:gd name="T114" fmla="*/ 2386 w 2564"/>
                <a:gd name="T115" fmla="*/ 599 h 1617"/>
                <a:gd name="T116" fmla="*/ 2458 w 2564"/>
                <a:gd name="T117" fmla="*/ 707 h 1617"/>
                <a:gd name="T118" fmla="*/ 2513 w 2564"/>
                <a:gd name="T119" fmla="*/ 818 h 1617"/>
                <a:gd name="T120" fmla="*/ 2548 w 2564"/>
                <a:gd name="T121" fmla="*/ 932 h 1617"/>
                <a:gd name="T122" fmla="*/ 2564 w 2564"/>
                <a:gd name="T123" fmla="*/ 1047 h 1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64" h="1617">
                  <a:moveTo>
                    <a:pt x="2564" y="1104"/>
                  </a:moveTo>
                  <a:lnTo>
                    <a:pt x="2562" y="1144"/>
                  </a:lnTo>
                  <a:lnTo>
                    <a:pt x="2556" y="1183"/>
                  </a:lnTo>
                  <a:lnTo>
                    <a:pt x="2548" y="1221"/>
                  </a:lnTo>
                  <a:lnTo>
                    <a:pt x="2536" y="1258"/>
                  </a:lnTo>
                  <a:lnTo>
                    <a:pt x="2520" y="1294"/>
                  </a:lnTo>
                  <a:lnTo>
                    <a:pt x="2502" y="1328"/>
                  </a:lnTo>
                  <a:lnTo>
                    <a:pt x="2481" y="1362"/>
                  </a:lnTo>
                  <a:lnTo>
                    <a:pt x="2457" y="1393"/>
                  </a:lnTo>
                  <a:lnTo>
                    <a:pt x="2431" y="1423"/>
                  </a:lnTo>
                  <a:lnTo>
                    <a:pt x="2404" y="1451"/>
                  </a:lnTo>
                  <a:lnTo>
                    <a:pt x="2373" y="1478"/>
                  </a:lnTo>
                  <a:lnTo>
                    <a:pt x="2341" y="1502"/>
                  </a:lnTo>
                  <a:lnTo>
                    <a:pt x="2307" y="1525"/>
                  </a:lnTo>
                  <a:lnTo>
                    <a:pt x="2271" y="1545"/>
                  </a:lnTo>
                  <a:lnTo>
                    <a:pt x="2234" y="1563"/>
                  </a:lnTo>
                  <a:lnTo>
                    <a:pt x="2196" y="1578"/>
                  </a:lnTo>
                  <a:lnTo>
                    <a:pt x="2157" y="1592"/>
                  </a:lnTo>
                  <a:lnTo>
                    <a:pt x="2116" y="1602"/>
                  </a:lnTo>
                  <a:lnTo>
                    <a:pt x="2076" y="1610"/>
                  </a:lnTo>
                  <a:lnTo>
                    <a:pt x="2035" y="1614"/>
                  </a:lnTo>
                  <a:lnTo>
                    <a:pt x="1992" y="1617"/>
                  </a:lnTo>
                  <a:lnTo>
                    <a:pt x="1951" y="1616"/>
                  </a:lnTo>
                  <a:lnTo>
                    <a:pt x="1908" y="1611"/>
                  </a:lnTo>
                  <a:lnTo>
                    <a:pt x="1866" y="1604"/>
                  </a:lnTo>
                  <a:lnTo>
                    <a:pt x="1824" y="1593"/>
                  </a:lnTo>
                  <a:lnTo>
                    <a:pt x="1783" y="1578"/>
                  </a:lnTo>
                  <a:lnTo>
                    <a:pt x="1742" y="1560"/>
                  </a:lnTo>
                  <a:lnTo>
                    <a:pt x="1702" y="1538"/>
                  </a:lnTo>
                  <a:lnTo>
                    <a:pt x="1663" y="1512"/>
                  </a:lnTo>
                  <a:lnTo>
                    <a:pt x="1625" y="1483"/>
                  </a:lnTo>
                  <a:lnTo>
                    <a:pt x="1588" y="1449"/>
                  </a:lnTo>
                  <a:lnTo>
                    <a:pt x="1553" y="1411"/>
                  </a:lnTo>
                  <a:lnTo>
                    <a:pt x="1488" y="1328"/>
                  </a:lnTo>
                  <a:lnTo>
                    <a:pt x="1430" y="1251"/>
                  </a:lnTo>
                  <a:lnTo>
                    <a:pt x="1378" y="1181"/>
                  </a:lnTo>
                  <a:lnTo>
                    <a:pt x="1328" y="1118"/>
                  </a:lnTo>
                  <a:lnTo>
                    <a:pt x="1304" y="1088"/>
                  </a:lnTo>
                  <a:lnTo>
                    <a:pt x="1280" y="1061"/>
                  </a:lnTo>
                  <a:lnTo>
                    <a:pt x="1256" y="1036"/>
                  </a:lnTo>
                  <a:lnTo>
                    <a:pt x="1232" y="1011"/>
                  </a:lnTo>
                  <a:lnTo>
                    <a:pt x="1207" y="989"/>
                  </a:lnTo>
                  <a:lnTo>
                    <a:pt x="1182" y="969"/>
                  </a:lnTo>
                  <a:lnTo>
                    <a:pt x="1156" y="949"/>
                  </a:lnTo>
                  <a:lnTo>
                    <a:pt x="1129" y="932"/>
                  </a:lnTo>
                  <a:lnTo>
                    <a:pt x="1100" y="916"/>
                  </a:lnTo>
                  <a:lnTo>
                    <a:pt x="1070" y="902"/>
                  </a:lnTo>
                  <a:lnTo>
                    <a:pt x="1037" y="890"/>
                  </a:lnTo>
                  <a:lnTo>
                    <a:pt x="1003" y="879"/>
                  </a:lnTo>
                  <a:lnTo>
                    <a:pt x="967" y="871"/>
                  </a:lnTo>
                  <a:lnTo>
                    <a:pt x="928" y="864"/>
                  </a:lnTo>
                  <a:lnTo>
                    <a:pt x="887" y="859"/>
                  </a:lnTo>
                  <a:lnTo>
                    <a:pt x="843" y="855"/>
                  </a:lnTo>
                  <a:lnTo>
                    <a:pt x="795" y="853"/>
                  </a:lnTo>
                  <a:lnTo>
                    <a:pt x="745" y="853"/>
                  </a:lnTo>
                  <a:lnTo>
                    <a:pt x="691" y="854"/>
                  </a:lnTo>
                  <a:lnTo>
                    <a:pt x="633" y="859"/>
                  </a:lnTo>
                  <a:lnTo>
                    <a:pt x="571" y="863"/>
                  </a:lnTo>
                  <a:lnTo>
                    <a:pt x="505" y="871"/>
                  </a:lnTo>
                  <a:lnTo>
                    <a:pt x="434" y="879"/>
                  </a:lnTo>
                  <a:lnTo>
                    <a:pt x="359" y="890"/>
                  </a:lnTo>
                  <a:lnTo>
                    <a:pt x="312" y="890"/>
                  </a:lnTo>
                  <a:lnTo>
                    <a:pt x="267" y="888"/>
                  </a:lnTo>
                  <a:lnTo>
                    <a:pt x="226" y="880"/>
                  </a:lnTo>
                  <a:lnTo>
                    <a:pt x="188" y="871"/>
                  </a:lnTo>
                  <a:lnTo>
                    <a:pt x="153" y="858"/>
                  </a:lnTo>
                  <a:lnTo>
                    <a:pt x="121" y="840"/>
                  </a:lnTo>
                  <a:lnTo>
                    <a:pt x="93" y="821"/>
                  </a:lnTo>
                  <a:lnTo>
                    <a:pt x="69" y="799"/>
                  </a:lnTo>
                  <a:lnTo>
                    <a:pt x="48" y="775"/>
                  </a:lnTo>
                  <a:lnTo>
                    <a:pt x="31" y="748"/>
                  </a:lnTo>
                  <a:lnTo>
                    <a:pt x="17" y="719"/>
                  </a:lnTo>
                  <a:lnTo>
                    <a:pt x="8" y="689"/>
                  </a:lnTo>
                  <a:lnTo>
                    <a:pt x="3" y="656"/>
                  </a:lnTo>
                  <a:lnTo>
                    <a:pt x="0" y="623"/>
                  </a:lnTo>
                  <a:lnTo>
                    <a:pt x="4" y="589"/>
                  </a:lnTo>
                  <a:lnTo>
                    <a:pt x="11" y="553"/>
                  </a:lnTo>
                  <a:lnTo>
                    <a:pt x="22" y="517"/>
                  </a:lnTo>
                  <a:lnTo>
                    <a:pt x="39" y="480"/>
                  </a:lnTo>
                  <a:lnTo>
                    <a:pt x="59" y="443"/>
                  </a:lnTo>
                  <a:lnTo>
                    <a:pt x="84" y="406"/>
                  </a:lnTo>
                  <a:lnTo>
                    <a:pt x="115" y="370"/>
                  </a:lnTo>
                  <a:lnTo>
                    <a:pt x="150" y="333"/>
                  </a:lnTo>
                  <a:lnTo>
                    <a:pt x="189" y="297"/>
                  </a:lnTo>
                  <a:lnTo>
                    <a:pt x="235" y="261"/>
                  </a:lnTo>
                  <a:lnTo>
                    <a:pt x="285" y="227"/>
                  </a:lnTo>
                  <a:lnTo>
                    <a:pt x="340" y="194"/>
                  </a:lnTo>
                  <a:lnTo>
                    <a:pt x="400" y="163"/>
                  </a:lnTo>
                  <a:lnTo>
                    <a:pt x="466" y="132"/>
                  </a:lnTo>
                  <a:lnTo>
                    <a:pt x="538" y="104"/>
                  </a:lnTo>
                  <a:lnTo>
                    <a:pt x="616" y="78"/>
                  </a:lnTo>
                  <a:lnTo>
                    <a:pt x="698" y="54"/>
                  </a:lnTo>
                  <a:lnTo>
                    <a:pt x="788" y="32"/>
                  </a:lnTo>
                  <a:lnTo>
                    <a:pt x="872" y="18"/>
                  </a:lnTo>
                  <a:lnTo>
                    <a:pt x="954" y="8"/>
                  </a:lnTo>
                  <a:lnTo>
                    <a:pt x="1037" y="2"/>
                  </a:lnTo>
                  <a:lnTo>
                    <a:pt x="1120" y="0"/>
                  </a:lnTo>
                  <a:lnTo>
                    <a:pt x="1203" y="4"/>
                  </a:lnTo>
                  <a:lnTo>
                    <a:pt x="1284" y="10"/>
                  </a:lnTo>
                  <a:lnTo>
                    <a:pt x="1365" y="21"/>
                  </a:lnTo>
                  <a:lnTo>
                    <a:pt x="1444" y="36"/>
                  </a:lnTo>
                  <a:lnTo>
                    <a:pt x="1523" y="55"/>
                  </a:lnTo>
                  <a:lnTo>
                    <a:pt x="1599" y="77"/>
                  </a:lnTo>
                  <a:lnTo>
                    <a:pt x="1674" y="102"/>
                  </a:lnTo>
                  <a:lnTo>
                    <a:pt x="1748" y="129"/>
                  </a:lnTo>
                  <a:lnTo>
                    <a:pt x="1819" y="161"/>
                  </a:lnTo>
                  <a:lnTo>
                    <a:pt x="1889" y="194"/>
                  </a:lnTo>
                  <a:lnTo>
                    <a:pt x="1956" y="231"/>
                  </a:lnTo>
                  <a:lnTo>
                    <a:pt x="2020" y="269"/>
                  </a:lnTo>
                  <a:lnTo>
                    <a:pt x="2081" y="311"/>
                  </a:lnTo>
                  <a:lnTo>
                    <a:pt x="2141" y="354"/>
                  </a:lnTo>
                  <a:lnTo>
                    <a:pt x="2197" y="400"/>
                  </a:lnTo>
                  <a:lnTo>
                    <a:pt x="2249" y="448"/>
                  </a:lnTo>
                  <a:lnTo>
                    <a:pt x="2298" y="497"/>
                  </a:lnTo>
                  <a:lnTo>
                    <a:pt x="2344" y="547"/>
                  </a:lnTo>
                  <a:lnTo>
                    <a:pt x="2386" y="599"/>
                  </a:lnTo>
                  <a:lnTo>
                    <a:pt x="2425" y="653"/>
                  </a:lnTo>
                  <a:lnTo>
                    <a:pt x="2458" y="707"/>
                  </a:lnTo>
                  <a:lnTo>
                    <a:pt x="2488" y="762"/>
                  </a:lnTo>
                  <a:lnTo>
                    <a:pt x="2513" y="818"/>
                  </a:lnTo>
                  <a:lnTo>
                    <a:pt x="2532" y="875"/>
                  </a:lnTo>
                  <a:lnTo>
                    <a:pt x="2548" y="932"/>
                  </a:lnTo>
                  <a:lnTo>
                    <a:pt x="2558" y="989"/>
                  </a:lnTo>
                  <a:lnTo>
                    <a:pt x="2564" y="1047"/>
                  </a:lnTo>
                  <a:lnTo>
                    <a:pt x="2564" y="1104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1" name="Freeform 427">
              <a:extLst>
                <a:ext uri="{FF2B5EF4-FFF2-40B4-BE49-F238E27FC236}">
                  <a16:creationId xmlns:a16="http://schemas.microsoft.com/office/drawing/2014/main" id="{A5B181C5-1DE6-4F4D-9955-AF7434798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445"/>
              <a:ext cx="196" cy="118"/>
            </a:xfrm>
            <a:custGeom>
              <a:avLst/>
              <a:gdLst>
                <a:gd name="T0" fmla="*/ 2346 w 2350"/>
                <a:gd name="T1" fmla="*/ 1046 h 1417"/>
                <a:gd name="T2" fmla="*/ 2329 w 2350"/>
                <a:gd name="T3" fmla="*/ 1107 h 1417"/>
                <a:gd name="T4" fmla="*/ 2303 w 2350"/>
                <a:gd name="T5" fmla="*/ 1166 h 1417"/>
                <a:gd name="T6" fmla="*/ 2267 w 2350"/>
                <a:gd name="T7" fmla="*/ 1220 h 1417"/>
                <a:gd name="T8" fmla="*/ 2223 w 2350"/>
                <a:gd name="T9" fmla="*/ 1270 h 1417"/>
                <a:gd name="T10" fmla="*/ 2173 w 2350"/>
                <a:gd name="T11" fmla="*/ 1314 h 1417"/>
                <a:gd name="T12" fmla="*/ 2117 w 2350"/>
                <a:gd name="T13" fmla="*/ 1352 h 1417"/>
                <a:gd name="T14" fmla="*/ 2056 w 2350"/>
                <a:gd name="T15" fmla="*/ 1381 h 1417"/>
                <a:gd name="T16" fmla="*/ 1992 w 2350"/>
                <a:gd name="T17" fmla="*/ 1403 h 1417"/>
                <a:gd name="T18" fmla="*/ 1925 w 2350"/>
                <a:gd name="T19" fmla="*/ 1415 h 1417"/>
                <a:gd name="T20" fmla="*/ 1856 w 2350"/>
                <a:gd name="T21" fmla="*/ 1417 h 1417"/>
                <a:gd name="T22" fmla="*/ 1786 w 2350"/>
                <a:gd name="T23" fmla="*/ 1407 h 1417"/>
                <a:gd name="T24" fmla="*/ 1717 w 2350"/>
                <a:gd name="T25" fmla="*/ 1386 h 1417"/>
                <a:gd name="T26" fmla="*/ 1649 w 2350"/>
                <a:gd name="T27" fmla="*/ 1350 h 1417"/>
                <a:gd name="T28" fmla="*/ 1584 w 2350"/>
                <a:gd name="T29" fmla="*/ 1301 h 1417"/>
                <a:gd name="T30" fmla="*/ 1522 w 2350"/>
                <a:gd name="T31" fmla="*/ 1236 h 1417"/>
                <a:gd name="T32" fmla="*/ 1433 w 2350"/>
                <a:gd name="T33" fmla="*/ 1110 h 1417"/>
                <a:gd name="T34" fmla="*/ 1331 w 2350"/>
                <a:gd name="T35" fmla="*/ 958 h 1417"/>
                <a:gd name="T36" fmla="*/ 1263 w 2350"/>
                <a:gd name="T37" fmla="*/ 864 h 1417"/>
                <a:gd name="T38" fmla="*/ 1218 w 2350"/>
                <a:gd name="T39" fmla="*/ 812 h 1417"/>
                <a:gd name="T40" fmla="*/ 1171 w 2350"/>
                <a:gd name="T41" fmla="*/ 766 h 1417"/>
                <a:gd name="T42" fmla="*/ 1121 w 2350"/>
                <a:gd name="T43" fmla="*/ 728 h 1417"/>
                <a:gd name="T44" fmla="*/ 1066 w 2350"/>
                <a:gd name="T45" fmla="*/ 698 h 1417"/>
                <a:gd name="T46" fmla="*/ 1006 w 2350"/>
                <a:gd name="T47" fmla="*/ 675 h 1417"/>
                <a:gd name="T48" fmla="*/ 936 w 2350"/>
                <a:gd name="T49" fmla="*/ 660 h 1417"/>
                <a:gd name="T50" fmla="*/ 856 w 2350"/>
                <a:gd name="T51" fmla="*/ 653 h 1417"/>
                <a:gd name="T52" fmla="*/ 765 w 2350"/>
                <a:gd name="T53" fmla="*/ 653 h 1417"/>
                <a:gd name="T54" fmla="*/ 660 w 2350"/>
                <a:gd name="T55" fmla="*/ 659 h 1417"/>
                <a:gd name="T56" fmla="*/ 541 w 2350"/>
                <a:gd name="T57" fmla="*/ 673 h 1417"/>
                <a:gd name="T58" fmla="*/ 404 w 2350"/>
                <a:gd name="T59" fmla="*/ 695 h 1417"/>
                <a:gd name="T60" fmla="*/ 285 w 2350"/>
                <a:gd name="T61" fmla="*/ 713 h 1417"/>
                <a:gd name="T62" fmla="*/ 204 w 2350"/>
                <a:gd name="T63" fmla="*/ 710 h 1417"/>
                <a:gd name="T64" fmla="*/ 136 w 2350"/>
                <a:gd name="T65" fmla="*/ 696 h 1417"/>
                <a:gd name="T66" fmla="*/ 82 w 2350"/>
                <a:gd name="T67" fmla="*/ 671 h 1417"/>
                <a:gd name="T68" fmla="*/ 41 w 2350"/>
                <a:gd name="T69" fmla="*/ 636 h 1417"/>
                <a:gd name="T70" fmla="*/ 13 w 2350"/>
                <a:gd name="T71" fmla="*/ 594 h 1417"/>
                <a:gd name="T72" fmla="*/ 1 w 2350"/>
                <a:gd name="T73" fmla="*/ 546 h 1417"/>
                <a:gd name="T74" fmla="*/ 4 w 2350"/>
                <a:gd name="T75" fmla="*/ 491 h 1417"/>
                <a:gd name="T76" fmla="*/ 23 w 2350"/>
                <a:gd name="T77" fmla="*/ 435 h 1417"/>
                <a:gd name="T78" fmla="*/ 58 w 2350"/>
                <a:gd name="T79" fmla="*/ 375 h 1417"/>
                <a:gd name="T80" fmla="*/ 110 w 2350"/>
                <a:gd name="T81" fmla="*/ 315 h 1417"/>
                <a:gd name="T82" fmla="*/ 180 w 2350"/>
                <a:gd name="T83" fmla="*/ 255 h 1417"/>
                <a:gd name="T84" fmla="*/ 267 w 2350"/>
                <a:gd name="T85" fmla="*/ 197 h 1417"/>
                <a:gd name="T86" fmla="*/ 374 w 2350"/>
                <a:gd name="T87" fmla="*/ 144 h 1417"/>
                <a:gd name="T88" fmla="*/ 500 w 2350"/>
                <a:gd name="T89" fmla="*/ 95 h 1417"/>
                <a:gd name="T90" fmla="*/ 646 w 2350"/>
                <a:gd name="T91" fmla="*/ 53 h 1417"/>
                <a:gd name="T92" fmla="*/ 804 w 2350"/>
                <a:gd name="T93" fmla="*/ 20 h 1417"/>
                <a:gd name="T94" fmla="*/ 959 w 2350"/>
                <a:gd name="T95" fmla="*/ 2 h 1417"/>
                <a:gd name="T96" fmla="*/ 1111 w 2350"/>
                <a:gd name="T97" fmla="*/ 1 h 1417"/>
                <a:gd name="T98" fmla="*/ 1260 w 2350"/>
                <a:gd name="T99" fmla="*/ 17 h 1417"/>
                <a:gd name="T100" fmla="*/ 1405 w 2350"/>
                <a:gd name="T101" fmla="*/ 45 h 1417"/>
                <a:gd name="T102" fmla="*/ 1545 w 2350"/>
                <a:gd name="T103" fmla="*/ 85 h 1417"/>
                <a:gd name="T104" fmla="*/ 1677 w 2350"/>
                <a:gd name="T105" fmla="*/ 139 h 1417"/>
                <a:gd name="T106" fmla="*/ 1802 w 2350"/>
                <a:gd name="T107" fmla="*/ 202 h 1417"/>
                <a:gd name="T108" fmla="*/ 1916 w 2350"/>
                <a:gd name="T109" fmla="*/ 276 h 1417"/>
                <a:gd name="T110" fmla="*/ 2020 w 2350"/>
                <a:gd name="T111" fmla="*/ 356 h 1417"/>
                <a:gd name="T112" fmla="*/ 2112 w 2350"/>
                <a:gd name="T113" fmla="*/ 446 h 1417"/>
                <a:gd name="T114" fmla="*/ 2191 w 2350"/>
                <a:gd name="T115" fmla="*/ 540 h 1417"/>
                <a:gd name="T116" fmla="*/ 2256 w 2350"/>
                <a:gd name="T117" fmla="*/ 641 h 1417"/>
                <a:gd name="T118" fmla="*/ 2305 w 2350"/>
                <a:gd name="T119" fmla="*/ 745 h 1417"/>
                <a:gd name="T120" fmla="*/ 2336 w 2350"/>
                <a:gd name="T121" fmla="*/ 852 h 1417"/>
                <a:gd name="T122" fmla="*/ 2350 w 2350"/>
                <a:gd name="T123" fmla="*/ 960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0" h="1417">
                  <a:moveTo>
                    <a:pt x="2349" y="1014"/>
                  </a:moveTo>
                  <a:lnTo>
                    <a:pt x="2346" y="1046"/>
                  </a:lnTo>
                  <a:lnTo>
                    <a:pt x="2338" y="1077"/>
                  </a:lnTo>
                  <a:lnTo>
                    <a:pt x="2329" y="1107"/>
                  </a:lnTo>
                  <a:lnTo>
                    <a:pt x="2317" y="1137"/>
                  </a:lnTo>
                  <a:lnTo>
                    <a:pt x="2303" y="1166"/>
                  </a:lnTo>
                  <a:lnTo>
                    <a:pt x="2285" y="1194"/>
                  </a:lnTo>
                  <a:lnTo>
                    <a:pt x="2267" y="1220"/>
                  </a:lnTo>
                  <a:lnTo>
                    <a:pt x="2246" y="1246"/>
                  </a:lnTo>
                  <a:lnTo>
                    <a:pt x="2223" y="1270"/>
                  </a:lnTo>
                  <a:lnTo>
                    <a:pt x="2199" y="1293"/>
                  </a:lnTo>
                  <a:lnTo>
                    <a:pt x="2173" y="1314"/>
                  </a:lnTo>
                  <a:lnTo>
                    <a:pt x="2146" y="1333"/>
                  </a:lnTo>
                  <a:lnTo>
                    <a:pt x="2117" y="1352"/>
                  </a:lnTo>
                  <a:lnTo>
                    <a:pt x="2087" y="1368"/>
                  </a:lnTo>
                  <a:lnTo>
                    <a:pt x="2056" y="1381"/>
                  </a:lnTo>
                  <a:lnTo>
                    <a:pt x="2025" y="1393"/>
                  </a:lnTo>
                  <a:lnTo>
                    <a:pt x="1992" y="1403"/>
                  </a:lnTo>
                  <a:lnTo>
                    <a:pt x="1958" y="1411"/>
                  </a:lnTo>
                  <a:lnTo>
                    <a:pt x="1925" y="1415"/>
                  </a:lnTo>
                  <a:lnTo>
                    <a:pt x="1890" y="1417"/>
                  </a:lnTo>
                  <a:lnTo>
                    <a:pt x="1856" y="1417"/>
                  </a:lnTo>
                  <a:lnTo>
                    <a:pt x="1821" y="1414"/>
                  </a:lnTo>
                  <a:lnTo>
                    <a:pt x="1786" y="1407"/>
                  </a:lnTo>
                  <a:lnTo>
                    <a:pt x="1751" y="1398"/>
                  </a:lnTo>
                  <a:lnTo>
                    <a:pt x="1717" y="1386"/>
                  </a:lnTo>
                  <a:lnTo>
                    <a:pt x="1683" y="1369"/>
                  </a:lnTo>
                  <a:lnTo>
                    <a:pt x="1649" y="1350"/>
                  </a:lnTo>
                  <a:lnTo>
                    <a:pt x="1616" y="1328"/>
                  </a:lnTo>
                  <a:lnTo>
                    <a:pt x="1584" y="1301"/>
                  </a:lnTo>
                  <a:lnTo>
                    <a:pt x="1552" y="1270"/>
                  </a:lnTo>
                  <a:lnTo>
                    <a:pt x="1522" y="1236"/>
                  </a:lnTo>
                  <a:lnTo>
                    <a:pt x="1492" y="1198"/>
                  </a:lnTo>
                  <a:lnTo>
                    <a:pt x="1433" y="1110"/>
                  </a:lnTo>
                  <a:lnTo>
                    <a:pt x="1380" y="1031"/>
                  </a:lnTo>
                  <a:lnTo>
                    <a:pt x="1331" y="958"/>
                  </a:lnTo>
                  <a:lnTo>
                    <a:pt x="1285" y="893"/>
                  </a:lnTo>
                  <a:lnTo>
                    <a:pt x="1263" y="864"/>
                  </a:lnTo>
                  <a:lnTo>
                    <a:pt x="1240" y="837"/>
                  </a:lnTo>
                  <a:lnTo>
                    <a:pt x="1218" y="812"/>
                  </a:lnTo>
                  <a:lnTo>
                    <a:pt x="1194" y="788"/>
                  </a:lnTo>
                  <a:lnTo>
                    <a:pt x="1171" y="766"/>
                  </a:lnTo>
                  <a:lnTo>
                    <a:pt x="1146" y="746"/>
                  </a:lnTo>
                  <a:lnTo>
                    <a:pt x="1121" y="728"/>
                  </a:lnTo>
                  <a:lnTo>
                    <a:pt x="1095" y="713"/>
                  </a:lnTo>
                  <a:lnTo>
                    <a:pt x="1066" y="698"/>
                  </a:lnTo>
                  <a:lnTo>
                    <a:pt x="1037" y="686"/>
                  </a:lnTo>
                  <a:lnTo>
                    <a:pt x="1006" y="675"/>
                  </a:lnTo>
                  <a:lnTo>
                    <a:pt x="972" y="667"/>
                  </a:lnTo>
                  <a:lnTo>
                    <a:pt x="936" y="660"/>
                  </a:lnTo>
                  <a:lnTo>
                    <a:pt x="898" y="656"/>
                  </a:lnTo>
                  <a:lnTo>
                    <a:pt x="856" y="653"/>
                  </a:lnTo>
                  <a:lnTo>
                    <a:pt x="813" y="652"/>
                  </a:lnTo>
                  <a:lnTo>
                    <a:pt x="765" y="653"/>
                  </a:lnTo>
                  <a:lnTo>
                    <a:pt x="715" y="655"/>
                  </a:lnTo>
                  <a:lnTo>
                    <a:pt x="660" y="659"/>
                  </a:lnTo>
                  <a:lnTo>
                    <a:pt x="603" y="666"/>
                  </a:lnTo>
                  <a:lnTo>
                    <a:pt x="541" y="673"/>
                  </a:lnTo>
                  <a:lnTo>
                    <a:pt x="475" y="683"/>
                  </a:lnTo>
                  <a:lnTo>
                    <a:pt x="404" y="695"/>
                  </a:lnTo>
                  <a:lnTo>
                    <a:pt x="329" y="708"/>
                  </a:lnTo>
                  <a:lnTo>
                    <a:pt x="285" y="713"/>
                  </a:lnTo>
                  <a:lnTo>
                    <a:pt x="243" y="713"/>
                  </a:lnTo>
                  <a:lnTo>
                    <a:pt x="204" y="710"/>
                  </a:lnTo>
                  <a:lnTo>
                    <a:pt x="169" y="705"/>
                  </a:lnTo>
                  <a:lnTo>
                    <a:pt x="136" y="696"/>
                  </a:lnTo>
                  <a:lnTo>
                    <a:pt x="108" y="684"/>
                  </a:lnTo>
                  <a:lnTo>
                    <a:pt x="82" y="671"/>
                  </a:lnTo>
                  <a:lnTo>
                    <a:pt x="59" y="655"/>
                  </a:lnTo>
                  <a:lnTo>
                    <a:pt x="41" y="636"/>
                  </a:lnTo>
                  <a:lnTo>
                    <a:pt x="25" y="617"/>
                  </a:lnTo>
                  <a:lnTo>
                    <a:pt x="13" y="594"/>
                  </a:lnTo>
                  <a:lnTo>
                    <a:pt x="6" y="571"/>
                  </a:lnTo>
                  <a:lnTo>
                    <a:pt x="1" y="546"/>
                  </a:lnTo>
                  <a:lnTo>
                    <a:pt x="0" y="519"/>
                  </a:lnTo>
                  <a:lnTo>
                    <a:pt x="4" y="491"/>
                  </a:lnTo>
                  <a:lnTo>
                    <a:pt x="11" y="463"/>
                  </a:lnTo>
                  <a:lnTo>
                    <a:pt x="23" y="435"/>
                  </a:lnTo>
                  <a:lnTo>
                    <a:pt x="38" y="404"/>
                  </a:lnTo>
                  <a:lnTo>
                    <a:pt x="58" y="375"/>
                  </a:lnTo>
                  <a:lnTo>
                    <a:pt x="82" y="344"/>
                  </a:lnTo>
                  <a:lnTo>
                    <a:pt x="110" y="315"/>
                  </a:lnTo>
                  <a:lnTo>
                    <a:pt x="143" y="285"/>
                  </a:lnTo>
                  <a:lnTo>
                    <a:pt x="180" y="255"/>
                  </a:lnTo>
                  <a:lnTo>
                    <a:pt x="221" y="226"/>
                  </a:lnTo>
                  <a:lnTo>
                    <a:pt x="267" y="197"/>
                  </a:lnTo>
                  <a:lnTo>
                    <a:pt x="318" y="170"/>
                  </a:lnTo>
                  <a:lnTo>
                    <a:pt x="374" y="144"/>
                  </a:lnTo>
                  <a:lnTo>
                    <a:pt x="435" y="119"/>
                  </a:lnTo>
                  <a:lnTo>
                    <a:pt x="500" y="95"/>
                  </a:lnTo>
                  <a:lnTo>
                    <a:pt x="571" y="73"/>
                  </a:lnTo>
                  <a:lnTo>
                    <a:pt x="646" y="53"/>
                  </a:lnTo>
                  <a:lnTo>
                    <a:pt x="727" y="35"/>
                  </a:lnTo>
                  <a:lnTo>
                    <a:pt x="804" y="20"/>
                  </a:lnTo>
                  <a:lnTo>
                    <a:pt x="881" y="9"/>
                  </a:lnTo>
                  <a:lnTo>
                    <a:pt x="959" y="2"/>
                  </a:lnTo>
                  <a:lnTo>
                    <a:pt x="1035" y="0"/>
                  </a:lnTo>
                  <a:lnTo>
                    <a:pt x="1111" y="1"/>
                  </a:lnTo>
                  <a:lnTo>
                    <a:pt x="1186" y="7"/>
                  </a:lnTo>
                  <a:lnTo>
                    <a:pt x="1260" y="17"/>
                  </a:lnTo>
                  <a:lnTo>
                    <a:pt x="1333" y="29"/>
                  </a:lnTo>
                  <a:lnTo>
                    <a:pt x="1405" y="45"/>
                  </a:lnTo>
                  <a:lnTo>
                    <a:pt x="1476" y="63"/>
                  </a:lnTo>
                  <a:lnTo>
                    <a:pt x="1545" y="85"/>
                  </a:lnTo>
                  <a:lnTo>
                    <a:pt x="1612" y="110"/>
                  </a:lnTo>
                  <a:lnTo>
                    <a:pt x="1677" y="139"/>
                  </a:lnTo>
                  <a:lnTo>
                    <a:pt x="1741" y="169"/>
                  </a:lnTo>
                  <a:lnTo>
                    <a:pt x="1802" y="202"/>
                  </a:lnTo>
                  <a:lnTo>
                    <a:pt x="1860" y="238"/>
                  </a:lnTo>
                  <a:lnTo>
                    <a:pt x="1916" y="276"/>
                  </a:lnTo>
                  <a:lnTo>
                    <a:pt x="1969" y="315"/>
                  </a:lnTo>
                  <a:lnTo>
                    <a:pt x="2020" y="356"/>
                  </a:lnTo>
                  <a:lnTo>
                    <a:pt x="2067" y="400"/>
                  </a:lnTo>
                  <a:lnTo>
                    <a:pt x="2112" y="446"/>
                  </a:lnTo>
                  <a:lnTo>
                    <a:pt x="2153" y="493"/>
                  </a:lnTo>
                  <a:lnTo>
                    <a:pt x="2191" y="540"/>
                  </a:lnTo>
                  <a:lnTo>
                    <a:pt x="2225" y="591"/>
                  </a:lnTo>
                  <a:lnTo>
                    <a:pt x="2256" y="641"/>
                  </a:lnTo>
                  <a:lnTo>
                    <a:pt x="2282" y="693"/>
                  </a:lnTo>
                  <a:lnTo>
                    <a:pt x="2305" y="745"/>
                  </a:lnTo>
                  <a:lnTo>
                    <a:pt x="2323" y="797"/>
                  </a:lnTo>
                  <a:lnTo>
                    <a:pt x="2336" y="852"/>
                  </a:lnTo>
                  <a:lnTo>
                    <a:pt x="2346" y="905"/>
                  </a:lnTo>
                  <a:lnTo>
                    <a:pt x="2350" y="960"/>
                  </a:lnTo>
                  <a:lnTo>
                    <a:pt x="2349" y="1014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2" name="Freeform 428">
              <a:extLst>
                <a:ext uri="{FF2B5EF4-FFF2-40B4-BE49-F238E27FC236}">
                  <a16:creationId xmlns:a16="http://schemas.microsoft.com/office/drawing/2014/main" id="{27E77C76-04AB-4DE2-B273-BB73FF2AF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448"/>
              <a:ext cx="178" cy="103"/>
            </a:xfrm>
            <a:custGeom>
              <a:avLst/>
              <a:gdLst>
                <a:gd name="T0" fmla="*/ 731 w 2133"/>
                <a:gd name="T1" fmla="*/ 14 h 1240"/>
                <a:gd name="T2" fmla="*/ 869 w 2133"/>
                <a:gd name="T3" fmla="*/ 2 h 1240"/>
                <a:gd name="T4" fmla="*/ 1006 w 2133"/>
                <a:gd name="T5" fmla="*/ 4 h 1240"/>
                <a:gd name="T6" fmla="*/ 1140 w 2133"/>
                <a:gd name="T7" fmla="*/ 19 h 1240"/>
                <a:gd name="T8" fmla="*/ 1272 w 2133"/>
                <a:gd name="T9" fmla="*/ 48 h 1240"/>
                <a:gd name="T10" fmla="*/ 1398 w 2133"/>
                <a:gd name="T11" fmla="*/ 89 h 1240"/>
                <a:gd name="T12" fmla="*/ 1518 w 2133"/>
                <a:gd name="T13" fmla="*/ 139 h 1240"/>
                <a:gd name="T14" fmla="*/ 1631 w 2133"/>
                <a:gd name="T15" fmla="*/ 200 h 1240"/>
                <a:gd name="T16" fmla="*/ 1735 w 2133"/>
                <a:gd name="T17" fmla="*/ 268 h 1240"/>
                <a:gd name="T18" fmla="*/ 1830 w 2133"/>
                <a:gd name="T19" fmla="*/ 345 h 1240"/>
                <a:gd name="T20" fmla="*/ 1915 w 2133"/>
                <a:gd name="T21" fmla="*/ 427 h 1240"/>
                <a:gd name="T22" fmla="*/ 1987 w 2133"/>
                <a:gd name="T23" fmla="*/ 515 h 1240"/>
                <a:gd name="T24" fmla="*/ 2047 w 2133"/>
                <a:gd name="T25" fmla="*/ 607 h 1240"/>
                <a:gd name="T26" fmla="*/ 2092 w 2133"/>
                <a:gd name="T27" fmla="*/ 702 h 1240"/>
                <a:gd name="T28" fmla="*/ 2120 w 2133"/>
                <a:gd name="T29" fmla="*/ 799 h 1240"/>
                <a:gd name="T30" fmla="*/ 2133 w 2133"/>
                <a:gd name="T31" fmla="*/ 896 h 1240"/>
                <a:gd name="T32" fmla="*/ 2127 w 2133"/>
                <a:gd name="T33" fmla="*/ 968 h 1240"/>
                <a:gd name="T34" fmla="*/ 2112 w 2133"/>
                <a:gd name="T35" fmla="*/ 1013 h 1240"/>
                <a:gd name="T36" fmla="*/ 2088 w 2133"/>
                <a:gd name="T37" fmla="*/ 1057 h 1240"/>
                <a:gd name="T38" fmla="*/ 2058 w 2133"/>
                <a:gd name="T39" fmla="*/ 1098 h 1240"/>
                <a:gd name="T40" fmla="*/ 2020 w 2133"/>
                <a:gd name="T41" fmla="*/ 1136 h 1240"/>
                <a:gd name="T42" fmla="*/ 1976 w 2133"/>
                <a:gd name="T43" fmla="*/ 1170 h 1240"/>
                <a:gd name="T44" fmla="*/ 1927 w 2133"/>
                <a:gd name="T45" fmla="*/ 1198 h 1240"/>
                <a:gd name="T46" fmla="*/ 1876 w 2133"/>
                <a:gd name="T47" fmla="*/ 1220 h 1240"/>
                <a:gd name="T48" fmla="*/ 1821 w 2133"/>
                <a:gd name="T49" fmla="*/ 1234 h 1240"/>
                <a:gd name="T50" fmla="*/ 1765 w 2133"/>
                <a:gd name="T51" fmla="*/ 1240 h 1240"/>
                <a:gd name="T52" fmla="*/ 1708 w 2133"/>
                <a:gd name="T53" fmla="*/ 1237 h 1240"/>
                <a:gd name="T54" fmla="*/ 1652 w 2133"/>
                <a:gd name="T55" fmla="*/ 1223 h 1240"/>
                <a:gd name="T56" fmla="*/ 1596 w 2133"/>
                <a:gd name="T57" fmla="*/ 1197 h 1240"/>
                <a:gd name="T58" fmla="*/ 1544 w 2133"/>
                <a:gd name="T59" fmla="*/ 1160 h 1240"/>
                <a:gd name="T60" fmla="*/ 1494 w 2133"/>
                <a:gd name="T61" fmla="*/ 1109 h 1240"/>
                <a:gd name="T62" fmla="*/ 1449 w 2133"/>
                <a:gd name="T63" fmla="*/ 1045 h 1240"/>
                <a:gd name="T64" fmla="*/ 1379 w 2133"/>
                <a:gd name="T65" fmla="*/ 913 h 1240"/>
                <a:gd name="T66" fmla="*/ 1314 w 2133"/>
                <a:gd name="T67" fmla="*/ 789 h 1240"/>
                <a:gd name="T68" fmla="*/ 1275 w 2133"/>
                <a:gd name="T69" fmla="*/ 717 h 1240"/>
                <a:gd name="T70" fmla="*/ 1236 w 2133"/>
                <a:gd name="T71" fmla="*/ 654 h 1240"/>
                <a:gd name="T72" fmla="*/ 1195 w 2133"/>
                <a:gd name="T73" fmla="*/ 598 h 1240"/>
                <a:gd name="T74" fmla="*/ 1153 w 2133"/>
                <a:gd name="T75" fmla="*/ 552 h 1240"/>
                <a:gd name="T76" fmla="*/ 1105 w 2133"/>
                <a:gd name="T77" fmla="*/ 513 h 1240"/>
                <a:gd name="T78" fmla="*/ 1052 w 2133"/>
                <a:gd name="T79" fmla="*/ 483 h 1240"/>
                <a:gd name="T80" fmla="*/ 992 w 2133"/>
                <a:gd name="T81" fmla="*/ 461 h 1240"/>
                <a:gd name="T82" fmla="*/ 921 w 2133"/>
                <a:gd name="T83" fmla="*/ 447 h 1240"/>
                <a:gd name="T84" fmla="*/ 840 w 2133"/>
                <a:gd name="T85" fmla="*/ 442 h 1240"/>
                <a:gd name="T86" fmla="*/ 747 w 2133"/>
                <a:gd name="T87" fmla="*/ 445 h 1240"/>
                <a:gd name="T88" fmla="*/ 638 w 2133"/>
                <a:gd name="T89" fmla="*/ 455 h 1240"/>
                <a:gd name="T90" fmla="*/ 515 w 2133"/>
                <a:gd name="T91" fmla="*/ 473 h 1240"/>
                <a:gd name="T92" fmla="*/ 373 w 2133"/>
                <a:gd name="T93" fmla="*/ 500 h 1240"/>
                <a:gd name="T94" fmla="*/ 256 w 2133"/>
                <a:gd name="T95" fmla="*/ 526 h 1240"/>
                <a:gd name="T96" fmla="*/ 185 w 2133"/>
                <a:gd name="T97" fmla="*/ 537 h 1240"/>
                <a:gd name="T98" fmla="*/ 125 w 2133"/>
                <a:gd name="T99" fmla="*/ 536 h 1240"/>
                <a:gd name="T100" fmla="*/ 76 w 2133"/>
                <a:gd name="T101" fmla="*/ 525 h 1240"/>
                <a:gd name="T102" fmla="*/ 38 w 2133"/>
                <a:gd name="T103" fmla="*/ 507 h 1240"/>
                <a:gd name="T104" fmla="*/ 13 w 2133"/>
                <a:gd name="T105" fmla="*/ 480 h 1240"/>
                <a:gd name="T106" fmla="*/ 1 w 2133"/>
                <a:gd name="T107" fmla="*/ 446 h 1240"/>
                <a:gd name="T108" fmla="*/ 2 w 2133"/>
                <a:gd name="T109" fmla="*/ 407 h 1240"/>
                <a:gd name="T110" fmla="*/ 18 w 2133"/>
                <a:gd name="T111" fmla="*/ 364 h 1240"/>
                <a:gd name="T112" fmla="*/ 49 w 2133"/>
                <a:gd name="T113" fmla="*/ 318 h 1240"/>
                <a:gd name="T114" fmla="*/ 95 w 2133"/>
                <a:gd name="T115" fmla="*/ 271 h 1240"/>
                <a:gd name="T116" fmla="*/ 157 w 2133"/>
                <a:gd name="T117" fmla="*/ 222 h 1240"/>
                <a:gd name="T118" fmla="*/ 238 w 2133"/>
                <a:gd name="T119" fmla="*/ 174 h 1240"/>
                <a:gd name="T120" fmla="*/ 336 w 2133"/>
                <a:gd name="T121" fmla="*/ 128 h 1240"/>
                <a:gd name="T122" fmla="*/ 452 w 2133"/>
                <a:gd name="T123" fmla="*/ 84 h 1240"/>
                <a:gd name="T124" fmla="*/ 588 w 2133"/>
                <a:gd name="T125" fmla="*/ 44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3" h="1240">
                  <a:moveTo>
                    <a:pt x="663" y="27"/>
                  </a:moveTo>
                  <a:lnTo>
                    <a:pt x="731" y="14"/>
                  </a:lnTo>
                  <a:lnTo>
                    <a:pt x="800" y="6"/>
                  </a:lnTo>
                  <a:lnTo>
                    <a:pt x="869" y="2"/>
                  </a:lnTo>
                  <a:lnTo>
                    <a:pt x="937" y="0"/>
                  </a:lnTo>
                  <a:lnTo>
                    <a:pt x="1006" y="4"/>
                  </a:lnTo>
                  <a:lnTo>
                    <a:pt x="1073" y="9"/>
                  </a:lnTo>
                  <a:lnTo>
                    <a:pt x="1140" y="19"/>
                  </a:lnTo>
                  <a:lnTo>
                    <a:pt x="1206" y="32"/>
                  </a:lnTo>
                  <a:lnTo>
                    <a:pt x="1272" y="48"/>
                  </a:lnTo>
                  <a:lnTo>
                    <a:pt x="1335" y="67"/>
                  </a:lnTo>
                  <a:lnTo>
                    <a:pt x="1398" y="89"/>
                  </a:lnTo>
                  <a:lnTo>
                    <a:pt x="1459" y="113"/>
                  </a:lnTo>
                  <a:lnTo>
                    <a:pt x="1518" y="139"/>
                  </a:lnTo>
                  <a:lnTo>
                    <a:pt x="1575" y="168"/>
                  </a:lnTo>
                  <a:lnTo>
                    <a:pt x="1631" y="200"/>
                  </a:lnTo>
                  <a:lnTo>
                    <a:pt x="1684" y="234"/>
                  </a:lnTo>
                  <a:lnTo>
                    <a:pt x="1735" y="268"/>
                  </a:lnTo>
                  <a:lnTo>
                    <a:pt x="1784" y="305"/>
                  </a:lnTo>
                  <a:lnTo>
                    <a:pt x="1830" y="345"/>
                  </a:lnTo>
                  <a:lnTo>
                    <a:pt x="1874" y="385"/>
                  </a:lnTo>
                  <a:lnTo>
                    <a:pt x="1915" y="427"/>
                  </a:lnTo>
                  <a:lnTo>
                    <a:pt x="1952" y="471"/>
                  </a:lnTo>
                  <a:lnTo>
                    <a:pt x="1987" y="515"/>
                  </a:lnTo>
                  <a:lnTo>
                    <a:pt x="2019" y="560"/>
                  </a:lnTo>
                  <a:lnTo>
                    <a:pt x="2047" y="607"/>
                  </a:lnTo>
                  <a:lnTo>
                    <a:pt x="2071" y="654"/>
                  </a:lnTo>
                  <a:lnTo>
                    <a:pt x="2092" y="702"/>
                  </a:lnTo>
                  <a:lnTo>
                    <a:pt x="2108" y="750"/>
                  </a:lnTo>
                  <a:lnTo>
                    <a:pt x="2120" y="799"/>
                  </a:lnTo>
                  <a:lnTo>
                    <a:pt x="2129" y="847"/>
                  </a:lnTo>
                  <a:lnTo>
                    <a:pt x="2133" y="896"/>
                  </a:lnTo>
                  <a:lnTo>
                    <a:pt x="2132" y="945"/>
                  </a:lnTo>
                  <a:lnTo>
                    <a:pt x="2127" y="968"/>
                  </a:lnTo>
                  <a:lnTo>
                    <a:pt x="2121" y="990"/>
                  </a:lnTo>
                  <a:lnTo>
                    <a:pt x="2112" y="1013"/>
                  </a:lnTo>
                  <a:lnTo>
                    <a:pt x="2101" y="1035"/>
                  </a:lnTo>
                  <a:lnTo>
                    <a:pt x="2088" y="1057"/>
                  </a:lnTo>
                  <a:lnTo>
                    <a:pt x="2074" y="1079"/>
                  </a:lnTo>
                  <a:lnTo>
                    <a:pt x="2058" y="1098"/>
                  </a:lnTo>
                  <a:lnTo>
                    <a:pt x="2039" y="1118"/>
                  </a:lnTo>
                  <a:lnTo>
                    <a:pt x="2020" y="1136"/>
                  </a:lnTo>
                  <a:lnTo>
                    <a:pt x="1998" y="1154"/>
                  </a:lnTo>
                  <a:lnTo>
                    <a:pt x="1976" y="1170"/>
                  </a:lnTo>
                  <a:lnTo>
                    <a:pt x="1952" y="1185"/>
                  </a:lnTo>
                  <a:lnTo>
                    <a:pt x="1927" y="1198"/>
                  </a:lnTo>
                  <a:lnTo>
                    <a:pt x="1902" y="1210"/>
                  </a:lnTo>
                  <a:lnTo>
                    <a:pt x="1876" y="1220"/>
                  </a:lnTo>
                  <a:lnTo>
                    <a:pt x="1849" y="1228"/>
                  </a:lnTo>
                  <a:lnTo>
                    <a:pt x="1821" y="1234"/>
                  </a:lnTo>
                  <a:lnTo>
                    <a:pt x="1793" y="1239"/>
                  </a:lnTo>
                  <a:lnTo>
                    <a:pt x="1765" y="1240"/>
                  </a:lnTo>
                  <a:lnTo>
                    <a:pt x="1737" y="1240"/>
                  </a:lnTo>
                  <a:lnTo>
                    <a:pt x="1708" y="1237"/>
                  </a:lnTo>
                  <a:lnTo>
                    <a:pt x="1680" y="1231"/>
                  </a:lnTo>
                  <a:lnTo>
                    <a:pt x="1652" y="1223"/>
                  </a:lnTo>
                  <a:lnTo>
                    <a:pt x="1624" y="1211"/>
                  </a:lnTo>
                  <a:lnTo>
                    <a:pt x="1596" y="1197"/>
                  </a:lnTo>
                  <a:lnTo>
                    <a:pt x="1570" y="1181"/>
                  </a:lnTo>
                  <a:lnTo>
                    <a:pt x="1544" y="1160"/>
                  </a:lnTo>
                  <a:lnTo>
                    <a:pt x="1519" y="1136"/>
                  </a:lnTo>
                  <a:lnTo>
                    <a:pt x="1494" y="1109"/>
                  </a:lnTo>
                  <a:lnTo>
                    <a:pt x="1471" y="1079"/>
                  </a:lnTo>
                  <a:lnTo>
                    <a:pt x="1449" y="1045"/>
                  </a:lnTo>
                  <a:lnTo>
                    <a:pt x="1427" y="1006"/>
                  </a:lnTo>
                  <a:lnTo>
                    <a:pt x="1379" y="913"/>
                  </a:lnTo>
                  <a:lnTo>
                    <a:pt x="1335" y="828"/>
                  </a:lnTo>
                  <a:lnTo>
                    <a:pt x="1314" y="789"/>
                  </a:lnTo>
                  <a:lnTo>
                    <a:pt x="1294" y="752"/>
                  </a:lnTo>
                  <a:lnTo>
                    <a:pt x="1275" y="717"/>
                  </a:lnTo>
                  <a:lnTo>
                    <a:pt x="1255" y="684"/>
                  </a:lnTo>
                  <a:lnTo>
                    <a:pt x="1236" y="654"/>
                  </a:lnTo>
                  <a:lnTo>
                    <a:pt x="1216" y="624"/>
                  </a:lnTo>
                  <a:lnTo>
                    <a:pt x="1195" y="598"/>
                  </a:lnTo>
                  <a:lnTo>
                    <a:pt x="1175" y="574"/>
                  </a:lnTo>
                  <a:lnTo>
                    <a:pt x="1153" y="552"/>
                  </a:lnTo>
                  <a:lnTo>
                    <a:pt x="1130" y="532"/>
                  </a:lnTo>
                  <a:lnTo>
                    <a:pt x="1105" y="513"/>
                  </a:lnTo>
                  <a:lnTo>
                    <a:pt x="1080" y="497"/>
                  </a:lnTo>
                  <a:lnTo>
                    <a:pt x="1052" y="483"/>
                  </a:lnTo>
                  <a:lnTo>
                    <a:pt x="1022" y="471"/>
                  </a:lnTo>
                  <a:lnTo>
                    <a:pt x="992" y="461"/>
                  </a:lnTo>
                  <a:lnTo>
                    <a:pt x="958" y="454"/>
                  </a:lnTo>
                  <a:lnTo>
                    <a:pt x="921" y="447"/>
                  </a:lnTo>
                  <a:lnTo>
                    <a:pt x="882" y="444"/>
                  </a:lnTo>
                  <a:lnTo>
                    <a:pt x="840" y="442"/>
                  </a:lnTo>
                  <a:lnTo>
                    <a:pt x="795" y="443"/>
                  </a:lnTo>
                  <a:lnTo>
                    <a:pt x="747" y="445"/>
                  </a:lnTo>
                  <a:lnTo>
                    <a:pt x="694" y="449"/>
                  </a:lnTo>
                  <a:lnTo>
                    <a:pt x="638" y="455"/>
                  </a:lnTo>
                  <a:lnTo>
                    <a:pt x="579" y="463"/>
                  </a:lnTo>
                  <a:lnTo>
                    <a:pt x="515" y="473"/>
                  </a:lnTo>
                  <a:lnTo>
                    <a:pt x="446" y="486"/>
                  </a:lnTo>
                  <a:lnTo>
                    <a:pt x="373" y="500"/>
                  </a:lnTo>
                  <a:lnTo>
                    <a:pt x="295" y="517"/>
                  </a:lnTo>
                  <a:lnTo>
                    <a:pt x="256" y="526"/>
                  </a:lnTo>
                  <a:lnTo>
                    <a:pt x="220" y="533"/>
                  </a:lnTo>
                  <a:lnTo>
                    <a:pt x="185" y="537"/>
                  </a:lnTo>
                  <a:lnTo>
                    <a:pt x="154" y="538"/>
                  </a:lnTo>
                  <a:lnTo>
                    <a:pt x="125" y="536"/>
                  </a:lnTo>
                  <a:lnTo>
                    <a:pt x="99" y="532"/>
                  </a:lnTo>
                  <a:lnTo>
                    <a:pt x="76" y="525"/>
                  </a:lnTo>
                  <a:lnTo>
                    <a:pt x="55" y="518"/>
                  </a:lnTo>
                  <a:lnTo>
                    <a:pt x="38" y="507"/>
                  </a:lnTo>
                  <a:lnTo>
                    <a:pt x="24" y="494"/>
                  </a:lnTo>
                  <a:lnTo>
                    <a:pt x="13" y="480"/>
                  </a:lnTo>
                  <a:lnTo>
                    <a:pt x="5" y="463"/>
                  </a:lnTo>
                  <a:lnTo>
                    <a:pt x="1" y="446"/>
                  </a:lnTo>
                  <a:lnTo>
                    <a:pt x="0" y="427"/>
                  </a:lnTo>
                  <a:lnTo>
                    <a:pt x="2" y="407"/>
                  </a:lnTo>
                  <a:lnTo>
                    <a:pt x="8" y="386"/>
                  </a:lnTo>
                  <a:lnTo>
                    <a:pt x="18" y="364"/>
                  </a:lnTo>
                  <a:lnTo>
                    <a:pt x="31" y="341"/>
                  </a:lnTo>
                  <a:lnTo>
                    <a:pt x="49" y="318"/>
                  </a:lnTo>
                  <a:lnTo>
                    <a:pt x="69" y="295"/>
                  </a:lnTo>
                  <a:lnTo>
                    <a:pt x="95" y="271"/>
                  </a:lnTo>
                  <a:lnTo>
                    <a:pt x="125" y="247"/>
                  </a:lnTo>
                  <a:lnTo>
                    <a:pt x="157" y="222"/>
                  </a:lnTo>
                  <a:lnTo>
                    <a:pt x="196" y="198"/>
                  </a:lnTo>
                  <a:lnTo>
                    <a:pt x="238" y="174"/>
                  </a:lnTo>
                  <a:lnTo>
                    <a:pt x="285" y="151"/>
                  </a:lnTo>
                  <a:lnTo>
                    <a:pt x="336" y="128"/>
                  </a:lnTo>
                  <a:lnTo>
                    <a:pt x="392" y="105"/>
                  </a:lnTo>
                  <a:lnTo>
                    <a:pt x="452" y="84"/>
                  </a:lnTo>
                  <a:lnTo>
                    <a:pt x="517" y="64"/>
                  </a:lnTo>
                  <a:lnTo>
                    <a:pt x="588" y="44"/>
                  </a:lnTo>
                  <a:lnTo>
                    <a:pt x="663" y="27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3" name="Freeform 429">
              <a:extLst>
                <a:ext uri="{FF2B5EF4-FFF2-40B4-BE49-F238E27FC236}">
                  <a16:creationId xmlns:a16="http://schemas.microsoft.com/office/drawing/2014/main" id="{7CD1E185-6FA1-49F7-A724-52030239D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502"/>
              <a:ext cx="123" cy="57"/>
            </a:xfrm>
            <a:custGeom>
              <a:avLst/>
              <a:gdLst>
                <a:gd name="T0" fmla="*/ 1439 w 1472"/>
                <a:gd name="T1" fmla="*/ 512 h 685"/>
                <a:gd name="T2" fmla="*/ 1390 w 1472"/>
                <a:gd name="T3" fmla="*/ 559 h 685"/>
                <a:gd name="T4" fmla="*/ 1322 w 1472"/>
                <a:gd name="T5" fmla="*/ 601 h 685"/>
                <a:gd name="T6" fmla="*/ 1243 w 1472"/>
                <a:gd name="T7" fmla="*/ 636 h 685"/>
                <a:gd name="T8" fmla="*/ 1153 w 1472"/>
                <a:gd name="T9" fmla="*/ 662 h 685"/>
                <a:gd name="T10" fmla="*/ 1057 w 1472"/>
                <a:gd name="T11" fmla="*/ 678 h 685"/>
                <a:gd name="T12" fmla="*/ 958 w 1472"/>
                <a:gd name="T13" fmla="*/ 685 h 685"/>
                <a:gd name="T14" fmla="*/ 860 w 1472"/>
                <a:gd name="T15" fmla="*/ 678 h 685"/>
                <a:gd name="T16" fmla="*/ 766 w 1472"/>
                <a:gd name="T17" fmla="*/ 657 h 685"/>
                <a:gd name="T18" fmla="*/ 680 w 1472"/>
                <a:gd name="T19" fmla="*/ 622 h 685"/>
                <a:gd name="T20" fmla="*/ 603 w 1472"/>
                <a:gd name="T21" fmla="*/ 570 h 685"/>
                <a:gd name="T22" fmla="*/ 517 w 1472"/>
                <a:gd name="T23" fmla="*/ 494 h 685"/>
                <a:gd name="T24" fmla="*/ 446 w 1472"/>
                <a:gd name="T25" fmla="*/ 420 h 685"/>
                <a:gd name="T26" fmla="*/ 369 w 1472"/>
                <a:gd name="T27" fmla="*/ 326 h 685"/>
                <a:gd name="T28" fmla="*/ 282 w 1472"/>
                <a:gd name="T29" fmla="*/ 203 h 685"/>
                <a:gd name="T30" fmla="*/ 220 w 1472"/>
                <a:gd name="T31" fmla="*/ 119 h 685"/>
                <a:gd name="T32" fmla="*/ 182 w 1472"/>
                <a:gd name="T33" fmla="*/ 80 h 685"/>
                <a:gd name="T34" fmla="*/ 139 w 1472"/>
                <a:gd name="T35" fmla="*/ 49 h 685"/>
                <a:gd name="T36" fmla="*/ 90 w 1472"/>
                <a:gd name="T37" fmla="*/ 28 h 685"/>
                <a:gd name="T38" fmla="*/ 35 w 1472"/>
                <a:gd name="T39" fmla="*/ 17 h 685"/>
                <a:gd name="T40" fmla="*/ 3 w 1472"/>
                <a:gd name="T41" fmla="*/ 8 h 685"/>
                <a:gd name="T42" fmla="*/ 2 w 1472"/>
                <a:gd name="T43" fmla="*/ 3 h 685"/>
                <a:gd name="T44" fmla="*/ 27 w 1472"/>
                <a:gd name="T45" fmla="*/ 0 h 685"/>
                <a:gd name="T46" fmla="*/ 72 w 1472"/>
                <a:gd name="T47" fmla="*/ 3 h 685"/>
                <a:gd name="T48" fmla="*/ 133 w 1472"/>
                <a:gd name="T49" fmla="*/ 12 h 685"/>
                <a:gd name="T50" fmla="*/ 204 w 1472"/>
                <a:gd name="T51" fmla="*/ 29 h 685"/>
                <a:gd name="T52" fmla="*/ 281 w 1472"/>
                <a:gd name="T53" fmla="*/ 56 h 685"/>
                <a:gd name="T54" fmla="*/ 357 w 1472"/>
                <a:gd name="T55" fmla="*/ 93 h 685"/>
                <a:gd name="T56" fmla="*/ 430 w 1472"/>
                <a:gd name="T57" fmla="*/ 144 h 685"/>
                <a:gd name="T58" fmla="*/ 493 w 1472"/>
                <a:gd name="T59" fmla="*/ 209 h 685"/>
                <a:gd name="T60" fmla="*/ 547 w 1472"/>
                <a:gd name="T61" fmla="*/ 284 h 685"/>
                <a:gd name="T62" fmla="*/ 602 w 1472"/>
                <a:gd name="T63" fmla="*/ 349 h 685"/>
                <a:gd name="T64" fmla="*/ 659 w 1472"/>
                <a:gd name="T65" fmla="*/ 407 h 685"/>
                <a:gd name="T66" fmla="*/ 718 w 1472"/>
                <a:gd name="T67" fmla="*/ 455 h 685"/>
                <a:gd name="T68" fmla="*/ 778 w 1472"/>
                <a:gd name="T69" fmla="*/ 495 h 685"/>
                <a:gd name="T70" fmla="*/ 837 w 1472"/>
                <a:gd name="T71" fmla="*/ 527 h 685"/>
                <a:gd name="T72" fmla="*/ 898 w 1472"/>
                <a:gd name="T73" fmla="*/ 551 h 685"/>
                <a:gd name="T74" fmla="*/ 957 w 1472"/>
                <a:gd name="T75" fmla="*/ 566 h 685"/>
                <a:gd name="T76" fmla="*/ 1015 w 1472"/>
                <a:gd name="T77" fmla="*/ 575 h 685"/>
                <a:gd name="T78" fmla="*/ 1070 w 1472"/>
                <a:gd name="T79" fmla="*/ 576 h 685"/>
                <a:gd name="T80" fmla="*/ 1124 w 1472"/>
                <a:gd name="T81" fmla="*/ 570 h 685"/>
                <a:gd name="T82" fmla="*/ 1184 w 1472"/>
                <a:gd name="T83" fmla="*/ 550 h 685"/>
                <a:gd name="T84" fmla="*/ 1275 w 1472"/>
                <a:gd name="T85" fmla="*/ 505 h 685"/>
                <a:gd name="T86" fmla="*/ 1419 w 1472"/>
                <a:gd name="T87" fmla="*/ 420 h 685"/>
                <a:gd name="T88" fmla="*/ 1453 w 1472"/>
                <a:gd name="T89" fmla="*/ 406 h 685"/>
                <a:gd name="T90" fmla="*/ 1468 w 1472"/>
                <a:gd name="T91" fmla="*/ 409 h 685"/>
                <a:gd name="T92" fmla="*/ 1472 w 1472"/>
                <a:gd name="T93" fmla="*/ 428 h 685"/>
                <a:gd name="T94" fmla="*/ 1466 w 1472"/>
                <a:gd name="T95" fmla="*/ 462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72" h="685">
                  <a:moveTo>
                    <a:pt x="1460" y="479"/>
                  </a:moveTo>
                  <a:lnTo>
                    <a:pt x="1451" y="496"/>
                  </a:lnTo>
                  <a:lnTo>
                    <a:pt x="1439" y="512"/>
                  </a:lnTo>
                  <a:lnTo>
                    <a:pt x="1424" y="529"/>
                  </a:lnTo>
                  <a:lnTo>
                    <a:pt x="1408" y="544"/>
                  </a:lnTo>
                  <a:lnTo>
                    <a:pt x="1390" y="559"/>
                  </a:lnTo>
                  <a:lnTo>
                    <a:pt x="1369" y="573"/>
                  </a:lnTo>
                  <a:lnTo>
                    <a:pt x="1346" y="588"/>
                  </a:lnTo>
                  <a:lnTo>
                    <a:pt x="1322" y="601"/>
                  </a:lnTo>
                  <a:lnTo>
                    <a:pt x="1297" y="613"/>
                  </a:lnTo>
                  <a:lnTo>
                    <a:pt x="1271" y="625"/>
                  </a:lnTo>
                  <a:lnTo>
                    <a:pt x="1243" y="636"/>
                  </a:lnTo>
                  <a:lnTo>
                    <a:pt x="1214" y="645"/>
                  </a:lnTo>
                  <a:lnTo>
                    <a:pt x="1184" y="654"/>
                  </a:lnTo>
                  <a:lnTo>
                    <a:pt x="1153" y="662"/>
                  </a:lnTo>
                  <a:lnTo>
                    <a:pt x="1122" y="668"/>
                  </a:lnTo>
                  <a:lnTo>
                    <a:pt x="1090" y="674"/>
                  </a:lnTo>
                  <a:lnTo>
                    <a:pt x="1057" y="678"/>
                  </a:lnTo>
                  <a:lnTo>
                    <a:pt x="1025" y="681"/>
                  </a:lnTo>
                  <a:lnTo>
                    <a:pt x="991" y="683"/>
                  </a:lnTo>
                  <a:lnTo>
                    <a:pt x="958" y="685"/>
                  </a:lnTo>
                  <a:lnTo>
                    <a:pt x="926" y="683"/>
                  </a:lnTo>
                  <a:lnTo>
                    <a:pt x="892" y="681"/>
                  </a:lnTo>
                  <a:lnTo>
                    <a:pt x="860" y="678"/>
                  </a:lnTo>
                  <a:lnTo>
                    <a:pt x="828" y="673"/>
                  </a:lnTo>
                  <a:lnTo>
                    <a:pt x="796" y="666"/>
                  </a:lnTo>
                  <a:lnTo>
                    <a:pt x="766" y="657"/>
                  </a:lnTo>
                  <a:lnTo>
                    <a:pt x="736" y="648"/>
                  </a:lnTo>
                  <a:lnTo>
                    <a:pt x="707" y="636"/>
                  </a:lnTo>
                  <a:lnTo>
                    <a:pt x="680" y="622"/>
                  </a:lnTo>
                  <a:lnTo>
                    <a:pt x="652" y="607"/>
                  </a:lnTo>
                  <a:lnTo>
                    <a:pt x="627" y="590"/>
                  </a:lnTo>
                  <a:lnTo>
                    <a:pt x="603" y="570"/>
                  </a:lnTo>
                  <a:lnTo>
                    <a:pt x="573" y="545"/>
                  </a:lnTo>
                  <a:lnTo>
                    <a:pt x="544" y="519"/>
                  </a:lnTo>
                  <a:lnTo>
                    <a:pt x="517" y="494"/>
                  </a:lnTo>
                  <a:lnTo>
                    <a:pt x="492" y="469"/>
                  </a:lnTo>
                  <a:lnTo>
                    <a:pt x="468" y="444"/>
                  </a:lnTo>
                  <a:lnTo>
                    <a:pt x="446" y="420"/>
                  </a:lnTo>
                  <a:lnTo>
                    <a:pt x="425" y="396"/>
                  </a:lnTo>
                  <a:lnTo>
                    <a:pt x="405" y="372"/>
                  </a:lnTo>
                  <a:lnTo>
                    <a:pt x="369" y="326"/>
                  </a:lnTo>
                  <a:lnTo>
                    <a:pt x="338" y="283"/>
                  </a:lnTo>
                  <a:lnTo>
                    <a:pt x="308" y="241"/>
                  </a:lnTo>
                  <a:lnTo>
                    <a:pt x="282" y="203"/>
                  </a:lnTo>
                  <a:lnTo>
                    <a:pt x="257" y="167"/>
                  </a:lnTo>
                  <a:lnTo>
                    <a:pt x="232" y="135"/>
                  </a:lnTo>
                  <a:lnTo>
                    <a:pt x="220" y="119"/>
                  </a:lnTo>
                  <a:lnTo>
                    <a:pt x="207" y="105"/>
                  </a:lnTo>
                  <a:lnTo>
                    <a:pt x="195" y="92"/>
                  </a:lnTo>
                  <a:lnTo>
                    <a:pt x="182" y="80"/>
                  </a:lnTo>
                  <a:lnTo>
                    <a:pt x="168" y="68"/>
                  </a:lnTo>
                  <a:lnTo>
                    <a:pt x="154" y="58"/>
                  </a:lnTo>
                  <a:lnTo>
                    <a:pt x="139" y="49"/>
                  </a:lnTo>
                  <a:lnTo>
                    <a:pt x="124" y="41"/>
                  </a:lnTo>
                  <a:lnTo>
                    <a:pt x="108" y="33"/>
                  </a:lnTo>
                  <a:lnTo>
                    <a:pt x="90" y="28"/>
                  </a:lnTo>
                  <a:lnTo>
                    <a:pt x="72" y="22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1" y="14"/>
                  </a:lnTo>
                  <a:lnTo>
                    <a:pt x="10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8" y="2"/>
                  </a:lnTo>
                  <a:lnTo>
                    <a:pt x="16" y="1"/>
                  </a:lnTo>
                  <a:lnTo>
                    <a:pt x="27" y="0"/>
                  </a:lnTo>
                  <a:lnTo>
                    <a:pt x="40" y="1"/>
                  </a:lnTo>
                  <a:lnTo>
                    <a:pt x="56" y="1"/>
                  </a:lnTo>
                  <a:lnTo>
                    <a:pt x="72" y="3"/>
                  </a:lnTo>
                  <a:lnTo>
                    <a:pt x="90" y="5"/>
                  </a:lnTo>
                  <a:lnTo>
                    <a:pt x="111" y="8"/>
                  </a:lnTo>
                  <a:lnTo>
                    <a:pt x="133" y="12"/>
                  </a:lnTo>
                  <a:lnTo>
                    <a:pt x="156" y="17"/>
                  </a:lnTo>
                  <a:lnTo>
                    <a:pt x="180" y="22"/>
                  </a:lnTo>
                  <a:lnTo>
                    <a:pt x="204" y="29"/>
                  </a:lnTo>
                  <a:lnTo>
                    <a:pt x="229" y="37"/>
                  </a:lnTo>
                  <a:lnTo>
                    <a:pt x="255" y="45"/>
                  </a:lnTo>
                  <a:lnTo>
                    <a:pt x="281" y="56"/>
                  </a:lnTo>
                  <a:lnTo>
                    <a:pt x="306" y="67"/>
                  </a:lnTo>
                  <a:lnTo>
                    <a:pt x="332" y="80"/>
                  </a:lnTo>
                  <a:lnTo>
                    <a:pt x="357" y="93"/>
                  </a:lnTo>
                  <a:lnTo>
                    <a:pt x="382" y="108"/>
                  </a:lnTo>
                  <a:lnTo>
                    <a:pt x="407" y="126"/>
                  </a:lnTo>
                  <a:lnTo>
                    <a:pt x="430" y="144"/>
                  </a:lnTo>
                  <a:lnTo>
                    <a:pt x="453" y="164"/>
                  </a:lnTo>
                  <a:lnTo>
                    <a:pt x="474" y="186"/>
                  </a:lnTo>
                  <a:lnTo>
                    <a:pt x="493" y="209"/>
                  </a:lnTo>
                  <a:lnTo>
                    <a:pt x="512" y="234"/>
                  </a:lnTo>
                  <a:lnTo>
                    <a:pt x="529" y="259"/>
                  </a:lnTo>
                  <a:lnTo>
                    <a:pt x="547" y="284"/>
                  </a:lnTo>
                  <a:lnTo>
                    <a:pt x="565" y="307"/>
                  </a:lnTo>
                  <a:lnTo>
                    <a:pt x="584" y="328"/>
                  </a:lnTo>
                  <a:lnTo>
                    <a:pt x="602" y="349"/>
                  </a:lnTo>
                  <a:lnTo>
                    <a:pt x="621" y="370"/>
                  </a:lnTo>
                  <a:lnTo>
                    <a:pt x="639" y="388"/>
                  </a:lnTo>
                  <a:lnTo>
                    <a:pt x="659" y="407"/>
                  </a:lnTo>
                  <a:lnTo>
                    <a:pt x="678" y="424"/>
                  </a:lnTo>
                  <a:lnTo>
                    <a:pt x="698" y="441"/>
                  </a:lnTo>
                  <a:lnTo>
                    <a:pt x="718" y="455"/>
                  </a:lnTo>
                  <a:lnTo>
                    <a:pt x="737" y="470"/>
                  </a:lnTo>
                  <a:lnTo>
                    <a:pt x="758" y="483"/>
                  </a:lnTo>
                  <a:lnTo>
                    <a:pt x="778" y="495"/>
                  </a:lnTo>
                  <a:lnTo>
                    <a:pt x="798" y="506"/>
                  </a:lnTo>
                  <a:lnTo>
                    <a:pt x="818" y="517"/>
                  </a:lnTo>
                  <a:lnTo>
                    <a:pt x="837" y="527"/>
                  </a:lnTo>
                  <a:lnTo>
                    <a:pt x="858" y="535"/>
                  </a:lnTo>
                  <a:lnTo>
                    <a:pt x="878" y="543"/>
                  </a:lnTo>
                  <a:lnTo>
                    <a:pt x="898" y="551"/>
                  </a:lnTo>
                  <a:lnTo>
                    <a:pt x="918" y="556"/>
                  </a:lnTo>
                  <a:lnTo>
                    <a:pt x="938" y="561"/>
                  </a:lnTo>
                  <a:lnTo>
                    <a:pt x="957" y="566"/>
                  </a:lnTo>
                  <a:lnTo>
                    <a:pt x="977" y="569"/>
                  </a:lnTo>
                  <a:lnTo>
                    <a:pt x="996" y="572"/>
                  </a:lnTo>
                  <a:lnTo>
                    <a:pt x="1015" y="575"/>
                  </a:lnTo>
                  <a:lnTo>
                    <a:pt x="1033" y="576"/>
                  </a:lnTo>
                  <a:lnTo>
                    <a:pt x="1052" y="576"/>
                  </a:lnTo>
                  <a:lnTo>
                    <a:pt x="1070" y="576"/>
                  </a:lnTo>
                  <a:lnTo>
                    <a:pt x="1089" y="575"/>
                  </a:lnTo>
                  <a:lnTo>
                    <a:pt x="1106" y="573"/>
                  </a:lnTo>
                  <a:lnTo>
                    <a:pt x="1124" y="570"/>
                  </a:lnTo>
                  <a:lnTo>
                    <a:pt x="1145" y="565"/>
                  </a:lnTo>
                  <a:lnTo>
                    <a:pt x="1164" y="557"/>
                  </a:lnTo>
                  <a:lnTo>
                    <a:pt x="1184" y="550"/>
                  </a:lnTo>
                  <a:lnTo>
                    <a:pt x="1202" y="542"/>
                  </a:lnTo>
                  <a:lnTo>
                    <a:pt x="1240" y="523"/>
                  </a:lnTo>
                  <a:lnTo>
                    <a:pt x="1275" y="505"/>
                  </a:lnTo>
                  <a:lnTo>
                    <a:pt x="1341" y="466"/>
                  </a:lnTo>
                  <a:lnTo>
                    <a:pt x="1396" y="433"/>
                  </a:lnTo>
                  <a:lnTo>
                    <a:pt x="1419" y="420"/>
                  </a:lnTo>
                  <a:lnTo>
                    <a:pt x="1437" y="411"/>
                  </a:lnTo>
                  <a:lnTo>
                    <a:pt x="1446" y="408"/>
                  </a:lnTo>
                  <a:lnTo>
                    <a:pt x="1453" y="406"/>
                  </a:lnTo>
                  <a:lnTo>
                    <a:pt x="1459" y="406"/>
                  </a:lnTo>
                  <a:lnTo>
                    <a:pt x="1465" y="407"/>
                  </a:lnTo>
                  <a:lnTo>
                    <a:pt x="1468" y="409"/>
                  </a:lnTo>
                  <a:lnTo>
                    <a:pt x="1471" y="413"/>
                  </a:lnTo>
                  <a:lnTo>
                    <a:pt x="1472" y="420"/>
                  </a:lnTo>
                  <a:lnTo>
                    <a:pt x="1472" y="428"/>
                  </a:lnTo>
                  <a:lnTo>
                    <a:pt x="1471" y="437"/>
                  </a:lnTo>
                  <a:lnTo>
                    <a:pt x="1469" y="448"/>
                  </a:lnTo>
                  <a:lnTo>
                    <a:pt x="1466" y="462"/>
                  </a:lnTo>
                  <a:lnTo>
                    <a:pt x="1460" y="479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4" name="Freeform 430">
              <a:extLst>
                <a:ext uri="{FF2B5EF4-FFF2-40B4-BE49-F238E27FC236}">
                  <a16:creationId xmlns:a16="http://schemas.microsoft.com/office/drawing/2014/main" id="{2DC04653-EAD7-4AFA-B5CC-1FC542B7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29"/>
              <a:ext cx="286" cy="200"/>
            </a:xfrm>
            <a:custGeom>
              <a:avLst/>
              <a:gdLst>
                <a:gd name="T0" fmla="*/ 1153 w 3427"/>
                <a:gd name="T1" fmla="*/ 23 h 2399"/>
                <a:gd name="T2" fmla="*/ 1381 w 3427"/>
                <a:gd name="T3" fmla="*/ 2 h 2399"/>
                <a:gd name="T4" fmla="*/ 1604 w 3427"/>
                <a:gd name="T5" fmla="*/ 3 h 2399"/>
                <a:gd name="T6" fmla="*/ 1822 w 3427"/>
                <a:gd name="T7" fmla="*/ 25 h 2399"/>
                <a:gd name="T8" fmla="*/ 2033 w 3427"/>
                <a:gd name="T9" fmla="*/ 66 h 2399"/>
                <a:gd name="T10" fmla="*/ 2236 w 3427"/>
                <a:gd name="T11" fmla="*/ 126 h 2399"/>
                <a:gd name="T12" fmla="*/ 2428 w 3427"/>
                <a:gd name="T13" fmla="*/ 201 h 2399"/>
                <a:gd name="T14" fmla="*/ 2607 w 3427"/>
                <a:gd name="T15" fmla="*/ 291 h 2399"/>
                <a:gd name="T16" fmla="*/ 2774 w 3427"/>
                <a:gd name="T17" fmla="*/ 395 h 2399"/>
                <a:gd name="T18" fmla="*/ 2925 w 3427"/>
                <a:gd name="T19" fmla="*/ 509 h 2399"/>
                <a:gd name="T20" fmla="*/ 3060 w 3427"/>
                <a:gd name="T21" fmla="*/ 633 h 2399"/>
                <a:gd name="T22" fmla="*/ 3176 w 3427"/>
                <a:gd name="T23" fmla="*/ 766 h 2399"/>
                <a:gd name="T24" fmla="*/ 3271 w 3427"/>
                <a:gd name="T25" fmla="*/ 906 h 2399"/>
                <a:gd name="T26" fmla="*/ 3347 w 3427"/>
                <a:gd name="T27" fmla="*/ 1049 h 2399"/>
                <a:gd name="T28" fmla="*/ 3398 w 3427"/>
                <a:gd name="T29" fmla="*/ 1197 h 2399"/>
                <a:gd name="T30" fmla="*/ 3424 w 3427"/>
                <a:gd name="T31" fmla="*/ 1347 h 2399"/>
                <a:gd name="T32" fmla="*/ 3425 w 3427"/>
                <a:gd name="T33" fmla="*/ 1495 h 2399"/>
                <a:gd name="T34" fmla="*/ 3403 w 3427"/>
                <a:gd name="T35" fmla="*/ 1635 h 2399"/>
                <a:gd name="T36" fmla="*/ 3363 w 3427"/>
                <a:gd name="T37" fmla="*/ 1766 h 2399"/>
                <a:gd name="T38" fmla="*/ 3304 w 3427"/>
                <a:gd name="T39" fmla="*/ 1886 h 2399"/>
                <a:gd name="T40" fmla="*/ 3230 w 3427"/>
                <a:gd name="T41" fmla="*/ 1996 h 2399"/>
                <a:gd name="T42" fmla="*/ 3142 w 3427"/>
                <a:gd name="T43" fmla="*/ 2093 h 2399"/>
                <a:gd name="T44" fmla="*/ 3042 w 3427"/>
                <a:gd name="T45" fmla="*/ 2179 h 2399"/>
                <a:gd name="T46" fmla="*/ 2931 w 3427"/>
                <a:gd name="T47" fmla="*/ 2251 h 2399"/>
                <a:gd name="T48" fmla="*/ 2812 w 3427"/>
                <a:gd name="T49" fmla="*/ 2309 h 2399"/>
                <a:gd name="T50" fmla="*/ 2687 w 3427"/>
                <a:gd name="T51" fmla="*/ 2354 h 2399"/>
                <a:gd name="T52" fmla="*/ 2556 w 3427"/>
                <a:gd name="T53" fmla="*/ 2383 h 2399"/>
                <a:gd name="T54" fmla="*/ 2422 w 3427"/>
                <a:gd name="T55" fmla="*/ 2398 h 2399"/>
                <a:gd name="T56" fmla="*/ 2288 w 3427"/>
                <a:gd name="T57" fmla="*/ 2395 h 2399"/>
                <a:gd name="T58" fmla="*/ 2154 w 3427"/>
                <a:gd name="T59" fmla="*/ 2376 h 2399"/>
                <a:gd name="T60" fmla="*/ 2023 w 3427"/>
                <a:gd name="T61" fmla="*/ 2338 h 2399"/>
                <a:gd name="T62" fmla="*/ 1896 w 3427"/>
                <a:gd name="T63" fmla="*/ 2282 h 2399"/>
                <a:gd name="T64" fmla="*/ 1780 w 3427"/>
                <a:gd name="T65" fmla="*/ 2214 h 2399"/>
                <a:gd name="T66" fmla="*/ 1678 w 3427"/>
                <a:gd name="T67" fmla="*/ 2147 h 2399"/>
                <a:gd name="T68" fmla="*/ 1590 w 3427"/>
                <a:gd name="T69" fmla="*/ 2085 h 2399"/>
                <a:gd name="T70" fmla="*/ 1511 w 3427"/>
                <a:gd name="T71" fmla="*/ 2025 h 2399"/>
                <a:gd name="T72" fmla="*/ 1406 w 3427"/>
                <a:gd name="T73" fmla="*/ 1941 h 2399"/>
                <a:gd name="T74" fmla="*/ 1312 w 3427"/>
                <a:gd name="T75" fmla="*/ 1865 h 2399"/>
                <a:gd name="T76" fmla="*/ 1252 w 3427"/>
                <a:gd name="T77" fmla="*/ 1818 h 2399"/>
                <a:gd name="T78" fmla="*/ 1193 w 3427"/>
                <a:gd name="T79" fmla="*/ 1775 h 2399"/>
                <a:gd name="T80" fmla="*/ 1129 w 3427"/>
                <a:gd name="T81" fmla="*/ 1735 h 2399"/>
                <a:gd name="T82" fmla="*/ 1062 w 3427"/>
                <a:gd name="T83" fmla="*/ 1700 h 2399"/>
                <a:gd name="T84" fmla="*/ 988 w 3427"/>
                <a:gd name="T85" fmla="*/ 1668 h 2399"/>
                <a:gd name="T86" fmla="*/ 906 w 3427"/>
                <a:gd name="T87" fmla="*/ 1640 h 2399"/>
                <a:gd name="T88" fmla="*/ 813 w 3427"/>
                <a:gd name="T89" fmla="*/ 1616 h 2399"/>
                <a:gd name="T90" fmla="*/ 706 w 3427"/>
                <a:gd name="T91" fmla="*/ 1596 h 2399"/>
                <a:gd name="T92" fmla="*/ 585 w 3427"/>
                <a:gd name="T93" fmla="*/ 1581 h 2399"/>
                <a:gd name="T94" fmla="*/ 452 w 3427"/>
                <a:gd name="T95" fmla="*/ 1564 h 2399"/>
                <a:gd name="T96" fmla="*/ 330 w 3427"/>
                <a:gd name="T97" fmla="*/ 1527 h 2399"/>
                <a:gd name="T98" fmla="*/ 227 w 3427"/>
                <a:gd name="T99" fmla="*/ 1469 h 2399"/>
                <a:gd name="T100" fmla="*/ 141 w 3427"/>
                <a:gd name="T101" fmla="*/ 1389 h 2399"/>
                <a:gd name="T102" fmla="*/ 74 w 3427"/>
                <a:gd name="T103" fmla="*/ 1294 h 2399"/>
                <a:gd name="T104" fmla="*/ 28 w 3427"/>
                <a:gd name="T105" fmla="*/ 1185 h 2399"/>
                <a:gd name="T106" fmla="*/ 3 w 3427"/>
                <a:gd name="T107" fmla="*/ 1067 h 2399"/>
                <a:gd name="T108" fmla="*/ 2 w 3427"/>
                <a:gd name="T109" fmla="*/ 942 h 2399"/>
                <a:gd name="T110" fmla="*/ 23 w 3427"/>
                <a:gd name="T111" fmla="*/ 813 h 2399"/>
                <a:gd name="T112" fmla="*/ 70 w 3427"/>
                <a:gd name="T113" fmla="*/ 683 h 2399"/>
                <a:gd name="T114" fmla="*/ 142 w 3427"/>
                <a:gd name="T115" fmla="*/ 556 h 2399"/>
                <a:gd name="T116" fmla="*/ 240 w 3427"/>
                <a:gd name="T117" fmla="*/ 434 h 2399"/>
                <a:gd name="T118" fmla="*/ 366 w 3427"/>
                <a:gd name="T119" fmla="*/ 322 h 2399"/>
                <a:gd name="T120" fmla="*/ 521 w 3427"/>
                <a:gd name="T121" fmla="*/ 222 h 2399"/>
                <a:gd name="T122" fmla="*/ 705 w 3427"/>
                <a:gd name="T123" fmla="*/ 136 h 2399"/>
                <a:gd name="T124" fmla="*/ 919 w 3427"/>
                <a:gd name="T125" fmla="*/ 69 h 2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2399">
                  <a:moveTo>
                    <a:pt x="1039" y="43"/>
                  </a:moveTo>
                  <a:lnTo>
                    <a:pt x="1153" y="23"/>
                  </a:lnTo>
                  <a:lnTo>
                    <a:pt x="1268" y="9"/>
                  </a:lnTo>
                  <a:lnTo>
                    <a:pt x="1381" y="2"/>
                  </a:lnTo>
                  <a:lnTo>
                    <a:pt x="1493" y="0"/>
                  </a:lnTo>
                  <a:lnTo>
                    <a:pt x="1604" y="3"/>
                  </a:lnTo>
                  <a:lnTo>
                    <a:pt x="1714" y="11"/>
                  </a:lnTo>
                  <a:lnTo>
                    <a:pt x="1822" y="25"/>
                  </a:lnTo>
                  <a:lnTo>
                    <a:pt x="1929" y="43"/>
                  </a:lnTo>
                  <a:lnTo>
                    <a:pt x="2033" y="66"/>
                  </a:lnTo>
                  <a:lnTo>
                    <a:pt x="2136" y="94"/>
                  </a:lnTo>
                  <a:lnTo>
                    <a:pt x="2236" y="126"/>
                  </a:lnTo>
                  <a:lnTo>
                    <a:pt x="2333" y="162"/>
                  </a:lnTo>
                  <a:lnTo>
                    <a:pt x="2428" y="201"/>
                  </a:lnTo>
                  <a:lnTo>
                    <a:pt x="2519" y="245"/>
                  </a:lnTo>
                  <a:lnTo>
                    <a:pt x="2607" y="291"/>
                  </a:lnTo>
                  <a:lnTo>
                    <a:pt x="2692" y="341"/>
                  </a:lnTo>
                  <a:lnTo>
                    <a:pt x="2774" y="395"/>
                  </a:lnTo>
                  <a:lnTo>
                    <a:pt x="2851" y="450"/>
                  </a:lnTo>
                  <a:lnTo>
                    <a:pt x="2925" y="509"/>
                  </a:lnTo>
                  <a:lnTo>
                    <a:pt x="2995" y="570"/>
                  </a:lnTo>
                  <a:lnTo>
                    <a:pt x="3060" y="633"/>
                  </a:lnTo>
                  <a:lnTo>
                    <a:pt x="3120" y="700"/>
                  </a:lnTo>
                  <a:lnTo>
                    <a:pt x="3176" y="766"/>
                  </a:lnTo>
                  <a:lnTo>
                    <a:pt x="3227" y="835"/>
                  </a:lnTo>
                  <a:lnTo>
                    <a:pt x="3271" y="906"/>
                  </a:lnTo>
                  <a:lnTo>
                    <a:pt x="3312" y="977"/>
                  </a:lnTo>
                  <a:lnTo>
                    <a:pt x="3347" y="1049"/>
                  </a:lnTo>
                  <a:lnTo>
                    <a:pt x="3375" y="1123"/>
                  </a:lnTo>
                  <a:lnTo>
                    <a:pt x="3398" y="1197"/>
                  </a:lnTo>
                  <a:lnTo>
                    <a:pt x="3414" y="1272"/>
                  </a:lnTo>
                  <a:lnTo>
                    <a:pt x="3424" y="1347"/>
                  </a:lnTo>
                  <a:lnTo>
                    <a:pt x="3427" y="1421"/>
                  </a:lnTo>
                  <a:lnTo>
                    <a:pt x="3425" y="1495"/>
                  </a:lnTo>
                  <a:lnTo>
                    <a:pt x="3416" y="1566"/>
                  </a:lnTo>
                  <a:lnTo>
                    <a:pt x="3403" y="1635"/>
                  </a:lnTo>
                  <a:lnTo>
                    <a:pt x="3386" y="1702"/>
                  </a:lnTo>
                  <a:lnTo>
                    <a:pt x="3363" y="1766"/>
                  </a:lnTo>
                  <a:lnTo>
                    <a:pt x="3336" y="1827"/>
                  </a:lnTo>
                  <a:lnTo>
                    <a:pt x="3304" y="1886"/>
                  </a:lnTo>
                  <a:lnTo>
                    <a:pt x="3269" y="1942"/>
                  </a:lnTo>
                  <a:lnTo>
                    <a:pt x="3230" y="1996"/>
                  </a:lnTo>
                  <a:lnTo>
                    <a:pt x="3188" y="2046"/>
                  </a:lnTo>
                  <a:lnTo>
                    <a:pt x="3142" y="2093"/>
                  </a:lnTo>
                  <a:lnTo>
                    <a:pt x="3093" y="2137"/>
                  </a:lnTo>
                  <a:lnTo>
                    <a:pt x="3042" y="2179"/>
                  </a:lnTo>
                  <a:lnTo>
                    <a:pt x="2987" y="2217"/>
                  </a:lnTo>
                  <a:lnTo>
                    <a:pt x="2931" y="2251"/>
                  </a:lnTo>
                  <a:lnTo>
                    <a:pt x="2873" y="2282"/>
                  </a:lnTo>
                  <a:lnTo>
                    <a:pt x="2812" y="2309"/>
                  </a:lnTo>
                  <a:lnTo>
                    <a:pt x="2750" y="2333"/>
                  </a:lnTo>
                  <a:lnTo>
                    <a:pt x="2687" y="2354"/>
                  </a:lnTo>
                  <a:lnTo>
                    <a:pt x="2621" y="2370"/>
                  </a:lnTo>
                  <a:lnTo>
                    <a:pt x="2556" y="2383"/>
                  </a:lnTo>
                  <a:lnTo>
                    <a:pt x="2490" y="2392"/>
                  </a:lnTo>
                  <a:lnTo>
                    <a:pt x="2422" y="2398"/>
                  </a:lnTo>
                  <a:lnTo>
                    <a:pt x="2356" y="2399"/>
                  </a:lnTo>
                  <a:lnTo>
                    <a:pt x="2288" y="2395"/>
                  </a:lnTo>
                  <a:lnTo>
                    <a:pt x="2221" y="2388"/>
                  </a:lnTo>
                  <a:lnTo>
                    <a:pt x="2154" y="2376"/>
                  </a:lnTo>
                  <a:lnTo>
                    <a:pt x="2088" y="2359"/>
                  </a:lnTo>
                  <a:lnTo>
                    <a:pt x="2023" y="2338"/>
                  </a:lnTo>
                  <a:lnTo>
                    <a:pt x="1959" y="2313"/>
                  </a:lnTo>
                  <a:lnTo>
                    <a:pt x="1896" y="2282"/>
                  </a:lnTo>
                  <a:lnTo>
                    <a:pt x="1835" y="2247"/>
                  </a:lnTo>
                  <a:lnTo>
                    <a:pt x="1780" y="2214"/>
                  </a:lnTo>
                  <a:lnTo>
                    <a:pt x="1727" y="2180"/>
                  </a:lnTo>
                  <a:lnTo>
                    <a:pt x="1678" y="2147"/>
                  </a:lnTo>
                  <a:lnTo>
                    <a:pt x="1633" y="2116"/>
                  </a:lnTo>
                  <a:lnTo>
                    <a:pt x="1590" y="2085"/>
                  </a:lnTo>
                  <a:lnTo>
                    <a:pt x="1550" y="2055"/>
                  </a:lnTo>
                  <a:lnTo>
                    <a:pt x="1511" y="2025"/>
                  </a:lnTo>
                  <a:lnTo>
                    <a:pt x="1475" y="1996"/>
                  </a:lnTo>
                  <a:lnTo>
                    <a:pt x="1406" y="1941"/>
                  </a:lnTo>
                  <a:lnTo>
                    <a:pt x="1343" y="1889"/>
                  </a:lnTo>
                  <a:lnTo>
                    <a:pt x="1312" y="1865"/>
                  </a:lnTo>
                  <a:lnTo>
                    <a:pt x="1283" y="1841"/>
                  </a:lnTo>
                  <a:lnTo>
                    <a:pt x="1252" y="1818"/>
                  </a:lnTo>
                  <a:lnTo>
                    <a:pt x="1223" y="1796"/>
                  </a:lnTo>
                  <a:lnTo>
                    <a:pt x="1193" y="1775"/>
                  </a:lnTo>
                  <a:lnTo>
                    <a:pt x="1161" y="1755"/>
                  </a:lnTo>
                  <a:lnTo>
                    <a:pt x="1129" y="1735"/>
                  </a:lnTo>
                  <a:lnTo>
                    <a:pt x="1097" y="1717"/>
                  </a:lnTo>
                  <a:lnTo>
                    <a:pt x="1062" y="1700"/>
                  </a:lnTo>
                  <a:lnTo>
                    <a:pt x="1026" y="1683"/>
                  </a:lnTo>
                  <a:lnTo>
                    <a:pt x="988" y="1668"/>
                  </a:lnTo>
                  <a:lnTo>
                    <a:pt x="949" y="1654"/>
                  </a:lnTo>
                  <a:lnTo>
                    <a:pt x="906" y="1640"/>
                  </a:lnTo>
                  <a:lnTo>
                    <a:pt x="860" y="1628"/>
                  </a:lnTo>
                  <a:lnTo>
                    <a:pt x="813" y="1616"/>
                  </a:lnTo>
                  <a:lnTo>
                    <a:pt x="761" y="1606"/>
                  </a:lnTo>
                  <a:lnTo>
                    <a:pt x="706" y="1596"/>
                  </a:lnTo>
                  <a:lnTo>
                    <a:pt x="648" y="1587"/>
                  </a:lnTo>
                  <a:lnTo>
                    <a:pt x="585" y="1581"/>
                  </a:lnTo>
                  <a:lnTo>
                    <a:pt x="518" y="1574"/>
                  </a:lnTo>
                  <a:lnTo>
                    <a:pt x="452" y="1564"/>
                  </a:lnTo>
                  <a:lnTo>
                    <a:pt x="389" y="1549"/>
                  </a:lnTo>
                  <a:lnTo>
                    <a:pt x="330" y="1527"/>
                  </a:lnTo>
                  <a:lnTo>
                    <a:pt x="276" y="1500"/>
                  </a:lnTo>
                  <a:lnTo>
                    <a:pt x="227" y="1469"/>
                  </a:lnTo>
                  <a:lnTo>
                    <a:pt x="181" y="1431"/>
                  </a:lnTo>
                  <a:lnTo>
                    <a:pt x="141" y="1389"/>
                  </a:lnTo>
                  <a:lnTo>
                    <a:pt x="105" y="1343"/>
                  </a:lnTo>
                  <a:lnTo>
                    <a:pt x="74" y="1294"/>
                  </a:lnTo>
                  <a:lnTo>
                    <a:pt x="48" y="1241"/>
                  </a:lnTo>
                  <a:lnTo>
                    <a:pt x="28" y="1185"/>
                  </a:lnTo>
                  <a:lnTo>
                    <a:pt x="13" y="1128"/>
                  </a:lnTo>
                  <a:lnTo>
                    <a:pt x="3" y="1067"/>
                  </a:lnTo>
                  <a:lnTo>
                    <a:pt x="0" y="1005"/>
                  </a:lnTo>
                  <a:lnTo>
                    <a:pt x="2" y="942"/>
                  </a:lnTo>
                  <a:lnTo>
                    <a:pt x="10" y="877"/>
                  </a:lnTo>
                  <a:lnTo>
                    <a:pt x="23" y="813"/>
                  </a:lnTo>
                  <a:lnTo>
                    <a:pt x="44" y="748"/>
                  </a:lnTo>
                  <a:lnTo>
                    <a:pt x="70" y="683"/>
                  </a:lnTo>
                  <a:lnTo>
                    <a:pt x="102" y="619"/>
                  </a:lnTo>
                  <a:lnTo>
                    <a:pt x="142" y="556"/>
                  </a:lnTo>
                  <a:lnTo>
                    <a:pt x="187" y="494"/>
                  </a:lnTo>
                  <a:lnTo>
                    <a:pt x="240" y="434"/>
                  </a:lnTo>
                  <a:lnTo>
                    <a:pt x="300" y="377"/>
                  </a:lnTo>
                  <a:lnTo>
                    <a:pt x="366" y="322"/>
                  </a:lnTo>
                  <a:lnTo>
                    <a:pt x="439" y="270"/>
                  </a:lnTo>
                  <a:lnTo>
                    <a:pt x="521" y="222"/>
                  </a:lnTo>
                  <a:lnTo>
                    <a:pt x="609" y="177"/>
                  </a:lnTo>
                  <a:lnTo>
                    <a:pt x="705" y="136"/>
                  </a:lnTo>
                  <a:lnTo>
                    <a:pt x="808" y="100"/>
                  </a:lnTo>
                  <a:lnTo>
                    <a:pt x="919" y="69"/>
                  </a:lnTo>
                  <a:lnTo>
                    <a:pt x="1039" y="43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5" name="Freeform 431">
              <a:extLst>
                <a:ext uri="{FF2B5EF4-FFF2-40B4-BE49-F238E27FC236}">
                  <a16:creationId xmlns:a16="http://schemas.microsoft.com/office/drawing/2014/main" id="{36559A22-B921-4518-BB32-980C43BDAE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" y="2428"/>
              <a:ext cx="288" cy="202"/>
            </a:xfrm>
            <a:custGeom>
              <a:avLst/>
              <a:gdLst>
                <a:gd name="T0" fmla="*/ 1495 w 3453"/>
                <a:gd name="T1" fmla="*/ 0 h 2426"/>
                <a:gd name="T2" fmla="*/ 1054 w 3453"/>
                <a:gd name="T3" fmla="*/ 69 h 2426"/>
                <a:gd name="T4" fmla="*/ 1808 w 3453"/>
                <a:gd name="T5" fmla="*/ 22 h 2426"/>
                <a:gd name="T6" fmla="*/ 2189 w 3453"/>
                <a:gd name="T7" fmla="*/ 107 h 2426"/>
                <a:gd name="T8" fmla="*/ 2537 w 3453"/>
                <a:gd name="T9" fmla="*/ 247 h 2426"/>
                <a:gd name="T10" fmla="*/ 2733 w 3453"/>
                <a:gd name="T11" fmla="*/ 388 h 2426"/>
                <a:gd name="T12" fmla="*/ 2415 w 3453"/>
                <a:gd name="T13" fmla="*/ 218 h 2426"/>
                <a:gd name="T14" fmla="*/ 2059 w 3453"/>
                <a:gd name="T15" fmla="*/ 96 h 2426"/>
                <a:gd name="T16" fmla="*/ 1674 w 3453"/>
                <a:gd name="T17" fmla="*/ 33 h 2426"/>
                <a:gd name="T18" fmla="*/ 2875 w 3453"/>
                <a:gd name="T19" fmla="*/ 457 h 2426"/>
                <a:gd name="T20" fmla="*/ 3123 w 3453"/>
                <a:gd name="T21" fmla="*/ 683 h 2426"/>
                <a:gd name="T22" fmla="*/ 3308 w 3453"/>
                <a:gd name="T23" fmla="*/ 935 h 2426"/>
                <a:gd name="T24" fmla="*/ 3422 w 3453"/>
                <a:gd name="T25" fmla="*/ 1203 h 2426"/>
                <a:gd name="T26" fmla="*/ 3357 w 3453"/>
                <a:gd name="T27" fmla="*/ 1091 h 2426"/>
                <a:gd name="T28" fmla="*/ 3214 w 3453"/>
                <a:gd name="T29" fmla="*/ 834 h 2426"/>
                <a:gd name="T30" fmla="*/ 3002 w 3453"/>
                <a:gd name="T31" fmla="*/ 596 h 2426"/>
                <a:gd name="T32" fmla="*/ 2779 w 3453"/>
                <a:gd name="T33" fmla="*/ 388 h 2426"/>
                <a:gd name="T34" fmla="*/ 3453 w 3453"/>
                <a:gd name="T35" fmla="*/ 1435 h 2426"/>
                <a:gd name="T36" fmla="*/ 3411 w 3453"/>
                <a:gd name="T37" fmla="*/ 1268 h 2426"/>
                <a:gd name="T38" fmla="*/ 3425 w 3453"/>
                <a:gd name="T39" fmla="*/ 1668 h 2426"/>
                <a:gd name="T40" fmla="*/ 3314 w 3453"/>
                <a:gd name="T41" fmla="*/ 1930 h 2426"/>
                <a:gd name="T42" fmla="*/ 3392 w 3453"/>
                <a:gd name="T43" fmla="*/ 1693 h 2426"/>
                <a:gd name="T44" fmla="*/ 3453 w 3453"/>
                <a:gd name="T45" fmla="*/ 1435 h 2426"/>
                <a:gd name="T46" fmla="*/ 3141 w 3453"/>
                <a:gd name="T47" fmla="*/ 2138 h 2426"/>
                <a:gd name="T48" fmla="*/ 2906 w 3453"/>
                <a:gd name="T49" fmla="*/ 2271 h 2426"/>
                <a:gd name="T50" fmla="*/ 3147 w 3453"/>
                <a:gd name="T51" fmla="*/ 2097 h 2426"/>
                <a:gd name="T52" fmla="*/ 2917 w 3453"/>
                <a:gd name="T53" fmla="*/ 2294 h 2426"/>
                <a:gd name="T54" fmla="*/ 2629 w 3453"/>
                <a:gd name="T55" fmla="*/ 2400 h 2426"/>
                <a:gd name="T56" fmla="*/ 2422 w 3453"/>
                <a:gd name="T57" fmla="*/ 2400 h 2426"/>
                <a:gd name="T58" fmla="*/ 2720 w 3453"/>
                <a:gd name="T59" fmla="*/ 2348 h 2426"/>
                <a:gd name="T60" fmla="*/ 2353 w 3453"/>
                <a:gd name="T61" fmla="*/ 2425 h 2426"/>
                <a:gd name="T62" fmla="*/ 2040 w 3453"/>
                <a:gd name="T63" fmla="*/ 2367 h 2426"/>
                <a:gd name="T64" fmla="*/ 1918 w 3453"/>
                <a:gd name="T65" fmla="*/ 2286 h 2426"/>
                <a:gd name="T66" fmla="*/ 2216 w 3453"/>
                <a:gd name="T67" fmla="*/ 2385 h 2426"/>
                <a:gd name="T68" fmla="*/ 1855 w 3453"/>
                <a:gd name="T69" fmla="*/ 2250 h 2426"/>
                <a:gd name="T70" fmla="*/ 1582 w 3453"/>
                <a:gd name="T71" fmla="*/ 2099 h 2426"/>
                <a:gd name="T72" fmla="*/ 1597 w 3453"/>
                <a:gd name="T73" fmla="*/ 2078 h 2426"/>
                <a:gd name="T74" fmla="*/ 1269 w 3453"/>
                <a:gd name="T75" fmla="*/ 1851 h 2426"/>
                <a:gd name="T76" fmla="*/ 1010 w 3453"/>
                <a:gd name="T77" fmla="*/ 1699 h 2426"/>
                <a:gd name="T78" fmla="*/ 735 w 3453"/>
                <a:gd name="T79" fmla="*/ 1625 h 2426"/>
                <a:gd name="T80" fmla="*/ 663 w 3453"/>
                <a:gd name="T81" fmla="*/ 1589 h 2426"/>
                <a:gd name="T82" fmla="*/ 966 w 3453"/>
                <a:gd name="T83" fmla="*/ 1656 h 2426"/>
                <a:gd name="T84" fmla="*/ 1202 w 3453"/>
                <a:gd name="T85" fmla="*/ 1771 h 2426"/>
                <a:gd name="T86" fmla="*/ 492 w 3453"/>
                <a:gd name="T87" fmla="*/ 1597 h 2426"/>
                <a:gd name="T88" fmla="*/ 291 w 3453"/>
                <a:gd name="T89" fmla="*/ 1531 h 2426"/>
                <a:gd name="T90" fmla="*/ 82 w 3453"/>
                <a:gd name="T91" fmla="*/ 1325 h 2426"/>
                <a:gd name="T92" fmla="*/ 276 w 3453"/>
                <a:gd name="T93" fmla="*/ 1491 h 2426"/>
                <a:gd name="T94" fmla="*/ 530 w 3453"/>
                <a:gd name="T95" fmla="*/ 1600 h 2426"/>
                <a:gd name="T96" fmla="*/ 20 w 3453"/>
                <a:gd name="T97" fmla="*/ 1171 h 2426"/>
                <a:gd name="T98" fmla="*/ 25 w 3453"/>
                <a:gd name="T99" fmla="*/ 1000 h 2426"/>
                <a:gd name="T100" fmla="*/ 50 w 3453"/>
                <a:gd name="T101" fmla="*/ 1184 h 2426"/>
                <a:gd name="T102" fmla="*/ 0 w 3453"/>
                <a:gd name="T103" fmla="*/ 999 h 2426"/>
                <a:gd name="T104" fmla="*/ 32 w 3453"/>
                <a:gd name="T105" fmla="*/ 797 h 2426"/>
                <a:gd name="T106" fmla="*/ 109 w 3453"/>
                <a:gd name="T107" fmla="*/ 672 h 2426"/>
                <a:gd name="T108" fmla="*/ 39 w 3453"/>
                <a:gd name="T109" fmla="*/ 869 h 2426"/>
                <a:gd name="T110" fmla="*/ 111 w 3453"/>
                <a:gd name="T111" fmla="*/ 614 h 2426"/>
                <a:gd name="T112" fmla="*/ 280 w 3453"/>
                <a:gd name="T113" fmla="*/ 403 h 2426"/>
                <a:gd name="T114" fmla="*/ 530 w 3453"/>
                <a:gd name="T115" fmla="*/ 223 h 2426"/>
                <a:gd name="T116" fmla="*/ 870 w 3453"/>
                <a:gd name="T117" fmla="*/ 86 h 2426"/>
                <a:gd name="T118" fmla="*/ 878 w 3453"/>
                <a:gd name="T119" fmla="*/ 110 h 2426"/>
                <a:gd name="T120" fmla="*/ 545 w 3453"/>
                <a:gd name="T121" fmla="*/ 243 h 2426"/>
                <a:gd name="T122" fmla="*/ 298 w 3453"/>
                <a:gd name="T123" fmla="*/ 421 h 2426"/>
                <a:gd name="T124" fmla="*/ 134 w 3453"/>
                <a:gd name="T125" fmla="*/ 627 h 2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53" h="2426">
                  <a:moveTo>
                    <a:pt x="1050" y="45"/>
                  </a:moveTo>
                  <a:lnTo>
                    <a:pt x="1106" y="34"/>
                  </a:lnTo>
                  <a:lnTo>
                    <a:pt x="1162" y="25"/>
                  </a:lnTo>
                  <a:lnTo>
                    <a:pt x="1219" y="18"/>
                  </a:lnTo>
                  <a:lnTo>
                    <a:pt x="1274" y="11"/>
                  </a:lnTo>
                  <a:lnTo>
                    <a:pt x="1330" y="7"/>
                  </a:lnTo>
                  <a:lnTo>
                    <a:pt x="1385" y="4"/>
                  </a:lnTo>
                  <a:lnTo>
                    <a:pt x="1441" y="2"/>
                  </a:lnTo>
                  <a:lnTo>
                    <a:pt x="1495" y="0"/>
                  </a:lnTo>
                  <a:lnTo>
                    <a:pt x="1495" y="25"/>
                  </a:lnTo>
                  <a:lnTo>
                    <a:pt x="1441" y="27"/>
                  </a:lnTo>
                  <a:lnTo>
                    <a:pt x="1386" y="29"/>
                  </a:lnTo>
                  <a:lnTo>
                    <a:pt x="1332" y="32"/>
                  </a:lnTo>
                  <a:lnTo>
                    <a:pt x="1276" y="36"/>
                  </a:lnTo>
                  <a:lnTo>
                    <a:pt x="1221" y="43"/>
                  </a:lnTo>
                  <a:lnTo>
                    <a:pt x="1165" y="51"/>
                  </a:lnTo>
                  <a:lnTo>
                    <a:pt x="1110" y="59"/>
                  </a:lnTo>
                  <a:lnTo>
                    <a:pt x="1054" y="69"/>
                  </a:lnTo>
                  <a:lnTo>
                    <a:pt x="1050" y="45"/>
                  </a:lnTo>
                  <a:close/>
                  <a:moveTo>
                    <a:pt x="1495" y="0"/>
                  </a:moveTo>
                  <a:lnTo>
                    <a:pt x="1541" y="2"/>
                  </a:lnTo>
                  <a:lnTo>
                    <a:pt x="1586" y="3"/>
                  </a:lnTo>
                  <a:lnTo>
                    <a:pt x="1630" y="5"/>
                  </a:lnTo>
                  <a:lnTo>
                    <a:pt x="1675" y="8"/>
                  </a:lnTo>
                  <a:lnTo>
                    <a:pt x="1720" y="11"/>
                  </a:lnTo>
                  <a:lnTo>
                    <a:pt x="1764" y="17"/>
                  </a:lnTo>
                  <a:lnTo>
                    <a:pt x="1808" y="22"/>
                  </a:lnTo>
                  <a:lnTo>
                    <a:pt x="1851" y="29"/>
                  </a:lnTo>
                  <a:lnTo>
                    <a:pt x="1895" y="35"/>
                  </a:lnTo>
                  <a:lnTo>
                    <a:pt x="1938" y="43"/>
                  </a:lnTo>
                  <a:lnTo>
                    <a:pt x="1981" y="52"/>
                  </a:lnTo>
                  <a:lnTo>
                    <a:pt x="2023" y="61"/>
                  </a:lnTo>
                  <a:lnTo>
                    <a:pt x="2065" y="71"/>
                  </a:lnTo>
                  <a:lnTo>
                    <a:pt x="2106" y="82"/>
                  </a:lnTo>
                  <a:lnTo>
                    <a:pt x="2148" y="94"/>
                  </a:lnTo>
                  <a:lnTo>
                    <a:pt x="2189" y="107"/>
                  </a:lnTo>
                  <a:lnTo>
                    <a:pt x="2229" y="119"/>
                  </a:lnTo>
                  <a:lnTo>
                    <a:pt x="2270" y="133"/>
                  </a:lnTo>
                  <a:lnTo>
                    <a:pt x="2309" y="147"/>
                  </a:lnTo>
                  <a:lnTo>
                    <a:pt x="2348" y="163"/>
                  </a:lnTo>
                  <a:lnTo>
                    <a:pt x="2387" y="178"/>
                  </a:lnTo>
                  <a:lnTo>
                    <a:pt x="2425" y="194"/>
                  </a:lnTo>
                  <a:lnTo>
                    <a:pt x="2463" y="212"/>
                  </a:lnTo>
                  <a:lnTo>
                    <a:pt x="2500" y="229"/>
                  </a:lnTo>
                  <a:lnTo>
                    <a:pt x="2537" y="247"/>
                  </a:lnTo>
                  <a:lnTo>
                    <a:pt x="2573" y="266"/>
                  </a:lnTo>
                  <a:lnTo>
                    <a:pt x="2609" y="285"/>
                  </a:lnTo>
                  <a:lnTo>
                    <a:pt x="2644" y="304"/>
                  </a:lnTo>
                  <a:lnTo>
                    <a:pt x="2679" y="325"/>
                  </a:lnTo>
                  <a:lnTo>
                    <a:pt x="2714" y="346"/>
                  </a:lnTo>
                  <a:lnTo>
                    <a:pt x="2747" y="366"/>
                  </a:lnTo>
                  <a:lnTo>
                    <a:pt x="2779" y="388"/>
                  </a:lnTo>
                  <a:lnTo>
                    <a:pt x="2765" y="410"/>
                  </a:lnTo>
                  <a:lnTo>
                    <a:pt x="2733" y="388"/>
                  </a:lnTo>
                  <a:lnTo>
                    <a:pt x="2700" y="367"/>
                  </a:lnTo>
                  <a:lnTo>
                    <a:pt x="2666" y="347"/>
                  </a:lnTo>
                  <a:lnTo>
                    <a:pt x="2632" y="326"/>
                  </a:lnTo>
                  <a:lnTo>
                    <a:pt x="2597" y="308"/>
                  </a:lnTo>
                  <a:lnTo>
                    <a:pt x="2561" y="288"/>
                  </a:lnTo>
                  <a:lnTo>
                    <a:pt x="2525" y="269"/>
                  </a:lnTo>
                  <a:lnTo>
                    <a:pt x="2490" y="252"/>
                  </a:lnTo>
                  <a:lnTo>
                    <a:pt x="2452" y="235"/>
                  </a:lnTo>
                  <a:lnTo>
                    <a:pt x="2415" y="218"/>
                  </a:lnTo>
                  <a:lnTo>
                    <a:pt x="2377" y="202"/>
                  </a:lnTo>
                  <a:lnTo>
                    <a:pt x="2339" y="187"/>
                  </a:lnTo>
                  <a:lnTo>
                    <a:pt x="2300" y="171"/>
                  </a:lnTo>
                  <a:lnTo>
                    <a:pt x="2261" y="157"/>
                  </a:lnTo>
                  <a:lnTo>
                    <a:pt x="2222" y="144"/>
                  </a:lnTo>
                  <a:lnTo>
                    <a:pt x="2181" y="131"/>
                  </a:lnTo>
                  <a:lnTo>
                    <a:pt x="2141" y="119"/>
                  </a:lnTo>
                  <a:lnTo>
                    <a:pt x="2100" y="107"/>
                  </a:lnTo>
                  <a:lnTo>
                    <a:pt x="2059" y="96"/>
                  </a:lnTo>
                  <a:lnTo>
                    <a:pt x="2017" y="86"/>
                  </a:lnTo>
                  <a:lnTo>
                    <a:pt x="1976" y="77"/>
                  </a:lnTo>
                  <a:lnTo>
                    <a:pt x="1933" y="68"/>
                  </a:lnTo>
                  <a:lnTo>
                    <a:pt x="1891" y="60"/>
                  </a:lnTo>
                  <a:lnTo>
                    <a:pt x="1848" y="54"/>
                  </a:lnTo>
                  <a:lnTo>
                    <a:pt x="1805" y="47"/>
                  </a:lnTo>
                  <a:lnTo>
                    <a:pt x="1761" y="42"/>
                  </a:lnTo>
                  <a:lnTo>
                    <a:pt x="1717" y="36"/>
                  </a:lnTo>
                  <a:lnTo>
                    <a:pt x="1674" y="33"/>
                  </a:lnTo>
                  <a:lnTo>
                    <a:pt x="1629" y="30"/>
                  </a:lnTo>
                  <a:lnTo>
                    <a:pt x="1585" y="28"/>
                  </a:lnTo>
                  <a:lnTo>
                    <a:pt x="1540" y="27"/>
                  </a:lnTo>
                  <a:lnTo>
                    <a:pt x="1495" y="25"/>
                  </a:lnTo>
                  <a:lnTo>
                    <a:pt x="1495" y="0"/>
                  </a:lnTo>
                  <a:close/>
                  <a:moveTo>
                    <a:pt x="2779" y="388"/>
                  </a:moveTo>
                  <a:lnTo>
                    <a:pt x="2812" y="411"/>
                  </a:lnTo>
                  <a:lnTo>
                    <a:pt x="2843" y="434"/>
                  </a:lnTo>
                  <a:lnTo>
                    <a:pt x="2875" y="457"/>
                  </a:lnTo>
                  <a:lnTo>
                    <a:pt x="2906" y="480"/>
                  </a:lnTo>
                  <a:lnTo>
                    <a:pt x="2935" y="505"/>
                  </a:lnTo>
                  <a:lnTo>
                    <a:pt x="2964" y="529"/>
                  </a:lnTo>
                  <a:lnTo>
                    <a:pt x="2993" y="554"/>
                  </a:lnTo>
                  <a:lnTo>
                    <a:pt x="3020" y="579"/>
                  </a:lnTo>
                  <a:lnTo>
                    <a:pt x="3047" y="604"/>
                  </a:lnTo>
                  <a:lnTo>
                    <a:pt x="3073" y="630"/>
                  </a:lnTo>
                  <a:lnTo>
                    <a:pt x="3098" y="656"/>
                  </a:lnTo>
                  <a:lnTo>
                    <a:pt x="3123" y="683"/>
                  </a:lnTo>
                  <a:lnTo>
                    <a:pt x="3147" y="710"/>
                  </a:lnTo>
                  <a:lnTo>
                    <a:pt x="3170" y="737"/>
                  </a:lnTo>
                  <a:lnTo>
                    <a:pt x="3193" y="765"/>
                  </a:lnTo>
                  <a:lnTo>
                    <a:pt x="3214" y="792"/>
                  </a:lnTo>
                  <a:lnTo>
                    <a:pt x="3234" y="820"/>
                  </a:lnTo>
                  <a:lnTo>
                    <a:pt x="3254" y="849"/>
                  </a:lnTo>
                  <a:lnTo>
                    <a:pt x="3274" y="877"/>
                  </a:lnTo>
                  <a:lnTo>
                    <a:pt x="3291" y="907"/>
                  </a:lnTo>
                  <a:lnTo>
                    <a:pt x="3308" y="935"/>
                  </a:lnTo>
                  <a:lnTo>
                    <a:pt x="3325" y="964"/>
                  </a:lnTo>
                  <a:lnTo>
                    <a:pt x="3340" y="994"/>
                  </a:lnTo>
                  <a:lnTo>
                    <a:pt x="3355" y="1023"/>
                  </a:lnTo>
                  <a:lnTo>
                    <a:pt x="3368" y="1052"/>
                  </a:lnTo>
                  <a:lnTo>
                    <a:pt x="3381" y="1083"/>
                  </a:lnTo>
                  <a:lnTo>
                    <a:pt x="3392" y="1112"/>
                  </a:lnTo>
                  <a:lnTo>
                    <a:pt x="3403" y="1143"/>
                  </a:lnTo>
                  <a:lnTo>
                    <a:pt x="3413" y="1172"/>
                  </a:lnTo>
                  <a:lnTo>
                    <a:pt x="3422" y="1203"/>
                  </a:lnTo>
                  <a:lnTo>
                    <a:pt x="3429" y="1233"/>
                  </a:lnTo>
                  <a:lnTo>
                    <a:pt x="3436" y="1264"/>
                  </a:lnTo>
                  <a:lnTo>
                    <a:pt x="3411" y="1268"/>
                  </a:lnTo>
                  <a:lnTo>
                    <a:pt x="3404" y="1239"/>
                  </a:lnTo>
                  <a:lnTo>
                    <a:pt x="3397" y="1209"/>
                  </a:lnTo>
                  <a:lnTo>
                    <a:pt x="3388" y="1180"/>
                  </a:lnTo>
                  <a:lnTo>
                    <a:pt x="3379" y="1149"/>
                  </a:lnTo>
                  <a:lnTo>
                    <a:pt x="3368" y="1120"/>
                  </a:lnTo>
                  <a:lnTo>
                    <a:pt x="3357" y="1091"/>
                  </a:lnTo>
                  <a:lnTo>
                    <a:pt x="3344" y="1062"/>
                  </a:lnTo>
                  <a:lnTo>
                    <a:pt x="3331" y="1033"/>
                  </a:lnTo>
                  <a:lnTo>
                    <a:pt x="3317" y="1003"/>
                  </a:lnTo>
                  <a:lnTo>
                    <a:pt x="3302" y="975"/>
                  </a:lnTo>
                  <a:lnTo>
                    <a:pt x="3286" y="947"/>
                  </a:lnTo>
                  <a:lnTo>
                    <a:pt x="3269" y="919"/>
                  </a:lnTo>
                  <a:lnTo>
                    <a:pt x="3252" y="890"/>
                  </a:lnTo>
                  <a:lnTo>
                    <a:pt x="3232" y="862"/>
                  </a:lnTo>
                  <a:lnTo>
                    <a:pt x="3214" y="834"/>
                  </a:lnTo>
                  <a:lnTo>
                    <a:pt x="3193" y="806"/>
                  </a:lnTo>
                  <a:lnTo>
                    <a:pt x="3171" y="779"/>
                  </a:lnTo>
                  <a:lnTo>
                    <a:pt x="3149" y="752"/>
                  </a:lnTo>
                  <a:lnTo>
                    <a:pt x="3127" y="726"/>
                  </a:lnTo>
                  <a:lnTo>
                    <a:pt x="3104" y="700"/>
                  </a:lnTo>
                  <a:lnTo>
                    <a:pt x="3080" y="673"/>
                  </a:lnTo>
                  <a:lnTo>
                    <a:pt x="3055" y="647"/>
                  </a:lnTo>
                  <a:lnTo>
                    <a:pt x="3029" y="621"/>
                  </a:lnTo>
                  <a:lnTo>
                    <a:pt x="3002" y="596"/>
                  </a:lnTo>
                  <a:lnTo>
                    <a:pt x="2975" y="572"/>
                  </a:lnTo>
                  <a:lnTo>
                    <a:pt x="2947" y="547"/>
                  </a:lnTo>
                  <a:lnTo>
                    <a:pt x="2919" y="523"/>
                  </a:lnTo>
                  <a:lnTo>
                    <a:pt x="2889" y="499"/>
                  </a:lnTo>
                  <a:lnTo>
                    <a:pt x="2859" y="476"/>
                  </a:lnTo>
                  <a:lnTo>
                    <a:pt x="2828" y="453"/>
                  </a:lnTo>
                  <a:lnTo>
                    <a:pt x="2798" y="432"/>
                  </a:lnTo>
                  <a:lnTo>
                    <a:pt x="2765" y="410"/>
                  </a:lnTo>
                  <a:lnTo>
                    <a:pt x="2779" y="388"/>
                  </a:lnTo>
                  <a:close/>
                  <a:moveTo>
                    <a:pt x="3436" y="1264"/>
                  </a:moveTo>
                  <a:lnTo>
                    <a:pt x="3440" y="1284"/>
                  </a:lnTo>
                  <a:lnTo>
                    <a:pt x="3443" y="1306"/>
                  </a:lnTo>
                  <a:lnTo>
                    <a:pt x="3447" y="1328"/>
                  </a:lnTo>
                  <a:lnTo>
                    <a:pt x="3449" y="1349"/>
                  </a:lnTo>
                  <a:lnTo>
                    <a:pt x="3451" y="1370"/>
                  </a:lnTo>
                  <a:lnTo>
                    <a:pt x="3452" y="1392"/>
                  </a:lnTo>
                  <a:lnTo>
                    <a:pt x="3453" y="1414"/>
                  </a:lnTo>
                  <a:lnTo>
                    <a:pt x="3453" y="1435"/>
                  </a:lnTo>
                  <a:lnTo>
                    <a:pt x="3427" y="1435"/>
                  </a:lnTo>
                  <a:lnTo>
                    <a:pt x="3427" y="1414"/>
                  </a:lnTo>
                  <a:lnTo>
                    <a:pt x="3426" y="1393"/>
                  </a:lnTo>
                  <a:lnTo>
                    <a:pt x="3425" y="1373"/>
                  </a:lnTo>
                  <a:lnTo>
                    <a:pt x="3424" y="1352"/>
                  </a:lnTo>
                  <a:lnTo>
                    <a:pt x="3421" y="1331"/>
                  </a:lnTo>
                  <a:lnTo>
                    <a:pt x="3418" y="1311"/>
                  </a:lnTo>
                  <a:lnTo>
                    <a:pt x="3415" y="1289"/>
                  </a:lnTo>
                  <a:lnTo>
                    <a:pt x="3411" y="1268"/>
                  </a:lnTo>
                  <a:lnTo>
                    <a:pt x="3436" y="1264"/>
                  </a:lnTo>
                  <a:close/>
                  <a:moveTo>
                    <a:pt x="3453" y="1435"/>
                  </a:moveTo>
                  <a:lnTo>
                    <a:pt x="3452" y="1470"/>
                  </a:lnTo>
                  <a:lnTo>
                    <a:pt x="3451" y="1504"/>
                  </a:lnTo>
                  <a:lnTo>
                    <a:pt x="3448" y="1538"/>
                  </a:lnTo>
                  <a:lnTo>
                    <a:pt x="3443" y="1571"/>
                  </a:lnTo>
                  <a:lnTo>
                    <a:pt x="3438" y="1604"/>
                  </a:lnTo>
                  <a:lnTo>
                    <a:pt x="3433" y="1636"/>
                  </a:lnTo>
                  <a:lnTo>
                    <a:pt x="3425" y="1668"/>
                  </a:lnTo>
                  <a:lnTo>
                    <a:pt x="3416" y="1699"/>
                  </a:lnTo>
                  <a:lnTo>
                    <a:pt x="3406" y="1730"/>
                  </a:lnTo>
                  <a:lnTo>
                    <a:pt x="3397" y="1760"/>
                  </a:lnTo>
                  <a:lnTo>
                    <a:pt x="3385" y="1790"/>
                  </a:lnTo>
                  <a:lnTo>
                    <a:pt x="3373" y="1819"/>
                  </a:lnTo>
                  <a:lnTo>
                    <a:pt x="3360" y="1847"/>
                  </a:lnTo>
                  <a:lnTo>
                    <a:pt x="3345" y="1876"/>
                  </a:lnTo>
                  <a:lnTo>
                    <a:pt x="3330" y="1903"/>
                  </a:lnTo>
                  <a:lnTo>
                    <a:pt x="3314" y="1930"/>
                  </a:lnTo>
                  <a:lnTo>
                    <a:pt x="3292" y="1916"/>
                  </a:lnTo>
                  <a:lnTo>
                    <a:pt x="3308" y="1890"/>
                  </a:lnTo>
                  <a:lnTo>
                    <a:pt x="3323" y="1864"/>
                  </a:lnTo>
                  <a:lnTo>
                    <a:pt x="3337" y="1837"/>
                  </a:lnTo>
                  <a:lnTo>
                    <a:pt x="3350" y="1809"/>
                  </a:lnTo>
                  <a:lnTo>
                    <a:pt x="3362" y="1781"/>
                  </a:lnTo>
                  <a:lnTo>
                    <a:pt x="3373" y="1752"/>
                  </a:lnTo>
                  <a:lnTo>
                    <a:pt x="3382" y="1722"/>
                  </a:lnTo>
                  <a:lnTo>
                    <a:pt x="3392" y="1693"/>
                  </a:lnTo>
                  <a:lnTo>
                    <a:pt x="3400" y="1662"/>
                  </a:lnTo>
                  <a:lnTo>
                    <a:pt x="3408" y="1631"/>
                  </a:lnTo>
                  <a:lnTo>
                    <a:pt x="3413" y="1599"/>
                  </a:lnTo>
                  <a:lnTo>
                    <a:pt x="3418" y="1568"/>
                  </a:lnTo>
                  <a:lnTo>
                    <a:pt x="3423" y="1535"/>
                  </a:lnTo>
                  <a:lnTo>
                    <a:pt x="3425" y="1502"/>
                  </a:lnTo>
                  <a:lnTo>
                    <a:pt x="3427" y="1468"/>
                  </a:lnTo>
                  <a:lnTo>
                    <a:pt x="3427" y="1435"/>
                  </a:lnTo>
                  <a:lnTo>
                    <a:pt x="3453" y="1435"/>
                  </a:lnTo>
                  <a:close/>
                  <a:moveTo>
                    <a:pt x="3314" y="1930"/>
                  </a:moveTo>
                  <a:lnTo>
                    <a:pt x="3295" y="1959"/>
                  </a:lnTo>
                  <a:lnTo>
                    <a:pt x="3276" y="1987"/>
                  </a:lnTo>
                  <a:lnTo>
                    <a:pt x="3256" y="2014"/>
                  </a:lnTo>
                  <a:lnTo>
                    <a:pt x="3234" y="2040"/>
                  </a:lnTo>
                  <a:lnTo>
                    <a:pt x="3213" y="2065"/>
                  </a:lnTo>
                  <a:lnTo>
                    <a:pt x="3189" y="2090"/>
                  </a:lnTo>
                  <a:lnTo>
                    <a:pt x="3165" y="2114"/>
                  </a:lnTo>
                  <a:lnTo>
                    <a:pt x="3141" y="2138"/>
                  </a:lnTo>
                  <a:lnTo>
                    <a:pt x="3115" y="2160"/>
                  </a:lnTo>
                  <a:lnTo>
                    <a:pt x="3088" y="2182"/>
                  </a:lnTo>
                  <a:lnTo>
                    <a:pt x="3061" y="2202"/>
                  </a:lnTo>
                  <a:lnTo>
                    <a:pt x="3034" y="2223"/>
                  </a:lnTo>
                  <a:lnTo>
                    <a:pt x="3006" y="2242"/>
                  </a:lnTo>
                  <a:lnTo>
                    <a:pt x="2977" y="2260"/>
                  </a:lnTo>
                  <a:lnTo>
                    <a:pt x="2948" y="2278"/>
                  </a:lnTo>
                  <a:lnTo>
                    <a:pt x="2917" y="2294"/>
                  </a:lnTo>
                  <a:lnTo>
                    <a:pt x="2906" y="2271"/>
                  </a:lnTo>
                  <a:lnTo>
                    <a:pt x="2935" y="2256"/>
                  </a:lnTo>
                  <a:lnTo>
                    <a:pt x="2964" y="2238"/>
                  </a:lnTo>
                  <a:lnTo>
                    <a:pt x="2992" y="2221"/>
                  </a:lnTo>
                  <a:lnTo>
                    <a:pt x="3020" y="2202"/>
                  </a:lnTo>
                  <a:lnTo>
                    <a:pt x="3046" y="2183"/>
                  </a:lnTo>
                  <a:lnTo>
                    <a:pt x="3073" y="2162"/>
                  </a:lnTo>
                  <a:lnTo>
                    <a:pt x="3098" y="2141"/>
                  </a:lnTo>
                  <a:lnTo>
                    <a:pt x="3123" y="2120"/>
                  </a:lnTo>
                  <a:lnTo>
                    <a:pt x="3147" y="2097"/>
                  </a:lnTo>
                  <a:lnTo>
                    <a:pt x="3170" y="2073"/>
                  </a:lnTo>
                  <a:lnTo>
                    <a:pt x="3193" y="2049"/>
                  </a:lnTo>
                  <a:lnTo>
                    <a:pt x="3215" y="2024"/>
                  </a:lnTo>
                  <a:lnTo>
                    <a:pt x="3235" y="1998"/>
                  </a:lnTo>
                  <a:lnTo>
                    <a:pt x="3255" y="1972"/>
                  </a:lnTo>
                  <a:lnTo>
                    <a:pt x="3275" y="1944"/>
                  </a:lnTo>
                  <a:lnTo>
                    <a:pt x="3292" y="1916"/>
                  </a:lnTo>
                  <a:lnTo>
                    <a:pt x="3314" y="1930"/>
                  </a:lnTo>
                  <a:close/>
                  <a:moveTo>
                    <a:pt x="2917" y="2294"/>
                  </a:moveTo>
                  <a:lnTo>
                    <a:pt x="2887" y="2309"/>
                  </a:lnTo>
                  <a:lnTo>
                    <a:pt x="2857" y="2323"/>
                  </a:lnTo>
                  <a:lnTo>
                    <a:pt x="2825" y="2338"/>
                  </a:lnTo>
                  <a:lnTo>
                    <a:pt x="2793" y="2351"/>
                  </a:lnTo>
                  <a:lnTo>
                    <a:pt x="2761" y="2361"/>
                  </a:lnTo>
                  <a:lnTo>
                    <a:pt x="2728" y="2372"/>
                  </a:lnTo>
                  <a:lnTo>
                    <a:pt x="2695" y="2382"/>
                  </a:lnTo>
                  <a:lnTo>
                    <a:pt x="2662" y="2391"/>
                  </a:lnTo>
                  <a:lnTo>
                    <a:pt x="2629" y="2400"/>
                  </a:lnTo>
                  <a:lnTo>
                    <a:pt x="2594" y="2406"/>
                  </a:lnTo>
                  <a:lnTo>
                    <a:pt x="2560" y="2412"/>
                  </a:lnTo>
                  <a:lnTo>
                    <a:pt x="2527" y="2417"/>
                  </a:lnTo>
                  <a:lnTo>
                    <a:pt x="2492" y="2420"/>
                  </a:lnTo>
                  <a:lnTo>
                    <a:pt x="2458" y="2424"/>
                  </a:lnTo>
                  <a:lnTo>
                    <a:pt x="2423" y="2425"/>
                  </a:lnTo>
                  <a:lnTo>
                    <a:pt x="2388" y="2426"/>
                  </a:lnTo>
                  <a:lnTo>
                    <a:pt x="2388" y="2400"/>
                  </a:lnTo>
                  <a:lnTo>
                    <a:pt x="2422" y="2400"/>
                  </a:lnTo>
                  <a:lnTo>
                    <a:pt x="2456" y="2397"/>
                  </a:lnTo>
                  <a:lnTo>
                    <a:pt x="2490" y="2395"/>
                  </a:lnTo>
                  <a:lnTo>
                    <a:pt x="2523" y="2392"/>
                  </a:lnTo>
                  <a:lnTo>
                    <a:pt x="2557" y="2387"/>
                  </a:lnTo>
                  <a:lnTo>
                    <a:pt x="2590" y="2381"/>
                  </a:lnTo>
                  <a:lnTo>
                    <a:pt x="2623" y="2375"/>
                  </a:lnTo>
                  <a:lnTo>
                    <a:pt x="2656" y="2367"/>
                  </a:lnTo>
                  <a:lnTo>
                    <a:pt x="2689" y="2358"/>
                  </a:lnTo>
                  <a:lnTo>
                    <a:pt x="2720" y="2348"/>
                  </a:lnTo>
                  <a:lnTo>
                    <a:pt x="2752" y="2338"/>
                  </a:lnTo>
                  <a:lnTo>
                    <a:pt x="2784" y="2327"/>
                  </a:lnTo>
                  <a:lnTo>
                    <a:pt x="2815" y="2314"/>
                  </a:lnTo>
                  <a:lnTo>
                    <a:pt x="2846" y="2300"/>
                  </a:lnTo>
                  <a:lnTo>
                    <a:pt x="2876" y="2286"/>
                  </a:lnTo>
                  <a:lnTo>
                    <a:pt x="2906" y="2271"/>
                  </a:lnTo>
                  <a:lnTo>
                    <a:pt x="2917" y="2294"/>
                  </a:lnTo>
                  <a:close/>
                  <a:moveTo>
                    <a:pt x="2388" y="2426"/>
                  </a:moveTo>
                  <a:lnTo>
                    <a:pt x="2353" y="2425"/>
                  </a:lnTo>
                  <a:lnTo>
                    <a:pt x="2317" y="2422"/>
                  </a:lnTo>
                  <a:lnTo>
                    <a:pt x="2283" y="2420"/>
                  </a:lnTo>
                  <a:lnTo>
                    <a:pt x="2248" y="2416"/>
                  </a:lnTo>
                  <a:lnTo>
                    <a:pt x="2212" y="2410"/>
                  </a:lnTo>
                  <a:lnTo>
                    <a:pt x="2177" y="2404"/>
                  </a:lnTo>
                  <a:lnTo>
                    <a:pt x="2142" y="2396"/>
                  </a:lnTo>
                  <a:lnTo>
                    <a:pt x="2107" y="2388"/>
                  </a:lnTo>
                  <a:lnTo>
                    <a:pt x="2074" y="2378"/>
                  </a:lnTo>
                  <a:lnTo>
                    <a:pt x="2040" y="2367"/>
                  </a:lnTo>
                  <a:lnTo>
                    <a:pt x="2005" y="2354"/>
                  </a:lnTo>
                  <a:lnTo>
                    <a:pt x="1972" y="2341"/>
                  </a:lnTo>
                  <a:lnTo>
                    <a:pt x="1938" y="2326"/>
                  </a:lnTo>
                  <a:lnTo>
                    <a:pt x="1906" y="2309"/>
                  </a:lnTo>
                  <a:lnTo>
                    <a:pt x="1873" y="2292"/>
                  </a:lnTo>
                  <a:lnTo>
                    <a:pt x="1842" y="2272"/>
                  </a:lnTo>
                  <a:lnTo>
                    <a:pt x="1855" y="2250"/>
                  </a:lnTo>
                  <a:lnTo>
                    <a:pt x="1886" y="2269"/>
                  </a:lnTo>
                  <a:lnTo>
                    <a:pt x="1918" y="2286"/>
                  </a:lnTo>
                  <a:lnTo>
                    <a:pt x="1949" y="2303"/>
                  </a:lnTo>
                  <a:lnTo>
                    <a:pt x="1982" y="2317"/>
                  </a:lnTo>
                  <a:lnTo>
                    <a:pt x="2015" y="2331"/>
                  </a:lnTo>
                  <a:lnTo>
                    <a:pt x="2047" y="2343"/>
                  </a:lnTo>
                  <a:lnTo>
                    <a:pt x="2081" y="2354"/>
                  </a:lnTo>
                  <a:lnTo>
                    <a:pt x="2115" y="2364"/>
                  </a:lnTo>
                  <a:lnTo>
                    <a:pt x="2149" y="2372"/>
                  </a:lnTo>
                  <a:lnTo>
                    <a:pt x="2182" y="2380"/>
                  </a:lnTo>
                  <a:lnTo>
                    <a:pt x="2216" y="2385"/>
                  </a:lnTo>
                  <a:lnTo>
                    <a:pt x="2251" y="2391"/>
                  </a:lnTo>
                  <a:lnTo>
                    <a:pt x="2285" y="2395"/>
                  </a:lnTo>
                  <a:lnTo>
                    <a:pt x="2320" y="2397"/>
                  </a:lnTo>
                  <a:lnTo>
                    <a:pt x="2354" y="2400"/>
                  </a:lnTo>
                  <a:lnTo>
                    <a:pt x="2388" y="2400"/>
                  </a:lnTo>
                  <a:lnTo>
                    <a:pt x="2388" y="2426"/>
                  </a:lnTo>
                  <a:close/>
                  <a:moveTo>
                    <a:pt x="1855" y="2250"/>
                  </a:moveTo>
                  <a:lnTo>
                    <a:pt x="1855" y="2250"/>
                  </a:lnTo>
                  <a:lnTo>
                    <a:pt x="1855" y="2250"/>
                  </a:lnTo>
                  <a:lnTo>
                    <a:pt x="1848" y="2261"/>
                  </a:lnTo>
                  <a:lnTo>
                    <a:pt x="1855" y="2250"/>
                  </a:lnTo>
                  <a:close/>
                  <a:moveTo>
                    <a:pt x="1842" y="2272"/>
                  </a:moveTo>
                  <a:lnTo>
                    <a:pt x="1805" y="2249"/>
                  </a:lnTo>
                  <a:lnTo>
                    <a:pt x="1769" y="2228"/>
                  </a:lnTo>
                  <a:lnTo>
                    <a:pt x="1734" y="2205"/>
                  </a:lnTo>
                  <a:lnTo>
                    <a:pt x="1701" y="2183"/>
                  </a:lnTo>
                  <a:lnTo>
                    <a:pt x="1639" y="2140"/>
                  </a:lnTo>
                  <a:lnTo>
                    <a:pt x="1582" y="2099"/>
                  </a:lnTo>
                  <a:lnTo>
                    <a:pt x="1529" y="2059"/>
                  </a:lnTo>
                  <a:lnTo>
                    <a:pt x="1480" y="2021"/>
                  </a:lnTo>
                  <a:lnTo>
                    <a:pt x="1434" y="1984"/>
                  </a:lnTo>
                  <a:lnTo>
                    <a:pt x="1391" y="1948"/>
                  </a:lnTo>
                  <a:lnTo>
                    <a:pt x="1407" y="1928"/>
                  </a:lnTo>
                  <a:lnTo>
                    <a:pt x="1450" y="1963"/>
                  </a:lnTo>
                  <a:lnTo>
                    <a:pt x="1495" y="2000"/>
                  </a:lnTo>
                  <a:lnTo>
                    <a:pt x="1544" y="2039"/>
                  </a:lnTo>
                  <a:lnTo>
                    <a:pt x="1597" y="2078"/>
                  </a:lnTo>
                  <a:lnTo>
                    <a:pt x="1653" y="2120"/>
                  </a:lnTo>
                  <a:lnTo>
                    <a:pt x="1715" y="2162"/>
                  </a:lnTo>
                  <a:lnTo>
                    <a:pt x="1782" y="2206"/>
                  </a:lnTo>
                  <a:lnTo>
                    <a:pt x="1855" y="2250"/>
                  </a:lnTo>
                  <a:lnTo>
                    <a:pt x="1842" y="2272"/>
                  </a:lnTo>
                  <a:close/>
                  <a:moveTo>
                    <a:pt x="1391" y="1948"/>
                  </a:moveTo>
                  <a:lnTo>
                    <a:pt x="1349" y="1914"/>
                  </a:lnTo>
                  <a:lnTo>
                    <a:pt x="1309" y="1881"/>
                  </a:lnTo>
                  <a:lnTo>
                    <a:pt x="1269" y="1851"/>
                  </a:lnTo>
                  <a:lnTo>
                    <a:pt x="1230" y="1821"/>
                  </a:lnTo>
                  <a:lnTo>
                    <a:pt x="1189" y="1793"/>
                  </a:lnTo>
                  <a:lnTo>
                    <a:pt x="1148" y="1767"/>
                  </a:lnTo>
                  <a:lnTo>
                    <a:pt x="1126" y="1755"/>
                  </a:lnTo>
                  <a:lnTo>
                    <a:pt x="1104" y="1743"/>
                  </a:lnTo>
                  <a:lnTo>
                    <a:pt x="1081" y="1731"/>
                  </a:lnTo>
                  <a:lnTo>
                    <a:pt x="1059" y="1720"/>
                  </a:lnTo>
                  <a:lnTo>
                    <a:pt x="1035" y="1709"/>
                  </a:lnTo>
                  <a:lnTo>
                    <a:pt x="1010" y="1699"/>
                  </a:lnTo>
                  <a:lnTo>
                    <a:pt x="983" y="1690"/>
                  </a:lnTo>
                  <a:lnTo>
                    <a:pt x="957" y="1680"/>
                  </a:lnTo>
                  <a:lnTo>
                    <a:pt x="929" y="1671"/>
                  </a:lnTo>
                  <a:lnTo>
                    <a:pt x="901" y="1662"/>
                  </a:lnTo>
                  <a:lnTo>
                    <a:pt x="870" y="1654"/>
                  </a:lnTo>
                  <a:lnTo>
                    <a:pt x="839" y="1646"/>
                  </a:lnTo>
                  <a:lnTo>
                    <a:pt x="806" y="1638"/>
                  </a:lnTo>
                  <a:lnTo>
                    <a:pt x="771" y="1632"/>
                  </a:lnTo>
                  <a:lnTo>
                    <a:pt x="735" y="1625"/>
                  </a:lnTo>
                  <a:lnTo>
                    <a:pt x="698" y="1620"/>
                  </a:lnTo>
                  <a:lnTo>
                    <a:pt x="659" y="1614"/>
                  </a:lnTo>
                  <a:lnTo>
                    <a:pt x="618" y="1609"/>
                  </a:lnTo>
                  <a:lnTo>
                    <a:pt x="575" y="1605"/>
                  </a:lnTo>
                  <a:lnTo>
                    <a:pt x="530" y="1600"/>
                  </a:lnTo>
                  <a:lnTo>
                    <a:pt x="533" y="1575"/>
                  </a:lnTo>
                  <a:lnTo>
                    <a:pt x="578" y="1580"/>
                  </a:lnTo>
                  <a:lnTo>
                    <a:pt x="622" y="1584"/>
                  </a:lnTo>
                  <a:lnTo>
                    <a:pt x="663" y="1589"/>
                  </a:lnTo>
                  <a:lnTo>
                    <a:pt x="702" y="1595"/>
                  </a:lnTo>
                  <a:lnTo>
                    <a:pt x="741" y="1600"/>
                  </a:lnTo>
                  <a:lnTo>
                    <a:pt x="778" y="1607"/>
                  </a:lnTo>
                  <a:lnTo>
                    <a:pt x="812" y="1614"/>
                  </a:lnTo>
                  <a:lnTo>
                    <a:pt x="845" y="1621"/>
                  </a:lnTo>
                  <a:lnTo>
                    <a:pt x="878" y="1630"/>
                  </a:lnTo>
                  <a:lnTo>
                    <a:pt x="908" y="1637"/>
                  </a:lnTo>
                  <a:lnTo>
                    <a:pt x="938" y="1646"/>
                  </a:lnTo>
                  <a:lnTo>
                    <a:pt x="966" y="1656"/>
                  </a:lnTo>
                  <a:lnTo>
                    <a:pt x="993" y="1666"/>
                  </a:lnTo>
                  <a:lnTo>
                    <a:pt x="1019" y="1675"/>
                  </a:lnTo>
                  <a:lnTo>
                    <a:pt x="1044" y="1685"/>
                  </a:lnTo>
                  <a:lnTo>
                    <a:pt x="1069" y="1697"/>
                  </a:lnTo>
                  <a:lnTo>
                    <a:pt x="1092" y="1708"/>
                  </a:lnTo>
                  <a:lnTo>
                    <a:pt x="1115" y="1720"/>
                  </a:lnTo>
                  <a:lnTo>
                    <a:pt x="1138" y="1732"/>
                  </a:lnTo>
                  <a:lnTo>
                    <a:pt x="1160" y="1745"/>
                  </a:lnTo>
                  <a:lnTo>
                    <a:pt x="1202" y="1771"/>
                  </a:lnTo>
                  <a:lnTo>
                    <a:pt x="1243" y="1800"/>
                  </a:lnTo>
                  <a:lnTo>
                    <a:pt x="1283" y="1829"/>
                  </a:lnTo>
                  <a:lnTo>
                    <a:pt x="1323" y="1861"/>
                  </a:lnTo>
                  <a:lnTo>
                    <a:pt x="1365" y="1893"/>
                  </a:lnTo>
                  <a:lnTo>
                    <a:pt x="1407" y="1928"/>
                  </a:lnTo>
                  <a:lnTo>
                    <a:pt x="1391" y="1948"/>
                  </a:lnTo>
                  <a:close/>
                  <a:moveTo>
                    <a:pt x="530" y="1600"/>
                  </a:moveTo>
                  <a:lnTo>
                    <a:pt x="512" y="1599"/>
                  </a:lnTo>
                  <a:lnTo>
                    <a:pt x="492" y="1597"/>
                  </a:lnTo>
                  <a:lnTo>
                    <a:pt x="474" y="1594"/>
                  </a:lnTo>
                  <a:lnTo>
                    <a:pt x="455" y="1590"/>
                  </a:lnTo>
                  <a:lnTo>
                    <a:pt x="438" y="1586"/>
                  </a:lnTo>
                  <a:lnTo>
                    <a:pt x="420" y="1582"/>
                  </a:lnTo>
                  <a:lnTo>
                    <a:pt x="403" y="1577"/>
                  </a:lnTo>
                  <a:lnTo>
                    <a:pt x="386" y="1572"/>
                  </a:lnTo>
                  <a:lnTo>
                    <a:pt x="353" y="1560"/>
                  </a:lnTo>
                  <a:lnTo>
                    <a:pt x="321" y="1546"/>
                  </a:lnTo>
                  <a:lnTo>
                    <a:pt x="291" y="1531"/>
                  </a:lnTo>
                  <a:lnTo>
                    <a:pt x="261" y="1513"/>
                  </a:lnTo>
                  <a:lnTo>
                    <a:pt x="234" y="1495"/>
                  </a:lnTo>
                  <a:lnTo>
                    <a:pt x="208" y="1474"/>
                  </a:lnTo>
                  <a:lnTo>
                    <a:pt x="183" y="1452"/>
                  </a:lnTo>
                  <a:lnTo>
                    <a:pt x="160" y="1429"/>
                  </a:lnTo>
                  <a:lnTo>
                    <a:pt x="138" y="1405"/>
                  </a:lnTo>
                  <a:lnTo>
                    <a:pt x="119" y="1379"/>
                  </a:lnTo>
                  <a:lnTo>
                    <a:pt x="99" y="1353"/>
                  </a:lnTo>
                  <a:lnTo>
                    <a:pt x="82" y="1325"/>
                  </a:lnTo>
                  <a:lnTo>
                    <a:pt x="105" y="1313"/>
                  </a:lnTo>
                  <a:lnTo>
                    <a:pt x="121" y="1339"/>
                  </a:lnTo>
                  <a:lnTo>
                    <a:pt x="138" y="1364"/>
                  </a:lnTo>
                  <a:lnTo>
                    <a:pt x="158" y="1389"/>
                  </a:lnTo>
                  <a:lnTo>
                    <a:pt x="179" y="1412"/>
                  </a:lnTo>
                  <a:lnTo>
                    <a:pt x="200" y="1434"/>
                  </a:lnTo>
                  <a:lnTo>
                    <a:pt x="224" y="1454"/>
                  </a:lnTo>
                  <a:lnTo>
                    <a:pt x="249" y="1474"/>
                  </a:lnTo>
                  <a:lnTo>
                    <a:pt x="276" y="1491"/>
                  </a:lnTo>
                  <a:lnTo>
                    <a:pt x="304" y="1508"/>
                  </a:lnTo>
                  <a:lnTo>
                    <a:pt x="332" y="1523"/>
                  </a:lnTo>
                  <a:lnTo>
                    <a:pt x="363" y="1536"/>
                  </a:lnTo>
                  <a:lnTo>
                    <a:pt x="394" y="1548"/>
                  </a:lnTo>
                  <a:lnTo>
                    <a:pt x="427" y="1558"/>
                  </a:lnTo>
                  <a:lnTo>
                    <a:pt x="461" y="1565"/>
                  </a:lnTo>
                  <a:lnTo>
                    <a:pt x="497" y="1571"/>
                  </a:lnTo>
                  <a:lnTo>
                    <a:pt x="533" y="1575"/>
                  </a:lnTo>
                  <a:lnTo>
                    <a:pt x="530" y="1600"/>
                  </a:lnTo>
                  <a:close/>
                  <a:moveTo>
                    <a:pt x="82" y="1325"/>
                  </a:moveTo>
                  <a:lnTo>
                    <a:pt x="72" y="1307"/>
                  </a:lnTo>
                  <a:lnTo>
                    <a:pt x="63" y="1289"/>
                  </a:lnTo>
                  <a:lnTo>
                    <a:pt x="55" y="1270"/>
                  </a:lnTo>
                  <a:lnTo>
                    <a:pt x="46" y="1251"/>
                  </a:lnTo>
                  <a:lnTo>
                    <a:pt x="38" y="1231"/>
                  </a:lnTo>
                  <a:lnTo>
                    <a:pt x="32" y="1211"/>
                  </a:lnTo>
                  <a:lnTo>
                    <a:pt x="25" y="1192"/>
                  </a:lnTo>
                  <a:lnTo>
                    <a:pt x="20" y="1171"/>
                  </a:lnTo>
                  <a:lnTo>
                    <a:pt x="15" y="1150"/>
                  </a:lnTo>
                  <a:lnTo>
                    <a:pt x="11" y="1130"/>
                  </a:lnTo>
                  <a:lnTo>
                    <a:pt x="8" y="1108"/>
                  </a:lnTo>
                  <a:lnTo>
                    <a:pt x="4" y="1087"/>
                  </a:lnTo>
                  <a:lnTo>
                    <a:pt x="2" y="1066"/>
                  </a:lnTo>
                  <a:lnTo>
                    <a:pt x="1" y="1044"/>
                  </a:lnTo>
                  <a:lnTo>
                    <a:pt x="0" y="1022"/>
                  </a:lnTo>
                  <a:lnTo>
                    <a:pt x="0" y="999"/>
                  </a:lnTo>
                  <a:lnTo>
                    <a:pt x="25" y="1000"/>
                  </a:lnTo>
                  <a:lnTo>
                    <a:pt x="26" y="1021"/>
                  </a:lnTo>
                  <a:lnTo>
                    <a:pt x="26" y="1043"/>
                  </a:lnTo>
                  <a:lnTo>
                    <a:pt x="28" y="1063"/>
                  </a:lnTo>
                  <a:lnTo>
                    <a:pt x="29" y="1084"/>
                  </a:lnTo>
                  <a:lnTo>
                    <a:pt x="33" y="1105"/>
                  </a:lnTo>
                  <a:lnTo>
                    <a:pt x="36" y="1124"/>
                  </a:lnTo>
                  <a:lnTo>
                    <a:pt x="40" y="1145"/>
                  </a:lnTo>
                  <a:lnTo>
                    <a:pt x="45" y="1165"/>
                  </a:lnTo>
                  <a:lnTo>
                    <a:pt x="50" y="1184"/>
                  </a:lnTo>
                  <a:lnTo>
                    <a:pt x="56" y="1204"/>
                  </a:lnTo>
                  <a:lnTo>
                    <a:pt x="62" y="1222"/>
                  </a:lnTo>
                  <a:lnTo>
                    <a:pt x="70" y="1241"/>
                  </a:lnTo>
                  <a:lnTo>
                    <a:pt x="77" y="1259"/>
                  </a:lnTo>
                  <a:lnTo>
                    <a:pt x="86" y="1278"/>
                  </a:lnTo>
                  <a:lnTo>
                    <a:pt x="95" y="1295"/>
                  </a:lnTo>
                  <a:lnTo>
                    <a:pt x="105" y="1313"/>
                  </a:lnTo>
                  <a:lnTo>
                    <a:pt x="82" y="1325"/>
                  </a:lnTo>
                  <a:close/>
                  <a:moveTo>
                    <a:pt x="0" y="999"/>
                  </a:moveTo>
                  <a:lnTo>
                    <a:pt x="1" y="977"/>
                  </a:lnTo>
                  <a:lnTo>
                    <a:pt x="2" y="956"/>
                  </a:lnTo>
                  <a:lnTo>
                    <a:pt x="4" y="933"/>
                  </a:lnTo>
                  <a:lnTo>
                    <a:pt x="7" y="910"/>
                  </a:lnTo>
                  <a:lnTo>
                    <a:pt x="11" y="888"/>
                  </a:lnTo>
                  <a:lnTo>
                    <a:pt x="14" y="865"/>
                  </a:lnTo>
                  <a:lnTo>
                    <a:pt x="20" y="842"/>
                  </a:lnTo>
                  <a:lnTo>
                    <a:pt x="25" y="819"/>
                  </a:lnTo>
                  <a:lnTo>
                    <a:pt x="32" y="797"/>
                  </a:lnTo>
                  <a:lnTo>
                    <a:pt x="39" y="774"/>
                  </a:lnTo>
                  <a:lnTo>
                    <a:pt x="47" y="751"/>
                  </a:lnTo>
                  <a:lnTo>
                    <a:pt x="56" y="728"/>
                  </a:lnTo>
                  <a:lnTo>
                    <a:pt x="64" y="706"/>
                  </a:lnTo>
                  <a:lnTo>
                    <a:pt x="75" y="683"/>
                  </a:lnTo>
                  <a:lnTo>
                    <a:pt x="86" y="660"/>
                  </a:lnTo>
                  <a:lnTo>
                    <a:pt x="98" y="639"/>
                  </a:lnTo>
                  <a:lnTo>
                    <a:pt x="120" y="651"/>
                  </a:lnTo>
                  <a:lnTo>
                    <a:pt x="109" y="672"/>
                  </a:lnTo>
                  <a:lnTo>
                    <a:pt x="98" y="694"/>
                  </a:lnTo>
                  <a:lnTo>
                    <a:pt x="88" y="716"/>
                  </a:lnTo>
                  <a:lnTo>
                    <a:pt x="78" y="738"/>
                  </a:lnTo>
                  <a:lnTo>
                    <a:pt x="71" y="760"/>
                  </a:lnTo>
                  <a:lnTo>
                    <a:pt x="63" y="781"/>
                  </a:lnTo>
                  <a:lnTo>
                    <a:pt x="56" y="803"/>
                  </a:lnTo>
                  <a:lnTo>
                    <a:pt x="50" y="826"/>
                  </a:lnTo>
                  <a:lnTo>
                    <a:pt x="45" y="848"/>
                  </a:lnTo>
                  <a:lnTo>
                    <a:pt x="39" y="869"/>
                  </a:lnTo>
                  <a:lnTo>
                    <a:pt x="36" y="891"/>
                  </a:lnTo>
                  <a:lnTo>
                    <a:pt x="32" y="913"/>
                  </a:lnTo>
                  <a:lnTo>
                    <a:pt x="29" y="935"/>
                  </a:lnTo>
                  <a:lnTo>
                    <a:pt x="27" y="957"/>
                  </a:lnTo>
                  <a:lnTo>
                    <a:pt x="26" y="978"/>
                  </a:lnTo>
                  <a:lnTo>
                    <a:pt x="25" y="1000"/>
                  </a:lnTo>
                  <a:lnTo>
                    <a:pt x="0" y="999"/>
                  </a:lnTo>
                  <a:close/>
                  <a:moveTo>
                    <a:pt x="98" y="639"/>
                  </a:moveTo>
                  <a:lnTo>
                    <a:pt x="111" y="614"/>
                  </a:lnTo>
                  <a:lnTo>
                    <a:pt x="126" y="590"/>
                  </a:lnTo>
                  <a:lnTo>
                    <a:pt x="142" y="566"/>
                  </a:lnTo>
                  <a:lnTo>
                    <a:pt x="159" y="542"/>
                  </a:lnTo>
                  <a:lnTo>
                    <a:pt x="176" y="518"/>
                  </a:lnTo>
                  <a:lnTo>
                    <a:pt x="195" y="494"/>
                  </a:lnTo>
                  <a:lnTo>
                    <a:pt x="215" y="471"/>
                  </a:lnTo>
                  <a:lnTo>
                    <a:pt x="235" y="448"/>
                  </a:lnTo>
                  <a:lnTo>
                    <a:pt x="257" y="425"/>
                  </a:lnTo>
                  <a:lnTo>
                    <a:pt x="280" y="403"/>
                  </a:lnTo>
                  <a:lnTo>
                    <a:pt x="304" y="382"/>
                  </a:lnTo>
                  <a:lnTo>
                    <a:pt x="328" y="360"/>
                  </a:lnTo>
                  <a:lnTo>
                    <a:pt x="354" y="339"/>
                  </a:lnTo>
                  <a:lnTo>
                    <a:pt x="381" y="318"/>
                  </a:lnTo>
                  <a:lnTo>
                    <a:pt x="408" y="298"/>
                  </a:lnTo>
                  <a:lnTo>
                    <a:pt x="438" y="278"/>
                  </a:lnTo>
                  <a:lnTo>
                    <a:pt x="467" y="260"/>
                  </a:lnTo>
                  <a:lnTo>
                    <a:pt x="499" y="240"/>
                  </a:lnTo>
                  <a:lnTo>
                    <a:pt x="530" y="223"/>
                  </a:lnTo>
                  <a:lnTo>
                    <a:pt x="564" y="205"/>
                  </a:lnTo>
                  <a:lnTo>
                    <a:pt x="598" y="188"/>
                  </a:lnTo>
                  <a:lnTo>
                    <a:pt x="634" y="171"/>
                  </a:lnTo>
                  <a:lnTo>
                    <a:pt x="670" y="155"/>
                  </a:lnTo>
                  <a:lnTo>
                    <a:pt x="708" y="140"/>
                  </a:lnTo>
                  <a:lnTo>
                    <a:pt x="747" y="126"/>
                  </a:lnTo>
                  <a:lnTo>
                    <a:pt x="786" y="112"/>
                  </a:lnTo>
                  <a:lnTo>
                    <a:pt x="828" y="98"/>
                  </a:lnTo>
                  <a:lnTo>
                    <a:pt x="870" y="86"/>
                  </a:lnTo>
                  <a:lnTo>
                    <a:pt x="913" y="75"/>
                  </a:lnTo>
                  <a:lnTo>
                    <a:pt x="957" y="64"/>
                  </a:lnTo>
                  <a:lnTo>
                    <a:pt x="1003" y="54"/>
                  </a:lnTo>
                  <a:lnTo>
                    <a:pt x="1050" y="45"/>
                  </a:lnTo>
                  <a:lnTo>
                    <a:pt x="1054" y="69"/>
                  </a:lnTo>
                  <a:lnTo>
                    <a:pt x="1008" y="79"/>
                  </a:lnTo>
                  <a:lnTo>
                    <a:pt x="964" y="89"/>
                  </a:lnTo>
                  <a:lnTo>
                    <a:pt x="920" y="100"/>
                  </a:lnTo>
                  <a:lnTo>
                    <a:pt x="878" y="110"/>
                  </a:lnTo>
                  <a:lnTo>
                    <a:pt x="836" y="122"/>
                  </a:lnTo>
                  <a:lnTo>
                    <a:pt x="796" y="135"/>
                  </a:lnTo>
                  <a:lnTo>
                    <a:pt x="757" y="149"/>
                  </a:lnTo>
                  <a:lnTo>
                    <a:pt x="719" y="164"/>
                  </a:lnTo>
                  <a:lnTo>
                    <a:pt x="682" y="178"/>
                  </a:lnTo>
                  <a:lnTo>
                    <a:pt x="646" y="193"/>
                  </a:lnTo>
                  <a:lnTo>
                    <a:pt x="611" y="210"/>
                  </a:lnTo>
                  <a:lnTo>
                    <a:pt x="577" y="226"/>
                  </a:lnTo>
                  <a:lnTo>
                    <a:pt x="545" y="243"/>
                  </a:lnTo>
                  <a:lnTo>
                    <a:pt x="513" y="262"/>
                  </a:lnTo>
                  <a:lnTo>
                    <a:pt x="482" y="279"/>
                  </a:lnTo>
                  <a:lnTo>
                    <a:pt x="453" y="299"/>
                  </a:lnTo>
                  <a:lnTo>
                    <a:pt x="425" y="317"/>
                  </a:lnTo>
                  <a:lnTo>
                    <a:pt x="398" y="338"/>
                  </a:lnTo>
                  <a:lnTo>
                    <a:pt x="371" y="358"/>
                  </a:lnTo>
                  <a:lnTo>
                    <a:pt x="346" y="378"/>
                  </a:lnTo>
                  <a:lnTo>
                    <a:pt x="321" y="399"/>
                  </a:lnTo>
                  <a:lnTo>
                    <a:pt x="298" y="421"/>
                  </a:lnTo>
                  <a:lnTo>
                    <a:pt x="276" y="443"/>
                  </a:lnTo>
                  <a:lnTo>
                    <a:pt x="255" y="464"/>
                  </a:lnTo>
                  <a:lnTo>
                    <a:pt x="234" y="487"/>
                  </a:lnTo>
                  <a:lnTo>
                    <a:pt x="216" y="510"/>
                  </a:lnTo>
                  <a:lnTo>
                    <a:pt x="197" y="533"/>
                  </a:lnTo>
                  <a:lnTo>
                    <a:pt x="180" y="556"/>
                  </a:lnTo>
                  <a:lnTo>
                    <a:pt x="163" y="579"/>
                  </a:lnTo>
                  <a:lnTo>
                    <a:pt x="148" y="603"/>
                  </a:lnTo>
                  <a:lnTo>
                    <a:pt x="134" y="627"/>
                  </a:lnTo>
                  <a:lnTo>
                    <a:pt x="120" y="651"/>
                  </a:lnTo>
                  <a:lnTo>
                    <a:pt x="98" y="639"/>
                  </a:lnTo>
                  <a:close/>
                  <a:moveTo>
                    <a:pt x="1054" y="69"/>
                  </a:moveTo>
                  <a:lnTo>
                    <a:pt x="1057" y="69"/>
                  </a:lnTo>
                  <a:lnTo>
                    <a:pt x="1054" y="69"/>
                  </a:lnTo>
                  <a:lnTo>
                    <a:pt x="1052" y="57"/>
                  </a:lnTo>
                  <a:lnTo>
                    <a:pt x="1054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6" name="Freeform 432">
              <a:extLst>
                <a:ext uri="{FF2B5EF4-FFF2-40B4-BE49-F238E27FC236}">
                  <a16:creationId xmlns:a16="http://schemas.microsoft.com/office/drawing/2014/main" id="{10BAC718-5EF6-4FA1-921F-982D2083B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432"/>
              <a:ext cx="268" cy="185"/>
            </a:xfrm>
            <a:custGeom>
              <a:avLst/>
              <a:gdLst>
                <a:gd name="T0" fmla="*/ 3212 w 3214"/>
                <a:gd name="T1" fmla="*/ 1418 h 2215"/>
                <a:gd name="T2" fmla="*/ 3192 w 3214"/>
                <a:gd name="T3" fmla="*/ 1542 h 2215"/>
                <a:gd name="T4" fmla="*/ 3155 w 3214"/>
                <a:gd name="T5" fmla="*/ 1658 h 2215"/>
                <a:gd name="T6" fmla="*/ 3103 w 3214"/>
                <a:gd name="T7" fmla="*/ 1765 h 2215"/>
                <a:gd name="T8" fmla="*/ 3035 w 3214"/>
                <a:gd name="T9" fmla="*/ 1863 h 2215"/>
                <a:gd name="T10" fmla="*/ 2956 w 3214"/>
                <a:gd name="T11" fmla="*/ 1950 h 2215"/>
                <a:gd name="T12" fmla="*/ 2865 w 3214"/>
                <a:gd name="T13" fmla="*/ 2026 h 2215"/>
                <a:gd name="T14" fmla="*/ 2765 w 3214"/>
                <a:gd name="T15" fmla="*/ 2091 h 2215"/>
                <a:gd name="T16" fmla="*/ 2657 w 3214"/>
                <a:gd name="T17" fmla="*/ 2142 h 2215"/>
                <a:gd name="T18" fmla="*/ 2544 w 3214"/>
                <a:gd name="T19" fmla="*/ 2180 h 2215"/>
                <a:gd name="T20" fmla="*/ 2426 w 3214"/>
                <a:gd name="T21" fmla="*/ 2205 h 2215"/>
                <a:gd name="T22" fmla="*/ 2306 w 3214"/>
                <a:gd name="T23" fmla="*/ 2215 h 2215"/>
                <a:gd name="T24" fmla="*/ 2184 w 3214"/>
                <a:gd name="T25" fmla="*/ 2208 h 2215"/>
                <a:gd name="T26" fmla="*/ 2063 w 3214"/>
                <a:gd name="T27" fmla="*/ 2186 h 2215"/>
                <a:gd name="T28" fmla="*/ 1944 w 3214"/>
                <a:gd name="T29" fmla="*/ 2148 h 2215"/>
                <a:gd name="T30" fmla="*/ 1830 w 3214"/>
                <a:gd name="T31" fmla="*/ 2092 h 2215"/>
                <a:gd name="T32" fmla="*/ 1722 w 3214"/>
                <a:gd name="T33" fmla="*/ 2020 h 2215"/>
                <a:gd name="T34" fmla="*/ 1627 w 3214"/>
                <a:gd name="T35" fmla="*/ 1949 h 2215"/>
                <a:gd name="T36" fmla="*/ 1543 w 3214"/>
                <a:gd name="T37" fmla="*/ 1881 h 2215"/>
                <a:gd name="T38" fmla="*/ 1469 w 3214"/>
                <a:gd name="T39" fmla="*/ 1818 h 2215"/>
                <a:gd name="T40" fmla="*/ 1372 w 3214"/>
                <a:gd name="T41" fmla="*/ 1731 h 2215"/>
                <a:gd name="T42" fmla="*/ 1285 w 3214"/>
                <a:gd name="T43" fmla="*/ 1654 h 2215"/>
                <a:gd name="T44" fmla="*/ 1228 w 3214"/>
                <a:gd name="T45" fmla="*/ 1607 h 2215"/>
                <a:gd name="T46" fmla="*/ 1172 w 3214"/>
                <a:gd name="T47" fmla="*/ 1566 h 2215"/>
                <a:gd name="T48" fmla="*/ 1111 w 3214"/>
                <a:gd name="T49" fmla="*/ 1529 h 2215"/>
                <a:gd name="T50" fmla="*/ 1044 w 3214"/>
                <a:gd name="T51" fmla="*/ 1497 h 2215"/>
                <a:gd name="T52" fmla="*/ 970 w 3214"/>
                <a:gd name="T53" fmla="*/ 1470 h 2215"/>
                <a:gd name="T54" fmla="*/ 888 w 3214"/>
                <a:gd name="T55" fmla="*/ 1448 h 2215"/>
                <a:gd name="T56" fmla="*/ 793 w 3214"/>
                <a:gd name="T57" fmla="*/ 1431 h 2215"/>
                <a:gd name="T58" fmla="*/ 683 w 3214"/>
                <a:gd name="T59" fmla="*/ 1420 h 2215"/>
                <a:gd name="T60" fmla="*/ 558 w 3214"/>
                <a:gd name="T61" fmla="*/ 1414 h 2215"/>
                <a:gd name="T62" fmla="*/ 425 w 3214"/>
                <a:gd name="T63" fmla="*/ 1408 h 2215"/>
                <a:gd name="T64" fmla="*/ 308 w 3214"/>
                <a:gd name="T65" fmla="*/ 1378 h 2215"/>
                <a:gd name="T66" fmla="*/ 210 w 3214"/>
                <a:gd name="T67" fmla="*/ 1328 h 2215"/>
                <a:gd name="T68" fmla="*/ 129 w 3214"/>
                <a:gd name="T69" fmla="*/ 1260 h 2215"/>
                <a:gd name="T70" fmla="*/ 68 w 3214"/>
                <a:gd name="T71" fmla="*/ 1176 h 2215"/>
                <a:gd name="T72" fmla="*/ 25 w 3214"/>
                <a:gd name="T73" fmla="*/ 1080 h 2215"/>
                <a:gd name="T74" fmla="*/ 2 w 3214"/>
                <a:gd name="T75" fmla="*/ 975 h 2215"/>
                <a:gd name="T76" fmla="*/ 2 w 3214"/>
                <a:gd name="T77" fmla="*/ 863 h 2215"/>
                <a:gd name="T78" fmla="*/ 24 w 3214"/>
                <a:gd name="T79" fmla="*/ 747 h 2215"/>
                <a:gd name="T80" fmla="*/ 69 w 3214"/>
                <a:gd name="T81" fmla="*/ 629 h 2215"/>
                <a:gd name="T82" fmla="*/ 137 w 3214"/>
                <a:gd name="T83" fmla="*/ 514 h 2215"/>
                <a:gd name="T84" fmla="*/ 230 w 3214"/>
                <a:gd name="T85" fmla="*/ 403 h 2215"/>
                <a:gd name="T86" fmla="*/ 349 w 3214"/>
                <a:gd name="T87" fmla="*/ 299 h 2215"/>
                <a:gd name="T88" fmla="*/ 494 w 3214"/>
                <a:gd name="T89" fmla="*/ 205 h 2215"/>
                <a:gd name="T90" fmla="*/ 667 w 3214"/>
                <a:gd name="T91" fmla="*/ 126 h 2215"/>
                <a:gd name="T92" fmla="*/ 867 w 3214"/>
                <a:gd name="T93" fmla="*/ 61 h 2215"/>
                <a:gd name="T94" fmla="*/ 1085 w 3214"/>
                <a:gd name="T95" fmla="*/ 18 h 2215"/>
                <a:gd name="T96" fmla="*/ 1296 w 3214"/>
                <a:gd name="T97" fmla="*/ 1 h 2215"/>
                <a:gd name="T98" fmla="*/ 1505 w 3214"/>
                <a:gd name="T99" fmla="*/ 3 h 2215"/>
                <a:gd name="T100" fmla="*/ 1710 w 3214"/>
                <a:gd name="T101" fmla="*/ 26 h 2215"/>
                <a:gd name="T102" fmla="*/ 1908 w 3214"/>
                <a:gd name="T103" fmla="*/ 66 h 2215"/>
                <a:gd name="T104" fmla="*/ 2100 w 3214"/>
                <a:gd name="T105" fmla="*/ 123 h 2215"/>
                <a:gd name="T106" fmla="*/ 2282 w 3214"/>
                <a:gd name="T107" fmla="*/ 193 h 2215"/>
                <a:gd name="T108" fmla="*/ 2451 w 3214"/>
                <a:gd name="T109" fmla="*/ 280 h 2215"/>
                <a:gd name="T110" fmla="*/ 2609 w 3214"/>
                <a:gd name="T111" fmla="*/ 376 h 2215"/>
                <a:gd name="T112" fmla="*/ 2753 w 3214"/>
                <a:gd name="T113" fmla="*/ 485 h 2215"/>
                <a:gd name="T114" fmla="*/ 2879 w 3214"/>
                <a:gd name="T115" fmla="*/ 603 h 2215"/>
                <a:gd name="T116" fmla="*/ 2989 w 3214"/>
                <a:gd name="T117" fmla="*/ 728 h 2215"/>
                <a:gd name="T118" fmla="*/ 3079 w 3214"/>
                <a:gd name="T119" fmla="*/ 860 h 2215"/>
                <a:gd name="T120" fmla="*/ 3147 w 3214"/>
                <a:gd name="T121" fmla="*/ 997 h 2215"/>
                <a:gd name="T122" fmla="*/ 3192 w 3214"/>
                <a:gd name="T123" fmla="*/ 1138 h 2215"/>
                <a:gd name="T124" fmla="*/ 3213 w 3214"/>
                <a:gd name="T125" fmla="*/ 1280 h 2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14" h="2215">
                  <a:moveTo>
                    <a:pt x="3214" y="1352"/>
                  </a:moveTo>
                  <a:lnTo>
                    <a:pt x="3212" y="1418"/>
                  </a:lnTo>
                  <a:lnTo>
                    <a:pt x="3204" y="1481"/>
                  </a:lnTo>
                  <a:lnTo>
                    <a:pt x="3192" y="1542"/>
                  </a:lnTo>
                  <a:lnTo>
                    <a:pt x="3176" y="1602"/>
                  </a:lnTo>
                  <a:lnTo>
                    <a:pt x="3155" y="1658"/>
                  </a:lnTo>
                  <a:lnTo>
                    <a:pt x="3131" y="1713"/>
                  </a:lnTo>
                  <a:lnTo>
                    <a:pt x="3103" y="1765"/>
                  </a:lnTo>
                  <a:lnTo>
                    <a:pt x="3070" y="1815"/>
                  </a:lnTo>
                  <a:lnTo>
                    <a:pt x="3035" y="1863"/>
                  </a:lnTo>
                  <a:lnTo>
                    <a:pt x="2997" y="1908"/>
                  </a:lnTo>
                  <a:lnTo>
                    <a:pt x="2956" y="1950"/>
                  </a:lnTo>
                  <a:lnTo>
                    <a:pt x="2912" y="1989"/>
                  </a:lnTo>
                  <a:lnTo>
                    <a:pt x="2865" y="2026"/>
                  </a:lnTo>
                  <a:lnTo>
                    <a:pt x="2816" y="2060"/>
                  </a:lnTo>
                  <a:lnTo>
                    <a:pt x="2765" y="2091"/>
                  </a:lnTo>
                  <a:lnTo>
                    <a:pt x="2712" y="2118"/>
                  </a:lnTo>
                  <a:lnTo>
                    <a:pt x="2657" y="2142"/>
                  </a:lnTo>
                  <a:lnTo>
                    <a:pt x="2602" y="2162"/>
                  </a:lnTo>
                  <a:lnTo>
                    <a:pt x="2544" y="2180"/>
                  </a:lnTo>
                  <a:lnTo>
                    <a:pt x="2485" y="2194"/>
                  </a:lnTo>
                  <a:lnTo>
                    <a:pt x="2426" y="2205"/>
                  </a:lnTo>
                  <a:lnTo>
                    <a:pt x="2366" y="2211"/>
                  </a:lnTo>
                  <a:lnTo>
                    <a:pt x="2306" y="2215"/>
                  </a:lnTo>
                  <a:lnTo>
                    <a:pt x="2245" y="2214"/>
                  </a:lnTo>
                  <a:lnTo>
                    <a:pt x="2184" y="2208"/>
                  </a:lnTo>
                  <a:lnTo>
                    <a:pt x="2124" y="2199"/>
                  </a:lnTo>
                  <a:lnTo>
                    <a:pt x="2063" y="2186"/>
                  </a:lnTo>
                  <a:lnTo>
                    <a:pt x="2004" y="2169"/>
                  </a:lnTo>
                  <a:lnTo>
                    <a:pt x="1944" y="2148"/>
                  </a:lnTo>
                  <a:lnTo>
                    <a:pt x="1886" y="2122"/>
                  </a:lnTo>
                  <a:lnTo>
                    <a:pt x="1830" y="2092"/>
                  </a:lnTo>
                  <a:lnTo>
                    <a:pt x="1774" y="2057"/>
                  </a:lnTo>
                  <a:lnTo>
                    <a:pt x="1722" y="2020"/>
                  </a:lnTo>
                  <a:lnTo>
                    <a:pt x="1673" y="1984"/>
                  </a:lnTo>
                  <a:lnTo>
                    <a:pt x="1627" y="1949"/>
                  </a:lnTo>
                  <a:lnTo>
                    <a:pt x="1583" y="1914"/>
                  </a:lnTo>
                  <a:lnTo>
                    <a:pt x="1543" y="1881"/>
                  </a:lnTo>
                  <a:lnTo>
                    <a:pt x="1505" y="1850"/>
                  </a:lnTo>
                  <a:lnTo>
                    <a:pt x="1469" y="1818"/>
                  </a:lnTo>
                  <a:lnTo>
                    <a:pt x="1435" y="1788"/>
                  </a:lnTo>
                  <a:lnTo>
                    <a:pt x="1372" y="1731"/>
                  </a:lnTo>
                  <a:lnTo>
                    <a:pt x="1313" y="1678"/>
                  </a:lnTo>
                  <a:lnTo>
                    <a:pt x="1285" y="1654"/>
                  </a:lnTo>
                  <a:lnTo>
                    <a:pt x="1257" y="1630"/>
                  </a:lnTo>
                  <a:lnTo>
                    <a:pt x="1228" y="1607"/>
                  </a:lnTo>
                  <a:lnTo>
                    <a:pt x="1200" y="1585"/>
                  </a:lnTo>
                  <a:lnTo>
                    <a:pt x="1172" y="1566"/>
                  </a:lnTo>
                  <a:lnTo>
                    <a:pt x="1141" y="1546"/>
                  </a:lnTo>
                  <a:lnTo>
                    <a:pt x="1111" y="1529"/>
                  </a:lnTo>
                  <a:lnTo>
                    <a:pt x="1078" y="1512"/>
                  </a:lnTo>
                  <a:lnTo>
                    <a:pt x="1044" y="1497"/>
                  </a:lnTo>
                  <a:lnTo>
                    <a:pt x="1009" y="1483"/>
                  </a:lnTo>
                  <a:lnTo>
                    <a:pt x="970" y="1470"/>
                  </a:lnTo>
                  <a:lnTo>
                    <a:pt x="930" y="1458"/>
                  </a:lnTo>
                  <a:lnTo>
                    <a:pt x="888" y="1448"/>
                  </a:lnTo>
                  <a:lnTo>
                    <a:pt x="842" y="1438"/>
                  </a:lnTo>
                  <a:lnTo>
                    <a:pt x="793" y="1431"/>
                  </a:lnTo>
                  <a:lnTo>
                    <a:pt x="740" y="1425"/>
                  </a:lnTo>
                  <a:lnTo>
                    <a:pt x="683" y="1420"/>
                  </a:lnTo>
                  <a:lnTo>
                    <a:pt x="623" y="1416"/>
                  </a:lnTo>
                  <a:lnTo>
                    <a:pt x="558" y="1414"/>
                  </a:lnTo>
                  <a:lnTo>
                    <a:pt x="488" y="1413"/>
                  </a:lnTo>
                  <a:lnTo>
                    <a:pt x="425" y="1408"/>
                  </a:lnTo>
                  <a:lnTo>
                    <a:pt x="365" y="1396"/>
                  </a:lnTo>
                  <a:lnTo>
                    <a:pt x="308" y="1378"/>
                  </a:lnTo>
                  <a:lnTo>
                    <a:pt x="257" y="1355"/>
                  </a:lnTo>
                  <a:lnTo>
                    <a:pt x="210" y="1328"/>
                  </a:lnTo>
                  <a:lnTo>
                    <a:pt x="167" y="1296"/>
                  </a:lnTo>
                  <a:lnTo>
                    <a:pt x="129" y="1260"/>
                  </a:lnTo>
                  <a:lnTo>
                    <a:pt x="96" y="1219"/>
                  </a:lnTo>
                  <a:lnTo>
                    <a:pt x="68" y="1176"/>
                  </a:lnTo>
                  <a:lnTo>
                    <a:pt x="44" y="1130"/>
                  </a:lnTo>
                  <a:lnTo>
                    <a:pt x="25" y="1080"/>
                  </a:lnTo>
                  <a:lnTo>
                    <a:pt x="11" y="1029"/>
                  </a:lnTo>
                  <a:lnTo>
                    <a:pt x="2" y="975"/>
                  </a:lnTo>
                  <a:lnTo>
                    <a:pt x="0" y="920"/>
                  </a:lnTo>
                  <a:lnTo>
                    <a:pt x="2" y="863"/>
                  </a:lnTo>
                  <a:lnTo>
                    <a:pt x="10" y="804"/>
                  </a:lnTo>
                  <a:lnTo>
                    <a:pt x="24" y="747"/>
                  </a:lnTo>
                  <a:lnTo>
                    <a:pt x="43" y="688"/>
                  </a:lnTo>
                  <a:lnTo>
                    <a:pt x="69" y="629"/>
                  </a:lnTo>
                  <a:lnTo>
                    <a:pt x="99" y="571"/>
                  </a:lnTo>
                  <a:lnTo>
                    <a:pt x="137" y="514"/>
                  </a:lnTo>
                  <a:lnTo>
                    <a:pt x="180" y="458"/>
                  </a:lnTo>
                  <a:lnTo>
                    <a:pt x="230" y="403"/>
                  </a:lnTo>
                  <a:lnTo>
                    <a:pt x="286" y="350"/>
                  </a:lnTo>
                  <a:lnTo>
                    <a:pt x="349" y="299"/>
                  </a:lnTo>
                  <a:lnTo>
                    <a:pt x="418" y="251"/>
                  </a:lnTo>
                  <a:lnTo>
                    <a:pt x="494" y="205"/>
                  </a:lnTo>
                  <a:lnTo>
                    <a:pt x="577" y="164"/>
                  </a:lnTo>
                  <a:lnTo>
                    <a:pt x="667" y="126"/>
                  </a:lnTo>
                  <a:lnTo>
                    <a:pt x="763" y="91"/>
                  </a:lnTo>
                  <a:lnTo>
                    <a:pt x="867" y="61"/>
                  </a:lnTo>
                  <a:lnTo>
                    <a:pt x="978" y="36"/>
                  </a:lnTo>
                  <a:lnTo>
                    <a:pt x="1085" y="18"/>
                  </a:lnTo>
                  <a:lnTo>
                    <a:pt x="1190" y="6"/>
                  </a:lnTo>
                  <a:lnTo>
                    <a:pt x="1296" y="1"/>
                  </a:lnTo>
                  <a:lnTo>
                    <a:pt x="1401" y="0"/>
                  </a:lnTo>
                  <a:lnTo>
                    <a:pt x="1505" y="3"/>
                  </a:lnTo>
                  <a:lnTo>
                    <a:pt x="1607" y="12"/>
                  </a:lnTo>
                  <a:lnTo>
                    <a:pt x="1710" y="26"/>
                  </a:lnTo>
                  <a:lnTo>
                    <a:pt x="1810" y="43"/>
                  </a:lnTo>
                  <a:lnTo>
                    <a:pt x="1908" y="66"/>
                  </a:lnTo>
                  <a:lnTo>
                    <a:pt x="2005" y="92"/>
                  </a:lnTo>
                  <a:lnTo>
                    <a:pt x="2100" y="123"/>
                  </a:lnTo>
                  <a:lnTo>
                    <a:pt x="2191" y="156"/>
                  </a:lnTo>
                  <a:lnTo>
                    <a:pt x="2282" y="193"/>
                  </a:lnTo>
                  <a:lnTo>
                    <a:pt x="2368" y="235"/>
                  </a:lnTo>
                  <a:lnTo>
                    <a:pt x="2451" y="280"/>
                  </a:lnTo>
                  <a:lnTo>
                    <a:pt x="2532" y="326"/>
                  </a:lnTo>
                  <a:lnTo>
                    <a:pt x="2609" y="376"/>
                  </a:lnTo>
                  <a:lnTo>
                    <a:pt x="2683" y="430"/>
                  </a:lnTo>
                  <a:lnTo>
                    <a:pt x="2753" y="485"/>
                  </a:lnTo>
                  <a:lnTo>
                    <a:pt x="2818" y="543"/>
                  </a:lnTo>
                  <a:lnTo>
                    <a:pt x="2879" y="603"/>
                  </a:lnTo>
                  <a:lnTo>
                    <a:pt x="2937" y="665"/>
                  </a:lnTo>
                  <a:lnTo>
                    <a:pt x="2989" y="728"/>
                  </a:lnTo>
                  <a:lnTo>
                    <a:pt x="3036" y="794"/>
                  </a:lnTo>
                  <a:lnTo>
                    <a:pt x="3079" y="860"/>
                  </a:lnTo>
                  <a:lnTo>
                    <a:pt x="3116" y="929"/>
                  </a:lnTo>
                  <a:lnTo>
                    <a:pt x="3147" y="997"/>
                  </a:lnTo>
                  <a:lnTo>
                    <a:pt x="3172" y="1067"/>
                  </a:lnTo>
                  <a:lnTo>
                    <a:pt x="3192" y="1138"/>
                  </a:lnTo>
                  <a:lnTo>
                    <a:pt x="3206" y="1208"/>
                  </a:lnTo>
                  <a:lnTo>
                    <a:pt x="3213" y="1280"/>
                  </a:lnTo>
                  <a:lnTo>
                    <a:pt x="3214" y="1352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7" name="Freeform 433">
              <a:extLst>
                <a:ext uri="{FF2B5EF4-FFF2-40B4-BE49-F238E27FC236}">
                  <a16:creationId xmlns:a16="http://schemas.microsoft.com/office/drawing/2014/main" id="{C0E52973-89A6-4339-A55E-AB6C9034F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437"/>
              <a:ext cx="250" cy="167"/>
            </a:xfrm>
            <a:custGeom>
              <a:avLst/>
              <a:gdLst>
                <a:gd name="T0" fmla="*/ 2995 w 2997"/>
                <a:gd name="T1" fmla="*/ 1318 h 2009"/>
                <a:gd name="T2" fmla="*/ 2978 w 2997"/>
                <a:gd name="T3" fmla="*/ 1427 h 2009"/>
                <a:gd name="T4" fmla="*/ 2944 w 2997"/>
                <a:gd name="T5" fmla="*/ 1529 h 2009"/>
                <a:gd name="T6" fmla="*/ 2895 w 2997"/>
                <a:gd name="T7" fmla="*/ 1623 h 2009"/>
                <a:gd name="T8" fmla="*/ 2833 w 2997"/>
                <a:gd name="T9" fmla="*/ 1708 h 2009"/>
                <a:gd name="T10" fmla="*/ 2760 w 2997"/>
                <a:gd name="T11" fmla="*/ 1786 h 2009"/>
                <a:gd name="T12" fmla="*/ 2677 w 2997"/>
                <a:gd name="T13" fmla="*/ 1852 h 2009"/>
                <a:gd name="T14" fmla="*/ 2587 w 2997"/>
                <a:gd name="T15" fmla="*/ 1908 h 2009"/>
                <a:gd name="T16" fmla="*/ 2489 w 2997"/>
                <a:gd name="T17" fmla="*/ 1952 h 2009"/>
                <a:gd name="T18" fmla="*/ 2386 w 2997"/>
                <a:gd name="T19" fmla="*/ 1985 h 2009"/>
                <a:gd name="T20" fmla="*/ 2281 w 2997"/>
                <a:gd name="T21" fmla="*/ 2003 h 2009"/>
                <a:gd name="T22" fmla="*/ 2173 w 2997"/>
                <a:gd name="T23" fmla="*/ 2009 h 2009"/>
                <a:gd name="T24" fmla="*/ 2066 w 2997"/>
                <a:gd name="T25" fmla="*/ 2000 h 2009"/>
                <a:gd name="T26" fmla="*/ 1959 w 2997"/>
                <a:gd name="T27" fmla="*/ 1976 h 2009"/>
                <a:gd name="T28" fmla="*/ 1857 w 2997"/>
                <a:gd name="T29" fmla="*/ 1936 h 2009"/>
                <a:gd name="T30" fmla="*/ 1759 w 2997"/>
                <a:gd name="T31" fmla="*/ 1878 h 2009"/>
                <a:gd name="T32" fmla="*/ 1664 w 2997"/>
                <a:gd name="T33" fmla="*/ 1804 h 2009"/>
                <a:gd name="T34" fmla="*/ 1578 w 2997"/>
                <a:gd name="T35" fmla="*/ 1729 h 2009"/>
                <a:gd name="T36" fmla="*/ 1468 w 2997"/>
                <a:gd name="T37" fmla="*/ 1625 h 2009"/>
                <a:gd name="T38" fmla="*/ 1344 w 2997"/>
                <a:gd name="T39" fmla="*/ 1506 h 2009"/>
                <a:gd name="T40" fmla="*/ 1260 w 2997"/>
                <a:gd name="T41" fmla="*/ 1429 h 2009"/>
                <a:gd name="T42" fmla="*/ 1205 w 2997"/>
                <a:gd name="T43" fmla="*/ 1385 h 2009"/>
                <a:gd name="T44" fmla="*/ 1147 w 2997"/>
                <a:gd name="T45" fmla="*/ 1347 h 2009"/>
                <a:gd name="T46" fmla="*/ 1085 w 2997"/>
                <a:gd name="T47" fmla="*/ 1313 h 2009"/>
                <a:gd name="T48" fmla="*/ 1018 w 2997"/>
                <a:gd name="T49" fmla="*/ 1285 h 2009"/>
                <a:gd name="T50" fmla="*/ 943 w 2997"/>
                <a:gd name="T51" fmla="*/ 1263 h 2009"/>
                <a:gd name="T52" fmla="*/ 858 w 2997"/>
                <a:gd name="T53" fmla="*/ 1245 h 2009"/>
                <a:gd name="T54" fmla="*/ 761 w 2997"/>
                <a:gd name="T55" fmla="*/ 1234 h 2009"/>
                <a:gd name="T56" fmla="*/ 651 w 2997"/>
                <a:gd name="T57" fmla="*/ 1229 h 2009"/>
                <a:gd name="T58" fmla="*/ 526 w 2997"/>
                <a:gd name="T59" fmla="*/ 1229 h 2009"/>
                <a:gd name="T60" fmla="*/ 398 w 2997"/>
                <a:gd name="T61" fmla="*/ 1228 h 2009"/>
                <a:gd name="T62" fmla="*/ 291 w 2997"/>
                <a:gd name="T63" fmla="*/ 1206 h 2009"/>
                <a:gd name="T64" fmla="*/ 200 w 2997"/>
                <a:gd name="T65" fmla="*/ 1166 h 2009"/>
                <a:gd name="T66" fmla="*/ 124 w 2997"/>
                <a:gd name="T67" fmla="*/ 1108 h 2009"/>
                <a:gd name="T68" fmla="*/ 67 w 2997"/>
                <a:gd name="T69" fmla="*/ 1037 h 2009"/>
                <a:gd name="T70" fmla="*/ 25 w 2997"/>
                <a:gd name="T71" fmla="*/ 955 h 2009"/>
                <a:gd name="T72" fmla="*/ 4 w 2997"/>
                <a:gd name="T73" fmla="*/ 863 h 2009"/>
                <a:gd name="T74" fmla="*/ 1 w 2997"/>
                <a:gd name="T75" fmla="*/ 765 h 2009"/>
                <a:gd name="T76" fmla="*/ 21 w 2997"/>
                <a:gd name="T77" fmla="*/ 663 h 2009"/>
                <a:gd name="T78" fmla="*/ 61 w 2997"/>
                <a:gd name="T79" fmla="*/ 560 h 2009"/>
                <a:gd name="T80" fmla="*/ 123 w 2997"/>
                <a:gd name="T81" fmla="*/ 458 h 2009"/>
                <a:gd name="T82" fmla="*/ 210 w 2997"/>
                <a:gd name="T83" fmla="*/ 361 h 2009"/>
                <a:gd name="T84" fmla="*/ 321 w 2997"/>
                <a:gd name="T85" fmla="*/ 270 h 2009"/>
                <a:gd name="T86" fmla="*/ 458 w 2997"/>
                <a:gd name="T87" fmla="*/ 187 h 2009"/>
                <a:gd name="T88" fmla="*/ 620 w 2997"/>
                <a:gd name="T89" fmla="*/ 116 h 2009"/>
                <a:gd name="T90" fmla="*/ 810 w 2997"/>
                <a:gd name="T91" fmla="*/ 59 h 2009"/>
                <a:gd name="T92" fmla="*/ 1013 w 2997"/>
                <a:gd name="T93" fmla="*/ 19 h 2009"/>
                <a:gd name="T94" fmla="*/ 1208 w 2997"/>
                <a:gd name="T95" fmla="*/ 1 h 2009"/>
                <a:gd name="T96" fmla="*/ 1402 w 2997"/>
                <a:gd name="T97" fmla="*/ 2 h 2009"/>
                <a:gd name="T98" fmla="*/ 1591 w 2997"/>
                <a:gd name="T99" fmla="*/ 22 h 2009"/>
                <a:gd name="T100" fmla="*/ 1776 w 2997"/>
                <a:gd name="T101" fmla="*/ 59 h 2009"/>
                <a:gd name="T102" fmla="*/ 1954 w 2997"/>
                <a:gd name="T103" fmla="*/ 113 h 2009"/>
                <a:gd name="T104" fmla="*/ 2124 w 2997"/>
                <a:gd name="T105" fmla="*/ 180 h 2009"/>
                <a:gd name="T106" fmla="*/ 2283 w 2997"/>
                <a:gd name="T107" fmla="*/ 260 h 2009"/>
                <a:gd name="T108" fmla="*/ 2431 w 2997"/>
                <a:gd name="T109" fmla="*/ 352 h 2009"/>
                <a:gd name="T110" fmla="*/ 2565 w 2997"/>
                <a:gd name="T111" fmla="*/ 454 h 2009"/>
                <a:gd name="T112" fmla="*/ 2685 w 2997"/>
                <a:gd name="T113" fmla="*/ 565 h 2009"/>
                <a:gd name="T114" fmla="*/ 2787 w 2997"/>
                <a:gd name="T115" fmla="*/ 682 h 2009"/>
                <a:gd name="T116" fmla="*/ 2871 w 2997"/>
                <a:gd name="T117" fmla="*/ 805 h 2009"/>
                <a:gd name="T118" fmla="*/ 2935 w 2997"/>
                <a:gd name="T119" fmla="*/ 933 h 2009"/>
                <a:gd name="T120" fmla="*/ 2979 w 2997"/>
                <a:gd name="T121" fmla="*/ 1064 h 2009"/>
                <a:gd name="T122" fmla="*/ 2997 w 2997"/>
                <a:gd name="T123" fmla="*/ 1195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97" h="2009">
                  <a:moveTo>
                    <a:pt x="2997" y="1262"/>
                  </a:moveTo>
                  <a:lnTo>
                    <a:pt x="2995" y="1318"/>
                  </a:lnTo>
                  <a:lnTo>
                    <a:pt x="2988" y="1374"/>
                  </a:lnTo>
                  <a:lnTo>
                    <a:pt x="2978" y="1427"/>
                  </a:lnTo>
                  <a:lnTo>
                    <a:pt x="2962" y="1478"/>
                  </a:lnTo>
                  <a:lnTo>
                    <a:pt x="2944" y="1529"/>
                  </a:lnTo>
                  <a:lnTo>
                    <a:pt x="2921" y="1576"/>
                  </a:lnTo>
                  <a:lnTo>
                    <a:pt x="2895" y="1623"/>
                  </a:lnTo>
                  <a:lnTo>
                    <a:pt x="2865" y="1667"/>
                  </a:lnTo>
                  <a:lnTo>
                    <a:pt x="2833" y="1708"/>
                  </a:lnTo>
                  <a:lnTo>
                    <a:pt x="2798" y="1749"/>
                  </a:lnTo>
                  <a:lnTo>
                    <a:pt x="2760" y="1786"/>
                  </a:lnTo>
                  <a:lnTo>
                    <a:pt x="2719" y="1819"/>
                  </a:lnTo>
                  <a:lnTo>
                    <a:pt x="2677" y="1852"/>
                  </a:lnTo>
                  <a:lnTo>
                    <a:pt x="2632" y="1881"/>
                  </a:lnTo>
                  <a:lnTo>
                    <a:pt x="2587" y="1908"/>
                  </a:lnTo>
                  <a:lnTo>
                    <a:pt x="2539" y="1931"/>
                  </a:lnTo>
                  <a:lnTo>
                    <a:pt x="2489" y="1952"/>
                  </a:lnTo>
                  <a:lnTo>
                    <a:pt x="2439" y="1970"/>
                  </a:lnTo>
                  <a:lnTo>
                    <a:pt x="2386" y="1985"/>
                  </a:lnTo>
                  <a:lnTo>
                    <a:pt x="2334" y="1996"/>
                  </a:lnTo>
                  <a:lnTo>
                    <a:pt x="2281" y="2003"/>
                  </a:lnTo>
                  <a:lnTo>
                    <a:pt x="2227" y="2009"/>
                  </a:lnTo>
                  <a:lnTo>
                    <a:pt x="2173" y="2009"/>
                  </a:lnTo>
                  <a:lnTo>
                    <a:pt x="2119" y="2007"/>
                  </a:lnTo>
                  <a:lnTo>
                    <a:pt x="2066" y="2000"/>
                  </a:lnTo>
                  <a:lnTo>
                    <a:pt x="2013" y="1990"/>
                  </a:lnTo>
                  <a:lnTo>
                    <a:pt x="1959" y="1976"/>
                  </a:lnTo>
                  <a:lnTo>
                    <a:pt x="1907" y="1958"/>
                  </a:lnTo>
                  <a:lnTo>
                    <a:pt x="1857" y="1936"/>
                  </a:lnTo>
                  <a:lnTo>
                    <a:pt x="1807" y="1910"/>
                  </a:lnTo>
                  <a:lnTo>
                    <a:pt x="1759" y="1878"/>
                  </a:lnTo>
                  <a:lnTo>
                    <a:pt x="1712" y="1843"/>
                  </a:lnTo>
                  <a:lnTo>
                    <a:pt x="1664" y="1804"/>
                  </a:lnTo>
                  <a:lnTo>
                    <a:pt x="1621" y="1766"/>
                  </a:lnTo>
                  <a:lnTo>
                    <a:pt x="1578" y="1729"/>
                  </a:lnTo>
                  <a:lnTo>
                    <a:pt x="1540" y="1693"/>
                  </a:lnTo>
                  <a:lnTo>
                    <a:pt x="1468" y="1625"/>
                  </a:lnTo>
                  <a:lnTo>
                    <a:pt x="1404" y="1562"/>
                  </a:lnTo>
                  <a:lnTo>
                    <a:pt x="1344" y="1506"/>
                  </a:lnTo>
                  <a:lnTo>
                    <a:pt x="1287" y="1453"/>
                  </a:lnTo>
                  <a:lnTo>
                    <a:pt x="1260" y="1429"/>
                  </a:lnTo>
                  <a:lnTo>
                    <a:pt x="1232" y="1407"/>
                  </a:lnTo>
                  <a:lnTo>
                    <a:pt x="1205" y="1385"/>
                  </a:lnTo>
                  <a:lnTo>
                    <a:pt x="1176" y="1365"/>
                  </a:lnTo>
                  <a:lnTo>
                    <a:pt x="1147" y="1347"/>
                  </a:lnTo>
                  <a:lnTo>
                    <a:pt x="1116" y="1329"/>
                  </a:lnTo>
                  <a:lnTo>
                    <a:pt x="1085" y="1313"/>
                  </a:lnTo>
                  <a:lnTo>
                    <a:pt x="1052" y="1299"/>
                  </a:lnTo>
                  <a:lnTo>
                    <a:pt x="1018" y="1285"/>
                  </a:lnTo>
                  <a:lnTo>
                    <a:pt x="981" y="1274"/>
                  </a:lnTo>
                  <a:lnTo>
                    <a:pt x="943" y="1263"/>
                  </a:lnTo>
                  <a:lnTo>
                    <a:pt x="902" y="1253"/>
                  </a:lnTo>
                  <a:lnTo>
                    <a:pt x="858" y="1245"/>
                  </a:lnTo>
                  <a:lnTo>
                    <a:pt x="812" y="1240"/>
                  </a:lnTo>
                  <a:lnTo>
                    <a:pt x="761" y="1234"/>
                  </a:lnTo>
                  <a:lnTo>
                    <a:pt x="709" y="1231"/>
                  </a:lnTo>
                  <a:lnTo>
                    <a:pt x="651" y="1229"/>
                  </a:lnTo>
                  <a:lnTo>
                    <a:pt x="590" y="1228"/>
                  </a:lnTo>
                  <a:lnTo>
                    <a:pt x="526" y="1229"/>
                  </a:lnTo>
                  <a:lnTo>
                    <a:pt x="457" y="1231"/>
                  </a:lnTo>
                  <a:lnTo>
                    <a:pt x="398" y="1228"/>
                  </a:lnTo>
                  <a:lnTo>
                    <a:pt x="343" y="1220"/>
                  </a:lnTo>
                  <a:lnTo>
                    <a:pt x="291" y="1206"/>
                  </a:lnTo>
                  <a:lnTo>
                    <a:pt x="244" y="1189"/>
                  </a:lnTo>
                  <a:lnTo>
                    <a:pt x="200" y="1166"/>
                  </a:lnTo>
                  <a:lnTo>
                    <a:pt x="160" y="1140"/>
                  </a:lnTo>
                  <a:lnTo>
                    <a:pt x="124" y="1108"/>
                  </a:lnTo>
                  <a:lnTo>
                    <a:pt x="93" y="1074"/>
                  </a:lnTo>
                  <a:lnTo>
                    <a:pt x="67" y="1037"/>
                  </a:lnTo>
                  <a:lnTo>
                    <a:pt x="44" y="997"/>
                  </a:lnTo>
                  <a:lnTo>
                    <a:pt x="25" y="955"/>
                  </a:lnTo>
                  <a:lnTo>
                    <a:pt x="12" y="910"/>
                  </a:lnTo>
                  <a:lnTo>
                    <a:pt x="4" y="863"/>
                  </a:lnTo>
                  <a:lnTo>
                    <a:pt x="0" y="814"/>
                  </a:lnTo>
                  <a:lnTo>
                    <a:pt x="1" y="765"/>
                  </a:lnTo>
                  <a:lnTo>
                    <a:pt x="9" y="714"/>
                  </a:lnTo>
                  <a:lnTo>
                    <a:pt x="21" y="663"/>
                  </a:lnTo>
                  <a:lnTo>
                    <a:pt x="38" y="612"/>
                  </a:lnTo>
                  <a:lnTo>
                    <a:pt x="61" y="560"/>
                  </a:lnTo>
                  <a:lnTo>
                    <a:pt x="90" y="509"/>
                  </a:lnTo>
                  <a:lnTo>
                    <a:pt x="123" y="458"/>
                  </a:lnTo>
                  <a:lnTo>
                    <a:pt x="164" y="409"/>
                  </a:lnTo>
                  <a:lnTo>
                    <a:pt x="210" y="361"/>
                  </a:lnTo>
                  <a:lnTo>
                    <a:pt x="263" y="314"/>
                  </a:lnTo>
                  <a:lnTo>
                    <a:pt x="321" y="270"/>
                  </a:lnTo>
                  <a:lnTo>
                    <a:pt x="386" y="227"/>
                  </a:lnTo>
                  <a:lnTo>
                    <a:pt x="458" y="187"/>
                  </a:lnTo>
                  <a:lnTo>
                    <a:pt x="535" y="150"/>
                  </a:lnTo>
                  <a:lnTo>
                    <a:pt x="620" y="116"/>
                  </a:lnTo>
                  <a:lnTo>
                    <a:pt x="711" y="86"/>
                  </a:lnTo>
                  <a:lnTo>
                    <a:pt x="810" y="59"/>
                  </a:lnTo>
                  <a:lnTo>
                    <a:pt x="916" y="37"/>
                  </a:lnTo>
                  <a:lnTo>
                    <a:pt x="1013" y="19"/>
                  </a:lnTo>
                  <a:lnTo>
                    <a:pt x="1111" y="7"/>
                  </a:lnTo>
                  <a:lnTo>
                    <a:pt x="1208" y="1"/>
                  </a:lnTo>
                  <a:lnTo>
                    <a:pt x="1305" y="0"/>
                  </a:lnTo>
                  <a:lnTo>
                    <a:pt x="1402" y="2"/>
                  </a:lnTo>
                  <a:lnTo>
                    <a:pt x="1497" y="10"/>
                  </a:lnTo>
                  <a:lnTo>
                    <a:pt x="1591" y="22"/>
                  </a:lnTo>
                  <a:lnTo>
                    <a:pt x="1685" y="39"/>
                  </a:lnTo>
                  <a:lnTo>
                    <a:pt x="1776" y="59"/>
                  </a:lnTo>
                  <a:lnTo>
                    <a:pt x="1866" y="84"/>
                  </a:lnTo>
                  <a:lnTo>
                    <a:pt x="1954" y="113"/>
                  </a:lnTo>
                  <a:lnTo>
                    <a:pt x="2040" y="144"/>
                  </a:lnTo>
                  <a:lnTo>
                    <a:pt x="2124" y="180"/>
                  </a:lnTo>
                  <a:lnTo>
                    <a:pt x="2204" y="218"/>
                  </a:lnTo>
                  <a:lnTo>
                    <a:pt x="2283" y="260"/>
                  </a:lnTo>
                  <a:lnTo>
                    <a:pt x="2359" y="304"/>
                  </a:lnTo>
                  <a:lnTo>
                    <a:pt x="2431" y="352"/>
                  </a:lnTo>
                  <a:lnTo>
                    <a:pt x="2499" y="401"/>
                  </a:lnTo>
                  <a:lnTo>
                    <a:pt x="2565" y="454"/>
                  </a:lnTo>
                  <a:lnTo>
                    <a:pt x="2627" y="508"/>
                  </a:lnTo>
                  <a:lnTo>
                    <a:pt x="2685" y="565"/>
                  </a:lnTo>
                  <a:lnTo>
                    <a:pt x="2738" y="622"/>
                  </a:lnTo>
                  <a:lnTo>
                    <a:pt x="2787" y="682"/>
                  </a:lnTo>
                  <a:lnTo>
                    <a:pt x="2832" y="743"/>
                  </a:lnTo>
                  <a:lnTo>
                    <a:pt x="2871" y="805"/>
                  </a:lnTo>
                  <a:lnTo>
                    <a:pt x="2906" y="869"/>
                  </a:lnTo>
                  <a:lnTo>
                    <a:pt x="2935" y="933"/>
                  </a:lnTo>
                  <a:lnTo>
                    <a:pt x="2960" y="998"/>
                  </a:lnTo>
                  <a:lnTo>
                    <a:pt x="2979" y="1064"/>
                  </a:lnTo>
                  <a:lnTo>
                    <a:pt x="2991" y="1130"/>
                  </a:lnTo>
                  <a:lnTo>
                    <a:pt x="2997" y="1195"/>
                  </a:lnTo>
                  <a:lnTo>
                    <a:pt x="2997" y="1262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8" name="Freeform 434">
              <a:extLst>
                <a:ext uri="{FF2B5EF4-FFF2-40B4-BE49-F238E27FC236}">
                  <a16:creationId xmlns:a16="http://schemas.microsoft.com/office/drawing/2014/main" id="{6BE00D08-F5BD-4986-AE68-1F35245C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440"/>
              <a:ext cx="232" cy="151"/>
            </a:xfrm>
            <a:custGeom>
              <a:avLst/>
              <a:gdLst>
                <a:gd name="T0" fmla="*/ 2782 w 2784"/>
                <a:gd name="T1" fmla="*/ 1241 h 1803"/>
                <a:gd name="T2" fmla="*/ 2766 w 2784"/>
                <a:gd name="T3" fmla="*/ 1334 h 1803"/>
                <a:gd name="T4" fmla="*/ 2736 w 2784"/>
                <a:gd name="T5" fmla="*/ 1420 h 1803"/>
                <a:gd name="T6" fmla="*/ 2693 w 2784"/>
                <a:gd name="T7" fmla="*/ 1499 h 1803"/>
                <a:gd name="T8" fmla="*/ 2639 w 2784"/>
                <a:gd name="T9" fmla="*/ 1570 h 1803"/>
                <a:gd name="T10" fmla="*/ 2574 w 2784"/>
                <a:gd name="T11" fmla="*/ 1634 h 1803"/>
                <a:gd name="T12" fmla="*/ 2501 w 2784"/>
                <a:gd name="T13" fmla="*/ 1689 h 1803"/>
                <a:gd name="T14" fmla="*/ 2420 w 2784"/>
                <a:gd name="T15" fmla="*/ 1733 h 1803"/>
                <a:gd name="T16" fmla="*/ 2334 w 2784"/>
                <a:gd name="T17" fmla="*/ 1768 h 1803"/>
                <a:gd name="T18" fmla="*/ 2244 w 2784"/>
                <a:gd name="T19" fmla="*/ 1791 h 1803"/>
                <a:gd name="T20" fmla="*/ 2151 w 2784"/>
                <a:gd name="T21" fmla="*/ 1802 h 1803"/>
                <a:gd name="T22" fmla="*/ 2056 w 2784"/>
                <a:gd name="T23" fmla="*/ 1801 h 1803"/>
                <a:gd name="T24" fmla="*/ 1961 w 2784"/>
                <a:gd name="T25" fmla="*/ 1787 h 1803"/>
                <a:gd name="T26" fmla="*/ 1868 w 2784"/>
                <a:gd name="T27" fmla="*/ 1758 h 1803"/>
                <a:gd name="T28" fmla="*/ 1777 w 2784"/>
                <a:gd name="T29" fmla="*/ 1716 h 1803"/>
                <a:gd name="T30" fmla="*/ 1691 w 2784"/>
                <a:gd name="T31" fmla="*/ 1657 h 1803"/>
                <a:gd name="T32" fmla="*/ 1610 w 2784"/>
                <a:gd name="T33" fmla="*/ 1582 h 1803"/>
                <a:gd name="T34" fmla="*/ 1534 w 2784"/>
                <a:gd name="T35" fmla="*/ 1507 h 1803"/>
                <a:gd name="T36" fmla="*/ 1436 w 2784"/>
                <a:gd name="T37" fmla="*/ 1403 h 1803"/>
                <a:gd name="T38" fmla="*/ 1351 w 2784"/>
                <a:gd name="T39" fmla="*/ 1313 h 1803"/>
                <a:gd name="T40" fmla="*/ 1297 w 2784"/>
                <a:gd name="T41" fmla="*/ 1260 h 1803"/>
                <a:gd name="T42" fmla="*/ 1245 w 2784"/>
                <a:gd name="T43" fmla="*/ 1212 h 1803"/>
                <a:gd name="T44" fmla="*/ 1193 w 2784"/>
                <a:gd name="T45" fmla="*/ 1169 h 1803"/>
                <a:gd name="T46" fmla="*/ 1136 w 2784"/>
                <a:gd name="T47" fmla="*/ 1133 h 1803"/>
                <a:gd name="T48" fmla="*/ 1075 w 2784"/>
                <a:gd name="T49" fmla="*/ 1104 h 1803"/>
                <a:gd name="T50" fmla="*/ 1008 w 2784"/>
                <a:gd name="T51" fmla="*/ 1081 h 1803"/>
                <a:gd name="T52" fmla="*/ 931 w 2784"/>
                <a:gd name="T53" fmla="*/ 1064 h 1803"/>
                <a:gd name="T54" fmla="*/ 844 w 2784"/>
                <a:gd name="T55" fmla="*/ 1054 h 1803"/>
                <a:gd name="T56" fmla="*/ 744 w 2784"/>
                <a:gd name="T57" fmla="*/ 1049 h 1803"/>
                <a:gd name="T58" fmla="*/ 630 w 2784"/>
                <a:gd name="T59" fmla="*/ 1053 h 1803"/>
                <a:gd name="T60" fmla="*/ 499 w 2784"/>
                <a:gd name="T61" fmla="*/ 1063 h 1803"/>
                <a:gd name="T62" fmla="*/ 370 w 2784"/>
                <a:gd name="T63" fmla="*/ 1068 h 1803"/>
                <a:gd name="T64" fmla="*/ 270 w 2784"/>
                <a:gd name="T65" fmla="*/ 1049 h 1803"/>
                <a:gd name="T66" fmla="*/ 184 w 2784"/>
                <a:gd name="T67" fmla="*/ 1016 h 1803"/>
                <a:gd name="T68" fmla="*/ 113 w 2784"/>
                <a:gd name="T69" fmla="*/ 967 h 1803"/>
                <a:gd name="T70" fmla="*/ 59 w 2784"/>
                <a:gd name="T71" fmla="*/ 907 h 1803"/>
                <a:gd name="T72" fmla="*/ 22 w 2784"/>
                <a:gd name="T73" fmla="*/ 836 h 1803"/>
                <a:gd name="T74" fmla="*/ 2 w 2784"/>
                <a:gd name="T75" fmla="*/ 758 h 1803"/>
                <a:gd name="T76" fmla="*/ 2 w 2784"/>
                <a:gd name="T77" fmla="*/ 674 h 1803"/>
                <a:gd name="T78" fmla="*/ 21 w 2784"/>
                <a:gd name="T79" fmla="*/ 587 h 1803"/>
                <a:gd name="T80" fmla="*/ 60 w 2784"/>
                <a:gd name="T81" fmla="*/ 497 h 1803"/>
                <a:gd name="T82" fmla="*/ 119 w 2784"/>
                <a:gd name="T83" fmla="*/ 409 h 1803"/>
                <a:gd name="T84" fmla="*/ 201 w 2784"/>
                <a:gd name="T85" fmla="*/ 324 h 1803"/>
                <a:gd name="T86" fmla="*/ 304 w 2784"/>
                <a:gd name="T87" fmla="*/ 243 h 1803"/>
                <a:gd name="T88" fmla="*/ 431 w 2784"/>
                <a:gd name="T89" fmla="*/ 170 h 1803"/>
                <a:gd name="T90" fmla="*/ 582 w 2784"/>
                <a:gd name="T91" fmla="*/ 105 h 1803"/>
                <a:gd name="T92" fmla="*/ 758 w 2784"/>
                <a:gd name="T93" fmla="*/ 51 h 1803"/>
                <a:gd name="T94" fmla="*/ 947 w 2784"/>
                <a:gd name="T95" fmla="*/ 15 h 1803"/>
                <a:gd name="T96" fmla="*/ 1129 w 2784"/>
                <a:gd name="T97" fmla="*/ 0 h 1803"/>
                <a:gd name="T98" fmla="*/ 1310 w 2784"/>
                <a:gd name="T99" fmla="*/ 3 h 1803"/>
                <a:gd name="T100" fmla="*/ 1488 w 2784"/>
                <a:gd name="T101" fmla="*/ 24 h 1803"/>
                <a:gd name="T102" fmla="*/ 1659 w 2784"/>
                <a:gd name="T103" fmla="*/ 58 h 1803"/>
                <a:gd name="T104" fmla="*/ 1824 w 2784"/>
                <a:gd name="T105" fmla="*/ 110 h 1803"/>
                <a:gd name="T106" fmla="*/ 1981 w 2784"/>
                <a:gd name="T107" fmla="*/ 173 h 1803"/>
                <a:gd name="T108" fmla="*/ 2128 w 2784"/>
                <a:gd name="T109" fmla="*/ 248 h 1803"/>
                <a:gd name="T110" fmla="*/ 2265 w 2784"/>
                <a:gd name="T111" fmla="*/ 334 h 1803"/>
                <a:gd name="T112" fmla="*/ 2388 w 2784"/>
                <a:gd name="T113" fmla="*/ 430 h 1803"/>
                <a:gd name="T114" fmla="*/ 2498 w 2784"/>
                <a:gd name="T115" fmla="*/ 533 h 1803"/>
                <a:gd name="T116" fmla="*/ 2592 w 2784"/>
                <a:gd name="T117" fmla="*/ 643 h 1803"/>
                <a:gd name="T118" fmla="*/ 2669 w 2784"/>
                <a:gd name="T119" fmla="*/ 760 h 1803"/>
                <a:gd name="T120" fmla="*/ 2728 w 2784"/>
                <a:gd name="T121" fmla="*/ 881 h 1803"/>
                <a:gd name="T122" fmla="*/ 2766 w 2784"/>
                <a:gd name="T123" fmla="*/ 1005 h 1803"/>
                <a:gd name="T124" fmla="*/ 2784 w 2784"/>
                <a:gd name="T125" fmla="*/ 1130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4" h="1803">
                  <a:moveTo>
                    <a:pt x="2784" y="1193"/>
                  </a:moveTo>
                  <a:lnTo>
                    <a:pt x="2782" y="1241"/>
                  </a:lnTo>
                  <a:lnTo>
                    <a:pt x="2776" y="1288"/>
                  </a:lnTo>
                  <a:lnTo>
                    <a:pt x="2766" y="1334"/>
                  </a:lnTo>
                  <a:lnTo>
                    <a:pt x="2753" y="1377"/>
                  </a:lnTo>
                  <a:lnTo>
                    <a:pt x="2736" y="1420"/>
                  </a:lnTo>
                  <a:lnTo>
                    <a:pt x="2716" y="1460"/>
                  </a:lnTo>
                  <a:lnTo>
                    <a:pt x="2693" y="1499"/>
                  </a:lnTo>
                  <a:lnTo>
                    <a:pt x="2667" y="1535"/>
                  </a:lnTo>
                  <a:lnTo>
                    <a:pt x="2639" y="1570"/>
                  </a:lnTo>
                  <a:lnTo>
                    <a:pt x="2607" y="1604"/>
                  </a:lnTo>
                  <a:lnTo>
                    <a:pt x="2574" y="1634"/>
                  </a:lnTo>
                  <a:lnTo>
                    <a:pt x="2539" y="1663"/>
                  </a:lnTo>
                  <a:lnTo>
                    <a:pt x="2501" y="1689"/>
                  </a:lnTo>
                  <a:lnTo>
                    <a:pt x="2461" y="1713"/>
                  </a:lnTo>
                  <a:lnTo>
                    <a:pt x="2420" y="1733"/>
                  </a:lnTo>
                  <a:lnTo>
                    <a:pt x="2379" y="1752"/>
                  </a:lnTo>
                  <a:lnTo>
                    <a:pt x="2334" y="1768"/>
                  </a:lnTo>
                  <a:lnTo>
                    <a:pt x="2289" y="1781"/>
                  </a:lnTo>
                  <a:lnTo>
                    <a:pt x="2244" y="1791"/>
                  </a:lnTo>
                  <a:lnTo>
                    <a:pt x="2198" y="1799"/>
                  </a:lnTo>
                  <a:lnTo>
                    <a:pt x="2151" y="1802"/>
                  </a:lnTo>
                  <a:lnTo>
                    <a:pt x="2104" y="1803"/>
                  </a:lnTo>
                  <a:lnTo>
                    <a:pt x="2056" y="1801"/>
                  </a:lnTo>
                  <a:lnTo>
                    <a:pt x="2008" y="1795"/>
                  </a:lnTo>
                  <a:lnTo>
                    <a:pt x="1961" y="1787"/>
                  </a:lnTo>
                  <a:lnTo>
                    <a:pt x="1915" y="1775"/>
                  </a:lnTo>
                  <a:lnTo>
                    <a:pt x="1868" y="1758"/>
                  </a:lnTo>
                  <a:lnTo>
                    <a:pt x="1823" y="1739"/>
                  </a:lnTo>
                  <a:lnTo>
                    <a:pt x="1777" y="1716"/>
                  </a:lnTo>
                  <a:lnTo>
                    <a:pt x="1734" y="1689"/>
                  </a:lnTo>
                  <a:lnTo>
                    <a:pt x="1691" y="1657"/>
                  </a:lnTo>
                  <a:lnTo>
                    <a:pt x="1651" y="1621"/>
                  </a:lnTo>
                  <a:lnTo>
                    <a:pt x="1610" y="1582"/>
                  </a:lnTo>
                  <a:lnTo>
                    <a:pt x="1571" y="1544"/>
                  </a:lnTo>
                  <a:lnTo>
                    <a:pt x="1534" y="1507"/>
                  </a:lnTo>
                  <a:lnTo>
                    <a:pt x="1499" y="1471"/>
                  </a:lnTo>
                  <a:lnTo>
                    <a:pt x="1436" y="1403"/>
                  </a:lnTo>
                  <a:lnTo>
                    <a:pt x="1378" y="1341"/>
                  </a:lnTo>
                  <a:lnTo>
                    <a:pt x="1351" y="1313"/>
                  </a:lnTo>
                  <a:lnTo>
                    <a:pt x="1323" y="1286"/>
                  </a:lnTo>
                  <a:lnTo>
                    <a:pt x="1297" y="1260"/>
                  </a:lnTo>
                  <a:lnTo>
                    <a:pt x="1271" y="1235"/>
                  </a:lnTo>
                  <a:lnTo>
                    <a:pt x="1245" y="1212"/>
                  </a:lnTo>
                  <a:lnTo>
                    <a:pt x="1219" y="1190"/>
                  </a:lnTo>
                  <a:lnTo>
                    <a:pt x="1193" y="1169"/>
                  </a:lnTo>
                  <a:lnTo>
                    <a:pt x="1164" y="1151"/>
                  </a:lnTo>
                  <a:lnTo>
                    <a:pt x="1136" y="1133"/>
                  </a:lnTo>
                  <a:lnTo>
                    <a:pt x="1107" y="1118"/>
                  </a:lnTo>
                  <a:lnTo>
                    <a:pt x="1075" y="1104"/>
                  </a:lnTo>
                  <a:lnTo>
                    <a:pt x="1042" y="1092"/>
                  </a:lnTo>
                  <a:lnTo>
                    <a:pt x="1008" y="1081"/>
                  </a:lnTo>
                  <a:lnTo>
                    <a:pt x="971" y="1071"/>
                  </a:lnTo>
                  <a:lnTo>
                    <a:pt x="931" y="1064"/>
                  </a:lnTo>
                  <a:lnTo>
                    <a:pt x="889" y="1058"/>
                  </a:lnTo>
                  <a:lnTo>
                    <a:pt x="844" y="1054"/>
                  </a:lnTo>
                  <a:lnTo>
                    <a:pt x="795" y="1051"/>
                  </a:lnTo>
                  <a:lnTo>
                    <a:pt x="744" y="1049"/>
                  </a:lnTo>
                  <a:lnTo>
                    <a:pt x="688" y="1051"/>
                  </a:lnTo>
                  <a:lnTo>
                    <a:pt x="630" y="1053"/>
                  </a:lnTo>
                  <a:lnTo>
                    <a:pt x="566" y="1057"/>
                  </a:lnTo>
                  <a:lnTo>
                    <a:pt x="499" y="1063"/>
                  </a:lnTo>
                  <a:lnTo>
                    <a:pt x="426" y="1070"/>
                  </a:lnTo>
                  <a:lnTo>
                    <a:pt x="370" y="1068"/>
                  </a:lnTo>
                  <a:lnTo>
                    <a:pt x="318" y="1061"/>
                  </a:lnTo>
                  <a:lnTo>
                    <a:pt x="270" y="1049"/>
                  </a:lnTo>
                  <a:lnTo>
                    <a:pt x="225" y="1034"/>
                  </a:lnTo>
                  <a:lnTo>
                    <a:pt x="184" y="1016"/>
                  </a:lnTo>
                  <a:lnTo>
                    <a:pt x="146" y="993"/>
                  </a:lnTo>
                  <a:lnTo>
                    <a:pt x="113" y="967"/>
                  </a:lnTo>
                  <a:lnTo>
                    <a:pt x="84" y="938"/>
                  </a:lnTo>
                  <a:lnTo>
                    <a:pt x="59" y="907"/>
                  </a:lnTo>
                  <a:lnTo>
                    <a:pt x="38" y="872"/>
                  </a:lnTo>
                  <a:lnTo>
                    <a:pt x="22" y="836"/>
                  </a:lnTo>
                  <a:lnTo>
                    <a:pt x="10" y="798"/>
                  </a:lnTo>
                  <a:lnTo>
                    <a:pt x="2" y="758"/>
                  </a:lnTo>
                  <a:lnTo>
                    <a:pt x="0" y="716"/>
                  </a:lnTo>
                  <a:lnTo>
                    <a:pt x="2" y="674"/>
                  </a:lnTo>
                  <a:lnTo>
                    <a:pt x="9" y="630"/>
                  </a:lnTo>
                  <a:lnTo>
                    <a:pt x="21" y="587"/>
                  </a:lnTo>
                  <a:lnTo>
                    <a:pt x="37" y="542"/>
                  </a:lnTo>
                  <a:lnTo>
                    <a:pt x="60" y="497"/>
                  </a:lnTo>
                  <a:lnTo>
                    <a:pt x="87" y="453"/>
                  </a:lnTo>
                  <a:lnTo>
                    <a:pt x="119" y="409"/>
                  </a:lnTo>
                  <a:lnTo>
                    <a:pt x="157" y="366"/>
                  </a:lnTo>
                  <a:lnTo>
                    <a:pt x="201" y="324"/>
                  </a:lnTo>
                  <a:lnTo>
                    <a:pt x="250" y="283"/>
                  </a:lnTo>
                  <a:lnTo>
                    <a:pt x="304" y="243"/>
                  </a:lnTo>
                  <a:lnTo>
                    <a:pt x="365" y="205"/>
                  </a:lnTo>
                  <a:lnTo>
                    <a:pt x="431" y="170"/>
                  </a:lnTo>
                  <a:lnTo>
                    <a:pt x="503" y="136"/>
                  </a:lnTo>
                  <a:lnTo>
                    <a:pt x="582" y="105"/>
                  </a:lnTo>
                  <a:lnTo>
                    <a:pt x="667" y="77"/>
                  </a:lnTo>
                  <a:lnTo>
                    <a:pt x="758" y="51"/>
                  </a:lnTo>
                  <a:lnTo>
                    <a:pt x="855" y="29"/>
                  </a:lnTo>
                  <a:lnTo>
                    <a:pt x="947" y="15"/>
                  </a:lnTo>
                  <a:lnTo>
                    <a:pt x="1038" y="5"/>
                  </a:lnTo>
                  <a:lnTo>
                    <a:pt x="1129" y="0"/>
                  </a:lnTo>
                  <a:lnTo>
                    <a:pt x="1220" y="0"/>
                  </a:lnTo>
                  <a:lnTo>
                    <a:pt x="1310" y="3"/>
                  </a:lnTo>
                  <a:lnTo>
                    <a:pt x="1400" y="11"/>
                  </a:lnTo>
                  <a:lnTo>
                    <a:pt x="1488" y="24"/>
                  </a:lnTo>
                  <a:lnTo>
                    <a:pt x="1574" y="39"/>
                  </a:lnTo>
                  <a:lnTo>
                    <a:pt x="1659" y="58"/>
                  </a:lnTo>
                  <a:lnTo>
                    <a:pt x="1743" y="82"/>
                  </a:lnTo>
                  <a:lnTo>
                    <a:pt x="1824" y="110"/>
                  </a:lnTo>
                  <a:lnTo>
                    <a:pt x="1904" y="139"/>
                  </a:lnTo>
                  <a:lnTo>
                    <a:pt x="1981" y="173"/>
                  </a:lnTo>
                  <a:lnTo>
                    <a:pt x="2056" y="209"/>
                  </a:lnTo>
                  <a:lnTo>
                    <a:pt x="2128" y="248"/>
                  </a:lnTo>
                  <a:lnTo>
                    <a:pt x="2198" y="289"/>
                  </a:lnTo>
                  <a:lnTo>
                    <a:pt x="2265" y="334"/>
                  </a:lnTo>
                  <a:lnTo>
                    <a:pt x="2328" y="381"/>
                  </a:lnTo>
                  <a:lnTo>
                    <a:pt x="2388" y="430"/>
                  </a:lnTo>
                  <a:lnTo>
                    <a:pt x="2445" y="480"/>
                  </a:lnTo>
                  <a:lnTo>
                    <a:pt x="2498" y="533"/>
                  </a:lnTo>
                  <a:lnTo>
                    <a:pt x="2547" y="588"/>
                  </a:lnTo>
                  <a:lnTo>
                    <a:pt x="2592" y="643"/>
                  </a:lnTo>
                  <a:lnTo>
                    <a:pt x="2633" y="701"/>
                  </a:lnTo>
                  <a:lnTo>
                    <a:pt x="2669" y="760"/>
                  </a:lnTo>
                  <a:lnTo>
                    <a:pt x="2701" y="820"/>
                  </a:lnTo>
                  <a:lnTo>
                    <a:pt x="2728" y="881"/>
                  </a:lnTo>
                  <a:lnTo>
                    <a:pt x="2750" y="942"/>
                  </a:lnTo>
                  <a:lnTo>
                    <a:pt x="2766" y="1005"/>
                  </a:lnTo>
                  <a:lnTo>
                    <a:pt x="2778" y="1067"/>
                  </a:lnTo>
                  <a:lnTo>
                    <a:pt x="2784" y="1130"/>
                  </a:lnTo>
                  <a:lnTo>
                    <a:pt x="2784" y="1193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59" name="Freeform 435">
              <a:extLst>
                <a:ext uri="{FF2B5EF4-FFF2-40B4-BE49-F238E27FC236}">
                  <a16:creationId xmlns:a16="http://schemas.microsoft.com/office/drawing/2014/main" id="{27F5BFA9-8497-4646-A3D8-31939DAEF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445"/>
              <a:ext cx="214" cy="134"/>
            </a:xfrm>
            <a:custGeom>
              <a:avLst/>
              <a:gdLst>
                <a:gd name="T0" fmla="*/ 2561 w 2563"/>
                <a:gd name="T1" fmla="*/ 1144 h 1604"/>
                <a:gd name="T2" fmla="*/ 2547 w 2563"/>
                <a:gd name="T3" fmla="*/ 1220 h 1604"/>
                <a:gd name="T4" fmla="*/ 2520 w 2563"/>
                <a:gd name="T5" fmla="*/ 1292 h 1604"/>
                <a:gd name="T6" fmla="*/ 2480 w 2563"/>
                <a:gd name="T7" fmla="*/ 1358 h 1604"/>
                <a:gd name="T8" fmla="*/ 2430 w 2563"/>
                <a:gd name="T9" fmla="*/ 1418 h 1604"/>
                <a:gd name="T10" fmla="*/ 2373 w 2563"/>
                <a:gd name="T11" fmla="*/ 1471 h 1604"/>
                <a:gd name="T12" fmla="*/ 2306 w 2563"/>
                <a:gd name="T13" fmla="*/ 1516 h 1604"/>
                <a:gd name="T14" fmla="*/ 2233 w 2563"/>
                <a:gd name="T15" fmla="*/ 1552 h 1604"/>
                <a:gd name="T16" fmla="*/ 2156 w 2563"/>
                <a:gd name="T17" fmla="*/ 1580 h 1604"/>
                <a:gd name="T18" fmla="*/ 2075 w 2563"/>
                <a:gd name="T19" fmla="*/ 1597 h 1604"/>
                <a:gd name="T20" fmla="*/ 1991 w 2563"/>
                <a:gd name="T21" fmla="*/ 1604 h 1604"/>
                <a:gd name="T22" fmla="*/ 1908 w 2563"/>
                <a:gd name="T23" fmla="*/ 1598 h 1604"/>
                <a:gd name="T24" fmla="*/ 1824 w 2563"/>
                <a:gd name="T25" fmla="*/ 1581 h 1604"/>
                <a:gd name="T26" fmla="*/ 1741 w 2563"/>
                <a:gd name="T27" fmla="*/ 1550 h 1604"/>
                <a:gd name="T28" fmla="*/ 1663 w 2563"/>
                <a:gd name="T29" fmla="*/ 1506 h 1604"/>
                <a:gd name="T30" fmla="*/ 1587 w 2563"/>
                <a:gd name="T31" fmla="*/ 1446 h 1604"/>
                <a:gd name="T32" fmla="*/ 1487 w 2563"/>
                <a:gd name="T33" fmla="*/ 1328 h 1604"/>
                <a:gd name="T34" fmla="*/ 1376 w 2563"/>
                <a:gd name="T35" fmla="*/ 1181 h 1604"/>
                <a:gd name="T36" fmla="*/ 1303 w 2563"/>
                <a:gd name="T37" fmla="*/ 1088 h 1604"/>
                <a:gd name="T38" fmla="*/ 1255 w 2563"/>
                <a:gd name="T39" fmla="*/ 1035 h 1604"/>
                <a:gd name="T40" fmla="*/ 1206 w 2563"/>
                <a:gd name="T41" fmla="*/ 987 h 1604"/>
                <a:gd name="T42" fmla="*/ 1155 w 2563"/>
                <a:gd name="T43" fmla="*/ 947 h 1604"/>
                <a:gd name="T44" fmla="*/ 1099 w 2563"/>
                <a:gd name="T45" fmla="*/ 912 h 1604"/>
                <a:gd name="T46" fmla="*/ 1036 w 2563"/>
                <a:gd name="T47" fmla="*/ 884 h 1604"/>
                <a:gd name="T48" fmla="*/ 967 w 2563"/>
                <a:gd name="T49" fmla="*/ 863 h 1604"/>
                <a:gd name="T50" fmla="*/ 886 w 2563"/>
                <a:gd name="T51" fmla="*/ 848 h 1604"/>
                <a:gd name="T52" fmla="*/ 795 w 2563"/>
                <a:gd name="T53" fmla="*/ 839 h 1604"/>
                <a:gd name="T54" fmla="*/ 690 w 2563"/>
                <a:gd name="T55" fmla="*/ 837 h 1604"/>
                <a:gd name="T56" fmla="*/ 570 w 2563"/>
                <a:gd name="T57" fmla="*/ 841 h 1604"/>
                <a:gd name="T58" fmla="*/ 433 w 2563"/>
                <a:gd name="T59" fmla="*/ 852 h 1604"/>
                <a:gd name="T60" fmla="*/ 311 w 2563"/>
                <a:gd name="T61" fmla="*/ 863 h 1604"/>
                <a:gd name="T62" fmla="*/ 225 w 2563"/>
                <a:gd name="T63" fmla="*/ 859 h 1604"/>
                <a:gd name="T64" fmla="*/ 152 w 2563"/>
                <a:gd name="T65" fmla="*/ 839 h 1604"/>
                <a:gd name="T66" fmla="*/ 92 w 2563"/>
                <a:gd name="T67" fmla="*/ 806 h 1604"/>
                <a:gd name="T68" fmla="*/ 48 w 2563"/>
                <a:gd name="T69" fmla="*/ 764 h 1604"/>
                <a:gd name="T70" fmla="*/ 16 w 2563"/>
                <a:gd name="T71" fmla="*/ 711 h 1604"/>
                <a:gd name="T72" fmla="*/ 2 w 2563"/>
                <a:gd name="T73" fmla="*/ 651 h 1604"/>
                <a:gd name="T74" fmla="*/ 3 w 2563"/>
                <a:gd name="T75" fmla="*/ 584 h 1604"/>
                <a:gd name="T76" fmla="*/ 21 w 2563"/>
                <a:gd name="T77" fmla="*/ 514 h 1604"/>
                <a:gd name="T78" fmla="*/ 59 w 2563"/>
                <a:gd name="T79" fmla="*/ 442 h 1604"/>
                <a:gd name="T80" fmla="*/ 114 w 2563"/>
                <a:gd name="T81" fmla="*/ 369 h 1604"/>
                <a:gd name="T82" fmla="*/ 188 w 2563"/>
                <a:gd name="T83" fmla="*/ 296 h 1604"/>
                <a:gd name="T84" fmla="*/ 284 w 2563"/>
                <a:gd name="T85" fmla="*/ 227 h 1604"/>
                <a:gd name="T86" fmla="*/ 399 w 2563"/>
                <a:gd name="T87" fmla="*/ 163 h 1604"/>
                <a:gd name="T88" fmla="*/ 538 w 2563"/>
                <a:gd name="T89" fmla="*/ 104 h 1604"/>
                <a:gd name="T90" fmla="*/ 698 w 2563"/>
                <a:gd name="T91" fmla="*/ 54 h 1604"/>
                <a:gd name="T92" fmla="*/ 871 w 2563"/>
                <a:gd name="T93" fmla="*/ 18 h 1604"/>
                <a:gd name="T94" fmla="*/ 1036 w 2563"/>
                <a:gd name="T95" fmla="*/ 3 h 1604"/>
                <a:gd name="T96" fmla="*/ 1202 w 2563"/>
                <a:gd name="T97" fmla="*/ 4 h 1604"/>
                <a:gd name="T98" fmla="*/ 1364 w 2563"/>
                <a:gd name="T99" fmla="*/ 22 h 1604"/>
                <a:gd name="T100" fmla="*/ 1522 w 2563"/>
                <a:gd name="T101" fmla="*/ 55 h 1604"/>
                <a:gd name="T102" fmla="*/ 1674 w 2563"/>
                <a:gd name="T103" fmla="*/ 102 h 1604"/>
                <a:gd name="T104" fmla="*/ 1818 w 2563"/>
                <a:gd name="T105" fmla="*/ 161 h 1604"/>
                <a:gd name="T106" fmla="*/ 1954 w 2563"/>
                <a:gd name="T107" fmla="*/ 231 h 1604"/>
                <a:gd name="T108" fmla="*/ 2081 w 2563"/>
                <a:gd name="T109" fmla="*/ 312 h 1604"/>
                <a:gd name="T110" fmla="*/ 2196 w 2563"/>
                <a:gd name="T111" fmla="*/ 400 h 1604"/>
                <a:gd name="T112" fmla="*/ 2297 w 2563"/>
                <a:gd name="T113" fmla="*/ 497 h 1604"/>
                <a:gd name="T114" fmla="*/ 2386 w 2563"/>
                <a:gd name="T115" fmla="*/ 599 h 1604"/>
                <a:gd name="T116" fmla="*/ 2456 w 2563"/>
                <a:gd name="T117" fmla="*/ 707 h 1604"/>
                <a:gd name="T118" fmla="*/ 2512 w 2563"/>
                <a:gd name="T119" fmla="*/ 818 h 1604"/>
                <a:gd name="T120" fmla="*/ 2547 w 2563"/>
                <a:gd name="T121" fmla="*/ 932 h 1604"/>
                <a:gd name="T122" fmla="*/ 2563 w 2563"/>
                <a:gd name="T123" fmla="*/ 1047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63" h="1604">
                  <a:moveTo>
                    <a:pt x="2563" y="1105"/>
                  </a:moveTo>
                  <a:lnTo>
                    <a:pt x="2561" y="1144"/>
                  </a:lnTo>
                  <a:lnTo>
                    <a:pt x="2556" y="1183"/>
                  </a:lnTo>
                  <a:lnTo>
                    <a:pt x="2547" y="1220"/>
                  </a:lnTo>
                  <a:lnTo>
                    <a:pt x="2535" y="1257"/>
                  </a:lnTo>
                  <a:lnTo>
                    <a:pt x="2520" y="1292"/>
                  </a:lnTo>
                  <a:lnTo>
                    <a:pt x="2501" y="1326"/>
                  </a:lnTo>
                  <a:lnTo>
                    <a:pt x="2480" y="1358"/>
                  </a:lnTo>
                  <a:lnTo>
                    <a:pt x="2456" y="1389"/>
                  </a:lnTo>
                  <a:lnTo>
                    <a:pt x="2430" y="1418"/>
                  </a:lnTo>
                  <a:lnTo>
                    <a:pt x="2403" y="1446"/>
                  </a:lnTo>
                  <a:lnTo>
                    <a:pt x="2373" y="1471"/>
                  </a:lnTo>
                  <a:lnTo>
                    <a:pt x="2340" y="1495"/>
                  </a:lnTo>
                  <a:lnTo>
                    <a:pt x="2306" y="1516"/>
                  </a:lnTo>
                  <a:lnTo>
                    <a:pt x="2270" y="1536"/>
                  </a:lnTo>
                  <a:lnTo>
                    <a:pt x="2233" y="1552"/>
                  </a:lnTo>
                  <a:lnTo>
                    <a:pt x="2195" y="1568"/>
                  </a:lnTo>
                  <a:lnTo>
                    <a:pt x="2156" y="1580"/>
                  </a:lnTo>
                  <a:lnTo>
                    <a:pt x="2116" y="1589"/>
                  </a:lnTo>
                  <a:lnTo>
                    <a:pt x="2075" y="1597"/>
                  </a:lnTo>
                  <a:lnTo>
                    <a:pt x="2034" y="1601"/>
                  </a:lnTo>
                  <a:lnTo>
                    <a:pt x="1991" y="1604"/>
                  </a:lnTo>
                  <a:lnTo>
                    <a:pt x="1950" y="1602"/>
                  </a:lnTo>
                  <a:lnTo>
                    <a:pt x="1908" y="1598"/>
                  </a:lnTo>
                  <a:lnTo>
                    <a:pt x="1865" y="1592"/>
                  </a:lnTo>
                  <a:lnTo>
                    <a:pt x="1824" y="1581"/>
                  </a:lnTo>
                  <a:lnTo>
                    <a:pt x="1782" y="1566"/>
                  </a:lnTo>
                  <a:lnTo>
                    <a:pt x="1741" y="1550"/>
                  </a:lnTo>
                  <a:lnTo>
                    <a:pt x="1702" y="1529"/>
                  </a:lnTo>
                  <a:lnTo>
                    <a:pt x="1663" y="1506"/>
                  </a:lnTo>
                  <a:lnTo>
                    <a:pt x="1624" y="1477"/>
                  </a:lnTo>
                  <a:lnTo>
                    <a:pt x="1587" y="1446"/>
                  </a:lnTo>
                  <a:lnTo>
                    <a:pt x="1553" y="1411"/>
                  </a:lnTo>
                  <a:lnTo>
                    <a:pt x="1487" y="1328"/>
                  </a:lnTo>
                  <a:lnTo>
                    <a:pt x="1430" y="1252"/>
                  </a:lnTo>
                  <a:lnTo>
                    <a:pt x="1376" y="1181"/>
                  </a:lnTo>
                  <a:lnTo>
                    <a:pt x="1327" y="1118"/>
                  </a:lnTo>
                  <a:lnTo>
                    <a:pt x="1303" y="1088"/>
                  </a:lnTo>
                  <a:lnTo>
                    <a:pt x="1279" y="1061"/>
                  </a:lnTo>
                  <a:lnTo>
                    <a:pt x="1255" y="1035"/>
                  </a:lnTo>
                  <a:lnTo>
                    <a:pt x="1231" y="1010"/>
                  </a:lnTo>
                  <a:lnTo>
                    <a:pt x="1206" y="987"/>
                  </a:lnTo>
                  <a:lnTo>
                    <a:pt x="1181" y="966"/>
                  </a:lnTo>
                  <a:lnTo>
                    <a:pt x="1155" y="947"/>
                  </a:lnTo>
                  <a:lnTo>
                    <a:pt x="1128" y="928"/>
                  </a:lnTo>
                  <a:lnTo>
                    <a:pt x="1099" y="912"/>
                  </a:lnTo>
                  <a:lnTo>
                    <a:pt x="1069" y="897"/>
                  </a:lnTo>
                  <a:lnTo>
                    <a:pt x="1036" y="884"/>
                  </a:lnTo>
                  <a:lnTo>
                    <a:pt x="1003" y="873"/>
                  </a:lnTo>
                  <a:lnTo>
                    <a:pt x="967" y="863"/>
                  </a:lnTo>
                  <a:lnTo>
                    <a:pt x="928" y="854"/>
                  </a:lnTo>
                  <a:lnTo>
                    <a:pt x="886" y="848"/>
                  </a:lnTo>
                  <a:lnTo>
                    <a:pt x="843" y="842"/>
                  </a:lnTo>
                  <a:lnTo>
                    <a:pt x="795" y="839"/>
                  </a:lnTo>
                  <a:lnTo>
                    <a:pt x="745" y="837"/>
                  </a:lnTo>
                  <a:lnTo>
                    <a:pt x="690" y="837"/>
                  </a:lnTo>
                  <a:lnTo>
                    <a:pt x="632" y="838"/>
                  </a:lnTo>
                  <a:lnTo>
                    <a:pt x="570" y="841"/>
                  </a:lnTo>
                  <a:lnTo>
                    <a:pt x="504" y="846"/>
                  </a:lnTo>
                  <a:lnTo>
                    <a:pt x="433" y="852"/>
                  </a:lnTo>
                  <a:lnTo>
                    <a:pt x="358" y="860"/>
                  </a:lnTo>
                  <a:lnTo>
                    <a:pt x="311" y="863"/>
                  </a:lnTo>
                  <a:lnTo>
                    <a:pt x="267" y="863"/>
                  </a:lnTo>
                  <a:lnTo>
                    <a:pt x="225" y="859"/>
                  </a:lnTo>
                  <a:lnTo>
                    <a:pt x="187" y="850"/>
                  </a:lnTo>
                  <a:lnTo>
                    <a:pt x="152" y="839"/>
                  </a:lnTo>
                  <a:lnTo>
                    <a:pt x="121" y="824"/>
                  </a:lnTo>
                  <a:lnTo>
                    <a:pt x="92" y="806"/>
                  </a:lnTo>
                  <a:lnTo>
                    <a:pt x="68" y="787"/>
                  </a:lnTo>
                  <a:lnTo>
                    <a:pt x="48" y="764"/>
                  </a:lnTo>
                  <a:lnTo>
                    <a:pt x="30" y="738"/>
                  </a:lnTo>
                  <a:lnTo>
                    <a:pt x="16" y="711"/>
                  </a:lnTo>
                  <a:lnTo>
                    <a:pt x="7" y="681"/>
                  </a:lnTo>
                  <a:lnTo>
                    <a:pt x="2" y="651"/>
                  </a:lnTo>
                  <a:lnTo>
                    <a:pt x="0" y="618"/>
                  </a:lnTo>
                  <a:lnTo>
                    <a:pt x="3" y="584"/>
                  </a:lnTo>
                  <a:lnTo>
                    <a:pt x="11" y="549"/>
                  </a:lnTo>
                  <a:lnTo>
                    <a:pt x="21" y="514"/>
                  </a:lnTo>
                  <a:lnTo>
                    <a:pt x="38" y="477"/>
                  </a:lnTo>
                  <a:lnTo>
                    <a:pt x="59" y="442"/>
                  </a:lnTo>
                  <a:lnTo>
                    <a:pt x="84" y="404"/>
                  </a:lnTo>
                  <a:lnTo>
                    <a:pt x="114" y="369"/>
                  </a:lnTo>
                  <a:lnTo>
                    <a:pt x="149" y="332"/>
                  </a:lnTo>
                  <a:lnTo>
                    <a:pt x="188" y="296"/>
                  </a:lnTo>
                  <a:lnTo>
                    <a:pt x="234" y="261"/>
                  </a:lnTo>
                  <a:lnTo>
                    <a:pt x="284" y="227"/>
                  </a:lnTo>
                  <a:lnTo>
                    <a:pt x="339" y="194"/>
                  </a:lnTo>
                  <a:lnTo>
                    <a:pt x="399" y="163"/>
                  </a:lnTo>
                  <a:lnTo>
                    <a:pt x="466" y="132"/>
                  </a:lnTo>
                  <a:lnTo>
                    <a:pt x="538" y="104"/>
                  </a:lnTo>
                  <a:lnTo>
                    <a:pt x="615" y="78"/>
                  </a:lnTo>
                  <a:lnTo>
                    <a:pt x="698" y="54"/>
                  </a:lnTo>
                  <a:lnTo>
                    <a:pt x="787" y="33"/>
                  </a:lnTo>
                  <a:lnTo>
                    <a:pt x="871" y="18"/>
                  </a:lnTo>
                  <a:lnTo>
                    <a:pt x="954" y="8"/>
                  </a:lnTo>
                  <a:lnTo>
                    <a:pt x="1036" y="3"/>
                  </a:lnTo>
                  <a:lnTo>
                    <a:pt x="1119" y="0"/>
                  </a:lnTo>
                  <a:lnTo>
                    <a:pt x="1202" y="4"/>
                  </a:lnTo>
                  <a:lnTo>
                    <a:pt x="1284" y="11"/>
                  </a:lnTo>
                  <a:lnTo>
                    <a:pt x="1364" y="22"/>
                  </a:lnTo>
                  <a:lnTo>
                    <a:pt x="1444" y="36"/>
                  </a:lnTo>
                  <a:lnTo>
                    <a:pt x="1522" y="55"/>
                  </a:lnTo>
                  <a:lnTo>
                    <a:pt x="1598" y="77"/>
                  </a:lnTo>
                  <a:lnTo>
                    <a:pt x="1674" y="102"/>
                  </a:lnTo>
                  <a:lnTo>
                    <a:pt x="1748" y="130"/>
                  </a:lnTo>
                  <a:lnTo>
                    <a:pt x="1818" y="161"/>
                  </a:lnTo>
                  <a:lnTo>
                    <a:pt x="1888" y="194"/>
                  </a:lnTo>
                  <a:lnTo>
                    <a:pt x="1954" y="231"/>
                  </a:lnTo>
                  <a:lnTo>
                    <a:pt x="2020" y="271"/>
                  </a:lnTo>
                  <a:lnTo>
                    <a:pt x="2081" y="312"/>
                  </a:lnTo>
                  <a:lnTo>
                    <a:pt x="2141" y="354"/>
                  </a:lnTo>
                  <a:lnTo>
                    <a:pt x="2196" y="400"/>
                  </a:lnTo>
                  <a:lnTo>
                    <a:pt x="2248" y="448"/>
                  </a:lnTo>
                  <a:lnTo>
                    <a:pt x="2297" y="497"/>
                  </a:lnTo>
                  <a:lnTo>
                    <a:pt x="2343" y="547"/>
                  </a:lnTo>
                  <a:lnTo>
                    <a:pt x="2386" y="599"/>
                  </a:lnTo>
                  <a:lnTo>
                    <a:pt x="2423" y="653"/>
                  </a:lnTo>
                  <a:lnTo>
                    <a:pt x="2456" y="707"/>
                  </a:lnTo>
                  <a:lnTo>
                    <a:pt x="2487" y="763"/>
                  </a:lnTo>
                  <a:lnTo>
                    <a:pt x="2512" y="818"/>
                  </a:lnTo>
                  <a:lnTo>
                    <a:pt x="2532" y="875"/>
                  </a:lnTo>
                  <a:lnTo>
                    <a:pt x="2547" y="932"/>
                  </a:lnTo>
                  <a:lnTo>
                    <a:pt x="2558" y="989"/>
                  </a:lnTo>
                  <a:lnTo>
                    <a:pt x="2563" y="1047"/>
                  </a:lnTo>
                  <a:lnTo>
                    <a:pt x="2563" y="1105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0" name="Freeform 436">
              <a:extLst>
                <a:ext uri="{FF2B5EF4-FFF2-40B4-BE49-F238E27FC236}">
                  <a16:creationId xmlns:a16="http://schemas.microsoft.com/office/drawing/2014/main" id="{13780206-2A97-4A86-AF05-334B0804A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448"/>
              <a:ext cx="196" cy="119"/>
            </a:xfrm>
            <a:custGeom>
              <a:avLst/>
              <a:gdLst>
                <a:gd name="T0" fmla="*/ 2344 w 2350"/>
                <a:gd name="T1" fmla="*/ 1066 h 1424"/>
                <a:gd name="T2" fmla="*/ 2328 w 2350"/>
                <a:gd name="T3" fmla="*/ 1127 h 1424"/>
                <a:gd name="T4" fmla="*/ 2302 w 2350"/>
                <a:gd name="T5" fmla="*/ 1183 h 1424"/>
                <a:gd name="T6" fmla="*/ 2266 w 2350"/>
                <a:gd name="T7" fmla="*/ 1237 h 1424"/>
                <a:gd name="T8" fmla="*/ 2222 w 2350"/>
                <a:gd name="T9" fmla="*/ 1285 h 1424"/>
                <a:gd name="T10" fmla="*/ 2172 w 2350"/>
                <a:gd name="T11" fmla="*/ 1327 h 1424"/>
                <a:gd name="T12" fmla="*/ 2117 w 2350"/>
                <a:gd name="T13" fmla="*/ 1363 h 1424"/>
                <a:gd name="T14" fmla="*/ 2056 w 2350"/>
                <a:gd name="T15" fmla="*/ 1391 h 1424"/>
                <a:gd name="T16" fmla="*/ 1991 w 2350"/>
                <a:gd name="T17" fmla="*/ 1411 h 1424"/>
                <a:gd name="T18" fmla="*/ 1924 w 2350"/>
                <a:gd name="T19" fmla="*/ 1422 h 1424"/>
                <a:gd name="T20" fmla="*/ 1855 w 2350"/>
                <a:gd name="T21" fmla="*/ 1424 h 1424"/>
                <a:gd name="T22" fmla="*/ 1786 w 2350"/>
                <a:gd name="T23" fmla="*/ 1414 h 1424"/>
                <a:gd name="T24" fmla="*/ 1716 w 2350"/>
                <a:gd name="T25" fmla="*/ 1394 h 1424"/>
                <a:gd name="T26" fmla="*/ 1648 w 2350"/>
                <a:gd name="T27" fmla="*/ 1360 h 1424"/>
                <a:gd name="T28" fmla="*/ 1583 w 2350"/>
                <a:gd name="T29" fmla="*/ 1314 h 1424"/>
                <a:gd name="T30" fmla="*/ 1521 w 2350"/>
                <a:gd name="T31" fmla="*/ 1254 h 1424"/>
                <a:gd name="T32" fmla="*/ 1433 w 2350"/>
                <a:gd name="T33" fmla="*/ 1131 h 1424"/>
                <a:gd name="T34" fmla="*/ 1330 w 2350"/>
                <a:gd name="T35" fmla="*/ 979 h 1424"/>
                <a:gd name="T36" fmla="*/ 1262 w 2350"/>
                <a:gd name="T37" fmla="*/ 884 h 1424"/>
                <a:gd name="T38" fmla="*/ 1216 w 2350"/>
                <a:gd name="T39" fmla="*/ 831 h 1424"/>
                <a:gd name="T40" fmla="*/ 1170 w 2350"/>
                <a:gd name="T41" fmla="*/ 784 h 1424"/>
                <a:gd name="T42" fmla="*/ 1120 w 2350"/>
                <a:gd name="T43" fmla="*/ 746 h 1424"/>
                <a:gd name="T44" fmla="*/ 1066 w 2350"/>
                <a:gd name="T45" fmla="*/ 714 h 1424"/>
                <a:gd name="T46" fmla="*/ 1005 w 2350"/>
                <a:gd name="T47" fmla="*/ 689 h 1424"/>
                <a:gd name="T48" fmla="*/ 935 w 2350"/>
                <a:gd name="T49" fmla="*/ 672 h 1424"/>
                <a:gd name="T50" fmla="*/ 856 w 2350"/>
                <a:gd name="T51" fmla="*/ 662 h 1424"/>
                <a:gd name="T52" fmla="*/ 764 w 2350"/>
                <a:gd name="T53" fmla="*/ 657 h 1424"/>
                <a:gd name="T54" fmla="*/ 660 w 2350"/>
                <a:gd name="T55" fmla="*/ 661 h 1424"/>
                <a:gd name="T56" fmla="*/ 540 w 2350"/>
                <a:gd name="T57" fmla="*/ 670 h 1424"/>
                <a:gd name="T58" fmla="*/ 404 w 2350"/>
                <a:gd name="T59" fmla="*/ 688 h 1424"/>
                <a:gd name="T60" fmla="*/ 284 w 2350"/>
                <a:gd name="T61" fmla="*/ 705 h 1424"/>
                <a:gd name="T62" fmla="*/ 203 w 2350"/>
                <a:gd name="T63" fmla="*/ 707 h 1424"/>
                <a:gd name="T64" fmla="*/ 136 w 2350"/>
                <a:gd name="T65" fmla="*/ 698 h 1424"/>
                <a:gd name="T66" fmla="*/ 81 w 2350"/>
                <a:gd name="T67" fmla="*/ 676 h 1424"/>
                <a:gd name="T68" fmla="*/ 40 w 2350"/>
                <a:gd name="T69" fmla="*/ 644 h 1424"/>
                <a:gd name="T70" fmla="*/ 13 w 2350"/>
                <a:gd name="T71" fmla="*/ 605 h 1424"/>
                <a:gd name="T72" fmla="*/ 1 w 2350"/>
                <a:gd name="T73" fmla="*/ 557 h 1424"/>
                <a:gd name="T74" fmla="*/ 3 w 2350"/>
                <a:gd name="T75" fmla="*/ 504 h 1424"/>
                <a:gd name="T76" fmla="*/ 21 w 2350"/>
                <a:gd name="T77" fmla="*/ 447 h 1424"/>
                <a:gd name="T78" fmla="*/ 57 w 2350"/>
                <a:gd name="T79" fmla="*/ 386 h 1424"/>
                <a:gd name="T80" fmla="*/ 110 w 2350"/>
                <a:gd name="T81" fmla="*/ 325 h 1424"/>
                <a:gd name="T82" fmla="*/ 179 w 2350"/>
                <a:gd name="T83" fmla="*/ 263 h 1424"/>
                <a:gd name="T84" fmla="*/ 266 w 2350"/>
                <a:gd name="T85" fmla="*/ 203 h 1424"/>
                <a:gd name="T86" fmla="*/ 373 w 2350"/>
                <a:gd name="T87" fmla="*/ 146 h 1424"/>
                <a:gd name="T88" fmla="*/ 500 w 2350"/>
                <a:gd name="T89" fmla="*/ 93 h 1424"/>
                <a:gd name="T90" fmla="*/ 645 w 2350"/>
                <a:gd name="T91" fmla="*/ 45 h 1424"/>
                <a:gd name="T92" fmla="*/ 803 w 2350"/>
                <a:gd name="T93" fmla="*/ 13 h 1424"/>
                <a:gd name="T94" fmla="*/ 958 w 2350"/>
                <a:gd name="T95" fmla="*/ 0 h 1424"/>
                <a:gd name="T96" fmla="*/ 1110 w 2350"/>
                <a:gd name="T97" fmla="*/ 4 h 1424"/>
                <a:gd name="T98" fmla="*/ 1260 w 2350"/>
                <a:gd name="T99" fmla="*/ 21 h 1424"/>
                <a:gd name="T100" fmla="*/ 1404 w 2350"/>
                <a:gd name="T101" fmla="*/ 53 h 1424"/>
                <a:gd name="T102" fmla="*/ 1544 w 2350"/>
                <a:gd name="T103" fmla="*/ 98 h 1424"/>
                <a:gd name="T104" fmla="*/ 1677 w 2350"/>
                <a:gd name="T105" fmla="*/ 152 h 1424"/>
                <a:gd name="T106" fmla="*/ 1801 w 2350"/>
                <a:gd name="T107" fmla="*/ 217 h 1424"/>
                <a:gd name="T108" fmla="*/ 1915 w 2350"/>
                <a:gd name="T109" fmla="*/ 293 h 1424"/>
                <a:gd name="T110" fmla="*/ 2020 w 2350"/>
                <a:gd name="T111" fmla="*/ 375 h 1424"/>
                <a:gd name="T112" fmla="*/ 2111 w 2350"/>
                <a:gd name="T113" fmla="*/ 465 h 1424"/>
                <a:gd name="T114" fmla="*/ 2191 w 2350"/>
                <a:gd name="T115" fmla="*/ 560 h 1424"/>
                <a:gd name="T116" fmla="*/ 2255 w 2350"/>
                <a:gd name="T117" fmla="*/ 661 h 1424"/>
                <a:gd name="T118" fmla="*/ 2304 w 2350"/>
                <a:gd name="T119" fmla="*/ 765 h 1424"/>
                <a:gd name="T120" fmla="*/ 2336 w 2350"/>
                <a:gd name="T121" fmla="*/ 872 h 1424"/>
                <a:gd name="T122" fmla="*/ 2350 w 2350"/>
                <a:gd name="T123" fmla="*/ 981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0" h="1424">
                  <a:moveTo>
                    <a:pt x="2349" y="1035"/>
                  </a:moveTo>
                  <a:lnTo>
                    <a:pt x="2344" y="1066"/>
                  </a:lnTo>
                  <a:lnTo>
                    <a:pt x="2338" y="1097"/>
                  </a:lnTo>
                  <a:lnTo>
                    <a:pt x="2328" y="1127"/>
                  </a:lnTo>
                  <a:lnTo>
                    <a:pt x="2316" y="1156"/>
                  </a:lnTo>
                  <a:lnTo>
                    <a:pt x="2302" y="1183"/>
                  </a:lnTo>
                  <a:lnTo>
                    <a:pt x="2284" y="1211"/>
                  </a:lnTo>
                  <a:lnTo>
                    <a:pt x="2266" y="1237"/>
                  </a:lnTo>
                  <a:lnTo>
                    <a:pt x="2245" y="1262"/>
                  </a:lnTo>
                  <a:lnTo>
                    <a:pt x="2222" y="1285"/>
                  </a:lnTo>
                  <a:lnTo>
                    <a:pt x="2198" y="1306"/>
                  </a:lnTo>
                  <a:lnTo>
                    <a:pt x="2172" y="1327"/>
                  </a:lnTo>
                  <a:lnTo>
                    <a:pt x="2145" y="1346"/>
                  </a:lnTo>
                  <a:lnTo>
                    <a:pt x="2117" y="1363"/>
                  </a:lnTo>
                  <a:lnTo>
                    <a:pt x="2086" y="1378"/>
                  </a:lnTo>
                  <a:lnTo>
                    <a:pt x="2056" y="1391"/>
                  </a:lnTo>
                  <a:lnTo>
                    <a:pt x="2024" y="1402"/>
                  </a:lnTo>
                  <a:lnTo>
                    <a:pt x="1991" y="1411"/>
                  </a:lnTo>
                  <a:lnTo>
                    <a:pt x="1958" y="1417"/>
                  </a:lnTo>
                  <a:lnTo>
                    <a:pt x="1924" y="1422"/>
                  </a:lnTo>
                  <a:lnTo>
                    <a:pt x="1889" y="1424"/>
                  </a:lnTo>
                  <a:lnTo>
                    <a:pt x="1855" y="1424"/>
                  </a:lnTo>
                  <a:lnTo>
                    <a:pt x="1820" y="1420"/>
                  </a:lnTo>
                  <a:lnTo>
                    <a:pt x="1786" y="1414"/>
                  </a:lnTo>
                  <a:lnTo>
                    <a:pt x="1751" y="1406"/>
                  </a:lnTo>
                  <a:lnTo>
                    <a:pt x="1716" y="1394"/>
                  </a:lnTo>
                  <a:lnTo>
                    <a:pt x="1682" y="1378"/>
                  </a:lnTo>
                  <a:lnTo>
                    <a:pt x="1648" y="1360"/>
                  </a:lnTo>
                  <a:lnTo>
                    <a:pt x="1616" y="1339"/>
                  </a:lnTo>
                  <a:lnTo>
                    <a:pt x="1583" y="1314"/>
                  </a:lnTo>
                  <a:lnTo>
                    <a:pt x="1552" y="1286"/>
                  </a:lnTo>
                  <a:lnTo>
                    <a:pt x="1521" y="1254"/>
                  </a:lnTo>
                  <a:lnTo>
                    <a:pt x="1492" y="1218"/>
                  </a:lnTo>
                  <a:lnTo>
                    <a:pt x="1433" y="1131"/>
                  </a:lnTo>
                  <a:lnTo>
                    <a:pt x="1379" y="1050"/>
                  </a:lnTo>
                  <a:lnTo>
                    <a:pt x="1330" y="979"/>
                  </a:lnTo>
                  <a:lnTo>
                    <a:pt x="1285" y="913"/>
                  </a:lnTo>
                  <a:lnTo>
                    <a:pt x="1262" y="884"/>
                  </a:lnTo>
                  <a:lnTo>
                    <a:pt x="1239" y="856"/>
                  </a:lnTo>
                  <a:lnTo>
                    <a:pt x="1216" y="831"/>
                  </a:lnTo>
                  <a:lnTo>
                    <a:pt x="1193" y="807"/>
                  </a:lnTo>
                  <a:lnTo>
                    <a:pt x="1170" y="784"/>
                  </a:lnTo>
                  <a:lnTo>
                    <a:pt x="1145" y="764"/>
                  </a:lnTo>
                  <a:lnTo>
                    <a:pt x="1120" y="746"/>
                  </a:lnTo>
                  <a:lnTo>
                    <a:pt x="1094" y="728"/>
                  </a:lnTo>
                  <a:lnTo>
                    <a:pt x="1066" y="714"/>
                  </a:lnTo>
                  <a:lnTo>
                    <a:pt x="1036" y="701"/>
                  </a:lnTo>
                  <a:lnTo>
                    <a:pt x="1005" y="689"/>
                  </a:lnTo>
                  <a:lnTo>
                    <a:pt x="971" y="680"/>
                  </a:lnTo>
                  <a:lnTo>
                    <a:pt x="935" y="672"/>
                  </a:lnTo>
                  <a:lnTo>
                    <a:pt x="897" y="666"/>
                  </a:lnTo>
                  <a:lnTo>
                    <a:pt x="856" y="662"/>
                  </a:lnTo>
                  <a:lnTo>
                    <a:pt x="811" y="658"/>
                  </a:lnTo>
                  <a:lnTo>
                    <a:pt x="764" y="657"/>
                  </a:lnTo>
                  <a:lnTo>
                    <a:pt x="714" y="658"/>
                  </a:lnTo>
                  <a:lnTo>
                    <a:pt x="660" y="661"/>
                  </a:lnTo>
                  <a:lnTo>
                    <a:pt x="602" y="665"/>
                  </a:lnTo>
                  <a:lnTo>
                    <a:pt x="540" y="670"/>
                  </a:lnTo>
                  <a:lnTo>
                    <a:pt x="473" y="678"/>
                  </a:lnTo>
                  <a:lnTo>
                    <a:pt x="404" y="688"/>
                  </a:lnTo>
                  <a:lnTo>
                    <a:pt x="329" y="698"/>
                  </a:lnTo>
                  <a:lnTo>
                    <a:pt x="284" y="705"/>
                  </a:lnTo>
                  <a:lnTo>
                    <a:pt x="243" y="707"/>
                  </a:lnTo>
                  <a:lnTo>
                    <a:pt x="203" y="707"/>
                  </a:lnTo>
                  <a:lnTo>
                    <a:pt x="168" y="704"/>
                  </a:lnTo>
                  <a:lnTo>
                    <a:pt x="136" y="698"/>
                  </a:lnTo>
                  <a:lnTo>
                    <a:pt x="107" y="688"/>
                  </a:lnTo>
                  <a:lnTo>
                    <a:pt x="81" y="676"/>
                  </a:lnTo>
                  <a:lnTo>
                    <a:pt x="58" y="662"/>
                  </a:lnTo>
                  <a:lnTo>
                    <a:pt x="40" y="644"/>
                  </a:lnTo>
                  <a:lnTo>
                    <a:pt x="25" y="626"/>
                  </a:lnTo>
                  <a:lnTo>
                    <a:pt x="13" y="605"/>
                  </a:lnTo>
                  <a:lnTo>
                    <a:pt x="5" y="582"/>
                  </a:lnTo>
                  <a:lnTo>
                    <a:pt x="1" y="557"/>
                  </a:lnTo>
                  <a:lnTo>
                    <a:pt x="0" y="531"/>
                  </a:lnTo>
                  <a:lnTo>
                    <a:pt x="3" y="504"/>
                  </a:lnTo>
                  <a:lnTo>
                    <a:pt x="11" y="475"/>
                  </a:lnTo>
                  <a:lnTo>
                    <a:pt x="21" y="447"/>
                  </a:lnTo>
                  <a:lnTo>
                    <a:pt x="38" y="417"/>
                  </a:lnTo>
                  <a:lnTo>
                    <a:pt x="57" y="386"/>
                  </a:lnTo>
                  <a:lnTo>
                    <a:pt x="81" y="356"/>
                  </a:lnTo>
                  <a:lnTo>
                    <a:pt x="110" y="325"/>
                  </a:lnTo>
                  <a:lnTo>
                    <a:pt x="142" y="294"/>
                  </a:lnTo>
                  <a:lnTo>
                    <a:pt x="179" y="263"/>
                  </a:lnTo>
                  <a:lnTo>
                    <a:pt x="221" y="233"/>
                  </a:lnTo>
                  <a:lnTo>
                    <a:pt x="266" y="203"/>
                  </a:lnTo>
                  <a:lnTo>
                    <a:pt x="318" y="174"/>
                  </a:lnTo>
                  <a:lnTo>
                    <a:pt x="373" y="146"/>
                  </a:lnTo>
                  <a:lnTo>
                    <a:pt x="434" y="118"/>
                  </a:lnTo>
                  <a:lnTo>
                    <a:pt x="500" y="93"/>
                  </a:lnTo>
                  <a:lnTo>
                    <a:pt x="570" y="68"/>
                  </a:lnTo>
                  <a:lnTo>
                    <a:pt x="645" y="45"/>
                  </a:lnTo>
                  <a:lnTo>
                    <a:pt x="726" y="25"/>
                  </a:lnTo>
                  <a:lnTo>
                    <a:pt x="803" y="13"/>
                  </a:lnTo>
                  <a:lnTo>
                    <a:pt x="881" y="4"/>
                  </a:lnTo>
                  <a:lnTo>
                    <a:pt x="958" y="0"/>
                  </a:lnTo>
                  <a:lnTo>
                    <a:pt x="1034" y="0"/>
                  </a:lnTo>
                  <a:lnTo>
                    <a:pt x="1110" y="4"/>
                  </a:lnTo>
                  <a:lnTo>
                    <a:pt x="1186" y="10"/>
                  </a:lnTo>
                  <a:lnTo>
                    <a:pt x="1260" y="21"/>
                  </a:lnTo>
                  <a:lnTo>
                    <a:pt x="1333" y="36"/>
                  </a:lnTo>
                  <a:lnTo>
                    <a:pt x="1404" y="53"/>
                  </a:lnTo>
                  <a:lnTo>
                    <a:pt x="1475" y="74"/>
                  </a:lnTo>
                  <a:lnTo>
                    <a:pt x="1544" y="98"/>
                  </a:lnTo>
                  <a:lnTo>
                    <a:pt x="1611" y="124"/>
                  </a:lnTo>
                  <a:lnTo>
                    <a:pt x="1677" y="152"/>
                  </a:lnTo>
                  <a:lnTo>
                    <a:pt x="1740" y="184"/>
                  </a:lnTo>
                  <a:lnTo>
                    <a:pt x="1801" y="217"/>
                  </a:lnTo>
                  <a:lnTo>
                    <a:pt x="1860" y="254"/>
                  </a:lnTo>
                  <a:lnTo>
                    <a:pt x="1915" y="293"/>
                  </a:lnTo>
                  <a:lnTo>
                    <a:pt x="1969" y="333"/>
                  </a:lnTo>
                  <a:lnTo>
                    <a:pt x="2020" y="375"/>
                  </a:lnTo>
                  <a:lnTo>
                    <a:pt x="2067" y="419"/>
                  </a:lnTo>
                  <a:lnTo>
                    <a:pt x="2111" y="465"/>
                  </a:lnTo>
                  <a:lnTo>
                    <a:pt x="2153" y="511"/>
                  </a:lnTo>
                  <a:lnTo>
                    <a:pt x="2191" y="560"/>
                  </a:lnTo>
                  <a:lnTo>
                    <a:pt x="2225" y="611"/>
                  </a:lnTo>
                  <a:lnTo>
                    <a:pt x="2255" y="661"/>
                  </a:lnTo>
                  <a:lnTo>
                    <a:pt x="2281" y="713"/>
                  </a:lnTo>
                  <a:lnTo>
                    <a:pt x="2304" y="765"/>
                  </a:lnTo>
                  <a:lnTo>
                    <a:pt x="2323" y="819"/>
                  </a:lnTo>
                  <a:lnTo>
                    <a:pt x="2336" y="872"/>
                  </a:lnTo>
                  <a:lnTo>
                    <a:pt x="2345" y="926"/>
                  </a:lnTo>
                  <a:lnTo>
                    <a:pt x="2350" y="981"/>
                  </a:lnTo>
                  <a:lnTo>
                    <a:pt x="2349" y="1035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1" name="Freeform 437">
              <a:extLst>
                <a:ext uri="{FF2B5EF4-FFF2-40B4-BE49-F238E27FC236}">
                  <a16:creationId xmlns:a16="http://schemas.microsoft.com/office/drawing/2014/main" id="{FAD754F1-44AB-4C8E-99F0-B952FD81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453"/>
              <a:ext cx="178" cy="103"/>
            </a:xfrm>
            <a:custGeom>
              <a:avLst/>
              <a:gdLst>
                <a:gd name="T0" fmla="*/ 732 w 2133"/>
                <a:gd name="T1" fmla="*/ 15 h 1228"/>
                <a:gd name="T2" fmla="*/ 869 w 2133"/>
                <a:gd name="T3" fmla="*/ 2 h 1228"/>
                <a:gd name="T4" fmla="*/ 1006 w 2133"/>
                <a:gd name="T5" fmla="*/ 4 h 1228"/>
                <a:gd name="T6" fmla="*/ 1140 w 2133"/>
                <a:gd name="T7" fmla="*/ 20 h 1228"/>
                <a:gd name="T8" fmla="*/ 1272 w 2133"/>
                <a:gd name="T9" fmla="*/ 48 h 1228"/>
                <a:gd name="T10" fmla="*/ 1397 w 2133"/>
                <a:gd name="T11" fmla="*/ 89 h 1228"/>
                <a:gd name="T12" fmla="*/ 1518 w 2133"/>
                <a:gd name="T13" fmla="*/ 140 h 1228"/>
                <a:gd name="T14" fmla="*/ 1631 w 2133"/>
                <a:gd name="T15" fmla="*/ 200 h 1228"/>
                <a:gd name="T16" fmla="*/ 1736 w 2133"/>
                <a:gd name="T17" fmla="*/ 268 h 1228"/>
                <a:gd name="T18" fmla="*/ 1831 w 2133"/>
                <a:gd name="T19" fmla="*/ 345 h 1228"/>
                <a:gd name="T20" fmla="*/ 1915 w 2133"/>
                <a:gd name="T21" fmla="*/ 427 h 1228"/>
                <a:gd name="T22" fmla="*/ 1987 w 2133"/>
                <a:gd name="T23" fmla="*/ 516 h 1228"/>
                <a:gd name="T24" fmla="*/ 2046 w 2133"/>
                <a:gd name="T25" fmla="*/ 607 h 1228"/>
                <a:gd name="T26" fmla="*/ 2092 w 2133"/>
                <a:gd name="T27" fmla="*/ 702 h 1228"/>
                <a:gd name="T28" fmla="*/ 2120 w 2133"/>
                <a:gd name="T29" fmla="*/ 799 h 1228"/>
                <a:gd name="T30" fmla="*/ 2133 w 2133"/>
                <a:gd name="T31" fmla="*/ 897 h 1228"/>
                <a:gd name="T32" fmla="*/ 2128 w 2133"/>
                <a:gd name="T33" fmla="*/ 968 h 1228"/>
                <a:gd name="T34" fmla="*/ 2113 w 2133"/>
                <a:gd name="T35" fmla="*/ 1013 h 1228"/>
                <a:gd name="T36" fmla="*/ 2089 w 2133"/>
                <a:gd name="T37" fmla="*/ 1056 h 1228"/>
                <a:gd name="T38" fmla="*/ 2058 w 2133"/>
                <a:gd name="T39" fmla="*/ 1095 h 1228"/>
                <a:gd name="T40" fmla="*/ 2020 w 2133"/>
                <a:gd name="T41" fmla="*/ 1132 h 1228"/>
                <a:gd name="T42" fmla="*/ 1976 w 2133"/>
                <a:gd name="T43" fmla="*/ 1164 h 1228"/>
                <a:gd name="T44" fmla="*/ 1927 w 2133"/>
                <a:gd name="T45" fmla="*/ 1190 h 1228"/>
                <a:gd name="T46" fmla="*/ 1876 w 2133"/>
                <a:gd name="T47" fmla="*/ 1209 h 1228"/>
                <a:gd name="T48" fmla="*/ 1822 w 2133"/>
                <a:gd name="T49" fmla="*/ 1222 h 1228"/>
                <a:gd name="T50" fmla="*/ 1765 w 2133"/>
                <a:gd name="T51" fmla="*/ 1228 h 1228"/>
                <a:gd name="T52" fmla="*/ 1709 w 2133"/>
                <a:gd name="T53" fmla="*/ 1223 h 1228"/>
                <a:gd name="T54" fmla="*/ 1652 w 2133"/>
                <a:gd name="T55" fmla="*/ 1210 h 1228"/>
                <a:gd name="T56" fmla="*/ 1596 w 2133"/>
                <a:gd name="T57" fmla="*/ 1185 h 1228"/>
                <a:gd name="T58" fmla="*/ 1544 w 2133"/>
                <a:gd name="T59" fmla="*/ 1150 h 1228"/>
                <a:gd name="T60" fmla="*/ 1494 w 2133"/>
                <a:gd name="T61" fmla="*/ 1103 h 1228"/>
                <a:gd name="T62" fmla="*/ 1448 w 2133"/>
                <a:gd name="T63" fmla="*/ 1042 h 1228"/>
                <a:gd name="T64" fmla="*/ 1380 w 2133"/>
                <a:gd name="T65" fmla="*/ 913 h 1228"/>
                <a:gd name="T66" fmla="*/ 1314 w 2133"/>
                <a:gd name="T67" fmla="*/ 789 h 1228"/>
                <a:gd name="T68" fmla="*/ 1275 w 2133"/>
                <a:gd name="T69" fmla="*/ 717 h 1228"/>
                <a:gd name="T70" fmla="*/ 1236 w 2133"/>
                <a:gd name="T71" fmla="*/ 654 h 1228"/>
                <a:gd name="T72" fmla="*/ 1196 w 2133"/>
                <a:gd name="T73" fmla="*/ 598 h 1228"/>
                <a:gd name="T74" fmla="*/ 1153 w 2133"/>
                <a:gd name="T75" fmla="*/ 552 h 1228"/>
                <a:gd name="T76" fmla="*/ 1105 w 2133"/>
                <a:gd name="T77" fmla="*/ 513 h 1228"/>
                <a:gd name="T78" fmla="*/ 1052 w 2133"/>
                <a:gd name="T79" fmla="*/ 483 h 1228"/>
                <a:gd name="T80" fmla="*/ 992 w 2133"/>
                <a:gd name="T81" fmla="*/ 461 h 1228"/>
                <a:gd name="T82" fmla="*/ 921 w 2133"/>
                <a:gd name="T83" fmla="*/ 448 h 1228"/>
                <a:gd name="T84" fmla="*/ 841 w 2133"/>
                <a:gd name="T85" fmla="*/ 443 h 1228"/>
                <a:gd name="T86" fmla="*/ 747 w 2133"/>
                <a:gd name="T87" fmla="*/ 445 h 1228"/>
                <a:gd name="T88" fmla="*/ 638 w 2133"/>
                <a:gd name="T89" fmla="*/ 456 h 1228"/>
                <a:gd name="T90" fmla="*/ 515 w 2133"/>
                <a:gd name="T91" fmla="*/ 474 h 1228"/>
                <a:gd name="T92" fmla="*/ 373 w 2133"/>
                <a:gd name="T93" fmla="*/ 500 h 1228"/>
                <a:gd name="T94" fmla="*/ 256 w 2133"/>
                <a:gd name="T95" fmla="*/ 523 h 1228"/>
                <a:gd name="T96" fmla="*/ 185 w 2133"/>
                <a:gd name="T97" fmla="*/ 530 h 1228"/>
                <a:gd name="T98" fmla="*/ 125 w 2133"/>
                <a:gd name="T99" fmla="*/ 526 h 1228"/>
                <a:gd name="T100" fmla="*/ 76 w 2133"/>
                <a:gd name="T101" fmla="*/ 513 h 1228"/>
                <a:gd name="T102" fmla="*/ 38 w 2133"/>
                <a:gd name="T103" fmla="*/ 494 h 1228"/>
                <a:gd name="T104" fmla="*/ 13 w 2133"/>
                <a:gd name="T105" fmla="*/ 467 h 1228"/>
                <a:gd name="T106" fmla="*/ 1 w 2133"/>
                <a:gd name="T107" fmla="*/ 433 h 1228"/>
                <a:gd name="T108" fmla="*/ 2 w 2133"/>
                <a:gd name="T109" fmla="*/ 396 h 1228"/>
                <a:gd name="T110" fmla="*/ 17 w 2133"/>
                <a:gd name="T111" fmla="*/ 353 h 1228"/>
                <a:gd name="T112" fmla="*/ 49 w 2133"/>
                <a:gd name="T113" fmla="*/ 310 h 1228"/>
                <a:gd name="T114" fmla="*/ 96 w 2133"/>
                <a:gd name="T115" fmla="*/ 263 h 1228"/>
                <a:gd name="T116" fmla="*/ 158 w 2133"/>
                <a:gd name="T117" fmla="*/ 217 h 1228"/>
                <a:gd name="T118" fmla="*/ 238 w 2133"/>
                <a:gd name="T119" fmla="*/ 170 h 1228"/>
                <a:gd name="T120" fmla="*/ 336 w 2133"/>
                <a:gd name="T121" fmla="*/ 126 h 1228"/>
                <a:gd name="T122" fmla="*/ 452 w 2133"/>
                <a:gd name="T123" fmla="*/ 83 h 1228"/>
                <a:gd name="T124" fmla="*/ 588 w 2133"/>
                <a:gd name="T125" fmla="*/ 44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3" h="1228">
                  <a:moveTo>
                    <a:pt x="663" y="27"/>
                  </a:moveTo>
                  <a:lnTo>
                    <a:pt x="732" y="15"/>
                  </a:lnTo>
                  <a:lnTo>
                    <a:pt x="800" y="6"/>
                  </a:lnTo>
                  <a:lnTo>
                    <a:pt x="869" y="2"/>
                  </a:lnTo>
                  <a:lnTo>
                    <a:pt x="938" y="0"/>
                  </a:lnTo>
                  <a:lnTo>
                    <a:pt x="1006" y="4"/>
                  </a:lnTo>
                  <a:lnTo>
                    <a:pt x="1074" y="10"/>
                  </a:lnTo>
                  <a:lnTo>
                    <a:pt x="1140" y="20"/>
                  </a:lnTo>
                  <a:lnTo>
                    <a:pt x="1207" y="32"/>
                  </a:lnTo>
                  <a:lnTo>
                    <a:pt x="1272" y="48"/>
                  </a:lnTo>
                  <a:lnTo>
                    <a:pt x="1335" y="67"/>
                  </a:lnTo>
                  <a:lnTo>
                    <a:pt x="1397" y="89"/>
                  </a:lnTo>
                  <a:lnTo>
                    <a:pt x="1458" y="113"/>
                  </a:lnTo>
                  <a:lnTo>
                    <a:pt x="1518" y="140"/>
                  </a:lnTo>
                  <a:lnTo>
                    <a:pt x="1576" y="168"/>
                  </a:lnTo>
                  <a:lnTo>
                    <a:pt x="1631" y="200"/>
                  </a:lnTo>
                  <a:lnTo>
                    <a:pt x="1685" y="234"/>
                  </a:lnTo>
                  <a:lnTo>
                    <a:pt x="1736" y="268"/>
                  </a:lnTo>
                  <a:lnTo>
                    <a:pt x="1785" y="306"/>
                  </a:lnTo>
                  <a:lnTo>
                    <a:pt x="1831" y="345"/>
                  </a:lnTo>
                  <a:lnTo>
                    <a:pt x="1874" y="385"/>
                  </a:lnTo>
                  <a:lnTo>
                    <a:pt x="1915" y="427"/>
                  </a:lnTo>
                  <a:lnTo>
                    <a:pt x="1952" y="471"/>
                  </a:lnTo>
                  <a:lnTo>
                    <a:pt x="1987" y="516"/>
                  </a:lnTo>
                  <a:lnTo>
                    <a:pt x="2019" y="560"/>
                  </a:lnTo>
                  <a:lnTo>
                    <a:pt x="2046" y="607"/>
                  </a:lnTo>
                  <a:lnTo>
                    <a:pt x="2071" y="654"/>
                  </a:lnTo>
                  <a:lnTo>
                    <a:pt x="2092" y="702"/>
                  </a:lnTo>
                  <a:lnTo>
                    <a:pt x="2108" y="750"/>
                  </a:lnTo>
                  <a:lnTo>
                    <a:pt x="2120" y="799"/>
                  </a:lnTo>
                  <a:lnTo>
                    <a:pt x="2129" y="848"/>
                  </a:lnTo>
                  <a:lnTo>
                    <a:pt x="2133" y="897"/>
                  </a:lnTo>
                  <a:lnTo>
                    <a:pt x="2132" y="945"/>
                  </a:lnTo>
                  <a:lnTo>
                    <a:pt x="2128" y="968"/>
                  </a:lnTo>
                  <a:lnTo>
                    <a:pt x="2121" y="990"/>
                  </a:lnTo>
                  <a:lnTo>
                    <a:pt x="2113" y="1013"/>
                  </a:lnTo>
                  <a:lnTo>
                    <a:pt x="2102" y="1034"/>
                  </a:lnTo>
                  <a:lnTo>
                    <a:pt x="2089" y="1056"/>
                  </a:lnTo>
                  <a:lnTo>
                    <a:pt x="2074" y="1076"/>
                  </a:lnTo>
                  <a:lnTo>
                    <a:pt x="2058" y="1095"/>
                  </a:lnTo>
                  <a:lnTo>
                    <a:pt x="2040" y="1115"/>
                  </a:lnTo>
                  <a:lnTo>
                    <a:pt x="2020" y="1132"/>
                  </a:lnTo>
                  <a:lnTo>
                    <a:pt x="1998" y="1148"/>
                  </a:lnTo>
                  <a:lnTo>
                    <a:pt x="1976" y="1164"/>
                  </a:lnTo>
                  <a:lnTo>
                    <a:pt x="1952" y="1178"/>
                  </a:lnTo>
                  <a:lnTo>
                    <a:pt x="1927" y="1190"/>
                  </a:lnTo>
                  <a:lnTo>
                    <a:pt x="1902" y="1201"/>
                  </a:lnTo>
                  <a:lnTo>
                    <a:pt x="1876" y="1209"/>
                  </a:lnTo>
                  <a:lnTo>
                    <a:pt x="1849" y="1217"/>
                  </a:lnTo>
                  <a:lnTo>
                    <a:pt x="1822" y="1222"/>
                  </a:lnTo>
                  <a:lnTo>
                    <a:pt x="1793" y="1226"/>
                  </a:lnTo>
                  <a:lnTo>
                    <a:pt x="1765" y="1228"/>
                  </a:lnTo>
                  <a:lnTo>
                    <a:pt x="1737" y="1227"/>
                  </a:lnTo>
                  <a:lnTo>
                    <a:pt x="1709" y="1223"/>
                  </a:lnTo>
                  <a:lnTo>
                    <a:pt x="1680" y="1218"/>
                  </a:lnTo>
                  <a:lnTo>
                    <a:pt x="1652" y="1210"/>
                  </a:lnTo>
                  <a:lnTo>
                    <a:pt x="1625" y="1199"/>
                  </a:lnTo>
                  <a:lnTo>
                    <a:pt x="1596" y="1185"/>
                  </a:lnTo>
                  <a:lnTo>
                    <a:pt x="1570" y="1170"/>
                  </a:lnTo>
                  <a:lnTo>
                    <a:pt x="1544" y="1150"/>
                  </a:lnTo>
                  <a:lnTo>
                    <a:pt x="1519" y="1128"/>
                  </a:lnTo>
                  <a:lnTo>
                    <a:pt x="1494" y="1103"/>
                  </a:lnTo>
                  <a:lnTo>
                    <a:pt x="1471" y="1074"/>
                  </a:lnTo>
                  <a:lnTo>
                    <a:pt x="1448" y="1042"/>
                  </a:lnTo>
                  <a:lnTo>
                    <a:pt x="1428" y="1007"/>
                  </a:lnTo>
                  <a:lnTo>
                    <a:pt x="1380" y="913"/>
                  </a:lnTo>
                  <a:lnTo>
                    <a:pt x="1335" y="828"/>
                  </a:lnTo>
                  <a:lnTo>
                    <a:pt x="1314" y="789"/>
                  </a:lnTo>
                  <a:lnTo>
                    <a:pt x="1295" y="752"/>
                  </a:lnTo>
                  <a:lnTo>
                    <a:pt x="1275" y="717"/>
                  </a:lnTo>
                  <a:lnTo>
                    <a:pt x="1256" y="684"/>
                  </a:lnTo>
                  <a:lnTo>
                    <a:pt x="1236" y="654"/>
                  </a:lnTo>
                  <a:lnTo>
                    <a:pt x="1216" y="626"/>
                  </a:lnTo>
                  <a:lnTo>
                    <a:pt x="1196" y="598"/>
                  </a:lnTo>
                  <a:lnTo>
                    <a:pt x="1175" y="574"/>
                  </a:lnTo>
                  <a:lnTo>
                    <a:pt x="1153" y="552"/>
                  </a:lnTo>
                  <a:lnTo>
                    <a:pt x="1129" y="532"/>
                  </a:lnTo>
                  <a:lnTo>
                    <a:pt x="1105" y="513"/>
                  </a:lnTo>
                  <a:lnTo>
                    <a:pt x="1080" y="497"/>
                  </a:lnTo>
                  <a:lnTo>
                    <a:pt x="1052" y="483"/>
                  </a:lnTo>
                  <a:lnTo>
                    <a:pt x="1022" y="471"/>
                  </a:lnTo>
                  <a:lnTo>
                    <a:pt x="992" y="461"/>
                  </a:lnTo>
                  <a:lnTo>
                    <a:pt x="958" y="454"/>
                  </a:lnTo>
                  <a:lnTo>
                    <a:pt x="921" y="448"/>
                  </a:lnTo>
                  <a:lnTo>
                    <a:pt x="882" y="444"/>
                  </a:lnTo>
                  <a:lnTo>
                    <a:pt x="841" y="443"/>
                  </a:lnTo>
                  <a:lnTo>
                    <a:pt x="795" y="443"/>
                  </a:lnTo>
                  <a:lnTo>
                    <a:pt x="747" y="445"/>
                  </a:lnTo>
                  <a:lnTo>
                    <a:pt x="695" y="449"/>
                  </a:lnTo>
                  <a:lnTo>
                    <a:pt x="638" y="456"/>
                  </a:lnTo>
                  <a:lnTo>
                    <a:pt x="578" y="463"/>
                  </a:lnTo>
                  <a:lnTo>
                    <a:pt x="515" y="474"/>
                  </a:lnTo>
                  <a:lnTo>
                    <a:pt x="446" y="486"/>
                  </a:lnTo>
                  <a:lnTo>
                    <a:pt x="373" y="500"/>
                  </a:lnTo>
                  <a:lnTo>
                    <a:pt x="295" y="517"/>
                  </a:lnTo>
                  <a:lnTo>
                    <a:pt x="256" y="523"/>
                  </a:lnTo>
                  <a:lnTo>
                    <a:pt x="220" y="529"/>
                  </a:lnTo>
                  <a:lnTo>
                    <a:pt x="185" y="530"/>
                  </a:lnTo>
                  <a:lnTo>
                    <a:pt x="153" y="530"/>
                  </a:lnTo>
                  <a:lnTo>
                    <a:pt x="125" y="526"/>
                  </a:lnTo>
                  <a:lnTo>
                    <a:pt x="99" y="521"/>
                  </a:lnTo>
                  <a:lnTo>
                    <a:pt x="76" y="513"/>
                  </a:lnTo>
                  <a:lnTo>
                    <a:pt x="55" y="505"/>
                  </a:lnTo>
                  <a:lnTo>
                    <a:pt x="38" y="494"/>
                  </a:lnTo>
                  <a:lnTo>
                    <a:pt x="24" y="481"/>
                  </a:lnTo>
                  <a:lnTo>
                    <a:pt x="13" y="467"/>
                  </a:lnTo>
                  <a:lnTo>
                    <a:pt x="5" y="450"/>
                  </a:lnTo>
                  <a:lnTo>
                    <a:pt x="1" y="433"/>
                  </a:lnTo>
                  <a:lnTo>
                    <a:pt x="0" y="414"/>
                  </a:lnTo>
                  <a:lnTo>
                    <a:pt x="2" y="396"/>
                  </a:lnTo>
                  <a:lnTo>
                    <a:pt x="9" y="375"/>
                  </a:lnTo>
                  <a:lnTo>
                    <a:pt x="17" y="353"/>
                  </a:lnTo>
                  <a:lnTo>
                    <a:pt x="31" y="332"/>
                  </a:lnTo>
                  <a:lnTo>
                    <a:pt x="49" y="310"/>
                  </a:lnTo>
                  <a:lnTo>
                    <a:pt x="70" y="287"/>
                  </a:lnTo>
                  <a:lnTo>
                    <a:pt x="96" y="263"/>
                  </a:lnTo>
                  <a:lnTo>
                    <a:pt x="125" y="240"/>
                  </a:lnTo>
                  <a:lnTo>
                    <a:pt x="158" y="217"/>
                  </a:lnTo>
                  <a:lnTo>
                    <a:pt x="196" y="193"/>
                  </a:lnTo>
                  <a:lnTo>
                    <a:pt x="238" y="170"/>
                  </a:lnTo>
                  <a:lnTo>
                    <a:pt x="285" y="147"/>
                  </a:lnTo>
                  <a:lnTo>
                    <a:pt x="336" y="126"/>
                  </a:lnTo>
                  <a:lnTo>
                    <a:pt x="392" y="104"/>
                  </a:lnTo>
                  <a:lnTo>
                    <a:pt x="452" y="83"/>
                  </a:lnTo>
                  <a:lnTo>
                    <a:pt x="517" y="64"/>
                  </a:lnTo>
                  <a:lnTo>
                    <a:pt x="588" y="44"/>
                  </a:lnTo>
                  <a:lnTo>
                    <a:pt x="663" y="27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2" name="Freeform 438">
              <a:extLst>
                <a:ext uri="{FF2B5EF4-FFF2-40B4-BE49-F238E27FC236}">
                  <a16:creationId xmlns:a16="http://schemas.microsoft.com/office/drawing/2014/main" id="{23C77FE3-8C8B-4F03-A3CA-2FD8713D6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507"/>
              <a:ext cx="123" cy="57"/>
            </a:xfrm>
            <a:custGeom>
              <a:avLst/>
              <a:gdLst>
                <a:gd name="T0" fmla="*/ 1440 w 1474"/>
                <a:gd name="T1" fmla="*/ 511 h 684"/>
                <a:gd name="T2" fmla="*/ 1390 w 1474"/>
                <a:gd name="T3" fmla="*/ 558 h 684"/>
                <a:gd name="T4" fmla="*/ 1323 w 1474"/>
                <a:gd name="T5" fmla="*/ 600 h 684"/>
                <a:gd name="T6" fmla="*/ 1244 w 1474"/>
                <a:gd name="T7" fmla="*/ 635 h 684"/>
                <a:gd name="T8" fmla="*/ 1155 w 1474"/>
                <a:gd name="T9" fmla="*/ 661 h 684"/>
                <a:gd name="T10" fmla="*/ 1059 w 1474"/>
                <a:gd name="T11" fmla="*/ 678 h 684"/>
                <a:gd name="T12" fmla="*/ 960 w 1474"/>
                <a:gd name="T13" fmla="*/ 684 h 684"/>
                <a:gd name="T14" fmla="*/ 862 w 1474"/>
                <a:gd name="T15" fmla="*/ 677 h 684"/>
                <a:gd name="T16" fmla="*/ 767 w 1474"/>
                <a:gd name="T17" fmla="*/ 656 h 684"/>
                <a:gd name="T18" fmla="*/ 681 w 1474"/>
                <a:gd name="T19" fmla="*/ 621 h 684"/>
                <a:gd name="T20" fmla="*/ 605 w 1474"/>
                <a:gd name="T21" fmla="*/ 570 h 684"/>
                <a:gd name="T22" fmla="*/ 519 w 1474"/>
                <a:gd name="T23" fmla="*/ 493 h 684"/>
                <a:gd name="T24" fmla="*/ 447 w 1474"/>
                <a:gd name="T25" fmla="*/ 419 h 684"/>
                <a:gd name="T26" fmla="*/ 370 w 1474"/>
                <a:gd name="T27" fmla="*/ 326 h 684"/>
                <a:gd name="T28" fmla="*/ 283 w 1474"/>
                <a:gd name="T29" fmla="*/ 202 h 684"/>
                <a:gd name="T30" fmla="*/ 221 w 1474"/>
                <a:gd name="T31" fmla="*/ 118 h 684"/>
                <a:gd name="T32" fmla="*/ 183 w 1474"/>
                <a:gd name="T33" fmla="*/ 79 h 684"/>
                <a:gd name="T34" fmla="*/ 141 w 1474"/>
                <a:gd name="T35" fmla="*/ 48 h 684"/>
                <a:gd name="T36" fmla="*/ 92 w 1474"/>
                <a:gd name="T37" fmla="*/ 27 h 684"/>
                <a:gd name="T38" fmla="*/ 35 w 1474"/>
                <a:gd name="T39" fmla="*/ 16 h 684"/>
                <a:gd name="T40" fmla="*/ 5 w 1474"/>
                <a:gd name="T41" fmla="*/ 7 h 684"/>
                <a:gd name="T42" fmla="*/ 3 w 1474"/>
                <a:gd name="T43" fmla="*/ 2 h 684"/>
                <a:gd name="T44" fmla="*/ 29 w 1474"/>
                <a:gd name="T45" fmla="*/ 0 h 684"/>
                <a:gd name="T46" fmla="*/ 73 w 1474"/>
                <a:gd name="T47" fmla="*/ 2 h 684"/>
                <a:gd name="T48" fmla="*/ 134 w 1474"/>
                <a:gd name="T49" fmla="*/ 11 h 684"/>
                <a:gd name="T50" fmla="*/ 205 w 1474"/>
                <a:gd name="T51" fmla="*/ 28 h 684"/>
                <a:gd name="T52" fmla="*/ 282 w 1474"/>
                <a:gd name="T53" fmla="*/ 55 h 684"/>
                <a:gd name="T54" fmla="*/ 358 w 1474"/>
                <a:gd name="T55" fmla="*/ 93 h 684"/>
                <a:gd name="T56" fmla="*/ 431 w 1474"/>
                <a:gd name="T57" fmla="*/ 143 h 684"/>
                <a:gd name="T58" fmla="*/ 495 w 1474"/>
                <a:gd name="T59" fmla="*/ 208 h 684"/>
                <a:gd name="T60" fmla="*/ 548 w 1474"/>
                <a:gd name="T61" fmla="*/ 283 h 684"/>
                <a:gd name="T62" fmla="*/ 604 w 1474"/>
                <a:gd name="T63" fmla="*/ 349 h 684"/>
                <a:gd name="T64" fmla="*/ 660 w 1474"/>
                <a:gd name="T65" fmla="*/ 406 h 684"/>
                <a:gd name="T66" fmla="*/ 719 w 1474"/>
                <a:gd name="T67" fmla="*/ 454 h 684"/>
                <a:gd name="T68" fmla="*/ 779 w 1474"/>
                <a:gd name="T69" fmla="*/ 492 h 684"/>
                <a:gd name="T70" fmla="*/ 839 w 1474"/>
                <a:gd name="T71" fmla="*/ 521 h 684"/>
                <a:gd name="T72" fmla="*/ 900 w 1474"/>
                <a:gd name="T73" fmla="*/ 542 h 684"/>
                <a:gd name="T74" fmla="*/ 959 w 1474"/>
                <a:gd name="T75" fmla="*/ 554 h 684"/>
                <a:gd name="T76" fmla="*/ 1016 w 1474"/>
                <a:gd name="T77" fmla="*/ 557 h 684"/>
                <a:gd name="T78" fmla="*/ 1072 w 1474"/>
                <a:gd name="T79" fmla="*/ 553 h 684"/>
                <a:gd name="T80" fmla="*/ 1125 w 1474"/>
                <a:gd name="T81" fmla="*/ 539 h 684"/>
                <a:gd name="T82" fmla="*/ 1185 w 1474"/>
                <a:gd name="T83" fmla="*/ 527 h 684"/>
                <a:gd name="T84" fmla="*/ 1242 w 1474"/>
                <a:gd name="T85" fmla="*/ 506 h 684"/>
                <a:gd name="T86" fmla="*/ 1342 w 1474"/>
                <a:gd name="T87" fmla="*/ 458 h 684"/>
                <a:gd name="T88" fmla="*/ 1439 w 1474"/>
                <a:gd name="T89" fmla="*/ 408 h 684"/>
                <a:gd name="T90" fmla="*/ 1461 w 1474"/>
                <a:gd name="T91" fmla="*/ 405 h 684"/>
                <a:gd name="T92" fmla="*/ 1473 w 1474"/>
                <a:gd name="T93" fmla="*/ 412 h 684"/>
                <a:gd name="T94" fmla="*/ 1473 w 1474"/>
                <a:gd name="T95" fmla="*/ 436 h 684"/>
                <a:gd name="T96" fmla="*/ 1462 w 1474"/>
                <a:gd name="T97" fmla="*/ 47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4" h="684">
                  <a:moveTo>
                    <a:pt x="1462" y="478"/>
                  </a:moveTo>
                  <a:lnTo>
                    <a:pt x="1452" y="495"/>
                  </a:lnTo>
                  <a:lnTo>
                    <a:pt x="1440" y="511"/>
                  </a:lnTo>
                  <a:lnTo>
                    <a:pt x="1426" y="528"/>
                  </a:lnTo>
                  <a:lnTo>
                    <a:pt x="1409" y="543"/>
                  </a:lnTo>
                  <a:lnTo>
                    <a:pt x="1390" y="558"/>
                  </a:lnTo>
                  <a:lnTo>
                    <a:pt x="1370" y="572"/>
                  </a:lnTo>
                  <a:lnTo>
                    <a:pt x="1347" y="587"/>
                  </a:lnTo>
                  <a:lnTo>
                    <a:pt x="1323" y="600"/>
                  </a:lnTo>
                  <a:lnTo>
                    <a:pt x="1298" y="613"/>
                  </a:lnTo>
                  <a:lnTo>
                    <a:pt x="1272" y="624"/>
                  </a:lnTo>
                  <a:lnTo>
                    <a:pt x="1244" y="635"/>
                  </a:lnTo>
                  <a:lnTo>
                    <a:pt x="1216" y="644"/>
                  </a:lnTo>
                  <a:lnTo>
                    <a:pt x="1185" y="653"/>
                  </a:lnTo>
                  <a:lnTo>
                    <a:pt x="1155" y="661"/>
                  </a:lnTo>
                  <a:lnTo>
                    <a:pt x="1123" y="667"/>
                  </a:lnTo>
                  <a:lnTo>
                    <a:pt x="1090" y="673"/>
                  </a:lnTo>
                  <a:lnTo>
                    <a:pt x="1059" y="678"/>
                  </a:lnTo>
                  <a:lnTo>
                    <a:pt x="1026" y="680"/>
                  </a:lnTo>
                  <a:lnTo>
                    <a:pt x="992" y="682"/>
                  </a:lnTo>
                  <a:lnTo>
                    <a:pt x="960" y="684"/>
                  </a:lnTo>
                  <a:lnTo>
                    <a:pt x="927" y="682"/>
                  </a:lnTo>
                  <a:lnTo>
                    <a:pt x="893" y="680"/>
                  </a:lnTo>
                  <a:lnTo>
                    <a:pt x="862" y="677"/>
                  </a:lnTo>
                  <a:lnTo>
                    <a:pt x="829" y="672"/>
                  </a:lnTo>
                  <a:lnTo>
                    <a:pt x="797" y="665"/>
                  </a:lnTo>
                  <a:lnTo>
                    <a:pt x="767" y="656"/>
                  </a:lnTo>
                  <a:lnTo>
                    <a:pt x="737" y="647"/>
                  </a:lnTo>
                  <a:lnTo>
                    <a:pt x="708" y="635"/>
                  </a:lnTo>
                  <a:lnTo>
                    <a:pt x="681" y="621"/>
                  </a:lnTo>
                  <a:lnTo>
                    <a:pt x="654" y="606"/>
                  </a:lnTo>
                  <a:lnTo>
                    <a:pt x="629" y="589"/>
                  </a:lnTo>
                  <a:lnTo>
                    <a:pt x="605" y="570"/>
                  </a:lnTo>
                  <a:lnTo>
                    <a:pt x="574" y="544"/>
                  </a:lnTo>
                  <a:lnTo>
                    <a:pt x="546" y="518"/>
                  </a:lnTo>
                  <a:lnTo>
                    <a:pt x="519" y="493"/>
                  </a:lnTo>
                  <a:lnTo>
                    <a:pt x="494" y="468"/>
                  </a:lnTo>
                  <a:lnTo>
                    <a:pt x="470" y="444"/>
                  </a:lnTo>
                  <a:lnTo>
                    <a:pt x="447" y="419"/>
                  </a:lnTo>
                  <a:lnTo>
                    <a:pt x="426" y="395"/>
                  </a:lnTo>
                  <a:lnTo>
                    <a:pt x="406" y="372"/>
                  </a:lnTo>
                  <a:lnTo>
                    <a:pt x="370" y="326"/>
                  </a:lnTo>
                  <a:lnTo>
                    <a:pt x="339" y="283"/>
                  </a:lnTo>
                  <a:lnTo>
                    <a:pt x="309" y="241"/>
                  </a:lnTo>
                  <a:lnTo>
                    <a:pt x="283" y="202"/>
                  </a:lnTo>
                  <a:lnTo>
                    <a:pt x="258" y="166"/>
                  </a:lnTo>
                  <a:lnTo>
                    <a:pt x="233" y="134"/>
                  </a:lnTo>
                  <a:lnTo>
                    <a:pt x="221" y="118"/>
                  </a:lnTo>
                  <a:lnTo>
                    <a:pt x="208" y="104"/>
                  </a:lnTo>
                  <a:lnTo>
                    <a:pt x="196" y="91"/>
                  </a:lnTo>
                  <a:lnTo>
                    <a:pt x="183" y="79"/>
                  </a:lnTo>
                  <a:lnTo>
                    <a:pt x="169" y="67"/>
                  </a:lnTo>
                  <a:lnTo>
                    <a:pt x="155" y="57"/>
                  </a:lnTo>
                  <a:lnTo>
                    <a:pt x="141" y="48"/>
                  </a:lnTo>
                  <a:lnTo>
                    <a:pt x="125" y="40"/>
                  </a:lnTo>
                  <a:lnTo>
                    <a:pt x="109" y="32"/>
                  </a:lnTo>
                  <a:lnTo>
                    <a:pt x="92" y="27"/>
                  </a:lnTo>
                  <a:lnTo>
                    <a:pt x="73" y="22"/>
                  </a:lnTo>
                  <a:lnTo>
                    <a:pt x="54" y="18"/>
                  </a:lnTo>
                  <a:lnTo>
                    <a:pt x="35" y="16"/>
                  </a:lnTo>
                  <a:lnTo>
                    <a:pt x="22" y="13"/>
                  </a:lnTo>
                  <a:lnTo>
                    <a:pt x="11" y="11"/>
                  </a:lnTo>
                  <a:lnTo>
                    <a:pt x="5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3" y="2"/>
                  </a:lnTo>
                  <a:lnTo>
                    <a:pt x="9" y="1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7" y="1"/>
                  </a:lnTo>
                  <a:lnTo>
                    <a:pt x="73" y="2"/>
                  </a:lnTo>
                  <a:lnTo>
                    <a:pt x="92" y="4"/>
                  </a:lnTo>
                  <a:lnTo>
                    <a:pt x="112" y="7"/>
                  </a:lnTo>
                  <a:lnTo>
                    <a:pt x="134" y="11"/>
                  </a:lnTo>
                  <a:lnTo>
                    <a:pt x="157" y="16"/>
                  </a:lnTo>
                  <a:lnTo>
                    <a:pt x="181" y="21"/>
                  </a:lnTo>
                  <a:lnTo>
                    <a:pt x="205" y="28"/>
                  </a:lnTo>
                  <a:lnTo>
                    <a:pt x="230" y="36"/>
                  </a:lnTo>
                  <a:lnTo>
                    <a:pt x="256" y="45"/>
                  </a:lnTo>
                  <a:lnTo>
                    <a:pt x="282" y="55"/>
                  </a:lnTo>
                  <a:lnTo>
                    <a:pt x="307" y="66"/>
                  </a:lnTo>
                  <a:lnTo>
                    <a:pt x="333" y="79"/>
                  </a:lnTo>
                  <a:lnTo>
                    <a:pt x="358" y="93"/>
                  </a:lnTo>
                  <a:lnTo>
                    <a:pt x="384" y="109"/>
                  </a:lnTo>
                  <a:lnTo>
                    <a:pt x="409" y="125"/>
                  </a:lnTo>
                  <a:lnTo>
                    <a:pt x="431" y="143"/>
                  </a:lnTo>
                  <a:lnTo>
                    <a:pt x="454" y="163"/>
                  </a:lnTo>
                  <a:lnTo>
                    <a:pt x="475" y="185"/>
                  </a:lnTo>
                  <a:lnTo>
                    <a:pt x="495" y="208"/>
                  </a:lnTo>
                  <a:lnTo>
                    <a:pt x="513" y="233"/>
                  </a:lnTo>
                  <a:lnTo>
                    <a:pt x="531" y="258"/>
                  </a:lnTo>
                  <a:lnTo>
                    <a:pt x="548" y="283"/>
                  </a:lnTo>
                  <a:lnTo>
                    <a:pt x="566" y="306"/>
                  </a:lnTo>
                  <a:lnTo>
                    <a:pt x="584" y="327"/>
                  </a:lnTo>
                  <a:lnTo>
                    <a:pt x="604" y="349"/>
                  </a:lnTo>
                  <a:lnTo>
                    <a:pt x="622" y="369"/>
                  </a:lnTo>
                  <a:lnTo>
                    <a:pt x="641" y="387"/>
                  </a:lnTo>
                  <a:lnTo>
                    <a:pt x="660" y="406"/>
                  </a:lnTo>
                  <a:lnTo>
                    <a:pt x="680" y="422"/>
                  </a:lnTo>
                  <a:lnTo>
                    <a:pt x="699" y="439"/>
                  </a:lnTo>
                  <a:lnTo>
                    <a:pt x="719" y="454"/>
                  </a:lnTo>
                  <a:lnTo>
                    <a:pt x="739" y="467"/>
                  </a:lnTo>
                  <a:lnTo>
                    <a:pt x="759" y="480"/>
                  </a:lnTo>
                  <a:lnTo>
                    <a:pt x="779" y="492"/>
                  </a:lnTo>
                  <a:lnTo>
                    <a:pt x="800" y="503"/>
                  </a:lnTo>
                  <a:lnTo>
                    <a:pt x="819" y="513"/>
                  </a:lnTo>
                  <a:lnTo>
                    <a:pt x="839" y="521"/>
                  </a:lnTo>
                  <a:lnTo>
                    <a:pt x="859" y="529"/>
                  </a:lnTo>
                  <a:lnTo>
                    <a:pt x="879" y="535"/>
                  </a:lnTo>
                  <a:lnTo>
                    <a:pt x="900" y="542"/>
                  </a:lnTo>
                  <a:lnTo>
                    <a:pt x="919" y="546"/>
                  </a:lnTo>
                  <a:lnTo>
                    <a:pt x="939" y="551"/>
                  </a:lnTo>
                  <a:lnTo>
                    <a:pt x="959" y="554"/>
                  </a:lnTo>
                  <a:lnTo>
                    <a:pt x="978" y="556"/>
                  </a:lnTo>
                  <a:lnTo>
                    <a:pt x="998" y="557"/>
                  </a:lnTo>
                  <a:lnTo>
                    <a:pt x="1016" y="557"/>
                  </a:lnTo>
                  <a:lnTo>
                    <a:pt x="1035" y="556"/>
                  </a:lnTo>
                  <a:lnTo>
                    <a:pt x="1053" y="555"/>
                  </a:lnTo>
                  <a:lnTo>
                    <a:pt x="1072" y="553"/>
                  </a:lnTo>
                  <a:lnTo>
                    <a:pt x="1090" y="548"/>
                  </a:lnTo>
                  <a:lnTo>
                    <a:pt x="1108" y="544"/>
                  </a:lnTo>
                  <a:lnTo>
                    <a:pt x="1125" y="539"/>
                  </a:lnTo>
                  <a:lnTo>
                    <a:pt x="1145" y="535"/>
                  </a:lnTo>
                  <a:lnTo>
                    <a:pt x="1165" y="531"/>
                  </a:lnTo>
                  <a:lnTo>
                    <a:pt x="1185" y="527"/>
                  </a:lnTo>
                  <a:lnTo>
                    <a:pt x="1204" y="520"/>
                  </a:lnTo>
                  <a:lnTo>
                    <a:pt x="1223" y="514"/>
                  </a:lnTo>
                  <a:lnTo>
                    <a:pt x="1242" y="506"/>
                  </a:lnTo>
                  <a:lnTo>
                    <a:pt x="1259" y="498"/>
                  </a:lnTo>
                  <a:lnTo>
                    <a:pt x="1277" y="491"/>
                  </a:lnTo>
                  <a:lnTo>
                    <a:pt x="1342" y="458"/>
                  </a:lnTo>
                  <a:lnTo>
                    <a:pt x="1397" y="429"/>
                  </a:lnTo>
                  <a:lnTo>
                    <a:pt x="1420" y="417"/>
                  </a:lnTo>
                  <a:lnTo>
                    <a:pt x="1439" y="408"/>
                  </a:lnTo>
                  <a:lnTo>
                    <a:pt x="1447" y="406"/>
                  </a:lnTo>
                  <a:lnTo>
                    <a:pt x="1454" y="405"/>
                  </a:lnTo>
                  <a:lnTo>
                    <a:pt x="1461" y="405"/>
                  </a:lnTo>
                  <a:lnTo>
                    <a:pt x="1465" y="406"/>
                  </a:lnTo>
                  <a:lnTo>
                    <a:pt x="1469" y="408"/>
                  </a:lnTo>
                  <a:lnTo>
                    <a:pt x="1473" y="412"/>
                  </a:lnTo>
                  <a:lnTo>
                    <a:pt x="1474" y="419"/>
                  </a:lnTo>
                  <a:lnTo>
                    <a:pt x="1474" y="427"/>
                  </a:lnTo>
                  <a:lnTo>
                    <a:pt x="1473" y="436"/>
                  </a:lnTo>
                  <a:lnTo>
                    <a:pt x="1470" y="448"/>
                  </a:lnTo>
                  <a:lnTo>
                    <a:pt x="1467" y="461"/>
                  </a:lnTo>
                  <a:lnTo>
                    <a:pt x="1462" y="478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3" name="Freeform 439">
              <a:extLst>
                <a:ext uri="{FF2B5EF4-FFF2-40B4-BE49-F238E27FC236}">
                  <a16:creationId xmlns:a16="http://schemas.microsoft.com/office/drawing/2014/main" id="{955916E3-7AF5-4CE6-8265-F601AE28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46"/>
              <a:ext cx="264" cy="198"/>
            </a:xfrm>
            <a:custGeom>
              <a:avLst/>
              <a:gdLst>
                <a:gd name="T0" fmla="*/ 1687 w 3167"/>
                <a:gd name="T1" fmla="*/ 42 h 2379"/>
                <a:gd name="T2" fmla="*/ 1472 w 3167"/>
                <a:gd name="T3" fmla="*/ 94 h 2379"/>
                <a:gd name="T4" fmla="*/ 1268 w 3167"/>
                <a:gd name="T5" fmla="*/ 164 h 2379"/>
                <a:gd name="T6" fmla="*/ 1075 w 3167"/>
                <a:gd name="T7" fmla="*/ 249 h 2379"/>
                <a:gd name="T8" fmla="*/ 894 w 3167"/>
                <a:gd name="T9" fmla="*/ 347 h 2379"/>
                <a:gd name="T10" fmla="*/ 726 w 3167"/>
                <a:gd name="T11" fmla="*/ 456 h 2379"/>
                <a:gd name="T12" fmla="*/ 574 w 3167"/>
                <a:gd name="T13" fmla="*/ 575 h 2379"/>
                <a:gd name="T14" fmla="*/ 437 w 3167"/>
                <a:gd name="T15" fmla="*/ 702 h 2379"/>
                <a:gd name="T16" fmla="*/ 316 w 3167"/>
                <a:gd name="T17" fmla="*/ 836 h 2379"/>
                <a:gd name="T18" fmla="*/ 214 w 3167"/>
                <a:gd name="T19" fmla="*/ 974 h 2379"/>
                <a:gd name="T20" fmla="*/ 130 w 3167"/>
                <a:gd name="T21" fmla="*/ 1114 h 2379"/>
                <a:gd name="T22" fmla="*/ 65 w 3167"/>
                <a:gd name="T23" fmla="*/ 1256 h 2379"/>
                <a:gd name="T24" fmla="*/ 23 w 3167"/>
                <a:gd name="T25" fmla="*/ 1396 h 2379"/>
                <a:gd name="T26" fmla="*/ 1 w 3167"/>
                <a:gd name="T27" fmla="*/ 1535 h 2379"/>
                <a:gd name="T28" fmla="*/ 3 w 3167"/>
                <a:gd name="T29" fmla="*/ 1670 h 2379"/>
                <a:gd name="T30" fmla="*/ 31 w 3167"/>
                <a:gd name="T31" fmla="*/ 1797 h 2379"/>
                <a:gd name="T32" fmla="*/ 81 w 3167"/>
                <a:gd name="T33" fmla="*/ 1917 h 2379"/>
                <a:gd name="T34" fmla="*/ 149 w 3167"/>
                <a:gd name="T35" fmla="*/ 2024 h 2379"/>
                <a:gd name="T36" fmla="*/ 233 w 3167"/>
                <a:gd name="T37" fmla="*/ 2116 h 2379"/>
                <a:gd name="T38" fmla="*/ 330 w 3167"/>
                <a:gd name="T39" fmla="*/ 2194 h 2379"/>
                <a:gd name="T40" fmla="*/ 438 w 3167"/>
                <a:gd name="T41" fmla="*/ 2258 h 2379"/>
                <a:gd name="T42" fmla="*/ 554 w 3167"/>
                <a:gd name="T43" fmla="*/ 2309 h 2379"/>
                <a:gd name="T44" fmla="*/ 680 w 3167"/>
                <a:gd name="T45" fmla="*/ 2345 h 2379"/>
                <a:gd name="T46" fmla="*/ 809 w 3167"/>
                <a:gd name="T47" fmla="*/ 2369 h 2379"/>
                <a:gd name="T48" fmla="*/ 942 w 3167"/>
                <a:gd name="T49" fmla="*/ 2379 h 2379"/>
                <a:gd name="T50" fmla="*/ 1077 w 3167"/>
                <a:gd name="T51" fmla="*/ 2376 h 2379"/>
                <a:gd name="T52" fmla="*/ 1212 w 3167"/>
                <a:gd name="T53" fmla="*/ 2359 h 2379"/>
                <a:gd name="T54" fmla="*/ 1344 w 3167"/>
                <a:gd name="T55" fmla="*/ 2331 h 2379"/>
                <a:gd name="T56" fmla="*/ 1472 w 3167"/>
                <a:gd name="T57" fmla="*/ 2288 h 2379"/>
                <a:gd name="T58" fmla="*/ 1594 w 3167"/>
                <a:gd name="T59" fmla="*/ 2234 h 2379"/>
                <a:gd name="T60" fmla="*/ 1708 w 3167"/>
                <a:gd name="T61" fmla="*/ 2166 h 2379"/>
                <a:gd name="T62" fmla="*/ 1812 w 3167"/>
                <a:gd name="T63" fmla="*/ 2087 h 2379"/>
                <a:gd name="T64" fmla="*/ 1900 w 3167"/>
                <a:gd name="T65" fmla="*/ 1998 h 2379"/>
                <a:gd name="T66" fmla="*/ 1973 w 3167"/>
                <a:gd name="T67" fmla="*/ 1913 h 2379"/>
                <a:gd name="T68" fmla="*/ 2035 w 3167"/>
                <a:gd name="T69" fmla="*/ 1834 h 2379"/>
                <a:gd name="T70" fmla="*/ 2088 w 3167"/>
                <a:gd name="T71" fmla="*/ 1761 h 2379"/>
                <a:gd name="T72" fmla="*/ 2154 w 3167"/>
                <a:gd name="T73" fmla="*/ 1661 h 2379"/>
                <a:gd name="T74" fmla="*/ 2230 w 3167"/>
                <a:gd name="T75" fmla="*/ 1542 h 2379"/>
                <a:gd name="T76" fmla="*/ 2288 w 3167"/>
                <a:gd name="T77" fmla="*/ 1462 h 2379"/>
                <a:gd name="T78" fmla="*/ 2331 w 3167"/>
                <a:gd name="T79" fmla="*/ 1411 h 2379"/>
                <a:gd name="T80" fmla="*/ 2378 w 3167"/>
                <a:gd name="T81" fmla="*/ 1362 h 2379"/>
                <a:gd name="T82" fmla="*/ 2435 w 3167"/>
                <a:gd name="T83" fmla="*/ 1313 h 2379"/>
                <a:gd name="T84" fmla="*/ 2500 w 3167"/>
                <a:gd name="T85" fmla="*/ 1266 h 2379"/>
                <a:gd name="T86" fmla="*/ 2578 w 3167"/>
                <a:gd name="T87" fmla="*/ 1218 h 2379"/>
                <a:gd name="T88" fmla="*/ 2670 w 3167"/>
                <a:gd name="T89" fmla="*/ 1169 h 2379"/>
                <a:gd name="T90" fmla="*/ 2778 w 3167"/>
                <a:gd name="T91" fmla="*/ 1119 h 2379"/>
                <a:gd name="T92" fmla="*/ 2899 w 3167"/>
                <a:gd name="T93" fmla="*/ 1069 h 2379"/>
                <a:gd name="T94" fmla="*/ 3001 w 3167"/>
                <a:gd name="T95" fmla="*/ 1006 h 2379"/>
                <a:gd name="T96" fmla="*/ 3079 w 3167"/>
                <a:gd name="T97" fmla="*/ 930 h 2379"/>
                <a:gd name="T98" fmla="*/ 3132 w 3167"/>
                <a:gd name="T99" fmla="*/ 843 h 2379"/>
                <a:gd name="T100" fmla="*/ 3161 w 3167"/>
                <a:gd name="T101" fmla="*/ 749 h 2379"/>
                <a:gd name="T102" fmla="*/ 3167 w 3167"/>
                <a:gd name="T103" fmla="*/ 649 h 2379"/>
                <a:gd name="T104" fmla="*/ 3148 w 3167"/>
                <a:gd name="T105" fmla="*/ 547 h 2379"/>
                <a:gd name="T106" fmla="*/ 3106 w 3167"/>
                <a:gd name="T107" fmla="*/ 446 h 2379"/>
                <a:gd name="T108" fmla="*/ 3041 w 3167"/>
                <a:gd name="T109" fmla="*/ 349 h 2379"/>
                <a:gd name="T110" fmla="*/ 2950 w 3167"/>
                <a:gd name="T111" fmla="*/ 257 h 2379"/>
                <a:gd name="T112" fmla="*/ 2837 w 3167"/>
                <a:gd name="T113" fmla="*/ 176 h 2379"/>
                <a:gd name="T114" fmla="*/ 2701 w 3167"/>
                <a:gd name="T115" fmla="*/ 107 h 2379"/>
                <a:gd name="T116" fmla="*/ 2541 w 3167"/>
                <a:gd name="T117" fmla="*/ 53 h 2379"/>
                <a:gd name="T118" fmla="*/ 2358 w 3167"/>
                <a:gd name="T119" fmla="*/ 16 h 2379"/>
                <a:gd name="T120" fmla="*/ 2151 w 3167"/>
                <a:gd name="T121" fmla="*/ 0 h 2379"/>
                <a:gd name="T122" fmla="*/ 1921 w 3167"/>
                <a:gd name="T123" fmla="*/ 8 h 2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67" h="2379">
                  <a:moveTo>
                    <a:pt x="1798" y="22"/>
                  </a:moveTo>
                  <a:lnTo>
                    <a:pt x="1687" y="42"/>
                  </a:lnTo>
                  <a:lnTo>
                    <a:pt x="1578" y="66"/>
                  </a:lnTo>
                  <a:lnTo>
                    <a:pt x="1472" y="94"/>
                  </a:lnTo>
                  <a:lnTo>
                    <a:pt x="1369" y="127"/>
                  </a:lnTo>
                  <a:lnTo>
                    <a:pt x="1268" y="164"/>
                  </a:lnTo>
                  <a:lnTo>
                    <a:pt x="1170" y="204"/>
                  </a:lnTo>
                  <a:lnTo>
                    <a:pt x="1075" y="249"/>
                  </a:lnTo>
                  <a:lnTo>
                    <a:pt x="982" y="295"/>
                  </a:lnTo>
                  <a:lnTo>
                    <a:pt x="894" y="347"/>
                  </a:lnTo>
                  <a:lnTo>
                    <a:pt x="808" y="400"/>
                  </a:lnTo>
                  <a:lnTo>
                    <a:pt x="726" y="456"/>
                  </a:lnTo>
                  <a:lnTo>
                    <a:pt x="648" y="514"/>
                  </a:lnTo>
                  <a:lnTo>
                    <a:pt x="574" y="575"/>
                  </a:lnTo>
                  <a:lnTo>
                    <a:pt x="503" y="637"/>
                  </a:lnTo>
                  <a:lnTo>
                    <a:pt x="437" y="702"/>
                  </a:lnTo>
                  <a:lnTo>
                    <a:pt x="375" y="768"/>
                  </a:lnTo>
                  <a:lnTo>
                    <a:pt x="316" y="836"/>
                  </a:lnTo>
                  <a:lnTo>
                    <a:pt x="263" y="904"/>
                  </a:lnTo>
                  <a:lnTo>
                    <a:pt x="214" y="974"/>
                  </a:lnTo>
                  <a:lnTo>
                    <a:pt x="169" y="1044"/>
                  </a:lnTo>
                  <a:lnTo>
                    <a:pt x="130" y="1114"/>
                  </a:lnTo>
                  <a:lnTo>
                    <a:pt x="95" y="1185"/>
                  </a:lnTo>
                  <a:lnTo>
                    <a:pt x="65" y="1256"/>
                  </a:lnTo>
                  <a:lnTo>
                    <a:pt x="41" y="1327"/>
                  </a:lnTo>
                  <a:lnTo>
                    <a:pt x="23" y="1396"/>
                  </a:lnTo>
                  <a:lnTo>
                    <a:pt x="9" y="1466"/>
                  </a:lnTo>
                  <a:lnTo>
                    <a:pt x="1" y="1535"/>
                  </a:lnTo>
                  <a:lnTo>
                    <a:pt x="0" y="1603"/>
                  </a:lnTo>
                  <a:lnTo>
                    <a:pt x="3" y="1670"/>
                  </a:lnTo>
                  <a:lnTo>
                    <a:pt x="14" y="1734"/>
                  </a:lnTo>
                  <a:lnTo>
                    <a:pt x="31" y="1797"/>
                  </a:lnTo>
                  <a:lnTo>
                    <a:pt x="52" y="1859"/>
                  </a:lnTo>
                  <a:lnTo>
                    <a:pt x="81" y="1917"/>
                  </a:lnTo>
                  <a:lnTo>
                    <a:pt x="113" y="1973"/>
                  </a:lnTo>
                  <a:lnTo>
                    <a:pt x="149" y="2024"/>
                  </a:lnTo>
                  <a:lnTo>
                    <a:pt x="190" y="2072"/>
                  </a:lnTo>
                  <a:lnTo>
                    <a:pt x="233" y="2116"/>
                  </a:lnTo>
                  <a:lnTo>
                    <a:pt x="280" y="2157"/>
                  </a:lnTo>
                  <a:lnTo>
                    <a:pt x="330" y="2194"/>
                  </a:lnTo>
                  <a:lnTo>
                    <a:pt x="382" y="2227"/>
                  </a:lnTo>
                  <a:lnTo>
                    <a:pt x="438" y="2258"/>
                  </a:lnTo>
                  <a:lnTo>
                    <a:pt x="496" y="2285"/>
                  </a:lnTo>
                  <a:lnTo>
                    <a:pt x="554" y="2309"/>
                  </a:lnTo>
                  <a:lnTo>
                    <a:pt x="616" y="2329"/>
                  </a:lnTo>
                  <a:lnTo>
                    <a:pt x="680" y="2345"/>
                  </a:lnTo>
                  <a:lnTo>
                    <a:pt x="744" y="2359"/>
                  </a:lnTo>
                  <a:lnTo>
                    <a:pt x="809" y="2369"/>
                  </a:lnTo>
                  <a:lnTo>
                    <a:pt x="876" y="2376"/>
                  </a:lnTo>
                  <a:lnTo>
                    <a:pt x="942" y="2379"/>
                  </a:lnTo>
                  <a:lnTo>
                    <a:pt x="1010" y="2379"/>
                  </a:lnTo>
                  <a:lnTo>
                    <a:pt x="1077" y="2376"/>
                  </a:lnTo>
                  <a:lnTo>
                    <a:pt x="1145" y="2369"/>
                  </a:lnTo>
                  <a:lnTo>
                    <a:pt x="1212" y="2359"/>
                  </a:lnTo>
                  <a:lnTo>
                    <a:pt x="1279" y="2346"/>
                  </a:lnTo>
                  <a:lnTo>
                    <a:pt x="1344" y="2331"/>
                  </a:lnTo>
                  <a:lnTo>
                    <a:pt x="1409" y="2311"/>
                  </a:lnTo>
                  <a:lnTo>
                    <a:pt x="1472" y="2288"/>
                  </a:lnTo>
                  <a:lnTo>
                    <a:pt x="1534" y="2262"/>
                  </a:lnTo>
                  <a:lnTo>
                    <a:pt x="1594" y="2234"/>
                  </a:lnTo>
                  <a:lnTo>
                    <a:pt x="1652" y="2201"/>
                  </a:lnTo>
                  <a:lnTo>
                    <a:pt x="1708" y="2166"/>
                  </a:lnTo>
                  <a:lnTo>
                    <a:pt x="1761" y="2128"/>
                  </a:lnTo>
                  <a:lnTo>
                    <a:pt x="1812" y="2087"/>
                  </a:lnTo>
                  <a:lnTo>
                    <a:pt x="1859" y="2042"/>
                  </a:lnTo>
                  <a:lnTo>
                    <a:pt x="1900" y="1998"/>
                  </a:lnTo>
                  <a:lnTo>
                    <a:pt x="1938" y="1954"/>
                  </a:lnTo>
                  <a:lnTo>
                    <a:pt x="1973" y="1913"/>
                  </a:lnTo>
                  <a:lnTo>
                    <a:pt x="2006" y="1872"/>
                  </a:lnTo>
                  <a:lnTo>
                    <a:pt x="2035" y="1834"/>
                  </a:lnTo>
                  <a:lnTo>
                    <a:pt x="2063" y="1797"/>
                  </a:lnTo>
                  <a:lnTo>
                    <a:pt x="2088" y="1761"/>
                  </a:lnTo>
                  <a:lnTo>
                    <a:pt x="2112" y="1726"/>
                  </a:lnTo>
                  <a:lnTo>
                    <a:pt x="2154" y="1661"/>
                  </a:lnTo>
                  <a:lnTo>
                    <a:pt x="2193" y="1600"/>
                  </a:lnTo>
                  <a:lnTo>
                    <a:pt x="2230" y="1542"/>
                  </a:lnTo>
                  <a:lnTo>
                    <a:pt x="2268" y="1488"/>
                  </a:lnTo>
                  <a:lnTo>
                    <a:pt x="2288" y="1462"/>
                  </a:lnTo>
                  <a:lnTo>
                    <a:pt x="2309" y="1436"/>
                  </a:lnTo>
                  <a:lnTo>
                    <a:pt x="2331" y="1411"/>
                  </a:lnTo>
                  <a:lnTo>
                    <a:pt x="2354" y="1386"/>
                  </a:lnTo>
                  <a:lnTo>
                    <a:pt x="2378" y="1362"/>
                  </a:lnTo>
                  <a:lnTo>
                    <a:pt x="2406" y="1337"/>
                  </a:lnTo>
                  <a:lnTo>
                    <a:pt x="2435" y="1313"/>
                  </a:lnTo>
                  <a:lnTo>
                    <a:pt x="2467" y="1289"/>
                  </a:lnTo>
                  <a:lnTo>
                    <a:pt x="2500" y="1266"/>
                  </a:lnTo>
                  <a:lnTo>
                    <a:pt x="2537" y="1242"/>
                  </a:lnTo>
                  <a:lnTo>
                    <a:pt x="2578" y="1218"/>
                  </a:lnTo>
                  <a:lnTo>
                    <a:pt x="2622" y="1193"/>
                  </a:lnTo>
                  <a:lnTo>
                    <a:pt x="2670" y="1169"/>
                  </a:lnTo>
                  <a:lnTo>
                    <a:pt x="2721" y="1144"/>
                  </a:lnTo>
                  <a:lnTo>
                    <a:pt x="2778" y="1119"/>
                  </a:lnTo>
                  <a:lnTo>
                    <a:pt x="2839" y="1094"/>
                  </a:lnTo>
                  <a:lnTo>
                    <a:pt x="2899" y="1069"/>
                  </a:lnTo>
                  <a:lnTo>
                    <a:pt x="2953" y="1039"/>
                  </a:lnTo>
                  <a:lnTo>
                    <a:pt x="3001" y="1006"/>
                  </a:lnTo>
                  <a:lnTo>
                    <a:pt x="3043" y="970"/>
                  </a:lnTo>
                  <a:lnTo>
                    <a:pt x="3079" y="930"/>
                  </a:lnTo>
                  <a:lnTo>
                    <a:pt x="3108" y="888"/>
                  </a:lnTo>
                  <a:lnTo>
                    <a:pt x="3132" y="843"/>
                  </a:lnTo>
                  <a:lnTo>
                    <a:pt x="3149" y="796"/>
                  </a:lnTo>
                  <a:lnTo>
                    <a:pt x="3161" y="749"/>
                  </a:lnTo>
                  <a:lnTo>
                    <a:pt x="3167" y="700"/>
                  </a:lnTo>
                  <a:lnTo>
                    <a:pt x="3167" y="649"/>
                  </a:lnTo>
                  <a:lnTo>
                    <a:pt x="3160" y="598"/>
                  </a:lnTo>
                  <a:lnTo>
                    <a:pt x="3148" y="547"/>
                  </a:lnTo>
                  <a:lnTo>
                    <a:pt x="3131" y="497"/>
                  </a:lnTo>
                  <a:lnTo>
                    <a:pt x="3106" y="446"/>
                  </a:lnTo>
                  <a:lnTo>
                    <a:pt x="3076" y="397"/>
                  </a:lnTo>
                  <a:lnTo>
                    <a:pt x="3041" y="349"/>
                  </a:lnTo>
                  <a:lnTo>
                    <a:pt x="2998" y="302"/>
                  </a:lnTo>
                  <a:lnTo>
                    <a:pt x="2950" y="257"/>
                  </a:lnTo>
                  <a:lnTo>
                    <a:pt x="2897" y="216"/>
                  </a:lnTo>
                  <a:lnTo>
                    <a:pt x="2837" y="176"/>
                  </a:lnTo>
                  <a:lnTo>
                    <a:pt x="2772" y="140"/>
                  </a:lnTo>
                  <a:lnTo>
                    <a:pt x="2701" y="107"/>
                  </a:lnTo>
                  <a:lnTo>
                    <a:pt x="2623" y="78"/>
                  </a:lnTo>
                  <a:lnTo>
                    <a:pt x="2541" y="53"/>
                  </a:lnTo>
                  <a:lnTo>
                    <a:pt x="2452" y="32"/>
                  </a:lnTo>
                  <a:lnTo>
                    <a:pt x="2358" y="16"/>
                  </a:lnTo>
                  <a:lnTo>
                    <a:pt x="2258" y="5"/>
                  </a:lnTo>
                  <a:lnTo>
                    <a:pt x="2151" y="0"/>
                  </a:lnTo>
                  <a:lnTo>
                    <a:pt x="2039" y="0"/>
                  </a:lnTo>
                  <a:lnTo>
                    <a:pt x="1921" y="8"/>
                  </a:lnTo>
                  <a:lnTo>
                    <a:pt x="1798" y="22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4" name="Freeform 440">
              <a:extLst>
                <a:ext uri="{FF2B5EF4-FFF2-40B4-BE49-F238E27FC236}">
                  <a16:creationId xmlns:a16="http://schemas.microsoft.com/office/drawing/2014/main" id="{35A9956B-A44E-4721-AA17-7AD86C11E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4" y="2445"/>
              <a:ext cx="266" cy="200"/>
            </a:xfrm>
            <a:custGeom>
              <a:avLst/>
              <a:gdLst>
                <a:gd name="T0" fmla="*/ 1461 w 3194"/>
                <a:gd name="T1" fmla="*/ 128 h 2405"/>
                <a:gd name="T2" fmla="*/ 1269 w 3194"/>
                <a:gd name="T3" fmla="*/ 168 h 2405"/>
                <a:gd name="T4" fmla="*/ 1648 w 3194"/>
                <a:gd name="T5" fmla="*/ 53 h 2405"/>
                <a:gd name="T6" fmla="*/ 1067 w 3194"/>
                <a:gd name="T7" fmla="*/ 286 h 2405"/>
                <a:gd name="T8" fmla="*/ 748 w 3194"/>
                <a:gd name="T9" fmla="*/ 478 h 2405"/>
                <a:gd name="T10" fmla="*/ 479 w 3194"/>
                <a:gd name="T11" fmla="*/ 704 h 2405"/>
                <a:gd name="T12" fmla="*/ 304 w 3194"/>
                <a:gd name="T13" fmla="*/ 860 h 2405"/>
                <a:gd name="T14" fmla="*/ 537 w 3194"/>
                <a:gd name="T15" fmla="*/ 614 h 2405"/>
                <a:gd name="T16" fmla="*/ 825 w 3194"/>
                <a:gd name="T17" fmla="*/ 396 h 2405"/>
                <a:gd name="T18" fmla="*/ 1161 w 3194"/>
                <a:gd name="T19" fmla="*/ 214 h 2405"/>
                <a:gd name="T20" fmla="*/ 184 w 3194"/>
                <a:gd name="T21" fmla="*/ 1078 h 2405"/>
                <a:gd name="T22" fmla="*/ 69 w 3194"/>
                <a:gd name="T23" fmla="*/ 1338 h 2405"/>
                <a:gd name="T24" fmla="*/ 25 w 3194"/>
                <a:gd name="T25" fmla="*/ 1591 h 2405"/>
                <a:gd name="T26" fmla="*/ 0 w 3194"/>
                <a:gd name="T27" fmla="*/ 1616 h 2405"/>
                <a:gd name="T28" fmla="*/ 36 w 3194"/>
                <a:gd name="T29" fmla="*/ 1358 h 2405"/>
                <a:gd name="T30" fmla="*/ 146 w 3194"/>
                <a:gd name="T31" fmla="*/ 1094 h 2405"/>
                <a:gd name="T32" fmla="*/ 34 w 3194"/>
                <a:gd name="T33" fmla="*/ 1712 h 2405"/>
                <a:gd name="T34" fmla="*/ 46 w 3194"/>
                <a:gd name="T35" fmla="*/ 1857 h 2405"/>
                <a:gd name="T36" fmla="*/ 93 w 3194"/>
                <a:gd name="T37" fmla="*/ 1901 h 2405"/>
                <a:gd name="T38" fmla="*/ 170 w 3194"/>
                <a:gd name="T39" fmla="*/ 2067 h 2405"/>
                <a:gd name="T40" fmla="*/ 297 w 3194"/>
                <a:gd name="T41" fmla="*/ 2157 h 2405"/>
                <a:gd name="T42" fmla="*/ 665 w 3194"/>
                <a:gd name="T43" fmla="*/ 2338 h 2405"/>
                <a:gd name="T44" fmla="*/ 616 w 3194"/>
                <a:gd name="T45" fmla="*/ 2352 h 2405"/>
                <a:gd name="T46" fmla="*/ 249 w 3194"/>
                <a:gd name="T47" fmla="*/ 2149 h 2405"/>
                <a:gd name="T48" fmla="*/ 1140 w 3194"/>
                <a:gd name="T49" fmla="*/ 2371 h 2405"/>
                <a:gd name="T50" fmla="*/ 1533 w 3194"/>
                <a:gd name="T51" fmla="*/ 2296 h 2405"/>
                <a:gd name="T52" fmla="*/ 1099 w 3194"/>
                <a:gd name="T53" fmla="*/ 2401 h 2405"/>
                <a:gd name="T54" fmla="*/ 1570 w 3194"/>
                <a:gd name="T55" fmla="*/ 2251 h 2405"/>
                <a:gd name="T56" fmla="*/ 1788 w 3194"/>
                <a:gd name="T57" fmla="*/ 2114 h 2405"/>
                <a:gd name="T58" fmla="*/ 1784 w 3194"/>
                <a:gd name="T59" fmla="*/ 2150 h 2405"/>
                <a:gd name="T60" fmla="*/ 1557 w 3194"/>
                <a:gd name="T61" fmla="*/ 2285 h 2405"/>
                <a:gd name="T62" fmla="*/ 1920 w 3194"/>
                <a:gd name="T63" fmla="*/ 1985 h 2405"/>
                <a:gd name="T64" fmla="*/ 2175 w 3194"/>
                <a:gd name="T65" fmla="*/ 1685 h 2405"/>
                <a:gd name="T66" fmla="*/ 1863 w 3194"/>
                <a:gd name="T67" fmla="*/ 2047 h 2405"/>
                <a:gd name="T68" fmla="*/ 2383 w 3194"/>
                <a:gd name="T69" fmla="*/ 1365 h 2405"/>
                <a:gd name="T70" fmla="*/ 2605 w 3194"/>
                <a:gd name="T71" fmla="*/ 1208 h 2405"/>
                <a:gd name="T72" fmla="*/ 2779 w 3194"/>
                <a:gd name="T73" fmla="*/ 1151 h 2405"/>
                <a:gd name="T74" fmla="*/ 2495 w 3194"/>
                <a:gd name="T75" fmla="*/ 1307 h 2405"/>
                <a:gd name="T76" fmla="*/ 2300 w 3194"/>
                <a:gd name="T77" fmla="*/ 1497 h 2405"/>
                <a:gd name="T78" fmla="*/ 2848 w 3194"/>
                <a:gd name="T79" fmla="*/ 1095 h 2405"/>
                <a:gd name="T80" fmla="*/ 3072 w 3194"/>
                <a:gd name="T81" fmla="*/ 947 h 2405"/>
                <a:gd name="T82" fmla="*/ 3164 w 3194"/>
                <a:gd name="T83" fmla="*/ 846 h 2405"/>
                <a:gd name="T84" fmla="*/ 2977 w 3194"/>
                <a:gd name="T85" fmla="*/ 1060 h 2405"/>
                <a:gd name="T86" fmla="*/ 3167 w 3194"/>
                <a:gd name="T87" fmla="*/ 728 h 2405"/>
                <a:gd name="T88" fmla="*/ 3150 w 3194"/>
                <a:gd name="T89" fmla="*/ 569 h 2405"/>
                <a:gd name="T90" fmla="*/ 3192 w 3194"/>
                <a:gd name="T91" fmla="*/ 647 h 2405"/>
                <a:gd name="T92" fmla="*/ 3156 w 3194"/>
                <a:gd name="T93" fmla="*/ 790 h 2405"/>
                <a:gd name="T94" fmla="*/ 3063 w 3194"/>
                <a:gd name="T95" fmla="*/ 396 h 2405"/>
                <a:gd name="T96" fmla="*/ 3018 w 3194"/>
                <a:gd name="T97" fmla="*/ 303 h 2405"/>
                <a:gd name="T98" fmla="*/ 3135 w 3194"/>
                <a:gd name="T99" fmla="*/ 462 h 2405"/>
                <a:gd name="T100" fmla="*/ 2880 w 3194"/>
                <a:gd name="T101" fmla="*/ 224 h 2405"/>
                <a:gd name="T102" fmla="*/ 2589 w 3194"/>
                <a:gd name="T103" fmla="*/ 88 h 2405"/>
                <a:gd name="T104" fmla="*/ 2198 w 3194"/>
                <a:gd name="T105" fmla="*/ 26 h 2405"/>
                <a:gd name="T106" fmla="*/ 1861 w 3194"/>
                <a:gd name="T107" fmla="*/ 16 h 2405"/>
                <a:gd name="T108" fmla="*/ 2330 w 3194"/>
                <a:gd name="T109" fmla="*/ 11 h 2405"/>
                <a:gd name="T110" fmla="*/ 2699 w 3194"/>
                <a:gd name="T111" fmla="*/ 99 h 2405"/>
                <a:gd name="T112" fmla="*/ 2965 w 3194"/>
                <a:gd name="T113" fmla="*/ 255 h 2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94" h="2405">
                  <a:moveTo>
                    <a:pt x="1813" y="47"/>
                  </a:moveTo>
                  <a:lnTo>
                    <a:pt x="1773" y="54"/>
                  </a:lnTo>
                  <a:lnTo>
                    <a:pt x="1733" y="61"/>
                  </a:lnTo>
                  <a:lnTo>
                    <a:pt x="1693" y="69"/>
                  </a:lnTo>
                  <a:lnTo>
                    <a:pt x="1653" y="78"/>
                  </a:lnTo>
                  <a:lnTo>
                    <a:pt x="1615" y="86"/>
                  </a:lnTo>
                  <a:lnTo>
                    <a:pt x="1576" y="96"/>
                  </a:lnTo>
                  <a:lnTo>
                    <a:pt x="1538" y="106"/>
                  </a:lnTo>
                  <a:lnTo>
                    <a:pt x="1500" y="117"/>
                  </a:lnTo>
                  <a:lnTo>
                    <a:pt x="1461" y="128"/>
                  </a:lnTo>
                  <a:lnTo>
                    <a:pt x="1424" y="140"/>
                  </a:lnTo>
                  <a:lnTo>
                    <a:pt x="1386" y="152"/>
                  </a:lnTo>
                  <a:lnTo>
                    <a:pt x="1350" y="165"/>
                  </a:lnTo>
                  <a:lnTo>
                    <a:pt x="1313" y="178"/>
                  </a:lnTo>
                  <a:lnTo>
                    <a:pt x="1277" y="192"/>
                  </a:lnTo>
                  <a:lnTo>
                    <a:pt x="1243" y="206"/>
                  </a:lnTo>
                  <a:lnTo>
                    <a:pt x="1207" y="221"/>
                  </a:lnTo>
                  <a:lnTo>
                    <a:pt x="1197" y="197"/>
                  </a:lnTo>
                  <a:lnTo>
                    <a:pt x="1233" y="182"/>
                  </a:lnTo>
                  <a:lnTo>
                    <a:pt x="1269" y="168"/>
                  </a:lnTo>
                  <a:lnTo>
                    <a:pt x="1305" y="154"/>
                  </a:lnTo>
                  <a:lnTo>
                    <a:pt x="1342" y="141"/>
                  </a:lnTo>
                  <a:lnTo>
                    <a:pt x="1379" y="128"/>
                  </a:lnTo>
                  <a:lnTo>
                    <a:pt x="1416" y="116"/>
                  </a:lnTo>
                  <a:lnTo>
                    <a:pt x="1454" y="104"/>
                  </a:lnTo>
                  <a:lnTo>
                    <a:pt x="1492" y="92"/>
                  </a:lnTo>
                  <a:lnTo>
                    <a:pt x="1531" y="81"/>
                  </a:lnTo>
                  <a:lnTo>
                    <a:pt x="1569" y="71"/>
                  </a:lnTo>
                  <a:lnTo>
                    <a:pt x="1608" y="61"/>
                  </a:lnTo>
                  <a:lnTo>
                    <a:pt x="1648" y="53"/>
                  </a:lnTo>
                  <a:lnTo>
                    <a:pt x="1688" y="44"/>
                  </a:lnTo>
                  <a:lnTo>
                    <a:pt x="1728" y="36"/>
                  </a:lnTo>
                  <a:lnTo>
                    <a:pt x="1769" y="29"/>
                  </a:lnTo>
                  <a:lnTo>
                    <a:pt x="1809" y="22"/>
                  </a:lnTo>
                  <a:lnTo>
                    <a:pt x="1813" y="47"/>
                  </a:lnTo>
                  <a:close/>
                  <a:moveTo>
                    <a:pt x="1207" y="221"/>
                  </a:moveTo>
                  <a:lnTo>
                    <a:pt x="1171" y="237"/>
                  </a:lnTo>
                  <a:lnTo>
                    <a:pt x="1136" y="253"/>
                  </a:lnTo>
                  <a:lnTo>
                    <a:pt x="1101" y="269"/>
                  </a:lnTo>
                  <a:lnTo>
                    <a:pt x="1067" y="286"/>
                  </a:lnTo>
                  <a:lnTo>
                    <a:pt x="1033" y="303"/>
                  </a:lnTo>
                  <a:lnTo>
                    <a:pt x="1000" y="322"/>
                  </a:lnTo>
                  <a:lnTo>
                    <a:pt x="967" y="339"/>
                  </a:lnTo>
                  <a:lnTo>
                    <a:pt x="934" y="359"/>
                  </a:lnTo>
                  <a:lnTo>
                    <a:pt x="902" y="377"/>
                  </a:lnTo>
                  <a:lnTo>
                    <a:pt x="870" y="397"/>
                  </a:lnTo>
                  <a:lnTo>
                    <a:pt x="840" y="416"/>
                  </a:lnTo>
                  <a:lnTo>
                    <a:pt x="808" y="437"/>
                  </a:lnTo>
                  <a:lnTo>
                    <a:pt x="779" y="458"/>
                  </a:lnTo>
                  <a:lnTo>
                    <a:pt x="748" y="478"/>
                  </a:lnTo>
                  <a:lnTo>
                    <a:pt x="719" y="499"/>
                  </a:lnTo>
                  <a:lnTo>
                    <a:pt x="690" y="521"/>
                  </a:lnTo>
                  <a:lnTo>
                    <a:pt x="662" y="543"/>
                  </a:lnTo>
                  <a:lnTo>
                    <a:pt x="635" y="564"/>
                  </a:lnTo>
                  <a:lnTo>
                    <a:pt x="608" y="587"/>
                  </a:lnTo>
                  <a:lnTo>
                    <a:pt x="580" y="610"/>
                  </a:lnTo>
                  <a:lnTo>
                    <a:pt x="554" y="633"/>
                  </a:lnTo>
                  <a:lnTo>
                    <a:pt x="529" y="656"/>
                  </a:lnTo>
                  <a:lnTo>
                    <a:pt x="504" y="680"/>
                  </a:lnTo>
                  <a:lnTo>
                    <a:pt x="479" y="704"/>
                  </a:lnTo>
                  <a:lnTo>
                    <a:pt x="455" y="728"/>
                  </a:lnTo>
                  <a:lnTo>
                    <a:pt x="432" y="752"/>
                  </a:lnTo>
                  <a:lnTo>
                    <a:pt x="409" y="776"/>
                  </a:lnTo>
                  <a:lnTo>
                    <a:pt x="387" y="801"/>
                  </a:lnTo>
                  <a:lnTo>
                    <a:pt x="365" y="825"/>
                  </a:lnTo>
                  <a:lnTo>
                    <a:pt x="344" y="850"/>
                  </a:lnTo>
                  <a:lnTo>
                    <a:pt x="323" y="875"/>
                  </a:lnTo>
                  <a:lnTo>
                    <a:pt x="304" y="900"/>
                  </a:lnTo>
                  <a:lnTo>
                    <a:pt x="284" y="885"/>
                  </a:lnTo>
                  <a:lnTo>
                    <a:pt x="304" y="860"/>
                  </a:lnTo>
                  <a:lnTo>
                    <a:pt x="325" y="833"/>
                  </a:lnTo>
                  <a:lnTo>
                    <a:pt x="346" y="808"/>
                  </a:lnTo>
                  <a:lnTo>
                    <a:pt x="368" y="783"/>
                  </a:lnTo>
                  <a:lnTo>
                    <a:pt x="390" y="759"/>
                  </a:lnTo>
                  <a:lnTo>
                    <a:pt x="414" y="734"/>
                  </a:lnTo>
                  <a:lnTo>
                    <a:pt x="437" y="710"/>
                  </a:lnTo>
                  <a:lnTo>
                    <a:pt x="462" y="685"/>
                  </a:lnTo>
                  <a:lnTo>
                    <a:pt x="486" y="661"/>
                  </a:lnTo>
                  <a:lnTo>
                    <a:pt x="512" y="637"/>
                  </a:lnTo>
                  <a:lnTo>
                    <a:pt x="537" y="614"/>
                  </a:lnTo>
                  <a:lnTo>
                    <a:pt x="564" y="592"/>
                  </a:lnTo>
                  <a:lnTo>
                    <a:pt x="590" y="568"/>
                  </a:lnTo>
                  <a:lnTo>
                    <a:pt x="619" y="546"/>
                  </a:lnTo>
                  <a:lnTo>
                    <a:pt x="646" y="523"/>
                  </a:lnTo>
                  <a:lnTo>
                    <a:pt x="675" y="501"/>
                  </a:lnTo>
                  <a:lnTo>
                    <a:pt x="703" y="479"/>
                  </a:lnTo>
                  <a:lnTo>
                    <a:pt x="734" y="458"/>
                  </a:lnTo>
                  <a:lnTo>
                    <a:pt x="763" y="437"/>
                  </a:lnTo>
                  <a:lnTo>
                    <a:pt x="794" y="415"/>
                  </a:lnTo>
                  <a:lnTo>
                    <a:pt x="825" y="396"/>
                  </a:lnTo>
                  <a:lnTo>
                    <a:pt x="857" y="375"/>
                  </a:lnTo>
                  <a:lnTo>
                    <a:pt x="889" y="355"/>
                  </a:lnTo>
                  <a:lnTo>
                    <a:pt x="921" y="337"/>
                  </a:lnTo>
                  <a:lnTo>
                    <a:pt x="954" y="317"/>
                  </a:lnTo>
                  <a:lnTo>
                    <a:pt x="988" y="299"/>
                  </a:lnTo>
                  <a:lnTo>
                    <a:pt x="1021" y="281"/>
                  </a:lnTo>
                  <a:lnTo>
                    <a:pt x="1055" y="264"/>
                  </a:lnTo>
                  <a:lnTo>
                    <a:pt x="1090" y="246"/>
                  </a:lnTo>
                  <a:lnTo>
                    <a:pt x="1125" y="229"/>
                  </a:lnTo>
                  <a:lnTo>
                    <a:pt x="1161" y="214"/>
                  </a:lnTo>
                  <a:lnTo>
                    <a:pt x="1197" y="197"/>
                  </a:lnTo>
                  <a:lnTo>
                    <a:pt x="1207" y="221"/>
                  </a:lnTo>
                  <a:close/>
                  <a:moveTo>
                    <a:pt x="304" y="900"/>
                  </a:moveTo>
                  <a:lnTo>
                    <a:pt x="285" y="925"/>
                  </a:lnTo>
                  <a:lnTo>
                    <a:pt x="267" y="951"/>
                  </a:lnTo>
                  <a:lnTo>
                    <a:pt x="248" y="976"/>
                  </a:lnTo>
                  <a:lnTo>
                    <a:pt x="231" y="1002"/>
                  </a:lnTo>
                  <a:lnTo>
                    <a:pt x="215" y="1027"/>
                  </a:lnTo>
                  <a:lnTo>
                    <a:pt x="199" y="1053"/>
                  </a:lnTo>
                  <a:lnTo>
                    <a:pt x="184" y="1078"/>
                  </a:lnTo>
                  <a:lnTo>
                    <a:pt x="169" y="1105"/>
                  </a:lnTo>
                  <a:lnTo>
                    <a:pt x="155" y="1131"/>
                  </a:lnTo>
                  <a:lnTo>
                    <a:pt x="142" y="1157"/>
                  </a:lnTo>
                  <a:lnTo>
                    <a:pt x="130" y="1182"/>
                  </a:lnTo>
                  <a:lnTo>
                    <a:pt x="118" y="1208"/>
                  </a:lnTo>
                  <a:lnTo>
                    <a:pt x="106" y="1234"/>
                  </a:lnTo>
                  <a:lnTo>
                    <a:pt x="96" y="1260"/>
                  </a:lnTo>
                  <a:lnTo>
                    <a:pt x="86" y="1286"/>
                  </a:lnTo>
                  <a:lnTo>
                    <a:pt x="76" y="1311"/>
                  </a:lnTo>
                  <a:lnTo>
                    <a:pt x="69" y="1338"/>
                  </a:lnTo>
                  <a:lnTo>
                    <a:pt x="60" y="1364"/>
                  </a:lnTo>
                  <a:lnTo>
                    <a:pt x="53" y="1389"/>
                  </a:lnTo>
                  <a:lnTo>
                    <a:pt x="47" y="1415"/>
                  </a:lnTo>
                  <a:lnTo>
                    <a:pt x="41" y="1440"/>
                  </a:lnTo>
                  <a:lnTo>
                    <a:pt x="37" y="1466"/>
                  </a:lnTo>
                  <a:lnTo>
                    <a:pt x="34" y="1491"/>
                  </a:lnTo>
                  <a:lnTo>
                    <a:pt x="30" y="1516"/>
                  </a:lnTo>
                  <a:lnTo>
                    <a:pt x="27" y="1541"/>
                  </a:lnTo>
                  <a:lnTo>
                    <a:pt x="26" y="1566"/>
                  </a:lnTo>
                  <a:lnTo>
                    <a:pt x="25" y="1591"/>
                  </a:lnTo>
                  <a:lnTo>
                    <a:pt x="25" y="1615"/>
                  </a:lnTo>
                  <a:lnTo>
                    <a:pt x="26" y="1640"/>
                  </a:lnTo>
                  <a:lnTo>
                    <a:pt x="27" y="1664"/>
                  </a:lnTo>
                  <a:lnTo>
                    <a:pt x="30" y="1688"/>
                  </a:lnTo>
                  <a:lnTo>
                    <a:pt x="34" y="1712"/>
                  </a:lnTo>
                  <a:lnTo>
                    <a:pt x="9" y="1716"/>
                  </a:lnTo>
                  <a:lnTo>
                    <a:pt x="5" y="1692"/>
                  </a:lnTo>
                  <a:lnTo>
                    <a:pt x="2" y="1667"/>
                  </a:lnTo>
                  <a:lnTo>
                    <a:pt x="1" y="1641"/>
                  </a:lnTo>
                  <a:lnTo>
                    <a:pt x="0" y="1616"/>
                  </a:lnTo>
                  <a:lnTo>
                    <a:pt x="0" y="1591"/>
                  </a:lnTo>
                  <a:lnTo>
                    <a:pt x="1" y="1566"/>
                  </a:lnTo>
                  <a:lnTo>
                    <a:pt x="2" y="1540"/>
                  </a:lnTo>
                  <a:lnTo>
                    <a:pt x="4" y="1515"/>
                  </a:lnTo>
                  <a:lnTo>
                    <a:pt x="8" y="1489"/>
                  </a:lnTo>
                  <a:lnTo>
                    <a:pt x="12" y="1463"/>
                  </a:lnTo>
                  <a:lnTo>
                    <a:pt x="16" y="1437"/>
                  </a:lnTo>
                  <a:lnTo>
                    <a:pt x="22" y="1411"/>
                  </a:lnTo>
                  <a:lnTo>
                    <a:pt x="28" y="1384"/>
                  </a:lnTo>
                  <a:lnTo>
                    <a:pt x="36" y="1358"/>
                  </a:lnTo>
                  <a:lnTo>
                    <a:pt x="44" y="1332"/>
                  </a:lnTo>
                  <a:lnTo>
                    <a:pt x="52" y="1305"/>
                  </a:lnTo>
                  <a:lnTo>
                    <a:pt x="61" y="1279"/>
                  </a:lnTo>
                  <a:lnTo>
                    <a:pt x="71" y="1253"/>
                  </a:lnTo>
                  <a:lnTo>
                    <a:pt x="82" y="1225"/>
                  </a:lnTo>
                  <a:lnTo>
                    <a:pt x="94" y="1199"/>
                  </a:lnTo>
                  <a:lnTo>
                    <a:pt x="106" y="1173"/>
                  </a:lnTo>
                  <a:lnTo>
                    <a:pt x="119" y="1146"/>
                  </a:lnTo>
                  <a:lnTo>
                    <a:pt x="132" y="1120"/>
                  </a:lnTo>
                  <a:lnTo>
                    <a:pt x="146" y="1094"/>
                  </a:lnTo>
                  <a:lnTo>
                    <a:pt x="161" y="1068"/>
                  </a:lnTo>
                  <a:lnTo>
                    <a:pt x="176" y="1040"/>
                  </a:lnTo>
                  <a:lnTo>
                    <a:pt x="193" y="1014"/>
                  </a:lnTo>
                  <a:lnTo>
                    <a:pt x="210" y="988"/>
                  </a:lnTo>
                  <a:lnTo>
                    <a:pt x="228" y="962"/>
                  </a:lnTo>
                  <a:lnTo>
                    <a:pt x="246" y="936"/>
                  </a:lnTo>
                  <a:lnTo>
                    <a:pt x="265" y="911"/>
                  </a:lnTo>
                  <a:lnTo>
                    <a:pt x="284" y="885"/>
                  </a:lnTo>
                  <a:lnTo>
                    <a:pt x="304" y="900"/>
                  </a:lnTo>
                  <a:close/>
                  <a:moveTo>
                    <a:pt x="34" y="1712"/>
                  </a:moveTo>
                  <a:lnTo>
                    <a:pt x="37" y="1732"/>
                  </a:lnTo>
                  <a:lnTo>
                    <a:pt x="40" y="1751"/>
                  </a:lnTo>
                  <a:lnTo>
                    <a:pt x="46" y="1771"/>
                  </a:lnTo>
                  <a:lnTo>
                    <a:pt x="50" y="1791"/>
                  </a:lnTo>
                  <a:lnTo>
                    <a:pt x="57" y="1810"/>
                  </a:lnTo>
                  <a:lnTo>
                    <a:pt x="63" y="1830"/>
                  </a:lnTo>
                  <a:lnTo>
                    <a:pt x="70" y="1848"/>
                  </a:lnTo>
                  <a:lnTo>
                    <a:pt x="77" y="1867"/>
                  </a:lnTo>
                  <a:lnTo>
                    <a:pt x="54" y="1877"/>
                  </a:lnTo>
                  <a:lnTo>
                    <a:pt x="46" y="1857"/>
                  </a:lnTo>
                  <a:lnTo>
                    <a:pt x="39" y="1837"/>
                  </a:lnTo>
                  <a:lnTo>
                    <a:pt x="32" y="1818"/>
                  </a:lnTo>
                  <a:lnTo>
                    <a:pt x="26" y="1798"/>
                  </a:lnTo>
                  <a:lnTo>
                    <a:pt x="21" y="1778"/>
                  </a:lnTo>
                  <a:lnTo>
                    <a:pt x="16" y="1757"/>
                  </a:lnTo>
                  <a:lnTo>
                    <a:pt x="12" y="1736"/>
                  </a:lnTo>
                  <a:lnTo>
                    <a:pt x="9" y="1716"/>
                  </a:lnTo>
                  <a:lnTo>
                    <a:pt x="34" y="1712"/>
                  </a:lnTo>
                  <a:close/>
                  <a:moveTo>
                    <a:pt x="77" y="1867"/>
                  </a:moveTo>
                  <a:lnTo>
                    <a:pt x="93" y="1901"/>
                  </a:lnTo>
                  <a:lnTo>
                    <a:pt x="110" y="1933"/>
                  </a:lnTo>
                  <a:lnTo>
                    <a:pt x="127" y="1964"/>
                  </a:lnTo>
                  <a:lnTo>
                    <a:pt x="147" y="1994"/>
                  </a:lnTo>
                  <a:lnTo>
                    <a:pt x="168" y="2023"/>
                  </a:lnTo>
                  <a:lnTo>
                    <a:pt x="189" y="2051"/>
                  </a:lnTo>
                  <a:lnTo>
                    <a:pt x="213" y="2077"/>
                  </a:lnTo>
                  <a:lnTo>
                    <a:pt x="237" y="2103"/>
                  </a:lnTo>
                  <a:lnTo>
                    <a:pt x="219" y="2121"/>
                  </a:lnTo>
                  <a:lnTo>
                    <a:pt x="194" y="2094"/>
                  </a:lnTo>
                  <a:lnTo>
                    <a:pt x="170" y="2067"/>
                  </a:lnTo>
                  <a:lnTo>
                    <a:pt x="148" y="2038"/>
                  </a:lnTo>
                  <a:lnTo>
                    <a:pt x="126" y="2008"/>
                  </a:lnTo>
                  <a:lnTo>
                    <a:pt x="106" y="1977"/>
                  </a:lnTo>
                  <a:lnTo>
                    <a:pt x="87" y="1945"/>
                  </a:lnTo>
                  <a:lnTo>
                    <a:pt x="70" y="1912"/>
                  </a:lnTo>
                  <a:lnTo>
                    <a:pt x="54" y="1877"/>
                  </a:lnTo>
                  <a:lnTo>
                    <a:pt x="77" y="1867"/>
                  </a:lnTo>
                  <a:close/>
                  <a:moveTo>
                    <a:pt x="237" y="2103"/>
                  </a:moveTo>
                  <a:lnTo>
                    <a:pt x="267" y="2130"/>
                  </a:lnTo>
                  <a:lnTo>
                    <a:pt x="297" y="2157"/>
                  </a:lnTo>
                  <a:lnTo>
                    <a:pt x="329" y="2182"/>
                  </a:lnTo>
                  <a:lnTo>
                    <a:pt x="363" y="2206"/>
                  </a:lnTo>
                  <a:lnTo>
                    <a:pt x="396" y="2227"/>
                  </a:lnTo>
                  <a:lnTo>
                    <a:pt x="432" y="2247"/>
                  </a:lnTo>
                  <a:lnTo>
                    <a:pt x="469" y="2267"/>
                  </a:lnTo>
                  <a:lnTo>
                    <a:pt x="506" y="2284"/>
                  </a:lnTo>
                  <a:lnTo>
                    <a:pt x="545" y="2299"/>
                  </a:lnTo>
                  <a:lnTo>
                    <a:pt x="584" y="2314"/>
                  </a:lnTo>
                  <a:lnTo>
                    <a:pt x="624" y="2328"/>
                  </a:lnTo>
                  <a:lnTo>
                    <a:pt x="665" y="2338"/>
                  </a:lnTo>
                  <a:lnTo>
                    <a:pt x="707" y="2348"/>
                  </a:lnTo>
                  <a:lnTo>
                    <a:pt x="748" y="2357"/>
                  </a:lnTo>
                  <a:lnTo>
                    <a:pt x="791" y="2365"/>
                  </a:lnTo>
                  <a:lnTo>
                    <a:pt x="833" y="2370"/>
                  </a:lnTo>
                  <a:lnTo>
                    <a:pt x="831" y="2396"/>
                  </a:lnTo>
                  <a:lnTo>
                    <a:pt x="786" y="2390"/>
                  </a:lnTo>
                  <a:lnTo>
                    <a:pt x="743" y="2382"/>
                  </a:lnTo>
                  <a:lnTo>
                    <a:pt x="700" y="2373"/>
                  </a:lnTo>
                  <a:lnTo>
                    <a:pt x="658" y="2363"/>
                  </a:lnTo>
                  <a:lnTo>
                    <a:pt x="616" y="2352"/>
                  </a:lnTo>
                  <a:lnTo>
                    <a:pt x="575" y="2337"/>
                  </a:lnTo>
                  <a:lnTo>
                    <a:pt x="535" y="2323"/>
                  </a:lnTo>
                  <a:lnTo>
                    <a:pt x="495" y="2307"/>
                  </a:lnTo>
                  <a:lnTo>
                    <a:pt x="457" y="2288"/>
                  </a:lnTo>
                  <a:lnTo>
                    <a:pt x="419" y="2269"/>
                  </a:lnTo>
                  <a:lnTo>
                    <a:pt x="383" y="2248"/>
                  </a:lnTo>
                  <a:lnTo>
                    <a:pt x="347" y="2226"/>
                  </a:lnTo>
                  <a:lnTo>
                    <a:pt x="314" y="2202"/>
                  </a:lnTo>
                  <a:lnTo>
                    <a:pt x="281" y="2176"/>
                  </a:lnTo>
                  <a:lnTo>
                    <a:pt x="249" y="2149"/>
                  </a:lnTo>
                  <a:lnTo>
                    <a:pt x="219" y="2121"/>
                  </a:lnTo>
                  <a:lnTo>
                    <a:pt x="237" y="2103"/>
                  </a:lnTo>
                  <a:close/>
                  <a:moveTo>
                    <a:pt x="833" y="2370"/>
                  </a:moveTo>
                  <a:lnTo>
                    <a:pt x="877" y="2375"/>
                  </a:lnTo>
                  <a:lnTo>
                    <a:pt x="920" y="2378"/>
                  </a:lnTo>
                  <a:lnTo>
                    <a:pt x="965" y="2380"/>
                  </a:lnTo>
                  <a:lnTo>
                    <a:pt x="1008" y="2380"/>
                  </a:lnTo>
                  <a:lnTo>
                    <a:pt x="1052" y="2379"/>
                  </a:lnTo>
                  <a:lnTo>
                    <a:pt x="1097" y="2375"/>
                  </a:lnTo>
                  <a:lnTo>
                    <a:pt x="1140" y="2371"/>
                  </a:lnTo>
                  <a:lnTo>
                    <a:pt x="1185" y="2366"/>
                  </a:lnTo>
                  <a:lnTo>
                    <a:pt x="1228" y="2359"/>
                  </a:lnTo>
                  <a:lnTo>
                    <a:pt x="1272" y="2350"/>
                  </a:lnTo>
                  <a:lnTo>
                    <a:pt x="1314" y="2342"/>
                  </a:lnTo>
                  <a:lnTo>
                    <a:pt x="1358" y="2330"/>
                  </a:lnTo>
                  <a:lnTo>
                    <a:pt x="1400" y="2318"/>
                  </a:lnTo>
                  <a:lnTo>
                    <a:pt x="1442" y="2304"/>
                  </a:lnTo>
                  <a:lnTo>
                    <a:pt x="1483" y="2288"/>
                  </a:lnTo>
                  <a:lnTo>
                    <a:pt x="1524" y="2272"/>
                  </a:lnTo>
                  <a:lnTo>
                    <a:pt x="1533" y="2296"/>
                  </a:lnTo>
                  <a:lnTo>
                    <a:pt x="1492" y="2312"/>
                  </a:lnTo>
                  <a:lnTo>
                    <a:pt x="1451" y="2328"/>
                  </a:lnTo>
                  <a:lnTo>
                    <a:pt x="1407" y="2342"/>
                  </a:lnTo>
                  <a:lnTo>
                    <a:pt x="1365" y="2355"/>
                  </a:lnTo>
                  <a:lnTo>
                    <a:pt x="1321" y="2366"/>
                  </a:lnTo>
                  <a:lnTo>
                    <a:pt x="1277" y="2375"/>
                  </a:lnTo>
                  <a:lnTo>
                    <a:pt x="1233" y="2384"/>
                  </a:lnTo>
                  <a:lnTo>
                    <a:pt x="1188" y="2391"/>
                  </a:lnTo>
                  <a:lnTo>
                    <a:pt x="1143" y="2397"/>
                  </a:lnTo>
                  <a:lnTo>
                    <a:pt x="1099" y="2401"/>
                  </a:lnTo>
                  <a:lnTo>
                    <a:pt x="1053" y="2404"/>
                  </a:lnTo>
                  <a:lnTo>
                    <a:pt x="1008" y="2405"/>
                  </a:lnTo>
                  <a:lnTo>
                    <a:pt x="964" y="2405"/>
                  </a:lnTo>
                  <a:lnTo>
                    <a:pt x="919" y="2404"/>
                  </a:lnTo>
                  <a:lnTo>
                    <a:pt x="874" y="2401"/>
                  </a:lnTo>
                  <a:lnTo>
                    <a:pt x="831" y="2396"/>
                  </a:lnTo>
                  <a:lnTo>
                    <a:pt x="833" y="2370"/>
                  </a:lnTo>
                  <a:close/>
                  <a:moveTo>
                    <a:pt x="1524" y="2272"/>
                  </a:moveTo>
                  <a:lnTo>
                    <a:pt x="1547" y="2262"/>
                  </a:lnTo>
                  <a:lnTo>
                    <a:pt x="1570" y="2251"/>
                  </a:lnTo>
                  <a:lnTo>
                    <a:pt x="1594" y="2239"/>
                  </a:lnTo>
                  <a:lnTo>
                    <a:pt x="1617" y="2227"/>
                  </a:lnTo>
                  <a:lnTo>
                    <a:pt x="1640" y="2215"/>
                  </a:lnTo>
                  <a:lnTo>
                    <a:pt x="1662" y="2202"/>
                  </a:lnTo>
                  <a:lnTo>
                    <a:pt x="1684" y="2188"/>
                  </a:lnTo>
                  <a:lnTo>
                    <a:pt x="1705" y="2175"/>
                  </a:lnTo>
                  <a:lnTo>
                    <a:pt x="1727" y="2160"/>
                  </a:lnTo>
                  <a:lnTo>
                    <a:pt x="1748" y="2146"/>
                  </a:lnTo>
                  <a:lnTo>
                    <a:pt x="1767" y="2130"/>
                  </a:lnTo>
                  <a:lnTo>
                    <a:pt x="1788" y="2114"/>
                  </a:lnTo>
                  <a:lnTo>
                    <a:pt x="1808" y="2098"/>
                  </a:lnTo>
                  <a:lnTo>
                    <a:pt x="1826" y="2081"/>
                  </a:lnTo>
                  <a:lnTo>
                    <a:pt x="1845" y="2064"/>
                  </a:lnTo>
                  <a:lnTo>
                    <a:pt x="1863" y="2047"/>
                  </a:lnTo>
                  <a:lnTo>
                    <a:pt x="1881" y="2065"/>
                  </a:lnTo>
                  <a:lnTo>
                    <a:pt x="1862" y="2083"/>
                  </a:lnTo>
                  <a:lnTo>
                    <a:pt x="1844" y="2100"/>
                  </a:lnTo>
                  <a:lnTo>
                    <a:pt x="1824" y="2117"/>
                  </a:lnTo>
                  <a:lnTo>
                    <a:pt x="1804" y="2134"/>
                  </a:lnTo>
                  <a:lnTo>
                    <a:pt x="1784" y="2150"/>
                  </a:lnTo>
                  <a:lnTo>
                    <a:pt x="1763" y="2166"/>
                  </a:lnTo>
                  <a:lnTo>
                    <a:pt x="1741" y="2181"/>
                  </a:lnTo>
                  <a:lnTo>
                    <a:pt x="1720" y="2196"/>
                  </a:lnTo>
                  <a:lnTo>
                    <a:pt x="1698" y="2210"/>
                  </a:lnTo>
                  <a:lnTo>
                    <a:pt x="1675" y="2224"/>
                  </a:lnTo>
                  <a:lnTo>
                    <a:pt x="1652" y="2237"/>
                  </a:lnTo>
                  <a:lnTo>
                    <a:pt x="1629" y="2249"/>
                  </a:lnTo>
                  <a:lnTo>
                    <a:pt x="1605" y="2262"/>
                  </a:lnTo>
                  <a:lnTo>
                    <a:pt x="1582" y="2273"/>
                  </a:lnTo>
                  <a:lnTo>
                    <a:pt x="1557" y="2285"/>
                  </a:lnTo>
                  <a:lnTo>
                    <a:pt x="1533" y="2296"/>
                  </a:lnTo>
                  <a:lnTo>
                    <a:pt x="1524" y="2272"/>
                  </a:lnTo>
                  <a:close/>
                  <a:moveTo>
                    <a:pt x="1882" y="2064"/>
                  </a:moveTo>
                  <a:lnTo>
                    <a:pt x="1881" y="2065"/>
                  </a:lnTo>
                  <a:lnTo>
                    <a:pt x="1881" y="2065"/>
                  </a:lnTo>
                  <a:lnTo>
                    <a:pt x="1872" y="2055"/>
                  </a:lnTo>
                  <a:lnTo>
                    <a:pt x="1882" y="2064"/>
                  </a:lnTo>
                  <a:close/>
                  <a:moveTo>
                    <a:pt x="1863" y="2047"/>
                  </a:moveTo>
                  <a:lnTo>
                    <a:pt x="1893" y="2015"/>
                  </a:lnTo>
                  <a:lnTo>
                    <a:pt x="1920" y="1985"/>
                  </a:lnTo>
                  <a:lnTo>
                    <a:pt x="1946" y="1954"/>
                  </a:lnTo>
                  <a:lnTo>
                    <a:pt x="1970" y="1926"/>
                  </a:lnTo>
                  <a:lnTo>
                    <a:pt x="2016" y="1869"/>
                  </a:lnTo>
                  <a:lnTo>
                    <a:pt x="2055" y="1816"/>
                  </a:lnTo>
                  <a:lnTo>
                    <a:pt x="2091" y="1766"/>
                  </a:lnTo>
                  <a:lnTo>
                    <a:pt x="2124" y="1718"/>
                  </a:lnTo>
                  <a:lnTo>
                    <a:pt x="2154" y="1672"/>
                  </a:lnTo>
                  <a:lnTo>
                    <a:pt x="2181" y="1628"/>
                  </a:lnTo>
                  <a:lnTo>
                    <a:pt x="2203" y="1641"/>
                  </a:lnTo>
                  <a:lnTo>
                    <a:pt x="2175" y="1685"/>
                  </a:lnTo>
                  <a:lnTo>
                    <a:pt x="2145" y="1732"/>
                  </a:lnTo>
                  <a:lnTo>
                    <a:pt x="2112" y="1780"/>
                  </a:lnTo>
                  <a:lnTo>
                    <a:pt x="2076" y="1831"/>
                  </a:lnTo>
                  <a:lnTo>
                    <a:pt x="2035" y="1884"/>
                  </a:lnTo>
                  <a:lnTo>
                    <a:pt x="1990" y="1941"/>
                  </a:lnTo>
                  <a:lnTo>
                    <a:pt x="1966" y="1970"/>
                  </a:lnTo>
                  <a:lnTo>
                    <a:pt x="1938" y="2001"/>
                  </a:lnTo>
                  <a:lnTo>
                    <a:pt x="1911" y="2032"/>
                  </a:lnTo>
                  <a:lnTo>
                    <a:pt x="1882" y="2064"/>
                  </a:lnTo>
                  <a:lnTo>
                    <a:pt x="1863" y="2047"/>
                  </a:lnTo>
                  <a:close/>
                  <a:moveTo>
                    <a:pt x="2181" y="1628"/>
                  </a:moveTo>
                  <a:lnTo>
                    <a:pt x="2206" y="1589"/>
                  </a:lnTo>
                  <a:lnTo>
                    <a:pt x="2231" y="1552"/>
                  </a:lnTo>
                  <a:lnTo>
                    <a:pt x="2255" y="1515"/>
                  </a:lnTo>
                  <a:lnTo>
                    <a:pt x="2280" y="1480"/>
                  </a:lnTo>
                  <a:lnTo>
                    <a:pt x="2308" y="1447"/>
                  </a:lnTo>
                  <a:lnTo>
                    <a:pt x="2336" y="1414"/>
                  </a:lnTo>
                  <a:lnTo>
                    <a:pt x="2350" y="1398"/>
                  </a:lnTo>
                  <a:lnTo>
                    <a:pt x="2366" y="1381"/>
                  </a:lnTo>
                  <a:lnTo>
                    <a:pt x="2383" y="1365"/>
                  </a:lnTo>
                  <a:lnTo>
                    <a:pt x="2400" y="1350"/>
                  </a:lnTo>
                  <a:lnTo>
                    <a:pt x="2418" y="1333"/>
                  </a:lnTo>
                  <a:lnTo>
                    <a:pt x="2437" y="1318"/>
                  </a:lnTo>
                  <a:lnTo>
                    <a:pt x="2458" y="1303"/>
                  </a:lnTo>
                  <a:lnTo>
                    <a:pt x="2479" y="1286"/>
                  </a:lnTo>
                  <a:lnTo>
                    <a:pt x="2501" y="1271"/>
                  </a:lnTo>
                  <a:lnTo>
                    <a:pt x="2525" y="1256"/>
                  </a:lnTo>
                  <a:lnTo>
                    <a:pt x="2550" y="1240"/>
                  </a:lnTo>
                  <a:lnTo>
                    <a:pt x="2577" y="1224"/>
                  </a:lnTo>
                  <a:lnTo>
                    <a:pt x="2605" y="1208"/>
                  </a:lnTo>
                  <a:lnTo>
                    <a:pt x="2634" y="1193"/>
                  </a:lnTo>
                  <a:lnTo>
                    <a:pt x="2665" y="1176"/>
                  </a:lnTo>
                  <a:lnTo>
                    <a:pt x="2697" y="1160"/>
                  </a:lnTo>
                  <a:lnTo>
                    <a:pt x="2732" y="1145"/>
                  </a:lnTo>
                  <a:lnTo>
                    <a:pt x="2768" y="1129"/>
                  </a:lnTo>
                  <a:lnTo>
                    <a:pt x="2807" y="1111"/>
                  </a:lnTo>
                  <a:lnTo>
                    <a:pt x="2848" y="1095"/>
                  </a:lnTo>
                  <a:lnTo>
                    <a:pt x="2856" y="1119"/>
                  </a:lnTo>
                  <a:lnTo>
                    <a:pt x="2817" y="1135"/>
                  </a:lnTo>
                  <a:lnTo>
                    <a:pt x="2779" y="1151"/>
                  </a:lnTo>
                  <a:lnTo>
                    <a:pt x="2744" y="1167"/>
                  </a:lnTo>
                  <a:lnTo>
                    <a:pt x="2709" y="1183"/>
                  </a:lnTo>
                  <a:lnTo>
                    <a:pt x="2678" y="1199"/>
                  </a:lnTo>
                  <a:lnTo>
                    <a:pt x="2647" y="1215"/>
                  </a:lnTo>
                  <a:lnTo>
                    <a:pt x="2618" y="1230"/>
                  </a:lnTo>
                  <a:lnTo>
                    <a:pt x="2591" y="1245"/>
                  </a:lnTo>
                  <a:lnTo>
                    <a:pt x="2565" y="1261"/>
                  </a:lnTo>
                  <a:lnTo>
                    <a:pt x="2540" y="1277"/>
                  </a:lnTo>
                  <a:lnTo>
                    <a:pt x="2517" y="1292"/>
                  </a:lnTo>
                  <a:lnTo>
                    <a:pt x="2495" y="1307"/>
                  </a:lnTo>
                  <a:lnTo>
                    <a:pt x="2474" y="1322"/>
                  </a:lnTo>
                  <a:lnTo>
                    <a:pt x="2454" y="1338"/>
                  </a:lnTo>
                  <a:lnTo>
                    <a:pt x="2435" y="1353"/>
                  </a:lnTo>
                  <a:lnTo>
                    <a:pt x="2418" y="1368"/>
                  </a:lnTo>
                  <a:lnTo>
                    <a:pt x="2400" y="1384"/>
                  </a:lnTo>
                  <a:lnTo>
                    <a:pt x="2384" y="1400"/>
                  </a:lnTo>
                  <a:lnTo>
                    <a:pt x="2369" y="1416"/>
                  </a:lnTo>
                  <a:lnTo>
                    <a:pt x="2354" y="1431"/>
                  </a:lnTo>
                  <a:lnTo>
                    <a:pt x="2326" y="1464"/>
                  </a:lnTo>
                  <a:lnTo>
                    <a:pt x="2300" y="1497"/>
                  </a:lnTo>
                  <a:lnTo>
                    <a:pt x="2275" y="1531"/>
                  </a:lnTo>
                  <a:lnTo>
                    <a:pt x="2251" y="1566"/>
                  </a:lnTo>
                  <a:lnTo>
                    <a:pt x="2227" y="1603"/>
                  </a:lnTo>
                  <a:lnTo>
                    <a:pt x="2203" y="1641"/>
                  </a:lnTo>
                  <a:lnTo>
                    <a:pt x="2181" y="1628"/>
                  </a:lnTo>
                  <a:close/>
                  <a:moveTo>
                    <a:pt x="2848" y="1095"/>
                  </a:moveTo>
                  <a:lnTo>
                    <a:pt x="2847" y="1095"/>
                  </a:lnTo>
                  <a:lnTo>
                    <a:pt x="2848" y="1095"/>
                  </a:lnTo>
                  <a:lnTo>
                    <a:pt x="2852" y="1107"/>
                  </a:lnTo>
                  <a:lnTo>
                    <a:pt x="2848" y="1095"/>
                  </a:lnTo>
                  <a:close/>
                  <a:moveTo>
                    <a:pt x="2848" y="1095"/>
                  </a:moveTo>
                  <a:lnTo>
                    <a:pt x="2879" y="1082"/>
                  </a:lnTo>
                  <a:lnTo>
                    <a:pt x="2909" y="1069"/>
                  </a:lnTo>
                  <a:lnTo>
                    <a:pt x="2937" y="1054"/>
                  </a:lnTo>
                  <a:lnTo>
                    <a:pt x="2963" y="1039"/>
                  </a:lnTo>
                  <a:lnTo>
                    <a:pt x="2988" y="1022"/>
                  </a:lnTo>
                  <a:lnTo>
                    <a:pt x="3011" y="1004"/>
                  </a:lnTo>
                  <a:lnTo>
                    <a:pt x="3033" y="986"/>
                  </a:lnTo>
                  <a:lnTo>
                    <a:pt x="3054" y="967"/>
                  </a:lnTo>
                  <a:lnTo>
                    <a:pt x="3072" y="947"/>
                  </a:lnTo>
                  <a:lnTo>
                    <a:pt x="3088" y="926"/>
                  </a:lnTo>
                  <a:lnTo>
                    <a:pt x="3104" y="905"/>
                  </a:lnTo>
                  <a:lnTo>
                    <a:pt x="3118" y="883"/>
                  </a:lnTo>
                  <a:lnTo>
                    <a:pt x="3130" y="861"/>
                  </a:lnTo>
                  <a:lnTo>
                    <a:pt x="3140" y="837"/>
                  </a:lnTo>
                  <a:lnTo>
                    <a:pt x="3148" y="814"/>
                  </a:lnTo>
                  <a:lnTo>
                    <a:pt x="3156" y="790"/>
                  </a:lnTo>
                  <a:lnTo>
                    <a:pt x="3180" y="795"/>
                  </a:lnTo>
                  <a:lnTo>
                    <a:pt x="3172" y="821"/>
                  </a:lnTo>
                  <a:lnTo>
                    <a:pt x="3164" y="846"/>
                  </a:lnTo>
                  <a:lnTo>
                    <a:pt x="3153" y="872"/>
                  </a:lnTo>
                  <a:lnTo>
                    <a:pt x="3140" y="895"/>
                  </a:lnTo>
                  <a:lnTo>
                    <a:pt x="3125" y="918"/>
                  </a:lnTo>
                  <a:lnTo>
                    <a:pt x="3109" y="941"/>
                  </a:lnTo>
                  <a:lnTo>
                    <a:pt x="3092" y="963"/>
                  </a:lnTo>
                  <a:lnTo>
                    <a:pt x="3072" y="984"/>
                  </a:lnTo>
                  <a:lnTo>
                    <a:pt x="3051" y="1004"/>
                  </a:lnTo>
                  <a:lnTo>
                    <a:pt x="3029" y="1024"/>
                  </a:lnTo>
                  <a:lnTo>
                    <a:pt x="3005" y="1042"/>
                  </a:lnTo>
                  <a:lnTo>
                    <a:pt x="2977" y="1060"/>
                  </a:lnTo>
                  <a:lnTo>
                    <a:pt x="2950" y="1076"/>
                  </a:lnTo>
                  <a:lnTo>
                    <a:pt x="2921" y="1091"/>
                  </a:lnTo>
                  <a:lnTo>
                    <a:pt x="2889" y="1106"/>
                  </a:lnTo>
                  <a:lnTo>
                    <a:pt x="2856" y="1119"/>
                  </a:lnTo>
                  <a:lnTo>
                    <a:pt x="2848" y="1095"/>
                  </a:lnTo>
                  <a:close/>
                  <a:moveTo>
                    <a:pt x="3156" y="790"/>
                  </a:moveTo>
                  <a:lnTo>
                    <a:pt x="3159" y="775"/>
                  </a:lnTo>
                  <a:lnTo>
                    <a:pt x="3162" y="759"/>
                  </a:lnTo>
                  <a:lnTo>
                    <a:pt x="3165" y="744"/>
                  </a:lnTo>
                  <a:lnTo>
                    <a:pt x="3167" y="728"/>
                  </a:lnTo>
                  <a:lnTo>
                    <a:pt x="3168" y="713"/>
                  </a:lnTo>
                  <a:lnTo>
                    <a:pt x="3168" y="697"/>
                  </a:lnTo>
                  <a:lnTo>
                    <a:pt x="3168" y="681"/>
                  </a:lnTo>
                  <a:lnTo>
                    <a:pt x="3168" y="666"/>
                  </a:lnTo>
                  <a:lnTo>
                    <a:pt x="3167" y="649"/>
                  </a:lnTo>
                  <a:lnTo>
                    <a:pt x="3165" y="633"/>
                  </a:lnTo>
                  <a:lnTo>
                    <a:pt x="3162" y="618"/>
                  </a:lnTo>
                  <a:lnTo>
                    <a:pt x="3159" y="601"/>
                  </a:lnTo>
                  <a:lnTo>
                    <a:pt x="3155" y="585"/>
                  </a:lnTo>
                  <a:lnTo>
                    <a:pt x="3150" y="569"/>
                  </a:lnTo>
                  <a:lnTo>
                    <a:pt x="3146" y="554"/>
                  </a:lnTo>
                  <a:lnTo>
                    <a:pt x="3141" y="537"/>
                  </a:lnTo>
                  <a:lnTo>
                    <a:pt x="3165" y="528"/>
                  </a:lnTo>
                  <a:lnTo>
                    <a:pt x="3170" y="546"/>
                  </a:lnTo>
                  <a:lnTo>
                    <a:pt x="3176" y="562"/>
                  </a:lnTo>
                  <a:lnTo>
                    <a:pt x="3180" y="580"/>
                  </a:lnTo>
                  <a:lnTo>
                    <a:pt x="3184" y="596"/>
                  </a:lnTo>
                  <a:lnTo>
                    <a:pt x="3188" y="613"/>
                  </a:lnTo>
                  <a:lnTo>
                    <a:pt x="3190" y="630"/>
                  </a:lnTo>
                  <a:lnTo>
                    <a:pt x="3192" y="647"/>
                  </a:lnTo>
                  <a:lnTo>
                    <a:pt x="3193" y="663"/>
                  </a:lnTo>
                  <a:lnTo>
                    <a:pt x="3194" y="681"/>
                  </a:lnTo>
                  <a:lnTo>
                    <a:pt x="3194" y="697"/>
                  </a:lnTo>
                  <a:lnTo>
                    <a:pt x="3193" y="715"/>
                  </a:lnTo>
                  <a:lnTo>
                    <a:pt x="3192" y="731"/>
                  </a:lnTo>
                  <a:lnTo>
                    <a:pt x="3190" y="747"/>
                  </a:lnTo>
                  <a:lnTo>
                    <a:pt x="3188" y="764"/>
                  </a:lnTo>
                  <a:lnTo>
                    <a:pt x="3184" y="780"/>
                  </a:lnTo>
                  <a:lnTo>
                    <a:pt x="3180" y="795"/>
                  </a:lnTo>
                  <a:lnTo>
                    <a:pt x="3156" y="790"/>
                  </a:lnTo>
                  <a:close/>
                  <a:moveTo>
                    <a:pt x="3141" y="537"/>
                  </a:moveTo>
                  <a:lnTo>
                    <a:pt x="3134" y="521"/>
                  </a:lnTo>
                  <a:lnTo>
                    <a:pt x="3128" y="506"/>
                  </a:lnTo>
                  <a:lnTo>
                    <a:pt x="3120" y="489"/>
                  </a:lnTo>
                  <a:lnTo>
                    <a:pt x="3112" y="473"/>
                  </a:lnTo>
                  <a:lnTo>
                    <a:pt x="3104" y="458"/>
                  </a:lnTo>
                  <a:lnTo>
                    <a:pt x="3095" y="441"/>
                  </a:lnTo>
                  <a:lnTo>
                    <a:pt x="3085" y="426"/>
                  </a:lnTo>
                  <a:lnTo>
                    <a:pt x="3074" y="411"/>
                  </a:lnTo>
                  <a:lnTo>
                    <a:pt x="3063" y="396"/>
                  </a:lnTo>
                  <a:lnTo>
                    <a:pt x="3051" y="380"/>
                  </a:lnTo>
                  <a:lnTo>
                    <a:pt x="3039" y="365"/>
                  </a:lnTo>
                  <a:lnTo>
                    <a:pt x="3026" y="350"/>
                  </a:lnTo>
                  <a:lnTo>
                    <a:pt x="3013" y="336"/>
                  </a:lnTo>
                  <a:lnTo>
                    <a:pt x="2999" y="322"/>
                  </a:lnTo>
                  <a:lnTo>
                    <a:pt x="2985" y="306"/>
                  </a:lnTo>
                  <a:lnTo>
                    <a:pt x="2970" y="292"/>
                  </a:lnTo>
                  <a:lnTo>
                    <a:pt x="2986" y="274"/>
                  </a:lnTo>
                  <a:lnTo>
                    <a:pt x="3002" y="289"/>
                  </a:lnTo>
                  <a:lnTo>
                    <a:pt x="3018" y="303"/>
                  </a:lnTo>
                  <a:lnTo>
                    <a:pt x="3032" y="318"/>
                  </a:lnTo>
                  <a:lnTo>
                    <a:pt x="3046" y="334"/>
                  </a:lnTo>
                  <a:lnTo>
                    <a:pt x="3059" y="349"/>
                  </a:lnTo>
                  <a:lnTo>
                    <a:pt x="3072" y="365"/>
                  </a:lnTo>
                  <a:lnTo>
                    <a:pt x="3084" y="380"/>
                  </a:lnTo>
                  <a:lnTo>
                    <a:pt x="3096" y="397"/>
                  </a:lnTo>
                  <a:lnTo>
                    <a:pt x="3106" y="413"/>
                  </a:lnTo>
                  <a:lnTo>
                    <a:pt x="3117" y="429"/>
                  </a:lnTo>
                  <a:lnTo>
                    <a:pt x="3127" y="446"/>
                  </a:lnTo>
                  <a:lnTo>
                    <a:pt x="3135" y="462"/>
                  </a:lnTo>
                  <a:lnTo>
                    <a:pt x="3143" y="478"/>
                  </a:lnTo>
                  <a:lnTo>
                    <a:pt x="3150" y="495"/>
                  </a:lnTo>
                  <a:lnTo>
                    <a:pt x="3158" y="512"/>
                  </a:lnTo>
                  <a:lnTo>
                    <a:pt x="3165" y="528"/>
                  </a:lnTo>
                  <a:lnTo>
                    <a:pt x="3141" y="537"/>
                  </a:lnTo>
                  <a:close/>
                  <a:moveTo>
                    <a:pt x="2970" y="292"/>
                  </a:moveTo>
                  <a:lnTo>
                    <a:pt x="2949" y="275"/>
                  </a:lnTo>
                  <a:lnTo>
                    <a:pt x="2927" y="257"/>
                  </a:lnTo>
                  <a:lnTo>
                    <a:pt x="2904" y="240"/>
                  </a:lnTo>
                  <a:lnTo>
                    <a:pt x="2880" y="224"/>
                  </a:lnTo>
                  <a:lnTo>
                    <a:pt x="2856" y="207"/>
                  </a:lnTo>
                  <a:lnTo>
                    <a:pt x="2830" y="192"/>
                  </a:lnTo>
                  <a:lnTo>
                    <a:pt x="2804" y="177"/>
                  </a:lnTo>
                  <a:lnTo>
                    <a:pt x="2776" y="163"/>
                  </a:lnTo>
                  <a:lnTo>
                    <a:pt x="2748" y="148"/>
                  </a:lnTo>
                  <a:lnTo>
                    <a:pt x="2718" y="135"/>
                  </a:lnTo>
                  <a:lnTo>
                    <a:pt x="2687" y="122"/>
                  </a:lnTo>
                  <a:lnTo>
                    <a:pt x="2655" y="110"/>
                  </a:lnTo>
                  <a:lnTo>
                    <a:pt x="2622" y="99"/>
                  </a:lnTo>
                  <a:lnTo>
                    <a:pt x="2589" y="88"/>
                  </a:lnTo>
                  <a:lnTo>
                    <a:pt x="2554" y="79"/>
                  </a:lnTo>
                  <a:lnTo>
                    <a:pt x="2519" y="69"/>
                  </a:lnTo>
                  <a:lnTo>
                    <a:pt x="2482" y="61"/>
                  </a:lnTo>
                  <a:lnTo>
                    <a:pt x="2444" y="54"/>
                  </a:lnTo>
                  <a:lnTo>
                    <a:pt x="2406" y="47"/>
                  </a:lnTo>
                  <a:lnTo>
                    <a:pt x="2366" y="41"/>
                  </a:lnTo>
                  <a:lnTo>
                    <a:pt x="2325" y="36"/>
                  </a:lnTo>
                  <a:lnTo>
                    <a:pt x="2284" y="32"/>
                  </a:lnTo>
                  <a:lnTo>
                    <a:pt x="2241" y="29"/>
                  </a:lnTo>
                  <a:lnTo>
                    <a:pt x="2198" y="26"/>
                  </a:lnTo>
                  <a:lnTo>
                    <a:pt x="2153" y="25"/>
                  </a:lnTo>
                  <a:lnTo>
                    <a:pt x="2107" y="25"/>
                  </a:lnTo>
                  <a:lnTo>
                    <a:pt x="2060" y="26"/>
                  </a:lnTo>
                  <a:lnTo>
                    <a:pt x="2012" y="29"/>
                  </a:lnTo>
                  <a:lnTo>
                    <a:pt x="1965" y="31"/>
                  </a:lnTo>
                  <a:lnTo>
                    <a:pt x="1914" y="35"/>
                  </a:lnTo>
                  <a:lnTo>
                    <a:pt x="1864" y="41"/>
                  </a:lnTo>
                  <a:lnTo>
                    <a:pt x="1813" y="47"/>
                  </a:lnTo>
                  <a:lnTo>
                    <a:pt x="1809" y="22"/>
                  </a:lnTo>
                  <a:lnTo>
                    <a:pt x="1861" y="16"/>
                  </a:lnTo>
                  <a:lnTo>
                    <a:pt x="1913" y="10"/>
                  </a:lnTo>
                  <a:lnTo>
                    <a:pt x="1963" y="6"/>
                  </a:lnTo>
                  <a:lnTo>
                    <a:pt x="2012" y="2"/>
                  </a:lnTo>
                  <a:lnTo>
                    <a:pt x="2061" y="1"/>
                  </a:lnTo>
                  <a:lnTo>
                    <a:pt x="2108" y="0"/>
                  </a:lnTo>
                  <a:lnTo>
                    <a:pt x="2155" y="0"/>
                  </a:lnTo>
                  <a:lnTo>
                    <a:pt x="2200" y="1"/>
                  </a:lnTo>
                  <a:lnTo>
                    <a:pt x="2244" y="4"/>
                  </a:lnTo>
                  <a:lnTo>
                    <a:pt x="2288" y="7"/>
                  </a:lnTo>
                  <a:lnTo>
                    <a:pt x="2330" y="11"/>
                  </a:lnTo>
                  <a:lnTo>
                    <a:pt x="2372" y="16"/>
                  </a:lnTo>
                  <a:lnTo>
                    <a:pt x="2412" y="22"/>
                  </a:lnTo>
                  <a:lnTo>
                    <a:pt x="2451" y="29"/>
                  </a:lnTo>
                  <a:lnTo>
                    <a:pt x="2489" y="36"/>
                  </a:lnTo>
                  <a:lnTo>
                    <a:pt x="2526" y="45"/>
                  </a:lnTo>
                  <a:lnTo>
                    <a:pt x="2564" y="55"/>
                  </a:lnTo>
                  <a:lnTo>
                    <a:pt x="2598" y="65"/>
                  </a:lnTo>
                  <a:lnTo>
                    <a:pt x="2632" y="75"/>
                  </a:lnTo>
                  <a:lnTo>
                    <a:pt x="2666" y="87"/>
                  </a:lnTo>
                  <a:lnTo>
                    <a:pt x="2699" y="99"/>
                  </a:lnTo>
                  <a:lnTo>
                    <a:pt x="2729" y="112"/>
                  </a:lnTo>
                  <a:lnTo>
                    <a:pt x="2760" y="127"/>
                  </a:lnTo>
                  <a:lnTo>
                    <a:pt x="2789" y="141"/>
                  </a:lnTo>
                  <a:lnTo>
                    <a:pt x="2817" y="155"/>
                  </a:lnTo>
                  <a:lnTo>
                    <a:pt x="2844" y="170"/>
                  </a:lnTo>
                  <a:lnTo>
                    <a:pt x="2871" y="187"/>
                  </a:lnTo>
                  <a:lnTo>
                    <a:pt x="2896" y="203"/>
                  </a:lnTo>
                  <a:lnTo>
                    <a:pt x="2920" y="220"/>
                  </a:lnTo>
                  <a:lnTo>
                    <a:pt x="2944" y="238"/>
                  </a:lnTo>
                  <a:lnTo>
                    <a:pt x="2965" y="255"/>
                  </a:lnTo>
                  <a:lnTo>
                    <a:pt x="2986" y="274"/>
                  </a:lnTo>
                  <a:lnTo>
                    <a:pt x="2970" y="292"/>
                  </a:lnTo>
                  <a:close/>
                  <a:moveTo>
                    <a:pt x="1809" y="22"/>
                  </a:moveTo>
                  <a:lnTo>
                    <a:pt x="1808" y="22"/>
                  </a:lnTo>
                  <a:lnTo>
                    <a:pt x="1809" y="22"/>
                  </a:lnTo>
                  <a:lnTo>
                    <a:pt x="1811" y="35"/>
                  </a:lnTo>
                  <a:lnTo>
                    <a:pt x="1809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5" name="Freeform 441">
              <a:extLst>
                <a:ext uri="{FF2B5EF4-FFF2-40B4-BE49-F238E27FC236}">
                  <a16:creationId xmlns:a16="http://schemas.microsoft.com/office/drawing/2014/main" id="{73031259-C220-49E1-9817-25152C82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451"/>
              <a:ext cx="246" cy="183"/>
            </a:xfrm>
            <a:custGeom>
              <a:avLst/>
              <a:gdLst>
                <a:gd name="T0" fmla="*/ 82 w 2947"/>
                <a:gd name="T1" fmla="*/ 1782 h 2191"/>
                <a:gd name="T2" fmla="*/ 143 w 2947"/>
                <a:gd name="T3" fmla="*/ 1874 h 2191"/>
                <a:gd name="T4" fmla="*/ 218 w 2947"/>
                <a:gd name="T5" fmla="*/ 1955 h 2191"/>
                <a:gd name="T6" fmla="*/ 305 w 2947"/>
                <a:gd name="T7" fmla="*/ 2023 h 2191"/>
                <a:gd name="T8" fmla="*/ 402 w 2947"/>
                <a:gd name="T9" fmla="*/ 2080 h 2191"/>
                <a:gd name="T10" fmla="*/ 508 w 2947"/>
                <a:gd name="T11" fmla="*/ 2125 h 2191"/>
                <a:gd name="T12" fmla="*/ 620 w 2947"/>
                <a:gd name="T13" fmla="*/ 2159 h 2191"/>
                <a:gd name="T14" fmla="*/ 736 w 2947"/>
                <a:gd name="T15" fmla="*/ 2181 h 2191"/>
                <a:gd name="T16" fmla="*/ 855 w 2947"/>
                <a:gd name="T17" fmla="*/ 2191 h 2191"/>
                <a:gd name="T18" fmla="*/ 975 w 2947"/>
                <a:gd name="T19" fmla="*/ 2189 h 2191"/>
                <a:gd name="T20" fmla="*/ 1094 w 2947"/>
                <a:gd name="T21" fmla="*/ 2176 h 2191"/>
                <a:gd name="T22" fmla="*/ 1210 w 2947"/>
                <a:gd name="T23" fmla="*/ 2149 h 2191"/>
                <a:gd name="T24" fmla="*/ 1321 w 2947"/>
                <a:gd name="T25" fmla="*/ 2111 h 2191"/>
                <a:gd name="T26" fmla="*/ 1427 w 2947"/>
                <a:gd name="T27" fmla="*/ 2062 h 2191"/>
                <a:gd name="T28" fmla="*/ 1524 w 2947"/>
                <a:gd name="T29" fmla="*/ 2000 h 2191"/>
                <a:gd name="T30" fmla="*/ 1610 w 2947"/>
                <a:gd name="T31" fmla="*/ 1926 h 2191"/>
                <a:gd name="T32" fmla="*/ 1685 w 2947"/>
                <a:gd name="T33" fmla="*/ 1840 h 2191"/>
                <a:gd name="T34" fmla="*/ 1748 w 2947"/>
                <a:gd name="T35" fmla="*/ 1755 h 2191"/>
                <a:gd name="T36" fmla="*/ 1803 w 2947"/>
                <a:gd name="T37" fmla="*/ 1676 h 2191"/>
                <a:gd name="T38" fmla="*/ 1849 w 2947"/>
                <a:gd name="T39" fmla="*/ 1604 h 2191"/>
                <a:gd name="T40" fmla="*/ 1910 w 2947"/>
                <a:gd name="T41" fmla="*/ 1504 h 2191"/>
                <a:gd name="T42" fmla="*/ 1966 w 2947"/>
                <a:gd name="T43" fmla="*/ 1414 h 2191"/>
                <a:gd name="T44" fmla="*/ 2004 w 2947"/>
                <a:gd name="T45" fmla="*/ 1360 h 2191"/>
                <a:gd name="T46" fmla="*/ 2044 w 2947"/>
                <a:gd name="T47" fmla="*/ 1308 h 2191"/>
                <a:gd name="T48" fmla="*/ 2089 w 2947"/>
                <a:gd name="T49" fmla="*/ 1259 h 2191"/>
                <a:gd name="T50" fmla="*/ 2140 w 2947"/>
                <a:gd name="T51" fmla="*/ 1212 h 2191"/>
                <a:gd name="T52" fmla="*/ 2200 w 2947"/>
                <a:gd name="T53" fmla="*/ 1166 h 2191"/>
                <a:gd name="T54" fmla="*/ 2271 w 2947"/>
                <a:gd name="T55" fmla="*/ 1122 h 2191"/>
                <a:gd name="T56" fmla="*/ 2354 w 2947"/>
                <a:gd name="T57" fmla="*/ 1078 h 2191"/>
                <a:gd name="T58" fmla="*/ 2452 w 2947"/>
                <a:gd name="T59" fmla="*/ 1034 h 2191"/>
                <a:gd name="T60" fmla="*/ 2565 w 2947"/>
                <a:gd name="T61" fmla="*/ 989 h 2191"/>
                <a:gd name="T62" fmla="*/ 2686 w 2947"/>
                <a:gd name="T63" fmla="*/ 942 h 2191"/>
                <a:gd name="T64" fmla="*/ 2784 w 2947"/>
                <a:gd name="T65" fmla="*/ 883 h 2191"/>
                <a:gd name="T66" fmla="*/ 2858 w 2947"/>
                <a:gd name="T67" fmla="*/ 813 h 2191"/>
                <a:gd name="T68" fmla="*/ 2910 w 2947"/>
                <a:gd name="T69" fmla="*/ 735 h 2191"/>
                <a:gd name="T70" fmla="*/ 2939 w 2947"/>
                <a:gd name="T71" fmla="*/ 650 h 2191"/>
                <a:gd name="T72" fmla="*/ 2947 w 2947"/>
                <a:gd name="T73" fmla="*/ 563 h 2191"/>
                <a:gd name="T74" fmla="*/ 2931 w 2947"/>
                <a:gd name="T75" fmla="*/ 473 h 2191"/>
                <a:gd name="T76" fmla="*/ 2893 w 2947"/>
                <a:gd name="T77" fmla="*/ 385 h 2191"/>
                <a:gd name="T78" fmla="*/ 2833 w 2947"/>
                <a:gd name="T79" fmla="*/ 300 h 2191"/>
                <a:gd name="T80" fmla="*/ 2750 w 2947"/>
                <a:gd name="T81" fmla="*/ 222 h 2191"/>
                <a:gd name="T82" fmla="*/ 2645 w 2947"/>
                <a:gd name="T83" fmla="*/ 151 h 2191"/>
                <a:gd name="T84" fmla="*/ 2519 w 2947"/>
                <a:gd name="T85" fmla="*/ 91 h 2191"/>
                <a:gd name="T86" fmla="*/ 2371 w 2947"/>
                <a:gd name="T87" fmla="*/ 44 h 2191"/>
                <a:gd name="T88" fmla="*/ 2200 w 2947"/>
                <a:gd name="T89" fmla="*/ 13 h 2191"/>
                <a:gd name="T90" fmla="*/ 2008 w 2947"/>
                <a:gd name="T91" fmla="*/ 0 h 2191"/>
                <a:gd name="T92" fmla="*/ 1794 w 2947"/>
                <a:gd name="T93" fmla="*/ 5 h 2191"/>
                <a:gd name="T94" fmla="*/ 1574 w 2947"/>
                <a:gd name="T95" fmla="*/ 33 h 2191"/>
                <a:gd name="T96" fmla="*/ 1371 w 2947"/>
                <a:gd name="T97" fmla="*/ 81 h 2191"/>
                <a:gd name="T98" fmla="*/ 1177 w 2947"/>
                <a:gd name="T99" fmla="*/ 145 h 2191"/>
                <a:gd name="T100" fmla="*/ 996 w 2947"/>
                <a:gd name="T101" fmla="*/ 223 h 2191"/>
                <a:gd name="T102" fmla="*/ 826 w 2947"/>
                <a:gd name="T103" fmla="*/ 316 h 2191"/>
                <a:gd name="T104" fmla="*/ 669 w 2947"/>
                <a:gd name="T105" fmla="*/ 418 h 2191"/>
                <a:gd name="T106" fmla="*/ 525 w 2947"/>
                <a:gd name="T107" fmla="*/ 531 h 2191"/>
                <a:gd name="T108" fmla="*/ 398 w 2947"/>
                <a:gd name="T109" fmla="*/ 651 h 2191"/>
                <a:gd name="T110" fmla="*/ 286 w 2947"/>
                <a:gd name="T111" fmla="*/ 777 h 2191"/>
                <a:gd name="T112" fmla="*/ 191 w 2947"/>
                <a:gd name="T113" fmla="*/ 908 h 2191"/>
                <a:gd name="T114" fmla="*/ 114 w 2947"/>
                <a:gd name="T115" fmla="*/ 1041 h 2191"/>
                <a:gd name="T116" fmla="*/ 56 w 2947"/>
                <a:gd name="T117" fmla="*/ 1174 h 2191"/>
                <a:gd name="T118" fmla="*/ 18 w 2947"/>
                <a:gd name="T119" fmla="*/ 1305 h 2191"/>
                <a:gd name="T120" fmla="*/ 1 w 2947"/>
                <a:gd name="T121" fmla="*/ 1435 h 2191"/>
                <a:gd name="T122" fmla="*/ 6 w 2947"/>
                <a:gd name="T123" fmla="*/ 1558 h 2191"/>
                <a:gd name="T124" fmla="*/ 34 w 2947"/>
                <a:gd name="T125" fmla="*/ 1676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7" h="2191">
                  <a:moveTo>
                    <a:pt x="57" y="1731"/>
                  </a:moveTo>
                  <a:lnTo>
                    <a:pt x="82" y="1782"/>
                  </a:lnTo>
                  <a:lnTo>
                    <a:pt x="110" y="1829"/>
                  </a:lnTo>
                  <a:lnTo>
                    <a:pt x="143" y="1874"/>
                  </a:lnTo>
                  <a:lnTo>
                    <a:pt x="179" y="1915"/>
                  </a:lnTo>
                  <a:lnTo>
                    <a:pt x="218" y="1955"/>
                  </a:lnTo>
                  <a:lnTo>
                    <a:pt x="261" y="1989"/>
                  </a:lnTo>
                  <a:lnTo>
                    <a:pt x="305" y="2023"/>
                  </a:lnTo>
                  <a:lnTo>
                    <a:pt x="353" y="2053"/>
                  </a:lnTo>
                  <a:lnTo>
                    <a:pt x="402" y="2080"/>
                  </a:lnTo>
                  <a:lnTo>
                    <a:pt x="454" y="2104"/>
                  </a:lnTo>
                  <a:lnTo>
                    <a:pt x="508" y="2125"/>
                  </a:lnTo>
                  <a:lnTo>
                    <a:pt x="563" y="2143"/>
                  </a:lnTo>
                  <a:lnTo>
                    <a:pt x="620" y="2159"/>
                  </a:lnTo>
                  <a:lnTo>
                    <a:pt x="678" y="2171"/>
                  </a:lnTo>
                  <a:lnTo>
                    <a:pt x="736" y="2181"/>
                  </a:lnTo>
                  <a:lnTo>
                    <a:pt x="795" y="2188"/>
                  </a:lnTo>
                  <a:lnTo>
                    <a:pt x="855" y="2191"/>
                  </a:lnTo>
                  <a:lnTo>
                    <a:pt x="915" y="2191"/>
                  </a:lnTo>
                  <a:lnTo>
                    <a:pt x="975" y="2189"/>
                  </a:lnTo>
                  <a:lnTo>
                    <a:pt x="1035" y="2183"/>
                  </a:lnTo>
                  <a:lnTo>
                    <a:pt x="1094" y="2176"/>
                  </a:lnTo>
                  <a:lnTo>
                    <a:pt x="1152" y="2164"/>
                  </a:lnTo>
                  <a:lnTo>
                    <a:pt x="1210" y="2149"/>
                  </a:lnTo>
                  <a:lnTo>
                    <a:pt x="1267" y="2132"/>
                  </a:lnTo>
                  <a:lnTo>
                    <a:pt x="1321" y="2111"/>
                  </a:lnTo>
                  <a:lnTo>
                    <a:pt x="1375" y="2088"/>
                  </a:lnTo>
                  <a:lnTo>
                    <a:pt x="1427" y="2062"/>
                  </a:lnTo>
                  <a:lnTo>
                    <a:pt x="1476" y="2033"/>
                  </a:lnTo>
                  <a:lnTo>
                    <a:pt x="1524" y="2000"/>
                  </a:lnTo>
                  <a:lnTo>
                    <a:pt x="1568" y="1964"/>
                  </a:lnTo>
                  <a:lnTo>
                    <a:pt x="1610" y="1926"/>
                  </a:lnTo>
                  <a:lnTo>
                    <a:pt x="1649" y="1885"/>
                  </a:lnTo>
                  <a:lnTo>
                    <a:pt x="1685" y="1840"/>
                  </a:lnTo>
                  <a:lnTo>
                    <a:pt x="1718" y="1797"/>
                  </a:lnTo>
                  <a:lnTo>
                    <a:pt x="1748" y="1755"/>
                  </a:lnTo>
                  <a:lnTo>
                    <a:pt x="1776" y="1715"/>
                  </a:lnTo>
                  <a:lnTo>
                    <a:pt x="1803" y="1676"/>
                  </a:lnTo>
                  <a:lnTo>
                    <a:pt x="1827" y="1639"/>
                  </a:lnTo>
                  <a:lnTo>
                    <a:pt x="1849" y="1604"/>
                  </a:lnTo>
                  <a:lnTo>
                    <a:pt x="1871" y="1569"/>
                  </a:lnTo>
                  <a:lnTo>
                    <a:pt x="1910" y="1504"/>
                  </a:lnTo>
                  <a:lnTo>
                    <a:pt x="1948" y="1444"/>
                  </a:lnTo>
                  <a:lnTo>
                    <a:pt x="1966" y="1414"/>
                  </a:lnTo>
                  <a:lnTo>
                    <a:pt x="1986" y="1387"/>
                  </a:lnTo>
                  <a:lnTo>
                    <a:pt x="2004" y="1360"/>
                  </a:lnTo>
                  <a:lnTo>
                    <a:pt x="2024" y="1334"/>
                  </a:lnTo>
                  <a:lnTo>
                    <a:pt x="2044" y="1308"/>
                  </a:lnTo>
                  <a:lnTo>
                    <a:pt x="2066" y="1284"/>
                  </a:lnTo>
                  <a:lnTo>
                    <a:pt x="2089" y="1259"/>
                  </a:lnTo>
                  <a:lnTo>
                    <a:pt x="2114" y="1236"/>
                  </a:lnTo>
                  <a:lnTo>
                    <a:pt x="2140" y="1212"/>
                  </a:lnTo>
                  <a:lnTo>
                    <a:pt x="2170" y="1189"/>
                  </a:lnTo>
                  <a:lnTo>
                    <a:pt x="2200" y="1166"/>
                  </a:lnTo>
                  <a:lnTo>
                    <a:pt x="2234" y="1144"/>
                  </a:lnTo>
                  <a:lnTo>
                    <a:pt x="2271" y="1122"/>
                  </a:lnTo>
                  <a:lnTo>
                    <a:pt x="2311" y="1100"/>
                  </a:lnTo>
                  <a:lnTo>
                    <a:pt x="2354" y="1078"/>
                  </a:lnTo>
                  <a:lnTo>
                    <a:pt x="2400" y="1056"/>
                  </a:lnTo>
                  <a:lnTo>
                    <a:pt x="2452" y="1034"/>
                  </a:lnTo>
                  <a:lnTo>
                    <a:pt x="2506" y="1011"/>
                  </a:lnTo>
                  <a:lnTo>
                    <a:pt x="2565" y="989"/>
                  </a:lnTo>
                  <a:lnTo>
                    <a:pt x="2628" y="966"/>
                  </a:lnTo>
                  <a:lnTo>
                    <a:pt x="2686" y="942"/>
                  </a:lnTo>
                  <a:lnTo>
                    <a:pt x="2738" y="913"/>
                  </a:lnTo>
                  <a:lnTo>
                    <a:pt x="2784" y="883"/>
                  </a:lnTo>
                  <a:lnTo>
                    <a:pt x="2824" y="849"/>
                  </a:lnTo>
                  <a:lnTo>
                    <a:pt x="2858" y="813"/>
                  </a:lnTo>
                  <a:lnTo>
                    <a:pt x="2887" y="774"/>
                  </a:lnTo>
                  <a:lnTo>
                    <a:pt x="2910" y="735"/>
                  </a:lnTo>
                  <a:lnTo>
                    <a:pt x="2928" y="693"/>
                  </a:lnTo>
                  <a:lnTo>
                    <a:pt x="2939" y="650"/>
                  </a:lnTo>
                  <a:lnTo>
                    <a:pt x="2946" y="606"/>
                  </a:lnTo>
                  <a:lnTo>
                    <a:pt x="2947" y="563"/>
                  </a:lnTo>
                  <a:lnTo>
                    <a:pt x="2942" y="518"/>
                  </a:lnTo>
                  <a:lnTo>
                    <a:pt x="2931" y="473"/>
                  </a:lnTo>
                  <a:lnTo>
                    <a:pt x="2914" y="429"/>
                  </a:lnTo>
                  <a:lnTo>
                    <a:pt x="2893" y="385"/>
                  </a:lnTo>
                  <a:lnTo>
                    <a:pt x="2865" y="343"/>
                  </a:lnTo>
                  <a:lnTo>
                    <a:pt x="2833" y="300"/>
                  </a:lnTo>
                  <a:lnTo>
                    <a:pt x="2795" y="260"/>
                  </a:lnTo>
                  <a:lnTo>
                    <a:pt x="2750" y="222"/>
                  </a:lnTo>
                  <a:lnTo>
                    <a:pt x="2701" y="186"/>
                  </a:lnTo>
                  <a:lnTo>
                    <a:pt x="2645" y="151"/>
                  </a:lnTo>
                  <a:lnTo>
                    <a:pt x="2586" y="119"/>
                  </a:lnTo>
                  <a:lnTo>
                    <a:pt x="2519" y="91"/>
                  </a:lnTo>
                  <a:lnTo>
                    <a:pt x="2447" y="66"/>
                  </a:lnTo>
                  <a:lnTo>
                    <a:pt x="2371" y="44"/>
                  </a:lnTo>
                  <a:lnTo>
                    <a:pt x="2288" y="27"/>
                  </a:lnTo>
                  <a:lnTo>
                    <a:pt x="2200" y="13"/>
                  </a:lnTo>
                  <a:lnTo>
                    <a:pt x="2106" y="4"/>
                  </a:lnTo>
                  <a:lnTo>
                    <a:pt x="2008" y="0"/>
                  </a:lnTo>
                  <a:lnTo>
                    <a:pt x="1904" y="0"/>
                  </a:lnTo>
                  <a:lnTo>
                    <a:pt x="1794" y="5"/>
                  </a:lnTo>
                  <a:lnTo>
                    <a:pt x="1680" y="17"/>
                  </a:lnTo>
                  <a:lnTo>
                    <a:pt x="1574" y="33"/>
                  </a:lnTo>
                  <a:lnTo>
                    <a:pt x="1472" y="55"/>
                  </a:lnTo>
                  <a:lnTo>
                    <a:pt x="1371" y="81"/>
                  </a:lnTo>
                  <a:lnTo>
                    <a:pt x="1273" y="111"/>
                  </a:lnTo>
                  <a:lnTo>
                    <a:pt x="1177" y="145"/>
                  </a:lnTo>
                  <a:lnTo>
                    <a:pt x="1085" y="183"/>
                  </a:lnTo>
                  <a:lnTo>
                    <a:pt x="996" y="223"/>
                  </a:lnTo>
                  <a:lnTo>
                    <a:pt x="910" y="268"/>
                  </a:lnTo>
                  <a:lnTo>
                    <a:pt x="826" y="316"/>
                  </a:lnTo>
                  <a:lnTo>
                    <a:pt x="745" y="366"/>
                  </a:lnTo>
                  <a:lnTo>
                    <a:pt x="669" y="418"/>
                  </a:lnTo>
                  <a:lnTo>
                    <a:pt x="595" y="473"/>
                  </a:lnTo>
                  <a:lnTo>
                    <a:pt x="525" y="531"/>
                  </a:lnTo>
                  <a:lnTo>
                    <a:pt x="460" y="590"/>
                  </a:lnTo>
                  <a:lnTo>
                    <a:pt x="398" y="651"/>
                  </a:lnTo>
                  <a:lnTo>
                    <a:pt x="340" y="714"/>
                  </a:lnTo>
                  <a:lnTo>
                    <a:pt x="286" y="777"/>
                  </a:lnTo>
                  <a:lnTo>
                    <a:pt x="237" y="843"/>
                  </a:lnTo>
                  <a:lnTo>
                    <a:pt x="191" y="908"/>
                  </a:lnTo>
                  <a:lnTo>
                    <a:pt x="151" y="974"/>
                  </a:lnTo>
                  <a:lnTo>
                    <a:pt x="114" y="1041"/>
                  </a:lnTo>
                  <a:lnTo>
                    <a:pt x="83" y="1107"/>
                  </a:lnTo>
                  <a:lnTo>
                    <a:pt x="56" y="1174"/>
                  </a:lnTo>
                  <a:lnTo>
                    <a:pt x="34" y="1240"/>
                  </a:lnTo>
                  <a:lnTo>
                    <a:pt x="18" y="1305"/>
                  </a:lnTo>
                  <a:lnTo>
                    <a:pt x="7" y="1371"/>
                  </a:lnTo>
                  <a:lnTo>
                    <a:pt x="1" y="1435"/>
                  </a:lnTo>
                  <a:lnTo>
                    <a:pt x="0" y="1497"/>
                  </a:lnTo>
                  <a:lnTo>
                    <a:pt x="6" y="1558"/>
                  </a:lnTo>
                  <a:lnTo>
                    <a:pt x="17" y="1618"/>
                  </a:lnTo>
                  <a:lnTo>
                    <a:pt x="34" y="1676"/>
                  </a:lnTo>
                  <a:lnTo>
                    <a:pt x="57" y="1731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6" name="Freeform 442">
              <a:extLst>
                <a:ext uri="{FF2B5EF4-FFF2-40B4-BE49-F238E27FC236}">
                  <a16:creationId xmlns:a16="http://schemas.microsoft.com/office/drawing/2014/main" id="{D088499A-24C4-43A8-992B-242C1FEF1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456"/>
              <a:ext cx="229" cy="168"/>
            </a:xfrm>
            <a:custGeom>
              <a:avLst/>
              <a:gdLst>
                <a:gd name="T0" fmla="*/ 71 w 2745"/>
                <a:gd name="T1" fmla="*/ 1657 h 2016"/>
                <a:gd name="T2" fmla="*/ 126 w 2745"/>
                <a:gd name="T3" fmla="*/ 1739 h 2016"/>
                <a:gd name="T4" fmla="*/ 194 w 2745"/>
                <a:gd name="T5" fmla="*/ 1810 h 2016"/>
                <a:gd name="T6" fmla="*/ 273 w 2745"/>
                <a:gd name="T7" fmla="*/ 1871 h 2016"/>
                <a:gd name="T8" fmla="*/ 363 w 2745"/>
                <a:gd name="T9" fmla="*/ 1922 h 2016"/>
                <a:gd name="T10" fmla="*/ 458 w 2745"/>
                <a:gd name="T11" fmla="*/ 1962 h 2016"/>
                <a:gd name="T12" fmla="*/ 562 w 2745"/>
                <a:gd name="T13" fmla="*/ 1991 h 2016"/>
                <a:gd name="T14" fmla="*/ 669 w 2745"/>
                <a:gd name="T15" fmla="*/ 2010 h 2016"/>
                <a:gd name="T16" fmla="*/ 777 w 2745"/>
                <a:gd name="T17" fmla="*/ 2016 h 2016"/>
                <a:gd name="T18" fmla="*/ 886 w 2745"/>
                <a:gd name="T19" fmla="*/ 2013 h 2016"/>
                <a:gd name="T20" fmla="*/ 995 w 2745"/>
                <a:gd name="T21" fmla="*/ 1997 h 2016"/>
                <a:gd name="T22" fmla="*/ 1100 w 2745"/>
                <a:gd name="T23" fmla="*/ 1971 h 2016"/>
                <a:gd name="T24" fmla="*/ 1201 w 2745"/>
                <a:gd name="T25" fmla="*/ 1932 h 2016"/>
                <a:gd name="T26" fmla="*/ 1295 w 2745"/>
                <a:gd name="T27" fmla="*/ 1882 h 2016"/>
                <a:gd name="T28" fmla="*/ 1380 w 2745"/>
                <a:gd name="T29" fmla="*/ 1820 h 2016"/>
                <a:gd name="T30" fmla="*/ 1455 w 2745"/>
                <a:gd name="T31" fmla="*/ 1746 h 2016"/>
                <a:gd name="T32" fmla="*/ 1518 w 2745"/>
                <a:gd name="T33" fmla="*/ 1659 h 2016"/>
                <a:gd name="T34" fmla="*/ 1571 w 2745"/>
                <a:gd name="T35" fmla="*/ 1574 h 2016"/>
                <a:gd name="T36" fmla="*/ 1638 w 2745"/>
                <a:gd name="T37" fmla="*/ 1459 h 2016"/>
                <a:gd name="T38" fmla="*/ 1710 w 2745"/>
                <a:gd name="T39" fmla="*/ 1326 h 2016"/>
                <a:gd name="T40" fmla="*/ 1760 w 2745"/>
                <a:gd name="T41" fmla="*/ 1239 h 2016"/>
                <a:gd name="T42" fmla="*/ 1795 w 2745"/>
                <a:gd name="T43" fmla="*/ 1185 h 2016"/>
                <a:gd name="T44" fmla="*/ 1833 w 2745"/>
                <a:gd name="T45" fmla="*/ 1136 h 2016"/>
                <a:gd name="T46" fmla="*/ 1877 w 2745"/>
                <a:gd name="T47" fmla="*/ 1092 h 2016"/>
                <a:gd name="T48" fmla="*/ 1930 w 2745"/>
                <a:gd name="T49" fmla="*/ 1049 h 2016"/>
                <a:gd name="T50" fmla="*/ 1992 w 2745"/>
                <a:gd name="T51" fmla="*/ 1009 h 2016"/>
                <a:gd name="T52" fmla="*/ 2064 w 2745"/>
                <a:gd name="T53" fmla="*/ 971 h 2016"/>
                <a:gd name="T54" fmla="*/ 2151 w 2745"/>
                <a:gd name="T55" fmla="*/ 934 h 2016"/>
                <a:gd name="T56" fmla="*/ 2252 w 2745"/>
                <a:gd name="T57" fmla="*/ 899 h 2016"/>
                <a:gd name="T58" fmla="*/ 2371 w 2745"/>
                <a:gd name="T59" fmla="*/ 864 h 2016"/>
                <a:gd name="T60" fmla="*/ 2492 w 2745"/>
                <a:gd name="T61" fmla="*/ 825 h 2016"/>
                <a:gd name="T62" fmla="*/ 2585 w 2745"/>
                <a:gd name="T63" fmla="*/ 774 h 2016"/>
                <a:gd name="T64" fmla="*/ 2657 w 2745"/>
                <a:gd name="T65" fmla="*/ 712 h 2016"/>
                <a:gd name="T66" fmla="*/ 2707 w 2745"/>
                <a:gd name="T67" fmla="*/ 643 h 2016"/>
                <a:gd name="T68" fmla="*/ 2737 w 2745"/>
                <a:gd name="T69" fmla="*/ 568 h 2016"/>
                <a:gd name="T70" fmla="*/ 2745 w 2745"/>
                <a:gd name="T71" fmla="*/ 491 h 2016"/>
                <a:gd name="T72" fmla="*/ 2732 w 2745"/>
                <a:gd name="T73" fmla="*/ 411 h 2016"/>
                <a:gd name="T74" fmla="*/ 2700 w 2745"/>
                <a:gd name="T75" fmla="*/ 334 h 2016"/>
                <a:gd name="T76" fmla="*/ 2644 w 2745"/>
                <a:gd name="T77" fmla="*/ 259 h 2016"/>
                <a:gd name="T78" fmla="*/ 2569 w 2745"/>
                <a:gd name="T79" fmla="*/ 190 h 2016"/>
                <a:gd name="T80" fmla="*/ 2473 w 2745"/>
                <a:gd name="T81" fmla="*/ 128 h 2016"/>
                <a:gd name="T82" fmla="*/ 2356 w 2745"/>
                <a:gd name="T83" fmla="*/ 77 h 2016"/>
                <a:gd name="T84" fmla="*/ 2219 w 2745"/>
                <a:gd name="T85" fmla="*/ 36 h 2016"/>
                <a:gd name="T86" fmla="*/ 2062 w 2745"/>
                <a:gd name="T87" fmla="*/ 10 h 2016"/>
                <a:gd name="T88" fmla="*/ 1884 w 2745"/>
                <a:gd name="T89" fmla="*/ 0 h 2016"/>
                <a:gd name="T90" fmla="*/ 1687 w 2745"/>
                <a:gd name="T91" fmla="*/ 8 h 2016"/>
                <a:gd name="T92" fmla="*/ 1480 w 2745"/>
                <a:gd name="T93" fmla="*/ 36 h 2016"/>
                <a:gd name="T94" fmla="*/ 1288 w 2745"/>
                <a:gd name="T95" fmla="*/ 82 h 2016"/>
                <a:gd name="T96" fmla="*/ 1106 w 2745"/>
                <a:gd name="T97" fmla="*/ 142 h 2016"/>
                <a:gd name="T98" fmla="*/ 935 w 2745"/>
                <a:gd name="T99" fmla="*/ 215 h 2016"/>
                <a:gd name="T100" fmla="*/ 775 w 2745"/>
                <a:gd name="T101" fmla="*/ 300 h 2016"/>
                <a:gd name="T102" fmla="*/ 628 w 2745"/>
                <a:gd name="T103" fmla="*/ 395 h 2016"/>
                <a:gd name="T104" fmla="*/ 494 w 2745"/>
                <a:gd name="T105" fmla="*/ 499 h 2016"/>
                <a:gd name="T106" fmla="*/ 375 w 2745"/>
                <a:gd name="T107" fmla="*/ 609 h 2016"/>
                <a:gd name="T108" fmla="*/ 270 w 2745"/>
                <a:gd name="T109" fmla="*/ 726 h 2016"/>
                <a:gd name="T110" fmla="*/ 182 w 2745"/>
                <a:gd name="T111" fmla="*/ 846 h 2016"/>
                <a:gd name="T112" fmla="*/ 109 w 2745"/>
                <a:gd name="T113" fmla="*/ 969 h 2016"/>
                <a:gd name="T114" fmla="*/ 54 w 2745"/>
                <a:gd name="T115" fmla="*/ 1092 h 2016"/>
                <a:gd name="T116" fmla="*/ 18 w 2745"/>
                <a:gd name="T117" fmla="*/ 1214 h 2016"/>
                <a:gd name="T118" fmla="*/ 1 w 2745"/>
                <a:gd name="T119" fmla="*/ 1333 h 2016"/>
                <a:gd name="T120" fmla="*/ 4 w 2745"/>
                <a:gd name="T121" fmla="*/ 1449 h 2016"/>
                <a:gd name="T122" fmla="*/ 28 w 2745"/>
                <a:gd name="T123" fmla="*/ 156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45" h="2016">
                  <a:moveTo>
                    <a:pt x="49" y="1612"/>
                  </a:moveTo>
                  <a:lnTo>
                    <a:pt x="71" y="1657"/>
                  </a:lnTo>
                  <a:lnTo>
                    <a:pt x="97" y="1699"/>
                  </a:lnTo>
                  <a:lnTo>
                    <a:pt x="126" y="1739"/>
                  </a:lnTo>
                  <a:lnTo>
                    <a:pt x="159" y="1776"/>
                  </a:lnTo>
                  <a:lnTo>
                    <a:pt x="194" y="1810"/>
                  </a:lnTo>
                  <a:lnTo>
                    <a:pt x="232" y="1842"/>
                  </a:lnTo>
                  <a:lnTo>
                    <a:pt x="273" y="1871"/>
                  </a:lnTo>
                  <a:lnTo>
                    <a:pt x="317" y="1898"/>
                  </a:lnTo>
                  <a:lnTo>
                    <a:pt x="363" y="1922"/>
                  </a:lnTo>
                  <a:lnTo>
                    <a:pt x="409" y="1943"/>
                  </a:lnTo>
                  <a:lnTo>
                    <a:pt x="458" y="1962"/>
                  </a:lnTo>
                  <a:lnTo>
                    <a:pt x="510" y="1978"/>
                  </a:lnTo>
                  <a:lnTo>
                    <a:pt x="562" y="1991"/>
                  </a:lnTo>
                  <a:lnTo>
                    <a:pt x="614" y="2002"/>
                  </a:lnTo>
                  <a:lnTo>
                    <a:pt x="669" y="2010"/>
                  </a:lnTo>
                  <a:lnTo>
                    <a:pt x="722" y="2014"/>
                  </a:lnTo>
                  <a:lnTo>
                    <a:pt x="777" y="2016"/>
                  </a:lnTo>
                  <a:lnTo>
                    <a:pt x="832" y="2016"/>
                  </a:lnTo>
                  <a:lnTo>
                    <a:pt x="886" y="2013"/>
                  </a:lnTo>
                  <a:lnTo>
                    <a:pt x="941" y="2007"/>
                  </a:lnTo>
                  <a:lnTo>
                    <a:pt x="995" y="1997"/>
                  </a:lnTo>
                  <a:lnTo>
                    <a:pt x="1048" y="1985"/>
                  </a:lnTo>
                  <a:lnTo>
                    <a:pt x="1100" y="1971"/>
                  </a:lnTo>
                  <a:lnTo>
                    <a:pt x="1151" y="1953"/>
                  </a:lnTo>
                  <a:lnTo>
                    <a:pt x="1201" y="1932"/>
                  </a:lnTo>
                  <a:lnTo>
                    <a:pt x="1248" y="1908"/>
                  </a:lnTo>
                  <a:lnTo>
                    <a:pt x="1295" y="1882"/>
                  </a:lnTo>
                  <a:lnTo>
                    <a:pt x="1338" y="1852"/>
                  </a:lnTo>
                  <a:lnTo>
                    <a:pt x="1380" y="1820"/>
                  </a:lnTo>
                  <a:lnTo>
                    <a:pt x="1419" y="1784"/>
                  </a:lnTo>
                  <a:lnTo>
                    <a:pt x="1455" y="1746"/>
                  </a:lnTo>
                  <a:lnTo>
                    <a:pt x="1487" y="1704"/>
                  </a:lnTo>
                  <a:lnTo>
                    <a:pt x="1518" y="1659"/>
                  </a:lnTo>
                  <a:lnTo>
                    <a:pt x="1546" y="1616"/>
                  </a:lnTo>
                  <a:lnTo>
                    <a:pt x="1571" y="1574"/>
                  </a:lnTo>
                  <a:lnTo>
                    <a:pt x="1595" y="1534"/>
                  </a:lnTo>
                  <a:lnTo>
                    <a:pt x="1638" y="1459"/>
                  </a:lnTo>
                  <a:lnTo>
                    <a:pt x="1675" y="1389"/>
                  </a:lnTo>
                  <a:lnTo>
                    <a:pt x="1710" y="1326"/>
                  </a:lnTo>
                  <a:lnTo>
                    <a:pt x="1742" y="1266"/>
                  </a:lnTo>
                  <a:lnTo>
                    <a:pt x="1760" y="1239"/>
                  </a:lnTo>
                  <a:lnTo>
                    <a:pt x="1776" y="1212"/>
                  </a:lnTo>
                  <a:lnTo>
                    <a:pt x="1795" y="1185"/>
                  </a:lnTo>
                  <a:lnTo>
                    <a:pt x="1813" y="1160"/>
                  </a:lnTo>
                  <a:lnTo>
                    <a:pt x="1833" y="1136"/>
                  </a:lnTo>
                  <a:lnTo>
                    <a:pt x="1854" y="1113"/>
                  </a:lnTo>
                  <a:lnTo>
                    <a:pt x="1877" y="1092"/>
                  </a:lnTo>
                  <a:lnTo>
                    <a:pt x="1902" y="1070"/>
                  </a:lnTo>
                  <a:lnTo>
                    <a:pt x="1930" y="1049"/>
                  </a:lnTo>
                  <a:lnTo>
                    <a:pt x="1959" y="1029"/>
                  </a:lnTo>
                  <a:lnTo>
                    <a:pt x="1992" y="1009"/>
                  </a:lnTo>
                  <a:lnTo>
                    <a:pt x="2027" y="989"/>
                  </a:lnTo>
                  <a:lnTo>
                    <a:pt x="2064" y="971"/>
                  </a:lnTo>
                  <a:lnTo>
                    <a:pt x="2105" y="952"/>
                  </a:lnTo>
                  <a:lnTo>
                    <a:pt x="2151" y="934"/>
                  </a:lnTo>
                  <a:lnTo>
                    <a:pt x="2199" y="916"/>
                  </a:lnTo>
                  <a:lnTo>
                    <a:pt x="2252" y="899"/>
                  </a:lnTo>
                  <a:lnTo>
                    <a:pt x="2309" y="882"/>
                  </a:lnTo>
                  <a:lnTo>
                    <a:pt x="2371" y="864"/>
                  </a:lnTo>
                  <a:lnTo>
                    <a:pt x="2437" y="847"/>
                  </a:lnTo>
                  <a:lnTo>
                    <a:pt x="2492" y="825"/>
                  </a:lnTo>
                  <a:lnTo>
                    <a:pt x="2542" y="801"/>
                  </a:lnTo>
                  <a:lnTo>
                    <a:pt x="2585" y="774"/>
                  </a:lnTo>
                  <a:lnTo>
                    <a:pt x="2623" y="743"/>
                  </a:lnTo>
                  <a:lnTo>
                    <a:pt x="2657" y="712"/>
                  </a:lnTo>
                  <a:lnTo>
                    <a:pt x="2685" y="678"/>
                  </a:lnTo>
                  <a:lnTo>
                    <a:pt x="2707" y="643"/>
                  </a:lnTo>
                  <a:lnTo>
                    <a:pt x="2725" y="606"/>
                  </a:lnTo>
                  <a:lnTo>
                    <a:pt x="2737" y="568"/>
                  </a:lnTo>
                  <a:lnTo>
                    <a:pt x="2744" y="530"/>
                  </a:lnTo>
                  <a:lnTo>
                    <a:pt x="2745" y="491"/>
                  </a:lnTo>
                  <a:lnTo>
                    <a:pt x="2742" y="451"/>
                  </a:lnTo>
                  <a:lnTo>
                    <a:pt x="2732" y="411"/>
                  </a:lnTo>
                  <a:lnTo>
                    <a:pt x="2718" y="372"/>
                  </a:lnTo>
                  <a:lnTo>
                    <a:pt x="2700" y="334"/>
                  </a:lnTo>
                  <a:lnTo>
                    <a:pt x="2674" y="296"/>
                  </a:lnTo>
                  <a:lnTo>
                    <a:pt x="2644" y="259"/>
                  </a:lnTo>
                  <a:lnTo>
                    <a:pt x="2609" y="224"/>
                  </a:lnTo>
                  <a:lnTo>
                    <a:pt x="2569" y="190"/>
                  </a:lnTo>
                  <a:lnTo>
                    <a:pt x="2524" y="158"/>
                  </a:lnTo>
                  <a:lnTo>
                    <a:pt x="2473" y="128"/>
                  </a:lnTo>
                  <a:lnTo>
                    <a:pt x="2417" y="101"/>
                  </a:lnTo>
                  <a:lnTo>
                    <a:pt x="2356" y="77"/>
                  </a:lnTo>
                  <a:lnTo>
                    <a:pt x="2291" y="55"/>
                  </a:lnTo>
                  <a:lnTo>
                    <a:pt x="2219" y="36"/>
                  </a:lnTo>
                  <a:lnTo>
                    <a:pt x="2143" y="21"/>
                  </a:lnTo>
                  <a:lnTo>
                    <a:pt x="2062" y="10"/>
                  </a:lnTo>
                  <a:lnTo>
                    <a:pt x="1975" y="3"/>
                  </a:lnTo>
                  <a:lnTo>
                    <a:pt x="1884" y="0"/>
                  </a:lnTo>
                  <a:lnTo>
                    <a:pt x="1788" y="2"/>
                  </a:lnTo>
                  <a:lnTo>
                    <a:pt x="1687" y="8"/>
                  </a:lnTo>
                  <a:lnTo>
                    <a:pt x="1580" y="20"/>
                  </a:lnTo>
                  <a:lnTo>
                    <a:pt x="1480" y="36"/>
                  </a:lnTo>
                  <a:lnTo>
                    <a:pt x="1383" y="57"/>
                  </a:lnTo>
                  <a:lnTo>
                    <a:pt x="1288" y="82"/>
                  </a:lnTo>
                  <a:lnTo>
                    <a:pt x="1197" y="110"/>
                  </a:lnTo>
                  <a:lnTo>
                    <a:pt x="1106" y="142"/>
                  </a:lnTo>
                  <a:lnTo>
                    <a:pt x="1019" y="177"/>
                  </a:lnTo>
                  <a:lnTo>
                    <a:pt x="935" y="215"/>
                  </a:lnTo>
                  <a:lnTo>
                    <a:pt x="854" y="256"/>
                  </a:lnTo>
                  <a:lnTo>
                    <a:pt x="775" y="300"/>
                  </a:lnTo>
                  <a:lnTo>
                    <a:pt x="700" y="347"/>
                  </a:lnTo>
                  <a:lnTo>
                    <a:pt x="628" y="395"/>
                  </a:lnTo>
                  <a:lnTo>
                    <a:pt x="560" y="446"/>
                  </a:lnTo>
                  <a:lnTo>
                    <a:pt x="494" y="499"/>
                  </a:lnTo>
                  <a:lnTo>
                    <a:pt x="433" y="554"/>
                  </a:lnTo>
                  <a:lnTo>
                    <a:pt x="375" y="609"/>
                  </a:lnTo>
                  <a:lnTo>
                    <a:pt x="320" y="667"/>
                  </a:lnTo>
                  <a:lnTo>
                    <a:pt x="270" y="726"/>
                  </a:lnTo>
                  <a:lnTo>
                    <a:pt x="223" y="786"/>
                  </a:lnTo>
                  <a:lnTo>
                    <a:pt x="182" y="846"/>
                  </a:lnTo>
                  <a:lnTo>
                    <a:pt x="143" y="907"/>
                  </a:lnTo>
                  <a:lnTo>
                    <a:pt x="109" y="969"/>
                  </a:lnTo>
                  <a:lnTo>
                    <a:pt x="79" y="1030"/>
                  </a:lnTo>
                  <a:lnTo>
                    <a:pt x="54" y="1092"/>
                  </a:lnTo>
                  <a:lnTo>
                    <a:pt x="34" y="1153"/>
                  </a:lnTo>
                  <a:lnTo>
                    <a:pt x="18" y="1214"/>
                  </a:lnTo>
                  <a:lnTo>
                    <a:pt x="8" y="1274"/>
                  </a:lnTo>
                  <a:lnTo>
                    <a:pt x="1" y="1333"/>
                  </a:lnTo>
                  <a:lnTo>
                    <a:pt x="0" y="1392"/>
                  </a:lnTo>
                  <a:lnTo>
                    <a:pt x="4" y="1449"/>
                  </a:lnTo>
                  <a:lnTo>
                    <a:pt x="14" y="1506"/>
                  </a:lnTo>
                  <a:lnTo>
                    <a:pt x="28" y="1560"/>
                  </a:lnTo>
                  <a:lnTo>
                    <a:pt x="49" y="1612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7" name="Freeform 443">
              <a:extLst>
                <a:ext uri="{FF2B5EF4-FFF2-40B4-BE49-F238E27FC236}">
                  <a16:creationId xmlns:a16="http://schemas.microsoft.com/office/drawing/2014/main" id="{E754F346-A19A-4A9B-83CF-91D47E0A5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61"/>
              <a:ext cx="210" cy="154"/>
            </a:xfrm>
            <a:custGeom>
              <a:avLst/>
              <a:gdLst>
                <a:gd name="T0" fmla="*/ 80 w 2519"/>
                <a:gd name="T1" fmla="*/ 1559 h 1844"/>
                <a:gd name="T2" fmla="*/ 127 w 2519"/>
                <a:gd name="T3" fmla="*/ 1626 h 1844"/>
                <a:gd name="T4" fmla="*/ 186 w 2519"/>
                <a:gd name="T5" fmla="*/ 1684 h 1844"/>
                <a:gd name="T6" fmla="*/ 253 w 2519"/>
                <a:gd name="T7" fmla="*/ 1734 h 1844"/>
                <a:gd name="T8" fmla="*/ 329 w 2519"/>
                <a:gd name="T9" fmla="*/ 1774 h 1844"/>
                <a:gd name="T10" fmla="*/ 413 w 2519"/>
                <a:gd name="T11" fmla="*/ 1806 h 1844"/>
                <a:gd name="T12" fmla="*/ 500 w 2519"/>
                <a:gd name="T13" fmla="*/ 1829 h 1844"/>
                <a:gd name="T14" fmla="*/ 592 w 2519"/>
                <a:gd name="T15" fmla="*/ 1842 h 1844"/>
                <a:gd name="T16" fmla="*/ 685 w 2519"/>
                <a:gd name="T17" fmla="*/ 1844 h 1844"/>
                <a:gd name="T18" fmla="*/ 779 w 2519"/>
                <a:gd name="T19" fmla="*/ 1838 h 1844"/>
                <a:gd name="T20" fmla="*/ 871 w 2519"/>
                <a:gd name="T21" fmla="*/ 1819 h 1844"/>
                <a:gd name="T22" fmla="*/ 961 w 2519"/>
                <a:gd name="T23" fmla="*/ 1791 h 1844"/>
                <a:gd name="T24" fmla="*/ 1046 w 2519"/>
                <a:gd name="T25" fmla="*/ 1751 h 1844"/>
                <a:gd name="T26" fmla="*/ 1124 w 2519"/>
                <a:gd name="T27" fmla="*/ 1700 h 1844"/>
                <a:gd name="T28" fmla="*/ 1196 w 2519"/>
                <a:gd name="T29" fmla="*/ 1638 h 1844"/>
                <a:gd name="T30" fmla="*/ 1258 w 2519"/>
                <a:gd name="T31" fmla="*/ 1564 h 1844"/>
                <a:gd name="T32" fmla="*/ 1311 w 2519"/>
                <a:gd name="T33" fmla="*/ 1478 h 1844"/>
                <a:gd name="T34" fmla="*/ 1354 w 2519"/>
                <a:gd name="T35" fmla="*/ 1393 h 1844"/>
                <a:gd name="T36" fmla="*/ 1410 w 2519"/>
                <a:gd name="T37" fmla="*/ 1280 h 1844"/>
                <a:gd name="T38" fmla="*/ 1458 w 2519"/>
                <a:gd name="T39" fmla="*/ 1181 h 1844"/>
                <a:gd name="T40" fmla="*/ 1489 w 2519"/>
                <a:gd name="T41" fmla="*/ 1122 h 1844"/>
                <a:gd name="T42" fmla="*/ 1522 w 2519"/>
                <a:gd name="T43" fmla="*/ 1068 h 1844"/>
                <a:gd name="T44" fmla="*/ 1557 w 2519"/>
                <a:gd name="T45" fmla="*/ 1019 h 1844"/>
                <a:gd name="T46" fmla="*/ 1597 w 2519"/>
                <a:gd name="T47" fmla="*/ 972 h 1844"/>
                <a:gd name="T48" fmla="*/ 1644 w 2519"/>
                <a:gd name="T49" fmla="*/ 929 h 1844"/>
                <a:gd name="T50" fmla="*/ 1699 w 2519"/>
                <a:gd name="T51" fmla="*/ 890 h 1844"/>
                <a:gd name="T52" fmla="*/ 1765 w 2519"/>
                <a:gd name="T53" fmla="*/ 852 h 1844"/>
                <a:gd name="T54" fmla="*/ 1842 w 2519"/>
                <a:gd name="T55" fmla="*/ 816 h 1844"/>
                <a:gd name="T56" fmla="*/ 1933 w 2519"/>
                <a:gd name="T57" fmla="*/ 781 h 1844"/>
                <a:gd name="T58" fmla="*/ 2041 w 2519"/>
                <a:gd name="T59" fmla="*/ 747 h 1844"/>
                <a:gd name="T60" fmla="*/ 2165 w 2519"/>
                <a:gd name="T61" fmla="*/ 714 h 1844"/>
                <a:gd name="T62" fmla="*/ 2284 w 2519"/>
                <a:gd name="T63" fmla="*/ 680 h 1844"/>
                <a:gd name="T64" fmla="*/ 2369 w 2519"/>
                <a:gd name="T65" fmla="*/ 641 h 1844"/>
                <a:gd name="T66" fmla="*/ 2434 w 2519"/>
                <a:gd name="T67" fmla="*/ 592 h 1844"/>
                <a:gd name="T68" fmla="*/ 2481 w 2519"/>
                <a:gd name="T69" fmla="*/ 535 h 1844"/>
                <a:gd name="T70" fmla="*/ 2510 w 2519"/>
                <a:gd name="T71" fmla="*/ 473 h 1844"/>
                <a:gd name="T72" fmla="*/ 2519 w 2519"/>
                <a:gd name="T73" fmla="*/ 409 h 1844"/>
                <a:gd name="T74" fmla="*/ 2510 w 2519"/>
                <a:gd name="T75" fmla="*/ 342 h 1844"/>
                <a:gd name="T76" fmla="*/ 2481 w 2519"/>
                <a:gd name="T77" fmla="*/ 277 h 1844"/>
                <a:gd name="T78" fmla="*/ 2434 w 2519"/>
                <a:gd name="T79" fmla="*/ 214 h 1844"/>
                <a:gd name="T80" fmla="*/ 2368 w 2519"/>
                <a:gd name="T81" fmla="*/ 155 h 1844"/>
                <a:gd name="T82" fmla="*/ 2282 w 2519"/>
                <a:gd name="T83" fmla="*/ 103 h 1844"/>
                <a:gd name="T84" fmla="*/ 2177 w 2519"/>
                <a:gd name="T85" fmla="*/ 59 h 1844"/>
                <a:gd name="T86" fmla="*/ 2054 w 2519"/>
                <a:gd name="T87" fmla="*/ 26 h 1844"/>
                <a:gd name="T88" fmla="*/ 1911 w 2519"/>
                <a:gd name="T89" fmla="*/ 6 h 1844"/>
                <a:gd name="T90" fmla="*/ 1748 w 2519"/>
                <a:gd name="T91" fmla="*/ 0 h 1844"/>
                <a:gd name="T92" fmla="*/ 1568 w 2519"/>
                <a:gd name="T93" fmla="*/ 10 h 1844"/>
                <a:gd name="T94" fmla="*/ 1378 w 2519"/>
                <a:gd name="T95" fmla="*/ 36 h 1844"/>
                <a:gd name="T96" fmla="*/ 1202 w 2519"/>
                <a:gd name="T97" fmla="*/ 75 h 1844"/>
                <a:gd name="T98" fmla="*/ 1033 w 2519"/>
                <a:gd name="T99" fmla="*/ 130 h 1844"/>
                <a:gd name="T100" fmla="*/ 873 w 2519"/>
                <a:gd name="T101" fmla="*/ 197 h 1844"/>
                <a:gd name="T102" fmla="*/ 724 w 2519"/>
                <a:gd name="T103" fmla="*/ 276 h 1844"/>
                <a:gd name="T104" fmla="*/ 585 w 2519"/>
                <a:gd name="T105" fmla="*/ 366 h 1844"/>
                <a:gd name="T106" fmla="*/ 459 w 2519"/>
                <a:gd name="T107" fmla="*/ 464 h 1844"/>
                <a:gd name="T108" fmla="*/ 346 w 2519"/>
                <a:gd name="T109" fmla="*/ 569 h 1844"/>
                <a:gd name="T110" fmla="*/ 247 w 2519"/>
                <a:gd name="T111" fmla="*/ 679 h 1844"/>
                <a:gd name="T112" fmla="*/ 163 w 2519"/>
                <a:gd name="T113" fmla="*/ 793 h 1844"/>
                <a:gd name="T114" fmla="*/ 95 w 2519"/>
                <a:gd name="T115" fmla="*/ 910 h 1844"/>
                <a:gd name="T116" fmla="*/ 45 w 2519"/>
                <a:gd name="T117" fmla="*/ 1027 h 1844"/>
                <a:gd name="T118" fmla="*/ 14 w 2519"/>
                <a:gd name="T119" fmla="*/ 1144 h 1844"/>
                <a:gd name="T120" fmla="*/ 0 w 2519"/>
                <a:gd name="T121" fmla="*/ 1258 h 1844"/>
                <a:gd name="T122" fmla="*/ 8 w 2519"/>
                <a:gd name="T123" fmla="*/ 1368 h 1844"/>
                <a:gd name="T124" fmla="*/ 37 w 2519"/>
                <a:gd name="T125" fmla="*/ 1473 h 1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19" h="1844">
                  <a:moveTo>
                    <a:pt x="60" y="1523"/>
                  </a:moveTo>
                  <a:lnTo>
                    <a:pt x="80" y="1559"/>
                  </a:lnTo>
                  <a:lnTo>
                    <a:pt x="102" y="1594"/>
                  </a:lnTo>
                  <a:lnTo>
                    <a:pt x="127" y="1626"/>
                  </a:lnTo>
                  <a:lnTo>
                    <a:pt x="155" y="1656"/>
                  </a:lnTo>
                  <a:lnTo>
                    <a:pt x="186" y="1684"/>
                  </a:lnTo>
                  <a:lnTo>
                    <a:pt x="218" y="1710"/>
                  </a:lnTo>
                  <a:lnTo>
                    <a:pt x="253" y="1734"/>
                  </a:lnTo>
                  <a:lnTo>
                    <a:pt x="291" y="1756"/>
                  </a:lnTo>
                  <a:lnTo>
                    <a:pt x="329" y="1774"/>
                  </a:lnTo>
                  <a:lnTo>
                    <a:pt x="371" y="1792"/>
                  </a:lnTo>
                  <a:lnTo>
                    <a:pt x="413" y="1806"/>
                  </a:lnTo>
                  <a:lnTo>
                    <a:pt x="457" y="1819"/>
                  </a:lnTo>
                  <a:lnTo>
                    <a:pt x="500" y="1829"/>
                  </a:lnTo>
                  <a:lnTo>
                    <a:pt x="546" y="1836"/>
                  </a:lnTo>
                  <a:lnTo>
                    <a:pt x="592" y="1842"/>
                  </a:lnTo>
                  <a:lnTo>
                    <a:pt x="639" y="1844"/>
                  </a:lnTo>
                  <a:lnTo>
                    <a:pt x="685" y="1844"/>
                  </a:lnTo>
                  <a:lnTo>
                    <a:pt x="732" y="1842"/>
                  </a:lnTo>
                  <a:lnTo>
                    <a:pt x="779" y="1838"/>
                  </a:lnTo>
                  <a:lnTo>
                    <a:pt x="825" y="1830"/>
                  </a:lnTo>
                  <a:lnTo>
                    <a:pt x="871" y="1819"/>
                  </a:lnTo>
                  <a:lnTo>
                    <a:pt x="916" y="1807"/>
                  </a:lnTo>
                  <a:lnTo>
                    <a:pt x="961" y="1791"/>
                  </a:lnTo>
                  <a:lnTo>
                    <a:pt x="1003" y="1772"/>
                  </a:lnTo>
                  <a:lnTo>
                    <a:pt x="1046" y="1751"/>
                  </a:lnTo>
                  <a:lnTo>
                    <a:pt x="1086" y="1728"/>
                  </a:lnTo>
                  <a:lnTo>
                    <a:pt x="1124" y="1700"/>
                  </a:lnTo>
                  <a:lnTo>
                    <a:pt x="1161" y="1671"/>
                  </a:lnTo>
                  <a:lnTo>
                    <a:pt x="1196" y="1638"/>
                  </a:lnTo>
                  <a:lnTo>
                    <a:pt x="1228" y="1603"/>
                  </a:lnTo>
                  <a:lnTo>
                    <a:pt x="1258" y="1564"/>
                  </a:lnTo>
                  <a:lnTo>
                    <a:pt x="1285" y="1523"/>
                  </a:lnTo>
                  <a:lnTo>
                    <a:pt x="1311" y="1478"/>
                  </a:lnTo>
                  <a:lnTo>
                    <a:pt x="1333" y="1435"/>
                  </a:lnTo>
                  <a:lnTo>
                    <a:pt x="1354" y="1393"/>
                  </a:lnTo>
                  <a:lnTo>
                    <a:pt x="1374" y="1354"/>
                  </a:lnTo>
                  <a:lnTo>
                    <a:pt x="1410" y="1280"/>
                  </a:lnTo>
                  <a:lnTo>
                    <a:pt x="1442" y="1212"/>
                  </a:lnTo>
                  <a:lnTo>
                    <a:pt x="1458" y="1181"/>
                  </a:lnTo>
                  <a:lnTo>
                    <a:pt x="1474" y="1151"/>
                  </a:lnTo>
                  <a:lnTo>
                    <a:pt x="1489" y="1122"/>
                  </a:lnTo>
                  <a:lnTo>
                    <a:pt x="1505" y="1095"/>
                  </a:lnTo>
                  <a:lnTo>
                    <a:pt x="1522" y="1068"/>
                  </a:lnTo>
                  <a:lnTo>
                    <a:pt x="1538" y="1043"/>
                  </a:lnTo>
                  <a:lnTo>
                    <a:pt x="1557" y="1019"/>
                  </a:lnTo>
                  <a:lnTo>
                    <a:pt x="1576" y="995"/>
                  </a:lnTo>
                  <a:lnTo>
                    <a:pt x="1597" y="972"/>
                  </a:lnTo>
                  <a:lnTo>
                    <a:pt x="1620" y="950"/>
                  </a:lnTo>
                  <a:lnTo>
                    <a:pt x="1644" y="929"/>
                  </a:lnTo>
                  <a:lnTo>
                    <a:pt x="1671" y="910"/>
                  </a:lnTo>
                  <a:lnTo>
                    <a:pt x="1699" y="890"/>
                  </a:lnTo>
                  <a:lnTo>
                    <a:pt x="1731" y="870"/>
                  </a:lnTo>
                  <a:lnTo>
                    <a:pt x="1765" y="852"/>
                  </a:lnTo>
                  <a:lnTo>
                    <a:pt x="1802" y="833"/>
                  </a:lnTo>
                  <a:lnTo>
                    <a:pt x="1842" y="816"/>
                  </a:lnTo>
                  <a:lnTo>
                    <a:pt x="1887" y="799"/>
                  </a:lnTo>
                  <a:lnTo>
                    <a:pt x="1933" y="781"/>
                  </a:lnTo>
                  <a:lnTo>
                    <a:pt x="1986" y="765"/>
                  </a:lnTo>
                  <a:lnTo>
                    <a:pt x="2041" y="747"/>
                  </a:lnTo>
                  <a:lnTo>
                    <a:pt x="2101" y="730"/>
                  </a:lnTo>
                  <a:lnTo>
                    <a:pt x="2165" y="714"/>
                  </a:lnTo>
                  <a:lnTo>
                    <a:pt x="2235" y="696"/>
                  </a:lnTo>
                  <a:lnTo>
                    <a:pt x="2284" y="680"/>
                  </a:lnTo>
                  <a:lnTo>
                    <a:pt x="2329" y="661"/>
                  </a:lnTo>
                  <a:lnTo>
                    <a:pt x="2369" y="641"/>
                  </a:lnTo>
                  <a:lnTo>
                    <a:pt x="2404" y="617"/>
                  </a:lnTo>
                  <a:lnTo>
                    <a:pt x="2434" y="592"/>
                  </a:lnTo>
                  <a:lnTo>
                    <a:pt x="2461" y="564"/>
                  </a:lnTo>
                  <a:lnTo>
                    <a:pt x="2481" y="535"/>
                  </a:lnTo>
                  <a:lnTo>
                    <a:pt x="2499" y="505"/>
                  </a:lnTo>
                  <a:lnTo>
                    <a:pt x="2510" y="473"/>
                  </a:lnTo>
                  <a:lnTo>
                    <a:pt x="2517" y="441"/>
                  </a:lnTo>
                  <a:lnTo>
                    <a:pt x="2519" y="409"/>
                  </a:lnTo>
                  <a:lnTo>
                    <a:pt x="2517" y="375"/>
                  </a:lnTo>
                  <a:lnTo>
                    <a:pt x="2510" y="342"/>
                  </a:lnTo>
                  <a:lnTo>
                    <a:pt x="2499" y="310"/>
                  </a:lnTo>
                  <a:lnTo>
                    <a:pt x="2481" y="277"/>
                  </a:lnTo>
                  <a:lnTo>
                    <a:pt x="2461" y="244"/>
                  </a:lnTo>
                  <a:lnTo>
                    <a:pt x="2434" y="214"/>
                  </a:lnTo>
                  <a:lnTo>
                    <a:pt x="2404" y="183"/>
                  </a:lnTo>
                  <a:lnTo>
                    <a:pt x="2368" y="155"/>
                  </a:lnTo>
                  <a:lnTo>
                    <a:pt x="2328" y="128"/>
                  </a:lnTo>
                  <a:lnTo>
                    <a:pt x="2282" y="103"/>
                  </a:lnTo>
                  <a:lnTo>
                    <a:pt x="2233" y="80"/>
                  </a:lnTo>
                  <a:lnTo>
                    <a:pt x="2177" y="59"/>
                  </a:lnTo>
                  <a:lnTo>
                    <a:pt x="2119" y="42"/>
                  </a:lnTo>
                  <a:lnTo>
                    <a:pt x="2054" y="26"/>
                  </a:lnTo>
                  <a:lnTo>
                    <a:pt x="1985" y="14"/>
                  </a:lnTo>
                  <a:lnTo>
                    <a:pt x="1911" y="6"/>
                  </a:lnTo>
                  <a:lnTo>
                    <a:pt x="1832" y="1"/>
                  </a:lnTo>
                  <a:lnTo>
                    <a:pt x="1748" y="0"/>
                  </a:lnTo>
                  <a:lnTo>
                    <a:pt x="1660" y="4"/>
                  </a:lnTo>
                  <a:lnTo>
                    <a:pt x="1568" y="10"/>
                  </a:lnTo>
                  <a:lnTo>
                    <a:pt x="1470" y="22"/>
                  </a:lnTo>
                  <a:lnTo>
                    <a:pt x="1378" y="36"/>
                  </a:lnTo>
                  <a:lnTo>
                    <a:pt x="1289" y="54"/>
                  </a:lnTo>
                  <a:lnTo>
                    <a:pt x="1202" y="75"/>
                  </a:lnTo>
                  <a:lnTo>
                    <a:pt x="1116" y="100"/>
                  </a:lnTo>
                  <a:lnTo>
                    <a:pt x="1033" y="130"/>
                  </a:lnTo>
                  <a:lnTo>
                    <a:pt x="951" y="161"/>
                  </a:lnTo>
                  <a:lnTo>
                    <a:pt x="873" y="197"/>
                  </a:lnTo>
                  <a:lnTo>
                    <a:pt x="797" y="236"/>
                  </a:lnTo>
                  <a:lnTo>
                    <a:pt x="724" y="276"/>
                  </a:lnTo>
                  <a:lnTo>
                    <a:pt x="653" y="319"/>
                  </a:lnTo>
                  <a:lnTo>
                    <a:pt x="585" y="366"/>
                  </a:lnTo>
                  <a:lnTo>
                    <a:pt x="520" y="414"/>
                  </a:lnTo>
                  <a:lnTo>
                    <a:pt x="459" y="464"/>
                  </a:lnTo>
                  <a:lnTo>
                    <a:pt x="400" y="515"/>
                  </a:lnTo>
                  <a:lnTo>
                    <a:pt x="346" y="569"/>
                  </a:lnTo>
                  <a:lnTo>
                    <a:pt x="295" y="623"/>
                  </a:lnTo>
                  <a:lnTo>
                    <a:pt x="247" y="679"/>
                  </a:lnTo>
                  <a:lnTo>
                    <a:pt x="203" y="736"/>
                  </a:lnTo>
                  <a:lnTo>
                    <a:pt x="163" y="793"/>
                  </a:lnTo>
                  <a:lnTo>
                    <a:pt x="127" y="852"/>
                  </a:lnTo>
                  <a:lnTo>
                    <a:pt x="95" y="910"/>
                  </a:lnTo>
                  <a:lnTo>
                    <a:pt x="68" y="968"/>
                  </a:lnTo>
                  <a:lnTo>
                    <a:pt x="45" y="1027"/>
                  </a:lnTo>
                  <a:lnTo>
                    <a:pt x="27" y="1086"/>
                  </a:lnTo>
                  <a:lnTo>
                    <a:pt x="14" y="1144"/>
                  </a:lnTo>
                  <a:lnTo>
                    <a:pt x="5" y="1202"/>
                  </a:lnTo>
                  <a:lnTo>
                    <a:pt x="0" y="1258"/>
                  </a:lnTo>
                  <a:lnTo>
                    <a:pt x="2" y="1314"/>
                  </a:lnTo>
                  <a:lnTo>
                    <a:pt x="8" y="1368"/>
                  </a:lnTo>
                  <a:lnTo>
                    <a:pt x="20" y="1421"/>
                  </a:lnTo>
                  <a:lnTo>
                    <a:pt x="37" y="1473"/>
                  </a:lnTo>
                  <a:lnTo>
                    <a:pt x="60" y="1523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8" name="Freeform 444">
              <a:extLst>
                <a:ext uri="{FF2B5EF4-FFF2-40B4-BE49-F238E27FC236}">
                  <a16:creationId xmlns:a16="http://schemas.microsoft.com/office/drawing/2014/main" id="{3AC58EA8-13AF-4484-A9B8-8B649729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467"/>
              <a:ext cx="193" cy="139"/>
            </a:xfrm>
            <a:custGeom>
              <a:avLst/>
              <a:gdLst>
                <a:gd name="T0" fmla="*/ 71 w 2315"/>
                <a:gd name="T1" fmla="*/ 1426 h 1667"/>
                <a:gd name="T2" fmla="*/ 116 w 2315"/>
                <a:gd name="T3" fmla="*/ 1483 h 1667"/>
                <a:gd name="T4" fmla="*/ 170 w 2315"/>
                <a:gd name="T5" fmla="*/ 1533 h 1667"/>
                <a:gd name="T6" fmla="*/ 232 w 2315"/>
                <a:gd name="T7" fmla="*/ 1574 h 1667"/>
                <a:gd name="T8" fmla="*/ 302 w 2315"/>
                <a:gd name="T9" fmla="*/ 1609 h 1667"/>
                <a:gd name="T10" fmla="*/ 375 w 2315"/>
                <a:gd name="T11" fmla="*/ 1636 h 1667"/>
                <a:gd name="T12" fmla="*/ 453 w 2315"/>
                <a:gd name="T13" fmla="*/ 1655 h 1667"/>
                <a:gd name="T14" fmla="*/ 533 w 2315"/>
                <a:gd name="T15" fmla="*/ 1666 h 1667"/>
                <a:gd name="T16" fmla="*/ 612 w 2315"/>
                <a:gd name="T17" fmla="*/ 1667 h 1667"/>
                <a:gd name="T18" fmla="*/ 692 w 2315"/>
                <a:gd name="T19" fmla="*/ 1659 h 1667"/>
                <a:gd name="T20" fmla="*/ 770 w 2315"/>
                <a:gd name="T21" fmla="*/ 1642 h 1667"/>
                <a:gd name="T22" fmla="*/ 843 w 2315"/>
                <a:gd name="T23" fmla="*/ 1615 h 1667"/>
                <a:gd name="T24" fmla="*/ 913 w 2315"/>
                <a:gd name="T25" fmla="*/ 1578 h 1667"/>
                <a:gd name="T26" fmla="*/ 975 w 2315"/>
                <a:gd name="T27" fmla="*/ 1531 h 1667"/>
                <a:gd name="T28" fmla="*/ 1029 w 2315"/>
                <a:gd name="T29" fmla="*/ 1473 h 1667"/>
                <a:gd name="T30" fmla="*/ 1074 w 2315"/>
                <a:gd name="T31" fmla="*/ 1403 h 1667"/>
                <a:gd name="T32" fmla="*/ 1131 w 2315"/>
                <a:gd name="T33" fmla="*/ 1277 h 1667"/>
                <a:gd name="T34" fmla="*/ 1192 w 2315"/>
                <a:gd name="T35" fmla="*/ 1122 h 1667"/>
                <a:gd name="T36" fmla="*/ 1234 w 2315"/>
                <a:gd name="T37" fmla="*/ 1024 h 1667"/>
                <a:gd name="T38" fmla="*/ 1262 w 2315"/>
                <a:gd name="T39" fmla="*/ 966 h 1667"/>
                <a:gd name="T40" fmla="*/ 1294 w 2315"/>
                <a:gd name="T41" fmla="*/ 912 h 1667"/>
                <a:gd name="T42" fmla="*/ 1330 w 2315"/>
                <a:gd name="T43" fmla="*/ 863 h 1667"/>
                <a:gd name="T44" fmla="*/ 1371 w 2315"/>
                <a:gd name="T45" fmla="*/ 819 h 1667"/>
                <a:gd name="T46" fmla="*/ 1420 w 2315"/>
                <a:gd name="T47" fmla="*/ 778 h 1667"/>
                <a:gd name="T48" fmla="*/ 1479 w 2315"/>
                <a:gd name="T49" fmla="*/ 740 h 1667"/>
                <a:gd name="T50" fmla="*/ 1549 w 2315"/>
                <a:gd name="T51" fmla="*/ 705 h 1667"/>
                <a:gd name="T52" fmla="*/ 1630 w 2315"/>
                <a:gd name="T53" fmla="*/ 673 h 1667"/>
                <a:gd name="T54" fmla="*/ 1727 w 2315"/>
                <a:gd name="T55" fmla="*/ 642 h 1667"/>
                <a:gd name="T56" fmla="*/ 1839 w 2315"/>
                <a:gd name="T57" fmla="*/ 612 h 1667"/>
                <a:gd name="T58" fmla="*/ 1970 w 2315"/>
                <a:gd name="T59" fmla="*/ 583 h 1667"/>
                <a:gd name="T60" fmla="*/ 2089 w 2315"/>
                <a:gd name="T61" fmla="*/ 556 h 1667"/>
                <a:gd name="T62" fmla="*/ 2169 w 2315"/>
                <a:gd name="T63" fmla="*/ 525 h 1667"/>
                <a:gd name="T64" fmla="*/ 2232 w 2315"/>
                <a:gd name="T65" fmla="*/ 484 h 1667"/>
                <a:gd name="T66" fmla="*/ 2277 w 2315"/>
                <a:gd name="T67" fmla="*/ 439 h 1667"/>
                <a:gd name="T68" fmla="*/ 2306 w 2315"/>
                <a:gd name="T69" fmla="*/ 388 h 1667"/>
                <a:gd name="T70" fmla="*/ 2315 w 2315"/>
                <a:gd name="T71" fmla="*/ 335 h 1667"/>
                <a:gd name="T72" fmla="*/ 2309 w 2315"/>
                <a:gd name="T73" fmla="*/ 282 h 1667"/>
                <a:gd name="T74" fmla="*/ 2284 w 2315"/>
                <a:gd name="T75" fmla="*/ 227 h 1667"/>
                <a:gd name="T76" fmla="*/ 2240 w 2315"/>
                <a:gd name="T77" fmla="*/ 176 h 1667"/>
                <a:gd name="T78" fmla="*/ 2179 w 2315"/>
                <a:gd name="T79" fmla="*/ 128 h 1667"/>
                <a:gd name="T80" fmla="*/ 2100 w 2315"/>
                <a:gd name="T81" fmla="*/ 86 h 1667"/>
                <a:gd name="T82" fmla="*/ 2003 w 2315"/>
                <a:gd name="T83" fmla="*/ 50 h 1667"/>
                <a:gd name="T84" fmla="*/ 1887 w 2315"/>
                <a:gd name="T85" fmla="*/ 23 h 1667"/>
                <a:gd name="T86" fmla="*/ 1753 w 2315"/>
                <a:gd name="T87" fmla="*/ 5 h 1667"/>
                <a:gd name="T88" fmla="*/ 1601 w 2315"/>
                <a:gd name="T89" fmla="*/ 0 h 1667"/>
                <a:gd name="T90" fmla="*/ 1430 w 2315"/>
                <a:gd name="T91" fmla="*/ 8 h 1667"/>
                <a:gd name="T92" fmla="*/ 1256 w 2315"/>
                <a:gd name="T93" fmla="*/ 31 h 1667"/>
                <a:gd name="T94" fmla="*/ 1095 w 2315"/>
                <a:gd name="T95" fmla="*/ 68 h 1667"/>
                <a:gd name="T96" fmla="*/ 942 w 2315"/>
                <a:gd name="T97" fmla="*/ 118 h 1667"/>
                <a:gd name="T98" fmla="*/ 797 w 2315"/>
                <a:gd name="T99" fmla="*/ 180 h 1667"/>
                <a:gd name="T100" fmla="*/ 661 w 2315"/>
                <a:gd name="T101" fmla="*/ 253 h 1667"/>
                <a:gd name="T102" fmla="*/ 535 w 2315"/>
                <a:gd name="T103" fmla="*/ 335 h 1667"/>
                <a:gd name="T104" fmla="*/ 421 w 2315"/>
                <a:gd name="T105" fmla="*/ 423 h 1667"/>
                <a:gd name="T106" fmla="*/ 317 w 2315"/>
                <a:gd name="T107" fmla="*/ 519 h 1667"/>
                <a:gd name="T108" fmla="*/ 227 w 2315"/>
                <a:gd name="T109" fmla="*/ 619 h 1667"/>
                <a:gd name="T110" fmla="*/ 149 w 2315"/>
                <a:gd name="T111" fmla="*/ 724 h 1667"/>
                <a:gd name="T112" fmla="*/ 88 w 2315"/>
                <a:gd name="T113" fmla="*/ 829 h 1667"/>
                <a:gd name="T114" fmla="*/ 42 w 2315"/>
                <a:gd name="T115" fmla="*/ 937 h 1667"/>
                <a:gd name="T116" fmla="*/ 12 w 2315"/>
                <a:gd name="T117" fmla="*/ 1044 h 1667"/>
                <a:gd name="T118" fmla="*/ 0 w 2315"/>
                <a:gd name="T119" fmla="*/ 1150 h 1667"/>
                <a:gd name="T120" fmla="*/ 6 w 2315"/>
                <a:gd name="T121" fmla="*/ 1251 h 1667"/>
                <a:gd name="T122" fmla="*/ 32 w 2315"/>
                <a:gd name="T123" fmla="*/ 1349 h 1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5" h="1667">
                  <a:moveTo>
                    <a:pt x="52" y="1396"/>
                  </a:moveTo>
                  <a:lnTo>
                    <a:pt x="71" y="1426"/>
                  </a:lnTo>
                  <a:lnTo>
                    <a:pt x="92" y="1456"/>
                  </a:lnTo>
                  <a:lnTo>
                    <a:pt x="116" y="1483"/>
                  </a:lnTo>
                  <a:lnTo>
                    <a:pt x="142" y="1509"/>
                  </a:lnTo>
                  <a:lnTo>
                    <a:pt x="170" y="1533"/>
                  </a:lnTo>
                  <a:lnTo>
                    <a:pt x="201" y="1555"/>
                  </a:lnTo>
                  <a:lnTo>
                    <a:pt x="232" y="1574"/>
                  </a:lnTo>
                  <a:lnTo>
                    <a:pt x="266" y="1593"/>
                  </a:lnTo>
                  <a:lnTo>
                    <a:pt x="302" y="1609"/>
                  </a:lnTo>
                  <a:lnTo>
                    <a:pt x="338" y="1624"/>
                  </a:lnTo>
                  <a:lnTo>
                    <a:pt x="375" y="1636"/>
                  </a:lnTo>
                  <a:lnTo>
                    <a:pt x="414" y="1647"/>
                  </a:lnTo>
                  <a:lnTo>
                    <a:pt x="453" y="1655"/>
                  </a:lnTo>
                  <a:lnTo>
                    <a:pt x="492" y="1662"/>
                  </a:lnTo>
                  <a:lnTo>
                    <a:pt x="533" y="1666"/>
                  </a:lnTo>
                  <a:lnTo>
                    <a:pt x="572" y="1667"/>
                  </a:lnTo>
                  <a:lnTo>
                    <a:pt x="612" y="1667"/>
                  </a:lnTo>
                  <a:lnTo>
                    <a:pt x="652" y="1664"/>
                  </a:lnTo>
                  <a:lnTo>
                    <a:pt x="692" y="1659"/>
                  </a:lnTo>
                  <a:lnTo>
                    <a:pt x="731" y="1652"/>
                  </a:lnTo>
                  <a:lnTo>
                    <a:pt x="770" y="1642"/>
                  </a:lnTo>
                  <a:lnTo>
                    <a:pt x="807" y="1630"/>
                  </a:lnTo>
                  <a:lnTo>
                    <a:pt x="843" y="1615"/>
                  </a:lnTo>
                  <a:lnTo>
                    <a:pt x="879" y="1598"/>
                  </a:lnTo>
                  <a:lnTo>
                    <a:pt x="913" y="1578"/>
                  </a:lnTo>
                  <a:lnTo>
                    <a:pt x="944" y="1556"/>
                  </a:lnTo>
                  <a:lnTo>
                    <a:pt x="975" y="1531"/>
                  </a:lnTo>
                  <a:lnTo>
                    <a:pt x="1003" y="1504"/>
                  </a:lnTo>
                  <a:lnTo>
                    <a:pt x="1029" y="1473"/>
                  </a:lnTo>
                  <a:lnTo>
                    <a:pt x="1053" y="1439"/>
                  </a:lnTo>
                  <a:lnTo>
                    <a:pt x="1074" y="1403"/>
                  </a:lnTo>
                  <a:lnTo>
                    <a:pt x="1092" y="1365"/>
                  </a:lnTo>
                  <a:lnTo>
                    <a:pt x="1131" y="1277"/>
                  </a:lnTo>
                  <a:lnTo>
                    <a:pt x="1162" y="1196"/>
                  </a:lnTo>
                  <a:lnTo>
                    <a:pt x="1192" y="1122"/>
                  </a:lnTo>
                  <a:lnTo>
                    <a:pt x="1220" y="1055"/>
                  </a:lnTo>
                  <a:lnTo>
                    <a:pt x="1234" y="1024"/>
                  </a:lnTo>
                  <a:lnTo>
                    <a:pt x="1248" y="994"/>
                  </a:lnTo>
                  <a:lnTo>
                    <a:pt x="1262" y="966"/>
                  </a:lnTo>
                  <a:lnTo>
                    <a:pt x="1278" y="938"/>
                  </a:lnTo>
                  <a:lnTo>
                    <a:pt x="1294" y="912"/>
                  </a:lnTo>
                  <a:lnTo>
                    <a:pt x="1311" y="887"/>
                  </a:lnTo>
                  <a:lnTo>
                    <a:pt x="1330" y="863"/>
                  </a:lnTo>
                  <a:lnTo>
                    <a:pt x="1349" y="840"/>
                  </a:lnTo>
                  <a:lnTo>
                    <a:pt x="1371" y="819"/>
                  </a:lnTo>
                  <a:lnTo>
                    <a:pt x="1395" y="798"/>
                  </a:lnTo>
                  <a:lnTo>
                    <a:pt x="1420" y="778"/>
                  </a:lnTo>
                  <a:lnTo>
                    <a:pt x="1449" y="759"/>
                  </a:lnTo>
                  <a:lnTo>
                    <a:pt x="1479" y="740"/>
                  </a:lnTo>
                  <a:lnTo>
                    <a:pt x="1513" y="723"/>
                  </a:lnTo>
                  <a:lnTo>
                    <a:pt x="1549" y="705"/>
                  </a:lnTo>
                  <a:lnTo>
                    <a:pt x="1588" y="689"/>
                  </a:lnTo>
                  <a:lnTo>
                    <a:pt x="1630" y="673"/>
                  </a:lnTo>
                  <a:lnTo>
                    <a:pt x="1677" y="657"/>
                  </a:lnTo>
                  <a:lnTo>
                    <a:pt x="1727" y="642"/>
                  </a:lnTo>
                  <a:lnTo>
                    <a:pt x="1782" y="627"/>
                  </a:lnTo>
                  <a:lnTo>
                    <a:pt x="1839" y="612"/>
                  </a:lnTo>
                  <a:lnTo>
                    <a:pt x="1903" y="598"/>
                  </a:lnTo>
                  <a:lnTo>
                    <a:pt x="1970" y="583"/>
                  </a:lnTo>
                  <a:lnTo>
                    <a:pt x="2042" y="569"/>
                  </a:lnTo>
                  <a:lnTo>
                    <a:pt x="2089" y="556"/>
                  </a:lnTo>
                  <a:lnTo>
                    <a:pt x="2131" y="541"/>
                  </a:lnTo>
                  <a:lnTo>
                    <a:pt x="2169" y="525"/>
                  </a:lnTo>
                  <a:lnTo>
                    <a:pt x="2203" y="505"/>
                  </a:lnTo>
                  <a:lnTo>
                    <a:pt x="2232" y="484"/>
                  </a:lnTo>
                  <a:lnTo>
                    <a:pt x="2257" y="462"/>
                  </a:lnTo>
                  <a:lnTo>
                    <a:pt x="2277" y="439"/>
                  </a:lnTo>
                  <a:lnTo>
                    <a:pt x="2294" y="413"/>
                  </a:lnTo>
                  <a:lnTo>
                    <a:pt x="2306" y="388"/>
                  </a:lnTo>
                  <a:lnTo>
                    <a:pt x="2313" y="362"/>
                  </a:lnTo>
                  <a:lnTo>
                    <a:pt x="2315" y="335"/>
                  </a:lnTo>
                  <a:lnTo>
                    <a:pt x="2314" y="308"/>
                  </a:lnTo>
                  <a:lnTo>
                    <a:pt x="2309" y="282"/>
                  </a:lnTo>
                  <a:lnTo>
                    <a:pt x="2298" y="254"/>
                  </a:lnTo>
                  <a:lnTo>
                    <a:pt x="2284" y="227"/>
                  </a:lnTo>
                  <a:lnTo>
                    <a:pt x="2264" y="201"/>
                  </a:lnTo>
                  <a:lnTo>
                    <a:pt x="2240" y="176"/>
                  </a:lnTo>
                  <a:lnTo>
                    <a:pt x="2212" y="151"/>
                  </a:lnTo>
                  <a:lnTo>
                    <a:pt x="2179" y="128"/>
                  </a:lnTo>
                  <a:lnTo>
                    <a:pt x="2142" y="106"/>
                  </a:lnTo>
                  <a:lnTo>
                    <a:pt x="2100" y="86"/>
                  </a:lnTo>
                  <a:lnTo>
                    <a:pt x="2054" y="66"/>
                  </a:lnTo>
                  <a:lnTo>
                    <a:pt x="2003" y="50"/>
                  </a:lnTo>
                  <a:lnTo>
                    <a:pt x="1947" y="34"/>
                  </a:lnTo>
                  <a:lnTo>
                    <a:pt x="1887" y="23"/>
                  </a:lnTo>
                  <a:lnTo>
                    <a:pt x="1823" y="13"/>
                  </a:lnTo>
                  <a:lnTo>
                    <a:pt x="1753" y="5"/>
                  </a:lnTo>
                  <a:lnTo>
                    <a:pt x="1679" y="1"/>
                  </a:lnTo>
                  <a:lnTo>
                    <a:pt x="1601" y="0"/>
                  </a:lnTo>
                  <a:lnTo>
                    <a:pt x="1518" y="3"/>
                  </a:lnTo>
                  <a:lnTo>
                    <a:pt x="1430" y="8"/>
                  </a:lnTo>
                  <a:lnTo>
                    <a:pt x="1337" y="18"/>
                  </a:lnTo>
                  <a:lnTo>
                    <a:pt x="1256" y="31"/>
                  </a:lnTo>
                  <a:lnTo>
                    <a:pt x="1174" y="48"/>
                  </a:lnTo>
                  <a:lnTo>
                    <a:pt x="1095" y="68"/>
                  </a:lnTo>
                  <a:lnTo>
                    <a:pt x="1017" y="92"/>
                  </a:lnTo>
                  <a:lnTo>
                    <a:pt x="942" y="118"/>
                  </a:lnTo>
                  <a:lnTo>
                    <a:pt x="868" y="149"/>
                  </a:lnTo>
                  <a:lnTo>
                    <a:pt x="797" y="180"/>
                  </a:lnTo>
                  <a:lnTo>
                    <a:pt x="728" y="215"/>
                  </a:lnTo>
                  <a:lnTo>
                    <a:pt x="661" y="253"/>
                  </a:lnTo>
                  <a:lnTo>
                    <a:pt x="597" y="293"/>
                  </a:lnTo>
                  <a:lnTo>
                    <a:pt x="535" y="335"/>
                  </a:lnTo>
                  <a:lnTo>
                    <a:pt x="476" y="379"/>
                  </a:lnTo>
                  <a:lnTo>
                    <a:pt x="421" y="423"/>
                  </a:lnTo>
                  <a:lnTo>
                    <a:pt x="367" y="471"/>
                  </a:lnTo>
                  <a:lnTo>
                    <a:pt x="317" y="519"/>
                  </a:lnTo>
                  <a:lnTo>
                    <a:pt x="270" y="569"/>
                  </a:lnTo>
                  <a:lnTo>
                    <a:pt x="227" y="619"/>
                  </a:lnTo>
                  <a:lnTo>
                    <a:pt x="186" y="672"/>
                  </a:lnTo>
                  <a:lnTo>
                    <a:pt x="149" y="724"/>
                  </a:lnTo>
                  <a:lnTo>
                    <a:pt x="117" y="776"/>
                  </a:lnTo>
                  <a:lnTo>
                    <a:pt x="88" y="829"/>
                  </a:lnTo>
                  <a:lnTo>
                    <a:pt x="63" y="884"/>
                  </a:lnTo>
                  <a:lnTo>
                    <a:pt x="42" y="937"/>
                  </a:lnTo>
                  <a:lnTo>
                    <a:pt x="24" y="991"/>
                  </a:lnTo>
                  <a:lnTo>
                    <a:pt x="12" y="1044"/>
                  </a:lnTo>
                  <a:lnTo>
                    <a:pt x="3" y="1097"/>
                  </a:lnTo>
                  <a:lnTo>
                    <a:pt x="0" y="1150"/>
                  </a:lnTo>
                  <a:lnTo>
                    <a:pt x="0" y="1201"/>
                  </a:lnTo>
                  <a:lnTo>
                    <a:pt x="6" y="1251"/>
                  </a:lnTo>
                  <a:lnTo>
                    <a:pt x="17" y="1301"/>
                  </a:lnTo>
                  <a:lnTo>
                    <a:pt x="32" y="1349"/>
                  </a:lnTo>
                  <a:lnTo>
                    <a:pt x="52" y="1396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69" name="Freeform 445">
              <a:extLst>
                <a:ext uri="{FF2B5EF4-FFF2-40B4-BE49-F238E27FC236}">
                  <a16:creationId xmlns:a16="http://schemas.microsoft.com/office/drawing/2014/main" id="{C2C0D40B-9AA0-445E-A540-768DBFA4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472"/>
              <a:ext cx="175" cy="124"/>
            </a:xfrm>
            <a:custGeom>
              <a:avLst/>
              <a:gdLst>
                <a:gd name="T0" fmla="*/ 70 w 2097"/>
                <a:gd name="T1" fmla="*/ 1303 h 1496"/>
                <a:gd name="T2" fmla="*/ 104 w 2097"/>
                <a:gd name="T3" fmla="*/ 1349 h 1496"/>
                <a:gd name="T4" fmla="*/ 146 w 2097"/>
                <a:gd name="T5" fmla="*/ 1390 h 1496"/>
                <a:gd name="T6" fmla="*/ 197 w 2097"/>
                <a:gd name="T7" fmla="*/ 1425 h 1496"/>
                <a:gd name="T8" fmla="*/ 254 w 2097"/>
                <a:gd name="T9" fmla="*/ 1453 h 1496"/>
                <a:gd name="T10" fmla="*/ 317 w 2097"/>
                <a:gd name="T11" fmla="*/ 1474 h 1496"/>
                <a:gd name="T12" fmla="*/ 383 w 2097"/>
                <a:gd name="T13" fmla="*/ 1489 h 1496"/>
                <a:gd name="T14" fmla="*/ 451 w 2097"/>
                <a:gd name="T15" fmla="*/ 1496 h 1496"/>
                <a:gd name="T16" fmla="*/ 520 w 2097"/>
                <a:gd name="T17" fmla="*/ 1493 h 1496"/>
                <a:gd name="T18" fmla="*/ 588 w 2097"/>
                <a:gd name="T19" fmla="*/ 1484 h 1496"/>
                <a:gd name="T20" fmla="*/ 654 w 2097"/>
                <a:gd name="T21" fmla="*/ 1465 h 1496"/>
                <a:gd name="T22" fmla="*/ 716 w 2097"/>
                <a:gd name="T23" fmla="*/ 1437 h 1496"/>
                <a:gd name="T24" fmla="*/ 773 w 2097"/>
                <a:gd name="T25" fmla="*/ 1400 h 1496"/>
                <a:gd name="T26" fmla="*/ 825 w 2097"/>
                <a:gd name="T27" fmla="*/ 1352 h 1496"/>
                <a:gd name="T28" fmla="*/ 867 w 2097"/>
                <a:gd name="T29" fmla="*/ 1293 h 1496"/>
                <a:gd name="T30" fmla="*/ 901 w 2097"/>
                <a:gd name="T31" fmla="*/ 1224 h 1496"/>
                <a:gd name="T32" fmla="*/ 940 w 2097"/>
                <a:gd name="T33" fmla="*/ 1098 h 1496"/>
                <a:gd name="T34" fmla="*/ 985 w 2097"/>
                <a:gd name="T35" fmla="*/ 946 h 1496"/>
                <a:gd name="T36" fmla="*/ 1017 w 2097"/>
                <a:gd name="T37" fmla="*/ 851 h 1496"/>
                <a:gd name="T38" fmla="*/ 1040 w 2097"/>
                <a:gd name="T39" fmla="*/ 794 h 1496"/>
                <a:gd name="T40" fmla="*/ 1069 w 2097"/>
                <a:gd name="T41" fmla="*/ 744 h 1496"/>
                <a:gd name="T42" fmla="*/ 1101 w 2097"/>
                <a:gd name="T43" fmla="*/ 697 h 1496"/>
                <a:gd name="T44" fmla="*/ 1142 w 2097"/>
                <a:gd name="T45" fmla="*/ 656 h 1496"/>
                <a:gd name="T46" fmla="*/ 1191 w 2097"/>
                <a:gd name="T47" fmla="*/ 618 h 1496"/>
                <a:gd name="T48" fmla="*/ 1250 w 2097"/>
                <a:gd name="T49" fmla="*/ 583 h 1496"/>
                <a:gd name="T50" fmla="*/ 1321 w 2097"/>
                <a:gd name="T51" fmla="*/ 550 h 1496"/>
                <a:gd name="T52" fmla="*/ 1406 w 2097"/>
                <a:gd name="T53" fmla="*/ 520 h 1496"/>
                <a:gd name="T54" fmla="*/ 1506 w 2097"/>
                <a:gd name="T55" fmla="*/ 492 h 1496"/>
                <a:gd name="T56" fmla="*/ 1623 w 2097"/>
                <a:gd name="T57" fmla="*/ 462 h 1496"/>
                <a:gd name="T58" fmla="*/ 1758 w 2097"/>
                <a:gd name="T59" fmla="*/ 434 h 1496"/>
                <a:gd name="T60" fmla="*/ 1877 w 2097"/>
                <a:gd name="T61" fmla="*/ 411 h 1496"/>
                <a:gd name="T62" fmla="*/ 1953 w 2097"/>
                <a:gd name="T63" fmla="*/ 386 h 1496"/>
                <a:gd name="T64" fmla="*/ 2013 w 2097"/>
                <a:gd name="T65" fmla="*/ 355 h 1496"/>
                <a:gd name="T66" fmla="*/ 2056 w 2097"/>
                <a:gd name="T67" fmla="*/ 321 h 1496"/>
                <a:gd name="T68" fmla="*/ 2085 w 2097"/>
                <a:gd name="T69" fmla="*/ 282 h 1496"/>
                <a:gd name="T70" fmla="*/ 2097 w 2097"/>
                <a:gd name="T71" fmla="*/ 242 h 1496"/>
                <a:gd name="T72" fmla="*/ 2092 w 2097"/>
                <a:gd name="T73" fmla="*/ 201 h 1496"/>
                <a:gd name="T74" fmla="*/ 2072 w 2097"/>
                <a:gd name="T75" fmla="*/ 160 h 1496"/>
                <a:gd name="T76" fmla="*/ 2033 w 2097"/>
                <a:gd name="T77" fmla="*/ 121 h 1496"/>
                <a:gd name="T78" fmla="*/ 1980 w 2097"/>
                <a:gd name="T79" fmla="*/ 86 h 1496"/>
                <a:gd name="T80" fmla="*/ 1909 w 2097"/>
                <a:gd name="T81" fmla="*/ 55 h 1496"/>
                <a:gd name="T82" fmla="*/ 1822 w 2097"/>
                <a:gd name="T83" fmla="*/ 30 h 1496"/>
                <a:gd name="T84" fmla="*/ 1718 w 2097"/>
                <a:gd name="T85" fmla="*/ 11 h 1496"/>
                <a:gd name="T86" fmla="*/ 1597 w 2097"/>
                <a:gd name="T87" fmla="*/ 1 h 1496"/>
                <a:gd name="T88" fmla="*/ 1460 w 2097"/>
                <a:gd name="T89" fmla="*/ 1 h 1496"/>
                <a:gd name="T90" fmla="*/ 1304 w 2097"/>
                <a:gd name="T91" fmla="*/ 12 h 1496"/>
                <a:gd name="T92" fmla="*/ 1144 w 2097"/>
                <a:gd name="T93" fmla="*/ 32 h 1496"/>
                <a:gd name="T94" fmla="*/ 995 w 2097"/>
                <a:gd name="T95" fmla="*/ 64 h 1496"/>
                <a:gd name="T96" fmla="*/ 853 w 2097"/>
                <a:gd name="T97" fmla="*/ 108 h 1496"/>
                <a:gd name="T98" fmla="*/ 719 w 2097"/>
                <a:gd name="T99" fmla="*/ 165 h 1496"/>
                <a:gd name="T100" fmla="*/ 594 w 2097"/>
                <a:gd name="T101" fmla="*/ 231 h 1496"/>
                <a:gd name="T102" fmla="*/ 478 w 2097"/>
                <a:gd name="T103" fmla="*/ 306 h 1496"/>
                <a:gd name="T104" fmla="*/ 373 w 2097"/>
                <a:gd name="T105" fmla="*/ 389 h 1496"/>
                <a:gd name="T106" fmla="*/ 279 w 2097"/>
                <a:gd name="T107" fmla="*/ 477 h 1496"/>
                <a:gd name="T108" fmla="*/ 197 w 2097"/>
                <a:gd name="T109" fmla="*/ 570 h 1496"/>
                <a:gd name="T110" fmla="*/ 129 w 2097"/>
                <a:gd name="T111" fmla="*/ 667 h 1496"/>
                <a:gd name="T112" fmla="*/ 73 w 2097"/>
                <a:gd name="T113" fmla="*/ 765 h 1496"/>
                <a:gd name="T114" fmla="*/ 33 w 2097"/>
                <a:gd name="T115" fmla="*/ 864 h 1496"/>
                <a:gd name="T116" fmla="*/ 9 w 2097"/>
                <a:gd name="T117" fmla="*/ 962 h 1496"/>
                <a:gd name="T118" fmla="*/ 0 w 2097"/>
                <a:gd name="T119" fmla="*/ 1058 h 1496"/>
                <a:gd name="T120" fmla="*/ 9 w 2097"/>
                <a:gd name="T121" fmla="*/ 1149 h 1496"/>
                <a:gd name="T122" fmla="*/ 36 w 2097"/>
                <a:gd name="T123" fmla="*/ 1236 h 1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7" h="1496">
                  <a:moveTo>
                    <a:pt x="57" y="1278"/>
                  </a:moveTo>
                  <a:lnTo>
                    <a:pt x="70" y="1303"/>
                  </a:lnTo>
                  <a:lnTo>
                    <a:pt x="85" y="1327"/>
                  </a:lnTo>
                  <a:lnTo>
                    <a:pt x="104" y="1349"/>
                  </a:lnTo>
                  <a:lnTo>
                    <a:pt x="123" y="1370"/>
                  </a:lnTo>
                  <a:lnTo>
                    <a:pt x="146" y="1390"/>
                  </a:lnTo>
                  <a:lnTo>
                    <a:pt x="171" y="1407"/>
                  </a:lnTo>
                  <a:lnTo>
                    <a:pt x="197" y="1425"/>
                  </a:lnTo>
                  <a:lnTo>
                    <a:pt x="225" y="1440"/>
                  </a:lnTo>
                  <a:lnTo>
                    <a:pt x="254" y="1453"/>
                  </a:lnTo>
                  <a:lnTo>
                    <a:pt x="286" y="1464"/>
                  </a:lnTo>
                  <a:lnTo>
                    <a:pt x="317" y="1474"/>
                  </a:lnTo>
                  <a:lnTo>
                    <a:pt x="350" y="1483"/>
                  </a:lnTo>
                  <a:lnTo>
                    <a:pt x="383" y="1489"/>
                  </a:lnTo>
                  <a:lnTo>
                    <a:pt x="416" y="1493"/>
                  </a:lnTo>
                  <a:lnTo>
                    <a:pt x="451" y="1496"/>
                  </a:lnTo>
                  <a:lnTo>
                    <a:pt x="485" y="1496"/>
                  </a:lnTo>
                  <a:lnTo>
                    <a:pt x="520" y="1493"/>
                  </a:lnTo>
                  <a:lnTo>
                    <a:pt x="555" y="1490"/>
                  </a:lnTo>
                  <a:lnTo>
                    <a:pt x="588" y="1484"/>
                  </a:lnTo>
                  <a:lnTo>
                    <a:pt x="621" y="1476"/>
                  </a:lnTo>
                  <a:lnTo>
                    <a:pt x="654" y="1465"/>
                  </a:lnTo>
                  <a:lnTo>
                    <a:pt x="685" y="1452"/>
                  </a:lnTo>
                  <a:lnTo>
                    <a:pt x="716" y="1437"/>
                  </a:lnTo>
                  <a:lnTo>
                    <a:pt x="745" y="1419"/>
                  </a:lnTo>
                  <a:lnTo>
                    <a:pt x="773" y="1400"/>
                  </a:lnTo>
                  <a:lnTo>
                    <a:pt x="800" y="1377"/>
                  </a:lnTo>
                  <a:lnTo>
                    <a:pt x="825" y="1352"/>
                  </a:lnTo>
                  <a:lnTo>
                    <a:pt x="848" y="1324"/>
                  </a:lnTo>
                  <a:lnTo>
                    <a:pt x="867" y="1293"/>
                  </a:lnTo>
                  <a:lnTo>
                    <a:pt x="886" y="1260"/>
                  </a:lnTo>
                  <a:lnTo>
                    <a:pt x="901" y="1224"/>
                  </a:lnTo>
                  <a:lnTo>
                    <a:pt x="914" y="1185"/>
                  </a:lnTo>
                  <a:lnTo>
                    <a:pt x="940" y="1098"/>
                  </a:lnTo>
                  <a:lnTo>
                    <a:pt x="964" y="1019"/>
                  </a:lnTo>
                  <a:lnTo>
                    <a:pt x="985" y="946"/>
                  </a:lnTo>
                  <a:lnTo>
                    <a:pt x="1005" y="880"/>
                  </a:lnTo>
                  <a:lnTo>
                    <a:pt x="1017" y="851"/>
                  </a:lnTo>
                  <a:lnTo>
                    <a:pt x="1028" y="821"/>
                  </a:lnTo>
                  <a:lnTo>
                    <a:pt x="1040" y="794"/>
                  </a:lnTo>
                  <a:lnTo>
                    <a:pt x="1054" y="768"/>
                  </a:lnTo>
                  <a:lnTo>
                    <a:pt x="1069" y="744"/>
                  </a:lnTo>
                  <a:lnTo>
                    <a:pt x="1084" y="720"/>
                  </a:lnTo>
                  <a:lnTo>
                    <a:pt x="1101" y="697"/>
                  </a:lnTo>
                  <a:lnTo>
                    <a:pt x="1121" y="677"/>
                  </a:lnTo>
                  <a:lnTo>
                    <a:pt x="1142" y="656"/>
                  </a:lnTo>
                  <a:lnTo>
                    <a:pt x="1166" y="636"/>
                  </a:lnTo>
                  <a:lnTo>
                    <a:pt x="1191" y="618"/>
                  </a:lnTo>
                  <a:lnTo>
                    <a:pt x="1219" y="600"/>
                  </a:lnTo>
                  <a:lnTo>
                    <a:pt x="1250" y="583"/>
                  </a:lnTo>
                  <a:lnTo>
                    <a:pt x="1284" y="567"/>
                  </a:lnTo>
                  <a:lnTo>
                    <a:pt x="1321" y="550"/>
                  </a:lnTo>
                  <a:lnTo>
                    <a:pt x="1362" y="535"/>
                  </a:lnTo>
                  <a:lnTo>
                    <a:pt x="1406" y="520"/>
                  </a:lnTo>
                  <a:lnTo>
                    <a:pt x="1454" y="506"/>
                  </a:lnTo>
                  <a:lnTo>
                    <a:pt x="1506" y="492"/>
                  </a:lnTo>
                  <a:lnTo>
                    <a:pt x="1562" y="476"/>
                  </a:lnTo>
                  <a:lnTo>
                    <a:pt x="1623" y="462"/>
                  </a:lnTo>
                  <a:lnTo>
                    <a:pt x="1688" y="448"/>
                  </a:lnTo>
                  <a:lnTo>
                    <a:pt x="1758" y="434"/>
                  </a:lnTo>
                  <a:lnTo>
                    <a:pt x="1833" y="420"/>
                  </a:lnTo>
                  <a:lnTo>
                    <a:pt x="1877" y="411"/>
                  </a:lnTo>
                  <a:lnTo>
                    <a:pt x="1917" y="399"/>
                  </a:lnTo>
                  <a:lnTo>
                    <a:pt x="1953" y="386"/>
                  </a:lnTo>
                  <a:lnTo>
                    <a:pt x="1984" y="372"/>
                  </a:lnTo>
                  <a:lnTo>
                    <a:pt x="2013" y="355"/>
                  </a:lnTo>
                  <a:lnTo>
                    <a:pt x="2037" y="339"/>
                  </a:lnTo>
                  <a:lnTo>
                    <a:pt x="2056" y="321"/>
                  </a:lnTo>
                  <a:lnTo>
                    <a:pt x="2073" y="302"/>
                  </a:lnTo>
                  <a:lnTo>
                    <a:pt x="2085" y="282"/>
                  </a:lnTo>
                  <a:lnTo>
                    <a:pt x="2092" y="263"/>
                  </a:lnTo>
                  <a:lnTo>
                    <a:pt x="2097" y="242"/>
                  </a:lnTo>
                  <a:lnTo>
                    <a:pt x="2097" y="221"/>
                  </a:lnTo>
                  <a:lnTo>
                    <a:pt x="2092" y="201"/>
                  </a:lnTo>
                  <a:lnTo>
                    <a:pt x="2084" y="180"/>
                  </a:lnTo>
                  <a:lnTo>
                    <a:pt x="2072" y="160"/>
                  </a:lnTo>
                  <a:lnTo>
                    <a:pt x="2054" y="141"/>
                  </a:lnTo>
                  <a:lnTo>
                    <a:pt x="2033" y="121"/>
                  </a:lnTo>
                  <a:lnTo>
                    <a:pt x="2009" y="104"/>
                  </a:lnTo>
                  <a:lnTo>
                    <a:pt x="1980" y="86"/>
                  </a:lnTo>
                  <a:lnTo>
                    <a:pt x="1946" y="70"/>
                  </a:lnTo>
                  <a:lnTo>
                    <a:pt x="1909" y="55"/>
                  </a:lnTo>
                  <a:lnTo>
                    <a:pt x="1868" y="42"/>
                  </a:lnTo>
                  <a:lnTo>
                    <a:pt x="1822" y="30"/>
                  </a:lnTo>
                  <a:lnTo>
                    <a:pt x="1772" y="20"/>
                  </a:lnTo>
                  <a:lnTo>
                    <a:pt x="1718" y="11"/>
                  </a:lnTo>
                  <a:lnTo>
                    <a:pt x="1660" y="6"/>
                  </a:lnTo>
                  <a:lnTo>
                    <a:pt x="1597" y="1"/>
                  </a:lnTo>
                  <a:lnTo>
                    <a:pt x="1530" y="0"/>
                  </a:lnTo>
                  <a:lnTo>
                    <a:pt x="1460" y="1"/>
                  </a:lnTo>
                  <a:lnTo>
                    <a:pt x="1384" y="5"/>
                  </a:lnTo>
                  <a:lnTo>
                    <a:pt x="1304" y="12"/>
                  </a:lnTo>
                  <a:lnTo>
                    <a:pt x="1220" y="22"/>
                  </a:lnTo>
                  <a:lnTo>
                    <a:pt x="1144" y="32"/>
                  </a:lnTo>
                  <a:lnTo>
                    <a:pt x="1069" y="46"/>
                  </a:lnTo>
                  <a:lnTo>
                    <a:pt x="995" y="64"/>
                  </a:lnTo>
                  <a:lnTo>
                    <a:pt x="923" y="84"/>
                  </a:lnTo>
                  <a:lnTo>
                    <a:pt x="853" y="108"/>
                  </a:lnTo>
                  <a:lnTo>
                    <a:pt x="784" y="135"/>
                  </a:lnTo>
                  <a:lnTo>
                    <a:pt x="719" y="165"/>
                  </a:lnTo>
                  <a:lnTo>
                    <a:pt x="655" y="196"/>
                  </a:lnTo>
                  <a:lnTo>
                    <a:pt x="594" y="231"/>
                  </a:lnTo>
                  <a:lnTo>
                    <a:pt x="535" y="267"/>
                  </a:lnTo>
                  <a:lnTo>
                    <a:pt x="478" y="306"/>
                  </a:lnTo>
                  <a:lnTo>
                    <a:pt x="424" y="347"/>
                  </a:lnTo>
                  <a:lnTo>
                    <a:pt x="373" y="389"/>
                  </a:lnTo>
                  <a:lnTo>
                    <a:pt x="325" y="433"/>
                  </a:lnTo>
                  <a:lnTo>
                    <a:pt x="279" y="477"/>
                  </a:lnTo>
                  <a:lnTo>
                    <a:pt x="237" y="523"/>
                  </a:lnTo>
                  <a:lnTo>
                    <a:pt x="197" y="570"/>
                  </a:lnTo>
                  <a:lnTo>
                    <a:pt x="161" y="618"/>
                  </a:lnTo>
                  <a:lnTo>
                    <a:pt x="129" y="667"/>
                  </a:lnTo>
                  <a:lnTo>
                    <a:pt x="99" y="716"/>
                  </a:lnTo>
                  <a:lnTo>
                    <a:pt x="73" y="765"/>
                  </a:lnTo>
                  <a:lnTo>
                    <a:pt x="51" y="815"/>
                  </a:lnTo>
                  <a:lnTo>
                    <a:pt x="33" y="864"/>
                  </a:lnTo>
                  <a:lnTo>
                    <a:pt x="19" y="913"/>
                  </a:lnTo>
                  <a:lnTo>
                    <a:pt x="9" y="962"/>
                  </a:lnTo>
                  <a:lnTo>
                    <a:pt x="2" y="1010"/>
                  </a:lnTo>
                  <a:lnTo>
                    <a:pt x="0" y="1058"/>
                  </a:lnTo>
                  <a:lnTo>
                    <a:pt x="2" y="1104"/>
                  </a:lnTo>
                  <a:lnTo>
                    <a:pt x="9" y="1149"/>
                  </a:lnTo>
                  <a:lnTo>
                    <a:pt x="20" y="1194"/>
                  </a:lnTo>
                  <a:lnTo>
                    <a:pt x="36" y="1236"/>
                  </a:lnTo>
                  <a:lnTo>
                    <a:pt x="57" y="1278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0" name="Freeform 446">
              <a:extLst>
                <a:ext uri="{FF2B5EF4-FFF2-40B4-BE49-F238E27FC236}">
                  <a16:creationId xmlns:a16="http://schemas.microsoft.com/office/drawing/2014/main" id="{0024D953-2C6F-468B-A688-CD9C76A3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476"/>
              <a:ext cx="156" cy="110"/>
            </a:xfrm>
            <a:custGeom>
              <a:avLst/>
              <a:gdLst>
                <a:gd name="T0" fmla="*/ 1049 w 1874"/>
                <a:gd name="T1" fmla="*/ 36 h 1314"/>
                <a:gd name="T2" fmla="*/ 911 w 1874"/>
                <a:gd name="T3" fmla="*/ 66 h 1314"/>
                <a:gd name="T4" fmla="*/ 781 w 1874"/>
                <a:gd name="T5" fmla="*/ 107 h 1314"/>
                <a:gd name="T6" fmla="*/ 658 w 1874"/>
                <a:gd name="T7" fmla="*/ 157 h 1314"/>
                <a:gd name="T8" fmla="*/ 542 w 1874"/>
                <a:gd name="T9" fmla="*/ 217 h 1314"/>
                <a:gd name="T10" fmla="*/ 437 w 1874"/>
                <a:gd name="T11" fmla="*/ 284 h 1314"/>
                <a:gd name="T12" fmla="*/ 341 w 1874"/>
                <a:gd name="T13" fmla="*/ 357 h 1314"/>
                <a:gd name="T14" fmla="*/ 255 w 1874"/>
                <a:gd name="T15" fmla="*/ 437 h 1314"/>
                <a:gd name="T16" fmla="*/ 181 w 1874"/>
                <a:gd name="T17" fmla="*/ 519 h 1314"/>
                <a:gd name="T18" fmla="*/ 118 w 1874"/>
                <a:gd name="T19" fmla="*/ 607 h 1314"/>
                <a:gd name="T20" fmla="*/ 68 w 1874"/>
                <a:gd name="T21" fmla="*/ 694 h 1314"/>
                <a:gd name="T22" fmla="*/ 30 w 1874"/>
                <a:gd name="T23" fmla="*/ 783 h 1314"/>
                <a:gd name="T24" fmla="*/ 8 w 1874"/>
                <a:gd name="T25" fmla="*/ 871 h 1314"/>
                <a:gd name="T26" fmla="*/ 0 w 1874"/>
                <a:gd name="T27" fmla="*/ 957 h 1314"/>
                <a:gd name="T28" fmla="*/ 7 w 1874"/>
                <a:gd name="T29" fmla="*/ 1041 h 1314"/>
                <a:gd name="T30" fmla="*/ 30 w 1874"/>
                <a:gd name="T31" fmla="*/ 1121 h 1314"/>
                <a:gd name="T32" fmla="*/ 61 w 1874"/>
                <a:gd name="T33" fmla="*/ 1178 h 1314"/>
                <a:gd name="T34" fmla="*/ 91 w 1874"/>
                <a:gd name="T35" fmla="*/ 1214 h 1314"/>
                <a:gd name="T36" fmla="*/ 130 w 1874"/>
                <a:gd name="T37" fmla="*/ 1245 h 1314"/>
                <a:gd name="T38" fmla="*/ 173 w 1874"/>
                <a:gd name="T39" fmla="*/ 1271 h 1314"/>
                <a:gd name="T40" fmla="*/ 221 w 1874"/>
                <a:gd name="T41" fmla="*/ 1291 h 1314"/>
                <a:gd name="T42" fmla="*/ 272 w 1874"/>
                <a:gd name="T43" fmla="*/ 1305 h 1314"/>
                <a:gd name="T44" fmla="*/ 326 w 1874"/>
                <a:gd name="T45" fmla="*/ 1313 h 1314"/>
                <a:gd name="T46" fmla="*/ 380 w 1874"/>
                <a:gd name="T47" fmla="*/ 1314 h 1314"/>
                <a:gd name="T48" fmla="*/ 434 w 1874"/>
                <a:gd name="T49" fmla="*/ 1308 h 1314"/>
                <a:gd name="T50" fmla="*/ 488 w 1874"/>
                <a:gd name="T51" fmla="*/ 1295 h 1314"/>
                <a:gd name="T52" fmla="*/ 539 w 1874"/>
                <a:gd name="T53" fmla="*/ 1274 h 1314"/>
                <a:gd name="T54" fmla="*/ 586 w 1874"/>
                <a:gd name="T55" fmla="*/ 1246 h 1314"/>
                <a:gd name="T56" fmla="*/ 628 w 1874"/>
                <a:gd name="T57" fmla="*/ 1208 h 1314"/>
                <a:gd name="T58" fmla="*/ 664 w 1874"/>
                <a:gd name="T59" fmla="*/ 1162 h 1314"/>
                <a:gd name="T60" fmla="*/ 694 w 1874"/>
                <a:gd name="T61" fmla="*/ 1106 h 1314"/>
                <a:gd name="T62" fmla="*/ 714 w 1874"/>
                <a:gd name="T63" fmla="*/ 1042 h 1314"/>
                <a:gd name="T64" fmla="*/ 737 w 1874"/>
                <a:gd name="T65" fmla="*/ 918 h 1314"/>
                <a:gd name="T66" fmla="*/ 759 w 1874"/>
                <a:gd name="T67" fmla="*/ 802 h 1314"/>
                <a:gd name="T68" fmla="*/ 774 w 1874"/>
                <a:gd name="T69" fmla="*/ 734 h 1314"/>
                <a:gd name="T70" fmla="*/ 792 w 1874"/>
                <a:gd name="T71" fmla="*/ 672 h 1314"/>
                <a:gd name="T72" fmla="*/ 812 w 1874"/>
                <a:gd name="T73" fmla="*/ 617 h 1314"/>
                <a:gd name="T74" fmla="*/ 839 w 1874"/>
                <a:gd name="T75" fmla="*/ 568 h 1314"/>
                <a:gd name="T76" fmla="*/ 871 w 1874"/>
                <a:gd name="T77" fmla="*/ 525 h 1314"/>
                <a:gd name="T78" fmla="*/ 911 w 1874"/>
                <a:gd name="T79" fmla="*/ 486 h 1314"/>
                <a:gd name="T80" fmla="*/ 960 w 1874"/>
                <a:gd name="T81" fmla="*/ 452 h 1314"/>
                <a:gd name="T82" fmla="*/ 1021 w 1874"/>
                <a:gd name="T83" fmla="*/ 421 h 1314"/>
                <a:gd name="T84" fmla="*/ 1093 w 1874"/>
                <a:gd name="T85" fmla="*/ 394 h 1314"/>
                <a:gd name="T86" fmla="*/ 1179 w 1874"/>
                <a:gd name="T87" fmla="*/ 370 h 1314"/>
                <a:gd name="T88" fmla="*/ 1281 w 1874"/>
                <a:gd name="T89" fmla="*/ 348 h 1314"/>
                <a:gd name="T90" fmla="*/ 1399 w 1874"/>
                <a:gd name="T91" fmla="*/ 329 h 1314"/>
                <a:gd name="T92" fmla="*/ 1534 w 1874"/>
                <a:gd name="T93" fmla="*/ 310 h 1314"/>
                <a:gd name="T94" fmla="*/ 1651 w 1874"/>
                <a:gd name="T95" fmla="*/ 295 h 1314"/>
                <a:gd name="T96" fmla="*/ 1723 w 1874"/>
                <a:gd name="T97" fmla="*/ 278 h 1314"/>
                <a:gd name="T98" fmla="*/ 1782 w 1874"/>
                <a:gd name="T99" fmla="*/ 256 h 1314"/>
                <a:gd name="T100" fmla="*/ 1826 w 1874"/>
                <a:gd name="T101" fmla="*/ 230 h 1314"/>
                <a:gd name="T102" fmla="*/ 1857 w 1874"/>
                <a:gd name="T103" fmla="*/ 201 h 1314"/>
                <a:gd name="T104" fmla="*/ 1872 w 1874"/>
                <a:gd name="T105" fmla="*/ 171 h 1314"/>
                <a:gd name="T106" fmla="*/ 1873 w 1874"/>
                <a:gd name="T107" fmla="*/ 140 h 1314"/>
                <a:gd name="T108" fmla="*/ 1859 w 1874"/>
                <a:gd name="T109" fmla="*/ 110 h 1314"/>
                <a:gd name="T110" fmla="*/ 1831 w 1874"/>
                <a:gd name="T111" fmla="*/ 81 h 1314"/>
                <a:gd name="T112" fmla="*/ 1787 w 1874"/>
                <a:gd name="T113" fmla="*/ 56 h 1314"/>
                <a:gd name="T114" fmla="*/ 1727 w 1874"/>
                <a:gd name="T115" fmla="*/ 33 h 1314"/>
                <a:gd name="T116" fmla="*/ 1653 w 1874"/>
                <a:gd name="T117" fmla="*/ 15 h 1314"/>
                <a:gd name="T118" fmla="*/ 1563 w 1874"/>
                <a:gd name="T119" fmla="*/ 4 h 1314"/>
                <a:gd name="T120" fmla="*/ 1456 w 1874"/>
                <a:gd name="T121" fmla="*/ 0 h 1314"/>
                <a:gd name="T122" fmla="*/ 1334 w 1874"/>
                <a:gd name="T123" fmla="*/ 3 h 1314"/>
                <a:gd name="T124" fmla="*/ 1195 w 1874"/>
                <a:gd name="T125" fmla="*/ 16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4" h="1314">
                  <a:moveTo>
                    <a:pt x="1119" y="26"/>
                  </a:moveTo>
                  <a:lnTo>
                    <a:pt x="1049" y="36"/>
                  </a:lnTo>
                  <a:lnTo>
                    <a:pt x="979" y="50"/>
                  </a:lnTo>
                  <a:lnTo>
                    <a:pt x="911" y="66"/>
                  </a:lnTo>
                  <a:lnTo>
                    <a:pt x="845" y="85"/>
                  </a:lnTo>
                  <a:lnTo>
                    <a:pt x="781" y="107"/>
                  </a:lnTo>
                  <a:lnTo>
                    <a:pt x="718" y="131"/>
                  </a:lnTo>
                  <a:lnTo>
                    <a:pt x="658" y="157"/>
                  </a:lnTo>
                  <a:lnTo>
                    <a:pt x="599" y="186"/>
                  </a:lnTo>
                  <a:lnTo>
                    <a:pt x="542" y="217"/>
                  </a:lnTo>
                  <a:lnTo>
                    <a:pt x="489" y="249"/>
                  </a:lnTo>
                  <a:lnTo>
                    <a:pt x="437" y="284"/>
                  </a:lnTo>
                  <a:lnTo>
                    <a:pt x="388" y="320"/>
                  </a:lnTo>
                  <a:lnTo>
                    <a:pt x="341" y="357"/>
                  </a:lnTo>
                  <a:lnTo>
                    <a:pt x="296" y="396"/>
                  </a:lnTo>
                  <a:lnTo>
                    <a:pt x="255" y="437"/>
                  </a:lnTo>
                  <a:lnTo>
                    <a:pt x="217" y="478"/>
                  </a:lnTo>
                  <a:lnTo>
                    <a:pt x="181" y="519"/>
                  </a:lnTo>
                  <a:lnTo>
                    <a:pt x="148" y="563"/>
                  </a:lnTo>
                  <a:lnTo>
                    <a:pt x="118" y="607"/>
                  </a:lnTo>
                  <a:lnTo>
                    <a:pt x="91" y="650"/>
                  </a:lnTo>
                  <a:lnTo>
                    <a:pt x="68" y="694"/>
                  </a:lnTo>
                  <a:lnTo>
                    <a:pt x="48" y="738"/>
                  </a:lnTo>
                  <a:lnTo>
                    <a:pt x="30" y="783"/>
                  </a:lnTo>
                  <a:lnTo>
                    <a:pt x="17" y="827"/>
                  </a:lnTo>
                  <a:lnTo>
                    <a:pt x="8" y="871"/>
                  </a:lnTo>
                  <a:lnTo>
                    <a:pt x="2" y="915"/>
                  </a:lnTo>
                  <a:lnTo>
                    <a:pt x="0" y="957"/>
                  </a:lnTo>
                  <a:lnTo>
                    <a:pt x="1" y="1000"/>
                  </a:lnTo>
                  <a:lnTo>
                    <a:pt x="7" y="1041"/>
                  </a:lnTo>
                  <a:lnTo>
                    <a:pt x="16" y="1081"/>
                  </a:lnTo>
                  <a:lnTo>
                    <a:pt x="30" y="1121"/>
                  </a:lnTo>
                  <a:lnTo>
                    <a:pt x="48" y="1159"/>
                  </a:lnTo>
                  <a:lnTo>
                    <a:pt x="61" y="1178"/>
                  </a:lnTo>
                  <a:lnTo>
                    <a:pt x="75" y="1197"/>
                  </a:lnTo>
                  <a:lnTo>
                    <a:pt x="91" y="1214"/>
                  </a:lnTo>
                  <a:lnTo>
                    <a:pt x="110" y="1231"/>
                  </a:lnTo>
                  <a:lnTo>
                    <a:pt x="130" y="1245"/>
                  </a:lnTo>
                  <a:lnTo>
                    <a:pt x="150" y="1259"/>
                  </a:lnTo>
                  <a:lnTo>
                    <a:pt x="173" y="1271"/>
                  </a:lnTo>
                  <a:lnTo>
                    <a:pt x="196" y="1282"/>
                  </a:lnTo>
                  <a:lnTo>
                    <a:pt x="221" y="1291"/>
                  </a:lnTo>
                  <a:lnTo>
                    <a:pt x="246" y="1299"/>
                  </a:lnTo>
                  <a:lnTo>
                    <a:pt x="272" y="1305"/>
                  </a:lnTo>
                  <a:lnTo>
                    <a:pt x="298" y="1310"/>
                  </a:lnTo>
                  <a:lnTo>
                    <a:pt x="326" y="1313"/>
                  </a:lnTo>
                  <a:lnTo>
                    <a:pt x="353" y="1314"/>
                  </a:lnTo>
                  <a:lnTo>
                    <a:pt x="380" y="1314"/>
                  </a:lnTo>
                  <a:lnTo>
                    <a:pt x="407" y="1312"/>
                  </a:lnTo>
                  <a:lnTo>
                    <a:pt x="434" y="1308"/>
                  </a:lnTo>
                  <a:lnTo>
                    <a:pt x="462" y="1302"/>
                  </a:lnTo>
                  <a:lnTo>
                    <a:pt x="488" y="1295"/>
                  </a:lnTo>
                  <a:lnTo>
                    <a:pt x="514" y="1286"/>
                  </a:lnTo>
                  <a:lnTo>
                    <a:pt x="539" y="1274"/>
                  </a:lnTo>
                  <a:lnTo>
                    <a:pt x="563" y="1261"/>
                  </a:lnTo>
                  <a:lnTo>
                    <a:pt x="586" y="1246"/>
                  </a:lnTo>
                  <a:lnTo>
                    <a:pt x="608" y="1228"/>
                  </a:lnTo>
                  <a:lnTo>
                    <a:pt x="628" y="1208"/>
                  </a:lnTo>
                  <a:lnTo>
                    <a:pt x="647" y="1186"/>
                  </a:lnTo>
                  <a:lnTo>
                    <a:pt x="664" y="1162"/>
                  </a:lnTo>
                  <a:lnTo>
                    <a:pt x="681" y="1136"/>
                  </a:lnTo>
                  <a:lnTo>
                    <a:pt x="694" y="1106"/>
                  </a:lnTo>
                  <a:lnTo>
                    <a:pt x="706" y="1076"/>
                  </a:lnTo>
                  <a:lnTo>
                    <a:pt x="714" y="1042"/>
                  </a:lnTo>
                  <a:lnTo>
                    <a:pt x="722" y="1006"/>
                  </a:lnTo>
                  <a:lnTo>
                    <a:pt x="737" y="918"/>
                  </a:lnTo>
                  <a:lnTo>
                    <a:pt x="752" y="839"/>
                  </a:lnTo>
                  <a:lnTo>
                    <a:pt x="759" y="802"/>
                  </a:lnTo>
                  <a:lnTo>
                    <a:pt x="767" y="767"/>
                  </a:lnTo>
                  <a:lnTo>
                    <a:pt x="774" y="734"/>
                  </a:lnTo>
                  <a:lnTo>
                    <a:pt x="783" y="702"/>
                  </a:lnTo>
                  <a:lnTo>
                    <a:pt x="792" y="672"/>
                  </a:lnTo>
                  <a:lnTo>
                    <a:pt x="801" y="644"/>
                  </a:lnTo>
                  <a:lnTo>
                    <a:pt x="812" y="617"/>
                  </a:lnTo>
                  <a:lnTo>
                    <a:pt x="825" y="592"/>
                  </a:lnTo>
                  <a:lnTo>
                    <a:pt x="839" y="568"/>
                  </a:lnTo>
                  <a:lnTo>
                    <a:pt x="854" y="546"/>
                  </a:lnTo>
                  <a:lnTo>
                    <a:pt x="871" y="525"/>
                  </a:lnTo>
                  <a:lnTo>
                    <a:pt x="890" y="504"/>
                  </a:lnTo>
                  <a:lnTo>
                    <a:pt x="911" y="486"/>
                  </a:lnTo>
                  <a:lnTo>
                    <a:pt x="934" y="468"/>
                  </a:lnTo>
                  <a:lnTo>
                    <a:pt x="960" y="452"/>
                  </a:lnTo>
                  <a:lnTo>
                    <a:pt x="990" y="436"/>
                  </a:lnTo>
                  <a:lnTo>
                    <a:pt x="1021" y="421"/>
                  </a:lnTo>
                  <a:lnTo>
                    <a:pt x="1055" y="407"/>
                  </a:lnTo>
                  <a:lnTo>
                    <a:pt x="1093" y="394"/>
                  </a:lnTo>
                  <a:lnTo>
                    <a:pt x="1135" y="381"/>
                  </a:lnTo>
                  <a:lnTo>
                    <a:pt x="1179" y="370"/>
                  </a:lnTo>
                  <a:lnTo>
                    <a:pt x="1228" y="359"/>
                  </a:lnTo>
                  <a:lnTo>
                    <a:pt x="1281" y="348"/>
                  </a:lnTo>
                  <a:lnTo>
                    <a:pt x="1337" y="339"/>
                  </a:lnTo>
                  <a:lnTo>
                    <a:pt x="1399" y="329"/>
                  </a:lnTo>
                  <a:lnTo>
                    <a:pt x="1465" y="319"/>
                  </a:lnTo>
                  <a:lnTo>
                    <a:pt x="1534" y="310"/>
                  </a:lnTo>
                  <a:lnTo>
                    <a:pt x="1610" y="302"/>
                  </a:lnTo>
                  <a:lnTo>
                    <a:pt x="1651" y="295"/>
                  </a:lnTo>
                  <a:lnTo>
                    <a:pt x="1689" y="287"/>
                  </a:lnTo>
                  <a:lnTo>
                    <a:pt x="1723" y="278"/>
                  </a:lnTo>
                  <a:lnTo>
                    <a:pt x="1754" y="267"/>
                  </a:lnTo>
                  <a:lnTo>
                    <a:pt x="1782" y="256"/>
                  </a:lnTo>
                  <a:lnTo>
                    <a:pt x="1806" y="243"/>
                  </a:lnTo>
                  <a:lnTo>
                    <a:pt x="1826" y="230"/>
                  </a:lnTo>
                  <a:lnTo>
                    <a:pt x="1843" y="216"/>
                  </a:lnTo>
                  <a:lnTo>
                    <a:pt x="1857" y="201"/>
                  </a:lnTo>
                  <a:lnTo>
                    <a:pt x="1865" y="186"/>
                  </a:lnTo>
                  <a:lnTo>
                    <a:pt x="1872" y="171"/>
                  </a:lnTo>
                  <a:lnTo>
                    <a:pt x="1874" y="156"/>
                  </a:lnTo>
                  <a:lnTo>
                    <a:pt x="1873" y="140"/>
                  </a:lnTo>
                  <a:lnTo>
                    <a:pt x="1868" y="125"/>
                  </a:lnTo>
                  <a:lnTo>
                    <a:pt x="1859" y="110"/>
                  </a:lnTo>
                  <a:lnTo>
                    <a:pt x="1847" y="95"/>
                  </a:lnTo>
                  <a:lnTo>
                    <a:pt x="1831" y="81"/>
                  </a:lnTo>
                  <a:lnTo>
                    <a:pt x="1811" y="68"/>
                  </a:lnTo>
                  <a:lnTo>
                    <a:pt x="1787" y="56"/>
                  </a:lnTo>
                  <a:lnTo>
                    <a:pt x="1759" y="44"/>
                  </a:lnTo>
                  <a:lnTo>
                    <a:pt x="1727" y="33"/>
                  </a:lnTo>
                  <a:lnTo>
                    <a:pt x="1692" y="24"/>
                  </a:lnTo>
                  <a:lnTo>
                    <a:pt x="1653" y="15"/>
                  </a:lnTo>
                  <a:lnTo>
                    <a:pt x="1610" y="9"/>
                  </a:lnTo>
                  <a:lnTo>
                    <a:pt x="1563" y="4"/>
                  </a:lnTo>
                  <a:lnTo>
                    <a:pt x="1512" y="1"/>
                  </a:lnTo>
                  <a:lnTo>
                    <a:pt x="1456" y="0"/>
                  </a:lnTo>
                  <a:lnTo>
                    <a:pt x="1397" y="0"/>
                  </a:lnTo>
                  <a:lnTo>
                    <a:pt x="1334" y="3"/>
                  </a:lnTo>
                  <a:lnTo>
                    <a:pt x="1266" y="9"/>
                  </a:lnTo>
                  <a:lnTo>
                    <a:pt x="1195" y="16"/>
                  </a:lnTo>
                  <a:lnTo>
                    <a:pt x="1119" y="26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1" name="Freeform 447">
              <a:extLst>
                <a:ext uri="{FF2B5EF4-FFF2-40B4-BE49-F238E27FC236}">
                  <a16:creationId xmlns:a16="http://schemas.microsoft.com/office/drawing/2014/main" id="{87B66D33-18C9-4031-B4E4-81DDD00D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522"/>
              <a:ext cx="104" cy="72"/>
            </a:xfrm>
            <a:custGeom>
              <a:avLst/>
              <a:gdLst>
                <a:gd name="T0" fmla="*/ 73 w 1252"/>
                <a:gd name="T1" fmla="*/ 816 h 865"/>
                <a:gd name="T2" fmla="*/ 131 w 1252"/>
                <a:gd name="T3" fmla="*/ 842 h 865"/>
                <a:gd name="T4" fmla="*/ 204 w 1252"/>
                <a:gd name="T5" fmla="*/ 858 h 865"/>
                <a:gd name="T6" fmla="*/ 290 w 1252"/>
                <a:gd name="T7" fmla="*/ 865 h 865"/>
                <a:gd name="T8" fmla="*/ 382 w 1252"/>
                <a:gd name="T9" fmla="*/ 863 h 865"/>
                <a:gd name="T10" fmla="*/ 479 w 1252"/>
                <a:gd name="T11" fmla="*/ 852 h 865"/>
                <a:gd name="T12" fmla="*/ 575 w 1252"/>
                <a:gd name="T13" fmla="*/ 831 h 865"/>
                <a:gd name="T14" fmla="*/ 667 w 1252"/>
                <a:gd name="T15" fmla="*/ 800 h 865"/>
                <a:gd name="T16" fmla="*/ 749 w 1252"/>
                <a:gd name="T17" fmla="*/ 759 h 865"/>
                <a:gd name="T18" fmla="*/ 819 w 1252"/>
                <a:gd name="T19" fmla="*/ 706 h 865"/>
                <a:gd name="T20" fmla="*/ 871 w 1252"/>
                <a:gd name="T21" fmla="*/ 642 h 865"/>
                <a:gd name="T22" fmla="*/ 925 w 1252"/>
                <a:gd name="T23" fmla="*/ 551 h 865"/>
                <a:gd name="T24" fmla="*/ 964 w 1252"/>
                <a:gd name="T25" fmla="*/ 467 h 865"/>
                <a:gd name="T26" fmla="*/ 1002 w 1252"/>
                <a:gd name="T27" fmla="*/ 363 h 865"/>
                <a:gd name="T28" fmla="*/ 1040 w 1252"/>
                <a:gd name="T29" fmla="*/ 233 h 865"/>
                <a:gd name="T30" fmla="*/ 1071 w 1252"/>
                <a:gd name="T31" fmla="*/ 147 h 865"/>
                <a:gd name="T32" fmla="*/ 1096 w 1252"/>
                <a:gd name="T33" fmla="*/ 104 h 865"/>
                <a:gd name="T34" fmla="*/ 1128 w 1252"/>
                <a:gd name="T35" fmla="*/ 70 h 865"/>
                <a:gd name="T36" fmla="*/ 1172 w 1252"/>
                <a:gd name="T37" fmla="*/ 43 h 865"/>
                <a:gd name="T38" fmla="*/ 1224 w 1252"/>
                <a:gd name="T39" fmla="*/ 23 h 865"/>
                <a:gd name="T40" fmla="*/ 1249 w 1252"/>
                <a:gd name="T41" fmla="*/ 6 h 865"/>
                <a:gd name="T42" fmla="*/ 1247 w 1252"/>
                <a:gd name="T43" fmla="*/ 0 h 865"/>
                <a:gd name="T44" fmla="*/ 1197 w 1252"/>
                <a:gd name="T45" fmla="*/ 14 h 865"/>
                <a:gd name="T46" fmla="*/ 1109 w 1252"/>
                <a:gd name="T47" fmla="*/ 56 h 865"/>
                <a:gd name="T48" fmla="*/ 1046 w 1252"/>
                <a:gd name="T49" fmla="*/ 94 h 865"/>
                <a:gd name="T50" fmla="*/ 984 w 1252"/>
                <a:gd name="T51" fmla="*/ 141 h 865"/>
                <a:gd name="T52" fmla="*/ 925 w 1252"/>
                <a:gd name="T53" fmla="*/ 198 h 865"/>
                <a:gd name="T54" fmla="*/ 876 w 1252"/>
                <a:gd name="T55" fmla="*/ 263 h 865"/>
                <a:gd name="T56" fmla="*/ 841 w 1252"/>
                <a:gd name="T57" fmla="*/ 336 h 865"/>
                <a:gd name="T58" fmla="*/ 820 w 1252"/>
                <a:gd name="T59" fmla="*/ 404 h 865"/>
                <a:gd name="T60" fmla="*/ 792 w 1252"/>
                <a:gd name="T61" fmla="*/ 467 h 865"/>
                <a:gd name="T62" fmla="*/ 756 w 1252"/>
                <a:gd name="T63" fmla="*/ 526 h 865"/>
                <a:gd name="T64" fmla="*/ 716 w 1252"/>
                <a:gd name="T65" fmla="*/ 580 h 865"/>
                <a:gd name="T66" fmla="*/ 670 w 1252"/>
                <a:gd name="T67" fmla="*/ 628 h 865"/>
                <a:gd name="T68" fmla="*/ 620 w 1252"/>
                <a:gd name="T69" fmla="*/ 669 h 865"/>
                <a:gd name="T70" fmla="*/ 565 w 1252"/>
                <a:gd name="T71" fmla="*/ 705 h 865"/>
                <a:gd name="T72" fmla="*/ 510 w 1252"/>
                <a:gd name="T73" fmla="*/ 733 h 865"/>
                <a:gd name="T74" fmla="*/ 451 w 1252"/>
                <a:gd name="T75" fmla="*/ 752 h 865"/>
                <a:gd name="T76" fmla="*/ 391 w 1252"/>
                <a:gd name="T77" fmla="*/ 763 h 865"/>
                <a:gd name="T78" fmla="*/ 333 w 1252"/>
                <a:gd name="T79" fmla="*/ 767 h 865"/>
                <a:gd name="T80" fmla="*/ 279 w 1252"/>
                <a:gd name="T81" fmla="*/ 771 h 865"/>
                <a:gd name="T82" fmla="*/ 133 w 1252"/>
                <a:gd name="T83" fmla="*/ 757 h 865"/>
                <a:gd name="T84" fmla="*/ 26 w 1252"/>
                <a:gd name="T85" fmla="*/ 740 h 865"/>
                <a:gd name="T86" fmla="*/ 6 w 1252"/>
                <a:gd name="T87" fmla="*/ 741 h 865"/>
                <a:gd name="T88" fmla="*/ 0 w 1252"/>
                <a:gd name="T89" fmla="*/ 750 h 865"/>
                <a:gd name="T90" fmla="*/ 13 w 1252"/>
                <a:gd name="T91" fmla="*/ 767 h 865"/>
                <a:gd name="T92" fmla="*/ 45 w 1252"/>
                <a:gd name="T93" fmla="*/ 796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2" h="865">
                  <a:moveTo>
                    <a:pt x="45" y="796"/>
                  </a:moveTo>
                  <a:lnTo>
                    <a:pt x="58" y="807"/>
                  </a:lnTo>
                  <a:lnTo>
                    <a:pt x="73" y="816"/>
                  </a:lnTo>
                  <a:lnTo>
                    <a:pt x="90" y="826"/>
                  </a:lnTo>
                  <a:lnTo>
                    <a:pt x="109" y="835"/>
                  </a:lnTo>
                  <a:lnTo>
                    <a:pt x="131" y="842"/>
                  </a:lnTo>
                  <a:lnTo>
                    <a:pt x="154" y="848"/>
                  </a:lnTo>
                  <a:lnTo>
                    <a:pt x="178" y="853"/>
                  </a:lnTo>
                  <a:lnTo>
                    <a:pt x="204" y="858"/>
                  </a:lnTo>
                  <a:lnTo>
                    <a:pt x="231" y="861"/>
                  </a:lnTo>
                  <a:lnTo>
                    <a:pt x="261" y="864"/>
                  </a:lnTo>
                  <a:lnTo>
                    <a:pt x="290" y="865"/>
                  </a:lnTo>
                  <a:lnTo>
                    <a:pt x="320" y="865"/>
                  </a:lnTo>
                  <a:lnTo>
                    <a:pt x="351" y="865"/>
                  </a:lnTo>
                  <a:lnTo>
                    <a:pt x="382" y="863"/>
                  </a:lnTo>
                  <a:lnTo>
                    <a:pt x="415" y="861"/>
                  </a:lnTo>
                  <a:lnTo>
                    <a:pt x="447" y="857"/>
                  </a:lnTo>
                  <a:lnTo>
                    <a:pt x="479" y="852"/>
                  </a:lnTo>
                  <a:lnTo>
                    <a:pt x="511" y="846"/>
                  </a:lnTo>
                  <a:lnTo>
                    <a:pt x="544" y="839"/>
                  </a:lnTo>
                  <a:lnTo>
                    <a:pt x="575" y="831"/>
                  </a:lnTo>
                  <a:lnTo>
                    <a:pt x="606" y="822"/>
                  </a:lnTo>
                  <a:lnTo>
                    <a:pt x="636" y="811"/>
                  </a:lnTo>
                  <a:lnTo>
                    <a:pt x="667" y="800"/>
                  </a:lnTo>
                  <a:lnTo>
                    <a:pt x="695" y="787"/>
                  </a:lnTo>
                  <a:lnTo>
                    <a:pt x="722" y="773"/>
                  </a:lnTo>
                  <a:lnTo>
                    <a:pt x="749" y="759"/>
                  </a:lnTo>
                  <a:lnTo>
                    <a:pt x="773" y="742"/>
                  </a:lnTo>
                  <a:lnTo>
                    <a:pt x="797" y="725"/>
                  </a:lnTo>
                  <a:lnTo>
                    <a:pt x="819" y="706"/>
                  </a:lnTo>
                  <a:lnTo>
                    <a:pt x="839" y="686"/>
                  </a:lnTo>
                  <a:lnTo>
                    <a:pt x="856" y="665"/>
                  </a:lnTo>
                  <a:lnTo>
                    <a:pt x="871" y="642"/>
                  </a:lnTo>
                  <a:lnTo>
                    <a:pt x="891" y="612"/>
                  </a:lnTo>
                  <a:lnTo>
                    <a:pt x="908" y="581"/>
                  </a:lnTo>
                  <a:lnTo>
                    <a:pt x="925" y="551"/>
                  </a:lnTo>
                  <a:lnTo>
                    <a:pt x="939" y="522"/>
                  </a:lnTo>
                  <a:lnTo>
                    <a:pt x="952" y="494"/>
                  </a:lnTo>
                  <a:lnTo>
                    <a:pt x="964" y="467"/>
                  </a:lnTo>
                  <a:lnTo>
                    <a:pt x="975" y="440"/>
                  </a:lnTo>
                  <a:lnTo>
                    <a:pt x="985" y="414"/>
                  </a:lnTo>
                  <a:lnTo>
                    <a:pt x="1002" y="363"/>
                  </a:lnTo>
                  <a:lnTo>
                    <a:pt x="1016" y="317"/>
                  </a:lnTo>
                  <a:lnTo>
                    <a:pt x="1028" y="273"/>
                  </a:lnTo>
                  <a:lnTo>
                    <a:pt x="1040" y="233"/>
                  </a:lnTo>
                  <a:lnTo>
                    <a:pt x="1052" y="196"/>
                  </a:lnTo>
                  <a:lnTo>
                    <a:pt x="1064" y="162"/>
                  </a:lnTo>
                  <a:lnTo>
                    <a:pt x="1071" y="147"/>
                  </a:lnTo>
                  <a:lnTo>
                    <a:pt x="1078" y="131"/>
                  </a:lnTo>
                  <a:lnTo>
                    <a:pt x="1087" y="117"/>
                  </a:lnTo>
                  <a:lnTo>
                    <a:pt x="1096" y="104"/>
                  </a:lnTo>
                  <a:lnTo>
                    <a:pt x="1106" y="92"/>
                  </a:lnTo>
                  <a:lnTo>
                    <a:pt x="1116" y="80"/>
                  </a:lnTo>
                  <a:lnTo>
                    <a:pt x="1128" y="70"/>
                  </a:lnTo>
                  <a:lnTo>
                    <a:pt x="1142" y="61"/>
                  </a:lnTo>
                  <a:lnTo>
                    <a:pt x="1156" y="52"/>
                  </a:lnTo>
                  <a:lnTo>
                    <a:pt x="1172" y="43"/>
                  </a:lnTo>
                  <a:lnTo>
                    <a:pt x="1189" y="37"/>
                  </a:lnTo>
                  <a:lnTo>
                    <a:pt x="1209" y="30"/>
                  </a:lnTo>
                  <a:lnTo>
                    <a:pt x="1224" y="23"/>
                  </a:lnTo>
                  <a:lnTo>
                    <a:pt x="1235" y="16"/>
                  </a:lnTo>
                  <a:lnTo>
                    <a:pt x="1244" y="11"/>
                  </a:lnTo>
                  <a:lnTo>
                    <a:pt x="1249" y="6"/>
                  </a:lnTo>
                  <a:lnTo>
                    <a:pt x="1252" y="3"/>
                  </a:lnTo>
                  <a:lnTo>
                    <a:pt x="1250" y="1"/>
                  </a:lnTo>
                  <a:lnTo>
                    <a:pt x="1247" y="0"/>
                  </a:lnTo>
                  <a:lnTo>
                    <a:pt x="1242" y="1"/>
                  </a:lnTo>
                  <a:lnTo>
                    <a:pt x="1223" y="5"/>
                  </a:lnTo>
                  <a:lnTo>
                    <a:pt x="1197" y="14"/>
                  </a:lnTo>
                  <a:lnTo>
                    <a:pt x="1165" y="28"/>
                  </a:lnTo>
                  <a:lnTo>
                    <a:pt x="1128" y="45"/>
                  </a:lnTo>
                  <a:lnTo>
                    <a:pt x="1109" y="56"/>
                  </a:lnTo>
                  <a:lnTo>
                    <a:pt x="1088" y="68"/>
                  </a:lnTo>
                  <a:lnTo>
                    <a:pt x="1067" y="80"/>
                  </a:lnTo>
                  <a:lnTo>
                    <a:pt x="1046" y="94"/>
                  </a:lnTo>
                  <a:lnTo>
                    <a:pt x="1025" y="109"/>
                  </a:lnTo>
                  <a:lnTo>
                    <a:pt x="1004" y="125"/>
                  </a:lnTo>
                  <a:lnTo>
                    <a:pt x="984" y="141"/>
                  </a:lnTo>
                  <a:lnTo>
                    <a:pt x="963" y="160"/>
                  </a:lnTo>
                  <a:lnTo>
                    <a:pt x="943" y="178"/>
                  </a:lnTo>
                  <a:lnTo>
                    <a:pt x="925" y="198"/>
                  </a:lnTo>
                  <a:lnTo>
                    <a:pt x="907" y="219"/>
                  </a:lnTo>
                  <a:lnTo>
                    <a:pt x="891" y="240"/>
                  </a:lnTo>
                  <a:lnTo>
                    <a:pt x="876" y="263"/>
                  </a:lnTo>
                  <a:lnTo>
                    <a:pt x="863" y="287"/>
                  </a:lnTo>
                  <a:lnTo>
                    <a:pt x="851" y="311"/>
                  </a:lnTo>
                  <a:lnTo>
                    <a:pt x="841" y="336"/>
                  </a:lnTo>
                  <a:lnTo>
                    <a:pt x="834" y="359"/>
                  </a:lnTo>
                  <a:lnTo>
                    <a:pt x="828" y="382"/>
                  </a:lnTo>
                  <a:lnTo>
                    <a:pt x="820" y="404"/>
                  </a:lnTo>
                  <a:lnTo>
                    <a:pt x="812" y="426"/>
                  </a:lnTo>
                  <a:lnTo>
                    <a:pt x="802" y="446"/>
                  </a:lnTo>
                  <a:lnTo>
                    <a:pt x="792" y="467"/>
                  </a:lnTo>
                  <a:lnTo>
                    <a:pt x="780" y="488"/>
                  </a:lnTo>
                  <a:lnTo>
                    <a:pt x="769" y="507"/>
                  </a:lnTo>
                  <a:lnTo>
                    <a:pt x="756" y="526"/>
                  </a:lnTo>
                  <a:lnTo>
                    <a:pt x="743" y="544"/>
                  </a:lnTo>
                  <a:lnTo>
                    <a:pt x="730" y="563"/>
                  </a:lnTo>
                  <a:lnTo>
                    <a:pt x="716" y="580"/>
                  </a:lnTo>
                  <a:lnTo>
                    <a:pt x="700" y="596"/>
                  </a:lnTo>
                  <a:lnTo>
                    <a:pt x="685" y="613"/>
                  </a:lnTo>
                  <a:lnTo>
                    <a:pt x="670" y="628"/>
                  </a:lnTo>
                  <a:lnTo>
                    <a:pt x="654" y="642"/>
                  </a:lnTo>
                  <a:lnTo>
                    <a:pt x="637" y="656"/>
                  </a:lnTo>
                  <a:lnTo>
                    <a:pt x="620" y="669"/>
                  </a:lnTo>
                  <a:lnTo>
                    <a:pt x="602" y="683"/>
                  </a:lnTo>
                  <a:lnTo>
                    <a:pt x="584" y="694"/>
                  </a:lnTo>
                  <a:lnTo>
                    <a:pt x="565" y="705"/>
                  </a:lnTo>
                  <a:lnTo>
                    <a:pt x="547" y="715"/>
                  </a:lnTo>
                  <a:lnTo>
                    <a:pt x="528" y="724"/>
                  </a:lnTo>
                  <a:lnTo>
                    <a:pt x="510" y="733"/>
                  </a:lnTo>
                  <a:lnTo>
                    <a:pt x="490" y="740"/>
                  </a:lnTo>
                  <a:lnTo>
                    <a:pt x="471" y="747"/>
                  </a:lnTo>
                  <a:lnTo>
                    <a:pt x="451" y="752"/>
                  </a:lnTo>
                  <a:lnTo>
                    <a:pt x="431" y="757"/>
                  </a:lnTo>
                  <a:lnTo>
                    <a:pt x="411" y="761"/>
                  </a:lnTo>
                  <a:lnTo>
                    <a:pt x="391" y="763"/>
                  </a:lnTo>
                  <a:lnTo>
                    <a:pt x="372" y="764"/>
                  </a:lnTo>
                  <a:lnTo>
                    <a:pt x="351" y="765"/>
                  </a:lnTo>
                  <a:lnTo>
                    <a:pt x="333" y="767"/>
                  </a:lnTo>
                  <a:lnTo>
                    <a:pt x="316" y="770"/>
                  </a:lnTo>
                  <a:lnTo>
                    <a:pt x="298" y="770"/>
                  </a:lnTo>
                  <a:lnTo>
                    <a:pt x="279" y="771"/>
                  </a:lnTo>
                  <a:lnTo>
                    <a:pt x="242" y="769"/>
                  </a:lnTo>
                  <a:lnTo>
                    <a:pt x="204" y="765"/>
                  </a:lnTo>
                  <a:lnTo>
                    <a:pt x="133" y="757"/>
                  </a:lnTo>
                  <a:lnTo>
                    <a:pt x="72" y="746"/>
                  </a:lnTo>
                  <a:lnTo>
                    <a:pt x="47" y="742"/>
                  </a:lnTo>
                  <a:lnTo>
                    <a:pt x="26" y="740"/>
                  </a:lnTo>
                  <a:lnTo>
                    <a:pt x="18" y="740"/>
                  </a:lnTo>
                  <a:lnTo>
                    <a:pt x="11" y="740"/>
                  </a:lnTo>
                  <a:lnTo>
                    <a:pt x="6" y="741"/>
                  </a:lnTo>
                  <a:lnTo>
                    <a:pt x="2" y="744"/>
                  </a:lnTo>
                  <a:lnTo>
                    <a:pt x="0" y="747"/>
                  </a:lnTo>
                  <a:lnTo>
                    <a:pt x="0" y="750"/>
                  </a:lnTo>
                  <a:lnTo>
                    <a:pt x="2" y="754"/>
                  </a:lnTo>
                  <a:lnTo>
                    <a:pt x="7" y="761"/>
                  </a:lnTo>
                  <a:lnTo>
                    <a:pt x="13" y="767"/>
                  </a:lnTo>
                  <a:lnTo>
                    <a:pt x="21" y="776"/>
                  </a:lnTo>
                  <a:lnTo>
                    <a:pt x="32" y="785"/>
                  </a:lnTo>
                  <a:lnTo>
                    <a:pt x="45" y="796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2" name="Freeform 448">
              <a:extLst>
                <a:ext uri="{FF2B5EF4-FFF2-40B4-BE49-F238E27FC236}">
                  <a16:creationId xmlns:a16="http://schemas.microsoft.com/office/drawing/2014/main" id="{FD2FC46D-1991-415E-ADC0-FE4AB61B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52"/>
              <a:ext cx="280" cy="168"/>
            </a:xfrm>
            <a:custGeom>
              <a:avLst/>
              <a:gdLst>
                <a:gd name="T0" fmla="*/ 2249 w 3369"/>
                <a:gd name="T1" fmla="*/ 82 h 2015"/>
                <a:gd name="T2" fmla="*/ 2032 w 3369"/>
                <a:gd name="T3" fmla="*/ 35 h 2015"/>
                <a:gd name="T4" fmla="*/ 1816 w 3369"/>
                <a:gd name="T5" fmla="*/ 8 h 2015"/>
                <a:gd name="T6" fmla="*/ 1606 w 3369"/>
                <a:gd name="T7" fmla="*/ 0 h 2015"/>
                <a:gd name="T8" fmla="*/ 1402 w 3369"/>
                <a:gd name="T9" fmla="*/ 10 h 2015"/>
                <a:gd name="T10" fmla="*/ 1204 w 3369"/>
                <a:gd name="T11" fmla="*/ 36 h 2015"/>
                <a:gd name="T12" fmla="*/ 1016 w 3369"/>
                <a:gd name="T13" fmla="*/ 78 h 2015"/>
                <a:gd name="T14" fmla="*/ 838 w 3369"/>
                <a:gd name="T15" fmla="*/ 134 h 2015"/>
                <a:gd name="T16" fmla="*/ 673 w 3369"/>
                <a:gd name="T17" fmla="*/ 203 h 2015"/>
                <a:gd name="T18" fmla="*/ 523 w 3369"/>
                <a:gd name="T19" fmla="*/ 283 h 2015"/>
                <a:gd name="T20" fmla="*/ 388 w 3369"/>
                <a:gd name="T21" fmla="*/ 375 h 2015"/>
                <a:gd name="T22" fmla="*/ 270 w 3369"/>
                <a:gd name="T23" fmla="*/ 474 h 2015"/>
                <a:gd name="T24" fmla="*/ 171 w 3369"/>
                <a:gd name="T25" fmla="*/ 582 h 2015"/>
                <a:gd name="T26" fmla="*/ 94 w 3369"/>
                <a:gd name="T27" fmla="*/ 696 h 2015"/>
                <a:gd name="T28" fmla="*/ 38 w 3369"/>
                <a:gd name="T29" fmla="*/ 815 h 2015"/>
                <a:gd name="T30" fmla="*/ 7 w 3369"/>
                <a:gd name="T31" fmla="*/ 939 h 2015"/>
                <a:gd name="T32" fmla="*/ 3 w 3369"/>
                <a:gd name="T33" fmla="*/ 1067 h 2015"/>
                <a:gd name="T34" fmla="*/ 24 w 3369"/>
                <a:gd name="T35" fmla="*/ 1194 h 2015"/>
                <a:gd name="T36" fmla="*/ 63 w 3369"/>
                <a:gd name="T37" fmla="*/ 1313 h 2015"/>
                <a:gd name="T38" fmla="*/ 120 w 3369"/>
                <a:gd name="T39" fmla="*/ 1428 h 2015"/>
                <a:gd name="T40" fmla="*/ 191 w 3369"/>
                <a:gd name="T41" fmla="*/ 1533 h 2015"/>
                <a:gd name="T42" fmla="*/ 277 w 3369"/>
                <a:gd name="T43" fmla="*/ 1630 h 2015"/>
                <a:gd name="T44" fmla="*/ 372 w 3369"/>
                <a:gd name="T45" fmla="*/ 1719 h 2015"/>
                <a:gd name="T46" fmla="*/ 479 w 3369"/>
                <a:gd name="T47" fmla="*/ 1797 h 2015"/>
                <a:gd name="T48" fmla="*/ 595 w 3369"/>
                <a:gd name="T49" fmla="*/ 1865 h 2015"/>
                <a:gd name="T50" fmla="*/ 715 w 3369"/>
                <a:gd name="T51" fmla="*/ 1920 h 2015"/>
                <a:gd name="T52" fmla="*/ 841 w 3369"/>
                <a:gd name="T53" fmla="*/ 1964 h 2015"/>
                <a:gd name="T54" fmla="*/ 969 w 3369"/>
                <a:gd name="T55" fmla="*/ 1994 h 2015"/>
                <a:gd name="T56" fmla="*/ 1098 w 3369"/>
                <a:gd name="T57" fmla="*/ 2012 h 2015"/>
                <a:gd name="T58" fmla="*/ 1226 w 3369"/>
                <a:gd name="T59" fmla="*/ 2014 h 2015"/>
                <a:gd name="T60" fmla="*/ 1351 w 3369"/>
                <a:gd name="T61" fmla="*/ 2001 h 2015"/>
                <a:gd name="T62" fmla="*/ 1473 w 3369"/>
                <a:gd name="T63" fmla="*/ 1971 h 2015"/>
                <a:gd name="T64" fmla="*/ 1590 w 3369"/>
                <a:gd name="T65" fmla="*/ 1928 h 2015"/>
                <a:gd name="T66" fmla="*/ 1694 w 3369"/>
                <a:gd name="T67" fmla="*/ 1883 h 2015"/>
                <a:gd name="T68" fmla="*/ 1787 w 3369"/>
                <a:gd name="T69" fmla="*/ 1839 h 2015"/>
                <a:gd name="T70" fmla="*/ 1868 w 3369"/>
                <a:gd name="T71" fmla="*/ 1797 h 2015"/>
                <a:gd name="T72" fmla="*/ 1973 w 3369"/>
                <a:gd name="T73" fmla="*/ 1737 h 2015"/>
                <a:gd name="T74" fmla="*/ 2096 w 3369"/>
                <a:gd name="T75" fmla="*/ 1665 h 2015"/>
                <a:gd name="T76" fmla="*/ 2185 w 3369"/>
                <a:gd name="T77" fmla="*/ 1618 h 2015"/>
                <a:gd name="T78" fmla="*/ 2245 w 3369"/>
                <a:gd name="T79" fmla="*/ 1591 h 2015"/>
                <a:gd name="T80" fmla="*/ 2311 w 3369"/>
                <a:gd name="T81" fmla="*/ 1568 h 2015"/>
                <a:gd name="T82" fmla="*/ 2383 w 3369"/>
                <a:gd name="T83" fmla="*/ 1550 h 2015"/>
                <a:gd name="T84" fmla="*/ 2464 w 3369"/>
                <a:gd name="T85" fmla="*/ 1535 h 2015"/>
                <a:gd name="T86" fmla="*/ 2556 w 3369"/>
                <a:gd name="T87" fmla="*/ 1525 h 2015"/>
                <a:gd name="T88" fmla="*/ 2660 w 3369"/>
                <a:gd name="T89" fmla="*/ 1519 h 2015"/>
                <a:gd name="T90" fmla="*/ 2781 w 3369"/>
                <a:gd name="T91" fmla="*/ 1520 h 2015"/>
                <a:gd name="T92" fmla="*/ 2914 w 3369"/>
                <a:gd name="T93" fmla="*/ 1525 h 2015"/>
                <a:gd name="T94" fmla="*/ 3036 w 3369"/>
                <a:gd name="T95" fmla="*/ 1511 h 2015"/>
                <a:gd name="T96" fmla="*/ 3141 w 3369"/>
                <a:gd name="T97" fmla="*/ 1475 h 2015"/>
                <a:gd name="T98" fmla="*/ 3227 w 3369"/>
                <a:gd name="T99" fmla="*/ 1418 h 2015"/>
                <a:gd name="T100" fmla="*/ 3293 w 3369"/>
                <a:gd name="T101" fmla="*/ 1345 h 2015"/>
                <a:gd name="T102" fmla="*/ 3339 w 3369"/>
                <a:gd name="T103" fmla="*/ 1257 h 2015"/>
                <a:gd name="T104" fmla="*/ 3365 w 3369"/>
                <a:gd name="T105" fmla="*/ 1157 h 2015"/>
                <a:gd name="T106" fmla="*/ 3367 w 3369"/>
                <a:gd name="T107" fmla="*/ 1048 h 2015"/>
                <a:gd name="T108" fmla="*/ 3348 w 3369"/>
                <a:gd name="T109" fmla="*/ 931 h 2015"/>
                <a:gd name="T110" fmla="*/ 3303 w 3369"/>
                <a:gd name="T111" fmla="*/ 811 h 2015"/>
                <a:gd name="T112" fmla="*/ 3233 w 3369"/>
                <a:gd name="T113" fmla="*/ 689 h 2015"/>
                <a:gd name="T114" fmla="*/ 3138 w 3369"/>
                <a:gd name="T115" fmla="*/ 569 h 2015"/>
                <a:gd name="T116" fmla="*/ 3015 w 3369"/>
                <a:gd name="T117" fmla="*/ 452 h 2015"/>
                <a:gd name="T118" fmla="*/ 2864 w 3369"/>
                <a:gd name="T119" fmla="*/ 343 h 2015"/>
                <a:gd name="T120" fmla="*/ 2684 w 3369"/>
                <a:gd name="T121" fmla="*/ 242 h 2015"/>
                <a:gd name="T122" fmla="*/ 2474 w 3369"/>
                <a:gd name="T123" fmla="*/ 153 h 2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69" h="2015">
                  <a:moveTo>
                    <a:pt x="2358" y="113"/>
                  </a:moveTo>
                  <a:lnTo>
                    <a:pt x="2249" y="82"/>
                  </a:lnTo>
                  <a:lnTo>
                    <a:pt x="2140" y="56"/>
                  </a:lnTo>
                  <a:lnTo>
                    <a:pt x="2032" y="35"/>
                  </a:lnTo>
                  <a:lnTo>
                    <a:pt x="1924" y="19"/>
                  </a:lnTo>
                  <a:lnTo>
                    <a:pt x="1816" y="8"/>
                  </a:lnTo>
                  <a:lnTo>
                    <a:pt x="1711" y="1"/>
                  </a:lnTo>
                  <a:lnTo>
                    <a:pt x="1606" y="0"/>
                  </a:lnTo>
                  <a:lnTo>
                    <a:pt x="1503" y="2"/>
                  </a:lnTo>
                  <a:lnTo>
                    <a:pt x="1402" y="10"/>
                  </a:lnTo>
                  <a:lnTo>
                    <a:pt x="1301" y="21"/>
                  </a:lnTo>
                  <a:lnTo>
                    <a:pt x="1204" y="36"/>
                  </a:lnTo>
                  <a:lnTo>
                    <a:pt x="1109" y="56"/>
                  </a:lnTo>
                  <a:lnTo>
                    <a:pt x="1016" y="78"/>
                  </a:lnTo>
                  <a:lnTo>
                    <a:pt x="926" y="105"/>
                  </a:lnTo>
                  <a:lnTo>
                    <a:pt x="838" y="134"/>
                  </a:lnTo>
                  <a:lnTo>
                    <a:pt x="755" y="167"/>
                  </a:lnTo>
                  <a:lnTo>
                    <a:pt x="673" y="203"/>
                  </a:lnTo>
                  <a:lnTo>
                    <a:pt x="596" y="242"/>
                  </a:lnTo>
                  <a:lnTo>
                    <a:pt x="523" y="283"/>
                  </a:lnTo>
                  <a:lnTo>
                    <a:pt x="453" y="328"/>
                  </a:lnTo>
                  <a:lnTo>
                    <a:pt x="388" y="375"/>
                  </a:lnTo>
                  <a:lnTo>
                    <a:pt x="327" y="423"/>
                  </a:lnTo>
                  <a:lnTo>
                    <a:pt x="270" y="474"/>
                  </a:lnTo>
                  <a:lnTo>
                    <a:pt x="218" y="527"/>
                  </a:lnTo>
                  <a:lnTo>
                    <a:pt x="171" y="582"/>
                  </a:lnTo>
                  <a:lnTo>
                    <a:pt x="130" y="638"/>
                  </a:lnTo>
                  <a:lnTo>
                    <a:pt x="94" y="696"/>
                  </a:lnTo>
                  <a:lnTo>
                    <a:pt x="63" y="755"/>
                  </a:lnTo>
                  <a:lnTo>
                    <a:pt x="38" y="815"/>
                  </a:lnTo>
                  <a:lnTo>
                    <a:pt x="18" y="877"/>
                  </a:lnTo>
                  <a:lnTo>
                    <a:pt x="7" y="939"/>
                  </a:lnTo>
                  <a:lnTo>
                    <a:pt x="0" y="1002"/>
                  </a:lnTo>
                  <a:lnTo>
                    <a:pt x="3" y="1067"/>
                  </a:lnTo>
                  <a:lnTo>
                    <a:pt x="11" y="1130"/>
                  </a:lnTo>
                  <a:lnTo>
                    <a:pt x="24" y="1194"/>
                  </a:lnTo>
                  <a:lnTo>
                    <a:pt x="41" y="1255"/>
                  </a:lnTo>
                  <a:lnTo>
                    <a:pt x="63" y="1313"/>
                  </a:lnTo>
                  <a:lnTo>
                    <a:pt x="89" y="1371"/>
                  </a:lnTo>
                  <a:lnTo>
                    <a:pt x="120" y="1428"/>
                  </a:lnTo>
                  <a:lnTo>
                    <a:pt x="154" y="1481"/>
                  </a:lnTo>
                  <a:lnTo>
                    <a:pt x="191" y="1533"/>
                  </a:lnTo>
                  <a:lnTo>
                    <a:pt x="232" y="1584"/>
                  </a:lnTo>
                  <a:lnTo>
                    <a:pt x="277" y="1630"/>
                  </a:lnTo>
                  <a:lnTo>
                    <a:pt x="323" y="1676"/>
                  </a:lnTo>
                  <a:lnTo>
                    <a:pt x="372" y="1719"/>
                  </a:lnTo>
                  <a:lnTo>
                    <a:pt x="425" y="1759"/>
                  </a:lnTo>
                  <a:lnTo>
                    <a:pt x="479" y="1797"/>
                  </a:lnTo>
                  <a:lnTo>
                    <a:pt x="536" y="1832"/>
                  </a:lnTo>
                  <a:lnTo>
                    <a:pt x="595" y="1865"/>
                  </a:lnTo>
                  <a:lnTo>
                    <a:pt x="654" y="1894"/>
                  </a:lnTo>
                  <a:lnTo>
                    <a:pt x="715" y="1920"/>
                  </a:lnTo>
                  <a:lnTo>
                    <a:pt x="778" y="1944"/>
                  </a:lnTo>
                  <a:lnTo>
                    <a:pt x="841" y="1964"/>
                  </a:lnTo>
                  <a:lnTo>
                    <a:pt x="905" y="1981"/>
                  </a:lnTo>
                  <a:lnTo>
                    <a:pt x="969" y="1994"/>
                  </a:lnTo>
                  <a:lnTo>
                    <a:pt x="1033" y="2005"/>
                  </a:lnTo>
                  <a:lnTo>
                    <a:pt x="1098" y="2012"/>
                  </a:lnTo>
                  <a:lnTo>
                    <a:pt x="1162" y="2015"/>
                  </a:lnTo>
                  <a:lnTo>
                    <a:pt x="1226" y="2014"/>
                  </a:lnTo>
                  <a:lnTo>
                    <a:pt x="1289" y="2009"/>
                  </a:lnTo>
                  <a:lnTo>
                    <a:pt x="1351" y="2001"/>
                  </a:lnTo>
                  <a:lnTo>
                    <a:pt x="1413" y="1989"/>
                  </a:lnTo>
                  <a:lnTo>
                    <a:pt x="1473" y="1971"/>
                  </a:lnTo>
                  <a:lnTo>
                    <a:pt x="1531" y="1951"/>
                  </a:lnTo>
                  <a:lnTo>
                    <a:pt x="1590" y="1928"/>
                  </a:lnTo>
                  <a:lnTo>
                    <a:pt x="1643" y="1905"/>
                  </a:lnTo>
                  <a:lnTo>
                    <a:pt x="1694" y="1883"/>
                  </a:lnTo>
                  <a:lnTo>
                    <a:pt x="1742" y="1861"/>
                  </a:lnTo>
                  <a:lnTo>
                    <a:pt x="1787" y="1839"/>
                  </a:lnTo>
                  <a:lnTo>
                    <a:pt x="1828" y="1818"/>
                  </a:lnTo>
                  <a:lnTo>
                    <a:pt x="1868" y="1797"/>
                  </a:lnTo>
                  <a:lnTo>
                    <a:pt x="1905" y="1776"/>
                  </a:lnTo>
                  <a:lnTo>
                    <a:pt x="1973" y="1737"/>
                  </a:lnTo>
                  <a:lnTo>
                    <a:pt x="2036" y="1699"/>
                  </a:lnTo>
                  <a:lnTo>
                    <a:pt x="2096" y="1665"/>
                  </a:lnTo>
                  <a:lnTo>
                    <a:pt x="2155" y="1633"/>
                  </a:lnTo>
                  <a:lnTo>
                    <a:pt x="2185" y="1618"/>
                  </a:lnTo>
                  <a:lnTo>
                    <a:pt x="2215" y="1604"/>
                  </a:lnTo>
                  <a:lnTo>
                    <a:pt x="2245" y="1591"/>
                  </a:lnTo>
                  <a:lnTo>
                    <a:pt x="2278" y="1579"/>
                  </a:lnTo>
                  <a:lnTo>
                    <a:pt x="2311" y="1568"/>
                  </a:lnTo>
                  <a:lnTo>
                    <a:pt x="2347" y="1558"/>
                  </a:lnTo>
                  <a:lnTo>
                    <a:pt x="2383" y="1550"/>
                  </a:lnTo>
                  <a:lnTo>
                    <a:pt x="2422" y="1542"/>
                  </a:lnTo>
                  <a:lnTo>
                    <a:pt x="2464" y="1535"/>
                  </a:lnTo>
                  <a:lnTo>
                    <a:pt x="2508" y="1529"/>
                  </a:lnTo>
                  <a:lnTo>
                    <a:pt x="2556" y="1525"/>
                  </a:lnTo>
                  <a:lnTo>
                    <a:pt x="2607" y="1521"/>
                  </a:lnTo>
                  <a:lnTo>
                    <a:pt x="2660" y="1519"/>
                  </a:lnTo>
                  <a:lnTo>
                    <a:pt x="2719" y="1519"/>
                  </a:lnTo>
                  <a:lnTo>
                    <a:pt x="2781" y="1520"/>
                  </a:lnTo>
                  <a:lnTo>
                    <a:pt x="2848" y="1523"/>
                  </a:lnTo>
                  <a:lnTo>
                    <a:pt x="2914" y="1525"/>
                  </a:lnTo>
                  <a:lnTo>
                    <a:pt x="2977" y="1520"/>
                  </a:lnTo>
                  <a:lnTo>
                    <a:pt x="3036" y="1511"/>
                  </a:lnTo>
                  <a:lnTo>
                    <a:pt x="3091" y="1495"/>
                  </a:lnTo>
                  <a:lnTo>
                    <a:pt x="3141" y="1475"/>
                  </a:lnTo>
                  <a:lnTo>
                    <a:pt x="3185" y="1448"/>
                  </a:lnTo>
                  <a:lnTo>
                    <a:pt x="3227" y="1418"/>
                  </a:lnTo>
                  <a:lnTo>
                    <a:pt x="3262" y="1384"/>
                  </a:lnTo>
                  <a:lnTo>
                    <a:pt x="3293" y="1345"/>
                  </a:lnTo>
                  <a:lnTo>
                    <a:pt x="3319" y="1303"/>
                  </a:lnTo>
                  <a:lnTo>
                    <a:pt x="3339" y="1257"/>
                  </a:lnTo>
                  <a:lnTo>
                    <a:pt x="3355" y="1208"/>
                  </a:lnTo>
                  <a:lnTo>
                    <a:pt x="3365" y="1157"/>
                  </a:lnTo>
                  <a:lnTo>
                    <a:pt x="3369" y="1103"/>
                  </a:lnTo>
                  <a:lnTo>
                    <a:pt x="3367" y="1048"/>
                  </a:lnTo>
                  <a:lnTo>
                    <a:pt x="3361" y="990"/>
                  </a:lnTo>
                  <a:lnTo>
                    <a:pt x="3348" y="931"/>
                  </a:lnTo>
                  <a:lnTo>
                    <a:pt x="3328" y="871"/>
                  </a:lnTo>
                  <a:lnTo>
                    <a:pt x="3303" y="811"/>
                  </a:lnTo>
                  <a:lnTo>
                    <a:pt x="3271" y="750"/>
                  </a:lnTo>
                  <a:lnTo>
                    <a:pt x="3233" y="689"/>
                  </a:lnTo>
                  <a:lnTo>
                    <a:pt x="3190" y="628"/>
                  </a:lnTo>
                  <a:lnTo>
                    <a:pt x="3138" y="569"/>
                  </a:lnTo>
                  <a:lnTo>
                    <a:pt x="3081" y="510"/>
                  </a:lnTo>
                  <a:lnTo>
                    <a:pt x="3015" y="452"/>
                  </a:lnTo>
                  <a:lnTo>
                    <a:pt x="2944" y="396"/>
                  </a:lnTo>
                  <a:lnTo>
                    <a:pt x="2864" y="343"/>
                  </a:lnTo>
                  <a:lnTo>
                    <a:pt x="2778" y="291"/>
                  </a:lnTo>
                  <a:lnTo>
                    <a:pt x="2684" y="242"/>
                  </a:lnTo>
                  <a:lnTo>
                    <a:pt x="2583" y="196"/>
                  </a:lnTo>
                  <a:lnTo>
                    <a:pt x="2474" y="153"/>
                  </a:lnTo>
                  <a:lnTo>
                    <a:pt x="2358" y="113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3" name="Freeform 449">
              <a:extLst>
                <a:ext uri="{FF2B5EF4-FFF2-40B4-BE49-F238E27FC236}">
                  <a16:creationId xmlns:a16="http://schemas.microsoft.com/office/drawing/2014/main" id="{77AC5281-5B1F-4004-8ECF-B331D850B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9" y="2251"/>
              <a:ext cx="282" cy="170"/>
            </a:xfrm>
            <a:custGeom>
              <a:avLst/>
              <a:gdLst>
                <a:gd name="T0" fmla="*/ 2052 w 3394"/>
                <a:gd name="T1" fmla="*/ 62 h 2040"/>
                <a:gd name="T2" fmla="*/ 1743 w 3394"/>
                <a:gd name="T3" fmla="*/ 2 h 2040"/>
                <a:gd name="T4" fmla="*/ 2095 w 3394"/>
                <a:gd name="T5" fmla="*/ 44 h 2040"/>
                <a:gd name="T6" fmla="*/ 1742 w 3394"/>
                <a:gd name="T7" fmla="*/ 28 h 2040"/>
                <a:gd name="T8" fmla="*/ 1402 w 3394"/>
                <a:gd name="T9" fmla="*/ 37 h 2040"/>
                <a:gd name="T10" fmla="*/ 1082 w 3394"/>
                <a:gd name="T11" fmla="*/ 90 h 2040"/>
                <a:gd name="T12" fmla="*/ 791 w 3394"/>
                <a:gd name="T13" fmla="*/ 184 h 2040"/>
                <a:gd name="T14" fmla="*/ 720 w 3394"/>
                <a:gd name="T15" fmla="*/ 186 h 2040"/>
                <a:gd name="T16" fmla="*/ 1007 w 3394"/>
                <a:gd name="T17" fmla="*/ 84 h 2040"/>
                <a:gd name="T18" fmla="*/ 1325 w 3394"/>
                <a:gd name="T19" fmla="*/ 20 h 2040"/>
                <a:gd name="T20" fmla="*/ 1666 w 3394"/>
                <a:gd name="T21" fmla="*/ 0 h 2040"/>
                <a:gd name="T22" fmla="*/ 510 w 3394"/>
                <a:gd name="T23" fmla="*/ 327 h 2040"/>
                <a:gd name="T24" fmla="*/ 303 w 3394"/>
                <a:gd name="T25" fmla="*/ 485 h 2040"/>
                <a:gd name="T26" fmla="*/ 149 w 3394"/>
                <a:gd name="T27" fmla="*/ 663 h 2040"/>
                <a:gd name="T28" fmla="*/ 53 w 3394"/>
                <a:gd name="T29" fmla="*/ 857 h 2040"/>
                <a:gd name="T30" fmla="*/ 113 w 3394"/>
                <a:gd name="T31" fmla="*/ 672 h 2040"/>
                <a:gd name="T32" fmla="*/ 265 w 3394"/>
                <a:gd name="T33" fmla="*/ 486 h 2040"/>
                <a:gd name="T34" fmla="*/ 469 w 3394"/>
                <a:gd name="T35" fmla="*/ 322 h 2040"/>
                <a:gd name="T36" fmla="*/ 48 w 3394"/>
                <a:gd name="T37" fmla="*/ 877 h 2040"/>
                <a:gd name="T38" fmla="*/ 1 w 3394"/>
                <a:gd name="T39" fmla="*/ 993 h 2040"/>
                <a:gd name="T40" fmla="*/ 0 w 3394"/>
                <a:gd name="T41" fmla="*/ 1015 h 2040"/>
                <a:gd name="T42" fmla="*/ 48 w 3394"/>
                <a:gd name="T43" fmla="*/ 1206 h 2040"/>
                <a:gd name="T44" fmla="*/ 9 w 3394"/>
                <a:gd name="T45" fmla="*/ 1135 h 2040"/>
                <a:gd name="T46" fmla="*/ 160 w 3394"/>
                <a:gd name="T47" fmla="*/ 1464 h 2040"/>
                <a:gd name="T48" fmla="*/ 423 w 3394"/>
                <a:gd name="T49" fmla="*/ 1746 h 2040"/>
                <a:gd name="T50" fmla="*/ 338 w 3394"/>
                <a:gd name="T51" fmla="*/ 1709 h 2040"/>
                <a:gd name="T52" fmla="*/ 96 w 3394"/>
                <a:gd name="T53" fmla="*/ 1402 h 2040"/>
                <a:gd name="T54" fmla="*/ 729 w 3394"/>
                <a:gd name="T55" fmla="*/ 1920 h 2040"/>
                <a:gd name="T56" fmla="*/ 1109 w 3394"/>
                <a:gd name="T57" fmla="*/ 2011 h 2040"/>
                <a:gd name="T58" fmla="*/ 932 w 3394"/>
                <a:gd name="T59" fmla="*/ 2010 h 2040"/>
                <a:gd name="T60" fmla="*/ 556 w 3394"/>
                <a:gd name="T61" fmla="*/ 1864 h 2040"/>
                <a:gd name="T62" fmla="*/ 1456 w 3394"/>
                <a:gd name="T63" fmla="*/ 1980 h 2040"/>
                <a:gd name="T64" fmla="*/ 1464 w 3394"/>
                <a:gd name="T65" fmla="*/ 2004 h 2040"/>
                <a:gd name="T66" fmla="*/ 1195 w 3394"/>
                <a:gd name="T67" fmla="*/ 2015 h 2040"/>
                <a:gd name="T68" fmla="*/ 1656 w 3394"/>
                <a:gd name="T69" fmla="*/ 1905 h 2040"/>
                <a:gd name="T70" fmla="*/ 1985 w 3394"/>
                <a:gd name="T71" fmla="*/ 1764 h 2040"/>
                <a:gd name="T72" fmla="*/ 1547 w 3394"/>
                <a:gd name="T73" fmla="*/ 1976 h 2040"/>
                <a:gd name="T74" fmla="*/ 2274 w 3394"/>
                <a:gd name="T75" fmla="*/ 1585 h 2040"/>
                <a:gd name="T76" fmla="*/ 2496 w 3394"/>
                <a:gd name="T77" fmla="*/ 1532 h 2040"/>
                <a:gd name="T78" fmla="*/ 2816 w 3394"/>
                <a:gd name="T79" fmla="*/ 1520 h 2040"/>
                <a:gd name="T80" fmla="*/ 2592 w 3394"/>
                <a:gd name="T81" fmla="*/ 1549 h 2040"/>
                <a:gd name="T82" fmla="*/ 2348 w 3394"/>
                <a:gd name="T83" fmla="*/ 1588 h 2040"/>
                <a:gd name="T84" fmla="*/ 2070 w 3394"/>
                <a:gd name="T85" fmla="*/ 1714 h 2040"/>
                <a:gd name="T86" fmla="*/ 2896 w 3394"/>
                <a:gd name="T87" fmla="*/ 1525 h 2040"/>
                <a:gd name="T88" fmla="*/ 3155 w 3394"/>
                <a:gd name="T89" fmla="*/ 1472 h 2040"/>
                <a:gd name="T90" fmla="*/ 3257 w 3394"/>
                <a:gd name="T91" fmla="*/ 1432 h 2040"/>
                <a:gd name="T92" fmla="*/ 3027 w 3394"/>
                <a:gd name="T93" fmla="*/ 1541 h 2040"/>
                <a:gd name="T94" fmla="*/ 3293 w 3394"/>
                <a:gd name="T95" fmla="*/ 1353 h 2040"/>
                <a:gd name="T96" fmla="*/ 3353 w 3394"/>
                <a:gd name="T97" fmla="*/ 1224 h 2040"/>
                <a:gd name="T98" fmla="*/ 3385 w 3394"/>
                <a:gd name="T99" fmla="*/ 1198 h 2040"/>
                <a:gd name="T100" fmla="*/ 3332 w 3394"/>
                <a:gd name="T101" fmla="*/ 1340 h 2040"/>
                <a:gd name="T102" fmla="*/ 3368 w 3394"/>
                <a:gd name="T103" fmla="*/ 1091 h 2040"/>
                <a:gd name="T104" fmla="*/ 3341 w 3394"/>
                <a:gd name="T105" fmla="*/ 926 h 2040"/>
                <a:gd name="T106" fmla="*/ 3365 w 3394"/>
                <a:gd name="T107" fmla="*/ 919 h 2040"/>
                <a:gd name="T108" fmla="*/ 3393 w 3394"/>
                <a:gd name="T109" fmla="*/ 1091 h 2040"/>
                <a:gd name="T110" fmla="*/ 3260 w 3394"/>
                <a:gd name="T111" fmla="*/ 749 h 2040"/>
                <a:gd name="T112" fmla="*/ 3078 w 3394"/>
                <a:gd name="T113" fmla="*/ 527 h 2040"/>
                <a:gd name="T114" fmla="*/ 2798 w 3394"/>
                <a:gd name="T115" fmla="*/ 322 h 2040"/>
                <a:gd name="T116" fmla="*/ 2415 w 3394"/>
                <a:gd name="T117" fmla="*/ 155 h 2040"/>
                <a:gd name="T118" fmla="*/ 2694 w 3394"/>
                <a:gd name="T119" fmla="*/ 240 h 2040"/>
                <a:gd name="T120" fmla="*/ 3013 w 3394"/>
                <a:gd name="T121" fmla="*/ 438 h 2040"/>
                <a:gd name="T122" fmla="*/ 3231 w 3394"/>
                <a:gd name="T123" fmla="*/ 660 h 2040"/>
                <a:gd name="T124" fmla="*/ 2366 w 3394"/>
                <a:gd name="T125" fmla="*/ 138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4" h="2040">
                  <a:moveTo>
                    <a:pt x="2366" y="138"/>
                  </a:moveTo>
                  <a:lnTo>
                    <a:pt x="2326" y="126"/>
                  </a:lnTo>
                  <a:lnTo>
                    <a:pt x="2287" y="115"/>
                  </a:lnTo>
                  <a:lnTo>
                    <a:pt x="2248" y="105"/>
                  </a:lnTo>
                  <a:lnTo>
                    <a:pt x="2208" y="95"/>
                  </a:lnTo>
                  <a:lnTo>
                    <a:pt x="2169" y="85"/>
                  </a:lnTo>
                  <a:lnTo>
                    <a:pt x="2130" y="77"/>
                  </a:lnTo>
                  <a:lnTo>
                    <a:pt x="2091" y="69"/>
                  </a:lnTo>
                  <a:lnTo>
                    <a:pt x="2052" y="62"/>
                  </a:lnTo>
                  <a:lnTo>
                    <a:pt x="2012" y="56"/>
                  </a:lnTo>
                  <a:lnTo>
                    <a:pt x="1974" y="49"/>
                  </a:lnTo>
                  <a:lnTo>
                    <a:pt x="1935" y="45"/>
                  </a:lnTo>
                  <a:lnTo>
                    <a:pt x="1896" y="39"/>
                  </a:lnTo>
                  <a:lnTo>
                    <a:pt x="1858" y="36"/>
                  </a:lnTo>
                  <a:lnTo>
                    <a:pt x="1820" y="33"/>
                  </a:lnTo>
                  <a:lnTo>
                    <a:pt x="1781" y="29"/>
                  </a:lnTo>
                  <a:lnTo>
                    <a:pt x="1742" y="28"/>
                  </a:lnTo>
                  <a:lnTo>
                    <a:pt x="1743" y="2"/>
                  </a:lnTo>
                  <a:lnTo>
                    <a:pt x="1783" y="4"/>
                  </a:lnTo>
                  <a:lnTo>
                    <a:pt x="1821" y="8"/>
                  </a:lnTo>
                  <a:lnTo>
                    <a:pt x="1860" y="11"/>
                  </a:lnTo>
                  <a:lnTo>
                    <a:pt x="1899" y="14"/>
                  </a:lnTo>
                  <a:lnTo>
                    <a:pt x="1938" y="20"/>
                  </a:lnTo>
                  <a:lnTo>
                    <a:pt x="1978" y="24"/>
                  </a:lnTo>
                  <a:lnTo>
                    <a:pt x="2017" y="30"/>
                  </a:lnTo>
                  <a:lnTo>
                    <a:pt x="2056" y="37"/>
                  </a:lnTo>
                  <a:lnTo>
                    <a:pt x="2095" y="44"/>
                  </a:lnTo>
                  <a:lnTo>
                    <a:pt x="2136" y="52"/>
                  </a:lnTo>
                  <a:lnTo>
                    <a:pt x="2175" y="61"/>
                  </a:lnTo>
                  <a:lnTo>
                    <a:pt x="2215" y="70"/>
                  </a:lnTo>
                  <a:lnTo>
                    <a:pt x="2254" y="79"/>
                  </a:lnTo>
                  <a:lnTo>
                    <a:pt x="2295" y="90"/>
                  </a:lnTo>
                  <a:lnTo>
                    <a:pt x="2334" y="102"/>
                  </a:lnTo>
                  <a:lnTo>
                    <a:pt x="2374" y="114"/>
                  </a:lnTo>
                  <a:lnTo>
                    <a:pt x="2366" y="138"/>
                  </a:lnTo>
                  <a:close/>
                  <a:moveTo>
                    <a:pt x="1742" y="28"/>
                  </a:moveTo>
                  <a:lnTo>
                    <a:pt x="1704" y="26"/>
                  </a:lnTo>
                  <a:lnTo>
                    <a:pt x="1665" y="25"/>
                  </a:lnTo>
                  <a:lnTo>
                    <a:pt x="1627" y="25"/>
                  </a:lnTo>
                  <a:lnTo>
                    <a:pt x="1589" y="26"/>
                  </a:lnTo>
                  <a:lnTo>
                    <a:pt x="1552" y="27"/>
                  </a:lnTo>
                  <a:lnTo>
                    <a:pt x="1514" y="28"/>
                  </a:lnTo>
                  <a:lnTo>
                    <a:pt x="1477" y="30"/>
                  </a:lnTo>
                  <a:lnTo>
                    <a:pt x="1439" y="34"/>
                  </a:lnTo>
                  <a:lnTo>
                    <a:pt x="1402" y="37"/>
                  </a:lnTo>
                  <a:lnTo>
                    <a:pt x="1366" y="40"/>
                  </a:lnTo>
                  <a:lnTo>
                    <a:pt x="1329" y="45"/>
                  </a:lnTo>
                  <a:lnTo>
                    <a:pt x="1293" y="50"/>
                  </a:lnTo>
                  <a:lnTo>
                    <a:pt x="1257" y="56"/>
                  </a:lnTo>
                  <a:lnTo>
                    <a:pt x="1221" y="61"/>
                  </a:lnTo>
                  <a:lnTo>
                    <a:pt x="1186" y="68"/>
                  </a:lnTo>
                  <a:lnTo>
                    <a:pt x="1151" y="75"/>
                  </a:lnTo>
                  <a:lnTo>
                    <a:pt x="1116" y="83"/>
                  </a:lnTo>
                  <a:lnTo>
                    <a:pt x="1082" y="90"/>
                  </a:lnTo>
                  <a:lnTo>
                    <a:pt x="1048" y="99"/>
                  </a:lnTo>
                  <a:lnTo>
                    <a:pt x="1015" y="108"/>
                  </a:lnTo>
                  <a:lnTo>
                    <a:pt x="981" y="118"/>
                  </a:lnTo>
                  <a:lnTo>
                    <a:pt x="949" y="127"/>
                  </a:lnTo>
                  <a:lnTo>
                    <a:pt x="916" y="138"/>
                  </a:lnTo>
                  <a:lnTo>
                    <a:pt x="884" y="149"/>
                  </a:lnTo>
                  <a:lnTo>
                    <a:pt x="853" y="160"/>
                  </a:lnTo>
                  <a:lnTo>
                    <a:pt x="821" y="172"/>
                  </a:lnTo>
                  <a:lnTo>
                    <a:pt x="791" y="184"/>
                  </a:lnTo>
                  <a:lnTo>
                    <a:pt x="760" y="196"/>
                  </a:lnTo>
                  <a:lnTo>
                    <a:pt x="731" y="209"/>
                  </a:lnTo>
                  <a:lnTo>
                    <a:pt x="701" y="223"/>
                  </a:lnTo>
                  <a:lnTo>
                    <a:pt x="672" y="236"/>
                  </a:lnTo>
                  <a:lnTo>
                    <a:pt x="644" y="250"/>
                  </a:lnTo>
                  <a:lnTo>
                    <a:pt x="632" y="228"/>
                  </a:lnTo>
                  <a:lnTo>
                    <a:pt x="661" y="213"/>
                  </a:lnTo>
                  <a:lnTo>
                    <a:pt x="690" y="200"/>
                  </a:lnTo>
                  <a:lnTo>
                    <a:pt x="720" y="186"/>
                  </a:lnTo>
                  <a:lnTo>
                    <a:pt x="750" y="173"/>
                  </a:lnTo>
                  <a:lnTo>
                    <a:pt x="781" y="160"/>
                  </a:lnTo>
                  <a:lnTo>
                    <a:pt x="812" y="148"/>
                  </a:lnTo>
                  <a:lnTo>
                    <a:pt x="844" y="136"/>
                  </a:lnTo>
                  <a:lnTo>
                    <a:pt x="876" y="125"/>
                  </a:lnTo>
                  <a:lnTo>
                    <a:pt x="908" y="114"/>
                  </a:lnTo>
                  <a:lnTo>
                    <a:pt x="941" y="103"/>
                  </a:lnTo>
                  <a:lnTo>
                    <a:pt x="974" y="94"/>
                  </a:lnTo>
                  <a:lnTo>
                    <a:pt x="1007" y="84"/>
                  </a:lnTo>
                  <a:lnTo>
                    <a:pt x="1041" y="74"/>
                  </a:lnTo>
                  <a:lnTo>
                    <a:pt x="1076" y="65"/>
                  </a:lnTo>
                  <a:lnTo>
                    <a:pt x="1111" y="58"/>
                  </a:lnTo>
                  <a:lnTo>
                    <a:pt x="1146" y="50"/>
                  </a:lnTo>
                  <a:lnTo>
                    <a:pt x="1180" y="42"/>
                  </a:lnTo>
                  <a:lnTo>
                    <a:pt x="1216" y="36"/>
                  </a:lnTo>
                  <a:lnTo>
                    <a:pt x="1252" y="30"/>
                  </a:lnTo>
                  <a:lnTo>
                    <a:pt x="1288" y="25"/>
                  </a:lnTo>
                  <a:lnTo>
                    <a:pt x="1325" y="20"/>
                  </a:lnTo>
                  <a:lnTo>
                    <a:pt x="1362" y="15"/>
                  </a:lnTo>
                  <a:lnTo>
                    <a:pt x="1399" y="11"/>
                  </a:lnTo>
                  <a:lnTo>
                    <a:pt x="1436" y="8"/>
                  </a:lnTo>
                  <a:lnTo>
                    <a:pt x="1474" y="5"/>
                  </a:lnTo>
                  <a:lnTo>
                    <a:pt x="1513" y="3"/>
                  </a:lnTo>
                  <a:lnTo>
                    <a:pt x="1551" y="1"/>
                  </a:lnTo>
                  <a:lnTo>
                    <a:pt x="1589" y="0"/>
                  </a:lnTo>
                  <a:lnTo>
                    <a:pt x="1627" y="0"/>
                  </a:lnTo>
                  <a:lnTo>
                    <a:pt x="1666" y="0"/>
                  </a:lnTo>
                  <a:lnTo>
                    <a:pt x="1704" y="1"/>
                  </a:lnTo>
                  <a:lnTo>
                    <a:pt x="1743" y="2"/>
                  </a:lnTo>
                  <a:lnTo>
                    <a:pt x="1742" y="28"/>
                  </a:lnTo>
                  <a:close/>
                  <a:moveTo>
                    <a:pt x="644" y="250"/>
                  </a:moveTo>
                  <a:lnTo>
                    <a:pt x="615" y="266"/>
                  </a:lnTo>
                  <a:lnTo>
                    <a:pt x="588" y="280"/>
                  </a:lnTo>
                  <a:lnTo>
                    <a:pt x="562" y="295"/>
                  </a:lnTo>
                  <a:lnTo>
                    <a:pt x="535" y="310"/>
                  </a:lnTo>
                  <a:lnTo>
                    <a:pt x="510" y="327"/>
                  </a:lnTo>
                  <a:lnTo>
                    <a:pt x="485" y="343"/>
                  </a:lnTo>
                  <a:lnTo>
                    <a:pt x="460" y="359"/>
                  </a:lnTo>
                  <a:lnTo>
                    <a:pt x="436" y="377"/>
                  </a:lnTo>
                  <a:lnTo>
                    <a:pt x="412" y="394"/>
                  </a:lnTo>
                  <a:lnTo>
                    <a:pt x="389" y="412"/>
                  </a:lnTo>
                  <a:lnTo>
                    <a:pt x="367" y="429"/>
                  </a:lnTo>
                  <a:lnTo>
                    <a:pt x="345" y="448"/>
                  </a:lnTo>
                  <a:lnTo>
                    <a:pt x="323" y="465"/>
                  </a:lnTo>
                  <a:lnTo>
                    <a:pt x="303" y="485"/>
                  </a:lnTo>
                  <a:lnTo>
                    <a:pt x="283" y="503"/>
                  </a:lnTo>
                  <a:lnTo>
                    <a:pt x="265" y="522"/>
                  </a:lnTo>
                  <a:lnTo>
                    <a:pt x="246" y="541"/>
                  </a:lnTo>
                  <a:lnTo>
                    <a:pt x="228" y="561"/>
                  </a:lnTo>
                  <a:lnTo>
                    <a:pt x="210" y="582"/>
                  </a:lnTo>
                  <a:lnTo>
                    <a:pt x="194" y="601"/>
                  </a:lnTo>
                  <a:lnTo>
                    <a:pt x="179" y="622"/>
                  </a:lnTo>
                  <a:lnTo>
                    <a:pt x="163" y="643"/>
                  </a:lnTo>
                  <a:lnTo>
                    <a:pt x="149" y="663"/>
                  </a:lnTo>
                  <a:lnTo>
                    <a:pt x="135" y="684"/>
                  </a:lnTo>
                  <a:lnTo>
                    <a:pt x="122" y="705"/>
                  </a:lnTo>
                  <a:lnTo>
                    <a:pt x="110" y="726"/>
                  </a:lnTo>
                  <a:lnTo>
                    <a:pt x="99" y="748"/>
                  </a:lnTo>
                  <a:lnTo>
                    <a:pt x="88" y="769"/>
                  </a:lnTo>
                  <a:lnTo>
                    <a:pt x="78" y="791"/>
                  </a:lnTo>
                  <a:lnTo>
                    <a:pt x="69" y="814"/>
                  </a:lnTo>
                  <a:lnTo>
                    <a:pt x="61" y="835"/>
                  </a:lnTo>
                  <a:lnTo>
                    <a:pt x="53" y="857"/>
                  </a:lnTo>
                  <a:lnTo>
                    <a:pt x="29" y="849"/>
                  </a:lnTo>
                  <a:lnTo>
                    <a:pt x="37" y="827"/>
                  </a:lnTo>
                  <a:lnTo>
                    <a:pt x="46" y="804"/>
                  </a:lnTo>
                  <a:lnTo>
                    <a:pt x="54" y="782"/>
                  </a:lnTo>
                  <a:lnTo>
                    <a:pt x="64" y="759"/>
                  </a:lnTo>
                  <a:lnTo>
                    <a:pt x="75" y="737"/>
                  </a:lnTo>
                  <a:lnTo>
                    <a:pt x="87" y="715"/>
                  </a:lnTo>
                  <a:lnTo>
                    <a:pt x="100" y="693"/>
                  </a:lnTo>
                  <a:lnTo>
                    <a:pt x="113" y="672"/>
                  </a:lnTo>
                  <a:lnTo>
                    <a:pt x="126" y="650"/>
                  </a:lnTo>
                  <a:lnTo>
                    <a:pt x="142" y="628"/>
                  </a:lnTo>
                  <a:lnTo>
                    <a:pt x="157" y="608"/>
                  </a:lnTo>
                  <a:lnTo>
                    <a:pt x="173" y="587"/>
                  </a:lnTo>
                  <a:lnTo>
                    <a:pt x="191" y="566"/>
                  </a:lnTo>
                  <a:lnTo>
                    <a:pt x="208" y="546"/>
                  </a:lnTo>
                  <a:lnTo>
                    <a:pt x="225" y="526"/>
                  </a:lnTo>
                  <a:lnTo>
                    <a:pt x="245" y="505"/>
                  </a:lnTo>
                  <a:lnTo>
                    <a:pt x="265" y="486"/>
                  </a:lnTo>
                  <a:lnTo>
                    <a:pt x="285" y="467"/>
                  </a:lnTo>
                  <a:lnTo>
                    <a:pt x="306" y="448"/>
                  </a:lnTo>
                  <a:lnTo>
                    <a:pt x="328" y="429"/>
                  </a:lnTo>
                  <a:lnTo>
                    <a:pt x="350" y="411"/>
                  </a:lnTo>
                  <a:lnTo>
                    <a:pt x="372" y="392"/>
                  </a:lnTo>
                  <a:lnTo>
                    <a:pt x="395" y="375"/>
                  </a:lnTo>
                  <a:lnTo>
                    <a:pt x="419" y="356"/>
                  </a:lnTo>
                  <a:lnTo>
                    <a:pt x="444" y="340"/>
                  </a:lnTo>
                  <a:lnTo>
                    <a:pt x="469" y="322"/>
                  </a:lnTo>
                  <a:lnTo>
                    <a:pt x="495" y="306"/>
                  </a:lnTo>
                  <a:lnTo>
                    <a:pt x="522" y="290"/>
                  </a:lnTo>
                  <a:lnTo>
                    <a:pt x="549" y="273"/>
                  </a:lnTo>
                  <a:lnTo>
                    <a:pt x="576" y="258"/>
                  </a:lnTo>
                  <a:lnTo>
                    <a:pt x="603" y="243"/>
                  </a:lnTo>
                  <a:lnTo>
                    <a:pt x="632" y="228"/>
                  </a:lnTo>
                  <a:lnTo>
                    <a:pt x="644" y="250"/>
                  </a:lnTo>
                  <a:close/>
                  <a:moveTo>
                    <a:pt x="53" y="857"/>
                  </a:moveTo>
                  <a:lnTo>
                    <a:pt x="48" y="877"/>
                  </a:lnTo>
                  <a:lnTo>
                    <a:pt x="42" y="896"/>
                  </a:lnTo>
                  <a:lnTo>
                    <a:pt x="38" y="916"/>
                  </a:lnTo>
                  <a:lnTo>
                    <a:pt x="34" y="935"/>
                  </a:lnTo>
                  <a:lnTo>
                    <a:pt x="30" y="955"/>
                  </a:lnTo>
                  <a:lnTo>
                    <a:pt x="28" y="975"/>
                  </a:lnTo>
                  <a:lnTo>
                    <a:pt x="26" y="995"/>
                  </a:lnTo>
                  <a:lnTo>
                    <a:pt x="25" y="1015"/>
                  </a:lnTo>
                  <a:lnTo>
                    <a:pt x="0" y="1014"/>
                  </a:lnTo>
                  <a:lnTo>
                    <a:pt x="1" y="993"/>
                  </a:lnTo>
                  <a:lnTo>
                    <a:pt x="3" y="973"/>
                  </a:lnTo>
                  <a:lnTo>
                    <a:pt x="5" y="952"/>
                  </a:lnTo>
                  <a:lnTo>
                    <a:pt x="9" y="931"/>
                  </a:lnTo>
                  <a:lnTo>
                    <a:pt x="13" y="910"/>
                  </a:lnTo>
                  <a:lnTo>
                    <a:pt x="17" y="890"/>
                  </a:lnTo>
                  <a:lnTo>
                    <a:pt x="23" y="870"/>
                  </a:lnTo>
                  <a:lnTo>
                    <a:pt x="29" y="849"/>
                  </a:lnTo>
                  <a:lnTo>
                    <a:pt x="53" y="857"/>
                  </a:lnTo>
                  <a:close/>
                  <a:moveTo>
                    <a:pt x="0" y="1015"/>
                  </a:moveTo>
                  <a:lnTo>
                    <a:pt x="0" y="1014"/>
                  </a:lnTo>
                  <a:lnTo>
                    <a:pt x="12" y="1015"/>
                  </a:lnTo>
                  <a:lnTo>
                    <a:pt x="0" y="1015"/>
                  </a:lnTo>
                  <a:close/>
                  <a:moveTo>
                    <a:pt x="25" y="1015"/>
                  </a:moveTo>
                  <a:lnTo>
                    <a:pt x="26" y="1054"/>
                  </a:lnTo>
                  <a:lnTo>
                    <a:pt x="28" y="1092"/>
                  </a:lnTo>
                  <a:lnTo>
                    <a:pt x="34" y="1130"/>
                  </a:lnTo>
                  <a:lnTo>
                    <a:pt x="40" y="1169"/>
                  </a:lnTo>
                  <a:lnTo>
                    <a:pt x="48" y="1206"/>
                  </a:lnTo>
                  <a:lnTo>
                    <a:pt x="59" y="1243"/>
                  </a:lnTo>
                  <a:lnTo>
                    <a:pt x="70" y="1279"/>
                  </a:lnTo>
                  <a:lnTo>
                    <a:pt x="84" y="1314"/>
                  </a:lnTo>
                  <a:lnTo>
                    <a:pt x="60" y="1323"/>
                  </a:lnTo>
                  <a:lnTo>
                    <a:pt x="46" y="1287"/>
                  </a:lnTo>
                  <a:lnTo>
                    <a:pt x="34" y="1250"/>
                  </a:lnTo>
                  <a:lnTo>
                    <a:pt x="24" y="1212"/>
                  </a:lnTo>
                  <a:lnTo>
                    <a:pt x="15" y="1174"/>
                  </a:lnTo>
                  <a:lnTo>
                    <a:pt x="9" y="1135"/>
                  </a:lnTo>
                  <a:lnTo>
                    <a:pt x="3" y="1094"/>
                  </a:lnTo>
                  <a:lnTo>
                    <a:pt x="1" y="1055"/>
                  </a:lnTo>
                  <a:lnTo>
                    <a:pt x="0" y="1015"/>
                  </a:lnTo>
                  <a:lnTo>
                    <a:pt x="25" y="1015"/>
                  </a:lnTo>
                  <a:close/>
                  <a:moveTo>
                    <a:pt x="84" y="1314"/>
                  </a:moveTo>
                  <a:lnTo>
                    <a:pt x="100" y="1353"/>
                  </a:lnTo>
                  <a:lnTo>
                    <a:pt x="119" y="1391"/>
                  </a:lnTo>
                  <a:lnTo>
                    <a:pt x="138" y="1428"/>
                  </a:lnTo>
                  <a:lnTo>
                    <a:pt x="160" y="1464"/>
                  </a:lnTo>
                  <a:lnTo>
                    <a:pt x="184" y="1499"/>
                  </a:lnTo>
                  <a:lnTo>
                    <a:pt x="209" y="1533"/>
                  </a:lnTo>
                  <a:lnTo>
                    <a:pt x="235" y="1566"/>
                  </a:lnTo>
                  <a:lnTo>
                    <a:pt x="264" y="1599"/>
                  </a:lnTo>
                  <a:lnTo>
                    <a:pt x="293" y="1630"/>
                  </a:lnTo>
                  <a:lnTo>
                    <a:pt x="323" y="1661"/>
                  </a:lnTo>
                  <a:lnTo>
                    <a:pt x="355" y="1690"/>
                  </a:lnTo>
                  <a:lnTo>
                    <a:pt x="389" y="1719"/>
                  </a:lnTo>
                  <a:lnTo>
                    <a:pt x="423" y="1746"/>
                  </a:lnTo>
                  <a:lnTo>
                    <a:pt x="457" y="1772"/>
                  </a:lnTo>
                  <a:lnTo>
                    <a:pt x="494" y="1796"/>
                  </a:lnTo>
                  <a:lnTo>
                    <a:pt x="531" y="1820"/>
                  </a:lnTo>
                  <a:lnTo>
                    <a:pt x="517" y="1842"/>
                  </a:lnTo>
                  <a:lnTo>
                    <a:pt x="480" y="1818"/>
                  </a:lnTo>
                  <a:lnTo>
                    <a:pt x="443" y="1791"/>
                  </a:lnTo>
                  <a:lnTo>
                    <a:pt x="407" y="1765"/>
                  </a:lnTo>
                  <a:lnTo>
                    <a:pt x="371" y="1737"/>
                  </a:lnTo>
                  <a:lnTo>
                    <a:pt x="338" y="1709"/>
                  </a:lnTo>
                  <a:lnTo>
                    <a:pt x="305" y="1678"/>
                  </a:lnTo>
                  <a:lnTo>
                    <a:pt x="274" y="1648"/>
                  </a:lnTo>
                  <a:lnTo>
                    <a:pt x="244" y="1615"/>
                  </a:lnTo>
                  <a:lnTo>
                    <a:pt x="216" y="1582"/>
                  </a:lnTo>
                  <a:lnTo>
                    <a:pt x="188" y="1548"/>
                  </a:lnTo>
                  <a:lnTo>
                    <a:pt x="162" y="1513"/>
                  </a:lnTo>
                  <a:lnTo>
                    <a:pt x="138" y="1477"/>
                  </a:lnTo>
                  <a:lnTo>
                    <a:pt x="117" y="1440"/>
                  </a:lnTo>
                  <a:lnTo>
                    <a:pt x="96" y="1402"/>
                  </a:lnTo>
                  <a:lnTo>
                    <a:pt x="76" y="1363"/>
                  </a:lnTo>
                  <a:lnTo>
                    <a:pt x="60" y="1323"/>
                  </a:lnTo>
                  <a:lnTo>
                    <a:pt x="84" y="1314"/>
                  </a:lnTo>
                  <a:close/>
                  <a:moveTo>
                    <a:pt x="531" y="1820"/>
                  </a:moveTo>
                  <a:lnTo>
                    <a:pt x="570" y="1843"/>
                  </a:lnTo>
                  <a:lnTo>
                    <a:pt x="608" y="1863"/>
                  </a:lnTo>
                  <a:lnTo>
                    <a:pt x="647" y="1884"/>
                  </a:lnTo>
                  <a:lnTo>
                    <a:pt x="687" y="1903"/>
                  </a:lnTo>
                  <a:lnTo>
                    <a:pt x="729" y="1920"/>
                  </a:lnTo>
                  <a:lnTo>
                    <a:pt x="769" y="1936"/>
                  </a:lnTo>
                  <a:lnTo>
                    <a:pt x="811" y="1950"/>
                  </a:lnTo>
                  <a:lnTo>
                    <a:pt x="853" y="1964"/>
                  </a:lnTo>
                  <a:lnTo>
                    <a:pt x="895" y="1976"/>
                  </a:lnTo>
                  <a:lnTo>
                    <a:pt x="938" y="1985"/>
                  </a:lnTo>
                  <a:lnTo>
                    <a:pt x="980" y="1994"/>
                  </a:lnTo>
                  <a:lnTo>
                    <a:pt x="1024" y="2002"/>
                  </a:lnTo>
                  <a:lnTo>
                    <a:pt x="1066" y="2007"/>
                  </a:lnTo>
                  <a:lnTo>
                    <a:pt x="1109" y="2011"/>
                  </a:lnTo>
                  <a:lnTo>
                    <a:pt x="1152" y="2014"/>
                  </a:lnTo>
                  <a:lnTo>
                    <a:pt x="1195" y="2015"/>
                  </a:lnTo>
                  <a:lnTo>
                    <a:pt x="1195" y="2040"/>
                  </a:lnTo>
                  <a:lnTo>
                    <a:pt x="1151" y="2040"/>
                  </a:lnTo>
                  <a:lnTo>
                    <a:pt x="1108" y="2037"/>
                  </a:lnTo>
                  <a:lnTo>
                    <a:pt x="1064" y="2033"/>
                  </a:lnTo>
                  <a:lnTo>
                    <a:pt x="1019" y="2027"/>
                  </a:lnTo>
                  <a:lnTo>
                    <a:pt x="976" y="2019"/>
                  </a:lnTo>
                  <a:lnTo>
                    <a:pt x="932" y="2010"/>
                  </a:lnTo>
                  <a:lnTo>
                    <a:pt x="890" y="2001"/>
                  </a:lnTo>
                  <a:lnTo>
                    <a:pt x="846" y="1989"/>
                  </a:lnTo>
                  <a:lnTo>
                    <a:pt x="804" y="1974"/>
                  </a:lnTo>
                  <a:lnTo>
                    <a:pt x="761" y="1960"/>
                  </a:lnTo>
                  <a:lnTo>
                    <a:pt x="719" y="1944"/>
                  </a:lnTo>
                  <a:lnTo>
                    <a:pt x="677" y="1925"/>
                  </a:lnTo>
                  <a:lnTo>
                    <a:pt x="636" y="1907"/>
                  </a:lnTo>
                  <a:lnTo>
                    <a:pt x="596" y="1886"/>
                  </a:lnTo>
                  <a:lnTo>
                    <a:pt x="556" y="1864"/>
                  </a:lnTo>
                  <a:lnTo>
                    <a:pt x="517" y="1842"/>
                  </a:lnTo>
                  <a:lnTo>
                    <a:pt x="531" y="1820"/>
                  </a:lnTo>
                  <a:close/>
                  <a:moveTo>
                    <a:pt x="1195" y="2015"/>
                  </a:moveTo>
                  <a:lnTo>
                    <a:pt x="1239" y="2014"/>
                  </a:lnTo>
                  <a:lnTo>
                    <a:pt x="1284" y="2011"/>
                  </a:lnTo>
                  <a:lnTo>
                    <a:pt x="1327" y="2006"/>
                  </a:lnTo>
                  <a:lnTo>
                    <a:pt x="1371" y="1999"/>
                  </a:lnTo>
                  <a:lnTo>
                    <a:pt x="1414" y="1991"/>
                  </a:lnTo>
                  <a:lnTo>
                    <a:pt x="1456" y="1980"/>
                  </a:lnTo>
                  <a:lnTo>
                    <a:pt x="1477" y="1973"/>
                  </a:lnTo>
                  <a:lnTo>
                    <a:pt x="1497" y="1967"/>
                  </a:lnTo>
                  <a:lnTo>
                    <a:pt x="1518" y="1960"/>
                  </a:lnTo>
                  <a:lnTo>
                    <a:pt x="1539" y="1952"/>
                  </a:lnTo>
                  <a:lnTo>
                    <a:pt x="1547" y="1976"/>
                  </a:lnTo>
                  <a:lnTo>
                    <a:pt x="1527" y="1983"/>
                  </a:lnTo>
                  <a:lnTo>
                    <a:pt x="1506" y="1991"/>
                  </a:lnTo>
                  <a:lnTo>
                    <a:pt x="1484" y="1998"/>
                  </a:lnTo>
                  <a:lnTo>
                    <a:pt x="1464" y="2004"/>
                  </a:lnTo>
                  <a:lnTo>
                    <a:pt x="1442" y="2010"/>
                  </a:lnTo>
                  <a:lnTo>
                    <a:pt x="1420" y="2016"/>
                  </a:lnTo>
                  <a:lnTo>
                    <a:pt x="1398" y="2020"/>
                  </a:lnTo>
                  <a:lnTo>
                    <a:pt x="1375" y="2025"/>
                  </a:lnTo>
                  <a:lnTo>
                    <a:pt x="1331" y="2031"/>
                  </a:lnTo>
                  <a:lnTo>
                    <a:pt x="1286" y="2037"/>
                  </a:lnTo>
                  <a:lnTo>
                    <a:pt x="1240" y="2040"/>
                  </a:lnTo>
                  <a:lnTo>
                    <a:pt x="1195" y="2040"/>
                  </a:lnTo>
                  <a:lnTo>
                    <a:pt x="1195" y="2015"/>
                  </a:lnTo>
                  <a:close/>
                  <a:moveTo>
                    <a:pt x="1539" y="1952"/>
                  </a:moveTo>
                  <a:lnTo>
                    <a:pt x="1540" y="1952"/>
                  </a:lnTo>
                  <a:lnTo>
                    <a:pt x="1539" y="1952"/>
                  </a:lnTo>
                  <a:lnTo>
                    <a:pt x="1543" y="1964"/>
                  </a:lnTo>
                  <a:lnTo>
                    <a:pt x="1539" y="1952"/>
                  </a:lnTo>
                  <a:close/>
                  <a:moveTo>
                    <a:pt x="1539" y="1952"/>
                  </a:moveTo>
                  <a:lnTo>
                    <a:pt x="1580" y="1936"/>
                  </a:lnTo>
                  <a:lnTo>
                    <a:pt x="1619" y="1920"/>
                  </a:lnTo>
                  <a:lnTo>
                    <a:pt x="1656" y="1905"/>
                  </a:lnTo>
                  <a:lnTo>
                    <a:pt x="1691" y="1888"/>
                  </a:lnTo>
                  <a:lnTo>
                    <a:pt x="1758" y="1858"/>
                  </a:lnTo>
                  <a:lnTo>
                    <a:pt x="1819" y="1827"/>
                  </a:lnTo>
                  <a:lnTo>
                    <a:pt x="1874" y="1798"/>
                  </a:lnTo>
                  <a:lnTo>
                    <a:pt x="1925" y="1770"/>
                  </a:lnTo>
                  <a:lnTo>
                    <a:pt x="1973" y="1742"/>
                  </a:lnTo>
                  <a:lnTo>
                    <a:pt x="2018" y="1716"/>
                  </a:lnTo>
                  <a:lnTo>
                    <a:pt x="2031" y="1738"/>
                  </a:lnTo>
                  <a:lnTo>
                    <a:pt x="1985" y="1764"/>
                  </a:lnTo>
                  <a:lnTo>
                    <a:pt x="1937" y="1793"/>
                  </a:lnTo>
                  <a:lnTo>
                    <a:pt x="1886" y="1821"/>
                  </a:lnTo>
                  <a:lnTo>
                    <a:pt x="1830" y="1850"/>
                  </a:lnTo>
                  <a:lnTo>
                    <a:pt x="1769" y="1881"/>
                  </a:lnTo>
                  <a:lnTo>
                    <a:pt x="1702" y="1911"/>
                  </a:lnTo>
                  <a:lnTo>
                    <a:pt x="1666" y="1928"/>
                  </a:lnTo>
                  <a:lnTo>
                    <a:pt x="1628" y="1944"/>
                  </a:lnTo>
                  <a:lnTo>
                    <a:pt x="1589" y="1959"/>
                  </a:lnTo>
                  <a:lnTo>
                    <a:pt x="1547" y="1976"/>
                  </a:lnTo>
                  <a:lnTo>
                    <a:pt x="1539" y="1952"/>
                  </a:lnTo>
                  <a:close/>
                  <a:moveTo>
                    <a:pt x="2018" y="1716"/>
                  </a:moveTo>
                  <a:lnTo>
                    <a:pt x="2058" y="1692"/>
                  </a:lnTo>
                  <a:lnTo>
                    <a:pt x="2096" y="1669"/>
                  </a:lnTo>
                  <a:lnTo>
                    <a:pt x="2136" y="1649"/>
                  </a:lnTo>
                  <a:lnTo>
                    <a:pt x="2174" y="1628"/>
                  </a:lnTo>
                  <a:lnTo>
                    <a:pt x="2213" y="1610"/>
                  </a:lnTo>
                  <a:lnTo>
                    <a:pt x="2253" y="1592"/>
                  </a:lnTo>
                  <a:lnTo>
                    <a:pt x="2274" y="1585"/>
                  </a:lnTo>
                  <a:lnTo>
                    <a:pt x="2296" y="1577"/>
                  </a:lnTo>
                  <a:lnTo>
                    <a:pt x="2317" y="1570"/>
                  </a:lnTo>
                  <a:lnTo>
                    <a:pt x="2340" y="1563"/>
                  </a:lnTo>
                  <a:lnTo>
                    <a:pt x="2364" y="1557"/>
                  </a:lnTo>
                  <a:lnTo>
                    <a:pt x="2388" y="1551"/>
                  </a:lnTo>
                  <a:lnTo>
                    <a:pt x="2413" y="1545"/>
                  </a:lnTo>
                  <a:lnTo>
                    <a:pt x="2439" y="1541"/>
                  </a:lnTo>
                  <a:lnTo>
                    <a:pt x="2468" y="1537"/>
                  </a:lnTo>
                  <a:lnTo>
                    <a:pt x="2496" y="1532"/>
                  </a:lnTo>
                  <a:lnTo>
                    <a:pt x="2525" y="1529"/>
                  </a:lnTo>
                  <a:lnTo>
                    <a:pt x="2556" y="1526"/>
                  </a:lnTo>
                  <a:lnTo>
                    <a:pt x="2589" y="1524"/>
                  </a:lnTo>
                  <a:lnTo>
                    <a:pt x="2622" y="1521"/>
                  </a:lnTo>
                  <a:lnTo>
                    <a:pt x="2658" y="1520"/>
                  </a:lnTo>
                  <a:lnTo>
                    <a:pt x="2695" y="1519"/>
                  </a:lnTo>
                  <a:lnTo>
                    <a:pt x="2733" y="1519"/>
                  </a:lnTo>
                  <a:lnTo>
                    <a:pt x="2774" y="1520"/>
                  </a:lnTo>
                  <a:lnTo>
                    <a:pt x="2816" y="1520"/>
                  </a:lnTo>
                  <a:lnTo>
                    <a:pt x="2860" y="1522"/>
                  </a:lnTo>
                  <a:lnTo>
                    <a:pt x="2860" y="1548"/>
                  </a:lnTo>
                  <a:lnTo>
                    <a:pt x="2816" y="1546"/>
                  </a:lnTo>
                  <a:lnTo>
                    <a:pt x="2774" y="1545"/>
                  </a:lnTo>
                  <a:lnTo>
                    <a:pt x="2734" y="1545"/>
                  </a:lnTo>
                  <a:lnTo>
                    <a:pt x="2696" y="1545"/>
                  </a:lnTo>
                  <a:lnTo>
                    <a:pt x="2660" y="1545"/>
                  </a:lnTo>
                  <a:lnTo>
                    <a:pt x="2626" y="1548"/>
                  </a:lnTo>
                  <a:lnTo>
                    <a:pt x="2592" y="1549"/>
                  </a:lnTo>
                  <a:lnTo>
                    <a:pt x="2560" y="1551"/>
                  </a:lnTo>
                  <a:lnTo>
                    <a:pt x="2530" y="1554"/>
                  </a:lnTo>
                  <a:lnTo>
                    <a:pt x="2500" y="1557"/>
                  </a:lnTo>
                  <a:lnTo>
                    <a:pt x="2472" y="1562"/>
                  </a:lnTo>
                  <a:lnTo>
                    <a:pt x="2446" y="1566"/>
                  </a:lnTo>
                  <a:lnTo>
                    <a:pt x="2420" y="1570"/>
                  </a:lnTo>
                  <a:lnTo>
                    <a:pt x="2395" y="1576"/>
                  </a:lnTo>
                  <a:lnTo>
                    <a:pt x="2371" y="1581"/>
                  </a:lnTo>
                  <a:lnTo>
                    <a:pt x="2348" y="1588"/>
                  </a:lnTo>
                  <a:lnTo>
                    <a:pt x="2325" y="1594"/>
                  </a:lnTo>
                  <a:lnTo>
                    <a:pt x="2303" y="1601"/>
                  </a:lnTo>
                  <a:lnTo>
                    <a:pt x="2283" y="1609"/>
                  </a:lnTo>
                  <a:lnTo>
                    <a:pt x="2262" y="1616"/>
                  </a:lnTo>
                  <a:lnTo>
                    <a:pt x="2223" y="1634"/>
                  </a:lnTo>
                  <a:lnTo>
                    <a:pt x="2183" y="1652"/>
                  </a:lnTo>
                  <a:lnTo>
                    <a:pt x="2146" y="1672"/>
                  </a:lnTo>
                  <a:lnTo>
                    <a:pt x="2108" y="1692"/>
                  </a:lnTo>
                  <a:lnTo>
                    <a:pt x="2070" y="1714"/>
                  </a:lnTo>
                  <a:lnTo>
                    <a:pt x="2031" y="1738"/>
                  </a:lnTo>
                  <a:lnTo>
                    <a:pt x="2018" y="1716"/>
                  </a:lnTo>
                  <a:close/>
                  <a:moveTo>
                    <a:pt x="2860" y="1522"/>
                  </a:moveTo>
                  <a:lnTo>
                    <a:pt x="2861" y="1522"/>
                  </a:lnTo>
                  <a:lnTo>
                    <a:pt x="2861" y="1522"/>
                  </a:lnTo>
                  <a:lnTo>
                    <a:pt x="2860" y="1536"/>
                  </a:lnTo>
                  <a:lnTo>
                    <a:pt x="2860" y="1522"/>
                  </a:lnTo>
                  <a:close/>
                  <a:moveTo>
                    <a:pt x="2861" y="1522"/>
                  </a:moveTo>
                  <a:lnTo>
                    <a:pt x="2896" y="1525"/>
                  </a:lnTo>
                  <a:lnTo>
                    <a:pt x="2928" y="1525"/>
                  </a:lnTo>
                  <a:lnTo>
                    <a:pt x="2961" y="1524"/>
                  </a:lnTo>
                  <a:lnTo>
                    <a:pt x="2991" y="1520"/>
                  </a:lnTo>
                  <a:lnTo>
                    <a:pt x="3022" y="1516"/>
                  </a:lnTo>
                  <a:lnTo>
                    <a:pt x="3051" y="1510"/>
                  </a:lnTo>
                  <a:lnTo>
                    <a:pt x="3079" y="1503"/>
                  </a:lnTo>
                  <a:lnTo>
                    <a:pt x="3106" y="1494"/>
                  </a:lnTo>
                  <a:lnTo>
                    <a:pt x="3131" y="1483"/>
                  </a:lnTo>
                  <a:lnTo>
                    <a:pt x="3155" y="1472"/>
                  </a:lnTo>
                  <a:lnTo>
                    <a:pt x="3178" y="1459"/>
                  </a:lnTo>
                  <a:lnTo>
                    <a:pt x="3199" y="1445"/>
                  </a:lnTo>
                  <a:lnTo>
                    <a:pt x="3220" y="1430"/>
                  </a:lnTo>
                  <a:lnTo>
                    <a:pt x="3240" y="1414"/>
                  </a:lnTo>
                  <a:lnTo>
                    <a:pt x="3257" y="1396"/>
                  </a:lnTo>
                  <a:lnTo>
                    <a:pt x="3275" y="1377"/>
                  </a:lnTo>
                  <a:lnTo>
                    <a:pt x="3294" y="1393"/>
                  </a:lnTo>
                  <a:lnTo>
                    <a:pt x="3276" y="1414"/>
                  </a:lnTo>
                  <a:lnTo>
                    <a:pt x="3257" y="1432"/>
                  </a:lnTo>
                  <a:lnTo>
                    <a:pt x="3236" y="1450"/>
                  </a:lnTo>
                  <a:lnTo>
                    <a:pt x="3215" y="1466"/>
                  </a:lnTo>
                  <a:lnTo>
                    <a:pt x="3192" y="1480"/>
                  </a:lnTo>
                  <a:lnTo>
                    <a:pt x="3168" y="1494"/>
                  </a:lnTo>
                  <a:lnTo>
                    <a:pt x="3142" y="1506"/>
                  </a:lnTo>
                  <a:lnTo>
                    <a:pt x="3116" y="1517"/>
                  </a:lnTo>
                  <a:lnTo>
                    <a:pt x="3087" y="1527"/>
                  </a:lnTo>
                  <a:lnTo>
                    <a:pt x="3058" y="1534"/>
                  </a:lnTo>
                  <a:lnTo>
                    <a:pt x="3027" y="1541"/>
                  </a:lnTo>
                  <a:lnTo>
                    <a:pt x="2996" y="1545"/>
                  </a:lnTo>
                  <a:lnTo>
                    <a:pt x="2963" y="1549"/>
                  </a:lnTo>
                  <a:lnTo>
                    <a:pt x="2929" y="1550"/>
                  </a:lnTo>
                  <a:lnTo>
                    <a:pt x="2895" y="1550"/>
                  </a:lnTo>
                  <a:lnTo>
                    <a:pt x="2859" y="1548"/>
                  </a:lnTo>
                  <a:lnTo>
                    <a:pt x="2861" y="1522"/>
                  </a:lnTo>
                  <a:close/>
                  <a:moveTo>
                    <a:pt x="3275" y="1377"/>
                  </a:moveTo>
                  <a:lnTo>
                    <a:pt x="3284" y="1365"/>
                  </a:lnTo>
                  <a:lnTo>
                    <a:pt x="3293" y="1353"/>
                  </a:lnTo>
                  <a:lnTo>
                    <a:pt x="3302" y="1340"/>
                  </a:lnTo>
                  <a:lnTo>
                    <a:pt x="3311" y="1326"/>
                  </a:lnTo>
                  <a:lnTo>
                    <a:pt x="3318" y="1312"/>
                  </a:lnTo>
                  <a:lnTo>
                    <a:pt x="3325" y="1299"/>
                  </a:lnTo>
                  <a:lnTo>
                    <a:pt x="3331" y="1285"/>
                  </a:lnTo>
                  <a:lnTo>
                    <a:pt x="3338" y="1270"/>
                  </a:lnTo>
                  <a:lnTo>
                    <a:pt x="3343" y="1255"/>
                  </a:lnTo>
                  <a:lnTo>
                    <a:pt x="3349" y="1239"/>
                  </a:lnTo>
                  <a:lnTo>
                    <a:pt x="3353" y="1224"/>
                  </a:lnTo>
                  <a:lnTo>
                    <a:pt x="3356" y="1209"/>
                  </a:lnTo>
                  <a:lnTo>
                    <a:pt x="3360" y="1192"/>
                  </a:lnTo>
                  <a:lnTo>
                    <a:pt x="3363" y="1176"/>
                  </a:lnTo>
                  <a:lnTo>
                    <a:pt x="3365" y="1160"/>
                  </a:lnTo>
                  <a:lnTo>
                    <a:pt x="3367" y="1142"/>
                  </a:lnTo>
                  <a:lnTo>
                    <a:pt x="3392" y="1145"/>
                  </a:lnTo>
                  <a:lnTo>
                    <a:pt x="3390" y="1163"/>
                  </a:lnTo>
                  <a:lnTo>
                    <a:pt x="3388" y="1181"/>
                  </a:lnTo>
                  <a:lnTo>
                    <a:pt x="3385" y="1198"/>
                  </a:lnTo>
                  <a:lnTo>
                    <a:pt x="3381" y="1214"/>
                  </a:lnTo>
                  <a:lnTo>
                    <a:pt x="3377" y="1231"/>
                  </a:lnTo>
                  <a:lnTo>
                    <a:pt x="3373" y="1248"/>
                  </a:lnTo>
                  <a:lnTo>
                    <a:pt x="3367" y="1263"/>
                  </a:lnTo>
                  <a:lnTo>
                    <a:pt x="3362" y="1280"/>
                  </a:lnTo>
                  <a:lnTo>
                    <a:pt x="3355" y="1295"/>
                  </a:lnTo>
                  <a:lnTo>
                    <a:pt x="3348" y="1310"/>
                  </a:lnTo>
                  <a:lnTo>
                    <a:pt x="3340" y="1325"/>
                  </a:lnTo>
                  <a:lnTo>
                    <a:pt x="3332" y="1340"/>
                  </a:lnTo>
                  <a:lnTo>
                    <a:pt x="3324" y="1354"/>
                  </a:lnTo>
                  <a:lnTo>
                    <a:pt x="3314" y="1367"/>
                  </a:lnTo>
                  <a:lnTo>
                    <a:pt x="3304" y="1381"/>
                  </a:lnTo>
                  <a:lnTo>
                    <a:pt x="3294" y="1393"/>
                  </a:lnTo>
                  <a:lnTo>
                    <a:pt x="3275" y="1377"/>
                  </a:lnTo>
                  <a:close/>
                  <a:moveTo>
                    <a:pt x="3367" y="1142"/>
                  </a:moveTo>
                  <a:lnTo>
                    <a:pt x="3368" y="1126"/>
                  </a:lnTo>
                  <a:lnTo>
                    <a:pt x="3368" y="1109"/>
                  </a:lnTo>
                  <a:lnTo>
                    <a:pt x="3368" y="1091"/>
                  </a:lnTo>
                  <a:lnTo>
                    <a:pt x="3367" y="1073"/>
                  </a:lnTo>
                  <a:lnTo>
                    <a:pt x="3366" y="1055"/>
                  </a:lnTo>
                  <a:lnTo>
                    <a:pt x="3365" y="1037"/>
                  </a:lnTo>
                  <a:lnTo>
                    <a:pt x="3362" y="1019"/>
                  </a:lnTo>
                  <a:lnTo>
                    <a:pt x="3360" y="1001"/>
                  </a:lnTo>
                  <a:lnTo>
                    <a:pt x="3355" y="982"/>
                  </a:lnTo>
                  <a:lnTo>
                    <a:pt x="3351" y="964"/>
                  </a:lnTo>
                  <a:lnTo>
                    <a:pt x="3346" y="944"/>
                  </a:lnTo>
                  <a:lnTo>
                    <a:pt x="3341" y="926"/>
                  </a:lnTo>
                  <a:lnTo>
                    <a:pt x="3335" y="907"/>
                  </a:lnTo>
                  <a:lnTo>
                    <a:pt x="3328" y="888"/>
                  </a:lnTo>
                  <a:lnTo>
                    <a:pt x="3320" y="868"/>
                  </a:lnTo>
                  <a:lnTo>
                    <a:pt x="3313" y="849"/>
                  </a:lnTo>
                  <a:lnTo>
                    <a:pt x="3336" y="840"/>
                  </a:lnTo>
                  <a:lnTo>
                    <a:pt x="3344" y="859"/>
                  </a:lnTo>
                  <a:lnTo>
                    <a:pt x="3352" y="879"/>
                  </a:lnTo>
                  <a:lnTo>
                    <a:pt x="3358" y="898"/>
                  </a:lnTo>
                  <a:lnTo>
                    <a:pt x="3365" y="919"/>
                  </a:lnTo>
                  <a:lnTo>
                    <a:pt x="3372" y="939"/>
                  </a:lnTo>
                  <a:lnTo>
                    <a:pt x="3376" y="958"/>
                  </a:lnTo>
                  <a:lnTo>
                    <a:pt x="3380" y="977"/>
                  </a:lnTo>
                  <a:lnTo>
                    <a:pt x="3385" y="996"/>
                  </a:lnTo>
                  <a:lnTo>
                    <a:pt x="3388" y="1016"/>
                  </a:lnTo>
                  <a:lnTo>
                    <a:pt x="3390" y="1035"/>
                  </a:lnTo>
                  <a:lnTo>
                    <a:pt x="3392" y="1053"/>
                  </a:lnTo>
                  <a:lnTo>
                    <a:pt x="3393" y="1073"/>
                  </a:lnTo>
                  <a:lnTo>
                    <a:pt x="3393" y="1091"/>
                  </a:lnTo>
                  <a:lnTo>
                    <a:pt x="3394" y="1109"/>
                  </a:lnTo>
                  <a:lnTo>
                    <a:pt x="3393" y="1127"/>
                  </a:lnTo>
                  <a:lnTo>
                    <a:pt x="3392" y="1145"/>
                  </a:lnTo>
                  <a:lnTo>
                    <a:pt x="3367" y="1142"/>
                  </a:lnTo>
                  <a:close/>
                  <a:moveTo>
                    <a:pt x="3313" y="849"/>
                  </a:moveTo>
                  <a:lnTo>
                    <a:pt x="3302" y="824"/>
                  </a:lnTo>
                  <a:lnTo>
                    <a:pt x="3289" y="799"/>
                  </a:lnTo>
                  <a:lnTo>
                    <a:pt x="3276" y="774"/>
                  </a:lnTo>
                  <a:lnTo>
                    <a:pt x="3260" y="749"/>
                  </a:lnTo>
                  <a:lnTo>
                    <a:pt x="3245" y="724"/>
                  </a:lnTo>
                  <a:lnTo>
                    <a:pt x="3228" y="699"/>
                  </a:lnTo>
                  <a:lnTo>
                    <a:pt x="3210" y="674"/>
                  </a:lnTo>
                  <a:lnTo>
                    <a:pt x="3191" y="649"/>
                  </a:lnTo>
                  <a:lnTo>
                    <a:pt x="3170" y="624"/>
                  </a:lnTo>
                  <a:lnTo>
                    <a:pt x="3149" y="600"/>
                  </a:lnTo>
                  <a:lnTo>
                    <a:pt x="3127" y="575"/>
                  </a:lnTo>
                  <a:lnTo>
                    <a:pt x="3103" y="551"/>
                  </a:lnTo>
                  <a:lnTo>
                    <a:pt x="3078" y="527"/>
                  </a:lnTo>
                  <a:lnTo>
                    <a:pt x="3051" y="503"/>
                  </a:lnTo>
                  <a:lnTo>
                    <a:pt x="3024" y="479"/>
                  </a:lnTo>
                  <a:lnTo>
                    <a:pt x="2996" y="456"/>
                  </a:lnTo>
                  <a:lnTo>
                    <a:pt x="2965" y="432"/>
                  </a:lnTo>
                  <a:lnTo>
                    <a:pt x="2935" y="411"/>
                  </a:lnTo>
                  <a:lnTo>
                    <a:pt x="2902" y="388"/>
                  </a:lnTo>
                  <a:lnTo>
                    <a:pt x="2868" y="366"/>
                  </a:lnTo>
                  <a:lnTo>
                    <a:pt x="2834" y="344"/>
                  </a:lnTo>
                  <a:lnTo>
                    <a:pt x="2798" y="322"/>
                  </a:lnTo>
                  <a:lnTo>
                    <a:pt x="2761" y="302"/>
                  </a:lnTo>
                  <a:lnTo>
                    <a:pt x="2722" y="282"/>
                  </a:lnTo>
                  <a:lnTo>
                    <a:pt x="2682" y="261"/>
                  </a:lnTo>
                  <a:lnTo>
                    <a:pt x="2641" y="243"/>
                  </a:lnTo>
                  <a:lnTo>
                    <a:pt x="2598" y="223"/>
                  </a:lnTo>
                  <a:lnTo>
                    <a:pt x="2555" y="206"/>
                  </a:lnTo>
                  <a:lnTo>
                    <a:pt x="2509" y="188"/>
                  </a:lnTo>
                  <a:lnTo>
                    <a:pt x="2463" y="171"/>
                  </a:lnTo>
                  <a:lnTo>
                    <a:pt x="2415" y="155"/>
                  </a:lnTo>
                  <a:lnTo>
                    <a:pt x="2366" y="138"/>
                  </a:lnTo>
                  <a:lnTo>
                    <a:pt x="2374" y="114"/>
                  </a:lnTo>
                  <a:lnTo>
                    <a:pt x="2423" y="131"/>
                  </a:lnTo>
                  <a:lnTo>
                    <a:pt x="2472" y="147"/>
                  </a:lnTo>
                  <a:lnTo>
                    <a:pt x="2519" y="164"/>
                  </a:lnTo>
                  <a:lnTo>
                    <a:pt x="2565" y="182"/>
                  </a:lnTo>
                  <a:lnTo>
                    <a:pt x="2609" y="201"/>
                  </a:lnTo>
                  <a:lnTo>
                    <a:pt x="2653" y="220"/>
                  </a:lnTo>
                  <a:lnTo>
                    <a:pt x="2694" y="240"/>
                  </a:lnTo>
                  <a:lnTo>
                    <a:pt x="2736" y="260"/>
                  </a:lnTo>
                  <a:lnTo>
                    <a:pt x="2775" y="281"/>
                  </a:lnTo>
                  <a:lnTo>
                    <a:pt x="2812" y="302"/>
                  </a:lnTo>
                  <a:lnTo>
                    <a:pt x="2849" y="323"/>
                  </a:lnTo>
                  <a:lnTo>
                    <a:pt x="2884" y="345"/>
                  </a:lnTo>
                  <a:lnTo>
                    <a:pt x="2919" y="368"/>
                  </a:lnTo>
                  <a:lnTo>
                    <a:pt x="2951" y="391"/>
                  </a:lnTo>
                  <a:lnTo>
                    <a:pt x="2983" y="414"/>
                  </a:lnTo>
                  <a:lnTo>
                    <a:pt x="3013" y="438"/>
                  </a:lnTo>
                  <a:lnTo>
                    <a:pt x="3042" y="462"/>
                  </a:lnTo>
                  <a:lnTo>
                    <a:pt x="3070" y="486"/>
                  </a:lnTo>
                  <a:lnTo>
                    <a:pt x="3096" y="510"/>
                  </a:lnTo>
                  <a:lnTo>
                    <a:pt x="3122" y="535"/>
                  </a:lnTo>
                  <a:lnTo>
                    <a:pt x="3146" y="560"/>
                  </a:lnTo>
                  <a:lnTo>
                    <a:pt x="3169" y="585"/>
                  </a:lnTo>
                  <a:lnTo>
                    <a:pt x="3191" y="610"/>
                  </a:lnTo>
                  <a:lnTo>
                    <a:pt x="3211" y="635"/>
                  </a:lnTo>
                  <a:lnTo>
                    <a:pt x="3231" y="660"/>
                  </a:lnTo>
                  <a:lnTo>
                    <a:pt x="3250" y="686"/>
                  </a:lnTo>
                  <a:lnTo>
                    <a:pt x="3267" y="711"/>
                  </a:lnTo>
                  <a:lnTo>
                    <a:pt x="3283" y="737"/>
                  </a:lnTo>
                  <a:lnTo>
                    <a:pt x="3297" y="762"/>
                  </a:lnTo>
                  <a:lnTo>
                    <a:pt x="3312" y="788"/>
                  </a:lnTo>
                  <a:lnTo>
                    <a:pt x="3325" y="814"/>
                  </a:lnTo>
                  <a:lnTo>
                    <a:pt x="3336" y="840"/>
                  </a:lnTo>
                  <a:lnTo>
                    <a:pt x="3313" y="849"/>
                  </a:lnTo>
                  <a:close/>
                  <a:moveTo>
                    <a:pt x="2366" y="138"/>
                  </a:moveTo>
                  <a:lnTo>
                    <a:pt x="2361" y="137"/>
                  </a:lnTo>
                  <a:lnTo>
                    <a:pt x="2366" y="138"/>
                  </a:lnTo>
                  <a:lnTo>
                    <a:pt x="2370" y="126"/>
                  </a:lnTo>
                  <a:lnTo>
                    <a:pt x="2366" y="1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4" name="Freeform 450">
              <a:extLst>
                <a:ext uri="{FF2B5EF4-FFF2-40B4-BE49-F238E27FC236}">
                  <a16:creationId xmlns:a16="http://schemas.microsoft.com/office/drawing/2014/main" id="{DBB04E7C-0B54-40FD-87F0-B6198627D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256"/>
              <a:ext cx="264" cy="153"/>
            </a:xfrm>
            <a:custGeom>
              <a:avLst/>
              <a:gdLst>
                <a:gd name="T0" fmla="*/ 2 w 3164"/>
                <a:gd name="T1" fmla="*/ 1016 h 1836"/>
                <a:gd name="T2" fmla="*/ 20 w 3164"/>
                <a:gd name="T3" fmla="*/ 1127 h 1836"/>
                <a:gd name="T4" fmla="*/ 55 w 3164"/>
                <a:gd name="T5" fmla="*/ 1232 h 1836"/>
                <a:gd name="T6" fmla="*/ 106 w 3164"/>
                <a:gd name="T7" fmla="*/ 1333 h 1836"/>
                <a:gd name="T8" fmla="*/ 172 w 3164"/>
                <a:gd name="T9" fmla="*/ 1426 h 1836"/>
                <a:gd name="T10" fmla="*/ 249 w 3164"/>
                <a:gd name="T11" fmla="*/ 1512 h 1836"/>
                <a:gd name="T12" fmla="*/ 336 w 3164"/>
                <a:gd name="T13" fmla="*/ 1590 h 1836"/>
                <a:gd name="T14" fmla="*/ 434 w 3164"/>
                <a:gd name="T15" fmla="*/ 1659 h 1836"/>
                <a:gd name="T16" fmla="*/ 539 w 3164"/>
                <a:gd name="T17" fmla="*/ 1718 h 1836"/>
                <a:gd name="T18" fmla="*/ 649 w 3164"/>
                <a:gd name="T19" fmla="*/ 1766 h 1836"/>
                <a:gd name="T20" fmla="*/ 764 w 3164"/>
                <a:gd name="T21" fmla="*/ 1802 h 1836"/>
                <a:gd name="T22" fmla="*/ 883 w 3164"/>
                <a:gd name="T23" fmla="*/ 1826 h 1836"/>
                <a:gd name="T24" fmla="*/ 1001 w 3164"/>
                <a:gd name="T25" fmla="*/ 1836 h 1836"/>
                <a:gd name="T26" fmla="*/ 1121 w 3164"/>
                <a:gd name="T27" fmla="*/ 1832 h 1836"/>
                <a:gd name="T28" fmla="*/ 1239 w 3164"/>
                <a:gd name="T29" fmla="*/ 1813 h 1836"/>
                <a:gd name="T30" fmla="*/ 1352 w 3164"/>
                <a:gd name="T31" fmla="*/ 1778 h 1836"/>
                <a:gd name="T32" fmla="*/ 1458 w 3164"/>
                <a:gd name="T33" fmla="*/ 1732 h 1836"/>
                <a:gd name="T34" fmla="*/ 1548 w 3164"/>
                <a:gd name="T35" fmla="*/ 1686 h 1836"/>
                <a:gd name="T36" fmla="*/ 1629 w 3164"/>
                <a:gd name="T37" fmla="*/ 1641 h 1836"/>
                <a:gd name="T38" fmla="*/ 1699 w 3164"/>
                <a:gd name="T39" fmla="*/ 1597 h 1836"/>
                <a:gd name="T40" fmla="*/ 1795 w 3164"/>
                <a:gd name="T41" fmla="*/ 1535 h 1836"/>
                <a:gd name="T42" fmla="*/ 1881 w 3164"/>
                <a:gd name="T43" fmla="*/ 1478 h 1836"/>
                <a:gd name="T44" fmla="*/ 1938 w 3164"/>
                <a:gd name="T45" fmla="*/ 1445 h 1836"/>
                <a:gd name="T46" fmla="*/ 1996 w 3164"/>
                <a:gd name="T47" fmla="*/ 1414 h 1836"/>
                <a:gd name="T48" fmla="*/ 2056 w 3164"/>
                <a:gd name="T49" fmla="*/ 1389 h 1836"/>
                <a:gd name="T50" fmla="*/ 2122 w 3164"/>
                <a:gd name="T51" fmla="*/ 1367 h 1836"/>
                <a:gd name="T52" fmla="*/ 2195 w 3164"/>
                <a:gd name="T53" fmla="*/ 1351 h 1836"/>
                <a:gd name="T54" fmla="*/ 2277 w 3164"/>
                <a:gd name="T55" fmla="*/ 1341 h 1836"/>
                <a:gd name="T56" fmla="*/ 2369 w 3164"/>
                <a:gd name="T57" fmla="*/ 1337 h 1836"/>
                <a:gd name="T58" fmla="*/ 2475 w 3164"/>
                <a:gd name="T59" fmla="*/ 1339 h 1836"/>
                <a:gd name="T60" fmla="*/ 2596 w 3164"/>
                <a:gd name="T61" fmla="*/ 1349 h 1836"/>
                <a:gd name="T62" fmla="*/ 2727 w 3164"/>
                <a:gd name="T63" fmla="*/ 1360 h 1836"/>
                <a:gd name="T64" fmla="*/ 2843 w 3164"/>
                <a:gd name="T65" fmla="*/ 1349 h 1836"/>
                <a:gd name="T66" fmla="*/ 2943 w 3164"/>
                <a:gd name="T67" fmla="*/ 1319 h 1836"/>
                <a:gd name="T68" fmla="*/ 3026 w 3164"/>
                <a:gd name="T69" fmla="*/ 1272 h 1836"/>
                <a:gd name="T70" fmla="*/ 3090 w 3164"/>
                <a:gd name="T71" fmla="*/ 1209 h 1836"/>
                <a:gd name="T72" fmla="*/ 3135 w 3164"/>
                <a:gd name="T73" fmla="*/ 1133 h 1836"/>
                <a:gd name="T74" fmla="*/ 3160 w 3164"/>
                <a:gd name="T75" fmla="*/ 1047 h 1836"/>
                <a:gd name="T76" fmla="*/ 3163 w 3164"/>
                <a:gd name="T77" fmla="*/ 951 h 1836"/>
                <a:gd name="T78" fmla="*/ 3145 w 3164"/>
                <a:gd name="T79" fmla="*/ 849 h 1836"/>
                <a:gd name="T80" fmla="*/ 3102 w 3164"/>
                <a:gd name="T81" fmla="*/ 743 h 1836"/>
                <a:gd name="T82" fmla="*/ 3037 w 3164"/>
                <a:gd name="T83" fmla="*/ 636 h 1836"/>
                <a:gd name="T84" fmla="*/ 2946 w 3164"/>
                <a:gd name="T85" fmla="*/ 527 h 1836"/>
                <a:gd name="T86" fmla="*/ 2830 w 3164"/>
                <a:gd name="T87" fmla="*/ 421 h 1836"/>
                <a:gd name="T88" fmla="*/ 2686 w 3164"/>
                <a:gd name="T89" fmla="*/ 320 h 1836"/>
                <a:gd name="T90" fmla="*/ 2515 w 3164"/>
                <a:gd name="T91" fmla="*/ 226 h 1836"/>
                <a:gd name="T92" fmla="*/ 2315 w 3164"/>
                <a:gd name="T93" fmla="*/ 140 h 1836"/>
                <a:gd name="T94" fmla="*/ 2103 w 3164"/>
                <a:gd name="T95" fmla="*/ 73 h 1836"/>
                <a:gd name="T96" fmla="*/ 1902 w 3164"/>
                <a:gd name="T97" fmla="*/ 29 h 1836"/>
                <a:gd name="T98" fmla="*/ 1703 w 3164"/>
                <a:gd name="T99" fmla="*/ 5 h 1836"/>
                <a:gd name="T100" fmla="*/ 1508 w 3164"/>
                <a:gd name="T101" fmla="*/ 0 h 1836"/>
                <a:gd name="T102" fmla="*/ 1316 w 3164"/>
                <a:gd name="T103" fmla="*/ 10 h 1836"/>
                <a:gd name="T104" fmla="*/ 1132 w 3164"/>
                <a:gd name="T105" fmla="*/ 37 h 1836"/>
                <a:gd name="T106" fmla="*/ 957 w 3164"/>
                <a:gd name="T107" fmla="*/ 77 h 1836"/>
                <a:gd name="T108" fmla="*/ 790 w 3164"/>
                <a:gd name="T109" fmla="*/ 131 h 1836"/>
                <a:gd name="T110" fmla="*/ 636 w 3164"/>
                <a:gd name="T111" fmla="*/ 197 h 1836"/>
                <a:gd name="T112" fmla="*/ 493 w 3164"/>
                <a:gd name="T113" fmla="*/ 274 h 1836"/>
                <a:gd name="T114" fmla="*/ 365 w 3164"/>
                <a:gd name="T115" fmla="*/ 360 h 1836"/>
                <a:gd name="T116" fmla="*/ 254 w 3164"/>
                <a:gd name="T117" fmla="*/ 456 h 1836"/>
                <a:gd name="T118" fmla="*/ 162 w 3164"/>
                <a:gd name="T119" fmla="*/ 558 h 1836"/>
                <a:gd name="T120" fmla="*/ 88 w 3164"/>
                <a:gd name="T121" fmla="*/ 667 h 1836"/>
                <a:gd name="T122" fmla="*/ 35 w 3164"/>
                <a:gd name="T123" fmla="*/ 780 h 1836"/>
                <a:gd name="T124" fmla="*/ 5 w 3164"/>
                <a:gd name="T125" fmla="*/ 898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4" h="1836">
                  <a:moveTo>
                    <a:pt x="0" y="959"/>
                  </a:moveTo>
                  <a:lnTo>
                    <a:pt x="2" y="1016"/>
                  </a:lnTo>
                  <a:lnTo>
                    <a:pt x="8" y="1071"/>
                  </a:lnTo>
                  <a:lnTo>
                    <a:pt x="20" y="1127"/>
                  </a:lnTo>
                  <a:lnTo>
                    <a:pt x="35" y="1180"/>
                  </a:lnTo>
                  <a:lnTo>
                    <a:pt x="55" y="1232"/>
                  </a:lnTo>
                  <a:lnTo>
                    <a:pt x="79" y="1284"/>
                  </a:lnTo>
                  <a:lnTo>
                    <a:pt x="106" y="1333"/>
                  </a:lnTo>
                  <a:lnTo>
                    <a:pt x="138" y="1380"/>
                  </a:lnTo>
                  <a:lnTo>
                    <a:pt x="172" y="1426"/>
                  </a:lnTo>
                  <a:lnTo>
                    <a:pt x="209" y="1470"/>
                  </a:lnTo>
                  <a:lnTo>
                    <a:pt x="249" y="1512"/>
                  </a:lnTo>
                  <a:lnTo>
                    <a:pt x="291" y="1553"/>
                  </a:lnTo>
                  <a:lnTo>
                    <a:pt x="336" y="1590"/>
                  </a:lnTo>
                  <a:lnTo>
                    <a:pt x="384" y="1625"/>
                  </a:lnTo>
                  <a:lnTo>
                    <a:pt x="434" y="1659"/>
                  </a:lnTo>
                  <a:lnTo>
                    <a:pt x="485" y="1690"/>
                  </a:lnTo>
                  <a:lnTo>
                    <a:pt x="539" y="1718"/>
                  </a:lnTo>
                  <a:lnTo>
                    <a:pt x="593" y="1743"/>
                  </a:lnTo>
                  <a:lnTo>
                    <a:pt x="649" y="1766"/>
                  </a:lnTo>
                  <a:lnTo>
                    <a:pt x="706" y="1786"/>
                  </a:lnTo>
                  <a:lnTo>
                    <a:pt x="764" y="1802"/>
                  </a:lnTo>
                  <a:lnTo>
                    <a:pt x="823" y="1815"/>
                  </a:lnTo>
                  <a:lnTo>
                    <a:pt x="883" y="1826"/>
                  </a:lnTo>
                  <a:lnTo>
                    <a:pt x="942" y="1832"/>
                  </a:lnTo>
                  <a:lnTo>
                    <a:pt x="1001" y="1836"/>
                  </a:lnTo>
                  <a:lnTo>
                    <a:pt x="1061" y="1836"/>
                  </a:lnTo>
                  <a:lnTo>
                    <a:pt x="1121" y="1832"/>
                  </a:lnTo>
                  <a:lnTo>
                    <a:pt x="1180" y="1825"/>
                  </a:lnTo>
                  <a:lnTo>
                    <a:pt x="1239" y="1813"/>
                  </a:lnTo>
                  <a:lnTo>
                    <a:pt x="1295" y="1798"/>
                  </a:lnTo>
                  <a:lnTo>
                    <a:pt x="1352" y="1778"/>
                  </a:lnTo>
                  <a:lnTo>
                    <a:pt x="1408" y="1755"/>
                  </a:lnTo>
                  <a:lnTo>
                    <a:pt x="1458" y="1732"/>
                  </a:lnTo>
                  <a:lnTo>
                    <a:pt x="1505" y="1708"/>
                  </a:lnTo>
                  <a:lnTo>
                    <a:pt x="1548" y="1686"/>
                  </a:lnTo>
                  <a:lnTo>
                    <a:pt x="1589" y="1664"/>
                  </a:lnTo>
                  <a:lnTo>
                    <a:pt x="1629" y="1641"/>
                  </a:lnTo>
                  <a:lnTo>
                    <a:pt x="1665" y="1619"/>
                  </a:lnTo>
                  <a:lnTo>
                    <a:pt x="1699" y="1597"/>
                  </a:lnTo>
                  <a:lnTo>
                    <a:pt x="1733" y="1576"/>
                  </a:lnTo>
                  <a:lnTo>
                    <a:pt x="1795" y="1535"/>
                  </a:lnTo>
                  <a:lnTo>
                    <a:pt x="1853" y="1497"/>
                  </a:lnTo>
                  <a:lnTo>
                    <a:pt x="1881" y="1478"/>
                  </a:lnTo>
                  <a:lnTo>
                    <a:pt x="1910" y="1461"/>
                  </a:lnTo>
                  <a:lnTo>
                    <a:pt x="1938" y="1445"/>
                  </a:lnTo>
                  <a:lnTo>
                    <a:pt x="1966" y="1429"/>
                  </a:lnTo>
                  <a:lnTo>
                    <a:pt x="1996" y="1414"/>
                  </a:lnTo>
                  <a:lnTo>
                    <a:pt x="2025" y="1401"/>
                  </a:lnTo>
                  <a:lnTo>
                    <a:pt x="2056" y="1389"/>
                  </a:lnTo>
                  <a:lnTo>
                    <a:pt x="2088" y="1377"/>
                  </a:lnTo>
                  <a:lnTo>
                    <a:pt x="2122" y="1367"/>
                  </a:lnTo>
                  <a:lnTo>
                    <a:pt x="2157" y="1359"/>
                  </a:lnTo>
                  <a:lnTo>
                    <a:pt x="2195" y="1351"/>
                  </a:lnTo>
                  <a:lnTo>
                    <a:pt x="2234" y="1346"/>
                  </a:lnTo>
                  <a:lnTo>
                    <a:pt x="2277" y="1341"/>
                  </a:lnTo>
                  <a:lnTo>
                    <a:pt x="2321" y="1338"/>
                  </a:lnTo>
                  <a:lnTo>
                    <a:pt x="2369" y="1337"/>
                  </a:lnTo>
                  <a:lnTo>
                    <a:pt x="2420" y="1337"/>
                  </a:lnTo>
                  <a:lnTo>
                    <a:pt x="2475" y="1339"/>
                  </a:lnTo>
                  <a:lnTo>
                    <a:pt x="2534" y="1343"/>
                  </a:lnTo>
                  <a:lnTo>
                    <a:pt x="2596" y="1349"/>
                  </a:lnTo>
                  <a:lnTo>
                    <a:pt x="2663" y="1356"/>
                  </a:lnTo>
                  <a:lnTo>
                    <a:pt x="2727" y="1360"/>
                  </a:lnTo>
                  <a:lnTo>
                    <a:pt x="2787" y="1356"/>
                  </a:lnTo>
                  <a:lnTo>
                    <a:pt x="2843" y="1349"/>
                  </a:lnTo>
                  <a:lnTo>
                    <a:pt x="2895" y="1337"/>
                  </a:lnTo>
                  <a:lnTo>
                    <a:pt x="2943" y="1319"/>
                  </a:lnTo>
                  <a:lnTo>
                    <a:pt x="2987" y="1298"/>
                  </a:lnTo>
                  <a:lnTo>
                    <a:pt x="3026" y="1272"/>
                  </a:lnTo>
                  <a:lnTo>
                    <a:pt x="3061" y="1242"/>
                  </a:lnTo>
                  <a:lnTo>
                    <a:pt x="3090" y="1209"/>
                  </a:lnTo>
                  <a:lnTo>
                    <a:pt x="3115" y="1172"/>
                  </a:lnTo>
                  <a:lnTo>
                    <a:pt x="3135" y="1133"/>
                  </a:lnTo>
                  <a:lnTo>
                    <a:pt x="3150" y="1091"/>
                  </a:lnTo>
                  <a:lnTo>
                    <a:pt x="3160" y="1047"/>
                  </a:lnTo>
                  <a:lnTo>
                    <a:pt x="3164" y="1000"/>
                  </a:lnTo>
                  <a:lnTo>
                    <a:pt x="3163" y="951"/>
                  </a:lnTo>
                  <a:lnTo>
                    <a:pt x="3157" y="901"/>
                  </a:lnTo>
                  <a:lnTo>
                    <a:pt x="3145" y="849"/>
                  </a:lnTo>
                  <a:lnTo>
                    <a:pt x="3126" y="797"/>
                  </a:lnTo>
                  <a:lnTo>
                    <a:pt x="3102" y="743"/>
                  </a:lnTo>
                  <a:lnTo>
                    <a:pt x="3073" y="690"/>
                  </a:lnTo>
                  <a:lnTo>
                    <a:pt x="3037" y="636"/>
                  </a:lnTo>
                  <a:lnTo>
                    <a:pt x="2994" y="581"/>
                  </a:lnTo>
                  <a:lnTo>
                    <a:pt x="2946" y="527"/>
                  </a:lnTo>
                  <a:lnTo>
                    <a:pt x="2891" y="474"/>
                  </a:lnTo>
                  <a:lnTo>
                    <a:pt x="2830" y="421"/>
                  </a:lnTo>
                  <a:lnTo>
                    <a:pt x="2761" y="370"/>
                  </a:lnTo>
                  <a:lnTo>
                    <a:pt x="2686" y="320"/>
                  </a:lnTo>
                  <a:lnTo>
                    <a:pt x="2603" y="272"/>
                  </a:lnTo>
                  <a:lnTo>
                    <a:pt x="2515" y="226"/>
                  </a:lnTo>
                  <a:lnTo>
                    <a:pt x="2418" y="181"/>
                  </a:lnTo>
                  <a:lnTo>
                    <a:pt x="2315" y="140"/>
                  </a:lnTo>
                  <a:lnTo>
                    <a:pt x="2204" y="101"/>
                  </a:lnTo>
                  <a:lnTo>
                    <a:pt x="2103" y="73"/>
                  </a:lnTo>
                  <a:lnTo>
                    <a:pt x="2002" y="49"/>
                  </a:lnTo>
                  <a:lnTo>
                    <a:pt x="1902" y="29"/>
                  </a:lnTo>
                  <a:lnTo>
                    <a:pt x="1803" y="15"/>
                  </a:lnTo>
                  <a:lnTo>
                    <a:pt x="1703" y="5"/>
                  </a:lnTo>
                  <a:lnTo>
                    <a:pt x="1605" y="1"/>
                  </a:lnTo>
                  <a:lnTo>
                    <a:pt x="1508" y="0"/>
                  </a:lnTo>
                  <a:lnTo>
                    <a:pt x="1411" y="3"/>
                  </a:lnTo>
                  <a:lnTo>
                    <a:pt x="1316" y="10"/>
                  </a:lnTo>
                  <a:lnTo>
                    <a:pt x="1224" y="21"/>
                  </a:lnTo>
                  <a:lnTo>
                    <a:pt x="1132" y="37"/>
                  </a:lnTo>
                  <a:lnTo>
                    <a:pt x="1043" y="55"/>
                  </a:lnTo>
                  <a:lnTo>
                    <a:pt x="957" y="77"/>
                  </a:lnTo>
                  <a:lnTo>
                    <a:pt x="872" y="102"/>
                  </a:lnTo>
                  <a:lnTo>
                    <a:pt x="790" y="131"/>
                  </a:lnTo>
                  <a:lnTo>
                    <a:pt x="711" y="163"/>
                  </a:lnTo>
                  <a:lnTo>
                    <a:pt x="636" y="197"/>
                  </a:lnTo>
                  <a:lnTo>
                    <a:pt x="563" y="234"/>
                  </a:lnTo>
                  <a:lnTo>
                    <a:pt x="493" y="274"/>
                  </a:lnTo>
                  <a:lnTo>
                    <a:pt x="428" y="315"/>
                  </a:lnTo>
                  <a:lnTo>
                    <a:pt x="365" y="360"/>
                  </a:lnTo>
                  <a:lnTo>
                    <a:pt x="308" y="407"/>
                  </a:lnTo>
                  <a:lnTo>
                    <a:pt x="254" y="456"/>
                  </a:lnTo>
                  <a:lnTo>
                    <a:pt x="205" y="506"/>
                  </a:lnTo>
                  <a:lnTo>
                    <a:pt x="162" y="558"/>
                  </a:lnTo>
                  <a:lnTo>
                    <a:pt x="123" y="612"/>
                  </a:lnTo>
                  <a:lnTo>
                    <a:pt x="88" y="667"/>
                  </a:lnTo>
                  <a:lnTo>
                    <a:pt x="58" y="724"/>
                  </a:lnTo>
                  <a:lnTo>
                    <a:pt x="35" y="780"/>
                  </a:lnTo>
                  <a:lnTo>
                    <a:pt x="17" y="839"/>
                  </a:lnTo>
                  <a:lnTo>
                    <a:pt x="5" y="898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5" name="Freeform 451">
              <a:extLst>
                <a:ext uri="{FF2B5EF4-FFF2-40B4-BE49-F238E27FC236}">
                  <a16:creationId xmlns:a16="http://schemas.microsoft.com/office/drawing/2014/main" id="{40DF8A60-5EC7-4F1E-A7EC-207BEAC5D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259"/>
              <a:ext cx="245" cy="140"/>
            </a:xfrm>
            <a:custGeom>
              <a:avLst/>
              <a:gdLst>
                <a:gd name="T0" fmla="*/ 2 w 2944"/>
                <a:gd name="T1" fmla="*/ 942 h 1680"/>
                <a:gd name="T2" fmla="*/ 20 w 2944"/>
                <a:gd name="T3" fmla="*/ 1041 h 1680"/>
                <a:gd name="T4" fmla="*/ 52 w 2944"/>
                <a:gd name="T5" fmla="*/ 1137 h 1680"/>
                <a:gd name="T6" fmla="*/ 99 w 2944"/>
                <a:gd name="T7" fmla="*/ 1228 h 1680"/>
                <a:gd name="T8" fmla="*/ 158 w 2944"/>
                <a:gd name="T9" fmla="*/ 1313 h 1680"/>
                <a:gd name="T10" fmla="*/ 229 w 2944"/>
                <a:gd name="T11" fmla="*/ 1391 h 1680"/>
                <a:gd name="T12" fmla="*/ 309 w 2944"/>
                <a:gd name="T13" fmla="*/ 1462 h 1680"/>
                <a:gd name="T14" fmla="*/ 397 w 2944"/>
                <a:gd name="T15" fmla="*/ 1524 h 1680"/>
                <a:gd name="T16" fmla="*/ 492 w 2944"/>
                <a:gd name="T17" fmla="*/ 1578 h 1680"/>
                <a:gd name="T18" fmla="*/ 591 w 2944"/>
                <a:gd name="T19" fmla="*/ 1620 h 1680"/>
                <a:gd name="T20" fmla="*/ 695 w 2944"/>
                <a:gd name="T21" fmla="*/ 1653 h 1680"/>
                <a:gd name="T22" fmla="*/ 799 w 2944"/>
                <a:gd name="T23" fmla="*/ 1672 h 1680"/>
                <a:gd name="T24" fmla="*/ 905 w 2944"/>
                <a:gd name="T25" fmla="*/ 1680 h 1680"/>
                <a:gd name="T26" fmla="*/ 1010 w 2944"/>
                <a:gd name="T27" fmla="*/ 1674 h 1680"/>
                <a:gd name="T28" fmla="*/ 1111 w 2944"/>
                <a:gd name="T29" fmla="*/ 1654 h 1680"/>
                <a:gd name="T30" fmla="*/ 1209 w 2944"/>
                <a:gd name="T31" fmla="*/ 1618 h 1680"/>
                <a:gd name="T32" fmla="*/ 1302 w 2944"/>
                <a:gd name="T33" fmla="*/ 1566 h 1680"/>
                <a:gd name="T34" fmla="*/ 1388 w 2944"/>
                <a:gd name="T35" fmla="*/ 1510 h 1680"/>
                <a:gd name="T36" fmla="*/ 1498 w 2944"/>
                <a:gd name="T37" fmla="*/ 1433 h 1680"/>
                <a:gd name="T38" fmla="*/ 1623 w 2944"/>
                <a:gd name="T39" fmla="*/ 1341 h 1680"/>
                <a:gd name="T40" fmla="*/ 1708 w 2944"/>
                <a:gd name="T41" fmla="*/ 1283 h 1680"/>
                <a:gd name="T42" fmla="*/ 1763 w 2944"/>
                <a:gd name="T43" fmla="*/ 1250 h 1680"/>
                <a:gd name="T44" fmla="*/ 1820 w 2944"/>
                <a:gd name="T45" fmla="*/ 1220 h 1680"/>
                <a:gd name="T46" fmla="*/ 1882 w 2944"/>
                <a:gd name="T47" fmla="*/ 1198 h 1680"/>
                <a:gd name="T48" fmla="*/ 1948 w 2944"/>
                <a:gd name="T49" fmla="*/ 1179 h 1680"/>
                <a:gd name="T50" fmla="*/ 2023 w 2944"/>
                <a:gd name="T51" fmla="*/ 1167 h 1680"/>
                <a:gd name="T52" fmla="*/ 2108 w 2944"/>
                <a:gd name="T53" fmla="*/ 1162 h 1680"/>
                <a:gd name="T54" fmla="*/ 2205 w 2944"/>
                <a:gd name="T55" fmla="*/ 1163 h 1680"/>
                <a:gd name="T56" fmla="*/ 2315 w 2944"/>
                <a:gd name="T57" fmla="*/ 1170 h 1680"/>
                <a:gd name="T58" fmla="*/ 2442 w 2944"/>
                <a:gd name="T59" fmla="*/ 1186 h 1680"/>
                <a:gd name="T60" fmla="*/ 2567 w 2944"/>
                <a:gd name="T61" fmla="*/ 1202 h 1680"/>
                <a:gd name="T62" fmla="*/ 2668 w 2944"/>
                <a:gd name="T63" fmla="*/ 1199 h 1680"/>
                <a:gd name="T64" fmla="*/ 2755 w 2944"/>
                <a:gd name="T65" fmla="*/ 1177 h 1680"/>
                <a:gd name="T66" fmla="*/ 2827 w 2944"/>
                <a:gd name="T67" fmla="*/ 1139 h 1680"/>
                <a:gd name="T68" fmla="*/ 2883 w 2944"/>
                <a:gd name="T69" fmla="*/ 1087 h 1680"/>
                <a:gd name="T70" fmla="*/ 2921 w 2944"/>
                <a:gd name="T71" fmla="*/ 1021 h 1680"/>
                <a:gd name="T72" fmla="*/ 2941 w 2944"/>
                <a:gd name="T73" fmla="*/ 946 h 1680"/>
                <a:gd name="T74" fmla="*/ 2942 w 2944"/>
                <a:gd name="T75" fmla="*/ 862 h 1680"/>
                <a:gd name="T76" fmla="*/ 2924 w 2944"/>
                <a:gd name="T77" fmla="*/ 772 h 1680"/>
                <a:gd name="T78" fmla="*/ 2884 w 2944"/>
                <a:gd name="T79" fmla="*/ 677 h 1680"/>
                <a:gd name="T80" fmla="*/ 2823 w 2944"/>
                <a:gd name="T81" fmla="*/ 579 h 1680"/>
                <a:gd name="T82" fmla="*/ 2738 w 2944"/>
                <a:gd name="T83" fmla="*/ 482 h 1680"/>
                <a:gd name="T84" fmla="*/ 2630 w 2944"/>
                <a:gd name="T85" fmla="*/ 386 h 1680"/>
                <a:gd name="T86" fmla="*/ 2497 w 2944"/>
                <a:gd name="T87" fmla="*/ 295 h 1680"/>
                <a:gd name="T88" fmla="*/ 2339 w 2944"/>
                <a:gd name="T89" fmla="*/ 208 h 1680"/>
                <a:gd name="T90" fmla="*/ 2154 w 2944"/>
                <a:gd name="T91" fmla="*/ 129 h 1680"/>
                <a:gd name="T92" fmla="*/ 1957 w 2944"/>
                <a:gd name="T93" fmla="*/ 67 h 1680"/>
                <a:gd name="T94" fmla="*/ 1767 w 2944"/>
                <a:gd name="T95" fmla="*/ 28 h 1680"/>
                <a:gd name="T96" fmla="*/ 1579 w 2944"/>
                <a:gd name="T97" fmla="*/ 6 h 1680"/>
                <a:gd name="T98" fmla="*/ 1395 w 2944"/>
                <a:gd name="T99" fmla="*/ 0 h 1680"/>
                <a:gd name="T100" fmla="*/ 1215 w 2944"/>
                <a:gd name="T101" fmla="*/ 9 h 1680"/>
                <a:gd name="T102" fmla="*/ 1042 w 2944"/>
                <a:gd name="T103" fmla="*/ 33 h 1680"/>
                <a:gd name="T104" fmla="*/ 877 w 2944"/>
                <a:gd name="T105" fmla="*/ 69 h 1680"/>
                <a:gd name="T106" fmla="*/ 721 w 2944"/>
                <a:gd name="T107" fmla="*/ 118 h 1680"/>
                <a:gd name="T108" fmla="*/ 576 w 2944"/>
                <a:gd name="T109" fmla="*/ 179 h 1680"/>
                <a:gd name="T110" fmla="*/ 443 w 2944"/>
                <a:gd name="T111" fmla="*/ 249 h 1680"/>
                <a:gd name="T112" fmla="*/ 326 w 2944"/>
                <a:gd name="T113" fmla="*/ 330 h 1680"/>
                <a:gd name="T114" fmla="*/ 223 w 2944"/>
                <a:gd name="T115" fmla="*/ 417 h 1680"/>
                <a:gd name="T116" fmla="*/ 138 w 2944"/>
                <a:gd name="T117" fmla="*/ 513 h 1680"/>
                <a:gd name="T118" fmla="*/ 72 w 2944"/>
                <a:gd name="T119" fmla="*/ 614 h 1680"/>
                <a:gd name="T120" fmla="*/ 26 w 2944"/>
                <a:gd name="T121" fmla="*/ 722 h 1680"/>
                <a:gd name="T122" fmla="*/ 3 w 2944"/>
                <a:gd name="T123" fmla="*/ 833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4" h="1680">
                  <a:moveTo>
                    <a:pt x="0" y="889"/>
                  </a:moveTo>
                  <a:lnTo>
                    <a:pt x="2" y="942"/>
                  </a:lnTo>
                  <a:lnTo>
                    <a:pt x="9" y="992"/>
                  </a:lnTo>
                  <a:lnTo>
                    <a:pt x="20" y="1041"/>
                  </a:lnTo>
                  <a:lnTo>
                    <a:pt x="34" y="1090"/>
                  </a:lnTo>
                  <a:lnTo>
                    <a:pt x="52" y="1137"/>
                  </a:lnTo>
                  <a:lnTo>
                    <a:pt x="74" y="1183"/>
                  </a:lnTo>
                  <a:lnTo>
                    <a:pt x="99" y="1228"/>
                  </a:lnTo>
                  <a:lnTo>
                    <a:pt x="127" y="1272"/>
                  </a:lnTo>
                  <a:lnTo>
                    <a:pt x="158" y="1313"/>
                  </a:lnTo>
                  <a:lnTo>
                    <a:pt x="193" y="1353"/>
                  </a:lnTo>
                  <a:lnTo>
                    <a:pt x="229" y="1391"/>
                  </a:lnTo>
                  <a:lnTo>
                    <a:pt x="268" y="1427"/>
                  </a:lnTo>
                  <a:lnTo>
                    <a:pt x="309" y="1462"/>
                  </a:lnTo>
                  <a:lnTo>
                    <a:pt x="353" y="1494"/>
                  </a:lnTo>
                  <a:lnTo>
                    <a:pt x="397" y="1524"/>
                  </a:lnTo>
                  <a:lnTo>
                    <a:pt x="444" y="1552"/>
                  </a:lnTo>
                  <a:lnTo>
                    <a:pt x="492" y="1578"/>
                  </a:lnTo>
                  <a:lnTo>
                    <a:pt x="541" y="1601"/>
                  </a:lnTo>
                  <a:lnTo>
                    <a:pt x="591" y="1620"/>
                  </a:lnTo>
                  <a:lnTo>
                    <a:pt x="643" y="1638"/>
                  </a:lnTo>
                  <a:lnTo>
                    <a:pt x="695" y="1653"/>
                  </a:lnTo>
                  <a:lnTo>
                    <a:pt x="747" y="1664"/>
                  </a:lnTo>
                  <a:lnTo>
                    <a:pt x="799" y="1672"/>
                  </a:lnTo>
                  <a:lnTo>
                    <a:pt x="853" y="1678"/>
                  </a:lnTo>
                  <a:lnTo>
                    <a:pt x="905" y="1680"/>
                  </a:lnTo>
                  <a:lnTo>
                    <a:pt x="957" y="1679"/>
                  </a:lnTo>
                  <a:lnTo>
                    <a:pt x="1010" y="1674"/>
                  </a:lnTo>
                  <a:lnTo>
                    <a:pt x="1061" y="1666"/>
                  </a:lnTo>
                  <a:lnTo>
                    <a:pt x="1111" y="1654"/>
                  </a:lnTo>
                  <a:lnTo>
                    <a:pt x="1161" y="1638"/>
                  </a:lnTo>
                  <a:lnTo>
                    <a:pt x="1209" y="1618"/>
                  </a:lnTo>
                  <a:lnTo>
                    <a:pt x="1256" y="1594"/>
                  </a:lnTo>
                  <a:lnTo>
                    <a:pt x="1302" y="1566"/>
                  </a:lnTo>
                  <a:lnTo>
                    <a:pt x="1347" y="1537"/>
                  </a:lnTo>
                  <a:lnTo>
                    <a:pt x="1388" y="1510"/>
                  </a:lnTo>
                  <a:lnTo>
                    <a:pt x="1428" y="1484"/>
                  </a:lnTo>
                  <a:lnTo>
                    <a:pt x="1498" y="1433"/>
                  </a:lnTo>
                  <a:lnTo>
                    <a:pt x="1564" y="1386"/>
                  </a:lnTo>
                  <a:lnTo>
                    <a:pt x="1623" y="1341"/>
                  </a:lnTo>
                  <a:lnTo>
                    <a:pt x="1679" y="1301"/>
                  </a:lnTo>
                  <a:lnTo>
                    <a:pt x="1708" y="1283"/>
                  </a:lnTo>
                  <a:lnTo>
                    <a:pt x="1735" y="1265"/>
                  </a:lnTo>
                  <a:lnTo>
                    <a:pt x="1763" y="1250"/>
                  </a:lnTo>
                  <a:lnTo>
                    <a:pt x="1791" y="1235"/>
                  </a:lnTo>
                  <a:lnTo>
                    <a:pt x="1820" y="1220"/>
                  </a:lnTo>
                  <a:lnTo>
                    <a:pt x="1850" y="1208"/>
                  </a:lnTo>
                  <a:lnTo>
                    <a:pt x="1882" y="1198"/>
                  </a:lnTo>
                  <a:lnTo>
                    <a:pt x="1914" y="1188"/>
                  </a:lnTo>
                  <a:lnTo>
                    <a:pt x="1948" y="1179"/>
                  </a:lnTo>
                  <a:lnTo>
                    <a:pt x="1985" y="1173"/>
                  </a:lnTo>
                  <a:lnTo>
                    <a:pt x="2023" y="1167"/>
                  </a:lnTo>
                  <a:lnTo>
                    <a:pt x="2065" y="1164"/>
                  </a:lnTo>
                  <a:lnTo>
                    <a:pt x="2108" y="1162"/>
                  </a:lnTo>
                  <a:lnTo>
                    <a:pt x="2155" y="1161"/>
                  </a:lnTo>
                  <a:lnTo>
                    <a:pt x="2205" y="1163"/>
                  </a:lnTo>
                  <a:lnTo>
                    <a:pt x="2259" y="1165"/>
                  </a:lnTo>
                  <a:lnTo>
                    <a:pt x="2315" y="1170"/>
                  </a:lnTo>
                  <a:lnTo>
                    <a:pt x="2376" y="1177"/>
                  </a:lnTo>
                  <a:lnTo>
                    <a:pt x="2442" y="1186"/>
                  </a:lnTo>
                  <a:lnTo>
                    <a:pt x="2510" y="1197"/>
                  </a:lnTo>
                  <a:lnTo>
                    <a:pt x="2567" y="1202"/>
                  </a:lnTo>
                  <a:lnTo>
                    <a:pt x="2619" y="1203"/>
                  </a:lnTo>
                  <a:lnTo>
                    <a:pt x="2668" y="1199"/>
                  </a:lnTo>
                  <a:lnTo>
                    <a:pt x="2713" y="1190"/>
                  </a:lnTo>
                  <a:lnTo>
                    <a:pt x="2755" y="1177"/>
                  </a:lnTo>
                  <a:lnTo>
                    <a:pt x="2792" y="1159"/>
                  </a:lnTo>
                  <a:lnTo>
                    <a:pt x="2827" y="1139"/>
                  </a:lnTo>
                  <a:lnTo>
                    <a:pt x="2856" y="1114"/>
                  </a:lnTo>
                  <a:lnTo>
                    <a:pt x="2883" y="1087"/>
                  </a:lnTo>
                  <a:lnTo>
                    <a:pt x="2903" y="1055"/>
                  </a:lnTo>
                  <a:lnTo>
                    <a:pt x="2921" y="1021"/>
                  </a:lnTo>
                  <a:lnTo>
                    <a:pt x="2933" y="984"/>
                  </a:lnTo>
                  <a:lnTo>
                    <a:pt x="2941" y="946"/>
                  </a:lnTo>
                  <a:lnTo>
                    <a:pt x="2944" y="905"/>
                  </a:lnTo>
                  <a:lnTo>
                    <a:pt x="2942" y="862"/>
                  </a:lnTo>
                  <a:lnTo>
                    <a:pt x="2936" y="818"/>
                  </a:lnTo>
                  <a:lnTo>
                    <a:pt x="2924" y="772"/>
                  </a:lnTo>
                  <a:lnTo>
                    <a:pt x="2907" y="724"/>
                  </a:lnTo>
                  <a:lnTo>
                    <a:pt x="2884" y="677"/>
                  </a:lnTo>
                  <a:lnTo>
                    <a:pt x="2856" y="628"/>
                  </a:lnTo>
                  <a:lnTo>
                    <a:pt x="2823" y="579"/>
                  </a:lnTo>
                  <a:lnTo>
                    <a:pt x="2783" y="531"/>
                  </a:lnTo>
                  <a:lnTo>
                    <a:pt x="2738" y="482"/>
                  </a:lnTo>
                  <a:lnTo>
                    <a:pt x="2688" y="434"/>
                  </a:lnTo>
                  <a:lnTo>
                    <a:pt x="2630" y="386"/>
                  </a:lnTo>
                  <a:lnTo>
                    <a:pt x="2567" y="339"/>
                  </a:lnTo>
                  <a:lnTo>
                    <a:pt x="2497" y="295"/>
                  </a:lnTo>
                  <a:lnTo>
                    <a:pt x="2422" y="250"/>
                  </a:lnTo>
                  <a:lnTo>
                    <a:pt x="2339" y="208"/>
                  </a:lnTo>
                  <a:lnTo>
                    <a:pt x="2250" y="167"/>
                  </a:lnTo>
                  <a:lnTo>
                    <a:pt x="2154" y="129"/>
                  </a:lnTo>
                  <a:lnTo>
                    <a:pt x="2052" y="93"/>
                  </a:lnTo>
                  <a:lnTo>
                    <a:pt x="1957" y="67"/>
                  </a:lnTo>
                  <a:lnTo>
                    <a:pt x="1862" y="45"/>
                  </a:lnTo>
                  <a:lnTo>
                    <a:pt x="1767" y="28"/>
                  </a:lnTo>
                  <a:lnTo>
                    <a:pt x="1673" y="15"/>
                  </a:lnTo>
                  <a:lnTo>
                    <a:pt x="1579" y="6"/>
                  </a:lnTo>
                  <a:lnTo>
                    <a:pt x="1486" y="1"/>
                  </a:lnTo>
                  <a:lnTo>
                    <a:pt x="1395" y="0"/>
                  </a:lnTo>
                  <a:lnTo>
                    <a:pt x="1305" y="3"/>
                  </a:lnTo>
                  <a:lnTo>
                    <a:pt x="1215" y="9"/>
                  </a:lnTo>
                  <a:lnTo>
                    <a:pt x="1128" y="19"/>
                  </a:lnTo>
                  <a:lnTo>
                    <a:pt x="1042" y="33"/>
                  </a:lnTo>
                  <a:lnTo>
                    <a:pt x="958" y="50"/>
                  </a:lnTo>
                  <a:lnTo>
                    <a:pt x="877" y="69"/>
                  </a:lnTo>
                  <a:lnTo>
                    <a:pt x="797" y="92"/>
                  </a:lnTo>
                  <a:lnTo>
                    <a:pt x="721" y="118"/>
                  </a:lnTo>
                  <a:lnTo>
                    <a:pt x="647" y="148"/>
                  </a:lnTo>
                  <a:lnTo>
                    <a:pt x="576" y="179"/>
                  </a:lnTo>
                  <a:lnTo>
                    <a:pt x="507" y="213"/>
                  </a:lnTo>
                  <a:lnTo>
                    <a:pt x="443" y="249"/>
                  </a:lnTo>
                  <a:lnTo>
                    <a:pt x="382" y="288"/>
                  </a:lnTo>
                  <a:lnTo>
                    <a:pt x="326" y="330"/>
                  </a:lnTo>
                  <a:lnTo>
                    <a:pt x="272" y="372"/>
                  </a:lnTo>
                  <a:lnTo>
                    <a:pt x="223" y="417"/>
                  </a:lnTo>
                  <a:lnTo>
                    <a:pt x="179" y="464"/>
                  </a:lnTo>
                  <a:lnTo>
                    <a:pt x="138" y="513"/>
                  </a:lnTo>
                  <a:lnTo>
                    <a:pt x="102" y="563"/>
                  </a:lnTo>
                  <a:lnTo>
                    <a:pt x="72" y="614"/>
                  </a:lnTo>
                  <a:lnTo>
                    <a:pt x="47" y="667"/>
                  </a:lnTo>
                  <a:lnTo>
                    <a:pt x="26" y="722"/>
                  </a:lnTo>
                  <a:lnTo>
                    <a:pt x="12" y="776"/>
                  </a:lnTo>
                  <a:lnTo>
                    <a:pt x="3" y="833"/>
                  </a:lnTo>
                  <a:lnTo>
                    <a:pt x="0" y="889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6" name="Freeform 452">
              <a:extLst>
                <a:ext uri="{FF2B5EF4-FFF2-40B4-BE49-F238E27FC236}">
                  <a16:creationId xmlns:a16="http://schemas.microsoft.com/office/drawing/2014/main" id="{88B57AF3-5775-4648-AA43-E1529CCD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264"/>
              <a:ext cx="227" cy="123"/>
            </a:xfrm>
            <a:custGeom>
              <a:avLst/>
              <a:gdLst>
                <a:gd name="T0" fmla="*/ 3 w 2734"/>
                <a:gd name="T1" fmla="*/ 876 h 1479"/>
                <a:gd name="T2" fmla="*/ 18 w 2734"/>
                <a:gd name="T3" fmla="*/ 959 h 1479"/>
                <a:gd name="T4" fmla="*/ 46 w 2734"/>
                <a:gd name="T5" fmla="*/ 1039 h 1479"/>
                <a:gd name="T6" fmla="*/ 89 w 2734"/>
                <a:gd name="T7" fmla="*/ 1116 h 1479"/>
                <a:gd name="T8" fmla="*/ 141 w 2734"/>
                <a:gd name="T9" fmla="*/ 1186 h 1479"/>
                <a:gd name="T10" fmla="*/ 203 w 2734"/>
                <a:gd name="T11" fmla="*/ 1252 h 1479"/>
                <a:gd name="T12" fmla="*/ 275 w 2734"/>
                <a:gd name="T13" fmla="*/ 1310 h 1479"/>
                <a:gd name="T14" fmla="*/ 353 w 2734"/>
                <a:gd name="T15" fmla="*/ 1362 h 1479"/>
                <a:gd name="T16" fmla="*/ 438 w 2734"/>
                <a:gd name="T17" fmla="*/ 1404 h 1479"/>
                <a:gd name="T18" fmla="*/ 528 w 2734"/>
                <a:gd name="T19" fmla="*/ 1439 h 1479"/>
                <a:gd name="T20" fmla="*/ 620 w 2734"/>
                <a:gd name="T21" fmla="*/ 1463 h 1479"/>
                <a:gd name="T22" fmla="*/ 715 w 2734"/>
                <a:gd name="T23" fmla="*/ 1476 h 1479"/>
                <a:gd name="T24" fmla="*/ 811 w 2734"/>
                <a:gd name="T25" fmla="*/ 1478 h 1479"/>
                <a:gd name="T26" fmla="*/ 907 w 2734"/>
                <a:gd name="T27" fmla="*/ 1468 h 1479"/>
                <a:gd name="T28" fmla="*/ 999 w 2734"/>
                <a:gd name="T29" fmla="*/ 1446 h 1479"/>
                <a:gd name="T30" fmla="*/ 1089 w 2734"/>
                <a:gd name="T31" fmla="*/ 1409 h 1479"/>
                <a:gd name="T32" fmla="*/ 1172 w 2734"/>
                <a:gd name="T33" fmla="*/ 1353 h 1479"/>
                <a:gd name="T34" fmla="*/ 1244 w 2734"/>
                <a:gd name="T35" fmla="*/ 1293 h 1479"/>
                <a:gd name="T36" fmla="*/ 1338 w 2734"/>
                <a:gd name="T37" fmla="*/ 1212 h 1479"/>
                <a:gd name="T38" fmla="*/ 1421 w 2734"/>
                <a:gd name="T39" fmla="*/ 1141 h 1479"/>
                <a:gd name="T40" fmla="*/ 1472 w 2734"/>
                <a:gd name="T41" fmla="*/ 1098 h 1479"/>
                <a:gd name="T42" fmla="*/ 1524 w 2734"/>
                <a:gd name="T43" fmla="*/ 1062 h 1479"/>
                <a:gd name="T44" fmla="*/ 1577 w 2734"/>
                <a:gd name="T45" fmla="*/ 1031 h 1479"/>
                <a:gd name="T46" fmla="*/ 1633 w 2734"/>
                <a:gd name="T47" fmla="*/ 1004 h 1479"/>
                <a:gd name="T48" fmla="*/ 1694 w 2734"/>
                <a:gd name="T49" fmla="*/ 985 h 1479"/>
                <a:gd name="T50" fmla="*/ 1761 w 2734"/>
                <a:gd name="T51" fmla="*/ 971 h 1479"/>
                <a:gd name="T52" fmla="*/ 1837 w 2734"/>
                <a:gd name="T53" fmla="*/ 963 h 1479"/>
                <a:gd name="T54" fmla="*/ 1923 w 2734"/>
                <a:gd name="T55" fmla="*/ 963 h 1479"/>
                <a:gd name="T56" fmla="*/ 2021 w 2734"/>
                <a:gd name="T57" fmla="*/ 969 h 1479"/>
                <a:gd name="T58" fmla="*/ 2132 w 2734"/>
                <a:gd name="T59" fmla="*/ 983 h 1479"/>
                <a:gd name="T60" fmla="*/ 2258 w 2734"/>
                <a:gd name="T61" fmla="*/ 1003 h 1479"/>
                <a:gd name="T62" fmla="*/ 2381 w 2734"/>
                <a:gd name="T63" fmla="*/ 1025 h 1479"/>
                <a:gd name="T64" fmla="*/ 2477 w 2734"/>
                <a:gd name="T65" fmla="*/ 1030 h 1479"/>
                <a:gd name="T66" fmla="*/ 2559 w 2734"/>
                <a:gd name="T67" fmla="*/ 1016 h 1479"/>
                <a:gd name="T68" fmla="*/ 2625 w 2734"/>
                <a:gd name="T69" fmla="*/ 987 h 1479"/>
                <a:gd name="T70" fmla="*/ 2677 w 2734"/>
                <a:gd name="T71" fmla="*/ 945 h 1479"/>
                <a:gd name="T72" fmla="*/ 2712 w 2734"/>
                <a:gd name="T73" fmla="*/ 891 h 1479"/>
                <a:gd name="T74" fmla="*/ 2731 w 2734"/>
                <a:gd name="T75" fmla="*/ 828 h 1479"/>
                <a:gd name="T76" fmla="*/ 2732 w 2734"/>
                <a:gd name="T77" fmla="*/ 756 h 1479"/>
                <a:gd name="T78" fmla="*/ 2715 w 2734"/>
                <a:gd name="T79" fmla="*/ 679 h 1479"/>
                <a:gd name="T80" fmla="*/ 2678 w 2734"/>
                <a:gd name="T81" fmla="*/ 597 h 1479"/>
                <a:gd name="T82" fmla="*/ 2623 w 2734"/>
                <a:gd name="T83" fmla="*/ 513 h 1479"/>
                <a:gd name="T84" fmla="*/ 2547 w 2734"/>
                <a:gd name="T85" fmla="*/ 429 h 1479"/>
                <a:gd name="T86" fmla="*/ 2449 w 2734"/>
                <a:gd name="T87" fmla="*/ 347 h 1479"/>
                <a:gd name="T88" fmla="*/ 2329 w 2734"/>
                <a:gd name="T89" fmla="*/ 268 h 1479"/>
                <a:gd name="T90" fmla="*/ 2187 w 2734"/>
                <a:gd name="T91" fmla="*/ 194 h 1479"/>
                <a:gd name="T92" fmla="*/ 2022 w 2734"/>
                <a:gd name="T93" fmla="*/ 128 h 1479"/>
                <a:gd name="T94" fmla="*/ 1841 w 2734"/>
                <a:gd name="T95" fmla="*/ 71 h 1479"/>
                <a:gd name="T96" fmla="*/ 1662 w 2734"/>
                <a:gd name="T97" fmla="*/ 32 h 1479"/>
                <a:gd name="T98" fmla="*/ 1486 w 2734"/>
                <a:gd name="T99" fmla="*/ 8 h 1479"/>
                <a:gd name="T100" fmla="*/ 1313 w 2734"/>
                <a:gd name="T101" fmla="*/ 0 h 1479"/>
                <a:gd name="T102" fmla="*/ 1144 w 2734"/>
                <a:gd name="T103" fmla="*/ 7 h 1479"/>
                <a:gd name="T104" fmla="*/ 981 w 2734"/>
                <a:gd name="T105" fmla="*/ 28 h 1479"/>
                <a:gd name="T106" fmla="*/ 826 w 2734"/>
                <a:gd name="T107" fmla="*/ 60 h 1479"/>
                <a:gd name="T108" fmla="*/ 679 w 2734"/>
                <a:gd name="T109" fmla="*/ 106 h 1479"/>
                <a:gd name="T110" fmla="*/ 543 w 2734"/>
                <a:gd name="T111" fmla="*/ 162 h 1479"/>
                <a:gd name="T112" fmla="*/ 419 w 2734"/>
                <a:gd name="T113" fmla="*/ 228 h 1479"/>
                <a:gd name="T114" fmla="*/ 308 w 2734"/>
                <a:gd name="T115" fmla="*/ 302 h 1479"/>
                <a:gd name="T116" fmla="*/ 211 w 2734"/>
                <a:gd name="T117" fmla="*/ 386 h 1479"/>
                <a:gd name="T118" fmla="*/ 131 w 2734"/>
                <a:gd name="T119" fmla="*/ 475 h 1479"/>
                <a:gd name="T120" fmla="*/ 69 w 2734"/>
                <a:gd name="T121" fmla="*/ 572 h 1479"/>
                <a:gd name="T122" fmla="*/ 26 w 2734"/>
                <a:gd name="T123" fmla="*/ 673 h 1479"/>
                <a:gd name="T124" fmla="*/ 4 w 2734"/>
                <a:gd name="T125" fmla="*/ 779 h 1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4" h="1479">
                  <a:moveTo>
                    <a:pt x="0" y="832"/>
                  </a:moveTo>
                  <a:lnTo>
                    <a:pt x="3" y="876"/>
                  </a:lnTo>
                  <a:lnTo>
                    <a:pt x="8" y="917"/>
                  </a:lnTo>
                  <a:lnTo>
                    <a:pt x="18" y="959"/>
                  </a:lnTo>
                  <a:lnTo>
                    <a:pt x="31" y="1000"/>
                  </a:lnTo>
                  <a:lnTo>
                    <a:pt x="46" y="1039"/>
                  </a:lnTo>
                  <a:lnTo>
                    <a:pt x="66" y="1077"/>
                  </a:lnTo>
                  <a:lnTo>
                    <a:pt x="89" y="1116"/>
                  </a:lnTo>
                  <a:lnTo>
                    <a:pt x="114" y="1151"/>
                  </a:lnTo>
                  <a:lnTo>
                    <a:pt x="141" y="1186"/>
                  </a:lnTo>
                  <a:lnTo>
                    <a:pt x="171" y="1220"/>
                  </a:lnTo>
                  <a:lnTo>
                    <a:pt x="203" y="1252"/>
                  </a:lnTo>
                  <a:lnTo>
                    <a:pt x="238" y="1282"/>
                  </a:lnTo>
                  <a:lnTo>
                    <a:pt x="275" y="1310"/>
                  </a:lnTo>
                  <a:lnTo>
                    <a:pt x="313" y="1337"/>
                  </a:lnTo>
                  <a:lnTo>
                    <a:pt x="353" y="1362"/>
                  </a:lnTo>
                  <a:lnTo>
                    <a:pt x="395" y="1385"/>
                  </a:lnTo>
                  <a:lnTo>
                    <a:pt x="438" y="1404"/>
                  </a:lnTo>
                  <a:lnTo>
                    <a:pt x="482" y="1423"/>
                  </a:lnTo>
                  <a:lnTo>
                    <a:pt x="528" y="1439"/>
                  </a:lnTo>
                  <a:lnTo>
                    <a:pt x="573" y="1452"/>
                  </a:lnTo>
                  <a:lnTo>
                    <a:pt x="620" y="1463"/>
                  </a:lnTo>
                  <a:lnTo>
                    <a:pt x="667" y="1471"/>
                  </a:lnTo>
                  <a:lnTo>
                    <a:pt x="715" y="1476"/>
                  </a:lnTo>
                  <a:lnTo>
                    <a:pt x="763" y="1479"/>
                  </a:lnTo>
                  <a:lnTo>
                    <a:pt x="811" y="1478"/>
                  </a:lnTo>
                  <a:lnTo>
                    <a:pt x="859" y="1475"/>
                  </a:lnTo>
                  <a:lnTo>
                    <a:pt x="907" y="1468"/>
                  </a:lnTo>
                  <a:lnTo>
                    <a:pt x="953" y="1459"/>
                  </a:lnTo>
                  <a:lnTo>
                    <a:pt x="999" y="1446"/>
                  </a:lnTo>
                  <a:lnTo>
                    <a:pt x="1045" y="1428"/>
                  </a:lnTo>
                  <a:lnTo>
                    <a:pt x="1089" y="1409"/>
                  </a:lnTo>
                  <a:lnTo>
                    <a:pt x="1134" y="1385"/>
                  </a:lnTo>
                  <a:lnTo>
                    <a:pt x="1172" y="1353"/>
                  </a:lnTo>
                  <a:lnTo>
                    <a:pt x="1209" y="1322"/>
                  </a:lnTo>
                  <a:lnTo>
                    <a:pt x="1244" y="1293"/>
                  </a:lnTo>
                  <a:lnTo>
                    <a:pt x="1277" y="1265"/>
                  </a:lnTo>
                  <a:lnTo>
                    <a:pt x="1338" y="1212"/>
                  </a:lnTo>
                  <a:lnTo>
                    <a:pt x="1393" y="1163"/>
                  </a:lnTo>
                  <a:lnTo>
                    <a:pt x="1421" y="1141"/>
                  </a:lnTo>
                  <a:lnTo>
                    <a:pt x="1447" y="1119"/>
                  </a:lnTo>
                  <a:lnTo>
                    <a:pt x="1472" y="1098"/>
                  </a:lnTo>
                  <a:lnTo>
                    <a:pt x="1498" y="1080"/>
                  </a:lnTo>
                  <a:lnTo>
                    <a:pt x="1524" y="1062"/>
                  </a:lnTo>
                  <a:lnTo>
                    <a:pt x="1550" y="1045"/>
                  </a:lnTo>
                  <a:lnTo>
                    <a:pt x="1577" y="1031"/>
                  </a:lnTo>
                  <a:lnTo>
                    <a:pt x="1605" y="1016"/>
                  </a:lnTo>
                  <a:lnTo>
                    <a:pt x="1633" y="1004"/>
                  </a:lnTo>
                  <a:lnTo>
                    <a:pt x="1662" y="994"/>
                  </a:lnTo>
                  <a:lnTo>
                    <a:pt x="1694" y="985"/>
                  </a:lnTo>
                  <a:lnTo>
                    <a:pt x="1727" y="977"/>
                  </a:lnTo>
                  <a:lnTo>
                    <a:pt x="1761" y="971"/>
                  </a:lnTo>
                  <a:lnTo>
                    <a:pt x="1798" y="966"/>
                  </a:lnTo>
                  <a:lnTo>
                    <a:pt x="1837" y="963"/>
                  </a:lnTo>
                  <a:lnTo>
                    <a:pt x="1879" y="962"/>
                  </a:lnTo>
                  <a:lnTo>
                    <a:pt x="1923" y="963"/>
                  </a:lnTo>
                  <a:lnTo>
                    <a:pt x="1970" y="965"/>
                  </a:lnTo>
                  <a:lnTo>
                    <a:pt x="2021" y="969"/>
                  </a:lnTo>
                  <a:lnTo>
                    <a:pt x="2074" y="975"/>
                  </a:lnTo>
                  <a:lnTo>
                    <a:pt x="2132" y="983"/>
                  </a:lnTo>
                  <a:lnTo>
                    <a:pt x="2193" y="991"/>
                  </a:lnTo>
                  <a:lnTo>
                    <a:pt x="2258" y="1003"/>
                  </a:lnTo>
                  <a:lnTo>
                    <a:pt x="2328" y="1016"/>
                  </a:lnTo>
                  <a:lnTo>
                    <a:pt x="2381" y="1025"/>
                  </a:lnTo>
                  <a:lnTo>
                    <a:pt x="2430" y="1030"/>
                  </a:lnTo>
                  <a:lnTo>
                    <a:pt x="2477" y="1030"/>
                  </a:lnTo>
                  <a:lnTo>
                    <a:pt x="2519" y="1025"/>
                  </a:lnTo>
                  <a:lnTo>
                    <a:pt x="2559" y="1016"/>
                  </a:lnTo>
                  <a:lnTo>
                    <a:pt x="2593" y="1003"/>
                  </a:lnTo>
                  <a:lnTo>
                    <a:pt x="2625" y="987"/>
                  </a:lnTo>
                  <a:lnTo>
                    <a:pt x="2653" y="967"/>
                  </a:lnTo>
                  <a:lnTo>
                    <a:pt x="2677" y="945"/>
                  </a:lnTo>
                  <a:lnTo>
                    <a:pt x="2697" y="920"/>
                  </a:lnTo>
                  <a:lnTo>
                    <a:pt x="2712" y="891"/>
                  </a:lnTo>
                  <a:lnTo>
                    <a:pt x="2724" y="861"/>
                  </a:lnTo>
                  <a:lnTo>
                    <a:pt x="2731" y="828"/>
                  </a:lnTo>
                  <a:lnTo>
                    <a:pt x="2734" y="793"/>
                  </a:lnTo>
                  <a:lnTo>
                    <a:pt x="2732" y="756"/>
                  </a:lnTo>
                  <a:lnTo>
                    <a:pt x="2726" y="718"/>
                  </a:lnTo>
                  <a:lnTo>
                    <a:pt x="2715" y="679"/>
                  </a:lnTo>
                  <a:lnTo>
                    <a:pt x="2699" y="639"/>
                  </a:lnTo>
                  <a:lnTo>
                    <a:pt x="2678" y="597"/>
                  </a:lnTo>
                  <a:lnTo>
                    <a:pt x="2653" y="556"/>
                  </a:lnTo>
                  <a:lnTo>
                    <a:pt x="2623" y="513"/>
                  </a:lnTo>
                  <a:lnTo>
                    <a:pt x="2587" y="472"/>
                  </a:lnTo>
                  <a:lnTo>
                    <a:pt x="2547" y="429"/>
                  </a:lnTo>
                  <a:lnTo>
                    <a:pt x="2500" y="388"/>
                  </a:lnTo>
                  <a:lnTo>
                    <a:pt x="2449" y="347"/>
                  </a:lnTo>
                  <a:lnTo>
                    <a:pt x="2392" y="307"/>
                  </a:lnTo>
                  <a:lnTo>
                    <a:pt x="2329" y="268"/>
                  </a:lnTo>
                  <a:lnTo>
                    <a:pt x="2261" y="230"/>
                  </a:lnTo>
                  <a:lnTo>
                    <a:pt x="2187" y="194"/>
                  </a:lnTo>
                  <a:lnTo>
                    <a:pt x="2107" y="160"/>
                  </a:lnTo>
                  <a:lnTo>
                    <a:pt x="2022" y="128"/>
                  </a:lnTo>
                  <a:lnTo>
                    <a:pt x="1930" y="98"/>
                  </a:lnTo>
                  <a:lnTo>
                    <a:pt x="1841" y="71"/>
                  </a:lnTo>
                  <a:lnTo>
                    <a:pt x="1752" y="49"/>
                  </a:lnTo>
                  <a:lnTo>
                    <a:pt x="1662" y="32"/>
                  </a:lnTo>
                  <a:lnTo>
                    <a:pt x="1574" y="18"/>
                  </a:lnTo>
                  <a:lnTo>
                    <a:pt x="1486" y="8"/>
                  </a:lnTo>
                  <a:lnTo>
                    <a:pt x="1399" y="3"/>
                  </a:lnTo>
                  <a:lnTo>
                    <a:pt x="1313" y="0"/>
                  </a:lnTo>
                  <a:lnTo>
                    <a:pt x="1228" y="1"/>
                  </a:lnTo>
                  <a:lnTo>
                    <a:pt x="1144" y="7"/>
                  </a:lnTo>
                  <a:lnTo>
                    <a:pt x="1062" y="16"/>
                  </a:lnTo>
                  <a:lnTo>
                    <a:pt x="981" y="28"/>
                  </a:lnTo>
                  <a:lnTo>
                    <a:pt x="902" y="43"/>
                  </a:lnTo>
                  <a:lnTo>
                    <a:pt x="826" y="60"/>
                  </a:lnTo>
                  <a:lnTo>
                    <a:pt x="751" y="82"/>
                  </a:lnTo>
                  <a:lnTo>
                    <a:pt x="679" y="106"/>
                  </a:lnTo>
                  <a:lnTo>
                    <a:pt x="609" y="132"/>
                  </a:lnTo>
                  <a:lnTo>
                    <a:pt x="543" y="162"/>
                  </a:lnTo>
                  <a:lnTo>
                    <a:pt x="479" y="193"/>
                  </a:lnTo>
                  <a:lnTo>
                    <a:pt x="419" y="228"/>
                  </a:lnTo>
                  <a:lnTo>
                    <a:pt x="361" y="264"/>
                  </a:lnTo>
                  <a:lnTo>
                    <a:pt x="308" y="302"/>
                  </a:lnTo>
                  <a:lnTo>
                    <a:pt x="257" y="343"/>
                  </a:lnTo>
                  <a:lnTo>
                    <a:pt x="211" y="386"/>
                  </a:lnTo>
                  <a:lnTo>
                    <a:pt x="168" y="429"/>
                  </a:lnTo>
                  <a:lnTo>
                    <a:pt x="131" y="475"/>
                  </a:lnTo>
                  <a:lnTo>
                    <a:pt x="97" y="523"/>
                  </a:lnTo>
                  <a:lnTo>
                    <a:pt x="69" y="572"/>
                  </a:lnTo>
                  <a:lnTo>
                    <a:pt x="45" y="622"/>
                  </a:lnTo>
                  <a:lnTo>
                    <a:pt x="26" y="673"/>
                  </a:lnTo>
                  <a:lnTo>
                    <a:pt x="12" y="726"/>
                  </a:lnTo>
                  <a:lnTo>
                    <a:pt x="4" y="779"/>
                  </a:lnTo>
                  <a:lnTo>
                    <a:pt x="0" y="832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7" name="Freeform 453">
              <a:extLst>
                <a:ext uri="{FF2B5EF4-FFF2-40B4-BE49-F238E27FC236}">
                  <a16:creationId xmlns:a16="http://schemas.microsoft.com/office/drawing/2014/main" id="{EE67C816-C633-40AA-90EE-971119FA5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267"/>
              <a:ext cx="211" cy="109"/>
            </a:xfrm>
            <a:custGeom>
              <a:avLst/>
              <a:gdLst>
                <a:gd name="T0" fmla="*/ 4 w 2529"/>
                <a:gd name="T1" fmla="*/ 824 h 1308"/>
                <a:gd name="T2" fmla="*/ 22 w 2529"/>
                <a:gd name="T3" fmla="*/ 892 h 1308"/>
                <a:gd name="T4" fmla="*/ 51 w 2529"/>
                <a:gd name="T5" fmla="*/ 957 h 1308"/>
                <a:gd name="T6" fmla="*/ 90 w 2529"/>
                <a:gd name="T7" fmla="*/ 1020 h 1308"/>
                <a:gd name="T8" fmla="*/ 139 w 2529"/>
                <a:gd name="T9" fmla="*/ 1079 h 1308"/>
                <a:gd name="T10" fmla="*/ 195 w 2529"/>
                <a:gd name="T11" fmla="*/ 1134 h 1308"/>
                <a:gd name="T12" fmla="*/ 258 w 2529"/>
                <a:gd name="T13" fmla="*/ 1181 h 1308"/>
                <a:gd name="T14" fmla="*/ 327 w 2529"/>
                <a:gd name="T15" fmla="*/ 1223 h 1308"/>
                <a:gd name="T16" fmla="*/ 401 w 2529"/>
                <a:gd name="T17" fmla="*/ 1258 h 1308"/>
                <a:gd name="T18" fmla="*/ 477 w 2529"/>
                <a:gd name="T19" fmla="*/ 1284 h 1308"/>
                <a:gd name="T20" fmla="*/ 555 w 2529"/>
                <a:gd name="T21" fmla="*/ 1300 h 1308"/>
                <a:gd name="T22" fmla="*/ 636 w 2529"/>
                <a:gd name="T23" fmla="*/ 1308 h 1308"/>
                <a:gd name="T24" fmla="*/ 716 w 2529"/>
                <a:gd name="T25" fmla="*/ 1303 h 1308"/>
                <a:gd name="T26" fmla="*/ 794 w 2529"/>
                <a:gd name="T27" fmla="*/ 1287 h 1308"/>
                <a:gd name="T28" fmla="*/ 871 w 2529"/>
                <a:gd name="T29" fmla="*/ 1258 h 1308"/>
                <a:gd name="T30" fmla="*/ 944 w 2529"/>
                <a:gd name="T31" fmla="*/ 1215 h 1308"/>
                <a:gd name="T32" fmla="*/ 1050 w 2529"/>
                <a:gd name="T33" fmla="*/ 1122 h 1308"/>
                <a:gd name="T34" fmla="*/ 1169 w 2529"/>
                <a:gd name="T35" fmla="*/ 1005 h 1308"/>
                <a:gd name="T36" fmla="*/ 1247 w 2529"/>
                <a:gd name="T37" fmla="*/ 932 h 1308"/>
                <a:gd name="T38" fmla="*/ 1296 w 2529"/>
                <a:gd name="T39" fmla="*/ 890 h 1308"/>
                <a:gd name="T40" fmla="*/ 1345 w 2529"/>
                <a:gd name="T41" fmla="*/ 855 h 1308"/>
                <a:gd name="T42" fmla="*/ 1396 w 2529"/>
                <a:gd name="T43" fmla="*/ 825 h 1308"/>
                <a:gd name="T44" fmla="*/ 1452 w 2529"/>
                <a:gd name="T45" fmla="*/ 802 h 1308"/>
                <a:gd name="T46" fmla="*/ 1510 w 2529"/>
                <a:gd name="T47" fmla="*/ 786 h 1308"/>
                <a:gd name="T48" fmla="*/ 1578 w 2529"/>
                <a:gd name="T49" fmla="*/ 776 h 1308"/>
                <a:gd name="T50" fmla="*/ 1653 w 2529"/>
                <a:gd name="T51" fmla="*/ 773 h 1308"/>
                <a:gd name="T52" fmla="*/ 1738 w 2529"/>
                <a:gd name="T53" fmla="*/ 777 h 1308"/>
                <a:gd name="T54" fmla="*/ 1836 w 2529"/>
                <a:gd name="T55" fmla="*/ 789 h 1308"/>
                <a:gd name="T56" fmla="*/ 1947 w 2529"/>
                <a:gd name="T57" fmla="*/ 808 h 1308"/>
                <a:gd name="T58" fmla="*/ 2074 w 2529"/>
                <a:gd name="T59" fmla="*/ 835 h 1308"/>
                <a:gd name="T60" fmla="*/ 2193 w 2529"/>
                <a:gd name="T61" fmla="*/ 860 h 1308"/>
                <a:gd name="T62" fmla="*/ 2284 w 2529"/>
                <a:gd name="T63" fmla="*/ 868 h 1308"/>
                <a:gd name="T64" fmla="*/ 2361 w 2529"/>
                <a:gd name="T65" fmla="*/ 860 h 1308"/>
                <a:gd name="T66" fmla="*/ 2425 w 2529"/>
                <a:gd name="T67" fmla="*/ 841 h 1308"/>
                <a:gd name="T68" fmla="*/ 2474 w 2529"/>
                <a:gd name="T69" fmla="*/ 809 h 1308"/>
                <a:gd name="T70" fmla="*/ 2508 w 2529"/>
                <a:gd name="T71" fmla="*/ 768 h 1308"/>
                <a:gd name="T72" fmla="*/ 2527 w 2529"/>
                <a:gd name="T73" fmla="*/ 718 h 1308"/>
                <a:gd name="T74" fmla="*/ 2528 w 2529"/>
                <a:gd name="T75" fmla="*/ 660 h 1308"/>
                <a:gd name="T76" fmla="*/ 2511 w 2529"/>
                <a:gd name="T77" fmla="*/ 597 h 1308"/>
                <a:gd name="T78" fmla="*/ 2478 w 2529"/>
                <a:gd name="T79" fmla="*/ 529 h 1308"/>
                <a:gd name="T80" fmla="*/ 2425 w 2529"/>
                <a:gd name="T81" fmla="*/ 459 h 1308"/>
                <a:gd name="T82" fmla="*/ 2354 w 2529"/>
                <a:gd name="T83" fmla="*/ 388 h 1308"/>
                <a:gd name="T84" fmla="*/ 2263 w 2529"/>
                <a:gd name="T85" fmla="*/ 316 h 1308"/>
                <a:gd name="T86" fmla="*/ 2151 w 2529"/>
                <a:gd name="T87" fmla="*/ 246 h 1308"/>
                <a:gd name="T88" fmla="*/ 2017 w 2529"/>
                <a:gd name="T89" fmla="*/ 178 h 1308"/>
                <a:gd name="T90" fmla="*/ 1861 w 2529"/>
                <a:gd name="T91" fmla="*/ 115 h 1308"/>
                <a:gd name="T92" fmla="*/ 1692 w 2529"/>
                <a:gd name="T93" fmla="*/ 62 h 1308"/>
                <a:gd name="T94" fmla="*/ 1527 w 2529"/>
                <a:gd name="T95" fmla="*/ 26 h 1308"/>
                <a:gd name="T96" fmla="*/ 1362 w 2529"/>
                <a:gd name="T97" fmla="*/ 6 h 1308"/>
                <a:gd name="T98" fmla="*/ 1202 w 2529"/>
                <a:gd name="T99" fmla="*/ 0 h 1308"/>
                <a:gd name="T100" fmla="*/ 1047 w 2529"/>
                <a:gd name="T101" fmla="*/ 7 h 1308"/>
                <a:gd name="T102" fmla="*/ 896 w 2529"/>
                <a:gd name="T103" fmla="*/ 27 h 1308"/>
                <a:gd name="T104" fmla="*/ 753 w 2529"/>
                <a:gd name="T105" fmla="*/ 60 h 1308"/>
                <a:gd name="T106" fmla="*/ 619 w 2529"/>
                <a:gd name="T107" fmla="*/ 102 h 1308"/>
                <a:gd name="T108" fmla="*/ 493 w 2529"/>
                <a:gd name="T109" fmla="*/ 156 h 1308"/>
                <a:gd name="T110" fmla="*/ 380 w 2529"/>
                <a:gd name="T111" fmla="*/ 218 h 1308"/>
                <a:gd name="T112" fmla="*/ 279 w 2529"/>
                <a:gd name="T113" fmla="*/ 288 h 1308"/>
                <a:gd name="T114" fmla="*/ 191 w 2529"/>
                <a:gd name="T115" fmla="*/ 367 h 1308"/>
                <a:gd name="T116" fmla="*/ 118 w 2529"/>
                <a:gd name="T117" fmla="*/ 452 h 1308"/>
                <a:gd name="T118" fmla="*/ 61 w 2529"/>
                <a:gd name="T119" fmla="*/ 542 h 1308"/>
                <a:gd name="T120" fmla="*/ 22 w 2529"/>
                <a:gd name="T121" fmla="*/ 639 h 1308"/>
                <a:gd name="T122" fmla="*/ 2 w 2529"/>
                <a:gd name="T123" fmla="*/ 738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29" h="1308">
                  <a:moveTo>
                    <a:pt x="0" y="789"/>
                  </a:moveTo>
                  <a:lnTo>
                    <a:pt x="4" y="824"/>
                  </a:lnTo>
                  <a:lnTo>
                    <a:pt x="12" y="858"/>
                  </a:lnTo>
                  <a:lnTo>
                    <a:pt x="22" y="892"/>
                  </a:lnTo>
                  <a:lnTo>
                    <a:pt x="36" y="926"/>
                  </a:lnTo>
                  <a:lnTo>
                    <a:pt x="51" y="957"/>
                  </a:lnTo>
                  <a:lnTo>
                    <a:pt x="70" y="990"/>
                  </a:lnTo>
                  <a:lnTo>
                    <a:pt x="90" y="1020"/>
                  </a:lnTo>
                  <a:lnTo>
                    <a:pt x="114" y="1050"/>
                  </a:lnTo>
                  <a:lnTo>
                    <a:pt x="139" y="1079"/>
                  </a:lnTo>
                  <a:lnTo>
                    <a:pt x="167" y="1106"/>
                  </a:lnTo>
                  <a:lnTo>
                    <a:pt x="195" y="1134"/>
                  </a:lnTo>
                  <a:lnTo>
                    <a:pt x="227" y="1157"/>
                  </a:lnTo>
                  <a:lnTo>
                    <a:pt x="258" y="1181"/>
                  </a:lnTo>
                  <a:lnTo>
                    <a:pt x="292" y="1203"/>
                  </a:lnTo>
                  <a:lnTo>
                    <a:pt x="327" y="1223"/>
                  </a:lnTo>
                  <a:lnTo>
                    <a:pt x="364" y="1241"/>
                  </a:lnTo>
                  <a:lnTo>
                    <a:pt x="401" y="1258"/>
                  </a:lnTo>
                  <a:lnTo>
                    <a:pt x="438" y="1272"/>
                  </a:lnTo>
                  <a:lnTo>
                    <a:pt x="477" y="1284"/>
                  </a:lnTo>
                  <a:lnTo>
                    <a:pt x="516" y="1294"/>
                  </a:lnTo>
                  <a:lnTo>
                    <a:pt x="555" y="1300"/>
                  </a:lnTo>
                  <a:lnTo>
                    <a:pt x="596" y="1306"/>
                  </a:lnTo>
                  <a:lnTo>
                    <a:pt x="636" y="1308"/>
                  </a:lnTo>
                  <a:lnTo>
                    <a:pt x="675" y="1307"/>
                  </a:lnTo>
                  <a:lnTo>
                    <a:pt x="716" y="1303"/>
                  </a:lnTo>
                  <a:lnTo>
                    <a:pt x="755" y="1297"/>
                  </a:lnTo>
                  <a:lnTo>
                    <a:pt x="794" y="1287"/>
                  </a:lnTo>
                  <a:lnTo>
                    <a:pt x="833" y="1274"/>
                  </a:lnTo>
                  <a:lnTo>
                    <a:pt x="871" y="1258"/>
                  </a:lnTo>
                  <a:lnTo>
                    <a:pt x="908" y="1238"/>
                  </a:lnTo>
                  <a:lnTo>
                    <a:pt x="944" y="1215"/>
                  </a:lnTo>
                  <a:lnTo>
                    <a:pt x="979" y="1188"/>
                  </a:lnTo>
                  <a:lnTo>
                    <a:pt x="1050" y="1122"/>
                  </a:lnTo>
                  <a:lnTo>
                    <a:pt x="1112" y="1061"/>
                  </a:lnTo>
                  <a:lnTo>
                    <a:pt x="1169" y="1005"/>
                  </a:lnTo>
                  <a:lnTo>
                    <a:pt x="1222" y="955"/>
                  </a:lnTo>
                  <a:lnTo>
                    <a:pt x="1247" y="932"/>
                  </a:lnTo>
                  <a:lnTo>
                    <a:pt x="1272" y="910"/>
                  </a:lnTo>
                  <a:lnTo>
                    <a:pt x="1296" y="890"/>
                  </a:lnTo>
                  <a:lnTo>
                    <a:pt x="1321" y="871"/>
                  </a:lnTo>
                  <a:lnTo>
                    <a:pt x="1345" y="855"/>
                  </a:lnTo>
                  <a:lnTo>
                    <a:pt x="1371" y="839"/>
                  </a:lnTo>
                  <a:lnTo>
                    <a:pt x="1396" y="825"/>
                  </a:lnTo>
                  <a:lnTo>
                    <a:pt x="1423" y="813"/>
                  </a:lnTo>
                  <a:lnTo>
                    <a:pt x="1452" y="802"/>
                  </a:lnTo>
                  <a:lnTo>
                    <a:pt x="1480" y="793"/>
                  </a:lnTo>
                  <a:lnTo>
                    <a:pt x="1510" y="786"/>
                  </a:lnTo>
                  <a:lnTo>
                    <a:pt x="1543" y="780"/>
                  </a:lnTo>
                  <a:lnTo>
                    <a:pt x="1578" y="776"/>
                  </a:lnTo>
                  <a:lnTo>
                    <a:pt x="1614" y="774"/>
                  </a:lnTo>
                  <a:lnTo>
                    <a:pt x="1653" y="773"/>
                  </a:lnTo>
                  <a:lnTo>
                    <a:pt x="1695" y="774"/>
                  </a:lnTo>
                  <a:lnTo>
                    <a:pt x="1738" y="777"/>
                  </a:lnTo>
                  <a:lnTo>
                    <a:pt x="1785" y="783"/>
                  </a:lnTo>
                  <a:lnTo>
                    <a:pt x="1836" y="789"/>
                  </a:lnTo>
                  <a:lnTo>
                    <a:pt x="1889" y="798"/>
                  </a:lnTo>
                  <a:lnTo>
                    <a:pt x="1947" y="808"/>
                  </a:lnTo>
                  <a:lnTo>
                    <a:pt x="2008" y="821"/>
                  </a:lnTo>
                  <a:lnTo>
                    <a:pt x="2074" y="835"/>
                  </a:lnTo>
                  <a:lnTo>
                    <a:pt x="2143" y="851"/>
                  </a:lnTo>
                  <a:lnTo>
                    <a:pt x="2193" y="860"/>
                  </a:lnTo>
                  <a:lnTo>
                    <a:pt x="2240" y="866"/>
                  </a:lnTo>
                  <a:lnTo>
                    <a:pt x="2284" y="868"/>
                  </a:lnTo>
                  <a:lnTo>
                    <a:pt x="2324" y="866"/>
                  </a:lnTo>
                  <a:lnTo>
                    <a:pt x="2361" y="860"/>
                  </a:lnTo>
                  <a:lnTo>
                    <a:pt x="2395" y="853"/>
                  </a:lnTo>
                  <a:lnTo>
                    <a:pt x="2425" y="841"/>
                  </a:lnTo>
                  <a:lnTo>
                    <a:pt x="2451" y="826"/>
                  </a:lnTo>
                  <a:lnTo>
                    <a:pt x="2474" y="809"/>
                  </a:lnTo>
                  <a:lnTo>
                    <a:pt x="2493" y="789"/>
                  </a:lnTo>
                  <a:lnTo>
                    <a:pt x="2508" y="768"/>
                  </a:lnTo>
                  <a:lnTo>
                    <a:pt x="2519" y="744"/>
                  </a:lnTo>
                  <a:lnTo>
                    <a:pt x="2527" y="718"/>
                  </a:lnTo>
                  <a:lnTo>
                    <a:pt x="2529" y="689"/>
                  </a:lnTo>
                  <a:lnTo>
                    <a:pt x="2528" y="660"/>
                  </a:lnTo>
                  <a:lnTo>
                    <a:pt x="2522" y="629"/>
                  </a:lnTo>
                  <a:lnTo>
                    <a:pt x="2511" y="597"/>
                  </a:lnTo>
                  <a:lnTo>
                    <a:pt x="2497" y="564"/>
                  </a:lnTo>
                  <a:lnTo>
                    <a:pt x="2478" y="529"/>
                  </a:lnTo>
                  <a:lnTo>
                    <a:pt x="2455" y="494"/>
                  </a:lnTo>
                  <a:lnTo>
                    <a:pt x="2425" y="459"/>
                  </a:lnTo>
                  <a:lnTo>
                    <a:pt x="2393" y="423"/>
                  </a:lnTo>
                  <a:lnTo>
                    <a:pt x="2354" y="388"/>
                  </a:lnTo>
                  <a:lnTo>
                    <a:pt x="2311" y="352"/>
                  </a:lnTo>
                  <a:lnTo>
                    <a:pt x="2263" y="316"/>
                  </a:lnTo>
                  <a:lnTo>
                    <a:pt x="2209" y="281"/>
                  </a:lnTo>
                  <a:lnTo>
                    <a:pt x="2151" y="246"/>
                  </a:lnTo>
                  <a:lnTo>
                    <a:pt x="2087" y="211"/>
                  </a:lnTo>
                  <a:lnTo>
                    <a:pt x="2017" y="178"/>
                  </a:lnTo>
                  <a:lnTo>
                    <a:pt x="1942" y="146"/>
                  </a:lnTo>
                  <a:lnTo>
                    <a:pt x="1861" y="115"/>
                  </a:lnTo>
                  <a:lnTo>
                    <a:pt x="1775" y="86"/>
                  </a:lnTo>
                  <a:lnTo>
                    <a:pt x="1692" y="62"/>
                  </a:lnTo>
                  <a:lnTo>
                    <a:pt x="1610" y="42"/>
                  </a:lnTo>
                  <a:lnTo>
                    <a:pt x="1527" y="26"/>
                  </a:lnTo>
                  <a:lnTo>
                    <a:pt x="1444" y="14"/>
                  </a:lnTo>
                  <a:lnTo>
                    <a:pt x="1362" y="6"/>
                  </a:lnTo>
                  <a:lnTo>
                    <a:pt x="1282" y="1"/>
                  </a:lnTo>
                  <a:lnTo>
                    <a:pt x="1202" y="0"/>
                  </a:lnTo>
                  <a:lnTo>
                    <a:pt x="1124" y="2"/>
                  </a:lnTo>
                  <a:lnTo>
                    <a:pt x="1047" y="7"/>
                  </a:lnTo>
                  <a:lnTo>
                    <a:pt x="970" y="16"/>
                  </a:lnTo>
                  <a:lnTo>
                    <a:pt x="896" y="27"/>
                  </a:lnTo>
                  <a:lnTo>
                    <a:pt x="823" y="42"/>
                  </a:lnTo>
                  <a:lnTo>
                    <a:pt x="753" y="60"/>
                  </a:lnTo>
                  <a:lnTo>
                    <a:pt x="684" y="79"/>
                  </a:lnTo>
                  <a:lnTo>
                    <a:pt x="619" y="102"/>
                  </a:lnTo>
                  <a:lnTo>
                    <a:pt x="554" y="127"/>
                  </a:lnTo>
                  <a:lnTo>
                    <a:pt x="493" y="156"/>
                  </a:lnTo>
                  <a:lnTo>
                    <a:pt x="436" y="186"/>
                  </a:lnTo>
                  <a:lnTo>
                    <a:pt x="380" y="218"/>
                  </a:lnTo>
                  <a:lnTo>
                    <a:pt x="328" y="253"/>
                  </a:lnTo>
                  <a:lnTo>
                    <a:pt x="279" y="288"/>
                  </a:lnTo>
                  <a:lnTo>
                    <a:pt x="233" y="327"/>
                  </a:lnTo>
                  <a:lnTo>
                    <a:pt x="191" y="367"/>
                  </a:lnTo>
                  <a:lnTo>
                    <a:pt x="153" y="408"/>
                  </a:lnTo>
                  <a:lnTo>
                    <a:pt x="118" y="452"/>
                  </a:lnTo>
                  <a:lnTo>
                    <a:pt x="87" y="496"/>
                  </a:lnTo>
                  <a:lnTo>
                    <a:pt x="61" y="542"/>
                  </a:lnTo>
                  <a:lnTo>
                    <a:pt x="39" y="590"/>
                  </a:lnTo>
                  <a:lnTo>
                    <a:pt x="22" y="639"/>
                  </a:lnTo>
                  <a:lnTo>
                    <a:pt x="10" y="688"/>
                  </a:lnTo>
                  <a:lnTo>
                    <a:pt x="2" y="738"/>
                  </a:lnTo>
                  <a:lnTo>
                    <a:pt x="0" y="789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8" name="Freeform 454">
              <a:extLst>
                <a:ext uri="{FF2B5EF4-FFF2-40B4-BE49-F238E27FC236}">
                  <a16:creationId xmlns:a16="http://schemas.microsoft.com/office/drawing/2014/main" id="{389D87B1-A515-425E-8EE1-FDBC7D5EE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271"/>
              <a:ext cx="192" cy="95"/>
            </a:xfrm>
            <a:custGeom>
              <a:avLst/>
              <a:gdLst>
                <a:gd name="T0" fmla="*/ 4 w 2308"/>
                <a:gd name="T1" fmla="*/ 746 h 1139"/>
                <a:gd name="T2" fmla="*/ 20 w 2308"/>
                <a:gd name="T3" fmla="*/ 803 h 1139"/>
                <a:gd name="T4" fmla="*/ 47 w 2308"/>
                <a:gd name="T5" fmla="*/ 858 h 1139"/>
                <a:gd name="T6" fmla="*/ 82 w 2308"/>
                <a:gd name="T7" fmla="*/ 912 h 1139"/>
                <a:gd name="T8" fmla="*/ 125 w 2308"/>
                <a:gd name="T9" fmla="*/ 961 h 1139"/>
                <a:gd name="T10" fmla="*/ 175 w 2308"/>
                <a:gd name="T11" fmla="*/ 1007 h 1139"/>
                <a:gd name="T12" fmla="*/ 230 w 2308"/>
                <a:gd name="T13" fmla="*/ 1047 h 1139"/>
                <a:gd name="T14" fmla="*/ 290 w 2308"/>
                <a:gd name="T15" fmla="*/ 1082 h 1139"/>
                <a:gd name="T16" fmla="*/ 352 w 2308"/>
                <a:gd name="T17" fmla="*/ 1109 h 1139"/>
                <a:gd name="T18" fmla="*/ 419 w 2308"/>
                <a:gd name="T19" fmla="*/ 1129 h 1139"/>
                <a:gd name="T20" fmla="*/ 485 w 2308"/>
                <a:gd name="T21" fmla="*/ 1138 h 1139"/>
                <a:gd name="T22" fmla="*/ 552 w 2308"/>
                <a:gd name="T23" fmla="*/ 1138 h 1139"/>
                <a:gd name="T24" fmla="*/ 618 w 2308"/>
                <a:gd name="T25" fmla="*/ 1129 h 1139"/>
                <a:gd name="T26" fmla="*/ 682 w 2308"/>
                <a:gd name="T27" fmla="*/ 1106 h 1139"/>
                <a:gd name="T28" fmla="*/ 743 w 2308"/>
                <a:gd name="T29" fmla="*/ 1071 h 1139"/>
                <a:gd name="T30" fmla="*/ 800 w 2308"/>
                <a:gd name="T31" fmla="*/ 1023 h 1139"/>
                <a:gd name="T32" fmla="*/ 886 w 2308"/>
                <a:gd name="T33" fmla="*/ 926 h 1139"/>
                <a:gd name="T34" fmla="*/ 987 w 2308"/>
                <a:gd name="T35" fmla="*/ 809 h 1139"/>
                <a:gd name="T36" fmla="*/ 1056 w 2308"/>
                <a:gd name="T37" fmla="*/ 738 h 1139"/>
                <a:gd name="T38" fmla="*/ 1102 w 2308"/>
                <a:gd name="T39" fmla="*/ 697 h 1139"/>
                <a:gd name="T40" fmla="*/ 1148 w 2308"/>
                <a:gd name="T41" fmla="*/ 664 h 1139"/>
                <a:gd name="T42" fmla="*/ 1197 w 2308"/>
                <a:gd name="T43" fmla="*/ 636 h 1139"/>
                <a:gd name="T44" fmla="*/ 1252 w 2308"/>
                <a:gd name="T45" fmla="*/ 617 h 1139"/>
                <a:gd name="T46" fmla="*/ 1314 w 2308"/>
                <a:gd name="T47" fmla="*/ 604 h 1139"/>
                <a:gd name="T48" fmla="*/ 1383 w 2308"/>
                <a:gd name="T49" fmla="*/ 598 h 1139"/>
                <a:gd name="T50" fmla="*/ 1462 w 2308"/>
                <a:gd name="T51" fmla="*/ 601 h 1139"/>
                <a:gd name="T52" fmla="*/ 1554 w 2308"/>
                <a:gd name="T53" fmla="*/ 611 h 1139"/>
                <a:gd name="T54" fmla="*/ 1658 w 2308"/>
                <a:gd name="T55" fmla="*/ 631 h 1139"/>
                <a:gd name="T56" fmla="*/ 1778 w 2308"/>
                <a:gd name="T57" fmla="*/ 659 h 1139"/>
                <a:gd name="T58" fmla="*/ 1915 w 2308"/>
                <a:gd name="T59" fmla="*/ 695 h 1139"/>
                <a:gd name="T60" fmla="*/ 2032 w 2308"/>
                <a:gd name="T61" fmla="*/ 727 h 1139"/>
                <a:gd name="T62" fmla="*/ 2107 w 2308"/>
                <a:gd name="T63" fmla="*/ 737 h 1139"/>
                <a:gd name="T64" fmla="*/ 2172 w 2308"/>
                <a:gd name="T65" fmla="*/ 733 h 1139"/>
                <a:gd name="T66" fmla="*/ 2224 w 2308"/>
                <a:gd name="T67" fmla="*/ 718 h 1139"/>
                <a:gd name="T68" fmla="*/ 2266 w 2308"/>
                <a:gd name="T69" fmla="*/ 694 h 1139"/>
                <a:gd name="T70" fmla="*/ 2293 w 2308"/>
                <a:gd name="T71" fmla="*/ 660 h 1139"/>
                <a:gd name="T72" fmla="*/ 2306 w 2308"/>
                <a:gd name="T73" fmla="*/ 619 h 1139"/>
                <a:gd name="T74" fmla="*/ 2306 w 2308"/>
                <a:gd name="T75" fmla="*/ 571 h 1139"/>
                <a:gd name="T76" fmla="*/ 2290 w 2308"/>
                <a:gd name="T77" fmla="*/ 518 h 1139"/>
                <a:gd name="T78" fmla="*/ 2258 w 2308"/>
                <a:gd name="T79" fmla="*/ 461 h 1139"/>
                <a:gd name="T80" fmla="*/ 2210 w 2308"/>
                <a:gd name="T81" fmla="*/ 401 h 1139"/>
                <a:gd name="T82" fmla="*/ 2145 w 2308"/>
                <a:gd name="T83" fmla="*/ 339 h 1139"/>
                <a:gd name="T84" fmla="*/ 2062 w 2308"/>
                <a:gd name="T85" fmla="*/ 277 h 1139"/>
                <a:gd name="T86" fmla="*/ 1961 w 2308"/>
                <a:gd name="T87" fmla="*/ 216 h 1139"/>
                <a:gd name="T88" fmla="*/ 1840 w 2308"/>
                <a:gd name="T89" fmla="*/ 157 h 1139"/>
                <a:gd name="T90" fmla="*/ 1701 w 2308"/>
                <a:gd name="T91" fmla="*/ 101 h 1139"/>
                <a:gd name="T92" fmla="*/ 1548 w 2308"/>
                <a:gd name="T93" fmla="*/ 54 h 1139"/>
                <a:gd name="T94" fmla="*/ 1398 w 2308"/>
                <a:gd name="T95" fmla="*/ 22 h 1139"/>
                <a:gd name="T96" fmla="*/ 1250 w 2308"/>
                <a:gd name="T97" fmla="*/ 5 h 1139"/>
                <a:gd name="T98" fmla="*/ 1105 w 2308"/>
                <a:gd name="T99" fmla="*/ 0 h 1139"/>
                <a:gd name="T100" fmla="*/ 962 w 2308"/>
                <a:gd name="T101" fmla="*/ 8 h 1139"/>
                <a:gd name="T102" fmla="*/ 825 w 2308"/>
                <a:gd name="T103" fmla="*/ 28 h 1139"/>
                <a:gd name="T104" fmla="*/ 694 w 2308"/>
                <a:gd name="T105" fmla="*/ 57 h 1139"/>
                <a:gd name="T106" fmla="*/ 571 w 2308"/>
                <a:gd name="T107" fmla="*/ 97 h 1139"/>
                <a:gd name="T108" fmla="*/ 456 w 2308"/>
                <a:gd name="T109" fmla="*/ 145 h 1139"/>
                <a:gd name="T110" fmla="*/ 351 w 2308"/>
                <a:gd name="T111" fmla="*/ 203 h 1139"/>
                <a:gd name="T112" fmla="*/ 258 w 2308"/>
                <a:gd name="T113" fmla="*/ 267 h 1139"/>
                <a:gd name="T114" fmla="*/ 177 w 2308"/>
                <a:gd name="T115" fmla="*/ 338 h 1139"/>
                <a:gd name="T116" fmla="*/ 110 w 2308"/>
                <a:gd name="T117" fmla="*/ 415 h 1139"/>
                <a:gd name="T118" fmla="*/ 57 w 2308"/>
                <a:gd name="T119" fmla="*/ 497 h 1139"/>
                <a:gd name="T120" fmla="*/ 20 w 2308"/>
                <a:gd name="T121" fmla="*/ 582 h 1139"/>
                <a:gd name="T122" fmla="*/ 2 w 2308"/>
                <a:gd name="T123" fmla="*/ 671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8" h="1139">
                  <a:moveTo>
                    <a:pt x="0" y="717"/>
                  </a:moveTo>
                  <a:lnTo>
                    <a:pt x="4" y="746"/>
                  </a:lnTo>
                  <a:lnTo>
                    <a:pt x="10" y="775"/>
                  </a:lnTo>
                  <a:lnTo>
                    <a:pt x="20" y="803"/>
                  </a:lnTo>
                  <a:lnTo>
                    <a:pt x="32" y="831"/>
                  </a:lnTo>
                  <a:lnTo>
                    <a:pt x="47" y="858"/>
                  </a:lnTo>
                  <a:lnTo>
                    <a:pt x="64" y="886"/>
                  </a:lnTo>
                  <a:lnTo>
                    <a:pt x="82" y="912"/>
                  </a:lnTo>
                  <a:lnTo>
                    <a:pt x="103" y="937"/>
                  </a:lnTo>
                  <a:lnTo>
                    <a:pt x="125" y="961"/>
                  </a:lnTo>
                  <a:lnTo>
                    <a:pt x="150" y="985"/>
                  </a:lnTo>
                  <a:lnTo>
                    <a:pt x="175" y="1007"/>
                  </a:lnTo>
                  <a:lnTo>
                    <a:pt x="202" y="1028"/>
                  </a:lnTo>
                  <a:lnTo>
                    <a:pt x="230" y="1047"/>
                  </a:lnTo>
                  <a:lnTo>
                    <a:pt x="260" y="1065"/>
                  </a:lnTo>
                  <a:lnTo>
                    <a:pt x="290" y="1082"/>
                  </a:lnTo>
                  <a:lnTo>
                    <a:pt x="321" y="1096"/>
                  </a:lnTo>
                  <a:lnTo>
                    <a:pt x="352" y="1109"/>
                  </a:lnTo>
                  <a:lnTo>
                    <a:pt x="385" y="1120"/>
                  </a:lnTo>
                  <a:lnTo>
                    <a:pt x="419" y="1129"/>
                  </a:lnTo>
                  <a:lnTo>
                    <a:pt x="451" y="1134"/>
                  </a:lnTo>
                  <a:lnTo>
                    <a:pt x="485" y="1138"/>
                  </a:lnTo>
                  <a:lnTo>
                    <a:pt x="519" y="1139"/>
                  </a:lnTo>
                  <a:lnTo>
                    <a:pt x="552" y="1138"/>
                  </a:lnTo>
                  <a:lnTo>
                    <a:pt x="585" y="1135"/>
                  </a:lnTo>
                  <a:lnTo>
                    <a:pt x="618" y="1129"/>
                  </a:lnTo>
                  <a:lnTo>
                    <a:pt x="650" y="1119"/>
                  </a:lnTo>
                  <a:lnTo>
                    <a:pt x="682" y="1106"/>
                  </a:lnTo>
                  <a:lnTo>
                    <a:pt x="713" y="1090"/>
                  </a:lnTo>
                  <a:lnTo>
                    <a:pt x="743" y="1071"/>
                  </a:lnTo>
                  <a:lnTo>
                    <a:pt x="772" y="1049"/>
                  </a:lnTo>
                  <a:lnTo>
                    <a:pt x="800" y="1023"/>
                  </a:lnTo>
                  <a:lnTo>
                    <a:pt x="826" y="992"/>
                  </a:lnTo>
                  <a:lnTo>
                    <a:pt x="886" y="926"/>
                  </a:lnTo>
                  <a:lnTo>
                    <a:pt x="939" y="865"/>
                  </a:lnTo>
                  <a:lnTo>
                    <a:pt x="987" y="809"/>
                  </a:lnTo>
                  <a:lnTo>
                    <a:pt x="1034" y="760"/>
                  </a:lnTo>
                  <a:lnTo>
                    <a:pt x="1056" y="738"/>
                  </a:lnTo>
                  <a:lnTo>
                    <a:pt x="1079" y="717"/>
                  </a:lnTo>
                  <a:lnTo>
                    <a:pt x="1102" y="697"/>
                  </a:lnTo>
                  <a:lnTo>
                    <a:pt x="1124" y="680"/>
                  </a:lnTo>
                  <a:lnTo>
                    <a:pt x="1148" y="664"/>
                  </a:lnTo>
                  <a:lnTo>
                    <a:pt x="1172" y="649"/>
                  </a:lnTo>
                  <a:lnTo>
                    <a:pt x="1197" y="636"/>
                  </a:lnTo>
                  <a:lnTo>
                    <a:pt x="1225" y="625"/>
                  </a:lnTo>
                  <a:lnTo>
                    <a:pt x="1252" y="617"/>
                  </a:lnTo>
                  <a:lnTo>
                    <a:pt x="1282" y="609"/>
                  </a:lnTo>
                  <a:lnTo>
                    <a:pt x="1314" y="604"/>
                  </a:lnTo>
                  <a:lnTo>
                    <a:pt x="1347" y="600"/>
                  </a:lnTo>
                  <a:lnTo>
                    <a:pt x="1383" y="598"/>
                  </a:lnTo>
                  <a:lnTo>
                    <a:pt x="1422" y="598"/>
                  </a:lnTo>
                  <a:lnTo>
                    <a:pt x="1462" y="601"/>
                  </a:lnTo>
                  <a:lnTo>
                    <a:pt x="1507" y="606"/>
                  </a:lnTo>
                  <a:lnTo>
                    <a:pt x="1554" y="611"/>
                  </a:lnTo>
                  <a:lnTo>
                    <a:pt x="1605" y="620"/>
                  </a:lnTo>
                  <a:lnTo>
                    <a:pt x="1658" y="631"/>
                  </a:lnTo>
                  <a:lnTo>
                    <a:pt x="1716" y="644"/>
                  </a:lnTo>
                  <a:lnTo>
                    <a:pt x="1778" y="659"/>
                  </a:lnTo>
                  <a:lnTo>
                    <a:pt x="1844" y="676"/>
                  </a:lnTo>
                  <a:lnTo>
                    <a:pt x="1915" y="695"/>
                  </a:lnTo>
                  <a:lnTo>
                    <a:pt x="1990" y="717"/>
                  </a:lnTo>
                  <a:lnTo>
                    <a:pt x="2032" y="727"/>
                  </a:lnTo>
                  <a:lnTo>
                    <a:pt x="2071" y="733"/>
                  </a:lnTo>
                  <a:lnTo>
                    <a:pt x="2107" y="737"/>
                  </a:lnTo>
                  <a:lnTo>
                    <a:pt x="2140" y="737"/>
                  </a:lnTo>
                  <a:lnTo>
                    <a:pt x="2172" y="733"/>
                  </a:lnTo>
                  <a:lnTo>
                    <a:pt x="2199" y="727"/>
                  </a:lnTo>
                  <a:lnTo>
                    <a:pt x="2224" y="718"/>
                  </a:lnTo>
                  <a:lnTo>
                    <a:pt x="2246" y="707"/>
                  </a:lnTo>
                  <a:lnTo>
                    <a:pt x="2266" y="694"/>
                  </a:lnTo>
                  <a:lnTo>
                    <a:pt x="2281" y="678"/>
                  </a:lnTo>
                  <a:lnTo>
                    <a:pt x="2293" y="660"/>
                  </a:lnTo>
                  <a:lnTo>
                    <a:pt x="2302" y="641"/>
                  </a:lnTo>
                  <a:lnTo>
                    <a:pt x="2306" y="619"/>
                  </a:lnTo>
                  <a:lnTo>
                    <a:pt x="2308" y="596"/>
                  </a:lnTo>
                  <a:lnTo>
                    <a:pt x="2306" y="571"/>
                  </a:lnTo>
                  <a:lnTo>
                    <a:pt x="2299" y="545"/>
                  </a:lnTo>
                  <a:lnTo>
                    <a:pt x="2290" y="518"/>
                  </a:lnTo>
                  <a:lnTo>
                    <a:pt x="2276" y="489"/>
                  </a:lnTo>
                  <a:lnTo>
                    <a:pt x="2258" y="461"/>
                  </a:lnTo>
                  <a:lnTo>
                    <a:pt x="2236" y="432"/>
                  </a:lnTo>
                  <a:lnTo>
                    <a:pt x="2210" y="401"/>
                  </a:lnTo>
                  <a:lnTo>
                    <a:pt x="2180" y="371"/>
                  </a:lnTo>
                  <a:lnTo>
                    <a:pt x="2145" y="339"/>
                  </a:lnTo>
                  <a:lnTo>
                    <a:pt x="2106" y="309"/>
                  </a:lnTo>
                  <a:lnTo>
                    <a:pt x="2062" y="277"/>
                  </a:lnTo>
                  <a:lnTo>
                    <a:pt x="2014" y="246"/>
                  </a:lnTo>
                  <a:lnTo>
                    <a:pt x="1961" y="216"/>
                  </a:lnTo>
                  <a:lnTo>
                    <a:pt x="1903" y="187"/>
                  </a:lnTo>
                  <a:lnTo>
                    <a:pt x="1840" y="157"/>
                  </a:lnTo>
                  <a:lnTo>
                    <a:pt x="1772" y="128"/>
                  </a:lnTo>
                  <a:lnTo>
                    <a:pt x="1701" y="101"/>
                  </a:lnTo>
                  <a:lnTo>
                    <a:pt x="1622" y="74"/>
                  </a:lnTo>
                  <a:lnTo>
                    <a:pt x="1548" y="54"/>
                  </a:lnTo>
                  <a:lnTo>
                    <a:pt x="1473" y="36"/>
                  </a:lnTo>
                  <a:lnTo>
                    <a:pt x="1398" y="22"/>
                  </a:lnTo>
                  <a:lnTo>
                    <a:pt x="1324" y="11"/>
                  </a:lnTo>
                  <a:lnTo>
                    <a:pt x="1250" y="5"/>
                  </a:lnTo>
                  <a:lnTo>
                    <a:pt x="1177" y="0"/>
                  </a:lnTo>
                  <a:lnTo>
                    <a:pt x="1105" y="0"/>
                  </a:lnTo>
                  <a:lnTo>
                    <a:pt x="1033" y="2"/>
                  </a:lnTo>
                  <a:lnTo>
                    <a:pt x="962" y="8"/>
                  </a:lnTo>
                  <a:lnTo>
                    <a:pt x="894" y="17"/>
                  </a:lnTo>
                  <a:lnTo>
                    <a:pt x="825" y="28"/>
                  </a:lnTo>
                  <a:lnTo>
                    <a:pt x="759" y="41"/>
                  </a:lnTo>
                  <a:lnTo>
                    <a:pt x="694" y="57"/>
                  </a:lnTo>
                  <a:lnTo>
                    <a:pt x="631" y="75"/>
                  </a:lnTo>
                  <a:lnTo>
                    <a:pt x="571" y="97"/>
                  </a:lnTo>
                  <a:lnTo>
                    <a:pt x="512" y="120"/>
                  </a:lnTo>
                  <a:lnTo>
                    <a:pt x="456" y="145"/>
                  </a:lnTo>
                  <a:lnTo>
                    <a:pt x="402" y="173"/>
                  </a:lnTo>
                  <a:lnTo>
                    <a:pt x="351" y="203"/>
                  </a:lnTo>
                  <a:lnTo>
                    <a:pt x="303" y="234"/>
                  </a:lnTo>
                  <a:lnTo>
                    <a:pt x="258" y="267"/>
                  </a:lnTo>
                  <a:lnTo>
                    <a:pt x="215" y="302"/>
                  </a:lnTo>
                  <a:lnTo>
                    <a:pt x="177" y="338"/>
                  </a:lnTo>
                  <a:lnTo>
                    <a:pt x="141" y="376"/>
                  </a:lnTo>
                  <a:lnTo>
                    <a:pt x="110" y="415"/>
                  </a:lnTo>
                  <a:lnTo>
                    <a:pt x="81" y="456"/>
                  </a:lnTo>
                  <a:lnTo>
                    <a:pt x="57" y="497"/>
                  </a:lnTo>
                  <a:lnTo>
                    <a:pt x="37" y="539"/>
                  </a:lnTo>
                  <a:lnTo>
                    <a:pt x="20" y="582"/>
                  </a:lnTo>
                  <a:lnTo>
                    <a:pt x="9" y="627"/>
                  </a:lnTo>
                  <a:lnTo>
                    <a:pt x="2" y="671"/>
                  </a:lnTo>
                  <a:lnTo>
                    <a:pt x="0" y="717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79" name="Freeform 455">
              <a:extLst>
                <a:ext uri="{FF2B5EF4-FFF2-40B4-BE49-F238E27FC236}">
                  <a16:creationId xmlns:a16="http://schemas.microsoft.com/office/drawing/2014/main" id="{37F87A77-AFB3-49E1-A159-F8B64AE1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273"/>
              <a:ext cx="173" cy="81"/>
            </a:xfrm>
            <a:custGeom>
              <a:avLst/>
              <a:gdLst>
                <a:gd name="T0" fmla="*/ 1372 w 2075"/>
                <a:gd name="T1" fmla="*/ 53 h 975"/>
                <a:gd name="T2" fmla="*/ 1234 w 2075"/>
                <a:gd name="T3" fmla="*/ 22 h 975"/>
                <a:gd name="T4" fmla="*/ 1098 w 2075"/>
                <a:gd name="T5" fmla="*/ 4 h 975"/>
                <a:gd name="T6" fmla="*/ 965 w 2075"/>
                <a:gd name="T7" fmla="*/ 0 h 975"/>
                <a:gd name="T8" fmla="*/ 837 w 2075"/>
                <a:gd name="T9" fmla="*/ 6 h 975"/>
                <a:gd name="T10" fmla="*/ 714 w 2075"/>
                <a:gd name="T11" fmla="*/ 26 h 975"/>
                <a:gd name="T12" fmla="*/ 596 w 2075"/>
                <a:gd name="T13" fmla="*/ 54 h 975"/>
                <a:gd name="T14" fmla="*/ 485 w 2075"/>
                <a:gd name="T15" fmla="*/ 93 h 975"/>
                <a:gd name="T16" fmla="*/ 384 w 2075"/>
                <a:gd name="T17" fmla="*/ 140 h 975"/>
                <a:gd name="T18" fmla="*/ 291 w 2075"/>
                <a:gd name="T19" fmla="*/ 196 h 975"/>
                <a:gd name="T20" fmla="*/ 210 w 2075"/>
                <a:gd name="T21" fmla="*/ 258 h 975"/>
                <a:gd name="T22" fmla="*/ 140 w 2075"/>
                <a:gd name="T23" fmla="*/ 327 h 975"/>
                <a:gd name="T24" fmla="*/ 83 w 2075"/>
                <a:gd name="T25" fmla="*/ 399 h 975"/>
                <a:gd name="T26" fmla="*/ 40 w 2075"/>
                <a:gd name="T27" fmla="*/ 478 h 975"/>
                <a:gd name="T28" fmla="*/ 11 w 2075"/>
                <a:gd name="T29" fmla="*/ 560 h 975"/>
                <a:gd name="T30" fmla="*/ 0 w 2075"/>
                <a:gd name="T31" fmla="*/ 643 h 975"/>
                <a:gd name="T32" fmla="*/ 3 w 2075"/>
                <a:gd name="T33" fmla="*/ 707 h 975"/>
                <a:gd name="T34" fmla="*/ 11 w 2075"/>
                <a:gd name="T35" fmla="*/ 747 h 975"/>
                <a:gd name="T36" fmla="*/ 30 w 2075"/>
                <a:gd name="T37" fmla="*/ 787 h 975"/>
                <a:gd name="T38" fmla="*/ 56 w 2075"/>
                <a:gd name="T39" fmla="*/ 825 h 975"/>
                <a:gd name="T40" fmla="*/ 89 w 2075"/>
                <a:gd name="T41" fmla="*/ 861 h 975"/>
                <a:gd name="T42" fmla="*/ 128 w 2075"/>
                <a:gd name="T43" fmla="*/ 893 h 975"/>
                <a:gd name="T44" fmla="*/ 173 w 2075"/>
                <a:gd name="T45" fmla="*/ 921 h 975"/>
                <a:gd name="T46" fmla="*/ 220 w 2075"/>
                <a:gd name="T47" fmla="*/ 945 h 975"/>
                <a:gd name="T48" fmla="*/ 272 w 2075"/>
                <a:gd name="T49" fmla="*/ 963 h 975"/>
                <a:gd name="T50" fmla="*/ 326 w 2075"/>
                <a:gd name="T51" fmla="*/ 972 h 975"/>
                <a:gd name="T52" fmla="*/ 382 w 2075"/>
                <a:gd name="T53" fmla="*/ 975 h 975"/>
                <a:gd name="T54" fmla="*/ 438 w 2075"/>
                <a:gd name="T55" fmla="*/ 968 h 975"/>
                <a:gd name="T56" fmla="*/ 494 w 2075"/>
                <a:gd name="T57" fmla="*/ 953 h 975"/>
                <a:gd name="T58" fmla="*/ 548 w 2075"/>
                <a:gd name="T59" fmla="*/ 927 h 975"/>
                <a:gd name="T60" fmla="*/ 602 w 2075"/>
                <a:gd name="T61" fmla="*/ 888 h 975"/>
                <a:gd name="T62" fmla="*/ 651 w 2075"/>
                <a:gd name="T63" fmla="*/ 838 h 975"/>
                <a:gd name="T64" fmla="*/ 724 w 2075"/>
                <a:gd name="T65" fmla="*/ 737 h 975"/>
                <a:gd name="T66" fmla="*/ 788 w 2075"/>
                <a:gd name="T67" fmla="*/ 642 h 975"/>
                <a:gd name="T68" fmla="*/ 827 w 2075"/>
                <a:gd name="T69" fmla="*/ 588 h 975"/>
                <a:gd name="T70" fmla="*/ 866 w 2075"/>
                <a:gd name="T71" fmla="*/ 541 h 975"/>
                <a:gd name="T72" fmla="*/ 905 w 2075"/>
                <a:gd name="T73" fmla="*/ 501 h 975"/>
                <a:gd name="T74" fmla="*/ 948 w 2075"/>
                <a:gd name="T75" fmla="*/ 468 h 975"/>
                <a:gd name="T76" fmla="*/ 994 w 2075"/>
                <a:gd name="T77" fmla="*/ 443 h 975"/>
                <a:gd name="T78" fmla="*/ 1046 w 2075"/>
                <a:gd name="T79" fmla="*/ 426 h 975"/>
                <a:gd name="T80" fmla="*/ 1105 w 2075"/>
                <a:gd name="T81" fmla="*/ 417 h 975"/>
                <a:gd name="T82" fmla="*/ 1172 w 2075"/>
                <a:gd name="T83" fmla="*/ 416 h 975"/>
                <a:gd name="T84" fmla="*/ 1251 w 2075"/>
                <a:gd name="T85" fmla="*/ 423 h 975"/>
                <a:gd name="T86" fmla="*/ 1341 w 2075"/>
                <a:gd name="T87" fmla="*/ 439 h 975"/>
                <a:gd name="T88" fmla="*/ 1446 w 2075"/>
                <a:gd name="T89" fmla="*/ 464 h 975"/>
                <a:gd name="T90" fmla="*/ 1565 w 2075"/>
                <a:gd name="T91" fmla="*/ 496 h 975"/>
                <a:gd name="T92" fmla="*/ 1702 w 2075"/>
                <a:gd name="T93" fmla="*/ 539 h 975"/>
                <a:gd name="T94" fmla="*/ 1816 w 2075"/>
                <a:gd name="T95" fmla="*/ 574 h 975"/>
                <a:gd name="T96" fmla="*/ 1887 w 2075"/>
                <a:gd name="T97" fmla="*/ 586 h 975"/>
                <a:gd name="T98" fmla="*/ 1947 w 2075"/>
                <a:gd name="T99" fmla="*/ 588 h 975"/>
                <a:gd name="T100" fmla="*/ 1997 w 2075"/>
                <a:gd name="T101" fmla="*/ 580 h 975"/>
                <a:gd name="T102" fmla="*/ 2035 w 2075"/>
                <a:gd name="T103" fmla="*/ 565 h 975"/>
                <a:gd name="T104" fmla="*/ 2061 w 2075"/>
                <a:gd name="T105" fmla="*/ 541 h 975"/>
                <a:gd name="T106" fmla="*/ 2074 w 2075"/>
                <a:gd name="T107" fmla="*/ 512 h 975"/>
                <a:gd name="T108" fmla="*/ 2073 w 2075"/>
                <a:gd name="T109" fmla="*/ 476 h 975"/>
                <a:gd name="T110" fmla="*/ 2059 w 2075"/>
                <a:gd name="T111" fmla="*/ 437 h 975"/>
                <a:gd name="T112" fmla="*/ 2029 w 2075"/>
                <a:gd name="T113" fmla="*/ 392 h 975"/>
                <a:gd name="T114" fmla="*/ 1986 w 2075"/>
                <a:gd name="T115" fmla="*/ 345 h 975"/>
                <a:gd name="T116" fmla="*/ 1925 w 2075"/>
                <a:gd name="T117" fmla="*/ 296 h 975"/>
                <a:gd name="T118" fmla="*/ 1849 w 2075"/>
                <a:gd name="T119" fmla="*/ 246 h 975"/>
                <a:gd name="T120" fmla="*/ 1754 w 2075"/>
                <a:gd name="T121" fmla="*/ 196 h 975"/>
                <a:gd name="T122" fmla="*/ 1643 w 2075"/>
                <a:gd name="T123" fmla="*/ 146 h 975"/>
                <a:gd name="T124" fmla="*/ 1512 w 2075"/>
                <a:gd name="T125" fmla="*/ 97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5" h="975">
                  <a:moveTo>
                    <a:pt x="1440" y="74"/>
                  </a:moveTo>
                  <a:lnTo>
                    <a:pt x="1372" y="53"/>
                  </a:lnTo>
                  <a:lnTo>
                    <a:pt x="1303" y="36"/>
                  </a:lnTo>
                  <a:lnTo>
                    <a:pt x="1234" y="22"/>
                  </a:lnTo>
                  <a:lnTo>
                    <a:pt x="1166" y="11"/>
                  </a:lnTo>
                  <a:lnTo>
                    <a:pt x="1098" y="4"/>
                  </a:lnTo>
                  <a:lnTo>
                    <a:pt x="1032" y="0"/>
                  </a:lnTo>
                  <a:lnTo>
                    <a:pt x="965" y="0"/>
                  </a:lnTo>
                  <a:lnTo>
                    <a:pt x="901" y="2"/>
                  </a:lnTo>
                  <a:lnTo>
                    <a:pt x="837" y="6"/>
                  </a:lnTo>
                  <a:lnTo>
                    <a:pt x="775" y="15"/>
                  </a:lnTo>
                  <a:lnTo>
                    <a:pt x="714" y="26"/>
                  </a:lnTo>
                  <a:lnTo>
                    <a:pt x="654" y="39"/>
                  </a:lnTo>
                  <a:lnTo>
                    <a:pt x="596" y="54"/>
                  </a:lnTo>
                  <a:lnTo>
                    <a:pt x="540" y="73"/>
                  </a:lnTo>
                  <a:lnTo>
                    <a:pt x="485" y="93"/>
                  </a:lnTo>
                  <a:lnTo>
                    <a:pt x="434" y="116"/>
                  </a:lnTo>
                  <a:lnTo>
                    <a:pt x="384" y="140"/>
                  </a:lnTo>
                  <a:lnTo>
                    <a:pt x="336" y="168"/>
                  </a:lnTo>
                  <a:lnTo>
                    <a:pt x="291" y="196"/>
                  </a:lnTo>
                  <a:lnTo>
                    <a:pt x="249" y="226"/>
                  </a:lnTo>
                  <a:lnTo>
                    <a:pt x="210" y="258"/>
                  </a:lnTo>
                  <a:lnTo>
                    <a:pt x="174" y="292"/>
                  </a:lnTo>
                  <a:lnTo>
                    <a:pt x="140" y="327"/>
                  </a:lnTo>
                  <a:lnTo>
                    <a:pt x="109" y="362"/>
                  </a:lnTo>
                  <a:lnTo>
                    <a:pt x="83" y="399"/>
                  </a:lnTo>
                  <a:lnTo>
                    <a:pt x="59" y="439"/>
                  </a:lnTo>
                  <a:lnTo>
                    <a:pt x="40" y="478"/>
                  </a:lnTo>
                  <a:lnTo>
                    <a:pt x="23" y="518"/>
                  </a:lnTo>
                  <a:lnTo>
                    <a:pt x="11" y="560"/>
                  </a:lnTo>
                  <a:lnTo>
                    <a:pt x="4" y="601"/>
                  </a:lnTo>
                  <a:lnTo>
                    <a:pt x="0" y="643"/>
                  </a:lnTo>
                  <a:lnTo>
                    <a:pt x="0" y="686"/>
                  </a:lnTo>
                  <a:lnTo>
                    <a:pt x="3" y="707"/>
                  </a:lnTo>
                  <a:lnTo>
                    <a:pt x="6" y="726"/>
                  </a:lnTo>
                  <a:lnTo>
                    <a:pt x="11" y="747"/>
                  </a:lnTo>
                  <a:lnTo>
                    <a:pt x="20" y="766"/>
                  </a:lnTo>
                  <a:lnTo>
                    <a:pt x="30" y="787"/>
                  </a:lnTo>
                  <a:lnTo>
                    <a:pt x="42" y="806"/>
                  </a:lnTo>
                  <a:lnTo>
                    <a:pt x="56" y="825"/>
                  </a:lnTo>
                  <a:lnTo>
                    <a:pt x="71" y="843"/>
                  </a:lnTo>
                  <a:lnTo>
                    <a:pt x="89" y="861"/>
                  </a:lnTo>
                  <a:lnTo>
                    <a:pt x="108" y="878"/>
                  </a:lnTo>
                  <a:lnTo>
                    <a:pt x="128" y="893"/>
                  </a:lnTo>
                  <a:lnTo>
                    <a:pt x="150" y="908"/>
                  </a:lnTo>
                  <a:lnTo>
                    <a:pt x="173" y="921"/>
                  </a:lnTo>
                  <a:lnTo>
                    <a:pt x="195" y="934"/>
                  </a:lnTo>
                  <a:lnTo>
                    <a:pt x="220" y="945"/>
                  </a:lnTo>
                  <a:lnTo>
                    <a:pt x="246" y="954"/>
                  </a:lnTo>
                  <a:lnTo>
                    <a:pt x="272" y="963"/>
                  </a:lnTo>
                  <a:lnTo>
                    <a:pt x="299" y="968"/>
                  </a:lnTo>
                  <a:lnTo>
                    <a:pt x="326" y="972"/>
                  </a:lnTo>
                  <a:lnTo>
                    <a:pt x="353" y="975"/>
                  </a:lnTo>
                  <a:lnTo>
                    <a:pt x="382" y="975"/>
                  </a:lnTo>
                  <a:lnTo>
                    <a:pt x="410" y="972"/>
                  </a:lnTo>
                  <a:lnTo>
                    <a:pt x="438" y="968"/>
                  </a:lnTo>
                  <a:lnTo>
                    <a:pt x="465" y="961"/>
                  </a:lnTo>
                  <a:lnTo>
                    <a:pt x="494" y="953"/>
                  </a:lnTo>
                  <a:lnTo>
                    <a:pt x="521" y="941"/>
                  </a:lnTo>
                  <a:lnTo>
                    <a:pt x="548" y="927"/>
                  </a:lnTo>
                  <a:lnTo>
                    <a:pt x="575" y="909"/>
                  </a:lnTo>
                  <a:lnTo>
                    <a:pt x="602" y="888"/>
                  </a:lnTo>
                  <a:lnTo>
                    <a:pt x="627" y="866"/>
                  </a:lnTo>
                  <a:lnTo>
                    <a:pt x="651" y="838"/>
                  </a:lnTo>
                  <a:lnTo>
                    <a:pt x="675" y="809"/>
                  </a:lnTo>
                  <a:lnTo>
                    <a:pt x="724" y="737"/>
                  </a:lnTo>
                  <a:lnTo>
                    <a:pt x="767" y="673"/>
                  </a:lnTo>
                  <a:lnTo>
                    <a:pt x="788" y="642"/>
                  </a:lnTo>
                  <a:lnTo>
                    <a:pt x="807" y="615"/>
                  </a:lnTo>
                  <a:lnTo>
                    <a:pt x="827" y="588"/>
                  </a:lnTo>
                  <a:lnTo>
                    <a:pt x="847" y="564"/>
                  </a:lnTo>
                  <a:lnTo>
                    <a:pt x="866" y="541"/>
                  </a:lnTo>
                  <a:lnTo>
                    <a:pt x="886" y="520"/>
                  </a:lnTo>
                  <a:lnTo>
                    <a:pt x="905" y="501"/>
                  </a:lnTo>
                  <a:lnTo>
                    <a:pt x="926" y="483"/>
                  </a:lnTo>
                  <a:lnTo>
                    <a:pt x="948" y="468"/>
                  </a:lnTo>
                  <a:lnTo>
                    <a:pt x="971" y="455"/>
                  </a:lnTo>
                  <a:lnTo>
                    <a:pt x="994" y="443"/>
                  </a:lnTo>
                  <a:lnTo>
                    <a:pt x="1019" y="433"/>
                  </a:lnTo>
                  <a:lnTo>
                    <a:pt x="1046" y="426"/>
                  </a:lnTo>
                  <a:lnTo>
                    <a:pt x="1074" y="420"/>
                  </a:lnTo>
                  <a:lnTo>
                    <a:pt x="1105" y="417"/>
                  </a:lnTo>
                  <a:lnTo>
                    <a:pt x="1137" y="415"/>
                  </a:lnTo>
                  <a:lnTo>
                    <a:pt x="1172" y="416"/>
                  </a:lnTo>
                  <a:lnTo>
                    <a:pt x="1210" y="418"/>
                  </a:lnTo>
                  <a:lnTo>
                    <a:pt x="1251" y="423"/>
                  </a:lnTo>
                  <a:lnTo>
                    <a:pt x="1294" y="430"/>
                  </a:lnTo>
                  <a:lnTo>
                    <a:pt x="1341" y="439"/>
                  </a:lnTo>
                  <a:lnTo>
                    <a:pt x="1392" y="450"/>
                  </a:lnTo>
                  <a:lnTo>
                    <a:pt x="1446" y="464"/>
                  </a:lnTo>
                  <a:lnTo>
                    <a:pt x="1503" y="479"/>
                  </a:lnTo>
                  <a:lnTo>
                    <a:pt x="1565" y="496"/>
                  </a:lnTo>
                  <a:lnTo>
                    <a:pt x="1631" y="517"/>
                  </a:lnTo>
                  <a:lnTo>
                    <a:pt x="1702" y="539"/>
                  </a:lnTo>
                  <a:lnTo>
                    <a:pt x="1777" y="564"/>
                  </a:lnTo>
                  <a:lnTo>
                    <a:pt x="1816" y="574"/>
                  </a:lnTo>
                  <a:lnTo>
                    <a:pt x="1853" y="581"/>
                  </a:lnTo>
                  <a:lnTo>
                    <a:pt x="1887" y="586"/>
                  </a:lnTo>
                  <a:lnTo>
                    <a:pt x="1918" y="588"/>
                  </a:lnTo>
                  <a:lnTo>
                    <a:pt x="1947" y="588"/>
                  </a:lnTo>
                  <a:lnTo>
                    <a:pt x="1973" y="585"/>
                  </a:lnTo>
                  <a:lnTo>
                    <a:pt x="1997" y="580"/>
                  </a:lnTo>
                  <a:lnTo>
                    <a:pt x="2017" y="574"/>
                  </a:lnTo>
                  <a:lnTo>
                    <a:pt x="2035" y="565"/>
                  </a:lnTo>
                  <a:lnTo>
                    <a:pt x="2049" y="554"/>
                  </a:lnTo>
                  <a:lnTo>
                    <a:pt x="2061" y="541"/>
                  </a:lnTo>
                  <a:lnTo>
                    <a:pt x="2069" y="527"/>
                  </a:lnTo>
                  <a:lnTo>
                    <a:pt x="2074" y="512"/>
                  </a:lnTo>
                  <a:lnTo>
                    <a:pt x="2075" y="494"/>
                  </a:lnTo>
                  <a:lnTo>
                    <a:pt x="2073" y="476"/>
                  </a:lnTo>
                  <a:lnTo>
                    <a:pt x="2067" y="456"/>
                  </a:lnTo>
                  <a:lnTo>
                    <a:pt x="2059" y="437"/>
                  </a:lnTo>
                  <a:lnTo>
                    <a:pt x="2046" y="415"/>
                  </a:lnTo>
                  <a:lnTo>
                    <a:pt x="2029" y="392"/>
                  </a:lnTo>
                  <a:lnTo>
                    <a:pt x="2010" y="369"/>
                  </a:lnTo>
                  <a:lnTo>
                    <a:pt x="1986" y="345"/>
                  </a:lnTo>
                  <a:lnTo>
                    <a:pt x="1957" y="321"/>
                  </a:lnTo>
                  <a:lnTo>
                    <a:pt x="1925" y="296"/>
                  </a:lnTo>
                  <a:lnTo>
                    <a:pt x="1889" y="271"/>
                  </a:lnTo>
                  <a:lnTo>
                    <a:pt x="1849" y="246"/>
                  </a:lnTo>
                  <a:lnTo>
                    <a:pt x="1804" y="221"/>
                  </a:lnTo>
                  <a:lnTo>
                    <a:pt x="1754" y="196"/>
                  </a:lnTo>
                  <a:lnTo>
                    <a:pt x="1700" y="171"/>
                  </a:lnTo>
                  <a:lnTo>
                    <a:pt x="1643" y="146"/>
                  </a:lnTo>
                  <a:lnTo>
                    <a:pt x="1580" y="121"/>
                  </a:lnTo>
                  <a:lnTo>
                    <a:pt x="1512" y="97"/>
                  </a:lnTo>
                  <a:lnTo>
                    <a:pt x="1440" y="74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0" name="Freeform 456">
              <a:extLst>
                <a:ext uri="{FF2B5EF4-FFF2-40B4-BE49-F238E27FC236}">
                  <a16:creationId xmlns:a16="http://schemas.microsoft.com/office/drawing/2014/main" id="{0B147285-2908-4F4E-9F2B-EC6F6DA72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324"/>
              <a:ext cx="122" cy="39"/>
            </a:xfrm>
            <a:custGeom>
              <a:avLst/>
              <a:gdLst>
                <a:gd name="T0" fmla="*/ 32 w 1461"/>
                <a:gd name="T1" fmla="*/ 238 h 475"/>
                <a:gd name="T2" fmla="*/ 82 w 1461"/>
                <a:gd name="T3" fmla="*/ 289 h 475"/>
                <a:gd name="T4" fmla="*/ 149 w 1461"/>
                <a:gd name="T5" fmla="*/ 336 h 475"/>
                <a:gd name="T6" fmla="*/ 227 w 1461"/>
                <a:gd name="T7" fmla="*/ 379 h 475"/>
                <a:gd name="T8" fmla="*/ 315 w 1461"/>
                <a:gd name="T9" fmla="*/ 416 h 475"/>
                <a:gd name="T10" fmla="*/ 410 w 1461"/>
                <a:gd name="T11" fmla="*/ 446 h 475"/>
                <a:gd name="T12" fmla="*/ 506 w 1461"/>
                <a:gd name="T13" fmla="*/ 466 h 475"/>
                <a:gd name="T14" fmla="*/ 600 w 1461"/>
                <a:gd name="T15" fmla="*/ 475 h 475"/>
                <a:gd name="T16" fmla="*/ 689 w 1461"/>
                <a:gd name="T17" fmla="*/ 471 h 475"/>
                <a:gd name="T18" fmla="*/ 770 w 1461"/>
                <a:gd name="T19" fmla="*/ 452 h 475"/>
                <a:gd name="T20" fmla="*/ 837 w 1461"/>
                <a:gd name="T21" fmla="*/ 419 h 475"/>
                <a:gd name="T22" fmla="*/ 924 w 1461"/>
                <a:gd name="T23" fmla="*/ 358 h 475"/>
                <a:gd name="T24" fmla="*/ 997 w 1461"/>
                <a:gd name="T25" fmla="*/ 299 h 475"/>
                <a:gd name="T26" fmla="*/ 1113 w 1461"/>
                <a:gd name="T27" fmla="*/ 190 h 475"/>
                <a:gd name="T28" fmla="*/ 1229 w 1461"/>
                <a:gd name="T29" fmla="*/ 75 h 475"/>
                <a:gd name="T30" fmla="*/ 1270 w 1461"/>
                <a:gd name="T31" fmla="*/ 47 h 475"/>
                <a:gd name="T32" fmla="*/ 1314 w 1461"/>
                <a:gd name="T33" fmla="*/ 28 h 475"/>
                <a:gd name="T34" fmla="*/ 1363 w 1461"/>
                <a:gd name="T35" fmla="*/ 18 h 475"/>
                <a:gd name="T36" fmla="*/ 1419 w 1461"/>
                <a:gd name="T37" fmla="*/ 20 h 475"/>
                <a:gd name="T38" fmla="*/ 1455 w 1461"/>
                <a:gd name="T39" fmla="*/ 18 h 475"/>
                <a:gd name="T40" fmla="*/ 1460 w 1461"/>
                <a:gd name="T41" fmla="*/ 13 h 475"/>
                <a:gd name="T42" fmla="*/ 1431 w 1461"/>
                <a:gd name="T43" fmla="*/ 6 h 475"/>
                <a:gd name="T44" fmla="*/ 1327 w 1461"/>
                <a:gd name="T45" fmla="*/ 1 h 475"/>
                <a:gd name="T46" fmla="*/ 1259 w 1461"/>
                <a:gd name="T47" fmla="*/ 6 h 475"/>
                <a:gd name="T48" fmla="*/ 1184 w 1461"/>
                <a:gd name="T49" fmla="*/ 19 h 475"/>
                <a:gd name="T50" fmla="*/ 1110 w 1461"/>
                <a:gd name="T51" fmla="*/ 42 h 475"/>
                <a:gd name="T52" fmla="*/ 1040 w 1461"/>
                <a:gd name="T53" fmla="*/ 75 h 475"/>
                <a:gd name="T54" fmla="*/ 978 w 1461"/>
                <a:gd name="T55" fmla="*/ 123 h 475"/>
                <a:gd name="T56" fmla="*/ 924 w 1461"/>
                <a:gd name="T57" fmla="*/ 176 h 475"/>
                <a:gd name="T58" fmla="*/ 868 w 1461"/>
                <a:gd name="T59" fmla="*/ 219 h 475"/>
                <a:gd name="T60" fmla="*/ 808 w 1461"/>
                <a:gd name="T61" fmla="*/ 257 h 475"/>
                <a:gd name="T62" fmla="*/ 746 w 1461"/>
                <a:gd name="T63" fmla="*/ 289 h 475"/>
                <a:gd name="T64" fmla="*/ 681 w 1461"/>
                <a:gd name="T65" fmla="*/ 313 h 475"/>
                <a:gd name="T66" fmla="*/ 617 w 1461"/>
                <a:gd name="T67" fmla="*/ 331 h 475"/>
                <a:gd name="T68" fmla="*/ 553 w 1461"/>
                <a:gd name="T69" fmla="*/ 343 h 475"/>
                <a:gd name="T70" fmla="*/ 490 w 1461"/>
                <a:gd name="T71" fmla="*/ 349 h 475"/>
                <a:gd name="T72" fmla="*/ 429 w 1461"/>
                <a:gd name="T73" fmla="*/ 348 h 475"/>
                <a:gd name="T74" fmla="*/ 371 w 1461"/>
                <a:gd name="T75" fmla="*/ 340 h 475"/>
                <a:gd name="T76" fmla="*/ 317 w 1461"/>
                <a:gd name="T77" fmla="*/ 326 h 475"/>
                <a:gd name="T78" fmla="*/ 226 w 1461"/>
                <a:gd name="T79" fmla="*/ 279 h 475"/>
                <a:gd name="T80" fmla="*/ 83 w 1461"/>
                <a:gd name="T81" fmla="*/ 184 h 475"/>
                <a:gd name="T82" fmla="*/ 31 w 1461"/>
                <a:gd name="T83" fmla="*/ 155 h 475"/>
                <a:gd name="T84" fmla="*/ 11 w 1461"/>
                <a:gd name="T85" fmla="*/ 150 h 475"/>
                <a:gd name="T86" fmla="*/ 1 w 1461"/>
                <a:gd name="T87" fmla="*/ 157 h 475"/>
                <a:gd name="T88" fmla="*/ 2 w 1461"/>
                <a:gd name="T89" fmla="*/ 179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1" h="475">
                  <a:moveTo>
                    <a:pt x="11" y="204"/>
                  </a:moveTo>
                  <a:lnTo>
                    <a:pt x="20" y="221"/>
                  </a:lnTo>
                  <a:lnTo>
                    <a:pt x="32" y="238"/>
                  </a:lnTo>
                  <a:lnTo>
                    <a:pt x="48" y="255"/>
                  </a:lnTo>
                  <a:lnTo>
                    <a:pt x="64" y="271"/>
                  </a:lnTo>
                  <a:lnTo>
                    <a:pt x="82" y="289"/>
                  </a:lnTo>
                  <a:lnTo>
                    <a:pt x="103" y="305"/>
                  </a:lnTo>
                  <a:lnTo>
                    <a:pt x="125" y="320"/>
                  </a:lnTo>
                  <a:lnTo>
                    <a:pt x="149" y="336"/>
                  </a:lnTo>
                  <a:lnTo>
                    <a:pt x="174" y="351"/>
                  </a:lnTo>
                  <a:lnTo>
                    <a:pt x="200" y="366"/>
                  </a:lnTo>
                  <a:lnTo>
                    <a:pt x="227" y="379"/>
                  </a:lnTo>
                  <a:lnTo>
                    <a:pt x="256" y="392"/>
                  </a:lnTo>
                  <a:lnTo>
                    <a:pt x="285" y="405"/>
                  </a:lnTo>
                  <a:lnTo>
                    <a:pt x="315" y="416"/>
                  </a:lnTo>
                  <a:lnTo>
                    <a:pt x="347" y="427"/>
                  </a:lnTo>
                  <a:lnTo>
                    <a:pt x="378" y="437"/>
                  </a:lnTo>
                  <a:lnTo>
                    <a:pt x="410" y="446"/>
                  </a:lnTo>
                  <a:lnTo>
                    <a:pt x="442" y="453"/>
                  </a:lnTo>
                  <a:lnTo>
                    <a:pt x="473" y="461"/>
                  </a:lnTo>
                  <a:lnTo>
                    <a:pt x="506" y="466"/>
                  </a:lnTo>
                  <a:lnTo>
                    <a:pt x="538" y="471"/>
                  </a:lnTo>
                  <a:lnTo>
                    <a:pt x="569" y="473"/>
                  </a:lnTo>
                  <a:lnTo>
                    <a:pt x="600" y="475"/>
                  </a:lnTo>
                  <a:lnTo>
                    <a:pt x="630" y="475"/>
                  </a:lnTo>
                  <a:lnTo>
                    <a:pt x="661" y="474"/>
                  </a:lnTo>
                  <a:lnTo>
                    <a:pt x="689" y="471"/>
                  </a:lnTo>
                  <a:lnTo>
                    <a:pt x="717" y="466"/>
                  </a:lnTo>
                  <a:lnTo>
                    <a:pt x="743" y="460"/>
                  </a:lnTo>
                  <a:lnTo>
                    <a:pt x="770" y="452"/>
                  </a:lnTo>
                  <a:lnTo>
                    <a:pt x="794" y="442"/>
                  </a:lnTo>
                  <a:lnTo>
                    <a:pt x="816" y="432"/>
                  </a:lnTo>
                  <a:lnTo>
                    <a:pt x="837" y="419"/>
                  </a:lnTo>
                  <a:lnTo>
                    <a:pt x="868" y="398"/>
                  </a:lnTo>
                  <a:lnTo>
                    <a:pt x="897" y="378"/>
                  </a:lnTo>
                  <a:lnTo>
                    <a:pt x="924" y="358"/>
                  </a:lnTo>
                  <a:lnTo>
                    <a:pt x="950" y="338"/>
                  </a:lnTo>
                  <a:lnTo>
                    <a:pt x="974" y="318"/>
                  </a:lnTo>
                  <a:lnTo>
                    <a:pt x="997" y="299"/>
                  </a:lnTo>
                  <a:lnTo>
                    <a:pt x="1019" y="280"/>
                  </a:lnTo>
                  <a:lnTo>
                    <a:pt x="1040" y="262"/>
                  </a:lnTo>
                  <a:lnTo>
                    <a:pt x="1113" y="190"/>
                  </a:lnTo>
                  <a:lnTo>
                    <a:pt x="1174" y="127"/>
                  </a:lnTo>
                  <a:lnTo>
                    <a:pt x="1202" y="101"/>
                  </a:lnTo>
                  <a:lnTo>
                    <a:pt x="1229" y="75"/>
                  </a:lnTo>
                  <a:lnTo>
                    <a:pt x="1243" y="66"/>
                  </a:lnTo>
                  <a:lnTo>
                    <a:pt x="1256" y="56"/>
                  </a:lnTo>
                  <a:lnTo>
                    <a:pt x="1270" y="47"/>
                  </a:lnTo>
                  <a:lnTo>
                    <a:pt x="1285" y="40"/>
                  </a:lnTo>
                  <a:lnTo>
                    <a:pt x="1300" y="33"/>
                  </a:lnTo>
                  <a:lnTo>
                    <a:pt x="1314" y="28"/>
                  </a:lnTo>
                  <a:lnTo>
                    <a:pt x="1330" y="23"/>
                  </a:lnTo>
                  <a:lnTo>
                    <a:pt x="1347" y="20"/>
                  </a:lnTo>
                  <a:lnTo>
                    <a:pt x="1363" y="18"/>
                  </a:lnTo>
                  <a:lnTo>
                    <a:pt x="1380" y="17"/>
                  </a:lnTo>
                  <a:lnTo>
                    <a:pt x="1399" y="18"/>
                  </a:lnTo>
                  <a:lnTo>
                    <a:pt x="1419" y="20"/>
                  </a:lnTo>
                  <a:lnTo>
                    <a:pt x="1434" y="20"/>
                  </a:lnTo>
                  <a:lnTo>
                    <a:pt x="1446" y="19"/>
                  </a:lnTo>
                  <a:lnTo>
                    <a:pt x="1455" y="18"/>
                  </a:lnTo>
                  <a:lnTo>
                    <a:pt x="1460" y="17"/>
                  </a:lnTo>
                  <a:lnTo>
                    <a:pt x="1461" y="14"/>
                  </a:lnTo>
                  <a:lnTo>
                    <a:pt x="1460" y="13"/>
                  </a:lnTo>
                  <a:lnTo>
                    <a:pt x="1457" y="11"/>
                  </a:lnTo>
                  <a:lnTo>
                    <a:pt x="1450" y="9"/>
                  </a:lnTo>
                  <a:lnTo>
                    <a:pt x="1431" y="6"/>
                  </a:lnTo>
                  <a:lnTo>
                    <a:pt x="1402" y="2"/>
                  </a:lnTo>
                  <a:lnTo>
                    <a:pt x="1367" y="0"/>
                  </a:lnTo>
                  <a:lnTo>
                    <a:pt x="1327" y="1"/>
                  </a:lnTo>
                  <a:lnTo>
                    <a:pt x="1305" y="1"/>
                  </a:lnTo>
                  <a:lnTo>
                    <a:pt x="1282" y="4"/>
                  </a:lnTo>
                  <a:lnTo>
                    <a:pt x="1259" y="6"/>
                  </a:lnTo>
                  <a:lnTo>
                    <a:pt x="1235" y="9"/>
                  </a:lnTo>
                  <a:lnTo>
                    <a:pt x="1210" y="13"/>
                  </a:lnTo>
                  <a:lnTo>
                    <a:pt x="1184" y="19"/>
                  </a:lnTo>
                  <a:lnTo>
                    <a:pt x="1159" y="25"/>
                  </a:lnTo>
                  <a:lnTo>
                    <a:pt x="1134" y="33"/>
                  </a:lnTo>
                  <a:lnTo>
                    <a:pt x="1110" y="42"/>
                  </a:lnTo>
                  <a:lnTo>
                    <a:pt x="1086" y="52"/>
                  </a:lnTo>
                  <a:lnTo>
                    <a:pt x="1062" y="63"/>
                  </a:lnTo>
                  <a:lnTo>
                    <a:pt x="1040" y="75"/>
                  </a:lnTo>
                  <a:lnTo>
                    <a:pt x="1018" y="90"/>
                  </a:lnTo>
                  <a:lnTo>
                    <a:pt x="997" y="106"/>
                  </a:lnTo>
                  <a:lnTo>
                    <a:pt x="978" y="123"/>
                  </a:lnTo>
                  <a:lnTo>
                    <a:pt x="960" y="143"/>
                  </a:lnTo>
                  <a:lnTo>
                    <a:pt x="943" y="159"/>
                  </a:lnTo>
                  <a:lnTo>
                    <a:pt x="924" y="176"/>
                  </a:lnTo>
                  <a:lnTo>
                    <a:pt x="906" y="191"/>
                  </a:lnTo>
                  <a:lnTo>
                    <a:pt x="887" y="206"/>
                  </a:lnTo>
                  <a:lnTo>
                    <a:pt x="868" y="219"/>
                  </a:lnTo>
                  <a:lnTo>
                    <a:pt x="848" y="233"/>
                  </a:lnTo>
                  <a:lnTo>
                    <a:pt x="828" y="245"/>
                  </a:lnTo>
                  <a:lnTo>
                    <a:pt x="808" y="257"/>
                  </a:lnTo>
                  <a:lnTo>
                    <a:pt x="787" y="268"/>
                  </a:lnTo>
                  <a:lnTo>
                    <a:pt x="766" y="279"/>
                  </a:lnTo>
                  <a:lnTo>
                    <a:pt x="746" y="289"/>
                  </a:lnTo>
                  <a:lnTo>
                    <a:pt x="724" y="298"/>
                  </a:lnTo>
                  <a:lnTo>
                    <a:pt x="703" y="306"/>
                  </a:lnTo>
                  <a:lnTo>
                    <a:pt x="681" y="313"/>
                  </a:lnTo>
                  <a:lnTo>
                    <a:pt x="660" y="320"/>
                  </a:lnTo>
                  <a:lnTo>
                    <a:pt x="638" y="326"/>
                  </a:lnTo>
                  <a:lnTo>
                    <a:pt x="617" y="331"/>
                  </a:lnTo>
                  <a:lnTo>
                    <a:pt x="595" y="336"/>
                  </a:lnTo>
                  <a:lnTo>
                    <a:pt x="574" y="340"/>
                  </a:lnTo>
                  <a:lnTo>
                    <a:pt x="553" y="343"/>
                  </a:lnTo>
                  <a:lnTo>
                    <a:pt x="531" y="346"/>
                  </a:lnTo>
                  <a:lnTo>
                    <a:pt x="510" y="348"/>
                  </a:lnTo>
                  <a:lnTo>
                    <a:pt x="490" y="349"/>
                  </a:lnTo>
                  <a:lnTo>
                    <a:pt x="469" y="349"/>
                  </a:lnTo>
                  <a:lnTo>
                    <a:pt x="448" y="349"/>
                  </a:lnTo>
                  <a:lnTo>
                    <a:pt x="429" y="348"/>
                  </a:lnTo>
                  <a:lnTo>
                    <a:pt x="409" y="346"/>
                  </a:lnTo>
                  <a:lnTo>
                    <a:pt x="389" y="343"/>
                  </a:lnTo>
                  <a:lnTo>
                    <a:pt x="371" y="340"/>
                  </a:lnTo>
                  <a:lnTo>
                    <a:pt x="352" y="336"/>
                  </a:lnTo>
                  <a:lnTo>
                    <a:pt x="334" y="331"/>
                  </a:lnTo>
                  <a:lnTo>
                    <a:pt x="317" y="326"/>
                  </a:lnTo>
                  <a:lnTo>
                    <a:pt x="287" y="313"/>
                  </a:lnTo>
                  <a:lnTo>
                    <a:pt x="257" y="298"/>
                  </a:lnTo>
                  <a:lnTo>
                    <a:pt x="226" y="279"/>
                  </a:lnTo>
                  <a:lnTo>
                    <a:pt x="196" y="260"/>
                  </a:lnTo>
                  <a:lnTo>
                    <a:pt x="137" y="220"/>
                  </a:lnTo>
                  <a:lnTo>
                    <a:pt x="83" y="184"/>
                  </a:lnTo>
                  <a:lnTo>
                    <a:pt x="61" y="170"/>
                  </a:lnTo>
                  <a:lnTo>
                    <a:pt x="40" y="159"/>
                  </a:lnTo>
                  <a:lnTo>
                    <a:pt x="31" y="155"/>
                  </a:lnTo>
                  <a:lnTo>
                    <a:pt x="24" y="152"/>
                  </a:lnTo>
                  <a:lnTo>
                    <a:pt x="17" y="151"/>
                  </a:lnTo>
                  <a:lnTo>
                    <a:pt x="11" y="150"/>
                  </a:lnTo>
                  <a:lnTo>
                    <a:pt x="6" y="151"/>
                  </a:lnTo>
                  <a:lnTo>
                    <a:pt x="3" y="153"/>
                  </a:lnTo>
                  <a:lnTo>
                    <a:pt x="1" y="157"/>
                  </a:lnTo>
                  <a:lnTo>
                    <a:pt x="0" y="163"/>
                  </a:lnTo>
                  <a:lnTo>
                    <a:pt x="1" y="170"/>
                  </a:lnTo>
                  <a:lnTo>
                    <a:pt x="2" y="179"/>
                  </a:lnTo>
                  <a:lnTo>
                    <a:pt x="5" y="191"/>
                  </a:lnTo>
                  <a:lnTo>
                    <a:pt x="11" y="204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1" name="Freeform 457">
              <a:extLst>
                <a:ext uri="{FF2B5EF4-FFF2-40B4-BE49-F238E27FC236}">
                  <a16:creationId xmlns:a16="http://schemas.microsoft.com/office/drawing/2014/main" id="{E5637270-76CB-4E1A-8BA9-88DF4A40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590"/>
              <a:ext cx="292" cy="189"/>
            </a:xfrm>
            <a:custGeom>
              <a:avLst/>
              <a:gdLst>
                <a:gd name="T0" fmla="*/ 975 w 3510"/>
                <a:gd name="T1" fmla="*/ 118 h 2266"/>
                <a:gd name="T2" fmla="*/ 1195 w 3510"/>
                <a:gd name="T3" fmla="*/ 55 h 2266"/>
                <a:gd name="T4" fmla="*/ 1417 w 3510"/>
                <a:gd name="T5" fmla="*/ 17 h 2266"/>
                <a:gd name="T6" fmla="*/ 1637 w 3510"/>
                <a:gd name="T7" fmla="*/ 0 h 2266"/>
                <a:gd name="T8" fmla="*/ 1854 w 3510"/>
                <a:gd name="T9" fmla="*/ 4 h 2266"/>
                <a:gd name="T10" fmla="*/ 2066 w 3510"/>
                <a:gd name="T11" fmla="*/ 26 h 2266"/>
                <a:gd name="T12" fmla="*/ 2271 w 3510"/>
                <a:gd name="T13" fmla="*/ 66 h 2266"/>
                <a:gd name="T14" fmla="*/ 2467 w 3510"/>
                <a:gd name="T15" fmla="*/ 123 h 2266"/>
                <a:gd name="T16" fmla="*/ 2652 w 3510"/>
                <a:gd name="T17" fmla="*/ 195 h 2266"/>
                <a:gd name="T18" fmla="*/ 2824 w 3510"/>
                <a:gd name="T19" fmla="*/ 281 h 2266"/>
                <a:gd name="T20" fmla="*/ 2981 w 3510"/>
                <a:gd name="T21" fmla="*/ 378 h 2266"/>
                <a:gd name="T22" fmla="*/ 3123 w 3510"/>
                <a:gd name="T23" fmla="*/ 487 h 2266"/>
                <a:gd name="T24" fmla="*/ 3245 w 3510"/>
                <a:gd name="T25" fmla="*/ 605 h 2266"/>
                <a:gd name="T26" fmla="*/ 3347 w 3510"/>
                <a:gd name="T27" fmla="*/ 732 h 2266"/>
                <a:gd name="T28" fmla="*/ 3425 w 3510"/>
                <a:gd name="T29" fmla="*/ 866 h 2266"/>
                <a:gd name="T30" fmla="*/ 3481 w 3510"/>
                <a:gd name="T31" fmla="*/ 1005 h 2266"/>
                <a:gd name="T32" fmla="*/ 3507 w 3510"/>
                <a:gd name="T33" fmla="*/ 1150 h 2266"/>
                <a:gd name="T34" fmla="*/ 3508 w 3510"/>
                <a:gd name="T35" fmla="*/ 1294 h 2266"/>
                <a:gd name="T36" fmla="*/ 3488 w 3510"/>
                <a:gd name="T37" fmla="*/ 1431 h 2266"/>
                <a:gd name="T38" fmla="*/ 3450 w 3510"/>
                <a:gd name="T39" fmla="*/ 1562 h 2266"/>
                <a:gd name="T40" fmla="*/ 3395 w 3510"/>
                <a:gd name="T41" fmla="*/ 1684 h 2266"/>
                <a:gd name="T42" fmla="*/ 3324 w 3510"/>
                <a:gd name="T43" fmla="*/ 1796 h 2266"/>
                <a:gd name="T44" fmla="*/ 3240 w 3510"/>
                <a:gd name="T45" fmla="*/ 1899 h 2266"/>
                <a:gd name="T46" fmla="*/ 3144 w 3510"/>
                <a:gd name="T47" fmla="*/ 1992 h 2266"/>
                <a:gd name="T48" fmla="*/ 3039 w 3510"/>
                <a:gd name="T49" fmla="*/ 2071 h 2266"/>
                <a:gd name="T50" fmla="*/ 2923 w 3510"/>
                <a:gd name="T51" fmla="*/ 2139 h 2266"/>
                <a:gd name="T52" fmla="*/ 2802 w 3510"/>
                <a:gd name="T53" fmla="*/ 2193 h 2266"/>
                <a:gd name="T54" fmla="*/ 2676 w 3510"/>
                <a:gd name="T55" fmla="*/ 2234 h 2266"/>
                <a:gd name="T56" fmla="*/ 2546 w 3510"/>
                <a:gd name="T57" fmla="*/ 2257 h 2266"/>
                <a:gd name="T58" fmla="*/ 2415 w 3510"/>
                <a:gd name="T59" fmla="*/ 2266 h 2266"/>
                <a:gd name="T60" fmla="*/ 2283 w 3510"/>
                <a:gd name="T61" fmla="*/ 2256 h 2266"/>
                <a:gd name="T62" fmla="*/ 2153 w 3510"/>
                <a:gd name="T63" fmla="*/ 2229 h 2266"/>
                <a:gd name="T64" fmla="*/ 2026 w 3510"/>
                <a:gd name="T65" fmla="*/ 2186 h 2266"/>
                <a:gd name="T66" fmla="*/ 1909 w 3510"/>
                <a:gd name="T67" fmla="*/ 2140 h 2266"/>
                <a:gd name="T68" fmla="*/ 1806 w 3510"/>
                <a:gd name="T69" fmla="*/ 2093 h 2266"/>
                <a:gd name="T70" fmla="*/ 1713 w 3510"/>
                <a:gd name="T71" fmla="*/ 2048 h 2266"/>
                <a:gd name="T72" fmla="*/ 1593 w 3510"/>
                <a:gd name="T73" fmla="*/ 1983 h 2266"/>
                <a:gd name="T74" fmla="*/ 1450 w 3510"/>
                <a:gd name="T75" fmla="*/ 1904 h 2266"/>
                <a:gd name="T76" fmla="*/ 1349 w 3510"/>
                <a:gd name="T77" fmla="*/ 1852 h 2266"/>
                <a:gd name="T78" fmla="*/ 1279 w 3510"/>
                <a:gd name="T79" fmla="*/ 1824 h 2266"/>
                <a:gd name="T80" fmla="*/ 1207 w 3510"/>
                <a:gd name="T81" fmla="*/ 1800 h 2266"/>
                <a:gd name="T82" fmla="*/ 1129 w 3510"/>
                <a:gd name="T83" fmla="*/ 1782 h 2266"/>
                <a:gd name="T84" fmla="*/ 1043 w 3510"/>
                <a:gd name="T85" fmla="*/ 1769 h 2266"/>
                <a:gd name="T86" fmla="*/ 947 w 3510"/>
                <a:gd name="T87" fmla="*/ 1763 h 2266"/>
                <a:gd name="T88" fmla="*/ 839 w 3510"/>
                <a:gd name="T89" fmla="*/ 1764 h 2266"/>
                <a:gd name="T90" fmla="*/ 718 w 3510"/>
                <a:gd name="T91" fmla="*/ 1773 h 2266"/>
                <a:gd name="T92" fmla="*/ 581 w 3510"/>
                <a:gd name="T93" fmla="*/ 1785 h 2266"/>
                <a:gd name="T94" fmla="*/ 449 w 3510"/>
                <a:gd name="T95" fmla="*/ 1774 h 2266"/>
                <a:gd name="T96" fmla="*/ 331 w 3510"/>
                <a:gd name="T97" fmla="*/ 1737 h 2266"/>
                <a:gd name="T98" fmla="*/ 230 w 3510"/>
                <a:gd name="T99" fmla="*/ 1677 h 2266"/>
                <a:gd name="T100" fmla="*/ 144 w 3510"/>
                <a:gd name="T101" fmla="*/ 1596 h 2266"/>
                <a:gd name="T102" fmla="*/ 78 w 3510"/>
                <a:gd name="T103" fmla="*/ 1498 h 2266"/>
                <a:gd name="T104" fmla="*/ 30 w 3510"/>
                <a:gd name="T105" fmla="*/ 1387 h 2266"/>
                <a:gd name="T106" fmla="*/ 5 w 3510"/>
                <a:gd name="T107" fmla="*/ 1263 h 2266"/>
                <a:gd name="T108" fmla="*/ 1 w 3510"/>
                <a:gd name="T109" fmla="*/ 1131 h 2266"/>
                <a:gd name="T110" fmla="*/ 23 w 3510"/>
                <a:gd name="T111" fmla="*/ 994 h 2266"/>
                <a:gd name="T112" fmla="*/ 71 w 3510"/>
                <a:gd name="T113" fmla="*/ 854 h 2266"/>
                <a:gd name="T114" fmla="*/ 146 w 3510"/>
                <a:gd name="T115" fmla="*/ 713 h 2266"/>
                <a:gd name="T116" fmla="*/ 250 w 3510"/>
                <a:gd name="T117" fmla="*/ 575 h 2266"/>
                <a:gd name="T118" fmla="*/ 385 w 3510"/>
                <a:gd name="T119" fmla="*/ 443 h 2266"/>
                <a:gd name="T120" fmla="*/ 551 w 3510"/>
                <a:gd name="T121" fmla="*/ 320 h 2266"/>
                <a:gd name="T122" fmla="*/ 752 w 3510"/>
                <a:gd name="T123" fmla="*/ 208 h 2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10" h="2266">
                  <a:moveTo>
                    <a:pt x="865" y="158"/>
                  </a:moveTo>
                  <a:lnTo>
                    <a:pt x="975" y="118"/>
                  </a:lnTo>
                  <a:lnTo>
                    <a:pt x="1085" y="84"/>
                  </a:lnTo>
                  <a:lnTo>
                    <a:pt x="1195" y="55"/>
                  </a:lnTo>
                  <a:lnTo>
                    <a:pt x="1306" y="34"/>
                  </a:lnTo>
                  <a:lnTo>
                    <a:pt x="1417" y="17"/>
                  </a:lnTo>
                  <a:lnTo>
                    <a:pt x="1527" y="6"/>
                  </a:lnTo>
                  <a:lnTo>
                    <a:pt x="1637" y="0"/>
                  </a:lnTo>
                  <a:lnTo>
                    <a:pt x="1746" y="0"/>
                  </a:lnTo>
                  <a:lnTo>
                    <a:pt x="1854" y="4"/>
                  </a:lnTo>
                  <a:lnTo>
                    <a:pt x="1961" y="13"/>
                  </a:lnTo>
                  <a:lnTo>
                    <a:pt x="2066" y="26"/>
                  </a:lnTo>
                  <a:lnTo>
                    <a:pt x="2170" y="45"/>
                  </a:lnTo>
                  <a:lnTo>
                    <a:pt x="2271" y="66"/>
                  </a:lnTo>
                  <a:lnTo>
                    <a:pt x="2370" y="94"/>
                  </a:lnTo>
                  <a:lnTo>
                    <a:pt x="2467" y="123"/>
                  </a:lnTo>
                  <a:lnTo>
                    <a:pt x="2561" y="158"/>
                  </a:lnTo>
                  <a:lnTo>
                    <a:pt x="2652" y="195"/>
                  </a:lnTo>
                  <a:lnTo>
                    <a:pt x="2739" y="236"/>
                  </a:lnTo>
                  <a:lnTo>
                    <a:pt x="2824" y="281"/>
                  </a:lnTo>
                  <a:lnTo>
                    <a:pt x="2905" y="328"/>
                  </a:lnTo>
                  <a:lnTo>
                    <a:pt x="2981" y="378"/>
                  </a:lnTo>
                  <a:lnTo>
                    <a:pt x="3054" y="431"/>
                  </a:lnTo>
                  <a:lnTo>
                    <a:pt x="3123" y="487"/>
                  </a:lnTo>
                  <a:lnTo>
                    <a:pt x="3186" y="546"/>
                  </a:lnTo>
                  <a:lnTo>
                    <a:pt x="3245" y="605"/>
                  </a:lnTo>
                  <a:lnTo>
                    <a:pt x="3298" y="667"/>
                  </a:lnTo>
                  <a:lnTo>
                    <a:pt x="3347" y="732"/>
                  </a:lnTo>
                  <a:lnTo>
                    <a:pt x="3389" y="798"/>
                  </a:lnTo>
                  <a:lnTo>
                    <a:pt x="3425" y="866"/>
                  </a:lnTo>
                  <a:lnTo>
                    <a:pt x="3456" y="934"/>
                  </a:lnTo>
                  <a:lnTo>
                    <a:pt x="3481" y="1005"/>
                  </a:lnTo>
                  <a:lnTo>
                    <a:pt x="3498" y="1076"/>
                  </a:lnTo>
                  <a:lnTo>
                    <a:pt x="3507" y="1150"/>
                  </a:lnTo>
                  <a:lnTo>
                    <a:pt x="3510" y="1223"/>
                  </a:lnTo>
                  <a:lnTo>
                    <a:pt x="3508" y="1294"/>
                  </a:lnTo>
                  <a:lnTo>
                    <a:pt x="3500" y="1363"/>
                  </a:lnTo>
                  <a:lnTo>
                    <a:pt x="3488" y="1431"/>
                  </a:lnTo>
                  <a:lnTo>
                    <a:pt x="3471" y="1497"/>
                  </a:lnTo>
                  <a:lnTo>
                    <a:pt x="3450" y="1562"/>
                  </a:lnTo>
                  <a:lnTo>
                    <a:pt x="3424" y="1624"/>
                  </a:lnTo>
                  <a:lnTo>
                    <a:pt x="3395" y="1684"/>
                  </a:lnTo>
                  <a:lnTo>
                    <a:pt x="3361" y="1741"/>
                  </a:lnTo>
                  <a:lnTo>
                    <a:pt x="3324" y="1796"/>
                  </a:lnTo>
                  <a:lnTo>
                    <a:pt x="3284" y="1849"/>
                  </a:lnTo>
                  <a:lnTo>
                    <a:pt x="3240" y="1899"/>
                  </a:lnTo>
                  <a:lnTo>
                    <a:pt x="3193" y="1947"/>
                  </a:lnTo>
                  <a:lnTo>
                    <a:pt x="3144" y="1992"/>
                  </a:lnTo>
                  <a:lnTo>
                    <a:pt x="3093" y="2033"/>
                  </a:lnTo>
                  <a:lnTo>
                    <a:pt x="3039" y="2071"/>
                  </a:lnTo>
                  <a:lnTo>
                    <a:pt x="2982" y="2107"/>
                  </a:lnTo>
                  <a:lnTo>
                    <a:pt x="2923" y="2139"/>
                  </a:lnTo>
                  <a:lnTo>
                    <a:pt x="2863" y="2168"/>
                  </a:lnTo>
                  <a:lnTo>
                    <a:pt x="2802" y="2193"/>
                  </a:lnTo>
                  <a:lnTo>
                    <a:pt x="2739" y="2215"/>
                  </a:lnTo>
                  <a:lnTo>
                    <a:pt x="2676" y="2234"/>
                  </a:lnTo>
                  <a:lnTo>
                    <a:pt x="2612" y="2248"/>
                  </a:lnTo>
                  <a:lnTo>
                    <a:pt x="2546" y="2257"/>
                  </a:lnTo>
                  <a:lnTo>
                    <a:pt x="2480" y="2264"/>
                  </a:lnTo>
                  <a:lnTo>
                    <a:pt x="2415" y="2266"/>
                  </a:lnTo>
                  <a:lnTo>
                    <a:pt x="2349" y="2263"/>
                  </a:lnTo>
                  <a:lnTo>
                    <a:pt x="2283" y="2256"/>
                  </a:lnTo>
                  <a:lnTo>
                    <a:pt x="2218" y="2246"/>
                  </a:lnTo>
                  <a:lnTo>
                    <a:pt x="2153" y="2229"/>
                  </a:lnTo>
                  <a:lnTo>
                    <a:pt x="2090" y="2210"/>
                  </a:lnTo>
                  <a:lnTo>
                    <a:pt x="2026" y="2186"/>
                  </a:lnTo>
                  <a:lnTo>
                    <a:pt x="1966" y="2163"/>
                  </a:lnTo>
                  <a:lnTo>
                    <a:pt x="1909" y="2140"/>
                  </a:lnTo>
                  <a:lnTo>
                    <a:pt x="1856" y="2117"/>
                  </a:lnTo>
                  <a:lnTo>
                    <a:pt x="1806" y="2093"/>
                  </a:lnTo>
                  <a:lnTo>
                    <a:pt x="1758" y="2070"/>
                  </a:lnTo>
                  <a:lnTo>
                    <a:pt x="1713" y="2048"/>
                  </a:lnTo>
                  <a:lnTo>
                    <a:pt x="1671" y="2026"/>
                  </a:lnTo>
                  <a:lnTo>
                    <a:pt x="1593" y="1983"/>
                  </a:lnTo>
                  <a:lnTo>
                    <a:pt x="1518" y="1942"/>
                  </a:lnTo>
                  <a:lnTo>
                    <a:pt x="1450" y="1904"/>
                  </a:lnTo>
                  <a:lnTo>
                    <a:pt x="1382" y="1869"/>
                  </a:lnTo>
                  <a:lnTo>
                    <a:pt x="1349" y="1852"/>
                  </a:lnTo>
                  <a:lnTo>
                    <a:pt x="1314" y="1837"/>
                  </a:lnTo>
                  <a:lnTo>
                    <a:pt x="1279" y="1824"/>
                  </a:lnTo>
                  <a:lnTo>
                    <a:pt x="1243" y="1811"/>
                  </a:lnTo>
                  <a:lnTo>
                    <a:pt x="1207" y="1800"/>
                  </a:lnTo>
                  <a:lnTo>
                    <a:pt x="1169" y="1790"/>
                  </a:lnTo>
                  <a:lnTo>
                    <a:pt x="1129" y="1782"/>
                  </a:lnTo>
                  <a:lnTo>
                    <a:pt x="1087" y="1774"/>
                  </a:lnTo>
                  <a:lnTo>
                    <a:pt x="1043" y="1769"/>
                  </a:lnTo>
                  <a:lnTo>
                    <a:pt x="996" y="1765"/>
                  </a:lnTo>
                  <a:lnTo>
                    <a:pt x="947" y="1763"/>
                  </a:lnTo>
                  <a:lnTo>
                    <a:pt x="894" y="1762"/>
                  </a:lnTo>
                  <a:lnTo>
                    <a:pt x="839" y="1764"/>
                  </a:lnTo>
                  <a:lnTo>
                    <a:pt x="780" y="1767"/>
                  </a:lnTo>
                  <a:lnTo>
                    <a:pt x="718" y="1773"/>
                  </a:lnTo>
                  <a:lnTo>
                    <a:pt x="651" y="1780"/>
                  </a:lnTo>
                  <a:lnTo>
                    <a:pt x="581" y="1785"/>
                  </a:lnTo>
                  <a:lnTo>
                    <a:pt x="513" y="1783"/>
                  </a:lnTo>
                  <a:lnTo>
                    <a:pt x="449" y="1774"/>
                  </a:lnTo>
                  <a:lnTo>
                    <a:pt x="389" y="1759"/>
                  </a:lnTo>
                  <a:lnTo>
                    <a:pt x="331" y="1737"/>
                  </a:lnTo>
                  <a:lnTo>
                    <a:pt x="279" y="1710"/>
                  </a:lnTo>
                  <a:lnTo>
                    <a:pt x="230" y="1677"/>
                  </a:lnTo>
                  <a:lnTo>
                    <a:pt x="184" y="1639"/>
                  </a:lnTo>
                  <a:lnTo>
                    <a:pt x="144" y="1596"/>
                  </a:lnTo>
                  <a:lnTo>
                    <a:pt x="108" y="1550"/>
                  </a:lnTo>
                  <a:lnTo>
                    <a:pt x="78" y="1498"/>
                  </a:lnTo>
                  <a:lnTo>
                    <a:pt x="52" y="1444"/>
                  </a:lnTo>
                  <a:lnTo>
                    <a:pt x="30" y="1387"/>
                  </a:lnTo>
                  <a:lnTo>
                    <a:pt x="15" y="1326"/>
                  </a:lnTo>
                  <a:lnTo>
                    <a:pt x="5" y="1263"/>
                  </a:lnTo>
                  <a:lnTo>
                    <a:pt x="0" y="1199"/>
                  </a:lnTo>
                  <a:lnTo>
                    <a:pt x="1" y="1131"/>
                  </a:lnTo>
                  <a:lnTo>
                    <a:pt x="9" y="1064"/>
                  </a:lnTo>
                  <a:lnTo>
                    <a:pt x="23" y="994"/>
                  </a:lnTo>
                  <a:lnTo>
                    <a:pt x="44" y="925"/>
                  </a:lnTo>
                  <a:lnTo>
                    <a:pt x="71" y="854"/>
                  </a:lnTo>
                  <a:lnTo>
                    <a:pt x="105" y="783"/>
                  </a:lnTo>
                  <a:lnTo>
                    <a:pt x="146" y="713"/>
                  </a:lnTo>
                  <a:lnTo>
                    <a:pt x="194" y="644"/>
                  </a:lnTo>
                  <a:lnTo>
                    <a:pt x="250" y="575"/>
                  </a:lnTo>
                  <a:lnTo>
                    <a:pt x="314" y="508"/>
                  </a:lnTo>
                  <a:lnTo>
                    <a:pt x="385" y="443"/>
                  </a:lnTo>
                  <a:lnTo>
                    <a:pt x="464" y="380"/>
                  </a:lnTo>
                  <a:lnTo>
                    <a:pt x="551" y="320"/>
                  </a:lnTo>
                  <a:lnTo>
                    <a:pt x="647" y="262"/>
                  </a:lnTo>
                  <a:lnTo>
                    <a:pt x="752" y="208"/>
                  </a:lnTo>
                  <a:lnTo>
                    <a:pt x="865" y="158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2" name="Freeform 458">
              <a:extLst>
                <a:ext uri="{FF2B5EF4-FFF2-40B4-BE49-F238E27FC236}">
                  <a16:creationId xmlns:a16="http://schemas.microsoft.com/office/drawing/2014/main" id="{01F93C00-87B3-418A-B0FF-B73F90A63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" y="2589"/>
              <a:ext cx="294" cy="191"/>
            </a:xfrm>
            <a:custGeom>
              <a:avLst/>
              <a:gdLst>
                <a:gd name="T0" fmla="*/ 1266 w 3535"/>
                <a:gd name="T1" fmla="*/ 70 h 2291"/>
                <a:gd name="T2" fmla="*/ 1260 w 3535"/>
                <a:gd name="T3" fmla="*/ 44 h 2291"/>
                <a:gd name="T4" fmla="*/ 1719 w 3535"/>
                <a:gd name="T5" fmla="*/ 0 h 2291"/>
                <a:gd name="T6" fmla="*/ 2162 w 3535"/>
                <a:gd name="T7" fmla="*/ 40 h 2291"/>
                <a:gd name="T8" fmla="*/ 2570 w 3535"/>
                <a:gd name="T9" fmla="*/ 156 h 2291"/>
                <a:gd name="T10" fmla="*/ 2365 w 3535"/>
                <a:gd name="T11" fmla="*/ 114 h 2291"/>
                <a:gd name="T12" fmla="*/ 1941 w 3535"/>
                <a:gd name="T13" fmla="*/ 36 h 2291"/>
                <a:gd name="T14" fmla="*/ 1493 w 3535"/>
                <a:gd name="T15" fmla="*/ 36 h 2291"/>
                <a:gd name="T16" fmla="*/ 2758 w 3535"/>
                <a:gd name="T17" fmla="*/ 237 h 2291"/>
                <a:gd name="T18" fmla="*/ 3084 w 3535"/>
                <a:gd name="T19" fmla="*/ 442 h 2291"/>
                <a:gd name="T20" fmla="*/ 3336 w 3535"/>
                <a:gd name="T21" fmla="*/ 691 h 2291"/>
                <a:gd name="T22" fmla="*/ 3458 w 3535"/>
                <a:gd name="T23" fmla="*/ 953 h 2291"/>
                <a:gd name="T24" fmla="*/ 3293 w 3535"/>
                <a:gd name="T25" fmla="*/ 679 h 2291"/>
                <a:gd name="T26" fmla="*/ 3039 w 3535"/>
                <a:gd name="T27" fmla="*/ 439 h 2291"/>
                <a:gd name="T28" fmla="*/ 2710 w 3535"/>
                <a:gd name="T29" fmla="*/ 243 h 2291"/>
                <a:gd name="T30" fmla="*/ 3494 w 3535"/>
                <a:gd name="T31" fmla="*/ 979 h 2291"/>
                <a:gd name="T32" fmla="*/ 3523 w 3535"/>
                <a:gd name="T33" fmla="*/ 1087 h 2291"/>
                <a:gd name="T34" fmla="*/ 3535 w 3535"/>
                <a:gd name="T35" fmla="*/ 1247 h 2291"/>
                <a:gd name="T36" fmla="*/ 3487 w 3535"/>
                <a:gd name="T37" fmla="*/ 1544 h 2291"/>
                <a:gd name="T38" fmla="*/ 3506 w 3535"/>
                <a:gd name="T39" fmla="*/ 1337 h 2291"/>
                <a:gd name="T40" fmla="*/ 3478 w 3535"/>
                <a:gd name="T41" fmla="*/ 1571 h 2291"/>
                <a:gd name="T42" fmla="*/ 3289 w 3535"/>
                <a:gd name="T43" fmla="*/ 1892 h 2291"/>
                <a:gd name="T44" fmla="*/ 3195 w 3535"/>
                <a:gd name="T45" fmla="*/ 1954 h 2291"/>
                <a:gd name="T46" fmla="*/ 3411 w 3535"/>
                <a:gd name="T47" fmla="*/ 1664 h 2291"/>
                <a:gd name="T48" fmla="*/ 2973 w 3535"/>
                <a:gd name="T49" fmla="*/ 2147 h 2291"/>
                <a:gd name="T50" fmla="*/ 2627 w 3535"/>
                <a:gd name="T51" fmla="*/ 2273 h 2291"/>
                <a:gd name="T52" fmla="*/ 2864 w 3535"/>
                <a:gd name="T53" fmla="*/ 2172 h 2291"/>
                <a:gd name="T54" fmla="*/ 2591 w 3535"/>
                <a:gd name="T55" fmla="*/ 2279 h 2291"/>
                <a:gd name="T56" fmla="*/ 2281 w 3535"/>
                <a:gd name="T57" fmla="*/ 2280 h 2291"/>
                <a:gd name="T58" fmla="*/ 2196 w 3535"/>
                <a:gd name="T59" fmla="*/ 2237 h 2291"/>
                <a:gd name="T60" fmla="*/ 2496 w 3535"/>
                <a:gd name="T61" fmla="*/ 2264 h 2291"/>
                <a:gd name="T62" fmla="*/ 2099 w 3535"/>
                <a:gd name="T63" fmla="*/ 2233 h 2291"/>
                <a:gd name="T64" fmla="*/ 1659 w 3535"/>
                <a:gd name="T65" fmla="*/ 2040 h 2291"/>
                <a:gd name="T66" fmla="*/ 1898 w 3535"/>
                <a:gd name="T67" fmla="*/ 2129 h 2291"/>
                <a:gd name="T68" fmla="*/ 1417 w 3535"/>
                <a:gd name="T69" fmla="*/ 1907 h 2291"/>
                <a:gd name="T70" fmla="*/ 1114 w 3535"/>
                <a:gd name="T71" fmla="*/ 1802 h 2291"/>
                <a:gd name="T72" fmla="*/ 790 w 3535"/>
                <a:gd name="T73" fmla="*/ 1793 h 2291"/>
                <a:gd name="T74" fmla="*/ 902 w 3535"/>
                <a:gd name="T75" fmla="*/ 1763 h 2291"/>
                <a:gd name="T76" fmla="*/ 1198 w 3535"/>
                <a:gd name="T77" fmla="*/ 1793 h 2291"/>
                <a:gd name="T78" fmla="*/ 1563 w 3535"/>
                <a:gd name="T79" fmla="*/ 1958 h 2291"/>
                <a:gd name="T80" fmla="*/ 550 w 3535"/>
                <a:gd name="T81" fmla="*/ 1810 h 2291"/>
                <a:gd name="T82" fmla="*/ 232 w 3535"/>
                <a:gd name="T83" fmla="*/ 1698 h 2291"/>
                <a:gd name="T84" fmla="*/ 328 w 3535"/>
                <a:gd name="T85" fmla="*/ 1727 h 2291"/>
                <a:gd name="T86" fmla="*/ 662 w 3535"/>
                <a:gd name="T87" fmla="*/ 1780 h 2291"/>
                <a:gd name="T88" fmla="*/ 67 w 3535"/>
                <a:gd name="T89" fmla="*/ 1494 h 2291"/>
                <a:gd name="T90" fmla="*/ 42 w 3535"/>
                <a:gd name="T91" fmla="*/ 1346 h 2291"/>
                <a:gd name="T92" fmla="*/ 119 w 3535"/>
                <a:gd name="T93" fmla="*/ 1535 h 2291"/>
                <a:gd name="T94" fmla="*/ 4 w 3535"/>
                <a:gd name="T95" fmla="*/ 1263 h 2291"/>
                <a:gd name="T96" fmla="*/ 19 w 3535"/>
                <a:gd name="T97" fmla="*/ 1027 h 2291"/>
                <a:gd name="T98" fmla="*/ 32 w 3535"/>
                <a:gd name="T99" fmla="*/ 1103 h 2291"/>
                <a:gd name="T100" fmla="*/ 37 w 3535"/>
                <a:gd name="T101" fmla="*/ 1325 h 2291"/>
                <a:gd name="T102" fmla="*/ 139 w 3535"/>
                <a:gd name="T103" fmla="*/ 735 h 2291"/>
                <a:gd name="T104" fmla="*/ 361 w 3535"/>
                <a:gd name="T105" fmla="*/ 471 h 2291"/>
                <a:gd name="T106" fmla="*/ 702 w 3535"/>
                <a:gd name="T107" fmla="*/ 239 h 2291"/>
                <a:gd name="T108" fmla="*/ 676 w 3535"/>
                <a:gd name="T109" fmla="*/ 282 h 2291"/>
                <a:gd name="T110" fmla="*/ 352 w 3535"/>
                <a:gd name="T111" fmla="*/ 514 h 2291"/>
                <a:gd name="T112" fmla="*/ 145 w 3535"/>
                <a:gd name="T113" fmla="*/ 774 h 2291"/>
                <a:gd name="T114" fmla="*/ 874 w 3535"/>
                <a:gd name="T115" fmla="*/ 159 h 2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35" h="2291">
                  <a:moveTo>
                    <a:pt x="874" y="159"/>
                  </a:moveTo>
                  <a:lnTo>
                    <a:pt x="922" y="140"/>
                  </a:lnTo>
                  <a:lnTo>
                    <a:pt x="970" y="123"/>
                  </a:lnTo>
                  <a:lnTo>
                    <a:pt x="1017" y="108"/>
                  </a:lnTo>
                  <a:lnTo>
                    <a:pt x="1066" y="92"/>
                  </a:lnTo>
                  <a:lnTo>
                    <a:pt x="1114" y="79"/>
                  </a:lnTo>
                  <a:lnTo>
                    <a:pt x="1163" y="66"/>
                  </a:lnTo>
                  <a:lnTo>
                    <a:pt x="1212" y="55"/>
                  </a:lnTo>
                  <a:lnTo>
                    <a:pt x="1260" y="44"/>
                  </a:lnTo>
                  <a:lnTo>
                    <a:pt x="1266" y="70"/>
                  </a:lnTo>
                  <a:lnTo>
                    <a:pt x="1218" y="79"/>
                  </a:lnTo>
                  <a:lnTo>
                    <a:pt x="1169" y="91"/>
                  </a:lnTo>
                  <a:lnTo>
                    <a:pt x="1121" y="103"/>
                  </a:lnTo>
                  <a:lnTo>
                    <a:pt x="1073" y="117"/>
                  </a:lnTo>
                  <a:lnTo>
                    <a:pt x="1025" y="132"/>
                  </a:lnTo>
                  <a:lnTo>
                    <a:pt x="978" y="147"/>
                  </a:lnTo>
                  <a:lnTo>
                    <a:pt x="930" y="164"/>
                  </a:lnTo>
                  <a:lnTo>
                    <a:pt x="882" y="183"/>
                  </a:lnTo>
                  <a:lnTo>
                    <a:pt x="874" y="159"/>
                  </a:lnTo>
                  <a:close/>
                  <a:moveTo>
                    <a:pt x="1260" y="44"/>
                  </a:moveTo>
                  <a:lnTo>
                    <a:pt x="1307" y="36"/>
                  </a:lnTo>
                  <a:lnTo>
                    <a:pt x="1353" y="28"/>
                  </a:lnTo>
                  <a:lnTo>
                    <a:pt x="1399" y="22"/>
                  </a:lnTo>
                  <a:lnTo>
                    <a:pt x="1444" y="16"/>
                  </a:lnTo>
                  <a:lnTo>
                    <a:pt x="1491" y="11"/>
                  </a:lnTo>
                  <a:lnTo>
                    <a:pt x="1537" y="6"/>
                  </a:lnTo>
                  <a:lnTo>
                    <a:pt x="1583" y="3"/>
                  </a:lnTo>
                  <a:lnTo>
                    <a:pt x="1628" y="1"/>
                  </a:lnTo>
                  <a:lnTo>
                    <a:pt x="1674" y="0"/>
                  </a:lnTo>
                  <a:lnTo>
                    <a:pt x="1719" y="0"/>
                  </a:lnTo>
                  <a:lnTo>
                    <a:pt x="1765" y="0"/>
                  </a:lnTo>
                  <a:lnTo>
                    <a:pt x="1809" y="1"/>
                  </a:lnTo>
                  <a:lnTo>
                    <a:pt x="1855" y="3"/>
                  </a:lnTo>
                  <a:lnTo>
                    <a:pt x="1900" y="6"/>
                  </a:lnTo>
                  <a:lnTo>
                    <a:pt x="1943" y="10"/>
                  </a:lnTo>
                  <a:lnTo>
                    <a:pt x="1988" y="15"/>
                  </a:lnTo>
                  <a:lnTo>
                    <a:pt x="2031" y="21"/>
                  </a:lnTo>
                  <a:lnTo>
                    <a:pt x="2075" y="26"/>
                  </a:lnTo>
                  <a:lnTo>
                    <a:pt x="2118" y="33"/>
                  </a:lnTo>
                  <a:lnTo>
                    <a:pt x="2162" y="40"/>
                  </a:lnTo>
                  <a:lnTo>
                    <a:pt x="2204" y="49"/>
                  </a:lnTo>
                  <a:lnTo>
                    <a:pt x="2247" y="59"/>
                  </a:lnTo>
                  <a:lnTo>
                    <a:pt x="2288" y="68"/>
                  </a:lnTo>
                  <a:lnTo>
                    <a:pt x="2331" y="78"/>
                  </a:lnTo>
                  <a:lnTo>
                    <a:pt x="2371" y="90"/>
                  </a:lnTo>
                  <a:lnTo>
                    <a:pt x="2412" y="101"/>
                  </a:lnTo>
                  <a:lnTo>
                    <a:pt x="2453" y="114"/>
                  </a:lnTo>
                  <a:lnTo>
                    <a:pt x="2492" y="127"/>
                  </a:lnTo>
                  <a:lnTo>
                    <a:pt x="2532" y="141"/>
                  </a:lnTo>
                  <a:lnTo>
                    <a:pt x="2570" y="156"/>
                  </a:lnTo>
                  <a:lnTo>
                    <a:pt x="2610" y="171"/>
                  </a:lnTo>
                  <a:lnTo>
                    <a:pt x="2647" y="187"/>
                  </a:lnTo>
                  <a:lnTo>
                    <a:pt x="2637" y="210"/>
                  </a:lnTo>
                  <a:lnTo>
                    <a:pt x="2600" y="195"/>
                  </a:lnTo>
                  <a:lnTo>
                    <a:pt x="2562" y="180"/>
                  </a:lnTo>
                  <a:lnTo>
                    <a:pt x="2524" y="165"/>
                  </a:lnTo>
                  <a:lnTo>
                    <a:pt x="2484" y="151"/>
                  </a:lnTo>
                  <a:lnTo>
                    <a:pt x="2445" y="138"/>
                  </a:lnTo>
                  <a:lnTo>
                    <a:pt x="2405" y="126"/>
                  </a:lnTo>
                  <a:lnTo>
                    <a:pt x="2365" y="114"/>
                  </a:lnTo>
                  <a:lnTo>
                    <a:pt x="2324" y="103"/>
                  </a:lnTo>
                  <a:lnTo>
                    <a:pt x="2283" y="92"/>
                  </a:lnTo>
                  <a:lnTo>
                    <a:pt x="2242" y="83"/>
                  </a:lnTo>
                  <a:lnTo>
                    <a:pt x="2199" y="74"/>
                  </a:lnTo>
                  <a:lnTo>
                    <a:pt x="2157" y="65"/>
                  </a:lnTo>
                  <a:lnTo>
                    <a:pt x="2114" y="58"/>
                  </a:lnTo>
                  <a:lnTo>
                    <a:pt x="2072" y="51"/>
                  </a:lnTo>
                  <a:lnTo>
                    <a:pt x="2028" y="46"/>
                  </a:lnTo>
                  <a:lnTo>
                    <a:pt x="1984" y="40"/>
                  </a:lnTo>
                  <a:lnTo>
                    <a:pt x="1941" y="36"/>
                  </a:lnTo>
                  <a:lnTo>
                    <a:pt x="1897" y="31"/>
                  </a:lnTo>
                  <a:lnTo>
                    <a:pt x="1853" y="29"/>
                  </a:lnTo>
                  <a:lnTo>
                    <a:pt x="1809" y="27"/>
                  </a:lnTo>
                  <a:lnTo>
                    <a:pt x="1765" y="26"/>
                  </a:lnTo>
                  <a:lnTo>
                    <a:pt x="1719" y="25"/>
                  </a:lnTo>
                  <a:lnTo>
                    <a:pt x="1674" y="26"/>
                  </a:lnTo>
                  <a:lnTo>
                    <a:pt x="1629" y="27"/>
                  </a:lnTo>
                  <a:lnTo>
                    <a:pt x="1584" y="29"/>
                  </a:lnTo>
                  <a:lnTo>
                    <a:pt x="1539" y="33"/>
                  </a:lnTo>
                  <a:lnTo>
                    <a:pt x="1493" y="36"/>
                  </a:lnTo>
                  <a:lnTo>
                    <a:pt x="1448" y="41"/>
                  </a:lnTo>
                  <a:lnTo>
                    <a:pt x="1402" y="47"/>
                  </a:lnTo>
                  <a:lnTo>
                    <a:pt x="1356" y="53"/>
                  </a:lnTo>
                  <a:lnTo>
                    <a:pt x="1311" y="61"/>
                  </a:lnTo>
                  <a:lnTo>
                    <a:pt x="1266" y="70"/>
                  </a:lnTo>
                  <a:lnTo>
                    <a:pt x="1260" y="44"/>
                  </a:lnTo>
                  <a:close/>
                  <a:moveTo>
                    <a:pt x="2647" y="187"/>
                  </a:moveTo>
                  <a:lnTo>
                    <a:pt x="2685" y="203"/>
                  </a:lnTo>
                  <a:lnTo>
                    <a:pt x="2722" y="220"/>
                  </a:lnTo>
                  <a:lnTo>
                    <a:pt x="2758" y="237"/>
                  </a:lnTo>
                  <a:lnTo>
                    <a:pt x="2794" y="256"/>
                  </a:lnTo>
                  <a:lnTo>
                    <a:pt x="2828" y="274"/>
                  </a:lnTo>
                  <a:lnTo>
                    <a:pt x="2862" y="294"/>
                  </a:lnTo>
                  <a:lnTo>
                    <a:pt x="2897" y="313"/>
                  </a:lnTo>
                  <a:lnTo>
                    <a:pt x="2930" y="333"/>
                  </a:lnTo>
                  <a:lnTo>
                    <a:pt x="2962" y="354"/>
                  </a:lnTo>
                  <a:lnTo>
                    <a:pt x="2994" y="376"/>
                  </a:lnTo>
                  <a:lnTo>
                    <a:pt x="3024" y="397"/>
                  </a:lnTo>
                  <a:lnTo>
                    <a:pt x="3055" y="419"/>
                  </a:lnTo>
                  <a:lnTo>
                    <a:pt x="3084" y="442"/>
                  </a:lnTo>
                  <a:lnTo>
                    <a:pt x="3114" y="465"/>
                  </a:lnTo>
                  <a:lnTo>
                    <a:pt x="3142" y="489"/>
                  </a:lnTo>
                  <a:lnTo>
                    <a:pt x="3169" y="513"/>
                  </a:lnTo>
                  <a:lnTo>
                    <a:pt x="3195" y="537"/>
                  </a:lnTo>
                  <a:lnTo>
                    <a:pt x="3221" y="562"/>
                  </a:lnTo>
                  <a:lnTo>
                    <a:pt x="3246" y="587"/>
                  </a:lnTo>
                  <a:lnTo>
                    <a:pt x="3270" y="613"/>
                  </a:lnTo>
                  <a:lnTo>
                    <a:pt x="3292" y="638"/>
                  </a:lnTo>
                  <a:lnTo>
                    <a:pt x="3314" y="664"/>
                  </a:lnTo>
                  <a:lnTo>
                    <a:pt x="3336" y="691"/>
                  </a:lnTo>
                  <a:lnTo>
                    <a:pt x="3356" y="718"/>
                  </a:lnTo>
                  <a:lnTo>
                    <a:pt x="3375" y="745"/>
                  </a:lnTo>
                  <a:lnTo>
                    <a:pt x="3393" y="773"/>
                  </a:lnTo>
                  <a:lnTo>
                    <a:pt x="3410" y="800"/>
                  </a:lnTo>
                  <a:lnTo>
                    <a:pt x="3426" y="829"/>
                  </a:lnTo>
                  <a:lnTo>
                    <a:pt x="3442" y="857"/>
                  </a:lnTo>
                  <a:lnTo>
                    <a:pt x="3456" y="885"/>
                  </a:lnTo>
                  <a:lnTo>
                    <a:pt x="3469" y="915"/>
                  </a:lnTo>
                  <a:lnTo>
                    <a:pt x="3481" y="943"/>
                  </a:lnTo>
                  <a:lnTo>
                    <a:pt x="3458" y="953"/>
                  </a:lnTo>
                  <a:lnTo>
                    <a:pt x="3446" y="924"/>
                  </a:lnTo>
                  <a:lnTo>
                    <a:pt x="3433" y="896"/>
                  </a:lnTo>
                  <a:lnTo>
                    <a:pt x="3419" y="868"/>
                  </a:lnTo>
                  <a:lnTo>
                    <a:pt x="3405" y="841"/>
                  </a:lnTo>
                  <a:lnTo>
                    <a:pt x="3388" y="812"/>
                  </a:lnTo>
                  <a:lnTo>
                    <a:pt x="3371" y="785"/>
                  </a:lnTo>
                  <a:lnTo>
                    <a:pt x="3353" y="759"/>
                  </a:lnTo>
                  <a:lnTo>
                    <a:pt x="3335" y="732"/>
                  </a:lnTo>
                  <a:lnTo>
                    <a:pt x="3314" y="706"/>
                  </a:lnTo>
                  <a:lnTo>
                    <a:pt x="3293" y="679"/>
                  </a:lnTo>
                  <a:lnTo>
                    <a:pt x="3272" y="653"/>
                  </a:lnTo>
                  <a:lnTo>
                    <a:pt x="3250" y="628"/>
                  </a:lnTo>
                  <a:lnTo>
                    <a:pt x="3226" y="603"/>
                  </a:lnTo>
                  <a:lnTo>
                    <a:pt x="3202" y="578"/>
                  </a:lnTo>
                  <a:lnTo>
                    <a:pt x="3177" y="554"/>
                  </a:lnTo>
                  <a:lnTo>
                    <a:pt x="3151" y="530"/>
                  </a:lnTo>
                  <a:lnTo>
                    <a:pt x="3124" y="507"/>
                  </a:lnTo>
                  <a:lnTo>
                    <a:pt x="3096" y="483"/>
                  </a:lnTo>
                  <a:lnTo>
                    <a:pt x="3068" y="462"/>
                  </a:lnTo>
                  <a:lnTo>
                    <a:pt x="3039" y="439"/>
                  </a:lnTo>
                  <a:lnTo>
                    <a:pt x="3009" y="417"/>
                  </a:lnTo>
                  <a:lnTo>
                    <a:pt x="2979" y="396"/>
                  </a:lnTo>
                  <a:lnTo>
                    <a:pt x="2947" y="374"/>
                  </a:lnTo>
                  <a:lnTo>
                    <a:pt x="2916" y="355"/>
                  </a:lnTo>
                  <a:lnTo>
                    <a:pt x="2883" y="334"/>
                  </a:lnTo>
                  <a:lnTo>
                    <a:pt x="2849" y="316"/>
                  </a:lnTo>
                  <a:lnTo>
                    <a:pt x="2815" y="296"/>
                  </a:lnTo>
                  <a:lnTo>
                    <a:pt x="2781" y="278"/>
                  </a:lnTo>
                  <a:lnTo>
                    <a:pt x="2746" y="260"/>
                  </a:lnTo>
                  <a:lnTo>
                    <a:pt x="2710" y="243"/>
                  </a:lnTo>
                  <a:lnTo>
                    <a:pt x="2674" y="226"/>
                  </a:lnTo>
                  <a:lnTo>
                    <a:pt x="2637" y="210"/>
                  </a:lnTo>
                  <a:lnTo>
                    <a:pt x="2647" y="187"/>
                  </a:lnTo>
                  <a:close/>
                  <a:moveTo>
                    <a:pt x="3458" y="953"/>
                  </a:moveTo>
                  <a:lnTo>
                    <a:pt x="3509" y="1083"/>
                  </a:lnTo>
                  <a:lnTo>
                    <a:pt x="3458" y="953"/>
                  </a:lnTo>
                  <a:lnTo>
                    <a:pt x="3470" y="947"/>
                  </a:lnTo>
                  <a:lnTo>
                    <a:pt x="3458" y="953"/>
                  </a:lnTo>
                  <a:close/>
                  <a:moveTo>
                    <a:pt x="3481" y="943"/>
                  </a:moveTo>
                  <a:lnTo>
                    <a:pt x="3494" y="979"/>
                  </a:lnTo>
                  <a:lnTo>
                    <a:pt x="3506" y="1015"/>
                  </a:lnTo>
                  <a:lnTo>
                    <a:pt x="3516" y="1051"/>
                  </a:lnTo>
                  <a:lnTo>
                    <a:pt x="3523" y="1087"/>
                  </a:lnTo>
                  <a:lnTo>
                    <a:pt x="3499" y="1091"/>
                  </a:lnTo>
                  <a:lnTo>
                    <a:pt x="3491" y="1056"/>
                  </a:lnTo>
                  <a:lnTo>
                    <a:pt x="3482" y="1021"/>
                  </a:lnTo>
                  <a:lnTo>
                    <a:pt x="3470" y="987"/>
                  </a:lnTo>
                  <a:lnTo>
                    <a:pt x="3458" y="953"/>
                  </a:lnTo>
                  <a:lnTo>
                    <a:pt x="3481" y="943"/>
                  </a:lnTo>
                  <a:close/>
                  <a:moveTo>
                    <a:pt x="3523" y="1087"/>
                  </a:moveTo>
                  <a:lnTo>
                    <a:pt x="3524" y="1087"/>
                  </a:lnTo>
                  <a:lnTo>
                    <a:pt x="3524" y="1087"/>
                  </a:lnTo>
                  <a:lnTo>
                    <a:pt x="3511" y="1089"/>
                  </a:lnTo>
                  <a:lnTo>
                    <a:pt x="3523" y="1087"/>
                  </a:lnTo>
                  <a:close/>
                  <a:moveTo>
                    <a:pt x="3524" y="1087"/>
                  </a:moveTo>
                  <a:lnTo>
                    <a:pt x="3529" y="1119"/>
                  </a:lnTo>
                  <a:lnTo>
                    <a:pt x="3532" y="1152"/>
                  </a:lnTo>
                  <a:lnTo>
                    <a:pt x="3534" y="1184"/>
                  </a:lnTo>
                  <a:lnTo>
                    <a:pt x="3535" y="1215"/>
                  </a:lnTo>
                  <a:lnTo>
                    <a:pt x="3535" y="1247"/>
                  </a:lnTo>
                  <a:lnTo>
                    <a:pt x="3535" y="1278"/>
                  </a:lnTo>
                  <a:lnTo>
                    <a:pt x="3533" y="1309"/>
                  </a:lnTo>
                  <a:lnTo>
                    <a:pt x="3531" y="1339"/>
                  </a:lnTo>
                  <a:lnTo>
                    <a:pt x="3528" y="1370"/>
                  </a:lnTo>
                  <a:lnTo>
                    <a:pt x="3523" y="1399"/>
                  </a:lnTo>
                  <a:lnTo>
                    <a:pt x="3518" y="1429"/>
                  </a:lnTo>
                  <a:lnTo>
                    <a:pt x="3511" y="1458"/>
                  </a:lnTo>
                  <a:lnTo>
                    <a:pt x="3504" y="1487"/>
                  </a:lnTo>
                  <a:lnTo>
                    <a:pt x="3496" y="1516"/>
                  </a:lnTo>
                  <a:lnTo>
                    <a:pt x="3487" y="1544"/>
                  </a:lnTo>
                  <a:lnTo>
                    <a:pt x="3478" y="1571"/>
                  </a:lnTo>
                  <a:lnTo>
                    <a:pt x="3454" y="1564"/>
                  </a:lnTo>
                  <a:lnTo>
                    <a:pt x="3463" y="1536"/>
                  </a:lnTo>
                  <a:lnTo>
                    <a:pt x="3472" y="1508"/>
                  </a:lnTo>
                  <a:lnTo>
                    <a:pt x="3480" y="1481"/>
                  </a:lnTo>
                  <a:lnTo>
                    <a:pt x="3486" y="1453"/>
                  </a:lnTo>
                  <a:lnTo>
                    <a:pt x="3493" y="1424"/>
                  </a:lnTo>
                  <a:lnTo>
                    <a:pt x="3498" y="1395"/>
                  </a:lnTo>
                  <a:lnTo>
                    <a:pt x="3503" y="1367"/>
                  </a:lnTo>
                  <a:lnTo>
                    <a:pt x="3506" y="1337"/>
                  </a:lnTo>
                  <a:lnTo>
                    <a:pt x="3508" y="1307"/>
                  </a:lnTo>
                  <a:lnTo>
                    <a:pt x="3510" y="1277"/>
                  </a:lnTo>
                  <a:lnTo>
                    <a:pt x="3510" y="1247"/>
                  </a:lnTo>
                  <a:lnTo>
                    <a:pt x="3510" y="1216"/>
                  </a:lnTo>
                  <a:lnTo>
                    <a:pt x="3509" y="1185"/>
                  </a:lnTo>
                  <a:lnTo>
                    <a:pt x="3507" y="1154"/>
                  </a:lnTo>
                  <a:lnTo>
                    <a:pt x="3504" y="1123"/>
                  </a:lnTo>
                  <a:lnTo>
                    <a:pt x="3499" y="1091"/>
                  </a:lnTo>
                  <a:lnTo>
                    <a:pt x="3524" y="1087"/>
                  </a:lnTo>
                  <a:close/>
                  <a:moveTo>
                    <a:pt x="3478" y="1571"/>
                  </a:moveTo>
                  <a:lnTo>
                    <a:pt x="3464" y="1607"/>
                  </a:lnTo>
                  <a:lnTo>
                    <a:pt x="3449" y="1641"/>
                  </a:lnTo>
                  <a:lnTo>
                    <a:pt x="3433" y="1675"/>
                  </a:lnTo>
                  <a:lnTo>
                    <a:pt x="3417" y="1709"/>
                  </a:lnTo>
                  <a:lnTo>
                    <a:pt x="3398" y="1740"/>
                  </a:lnTo>
                  <a:lnTo>
                    <a:pt x="3378" y="1772"/>
                  </a:lnTo>
                  <a:lnTo>
                    <a:pt x="3358" y="1803"/>
                  </a:lnTo>
                  <a:lnTo>
                    <a:pt x="3336" y="1833"/>
                  </a:lnTo>
                  <a:lnTo>
                    <a:pt x="3313" y="1862"/>
                  </a:lnTo>
                  <a:lnTo>
                    <a:pt x="3289" y="1892"/>
                  </a:lnTo>
                  <a:lnTo>
                    <a:pt x="3265" y="1919"/>
                  </a:lnTo>
                  <a:lnTo>
                    <a:pt x="3239" y="1946"/>
                  </a:lnTo>
                  <a:lnTo>
                    <a:pt x="3213" y="1972"/>
                  </a:lnTo>
                  <a:lnTo>
                    <a:pt x="3186" y="1997"/>
                  </a:lnTo>
                  <a:lnTo>
                    <a:pt x="3157" y="2021"/>
                  </a:lnTo>
                  <a:lnTo>
                    <a:pt x="3128" y="2044"/>
                  </a:lnTo>
                  <a:lnTo>
                    <a:pt x="3113" y="2024"/>
                  </a:lnTo>
                  <a:lnTo>
                    <a:pt x="3141" y="2001"/>
                  </a:lnTo>
                  <a:lnTo>
                    <a:pt x="3168" y="1978"/>
                  </a:lnTo>
                  <a:lnTo>
                    <a:pt x="3195" y="1954"/>
                  </a:lnTo>
                  <a:lnTo>
                    <a:pt x="3221" y="1927"/>
                  </a:lnTo>
                  <a:lnTo>
                    <a:pt x="3246" y="1901"/>
                  </a:lnTo>
                  <a:lnTo>
                    <a:pt x="3270" y="1875"/>
                  </a:lnTo>
                  <a:lnTo>
                    <a:pt x="3293" y="1847"/>
                  </a:lnTo>
                  <a:lnTo>
                    <a:pt x="3315" y="1819"/>
                  </a:lnTo>
                  <a:lnTo>
                    <a:pt x="3337" y="1789"/>
                  </a:lnTo>
                  <a:lnTo>
                    <a:pt x="3357" y="1759"/>
                  </a:lnTo>
                  <a:lnTo>
                    <a:pt x="3376" y="1728"/>
                  </a:lnTo>
                  <a:lnTo>
                    <a:pt x="3394" y="1697"/>
                  </a:lnTo>
                  <a:lnTo>
                    <a:pt x="3411" y="1664"/>
                  </a:lnTo>
                  <a:lnTo>
                    <a:pt x="3426" y="1631"/>
                  </a:lnTo>
                  <a:lnTo>
                    <a:pt x="3440" y="1597"/>
                  </a:lnTo>
                  <a:lnTo>
                    <a:pt x="3454" y="1564"/>
                  </a:lnTo>
                  <a:lnTo>
                    <a:pt x="3478" y="1571"/>
                  </a:lnTo>
                  <a:close/>
                  <a:moveTo>
                    <a:pt x="3128" y="2044"/>
                  </a:moveTo>
                  <a:lnTo>
                    <a:pt x="3099" y="2067"/>
                  </a:lnTo>
                  <a:lnTo>
                    <a:pt x="3068" y="2089"/>
                  </a:lnTo>
                  <a:lnTo>
                    <a:pt x="3038" y="2109"/>
                  </a:lnTo>
                  <a:lnTo>
                    <a:pt x="3006" y="2129"/>
                  </a:lnTo>
                  <a:lnTo>
                    <a:pt x="2973" y="2147"/>
                  </a:lnTo>
                  <a:lnTo>
                    <a:pt x="2941" y="2165"/>
                  </a:lnTo>
                  <a:lnTo>
                    <a:pt x="2908" y="2181"/>
                  </a:lnTo>
                  <a:lnTo>
                    <a:pt x="2874" y="2196"/>
                  </a:lnTo>
                  <a:lnTo>
                    <a:pt x="2839" y="2211"/>
                  </a:lnTo>
                  <a:lnTo>
                    <a:pt x="2806" y="2224"/>
                  </a:lnTo>
                  <a:lnTo>
                    <a:pt x="2770" y="2236"/>
                  </a:lnTo>
                  <a:lnTo>
                    <a:pt x="2735" y="2247"/>
                  </a:lnTo>
                  <a:lnTo>
                    <a:pt x="2699" y="2256"/>
                  </a:lnTo>
                  <a:lnTo>
                    <a:pt x="2663" y="2265"/>
                  </a:lnTo>
                  <a:lnTo>
                    <a:pt x="2627" y="2273"/>
                  </a:lnTo>
                  <a:lnTo>
                    <a:pt x="2591" y="2279"/>
                  </a:lnTo>
                  <a:lnTo>
                    <a:pt x="2587" y="2254"/>
                  </a:lnTo>
                  <a:lnTo>
                    <a:pt x="2623" y="2248"/>
                  </a:lnTo>
                  <a:lnTo>
                    <a:pt x="2658" y="2240"/>
                  </a:lnTo>
                  <a:lnTo>
                    <a:pt x="2693" y="2232"/>
                  </a:lnTo>
                  <a:lnTo>
                    <a:pt x="2728" y="2223"/>
                  </a:lnTo>
                  <a:lnTo>
                    <a:pt x="2762" y="2212"/>
                  </a:lnTo>
                  <a:lnTo>
                    <a:pt x="2797" y="2200"/>
                  </a:lnTo>
                  <a:lnTo>
                    <a:pt x="2831" y="2187"/>
                  </a:lnTo>
                  <a:lnTo>
                    <a:pt x="2864" y="2172"/>
                  </a:lnTo>
                  <a:lnTo>
                    <a:pt x="2897" y="2158"/>
                  </a:lnTo>
                  <a:lnTo>
                    <a:pt x="2930" y="2142"/>
                  </a:lnTo>
                  <a:lnTo>
                    <a:pt x="2961" y="2125"/>
                  </a:lnTo>
                  <a:lnTo>
                    <a:pt x="2993" y="2107"/>
                  </a:lnTo>
                  <a:lnTo>
                    <a:pt x="3023" y="2088"/>
                  </a:lnTo>
                  <a:lnTo>
                    <a:pt x="3054" y="2068"/>
                  </a:lnTo>
                  <a:lnTo>
                    <a:pt x="3083" y="2046"/>
                  </a:lnTo>
                  <a:lnTo>
                    <a:pt x="3113" y="2024"/>
                  </a:lnTo>
                  <a:lnTo>
                    <a:pt x="3128" y="2044"/>
                  </a:lnTo>
                  <a:close/>
                  <a:moveTo>
                    <a:pt x="2591" y="2279"/>
                  </a:moveTo>
                  <a:lnTo>
                    <a:pt x="2561" y="2284"/>
                  </a:lnTo>
                  <a:lnTo>
                    <a:pt x="2529" y="2287"/>
                  </a:lnTo>
                  <a:lnTo>
                    <a:pt x="2499" y="2289"/>
                  </a:lnTo>
                  <a:lnTo>
                    <a:pt x="2467" y="2291"/>
                  </a:lnTo>
                  <a:lnTo>
                    <a:pt x="2436" y="2291"/>
                  </a:lnTo>
                  <a:lnTo>
                    <a:pt x="2405" y="2291"/>
                  </a:lnTo>
                  <a:lnTo>
                    <a:pt x="2374" y="2290"/>
                  </a:lnTo>
                  <a:lnTo>
                    <a:pt x="2343" y="2288"/>
                  </a:lnTo>
                  <a:lnTo>
                    <a:pt x="2312" y="2285"/>
                  </a:lnTo>
                  <a:lnTo>
                    <a:pt x="2281" y="2280"/>
                  </a:lnTo>
                  <a:lnTo>
                    <a:pt x="2250" y="2275"/>
                  </a:lnTo>
                  <a:lnTo>
                    <a:pt x="2220" y="2269"/>
                  </a:lnTo>
                  <a:lnTo>
                    <a:pt x="2189" y="2262"/>
                  </a:lnTo>
                  <a:lnTo>
                    <a:pt x="2159" y="2253"/>
                  </a:lnTo>
                  <a:lnTo>
                    <a:pt x="2128" y="2244"/>
                  </a:lnTo>
                  <a:lnTo>
                    <a:pt x="2099" y="2233"/>
                  </a:lnTo>
                  <a:lnTo>
                    <a:pt x="2108" y="2211"/>
                  </a:lnTo>
                  <a:lnTo>
                    <a:pt x="2136" y="2220"/>
                  </a:lnTo>
                  <a:lnTo>
                    <a:pt x="2165" y="2229"/>
                  </a:lnTo>
                  <a:lnTo>
                    <a:pt x="2196" y="2237"/>
                  </a:lnTo>
                  <a:lnTo>
                    <a:pt x="2225" y="2244"/>
                  </a:lnTo>
                  <a:lnTo>
                    <a:pt x="2255" y="2250"/>
                  </a:lnTo>
                  <a:lnTo>
                    <a:pt x="2285" y="2255"/>
                  </a:lnTo>
                  <a:lnTo>
                    <a:pt x="2314" y="2260"/>
                  </a:lnTo>
                  <a:lnTo>
                    <a:pt x="2345" y="2263"/>
                  </a:lnTo>
                  <a:lnTo>
                    <a:pt x="2375" y="2264"/>
                  </a:lnTo>
                  <a:lnTo>
                    <a:pt x="2406" y="2266"/>
                  </a:lnTo>
                  <a:lnTo>
                    <a:pt x="2436" y="2266"/>
                  </a:lnTo>
                  <a:lnTo>
                    <a:pt x="2466" y="2265"/>
                  </a:lnTo>
                  <a:lnTo>
                    <a:pt x="2496" y="2264"/>
                  </a:lnTo>
                  <a:lnTo>
                    <a:pt x="2527" y="2262"/>
                  </a:lnTo>
                  <a:lnTo>
                    <a:pt x="2557" y="2259"/>
                  </a:lnTo>
                  <a:lnTo>
                    <a:pt x="2587" y="2254"/>
                  </a:lnTo>
                  <a:lnTo>
                    <a:pt x="2591" y="2279"/>
                  </a:lnTo>
                  <a:close/>
                  <a:moveTo>
                    <a:pt x="2108" y="2211"/>
                  </a:moveTo>
                  <a:lnTo>
                    <a:pt x="2108" y="2211"/>
                  </a:lnTo>
                  <a:lnTo>
                    <a:pt x="2108" y="2211"/>
                  </a:lnTo>
                  <a:lnTo>
                    <a:pt x="2103" y="2223"/>
                  </a:lnTo>
                  <a:lnTo>
                    <a:pt x="2108" y="2211"/>
                  </a:lnTo>
                  <a:close/>
                  <a:moveTo>
                    <a:pt x="2099" y="2233"/>
                  </a:moveTo>
                  <a:lnTo>
                    <a:pt x="2053" y="2217"/>
                  </a:lnTo>
                  <a:lnTo>
                    <a:pt x="2010" y="2201"/>
                  </a:lnTo>
                  <a:lnTo>
                    <a:pt x="1967" y="2184"/>
                  </a:lnTo>
                  <a:lnTo>
                    <a:pt x="1927" y="2168"/>
                  </a:lnTo>
                  <a:lnTo>
                    <a:pt x="1889" y="2152"/>
                  </a:lnTo>
                  <a:lnTo>
                    <a:pt x="1852" y="2135"/>
                  </a:lnTo>
                  <a:lnTo>
                    <a:pt x="1816" y="2119"/>
                  </a:lnTo>
                  <a:lnTo>
                    <a:pt x="1782" y="2103"/>
                  </a:lnTo>
                  <a:lnTo>
                    <a:pt x="1719" y="2071"/>
                  </a:lnTo>
                  <a:lnTo>
                    <a:pt x="1659" y="2040"/>
                  </a:lnTo>
                  <a:lnTo>
                    <a:pt x="1603" y="2009"/>
                  </a:lnTo>
                  <a:lnTo>
                    <a:pt x="1551" y="1980"/>
                  </a:lnTo>
                  <a:lnTo>
                    <a:pt x="1563" y="1958"/>
                  </a:lnTo>
                  <a:lnTo>
                    <a:pt x="1615" y="1986"/>
                  </a:lnTo>
                  <a:lnTo>
                    <a:pt x="1671" y="2017"/>
                  </a:lnTo>
                  <a:lnTo>
                    <a:pt x="1730" y="2048"/>
                  </a:lnTo>
                  <a:lnTo>
                    <a:pt x="1793" y="2080"/>
                  </a:lnTo>
                  <a:lnTo>
                    <a:pt x="1827" y="2096"/>
                  </a:lnTo>
                  <a:lnTo>
                    <a:pt x="1863" y="2113"/>
                  </a:lnTo>
                  <a:lnTo>
                    <a:pt x="1898" y="2129"/>
                  </a:lnTo>
                  <a:lnTo>
                    <a:pt x="1937" y="2145"/>
                  </a:lnTo>
                  <a:lnTo>
                    <a:pt x="1977" y="2162"/>
                  </a:lnTo>
                  <a:lnTo>
                    <a:pt x="2018" y="2178"/>
                  </a:lnTo>
                  <a:lnTo>
                    <a:pt x="2062" y="2194"/>
                  </a:lnTo>
                  <a:lnTo>
                    <a:pt x="2108" y="2211"/>
                  </a:lnTo>
                  <a:lnTo>
                    <a:pt x="2099" y="2233"/>
                  </a:lnTo>
                  <a:close/>
                  <a:moveTo>
                    <a:pt x="1551" y="1980"/>
                  </a:moveTo>
                  <a:lnTo>
                    <a:pt x="1505" y="1954"/>
                  </a:lnTo>
                  <a:lnTo>
                    <a:pt x="1461" y="1930"/>
                  </a:lnTo>
                  <a:lnTo>
                    <a:pt x="1417" y="1907"/>
                  </a:lnTo>
                  <a:lnTo>
                    <a:pt x="1374" y="1885"/>
                  </a:lnTo>
                  <a:lnTo>
                    <a:pt x="1330" y="1865"/>
                  </a:lnTo>
                  <a:lnTo>
                    <a:pt x="1286" y="1848"/>
                  </a:lnTo>
                  <a:lnTo>
                    <a:pt x="1264" y="1840"/>
                  </a:lnTo>
                  <a:lnTo>
                    <a:pt x="1240" y="1833"/>
                  </a:lnTo>
                  <a:lnTo>
                    <a:pt x="1216" y="1825"/>
                  </a:lnTo>
                  <a:lnTo>
                    <a:pt x="1192" y="1819"/>
                  </a:lnTo>
                  <a:lnTo>
                    <a:pt x="1167" y="1813"/>
                  </a:lnTo>
                  <a:lnTo>
                    <a:pt x="1142" y="1808"/>
                  </a:lnTo>
                  <a:lnTo>
                    <a:pt x="1114" y="1802"/>
                  </a:lnTo>
                  <a:lnTo>
                    <a:pt x="1087" y="1798"/>
                  </a:lnTo>
                  <a:lnTo>
                    <a:pt x="1059" y="1795"/>
                  </a:lnTo>
                  <a:lnTo>
                    <a:pt x="1029" y="1792"/>
                  </a:lnTo>
                  <a:lnTo>
                    <a:pt x="999" y="1790"/>
                  </a:lnTo>
                  <a:lnTo>
                    <a:pt x="967" y="1789"/>
                  </a:lnTo>
                  <a:lnTo>
                    <a:pt x="935" y="1788"/>
                  </a:lnTo>
                  <a:lnTo>
                    <a:pt x="901" y="1788"/>
                  </a:lnTo>
                  <a:lnTo>
                    <a:pt x="865" y="1789"/>
                  </a:lnTo>
                  <a:lnTo>
                    <a:pt x="829" y="1791"/>
                  </a:lnTo>
                  <a:lnTo>
                    <a:pt x="790" y="1793"/>
                  </a:lnTo>
                  <a:lnTo>
                    <a:pt x="751" y="1797"/>
                  </a:lnTo>
                  <a:lnTo>
                    <a:pt x="708" y="1801"/>
                  </a:lnTo>
                  <a:lnTo>
                    <a:pt x="666" y="1805"/>
                  </a:lnTo>
                  <a:lnTo>
                    <a:pt x="662" y="1780"/>
                  </a:lnTo>
                  <a:lnTo>
                    <a:pt x="706" y="1776"/>
                  </a:lnTo>
                  <a:lnTo>
                    <a:pt x="748" y="1772"/>
                  </a:lnTo>
                  <a:lnTo>
                    <a:pt x="789" y="1768"/>
                  </a:lnTo>
                  <a:lnTo>
                    <a:pt x="828" y="1765"/>
                  </a:lnTo>
                  <a:lnTo>
                    <a:pt x="866" y="1764"/>
                  </a:lnTo>
                  <a:lnTo>
                    <a:pt x="902" y="1763"/>
                  </a:lnTo>
                  <a:lnTo>
                    <a:pt x="937" y="1763"/>
                  </a:lnTo>
                  <a:lnTo>
                    <a:pt x="970" y="1763"/>
                  </a:lnTo>
                  <a:lnTo>
                    <a:pt x="1002" y="1764"/>
                  </a:lnTo>
                  <a:lnTo>
                    <a:pt x="1033" y="1766"/>
                  </a:lnTo>
                  <a:lnTo>
                    <a:pt x="1063" y="1770"/>
                  </a:lnTo>
                  <a:lnTo>
                    <a:pt x="1092" y="1773"/>
                  </a:lnTo>
                  <a:lnTo>
                    <a:pt x="1120" y="1777"/>
                  </a:lnTo>
                  <a:lnTo>
                    <a:pt x="1146" y="1782"/>
                  </a:lnTo>
                  <a:lnTo>
                    <a:pt x="1172" y="1788"/>
                  </a:lnTo>
                  <a:lnTo>
                    <a:pt x="1198" y="1793"/>
                  </a:lnTo>
                  <a:lnTo>
                    <a:pt x="1222" y="1800"/>
                  </a:lnTo>
                  <a:lnTo>
                    <a:pt x="1247" y="1808"/>
                  </a:lnTo>
                  <a:lnTo>
                    <a:pt x="1270" y="1815"/>
                  </a:lnTo>
                  <a:lnTo>
                    <a:pt x="1294" y="1824"/>
                  </a:lnTo>
                  <a:lnTo>
                    <a:pt x="1339" y="1841"/>
                  </a:lnTo>
                  <a:lnTo>
                    <a:pt x="1383" y="1862"/>
                  </a:lnTo>
                  <a:lnTo>
                    <a:pt x="1427" y="1884"/>
                  </a:lnTo>
                  <a:lnTo>
                    <a:pt x="1472" y="1907"/>
                  </a:lnTo>
                  <a:lnTo>
                    <a:pt x="1516" y="1932"/>
                  </a:lnTo>
                  <a:lnTo>
                    <a:pt x="1563" y="1958"/>
                  </a:lnTo>
                  <a:lnTo>
                    <a:pt x="1551" y="1980"/>
                  </a:lnTo>
                  <a:close/>
                  <a:moveTo>
                    <a:pt x="666" y="1805"/>
                  </a:moveTo>
                  <a:lnTo>
                    <a:pt x="667" y="1805"/>
                  </a:lnTo>
                  <a:lnTo>
                    <a:pt x="666" y="1805"/>
                  </a:lnTo>
                  <a:lnTo>
                    <a:pt x="664" y="1793"/>
                  </a:lnTo>
                  <a:lnTo>
                    <a:pt x="666" y="1805"/>
                  </a:lnTo>
                  <a:close/>
                  <a:moveTo>
                    <a:pt x="666" y="1805"/>
                  </a:moveTo>
                  <a:lnTo>
                    <a:pt x="627" y="1810"/>
                  </a:lnTo>
                  <a:lnTo>
                    <a:pt x="587" y="1811"/>
                  </a:lnTo>
                  <a:lnTo>
                    <a:pt x="550" y="1810"/>
                  </a:lnTo>
                  <a:lnTo>
                    <a:pt x="513" y="1808"/>
                  </a:lnTo>
                  <a:lnTo>
                    <a:pt x="478" y="1802"/>
                  </a:lnTo>
                  <a:lnTo>
                    <a:pt x="444" y="1796"/>
                  </a:lnTo>
                  <a:lnTo>
                    <a:pt x="410" y="1787"/>
                  </a:lnTo>
                  <a:lnTo>
                    <a:pt x="377" y="1776"/>
                  </a:lnTo>
                  <a:lnTo>
                    <a:pt x="346" y="1764"/>
                  </a:lnTo>
                  <a:lnTo>
                    <a:pt x="316" y="1750"/>
                  </a:lnTo>
                  <a:lnTo>
                    <a:pt x="287" y="1735"/>
                  </a:lnTo>
                  <a:lnTo>
                    <a:pt x="260" y="1716"/>
                  </a:lnTo>
                  <a:lnTo>
                    <a:pt x="232" y="1698"/>
                  </a:lnTo>
                  <a:lnTo>
                    <a:pt x="207" y="1677"/>
                  </a:lnTo>
                  <a:lnTo>
                    <a:pt x="183" y="1655"/>
                  </a:lnTo>
                  <a:lnTo>
                    <a:pt x="160" y="1632"/>
                  </a:lnTo>
                  <a:lnTo>
                    <a:pt x="179" y="1615"/>
                  </a:lnTo>
                  <a:lnTo>
                    <a:pt x="201" y="1637"/>
                  </a:lnTo>
                  <a:lnTo>
                    <a:pt x="224" y="1658"/>
                  </a:lnTo>
                  <a:lnTo>
                    <a:pt x="248" y="1678"/>
                  </a:lnTo>
                  <a:lnTo>
                    <a:pt x="274" y="1695"/>
                  </a:lnTo>
                  <a:lnTo>
                    <a:pt x="300" y="1712"/>
                  </a:lnTo>
                  <a:lnTo>
                    <a:pt x="328" y="1727"/>
                  </a:lnTo>
                  <a:lnTo>
                    <a:pt x="356" y="1741"/>
                  </a:lnTo>
                  <a:lnTo>
                    <a:pt x="387" y="1753"/>
                  </a:lnTo>
                  <a:lnTo>
                    <a:pt x="417" y="1763"/>
                  </a:lnTo>
                  <a:lnTo>
                    <a:pt x="450" y="1772"/>
                  </a:lnTo>
                  <a:lnTo>
                    <a:pt x="483" y="1778"/>
                  </a:lnTo>
                  <a:lnTo>
                    <a:pt x="517" y="1783"/>
                  </a:lnTo>
                  <a:lnTo>
                    <a:pt x="552" y="1785"/>
                  </a:lnTo>
                  <a:lnTo>
                    <a:pt x="588" y="1786"/>
                  </a:lnTo>
                  <a:lnTo>
                    <a:pt x="624" y="1785"/>
                  </a:lnTo>
                  <a:lnTo>
                    <a:pt x="662" y="1780"/>
                  </a:lnTo>
                  <a:lnTo>
                    <a:pt x="666" y="1805"/>
                  </a:lnTo>
                  <a:close/>
                  <a:moveTo>
                    <a:pt x="160" y="1632"/>
                  </a:moveTo>
                  <a:lnTo>
                    <a:pt x="146" y="1616"/>
                  </a:lnTo>
                  <a:lnTo>
                    <a:pt x="133" y="1601"/>
                  </a:lnTo>
                  <a:lnTo>
                    <a:pt x="121" y="1583"/>
                  </a:lnTo>
                  <a:lnTo>
                    <a:pt x="109" y="1567"/>
                  </a:lnTo>
                  <a:lnTo>
                    <a:pt x="97" y="1550"/>
                  </a:lnTo>
                  <a:lnTo>
                    <a:pt x="86" y="1531"/>
                  </a:lnTo>
                  <a:lnTo>
                    <a:pt x="77" y="1513"/>
                  </a:lnTo>
                  <a:lnTo>
                    <a:pt x="67" y="1494"/>
                  </a:lnTo>
                  <a:lnTo>
                    <a:pt x="58" y="1474"/>
                  </a:lnTo>
                  <a:lnTo>
                    <a:pt x="49" y="1455"/>
                  </a:lnTo>
                  <a:lnTo>
                    <a:pt x="42" y="1435"/>
                  </a:lnTo>
                  <a:lnTo>
                    <a:pt x="35" y="1415"/>
                  </a:lnTo>
                  <a:lnTo>
                    <a:pt x="29" y="1394"/>
                  </a:lnTo>
                  <a:lnTo>
                    <a:pt x="22" y="1373"/>
                  </a:lnTo>
                  <a:lnTo>
                    <a:pt x="18" y="1351"/>
                  </a:lnTo>
                  <a:lnTo>
                    <a:pt x="12" y="1330"/>
                  </a:lnTo>
                  <a:lnTo>
                    <a:pt x="37" y="1325"/>
                  </a:lnTo>
                  <a:lnTo>
                    <a:pt x="42" y="1346"/>
                  </a:lnTo>
                  <a:lnTo>
                    <a:pt x="47" y="1367"/>
                  </a:lnTo>
                  <a:lnTo>
                    <a:pt x="53" y="1387"/>
                  </a:lnTo>
                  <a:lnTo>
                    <a:pt x="59" y="1407"/>
                  </a:lnTo>
                  <a:lnTo>
                    <a:pt x="66" y="1426"/>
                  </a:lnTo>
                  <a:lnTo>
                    <a:pt x="73" y="1445"/>
                  </a:lnTo>
                  <a:lnTo>
                    <a:pt x="81" y="1465"/>
                  </a:lnTo>
                  <a:lnTo>
                    <a:pt x="90" y="1483"/>
                  </a:lnTo>
                  <a:lnTo>
                    <a:pt x="98" y="1501"/>
                  </a:lnTo>
                  <a:lnTo>
                    <a:pt x="108" y="1518"/>
                  </a:lnTo>
                  <a:lnTo>
                    <a:pt x="119" y="1535"/>
                  </a:lnTo>
                  <a:lnTo>
                    <a:pt x="130" y="1553"/>
                  </a:lnTo>
                  <a:lnTo>
                    <a:pt x="142" y="1569"/>
                  </a:lnTo>
                  <a:lnTo>
                    <a:pt x="154" y="1584"/>
                  </a:lnTo>
                  <a:lnTo>
                    <a:pt x="166" y="1600"/>
                  </a:lnTo>
                  <a:lnTo>
                    <a:pt x="179" y="1615"/>
                  </a:lnTo>
                  <a:lnTo>
                    <a:pt x="160" y="1632"/>
                  </a:lnTo>
                  <a:close/>
                  <a:moveTo>
                    <a:pt x="12" y="1330"/>
                  </a:moveTo>
                  <a:lnTo>
                    <a:pt x="9" y="1308"/>
                  </a:lnTo>
                  <a:lnTo>
                    <a:pt x="6" y="1286"/>
                  </a:lnTo>
                  <a:lnTo>
                    <a:pt x="4" y="1263"/>
                  </a:lnTo>
                  <a:lnTo>
                    <a:pt x="1" y="1240"/>
                  </a:lnTo>
                  <a:lnTo>
                    <a:pt x="0" y="1217"/>
                  </a:lnTo>
                  <a:lnTo>
                    <a:pt x="0" y="1195"/>
                  </a:lnTo>
                  <a:lnTo>
                    <a:pt x="0" y="1171"/>
                  </a:lnTo>
                  <a:lnTo>
                    <a:pt x="1" y="1148"/>
                  </a:lnTo>
                  <a:lnTo>
                    <a:pt x="4" y="1124"/>
                  </a:lnTo>
                  <a:lnTo>
                    <a:pt x="7" y="1100"/>
                  </a:lnTo>
                  <a:lnTo>
                    <a:pt x="10" y="1076"/>
                  </a:lnTo>
                  <a:lnTo>
                    <a:pt x="13" y="1052"/>
                  </a:lnTo>
                  <a:lnTo>
                    <a:pt x="19" y="1027"/>
                  </a:lnTo>
                  <a:lnTo>
                    <a:pt x="24" y="1003"/>
                  </a:lnTo>
                  <a:lnTo>
                    <a:pt x="31" y="978"/>
                  </a:lnTo>
                  <a:lnTo>
                    <a:pt x="38" y="954"/>
                  </a:lnTo>
                  <a:lnTo>
                    <a:pt x="62" y="961"/>
                  </a:lnTo>
                  <a:lnTo>
                    <a:pt x="56" y="985"/>
                  </a:lnTo>
                  <a:lnTo>
                    <a:pt x="49" y="1008"/>
                  </a:lnTo>
                  <a:lnTo>
                    <a:pt x="44" y="1032"/>
                  </a:lnTo>
                  <a:lnTo>
                    <a:pt x="38" y="1056"/>
                  </a:lnTo>
                  <a:lnTo>
                    <a:pt x="35" y="1079"/>
                  </a:lnTo>
                  <a:lnTo>
                    <a:pt x="32" y="1103"/>
                  </a:lnTo>
                  <a:lnTo>
                    <a:pt x="29" y="1126"/>
                  </a:lnTo>
                  <a:lnTo>
                    <a:pt x="28" y="1149"/>
                  </a:lnTo>
                  <a:lnTo>
                    <a:pt x="26" y="1172"/>
                  </a:lnTo>
                  <a:lnTo>
                    <a:pt x="25" y="1195"/>
                  </a:lnTo>
                  <a:lnTo>
                    <a:pt x="26" y="1216"/>
                  </a:lnTo>
                  <a:lnTo>
                    <a:pt x="28" y="1239"/>
                  </a:lnTo>
                  <a:lnTo>
                    <a:pt x="29" y="1261"/>
                  </a:lnTo>
                  <a:lnTo>
                    <a:pt x="31" y="1283"/>
                  </a:lnTo>
                  <a:lnTo>
                    <a:pt x="34" y="1303"/>
                  </a:lnTo>
                  <a:lnTo>
                    <a:pt x="37" y="1325"/>
                  </a:lnTo>
                  <a:lnTo>
                    <a:pt x="12" y="1330"/>
                  </a:lnTo>
                  <a:close/>
                  <a:moveTo>
                    <a:pt x="38" y="954"/>
                  </a:moveTo>
                  <a:lnTo>
                    <a:pt x="47" y="927"/>
                  </a:lnTo>
                  <a:lnTo>
                    <a:pt x="57" y="899"/>
                  </a:lnTo>
                  <a:lnTo>
                    <a:pt x="68" y="872"/>
                  </a:lnTo>
                  <a:lnTo>
                    <a:pt x="80" y="844"/>
                  </a:lnTo>
                  <a:lnTo>
                    <a:pt x="93" y="817"/>
                  </a:lnTo>
                  <a:lnTo>
                    <a:pt x="107" y="789"/>
                  </a:lnTo>
                  <a:lnTo>
                    <a:pt x="122" y="762"/>
                  </a:lnTo>
                  <a:lnTo>
                    <a:pt x="139" y="735"/>
                  </a:lnTo>
                  <a:lnTo>
                    <a:pt x="156" y="708"/>
                  </a:lnTo>
                  <a:lnTo>
                    <a:pt x="173" y="682"/>
                  </a:lnTo>
                  <a:lnTo>
                    <a:pt x="193" y="654"/>
                  </a:lnTo>
                  <a:lnTo>
                    <a:pt x="214" y="627"/>
                  </a:lnTo>
                  <a:lnTo>
                    <a:pt x="236" y="601"/>
                  </a:lnTo>
                  <a:lnTo>
                    <a:pt x="258" y="575"/>
                  </a:lnTo>
                  <a:lnTo>
                    <a:pt x="282" y="549"/>
                  </a:lnTo>
                  <a:lnTo>
                    <a:pt x="307" y="523"/>
                  </a:lnTo>
                  <a:lnTo>
                    <a:pt x="334" y="498"/>
                  </a:lnTo>
                  <a:lnTo>
                    <a:pt x="361" y="471"/>
                  </a:lnTo>
                  <a:lnTo>
                    <a:pt x="389" y="447"/>
                  </a:lnTo>
                  <a:lnTo>
                    <a:pt x="420" y="422"/>
                  </a:lnTo>
                  <a:lnTo>
                    <a:pt x="450" y="398"/>
                  </a:lnTo>
                  <a:lnTo>
                    <a:pt x="483" y="374"/>
                  </a:lnTo>
                  <a:lnTo>
                    <a:pt x="515" y="351"/>
                  </a:lnTo>
                  <a:lnTo>
                    <a:pt x="550" y="328"/>
                  </a:lnTo>
                  <a:lnTo>
                    <a:pt x="586" y="305"/>
                  </a:lnTo>
                  <a:lnTo>
                    <a:pt x="623" y="282"/>
                  </a:lnTo>
                  <a:lnTo>
                    <a:pt x="661" y="260"/>
                  </a:lnTo>
                  <a:lnTo>
                    <a:pt x="702" y="239"/>
                  </a:lnTo>
                  <a:lnTo>
                    <a:pt x="743" y="218"/>
                  </a:lnTo>
                  <a:lnTo>
                    <a:pt x="784" y="198"/>
                  </a:lnTo>
                  <a:lnTo>
                    <a:pt x="828" y="178"/>
                  </a:lnTo>
                  <a:lnTo>
                    <a:pt x="874" y="159"/>
                  </a:lnTo>
                  <a:lnTo>
                    <a:pt x="884" y="182"/>
                  </a:lnTo>
                  <a:lnTo>
                    <a:pt x="839" y="201"/>
                  </a:lnTo>
                  <a:lnTo>
                    <a:pt x="796" y="221"/>
                  </a:lnTo>
                  <a:lnTo>
                    <a:pt x="754" y="241"/>
                  </a:lnTo>
                  <a:lnTo>
                    <a:pt x="714" y="261"/>
                  </a:lnTo>
                  <a:lnTo>
                    <a:pt x="676" y="282"/>
                  </a:lnTo>
                  <a:lnTo>
                    <a:pt x="637" y="304"/>
                  </a:lnTo>
                  <a:lnTo>
                    <a:pt x="600" y="325"/>
                  </a:lnTo>
                  <a:lnTo>
                    <a:pt x="566" y="347"/>
                  </a:lnTo>
                  <a:lnTo>
                    <a:pt x="532" y="370"/>
                  </a:lnTo>
                  <a:lnTo>
                    <a:pt x="499" y="393"/>
                  </a:lnTo>
                  <a:lnTo>
                    <a:pt x="466" y="417"/>
                  </a:lnTo>
                  <a:lnTo>
                    <a:pt x="437" y="441"/>
                  </a:lnTo>
                  <a:lnTo>
                    <a:pt x="408" y="465"/>
                  </a:lnTo>
                  <a:lnTo>
                    <a:pt x="379" y="490"/>
                  </a:lnTo>
                  <a:lnTo>
                    <a:pt x="352" y="514"/>
                  </a:lnTo>
                  <a:lnTo>
                    <a:pt x="327" y="539"/>
                  </a:lnTo>
                  <a:lnTo>
                    <a:pt x="302" y="565"/>
                  </a:lnTo>
                  <a:lnTo>
                    <a:pt x="278" y="590"/>
                  </a:lnTo>
                  <a:lnTo>
                    <a:pt x="256" y="616"/>
                  </a:lnTo>
                  <a:lnTo>
                    <a:pt x="234" y="642"/>
                  </a:lnTo>
                  <a:lnTo>
                    <a:pt x="215" y="669"/>
                  </a:lnTo>
                  <a:lnTo>
                    <a:pt x="195" y="695"/>
                  </a:lnTo>
                  <a:lnTo>
                    <a:pt x="178" y="721"/>
                  </a:lnTo>
                  <a:lnTo>
                    <a:pt x="160" y="747"/>
                  </a:lnTo>
                  <a:lnTo>
                    <a:pt x="145" y="774"/>
                  </a:lnTo>
                  <a:lnTo>
                    <a:pt x="130" y="800"/>
                  </a:lnTo>
                  <a:lnTo>
                    <a:pt x="116" y="828"/>
                  </a:lnTo>
                  <a:lnTo>
                    <a:pt x="104" y="855"/>
                  </a:lnTo>
                  <a:lnTo>
                    <a:pt x="92" y="881"/>
                  </a:lnTo>
                  <a:lnTo>
                    <a:pt x="81" y="908"/>
                  </a:lnTo>
                  <a:lnTo>
                    <a:pt x="71" y="934"/>
                  </a:lnTo>
                  <a:lnTo>
                    <a:pt x="62" y="961"/>
                  </a:lnTo>
                  <a:lnTo>
                    <a:pt x="38" y="954"/>
                  </a:lnTo>
                  <a:close/>
                  <a:moveTo>
                    <a:pt x="874" y="159"/>
                  </a:moveTo>
                  <a:lnTo>
                    <a:pt x="874" y="159"/>
                  </a:lnTo>
                  <a:lnTo>
                    <a:pt x="874" y="159"/>
                  </a:lnTo>
                  <a:lnTo>
                    <a:pt x="878" y="171"/>
                  </a:lnTo>
                  <a:lnTo>
                    <a:pt x="874" y="1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3" name="Freeform 459">
              <a:extLst>
                <a:ext uri="{FF2B5EF4-FFF2-40B4-BE49-F238E27FC236}">
                  <a16:creationId xmlns:a16="http://schemas.microsoft.com/office/drawing/2014/main" id="{58548DD7-405B-44B6-A761-1F7D97062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595"/>
              <a:ext cx="272" cy="172"/>
            </a:xfrm>
            <a:custGeom>
              <a:avLst/>
              <a:gdLst>
                <a:gd name="T0" fmla="*/ 3263 w 3266"/>
                <a:gd name="T1" fmla="*/ 1086 h 2062"/>
                <a:gd name="T2" fmla="*/ 3265 w 3266"/>
                <a:gd name="T3" fmla="*/ 1214 h 2062"/>
                <a:gd name="T4" fmla="*/ 3250 w 3266"/>
                <a:gd name="T5" fmla="*/ 1336 h 2062"/>
                <a:gd name="T6" fmla="*/ 3217 w 3266"/>
                <a:gd name="T7" fmla="*/ 1451 h 2062"/>
                <a:gd name="T8" fmla="*/ 3169 w 3266"/>
                <a:gd name="T9" fmla="*/ 1559 h 2062"/>
                <a:gd name="T10" fmla="*/ 3106 w 3266"/>
                <a:gd name="T11" fmla="*/ 1659 h 2062"/>
                <a:gd name="T12" fmla="*/ 3031 w 3266"/>
                <a:gd name="T13" fmla="*/ 1749 h 2062"/>
                <a:gd name="T14" fmla="*/ 2945 w 3266"/>
                <a:gd name="T15" fmla="*/ 1830 h 2062"/>
                <a:gd name="T16" fmla="*/ 2849 w 3266"/>
                <a:gd name="T17" fmla="*/ 1901 h 2062"/>
                <a:gd name="T18" fmla="*/ 2745 w 3266"/>
                <a:gd name="T19" fmla="*/ 1960 h 2062"/>
                <a:gd name="T20" fmla="*/ 2634 w 3266"/>
                <a:gd name="T21" fmla="*/ 2005 h 2062"/>
                <a:gd name="T22" fmla="*/ 2517 w 3266"/>
                <a:gd name="T23" fmla="*/ 2039 h 2062"/>
                <a:gd name="T24" fmla="*/ 2397 w 3266"/>
                <a:gd name="T25" fmla="*/ 2058 h 2062"/>
                <a:gd name="T26" fmla="*/ 2274 w 3266"/>
                <a:gd name="T27" fmla="*/ 2062 h 2062"/>
                <a:gd name="T28" fmla="*/ 2151 w 3266"/>
                <a:gd name="T29" fmla="*/ 2050 h 2062"/>
                <a:gd name="T30" fmla="*/ 2028 w 3266"/>
                <a:gd name="T31" fmla="*/ 2022 h 2062"/>
                <a:gd name="T32" fmla="*/ 1909 w 3266"/>
                <a:gd name="T33" fmla="*/ 1973 h 2062"/>
                <a:gd name="T34" fmla="*/ 1803 w 3266"/>
                <a:gd name="T35" fmla="*/ 1917 h 2062"/>
                <a:gd name="T36" fmla="*/ 1708 w 3266"/>
                <a:gd name="T37" fmla="*/ 1863 h 2062"/>
                <a:gd name="T38" fmla="*/ 1624 w 3266"/>
                <a:gd name="T39" fmla="*/ 1812 h 2062"/>
                <a:gd name="T40" fmla="*/ 1512 w 3266"/>
                <a:gd name="T41" fmla="*/ 1741 h 2062"/>
                <a:gd name="T42" fmla="*/ 1411 w 3266"/>
                <a:gd name="T43" fmla="*/ 1679 h 2062"/>
                <a:gd name="T44" fmla="*/ 1345 w 3266"/>
                <a:gd name="T45" fmla="*/ 1643 h 2062"/>
                <a:gd name="T46" fmla="*/ 1281 w 3266"/>
                <a:gd name="T47" fmla="*/ 1611 h 2062"/>
                <a:gd name="T48" fmla="*/ 1215 w 3266"/>
                <a:gd name="T49" fmla="*/ 1584 h 2062"/>
                <a:gd name="T50" fmla="*/ 1144 w 3266"/>
                <a:gd name="T51" fmla="*/ 1564 h 2062"/>
                <a:gd name="T52" fmla="*/ 1067 w 3266"/>
                <a:gd name="T53" fmla="*/ 1549 h 2062"/>
                <a:gd name="T54" fmla="*/ 982 w 3266"/>
                <a:gd name="T55" fmla="*/ 1541 h 2062"/>
                <a:gd name="T56" fmla="*/ 886 w 3266"/>
                <a:gd name="T57" fmla="*/ 1540 h 2062"/>
                <a:gd name="T58" fmla="*/ 779 w 3266"/>
                <a:gd name="T59" fmla="*/ 1547 h 2062"/>
                <a:gd name="T60" fmla="*/ 657 w 3266"/>
                <a:gd name="T61" fmla="*/ 1562 h 2062"/>
                <a:gd name="T62" fmla="*/ 525 w 3266"/>
                <a:gd name="T63" fmla="*/ 1581 h 2062"/>
                <a:gd name="T64" fmla="*/ 405 w 3266"/>
                <a:gd name="T65" fmla="*/ 1576 h 2062"/>
                <a:gd name="T66" fmla="*/ 298 w 3266"/>
                <a:gd name="T67" fmla="*/ 1549 h 2062"/>
                <a:gd name="T68" fmla="*/ 204 w 3266"/>
                <a:gd name="T69" fmla="*/ 1500 h 2062"/>
                <a:gd name="T70" fmla="*/ 127 w 3266"/>
                <a:gd name="T71" fmla="*/ 1433 h 2062"/>
                <a:gd name="T72" fmla="*/ 67 w 3266"/>
                <a:gd name="T73" fmla="*/ 1349 h 2062"/>
                <a:gd name="T74" fmla="*/ 25 w 3266"/>
                <a:gd name="T75" fmla="*/ 1252 h 2062"/>
                <a:gd name="T76" fmla="*/ 4 w 3266"/>
                <a:gd name="T77" fmla="*/ 1144 h 2062"/>
                <a:gd name="T78" fmla="*/ 4 w 3266"/>
                <a:gd name="T79" fmla="*/ 1027 h 2062"/>
                <a:gd name="T80" fmla="*/ 27 w 3266"/>
                <a:gd name="T81" fmla="*/ 905 h 2062"/>
                <a:gd name="T82" fmla="*/ 74 w 3266"/>
                <a:gd name="T83" fmla="*/ 781 h 2062"/>
                <a:gd name="T84" fmla="*/ 147 w 3266"/>
                <a:gd name="T85" fmla="*/ 656 h 2062"/>
                <a:gd name="T86" fmla="*/ 248 w 3266"/>
                <a:gd name="T87" fmla="*/ 534 h 2062"/>
                <a:gd name="T88" fmla="*/ 377 w 3266"/>
                <a:gd name="T89" fmla="*/ 418 h 2062"/>
                <a:gd name="T90" fmla="*/ 536 w 3266"/>
                <a:gd name="T91" fmla="*/ 308 h 2062"/>
                <a:gd name="T92" fmla="*/ 727 w 3266"/>
                <a:gd name="T93" fmla="*/ 208 h 2062"/>
                <a:gd name="T94" fmla="*/ 934 w 3266"/>
                <a:gd name="T95" fmla="*/ 124 h 2062"/>
                <a:gd name="T96" fmla="*/ 1132 w 3266"/>
                <a:gd name="T97" fmla="*/ 61 h 2062"/>
                <a:gd name="T98" fmla="*/ 1333 w 3266"/>
                <a:gd name="T99" fmla="*/ 21 h 2062"/>
                <a:gd name="T100" fmla="*/ 1535 w 3266"/>
                <a:gd name="T101" fmla="*/ 3 h 2062"/>
                <a:gd name="T102" fmla="*/ 1734 w 3266"/>
                <a:gd name="T103" fmla="*/ 4 h 2062"/>
                <a:gd name="T104" fmla="*/ 1930 w 3266"/>
                <a:gd name="T105" fmla="*/ 23 h 2062"/>
                <a:gd name="T106" fmla="*/ 2120 w 3266"/>
                <a:gd name="T107" fmla="*/ 60 h 2062"/>
                <a:gd name="T108" fmla="*/ 2301 w 3266"/>
                <a:gd name="T109" fmla="*/ 113 h 2062"/>
                <a:gd name="T110" fmla="*/ 2473 w 3266"/>
                <a:gd name="T111" fmla="*/ 180 h 2062"/>
                <a:gd name="T112" fmla="*/ 2634 w 3266"/>
                <a:gd name="T113" fmla="*/ 261 h 2062"/>
                <a:gd name="T114" fmla="*/ 2781 w 3266"/>
                <a:gd name="T115" fmla="*/ 353 h 2062"/>
                <a:gd name="T116" fmla="*/ 2911 w 3266"/>
                <a:gd name="T117" fmla="*/ 457 h 2062"/>
                <a:gd name="T118" fmla="*/ 3025 w 3266"/>
                <a:gd name="T119" fmla="*/ 570 h 2062"/>
                <a:gd name="T120" fmla="*/ 3118 w 3266"/>
                <a:gd name="T121" fmla="*/ 691 h 2062"/>
                <a:gd name="T122" fmla="*/ 3191 w 3266"/>
                <a:gd name="T123" fmla="*/ 819 h 2062"/>
                <a:gd name="T124" fmla="*/ 3239 w 3266"/>
                <a:gd name="T125" fmla="*/ 952 h 2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6" h="2062">
                  <a:moveTo>
                    <a:pt x="3254" y="1021"/>
                  </a:moveTo>
                  <a:lnTo>
                    <a:pt x="3263" y="1086"/>
                  </a:lnTo>
                  <a:lnTo>
                    <a:pt x="3266" y="1150"/>
                  </a:lnTo>
                  <a:lnTo>
                    <a:pt x="3265" y="1214"/>
                  </a:lnTo>
                  <a:lnTo>
                    <a:pt x="3260" y="1276"/>
                  </a:lnTo>
                  <a:lnTo>
                    <a:pt x="3250" y="1336"/>
                  </a:lnTo>
                  <a:lnTo>
                    <a:pt x="3236" y="1394"/>
                  </a:lnTo>
                  <a:lnTo>
                    <a:pt x="3217" y="1451"/>
                  </a:lnTo>
                  <a:lnTo>
                    <a:pt x="3196" y="1506"/>
                  </a:lnTo>
                  <a:lnTo>
                    <a:pt x="3169" y="1559"/>
                  </a:lnTo>
                  <a:lnTo>
                    <a:pt x="3139" y="1610"/>
                  </a:lnTo>
                  <a:lnTo>
                    <a:pt x="3106" y="1659"/>
                  </a:lnTo>
                  <a:lnTo>
                    <a:pt x="3070" y="1705"/>
                  </a:lnTo>
                  <a:lnTo>
                    <a:pt x="3031" y="1749"/>
                  </a:lnTo>
                  <a:lnTo>
                    <a:pt x="2990" y="1791"/>
                  </a:lnTo>
                  <a:lnTo>
                    <a:pt x="2945" y="1830"/>
                  </a:lnTo>
                  <a:lnTo>
                    <a:pt x="2898" y="1867"/>
                  </a:lnTo>
                  <a:lnTo>
                    <a:pt x="2849" y="1901"/>
                  </a:lnTo>
                  <a:lnTo>
                    <a:pt x="2798" y="1931"/>
                  </a:lnTo>
                  <a:lnTo>
                    <a:pt x="2745" y="1960"/>
                  </a:lnTo>
                  <a:lnTo>
                    <a:pt x="2689" y="1985"/>
                  </a:lnTo>
                  <a:lnTo>
                    <a:pt x="2634" y="2005"/>
                  </a:lnTo>
                  <a:lnTo>
                    <a:pt x="2576" y="2024"/>
                  </a:lnTo>
                  <a:lnTo>
                    <a:pt x="2517" y="2039"/>
                  </a:lnTo>
                  <a:lnTo>
                    <a:pt x="2457" y="2050"/>
                  </a:lnTo>
                  <a:lnTo>
                    <a:pt x="2397" y="2058"/>
                  </a:lnTo>
                  <a:lnTo>
                    <a:pt x="2336" y="2062"/>
                  </a:lnTo>
                  <a:lnTo>
                    <a:pt x="2274" y="2062"/>
                  </a:lnTo>
                  <a:lnTo>
                    <a:pt x="2213" y="2058"/>
                  </a:lnTo>
                  <a:lnTo>
                    <a:pt x="2151" y="2050"/>
                  </a:lnTo>
                  <a:lnTo>
                    <a:pt x="2090" y="2038"/>
                  </a:lnTo>
                  <a:lnTo>
                    <a:pt x="2028" y="2022"/>
                  </a:lnTo>
                  <a:lnTo>
                    <a:pt x="1968" y="2001"/>
                  </a:lnTo>
                  <a:lnTo>
                    <a:pt x="1909" y="1973"/>
                  </a:lnTo>
                  <a:lnTo>
                    <a:pt x="1855" y="1944"/>
                  </a:lnTo>
                  <a:lnTo>
                    <a:pt x="1803" y="1917"/>
                  </a:lnTo>
                  <a:lnTo>
                    <a:pt x="1755" y="1890"/>
                  </a:lnTo>
                  <a:lnTo>
                    <a:pt x="1708" y="1863"/>
                  </a:lnTo>
                  <a:lnTo>
                    <a:pt x="1665" y="1838"/>
                  </a:lnTo>
                  <a:lnTo>
                    <a:pt x="1624" y="1812"/>
                  </a:lnTo>
                  <a:lnTo>
                    <a:pt x="1585" y="1788"/>
                  </a:lnTo>
                  <a:lnTo>
                    <a:pt x="1512" y="1741"/>
                  </a:lnTo>
                  <a:lnTo>
                    <a:pt x="1443" y="1698"/>
                  </a:lnTo>
                  <a:lnTo>
                    <a:pt x="1411" y="1679"/>
                  </a:lnTo>
                  <a:lnTo>
                    <a:pt x="1378" y="1660"/>
                  </a:lnTo>
                  <a:lnTo>
                    <a:pt x="1345" y="1643"/>
                  </a:lnTo>
                  <a:lnTo>
                    <a:pt x="1314" y="1626"/>
                  </a:lnTo>
                  <a:lnTo>
                    <a:pt x="1281" y="1611"/>
                  </a:lnTo>
                  <a:lnTo>
                    <a:pt x="1248" y="1597"/>
                  </a:lnTo>
                  <a:lnTo>
                    <a:pt x="1215" y="1584"/>
                  </a:lnTo>
                  <a:lnTo>
                    <a:pt x="1180" y="1573"/>
                  </a:lnTo>
                  <a:lnTo>
                    <a:pt x="1144" y="1564"/>
                  </a:lnTo>
                  <a:lnTo>
                    <a:pt x="1106" y="1556"/>
                  </a:lnTo>
                  <a:lnTo>
                    <a:pt x="1067" y="1549"/>
                  </a:lnTo>
                  <a:lnTo>
                    <a:pt x="1025" y="1545"/>
                  </a:lnTo>
                  <a:lnTo>
                    <a:pt x="982" y="1541"/>
                  </a:lnTo>
                  <a:lnTo>
                    <a:pt x="935" y="1540"/>
                  </a:lnTo>
                  <a:lnTo>
                    <a:pt x="886" y="1540"/>
                  </a:lnTo>
                  <a:lnTo>
                    <a:pt x="833" y="1543"/>
                  </a:lnTo>
                  <a:lnTo>
                    <a:pt x="779" y="1547"/>
                  </a:lnTo>
                  <a:lnTo>
                    <a:pt x="719" y="1553"/>
                  </a:lnTo>
                  <a:lnTo>
                    <a:pt x="657" y="1562"/>
                  </a:lnTo>
                  <a:lnTo>
                    <a:pt x="591" y="1572"/>
                  </a:lnTo>
                  <a:lnTo>
                    <a:pt x="525" y="1581"/>
                  </a:lnTo>
                  <a:lnTo>
                    <a:pt x="463" y="1582"/>
                  </a:lnTo>
                  <a:lnTo>
                    <a:pt x="405" y="1576"/>
                  </a:lnTo>
                  <a:lnTo>
                    <a:pt x="350" y="1565"/>
                  </a:lnTo>
                  <a:lnTo>
                    <a:pt x="298" y="1549"/>
                  </a:lnTo>
                  <a:lnTo>
                    <a:pt x="249" y="1527"/>
                  </a:lnTo>
                  <a:lnTo>
                    <a:pt x="204" y="1500"/>
                  </a:lnTo>
                  <a:lnTo>
                    <a:pt x="164" y="1468"/>
                  </a:lnTo>
                  <a:lnTo>
                    <a:pt x="127" y="1433"/>
                  </a:lnTo>
                  <a:lnTo>
                    <a:pt x="94" y="1392"/>
                  </a:lnTo>
                  <a:lnTo>
                    <a:pt x="67" y="1349"/>
                  </a:lnTo>
                  <a:lnTo>
                    <a:pt x="43" y="1302"/>
                  </a:lnTo>
                  <a:lnTo>
                    <a:pt x="25" y="1252"/>
                  </a:lnTo>
                  <a:lnTo>
                    <a:pt x="11" y="1198"/>
                  </a:lnTo>
                  <a:lnTo>
                    <a:pt x="4" y="1144"/>
                  </a:lnTo>
                  <a:lnTo>
                    <a:pt x="0" y="1086"/>
                  </a:lnTo>
                  <a:lnTo>
                    <a:pt x="4" y="1027"/>
                  </a:lnTo>
                  <a:lnTo>
                    <a:pt x="12" y="968"/>
                  </a:lnTo>
                  <a:lnTo>
                    <a:pt x="27" y="905"/>
                  </a:lnTo>
                  <a:lnTo>
                    <a:pt x="47" y="843"/>
                  </a:lnTo>
                  <a:lnTo>
                    <a:pt x="74" y="781"/>
                  </a:lnTo>
                  <a:lnTo>
                    <a:pt x="107" y="718"/>
                  </a:lnTo>
                  <a:lnTo>
                    <a:pt x="147" y="656"/>
                  </a:lnTo>
                  <a:lnTo>
                    <a:pt x="194" y="595"/>
                  </a:lnTo>
                  <a:lnTo>
                    <a:pt x="248" y="534"/>
                  </a:lnTo>
                  <a:lnTo>
                    <a:pt x="309" y="475"/>
                  </a:lnTo>
                  <a:lnTo>
                    <a:pt x="377" y="418"/>
                  </a:lnTo>
                  <a:lnTo>
                    <a:pt x="452" y="361"/>
                  </a:lnTo>
                  <a:lnTo>
                    <a:pt x="536" y="308"/>
                  </a:lnTo>
                  <a:lnTo>
                    <a:pt x="628" y="256"/>
                  </a:lnTo>
                  <a:lnTo>
                    <a:pt x="727" y="208"/>
                  </a:lnTo>
                  <a:lnTo>
                    <a:pt x="835" y="164"/>
                  </a:lnTo>
                  <a:lnTo>
                    <a:pt x="934" y="124"/>
                  </a:lnTo>
                  <a:lnTo>
                    <a:pt x="1033" y="90"/>
                  </a:lnTo>
                  <a:lnTo>
                    <a:pt x="1132" y="61"/>
                  </a:lnTo>
                  <a:lnTo>
                    <a:pt x="1233" y="39"/>
                  </a:lnTo>
                  <a:lnTo>
                    <a:pt x="1333" y="21"/>
                  </a:lnTo>
                  <a:lnTo>
                    <a:pt x="1435" y="9"/>
                  </a:lnTo>
                  <a:lnTo>
                    <a:pt x="1535" y="3"/>
                  </a:lnTo>
                  <a:lnTo>
                    <a:pt x="1635" y="0"/>
                  </a:lnTo>
                  <a:lnTo>
                    <a:pt x="1734" y="4"/>
                  </a:lnTo>
                  <a:lnTo>
                    <a:pt x="1833" y="11"/>
                  </a:lnTo>
                  <a:lnTo>
                    <a:pt x="1930" y="23"/>
                  </a:lnTo>
                  <a:lnTo>
                    <a:pt x="2026" y="40"/>
                  </a:lnTo>
                  <a:lnTo>
                    <a:pt x="2120" y="60"/>
                  </a:lnTo>
                  <a:lnTo>
                    <a:pt x="2212" y="84"/>
                  </a:lnTo>
                  <a:lnTo>
                    <a:pt x="2301" y="113"/>
                  </a:lnTo>
                  <a:lnTo>
                    <a:pt x="2389" y="144"/>
                  </a:lnTo>
                  <a:lnTo>
                    <a:pt x="2473" y="180"/>
                  </a:lnTo>
                  <a:lnTo>
                    <a:pt x="2555" y="219"/>
                  </a:lnTo>
                  <a:lnTo>
                    <a:pt x="2634" y="261"/>
                  </a:lnTo>
                  <a:lnTo>
                    <a:pt x="2709" y="305"/>
                  </a:lnTo>
                  <a:lnTo>
                    <a:pt x="2781" y="353"/>
                  </a:lnTo>
                  <a:lnTo>
                    <a:pt x="2848" y="404"/>
                  </a:lnTo>
                  <a:lnTo>
                    <a:pt x="2911" y="457"/>
                  </a:lnTo>
                  <a:lnTo>
                    <a:pt x="2971" y="512"/>
                  </a:lnTo>
                  <a:lnTo>
                    <a:pt x="3025" y="570"/>
                  </a:lnTo>
                  <a:lnTo>
                    <a:pt x="3075" y="630"/>
                  </a:lnTo>
                  <a:lnTo>
                    <a:pt x="3118" y="691"/>
                  </a:lnTo>
                  <a:lnTo>
                    <a:pt x="3157" y="754"/>
                  </a:lnTo>
                  <a:lnTo>
                    <a:pt x="3191" y="819"/>
                  </a:lnTo>
                  <a:lnTo>
                    <a:pt x="3218" y="886"/>
                  </a:lnTo>
                  <a:lnTo>
                    <a:pt x="3239" y="952"/>
                  </a:lnTo>
                  <a:lnTo>
                    <a:pt x="3254" y="1021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4" name="Freeform 460">
              <a:extLst>
                <a:ext uri="{FF2B5EF4-FFF2-40B4-BE49-F238E27FC236}">
                  <a16:creationId xmlns:a16="http://schemas.microsoft.com/office/drawing/2014/main" id="{52CA66A3-E438-4D38-A919-850E2E381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600"/>
              <a:ext cx="254" cy="154"/>
            </a:xfrm>
            <a:custGeom>
              <a:avLst/>
              <a:gdLst>
                <a:gd name="T0" fmla="*/ 3053 w 3056"/>
                <a:gd name="T1" fmla="*/ 992 h 1851"/>
                <a:gd name="T2" fmla="*/ 3056 w 3056"/>
                <a:gd name="T3" fmla="*/ 1103 h 1851"/>
                <a:gd name="T4" fmla="*/ 3042 w 3056"/>
                <a:gd name="T5" fmla="*/ 1212 h 1851"/>
                <a:gd name="T6" fmla="*/ 3011 w 3056"/>
                <a:gd name="T7" fmla="*/ 1316 h 1851"/>
                <a:gd name="T8" fmla="*/ 2967 w 3056"/>
                <a:gd name="T9" fmla="*/ 1414 h 1851"/>
                <a:gd name="T10" fmla="*/ 2908 w 3056"/>
                <a:gd name="T11" fmla="*/ 1504 h 1851"/>
                <a:gd name="T12" fmla="*/ 2838 w 3056"/>
                <a:gd name="T13" fmla="*/ 1586 h 1851"/>
                <a:gd name="T14" fmla="*/ 2757 w 3056"/>
                <a:gd name="T15" fmla="*/ 1660 h 1851"/>
                <a:gd name="T16" fmla="*/ 2668 w 3056"/>
                <a:gd name="T17" fmla="*/ 1723 h 1851"/>
                <a:gd name="T18" fmla="*/ 2572 w 3056"/>
                <a:gd name="T19" fmla="*/ 1774 h 1851"/>
                <a:gd name="T20" fmla="*/ 2471 w 3056"/>
                <a:gd name="T21" fmla="*/ 1813 h 1851"/>
                <a:gd name="T22" fmla="*/ 2365 w 3056"/>
                <a:gd name="T23" fmla="*/ 1839 h 1851"/>
                <a:gd name="T24" fmla="*/ 2256 w 3056"/>
                <a:gd name="T25" fmla="*/ 1851 h 1851"/>
                <a:gd name="T26" fmla="*/ 2148 w 3056"/>
                <a:gd name="T27" fmla="*/ 1847 h 1851"/>
                <a:gd name="T28" fmla="*/ 2039 w 3056"/>
                <a:gd name="T29" fmla="*/ 1826 h 1851"/>
                <a:gd name="T30" fmla="*/ 1932 w 3056"/>
                <a:gd name="T31" fmla="*/ 1787 h 1851"/>
                <a:gd name="T32" fmla="*/ 1826 w 3056"/>
                <a:gd name="T33" fmla="*/ 1733 h 1851"/>
                <a:gd name="T34" fmla="*/ 1730 w 3056"/>
                <a:gd name="T35" fmla="*/ 1677 h 1851"/>
                <a:gd name="T36" fmla="*/ 1605 w 3056"/>
                <a:gd name="T37" fmla="*/ 1598 h 1851"/>
                <a:gd name="T38" fmla="*/ 1464 w 3056"/>
                <a:gd name="T39" fmla="*/ 1503 h 1851"/>
                <a:gd name="T40" fmla="*/ 1368 w 3056"/>
                <a:gd name="T41" fmla="*/ 1443 h 1851"/>
                <a:gd name="T42" fmla="*/ 1306 w 3056"/>
                <a:gd name="T43" fmla="*/ 1409 h 1851"/>
                <a:gd name="T44" fmla="*/ 1243 w 3056"/>
                <a:gd name="T45" fmla="*/ 1380 h 1851"/>
                <a:gd name="T46" fmla="*/ 1176 w 3056"/>
                <a:gd name="T47" fmla="*/ 1358 h 1851"/>
                <a:gd name="T48" fmla="*/ 1105 w 3056"/>
                <a:gd name="T49" fmla="*/ 1342 h 1851"/>
                <a:gd name="T50" fmla="*/ 1027 w 3056"/>
                <a:gd name="T51" fmla="*/ 1332 h 1851"/>
                <a:gd name="T52" fmla="*/ 939 w 3056"/>
                <a:gd name="T53" fmla="*/ 1331 h 1851"/>
                <a:gd name="T54" fmla="*/ 840 w 3056"/>
                <a:gd name="T55" fmla="*/ 1337 h 1851"/>
                <a:gd name="T56" fmla="*/ 729 w 3056"/>
                <a:gd name="T57" fmla="*/ 1354 h 1851"/>
                <a:gd name="T58" fmla="*/ 602 w 3056"/>
                <a:gd name="T59" fmla="*/ 1378 h 1851"/>
                <a:gd name="T60" fmla="*/ 474 w 3056"/>
                <a:gd name="T61" fmla="*/ 1403 h 1851"/>
                <a:gd name="T62" fmla="*/ 364 w 3056"/>
                <a:gd name="T63" fmla="*/ 1402 h 1851"/>
                <a:gd name="T64" fmla="*/ 266 w 3056"/>
                <a:gd name="T65" fmla="*/ 1379 h 1851"/>
                <a:gd name="T66" fmla="*/ 181 w 3056"/>
                <a:gd name="T67" fmla="*/ 1337 h 1851"/>
                <a:gd name="T68" fmla="*/ 111 w 3056"/>
                <a:gd name="T69" fmla="*/ 1279 h 1851"/>
                <a:gd name="T70" fmla="*/ 58 w 3056"/>
                <a:gd name="T71" fmla="*/ 1204 h 1851"/>
                <a:gd name="T72" fmla="*/ 21 w 3056"/>
                <a:gd name="T73" fmla="*/ 1120 h 1851"/>
                <a:gd name="T74" fmla="*/ 2 w 3056"/>
                <a:gd name="T75" fmla="*/ 1024 h 1851"/>
                <a:gd name="T76" fmla="*/ 3 w 3056"/>
                <a:gd name="T77" fmla="*/ 920 h 1851"/>
                <a:gd name="T78" fmla="*/ 26 w 3056"/>
                <a:gd name="T79" fmla="*/ 811 h 1851"/>
                <a:gd name="T80" fmla="*/ 71 w 3056"/>
                <a:gd name="T81" fmla="*/ 700 h 1851"/>
                <a:gd name="T82" fmla="*/ 139 w 3056"/>
                <a:gd name="T83" fmla="*/ 588 h 1851"/>
                <a:gd name="T84" fmla="*/ 233 w 3056"/>
                <a:gd name="T85" fmla="*/ 478 h 1851"/>
                <a:gd name="T86" fmla="*/ 354 w 3056"/>
                <a:gd name="T87" fmla="*/ 371 h 1851"/>
                <a:gd name="T88" fmla="*/ 501 w 3056"/>
                <a:gd name="T89" fmla="*/ 271 h 1851"/>
                <a:gd name="T90" fmla="*/ 677 w 3056"/>
                <a:gd name="T91" fmla="*/ 180 h 1851"/>
                <a:gd name="T92" fmla="*/ 869 w 3056"/>
                <a:gd name="T93" fmla="*/ 103 h 1851"/>
                <a:gd name="T94" fmla="*/ 1056 w 3056"/>
                <a:gd name="T95" fmla="*/ 50 h 1851"/>
                <a:gd name="T96" fmla="*/ 1245 w 3056"/>
                <a:gd name="T97" fmla="*/ 16 h 1851"/>
                <a:gd name="T98" fmla="*/ 1434 w 3056"/>
                <a:gd name="T99" fmla="*/ 1 h 1851"/>
                <a:gd name="T100" fmla="*/ 1621 w 3056"/>
                <a:gd name="T101" fmla="*/ 3 h 1851"/>
                <a:gd name="T102" fmla="*/ 1803 w 3056"/>
                <a:gd name="T103" fmla="*/ 23 h 1851"/>
                <a:gd name="T104" fmla="*/ 1980 w 3056"/>
                <a:gd name="T105" fmla="*/ 57 h 1851"/>
                <a:gd name="T106" fmla="*/ 2150 w 3056"/>
                <a:gd name="T107" fmla="*/ 106 h 1851"/>
                <a:gd name="T108" fmla="*/ 2311 w 3056"/>
                <a:gd name="T109" fmla="*/ 167 h 1851"/>
                <a:gd name="T110" fmla="*/ 2460 w 3056"/>
                <a:gd name="T111" fmla="*/ 241 h 1851"/>
                <a:gd name="T112" fmla="*/ 2597 w 3056"/>
                <a:gd name="T113" fmla="*/ 326 h 1851"/>
                <a:gd name="T114" fmla="*/ 2720 w 3056"/>
                <a:gd name="T115" fmla="*/ 419 h 1851"/>
                <a:gd name="T116" fmla="*/ 2826 w 3056"/>
                <a:gd name="T117" fmla="*/ 523 h 1851"/>
                <a:gd name="T118" fmla="*/ 2914 w 3056"/>
                <a:gd name="T119" fmla="*/ 633 h 1851"/>
                <a:gd name="T120" fmla="*/ 2982 w 3056"/>
                <a:gd name="T121" fmla="*/ 749 h 1851"/>
                <a:gd name="T122" fmla="*/ 3029 w 3056"/>
                <a:gd name="T123" fmla="*/ 872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6" h="1851">
                  <a:moveTo>
                    <a:pt x="3043" y="934"/>
                  </a:moveTo>
                  <a:lnTo>
                    <a:pt x="3053" y="992"/>
                  </a:lnTo>
                  <a:lnTo>
                    <a:pt x="3056" y="1048"/>
                  </a:lnTo>
                  <a:lnTo>
                    <a:pt x="3056" y="1103"/>
                  </a:lnTo>
                  <a:lnTo>
                    <a:pt x="3050" y="1159"/>
                  </a:lnTo>
                  <a:lnTo>
                    <a:pt x="3042" y="1212"/>
                  </a:lnTo>
                  <a:lnTo>
                    <a:pt x="3029" y="1264"/>
                  </a:lnTo>
                  <a:lnTo>
                    <a:pt x="3011" y="1316"/>
                  </a:lnTo>
                  <a:lnTo>
                    <a:pt x="2990" y="1365"/>
                  </a:lnTo>
                  <a:lnTo>
                    <a:pt x="2967" y="1414"/>
                  </a:lnTo>
                  <a:lnTo>
                    <a:pt x="2938" y="1459"/>
                  </a:lnTo>
                  <a:lnTo>
                    <a:pt x="2908" y="1504"/>
                  </a:lnTo>
                  <a:lnTo>
                    <a:pt x="2874" y="1546"/>
                  </a:lnTo>
                  <a:lnTo>
                    <a:pt x="2838" y="1586"/>
                  </a:lnTo>
                  <a:lnTo>
                    <a:pt x="2799" y="1624"/>
                  </a:lnTo>
                  <a:lnTo>
                    <a:pt x="2757" y="1660"/>
                  </a:lnTo>
                  <a:lnTo>
                    <a:pt x="2714" y="1692"/>
                  </a:lnTo>
                  <a:lnTo>
                    <a:pt x="2668" y="1723"/>
                  </a:lnTo>
                  <a:lnTo>
                    <a:pt x="2621" y="1750"/>
                  </a:lnTo>
                  <a:lnTo>
                    <a:pt x="2572" y="1774"/>
                  </a:lnTo>
                  <a:lnTo>
                    <a:pt x="2522" y="1796"/>
                  </a:lnTo>
                  <a:lnTo>
                    <a:pt x="2471" y="1813"/>
                  </a:lnTo>
                  <a:lnTo>
                    <a:pt x="2419" y="1828"/>
                  </a:lnTo>
                  <a:lnTo>
                    <a:pt x="2365" y="1839"/>
                  </a:lnTo>
                  <a:lnTo>
                    <a:pt x="2311" y="1847"/>
                  </a:lnTo>
                  <a:lnTo>
                    <a:pt x="2256" y="1851"/>
                  </a:lnTo>
                  <a:lnTo>
                    <a:pt x="2202" y="1851"/>
                  </a:lnTo>
                  <a:lnTo>
                    <a:pt x="2148" y="1847"/>
                  </a:lnTo>
                  <a:lnTo>
                    <a:pt x="2093" y="1838"/>
                  </a:lnTo>
                  <a:lnTo>
                    <a:pt x="2039" y="1826"/>
                  </a:lnTo>
                  <a:lnTo>
                    <a:pt x="1984" y="1809"/>
                  </a:lnTo>
                  <a:lnTo>
                    <a:pt x="1932" y="1787"/>
                  </a:lnTo>
                  <a:lnTo>
                    <a:pt x="1880" y="1761"/>
                  </a:lnTo>
                  <a:lnTo>
                    <a:pt x="1826" y="1733"/>
                  </a:lnTo>
                  <a:lnTo>
                    <a:pt x="1777" y="1704"/>
                  </a:lnTo>
                  <a:lnTo>
                    <a:pt x="1730" y="1677"/>
                  </a:lnTo>
                  <a:lnTo>
                    <a:pt x="1686" y="1650"/>
                  </a:lnTo>
                  <a:lnTo>
                    <a:pt x="1605" y="1598"/>
                  </a:lnTo>
                  <a:lnTo>
                    <a:pt x="1531" y="1549"/>
                  </a:lnTo>
                  <a:lnTo>
                    <a:pt x="1464" y="1503"/>
                  </a:lnTo>
                  <a:lnTo>
                    <a:pt x="1399" y="1461"/>
                  </a:lnTo>
                  <a:lnTo>
                    <a:pt x="1368" y="1443"/>
                  </a:lnTo>
                  <a:lnTo>
                    <a:pt x="1337" y="1426"/>
                  </a:lnTo>
                  <a:lnTo>
                    <a:pt x="1306" y="1409"/>
                  </a:lnTo>
                  <a:lnTo>
                    <a:pt x="1275" y="1394"/>
                  </a:lnTo>
                  <a:lnTo>
                    <a:pt x="1243" y="1380"/>
                  </a:lnTo>
                  <a:lnTo>
                    <a:pt x="1210" y="1368"/>
                  </a:lnTo>
                  <a:lnTo>
                    <a:pt x="1176" y="1358"/>
                  </a:lnTo>
                  <a:lnTo>
                    <a:pt x="1141" y="1348"/>
                  </a:lnTo>
                  <a:lnTo>
                    <a:pt x="1105" y="1342"/>
                  </a:lnTo>
                  <a:lnTo>
                    <a:pt x="1067" y="1336"/>
                  </a:lnTo>
                  <a:lnTo>
                    <a:pt x="1027" y="1332"/>
                  </a:lnTo>
                  <a:lnTo>
                    <a:pt x="983" y="1331"/>
                  </a:lnTo>
                  <a:lnTo>
                    <a:pt x="939" y="1331"/>
                  </a:lnTo>
                  <a:lnTo>
                    <a:pt x="891" y="1333"/>
                  </a:lnTo>
                  <a:lnTo>
                    <a:pt x="840" y="1337"/>
                  </a:lnTo>
                  <a:lnTo>
                    <a:pt x="786" y="1344"/>
                  </a:lnTo>
                  <a:lnTo>
                    <a:pt x="729" y="1354"/>
                  </a:lnTo>
                  <a:lnTo>
                    <a:pt x="668" y="1365"/>
                  </a:lnTo>
                  <a:lnTo>
                    <a:pt x="602" y="1378"/>
                  </a:lnTo>
                  <a:lnTo>
                    <a:pt x="533" y="1394"/>
                  </a:lnTo>
                  <a:lnTo>
                    <a:pt x="474" y="1403"/>
                  </a:lnTo>
                  <a:lnTo>
                    <a:pt x="417" y="1405"/>
                  </a:lnTo>
                  <a:lnTo>
                    <a:pt x="364" y="1402"/>
                  </a:lnTo>
                  <a:lnTo>
                    <a:pt x="313" y="1393"/>
                  </a:lnTo>
                  <a:lnTo>
                    <a:pt x="266" y="1379"/>
                  </a:lnTo>
                  <a:lnTo>
                    <a:pt x="222" y="1360"/>
                  </a:lnTo>
                  <a:lnTo>
                    <a:pt x="181" y="1337"/>
                  </a:lnTo>
                  <a:lnTo>
                    <a:pt x="144" y="1310"/>
                  </a:lnTo>
                  <a:lnTo>
                    <a:pt x="111" y="1279"/>
                  </a:lnTo>
                  <a:lnTo>
                    <a:pt x="82" y="1244"/>
                  </a:lnTo>
                  <a:lnTo>
                    <a:pt x="58" y="1204"/>
                  </a:lnTo>
                  <a:lnTo>
                    <a:pt x="37" y="1163"/>
                  </a:lnTo>
                  <a:lnTo>
                    <a:pt x="21" y="1120"/>
                  </a:lnTo>
                  <a:lnTo>
                    <a:pt x="9" y="1073"/>
                  </a:lnTo>
                  <a:lnTo>
                    <a:pt x="2" y="1024"/>
                  </a:lnTo>
                  <a:lnTo>
                    <a:pt x="0" y="973"/>
                  </a:lnTo>
                  <a:lnTo>
                    <a:pt x="3" y="920"/>
                  </a:lnTo>
                  <a:lnTo>
                    <a:pt x="12" y="867"/>
                  </a:lnTo>
                  <a:lnTo>
                    <a:pt x="26" y="811"/>
                  </a:lnTo>
                  <a:lnTo>
                    <a:pt x="46" y="756"/>
                  </a:lnTo>
                  <a:lnTo>
                    <a:pt x="71" y="700"/>
                  </a:lnTo>
                  <a:lnTo>
                    <a:pt x="102" y="645"/>
                  </a:lnTo>
                  <a:lnTo>
                    <a:pt x="139" y="588"/>
                  </a:lnTo>
                  <a:lnTo>
                    <a:pt x="184" y="533"/>
                  </a:lnTo>
                  <a:lnTo>
                    <a:pt x="233" y="478"/>
                  </a:lnTo>
                  <a:lnTo>
                    <a:pt x="290" y="424"/>
                  </a:lnTo>
                  <a:lnTo>
                    <a:pt x="354" y="371"/>
                  </a:lnTo>
                  <a:lnTo>
                    <a:pt x="424" y="320"/>
                  </a:lnTo>
                  <a:lnTo>
                    <a:pt x="501" y="271"/>
                  </a:lnTo>
                  <a:lnTo>
                    <a:pt x="586" y="224"/>
                  </a:lnTo>
                  <a:lnTo>
                    <a:pt x="677" y="180"/>
                  </a:lnTo>
                  <a:lnTo>
                    <a:pt x="778" y="138"/>
                  </a:lnTo>
                  <a:lnTo>
                    <a:pt x="869" y="103"/>
                  </a:lnTo>
                  <a:lnTo>
                    <a:pt x="963" y="74"/>
                  </a:lnTo>
                  <a:lnTo>
                    <a:pt x="1056" y="50"/>
                  </a:lnTo>
                  <a:lnTo>
                    <a:pt x="1151" y="30"/>
                  </a:lnTo>
                  <a:lnTo>
                    <a:pt x="1245" y="16"/>
                  </a:lnTo>
                  <a:lnTo>
                    <a:pt x="1340" y="7"/>
                  </a:lnTo>
                  <a:lnTo>
                    <a:pt x="1434" y="1"/>
                  </a:lnTo>
                  <a:lnTo>
                    <a:pt x="1528" y="0"/>
                  </a:lnTo>
                  <a:lnTo>
                    <a:pt x="1621" y="3"/>
                  </a:lnTo>
                  <a:lnTo>
                    <a:pt x="1712" y="11"/>
                  </a:lnTo>
                  <a:lnTo>
                    <a:pt x="1803" y="23"/>
                  </a:lnTo>
                  <a:lnTo>
                    <a:pt x="1893" y="38"/>
                  </a:lnTo>
                  <a:lnTo>
                    <a:pt x="1980" y="57"/>
                  </a:lnTo>
                  <a:lnTo>
                    <a:pt x="2066" y="79"/>
                  </a:lnTo>
                  <a:lnTo>
                    <a:pt x="2150" y="106"/>
                  </a:lnTo>
                  <a:lnTo>
                    <a:pt x="2231" y="135"/>
                  </a:lnTo>
                  <a:lnTo>
                    <a:pt x="2311" y="167"/>
                  </a:lnTo>
                  <a:lnTo>
                    <a:pt x="2387" y="203"/>
                  </a:lnTo>
                  <a:lnTo>
                    <a:pt x="2460" y="241"/>
                  </a:lnTo>
                  <a:lnTo>
                    <a:pt x="2531" y="282"/>
                  </a:lnTo>
                  <a:lnTo>
                    <a:pt x="2597" y="326"/>
                  </a:lnTo>
                  <a:lnTo>
                    <a:pt x="2661" y="371"/>
                  </a:lnTo>
                  <a:lnTo>
                    <a:pt x="2720" y="419"/>
                  </a:lnTo>
                  <a:lnTo>
                    <a:pt x="2775" y="470"/>
                  </a:lnTo>
                  <a:lnTo>
                    <a:pt x="2826" y="523"/>
                  </a:lnTo>
                  <a:lnTo>
                    <a:pt x="2873" y="577"/>
                  </a:lnTo>
                  <a:lnTo>
                    <a:pt x="2914" y="633"/>
                  </a:lnTo>
                  <a:lnTo>
                    <a:pt x="2950" y="690"/>
                  </a:lnTo>
                  <a:lnTo>
                    <a:pt x="2982" y="749"/>
                  </a:lnTo>
                  <a:lnTo>
                    <a:pt x="3008" y="810"/>
                  </a:lnTo>
                  <a:lnTo>
                    <a:pt x="3029" y="872"/>
                  </a:lnTo>
                  <a:lnTo>
                    <a:pt x="3043" y="934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5" name="Freeform 461">
              <a:extLst>
                <a:ext uri="{FF2B5EF4-FFF2-40B4-BE49-F238E27FC236}">
                  <a16:creationId xmlns:a16="http://schemas.microsoft.com/office/drawing/2014/main" id="{E78C25AD-3B58-4116-AFC9-1BF043C0F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603"/>
              <a:ext cx="236" cy="139"/>
            </a:xfrm>
            <a:custGeom>
              <a:avLst/>
              <a:gdLst>
                <a:gd name="T0" fmla="*/ 2839 w 2841"/>
                <a:gd name="T1" fmla="*/ 939 h 1663"/>
                <a:gd name="T2" fmla="*/ 2839 w 2841"/>
                <a:gd name="T3" fmla="*/ 1035 h 1663"/>
                <a:gd name="T4" fmla="*/ 2825 w 2841"/>
                <a:gd name="T5" fmla="*/ 1128 h 1663"/>
                <a:gd name="T6" fmla="*/ 2796 w 2841"/>
                <a:gd name="T7" fmla="*/ 1216 h 1663"/>
                <a:gd name="T8" fmla="*/ 2755 w 2841"/>
                <a:gd name="T9" fmla="*/ 1300 h 1663"/>
                <a:gd name="T10" fmla="*/ 2703 w 2841"/>
                <a:gd name="T11" fmla="*/ 1377 h 1663"/>
                <a:gd name="T12" fmla="*/ 2640 w 2841"/>
                <a:gd name="T13" fmla="*/ 1447 h 1663"/>
                <a:gd name="T14" fmla="*/ 2569 w 2841"/>
                <a:gd name="T15" fmla="*/ 1510 h 1663"/>
                <a:gd name="T16" fmla="*/ 2489 w 2841"/>
                <a:gd name="T17" fmla="*/ 1562 h 1663"/>
                <a:gd name="T18" fmla="*/ 2404 w 2841"/>
                <a:gd name="T19" fmla="*/ 1606 h 1663"/>
                <a:gd name="T20" fmla="*/ 2315 w 2841"/>
                <a:gd name="T21" fmla="*/ 1637 h 1663"/>
                <a:gd name="T22" fmla="*/ 2221 w 2841"/>
                <a:gd name="T23" fmla="*/ 1656 h 1663"/>
                <a:gd name="T24" fmla="*/ 2126 w 2841"/>
                <a:gd name="T25" fmla="*/ 1663 h 1663"/>
                <a:gd name="T26" fmla="*/ 2029 w 2841"/>
                <a:gd name="T27" fmla="*/ 1654 h 1663"/>
                <a:gd name="T28" fmla="*/ 1933 w 2841"/>
                <a:gd name="T29" fmla="*/ 1631 h 1663"/>
                <a:gd name="T30" fmla="*/ 1838 w 2841"/>
                <a:gd name="T31" fmla="*/ 1591 h 1663"/>
                <a:gd name="T32" fmla="*/ 1741 w 2841"/>
                <a:gd name="T33" fmla="*/ 1530 h 1663"/>
                <a:gd name="T34" fmla="*/ 1650 w 2841"/>
                <a:gd name="T35" fmla="*/ 1465 h 1663"/>
                <a:gd name="T36" fmla="*/ 1531 w 2841"/>
                <a:gd name="T37" fmla="*/ 1375 h 1663"/>
                <a:gd name="T38" fmla="*/ 1427 w 2841"/>
                <a:gd name="T39" fmla="*/ 1297 h 1663"/>
                <a:gd name="T40" fmla="*/ 1364 w 2841"/>
                <a:gd name="T41" fmla="*/ 1251 h 1663"/>
                <a:gd name="T42" fmla="*/ 1304 w 2841"/>
                <a:gd name="T43" fmla="*/ 1211 h 1663"/>
                <a:gd name="T44" fmla="*/ 1243 w 2841"/>
                <a:gd name="T45" fmla="*/ 1177 h 1663"/>
                <a:gd name="T46" fmla="*/ 1182 w 2841"/>
                <a:gd name="T47" fmla="*/ 1150 h 1663"/>
                <a:gd name="T48" fmla="*/ 1117 w 2841"/>
                <a:gd name="T49" fmla="*/ 1129 h 1663"/>
                <a:gd name="T50" fmla="*/ 1046 w 2841"/>
                <a:gd name="T51" fmla="*/ 1117 h 1663"/>
                <a:gd name="T52" fmla="*/ 968 w 2841"/>
                <a:gd name="T53" fmla="*/ 1111 h 1663"/>
                <a:gd name="T54" fmla="*/ 881 w 2841"/>
                <a:gd name="T55" fmla="*/ 1115 h 1663"/>
                <a:gd name="T56" fmla="*/ 783 w 2841"/>
                <a:gd name="T57" fmla="*/ 1127 h 1663"/>
                <a:gd name="T58" fmla="*/ 671 w 2841"/>
                <a:gd name="T59" fmla="*/ 1147 h 1663"/>
                <a:gd name="T60" fmla="*/ 544 w 2841"/>
                <a:gd name="T61" fmla="*/ 1178 h 1663"/>
                <a:gd name="T62" fmla="*/ 421 w 2841"/>
                <a:gd name="T63" fmla="*/ 1208 h 1663"/>
                <a:gd name="T64" fmla="*/ 322 w 2841"/>
                <a:gd name="T65" fmla="*/ 1215 h 1663"/>
                <a:gd name="T66" fmla="*/ 234 w 2841"/>
                <a:gd name="T67" fmla="*/ 1202 h 1663"/>
                <a:gd name="T68" fmla="*/ 159 w 2841"/>
                <a:gd name="T69" fmla="*/ 1171 h 1663"/>
                <a:gd name="T70" fmla="*/ 96 w 2841"/>
                <a:gd name="T71" fmla="*/ 1125 h 1663"/>
                <a:gd name="T72" fmla="*/ 48 w 2841"/>
                <a:gd name="T73" fmla="*/ 1065 h 1663"/>
                <a:gd name="T74" fmla="*/ 16 w 2841"/>
                <a:gd name="T75" fmla="*/ 993 h 1663"/>
                <a:gd name="T76" fmla="*/ 1 w 2841"/>
                <a:gd name="T77" fmla="*/ 911 h 1663"/>
                <a:gd name="T78" fmla="*/ 4 w 2841"/>
                <a:gd name="T79" fmla="*/ 822 h 1663"/>
                <a:gd name="T80" fmla="*/ 26 w 2841"/>
                <a:gd name="T81" fmla="*/ 728 h 1663"/>
                <a:gd name="T82" fmla="*/ 68 w 2841"/>
                <a:gd name="T83" fmla="*/ 630 h 1663"/>
                <a:gd name="T84" fmla="*/ 133 w 2841"/>
                <a:gd name="T85" fmla="*/ 531 h 1663"/>
                <a:gd name="T86" fmla="*/ 220 w 2841"/>
                <a:gd name="T87" fmla="*/ 433 h 1663"/>
                <a:gd name="T88" fmla="*/ 331 w 2841"/>
                <a:gd name="T89" fmla="*/ 337 h 1663"/>
                <a:gd name="T90" fmla="*/ 466 w 2841"/>
                <a:gd name="T91" fmla="*/ 247 h 1663"/>
                <a:gd name="T92" fmla="*/ 628 w 2841"/>
                <a:gd name="T93" fmla="*/ 164 h 1663"/>
                <a:gd name="T94" fmla="*/ 806 w 2841"/>
                <a:gd name="T95" fmla="*/ 93 h 1663"/>
                <a:gd name="T96" fmla="*/ 982 w 2841"/>
                <a:gd name="T97" fmla="*/ 44 h 1663"/>
                <a:gd name="T98" fmla="*/ 1158 w 2841"/>
                <a:gd name="T99" fmla="*/ 13 h 1663"/>
                <a:gd name="T100" fmla="*/ 1336 w 2841"/>
                <a:gd name="T101" fmla="*/ 0 h 1663"/>
                <a:gd name="T102" fmla="*/ 1511 w 2841"/>
                <a:gd name="T103" fmla="*/ 3 h 1663"/>
                <a:gd name="T104" fmla="*/ 1683 w 2841"/>
                <a:gd name="T105" fmla="*/ 21 h 1663"/>
                <a:gd name="T106" fmla="*/ 1850 w 2841"/>
                <a:gd name="T107" fmla="*/ 54 h 1663"/>
                <a:gd name="T108" fmla="*/ 2009 w 2841"/>
                <a:gd name="T109" fmla="*/ 101 h 1663"/>
                <a:gd name="T110" fmla="*/ 2160 w 2841"/>
                <a:gd name="T111" fmla="*/ 160 h 1663"/>
                <a:gd name="T112" fmla="*/ 2300 w 2841"/>
                <a:gd name="T113" fmla="*/ 229 h 1663"/>
                <a:gd name="T114" fmla="*/ 2428 w 2841"/>
                <a:gd name="T115" fmla="*/ 310 h 1663"/>
                <a:gd name="T116" fmla="*/ 2542 w 2841"/>
                <a:gd name="T117" fmla="*/ 400 h 1663"/>
                <a:gd name="T118" fmla="*/ 2640 w 2841"/>
                <a:gd name="T119" fmla="*/ 498 h 1663"/>
                <a:gd name="T120" fmla="*/ 2720 w 2841"/>
                <a:gd name="T121" fmla="*/ 603 h 1663"/>
                <a:gd name="T122" fmla="*/ 2781 w 2841"/>
                <a:gd name="T123" fmla="*/ 714 h 1663"/>
                <a:gd name="T124" fmla="*/ 2820 w 2841"/>
                <a:gd name="T125" fmla="*/ 830 h 1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1" h="1663">
                  <a:moveTo>
                    <a:pt x="2832" y="890"/>
                  </a:moveTo>
                  <a:lnTo>
                    <a:pt x="2839" y="939"/>
                  </a:lnTo>
                  <a:lnTo>
                    <a:pt x="2841" y="987"/>
                  </a:lnTo>
                  <a:lnTo>
                    <a:pt x="2839" y="1035"/>
                  </a:lnTo>
                  <a:lnTo>
                    <a:pt x="2833" y="1081"/>
                  </a:lnTo>
                  <a:lnTo>
                    <a:pt x="2825" y="1128"/>
                  </a:lnTo>
                  <a:lnTo>
                    <a:pt x="2813" y="1172"/>
                  </a:lnTo>
                  <a:lnTo>
                    <a:pt x="2796" y="1216"/>
                  </a:lnTo>
                  <a:lnTo>
                    <a:pt x="2777" y="1258"/>
                  </a:lnTo>
                  <a:lnTo>
                    <a:pt x="2755" y="1300"/>
                  </a:lnTo>
                  <a:lnTo>
                    <a:pt x="2730" y="1339"/>
                  </a:lnTo>
                  <a:lnTo>
                    <a:pt x="2703" y="1377"/>
                  </a:lnTo>
                  <a:lnTo>
                    <a:pt x="2672" y="1413"/>
                  </a:lnTo>
                  <a:lnTo>
                    <a:pt x="2640" y="1447"/>
                  </a:lnTo>
                  <a:lnTo>
                    <a:pt x="2605" y="1480"/>
                  </a:lnTo>
                  <a:lnTo>
                    <a:pt x="2569" y="1510"/>
                  </a:lnTo>
                  <a:lnTo>
                    <a:pt x="2530" y="1537"/>
                  </a:lnTo>
                  <a:lnTo>
                    <a:pt x="2489" y="1562"/>
                  </a:lnTo>
                  <a:lnTo>
                    <a:pt x="2448" y="1585"/>
                  </a:lnTo>
                  <a:lnTo>
                    <a:pt x="2404" y="1606"/>
                  </a:lnTo>
                  <a:lnTo>
                    <a:pt x="2360" y="1623"/>
                  </a:lnTo>
                  <a:lnTo>
                    <a:pt x="2315" y="1637"/>
                  </a:lnTo>
                  <a:lnTo>
                    <a:pt x="2268" y="1648"/>
                  </a:lnTo>
                  <a:lnTo>
                    <a:pt x="2221" y="1656"/>
                  </a:lnTo>
                  <a:lnTo>
                    <a:pt x="2173" y="1661"/>
                  </a:lnTo>
                  <a:lnTo>
                    <a:pt x="2126" y="1663"/>
                  </a:lnTo>
                  <a:lnTo>
                    <a:pt x="2077" y="1660"/>
                  </a:lnTo>
                  <a:lnTo>
                    <a:pt x="2029" y="1654"/>
                  </a:lnTo>
                  <a:lnTo>
                    <a:pt x="1981" y="1644"/>
                  </a:lnTo>
                  <a:lnTo>
                    <a:pt x="1933" y="1631"/>
                  </a:lnTo>
                  <a:lnTo>
                    <a:pt x="1885" y="1612"/>
                  </a:lnTo>
                  <a:lnTo>
                    <a:pt x="1838" y="1591"/>
                  </a:lnTo>
                  <a:lnTo>
                    <a:pt x="1791" y="1565"/>
                  </a:lnTo>
                  <a:lnTo>
                    <a:pt x="1741" y="1530"/>
                  </a:lnTo>
                  <a:lnTo>
                    <a:pt x="1694" y="1497"/>
                  </a:lnTo>
                  <a:lnTo>
                    <a:pt x="1650" y="1465"/>
                  </a:lnTo>
                  <a:lnTo>
                    <a:pt x="1608" y="1434"/>
                  </a:lnTo>
                  <a:lnTo>
                    <a:pt x="1531" y="1375"/>
                  </a:lnTo>
                  <a:lnTo>
                    <a:pt x="1460" y="1322"/>
                  </a:lnTo>
                  <a:lnTo>
                    <a:pt x="1427" y="1297"/>
                  </a:lnTo>
                  <a:lnTo>
                    <a:pt x="1396" y="1273"/>
                  </a:lnTo>
                  <a:lnTo>
                    <a:pt x="1364" y="1251"/>
                  </a:lnTo>
                  <a:lnTo>
                    <a:pt x="1334" y="1230"/>
                  </a:lnTo>
                  <a:lnTo>
                    <a:pt x="1304" y="1211"/>
                  </a:lnTo>
                  <a:lnTo>
                    <a:pt x="1274" y="1193"/>
                  </a:lnTo>
                  <a:lnTo>
                    <a:pt x="1243" y="1177"/>
                  </a:lnTo>
                  <a:lnTo>
                    <a:pt x="1213" y="1163"/>
                  </a:lnTo>
                  <a:lnTo>
                    <a:pt x="1182" y="1150"/>
                  </a:lnTo>
                  <a:lnTo>
                    <a:pt x="1150" y="1139"/>
                  </a:lnTo>
                  <a:lnTo>
                    <a:pt x="1117" y="1129"/>
                  </a:lnTo>
                  <a:lnTo>
                    <a:pt x="1082" y="1122"/>
                  </a:lnTo>
                  <a:lnTo>
                    <a:pt x="1046" y="1117"/>
                  </a:lnTo>
                  <a:lnTo>
                    <a:pt x="1008" y="1113"/>
                  </a:lnTo>
                  <a:lnTo>
                    <a:pt x="968" y="1111"/>
                  </a:lnTo>
                  <a:lnTo>
                    <a:pt x="925" y="1113"/>
                  </a:lnTo>
                  <a:lnTo>
                    <a:pt x="881" y="1115"/>
                  </a:lnTo>
                  <a:lnTo>
                    <a:pt x="833" y="1119"/>
                  </a:lnTo>
                  <a:lnTo>
                    <a:pt x="783" y="1127"/>
                  </a:lnTo>
                  <a:lnTo>
                    <a:pt x="728" y="1135"/>
                  </a:lnTo>
                  <a:lnTo>
                    <a:pt x="671" y="1147"/>
                  </a:lnTo>
                  <a:lnTo>
                    <a:pt x="610" y="1162"/>
                  </a:lnTo>
                  <a:lnTo>
                    <a:pt x="544" y="1178"/>
                  </a:lnTo>
                  <a:lnTo>
                    <a:pt x="475" y="1196"/>
                  </a:lnTo>
                  <a:lnTo>
                    <a:pt x="421" y="1208"/>
                  </a:lnTo>
                  <a:lnTo>
                    <a:pt x="370" y="1214"/>
                  </a:lnTo>
                  <a:lnTo>
                    <a:pt x="322" y="1215"/>
                  </a:lnTo>
                  <a:lnTo>
                    <a:pt x="276" y="1211"/>
                  </a:lnTo>
                  <a:lnTo>
                    <a:pt x="234" y="1202"/>
                  </a:lnTo>
                  <a:lnTo>
                    <a:pt x="195" y="1189"/>
                  </a:lnTo>
                  <a:lnTo>
                    <a:pt x="159" y="1171"/>
                  </a:lnTo>
                  <a:lnTo>
                    <a:pt x="125" y="1150"/>
                  </a:lnTo>
                  <a:lnTo>
                    <a:pt x="96" y="1125"/>
                  </a:lnTo>
                  <a:lnTo>
                    <a:pt x="71" y="1096"/>
                  </a:lnTo>
                  <a:lnTo>
                    <a:pt x="48" y="1065"/>
                  </a:lnTo>
                  <a:lnTo>
                    <a:pt x="30" y="1030"/>
                  </a:lnTo>
                  <a:lnTo>
                    <a:pt x="16" y="993"/>
                  </a:lnTo>
                  <a:lnTo>
                    <a:pt x="6" y="952"/>
                  </a:lnTo>
                  <a:lnTo>
                    <a:pt x="1" y="911"/>
                  </a:lnTo>
                  <a:lnTo>
                    <a:pt x="0" y="868"/>
                  </a:lnTo>
                  <a:lnTo>
                    <a:pt x="4" y="822"/>
                  </a:lnTo>
                  <a:lnTo>
                    <a:pt x="13" y="776"/>
                  </a:lnTo>
                  <a:lnTo>
                    <a:pt x="26" y="728"/>
                  </a:lnTo>
                  <a:lnTo>
                    <a:pt x="44" y="679"/>
                  </a:lnTo>
                  <a:lnTo>
                    <a:pt x="68" y="630"/>
                  </a:lnTo>
                  <a:lnTo>
                    <a:pt x="98" y="581"/>
                  </a:lnTo>
                  <a:lnTo>
                    <a:pt x="133" y="531"/>
                  </a:lnTo>
                  <a:lnTo>
                    <a:pt x="173" y="482"/>
                  </a:lnTo>
                  <a:lnTo>
                    <a:pt x="220" y="433"/>
                  </a:lnTo>
                  <a:lnTo>
                    <a:pt x="272" y="385"/>
                  </a:lnTo>
                  <a:lnTo>
                    <a:pt x="331" y="337"/>
                  </a:lnTo>
                  <a:lnTo>
                    <a:pt x="395" y="291"/>
                  </a:lnTo>
                  <a:lnTo>
                    <a:pt x="466" y="247"/>
                  </a:lnTo>
                  <a:lnTo>
                    <a:pt x="544" y="204"/>
                  </a:lnTo>
                  <a:lnTo>
                    <a:pt x="628" y="164"/>
                  </a:lnTo>
                  <a:lnTo>
                    <a:pt x="720" y="125"/>
                  </a:lnTo>
                  <a:lnTo>
                    <a:pt x="806" y="93"/>
                  </a:lnTo>
                  <a:lnTo>
                    <a:pt x="894" y="66"/>
                  </a:lnTo>
                  <a:lnTo>
                    <a:pt x="982" y="44"/>
                  </a:lnTo>
                  <a:lnTo>
                    <a:pt x="1070" y="26"/>
                  </a:lnTo>
                  <a:lnTo>
                    <a:pt x="1158" y="13"/>
                  </a:lnTo>
                  <a:lnTo>
                    <a:pt x="1248" y="4"/>
                  </a:lnTo>
                  <a:lnTo>
                    <a:pt x="1336" y="0"/>
                  </a:lnTo>
                  <a:lnTo>
                    <a:pt x="1424" y="0"/>
                  </a:lnTo>
                  <a:lnTo>
                    <a:pt x="1511" y="3"/>
                  </a:lnTo>
                  <a:lnTo>
                    <a:pt x="1598" y="10"/>
                  </a:lnTo>
                  <a:lnTo>
                    <a:pt x="1683" y="21"/>
                  </a:lnTo>
                  <a:lnTo>
                    <a:pt x="1767" y="37"/>
                  </a:lnTo>
                  <a:lnTo>
                    <a:pt x="1850" y="54"/>
                  </a:lnTo>
                  <a:lnTo>
                    <a:pt x="1931" y="76"/>
                  </a:lnTo>
                  <a:lnTo>
                    <a:pt x="2009" y="101"/>
                  </a:lnTo>
                  <a:lnTo>
                    <a:pt x="2086" y="129"/>
                  </a:lnTo>
                  <a:lnTo>
                    <a:pt x="2160" y="160"/>
                  </a:lnTo>
                  <a:lnTo>
                    <a:pt x="2231" y="193"/>
                  </a:lnTo>
                  <a:lnTo>
                    <a:pt x="2300" y="229"/>
                  </a:lnTo>
                  <a:lnTo>
                    <a:pt x="2365" y="269"/>
                  </a:lnTo>
                  <a:lnTo>
                    <a:pt x="2428" y="310"/>
                  </a:lnTo>
                  <a:lnTo>
                    <a:pt x="2486" y="355"/>
                  </a:lnTo>
                  <a:lnTo>
                    <a:pt x="2542" y="400"/>
                  </a:lnTo>
                  <a:lnTo>
                    <a:pt x="2593" y="448"/>
                  </a:lnTo>
                  <a:lnTo>
                    <a:pt x="2640" y="498"/>
                  </a:lnTo>
                  <a:lnTo>
                    <a:pt x="2682" y="550"/>
                  </a:lnTo>
                  <a:lnTo>
                    <a:pt x="2720" y="603"/>
                  </a:lnTo>
                  <a:lnTo>
                    <a:pt x="2753" y="658"/>
                  </a:lnTo>
                  <a:lnTo>
                    <a:pt x="2781" y="714"/>
                  </a:lnTo>
                  <a:lnTo>
                    <a:pt x="2803" y="772"/>
                  </a:lnTo>
                  <a:lnTo>
                    <a:pt x="2820" y="830"/>
                  </a:lnTo>
                  <a:lnTo>
                    <a:pt x="2832" y="890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6" name="Freeform 462">
              <a:extLst>
                <a:ext uri="{FF2B5EF4-FFF2-40B4-BE49-F238E27FC236}">
                  <a16:creationId xmlns:a16="http://schemas.microsoft.com/office/drawing/2014/main" id="{135B5931-9931-4FAB-85FC-271DA44E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607"/>
              <a:ext cx="218" cy="122"/>
            </a:xfrm>
            <a:custGeom>
              <a:avLst/>
              <a:gdLst>
                <a:gd name="T0" fmla="*/ 2626 w 2627"/>
                <a:gd name="T1" fmla="*/ 889 h 1464"/>
                <a:gd name="T2" fmla="*/ 2624 w 2627"/>
                <a:gd name="T3" fmla="*/ 968 h 1464"/>
                <a:gd name="T4" fmla="*/ 2609 w 2627"/>
                <a:gd name="T5" fmla="*/ 1044 h 1464"/>
                <a:gd name="T6" fmla="*/ 2582 w 2627"/>
                <a:gd name="T7" fmla="*/ 1118 h 1464"/>
                <a:gd name="T8" fmla="*/ 2545 w 2627"/>
                <a:gd name="T9" fmla="*/ 1187 h 1464"/>
                <a:gd name="T10" fmla="*/ 2499 w 2627"/>
                <a:gd name="T11" fmla="*/ 1251 h 1464"/>
                <a:gd name="T12" fmla="*/ 2443 w 2627"/>
                <a:gd name="T13" fmla="*/ 1309 h 1464"/>
                <a:gd name="T14" fmla="*/ 2380 w 2627"/>
                <a:gd name="T15" fmla="*/ 1358 h 1464"/>
                <a:gd name="T16" fmla="*/ 2311 w 2627"/>
                <a:gd name="T17" fmla="*/ 1401 h 1464"/>
                <a:gd name="T18" fmla="*/ 2237 w 2627"/>
                <a:gd name="T19" fmla="*/ 1432 h 1464"/>
                <a:gd name="T20" fmla="*/ 2159 w 2627"/>
                <a:gd name="T21" fmla="*/ 1454 h 1464"/>
                <a:gd name="T22" fmla="*/ 2078 w 2627"/>
                <a:gd name="T23" fmla="*/ 1464 h 1464"/>
                <a:gd name="T24" fmla="*/ 1994 w 2627"/>
                <a:gd name="T25" fmla="*/ 1462 h 1464"/>
                <a:gd name="T26" fmla="*/ 1911 w 2627"/>
                <a:gd name="T27" fmla="*/ 1445 h 1464"/>
                <a:gd name="T28" fmla="*/ 1827 w 2627"/>
                <a:gd name="T29" fmla="*/ 1415 h 1464"/>
                <a:gd name="T30" fmla="*/ 1744 w 2627"/>
                <a:gd name="T31" fmla="*/ 1368 h 1464"/>
                <a:gd name="T32" fmla="*/ 1659 w 2627"/>
                <a:gd name="T33" fmla="*/ 1305 h 1464"/>
                <a:gd name="T34" fmla="*/ 1577 w 2627"/>
                <a:gd name="T35" fmla="*/ 1239 h 1464"/>
                <a:gd name="T36" fmla="*/ 1468 w 2627"/>
                <a:gd name="T37" fmla="*/ 1150 h 1464"/>
                <a:gd name="T38" fmla="*/ 1373 w 2627"/>
                <a:gd name="T39" fmla="*/ 1073 h 1464"/>
                <a:gd name="T40" fmla="*/ 1313 w 2627"/>
                <a:gd name="T41" fmla="*/ 1027 h 1464"/>
                <a:gd name="T42" fmla="*/ 1254 w 2627"/>
                <a:gd name="T43" fmla="*/ 989 h 1464"/>
                <a:gd name="T44" fmla="*/ 1195 w 2627"/>
                <a:gd name="T45" fmla="*/ 957 h 1464"/>
                <a:gd name="T46" fmla="*/ 1133 w 2627"/>
                <a:gd name="T47" fmla="*/ 933 h 1464"/>
                <a:gd name="T48" fmla="*/ 1067 w 2627"/>
                <a:gd name="T49" fmla="*/ 916 h 1464"/>
                <a:gd name="T50" fmla="*/ 995 w 2627"/>
                <a:gd name="T51" fmla="*/ 908 h 1464"/>
                <a:gd name="T52" fmla="*/ 916 w 2627"/>
                <a:gd name="T53" fmla="*/ 908 h 1464"/>
                <a:gd name="T54" fmla="*/ 827 w 2627"/>
                <a:gd name="T55" fmla="*/ 918 h 1464"/>
                <a:gd name="T56" fmla="*/ 727 w 2627"/>
                <a:gd name="T57" fmla="*/ 938 h 1464"/>
                <a:gd name="T58" fmla="*/ 615 w 2627"/>
                <a:gd name="T59" fmla="*/ 967 h 1464"/>
                <a:gd name="T60" fmla="*/ 487 w 2627"/>
                <a:gd name="T61" fmla="*/ 1007 h 1464"/>
                <a:gd name="T62" fmla="*/ 370 w 2627"/>
                <a:gd name="T63" fmla="*/ 1044 h 1464"/>
                <a:gd name="T64" fmla="*/ 281 w 2627"/>
                <a:gd name="T65" fmla="*/ 1054 h 1464"/>
                <a:gd name="T66" fmla="*/ 203 w 2627"/>
                <a:gd name="T67" fmla="*/ 1048 h 1464"/>
                <a:gd name="T68" fmla="*/ 137 w 2627"/>
                <a:gd name="T69" fmla="*/ 1026 h 1464"/>
                <a:gd name="T70" fmla="*/ 81 w 2627"/>
                <a:gd name="T71" fmla="*/ 990 h 1464"/>
                <a:gd name="T72" fmla="*/ 40 w 2627"/>
                <a:gd name="T73" fmla="*/ 942 h 1464"/>
                <a:gd name="T74" fmla="*/ 12 w 2627"/>
                <a:gd name="T75" fmla="*/ 883 h 1464"/>
                <a:gd name="T76" fmla="*/ 0 w 2627"/>
                <a:gd name="T77" fmla="*/ 816 h 1464"/>
                <a:gd name="T78" fmla="*/ 5 w 2627"/>
                <a:gd name="T79" fmla="*/ 742 h 1464"/>
                <a:gd name="T80" fmla="*/ 27 w 2627"/>
                <a:gd name="T81" fmla="*/ 661 h 1464"/>
                <a:gd name="T82" fmla="*/ 67 w 2627"/>
                <a:gd name="T83" fmla="*/ 577 h 1464"/>
                <a:gd name="T84" fmla="*/ 127 w 2627"/>
                <a:gd name="T85" fmla="*/ 490 h 1464"/>
                <a:gd name="T86" fmla="*/ 206 w 2627"/>
                <a:gd name="T87" fmla="*/ 403 h 1464"/>
                <a:gd name="T88" fmla="*/ 308 w 2627"/>
                <a:gd name="T89" fmla="*/ 316 h 1464"/>
                <a:gd name="T90" fmla="*/ 432 w 2627"/>
                <a:gd name="T91" fmla="*/ 232 h 1464"/>
                <a:gd name="T92" fmla="*/ 580 w 2627"/>
                <a:gd name="T93" fmla="*/ 151 h 1464"/>
                <a:gd name="T94" fmla="*/ 743 w 2627"/>
                <a:gd name="T95" fmla="*/ 84 h 1464"/>
                <a:gd name="T96" fmla="*/ 907 w 2627"/>
                <a:gd name="T97" fmla="*/ 39 h 1464"/>
                <a:gd name="T98" fmla="*/ 1072 w 2627"/>
                <a:gd name="T99" fmla="*/ 12 h 1464"/>
                <a:gd name="T100" fmla="*/ 1236 w 2627"/>
                <a:gd name="T101" fmla="*/ 0 h 1464"/>
                <a:gd name="T102" fmla="*/ 1399 w 2627"/>
                <a:gd name="T103" fmla="*/ 4 h 1464"/>
                <a:gd name="T104" fmla="*/ 1558 w 2627"/>
                <a:gd name="T105" fmla="*/ 23 h 1464"/>
                <a:gd name="T106" fmla="*/ 1711 w 2627"/>
                <a:gd name="T107" fmla="*/ 54 h 1464"/>
                <a:gd name="T108" fmla="*/ 1859 w 2627"/>
                <a:gd name="T109" fmla="*/ 98 h 1464"/>
                <a:gd name="T110" fmla="*/ 1998 w 2627"/>
                <a:gd name="T111" fmla="*/ 155 h 1464"/>
                <a:gd name="T112" fmla="*/ 2127 w 2627"/>
                <a:gd name="T113" fmla="*/ 221 h 1464"/>
                <a:gd name="T114" fmla="*/ 2246 w 2627"/>
                <a:gd name="T115" fmla="*/ 297 h 1464"/>
                <a:gd name="T116" fmla="*/ 2351 w 2627"/>
                <a:gd name="T117" fmla="*/ 382 h 1464"/>
                <a:gd name="T118" fmla="*/ 2441 w 2627"/>
                <a:gd name="T119" fmla="*/ 475 h 1464"/>
                <a:gd name="T120" fmla="*/ 2516 w 2627"/>
                <a:gd name="T121" fmla="*/ 575 h 1464"/>
                <a:gd name="T122" fmla="*/ 2573 w 2627"/>
                <a:gd name="T123" fmla="*/ 681 h 1464"/>
                <a:gd name="T124" fmla="*/ 2611 w 2627"/>
                <a:gd name="T125" fmla="*/ 792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27" h="1464">
                  <a:moveTo>
                    <a:pt x="2623" y="848"/>
                  </a:moveTo>
                  <a:lnTo>
                    <a:pt x="2626" y="889"/>
                  </a:lnTo>
                  <a:lnTo>
                    <a:pt x="2627" y="928"/>
                  </a:lnTo>
                  <a:lnTo>
                    <a:pt x="2624" y="968"/>
                  </a:lnTo>
                  <a:lnTo>
                    <a:pt x="2618" y="1006"/>
                  </a:lnTo>
                  <a:lnTo>
                    <a:pt x="2609" y="1044"/>
                  </a:lnTo>
                  <a:lnTo>
                    <a:pt x="2597" y="1081"/>
                  </a:lnTo>
                  <a:lnTo>
                    <a:pt x="2582" y="1118"/>
                  </a:lnTo>
                  <a:lnTo>
                    <a:pt x="2565" y="1153"/>
                  </a:lnTo>
                  <a:lnTo>
                    <a:pt x="2545" y="1187"/>
                  </a:lnTo>
                  <a:lnTo>
                    <a:pt x="2523" y="1220"/>
                  </a:lnTo>
                  <a:lnTo>
                    <a:pt x="2499" y="1251"/>
                  </a:lnTo>
                  <a:lnTo>
                    <a:pt x="2471" y="1281"/>
                  </a:lnTo>
                  <a:lnTo>
                    <a:pt x="2443" y="1309"/>
                  </a:lnTo>
                  <a:lnTo>
                    <a:pt x="2413" y="1334"/>
                  </a:lnTo>
                  <a:lnTo>
                    <a:pt x="2380" y="1358"/>
                  </a:lnTo>
                  <a:lnTo>
                    <a:pt x="2347" y="1381"/>
                  </a:lnTo>
                  <a:lnTo>
                    <a:pt x="2311" y="1401"/>
                  </a:lnTo>
                  <a:lnTo>
                    <a:pt x="2275" y="1418"/>
                  </a:lnTo>
                  <a:lnTo>
                    <a:pt x="2237" y="1432"/>
                  </a:lnTo>
                  <a:lnTo>
                    <a:pt x="2199" y="1444"/>
                  </a:lnTo>
                  <a:lnTo>
                    <a:pt x="2159" y="1454"/>
                  </a:lnTo>
                  <a:lnTo>
                    <a:pt x="2119" y="1460"/>
                  </a:lnTo>
                  <a:lnTo>
                    <a:pt x="2078" y="1464"/>
                  </a:lnTo>
                  <a:lnTo>
                    <a:pt x="2037" y="1464"/>
                  </a:lnTo>
                  <a:lnTo>
                    <a:pt x="1994" y="1462"/>
                  </a:lnTo>
                  <a:lnTo>
                    <a:pt x="1953" y="1455"/>
                  </a:lnTo>
                  <a:lnTo>
                    <a:pt x="1911" y="1445"/>
                  </a:lnTo>
                  <a:lnTo>
                    <a:pt x="1869" y="1432"/>
                  </a:lnTo>
                  <a:lnTo>
                    <a:pt x="1827" y="1415"/>
                  </a:lnTo>
                  <a:lnTo>
                    <a:pt x="1785" y="1393"/>
                  </a:lnTo>
                  <a:lnTo>
                    <a:pt x="1744" y="1368"/>
                  </a:lnTo>
                  <a:lnTo>
                    <a:pt x="1704" y="1338"/>
                  </a:lnTo>
                  <a:lnTo>
                    <a:pt x="1659" y="1305"/>
                  </a:lnTo>
                  <a:lnTo>
                    <a:pt x="1617" y="1271"/>
                  </a:lnTo>
                  <a:lnTo>
                    <a:pt x="1577" y="1239"/>
                  </a:lnTo>
                  <a:lnTo>
                    <a:pt x="1539" y="1209"/>
                  </a:lnTo>
                  <a:lnTo>
                    <a:pt x="1468" y="1150"/>
                  </a:lnTo>
                  <a:lnTo>
                    <a:pt x="1404" y="1097"/>
                  </a:lnTo>
                  <a:lnTo>
                    <a:pt x="1373" y="1073"/>
                  </a:lnTo>
                  <a:lnTo>
                    <a:pt x="1342" y="1049"/>
                  </a:lnTo>
                  <a:lnTo>
                    <a:pt x="1313" y="1027"/>
                  </a:lnTo>
                  <a:lnTo>
                    <a:pt x="1283" y="1007"/>
                  </a:lnTo>
                  <a:lnTo>
                    <a:pt x="1254" y="989"/>
                  </a:lnTo>
                  <a:lnTo>
                    <a:pt x="1225" y="973"/>
                  </a:lnTo>
                  <a:lnTo>
                    <a:pt x="1195" y="957"/>
                  </a:lnTo>
                  <a:lnTo>
                    <a:pt x="1165" y="944"/>
                  </a:lnTo>
                  <a:lnTo>
                    <a:pt x="1133" y="933"/>
                  </a:lnTo>
                  <a:lnTo>
                    <a:pt x="1100" y="924"/>
                  </a:lnTo>
                  <a:lnTo>
                    <a:pt x="1067" y="916"/>
                  </a:lnTo>
                  <a:lnTo>
                    <a:pt x="1032" y="912"/>
                  </a:lnTo>
                  <a:lnTo>
                    <a:pt x="995" y="908"/>
                  </a:lnTo>
                  <a:lnTo>
                    <a:pt x="957" y="907"/>
                  </a:lnTo>
                  <a:lnTo>
                    <a:pt x="916" y="908"/>
                  </a:lnTo>
                  <a:lnTo>
                    <a:pt x="873" y="913"/>
                  </a:lnTo>
                  <a:lnTo>
                    <a:pt x="827" y="918"/>
                  </a:lnTo>
                  <a:lnTo>
                    <a:pt x="779" y="927"/>
                  </a:lnTo>
                  <a:lnTo>
                    <a:pt x="727" y="938"/>
                  </a:lnTo>
                  <a:lnTo>
                    <a:pt x="672" y="951"/>
                  </a:lnTo>
                  <a:lnTo>
                    <a:pt x="615" y="967"/>
                  </a:lnTo>
                  <a:lnTo>
                    <a:pt x="553" y="987"/>
                  </a:lnTo>
                  <a:lnTo>
                    <a:pt x="487" y="1007"/>
                  </a:lnTo>
                  <a:lnTo>
                    <a:pt x="418" y="1032"/>
                  </a:lnTo>
                  <a:lnTo>
                    <a:pt x="370" y="1044"/>
                  </a:lnTo>
                  <a:lnTo>
                    <a:pt x="325" y="1051"/>
                  </a:lnTo>
                  <a:lnTo>
                    <a:pt x="281" y="1054"/>
                  </a:lnTo>
                  <a:lnTo>
                    <a:pt x="241" y="1053"/>
                  </a:lnTo>
                  <a:lnTo>
                    <a:pt x="203" y="1048"/>
                  </a:lnTo>
                  <a:lnTo>
                    <a:pt x="168" y="1038"/>
                  </a:lnTo>
                  <a:lnTo>
                    <a:pt x="137" y="1026"/>
                  </a:lnTo>
                  <a:lnTo>
                    <a:pt x="107" y="1010"/>
                  </a:lnTo>
                  <a:lnTo>
                    <a:pt x="81" y="990"/>
                  </a:lnTo>
                  <a:lnTo>
                    <a:pt x="59" y="967"/>
                  </a:lnTo>
                  <a:lnTo>
                    <a:pt x="40" y="942"/>
                  </a:lnTo>
                  <a:lnTo>
                    <a:pt x="24" y="914"/>
                  </a:lnTo>
                  <a:lnTo>
                    <a:pt x="12" y="883"/>
                  </a:lnTo>
                  <a:lnTo>
                    <a:pt x="5" y="851"/>
                  </a:lnTo>
                  <a:lnTo>
                    <a:pt x="0" y="816"/>
                  </a:lnTo>
                  <a:lnTo>
                    <a:pt x="0" y="780"/>
                  </a:lnTo>
                  <a:lnTo>
                    <a:pt x="5" y="742"/>
                  </a:lnTo>
                  <a:lnTo>
                    <a:pt x="14" y="702"/>
                  </a:lnTo>
                  <a:lnTo>
                    <a:pt x="27" y="661"/>
                  </a:lnTo>
                  <a:lnTo>
                    <a:pt x="44" y="620"/>
                  </a:lnTo>
                  <a:lnTo>
                    <a:pt x="67" y="577"/>
                  </a:lnTo>
                  <a:lnTo>
                    <a:pt x="94" y="534"/>
                  </a:lnTo>
                  <a:lnTo>
                    <a:pt x="127" y="490"/>
                  </a:lnTo>
                  <a:lnTo>
                    <a:pt x="164" y="447"/>
                  </a:lnTo>
                  <a:lnTo>
                    <a:pt x="206" y="403"/>
                  </a:lnTo>
                  <a:lnTo>
                    <a:pt x="254" y="359"/>
                  </a:lnTo>
                  <a:lnTo>
                    <a:pt x="308" y="316"/>
                  </a:lnTo>
                  <a:lnTo>
                    <a:pt x="367" y="273"/>
                  </a:lnTo>
                  <a:lnTo>
                    <a:pt x="432" y="232"/>
                  </a:lnTo>
                  <a:lnTo>
                    <a:pt x="503" y="192"/>
                  </a:lnTo>
                  <a:lnTo>
                    <a:pt x="580" y="151"/>
                  </a:lnTo>
                  <a:lnTo>
                    <a:pt x="663" y="113"/>
                  </a:lnTo>
                  <a:lnTo>
                    <a:pt x="743" y="84"/>
                  </a:lnTo>
                  <a:lnTo>
                    <a:pt x="825" y="60"/>
                  </a:lnTo>
                  <a:lnTo>
                    <a:pt x="907" y="39"/>
                  </a:lnTo>
                  <a:lnTo>
                    <a:pt x="989" y="23"/>
                  </a:lnTo>
                  <a:lnTo>
                    <a:pt x="1072" y="12"/>
                  </a:lnTo>
                  <a:lnTo>
                    <a:pt x="1154" y="4"/>
                  </a:lnTo>
                  <a:lnTo>
                    <a:pt x="1236" y="0"/>
                  </a:lnTo>
                  <a:lnTo>
                    <a:pt x="1318" y="0"/>
                  </a:lnTo>
                  <a:lnTo>
                    <a:pt x="1399" y="4"/>
                  </a:lnTo>
                  <a:lnTo>
                    <a:pt x="1478" y="12"/>
                  </a:lnTo>
                  <a:lnTo>
                    <a:pt x="1558" y="23"/>
                  </a:lnTo>
                  <a:lnTo>
                    <a:pt x="1635" y="37"/>
                  </a:lnTo>
                  <a:lnTo>
                    <a:pt x="1711" y="54"/>
                  </a:lnTo>
                  <a:lnTo>
                    <a:pt x="1786" y="75"/>
                  </a:lnTo>
                  <a:lnTo>
                    <a:pt x="1859" y="98"/>
                  </a:lnTo>
                  <a:lnTo>
                    <a:pt x="1929" y="125"/>
                  </a:lnTo>
                  <a:lnTo>
                    <a:pt x="1998" y="155"/>
                  </a:lnTo>
                  <a:lnTo>
                    <a:pt x="2064" y="186"/>
                  </a:lnTo>
                  <a:lnTo>
                    <a:pt x="2127" y="221"/>
                  </a:lnTo>
                  <a:lnTo>
                    <a:pt x="2188" y="258"/>
                  </a:lnTo>
                  <a:lnTo>
                    <a:pt x="2246" y="297"/>
                  </a:lnTo>
                  <a:lnTo>
                    <a:pt x="2299" y="339"/>
                  </a:lnTo>
                  <a:lnTo>
                    <a:pt x="2351" y="382"/>
                  </a:lnTo>
                  <a:lnTo>
                    <a:pt x="2398" y="428"/>
                  </a:lnTo>
                  <a:lnTo>
                    <a:pt x="2441" y="475"/>
                  </a:lnTo>
                  <a:lnTo>
                    <a:pt x="2481" y="525"/>
                  </a:lnTo>
                  <a:lnTo>
                    <a:pt x="2516" y="575"/>
                  </a:lnTo>
                  <a:lnTo>
                    <a:pt x="2547" y="627"/>
                  </a:lnTo>
                  <a:lnTo>
                    <a:pt x="2573" y="681"/>
                  </a:lnTo>
                  <a:lnTo>
                    <a:pt x="2594" y="735"/>
                  </a:lnTo>
                  <a:lnTo>
                    <a:pt x="2611" y="792"/>
                  </a:lnTo>
                  <a:lnTo>
                    <a:pt x="2623" y="848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7" name="Freeform 463">
              <a:extLst>
                <a:ext uri="{FF2B5EF4-FFF2-40B4-BE49-F238E27FC236}">
                  <a16:creationId xmlns:a16="http://schemas.microsoft.com/office/drawing/2014/main" id="{75BBF984-BB33-45B2-BF5E-BD6018492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610"/>
              <a:ext cx="200" cy="106"/>
            </a:xfrm>
            <a:custGeom>
              <a:avLst/>
              <a:gdLst>
                <a:gd name="T0" fmla="*/ 2398 w 2399"/>
                <a:gd name="T1" fmla="*/ 806 h 1264"/>
                <a:gd name="T2" fmla="*/ 2397 w 2399"/>
                <a:gd name="T3" fmla="*/ 870 h 1264"/>
                <a:gd name="T4" fmla="*/ 2385 w 2399"/>
                <a:gd name="T5" fmla="*/ 932 h 1264"/>
                <a:gd name="T6" fmla="*/ 2362 w 2399"/>
                <a:gd name="T7" fmla="*/ 993 h 1264"/>
                <a:gd name="T8" fmla="*/ 2329 w 2399"/>
                <a:gd name="T9" fmla="*/ 1049 h 1264"/>
                <a:gd name="T10" fmla="*/ 2289 w 2399"/>
                <a:gd name="T11" fmla="*/ 1102 h 1264"/>
                <a:gd name="T12" fmla="*/ 2241 w 2399"/>
                <a:gd name="T13" fmla="*/ 1150 h 1264"/>
                <a:gd name="T14" fmla="*/ 2186 w 2399"/>
                <a:gd name="T15" fmla="*/ 1190 h 1264"/>
                <a:gd name="T16" fmla="*/ 2126 w 2399"/>
                <a:gd name="T17" fmla="*/ 1222 h 1264"/>
                <a:gd name="T18" fmla="*/ 2061 w 2399"/>
                <a:gd name="T19" fmla="*/ 1248 h 1264"/>
                <a:gd name="T20" fmla="*/ 1993 w 2399"/>
                <a:gd name="T21" fmla="*/ 1262 h 1264"/>
                <a:gd name="T22" fmla="*/ 1922 w 2399"/>
                <a:gd name="T23" fmla="*/ 1264 h 1264"/>
                <a:gd name="T24" fmla="*/ 1849 w 2399"/>
                <a:gd name="T25" fmla="*/ 1255 h 1264"/>
                <a:gd name="T26" fmla="*/ 1776 w 2399"/>
                <a:gd name="T27" fmla="*/ 1233 h 1264"/>
                <a:gd name="T28" fmla="*/ 1703 w 2399"/>
                <a:gd name="T29" fmla="*/ 1196 h 1264"/>
                <a:gd name="T30" fmla="*/ 1633 w 2399"/>
                <a:gd name="T31" fmla="*/ 1144 h 1264"/>
                <a:gd name="T32" fmla="*/ 1527 w 2399"/>
                <a:gd name="T33" fmla="*/ 1040 h 1264"/>
                <a:gd name="T34" fmla="*/ 1405 w 2399"/>
                <a:gd name="T35" fmla="*/ 912 h 1264"/>
                <a:gd name="T36" fmla="*/ 1324 w 2399"/>
                <a:gd name="T37" fmla="*/ 833 h 1264"/>
                <a:gd name="T38" fmla="*/ 1272 w 2399"/>
                <a:gd name="T39" fmla="*/ 788 h 1264"/>
                <a:gd name="T40" fmla="*/ 1219 w 2399"/>
                <a:gd name="T41" fmla="*/ 751 h 1264"/>
                <a:gd name="T42" fmla="*/ 1163 w 2399"/>
                <a:gd name="T43" fmla="*/ 722 h 1264"/>
                <a:gd name="T44" fmla="*/ 1104 w 2399"/>
                <a:gd name="T45" fmla="*/ 700 h 1264"/>
                <a:gd name="T46" fmla="*/ 1040 w 2399"/>
                <a:gd name="T47" fmla="*/ 687 h 1264"/>
                <a:gd name="T48" fmla="*/ 968 w 2399"/>
                <a:gd name="T49" fmla="*/ 682 h 1264"/>
                <a:gd name="T50" fmla="*/ 889 w 2399"/>
                <a:gd name="T51" fmla="*/ 688 h 1264"/>
                <a:gd name="T52" fmla="*/ 797 w 2399"/>
                <a:gd name="T53" fmla="*/ 703 h 1264"/>
                <a:gd name="T54" fmla="*/ 695 w 2399"/>
                <a:gd name="T55" fmla="*/ 727 h 1264"/>
                <a:gd name="T56" fmla="*/ 577 w 2399"/>
                <a:gd name="T57" fmla="*/ 763 h 1264"/>
                <a:gd name="T58" fmla="*/ 446 w 2399"/>
                <a:gd name="T59" fmla="*/ 809 h 1264"/>
                <a:gd name="T60" fmla="*/ 328 w 2399"/>
                <a:gd name="T61" fmla="*/ 851 h 1264"/>
                <a:gd name="T62" fmla="*/ 246 w 2399"/>
                <a:gd name="T63" fmla="*/ 870 h 1264"/>
                <a:gd name="T64" fmla="*/ 174 w 2399"/>
                <a:gd name="T65" fmla="*/ 872 h 1264"/>
                <a:gd name="T66" fmla="*/ 114 w 2399"/>
                <a:gd name="T67" fmla="*/ 861 h 1264"/>
                <a:gd name="T68" fmla="*/ 65 w 2399"/>
                <a:gd name="T69" fmla="*/ 837 h 1264"/>
                <a:gd name="T70" fmla="*/ 31 w 2399"/>
                <a:gd name="T71" fmla="*/ 802 h 1264"/>
                <a:gd name="T72" fmla="*/ 8 w 2399"/>
                <a:gd name="T73" fmla="*/ 757 h 1264"/>
                <a:gd name="T74" fmla="*/ 0 w 2399"/>
                <a:gd name="T75" fmla="*/ 705 h 1264"/>
                <a:gd name="T76" fmla="*/ 8 w 2399"/>
                <a:gd name="T77" fmla="*/ 644 h 1264"/>
                <a:gd name="T78" fmla="*/ 31 w 2399"/>
                <a:gd name="T79" fmla="*/ 579 h 1264"/>
                <a:gd name="T80" fmla="*/ 70 w 2399"/>
                <a:gd name="T81" fmla="*/ 508 h 1264"/>
                <a:gd name="T82" fmla="*/ 126 w 2399"/>
                <a:gd name="T83" fmla="*/ 434 h 1264"/>
                <a:gd name="T84" fmla="*/ 202 w 2399"/>
                <a:gd name="T85" fmla="*/ 359 h 1264"/>
                <a:gd name="T86" fmla="*/ 295 w 2399"/>
                <a:gd name="T87" fmla="*/ 284 h 1264"/>
                <a:gd name="T88" fmla="*/ 410 w 2399"/>
                <a:gd name="T89" fmla="*/ 209 h 1264"/>
                <a:gd name="T90" fmla="*/ 544 w 2399"/>
                <a:gd name="T91" fmla="*/ 137 h 1264"/>
                <a:gd name="T92" fmla="*/ 693 w 2399"/>
                <a:gd name="T93" fmla="*/ 75 h 1264"/>
                <a:gd name="T94" fmla="*/ 844 w 2399"/>
                <a:gd name="T95" fmla="*/ 34 h 1264"/>
                <a:gd name="T96" fmla="*/ 997 w 2399"/>
                <a:gd name="T97" fmla="*/ 9 h 1264"/>
                <a:gd name="T98" fmla="*/ 1148 w 2399"/>
                <a:gd name="T99" fmla="*/ 0 h 1264"/>
                <a:gd name="T100" fmla="*/ 1297 w 2399"/>
                <a:gd name="T101" fmla="*/ 4 h 1264"/>
                <a:gd name="T102" fmla="*/ 1443 w 2399"/>
                <a:gd name="T103" fmla="*/ 21 h 1264"/>
                <a:gd name="T104" fmla="*/ 1584 w 2399"/>
                <a:gd name="T105" fmla="*/ 51 h 1264"/>
                <a:gd name="T106" fmla="*/ 1717 w 2399"/>
                <a:gd name="T107" fmla="*/ 92 h 1264"/>
                <a:gd name="T108" fmla="*/ 1844 w 2399"/>
                <a:gd name="T109" fmla="*/ 143 h 1264"/>
                <a:gd name="T110" fmla="*/ 1960 w 2399"/>
                <a:gd name="T111" fmla="*/ 205 h 1264"/>
                <a:gd name="T112" fmla="*/ 2067 w 2399"/>
                <a:gd name="T113" fmla="*/ 275 h 1264"/>
                <a:gd name="T114" fmla="*/ 2161 w 2399"/>
                <a:gd name="T115" fmla="*/ 352 h 1264"/>
                <a:gd name="T116" fmla="*/ 2241 w 2399"/>
                <a:gd name="T117" fmla="*/ 437 h 1264"/>
                <a:gd name="T118" fmla="*/ 2306 w 2399"/>
                <a:gd name="T119" fmla="*/ 528 h 1264"/>
                <a:gd name="T120" fmla="*/ 2355 w 2399"/>
                <a:gd name="T121" fmla="*/ 624 h 1264"/>
                <a:gd name="T122" fmla="*/ 2386 w 2399"/>
                <a:gd name="T123" fmla="*/ 724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99" h="1264">
                  <a:moveTo>
                    <a:pt x="2394" y="775"/>
                  </a:moveTo>
                  <a:lnTo>
                    <a:pt x="2398" y="806"/>
                  </a:lnTo>
                  <a:lnTo>
                    <a:pt x="2399" y="838"/>
                  </a:lnTo>
                  <a:lnTo>
                    <a:pt x="2397" y="870"/>
                  </a:lnTo>
                  <a:lnTo>
                    <a:pt x="2393" y="901"/>
                  </a:lnTo>
                  <a:lnTo>
                    <a:pt x="2385" y="932"/>
                  </a:lnTo>
                  <a:lnTo>
                    <a:pt x="2374" y="962"/>
                  </a:lnTo>
                  <a:lnTo>
                    <a:pt x="2362" y="993"/>
                  </a:lnTo>
                  <a:lnTo>
                    <a:pt x="2347" y="1021"/>
                  </a:lnTo>
                  <a:lnTo>
                    <a:pt x="2329" y="1049"/>
                  </a:lnTo>
                  <a:lnTo>
                    <a:pt x="2310" y="1077"/>
                  </a:lnTo>
                  <a:lnTo>
                    <a:pt x="2289" y="1102"/>
                  </a:lnTo>
                  <a:lnTo>
                    <a:pt x="2265" y="1127"/>
                  </a:lnTo>
                  <a:lnTo>
                    <a:pt x="2241" y="1150"/>
                  </a:lnTo>
                  <a:lnTo>
                    <a:pt x="2214" y="1170"/>
                  </a:lnTo>
                  <a:lnTo>
                    <a:pt x="2186" y="1190"/>
                  </a:lnTo>
                  <a:lnTo>
                    <a:pt x="2156" y="1207"/>
                  </a:lnTo>
                  <a:lnTo>
                    <a:pt x="2126" y="1222"/>
                  </a:lnTo>
                  <a:lnTo>
                    <a:pt x="2094" y="1236"/>
                  </a:lnTo>
                  <a:lnTo>
                    <a:pt x="2061" y="1248"/>
                  </a:lnTo>
                  <a:lnTo>
                    <a:pt x="2027" y="1255"/>
                  </a:lnTo>
                  <a:lnTo>
                    <a:pt x="1993" y="1262"/>
                  </a:lnTo>
                  <a:lnTo>
                    <a:pt x="1957" y="1264"/>
                  </a:lnTo>
                  <a:lnTo>
                    <a:pt x="1922" y="1264"/>
                  </a:lnTo>
                  <a:lnTo>
                    <a:pt x="1886" y="1262"/>
                  </a:lnTo>
                  <a:lnTo>
                    <a:pt x="1849" y="1255"/>
                  </a:lnTo>
                  <a:lnTo>
                    <a:pt x="1813" y="1246"/>
                  </a:lnTo>
                  <a:lnTo>
                    <a:pt x="1776" y="1233"/>
                  </a:lnTo>
                  <a:lnTo>
                    <a:pt x="1740" y="1217"/>
                  </a:lnTo>
                  <a:lnTo>
                    <a:pt x="1703" y="1196"/>
                  </a:lnTo>
                  <a:lnTo>
                    <a:pt x="1668" y="1172"/>
                  </a:lnTo>
                  <a:lnTo>
                    <a:pt x="1633" y="1144"/>
                  </a:lnTo>
                  <a:lnTo>
                    <a:pt x="1598" y="1111"/>
                  </a:lnTo>
                  <a:lnTo>
                    <a:pt x="1527" y="1040"/>
                  </a:lnTo>
                  <a:lnTo>
                    <a:pt x="1464" y="973"/>
                  </a:lnTo>
                  <a:lnTo>
                    <a:pt x="1405" y="912"/>
                  </a:lnTo>
                  <a:lnTo>
                    <a:pt x="1350" y="858"/>
                  </a:lnTo>
                  <a:lnTo>
                    <a:pt x="1324" y="833"/>
                  </a:lnTo>
                  <a:lnTo>
                    <a:pt x="1298" y="810"/>
                  </a:lnTo>
                  <a:lnTo>
                    <a:pt x="1272" y="788"/>
                  </a:lnTo>
                  <a:lnTo>
                    <a:pt x="1245" y="768"/>
                  </a:lnTo>
                  <a:lnTo>
                    <a:pt x="1219" y="751"/>
                  </a:lnTo>
                  <a:lnTo>
                    <a:pt x="1191" y="736"/>
                  </a:lnTo>
                  <a:lnTo>
                    <a:pt x="1163" y="722"/>
                  </a:lnTo>
                  <a:lnTo>
                    <a:pt x="1135" y="710"/>
                  </a:lnTo>
                  <a:lnTo>
                    <a:pt x="1104" y="700"/>
                  </a:lnTo>
                  <a:lnTo>
                    <a:pt x="1073" y="692"/>
                  </a:lnTo>
                  <a:lnTo>
                    <a:pt x="1040" y="687"/>
                  </a:lnTo>
                  <a:lnTo>
                    <a:pt x="1005" y="683"/>
                  </a:lnTo>
                  <a:lnTo>
                    <a:pt x="968" y="682"/>
                  </a:lnTo>
                  <a:lnTo>
                    <a:pt x="930" y="685"/>
                  </a:lnTo>
                  <a:lnTo>
                    <a:pt x="889" y="688"/>
                  </a:lnTo>
                  <a:lnTo>
                    <a:pt x="844" y="694"/>
                  </a:lnTo>
                  <a:lnTo>
                    <a:pt x="797" y="703"/>
                  </a:lnTo>
                  <a:lnTo>
                    <a:pt x="747" y="714"/>
                  </a:lnTo>
                  <a:lnTo>
                    <a:pt x="695" y="727"/>
                  </a:lnTo>
                  <a:lnTo>
                    <a:pt x="638" y="743"/>
                  </a:lnTo>
                  <a:lnTo>
                    <a:pt x="577" y="763"/>
                  </a:lnTo>
                  <a:lnTo>
                    <a:pt x="514" y="785"/>
                  </a:lnTo>
                  <a:lnTo>
                    <a:pt x="446" y="809"/>
                  </a:lnTo>
                  <a:lnTo>
                    <a:pt x="373" y="836"/>
                  </a:lnTo>
                  <a:lnTo>
                    <a:pt x="328" y="851"/>
                  </a:lnTo>
                  <a:lnTo>
                    <a:pt x="287" y="862"/>
                  </a:lnTo>
                  <a:lnTo>
                    <a:pt x="246" y="870"/>
                  </a:lnTo>
                  <a:lnTo>
                    <a:pt x="209" y="872"/>
                  </a:lnTo>
                  <a:lnTo>
                    <a:pt x="174" y="872"/>
                  </a:lnTo>
                  <a:lnTo>
                    <a:pt x="143" y="869"/>
                  </a:lnTo>
                  <a:lnTo>
                    <a:pt x="114" y="861"/>
                  </a:lnTo>
                  <a:lnTo>
                    <a:pt x="88" y="850"/>
                  </a:lnTo>
                  <a:lnTo>
                    <a:pt x="65" y="837"/>
                  </a:lnTo>
                  <a:lnTo>
                    <a:pt x="46" y="821"/>
                  </a:lnTo>
                  <a:lnTo>
                    <a:pt x="31" y="802"/>
                  </a:lnTo>
                  <a:lnTo>
                    <a:pt x="18" y="781"/>
                  </a:lnTo>
                  <a:lnTo>
                    <a:pt x="8" y="757"/>
                  </a:lnTo>
                  <a:lnTo>
                    <a:pt x="2" y="732"/>
                  </a:lnTo>
                  <a:lnTo>
                    <a:pt x="0" y="705"/>
                  </a:lnTo>
                  <a:lnTo>
                    <a:pt x="2" y="676"/>
                  </a:lnTo>
                  <a:lnTo>
                    <a:pt x="8" y="644"/>
                  </a:lnTo>
                  <a:lnTo>
                    <a:pt x="16" y="612"/>
                  </a:lnTo>
                  <a:lnTo>
                    <a:pt x="31" y="579"/>
                  </a:lnTo>
                  <a:lnTo>
                    <a:pt x="48" y="544"/>
                  </a:lnTo>
                  <a:lnTo>
                    <a:pt x="70" y="508"/>
                  </a:lnTo>
                  <a:lnTo>
                    <a:pt x="96" y="471"/>
                  </a:lnTo>
                  <a:lnTo>
                    <a:pt x="126" y="434"/>
                  </a:lnTo>
                  <a:lnTo>
                    <a:pt x="162" y="397"/>
                  </a:lnTo>
                  <a:lnTo>
                    <a:pt x="202" y="359"/>
                  </a:lnTo>
                  <a:lnTo>
                    <a:pt x="246" y="321"/>
                  </a:lnTo>
                  <a:lnTo>
                    <a:pt x="295" y="284"/>
                  </a:lnTo>
                  <a:lnTo>
                    <a:pt x="350" y="246"/>
                  </a:lnTo>
                  <a:lnTo>
                    <a:pt x="410" y="209"/>
                  </a:lnTo>
                  <a:lnTo>
                    <a:pt x="474" y="172"/>
                  </a:lnTo>
                  <a:lnTo>
                    <a:pt x="544" y="137"/>
                  </a:lnTo>
                  <a:lnTo>
                    <a:pt x="618" y="101"/>
                  </a:lnTo>
                  <a:lnTo>
                    <a:pt x="693" y="75"/>
                  </a:lnTo>
                  <a:lnTo>
                    <a:pt x="769" y="52"/>
                  </a:lnTo>
                  <a:lnTo>
                    <a:pt x="844" y="34"/>
                  </a:lnTo>
                  <a:lnTo>
                    <a:pt x="920" y="20"/>
                  </a:lnTo>
                  <a:lnTo>
                    <a:pt x="997" y="9"/>
                  </a:lnTo>
                  <a:lnTo>
                    <a:pt x="1073" y="3"/>
                  </a:lnTo>
                  <a:lnTo>
                    <a:pt x="1148" y="0"/>
                  </a:lnTo>
                  <a:lnTo>
                    <a:pt x="1223" y="0"/>
                  </a:lnTo>
                  <a:lnTo>
                    <a:pt x="1297" y="4"/>
                  </a:lnTo>
                  <a:lnTo>
                    <a:pt x="1370" y="10"/>
                  </a:lnTo>
                  <a:lnTo>
                    <a:pt x="1443" y="21"/>
                  </a:lnTo>
                  <a:lnTo>
                    <a:pt x="1514" y="34"/>
                  </a:lnTo>
                  <a:lnTo>
                    <a:pt x="1584" y="51"/>
                  </a:lnTo>
                  <a:lnTo>
                    <a:pt x="1651" y="70"/>
                  </a:lnTo>
                  <a:lnTo>
                    <a:pt x="1717" y="92"/>
                  </a:lnTo>
                  <a:lnTo>
                    <a:pt x="1782" y="116"/>
                  </a:lnTo>
                  <a:lnTo>
                    <a:pt x="1844" y="143"/>
                  </a:lnTo>
                  <a:lnTo>
                    <a:pt x="1904" y="173"/>
                  </a:lnTo>
                  <a:lnTo>
                    <a:pt x="1960" y="205"/>
                  </a:lnTo>
                  <a:lnTo>
                    <a:pt x="2015" y="239"/>
                  </a:lnTo>
                  <a:lnTo>
                    <a:pt x="2067" y="275"/>
                  </a:lnTo>
                  <a:lnTo>
                    <a:pt x="2115" y="313"/>
                  </a:lnTo>
                  <a:lnTo>
                    <a:pt x="2161" y="352"/>
                  </a:lnTo>
                  <a:lnTo>
                    <a:pt x="2202" y="394"/>
                  </a:lnTo>
                  <a:lnTo>
                    <a:pt x="2241" y="437"/>
                  </a:lnTo>
                  <a:lnTo>
                    <a:pt x="2275" y="482"/>
                  </a:lnTo>
                  <a:lnTo>
                    <a:pt x="2306" y="528"/>
                  </a:lnTo>
                  <a:lnTo>
                    <a:pt x="2333" y="576"/>
                  </a:lnTo>
                  <a:lnTo>
                    <a:pt x="2355" y="624"/>
                  </a:lnTo>
                  <a:lnTo>
                    <a:pt x="2373" y="674"/>
                  </a:lnTo>
                  <a:lnTo>
                    <a:pt x="2386" y="724"/>
                  </a:lnTo>
                  <a:lnTo>
                    <a:pt x="2394" y="775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8" name="Freeform 464">
              <a:extLst>
                <a:ext uri="{FF2B5EF4-FFF2-40B4-BE49-F238E27FC236}">
                  <a16:creationId xmlns:a16="http://schemas.microsoft.com/office/drawing/2014/main" id="{32A9D5FA-BFE6-4654-B7BC-2B5DFB79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615"/>
              <a:ext cx="182" cy="89"/>
            </a:xfrm>
            <a:custGeom>
              <a:avLst/>
              <a:gdLst>
                <a:gd name="T0" fmla="*/ 663 w 2193"/>
                <a:gd name="T1" fmla="*/ 80 h 1073"/>
                <a:gd name="T2" fmla="*/ 793 w 2193"/>
                <a:gd name="T3" fmla="*/ 38 h 1073"/>
                <a:gd name="T4" fmla="*/ 926 w 2193"/>
                <a:gd name="T5" fmla="*/ 12 h 1073"/>
                <a:gd name="T6" fmla="*/ 1058 w 2193"/>
                <a:gd name="T7" fmla="*/ 0 h 1073"/>
                <a:gd name="T8" fmla="*/ 1190 w 2193"/>
                <a:gd name="T9" fmla="*/ 2 h 1073"/>
                <a:gd name="T10" fmla="*/ 1320 w 2193"/>
                <a:gd name="T11" fmla="*/ 16 h 1073"/>
                <a:gd name="T12" fmla="*/ 1446 w 2193"/>
                <a:gd name="T13" fmla="*/ 43 h 1073"/>
                <a:gd name="T14" fmla="*/ 1567 w 2193"/>
                <a:gd name="T15" fmla="*/ 81 h 1073"/>
                <a:gd name="T16" fmla="*/ 1682 w 2193"/>
                <a:gd name="T17" fmla="*/ 128 h 1073"/>
                <a:gd name="T18" fmla="*/ 1789 w 2193"/>
                <a:gd name="T19" fmla="*/ 184 h 1073"/>
                <a:gd name="T20" fmla="*/ 1886 w 2193"/>
                <a:gd name="T21" fmla="*/ 250 h 1073"/>
                <a:gd name="T22" fmla="*/ 1973 w 2193"/>
                <a:gd name="T23" fmla="*/ 321 h 1073"/>
                <a:gd name="T24" fmla="*/ 2047 w 2193"/>
                <a:gd name="T25" fmla="*/ 401 h 1073"/>
                <a:gd name="T26" fmla="*/ 2108 w 2193"/>
                <a:gd name="T27" fmla="*/ 486 h 1073"/>
                <a:gd name="T28" fmla="*/ 2154 w 2193"/>
                <a:gd name="T29" fmla="*/ 576 h 1073"/>
                <a:gd name="T30" fmla="*/ 2184 w 2193"/>
                <a:gd name="T31" fmla="*/ 671 h 1073"/>
                <a:gd name="T32" fmla="*/ 2193 w 2193"/>
                <a:gd name="T33" fmla="*/ 742 h 1073"/>
                <a:gd name="T34" fmla="*/ 2190 w 2193"/>
                <a:gd name="T35" fmla="*/ 789 h 1073"/>
                <a:gd name="T36" fmla="*/ 2177 w 2193"/>
                <a:gd name="T37" fmla="*/ 835 h 1073"/>
                <a:gd name="T38" fmla="*/ 2156 w 2193"/>
                <a:gd name="T39" fmla="*/ 881 h 1073"/>
                <a:gd name="T40" fmla="*/ 2128 w 2193"/>
                <a:gd name="T41" fmla="*/ 924 h 1073"/>
                <a:gd name="T42" fmla="*/ 2093 w 2193"/>
                <a:gd name="T43" fmla="*/ 963 h 1073"/>
                <a:gd name="T44" fmla="*/ 2052 w 2193"/>
                <a:gd name="T45" fmla="*/ 999 h 1073"/>
                <a:gd name="T46" fmla="*/ 2006 w 2193"/>
                <a:gd name="T47" fmla="*/ 1028 h 1073"/>
                <a:gd name="T48" fmla="*/ 1956 w 2193"/>
                <a:gd name="T49" fmla="*/ 1051 h 1073"/>
                <a:gd name="T50" fmla="*/ 1903 w 2193"/>
                <a:gd name="T51" fmla="*/ 1066 h 1073"/>
                <a:gd name="T52" fmla="*/ 1846 w 2193"/>
                <a:gd name="T53" fmla="*/ 1073 h 1073"/>
                <a:gd name="T54" fmla="*/ 1787 w 2193"/>
                <a:gd name="T55" fmla="*/ 1070 h 1073"/>
                <a:gd name="T56" fmla="*/ 1727 w 2193"/>
                <a:gd name="T57" fmla="*/ 1054 h 1073"/>
                <a:gd name="T58" fmla="*/ 1666 w 2193"/>
                <a:gd name="T59" fmla="*/ 1028 h 1073"/>
                <a:gd name="T60" fmla="*/ 1606 w 2193"/>
                <a:gd name="T61" fmla="*/ 989 h 1073"/>
                <a:gd name="T62" fmla="*/ 1548 w 2193"/>
                <a:gd name="T63" fmla="*/ 936 h 1073"/>
                <a:gd name="T64" fmla="*/ 1453 w 2193"/>
                <a:gd name="T65" fmla="*/ 820 h 1073"/>
                <a:gd name="T66" fmla="*/ 1367 w 2193"/>
                <a:gd name="T67" fmla="*/ 712 h 1073"/>
                <a:gd name="T68" fmla="*/ 1315 w 2193"/>
                <a:gd name="T69" fmla="*/ 650 h 1073"/>
                <a:gd name="T70" fmla="*/ 1263 w 2193"/>
                <a:gd name="T71" fmla="*/ 598 h 1073"/>
                <a:gd name="T72" fmla="*/ 1214 w 2193"/>
                <a:gd name="T73" fmla="*/ 553 h 1073"/>
                <a:gd name="T74" fmla="*/ 1163 w 2193"/>
                <a:gd name="T75" fmla="*/ 517 h 1073"/>
                <a:gd name="T76" fmla="*/ 1110 w 2193"/>
                <a:gd name="T77" fmla="*/ 491 h 1073"/>
                <a:gd name="T78" fmla="*/ 1053 w 2193"/>
                <a:gd name="T79" fmla="*/ 474 h 1073"/>
                <a:gd name="T80" fmla="*/ 989 w 2193"/>
                <a:gd name="T81" fmla="*/ 466 h 1073"/>
                <a:gd name="T82" fmla="*/ 918 w 2193"/>
                <a:gd name="T83" fmla="*/ 468 h 1073"/>
                <a:gd name="T84" fmla="*/ 839 w 2193"/>
                <a:gd name="T85" fmla="*/ 479 h 1073"/>
                <a:gd name="T86" fmla="*/ 748 w 2193"/>
                <a:gd name="T87" fmla="*/ 501 h 1073"/>
                <a:gd name="T88" fmla="*/ 646 w 2193"/>
                <a:gd name="T89" fmla="*/ 533 h 1073"/>
                <a:gd name="T90" fmla="*/ 529 w 2193"/>
                <a:gd name="T91" fmla="*/ 575 h 1073"/>
                <a:gd name="T92" fmla="*/ 396 w 2193"/>
                <a:gd name="T93" fmla="*/ 627 h 1073"/>
                <a:gd name="T94" fmla="*/ 285 w 2193"/>
                <a:gd name="T95" fmla="*/ 670 h 1073"/>
                <a:gd name="T96" fmla="*/ 214 w 2193"/>
                <a:gd name="T97" fmla="*/ 686 h 1073"/>
                <a:gd name="T98" fmla="*/ 150 w 2193"/>
                <a:gd name="T99" fmla="*/ 692 h 1073"/>
                <a:gd name="T100" fmla="*/ 97 w 2193"/>
                <a:gd name="T101" fmla="*/ 686 h 1073"/>
                <a:gd name="T102" fmla="*/ 55 w 2193"/>
                <a:gd name="T103" fmla="*/ 670 h 1073"/>
                <a:gd name="T104" fmla="*/ 24 w 2193"/>
                <a:gd name="T105" fmla="*/ 646 h 1073"/>
                <a:gd name="T106" fmla="*/ 6 w 2193"/>
                <a:gd name="T107" fmla="*/ 614 h 1073"/>
                <a:gd name="T108" fmla="*/ 0 w 2193"/>
                <a:gd name="T109" fmla="*/ 576 h 1073"/>
                <a:gd name="T110" fmla="*/ 9 w 2193"/>
                <a:gd name="T111" fmla="*/ 532 h 1073"/>
                <a:gd name="T112" fmla="*/ 33 w 2193"/>
                <a:gd name="T113" fmla="*/ 483 h 1073"/>
                <a:gd name="T114" fmla="*/ 71 w 2193"/>
                <a:gd name="T115" fmla="*/ 429 h 1073"/>
                <a:gd name="T116" fmla="*/ 126 w 2193"/>
                <a:gd name="T117" fmla="*/ 373 h 1073"/>
                <a:gd name="T118" fmla="*/ 199 w 2193"/>
                <a:gd name="T119" fmla="*/ 314 h 1073"/>
                <a:gd name="T120" fmla="*/ 290 w 2193"/>
                <a:gd name="T121" fmla="*/ 254 h 1073"/>
                <a:gd name="T122" fmla="*/ 399 w 2193"/>
                <a:gd name="T123" fmla="*/ 194 h 1073"/>
                <a:gd name="T124" fmla="*/ 528 w 2193"/>
                <a:gd name="T125" fmla="*/ 135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3" h="1073">
                  <a:moveTo>
                    <a:pt x="600" y="107"/>
                  </a:moveTo>
                  <a:lnTo>
                    <a:pt x="663" y="80"/>
                  </a:lnTo>
                  <a:lnTo>
                    <a:pt x="728" y="57"/>
                  </a:lnTo>
                  <a:lnTo>
                    <a:pt x="793" y="38"/>
                  </a:lnTo>
                  <a:lnTo>
                    <a:pt x="859" y="24"/>
                  </a:lnTo>
                  <a:lnTo>
                    <a:pt x="926" y="12"/>
                  </a:lnTo>
                  <a:lnTo>
                    <a:pt x="992" y="4"/>
                  </a:lnTo>
                  <a:lnTo>
                    <a:pt x="1058" y="0"/>
                  </a:lnTo>
                  <a:lnTo>
                    <a:pt x="1124" y="0"/>
                  </a:lnTo>
                  <a:lnTo>
                    <a:pt x="1190" y="2"/>
                  </a:lnTo>
                  <a:lnTo>
                    <a:pt x="1256" y="8"/>
                  </a:lnTo>
                  <a:lnTo>
                    <a:pt x="1320" y="16"/>
                  </a:lnTo>
                  <a:lnTo>
                    <a:pt x="1383" y="28"/>
                  </a:lnTo>
                  <a:lnTo>
                    <a:pt x="1446" y="43"/>
                  </a:lnTo>
                  <a:lnTo>
                    <a:pt x="1507" y="60"/>
                  </a:lnTo>
                  <a:lnTo>
                    <a:pt x="1567" y="81"/>
                  </a:lnTo>
                  <a:lnTo>
                    <a:pt x="1626" y="103"/>
                  </a:lnTo>
                  <a:lnTo>
                    <a:pt x="1682" y="128"/>
                  </a:lnTo>
                  <a:lnTo>
                    <a:pt x="1737" y="155"/>
                  </a:lnTo>
                  <a:lnTo>
                    <a:pt x="1789" y="184"/>
                  </a:lnTo>
                  <a:lnTo>
                    <a:pt x="1839" y="216"/>
                  </a:lnTo>
                  <a:lnTo>
                    <a:pt x="1886" y="250"/>
                  </a:lnTo>
                  <a:lnTo>
                    <a:pt x="1931" y="284"/>
                  </a:lnTo>
                  <a:lnTo>
                    <a:pt x="1973" y="321"/>
                  </a:lnTo>
                  <a:lnTo>
                    <a:pt x="2013" y="361"/>
                  </a:lnTo>
                  <a:lnTo>
                    <a:pt x="2047" y="401"/>
                  </a:lnTo>
                  <a:lnTo>
                    <a:pt x="2080" y="443"/>
                  </a:lnTo>
                  <a:lnTo>
                    <a:pt x="2108" y="486"/>
                  </a:lnTo>
                  <a:lnTo>
                    <a:pt x="2133" y="530"/>
                  </a:lnTo>
                  <a:lnTo>
                    <a:pt x="2154" y="576"/>
                  </a:lnTo>
                  <a:lnTo>
                    <a:pt x="2172" y="623"/>
                  </a:lnTo>
                  <a:lnTo>
                    <a:pt x="2184" y="671"/>
                  </a:lnTo>
                  <a:lnTo>
                    <a:pt x="2192" y="719"/>
                  </a:lnTo>
                  <a:lnTo>
                    <a:pt x="2193" y="742"/>
                  </a:lnTo>
                  <a:lnTo>
                    <a:pt x="2193" y="766"/>
                  </a:lnTo>
                  <a:lnTo>
                    <a:pt x="2190" y="789"/>
                  </a:lnTo>
                  <a:lnTo>
                    <a:pt x="2185" y="813"/>
                  </a:lnTo>
                  <a:lnTo>
                    <a:pt x="2177" y="835"/>
                  </a:lnTo>
                  <a:lnTo>
                    <a:pt x="2167" y="858"/>
                  </a:lnTo>
                  <a:lnTo>
                    <a:pt x="2156" y="881"/>
                  </a:lnTo>
                  <a:lnTo>
                    <a:pt x="2142" y="903"/>
                  </a:lnTo>
                  <a:lnTo>
                    <a:pt x="2128" y="924"/>
                  </a:lnTo>
                  <a:lnTo>
                    <a:pt x="2111" y="944"/>
                  </a:lnTo>
                  <a:lnTo>
                    <a:pt x="2093" y="963"/>
                  </a:lnTo>
                  <a:lnTo>
                    <a:pt x="2074" y="981"/>
                  </a:lnTo>
                  <a:lnTo>
                    <a:pt x="2052" y="999"/>
                  </a:lnTo>
                  <a:lnTo>
                    <a:pt x="2030" y="1014"/>
                  </a:lnTo>
                  <a:lnTo>
                    <a:pt x="2006" y="1028"/>
                  </a:lnTo>
                  <a:lnTo>
                    <a:pt x="1981" y="1040"/>
                  </a:lnTo>
                  <a:lnTo>
                    <a:pt x="1956" y="1051"/>
                  </a:lnTo>
                  <a:lnTo>
                    <a:pt x="1930" y="1060"/>
                  </a:lnTo>
                  <a:lnTo>
                    <a:pt x="1903" y="1066"/>
                  </a:lnTo>
                  <a:lnTo>
                    <a:pt x="1874" y="1071"/>
                  </a:lnTo>
                  <a:lnTo>
                    <a:pt x="1846" y="1073"/>
                  </a:lnTo>
                  <a:lnTo>
                    <a:pt x="1817" y="1072"/>
                  </a:lnTo>
                  <a:lnTo>
                    <a:pt x="1787" y="1070"/>
                  </a:lnTo>
                  <a:lnTo>
                    <a:pt x="1757" y="1063"/>
                  </a:lnTo>
                  <a:lnTo>
                    <a:pt x="1727" y="1054"/>
                  </a:lnTo>
                  <a:lnTo>
                    <a:pt x="1697" y="1043"/>
                  </a:lnTo>
                  <a:lnTo>
                    <a:pt x="1666" y="1028"/>
                  </a:lnTo>
                  <a:lnTo>
                    <a:pt x="1637" y="1011"/>
                  </a:lnTo>
                  <a:lnTo>
                    <a:pt x="1606" y="989"/>
                  </a:lnTo>
                  <a:lnTo>
                    <a:pt x="1577" y="964"/>
                  </a:lnTo>
                  <a:lnTo>
                    <a:pt x="1548" y="936"/>
                  </a:lnTo>
                  <a:lnTo>
                    <a:pt x="1518" y="903"/>
                  </a:lnTo>
                  <a:lnTo>
                    <a:pt x="1453" y="820"/>
                  </a:lnTo>
                  <a:lnTo>
                    <a:pt x="1394" y="746"/>
                  </a:lnTo>
                  <a:lnTo>
                    <a:pt x="1367" y="712"/>
                  </a:lnTo>
                  <a:lnTo>
                    <a:pt x="1340" y="681"/>
                  </a:lnTo>
                  <a:lnTo>
                    <a:pt x="1315" y="650"/>
                  </a:lnTo>
                  <a:lnTo>
                    <a:pt x="1288" y="623"/>
                  </a:lnTo>
                  <a:lnTo>
                    <a:pt x="1263" y="598"/>
                  </a:lnTo>
                  <a:lnTo>
                    <a:pt x="1239" y="574"/>
                  </a:lnTo>
                  <a:lnTo>
                    <a:pt x="1214" y="553"/>
                  </a:lnTo>
                  <a:lnTo>
                    <a:pt x="1189" y="535"/>
                  </a:lnTo>
                  <a:lnTo>
                    <a:pt x="1163" y="517"/>
                  </a:lnTo>
                  <a:lnTo>
                    <a:pt x="1137" y="503"/>
                  </a:lnTo>
                  <a:lnTo>
                    <a:pt x="1110" y="491"/>
                  </a:lnTo>
                  <a:lnTo>
                    <a:pt x="1083" y="481"/>
                  </a:lnTo>
                  <a:lnTo>
                    <a:pt x="1053" y="474"/>
                  </a:lnTo>
                  <a:lnTo>
                    <a:pt x="1022" y="470"/>
                  </a:lnTo>
                  <a:lnTo>
                    <a:pt x="989" y="466"/>
                  </a:lnTo>
                  <a:lnTo>
                    <a:pt x="955" y="466"/>
                  </a:lnTo>
                  <a:lnTo>
                    <a:pt x="918" y="468"/>
                  </a:lnTo>
                  <a:lnTo>
                    <a:pt x="880" y="473"/>
                  </a:lnTo>
                  <a:lnTo>
                    <a:pt x="839" y="479"/>
                  </a:lnTo>
                  <a:lnTo>
                    <a:pt x="795" y="489"/>
                  </a:lnTo>
                  <a:lnTo>
                    <a:pt x="748" y="501"/>
                  </a:lnTo>
                  <a:lnTo>
                    <a:pt x="698" y="516"/>
                  </a:lnTo>
                  <a:lnTo>
                    <a:pt x="646" y="533"/>
                  </a:lnTo>
                  <a:lnTo>
                    <a:pt x="589" y="552"/>
                  </a:lnTo>
                  <a:lnTo>
                    <a:pt x="529" y="575"/>
                  </a:lnTo>
                  <a:lnTo>
                    <a:pt x="465" y="600"/>
                  </a:lnTo>
                  <a:lnTo>
                    <a:pt x="396" y="627"/>
                  </a:lnTo>
                  <a:lnTo>
                    <a:pt x="325" y="658"/>
                  </a:lnTo>
                  <a:lnTo>
                    <a:pt x="285" y="670"/>
                  </a:lnTo>
                  <a:lnTo>
                    <a:pt x="248" y="680"/>
                  </a:lnTo>
                  <a:lnTo>
                    <a:pt x="214" y="686"/>
                  </a:lnTo>
                  <a:lnTo>
                    <a:pt x="181" y="691"/>
                  </a:lnTo>
                  <a:lnTo>
                    <a:pt x="150" y="692"/>
                  </a:lnTo>
                  <a:lnTo>
                    <a:pt x="122" y="689"/>
                  </a:lnTo>
                  <a:lnTo>
                    <a:pt x="97" y="686"/>
                  </a:lnTo>
                  <a:lnTo>
                    <a:pt x="74" y="680"/>
                  </a:lnTo>
                  <a:lnTo>
                    <a:pt x="55" y="670"/>
                  </a:lnTo>
                  <a:lnTo>
                    <a:pt x="38" y="659"/>
                  </a:lnTo>
                  <a:lnTo>
                    <a:pt x="24" y="646"/>
                  </a:lnTo>
                  <a:lnTo>
                    <a:pt x="13" y="632"/>
                  </a:lnTo>
                  <a:lnTo>
                    <a:pt x="6" y="614"/>
                  </a:lnTo>
                  <a:lnTo>
                    <a:pt x="1" y="596"/>
                  </a:lnTo>
                  <a:lnTo>
                    <a:pt x="0" y="576"/>
                  </a:lnTo>
                  <a:lnTo>
                    <a:pt x="2" y="554"/>
                  </a:lnTo>
                  <a:lnTo>
                    <a:pt x="9" y="532"/>
                  </a:lnTo>
                  <a:lnTo>
                    <a:pt x="19" y="508"/>
                  </a:lnTo>
                  <a:lnTo>
                    <a:pt x="33" y="483"/>
                  </a:lnTo>
                  <a:lnTo>
                    <a:pt x="50" y="455"/>
                  </a:lnTo>
                  <a:lnTo>
                    <a:pt x="71" y="429"/>
                  </a:lnTo>
                  <a:lnTo>
                    <a:pt x="97" y="401"/>
                  </a:lnTo>
                  <a:lnTo>
                    <a:pt x="126" y="373"/>
                  </a:lnTo>
                  <a:lnTo>
                    <a:pt x="160" y="343"/>
                  </a:lnTo>
                  <a:lnTo>
                    <a:pt x="199" y="314"/>
                  </a:lnTo>
                  <a:lnTo>
                    <a:pt x="242" y="284"/>
                  </a:lnTo>
                  <a:lnTo>
                    <a:pt x="290" y="254"/>
                  </a:lnTo>
                  <a:lnTo>
                    <a:pt x="342" y="224"/>
                  </a:lnTo>
                  <a:lnTo>
                    <a:pt x="399" y="194"/>
                  </a:lnTo>
                  <a:lnTo>
                    <a:pt x="461" y="165"/>
                  </a:lnTo>
                  <a:lnTo>
                    <a:pt x="528" y="135"/>
                  </a:lnTo>
                  <a:lnTo>
                    <a:pt x="600" y="107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89" name="Freeform 465">
              <a:extLst>
                <a:ext uri="{FF2B5EF4-FFF2-40B4-BE49-F238E27FC236}">
                  <a16:creationId xmlns:a16="http://schemas.microsoft.com/office/drawing/2014/main" id="{A15AE716-AE2E-4F0B-B21E-FCA3E148F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672"/>
              <a:ext cx="128" cy="43"/>
            </a:xfrm>
            <a:custGeom>
              <a:avLst/>
              <a:gdLst>
                <a:gd name="T0" fmla="*/ 1513 w 1536"/>
                <a:gd name="T1" fmla="*/ 231 h 518"/>
                <a:gd name="T2" fmla="*/ 1478 w 1536"/>
                <a:gd name="T3" fmla="*/ 291 h 518"/>
                <a:gd name="T4" fmla="*/ 1426 w 1536"/>
                <a:gd name="T5" fmla="*/ 346 h 518"/>
                <a:gd name="T6" fmla="*/ 1358 w 1536"/>
                <a:gd name="T7" fmla="*/ 397 h 518"/>
                <a:gd name="T8" fmla="*/ 1277 w 1536"/>
                <a:gd name="T9" fmla="*/ 442 h 518"/>
                <a:gd name="T10" fmla="*/ 1188 w 1536"/>
                <a:gd name="T11" fmla="*/ 478 h 518"/>
                <a:gd name="T12" fmla="*/ 1093 w 1536"/>
                <a:gd name="T13" fmla="*/ 503 h 518"/>
                <a:gd name="T14" fmla="*/ 997 w 1536"/>
                <a:gd name="T15" fmla="*/ 517 h 518"/>
                <a:gd name="T16" fmla="*/ 901 w 1536"/>
                <a:gd name="T17" fmla="*/ 516 h 518"/>
                <a:gd name="T18" fmla="*/ 811 w 1536"/>
                <a:gd name="T19" fmla="*/ 501 h 518"/>
                <a:gd name="T20" fmla="*/ 728 w 1536"/>
                <a:gd name="T21" fmla="*/ 467 h 518"/>
                <a:gd name="T22" fmla="*/ 625 w 1536"/>
                <a:gd name="T23" fmla="*/ 398 h 518"/>
                <a:gd name="T24" fmla="*/ 537 w 1536"/>
                <a:gd name="T25" fmla="*/ 333 h 518"/>
                <a:gd name="T26" fmla="*/ 438 w 1536"/>
                <a:gd name="T27" fmla="*/ 251 h 518"/>
                <a:gd name="T28" fmla="*/ 323 w 1536"/>
                <a:gd name="T29" fmla="*/ 145 h 518"/>
                <a:gd name="T30" fmla="*/ 241 w 1536"/>
                <a:gd name="T31" fmla="*/ 76 h 518"/>
                <a:gd name="T32" fmla="*/ 195 w 1536"/>
                <a:gd name="T33" fmla="*/ 44 h 518"/>
                <a:gd name="T34" fmla="*/ 146 w 1536"/>
                <a:gd name="T35" fmla="*/ 23 h 518"/>
                <a:gd name="T36" fmla="*/ 93 w 1536"/>
                <a:gd name="T37" fmla="*/ 10 h 518"/>
                <a:gd name="T38" fmla="*/ 22 w 1536"/>
                <a:gd name="T39" fmla="*/ 12 h 518"/>
                <a:gd name="T40" fmla="*/ 0 w 1536"/>
                <a:gd name="T41" fmla="*/ 12 h 518"/>
                <a:gd name="T42" fmla="*/ 24 w 1536"/>
                <a:gd name="T43" fmla="*/ 6 h 518"/>
                <a:gd name="T44" fmla="*/ 127 w 1536"/>
                <a:gd name="T45" fmla="*/ 0 h 518"/>
                <a:gd name="T46" fmla="*/ 200 w 1536"/>
                <a:gd name="T47" fmla="*/ 2 h 518"/>
                <a:gd name="T48" fmla="*/ 280 w 1536"/>
                <a:gd name="T49" fmla="*/ 13 h 518"/>
                <a:gd name="T50" fmla="*/ 362 w 1536"/>
                <a:gd name="T51" fmla="*/ 32 h 518"/>
                <a:gd name="T52" fmla="*/ 445 w 1536"/>
                <a:gd name="T53" fmla="*/ 64 h 518"/>
                <a:gd name="T54" fmla="*/ 521 w 1536"/>
                <a:gd name="T55" fmla="*/ 111 h 518"/>
                <a:gd name="T56" fmla="*/ 591 w 1536"/>
                <a:gd name="T57" fmla="*/ 173 h 518"/>
                <a:gd name="T58" fmla="*/ 661 w 1536"/>
                <a:gd name="T59" fmla="*/ 230 h 518"/>
                <a:gd name="T60" fmla="*/ 731 w 1536"/>
                <a:gd name="T61" fmla="*/ 275 h 518"/>
                <a:gd name="T62" fmla="*/ 802 w 1536"/>
                <a:gd name="T63" fmla="*/ 311 h 518"/>
                <a:gd name="T64" fmla="*/ 871 w 1536"/>
                <a:gd name="T65" fmla="*/ 338 h 518"/>
                <a:gd name="T66" fmla="*/ 938 w 1536"/>
                <a:gd name="T67" fmla="*/ 357 h 518"/>
                <a:gd name="T68" fmla="*/ 1003 w 1536"/>
                <a:gd name="T69" fmla="*/ 368 h 518"/>
                <a:gd name="T70" fmla="*/ 1064 w 1536"/>
                <a:gd name="T71" fmla="*/ 371 h 518"/>
                <a:gd name="T72" fmla="*/ 1120 w 1536"/>
                <a:gd name="T73" fmla="*/ 368 h 518"/>
                <a:gd name="T74" fmla="*/ 1172 w 1536"/>
                <a:gd name="T75" fmla="*/ 359 h 518"/>
                <a:gd name="T76" fmla="*/ 1218 w 1536"/>
                <a:gd name="T77" fmla="*/ 344 h 518"/>
                <a:gd name="T78" fmla="*/ 1269 w 1536"/>
                <a:gd name="T79" fmla="*/ 315 h 518"/>
                <a:gd name="T80" fmla="*/ 1352 w 1536"/>
                <a:gd name="T81" fmla="*/ 256 h 518"/>
                <a:gd name="T82" fmla="*/ 1485 w 1536"/>
                <a:gd name="T83" fmla="*/ 147 h 518"/>
                <a:gd name="T84" fmla="*/ 1518 w 1536"/>
                <a:gd name="T85" fmla="*/ 126 h 518"/>
                <a:gd name="T86" fmla="*/ 1532 w 1536"/>
                <a:gd name="T87" fmla="*/ 126 h 518"/>
                <a:gd name="T88" fmla="*/ 1536 w 1536"/>
                <a:gd name="T89" fmla="*/ 141 h 518"/>
                <a:gd name="T90" fmla="*/ 1530 w 1536"/>
                <a:gd name="T91" fmla="*/ 175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518">
                  <a:moveTo>
                    <a:pt x="1524" y="191"/>
                  </a:moveTo>
                  <a:lnTo>
                    <a:pt x="1520" y="211"/>
                  </a:lnTo>
                  <a:lnTo>
                    <a:pt x="1513" y="231"/>
                  </a:lnTo>
                  <a:lnTo>
                    <a:pt x="1505" y="251"/>
                  </a:lnTo>
                  <a:lnTo>
                    <a:pt x="1493" y="271"/>
                  </a:lnTo>
                  <a:lnTo>
                    <a:pt x="1478" y="291"/>
                  </a:lnTo>
                  <a:lnTo>
                    <a:pt x="1463" y="309"/>
                  </a:lnTo>
                  <a:lnTo>
                    <a:pt x="1446" y="328"/>
                  </a:lnTo>
                  <a:lnTo>
                    <a:pt x="1426" y="346"/>
                  </a:lnTo>
                  <a:lnTo>
                    <a:pt x="1404" y="364"/>
                  </a:lnTo>
                  <a:lnTo>
                    <a:pt x="1382" y="381"/>
                  </a:lnTo>
                  <a:lnTo>
                    <a:pt x="1358" y="397"/>
                  </a:lnTo>
                  <a:lnTo>
                    <a:pt x="1331" y="413"/>
                  </a:lnTo>
                  <a:lnTo>
                    <a:pt x="1305" y="428"/>
                  </a:lnTo>
                  <a:lnTo>
                    <a:pt x="1277" y="442"/>
                  </a:lnTo>
                  <a:lnTo>
                    <a:pt x="1248" y="455"/>
                  </a:lnTo>
                  <a:lnTo>
                    <a:pt x="1218" y="467"/>
                  </a:lnTo>
                  <a:lnTo>
                    <a:pt x="1188" y="478"/>
                  </a:lnTo>
                  <a:lnTo>
                    <a:pt x="1157" y="488"/>
                  </a:lnTo>
                  <a:lnTo>
                    <a:pt x="1126" y="496"/>
                  </a:lnTo>
                  <a:lnTo>
                    <a:pt x="1093" y="503"/>
                  </a:lnTo>
                  <a:lnTo>
                    <a:pt x="1061" y="509"/>
                  </a:lnTo>
                  <a:lnTo>
                    <a:pt x="1029" y="514"/>
                  </a:lnTo>
                  <a:lnTo>
                    <a:pt x="997" y="517"/>
                  </a:lnTo>
                  <a:lnTo>
                    <a:pt x="964" y="518"/>
                  </a:lnTo>
                  <a:lnTo>
                    <a:pt x="933" y="518"/>
                  </a:lnTo>
                  <a:lnTo>
                    <a:pt x="901" y="516"/>
                  </a:lnTo>
                  <a:lnTo>
                    <a:pt x="871" y="513"/>
                  </a:lnTo>
                  <a:lnTo>
                    <a:pt x="840" y="507"/>
                  </a:lnTo>
                  <a:lnTo>
                    <a:pt x="811" y="501"/>
                  </a:lnTo>
                  <a:lnTo>
                    <a:pt x="783" y="491"/>
                  </a:lnTo>
                  <a:lnTo>
                    <a:pt x="754" y="480"/>
                  </a:lnTo>
                  <a:lnTo>
                    <a:pt x="728" y="467"/>
                  </a:lnTo>
                  <a:lnTo>
                    <a:pt x="692" y="444"/>
                  </a:lnTo>
                  <a:lnTo>
                    <a:pt x="657" y="421"/>
                  </a:lnTo>
                  <a:lnTo>
                    <a:pt x="625" y="398"/>
                  </a:lnTo>
                  <a:lnTo>
                    <a:pt x="594" y="377"/>
                  </a:lnTo>
                  <a:lnTo>
                    <a:pt x="565" y="355"/>
                  </a:lnTo>
                  <a:lnTo>
                    <a:pt x="537" y="333"/>
                  </a:lnTo>
                  <a:lnTo>
                    <a:pt x="510" y="312"/>
                  </a:lnTo>
                  <a:lnTo>
                    <a:pt x="485" y="292"/>
                  </a:lnTo>
                  <a:lnTo>
                    <a:pt x="438" y="251"/>
                  </a:lnTo>
                  <a:lnTo>
                    <a:pt x="397" y="213"/>
                  </a:lnTo>
                  <a:lnTo>
                    <a:pt x="358" y="178"/>
                  </a:lnTo>
                  <a:lnTo>
                    <a:pt x="323" y="145"/>
                  </a:lnTo>
                  <a:lnTo>
                    <a:pt x="289" y="115"/>
                  </a:lnTo>
                  <a:lnTo>
                    <a:pt x="257" y="88"/>
                  </a:lnTo>
                  <a:lnTo>
                    <a:pt x="241" y="76"/>
                  </a:lnTo>
                  <a:lnTo>
                    <a:pt x="226" y="64"/>
                  </a:lnTo>
                  <a:lnTo>
                    <a:pt x="210" y="54"/>
                  </a:lnTo>
                  <a:lnTo>
                    <a:pt x="195" y="44"/>
                  </a:lnTo>
                  <a:lnTo>
                    <a:pt x="178" y="36"/>
                  </a:lnTo>
                  <a:lnTo>
                    <a:pt x="162" y="29"/>
                  </a:lnTo>
                  <a:lnTo>
                    <a:pt x="146" y="23"/>
                  </a:lnTo>
                  <a:lnTo>
                    <a:pt x="129" y="17"/>
                  </a:lnTo>
                  <a:lnTo>
                    <a:pt x="112" y="13"/>
                  </a:lnTo>
                  <a:lnTo>
                    <a:pt x="93" y="10"/>
                  </a:lnTo>
                  <a:lnTo>
                    <a:pt x="75" y="7"/>
                  </a:lnTo>
                  <a:lnTo>
                    <a:pt x="55" y="7"/>
                  </a:lnTo>
                  <a:lnTo>
                    <a:pt x="22" y="12"/>
                  </a:lnTo>
                  <a:lnTo>
                    <a:pt x="4" y="13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2" y="11"/>
                  </a:lnTo>
                  <a:lnTo>
                    <a:pt x="6" y="10"/>
                  </a:lnTo>
                  <a:lnTo>
                    <a:pt x="24" y="6"/>
                  </a:lnTo>
                  <a:lnTo>
                    <a:pt x="51" y="3"/>
                  </a:lnTo>
                  <a:lnTo>
                    <a:pt x="86" y="1"/>
                  </a:lnTo>
                  <a:lnTo>
                    <a:pt x="127" y="0"/>
                  </a:lnTo>
                  <a:lnTo>
                    <a:pt x="150" y="0"/>
                  </a:lnTo>
                  <a:lnTo>
                    <a:pt x="175" y="1"/>
                  </a:lnTo>
                  <a:lnTo>
                    <a:pt x="200" y="2"/>
                  </a:lnTo>
                  <a:lnTo>
                    <a:pt x="225" y="5"/>
                  </a:lnTo>
                  <a:lnTo>
                    <a:pt x="252" y="8"/>
                  </a:lnTo>
                  <a:lnTo>
                    <a:pt x="280" y="13"/>
                  </a:lnTo>
                  <a:lnTo>
                    <a:pt x="307" y="18"/>
                  </a:lnTo>
                  <a:lnTo>
                    <a:pt x="335" y="25"/>
                  </a:lnTo>
                  <a:lnTo>
                    <a:pt x="362" y="32"/>
                  </a:lnTo>
                  <a:lnTo>
                    <a:pt x="391" y="41"/>
                  </a:lnTo>
                  <a:lnTo>
                    <a:pt x="418" y="52"/>
                  </a:lnTo>
                  <a:lnTo>
                    <a:pt x="445" y="64"/>
                  </a:lnTo>
                  <a:lnTo>
                    <a:pt x="471" y="78"/>
                  </a:lnTo>
                  <a:lnTo>
                    <a:pt x="496" y="93"/>
                  </a:lnTo>
                  <a:lnTo>
                    <a:pt x="521" y="111"/>
                  </a:lnTo>
                  <a:lnTo>
                    <a:pt x="545" y="129"/>
                  </a:lnTo>
                  <a:lnTo>
                    <a:pt x="568" y="152"/>
                  </a:lnTo>
                  <a:lnTo>
                    <a:pt x="591" y="173"/>
                  </a:lnTo>
                  <a:lnTo>
                    <a:pt x="614" y="194"/>
                  </a:lnTo>
                  <a:lnTo>
                    <a:pt x="638" y="212"/>
                  </a:lnTo>
                  <a:lnTo>
                    <a:pt x="661" y="230"/>
                  </a:lnTo>
                  <a:lnTo>
                    <a:pt x="685" y="246"/>
                  </a:lnTo>
                  <a:lnTo>
                    <a:pt x="709" y="261"/>
                  </a:lnTo>
                  <a:lnTo>
                    <a:pt x="731" y="275"/>
                  </a:lnTo>
                  <a:lnTo>
                    <a:pt x="755" y="288"/>
                  </a:lnTo>
                  <a:lnTo>
                    <a:pt x="778" y="300"/>
                  </a:lnTo>
                  <a:lnTo>
                    <a:pt x="802" y="311"/>
                  </a:lnTo>
                  <a:lnTo>
                    <a:pt x="825" y="321"/>
                  </a:lnTo>
                  <a:lnTo>
                    <a:pt x="848" y="331"/>
                  </a:lnTo>
                  <a:lnTo>
                    <a:pt x="871" y="338"/>
                  </a:lnTo>
                  <a:lnTo>
                    <a:pt x="894" y="346"/>
                  </a:lnTo>
                  <a:lnTo>
                    <a:pt x="915" y="352"/>
                  </a:lnTo>
                  <a:lnTo>
                    <a:pt x="938" y="357"/>
                  </a:lnTo>
                  <a:lnTo>
                    <a:pt x="960" y="361"/>
                  </a:lnTo>
                  <a:lnTo>
                    <a:pt x="981" y="365"/>
                  </a:lnTo>
                  <a:lnTo>
                    <a:pt x="1003" y="368"/>
                  </a:lnTo>
                  <a:lnTo>
                    <a:pt x="1023" y="370"/>
                  </a:lnTo>
                  <a:lnTo>
                    <a:pt x="1044" y="371"/>
                  </a:lnTo>
                  <a:lnTo>
                    <a:pt x="1064" y="371"/>
                  </a:lnTo>
                  <a:lnTo>
                    <a:pt x="1083" y="371"/>
                  </a:lnTo>
                  <a:lnTo>
                    <a:pt x="1102" y="370"/>
                  </a:lnTo>
                  <a:lnTo>
                    <a:pt x="1120" y="368"/>
                  </a:lnTo>
                  <a:lnTo>
                    <a:pt x="1138" y="366"/>
                  </a:lnTo>
                  <a:lnTo>
                    <a:pt x="1155" y="362"/>
                  </a:lnTo>
                  <a:lnTo>
                    <a:pt x="1172" y="359"/>
                  </a:lnTo>
                  <a:lnTo>
                    <a:pt x="1188" y="355"/>
                  </a:lnTo>
                  <a:lnTo>
                    <a:pt x="1204" y="349"/>
                  </a:lnTo>
                  <a:lnTo>
                    <a:pt x="1218" y="344"/>
                  </a:lnTo>
                  <a:lnTo>
                    <a:pt x="1236" y="335"/>
                  </a:lnTo>
                  <a:lnTo>
                    <a:pt x="1253" y="325"/>
                  </a:lnTo>
                  <a:lnTo>
                    <a:pt x="1269" y="315"/>
                  </a:lnTo>
                  <a:lnTo>
                    <a:pt x="1287" y="304"/>
                  </a:lnTo>
                  <a:lnTo>
                    <a:pt x="1319" y="280"/>
                  </a:lnTo>
                  <a:lnTo>
                    <a:pt x="1352" y="256"/>
                  </a:lnTo>
                  <a:lnTo>
                    <a:pt x="1412" y="207"/>
                  </a:lnTo>
                  <a:lnTo>
                    <a:pt x="1463" y="164"/>
                  </a:lnTo>
                  <a:lnTo>
                    <a:pt x="1485" y="147"/>
                  </a:lnTo>
                  <a:lnTo>
                    <a:pt x="1502" y="135"/>
                  </a:lnTo>
                  <a:lnTo>
                    <a:pt x="1511" y="129"/>
                  </a:lnTo>
                  <a:lnTo>
                    <a:pt x="1518" y="126"/>
                  </a:lnTo>
                  <a:lnTo>
                    <a:pt x="1523" y="125"/>
                  </a:lnTo>
                  <a:lnTo>
                    <a:pt x="1529" y="125"/>
                  </a:lnTo>
                  <a:lnTo>
                    <a:pt x="1532" y="126"/>
                  </a:lnTo>
                  <a:lnTo>
                    <a:pt x="1535" y="129"/>
                  </a:lnTo>
                  <a:lnTo>
                    <a:pt x="1536" y="134"/>
                  </a:lnTo>
                  <a:lnTo>
                    <a:pt x="1536" y="141"/>
                  </a:lnTo>
                  <a:lnTo>
                    <a:pt x="1535" y="150"/>
                  </a:lnTo>
                  <a:lnTo>
                    <a:pt x="1533" y="161"/>
                  </a:lnTo>
                  <a:lnTo>
                    <a:pt x="1530" y="175"/>
                  </a:lnTo>
                  <a:lnTo>
                    <a:pt x="1524" y="191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0" name="Freeform 466">
              <a:extLst>
                <a:ext uri="{FF2B5EF4-FFF2-40B4-BE49-F238E27FC236}">
                  <a16:creationId xmlns:a16="http://schemas.microsoft.com/office/drawing/2014/main" id="{303A5C53-9F07-419C-B75F-EBC302AD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635"/>
              <a:ext cx="291" cy="182"/>
            </a:xfrm>
            <a:custGeom>
              <a:avLst/>
              <a:gdLst>
                <a:gd name="T0" fmla="*/ 826 w 3492"/>
                <a:gd name="T1" fmla="*/ 236 h 2180"/>
                <a:gd name="T2" fmla="*/ 1039 w 3492"/>
                <a:gd name="T3" fmla="*/ 146 h 2180"/>
                <a:gd name="T4" fmla="*/ 1254 w 3492"/>
                <a:gd name="T5" fmla="*/ 77 h 2180"/>
                <a:gd name="T6" fmla="*/ 1471 w 3492"/>
                <a:gd name="T7" fmla="*/ 32 h 2180"/>
                <a:gd name="T8" fmla="*/ 1687 w 3492"/>
                <a:gd name="T9" fmla="*/ 6 h 2180"/>
                <a:gd name="T10" fmla="*/ 1900 w 3492"/>
                <a:gd name="T11" fmla="*/ 0 h 2180"/>
                <a:gd name="T12" fmla="*/ 2108 w 3492"/>
                <a:gd name="T13" fmla="*/ 13 h 2180"/>
                <a:gd name="T14" fmla="*/ 2310 w 3492"/>
                <a:gd name="T15" fmla="*/ 44 h 2180"/>
                <a:gd name="T16" fmla="*/ 2501 w 3492"/>
                <a:gd name="T17" fmla="*/ 92 h 2180"/>
                <a:gd name="T18" fmla="*/ 2682 w 3492"/>
                <a:gd name="T19" fmla="*/ 154 h 2180"/>
                <a:gd name="T20" fmla="*/ 2851 w 3492"/>
                <a:gd name="T21" fmla="*/ 232 h 2180"/>
                <a:gd name="T22" fmla="*/ 3003 w 3492"/>
                <a:gd name="T23" fmla="*/ 322 h 2180"/>
                <a:gd name="T24" fmla="*/ 3138 w 3492"/>
                <a:gd name="T25" fmla="*/ 426 h 2180"/>
                <a:gd name="T26" fmla="*/ 3255 w 3492"/>
                <a:gd name="T27" fmla="*/ 541 h 2180"/>
                <a:gd name="T28" fmla="*/ 3350 w 3492"/>
                <a:gd name="T29" fmla="*/ 668 h 2180"/>
                <a:gd name="T30" fmla="*/ 3422 w 3492"/>
                <a:gd name="T31" fmla="*/ 803 h 2180"/>
                <a:gd name="T32" fmla="*/ 3467 w 3492"/>
                <a:gd name="T33" fmla="*/ 944 h 2180"/>
                <a:gd name="T34" fmla="*/ 3490 w 3492"/>
                <a:gd name="T35" fmla="*/ 1085 h 2180"/>
                <a:gd name="T36" fmla="*/ 3490 w 3492"/>
                <a:gd name="T37" fmla="*/ 1222 h 2180"/>
                <a:gd name="T38" fmla="*/ 3471 w 3492"/>
                <a:gd name="T39" fmla="*/ 1355 h 2180"/>
                <a:gd name="T40" fmla="*/ 3431 w 3492"/>
                <a:gd name="T41" fmla="*/ 1481 h 2180"/>
                <a:gd name="T42" fmla="*/ 3376 w 3492"/>
                <a:gd name="T43" fmla="*/ 1600 h 2180"/>
                <a:gd name="T44" fmla="*/ 3305 w 3492"/>
                <a:gd name="T45" fmla="*/ 1711 h 2180"/>
                <a:gd name="T46" fmla="*/ 3219 w 3492"/>
                <a:gd name="T47" fmla="*/ 1813 h 2180"/>
                <a:gd name="T48" fmla="*/ 3122 w 3492"/>
                <a:gd name="T49" fmla="*/ 1905 h 2180"/>
                <a:gd name="T50" fmla="*/ 3013 w 3492"/>
                <a:gd name="T51" fmla="*/ 1985 h 2180"/>
                <a:gd name="T52" fmla="*/ 2897 w 3492"/>
                <a:gd name="T53" fmla="*/ 2054 h 2180"/>
                <a:gd name="T54" fmla="*/ 2771 w 3492"/>
                <a:gd name="T55" fmla="*/ 2108 h 2180"/>
                <a:gd name="T56" fmla="*/ 2641 w 3492"/>
                <a:gd name="T57" fmla="*/ 2149 h 2180"/>
                <a:gd name="T58" fmla="*/ 2507 w 3492"/>
                <a:gd name="T59" fmla="*/ 2173 h 2180"/>
                <a:gd name="T60" fmla="*/ 2368 w 3492"/>
                <a:gd name="T61" fmla="*/ 2180 h 2180"/>
                <a:gd name="T62" fmla="*/ 2230 w 3492"/>
                <a:gd name="T63" fmla="*/ 2171 h 2180"/>
                <a:gd name="T64" fmla="*/ 2097 w 3492"/>
                <a:gd name="T65" fmla="*/ 2144 h 2180"/>
                <a:gd name="T66" fmla="*/ 1980 w 3492"/>
                <a:gd name="T67" fmla="*/ 2113 h 2180"/>
                <a:gd name="T68" fmla="*/ 1875 w 3492"/>
                <a:gd name="T69" fmla="*/ 2080 h 2180"/>
                <a:gd name="T70" fmla="*/ 1781 w 3492"/>
                <a:gd name="T71" fmla="*/ 2047 h 2180"/>
                <a:gd name="T72" fmla="*/ 1656 w 3492"/>
                <a:gd name="T73" fmla="*/ 1997 h 2180"/>
                <a:gd name="T74" fmla="*/ 1544 w 3492"/>
                <a:gd name="T75" fmla="*/ 1951 h 2180"/>
                <a:gd name="T76" fmla="*/ 1473 w 3492"/>
                <a:gd name="T77" fmla="*/ 1923 h 2180"/>
                <a:gd name="T78" fmla="*/ 1403 w 3492"/>
                <a:gd name="T79" fmla="*/ 1898 h 2180"/>
                <a:gd name="T80" fmla="*/ 1331 w 3492"/>
                <a:gd name="T81" fmla="*/ 1879 h 2180"/>
                <a:gd name="T82" fmla="*/ 1255 w 3492"/>
                <a:gd name="T83" fmla="*/ 1863 h 2180"/>
                <a:gd name="T84" fmla="*/ 1175 w 3492"/>
                <a:gd name="T85" fmla="*/ 1855 h 2180"/>
                <a:gd name="T86" fmla="*/ 1088 w 3492"/>
                <a:gd name="T87" fmla="*/ 1854 h 2180"/>
                <a:gd name="T88" fmla="*/ 990 w 3492"/>
                <a:gd name="T89" fmla="*/ 1859 h 2180"/>
                <a:gd name="T90" fmla="*/ 881 w 3492"/>
                <a:gd name="T91" fmla="*/ 1874 h 2180"/>
                <a:gd name="T92" fmla="*/ 759 w 3492"/>
                <a:gd name="T93" fmla="*/ 1898 h 2180"/>
                <a:gd name="T94" fmla="*/ 627 w 3492"/>
                <a:gd name="T95" fmla="*/ 1928 h 2180"/>
                <a:gd name="T96" fmla="*/ 502 w 3492"/>
                <a:gd name="T97" fmla="*/ 1932 h 2180"/>
                <a:gd name="T98" fmla="*/ 386 w 3492"/>
                <a:gd name="T99" fmla="*/ 1908 h 2180"/>
                <a:gd name="T100" fmla="*/ 283 w 3492"/>
                <a:gd name="T101" fmla="*/ 1861 h 2180"/>
                <a:gd name="T102" fmla="*/ 193 w 3492"/>
                <a:gd name="T103" fmla="*/ 1790 h 2180"/>
                <a:gd name="T104" fmla="*/ 116 w 3492"/>
                <a:gd name="T105" fmla="*/ 1702 h 2180"/>
                <a:gd name="T106" fmla="*/ 59 w 3492"/>
                <a:gd name="T107" fmla="*/ 1597 h 2180"/>
                <a:gd name="T108" fmla="*/ 18 w 3492"/>
                <a:gd name="T109" fmla="*/ 1477 h 2180"/>
                <a:gd name="T110" fmla="*/ 0 w 3492"/>
                <a:gd name="T111" fmla="*/ 1346 h 2180"/>
                <a:gd name="T112" fmla="*/ 4 w 3492"/>
                <a:gd name="T113" fmla="*/ 1208 h 2180"/>
                <a:gd name="T114" fmla="*/ 34 w 3492"/>
                <a:gd name="T115" fmla="*/ 1063 h 2180"/>
                <a:gd name="T116" fmla="*/ 89 w 3492"/>
                <a:gd name="T117" fmla="*/ 916 h 2180"/>
                <a:gd name="T118" fmla="*/ 174 w 3492"/>
                <a:gd name="T119" fmla="*/ 768 h 2180"/>
                <a:gd name="T120" fmla="*/ 288 w 3492"/>
                <a:gd name="T121" fmla="*/ 624 h 2180"/>
                <a:gd name="T122" fmla="*/ 437 w 3492"/>
                <a:gd name="T123" fmla="*/ 485 h 2180"/>
                <a:gd name="T124" fmla="*/ 618 w 3492"/>
                <a:gd name="T125" fmla="*/ 353 h 2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92" h="2180">
                  <a:moveTo>
                    <a:pt x="723" y="291"/>
                  </a:moveTo>
                  <a:lnTo>
                    <a:pt x="826" y="236"/>
                  </a:lnTo>
                  <a:lnTo>
                    <a:pt x="932" y="188"/>
                  </a:lnTo>
                  <a:lnTo>
                    <a:pt x="1039" y="146"/>
                  </a:lnTo>
                  <a:lnTo>
                    <a:pt x="1146" y="109"/>
                  </a:lnTo>
                  <a:lnTo>
                    <a:pt x="1254" y="77"/>
                  </a:lnTo>
                  <a:lnTo>
                    <a:pt x="1362" y="52"/>
                  </a:lnTo>
                  <a:lnTo>
                    <a:pt x="1471" y="32"/>
                  </a:lnTo>
                  <a:lnTo>
                    <a:pt x="1579" y="16"/>
                  </a:lnTo>
                  <a:lnTo>
                    <a:pt x="1687" y="6"/>
                  </a:lnTo>
                  <a:lnTo>
                    <a:pt x="1793" y="0"/>
                  </a:lnTo>
                  <a:lnTo>
                    <a:pt x="1900" y="0"/>
                  </a:lnTo>
                  <a:lnTo>
                    <a:pt x="2005" y="4"/>
                  </a:lnTo>
                  <a:lnTo>
                    <a:pt x="2108" y="13"/>
                  </a:lnTo>
                  <a:lnTo>
                    <a:pt x="2209" y="26"/>
                  </a:lnTo>
                  <a:lnTo>
                    <a:pt x="2310" y="44"/>
                  </a:lnTo>
                  <a:lnTo>
                    <a:pt x="2407" y="65"/>
                  </a:lnTo>
                  <a:lnTo>
                    <a:pt x="2501" y="92"/>
                  </a:lnTo>
                  <a:lnTo>
                    <a:pt x="2594" y="121"/>
                  </a:lnTo>
                  <a:lnTo>
                    <a:pt x="2682" y="154"/>
                  </a:lnTo>
                  <a:lnTo>
                    <a:pt x="2768" y="191"/>
                  </a:lnTo>
                  <a:lnTo>
                    <a:pt x="2851" y="232"/>
                  </a:lnTo>
                  <a:lnTo>
                    <a:pt x="2929" y="276"/>
                  </a:lnTo>
                  <a:lnTo>
                    <a:pt x="3003" y="322"/>
                  </a:lnTo>
                  <a:lnTo>
                    <a:pt x="3073" y="373"/>
                  </a:lnTo>
                  <a:lnTo>
                    <a:pt x="3138" y="426"/>
                  </a:lnTo>
                  <a:lnTo>
                    <a:pt x="3199" y="483"/>
                  </a:lnTo>
                  <a:lnTo>
                    <a:pt x="3255" y="541"/>
                  </a:lnTo>
                  <a:lnTo>
                    <a:pt x="3305" y="603"/>
                  </a:lnTo>
                  <a:lnTo>
                    <a:pt x="3350" y="668"/>
                  </a:lnTo>
                  <a:lnTo>
                    <a:pt x="3389" y="733"/>
                  </a:lnTo>
                  <a:lnTo>
                    <a:pt x="3422" y="803"/>
                  </a:lnTo>
                  <a:lnTo>
                    <a:pt x="3448" y="872"/>
                  </a:lnTo>
                  <a:lnTo>
                    <a:pt x="3467" y="944"/>
                  </a:lnTo>
                  <a:lnTo>
                    <a:pt x="3481" y="1015"/>
                  </a:lnTo>
                  <a:lnTo>
                    <a:pt x="3490" y="1085"/>
                  </a:lnTo>
                  <a:lnTo>
                    <a:pt x="3492" y="1154"/>
                  </a:lnTo>
                  <a:lnTo>
                    <a:pt x="3490" y="1222"/>
                  </a:lnTo>
                  <a:lnTo>
                    <a:pt x="3482" y="1289"/>
                  </a:lnTo>
                  <a:lnTo>
                    <a:pt x="3471" y="1355"/>
                  </a:lnTo>
                  <a:lnTo>
                    <a:pt x="3453" y="1418"/>
                  </a:lnTo>
                  <a:lnTo>
                    <a:pt x="3431" y="1481"/>
                  </a:lnTo>
                  <a:lnTo>
                    <a:pt x="3406" y="1541"/>
                  </a:lnTo>
                  <a:lnTo>
                    <a:pt x="3376" y="1600"/>
                  </a:lnTo>
                  <a:lnTo>
                    <a:pt x="3342" y="1657"/>
                  </a:lnTo>
                  <a:lnTo>
                    <a:pt x="3305" y="1711"/>
                  </a:lnTo>
                  <a:lnTo>
                    <a:pt x="3264" y="1763"/>
                  </a:lnTo>
                  <a:lnTo>
                    <a:pt x="3219" y="1813"/>
                  </a:lnTo>
                  <a:lnTo>
                    <a:pt x="3172" y="1860"/>
                  </a:lnTo>
                  <a:lnTo>
                    <a:pt x="3122" y="1905"/>
                  </a:lnTo>
                  <a:lnTo>
                    <a:pt x="3069" y="1946"/>
                  </a:lnTo>
                  <a:lnTo>
                    <a:pt x="3013" y="1985"/>
                  </a:lnTo>
                  <a:lnTo>
                    <a:pt x="2955" y="2021"/>
                  </a:lnTo>
                  <a:lnTo>
                    <a:pt x="2897" y="2054"/>
                  </a:lnTo>
                  <a:lnTo>
                    <a:pt x="2835" y="2082"/>
                  </a:lnTo>
                  <a:lnTo>
                    <a:pt x="2771" y="2108"/>
                  </a:lnTo>
                  <a:lnTo>
                    <a:pt x="2707" y="2130"/>
                  </a:lnTo>
                  <a:lnTo>
                    <a:pt x="2641" y="2149"/>
                  </a:lnTo>
                  <a:lnTo>
                    <a:pt x="2574" y="2163"/>
                  </a:lnTo>
                  <a:lnTo>
                    <a:pt x="2507" y="2173"/>
                  </a:lnTo>
                  <a:lnTo>
                    <a:pt x="2438" y="2179"/>
                  </a:lnTo>
                  <a:lnTo>
                    <a:pt x="2368" y="2180"/>
                  </a:lnTo>
                  <a:lnTo>
                    <a:pt x="2300" y="2178"/>
                  </a:lnTo>
                  <a:lnTo>
                    <a:pt x="2230" y="2171"/>
                  </a:lnTo>
                  <a:lnTo>
                    <a:pt x="2162" y="2159"/>
                  </a:lnTo>
                  <a:lnTo>
                    <a:pt x="2097" y="2144"/>
                  </a:lnTo>
                  <a:lnTo>
                    <a:pt x="2037" y="2129"/>
                  </a:lnTo>
                  <a:lnTo>
                    <a:pt x="1980" y="2113"/>
                  </a:lnTo>
                  <a:lnTo>
                    <a:pt x="1926" y="2096"/>
                  </a:lnTo>
                  <a:lnTo>
                    <a:pt x="1875" y="2080"/>
                  </a:lnTo>
                  <a:lnTo>
                    <a:pt x="1827" y="2064"/>
                  </a:lnTo>
                  <a:lnTo>
                    <a:pt x="1781" y="2047"/>
                  </a:lnTo>
                  <a:lnTo>
                    <a:pt x="1738" y="2030"/>
                  </a:lnTo>
                  <a:lnTo>
                    <a:pt x="1656" y="1997"/>
                  </a:lnTo>
                  <a:lnTo>
                    <a:pt x="1581" y="1966"/>
                  </a:lnTo>
                  <a:lnTo>
                    <a:pt x="1544" y="1951"/>
                  </a:lnTo>
                  <a:lnTo>
                    <a:pt x="1508" y="1936"/>
                  </a:lnTo>
                  <a:lnTo>
                    <a:pt x="1473" y="1923"/>
                  </a:lnTo>
                  <a:lnTo>
                    <a:pt x="1438" y="1910"/>
                  </a:lnTo>
                  <a:lnTo>
                    <a:pt x="1403" y="1898"/>
                  </a:lnTo>
                  <a:lnTo>
                    <a:pt x="1368" y="1887"/>
                  </a:lnTo>
                  <a:lnTo>
                    <a:pt x="1331" y="1879"/>
                  </a:lnTo>
                  <a:lnTo>
                    <a:pt x="1294" y="1870"/>
                  </a:lnTo>
                  <a:lnTo>
                    <a:pt x="1255" y="1863"/>
                  </a:lnTo>
                  <a:lnTo>
                    <a:pt x="1216" y="1859"/>
                  </a:lnTo>
                  <a:lnTo>
                    <a:pt x="1175" y="1855"/>
                  </a:lnTo>
                  <a:lnTo>
                    <a:pt x="1132" y="1854"/>
                  </a:lnTo>
                  <a:lnTo>
                    <a:pt x="1088" y="1854"/>
                  </a:lnTo>
                  <a:lnTo>
                    <a:pt x="1040" y="1856"/>
                  </a:lnTo>
                  <a:lnTo>
                    <a:pt x="990" y="1859"/>
                  </a:lnTo>
                  <a:lnTo>
                    <a:pt x="938" y="1866"/>
                  </a:lnTo>
                  <a:lnTo>
                    <a:pt x="881" y="1874"/>
                  </a:lnTo>
                  <a:lnTo>
                    <a:pt x="822" y="1885"/>
                  </a:lnTo>
                  <a:lnTo>
                    <a:pt x="759" y="1898"/>
                  </a:lnTo>
                  <a:lnTo>
                    <a:pt x="691" y="1914"/>
                  </a:lnTo>
                  <a:lnTo>
                    <a:pt x="627" y="1928"/>
                  </a:lnTo>
                  <a:lnTo>
                    <a:pt x="563" y="1933"/>
                  </a:lnTo>
                  <a:lnTo>
                    <a:pt x="502" y="1932"/>
                  </a:lnTo>
                  <a:lnTo>
                    <a:pt x="443" y="1923"/>
                  </a:lnTo>
                  <a:lnTo>
                    <a:pt x="386" y="1908"/>
                  </a:lnTo>
                  <a:lnTo>
                    <a:pt x="333" y="1887"/>
                  </a:lnTo>
                  <a:lnTo>
                    <a:pt x="283" y="1861"/>
                  </a:lnTo>
                  <a:lnTo>
                    <a:pt x="236" y="1829"/>
                  </a:lnTo>
                  <a:lnTo>
                    <a:pt x="193" y="1790"/>
                  </a:lnTo>
                  <a:lnTo>
                    <a:pt x="152" y="1749"/>
                  </a:lnTo>
                  <a:lnTo>
                    <a:pt x="116" y="1702"/>
                  </a:lnTo>
                  <a:lnTo>
                    <a:pt x="85" y="1651"/>
                  </a:lnTo>
                  <a:lnTo>
                    <a:pt x="59" y="1597"/>
                  </a:lnTo>
                  <a:lnTo>
                    <a:pt x="36" y="1538"/>
                  </a:lnTo>
                  <a:lnTo>
                    <a:pt x="18" y="1477"/>
                  </a:lnTo>
                  <a:lnTo>
                    <a:pt x="6" y="1413"/>
                  </a:lnTo>
                  <a:lnTo>
                    <a:pt x="0" y="1346"/>
                  </a:lnTo>
                  <a:lnTo>
                    <a:pt x="0" y="1278"/>
                  </a:lnTo>
                  <a:lnTo>
                    <a:pt x="4" y="1208"/>
                  </a:lnTo>
                  <a:lnTo>
                    <a:pt x="16" y="1136"/>
                  </a:lnTo>
                  <a:lnTo>
                    <a:pt x="34" y="1063"/>
                  </a:lnTo>
                  <a:lnTo>
                    <a:pt x="58" y="990"/>
                  </a:lnTo>
                  <a:lnTo>
                    <a:pt x="89" y="916"/>
                  </a:lnTo>
                  <a:lnTo>
                    <a:pt x="128" y="842"/>
                  </a:lnTo>
                  <a:lnTo>
                    <a:pt x="174" y="768"/>
                  </a:lnTo>
                  <a:lnTo>
                    <a:pt x="227" y="696"/>
                  </a:lnTo>
                  <a:lnTo>
                    <a:pt x="288" y="624"/>
                  </a:lnTo>
                  <a:lnTo>
                    <a:pt x="358" y="553"/>
                  </a:lnTo>
                  <a:lnTo>
                    <a:pt x="437" y="485"/>
                  </a:lnTo>
                  <a:lnTo>
                    <a:pt x="523" y="417"/>
                  </a:lnTo>
                  <a:lnTo>
                    <a:pt x="618" y="353"/>
                  </a:lnTo>
                  <a:lnTo>
                    <a:pt x="723" y="291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1" name="Freeform 467">
              <a:extLst>
                <a:ext uri="{FF2B5EF4-FFF2-40B4-BE49-F238E27FC236}">
                  <a16:creationId xmlns:a16="http://schemas.microsoft.com/office/drawing/2014/main" id="{A12176F6-3678-41CA-99BC-E42BBD1F0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1" y="2634"/>
              <a:ext cx="293" cy="184"/>
            </a:xfrm>
            <a:custGeom>
              <a:avLst/>
              <a:gdLst>
                <a:gd name="T0" fmla="*/ 1148 w 3518"/>
                <a:gd name="T1" fmla="*/ 112 h 2206"/>
                <a:gd name="T2" fmla="*/ 741 w 3518"/>
                <a:gd name="T3" fmla="*/ 315 h 2206"/>
                <a:gd name="T4" fmla="*/ 1455 w 3518"/>
                <a:gd name="T5" fmla="*/ 37 h 2206"/>
                <a:gd name="T6" fmla="*/ 1847 w 3518"/>
                <a:gd name="T7" fmla="*/ 0 h 2206"/>
                <a:gd name="T8" fmla="*/ 2226 w 3518"/>
                <a:gd name="T9" fmla="*/ 27 h 2206"/>
                <a:gd name="T10" fmla="*/ 2458 w 3518"/>
                <a:gd name="T11" fmla="*/ 101 h 2206"/>
                <a:gd name="T12" fmla="*/ 2099 w 3518"/>
                <a:gd name="T13" fmla="*/ 37 h 2206"/>
                <a:gd name="T14" fmla="*/ 1718 w 3518"/>
                <a:gd name="T15" fmla="*/ 31 h 2206"/>
                <a:gd name="T16" fmla="*/ 1328 w 3518"/>
                <a:gd name="T17" fmla="*/ 88 h 2206"/>
                <a:gd name="T18" fmla="*/ 2616 w 3518"/>
                <a:gd name="T19" fmla="*/ 123 h 2206"/>
                <a:gd name="T20" fmla="*/ 2924 w 3518"/>
                <a:gd name="T21" fmla="*/ 264 h 2206"/>
                <a:gd name="T22" fmla="*/ 3181 w 3518"/>
                <a:gd name="T23" fmla="*/ 448 h 2206"/>
                <a:gd name="T24" fmla="*/ 3371 w 3518"/>
                <a:gd name="T25" fmla="*/ 670 h 2206"/>
                <a:gd name="T26" fmla="*/ 3276 w 3518"/>
                <a:gd name="T27" fmla="*/ 583 h 2206"/>
                <a:gd name="T28" fmla="*/ 3058 w 3518"/>
                <a:gd name="T29" fmla="*/ 380 h 2206"/>
                <a:gd name="T30" fmla="*/ 2781 w 3518"/>
                <a:gd name="T31" fmla="*/ 218 h 2206"/>
                <a:gd name="T32" fmla="*/ 2502 w 3518"/>
                <a:gd name="T33" fmla="*/ 87 h 2206"/>
                <a:gd name="T34" fmla="*/ 3401 w 3518"/>
                <a:gd name="T35" fmla="*/ 773 h 2206"/>
                <a:gd name="T36" fmla="*/ 3512 w 3518"/>
                <a:gd name="T37" fmla="*/ 1064 h 2206"/>
                <a:gd name="T38" fmla="*/ 3505 w 3518"/>
                <a:gd name="T39" fmla="*/ 1325 h 2206"/>
                <a:gd name="T40" fmla="*/ 3493 w 3518"/>
                <a:gd name="T41" fmla="*/ 1153 h 2206"/>
                <a:gd name="T42" fmla="*/ 3449 w 3518"/>
                <a:gd name="T43" fmla="*/ 890 h 2206"/>
                <a:gd name="T44" fmla="*/ 3416 w 3518"/>
                <a:gd name="T45" fmla="*/ 1588 h 2206"/>
                <a:gd name="T46" fmla="*/ 3229 w 3518"/>
                <a:gd name="T47" fmla="*/ 1848 h 2206"/>
                <a:gd name="T48" fmla="*/ 3378 w 3518"/>
                <a:gd name="T49" fmla="*/ 1607 h 2206"/>
                <a:gd name="T50" fmla="*/ 3500 w 3518"/>
                <a:gd name="T51" fmla="*/ 1353 h 2206"/>
                <a:gd name="T52" fmla="*/ 3002 w 3518"/>
                <a:gd name="T53" fmla="*/ 2029 h 2206"/>
                <a:gd name="T54" fmla="*/ 2729 w 3518"/>
                <a:gd name="T55" fmla="*/ 2127 h 2206"/>
                <a:gd name="T56" fmla="*/ 3020 w 3518"/>
                <a:gd name="T57" fmla="*/ 1989 h 2206"/>
                <a:gd name="T58" fmla="*/ 2736 w 3518"/>
                <a:gd name="T59" fmla="*/ 2151 h 2206"/>
                <a:gd name="T60" fmla="*/ 2423 w 3518"/>
                <a:gd name="T61" fmla="*/ 2206 h 2206"/>
                <a:gd name="T62" fmla="*/ 2212 w 3518"/>
                <a:gd name="T63" fmla="*/ 2166 h 2206"/>
                <a:gd name="T64" fmla="*/ 2526 w 3518"/>
                <a:gd name="T65" fmla="*/ 2173 h 2206"/>
                <a:gd name="T66" fmla="*/ 2169 w 3518"/>
                <a:gd name="T67" fmla="*/ 2184 h 2206"/>
                <a:gd name="T68" fmla="*/ 1963 w 3518"/>
                <a:gd name="T69" fmla="*/ 2130 h 2206"/>
                <a:gd name="T70" fmla="*/ 1683 w 3518"/>
                <a:gd name="T71" fmla="*/ 2003 h 2206"/>
                <a:gd name="T72" fmla="*/ 2090 w 3518"/>
                <a:gd name="T73" fmla="*/ 2139 h 2206"/>
                <a:gd name="T74" fmla="*/ 1389 w 3518"/>
                <a:gd name="T75" fmla="*/ 1917 h 2206"/>
                <a:gd name="T76" fmla="*/ 1137 w 3518"/>
                <a:gd name="T77" fmla="*/ 1879 h 2206"/>
                <a:gd name="T78" fmla="*/ 834 w 3518"/>
                <a:gd name="T79" fmla="*/ 1911 h 2206"/>
                <a:gd name="T80" fmla="*/ 907 w 3518"/>
                <a:gd name="T81" fmla="*/ 1872 h 2206"/>
                <a:gd name="T82" fmla="*/ 1194 w 3518"/>
                <a:gd name="T83" fmla="*/ 1856 h 2206"/>
                <a:gd name="T84" fmla="*/ 1487 w 3518"/>
                <a:gd name="T85" fmla="*/ 1923 h 2206"/>
                <a:gd name="T86" fmla="*/ 702 w 3518"/>
                <a:gd name="T87" fmla="*/ 1915 h 2206"/>
                <a:gd name="T88" fmla="*/ 434 w 3518"/>
                <a:gd name="T89" fmla="*/ 1945 h 2206"/>
                <a:gd name="T90" fmla="*/ 228 w 3518"/>
                <a:gd name="T91" fmla="*/ 1808 h 2206"/>
                <a:gd name="T92" fmla="*/ 471 w 3518"/>
                <a:gd name="T93" fmla="*/ 1927 h 2206"/>
                <a:gd name="T94" fmla="*/ 212 w 3518"/>
                <a:gd name="T95" fmla="*/ 1827 h 2206"/>
                <a:gd name="T96" fmla="*/ 96 w 3518"/>
                <a:gd name="T97" fmla="*/ 1685 h 2206"/>
                <a:gd name="T98" fmla="*/ 66 w 3518"/>
                <a:gd name="T99" fmla="*/ 1561 h 2206"/>
                <a:gd name="T100" fmla="*/ 150 w 3518"/>
                <a:gd name="T101" fmla="*/ 1722 h 2206"/>
                <a:gd name="T102" fmla="*/ 28 w 3518"/>
                <a:gd name="T103" fmla="*/ 1528 h 2206"/>
                <a:gd name="T104" fmla="*/ 0 w 3518"/>
                <a:gd name="T105" fmla="*/ 1324 h 2206"/>
                <a:gd name="T106" fmla="*/ 29 w 3518"/>
                <a:gd name="T107" fmla="*/ 1231 h 2206"/>
                <a:gd name="T108" fmla="*/ 35 w 3518"/>
                <a:gd name="T109" fmla="*/ 1436 h 2206"/>
                <a:gd name="T110" fmla="*/ 22 w 3518"/>
                <a:gd name="T111" fmla="*/ 1122 h 2206"/>
                <a:gd name="T112" fmla="*/ 123 w 3518"/>
                <a:gd name="T113" fmla="*/ 861 h 2206"/>
                <a:gd name="T114" fmla="*/ 315 w 3518"/>
                <a:gd name="T115" fmla="*/ 604 h 2206"/>
                <a:gd name="T116" fmla="*/ 607 w 3518"/>
                <a:gd name="T117" fmla="*/ 366 h 2206"/>
                <a:gd name="T118" fmla="*/ 549 w 3518"/>
                <a:gd name="T119" fmla="*/ 437 h 2206"/>
                <a:gd name="T120" fmla="*/ 284 w 3518"/>
                <a:gd name="T121" fmla="*/ 676 h 2206"/>
                <a:gd name="T122" fmla="*/ 116 w 3518"/>
                <a:gd name="T123" fmla="*/ 929 h 2206"/>
                <a:gd name="T124" fmla="*/ 36 w 3518"/>
                <a:gd name="T125" fmla="*/ 1183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8" h="2206">
                  <a:moveTo>
                    <a:pt x="729" y="293"/>
                  </a:moveTo>
                  <a:lnTo>
                    <a:pt x="781" y="266"/>
                  </a:lnTo>
                  <a:lnTo>
                    <a:pt x="832" y="240"/>
                  </a:lnTo>
                  <a:lnTo>
                    <a:pt x="884" y="215"/>
                  </a:lnTo>
                  <a:lnTo>
                    <a:pt x="936" y="192"/>
                  </a:lnTo>
                  <a:lnTo>
                    <a:pt x="989" y="170"/>
                  </a:lnTo>
                  <a:lnTo>
                    <a:pt x="1041" y="149"/>
                  </a:lnTo>
                  <a:lnTo>
                    <a:pt x="1094" y="130"/>
                  </a:lnTo>
                  <a:lnTo>
                    <a:pt x="1148" y="112"/>
                  </a:lnTo>
                  <a:lnTo>
                    <a:pt x="1155" y="136"/>
                  </a:lnTo>
                  <a:lnTo>
                    <a:pt x="1102" y="154"/>
                  </a:lnTo>
                  <a:lnTo>
                    <a:pt x="1050" y="173"/>
                  </a:lnTo>
                  <a:lnTo>
                    <a:pt x="998" y="193"/>
                  </a:lnTo>
                  <a:lnTo>
                    <a:pt x="946" y="215"/>
                  </a:lnTo>
                  <a:lnTo>
                    <a:pt x="895" y="237"/>
                  </a:lnTo>
                  <a:lnTo>
                    <a:pt x="843" y="262"/>
                  </a:lnTo>
                  <a:lnTo>
                    <a:pt x="793" y="288"/>
                  </a:lnTo>
                  <a:lnTo>
                    <a:pt x="741" y="315"/>
                  </a:lnTo>
                  <a:lnTo>
                    <a:pt x="729" y="293"/>
                  </a:lnTo>
                  <a:close/>
                  <a:moveTo>
                    <a:pt x="1148" y="112"/>
                  </a:moveTo>
                  <a:lnTo>
                    <a:pt x="1191" y="99"/>
                  </a:lnTo>
                  <a:lnTo>
                    <a:pt x="1235" y="86"/>
                  </a:lnTo>
                  <a:lnTo>
                    <a:pt x="1278" y="74"/>
                  </a:lnTo>
                  <a:lnTo>
                    <a:pt x="1323" y="64"/>
                  </a:lnTo>
                  <a:lnTo>
                    <a:pt x="1367" y="53"/>
                  </a:lnTo>
                  <a:lnTo>
                    <a:pt x="1410" y="45"/>
                  </a:lnTo>
                  <a:lnTo>
                    <a:pt x="1455" y="37"/>
                  </a:lnTo>
                  <a:lnTo>
                    <a:pt x="1498" y="29"/>
                  </a:lnTo>
                  <a:lnTo>
                    <a:pt x="1542" y="23"/>
                  </a:lnTo>
                  <a:lnTo>
                    <a:pt x="1586" y="17"/>
                  </a:lnTo>
                  <a:lnTo>
                    <a:pt x="1630" y="12"/>
                  </a:lnTo>
                  <a:lnTo>
                    <a:pt x="1674" y="8"/>
                  </a:lnTo>
                  <a:lnTo>
                    <a:pt x="1717" y="5"/>
                  </a:lnTo>
                  <a:lnTo>
                    <a:pt x="1761" y="2"/>
                  </a:lnTo>
                  <a:lnTo>
                    <a:pt x="1804" y="1"/>
                  </a:lnTo>
                  <a:lnTo>
                    <a:pt x="1847" y="0"/>
                  </a:lnTo>
                  <a:lnTo>
                    <a:pt x="1890" y="0"/>
                  </a:lnTo>
                  <a:lnTo>
                    <a:pt x="1933" y="1"/>
                  </a:lnTo>
                  <a:lnTo>
                    <a:pt x="1975" y="2"/>
                  </a:lnTo>
                  <a:lnTo>
                    <a:pt x="2018" y="4"/>
                  </a:lnTo>
                  <a:lnTo>
                    <a:pt x="2060" y="8"/>
                  </a:lnTo>
                  <a:lnTo>
                    <a:pt x="2102" y="11"/>
                  </a:lnTo>
                  <a:lnTo>
                    <a:pt x="2144" y="16"/>
                  </a:lnTo>
                  <a:lnTo>
                    <a:pt x="2185" y="21"/>
                  </a:lnTo>
                  <a:lnTo>
                    <a:pt x="2226" y="27"/>
                  </a:lnTo>
                  <a:lnTo>
                    <a:pt x="2267" y="34"/>
                  </a:lnTo>
                  <a:lnTo>
                    <a:pt x="2307" y="40"/>
                  </a:lnTo>
                  <a:lnTo>
                    <a:pt x="2347" y="49"/>
                  </a:lnTo>
                  <a:lnTo>
                    <a:pt x="2387" y="58"/>
                  </a:lnTo>
                  <a:lnTo>
                    <a:pt x="2426" y="66"/>
                  </a:lnTo>
                  <a:lnTo>
                    <a:pt x="2464" y="77"/>
                  </a:lnTo>
                  <a:lnTo>
                    <a:pt x="2502" y="87"/>
                  </a:lnTo>
                  <a:lnTo>
                    <a:pt x="2496" y="112"/>
                  </a:lnTo>
                  <a:lnTo>
                    <a:pt x="2458" y="101"/>
                  </a:lnTo>
                  <a:lnTo>
                    <a:pt x="2420" y="91"/>
                  </a:lnTo>
                  <a:lnTo>
                    <a:pt x="2380" y="82"/>
                  </a:lnTo>
                  <a:lnTo>
                    <a:pt x="2341" y="74"/>
                  </a:lnTo>
                  <a:lnTo>
                    <a:pt x="2302" y="65"/>
                  </a:lnTo>
                  <a:lnTo>
                    <a:pt x="2262" y="59"/>
                  </a:lnTo>
                  <a:lnTo>
                    <a:pt x="2222" y="52"/>
                  </a:lnTo>
                  <a:lnTo>
                    <a:pt x="2181" y="46"/>
                  </a:lnTo>
                  <a:lnTo>
                    <a:pt x="2141" y="41"/>
                  </a:lnTo>
                  <a:lnTo>
                    <a:pt x="2099" y="37"/>
                  </a:lnTo>
                  <a:lnTo>
                    <a:pt x="2058" y="33"/>
                  </a:lnTo>
                  <a:lnTo>
                    <a:pt x="2017" y="29"/>
                  </a:lnTo>
                  <a:lnTo>
                    <a:pt x="1974" y="27"/>
                  </a:lnTo>
                  <a:lnTo>
                    <a:pt x="1932" y="26"/>
                  </a:lnTo>
                  <a:lnTo>
                    <a:pt x="1890" y="25"/>
                  </a:lnTo>
                  <a:lnTo>
                    <a:pt x="1848" y="25"/>
                  </a:lnTo>
                  <a:lnTo>
                    <a:pt x="1804" y="26"/>
                  </a:lnTo>
                  <a:lnTo>
                    <a:pt x="1762" y="28"/>
                  </a:lnTo>
                  <a:lnTo>
                    <a:pt x="1718" y="31"/>
                  </a:lnTo>
                  <a:lnTo>
                    <a:pt x="1676" y="34"/>
                  </a:lnTo>
                  <a:lnTo>
                    <a:pt x="1632" y="37"/>
                  </a:lnTo>
                  <a:lnTo>
                    <a:pt x="1589" y="42"/>
                  </a:lnTo>
                  <a:lnTo>
                    <a:pt x="1546" y="48"/>
                  </a:lnTo>
                  <a:lnTo>
                    <a:pt x="1503" y="54"/>
                  </a:lnTo>
                  <a:lnTo>
                    <a:pt x="1459" y="61"/>
                  </a:lnTo>
                  <a:lnTo>
                    <a:pt x="1416" y="70"/>
                  </a:lnTo>
                  <a:lnTo>
                    <a:pt x="1372" y="78"/>
                  </a:lnTo>
                  <a:lnTo>
                    <a:pt x="1328" y="88"/>
                  </a:lnTo>
                  <a:lnTo>
                    <a:pt x="1285" y="99"/>
                  </a:lnTo>
                  <a:lnTo>
                    <a:pt x="1241" y="111"/>
                  </a:lnTo>
                  <a:lnTo>
                    <a:pt x="1198" y="123"/>
                  </a:lnTo>
                  <a:lnTo>
                    <a:pt x="1155" y="136"/>
                  </a:lnTo>
                  <a:lnTo>
                    <a:pt x="1148" y="112"/>
                  </a:lnTo>
                  <a:close/>
                  <a:moveTo>
                    <a:pt x="2502" y="87"/>
                  </a:moveTo>
                  <a:lnTo>
                    <a:pt x="2540" y="99"/>
                  </a:lnTo>
                  <a:lnTo>
                    <a:pt x="2579" y="111"/>
                  </a:lnTo>
                  <a:lnTo>
                    <a:pt x="2616" y="123"/>
                  </a:lnTo>
                  <a:lnTo>
                    <a:pt x="2652" y="136"/>
                  </a:lnTo>
                  <a:lnTo>
                    <a:pt x="2687" y="150"/>
                  </a:lnTo>
                  <a:lnTo>
                    <a:pt x="2723" y="164"/>
                  </a:lnTo>
                  <a:lnTo>
                    <a:pt x="2758" y="180"/>
                  </a:lnTo>
                  <a:lnTo>
                    <a:pt x="2793" y="195"/>
                  </a:lnTo>
                  <a:lnTo>
                    <a:pt x="2827" y="211"/>
                  </a:lnTo>
                  <a:lnTo>
                    <a:pt x="2860" y="229"/>
                  </a:lnTo>
                  <a:lnTo>
                    <a:pt x="2892" y="246"/>
                  </a:lnTo>
                  <a:lnTo>
                    <a:pt x="2924" y="264"/>
                  </a:lnTo>
                  <a:lnTo>
                    <a:pt x="2955" y="282"/>
                  </a:lnTo>
                  <a:lnTo>
                    <a:pt x="2986" y="301"/>
                  </a:lnTo>
                  <a:lnTo>
                    <a:pt x="3016" y="320"/>
                  </a:lnTo>
                  <a:lnTo>
                    <a:pt x="3046" y="340"/>
                  </a:lnTo>
                  <a:lnTo>
                    <a:pt x="3074" y="360"/>
                  </a:lnTo>
                  <a:lnTo>
                    <a:pt x="3101" y="382"/>
                  </a:lnTo>
                  <a:lnTo>
                    <a:pt x="3129" y="403"/>
                  </a:lnTo>
                  <a:lnTo>
                    <a:pt x="3155" y="426"/>
                  </a:lnTo>
                  <a:lnTo>
                    <a:pt x="3181" y="448"/>
                  </a:lnTo>
                  <a:lnTo>
                    <a:pt x="3205" y="470"/>
                  </a:lnTo>
                  <a:lnTo>
                    <a:pt x="3229" y="494"/>
                  </a:lnTo>
                  <a:lnTo>
                    <a:pt x="3252" y="518"/>
                  </a:lnTo>
                  <a:lnTo>
                    <a:pt x="3274" y="542"/>
                  </a:lnTo>
                  <a:lnTo>
                    <a:pt x="3295" y="567"/>
                  </a:lnTo>
                  <a:lnTo>
                    <a:pt x="3316" y="592"/>
                  </a:lnTo>
                  <a:lnTo>
                    <a:pt x="3335" y="617"/>
                  </a:lnTo>
                  <a:lnTo>
                    <a:pt x="3354" y="644"/>
                  </a:lnTo>
                  <a:lnTo>
                    <a:pt x="3371" y="670"/>
                  </a:lnTo>
                  <a:lnTo>
                    <a:pt x="3388" y="697"/>
                  </a:lnTo>
                  <a:lnTo>
                    <a:pt x="3404" y="724"/>
                  </a:lnTo>
                  <a:lnTo>
                    <a:pt x="3381" y="736"/>
                  </a:lnTo>
                  <a:lnTo>
                    <a:pt x="3366" y="709"/>
                  </a:lnTo>
                  <a:lnTo>
                    <a:pt x="3350" y="683"/>
                  </a:lnTo>
                  <a:lnTo>
                    <a:pt x="3332" y="658"/>
                  </a:lnTo>
                  <a:lnTo>
                    <a:pt x="3315" y="632"/>
                  </a:lnTo>
                  <a:lnTo>
                    <a:pt x="3295" y="607"/>
                  </a:lnTo>
                  <a:lnTo>
                    <a:pt x="3276" y="583"/>
                  </a:lnTo>
                  <a:lnTo>
                    <a:pt x="3255" y="559"/>
                  </a:lnTo>
                  <a:lnTo>
                    <a:pt x="3233" y="535"/>
                  </a:lnTo>
                  <a:lnTo>
                    <a:pt x="3210" y="511"/>
                  </a:lnTo>
                  <a:lnTo>
                    <a:pt x="3186" y="488"/>
                  </a:lnTo>
                  <a:lnTo>
                    <a:pt x="3162" y="466"/>
                  </a:lnTo>
                  <a:lnTo>
                    <a:pt x="3137" y="443"/>
                  </a:lnTo>
                  <a:lnTo>
                    <a:pt x="3112" y="423"/>
                  </a:lnTo>
                  <a:lnTo>
                    <a:pt x="3085" y="401"/>
                  </a:lnTo>
                  <a:lnTo>
                    <a:pt x="3058" y="380"/>
                  </a:lnTo>
                  <a:lnTo>
                    <a:pt x="3029" y="360"/>
                  </a:lnTo>
                  <a:lnTo>
                    <a:pt x="3001" y="341"/>
                  </a:lnTo>
                  <a:lnTo>
                    <a:pt x="2972" y="321"/>
                  </a:lnTo>
                  <a:lnTo>
                    <a:pt x="2941" y="303"/>
                  </a:lnTo>
                  <a:lnTo>
                    <a:pt x="2911" y="285"/>
                  </a:lnTo>
                  <a:lnTo>
                    <a:pt x="2879" y="267"/>
                  </a:lnTo>
                  <a:lnTo>
                    <a:pt x="2848" y="250"/>
                  </a:lnTo>
                  <a:lnTo>
                    <a:pt x="2815" y="234"/>
                  </a:lnTo>
                  <a:lnTo>
                    <a:pt x="2781" y="218"/>
                  </a:lnTo>
                  <a:lnTo>
                    <a:pt x="2747" y="203"/>
                  </a:lnTo>
                  <a:lnTo>
                    <a:pt x="2713" y="187"/>
                  </a:lnTo>
                  <a:lnTo>
                    <a:pt x="2678" y="173"/>
                  </a:lnTo>
                  <a:lnTo>
                    <a:pt x="2643" y="160"/>
                  </a:lnTo>
                  <a:lnTo>
                    <a:pt x="2607" y="147"/>
                  </a:lnTo>
                  <a:lnTo>
                    <a:pt x="2570" y="135"/>
                  </a:lnTo>
                  <a:lnTo>
                    <a:pt x="2533" y="123"/>
                  </a:lnTo>
                  <a:lnTo>
                    <a:pt x="2496" y="112"/>
                  </a:lnTo>
                  <a:lnTo>
                    <a:pt x="2502" y="87"/>
                  </a:lnTo>
                  <a:close/>
                  <a:moveTo>
                    <a:pt x="3404" y="724"/>
                  </a:moveTo>
                  <a:lnTo>
                    <a:pt x="3424" y="762"/>
                  </a:lnTo>
                  <a:lnTo>
                    <a:pt x="3442" y="802"/>
                  </a:lnTo>
                  <a:lnTo>
                    <a:pt x="3458" y="842"/>
                  </a:lnTo>
                  <a:lnTo>
                    <a:pt x="3473" y="882"/>
                  </a:lnTo>
                  <a:lnTo>
                    <a:pt x="3449" y="890"/>
                  </a:lnTo>
                  <a:lnTo>
                    <a:pt x="3435" y="851"/>
                  </a:lnTo>
                  <a:lnTo>
                    <a:pt x="3419" y="811"/>
                  </a:lnTo>
                  <a:lnTo>
                    <a:pt x="3401" y="773"/>
                  </a:lnTo>
                  <a:lnTo>
                    <a:pt x="3381" y="736"/>
                  </a:lnTo>
                  <a:lnTo>
                    <a:pt x="3404" y="724"/>
                  </a:lnTo>
                  <a:close/>
                  <a:moveTo>
                    <a:pt x="3473" y="882"/>
                  </a:moveTo>
                  <a:lnTo>
                    <a:pt x="3481" y="913"/>
                  </a:lnTo>
                  <a:lnTo>
                    <a:pt x="3490" y="943"/>
                  </a:lnTo>
                  <a:lnTo>
                    <a:pt x="3497" y="974"/>
                  </a:lnTo>
                  <a:lnTo>
                    <a:pt x="3503" y="1004"/>
                  </a:lnTo>
                  <a:lnTo>
                    <a:pt x="3509" y="1034"/>
                  </a:lnTo>
                  <a:lnTo>
                    <a:pt x="3512" y="1064"/>
                  </a:lnTo>
                  <a:lnTo>
                    <a:pt x="3515" y="1093"/>
                  </a:lnTo>
                  <a:lnTo>
                    <a:pt x="3517" y="1123"/>
                  </a:lnTo>
                  <a:lnTo>
                    <a:pt x="3518" y="1152"/>
                  </a:lnTo>
                  <a:lnTo>
                    <a:pt x="3518" y="1182"/>
                  </a:lnTo>
                  <a:lnTo>
                    <a:pt x="3517" y="1211"/>
                  </a:lnTo>
                  <a:lnTo>
                    <a:pt x="3515" y="1239"/>
                  </a:lnTo>
                  <a:lnTo>
                    <a:pt x="3513" y="1269"/>
                  </a:lnTo>
                  <a:lnTo>
                    <a:pt x="3510" y="1297"/>
                  </a:lnTo>
                  <a:lnTo>
                    <a:pt x="3505" y="1325"/>
                  </a:lnTo>
                  <a:lnTo>
                    <a:pt x="3500" y="1353"/>
                  </a:lnTo>
                  <a:lnTo>
                    <a:pt x="3475" y="1348"/>
                  </a:lnTo>
                  <a:lnTo>
                    <a:pt x="3480" y="1321"/>
                  </a:lnTo>
                  <a:lnTo>
                    <a:pt x="3485" y="1294"/>
                  </a:lnTo>
                  <a:lnTo>
                    <a:pt x="3488" y="1265"/>
                  </a:lnTo>
                  <a:lnTo>
                    <a:pt x="3490" y="1238"/>
                  </a:lnTo>
                  <a:lnTo>
                    <a:pt x="3492" y="1210"/>
                  </a:lnTo>
                  <a:lnTo>
                    <a:pt x="3493" y="1182"/>
                  </a:lnTo>
                  <a:lnTo>
                    <a:pt x="3493" y="1153"/>
                  </a:lnTo>
                  <a:lnTo>
                    <a:pt x="3492" y="1124"/>
                  </a:lnTo>
                  <a:lnTo>
                    <a:pt x="3490" y="1096"/>
                  </a:lnTo>
                  <a:lnTo>
                    <a:pt x="3487" y="1066"/>
                  </a:lnTo>
                  <a:lnTo>
                    <a:pt x="3484" y="1038"/>
                  </a:lnTo>
                  <a:lnTo>
                    <a:pt x="3478" y="1008"/>
                  </a:lnTo>
                  <a:lnTo>
                    <a:pt x="3473" y="979"/>
                  </a:lnTo>
                  <a:lnTo>
                    <a:pt x="3465" y="950"/>
                  </a:lnTo>
                  <a:lnTo>
                    <a:pt x="3457" y="919"/>
                  </a:lnTo>
                  <a:lnTo>
                    <a:pt x="3449" y="890"/>
                  </a:lnTo>
                  <a:lnTo>
                    <a:pt x="3473" y="882"/>
                  </a:lnTo>
                  <a:close/>
                  <a:moveTo>
                    <a:pt x="3500" y="1353"/>
                  </a:moveTo>
                  <a:lnTo>
                    <a:pt x="3491" y="1389"/>
                  </a:lnTo>
                  <a:lnTo>
                    <a:pt x="3482" y="1422"/>
                  </a:lnTo>
                  <a:lnTo>
                    <a:pt x="3472" y="1456"/>
                  </a:lnTo>
                  <a:lnTo>
                    <a:pt x="3460" y="1490"/>
                  </a:lnTo>
                  <a:lnTo>
                    <a:pt x="3446" y="1524"/>
                  </a:lnTo>
                  <a:lnTo>
                    <a:pt x="3432" y="1556"/>
                  </a:lnTo>
                  <a:lnTo>
                    <a:pt x="3416" y="1588"/>
                  </a:lnTo>
                  <a:lnTo>
                    <a:pt x="3400" y="1619"/>
                  </a:lnTo>
                  <a:lnTo>
                    <a:pt x="3382" y="1650"/>
                  </a:lnTo>
                  <a:lnTo>
                    <a:pt x="3363" y="1680"/>
                  </a:lnTo>
                  <a:lnTo>
                    <a:pt x="3343" y="1710"/>
                  </a:lnTo>
                  <a:lnTo>
                    <a:pt x="3322" y="1739"/>
                  </a:lnTo>
                  <a:lnTo>
                    <a:pt x="3301" y="1768"/>
                  </a:lnTo>
                  <a:lnTo>
                    <a:pt x="3278" y="1795"/>
                  </a:lnTo>
                  <a:lnTo>
                    <a:pt x="3254" y="1822"/>
                  </a:lnTo>
                  <a:lnTo>
                    <a:pt x="3229" y="1848"/>
                  </a:lnTo>
                  <a:lnTo>
                    <a:pt x="3210" y="1831"/>
                  </a:lnTo>
                  <a:lnTo>
                    <a:pt x="3235" y="1805"/>
                  </a:lnTo>
                  <a:lnTo>
                    <a:pt x="3258" y="1778"/>
                  </a:lnTo>
                  <a:lnTo>
                    <a:pt x="3280" y="1751"/>
                  </a:lnTo>
                  <a:lnTo>
                    <a:pt x="3302" y="1724"/>
                  </a:lnTo>
                  <a:lnTo>
                    <a:pt x="3322" y="1696"/>
                  </a:lnTo>
                  <a:lnTo>
                    <a:pt x="3342" y="1667"/>
                  </a:lnTo>
                  <a:lnTo>
                    <a:pt x="3360" y="1637"/>
                  </a:lnTo>
                  <a:lnTo>
                    <a:pt x="3378" y="1607"/>
                  </a:lnTo>
                  <a:lnTo>
                    <a:pt x="3394" y="1577"/>
                  </a:lnTo>
                  <a:lnTo>
                    <a:pt x="3409" y="1545"/>
                  </a:lnTo>
                  <a:lnTo>
                    <a:pt x="3423" y="1514"/>
                  </a:lnTo>
                  <a:lnTo>
                    <a:pt x="3436" y="1481"/>
                  </a:lnTo>
                  <a:lnTo>
                    <a:pt x="3448" y="1448"/>
                  </a:lnTo>
                  <a:lnTo>
                    <a:pt x="3457" y="1416"/>
                  </a:lnTo>
                  <a:lnTo>
                    <a:pt x="3467" y="1382"/>
                  </a:lnTo>
                  <a:lnTo>
                    <a:pt x="3475" y="1348"/>
                  </a:lnTo>
                  <a:lnTo>
                    <a:pt x="3500" y="1353"/>
                  </a:lnTo>
                  <a:close/>
                  <a:moveTo>
                    <a:pt x="3229" y="1848"/>
                  </a:moveTo>
                  <a:lnTo>
                    <a:pt x="3204" y="1873"/>
                  </a:lnTo>
                  <a:lnTo>
                    <a:pt x="3176" y="1898"/>
                  </a:lnTo>
                  <a:lnTo>
                    <a:pt x="3149" y="1922"/>
                  </a:lnTo>
                  <a:lnTo>
                    <a:pt x="3122" y="1945"/>
                  </a:lnTo>
                  <a:lnTo>
                    <a:pt x="3093" y="1968"/>
                  </a:lnTo>
                  <a:lnTo>
                    <a:pt x="3063" y="1989"/>
                  </a:lnTo>
                  <a:lnTo>
                    <a:pt x="3033" y="2009"/>
                  </a:lnTo>
                  <a:lnTo>
                    <a:pt x="3002" y="2029"/>
                  </a:lnTo>
                  <a:lnTo>
                    <a:pt x="2971" y="2047"/>
                  </a:lnTo>
                  <a:lnTo>
                    <a:pt x="2939" y="2066"/>
                  </a:lnTo>
                  <a:lnTo>
                    <a:pt x="2906" y="2082"/>
                  </a:lnTo>
                  <a:lnTo>
                    <a:pt x="2874" y="2099"/>
                  </a:lnTo>
                  <a:lnTo>
                    <a:pt x="2840" y="2113"/>
                  </a:lnTo>
                  <a:lnTo>
                    <a:pt x="2806" y="2127"/>
                  </a:lnTo>
                  <a:lnTo>
                    <a:pt x="2771" y="2140"/>
                  </a:lnTo>
                  <a:lnTo>
                    <a:pt x="2736" y="2151"/>
                  </a:lnTo>
                  <a:lnTo>
                    <a:pt x="2729" y="2127"/>
                  </a:lnTo>
                  <a:lnTo>
                    <a:pt x="2763" y="2116"/>
                  </a:lnTo>
                  <a:lnTo>
                    <a:pt x="2796" y="2103"/>
                  </a:lnTo>
                  <a:lnTo>
                    <a:pt x="2830" y="2090"/>
                  </a:lnTo>
                  <a:lnTo>
                    <a:pt x="2863" y="2075"/>
                  </a:lnTo>
                  <a:lnTo>
                    <a:pt x="2895" y="2059"/>
                  </a:lnTo>
                  <a:lnTo>
                    <a:pt x="2927" y="2043"/>
                  </a:lnTo>
                  <a:lnTo>
                    <a:pt x="2959" y="2026"/>
                  </a:lnTo>
                  <a:lnTo>
                    <a:pt x="2989" y="2007"/>
                  </a:lnTo>
                  <a:lnTo>
                    <a:pt x="3020" y="1989"/>
                  </a:lnTo>
                  <a:lnTo>
                    <a:pt x="3049" y="1968"/>
                  </a:lnTo>
                  <a:lnTo>
                    <a:pt x="3077" y="1947"/>
                  </a:lnTo>
                  <a:lnTo>
                    <a:pt x="3106" y="1925"/>
                  </a:lnTo>
                  <a:lnTo>
                    <a:pt x="3133" y="1903"/>
                  </a:lnTo>
                  <a:lnTo>
                    <a:pt x="3160" y="1880"/>
                  </a:lnTo>
                  <a:lnTo>
                    <a:pt x="3185" y="1856"/>
                  </a:lnTo>
                  <a:lnTo>
                    <a:pt x="3210" y="1831"/>
                  </a:lnTo>
                  <a:lnTo>
                    <a:pt x="3229" y="1848"/>
                  </a:lnTo>
                  <a:close/>
                  <a:moveTo>
                    <a:pt x="2736" y="2151"/>
                  </a:moveTo>
                  <a:lnTo>
                    <a:pt x="2703" y="2162"/>
                  </a:lnTo>
                  <a:lnTo>
                    <a:pt x="2668" y="2170"/>
                  </a:lnTo>
                  <a:lnTo>
                    <a:pt x="2634" y="2179"/>
                  </a:lnTo>
                  <a:lnTo>
                    <a:pt x="2599" y="2187"/>
                  </a:lnTo>
                  <a:lnTo>
                    <a:pt x="2564" y="2192"/>
                  </a:lnTo>
                  <a:lnTo>
                    <a:pt x="2530" y="2198"/>
                  </a:lnTo>
                  <a:lnTo>
                    <a:pt x="2494" y="2201"/>
                  </a:lnTo>
                  <a:lnTo>
                    <a:pt x="2458" y="2204"/>
                  </a:lnTo>
                  <a:lnTo>
                    <a:pt x="2423" y="2206"/>
                  </a:lnTo>
                  <a:lnTo>
                    <a:pt x="2387" y="2206"/>
                  </a:lnTo>
                  <a:lnTo>
                    <a:pt x="2351" y="2205"/>
                  </a:lnTo>
                  <a:lnTo>
                    <a:pt x="2315" y="2204"/>
                  </a:lnTo>
                  <a:lnTo>
                    <a:pt x="2279" y="2201"/>
                  </a:lnTo>
                  <a:lnTo>
                    <a:pt x="2243" y="2197"/>
                  </a:lnTo>
                  <a:lnTo>
                    <a:pt x="2207" y="2191"/>
                  </a:lnTo>
                  <a:lnTo>
                    <a:pt x="2172" y="2185"/>
                  </a:lnTo>
                  <a:lnTo>
                    <a:pt x="2177" y="2160"/>
                  </a:lnTo>
                  <a:lnTo>
                    <a:pt x="2212" y="2166"/>
                  </a:lnTo>
                  <a:lnTo>
                    <a:pt x="2248" y="2172"/>
                  </a:lnTo>
                  <a:lnTo>
                    <a:pt x="2282" y="2176"/>
                  </a:lnTo>
                  <a:lnTo>
                    <a:pt x="2317" y="2179"/>
                  </a:lnTo>
                  <a:lnTo>
                    <a:pt x="2352" y="2180"/>
                  </a:lnTo>
                  <a:lnTo>
                    <a:pt x="2387" y="2181"/>
                  </a:lnTo>
                  <a:lnTo>
                    <a:pt x="2422" y="2180"/>
                  </a:lnTo>
                  <a:lnTo>
                    <a:pt x="2457" y="2179"/>
                  </a:lnTo>
                  <a:lnTo>
                    <a:pt x="2491" y="2176"/>
                  </a:lnTo>
                  <a:lnTo>
                    <a:pt x="2526" y="2173"/>
                  </a:lnTo>
                  <a:lnTo>
                    <a:pt x="2560" y="2167"/>
                  </a:lnTo>
                  <a:lnTo>
                    <a:pt x="2595" y="2162"/>
                  </a:lnTo>
                  <a:lnTo>
                    <a:pt x="2629" y="2154"/>
                  </a:lnTo>
                  <a:lnTo>
                    <a:pt x="2662" y="2147"/>
                  </a:lnTo>
                  <a:lnTo>
                    <a:pt x="2695" y="2138"/>
                  </a:lnTo>
                  <a:lnTo>
                    <a:pt x="2729" y="2127"/>
                  </a:lnTo>
                  <a:lnTo>
                    <a:pt x="2736" y="2151"/>
                  </a:lnTo>
                  <a:close/>
                  <a:moveTo>
                    <a:pt x="2172" y="2185"/>
                  </a:moveTo>
                  <a:lnTo>
                    <a:pt x="2169" y="2184"/>
                  </a:lnTo>
                  <a:lnTo>
                    <a:pt x="2172" y="2185"/>
                  </a:lnTo>
                  <a:lnTo>
                    <a:pt x="2175" y="2172"/>
                  </a:lnTo>
                  <a:lnTo>
                    <a:pt x="2172" y="2185"/>
                  </a:lnTo>
                  <a:close/>
                  <a:moveTo>
                    <a:pt x="2172" y="2185"/>
                  </a:moveTo>
                  <a:lnTo>
                    <a:pt x="2127" y="2174"/>
                  </a:lnTo>
                  <a:lnTo>
                    <a:pt x="2083" y="2164"/>
                  </a:lnTo>
                  <a:lnTo>
                    <a:pt x="2042" y="2153"/>
                  </a:lnTo>
                  <a:lnTo>
                    <a:pt x="2001" y="2142"/>
                  </a:lnTo>
                  <a:lnTo>
                    <a:pt x="1963" y="2130"/>
                  </a:lnTo>
                  <a:lnTo>
                    <a:pt x="1926" y="2119"/>
                  </a:lnTo>
                  <a:lnTo>
                    <a:pt x="1890" y="2107"/>
                  </a:lnTo>
                  <a:lnTo>
                    <a:pt x="1857" y="2095"/>
                  </a:lnTo>
                  <a:lnTo>
                    <a:pt x="1791" y="2072"/>
                  </a:lnTo>
                  <a:lnTo>
                    <a:pt x="1731" y="2048"/>
                  </a:lnTo>
                  <a:lnTo>
                    <a:pt x="1674" y="2026"/>
                  </a:lnTo>
                  <a:lnTo>
                    <a:pt x="1620" y="2004"/>
                  </a:lnTo>
                  <a:lnTo>
                    <a:pt x="1630" y="1980"/>
                  </a:lnTo>
                  <a:lnTo>
                    <a:pt x="1683" y="2003"/>
                  </a:lnTo>
                  <a:lnTo>
                    <a:pt x="1740" y="2026"/>
                  </a:lnTo>
                  <a:lnTo>
                    <a:pt x="1800" y="2048"/>
                  </a:lnTo>
                  <a:lnTo>
                    <a:pt x="1864" y="2071"/>
                  </a:lnTo>
                  <a:lnTo>
                    <a:pt x="1898" y="2083"/>
                  </a:lnTo>
                  <a:lnTo>
                    <a:pt x="1934" y="2094"/>
                  </a:lnTo>
                  <a:lnTo>
                    <a:pt x="1970" y="2106"/>
                  </a:lnTo>
                  <a:lnTo>
                    <a:pt x="2008" y="2117"/>
                  </a:lnTo>
                  <a:lnTo>
                    <a:pt x="2048" y="2128"/>
                  </a:lnTo>
                  <a:lnTo>
                    <a:pt x="2090" y="2139"/>
                  </a:lnTo>
                  <a:lnTo>
                    <a:pt x="2132" y="2150"/>
                  </a:lnTo>
                  <a:lnTo>
                    <a:pt x="2177" y="2160"/>
                  </a:lnTo>
                  <a:lnTo>
                    <a:pt x="2172" y="2185"/>
                  </a:lnTo>
                  <a:close/>
                  <a:moveTo>
                    <a:pt x="1620" y="2004"/>
                  </a:moveTo>
                  <a:lnTo>
                    <a:pt x="1572" y="1983"/>
                  </a:lnTo>
                  <a:lnTo>
                    <a:pt x="1525" y="1965"/>
                  </a:lnTo>
                  <a:lnTo>
                    <a:pt x="1480" y="1947"/>
                  </a:lnTo>
                  <a:lnTo>
                    <a:pt x="1435" y="1931"/>
                  </a:lnTo>
                  <a:lnTo>
                    <a:pt x="1389" y="1917"/>
                  </a:lnTo>
                  <a:lnTo>
                    <a:pt x="1343" y="1905"/>
                  </a:lnTo>
                  <a:lnTo>
                    <a:pt x="1319" y="1899"/>
                  </a:lnTo>
                  <a:lnTo>
                    <a:pt x="1295" y="1894"/>
                  </a:lnTo>
                  <a:lnTo>
                    <a:pt x="1270" y="1889"/>
                  </a:lnTo>
                  <a:lnTo>
                    <a:pt x="1245" y="1886"/>
                  </a:lnTo>
                  <a:lnTo>
                    <a:pt x="1218" y="1883"/>
                  </a:lnTo>
                  <a:lnTo>
                    <a:pt x="1192" y="1881"/>
                  </a:lnTo>
                  <a:lnTo>
                    <a:pt x="1165" y="1880"/>
                  </a:lnTo>
                  <a:lnTo>
                    <a:pt x="1137" y="1879"/>
                  </a:lnTo>
                  <a:lnTo>
                    <a:pt x="1107" y="1879"/>
                  </a:lnTo>
                  <a:lnTo>
                    <a:pt x="1078" y="1880"/>
                  </a:lnTo>
                  <a:lnTo>
                    <a:pt x="1046" y="1882"/>
                  </a:lnTo>
                  <a:lnTo>
                    <a:pt x="1014" y="1884"/>
                  </a:lnTo>
                  <a:lnTo>
                    <a:pt x="981" y="1887"/>
                  </a:lnTo>
                  <a:lnTo>
                    <a:pt x="946" y="1892"/>
                  </a:lnTo>
                  <a:lnTo>
                    <a:pt x="910" y="1897"/>
                  </a:lnTo>
                  <a:lnTo>
                    <a:pt x="873" y="1904"/>
                  </a:lnTo>
                  <a:lnTo>
                    <a:pt x="834" y="1911"/>
                  </a:lnTo>
                  <a:lnTo>
                    <a:pt x="794" y="1919"/>
                  </a:lnTo>
                  <a:lnTo>
                    <a:pt x="751" y="1929"/>
                  </a:lnTo>
                  <a:lnTo>
                    <a:pt x="708" y="1940"/>
                  </a:lnTo>
                  <a:lnTo>
                    <a:pt x="702" y="1915"/>
                  </a:lnTo>
                  <a:lnTo>
                    <a:pt x="746" y="1904"/>
                  </a:lnTo>
                  <a:lnTo>
                    <a:pt x="789" y="1894"/>
                  </a:lnTo>
                  <a:lnTo>
                    <a:pt x="830" y="1886"/>
                  </a:lnTo>
                  <a:lnTo>
                    <a:pt x="870" y="1879"/>
                  </a:lnTo>
                  <a:lnTo>
                    <a:pt x="907" y="1872"/>
                  </a:lnTo>
                  <a:lnTo>
                    <a:pt x="944" y="1867"/>
                  </a:lnTo>
                  <a:lnTo>
                    <a:pt x="979" y="1862"/>
                  </a:lnTo>
                  <a:lnTo>
                    <a:pt x="1014" y="1859"/>
                  </a:lnTo>
                  <a:lnTo>
                    <a:pt x="1046" y="1856"/>
                  </a:lnTo>
                  <a:lnTo>
                    <a:pt x="1078" y="1855"/>
                  </a:lnTo>
                  <a:lnTo>
                    <a:pt x="1108" y="1854"/>
                  </a:lnTo>
                  <a:lnTo>
                    <a:pt x="1138" y="1854"/>
                  </a:lnTo>
                  <a:lnTo>
                    <a:pt x="1166" y="1854"/>
                  </a:lnTo>
                  <a:lnTo>
                    <a:pt x="1194" y="1856"/>
                  </a:lnTo>
                  <a:lnTo>
                    <a:pt x="1222" y="1858"/>
                  </a:lnTo>
                  <a:lnTo>
                    <a:pt x="1248" y="1861"/>
                  </a:lnTo>
                  <a:lnTo>
                    <a:pt x="1274" y="1864"/>
                  </a:lnTo>
                  <a:lnTo>
                    <a:pt x="1299" y="1869"/>
                  </a:lnTo>
                  <a:lnTo>
                    <a:pt x="1323" y="1873"/>
                  </a:lnTo>
                  <a:lnTo>
                    <a:pt x="1347" y="1879"/>
                  </a:lnTo>
                  <a:lnTo>
                    <a:pt x="1395" y="1892"/>
                  </a:lnTo>
                  <a:lnTo>
                    <a:pt x="1442" y="1906"/>
                  </a:lnTo>
                  <a:lnTo>
                    <a:pt x="1487" y="1923"/>
                  </a:lnTo>
                  <a:lnTo>
                    <a:pt x="1534" y="1941"/>
                  </a:lnTo>
                  <a:lnTo>
                    <a:pt x="1581" y="1960"/>
                  </a:lnTo>
                  <a:lnTo>
                    <a:pt x="1630" y="1980"/>
                  </a:lnTo>
                  <a:lnTo>
                    <a:pt x="1620" y="2004"/>
                  </a:lnTo>
                  <a:close/>
                  <a:moveTo>
                    <a:pt x="702" y="1915"/>
                  </a:moveTo>
                  <a:lnTo>
                    <a:pt x="704" y="1915"/>
                  </a:lnTo>
                  <a:lnTo>
                    <a:pt x="702" y="1915"/>
                  </a:lnTo>
                  <a:lnTo>
                    <a:pt x="704" y="1927"/>
                  </a:lnTo>
                  <a:lnTo>
                    <a:pt x="702" y="1915"/>
                  </a:lnTo>
                  <a:close/>
                  <a:moveTo>
                    <a:pt x="708" y="1940"/>
                  </a:moveTo>
                  <a:lnTo>
                    <a:pt x="672" y="1947"/>
                  </a:lnTo>
                  <a:lnTo>
                    <a:pt x="636" y="1954"/>
                  </a:lnTo>
                  <a:lnTo>
                    <a:pt x="601" y="1957"/>
                  </a:lnTo>
                  <a:lnTo>
                    <a:pt x="566" y="1959"/>
                  </a:lnTo>
                  <a:lnTo>
                    <a:pt x="532" y="1958"/>
                  </a:lnTo>
                  <a:lnTo>
                    <a:pt x="499" y="1956"/>
                  </a:lnTo>
                  <a:lnTo>
                    <a:pt x="466" y="1952"/>
                  </a:lnTo>
                  <a:lnTo>
                    <a:pt x="434" y="1945"/>
                  </a:lnTo>
                  <a:lnTo>
                    <a:pt x="404" y="1936"/>
                  </a:lnTo>
                  <a:lnTo>
                    <a:pt x="373" y="1925"/>
                  </a:lnTo>
                  <a:lnTo>
                    <a:pt x="344" y="1913"/>
                  </a:lnTo>
                  <a:lnTo>
                    <a:pt x="316" y="1899"/>
                  </a:lnTo>
                  <a:lnTo>
                    <a:pt x="288" y="1884"/>
                  </a:lnTo>
                  <a:lnTo>
                    <a:pt x="262" y="1867"/>
                  </a:lnTo>
                  <a:lnTo>
                    <a:pt x="236" y="1847"/>
                  </a:lnTo>
                  <a:lnTo>
                    <a:pt x="212" y="1827"/>
                  </a:lnTo>
                  <a:lnTo>
                    <a:pt x="228" y="1808"/>
                  </a:lnTo>
                  <a:lnTo>
                    <a:pt x="252" y="1827"/>
                  </a:lnTo>
                  <a:lnTo>
                    <a:pt x="276" y="1846"/>
                  </a:lnTo>
                  <a:lnTo>
                    <a:pt x="301" y="1862"/>
                  </a:lnTo>
                  <a:lnTo>
                    <a:pt x="328" y="1878"/>
                  </a:lnTo>
                  <a:lnTo>
                    <a:pt x="355" y="1891"/>
                  </a:lnTo>
                  <a:lnTo>
                    <a:pt x="383" y="1901"/>
                  </a:lnTo>
                  <a:lnTo>
                    <a:pt x="411" y="1912"/>
                  </a:lnTo>
                  <a:lnTo>
                    <a:pt x="441" y="1920"/>
                  </a:lnTo>
                  <a:lnTo>
                    <a:pt x="471" y="1927"/>
                  </a:lnTo>
                  <a:lnTo>
                    <a:pt x="502" y="1931"/>
                  </a:lnTo>
                  <a:lnTo>
                    <a:pt x="535" y="1933"/>
                  </a:lnTo>
                  <a:lnTo>
                    <a:pt x="566" y="1934"/>
                  </a:lnTo>
                  <a:lnTo>
                    <a:pt x="600" y="1932"/>
                  </a:lnTo>
                  <a:lnTo>
                    <a:pt x="633" y="1929"/>
                  </a:lnTo>
                  <a:lnTo>
                    <a:pt x="667" y="1923"/>
                  </a:lnTo>
                  <a:lnTo>
                    <a:pt x="702" y="1915"/>
                  </a:lnTo>
                  <a:lnTo>
                    <a:pt x="708" y="1940"/>
                  </a:lnTo>
                  <a:close/>
                  <a:moveTo>
                    <a:pt x="212" y="1827"/>
                  </a:moveTo>
                  <a:lnTo>
                    <a:pt x="197" y="1813"/>
                  </a:lnTo>
                  <a:lnTo>
                    <a:pt x="183" y="1799"/>
                  </a:lnTo>
                  <a:lnTo>
                    <a:pt x="169" y="1785"/>
                  </a:lnTo>
                  <a:lnTo>
                    <a:pt x="156" y="1770"/>
                  </a:lnTo>
                  <a:lnTo>
                    <a:pt x="142" y="1753"/>
                  </a:lnTo>
                  <a:lnTo>
                    <a:pt x="130" y="1737"/>
                  </a:lnTo>
                  <a:lnTo>
                    <a:pt x="119" y="1721"/>
                  </a:lnTo>
                  <a:lnTo>
                    <a:pt x="107" y="1703"/>
                  </a:lnTo>
                  <a:lnTo>
                    <a:pt x="96" y="1685"/>
                  </a:lnTo>
                  <a:lnTo>
                    <a:pt x="86" y="1667"/>
                  </a:lnTo>
                  <a:lnTo>
                    <a:pt x="76" y="1649"/>
                  </a:lnTo>
                  <a:lnTo>
                    <a:pt x="66" y="1629"/>
                  </a:lnTo>
                  <a:lnTo>
                    <a:pt x="58" y="1610"/>
                  </a:lnTo>
                  <a:lnTo>
                    <a:pt x="50" y="1590"/>
                  </a:lnTo>
                  <a:lnTo>
                    <a:pt x="42" y="1569"/>
                  </a:lnTo>
                  <a:lnTo>
                    <a:pt x="35" y="1549"/>
                  </a:lnTo>
                  <a:lnTo>
                    <a:pt x="60" y="1541"/>
                  </a:lnTo>
                  <a:lnTo>
                    <a:pt x="66" y="1561"/>
                  </a:lnTo>
                  <a:lnTo>
                    <a:pt x="73" y="1580"/>
                  </a:lnTo>
                  <a:lnTo>
                    <a:pt x="81" y="1600"/>
                  </a:lnTo>
                  <a:lnTo>
                    <a:pt x="89" y="1618"/>
                  </a:lnTo>
                  <a:lnTo>
                    <a:pt x="98" y="1637"/>
                  </a:lnTo>
                  <a:lnTo>
                    <a:pt x="108" y="1654"/>
                  </a:lnTo>
                  <a:lnTo>
                    <a:pt x="117" y="1672"/>
                  </a:lnTo>
                  <a:lnTo>
                    <a:pt x="128" y="1689"/>
                  </a:lnTo>
                  <a:lnTo>
                    <a:pt x="139" y="1705"/>
                  </a:lnTo>
                  <a:lnTo>
                    <a:pt x="150" y="1722"/>
                  </a:lnTo>
                  <a:lnTo>
                    <a:pt x="162" y="1738"/>
                  </a:lnTo>
                  <a:lnTo>
                    <a:pt x="175" y="1752"/>
                  </a:lnTo>
                  <a:lnTo>
                    <a:pt x="187" y="1768"/>
                  </a:lnTo>
                  <a:lnTo>
                    <a:pt x="201" y="1782"/>
                  </a:lnTo>
                  <a:lnTo>
                    <a:pt x="214" y="1795"/>
                  </a:lnTo>
                  <a:lnTo>
                    <a:pt x="228" y="1808"/>
                  </a:lnTo>
                  <a:lnTo>
                    <a:pt x="212" y="1827"/>
                  </a:lnTo>
                  <a:close/>
                  <a:moveTo>
                    <a:pt x="35" y="1549"/>
                  </a:moveTo>
                  <a:lnTo>
                    <a:pt x="28" y="1528"/>
                  </a:lnTo>
                  <a:lnTo>
                    <a:pt x="23" y="1506"/>
                  </a:lnTo>
                  <a:lnTo>
                    <a:pt x="17" y="1484"/>
                  </a:lnTo>
                  <a:lnTo>
                    <a:pt x="13" y="1463"/>
                  </a:lnTo>
                  <a:lnTo>
                    <a:pt x="10" y="1441"/>
                  </a:lnTo>
                  <a:lnTo>
                    <a:pt x="6" y="1418"/>
                  </a:lnTo>
                  <a:lnTo>
                    <a:pt x="3" y="1395"/>
                  </a:lnTo>
                  <a:lnTo>
                    <a:pt x="1" y="1372"/>
                  </a:lnTo>
                  <a:lnTo>
                    <a:pt x="0" y="1348"/>
                  </a:lnTo>
                  <a:lnTo>
                    <a:pt x="0" y="1324"/>
                  </a:lnTo>
                  <a:lnTo>
                    <a:pt x="0" y="1300"/>
                  </a:lnTo>
                  <a:lnTo>
                    <a:pt x="0" y="1276"/>
                  </a:lnTo>
                  <a:lnTo>
                    <a:pt x="2" y="1252"/>
                  </a:lnTo>
                  <a:lnTo>
                    <a:pt x="4" y="1228"/>
                  </a:lnTo>
                  <a:lnTo>
                    <a:pt x="6" y="1203"/>
                  </a:lnTo>
                  <a:lnTo>
                    <a:pt x="11" y="1178"/>
                  </a:lnTo>
                  <a:lnTo>
                    <a:pt x="36" y="1183"/>
                  </a:lnTo>
                  <a:lnTo>
                    <a:pt x="32" y="1207"/>
                  </a:lnTo>
                  <a:lnTo>
                    <a:pt x="29" y="1231"/>
                  </a:lnTo>
                  <a:lnTo>
                    <a:pt x="27" y="1255"/>
                  </a:lnTo>
                  <a:lnTo>
                    <a:pt x="26" y="1277"/>
                  </a:lnTo>
                  <a:lnTo>
                    <a:pt x="25" y="1301"/>
                  </a:lnTo>
                  <a:lnTo>
                    <a:pt x="25" y="1324"/>
                  </a:lnTo>
                  <a:lnTo>
                    <a:pt x="25" y="1347"/>
                  </a:lnTo>
                  <a:lnTo>
                    <a:pt x="27" y="1370"/>
                  </a:lnTo>
                  <a:lnTo>
                    <a:pt x="28" y="1392"/>
                  </a:lnTo>
                  <a:lnTo>
                    <a:pt x="31" y="1415"/>
                  </a:lnTo>
                  <a:lnTo>
                    <a:pt x="35" y="1436"/>
                  </a:lnTo>
                  <a:lnTo>
                    <a:pt x="38" y="1458"/>
                  </a:lnTo>
                  <a:lnTo>
                    <a:pt x="42" y="1479"/>
                  </a:lnTo>
                  <a:lnTo>
                    <a:pt x="48" y="1500"/>
                  </a:lnTo>
                  <a:lnTo>
                    <a:pt x="53" y="1520"/>
                  </a:lnTo>
                  <a:lnTo>
                    <a:pt x="60" y="1541"/>
                  </a:lnTo>
                  <a:lnTo>
                    <a:pt x="35" y="1549"/>
                  </a:lnTo>
                  <a:close/>
                  <a:moveTo>
                    <a:pt x="11" y="1178"/>
                  </a:moveTo>
                  <a:lnTo>
                    <a:pt x="16" y="1150"/>
                  </a:lnTo>
                  <a:lnTo>
                    <a:pt x="22" y="1122"/>
                  </a:lnTo>
                  <a:lnTo>
                    <a:pt x="29" y="1093"/>
                  </a:lnTo>
                  <a:lnTo>
                    <a:pt x="37" y="1064"/>
                  </a:lnTo>
                  <a:lnTo>
                    <a:pt x="46" y="1036"/>
                  </a:lnTo>
                  <a:lnTo>
                    <a:pt x="56" y="1006"/>
                  </a:lnTo>
                  <a:lnTo>
                    <a:pt x="67" y="978"/>
                  </a:lnTo>
                  <a:lnTo>
                    <a:pt x="79" y="949"/>
                  </a:lnTo>
                  <a:lnTo>
                    <a:pt x="92" y="919"/>
                  </a:lnTo>
                  <a:lnTo>
                    <a:pt x="107" y="891"/>
                  </a:lnTo>
                  <a:lnTo>
                    <a:pt x="123" y="861"/>
                  </a:lnTo>
                  <a:lnTo>
                    <a:pt x="139" y="833"/>
                  </a:lnTo>
                  <a:lnTo>
                    <a:pt x="157" y="804"/>
                  </a:lnTo>
                  <a:lnTo>
                    <a:pt x="176" y="774"/>
                  </a:lnTo>
                  <a:lnTo>
                    <a:pt x="196" y="746"/>
                  </a:lnTo>
                  <a:lnTo>
                    <a:pt x="218" y="718"/>
                  </a:lnTo>
                  <a:lnTo>
                    <a:pt x="239" y="689"/>
                  </a:lnTo>
                  <a:lnTo>
                    <a:pt x="263" y="661"/>
                  </a:lnTo>
                  <a:lnTo>
                    <a:pt x="288" y="633"/>
                  </a:lnTo>
                  <a:lnTo>
                    <a:pt x="315" y="604"/>
                  </a:lnTo>
                  <a:lnTo>
                    <a:pt x="342" y="577"/>
                  </a:lnTo>
                  <a:lnTo>
                    <a:pt x="370" y="550"/>
                  </a:lnTo>
                  <a:lnTo>
                    <a:pt x="401" y="523"/>
                  </a:lnTo>
                  <a:lnTo>
                    <a:pt x="431" y="496"/>
                  </a:lnTo>
                  <a:lnTo>
                    <a:pt x="464" y="469"/>
                  </a:lnTo>
                  <a:lnTo>
                    <a:pt x="497" y="442"/>
                  </a:lnTo>
                  <a:lnTo>
                    <a:pt x="533" y="417"/>
                  </a:lnTo>
                  <a:lnTo>
                    <a:pt x="569" y="391"/>
                  </a:lnTo>
                  <a:lnTo>
                    <a:pt x="607" y="366"/>
                  </a:lnTo>
                  <a:lnTo>
                    <a:pt x="647" y="341"/>
                  </a:lnTo>
                  <a:lnTo>
                    <a:pt x="687" y="317"/>
                  </a:lnTo>
                  <a:lnTo>
                    <a:pt x="729" y="293"/>
                  </a:lnTo>
                  <a:lnTo>
                    <a:pt x="741" y="315"/>
                  </a:lnTo>
                  <a:lnTo>
                    <a:pt x="700" y="339"/>
                  </a:lnTo>
                  <a:lnTo>
                    <a:pt x="661" y="363"/>
                  </a:lnTo>
                  <a:lnTo>
                    <a:pt x="622" y="387"/>
                  </a:lnTo>
                  <a:lnTo>
                    <a:pt x="585" y="412"/>
                  </a:lnTo>
                  <a:lnTo>
                    <a:pt x="549" y="437"/>
                  </a:lnTo>
                  <a:lnTo>
                    <a:pt x="514" y="462"/>
                  </a:lnTo>
                  <a:lnTo>
                    <a:pt x="481" y="488"/>
                  </a:lnTo>
                  <a:lnTo>
                    <a:pt x="448" y="514"/>
                  </a:lnTo>
                  <a:lnTo>
                    <a:pt x="418" y="540"/>
                  </a:lnTo>
                  <a:lnTo>
                    <a:pt x="389" y="567"/>
                  </a:lnTo>
                  <a:lnTo>
                    <a:pt x="360" y="594"/>
                  </a:lnTo>
                  <a:lnTo>
                    <a:pt x="334" y="621"/>
                  </a:lnTo>
                  <a:lnTo>
                    <a:pt x="308" y="648"/>
                  </a:lnTo>
                  <a:lnTo>
                    <a:pt x="284" y="676"/>
                  </a:lnTo>
                  <a:lnTo>
                    <a:pt x="260" y="704"/>
                  </a:lnTo>
                  <a:lnTo>
                    <a:pt x="238" y="732"/>
                  </a:lnTo>
                  <a:lnTo>
                    <a:pt x="218" y="759"/>
                  </a:lnTo>
                  <a:lnTo>
                    <a:pt x="198" y="787"/>
                  </a:lnTo>
                  <a:lnTo>
                    <a:pt x="179" y="816"/>
                  </a:lnTo>
                  <a:lnTo>
                    <a:pt x="162" y="844"/>
                  </a:lnTo>
                  <a:lnTo>
                    <a:pt x="146" y="872"/>
                  </a:lnTo>
                  <a:lnTo>
                    <a:pt x="130" y="901"/>
                  </a:lnTo>
                  <a:lnTo>
                    <a:pt x="116" y="929"/>
                  </a:lnTo>
                  <a:lnTo>
                    <a:pt x="103" y="958"/>
                  </a:lnTo>
                  <a:lnTo>
                    <a:pt x="91" y="987"/>
                  </a:lnTo>
                  <a:lnTo>
                    <a:pt x="80" y="1015"/>
                  </a:lnTo>
                  <a:lnTo>
                    <a:pt x="71" y="1043"/>
                  </a:lnTo>
                  <a:lnTo>
                    <a:pt x="61" y="1071"/>
                  </a:lnTo>
                  <a:lnTo>
                    <a:pt x="53" y="1099"/>
                  </a:lnTo>
                  <a:lnTo>
                    <a:pt x="47" y="1127"/>
                  </a:lnTo>
                  <a:lnTo>
                    <a:pt x="40" y="1155"/>
                  </a:lnTo>
                  <a:lnTo>
                    <a:pt x="36" y="1183"/>
                  </a:lnTo>
                  <a:lnTo>
                    <a:pt x="11" y="1178"/>
                  </a:lnTo>
                  <a:close/>
                  <a:moveTo>
                    <a:pt x="741" y="315"/>
                  </a:moveTo>
                  <a:lnTo>
                    <a:pt x="734" y="319"/>
                  </a:lnTo>
                  <a:lnTo>
                    <a:pt x="741" y="315"/>
                  </a:lnTo>
                  <a:lnTo>
                    <a:pt x="736" y="304"/>
                  </a:lnTo>
                  <a:lnTo>
                    <a:pt x="741" y="3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2" name="Freeform 468">
              <a:extLst>
                <a:ext uri="{FF2B5EF4-FFF2-40B4-BE49-F238E27FC236}">
                  <a16:creationId xmlns:a16="http://schemas.microsoft.com/office/drawing/2014/main" id="{BCBDDF69-1CDB-4734-A209-FFE50C21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639"/>
              <a:ext cx="271" cy="166"/>
            </a:xfrm>
            <a:custGeom>
              <a:avLst/>
              <a:gdLst>
                <a:gd name="T0" fmla="*/ 3229 w 3251"/>
                <a:gd name="T1" fmla="*/ 893 h 1995"/>
                <a:gd name="T2" fmla="*/ 3249 w 3251"/>
                <a:gd name="T3" fmla="*/ 1018 h 1995"/>
                <a:gd name="T4" fmla="*/ 3249 w 3251"/>
                <a:gd name="T5" fmla="*/ 1141 h 1995"/>
                <a:gd name="T6" fmla="*/ 3231 w 3251"/>
                <a:gd name="T7" fmla="*/ 1260 h 1995"/>
                <a:gd name="T8" fmla="*/ 3196 w 3251"/>
                <a:gd name="T9" fmla="*/ 1373 h 1995"/>
                <a:gd name="T10" fmla="*/ 3147 w 3251"/>
                <a:gd name="T11" fmla="*/ 1482 h 1995"/>
                <a:gd name="T12" fmla="*/ 3084 w 3251"/>
                <a:gd name="T13" fmla="*/ 1582 h 1995"/>
                <a:gd name="T14" fmla="*/ 3009 w 3251"/>
                <a:gd name="T15" fmla="*/ 1676 h 1995"/>
                <a:gd name="T16" fmla="*/ 2923 w 3251"/>
                <a:gd name="T17" fmla="*/ 1758 h 1995"/>
                <a:gd name="T18" fmla="*/ 2827 w 3251"/>
                <a:gd name="T19" fmla="*/ 1831 h 1995"/>
                <a:gd name="T20" fmla="*/ 2724 w 3251"/>
                <a:gd name="T21" fmla="*/ 1891 h 1995"/>
                <a:gd name="T22" fmla="*/ 2615 w 3251"/>
                <a:gd name="T23" fmla="*/ 1939 h 1995"/>
                <a:gd name="T24" fmla="*/ 2499 w 3251"/>
                <a:gd name="T25" fmla="*/ 1973 h 1995"/>
                <a:gd name="T26" fmla="*/ 2382 w 3251"/>
                <a:gd name="T27" fmla="*/ 1991 h 1995"/>
                <a:gd name="T28" fmla="*/ 2261 w 3251"/>
                <a:gd name="T29" fmla="*/ 1994 h 1995"/>
                <a:gd name="T30" fmla="*/ 2140 w 3251"/>
                <a:gd name="T31" fmla="*/ 1977 h 1995"/>
                <a:gd name="T32" fmla="*/ 2018 w 3251"/>
                <a:gd name="T33" fmla="*/ 1942 h 1995"/>
                <a:gd name="T34" fmla="*/ 1906 w 3251"/>
                <a:gd name="T35" fmla="*/ 1902 h 1995"/>
                <a:gd name="T36" fmla="*/ 1806 w 3251"/>
                <a:gd name="T37" fmla="*/ 1862 h 1995"/>
                <a:gd name="T38" fmla="*/ 1715 w 3251"/>
                <a:gd name="T39" fmla="*/ 1823 h 1995"/>
                <a:gd name="T40" fmla="*/ 1594 w 3251"/>
                <a:gd name="T41" fmla="*/ 1768 h 1995"/>
                <a:gd name="T42" fmla="*/ 1487 w 3251"/>
                <a:gd name="T43" fmla="*/ 1719 h 1995"/>
                <a:gd name="T44" fmla="*/ 1417 w 3251"/>
                <a:gd name="T45" fmla="*/ 1692 h 1995"/>
                <a:gd name="T46" fmla="*/ 1348 w 3251"/>
                <a:gd name="T47" fmla="*/ 1669 h 1995"/>
                <a:gd name="T48" fmla="*/ 1278 w 3251"/>
                <a:gd name="T49" fmla="*/ 1652 h 1995"/>
                <a:gd name="T50" fmla="*/ 1203 w 3251"/>
                <a:gd name="T51" fmla="*/ 1640 h 1995"/>
                <a:gd name="T52" fmla="*/ 1123 w 3251"/>
                <a:gd name="T53" fmla="*/ 1635 h 1995"/>
                <a:gd name="T54" fmla="*/ 1036 w 3251"/>
                <a:gd name="T55" fmla="*/ 1639 h 1995"/>
                <a:gd name="T56" fmla="*/ 938 w 3251"/>
                <a:gd name="T57" fmla="*/ 1649 h 1995"/>
                <a:gd name="T58" fmla="*/ 829 w 3251"/>
                <a:gd name="T59" fmla="*/ 1669 h 1995"/>
                <a:gd name="T60" fmla="*/ 707 w 3251"/>
                <a:gd name="T61" fmla="*/ 1700 h 1995"/>
                <a:gd name="T62" fmla="*/ 578 w 3251"/>
                <a:gd name="T63" fmla="*/ 1731 h 1995"/>
                <a:gd name="T64" fmla="*/ 460 w 3251"/>
                <a:gd name="T65" fmla="*/ 1740 h 1995"/>
                <a:gd name="T66" fmla="*/ 351 w 3251"/>
                <a:gd name="T67" fmla="*/ 1722 h 1995"/>
                <a:gd name="T68" fmla="*/ 254 w 3251"/>
                <a:gd name="T69" fmla="*/ 1683 h 1995"/>
                <a:gd name="T70" fmla="*/ 170 w 3251"/>
                <a:gd name="T71" fmla="*/ 1625 h 1995"/>
                <a:gd name="T72" fmla="*/ 101 w 3251"/>
                <a:gd name="T73" fmla="*/ 1549 h 1995"/>
                <a:gd name="T74" fmla="*/ 49 w 3251"/>
                <a:gd name="T75" fmla="*/ 1458 h 1995"/>
                <a:gd name="T76" fmla="*/ 14 w 3251"/>
                <a:gd name="T77" fmla="*/ 1353 h 1995"/>
                <a:gd name="T78" fmla="*/ 0 w 3251"/>
                <a:gd name="T79" fmla="*/ 1239 h 1995"/>
                <a:gd name="T80" fmla="*/ 8 w 3251"/>
                <a:gd name="T81" fmla="*/ 1116 h 1995"/>
                <a:gd name="T82" fmla="*/ 38 w 3251"/>
                <a:gd name="T83" fmla="*/ 986 h 1995"/>
                <a:gd name="T84" fmla="*/ 94 w 3251"/>
                <a:gd name="T85" fmla="*/ 854 h 1995"/>
                <a:gd name="T86" fmla="*/ 177 w 3251"/>
                <a:gd name="T87" fmla="*/ 722 h 1995"/>
                <a:gd name="T88" fmla="*/ 288 w 3251"/>
                <a:gd name="T89" fmla="*/ 589 h 1995"/>
                <a:gd name="T90" fmla="*/ 429 w 3251"/>
                <a:gd name="T91" fmla="*/ 460 h 1995"/>
                <a:gd name="T92" fmla="*/ 602 w 3251"/>
                <a:gd name="T93" fmla="*/ 337 h 1995"/>
                <a:gd name="T94" fmla="*/ 797 w 3251"/>
                <a:gd name="T95" fmla="*/ 227 h 1995"/>
                <a:gd name="T96" fmla="*/ 992 w 3251"/>
                <a:gd name="T97" fmla="*/ 140 h 1995"/>
                <a:gd name="T98" fmla="*/ 1190 w 3251"/>
                <a:gd name="T99" fmla="*/ 76 h 1995"/>
                <a:gd name="T100" fmla="*/ 1390 w 3251"/>
                <a:gd name="T101" fmla="*/ 31 h 1995"/>
                <a:gd name="T102" fmla="*/ 1589 w 3251"/>
                <a:gd name="T103" fmla="*/ 6 h 1995"/>
                <a:gd name="T104" fmla="*/ 1786 w 3251"/>
                <a:gd name="T105" fmla="*/ 0 h 1995"/>
                <a:gd name="T106" fmla="*/ 1979 w 3251"/>
                <a:gd name="T107" fmla="*/ 12 h 1995"/>
                <a:gd name="T108" fmla="*/ 2165 w 3251"/>
                <a:gd name="T109" fmla="*/ 40 h 1995"/>
                <a:gd name="T110" fmla="*/ 2343 w 3251"/>
                <a:gd name="T111" fmla="*/ 84 h 1995"/>
                <a:gd name="T112" fmla="*/ 2510 w 3251"/>
                <a:gd name="T113" fmla="*/ 144 h 1995"/>
                <a:gd name="T114" fmla="*/ 2666 w 3251"/>
                <a:gd name="T115" fmla="*/ 217 h 1995"/>
                <a:gd name="T116" fmla="*/ 2806 w 3251"/>
                <a:gd name="T117" fmla="*/ 304 h 1995"/>
                <a:gd name="T118" fmla="*/ 2932 w 3251"/>
                <a:gd name="T119" fmla="*/ 402 h 1995"/>
                <a:gd name="T120" fmla="*/ 3038 w 3251"/>
                <a:gd name="T121" fmla="*/ 512 h 1995"/>
                <a:gd name="T122" fmla="*/ 3124 w 3251"/>
                <a:gd name="T123" fmla="*/ 632 h 1995"/>
                <a:gd name="T124" fmla="*/ 3189 w 3251"/>
                <a:gd name="T125" fmla="*/ 762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1" h="1995">
                  <a:moveTo>
                    <a:pt x="3212" y="829"/>
                  </a:moveTo>
                  <a:lnTo>
                    <a:pt x="3229" y="893"/>
                  </a:lnTo>
                  <a:lnTo>
                    <a:pt x="3242" y="956"/>
                  </a:lnTo>
                  <a:lnTo>
                    <a:pt x="3249" y="1018"/>
                  </a:lnTo>
                  <a:lnTo>
                    <a:pt x="3251" y="1080"/>
                  </a:lnTo>
                  <a:lnTo>
                    <a:pt x="3249" y="1141"/>
                  </a:lnTo>
                  <a:lnTo>
                    <a:pt x="3242" y="1201"/>
                  </a:lnTo>
                  <a:lnTo>
                    <a:pt x="3231" y="1260"/>
                  </a:lnTo>
                  <a:lnTo>
                    <a:pt x="3216" y="1317"/>
                  </a:lnTo>
                  <a:lnTo>
                    <a:pt x="3196" y="1373"/>
                  </a:lnTo>
                  <a:lnTo>
                    <a:pt x="3173" y="1428"/>
                  </a:lnTo>
                  <a:lnTo>
                    <a:pt x="3147" y="1482"/>
                  </a:lnTo>
                  <a:lnTo>
                    <a:pt x="3117" y="1533"/>
                  </a:lnTo>
                  <a:lnTo>
                    <a:pt x="3084" y="1582"/>
                  </a:lnTo>
                  <a:lnTo>
                    <a:pt x="3048" y="1630"/>
                  </a:lnTo>
                  <a:lnTo>
                    <a:pt x="3009" y="1676"/>
                  </a:lnTo>
                  <a:lnTo>
                    <a:pt x="2967" y="1718"/>
                  </a:lnTo>
                  <a:lnTo>
                    <a:pt x="2923" y="1758"/>
                  </a:lnTo>
                  <a:lnTo>
                    <a:pt x="2876" y="1796"/>
                  </a:lnTo>
                  <a:lnTo>
                    <a:pt x="2827" y="1831"/>
                  </a:lnTo>
                  <a:lnTo>
                    <a:pt x="2777" y="1863"/>
                  </a:lnTo>
                  <a:lnTo>
                    <a:pt x="2724" y="1891"/>
                  </a:lnTo>
                  <a:lnTo>
                    <a:pt x="2670" y="1917"/>
                  </a:lnTo>
                  <a:lnTo>
                    <a:pt x="2615" y="1939"/>
                  </a:lnTo>
                  <a:lnTo>
                    <a:pt x="2557" y="1958"/>
                  </a:lnTo>
                  <a:lnTo>
                    <a:pt x="2499" y="1973"/>
                  </a:lnTo>
                  <a:lnTo>
                    <a:pt x="2441" y="1984"/>
                  </a:lnTo>
                  <a:lnTo>
                    <a:pt x="2382" y="1991"/>
                  </a:lnTo>
                  <a:lnTo>
                    <a:pt x="2321" y="1995"/>
                  </a:lnTo>
                  <a:lnTo>
                    <a:pt x="2261" y="1994"/>
                  </a:lnTo>
                  <a:lnTo>
                    <a:pt x="2200" y="1988"/>
                  </a:lnTo>
                  <a:lnTo>
                    <a:pt x="2140" y="1977"/>
                  </a:lnTo>
                  <a:lnTo>
                    <a:pt x="2079" y="1963"/>
                  </a:lnTo>
                  <a:lnTo>
                    <a:pt x="2018" y="1942"/>
                  </a:lnTo>
                  <a:lnTo>
                    <a:pt x="1960" y="1923"/>
                  </a:lnTo>
                  <a:lnTo>
                    <a:pt x="1906" y="1902"/>
                  </a:lnTo>
                  <a:lnTo>
                    <a:pt x="1854" y="1882"/>
                  </a:lnTo>
                  <a:lnTo>
                    <a:pt x="1806" y="1862"/>
                  </a:lnTo>
                  <a:lnTo>
                    <a:pt x="1759" y="1842"/>
                  </a:lnTo>
                  <a:lnTo>
                    <a:pt x="1715" y="1823"/>
                  </a:lnTo>
                  <a:lnTo>
                    <a:pt x="1674" y="1804"/>
                  </a:lnTo>
                  <a:lnTo>
                    <a:pt x="1594" y="1768"/>
                  </a:lnTo>
                  <a:lnTo>
                    <a:pt x="1521" y="1734"/>
                  </a:lnTo>
                  <a:lnTo>
                    <a:pt x="1487" y="1719"/>
                  </a:lnTo>
                  <a:lnTo>
                    <a:pt x="1452" y="1705"/>
                  </a:lnTo>
                  <a:lnTo>
                    <a:pt x="1417" y="1692"/>
                  </a:lnTo>
                  <a:lnTo>
                    <a:pt x="1382" y="1680"/>
                  </a:lnTo>
                  <a:lnTo>
                    <a:pt x="1348" y="1669"/>
                  </a:lnTo>
                  <a:lnTo>
                    <a:pt x="1313" y="1659"/>
                  </a:lnTo>
                  <a:lnTo>
                    <a:pt x="1278" y="1652"/>
                  </a:lnTo>
                  <a:lnTo>
                    <a:pt x="1241" y="1645"/>
                  </a:lnTo>
                  <a:lnTo>
                    <a:pt x="1203" y="1640"/>
                  </a:lnTo>
                  <a:lnTo>
                    <a:pt x="1164" y="1636"/>
                  </a:lnTo>
                  <a:lnTo>
                    <a:pt x="1123" y="1635"/>
                  </a:lnTo>
                  <a:lnTo>
                    <a:pt x="1080" y="1635"/>
                  </a:lnTo>
                  <a:lnTo>
                    <a:pt x="1036" y="1639"/>
                  </a:lnTo>
                  <a:lnTo>
                    <a:pt x="988" y="1643"/>
                  </a:lnTo>
                  <a:lnTo>
                    <a:pt x="938" y="1649"/>
                  </a:lnTo>
                  <a:lnTo>
                    <a:pt x="885" y="1658"/>
                  </a:lnTo>
                  <a:lnTo>
                    <a:pt x="829" y="1669"/>
                  </a:lnTo>
                  <a:lnTo>
                    <a:pt x="770" y="1683"/>
                  </a:lnTo>
                  <a:lnTo>
                    <a:pt x="707" y="1700"/>
                  </a:lnTo>
                  <a:lnTo>
                    <a:pt x="640" y="1718"/>
                  </a:lnTo>
                  <a:lnTo>
                    <a:pt x="578" y="1731"/>
                  </a:lnTo>
                  <a:lnTo>
                    <a:pt x="517" y="1739"/>
                  </a:lnTo>
                  <a:lnTo>
                    <a:pt x="460" y="1740"/>
                  </a:lnTo>
                  <a:lnTo>
                    <a:pt x="404" y="1734"/>
                  </a:lnTo>
                  <a:lnTo>
                    <a:pt x="351" y="1722"/>
                  </a:lnTo>
                  <a:lnTo>
                    <a:pt x="301" y="1706"/>
                  </a:lnTo>
                  <a:lnTo>
                    <a:pt x="254" y="1683"/>
                  </a:lnTo>
                  <a:lnTo>
                    <a:pt x="210" y="1657"/>
                  </a:lnTo>
                  <a:lnTo>
                    <a:pt x="170" y="1625"/>
                  </a:lnTo>
                  <a:lnTo>
                    <a:pt x="134" y="1588"/>
                  </a:lnTo>
                  <a:lnTo>
                    <a:pt x="101" y="1549"/>
                  </a:lnTo>
                  <a:lnTo>
                    <a:pt x="73" y="1505"/>
                  </a:lnTo>
                  <a:lnTo>
                    <a:pt x="49" y="1458"/>
                  </a:lnTo>
                  <a:lnTo>
                    <a:pt x="30" y="1407"/>
                  </a:lnTo>
                  <a:lnTo>
                    <a:pt x="14" y="1353"/>
                  </a:lnTo>
                  <a:lnTo>
                    <a:pt x="4" y="1297"/>
                  </a:lnTo>
                  <a:lnTo>
                    <a:pt x="0" y="1239"/>
                  </a:lnTo>
                  <a:lnTo>
                    <a:pt x="1" y="1178"/>
                  </a:lnTo>
                  <a:lnTo>
                    <a:pt x="8" y="1116"/>
                  </a:lnTo>
                  <a:lnTo>
                    <a:pt x="20" y="1052"/>
                  </a:lnTo>
                  <a:lnTo>
                    <a:pt x="38" y="986"/>
                  </a:lnTo>
                  <a:lnTo>
                    <a:pt x="63" y="921"/>
                  </a:lnTo>
                  <a:lnTo>
                    <a:pt x="94" y="854"/>
                  </a:lnTo>
                  <a:lnTo>
                    <a:pt x="132" y="788"/>
                  </a:lnTo>
                  <a:lnTo>
                    <a:pt x="177" y="722"/>
                  </a:lnTo>
                  <a:lnTo>
                    <a:pt x="229" y="655"/>
                  </a:lnTo>
                  <a:lnTo>
                    <a:pt x="288" y="589"/>
                  </a:lnTo>
                  <a:lnTo>
                    <a:pt x="355" y="524"/>
                  </a:lnTo>
                  <a:lnTo>
                    <a:pt x="429" y="460"/>
                  </a:lnTo>
                  <a:lnTo>
                    <a:pt x="512" y="398"/>
                  </a:lnTo>
                  <a:lnTo>
                    <a:pt x="602" y="337"/>
                  </a:lnTo>
                  <a:lnTo>
                    <a:pt x="701" y="278"/>
                  </a:lnTo>
                  <a:lnTo>
                    <a:pt x="797" y="227"/>
                  </a:lnTo>
                  <a:lnTo>
                    <a:pt x="894" y="181"/>
                  </a:lnTo>
                  <a:lnTo>
                    <a:pt x="992" y="140"/>
                  </a:lnTo>
                  <a:lnTo>
                    <a:pt x="1090" y="105"/>
                  </a:lnTo>
                  <a:lnTo>
                    <a:pt x="1190" y="76"/>
                  </a:lnTo>
                  <a:lnTo>
                    <a:pt x="1290" y="51"/>
                  </a:lnTo>
                  <a:lnTo>
                    <a:pt x="1390" y="31"/>
                  </a:lnTo>
                  <a:lnTo>
                    <a:pt x="1490" y="16"/>
                  </a:lnTo>
                  <a:lnTo>
                    <a:pt x="1589" y="6"/>
                  </a:lnTo>
                  <a:lnTo>
                    <a:pt x="1688" y="1"/>
                  </a:lnTo>
                  <a:lnTo>
                    <a:pt x="1786" y="0"/>
                  </a:lnTo>
                  <a:lnTo>
                    <a:pt x="1883" y="4"/>
                  </a:lnTo>
                  <a:lnTo>
                    <a:pt x="1979" y="12"/>
                  </a:lnTo>
                  <a:lnTo>
                    <a:pt x="2072" y="24"/>
                  </a:lnTo>
                  <a:lnTo>
                    <a:pt x="2165" y="40"/>
                  </a:lnTo>
                  <a:lnTo>
                    <a:pt x="2255" y="61"/>
                  </a:lnTo>
                  <a:lnTo>
                    <a:pt x="2343" y="84"/>
                  </a:lnTo>
                  <a:lnTo>
                    <a:pt x="2429" y="113"/>
                  </a:lnTo>
                  <a:lnTo>
                    <a:pt x="2510" y="144"/>
                  </a:lnTo>
                  <a:lnTo>
                    <a:pt x="2590" y="179"/>
                  </a:lnTo>
                  <a:lnTo>
                    <a:pt x="2666" y="217"/>
                  </a:lnTo>
                  <a:lnTo>
                    <a:pt x="2738" y="260"/>
                  </a:lnTo>
                  <a:lnTo>
                    <a:pt x="2806" y="304"/>
                  </a:lnTo>
                  <a:lnTo>
                    <a:pt x="2872" y="352"/>
                  </a:lnTo>
                  <a:lnTo>
                    <a:pt x="2932" y="402"/>
                  </a:lnTo>
                  <a:lnTo>
                    <a:pt x="2987" y="456"/>
                  </a:lnTo>
                  <a:lnTo>
                    <a:pt x="3038" y="512"/>
                  </a:lnTo>
                  <a:lnTo>
                    <a:pt x="3084" y="571"/>
                  </a:lnTo>
                  <a:lnTo>
                    <a:pt x="3124" y="632"/>
                  </a:lnTo>
                  <a:lnTo>
                    <a:pt x="3159" y="697"/>
                  </a:lnTo>
                  <a:lnTo>
                    <a:pt x="3189" y="762"/>
                  </a:lnTo>
                  <a:lnTo>
                    <a:pt x="3212" y="829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3" name="Freeform 469">
              <a:extLst>
                <a:ext uri="{FF2B5EF4-FFF2-40B4-BE49-F238E27FC236}">
                  <a16:creationId xmlns:a16="http://schemas.microsoft.com/office/drawing/2014/main" id="{0A71F0ED-6763-4F98-92EA-876CB720B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642"/>
              <a:ext cx="255" cy="149"/>
            </a:xfrm>
            <a:custGeom>
              <a:avLst/>
              <a:gdLst>
                <a:gd name="T0" fmla="*/ 3041 w 3058"/>
                <a:gd name="T1" fmla="*/ 845 h 1785"/>
                <a:gd name="T2" fmla="*/ 3057 w 3058"/>
                <a:gd name="T3" fmla="*/ 953 h 1785"/>
                <a:gd name="T4" fmla="*/ 3056 w 3058"/>
                <a:gd name="T5" fmla="*/ 1059 h 1785"/>
                <a:gd name="T6" fmla="*/ 3037 w 3058"/>
                <a:gd name="T7" fmla="*/ 1163 h 1785"/>
                <a:gd name="T8" fmla="*/ 3004 w 3058"/>
                <a:gd name="T9" fmla="*/ 1263 h 1785"/>
                <a:gd name="T10" fmla="*/ 2959 w 3058"/>
                <a:gd name="T11" fmla="*/ 1358 h 1785"/>
                <a:gd name="T12" fmla="*/ 2900 w 3058"/>
                <a:gd name="T13" fmla="*/ 1446 h 1785"/>
                <a:gd name="T14" fmla="*/ 2831 w 3058"/>
                <a:gd name="T15" fmla="*/ 1526 h 1785"/>
                <a:gd name="T16" fmla="*/ 2752 w 3058"/>
                <a:gd name="T17" fmla="*/ 1597 h 1785"/>
                <a:gd name="T18" fmla="*/ 2665 w 3058"/>
                <a:gd name="T19" fmla="*/ 1660 h 1785"/>
                <a:gd name="T20" fmla="*/ 2571 w 3058"/>
                <a:gd name="T21" fmla="*/ 1711 h 1785"/>
                <a:gd name="T22" fmla="*/ 2471 w 3058"/>
                <a:gd name="T23" fmla="*/ 1749 h 1785"/>
                <a:gd name="T24" fmla="*/ 2366 w 3058"/>
                <a:gd name="T25" fmla="*/ 1774 h 1785"/>
                <a:gd name="T26" fmla="*/ 2259 w 3058"/>
                <a:gd name="T27" fmla="*/ 1785 h 1785"/>
                <a:gd name="T28" fmla="*/ 2149 w 3058"/>
                <a:gd name="T29" fmla="*/ 1779 h 1785"/>
                <a:gd name="T30" fmla="*/ 2039 w 3058"/>
                <a:gd name="T31" fmla="*/ 1756 h 1785"/>
                <a:gd name="T32" fmla="*/ 1926 w 3058"/>
                <a:gd name="T33" fmla="*/ 1716 h 1785"/>
                <a:gd name="T34" fmla="*/ 1820 w 3058"/>
                <a:gd name="T35" fmla="*/ 1672 h 1785"/>
                <a:gd name="T36" fmla="*/ 1679 w 3058"/>
                <a:gd name="T37" fmla="*/ 1607 h 1785"/>
                <a:gd name="T38" fmla="*/ 1521 w 3058"/>
                <a:gd name="T39" fmla="*/ 1531 h 1785"/>
                <a:gd name="T40" fmla="*/ 1417 w 3058"/>
                <a:gd name="T41" fmla="*/ 1484 h 1785"/>
                <a:gd name="T42" fmla="*/ 1349 w 3058"/>
                <a:gd name="T43" fmla="*/ 1459 h 1785"/>
                <a:gd name="T44" fmla="*/ 1282 w 3058"/>
                <a:gd name="T45" fmla="*/ 1438 h 1785"/>
                <a:gd name="T46" fmla="*/ 1212 w 3058"/>
                <a:gd name="T47" fmla="*/ 1425 h 1785"/>
                <a:gd name="T48" fmla="*/ 1139 w 3058"/>
                <a:gd name="T49" fmla="*/ 1418 h 1785"/>
                <a:gd name="T50" fmla="*/ 1059 w 3058"/>
                <a:gd name="T51" fmla="*/ 1418 h 1785"/>
                <a:gd name="T52" fmla="*/ 971 w 3058"/>
                <a:gd name="T53" fmla="*/ 1425 h 1785"/>
                <a:gd name="T54" fmla="*/ 874 w 3058"/>
                <a:gd name="T55" fmla="*/ 1442 h 1785"/>
                <a:gd name="T56" fmla="*/ 766 w 3058"/>
                <a:gd name="T57" fmla="*/ 1468 h 1785"/>
                <a:gd name="T58" fmla="*/ 643 w 3058"/>
                <a:gd name="T59" fmla="*/ 1503 h 1785"/>
                <a:gd name="T60" fmla="*/ 520 w 3058"/>
                <a:gd name="T61" fmla="*/ 1542 h 1785"/>
                <a:gd name="T62" fmla="*/ 413 w 3058"/>
                <a:gd name="T63" fmla="*/ 1556 h 1785"/>
                <a:gd name="T64" fmla="*/ 315 w 3058"/>
                <a:gd name="T65" fmla="*/ 1548 h 1785"/>
                <a:gd name="T66" fmla="*/ 226 w 3058"/>
                <a:gd name="T67" fmla="*/ 1518 h 1785"/>
                <a:gd name="T68" fmla="*/ 150 w 3058"/>
                <a:gd name="T69" fmla="*/ 1470 h 1785"/>
                <a:gd name="T70" fmla="*/ 88 w 3058"/>
                <a:gd name="T71" fmla="*/ 1404 h 1785"/>
                <a:gd name="T72" fmla="*/ 41 w 3058"/>
                <a:gd name="T73" fmla="*/ 1324 h 1785"/>
                <a:gd name="T74" fmla="*/ 11 w 3058"/>
                <a:gd name="T75" fmla="*/ 1230 h 1785"/>
                <a:gd name="T76" fmla="*/ 0 w 3058"/>
                <a:gd name="T77" fmla="*/ 1128 h 1785"/>
                <a:gd name="T78" fmla="*/ 8 w 3058"/>
                <a:gd name="T79" fmla="*/ 1016 h 1785"/>
                <a:gd name="T80" fmla="*/ 39 w 3058"/>
                <a:gd name="T81" fmla="*/ 898 h 1785"/>
                <a:gd name="T82" fmla="*/ 92 w 3058"/>
                <a:gd name="T83" fmla="*/ 777 h 1785"/>
                <a:gd name="T84" fmla="*/ 172 w 3058"/>
                <a:gd name="T85" fmla="*/ 653 h 1785"/>
                <a:gd name="T86" fmla="*/ 277 w 3058"/>
                <a:gd name="T87" fmla="*/ 530 h 1785"/>
                <a:gd name="T88" fmla="*/ 411 w 3058"/>
                <a:gd name="T89" fmla="*/ 410 h 1785"/>
                <a:gd name="T90" fmla="*/ 575 w 3058"/>
                <a:gd name="T91" fmla="*/ 294 h 1785"/>
                <a:gd name="T92" fmla="*/ 759 w 3058"/>
                <a:gd name="T93" fmla="*/ 193 h 1785"/>
                <a:gd name="T94" fmla="*/ 942 w 3058"/>
                <a:gd name="T95" fmla="*/ 116 h 1785"/>
                <a:gd name="T96" fmla="*/ 1129 w 3058"/>
                <a:gd name="T97" fmla="*/ 60 h 1785"/>
                <a:gd name="T98" fmla="*/ 1317 w 3058"/>
                <a:gd name="T99" fmla="*/ 23 h 1785"/>
                <a:gd name="T100" fmla="*/ 1506 w 3058"/>
                <a:gd name="T101" fmla="*/ 3 h 1785"/>
                <a:gd name="T102" fmla="*/ 1692 w 3058"/>
                <a:gd name="T103" fmla="*/ 2 h 1785"/>
                <a:gd name="T104" fmla="*/ 1874 w 3058"/>
                <a:gd name="T105" fmla="*/ 16 h 1785"/>
                <a:gd name="T106" fmla="*/ 2049 w 3058"/>
                <a:gd name="T107" fmla="*/ 46 h 1785"/>
                <a:gd name="T108" fmla="*/ 2217 w 3058"/>
                <a:gd name="T109" fmla="*/ 90 h 1785"/>
                <a:gd name="T110" fmla="*/ 2375 w 3058"/>
                <a:gd name="T111" fmla="*/ 149 h 1785"/>
                <a:gd name="T112" fmla="*/ 2521 w 3058"/>
                <a:gd name="T113" fmla="*/ 219 h 1785"/>
                <a:gd name="T114" fmla="*/ 2654 w 3058"/>
                <a:gd name="T115" fmla="*/ 302 h 1785"/>
                <a:gd name="T116" fmla="*/ 2770 w 3058"/>
                <a:gd name="T117" fmla="*/ 394 h 1785"/>
                <a:gd name="T118" fmla="*/ 2869 w 3058"/>
                <a:gd name="T119" fmla="*/ 496 h 1785"/>
                <a:gd name="T120" fmla="*/ 2948 w 3058"/>
                <a:gd name="T121" fmla="*/ 609 h 1785"/>
                <a:gd name="T122" fmla="*/ 3005 w 3058"/>
                <a:gd name="T123" fmla="*/ 727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8" h="1785">
                  <a:moveTo>
                    <a:pt x="3026" y="789"/>
                  </a:moveTo>
                  <a:lnTo>
                    <a:pt x="3041" y="845"/>
                  </a:lnTo>
                  <a:lnTo>
                    <a:pt x="3051" y="898"/>
                  </a:lnTo>
                  <a:lnTo>
                    <a:pt x="3057" y="953"/>
                  </a:lnTo>
                  <a:lnTo>
                    <a:pt x="3058" y="1006"/>
                  </a:lnTo>
                  <a:lnTo>
                    <a:pt x="3056" y="1059"/>
                  </a:lnTo>
                  <a:lnTo>
                    <a:pt x="3048" y="1112"/>
                  </a:lnTo>
                  <a:lnTo>
                    <a:pt x="3037" y="1163"/>
                  </a:lnTo>
                  <a:lnTo>
                    <a:pt x="3023" y="1214"/>
                  </a:lnTo>
                  <a:lnTo>
                    <a:pt x="3004" y="1263"/>
                  </a:lnTo>
                  <a:lnTo>
                    <a:pt x="2984" y="1311"/>
                  </a:lnTo>
                  <a:lnTo>
                    <a:pt x="2959" y="1358"/>
                  </a:lnTo>
                  <a:lnTo>
                    <a:pt x="2931" y="1403"/>
                  </a:lnTo>
                  <a:lnTo>
                    <a:pt x="2900" y="1446"/>
                  </a:lnTo>
                  <a:lnTo>
                    <a:pt x="2867" y="1486"/>
                  </a:lnTo>
                  <a:lnTo>
                    <a:pt x="2831" y="1526"/>
                  </a:lnTo>
                  <a:lnTo>
                    <a:pt x="2793" y="1563"/>
                  </a:lnTo>
                  <a:lnTo>
                    <a:pt x="2752" y="1597"/>
                  </a:lnTo>
                  <a:lnTo>
                    <a:pt x="2709" y="1630"/>
                  </a:lnTo>
                  <a:lnTo>
                    <a:pt x="2665" y="1660"/>
                  </a:lnTo>
                  <a:lnTo>
                    <a:pt x="2619" y="1687"/>
                  </a:lnTo>
                  <a:lnTo>
                    <a:pt x="2571" y="1711"/>
                  </a:lnTo>
                  <a:lnTo>
                    <a:pt x="2522" y="1731"/>
                  </a:lnTo>
                  <a:lnTo>
                    <a:pt x="2471" y="1749"/>
                  </a:lnTo>
                  <a:lnTo>
                    <a:pt x="2420" y="1763"/>
                  </a:lnTo>
                  <a:lnTo>
                    <a:pt x="2366" y="1774"/>
                  </a:lnTo>
                  <a:lnTo>
                    <a:pt x="2313" y="1782"/>
                  </a:lnTo>
                  <a:lnTo>
                    <a:pt x="2259" y="1785"/>
                  </a:lnTo>
                  <a:lnTo>
                    <a:pt x="2204" y="1784"/>
                  </a:lnTo>
                  <a:lnTo>
                    <a:pt x="2149" y="1779"/>
                  </a:lnTo>
                  <a:lnTo>
                    <a:pt x="2095" y="1771"/>
                  </a:lnTo>
                  <a:lnTo>
                    <a:pt x="2039" y="1756"/>
                  </a:lnTo>
                  <a:lnTo>
                    <a:pt x="1985" y="1739"/>
                  </a:lnTo>
                  <a:lnTo>
                    <a:pt x="1926" y="1716"/>
                  </a:lnTo>
                  <a:lnTo>
                    <a:pt x="1872" y="1693"/>
                  </a:lnTo>
                  <a:lnTo>
                    <a:pt x="1820" y="1672"/>
                  </a:lnTo>
                  <a:lnTo>
                    <a:pt x="1770" y="1650"/>
                  </a:lnTo>
                  <a:lnTo>
                    <a:pt x="1679" y="1607"/>
                  </a:lnTo>
                  <a:lnTo>
                    <a:pt x="1597" y="1568"/>
                  </a:lnTo>
                  <a:lnTo>
                    <a:pt x="1521" y="1531"/>
                  </a:lnTo>
                  <a:lnTo>
                    <a:pt x="1450" y="1499"/>
                  </a:lnTo>
                  <a:lnTo>
                    <a:pt x="1417" y="1484"/>
                  </a:lnTo>
                  <a:lnTo>
                    <a:pt x="1383" y="1471"/>
                  </a:lnTo>
                  <a:lnTo>
                    <a:pt x="1349" y="1459"/>
                  </a:lnTo>
                  <a:lnTo>
                    <a:pt x="1315" y="1448"/>
                  </a:lnTo>
                  <a:lnTo>
                    <a:pt x="1282" y="1438"/>
                  </a:lnTo>
                  <a:lnTo>
                    <a:pt x="1247" y="1431"/>
                  </a:lnTo>
                  <a:lnTo>
                    <a:pt x="1212" y="1425"/>
                  </a:lnTo>
                  <a:lnTo>
                    <a:pt x="1176" y="1420"/>
                  </a:lnTo>
                  <a:lnTo>
                    <a:pt x="1139" y="1418"/>
                  </a:lnTo>
                  <a:lnTo>
                    <a:pt x="1100" y="1417"/>
                  </a:lnTo>
                  <a:lnTo>
                    <a:pt x="1059" y="1418"/>
                  </a:lnTo>
                  <a:lnTo>
                    <a:pt x="1017" y="1421"/>
                  </a:lnTo>
                  <a:lnTo>
                    <a:pt x="971" y="1425"/>
                  </a:lnTo>
                  <a:lnTo>
                    <a:pt x="924" y="1433"/>
                  </a:lnTo>
                  <a:lnTo>
                    <a:pt x="874" y="1442"/>
                  </a:lnTo>
                  <a:lnTo>
                    <a:pt x="822" y="1454"/>
                  </a:lnTo>
                  <a:lnTo>
                    <a:pt x="766" y="1468"/>
                  </a:lnTo>
                  <a:lnTo>
                    <a:pt x="707" y="1484"/>
                  </a:lnTo>
                  <a:lnTo>
                    <a:pt x="643" y="1503"/>
                  </a:lnTo>
                  <a:lnTo>
                    <a:pt x="577" y="1524"/>
                  </a:lnTo>
                  <a:lnTo>
                    <a:pt x="520" y="1542"/>
                  </a:lnTo>
                  <a:lnTo>
                    <a:pt x="466" y="1552"/>
                  </a:lnTo>
                  <a:lnTo>
                    <a:pt x="413" y="1556"/>
                  </a:lnTo>
                  <a:lnTo>
                    <a:pt x="362" y="1555"/>
                  </a:lnTo>
                  <a:lnTo>
                    <a:pt x="315" y="1548"/>
                  </a:lnTo>
                  <a:lnTo>
                    <a:pt x="269" y="1535"/>
                  </a:lnTo>
                  <a:lnTo>
                    <a:pt x="226" y="1518"/>
                  </a:lnTo>
                  <a:lnTo>
                    <a:pt x="186" y="1496"/>
                  </a:lnTo>
                  <a:lnTo>
                    <a:pt x="150" y="1470"/>
                  </a:lnTo>
                  <a:lnTo>
                    <a:pt x="117" y="1438"/>
                  </a:lnTo>
                  <a:lnTo>
                    <a:pt x="88" y="1404"/>
                  </a:lnTo>
                  <a:lnTo>
                    <a:pt x="62" y="1365"/>
                  </a:lnTo>
                  <a:lnTo>
                    <a:pt x="41" y="1324"/>
                  </a:lnTo>
                  <a:lnTo>
                    <a:pt x="24" y="1278"/>
                  </a:lnTo>
                  <a:lnTo>
                    <a:pt x="11" y="1230"/>
                  </a:lnTo>
                  <a:lnTo>
                    <a:pt x="3" y="1180"/>
                  </a:lnTo>
                  <a:lnTo>
                    <a:pt x="0" y="1128"/>
                  </a:lnTo>
                  <a:lnTo>
                    <a:pt x="1" y="1073"/>
                  </a:lnTo>
                  <a:lnTo>
                    <a:pt x="8" y="1016"/>
                  </a:lnTo>
                  <a:lnTo>
                    <a:pt x="20" y="958"/>
                  </a:lnTo>
                  <a:lnTo>
                    <a:pt x="39" y="898"/>
                  </a:lnTo>
                  <a:lnTo>
                    <a:pt x="63" y="838"/>
                  </a:lnTo>
                  <a:lnTo>
                    <a:pt x="92" y="777"/>
                  </a:lnTo>
                  <a:lnTo>
                    <a:pt x="129" y="715"/>
                  </a:lnTo>
                  <a:lnTo>
                    <a:pt x="172" y="653"/>
                  </a:lnTo>
                  <a:lnTo>
                    <a:pt x="221" y="592"/>
                  </a:lnTo>
                  <a:lnTo>
                    <a:pt x="277" y="530"/>
                  </a:lnTo>
                  <a:lnTo>
                    <a:pt x="341" y="470"/>
                  </a:lnTo>
                  <a:lnTo>
                    <a:pt x="411" y="410"/>
                  </a:lnTo>
                  <a:lnTo>
                    <a:pt x="489" y="352"/>
                  </a:lnTo>
                  <a:lnTo>
                    <a:pt x="575" y="294"/>
                  </a:lnTo>
                  <a:lnTo>
                    <a:pt x="668" y="238"/>
                  </a:lnTo>
                  <a:lnTo>
                    <a:pt x="759" y="193"/>
                  </a:lnTo>
                  <a:lnTo>
                    <a:pt x="849" y="152"/>
                  </a:lnTo>
                  <a:lnTo>
                    <a:pt x="942" y="116"/>
                  </a:lnTo>
                  <a:lnTo>
                    <a:pt x="1034" y="86"/>
                  </a:lnTo>
                  <a:lnTo>
                    <a:pt x="1129" y="60"/>
                  </a:lnTo>
                  <a:lnTo>
                    <a:pt x="1223" y="39"/>
                  </a:lnTo>
                  <a:lnTo>
                    <a:pt x="1317" y="23"/>
                  </a:lnTo>
                  <a:lnTo>
                    <a:pt x="1411" y="11"/>
                  </a:lnTo>
                  <a:lnTo>
                    <a:pt x="1506" y="3"/>
                  </a:lnTo>
                  <a:lnTo>
                    <a:pt x="1598" y="0"/>
                  </a:lnTo>
                  <a:lnTo>
                    <a:pt x="1692" y="2"/>
                  </a:lnTo>
                  <a:lnTo>
                    <a:pt x="1784" y="6"/>
                  </a:lnTo>
                  <a:lnTo>
                    <a:pt x="1874" y="16"/>
                  </a:lnTo>
                  <a:lnTo>
                    <a:pt x="1962" y="29"/>
                  </a:lnTo>
                  <a:lnTo>
                    <a:pt x="2049" y="46"/>
                  </a:lnTo>
                  <a:lnTo>
                    <a:pt x="2134" y="66"/>
                  </a:lnTo>
                  <a:lnTo>
                    <a:pt x="2217" y="90"/>
                  </a:lnTo>
                  <a:lnTo>
                    <a:pt x="2298" y="117"/>
                  </a:lnTo>
                  <a:lnTo>
                    <a:pt x="2375" y="149"/>
                  </a:lnTo>
                  <a:lnTo>
                    <a:pt x="2450" y="183"/>
                  </a:lnTo>
                  <a:lnTo>
                    <a:pt x="2521" y="219"/>
                  </a:lnTo>
                  <a:lnTo>
                    <a:pt x="2589" y="259"/>
                  </a:lnTo>
                  <a:lnTo>
                    <a:pt x="2654" y="302"/>
                  </a:lnTo>
                  <a:lnTo>
                    <a:pt x="2714" y="346"/>
                  </a:lnTo>
                  <a:lnTo>
                    <a:pt x="2770" y="394"/>
                  </a:lnTo>
                  <a:lnTo>
                    <a:pt x="2821" y="444"/>
                  </a:lnTo>
                  <a:lnTo>
                    <a:pt x="2869" y="496"/>
                  </a:lnTo>
                  <a:lnTo>
                    <a:pt x="2911" y="552"/>
                  </a:lnTo>
                  <a:lnTo>
                    <a:pt x="2948" y="609"/>
                  </a:lnTo>
                  <a:lnTo>
                    <a:pt x="2980" y="667"/>
                  </a:lnTo>
                  <a:lnTo>
                    <a:pt x="3005" y="727"/>
                  </a:lnTo>
                  <a:lnTo>
                    <a:pt x="3026" y="789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4" name="Freeform 470">
              <a:extLst>
                <a:ext uri="{FF2B5EF4-FFF2-40B4-BE49-F238E27FC236}">
                  <a16:creationId xmlns:a16="http://schemas.microsoft.com/office/drawing/2014/main" id="{CC8AC945-403C-46F8-8333-E36979BB0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647"/>
              <a:ext cx="238" cy="130"/>
            </a:xfrm>
            <a:custGeom>
              <a:avLst/>
              <a:gdLst>
                <a:gd name="T0" fmla="*/ 2839 w 2851"/>
                <a:gd name="T1" fmla="*/ 778 h 1560"/>
                <a:gd name="T2" fmla="*/ 2851 w 2851"/>
                <a:gd name="T3" fmla="*/ 870 h 1560"/>
                <a:gd name="T4" fmla="*/ 2847 w 2851"/>
                <a:gd name="T5" fmla="*/ 961 h 1560"/>
                <a:gd name="T6" fmla="*/ 2830 w 2851"/>
                <a:gd name="T7" fmla="*/ 1049 h 1560"/>
                <a:gd name="T8" fmla="*/ 2798 w 2851"/>
                <a:gd name="T9" fmla="*/ 1134 h 1560"/>
                <a:gd name="T10" fmla="*/ 2756 w 2851"/>
                <a:gd name="T11" fmla="*/ 1216 h 1560"/>
                <a:gd name="T12" fmla="*/ 2702 w 2851"/>
                <a:gd name="T13" fmla="*/ 1291 h 1560"/>
                <a:gd name="T14" fmla="*/ 2639 w 2851"/>
                <a:gd name="T15" fmla="*/ 1359 h 1560"/>
                <a:gd name="T16" fmla="*/ 2567 w 2851"/>
                <a:gd name="T17" fmla="*/ 1420 h 1560"/>
                <a:gd name="T18" fmla="*/ 2488 w 2851"/>
                <a:gd name="T19" fmla="*/ 1471 h 1560"/>
                <a:gd name="T20" fmla="*/ 2403 w 2851"/>
                <a:gd name="T21" fmla="*/ 1511 h 1560"/>
                <a:gd name="T22" fmla="*/ 2313 w 2851"/>
                <a:gd name="T23" fmla="*/ 1541 h 1560"/>
                <a:gd name="T24" fmla="*/ 2219 w 2851"/>
                <a:gd name="T25" fmla="*/ 1557 h 1560"/>
                <a:gd name="T26" fmla="*/ 2122 w 2851"/>
                <a:gd name="T27" fmla="*/ 1559 h 1560"/>
                <a:gd name="T28" fmla="*/ 2024 w 2851"/>
                <a:gd name="T29" fmla="*/ 1547 h 1560"/>
                <a:gd name="T30" fmla="*/ 1926 w 2851"/>
                <a:gd name="T31" fmla="*/ 1518 h 1560"/>
                <a:gd name="T32" fmla="*/ 1824 w 2851"/>
                <a:gd name="T33" fmla="*/ 1472 h 1560"/>
                <a:gd name="T34" fmla="*/ 1727 w 2851"/>
                <a:gd name="T35" fmla="*/ 1422 h 1560"/>
                <a:gd name="T36" fmla="*/ 1599 w 2851"/>
                <a:gd name="T37" fmla="*/ 1352 h 1560"/>
                <a:gd name="T38" fmla="*/ 1489 w 2851"/>
                <a:gd name="T39" fmla="*/ 1290 h 1560"/>
                <a:gd name="T40" fmla="*/ 1422 w 2851"/>
                <a:gd name="T41" fmla="*/ 1254 h 1560"/>
                <a:gd name="T42" fmla="*/ 1356 w 2851"/>
                <a:gd name="T43" fmla="*/ 1223 h 1560"/>
                <a:gd name="T44" fmla="*/ 1293 w 2851"/>
                <a:gd name="T45" fmla="*/ 1198 h 1560"/>
                <a:gd name="T46" fmla="*/ 1228 w 2851"/>
                <a:gd name="T47" fmla="*/ 1179 h 1560"/>
                <a:gd name="T48" fmla="*/ 1162 w 2851"/>
                <a:gd name="T49" fmla="*/ 1167 h 1560"/>
                <a:gd name="T50" fmla="*/ 1089 w 2851"/>
                <a:gd name="T51" fmla="*/ 1164 h 1560"/>
                <a:gd name="T52" fmla="*/ 1011 w 2851"/>
                <a:gd name="T53" fmla="*/ 1169 h 1560"/>
                <a:gd name="T54" fmla="*/ 924 w 2851"/>
                <a:gd name="T55" fmla="*/ 1182 h 1560"/>
                <a:gd name="T56" fmla="*/ 827 w 2851"/>
                <a:gd name="T57" fmla="*/ 1206 h 1560"/>
                <a:gd name="T58" fmla="*/ 719 w 2851"/>
                <a:gd name="T59" fmla="*/ 1241 h 1560"/>
                <a:gd name="T60" fmla="*/ 596 w 2851"/>
                <a:gd name="T61" fmla="*/ 1287 h 1560"/>
                <a:gd name="T62" fmla="*/ 477 w 2851"/>
                <a:gd name="T63" fmla="*/ 1331 h 1560"/>
                <a:gd name="T64" fmla="*/ 375 w 2851"/>
                <a:gd name="T65" fmla="*/ 1349 h 1560"/>
                <a:gd name="T66" fmla="*/ 283 w 2851"/>
                <a:gd name="T67" fmla="*/ 1347 h 1560"/>
                <a:gd name="T68" fmla="*/ 202 w 2851"/>
                <a:gd name="T69" fmla="*/ 1326 h 1560"/>
                <a:gd name="T70" fmla="*/ 132 w 2851"/>
                <a:gd name="T71" fmla="*/ 1289 h 1560"/>
                <a:gd name="T72" fmla="*/ 76 w 2851"/>
                <a:gd name="T73" fmla="*/ 1236 h 1560"/>
                <a:gd name="T74" fmla="*/ 34 w 2851"/>
                <a:gd name="T75" fmla="*/ 1170 h 1560"/>
                <a:gd name="T76" fmla="*/ 8 w 2851"/>
                <a:gd name="T77" fmla="*/ 1092 h 1560"/>
                <a:gd name="T78" fmla="*/ 0 w 2851"/>
                <a:gd name="T79" fmla="*/ 1005 h 1560"/>
                <a:gd name="T80" fmla="*/ 9 w 2851"/>
                <a:gd name="T81" fmla="*/ 909 h 1560"/>
                <a:gd name="T82" fmla="*/ 40 w 2851"/>
                <a:gd name="T83" fmla="*/ 808 h 1560"/>
                <a:gd name="T84" fmla="*/ 91 w 2851"/>
                <a:gd name="T85" fmla="*/ 701 h 1560"/>
                <a:gd name="T86" fmla="*/ 165 w 2851"/>
                <a:gd name="T87" fmla="*/ 591 h 1560"/>
                <a:gd name="T88" fmla="*/ 263 w 2851"/>
                <a:gd name="T89" fmla="*/ 481 h 1560"/>
                <a:gd name="T90" fmla="*/ 386 w 2851"/>
                <a:gd name="T91" fmla="*/ 371 h 1560"/>
                <a:gd name="T92" fmla="*/ 536 w 2851"/>
                <a:gd name="T93" fmla="*/ 264 h 1560"/>
                <a:gd name="T94" fmla="*/ 705 w 2851"/>
                <a:gd name="T95" fmla="*/ 171 h 1560"/>
                <a:gd name="T96" fmla="*/ 877 w 2851"/>
                <a:gd name="T97" fmla="*/ 103 h 1560"/>
                <a:gd name="T98" fmla="*/ 1052 w 2851"/>
                <a:gd name="T99" fmla="*/ 53 h 1560"/>
                <a:gd name="T100" fmla="*/ 1227 w 2851"/>
                <a:gd name="T101" fmla="*/ 19 h 1560"/>
                <a:gd name="T102" fmla="*/ 1402 w 2851"/>
                <a:gd name="T103" fmla="*/ 2 h 1560"/>
                <a:gd name="T104" fmla="*/ 1575 w 2851"/>
                <a:gd name="T105" fmla="*/ 0 h 1560"/>
                <a:gd name="T106" fmla="*/ 1745 w 2851"/>
                <a:gd name="T107" fmla="*/ 13 h 1560"/>
                <a:gd name="T108" fmla="*/ 1909 w 2851"/>
                <a:gd name="T109" fmla="*/ 40 h 1560"/>
                <a:gd name="T110" fmla="*/ 2065 w 2851"/>
                <a:gd name="T111" fmla="*/ 80 h 1560"/>
                <a:gd name="T112" fmla="*/ 2212 w 2851"/>
                <a:gd name="T113" fmla="*/ 132 h 1560"/>
                <a:gd name="T114" fmla="*/ 2349 w 2851"/>
                <a:gd name="T115" fmla="*/ 198 h 1560"/>
                <a:gd name="T116" fmla="*/ 2473 w 2851"/>
                <a:gd name="T117" fmla="*/ 273 h 1560"/>
                <a:gd name="T118" fmla="*/ 2582 w 2851"/>
                <a:gd name="T119" fmla="*/ 359 h 1560"/>
                <a:gd name="T120" fmla="*/ 2675 w 2851"/>
                <a:gd name="T121" fmla="*/ 455 h 1560"/>
                <a:gd name="T122" fmla="*/ 2750 w 2851"/>
                <a:gd name="T123" fmla="*/ 559 h 1560"/>
                <a:gd name="T124" fmla="*/ 2806 w 2851"/>
                <a:gd name="T125" fmla="*/ 673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1" h="1560">
                  <a:moveTo>
                    <a:pt x="2827" y="731"/>
                  </a:moveTo>
                  <a:lnTo>
                    <a:pt x="2839" y="778"/>
                  </a:lnTo>
                  <a:lnTo>
                    <a:pt x="2846" y="824"/>
                  </a:lnTo>
                  <a:lnTo>
                    <a:pt x="2851" y="870"/>
                  </a:lnTo>
                  <a:lnTo>
                    <a:pt x="2851" y="915"/>
                  </a:lnTo>
                  <a:lnTo>
                    <a:pt x="2847" y="961"/>
                  </a:lnTo>
                  <a:lnTo>
                    <a:pt x="2840" y="1006"/>
                  </a:lnTo>
                  <a:lnTo>
                    <a:pt x="2830" y="1049"/>
                  </a:lnTo>
                  <a:lnTo>
                    <a:pt x="2816" y="1093"/>
                  </a:lnTo>
                  <a:lnTo>
                    <a:pt x="2798" y="1134"/>
                  </a:lnTo>
                  <a:lnTo>
                    <a:pt x="2779" y="1176"/>
                  </a:lnTo>
                  <a:lnTo>
                    <a:pt x="2756" y="1216"/>
                  </a:lnTo>
                  <a:lnTo>
                    <a:pt x="2731" y="1254"/>
                  </a:lnTo>
                  <a:lnTo>
                    <a:pt x="2702" y="1291"/>
                  </a:lnTo>
                  <a:lnTo>
                    <a:pt x="2672" y="1326"/>
                  </a:lnTo>
                  <a:lnTo>
                    <a:pt x="2639" y="1359"/>
                  </a:lnTo>
                  <a:lnTo>
                    <a:pt x="2604" y="1390"/>
                  </a:lnTo>
                  <a:lnTo>
                    <a:pt x="2567" y="1420"/>
                  </a:lnTo>
                  <a:lnTo>
                    <a:pt x="2529" y="1446"/>
                  </a:lnTo>
                  <a:lnTo>
                    <a:pt x="2488" y="1471"/>
                  </a:lnTo>
                  <a:lnTo>
                    <a:pt x="2447" y="1492"/>
                  </a:lnTo>
                  <a:lnTo>
                    <a:pt x="2403" y="1511"/>
                  </a:lnTo>
                  <a:lnTo>
                    <a:pt x="2358" y="1527"/>
                  </a:lnTo>
                  <a:lnTo>
                    <a:pt x="2313" y="1541"/>
                  </a:lnTo>
                  <a:lnTo>
                    <a:pt x="2267" y="1550"/>
                  </a:lnTo>
                  <a:lnTo>
                    <a:pt x="2219" y="1557"/>
                  </a:lnTo>
                  <a:lnTo>
                    <a:pt x="2171" y="1560"/>
                  </a:lnTo>
                  <a:lnTo>
                    <a:pt x="2122" y="1559"/>
                  </a:lnTo>
                  <a:lnTo>
                    <a:pt x="2074" y="1555"/>
                  </a:lnTo>
                  <a:lnTo>
                    <a:pt x="2024" y="1547"/>
                  </a:lnTo>
                  <a:lnTo>
                    <a:pt x="1975" y="1535"/>
                  </a:lnTo>
                  <a:lnTo>
                    <a:pt x="1926" y="1518"/>
                  </a:lnTo>
                  <a:lnTo>
                    <a:pt x="1877" y="1497"/>
                  </a:lnTo>
                  <a:lnTo>
                    <a:pt x="1824" y="1472"/>
                  </a:lnTo>
                  <a:lnTo>
                    <a:pt x="1775" y="1447"/>
                  </a:lnTo>
                  <a:lnTo>
                    <a:pt x="1727" y="1422"/>
                  </a:lnTo>
                  <a:lnTo>
                    <a:pt x="1682" y="1398"/>
                  </a:lnTo>
                  <a:lnTo>
                    <a:pt x="1599" y="1352"/>
                  </a:lnTo>
                  <a:lnTo>
                    <a:pt x="1524" y="1310"/>
                  </a:lnTo>
                  <a:lnTo>
                    <a:pt x="1489" y="1290"/>
                  </a:lnTo>
                  <a:lnTo>
                    <a:pt x="1454" y="1272"/>
                  </a:lnTo>
                  <a:lnTo>
                    <a:pt x="1422" y="1254"/>
                  </a:lnTo>
                  <a:lnTo>
                    <a:pt x="1389" y="1238"/>
                  </a:lnTo>
                  <a:lnTo>
                    <a:pt x="1356" y="1223"/>
                  </a:lnTo>
                  <a:lnTo>
                    <a:pt x="1325" y="1209"/>
                  </a:lnTo>
                  <a:lnTo>
                    <a:pt x="1293" y="1198"/>
                  </a:lnTo>
                  <a:lnTo>
                    <a:pt x="1261" y="1188"/>
                  </a:lnTo>
                  <a:lnTo>
                    <a:pt x="1228" y="1179"/>
                  </a:lnTo>
                  <a:lnTo>
                    <a:pt x="1195" y="1172"/>
                  </a:lnTo>
                  <a:lnTo>
                    <a:pt x="1162" y="1167"/>
                  </a:lnTo>
                  <a:lnTo>
                    <a:pt x="1126" y="1165"/>
                  </a:lnTo>
                  <a:lnTo>
                    <a:pt x="1089" y="1164"/>
                  </a:lnTo>
                  <a:lnTo>
                    <a:pt x="1050" y="1165"/>
                  </a:lnTo>
                  <a:lnTo>
                    <a:pt x="1011" y="1169"/>
                  </a:lnTo>
                  <a:lnTo>
                    <a:pt x="969" y="1175"/>
                  </a:lnTo>
                  <a:lnTo>
                    <a:pt x="924" y="1182"/>
                  </a:lnTo>
                  <a:lnTo>
                    <a:pt x="877" y="1193"/>
                  </a:lnTo>
                  <a:lnTo>
                    <a:pt x="827" y="1206"/>
                  </a:lnTo>
                  <a:lnTo>
                    <a:pt x="775" y="1223"/>
                  </a:lnTo>
                  <a:lnTo>
                    <a:pt x="719" y="1241"/>
                  </a:lnTo>
                  <a:lnTo>
                    <a:pt x="660" y="1262"/>
                  </a:lnTo>
                  <a:lnTo>
                    <a:pt x="596" y="1287"/>
                  </a:lnTo>
                  <a:lnTo>
                    <a:pt x="530" y="1314"/>
                  </a:lnTo>
                  <a:lnTo>
                    <a:pt x="477" y="1331"/>
                  </a:lnTo>
                  <a:lnTo>
                    <a:pt x="424" y="1342"/>
                  </a:lnTo>
                  <a:lnTo>
                    <a:pt x="375" y="1349"/>
                  </a:lnTo>
                  <a:lnTo>
                    <a:pt x="328" y="1350"/>
                  </a:lnTo>
                  <a:lnTo>
                    <a:pt x="283" y="1347"/>
                  </a:lnTo>
                  <a:lnTo>
                    <a:pt x="241" y="1339"/>
                  </a:lnTo>
                  <a:lnTo>
                    <a:pt x="202" y="1326"/>
                  </a:lnTo>
                  <a:lnTo>
                    <a:pt x="165" y="1310"/>
                  </a:lnTo>
                  <a:lnTo>
                    <a:pt x="132" y="1289"/>
                  </a:lnTo>
                  <a:lnTo>
                    <a:pt x="102" y="1264"/>
                  </a:lnTo>
                  <a:lnTo>
                    <a:pt x="76" y="1236"/>
                  </a:lnTo>
                  <a:lnTo>
                    <a:pt x="53" y="1204"/>
                  </a:lnTo>
                  <a:lnTo>
                    <a:pt x="34" y="1170"/>
                  </a:lnTo>
                  <a:lnTo>
                    <a:pt x="19" y="1132"/>
                  </a:lnTo>
                  <a:lnTo>
                    <a:pt x="8" y="1092"/>
                  </a:lnTo>
                  <a:lnTo>
                    <a:pt x="2" y="1049"/>
                  </a:lnTo>
                  <a:lnTo>
                    <a:pt x="0" y="1005"/>
                  </a:lnTo>
                  <a:lnTo>
                    <a:pt x="3" y="958"/>
                  </a:lnTo>
                  <a:lnTo>
                    <a:pt x="9" y="909"/>
                  </a:lnTo>
                  <a:lnTo>
                    <a:pt x="22" y="859"/>
                  </a:lnTo>
                  <a:lnTo>
                    <a:pt x="40" y="808"/>
                  </a:lnTo>
                  <a:lnTo>
                    <a:pt x="63" y="754"/>
                  </a:lnTo>
                  <a:lnTo>
                    <a:pt x="91" y="701"/>
                  </a:lnTo>
                  <a:lnTo>
                    <a:pt x="125" y="646"/>
                  </a:lnTo>
                  <a:lnTo>
                    <a:pt x="165" y="591"/>
                  </a:lnTo>
                  <a:lnTo>
                    <a:pt x="211" y="536"/>
                  </a:lnTo>
                  <a:lnTo>
                    <a:pt x="263" y="481"/>
                  </a:lnTo>
                  <a:lnTo>
                    <a:pt x="322" y="425"/>
                  </a:lnTo>
                  <a:lnTo>
                    <a:pt x="386" y="371"/>
                  </a:lnTo>
                  <a:lnTo>
                    <a:pt x="458" y="316"/>
                  </a:lnTo>
                  <a:lnTo>
                    <a:pt x="536" y="264"/>
                  </a:lnTo>
                  <a:lnTo>
                    <a:pt x="621" y="212"/>
                  </a:lnTo>
                  <a:lnTo>
                    <a:pt x="705" y="171"/>
                  </a:lnTo>
                  <a:lnTo>
                    <a:pt x="791" y="135"/>
                  </a:lnTo>
                  <a:lnTo>
                    <a:pt x="877" y="103"/>
                  </a:lnTo>
                  <a:lnTo>
                    <a:pt x="964" y="76"/>
                  </a:lnTo>
                  <a:lnTo>
                    <a:pt x="1052" y="53"/>
                  </a:lnTo>
                  <a:lnTo>
                    <a:pt x="1139" y="33"/>
                  </a:lnTo>
                  <a:lnTo>
                    <a:pt x="1227" y="19"/>
                  </a:lnTo>
                  <a:lnTo>
                    <a:pt x="1315" y="8"/>
                  </a:lnTo>
                  <a:lnTo>
                    <a:pt x="1402" y="2"/>
                  </a:lnTo>
                  <a:lnTo>
                    <a:pt x="1489" y="0"/>
                  </a:lnTo>
                  <a:lnTo>
                    <a:pt x="1575" y="0"/>
                  </a:lnTo>
                  <a:lnTo>
                    <a:pt x="1661" y="5"/>
                  </a:lnTo>
                  <a:lnTo>
                    <a:pt x="1745" y="13"/>
                  </a:lnTo>
                  <a:lnTo>
                    <a:pt x="1828" y="25"/>
                  </a:lnTo>
                  <a:lnTo>
                    <a:pt x="1909" y="40"/>
                  </a:lnTo>
                  <a:lnTo>
                    <a:pt x="1988" y="58"/>
                  </a:lnTo>
                  <a:lnTo>
                    <a:pt x="2065" y="80"/>
                  </a:lnTo>
                  <a:lnTo>
                    <a:pt x="2141" y="105"/>
                  </a:lnTo>
                  <a:lnTo>
                    <a:pt x="2212" y="132"/>
                  </a:lnTo>
                  <a:lnTo>
                    <a:pt x="2282" y="164"/>
                  </a:lnTo>
                  <a:lnTo>
                    <a:pt x="2349" y="198"/>
                  </a:lnTo>
                  <a:lnTo>
                    <a:pt x="2413" y="234"/>
                  </a:lnTo>
                  <a:lnTo>
                    <a:pt x="2473" y="273"/>
                  </a:lnTo>
                  <a:lnTo>
                    <a:pt x="2529" y="314"/>
                  </a:lnTo>
                  <a:lnTo>
                    <a:pt x="2582" y="359"/>
                  </a:lnTo>
                  <a:lnTo>
                    <a:pt x="2631" y="406"/>
                  </a:lnTo>
                  <a:lnTo>
                    <a:pt x="2675" y="455"/>
                  </a:lnTo>
                  <a:lnTo>
                    <a:pt x="2716" y="506"/>
                  </a:lnTo>
                  <a:lnTo>
                    <a:pt x="2750" y="559"/>
                  </a:lnTo>
                  <a:lnTo>
                    <a:pt x="2781" y="615"/>
                  </a:lnTo>
                  <a:lnTo>
                    <a:pt x="2806" y="673"/>
                  </a:lnTo>
                  <a:lnTo>
                    <a:pt x="2827" y="731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5" name="Freeform 471">
              <a:extLst>
                <a:ext uri="{FF2B5EF4-FFF2-40B4-BE49-F238E27FC236}">
                  <a16:creationId xmlns:a16="http://schemas.microsoft.com/office/drawing/2014/main" id="{B1EA38B6-8AC7-4C28-B20B-E9D7B9B76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651"/>
              <a:ext cx="217" cy="115"/>
            </a:xfrm>
            <a:custGeom>
              <a:avLst/>
              <a:gdLst>
                <a:gd name="T0" fmla="*/ 2593 w 2603"/>
                <a:gd name="T1" fmla="*/ 728 h 1382"/>
                <a:gd name="T2" fmla="*/ 2603 w 2603"/>
                <a:gd name="T3" fmla="*/ 804 h 1382"/>
                <a:gd name="T4" fmla="*/ 2599 w 2603"/>
                <a:gd name="T5" fmla="*/ 880 h 1382"/>
                <a:gd name="T6" fmla="*/ 2582 w 2603"/>
                <a:gd name="T7" fmla="*/ 955 h 1382"/>
                <a:gd name="T8" fmla="*/ 2556 w 2603"/>
                <a:gd name="T9" fmla="*/ 1028 h 1382"/>
                <a:gd name="T10" fmla="*/ 2519 w 2603"/>
                <a:gd name="T11" fmla="*/ 1098 h 1382"/>
                <a:gd name="T12" fmla="*/ 2473 w 2603"/>
                <a:gd name="T13" fmla="*/ 1163 h 1382"/>
                <a:gd name="T14" fmla="*/ 2419 w 2603"/>
                <a:gd name="T15" fmla="*/ 1222 h 1382"/>
                <a:gd name="T16" fmla="*/ 2357 w 2603"/>
                <a:gd name="T17" fmla="*/ 1273 h 1382"/>
                <a:gd name="T18" fmla="*/ 2288 w 2603"/>
                <a:gd name="T19" fmla="*/ 1317 h 1382"/>
                <a:gd name="T20" fmla="*/ 2215 w 2603"/>
                <a:gd name="T21" fmla="*/ 1350 h 1382"/>
                <a:gd name="T22" fmla="*/ 2137 w 2603"/>
                <a:gd name="T23" fmla="*/ 1372 h 1382"/>
                <a:gd name="T24" fmla="*/ 2057 w 2603"/>
                <a:gd name="T25" fmla="*/ 1382 h 1382"/>
                <a:gd name="T26" fmla="*/ 1973 w 2603"/>
                <a:gd name="T27" fmla="*/ 1379 h 1382"/>
                <a:gd name="T28" fmla="*/ 1887 w 2603"/>
                <a:gd name="T29" fmla="*/ 1360 h 1382"/>
                <a:gd name="T30" fmla="*/ 1801 w 2603"/>
                <a:gd name="T31" fmla="*/ 1326 h 1382"/>
                <a:gd name="T32" fmla="*/ 1664 w 2603"/>
                <a:gd name="T33" fmla="*/ 1242 h 1382"/>
                <a:gd name="T34" fmla="*/ 1505 w 2603"/>
                <a:gd name="T35" fmla="*/ 1132 h 1382"/>
                <a:gd name="T36" fmla="*/ 1402 w 2603"/>
                <a:gd name="T37" fmla="*/ 1063 h 1382"/>
                <a:gd name="T38" fmla="*/ 1337 w 2603"/>
                <a:gd name="T39" fmla="*/ 1026 h 1382"/>
                <a:gd name="T40" fmla="*/ 1275 w 2603"/>
                <a:gd name="T41" fmla="*/ 994 h 1382"/>
                <a:gd name="T42" fmla="*/ 1211 w 2603"/>
                <a:gd name="T43" fmla="*/ 970 h 1382"/>
                <a:gd name="T44" fmla="*/ 1146 w 2603"/>
                <a:gd name="T45" fmla="*/ 955 h 1382"/>
                <a:gd name="T46" fmla="*/ 1079 w 2603"/>
                <a:gd name="T47" fmla="*/ 947 h 1382"/>
                <a:gd name="T48" fmla="*/ 1006 w 2603"/>
                <a:gd name="T49" fmla="*/ 950 h 1382"/>
                <a:gd name="T50" fmla="*/ 926 w 2603"/>
                <a:gd name="T51" fmla="*/ 962 h 1382"/>
                <a:gd name="T52" fmla="*/ 838 w 2603"/>
                <a:gd name="T53" fmla="*/ 983 h 1382"/>
                <a:gd name="T54" fmla="*/ 740 w 2603"/>
                <a:gd name="T55" fmla="*/ 1016 h 1382"/>
                <a:gd name="T56" fmla="*/ 630 w 2603"/>
                <a:gd name="T57" fmla="*/ 1060 h 1382"/>
                <a:gd name="T58" fmla="*/ 508 w 2603"/>
                <a:gd name="T59" fmla="*/ 1116 h 1382"/>
                <a:gd name="T60" fmla="*/ 396 w 2603"/>
                <a:gd name="T61" fmla="*/ 1166 h 1382"/>
                <a:gd name="T62" fmla="*/ 310 w 2603"/>
                <a:gd name="T63" fmla="*/ 1187 h 1382"/>
                <a:gd name="T64" fmla="*/ 232 w 2603"/>
                <a:gd name="T65" fmla="*/ 1189 h 1382"/>
                <a:gd name="T66" fmla="*/ 164 w 2603"/>
                <a:gd name="T67" fmla="*/ 1174 h 1382"/>
                <a:gd name="T68" fmla="*/ 105 w 2603"/>
                <a:gd name="T69" fmla="*/ 1144 h 1382"/>
                <a:gd name="T70" fmla="*/ 58 w 2603"/>
                <a:gd name="T71" fmla="*/ 1099 h 1382"/>
                <a:gd name="T72" fmla="*/ 24 w 2603"/>
                <a:gd name="T73" fmla="*/ 1042 h 1382"/>
                <a:gd name="T74" fmla="*/ 5 w 2603"/>
                <a:gd name="T75" fmla="*/ 976 h 1382"/>
                <a:gd name="T76" fmla="*/ 0 w 2603"/>
                <a:gd name="T77" fmla="*/ 900 h 1382"/>
                <a:gd name="T78" fmla="*/ 12 w 2603"/>
                <a:gd name="T79" fmla="*/ 816 h 1382"/>
                <a:gd name="T80" fmla="*/ 44 w 2603"/>
                <a:gd name="T81" fmla="*/ 726 h 1382"/>
                <a:gd name="T82" fmla="*/ 93 w 2603"/>
                <a:gd name="T83" fmla="*/ 633 h 1382"/>
                <a:gd name="T84" fmla="*/ 164 w 2603"/>
                <a:gd name="T85" fmla="*/ 537 h 1382"/>
                <a:gd name="T86" fmla="*/ 257 w 2603"/>
                <a:gd name="T87" fmla="*/ 439 h 1382"/>
                <a:gd name="T88" fmla="*/ 373 w 2603"/>
                <a:gd name="T89" fmla="*/ 342 h 1382"/>
                <a:gd name="T90" fmla="*/ 513 w 2603"/>
                <a:gd name="T91" fmla="*/ 246 h 1382"/>
                <a:gd name="T92" fmla="*/ 669 w 2603"/>
                <a:gd name="T93" fmla="*/ 162 h 1382"/>
                <a:gd name="T94" fmla="*/ 823 w 2603"/>
                <a:gd name="T95" fmla="*/ 98 h 1382"/>
                <a:gd name="T96" fmla="*/ 981 w 2603"/>
                <a:gd name="T97" fmla="*/ 51 h 1382"/>
                <a:gd name="T98" fmla="*/ 1140 w 2603"/>
                <a:gd name="T99" fmla="*/ 20 h 1382"/>
                <a:gd name="T100" fmla="*/ 1299 w 2603"/>
                <a:gd name="T101" fmla="*/ 3 h 1382"/>
                <a:gd name="T102" fmla="*/ 1455 w 2603"/>
                <a:gd name="T103" fmla="*/ 1 h 1382"/>
                <a:gd name="T104" fmla="*/ 1609 w 2603"/>
                <a:gd name="T105" fmla="*/ 13 h 1382"/>
                <a:gd name="T106" fmla="*/ 1758 w 2603"/>
                <a:gd name="T107" fmla="*/ 37 h 1382"/>
                <a:gd name="T108" fmla="*/ 1900 w 2603"/>
                <a:gd name="T109" fmla="*/ 75 h 1382"/>
                <a:gd name="T110" fmla="*/ 2034 w 2603"/>
                <a:gd name="T111" fmla="*/ 124 h 1382"/>
                <a:gd name="T112" fmla="*/ 2157 w 2603"/>
                <a:gd name="T113" fmla="*/ 184 h 1382"/>
                <a:gd name="T114" fmla="*/ 2269 w 2603"/>
                <a:gd name="T115" fmla="*/ 256 h 1382"/>
                <a:gd name="T116" fmla="*/ 2368 w 2603"/>
                <a:gd name="T117" fmla="*/ 337 h 1382"/>
                <a:gd name="T118" fmla="*/ 2452 w 2603"/>
                <a:gd name="T119" fmla="*/ 427 h 1382"/>
                <a:gd name="T120" fmla="*/ 2518 w 2603"/>
                <a:gd name="T121" fmla="*/ 526 h 1382"/>
                <a:gd name="T122" fmla="*/ 2567 w 2603"/>
                <a:gd name="T123" fmla="*/ 634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3" h="1382">
                  <a:moveTo>
                    <a:pt x="2584" y="689"/>
                  </a:moveTo>
                  <a:lnTo>
                    <a:pt x="2593" y="728"/>
                  </a:lnTo>
                  <a:lnTo>
                    <a:pt x="2600" y="766"/>
                  </a:lnTo>
                  <a:lnTo>
                    <a:pt x="2603" y="804"/>
                  </a:lnTo>
                  <a:lnTo>
                    <a:pt x="2602" y="842"/>
                  </a:lnTo>
                  <a:lnTo>
                    <a:pt x="2599" y="880"/>
                  </a:lnTo>
                  <a:lnTo>
                    <a:pt x="2592" y="918"/>
                  </a:lnTo>
                  <a:lnTo>
                    <a:pt x="2582" y="955"/>
                  </a:lnTo>
                  <a:lnTo>
                    <a:pt x="2571" y="992"/>
                  </a:lnTo>
                  <a:lnTo>
                    <a:pt x="2556" y="1028"/>
                  </a:lnTo>
                  <a:lnTo>
                    <a:pt x="2539" y="1064"/>
                  </a:lnTo>
                  <a:lnTo>
                    <a:pt x="2519" y="1098"/>
                  </a:lnTo>
                  <a:lnTo>
                    <a:pt x="2498" y="1132"/>
                  </a:lnTo>
                  <a:lnTo>
                    <a:pt x="2473" y="1163"/>
                  </a:lnTo>
                  <a:lnTo>
                    <a:pt x="2446" y="1194"/>
                  </a:lnTo>
                  <a:lnTo>
                    <a:pt x="2419" y="1222"/>
                  </a:lnTo>
                  <a:lnTo>
                    <a:pt x="2389" y="1249"/>
                  </a:lnTo>
                  <a:lnTo>
                    <a:pt x="2357" y="1273"/>
                  </a:lnTo>
                  <a:lnTo>
                    <a:pt x="2323" y="1296"/>
                  </a:lnTo>
                  <a:lnTo>
                    <a:pt x="2288" y="1317"/>
                  </a:lnTo>
                  <a:lnTo>
                    <a:pt x="2253" y="1334"/>
                  </a:lnTo>
                  <a:lnTo>
                    <a:pt x="2215" y="1350"/>
                  </a:lnTo>
                  <a:lnTo>
                    <a:pt x="2177" y="1362"/>
                  </a:lnTo>
                  <a:lnTo>
                    <a:pt x="2137" y="1372"/>
                  </a:lnTo>
                  <a:lnTo>
                    <a:pt x="2097" y="1379"/>
                  </a:lnTo>
                  <a:lnTo>
                    <a:pt x="2057" y="1382"/>
                  </a:lnTo>
                  <a:lnTo>
                    <a:pt x="2014" y="1382"/>
                  </a:lnTo>
                  <a:lnTo>
                    <a:pt x="1973" y="1379"/>
                  </a:lnTo>
                  <a:lnTo>
                    <a:pt x="1929" y="1371"/>
                  </a:lnTo>
                  <a:lnTo>
                    <a:pt x="1887" y="1360"/>
                  </a:lnTo>
                  <a:lnTo>
                    <a:pt x="1843" y="1345"/>
                  </a:lnTo>
                  <a:lnTo>
                    <a:pt x="1801" y="1326"/>
                  </a:lnTo>
                  <a:lnTo>
                    <a:pt x="1757" y="1303"/>
                  </a:lnTo>
                  <a:lnTo>
                    <a:pt x="1664" y="1242"/>
                  </a:lnTo>
                  <a:lnTo>
                    <a:pt x="1582" y="1184"/>
                  </a:lnTo>
                  <a:lnTo>
                    <a:pt x="1505" y="1132"/>
                  </a:lnTo>
                  <a:lnTo>
                    <a:pt x="1435" y="1085"/>
                  </a:lnTo>
                  <a:lnTo>
                    <a:pt x="1402" y="1063"/>
                  </a:lnTo>
                  <a:lnTo>
                    <a:pt x="1369" y="1043"/>
                  </a:lnTo>
                  <a:lnTo>
                    <a:pt x="1337" y="1026"/>
                  </a:lnTo>
                  <a:lnTo>
                    <a:pt x="1305" y="1008"/>
                  </a:lnTo>
                  <a:lnTo>
                    <a:pt x="1275" y="994"/>
                  </a:lnTo>
                  <a:lnTo>
                    <a:pt x="1243" y="981"/>
                  </a:lnTo>
                  <a:lnTo>
                    <a:pt x="1211" y="970"/>
                  </a:lnTo>
                  <a:lnTo>
                    <a:pt x="1179" y="962"/>
                  </a:lnTo>
                  <a:lnTo>
                    <a:pt x="1146" y="955"/>
                  </a:lnTo>
                  <a:lnTo>
                    <a:pt x="1113" y="950"/>
                  </a:lnTo>
                  <a:lnTo>
                    <a:pt x="1079" y="947"/>
                  </a:lnTo>
                  <a:lnTo>
                    <a:pt x="1043" y="947"/>
                  </a:lnTo>
                  <a:lnTo>
                    <a:pt x="1006" y="950"/>
                  </a:lnTo>
                  <a:lnTo>
                    <a:pt x="966" y="954"/>
                  </a:lnTo>
                  <a:lnTo>
                    <a:pt x="926" y="962"/>
                  </a:lnTo>
                  <a:lnTo>
                    <a:pt x="884" y="970"/>
                  </a:lnTo>
                  <a:lnTo>
                    <a:pt x="838" y="983"/>
                  </a:lnTo>
                  <a:lnTo>
                    <a:pt x="790" y="998"/>
                  </a:lnTo>
                  <a:lnTo>
                    <a:pt x="740" y="1016"/>
                  </a:lnTo>
                  <a:lnTo>
                    <a:pt x="687" y="1037"/>
                  </a:lnTo>
                  <a:lnTo>
                    <a:pt x="630" y="1060"/>
                  </a:lnTo>
                  <a:lnTo>
                    <a:pt x="571" y="1087"/>
                  </a:lnTo>
                  <a:lnTo>
                    <a:pt x="508" y="1116"/>
                  </a:lnTo>
                  <a:lnTo>
                    <a:pt x="440" y="1149"/>
                  </a:lnTo>
                  <a:lnTo>
                    <a:pt x="396" y="1166"/>
                  </a:lnTo>
                  <a:lnTo>
                    <a:pt x="352" y="1179"/>
                  </a:lnTo>
                  <a:lnTo>
                    <a:pt x="310" y="1187"/>
                  </a:lnTo>
                  <a:lnTo>
                    <a:pt x="271" y="1190"/>
                  </a:lnTo>
                  <a:lnTo>
                    <a:pt x="232" y="1189"/>
                  </a:lnTo>
                  <a:lnTo>
                    <a:pt x="196" y="1183"/>
                  </a:lnTo>
                  <a:lnTo>
                    <a:pt x="164" y="1174"/>
                  </a:lnTo>
                  <a:lnTo>
                    <a:pt x="133" y="1160"/>
                  </a:lnTo>
                  <a:lnTo>
                    <a:pt x="105" y="1144"/>
                  </a:lnTo>
                  <a:lnTo>
                    <a:pt x="80" y="1123"/>
                  </a:lnTo>
                  <a:lnTo>
                    <a:pt x="58" y="1099"/>
                  </a:lnTo>
                  <a:lnTo>
                    <a:pt x="40" y="1073"/>
                  </a:lnTo>
                  <a:lnTo>
                    <a:pt x="24" y="1042"/>
                  </a:lnTo>
                  <a:lnTo>
                    <a:pt x="12" y="1011"/>
                  </a:lnTo>
                  <a:lnTo>
                    <a:pt x="5" y="976"/>
                  </a:lnTo>
                  <a:lnTo>
                    <a:pt x="0" y="939"/>
                  </a:lnTo>
                  <a:lnTo>
                    <a:pt x="0" y="900"/>
                  </a:lnTo>
                  <a:lnTo>
                    <a:pt x="5" y="859"/>
                  </a:lnTo>
                  <a:lnTo>
                    <a:pt x="12" y="816"/>
                  </a:lnTo>
                  <a:lnTo>
                    <a:pt x="26" y="772"/>
                  </a:lnTo>
                  <a:lnTo>
                    <a:pt x="44" y="726"/>
                  </a:lnTo>
                  <a:lnTo>
                    <a:pt x="66" y="681"/>
                  </a:lnTo>
                  <a:lnTo>
                    <a:pt x="93" y="633"/>
                  </a:lnTo>
                  <a:lnTo>
                    <a:pt x="127" y="585"/>
                  </a:lnTo>
                  <a:lnTo>
                    <a:pt x="164" y="537"/>
                  </a:lnTo>
                  <a:lnTo>
                    <a:pt x="207" y="488"/>
                  </a:lnTo>
                  <a:lnTo>
                    <a:pt x="257" y="439"/>
                  </a:lnTo>
                  <a:lnTo>
                    <a:pt x="312" y="390"/>
                  </a:lnTo>
                  <a:lnTo>
                    <a:pt x="373" y="342"/>
                  </a:lnTo>
                  <a:lnTo>
                    <a:pt x="440" y="294"/>
                  </a:lnTo>
                  <a:lnTo>
                    <a:pt x="513" y="246"/>
                  </a:lnTo>
                  <a:lnTo>
                    <a:pt x="594" y="200"/>
                  </a:lnTo>
                  <a:lnTo>
                    <a:pt x="669" y="162"/>
                  </a:lnTo>
                  <a:lnTo>
                    <a:pt x="745" y="129"/>
                  </a:lnTo>
                  <a:lnTo>
                    <a:pt x="823" y="98"/>
                  </a:lnTo>
                  <a:lnTo>
                    <a:pt x="901" y="73"/>
                  </a:lnTo>
                  <a:lnTo>
                    <a:pt x="981" y="51"/>
                  </a:lnTo>
                  <a:lnTo>
                    <a:pt x="1060" y="34"/>
                  </a:lnTo>
                  <a:lnTo>
                    <a:pt x="1140" y="20"/>
                  </a:lnTo>
                  <a:lnTo>
                    <a:pt x="1219" y="10"/>
                  </a:lnTo>
                  <a:lnTo>
                    <a:pt x="1299" y="3"/>
                  </a:lnTo>
                  <a:lnTo>
                    <a:pt x="1377" y="0"/>
                  </a:lnTo>
                  <a:lnTo>
                    <a:pt x="1455" y="1"/>
                  </a:lnTo>
                  <a:lnTo>
                    <a:pt x="1533" y="5"/>
                  </a:lnTo>
                  <a:lnTo>
                    <a:pt x="1609" y="13"/>
                  </a:lnTo>
                  <a:lnTo>
                    <a:pt x="1684" y="24"/>
                  </a:lnTo>
                  <a:lnTo>
                    <a:pt x="1758" y="37"/>
                  </a:lnTo>
                  <a:lnTo>
                    <a:pt x="1830" y="54"/>
                  </a:lnTo>
                  <a:lnTo>
                    <a:pt x="1900" y="75"/>
                  </a:lnTo>
                  <a:lnTo>
                    <a:pt x="1968" y="98"/>
                  </a:lnTo>
                  <a:lnTo>
                    <a:pt x="2034" y="124"/>
                  </a:lnTo>
                  <a:lnTo>
                    <a:pt x="2097" y="153"/>
                  </a:lnTo>
                  <a:lnTo>
                    <a:pt x="2157" y="184"/>
                  </a:lnTo>
                  <a:lnTo>
                    <a:pt x="2214" y="219"/>
                  </a:lnTo>
                  <a:lnTo>
                    <a:pt x="2269" y="256"/>
                  </a:lnTo>
                  <a:lnTo>
                    <a:pt x="2320" y="295"/>
                  </a:lnTo>
                  <a:lnTo>
                    <a:pt x="2368" y="337"/>
                  </a:lnTo>
                  <a:lnTo>
                    <a:pt x="2412" y="380"/>
                  </a:lnTo>
                  <a:lnTo>
                    <a:pt x="2452" y="427"/>
                  </a:lnTo>
                  <a:lnTo>
                    <a:pt x="2487" y="476"/>
                  </a:lnTo>
                  <a:lnTo>
                    <a:pt x="2518" y="526"/>
                  </a:lnTo>
                  <a:lnTo>
                    <a:pt x="2545" y="578"/>
                  </a:lnTo>
                  <a:lnTo>
                    <a:pt x="2567" y="634"/>
                  </a:lnTo>
                  <a:lnTo>
                    <a:pt x="2584" y="689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6" name="Freeform 472">
              <a:extLst>
                <a:ext uri="{FF2B5EF4-FFF2-40B4-BE49-F238E27FC236}">
                  <a16:creationId xmlns:a16="http://schemas.microsoft.com/office/drawing/2014/main" id="{7B085BC5-E0FC-4E1A-BB35-0B8661E4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655"/>
              <a:ext cx="200" cy="98"/>
            </a:xfrm>
            <a:custGeom>
              <a:avLst/>
              <a:gdLst>
                <a:gd name="T0" fmla="*/ 2392 w 2397"/>
                <a:gd name="T1" fmla="*/ 672 h 1178"/>
                <a:gd name="T2" fmla="*/ 2397 w 2397"/>
                <a:gd name="T3" fmla="*/ 735 h 1178"/>
                <a:gd name="T4" fmla="*/ 2392 w 2397"/>
                <a:gd name="T5" fmla="*/ 799 h 1178"/>
                <a:gd name="T6" fmla="*/ 2376 w 2397"/>
                <a:gd name="T7" fmla="*/ 862 h 1178"/>
                <a:gd name="T8" fmla="*/ 2351 w 2397"/>
                <a:gd name="T9" fmla="*/ 921 h 1178"/>
                <a:gd name="T10" fmla="*/ 2318 w 2397"/>
                <a:gd name="T11" fmla="*/ 978 h 1178"/>
                <a:gd name="T12" fmla="*/ 2276 w 2397"/>
                <a:gd name="T13" fmla="*/ 1029 h 1178"/>
                <a:gd name="T14" fmla="*/ 2228 w 2397"/>
                <a:gd name="T15" fmla="*/ 1075 h 1178"/>
                <a:gd name="T16" fmla="*/ 2173 w 2397"/>
                <a:gd name="T17" fmla="*/ 1114 h 1178"/>
                <a:gd name="T18" fmla="*/ 2114 w 2397"/>
                <a:gd name="T19" fmla="*/ 1145 h 1178"/>
                <a:gd name="T20" fmla="*/ 2049 w 2397"/>
                <a:gd name="T21" fmla="*/ 1165 h 1178"/>
                <a:gd name="T22" fmla="*/ 1981 w 2397"/>
                <a:gd name="T23" fmla="*/ 1177 h 1178"/>
                <a:gd name="T24" fmla="*/ 1910 w 2397"/>
                <a:gd name="T25" fmla="*/ 1176 h 1178"/>
                <a:gd name="T26" fmla="*/ 1837 w 2397"/>
                <a:gd name="T27" fmla="*/ 1163 h 1178"/>
                <a:gd name="T28" fmla="*/ 1762 w 2397"/>
                <a:gd name="T29" fmla="*/ 1137 h 1178"/>
                <a:gd name="T30" fmla="*/ 1687 w 2397"/>
                <a:gd name="T31" fmla="*/ 1096 h 1178"/>
                <a:gd name="T32" fmla="*/ 1568 w 2397"/>
                <a:gd name="T33" fmla="*/ 1002 h 1178"/>
                <a:gd name="T34" fmla="*/ 1459 w 2397"/>
                <a:gd name="T35" fmla="*/ 914 h 1178"/>
                <a:gd name="T36" fmla="*/ 1395 w 2397"/>
                <a:gd name="T37" fmla="*/ 862 h 1178"/>
                <a:gd name="T38" fmla="*/ 1333 w 2397"/>
                <a:gd name="T39" fmla="*/ 817 h 1178"/>
                <a:gd name="T40" fmla="*/ 1274 w 2397"/>
                <a:gd name="T41" fmla="*/ 780 h 1178"/>
                <a:gd name="T42" fmla="*/ 1216 w 2397"/>
                <a:gd name="T43" fmla="*/ 749 h 1178"/>
                <a:gd name="T44" fmla="*/ 1157 w 2397"/>
                <a:gd name="T45" fmla="*/ 728 h 1178"/>
                <a:gd name="T46" fmla="*/ 1095 w 2397"/>
                <a:gd name="T47" fmla="*/ 715 h 1178"/>
                <a:gd name="T48" fmla="*/ 1028 w 2397"/>
                <a:gd name="T49" fmla="*/ 711 h 1178"/>
                <a:gd name="T50" fmla="*/ 957 w 2397"/>
                <a:gd name="T51" fmla="*/ 718 h 1178"/>
                <a:gd name="T52" fmla="*/ 879 w 2397"/>
                <a:gd name="T53" fmla="*/ 733 h 1178"/>
                <a:gd name="T54" fmla="*/ 792 w 2397"/>
                <a:gd name="T55" fmla="*/ 760 h 1178"/>
                <a:gd name="T56" fmla="*/ 694 w 2397"/>
                <a:gd name="T57" fmla="*/ 798 h 1178"/>
                <a:gd name="T58" fmla="*/ 585 w 2397"/>
                <a:gd name="T59" fmla="*/ 848 h 1178"/>
                <a:gd name="T60" fmla="*/ 462 w 2397"/>
                <a:gd name="T61" fmla="*/ 911 h 1178"/>
                <a:gd name="T62" fmla="*/ 353 w 2397"/>
                <a:gd name="T63" fmla="*/ 964 h 1178"/>
                <a:gd name="T64" fmla="*/ 274 w 2397"/>
                <a:gd name="T65" fmla="*/ 988 h 1178"/>
                <a:gd name="T66" fmla="*/ 203 w 2397"/>
                <a:gd name="T67" fmla="*/ 996 h 1178"/>
                <a:gd name="T68" fmla="*/ 141 w 2397"/>
                <a:gd name="T69" fmla="*/ 990 h 1178"/>
                <a:gd name="T70" fmla="*/ 88 w 2397"/>
                <a:gd name="T71" fmla="*/ 970 h 1178"/>
                <a:gd name="T72" fmla="*/ 47 w 2397"/>
                <a:gd name="T73" fmla="*/ 939 h 1178"/>
                <a:gd name="T74" fmla="*/ 19 w 2397"/>
                <a:gd name="T75" fmla="*/ 896 h 1178"/>
                <a:gd name="T76" fmla="*/ 3 w 2397"/>
                <a:gd name="T77" fmla="*/ 845 h 1178"/>
                <a:gd name="T78" fmla="*/ 1 w 2397"/>
                <a:gd name="T79" fmla="*/ 785 h 1178"/>
                <a:gd name="T80" fmla="*/ 15 w 2397"/>
                <a:gd name="T81" fmla="*/ 718 h 1178"/>
                <a:gd name="T82" fmla="*/ 46 w 2397"/>
                <a:gd name="T83" fmla="*/ 644 h 1178"/>
                <a:gd name="T84" fmla="*/ 93 w 2397"/>
                <a:gd name="T85" fmla="*/ 565 h 1178"/>
                <a:gd name="T86" fmla="*/ 159 w 2397"/>
                <a:gd name="T87" fmla="*/ 483 h 1178"/>
                <a:gd name="T88" fmla="*/ 244 w 2397"/>
                <a:gd name="T89" fmla="*/ 398 h 1178"/>
                <a:gd name="T90" fmla="*/ 350 w 2397"/>
                <a:gd name="T91" fmla="*/ 311 h 1178"/>
                <a:gd name="T92" fmla="*/ 476 w 2397"/>
                <a:gd name="T93" fmla="*/ 223 h 1178"/>
                <a:gd name="T94" fmla="*/ 618 w 2397"/>
                <a:gd name="T95" fmla="*/ 145 h 1178"/>
                <a:gd name="T96" fmla="*/ 760 w 2397"/>
                <a:gd name="T97" fmla="*/ 87 h 1178"/>
                <a:gd name="T98" fmla="*/ 906 w 2397"/>
                <a:gd name="T99" fmla="*/ 44 h 1178"/>
                <a:gd name="T100" fmla="*/ 1053 w 2397"/>
                <a:gd name="T101" fmla="*/ 15 h 1178"/>
                <a:gd name="T102" fmla="*/ 1201 w 2397"/>
                <a:gd name="T103" fmla="*/ 1 h 1178"/>
                <a:gd name="T104" fmla="*/ 1347 w 2397"/>
                <a:gd name="T105" fmla="*/ 1 h 1178"/>
                <a:gd name="T106" fmla="*/ 1491 w 2397"/>
                <a:gd name="T107" fmla="*/ 13 h 1178"/>
                <a:gd name="T108" fmla="*/ 1629 w 2397"/>
                <a:gd name="T109" fmla="*/ 38 h 1178"/>
                <a:gd name="T110" fmla="*/ 1761 w 2397"/>
                <a:gd name="T111" fmla="*/ 74 h 1178"/>
                <a:gd name="T112" fmla="*/ 1885 w 2397"/>
                <a:gd name="T113" fmla="*/ 120 h 1178"/>
                <a:gd name="T114" fmla="*/ 2000 w 2397"/>
                <a:gd name="T115" fmla="*/ 177 h 1178"/>
                <a:gd name="T116" fmla="*/ 2103 w 2397"/>
                <a:gd name="T117" fmla="*/ 243 h 1178"/>
                <a:gd name="T118" fmla="*/ 2193 w 2397"/>
                <a:gd name="T119" fmla="*/ 318 h 1178"/>
                <a:gd name="T120" fmla="*/ 2269 w 2397"/>
                <a:gd name="T121" fmla="*/ 401 h 1178"/>
                <a:gd name="T122" fmla="*/ 2328 w 2397"/>
                <a:gd name="T123" fmla="*/ 491 h 1178"/>
                <a:gd name="T124" fmla="*/ 2371 w 2397"/>
                <a:gd name="T125" fmla="*/ 589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7" h="1178">
                  <a:moveTo>
                    <a:pt x="2385" y="639"/>
                  </a:moveTo>
                  <a:lnTo>
                    <a:pt x="2392" y="672"/>
                  </a:lnTo>
                  <a:lnTo>
                    <a:pt x="2396" y="704"/>
                  </a:lnTo>
                  <a:lnTo>
                    <a:pt x="2397" y="735"/>
                  </a:lnTo>
                  <a:lnTo>
                    <a:pt x="2396" y="768"/>
                  </a:lnTo>
                  <a:lnTo>
                    <a:pt x="2392" y="799"/>
                  </a:lnTo>
                  <a:lnTo>
                    <a:pt x="2385" y="831"/>
                  </a:lnTo>
                  <a:lnTo>
                    <a:pt x="2376" y="862"/>
                  </a:lnTo>
                  <a:lnTo>
                    <a:pt x="2364" y="892"/>
                  </a:lnTo>
                  <a:lnTo>
                    <a:pt x="2351" y="921"/>
                  </a:lnTo>
                  <a:lnTo>
                    <a:pt x="2335" y="950"/>
                  </a:lnTo>
                  <a:lnTo>
                    <a:pt x="2318" y="978"/>
                  </a:lnTo>
                  <a:lnTo>
                    <a:pt x="2298" y="1004"/>
                  </a:lnTo>
                  <a:lnTo>
                    <a:pt x="2276" y="1029"/>
                  </a:lnTo>
                  <a:lnTo>
                    <a:pt x="2253" y="1053"/>
                  </a:lnTo>
                  <a:lnTo>
                    <a:pt x="2228" y="1075"/>
                  </a:lnTo>
                  <a:lnTo>
                    <a:pt x="2201" y="1096"/>
                  </a:lnTo>
                  <a:lnTo>
                    <a:pt x="2173" y="1114"/>
                  </a:lnTo>
                  <a:lnTo>
                    <a:pt x="2144" y="1131"/>
                  </a:lnTo>
                  <a:lnTo>
                    <a:pt x="2114" y="1145"/>
                  </a:lnTo>
                  <a:lnTo>
                    <a:pt x="2081" y="1157"/>
                  </a:lnTo>
                  <a:lnTo>
                    <a:pt x="2049" y="1165"/>
                  </a:lnTo>
                  <a:lnTo>
                    <a:pt x="2016" y="1173"/>
                  </a:lnTo>
                  <a:lnTo>
                    <a:pt x="1981" y="1177"/>
                  </a:lnTo>
                  <a:lnTo>
                    <a:pt x="1946" y="1178"/>
                  </a:lnTo>
                  <a:lnTo>
                    <a:pt x="1910" y="1176"/>
                  </a:lnTo>
                  <a:lnTo>
                    <a:pt x="1873" y="1172"/>
                  </a:lnTo>
                  <a:lnTo>
                    <a:pt x="1837" y="1163"/>
                  </a:lnTo>
                  <a:lnTo>
                    <a:pt x="1799" y="1152"/>
                  </a:lnTo>
                  <a:lnTo>
                    <a:pt x="1762" y="1137"/>
                  </a:lnTo>
                  <a:lnTo>
                    <a:pt x="1725" y="1117"/>
                  </a:lnTo>
                  <a:lnTo>
                    <a:pt x="1687" y="1096"/>
                  </a:lnTo>
                  <a:lnTo>
                    <a:pt x="1650" y="1068"/>
                  </a:lnTo>
                  <a:lnTo>
                    <a:pt x="1568" y="1002"/>
                  </a:lnTo>
                  <a:lnTo>
                    <a:pt x="1494" y="941"/>
                  </a:lnTo>
                  <a:lnTo>
                    <a:pt x="1459" y="914"/>
                  </a:lnTo>
                  <a:lnTo>
                    <a:pt x="1427" y="887"/>
                  </a:lnTo>
                  <a:lnTo>
                    <a:pt x="1395" y="862"/>
                  </a:lnTo>
                  <a:lnTo>
                    <a:pt x="1364" y="839"/>
                  </a:lnTo>
                  <a:lnTo>
                    <a:pt x="1333" y="817"/>
                  </a:lnTo>
                  <a:lnTo>
                    <a:pt x="1304" y="797"/>
                  </a:lnTo>
                  <a:lnTo>
                    <a:pt x="1274" y="780"/>
                  </a:lnTo>
                  <a:lnTo>
                    <a:pt x="1245" y="764"/>
                  </a:lnTo>
                  <a:lnTo>
                    <a:pt x="1216" y="749"/>
                  </a:lnTo>
                  <a:lnTo>
                    <a:pt x="1186" y="737"/>
                  </a:lnTo>
                  <a:lnTo>
                    <a:pt x="1157" y="728"/>
                  </a:lnTo>
                  <a:lnTo>
                    <a:pt x="1126" y="720"/>
                  </a:lnTo>
                  <a:lnTo>
                    <a:pt x="1095" y="715"/>
                  </a:lnTo>
                  <a:lnTo>
                    <a:pt x="1062" y="712"/>
                  </a:lnTo>
                  <a:lnTo>
                    <a:pt x="1028" y="711"/>
                  </a:lnTo>
                  <a:lnTo>
                    <a:pt x="993" y="713"/>
                  </a:lnTo>
                  <a:lnTo>
                    <a:pt x="957" y="718"/>
                  </a:lnTo>
                  <a:lnTo>
                    <a:pt x="919" y="724"/>
                  </a:lnTo>
                  <a:lnTo>
                    <a:pt x="879" y="733"/>
                  </a:lnTo>
                  <a:lnTo>
                    <a:pt x="837" y="746"/>
                  </a:lnTo>
                  <a:lnTo>
                    <a:pt x="792" y="760"/>
                  </a:lnTo>
                  <a:lnTo>
                    <a:pt x="744" y="778"/>
                  </a:lnTo>
                  <a:lnTo>
                    <a:pt x="694" y="798"/>
                  </a:lnTo>
                  <a:lnTo>
                    <a:pt x="641" y="822"/>
                  </a:lnTo>
                  <a:lnTo>
                    <a:pt x="585" y="848"/>
                  </a:lnTo>
                  <a:lnTo>
                    <a:pt x="525" y="878"/>
                  </a:lnTo>
                  <a:lnTo>
                    <a:pt x="462" y="911"/>
                  </a:lnTo>
                  <a:lnTo>
                    <a:pt x="394" y="947"/>
                  </a:lnTo>
                  <a:lnTo>
                    <a:pt x="353" y="964"/>
                  </a:lnTo>
                  <a:lnTo>
                    <a:pt x="312" y="978"/>
                  </a:lnTo>
                  <a:lnTo>
                    <a:pt x="274" y="988"/>
                  </a:lnTo>
                  <a:lnTo>
                    <a:pt x="237" y="993"/>
                  </a:lnTo>
                  <a:lnTo>
                    <a:pt x="203" y="996"/>
                  </a:lnTo>
                  <a:lnTo>
                    <a:pt x="170" y="994"/>
                  </a:lnTo>
                  <a:lnTo>
                    <a:pt x="141" y="990"/>
                  </a:lnTo>
                  <a:lnTo>
                    <a:pt x="113" y="981"/>
                  </a:lnTo>
                  <a:lnTo>
                    <a:pt x="88" y="970"/>
                  </a:lnTo>
                  <a:lnTo>
                    <a:pt x="67" y="956"/>
                  </a:lnTo>
                  <a:lnTo>
                    <a:pt x="47" y="939"/>
                  </a:lnTo>
                  <a:lnTo>
                    <a:pt x="32" y="919"/>
                  </a:lnTo>
                  <a:lnTo>
                    <a:pt x="19" y="896"/>
                  </a:lnTo>
                  <a:lnTo>
                    <a:pt x="9" y="872"/>
                  </a:lnTo>
                  <a:lnTo>
                    <a:pt x="3" y="845"/>
                  </a:lnTo>
                  <a:lnTo>
                    <a:pt x="0" y="816"/>
                  </a:lnTo>
                  <a:lnTo>
                    <a:pt x="1" y="785"/>
                  </a:lnTo>
                  <a:lnTo>
                    <a:pt x="7" y="752"/>
                  </a:lnTo>
                  <a:lnTo>
                    <a:pt x="15" y="718"/>
                  </a:lnTo>
                  <a:lnTo>
                    <a:pt x="29" y="681"/>
                  </a:lnTo>
                  <a:lnTo>
                    <a:pt x="46" y="644"/>
                  </a:lnTo>
                  <a:lnTo>
                    <a:pt x="67" y="605"/>
                  </a:lnTo>
                  <a:lnTo>
                    <a:pt x="93" y="565"/>
                  </a:lnTo>
                  <a:lnTo>
                    <a:pt x="123" y="524"/>
                  </a:lnTo>
                  <a:lnTo>
                    <a:pt x="159" y="483"/>
                  </a:lnTo>
                  <a:lnTo>
                    <a:pt x="198" y="440"/>
                  </a:lnTo>
                  <a:lnTo>
                    <a:pt x="244" y="398"/>
                  </a:lnTo>
                  <a:lnTo>
                    <a:pt x="294" y="354"/>
                  </a:lnTo>
                  <a:lnTo>
                    <a:pt x="350" y="311"/>
                  </a:lnTo>
                  <a:lnTo>
                    <a:pt x="410" y="267"/>
                  </a:lnTo>
                  <a:lnTo>
                    <a:pt x="476" y="223"/>
                  </a:lnTo>
                  <a:lnTo>
                    <a:pt x="548" y="181"/>
                  </a:lnTo>
                  <a:lnTo>
                    <a:pt x="618" y="145"/>
                  </a:lnTo>
                  <a:lnTo>
                    <a:pt x="688" y="114"/>
                  </a:lnTo>
                  <a:lnTo>
                    <a:pt x="760" y="87"/>
                  </a:lnTo>
                  <a:lnTo>
                    <a:pt x="833" y="63"/>
                  </a:lnTo>
                  <a:lnTo>
                    <a:pt x="906" y="44"/>
                  </a:lnTo>
                  <a:lnTo>
                    <a:pt x="980" y="28"/>
                  </a:lnTo>
                  <a:lnTo>
                    <a:pt x="1053" y="15"/>
                  </a:lnTo>
                  <a:lnTo>
                    <a:pt x="1127" y="7"/>
                  </a:lnTo>
                  <a:lnTo>
                    <a:pt x="1201" y="1"/>
                  </a:lnTo>
                  <a:lnTo>
                    <a:pt x="1275" y="0"/>
                  </a:lnTo>
                  <a:lnTo>
                    <a:pt x="1347" y="1"/>
                  </a:lnTo>
                  <a:lnTo>
                    <a:pt x="1420" y="6"/>
                  </a:lnTo>
                  <a:lnTo>
                    <a:pt x="1491" y="13"/>
                  </a:lnTo>
                  <a:lnTo>
                    <a:pt x="1561" y="24"/>
                  </a:lnTo>
                  <a:lnTo>
                    <a:pt x="1629" y="38"/>
                  </a:lnTo>
                  <a:lnTo>
                    <a:pt x="1696" y="55"/>
                  </a:lnTo>
                  <a:lnTo>
                    <a:pt x="1761" y="74"/>
                  </a:lnTo>
                  <a:lnTo>
                    <a:pt x="1824" y="96"/>
                  </a:lnTo>
                  <a:lnTo>
                    <a:pt x="1885" y="120"/>
                  </a:lnTo>
                  <a:lnTo>
                    <a:pt x="1944" y="147"/>
                  </a:lnTo>
                  <a:lnTo>
                    <a:pt x="2000" y="177"/>
                  </a:lnTo>
                  <a:lnTo>
                    <a:pt x="2053" y="209"/>
                  </a:lnTo>
                  <a:lnTo>
                    <a:pt x="2103" y="243"/>
                  </a:lnTo>
                  <a:lnTo>
                    <a:pt x="2150" y="280"/>
                  </a:lnTo>
                  <a:lnTo>
                    <a:pt x="2193" y="318"/>
                  </a:lnTo>
                  <a:lnTo>
                    <a:pt x="2233" y="358"/>
                  </a:lnTo>
                  <a:lnTo>
                    <a:pt x="2269" y="401"/>
                  </a:lnTo>
                  <a:lnTo>
                    <a:pt x="2301" y="446"/>
                  </a:lnTo>
                  <a:lnTo>
                    <a:pt x="2328" y="491"/>
                  </a:lnTo>
                  <a:lnTo>
                    <a:pt x="2352" y="539"/>
                  </a:lnTo>
                  <a:lnTo>
                    <a:pt x="2371" y="589"/>
                  </a:lnTo>
                  <a:lnTo>
                    <a:pt x="2385" y="639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7" name="Freeform 473">
              <a:extLst>
                <a:ext uri="{FF2B5EF4-FFF2-40B4-BE49-F238E27FC236}">
                  <a16:creationId xmlns:a16="http://schemas.microsoft.com/office/drawing/2014/main" id="{189227CF-DB69-49D6-9698-76FE80667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658"/>
              <a:ext cx="183" cy="82"/>
            </a:xfrm>
            <a:custGeom>
              <a:avLst/>
              <a:gdLst>
                <a:gd name="T0" fmla="*/ 569 w 2196"/>
                <a:gd name="T1" fmla="*/ 136 h 984"/>
                <a:gd name="T2" fmla="*/ 700 w 2196"/>
                <a:gd name="T3" fmla="*/ 81 h 984"/>
                <a:gd name="T4" fmla="*/ 833 w 2196"/>
                <a:gd name="T5" fmla="*/ 42 h 984"/>
                <a:gd name="T6" fmla="*/ 968 w 2196"/>
                <a:gd name="T7" fmla="*/ 15 h 984"/>
                <a:gd name="T8" fmla="*/ 1103 w 2196"/>
                <a:gd name="T9" fmla="*/ 2 h 984"/>
                <a:gd name="T10" fmla="*/ 1236 w 2196"/>
                <a:gd name="T11" fmla="*/ 1 h 984"/>
                <a:gd name="T12" fmla="*/ 1366 w 2196"/>
                <a:gd name="T13" fmla="*/ 13 h 984"/>
                <a:gd name="T14" fmla="*/ 1493 w 2196"/>
                <a:gd name="T15" fmla="*/ 34 h 984"/>
                <a:gd name="T16" fmla="*/ 1614 w 2196"/>
                <a:gd name="T17" fmla="*/ 67 h 984"/>
                <a:gd name="T18" fmla="*/ 1727 w 2196"/>
                <a:gd name="T19" fmla="*/ 111 h 984"/>
                <a:gd name="T20" fmla="*/ 1831 w 2196"/>
                <a:gd name="T21" fmla="*/ 163 h 984"/>
                <a:gd name="T22" fmla="*/ 1926 w 2196"/>
                <a:gd name="T23" fmla="*/ 225 h 984"/>
                <a:gd name="T24" fmla="*/ 2009 w 2196"/>
                <a:gd name="T25" fmla="*/ 295 h 984"/>
                <a:gd name="T26" fmla="*/ 2080 w 2196"/>
                <a:gd name="T27" fmla="*/ 372 h 984"/>
                <a:gd name="T28" fmla="*/ 2135 w 2196"/>
                <a:gd name="T29" fmla="*/ 457 h 984"/>
                <a:gd name="T30" fmla="*/ 2175 w 2196"/>
                <a:gd name="T31" fmla="*/ 548 h 984"/>
                <a:gd name="T32" fmla="*/ 2194 w 2196"/>
                <a:gd name="T33" fmla="*/ 620 h 984"/>
                <a:gd name="T34" fmla="*/ 2195 w 2196"/>
                <a:gd name="T35" fmla="*/ 667 h 984"/>
                <a:gd name="T36" fmla="*/ 2189 w 2196"/>
                <a:gd name="T37" fmla="*/ 715 h 984"/>
                <a:gd name="T38" fmla="*/ 2172 w 2196"/>
                <a:gd name="T39" fmla="*/ 763 h 984"/>
                <a:gd name="T40" fmla="*/ 2149 w 2196"/>
                <a:gd name="T41" fmla="*/ 809 h 984"/>
                <a:gd name="T42" fmla="*/ 2119 w 2196"/>
                <a:gd name="T43" fmla="*/ 851 h 984"/>
                <a:gd name="T44" fmla="*/ 2082 w 2196"/>
                <a:gd name="T45" fmla="*/ 889 h 984"/>
                <a:gd name="T46" fmla="*/ 2040 w 2196"/>
                <a:gd name="T47" fmla="*/ 923 h 984"/>
                <a:gd name="T48" fmla="*/ 1993 w 2196"/>
                <a:gd name="T49" fmla="*/ 950 h 984"/>
                <a:gd name="T50" fmla="*/ 1941 w 2196"/>
                <a:gd name="T51" fmla="*/ 970 h 984"/>
                <a:gd name="T52" fmla="*/ 1886 w 2196"/>
                <a:gd name="T53" fmla="*/ 982 h 984"/>
                <a:gd name="T54" fmla="*/ 1827 w 2196"/>
                <a:gd name="T55" fmla="*/ 983 h 984"/>
                <a:gd name="T56" fmla="*/ 1767 w 2196"/>
                <a:gd name="T57" fmla="*/ 974 h 984"/>
                <a:gd name="T58" fmla="*/ 1705 w 2196"/>
                <a:gd name="T59" fmla="*/ 954 h 984"/>
                <a:gd name="T60" fmla="*/ 1641 w 2196"/>
                <a:gd name="T61" fmla="*/ 920 h 984"/>
                <a:gd name="T62" fmla="*/ 1578 w 2196"/>
                <a:gd name="T63" fmla="*/ 872 h 984"/>
                <a:gd name="T64" fmla="*/ 1470 w 2196"/>
                <a:gd name="T65" fmla="*/ 771 h 984"/>
                <a:gd name="T66" fmla="*/ 1369 w 2196"/>
                <a:gd name="T67" fmla="*/ 677 h 984"/>
                <a:gd name="T68" fmla="*/ 1306 w 2196"/>
                <a:gd name="T69" fmla="*/ 624 h 984"/>
                <a:gd name="T70" fmla="*/ 1249 w 2196"/>
                <a:gd name="T71" fmla="*/ 578 h 984"/>
                <a:gd name="T72" fmla="*/ 1192 w 2196"/>
                <a:gd name="T73" fmla="*/ 540 h 984"/>
                <a:gd name="T74" fmla="*/ 1135 w 2196"/>
                <a:gd name="T75" fmla="*/ 511 h 984"/>
                <a:gd name="T76" fmla="*/ 1079 w 2196"/>
                <a:gd name="T77" fmla="*/ 492 h 984"/>
                <a:gd name="T78" fmla="*/ 1018 w 2196"/>
                <a:gd name="T79" fmla="*/ 482 h 984"/>
                <a:gd name="T80" fmla="*/ 954 w 2196"/>
                <a:gd name="T81" fmla="*/ 482 h 984"/>
                <a:gd name="T82" fmla="*/ 883 w 2196"/>
                <a:gd name="T83" fmla="*/ 492 h 984"/>
                <a:gd name="T84" fmla="*/ 804 w 2196"/>
                <a:gd name="T85" fmla="*/ 513 h 984"/>
                <a:gd name="T86" fmla="*/ 718 w 2196"/>
                <a:gd name="T87" fmla="*/ 545 h 984"/>
                <a:gd name="T88" fmla="*/ 620 w 2196"/>
                <a:gd name="T89" fmla="*/ 589 h 984"/>
                <a:gd name="T90" fmla="*/ 511 w 2196"/>
                <a:gd name="T91" fmla="*/ 644 h 984"/>
                <a:gd name="T92" fmla="*/ 388 w 2196"/>
                <a:gd name="T93" fmla="*/ 712 h 984"/>
                <a:gd name="T94" fmla="*/ 285 w 2196"/>
                <a:gd name="T95" fmla="*/ 771 h 984"/>
                <a:gd name="T96" fmla="*/ 217 w 2196"/>
                <a:gd name="T97" fmla="*/ 802 h 984"/>
                <a:gd name="T98" fmla="*/ 158 w 2196"/>
                <a:gd name="T99" fmla="*/ 820 h 984"/>
                <a:gd name="T100" fmla="*/ 105 w 2196"/>
                <a:gd name="T101" fmla="*/ 825 h 984"/>
                <a:gd name="T102" fmla="*/ 63 w 2196"/>
                <a:gd name="T103" fmla="*/ 817 h 984"/>
                <a:gd name="T104" fmla="*/ 31 w 2196"/>
                <a:gd name="T105" fmla="*/ 800 h 984"/>
                <a:gd name="T106" fmla="*/ 9 w 2196"/>
                <a:gd name="T107" fmla="*/ 772 h 984"/>
                <a:gd name="T108" fmla="*/ 0 w 2196"/>
                <a:gd name="T109" fmla="*/ 734 h 984"/>
                <a:gd name="T110" fmla="*/ 3 w 2196"/>
                <a:gd name="T111" fmla="*/ 688 h 984"/>
                <a:gd name="T112" fmla="*/ 19 w 2196"/>
                <a:gd name="T113" fmla="*/ 635 h 984"/>
                <a:gd name="T114" fmla="*/ 50 w 2196"/>
                <a:gd name="T115" fmla="*/ 575 h 984"/>
                <a:gd name="T116" fmla="*/ 94 w 2196"/>
                <a:gd name="T117" fmla="*/ 509 h 984"/>
                <a:gd name="T118" fmla="*/ 155 w 2196"/>
                <a:gd name="T119" fmla="*/ 438 h 984"/>
                <a:gd name="T120" fmla="*/ 234 w 2196"/>
                <a:gd name="T121" fmla="*/ 364 h 984"/>
                <a:gd name="T122" fmla="*/ 329 w 2196"/>
                <a:gd name="T123" fmla="*/ 287 h 984"/>
                <a:gd name="T124" fmla="*/ 442 w 2196"/>
                <a:gd name="T125" fmla="*/ 209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6" h="984">
                  <a:moveTo>
                    <a:pt x="505" y="168"/>
                  </a:moveTo>
                  <a:lnTo>
                    <a:pt x="569" y="136"/>
                  </a:lnTo>
                  <a:lnTo>
                    <a:pt x="633" y="106"/>
                  </a:lnTo>
                  <a:lnTo>
                    <a:pt x="700" y="81"/>
                  </a:lnTo>
                  <a:lnTo>
                    <a:pt x="766" y="60"/>
                  </a:lnTo>
                  <a:lnTo>
                    <a:pt x="833" y="42"/>
                  </a:lnTo>
                  <a:lnTo>
                    <a:pt x="900" y="27"/>
                  </a:lnTo>
                  <a:lnTo>
                    <a:pt x="968" y="15"/>
                  </a:lnTo>
                  <a:lnTo>
                    <a:pt x="1035" y="7"/>
                  </a:lnTo>
                  <a:lnTo>
                    <a:pt x="1103" y="2"/>
                  </a:lnTo>
                  <a:lnTo>
                    <a:pt x="1169" y="0"/>
                  </a:lnTo>
                  <a:lnTo>
                    <a:pt x="1236" y="1"/>
                  </a:lnTo>
                  <a:lnTo>
                    <a:pt x="1302" y="5"/>
                  </a:lnTo>
                  <a:lnTo>
                    <a:pt x="1366" y="13"/>
                  </a:lnTo>
                  <a:lnTo>
                    <a:pt x="1431" y="21"/>
                  </a:lnTo>
                  <a:lnTo>
                    <a:pt x="1493" y="34"/>
                  </a:lnTo>
                  <a:lnTo>
                    <a:pt x="1554" y="50"/>
                  </a:lnTo>
                  <a:lnTo>
                    <a:pt x="1614" y="67"/>
                  </a:lnTo>
                  <a:lnTo>
                    <a:pt x="1671" y="88"/>
                  </a:lnTo>
                  <a:lnTo>
                    <a:pt x="1727" y="111"/>
                  </a:lnTo>
                  <a:lnTo>
                    <a:pt x="1780" y="136"/>
                  </a:lnTo>
                  <a:lnTo>
                    <a:pt x="1831" y="163"/>
                  </a:lnTo>
                  <a:lnTo>
                    <a:pt x="1880" y="192"/>
                  </a:lnTo>
                  <a:lnTo>
                    <a:pt x="1926" y="225"/>
                  </a:lnTo>
                  <a:lnTo>
                    <a:pt x="1969" y="259"/>
                  </a:lnTo>
                  <a:lnTo>
                    <a:pt x="2009" y="295"/>
                  </a:lnTo>
                  <a:lnTo>
                    <a:pt x="2046" y="333"/>
                  </a:lnTo>
                  <a:lnTo>
                    <a:pt x="2080" y="372"/>
                  </a:lnTo>
                  <a:lnTo>
                    <a:pt x="2109" y="415"/>
                  </a:lnTo>
                  <a:lnTo>
                    <a:pt x="2135" y="457"/>
                  </a:lnTo>
                  <a:lnTo>
                    <a:pt x="2157" y="503"/>
                  </a:lnTo>
                  <a:lnTo>
                    <a:pt x="2175" y="548"/>
                  </a:lnTo>
                  <a:lnTo>
                    <a:pt x="2190" y="596"/>
                  </a:lnTo>
                  <a:lnTo>
                    <a:pt x="2194" y="620"/>
                  </a:lnTo>
                  <a:lnTo>
                    <a:pt x="2196" y="643"/>
                  </a:lnTo>
                  <a:lnTo>
                    <a:pt x="2195" y="667"/>
                  </a:lnTo>
                  <a:lnTo>
                    <a:pt x="2193" y="691"/>
                  </a:lnTo>
                  <a:lnTo>
                    <a:pt x="2189" y="715"/>
                  </a:lnTo>
                  <a:lnTo>
                    <a:pt x="2181" y="739"/>
                  </a:lnTo>
                  <a:lnTo>
                    <a:pt x="2172" y="763"/>
                  </a:lnTo>
                  <a:lnTo>
                    <a:pt x="2162" y="786"/>
                  </a:lnTo>
                  <a:lnTo>
                    <a:pt x="2149" y="809"/>
                  </a:lnTo>
                  <a:lnTo>
                    <a:pt x="2135" y="831"/>
                  </a:lnTo>
                  <a:lnTo>
                    <a:pt x="2119" y="851"/>
                  </a:lnTo>
                  <a:lnTo>
                    <a:pt x="2101" y="871"/>
                  </a:lnTo>
                  <a:lnTo>
                    <a:pt x="2082" y="889"/>
                  </a:lnTo>
                  <a:lnTo>
                    <a:pt x="2062" y="907"/>
                  </a:lnTo>
                  <a:lnTo>
                    <a:pt x="2040" y="923"/>
                  </a:lnTo>
                  <a:lnTo>
                    <a:pt x="2016" y="937"/>
                  </a:lnTo>
                  <a:lnTo>
                    <a:pt x="1993" y="950"/>
                  </a:lnTo>
                  <a:lnTo>
                    <a:pt x="1967" y="961"/>
                  </a:lnTo>
                  <a:lnTo>
                    <a:pt x="1941" y="970"/>
                  </a:lnTo>
                  <a:lnTo>
                    <a:pt x="1914" y="976"/>
                  </a:lnTo>
                  <a:lnTo>
                    <a:pt x="1886" y="982"/>
                  </a:lnTo>
                  <a:lnTo>
                    <a:pt x="1856" y="984"/>
                  </a:lnTo>
                  <a:lnTo>
                    <a:pt x="1827" y="983"/>
                  </a:lnTo>
                  <a:lnTo>
                    <a:pt x="1798" y="980"/>
                  </a:lnTo>
                  <a:lnTo>
                    <a:pt x="1767" y="974"/>
                  </a:lnTo>
                  <a:lnTo>
                    <a:pt x="1736" y="966"/>
                  </a:lnTo>
                  <a:lnTo>
                    <a:pt x="1705" y="954"/>
                  </a:lnTo>
                  <a:lnTo>
                    <a:pt x="1673" y="938"/>
                  </a:lnTo>
                  <a:lnTo>
                    <a:pt x="1641" y="920"/>
                  </a:lnTo>
                  <a:lnTo>
                    <a:pt x="1609" y="897"/>
                  </a:lnTo>
                  <a:lnTo>
                    <a:pt x="1578" y="872"/>
                  </a:lnTo>
                  <a:lnTo>
                    <a:pt x="1546" y="841"/>
                  </a:lnTo>
                  <a:lnTo>
                    <a:pt x="1470" y="771"/>
                  </a:lnTo>
                  <a:lnTo>
                    <a:pt x="1400" y="706"/>
                  </a:lnTo>
                  <a:lnTo>
                    <a:pt x="1369" y="677"/>
                  </a:lnTo>
                  <a:lnTo>
                    <a:pt x="1337" y="649"/>
                  </a:lnTo>
                  <a:lnTo>
                    <a:pt x="1306" y="624"/>
                  </a:lnTo>
                  <a:lnTo>
                    <a:pt x="1277" y="600"/>
                  </a:lnTo>
                  <a:lnTo>
                    <a:pt x="1249" y="578"/>
                  </a:lnTo>
                  <a:lnTo>
                    <a:pt x="1220" y="558"/>
                  </a:lnTo>
                  <a:lnTo>
                    <a:pt x="1192" y="540"/>
                  </a:lnTo>
                  <a:lnTo>
                    <a:pt x="1164" y="525"/>
                  </a:lnTo>
                  <a:lnTo>
                    <a:pt x="1135" y="511"/>
                  </a:lnTo>
                  <a:lnTo>
                    <a:pt x="1107" y="501"/>
                  </a:lnTo>
                  <a:lnTo>
                    <a:pt x="1079" y="492"/>
                  </a:lnTo>
                  <a:lnTo>
                    <a:pt x="1048" y="486"/>
                  </a:lnTo>
                  <a:lnTo>
                    <a:pt x="1018" y="482"/>
                  </a:lnTo>
                  <a:lnTo>
                    <a:pt x="986" y="481"/>
                  </a:lnTo>
                  <a:lnTo>
                    <a:pt x="954" y="482"/>
                  </a:lnTo>
                  <a:lnTo>
                    <a:pt x="919" y="485"/>
                  </a:lnTo>
                  <a:lnTo>
                    <a:pt x="883" y="492"/>
                  </a:lnTo>
                  <a:lnTo>
                    <a:pt x="845" y="502"/>
                  </a:lnTo>
                  <a:lnTo>
                    <a:pt x="804" y="513"/>
                  </a:lnTo>
                  <a:lnTo>
                    <a:pt x="763" y="528"/>
                  </a:lnTo>
                  <a:lnTo>
                    <a:pt x="718" y="545"/>
                  </a:lnTo>
                  <a:lnTo>
                    <a:pt x="670" y="565"/>
                  </a:lnTo>
                  <a:lnTo>
                    <a:pt x="620" y="589"/>
                  </a:lnTo>
                  <a:lnTo>
                    <a:pt x="567" y="615"/>
                  </a:lnTo>
                  <a:lnTo>
                    <a:pt x="511" y="644"/>
                  </a:lnTo>
                  <a:lnTo>
                    <a:pt x="452" y="676"/>
                  </a:lnTo>
                  <a:lnTo>
                    <a:pt x="388" y="712"/>
                  </a:lnTo>
                  <a:lnTo>
                    <a:pt x="322" y="750"/>
                  </a:lnTo>
                  <a:lnTo>
                    <a:pt x="285" y="771"/>
                  </a:lnTo>
                  <a:lnTo>
                    <a:pt x="250" y="788"/>
                  </a:lnTo>
                  <a:lnTo>
                    <a:pt x="217" y="802"/>
                  </a:lnTo>
                  <a:lnTo>
                    <a:pt x="186" y="813"/>
                  </a:lnTo>
                  <a:lnTo>
                    <a:pt x="158" y="820"/>
                  </a:lnTo>
                  <a:lnTo>
                    <a:pt x="130" y="824"/>
                  </a:lnTo>
                  <a:lnTo>
                    <a:pt x="105" y="825"/>
                  </a:lnTo>
                  <a:lnTo>
                    <a:pt x="84" y="823"/>
                  </a:lnTo>
                  <a:lnTo>
                    <a:pt x="63" y="817"/>
                  </a:lnTo>
                  <a:lnTo>
                    <a:pt x="45" y="810"/>
                  </a:lnTo>
                  <a:lnTo>
                    <a:pt x="31" y="800"/>
                  </a:lnTo>
                  <a:lnTo>
                    <a:pt x="19" y="787"/>
                  </a:lnTo>
                  <a:lnTo>
                    <a:pt x="9" y="772"/>
                  </a:lnTo>
                  <a:lnTo>
                    <a:pt x="3" y="753"/>
                  </a:lnTo>
                  <a:lnTo>
                    <a:pt x="0" y="734"/>
                  </a:lnTo>
                  <a:lnTo>
                    <a:pt x="0" y="712"/>
                  </a:lnTo>
                  <a:lnTo>
                    <a:pt x="3" y="688"/>
                  </a:lnTo>
                  <a:lnTo>
                    <a:pt x="9" y="662"/>
                  </a:lnTo>
                  <a:lnTo>
                    <a:pt x="19" y="635"/>
                  </a:lnTo>
                  <a:lnTo>
                    <a:pt x="32" y="605"/>
                  </a:lnTo>
                  <a:lnTo>
                    <a:pt x="50" y="575"/>
                  </a:lnTo>
                  <a:lnTo>
                    <a:pt x="70" y="543"/>
                  </a:lnTo>
                  <a:lnTo>
                    <a:pt x="94" y="509"/>
                  </a:lnTo>
                  <a:lnTo>
                    <a:pt x="124" y="474"/>
                  </a:lnTo>
                  <a:lnTo>
                    <a:pt x="155" y="438"/>
                  </a:lnTo>
                  <a:lnTo>
                    <a:pt x="192" y="403"/>
                  </a:lnTo>
                  <a:lnTo>
                    <a:pt x="234" y="364"/>
                  </a:lnTo>
                  <a:lnTo>
                    <a:pt x="278" y="326"/>
                  </a:lnTo>
                  <a:lnTo>
                    <a:pt x="329" y="287"/>
                  </a:lnTo>
                  <a:lnTo>
                    <a:pt x="383" y="248"/>
                  </a:lnTo>
                  <a:lnTo>
                    <a:pt x="442" y="209"/>
                  </a:lnTo>
                  <a:lnTo>
                    <a:pt x="505" y="168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8" name="Freeform 474">
              <a:extLst>
                <a:ext uri="{FF2B5EF4-FFF2-40B4-BE49-F238E27FC236}">
                  <a16:creationId xmlns:a16="http://schemas.microsoft.com/office/drawing/2014/main" id="{F97CA0BA-D7E2-4648-9999-A4919E62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14"/>
              <a:ext cx="129" cy="38"/>
            </a:xfrm>
            <a:custGeom>
              <a:avLst/>
              <a:gdLst>
                <a:gd name="T0" fmla="*/ 1533 w 1544"/>
                <a:gd name="T1" fmla="*/ 116 h 458"/>
                <a:gd name="T2" fmla="*/ 1501 w 1544"/>
                <a:gd name="T3" fmla="*/ 173 h 458"/>
                <a:gd name="T4" fmla="*/ 1450 w 1544"/>
                <a:gd name="T5" fmla="*/ 231 h 458"/>
                <a:gd name="T6" fmla="*/ 1384 w 1544"/>
                <a:gd name="T7" fmla="*/ 289 h 458"/>
                <a:gd name="T8" fmla="*/ 1307 w 1544"/>
                <a:gd name="T9" fmla="*/ 342 h 458"/>
                <a:gd name="T10" fmla="*/ 1220 w 1544"/>
                <a:gd name="T11" fmla="*/ 389 h 458"/>
                <a:gd name="T12" fmla="*/ 1127 w 1544"/>
                <a:gd name="T13" fmla="*/ 426 h 458"/>
                <a:gd name="T14" fmla="*/ 1030 w 1544"/>
                <a:gd name="T15" fmla="*/ 450 h 458"/>
                <a:gd name="T16" fmla="*/ 933 w 1544"/>
                <a:gd name="T17" fmla="*/ 458 h 458"/>
                <a:gd name="T18" fmla="*/ 837 w 1544"/>
                <a:gd name="T19" fmla="*/ 448 h 458"/>
                <a:gd name="T20" fmla="*/ 748 w 1544"/>
                <a:gd name="T21" fmla="*/ 416 h 458"/>
                <a:gd name="T22" fmla="*/ 643 w 1544"/>
                <a:gd name="T23" fmla="*/ 364 h 458"/>
                <a:gd name="T24" fmla="*/ 554 w 1544"/>
                <a:gd name="T25" fmla="*/ 312 h 458"/>
                <a:gd name="T26" fmla="*/ 407 w 1544"/>
                <a:gd name="T27" fmla="*/ 214 h 458"/>
                <a:gd name="T28" fmla="*/ 256 w 1544"/>
                <a:gd name="T29" fmla="*/ 112 h 458"/>
                <a:gd name="T30" fmla="*/ 206 w 1544"/>
                <a:gd name="T31" fmla="*/ 86 h 458"/>
                <a:gd name="T32" fmla="*/ 155 w 1544"/>
                <a:gd name="T33" fmla="*/ 72 h 458"/>
                <a:gd name="T34" fmla="*/ 101 w 1544"/>
                <a:gd name="T35" fmla="*/ 70 h 458"/>
                <a:gd name="T36" fmla="*/ 43 w 1544"/>
                <a:gd name="T37" fmla="*/ 80 h 458"/>
                <a:gd name="T38" fmla="*/ 8 w 1544"/>
                <a:gd name="T39" fmla="*/ 83 h 458"/>
                <a:gd name="T40" fmla="*/ 0 w 1544"/>
                <a:gd name="T41" fmla="*/ 79 h 458"/>
                <a:gd name="T42" fmla="*/ 17 w 1544"/>
                <a:gd name="T43" fmla="*/ 69 h 458"/>
                <a:gd name="T44" fmla="*/ 55 w 1544"/>
                <a:gd name="T45" fmla="*/ 56 h 458"/>
                <a:gd name="T46" fmla="*/ 110 w 1544"/>
                <a:gd name="T47" fmla="*/ 45 h 458"/>
                <a:gd name="T48" fmla="*/ 178 w 1544"/>
                <a:gd name="T49" fmla="*/ 37 h 458"/>
                <a:gd name="T50" fmla="*/ 257 w 1544"/>
                <a:gd name="T51" fmla="*/ 36 h 458"/>
                <a:gd name="T52" fmla="*/ 341 w 1544"/>
                <a:gd name="T53" fmla="*/ 45 h 458"/>
                <a:gd name="T54" fmla="*/ 427 w 1544"/>
                <a:gd name="T55" fmla="*/ 68 h 458"/>
                <a:gd name="T56" fmla="*/ 511 w 1544"/>
                <a:gd name="T57" fmla="*/ 106 h 458"/>
                <a:gd name="T58" fmla="*/ 588 w 1544"/>
                <a:gd name="T59" fmla="*/ 158 h 458"/>
                <a:gd name="T60" fmla="*/ 658 w 1544"/>
                <a:gd name="T61" fmla="*/ 203 h 458"/>
                <a:gd name="T62" fmla="*/ 728 w 1544"/>
                <a:gd name="T63" fmla="*/ 240 h 458"/>
                <a:gd name="T64" fmla="*/ 799 w 1544"/>
                <a:gd name="T65" fmla="*/ 268 h 458"/>
                <a:gd name="T66" fmla="*/ 870 w 1544"/>
                <a:gd name="T67" fmla="*/ 289 h 458"/>
                <a:gd name="T68" fmla="*/ 940 w 1544"/>
                <a:gd name="T69" fmla="*/ 302 h 458"/>
                <a:gd name="T70" fmla="*/ 1007 w 1544"/>
                <a:gd name="T71" fmla="*/ 306 h 458"/>
                <a:gd name="T72" fmla="*/ 1074 w 1544"/>
                <a:gd name="T73" fmla="*/ 303 h 458"/>
                <a:gd name="T74" fmla="*/ 1136 w 1544"/>
                <a:gd name="T75" fmla="*/ 291 h 458"/>
                <a:gd name="T76" fmla="*/ 1196 w 1544"/>
                <a:gd name="T77" fmla="*/ 272 h 458"/>
                <a:gd name="T78" fmla="*/ 1251 w 1544"/>
                <a:gd name="T79" fmla="*/ 244 h 458"/>
                <a:gd name="T80" fmla="*/ 1297 w 1544"/>
                <a:gd name="T81" fmla="*/ 214 h 458"/>
                <a:gd name="T82" fmla="*/ 1351 w 1544"/>
                <a:gd name="T83" fmla="*/ 167 h 458"/>
                <a:gd name="T84" fmla="*/ 1464 w 1544"/>
                <a:gd name="T85" fmla="*/ 42 h 458"/>
                <a:gd name="T86" fmla="*/ 1505 w 1544"/>
                <a:gd name="T87" fmla="*/ 5 h 458"/>
                <a:gd name="T88" fmla="*/ 1522 w 1544"/>
                <a:gd name="T89" fmla="*/ 0 h 458"/>
                <a:gd name="T90" fmla="*/ 1535 w 1544"/>
                <a:gd name="T91" fmla="*/ 12 h 458"/>
                <a:gd name="T92" fmla="*/ 1543 w 1544"/>
                <a:gd name="T93" fmla="*/ 4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4" h="458">
                  <a:moveTo>
                    <a:pt x="1544" y="80"/>
                  </a:moveTo>
                  <a:lnTo>
                    <a:pt x="1540" y="97"/>
                  </a:lnTo>
                  <a:lnTo>
                    <a:pt x="1533" y="116"/>
                  </a:lnTo>
                  <a:lnTo>
                    <a:pt x="1524" y="134"/>
                  </a:lnTo>
                  <a:lnTo>
                    <a:pt x="1514" y="154"/>
                  </a:lnTo>
                  <a:lnTo>
                    <a:pt x="1501" y="173"/>
                  </a:lnTo>
                  <a:lnTo>
                    <a:pt x="1485" y="192"/>
                  </a:lnTo>
                  <a:lnTo>
                    <a:pt x="1469" y="212"/>
                  </a:lnTo>
                  <a:lnTo>
                    <a:pt x="1450" y="231"/>
                  </a:lnTo>
                  <a:lnTo>
                    <a:pt x="1430" y="251"/>
                  </a:lnTo>
                  <a:lnTo>
                    <a:pt x="1408" y="271"/>
                  </a:lnTo>
                  <a:lnTo>
                    <a:pt x="1384" y="289"/>
                  </a:lnTo>
                  <a:lnTo>
                    <a:pt x="1360" y="308"/>
                  </a:lnTo>
                  <a:lnTo>
                    <a:pt x="1334" y="326"/>
                  </a:lnTo>
                  <a:lnTo>
                    <a:pt x="1307" y="342"/>
                  </a:lnTo>
                  <a:lnTo>
                    <a:pt x="1278" y="359"/>
                  </a:lnTo>
                  <a:lnTo>
                    <a:pt x="1250" y="375"/>
                  </a:lnTo>
                  <a:lnTo>
                    <a:pt x="1220" y="389"/>
                  </a:lnTo>
                  <a:lnTo>
                    <a:pt x="1189" y="402"/>
                  </a:lnTo>
                  <a:lnTo>
                    <a:pt x="1159" y="415"/>
                  </a:lnTo>
                  <a:lnTo>
                    <a:pt x="1127" y="426"/>
                  </a:lnTo>
                  <a:lnTo>
                    <a:pt x="1094" y="436"/>
                  </a:lnTo>
                  <a:lnTo>
                    <a:pt x="1063" y="444"/>
                  </a:lnTo>
                  <a:lnTo>
                    <a:pt x="1030" y="450"/>
                  </a:lnTo>
                  <a:lnTo>
                    <a:pt x="997" y="455"/>
                  </a:lnTo>
                  <a:lnTo>
                    <a:pt x="965" y="458"/>
                  </a:lnTo>
                  <a:lnTo>
                    <a:pt x="933" y="458"/>
                  </a:lnTo>
                  <a:lnTo>
                    <a:pt x="900" y="457"/>
                  </a:lnTo>
                  <a:lnTo>
                    <a:pt x="869" y="453"/>
                  </a:lnTo>
                  <a:lnTo>
                    <a:pt x="837" y="448"/>
                  </a:lnTo>
                  <a:lnTo>
                    <a:pt x="807" y="440"/>
                  </a:lnTo>
                  <a:lnTo>
                    <a:pt x="777" y="430"/>
                  </a:lnTo>
                  <a:lnTo>
                    <a:pt x="748" y="416"/>
                  </a:lnTo>
                  <a:lnTo>
                    <a:pt x="712" y="399"/>
                  </a:lnTo>
                  <a:lnTo>
                    <a:pt x="677" y="382"/>
                  </a:lnTo>
                  <a:lnTo>
                    <a:pt x="643" y="364"/>
                  </a:lnTo>
                  <a:lnTo>
                    <a:pt x="612" y="347"/>
                  </a:lnTo>
                  <a:lnTo>
                    <a:pt x="583" y="329"/>
                  </a:lnTo>
                  <a:lnTo>
                    <a:pt x="554" y="312"/>
                  </a:lnTo>
                  <a:lnTo>
                    <a:pt x="526" y="296"/>
                  </a:lnTo>
                  <a:lnTo>
                    <a:pt x="501" y="278"/>
                  </a:lnTo>
                  <a:lnTo>
                    <a:pt x="407" y="214"/>
                  </a:lnTo>
                  <a:lnTo>
                    <a:pt x="328" y="156"/>
                  </a:lnTo>
                  <a:lnTo>
                    <a:pt x="291" y="132"/>
                  </a:lnTo>
                  <a:lnTo>
                    <a:pt x="256" y="112"/>
                  </a:lnTo>
                  <a:lnTo>
                    <a:pt x="239" y="102"/>
                  </a:lnTo>
                  <a:lnTo>
                    <a:pt x="222" y="94"/>
                  </a:lnTo>
                  <a:lnTo>
                    <a:pt x="206" y="86"/>
                  </a:lnTo>
                  <a:lnTo>
                    <a:pt x="188" y="81"/>
                  </a:lnTo>
                  <a:lnTo>
                    <a:pt x="172" y="77"/>
                  </a:lnTo>
                  <a:lnTo>
                    <a:pt x="155" y="72"/>
                  </a:lnTo>
                  <a:lnTo>
                    <a:pt x="137" y="70"/>
                  </a:lnTo>
                  <a:lnTo>
                    <a:pt x="120" y="69"/>
                  </a:lnTo>
                  <a:lnTo>
                    <a:pt x="101" y="70"/>
                  </a:lnTo>
                  <a:lnTo>
                    <a:pt x="83" y="71"/>
                  </a:lnTo>
                  <a:lnTo>
                    <a:pt x="64" y="76"/>
                  </a:lnTo>
                  <a:lnTo>
                    <a:pt x="43" y="80"/>
                  </a:lnTo>
                  <a:lnTo>
                    <a:pt x="28" y="82"/>
                  </a:lnTo>
                  <a:lnTo>
                    <a:pt x="16" y="83"/>
                  </a:lnTo>
                  <a:lnTo>
                    <a:pt x="8" y="83"/>
                  </a:lnTo>
                  <a:lnTo>
                    <a:pt x="2" y="82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3" y="76"/>
                  </a:lnTo>
                  <a:lnTo>
                    <a:pt x="9" y="72"/>
                  </a:lnTo>
                  <a:lnTo>
                    <a:pt x="17" y="69"/>
                  </a:lnTo>
                  <a:lnTo>
                    <a:pt x="28" y="65"/>
                  </a:lnTo>
                  <a:lnTo>
                    <a:pt x="40" y="60"/>
                  </a:lnTo>
                  <a:lnTo>
                    <a:pt x="55" y="56"/>
                  </a:lnTo>
                  <a:lnTo>
                    <a:pt x="72" y="53"/>
                  </a:lnTo>
                  <a:lnTo>
                    <a:pt x="90" y="48"/>
                  </a:lnTo>
                  <a:lnTo>
                    <a:pt x="110" y="45"/>
                  </a:lnTo>
                  <a:lnTo>
                    <a:pt x="132" y="42"/>
                  </a:lnTo>
                  <a:lnTo>
                    <a:pt x="155" y="40"/>
                  </a:lnTo>
                  <a:lnTo>
                    <a:pt x="178" y="37"/>
                  </a:lnTo>
                  <a:lnTo>
                    <a:pt x="205" y="36"/>
                  </a:lnTo>
                  <a:lnTo>
                    <a:pt x="231" y="35"/>
                  </a:lnTo>
                  <a:lnTo>
                    <a:pt x="257" y="36"/>
                  </a:lnTo>
                  <a:lnTo>
                    <a:pt x="284" y="39"/>
                  </a:lnTo>
                  <a:lnTo>
                    <a:pt x="312" y="41"/>
                  </a:lnTo>
                  <a:lnTo>
                    <a:pt x="341" y="45"/>
                  </a:lnTo>
                  <a:lnTo>
                    <a:pt x="370" y="52"/>
                  </a:lnTo>
                  <a:lnTo>
                    <a:pt x="398" y="58"/>
                  </a:lnTo>
                  <a:lnTo>
                    <a:pt x="427" y="68"/>
                  </a:lnTo>
                  <a:lnTo>
                    <a:pt x="455" y="79"/>
                  </a:lnTo>
                  <a:lnTo>
                    <a:pt x="483" y="91"/>
                  </a:lnTo>
                  <a:lnTo>
                    <a:pt x="511" y="106"/>
                  </a:lnTo>
                  <a:lnTo>
                    <a:pt x="538" y="122"/>
                  </a:lnTo>
                  <a:lnTo>
                    <a:pt x="564" y="141"/>
                  </a:lnTo>
                  <a:lnTo>
                    <a:pt x="588" y="158"/>
                  </a:lnTo>
                  <a:lnTo>
                    <a:pt x="611" y="174"/>
                  </a:lnTo>
                  <a:lnTo>
                    <a:pt x="634" y="189"/>
                  </a:lnTo>
                  <a:lnTo>
                    <a:pt x="658" y="203"/>
                  </a:lnTo>
                  <a:lnTo>
                    <a:pt x="681" y="216"/>
                  </a:lnTo>
                  <a:lnTo>
                    <a:pt x="704" y="228"/>
                  </a:lnTo>
                  <a:lnTo>
                    <a:pt x="728" y="240"/>
                  </a:lnTo>
                  <a:lnTo>
                    <a:pt x="752" y="250"/>
                  </a:lnTo>
                  <a:lnTo>
                    <a:pt x="775" y="260"/>
                  </a:lnTo>
                  <a:lnTo>
                    <a:pt x="799" y="268"/>
                  </a:lnTo>
                  <a:lnTo>
                    <a:pt x="823" y="276"/>
                  </a:lnTo>
                  <a:lnTo>
                    <a:pt x="846" y="284"/>
                  </a:lnTo>
                  <a:lnTo>
                    <a:pt x="870" y="289"/>
                  </a:lnTo>
                  <a:lnTo>
                    <a:pt x="893" y="294"/>
                  </a:lnTo>
                  <a:lnTo>
                    <a:pt x="917" y="299"/>
                  </a:lnTo>
                  <a:lnTo>
                    <a:pt x="940" y="302"/>
                  </a:lnTo>
                  <a:lnTo>
                    <a:pt x="963" y="304"/>
                  </a:lnTo>
                  <a:lnTo>
                    <a:pt x="985" y="306"/>
                  </a:lnTo>
                  <a:lnTo>
                    <a:pt x="1007" y="306"/>
                  </a:lnTo>
                  <a:lnTo>
                    <a:pt x="1030" y="306"/>
                  </a:lnTo>
                  <a:lnTo>
                    <a:pt x="1052" y="305"/>
                  </a:lnTo>
                  <a:lnTo>
                    <a:pt x="1074" y="303"/>
                  </a:lnTo>
                  <a:lnTo>
                    <a:pt x="1094" y="300"/>
                  </a:lnTo>
                  <a:lnTo>
                    <a:pt x="1115" y="297"/>
                  </a:lnTo>
                  <a:lnTo>
                    <a:pt x="1136" y="291"/>
                  </a:lnTo>
                  <a:lnTo>
                    <a:pt x="1156" y="286"/>
                  </a:lnTo>
                  <a:lnTo>
                    <a:pt x="1176" y="279"/>
                  </a:lnTo>
                  <a:lnTo>
                    <a:pt x="1196" y="272"/>
                  </a:lnTo>
                  <a:lnTo>
                    <a:pt x="1214" y="264"/>
                  </a:lnTo>
                  <a:lnTo>
                    <a:pt x="1233" y="254"/>
                  </a:lnTo>
                  <a:lnTo>
                    <a:pt x="1251" y="244"/>
                  </a:lnTo>
                  <a:lnTo>
                    <a:pt x="1269" y="234"/>
                  </a:lnTo>
                  <a:lnTo>
                    <a:pt x="1283" y="224"/>
                  </a:lnTo>
                  <a:lnTo>
                    <a:pt x="1297" y="214"/>
                  </a:lnTo>
                  <a:lnTo>
                    <a:pt x="1311" y="203"/>
                  </a:lnTo>
                  <a:lnTo>
                    <a:pt x="1324" y="191"/>
                  </a:lnTo>
                  <a:lnTo>
                    <a:pt x="1351" y="167"/>
                  </a:lnTo>
                  <a:lnTo>
                    <a:pt x="1376" y="140"/>
                  </a:lnTo>
                  <a:lnTo>
                    <a:pt x="1423" y="88"/>
                  </a:lnTo>
                  <a:lnTo>
                    <a:pt x="1464" y="42"/>
                  </a:lnTo>
                  <a:lnTo>
                    <a:pt x="1482" y="23"/>
                  </a:lnTo>
                  <a:lnTo>
                    <a:pt x="1497" y="10"/>
                  </a:lnTo>
                  <a:lnTo>
                    <a:pt x="1505" y="5"/>
                  </a:lnTo>
                  <a:lnTo>
                    <a:pt x="1511" y="2"/>
                  </a:lnTo>
                  <a:lnTo>
                    <a:pt x="1517" y="0"/>
                  </a:lnTo>
                  <a:lnTo>
                    <a:pt x="1522" y="0"/>
                  </a:lnTo>
                  <a:lnTo>
                    <a:pt x="1528" y="3"/>
                  </a:lnTo>
                  <a:lnTo>
                    <a:pt x="1532" y="7"/>
                  </a:lnTo>
                  <a:lnTo>
                    <a:pt x="1535" y="12"/>
                  </a:lnTo>
                  <a:lnTo>
                    <a:pt x="1539" y="21"/>
                  </a:lnTo>
                  <a:lnTo>
                    <a:pt x="1541" y="32"/>
                  </a:lnTo>
                  <a:lnTo>
                    <a:pt x="1543" y="45"/>
                  </a:lnTo>
                  <a:lnTo>
                    <a:pt x="1544" y="61"/>
                  </a:lnTo>
                  <a:lnTo>
                    <a:pt x="1544" y="80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699" name="Freeform 475">
              <a:extLst>
                <a:ext uri="{FF2B5EF4-FFF2-40B4-BE49-F238E27FC236}">
                  <a16:creationId xmlns:a16="http://schemas.microsoft.com/office/drawing/2014/main" id="{10BC4F1D-462E-4D7B-9B0F-8D5738DA2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467"/>
              <a:ext cx="291" cy="182"/>
            </a:xfrm>
            <a:custGeom>
              <a:avLst/>
              <a:gdLst>
                <a:gd name="T0" fmla="*/ 849 w 3488"/>
                <a:gd name="T1" fmla="*/ 237 h 2181"/>
                <a:gd name="T2" fmla="*/ 1056 w 3488"/>
                <a:gd name="T3" fmla="*/ 146 h 2181"/>
                <a:gd name="T4" fmla="*/ 1267 w 3488"/>
                <a:gd name="T5" fmla="*/ 78 h 2181"/>
                <a:gd name="T6" fmla="*/ 1481 w 3488"/>
                <a:gd name="T7" fmla="*/ 31 h 2181"/>
                <a:gd name="T8" fmla="*/ 1693 w 3488"/>
                <a:gd name="T9" fmla="*/ 6 h 2181"/>
                <a:gd name="T10" fmla="*/ 1903 w 3488"/>
                <a:gd name="T11" fmla="*/ 0 h 2181"/>
                <a:gd name="T12" fmla="*/ 2109 w 3488"/>
                <a:gd name="T13" fmla="*/ 13 h 2181"/>
                <a:gd name="T14" fmla="*/ 2308 w 3488"/>
                <a:gd name="T15" fmla="*/ 43 h 2181"/>
                <a:gd name="T16" fmla="*/ 2500 w 3488"/>
                <a:gd name="T17" fmla="*/ 91 h 2181"/>
                <a:gd name="T18" fmla="*/ 2680 w 3488"/>
                <a:gd name="T19" fmla="*/ 154 h 2181"/>
                <a:gd name="T20" fmla="*/ 2846 w 3488"/>
                <a:gd name="T21" fmla="*/ 232 h 2181"/>
                <a:gd name="T22" fmla="*/ 2999 w 3488"/>
                <a:gd name="T23" fmla="*/ 323 h 2181"/>
                <a:gd name="T24" fmla="*/ 3134 w 3488"/>
                <a:gd name="T25" fmla="*/ 427 h 2181"/>
                <a:gd name="T26" fmla="*/ 3250 w 3488"/>
                <a:gd name="T27" fmla="*/ 541 h 2181"/>
                <a:gd name="T28" fmla="*/ 3345 w 3488"/>
                <a:gd name="T29" fmla="*/ 667 h 2181"/>
                <a:gd name="T30" fmla="*/ 3416 w 3488"/>
                <a:gd name="T31" fmla="*/ 802 h 2181"/>
                <a:gd name="T32" fmla="*/ 3463 w 3488"/>
                <a:gd name="T33" fmla="*/ 944 h 2181"/>
                <a:gd name="T34" fmla="*/ 3484 w 3488"/>
                <a:gd name="T35" fmla="*/ 1086 h 2181"/>
                <a:gd name="T36" fmla="*/ 3486 w 3488"/>
                <a:gd name="T37" fmla="*/ 1223 h 2181"/>
                <a:gd name="T38" fmla="*/ 3466 w 3488"/>
                <a:gd name="T39" fmla="*/ 1355 h 2181"/>
                <a:gd name="T40" fmla="*/ 3428 w 3488"/>
                <a:gd name="T41" fmla="*/ 1481 h 2181"/>
                <a:gd name="T42" fmla="*/ 3372 w 3488"/>
                <a:gd name="T43" fmla="*/ 1600 h 2181"/>
                <a:gd name="T44" fmla="*/ 3301 w 3488"/>
                <a:gd name="T45" fmla="*/ 1712 h 2181"/>
                <a:gd name="T46" fmla="*/ 3218 w 3488"/>
                <a:gd name="T47" fmla="*/ 1813 h 2181"/>
                <a:gd name="T48" fmla="*/ 3122 w 3488"/>
                <a:gd name="T49" fmla="*/ 1906 h 2181"/>
                <a:gd name="T50" fmla="*/ 3015 w 3488"/>
                <a:gd name="T51" fmla="*/ 1985 h 2181"/>
                <a:gd name="T52" fmla="*/ 2900 w 3488"/>
                <a:gd name="T53" fmla="*/ 2054 h 2181"/>
                <a:gd name="T54" fmla="*/ 2778 w 3488"/>
                <a:gd name="T55" fmla="*/ 2108 h 2181"/>
                <a:gd name="T56" fmla="*/ 2650 w 3488"/>
                <a:gd name="T57" fmla="*/ 2148 h 2181"/>
                <a:gd name="T58" fmla="*/ 2520 w 3488"/>
                <a:gd name="T59" fmla="*/ 2174 h 2181"/>
                <a:gd name="T60" fmla="*/ 2387 w 3488"/>
                <a:gd name="T61" fmla="*/ 2181 h 2181"/>
                <a:gd name="T62" fmla="*/ 2254 w 3488"/>
                <a:gd name="T63" fmla="*/ 2171 h 2181"/>
                <a:gd name="T64" fmla="*/ 2120 w 3488"/>
                <a:gd name="T65" fmla="*/ 2144 h 2181"/>
                <a:gd name="T66" fmla="*/ 1998 w 3488"/>
                <a:gd name="T67" fmla="*/ 2114 h 2181"/>
                <a:gd name="T68" fmla="*/ 1889 w 3488"/>
                <a:gd name="T69" fmla="*/ 2081 h 2181"/>
                <a:gd name="T70" fmla="*/ 1791 w 3488"/>
                <a:gd name="T71" fmla="*/ 2047 h 2181"/>
                <a:gd name="T72" fmla="*/ 1661 w 3488"/>
                <a:gd name="T73" fmla="*/ 1997 h 2181"/>
                <a:gd name="T74" fmla="*/ 1509 w 3488"/>
                <a:gd name="T75" fmla="*/ 1936 h 2181"/>
                <a:gd name="T76" fmla="*/ 1401 w 3488"/>
                <a:gd name="T77" fmla="*/ 1899 h 2181"/>
                <a:gd name="T78" fmla="*/ 1328 w 3488"/>
                <a:gd name="T79" fmla="*/ 1878 h 2181"/>
                <a:gd name="T80" fmla="*/ 1252 w 3488"/>
                <a:gd name="T81" fmla="*/ 1864 h 2181"/>
                <a:gd name="T82" fmla="*/ 1171 w 3488"/>
                <a:gd name="T83" fmla="*/ 1856 h 2181"/>
                <a:gd name="T84" fmla="*/ 1083 w 3488"/>
                <a:gd name="T85" fmla="*/ 1853 h 2181"/>
                <a:gd name="T86" fmla="*/ 985 w 3488"/>
                <a:gd name="T87" fmla="*/ 1860 h 2181"/>
                <a:gd name="T88" fmla="*/ 876 w 3488"/>
                <a:gd name="T89" fmla="*/ 1874 h 2181"/>
                <a:gd name="T90" fmla="*/ 754 w 3488"/>
                <a:gd name="T91" fmla="*/ 1898 h 2181"/>
                <a:gd name="T92" fmla="*/ 621 w 3488"/>
                <a:gd name="T93" fmla="*/ 1927 h 2181"/>
                <a:gd name="T94" fmla="*/ 497 w 3488"/>
                <a:gd name="T95" fmla="*/ 1932 h 2181"/>
                <a:gd name="T96" fmla="*/ 382 w 3488"/>
                <a:gd name="T97" fmla="*/ 1909 h 2181"/>
                <a:gd name="T98" fmla="*/ 278 w 3488"/>
                <a:gd name="T99" fmla="*/ 1861 h 2181"/>
                <a:gd name="T100" fmla="*/ 188 w 3488"/>
                <a:gd name="T101" fmla="*/ 1791 h 2181"/>
                <a:gd name="T102" fmla="*/ 113 w 3488"/>
                <a:gd name="T103" fmla="*/ 1702 h 2181"/>
                <a:gd name="T104" fmla="*/ 55 w 3488"/>
                <a:gd name="T105" fmla="*/ 1596 h 2181"/>
                <a:gd name="T106" fmla="*/ 17 w 3488"/>
                <a:gd name="T107" fmla="*/ 1477 h 2181"/>
                <a:gd name="T108" fmla="*/ 0 w 3488"/>
                <a:gd name="T109" fmla="*/ 1346 h 2181"/>
                <a:gd name="T110" fmla="*/ 6 w 3488"/>
                <a:gd name="T111" fmla="*/ 1208 h 2181"/>
                <a:gd name="T112" fmla="*/ 38 w 3488"/>
                <a:gd name="T113" fmla="*/ 1063 h 2181"/>
                <a:gd name="T114" fmla="*/ 95 w 3488"/>
                <a:gd name="T115" fmla="*/ 916 h 2181"/>
                <a:gd name="T116" fmla="*/ 184 w 3488"/>
                <a:gd name="T117" fmla="*/ 769 h 2181"/>
                <a:gd name="T118" fmla="*/ 302 w 3488"/>
                <a:gd name="T119" fmla="*/ 624 h 2181"/>
                <a:gd name="T120" fmla="*/ 454 w 3488"/>
                <a:gd name="T121" fmla="*/ 484 h 2181"/>
                <a:gd name="T122" fmla="*/ 641 w 3488"/>
                <a:gd name="T123" fmla="*/ 353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88" h="2181">
                  <a:moveTo>
                    <a:pt x="748" y="292"/>
                  </a:moveTo>
                  <a:lnTo>
                    <a:pt x="849" y="237"/>
                  </a:lnTo>
                  <a:lnTo>
                    <a:pt x="953" y="188"/>
                  </a:lnTo>
                  <a:lnTo>
                    <a:pt x="1056" y="146"/>
                  </a:lnTo>
                  <a:lnTo>
                    <a:pt x="1162" y="109"/>
                  </a:lnTo>
                  <a:lnTo>
                    <a:pt x="1267" y="78"/>
                  </a:lnTo>
                  <a:lnTo>
                    <a:pt x="1374" y="52"/>
                  </a:lnTo>
                  <a:lnTo>
                    <a:pt x="1481" y="31"/>
                  </a:lnTo>
                  <a:lnTo>
                    <a:pt x="1586" y="16"/>
                  </a:lnTo>
                  <a:lnTo>
                    <a:pt x="1693" y="6"/>
                  </a:lnTo>
                  <a:lnTo>
                    <a:pt x="1799" y="1"/>
                  </a:lnTo>
                  <a:lnTo>
                    <a:pt x="1903" y="0"/>
                  </a:lnTo>
                  <a:lnTo>
                    <a:pt x="2007" y="4"/>
                  </a:lnTo>
                  <a:lnTo>
                    <a:pt x="2109" y="13"/>
                  </a:lnTo>
                  <a:lnTo>
                    <a:pt x="2210" y="26"/>
                  </a:lnTo>
                  <a:lnTo>
                    <a:pt x="2308" y="43"/>
                  </a:lnTo>
                  <a:lnTo>
                    <a:pt x="2405" y="65"/>
                  </a:lnTo>
                  <a:lnTo>
                    <a:pt x="2500" y="91"/>
                  </a:lnTo>
                  <a:lnTo>
                    <a:pt x="2591" y="121"/>
                  </a:lnTo>
                  <a:lnTo>
                    <a:pt x="2680" y="154"/>
                  </a:lnTo>
                  <a:lnTo>
                    <a:pt x="2765" y="191"/>
                  </a:lnTo>
                  <a:lnTo>
                    <a:pt x="2846" y="232"/>
                  </a:lnTo>
                  <a:lnTo>
                    <a:pt x="2925" y="275"/>
                  </a:lnTo>
                  <a:lnTo>
                    <a:pt x="2999" y="323"/>
                  </a:lnTo>
                  <a:lnTo>
                    <a:pt x="3068" y="373"/>
                  </a:lnTo>
                  <a:lnTo>
                    <a:pt x="3134" y="427"/>
                  </a:lnTo>
                  <a:lnTo>
                    <a:pt x="3195" y="482"/>
                  </a:lnTo>
                  <a:lnTo>
                    <a:pt x="3250" y="541"/>
                  </a:lnTo>
                  <a:lnTo>
                    <a:pt x="3300" y="603"/>
                  </a:lnTo>
                  <a:lnTo>
                    <a:pt x="3345" y="667"/>
                  </a:lnTo>
                  <a:lnTo>
                    <a:pt x="3383" y="734"/>
                  </a:lnTo>
                  <a:lnTo>
                    <a:pt x="3416" y="802"/>
                  </a:lnTo>
                  <a:lnTo>
                    <a:pt x="3443" y="873"/>
                  </a:lnTo>
                  <a:lnTo>
                    <a:pt x="3463" y="944"/>
                  </a:lnTo>
                  <a:lnTo>
                    <a:pt x="3477" y="1015"/>
                  </a:lnTo>
                  <a:lnTo>
                    <a:pt x="3484" y="1086"/>
                  </a:lnTo>
                  <a:lnTo>
                    <a:pt x="3488" y="1154"/>
                  </a:lnTo>
                  <a:lnTo>
                    <a:pt x="3486" y="1223"/>
                  </a:lnTo>
                  <a:lnTo>
                    <a:pt x="3478" y="1289"/>
                  </a:lnTo>
                  <a:lnTo>
                    <a:pt x="3466" y="1355"/>
                  </a:lnTo>
                  <a:lnTo>
                    <a:pt x="3449" y="1419"/>
                  </a:lnTo>
                  <a:lnTo>
                    <a:pt x="3428" y="1481"/>
                  </a:lnTo>
                  <a:lnTo>
                    <a:pt x="3402" y="1542"/>
                  </a:lnTo>
                  <a:lnTo>
                    <a:pt x="3372" y="1600"/>
                  </a:lnTo>
                  <a:lnTo>
                    <a:pt x="3339" y="1656"/>
                  </a:lnTo>
                  <a:lnTo>
                    <a:pt x="3301" y="1712"/>
                  </a:lnTo>
                  <a:lnTo>
                    <a:pt x="3261" y="1763"/>
                  </a:lnTo>
                  <a:lnTo>
                    <a:pt x="3218" y="1813"/>
                  </a:lnTo>
                  <a:lnTo>
                    <a:pt x="3171" y="1861"/>
                  </a:lnTo>
                  <a:lnTo>
                    <a:pt x="3122" y="1906"/>
                  </a:lnTo>
                  <a:lnTo>
                    <a:pt x="3070" y="1947"/>
                  </a:lnTo>
                  <a:lnTo>
                    <a:pt x="3015" y="1985"/>
                  </a:lnTo>
                  <a:lnTo>
                    <a:pt x="2958" y="2021"/>
                  </a:lnTo>
                  <a:lnTo>
                    <a:pt x="2900" y="2054"/>
                  </a:lnTo>
                  <a:lnTo>
                    <a:pt x="2840" y="2083"/>
                  </a:lnTo>
                  <a:lnTo>
                    <a:pt x="2778" y="2108"/>
                  </a:lnTo>
                  <a:lnTo>
                    <a:pt x="2715" y="2130"/>
                  </a:lnTo>
                  <a:lnTo>
                    <a:pt x="2650" y="2148"/>
                  </a:lnTo>
                  <a:lnTo>
                    <a:pt x="2586" y="2163"/>
                  </a:lnTo>
                  <a:lnTo>
                    <a:pt x="2520" y="2174"/>
                  </a:lnTo>
                  <a:lnTo>
                    <a:pt x="2453" y="2179"/>
                  </a:lnTo>
                  <a:lnTo>
                    <a:pt x="2387" y="2181"/>
                  </a:lnTo>
                  <a:lnTo>
                    <a:pt x="2320" y="2178"/>
                  </a:lnTo>
                  <a:lnTo>
                    <a:pt x="2254" y="2171"/>
                  </a:lnTo>
                  <a:lnTo>
                    <a:pt x="2187" y="2159"/>
                  </a:lnTo>
                  <a:lnTo>
                    <a:pt x="2120" y="2144"/>
                  </a:lnTo>
                  <a:lnTo>
                    <a:pt x="2058" y="2129"/>
                  </a:lnTo>
                  <a:lnTo>
                    <a:pt x="1998" y="2114"/>
                  </a:lnTo>
                  <a:lnTo>
                    <a:pt x="1942" y="2097"/>
                  </a:lnTo>
                  <a:lnTo>
                    <a:pt x="1889" y="2081"/>
                  </a:lnTo>
                  <a:lnTo>
                    <a:pt x="1839" y="2064"/>
                  </a:lnTo>
                  <a:lnTo>
                    <a:pt x="1791" y="2047"/>
                  </a:lnTo>
                  <a:lnTo>
                    <a:pt x="1746" y="2031"/>
                  </a:lnTo>
                  <a:lnTo>
                    <a:pt x="1661" y="1997"/>
                  </a:lnTo>
                  <a:lnTo>
                    <a:pt x="1583" y="1966"/>
                  </a:lnTo>
                  <a:lnTo>
                    <a:pt x="1509" y="1936"/>
                  </a:lnTo>
                  <a:lnTo>
                    <a:pt x="1437" y="1910"/>
                  </a:lnTo>
                  <a:lnTo>
                    <a:pt x="1401" y="1899"/>
                  </a:lnTo>
                  <a:lnTo>
                    <a:pt x="1365" y="1888"/>
                  </a:lnTo>
                  <a:lnTo>
                    <a:pt x="1328" y="1878"/>
                  </a:lnTo>
                  <a:lnTo>
                    <a:pt x="1291" y="1871"/>
                  </a:lnTo>
                  <a:lnTo>
                    <a:pt x="1252" y="1864"/>
                  </a:lnTo>
                  <a:lnTo>
                    <a:pt x="1213" y="1859"/>
                  </a:lnTo>
                  <a:lnTo>
                    <a:pt x="1171" y="1856"/>
                  </a:lnTo>
                  <a:lnTo>
                    <a:pt x="1128" y="1853"/>
                  </a:lnTo>
                  <a:lnTo>
                    <a:pt x="1083" y="1853"/>
                  </a:lnTo>
                  <a:lnTo>
                    <a:pt x="1035" y="1856"/>
                  </a:lnTo>
                  <a:lnTo>
                    <a:pt x="985" y="1860"/>
                  </a:lnTo>
                  <a:lnTo>
                    <a:pt x="932" y="1865"/>
                  </a:lnTo>
                  <a:lnTo>
                    <a:pt x="876" y="1874"/>
                  </a:lnTo>
                  <a:lnTo>
                    <a:pt x="816" y="1885"/>
                  </a:lnTo>
                  <a:lnTo>
                    <a:pt x="754" y="1898"/>
                  </a:lnTo>
                  <a:lnTo>
                    <a:pt x="687" y="1914"/>
                  </a:lnTo>
                  <a:lnTo>
                    <a:pt x="621" y="1927"/>
                  </a:lnTo>
                  <a:lnTo>
                    <a:pt x="558" y="1933"/>
                  </a:lnTo>
                  <a:lnTo>
                    <a:pt x="497" y="1932"/>
                  </a:lnTo>
                  <a:lnTo>
                    <a:pt x="439" y="1923"/>
                  </a:lnTo>
                  <a:lnTo>
                    <a:pt x="382" y="1909"/>
                  </a:lnTo>
                  <a:lnTo>
                    <a:pt x="329" y="1888"/>
                  </a:lnTo>
                  <a:lnTo>
                    <a:pt x="278" y="1861"/>
                  </a:lnTo>
                  <a:lnTo>
                    <a:pt x="232" y="1828"/>
                  </a:lnTo>
                  <a:lnTo>
                    <a:pt x="188" y="1791"/>
                  </a:lnTo>
                  <a:lnTo>
                    <a:pt x="149" y="1749"/>
                  </a:lnTo>
                  <a:lnTo>
                    <a:pt x="113" y="1702"/>
                  </a:lnTo>
                  <a:lnTo>
                    <a:pt x="82" y="1651"/>
                  </a:lnTo>
                  <a:lnTo>
                    <a:pt x="55" y="1596"/>
                  </a:lnTo>
                  <a:lnTo>
                    <a:pt x="33" y="1538"/>
                  </a:lnTo>
                  <a:lnTo>
                    <a:pt x="17" y="1477"/>
                  </a:lnTo>
                  <a:lnTo>
                    <a:pt x="6" y="1412"/>
                  </a:lnTo>
                  <a:lnTo>
                    <a:pt x="0" y="1346"/>
                  </a:lnTo>
                  <a:lnTo>
                    <a:pt x="0" y="1277"/>
                  </a:lnTo>
                  <a:lnTo>
                    <a:pt x="6" y="1208"/>
                  </a:lnTo>
                  <a:lnTo>
                    <a:pt x="18" y="1136"/>
                  </a:lnTo>
                  <a:lnTo>
                    <a:pt x="38" y="1063"/>
                  </a:lnTo>
                  <a:lnTo>
                    <a:pt x="63" y="990"/>
                  </a:lnTo>
                  <a:lnTo>
                    <a:pt x="95" y="916"/>
                  </a:lnTo>
                  <a:lnTo>
                    <a:pt x="136" y="842"/>
                  </a:lnTo>
                  <a:lnTo>
                    <a:pt x="184" y="769"/>
                  </a:lnTo>
                  <a:lnTo>
                    <a:pt x="239" y="696"/>
                  </a:lnTo>
                  <a:lnTo>
                    <a:pt x="302" y="624"/>
                  </a:lnTo>
                  <a:lnTo>
                    <a:pt x="374" y="553"/>
                  </a:lnTo>
                  <a:lnTo>
                    <a:pt x="454" y="484"/>
                  </a:lnTo>
                  <a:lnTo>
                    <a:pt x="543" y="418"/>
                  </a:lnTo>
                  <a:lnTo>
                    <a:pt x="641" y="353"/>
                  </a:lnTo>
                  <a:lnTo>
                    <a:pt x="748" y="292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0" name="Freeform 476">
              <a:extLst>
                <a:ext uri="{FF2B5EF4-FFF2-40B4-BE49-F238E27FC236}">
                  <a16:creationId xmlns:a16="http://schemas.microsoft.com/office/drawing/2014/main" id="{9107E6E3-DD27-475A-8A01-A48BD35F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5" y="2466"/>
              <a:ext cx="293" cy="184"/>
            </a:xfrm>
            <a:custGeom>
              <a:avLst/>
              <a:gdLst>
                <a:gd name="T0" fmla="*/ 1183 w 3514"/>
                <a:gd name="T1" fmla="*/ 133 h 2206"/>
                <a:gd name="T2" fmla="*/ 1176 w 3514"/>
                <a:gd name="T3" fmla="*/ 109 h 2206"/>
                <a:gd name="T4" fmla="*/ 1603 w 3514"/>
                <a:gd name="T5" fmla="*/ 16 h 2206"/>
                <a:gd name="T6" fmla="*/ 2024 w 3514"/>
                <a:gd name="T7" fmla="*/ 5 h 2206"/>
                <a:gd name="T8" fmla="*/ 2424 w 3514"/>
                <a:gd name="T9" fmla="*/ 67 h 2206"/>
                <a:gd name="T10" fmla="*/ 2224 w 3514"/>
                <a:gd name="T11" fmla="*/ 52 h 2206"/>
                <a:gd name="T12" fmla="*/ 1816 w 3514"/>
                <a:gd name="T13" fmla="*/ 26 h 2206"/>
                <a:gd name="T14" fmla="*/ 1395 w 3514"/>
                <a:gd name="T15" fmla="*/ 76 h 2206"/>
                <a:gd name="T16" fmla="*/ 2611 w 3514"/>
                <a:gd name="T17" fmla="*/ 123 h 2206"/>
                <a:gd name="T18" fmla="*/ 2946 w 3514"/>
                <a:gd name="T19" fmla="*/ 279 h 2206"/>
                <a:gd name="T20" fmla="*/ 3218 w 3514"/>
                <a:gd name="T21" fmla="*/ 488 h 2206"/>
                <a:gd name="T22" fmla="*/ 3371 w 3514"/>
                <a:gd name="T23" fmla="*/ 726 h 2206"/>
                <a:gd name="T24" fmla="*/ 3176 w 3514"/>
                <a:gd name="T25" fmla="*/ 482 h 2206"/>
                <a:gd name="T26" fmla="*/ 2902 w 3514"/>
                <a:gd name="T27" fmla="*/ 282 h 2206"/>
                <a:gd name="T28" fmla="*/ 2566 w 3514"/>
                <a:gd name="T29" fmla="*/ 134 h 2206"/>
                <a:gd name="T30" fmla="*/ 3453 w 3514"/>
                <a:gd name="T31" fmla="*/ 839 h 2206"/>
                <a:gd name="T32" fmla="*/ 3382 w 3514"/>
                <a:gd name="T33" fmla="*/ 747 h 2206"/>
                <a:gd name="T34" fmla="*/ 3511 w 3514"/>
                <a:gd name="T35" fmla="*/ 1099 h 2206"/>
                <a:gd name="T36" fmla="*/ 3468 w 3514"/>
                <a:gd name="T37" fmla="*/ 1357 h 2206"/>
                <a:gd name="T38" fmla="*/ 3482 w 3514"/>
                <a:gd name="T39" fmla="*/ 1070 h 2206"/>
                <a:gd name="T40" fmla="*/ 3475 w 3514"/>
                <a:gd name="T41" fmla="*/ 1432 h 2206"/>
                <a:gd name="T42" fmla="*/ 3314 w 3514"/>
                <a:gd name="T43" fmla="*/ 1747 h 2206"/>
                <a:gd name="T44" fmla="*/ 3314 w 3514"/>
                <a:gd name="T45" fmla="*/ 1703 h 2206"/>
                <a:gd name="T46" fmla="*/ 3460 w 3514"/>
                <a:gd name="T47" fmla="*/ 1392 h 2206"/>
                <a:gd name="T48" fmla="*/ 3027 w 3514"/>
                <a:gd name="T49" fmla="*/ 2014 h 2206"/>
                <a:gd name="T50" fmla="*/ 2729 w 3514"/>
                <a:gd name="T51" fmla="*/ 2130 h 2206"/>
                <a:gd name="T52" fmla="*/ 3042 w 3514"/>
                <a:gd name="T53" fmla="*/ 1973 h 2206"/>
                <a:gd name="T54" fmla="*/ 2671 w 3514"/>
                <a:gd name="T55" fmla="*/ 2172 h 2206"/>
                <a:gd name="T56" fmla="*/ 2333 w 3514"/>
                <a:gd name="T57" fmla="*/ 2204 h 2206"/>
                <a:gd name="T58" fmla="*/ 2368 w 3514"/>
                <a:gd name="T59" fmla="*/ 2181 h 2206"/>
                <a:gd name="T60" fmla="*/ 2697 w 3514"/>
                <a:gd name="T61" fmla="*/ 2140 h 2206"/>
                <a:gd name="T62" fmla="*/ 2104 w 3514"/>
                <a:gd name="T63" fmla="*/ 2164 h 2206"/>
                <a:gd name="T64" fmla="*/ 1618 w 3514"/>
                <a:gd name="T65" fmla="*/ 2001 h 2206"/>
                <a:gd name="T66" fmla="*/ 2067 w 3514"/>
                <a:gd name="T67" fmla="*/ 2128 h 2206"/>
                <a:gd name="T68" fmla="*/ 1384 w 3514"/>
                <a:gd name="T69" fmla="*/ 1915 h 2206"/>
                <a:gd name="T70" fmla="*/ 1101 w 3514"/>
                <a:gd name="T71" fmla="*/ 1879 h 2206"/>
                <a:gd name="T72" fmla="*/ 747 w 3514"/>
                <a:gd name="T73" fmla="*/ 1928 h 2206"/>
                <a:gd name="T74" fmla="*/ 1007 w 3514"/>
                <a:gd name="T75" fmla="*/ 1859 h 2206"/>
                <a:gd name="T76" fmla="*/ 1291 w 3514"/>
                <a:gd name="T77" fmla="*/ 1869 h 2206"/>
                <a:gd name="T78" fmla="*/ 697 w 3514"/>
                <a:gd name="T79" fmla="*/ 1915 h 2206"/>
                <a:gd name="T80" fmla="*/ 613 w 3514"/>
                <a:gd name="T81" fmla="*/ 1956 h 2206"/>
                <a:gd name="T82" fmla="*/ 338 w 3514"/>
                <a:gd name="T83" fmla="*/ 1913 h 2206"/>
                <a:gd name="T84" fmla="*/ 322 w 3514"/>
                <a:gd name="T85" fmla="*/ 1876 h 2206"/>
                <a:gd name="T86" fmla="*/ 628 w 3514"/>
                <a:gd name="T87" fmla="*/ 1928 h 2206"/>
                <a:gd name="T88" fmla="*/ 126 w 3514"/>
                <a:gd name="T89" fmla="*/ 1737 h 2206"/>
                <a:gd name="T90" fmla="*/ 33 w 3514"/>
                <a:gd name="T91" fmla="*/ 1549 h 2206"/>
                <a:gd name="T92" fmla="*/ 135 w 3514"/>
                <a:gd name="T93" fmla="*/ 1705 h 2206"/>
                <a:gd name="T94" fmla="*/ 27 w 3514"/>
                <a:gd name="T95" fmla="*/ 1529 h 2206"/>
                <a:gd name="T96" fmla="*/ 0 w 3514"/>
                <a:gd name="T97" fmla="*/ 1304 h 2206"/>
                <a:gd name="T98" fmla="*/ 26 w 3514"/>
                <a:gd name="T99" fmla="*/ 1282 h 2206"/>
                <a:gd name="T100" fmla="*/ 45 w 3514"/>
                <a:gd name="T101" fmla="*/ 1502 h 2206"/>
                <a:gd name="T102" fmla="*/ 59 w 3514"/>
                <a:gd name="T103" fmla="*/ 1011 h 2206"/>
                <a:gd name="T104" fmla="*/ 226 w 3514"/>
                <a:gd name="T105" fmla="*/ 721 h 2206"/>
                <a:gd name="T106" fmla="*/ 516 w 3514"/>
                <a:gd name="T107" fmla="*/ 444 h 2206"/>
                <a:gd name="T108" fmla="*/ 643 w 3514"/>
                <a:gd name="T109" fmla="*/ 387 h 2206"/>
                <a:gd name="T110" fmla="*/ 320 w 3514"/>
                <a:gd name="T111" fmla="*/ 651 h 2206"/>
                <a:gd name="T112" fmla="*/ 120 w 3514"/>
                <a:gd name="T113" fmla="*/ 933 h 2206"/>
                <a:gd name="T114" fmla="*/ 12 w 3514"/>
                <a:gd name="T115" fmla="*/ 1184 h 2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14" h="2206">
                  <a:moveTo>
                    <a:pt x="755" y="294"/>
                  </a:moveTo>
                  <a:lnTo>
                    <a:pt x="807" y="264"/>
                  </a:lnTo>
                  <a:lnTo>
                    <a:pt x="858" y="238"/>
                  </a:lnTo>
                  <a:lnTo>
                    <a:pt x="910" y="213"/>
                  </a:lnTo>
                  <a:lnTo>
                    <a:pt x="962" y="189"/>
                  </a:lnTo>
                  <a:lnTo>
                    <a:pt x="1016" y="166"/>
                  </a:lnTo>
                  <a:lnTo>
                    <a:pt x="1069" y="146"/>
                  </a:lnTo>
                  <a:lnTo>
                    <a:pt x="1122" y="126"/>
                  </a:lnTo>
                  <a:lnTo>
                    <a:pt x="1176" y="109"/>
                  </a:lnTo>
                  <a:lnTo>
                    <a:pt x="1183" y="133"/>
                  </a:lnTo>
                  <a:lnTo>
                    <a:pt x="1130" y="150"/>
                  </a:lnTo>
                  <a:lnTo>
                    <a:pt x="1078" y="170"/>
                  </a:lnTo>
                  <a:lnTo>
                    <a:pt x="1025" y="190"/>
                  </a:lnTo>
                  <a:lnTo>
                    <a:pt x="973" y="212"/>
                  </a:lnTo>
                  <a:lnTo>
                    <a:pt x="921" y="236"/>
                  </a:lnTo>
                  <a:lnTo>
                    <a:pt x="870" y="261"/>
                  </a:lnTo>
                  <a:lnTo>
                    <a:pt x="819" y="287"/>
                  </a:lnTo>
                  <a:lnTo>
                    <a:pt x="767" y="316"/>
                  </a:lnTo>
                  <a:lnTo>
                    <a:pt x="755" y="294"/>
                  </a:lnTo>
                  <a:close/>
                  <a:moveTo>
                    <a:pt x="1176" y="109"/>
                  </a:moveTo>
                  <a:lnTo>
                    <a:pt x="1218" y="96"/>
                  </a:lnTo>
                  <a:lnTo>
                    <a:pt x="1261" y="84"/>
                  </a:lnTo>
                  <a:lnTo>
                    <a:pt x="1303" y="72"/>
                  </a:lnTo>
                  <a:lnTo>
                    <a:pt x="1346" y="61"/>
                  </a:lnTo>
                  <a:lnTo>
                    <a:pt x="1389" y="52"/>
                  </a:lnTo>
                  <a:lnTo>
                    <a:pt x="1432" y="43"/>
                  </a:lnTo>
                  <a:lnTo>
                    <a:pt x="1474" y="35"/>
                  </a:lnTo>
                  <a:lnTo>
                    <a:pt x="1517" y="28"/>
                  </a:lnTo>
                  <a:lnTo>
                    <a:pt x="1560" y="22"/>
                  </a:lnTo>
                  <a:lnTo>
                    <a:pt x="1603" y="16"/>
                  </a:lnTo>
                  <a:lnTo>
                    <a:pt x="1645" y="12"/>
                  </a:lnTo>
                  <a:lnTo>
                    <a:pt x="1688" y="7"/>
                  </a:lnTo>
                  <a:lnTo>
                    <a:pt x="1730" y="5"/>
                  </a:lnTo>
                  <a:lnTo>
                    <a:pt x="1772" y="2"/>
                  </a:lnTo>
                  <a:lnTo>
                    <a:pt x="1815" y="1"/>
                  </a:lnTo>
                  <a:lnTo>
                    <a:pt x="1857" y="0"/>
                  </a:lnTo>
                  <a:lnTo>
                    <a:pt x="1900" y="1"/>
                  </a:lnTo>
                  <a:lnTo>
                    <a:pt x="1941" y="1"/>
                  </a:lnTo>
                  <a:lnTo>
                    <a:pt x="1983" y="3"/>
                  </a:lnTo>
                  <a:lnTo>
                    <a:pt x="2024" y="5"/>
                  </a:lnTo>
                  <a:lnTo>
                    <a:pt x="2065" y="8"/>
                  </a:lnTo>
                  <a:lnTo>
                    <a:pt x="2107" y="12"/>
                  </a:lnTo>
                  <a:lnTo>
                    <a:pt x="2147" y="16"/>
                  </a:lnTo>
                  <a:lnTo>
                    <a:pt x="2187" y="22"/>
                  </a:lnTo>
                  <a:lnTo>
                    <a:pt x="2228" y="27"/>
                  </a:lnTo>
                  <a:lnTo>
                    <a:pt x="2268" y="34"/>
                  </a:lnTo>
                  <a:lnTo>
                    <a:pt x="2307" y="41"/>
                  </a:lnTo>
                  <a:lnTo>
                    <a:pt x="2346" y="49"/>
                  </a:lnTo>
                  <a:lnTo>
                    <a:pt x="2386" y="57"/>
                  </a:lnTo>
                  <a:lnTo>
                    <a:pt x="2424" y="67"/>
                  </a:lnTo>
                  <a:lnTo>
                    <a:pt x="2462" y="77"/>
                  </a:lnTo>
                  <a:lnTo>
                    <a:pt x="2500" y="87"/>
                  </a:lnTo>
                  <a:lnTo>
                    <a:pt x="2493" y="112"/>
                  </a:lnTo>
                  <a:lnTo>
                    <a:pt x="2455" y="101"/>
                  </a:lnTo>
                  <a:lnTo>
                    <a:pt x="2418" y="91"/>
                  </a:lnTo>
                  <a:lnTo>
                    <a:pt x="2380" y="83"/>
                  </a:lnTo>
                  <a:lnTo>
                    <a:pt x="2341" y="74"/>
                  </a:lnTo>
                  <a:lnTo>
                    <a:pt x="2303" y="66"/>
                  </a:lnTo>
                  <a:lnTo>
                    <a:pt x="2264" y="59"/>
                  </a:lnTo>
                  <a:lnTo>
                    <a:pt x="2224" y="52"/>
                  </a:lnTo>
                  <a:lnTo>
                    <a:pt x="2184" y="47"/>
                  </a:lnTo>
                  <a:lnTo>
                    <a:pt x="2144" y="41"/>
                  </a:lnTo>
                  <a:lnTo>
                    <a:pt x="2104" y="37"/>
                  </a:lnTo>
                  <a:lnTo>
                    <a:pt x="2063" y="34"/>
                  </a:lnTo>
                  <a:lnTo>
                    <a:pt x="2023" y="30"/>
                  </a:lnTo>
                  <a:lnTo>
                    <a:pt x="1982" y="28"/>
                  </a:lnTo>
                  <a:lnTo>
                    <a:pt x="1940" y="27"/>
                  </a:lnTo>
                  <a:lnTo>
                    <a:pt x="1899" y="26"/>
                  </a:lnTo>
                  <a:lnTo>
                    <a:pt x="1857" y="26"/>
                  </a:lnTo>
                  <a:lnTo>
                    <a:pt x="1816" y="26"/>
                  </a:lnTo>
                  <a:lnTo>
                    <a:pt x="1774" y="28"/>
                  </a:lnTo>
                  <a:lnTo>
                    <a:pt x="1732" y="30"/>
                  </a:lnTo>
                  <a:lnTo>
                    <a:pt x="1690" y="32"/>
                  </a:lnTo>
                  <a:lnTo>
                    <a:pt x="1648" y="37"/>
                  </a:lnTo>
                  <a:lnTo>
                    <a:pt x="1606" y="41"/>
                  </a:lnTo>
                  <a:lnTo>
                    <a:pt x="1563" y="47"/>
                  </a:lnTo>
                  <a:lnTo>
                    <a:pt x="1521" y="53"/>
                  </a:lnTo>
                  <a:lnTo>
                    <a:pt x="1478" y="60"/>
                  </a:lnTo>
                  <a:lnTo>
                    <a:pt x="1436" y="67"/>
                  </a:lnTo>
                  <a:lnTo>
                    <a:pt x="1395" y="76"/>
                  </a:lnTo>
                  <a:lnTo>
                    <a:pt x="1352" y="86"/>
                  </a:lnTo>
                  <a:lnTo>
                    <a:pt x="1310" y="97"/>
                  </a:lnTo>
                  <a:lnTo>
                    <a:pt x="1267" y="108"/>
                  </a:lnTo>
                  <a:lnTo>
                    <a:pt x="1226" y="120"/>
                  </a:lnTo>
                  <a:lnTo>
                    <a:pt x="1183" y="133"/>
                  </a:lnTo>
                  <a:lnTo>
                    <a:pt x="1176" y="109"/>
                  </a:lnTo>
                  <a:close/>
                  <a:moveTo>
                    <a:pt x="2500" y="87"/>
                  </a:moveTo>
                  <a:lnTo>
                    <a:pt x="2537" y="99"/>
                  </a:lnTo>
                  <a:lnTo>
                    <a:pt x="2574" y="110"/>
                  </a:lnTo>
                  <a:lnTo>
                    <a:pt x="2611" y="123"/>
                  </a:lnTo>
                  <a:lnTo>
                    <a:pt x="2647" y="136"/>
                  </a:lnTo>
                  <a:lnTo>
                    <a:pt x="2682" y="149"/>
                  </a:lnTo>
                  <a:lnTo>
                    <a:pt x="2717" y="163"/>
                  </a:lnTo>
                  <a:lnTo>
                    <a:pt x="2751" y="178"/>
                  </a:lnTo>
                  <a:lnTo>
                    <a:pt x="2785" y="194"/>
                  </a:lnTo>
                  <a:lnTo>
                    <a:pt x="2819" y="210"/>
                  </a:lnTo>
                  <a:lnTo>
                    <a:pt x="2852" y="226"/>
                  </a:lnTo>
                  <a:lnTo>
                    <a:pt x="2884" y="244"/>
                  </a:lnTo>
                  <a:lnTo>
                    <a:pt x="2916" y="261"/>
                  </a:lnTo>
                  <a:lnTo>
                    <a:pt x="2946" y="279"/>
                  </a:lnTo>
                  <a:lnTo>
                    <a:pt x="2977" y="297"/>
                  </a:lnTo>
                  <a:lnTo>
                    <a:pt x="3006" y="317"/>
                  </a:lnTo>
                  <a:lnTo>
                    <a:pt x="3036" y="336"/>
                  </a:lnTo>
                  <a:lnTo>
                    <a:pt x="3064" y="357"/>
                  </a:lnTo>
                  <a:lnTo>
                    <a:pt x="3091" y="378"/>
                  </a:lnTo>
                  <a:lnTo>
                    <a:pt x="3118" y="398"/>
                  </a:lnTo>
                  <a:lnTo>
                    <a:pt x="3145" y="420"/>
                  </a:lnTo>
                  <a:lnTo>
                    <a:pt x="3170" y="442"/>
                  </a:lnTo>
                  <a:lnTo>
                    <a:pt x="3194" y="465"/>
                  </a:lnTo>
                  <a:lnTo>
                    <a:pt x="3218" y="488"/>
                  </a:lnTo>
                  <a:lnTo>
                    <a:pt x="3240" y="512"/>
                  </a:lnTo>
                  <a:lnTo>
                    <a:pt x="3263" y="536"/>
                  </a:lnTo>
                  <a:lnTo>
                    <a:pt x="3284" y="560"/>
                  </a:lnTo>
                  <a:lnTo>
                    <a:pt x="3305" y="585"/>
                  </a:lnTo>
                  <a:lnTo>
                    <a:pt x="3324" y="610"/>
                  </a:lnTo>
                  <a:lnTo>
                    <a:pt x="3343" y="635"/>
                  </a:lnTo>
                  <a:lnTo>
                    <a:pt x="3360" y="661"/>
                  </a:lnTo>
                  <a:lnTo>
                    <a:pt x="3378" y="687"/>
                  </a:lnTo>
                  <a:lnTo>
                    <a:pt x="3393" y="714"/>
                  </a:lnTo>
                  <a:lnTo>
                    <a:pt x="3371" y="726"/>
                  </a:lnTo>
                  <a:lnTo>
                    <a:pt x="3356" y="700"/>
                  </a:lnTo>
                  <a:lnTo>
                    <a:pt x="3340" y="675"/>
                  </a:lnTo>
                  <a:lnTo>
                    <a:pt x="3322" y="649"/>
                  </a:lnTo>
                  <a:lnTo>
                    <a:pt x="3304" y="624"/>
                  </a:lnTo>
                  <a:lnTo>
                    <a:pt x="3284" y="600"/>
                  </a:lnTo>
                  <a:lnTo>
                    <a:pt x="3264" y="575"/>
                  </a:lnTo>
                  <a:lnTo>
                    <a:pt x="3244" y="551"/>
                  </a:lnTo>
                  <a:lnTo>
                    <a:pt x="3222" y="528"/>
                  </a:lnTo>
                  <a:lnTo>
                    <a:pt x="3199" y="505"/>
                  </a:lnTo>
                  <a:lnTo>
                    <a:pt x="3176" y="482"/>
                  </a:lnTo>
                  <a:lnTo>
                    <a:pt x="3151" y="460"/>
                  </a:lnTo>
                  <a:lnTo>
                    <a:pt x="3127" y="439"/>
                  </a:lnTo>
                  <a:lnTo>
                    <a:pt x="3101" y="417"/>
                  </a:lnTo>
                  <a:lnTo>
                    <a:pt x="3075" y="396"/>
                  </a:lnTo>
                  <a:lnTo>
                    <a:pt x="3048" y="377"/>
                  </a:lnTo>
                  <a:lnTo>
                    <a:pt x="3019" y="356"/>
                  </a:lnTo>
                  <a:lnTo>
                    <a:pt x="2991" y="337"/>
                  </a:lnTo>
                  <a:lnTo>
                    <a:pt x="2962" y="318"/>
                  </a:lnTo>
                  <a:lnTo>
                    <a:pt x="2932" y="300"/>
                  </a:lnTo>
                  <a:lnTo>
                    <a:pt x="2902" y="282"/>
                  </a:lnTo>
                  <a:lnTo>
                    <a:pt x="2870" y="264"/>
                  </a:lnTo>
                  <a:lnTo>
                    <a:pt x="2839" y="248"/>
                  </a:lnTo>
                  <a:lnTo>
                    <a:pt x="2807" y="232"/>
                  </a:lnTo>
                  <a:lnTo>
                    <a:pt x="2774" y="216"/>
                  </a:lnTo>
                  <a:lnTo>
                    <a:pt x="2741" y="201"/>
                  </a:lnTo>
                  <a:lnTo>
                    <a:pt x="2707" y="187"/>
                  </a:lnTo>
                  <a:lnTo>
                    <a:pt x="2672" y="173"/>
                  </a:lnTo>
                  <a:lnTo>
                    <a:pt x="2637" y="159"/>
                  </a:lnTo>
                  <a:lnTo>
                    <a:pt x="2602" y="147"/>
                  </a:lnTo>
                  <a:lnTo>
                    <a:pt x="2566" y="134"/>
                  </a:lnTo>
                  <a:lnTo>
                    <a:pt x="2529" y="123"/>
                  </a:lnTo>
                  <a:lnTo>
                    <a:pt x="2493" y="112"/>
                  </a:lnTo>
                  <a:lnTo>
                    <a:pt x="2500" y="87"/>
                  </a:lnTo>
                  <a:close/>
                  <a:moveTo>
                    <a:pt x="3393" y="714"/>
                  </a:moveTo>
                  <a:lnTo>
                    <a:pt x="3405" y="734"/>
                  </a:lnTo>
                  <a:lnTo>
                    <a:pt x="3415" y="754"/>
                  </a:lnTo>
                  <a:lnTo>
                    <a:pt x="3426" y="775"/>
                  </a:lnTo>
                  <a:lnTo>
                    <a:pt x="3435" y="797"/>
                  </a:lnTo>
                  <a:lnTo>
                    <a:pt x="3444" y="818"/>
                  </a:lnTo>
                  <a:lnTo>
                    <a:pt x="3453" y="839"/>
                  </a:lnTo>
                  <a:lnTo>
                    <a:pt x="3460" y="860"/>
                  </a:lnTo>
                  <a:lnTo>
                    <a:pt x="3468" y="882"/>
                  </a:lnTo>
                  <a:lnTo>
                    <a:pt x="3443" y="889"/>
                  </a:lnTo>
                  <a:lnTo>
                    <a:pt x="3436" y="869"/>
                  </a:lnTo>
                  <a:lnTo>
                    <a:pt x="3429" y="848"/>
                  </a:lnTo>
                  <a:lnTo>
                    <a:pt x="3420" y="827"/>
                  </a:lnTo>
                  <a:lnTo>
                    <a:pt x="3411" y="807"/>
                  </a:lnTo>
                  <a:lnTo>
                    <a:pt x="3403" y="786"/>
                  </a:lnTo>
                  <a:lnTo>
                    <a:pt x="3393" y="766"/>
                  </a:lnTo>
                  <a:lnTo>
                    <a:pt x="3382" y="747"/>
                  </a:lnTo>
                  <a:lnTo>
                    <a:pt x="3371" y="726"/>
                  </a:lnTo>
                  <a:lnTo>
                    <a:pt x="3393" y="714"/>
                  </a:lnTo>
                  <a:close/>
                  <a:moveTo>
                    <a:pt x="3468" y="882"/>
                  </a:moveTo>
                  <a:lnTo>
                    <a:pt x="3477" y="913"/>
                  </a:lnTo>
                  <a:lnTo>
                    <a:pt x="3485" y="945"/>
                  </a:lnTo>
                  <a:lnTo>
                    <a:pt x="3492" y="976"/>
                  </a:lnTo>
                  <a:lnTo>
                    <a:pt x="3499" y="1006"/>
                  </a:lnTo>
                  <a:lnTo>
                    <a:pt x="3504" y="1038"/>
                  </a:lnTo>
                  <a:lnTo>
                    <a:pt x="3507" y="1068"/>
                  </a:lnTo>
                  <a:lnTo>
                    <a:pt x="3511" y="1099"/>
                  </a:lnTo>
                  <a:lnTo>
                    <a:pt x="3513" y="1128"/>
                  </a:lnTo>
                  <a:lnTo>
                    <a:pt x="3514" y="1158"/>
                  </a:lnTo>
                  <a:lnTo>
                    <a:pt x="3514" y="1188"/>
                  </a:lnTo>
                  <a:lnTo>
                    <a:pt x="3513" y="1218"/>
                  </a:lnTo>
                  <a:lnTo>
                    <a:pt x="3511" y="1248"/>
                  </a:lnTo>
                  <a:lnTo>
                    <a:pt x="3507" y="1276"/>
                  </a:lnTo>
                  <a:lnTo>
                    <a:pt x="3503" y="1306"/>
                  </a:lnTo>
                  <a:lnTo>
                    <a:pt x="3499" y="1334"/>
                  </a:lnTo>
                  <a:lnTo>
                    <a:pt x="3493" y="1362"/>
                  </a:lnTo>
                  <a:lnTo>
                    <a:pt x="3468" y="1357"/>
                  </a:lnTo>
                  <a:lnTo>
                    <a:pt x="3473" y="1329"/>
                  </a:lnTo>
                  <a:lnTo>
                    <a:pt x="3478" y="1301"/>
                  </a:lnTo>
                  <a:lnTo>
                    <a:pt x="3482" y="1274"/>
                  </a:lnTo>
                  <a:lnTo>
                    <a:pt x="3484" y="1246"/>
                  </a:lnTo>
                  <a:lnTo>
                    <a:pt x="3487" y="1216"/>
                  </a:lnTo>
                  <a:lnTo>
                    <a:pt x="3488" y="1188"/>
                  </a:lnTo>
                  <a:lnTo>
                    <a:pt x="3488" y="1158"/>
                  </a:lnTo>
                  <a:lnTo>
                    <a:pt x="3488" y="1129"/>
                  </a:lnTo>
                  <a:lnTo>
                    <a:pt x="3485" y="1100"/>
                  </a:lnTo>
                  <a:lnTo>
                    <a:pt x="3482" y="1070"/>
                  </a:lnTo>
                  <a:lnTo>
                    <a:pt x="3479" y="1041"/>
                  </a:lnTo>
                  <a:lnTo>
                    <a:pt x="3473" y="1010"/>
                  </a:lnTo>
                  <a:lnTo>
                    <a:pt x="3468" y="981"/>
                  </a:lnTo>
                  <a:lnTo>
                    <a:pt x="3460" y="950"/>
                  </a:lnTo>
                  <a:lnTo>
                    <a:pt x="3453" y="920"/>
                  </a:lnTo>
                  <a:lnTo>
                    <a:pt x="3443" y="889"/>
                  </a:lnTo>
                  <a:lnTo>
                    <a:pt x="3468" y="882"/>
                  </a:lnTo>
                  <a:close/>
                  <a:moveTo>
                    <a:pt x="3493" y="1362"/>
                  </a:moveTo>
                  <a:lnTo>
                    <a:pt x="3484" y="1397"/>
                  </a:lnTo>
                  <a:lnTo>
                    <a:pt x="3475" y="1432"/>
                  </a:lnTo>
                  <a:lnTo>
                    <a:pt x="3464" y="1466"/>
                  </a:lnTo>
                  <a:lnTo>
                    <a:pt x="3452" y="1499"/>
                  </a:lnTo>
                  <a:lnTo>
                    <a:pt x="3439" y="1532"/>
                  </a:lnTo>
                  <a:lnTo>
                    <a:pt x="3424" y="1565"/>
                  </a:lnTo>
                  <a:lnTo>
                    <a:pt x="3408" y="1596"/>
                  </a:lnTo>
                  <a:lnTo>
                    <a:pt x="3392" y="1628"/>
                  </a:lnTo>
                  <a:lnTo>
                    <a:pt x="3373" y="1658"/>
                  </a:lnTo>
                  <a:lnTo>
                    <a:pt x="3355" y="1688"/>
                  </a:lnTo>
                  <a:lnTo>
                    <a:pt x="3335" y="1717"/>
                  </a:lnTo>
                  <a:lnTo>
                    <a:pt x="3314" y="1747"/>
                  </a:lnTo>
                  <a:lnTo>
                    <a:pt x="3292" y="1775"/>
                  </a:lnTo>
                  <a:lnTo>
                    <a:pt x="3269" y="1802"/>
                  </a:lnTo>
                  <a:lnTo>
                    <a:pt x="3246" y="1828"/>
                  </a:lnTo>
                  <a:lnTo>
                    <a:pt x="3221" y="1854"/>
                  </a:lnTo>
                  <a:lnTo>
                    <a:pt x="3202" y="1837"/>
                  </a:lnTo>
                  <a:lnTo>
                    <a:pt x="3226" y="1812"/>
                  </a:lnTo>
                  <a:lnTo>
                    <a:pt x="3250" y="1786"/>
                  </a:lnTo>
                  <a:lnTo>
                    <a:pt x="3272" y="1759"/>
                  </a:lnTo>
                  <a:lnTo>
                    <a:pt x="3294" y="1731"/>
                  </a:lnTo>
                  <a:lnTo>
                    <a:pt x="3314" y="1703"/>
                  </a:lnTo>
                  <a:lnTo>
                    <a:pt x="3333" y="1675"/>
                  </a:lnTo>
                  <a:lnTo>
                    <a:pt x="3352" y="1645"/>
                  </a:lnTo>
                  <a:lnTo>
                    <a:pt x="3369" y="1615"/>
                  </a:lnTo>
                  <a:lnTo>
                    <a:pt x="3385" y="1584"/>
                  </a:lnTo>
                  <a:lnTo>
                    <a:pt x="3401" y="1554"/>
                  </a:lnTo>
                  <a:lnTo>
                    <a:pt x="3415" y="1522"/>
                  </a:lnTo>
                  <a:lnTo>
                    <a:pt x="3428" y="1491"/>
                  </a:lnTo>
                  <a:lnTo>
                    <a:pt x="3440" y="1458"/>
                  </a:lnTo>
                  <a:lnTo>
                    <a:pt x="3451" y="1424"/>
                  </a:lnTo>
                  <a:lnTo>
                    <a:pt x="3460" y="1392"/>
                  </a:lnTo>
                  <a:lnTo>
                    <a:pt x="3468" y="1357"/>
                  </a:lnTo>
                  <a:lnTo>
                    <a:pt x="3493" y="1362"/>
                  </a:lnTo>
                  <a:close/>
                  <a:moveTo>
                    <a:pt x="3221" y="1854"/>
                  </a:moveTo>
                  <a:lnTo>
                    <a:pt x="3196" y="1879"/>
                  </a:lnTo>
                  <a:lnTo>
                    <a:pt x="3170" y="1904"/>
                  </a:lnTo>
                  <a:lnTo>
                    <a:pt x="3142" y="1928"/>
                  </a:lnTo>
                  <a:lnTo>
                    <a:pt x="3114" y="1950"/>
                  </a:lnTo>
                  <a:lnTo>
                    <a:pt x="3086" y="1973"/>
                  </a:lnTo>
                  <a:lnTo>
                    <a:pt x="3057" y="1994"/>
                  </a:lnTo>
                  <a:lnTo>
                    <a:pt x="3027" y="2014"/>
                  </a:lnTo>
                  <a:lnTo>
                    <a:pt x="2998" y="2034"/>
                  </a:lnTo>
                  <a:lnTo>
                    <a:pt x="2966" y="2052"/>
                  </a:lnTo>
                  <a:lnTo>
                    <a:pt x="2934" y="2070"/>
                  </a:lnTo>
                  <a:lnTo>
                    <a:pt x="2903" y="2086"/>
                  </a:lnTo>
                  <a:lnTo>
                    <a:pt x="2870" y="2102"/>
                  </a:lnTo>
                  <a:lnTo>
                    <a:pt x="2838" y="2117"/>
                  </a:lnTo>
                  <a:lnTo>
                    <a:pt x="2804" y="2130"/>
                  </a:lnTo>
                  <a:lnTo>
                    <a:pt x="2770" y="2143"/>
                  </a:lnTo>
                  <a:lnTo>
                    <a:pt x="2736" y="2154"/>
                  </a:lnTo>
                  <a:lnTo>
                    <a:pt x="2729" y="2130"/>
                  </a:lnTo>
                  <a:lnTo>
                    <a:pt x="2761" y="2119"/>
                  </a:lnTo>
                  <a:lnTo>
                    <a:pt x="2795" y="2106"/>
                  </a:lnTo>
                  <a:lnTo>
                    <a:pt x="2828" y="2093"/>
                  </a:lnTo>
                  <a:lnTo>
                    <a:pt x="2859" y="2079"/>
                  </a:lnTo>
                  <a:lnTo>
                    <a:pt x="2891" y="2063"/>
                  </a:lnTo>
                  <a:lnTo>
                    <a:pt x="2922" y="2047"/>
                  </a:lnTo>
                  <a:lnTo>
                    <a:pt x="2954" y="2030"/>
                  </a:lnTo>
                  <a:lnTo>
                    <a:pt x="2983" y="2012"/>
                  </a:lnTo>
                  <a:lnTo>
                    <a:pt x="3014" y="1993"/>
                  </a:lnTo>
                  <a:lnTo>
                    <a:pt x="3042" y="1973"/>
                  </a:lnTo>
                  <a:lnTo>
                    <a:pt x="3071" y="1952"/>
                  </a:lnTo>
                  <a:lnTo>
                    <a:pt x="3099" y="1931"/>
                  </a:lnTo>
                  <a:lnTo>
                    <a:pt x="3126" y="1909"/>
                  </a:lnTo>
                  <a:lnTo>
                    <a:pt x="3152" y="1886"/>
                  </a:lnTo>
                  <a:lnTo>
                    <a:pt x="3178" y="1862"/>
                  </a:lnTo>
                  <a:lnTo>
                    <a:pt x="3202" y="1837"/>
                  </a:lnTo>
                  <a:lnTo>
                    <a:pt x="3221" y="1854"/>
                  </a:lnTo>
                  <a:close/>
                  <a:moveTo>
                    <a:pt x="2736" y="2154"/>
                  </a:moveTo>
                  <a:lnTo>
                    <a:pt x="2704" y="2164"/>
                  </a:lnTo>
                  <a:lnTo>
                    <a:pt x="2671" y="2172"/>
                  </a:lnTo>
                  <a:lnTo>
                    <a:pt x="2637" y="2181"/>
                  </a:lnTo>
                  <a:lnTo>
                    <a:pt x="2604" y="2188"/>
                  </a:lnTo>
                  <a:lnTo>
                    <a:pt x="2571" y="2193"/>
                  </a:lnTo>
                  <a:lnTo>
                    <a:pt x="2537" y="2199"/>
                  </a:lnTo>
                  <a:lnTo>
                    <a:pt x="2503" y="2202"/>
                  </a:lnTo>
                  <a:lnTo>
                    <a:pt x="2469" y="2205"/>
                  </a:lnTo>
                  <a:lnTo>
                    <a:pt x="2436" y="2206"/>
                  </a:lnTo>
                  <a:lnTo>
                    <a:pt x="2401" y="2206"/>
                  </a:lnTo>
                  <a:lnTo>
                    <a:pt x="2367" y="2206"/>
                  </a:lnTo>
                  <a:lnTo>
                    <a:pt x="2333" y="2204"/>
                  </a:lnTo>
                  <a:lnTo>
                    <a:pt x="2300" y="2201"/>
                  </a:lnTo>
                  <a:lnTo>
                    <a:pt x="2265" y="2196"/>
                  </a:lnTo>
                  <a:lnTo>
                    <a:pt x="2231" y="2191"/>
                  </a:lnTo>
                  <a:lnTo>
                    <a:pt x="2197" y="2184"/>
                  </a:lnTo>
                  <a:lnTo>
                    <a:pt x="2203" y="2159"/>
                  </a:lnTo>
                  <a:lnTo>
                    <a:pt x="2235" y="2166"/>
                  </a:lnTo>
                  <a:lnTo>
                    <a:pt x="2269" y="2171"/>
                  </a:lnTo>
                  <a:lnTo>
                    <a:pt x="2302" y="2176"/>
                  </a:lnTo>
                  <a:lnTo>
                    <a:pt x="2335" y="2179"/>
                  </a:lnTo>
                  <a:lnTo>
                    <a:pt x="2368" y="2181"/>
                  </a:lnTo>
                  <a:lnTo>
                    <a:pt x="2402" y="2181"/>
                  </a:lnTo>
                  <a:lnTo>
                    <a:pt x="2435" y="2181"/>
                  </a:lnTo>
                  <a:lnTo>
                    <a:pt x="2468" y="2179"/>
                  </a:lnTo>
                  <a:lnTo>
                    <a:pt x="2501" y="2177"/>
                  </a:lnTo>
                  <a:lnTo>
                    <a:pt x="2534" y="2173"/>
                  </a:lnTo>
                  <a:lnTo>
                    <a:pt x="2567" y="2168"/>
                  </a:lnTo>
                  <a:lnTo>
                    <a:pt x="2600" y="2163"/>
                  </a:lnTo>
                  <a:lnTo>
                    <a:pt x="2632" y="2156"/>
                  </a:lnTo>
                  <a:lnTo>
                    <a:pt x="2664" y="2148"/>
                  </a:lnTo>
                  <a:lnTo>
                    <a:pt x="2697" y="2140"/>
                  </a:lnTo>
                  <a:lnTo>
                    <a:pt x="2729" y="2130"/>
                  </a:lnTo>
                  <a:lnTo>
                    <a:pt x="2736" y="2154"/>
                  </a:lnTo>
                  <a:close/>
                  <a:moveTo>
                    <a:pt x="2203" y="2159"/>
                  </a:moveTo>
                  <a:lnTo>
                    <a:pt x="2205" y="2160"/>
                  </a:lnTo>
                  <a:lnTo>
                    <a:pt x="2203" y="2159"/>
                  </a:lnTo>
                  <a:lnTo>
                    <a:pt x="2200" y="2172"/>
                  </a:lnTo>
                  <a:lnTo>
                    <a:pt x="2203" y="2159"/>
                  </a:lnTo>
                  <a:close/>
                  <a:moveTo>
                    <a:pt x="2197" y="2184"/>
                  </a:moveTo>
                  <a:lnTo>
                    <a:pt x="2149" y="2175"/>
                  </a:lnTo>
                  <a:lnTo>
                    <a:pt x="2104" y="2164"/>
                  </a:lnTo>
                  <a:lnTo>
                    <a:pt x="2060" y="2153"/>
                  </a:lnTo>
                  <a:lnTo>
                    <a:pt x="2017" y="2141"/>
                  </a:lnTo>
                  <a:lnTo>
                    <a:pt x="1977" y="2130"/>
                  </a:lnTo>
                  <a:lnTo>
                    <a:pt x="1938" y="2118"/>
                  </a:lnTo>
                  <a:lnTo>
                    <a:pt x="1901" y="2106"/>
                  </a:lnTo>
                  <a:lnTo>
                    <a:pt x="1865" y="2095"/>
                  </a:lnTo>
                  <a:lnTo>
                    <a:pt x="1796" y="2071"/>
                  </a:lnTo>
                  <a:lnTo>
                    <a:pt x="1733" y="2047"/>
                  </a:lnTo>
                  <a:lnTo>
                    <a:pt x="1674" y="2024"/>
                  </a:lnTo>
                  <a:lnTo>
                    <a:pt x="1618" y="2001"/>
                  </a:lnTo>
                  <a:lnTo>
                    <a:pt x="1628" y="1977"/>
                  </a:lnTo>
                  <a:lnTo>
                    <a:pt x="1683" y="2000"/>
                  </a:lnTo>
                  <a:lnTo>
                    <a:pt x="1742" y="2023"/>
                  </a:lnTo>
                  <a:lnTo>
                    <a:pt x="1805" y="2047"/>
                  </a:lnTo>
                  <a:lnTo>
                    <a:pt x="1873" y="2070"/>
                  </a:lnTo>
                  <a:lnTo>
                    <a:pt x="1909" y="2082"/>
                  </a:lnTo>
                  <a:lnTo>
                    <a:pt x="1946" y="2094"/>
                  </a:lnTo>
                  <a:lnTo>
                    <a:pt x="1984" y="2106"/>
                  </a:lnTo>
                  <a:lnTo>
                    <a:pt x="2024" y="2117"/>
                  </a:lnTo>
                  <a:lnTo>
                    <a:pt x="2067" y="2128"/>
                  </a:lnTo>
                  <a:lnTo>
                    <a:pt x="2110" y="2139"/>
                  </a:lnTo>
                  <a:lnTo>
                    <a:pt x="2156" y="2150"/>
                  </a:lnTo>
                  <a:lnTo>
                    <a:pt x="2203" y="2159"/>
                  </a:lnTo>
                  <a:lnTo>
                    <a:pt x="2197" y="2184"/>
                  </a:lnTo>
                  <a:close/>
                  <a:moveTo>
                    <a:pt x="1618" y="2001"/>
                  </a:moveTo>
                  <a:lnTo>
                    <a:pt x="1569" y="1982"/>
                  </a:lnTo>
                  <a:lnTo>
                    <a:pt x="1522" y="1963"/>
                  </a:lnTo>
                  <a:lnTo>
                    <a:pt x="1475" y="1946"/>
                  </a:lnTo>
                  <a:lnTo>
                    <a:pt x="1429" y="1930"/>
                  </a:lnTo>
                  <a:lnTo>
                    <a:pt x="1384" y="1915"/>
                  </a:lnTo>
                  <a:lnTo>
                    <a:pt x="1336" y="1903"/>
                  </a:lnTo>
                  <a:lnTo>
                    <a:pt x="1312" y="1898"/>
                  </a:lnTo>
                  <a:lnTo>
                    <a:pt x="1288" y="1894"/>
                  </a:lnTo>
                  <a:lnTo>
                    <a:pt x="1263" y="1889"/>
                  </a:lnTo>
                  <a:lnTo>
                    <a:pt x="1238" y="1886"/>
                  </a:lnTo>
                  <a:lnTo>
                    <a:pt x="1212" y="1883"/>
                  </a:lnTo>
                  <a:lnTo>
                    <a:pt x="1186" y="1882"/>
                  </a:lnTo>
                  <a:lnTo>
                    <a:pt x="1158" y="1879"/>
                  </a:lnTo>
                  <a:lnTo>
                    <a:pt x="1130" y="1879"/>
                  </a:lnTo>
                  <a:lnTo>
                    <a:pt x="1101" y="1879"/>
                  </a:lnTo>
                  <a:lnTo>
                    <a:pt x="1070" y="1881"/>
                  </a:lnTo>
                  <a:lnTo>
                    <a:pt x="1040" y="1882"/>
                  </a:lnTo>
                  <a:lnTo>
                    <a:pt x="1007" y="1885"/>
                  </a:lnTo>
                  <a:lnTo>
                    <a:pt x="974" y="1888"/>
                  </a:lnTo>
                  <a:lnTo>
                    <a:pt x="939" y="1893"/>
                  </a:lnTo>
                  <a:lnTo>
                    <a:pt x="903" y="1898"/>
                  </a:lnTo>
                  <a:lnTo>
                    <a:pt x="866" y="1903"/>
                  </a:lnTo>
                  <a:lnTo>
                    <a:pt x="828" y="1911"/>
                  </a:lnTo>
                  <a:lnTo>
                    <a:pt x="788" y="1920"/>
                  </a:lnTo>
                  <a:lnTo>
                    <a:pt x="747" y="1928"/>
                  </a:lnTo>
                  <a:lnTo>
                    <a:pt x="703" y="1939"/>
                  </a:lnTo>
                  <a:lnTo>
                    <a:pt x="697" y="1914"/>
                  </a:lnTo>
                  <a:lnTo>
                    <a:pt x="741" y="1904"/>
                  </a:lnTo>
                  <a:lnTo>
                    <a:pt x="784" y="1895"/>
                  </a:lnTo>
                  <a:lnTo>
                    <a:pt x="824" y="1886"/>
                  </a:lnTo>
                  <a:lnTo>
                    <a:pt x="863" y="1878"/>
                  </a:lnTo>
                  <a:lnTo>
                    <a:pt x="901" y="1872"/>
                  </a:lnTo>
                  <a:lnTo>
                    <a:pt x="937" y="1866"/>
                  </a:lnTo>
                  <a:lnTo>
                    <a:pt x="972" y="1862"/>
                  </a:lnTo>
                  <a:lnTo>
                    <a:pt x="1007" y="1859"/>
                  </a:lnTo>
                  <a:lnTo>
                    <a:pt x="1040" y="1857"/>
                  </a:lnTo>
                  <a:lnTo>
                    <a:pt x="1071" y="1854"/>
                  </a:lnTo>
                  <a:lnTo>
                    <a:pt x="1102" y="1853"/>
                  </a:lnTo>
                  <a:lnTo>
                    <a:pt x="1131" y="1853"/>
                  </a:lnTo>
                  <a:lnTo>
                    <a:pt x="1159" y="1854"/>
                  </a:lnTo>
                  <a:lnTo>
                    <a:pt x="1188" y="1855"/>
                  </a:lnTo>
                  <a:lnTo>
                    <a:pt x="1214" y="1858"/>
                  </a:lnTo>
                  <a:lnTo>
                    <a:pt x="1241" y="1861"/>
                  </a:lnTo>
                  <a:lnTo>
                    <a:pt x="1266" y="1864"/>
                  </a:lnTo>
                  <a:lnTo>
                    <a:pt x="1291" y="1869"/>
                  </a:lnTo>
                  <a:lnTo>
                    <a:pt x="1316" y="1873"/>
                  </a:lnTo>
                  <a:lnTo>
                    <a:pt x="1341" y="1878"/>
                  </a:lnTo>
                  <a:lnTo>
                    <a:pt x="1388" y="1890"/>
                  </a:lnTo>
                  <a:lnTo>
                    <a:pt x="1436" y="1906"/>
                  </a:lnTo>
                  <a:lnTo>
                    <a:pt x="1483" y="1921"/>
                  </a:lnTo>
                  <a:lnTo>
                    <a:pt x="1530" y="1939"/>
                  </a:lnTo>
                  <a:lnTo>
                    <a:pt x="1578" y="1958"/>
                  </a:lnTo>
                  <a:lnTo>
                    <a:pt x="1628" y="1977"/>
                  </a:lnTo>
                  <a:lnTo>
                    <a:pt x="1618" y="2001"/>
                  </a:lnTo>
                  <a:close/>
                  <a:moveTo>
                    <a:pt x="697" y="1915"/>
                  </a:moveTo>
                  <a:lnTo>
                    <a:pt x="699" y="1914"/>
                  </a:lnTo>
                  <a:lnTo>
                    <a:pt x="697" y="1914"/>
                  </a:lnTo>
                  <a:lnTo>
                    <a:pt x="700" y="1927"/>
                  </a:lnTo>
                  <a:lnTo>
                    <a:pt x="697" y="1915"/>
                  </a:lnTo>
                  <a:close/>
                  <a:moveTo>
                    <a:pt x="703" y="1939"/>
                  </a:moveTo>
                  <a:lnTo>
                    <a:pt x="685" y="1944"/>
                  </a:lnTo>
                  <a:lnTo>
                    <a:pt x="667" y="1948"/>
                  </a:lnTo>
                  <a:lnTo>
                    <a:pt x="649" y="1951"/>
                  </a:lnTo>
                  <a:lnTo>
                    <a:pt x="631" y="1953"/>
                  </a:lnTo>
                  <a:lnTo>
                    <a:pt x="613" y="1956"/>
                  </a:lnTo>
                  <a:lnTo>
                    <a:pt x="595" y="1958"/>
                  </a:lnTo>
                  <a:lnTo>
                    <a:pt x="578" y="1959"/>
                  </a:lnTo>
                  <a:lnTo>
                    <a:pt x="560" y="1959"/>
                  </a:lnTo>
                  <a:lnTo>
                    <a:pt x="527" y="1959"/>
                  </a:lnTo>
                  <a:lnTo>
                    <a:pt x="493" y="1956"/>
                  </a:lnTo>
                  <a:lnTo>
                    <a:pt x="460" y="1951"/>
                  </a:lnTo>
                  <a:lnTo>
                    <a:pt x="429" y="1945"/>
                  </a:lnTo>
                  <a:lnTo>
                    <a:pt x="397" y="1936"/>
                  </a:lnTo>
                  <a:lnTo>
                    <a:pt x="368" y="1925"/>
                  </a:lnTo>
                  <a:lnTo>
                    <a:pt x="338" y="1913"/>
                  </a:lnTo>
                  <a:lnTo>
                    <a:pt x="310" y="1899"/>
                  </a:lnTo>
                  <a:lnTo>
                    <a:pt x="282" y="1883"/>
                  </a:lnTo>
                  <a:lnTo>
                    <a:pt x="255" y="1865"/>
                  </a:lnTo>
                  <a:lnTo>
                    <a:pt x="230" y="1847"/>
                  </a:lnTo>
                  <a:lnTo>
                    <a:pt x="205" y="1826"/>
                  </a:lnTo>
                  <a:lnTo>
                    <a:pt x="223" y="1806"/>
                  </a:lnTo>
                  <a:lnTo>
                    <a:pt x="246" y="1826"/>
                  </a:lnTo>
                  <a:lnTo>
                    <a:pt x="270" y="1845"/>
                  </a:lnTo>
                  <a:lnTo>
                    <a:pt x="296" y="1861"/>
                  </a:lnTo>
                  <a:lnTo>
                    <a:pt x="322" y="1876"/>
                  </a:lnTo>
                  <a:lnTo>
                    <a:pt x="348" y="1890"/>
                  </a:lnTo>
                  <a:lnTo>
                    <a:pt x="376" y="1901"/>
                  </a:lnTo>
                  <a:lnTo>
                    <a:pt x="406" y="1912"/>
                  </a:lnTo>
                  <a:lnTo>
                    <a:pt x="435" y="1920"/>
                  </a:lnTo>
                  <a:lnTo>
                    <a:pt x="466" y="1926"/>
                  </a:lnTo>
                  <a:lnTo>
                    <a:pt x="496" y="1931"/>
                  </a:lnTo>
                  <a:lnTo>
                    <a:pt x="529" y="1933"/>
                  </a:lnTo>
                  <a:lnTo>
                    <a:pt x="560" y="1934"/>
                  </a:lnTo>
                  <a:lnTo>
                    <a:pt x="594" y="1933"/>
                  </a:lnTo>
                  <a:lnTo>
                    <a:pt x="628" y="1928"/>
                  </a:lnTo>
                  <a:lnTo>
                    <a:pt x="662" y="1923"/>
                  </a:lnTo>
                  <a:lnTo>
                    <a:pt x="697" y="1915"/>
                  </a:lnTo>
                  <a:lnTo>
                    <a:pt x="703" y="1939"/>
                  </a:lnTo>
                  <a:close/>
                  <a:moveTo>
                    <a:pt x="205" y="1826"/>
                  </a:moveTo>
                  <a:lnTo>
                    <a:pt x="191" y="1812"/>
                  </a:lnTo>
                  <a:lnTo>
                    <a:pt x="177" y="1798"/>
                  </a:lnTo>
                  <a:lnTo>
                    <a:pt x="164" y="1784"/>
                  </a:lnTo>
                  <a:lnTo>
                    <a:pt x="151" y="1768"/>
                  </a:lnTo>
                  <a:lnTo>
                    <a:pt x="138" y="1753"/>
                  </a:lnTo>
                  <a:lnTo>
                    <a:pt x="126" y="1737"/>
                  </a:lnTo>
                  <a:lnTo>
                    <a:pt x="114" y="1719"/>
                  </a:lnTo>
                  <a:lnTo>
                    <a:pt x="103" y="1703"/>
                  </a:lnTo>
                  <a:lnTo>
                    <a:pt x="92" y="1684"/>
                  </a:lnTo>
                  <a:lnTo>
                    <a:pt x="82" y="1667"/>
                  </a:lnTo>
                  <a:lnTo>
                    <a:pt x="73" y="1649"/>
                  </a:lnTo>
                  <a:lnTo>
                    <a:pt x="64" y="1629"/>
                  </a:lnTo>
                  <a:lnTo>
                    <a:pt x="55" y="1610"/>
                  </a:lnTo>
                  <a:lnTo>
                    <a:pt x="47" y="1591"/>
                  </a:lnTo>
                  <a:lnTo>
                    <a:pt x="40" y="1570"/>
                  </a:lnTo>
                  <a:lnTo>
                    <a:pt x="33" y="1549"/>
                  </a:lnTo>
                  <a:lnTo>
                    <a:pt x="57" y="1542"/>
                  </a:lnTo>
                  <a:lnTo>
                    <a:pt x="64" y="1561"/>
                  </a:lnTo>
                  <a:lnTo>
                    <a:pt x="70" y="1581"/>
                  </a:lnTo>
                  <a:lnTo>
                    <a:pt x="78" y="1601"/>
                  </a:lnTo>
                  <a:lnTo>
                    <a:pt x="87" y="1619"/>
                  </a:lnTo>
                  <a:lnTo>
                    <a:pt x="95" y="1637"/>
                  </a:lnTo>
                  <a:lnTo>
                    <a:pt x="104" y="1655"/>
                  </a:lnTo>
                  <a:lnTo>
                    <a:pt x="114" y="1673"/>
                  </a:lnTo>
                  <a:lnTo>
                    <a:pt x="125" y="1689"/>
                  </a:lnTo>
                  <a:lnTo>
                    <a:pt x="135" y="1705"/>
                  </a:lnTo>
                  <a:lnTo>
                    <a:pt x="147" y="1722"/>
                  </a:lnTo>
                  <a:lnTo>
                    <a:pt x="157" y="1737"/>
                  </a:lnTo>
                  <a:lnTo>
                    <a:pt x="169" y="1752"/>
                  </a:lnTo>
                  <a:lnTo>
                    <a:pt x="183" y="1766"/>
                  </a:lnTo>
                  <a:lnTo>
                    <a:pt x="196" y="1780"/>
                  </a:lnTo>
                  <a:lnTo>
                    <a:pt x="209" y="1793"/>
                  </a:lnTo>
                  <a:lnTo>
                    <a:pt x="223" y="1806"/>
                  </a:lnTo>
                  <a:lnTo>
                    <a:pt x="205" y="1826"/>
                  </a:lnTo>
                  <a:close/>
                  <a:moveTo>
                    <a:pt x="33" y="1549"/>
                  </a:moveTo>
                  <a:lnTo>
                    <a:pt x="27" y="1529"/>
                  </a:lnTo>
                  <a:lnTo>
                    <a:pt x="21" y="1508"/>
                  </a:lnTo>
                  <a:lnTo>
                    <a:pt x="16" y="1486"/>
                  </a:lnTo>
                  <a:lnTo>
                    <a:pt x="12" y="1465"/>
                  </a:lnTo>
                  <a:lnTo>
                    <a:pt x="8" y="1443"/>
                  </a:lnTo>
                  <a:lnTo>
                    <a:pt x="5" y="1420"/>
                  </a:lnTo>
                  <a:lnTo>
                    <a:pt x="3" y="1398"/>
                  </a:lnTo>
                  <a:lnTo>
                    <a:pt x="1" y="1375"/>
                  </a:lnTo>
                  <a:lnTo>
                    <a:pt x="0" y="1351"/>
                  </a:lnTo>
                  <a:lnTo>
                    <a:pt x="0" y="1328"/>
                  </a:lnTo>
                  <a:lnTo>
                    <a:pt x="0" y="1304"/>
                  </a:lnTo>
                  <a:lnTo>
                    <a:pt x="1" y="1280"/>
                  </a:lnTo>
                  <a:lnTo>
                    <a:pt x="3" y="1257"/>
                  </a:lnTo>
                  <a:lnTo>
                    <a:pt x="5" y="1233"/>
                  </a:lnTo>
                  <a:lnTo>
                    <a:pt x="8" y="1209"/>
                  </a:lnTo>
                  <a:lnTo>
                    <a:pt x="12" y="1184"/>
                  </a:lnTo>
                  <a:lnTo>
                    <a:pt x="37" y="1188"/>
                  </a:lnTo>
                  <a:lnTo>
                    <a:pt x="33" y="1212"/>
                  </a:lnTo>
                  <a:lnTo>
                    <a:pt x="30" y="1236"/>
                  </a:lnTo>
                  <a:lnTo>
                    <a:pt x="28" y="1259"/>
                  </a:lnTo>
                  <a:lnTo>
                    <a:pt x="26" y="1282"/>
                  </a:lnTo>
                  <a:lnTo>
                    <a:pt x="25" y="1306"/>
                  </a:lnTo>
                  <a:lnTo>
                    <a:pt x="25" y="1328"/>
                  </a:lnTo>
                  <a:lnTo>
                    <a:pt x="26" y="1350"/>
                  </a:lnTo>
                  <a:lnTo>
                    <a:pt x="27" y="1373"/>
                  </a:lnTo>
                  <a:lnTo>
                    <a:pt x="28" y="1395"/>
                  </a:lnTo>
                  <a:lnTo>
                    <a:pt x="30" y="1417"/>
                  </a:lnTo>
                  <a:lnTo>
                    <a:pt x="33" y="1438"/>
                  </a:lnTo>
                  <a:lnTo>
                    <a:pt x="37" y="1460"/>
                  </a:lnTo>
                  <a:lnTo>
                    <a:pt x="41" y="1481"/>
                  </a:lnTo>
                  <a:lnTo>
                    <a:pt x="45" y="1502"/>
                  </a:lnTo>
                  <a:lnTo>
                    <a:pt x="51" y="1522"/>
                  </a:lnTo>
                  <a:lnTo>
                    <a:pt x="57" y="1542"/>
                  </a:lnTo>
                  <a:lnTo>
                    <a:pt x="33" y="1549"/>
                  </a:lnTo>
                  <a:close/>
                  <a:moveTo>
                    <a:pt x="12" y="1184"/>
                  </a:moveTo>
                  <a:lnTo>
                    <a:pt x="17" y="1155"/>
                  </a:lnTo>
                  <a:lnTo>
                    <a:pt x="24" y="1127"/>
                  </a:lnTo>
                  <a:lnTo>
                    <a:pt x="31" y="1098"/>
                  </a:lnTo>
                  <a:lnTo>
                    <a:pt x="39" y="1069"/>
                  </a:lnTo>
                  <a:lnTo>
                    <a:pt x="49" y="1040"/>
                  </a:lnTo>
                  <a:lnTo>
                    <a:pt x="59" y="1011"/>
                  </a:lnTo>
                  <a:lnTo>
                    <a:pt x="70" y="982"/>
                  </a:lnTo>
                  <a:lnTo>
                    <a:pt x="83" y="953"/>
                  </a:lnTo>
                  <a:lnTo>
                    <a:pt x="98" y="923"/>
                  </a:lnTo>
                  <a:lnTo>
                    <a:pt x="112" y="894"/>
                  </a:lnTo>
                  <a:lnTo>
                    <a:pt x="128" y="866"/>
                  </a:lnTo>
                  <a:lnTo>
                    <a:pt x="146" y="836"/>
                  </a:lnTo>
                  <a:lnTo>
                    <a:pt x="164" y="807"/>
                  </a:lnTo>
                  <a:lnTo>
                    <a:pt x="184" y="778"/>
                  </a:lnTo>
                  <a:lnTo>
                    <a:pt x="204" y="749"/>
                  </a:lnTo>
                  <a:lnTo>
                    <a:pt x="226" y="721"/>
                  </a:lnTo>
                  <a:lnTo>
                    <a:pt x="249" y="691"/>
                  </a:lnTo>
                  <a:lnTo>
                    <a:pt x="274" y="663"/>
                  </a:lnTo>
                  <a:lnTo>
                    <a:pt x="299" y="635"/>
                  </a:lnTo>
                  <a:lnTo>
                    <a:pt x="326" y="606"/>
                  </a:lnTo>
                  <a:lnTo>
                    <a:pt x="355" y="579"/>
                  </a:lnTo>
                  <a:lnTo>
                    <a:pt x="384" y="551"/>
                  </a:lnTo>
                  <a:lnTo>
                    <a:pt x="416" y="524"/>
                  </a:lnTo>
                  <a:lnTo>
                    <a:pt x="447" y="496"/>
                  </a:lnTo>
                  <a:lnTo>
                    <a:pt x="481" y="470"/>
                  </a:lnTo>
                  <a:lnTo>
                    <a:pt x="516" y="444"/>
                  </a:lnTo>
                  <a:lnTo>
                    <a:pt x="553" y="418"/>
                  </a:lnTo>
                  <a:lnTo>
                    <a:pt x="590" y="392"/>
                  </a:lnTo>
                  <a:lnTo>
                    <a:pt x="629" y="367"/>
                  </a:lnTo>
                  <a:lnTo>
                    <a:pt x="669" y="342"/>
                  </a:lnTo>
                  <a:lnTo>
                    <a:pt x="712" y="317"/>
                  </a:lnTo>
                  <a:lnTo>
                    <a:pt x="755" y="293"/>
                  </a:lnTo>
                  <a:lnTo>
                    <a:pt x="767" y="316"/>
                  </a:lnTo>
                  <a:lnTo>
                    <a:pt x="725" y="340"/>
                  </a:lnTo>
                  <a:lnTo>
                    <a:pt x="683" y="363"/>
                  </a:lnTo>
                  <a:lnTo>
                    <a:pt x="643" y="387"/>
                  </a:lnTo>
                  <a:lnTo>
                    <a:pt x="605" y="412"/>
                  </a:lnTo>
                  <a:lnTo>
                    <a:pt x="568" y="438"/>
                  </a:lnTo>
                  <a:lnTo>
                    <a:pt x="532" y="464"/>
                  </a:lnTo>
                  <a:lnTo>
                    <a:pt x="497" y="489"/>
                  </a:lnTo>
                  <a:lnTo>
                    <a:pt x="465" y="516"/>
                  </a:lnTo>
                  <a:lnTo>
                    <a:pt x="433" y="542"/>
                  </a:lnTo>
                  <a:lnTo>
                    <a:pt x="403" y="569"/>
                  </a:lnTo>
                  <a:lnTo>
                    <a:pt x="373" y="595"/>
                  </a:lnTo>
                  <a:lnTo>
                    <a:pt x="346" y="623"/>
                  </a:lnTo>
                  <a:lnTo>
                    <a:pt x="320" y="651"/>
                  </a:lnTo>
                  <a:lnTo>
                    <a:pt x="294" y="678"/>
                  </a:lnTo>
                  <a:lnTo>
                    <a:pt x="270" y="707"/>
                  </a:lnTo>
                  <a:lnTo>
                    <a:pt x="247" y="735"/>
                  </a:lnTo>
                  <a:lnTo>
                    <a:pt x="226" y="763"/>
                  </a:lnTo>
                  <a:lnTo>
                    <a:pt x="205" y="791"/>
                  </a:lnTo>
                  <a:lnTo>
                    <a:pt x="186" y="820"/>
                  </a:lnTo>
                  <a:lnTo>
                    <a:pt x="168" y="848"/>
                  </a:lnTo>
                  <a:lnTo>
                    <a:pt x="151" y="876"/>
                  </a:lnTo>
                  <a:lnTo>
                    <a:pt x="136" y="905"/>
                  </a:lnTo>
                  <a:lnTo>
                    <a:pt x="120" y="933"/>
                  </a:lnTo>
                  <a:lnTo>
                    <a:pt x="107" y="962"/>
                  </a:lnTo>
                  <a:lnTo>
                    <a:pt x="94" y="991"/>
                  </a:lnTo>
                  <a:lnTo>
                    <a:pt x="83" y="1019"/>
                  </a:lnTo>
                  <a:lnTo>
                    <a:pt x="73" y="1047"/>
                  </a:lnTo>
                  <a:lnTo>
                    <a:pt x="64" y="1076"/>
                  </a:lnTo>
                  <a:lnTo>
                    <a:pt x="55" y="1104"/>
                  </a:lnTo>
                  <a:lnTo>
                    <a:pt x="49" y="1132"/>
                  </a:lnTo>
                  <a:lnTo>
                    <a:pt x="42" y="1161"/>
                  </a:lnTo>
                  <a:lnTo>
                    <a:pt x="37" y="1188"/>
                  </a:lnTo>
                  <a:lnTo>
                    <a:pt x="12" y="1184"/>
                  </a:lnTo>
                  <a:close/>
                  <a:moveTo>
                    <a:pt x="767" y="316"/>
                  </a:moveTo>
                  <a:lnTo>
                    <a:pt x="767" y="316"/>
                  </a:lnTo>
                  <a:lnTo>
                    <a:pt x="767" y="316"/>
                  </a:lnTo>
                  <a:lnTo>
                    <a:pt x="761" y="305"/>
                  </a:lnTo>
                  <a:lnTo>
                    <a:pt x="767" y="3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1" name="Freeform 477">
              <a:extLst>
                <a:ext uri="{FF2B5EF4-FFF2-40B4-BE49-F238E27FC236}">
                  <a16:creationId xmlns:a16="http://schemas.microsoft.com/office/drawing/2014/main" id="{65B70F2B-44FF-483E-A084-7588928A0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71"/>
              <a:ext cx="271" cy="166"/>
            </a:xfrm>
            <a:custGeom>
              <a:avLst/>
              <a:gdLst>
                <a:gd name="T0" fmla="*/ 3228 w 3250"/>
                <a:gd name="T1" fmla="*/ 893 h 1994"/>
                <a:gd name="T2" fmla="*/ 3248 w 3250"/>
                <a:gd name="T3" fmla="*/ 1018 h 1994"/>
                <a:gd name="T4" fmla="*/ 3248 w 3250"/>
                <a:gd name="T5" fmla="*/ 1141 h 1994"/>
                <a:gd name="T6" fmla="*/ 3231 w 3250"/>
                <a:gd name="T7" fmla="*/ 1259 h 1994"/>
                <a:gd name="T8" fmla="*/ 3196 w 3250"/>
                <a:gd name="T9" fmla="*/ 1374 h 1994"/>
                <a:gd name="T10" fmla="*/ 3147 w 3250"/>
                <a:gd name="T11" fmla="*/ 1481 h 1994"/>
                <a:gd name="T12" fmla="*/ 3084 w 3250"/>
                <a:gd name="T13" fmla="*/ 1583 h 1994"/>
                <a:gd name="T14" fmla="*/ 3007 w 3250"/>
                <a:gd name="T15" fmla="*/ 1675 h 1994"/>
                <a:gd name="T16" fmla="*/ 2921 w 3250"/>
                <a:gd name="T17" fmla="*/ 1758 h 1994"/>
                <a:gd name="T18" fmla="*/ 2827 w 3250"/>
                <a:gd name="T19" fmla="*/ 1831 h 1994"/>
                <a:gd name="T20" fmla="*/ 2723 w 3250"/>
                <a:gd name="T21" fmla="*/ 1892 h 1994"/>
                <a:gd name="T22" fmla="*/ 2613 w 3250"/>
                <a:gd name="T23" fmla="*/ 1940 h 1994"/>
                <a:gd name="T24" fmla="*/ 2499 w 3250"/>
                <a:gd name="T25" fmla="*/ 1974 h 1994"/>
                <a:gd name="T26" fmla="*/ 2380 w 3250"/>
                <a:gd name="T27" fmla="*/ 1991 h 1994"/>
                <a:gd name="T28" fmla="*/ 2260 w 3250"/>
                <a:gd name="T29" fmla="*/ 1993 h 1994"/>
                <a:gd name="T30" fmla="*/ 2138 w 3250"/>
                <a:gd name="T31" fmla="*/ 1978 h 1994"/>
                <a:gd name="T32" fmla="*/ 2016 w 3250"/>
                <a:gd name="T33" fmla="*/ 1943 h 1994"/>
                <a:gd name="T34" fmla="*/ 1904 w 3250"/>
                <a:gd name="T35" fmla="*/ 1902 h 1994"/>
                <a:gd name="T36" fmla="*/ 1804 w 3250"/>
                <a:gd name="T37" fmla="*/ 1863 h 1994"/>
                <a:gd name="T38" fmla="*/ 1715 w 3250"/>
                <a:gd name="T39" fmla="*/ 1823 h 1994"/>
                <a:gd name="T40" fmla="*/ 1594 w 3250"/>
                <a:gd name="T41" fmla="*/ 1768 h 1994"/>
                <a:gd name="T42" fmla="*/ 1485 w 3250"/>
                <a:gd name="T43" fmla="*/ 1720 h 1994"/>
                <a:gd name="T44" fmla="*/ 1416 w 3250"/>
                <a:gd name="T45" fmla="*/ 1692 h 1994"/>
                <a:gd name="T46" fmla="*/ 1347 w 3250"/>
                <a:gd name="T47" fmla="*/ 1669 h 1994"/>
                <a:gd name="T48" fmla="*/ 1276 w 3250"/>
                <a:gd name="T49" fmla="*/ 1651 h 1994"/>
                <a:gd name="T50" fmla="*/ 1202 w 3250"/>
                <a:gd name="T51" fmla="*/ 1639 h 1994"/>
                <a:gd name="T52" fmla="*/ 1122 w 3250"/>
                <a:gd name="T53" fmla="*/ 1635 h 1994"/>
                <a:gd name="T54" fmla="*/ 1034 w 3250"/>
                <a:gd name="T55" fmla="*/ 1638 h 1994"/>
                <a:gd name="T56" fmla="*/ 937 w 3250"/>
                <a:gd name="T57" fmla="*/ 1649 h 1994"/>
                <a:gd name="T58" fmla="*/ 828 w 3250"/>
                <a:gd name="T59" fmla="*/ 1670 h 1994"/>
                <a:gd name="T60" fmla="*/ 706 w 3250"/>
                <a:gd name="T61" fmla="*/ 1699 h 1994"/>
                <a:gd name="T62" fmla="*/ 577 w 3250"/>
                <a:gd name="T63" fmla="*/ 1732 h 1994"/>
                <a:gd name="T64" fmla="*/ 459 w 3250"/>
                <a:gd name="T65" fmla="*/ 1740 h 1994"/>
                <a:gd name="T66" fmla="*/ 350 w 3250"/>
                <a:gd name="T67" fmla="*/ 1723 h 1994"/>
                <a:gd name="T68" fmla="*/ 253 w 3250"/>
                <a:gd name="T69" fmla="*/ 1684 h 1994"/>
                <a:gd name="T70" fmla="*/ 169 w 3250"/>
                <a:gd name="T71" fmla="*/ 1625 h 1994"/>
                <a:gd name="T72" fmla="*/ 101 w 3250"/>
                <a:gd name="T73" fmla="*/ 1549 h 1994"/>
                <a:gd name="T74" fmla="*/ 47 w 3250"/>
                <a:gd name="T75" fmla="*/ 1458 h 1994"/>
                <a:gd name="T76" fmla="*/ 14 w 3250"/>
                <a:gd name="T77" fmla="*/ 1353 h 1994"/>
                <a:gd name="T78" fmla="*/ 0 w 3250"/>
                <a:gd name="T79" fmla="*/ 1239 h 1994"/>
                <a:gd name="T80" fmla="*/ 7 w 3250"/>
                <a:gd name="T81" fmla="*/ 1116 h 1994"/>
                <a:gd name="T82" fmla="*/ 38 w 3250"/>
                <a:gd name="T83" fmla="*/ 987 h 1994"/>
                <a:gd name="T84" fmla="*/ 93 w 3250"/>
                <a:gd name="T85" fmla="*/ 854 h 1994"/>
                <a:gd name="T86" fmla="*/ 176 w 3250"/>
                <a:gd name="T87" fmla="*/ 721 h 1994"/>
                <a:gd name="T88" fmla="*/ 287 w 3250"/>
                <a:gd name="T89" fmla="*/ 590 h 1994"/>
                <a:gd name="T90" fmla="*/ 429 w 3250"/>
                <a:gd name="T91" fmla="*/ 460 h 1994"/>
                <a:gd name="T92" fmla="*/ 602 w 3250"/>
                <a:gd name="T93" fmla="*/ 338 h 1994"/>
                <a:gd name="T94" fmla="*/ 796 w 3250"/>
                <a:gd name="T95" fmla="*/ 227 h 1994"/>
                <a:gd name="T96" fmla="*/ 991 w 3250"/>
                <a:gd name="T97" fmla="*/ 141 h 1994"/>
                <a:gd name="T98" fmla="*/ 1189 w 3250"/>
                <a:gd name="T99" fmla="*/ 76 h 1994"/>
                <a:gd name="T100" fmla="*/ 1389 w 3250"/>
                <a:gd name="T101" fmla="*/ 31 h 1994"/>
                <a:gd name="T102" fmla="*/ 1588 w 3250"/>
                <a:gd name="T103" fmla="*/ 6 h 1994"/>
                <a:gd name="T104" fmla="*/ 1786 w 3250"/>
                <a:gd name="T105" fmla="*/ 0 h 1994"/>
                <a:gd name="T106" fmla="*/ 1978 w 3250"/>
                <a:gd name="T107" fmla="*/ 12 h 1994"/>
                <a:gd name="T108" fmla="*/ 2164 w 3250"/>
                <a:gd name="T109" fmla="*/ 41 h 1994"/>
                <a:gd name="T110" fmla="*/ 2342 w 3250"/>
                <a:gd name="T111" fmla="*/ 85 h 1994"/>
                <a:gd name="T112" fmla="*/ 2510 w 3250"/>
                <a:gd name="T113" fmla="*/ 144 h 1994"/>
                <a:gd name="T114" fmla="*/ 2664 w 3250"/>
                <a:gd name="T115" fmla="*/ 218 h 1994"/>
                <a:gd name="T116" fmla="*/ 2806 w 3250"/>
                <a:gd name="T117" fmla="*/ 304 h 1994"/>
                <a:gd name="T118" fmla="*/ 2931 w 3250"/>
                <a:gd name="T119" fmla="*/ 403 h 1994"/>
                <a:gd name="T120" fmla="*/ 3037 w 3250"/>
                <a:gd name="T121" fmla="*/ 512 h 1994"/>
                <a:gd name="T122" fmla="*/ 3124 w 3250"/>
                <a:gd name="T123" fmla="*/ 633 h 1994"/>
                <a:gd name="T124" fmla="*/ 3188 w 3250"/>
                <a:gd name="T125" fmla="*/ 763 h 1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0" h="1994">
                  <a:moveTo>
                    <a:pt x="3211" y="830"/>
                  </a:moveTo>
                  <a:lnTo>
                    <a:pt x="3228" y="893"/>
                  </a:lnTo>
                  <a:lnTo>
                    <a:pt x="3240" y="955"/>
                  </a:lnTo>
                  <a:lnTo>
                    <a:pt x="3248" y="1018"/>
                  </a:lnTo>
                  <a:lnTo>
                    <a:pt x="3250" y="1080"/>
                  </a:lnTo>
                  <a:lnTo>
                    <a:pt x="3248" y="1141"/>
                  </a:lnTo>
                  <a:lnTo>
                    <a:pt x="3242" y="1201"/>
                  </a:lnTo>
                  <a:lnTo>
                    <a:pt x="3231" y="1259"/>
                  </a:lnTo>
                  <a:lnTo>
                    <a:pt x="3215" y="1317"/>
                  </a:lnTo>
                  <a:lnTo>
                    <a:pt x="3196" y="1374"/>
                  </a:lnTo>
                  <a:lnTo>
                    <a:pt x="3173" y="1428"/>
                  </a:lnTo>
                  <a:lnTo>
                    <a:pt x="3147" y="1481"/>
                  </a:lnTo>
                  <a:lnTo>
                    <a:pt x="3116" y="1533"/>
                  </a:lnTo>
                  <a:lnTo>
                    <a:pt x="3084" y="1583"/>
                  </a:lnTo>
                  <a:lnTo>
                    <a:pt x="3047" y="1630"/>
                  </a:lnTo>
                  <a:lnTo>
                    <a:pt x="3007" y="1675"/>
                  </a:lnTo>
                  <a:lnTo>
                    <a:pt x="2966" y="1718"/>
                  </a:lnTo>
                  <a:lnTo>
                    <a:pt x="2921" y="1758"/>
                  </a:lnTo>
                  <a:lnTo>
                    <a:pt x="2876" y="1796"/>
                  </a:lnTo>
                  <a:lnTo>
                    <a:pt x="2827" y="1831"/>
                  </a:lnTo>
                  <a:lnTo>
                    <a:pt x="2775" y="1863"/>
                  </a:lnTo>
                  <a:lnTo>
                    <a:pt x="2723" y="1892"/>
                  </a:lnTo>
                  <a:lnTo>
                    <a:pt x="2669" y="1917"/>
                  </a:lnTo>
                  <a:lnTo>
                    <a:pt x="2613" y="1940"/>
                  </a:lnTo>
                  <a:lnTo>
                    <a:pt x="2557" y="1958"/>
                  </a:lnTo>
                  <a:lnTo>
                    <a:pt x="2499" y="1974"/>
                  </a:lnTo>
                  <a:lnTo>
                    <a:pt x="2440" y="1985"/>
                  </a:lnTo>
                  <a:lnTo>
                    <a:pt x="2380" y="1991"/>
                  </a:lnTo>
                  <a:lnTo>
                    <a:pt x="2320" y="1994"/>
                  </a:lnTo>
                  <a:lnTo>
                    <a:pt x="2260" y="1993"/>
                  </a:lnTo>
                  <a:lnTo>
                    <a:pt x="2199" y="1988"/>
                  </a:lnTo>
                  <a:lnTo>
                    <a:pt x="2138" y="1978"/>
                  </a:lnTo>
                  <a:lnTo>
                    <a:pt x="2078" y="1963"/>
                  </a:lnTo>
                  <a:lnTo>
                    <a:pt x="2016" y="1943"/>
                  </a:lnTo>
                  <a:lnTo>
                    <a:pt x="1959" y="1923"/>
                  </a:lnTo>
                  <a:lnTo>
                    <a:pt x="1904" y="1902"/>
                  </a:lnTo>
                  <a:lnTo>
                    <a:pt x="1853" y="1882"/>
                  </a:lnTo>
                  <a:lnTo>
                    <a:pt x="1804" y="1863"/>
                  </a:lnTo>
                  <a:lnTo>
                    <a:pt x="1758" y="1842"/>
                  </a:lnTo>
                  <a:lnTo>
                    <a:pt x="1715" y="1823"/>
                  </a:lnTo>
                  <a:lnTo>
                    <a:pt x="1672" y="1804"/>
                  </a:lnTo>
                  <a:lnTo>
                    <a:pt x="1594" y="1768"/>
                  </a:lnTo>
                  <a:lnTo>
                    <a:pt x="1521" y="1735"/>
                  </a:lnTo>
                  <a:lnTo>
                    <a:pt x="1485" y="1720"/>
                  </a:lnTo>
                  <a:lnTo>
                    <a:pt x="1450" y="1705"/>
                  </a:lnTo>
                  <a:lnTo>
                    <a:pt x="1416" y="1692"/>
                  </a:lnTo>
                  <a:lnTo>
                    <a:pt x="1381" y="1680"/>
                  </a:lnTo>
                  <a:lnTo>
                    <a:pt x="1347" y="1669"/>
                  </a:lnTo>
                  <a:lnTo>
                    <a:pt x="1312" y="1659"/>
                  </a:lnTo>
                  <a:lnTo>
                    <a:pt x="1276" y="1651"/>
                  </a:lnTo>
                  <a:lnTo>
                    <a:pt x="1240" y="1645"/>
                  </a:lnTo>
                  <a:lnTo>
                    <a:pt x="1202" y="1639"/>
                  </a:lnTo>
                  <a:lnTo>
                    <a:pt x="1163" y="1637"/>
                  </a:lnTo>
                  <a:lnTo>
                    <a:pt x="1122" y="1635"/>
                  </a:lnTo>
                  <a:lnTo>
                    <a:pt x="1080" y="1636"/>
                  </a:lnTo>
                  <a:lnTo>
                    <a:pt x="1034" y="1638"/>
                  </a:lnTo>
                  <a:lnTo>
                    <a:pt x="987" y="1643"/>
                  </a:lnTo>
                  <a:lnTo>
                    <a:pt x="937" y="1649"/>
                  </a:lnTo>
                  <a:lnTo>
                    <a:pt x="884" y="1658"/>
                  </a:lnTo>
                  <a:lnTo>
                    <a:pt x="828" y="1670"/>
                  </a:lnTo>
                  <a:lnTo>
                    <a:pt x="769" y="1683"/>
                  </a:lnTo>
                  <a:lnTo>
                    <a:pt x="706" y="1699"/>
                  </a:lnTo>
                  <a:lnTo>
                    <a:pt x="639" y="1718"/>
                  </a:lnTo>
                  <a:lnTo>
                    <a:pt x="577" y="1732"/>
                  </a:lnTo>
                  <a:lnTo>
                    <a:pt x="517" y="1738"/>
                  </a:lnTo>
                  <a:lnTo>
                    <a:pt x="459" y="1740"/>
                  </a:lnTo>
                  <a:lnTo>
                    <a:pt x="404" y="1734"/>
                  </a:lnTo>
                  <a:lnTo>
                    <a:pt x="350" y="1723"/>
                  </a:lnTo>
                  <a:lnTo>
                    <a:pt x="300" y="1706"/>
                  </a:lnTo>
                  <a:lnTo>
                    <a:pt x="253" y="1684"/>
                  </a:lnTo>
                  <a:lnTo>
                    <a:pt x="210" y="1657"/>
                  </a:lnTo>
                  <a:lnTo>
                    <a:pt x="169" y="1625"/>
                  </a:lnTo>
                  <a:lnTo>
                    <a:pt x="132" y="1589"/>
                  </a:lnTo>
                  <a:lnTo>
                    <a:pt x="101" y="1549"/>
                  </a:lnTo>
                  <a:lnTo>
                    <a:pt x="71" y="1504"/>
                  </a:lnTo>
                  <a:lnTo>
                    <a:pt x="47" y="1458"/>
                  </a:lnTo>
                  <a:lnTo>
                    <a:pt x="28" y="1406"/>
                  </a:lnTo>
                  <a:lnTo>
                    <a:pt x="14" y="1353"/>
                  </a:lnTo>
                  <a:lnTo>
                    <a:pt x="4" y="1297"/>
                  </a:lnTo>
                  <a:lnTo>
                    <a:pt x="0" y="1239"/>
                  </a:lnTo>
                  <a:lnTo>
                    <a:pt x="1" y="1178"/>
                  </a:lnTo>
                  <a:lnTo>
                    <a:pt x="7" y="1116"/>
                  </a:lnTo>
                  <a:lnTo>
                    <a:pt x="19" y="1051"/>
                  </a:lnTo>
                  <a:lnTo>
                    <a:pt x="38" y="987"/>
                  </a:lnTo>
                  <a:lnTo>
                    <a:pt x="62" y="921"/>
                  </a:lnTo>
                  <a:lnTo>
                    <a:pt x="93" y="854"/>
                  </a:lnTo>
                  <a:lnTo>
                    <a:pt x="131" y="788"/>
                  </a:lnTo>
                  <a:lnTo>
                    <a:pt x="176" y="721"/>
                  </a:lnTo>
                  <a:lnTo>
                    <a:pt x="227" y="655"/>
                  </a:lnTo>
                  <a:lnTo>
                    <a:pt x="287" y="590"/>
                  </a:lnTo>
                  <a:lnTo>
                    <a:pt x="353" y="524"/>
                  </a:lnTo>
                  <a:lnTo>
                    <a:pt x="429" y="460"/>
                  </a:lnTo>
                  <a:lnTo>
                    <a:pt x="510" y="398"/>
                  </a:lnTo>
                  <a:lnTo>
                    <a:pt x="602" y="338"/>
                  </a:lnTo>
                  <a:lnTo>
                    <a:pt x="701" y="279"/>
                  </a:lnTo>
                  <a:lnTo>
                    <a:pt x="796" y="227"/>
                  </a:lnTo>
                  <a:lnTo>
                    <a:pt x="893" y="181"/>
                  </a:lnTo>
                  <a:lnTo>
                    <a:pt x="991" y="141"/>
                  </a:lnTo>
                  <a:lnTo>
                    <a:pt x="1090" y="105"/>
                  </a:lnTo>
                  <a:lnTo>
                    <a:pt x="1189" y="76"/>
                  </a:lnTo>
                  <a:lnTo>
                    <a:pt x="1289" y="50"/>
                  </a:lnTo>
                  <a:lnTo>
                    <a:pt x="1389" y="31"/>
                  </a:lnTo>
                  <a:lnTo>
                    <a:pt x="1489" y="17"/>
                  </a:lnTo>
                  <a:lnTo>
                    <a:pt x="1588" y="6"/>
                  </a:lnTo>
                  <a:lnTo>
                    <a:pt x="1687" y="1"/>
                  </a:lnTo>
                  <a:lnTo>
                    <a:pt x="1786" y="0"/>
                  </a:lnTo>
                  <a:lnTo>
                    <a:pt x="1882" y="4"/>
                  </a:lnTo>
                  <a:lnTo>
                    <a:pt x="1978" y="12"/>
                  </a:lnTo>
                  <a:lnTo>
                    <a:pt x="2072" y="24"/>
                  </a:lnTo>
                  <a:lnTo>
                    <a:pt x="2164" y="41"/>
                  </a:lnTo>
                  <a:lnTo>
                    <a:pt x="2254" y="60"/>
                  </a:lnTo>
                  <a:lnTo>
                    <a:pt x="2342" y="85"/>
                  </a:lnTo>
                  <a:lnTo>
                    <a:pt x="2427" y="113"/>
                  </a:lnTo>
                  <a:lnTo>
                    <a:pt x="2510" y="144"/>
                  </a:lnTo>
                  <a:lnTo>
                    <a:pt x="2589" y="179"/>
                  </a:lnTo>
                  <a:lnTo>
                    <a:pt x="2664" y="218"/>
                  </a:lnTo>
                  <a:lnTo>
                    <a:pt x="2737" y="260"/>
                  </a:lnTo>
                  <a:lnTo>
                    <a:pt x="2806" y="304"/>
                  </a:lnTo>
                  <a:lnTo>
                    <a:pt x="2870" y="352"/>
                  </a:lnTo>
                  <a:lnTo>
                    <a:pt x="2931" y="403"/>
                  </a:lnTo>
                  <a:lnTo>
                    <a:pt x="2987" y="457"/>
                  </a:lnTo>
                  <a:lnTo>
                    <a:pt x="3037" y="512"/>
                  </a:lnTo>
                  <a:lnTo>
                    <a:pt x="3084" y="571"/>
                  </a:lnTo>
                  <a:lnTo>
                    <a:pt x="3124" y="633"/>
                  </a:lnTo>
                  <a:lnTo>
                    <a:pt x="3159" y="696"/>
                  </a:lnTo>
                  <a:lnTo>
                    <a:pt x="3188" y="763"/>
                  </a:lnTo>
                  <a:lnTo>
                    <a:pt x="3211" y="830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2" name="Freeform 478">
              <a:extLst>
                <a:ext uri="{FF2B5EF4-FFF2-40B4-BE49-F238E27FC236}">
                  <a16:creationId xmlns:a16="http://schemas.microsoft.com/office/drawing/2014/main" id="{0D7D8D44-09F7-4220-9BCA-33DB8042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74"/>
              <a:ext cx="254" cy="149"/>
            </a:xfrm>
            <a:custGeom>
              <a:avLst/>
              <a:gdLst>
                <a:gd name="T0" fmla="*/ 3030 w 3047"/>
                <a:gd name="T1" fmla="*/ 844 h 1784"/>
                <a:gd name="T2" fmla="*/ 3046 w 3047"/>
                <a:gd name="T3" fmla="*/ 953 h 1784"/>
                <a:gd name="T4" fmla="*/ 3044 w 3047"/>
                <a:gd name="T5" fmla="*/ 1058 h 1784"/>
                <a:gd name="T6" fmla="*/ 3026 w 3047"/>
                <a:gd name="T7" fmla="*/ 1163 h 1784"/>
                <a:gd name="T8" fmla="*/ 2994 w 3047"/>
                <a:gd name="T9" fmla="*/ 1262 h 1784"/>
                <a:gd name="T10" fmla="*/ 2948 w 3047"/>
                <a:gd name="T11" fmla="*/ 1357 h 1784"/>
                <a:gd name="T12" fmla="*/ 2889 w 3047"/>
                <a:gd name="T13" fmla="*/ 1445 h 1784"/>
                <a:gd name="T14" fmla="*/ 2820 w 3047"/>
                <a:gd name="T15" fmla="*/ 1525 h 1784"/>
                <a:gd name="T16" fmla="*/ 2741 w 3047"/>
                <a:gd name="T17" fmla="*/ 1597 h 1784"/>
                <a:gd name="T18" fmla="*/ 2654 w 3047"/>
                <a:gd name="T19" fmla="*/ 1658 h 1784"/>
                <a:gd name="T20" fmla="*/ 2559 w 3047"/>
                <a:gd name="T21" fmla="*/ 1709 h 1784"/>
                <a:gd name="T22" fmla="*/ 2460 w 3047"/>
                <a:gd name="T23" fmla="*/ 1748 h 1784"/>
                <a:gd name="T24" fmla="*/ 2356 w 3047"/>
                <a:gd name="T25" fmla="*/ 1773 h 1784"/>
                <a:gd name="T26" fmla="*/ 2248 w 3047"/>
                <a:gd name="T27" fmla="*/ 1784 h 1784"/>
                <a:gd name="T28" fmla="*/ 2139 w 3047"/>
                <a:gd name="T29" fmla="*/ 1778 h 1784"/>
                <a:gd name="T30" fmla="*/ 2029 w 3047"/>
                <a:gd name="T31" fmla="*/ 1756 h 1784"/>
                <a:gd name="T32" fmla="*/ 1918 w 3047"/>
                <a:gd name="T33" fmla="*/ 1715 h 1784"/>
                <a:gd name="T34" fmla="*/ 1815 w 3047"/>
                <a:gd name="T35" fmla="*/ 1670 h 1784"/>
                <a:gd name="T36" fmla="*/ 1679 w 3047"/>
                <a:gd name="T37" fmla="*/ 1606 h 1784"/>
                <a:gd name="T38" fmla="*/ 1525 w 3047"/>
                <a:gd name="T39" fmla="*/ 1531 h 1784"/>
                <a:gd name="T40" fmla="*/ 1419 w 3047"/>
                <a:gd name="T41" fmla="*/ 1484 h 1784"/>
                <a:gd name="T42" fmla="*/ 1350 w 3047"/>
                <a:gd name="T43" fmla="*/ 1458 h 1784"/>
                <a:gd name="T44" fmla="*/ 1281 w 3047"/>
                <a:gd name="T45" fmla="*/ 1438 h 1784"/>
                <a:gd name="T46" fmla="*/ 1210 w 3047"/>
                <a:gd name="T47" fmla="*/ 1424 h 1784"/>
                <a:gd name="T48" fmla="*/ 1135 w 3047"/>
                <a:gd name="T49" fmla="*/ 1417 h 1784"/>
                <a:gd name="T50" fmla="*/ 1053 w 3047"/>
                <a:gd name="T51" fmla="*/ 1417 h 1784"/>
                <a:gd name="T52" fmla="*/ 964 w 3047"/>
                <a:gd name="T53" fmla="*/ 1424 h 1784"/>
                <a:gd name="T54" fmla="*/ 866 w 3047"/>
                <a:gd name="T55" fmla="*/ 1442 h 1784"/>
                <a:gd name="T56" fmla="*/ 756 w 3047"/>
                <a:gd name="T57" fmla="*/ 1467 h 1784"/>
                <a:gd name="T58" fmla="*/ 633 w 3047"/>
                <a:gd name="T59" fmla="*/ 1503 h 1784"/>
                <a:gd name="T60" fmla="*/ 510 w 3047"/>
                <a:gd name="T61" fmla="*/ 1541 h 1784"/>
                <a:gd name="T62" fmla="*/ 402 w 3047"/>
                <a:gd name="T63" fmla="*/ 1556 h 1784"/>
                <a:gd name="T64" fmla="*/ 305 w 3047"/>
                <a:gd name="T65" fmla="*/ 1547 h 1784"/>
                <a:gd name="T66" fmla="*/ 219 w 3047"/>
                <a:gd name="T67" fmla="*/ 1518 h 1784"/>
                <a:gd name="T68" fmla="*/ 144 w 3047"/>
                <a:gd name="T69" fmla="*/ 1469 h 1784"/>
                <a:gd name="T70" fmla="*/ 84 w 3047"/>
                <a:gd name="T71" fmla="*/ 1403 h 1784"/>
                <a:gd name="T72" fmla="*/ 39 w 3047"/>
                <a:gd name="T73" fmla="*/ 1323 h 1784"/>
                <a:gd name="T74" fmla="*/ 11 w 3047"/>
                <a:gd name="T75" fmla="*/ 1230 h 1784"/>
                <a:gd name="T76" fmla="*/ 0 w 3047"/>
                <a:gd name="T77" fmla="*/ 1127 h 1784"/>
                <a:gd name="T78" fmla="*/ 10 w 3047"/>
                <a:gd name="T79" fmla="*/ 1015 h 1784"/>
                <a:gd name="T80" fmla="*/ 41 w 3047"/>
                <a:gd name="T81" fmla="*/ 897 h 1784"/>
                <a:gd name="T82" fmla="*/ 95 w 3047"/>
                <a:gd name="T83" fmla="*/ 776 h 1784"/>
                <a:gd name="T84" fmla="*/ 173 w 3047"/>
                <a:gd name="T85" fmla="*/ 653 h 1784"/>
                <a:gd name="T86" fmla="*/ 277 w 3047"/>
                <a:gd name="T87" fmla="*/ 530 h 1784"/>
                <a:gd name="T88" fmla="*/ 407 w 3047"/>
                <a:gd name="T89" fmla="*/ 409 h 1784"/>
                <a:gd name="T90" fmla="*/ 566 w 3047"/>
                <a:gd name="T91" fmla="*/ 294 h 1784"/>
                <a:gd name="T92" fmla="*/ 747 w 3047"/>
                <a:gd name="T93" fmla="*/ 191 h 1784"/>
                <a:gd name="T94" fmla="*/ 931 w 3047"/>
                <a:gd name="T95" fmla="*/ 115 h 1784"/>
                <a:gd name="T96" fmla="*/ 1117 w 3047"/>
                <a:gd name="T97" fmla="*/ 58 h 1784"/>
                <a:gd name="T98" fmla="*/ 1306 w 3047"/>
                <a:gd name="T99" fmla="*/ 21 h 1784"/>
                <a:gd name="T100" fmla="*/ 1494 w 3047"/>
                <a:gd name="T101" fmla="*/ 3 h 1784"/>
                <a:gd name="T102" fmla="*/ 1680 w 3047"/>
                <a:gd name="T103" fmla="*/ 1 h 1784"/>
                <a:gd name="T104" fmla="*/ 1862 w 3047"/>
                <a:gd name="T105" fmla="*/ 15 h 1784"/>
                <a:gd name="T106" fmla="*/ 2039 w 3047"/>
                <a:gd name="T107" fmla="*/ 45 h 1784"/>
                <a:gd name="T108" fmla="*/ 2206 w 3047"/>
                <a:gd name="T109" fmla="*/ 90 h 1784"/>
                <a:gd name="T110" fmla="*/ 2364 w 3047"/>
                <a:gd name="T111" fmla="*/ 148 h 1784"/>
                <a:gd name="T112" fmla="*/ 2510 w 3047"/>
                <a:gd name="T113" fmla="*/ 219 h 1784"/>
                <a:gd name="T114" fmla="*/ 2642 w 3047"/>
                <a:gd name="T115" fmla="*/ 300 h 1784"/>
                <a:gd name="T116" fmla="*/ 2759 w 3047"/>
                <a:gd name="T117" fmla="*/ 393 h 1784"/>
                <a:gd name="T118" fmla="*/ 2858 w 3047"/>
                <a:gd name="T119" fmla="*/ 496 h 1784"/>
                <a:gd name="T120" fmla="*/ 2937 w 3047"/>
                <a:gd name="T121" fmla="*/ 607 h 1784"/>
                <a:gd name="T122" fmla="*/ 2995 w 3047"/>
                <a:gd name="T123" fmla="*/ 727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7" h="1784">
                  <a:moveTo>
                    <a:pt x="3016" y="789"/>
                  </a:moveTo>
                  <a:lnTo>
                    <a:pt x="3030" y="844"/>
                  </a:lnTo>
                  <a:lnTo>
                    <a:pt x="3041" y="898"/>
                  </a:lnTo>
                  <a:lnTo>
                    <a:pt x="3046" y="953"/>
                  </a:lnTo>
                  <a:lnTo>
                    <a:pt x="3047" y="1006"/>
                  </a:lnTo>
                  <a:lnTo>
                    <a:pt x="3044" y="1058"/>
                  </a:lnTo>
                  <a:lnTo>
                    <a:pt x="3037" y="1112"/>
                  </a:lnTo>
                  <a:lnTo>
                    <a:pt x="3026" y="1163"/>
                  </a:lnTo>
                  <a:lnTo>
                    <a:pt x="3012" y="1213"/>
                  </a:lnTo>
                  <a:lnTo>
                    <a:pt x="2994" y="1262"/>
                  </a:lnTo>
                  <a:lnTo>
                    <a:pt x="2972" y="1310"/>
                  </a:lnTo>
                  <a:lnTo>
                    <a:pt x="2948" y="1357"/>
                  </a:lnTo>
                  <a:lnTo>
                    <a:pt x="2920" y="1401"/>
                  </a:lnTo>
                  <a:lnTo>
                    <a:pt x="2889" y="1445"/>
                  </a:lnTo>
                  <a:lnTo>
                    <a:pt x="2855" y="1486"/>
                  </a:lnTo>
                  <a:lnTo>
                    <a:pt x="2820" y="1525"/>
                  </a:lnTo>
                  <a:lnTo>
                    <a:pt x="2781" y="1562"/>
                  </a:lnTo>
                  <a:lnTo>
                    <a:pt x="2741" y="1597"/>
                  </a:lnTo>
                  <a:lnTo>
                    <a:pt x="2699" y="1629"/>
                  </a:lnTo>
                  <a:lnTo>
                    <a:pt x="2654" y="1658"/>
                  </a:lnTo>
                  <a:lnTo>
                    <a:pt x="2607" y="1686"/>
                  </a:lnTo>
                  <a:lnTo>
                    <a:pt x="2559" y="1709"/>
                  </a:lnTo>
                  <a:lnTo>
                    <a:pt x="2510" y="1730"/>
                  </a:lnTo>
                  <a:lnTo>
                    <a:pt x="2460" y="1748"/>
                  </a:lnTo>
                  <a:lnTo>
                    <a:pt x="2408" y="1762"/>
                  </a:lnTo>
                  <a:lnTo>
                    <a:pt x="2356" y="1773"/>
                  </a:lnTo>
                  <a:lnTo>
                    <a:pt x="2302" y="1780"/>
                  </a:lnTo>
                  <a:lnTo>
                    <a:pt x="2248" y="1784"/>
                  </a:lnTo>
                  <a:lnTo>
                    <a:pt x="2193" y="1782"/>
                  </a:lnTo>
                  <a:lnTo>
                    <a:pt x="2139" y="1778"/>
                  </a:lnTo>
                  <a:lnTo>
                    <a:pt x="2083" y="1769"/>
                  </a:lnTo>
                  <a:lnTo>
                    <a:pt x="2029" y="1756"/>
                  </a:lnTo>
                  <a:lnTo>
                    <a:pt x="1974" y="1738"/>
                  </a:lnTo>
                  <a:lnTo>
                    <a:pt x="1918" y="1715"/>
                  </a:lnTo>
                  <a:lnTo>
                    <a:pt x="1866" y="1693"/>
                  </a:lnTo>
                  <a:lnTo>
                    <a:pt x="1815" y="1670"/>
                  </a:lnTo>
                  <a:lnTo>
                    <a:pt x="1768" y="1648"/>
                  </a:lnTo>
                  <a:lnTo>
                    <a:pt x="1679" y="1606"/>
                  </a:lnTo>
                  <a:lnTo>
                    <a:pt x="1599" y="1567"/>
                  </a:lnTo>
                  <a:lnTo>
                    <a:pt x="1525" y="1531"/>
                  </a:lnTo>
                  <a:lnTo>
                    <a:pt x="1453" y="1498"/>
                  </a:lnTo>
                  <a:lnTo>
                    <a:pt x="1419" y="1484"/>
                  </a:lnTo>
                  <a:lnTo>
                    <a:pt x="1384" y="1470"/>
                  </a:lnTo>
                  <a:lnTo>
                    <a:pt x="1350" y="1458"/>
                  </a:lnTo>
                  <a:lnTo>
                    <a:pt x="1316" y="1447"/>
                  </a:lnTo>
                  <a:lnTo>
                    <a:pt x="1281" y="1438"/>
                  </a:lnTo>
                  <a:lnTo>
                    <a:pt x="1246" y="1431"/>
                  </a:lnTo>
                  <a:lnTo>
                    <a:pt x="1210" y="1424"/>
                  </a:lnTo>
                  <a:lnTo>
                    <a:pt x="1173" y="1420"/>
                  </a:lnTo>
                  <a:lnTo>
                    <a:pt x="1135" y="1417"/>
                  </a:lnTo>
                  <a:lnTo>
                    <a:pt x="1095" y="1415"/>
                  </a:lnTo>
                  <a:lnTo>
                    <a:pt x="1053" y="1417"/>
                  </a:lnTo>
                  <a:lnTo>
                    <a:pt x="1010" y="1420"/>
                  </a:lnTo>
                  <a:lnTo>
                    <a:pt x="964" y="1424"/>
                  </a:lnTo>
                  <a:lnTo>
                    <a:pt x="916" y="1432"/>
                  </a:lnTo>
                  <a:lnTo>
                    <a:pt x="866" y="1442"/>
                  </a:lnTo>
                  <a:lnTo>
                    <a:pt x="812" y="1452"/>
                  </a:lnTo>
                  <a:lnTo>
                    <a:pt x="756" y="1467"/>
                  </a:lnTo>
                  <a:lnTo>
                    <a:pt x="696" y="1483"/>
                  </a:lnTo>
                  <a:lnTo>
                    <a:pt x="633" y="1503"/>
                  </a:lnTo>
                  <a:lnTo>
                    <a:pt x="565" y="1524"/>
                  </a:lnTo>
                  <a:lnTo>
                    <a:pt x="510" y="1541"/>
                  </a:lnTo>
                  <a:lnTo>
                    <a:pt x="455" y="1552"/>
                  </a:lnTo>
                  <a:lnTo>
                    <a:pt x="402" y="1556"/>
                  </a:lnTo>
                  <a:lnTo>
                    <a:pt x="353" y="1554"/>
                  </a:lnTo>
                  <a:lnTo>
                    <a:pt x="305" y="1547"/>
                  </a:lnTo>
                  <a:lnTo>
                    <a:pt x="260" y="1535"/>
                  </a:lnTo>
                  <a:lnTo>
                    <a:pt x="219" y="1518"/>
                  </a:lnTo>
                  <a:lnTo>
                    <a:pt x="180" y="1495"/>
                  </a:lnTo>
                  <a:lnTo>
                    <a:pt x="144" y="1469"/>
                  </a:lnTo>
                  <a:lnTo>
                    <a:pt x="112" y="1438"/>
                  </a:lnTo>
                  <a:lnTo>
                    <a:pt x="84" y="1403"/>
                  </a:lnTo>
                  <a:lnTo>
                    <a:pt x="59" y="1364"/>
                  </a:lnTo>
                  <a:lnTo>
                    <a:pt x="39" y="1323"/>
                  </a:lnTo>
                  <a:lnTo>
                    <a:pt x="23" y="1278"/>
                  </a:lnTo>
                  <a:lnTo>
                    <a:pt x="11" y="1230"/>
                  </a:lnTo>
                  <a:lnTo>
                    <a:pt x="3" y="1179"/>
                  </a:lnTo>
                  <a:lnTo>
                    <a:pt x="0" y="1127"/>
                  </a:lnTo>
                  <a:lnTo>
                    <a:pt x="3" y="1071"/>
                  </a:lnTo>
                  <a:lnTo>
                    <a:pt x="10" y="1015"/>
                  </a:lnTo>
                  <a:lnTo>
                    <a:pt x="23" y="957"/>
                  </a:lnTo>
                  <a:lnTo>
                    <a:pt x="41" y="897"/>
                  </a:lnTo>
                  <a:lnTo>
                    <a:pt x="65" y="837"/>
                  </a:lnTo>
                  <a:lnTo>
                    <a:pt x="95" y="776"/>
                  </a:lnTo>
                  <a:lnTo>
                    <a:pt x="131" y="714"/>
                  </a:lnTo>
                  <a:lnTo>
                    <a:pt x="173" y="653"/>
                  </a:lnTo>
                  <a:lnTo>
                    <a:pt x="221" y="591"/>
                  </a:lnTo>
                  <a:lnTo>
                    <a:pt x="277" y="530"/>
                  </a:lnTo>
                  <a:lnTo>
                    <a:pt x="339" y="469"/>
                  </a:lnTo>
                  <a:lnTo>
                    <a:pt x="407" y="409"/>
                  </a:lnTo>
                  <a:lnTo>
                    <a:pt x="484" y="350"/>
                  </a:lnTo>
                  <a:lnTo>
                    <a:pt x="566" y="294"/>
                  </a:lnTo>
                  <a:lnTo>
                    <a:pt x="658" y="238"/>
                  </a:lnTo>
                  <a:lnTo>
                    <a:pt x="747" y="191"/>
                  </a:lnTo>
                  <a:lnTo>
                    <a:pt x="839" y="151"/>
                  </a:lnTo>
                  <a:lnTo>
                    <a:pt x="931" y="115"/>
                  </a:lnTo>
                  <a:lnTo>
                    <a:pt x="1024" y="85"/>
                  </a:lnTo>
                  <a:lnTo>
                    <a:pt x="1117" y="58"/>
                  </a:lnTo>
                  <a:lnTo>
                    <a:pt x="1212" y="38"/>
                  </a:lnTo>
                  <a:lnTo>
                    <a:pt x="1306" y="21"/>
                  </a:lnTo>
                  <a:lnTo>
                    <a:pt x="1401" y="9"/>
                  </a:lnTo>
                  <a:lnTo>
                    <a:pt x="1494" y="3"/>
                  </a:lnTo>
                  <a:lnTo>
                    <a:pt x="1588" y="0"/>
                  </a:lnTo>
                  <a:lnTo>
                    <a:pt x="1680" y="1"/>
                  </a:lnTo>
                  <a:lnTo>
                    <a:pt x="1772" y="6"/>
                  </a:lnTo>
                  <a:lnTo>
                    <a:pt x="1862" y="15"/>
                  </a:lnTo>
                  <a:lnTo>
                    <a:pt x="1952" y="28"/>
                  </a:lnTo>
                  <a:lnTo>
                    <a:pt x="2039" y="45"/>
                  </a:lnTo>
                  <a:lnTo>
                    <a:pt x="2124" y="66"/>
                  </a:lnTo>
                  <a:lnTo>
                    <a:pt x="2206" y="90"/>
                  </a:lnTo>
                  <a:lnTo>
                    <a:pt x="2287" y="117"/>
                  </a:lnTo>
                  <a:lnTo>
                    <a:pt x="2364" y="148"/>
                  </a:lnTo>
                  <a:lnTo>
                    <a:pt x="2438" y="182"/>
                  </a:lnTo>
                  <a:lnTo>
                    <a:pt x="2510" y="219"/>
                  </a:lnTo>
                  <a:lnTo>
                    <a:pt x="2578" y="258"/>
                  </a:lnTo>
                  <a:lnTo>
                    <a:pt x="2642" y="300"/>
                  </a:lnTo>
                  <a:lnTo>
                    <a:pt x="2703" y="346"/>
                  </a:lnTo>
                  <a:lnTo>
                    <a:pt x="2759" y="393"/>
                  </a:lnTo>
                  <a:lnTo>
                    <a:pt x="2811" y="443"/>
                  </a:lnTo>
                  <a:lnTo>
                    <a:pt x="2858" y="496"/>
                  </a:lnTo>
                  <a:lnTo>
                    <a:pt x="2900" y="551"/>
                  </a:lnTo>
                  <a:lnTo>
                    <a:pt x="2937" y="607"/>
                  </a:lnTo>
                  <a:lnTo>
                    <a:pt x="2969" y="666"/>
                  </a:lnTo>
                  <a:lnTo>
                    <a:pt x="2995" y="727"/>
                  </a:lnTo>
                  <a:lnTo>
                    <a:pt x="3016" y="789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3" name="Freeform 479">
              <a:extLst>
                <a:ext uri="{FF2B5EF4-FFF2-40B4-BE49-F238E27FC236}">
                  <a16:creationId xmlns:a16="http://schemas.microsoft.com/office/drawing/2014/main" id="{C5331CB3-3504-4B5E-9F61-9A13917F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479"/>
              <a:ext cx="237" cy="130"/>
            </a:xfrm>
            <a:custGeom>
              <a:avLst/>
              <a:gdLst>
                <a:gd name="T0" fmla="*/ 2835 w 2847"/>
                <a:gd name="T1" fmla="*/ 779 h 1561"/>
                <a:gd name="T2" fmla="*/ 2847 w 2847"/>
                <a:gd name="T3" fmla="*/ 872 h 1561"/>
                <a:gd name="T4" fmla="*/ 2844 w 2847"/>
                <a:gd name="T5" fmla="*/ 962 h 1561"/>
                <a:gd name="T6" fmla="*/ 2825 w 2847"/>
                <a:gd name="T7" fmla="*/ 1050 h 1561"/>
                <a:gd name="T8" fmla="*/ 2795 w 2847"/>
                <a:gd name="T9" fmla="*/ 1136 h 1561"/>
                <a:gd name="T10" fmla="*/ 2752 w 2847"/>
                <a:gd name="T11" fmla="*/ 1217 h 1561"/>
                <a:gd name="T12" fmla="*/ 2699 w 2847"/>
                <a:gd name="T13" fmla="*/ 1292 h 1561"/>
                <a:gd name="T14" fmla="*/ 2636 w 2847"/>
                <a:gd name="T15" fmla="*/ 1361 h 1561"/>
                <a:gd name="T16" fmla="*/ 2564 w 2847"/>
                <a:gd name="T17" fmla="*/ 1420 h 1561"/>
                <a:gd name="T18" fmla="*/ 2484 w 2847"/>
                <a:gd name="T19" fmla="*/ 1472 h 1561"/>
                <a:gd name="T20" fmla="*/ 2399 w 2847"/>
                <a:gd name="T21" fmla="*/ 1512 h 1561"/>
                <a:gd name="T22" fmla="*/ 2309 w 2847"/>
                <a:gd name="T23" fmla="*/ 1541 h 1561"/>
                <a:gd name="T24" fmla="*/ 2215 w 2847"/>
                <a:gd name="T25" fmla="*/ 1558 h 1561"/>
                <a:gd name="T26" fmla="*/ 2118 w 2847"/>
                <a:gd name="T27" fmla="*/ 1560 h 1561"/>
                <a:gd name="T28" fmla="*/ 2020 w 2847"/>
                <a:gd name="T29" fmla="*/ 1548 h 1561"/>
                <a:gd name="T30" fmla="*/ 1922 w 2847"/>
                <a:gd name="T31" fmla="*/ 1520 h 1561"/>
                <a:gd name="T32" fmla="*/ 1820 w 2847"/>
                <a:gd name="T33" fmla="*/ 1473 h 1561"/>
                <a:gd name="T34" fmla="*/ 1723 w 2847"/>
                <a:gd name="T35" fmla="*/ 1424 h 1561"/>
                <a:gd name="T36" fmla="*/ 1596 w 2847"/>
                <a:gd name="T37" fmla="*/ 1356 h 1561"/>
                <a:gd name="T38" fmla="*/ 1485 w 2847"/>
                <a:gd name="T39" fmla="*/ 1296 h 1561"/>
                <a:gd name="T40" fmla="*/ 1417 w 2847"/>
                <a:gd name="T41" fmla="*/ 1261 h 1561"/>
                <a:gd name="T42" fmla="*/ 1353 w 2847"/>
                <a:gd name="T43" fmla="*/ 1233 h 1561"/>
                <a:gd name="T44" fmla="*/ 1289 w 2847"/>
                <a:gd name="T45" fmla="*/ 1209 h 1561"/>
                <a:gd name="T46" fmla="*/ 1224 w 2847"/>
                <a:gd name="T47" fmla="*/ 1192 h 1561"/>
                <a:gd name="T48" fmla="*/ 1157 w 2847"/>
                <a:gd name="T49" fmla="*/ 1182 h 1561"/>
                <a:gd name="T50" fmla="*/ 1085 w 2847"/>
                <a:gd name="T51" fmla="*/ 1179 h 1561"/>
                <a:gd name="T52" fmla="*/ 1007 w 2847"/>
                <a:gd name="T53" fmla="*/ 1183 h 1561"/>
                <a:gd name="T54" fmla="*/ 921 w 2847"/>
                <a:gd name="T55" fmla="*/ 1196 h 1561"/>
                <a:gd name="T56" fmla="*/ 824 w 2847"/>
                <a:gd name="T57" fmla="*/ 1218 h 1561"/>
                <a:gd name="T58" fmla="*/ 715 w 2847"/>
                <a:gd name="T59" fmla="*/ 1249 h 1561"/>
                <a:gd name="T60" fmla="*/ 593 w 2847"/>
                <a:gd name="T61" fmla="*/ 1291 h 1561"/>
                <a:gd name="T62" fmla="*/ 472 w 2847"/>
                <a:gd name="T63" fmla="*/ 1332 h 1561"/>
                <a:gd name="T64" fmla="*/ 372 w 2847"/>
                <a:gd name="T65" fmla="*/ 1351 h 1561"/>
                <a:gd name="T66" fmla="*/ 279 w 2847"/>
                <a:gd name="T67" fmla="*/ 1349 h 1561"/>
                <a:gd name="T68" fmla="*/ 199 w 2847"/>
                <a:gd name="T69" fmla="*/ 1328 h 1561"/>
                <a:gd name="T70" fmla="*/ 129 w 2847"/>
                <a:gd name="T71" fmla="*/ 1290 h 1561"/>
                <a:gd name="T72" fmla="*/ 73 w 2847"/>
                <a:gd name="T73" fmla="*/ 1237 h 1561"/>
                <a:gd name="T74" fmla="*/ 32 w 2847"/>
                <a:gd name="T75" fmla="*/ 1171 h 1561"/>
                <a:gd name="T76" fmla="*/ 8 w 2847"/>
                <a:gd name="T77" fmla="*/ 1094 h 1561"/>
                <a:gd name="T78" fmla="*/ 0 w 2847"/>
                <a:gd name="T79" fmla="*/ 1005 h 1561"/>
                <a:gd name="T80" fmla="*/ 12 w 2847"/>
                <a:gd name="T81" fmla="*/ 911 h 1561"/>
                <a:gd name="T82" fmla="*/ 45 w 2847"/>
                <a:gd name="T83" fmla="*/ 808 h 1561"/>
                <a:gd name="T84" fmla="*/ 98 w 2847"/>
                <a:gd name="T85" fmla="*/ 702 h 1561"/>
                <a:gd name="T86" fmla="*/ 176 w 2847"/>
                <a:gd name="T87" fmla="*/ 593 h 1561"/>
                <a:gd name="T88" fmla="*/ 277 w 2847"/>
                <a:gd name="T89" fmla="*/ 482 h 1561"/>
                <a:gd name="T90" fmla="*/ 405 w 2847"/>
                <a:gd name="T91" fmla="*/ 373 h 1561"/>
                <a:gd name="T92" fmla="*/ 560 w 2847"/>
                <a:gd name="T93" fmla="*/ 265 h 1561"/>
                <a:gd name="T94" fmla="*/ 730 w 2847"/>
                <a:gd name="T95" fmla="*/ 171 h 1561"/>
                <a:gd name="T96" fmla="*/ 896 w 2847"/>
                <a:gd name="T97" fmla="*/ 104 h 1561"/>
                <a:gd name="T98" fmla="*/ 1065 w 2847"/>
                <a:gd name="T99" fmla="*/ 54 h 1561"/>
                <a:gd name="T100" fmla="*/ 1237 w 2847"/>
                <a:gd name="T101" fmla="*/ 20 h 1561"/>
                <a:gd name="T102" fmla="*/ 1410 w 2847"/>
                <a:gd name="T103" fmla="*/ 4 h 1561"/>
                <a:gd name="T104" fmla="*/ 1581 w 2847"/>
                <a:gd name="T105" fmla="*/ 1 h 1561"/>
                <a:gd name="T106" fmla="*/ 1747 w 2847"/>
                <a:gd name="T107" fmla="*/ 14 h 1561"/>
                <a:gd name="T108" fmla="*/ 1909 w 2847"/>
                <a:gd name="T109" fmla="*/ 41 h 1561"/>
                <a:gd name="T110" fmla="*/ 2064 w 2847"/>
                <a:gd name="T111" fmla="*/ 81 h 1561"/>
                <a:gd name="T112" fmla="*/ 2211 w 2847"/>
                <a:gd name="T113" fmla="*/ 134 h 1561"/>
                <a:gd name="T114" fmla="*/ 2346 w 2847"/>
                <a:gd name="T115" fmla="*/ 199 h 1561"/>
                <a:gd name="T116" fmla="*/ 2469 w 2847"/>
                <a:gd name="T117" fmla="*/ 274 h 1561"/>
                <a:gd name="T118" fmla="*/ 2578 w 2847"/>
                <a:gd name="T119" fmla="*/ 360 h 1561"/>
                <a:gd name="T120" fmla="*/ 2672 w 2847"/>
                <a:gd name="T121" fmla="*/ 456 h 1561"/>
                <a:gd name="T122" fmla="*/ 2747 w 2847"/>
                <a:gd name="T123" fmla="*/ 561 h 1561"/>
                <a:gd name="T124" fmla="*/ 2802 w 2847"/>
                <a:gd name="T125" fmla="*/ 673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47" h="1561">
                  <a:moveTo>
                    <a:pt x="2822" y="733"/>
                  </a:moveTo>
                  <a:lnTo>
                    <a:pt x="2835" y="779"/>
                  </a:lnTo>
                  <a:lnTo>
                    <a:pt x="2843" y="825"/>
                  </a:lnTo>
                  <a:lnTo>
                    <a:pt x="2847" y="872"/>
                  </a:lnTo>
                  <a:lnTo>
                    <a:pt x="2847" y="916"/>
                  </a:lnTo>
                  <a:lnTo>
                    <a:pt x="2844" y="962"/>
                  </a:lnTo>
                  <a:lnTo>
                    <a:pt x="2836" y="1007"/>
                  </a:lnTo>
                  <a:lnTo>
                    <a:pt x="2825" y="1050"/>
                  </a:lnTo>
                  <a:lnTo>
                    <a:pt x="2812" y="1094"/>
                  </a:lnTo>
                  <a:lnTo>
                    <a:pt x="2795" y="1136"/>
                  </a:lnTo>
                  <a:lnTo>
                    <a:pt x="2775" y="1178"/>
                  </a:lnTo>
                  <a:lnTo>
                    <a:pt x="2752" y="1217"/>
                  </a:lnTo>
                  <a:lnTo>
                    <a:pt x="2726" y="1255"/>
                  </a:lnTo>
                  <a:lnTo>
                    <a:pt x="2699" y="1292"/>
                  </a:lnTo>
                  <a:lnTo>
                    <a:pt x="2668" y="1327"/>
                  </a:lnTo>
                  <a:lnTo>
                    <a:pt x="2636" y="1361"/>
                  </a:lnTo>
                  <a:lnTo>
                    <a:pt x="2601" y="1391"/>
                  </a:lnTo>
                  <a:lnTo>
                    <a:pt x="2564" y="1420"/>
                  </a:lnTo>
                  <a:lnTo>
                    <a:pt x="2525" y="1448"/>
                  </a:lnTo>
                  <a:lnTo>
                    <a:pt x="2484" y="1472"/>
                  </a:lnTo>
                  <a:lnTo>
                    <a:pt x="2443" y="1493"/>
                  </a:lnTo>
                  <a:lnTo>
                    <a:pt x="2399" y="1512"/>
                  </a:lnTo>
                  <a:lnTo>
                    <a:pt x="2355" y="1528"/>
                  </a:lnTo>
                  <a:lnTo>
                    <a:pt x="2309" y="1541"/>
                  </a:lnTo>
                  <a:lnTo>
                    <a:pt x="2262" y="1551"/>
                  </a:lnTo>
                  <a:lnTo>
                    <a:pt x="2215" y="1558"/>
                  </a:lnTo>
                  <a:lnTo>
                    <a:pt x="2167" y="1561"/>
                  </a:lnTo>
                  <a:lnTo>
                    <a:pt x="2118" y="1560"/>
                  </a:lnTo>
                  <a:lnTo>
                    <a:pt x="2069" y="1557"/>
                  </a:lnTo>
                  <a:lnTo>
                    <a:pt x="2020" y="1548"/>
                  </a:lnTo>
                  <a:lnTo>
                    <a:pt x="1971" y="1536"/>
                  </a:lnTo>
                  <a:lnTo>
                    <a:pt x="1922" y="1520"/>
                  </a:lnTo>
                  <a:lnTo>
                    <a:pt x="1873" y="1499"/>
                  </a:lnTo>
                  <a:lnTo>
                    <a:pt x="1820" y="1473"/>
                  </a:lnTo>
                  <a:lnTo>
                    <a:pt x="1770" y="1448"/>
                  </a:lnTo>
                  <a:lnTo>
                    <a:pt x="1723" y="1424"/>
                  </a:lnTo>
                  <a:lnTo>
                    <a:pt x="1679" y="1400"/>
                  </a:lnTo>
                  <a:lnTo>
                    <a:pt x="1596" y="1356"/>
                  </a:lnTo>
                  <a:lnTo>
                    <a:pt x="1521" y="1315"/>
                  </a:lnTo>
                  <a:lnTo>
                    <a:pt x="1485" y="1296"/>
                  </a:lnTo>
                  <a:lnTo>
                    <a:pt x="1451" y="1279"/>
                  </a:lnTo>
                  <a:lnTo>
                    <a:pt x="1417" y="1261"/>
                  </a:lnTo>
                  <a:lnTo>
                    <a:pt x="1386" y="1246"/>
                  </a:lnTo>
                  <a:lnTo>
                    <a:pt x="1353" y="1233"/>
                  </a:lnTo>
                  <a:lnTo>
                    <a:pt x="1321" y="1220"/>
                  </a:lnTo>
                  <a:lnTo>
                    <a:pt x="1289" y="1209"/>
                  </a:lnTo>
                  <a:lnTo>
                    <a:pt x="1257" y="1200"/>
                  </a:lnTo>
                  <a:lnTo>
                    <a:pt x="1224" y="1192"/>
                  </a:lnTo>
                  <a:lnTo>
                    <a:pt x="1192" y="1186"/>
                  </a:lnTo>
                  <a:lnTo>
                    <a:pt x="1157" y="1182"/>
                  </a:lnTo>
                  <a:lnTo>
                    <a:pt x="1122" y="1180"/>
                  </a:lnTo>
                  <a:lnTo>
                    <a:pt x="1085" y="1179"/>
                  </a:lnTo>
                  <a:lnTo>
                    <a:pt x="1047" y="1180"/>
                  </a:lnTo>
                  <a:lnTo>
                    <a:pt x="1007" y="1183"/>
                  </a:lnTo>
                  <a:lnTo>
                    <a:pt x="965" y="1188"/>
                  </a:lnTo>
                  <a:lnTo>
                    <a:pt x="921" y="1196"/>
                  </a:lnTo>
                  <a:lnTo>
                    <a:pt x="874" y="1206"/>
                  </a:lnTo>
                  <a:lnTo>
                    <a:pt x="824" y="1218"/>
                  </a:lnTo>
                  <a:lnTo>
                    <a:pt x="771" y="1232"/>
                  </a:lnTo>
                  <a:lnTo>
                    <a:pt x="715" y="1249"/>
                  </a:lnTo>
                  <a:lnTo>
                    <a:pt x="656" y="1268"/>
                  </a:lnTo>
                  <a:lnTo>
                    <a:pt x="593" y="1291"/>
                  </a:lnTo>
                  <a:lnTo>
                    <a:pt x="526" y="1315"/>
                  </a:lnTo>
                  <a:lnTo>
                    <a:pt x="472" y="1332"/>
                  </a:lnTo>
                  <a:lnTo>
                    <a:pt x="421" y="1344"/>
                  </a:lnTo>
                  <a:lnTo>
                    <a:pt x="372" y="1351"/>
                  </a:lnTo>
                  <a:lnTo>
                    <a:pt x="324" y="1352"/>
                  </a:lnTo>
                  <a:lnTo>
                    <a:pt x="279" y="1349"/>
                  </a:lnTo>
                  <a:lnTo>
                    <a:pt x="238" y="1340"/>
                  </a:lnTo>
                  <a:lnTo>
                    <a:pt x="199" y="1328"/>
                  </a:lnTo>
                  <a:lnTo>
                    <a:pt x="162" y="1310"/>
                  </a:lnTo>
                  <a:lnTo>
                    <a:pt x="129" y="1290"/>
                  </a:lnTo>
                  <a:lnTo>
                    <a:pt x="99" y="1265"/>
                  </a:lnTo>
                  <a:lnTo>
                    <a:pt x="73" y="1237"/>
                  </a:lnTo>
                  <a:lnTo>
                    <a:pt x="50" y="1206"/>
                  </a:lnTo>
                  <a:lnTo>
                    <a:pt x="32" y="1171"/>
                  </a:lnTo>
                  <a:lnTo>
                    <a:pt x="18" y="1134"/>
                  </a:lnTo>
                  <a:lnTo>
                    <a:pt x="8" y="1094"/>
                  </a:lnTo>
                  <a:lnTo>
                    <a:pt x="1" y="1051"/>
                  </a:lnTo>
                  <a:lnTo>
                    <a:pt x="0" y="1005"/>
                  </a:lnTo>
                  <a:lnTo>
                    <a:pt x="4" y="959"/>
                  </a:lnTo>
                  <a:lnTo>
                    <a:pt x="12" y="911"/>
                  </a:lnTo>
                  <a:lnTo>
                    <a:pt x="25" y="860"/>
                  </a:lnTo>
                  <a:lnTo>
                    <a:pt x="45" y="808"/>
                  </a:lnTo>
                  <a:lnTo>
                    <a:pt x="69" y="756"/>
                  </a:lnTo>
                  <a:lnTo>
                    <a:pt x="98" y="702"/>
                  </a:lnTo>
                  <a:lnTo>
                    <a:pt x="134" y="647"/>
                  </a:lnTo>
                  <a:lnTo>
                    <a:pt x="176" y="593"/>
                  </a:lnTo>
                  <a:lnTo>
                    <a:pt x="224" y="537"/>
                  </a:lnTo>
                  <a:lnTo>
                    <a:pt x="277" y="482"/>
                  </a:lnTo>
                  <a:lnTo>
                    <a:pt x="338" y="427"/>
                  </a:lnTo>
                  <a:lnTo>
                    <a:pt x="405" y="373"/>
                  </a:lnTo>
                  <a:lnTo>
                    <a:pt x="480" y="318"/>
                  </a:lnTo>
                  <a:lnTo>
                    <a:pt x="560" y="265"/>
                  </a:lnTo>
                  <a:lnTo>
                    <a:pt x="648" y="213"/>
                  </a:lnTo>
                  <a:lnTo>
                    <a:pt x="730" y="171"/>
                  </a:lnTo>
                  <a:lnTo>
                    <a:pt x="812" y="135"/>
                  </a:lnTo>
                  <a:lnTo>
                    <a:pt x="896" y="104"/>
                  </a:lnTo>
                  <a:lnTo>
                    <a:pt x="980" y="77"/>
                  </a:lnTo>
                  <a:lnTo>
                    <a:pt x="1065" y="54"/>
                  </a:lnTo>
                  <a:lnTo>
                    <a:pt x="1151" y="35"/>
                  </a:lnTo>
                  <a:lnTo>
                    <a:pt x="1237" y="20"/>
                  </a:lnTo>
                  <a:lnTo>
                    <a:pt x="1324" y="10"/>
                  </a:lnTo>
                  <a:lnTo>
                    <a:pt x="1410" y="4"/>
                  </a:lnTo>
                  <a:lnTo>
                    <a:pt x="1496" y="0"/>
                  </a:lnTo>
                  <a:lnTo>
                    <a:pt x="1581" y="1"/>
                  </a:lnTo>
                  <a:lnTo>
                    <a:pt x="1664" y="6"/>
                  </a:lnTo>
                  <a:lnTo>
                    <a:pt x="1747" y="14"/>
                  </a:lnTo>
                  <a:lnTo>
                    <a:pt x="1830" y="25"/>
                  </a:lnTo>
                  <a:lnTo>
                    <a:pt x="1909" y="41"/>
                  </a:lnTo>
                  <a:lnTo>
                    <a:pt x="1988" y="59"/>
                  </a:lnTo>
                  <a:lnTo>
                    <a:pt x="2064" y="81"/>
                  </a:lnTo>
                  <a:lnTo>
                    <a:pt x="2139" y="106"/>
                  </a:lnTo>
                  <a:lnTo>
                    <a:pt x="2211" y="134"/>
                  </a:lnTo>
                  <a:lnTo>
                    <a:pt x="2280" y="165"/>
                  </a:lnTo>
                  <a:lnTo>
                    <a:pt x="2346" y="199"/>
                  </a:lnTo>
                  <a:lnTo>
                    <a:pt x="2409" y="234"/>
                  </a:lnTo>
                  <a:lnTo>
                    <a:pt x="2469" y="274"/>
                  </a:lnTo>
                  <a:lnTo>
                    <a:pt x="2526" y="316"/>
                  </a:lnTo>
                  <a:lnTo>
                    <a:pt x="2578" y="360"/>
                  </a:lnTo>
                  <a:lnTo>
                    <a:pt x="2627" y="407"/>
                  </a:lnTo>
                  <a:lnTo>
                    <a:pt x="2672" y="456"/>
                  </a:lnTo>
                  <a:lnTo>
                    <a:pt x="2711" y="508"/>
                  </a:lnTo>
                  <a:lnTo>
                    <a:pt x="2747" y="561"/>
                  </a:lnTo>
                  <a:lnTo>
                    <a:pt x="2777" y="617"/>
                  </a:lnTo>
                  <a:lnTo>
                    <a:pt x="2802" y="673"/>
                  </a:lnTo>
                  <a:lnTo>
                    <a:pt x="2822" y="733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4" name="Freeform 480">
              <a:extLst>
                <a:ext uri="{FF2B5EF4-FFF2-40B4-BE49-F238E27FC236}">
                  <a16:creationId xmlns:a16="http://schemas.microsoft.com/office/drawing/2014/main" id="{DBF9E670-241B-47B4-8837-56D373AF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482"/>
              <a:ext cx="219" cy="115"/>
            </a:xfrm>
            <a:custGeom>
              <a:avLst/>
              <a:gdLst>
                <a:gd name="T0" fmla="*/ 2620 w 2624"/>
                <a:gd name="T1" fmla="*/ 726 h 1382"/>
                <a:gd name="T2" fmla="*/ 2624 w 2624"/>
                <a:gd name="T3" fmla="*/ 802 h 1382"/>
                <a:gd name="T4" fmla="*/ 2617 w 2624"/>
                <a:gd name="T5" fmla="*/ 879 h 1382"/>
                <a:gd name="T6" fmla="*/ 2597 w 2624"/>
                <a:gd name="T7" fmla="*/ 955 h 1382"/>
                <a:gd name="T8" fmla="*/ 2567 w 2624"/>
                <a:gd name="T9" fmla="*/ 1028 h 1382"/>
                <a:gd name="T10" fmla="*/ 2526 w 2624"/>
                <a:gd name="T11" fmla="*/ 1098 h 1382"/>
                <a:gd name="T12" fmla="*/ 2478 w 2624"/>
                <a:gd name="T13" fmla="*/ 1162 h 1382"/>
                <a:gd name="T14" fmla="*/ 2422 w 2624"/>
                <a:gd name="T15" fmla="*/ 1221 h 1382"/>
                <a:gd name="T16" fmla="*/ 2359 w 2624"/>
                <a:gd name="T17" fmla="*/ 1273 h 1382"/>
                <a:gd name="T18" fmla="*/ 2290 w 2624"/>
                <a:gd name="T19" fmla="*/ 1315 h 1382"/>
                <a:gd name="T20" fmla="*/ 2216 w 2624"/>
                <a:gd name="T21" fmla="*/ 1349 h 1382"/>
                <a:gd name="T22" fmla="*/ 2138 w 2624"/>
                <a:gd name="T23" fmla="*/ 1371 h 1382"/>
                <a:gd name="T24" fmla="*/ 2056 w 2624"/>
                <a:gd name="T25" fmla="*/ 1382 h 1382"/>
                <a:gd name="T26" fmla="*/ 1971 w 2624"/>
                <a:gd name="T27" fmla="*/ 1378 h 1382"/>
                <a:gd name="T28" fmla="*/ 1886 w 2624"/>
                <a:gd name="T29" fmla="*/ 1359 h 1382"/>
                <a:gd name="T30" fmla="*/ 1799 w 2624"/>
                <a:gd name="T31" fmla="*/ 1325 h 1382"/>
                <a:gd name="T32" fmla="*/ 1664 w 2624"/>
                <a:gd name="T33" fmla="*/ 1240 h 1382"/>
                <a:gd name="T34" fmla="*/ 1505 w 2624"/>
                <a:gd name="T35" fmla="*/ 1130 h 1382"/>
                <a:gd name="T36" fmla="*/ 1400 w 2624"/>
                <a:gd name="T37" fmla="*/ 1063 h 1382"/>
                <a:gd name="T38" fmla="*/ 1336 w 2624"/>
                <a:gd name="T39" fmla="*/ 1025 h 1382"/>
                <a:gd name="T40" fmla="*/ 1273 w 2624"/>
                <a:gd name="T41" fmla="*/ 993 h 1382"/>
                <a:gd name="T42" fmla="*/ 1210 w 2624"/>
                <a:gd name="T43" fmla="*/ 970 h 1382"/>
                <a:gd name="T44" fmla="*/ 1146 w 2624"/>
                <a:gd name="T45" fmla="*/ 954 h 1382"/>
                <a:gd name="T46" fmla="*/ 1078 w 2624"/>
                <a:gd name="T47" fmla="*/ 946 h 1382"/>
                <a:gd name="T48" fmla="*/ 1005 w 2624"/>
                <a:gd name="T49" fmla="*/ 948 h 1382"/>
                <a:gd name="T50" fmla="*/ 924 w 2624"/>
                <a:gd name="T51" fmla="*/ 960 h 1382"/>
                <a:gd name="T52" fmla="*/ 837 w 2624"/>
                <a:gd name="T53" fmla="*/ 982 h 1382"/>
                <a:gd name="T54" fmla="*/ 739 w 2624"/>
                <a:gd name="T55" fmla="*/ 1015 h 1382"/>
                <a:gd name="T56" fmla="*/ 629 w 2624"/>
                <a:gd name="T57" fmla="*/ 1060 h 1382"/>
                <a:gd name="T58" fmla="*/ 506 w 2624"/>
                <a:gd name="T59" fmla="*/ 1115 h 1382"/>
                <a:gd name="T60" fmla="*/ 394 w 2624"/>
                <a:gd name="T61" fmla="*/ 1166 h 1382"/>
                <a:gd name="T62" fmla="*/ 309 w 2624"/>
                <a:gd name="T63" fmla="*/ 1187 h 1382"/>
                <a:gd name="T64" fmla="*/ 231 w 2624"/>
                <a:gd name="T65" fmla="*/ 1190 h 1382"/>
                <a:gd name="T66" fmla="*/ 162 w 2624"/>
                <a:gd name="T67" fmla="*/ 1176 h 1382"/>
                <a:gd name="T68" fmla="*/ 104 w 2624"/>
                <a:gd name="T69" fmla="*/ 1148 h 1382"/>
                <a:gd name="T70" fmla="*/ 58 w 2624"/>
                <a:gd name="T71" fmla="*/ 1105 h 1382"/>
                <a:gd name="T72" fmla="*/ 24 w 2624"/>
                <a:gd name="T73" fmla="*/ 1051 h 1382"/>
                <a:gd name="T74" fmla="*/ 3 w 2624"/>
                <a:gd name="T75" fmla="*/ 985 h 1382"/>
                <a:gd name="T76" fmla="*/ 0 w 2624"/>
                <a:gd name="T77" fmla="*/ 911 h 1382"/>
                <a:gd name="T78" fmla="*/ 12 w 2624"/>
                <a:gd name="T79" fmla="*/ 829 h 1382"/>
                <a:gd name="T80" fmla="*/ 42 w 2624"/>
                <a:gd name="T81" fmla="*/ 739 h 1382"/>
                <a:gd name="T82" fmla="*/ 92 w 2624"/>
                <a:gd name="T83" fmla="*/ 646 h 1382"/>
                <a:gd name="T84" fmla="*/ 163 w 2624"/>
                <a:gd name="T85" fmla="*/ 548 h 1382"/>
                <a:gd name="T86" fmla="*/ 256 w 2624"/>
                <a:gd name="T87" fmla="*/ 449 h 1382"/>
                <a:gd name="T88" fmla="*/ 372 w 2624"/>
                <a:gd name="T89" fmla="*/ 348 h 1382"/>
                <a:gd name="T90" fmla="*/ 513 w 2624"/>
                <a:gd name="T91" fmla="*/ 248 h 1382"/>
                <a:gd name="T92" fmla="*/ 669 w 2624"/>
                <a:gd name="T93" fmla="*/ 161 h 1382"/>
                <a:gd name="T94" fmla="*/ 822 w 2624"/>
                <a:gd name="T95" fmla="*/ 98 h 1382"/>
                <a:gd name="T96" fmla="*/ 980 w 2624"/>
                <a:gd name="T97" fmla="*/ 50 h 1382"/>
                <a:gd name="T98" fmla="*/ 1139 w 2624"/>
                <a:gd name="T99" fmla="*/ 18 h 1382"/>
                <a:gd name="T100" fmla="*/ 1298 w 2624"/>
                <a:gd name="T101" fmla="*/ 2 h 1382"/>
                <a:gd name="T102" fmla="*/ 1456 w 2624"/>
                <a:gd name="T103" fmla="*/ 0 h 1382"/>
                <a:gd name="T104" fmla="*/ 1611 w 2624"/>
                <a:gd name="T105" fmla="*/ 12 h 1382"/>
                <a:gd name="T106" fmla="*/ 1760 w 2624"/>
                <a:gd name="T107" fmla="*/ 37 h 1382"/>
                <a:gd name="T108" fmla="*/ 1903 w 2624"/>
                <a:gd name="T109" fmla="*/ 74 h 1382"/>
                <a:gd name="T110" fmla="*/ 2039 w 2624"/>
                <a:gd name="T111" fmla="*/ 123 h 1382"/>
                <a:gd name="T112" fmla="*/ 2165 w 2624"/>
                <a:gd name="T113" fmla="*/ 184 h 1382"/>
                <a:gd name="T114" fmla="*/ 2279 w 2624"/>
                <a:gd name="T115" fmla="*/ 255 h 1382"/>
                <a:gd name="T116" fmla="*/ 2382 w 2624"/>
                <a:gd name="T117" fmla="*/ 335 h 1382"/>
                <a:gd name="T118" fmla="*/ 2469 w 2624"/>
                <a:gd name="T119" fmla="*/ 426 h 1382"/>
                <a:gd name="T120" fmla="*/ 2541 w 2624"/>
                <a:gd name="T121" fmla="*/ 525 h 1382"/>
                <a:gd name="T122" fmla="*/ 2594 w 2624"/>
                <a:gd name="T123" fmla="*/ 633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4" h="1382">
                  <a:moveTo>
                    <a:pt x="2613" y="689"/>
                  </a:moveTo>
                  <a:lnTo>
                    <a:pt x="2620" y="726"/>
                  </a:lnTo>
                  <a:lnTo>
                    <a:pt x="2624" y="764"/>
                  </a:lnTo>
                  <a:lnTo>
                    <a:pt x="2624" y="802"/>
                  </a:lnTo>
                  <a:lnTo>
                    <a:pt x="2622" y="841"/>
                  </a:lnTo>
                  <a:lnTo>
                    <a:pt x="2617" y="879"/>
                  </a:lnTo>
                  <a:lnTo>
                    <a:pt x="2608" y="917"/>
                  </a:lnTo>
                  <a:lnTo>
                    <a:pt x="2597" y="955"/>
                  </a:lnTo>
                  <a:lnTo>
                    <a:pt x="2583" y="991"/>
                  </a:lnTo>
                  <a:lnTo>
                    <a:pt x="2567" y="1028"/>
                  </a:lnTo>
                  <a:lnTo>
                    <a:pt x="2548" y="1063"/>
                  </a:lnTo>
                  <a:lnTo>
                    <a:pt x="2526" y="1098"/>
                  </a:lnTo>
                  <a:lnTo>
                    <a:pt x="2504" y="1130"/>
                  </a:lnTo>
                  <a:lnTo>
                    <a:pt x="2478" y="1162"/>
                  </a:lnTo>
                  <a:lnTo>
                    <a:pt x="2451" y="1192"/>
                  </a:lnTo>
                  <a:lnTo>
                    <a:pt x="2422" y="1221"/>
                  </a:lnTo>
                  <a:lnTo>
                    <a:pt x="2391" y="1248"/>
                  </a:lnTo>
                  <a:lnTo>
                    <a:pt x="2359" y="1273"/>
                  </a:lnTo>
                  <a:lnTo>
                    <a:pt x="2325" y="1296"/>
                  </a:lnTo>
                  <a:lnTo>
                    <a:pt x="2290" y="1315"/>
                  </a:lnTo>
                  <a:lnTo>
                    <a:pt x="2253" y="1334"/>
                  </a:lnTo>
                  <a:lnTo>
                    <a:pt x="2216" y="1349"/>
                  </a:lnTo>
                  <a:lnTo>
                    <a:pt x="2177" y="1362"/>
                  </a:lnTo>
                  <a:lnTo>
                    <a:pt x="2138" y="1371"/>
                  </a:lnTo>
                  <a:lnTo>
                    <a:pt x="2097" y="1378"/>
                  </a:lnTo>
                  <a:lnTo>
                    <a:pt x="2056" y="1382"/>
                  </a:lnTo>
                  <a:lnTo>
                    <a:pt x="2013" y="1382"/>
                  </a:lnTo>
                  <a:lnTo>
                    <a:pt x="1971" y="1378"/>
                  </a:lnTo>
                  <a:lnTo>
                    <a:pt x="1929" y="1371"/>
                  </a:lnTo>
                  <a:lnTo>
                    <a:pt x="1886" y="1359"/>
                  </a:lnTo>
                  <a:lnTo>
                    <a:pt x="1842" y="1345"/>
                  </a:lnTo>
                  <a:lnTo>
                    <a:pt x="1799" y="1325"/>
                  </a:lnTo>
                  <a:lnTo>
                    <a:pt x="1756" y="1301"/>
                  </a:lnTo>
                  <a:lnTo>
                    <a:pt x="1664" y="1240"/>
                  </a:lnTo>
                  <a:lnTo>
                    <a:pt x="1580" y="1183"/>
                  </a:lnTo>
                  <a:lnTo>
                    <a:pt x="1505" y="1130"/>
                  </a:lnTo>
                  <a:lnTo>
                    <a:pt x="1434" y="1083"/>
                  </a:lnTo>
                  <a:lnTo>
                    <a:pt x="1400" y="1063"/>
                  </a:lnTo>
                  <a:lnTo>
                    <a:pt x="1368" y="1043"/>
                  </a:lnTo>
                  <a:lnTo>
                    <a:pt x="1336" y="1025"/>
                  </a:lnTo>
                  <a:lnTo>
                    <a:pt x="1305" y="1008"/>
                  </a:lnTo>
                  <a:lnTo>
                    <a:pt x="1273" y="993"/>
                  </a:lnTo>
                  <a:lnTo>
                    <a:pt x="1241" y="981"/>
                  </a:lnTo>
                  <a:lnTo>
                    <a:pt x="1210" y="970"/>
                  </a:lnTo>
                  <a:lnTo>
                    <a:pt x="1178" y="960"/>
                  </a:lnTo>
                  <a:lnTo>
                    <a:pt x="1146" y="954"/>
                  </a:lnTo>
                  <a:lnTo>
                    <a:pt x="1112" y="950"/>
                  </a:lnTo>
                  <a:lnTo>
                    <a:pt x="1078" y="946"/>
                  </a:lnTo>
                  <a:lnTo>
                    <a:pt x="1042" y="946"/>
                  </a:lnTo>
                  <a:lnTo>
                    <a:pt x="1005" y="948"/>
                  </a:lnTo>
                  <a:lnTo>
                    <a:pt x="966" y="953"/>
                  </a:lnTo>
                  <a:lnTo>
                    <a:pt x="924" y="960"/>
                  </a:lnTo>
                  <a:lnTo>
                    <a:pt x="882" y="970"/>
                  </a:lnTo>
                  <a:lnTo>
                    <a:pt x="837" y="982"/>
                  </a:lnTo>
                  <a:lnTo>
                    <a:pt x="789" y="997"/>
                  </a:lnTo>
                  <a:lnTo>
                    <a:pt x="739" y="1015"/>
                  </a:lnTo>
                  <a:lnTo>
                    <a:pt x="686" y="1036"/>
                  </a:lnTo>
                  <a:lnTo>
                    <a:pt x="629" y="1060"/>
                  </a:lnTo>
                  <a:lnTo>
                    <a:pt x="569" y="1086"/>
                  </a:lnTo>
                  <a:lnTo>
                    <a:pt x="506" y="1115"/>
                  </a:lnTo>
                  <a:lnTo>
                    <a:pt x="440" y="1149"/>
                  </a:lnTo>
                  <a:lnTo>
                    <a:pt x="394" y="1166"/>
                  </a:lnTo>
                  <a:lnTo>
                    <a:pt x="351" y="1178"/>
                  </a:lnTo>
                  <a:lnTo>
                    <a:pt x="309" y="1187"/>
                  </a:lnTo>
                  <a:lnTo>
                    <a:pt x="269" y="1190"/>
                  </a:lnTo>
                  <a:lnTo>
                    <a:pt x="231" y="1190"/>
                  </a:lnTo>
                  <a:lnTo>
                    <a:pt x="196" y="1185"/>
                  </a:lnTo>
                  <a:lnTo>
                    <a:pt x="162" y="1176"/>
                  </a:lnTo>
                  <a:lnTo>
                    <a:pt x="132" y="1164"/>
                  </a:lnTo>
                  <a:lnTo>
                    <a:pt x="104" y="1148"/>
                  </a:lnTo>
                  <a:lnTo>
                    <a:pt x="79" y="1128"/>
                  </a:lnTo>
                  <a:lnTo>
                    <a:pt x="58" y="1105"/>
                  </a:lnTo>
                  <a:lnTo>
                    <a:pt x="39" y="1079"/>
                  </a:lnTo>
                  <a:lnTo>
                    <a:pt x="24" y="1051"/>
                  </a:lnTo>
                  <a:lnTo>
                    <a:pt x="12" y="1019"/>
                  </a:lnTo>
                  <a:lnTo>
                    <a:pt x="3" y="985"/>
                  </a:lnTo>
                  <a:lnTo>
                    <a:pt x="0" y="950"/>
                  </a:lnTo>
                  <a:lnTo>
                    <a:pt x="0" y="911"/>
                  </a:lnTo>
                  <a:lnTo>
                    <a:pt x="3" y="871"/>
                  </a:lnTo>
                  <a:lnTo>
                    <a:pt x="12" y="829"/>
                  </a:lnTo>
                  <a:lnTo>
                    <a:pt x="25" y="785"/>
                  </a:lnTo>
                  <a:lnTo>
                    <a:pt x="42" y="739"/>
                  </a:lnTo>
                  <a:lnTo>
                    <a:pt x="65" y="694"/>
                  </a:lnTo>
                  <a:lnTo>
                    <a:pt x="92" y="646"/>
                  </a:lnTo>
                  <a:lnTo>
                    <a:pt x="125" y="597"/>
                  </a:lnTo>
                  <a:lnTo>
                    <a:pt x="163" y="548"/>
                  </a:lnTo>
                  <a:lnTo>
                    <a:pt x="207" y="499"/>
                  </a:lnTo>
                  <a:lnTo>
                    <a:pt x="256" y="449"/>
                  </a:lnTo>
                  <a:lnTo>
                    <a:pt x="311" y="398"/>
                  </a:lnTo>
                  <a:lnTo>
                    <a:pt x="372" y="348"/>
                  </a:lnTo>
                  <a:lnTo>
                    <a:pt x="439" y="298"/>
                  </a:lnTo>
                  <a:lnTo>
                    <a:pt x="513" y="248"/>
                  </a:lnTo>
                  <a:lnTo>
                    <a:pt x="592" y="199"/>
                  </a:lnTo>
                  <a:lnTo>
                    <a:pt x="669" y="161"/>
                  </a:lnTo>
                  <a:lnTo>
                    <a:pt x="745" y="127"/>
                  </a:lnTo>
                  <a:lnTo>
                    <a:pt x="822" y="98"/>
                  </a:lnTo>
                  <a:lnTo>
                    <a:pt x="900" y="72"/>
                  </a:lnTo>
                  <a:lnTo>
                    <a:pt x="980" y="50"/>
                  </a:lnTo>
                  <a:lnTo>
                    <a:pt x="1059" y="33"/>
                  </a:lnTo>
                  <a:lnTo>
                    <a:pt x="1139" y="18"/>
                  </a:lnTo>
                  <a:lnTo>
                    <a:pt x="1218" y="9"/>
                  </a:lnTo>
                  <a:lnTo>
                    <a:pt x="1298" y="2"/>
                  </a:lnTo>
                  <a:lnTo>
                    <a:pt x="1377" y="0"/>
                  </a:lnTo>
                  <a:lnTo>
                    <a:pt x="1456" y="0"/>
                  </a:lnTo>
                  <a:lnTo>
                    <a:pt x="1533" y="4"/>
                  </a:lnTo>
                  <a:lnTo>
                    <a:pt x="1611" y="12"/>
                  </a:lnTo>
                  <a:lnTo>
                    <a:pt x="1686" y="23"/>
                  </a:lnTo>
                  <a:lnTo>
                    <a:pt x="1760" y="37"/>
                  </a:lnTo>
                  <a:lnTo>
                    <a:pt x="1833" y="53"/>
                  </a:lnTo>
                  <a:lnTo>
                    <a:pt x="1903" y="74"/>
                  </a:lnTo>
                  <a:lnTo>
                    <a:pt x="1972" y="97"/>
                  </a:lnTo>
                  <a:lnTo>
                    <a:pt x="2039" y="123"/>
                  </a:lnTo>
                  <a:lnTo>
                    <a:pt x="2103" y="152"/>
                  </a:lnTo>
                  <a:lnTo>
                    <a:pt x="2165" y="184"/>
                  </a:lnTo>
                  <a:lnTo>
                    <a:pt x="2224" y="218"/>
                  </a:lnTo>
                  <a:lnTo>
                    <a:pt x="2279" y="255"/>
                  </a:lnTo>
                  <a:lnTo>
                    <a:pt x="2333" y="294"/>
                  </a:lnTo>
                  <a:lnTo>
                    <a:pt x="2382" y="335"/>
                  </a:lnTo>
                  <a:lnTo>
                    <a:pt x="2427" y="380"/>
                  </a:lnTo>
                  <a:lnTo>
                    <a:pt x="2469" y="426"/>
                  </a:lnTo>
                  <a:lnTo>
                    <a:pt x="2507" y="475"/>
                  </a:lnTo>
                  <a:lnTo>
                    <a:pt x="2541" y="525"/>
                  </a:lnTo>
                  <a:lnTo>
                    <a:pt x="2569" y="578"/>
                  </a:lnTo>
                  <a:lnTo>
                    <a:pt x="2594" y="633"/>
                  </a:lnTo>
                  <a:lnTo>
                    <a:pt x="2613" y="689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5" name="Freeform 481">
              <a:extLst>
                <a:ext uri="{FF2B5EF4-FFF2-40B4-BE49-F238E27FC236}">
                  <a16:creationId xmlns:a16="http://schemas.microsoft.com/office/drawing/2014/main" id="{ED256343-6100-4BCC-9427-8E5B6E02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486"/>
              <a:ext cx="200" cy="99"/>
            </a:xfrm>
            <a:custGeom>
              <a:avLst/>
              <a:gdLst>
                <a:gd name="T0" fmla="*/ 2391 w 2397"/>
                <a:gd name="T1" fmla="*/ 672 h 1178"/>
                <a:gd name="T2" fmla="*/ 2397 w 2397"/>
                <a:gd name="T3" fmla="*/ 736 h 1178"/>
                <a:gd name="T4" fmla="*/ 2391 w 2397"/>
                <a:gd name="T5" fmla="*/ 799 h 1178"/>
                <a:gd name="T6" fmla="*/ 2376 w 2397"/>
                <a:gd name="T7" fmla="*/ 862 h 1178"/>
                <a:gd name="T8" fmla="*/ 2351 w 2397"/>
                <a:gd name="T9" fmla="*/ 922 h 1178"/>
                <a:gd name="T10" fmla="*/ 2317 w 2397"/>
                <a:gd name="T11" fmla="*/ 978 h 1178"/>
                <a:gd name="T12" fmla="*/ 2276 w 2397"/>
                <a:gd name="T13" fmla="*/ 1029 h 1178"/>
                <a:gd name="T14" fmla="*/ 2227 w 2397"/>
                <a:gd name="T15" fmla="*/ 1075 h 1178"/>
                <a:gd name="T16" fmla="*/ 2172 w 2397"/>
                <a:gd name="T17" fmla="*/ 1114 h 1178"/>
                <a:gd name="T18" fmla="*/ 2112 w 2397"/>
                <a:gd name="T19" fmla="*/ 1144 h 1178"/>
                <a:gd name="T20" fmla="*/ 2048 w 2397"/>
                <a:gd name="T21" fmla="*/ 1166 h 1178"/>
                <a:gd name="T22" fmla="*/ 1981 w 2397"/>
                <a:gd name="T23" fmla="*/ 1177 h 1178"/>
                <a:gd name="T24" fmla="*/ 1909 w 2397"/>
                <a:gd name="T25" fmla="*/ 1177 h 1178"/>
                <a:gd name="T26" fmla="*/ 1836 w 2397"/>
                <a:gd name="T27" fmla="*/ 1164 h 1178"/>
                <a:gd name="T28" fmla="*/ 1762 w 2397"/>
                <a:gd name="T29" fmla="*/ 1137 h 1178"/>
                <a:gd name="T30" fmla="*/ 1686 w 2397"/>
                <a:gd name="T31" fmla="*/ 1095 h 1178"/>
                <a:gd name="T32" fmla="*/ 1568 w 2397"/>
                <a:gd name="T33" fmla="*/ 1003 h 1178"/>
                <a:gd name="T34" fmla="*/ 1459 w 2397"/>
                <a:gd name="T35" fmla="*/ 914 h 1178"/>
                <a:gd name="T36" fmla="*/ 1394 w 2397"/>
                <a:gd name="T37" fmla="*/ 862 h 1178"/>
                <a:gd name="T38" fmla="*/ 1333 w 2397"/>
                <a:gd name="T39" fmla="*/ 817 h 1178"/>
                <a:gd name="T40" fmla="*/ 1273 w 2397"/>
                <a:gd name="T41" fmla="*/ 780 h 1178"/>
                <a:gd name="T42" fmla="*/ 1215 w 2397"/>
                <a:gd name="T43" fmla="*/ 749 h 1178"/>
                <a:gd name="T44" fmla="*/ 1155 w 2397"/>
                <a:gd name="T45" fmla="*/ 728 h 1178"/>
                <a:gd name="T46" fmla="*/ 1094 w 2397"/>
                <a:gd name="T47" fmla="*/ 715 h 1178"/>
                <a:gd name="T48" fmla="*/ 1028 w 2397"/>
                <a:gd name="T49" fmla="*/ 711 h 1178"/>
                <a:gd name="T50" fmla="*/ 957 w 2397"/>
                <a:gd name="T51" fmla="*/ 718 h 1178"/>
                <a:gd name="T52" fmla="*/ 877 w 2397"/>
                <a:gd name="T53" fmla="*/ 734 h 1178"/>
                <a:gd name="T54" fmla="*/ 790 w 2397"/>
                <a:gd name="T55" fmla="*/ 761 h 1178"/>
                <a:gd name="T56" fmla="*/ 693 w 2397"/>
                <a:gd name="T57" fmla="*/ 799 h 1178"/>
                <a:gd name="T58" fmla="*/ 583 w 2397"/>
                <a:gd name="T59" fmla="*/ 848 h 1178"/>
                <a:gd name="T60" fmla="*/ 461 w 2397"/>
                <a:gd name="T61" fmla="*/ 910 h 1178"/>
                <a:gd name="T62" fmla="*/ 351 w 2397"/>
                <a:gd name="T63" fmla="*/ 965 h 1178"/>
                <a:gd name="T64" fmla="*/ 273 w 2397"/>
                <a:gd name="T65" fmla="*/ 988 h 1178"/>
                <a:gd name="T66" fmla="*/ 201 w 2397"/>
                <a:gd name="T67" fmla="*/ 996 h 1178"/>
                <a:gd name="T68" fmla="*/ 139 w 2397"/>
                <a:gd name="T69" fmla="*/ 990 h 1178"/>
                <a:gd name="T70" fmla="*/ 88 w 2397"/>
                <a:gd name="T71" fmla="*/ 970 h 1178"/>
                <a:gd name="T72" fmla="*/ 46 w 2397"/>
                <a:gd name="T73" fmla="*/ 939 h 1178"/>
                <a:gd name="T74" fmla="*/ 18 w 2397"/>
                <a:gd name="T75" fmla="*/ 897 h 1178"/>
                <a:gd name="T76" fmla="*/ 2 w 2397"/>
                <a:gd name="T77" fmla="*/ 845 h 1178"/>
                <a:gd name="T78" fmla="*/ 1 w 2397"/>
                <a:gd name="T79" fmla="*/ 785 h 1178"/>
                <a:gd name="T80" fmla="*/ 15 w 2397"/>
                <a:gd name="T81" fmla="*/ 718 h 1178"/>
                <a:gd name="T82" fmla="*/ 44 w 2397"/>
                <a:gd name="T83" fmla="*/ 643 h 1178"/>
                <a:gd name="T84" fmla="*/ 92 w 2397"/>
                <a:gd name="T85" fmla="*/ 565 h 1178"/>
                <a:gd name="T86" fmla="*/ 158 w 2397"/>
                <a:gd name="T87" fmla="*/ 482 h 1178"/>
                <a:gd name="T88" fmla="*/ 242 w 2397"/>
                <a:gd name="T89" fmla="*/ 397 h 1178"/>
                <a:gd name="T90" fmla="*/ 348 w 2397"/>
                <a:gd name="T91" fmla="*/ 311 h 1178"/>
                <a:gd name="T92" fmla="*/ 476 w 2397"/>
                <a:gd name="T93" fmla="*/ 224 h 1178"/>
                <a:gd name="T94" fmla="*/ 616 w 2397"/>
                <a:gd name="T95" fmla="*/ 146 h 1178"/>
                <a:gd name="T96" fmla="*/ 759 w 2397"/>
                <a:gd name="T97" fmla="*/ 87 h 1178"/>
                <a:gd name="T98" fmla="*/ 906 w 2397"/>
                <a:gd name="T99" fmla="*/ 45 h 1178"/>
                <a:gd name="T100" fmla="*/ 1053 w 2397"/>
                <a:gd name="T101" fmla="*/ 16 h 1178"/>
                <a:gd name="T102" fmla="*/ 1201 w 2397"/>
                <a:gd name="T103" fmla="*/ 2 h 1178"/>
                <a:gd name="T104" fmla="*/ 1347 w 2397"/>
                <a:gd name="T105" fmla="*/ 1 h 1178"/>
                <a:gd name="T106" fmla="*/ 1489 w 2397"/>
                <a:gd name="T107" fmla="*/ 14 h 1178"/>
                <a:gd name="T108" fmla="*/ 1629 w 2397"/>
                <a:gd name="T109" fmla="*/ 38 h 1178"/>
                <a:gd name="T110" fmla="*/ 1761 w 2397"/>
                <a:gd name="T111" fmla="*/ 74 h 1178"/>
                <a:gd name="T112" fmla="*/ 1885 w 2397"/>
                <a:gd name="T113" fmla="*/ 121 h 1178"/>
                <a:gd name="T114" fmla="*/ 1999 w 2397"/>
                <a:gd name="T115" fmla="*/ 177 h 1178"/>
                <a:gd name="T116" fmla="*/ 2101 w 2397"/>
                <a:gd name="T117" fmla="*/ 244 h 1178"/>
                <a:gd name="T118" fmla="*/ 2192 w 2397"/>
                <a:gd name="T119" fmla="*/ 318 h 1178"/>
                <a:gd name="T120" fmla="*/ 2268 w 2397"/>
                <a:gd name="T121" fmla="*/ 402 h 1178"/>
                <a:gd name="T122" fmla="*/ 2328 w 2397"/>
                <a:gd name="T123" fmla="*/ 492 h 1178"/>
                <a:gd name="T124" fmla="*/ 2370 w 2397"/>
                <a:gd name="T125" fmla="*/ 589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97" h="1178">
                  <a:moveTo>
                    <a:pt x="2385" y="640"/>
                  </a:moveTo>
                  <a:lnTo>
                    <a:pt x="2391" y="672"/>
                  </a:lnTo>
                  <a:lnTo>
                    <a:pt x="2395" y="703"/>
                  </a:lnTo>
                  <a:lnTo>
                    <a:pt x="2397" y="736"/>
                  </a:lnTo>
                  <a:lnTo>
                    <a:pt x="2395" y="768"/>
                  </a:lnTo>
                  <a:lnTo>
                    <a:pt x="2391" y="799"/>
                  </a:lnTo>
                  <a:lnTo>
                    <a:pt x="2385" y="831"/>
                  </a:lnTo>
                  <a:lnTo>
                    <a:pt x="2376" y="862"/>
                  </a:lnTo>
                  <a:lnTo>
                    <a:pt x="2364" y="892"/>
                  </a:lnTo>
                  <a:lnTo>
                    <a:pt x="2351" y="922"/>
                  </a:lnTo>
                  <a:lnTo>
                    <a:pt x="2334" y="951"/>
                  </a:lnTo>
                  <a:lnTo>
                    <a:pt x="2317" y="978"/>
                  </a:lnTo>
                  <a:lnTo>
                    <a:pt x="2296" y="1004"/>
                  </a:lnTo>
                  <a:lnTo>
                    <a:pt x="2276" y="1029"/>
                  </a:lnTo>
                  <a:lnTo>
                    <a:pt x="2252" y="1053"/>
                  </a:lnTo>
                  <a:lnTo>
                    <a:pt x="2227" y="1075"/>
                  </a:lnTo>
                  <a:lnTo>
                    <a:pt x="2200" y="1095"/>
                  </a:lnTo>
                  <a:lnTo>
                    <a:pt x="2172" y="1114"/>
                  </a:lnTo>
                  <a:lnTo>
                    <a:pt x="2143" y="1130"/>
                  </a:lnTo>
                  <a:lnTo>
                    <a:pt x="2112" y="1144"/>
                  </a:lnTo>
                  <a:lnTo>
                    <a:pt x="2081" y="1156"/>
                  </a:lnTo>
                  <a:lnTo>
                    <a:pt x="2048" y="1166"/>
                  </a:lnTo>
                  <a:lnTo>
                    <a:pt x="2014" y="1173"/>
                  </a:lnTo>
                  <a:lnTo>
                    <a:pt x="1981" y="1177"/>
                  </a:lnTo>
                  <a:lnTo>
                    <a:pt x="1945" y="1178"/>
                  </a:lnTo>
                  <a:lnTo>
                    <a:pt x="1909" y="1177"/>
                  </a:lnTo>
                  <a:lnTo>
                    <a:pt x="1873" y="1172"/>
                  </a:lnTo>
                  <a:lnTo>
                    <a:pt x="1836" y="1164"/>
                  </a:lnTo>
                  <a:lnTo>
                    <a:pt x="1799" y="1152"/>
                  </a:lnTo>
                  <a:lnTo>
                    <a:pt x="1762" y="1137"/>
                  </a:lnTo>
                  <a:lnTo>
                    <a:pt x="1725" y="1118"/>
                  </a:lnTo>
                  <a:lnTo>
                    <a:pt x="1686" y="1095"/>
                  </a:lnTo>
                  <a:lnTo>
                    <a:pt x="1649" y="1068"/>
                  </a:lnTo>
                  <a:lnTo>
                    <a:pt x="1568" y="1003"/>
                  </a:lnTo>
                  <a:lnTo>
                    <a:pt x="1494" y="942"/>
                  </a:lnTo>
                  <a:lnTo>
                    <a:pt x="1459" y="914"/>
                  </a:lnTo>
                  <a:lnTo>
                    <a:pt x="1426" y="886"/>
                  </a:lnTo>
                  <a:lnTo>
                    <a:pt x="1394" y="862"/>
                  </a:lnTo>
                  <a:lnTo>
                    <a:pt x="1363" y="838"/>
                  </a:lnTo>
                  <a:lnTo>
                    <a:pt x="1333" y="817"/>
                  </a:lnTo>
                  <a:lnTo>
                    <a:pt x="1302" y="797"/>
                  </a:lnTo>
                  <a:lnTo>
                    <a:pt x="1273" y="780"/>
                  </a:lnTo>
                  <a:lnTo>
                    <a:pt x="1244" y="763"/>
                  </a:lnTo>
                  <a:lnTo>
                    <a:pt x="1215" y="749"/>
                  </a:lnTo>
                  <a:lnTo>
                    <a:pt x="1186" y="738"/>
                  </a:lnTo>
                  <a:lnTo>
                    <a:pt x="1155" y="728"/>
                  </a:lnTo>
                  <a:lnTo>
                    <a:pt x="1125" y="721"/>
                  </a:lnTo>
                  <a:lnTo>
                    <a:pt x="1094" y="715"/>
                  </a:lnTo>
                  <a:lnTo>
                    <a:pt x="1061" y="712"/>
                  </a:lnTo>
                  <a:lnTo>
                    <a:pt x="1028" y="711"/>
                  </a:lnTo>
                  <a:lnTo>
                    <a:pt x="993" y="713"/>
                  </a:lnTo>
                  <a:lnTo>
                    <a:pt x="957" y="718"/>
                  </a:lnTo>
                  <a:lnTo>
                    <a:pt x="918" y="724"/>
                  </a:lnTo>
                  <a:lnTo>
                    <a:pt x="877" y="734"/>
                  </a:lnTo>
                  <a:lnTo>
                    <a:pt x="836" y="746"/>
                  </a:lnTo>
                  <a:lnTo>
                    <a:pt x="790" y="761"/>
                  </a:lnTo>
                  <a:lnTo>
                    <a:pt x="743" y="779"/>
                  </a:lnTo>
                  <a:lnTo>
                    <a:pt x="693" y="799"/>
                  </a:lnTo>
                  <a:lnTo>
                    <a:pt x="640" y="822"/>
                  </a:lnTo>
                  <a:lnTo>
                    <a:pt x="583" y="848"/>
                  </a:lnTo>
                  <a:lnTo>
                    <a:pt x="525" y="878"/>
                  </a:lnTo>
                  <a:lnTo>
                    <a:pt x="461" y="910"/>
                  </a:lnTo>
                  <a:lnTo>
                    <a:pt x="394" y="946"/>
                  </a:lnTo>
                  <a:lnTo>
                    <a:pt x="351" y="965"/>
                  </a:lnTo>
                  <a:lnTo>
                    <a:pt x="311" y="978"/>
                  </a:lnTo>
                  <a:lnTo>
                    <a:pt x="273" y="988"/>
                  </a:lnTo>
                  <a:lnTo>
                    <a:pt x="236" y="994"/>
                  </a:lnTo>
                  <a:lnTo>
                    <a:pt x="201" y="996"/>
                  </a:lnTo>
                  <a:lnTo>
                    <a:pt x="169" y="994"/>
                  </a:lnTo>
                  <a:lnTo>
                    <a:pt x="139" y="990"/>
                  </a:lnTo>
                  <a:lnTo>
                    <a:pt x="112" y="982"/>
                  </a:lnTo>
                  <a:lnTo>
                    <a:pt x="88" y="970"/>
                  </a:lnTo>
                  <a:lnTo>
                    <a:pt x="66" y="956"/>
                  </a:lnTo>
                  <a:lnTo>
                    <a:pt x="46" y="939"/>
                  </a:lnTo>
                  <a:lnTo>
                    <a:pt x="30" y="919"/>
                  </a:lnTo>
                  <a:lnTo>
                    <a:pt x="18" y="897"/>
                  </a:lnTo>
                  <a:lnTo>
                    <a:pt x="8" y="872"/>
                  </a:lnTo>
                  <a:lnTo>
                    <a:pt x="2" y="845"/>
                  </a:lnTo>
                  <a:lnTo>
                    <a:pt x="0" y="817"/>
                  </a:lnTo>
                  <a:lnTo>
                    <a:pt x="1" y="785"/>
                  </a:lnTo>
                  <a:lnTo>
                    <a:pt x="6" y="752"/>
                  </a:lnTo>
                  <a:lnTo>
                    <a:pt x="15" y="718"/>
                  </a:lnTo>
                  <a:lnTo>
                    <a:pt x="28" y="682"/>
                  </a:lnTo>
                  <a:lnTo>
                    <a:pt x="44" y="643"/>
                  </a:lnTo>
                  <a:lnTo>
                    <a:pt x="66" y="605"/>
                  </a:lnTo>
                  <a:lnTo>
                    <a:pt x="92" y="565"/>
                  </a:lnTo>
                  <a:lnTo>
                    <a:pt x="123" y="525"/>
                  </a:lnTo>
                  <a:lnTo>
                    <a:pt x="158" y="482"/>
                  </a:lnTo>
                  <a:lnTo>
                    <a:pt x="198" y="440"/>
                  </a:lnTo>
                  <a:lnTo>
                    <a:pt x="242" y="397"/>
                  </a:lnTo>
                  <a:lnTo>
                    <a:pt x="293" y="354"/>
                  </a:lnTo>
                  <a:lnTo>
                    <a:pt x="348" y="311"/>
                  </a:lnTo>
                  <a:lnTo>
                    <a:pt x="409" y="268"/>
                  </a:lnTo>
                  <a:lnTo>
                    <a:pt x="476" y="224"/>
                  </a:lnTo>
                  <a:lnTo>
                    <a:pt x="547" y="181"/>
                  </a:lnTo>
                  <a:lnTo>
                    <a:pt x="616" y="146"/>
                  </a:lnTo>
                  <a:lnTo>
                    <a:pt x="688" y="114"/>
                  </a:lnTo>
                  <a:lnTo>
                    <a:pt x="759" y="87"/>
                  </a:lnTo>
                  <a:lnTo>
                    <a:pt x="832" y="64"/>
                  </a:lnTo>
                  <a:lnTo>
                    <a:pt x="906" y="45"/>
                  </a:lnTo>
                  <a:lnTo>
                    <a:pt x="979" y="28"/>
                  </a:lnTo>
                  <a:lnTo>
                    <a:pt x="1053" y="16"/>
                  </a:lnTo>
                  <a:lnTo>
                    <a:pt x="1127" y="7"/>
                  </a:lnTo>
                  <a:lnTo>
                    <a:pt x="1201" y="2"/>
                  </a:lnTo>
                  <a:lnTo>
                    <a:pt x="1274" y="0"/>
                  </a:lnTo>
                  <a:lnTo>
                    <a:pt x="1347" y="1"/>
                  </a:lnTo>
                  <a:lnTo>
                    <a:pt x="1419" y="5"/>
                  </a:lnTo>
                  <a:lnTo>
                    <a:pt x="1489" y="14"/>
                  </a:lnTo>
                  <a:lnTo>
                    <a:pt x="1560" y="24"/>
                  </a:lnTo>
                  <a:lnTo>
                    <a:pt x="1629" y="38"/>
                  </a:lnTo>
                  <a:lnTo>
                    <a:pt x="1695" y="54"/>
                  </a:lnTo>
                  <a:lnTo>
                    <a:pt x="1761" y="74"/>
                  </a:lnTo>
                  <a:lnTo>
                    <a:pt x="1824" y="96"/>
                  </a:lnTo>
                  <a:lnTo>
                    <a:pt x="1885" y="121"/>
                  </a:lnTo>
                  <a:lnTo>
                    <a:pt x="1942" y="148"/>
                  </a:lnTo>
                  <a:lnTo>
                    <a:pt x="1999" y="177"/>
                  </a:lnTo>
                  <a:lnTo>
                    <a:pt x="2051" y="209"/>
                  </a:lnTo>
                  <a:lnTo>
                    <a:pt x="2101" y="244"/>
                  </a:lnTo>
                  <a:lnTo>
                    <a:pt x="2148" y="280"/>
                  </a:lnTo>
                  <a:lnTo>
                    <a:pt x="2192" y="318"/>
                  </a:lnTo>
                  <a:lnTo>
                    <a:pt x="2232" y="359"/>
                  </a:lnTo>
                  <a:lnTo>
                    <a:pt x="2268" y="402"/>
                  </a:lnTo>
                  <a:lnTo>
                    <a:pt x="2300" y="445"/>
                  </a:lnTo>
                  <a:lnTo>
                    <a:pt x="2328" y="492"/>
                  </a:lnTo>
                  <a:lnTo>
                    <a:pt x="2351" y="540"/>
                  </a:lnTo>
                  <a:lnTo>
                    <a:pt x="2370" y="589"/>
                  </a:lnTo>
                  <a:lnTo>
                    <a:pt x="2385" y="640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6" name="Freeform 482">
              <a:extLst>
                <a:ext uri="{FF2B5EF4-FFF2-40B4-BE49-F238E27FC236}">
                  <a16:creationId xmlns:a16="http://schemas.microsoft.com/office/drawing/2014/main" id="{EE17FD35-5AD3-456B-93A9-F8A4F335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490"/>
              <a:ext cx="183" cy="83"/>
            </a:xfrm>
            <a:custGeom>
              <a:avLst/>
              <a:gdLst>
                <a:gd name="T0" fmla="*/ 569 w 2195"/>
                <a:gd name="T1" fmla="*/ 135 h 995"/>
                <a:gd name="T2" fmla="*/ 699 w 2195"/>
                <a:gd name="T3" fmla="*/ 82 h 995"/>
                <a:gd name="T4" fmla="*/ 833 w 2195"/>
                <a:gd name="T5" fmla="*/ 42 h 995"/>
                <a:gd name="T6" fmla="*/ 968 w 2195"/>
                <a:gd name="T7" fmla="*/ 16 h 995"/>
                <a:gd name="T8" fmla="*/ 1102 w 2195"/>
                <a:gd name="T9" fmla="*/ 3 h 995"/>
                <a:gd name="T10" fmla="*/ 1236 w 2195"/>
                <a:gd name="T11" fmla="*/ 2 h 995"/>
                <a:gd name="T12" fmla="*/ 1367 w 2195"/>
                <a:gd name="T13" fmla="*/ 12 h 995"/>
                <a:gd name="T14" fmla="*/ 1493 w 2195"/>
                <a:gd name="T15" fmla="*/ 34 h 995"/>
                <a:gd name="T16" fmla="*/ 1613 w 2195"/>
                <a:gd name="T17" fmla="*/ 68 h 995"/>
                <a:gd name="T18" fmla="*/ 1726 w 2195"/>
                <a:gd name="T19" fmla="*/ 110 h 995"/>
                <a:gd name="T20" fmla="*/ 1832 w 2195"/>
                <a:gd name="T21" fmla="*/ 164 h 995"/>
                <a:gd name="T22" fmla="*/ 1927 w 2195"/>
                <a:gd name="T23" fmla="*/ 225 h 995"/>
                <a:gd name="T24" fmla="*/ 2009 w 2195"/>
                <a:gd name="T25" fmla="*/ 294 h 995"/>
                <a:gd name="T26" fmla="*/ 2079 w 2195"/>
                <a:gd name="T27" fmla="*/ 373 h 995"/>
                <a:gd name="T28" fmla="*/ 2136 w 2195"/>
                <a:gd name="T29" fmla="*/ 458 h 995"/>
                <a:gd name="T30" fmla="*/ 2176 w 2195"/>
                <a:gd name="T31" fmla="*/ 549 h 995"/>
                <a:gd name="T32" fmla="*/ 2193 w 2195"/>
                <a:gd name="T33" fmla="*/ 620 h 995"/>
                <a:gd name="T34" fmla="*/ 2195 w 2195"/>
                <a:gd name="T35" fmla="*/ 668 h 995"/>
                <a:gd name="T36" fmla="*/ 2188 w 2195"/>
                <a:gd name="T37" fmla="*/ 716 h 995"/>
                <a:gd name="T38" fmla="*/ 2173 w 2195"/>
                <a:gd name="T39" fmla="*/ 764 h 995"/>
                <a:gd name="T40" fmla="*/ 2150 w 2195"/>
                <a:gd name="T41" fmla="*/ 810 h 995"/>
                <a:gd name="T42" fmla="*/ 2119 w 2195"/>
                <a:gd name="T43" fmla="*/ 852 h 995"/>
                <a:gd name="T44" fmla="*/ 2082 w 2195"/>
                <a:gd name="T45" fmla="*/ 892 h 995"/>
                <a:gd name="T46" fmla="*/ 2040 w 2195"/>
                <a:gd name="T47" fmla="*/ 926 h 995"/>
                <a:gd name="T48" fmla="*/ 1993 w 2195"/>
                <a:gd name="T49" fmla="*/ 956 h 995"/>
                <a:gd name="T50" fmla="*/ 1941 w 2195"/>
                <a:gd name="T51" fmla="*/ 976 h 995"/>
                <a:gd name="T52" fmla="*/ 1886 w 2195"/>
                <a:gd name="T53" fmla="*/ 990 h 995"/>
                <a:gd name="T54" fmla="*/ 1827 w 2195"/>
                <a:gd name="T55" fmla="*/ 995 h 995"/>
                <a:gd name="T56" fmla="*/ 1766 w 2195"/>
                <a:gd name="T57" fmla="*/ 989 h 995"/>
                <a:gd name="T58" fmla="*/ 1704 w 2195"/>
                <a:gd name="T59" fmla="*/ 972 h 995"/>
                <a:gd name="T60" fmla="*/ 1641 w 2195"/>
                <a:gd name="T61" fmla="*/ 942 h 995"/>
                <a:gd name="T62" fmla="*/ 1578 w 2195"/>
                <a:gd name="T63" fmla="*/ 900 h 995"/>
                <a:gd name="T64" fmla="*/ 1470 w 2195"/>
                <a:gd name="T65" fmla="*/ 801 h 995"/>
                <a:gd name="T66" fmla="*/ 1370 w 2195"/>
                <a:gd name="T67" fmla="*/ 705 h 995"/>
                <a:gd name="T68" fmla="*/ 1310 w 2195"/>
                <a:gd name="T69" fmla="*/ 651 h 995"/>
                <a:gd name="T70" fmla="*/ 1254 w 2195"/>
                <a:gd name="T71" fmla="*/ 603 h 995"/>
                <a:gd name="T72" fmla="*/ 1199 w 2195"/>
                <a:gd name="T73" fmla="*/ 562 h 995"/>
                <a:gd name="T74" fmla="*/ 1145 w 2195"/>
                <a:gd name="T75" fmla="*/ 532 h 995"/>
                <a:gd name="T76" fmla="*/ 1089 w 2195"/>
                <a:gd name="T77" fmla="*/ 509 h 995"/>
                <a:gd name="T78" fmla="*/ 1030 w 2195"/>
                <a:gd name="T79" fmla="*/ 496 h 995"/>
                <a:gd name="T80" fmla="*/ 966 w 2195"/>
                <a:gd name="T81" fmla="*/ 493 h 995"/>
                <a:gd name="T82" fmla="*/ 896 w 2195"/>
                <a:gd name="T83" fmla="*/ 500 h 995"/>
                <a:gd name="T84" fmla="*/ 818 w 2195"/>
                <a:gd name="T85" fmla="*/ 519 h 995"/>
                <a:gd name="T86" fmla="*/ 730 w 2195"/>
                <a:gd name="T87" fmla="*/ 549 h 995"/>
                <a:gd name="T88" fmla="*/ 631 w 2195"/>
                <a:gd name="T89" fmla="*/ 591 h 995"/>
                <a:gd name="T90" fmla="*/ 518 w 2195"/>
                <a:gd name="T91" fmla="*/ 645 h 995"/>
                <a:gd name="T92" fmla="*/ 391 w 2195"/>
                <a:gd name="T93" fmla="*/ 712 h 995"/>
                <a:gd name="T94" fmla="*/ 285 w 2195"/>
                <a:gd name="T95" fmla="*/ 771 h 995"/>
                <a:gd name="T96" fmla="*/ 217 w 2195"/>
                <a:gd name="T97" fmla="*/ 803 h 995"/>
                <a:gd name="T98" fmla="*/ 157 w 2195"/>
                <a:gd name="T99" fmla="*/ 820 h 995"/>
                <a:gd name="T100" fmla="*/ 106 w 2195"/>
                <a:gd name="T101" fmla="*/ 825 h 995"/>
                <a:gd name="T102" fmla="*/ 63 w 2195"/>
                <a:gd name="T103" fmla="*/ 818 h 995"/>
                <a:gd name="T104" fmla="*/ 31 w 2195"/>
                <a:gd name="T105" fmla="*/ 800 h 995"/>
                <a:gd name="T106" fmla="*/ 10 w 2195"/>
                <a:gd name="T107" fmla="*/ 771 h 995"/>
                <a:gd name="T108" fmla="*/ 0 w 2195"/>
                <a:gd name="T109" fmla="*/ 733 h 995"/>
                <a:gd name="T110" fmla="*/ 3 w 2195"/>
                <a:gd name="T111" fmla="*/ 688 h 995"/>
                <a:gd name="T112" fmla="*/ 20 w 2195"/>
                <a:gd name="T113" fmla="*/ 634 h 995"/>
                <a:gd name="T114" fmla="*/ 50 w 2195"/>
                <a:gd name="T115" fmla="*/ 574 h 995"/>
                <a:gd name="T116" fmla="*/ 95 w 2195"/>
                <a:gd name="T117" fmla="*/ 509 h 995"/>
                <a:gd name="T118" fmla="*/ 156 w 2195"/>
                <a:gd name="T119" fmla="*/ 439 h 995"/>
                <a:gd name="T120" fmla="*/ 233 w 2195"/>
                <a:gd name="T121" fmla="*/ 365 h 995"/>
                <a:gd name="T122" fmla="*/ 329 w 2195"/>
                <a:gd name="T123" fmla="*/ 288 h 995"/>
                <a:gd name="T124" fmla="*/ 441 w 2195"/>
                <a:gd name="T125" fmla="*/ 20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5" h="995">
                  <a:moveTo>
                    <a:pt x="505" y="168"/>
                  </a:moveTo>
                  <a:lnTo>
                    <a:pt x="569" y="135"/>
                  </a:lnTo>
                  <a:lnTo>
                    <a:pt x="634" y="107"/>
                  </a:lnTo>
                  <a:lnTo>
                    <a:pt x="699" y="82"/>
                  </a:lnTo>
                  <a:lnTo>
                    <a:pt x="766" y="60"/>
                  </a:lnTo>
                  <a:lnTo>
                    <a:pt x="833" y="42"/>
                  </a:lnTo>
                  <a:lnTo>
                    <a:pt x="901" y="27"/>
                  </a:lnTo>
                  <a:lnTo>
                    <a:pt x="968" y="16"/>
                  </a:lnTo>
                  <a:lnTo>
                    <a:pt x="1036" y="7"/>
                  </a:lnTo>
                  <a:lnTo>
                    <a:pt x="1102" y="3"/>
                  </a:lnTo>
                  <a:lnTo>
                    <a:pt x="1170" y="0"/>
                  </a:lnTo>
                  <a:lnTo>
                    <a:pt x="1236" y="2"/>
                  </a:lnTo>
                  <a:lnTo>
                    <a:pt x="1301" y="5"/>
                  </a:lnTo>
                  <a:lnTo>
                    <a:pt x="1367" y="12"/>
                  </a:lnTo>
                  <a:lnTo>
                    <a:pt x="1430" y="22"/>
                  </a:lnTo>
                  <a:lnTo>
                    <a:pt x="1493" y="34"/>
                  </a:lnTo>
                  <a:lnTo>
                    <a:pt x="1554" y="49"/>
                  </a:lnTo>
                  <a:lnTo>
                    <a:pt x="1613" y="68"/>
                  </a:lnTo>
                  <a:lnTo>
                    <a:pt x="1671" y="88"/>
                  </a:lnTo>
                  <a:lnTo>
                    <a:pt x="1726" y="110"/>
                  </a:lnTo>
                  <a:lnTo>
                    <a:pt x="1781" y="135"/>
                  </a:lnTo>
                  <a:lnTo>
                    <a:pt x="1832" y="164"/>
                  </a:lnTo>
                  <a:lnTo>
                    <a:pt x="1880" y="193"/>
                  </a:lnTo>
                  <a:lnTo>
                    <a:pt x="1927" y="225"/>
                  </a:lnTo>
                  <a:lnTo>
                    <a:pt x="1969" y="259"/>
                  </a:lnTo>
                  <a:lnTo>
                    <a:pt x="2009" y="294"/>
                  </a:lnTo>
                  <a:lnTo>
                    <a:pt x="2046" y="333"/>
                  </a:lnTo>
                  <a:lnTo>
                    <a:pt x="2079" y="373"/>
                  </a:lnTo>
                  <a:lnTo>
                    <a:pt x="2109" y="414"/>
                  </a:lnTo>
                  <a:lnTo>
                    <a:pt x="2136" y="458"/>
                  </a:lnTo>
                  <a:lnTo>
                    <a:pt x="2157" y="502"/>
                  </a:lnTo>
                  <a:lnTo>
                    <a:pt x="2176" y="549"/>
                  </a:lnTo>
                  <a:lnTo>
                    <a:pt x="2189" y="597"/>
                  </a:lnTo>
                  <a:lnTo>
                    <a:pt x="2193" y="620"/>
                  </a:lnTo>
                  <a:lnTo>
                    <a:pt x="2195" y="644"/>
                  </a:lnTo>
                  <a:lnTo>
                    <a:pt x="2195" y="668"/>
                  </a:lnTo>
                  <a:lnTo>
                    <a:pt x="2193" y="692"/>
                  </a:lnTo>
                  <a:lnTo>
                    <a:pt x="2188" y="716"/>
                  </a:lnTo>
                  <a:lnTo>
                    <a:pt x="2181" y="740"/>
                  </a:lnTo>
                  <a:lnTo>
                    <a:pt x="2173" y="764"/>
                  </a:lnTo>
                  <a:lnTo>
                    <a:pt x="2162" y="787"/>
                  </a:lnTo>
                  <a:lnTo>
                    <a:pt x="2150" y="810"/>
                  </a:lnTo>
                  <a:lnTo>
                    <a:pt x="2135" y="831"/>
                  </a:lnTo>
                  <a:lnTo>
                    <a:pt x="2119" y="852"/>
                  </a:lnTo>
                  <a:lnTo>
                    <a:pt x="2102" y="873"/>
                  </a:lnTo>
                  <a:lnTo>
                    <a:pt x="2082" y="892"/>
                  </a:lnTo>
                  <a:lnTo>
                    <a:pt x="2062" y="910"/>
                  </a:lnTo>
                  <a:lnTo>
                    <a:pt x="2040" y="926"/>
                  </a:lnTo>
                  <a:lnTo>
                    <a:pt x="2017" y="941"/>
                  </a:lnTo>
                  <a:lnTo>
                    <a:pt x="1993" y="956"/>
                  </a:lnTo>
                  <a:lnTo>
                    <a:pt x="1968" y="966"/>
                  </a:lnTo>
                  <a:lnTo>
                    <a:pt x="1941" y="976"/>
                  </a:lnTo>
                  <a:lnTo>
                    <a:pt x="1913" y="985"/>
                  </a:lnTo>
                  <a:lnTo>
                    <a:pt x="1886" y="990"/>
                  </a:lnTo>
                  <a:lnTo>
                    <a:pt x="1857" y="994"/>
                  </a:lnTo>
                  <a:lnTo>
                    <a:pt x="1827" y="995"/>
                  </a:lnTo>
                  <a:lnTo>
                    <a:pt x="1797" y="994"/>
                  </a:lnTo>
                  <a:lnTo>
                    <a:pt x="1766" y="989"/>
                  </a:lnTo>
                  <a:lnTo>
                    <a:pt x="1736" y="982"/>
                  </a:lnTo>
                  <a:lnTo>
                    <a:pt x="1704" y="972"/>
                  </a:lnTo>
                  <a:lnTo>
                    <a:pt x="1673" y="959"/>
                  </a:lnTo>
                  <a:lnTo>
                    <a:pt x="1641" y="942"/>
                  </a:lnTo>
                  <a:lnTo>
                    <a:pt x="1610" y="923"/>
                  </a:lnTo>
                  <a:lnTo>
                    <a:pt x="1578" y="900"/>
                  </a:lnTo>
                  <a:lnTo>
                    <a:pt x="1546" y="873"/>
                  </a:lnTo>
                  <a:lnTo>
                    <a:pt x="1470" y="801"/>
                  </a:lnTo>
                  <a:lnTo>
                    <a:pt x="1402" y="736"/>
                  </a:lnTo>
                  <a:lnTo>
                    <a:pt x="1370" y="705"/>
                  </a:lnTo>
                  <a:lnTo>
                    <a:pt x="1340" y="677"/>
                  </a:lnTo>
                  <a:lnTo>
                    <a:pt x="1310" y="651"/>
                  </a:lnTo>
                  <a:lnTo>
                    <a:pt x="1282" y="626"/>
                  </a:lnTo>
                  <a:lnTo>
                    <a:pt x="1254" y="603"/>
                  </a:lnTo>
                  <a:lnTo>
                    <a:pt x="1226" y="582"/>
                  </a:lnTo>
                  <a:lnTo>
                    <a:pt x="1199" y="562"/>
                  </a:lnTo>
                  <a:lnTo>
                    <a:pt x="1172" y="546"/>
                  </a:lnTo>
                  <a:lnTo>
                    <a:pt x="1145" y="532"/>
                  </a:lnTo>
                  <a:lnTo>
                    <a:pt x="1117" y="519"/>
                  </a:lnTo>
                  <a:lnTo>
                    <a:pt x="1089" y="509"/>
                  </a:lnTo>
                  <a:lnTo>
                    <a:pt x="1060" y="501"/>
                  </a:lnTo>
                  <a:lnTo>
                    <a:pt x="1030" y="496"/>
                  </a:lnTo>
                  <a:lnTo>
                    <a:pt x="999" y="494"/>
                  </a:lnTo>
                  <a:lnTo>
                    <a:pt x="966" y="493"/>
                  </a:lnTo>
                  <a:lnTo>
                    <a:pt x="932" y="496"/>
                  </a:lnTo>
                  <a:lnTo>
                    <a:pt x="896" y="500"/>
                  </a:lnTo>
                  <a:lnTo>
                    <a:pt x="858" y="508"/>
                  </a:lnTo>
                  <a:lnTo>
                    <a:pt x="818" y="519"/>
                  </a:lnTo>
                  <a:lnTo>
                    <a:pt x="775" y="533"/>
                  </a:lnTo>
                  <a:lnTo>
                    <a:pt x="730" y="549"/>
                  </a:lnTo>
                  <a:lnTo>
                    <a:pt x="682" y="568"/>
                  </a:lnTo>
                  <a:lnTo>
                    <a:pt x="631" y="591"/>
                  </a:lnTo>
                  <a:lnTo>
                    <a:pt x="576" y="616"/>
                  </a:lnTo>
                  <a:lnTo>
                    <a:pt x="518" y="645"/>
                  </a:lnTo>
                  <a:lnTo>
                    <a:pt x="456" y="677"/>
                  </a:lnTo>
                  <a:lnTo>
                    <a:pt x="391" y="712"/>
                  </a:lnTo>
                  <a:lnTo>
                    <a:pt x="321" y="750"/>
                  </a:lnTo>
                  <a:lnTo>
                    <a:pt x="285" y="771"/>
                  </a:lnTo>
                  <a:lnTo>
                    <a:pt x="251" y="789"/>
                  </a:lnTo>
                  <a:lnTo>
                    <a:pt x="217" y="803"/>
                  </a:lnTo>
                  <a:lnTo>
                    <a:pt x="186" y="813"/>
                  </a:lnTo>
                  <a:lnTo>
                    <a:pt x="157" y="820"/>
                  </a:lnTo>
                  <a:lnTo>
                    <a:pt x="131" y="824"/>
                  </a:lnTo>
                  <a:lnTo>
                    <a:pt x="106" y="825"/>
                  </a:lnTo>
                  <a:lnTo>
                    <a:pt x="83" y="823"/>
                  </a:lnTo>
                  <a:lnTo>
                    <a:pt x="63" y="818"/>
                  </a:lnTo>
                  <a:lnTo>
                    <a:pt x="46" y="810"/>
                  </a:lnTo>
                  <a:lnTo>
                    <a:pt x="31" y="800"/>
                  </a:lnTo>
                  <a:lnTo>
                    <a:pt x="19" y="787"/>
                  </a:lnTo>
                  <a:lnTo>
                    <a:pt x="10" y="771"/>
                  </a:lnTo>
                  <a:lnTo>
                    <a:pt x="3" y="754"/>
                  </a:lnTo>
                  <a:lnTo>
                    <a:pt x="0" y="733"/>
                  </a:lnTo>
                  <a:lnTo>
                    <a:pt x="0" y="712"/>
                  </a:lnTo>
                  <a:lnTo>
                    <a:pt x="3" y="688"/>
                  </a:lnTo>
                  <a:lnTo>
                    <a:pt x="10" y="663"/>
                  </a:lnTo>
                  <a:lnTo>
                    <a:pt x="20" y="634"/>
                  </a:lnTo>
                  <a:lnTo>
                    <a:pt x="33" y="606"/>
                  </a:lnTo>
                  <a:lnTo>
                    <a:pt x="50" y="574"/>
                  </a:lnTo>
                  <a:lnTo>
                    <a:pt x="71" y="543"/>
                  </a:lnTo>
                  <a:lnTo>
                    <a:pt x="95" y="509"/>
                  </a:lnTo>
                  <a:lnTo>
                    <a:pt x="123" y="474"/>
                  </a:lnTo>
                  <a:lnTo>
                    <a:pt x="156" y="439"/>
                  </a:lnTo>
                  <a:lnTo>
                    <a:pt x="193" y="402"/>
                  </a:lnTo>
                  <a:lnTo>
                    <a:pt x="233" y="365"/>
                  </a:lnTo>
                  <a:lnTo>
                    <a:pt x="279" y="326"/>
                  </a:lnTo>
                  <a:lnTo>
                    <a:pt x="329" y="288"/>
                  </a:lnTo>
                  <a:lnTo>
                    <a:pt x="382" y="249"/>
                  </a:lnTo>
                  <a:lnTo>
                    <a:pt x="441" y="208"/>
                  </a:lnTo>
                  <a:lnTo>
                    <a:pt x="505" y="168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7" name="Freeform 483">
              <a:extLst>
                <a:ext uri="{FF2B5EF4-FFF2-40B4-BE49-F238E27FC236}">
                  <a16:creationId xmlns:a16="http://schemas.microsoft.com/office/drawing/2014/main" id="{1E5A842D-8537-4848-A59E-E327B2AF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546"/>
              <a:ext cx="128" cy="38"/>
            </a:xfrm>
            <a:custGeom>
              <a:avLst/>
              <a:gdLst>
                <a:gd name="T0" fmla="*/ 1517 w 1528"/>
                <a:gd name="T1" fmla="*/ 116 h 459"/>
                <a:gd name="T2" fmla="*/ 1484 w 1528"/>
                <a:gd name="T3" fmla="*/ 173 h 459"/>
                <a:gd name="T4" fmla="*/ 1433 w 1528"/>
                <a:gd name="T5" fmla="*/ 232 h 459"/>
                <a:gd name="T6" fmla="*/ 1367 w 1528"/>
                <a:gd name="T7" fmla="*/ 290 h 459"/>
                <a:gd name="T8" fmla="*/ 1290 w 1528"/>
                <a:gd name="T9" fmla="*/ 343 h 459"/>
                <a:gd name="T10" fmla="*/ 1203 w 1528"/>
                <a:gd name="T11" fmla="*/ 389 h 459"/>
                <a:gd name="T12" fmla="*/ 1109 w 1528"/>
                <a:gd name="T13" fmla="*/ 426 h 459"/>
                <a:gd name="T14" fmla="*/ 1012 w 1528"/>
                <a:gd name="T15" fmla="*/ 450 h 459"/>
                <a:gd name="T16" fmla="*/ 915 w 1528"/>
                <a:gd name="T17" fmla="*/ 459 h 459"/>
                <a:gd name="T18" fmla="*/ 821 w 1528"/>
                <a:gd name="T19" fmla="*/ 449 h 459"/>
                <a:gd name="T20" fmla="*/ 731 w 1528"/>
                <a:gd name="T21" fmla="*/ 417 h 459"/>
                <a:gd name="T22" fmla="*/ 627 w 1528"/>
                <a:gd name="T23" fmla="*/ 365 h 459"/>
                <a:gd name="T24" fmla="*/ 537 w 1528"/>
                <a:gd name="T25" fmla="*/ 313 h 459"/>
                <a:gd name="T26" fmla="*/ 392 w 1528"/>
                <a:gd name="T27" fmla="*/ 214 h 459"/>
                <a:gd name="T28" fmla="*/ 247 w 1528"/>
                <a:gd name="T29" fmla="*/ 111 h 459"/>
                <a:gd name="T30" fmla="*/ 200 w 1528"/>
                <a:gd name="T31" fmla="*/ 87 h 459"/>
                <a:gd name="T32" fmla="*/ 154 w 1528"/>
                <a:gd name="T33" fmla="*/ 73 h 459"/>
                <a:gd name="T34" fmla="*/ 107 w 1528"/>
                <a:gd name="T35" fmla="*/ 70 h 459"/>
                <a:gd name="T36" fmla="*/ 57 w 1528"/>
                <a:gd name="T37" fmla="*/ 80 h 459"/>
                <a:gd name="T38" fmla="*/ 14 w 1528"/>
                <a:gd name="T39" fmla="*/ 84 h 459"/>
                <a:gd name="T40" fmla="*/ 0 w 1528"/>
                <a:gd name="T41" fmla="*/ 79 h 459"/>
                <a:gd name="T42" fmla="*/ 12 w 1528"/>
                <a:gd name="T43" fmla="*/ 69 h 459"/>
                <a:gd name="T44" fmla="*/ 45 w 1528"/>
                <a:gd name="T45" fmla="*/ 57 h 459"/>
                <a:gd name="T46" fmla="*/ 98 w 1528"/>
                <a:gd name="T47" fmla="*/ 45 h 459"/>
                <a:gd name="T48" fmla="*/ 164 w 1528"/>
                <a:gd name="T49" fmla="*/ 37 h 459"/>
                <a:gd name="T50" fmla="*/ 241 w 1528"/>
                <a:gd name="T51" fmla="*/ 36 h 459"/>
                <a:gd name="T52" fmla="*/ 324 w 1528"/>
                <a:gd name="T53" fmla="*/ 46 h 459"/>
                <a:gd name="T54" fmla="*/ 410 w 1528"/>
                <a:gd name="T55" fmla="*/ 68 h 459"/>
                <a:gd name="T56" fmla="*/ 494 w 1528"/>
                <a:gd name="T57" fmla="*/ 106 h 459"/>
                <a:gd name="T58" fmla="*/ 570 w 1528"/>
                <a:gd name="T59" fmla="*/ 158 h 459"/>
                <a:gd name="T60" fmla="*/ 641 w 1528"/>
                <a:gd name="T61" fmla="*/ 203 h 459"/>
                <a:gd name="T62" fmla="*/ 712 w 1528"/>
                <a:gd name="T63" fmla="*/ 240 h 459"/>
                <a:gd name="T64" fmla="*/ 783 w 1528"/>
                <a:gd name="T65" fmla="*/ 269 h 459"/>
                <a:gd name="T66" fmla="*/ 853 w 1528"/>
                <a:gd name="T67" fmla="*/ 290 h 459"/>
                <a:gd name="T68" fmla="*/ 922 w 1528"/>
                <a:gd name="T69" fmla="*/ 302 h 459"/>
                <a:gd name="T70" fmla="*/ 991 w 1528"/>
                <a:gd name="T71" fmla="*/ 306 h 459"/>
                <a:gd name="T72" fmla="*/ 1056 w 1528"/>
                <a:gd name="T73" fmla="*/ 303 h 459"/>
                <a:gd name="T74" fmla="*/ 1119 w 1528"/>
                <a:gd name="T75" fmla="*/ 292 h 459"/>
                <a:gd name="T76" fmla="*/ 1179 w 1528"/>
                <a:gd name="T77" fmla="*/ 272 h 459"/>
                <a:gd name="T78" fmla="*/ 1235 w 1528"/>
                <a:gd name="T79" fmla="*/ 244 h 459"/>
                <a:gd name="T80" fmla="*/ 1280 w 1528"/>
                <a:gd name="T81" fmla="*/ 214 h 459"/>
                <a:gd name="T82" fmla="*/ 1334 w 1528"/>
                <a:gd name="T83" fmla="*/ 167 h 459"/>
                <a:gd name="T84" fmla="*/ 1447 w 1528"/>
                <a:gd name="T85" fmla="*/ 42 h 459"/>
                <a:gd name="T86" fmla="*/ 1487 w 1528"/>
                <a:gd name="T87" fmla="*/ 6 h 459"/>
                <a:gd name="T88" fmla="*/ 1506 w 1528"/>
                <a:gd name="T89" fmla="*/ 0 h 459"/>
                <a:gd name="T90" fmla="*/ 1519 w 1528"/>
                <a:gd name="T91" fmla="*/ 13 h 459"/>
                <a:gd name="T92" fmla="*/ 1525 w 1528"/>
                <a:gd name="T93" fmla="*/ 4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28" h="459">
                  <a:moveTo>
                    <a:pt x="1528" y="80"/>
                  </a:moveTo>
                  <a:lnTo>
                    <a:pt x="1523" y="98"/>
                  </a:lnTo>
                  <a:lnTo>
                    <a:pt x="1517" y="116"/>
                  </a:lnTo>
                  <a:lnTo>
                    <a:pt x="1508" y="134"/>
                  </a:lnTo>
                  <a:lnTo>
                    <a:pt x="1497" y="154"/>
                  </a:lnTo>
                  <a:lnTo>
                    <a:pt x="1484" y="173"/>
                  </a:lnTo>
                  <a:lnTo>
                    <a:pt x="1469" y="193"/>
                  </a:lnTo>
                  <a:lnTo>
                    <a:pt x="1451" y="213"/>
                  </a:lnTo>
                  <a:lnTo>
                    <a:pt x="1433" y="232"/>
                  </a:lnTo>
                  <a:lnTo>
                    <a:pt x="1413" y="252"/>
                  </a:lnTo>
                  <a:lnTo>
                    <a:pt x="1390" y="270"/>
                  </a:lnTo>
                  <a:lnTo>
                    <a:pt x="1367" y="290"/>
                  </a:lnTo>
                  <a:lnTo>
                    <a:pt x="1342" y="307"/>
                  </a:lnTo>
                  <a:lnTo>
                    <a:pt x="1316" y="326"/>
                  </a:lnTo>
                  <a:lnTo>
                    <a:pt x="1290" y="343"/>
                  </a:lnTo>
                  <a:lnTo>
                    <a:pt x="1262" y="360"/>
                  </a:lnTo>
                  <a:lnTo>
                    <a:pt x="1232" y="375"/>
                  </a:lnTo>
                  <a:lnTo>
                    <a:pt x="1203" y="389"/>
                  </a:lnTo>
                  <a:lnTo>
                    <a:pt x="1172" y="403"/>
                  </a:lnTo>
                  <a:lnTo>
                    <a:pt x="1141" y="415"/>
                  </a:lnTo>
                  <a:lnTo>
                    <a:pt x="1109" y="426"/>
                  </a:lnTo>
                  <a:lnTo>
                    <a:pt x="1078" y="436"/>
                  </a:lnTo>
                  <a:lnTo>
                    <a:pt x="1045" y="443"/>
                  </a:lnTo>
                  <a:lnTo>
                    <a:pt x="1012" y="450"/>
                  </a:lnTo>
                  <a:lnTo>
                    <a:pt x="981" y="454"/>
                  </a:lnTo>
                  <a:lnTo>
                    <a:pt x="948" y="458"/>
                  </a:lnTo>
                  <a:lnTo>
                    <a:pt x="915" y="459"/>
                  </a:lnTo>
                  <a:lnTo>
                    <a:pt x="884" y="458"/>
                  </a:lnTo>
                  <a:lnTo>
                    <a:pt x="852" y="454"/>
                  </a:lnTo>
                  <a:lnTo>
                    <a:pt x="821" y="449"/>
                  </a:lnTo>
                  <a:lnTo>
                    <a:pt x="790" y="440"/>
                  </a:lnTo>
                  <a:lnTo>
                    <a:pt x="761" y="430"/>
                  </a:lnTo>
                  <a:lnTo>
                    <a:pt x="731" y="417"/>
                  </a:lnTo>
                  <a:lnTo>
                    <a:pt x="694" y="400"/>
                  </a:lnTo>
                  <a:lnTo>
                    <a:pt x="660" y="382"/>
                  </a:lnTo>
                  <a:lnTo>
                    <a:pt x="627" y="365"/>
                  </a:lnTo>
                  <a:lnTo>
                    <a:pt x="595" y="348"/>
                  </a:lnTo>
                  <a:lnTo>
                    <a:pt x="566" y="330"/>
                  </a:lnTo>
                  <a:lnTo>
                    <a:pt x="537" y="313"/>
                  </a:lnTo>
                  <a:lnTo>
                    <a:pt x="509" y="295"/>
                  </a:lnTo>
                  <a:lnTo>
                    <a:pt x="484" y="278"/>
                  </a:lnTo>
                  <a:lnTo>
                    <a:pt x="392" y="214"/>
                  </a:lnTo>
                  <a:lnTo>
                    <a:pt x="314" y="157"/>
                  </a:lnTo>
                  <a:lnTo>
                    <a:pt x="280" y="132"/>
                  </a:lnTo>
                  <a:lnTo>
                    <a:pt x="247" y="111"/>
                  </a:lnTo>
                  <a:lnTo>
                    <a:pt x="231" y="103"/>
                  </a:lnTo>
                  <a:lnTo>
                    <a:pt x="215" y="94"/>
                  </a:lnTo>
                  <a:lnTo>
                    <a:pt x="200" y="87"/>
                  </a:lnTo>
                  <a:lnTo>
                    <a:pt x="185" y="81"/>
                  </a:lnTo>
                  <a:lnTo>
                    <a:pt x="170" y="76"/>
                  </a:lnTo>
                  <a:lnTo>
                    <a:pt x="154" y="73"/>
                  </a:lnTo>
                  <a:lnTo>
                    <a:pt x="139" y="71"/>
                  </a:lnTo>
                  <a:lnTo>
                    <a:pt x="123" y="70"/>
                  </a:lnTo>
                  <a:lnTo>
                    <a:pt x="107" y="70"/>
                  </a:lnTo>
                  <a:lnTo>
                    <a:pt x="91" y="72"/>
                  </a:lnTo>
                  <a:lnTo>
                    <a:pt x="75" y="75"/>
                  </a:lnTo>
                  <a:lnTo>
                    <a:pt x="57" y="80"/>
                  </a:lnTo>
                  <a:lnTo>
                    <a:pt x="39" y="82"/>
                  </a:lnTo>
                  <a:lnTo>
                    <a:pt x="25" y="84"/>
                  </a:lnTo>
                  <a:lnTo>
                    <a:pt x="14" y="84"/>
                  </a:lnTo>
                  <a:lnTo>
                    <a:pt x="6" y="83"/>
                  </a:lnTo>
                  <a:lnTo>
                    <a:pt x="1" y="81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5" y="72"/>
                  </a:lnTo>
                  <a:lnTo>
                    <a:pt x="12" y="69"/>
                  </a:lnTo>
                  <a:lnTo>
                    <a:pt x="20" y="64"/>
                  </a:lnTo>
                  <a:lnTo>
                    <a:pt x="32" y="60"/>
                  </a:lnTo>
                  <a:lnTo>
                    <a:pt x="45" y="57"/>
                  </a:lnTo>
                  <a:lnTo>
                    <a:pt x="62" y="52"/>
                  </a:lnTo>
                  <a:lnTo>
                    <a:pt x="79" y="48"/>
                  </a:lnTo>
                  <a:lnTo>
                    <a:pt x="98" y="45"/>
                  </a:lnTo>
                  <a:lnTo>
                    <a:pt x="118" y="42"/>
                  </a:lnTo>
                  <a:lnTo>
                    <a:pt x="141" y="39"/>
                  </a:lnTo>
                  <a:lnTo>
                    <a:pt x="164" y="37"/>
                  </a:lnTo>
                  <a:lnTo>
                    <a:pt x="189" y="36"/>
                  </a:lnTo>
                  <a:lnTo>
                    <a:pt x="215" y="36"/>
                  </a:lnTo>
                  <a:lnTo>
                    <a:pt x="241" y="36"/>
                  </a:lnTo>
                  <a:lnTo>
                    <a:pt x="269" y="38"/>
                  </a:lnTo>
                  <a:lnTo>
                    <a:pt x="296" y="42"/>
                  </a:lnTo>
                  <a:lnTo>
                    <a:pt x="324" y="46"/>
                  </a:lnTo>
                  <a:lnTo>
                    <a:pt x="352" y="51"/>
                  </a:lnTo>
                  <a:lnTo>
                    <a:pt x="382" y="59"/>
                  </a:lnTo>
                  <a:lnTo>
                    <a:pt x="410" y="68"/>
                  </a:lnTo>
                  <a:lnTo>
                    <a:pt x="439" y="79"/>
                  </a:lnTo>
                  <a:lnTo>
                    <a:pt x="467" y="91"/>
                  </a:lnTo>
                  <a:lnTo>
                    <a:pt x="494" y="106"/>
                  </a:lnTo>
                  <a:lnTo>
                    <a:pt x="521" y="122"/>
                  </a:lnTo>
                  <a:lnTo>
                    <a:pt x="547" y="142"/>
                  </a:lnTo>
                  <a:lnTo>
                    <a:pt x="570" y="158"/>
                  </a:lnTo>
                  <a:lnTo>
                    <a:pt x="594" y="174"/>
                  </a:lnTo>
                  <a:lnTo>
                    <a:pt x="617" y="189"/>
                  </a:lnTo>
                  <a:lnTo>
                    <a:pt x="641" y="203"/>
                  </a:lnTo>
                  <a:lnTo>
                    <a:pt x="664" y="216"/>
                  </a:lnTo>
                  <a:lnTo>
                    <a:pt x="688" y="229"/>
                  </a:lnTo>
                  <a:lnTo>
                    <a:pt x="712" y="240"/>
                  </a:lnTo>
                  <a:lnTo>
                    <a:pt x="735" y="251"/>
                  </a:lnTo>
                  <a:lnTo>
                    <a:pt x="759" y="260"/>
                  </a:lnTo>
                  <a:lnTo>
                    <a:pt x="783" y="269"/>
                  </a:lnTo>
                  <a:lnTo>
                    <a:pt x="806" y="277"/>
                  </a:lnTo>
                  <a:lnTo>
                    <a:pt x="829" y="283"/>
                  </a:lnTo>
                  <a:lnTo>
                    <a:pt x="853" y="290"/>
                  </a:lnTo>
                  <a:lnTo>
                    <a:pt x="876" y="294"/>
                  </a:lnTo>
                  <a:lnTo>
                    <a:pt x="899" y="299"/>
                  </a:lnTo>
                  <a:lnTo>
                    <a:pt x="922" y="302"/>
                  </a:lnTo>
                  <a:lnTo>
                    <a:pt x="945" y="304"/>
                  </a:lnTo>
                  <a:lnTo>
                    <a:pt x="968" y="306"/>
                  </a:lnTo>
                  <a:lnTo>
                    <a:pt x="991" y="306"/>
                  </a:lnTo>
                  <a:lnTo>
                    <a:pt x="1012" y="306"/>
                  </a:lnTo>
                  <a:lnTo>
                    <a:pt x="1034" y="305"/>
                  </a:lnTo>
                  <a:lnTo>
                    <a:pt x="1056" y="303"/>
                  </a:lnTo>
                  <a:lnTo>
                    <a:pt x="1078" y="301"/>
                  </a:lnTo>
                  <a:lnTo>
                    <a:pt x="1098" y="296"/>
                  </a:lnTo>
                  <a:lnTo>
                    <a:pt x="1119" y="292"/>
                  </a:lnTo>
                  <a:lnTo>
                    <a:pt x="1140" y="286"/>
                  </a:lnTo>
                  <a:lnTo>
                    <a:pt x="1159" y="279"/>
                  </a:lnTo>
                  <a:lnTo>
                    <a:pt x="1179" y="272"/>
                  </a:lnTo>
                  <a:lnTo>
                    <a:pt x="1198" y="264"/>
                  </a:lnTo>
                  <a:lnTo>
                    <a:pt x="1216" y="254"/>
                  </a:lnTo>
                  <a:lnTo>
                    <a:pt x="1235" y="244"/>
                  </a:lnTo>
                  <a:lnTo>
                    <a:pt x="1252" y="233"/>
                  </a:lnTo>
                  <a:lnTo>
                    <a:pt x="1266" y="225"/>
                  </a:lnTo>
                  <a:lnTo>
                    <a:pt x="1280" y="214"/>
                  </a:lnTo>
                  <a:lnTo>
                    <a:pt x="1293" y="203"/>
                  </a:lnTo>
                  <a:lnTo>
                    <a:pt x="1308" y="192"/>
                  </a:lnTo>
                  <a:lnTo>
                    <a:pt x="1334" y="167"/>
                  </a:lnTo>
                  <a:lnTo>
                    <a:pt x="1360" y="141"/>
                  </a:lnTo>
                  <a:lnTo>
                    <a:pt x="1407" y="88"/>
                  </a:lnTo>
                  <a:lnTo>
                    <a:pt x="1447" y="42"/>
                  </a:lnTo>
                  <a:lnTo>
                    <a:pt x="1464" y="24"/>
                  </a:lnTo>
                  <a:lnTo>
                    <a:pt x="1481" y="10"/>
                  </a:lnTo>
                  <a:lnTo>
                    <a:pt x="1487" y="6"/>
                  </a:lnTo>
                  <a:lnTo>
                    <a:pt x="1494" y="2"/>
                  </a:lnTo>
                  <a:lnTo>
                    <a:pt x="1500" y="0"/>
                  </a:lnTo>
                  <a:lnTo>
                    <a:pt x="1506" y="0"/>
                  </a:lnTo>
                  <a:lnTo>
                    <a:pt x="1510" y="2"/>
                  </a:lnTo>
                  <a:lnTo>
                    <a:pt x="1514" y="7"/>
                  </a:lnTo>
                  <a:lnTo>
                    <a:pt x="1519" y="13"/>
                  </a:lnTo>
                  <a:lnTo>
                    <a:pt x="1522" y="22"/>
                  </a:lnTo>
                  <a:lnTo>
                    <a:pt x="1524" y="32"/>
                  </a:lnTo>
                  <a:lnTo>
                    <a:pt x="1525" y="46"/>
                  </a:lnTo>
                  <a:lnTo>
                    <a:pt x="1526" y="61"/>
                  </a:lnTo>
                  <a:lnTo>
                    <a:pt x="1528" y="80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8" name="Freeform 484">
              <a:extLst>
                <a:ext uri="{FF2B5EF4-FFF2-40B4-BE49-F238E27FC236}">
                  <a16:creationId xmlns:a16="http://schemas.microsoft.com/office/drawing/2014/main" id="{957A27D2-42CC-4CE9-861A-EC1667FA2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770"/>
              <a:ext cx="279" cy="168"/>
            </a:xfrm>
            <a:custGeom>
              <a:avLst/>
              <a:gdLst>
                <a:gd name="T0" fmla="*/ 2248 w 3356"/>
                <a:gd name="T1" fmla="*/ 82 h 2014"/>
                <a:gd name="T2" fmla="*/ 2031 w 3356"/>
                <a:gd name="T3" fmla="*/ 34 h 2014"/>
                <a:gd name="T4" fmla="*/ 1815 w 3356"/>
                <a:gd name="T5" fmla="*/ 8 h 2014"/>
                <a:gd name="T6" fmla="*/ 1603 w 3356"/>
                <a:gd name="T7" fmla="*/ 0 h 2014"/>
                <a:gd name="T8" fmla="*/ 1396 w 3356"/>
                <a:gd name="T9" fmla="*/ 10 h 2014"/>
                <a:gd name="T10" fmla="*/ 1196 w 3356"/>
                <a:gd name="T11" fmla="*/ 37 h 2014"/>
                <a:gd name="T12" fmla="*/ 1007 w 3356"/>
                <a:gd name="T13" fmla="*/ 80 h 2014"/>
                <a:gd name="T14" fmla="*/ 827 w 3356"/>
                <a:gd name="T15" fmla="*/ 138 h 2014"/>
                <a:gd name="T16" fmla="*/ 661 w 3356"/>
                <a:gd name="T17" fmla="*/ 207 h 2014"/>
                <a:gd name="T18" fmla="*/ 509 w 3356"/>
                <a:gd name="T19" fmla="*/ 290 h 2014"/>
                <a:gd name="T20" fmla="*/ 373 w 3356"/>
                <a:gd name="T21" fmla="*/ 383 h 2014"/>
                <a:gd name="T22" fmla="*/ 256 w 3356"/>
                <a:gd name="T23" fmla="*/ 485 h 2014"/>
                <a:gd name="T24" fmla="*/ 159 w 3356"/>
                <a:gd name="T25" fmla="*/ 596 h 2014"/>
                <a:gd name="T26" fmla="*/ 82 w 3356"/>
                <a:gd name="T27" fmla="*/ 714 h 2014"/>
                <a:gd name="T28" fmla="*/ 30 w 3356"/>
                <a:gd name="T29" fmla="*/ 838 h 2014"/>
                <a:gd name="T30" fmla="*/ 3 w 3356"/>
                <a:gd name="T31" fmla="*/ 966 h 2014"/>
                <a:gd name="T32" fmla="*/ 0 w 3356"/>
                <a:gd name="T33" fmla="*/ 1095 h 2014"/>
                <a:gd name="T34" fmla="*/ 15 w 3356"/>
                <a:gd name="T35" fmla="*/ 1216 h 2014"/>
                <a:gd name="T36" fmla="*/ 51 w 3356"/>
                <a:gd name="T37" fmla="*/ 1332 h 2014"/>
                <a:gd name="T38" fmla="*/ 103 w 3356"/>
                <a:gd name="T39" fmla="*/ 1442 h 2014"/>
                <a:gd name="T40" fmla="*/ 172 w 3356"/>
                <a:gd name="T41" fmla="*/ 1545 h 2014"/>
                <a:gd name="T42" fmla="*/ 256 w 3356"/>
                <a:gd name="T43" fmla="*/ 1639 h 2014"/>
                <a:gd name="T44" fmla="*/ 350 w 3356"/>
                <a:gd name="T45" fmla="*/ 1725 h 2014"/>
                <a:gd name="T46" fmla="*/ 456 w 3356"/>
                <a:gd name="T47" fmla="*/ 1802 h 2014"/>
                <a:gd name="T48" fmla="*/ 571 w 3356"/>
                <a:gd name="T49" fmla="*/ 1867 h 2014"/>
                <a:gd name="T50" fmla="*/ 693 w 3356"/>
                <a:gd name="T51" fmla="*/ 1922 h 2014"/>
                <a:gd name="T52" fmla="*/ 820 w 3356"/>
                <a:gd name="T53" fmla="*/ 1965 h 2014"/>
                <a:gd name="T54" fmla="*/ 950 w 3356"/>
                <a:gd name="T55" fmla="*/ 1995 h 2014"/>
                <a:gd name="T56" fmla="*/ 1082 w 3356"/>
                <a:gd name="T57" fmla="*/ 2012 h 2014"/>
                <a:gd name="T58" fmla="*/ 1214 w 3356"/>
                <a:gd name="T59" fmla="*/ 2014 h 2014"/>
                <a:gd name="T60" fmla="*/ 1343 w 3356"/>
                <a:gd name="T61" fmla="*/ 2001 h 2014"/>
                <a:gd name="T62" fmla="*/ 1470 w 3356"/>
                <a:gd name="T63" fmla="*/ 1971 h 2014"/>
                <a:gd name="T64" fmla="*/ 1590 w 3356"/>
                <a:gd name="T65" fmla="*/ 1930 h 2014"/>
                <a:gd name="T66" fmla="*/ 1694 w 3356"/>
                <a:gd name="T67" fmla="*/ 1890 h 2014"/>
                <a:gd name="T68" fmla="*/ 1787 w 3356"/>
                <a:gd name="T69" fmla="*/ 1848 h 2014"/>
                <a:gd name="T70" fmla="*/ 1867 w 3356"/>
                <a:gd name="T71" fmla="*/ 1808 h 2014"/>
                <a:gd name="T72" fmla="*/ 1973 w 3356"/>
                <a:gd name="T73" fmla="*/ 1750 h 2014"/>
                <a:gd name="T74" fmla="*/ 2096 w 3356"/>
                <a:gd name="T75" fmla="*/ 1677 h 2014"/>
                <a:gd name="T76" fmla="*/ 2184 w 3356"/>
                <a:gd name="T77" fmla="*/ 1628 h 2014"/>
                <a:gd name="T78" fmla="*/ 2245 w 3356"/>
                <a:gd name="T79" fmla="*/ 1600 h 2014"/>
                <a:gd name="T80" fmla="*/ 2311 w 3356"/>
                <a:gd name="T81" fmla="*/ 1575 h 2014"/>
                <a:gd name="T82" fmla="*/ 2383 w 3356"/>
                <a:gd name="T83" fmla="*/ 1554 h 2014"/>
                <a:gd name="T84" fmla="*/ 2464 w 3356"/>
                <a:gd name="T85" fmla="*/ 1538 h 2014"/>
                <a:gd name="T86" fmla="*/ 2556 w 3356"/>
                <a:gd name="T87" fmla="*/ 1526 h 2014"/>
                <a:gd name="T88" fmla="*/ 2660 w 3356"/>
                <a:gd name="T89" fmla="*/ 1521 h 2014"/>
                <a:gd name="T90" fmla="*/ 2781 w 3356"/>
                <a:gd name="T91" fmla="*/ 1520 h 2014"/>
                <a:gd name="T92" fmla="*/ 2912 w 3356"/>
                <a:gd name="T93" fmla="*/ 1524 h 2014"/>
                <a:gd name="T94" fmla="*/ 3029 w 3356"/>
                <a:gd name="T95" fmla="*/ 1511 h 2014"/>
                <a:gd name="T96" fmla="*/ 3129 w 3356"/>
                <a:gd name="T97" fmla="*/ 1475 h 2014"/>
                <a:gd name="T98" fmla="*/ 3213 w 3356"/>
                <a:gd name="T99" fmla="*/ 1418 h 2014"/>
                <a:gd name="T100" fmla="*/ 3280 w 3356"/>
                <a:gd name="T101" fmla="*/ 1345 h 2014"/>
                <a:gd name="T102" fmla="*/ 3325 w 3356"/>
                <a:gd name="T103" fmla="*/ 1257 h 2014"/>
                <a:gd name="T104" fmla="*/ 3352 w 3356"/>
                <a:gd name="T105" fmla="*/ 1157 h 2014"/>
                <a:gd name="T106" fmla="*/ 3355 w 3356"/>
                <a:gd name="T107" fmla="*/ 1047 h 2014"/>
                <a:gd name="T108" fmla="*/ 3336 w 3356"/>
                <a:gd name="T109" fmla="*/ 931 h 2014"/>
                <a:gd name="T110" fmla="*/ 3294 w 3356"/>
                <a:gd name="T111" fmla="*/ 811 h 2014"/>
                <a:gd name="T112" fmla="*/ 3226 w 3356"/>
                <a:gd name="T113" fmla="*/ 690 h 2014"/>
                <a:gd name="T114" fmla="*/ 3133 w 3356"/>
                <a:gd name="T115" fmla="*/ 569 h 2014"/>
                <a:gd name="T116" fmla="*/ 3012 w 3356"/>
                <a:gd name="T117" fmla="*/ 452 h 2014"/>
                <a:gd name="T118" fmla="*/ 2863 w 3356"/>
                <a:gd name="T119" fmla="*/ 342 h 2014"/>
                <a:gd name="T120" fmla="*/ 2684 w 3356"/>
                <a:gd name="T121" fmla="*/ 242 h 2014"/>
                <a:gd name="T122" fmla="*/ 2474 w 3356"/>
                <a:gd name="T123" fmla="*/ 153 h 2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6" h="2014">
                  <a:moveTo>
                    <a:pt x="2357" y="114"/>
                  </a:moveTo>
                  <a:lnTo>
                    <a:pt x="2248" y="82"/>
                  </a:lnTo>
                  <a:lnTo>
                    <a:pt x="2140" y="56"/>
                  </a:lnTo>
                  <a:lnTo>
                    <a:pt x="2031" y="34"/>
                  </a:lnTo>
                  <a:lnTo>
                    <a:pt x="1922" y="19"/>
                  </a:lnTo>
                  <a:lnTo>
                    <a:pt x="1815" y="8"/>
                  </a:lnTo>
                  <a:lnTo>
                    <a:pt x="1708" y="1"/>
                  </a:lnTo>
                  <a:lnTo>
                    <a:pt x="1603" y="0"/>
                  </a:lnTo>
                  <a:lnTo>
                    <a:pt x="1498" y="2"/>
                  </a:lnTo>
                  <a:lnTo>
                    <a:pt x="1396" y="10"/>
                  </a:lnTo>
                  <a:lnTo>
                    <a:pt x="1296" y="22"/>
                  </a:lnTo>
                  <a:lnTo>
                    <a:pt x="1196" y="37"/>
                  </a:lnTo>
                  <a:lnTo>
                    <a:pt x="1101" y="57"/>
                  </a:lnTo>
                  <a:lnTo>
                    <a:pt x="1007" y="80"/>
                  </a:lnTo>
                  <a:lnTo>
                    <a:pt x="916" y="107"/>
                  </a:lnTo>
                  <a:lnTo>
                    <a:pt x="827" y="138"/>
                  </a:lnTo>
                  <a:lnTo>
                    <a:pt x="742" y="170"/>
                  </a:lnTo>
                  <a:lnTo>
                    <a:pt x="661" y="207"/>
                  </a:lnTo>
                  <a:lnTo>
                    <a:pt x="583" y="248"/>
                  </a:lnTo>
                  <a:lnTo>
                    <a:pt x="509" y="290"/>
                  </a:lnTo>
                  <a:lnTo>
                    <a:pt x="440" y="335"/>
                  </a:lnTo>
                  <a:lnTo>
                    <a:pt x="373" y="383"/>
                  </a:lnTo>
                  <a:lnTo>
                    <a:pt x="312" y="433"/>
                  </a:lnTo>
                  <a:lnTo>
                    <a:pt x="256" y="485"/>
                  </a:lnTo>
                  <a:lnTo>
                    <a:pt x="204" y="539"/>
                  </a:lnTo>
                  <a:lnTo>
                    <a:pt x="159" y="596"/>
                  </a:lnTo>
                  <a:lnTo>
                    <a:pt x="118" y="654"/>
                  </a:lnTo>
                  <a:lnTo>
                    <a:pt x="82" y="714"/>
                  </a:lnTo>
                  <a:lnTo>
                    <a:pt x="53" y="775"/>
                  </a:lnTo>
                  <a:lnTo>
                    <a:pt x="30" y="838"/>
                  </a:lnTo>
                  <a:lnTo>
                    <a:pt x="14" y="901"/>
                  </a:lnTo>
                  <a:lnTo>
                    <a:pt x="3" y="966"/>
                  </a:lnTo>
                  <a:lnTo>
                    <a:pt x="0" y="1032"/>
                  </a:lnTo>
                  <a:lnTo>
                    <a:pt x="0" y="1095"/>
                  </a:lnTo>
                  <a:lnTo>
                    <a:pt x="5" y="1156"/>
                  </a:lnTo>
                  <a:lnTo>
                    <a:pt x="15" y="1216"/>
                  </a:lnTo>
                  <a:lnTo>
                    <a:pt x="30" y="1274"/>
                  </a:lnTo>
                  <a:lnTo>
                    <a:pt x="51" y="1332"/>
                  </a:lnTo>
                  <a:lnTo>
                    <a:pt x="75" y="1388"/>
                  </a:lnTo>
                  <a:lnTo>
                    <a:pt x="103" y="1442"/>
                  </a:lnTo>
                  <a:lnTo>
                    <a:pt x="136" y="1494"/>
                  </a:lnTo>
                  <a:lnTo>
                    <a:pt x="172" y="1545"/>
                  </a:lnTo>
                  <a:lnTo>
                    <a:pt x="212" y="1592"/>
                  </a:lnTo>
                  <a:lnTo>
                    <a:pt x="256" y="1639"/>
                  </a:lnTo>
                  <a:lnTo>
                    <a:pt x="301" y="1683"/>
                  </a:lnTo>
                  <a:lnTo>
                    <a:pt x="350" y="1725"/>
                  </a:lnTo>
                  <a:lnTo>
                    <a:pt x="403" y="1765"/>
                  </a:lnTo>
                  <a:lnTo>
                    <a:pt x="456" y="1802"/>
                  </a:lnTo>
                  <a:lnTo>
                    <a:pt x="513" y="1835"/>
                  </a:lnTo>
                  <a:lnTo>
                    <a:pt x="571" y="1867"/>
                  </a:lnTo>
                  <a:lnTo>
                    <a:pt x="631" y="1896"/>
                  </a:lnTo>
                  <a:lnTo>
                    <a:pt x="693" y="1922"/>
                  </a:lnTo>
                  <a:lnTo>
                    <a:pt x="755" y="1945"/>
                  </a:lnTo>
                  <a:lnTo>
                    <a:pt x="820" y="1965"/>
                  </a:lnTo>
                  <a:lnTo>
                    <a:pt x="885" y="1981"/>
                  </a:lnTo>
                  <a:lnTo>
                    <a:pt x="950" y="1995"/>
                  </a:lnTo>
                  <a:lnTo>
                    <a:pt x="1016" y="2005"/>
                  </a:lnTo>
                  <a:lnTo>
                    <a:pt x="1082" y="2012"/>
                  </a:lnTo>
                  <a:lnTo>
                    <a:pt x="1149" y="2014"/>
                  </a:lnTo>
                  <a:lnTo>
                    <a:pt x="1214" y="2014"/>
                  </a:lnTo>
                  <a:lnTo>
                    <a:pt x="1279" y="2008"/>
                  </a:lnTo>
                  <a:lnTo>
                    <a:pt x="1343" y="2001"/>
                  </a:lnTo>
                  <a:lnTo>
                    <a:pt x="1408" y="1988"/>
                  </a:lnTo>
                  <a:lnTo>
                    <a:pt x="1470" y="1971"/>
                  </a:lnTo>
                  <a:lnTo>
                    <a:pt x="1531" y="1951"/>
                  </a:lnTo>
                  <a:lnTo>
                    <a:pt x="1590" y="1930"/>
                  </a:lnTo>
                  <a:lnTo>
                    <a:pt x="1644" y="1910"/>
                  </a:lnTo>
                  <a:lnTo>
                    <a:pt x="1694" y="1890"/>
                  </a:lnTo>
                  <a:lnTo>
                    <a:pt x="1742" y="1869"/>
                  </a:lnTo>
                  <a:lnTo>
                    <a:pt x="1787" y="1848"/>
                  </a:lnTo>
                  <a:lnTo>
                    <a:pt x="1828" y="1829"/>
                  </a:lnTo>
                  <a:lnTo>
                    <a:pt x="1867" y="1808"/>
                  </a:lnTo>
                  <a:lnTo>
                    <a:pt x="1904" y="1789"/>
                  </a:lnTo>
                  <a:lnTo>
                    <a:pt x="1973" y="1750"/>
                  </a:lnTo>
                  <a:lnTo>
                    <a:pt x="2036" y="1712"/>
                  </a:lnTo>
                  <a:lnTo>
                    <a:pt x="2096" y="1677"/>
                  </a:lnTo>
                  <a:lnTo>
                    <a:pt x="2155" y="1645"/>
                  </a:lnTo>
                  <a:lnTo>
                    <a:pt x="2184" y="1628"/>
                  </a:lnTo>
                  <a:lnTo>
                    <a:pt x="2215" y="1614"/>
                  </a:lnTo>
                  <a:lnTo>
                    <a:pt x="2245" y="1600"/>
                  </a:lnTo>
                  <a:lnTo>
                    <a:pt x="2278" y="1587"/>
                  </a:lnTo>
                  <a:lnTo>
                    <a:pt x="2311" y="1575"/>
                  </a:lnTo>
                  <a:lnTo>
                    <a:pt x="2346" y="1564"/>
                  </a:lnTo>
                  <a:lnTo>
                    <a:pt x="2383" y="1554"/>
                  </a:lnTo>
                  <a:lnTo>
                    <a:pt x="2423" y="1546"/>
                  </a:lnTo>
                  <a:lnTo>
                    <a:pt x="2464" y="1538"/>
                  </a:lnTo>
                  <a:lnTo>
                    <a:pt x="2509" y="1531"/>
                  </a:lnTo>
                  <a:lnTo>
                    <a:pt x="2556" y="1526"/>
                  </a:lnTo>
                  <a:lnTo>
                    <a:pt x="2607" y="1523"/>
                  </a:lnTo>
                  <a:lnTo>
                    <a:pt x="2660" y="1521"/>
                  </a:lnTo>
                  <a:lnTo>
                    <a:pt x="2719" y="1520"/>
                  </a:lnTo>
                  <a:lnTo>
                    <a:pt x="2781" y="1520"/>
                  </a:lnTo>
                  <a:lnTo>
                    <a:pt x="2847" y="1522"/>
                  </a:lnTo>
                  <a:lnTo>
                    <a:pt x="2912" y="1524"/>
                  </a:lnTo>
                  <a:lnTo>
                    <a:pt x="2973" y="1521"/>
                  </a:lnTo>
                  <a:lnTo>
                    <a:pt x="3029" y="1511"/>
                  </a:lnTo>
                  <a:lnTo>
                    <a:pt x="3082" y="1496"/>
                  </a:lnTo>
                  <a:lnTo>
                    <a:pt x="3129" y="1475"/>
                  </a:lnTo>
                  <a:lnTo>
                    <a:pt x="3174" y="1449"/>
                  </a:lnTo>
                  <a:lnTo>
                    <a:pt x="3213" y="1418"/>
                  </a:lnTo>
                  <a:lnTo>
                    <a:pt x="3249" y="1383"/>
                  </a:lnTo>
                  <a:lnTo>
                    <a:pt x="3280" y="1345"/>
                  </a:lnTo>
                  <a:lnTo>
                    <a:pt x="3305" y="1303"/>
                  </a:lnTo>
                  <a:lnTo>
                    <a:pt x="3325" y="1257"/>
                  </a:lnTo>
                  <a:lnTo>
                    <a:pt x="3341" y="1208"/>
                  </a:lnTo>
                  <a:lnTo>
                    <a:pt x="3352" y="1157"/>
                  </a:lnTo>
                  <a:lnTo>
                    <a:pt x="3356" y="1102"/>
                  </a:lnTo>
                  <a:lnTo>
                    <a:pt x="3355" y="1047"/>
                  </a:lnTo>
                  <a:lnTo>
                    <a:pt x="3348" y="990"/>
                  </a:lnTo>
                  <a:lnTo>
                    <a:pt x="3336" y="931"/>
                  </a:lnTo>
                  <a:lnTo>
                    <a:pt x="3318" y="872"/>
                  </a:lnTo>
                  <a:lnTo>
                    <a:pt x="3294" y="811"/>
                  </a:lnTo>
                  <a:lnTo>
                    <a:pt x="3263" y="750"/>
                  </a:lnTo>
                  <a:lnTo>
                    <a:pt x="3226" y="690"/>
                  </a:lnTo>
                  <a:lnTo>
                    <a:pt x="3183" y="629"/>
                  </a:lnTo>
                  <a:lnTo>
                    <a:pt x="3133" y="569"/>
                  </a:lnTo>
                  <a:lnTo>
                    <a:pt x="3076" y="510"/>
                  </a:lnTo>
                  <a:lnTo>
                    <a:pt x="3012" y="452"/>
                  </a:lnTo>
                  <a:lnTo>
                    <a:pt x="2941" y="397"/>
                  </a:lnTo>
                  <a:lnTo>
                    <a:pt x="2863" y="342"/>
                  </a:lnTo>
                  <a:lnTo>
                    <a:pt x="2777" y="291"/>
                  </a:lnTo>
                  <a:lnTo>
                    <a:pt x="2684" y="242"/>
                  </a:lnTo>
                  <a:lnTo>
                    <a:pt x="2583" y="195"/>
                  </a:lnTo>
                  <a:lnTo>
                    <a:pt x="2474" y="153"/>
                  </a:lnTo>
                  <a:lnTo>
                    <a:pt x="2357" y="114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09" name="Freeform 485">
              <a:extLst>
                <a:ext uri="{FF2B5EF4-FFF2-40B4-BE49-F238E27FC236}">
                  <a16:creationId xmlns:a16="http://schemas.microsoft.com/office/drawing/2014/main" id="{56162CAD-C4D6-4FD9-AAD7-6C6E4E80D0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0" y="2769"/>
              <a:ext cx="282" cy="170"/>
            </a:xfrm>
            <a:custGeom>
              <a:avLst/>
              <a:gdLst>
                <a:gd name="T0" fmla="*/ 1997 w 3382"/>
                <a:gd name="T1" fmla="*/ 53 h 2040"/>
                <a:gd name="T2" fmla="*/ 1633 w 3382"/>
                <a:gd name="T3" fmla="*/ 0 h 2040"/>
                <a:gd name="T4" fmla="*/ 2047 w 3382"/>
                <a:gd name="T5" fmla="*/ 35 h 2040"/>
                <a:gd name="T6" fmla="*/ 1633 w 3382"/>
                <a:gd name="T7" fmla="*/ 25 h 2040"/>
                <a:gd name="T8" fmla="*/ 1017 w 3382"/>
                <a:gd name="T9" fmla="*/ 107 h 2040"/>
                <a:gd name="T10" fmla="*/ 651 w 3382"/>
                <a:gd name="T11" fmla="*/ 218 h 2040"/>
                <a:gd name="T12" fmla="*/ 1208 w 3382"/>
                <a:gd name="T13" fmla="*/ 37 h 2040"/>
                <a:gd name="T14" fmla="*/ 557 w 3382"/>
                <a:gd name="T15" fmla="*/ 296 h 2040"/>
                <a:gd name="T16" fmla="*/ 291 w 3382"/>
                <a:gd name="T17" fmla="*/ 495 h 2040"/>
                <a:gd name="T18" fmla="*/ 147 w 3382"/>
                <a:gd name="T19" fmla="*/ 667 h 2040"/>
                <a:gd name="T20" fmla="*/ 55 w 3382"/>
                <a:gd name="T21" fmla="*/ 855 h 2040"/>
                <a:gd name="T22" fmla="*/ 111 w 3382"/>
                <a:gd name="T23" fmla="*/ 674 h 2040"/>
                <a:gd name="T24" fmla="*/ 253 w 3382"/>
                <a:gd name="T25" fmla="*/ 496 h 2040"/>
                <a:gd name="T26" fmla="*/ 445 w 3382"/>
                <a:gd name="T27" fmla="*/ 338 h 2040"/>
                <a:gd name="T28" fmla="*/ 38 w 3382"/>
                <a:gd name="T29" fmla="*/ 925 h 2040"/>
                <a:gd name="T30" fmla="*/ 5 w 3382"/>
                <a:gd name="T31" fmla="*/ 969 h 2040"/>
                <a:gd name="T32" fmla="*/ 13 w 3382"/>
                <a:gd name="T33" fmla="*/ 1045 h 2040"/>
                <a:gd name="T34" fmla="*/ 61 w 3382"/>
                <a:gd name="T35" fmla="*/ 1299 h 2040"/>
                <a:gd name="T36" fmla="*/ 0 w 3382"/>
                <a:gd name="T37" fmla="*/ 1083 h 2040"/>
                <a:gd name="T38" fmla="*/ 186 w 3382"/>
                <a:gd name="T39" fmla="*/ 1537 h 2040"/>
                <a:gd name="T40" fmla="*/ 450 w 3382"/>
                <a:gd name="T41" fmla="*/ 1787 h 2040"/>
                <a:gd name="T42" fmla="*/ 245 w 3382"/>
                <a:gd name="T43" fmla="*/ 1646 h 2040"/>
                <a:gd name="T44" fmla="*/ 49 w 3382"/>
                <a:gd name="T45" fmla="*/ 1343 h 2040"/>
                <a:gd name="T46" fmla="*/ 753 w 3382"/>
                <a:gd name="T47" fmla="*/ 1939 h 2040"/>
                <a:gd name="T48" fmla="*/ 1127 w 3382"/>
                <a:gd name="T49" fmla="*/ 2014 h 2040"/>
                <a:gd name="T50" fmla="*/ 786 w 3382"/>
                <a:gd name="T51" fmla="*/ 1977 h 2040"/>
                <a:gd name="T52" fmla="*/ 486 w 3382"/>
                <a:gd name="T53" fmla="*/ 1810 h 2040"/>
                <a:gd name="T54" fmla="*/ 1338 w 3382"/>
                <a:gd name="T55" fmla="*/ 2003 h 2040"/>
                <a:gd name="T56" fmla="*/ 1548 w 3382"/>
                <a:gd name="T57" fmla="*/ 1976 h 2040"/>
                <a:gd name="T58" fmla="*/ 1315 w 3382"/>
                <a:gd name="T59" fmla="*/ 2032 h 2040"/>
                <a:gd name="T60" fmla="*/ 1539 w 3382"/>
                <a:gd name="T61" fmla="*/ 1952 h 2040"/>
                <a:gd name="T62" fmla="*/ 1703 w 3382"/>
                <a:gd name="T63" fmla="*/ 1891 h 2040"/>
                <a:gd name="T64" fmla="*/ 2056 w 3382"/>
                <a:gd name="T65" fmla="*/ 1736 h 2040"/>
                <a:gd name="T66" fmla="*/ 1674 w 3382"/>
                <a:gd name="T67" fmla="*/ 1930 h 2040"/>
                <a:gd name="T68" fmla="*/ 2193 w 3382"/>
                <a:gd name="T69" fmla="*/ 1631 h 2040"/>
                <a:gd name="T70" fmla="*/ 2427 w 3382"/>
                <a:gd name="T71" fmla="*/ 1548 h 2040"/>
                <a:gd name="T72" fmla="*/ 2701 w 3382"/>
                <a:gd name="T73" fmla="*/ 1519 h 2040"/>
                <a:gd name="T74" fmla="*/ 2702 w 3382"/>
                <a:gd name="T75" fmla="*/ 1546 h 2040"/>
                <a:gd name="T76" fmla="*/ 2434 w 3382"/>
                <a:gd name="T77" fmla="*/ 1572 h 2040"/>
                <a:gd name="T78" fmla="*/ 2203 w 3382"/>
                <a:gd name="T79" fmla="*/ 1653 h 2040"/>
                <a:gd name="T80" fmla="*/ 2860 w 3382"/>
                <a:gd name="T81" fmla="*/ 1535 h 2040"/>
                <a:gd name="T82" fmla="*/ 3072 w 3382"/>
                <a:gd name="T83" fmla="*/ 1502 h 2040"/>
                <a:gd name="T84" fmla="*/ 3262 w 3382"/>
                <a:gd name="T85" fmla="*/ 1376 h 2040"/>
                <a:gd name="T86" fmla="*/ 3108 w 3382"/>
                <a:gd name="T87" fmla="*/ 1517 h 2040"/>
                <a:gd name="T88" fmla="*/ 2861 w 3382"/>
                <a:gd name="T89" fmla="*/ 1522 h 2040"/>
                <a:gd name="T90" fmla="*/ 3325 w 3382"/>
                <a:gd name="T91" fmla="*/ 1269 h 2040"/>
                <a:gd name="T92" fmla="*/ 3380 w 3382"/>
                <a:gd name="T93" fmla="*/ 1144 h 2040"/>
                <a:gd name="T94" fmla="*/ 3343 w 3382"/>
                <a:gd name="T95" fmla="*/ 1294 h 2040"/>
                <a:gd name="T96" fmla="*/ 3355 w 3382"/>
                <a:gd name="T97" fmla="*/ 1142 h 2040"/>
                <a:gd name="T98" fmla="*/ 3345 w 3382"/>
                <a:gd name="T99" fmla="*/ 980 h 2040"/>
                <a:gd name="T100" fmla="*/ 3335 w 3382"/>
                <a:gd name="T101" fmla="*/ 857 h 2040"/>
                <a:gd name="T102" fmla="*/ 3379 w 3382"/>
                <a:gd name="T103" fmla="*/ 1033 h 2040"/>
                <a:gd name="T104" fmla="*/ 3293 w 3382"/>
                <a:gd name="T105" fmla="*/ 822 h 2040"/>
                <a:gd name="T106" fmla="*/ 3144 w 3382"/>
                <a:gd name="T107" fmla="*/ 598 h 2040"/>
                <a:gd name="T108" fmla="*/ 2900 w 3382"/>
                <a:gd name="T109" fmla="*/ 387 h 2040"/>
                <a:gd name="T110" fmla="*/ 2554 w 3382"/>
                <a:gd name="T111" fmla="*/ 205 h 2040"/>
                <a:gd name="T112" fmla="*/ 2565 w 3382"/>
                <a:gd name="T113" fmla="*/ 182 h 2040"/>
                <a:gd name="T114" fmla="*/ 2916 w 3382"/>
                <a:gd name="T115" fmla="*/ 367 h 2040"/>
                <a:gd name="T116" fmla="*/ 3163 w 3382"/>
                <a:gd name="T117" fmla="*/ 583 h 2040"/>
                <a:gd name="T118" fmla="*/ 3316 w 3382"/>
                <a:gd name="T119" fmla="*/ 812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82" h="2040">
                  <a:moveTo>
                    <a:pt x="2367" y="139"/>
                  </a:moveTo>
                  <a:lnTo>
                    <a:pt x="2320" y="124"/>
                  </a:lnTo>
                  <a:lnTo>
                    <a:pt x="2275" y="111"/>
                  </a:lnTo>
                  <a:lnTo>
                    <a:pt x="2228" y="99"/>
                  </a:lnTo>
                  <a:lnTo>
                    <a:pt x="2182" y="87"/>
                  </a:lnTo>
                  <a:lnTo>
                    <a:pt x="2135" y="78"/>
                  </a:lnTo>
                  <a:lnTo>
                    <a:pt x="2089" y="69"/>
                  </a:lnTo>
                  <a:lnTo>
                    <a:pt x="2043" y="60"/>
                  </a:lnTo>
                  <a:lnTo>
                    <a:pt x="1997" y="53"/>
                  </a:lnTo>
                  <a:lnTo>
                    <a:pt x="1951" y="46"/>
                  </a:lnTo>
                  <a:lnTo>
                    <a:pt x="1905" y="41"/>
                  </a:lnTo>
                  <a:lnTo>
                    <a:pt x="1860" y="36"/>
                  </a:lnTo>
                  <a:lnTo>
                    <a:pt x="1814" y="32"/>
                  </a:lnTo>
                  <a:lnTo>
                    <a:pt x="1768" y="30"/>
                  </a:lnTo>
                  <a:lnTo>
                    <a:pt x="1723" y="27"/>
                  </a:lnTo>
                  <a:lnTo>
                    <a:pt x="1678" y="25"/>
                  </a:lnTo>
                  <a:lnTo>
                    <a:pt x="1633" y="25"/>
                  </a:lnTo>
                  <a:lnTo>
                    <a:pt x="1633" y="0"/>
                  </a:lnTo>
                  <a:lnTo>
                    <a:pt x="1679" y="0"/>
                  </a:lnTo>
                  <a:lnTo>
                    <a:pt x="1725" y="1"/>
                  </a:lnTo>
                  <a:lnTo>
                    <a:pt x="1769" y="3"/>
                  </a:lnTo>
                  <a:lnTo>
                    <a:pt x="1816" y="7"/>
                  </a:lnTo>
                  <a:lnTo>
                    <a:pt x="1862" y="11"/>
                  </a:lnTo>
                  <a:lnTo>
                    <a:pt x="1908" y="15"/>
                  </a:lnTo>
                  <a:lnTo>
                    <a:pt x="1954" y="21"/>
                  </a:lnTo>
                  <a:lnTo>
                    <a:pt x="2000" y="27"/>
                  </a:lnTo>
                  <a:lnTo>
                    <a:pt x="2047" y="35"/>
                  </a:lnTo>
                  <a:lnTo>
                    <a:pt x="2094" y="44"/>
                  </a:lnTo>
                  <a:lnTo>
                    <a:pt x="2141" y="53"/>
                  </a:lnTo>
                  <a:lnTo>
                    <a:pt x="2187" y="63"/>
                  </a:lnTo>
                  <a:lnTo>
                    <a:pt x="2234" y="74"/>
                  </a:lnTo>
                  <a:lnTo>
                    <a:pt x="2281" y="86"/>
                  </a:lnTo>
                  <a:lnTo>
                    <a:pt x="2328" y="100"/>
                  </a:lnTo>
                  <a:lnTo>
                    <a:pt x="2375" y="115"/>
                  </a:lnTo>
                  <a:lnTo>
                    <a:pt x="2367" y="139"/>
                  </a:lnTo>
                  <a:close/>
                  <a:moveTo>
                    <a:pt x="1633" y="25"/>
                  </a:moveTo>
                  <a:lnTo>
                    <a:pt x="1561" y="26"/>
                  </a:lnTo>
                  <a:lnTo>
                    <a:pt x="1490" y="30"/>
                  </a:lnTo>
                  <a:lnTo>
                    <a:pt x="1420" y="35"/>
                  </a:lnTo>
                  <a:lnTo>
                    <a:pt x="1350" y="42"/>
                  </a:lnTo>
                  <a:lnTo>
                    <a:pt x="1281" y="51"/>
                  </a:lnTo>
                  <a:lnTo>
                    <a:pt x="1214" y="62"/>
                  </a:lnTo>
                  <a:lnTo>
                    <a:pt x="1146" y="75"/>
                  </a:lnTo>
                  <a:lnTo>
                    <a:pt x="1081" y="91"/>
                  </a:lnTo>
                  <a:lnTo>
                    <a:pt x="1017" y="107"/>
                  </a:lnTo>
                  <a:lnTo>
                    <a:pt x="954" y="125"/>
                  </a:lnTo>
                  <a:lnTo>
                    <a:pt x="893" y="145"/>
                  </a:lnTo>
                  <a:lnTo>
                    <a:pt x="833" y="167"/>
                  </a:lnTo>
                  <a:lnTo>
                    <a:pt x="774" y="190"/>
                  </a:lnTo>
                  <a:lnTo>
                    <a:pt x="717" y="215"/>
                  </a:lnTo>
                  <a:lnTo>
                    <a:pt x="662" y="240"/>
                  </a:lnTo>
                  <a:lnTo>
                    <a:pt x="608" y="268"/>
                  </a:lnTo>
                  <a:lnTo>
                    <a:pt x="596" y="245"/>
                  </a:lnTo>
                  <a:lnTo>
                    <a:pt x="651" y="218"/>
                  </a:lnTo>
                  <a:lnTo>
                    <a:pt x="706" y="191"/>
                  </a:lnTo>
                  <a:lnTo>
                    <a:pt x="764" y="167"/>
                  </a:lnTo>
                  <a:lnTo>
                    <a:pt x="823" y="143"/>
                  </a:lnTo>
                  <a:lnTo>
                    <a:pt x="884" y="121"/>
                  </a:lnTo>
                  <a:lnTo>
                    <a:pt x="946" y="102"/>
                  </a:lnTo>
                  <a:lnTo>
                    <a:pt x="1010" y="83"/>
                  </a:lnTo>
                  <a:lnTo>
                    <a:pt x="1076" y="66"/>
                  </a:lnTo>
                  <a:lnTo>
                    <a:pt x="1141" y="50"/>
                  </a:lnTo>
                  <a:lnTo>
                    <a:pt x="1208" y="37"/>
                  </a:lnTo>
                  <a:lnTo>
                    <a:pt x="1277" y="26"/>
                  </a:lnTo>
                  <a:lnTo>
                    <a:pt x="1347" y="17"/>
                  </a:lnTo>
                  <a:lnTo>
                    <a:pt x="1417" y="10"/>
                  </a:lnTo>
                  <a:lnTo>
                    <a:pt x="1488" y="5"/>
                  </a:lnTo>
                  <a:lnTo>
                    <a:pt x="1560" y="1"/>
                  </a:lnTo>
                  <a:lnTo>
                    <a:pt x="1633" y="0"/>
                  </a:lnTo>
                  <a:lnTo>
                    <a:pt x="1633" y="25"/>
                  </a:lnTo>
                  <a:close/>
                  <a:moveTo>
                    <a:pt x="608" y="268"/>
                  </a:moveTo>
                  <a:lnTo>
                    <a:pt x="557" y="296"/>
                  </a:lnTo>
                  <a:lnTo>
                    <a:pt x="507" y="327"/>
                  </a:lnTo>
                  <a:lnTo>
                    <a:pt x="460" y="357"/>
                  </a:lnTo>
                  <a:lnTo>
                    <a:pt x="415" y="390"/>
                  </a:lnTo>
                  <a:lnTo>
                    <a:pt x="393" y="406"/>
                  </a:lnTo>
                  <a:lnTo>
                    <a:pt x="371" y="424"/>
                  </a:lnTo>
                  <a:lnTo>
                    <a:pt x="350" y="441"/>
                  </a:lnTo>
                  <a:lnTo>
                    <a:pt x="330" y="459"/>
                  </a:lnTo>
                  <a:lnTo>
                    <a:pt x="310" y="476"/>
                  </a:lnTo>
                  <a:lnTo>
                    <a:pt x="291" y="495"/>
                  </a:lnTo>
                  <a:lnTo>
                    <a:pt x="273" y="512"/>
                  </a:lnTo>
                  <a:lnTo>
                    <a:pt x="254" y="531"/>
                  </a:lnTo>
                  <a:lnTo>
                    <a:pt x="237" y="550"/>
                  </a:lnTo>
                  <a:lnTo>
                    <a:pt x="221" y="569"/>
                  </a:lnTo>
                  <a:lnTo>
                    <a:pt x="204" y="588"/>
                  </a:lnTo>
                  <a:lnTo>
                    <a:pt x="189" y="607"/>
                  </a:lnTo>
                  <a:lnTo>
                    <a:pt x="174" y="626"/>
                  </a:lnTo>
                  <a:lnTo>
                    <a:pt x="160" y="647"/>
                  </a:lnTo>
                  <a:lnTo>
                    <a:pt x="147" y="667"/>
                  </a:lnTo>
                  <a:lnTo>
                    <a:pt x="134" y="687"/>
                  </a:lnTo>
                  <a:lnTo>
                    <a:pt x="122" y="707"/>
                  </a:lnTo>
                  <a:lnTo>
                    <a:pt x="110" y="728"/>
                  </a:lnTo>
                  <a:lnTo>
                    <a:pt x="99" y="748"/>
                  </a:lnTo>
                  <a:lnTo>
                    <a:pt x="89" y="769"/>
                  </a:lnTo>
                  <a:lnTo>
                    <a:pt x="79" y="791"/>
                  </a:lnTo>
                  <a:lnTo>
                    <a:pt x="70" y="812"/>
                  </a:lnTo>
                  <a:lnTo>
                    <a:pt x="63" y="833"/>
                  </a:lnTo>
                  <a:lnTo>
                    <a:pt x="55" y="855"/>
                  </a:lnTo>
                  <a:lnTo>
                    <a:pt x="31" y="848"/>
                  </a:lnTo>
                  <a:lnTo>
                    <a:pt x="39" y="825"/>
                  </a:lnTo>
                  <a:lnTo>
                    <a:pt x="46" y="803"/>
                  </a:lnTo>
                  <a:lnTo>
                    <a:pt x="56" y="781"/>
                  </a:lnTo>
                  <a:lnTo>
                    <a:pt x="65" y="759"/>
                  </a:lnTo>
                  <a:lnTo>
                    <a:pt x="76" y="739"/>
                  </a:lnTo>
                  <a:lnTo>
                    <a:pt x="87" y="717"/>
                  </a:lnTo>
                  <a:lnTo>
                    <a:pt x="99" y="696"/>
                  </a:lnTo>
                  <a:lnTo>
                    <a:pt x="111" y="674"/>
                  </a:lnTo>
                  <a:lnTo>
                    <a:pt x="124" y="654"/>
                  </a:lnTo>
                  <a:lnTo>
                    <a:pt x="138" y="633"/>
                  </a:lnTo>
                  <a:lnTo>
                    <a:pt x="153" y="613"/>
                  </a:lnTo>
                  <a:lnTo>
                    <a:pt x="168" y="593"/>
                  </a:lnTo>
                  <a:lnTo>
                    <a:pt x="184" y="573"/>
                  </a:lnTo>
                  <a:lnTo>
                    <a:pt x="200" y="553"/>
                  </a:lnTo>
                  <a:lnTo>
                    <a:pt x="217" y="534"/>
                  </a:lnTo>
                  <a:lnTo>
                    <a:pt x="235" y="515"/>
                  </a:lnTo>
                  <a:lnTo>
                    <a:pt x="253" y="496"/>
                  </a:lnTo>
                  <a:lnTo>
                    <a:pt x="273" y="477"/>
                  </a:lnTo>
                  <a:lnTo>
                    <a:pt x="293" y="459"/>
                  </a:lnTo>
                  <a:lnTo>
                    <a:pt x="312" y="440"/>
                  </a:lnTo>
                  <a:lnTo>
                    <a:pt x="333" y="423"/>
                  </a:lnTo>
                  <a:lnTo>
                    <a:pt x="355" y="405"/>
                  </a:lnTo>
                  <a:lnTo>
                    <a:pt x="376" y="388"/>
                  </a:lnTo>
                  <a:lnTo>
                    <a:pt x="398" y="371"/>
                  </a:lnTo>
                  <a:lnTo>
                    <a:pt x="421" y="354"/>
                  </a:lnTo>
                  <a:lnTo>
                    <a:pt x="445" y="338"/>
                  </a:lnTo>
                  <a:lnTo>
                    <a:pt x="469" y="321"/>
                  </a:lnTo>
                  <a:lnTo>
                    <a:pt x="494" y="305"/>
                  </a:lnTo>
                  <a:lnTo>
                    <a:pt x="544" y="275"/>
                  </a:lnTo>
                  <a:lnTo>
                    <a:pt x="596" y="245"/>
                  </a:lnTo>
                  <a:lnTo>
                    <a:pt x="608" y="268"/>
                  </a:lnTo>
                  <a:close/>
                  <a:moveTo>
                    <a:pt x="55" y="855"/>
                  </a:moveTo>
                  <a:lnTo>
                    <a:pt x="49" y="878"/>
                  </a:lnTo>
                  <a:lnTo>
                    <a:pt x="42" y="902"/>
                  </a:lnTo>
                  <a:lnTo>
                    <a:pt x="38" y="925"/>
                  </a:lnTo>
                  <a:lnTo>
                    <a:pt x="33" y="949"/>
                  </a:lnTo>
                  <a:lnTo>
                    <a:pt x="30" y="973"/>
                  </a:lnTo>
                  <a:lnTo>
                    <a:pt x="28" y="997"/>
                  </a:lnTo>
                  <a:lnTo>
                    <a:pt x="26" y="1021"/>
                  </a:lnTo>
                  <a:lnTo>
                    <a:pt x="26" y="1045"/>
                  </a:lnTo>
                  <a:lnTo>
                    <a:pt x="1" y="1045"/>
                  </a:lnTo>
                  <a:lnTo>
                    <a:pt x="1" y="1020"/>
                  </a:lnTo>
                  <a:lnTo>
                    <a:pt x="2" y="995"/>
                  </a:lnTo>
                  <a:lnTo>
                    <a:pt x="5" y="969"/>
                  </a:lnTo>
                  <a:lnTo>
                    <a:pt x="8" y="944"/>
                  </a:lnTo>
                  <a:lnTo>
                    <a:pt x="13" y="920"/>
                  </a:lnTo>
                  <a:lnTo>
                    <a:pt x="18" y="895"/>
                  </a:lnTo>
                  <a:lnTo>
                    <a:pt x="25" y="871"/>
                  </a:lnTo>
                  <a:lnTo>
                    <a:pt x="31" y="848"/>
                  </a:lnTo>
                  <a:lnTo>
                    <a:pt x="55" y="855"/>
                  </a:lnTo>
                  <a:close/>
                  <a:moveTo>
                    <a:pt x="26" y="1045"/>
                  </a:moveTo>
                  <a:lnTo>
                    <a:pt x="26" y="1046"/>
                  </a:lnTo>
                  <a:lnTo>
                    <a:pt x="13" y="1045"/>
                  </a:lnTo>
                  <a:lnTo>
                    <a:pt x="26" y="1045"/>
                  </a:lnTo>
                  <a:close/>
                  <a:moveTo>
                    <a:pt x="26" y="1046"/>
                  </a:moveTo>
                  <a:lnTo>
                    <a:pt x="25" y="1083"/>
                  </a:lnTo>
                  <a:lnTo>
                    <a:pt x="26" y="1120"/>
                  </a:lnTo>
                  <a:lnTo>
                    <a:pt x="29" y="1157"/>
                  </a:lnTo>
                  <a:lnTo>
                    <a:pt x="34" y="1194"/>
                  </a:lnTo>
                  <a:lnTo>
                    <a:pt x="41" y="1230"/>
                  </a:lnTo>
                  <a:lnTo>
                    <a:pt x="50" y="1265"/>
                  </a:lnTo>
                  <a:lnTo>
                    <a:pt x="61" y="1299"/>
                  </a:lnTo>
                  <a:lnTo>
                    <a:pt x="73" y="1333"/>
                  </a:lnTo>
                  <a:lnTo>
                    <a:pt x="49" y="1343"/>
                  </a:lnTo>
                  <a:lnTo>
                    <a:pt x="37" y="1307"/>
                  </a:lnTo>
                  <a:lnTo>
                    <a:pt x="26" y="1271"/>
                  </a:lnTo>
                  <a:lnTo>
                    <a:pt x="17" y="1234"/>
                  </a:lnTo>
                  <a:lnTo>
                    <a:pt x="9" y="1197"/>
                  </a:lnTo>
                  <a:lnTo>
                    <a:pt x="4" y="1160"/>
                  </a:lnTo>
                  <a:lnTo>
                    <a:pt x="1" y="1122"/>
                  </a:lnTo>
                  <a:lnTo>
                    <a:pt x="0" y="1083"/>
                  </a:lnTo>
                  <a:lnTo>
                    <a:pt x="1" y="1045"/>
                  </a:lnTo>
                  <a:lnTo>
                    <a:pt x="26" y="1046"/>
                  </a:lnTo>
                  <a:close/>
                  <a:moveTo>
                    <a:pt x="73" y="1333"/>
                  </a:moveTo>
                  <a:lnTo>
                    <a:pt x="88" y="1369"/>
                  </a:lnTo>
                  <a:lnTo>
                    <a:pt x="104" y="1404"/>
                  </a:lnTo>
                  <a:lnTo>
                    <a:pt x="122" y="1439"/>
                  </a:lnTo>
                  <a:lnTo>
                    <a:pt x="141" y="1473"/>
                  </a:lnTo>
                  <a:lnTo>
                    <a:pt x="163" y="1505"/>
                  </a:lnTo>
                  <a:lnTo>
                    <a:pt x="186" y="1537"/>
                  </a:lnTo>
                  <a:lnTo>
                    <a:pt x="210" y="1568"/>
                  </a:lnTo>
                  <a:lnTo>
                    <a:pt x="236" y="1599"/>
                  </a:lnTo>
                  <a:lnTo>
                    <a:pt x="263" y="1628"/>
                  </a:lnTo>
                  <a:lnTo>
                    <a:pt x="291" y="1658"/>
                  </a:lnTo>
                  <a:lnTo>
                    <a:pt x="321" y="1685"/>
                  </a:lnTo>
                  <a:lnTo>
                    <a:pt x="352" y="1712"/>
                  </a:lnTo>
                  <a:lnTo>
                    <a:pt x="384" y="1738"/>
                  </a:lnTo>
                  <a:lnTo>
                    <a:pt x="417" y="1763"/>
                  </a:lnTo>
                  <a:lnTo>
                    <a:pt x="450" y="1787"/>
                  </a:lnTo>
                  <a:lnTo>
                    <a:pt x="486" y="1810"/>
                  </a:lnTo>
                  <a:lnTo>
                    <a:pt x="472" y="1831"/>
                  </a:lnTo>
                  <a:lnTo>
                    <a:pt x="436" y="1808"/>
                  </a:lnTo>
                  <a:lnTo>
                    <a:pt x="401" y="1783"/>
                  </a:lnTo>
                  <a:lnTo>
                    <a:pt x="368" y="1758"/>
                  </a:lnTo>
                  <a:lnTo>
                    <a:pt x="335" y="1731"/>
                  </a:lnTo>
                  <a:lnTo>
                    <a:pt x="303" y="1703"/>
                  </a:lnTo>
                  <a:lnTo>
                    <a:pt x="273" y="1675"/>
                  </a:lnTo>
                  <a:lnTo>
                    <a:pt x="245" y="1646"/>
                  </a:lnTo>
                  <a:lnTo>
                    <a:pt x="216" y="1615"/>
                  </a:lnTo>
                  <a:lnTo>
                    <a:pt x="190" y="1584"/>
                  </a:lnTo>
                  <a:lnTo>
                    <a:pt x="165" y="1552"/>
                  </a:lnTo>
                  <a:lnTo>
                    <a:pt x="141" y="1518"/>
                  </a:lnTo>
                  <a:lnTo>
                    <a:pt x="119" y="1485"/>
                  </a:lnTo>
                  <a:lnTo>
                    <a:pt x="100" y="1451"/>
                  </a:lnTo>
                  <a:lnTo>
                    <a:pt x="81" y="1415"/>
                  </a:lnTo>
                  <a:lnTo>
                    <a:pt x="64" y="1379"/>
                  </a:lnTo>
                  <a:lnTo>
                    <a:pt x="49" y="1343"/>
                  </a:lnTo>
                  <a:lnTo>
                    <a:pt x="73" y="1333"/>
                  </a:lnTo>
                  <a:close/>
                  <a:moveTo>
                    <a:pt x="486" y="1810"/>
                  </a:moveTo>
                  <a:lnTo>
                    <a:pt x="522" y="1832"/>
                  </a:lnTo>
                  <a:lnTo>
                    <a:pt x="558" y="1853"/>
                  </a:lnTo>
                  <a:lnTo>
                    <a:pt x="596" y="1872"/>
                  </a:lnTo>
                  <a:lnTo>
                    <a:pt x="634" y="1891"/>
                  </a:lnTo>
                  <a:lnTo>
                    <a:pt x="674" y="1908"/>
                  </a:lnTo>
                  <a:lnTo>
                    <a:pt x="713" y="1925"/>
                  </a:lnTo>
                  <a:lnTo>
                    <a:pt x="753" y="1939"/>
                  </a:lnTo>
                  <a:lnTo>
                    <a:pt x="793" y="1953"/>
                  </a:lnTo>
                  <a:lnTo>
                    <a:pt x="834" y="1965"/>
                  </a:lnTo>
                  <a:lnTo>
                    <a:pt x="875" y="1976"/>
                  </a:lnTo>
                  <a:lnTo>
                    <a:pt x="917" y="1986"/>
                  </a:lnTo>
                  <a:lnTo>
                    <a:pt x="959" y="1994"/>
                  </a:lnTo>
                  <a:lnTo>
                    <a:pt x="1000" y="2001"/>
                  </a:lnTo>
                  <a:lnTo>
                    <a:pt x="1043" y="2007"/>
                  </a:lnTo>
                  <a:lnTo>
                    <a:pt x="1084" y="2011"/>
                  </a:lnTo>
                  <a:lnTo>
                    <a:pt x="1127" y="2014"/>
                  </a:lnTo>
                  <a:lnTo>
                    <a:pt x="1126" y="2039"/>
                  </a:lnTo>
                  <a:lnTo>
                    <a:pt x="1083" y="2037"/>
                  </a:lnTo>
                  <a:lnTo>
                    <a:pt x="1040" y="2032"/>
                  </a:lnTo>
                  <a:lnTo>
                    <a:pt x="997" y="2027"/>
                  </a:lnTo>
                  <a:lnTo>
                    <a:pt x="955" y="2019"/>
                  </a:lnTo>
                  <a:lnTo>
                    <a:pt x="912" y="2011"/>
                  </a:lnTo>
                  <a:lnTo>
                    <a:pt x="870" y="2001"/>
                  </a:lnTo>
                  <a:lnTo>
                    <a:pt x="827" y="1990"/>
                  </a:lnTo>
                  <a:lnTo>
                    <a:pt x="786" y="1977"/>
                  </a:lnTo>
                  <a:lnTo>
                    <a:pt x="744" y="1963"/>
                  </a:lnTo>
                  <a:lnTo>
                    <a:pt x="704" y="1947"/>
                  </a:lnTo>
                  <a:lnTo>
                    <a:pt x="664" y="1931"/>
                  </a:lnTo>
                  <a:lnTo>
                    <a:pt x="624" y="1914"/>
                  </a:lnTo>
                  <a:lnTo>
                    <a:pt x="584" y="1895"/>
                  </a:lnTo>
                  <a:lnTo>
                    <a:pt x="546" y="1874"/>
                  </a:lnTo>
                  <a:lnTo>
                    <a:pt x="509" y="1854"/>
                  </a:lnTo>
                  <a:lnTo>
                    <a:pt x="472" y="1831"/>
                  </a:lnTo>
                  <a:lnTo>
                    <a:pt x="486" y="1810"/>
                  </a:lnTo>
                  <a:close/>
                  <a:moveTo>
                    <a:pt x="1127" y="2014"/>
                  </a:moveTo>
                  <a:lnTo>
                    <a:pt x="1154" y="2015"/>
                  </a:lnTo>
                  <a:lnTo>
                    <a:pt x="1180" y="2015"/>
                  </a:lnTo>
                  <a:lnTo>
                    <a:pt x="1206" y="2015"/>
                  </a:lnTo>
                  <a:lnTo>
                    <a:pt x="1233" y="2014"/>
                  </a:lnTo>
                  <a:lnTo>
                    <a:pt x="1260" y="2012"/>
                  </a:lnTo>
                  <a:lnTo>
                    <a:pt x="1286" y="2010"/>
                  </a:lnTo>
                  <a:lnTo>
                    <a:pt x="1312" y="2007"/>
                  </a:lnTo>
                  <a:lnTo>
                    <a:pt x="1338" y="2003"/>
                  </a:lnTo>
                  <a:lnTo>
                    <a:pt x="1364" y="2000"/>
                  </a:lnTo>
                  <a:lnTo>
                    <a:pt x="1389" y="1994"/>
                  </a:lnTo>
                  <a:lnTo>
                    <a:pt x="1415" y="1989"/>
                  </a:lnTo>
                  <a:lnTo>
                    <a:pt x="1440" y="1983"/>
                  </a:lnTo>
                  <a:lnTo>
                    <a:pt x="1465" y="1976"/>
                  </a:lnTo>
                  <a:lnTo>
                    <a:pt x="1490" y="1969"/>
                  </a:lnTo>
                  <a:lnTo>
                    <a:pt x="1515" y="1961"/>
                  </a:lnTo>
                  <a:lnTo>
                    <a:pt x="1539" y="1952"/>
                  </a:lnTo>
                  <a:lnTo>
                    <a:pt x="1548" y="1976"/>
                  </a:lnTo>
                  <a:lnTo>
                    <a:pt x="1523" y="1984"/>
                  </a:lnTo>
                  <a:lnTo>
                    <a:pt x="1498" y="1993"/>
                  </a:lnTo>
                  <a:lnTo>
                    <a:pt x="1473" y="2001"/>
                  </a:lnTo>
                  <a:lnTo>
                    <a:pt x="1447" y="2007"/>
                  </a:lnTo>
                  <a:lnTo>
                    <a:pt x="1421" y="2014"/>
                  </a:lnTo>
                  <a:lnTo>
                    <a:pt x="1395" y="2019"/>
                  </a:lnTo>
                  <a:lnTo>
                    <a:pt x="1368" y="2025"/>
                  </a:lnTo>
                  <a:lnTo>
                    <a:pt x="1341" y="2029"/>
                  </a:lnTo>
                  <a:lnTo>
                    <a:pt x="1315" y="2032"/>
                  </a:lnTo>
                  <a:lnTo>
                    <a:pt x="1288" y="2035"/>
                  </a:lnTo>
                  <a:lnTo>
                    <a:pt x="1262" y="2038"/>
                  </a:lnTo>
                  <a:lnTo>
                    <a:pt x="1235" y="2039"/>
                  </a:lnTo>
                  <a:lnTo>
                    <a:pt x="1207" y="2040"/>
                  </a:lnTo>
                  <a:lnTo>
                    <a:pt x="1180" y="2040"/>
                  </a:lnTo>
                  <a:lnTo>
                    <a:pt x="1153" y="2040"/>
                  </a:lnTo>
                  <a:lnTo>
                    <a:pt x="1126" y="2039"/>
                  </a:lnTo>
                  <a:lnTo>
                    <a:pt x="1127" y="2014"/>
                  </a:lnTo>
                  <a:close/>
                  <a:moveTo>
                    <a:pt x="1539" y="1952"/>
                  </a:moveTo>
                  <a:lnTo>
                    <a:pt x="1539" y="1952"/>
                  </a:lnTo>
                  <a:lnTo>
                    <a:pt x="1539" y="1952"/>
                  </a:lnTo>
                  <a:lnTo>
                    <a:pt x="1544" y="1964"/>
                  </a:lnTo>
                  <a:lnTo>
                    <a:pt x="1539" y="1952"/>
                  </a:lnTo>
                  <a:close/>
                  <a:moveTo>
                    <a:pt x="1539" y="1952"/>
                  </a:moveTo>
                  <a:lnTo>
                    <a:pt x="1584" y="1937"/>
                  </a:lnTo>
                  <a:lnTo>
                    <a:pt x="1625" y="1921"/>
                  </a:lnTo>
                  <a:lnTo>
                    <a:pt x="1665" y="1906"/>
                  </a:lnTo>
                  <a:lnTo>
                    <a:pt x="1703" y="1891"/>
                  </a:lnTo>
                  <a:lnTo>
                    <a:pt x="1739" y="1876"/>
                  </a:lnTo>
                  <a:lnTo>
                    <a:pt x="1772" y="1860"/>
                  </a:lnTo>
                  <a:lnTo>
                    <a:pt x="1805" y="1845"/>
                  </a:lnTo>
                  <a:lnTo>
                    <a:pt x="1836" y="1830"/>
                  </a:lnTo>
                  <a:lnTo>
                    <a:pt x="1893" y="1800"/>
                  </a:lnTo>
                  <a:lnTo>
                    <a:pt x="1947" y="1771"/>
                  </a:lnTo>
                  <a:lnTo>
                    <a:pt x="1996" y="1743"/>
                  </a:lnTo>
                  <a:lnTo>
                    <a:pt x="2043" y="1714"/>
                  </a:lnTo>
                  <a:lnTo>
                    <a:pt x="2056" y="1736"/>
                  </a:lnTo>
                  <a:lnTo>
                    <a:pt x="2009" y="1764"/>
                  </a:lnTo>
                  <a:lnTo>
                    <a:pt x="1959" y="1793"/>
                  </a:lnTo>
                  <a:lnTo>
                    <a:pt x="1905" y="1823"/>
                  </a:lnTo>
                  <a:lnTo>
                    <a:pt x="1847" y="1853"/>
                  </a:lnTo>
                  <a:lnTo>
                    <a:pt x="1816" y="1868"/>
                  </a:lnTo>
                  <a:lnTo>
                    <a:pt x="1782" y="1883"/>
                  </a:lnTo>
                  <a:lnTo>
                    <a:pt x="1749" y="1900"/>
                  </a:lnTo>
                  <a:lnTo>
                    <a:pt x="1713" y="1915"/>
                  </a:lnTo>
                  <a:lnTo>
                    <a:pt x="1674" y="1930"/>
                  </a:lnTo>
                  <a:lnTo>
                    <a:pt x="1634" y="1945"/>
                  </a:lnTo>
                  <a:lnTo>
                    <a:pt x="1592" y="1961"/>
                  </a:lnTo>
                  <a:lnTo>
                    <a:pt x="1548" y="1976"/>
                  </a:lnTo>
                  <a:lnTo>
                    <a:pt x="1539" y="1952"/>
                  </a:lnTo>
                  <a:close/>
                  <a:moveTo>
                    <a:pt x="2043" y="1714"/>
                  </a:moveTo>
                  <a:lnTo>
                    <a:pt x="2081" y="1692"/>
                  </a:lnTo>
                  <a:lnTo>
                    <a:pt x="2118" y="1671"/>
                  </a:lnTo>
                  <a:lnTo>
                    <a:pt x="2155" y="1650"/>
                  </a:lnTo>
                  <a:lnTo>
                    <a:pt x="2193" y="1631"/>
                  </a:lnTo>
                  <a:lnTo>
                    <a:pt x="2231" y="1612"/>
                  </a:lnTo>
                  <a:lnTo>
                    <a:pt x="2270" y="1595"/>
                  </a:lnTo>
                  <a:lnTo>
                    <a:pt x="2291" y="1587"/>
                  </a:lnTo>
                  <a:lnTo>
                    <a:pt x="2312" y="1579"/>
                  </a:lnTo>
                  <a:lnTo>
                    <a:pt x="2333" y="1572"/>
                  </a:lnTo>
                  <a:lnTo>
                    <a:pt x="2355" y="1565"/>
                  </a:lnTo>
                  <a:lnTo>
                    <a:pt x="2379" y="1559"/>
                  </a:lnTo>
                  <a:lnTo>
                    <a:pt x="2402" y="1553"/>
                  </a:lnTo>
                  <a:lnTo>
                    <a:pt x="2427" y="1548"/>
                  </a:lnTo>
                  <a:lnTo>
                    <a:pt x="2453" y="1542"/>
                  </a:lnTo>
                  <a:lnTo>
                    <a:pt x="2479" y="1538"/>
                  </a:lnTo>
                  <a:lnTo>
                    <a:pt x="2508" y="1534"/>
                  </a:lnTo>
                  <a:lnTo>
                    <a:pt x="2537" y="1530"/>
                  </a:lnTo>
                  <a:lnTo>
                    <a:pt x="2566" y="1527"/>
                  </a:lnTo>
                  <a:lnTo>
                    <a:pt x="2598" y="1524"/>
                  </a:lnTo>
                  <a:lnTo>
                    <a:pt x="2632" y="1523"/>
                  </a:lnTo>
                  <a:lnTo>
                    <a:pt x="2665" y="1521"/>
                  </a:lnTo>
                  <a:lnTo>
                    <a:pt x="2701" y="1519"/>
                  </a:lnTo>
                  <a:lnTo>
                    <a:pt x="2738" y="1519"/>
                  </a:lnTo>
                  <a:lnTo>
                    <a:pt x="2778" y="1519"/>
                  </a:lnTo>
                  <a:lnTo>
                    <a:pt x="2819" y="1521"/>
                  </a:lnTo>
                  <a:lnTo>
                    <a:pt x="2861" y="1522"/>
                  </a:lnTo>
                  <a:lnTo>
                    <a:pt x="2860" y="1548"/>
                  </a:lnTo>
                  <a:lnTo>
                    <a:pt x="2818" y="1546"/>
                  </a:lnTo>
                  <a:lnTo>
                    <a:pt x="2778" y="1546"/>
                  </a:lnTo>
                  <a:lnTo>
                    <a:pt x="2740" y="1544"/>
                  </a:lnTo>
                  <a:lnTo>
                    <a:pt x="2702" y="1546"/>
                  </a:lnTo>
                  <a:lnTo>
                    <a:pt x="2668" y="1546"/>
                  </a:lnTo>
                  <a:lnTo>
                    <a:pt x="2634" y="1548"/>
                  </a:lnTo>
                  <a:lnTo>
                    <a:pt x="2601" y="1550"/>
                  </a:lnTo>
                  <a:lnTo>
                    <a:pt x="2571" y="1552"/>
                  </a:lnTo>
                  <a:lnTo>
                    <a:pt x="2541" y="1555"/>
                  </a:lnTo>
                  <a:lnTo>
                    <a:pt x="2512" y="1559"/>
                  </a:lnTo>
                  <a:lnTo>
                    <a:pt x="2485" y="1563"/>
                  </a:lnTo>
                  <a:lnTo>
                    <a:pt x="2459" y="1567"/>
                  </a:lnTo>
                  <a:lnTo>
                    <a:pt x="2434" y="1572"/>
                  </a:lnTo>
                  <a:lnTo>
                    <a:pt x="2408" y="1577"/>
                  </a:lnTo>
                  <a:lnTo>
                    <a:pt x="2386" y="1584"/>
                  </a:lnTo>
                  <a:lnTo>
                    <a:pt x="2363" y="1590"/>
                  </a:lnTo>
                  <a:lnTo>
                    <a:pt x="2341" y="1597"/>
                  </a:lnTo>
                  <a:lnTo>
                    <a:pt x="2319" y="1603"/>
                  </a:lnTo>
                  <a:lnTo>
                    <a:pt x="2298" y="1611"/>
                  </a:lnTo>
                  <a:lnTo>
                    <a:pt x="2279" y="1619"/>
                  </a:lnTo>
                  <a:lnTo>
                    <a:pt x="2240" y="1636"/>
                  </a:lnTo>
                  <a:lnTo>
                    <a:pt x="2203" y="1653"/>
                  </a:lnTo>
                  <a:lnTo>
                    <a:pt x="2166" y="1673"/>
                  </a:lnTo>
                  <a:lnTo>
                    <a:pt x="2130" y="1693"/>
                  </a:lnTo>
                  <a:lnTo>
                    <a:pt x="2093" y="1714"/>
                  </a:lnTo>
                  <a:lnTo>
                    <a:pt x="2056" y="1736"/>
                  </a:lnTo>
                  <a:lnTo>
                    <a:pt x="2043" y="1714"/>
                  </a:lnTo>
                  <a:close/>
                  <a:moveTo>
                    <a:pt x="2861" y="1522"/>
                  </a:moveTo>
                  <a:lnTo>
                    <a:pt x="2863" y="1522"/>
                  </a:lnTo>
                  <a:lnTo>
                    <a:pt x="2861" y="1522"/>
                  </a:lnTo>
                  <a:lnTo>
                    <a:pt x="2860" y="1535"/>
                  </a:lnTo>
                  <a:lnTo>
                    <a:pt x="2861" y="1522"/>
                  </a:lnTo>
                  <a:close/>
                  <a:moveTo>
                    <a:pt x="2861" y="1522"/>
                  </a:moveTo>
                  <a:lnTo>
                    <a:pt x="2894" y="1524"/>
                  </a:lnTo>
                  <a:lnTo>
                    <a:pt x="2927" y="1525"/>
                  </a:lnTo>
                  <a:lnTo>
                    <a:pt x="2957" y="1523"/>
                  </a:lnTo>
                  <a:lnTo>
                    <a:pt x="2988" y="1521"/>
                  </a:lnTo>
                  <a:lnTo>
                    <a:pt x="3017" y="1516"/>
                  </a:lnTo>
                  <a:lnTo>
                    <a:pt x="3044" y="1510"/>
                  </a:lnTo>
                  <a:lnTo>
                    <a:pt x="3072" y="1502"/>
                  </a:lnTo>
                  <a:lnTo>
                    <a:pt x="3098" y="1493"/>
                  </a:lnTo>
                  <a:lnTo>
                    <a:pt x="3122" y="1484"/>
                  </a:lnTo>
                  <a:lnTo>
                    <a:pt x="3146" y="1472"/>
                  </a:lnTo>
                  <a:lnTo>
                    <a:pt x="3169" y="1458"/>
                  </a:lnTo>
                  <a:lnTo>
                    <a:pt x="3189" y="1444"/>
                  </a:lnTo>
                  <a:lnTo>
                    <a:pt x="3210" y="1429"/>
                  </a:lnTo>
                  <a:lnTo>
                    <a:pt x="3228" y="1413"/>
                  </a:lnTo>
                  <a:lnTo>
                    <a:pt x="3246" y="1395"/>
                  </a:lnTo>
                  <a:lnTo>
                    <a:pt x="3262" y="1376"/>
                  </a:lnTo>
                  <a:lnTo>
                    <a:pt x="3282" y="1392"/>
                  </a:lnTo>
                  <a:lnTo>
                    <a:pt x="3264" y="1412"/>
                  </a:lnTo>
                  <a:lnTo>
                    <a:pt x="3246" y="1431"/>
                  </a:lnTo>
                  <a:lnTo>
                    <a:pt x="3226" y="1449"/>
                  </a:lnTo>
                  <a:lnTo>
                    <a:pt x="3205" y="1465"/>
                  </a:lnTo>
                  <a:lnTo>
                    <a:pt x="3183" y="1480"/>
                  </a:lnTo>
                  <a:lnTo>
                    <a:pt x="3159" y="1493"/>
                  </a:lnTo>
                  <a:lnTo>
                    <a:pt x="3134" y="1506"/>
                  </a:lnTo>
                  <a:lnTo>
                    <a:pt x="3108" y="1517"/>
                  </a:lnTo>
                  <a:lnTo>
                    <a:pt x="3080" y="1526"/>
                  </a:lnTo>
                  <a:lnTo>
                    <a:pt x="3052" y="1535"/>
                  </a:lnTo>
                  <a:lnTo>
                    <a:pt x="3023" y="1540"/>
                  </a:lnTo>
                  <a:lnTo>
                    <a:pt x="2992" y="1546"/>
                  </a:lnTo>
                  <a:lnTo>
                    <a:pt x="2961" y="1549"/>
                  </a:lnTo>
                  <a:lnTo>
                    <a:pt x="2928" y="1550"/>
                  </a:lnTo>
                  <a:lnTo>
                    <a:pt x="2894" y="1550"/>
                  </a:lnTo>
                  <a:lnTo>
                    <a:pt x="2859" y="1548"/>
                  </a:lnTo>
                  <a:lnTo>
                    <a:pt x="2861" y="1522"/>
                  </a:lnTo>
                  <a:close/>
                  <a:moveTo>
                    <a:pt x="3262" y="1376"/>
                  </a:moveTo>
                  <a:lnTo>
                    <a:pt x="3272" y="1364"/>
                  </a:lnTo>
                  <a:lnTo>
                    <a:pt x="3281" y="1352"/>
                  </a:lnTo>
                  <a:lnTo>
                    <a:pt x="3289" y="1339"/>
                  </a:lnTo>
                  <a:lnTo>
                    <a:pt x="3298" y="1326"/>
                  </a:lnTo>
                  <a:lnTo>
                    <a:pt x="3306" y="1311"/>
                  </a:lnTo>
                  <a:lnTo>
                    <a:pt x="3312" y="1297"/>
                  </a:lnTo>
                  <a:lnTo>
                    <a:pt x="3319" y="1283"/>
                  </a:lnTo>
                  <a:lnTo>
                    <a:pt x="3325" y="1269"/>
                  </a:lnTo>
                  <a:lnTo>
                    <a:pt x="3331" y="1254"/>
                  </a:lnTo>
                  <a:lnTo>
                    <a:pt x="3336" y="1238"/>
                  </a:lnTo>
                  <a:lnTo>
                    <a:pt x="3341" y="1223"/>
                  </a:lnTo>
                  <a:lnTo>
                    <a:pt x="3344" y="1207"/>
                  </a:lnTo>
                  <a:lnTo>
                    <a:pt x="3347" y="1191"/>
                  </a:lnTo>
                  <a:lnTo>
                    <a:pt x="3350" y="1174"/>
                  </a:lnTo>
                  <a:lnTo>
                    <a:pt x="3353" y="1158"/>
                  </a:lnTo>
                  <a:lnTo>
                    <a:pt x="3355" y="1142"/>
                  </a:lnTo>
                  <a:lnTo>
                    <a:pt x="3380" y="1144"/>
                  </a:lnTo>
                  <a:lnTo>
                    <a:pt x="3378" y="1161"/>
                  </a:lnTo>
                  <a:lnTo>
                    <a:pt x="3375" y="1179"/>
                  </a:lnTo>
                  <a:lnTo>
                    <a:pt x="3372" y="1196"/>
                  </a:lnTo>
                  <a:lnTo>
                    <a:pt x="3369" y="1213"/>
                  </a:lnTo>
                  <a:lnTo>
                    <a:pt x="3365" y="1230"/>
                  </a:lnTo>
                  <a:lnTo>
                    <a:pt x="3360" y="1246"/>
                  </a:lnTo>
                  <a:lnTo>
                    <a:pt x="3355" y="1262"/>
                  </a:lnTo>
                  <a:lnTo>
                    <a:pt x="3349" y="1278"/>
                  </a:lnTo>
                  <a:lnTo>
                    <a:pt x="3343" y="1294"/>
                  </a:lnTo>
                  <a:lnTo>
                    <a:pt x="3335" y="1309"/>
                  </a:lnTo>
                  <a:lnTo>
                    <a:pt x="3328" y="1323"/>
                  </a:lnTo>
                  <a:lnTo>
                    <a:pt x="3320" y="1339"/>
                  </a:lnTo>
                  <a:lnTo>
                    <a:pt x="3311" y="1352"/>
                  </a:lnTo>
                  <a:lnTo>
                    <a:pt x="3303" y="1366"/>
                  </a:lnTo>
                  <a:lnTo>
                    <a:pt x="3293" y="1379"/>
                  </a:lnTo>
                  <a:lnTo>
                    <a:pt x="3282" y="1392"/>
                  </a:lnTo>
                  <a:lnTo>
                    <a:pt x="3262" y="1376"/>
                  </a:lnTo>
                  <a:close/>
                  <a:moveTo>
                    <a:pt x="3355" y="1142"/>
                  </a:moveTo>
                  <a:lnTo>
                    <a:pt x="3356" y="1124"/>
                  </a:lnTo>
                  <a:lnTo>
                    <a:pt x="3357" y="1107"/>
                  </a:lnTo>
                  <a:lnTo>
                    <a:pt x="3357" y="1089"/>
                  </a:lnTo>
                  <a:lnTo>
                    <a:pt x="3356" y="1071"/>
                  </a:lnTo>
                  <a:lnTo>
                    <a:pt x="3355" y="1053"/>
                  </a:lnTo>
                  <a:lnTo>
                    <a:pt x="3354" y="1035"/>
                  </a:lnTo>
                  <a:lnTo>
                    <a:pt x="3352" y="1017"/>
                  </a:lnTo>
                  <a:lnTo>
                    <a:pt x="3348" y="999"/>
                  </a:lnTo>
                  <a:lnTo>
                    <a:pt x="3345" y="980"/>
                  </a:lnTo>
                  <a:lnTo>
                    <a:pt x="3341" y="961"/>
                  </a:lnTo>
                  <a:lnTo>
                    <a:pt x="3336" y="942"/>
                  </a:lnTo>
                  <a:lnTo>
                    <a:pt x="3331" y="924"/>
                  </a:lnTo>
                  <a:lnTo>
                    <a:pt x="3324" y="904"/>
                  </a:lnTo>
                  <a:lnTo>
                    <a:pt x="3318" y="886"/>
                  </a:lnTo>
                  <a:lnTo>
                    <a:pt x="3311" y="866"/>
                  </a:lnTo>
                  <a:lnTo>
                    <a:pt x="3304" y="848"/>
                  </a:lnTo>
                  <a:lnTo>
                    <a:pt x="3326" y="838"/>
                  </a:lnTo>
                  <a:lnTo>
                    <a:pt x="3335" y="857"/>
                  </a:lnTo>
                  <a:lnTo>
                    <a:pt x="3342" y="877"/>
                  </a:lnTo>
                  <a:lnTo>
                    <a:pt x="3349" y="897"/>
                  </a:lnTo>
                  <a:lnTo>
                    <a:pt x="3355" y="917"/>
                  </a:lnTo>
                  <a:lnTo>
                    <a:pt x="3360" y="937"/>
                  </a:lnTo>
                  <a:lnTo>
                    <a:pt x="3366" y="956"/>
                  </a:lnTo>
                  <a:lnTo>
                    <a:pt x="3370" y="976"/>
                  </a:lnTo>
                  <a:lnTo>
                    <a:pt x="3373" y="995"/>
                  </a:lnTo>
                  <a:lnTo>
                    <a:pt x="3377" y="1014"/>
                  </a:lnTo>
                  <a:lnTo>
                    <a:pt x="3379" y="1033"/>
                  </a:lnTo>
                  <a:lnTo>
                    <a:pt x="3381" y="1052"/>
                  </a:lnTo>
                  <a:lnTo>
                    <a:pt x="3382" y="1071"/>
                  </a:lnTo>
                  <a:lnTo>
                    <a:pt x="3382" y="1089"/>
                  </a:lnTo>
                  <a:lnTo>
                    <a:pt x="3382" y="1108"/>
                  </a:lnTo>
                  <a:lnTo>
                    <a:pt x="3381" y="1125"/>
                  </a:lnTo>
                  <a:lnTo>
                    <a:pt x="3380" y="1144"/>
                  </a:lnTo>
                  <a:lnTo>
                    <a:pt x="3355" y="1142"/>
                  </a:lnTo>
                  <a:close/>
                  <a:moveTo>
                    <a:pt x="3304" y="848"/>
                  </a:moveTo>
                  <a:lnTo>
                    <a:pt x="3293" y="822"/>
                  </a:lnTo>
                  <a:lnTo>
                    <a:pt x="3280" y="797"/>
                  </a:lnTo>
                  <a:lnTo>
                    <a:pt x="3267" y="772"/>
                  </a:lnTo>
                  <a:lnTo>
                    <a:pt x="3252" y="747"/>
                  </a:lnTo>
                  <a:lnTo>
                    <a:pt x="3237" y="722"/>
                  </a:lnTo>
                  <a:lnTo>
                    <a:pt x="3221" y="697"/>
                  </a:lnTo>
                  <a:lnTo>
                    <a:pt x="3203" y="672"/>
                  </a:lnTo>
                  <a:lnTo>
                    <a:pt x="3184" y="647"/>
                  </a:lnTo>
                  <a:lnTo>
                    <a:pt x="3164" y="623"/>
                  </a:lnTo>
                  <a:lnTo>
                    <a:pt x="3144" y="598"/>
                  </a:lnTo>
                  <a:lnTo>
                    <a:pt x="3121" y="574"/>
                  </a:lnTo>
                  <a:lnTo>
                    <a:pt x="3098" y="549"/>
                  </a:lnTo>
                  <a:lnTo>
                    <a:pt x="3073" y="525"/>
                  </a:lnTo>
                  <a:lnTo>
                    <a:pt x="3048" y="501"/>
                  </a:lnTo>
                  <a:lnTo>
                    <a:pt x="3020" y="478"/>
                  </a:lnTo>
                  <a:lnTo>
                    <a:pt x="2992" y="454"/>
                  </a:lnTo>
                  <a:lnTo>
                    <a:pt x="2963" y="431"/>
                  </a:lnTo>
                  <a:lnTo>
                    <a:pt x="2932" y="409"/>
                  </a:lnTo>
                  <a:lnTo>
                    <a:pt x="2900" y="387"/>
                  </a:lnTo>
                  <a:lnTo>
                    <a:pt x="2867" y="365"/>
                  </a:lnTo>
                  <a:lnTo>
                    <a:pt x="2832" y="343"/>
                  </a:lnTo>
                  <a:lnTo>
                    <a:pt x="2796" y="323"/>
                  </a:lnTo>
                  <a:lnTo>
                    <a:pt x="2759" y="301"/>
                  </a:lnTo>
                  <a:lnTo>
                    <a:pt x="2721" y="281"/>
                  </a:lnTo>
                  <a:lnTo>
                    <a:pt x="2682" y="262"/>
                  </a:lnTo>
                  <a:lnTo>
                    <a:pt x="2640" y="242"/>
                  </a:lnTo>
                  <a:lnTo>
                    <a:pt x="2598" y="223"/>
                  </a:lnTo>
                  <a:lnTo>
                    <a:pt x="2554" y="205"/>
                  </a:lnTo>
                  <a:lnTo>
                    <a:pt x="2510" y="188"/>
                  </a:lnTo>
                  <a:lnTo>
                    <a:pt x="2464" y="170"/>
                  </a:lnTo>
                  <a:lnTo>
                    <a:pt x="2416" y="154"/>
                  </a:lnTo>
                  <a:lnTo>
                    <a:pt x="2367" y="139"/>
                  </a:lnTo>
                  <a:lnTo>
                    <a:pt x="2375" y="115"/>
                  </a:lnTo>
                  <a:lnTo>
                    <a:pt x="2424" y="130"/>
                  </a:lnTo>
                  <a:lnTo>
                    <a:pt x="2473" y="147"/>
                  </a:lnTo>
                  <a:lnTo>
                    <a:pt x="2520" y="164"/>
                  </a:lnTo>
                  <a:lnTo>
                    <a:pt x="2565" y="182"/>
                  </a:lnTo>
                  <a:lnTo>
                    <a:pt x="2610" y="201"/>
                  </a:lnTo>
                  <a:lnTo>
                    <a:pt x="2652" y="219"/>
                  </a:lnTo>
                  <a:lnTo>
                    <a:pt x="2694" y="239"/>
                  </a:lnTo>
                  <a:lnTo>
                    <a:pt x="2734" y="259"/>
                  </a:lnTo>
                  <a:lnTo>
                    <a:pt x="2773" y="280"/>
                  </a:lnTo>
                  <a:lnTo>
                    <a:pt x="2810" y="301"/>
                  </a:lnTo>
                  <a:lnTo>
                    <a:pt x="2847" y="323"/>
                  </a:lnTo>
                  <a:lnTo>
                    <a:pt x="2882" y="344"/>
                  </a:lnTo>
                  <a:lnTo>
                    <a:pt x="2916" y="367"/>
                  </a:lnTo>
                  <a:lnTo>
                    <a:pt x="2949" y="390"/>
                  </a:lnTo>
                  <a:lnTo>
                    <a:pt x="2979" y="413"/>
                  </a:lnTo>
                  <a:lnTo>
                    <a:pt x="3010" y="437"/>
                  </a:lnTo>
                  <a:lnTo>
                    <a:pt x="3038" y="460"/>
                  </a:lnTo>
                  <a:lnTo>
                    <a:pt x="3065" y="484"/>
                  </a:lnTo>
                  <a:lnTo>
                    <a:pt x="3092" y="509"/>
                  </a:lnTo>
                  <a:lnTo>
                    <a:pt x="3117" y="533"/>
                  </a:lnTo>
                  <a:lnTo>
                    <a:pt x="3140" y="558"/>
                  </a:lnTo>
                  <a:lnTo>
                    <a:pt x="3163" y="583"/>
                  </a:lnTo>
                  <a:lnTo>
                    <a:pt x="3185" y="608"/>
                  </a:lnTo>
                  <a:lnTo>
                    <a:pt x="3206" y="633"/>
                  </a:lnTo>
                  <a:lnTo>
                    <a:pt x="3224" y="658"/>
                  </a:lnTo>
                  <a:lnTo>
                    <a:pt x="3243" y="684"/>
                  </a:lnTo>
                  <a:lnTo>
                    <a:pt x="3259" y="709"/>
                  </a:lnTo>
                  <a:lnTo>
                    <a:pt x="3275" y="735"/>
                  </a:lnTo>
                  <a:lnTo>
                    <a:pt x="3289" y="760"/>
                  </a:lnTo>
                  <a:lnTo>
                    <a:pt x="3303" y="787"/>
                  </a:lnTo>
                  <a:lnTo>
                    <a:pt x="3316" y="812"/>
                  </a:lnTo>
                  <a:lnTo>
                    <a:pt x="3326" y="838"/>
                  </a:lnTo>
                  <a:lnTo>
                    <a:pt x="3304" y="848"/>
                  </a:lnTo>
                  <a:close/>
                  <a:moveTo>
                    <a:pt x="2367" y="139"/>
                  </a:moveTo>
                  <a:lnTo>
                    <a:pt x="2362" y="136"/>
                  </a:lnTo>
                  <a:lnTo>
                    <a:pt x="2367" y="139"/>
                  </a:lnTo>
                  <a:lnTo>
                    <a:pt x="2370" y="127"/>
                  </a:lnTo>
                  <a:lnTo>
                    <a:pt x="2367" y="1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0" name="Freeform 486">
              <a:extLst>
                <a:ext uri="{FF2B5EF4-FFF2-40B4-BE49-F238E27FC236}">
                  <a16:creationId xmlns:a16="http://schemas.microsoft.com/office/drawing/2014/main" id="{E58545E5-E81E-4988-9167-C0D1D55BF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774"/>
              <a:ext cx="262" cy="154"/>
            </a:xfrm>
            <a:custGeom>
              <a:avLst/>
              <a:gdLst>
                <a:gd name="T0" fmla="*/ 2 w 3142"/>
                <a:gd name="T1" fmla="*/ 1016 h 1853"/>
                <a:gd name="T2" fmla="*/ 21 w 3142"/>
                <a:gd name="T3" fmla="*/ 1127 h 1853"/>
                <a:gd name="T4" fmla="*/ 56 w 3142"/>
                <a:gd name="T5" fmla="*/ 1232 h 1853"/>
                <a:gd name="T6" fmla="*/ 107 w 3142"/>
                <a:gd name="T7" fmla="*/ 1334 h 1853"/>
                <a:gd name="T8" fmla="*/ 171 w 3142"/>
                <a:gd name="T9" fmla="*/ 1427 h 1853"/>
                <a:gd name="T10" fmla="*/ 249 w 3142"/>
                <a:gd name="T11" fmla="*/ 1515 h 1853"/>
                <a:gd name="T12" fmla="*/ 336 w 3142"/>
                <a:gd name="T13" fmla="*/ 1593 h 1853"/>
                <a:gd name="T14" fmla="*/ 431 w 3142"/>
                <a:gd name="T15" fmla="*/ 1663 h 1853"/>
                <a:gd name="T16" fmla="*/ 535 w 3142"/>
                <a:gd name="T17" fmla="*/ 1723 h 1853"/>
                <a:gd name="T18" fmla="*/ 644 w 3142"/>
                <a:gd name="T19" fmla="*/ 1773 h 1853"/>
                <a:gd name="T20" fmla="*/ 756 w 3142"/>
                <a:gd name="T21" fmla="*/ 1812 h 1853"/>
                <a:gd name="T22" fmla="*/ 871 w 3142"/>
                <a:gd name="T23" fmla="*/ 1838 h 1853"/>
                <a:gd name="T24" fmla="*/ 988 w 3142"/>
                <a:gd name="T25" fmla="*/ 1851 h 1853"/>
                <a:gd name="T26" fmla="*/ 1103 w 3142"/>
                <a:gd name="T27" fmla="*/ 1851 h 1853"/>
                <a:gd name="T28" fmla="*/ 1217 w 3142"/>
                <a:gd name="T29" fmla="*/ 1837 h 1853"/>
                <a:gd name="T30" fmla="*/ 1326 w 3142"/>
                <a:gd name="T31" fmla="*/ 1806 h 1853"/>
                <a:gd name="T32" fmla="*/ 1430 w 3142"/>
                <a:gd name="T33" fmla="*/ 1761 h 1853"/>
                <a:gd name="T34" fmla="*/ 1526 w 3142"/>
                <a:gd name="T35" fmla="*/ 1711 h 1853"/>
                <a:gd name="T36" fmla="*/ 1611 w 3142"/>
                <a:gd name="T37" fmla="*/ 1663 h 1853"/>
                <a:gd name="T38" fmla="*/ 1686 w 3142"/>
                <a:gd name="T39" fmla="*/ 1616 h 1853"/>
                <a:gd name="T40" fmla="*/ 1786 w 3142"/>
                <a:gd name="T41" fmla="*/ 1553 h 1853"/>
                <a:gd name="T42" fmla="*/ 1875 w 3142"/>
                <a:gd name="T43" fmla="*/ 1495 h 1853"/>
                <a:gd name="T44" fmla="*/ 1934 w 3142"/>
                <a:gd name="T45" fmla="*/ 1461 h 1853"/>
                <a:gd name="T46" fmla="*/ 1993 w 3142"/>
                <a:gd name="T47" fmla="*/ 1431 h 1853"/>
                <a:gd name="T48" fmla="*/ 2055 w 3142"/>
                <a:gd name="T49" fmla="*/ 1405 h 1853"/>
                <a:gd name="T50" fmla="*/ 2122 w 3142"/>
                <a:gd name="T51" fmla="*/ 1383 h 1853"/>
                <a:gd name="T52" fmla="*/ 2195 w 3142"/>
                <a:gd name="T53" fmla="*/ 1366 h 1853"/>
                <a:gd name="T54" fmla="*/ 2277 w 3142"/>
                <a:gd name="T55" fmla="*/ 1354 h 1853"/>
                <a:gd name="T56" fmla="*/ 2370 w 3142"/>
                <a:gd name="T57" fmla="*/ 1348 h 1853"/>
                <a:gd name="T58" fmla="*/ 2476 w 3142"/>
                <a:gd name="T59" fmla="*/ 1347 h 1853"/>
                <a:gd name="T60" fmla="*/ 2596 w 3142"/>
                <a:gd name="T61" fmla="*/ 1352 h 1853"/>
                <a:gd name="T62" fmla="*/ 2725 w 3142"/>
                <a:gd name="T63" fmla="*/ 1363 h 1853"/>
                <a:gd name="T64" fmla="*/ 2836 w 3142"/>
                <a:gd name="T65" fmla="*/ 1357 h 1853"/>
                <a:gd name="T66" fmla="*/ 2932 w 3142"/>
                <a:gd name="T67" fmla="*/ 1330 h 1853"/>
                <a:gd name="T68" fmla="*/ 3011 w 3142"/>
                <a:gd name="T69" fmla="*/ 1285 h 1853"/>
                <a:gd name="T70" fmla="*/ 3072 w 3142"/>
                <a:gd name="T71" fmla="*/ 1223 h 1853"/>
                <a:gd name="T72" fmla="*/ 3115 w 3142"/>
                <a:gd name="T73" fmla="*/ 1148 h 1853"/>
                <a:gd name="T74" fmla="*/ 3139 w 3142"/>
                <a:gd name="T75" fmla="*/ 1060 h 1853"/>
                <a:gd name="T76" fmla="*/ 3141 w 3142"/>
                <a:gd name="T77" fmla="*/ 965 h 1853"/>
                <a:gd name="T78" fmla="*/ 3122 w 3142"/>
                <a:gd name="T79" fmla="*/ 861 h 1853"/>
                <a:gd name="T80" fmla="*/ 3081 w 3142"/>
                <a:gd name="T81" fmla="*/ 753 h 1853"/>
                <a:gd name="T82" fmla="*/ 3017 w 3142"/>
                <a:gd name="T83" fmla="*/ 643 h 1853"/>
                <a:gd name="T84" fmla="*/ 2929 w 3142"/>
                <a:gd name="T85" fmla="*/ 533 h 1853"/>
                <a:gd name="T86" fmla="*/ 2814 w 3142"/>
                <a:gd name="T87" fmla="*/ 425 h 1853"/>
                <a:gd name="T88" fmla="*/ 2675 w 3142"/>
                <a:gd name="T89" fmla="*/ 323 h 1853"/>
                <a:gd name="T90" fmla="*/ 2507 w 3142"/>
                <a:gd name="T91" fmla="*/ 227 h 1853"/>
                <a:gd name="T92" fmla="*/ 2312 w 3142"/>
                <a:gd name="T93" fmla="*/ 141 h 1853"/>
                <a:gd name="T94" fmla="*/ 2101 w 3142"/>
                <a:gd name="T95" fmla="*/ 73 h 1853"/>
                <a:gd name="T96" fmla="*/ 1895 w 3142"/>
                <a:gd name="T97" fmla="*/ 30 h 1853"/>
                <a:gd name="T98" fmla="*/ 1691 w 3142"/>
                <a:gd name="T99" fmla="*/ 6 h 1853"/>
                <a:gd name="T100" fmla="*/ 1492 w 3142"/>
                <a:gd name="T101" fmla="*/ 0 h 1853"/>
                <a:gd name="T102" fmla="*/ 1298 w 3142"/>
                <a:gd name="T103" fmla="*/ 11 h 1853"/>
                <a:gd name="T104" fmla="*/ 1112 w 3142"/>
                <a:gd name="T105" fmla="*/ 37 h 1853"/>
                <a:gd name="T106" fmla="*/ 935 w 3142"/>
                <a:gd name="T107" fmla="*/ 78 h 1853"/>
                <a:gd name="T108" fmla="*/ 768 w 3142"/>
                <a:gd name="T109" fmla="*/ 131 h 1853"/>
                <a:gd name="T110" fmla="*/ 613 w 3142"/>
                <a:gd name="T111" fmla="*/ 198 h 1853"/>
                <a:gd name="T112" fmla="*/ 472 w 3142"/>
                <a:gd name="T113" fmla="*/ 274 h 1853"/>
                <a:gd name="T114" fmla="*/ 345 w 3142"/>
                <a:gd name="T115" fmla="*/ 361 h 1853"/>
                <a:gd name="T116" fmla="*/ 237 w 3142"/>
                <a:gd name="T117" fmla="*/ 456 h 1853"/>
                <a:gd name="T118" fmla="*/ 146 w 3142"/>
                <a:gd name="T119" fmla="*/ 558 h 1853"/>
                <a:gd name="T120" fmla="*/ 76 w 3142"/>
                <a:gd name="T121" fmla="*/ 667 h 1853"/>
                <a:gd name="T122" fmla="*/ 29 w 3142"/>
                <a:gd name="T123" fmla="*/ 782 h 1853"/>
                <a:gd name="T124" fmla="*/ 3 w 3142"/>
                <a:gd name="T125" fmla="*/ 899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42" h="1853">
                  <a:moveTo>
                    <a:pt x="0" y="959"/>
                  </a:moveTo>
                  <a:lnTo>
                    <a:pt x="2" y="1016"/>
                  </a:lnTo>
                  <a:lnTo>
                    <a:pt x="9" y="1072"/>
                  </a:lnTo>
                  <a:lnTo>
                    <a:pt x="21" y="1127"/>
                  </a:lnTo>
                  <a:lnTo>
                    <a:pt x="36" y="1180"/>
                  </a:lnTo>
                  <a:lnTo>
                    <a:pt x="56" y="1232"/>
                  </a:lnTo>
                  <a:lnTo>
                    <a:pt x="80" y="1284"/>
                  </a:lnTo>
                  <a:lnTo>
                    <a:pt x="107" y="1334"/>
                  </a:lnTo>
                  <a:lnTo>
                    <a:pt x="137" y="1382"/>
                  </a:lnTo>
                  <a:lnTo>
                    <a:pt x="171" y="1427"/>
                  </a:lnTo>
                  <a:lnTo>
                    <a:pt x="208" y="1472"/>
                  </a:lnTo>
                  <a:lnTo>
                    <a:pt x="249" y="1515"/>
                  </a:lnTo>
                  <a:lnTo>
                    <a:pt x="291" y="1555"/>
                  </a:lnTo>
                  <a:lnTo>
                    <a:pt x="336" y="1593"/>
                  </a:lnTo>
                  <a:lnTo>
                    <a:pt x="382" y="1629"/>
                  </a:lnTo>
                  <a:lnTo>
                    <a:pt x="431" y="1663"/>
                  </a:lnTo>
                  <a:lnTo>
                    <a:pt x="482" y="1694"/>
                  </a:lnTo>
                  <a:lnTo>
                    <a:pt x="535" y="1723"/>
                  </a:lnTo>
                  <a:lnTo>
                    <a:pt x="588" y="1750"/>
                  </a:lnTo>
                  <a:lnTo>
                    <a:pt x="644" y="1773"/>
                  </a:lnTo>
                  <a:lnTo>
                    <a:pt x="699" y="1793"/>
                  </a:lnTo>
                  <a:lnTo>
                    <a:pt x="756" y="1812"/>
                  </a:lnTo>
                  <a:lnTo>
                    <a:pt x="814" y="1826"/>
                  </a:lnTo>
                  <a:lnTo>
                    <a:pt x="871" y="1838"/>
                  </a:lnTo>
                  <a:lnTo>
                    <a:pt x="930" y="1847"/>
                  </a:lnTo>
                  <a:lnTo>
                    <a:pt x="988" y="1851"/>
                  </a:lnTo>
                  <a:lnTo>
                    <a:pt x="1046" y="1853"/>
                  </a:lnTo>
                  <a:lnTo>
                    <a:pt x="1103" y="1851"/>
                  </a:lnTo>
                  <a:lnTo>
                    <a:pt x="1160" y="1846"/>
                  </a:lnTo>
                  <a:lnTo>
                    <a:pt x="1217" y="1837"/>
                  </a:lnTo>
                  <a:lnTo>
                    <a:pt x="1271" y="1824"/>
                  </a:lnTo>
                  <a:lnTo>
                    <a:pt x="1326" y="1806"/>
                  </a:lnTo>
                  <a:lnTo>
                    <a:pt x="1378" y="1786"/>
                  </a:lnTo>
                  <a:lnTo>
                    <a:pt x="1430" y="1761"/>
                  </a:lnTo>
                  <a:lnTo>
                    <a:pt x="1480" y="1736"/>
                  </a:lnTo>
                  <a:lnTo>
                    <a:pt x="1526" y="1711"/>
                  </a:lnTo>
                  <a:lnTo>
                    <a:pt x="1569" y="1686"/>
                  </a:lnTo>
                  <a:lnTo>
                    <a:pt x="1611" y="1663"/>
                  </a:lnTo>
                  <a:lnTo>
                    <a:pt x="1649" y="1639"/>
                  </a:lnTo>
                  <a:lnTo>
                    <a:pt x="1686" y="1616"/>
                  </a:lnTo>
                  <a:lnTo>
                    <a:pt x="1721" y="1594"/>
                  </a:lnTo>
                  <a:lnTo>
                    <a:pt x="1786" y="1553"/>
                  </a:lnTo>
                  <a:lnTo>
                    <a:pt x="1846" y="1513"/>
                  </a:lnTo>
                  <a:lnTo>
                    <a:pt x="1875" y="1495"/>
                  </a:lnTo>
                  <a:lnTo>
                    <a:pt x="1905" y="1478"/>
                  </a:lnTo>
                  <a:lnTo>
                    <a:pt x="1934" y="1461"/>
                  </a:lnTo>
                  <a:lnTo>
                    <a:pt x="1964" y="1445"/>
                  </a:lnTo>
                  <a:lnTo>
                    <a:pt x="1993" y="1431"/>
                  </a:lnTo>
                  <a:lnTo>
                    <a:pt x="2024" y="1418"/>
                  </a:lnTo>
                  <a:lnTo>
                    <a:pt x="2055" y="1405"/>
                  </a:lnTo>
                  <a:lnTo>
                    <a:pt x="2087" y="1394"/>
                  </a:lnTo>
                  <a:lnTo>
                    <a:pt x="2122" y="1383"/>
                  </a:lnTo>
                  <a:lnTo>
                    <a:pt x="2156" y="1374"/>
                  </a:lnTo>
                  <a:lnTo>
                    <a:pt x="2195" y="1366"/>
                  </a:lnTo>
                  <a:lnTo>
                    <a:pt x="2235" y="1360"/>
                  </a:lnTo>
                  <a:lnTo>
                    <a:pt x="2277" y="1354"/>
                  </a:lnTo>
                  <a:lnTo>
                    <a:pt x="2322" y="1350"/>
                  </a:lnTo>
                  <a:lnTo>
                    <a:pt x="2370" y="1348"/>
                  </a:lnTo>
                  <a:lnTo>
                    <a:pt x="2421" y="1347"/>
                  </a:lnTo>
                  <a:lnTo>
                    <a:pt x="2476" y="1347"/>
                  </a:lnTo>
                  <a:lnTo>
                    <a:pt x="2534" y="1349"/>
                  </a:lnTo>
                  <a:lnTo>
                    <a:pt x="2596" y="1352"/>
                  </a:lnTo>
                  <a:lnTo>
                    <a:pt x="2664" y="1358"/>
                  </a:lnTo>
                  <a:lnTo>
                    <a:pt x="2725" y="1363"/>
                  </a:lnTo>
                  <a:lnTo>
                    <a:pt x="2783" y="1363"/>
                  </a:lnTo>
                  <a:lnTo>
                    <a:pt x="2836" y="1357"/>
                  </a:lnTo>
                  <a:lnTo>
                    <a:pt x="2886" y="1346"/>
                  </a:lnTo>
                  <a:lnTo>
                    <a:pt x="2932" y="1330"/>
                  </a:lnTo>
                  <a:lnTo>
                    <a:pt x="2973" y="1310"/>
                  </a:lnTo>
                  <a:lnTo>
                    <a:pt x="3011" y="1285"/>
                  </a:lnTo>
                  <a:lnTo>
                    <a:pt x="3044" y="1255"/>
                  </a:lnTo>
                  <a:lnTo>
                    <a:pt x="3072" y="1223"/>
                  </a:lnTo>
                  <a:lnTo>
                    <a:pt x="3096" y="1187"/>
                  </a:lnTo>
                  <a:lnTo>
                    <a:pt x="3115" y="1148"/>
                  </a:lnTo>
                  <a:lnTo>
                    <a:pt x="3129" y="1105"/>
                  </a:lnTo>
                  <a:lnTo>
                    <a:pt x="3139" y="1060"/>
                  </a:lnTo>
                  <a:lnTo>
                    <a:pt x="3142" y="1014"/>
                  </a:lnTo>
                  <a:lnTo>
                    <a:pt x="3141" y="965"/>
                  </a:lnTo>
                  <a:lnTo>
                    <a:pt x="3134" y="913"/>
                  </a:lnTo>
                  <a:lnTo>
                    <a:pt x="3122" y="861"/>
                  </a:lnTo>
                  <a:lnTo>
                    <a:pt x="3105" y="808"/>
                  </a:lnTo>
                  <a:lnTo>
                    <a:pt x="3081" y="753"/>
                  </a:lnTo>
                  <a:lnTo>
                    <a:pt x="3052" y="698"/>
                  </a:lnTo>
                  <a:lnTo>
                    <a:pt x="3017" y="643"/>
                  </a:lnTo>
                  <a:lnTo>
                    <a:pt x="2975" y="588"/>
                  </a:lnTo>
                  <a:lnTo>
                    <a:pt x="2929" y="533"/>
                  </a:lnTo>
                  <a:lnTo>
                    <a:pt x="2874" y="479"/>
                  </a:lnTo>
                  <a:lnTo>
                    <a:pt x="2814" y="425"/>
                  </a:lnTo>
                  <a:lnTo>
                    <a:pt x="2748" y="373"/>
                  </a:lnTo>
                  <a:lnTo>
                    <a:pt x="2675" y="323"/>
                  </a:lnTo>
                  <a:lnTo>
                    <a:pt x="2594" y="274"/>
                  </a:lnTo>
                  <a:lnTo>
                    <a:pt x="2507" y="227"/>
                  </a:lnTo>
                  <a:lnTo>
                    <a:pt x="2413" y="183"/>
                  </a:lnTo>
                  <a:lnTo>
                    <a:pt x="2312" y="141"/>
                  </a:lnTo>
                  <a:lnTo>
                    <a:pt x="2204" y="102"/>
                  </a:lnTo>
                  <a:lnTo>
                    <a:pt x="2101" y="73"/>
                  </a:lnTo>
                  <a:lnTo>
                    <a:pt x="1997" y="49"/>
                  </a:lnTo>
                  <a:lnTo>
                    <a:pt x="1895" y="30"/>
                  </a:lnTo>
                  <a:lnTo>
                    <a:pt x="1793" y="16"/>
                  </a:lnTo>
                  <a:lnTo>
                    <a:pt x="1691" y="6"/>
                  </a:lnTo>
                  <a:lnTo>
                    <a:pt x="1591" y="1"/>
                  </a:lnTo>
                  <a:lnTo>
                    <a:pt x="1492" y="0"/>
                  </a:lnTo>
                  <a:lnTo>
                    <a:pt x="1395" y="3"/>
                  </a:lnTo>
                  <a:lnTo>
                    <a:pt x="1298" y="11"/>
                  </a:lnTo>
                  <a:lnTo>
                    <a:pt x="1205" y="21"/>
                  </a:lnTo>
                  <a:lnTo>
                    <a:pt x="1112" y="37"/>
                  </a:lnTo>
                  <a:lnTo>
                    <a:pt x="1023" y="55"/>
                  </a:lnTo>
                  <a:lnTo>
                    <a:pt x="935" y="78"/>
                  </a:lnTo>
                  <a:lnTo>
                    <a:pt x="850" y="103"/>
                  </a:lnTo>
                  <a:lnTo>
                    <a:pt x="768" y="131"/>
                  </a:lnTo>
                  <a:lnTo>
                    <a:pt x="688" y="163"/>
                  </a:lnTo>
                  <a:lnTo>
                    <a:pt x="613" y="198"/>
                  </a:lnTo>
                  <a:lnTo>
                    <a:pt x="540" y="235"/>
                  </a:lnTo>
                  <a:lnTo>
                    <a:pt x="472" y="274"/>
                  </a:lnTo>
                  <a:lnTo>
                    <a:pt x="406" y="317"/>
                  </a:lnTo>
                  <a:lnTo>
                    <a:pt x="345" y="361"/>
                  </a:lnTo>
                  <a:lnTo>
                    <a:pt x="289" y="408"/>
                  </a:lnTo>
                  <a:lnTo>
                    <a:pt x="237" y="456"/>
                  </a:lnTo>
                  <a:lnTo>
                    <a:pt x="190" y="507"/>
                  </a:lnTo>
                  <a:lnTo>
                    <a:pt x="146" y="558"/>
                  </a:lnTo>
                  <a:lnTo>
                    <a:pt x="109" y="613"/>
                  </a:lnTo>
                  <a:lnTo>
                    <a:pt x="76" y="667"/>
                  </a:lnTo>
                  <a:lnTo>
                    <a:pt x="49" y="724"/>
                  </a:lnTo>
                  <a:lnTo>
                    <a:pt x="29" y="782"/>
                  </a:lnTo>
                  <a:lnTo>
                    <a:pt x="12" y="840"/>
                  </a:lnTo>
                  <a:lnTo>
                    <a:pt x="3" y="899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1" name="Freeform 487">
              <a:extLst>
                <a:ext uri="{FF2B5EF4-FFF2-40B4-BE49-F238E27FC236}">
                  <a16:creationId xmlns:a16="http://schemas.microsoft.com/office/drawing/2014/main" id="{D538C5AF-3939-4D7F-BCB3-4C305CCA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778"/>
              <a:ext cx="245" cy="139"/>
            </a:xfrm>
            <a:custGeom>
              <a:avLst/>
              <a:gdLst>
                <a:gd name="T0" fmla="*/ 2 w 2938"/>
                <a:gd name="T1" fmla="*/ 954 h 1665"/>
                <a:gd name="T2" fmla="*/ 19 w 2938"/>
                <a:gd name="T3" fmla="*/ 1049 h 1665"/>
                <a:gd name="T4" fmla="*/ 52 w 2938"/>
                <a:gd name="T5" fmla="*/ 1140 h 1665"/>
                <a:gd name="T6" fmla="*/ 99 w 2938"/>
                <a:gd name="T7" fmla="*/ 1227 h 1665"/>
                <a:gd name="T8" fmla="*/ 159 w 2938"/>
                <a:gd name="T9" fmla="*/ 1309 h 1665"/>
                <a:gd name="T10" fmla="*/ 228 w 2938"/>
                <a:gd name="T11" fmla="*/ 1384 h 1665"/>
                <a:gd name="T12" fmla="*/ 309 w 2938"/>
                <a:gd name="T13" fmla="*/ 1453 h 1665"/>
                <a:gd name="T14" fmla="*/ 397 w 2938"/>
                <a:gd name="T15" fmla="*/ 1514 h 1665"/>
                <a:gd name="T16" fmla="*/ 492 w 2938"/>
                <a:gd name="T17" fmla="*/ 1565 h 1665"/>
                <a:gd name="T18" fmla="*/ 591 w 2938"/>
                <a:gd name="T19" fmla="*/ 1608 h 1665"/>
                <a:gd name="T20" fmla="*/ 694 w 2938"/>
                <a:gd name="T21" fmla="*/ 1638 h 1665"/>
                <a:gd name="T22" fmla="*/ 799 w 2938"/>
                <a:gd name="T23" fmla="*/ 1658 h 1665"/>
                <a:gd name="T24" fmla="*/ 905 w 2938"/>
                <a:gd name="T25" fmla="*/ 1665 h 1665"/>
                <a:gd name="T26" fmla="*/ 1009 w 2938"/>
                <a:gd name="T27" fmla="*/ 1659 h 1665"/>
                <a:gd name="T28" fmla="*/ 1110 w 2938"/>
                <a:gd name="T29" fmla="*/ 1638 h 1665"/>
                <a:gd name="T30" fmla="*/ 1208 w 2938"/>
                <a:gd name="T31" fmla="*/ 1603 h 1665"/>
                <a:gd name="T32" fmla="*/ 1302 w 2938"/>
                <a:gd name="T33" fmla="*/ 1551 h 1665"/>
                <a:gd name="T34" fmla="*/ 1388 w 2938"/>
                <a:gd name="T35" fmla="*/ 1495 h 1665"/>
                <a:gd name="T36" fmla="*/ 1498 w 2938"/>
                <a:gd name="T37" fmla="*/ 1418 h 1665"/>
                <a:gd name="T38" fmla="*/ 1621 w 2938"/>
                <a:gd name="T39" fmla="*/ 1327 h 1665"/>
                <a:gd name="T40" fmla="*/ 1705 w 2938"/>
                <a:gd name="T41" fmla="*/ 1268 h 1665"/>
                <a:gd name="T42" fmla="*/ 1760 w 2938"/>
                <a:gd name="T43" fmla="*/ 1234 h 1665"/>
                <a:gd name="T44" fmla="*/ 1815 w 2938"/>
                <a:gd name="T45" fmla="*/ 1206 h 1665"/>
                <a:gd name="T46" fmla="*/ 1875 w 2938"/>
                <a:gd name="T47" fmla="*/ 1182 h 1665"/>
                <a:gd name="T48" fmla="*/ 1940 w 2938"/>
                <a:gd name="T49" fmla="*/ 1164 h 1665"/>
                <a:gd name="T50" fmla="*/ 2012 w 2938"/>
                <a:gd name="T51" fmla="*/ 1152 h 1665"/>
                <a:gd name="T52" fmla="*/ 2094 w 2938"/>
                <a:gd name="T53" fmla="*/ 1146 h 1665"/>
                <a:gd name="T54" fmla="*/ 2186 w 2938"/>
                <a:gd name="T55" fmla="*/ 1147 h 1665"/>
                <a:gd name="T56" fmla="*/ 2292 w 2938"/>
                <a:gd name="T57" fmla="*/ 1155 h 1665"/>
                <a:gd name="T58" fmla="*/ 2413 w 2938"/>
                <a:gd name="T59" fmla="*/ 1171 h 1665"/>
                <a:gd name="T60" fmla="*/ 2538 w 2938"/>
                <a:gd name="T61" fmla="*/ 1187 h 1665"/>
                <a:gd name="T62" fmla="*/ 2645 w 2938"/>
                <a:gd name="T63" fmla="*/ 1184 h 1665"/>
                <a:gd name="T64" fmla="*/ 2736 w 2938"/>
                <a:gd name="T65" fmla="*/ 1162 h 1665"/>
                <a:gd name="T66" fmla="*/ 2811 w 2938"/>
                <a:gd name="T67" fmla="*/ 1124 h 1665"/>
                <a:gd name="T68" fmla="*/ 2870 w 2938"/>
                <a:gd name="T69" fmla="*/ 1072 h 1665"/>
                <a:gd name="T70" fmla="*/ 2912 w 2938"/>
                <a:gd name="T71" fmla="*/ 1007 h 1665"/>
                <a:gd name="T72" fmla="*/ 2935 w 2938"/>
                <a:gd name="T73" fmla="*/ 932 h 1665"/>
                <a:gd name="T74" fmla="*/ 2938 w 2938"/>
                <a:gd name="T75" fmla="*/ 850 h 1665"/>
                <a:gd name="T76" fmla="*/ 2920 w 2938"/>
                <a:gd name="T77" fmla="*/ 760 h 1665"/>
                <a:gd name="T78" fmla="*/ 2881 w 2938"/>
                <a:gd name="T79" fmla="*/ 668 h 1665"/>
                <a:gd name="T80" fmla="*/ 2821 w 2938"/>
                <a:gd name="T81" fmla="*/ 573 h 1665"/>
                <a:gd name="T82" fmla="*/ 2737 w 2938"/>
                <a:gd name="T83" fmla="*/ 478 h 1665"/>
                <a:gd name="T84" fmla="*/ 2630 w 2938"/>
                <a:gd name="T85" fmla="*/ 386 h 1665"/>
                <a:gd name="T86" fmla="*/ 2497 w 2938"/>
                <a:gd name="T87" fmla="*/ 297 h 1665"/>
                <a:gd name="T88" fmla="*/ 2339 w 2938"/>
                <a:gd name="T89" fmla="*/ 216 h 1665"/>
                <a:gd name="T90" fmla="*/ 2154 w 2938"/>
                <a:gd name="T91" fmla="*/ 142 h 1665"/>
                <a:gd name="T92" fmla="*/ 1957 w 2938"/>
                <a:gd name="T93" fmla="*/ 80 h 1665"/>
                <a:gd name="T94" fmla="*/ 1767 w 2938"/>
                <a:gd name="T95" fmla="*/ 36 h 1665"/>
                <a:gd name="T96" fmla="*/ 1580 w 2938"/>
                <a:gd name="T97" fmla="*/ 9 h 1665"/>
                <a:gd name="T98" fmla="*/ 1395 w 2938"/>
                <a:gd name="T99" fmla="*/ 0 h 1665"/>
                <a:gd name="T100" fmla="*/ 1215 w 2938"/>
                <a:gd name="T101" fmla="*/ 7 h 1665"/>
                <a:gd name="T102" fmla="*/ 1042 w 2938"/>
                <a:gd name="T103" fmla="*/ 27 h 1665"/>
                <a:gd name="T104" fmla="*/ 876 w 2938"/>
                <a:gd name="T105" fmla="*/ 63 h 1665"/>
                <a:gd name="T106" fmla="*/ 721 w 2938"/>
                <a:gd name="T107" fmla="*/ 111 h 1665"/>
                <a:gd name="T108" fmla="*/ 576 w 2938"/>
                <a:gd name="T109" fmla="*/ 171 h 1665"/>
                <a:gd name="T110" fmla="*/ 443 w 2938"/>
                <a:gd name="T111" fmla="*/ 243 h 1665"/>
                <a:gd name="T112" fmla="*/ 325 w 2938"/>
                <a:gd name="T113" fmla="*/ 324 h 1665"/>
                <a:gd name="T114" fmla="*/ 223 w 2938"/>
                <a:gd name="T115" fmla="*/ 414 h 1665"/>
                <a:gd name="T116" fmla="*/ 138 w 2938"/>
                <a:gd name="T117" fmla="*/ 512 h 1665"/>
                <a:gd name="T118" fmla="*/ 72 w 2938"/>
                <a:gd name="T119" fmla="*/ 618 h 1665"/>
                <a:gd name="T120" fmla="*/ 26 w 2938"/>
                <a:gd name="T121" fmla="*/ 729 h 1665"/>
                <a:gd name="T122" fmla="*/ 3 w 2938"/>
                <a:gd name="T123" fmla="*/ 845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38" h="1665">
                  <a:moveTo>
                    <a:pt x="0" y="905"/>
                  </a:moveTo>
                  <a:lnTo>
                    <a:pt x="2" y="954"/>
                  </a:lnTo>
                  <a:lnTo>
                    <a:pt x="8" y="1002"/>
                  </a:lnTo>
                  <a:lnTo>
                    <a:pt x="19" y="1049"/>
                  </a:lnTo>
                  <a:lnTo>
                    <a:pt x="33" y="1095"/>
                  </a:lnTo>
                  <a:lnTo>
                    <a:pt x="52" y="1140"/>
                  </a:lnTo>
                  <a:lnTo>
                    <a:pt x="74" y="1184"/>
                  </a:lnTo>
                  <a:lnTo>
                    <a:pt x="99" y="1227"/>
                  </a:lnTo>
                  <a:lnTo>
                    <a:pt x="127" y="1269"/>
                  </a:lnTo>
                  <a:lnTo>
                    <a:pt x="159" y="1309"/>
                  </a:lnTo>
                  <a:lnTo>
                    <a:pt x="192" y="1347"/>
                  </a:lnTo>
                  <a:lnTo>
                    <a:pt x="228" y="1384"/>
                  </a:lnTo>
                  <a:lnTo>
                    <a:pt x="268" y="1420"/>
                  </a:lnTo>
                  <a:lnTo>
                    <a:pt x="309" y="1453"/>
                  </a:lnTo>
                  <a:lnTo>
                    <a:pt x="353" y="1484"/>
                  </a:lnTo>
                  <a:lnTo>
                    <a:pt x="397" y="1514"/>
                  </a:lnTo>
                  <a:lnTo>
                    <a:pt x="444" y="1541"/>
                  </a:lnTo>
                  <a:lnTo>
                    <a:pt x="492" y="1565"/>
                  </a:lnTo>
                  <a:lnTo>
                    <a:pt x="541" y="1588"/>
                  </a:lnTo>
                  <a:lnTo>
                    <a:pt x="591" y="1608"/>
                  </a:lnTo>
                  <a:lnTo>
                    <a:pt x="642" y="1624"/>
                  </a:lnTo>
                  <a:lnTo>
                    <a:pt x="694" y="1638"/>
                  </a:lnTo>
                  <a:lnTo>
                    <a:pt x="747" y="1650"/>
                  </a:lnTo>
                  <a:lnTo>
                    <a:pt x="799" y="1658"/>
                  </a:lnTo>
                  <a:lnTo>
                    <a:pt x="852" y="1663"/>
                  </a:lnTo>
                  <a:lnTo>
                    <a:pt x="905" y="1665"/>
                  </a:lnTo>
                  <a:lnTo>
                    <a:pt x="957" y="1664"/>
                  </a:lnTo>
                  <a:lnTo>
                    <a:pt x="1009" y="1659"/>
                  </a:lnTo>
                  <a:lnTo>
                    <a:pt x="1060" y="1650"/>
                  </a:lnTo>
                  <a:lnTo>
                    <a:pt x="1110" y="1638"/>
                  </a:lnTo>
                  <a:lnTo>
                    <a:pt x="1161" y="1623"/>
                  </a:lnTo>
                  <a:lnTo>
                    <a:pt x="1208" y="1603"/>
                  </a:lnTo>
                  <a:lnTo>
                    <a:pt x="1255" y="1579"/>
                  </a:lnTo>
                  <a:lnTo>
                    <a:pt x="1302" y="1551"/>
                  </a:lnTo>
                  <a:lnTo>
                    <a:pt x="1347" y="1523"/>
                  </a:lnTo>
                  <a:lnTo>
                    <a:pt x="1388" y="1495"/>
                  </a:lnTo>
                  <a:lnTo>
                    <a:pt x="1427" y="1469"/>
                  </a:lnTo>
                  <a:lnTo>
                    <a:pt x="1498" y="1418"/>
                  </a:lnTo>
                  <a:lnTo>
                    <a:pt x="1562" y="1370"/>
                  </a:lnTo>
                  <a:lnTo>
                    <a:pt x="1621" y="1327"/>
                  </a:lnTo>
                  <a:lnTo>
                    <a:pt x="1678" y="1286"/>
                  </a:lnTo>
                  <a:lnTo>
                    <a:pt x="1705" y="1268"/>
                  </a:lnTo>
                  <a:lnTo>
                    <a:pt x="1732" y="1250"/>
                  </a:lnTo>
                  <a:lnTo>
                    <a:pt x="1760" y="1234"/>
                  </a:lnTo>
                  <a:lnTo>
                    <a:pt x="1787" y="1219"/>
                  </a:lnTo>
                  <a:lnTo>
                    <a:pt x="1815" y="1206"/>
                  </a:lnTo>
                  <a:lnTo>
                    <a:pt x="1844" y="1193"/>
                  </a:lnTo>
                  <a:lnTo>
                    <a:pt x="1875" y="1182"/>
                  </a:lnTo>
                  <a:lnTo>
                    <a:pt x="1907" y="1172"/>
                  </a:lnTo>
                  <a:lnTo>
                    <a:pt x="1940" y="1164"/>
                  </a:lnTo>
                  <a:lnTo>
                    <a:pt x="1975" y="1157"/>
                  </a:lnTo>
                  <a:lnTo>
                    <a:pt x="2012" y="1152"/>
                  </a:lnTo>
                  <a:lnTo>
                    <a:pt x="2051" y="1148"/>
                  </a:lnTo>
                  <a:lnTo>
                    <a:pt x="2094" y="1146"/>
                  </a:lnTo>
                  <a:lnTo>
                    <a:pt x="2138" y="1146"/>
                  </a:lnTo>
                  <a:lnTo>
                    <a:pt x="2186" y="1147"/>
                  </a:lnTo>
                  <a:lnTo>
                    <a:pt x="2238" y="1150"/>
                  </a:lnTo>
                  <a:lnTo>
                    <a:pt x="2292" y="1155"/>
                  </a:lnTo>
                  <a:lnTo>
                    <a:pt x="2351" y="1162"/>
                  </a:lnTo>
                  <a:lnTo>
                    <a:pt x="2413" y="1171"/>
                  </a:lnTo>
                  <a:lnTo>
                    <a:pt x="2479" y="1181"/>
                  </a:lnTo>
                  <a:lnTo>
                    <a:pt x="2538" y="1187"/>
                  </a:lnTo>
                  <a:lnTo>
                    <a:pt x="2594" y="1187"/>
                  </a:lnTo>
                  <a:lnTo>
                    <a:pt x="2645" y="1184"/>
                  </a:lnTo>
                  <a:lnTo>
                    <a:pt x="2693" y="1175"/>
                  </a:lnTo>
                  <a:lnTo>
                    <a:pt x="2736" y="1162"/>
                  </a:lnTo>
                  <a:lnTo>
                    <a:pt x="2776" y="1145"/>
                  </a:lnTo>
                  <a:lnTo>
                    <a:pt x="2811" y="1124"/>
                  </a:lnTo>
                  <a:lnTo>
                    <a:pt x="2843" y="1099"/>
                  </a:lnTo>
                  <a:lnTo>
                    <a:pt x="2870" y="1072"/>
                  </a:lnTo>
                  <a:lnTo>
                    <a:pt x="2893" y="1041"/>
                  </a:lnTo>
                  <a:lnTo>
                    <a:pt x="2912" y="1007"/>
                  </a:lnTo>
                  <a:lnTo>
                    <a:pt x="2926" y="970"/>
                  </a:lnTo>
                  <a:lnTo>
                    <a:pt x="2935" y="932"/>
                  </a:lnTo>
                  <a:lnTo>
                    <a:pt x="2938" y="892"/>
                  </a:lnTo>
                  <a:lnTo>
                    <a:pt x="2938" y="850"/>
                  </a:lnTo>
                  <a:lnTo>
                    <a:pt x="2931" y="806"/>
                  </a:lnTo>
                  <a:lnTo>
                    <a:pt x="2920" y="760"/>
                  </a:lnTo>
                  <a:lnTo>
                    <a:pt x="2904" y="715"/>
                  </a:lnTo>
                  <a:lnTo>
                    <a:pt x="2881" y="668"/>
                  </a:lnTo>
                  <a:lnTo>
                    <a:pt x="2854" y="621"/>
                  </a:lnTo>
                  <a:lnTo>
                    <a:pt x="2821" y="573"/>
                  </a:lnTo>
                  <a:lnTo>
                    <a:pt x="2782" y="525"/>
                  </a:lnTo>
                  <a:lnTo>
                    <a:pt x="2737" y="478"/>
                  </a:lnTo>
                  <a:lnTo>
                    <a:pt x="2686" y="431"/>
                  </a:lnTo>
                  <a:lnTo>
                    <a:pt x="2630" y="386"/>
                  </a:lnTo>
                  <a:lnTo>
                    <a:pt x="2566" y="341"/>
                  </a:lnTo>
                  <a:lnTo>
                    <a:pt x="2497" y="297"/>
                  </a:lnTo>
                  <a:lnTo>
                    <a:pt x="2422" y="256"/>
                  </a:lnTo>
                  <a:lnTo>
                    <a:pt x="2339" y="216"/>
                  </a:lnTo>
                  <a:lnTo>
                    <a:pt x="2250" y="178"/>
                  </a:lnTo>
                  <a:lnTo>
                    <a:pt x="2154" y="142"/>
                  </a:lnTo>
                  <a:lnTo>
                    <a:pt x="2051" y="109"/>
                  </a:lnTo>
                  <a:lnTo>
                    <a:pt x="1957" y="80"/>
                  </a:lnTo>
                  <a:lnTo>
                    <a:pt x="1862" y="56"/>
                  </a:lnTo>
                  <a:lnTo>
                    <a:pt x="1767" y="36"/>
                  </a:lnTo>
                  <a:lnTo>
                    <a:pt x="1672" y="20"/>
                  </a:lnTo>
                  <a:lnTo>
                    <a:pt x="1580" y="9"/>
                  </a:lnTo>
                  <a:lnTo>
                    <a:pt x="1486" y="2"/>
                  </a:lnTo>
                  <a:lnTo>
                    <a:pt x="1395" y="0"/>
                  </a:lnTo>
                  <a:lnTo>
                    <a:pt x="1304" y="1"/>
                  </a:lnTo>
                  <a:lnTo>
                    <a:pt x="1215" y="7"/>
                  </a:lnTo>
                  <a:lnTo>
                    <a:pt x="1128" y="15"/>
                  </a:lnTo>
                  <a:lnTo>
                    <a:pt x="1042" y="27"/>
                  </a:lnTo>
                  <a:lnTo>
                    <a:pt x="958" y="44"/>
                  </a:lnTo>
                  <a:lnTo>
                    <a:pt x="876" y="63"/>
                  </a:lnTo>
                  <a:lnTo>
                    <a:pt x="797" y="85"/>
                  </a:lnTo>
                  <a:lnTo>
                    <a:pt x="721" y="111"/>
                  </a:lnTo>
                  <a:lnTo>
                    <a:pt x="647" y="140"/>
                  </a:lnTo>
                  <a:lnTo>
                    <a:pt x="576" y="171"/>
                  </a:lnTo>
                  <a:lnTo>
                    <a:pt x="508" y="206"/>
                  </a:lnTo>
                  <a:lnTo>
                    <a:pt x="443" y="243"/>
                  </a:lnTo>
                  <a:lnTo>
                    <a:pt x="382" y="282"/>
                  </a:lnTo>
                  <a:lnTo>
                    <a:pt x="325" y="324"/>
                  </a:lnTo>
                  <a:lnTo>
                    <a:pt x="272" y="368"/>
                  </a:lnTo>
                  <a:lnTo>
                    <a:pt x="223" y="414"/>
                  </a:lnTo>
                  <a:lnTo>
                    <a:pt x="178" y="462"/>
                  </a:lnTo>
                  <a:lnTo>
                    <a:pt x="138" y="512"/>
                  </a:lnTo>
                  <a:lnTo>
                    <a:pt x="102" y="564"/>
                  </a:lnTo>
                  <a:lnTo>
                    <a:pt x="72" y="618"/>
                  </a:lnTo>
                  <a:lnTo>
                    <a:pt x="47" y="673"/>
                  </a:lnTo>
                  <a:lnTo>
                    <a:pt x="26" y="729"/>
                  </a:lnTo>
                  <a:lnTo>
                    <a:pt x="12" y="786"/>
                  </a:lnTo>
                  <a:lnTo>
                    <a:pt x="3" y="845"/>
                  </a:lnTo>
                  <a:lnTo>
                    <a:pt x="0" y="905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2" name="Freeform 488">
              <a:extLst>
                <a:ext uri="{FF2B5EF4-FFF2-40B4-BE49-F238E27FC236}">
                  <a16:creationId xmlns:a16="http://schemas.microsoft.com/office/drawing/2014/main" id="{92DAA6B8-A0D3-42A5-8BF1-5BC5AD9A8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782"/>
              <a:ext cx="227" cy="123"/>
            </a:xfrm>
            <a:custGeom>
              <a:avLst/>
              <a:gdLst>
                <a:gd name="T0" fmla="*/ 2 w 2731"/>
                <a:gd name="T1" fmla="*/ 875 h 1478"/>
                <a:gd name="T2" fmla="*/ 18 w 2731"/>
                <a:gd name="T3" fmla="*/ 959 h 1478"/>
                <a:gd name="T4" fmla="*/ 46 w 2731"/>
                <a:gd name="T5" fmla="*/ 1040 h 1478"/>
                <a:gd name="T6" fmla="*/ 87 w 2731"/>
                <a:gd name="T7" fmla="*/ 1115 h 1478"/>
                <a:gd name="T8" fmla="*/ 140 w 2731"/>
                <a:gd name="T9" fmla="*/ 1187 h 1478"/>
                <a:gd name="T10" fmla="*/ 202 w 2731"/>
                <a:gd name="T11" fmla="*/ 1251 h 1478"/>
                <a:gd name="T12" fmla="*/ 272 w 2731"/>
                <a:gd name="T13" fmla="*/ 1310 h 1478"/>
                <a:gd name="T14" fmla="*/ 350 w 2731"/>
                <a:gd name="T15" fmla="*/ 1361 h 1478"/>
                <a:gd name="T16" fmla="*/ 434 w 2731"/>
                <a:gd name="T17" fmla="*/ 1404 h 1478"/>
                <a:gd name="T18" fmla="*/ 521 w 2731"/>
                <a:gd name="T19" fmla="*/ 1438 h 1478"/>
                <a:gd name="T20" fmla="*/ 611 w 2731"/>
                <a:gd name="T21" fmla="*/ 1462 h 1478"/>
                <a:gd name="T22" fmla="*/ 704 w 2731"/>
                <a:gd name="T23" fmla="*/ 1476 h 1478"/>
                <a:gd name="T24" fmla="*/ 796 w 2731"/>
                <a:gd name="T25" fmla="*/ 1478 h 1478"/>
                <a:gd name="T26" fmla="*/ 888 w 2731"/>
                <a:gd name="T27" fmla="*/ 1468 h 1478"/>
                <a:gd name="T28" fmla="*/ 977 w 2731"/>
                <a:gd name="T29" fmla="*/ 1445 h 1478"/>
                <a:gd name="T30" fmla="*/ 1062 w 2731"/>
                <a:gd name="T31" fmla="*/ 1408 h 1478"/>
                <a:gd name="T32" fmla="*/ 1145 w 2731"/>
                <a:gd name="T33" fmla="*/ 1352 h 1478"/>
                <a:gd name="T34" fmla="*/ 1220 w 2731"/>
                <a:gd name="T35" fmla="*/ 1293 h 1478"/>
                <a:gd name="T36" fmla="*/ 1318 w 2731"/>
                <a:gd name="T37" fmla="*/ 1212 h 1478"/>
                <a:gd name="T38" fmla="*/ 1403 w 2731"/>
                <a:gd name="T39" fmla="*/ 1141 h 1478"/>
                <a:gd name="T40" fmla="*/ 1456 w 2731"/>
                <a:gd name="T41" fmla="*/ 1099 h 1478"/>
                <a:gd name="T42" fmla="*/ 1508 w 2731"/>
                <a:gd name="T43" fmla="*/ 1064 h 1478"/>
                <a:gd name="T44" fmla="*/ 1562 w 2731"/>
                <a:gd name="T45" fmla="*/ 1033 h 1478"/>
                <a:gd name="T46" fmla="*/ 1617 w 2731"/>
                <a:gd name="T47" fmla="*/ 1009 h 1478"/>
                <a:gd name="T48" fmla="*/ 1678 w 2731"/>
                <a:gd name="T49" fmla="*/ 991 h 1478"/>
                <a:gd name="T50" fmla="*/ 1746 w 2731"/>
                <a:gd name="T51" fmla="*/ 979 h 1478"/>
                <a:gd name="T52" fmla="*/ 1823 w 2731"/>
                <a:gd name="T53" fmla="*/ 974 h 1478"/>
                <a:gd name="T54" fmla="*/ 1910 w 2731"/>
                <a:gd name="T55" fmla="*/ 976 h 1478"/>
                <a:gd name="T56" fmla="*/ 2009 w 2731"/>
                <a:gd name="T57" fmla="*/ 987 h 1478"/>
                <a:gd name="T58" fmla="*/ 2125 w 2731"/>
                <a:gd name="T59" fmla="*/ 1005 h 1478"/>
                <a:gd name="T60" fmla="*/ 2255 w 2731"/>
                <a:gd name="T61" fmla="*/ 1031 h 1478"/>
                <a:gd name="T62" fmla="*/ 2381 w 2731"/>
                <a:gd name="T63" fmla="*/ 1054 h 1478"/>
                <a:gd name="T64" fmla="*/ 2477 w 2731"/>
                <a:gd name="T65" fmla="*/ 1052 h 1478"/>
                <a:gd name="T66" fmla="*/ 2558 w 2731"/>
                <a:gd name="T67" fmla="*/ 1034 h 1478"/>
                <a:gd name="T68" fmla="*/ 2625 w 2731"/>
                <a:gd name="T69" fmla="*/ 1001 h 1478"/>
                <a:gd name="T70" fmla="*/ 2676 w 2731"/>
                <a:gd name="T71" fmla="*/ 956 h 1478"/>
                <a:gd name="T72" fmla="*/ 2711 w 2731"/>
                <a:gd name="T73" fmla="*/ 900 h 1478"/>
                <a:gd name="T74" fmla="*/ 2729 w 2731"/>
                <a:gd name="T75" fmla="*/ 834 h 1478"/>
                <a:gd name="T76" fmla="*/ 2729 w 2731"/>
                <a:gd name="T77" fmla="*/ 761 h 1478"/>
                <a:gd name="T78" fmla="*/ 2710 w 2731"/>
                <a:gd name="T79" fmla="*/ 681 h 1478"/>
                <a:gd name="T80" fmla="*/ 2671 w 2731"/>
                <a:gd name="T81" fmla="*/ 598 h 1478"/>
                <a:gd name="T82" fmla="*/ 2614 w 2731"/>
                <a:gd name="T83" fmla="*/ 515 h 1478"/>
                <a:gd name="T84" fmla="*/ 2534 w 2731"/>
                <a:gd name="T85" fmla="*/ 430 h 1478"/>
                <a:gd name="T86" fmla="*/ 2434 w 2731"/>
                <a:gd name="T87" fmla="*/ 347 h 1478"/>
                <a:gd name="T88" fmla="*/ 2310 w 2731"/>
                <a:gd name="T89" fmla="*/ 267 h 1478"/>
                <a:gd name="T90" fmla="*/ 2164 w 2731"/>
                <a:gd name="T91" fmla="*/ 194 h 1478"/>
                <a:gd name="T92" fmla="*/ 1993 w 2731"/>
                <a:gd name="T93" fmla="*/ 128 h 1478"/>
                <a:gd name="T94" fmla="*/ 1812 w 2731"/>
                <a:gd name="T95" fmla="*/ 71 h 1478"/>
                <a:gd name="T96" fmla="*/ 1640 w 2731"/>
                <a:gd name="T97" fmla="*/ 31 h 1478"/>
                <a:gd name="T98" fmla="*/ 1468 w 2731"/>
                <a:gd name="T99" fmla="*/ 8 h 1478"/>
                <a:gd name="T100" fmla="*/ 1298 w 2731"/>
                <a:gd name="T101" fmla="*/ 0 h 1478"/>
                <a:gd name="T102" fmla="*/ 1133 w 2731"/>
                <a:gd name="T103" fmla="*/ 7 h 1478"/>
                <a:gd name="T104" fmla="*/ 973 w 2731"/>
                <a:gd name="T105" fmla="*/ 27 h 1478"/>
                <a:gd name="T106" fmla="*/ 819 w 2731"/>
                <a:gd name="T107" fmla="*/ 61 h 1478"/>
                <a:gd name="T108" fmla="*/ 674 w 2731"/>
                <a:gd name="T109" fmla="*/ 105 h 1478"/>
                <a:gd name="T110" fmla="*/ 539 w 2731"/>
                <a:gd name="T111" fmla="*/ 162 h 1478"/>
                <a:gd name="T112" fmla="*/ 416 w 2731"/>
                <a:gd name="T113" fmla="*/ 227 h 1478"/>
                <a:gd name="T114" fmla="*/ 305 w 2731"/>
                <a:gd name="T115" fmla="*/ 302 h 1478"/>
                <a:gd name="T116" fmla="*/ 210 w 2731"/>
                <a:gd name="T117" fmla="*/ 385 h 1478"/>
                <a:gd name="T118" fmla="*/ 131 w 2731"/>
                <a:gd name="T119" fmla="*/ 475 h 1478"/>
                <a:gd name="T120" fmla="*/ 69 w 2731"/>
                <a:gd name="T121" fmla="*/ 571 h 1478"/>
                <a:gd name="T122" fmla="*/ 25 w 2731"/>
                <a:gd name="T123" fmla="*/ 673 h 1478"/>
                <a:gd name="T124" fmla="*/ 3 w 2731"/>
                <a:gd name="T125" fmla="*/ 778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31" h="1478">
                  <a:moveTo>
                    <a:pt x="0" y="833"/>
                  </a:moveTo>
                  <a:lnTo>
                    <a:pt x="2" y="875"/>
                  </a:lnTo>
                  <a:lnTo>
                    <a:pt x="8" y="918"/>
                  </a:lnTo>
                  <a:lnTo>
                    <a:pt x="18" y="959"/>
                  </a:lnTo>
                  <a:lnTo>
                    <a:pt x="31" y="999"/>
                  </a:lnTo>
                  <a:lnTo>
                    <a:pt x="46" y="1040"/>
                  </a:lnTo>
                  <a:lnTo>
                    <a:pt x="66" y="1078"/>
                  </a:lnTo>
                  <a:lnTo>
                    <a:pt x="87" y="1115"/>
                  </a:lnTo>
                  <a:lnTo>
                    <a:pt x="112" y="1152"/>
                  </a:lnTo>
                  <a:lnTo>
                    <a:pt x="140" y="1187"/>
                  </a:lnTo>
                  <a:lnTo>
                    <a:pt x="170" y="1219"/>
                  </a:lnTo>
                  <a:lnTo>
                    <a:pt x="202" y="1251"/>
                  </a:lnTo>
                  <a:lnTo>
                    <a:pt x="236" y="1281"/>
                  </a:lnTo>
                  <a:lnTo>
                    <a:pt x="272" y="1310"/>
                  </a:lnTo>
                  <a:lnTo>
                    <a:pt x="311" y="1337"/>
                  </a:lnTo>
                  <a:lnTo>
                    <a:pt x="350" y="1361"/>
                  </a:lnTo>
                  <a:lnTo>
                    <a:pt x="391" y="1384"/>
                  </a:lnTo>
                  <a:lnTo>
                    <a:pt x="434" y="1404"/>
                  </a:lnTo>
                  <a:lnTo>
                    <a:pt x="476" y="1423"/>
                  </a:lnTo>
                  <a:lnTo>
                    <a:pt x="521" y="1438"/>
                  </a:lnTo>
                  <a:lnTo>
                    <a:pt x="565" y="1451"/>
                  </a:lnTo>
                  <a:lnTo>
                    <a:pt x="611" y="1462"/>
                  </a:lnTo>
                  <a:lnTo>
                    <a:pt x="657" y="1471"/>
                  </a:lnTo>
                  <a:lnTo>
                    <a:pt x="704" y="1476"/>
                  </a:lnTo>
                  <a:lnTo>
                    <a:pt x="749" y="1478"/>
                  </a:lnTo>
                  <a:lnTo>
                    <a:pt x="796" y="1478"/>
                  </a:lnTo>
                  <a:lnTo>
                    <a:pt x="842" y="1474"/>
                  </a:lnTo>
                  <a:lnTo>
                    <a:pt x="888" y="1468"/>
                  </a:lnTo>
                  <a:lnTo>
                    <a:pt x="932" y="1458"/>
                  </a:lnTo>
                  <a:lnTo>
                    <a:pt x="977" y="1445"/>
                  </a:lnTo>
                  <a:lnTo>
                    <a:pt x="1019" y="1428"/>
                  </a:lnTo>
                  <a:lnTo>
                    <a:pt x="1062" y="1408"/>
                  </a:lnTo>
                  <a:lnTo>
                    <a:pt x="1103" y="1384"/>
                  </a:lnTo>
                  <a:lnTo>
                    <a:pt x="1145" y="1352"/>
                  </a:lnTo>
                  <a:lnTo>
                    <a:pt x="1184" y="1323"/>
                  </a:lnTo>
                  <a:lnTo>
                    <a:pt x="1220" y="1293"/>
                  </a:lnTo>
                  <a:lnTo>
                    <a:pt x="1255" y="1265"/>
                  </a:lnTo>
                  <a:lnTo>
                    <a:pt x="1318" y="1212"/>
                  </a:lnTo>
                  <a:lnTo>
                    <a:pt x="1376" y="1164"/>
                  </a:lnTo>
                  <a:lnTo>
                    <a:pt x="1403" y="1141"/>
                  </a:lnTo>
                  <a:lnTo>
                    <a:pt x="1430" y="1119"/>
                  </a:lnTo>
                  <a:lnTo>
                    <a:pt x="1456" y="1099"/>
                  </a:lnTo>
                  <a:lnTo>
                    <a:pt x="1482" y="1081"/>
                  </a:lnTo>
                  <a:lnTo>
                    <a:pt x="1508" y="1064"/>
                  </a:lnTo>
                  <a:lnTo>
                    <a:pt x="1535" y="1047"/>
                  </a:lnTo>
                  <a:lnTo>
                    <a:pt x="1562" y="1033"/>
                  </a:lnTo>
                  <a:lnTo>
                    <a:pt x="1589" y="1020"/>
                  </a:lnTo>
                  <a:lnTo>
                    <a:pt x="1617" y="1009"/>
                  </a:lnTo>
                  <a:lnTo>
                    <a:pt x="1647" y="999"/>
                  </a:lnTo>
                  <a:lnTo>
                    <a:pt x="1678" y="991"/>
                  </a:lnTo>
                  <a:lnTo>
                    <a:pt x="1711" y="984"/>
                  </a:lnTo>
                  <a:lnTo>
                    <a:pt x="1746" y="979"/>
                  </a:lnTo>
                  <a:lnTo>
                    <a:pt x="1783" y="975"/>
                  </a:lnTo>
                  <a:lnTo>
                    <a:pt x="1823" y="974"/>
                  </a:lnTo>
                  <a:lnTo>
                    <a:pt x="1865" y="974"/>
                  </a:lnTo>
                  <a:lnTo>
                    <a:pt x="1910" y="976"/>
                  </a:lnTo>
                  <a:lnTo>
                    <a:pt x="1958" y="981"/>
                  </a:lnTo>
                  <a:lnTo>
                    <a:pt x="2009" y="987"/>
                  </a:lnTo>
                  <a:lnTo>
                    <a:pt x="2065" y="995"/>
                  </a:lnTo>
                  <a:lnTo>
                    <a:pt x="2125" y="1005"/>
                  </a:lnTo>
                  <a:lnTo>
                    <a:pt x="2188" y="1017"/>
                  </a:lnTo>
                  <a:lnTo>
                    <a:pt x="2255" y="1031"/>
                  </a:lnTo>
                  <a:lnTo>
                    <a:pt x="2327" y="1047"/>
                  </a:lnTo>
                  <a:lnTo>
                    <a:pt x="2381" y="1054"/>
                  </a:lnTo>
                  <a:lnTo>
                    <a:pt x="2430" y="1055"/>
                  </a:lnTo>
                  <a:lnTo>
                    <a:pt x="2477" y="1052"/>
                  </a:lnTo>
                  <a:lnTo>
                    <a:pt x="2519" y="1045"/>
                  </a:lnTo>
                  <a:lnTo>
                    <a:pt x="2558" y="1034"/>
                  </a:lnTo>
                  <a:lnTo>
                    <a:pt x="2593" y="1020"/>
                  </a:lnTo>
                  <a:lnTo>
                    <a:pt x="2625" y="1001"/>
                  </a:lnTo>
                  <a:lnTo>
                    <a:pt x="2652" y="981"/>
                  </a:lnTo>
                  <a:lnTo>
                    <a:pt x="2676" y="956"/>
                  </a:lnTo>
                  <a:lnTo>
                    <a:pt x="2695" y="930"/>
                  </a:lnTo>
                  <a:lnTo>
                    <a:pt x="2711" y="900"/>
                  </a:lnTo>
                  <a:lnTo>
                    <a:pt x="2722" y="867"/>
                  </a:lnTo>
                  <a:lnTo>
                    <a:pt x="2729" y="834"/>
                  </a:lnTo>
                  <a:lnTo>
                    <a:pt x="2731" y="798"/>
                  </a:lnTo>
                  <a:lnTo>
                    <a:pt x="2729" y="761"/>
                  </a:lnTo>
                  <a:lnTo>
                    <a:pt x="2722" y="722"/>
                  </a:lnTo>
                  <a:lnTo>
                    <a:pt x="2710" y="681"/>
                  </a:lnTo>
                  <a:lnTo>
                    <a:pt x="2693" y="641"/>
                  </a:lnTo>
                  <a:lnTo>
                    <a:pt x="2671" y="598"/>
                  </a:lnTo>
                  <a:lnTo>
                    <a:pt x="2645" y="557"/>
                  </a:lnTo>
                  <a:lnTo>
                    <a:pt x="2614" y="515"/>
                  </a:lnTo>
                  <a:lnTo>
                    <a:pt x="2577" y="472"/>
                  </a:lnTo>
                  <a:lnTo>
                    <a:pt x="2534" y="430"/>
                  </a:lnTo>
                  <a:lnTo>
                    <a:pt x="2486" y="388"/>
                  </a:lnTo>
                  <a:lnTo>
                    <a:pt x="2434" y="347"/>
                  </a:lnTo>
                  <a:lnTo>
                    <a:pt x="2375" y="307"/>
                  </a:lnTo>
                  <a:lnTo>
                    <a:pt x="2310" y="267"/>
                  </a:lnTo>
                  <a:lnTo>
                    <a:pt x="2240" y="230"/>
                  </a:lnTo>
                  <a:lnTo>
                    <a:pt x="2164" y="194"/>
                  </a:lnTo>
                  <a:lnTo>
                    <a:pt x="2081" y="160"/>
                  </a:lnTo>
                  <a:lnTo>
                    <a:pt x="1993" y="128"/>
                  </a:lnTo>
                  <a:lnTo>
                    <a:pt x="1899" y="98"/>
                  </a:lnTo>
                  <a:lnTo>
                    <a:pt x="1812" y="71"/>
                  </a:lnTo>
                  <a:lnTo>
                    <a:pt x="1726" y="50"/>
                  </a:lnTo>
                  <a:lnTo>
                    <a:pt x="1640" y="31"/>
                  </a:lnTo>
                  <a:lnTo>
                    <a:pt x="1553" y="18"/>
                  </a:lnTo>
                  <a:lnTo>
                    <a:pt x="1468" y="8"/>
                  </a:lnTo>
                  <a:lnTo>
                    <a:pt x="1382" y="2"/>
                  </a:lnTo>
                  <a:lnTo>
                    <a:pt x="1298" y="0"/>
                  </a:lnTo>
                  <a:lnTo>
                    <a:pt x="1214" y="2"/>
                  </a:lnTo>
                  <a:lnTo>
                    <a:pt x="1133" y="7"/>
                  </a:lnTo>
                  <a:lnTo>
                    <a:pt x="1051" y="16"/>
                  </a:lnTo>
                  <a:lnTo>
                    <a:pt x="973" y="27"/>
                  </a:lnTo>
                  <a:lnTo>
                    <a:pt x="894" y="42"/>
                  </a:lnTo>
                  <a:lnTo>
                    <a:pt x="819" y="61"/>
                  </a:lnTo>
                  <a:lnTo>
                    <a:pt x="745" y="81"/>
                  </a:lnTo>
                  <a:lnTo>
                    <a:pt x="674" y="105"/>
                  </a:lnTo>
                  <a:lnTo>
                    <a:pt x="606" y="132"/>
                  </a:lnTo>
                  <a:lnTo>
                    <a:pt x="539" y="162"/>
                  </a:lnTo>
                  <a:lnTo>
                    <a:pt x="476" y="193"/>
                  </a:lnTo>
                  <a:lnTo>
                    <a:pt x="416" y="227"/>
                  </a:lnTo>
                  <a:lnTo>
                    <a:pt x="360" y="264"/>
                  </a:lnTo>
                  <a:lnTo>
                    <a:pt x="305" y="302"/>
                  </a:lnTo>
                  <a:lnTo>
                    <a:pt x="256" y="343"/>
                  </a:lnTo>
                  <a:lnTo>
                    <a:pt x="210" y="385"/>
                  </a:lnTo>
                  <a:lnTo>
                    <a:pt x="168" y="430"/>
                  </a:lnTo>
                  <a:lnTo>
                    <a:pt x="131" y="475"/>
                  </a:lnTo>
                  <a:lnTo>
                    <a:pt x="97" y="522"/>
                  </a:lnTo>
                  <a:lnTo>
                    <a:pt x="69" y="571"/>
                  </a:lnTo>
                  <a:lnTo>
                    <a:pt x="45" y="621"/>
                  </a:lnTo>
                  <a:lnTo>
                    <a:pt x="25" y="673"/>
                  </a:lnTo>
                  <a:lnTo>
                    <a:pt x="12" y="725"/>
                  </a:lnTo>
                  <a:lnTo>
                    <a:pt x="3" y="778"/>
                  </a:lnTo>
                  <a:lnTo>
                    <a:pt x="0" y="833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3" name="Freeform 489">
              <a:extLst>
                <a:ext uri="{FF2B5EF4-FFF2-40B4-BE49-F238E27FC236}">
                  <a16:creationId xmlns:a16="http://schemas.microsoft.com/office/drawing/2014/main" id="{0166CAB6-9A3B-4CE2-A336-42904B10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785"/>
              <a:ext cx="210" cy="109"/>
            </a:xfrm>
            <a:custGeom>
              <a:avLst/>
              <a:gdLst>
                <a:gd name="T0" fmla="*/ 1 w 2513"/>
                <a:gd name="T1" fmla="*/ 824 h 1307"/>
                <a:gd name="T2" fmla="*/ 15 w 2513"/>
                <a:gd name="T3" fmla="*/ 892 h 1307"/>
                <a:gd name="T4" fmla="*/ 41 w 2513"/>
                <a:gd name="T5" fmla="*/ 957 h 1307"/>
                <a:gd name="T6" fmla="*/ 78 w 2513"/>
                <a:gd name="T7" fmla="*/ 1019 h 1307"/>
                <a:gd name="T8" fmla="*/ 126 w 2513"/>
                <a:gd name="T9" fmla="*/ 1078 h 1307"/>
                <a:gd name="T10" fmla="*/ 182 w 2513"/>
                <a:gd name="T11" fmla="*/ 1133 h 1307"/>
                <a:gd name="T12" fmla="*/ 245 w 2513"/>
                <a:gd name="T13" fmla="*/ 1182 h 1307"/>
                <a:gd name="T14" fmla="*/ 314 w 2513"/>
                <a:gd name="T15" fmla="*/ 1223 h 1307"/>
                <a:gd name="T16" fmla="*/ 390 w 2513"/>
                <a:gd name="T17" fmla="*/ 1258 h 1307"/>
                <a:gd name="T18" fmla="*/ 468 w 2513"/>
                <a:gd name="T19" fmla="*/ 1284 h 1307"/>
                <a:gd name="T20" fmla="*/ 549 w 2513"/>
                <a:gd name="T21" fmla="*/ 1300 h 1307"/>
                <a:gd name="T22" fmla="*/ 630 w 2513"/>
                <a:gd name="T23" fmla="*/ 1307 h 1307"/>
                <a:gd name="T24" fmla="*/ 712 w 2513"/>
                <a:gd name="T25" fmla="*/ 1303 h 1307"/>
                <a:gd name="T26" fmla="*/ 793 w 2513"/>
                <a:gd name="T27" fmla="*/ 1286 h 1307"/>
                <a:gd name="T28" fmla="*/ 870 w 2513"/>
                <a:gd name="T29" fmla="*/ 1257 h 1307"/>
                <a:gd name="T30" fmla="*/ 944 w 2513"/>
                <a:gd name="T31" fmla="*/ 1214 h 1307"/>
                <a:gd name="T32" fmla="*/ 1044 w 2513"/>
                <a:gd name="T33" fmla="*/ 1126 h 1307"/>
                <a:gd name="T34" fmla="*/ 1155 w 2513"/>
                <a:gd name="T35" fmla="*/ 1016 h 1307"/>
                <a:gd name="T36" fmla="*/ 1228 w 2513"/>
                <a:gd name="T37" fmla="*/ 945 h 1307"/>
                <a:gd name="T38" fmla="*/ 1275 w 2513"/>
                <a:gd name="T39" fmla="*/ 905 h 1307"/>
                <a:gd name="T40" fmla="*/ 1323 w 2513"/>
                <a:gd name="T41" fmla="*/ 869 h 1307"/>
                <a:gd name="T42" fmla="*/ 1373 w 2513"/>
                <a:gd name="T43" fmla="*/ 840 h 1307"/>
                <a:gd name="T44" fmla="*/ 1429 w 2513"/>
                <a:gd name="T45" fmla="*/ 817 h 1307"/>
                <a:gd name="T46" fmla="*/ 1488 w 2513"/>
                <a:gd name="T47" fmla="*/ 801 h 1307"/>
                <a:gd name="T48" fmla="*/ 1557 w 2513"/>
                <a:gd name="T49" fmla="*/ 792 h 1307"/>
                <a:gd name="T50" fmla="*/ 1634 w 2513"/>
                <a:gd name="T51" fmla="*/ 790 h 1307"/>
                <a:gd name="T52" fmla="*/ 1723 w 2513"/>
                <a:gd name="T53" fmla="*/ 795 h 1307"/>
                <a:gd name="T54" fmla="*/ 1824 w 2513"/>
                <a:gd name="T55" fmla="*/ 809 h 1307"/>
                <a:gd name="T56" fmla="*/ 1939 w 2513"/>
                <a:gd name="T57" fmla="*/ 831 h 1307"/>
                <a:gd name="T58" fmla="*/ 2070 w 2513"/>
                <a:gd name="T59" fmla="*/ 863 h 1307"/>
                <a:gd name="T60" fmla="*/ 2190 w 2513"/>
                <a:gd name="T61" fmla="*/ 888 h 1307"/>
                <a:gd name="T62" fmla="*/ 2277 w 2513"/>
                <a:gd name="T63" fmla="*/ 890 h 1307"/>
                <a:gd name="T64" fmla="*/ 2351 w 2513"/>
                <a:gd name="T65" fmla="*/ 879 h 1307"/>
                <a:gd name="T66" fmla="*/ 2412 w 2513"/>
                <a:gd name="T67" fmla="*/ 855 h 1307"/>
                <a:gd name="T68" fmla="*/ 2460 w 2513"/>
                <a:gd name="T69" fmla="*/ 820 h 1307"/>
                <a:gd name="T70" fmla="*/ 2492 w 2513"/>
                <a:gd name="T71" fmla="*/ 775 h 1307"/>
                <a:gd name="T72" fmla="*/ 2511 w 2513"/>
                <a:gd name="T73" fmla="*/ 723 h 1307"/>
                <a:gd name="T74" fmla="*/ 2512 w 2513"/>
                <a:gd name="T75" fmla="*/ 664 h 1307"/>
                <a:gd name="T76" fmla="*/ 2496 w 2513"/>
                <a:gd name="T77" fmla="*/ 600 h 1307"/>
                <a:gd name="T78" fmla="*/ 2462 w 2513"/>
                <a:gd name="T79" fmla="*/ 532 h 1307"/>
                <a:gd name="T80" fmla="*/ 2410 w 2513"/>
                <a:gd name="T81" fmla="*/ 461 h 1307"/>
                <a:gd name="T82" fmla="*/ 2337 w 2513"/>
                <a:gd name="T83" fmla="*/ 388 h 1307"/>
                <a:gd name="T84" fmla="*/ 2244 w 2513"/>
                <a:gd name="T85" fmla="*/ 316 h 1307"/>
                <a:gd name="T86" fmla="*/ 2130 w 2513"/>
                <a:gd name="T87" fmla="*/ 245 h 1307"/>
                <a:gd name="T88" fmla="*/ 1994 w 2513"/>
                <a:gd name="T89" fmla="*/ 178 h 1307"/>
                <a:gd name="T90" fmla="*/ 1834 w 2513"/>
                <a:gd name="T91" fmla="*/ 114 h 1307"/>
                <a:gd name="T92" fmla="*/ 1664 w 2513"/>
                <a:gd name="T93" fmla="*/ 61 h 1307"/>
                <a:gd name="T94" fmla="*/ 1504 w 2513"/>
                <a:gd name="T95" fmla="*/ 26 h 1307"/>
                <a:gd name="T96" fmla="*/ 1344 w 2513"/>
                <a:gd name="T97" fmla="*/ 6 h 1307"/>
                <a:gd name="T98" fmla="*/ 1187 w 2513"/>
                <a:gd name="T99" fmla="*/ 0 h 1307"/>
                <a:gd name="T100" fmla="*/ 1034 w 2513"/>
                <a:gd name="T101" fmla="*/ 7 h 1307"/>
                <a:gd name="T102" fmla="*/ 887 w 2513"/>
                <a:gd name="T103" fmla="*/ 27 h 1307"/>
                <a:gd name="T104" fmla="*/ 746 w 2513"/>
                <a:gd name="T105" fmla="*/ 59 h 1307"/>
                <a:gd name="T106" fmla="*/ 614 w 2513"/>
                <a:gd name="T107" fmla="*/ 102 h 1307"/>
                <a:gd name="T108" fmla="*/ 490 w 2513"/>
                <a:gd name="T109" fmla="*/ 155 h 1307"/>
                <a:gd name="T110" fmla="*/ 378 w 2513"/>
                <a:gd name="T111" fmla="*/ 218 h 1307"/>
                <a:gd name="T112" fmla="*/ 276 w 2513"/>
                <a:gd name="T113" fmla="*/ 289 h 1307"/>
                <a:gd name="T114" fmla="*/ 189 w 2513"/>
                <a:gd name="T115" fmla="*/ 367 h 1307"/>
                <a:gd name="T116" fmla="*/ 117 w 2513"/>
                <a:gd name="T117" fmla="*/ 452 h 1307"/>
                <a:gd name="T118" fmla="*/ 61 w 2513"/>
                <a:gd name="T119" fmla="*/ 542 h 1307"/>
                <a:gd name="T120" fmla="*/ 22 w 2513"/>
                <a:gd name="T121" fmla="*/ 638 h 1307"/>
                <a:gd name="T122" fmla="*/ 2 w 2513"/>
                <a:gd name="T123" fmla="*/ 738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13" h="1307">
                  <a:moveTo>
                    <a:pt x="0" y="790"/>
                  </a:moveTo>
                  <a:lnTo>
                    <a:pt x="1" y="824"/>
                  </a:lnTo>
                  <a:lnTo>
                    <a:pt x="6" y="858"/>
                  </a:lnTo>
                  <a:lnTo>
                    <a:pt x="15" y="892"/>
                  </a:lnTo>
                  <a:lnTo>
                    <a:pt x="27" y="925"/>
                  </a:lnTo>
                  <a:lnTo>
                    <a:pt x="41" y="957"/>
                  </a:lnTo>
                  <a:lnTo>
                    <a:pt x="59" y="989"/>
                  </a:lnTo>
                  <a:lnTo>
                    <a:pt x="78" y="1019"/>
                  </a:lnTo>
                  <a:lnTo>
                    <a:pt x="101" y="1050"/>
                  </a:lnTo>
                  <a:lnTo>
                    <a:pt x="126" y="1078"/>
                  </a:lnTo>
                  <a:lnTo>
                    <a:pt x="152" y="1107"/>
                  </a:lnTo>
                  <a:lnTo>
                    <a:pt x="182" y="1133"/>
                  </a:lnTo>
                  <a:lnTo>
                    <a:pt x="212" y="1158"/>
                  </a:lnTo>
                  <a:lnTo>
                    <a:pt x="245" y="1182"/>
                  </a:lnTo>
                  <a:lnTo>
                    <a:pt x="280" y="1203"/>
                  </a:lnTo>
                  <a:lnTo>
                    <a:pt x="314" y="1223"/>
                  </a:lnTo>
                  <a:lnTo>
                    <a:pt x="351" y="1242"/>
                  </a:lnTo>
                  <a:lnTo>
                    <a:pt x="390" y="1258"/>
                  </a:lnTo>
                  <a:lnTo>
                    <a:pt x="428" y="1272"/>
                  </a:lnTo>
                  <a:lnTo>
                    <a:pt x="468" y="1284"/>
                  </a:lnTo>
                  <a:lnTo>
                    <a:pt x="507" y="1293"/>
                  </a:lnTo>
                  <a:lnTo>
                    <a:pt x="549" y="1300"/>
                  </a:lnTo>
                  <a:lnTo>
                    <a:pt x="589" y="1305"/>
                  </a:lnTo>
                  <a:lnTo>
                    <a:pt x="630" y="1307"/>
                  </a:lnTo>
                  <a:lnTo>
                    <a:pt x="671" y="1306"/>
                  </a:lnTo>
                  <a:lnTo>
                    <a:pt x="712" y="1303"/>
                  </a:lnTo>
                  <a:lnTo>
                    <a:pt x="752" y="1296"/>
                  </a:lnTo>
                  <a:lnTo>
                    <a:pt x="793" y="1286"/>
                  </a:lnTo>
                  <a:lnTo>
                    <a:pt x="832" y="1273"/>
                  </a:lnTo>
                  <a:lnTo>
                    <a:pt x="870" y="1257"/>
                  </a:lnTo>
                  <a:lnTo>
                    <a:pt x="908" y="1237"/>
                  </a:lnTo>
                  <a:lnTo>
                    <a:pt x="944" y="1214"/>
                  </a:lnTo>
                  <a:lnTo>
                    <a:pt x="979" y="1187"/>
                  </a:lnTo>
                  <a:lnTo>
                    <a:pt x="1044" y="1126"/>
                  </a:lnTo>
                  <a:lnTo>
                    <a:pt x="1102" y="1070"/>
                  </a:lnTo>
                  <a:lnTo>
                    <a:pt x="1155" y="1016"/>
                  </a:lnTo>
                  <a:lnTo>
                    <a:pt x="1204" y="967"/>
                  </a:lnTo>
                  <a:lnTo>
                    <a:pt x="1228" y="945"/>
                  </a:lnTo>
                  <a:lnTo>
                    <a:pt x="1251" y="925"/>
                  </a:lnTo>
                  <a:lnTo>
                    <a:pt x="1275" y="905"/>
                  </a:lnTo>
                  <a:lnTo>
                    <a:pt x="1299" y="887"/>
                  </a:lnTo>
                  <a:lnTo>
                    <a:pt x="1323" y="869"/>
                  </a:lnTo>
                  <a:lnTo>
                    <a:pt x="1348" y="854"/>
                  </a:lnTo>
                  <a:lnTo>
                    <a:pt x="1373" y="840"/>
                  </a:lnTo>
                  <a:lnTo>
                    <a:pt x="1400" y="828"/>
                  </a:lnTo>
                  <a:lnTo>
                    <a:pt x="1429" y="817"/>
                  </a:lnTo>
                  <a:lnTo>
                    <a:pt x="1458" y="808"/>
                  </a:lnTo>
                  <a:lnTo>
                    <a:pt x="1488" y="801"/>
                  </a:lnTo>
                  <a:lnTo>
                    <a:pt x="1521" y="795"/>
                  </a:lnTo>
                  <a:lnTo>
                    <a:pt x="1557" y="792"/>
                  </a:lnTo>
                  <a:lnTo>
                    <a:pt x="1594" y="790"/>
                  </a:lnTo>
                  <a:lnTo>
                    <a:pt x="1634" y="790"/>
                  </a:lnTo>
                  <a:lnTo>
                    <a:pt x="1677" y="792"/>
                  </a:lnTo>
                  <a:lnTo>
                    <a:pt x="1723" y="795"/>
                  </a:lnTo>
                  <a:lnTo>
                    <a:pt x="1772" y="802"/>
                  </a:lnTo>
                  <a:lnTo>
                    <a:pt x="1824" y="809"/>
                  </a:lnTo>
                  <a:lnTo>
                    <a:pt x="1879" y="819"/>
                  </a:lnTo>
                  <a:lnTo>
                    <a:pt x="1939" y="831"/>
                  </a:lnTo>
                  <a:lnTo>
                    <a:pt x="2002" y="846"/>
                  </a:lnTo>
                  <a:lnTo>
                    <a:pt x="2070" y="863"/>
                  </a:lnTo>
                  <a:lnTo>
                    <a:pt x="2143" y="881"/>
                  </a:lnTo>
                  <a:lnTo>
                    <a:pt x="2190" y="888"/>
                  </a:lnTo>
                  <a:lnTo>
                    <a:pt x="2234" y="891"/>
                  </a:lnTo>
                  <a:lnTo>
                    <a:pt x="2277" y="890"/>
                  </a:lnTo>
                  <a:lnTo>
                    <a:pt x="2315" y="887"/>
                  </a:lnTo>
                  <a:lnTo>
                    <a:pt x="2351" y="879"/>
                  </a:lnTo>
                  <a:lnTo>
                    <a:pt x="2384" y="868"/>
                  </a:lnTo>
                  <a:lnTo>
                    <a:pt x="2412" y="855"/>
                  </a:lnTo>
                  <a:lnTo>
                    <a:pt x="2438" y="839"/>
                  </a:lnTo>
                  <a:lnTo>
                    <a:pt x="2460" y="820"/>
                  </a:lnTo>
                  <a:lnTo>
                    <a:pt x="2478" y="799"/>
                  </a:lnTo>
                  <a:lnTo>
                    <a:pt x="2492" y="775"/>
                  </a:lnTo>
                  <a:lnTo>
                    <a:pt x="2503" y="750"/>
                  </a:lnTo>
                  <a:lnTo>
                    <a:pt x="2511" y="723"/>
                  </a:lnTo>
                  <a:lnTo>
                    <a:pt x="2513" y="695"/>
                  </a:lnTo>
                  <a:lnTo>
                    <a:pt x="2512" y="664"/>
                  </a:lnTo>
                  <a:lnTo>
                    <a:pt x="2507" y="633"/>
                  </a:lnTo>
                  <a:lnTo>
                    <a:pt x="2496" y="600"/>
                  </a:lnTo>
                  <a:lnTo>
                    <a:pt x="2482" y="566"/>
                  </a:lnTo>
                  <a:lnTo>
                    <a:pt x="2462" y="532"/>
                  </a:lnTo>
                  <a:lnTo>
                    <a:pt x="2438" y="496"/>
                  </a:lnTo>
                  <a:lnTo>
                    <a:pt x="2410" y="461"/>
                  </a:lnTo>
                  <a:lnTo>
                    <a:pt x="2376" y="424"/>
                  </a:lnTo>
                  <a:lnTo>
                    <a:pt x="2337" y="388"/>
                  </a:lnTo>
                  <a:lnTo>
                    <a:pt x="2293" y="352"/>
                  </a:lnTo>
                  <a:lnTo>
                    <a:pt x="2244" y="316"/>
                  </a:lnTo>
                  <a:lnTo>
                    <a:pt x="2190" y="280"/>
                  </a:lnTo>
                  <a:lnTo>
                    <a:pt x="2130" y="245"/>
                  </a:lnTo>
                  <a:lnTo>
                    <a:pt x="2064" y="211"/>
                  </a:lnTo>
                  <a:lnTo>
                    <a:pt x="1994" y="178"/>
                  </a:lnTo>
                  <a:lnTo>
                    <a:pt x="1916" y="146"/>
                  </a:lnTo>
                  <a:lnTo>
                    <a:pt x="1834" y="114"/>
                  </a:lnTo>
                  <a:lnTo>
                    <a:pt x="1744" y="85"/>
                  </a:lnTo>
                  <a:lnTo>
                    <a:pt x="1664" y="61"/>
                  </a:lnTo>
                  <a:lnTo>
                    <a:pt x="1584" y="41"/>
                  </a:lnTo>
                  <a:lnTo>
                    <a:pt x="1504" y="26"/>
                  </a:lnTo>
                  <a:lnTo>
                    <a:pt x="1423" y="14"/>
                  </a:lnTo>
                  <a:lnTo>
                    <a:pt x="1344" y="6"/>
                  </a:lnTo>
                  <a:lnTo>
                    <a:pt x="1265" y="1"/>
                  </a:lnTo>
                  <a:lnTo>
                    <a:pt x="1187" y="0"/>
                  </a:lnTo>
                  <a:lnTo>
                    <a:pt x="1111" y="1"/>
                  </a:lnTo>
                  <a:lnTo>
                    <a:pt x="1034" y="7"/>
                  </a:lnTo>
                  <a:lnTo>
                    <a:pt x="960" y="15"/>
                  </a:lnTo>
                  <a:lnTo>
                    <a:pt x="887" y="27"/>
                  </a:lnTo>
                  <a:lnTo>
                    <a:pt x="815" y="41"/>
                  </a:lnTo>
                  <a:lnTo>
                    <a:pt x="746" y="59"/>
                  </a:lnTo>
                  <a:lnTo>
                    <a:pt x="679" y="80"/>
                  </a:lnTo>
                  <a:lnTo>
                    <a:pt x="614" y="102"/>
                  </a:lnTo>
                  <a:lnTo>
                    <a:pt x="551" y="127"/>
                  </a:lnTo>
                  <a:lnTo>
                    <a:pt x="490" y="155"/>
                  </a:lnTo>
                  <a:lnTo>
                    <a:pt x="432" y="185"/>
                  </a:lnTo>
                  <a:lnTo>
                    <a:pt x="378" y="218"/>
                  </a:lnTo>
                  <a:lnTo>
                    <a:pt x="325" y="252"/>
                  </a:lnTo>
                  <a:lnTo>
                    <a:pt x="276" y="289"/>
                  </a:lnTo>
                  <a:lnTo>
                    <a:pt x="232" y="327"/>
                  </a:lnTo>
                  <a:lnTo>
                    <a:pt x="189" y="367"/>
                  </a:lnTo>
                  <a:lnTo>
                    <a:pt x="151" y="408"/>
                  </a:lnTo>
                  <a:lnTo>
                    <a:pt x="117" y="452"/>
                  </a:lnTo>
                  <a:lnTo>
                    <a:pt x="87" y="497"/>
                  </a:lnTo>
                  <a:lnTo>
                    <a:pt x="61" y="542"/>
                  </a:lnTo>
                  <a:lnTo>
                    <a:pt x="39" y="590"/>
                  </a:lnTo>
                  <a:lnTo>
                    <a:pt x="22" y="638"/>
                  </a:lnTo>
                  <a:lnTo>
                    <a:pt x="10" y="688"/>
                  </a:lnTo>
                  <a:lnTo>
                    <a:pt x="2" y="738"/>
                  </a:lnTo>
                  <a:lnTo>
                    <a:pt x="0" y="790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4" name="Freeform 490">
              <a:extLst>
                <a:ext uri="{FF2B5EF4-FFF2-40B4-BE49-F238E27FC236}">
                  <a16:creationId xmlns:a16="http://schemas.microsoft.com/office/drawing/2014/main" id="{815EDFAD-BB83-418D-BA6C-9A6899A9B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789"/>
              <a:ext cx="192" cy="95"/>
            </a:xfrm>
            <a:custGeom>
              <a:avLst/>
              <a:gdLst>
                <a:gd name="T0" fmla="*/ 1 w 2300"/>
                <a:gd name="T1" fmla="*/ 746 h 1141"/>
                <a:gd name="T2" fmla="*/ 13 w 2300"/>
                <a:gd name="T3" fmla="*/ 803 h 1141"/>
                <a:gd name="T4" fmla="*/ 35 w 2300"/>
                <a:gd name="T5" fmla="*/ 859 h 1141"/>
                <a:gd name="T6" fmla="*/ 68 w 2300"/>
                <a:gd name="T7" fmla="*/ 912 h 1141"/>
                <a:gd name="T8" fmla="*/ 107 w 2300"/>
                <a:gd name="T9" fmla="*/ 962 h 1141"/>
                <a:gd name="T10" fmla="*/ 155 w 2300"/>
                <a:gd name="T11" fmla="*/ 1008 h 1141"/>
                <a:gd name="T12" fmla="*/ 208 w 2300"/>
                <a:gd name="T13" fmla="*/ 1048 h 1141"/>
                <a:gd name="T14" fmla="*/ 268 w 2300"/>
                <a:gd name="T15" fmla="*/ 1082 h 1141"/>
                <a:gd name="T16" fmla="*/ 331 w 2300"/>
                <a:gd name="T17" fmla="*/ 1109 h 1141"/>
                <a:gd name="T18" fmla="*/ 397 w 2300"/>
                <a:gd name="T19" fmla="*/ 1129 h 1141"/>
                <a:gd name="T20" fmla="*/ 465 w 2300"/>
                <a:gd name="T21" fmla="*/ 1140 h 1141"/>
                <a:gd name="T22" fmla="*/ 534 w 2300"/>
                <a:gd name="T23" fmla="*/ 1140 h 1141"/>
                <a:gd name="T24" fmla="*/ 602 w 2300"/>
                <a:gd name="T25" fmla="*/ 1129 h 1141"/>
                <a:gd name="T26" fmla="*/ 671 w 2300"/>
                <a:gd name="T27" fmla="*/ 1107 h 1141"/>
                <a:gd name="T28" fmla="*/ 735 w 2300"/>
                <a:gd name="T29" fmla="*/ 1072 h 1141"/>
                <a:gd name="T30" fmla="*/ 797 w 2300"/>
                <a:gd name="T31" fmla="*/ 1023 h 1141"/>
                <a:gd name="T32" fmla="*/ 887 w 2300"/>
                <a:gd name="T33" fmla="*/ 927 h 1141"/>
                <a:gd name="T34" fmla="*/ 988 w 2300"/>
                <a:gd name="T35" fmla="*/ 811 h 1141"/>
                <a:gd name="T36" fmla="*/ 1057 w 2300"/>
                <a:gd name="T37" fmla="*/ 739 h 1141"/>
                <a:gd name="T38" fmla="*/ 1101 w 2300"/>
                <a:gd name="T39" fmla="*/ 699 h 1141"/>
                <a:gd name="T40" fmla="*/ 1147 w 2300"/>
                <a:gd name="T41" fmla="*/ 664 h 1141"/>
                <a:gd name="T42" fmla="*/ 1195 w 2300"/>
                <a:gd name="T43" fmla="*/ 638 h 1141"/>
                <a:gd name="T44" fmla="*/ 1248 w 2300"/>
                <a:gd name="T45" fmla="*/ 617 h 1141"/>
                <a:gd name="T46" fmla="*/ 1308 w 2300"/>
                <a:gd name="T47" fmla="*/ 604 h 1141"/>
                <a:gd name="T48" fmla="*/ 1375 w 2300"/>
                <a:gd name="T49" fmla="*/ 599 h 1141"/>
                <a:gd name="T50" fmla="*/ 1452 w 2300"/>
                <a:gd name="T51" fmla="*/ 602 h 1141"/>
                <a:gd name="T52" fmla="*/ 1540 w 2300"/>
                <a:gd name="T53" fmla="*/ 613 h 1141"/>
                <a:gd name="T54" fmla="*/ 1640 w 2300"/>
                <a:gd name="T55" fmla="*/ 632 h 1141"/>
                <a:gd name="T56" fmla="*/ 1756 w 2300"/>
                <a:gd name="T57" fmla="*/ 659 h 1141"/>
                <a:gd name="T58" fmla="*/ 1887 w 2300"/>
                <a:gd name="T59" fmla="*/ 696 h 1141"/>
                <a:gd name="T60" fmla="*/ 2004 w 2300"/>
                <a:gd name="T61" fmla="*/ 728 h 1141"/>
                <a:gd name="T62" fmla="*/ 2085 w 2300"/>
                <a:gd name="T63" fmla="*/ 737 h 1141"/>
                <a:gd name="T64" fmla="*/ 2154 w 2300"/>
                <a:gd name="T65" fmla="*/ 733 h 1141"/>
                <a:gd name="T66" fmla="*/ 2211 w 2300"/>
                <a:gd name="T67" fmla="*/ 719 h 1141"/>
                <a:gd name="T68" fmla="*/ 2254 w 2300"/>
                <a:gd name="T69" fmla="*/ 694 h 1141"/>
                <a:gd name="T70" fmla="*/ 2284 w 2300"/>
                <a:gd name="T71" fmla="*/ 660 h 1141"/>
                <a:gd name="T72" fmla="*/ 2299 w 2300"/>
                <a:gd name="T73" fmla="*/ 619 h 1141"/>
                <a:gd name="T74" fmla="*/ 2299 w 2300"/>
                <a:gd name="T75" fmla="*/ 572 h 1141"/>
                <a:gd name="T76" fmla="*/ 2283 w 2300"/>
                <a:gd name="T77" fmla="*/ 519 h 1141"/>
                <a:gd name="T78" fmla="*/ 2250 w 2300"/>
                <a:gd name="T79" fmla="*/ 461 h 1141"/>
                <a:gd name="T80" fmla="*/ 2201 w 2300"/>
                <a:gd name="T81" fmla="*/ 401 h 1141"/>
                <a:gd name="T82" fmla="*/ 2134 w 2300"/>
                <a:gd name="T83" fmla="*/ 340 h 1141"/>
                <a:gd name="T84" fmla="*/ 2048 w 2300"/>
                <a:gd name="T85" fmla="*/ 278 h 1141"/>
                <a:gd name="T86" fmla="*/ 1943 w 2300"/>
                <a:gd name="T87" fmla="*/ 217 h 1141"/>
                <a:gd name="T88" fmla="*/ 1818 w 2300"/>
                <a:gd name="T89" fmla="*/ 157 h 1141"/>
                <a:gd name="T90" fmla="*/ 1673 w 2300"/>
                <a:gd name="T91" fmla="*/ 102 h 1141"/>
                <a:gd name="T92" fmla="*/ 1520 w 2300"/>
                <a:gd name="T93" fmla="*/ 54 h 1141"/>
                <a:gd name="T94" fmla="*/ 1376 w 2300"/>
                <a:gd name="T95" fmla="*/ 22 h 1141"/>
                <a:gd name="T96" fmla="*/ 1231 w 2300"/>
                <a:gd name="T97" fmla="*/ 5 h 1141"/>
                <a:gd name="T98" fmla="*/ 1087 w 2300"/>
                <a:gd name="T99" fmla="*/ 0 h 1141"/>
                <a:gd name="T100" fmla="*/ 947 w 2300"/>
                <a:gd name="T101" fmla="*/ 9 h 1141"/>
                <a:gd name="T102" fmla="*/ 810 w 2300"/>
                <a:gd name="T103" fmla="*/ 28 h 1141"/>
                <a:gd name="T104" fmla="*/ 680 w 2300"/>
                <a:gd name="T105" fmla="*/ 58 h 1141"/>
                <a:gd name="T106" fmla="*/ 557 w 2300"/>
                <a:gd name="T107" fmla="*/ 97 h 1141"/>
                <a:gd name="T108" fmla="*/ 441 w 2300"/>
                <a:gd name="T109" fmla="*/ 146 h 1141"/>
                <a:gd name="T110" fmla="*/ 337 w 2300"/>
                <a:gd name="T111" fmla="*/ 203 h 1141"/>
                <a:gd name="T112" fmla="*/ 244 w 2300"/>
                <a:gd name="T113" fmla="*/ 267 h 1141"/>
                <a:gd name="T114" fmla="*/ 164 w 2300"/>
                <a:gd name="T115" fmla="*/ 339 h 1141"/>
                <a:gd name="T116" fmla="*/ 97 w 2300"/>
                <a:gd name="T117" fmla="*/ 415 h 1141"/>
                <a:gd name="T118" fmla="*/ 47 w 2300"/>
                <a:gd name="T119" fmla="*/ 497 h 1141"/>
                <a:gd name="T120" fmla="*/ 14 w 2300"/>
                <a:gd name="T121" fmla="*/ 583 h 1141"/>
                <a:gd name="T122" fmla="*/ 0 w 2300"/>
                <a:gd name="T123" fmla="*/ 672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0" h="1141">
                  <a:moveTo>
                    <a:pt x="0" y="718"/>
                  </a:moveTo>
                  <a:lnTo>
                    <a:pt x="1" y="746"/>
                  </a:lnTo>
                  <a:lnTo>
                    <a:pt x="6" y="775"/>
                  </a:lnTo>
                  <a:lnTo>
                    <a:pt x="13" y="803"/>
                  </a:lnTo>
                  <a:lnTo>
                    <a:pt x="23" y="831"/>
                  </a:lnTo>
                  <a:lnTo>
                    <a:pt x="35" y="859"/>
                  </a:lnTo>
                  <a:lnTo>
                    <a:pt x="50" y="886"/>
                  </a:lnTo>
                  <a:lnTo>
                    <a:pt x="68" y="912"/>
                  </a:lnTo>
                  <a:lnTo>
                    <a:pt x="86" y="938"/>
                  </a:lnTo>
                  <a:lnTo>
                    <a:pt x="107" y="962"/>
                  </a:lnTo>
                  <a:lnTo>
                    <a:pt x="130" y="985"/>
                  </a:lnTo>
                  <a:lnTo>
                    <a:pt x="155" y="1008"/>
                  </a:lnTo>
                  <a:lnTo>
                    <a:pt x="181" y="1029"/>
                  </a:lnTo>
                  <a:lnTo>
                    <a:pt x="208" y="1048"/>
                  </a:lnTo>
                  <a:lnTo>
                    <a:pt x="238" y="1066"/>
                  </a:lnTo>
                  <a:lnTo>
                    <a:pt x="268" y="1082"/>
                  </a:lnTo>
                  <a:lnTo>
                    <a:pt x="299" y="1097"/>
                  </a:lnTo>
                  <a:lnTo>
                    <a:pt x="331" y="1109"/>
                  </a:lnTo>
                  <a:lnTo>
                    <a:pt x="364" y="1120"/>
                  </a:lnTo>
                  <a:lnTo>
                    <a:pt x="397" y="1129"/>
                  </a:lnTo>
                  <a:lnTo>
                    <a:pt x="430" y="1135"/>
                  </a:lnTo>
                  <a:lnTo>
                    <a:pt x="465" y="1140"/>
                  </a:lnTo>
                  <a:lnTo>
                    <a:pt x="500" y="1141"/>
                  </a:lnTo>
                  <a:lnTo>
                    <a:pt x="534" y="1140"/>
                  </a:lnTo>
                  <a:lnTo>
                    <a:pt x="569" y="1135"/>
                  </a:lnTo>
                  <a:lnTo>
                    <a:pt x="602" y="1129"/>
                  </a:lnTo>
                  <a:lnTo>
                    <a:pt x="637" y="1120"/>
                  </a:lnTo>
                  <a:lnTo>
                    <a:pt x="671" y="1107"/>
                  </a:lnTo>
                  <a:lnTo>
                    <a:pt x="704" y="1091"/>
                  </a:lnTo>
                  <a:lnTo>
                    <a:pt x="735" y="1072"/>
                  </a:lnTo>
                  <a:lnTo>
                    <a:pt x="767" y="1049"/>
                  </a:lnTo>
                  <a:lnTo>
                    <a:pt x="797" y="1023"/>
                  </a:lnTo>
                  <a:lnTo>
                    <a:pt x="827" y="994"/>
                  </a:lnTo>
                  <a:lnTo>
                    <a:pt x="887" y="927"/>
                  </a:lnTo>
                  <a:lnTo>
                    <a:pt x="940" y="866"/>
                  </a:lnTo>
                  <a:lnTo>
                    <a:pt x="988" y="811"/>
                  </a:lnTo>
                  <a:lnTo>
                    <a:pt x="1034" y="761"/>
                  </a:lnTo>
                  <a:lnTo>
                    <a:pt x="1057" y="739"/>
                  </a:lnTo>
                  <a:lnTo>
                    <a:pt x="1078" y="717"/>
                  </a:lnTo>
                  <a:lnTo>
                    <a:pt x="1101" y="699"/>
                  </a:lnTo>
                  <a:lnTo>
                    <a:pt x="1123" y="680"/>
                  </a:lnTo>
                  <a:lnTo>
                    <a:pt x="1147" y="664"/>
                  </a:lnTo>
                  <a:lnTo>
                    <a:pt x="1171" y="650"/>
                  </a:lnTo>
                  <a:lnTo>
                    <a:pt x="1195" y="638"/>
                  </a:lnTo>
                  <a:lnTo>
                    <a:pt x="1221" y="627"/>
                  </a:lnTo>
                  <a:lnTo>
                    <a:pt x="1248" y="617"/>
                  </a:lnTo>
                  <a:lnTo>
                    <a:pt x="1278" y="609"/>
                  </a:lnTo>
                  <a:lnTo>
                    <a:pt x="1308" y="604"/>
                  </a:lnTo>
                  <a:lnTo>
                    <a:pt x="1341" y="601"/>
                  </a:lnTo>
                  <a:lnTo>
                    <a:pt x="1375" y="599"/>
                  </a:lnTo>
                  <a:lnTo>
                    <a:pt x="1413" y="599"/>
                  </a:lnTo>
                  <a:lnTo>
                    <a:pt x="1452" y="602"/>
                  </a:lnTo>
                  <a:lnTo>
                    <a:pt x="1494" y="606"/>
                  </a:lnTo>
                  <a:lnTo>
                    <a:pt x="1540" y="613"/>
                  </a:lnTo>
                  <a:lnTo>
                    <a:pt x="1588" y="621"/>
                  </a:lnTo>
                  <a:lnTo>
                    <a:pt x="1640" y="632"/>
                  </a:lnTo>
                  <a:lnTo>
                    <a:pt x="1697" y="644"/>
                  </a:lnTo>
                  <a:lnTo>
                    <a:pt x="1756" y="659"/>
                  </a:lnTo>
                  <a:lnTo>
                    <a:pt x="1820" y="677"/>
                  </a:lnTo>
                  <a:lnTo>
                    <a:pt x="1887" y="696"/>
                  </a:lnTo>
                  <a:lnTo>
                    <a:pt x="1959" y="718"/>
                  </a:lnTo>
                  <a:lnTo>
                    <a:pt x="2004" y="728"/>
                  </a:lnTo>
                  <a:lnTo>
                    <a:pt x="2046" y="734"/>
                  </a:lnTo>
                  <a:lnTo>
                    <a:pt x="2085" y="737"/>
                  </a:lnTo>
                  <a:lnTo>
                    <a:pt x="2122" y="737"/>
                  </a:lnTo>
                  <a:lnTo>
                    <a:pt x="2154" y="733"/>
                  </a:lnTo>
                  <a:lnTo>
                    <a:pt x="2184" y="728"/>
                  </a:lnTo>
                  <a:lnTo>
                    <a:pt x="2211" y="719"/>
                  </a:lnTo>
                  <a:lnTo>
                    <a:pt x="2234" y="708"/>
                  </a:lnTo>
                  <a:lnTo>
                    <a:pt x="2254" y="694"/>
                  </a:lnTo>
                  <a:lnTo>
                    <a:pt x="2271" y="679"/>
                  </a:lnTo>
                  <a:lnTo>
                    <a:pt x="2284" y="660"/>
                  </a:lnTo>
                  <a:lnTo>
                    <a:pt x="2293" y="641"/>
                  </a:lnTo>
                  <a:lnTo>
                    <a:pt x="2299" y="619"/>
                  </a:lnTo>
                  <a:lnTo>
                    <a:pt x="2300" y="596"/>
                  </a:lnTo>
                  <a:lnTo>
                    <a:pt x="2299" y="572"/>
                  </a:lnTo>
                  <a:lnTo>
                    <a:pt x="2293" y="546"/>
                  </a:lnTo>
                  <a:lnTo>
                    <a:pt x="2283" y="519"/>
                  </a:lnTo>
                  <a:lnTo>
                    <a:pt x="2269" y="491"/>
                  </a:lnTo>
                  <a:lnTo>
                    <a:pt x="2250" y="461"/>
                  </a:lnTo>
                  <a:lnTo>
                    <a:pt x="2228" y="432"/>
                  </a:lnTo>
                  <a:lnTo>
                    <a:pt x="2201" y="401"/>
                  </a:lnTo>
                  <a:lnTo>
                    <a:pt x="2170" y="371"/>
                  </a:lnTo>
                  <a:lnTo>
                    <a:pt x="2134" y="340"/>
                  </a:lnTo>
                  <a:lnTo>
                    <a:pt x="2093" y="309"/>
                  </a:lnTo>
                  <a:lnTo>
                    <a:pt x="2048" y="278"/>
                  </a:lnTo>
                  <a:lnTo>
                    <a:pt x="1997" y="248"/>
                  </a:lnTo>
                  <a:lnTo>
                    <a:pt x="1943" y="217"/>
                  </a:lnTo>
                  <a:lnTo>
                    <a:pt x="1883" y="187"/>
                  </a:lnTo>
                  <a:lnTo>
                    <a:pt x="1818" y="157"/>
                  </a:lnTo>
                  <a:lnTo>
                    <a:pt x="1748" y="129"/>
                  </a:lnTo>
                  <a:lnTo>
                    <a:pt x="1673" y="102"/>
                  </a:lnTo>
                  <a:lnTo>
                    <a:pt x="1592" y="75"/>
                  </a:lnTo>
                  <a:lnTo>
                    <a:pt x="1520" y="54"/>
                  </a:lnTo>
                  <a:lnTo>
                    <a:pt x="1447" y="36"/>
                  </a:lnTo>
                  <a:lnTo>
                    <a:pt x="1376" y="22"/>
                  </a:lnTo>
                  <a:lnTo>
                    <a:pt x="1303" y="12"/>
                  </a:lnTo>
                  <a:lnTo>
                    <a:pt x="1231" y="5"/>
                  </a:lnTo>
                  <a:lnTo>
                    <a:pt x="1159" y="2"/>
                  </a:lnTo>
                  <a:lnTo>
                    <a:pt x="1087" y="0"/>
                  </a:lnTo>
                  <a:lnTo>
                    <a:pt x="1016" y="4"/>
                  </a:lnTo>
                  <a:lnTo>
                    <a:pt x="947" y="9"/>
                  </a:lnTo>
                  <a:lnTo>
                    <a:pt x="878" y="17"/>
                  </a:lnTo>
                  <a:lnTo>
                    <a:pt x="810" y="28"/>
                  </a:lnTo>
                  <a:lnTo>
                    <a:pt x="744" y="42"/>
                  </a:lnTo>
                  <a:lnTo>
                    <a:pt x="680" y="58"/>
                  </a:lnTo>
                  <a:lnTo>
                    <a:pt x="617" y="77"/>
                  </a:lnTo>
                  <a:lnTo>
                    <a:pt x="557" y="97"/>
                  </a:lnTo>
                  <a:lnTo>
                    <a:pt x="498" y="121"/>
                  </a:lnTo>
                  <a:lnTo>
                    <a:pt x="441" y="146"/>
                  </a:lnTo>
                  <a:lnTo>
                    <a:pt x="388" y="174"/>
                  </a:lnTo>
                  <a:lnTo>
                    <a:pt x="337" y="203"/>
                  </a:lnTo>
                  <a:lnTo>
                    <a:pt x="289" y="235"/>
                  </a:lnTo>
                  <a:lnTo>
                    <a:pt x="244" y="267"/>
                  </a:lnTo>
                  <a:lnTo>
                    <a:pt x="202" y="302"/>
                  </a:lnTo>
                  <a:lnTo>
                    <a:pt x="164" y="339"/>
                  </a:lnTo>
                  <a:lnTo>
                    <a:pt x="129" y="376"/>
                  </a:lnTo>
                  <a:lnTo>
                    <a:pt x="97" y="415"/>
                  </a:lnTo>
                  <a:lnTo>
                    <a:pt x="70" y="456"/>
                  </a:lnTo>
                  <a:lnTo>
                    <a:pt x="47" y="497"/>
                  </a:lnTo>
                  <a:lnTo>
                    <a:pt x="29" y="540"/>
                  </a:lnTo>
                  <a:lnTo>
                    <a:pt x="14" y="583"/>
                  </a:lnTo>
                  <a:lnTo>
                    <a:pt x="5" y="628"/>
                  </a:lnTo>
                  <a:lnTo>
                    <a:pt x="0" y="672"/>
                  </a:lnTo>
                  <a:lnTo>
                    <a:pt x="0" y="718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5" name="Freeform 491">
              <a:extLst>
                <a:ext uri="{FF2B5EF4-FFF2-40B4-BE49-F238E27FC236}">
                  <a16:creationId xmlns:a16="http://schemas.microsoft.com/office/drawing/2014/main" id="{7DC29E4E-48DF-4EDB-96CB-AA0DE0E0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792"/>
              <a:ext cx="175" cy="80"/>
            </a:xfrm>
            <a:custGeom>
              <a:avLst/>
              <a:gdLst>
                <a:gd name="T0" fmla="*/ 1401 w 2095"/>
                <a:gd name="T1" fmla="*/ 45 h 964"/>
                <a:gd name="T2" fmla="*/ 1263 w 2095"/>
                <a:gd name="T3" fmla="*/ 17 h 964"/>
                <a:gd name="T4" fmla="*/ 1126 w 2095"/>
                <a:gd name="T5" fmla="*/ 3 h 964"/>
                <a:gd name="T6" fmla="*/ 992 w 2095"/>
                <a:gd name="T7" fmla="*/ 0 h 964"/>
                <a:gd name="T8" fmla="*/ 861 w 2095"/>
                <a:gd name="T9" fmla="*/ 9 h 964"/>
                <a:gd name="T10" fmla="*/ 735 w 2095"/>
                <a:gd name="T11" fmla="*/ 28 h 964"/>
                <a:gd name="T12" fmla="*/ 615 w 2095"/>
                <a:gd name="T13" fmla="*/ 57 h 964"/>
                <a:gd name="T14" fmla="*/ 502 w 2095"/>
                <a:gd name="T15" fmla="*/ 95 h 964"/>
                <a:gd name="T16" fmla="*/ 397 w 2095"/>
                <a:gd name="T17" fmla="*/ 140 h 964"/>
                <a:gd name="T18" fmla="*/ 301 w 2095"/>
                <a:gd name="T19" fmla="*/ 194 h 964"/>
                <a:gd name="T20" fmla="*/ 217 w 2095"/>
                <a:gd name="T21" fmla="*/ 254 h 964"/>
                <a:gd name="T22" fmla="*/ 145 w 2095"/>
                <a:gd name="T23" fmla="*/ 320 h 964"/>
                <a:gd name="T24" fmla="*/ 86 w 2095"/>
                <a:gd name="T25" fmla="*/ 392 h 964"/>
                <a:gd name="T26" fmla="*/ 41 w 2095"/>
                <a:gd name="T27" fmla="*/ 468 h 964"/>
                <a:gd name="T28" fmla="*/ 12 w 2095"/>
                <a:gd name="T29" fmla="*/ 549 h 964"/>
                <a:gd name="T30" fmla="*/ 0 w 2095"/>
                <a:gd name="T31" fmla="*/ 633 h 964"/>
                <a:gd name="T32" fmla="*/ 4 w 2095"/>
                <a:gd name="T33" fmla="*/ 695 h 964"/>
                <a:gd name="T34" fmla="*/ 18 w 2095"/>
                <a:gd name="T35" fmla="*/ 736 h 964"/>
                <a:gd name="T36" fmla="*/ 41 w 2095"/>
                <a:gd name="T37" fmla="*/ 775 h 964"/>
                <a:gd name="T38" fmla="*/ 70 w 2095"/>
                <a:gd name="T39" fmla="*/ 813 h 964"/>
                <a:gd name="T40" fmla="*/ 106 w 2095"/>
                <a:gd name="T41" fmla="*/ 849 h 964"/>
                <a:gd name="T42" fmla="*/ 148 w 2095"/>
                <a:gd name="T43" fmla="*/ 882 h 964"/>
                <a:gd name="T44" fmla="*/ 194 w 2095"/>
                <a:gd name="T45" fmla="*/ 910 h 964"/>
                <a:gd name="T46" fmla="*/ 243 w 2095"/>
                <a:gd name="T47" fmla="*/ 933 h 964"/>
                <a:gd name="T48" fmla="*/ 294 w 2095"/>
                <a:gd name="T49" fmla="*/ 951 h 964"/>
                <a:gd name="T50" fmla="*/ 347 w 2095"/>
                <a:gd name="T51" fmla="*/ 960 h 964"/>
                <a:gd name="T52" fmla="*/ 402 w 2095"/>
                <a:gd name="T53" fmla="*/ 964 h 964"/>
                <a:gd name="T54" fmla="*/ 456 w 2095"/>
                <a:gd name="T55" fmla="*/ 957 h 964"/>
                <a:gd name="T56" fmla="*/ 508 w 2095"/>
                <a:gd name="T57" fmla="*/ 942 h 964"/>
                <a:gd name="T58" fmla="*/ 559 w 2095"/>
                <a:gd name="T59" fmla="*/ 915 h 964"/>
                <a:gd name="T60" fmla="*/ 608 w 2095"/>
                <a:gd name="T61" fmla="*/ 878 h 964"/>
                <a:gd name="T62" fmla="*/ 653 w 2095"/>
                <a:gd name="T63" fmla="*/ 828 h 964"/>
                <a:gd name="T64" fmla="*/ 723 w 2095"/>
                <a:gd name="T65" fmla="*/ 726 h 964"/>
                <a:gd name="T66" fmla="*/ 789 w 2095"/>
                <a:gd name="T67" fmla="*/ 632 h 964"/>
                <a:gd name="T68" fmla="*/ 831 w 2095"/>
                <a:gd name="T69" fmla="*/ 577 h 964"/>
                <a:gd name="T70" fmla="*/ 871 w 2095"/>
                <a:gd name="T71" fmla="*/ 530 h 964"/>
                <a:gd name="T72" fmla="*/ 913 w 2095"/>
                <a:gd name="T73" fmla="*/ 490 h 964"/>
                <a:gd name="T74" fmla="*/ 958 w 2095"/>
                <a:gd name="T75" fmla="*/ 457 h 964"/>
                <a:gd name="T76" fmla="*/ 1007 w 2095"/>
                <a:gd name="T77" fmla="*/ 432 h 964"/>
                <a:gd name="T78" fmla="*/ 1061 w 2095"/>
                <a:gd name="T79" fmla="*/ 415 h 964"/>
                <a:gd name="T80" fmla="*/ 1124 w 2095"/>
                <a:gd name="T81" fmla="*/ 405 h 964"/>
                <a:gd name="T82" fmla="*/ 1194 w 2095"/>
                <a:gd name="T83" fmla="*/ 404 h 964"/>
                <a:gd name="T84" fmla="*/ 1275 w 2095"/>
                <a:gd name="T85" fmla="*/ 412 h 964"/>
                <a:gd name="T86" fmla="*/ 1367 w 2095"/>
                <a:gd name="T87" fmla="*/ 428 h 964"/>
                <a:gd name="T88" fmla="*/ 1473 w 2095"/>
                <a:gd name="T89" fmla="*/ 452 h 964"/>
                <a:gd name="T90" fmla="*/ 1594 w 2095"/>
                <a:gd name="T91" fmla="*/ 486 h 964"/>
                <a:gd name="T92" fmla="*/ 1731 w 2095"/>
                <a:gd name="T93" fmla="*/ 528 h 964"/>
                <a:gd name="T94" fmla="*/ 1846 w 2095"/>
                <a:gd name="T95" fmla="*/ 563 h 964"/>
                <a:gd name="T96" fmla="*/ 1915 w 2095"/>
                <a:gd name="T97" fmla="*/ 575 h 964"/>
                <a:gd name="T98" fmla="*/ 1975 w 2095"/>
                <a:gd name="T99" fmla="*/ 578 h 964"/>
                <a:gd name="T100" fmla="*/ 2023 w 2095"/>
                <a:gd name="T101" fmla="*/ 573 h 964"/>
                <a:gd name="T102" fmla="*/ 2059 w 2095"/>
                <a:gd name="T103" fmla="*/ 559 h 964"/>
                <a:gd name="T104" fmla="*/ 2083 w 2095"/>
                <a:gd name="T105" fmla="*/ 537 h 964"/>
                <a:gd name="T106" fmla="*/ 2094 w 2095"/>
                <a:gd name="T107" fmla="*/ 510 h 964"/>
                <a:gd name="T108" fmla="*/ 2092 w 2095"/>
                <a:gd name="T109" fmla="*/ 476 h 964"/>
                <a:gd name="T110" fmla="*/ 2076 w 2095"/>
                <a:gd name="T111" fmla="*/ 437 h 964"/>
                <a:gd name="T112" fmla="*/ 2046 w 2095"/>
                <a:gd name="T113" fmla="*/ 394 h 964"/>
                <a:gd name="T114" fmla="*/ 2001 w 2095"/>
                <a:gd name="T115" fmla="*/ 347 h 964"/>
                <a:gd name="T116" fmla="*/ 1941 w 2095"/>
                <a:gd name="T117" fmla="*/ 298 h 964"/>
                <a:gd name="T118" fmla="*/ 1866 w 2095"/>
                <a:gd name="T119" fmla="*/ 247 h 964"/>
                <a:gd name="T120" fmla="*/ 1774 w 2095"/>
                <a:gd name="T121" fmla="*/ 194 h 964"/>
                <a:gd name="T122" fmla="*/ 1665 w 2095"/>
                <a:gd name="T123" fmla="*/ 142 h 964"/>
                <a:gd name="T124" fmla="*/ 1540 w 2095"/>
                <a:gd name="T125" fmla="*/ 88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5" h="964">
                  <a:moveTo>
                    <a:pt x="1470" y="63"/>
                  </a:moveTo>
                  <a:lnTo>
                    <a:pt x="1401" y="45"/>
                  </a:lnTo>
                  <a:lnTo>
                    <a:pt x="1332" y="29"/>
                  </a:lnTo>
                  <a:lnTo>
                    <a:pt x="1263" y="17"/>
                  </a:lnTo>
                  <a:lnTo>
                    <a:pt x="1194" y="9"/>
                  </a:lnTo>
                  <a:lnTo>
                    <a:pt x="1126" y="3"/>
                  </a:lnTo>
                  <a:lnTo>
                    <a:pt x="1058" y="0"/>
                  </a:lnTo>
                  <a:lnTo>
                    <a:pt x="992" y="0"/>
                  </a:lnTo>
                  <a:lnTo>
                    <a:pt x="925" y="3"/>
                  </a:lnTo>
                  <a:lnTo>
                    <a:pt x="861" y="9"/>
                  </a:lnTo>
                  <a:lnTo>
                    <a:pt x="797" y="17"/>
                  </a:lnTo>
                  <a:lnTo>
                    <a:pt x="735" y="28"/>
                  </a:lnTo>
                  <a:lnTo>
                    <a:pt x="674" y="41"/>
                  </a:lnTo>
                  <a:lnTo>
                    <a:pt x="615" y="57"/>
                  </a:lnTo>
                  <a:lnTo>
                    <a:pt x="557" y="74"/>
                  </a:lnTo>
                  <a:lnTo>
                    <a:pt x="502" y="95"/>
                  </a:lnTo>
                  <a:lnTo>
                    <a:pt x="448" y="116"/>
                  </a:lnTo>
                  <a:lnTo>
                    <a:pt x="397" y="140"/>
                  </a:lnTo>
                  <a:lnTo>
                    <a:pt x="348" y="165"/>
                  </a:lnTo>
                  <a:lnTo>
                    <a:pt x="301" y="194"/>
                  </a:lnTo>
                  <a:lnTo>
                    <a:pt x="258" y="223"/>
                  </a:lnTo>
                  <a:lnTo>
                    <a:pt x="217" y="254"/>
                  </a:lnTo>
                  <a:lnTo>
                    <a:pt x="179" y="286"/>
                  </a:lnTo>
                  <a:lnTo>
                    <a:pt x="145" y="320"/>
                  </a:lnTo>
                  <a:lnTo>
                    <a:pt x="114" y="355"/>
                  </a:lnTo>
                  <a:lnTo>
                    <a:pt x="86" y="392"/>
                  </a:lnTo>
                  <a:lnTo>
                    <a:pt x="62" y="430"/>
                  </a:lnTo>
                  <a:lnTo>
                    <a:pt x="41" y="468"/>
                  </a:lnTo>
                  <a:lnTo>
                    <a:pt x="25" y="509"/>
                  </a:lnTo>
                  <a:lnTo>
                    <a:pt x="12" y="549"/>
                  </a:lnTo>
                  <a:lnTo>
                    <a:pt x="3" y="590"/>
                  </a:lnTo>
                  <a:lnTo>
                    <a:pt x="0" y="633"/>
                  </a:lnTo>
                  <a:lnTo>
                    <a:pt x="0" y="675"/>
                  </a:lnTo>
                  <a:lnTo>
                    <a:pt x="4" y="695"/>
                  </a:lnTo>
                  <a:lnTo>
                    <a:pt x="11" y="715"/>
                  </a:lnTo>
                  <a:lnTo>
                    <a:pt x="18" y="736"/>
                  </a:lnTo>
                  <a:lnTo>
                    <a:pt x="29" y="756"/>
                  </a:lnTo>
                  <a:lnTo>
                    <a:pt x="41" y="775"/>
                  </a:lnTo>
                  <a:lnTo>
                    <a:pt x="55" y="795"/>
                  </a:lnTo>
                  <a:lnTo>
                    <a:pt x="70" y="813"/>
                  </a:lnTo>
                  <a:lnTo>
                    <a:pt x="88" y="832"/>
                  </a:lnTo>
                  <a:lnTo>
                    <a:pt x="106" y="849"/>
                  </a:lnTo>
                  <a:lnTo>
                    <a:pt x="127" y="866"/>
                  </a:lnTo>
                  <a:lnTo>
                    <a:pt x="148" y="882"/>
                  </a:lnTo>
                  <a:lnTo>
                    <a:pt x="171" y="897"/>
                  </a:lnTo>
                  <a:lnTo>
                    <a:pt x="194" y="910"/>
                  </a:lnTo>
                  <a:lnTo>
                    <a:pt x="217" y="922"/>
                  </a:lnTo>
                  <a:lnTo>
                    <a:pt x="243" y="933"/>
                  </a:lnTo>
                  <a:lnTo>
                    <a:pt x="268" y="943"/>
                  </a:lnTo>
                  <a:lnTo>
                    <a:pt x="294" y="951"/>
                  </a:lnTo>
                  <a:lnTo>
                    <a:pt x="321" y="957"/>
                  </a:lnTo>
                  <a:lnTo>
                    <a:pt x="347" y="960"/>
                  </a:lnTo>
                  <a:lnTo>
                    <a:pt x="374" y="964"/>
                  </a:lnTo>
                  <a:lnTo>
                    <a:pt x="402" y="964"/>
                  </a:lnTo>
                  <a:lnTo>
                    <a:pt x="429" y="962"/>
                  </a:lnTo>
                  <a:lnTo>
                    <a:pt x="456" y="957"/>
                  </a:lnTo>
                  <a:lnTo>
                    <a:pt x="482" y="951"/>
                  </a:lnTo>
                  <a:lnTo>
                    <a:pt x="508" y="942"/>
                  </a:lnTo>
                  <a:lnTo>
                    <a:pt x="534" y="930"/>
                  </a:lnTo>
                  <a:lnTo>
                    <a:pt x="559" y="915"/>
                  </a:lnTo>
                  <a:lnTo>
                    <a:pt x="584" y="897"/>
                  </a:lnTo>
                  <a:lnTo>
                    <a:pt x="608" y="878"/>
                  </a:lnTo>
                  <a:lnTo>
                    <a:pt x="631" y="854"/>
                  </a:lnTo>
                  <a:lnTo>
                    <a:pt x="653" y="828"/>
                  </a:lnTo>
                  <a:lnTo>
                    <a:pt x="674" y="797"/>
                  </a:lnTo>
                  <a:lnTo>
                    <a:pt x="723" y="726"/>
                  </a:lnTo>
                  <a:lnTo>
                    <a:pt x="767" y="661"/>
                  </a:lnTo>
                  <a:lnTo>
                    <a:pt x="789" y="632"/>
                  </a:lnTo>
                  <a:lnTo>
                    <a:pt x="810" y="603"/>
                  </a:lnTo>
                  <a:lnTo>
                    <a:pt x="831" y="577"/>
                  </a:lnTo>
                  <a:lnTo>
                    <a:pt x="850" y="552"/>
                  </a:lnTo>
                  <a:lnTo>
                    <a:pt x="871" y="530"/>
                  </a:lnTo>
                  <a:lnTo>
                    <a:pt x="892" y="509"/>
                  </a:lnTo>
                  <a:lnTo>
                    <a:pt x="913" y="490"/>
                  </a:lnTo>
                  <a:lnTo>
                    <a:pt x="935" y="473"/>
                  </a:lnTo>
                  <a:lnTo>
                    <a:pt x="958" y="457"/>
                  </a:lnTo>
                  <a:lnTo>
                    <a:pt x="982" y="443"/>
                  </a:lnTo>
                  <a:lnTo>
                    <a:pt x="1007" y="432"/>
                  </a:lnTo>
                  <a:lnTo>
                    <a:pt x="1033" y="422"/>
                  </a:lnTo>
                  <a:lnTo>
                    <a:pt x="1061" y="415"/>
                  </a:lnTo>
                  <a:lnTo>
                    <a:pt x="1092" y="409"/>
                  </a:lnTo>
                  <a:lnTo>
                    <a:pt x="1124" y="405"/>
                  </a:lnTo>
                  <a:lnTo>
                    <a:pt x="1157" y="404"/>
                  </a:lnTo>
                  <a:lnTo>
                    <a:pt x="1194" y="404"/>
                  </a:lnTo>
                  <a:lnTo>
                    <a:pt x="1234" y="407"/>
                  </a:lnTo>
                  <a:lnTo>
                    <a:pt x="1275" y="412"/>
                  </a:lnTo>
                  <a:lnTo>
                    <a:pt x="1320" y="418"/>
                  </a:lnTo>
                  <a:lnTo>
                    <a:pt x="1367" y="428"/>
                  </a:lnTo>
                  <a:lnTo>
                    <a:pt x="1419" y="439"/>
                  </a:lnTo>
                  <a:lnTo>
                    <a:pt x="1473" y="452"/>
                  </a:lnTo>
                  <a:lnTo>
                    <a:pt x="1532" y="467"/>
                  </a:lnTo>
                  <a:lnTo>
                    <a:pt x="1594" y="486"/>
                  </a:lnTo>
                  <a:lnTo>
                    <a:pt x="1660" y="505"/>
                  </a:lnTo>
                  <a:lnTo>
                    <a:pt x="1731" y="528"/>
                  </a:lnTo>
                  <a:lnTo>
                    <a:pt x="1806" y="552"/>
                  </a:lnTo>
                  <a:lnTo>
                    <a:pt x="1846" y="563"/>
                  </a:lnTo>
                  <a:lnTo>
                    <a:pt x="1881" y="571"/>
                  </a:lnTo>
                  <a:lnTo>
                    <a:pt x="1915" y="575"/>
                  </a:lnTo>
                  <a:lnTo>
                    <a:pt x="1947" y="578"/>
                  </a:lnTo>
                  <a:lnTo>
                    <a:pt x="1975" y="578"/>
                  </a:lnTo>
                  <a:lnTo>
                    <a:pt x="2000" y="576"/>
                  </a:lnTo>
                  <a:lnTo>
                    <a:pt x="2023" y="573"/>
                  </a:lnTo>
                  <a:lnTo>
                    <a:pt x="2043" y="566"/>
                  </a:lnTo>
                  <a:lnTo>
                    <a:pt x="2059" y="559"/>
                  </a:lnTo>
                  <a:lnTo>
                    <a:pt x="2072" y="549"/>
                  </a:lnTo>
                  <a:lnTo>
                    <a:pt x="2083" y="537"/>
                  </a:lnTo>
                  <a:lnTo>
                    <a:pt x="2091" y="524"/>
                  </a:lnTo>
                  <a:lnTo>
                    <a:pt x="2094" y="510"/>
                  </a:lnTo>
                  <a:lnTo>
                    <a:pt x="2095" y="493"/>
                  </a:lnTo>
                  <a:lnTo>
                    <a:pt x="2092" y="476"/>
                  </a:lnTo>
                  <a:lnTo>
                    <a:pt x="2086" y="457"/>
                  </a:lnTo>
                  <a:lnTo>
                    <a:pt x="2076" y="437"/>
                  </a:lnTo>
                  <a:lnTo>
                    <a:pt x="2063" y="416"/>
                  </a:lnTo>
                  <a:lnTo>
                    <a:pt x="2046" y="394"/>
                  </a:lnTo>
                  <a:lnTo>
                    <a:pt x="2025" y="371"/>
                  </a:lnTo>
                  <a:lnTo>
                    <a:pt x="2001" y="347"/>
                  </a:lnTo>
                  <a:lnTo>
                    <a:pt x="1973" y="323"/>
                  </a:lnTo>
                  <a:lnTo>
                    <a:pt x="1941" y="298"/>
                  </a:lnTo>
                  <a:lnTo>
                    <a:pt x="1905" y="272"/>
                  </a:lnTo>
                  <a:lnTo>
                    <a:pt x="1866" y="247"/>
                  </a:lnTo>
                  <a:lnTo>
                    <a:pt x="1822" y="221"/>
                  </a:lnTo>
                  <a:lnTo>
                    <a:pt x="1774" y="194"/>
                  </a:lnTo>
                  <a:lnTo>
                    <a:pt x="1721" y="168"/>
                  </a:lnTo>
                  <a:lnTo>
                    <a:pt x="1665" y="142"/>
                  </a:lnTo>
                  <a:lnTo>
                    <a:pt x="1605" y="115"/>
                  </a:lnTo>
                  <a:lnTo>
                    <a:pt x="1540" y="88"/>
                  </a:lnTo>
                  <a:lnTo>
                    <a:pt x="1470" y="63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6" name="Freeform 492">
              <a:extLst>
                <a:ext uri="{FF2B5EF4-FFF2-40B4-BE49-F238E27FC236}">
                  <a16:creationId xmlns:a16="http://schemas.microsoft.com/office/drawing/2014/main" id="{C3640C94-5004-4857-9795-10317C13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842"/>
              <a:ext cx="120" cy="39"/>
            </a:xfrm>
            <a:custGeom>
              <a:avLst/>
              <a:gdLst>
                <a:gd name="T0" fmla="*/ 29 w 1445"/>
                <a:gd name="T1" fmla="*/ 262 h 474"/>
                <a:gd name="T2" fmla="*/ 72 w 1445"/>
                <a:gd name="T3" fmla="*/ 306 h 474"/>
                <a:gd name="T4" fmla="*/ 133 w 1445"/>
                <a:gd name="T5" fmla="*/ 348 h 474"/>
                <a:gd name="T6" fmla="*/ 208 w 1445"/>
                <a:gd name="T7" fmla="*/ 387 h 474"/>
                <a:gd name="T8" fmla="*/ 295 w 1445"/>
                <a:gd name="T9" fmla="*/ 421 h 474"/>
                <a:gd name="T10" fmla="*/ 389 w 1445"/>
                <a:gd name="T11" fmla="*/ 448 h 474"/>
                <a:gd name="T12" fmla="*/ 486 w 1445"/>
                <a:gd name="T13" fmla="*/ 467 h 474"/>
                <a:gd name="T14" fmla="*/ 583 w 1445"/>
                <a:gd name="T15" fmla="*/ 474 h 474"/>
                <a:gd name="T16" fmla="*/ 677 w 1445"/>
                <a:gd name="T17" fmla="*/ 470 h 474"/>
                <a:gd name="T18" fmla="*/ 764 w 1445"/>
                <a:gd name="T19" fmla="*/ 452 h 474"/>
                <a:gd name="T20" fmla="*/ 839 w 1445"/>
                <a:gd name="T21" fmla="*/ 417 h 474"/>
                <a:gd name="T22" fmla="*/ 925 w 1445"/>
                <a:gd name="T23" fmla="*/ 357 h 474"/>
                <a:gd name="T24" fmla="*/ 997 w 1445"/>
                <a:gd name="T25" fmla="*/ 298 h 474"/>
                <a:gd name="T26" fmla="*/ 1073 w 1445"/>
                <a:gd name="T27" fmla="*/ 224 h 474"/>
                <a:gd name="T28" fmla="*/ 1160 w 1445"/>
                <a:gd name="T29" fmla="*/ 126 h 474"/>
                <a:gd name="T30" fmla="*/ 1222 w 1445"/>
                <a:gd name="T31" fmla="*/ 64 h 474"/>
                <a:gd name="T32" fmla="*/ 1261 w 1445"/>
                <a:gd name="T33" fmla="*/ 38 h 474"/>
                <a:gd name="T34" fmla="*/ 1303 w 1445"/>
                <a:gd name="T35" fmla="*/ 21 h 474"/>
                <a:gd name="T36" fmla="*/ 1353 w 1445"/>
                <a:gd name="T37" fmla="*/ 16 h 474"/>
                <a:gd name="T38" fmla="*/ 1408 w 1445"/>
                <a:gd name="T39" fmla="*/ 18 h 474"/>
                <a:gd name="T40" fmla="*/ 1441 w 1445"/>
                <a:gd name="T41" fmla="*/ 15 h 474"/>
                <a:gd name="T42" fmla="*/ 1444 w 1445"/>
                <a:gd name="T43" fmla="*/ 9 h 474"/>
                <a:gd name="T44" fmla="*/ 1397 w 1445"/>
                <a:gd name="T45" fmla="*/ 1 h 474"/>
                <a:gd name="T46" fmla="*/ 1304 w 1445"/>
                <a:gd name="T47" fmla="*/ 1 h 474"/>
                <a:gd name="T48" fmla="*/ 1234 w 1445"/>
                <a:gd name="T49" fmla="*/ 8 h 474"/>
                <a:gd name="T50" fmla="*/ 1161 w 1445"/>
                <a:gd name="T51" fmla="*/ 25 h 474"/>
                <a:gd name="T52" fmla="*/ 1087 w 1445"/>
                <a:gd name="T53" fmla="*/ 51 h 474"/>
                <a:gd name="T54" fmla="*/ 1020 w 1445"/>
                <a:gd name="T55" fmla="*/ 89 h 474"/>
                <a:gd name="T56" fmla="*/ 962 w 1445"/>
                <a:gd name="T57" fmla="*/ 141 h 474"/>
                <a:gd name="T58" fmla="*/ 907 w 1445"/>
                <a:gd name="T59" fmla="*/ 197 h 474"/>
                <a:gd name="T60" fmla="*/ 850 w 1445"/>
                <a:gd name="T61" fmla="*/ 243 h 474"/>
                <a:gd name="T62" fmla="*/ 789 w 1445"/>
                <a:gd name="T63" fmla="*/ 281 h 474"/>
                <a:gd name="T64" fmla="*/ 726 w 1445"/>
                <a:gd name="T65" fmla="*/ 310 h 474"/>
                <a:gd name="T66" fmla="*/ 661 w 1445"/>
                <a:gd name="T67" fmla="*/ 331 h 474"/>
                <a:gd name="T68" fmla="*/ 597 w 1445"/>
                <a:gd name="T69" fmla="*/ 345 h 474"/>
                <a:gd name="T70" fmla="*/ 533 w 1445"/>
                <a:gd name="T71" fmla="*/ 351 h 474"/>
                <a:gd name="T72" fmla="*/ 471 w 1445"/>
                <a:gd name="T73" fmla="*/ 352 h 474"/>
                <a:gd name="T74" fmla="*/ 411 w 1445"/>
                <a:gd name="T75" fmla="*/ 347 h 474"/>
                <a:gd name="T76" fmla="*/ 354 w 1445"/>
                <a:gd name="T77" fmla="*/ 335 h 474"/>
                <a:gd name="T78" fmla="*/ 301 w 1445"/>
                <a:gd name="T79" fmla="*/ 319 h 474"/>
                <a:gd name="T80" fmla="*/ 250 w 1445"/>
                <a:gd name="T81" fmla="*/ 296 h 474"/>
                <a:gd name="T82" fmla="*/ 124 w 1445"/>
                <a:gd name="T83" fmla="*/ 221 h 474"/>
                <a:gd name="T84" fmla="*/ 34 w 1445"/>
                <a:gd name="T85" fmla="*/ 165 h 474"/>
                <a:gd name="T86" fmla="*/ 13 w 1445"/>
                <a:gd name="T87" fmla="*/ 161 h 474"/>
                <a:gd name="T88" fmla="*/ 2 w 1445"/>
                <a:gd name="T89" fmla="*/ 168 h 474"/>
                <a:gd name="T90" fmla="*/ 1 w 1445"/>
                <a:gd name="T91" fmla="*/ 191 h 474"/>
                <a:gd name="T92" fmla="*/ 12 w 1445"/>
                <a:gd name="T93" fmla="*/ 2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5" h="474">
                  <a:moveTo>
                    <a:pt x="12" y="233"/>
                  </a:moveTo>
                  <a:lnTo>
                    <a:pt x="20" y="248"/>
                  </a:lnTo>
                  <a:lnTo>
                    <a:pt x="29" y="262"/>
                  </a:lnTo>
                  <a:lnTo>
                    <a:pt x="41" y="276"/>
                  </a:lnTo>
                  <a:lnTo>
                    <a:pt x="56" y="291"/>
                  </a:lnTo>
                  <a:lnTo>
                    <a:pt x="72" y="306"/>
                  </a:lnTo>
                  <a:lnTo>
                    <a:pt x="91" y="320"/>
                  </a:lnTo>
                  <a:lnTo>
                    <a:pt x="110" y="334"/>
                  </a:lnTo>
                  <a:lnTo>
                    <a:pt x="133" y="348"/>
                  </a:lnTo>
                  <a:lnTo>
                    <a:pt x="157" y="361"/>
                  </a:lnTo>
                  <a:lnTo>
                    <a:pt x="182" y="374"/>
                  </a:lnTo>
                  <a:lnTo>
                    <a:pt x="208" y="387"/>
                  </a:lnTo>
                  <a:lnTo>
                    <a:pt x="237" y="399"/>
                  </a:lnTo>
                  <a:lnTo>
                    <a:pt x="265" y="410"/>
                  </a:lnTo>
                  <a:lnTo>
                    <a:pt x="295" y="421"/>
                  </a:lnTo>
                  <a:lnTo>
                    <a:pt x="326" y="431"/>
                  </a:lnTo>
                  <a:lnTo>
                    <a:pt x="356" y="440"/>
                  </a:lnTo>
                  <a:lnTo>
                    <a:pt x="389" y="448"/>
                  </a:lnTo>
                  <a:lnTo>
                    <a:pt x="421" y="455"/>
                  </a:lnTo>
                  <a:lnTo>
                    <a:pt x="453" y="461"/>
                  </a:lnTo>
                  <a:lnTo>
                    <a:pt x="486" y="467"/>
                  </a:lnTo>
                  <a:lnTo>
                    <a:pt x="519" y="470"/>
                  </a:lnTo>
                  <a:lnTo>
                    <a:pt x="551" y="473"/>
                  </a:lnTo>
                  <a:lnTo>
                    <a:pt x="583" y="474"/>
                  </a:lnTo>
                  <a:lnTo>
                    <a:pt x="616" y="474"/>
                  </a:lnTo>
                  <a:lnTo>
                    <a:pt x="646" y="473"/>
                  </a:lnTo>
                  <a:lnTo>
                    <a:pt x="677" y="470"/>
                  </a:lnTo>
                  <a:lnTo>
                    <a:pt x="707" y="466"/>
                  </a:lnTo>
                  <a:lnTo>
                    <a:pt x="735" y="459"/>
                  </a:lnTo>
                  <a:lnTo>
                    <a:pt x="764" y="452"/>
                  </a:lnTo>
                  <a:lnTo>
                    <a:pt x="790" y="442"/>
                  </a:lnTo>
                  <a:lnTo>
                    <a:pt x="815" y="430"/>
                  </a:lnTo>
                  <a:lnTo>
                    <a:pt x="839" y="417"/>
                  </a:lnTo>
                  <a:lnTo>
                    <a:pt x="869" y="397"/>
                  </a:lnTo>
                  <a:lnTo>
                    <a:pt x="899" y="376"/>
                  </a:lnTo>
                  <a:lnTo>
                    <a:pt x="925" y="357"/>
                  </a:lnTo>
                  <a:lnTo>
                    <a:pt x="951" y="337"/>
                  </a:lnTo>
                  <a:lnTo>
                    <a:pt x="974" y="318"/>
                  </a:lnTo>
                  <a:lnTo>
                    <a:pt x="997" y="298"/>
                  </a:lnTo>
                  <a:lnTo>
                    <a:pt x="1017" y="278"/>
                  </a:lnTo>
                  <a:lnTo>
                    <a:pt x="1037" y="260"/>
                  </a:lnTo>
                  <a:lnTo>
                    <a:pt x="1073" y="224"/>
                  </a:lnTo>
                  <a:lnTo>
                    <a:pt x="1104" y="189"/>
                  </a:lnTo>
                  <a:lnTo>
                    <a:pt x="1134" y="156"/>
                  </a:lnTo>
                  <a:lnTo>
                    <a:pt x="1160" y="126"/>
                  </a:lnTo>
                  <a:lnTo>
                    <a:pt x="1186" y="99"/>
                  </a:lnTo>
                  <a:lnTo>
                    <a:pt x="1210" y="75"/>
                  </a:lnTo>
                  <a:lnTo>
                    <a:pt x="1222" y="64"/>
                  </a:lnTo>
                  <a:lnTo>
                    <a:pt x="1235" y="54"/>
                  </a:lnTo>
                  <a:lnTo>
                    <a:pt x="1248" y="45"/>
                  </a:lnTo>
                  <a:lnTo>
                    <a:pt x="1261" y="38"/>
                  </a:lnTo>
                  <a:lnTo>
                    <a:pt x="1274" y="31"/>
                  </a:lnTo>
                  <a:lnTo>
                    <a:pt x="1289" y="26"/>
                  </a:lnTo>
                  <a:lnTo>
                    <a:pt x="1303" y="21"/>
                  </a:lnTo>
                  <a:lnTo>
                    <a:pt x="1319" y="18"/>
                  </a:lnTo>
                  <a:lnTo>
                    <a:pt x="1335" y="16"/>
                  </a:lnTo>
                  <a:lnTo>
                    <a:pt x="1353" y="16"/>
                  </a:lnTo>
                  <a:lnTo>
                    <a:pt x="1370" y="17"/>
                  </a:lnTo>
                  <a:lnTo>
                    <a:pt x="1390" y="19"/>
                  </a:lnTo>
                  <a:lnTo>
                    <a:pt x="1408" y="18"/>
                  </a:lnTo>
                  <a:lnTo>
                    <a:pt x="1422" y="18"/>
                  </a:lnTo>
                  <a:lnTo>
                    <a:pt x="1433" y="17"/>
                  </a:lnTo>
                  <a:lnTo>
                    <a:pt x="1441" y="15"/>
                  </a:lnTo>
                  <a:lnTo>
                    <a:pt x="1445" y="14"/>
                  </a:lnTo>
                  <a:lnTo>
                    <a:pt x="1445" y="12"/>
                  </a:lnTo>
                  <a:lnTo>
                    <a:pt x="1444" y="9"/>
                  </a:lnTo>
                  <a:lnTo>
                    <a:pt x="1439" y="8"/>
                  </a:lnTo>
                  <a:lnTo>
                    <a:pt x="1422" y="4"/>
                  </a:lnTo>
                  <a:lnTo>
                    <a:pt x="1397" y="1"/>
                  </a:lnTo>
                  <a:lnTo>
                    <a:pt x="1364" y="0"/>
                  </a:lnTo>
                  <a:lnTo>
                    <a:pt x="1324" y="0"/>
                  </a:lnTo>
                  <a:lnTo>
                    <a:pt x="1304" y="1"/>
                  </a:lnTo>
                  <a:lnTo>
                    <a:pt x="1281" y="3"/>
                  </a:lnTo>
                  <a:lnTo>
                    <a:pt x="1258" y="5"/>
                  </a:lnTo>
                  <a:lnTo>
                    <a:pt x="1234" y="8"/>
                  </a:lnTo>
                  <a:lnTo>
                    <a:pt x="1210" y="13"/>
                  </a:lnTo>
                  <a:lnTo>
                    <a:pt x="1185" y="18"/>
                  </a:lnTo>
                  <a:lnTo>
                    <a:pt x="1161" y="25"/>
                  </a:lnTo>
                  <a:lnTo>
                    <a:pt x="1136" y="32"/>
                  </a:lnTo>
                  <a:lnTo>
                    <a:pt x="1112" y="40"/>
                  </a:lnTo>
                  <a:lnTo>
                    <a:pt x="1087" y="51"/>
                  </a:lnTo>
                  <a:lnTo>
                    <a:pt x="1064" y="62"/>
                  </a:lnTo>
                  <a:lnTo>
                    <a:pt x="1041" y="75"/>
                  </a:lnTo>
                  <a:lnTo>
                    <a:pt x="1020" y="89"/>
                  </a:lnTo>
                  <a:lnTo>
                    <a:pt x="999" y="104"/>
                  </a:lnTo>
                  <a:lnTo>
                    <a:pt x="979" y="122"/>
                  </a:lnTo>
                  <a:lnTo>
                    <a:pt x="962" y="141"/>
                  </a:lnTo>
                  <a:lnTo>
                    <a:pt x="944" y="161"/>
                  </a:lnTo>
                  <a:lnTo>
                    <a:pt x="926" y="179"/>
                  </a:lnTo>
                  <a:lnTo>
                    <a:pt x="907" y="197"/>
                  </a:lnTo>
                  <a:lnTo>
                    <a:pt x="889" y="213"/>
                  </a:lnTo>
                  <a:lnTo>
                    <a:pt x="869" y="228"/>
                  </a:lnTo>
                  <a:lnTo>
                    <a:pt x="850" y="243"/>
                  </a:lnTo>
                  <a:lnTo>
                    <a:pt x="830" y="257"/>
                  </a:lnTo>
                  <a:lnTo>
                    <a:pt x="809" y="269"/>
                  </a:lnTo>
                  <a:lnTo>
                    <a:pt x="789" y="281"/>
                  </a:lnTo>
                  <a:lnTo>
                    <a:pt x="768" y="291"/>
                  </a:lnTo>
                  <a:lnTo>
                    <a:pt x="747" y="301"/>
                  </a:lnTo>
                  <a:lnTo>
                    <a:pt x="726" y="310"/>
                  </a:lnTo>
                  <a:lnTo>
                    <a:pt x="705" y="318"/>
                  </a:lnTo>
                  <a:lnTo>
                    <a:pt x="683" y="325"/>
                  </a:lnTo>
                  <a:lnTo>
                    <a:pt x="661" y="331"/>
                  </a:lnTo>
                  <a:lnTo>
                    <a:pt x="639" y="336"/>
                  </a:lnTo>
                  <a:lnTo>
                    <a:pt x="619" y="342"/>
                  </a:lnTo>
                  <a:lnTo>
                    <a:pt x="597" y="345"/>
                  </a:lnTo>
                  <a:lnTo>
                    <a:pt x="575" y="348"/>
                  </a:lnTo>
                  <a:lnTo>
                    <a:pt x="555" y="350"/>
                  </a:lnTo>
                  <a:lnTo>
                    <a:pt x="533" y="351"/>
                  </a:lnTo>
                  <a:lnTo>
                    <a:pt x="512" y="352"/>
                  </a:lnTo>
                  <a:lnTo>
                    <a:pt x="491" y="352"/>
                  </a:lnTo>
                  <a:lnTo>
                    <a:pt x="471" y="352"/>
                  </a:lnTo>
                  <a:lnTo>
                    <a:pt x="450" y="351"/>
                  </a:lnTo>
                  <a:lnTo>
                    <a:pt x="430" y="349"/>
                  </a:lnTo>
                  <a:lnTo>
                    <a:pt x="411" y="347"/>
                  </a:lnTo>
                  <a:lnTo>
                    <a:pt x="391" y="344"/>
                  </a:lnTo>
                  <a:lnTo>
                    <a:pt x="373" y="339"/>
                  </a:lnTo>
                  <a:lnTo>
                    <a:pt x="354" y="335"/>
                  </a:lnTo>
                  <a:lnTo>
                    <a:pt x="336" y="331"/>
                  </a:lnTo>
                  <a:lnTo>
                    <a:pt x="318" y="325"/>
                  </a:lnTo>
                  <a:lnTo>
                    <a:pt x="301" y="319"/>
                  </a:lnTo>
                  <a:lnTo>
                    <a:pt x="284" y="312"/>
                  </a:lnTo>
                  <a:lnTo>
                    <a:pt x="267" y="304"/>
                  </a:lnTo>
                  <a:lnTo>
                    <a:pt x="250" y="296"/>
                  </a:lnTo>
                  <a:lnTo>
                    <a:pt x="217" y="278"/>
                  </a:lnTo>
                  <a:lnTo>
                    <a:pt x="184" y="259"/>
                  </a:lnTo>
                  <a:lnTo>
                    <a:pt x="124" y="221"/>
                  </a:lnTo>
                  <a:lnTo>
                    <a:pt x="73" y="187"/>
                  </a:lnTo>
                  <a:lnTo>
                    <a:pt x="53" y="175"/>
                  </a:lnTo>
                  <a:lnTo>
                    <a:pt x="34" y="165"/>
                  </a:lnTo>
                  <a:lnTo>
                    <a:pt x="26" y="163"/>
                  </a:lnTo>
                  <a:lnTo>
                    <a:pt x="19" y="161"/>
                  </a:lnTo>
                  <a:lnTo>
                    <a:pt x="13" y="161"/>
                  </a:lnTo>
                  <a:lnTo>
                    <a:pt x="9" y="162"/>
                  </a:lnTo>
                  <a:lnTo>
                    <a:pt x="5" y="164"/>
                  </a:lnTo>
                  <a:lnTo>
                    <a:pt x="2" y="168"/>
                  </a:lnTo>
                  <a:lnTo>
                    <a:pt x="0" y="174"/>
                  </a:lnTo>
                  <a:lnTo>
                    <a:pt x="0" y="181"/>
                  </a:lnTo>
                  <a:lnTo>
                    <a:pt x="1" y="191"/>
                  </a:lnTo>
                  <a:lnTo>
                    <a:pt x="4" y="203"/>
                  </a:lnTo>
                  <a:lnTo>
                    <a:pt x="7" y="217"/>
                  </a:lnTo>
                  <a:lnTo>
                    <a:pt x="12" y="233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7" name="Freeform 493">
              <a:extLst>
                <a:ext uri="{FF2B5EF4-FFF2-40B4-BE49-F238E27FC236}">
                  <a16:creationId xmlns:a16="http://schemas.microsoft.com/office/drawing/2014/main" id="{DF2A47B2-D581-40FA-89DD-167728CDF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737"/>
              <a:ext cx="291" cy="183"/>
            </a:xfrm>
            <a:custGeom>
              <a:avLst/>
              <a:gdLst>
                <a:gd name="T0" fmla="*/ 847 w 3486"/>
                <a:gd name="T1" fmla="*/ 237 h 2188"/>
                <a:gd name="T2" fmla="*/ 1054 w 3486"/>
                <a:gd name="T3" fmla="*/ 145 h 2188"/>
                <a:gd name="T4" fmla="*/ 1264 w 3486"/>
                <a:gd name="T5" fmla="*/ 78 h 2188"/>
                <a:gd name="T6" fmla="*/ 1478 w 3486"/>
                <a:gd name="T7" fmla="*/ 31 h 2188"/>
                <a:gd name="T8" fmla="*/ 1690 w 3486"/>
                <a:gd name="T9" fmla="*/ 6 h 2188"/>
                <a:gd name="T10" fmla="*/ 1900 w 3486"/>
                <a:gd name="T11" fmla="*/ 0 h 2188"/>
                <a:gd name="T12" fmla="*/ 2106 w 3486"/>
                <a:gd name="T13" fmla="*/ 13 h 2188"/>
                <a:gd name="T14" fmla="*/ 2307 w 3486"/>
                <a:gd name="T15" fmla="*/ 44 h 2188"/>
                <a:gd name="T16" fmla="*/ 2497 w 3486"/>
                <a:gd name="T17" fmla="*/ 91 h 2188"/>
                <a:gd name="T18" fmla="*/ 2677 w 3486"/>
                <a:gd name="T19" fmla="*/ 154 h 2188"/>
                <a:gd name="T20" fmla="*/ 2845 w 3486"/>
                <a:gd name="T21" fmla="*/ 231 h 2188"/>
                <a:gd name="T22" fmla="*/ 2996 w 3486"/>
                <a:gd name="T23" fmla="*/ 323 h 2188"/>
                <a:gd name="T24" fmla="*/ 3132 w 3486"/>
                <a:gd name="T25" fmla="*/ 426 h 2188"/>
                <a:gd name="T26" fmla="*/ 3247 w 3486"/>
                <a:gd name="T27" fmla="*/ 541 h 2188"/>
                <a:gd name="T28" fmla="*/ 3342 w 3486"/>
                <a:gd name="T29" fmla="*/ 667 h 2188"/>
                <a:gd name="T30" fmla="*/ 3414 w 3486"/>
                <a:gd name="T31" fmla="*/ 802 h 2188"/>
                <a:gd name="T32" fmla="*/ 3460 w 3486"/>
                <a:gd name="T33" fmla="*/ 944 h 2188"/>
                <a:gd name="T34" fmla="*/ 3483 w 3486"/>
                <a:gd name="T35" fmla="*/ 1086 h 2188"/>
                <a:gd name="T36" fmla="*/ 3485 w 3486"/>
                <a:gd name="T37" fmla="*/ 1224 h 2188"/>
                <a:gd name="T38" fmla="*/ 3466 w 3486"/>
                <a:gd name="T39" fmla="*/ 1357 h 2188"/>
                <a:gd name="T40" fmla="*/ 3430 w 3486"/>
                <a:gd name="T41" fmla="*/ 1486 h 2188"/>
                <a:gd name="T42" fmla="*/ 3377 w 3486"/>
                <a:gd name="T43" fmla="*/ 1607 h 2188"/>
                <a:gd name="T44" fmla="*/ 3307 w 3486"/>
                <a:gd name="T45" fmla="*/ 1720 h 2188"/>
                <a:gd name="T46" fmla="*/ 3226 w 3486"/>
                <a:gd name="T47" fmla="*/ 1823 h 2188"/>
                <a:gd name="T48" fmla="*/ 3131 w 3486"/>
                <a:gd name="T49" fmla="*/ 1917 h 2188"/>
                <a:gd name="T50" fmla="*/ 3025 w 3486"/>
                <a:gd name="T51" fmla="*/ 1999 h 2188"/>
                <a:gd name="T52" fmla="*/ 2911 w 3486"/>
                <a:gd name="T53" fmla="*/ 2067 h 2188"/>
                <a:gd name="T54" fmla="*/ 2789 w 3486"/>
                <a:gd name="T55" fmla="*/ 2122 h 2188"/>
                <a:gd name="T56" fmla="*/ 2660 w 3486"/>
                <a:gd name="T57" fmla="*/ 2161 h 2188"/>
                <a:gd name="T58" fmla="*/ 2528 w 3486"/>
                <a:gd name="T59" fmla="*/ 2183 h 2188"/>
                <a:gd name="T60" fmla="*/ 2391 w 3486"/>
                <a:gd name="T61" fmla="*/ 2188 h 2188"/>
                <a:gd name="T62" fmla="*/ 2253 w 3486"/>
                <a:gd name="T63" fmla="*/ 2173 h 2188"/>
                <a:gd name="T64" fmla="*/ 2120 w 3486"/>
                <a:gd name="T65" fmla="*/ 2145 h 2188"/>
                <a:gd name="T66" fmla="*/ 2003 w 3486"/>
                <a:gd name="T67" fmla="*/ 2113 h 2188"/>
                <a:gd name="T68" fmla="*/ 1898 w 3486"/>
                <a:gd name="T69" fmla="*/ 2080 h 2188"/>
                <a:gd name="T70" fmla="*/ 1805 w 3486"/>
                <a:gd name="T71" fmla="*/ 2047 h 2188"/>
                <a:gd name="T72" fmla="*/ 1679 w 3486"/>
                <a:gd name="T73" fmla="*/ 1998 h 2188"/>
                <a:gd name="T74" fmla="*/ 1567 w 3486"/>
                <a:gd name="T75" fmla="*/ 1951 h 2188"/>
                <a:gd name="T76" fmla="*/ 1496 w 3486"/>
                <a:gd name="T77" fmla="*/ 1922 h 2188"/>
                <a:gd name="T78" fmla="*/ 1426 w 3486"/>
                <a:gd name="T79" fmla="*/ 1898 h 2188"/>
                <a:gd name="T80" fmla="*/ 1354 w 3486"/>
                <a:gd name="T81" fmla="*/ 1878 h 2188"/>
                <a:gd name="T82" fmla="*/ 1279 w 3486"/>
                <a:gd name="T83" fmla="*/ 1864 h 2188"/>
                <a:gd name="T84" fmla="*/ 1198 w 3486"/>
                <a:gd name="T85" fmla="*/ 1855 h 2188"/>
                <a:gd name="T86" fmla="*/ 1111 w 3486"/>
                <a:gd name="T87" fmla="*/ 1853 h 2188"/>
                <a:gd name="T88" fmla="*/ 1013 w 3486"/>
                <a:gd name="T89" fmla="*/ 1859 h 2188"/>
                <a:gd name="T90" fmla="*/ 904 w 3486"/>
                <a:gd name="T91" fmla="*/ 1873 h 2188"/>
                <a:gd name="T92" fmla="*/ 782 w 3486"/>
                <a:gd name="T93" fmla="*/ 1897 h 2188"/>
                <a:gd name="T94" fmla="*/ 647 w 3486"/>
                <a:gd name="T95" fmla="*/ 1927 h 2188"/>
                <a:gd name="T96" fmla="*/ 517 w 3486"/>
                <a:gd name="T97" fmla="*/ 1931 h 2188"/>
                <a:gd name="T98" fmla="*/ 398 w 3486"/>
                <a:gd name="T99" fmla="*/ 1908 h 2188"/>
                <a:gd name="T100" fmla="*/ 291 w 3486"/>
                <a:gd name="T101" fmla="*/ 1860 h 2188"/>
                <a:gd name="T102" fmla="*/ 197 w 3486"/>
                <a:gd name="T103" fmla="*/ 1791 h 2188"/>
                <a:gd name="T104" fmla="*/ 119 w 3486"/>
                <a:gd name="T105" fmla="*/ 1701 h 2188"/>
                <a:gd name="T106" fmla="*/ 59 w 3486"/>
                <a:gd name="T107" fmla="*/ 1596 h 2188"/>
                <a:gd name="T108" fmla="*/ 19 w 3486"/>
                <a:gd name="T109" fmla="*/ 1476 h 2188"/>
                <a:gd name="T110" fmla="*/ 0 w 3486"/>
                <a:gd name="T111" fmla="*/ 1346 h 2188"/>
                <a:gd name="T112" fmla="*/ 5 w 3486"/>
                <a:gd name="T113" fmla="*/ 1207 h 2188"/>
                <a:gd name="T114" fmla="*/ 36 w 3486"/>
                <a:gd name="T115" fmla="*/ 1063 h 2188"/>
                <a:gd name="T116" fmla="*/ 94 w 3486"/>
                <a:gd name="T117" fmla="*/ 915 h 2188"/>
                <a:gd name="T118" fmla="*/ 181 w 3486"/>
                <a:gd name="T119" fmla="*/ 768 h 2188"/>
                <a:gd name="T120" fmla="*/ 300 w 3486"/>
                <a:gd name="T121" fmla="*/ 623 h 2188"/>
                <a:gd name="T122" fmla="*/ 451 w 3486"/>
                <a:gd name="T123" fmla="*/ 484 h 2188"/>
                <a:gd name="T124" fmla="*/ 638 w 3486"/>
                <a:gd name="T125" fmla="*/ 353 h 2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86" h="2188">
                  <a:moveTo>
                    <a:pt x="746" y="291"/>
                  </a:moveTo>
                  <a:lnTo>
                    <a:pt x="847" y="237"/>
                  </a:lnTo>
                  <a:lnTo>
                    <a:pt x="950" y="189"/>
                  </a:lnTo>
                  <a:lnTo>
                    <a:pt x="1054" y="145"/>
                  </a:lnTo>
                  <a:lnTo>
                    <a:pt x="1159" y="109"/>
                  </a:lnTo>
                  <a:lnTo>
                    <a:pt x="1264" y="78"/>
                  </a:lnTo>
                  <a:lnTo>
                    <a:pt x="1371" y="51"/>
                  </a:lnTo>
                  <a:lnTo>
                    <a:pt x="1478" y="31"/>
                  </a:lnTo>
                  <a:lnTo>
                    <a:pt x="1585" y="15"/>
                  </a:lnTo>
                  <a:lnTo>
                    <a:pt x="1690" y="6"/>
                  </a:lnTo>
                  <a:lnTo>
                    <a:pt x="1796" y="0"/>
                  </a:lnTo>
                  <a:lnTo>
                    <a:pt x="1900" y="0"/>
                  </a:lnTo>
                  <a:lnTo>
                    <a:pt x="2004" y="5"/>
                  </a:lnTo>
                  <a:lnTo>
                    <a:pt x="2106" y="13"/>
                  </a:lnTo>
                  <a:lnTo>
                    <a:pt x="2207" y="26"/>
                  </a:lnTo>
                  <a:lnTo>
                    <a:pt x="2307" y="44"/>
                  </a:lnTo>
                  <a:lnTo>
                    <a:pt x="2402" y="66"/>
                  </a:lnTo>
                  <a:lnTo>
                    <a:pt x="2497" y="91"/>
                  </a:lnTo>
                  <a:lnTo>
                    <a:pt x="2589" y="120"/>
                  </a:lnTo>
                  <a:lnTo>
                    <a:pt x="2677" y="154"/>
                  </a:lnTo>
                  <a:lnTo>
                    <a:pt x="2762" y="191"/>
                  </a:lnTo>
                  <a:lnTo>
                    <a:pt x="2845" y="231"/>
                  </a:lnTo>
                  <a:lnTo>
                    <a:pt x="2922" y="276"/>
                  </a:lnTo>
                  <a:lnTo>
                    <a:pt x="2996" y="323"/>
                  </a:lnTo>
                  <a:lnTo>
                    <a:pt x="3067" y="373"/>
                  </a:lnTo>
                  <a:lnTo>
                    <a:pt x="3132" y="426"/>
                  </a:lnTo>
                  <a:lnTo>
                    <a:pt x="3192" y="483"/>
                  </a:lnTo>
                  <a:lnTo>
                    <a:pt x="3247" y="541"/>
                  </a:lnTo>
                  <a:lnTo>
                    <a:pt x="3298" y="602"/>
                  </a:lnTo>
                  <a:lnTo>
                    <a:pt x="3342" y="667"/>
                  </a:lnTo>
                  <a:lnTo>
                    <a:pt x="3381" y="733"/>
                  </a:lnTo>
                  <a:lnTo>
                    <a:pt x="3414" y="802"/>
                  </a:lnTo>
                  <a:lnTo>
                    <a:pt x="3440" y="873"/>
                  </a:lnTo>
                  <a:lnTo>
                    <a:pt x="3460" y="944"/>
                  </a:lnTo>
                  <a:lnTo>
                    <a:pt x="3474" y="1015"/>
                  </a:lnTo>
                  <a:lnTo>
                    <a:pt x="3483" y="1086"/>
                  </a:lnTo>
                  <a:lnTo>
                    <a:pt x="3486" y="1156"/>
                  </a:lnTo>
                  <a:lnTo>
                    <a:pt x="3485" y="1224"/>
                  </a:lnTo>
                  <a:lnTo>
                    <a:pt x="3478" y="1292"/>
                  </a:lnTo>
                  <a:lnTo>
                    <a:pt x="3466" y="1357"/>
                  </a:lnTo>
                  <a:lnTo>
                    <a:pt x="3450" y="1423"/>
                  </a:lnTo>
                  <a:lnTo>
                    <a:pt x="3430" y="1486"/>
                  </a:lnTo>
                  <a:lnTo>
                    <a:pt x="3405" y="1547"/>
                  </a:lnTo>
                  <a:lnTo>
                    <a:pt x="3377" y="1607"/>
                  </a:lnTo>
                  <a:lnTo>
                    <a:pt x="3344" y="1664"/>
                  </a:lnTo>
                  <a:lnTo>
                    <a:pt x="3307" y="1720"/>
                  </a:lnTo>
                  <a:lnTo>
                    <a:pt x="3268" y="1773"/>
                  </a:lnTo>
                  <a:lnTo>
                    <a:pt x="3226" y="1823"/>
                  </a:lnTo>
                  <a:lnTo>
                    <a:pt x="3180" y="1871"/>
                  </a:lnTo>
                  <a:lnTo>
                    <a:pt x="3131" y="1917"/>
                  </a:lnTo>
                  <a:lnTo>
                    <a:pt x="3080" y="1959"/>
                  </a:lnTo>
                  <a:lnTo>
                    <a:pt x="3025" y="1999"/>
                  </a:lnTo>
                  <a:lnTo>
                    <a:pt x="2969" y="2035"/>
                  </a:lnTo>
                  <a:lnTo>
                    <a:pt x="2911" y="2067"/>
                  </a:lnTo>
                  <a:lnTo>
                    <a:pt x="2851" y="2096"/>
                  </a:lnTo>
                  <a:lnTo>
                    <a:pt x="2789" y="2122"/>
                  </a:lnTo>
                  <a:lnTo>
                    <a:pt x="2725" y="2143"/>
                  </a:lnTo>
                  <a:lnTo>
                    <a:pt x="2660" y="2161"/>
                  </a:lnTo>
                  <a:lnTo>
                    <a:pt x="2594" y="2174"/>
                  </a:lnTo>
                  <a:lnTo>
                    <a:pt x="2528" y="2183"/>
                  </a:lnTo>
                  <a:lnTo>
                    <a:pt x="2459" y="2188"/>
                  </a:lnTo>
                  <a:lnTo>
                    <a:pt x="2391" y="2188"/>
                  </a:lnTo>
                  <a:lnTo>
                    <a:pt x="2323" y="2183"/>
                  </a:lnTo>
                  <a:lnTo>
                    <a:pt x="2253" y="2173"/>
                  </a:lnTo>
                  <a:lnTo>
                    <a:pt x="2185" y="2159"/>
                  </a:lnTo>
                  <a:lnTo>
                    <a:pt x="2120" y="2145"/>
                  </a:lnTo>
                  <a:lnTo>
                    <a:pt x="2060" y="2128"/>
                  </a:lnTo>
                  <a:lnTo>
                    <a:pt x="2003" y="2113"/>
                  </a:lnTo>
                  <a:lnTo>
                    <a:pt x="1949" y="2097"/>
                  </a:lnTo>
                  <a:lnTo>
                    <a:pt x="1898" y="2080"/>
                  </a:lnTo>
                  <a:lnTo>
                    <a:pt x="1850" y="2064"/>
                  </a:lnTo>
                  <a:lnTo>
                    <a:pt x="1805" y="2047"/>
                  </a:lnTo>
                  <a:lnTo>
                    <a:pt x="1761" y="2030"/>
                  </a:lnTo>
                  <a:lnTo>
                    <a:pt x="1679" y="1998"/>
                  </a:lnTo>
                  <a:lnTo>
                    <a:pt x="1604" y="1966"/>
                  </a:lnTo>
                  <a:lnTo>
                    <a:pt x="1567" y="1951"/>
                  </a:lnTo>
                  <a:lnTo>
                    <a:pt x="1531" y="1937"/>
                  </a:lnTo>
                  <a:lnTo>
                    <a:pt x="1496" y="1922"/>
                  </a:lnTo>
                  <a:lnTo>
                    <a:pt x="1461" y="1910"/>
                  </a:lnTo>
                  <a:lnTo>
                    <a:pt x="1426" y="1898"/>
                  </a:lnTo>
                  <a:lnTo>
                    <a:pt x="1391" y="1888"/>
                  </a:lnTo>
                  <a:lnTo>
                    <a:pt x="1354" y="1878"/>
                  </a:lnTo>
                  <a:lnTo>
                    <a:pt x="1317" y="1870"/>
                  </a:lnTo>
                  <a:lnTo>
                    <a:pt x="1279" y="1864"/>
                  </a:lnTo>
                  <a:lnTo>
                    <a:pt x="1239" y="1858"/>
                  </a:lnTo>
                  <a:lnTo>
                    <a:pt x="1198" y="1855"/>
                  </a:lnTo>
                  <a:lnTo>
                    <a:pt x="1155" y="1853"/>
                  </a:lnTo>
                  <a:lnTo>
                    <a:pt x="1111" y="1853"/>
                  </a:lnTo>
                  <a:lnTo>
                    <a:pt x="1063" y="1855"/>
                  </a:lnTo>
                  <a:lnTo>
                    <a:pt x="1013" y="1859"/>
                  </a:lnTo>
                  <a:lnTo>
                    <a:pt x="961" y="1866"/>
                  </a:lnTo>
                  <a:lnTo>
                    <a:pt x="904" y="1873"/>
                  </a:lnTo>
                  <a:lnTo>
                    <a:pt x="845" y="1884"/>
                  </a:lnTo>
                  <a:lnTo>
                    <a:pt x="782" y="1897"/>
                  </a:lnTo>
                  <a:lnTo>
                    <a:pt x="714" y="1914"/>
                  </a:lnTo>
                  <a:lnTo>
                    <a:pt x="647" y="1927"/>
                  </a:lnTo>
                  <a:lnTo>
                    <a:pt x="580" y="1933"/>
                  </a:lnTo>
                  <a:lnTo>
                    <a:pt x="517" y="1931"/>
                  </a:lnTo>
                  <a:lnTo>
                    <a:pt x="456" y="1923"/>
                  </a:lnTo>
                  <a:lnTo>
                    <a:pt x="398" y="1908"/>
                  </a:lnTo>
                  <a:lnTo>
                    <a:pt x="342" y="1888"/>
                  </a:lnTo>
                  <a:lnTo>
                    <a:pt x="291" y="1860"/>
                  </a:lnTo>
                  <a:lnTo>
                    <a:pt x="242" y="1828"/>
                  </a:lnTo>
                  <a:lnTo>
                    <a:pt x="197" y="1791"/>
                  </a:lnTo>
                  <a:lnTo>
                    <a:pt x="156" y="1748"/>
                  </a:lnTo>
                  <a:lnTo>
                    <a:pt x="119" y="1701"/>
                  </a:lnTo>
                  <a:lnTo>
                    <a:pt x="87" y="1650"/>
                  </a:lnTo>
                  <a:lnTo>
                    <a:pt x="59" y="1596"/>
                  </a:lnTo>
                  <a:lnTo>
                    <a:pt x="36" y="1538"/>
                  </a:lnTo>
                  <a:lnTo>
                    <a:pt x="19" y="1476"/>
                  </a:lnTo>
                  <a:lnTo>
                    <a:pt x="7" y="1413"/>
                  </a:lnTo>
                  <a:lnTo>
                    <a:pt x="0" y="1346"/>
                  </a:lnTo>
                  <a:lnTo>
                    <a:pt x="0" y="1278"/>
                  </a:lnTo>
                  <a:lnTo>
                    <a:pt x="5" y="1207"/>
                  </a:lnTo>
                  <a:lnTo>
                    <a:pt x="17" y="1135"/>
                  </a:lnTo>
                  <a:lnTo>
                    <a:pt x="36" y="1063"/>
                  </a:lnTo>
                  <a:lnTo>
                    <a:pt x="61" y="989"/>
                  </a:lnTo>
                  <a:lnTo>
                    <a:pt x="94" y="915"/>
                  </a:lnTo>
                  <a:lnTo>
                    <a:pt x="134" y="842"/>
                  </a:lnTo>
                  <a:lnTo>
                    <a:pt x="181" y="768"/>
                  </a:lnTo>
                  <a:lnTo>
                    <a:pt x="236" y="695"/>
                  </a:lnTo>
                  <a:lnTo>
                    <a:pt x="300" y="623"/>
                  </a:lnTo>
                  <a:lnTo>
                    <a:pt x="371" y="552"/>
                  </a:lnTo>
                  <a:lnTo>
                    <a:pt x="451" y="484"/>
                  </a:lnTo>
                  <a:lnTo>
                    <a:pt x="540" y="417"/>
                  </a:lnTo>
                  <a:lnTo>
                    <a:pt x="638" y="353"/>
                  </a:lnTo>
                  <a:lnTo>
                    <a:pt x="746" y="291"/>
                  </a:lnTo>
                  <a:close/>
                </a:path>
              </a:pathLst>
            </a:custGeom>
            <a:solidFill>
              <a:srgbClr val="A0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8" name="Freeform 494">
              <a:extLst>
                <a:ext uri="{FF2B5EF4-FFF2-40B4-BE49-F238E27FC236}">
                  <a16:creationId xmlns:a16="http://schemas.microsoft.com/office/drawing/2014/main" id="{C477DF01-DF6D-43A9-9573-6F596D0C1B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" y="2736"/>
              <a:ext cx="293" cy="185"/>
            </a:xfrm>
            <a:custGeom>
              <a:avLst/>
              <a:gdLst>
                <a:gd name="T0" fmla="*/ 1180 w 3512"/>
                <a:gd name="T1" fmla="*/ 132 h 2214"/>
                <a:gd name="T2" fmla="*/ 1173 w 3512"/>
                <a:gd name="T3" fmla="*/ 108 h 2214"/>
                <a:gd name="T4" fmla="*/ 1600 w 3512"/>
                <a:gd name="T5" fmla="*/ 15 h 2214"/>
                <a:gd name="T6" fmla="*/ 2021 w 3512"/>
                <a:gd name="T7" fmla="*/ 5 h 2214"/>
                <a:gd name="T8" fmla="*/ 2422 w 3512"/>
                <a:gd name="T9" fmla="*/ 67 h 2214"/>
                <a:gd name="T10" fmla="*/ 2222 w 3512"/>
                <a:gd name="T11" fmla="*/ 52 h 2214"/>
                <a:gd name="T12" fmla="*/ 1813 w 3512"/>
                <a:gd name="T13" fmla="*/ 26 h 2214"/>
                <a:gd name="T14" fmla="*/ 1392 w 3512"/>
                <a:gd name="T15" fmla="*/ 76 h 2214"/>
                <a:gd name="T16" fmla="*/ 2608 w 3512"/>
                <a:gd name="T17" fmla="*/ 122 h 2214"/>
                <a:gd name="T18" fmla="*/ 2944 w 3512"/>
                <a:gd name="T19" fmla="*/ 279 h 2214"/>
                <a:gd name="T20" fmla="*/ 3215 w 3512"/>
                <a:gd name="T21" fmla="*/ 487 h 2214"/>
                <a:gd name="T22" fmla="*/ 3368 w 3512"/>
                <a:gd name="T23" fmla="*/ 727 h 2214"/>
                <a:gd name="T24" fmla="*/ 3173 w 3512"/>
                <a:gd name="T25" fmla="*/ 482 h 2214"/>
                <a:gd name="T26" fmla="*/ 2899 w 3512"/>
                <a:gd name="T27" fmla="*/ 282 h 2214"/>
                <a:gd name="T28" fmla="*/ 2563 w 3512"/>
                <a:gd name="T29" fmla="*/ 134 h 2214"/>
                <a:gd name="T30" fmla="*/ 3450 w 3512"/>
                <a:gd name="T31" fmla="*/ 839 h 2214"/>
                <a:gd name="T32" fmla="*/ 3379 w 3512"/>
                <a:gd name="T33" fmla="*/ 746 h 2214"/>
                <a:gd name="T34" fmla="*/ 3510 w 3512"/>
                <a:gd name="T35" fmla="*/ 1119 h 2214"/>
                <a:gd name="T36" fmla="*/ 3460 w 3512"/>
                <a:gd name="T37" fmla="*/ 1402 h 2214"/>
                <a:gd name="T38" fmla="*/ 3483 w 3512"/>
                <a:gd name="T39" fmla="*/ 1087 h 2214"/>
                <a:gd name="T40" fmla="*/ 3465 w 3512"/>
                <a:gd name="T41" fmla="*/ 1474 h 2214"/>
                <a:gd name="T42" fmla="*/ 3307 w 3512"/>
                <a:gd name="T43" fmla="*/ 1773 h 2214"/>
                <a:gd name="T44" fmla="*/ 3306 w 3512"/>
                <a:gd name="T45" fmla="*/ 1732 h 2214"/>
                <a:gd name="T46" fmla="*/ 3451 w 3512"/>
                <a:gd name="T47" fmla="*/ 1434 h 2214"/>
                <a:gd name="T48" fmla="*/ 3034 w 3512"/>
                <a:gd name="T49" fmla="*/ 2029 h 2214"/>
                <a:gd name="T50" fmla="*/ 2749 w 3512"/>
                <a:gd name="T51" fmla="*/ 2139 h 2214"/>
                <a:gd name="T52" fmla="*/ 3048 w 3512"/>
                <a:gd name="T53" fmla="*/ 1990 h 2214"/>
                <a:gd name="T54" fmla="*/ 2689 w 3512"/>
                <a:gd name="T55" fmla="*/ 2183 h 2214"/>
                <a:gd name="T56" fmla="*/ 2338 w 3512"/>
                <a:gd name="T57" fmla="*/ 2209 h 2214"/>
                <a:gd name="T58" fmla="*/ 2375 w 3512"/>
                <a:gd name="T59" fmla="*/ 2187 h 2214"/>
                <a:gd name="T60" fmla="*/ 2716 w 3512"/>
                <a:gd name="T61" fmla="*/ 2149 h 2214"/>
                <a:gd name="T62" fmla="*/ 2065 w 3512"/>
                <a:gd name="T63" fmla="*/ 2152 h 2214"/>
                <a:gd name="T64" fmla="*/ 1653 w 3512"/>
                <a:gd name="T65" fmla="*/ 1980 h 2214"/>
                <a:gd name="T66" fmla="*/ 2113 w 3512"/>
                <a:gd name="T67" fmla="*/ 2139 h 2214"/>
                <a:gd name="T68" fmla="*/ 1366 w 3512"/>
                <a:gd name="T69" fmla="*/ 1904 h 2214"/>
                <a:gd name="T70" fmla="*/ 1101 w 3512"/>
                <a:gd name="T71" fmla="*/ 1880 h 2214"/>
                <a:gd name="T72" fmla="*/ 731 w 3512"/>
                <a:gd name="T73" fmla="*/ 1939 h 2214"/>
                <a:gd name="T74" fmla="*/ 1069 w 3512"/>
                <a:gd name="T75" fmla="*/ 1856 h 2214"/>
                <a:gd name="T76" fmla="*/ 1346 w 3512"/>
                <a:gd name="T77" fmla="*/ 1873 h 2214"/>
                <a:gd name="T78" fmla="*/ 711 w 3512"/>
                <a:gd name="T79" fmla="*/ 1944 h 2214"/>
                <a:gd name="T80" fmla="*/ 527 w 3512"/>
                <a:gd name="T81" fmla="*/ 1957 h 2214"/>
                <a:gd name="T82" fmla="*/ 235 w 3512"/>
                <a:gd name="T83" fmla="*/ 1842 h 2214"/>
                <a:gd name="T84" fmla="*/ 449 w 3512"/>
                <a:gd name="T85" fmla="*/ 1919 h 2214"/>
                <a:gd name="T86" fmla="*/ 210 w 3512"/>
                <a:gd name="T87" fmla="*/ 1821 h 2214"/>
                <a:gd name="T88" fmla="*/ 83 w 3512"/>
                <a:gd name="T89" fmla="*/ 1659 h 2214"/>
                <a:gd name="T90" fmla="*/ 78 w 3512"/>
                <a:gd name="T91" fmla="*/ 1591 h 2214"/>
                <a:gd name="T92" fmla="*/ 185 w 3512"/>
                <a:gd name="T93" fmla="*/ 1761 h 2214"/>
                <a:gd name="T94" fmla="*/ 8 w 3512"/>
                <a:gd name="T95" fmla="*/ 1432 h 2214"/>
                <a:gd name="T96" fmla="*/ 9 w 3512"/>
                <a:gd name="T97" fmla="*/ 1195 h 2214"/>
                <a:gd name="T98" fmla="*/ 26 w 3512"/>
                <a:gd name="T99" fmla="*/ 1361 h 2214"/>
                <a:gd name="T100" fmla="*/ 13 w 3512"/>
                <a:gd name="T101" fmla="*/ 1171 h 2214"/>
                <a:gd name="T102" fmla="*/ 115 w 3512"/>
                <a:gd name="T103" fmla="*/ 884 h 2214"/>
                <a:gd name="T104" fmla="*/ 329 w 3512"/>
                <a:gd name="T105" fmla="*/ 601 h 2214"/>
                <a:gd name="T106" fmla="*/ 669 w 3512"/>
                <a:gd name="T107" fmla="*/ 341 h 2214"/>
                <a:gd name="T108" fmla="*/ 499 w 3512"/>
                <a:gd name="T109" fmla="*/ 486 h 2214"/>
                <a:gd name="T110" fmla="*/ 229 w 3512"/>
                <a:gd name="T111" fmla="*/ 755 h 2214"/>
                <a:gd name="T112" fmla="*/ 75 w 3512"/>
                <a:gd name="T113" fmla="*/ 1036 h 2214"/>
                <a:gd name="T114" fmla="*/ 759 w 3512"/>
                <a:gd name="T115" fmla="*/ 304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12" h="2214">
                  <a:moveTo>
                    <a:pt x="752" y="293"/>
                  </a:moveTo>
                  <a:lnTo>
                    <a:pt x="804" y="265"/>
                  </a:lnTo>
                  <a:lnTo>
                    <a:pt x="855" y="238"/>
                  </a:lnTo>
                  <a:lnTo>
                    <a:pt x="907" y="213"/>
                  </a:lnTo>
                  <a:lnTo>
                    <a:pt x="959" y="189"/>
                  </a:lnTo>
                  <a:lnTo>
                    <a:pt x="1013" y="166"/>
                  </a:lnTo>
                  <a:lnTo>
                    <a:pt x="1066" y="145"/>
                  </a:lnTo>
                  <a:lnTo>
                    <a:pt x="1119" y="127"/>
                  </a:lnTo>
                  <a:lnTo>
                    <a:pt x="1173" y="108"/>
                  </a:lnTo>
                  <a:lnTo>
                    <a:pt x="1180" y="132"/>
                  </a:lnTo>
                  <a:lnTo>
                    <a:pt x="1128" y="149"/>
                  </a:lnTo>
                  <a:lnTo>
                    <a:pt x="1075" y="169"/>
                  </a:lnTo>
                  <a:lnTo>
                    <a:pt x="1023" y="190"/>
                  </a:lnTo>
                  <a:lnTo>
                    <a:pt x="970" y="211"/>
                  </a:lnTo>
                  <a:lnTo>
                    <a:pt x="918" y="235"/>
                  </a:lnTo>
                  <a:lnTo>
                    <a:pt x="867" y="260"/>
                  </a:lnTo>
                  <a:lnTo>
                    <a:pt x="816" y="287"/>
                  </a:lnTo>
                  <a:lnTo>
                    <a:pt x="764" y="315"/>
                  </a:lnTo>
                  <a:lnTo>
                    <a:pt x="752" y="293"/>
                  </a:lnTo>
                  <a:close/>
                  <a:moveTo>
                    <a:pt x="1173" y="108"/>
                  </a:moveTo>
                  <a:lnTo>
                    <a:pt x="1215" y="95"/>
                  </a:lnTo>
                  <a:lnTo>
                    <a:pt x="1258" y="83"/>
                  </a:lnTo>
                  <a:lnTo>
                    <a:pt x="1300" y="71"/>
                  </a:lnTo>
                  <a:lnTo>
                    <a:pt x="1343" y="61"/>
                  </a:lnTo>
                  <a:lnTo>
                    <a:pt x="1386" y="51"/>
                  </a:lnTo>
                  <a:lnTo>
                    <a:pt x="1429" y="43"/>
                  </a:lnTo>
                  <a:lnTo>
                    <a:pt x="1471" y="35"/>
                  </a:lnTo>
                  <a:lnTo>
                    <a:pt x="1515" y="27"/>
                  </a:lnTo>
                  <a:lnTo>
                    <a:pt x="1557" y="21"/>
                  </a:lnTo>
                  <a:lnTo>
                    <a:pt x="1600" y="15"/>
                  </a:lnTo>
                  <a:lnTo>
                    <a:pt x="1642" y="11"/>
                  </a:lnTo>
                  <a:lnTo>
                    <a:pt x="1685" y="8"/>
                  </a:lnTo>
                  <a:lnTo>
                    <a:pt x="1728" y="5"/>
                  </a:lnTo>
                  <a:lnTo>
                    <a:pt x="1771" y="2"/>
                  </a:lnTo>
                  <a:lnTo>
                    <a:pt x="1812" y="0"/>
                  </a:lnTo>
                  <a:lnTo>
                    <a:pt x="1855" y="0"/>
                  </a:lnTo>
                  <a:lnTo>
                    <a:pt x="1897" y="0"/>
                  </a:lnTo>
                  <a:lnTo>
                    <a:pt x="1938" y="1"/>
                  </a:lnTo>
                  <a:lnTo>
                    <a:pt x="1980" y="2"/>
                  </a:lnTo>
                  <a:lnTo>
                    <a:pt x="2021" y="5"/>
                  </a:lnTo>
                  <a:lnTo>
                    <a:pt x="2063" y="8"/>
                  </a:lnTo>
                  <a:lnTo>
                    <a:pt x="2104" y="11"/>
                  </a:lnTo>
                  <a:lnTo>
                    <a:pt x="2144" y="15"/>
                  </a:lnTo>
                  <a:lnTo>
                    <a:pt x="2186" y="21"/>
                  </a:lnTo>
                  <a:lnTo>
                    <a:pt x="2226" y="27"/>
                  </a:lnTo>
                  <a:lnTo>
                    <a:pt x="2265" y="34"/>
                  </a:lnTo>
                  <a:lnTo>
                    <a:pt x="2304" y="40"/>
                  </a:lnTo>
                  <a:lnTo>
                    <a:pt x="2344" y="49"/>
                  </a:lnTo>
                  <a:lnTo>
                    <a:pt x="2383" y="57"/>
                  </a:lnTo>
                  <a:lnTo>
                    <a:pt x="2422" y="67"/>
                  </a:lnTo>
                  <a:lnTo>
                    <a:pt x="2460" y="76"/>
                  </a:lnTo>
                  <a:lnTo>
                    <a:pt x="2497" y="87"/>
                  </a:lnTo>
                  <a:lnTo>
                    <a:pt x="2491" y="111"/>
                  </a:lnTo>
                  <a:lnTo>
                    <a:pt x="2452" y="100"/>
                  </a:lnTo>
                  <a:lnTo>
                    <a:pt x="2415" y="91"/>
                  </a:lnTo>
                  <a:lnTo>
                    <a:pt x="2377" y="82"/>
                  </a:lnTo>
                  <a:lnTo>
                    <a:pt x="2339" y="73"/>
                  </a:lnTo>
                  <a:lnTo>
                    <a:pt x="2300" y="66"/>
                  </a:lnTo>
                  <a:lnTo>
                    <a:pt x="2261" y="59"/>
                  </a:lnTo>
                  <a:lnTo>
                    <a:pt x="2222" y="52"/>
                  </a:lnTo>
                  <a:lnTo>
                    <a:pt x="2181" y="46"/>
                  </a:lnTo>
                  <a:lnTo>
                    <a:pt x="2142" y="42"/>
                  </a:lnTo>
                  <a:lnTo>
                    <a:pt x="2102" y="36"/>
                  </a:lnTo>
                  <a:lnTo>
                    <a:pt x="2060" y="33"/>
                  </a:lnTo>
                  <a:lnTo>
                    <a:pt x="2020" y="30"/>
                  </a:lnTo>
                  <a:lnTo>
                    <a:pt x="1979" y="27"/>
                  </a:lnTo>
                  <a:lnTo>
                    <a:pt x="1937" y="26"/>
                  </a:lnTo>
                  <a:lnTo>
                    <a:pt x="1896" y="25"/>
                  </a:lnTo>
                  <a:lnTo>
                    <a:pt x="1855" y="25"/>
                  </a:lnTo>
                  <a:lnTo>
                    <a:pt x="1813" y="26"/>
                  </a:lnTo>
                  <a:lnTo>
                    <a:pt x="1772" y="27"/>
                  </a:lnTo>
                  <a:lnTo>
                    <a:pt x="1729" y="30"/>
                  </a:lnTo>
                  <a:lnTo>
                    <a:pt x="1687" y="33"/>
                  </a:lnTo>
                  <a:lnTo>
                    <a:pt x="1645" y="36"/>
                  </a:lnTo>
                  <a:lnTo>
                    <a:pt x="1603" y="40"/>
                  </a:lnTo>
                  <a:lnTo>
                    <a:pt x="1561" y="46"/>
                  </a:lnTo>
                  <a:lnTo>
                    <a:pt x="1518" y="52"/>
                  </a:lnTo>
                  <a:lnTo>
                    <a:pt x="1476" y="59"/>
                  </a:lnTo>
                  <a:lnTo>
                    <a:pt x="1434" y="68"/>
                  </a:lnTo>
                  <a:lnTo>
                    <a:pt x="1392" y="76"/>
                  </a:lnTo>
                  <a:lnTo>
                    <a:pt x="1349" y="85"/>
                  </a:lnTo>
                  <a:lnTo>
                    <a:pt x="1307" y="96"/>
                  </a:lnTo>
                  <a:lnTo>
                    <a:pt x="1264" y="107"/>
                  </a:lnTo>
                  <a:lnTo>
                    <a:pt x="1223" y="119"/>
                  </a:lnTo>
                  <a:lnTo>
                    <a:pt x="1180" y="132"/>
                  </a:lnTo>
                  <a:lnTo>
                    <a:pt x="1173" y="108"/>
                  </a:lnTo>
                  <a:close/>
                  <a:moveTo>
                    <a:pt x="2497" y="87"/>
                  </a:moveTo>
                  <a:lnTo>
                    <a:pt x="2534" y="98"/>
                  </a:lnTo>
                  <a:lnTo>
                    <a:pt x="2571" y="110"/>
                  </a:lnTo>
                  <a:lnTo>
                    <a:pt x="2608" y="122"/>
                  </a:lnTo>
                  <a:lnTo>
                    <a:pt x="2644" y="135"/>
                  </a:lnTo>
                  <a:lnTo>
                    <a:pt x="2679" y="149"/>
                  </a:lnTo>
                  <a:lnTo>
                    <a:pt x="2715" y="164"/>
                  </a:lnTo>
                  <a:lnTo>
                    <a:pt x="2749" y="178"/>
                  </a:lnTo>
                  <a:lnTo>
                    <a:pt x="2782" y="193"/>
                  </a:lnTo>
                  <a:lnTo>
                    <a:pt x="2816" y="209"/>
                  </a:lnTo>
                  <a:lnTo>
                    <a:pt x="2849" y="226"/>
                  </a:lnTo>
                  <a:lnTo>
                    <a:pt x="2881" y="243"/>
                  </a:lnTo>
                  <a:lnTo>
                    <a:pt x="2913" y="260"/>
                  </a:lnTo>
                  <a:lnTo>
                    <a:pt x="2944" y="279"/>
                  </a:lnTo>
                  <a:lnTo>
                    <a:pt x="2974" y="297"/>
                  </a:lnTo>
                  <a:lnTo>
                    <a:pt x="3003" y="316"/>
                  </a:lnTo>
                  <a:lnTo>
                    <a:pt x="3033" y="336"/>
                  </a:lnTo>
                  <a:lnTo>
                    <a:pt x="3061" y="356"/>
                  </a:lnTo>
                  <a:lnTo>
                    <a:pt x="3088" y="377"/>
                  </a:lnTo>
                  <a:lnTo>
                    <a:pt x="3116" y="398"/>
                  </a:lnTo>
                  <a:lnTo>
                    <a:pt x="3142" y="419"/>
                  </a:lnTo>
                  <a:lnTo>
                    <a:pt x="3167" y="442"/>
                  </a:lnTo>
                  <a:lnTo>
                    <a:pt x="3192" y="464"/>
                  </a:lnTo>
                  <a:lnTo>
                    <a:pt x="3215" y="487"/>
                  </a:lnTo>
                  <a:lnTo>
                    <a:pt x="3238" y="511"/>
                  </a:lnTo>
                  <a:lnTo>
                    <a:pt x="3260" y="535"/>
                  </a:lnTo>
                  <a:lnTo>
                    <a:pt x="3281" y="559"/>
                  </a:lnTo>
                  <a:lnTo>
                    <a:pt x="3302" y="584"/>
                  </a:lnTo>
                  <a:lnTo>
                    <a:pt x="3321" y="609"/>
                  </a:lnTo>
                  <a:lnTo>
                    <a:pt x="3340" y="635"/>
                  </a:lnTo>
                  <a:lnTo>
                    <a:pt x="3357" y="660"/>
                  </a:lnTo>
                  <a:lnTo>
                    <a:pt x="3375" y="687"/>
                  </a:lnTo>
                  <a:lnTo>
                    <a:pt x="3390" y="713"/>
                  </a:lnTo>
                  <a:lnTo>
                    <a:pt x="3368" y="727"/>
                  </a:lnTo>
                  <a:lnTo>
                    <a:pt x="3353" y="700"/>
                  </a:lnTo>
                  <a:lnTo>
                    <a:pt x="3337" y="674"/>
                  </a:lnTo>
                  <a:lnTo>
                    <a:pt x="3319" y="649"/>
                  </a:lnTo>
                  <a:lnTo>
                    <a:pt x="3301" y="624"/>
                  </a:lnTo>
                  <a:lnTo>
                    <a:pt x="3281" y="599"/>
                  </a:lnTo>
                  <a:lnTo>
                    <a:pt x="3262" y="575"/>
                  </a:lnTo>
                  <a:lnTo>
                    <a:pt x="3241" y="551"/>
                  </a:lnTo>
                  <a:lnTo>
                    <a:pt x="3219" y="527"/>
                  </a:lnTo>
                  <a:lnTo>
                    <a:pt x="3196" y="504"/>
                  </a:lnTo>
                  <a:lnTo>
                    <a:pt x="3173" y="482"/>
                  </a:lnTo>
                  <a:lnTo>
                    <a:pt x="3149" y="460"/>
                  </a:lnTo>
                  <a:lnTo>
                    <a:pt x="3124" y="438"/>
                  </a:lnTo>
                  <a:lnTo>
                    <a:pt x="3098" y="417"/>
                  </a:lnTo>
                  <a:lnTo>
                    <a:pt x="3072" y="397"/>
                  </a:lnTo>
                  <a:lnTo>
                    <a:pt x="3045" y="376"/>
                  </a:lnTo>
                  <a:lnTo>
                    <a:pt x="3017" y="356"/>
                  </a:lnTo>
                  <a:lnTo>
                    <a:pt x="2988" y="337"/>
                  </a:lnTo>
                  <a:lnTo>
                    <a:pt x="2960" y="318"/>
                  </a:lnTo>
                  <a:lnTo>
                    <a:pt x="2929" y="300"/>
                  </a:lnTo>
                  <a:lnTo>
                    <a:pt x="2899" y="282"/>
                  </a:lnTo>
                  <a:lnTo>
                    <a:pt x="2868" y="265"/>
                  </a:lnTo>
                  <a:lnTo>
                    <a:pt x="2837" y="247"/>
                  </a:lnTo>
                  <a:lnTo>
                    <a:pt x="2804" y="231"/>
                  </a:lnTo>
                  <a:lnTo>
                    <a:pt x="2771" y="216"/>
                  </a:lnTo>
                  <a:lnTo>
                    <a:pt x="2738" y="201"/>
                  </a:lnTo>
                  <a:lnTo>
                    <a:pt x="2704" y="186"/>
                  </a:lnTo>
                  <a:lnTo>
                    <a:pt x="2669" y="172"/>
                  </a:lnTo>
                  <a:lnTo>
                    <a:pt x="2634" y="159"/>
                  </a:lnTo>
                  <a:lnTo>
                    <a:pt x="2599" y="146"/>
                  </a:lnTo>
                  <a:lnTo>
                    <a:pt x="2563" y="134"/>
                  </a:lnTo>
                  <a:lnTo>
                    <a:pt x="2526" y="122"/>
                  </a:lnTo>
                  <a:lnTo>
                    <a:pt x="2491" y="111"/>
                  </a:lnTo>
                  <a:lnTo>
                    <a:pt x="2497" y="87"/>
                  </a:lnTo>
                  <a:close/>
                  <a:moveTo>
                    <a:pt x="3390" y="713"/>
                  </a:moveTo>
                  <a:lnTo>
                    <a:pt x="3402" y="734"/>
                  </a:lnTo>
                  <a:lnTo>
                    <a:pt x="3413" y="755"/>
                  </a:lnTo>
                  <a:lnTo>
                    <a:pt x="3423" y="776"/>
                  </a:lnTo>
                  <a:lnTo>
                    <a:pt x="3433" y="796"/>
                  </a:lnTo>
                  <a:lnTo>
                    <a:pt x="3441" y="817"/>
                  </a:lnTo>
                  <a:lnTo>
                    <a:pt x="3450" y="839"/>
                  </a:lnTo>
                  <a:lnTo>
                    <a:pt x="3458" y="861"/>
                  </a:lnTo>
                  <a:lnTo>
                    <a:pt x="3465" y="882"/>
                  </a:lnTo>
                  <a:lnTo>
                    <a:pt x="3441" y="890"/>
                  </a:lnTo>
                  <a:lnTo>
                    <a:pt x="3434" y="868"/>
                  </a:lnTo>
                  <a:lnTo>
                    <a:pt x="3426" y="847"/>
                  </a:lnTo>
                  <a:lnTo>
                    <a:pt x="3418" y="827"/>
                  </a:lnTo>
                  <a:lnTo>
                    <a:pt x="3410" y="806"/>
                  </a:lnTo>
                  <a:lnTo>
                    <a:pt x="3400" y="786"/>
                  </a:lnTo>
                  <a:lnTo>
                    <a:pt x="3390" y="766"/>
                  </a:lnTo>
                  <a:lnTo>
                    <a:pt x="3379" y="746"/>
                  </a:lnTo>
                  <a:lnTo>
                    <a:pt x="3368" y="727"/>
                  </a:lnTo>
                  <a:lnTo>
                    <a:pt x="3390" y="713"/>
                  </a:lnTo>
                  <a:close/>
                  <a:moveTo>
                    <a:pt x="3465" y="882"/>
                  </a:moveTo>
                  <a:lnTo>
                    <a:pt x="3475" y="916"/>
                  </a:lnTo>
                  <a:lnTo>
                    <a:pt x="3484" y="950"/>
                  </a:lnTo>
                  <a:lnTo>
                    <a:pt x="3491" y="984"/>
                  </a:lnTo>
                  <a:lnTo>
                    <a:pt x="3498" y="1017"/>
                  </a:lnTo>
                  <a:lnTo>
                    <a:pt x="3503" y="1051"/>
                  </a:lnTo>
                  <a:lnTo>
                    <a:pt x="3508" y="1085"/>
                  </a:lnTo>
                  <a:lnTo>
                    <a:pt x="3510" y="1119"/>
                  </a:lnTo>
                  <a:lnTo>
                    <a:pt x="3512" y="1151"/>
                  </a:lnTo>
                  <a:lnTo>
                    <a:pt x="3512" y="1184"/>
                  </a:lnTo>
                  <a:lnTo>
                    <a:pt x="3511" y="1218"/>
                  </a:lnTo>
                  <a:lnTo>
                    <a:pt x="3510" y="1249"/>
                  </a:lnTo>
                  <a:lnTo>
                    <a:pt x="3507" y="1282"/>
                  </a:lnTo>
                  <a:lnTo>
                    <a:pt x="3502" y="1314"/>
                  </a:lnTo>
                  <a:lnTo>
                    <a:pt x="3497" y="1345"/>
                  </a:lnTo>
                  <a:lnTo>
                    <a:pt x="3491" y="1377"/>
                  </a:lnTo>
                  <a:lnTo>
                    <a:pt x="3484" y="1408"/>
                  </a:lnTo>
                  <a:lnTo>
                    <a:pt x="3460" y="1402"/>
                  </a:lnTo>
                  <a:lnTo>
                    <a:pt x="3466" y="1371"/>
                  </a:lnTo>
                  <a:lnTo>
                    <a:pt x="3473" y="1341"/>
                  </a:lnTo>
                  <a:lnTo>
                    <a:pt x="3477" y="1310"/>
                  </a:lnTo>
                  <a:lnTo>
                    <a:pt x="3482" y="1279"/>
                  </a:lnTo>
                  <a:lnTo>
                    <a:pt x="3484" y="1248"/>
                  </a:lnTo>
                  <a:lnTo>
                    <a:pt x="3486" y="1217"/>
                  </a:lnTo>
                  <a:lnTo>
                    <a:pt x="3487" y="1184"/>
                  </a:lnTo>
                  <a:lnTo>
                    <a:pt x="3486" y="1152"/>
                  </a:lnTo>
                  <a:lnTo>
                    <a:pt x="3485" y="1120"/>
                  </a:lnTo>
                  <a:lnTo>
                    <a:pt x="3483" y="1087"/>
                  </a:lnTo>
                  <a:lnTo>
                    <a:pt x="3478" y="1054"/>
                  </a:lnTo>
                  <a:lnTo>
                    <a:pt x="3473" y="1022"/>
                  </a:lnTo>
                  <a:lnTo>
                    <a:pt x="3467" y="989"/>
                  </a:lnTo>
                  <a:lnTo>
                    <a:pt x="3460" y="956"/>
                  </a:lnTo>
                  <a:lnTo>
                    <a:pt x="3451" y="923"/>
                  </a:lnTo>
                  <a:lnTo>
                    <a:pt x="3441" y="890"/>
                  </a:lnTo>
                  <a:lnTo>
                    <a:pt x="3465" y="882"/>
                  </a:lnTo>
                  <a:close/>
                  <a:moveTo>
                    <a:pt x="3484" y="1408"/>
                  </a:moveTo>
                  <a:lnTo>
                    <a:pt x="3475" y="1441"/>
                  </a:lnTo>
                  <a:lnTo>
                    <a:pt x="3465" y="1474"/>
                  </a:lnTo>
                  <a:lnTo>
                    <a:pt x="3453" y="1506"/>
                  </a:lnTo>
                  <a:lnTo>
                    <a:pt x="3441" y="1538"/>
                  </a:lnTo>
                  <a:lnTo>
                    <a:pt x="3428" y="1569"/>
                  </a:lnTo>
                  <a:lnTo>
                    <a:pt x="3414" y="1600"/>
                  </a:lnTo>
                  <a:lnTo>
                    <a:pt x="3399" y="1630"/>
                  </a:lnTo>
                  <a:lnTo>
                    <a:pt x="3382" y="1660"/>
                  </a:lnTo>
                  <a:lnTo>
                    <a:pt x="3365" y="1689"/>
                  </a:lnTo>
                  <a:lnTo>
                    <a:pt x="3346" y="1718"/>
                  </a:lnTo>
                  <a:lnTo>
                    <a:pt x="3327" y="1746"/>
                  </a:lnTo>
                  <a:lnTo>
                    <a:pt x="3307" y="1773"/>
                  </a:lnTo>
                  <a:lnTo>
                    <a:pt x="3285" y="1800"/>
                  </a:lnTo>
                  <a:lnTo>
                    <a:pt x="3264" y="1826"/>
                  </a:lnTo>
                  <a:lnTo>
                    <a:pt x="3242" y="1853"/>
                  </a:lnTo>
                  <a:lnTo>
                    <a:pt x="3218" y="1877"/>
                  </a:lnTo>
                  <a:lnTo>
                    <a:pt x="3199" y="1859"/>
                  </a:lnTo>
                  <a:lnTo>
                    <a:pt x="3222" y="1835"/>
                  </a:lnTo>
                  <a:lnTo>
                    <a:pt x="3245" y="1810"/>
                  </a:lnTo>
                  <a:lnTo>
                    <a:pt x="3266" y="1785"/>
                  </a:lnTo>
                  <a:lnTo>
                    <a:pt x="3287" y="1759"/>
                  </a:lnTo>
                  <a:lnTo>
                    <a:pt x="3306" y="1732"/>
                  </a:lnTo>
                  <a:lnTo>
                    <a:pt x="3325" y="1705"/>
                  </a:lnTo>
                  <a:lnTo>
                    <a:pt x="3343" y="1676"/>
                  </a:lnTo>
                  <a:lnTo>
                    <a:pt x="3360" y="1648"/>
                  </a:lnTo>
                  <a:lnTo>
                    <a:pt x="3376" y="1618"/>
                  </a:lnTo>
                  <a:lnTo>
                    <a:pt x="3391" y="1589"/>
                  </a:lnTo>
                  <a:lnTo>
                    <a:pt x="3405" y="1559"/>
                  </a:lnTo>
                  <a:lnTo>
                    <a:pt x="3418" y="1528"/>
                  </a:lnTo>
                  <a:lnTo>
                    <a:pt x="3430" y="1498"/>
                  </a:lnTo>
                  <a:lnTo>
                    <a:pt x="3441" y="1466"/>
                  </a:lnTo>
                  <a:lnTo>
                    <a:pt x="3451" y="1434"/>
                  </a:lnTo>
                  <a:lnTo>
                    <a:pt x="3460" y="1402"/>
                  </a:lnTo>
                  <a:lnTo>
                    <a:pt x="3484" y="1408"/>
                  </a:lnTo>
                  <a:close/>
                  <a:moveTo>
                    <a:pt x="3218" y="1877"/>
                  </a:moveTo>
                  <a:lnTo>
                    <a:pt x="3194" y="1902"/>
                  </a:lnTo>
                  <a:lnTo>
                    <a:pt x="3169" y="1925"/>
                  </a:lnTo>
                  <a:lnTo>
                    <a:pt x="3143" y="1947"/>
                  </a:lnTo>
                  <a:lnTo>
                    <a:pt x="3117" y="1969"/>
                  </a:lnTo>
                  <a:lnTo>
                    <a:pt x="3089" y="1990"/>
                  </a:lnTo>
                  <a:lnTo>
                    <a:pt x="3062" y="2011"/>
                  </a:lnTo>
                  <a:lnTo>
                    <a:pt x="3034" y="2029"/>
                  </a:lnTo>
                  <a:lnTo>
                    <a:pt x="3006" y="2049"/>
                  </a:lnTo>
                  <a:lnTo>
                    <a:pt x="2976" y="2066"/>
                  </a:lnTo>
                  <a:lnTo>
                    <a:pt x="2946" y="2082"/>
                  </a:lnTo>
                  <a:lnTo>
                    <a:pt x="2915" y="2099"/>
                  </a:lnTo>
                  <a:lnTo>
                    <a:pt x="2885" y="2113"/>
                  </a:lnTo>
                  <a:lnTo>
                    <a:pt x="2853" y="2127"/>
                  </a:lnTo>
                  <a:lnTo>
                    <a:pt x="2822" y="2140"/>
                  </a:lnTo>
                  <a:lnTo>
                    <a:pt x="2789" y="2152"/>
                  </a:lnTo>
                  <a:lnTo>
                    <a:pt x="2756" y="2163"/>
                  </a:lnTo>
                  <a:lnTo>
                    <a:pt x="2749" y="2139"/>
                  </a:lnTo>
                  <a:lnTo>
                    <a:pt x="2780" y="2128"/>
                  </a:lnTo>
                  <a:lnTo>
                    <a:pt x="2812" y="2117"/>
                  </a:lnTo>
                  <a:lnTo>
                    <a:pt x="2843" y="2104"/>
                  </a:lnTo>
                  <a:lnTo>
                    <a:pt x="2874" y="2090"/>
                  </a:lnTo>
                  <a:lnTo>
                    <a:pt x="2904" y="2076"/>
                  </a:lnTo>
                  <a:lnTo>
                    <a:pt x="2934" y="2061"/>
                  </a:lnTo>
                  <a:lnTo>
                    <a:pt x="2963" y="2044"/>
                  </a:lnTo>
                  <a:lnTo>
                    <a:pt x="2991" y="2027"/>
                  </a:lnTo>
                  <a:lnTo>
                    <a:pt x="3020" y="2008"/>
                  </a:lnTo>
                  <a:lnTo>
                    <a:pt x="3048" y="1990"/>
                  </a:lnTo>
                  <a:lnTo>
                    <a:pt x="3074" y="1970"/>
                  </a:lnTo>
                  <a:lnTo>
                    <a:pt x="3101" y="1950"/>
                  </a:lnTo>
                  <a:lnTo>
                    <a:pt x="3126" y="1928"/>
                  </a:lnTo>
                  <a:lnTo>
                    <a:pt x="3152" y="1906"/>
                  </a:lnTo>
                  <a:lnTo>
                    <a:pt x="3177" y="1883"/>
                  </a:lnTo>
                  <a:lnTo>
                    <a:pt x="3199" y="1859"/>
                  </a:lnTo>
                  <a:lnTo>
                    <a:pt x="3218" y="1877"/>
                  </a:lnTo>
                  <a:close/>
                  <a:moveTo>
                    <a:pt x="2756" y="2163"/>
                  </a:moveTo>
                  <a:lnTo>
                    <a:pt x="2722" y="2174"/>
                  </a:lnTo>
                  <a:lnTo>
                    <a:pt x="2689" y="2183"/>
                  </a:lnTo>
                  <a:lnTo>
                    <a:pt x="2655" y="2190"/>
                  </a:lnTo>
                  <a:lnTo>
                    <a:pt x="2621" y="2198"/>
                  </a:lnTo>
                  <a:lnTo>
                    <a:pt x="2586" y="2203"/>
                  </a:lnTo>
                  <a:lnTo>
                    <a:pt x="2552" y="2208"/>
                  </a:lnTo>
                  <a:lnTo>
                    <a:pt x="2516" y="2211"/>
                  </a:lnTo>
                  <a:lnTo>
                    <a:pt x="2481" y="2213"/>
                  </a:lnTo>
                  <a:lnTo>
                    <a:pt x="2445" y="2214"/>
                  </a:lnTo>
                  <a:lnTo>
                    <a:pt x="2410" y="2213"/>
                  </a:lnTo>
                  <a:lnTo>
                    <a:pt x="2374" y="2212"/>
                  </a:lnTo>
                  <a:lnTo>
                    <a:pt x="2338" y="2209"/>
                  </a:lnTo>
                  <a:lnTo>
                    <a:pt x="2302" y="2204"/>
                  </a:lnTo>
                  <a:lnTo>
                    <a:pt x="2266" y="2199"/>
                  </a:lnTo>
                  <a:lnTo>
                    <a:pt x="2230" y="2192"/>
                  </a:lnTo>
                  <a:lnTo>
                    <a:pt x="2194" y="2184"/>
                  </a:lnTo>
                  <a:lnTo>
                    <a:pt x="2201" y="2160"/>
                  </a:lnTo>
                  <a:lnTo>
                    <a:pt x="2236" y="2167"/>
                  </a:lnTo>
                  <a:lnTo>
                    <a:pt x="2271" y="2174"/>
                  </a:lnTo>
                  <a:lnTo>
                    <a:pt x="2305" y="2179"/>
                  </a:lnTo>
                  <a:lnTo>
                    <a:pt x="2340" y="2184"/>
                  </a:lnTo>
                  <a:lnTo>
                    <a:pt x="2375" y="2187"/>
                  </a:lnTo>
                  <a:lnTo>
                    <a:pt x="2410" y="2188"/>
                  </a:lnTo>
                  <a:lnTo>
                    <a:pt x="2445" y="2188"/>
                  </a:lnTo>
                  <a:lnTo>
                    <a:pt x="2480" y="2188"/>
                  </a:lnTo>
                  <a:lnTo>
                    <a:pt x="2514" y="2186"/>
                  </a:lnTo>
                  <a:lnTo>
                    <a:pt x="2548" y="2183"/>
                  </a:lnTo>
                  <a:lnTo>
                    <a:pt x="2582" y="2178"/>
                  </a:lnTo>
                  <a:lnTo>
                    <a:pt x="2616" y="2173"/>
                  </a:lnTo>
                  <a:lnTo>
                    <a:pt x="2650" y="2166"/>
                  </a:lnTo>
                  <a:lnTo>
                    <a:pt x="2683" y="2158"/>
                  </a:lnTo>
                  <a:lnTo>
                    <a:pt x="2716" y="2149"/>
                  </a:lnTo>
                  <a:lnTo>
                    <a:pt x="2749" y="2139"/>
                  </a:lnTo>
                  <a:lnTo>
                    <a:pt x="2756" y="2163"/>
                  </a:lnTo>
                  <a:close/>
                  <a:moveTo>
                    <a:pt x="2200" y="2160"/>
                  </a:moveTo>
                  <a:lnTo>
                    <a:pt x="2201" y="2160"/>
                  </a:lnTo>
                  <a:lnTo>
                    <a:pt x="2198" y="2172"/>
                  </a:lnTo>
                  <a:lnTo>
                    <a:pt x="2200" y="2160"/>
                  </a:lnTo>
                  <a:close/>
                  <a:moveTo>
                    <a:pt x="2194" y="2184"/>
                  </a:moveTo>
                  <a:lnTo>
                    <a:pt x="2150" y="2174"/>
                  </a:lnTo>
                  <a:lnTo>
                    <a:pt x="2106" y="2163"/>
                  </a:lnTo>
                  <a:lnTo>
                    <a:pt x="2065" y="2152"/>
                  </a:lnTo>
                  <a:lnTo>
                    <a:pt x="2024" y="2141"/>
                  </a:lnTo>
                  <a:lnTo>
                    <a:pt x="1986" y="2130"/>
                  </a:lnTo>
                  <a:lnTo>
                    <a:pt x="1949" y="2118"/>
                  </a:lnTo>
                  <a:lnTo>
                    <a:pt x="1913" y="2107"/>
                  </a:lnTo>
                  <a:lnTo>
                    <a:pt x="1880" y="2095"/>
                  </a:lnTo>
                  <a:lnTo>
                    <a:pt x="1814" y="2073"/>
                  </a:lnTo>
                  <a:lnTo>
                    <a:pt x="1754" y="2049"/>
                  </a:lnTo>
                  <a:lnTo>
                    <a:pt x="1697" y="2026"/>
                  </a:lnTo>
                  <a:lnTo>
                    <a:pt x="1643" y="2003"/>
                  </a:lnTo>
                  <a:lnTo>
                    <a:pt x="1653" y="1980"/>
                  </a:lnTo>
                  <a:lnTo>
                    <a:pt x="1706" y="2002"/>
                  </a:lnTo>
                  <a:lnTo>
                    <a:pt x="1763" y="2025"/>
                  </a:lnTo>
                  <a:lnTo>
                    <a:pt x="1823" y="2049"/>
                  </a:lnTo>
                  <a:lnTo>
                    <a:pt x="1887" y="2072"/>
                  </a:lnTo>
                  <a:lnTo>
                    <a:pt x="1921" y="2084"/>
                  </a:lnTo>
                  <a:lnTo>
                    <a:pt x="1956" y="2094"/>
                  </a:lnTo>
                  <a:lnTo>
                    <a:pt x="1993" y="2106"/>
                  </a:lnTo>
                  <a:lnTo>
                    <a:pt x="2031" y="2117"/>
                  </a:lnTo>
                  <a:lnTo>
                    <a:pt x="2071" y="2128"/>
                  </a:lnTo>
                  <a:lnTo>
                    <a:pt x="2113" y="2139"/>
                  </a:lnTo>
                  <a:lnTo>
                    <a:pt x="2155" y="2149"/>
                  </a:lnTo>
                  <a:lnTo>
                    <a:pt x="2200" y="2160"/>
                  </a:lnTo>
                  <a:lnTo>
                    <a:pt x="2194" y="2184"/>
                  </a:lnTo>
                  <a:close/>
                  <a:moveTo>
                    <a:pt x="1643" y="2003"/>
                  </a:moveTo>
                  <a:lnTo>
                    <a:pt x="1595" y="1983"/>
                  </a:lnTo>
                  <a:lnTo>
                    <a:pt x="1549" y="1965"/>
                  </a:lnTo>
                  <a:lnTo>
                    <a:pt x="1503" y="1947"/>
                  </a:lnTo>
                  <a:lnTo>
                    <a:pt x="1458" y="1931"/>
                  </a:lnTo>
                  <a:lnTo>
                    <a:pt x="1412" y="1917"/>
                  </a:lnTo>
                  <a:lnTo>
                    <a:pt x="1366" y="1904"/>
                  </a:lnTo>
                  <a:lnTo>
                    <a:pt x="1342" y="1898"/>
                  </a:lnTo>
                  <a:lnTo>
                    <a:pt x="1318" y="1894"/>
                  </a:lnTo>
                  <a:lnTo>
                    <a:pt x="1293" y="1890"/>
                  </a:lnTo>
                  <a:lnTo>
                    <a:pt x="1268" y="1886"/>
                  </a:lnTo>
                  <a:lnTo>
                    <a:pt x="1241" y="1883"/>
                  </a:lnTo>
                  <a:lnTo>
                    <a:pt x="1215" y="1881"/>
                  </a:lnTo>
                  <a:lnTo>
                    <a:pt x="1188" y="1880"/>
                  </a:lnTo>
                  <a:lnTo>
                    <a:pt x="1160" y="1879"/>
                  </a:lnTo>
                  <a:lnTo>
                    <a:pt x="1130" y="1879"/>
                  </a:lnTo>
                  <a:lnTo>
                    <a:pt x="1101" y="1880"/>
                  </a:lnTo>
                  <a:lnTo>
                    <a:pt x="1069" y="1881"/>
                  </a:lnTo>
                  <a:lnTo>
                    <a:pt x="1037" y="1884"/>
                  </a:lnTo>
                  <a:lnTo>
                    <a:pt x="1004" y="1887"/>
                  </a:lnTo>
                  <a:lnTo>
                    <a:pt x="969" y="1892"/>
                  </a:lnTo>
                  <a:lnTo>
                    <a:pt x="933" y="1897"/>
                  </a:lnTo>
                  <a:lnTo>
                    <a:pt x="895" y="1904"/>
                  </a:lnTo>
                  <a:lnTo>
                    <a:pt x="857" y="1910"/>
                  </a:lnTo>
                  <a:lnTo>
                    <a:pt x="817" y="1919"/>
                  </a:lnTo>
                  <a:lnTo>
                    <a:pt x="774" y="1929"/>
                  </a:lnTo>
                  <a:lnTo>
                    <a:pt x="731" y="1939"/>
                  </a:lnTo>
                  <a:lnTo>
                    <a:pt x="725" y="1915"/>
                  </a:lnTo>
                  <a:lnTo>
                    <a:pt x="769" y="1904"/>
                  </a:lnTo>
                  <a:lnTo>
                    <a:pt x="811" y="1894"/>
                  </a:lnTo>
                  <a:lnTo>
                    <a:pt x="853" y="1885"/>
                  </a:lnTo>
                  <a:lnTo>
                    <a:pt x="892" y="1878"/>
                  </a:lnTo>
                  <a:lnTo>
                    <a:pt x="930" y="1872"/>
                  </a:lnTo>
                  <a:lnTo>
                    <a:pt x="967" y="1867"/>
                  </a:lnTo>
                  <a:lnTo>
                    <a:pt x="1002" y="1861"/>
                  </a:lnTo>
                  <a:lnTo>
                    <a:pt x="1037" y="1858"/>
                  </a:lnTo>
                  <a:lnTo>
                    <a:pt x="1069" y="1856"/>
                  </a:lnTo>
                  <a:lnTo>
                    <a:pt x="1101" y="1854"/>
                  </a:lnTo>
                  <a:lnTo>
                    <a:pt x="1131" y="1853"/>
                  </a:lnTo>
                  <a:lnTo>
                    <a:pt x="1161" y="1853"/>
                  </a:lnTo>
                  <a:lnTo>
                    <a:pt x="1189" y="1854"/>
                  </a:lnTo>
                  <a:lnTo>
                    <a:pt x="1217" y="1855"/>
                  </a:lnTo>
                  <a:lnTo>
                    <a:pt x="1245" y="1858"/>
                  </a:lnTo>
                  <a:lnTo>
                    <a:pt x="1271" y="1860"/>
                  </a:lnTo>
                  <a:lnTo>
                    <a:pt x="1296" y="1865"/>
                  </a:lnTo>
                  <a:lnTo>
                    <a:pt x="1322" y="1869"/>
                  </a:lnTo>
                  <a:lnTo>
                    <a:pt x="1346" y="1873"/>
                  </a:lnTo>
                  <a:lnTo>
                    <a:pt x="1370" y="1879"/>
                  </a:lnTo>
                  <a:lnTo>
                    <a:pt x="1418" y="1892"/>
                  </a:lnTo>
                  <a:lnTo>
                    <a:pt x="1465" y="1906"/>
                  </a:lnTo>
                  <a:lnTo>
                    <a:pt x="1510" y="1922"/>
                  </a:lnTo>
                  <a:lnTo>
                    <a:pt x="1557" y="1941"/>
                  </a:lnTo>
                  <a:lnTo>
                    <a:pt x="1604" y="1959"/>
                  </a:lnTo>
                  <a:lnTo>
                    <a:pt x="1653" y="1980"/>
                  </a:lnTo>
                  <a:lnTo>
                    <a:pt x="1643" y="2003"/>
                  </a:lnTo>
                  <a:close/>
                  <a:moveTo>
                    <a:pt x="731" y="1939"/>
                  </a:moveTo>
                  <a:lnTo>
                    <a:pt x="711" y="1944"/>
                  </a:lnTo>
                  <a:lnTo>
                    <a:pt x="693" y="1947"/>
                  </a:lnTo>
                  <a:lnTo>
                    <a:pt x="673" y="1951"/>
                  </a:lnTo>
                  <a:lnTo>
                    <a:pt x="654" y="1954"/>
                  </a:lnTo>
                  <a:lnTo>
                    <a:pt x="636" y="1956"/>
                  </a:lnTo>
                  <a:lnTo>
                    <a:pt x="617" y="1957"/>
                  </a:lnTo>
                  <a:lnTo>
                    <a:pt x="599" y="1958"/>
                  </a:lnTo>
                  <a:lnTo>
                    <a:pt x="580" y="1959"/>
                  </a:lnTo>
                  <a:lnTo>
                    <a:pt x="563" y="1958"/>
                  </a:lnTo>
                  <a:lnTo>
                    <a:pt x="544" y="1958"/>
                  </a:lnTo>
                  <a:lnTo>
                    <a:pt x="527" y="1957"/>
                  </a:lnTo>
                  <a:lnTo>
                    <a:pt x="510" y="1955"/>
                  </a:lnTo>
                  <a:lnTo>
                    <a:pt x="476" y="1951"/>
                  </a:lnTo>
                  <a:lnTo>
                    <a:pt x="442" y="1943"/>
                  </a:lnTo>
                  <a:lnTo>
                    <a:pt x="409" y="1934"/>
                  </a:lnTo>
                  <a:lnTo>
                    <a:pt x="378" y="1923"/>
                  </a:lnTo>
                  <a:lnTo>
                    <a:pt x="347" y="1910"/>
                  </a:lnTo>
                  <a:lnTo>
                    <a:pt x="318" y="1896"/>
                  </a:lnTo>
                  <a:lnTo>
                    <a:pt x="289" y="1880"/>
                  </a:lnTo>
                  <a:lnTo>
                    <a:pt x="261" y="1861"/>
                  </a:lnTo>
                  <a:lnTo>
                    <a:pt x="235" y="1842"/>
                  </a:lnTo>
                  <a:lnTo>
                    <a:pt x="210" y="1821"/>
                  </a:lnTo>
                  <a:lnTo>
                    <a:pt x="226" y="1801"/>
                  </a:lnTo>
                  <a:lnTo>
                    <a:pt x="250" y="1822"/>
                  </a:lnTo>
                  <a:lnTo>
                    <a:pt x="275" y="1841"/>
                  </a:lnTo>
                  <a:lnTo>
                    <a:pt x="303" y="1858"/>
                  </a:lnTo>
                  <a:lnTo>
                    <a:pt x="330" y="1873"/>
                  </a:lnTo>
                  <a:lnTo>
                    <a:pt x="358" y="1887"/>
                  </a:lnTo>
                  <a:lnTo>
                    <a:pt x="388" y="1899"/>
                  </a:lnTo>
                  <a:lnTo>
                    <a:pt x="417" y="1910"/>
                  </a:lnTo>
                  <a:lnTo>
                    <a:pt x="449" y="1919"/>
                  </a:lnTo>
                  <a:lnTo>
                    <a:pt x="480" y="1926"/>
                  </a:lnTo>
                  <a:lnTo>
                    <a:pt x="513" y="1930"/>
                  </a:lnTo>
                  <a:lnTo>
                    <a:pt x="547" y="1933"/>
                  </a:lnTo>
                  <a:lnTo>
                    <a:pt x="582" y="1933"/>
                  </a:lnTo>
                  <a:lnTo>
                    <a:pt x="616" y="1932"/>
                  </a:lnTo>
                  <a:lnTo>
                    <a:pt x="652" y="1929"/>
                  </a:lnTo>
                  <a:lnTo>
                    <a:pt x="688" y="1922"/>
                  </a:lnTo>
                  <a:lnTo>
                    <a:pt x="725" y="1915"/>
                  </a:lnTo>
                  <a:lnTo>
                    <a:pt x="731" y="1939"/>
                  </a:lnTo>
                  <a:close/>
                  <a:moveTo>
                    <a:pt x="210" y="1821"/>
                  </a:moveTo>
                  <a:lnTo>
                    <a:pt x="195" y="1807"/>
                  </a:lnTo>
                  <a:lnTo>
                    <a:pt x="181" y="1793"/>
                  </a:lnTo>
                  <a:lnTo>
                    <a:pt x="167" y="1777"/>
                  </a:lnTo>
                  <a:lnTo>
                    <a:pt x="152" y="1762"/>
                  </a:lnTo>
                  <a:lnTo>
                    <a:pt x="140" y="1746"/>
                  </a:lnTo>
                  <a:lnTo>
                    <a:pt x="127" y="1730"/>
                  </a:lnTo>
                  <a:lnTo>
                    <a:pt x="115" y="1713"/>
                  </a:lnTo>
                  <a:lnTo>
                    <a:pt x="105" y="1696"/>
                  </a:lnTo>
                  <a:lnTo>
                    <a:pt x="94" y="1677"/>
                  </a:lnTo>
                  <a:lnTo>
                    <a:pt x="83" y="1659"/>
                  </a:lnTo>
                  <a:lnTo>
                    <a:pt x="73" y="1640"/>
                  </a:lnTo>
                  <a:lnTo>
                    <a:pt x="64" y="1622"/>
                  </a:lnTo>
                  <a:lnTo>
                    <a:pt x="56" y="1601"/>
                  </a:lnTo>
                  <a:lnTo>
                    <a:pt x="47" y="1581"/>
                  </a:lnTo>
                  <a:lnTo>
                    <a:pt x="39" y="1561"/>
                  </a:lnTo>
                  <a:lnTo>
                    <a:pt x="33" y="1540"/>
                  </a:lnTo>
                  <a:lnTo>
                    <a:pt x="57" y="1532"/>
                  </a:lnTo>
                  <a:lnTo>
                    <a:pt x="63" y="1553"/>
                  </a:lnTo>
                  <a:lnTo>
                    <a:pt x="71" y="1573"/>
                  </a:lnTo>
                  <a:lnTo>
                    <a:pt x="78" y="1591"/>
                  </a:lnTo>
                  <a:lnTo>
                    <a:pt x="87" y="1611"/>
                  </a:lnTo>
                  <a:lnTo>
                    <a:pt x="96" y="1629"/>
                  </a:lnTo>
                  <a:lnTo>
                    <a:pt x="105" y="1647"/>
                  </a:lnTo>
                  <a:lnTo>
                    <a:pt x="115" y="1664"/>
                  </a:lnTo>
                  <a:lnTo>
                    <a:pt x="125" y="1682"/>
                  </a:lnTo>
                  <a:lnTo>
                    <a:pt x="136" y="1698"/>
                  </a:lnTo>
                  <a:lnTo>
                    <a:pt x="148" y="1714"/>
                  </a:lnTo>
                  <a:lnTo>
                    <a:pt x="160" y="1731"/>
                  </a:lnTo>
                  <a:lnTo>
                    <a:pt x="172" y="1746"/>
                  </a:lnTo>
                  <a:lnTo>
                    <a:pt x="185" y="1761"/>
                  </a:lnTo>
                  <a:lnTo>
                    <a:pt x="198" y="1775"/>
                  </a:lnTo>
                  <a:lnTo>
                    <a:pt x="212" y="1788"/>
                  </a:lnTo>
                  <a:lnTo>
                    <a:pt x="226" y="1801"/>
                  </a:lnTo>
                  <a:lnTo>
                    <a:pt x="210" y="1821"/>
                  </a:lnTo>
                  <a:close/>
                  <a:moveTo>
                    <a:pt x="33" y="1540"/>
                  </a:moveTo>
                  <a:lnTo>
                    <a:pt x="26" y="1519"/>
                  </a:lnTo>
                  <a:lnTo>
                    <a:pt x="21" y="1498"/>
                  </a:lnTo>
                  <a:lnTo>
                    <a:pt x="16" y="1476"/>
                  </a:lnTo>
                  <a:lnTo>
                    <a:pt x="12" y="1454"/>
                  </a:lnTo>
                  <a:lnTo>
                    <a:pt x="8" y="1432"/>
                  </a:lnTo>
                  <a:lnTo>
                    <a:pt x="5" y="1409"/>
                  </a:lnTo>
                  <a:lnTo>
                    <a:pt x="2" y="1387"/>
                  </a:lnTo>
                  <a:lnTo>
                    <a:pt x="1" y="1364"/>
                  </a:lnTo>
                  <a:lnTo>
                    <a:pt x="0" y="1340"/>
                  </a:lnTo>
                  <a:lnTo>
                    <a:pt x="0" y="1316"/>
                  </a:lnTo>
                  <a:lnTo>
                    <a:pt x="0" y="1293"/>
                  </a:lnTo>
                  <a:lnTo>
                    <a:pt x="1" y="1269"/>
                  </a:lnTo>
                  <a:lnTo>
                    <a:pt x="3" y="1244"/>
                  </a:lnTo>
                  <a:lnTo>
                    <a:pt x="5" y="1220"/>
                  </a:lnTo>
                  <a:lnTo>
                    <a:pt x="9" y="1195"/>
                  </a:lnTo>
                  <a:lnTo>
                    <a:pt x="13" y="1171"/>
                  </a:lnTo>
                  <a:lnTo>
                    <a:pt x="38" y="1175"/>
                  </a:lnTo>
                  <a:lnTo>
                    <a:pt x="34" y="1199"/>
                  </a:lnTo>
                  <a:lnTo>
                    <a:pt x="30" y="1223"/>
                  </a:lnTo>
                  <a:lnTo>
                    <a:pt x="28" y="1246"/>
                  </a:lnTo>
                  <a:lnTo>
                    <a:pt x="26" y="1270"/>
                  </a:lnTo>
                  <a:lnTo>
                    <a:pt x="25" y="1293"/>
                  </a:lnTo>
                  <a:lnTo>
                    <a:pt x="25" y="1316"/>
                  </a:lnTo>
                  <a:lnTo>
                    <a:pt x="25" y="1339"/>
                  </a:lnTo>
                  <a:lnTo>
                    <a:pt x="26" y="1361"/>
                  </a:lnTo>
                  <a:lnTo>
                    <a:pt x="28" y="1384"/>
                  </a:lnTo>
                  <a:lnTo>
                    <a:pt x="30" y="1406"/>
                  </a:lnTo>
                  <a:lnTo>
                    <a:pt x="33" y="1428"/>
                  </a:lnTo>
                  <a:lnTo>
                    <a:pt x="37" y="1450"/>
                  </a:lnTo>
                  <a:lnTo>
                    <a:pt x="40" y="1470"/>
                  </a:lnTo>
                  <a:lnTo>
                    <a:pt x="46" y="1492"/>
                  </a:lnTo>
                  <a:lnTo>
                    <a:pt x="51" y="1513"/>
                  </a:lnTo>
                  <a:lnTo>
                    <a:pt x="57" y="1532"/>
                  </a:lnTo>
                  <a:lnTo>
                    <a:pt x="33" y="1540"/>
                  </a:lnTo>
                  <a:close/>
                  <a:moveTo>
                    <a:pt x="13" y="1171"/>
                  </a:moveTo>
                  <a:lnTo>
                    <a:pt x="18" y="1143"/>
                  </a:lnTo>
                  <a:lnTo>
                    <a:pt x="25" y="1114"/>
                  </a:lnTo>
                  <a:lnTo>
                    <a:pt x="33" y="1086"/>
                  </a:lnTo>
                  <a:lnTo>
                    <a:pt x="41" y="1058"/>
                  </a:lnTo>
                  <a:lnTo>
                    <a:pt x="51" y="1028"/>
                  </a:lnTo>
                  <a:lnTo>
                    <a:pt x="62" y="1000"/>
                  </a:lnTo>
                  <a:lnTo>
                    <a:pt x="73" y="972"/>
                  </a:lnTo>
                  <a:lnTo>
                    <a:pt x="86" y="942"/>
                  </a:lnTo>
                  <a:lnTo>
                    <a:pt x="100" y="914"/>
                  </a:lnTo>
                  <a:lnTo>
                    <a:pt x="115" y="884"/>
                  </a:lnTo>
                  <a:lnTo>
                    <a:pt x="131" y="856"/>
                  </a:lnTo>
                  <a:lnTo>
                    <a:pt x="148" y="827"/>
                  </a:lnTo>
                  <a:lnTo>
                    <a:pt x="167" y="798"/>
                  </a:lnTo>
                  <a:lnTo>
                    <a:pt x="186" y="770"/>
                  </a:lnTo>
                  <a:lnTo>
                    <a:pt x="207" y="742"/>
                  </a:lnTo>
                  <a:lnTo>
                    <a:pt x="229" y="713"/>
                  </a:lnTo>
                  <a:lnTo>
                    <a:pt x="252" y="685"/>
                  </a:lnTo>
                  <a:lnTo>
                    <a:pt x="277" y="657"/>
                  </a:lnTo>
                  <a:lnTo>
                    <a:pt x="302" y="630"/>
                  </a:lnTo>
                  <a:lnTo>
                    <a:pt x="329" y="601"/>
                  </a:lnTo>
                  <a:lnTo>
                    <a:pt x="357" y="574"/>
                  </a:lnTo>
                  <a:lnTo>
                    <a:pt x="387" y="547"/>
                  </a:lnTo>
                  <a:lnTo>
                    <a:pt x="417" y="520"/>
                  </a:lnTo>
                  <a:lnTo>
                    <a:pt x="449" y="494"/>
                  </a:lnTo>
                  <a:lnTo>
                    <a:pt x="482" y="467"/>
                  </a:lnTo>
                  <a:lnTo>
                    <a:pt x="516" y="441"/>
                  </a:lnTo>
                  <a:lnTo>
                    <a:pt x="552" y="415"/>
                  </a:lnTo>
                  <a:lnTo>
                    <a:pt x="589" y="390"/>
                  </a:lnTo>
                  <a:lnTo>
                    <a:pt x="628" y="365"/>
                  </a:lnTo>
                  <a:lnTo>
                    <a:pt x="669" y="341"/>
                  </a:lnTo>
                  <a:lnTo>
                    <a:pt x="710" y="316"/>
                  </a:lnTo>
                  <a:lnTo>
                    <a:pt x="752" y="293"/>
                  </a:lnTo>
                  <a:lnTo>
                    <a:pt x="764" y="315"/>
                  </a:lnTo>
                  <a:lnTo>
                    <a:pt x="722" y="339"/>
                  </a:lnTo>
                  <a:lnTo>
                    <a:pt x="682" y="362"/>
                  </a:lnTo>
                  <a:lnTo>
                    <a:pt x="642" y="386"/>
                  </a:lnTo>
                  <a:lnTo>
                    <a:pt x="604" y="411"/>
                  </a:lnTo>
                  <a:lnTo>
                    <a:pt x="567" y="436"/>
                  </a:lnTo>
                  <a:lnTo>
                    <a:pt x="532" y="461"/>
                  </a:lnTo>
                  <a:lnTo>
                    <a:pt x="499" y="486"/>
                  </a:lnTo>
                  <a:lnTo>
                    <a:pt x="466" y="512"/>
                  </a:lnTo>
                  <a:lnTo>
                    <a:pt x="434" y="538"/>
                  </a:lnTo>
                  <a:lnTo>
                    <a:pt x="404" y="564"/>
                  </a:lnTo>
                  <a:lnTo>
                    <a:pt x="376" y="592"/>
                  </a:lnTo>
                  <a:lnTo>
                    <a:pt x="347" y="618"/>
                  </a:lnTo>
                  <a:lnTo>
                    <a:pt x="321" y="645"/>
                  </a:lnTo>
                  <a:lnTo>
                    <a:pt x="296" y="672"/>
                  </a:lnTo>
                  <a:lnTo>
                    <a:pt x="272" y="700"/>
                  </a:lnTo>
                  <a:lnTo>
                    <a:pt x="249" y="728"/>
                  </a:lnTo>
                  <a:lnTo>
                    <a:pt x="229" y="755"/>
                  </a:lnTo>
                  <a:lnTo>
                    <a:pt x="208" y="783"/>
                  </a:lnTo>
                  <a:lnTo>
                    <a:pt x="188" y="812"/>
                  </a:lnTo>
                  <a:lnTo>
                    <a:pt x="171" y="840"/>
                  </a:lnTo>
                  <a:lnTo>
                    <a:pt x="154" y="867"/>
                  </a:lnTo>
                  <a:lnTo>
                    <a:pt x="138" y="895"/>
                  </a:lnTo>
                  <a:lnTo>
                    <a:pt x="123" y="924"/>
                  </a:lnTo>
                  <a:lnTo>
                    <a:pt x="110" y="952"/>
                  </a:lnTo>
                  <a:lnTo>
                    <a:pt x="97" y="980"/>
                  </a:lnTo>
                  <a:lnTo>
                    <a:pt x="86" y="1009"/>
                  </a:lnTo>
                  <a:lnTo>
                    <a:pt x="75" y="1036"/>
                  </a:lnTo>
                  <a:lnTo>
                    <a:pt x="65" y="1064"/>
                  </a:lnTo>
                  <a:lnTo>
                    <a:pt x="58" y="1092"/>
                  </a:lnTo>
                  <a:lnTo>
                    <a:pt x="50" y="1120"/>
                  </a:lnTo>
                  <a:lnTo>
                    <a:pt x="44" y="1147"/>
                  </a:lnTo>
                  <a:lnTo>
                    <a:pt x="38" y="1175"/>
                  </a:lnTo>
                  <a:lnTo>
                    <a:pt x="13" y="1171"/>
                  </a:lnTo>
                  <a:close/>
                  <a:moveTo>
                    <a:pt x="764" y="315"/>
                  </a:moveTo>
                  <a:lnTo>
                    <a:pt x="766" y="315"/>
                  </a:lnTo>
                  <a:lnTo>
                    <a:pt x="764" y="315"/>
                  </a:lnTo>
                  <a:lnTo>
                    <a:pt x="759" y="304"/>
                  </a:lnTo>
                  <a:lnTo>
                    <a:pt x="764" y="3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19" name="Freeform 495">
              <a:extLst>
                <a:ext uri="{FF2B5EF4-FFF2-40B4-BE49-F238E27FC236}">
                  <a16:creationId xmlns:a16="http://schemas.microsoft.com/office/drawing/2014/main" id="{140B5DF2-801A-4FFD-956E-64437909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2743"/>
              <a:ext cx="274" cy="164"/>
            </a:xfrm>
            <a:custGeom>
              <a:avLst/>
              <a:gdLst>
                <a:gd name="T0" fmla="*/ 3259 w 3281"/>
                <a:gd name="T1" fmla="*/ 873 h 1975"/>
                <a:gd name="T2" fmla="*/ 3279 w 3281"/>
                <a:gd name="T3" fmla="*/ 998 h 1975"/>
                <a:gd name="T4" fmla="*/ 3279 w 3281"/>
                <a:gd name="T5" fmla="*/ 1120 h 1975"/>
                <a:gd name="T6" fmla="*/ 3260 w 3281"/>
                <a:gd name="T7" fmla="*/ 1239 h 1975"/>
                <a:gd name="T8" fmla="*/ 3226 w 3281"/>
                <a:gd name="T9" fmla="*/ 1353 h 1975"/>
                <a:gd name="T10" fmla="*/ 3176 w 3281"/>
                <a:gd name="T11" fmla="*/ 1461 h 1975"/>
                <a:gd name="T12" fmla="*/ 3112 w 3281"/>
                <a:gd name="T13" fmla="*/ 1562 h 1975"/>
                <a:gd name="T14" fmla="*/ 3036 w 3281"/>
                <a:gd name="T15" fmla="*/ 1655 h 1975"/>
                <a:gd name="T16" fmla="*/ 2949 w 3281"/>
                <a:gd name="T17" fmla="*/ 1739 h 1975"/>
                <a:gd name="T18" fmla="*/ 2851 w 3281"/>
                <a:gd name="T19" fmla="*/ 1810 h 1975"/>
                <a:gd name="T20" fmla="*/ 2745 w 3281"/>
                <a:gd name="T21" fmla="*/ 1871 h 1975"/>
                <a:gd name="T22" fmla="*/ 2633 w 3281"/>
                <a:gd name="T23" fmla="*/ 1919 h 1975"/>
                <a:gd name="T24" fmla="*/ 2515 w 3281"/>
                <a:gd name="T25" fmla="*/ 1953 h 1975"/>
                <a:gd name="T26" fmla="*/ 2393 w 3281"/>
                <a:gd name="T27" fmla="*/ 1972 h 1975"/>
                <a:gd name="T28" fmla="*/ 2268 w 3281"/>
                <a:gd name="T29" fmla="*/ 1973 h 1975"/>
                <a:gd name="T30" fmla="*/ 2142 w 3281"/>
                <a:gd name="T31" fmla="*/ 1957 h 1975"/>
                <a:gd name="T32" fmla="*/ 2018 w 3281"/>
                <a:gd name="T33" fmla="*/ 1923 h 1975"/>
                <a:gd name="T34" fmla="*/ 1905 w 3281"/>
                <a:gd name="T35" fmla="*/ 1882 h 1975"/>
                <a:gd name="T36" fmla="*/ 1805 w 3281"/>
                <a:gd name="T37" fmla="*/ 1842 h 1975"/>
                <a:gd name="T38" fmla="*/ 1715 w 3281"/>
                <a:gd name="T39" fmla="*/ 1803 h 1975"/>
                <a:gd name="T40" fmla="*/ 1594 w 3281"/>
                <a:gd name="T41" fmla="*/ 1747 h 1975"/>
                <a:gd name="T42" fmla="*/ 1485 w 3281"/>
                <a:gd name="T43" fmla="*/ 1699 h 1975"/>
                <a:gd name="T44" fmla="*/ 1416 w 3281"/>
                <a:gd name="T45" fmla="*/ 1671 h 1975"/>
                <a:gd name="T46" fmla="*/ 1348 w 3281"/>
                <a:gd name="T47" fmla="*/ 1648 h 1975"/>
                <a:gd name="T48" fmla="*/ 1277 w 3281"/>
                <a:gd name="T49" fmla="*/ 1631 h 1975"/>
                <a:gd name="T50" fmla="*/ 1202 w 3281"/>
                <a:gd name="T51" fmla="*/ 1620 h 1975"/>
                <a:gd name="T52" fmla="*/ 1122 w 3281"/>
                <a:gd name="T53" fmla="*/ 1615 h 1975"/>
                <a:gd name="T54" fmla="*/ 1034 w 3281"/>
                <a:gd name="T55" fmla="*/ 1618 h 1975"/>
                <a:gd name="T56" fmla="*/ 937 w 3281"/>
                <a:gd name="T57" fmla="*/ 1629 h 1975"/>
                <a:gd name="T58" fmla="*/ 828 w 3281"/>
                <a:gd name="T59" fmla="*/ 1649 h 1975"/>
                <a:gd name="T60" fmla="*/ 706 w 3281"/>
                <a:gd name="T61" fmla="*/ 1679 h 1975"/>
                <a:gd name="T62" fmla="*/ 577 w 3281"/>
                <a:gd name="T63" fmla="*/ 1711 h 1975"/>
                <a:gd name="T64" fmla="*/ 459 w 3281"/>
                <a:gd name="T65" fmla="*/ 1719 h 1975"/>
                <a:gd name="T66" fmla="*/ 350 w 3281"/>
                <a:gd name="T67" fmla="*/ 1703 h 1975"/>
                <a:gd name="T68" fmla="*/ 253 w 3281"/>
                <a:gd name="T69" fmla="*/ 1663 h 1975"/>
                <a:gd name="T70" fmla="*/ 170 w 3281"/>
                <a:gd name="T71" fmla="*/ 1605 h 1975"/>
                <a:gd name="T72" fmla="*/ 101 w 3281"/>
                <a:gd name="T73" fmla="*/ 1528 h 1975"/>
                <a:gd name="T74" fmla="*/ 48 w 3281"/>
                <a:gd name="T75" fmla="*/ 1437 h 1975"/>
                <a:gd name="T76" fmla="*/ 14 w 3281"/>
                <a:gd name="T77" fmla="*/ 1333 h 1975"/>
                <a:gd name="T78" fmla="*/ 0 w 3281"/>
                <a:gd name="T79" fmla="*/ 1218 h 1975"/>
                <a:gd name="T80" fmla="*/ 7 w 3281"/>
                <a:gd name="T81" fmla="*/ 1095 h 1975"/>
                <a:gd name="T82" fmla="*/ 38 w 3281"/>
                <a:gd name="T83" fmla="*/ 966 h 1975"/>
                <a:gd name="T84" fmla="*/ 93 w 3281"/>
                <a:gd name="T85" fmla="*/ 835 h 1975"/>
                <a:gd name="T86" fmla="*/ 176 w 3281"/>
                <a:gd name="T87" fmla="*/ 701 h 1975"/>
                <a:gd name="T88" fmla="*/ 287 w 3281"/>
                <a:gd name="T89" fmla="*/ 569 h 1975"/>
                <a:gd name="T90" fmla="*/ 429 w 3281"/>
                <a:gd name="T91" fmla="*/ 440 h 1975"/>
                <a:gd name="T92" fmla="*/ 602 w 3281"/>
                <a:gd name="T93" fmla="*/ 317 h 1975"/>
                <a:gd name="T94" fmla="*/ 796 w 3281"/>
                <a:gd name="T95" fmla="*/ 210 h 1975"/>
                <a:gd name="T96" fmla="*/ 992 w 3281"/>
                <a:gd name="T97" fmla="*/ 128 h 1975"/>
                <a:gd name="T98" fmla="*/ 1191 w 3281"/>
                <a:gd name="T99" fmla="*/ 67 h 1975"/>
                <a:gd name="T100" fmla="*/ 1393 w 3281"/>
                <a:gd name="T101" fmla="*/ 27 h 1975"/>
                <a:gd name="T102" fmla="*/ 1595 w 3281"/>
                <a:gd name="T103" fmla="*/ 5 h 1975"/>
                <a:gd name="T104" fmla="*/ 1794 w 3281"/>
                <a:gd name="T105" fmla="*/ 0 h 1975"/>
                <a:gd name="T106" fmla="*/ 1989 w 3281"/>
                <a:gd name="T107" fmla="*/ 13 h 1975"/>
                <a:gd name="T108" fmla="*/ 2179 w 3281"/>
                <a:gd name="T109" fmla="*/ 43 h 1975"/>
                <a:gd name="T110" fmla="*/ 2360 w 3281"/>
                <a:gd name="T111" fmla="*/ 88 h 1975"/>
                <a:gd name="T112" fmla="*/ 2529 w 3281"/>
                <a:gd name="T113" fmla="*/ 146 h 1975"/>
                <a:gd name="T114" fmla="*/ 2687 w 3281"/>
                <a:gd name="T115" fmla="*/ 218 h 1975"/>
                <a:gd name="T116" fmla="*/ 2831 w 3281"/>
                <a:gd name="T117" fmla="*/ 302 h 1975"/>
                <a:gd name="T118" fmla="*/ 2957 w 3281"/>
                <a:gd name="T119" fmla="*/ 398 h 1975"/>
                <a:gd name="T120" fmla="*/ 3066 w 3281"/>
                <a:gd name="T121" fmla="*/ 505 h 1975"/>
                <a:gd name="T122" fmla="*/ 3153 w 3281"/>
                <a:gd name="T123" fmla="*/ 620 h 1975"/>
                <a:gd name="T124" fmla="*/ 3219 w 3281"/>
                <a:gd name="T125" fmla="*/ 744 h 1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1" h="1975">
                  <a:moveTo>
                    <a:pt x="3242" y="810"/>
                  </a:moveTo>
                  <a:lnTo>
                    <a:pt x="3259" y="873"/>
                  </a:lnTo>
                  <a:lnTo>
                    <a:pt x="3272" y="936"/>
                  </a:lnTo>
                  <a:lnTo>
                    <a:pt x="3279" y="998"/>
                  </a:lnTo>
                  <a:lnTo>
                    <a:pt x="3281" y="1059"/>
                  </a:lnTo>
                  <a:lnTo>
                    <a:pt x="3279" y="1120"/>
                  </a:lnTo>
                  <a:lnTo>
                    <a:pt x="3272" y="1180"/>
                  </a:lnTo>
                  <a:lnTo>
                    <a:pt x="3260" y="1239"/>
                  </a:lnTo>
                  <a:lnTo>
                    <a:pt x="3245" y="1296"/>
                  </a:lnTo>
                  <a:lnTo>
                    <a:pt x="3226" y="1353"/>
                  </a:lnTo>
                  <a:lnTo>
                    <a:pt x="3202" y="1407"/>
                  </a:lnTo>
                  <a:lnTo>
                    <a:pt x="3176" y="1461"/>
                  </a:lnTo>
                  <a:lnTo>
                    <a:pt x="3146" y="1513"/>
                  </a:lnTo>
                  <a:lnTo>
                    <a:pt x="3112" y="1562"/>
                  </a:lnTo>
                  <a:lnTo>
                    <a:pt x="3075" y="1610"/>
                  </a:lnTo>
                  <a:lnTo>
                    <a:pt x="3036" y="1655"/>
                  </a:lnTo>
                  <a:lnTo>
                    <a:pt x="2993" y="1698"/>
                  </a:lnTo>
                  <a:lnTo>
                    <a:pt x="2949" y="1739"/>
                  </a:lnTo>
                  <a:lnTo>
                    <a:pt x="2901" y="1776"/>
                  </a:lnTo>
                  <a:lnTo>
                    <a:pt x="2851" y="1810"/>
                  </a:lnTo>
                  <a:lnTo>
                    <a:pt x="2799" y="1843"/>
                  </a:lnTo>
                  <a:lnTo>
                    <a:pt x="2745" y="1871"/>
                  </a:lnTo>
                  <a:lnTo>
                    <a:pt x="2690" y="1898"/>
                  </a:lnTo>
                  <a:lnTo>
                    <a:pt x="2633" y="1919"/>
                  </a:lnTo>
                  <a:lnTo>
                    <a:pt x="2574" y="1938"/>
                  </a:lnTo>
                  <a:lnTo>
                    <a:pt x="2515" y="1953"/>
                  </a:lnTo>
                  <a:lnTo>
                    <a:pt x="2454" y="1964"/>
                  </a:lnTo>
                  <a:lnTo>
                    <a:pt x="2393" y="1972"/>
                  </a:lnTo>
                  <a:lnTo>
                    <a:pt x="2330" y="1975"/>
                  </a:lnTo>
                  <a:lnTo>
                    <a:pt x="2268" y="1973"/>
                  </a:lnTo>
                  <a:lnTo>
                    <a:pt x="2205" y="1967"/>
                  </a:lnTo>
                  <a:lnTo>
                    <a:pt x="2142" y="1957"/>
                  </a:lnTo>
                  <a:lnTo>
                    <a:pt x="2079" y="1942"/>
                  </a:lnTo>
                  <a:lnTo>
                    <a:pt x="2018" y="1923"/>
                  </a:lnTo>
                  <a:lnTo>
                    <a:pt x="1960" y="1902"/>
                  </a:lnTo>
                  <a:lnTo>
                    <a:pt x="1905" y="1882"/>
                  </a:lnTo>
                  <a:lnTo>
                    <a:pt x="1853" y="1862"/>
                  </a:lnTo>
                  <a:lnTo>
                    <a:pt x="1805" y="1842"/>
                  </a:lnTo>
                  <a:lnTo>
                    <a:pt x="1758" y="1822"/>
                  </a:lnTo>
                  <a:lnTo>
                    <a:pt x="1715" y="1803"/>
                  </a:lnTo>
                  <a:lnTo>
                    <a:pt x="1672" y="1784"/>
                  </a:lnTo>
                  <a:lnTo>
                    <a:pt x="1594" y="1747"/>
                  </a:lnTo>
                  <a:lnTo>
                    <a:pt x="1521" y="1715"/>
                  </a:lnTo>
                  <a:lnTo>
                    <a:pt x="1485" y="1699"/>
                  </a:lnTo>
                  <a:lnTo>
                    <a:pt x="1451" y="1685"/>
                  </a:lnTo>
                  <a:lnTo>
                    <a:pt x="1416" y="1671"/>
                  </a:lnTo>
                  <a:lnTo>
                    <a:pt x="1382" y="1659"/>
                  </a:lnTo>
                  <a:lnTo>
                    <a:pt x="1348" y="1648"/>
                  </a:lnTo>
                  <a:lnTo>
                    <a:pt x="1312" y="1639"/>
                  </a:lnTo>
                  <a:lnTo>
                    <a:pt x="1277" y="1631"/>
                  </a:lnTo>
                  <a:lnTo>
                    <a:pt x="1240" y="1624"/>
                  </a:lnTo>
                  <a:lnTo>
                    <a:pt x="1202" y="1620"/>
                  </a:lnTo>
                  <a:lnTo>
                    <a:pt x="1163" y="1617"/>
                  </a:lnTo>
                  <a:lnTo>
                    <a:pt x="1122" y="1615"/>
                  </a:lnTo>
                  <a:lnTo>
                    <a:pt x="1080" y="1615"/>
                  </a:lnTo>
                  <a:lnTo>
                    <a:pt x="1034" y="1618"/>
                  </a:lnTo>
                  <a:lnTo>
                    <a:pt x="987" y="1622"/>
                  </a:lnTo>
                  <a:lnTo>
                    <a:pt x="937" y="1629"/>
                  </a:lnTo>
                  <a:lnTo>
                    <a:pt x="885" y="1638"/>
                  </a:lnTo>
                  <a:lnTo>
                    <a:pt x="828" y="1649"/>
                  </a:lnTo>
                  <a:lnTo>
                    <a:pt x="770" y="1662"/>
                  </a:lnTo>
                  <a:lnTo>
                    <a:pt x="706" y="1679"/>
                  </a:lnTo>
                  <a:lnTo>
                    <a:pt x="640" y="1697"/>
                  </a:lnTo>
                  <a:lnTo>
                    <a:pt x="577" y="1711"/>
                  </a:lnTo>
                  <a:lnTo>
                    <a:pt x="517" y="1719"/>
                  </a:lnTo>
                  <a:lnTo>
                    <a:pt x="459" y="1719"/>
                  </a:lnTo>
                  <a:lnTo>
                    <a:pt x="404" y="1713"/>
                  </a:lnTo>
                  <a:lnTo>
                    <a:pt x="350" y="1703"/>
                  </a:lnTo>
                  <a:lnTo>
                    <a:pt x="300" y="1685"/>
                  </a:lnTo>
                  <a:lnTo>
                    <a:pt x="253" y="1663"/>
                  </a:lnTo>
                  <a:lnTo>
                    <a:pt x="210" y="1636"/>
                  </a:lnTo>
                  <a:lnTo>
                    <a:pt x="170" y="1605"/>
                  </a:lnTo>
                  <a:lnTo>
                    <a:pt x="134" y="1569"/>
                  </a:lnTo>
                  <a:lnTo>
                    <a:pt x="101" y="1528"/>
                  </a:lnTo>
                  <a:lnTo>
                    <a:pt x="73" y="1485"/>
                  </a:lnTo>
                  <a:lnTo>
                    <a:pt x="48" y="1437"/>
                  </a:lnTo>
                  <a:lnTo>
                    <a:pt x="29" y="1387"/>
                  </a:lnTo>
                  <a:lnTo>
                    <a:pt x="14" y="1333"/>
                  </a:lnTo>
                  <a:lnTo>
                    <a:pt x="4" y="1277"/>
                  </a:lnTo>
                  <a:lnTo>
                    <a:pt x="0" y="1218"/>
                  </a:lnTo>
                  <a:lnTo>
                    <a:pt x="1" y="1158"/>
                  </a:lnTo>
                  <a:lnTo>
                    <a:pt x="7" y="1095"/>
                  </a:lnTo>
                  <a:lnTo>
                    <a:pt x="19" y="1032"/>
                  </a:lnTo>
                  <a:lnTo>
                    <a:pt x="38" y="966"/>
                  </a:lnTo>
                  <a:lnTo>
                    <a:pt x="63" y="901"/>
                  </a:lnTo>
                  <a:lnTo>
                    <a:pt x="93" y="835"/>
                  </a:lnTo>
                  <a:lnTo>
                    <a:pt x="131" y="767"/>
                  </a:lnTo>
                  <a:lnTo>
                    <a:pt x="176" y="701"/>
                  </a:lnTo>
                  <a:lnTo>
                    <a:pt x="228" y="634"/>
                  </a:lnTo>
                  <a:lnTo>
                    <a:pt x="287" y="569"/>
                  </a:lnTo>
                  <a:lnTo>
                    <a:pt x="354" y="504"/>
                  </a:lnTo>
                  <a:lnTo>
                    <a:pt x="429" y="440"/>
                  </a:lnTo>
                  <a:lnTo>
                    <a:pt x="512" y="377"/>
                  </a:lnTo>
                  <a:lnTo>
                    <a:pt x="602" y="317"/>
                  </a:lnTo>
                  <a:lnTo>
                    <a:pt x="701" y="259"/>
                  </a:lnTo>
                  <a:lnTo>
                    <a:pt x="796" y="210"/>
                  </a:lnTo>
                  <a:lnTo>
                    <a:pt x="894" y="166"/>
                  </a:lnTo>
                  <a:lnTo>
                    <a:pt x="992" y="128"/>
                  </a:lnTo>
                  <a:lnTo>
                    <a:pt x="1091" y="95"/>
                  </a:lnTo>
                  <a:lnTo>
                    <a:pt x="1191" y="67"/>
                  </a:lnTo>
                  <a:lnTo>
                    <a:pt x="1292" y="44"/>
                  </a:lnTo>
                  <a:lnTo>
                    <a:pt x="1393" y="27"/>
                  </a:lnTo>
                  <a:lnTo>
                    <a:pt x="1494" y="13"/>
                  </a:lnTo>
                  <a:lnTo>
                    <a:pt x="1595" y="5"/>
                  </a:lnTo>
                  <a:lnTo>
                    <a:pt x="1694" y="0"/>
                  </a:lnTo>
                  <a:lnTo>
                    <a:pt x="1794" y="0"/>
                  </a:lnTo>
                  <a:lnTo>
                    <a:pt x="1892" y="5"/>
                  </a:lnTo>
                  <a:lnTo>
                    <a:pt x="1989" y="13"/>
                  </a:lnTo>
                  <a:lnTo>
                    <a:pt x="2085" y="27"/>
                  </a:lnTo>
                  <a:lnTo>
                    <a:pt x="2179" y="43"/>
                  </a:lnTo>
                  <a:lnTo>
                    <a:pt x="2270" y="64"/>
                  </a:lnTo>
                  <a:lnTo>
                    <a:pt x="2360" y="88"/>
                  </a:lnTo>
                  <a:lnTo>
                    <a:pt x="2446" y="115"/>
                  </a:lnTo>
                  <a:lnTo>
                    <a:pt x="2529" y="146"/>
                  </a:lnTo>
                  <a:lnTo>
                    <a:pt x="2610" y="180"/>
                  </a:lnTo>
                  <a:lnTo>
                    <a:pt x="2687" y="218"/>
                  </a:lnTo>
                  <a:lnTo>
                    <a:pt x="2761" y="259"/>
                  </a:lnTo>
                  <a:lnTo>
                    <a:pt x="2831" y="302"/>
                  </a:lnTo>
                  <a:lnTo>
                    <a:pt x="2896" y="349"/>
                  </a:lnTo>
                  <a:lnTo>
                    <a:pt x="2957" y="398"/>
                  </a:lnTo>
                  <a:lnTo>
                    <a:pt x="3014" y="450"/>
                  </a:lnTo>
                  <a:lnTo>
                    <a:pt x="3066" y="505"/>
                  </a:lnTo>
                  <a:lnTo>
                    <a:pt x="3113" y="561"/>
                  </a:lnTo>
                  <a:lnTo>
                    <a:pt x="3153" y="620"/>
                  </a:lnTo>
                  <a:lnTo>
                    <a:pt x="3189" y="681"/>
                  </a:lnTo>
                  <a:lnTo>
                    <a:pt x="3219" y="744"/>
                  </a:lnTo>
                  <a:lnTo>
                    <a:pt x="3242" y="810"/>
                  </a:lnTo>
                  <a:close/>
                </a:path>
              </a:pathLst>
            </a:custGeom>
            <a:solidFill>
              <a:srgbClr val="A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0" name="Freeform 496">
              <a:extLst>
                <a:ext uri="{FF2B5EF4-FFF2-40B4-BE49-F238E27FC236}">
                  <a16:creationId xmlns:a16="http://schemas.microsoft.com/office/drawing/2014/main" id="{34E00F33-1268-4070-9283-74ACC8B8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746"/>
              <a:ext cx="254" cy="147"/>
            </a:xfrm>
            <a:custGeom>
              <a:avLst/>
              <a:gdLst>
                <a:gd name="T0" fmla="*/ 3041 w 3058"/>
                <a:gd name="T1" fmla="*/ 820 h 1760"/>
                <a:gd name="T2" fmla="*/ 3057 w 3058"/>
                <a:gd name="T3" fmla="*/ 929 h 1760"/>
                <a:gd name="T4" fmla="*/ 3054 w 3058"/>
                <a:gd name="T5" fmla="*/ 1036 h 1760"/>
                <a:gd name="T6" fmla="*/ 3037 w 3058"/>
                <a:gd name="T7" fmla="*/ 1139 h 1760"/>
                <a:gd name="T8" fmla="*/ 3004 w 3058"/>
                <a:gd name="T9" fmla="*/ 1239 h 1760"/>
                <a:gd name="T10" fmla="*/ 2958 w 3058"/>
                <a:gd name="T11" fmla="*/ 1333 h 1760"/>
                <a:gd name="T12" fmla="*/ 2898 w 3058"/>
                <a:gd name="T13" fmla="*/ 1421 h 1760"/>
                <a:gd name="T14" fmla="*/ 2828 w 3058"/>
                <a:gd name="T15" fmla="*/ 1502 h 1760"/>
                <a:gd name="T16" fmla="*/ 2747 w 3058"/>
                <a:gd name="T17" fmla="*/ 1574 h 1760"/>
                <a:gd name="T18" fmla="*/ 2658 w 3058"/>
                <a:gd name="T19" fmla="*/ 1636 h 1760"/>
                <a:gd name="T20" fmla="*/ 2562 w 3058"/>
                <a:gd name="T21" fmla="*/ 1686 h 1760"/>
                <a:gd name="T22" fmla="*/ 2460 w 3058"/>
                <a:gd name="T23" fmla="*/ 1725 h 1760"/>
                <a:gd name="T24" fmla="*/ 2352 w 3058"/>
                <a:gd name="T25" fmla="*/ 1750 h 1760"/>
                <a:gd name="T26" fmla="*/ 2241 w 3058"/>
                <a:gd name="T27" fmla="*/ 1760 h 1760"/>
                <a:gd name="T28" fmla="*/ 2127 w 3058"/>
                <a:gd name="T29" fmla="*/ 1754 h 1760"/>
                <a:gd name="T30" fmla="*/ 2012 w 3058"/>
                <a:gd name="T31" fmla="*/ 1733 h 1760"/>
                <a:gd name="T32" fmla="*/ 1899 w 3058"/>
                <a:gd name="T33" fmla="*/ 1692 h 1760"/>
                <a:gd name="T34" fmla="*/ 1797 w 3058"/>
                <a:gd name="T35" fmla="*/ 1648 h 1760"/>
                <a:gd name="T36" fmla="*/ 1663 w 3058"/>
                <a:gd name="T37" fmla="*/ 1583 h 1760"/>
                <a:gd name="T38" fmla="*/ 1511 w 3058"/>
                <a:gd name="T39" fmla="*/ 1508 h 1760"/>
                <a:gd name="T40" fmla="*/ 1410 w 3058"/>
                <a:gd name="T41" fmla="*/ 1463 h 1760"/>
                <a:gd name="T42" fmla="*/ 1345 w 3058"/>
                <a:gd name="T43" fmla="*/ 1438 h 1760"/>
                <a:gd name="T44" fmla="*/ 1278 w 3058"/>
                <a:gd name="T45" fmla="*/ 1419 h 1760"/>
                <a:gd name="T46" fmla="*/ 1210 w 3058"/>
                <a:gd name="T47" fmla="*/ 1407 h 1760"/>
                <a:gd name="T48" fmla="*/ 1137 w 3058"/>
                <a:gd name="T49" fmla="*/ 1402 h 1760"/>
                <a:gd name="T50" fmla="*/ 1058 w 3058"/>
                <a:gd name="T51" fmla="*/ 1405 h 1760"/>
                <a:gd name="T52" fmla="*/ 971 w 3058"/>
                <a:gd name="T53" fmla="*/ 1416 h 1760"/>
                <a:gd name="T54" fmla="*/ 874 w 3058"/>
                <a:gd name="T55" fmla="*/ 1436 h 1760"/>
                <a:gd name="T56" fmla="*/ 765 w 3058"/>
                <a:gd name="T57" fmla="*/ 1466 h 1760"/>
                <a:gd name="T58" fmla="*/ 643 w 3058"/>
                <a:gd name="T59" fmla="*/ 1507 h 1760"/>
                <a:gd name="T60" fmla="*/ 520 w 3058"/>
                <a:gd name="T61" fmla="*/ 1545 h 1760"/>
                <a:gd name="T62" fmla="*/ 413 w 3058"/>
                <a:gd name="T63" fmla="*/ 1556 h 1760"/>
                <a:gd name="T64" fmla="*/ 315 w 3058"/>
                <a:gd name="T65" fmla="*/ 1544 h 1760"/>
                <a:gd name="T66" fmla="*/ 226 w 3058"/>
                <a:gd name="T67" fmla="*/ 1513 h 1760"/>
                <a:gd name="T68" fmla="*/ 150 w 3058"/>
                <a:gd name="T69" fmla="*/ 1463 h 1760"/>
                <a:gd name="T70" fmla="*/ 88 w 3058"/>
                <a:gd name="T71" fmla="*/ 1397 h 1760"/>
                <a:gd name="T72" fmla="*/ 41 w 3058"/>
                <a:gd name="T73" fmla="*/ 1317 h 1760"/>
                <a:gd name="T74" fmla="*/ 11 w 3058"/>
                <a:gd name="T75" fmla="*/ 1225 h 1760"/>
                <a:gd name="T76" fmla="*/ 0 w 3058"/>
                <a:gd name="T77" fmla="*/ 1123 h 1760"/>
                <a:gd name="T78" fmla="*/ 9 w 3058"/>
                <a:gd name="T79" fmla="*/ 1014 h 1760"/>
                <a:gd name="T80" fmla="*/ 39 w 3058"/>
                <a:gd name="T81" fmla="*/ 897 h 1760"/>
                <a:gd name="T82" fmla="*/ 92 w 3058"/>
                <a:gd name="T83" fmla="*/ 778 h 1760"/>
                <a:gd name="T84" fmla="*/ 172 w 3058"/>
                <a:gd name="T85" fmla="*/ 657 h 1760"/>
                <a:gd name="T86" fmla="*/ 278 w 3058"/>
                <a:gd name="T87" fmla="*/ 535 h 1760"/>
                <a:gd name="T88" fmla="*/ 411 w 3058"/>
                <a:gd name="T89" fmla="*/ 416 h 1760"/>
                <a:gd name="T90" fmla="*/ 575 w 3058"/>
                <a:gd name="T91" fmla="*/ 301 h 1760"/>
                <a:gd name="T92" fmla="*/ 756 w 3058"/>
                <a:gd name="T93" fmla="*/ 199 h 1760"/>
                <a:gd name="T94" fmla="*/ 934 w 3058"/>
                <a:gd name="T95" fmla="*/ 122 h 1760"/>
                <a:gd name="T96" fmla="*/ 1116 w 3058"/>
                <a:gd name="T97" fmla="*/ 64 h 1760"/>
                <a:gd name="T98" fmla="*/ 1301 w 3058"/>
                <a:gd name="T99" fmla="*/ 25 h 1760"/>
                <a:gd name="T100" fmla="*/ 1487 w 3058"/>
                <a:gd name="T101" fmla="*/ 4 h 1760"/>
                <a:gd name="T102" fmla="*/ 1670 w 3058"/>
                <a:gd name="T103" fmla="*/ 0 h 1760"/>
                <a:gd name="T104" fmla="*/ 1851 w 3058"/>
                <a:gd name="T105" fmla="*/ 12 h 1760"/>
                <a:gd name="T106" fmla="*/ 2026 w 3058"/>
                <a:gd name="T107" fmla="*/ 38 h 1760"/>
                <a:gd name="T108" fmla="*/ 2194 w 3058"/>
                <a:gd name="T109" fmla="*/ 81 h 1760"/>
                <a:gd name="T110" fmla="*/ 2353 w 3058"/>
                <a:gd name="T111" fmla="*/ 135 h 1760"/>
                <a:gd name="T112" fmla="*/ 2500 w 3058"/>
                <a:gd name="T113" fmla="*/ 204 h 1760"/>
                <a:gd name="T114" fmla="*/ 2635 w 3058"/>
                <a:gd name="T115" fmla="*/ 283 h 1760"/>
                <a:gd name="T116" fmla="*/ 2754 w 3058"/>
                <a:gd name="T117" fmla="*/ 374 h 1760"/>
                <a:gd name="T118" fmla="*/ 2856 w 3058"/>
                <a:gd name="T119" fmla="*/ 475 h 1760"/>
                <a:gd name="T120" fmla="*/ 2940 w 3058"/>
                <a:gd name="T121" fmla="*/ 585 h 1760"/>
                <a:gd name="T122" fmla="*/ 3003 w 3058"/>
                <a:gd name="T123" fmla="*/ 703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8" h="1760">
                  <a:moveTo>
                    <a:pt x="3026" y="766"/>
                  </a:moveTo>
                  <a:lnTo>
                    <a:pt x="3041" y="820"/>
                  </a:lnTo>
                  <a:lnTo>
                    <a:pt x="3051" y="874"/>
                  </a:lnTo>
                  <a:lnTo>
                    <a:pt x="3057" y="929"/>
                  </a:lnTo>
                  <a:lnTo>
                    <a:pt x="3058" y="982"/>
                  </a:lnTo>
                  <a:lnTo>
                    <a:pt x="3054" y="1036"/>
                  </a:lnTo>
                  <a:lnTo>
                    <a:pt x="3048" y="1088"/>
                  </a:lnTo>
                  <a:lnTo>
                    <a:pt x="3037" y="1139"/>
                  </a:lnTo>
                  <a:lnTo>
                    <a:pt x="3022" y="1189"/>
                  </a:lnTo>
                  <a:lnTo>
                    <a:pt x="3004" y="1239"/>
                  </a:lnTo>
                  <a:lnTo>
                    <a:pt x="2983" y="1287"/>
                  </a:lnTo>
                  <a:lnTo>
                    <a:pt x="2958" y="1333"/>
                  </a:lnTo>
                  <a:lnTo>
                    <a:pt x="2929" y="1379"/>
                  </a:lnTo>
                  <a:lnTo>
                    <a:pt x="2898" y="1421"/>
                  </a:lnTo>
                  <a:lnTo>
                    <a:pt x="2864" y="1463"/>
                  </a:lnTo>
                  <a:lnTo>
                    <a:pt x="2828" y="1502"/>
                  </a:lnTo>
                  <a:lnTo>
                    <a:pt x="2789" y="1539"/>
                  </a:lnTo>
                  <a:lnTo>
                    <a:pt x="2747" y="1574"/>
                  </a:lnTo>
                  <a:lnTo>
                    <a:pt x="2704" y="1605"/>
                  </a:lnTo>
                  <a:lnTo>
                    <a:pt x="2658" y="1636"/>
                  </a:lnTo>
                  <a:lnTo>
                    <a:pt x="2611" y="1662"/>
                  </a:lnTo>
                  <a:lnTo>
                    <a:pt x="2562" y="1686"/>
                  </a:lnTo>
                  <a:lnTo>
                    <a:pt x="2511" y="1706"/>
                  </a:lnTo>
                  <a:lnTo>
                    <a:pt x="2460" y="1725"/>
                  </a:lnTo>
                  <a:lnTo>
                    <a:pt x="2407" y="1739"/>
                  </a:lnTo>
                  <a:lnTo>
                    <a:pt x="2352" y="1750"/>
                  </a:lnTo>
                  <a:lnTo>
                    <a:pt x="2297" y="1757"/>
                  </a:lnTo>
                  <a:lnTo>
                    <a:pt x="2241" y="1760"/>
                  </a:lnTo>
                  <a:lnTo>
                    <a:pt x="2184" y="1760"/>
                  </a:lnTo>
                  <a:lnTo>
                    <a:pt x="2127" y="1754"/>
                  </a:lnTo>
                  <a:lnTo>
                    <a:pt x="2069" y="1746"/>
                  </a:lnTo>
                  <a:lnTo>
                    <a:pt x="2012" y="1733"/>
                  </a:lnTo>
                  <a:lnTo>
                    <a:pt x="1955" y="1715"/>
                  </a:lnTo>
                  <a:lnTo>
                    <a:pt x="1899" y="1692"/>
                  </a:lnTo>
                  <a:lnTo>
                    <a:pt x="1846" y="1669"/>
                  </a:lnTo>
                  <a:lnTo>
                    <a:pt x="1797" y="1648"/>
                  </a:lnTo>
                  <a:lnTo>
                    <a:pt x="1750" y="1626"/>
                  </a:lnTo>
                  <a:lnTo>
                    <a:pt x="1663" y="1583"/>
                  </a:lnTo>
                  <a:lnTo>
                    <a:pt x="1584" y="1544"/>
                  </a:lnTo>
                  <a:lnTo>
                    <a:pt x="1511" y="1508"/>
                  </a:lnTo>
                  <a:lnTo>
                    <a:pt x="1443" y="1477"/>
                  </a:lnTo>
                  <a:lnTo>
                    <a:pt x="1410" y="1463"/>
                  </a:lnTo>
                  <a:lnTo>
                    <a:pt x="1377" y="1449"/>
                  </a:lnTo>
                  <a:lnTo>
                    <a:pt x="1345" y="1438"/>
                  </a:lnTo>
                  <a:lnTo>
                    <a:pt x="1312" y="1428"/>
                  </a:lnTo>
                  <a:lnTo>
                    <a:pt x="1278" y="1419"/>
                  </a:lnTo>
                  <a:lnTo>
                    <a:pt x="1245" y="1412"/>
                  </a:lnTo>
                  <a:lnTo>
                    <a:pt x="1210" y="1407"/>
                  </a:lnTo>
                  <a:lnTo>
                    <a:pt x="1174" y="1404"/>
                  </a:lnTo>
                  <a:lnTo>
                    <a:pt x="1137" y="1402"/>
                  </a:lnTo>
                  <a:lnTo>
                    <a:pt x="1099" y="1403"/>
                  </a:lnTo>
                  <a:lnTo>
                    <a:pt x="1058" y="1405"/>
                  </a:lnTo>
                  <a:lnTo>
                    <a:pt x="1016" y="1409"/>
                  </a:lnTo>
                  <a:lnTo>
                    <a:pt x="971" y="1416"/>
                  </a:lnTo>
                  <a:lnTo>
                    <a:pt x="924" y="1424"/>
                  </a:lnTo>
                  <a:lnTo>
                    <a:pt x="874" y="1436"/>
                  </a:lnTo>
                  <a:lnTo>
                    <a:pt x="822" y="1449"/>
                  </a:lnTo>
                  <a:lnTo>
                    <a:pt x="765" y="1466"/>
                  </a:lnTo>
                  <a:lnTo>
                    <a:pt x="707" y="1485"/>
                  </a:lnTo>
                  <a:lnTo>
                    <a:pt x="643" y="1507"/>
                  </a:lnTo>
                  <a:lnTo>
                    <a:pt x="577" y="1531"/>
                  </a:lnTo>
                  <a:lnTo>
                    <a:pt x="520" y="1545"/>
                  </a:lnTo>
                  <a:lnTo>
                    <a:pt x="466" y="1553"/>
                  </a:lnTo>
                  <a:lnTo>
                    <a:pt x="413" y="1556"/>
                  </a:lnTo>
                  <a:lnTo>
                    <a:pt x="362" y="1553"/>
                  </a:lnTo>
                  <a:lnTo>
                    <a:pt x="315" y="1544"/>
                  </a:lnTo>
                  <a:lnTo>
                    <a:pt x="269" y="1530"/>
                  </a:lnTo>
                  <a:lnTo>
                    <a:pt x="226" y="1513"/>
                  </a:lnTo>
                  <a:lnTo>
                    <a:pt x="186" y="1490"/>
                  </a:lnTo>
                  <a:lnTo>
                    <a:pt x="150" y="1463"/>
                  </a:lnTo>
                  <a:lnTo>
                    <a:pt x="117" y="1432"/>
                  </a:lnTo>
                  <a:lnTo>
                    <a:pt x="88" y="1397"/>
                  </a:lnTo>
                  <a:lnTo>
                    <a:pt x="62" y="1358"/>
                  </a:lnTo>
                  <a:lnTo>
                    <a:pt x="41" y="1317"/>
                  </a:lnTo>
                  <a:lnTo>
                    <a:pt x="24" y="1272"/>
                  </a:lnTo>
                  <a:lnTo>
                    <a:pt x="11" y="1225"/>
                  </a:lnTo>
                  <a:lnTo>
                    <a:pt x="3" y="1175"/>
                  </a:lnTo>
                  <a:lnTo>
                    <a:pt x="0" y="1123"/>
                  </a:lnTo>
                  <a:lnTo>
                    <a:pt x="1" y="1069"/>
                  </a:lnTo>
                  <a:lnTo>
                    <a:pt x="9" y="1014"/>
                  </a:lnTo>
                  <a:lnTo>
                    <a:pt x="21" y="956"/>
                  </a:lnTo>
                  <a:lnTo>
                    <a:pt x="39" y="897"/>
                  </a:lnTo>
                  <a:lnTo>
                    <a:pt x="63" y="839"/>
                  </a:lnTo>
                  <a:lnTo>
                    <a:pt x="92" y="778"/>
                  </a:lnTo>
                  <a:lnTo>
                    <a:pt x="129" y="718"/>
                  </a:lnTo>
                  <a:lnTo>
                    <a:pt x="172" y="657"/>
                  </a:lnTo>
                  <a:lnTo>
                    <a:pt x="221" y="596"/>
                  </a:lnTo>
                  <a:lnTo>
                    <a:pt x="278" y="535"/>
                  </a:lnTo>
                  <a:lnTo>
                    <a:pt x="341" y="475"/>
                  </a:lnTo>
                  <a:lnTo>
                    <a:pt x="411" y="416"/>
                  </a:lnTo>
                  <a:lnTo>
                    <a:pt x="489" y="357"/>
                  </a:lnTo>
                  <a:lnTo>
                    <a:pt x="575" y="301"/>
                  </a:lnTo>
                  <a:lnTo>
                    <a:pt x="668" y="245"/>
                  </a:lnTo>
                  <a:lnTo>
                    <a:pt x="756" y="199"/>
                  </a:lnTo>
                  <a:lnTo>
                    <a:pt x="844" y="158"/>
                  </a:lnTo>
                  <a:lnTo>
                    <a:pt x="934" y="122"/>
                  </a:lnTo>
                  <a:lnTo>
                    <a:pt x="1025" y="90"/>
                  </a:lnTo>
                  <a:lnTo>
                    <a:pt x="1116" y="64"/>
                  </a:lnTo>
                  <a:lnTo>
                    <a:pt x="1209" y="42"/>
                  </a:lnTo>
                  <a:lnTo>
                    <a:pt x="1301" y="25"/>
                  </a:lnTo>
                  <a:lnTo>
                    <a:pt x="1395" y="12"/>
                  </a:lnTo>
                  <a:lnTo>
                    <a:pt x="1487" y="4"/>
                  </a:lnTo>
                  <a:lnTo>
                    <a:pt x="1579" y="0"/>
                  </a:lnTo>
                  <a:lnTo>
                    <a:pt x="1670" y="0"/>
                  </a:lnTo>
                  <a:lnTo>
                    <a:pt x="1762" y="3"/>
                  </a:lnTo>
                  <a:lnTo>
                    <a:pt x="1851" y="12"/>
                  </a:lnTo>
                  <a:lnTo>
                    <a:pt x="1939" y="23"/>
                  </a:lnTo>
                  <a:lnTo>
                    <a:pt x="2026" y="38"/>
                  </a:lnTo>
                  <a:lnTo>
                    <a:pt x="2111" y="58"/>
                  </a:lnTo>
                  <a:lnTo>
                    <a:pt x="2194" y="81"/>
                  </a:lnTo>
                  <a:lnTo>
                    <a:pt x="2275" y="106"/>
                  </a:lnTo>
                  <a:lnTo>
                    <a:pt x="2353" y="135"/>
                  </a:lnTo>
                  <a:lnTo>
                    <a:pt x="2428" y="168"/>
                  </a:lnTo>
                  <a:lnTo>
                    <a:pt x="2500" y="204"/>
                  </a:lnTo>
                  <a:lnTo>
                    <a:pt x="2570" y="242"/>
                  </a:lnTo>
                  <a:lnTo>
                    <a:pt x="2635" y="283"/>
                  </a:lnTo>
                  <a:lnTo>
                    <a:pt x="2696" y="327"/>
                  </a:lnTo>
                  <a:lnTo>
                    <a:pt x="2754" y="374"/>
                  </a:lnTo>
                  <a:lnTo>
                    <a:pt x="2807" y="423"/>
                  </a:lnTo>
                  <a:lnTo>
                    <a:pt x="2856" y="475"/>
                  </a:lnTo>
                  <a:lnTo>
                    <a:pt x="2901" y="528"/>
                  </a:lnTo>
                  <a:lnTo>
                    <a:pt x="2940" y="585"/>
                  </a:lnTo>
                  <a:lnTo>
                    <a:pt x="2975" y="644"/>
                  </a:lnTo>
                  <a:lnTo>
                    <a:pt x="3003" y="703"/>
                  </a:lnTo>
                  <a:lnTo>
                    <a:pt x="3026" y="766"/>
                  </a:lnTo>
                  <a:close/>
                </a:path>
              </a:pathLst>
            </a:custGeom>
            <a:solidFill>
              <a:srgbClr val="B75E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1" name="Freeform 497">
              <a:extLst>
                <a:ext uri="{FF2B5EF4-FFF2-40B4-BE49-F238E27FC236}">
                  <a16:creationId xmlns:a16="http://schemas.microsoft.com/office/drawing/2014/main" id="{C3F4A0C9-2C01-4993-8EFD-ACE7A3744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750"/>
              <a:ext cx="236" cy="131"/>
            </a:xfrm>
            <a:custGeom>
              <a:avLst/>
              <a:gdLst>
                <a:gd name="T0" fmla="*/ 2812 w 2825"/>
                <a:gd name="T1" fmla="*/ 769 h 1580"/>
                <a:gd name="T2" fmla="*/ 2825 w 2825"/>
                <a:gd name="T3" fmla="*/ 862 h 1580"/>
                <a:gd name="T4" fmla="*/ 2822 w 2825"/>
                <a:gd name="T5" fmla="*/ 954 h 1580"/>
                <a:gd name="T6" fmla="*/ 2807 w 2825"/>
                <a:gd name="T7" fmla="*/ 1045 h 1580"/>
                <a:gd name="T8" fmla="*/ 2777 w 2825"/>
                <a:gd name="T9" fmla="*/ 1133 h 1580"/>
                <a:gd name="T10" fmla="*/ 2736 w 2825"/>
                <a:gd name="T11" fmla="*/ 1216 h 1580"/>
                <a:gd name="T12" fmla="*/ 2685 w 2825"/>
                <a:gd name="T13" fmla="*/ 1293 h 1580"/>
                <a:gd name="T14" fmla="*/ 2624 w 2825"/>
                <a:gd name="T15" fmla="*/ 1365 h 1580"/>
                <a:gd name="T16" fmla="*/ 2553 w 2825"/>
                <a:gd name="T17" fmla="*/ 1428 h 1580"/>
                <a:gd name="T18" fmla="*/ 2475 w 2825"/>
                <a:gd name="T19" fmla="*/ 1482 h 1580"/>
                <a:gd name="T20" fmla="*/ 2391 w 2825"/>
                <a:gd name="T21" fmla="*/ 1525 h 1580"/>
                <a:gd name="T22" fmla="*/ 2300 w 2825"/>
                <a:gd name="T23" fmla="*/ 1557 h 1580"/>
                <a:gd name="T24" fmla="*/ 2205 w 2825"/>
                <a:gd name="T25" fmla="*/ 1575 h 1580"/>
                <a:gd name="T26" fmla="*/ 2106 w 2825"/>
                <a:gd name="T27" fmla="*/ 1580 h 1580"/>
                <a:gd name="T28" fmla="*/ 2005 w 2825"/>
                <a:gd name="T29" fmla="*/ 1569 h 1580"/>
                <a:gd name="T30" fmla="*/ 1902 w 2825"/>
                <a:gd name="T31" fmla="*/ 1540 h 1580"/>
                <a:gd name="T32" fmla="*/ 1800 w 2825"/>
                <a:gd name="T33" fmla="*/ 1495 h 1580"/>
                <a:gd name="T34" fmla="*/ 1708 w 2825"/>
                <a:gd name="T35" fmla="*/ 1445 h 1580"/>
                <a:gd name="T36" fmla="*/ 1585 w 2825"/>
                <a:gd name="T37" fmla="*/ 1375 h 1580"/>
                <a:gd name="T38" fmla="*/ 1476 w 2825"/>
                <a:gd name="T39" fmla="*/ 1312 h 1580"/>
                <a:gd name="T40" fmla="*/ 1408 w 2825"/>
                <a:gd name="T41" fmla="*/ 1276 h 1580"/>
                <a:gd name="T42" fmla="*/ 1343 w 2825"/>
                <a:gd name="T43" fmla="*/ 1245 h 1580"/>
                <a:gd name="T44" fmla="*/ 1279 w 2825"/>
                <a:gd name="T45" fmla="*/ 1220 h 1580"/>
                <a:gd name="T46" fmla="*/ 1212 w 2825"/>
                <a:gd name="T47" fmla="*/ 1202 h 1580"/>
                <a:gd name="T48" fmla="*/ 1144 w 2825"/>
                <a:gd name="T49" fmla="*/ 1190 h 1580"/>
                <a:gd name="T50" fmla="*/ 1070 w 2825"/>
                <a:gd name="T51" fmla="*/ 1186 h 1580"/>
                <a:gd name="T52" fmla="*/ 989 w 2825"/>
                <a:gd name="T53" fmla="*/ 1191 h 1580"/>
                <a:gd name="T54" fmla="*/ 901 w 2825"/>
                <a:gd name="T55" fmla="*/ 1205 h 1580"/>
                <a:gd name="T56" fmla="*/ 803 w 2825"/>
                <a:gd name="T57" fmla="*/ 1229 h 1580"/>
                <a:gd name="T58" fmla="*/ 693 w 2825"/>
                <a:gd name="T59" fmla="*/ 1264 h 1580"/>
                <a:gd name="T60" fmla="*/ 570 w 2825"/>
                <a:gd name="T61" fmla="*/ 1308 h 1580"/>
                <a:gd name="T62" fmla="*/ 452 w 2825"/>
                <a:gd name="T63" fmla="*/ 1351 h 1580"/>
                <a:gd name="T64" fmla="*/ 356 w 2825"/>
                <a:gd name="T65" fmla="*/ 1364 h 1580"/>
                <a:gd name="T66" fmla="*/ 268 w 2825"/>
                <a:gd name="T67" fmla="*/ 1357 h 1580"/>
                <a:gd name="T68" fmla="*/ 191 w 2825"/>
                <a:gd name="T69" fmla="*/ 1333 h 1580"/>
                <a:gd name="T70" fmla="*/ 125 w 2825"/>
                <a:gd name="T71" fmla="*/ 1292 h 1580"/>
                <a:gd name="T72" fmla="*/ 71 w 2825"/>
                <a:gd name="T73" fmla="*/ 1238 h 1580"/>
                <a:gd name="T74" fmla="*/ 32 w 2825"/>
                <a:gd name="T75" fmla="*/ 1170 h 1580"/>
                <a:gd name="T76" fmla="*/ 8 w 2825"/>
                <a:gd name="T77" fmla="*/ 1092 h 1580"/>
                <a:gd name="T78" fmla="*/ 0 w 2825"/>
                <a:gd name="T79" fmla="*/ 1005 h 1580"/>
                <a:gd name="T80" fmla="*/ 11 w 2825"/>
                <a:gd name="T81" fmla="*/ 910 h 1580"/>
                <a:gd name="T82" fmla="*/ 43 w 2825"/>
                <a:gd name="T83" fmla="*/ 809 h 1580"/>
                <a:gd name="T84" fmla="*/ 94 w 2825"/>
                <a:gd name="T85" fmla="*/ 705 h 1580"/>
                <a:gd name="T86" fmla="*/ 169 w 2825"/>
                <a:gd name="T87" fmla="*/ 598 h 1580"/>
                <a:gd name="T88" fmla="*/ 267 w 2825"/>
                <a:gd name="T89" fmla="*/ 492 h 1580"/>
                <a:gd name="T90" fmla="*/ 390 w 2825"/>
                <a:gd name="T91" fmla="*/ 386 h 1580"/>
                <a:gd name="T92" fmla="*/ 541 w 2825"/>
                <a:gd name="T93" fmla="*/ 284 h 1580"/>
                <a:gd name="T94" fmla="*/ 707 w 2825"/>
                <a:gd name="T95" fmla="*/ 190 h 1580"/>
                <a:gd name="T96" fmla="*/ 873 w 2825"/>
                <a:gd name="T97" fmla="*/ 117 h 1580"/>
                <a:gd name="T98" fmla="*/ 1044 w 2825"/>
                <a:gd name="T99" fmla="*/ 63 h 1580"/>
                <a:gd name="T100" fmla="*/ 1215 w 2825"/>
                <a:gd name="T101" fmla="*/ 25 h 1580"/>
                <a:gd name="T102" fmla="*/ 1388 w 2825"/>
                <a:gd name="T103" fmla="*/ 5 h 1580"/>
                <a:gd name="T104" fmla="*/ 1558 w 2825"/>
                <a:gd name="T105" fmla="*/ 0 h 1580"/>
                <a:gd name="T106" fmla="*/ 1725 w 2825"/>
                <a:gd name="T107" fmla="*/ 11 h 1580"/>
                <a:gd name="T108" fmla="*/ 1887 w 2825"/>
                <a:gd name="T109" fmla="*/ 36 h 1580"/>
                <a:gd name="T110" fmla="*/ 2042 w 2825"/>
                <a:gd name="T111" fmla="*/ 74 h 1580"/>
                <a:gd name="T112" fmla="*/ 2188 w 2825"/>
                <a:gd name="T113" fmla="*/ 127 h 1580"/>
                <a:gd name="T114" fmla="*/ 2323 w 2825"/>
                <a:gd name="T115" fmla="*/ 190 h 1580"/>
                <a:gd name="T116" fmla="*/ 2446 w 2825"/>
                <a:gd name="T117" fmla="*/ 265 h 1580"/>
                <a:gd name="T118" fmla="*/ 2555 w 2825"/>
                <a:gd name="T119" fmla="*/ 351 h 1580"/>
                <a:gd name="T120" fmla="*/ 2649 w 2825"/>
                <a:gd name="T121" fmla="*/ 447 h 1580"/>
                <a:gd name="T122" fmla="*/ 2724 w 2825"/>
                <a:gd name="T123" fmla="*/ 551 h 1580"/>
                <a:gd name="T124" fmla="*/ 2779 w 2825"/>
                <a:gd name="T125" fmla="*/ 665 h 1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25" h="1580">
                  <a:moveTo>
                    <a:pt x="2800" y="724"/>
                  </a:moveTo>
                  <a:lnTo>
                    <a:pt x="2812" y="769"/>
                  </a:lnTo>
                  <a:lnTo>
                    <a:pt x="2820" y="816"/>
                  </a:lnTo>
                  <a:lnTo>
                    <a:pt x="2825" y="862"/>
                  </a:lnTo>
                  <a:lnTo>
                    <a:pt x="2825" y="909"/>
                  </a:lnTo>
                  <a:lnTo>
                    <a:pt x="2822" y="954"/>
                  </a:lnTo>
                  <a:lnTo>
                    <a:pt x="2817" y="1000"/>
                  </a:lnTo>
                  <a:lnTo>
                    <a:pt x="2807" y="1045"/>
                  </a:lnTo>
                  <a:lnTo>
                    <a:pt x="2794" y="1089"/>
                  </a:lnTo>
                  <a:lnTo>
                    <a:pt x="2777" y="1133"/>
                  </a:lnTo>
                  <a:lnTo>
                    <a:pt x="2759" y="1174"/>
                  </a:lnTo>
                  <a:lnTo>
                    <a:pt x="2736" y="1216"/>
                  </a:lnTo>
                  <a:lnTo>
                    <a:pt x="2712" y="1255"/>
                  </a:lnTo>
                  <a:lnTo>
                    <a:pt x="2685" y="1293"/>
                  </a:lnTo>
                  <a:lnTo>
                    <a:pt x="2655" y="1330"/>
                  </a:lnTo>
                  <a:lnTo>
                    <a:pt x="2624" y="1365"/>
                  </a:lnTo>
                  <a:lnTo>
                    <a:pt x="2589" y="1398"/>
                  </a:lnTo>
                  <a:lnTo>
                    <a:pt x="2553" y="1428"/>
                  </a:lnTo>
                  <a:lnTo>
                    <a:pt x="2515" y="1456"/>
                  </a:lnTo>
                  <a:lnTo>
                    <a:pt x="2475" y="1482"/>
                  </a:lnTo>
                  <a:lnTo>
                    <a:pt x="2433" y="1504"/>
                  </a:lnTo>
                  <a:lnTo>
                    <a:pt x="2391" y="1525"/>
                  </a:lnTo>
                  <a:lnTo>
                    <a:pt x="2346" y="1543"/>
                  </a:lnTo>
                  <a:lnTo>
                    <a:pt x="2300" y="1557"/>
                  </a:lnTo>
                  <a:lnTo>
                    <a:pt x="2252" y="1568"/>
                  </a:lnTo>
                  <a:lnTo>
                    <a:pt x="2205" y="1575"/>
                  </a:lnTo>
                  <a:lnTo>
                    <a:pt x="2155" y="1580"/>
                  </a:lnTo>
                  <a:lnTo>
                    <a:pt x="2106" y="1580"/>
                  </a:lnTo>
                  <a:lnTo>
                    <a:pt x="2055" y="1576"/>
                  </a:lnTo>
                  <a:lnTo>
                    <a:pt x="2005" y="1569"/>
                  </a:lnTo>
                  <a:lnTo>
                    <a:pt x="1954" y="1557"/>
                  </a:lnTo>
                  <a:lnTo>
                    <a:pt x="1902" y="1540"/>
                  </a:lnTo>
                  <a:lnTo>
                    <a:pt x="1851" y="1520"/>
                  </a:lnTo>
                  <a:lnTo>
                    <a:pt x="1800" y="1495"/>
                  </a:lnTo>
                  <a:lnTo>
                    <a:pt x="1753" y="1468"/>
                  </a:lnTo>
                  <a:lnTo>
                    <a:pt x="1708" y="1445"/>
                  </a:lnTo>
                  <a:lnTo>
                    <a:pt x="1664" y="1421"/>
                  </a:lnTo>
                  <a:lnTo>
                    <a:pt x="1585" y="1375"/>
                  </a:lnTo>
                  <a:lnTo>
                    <a:pt x="1511" y="1332"/>
                  </a:lnTo>
                  <a:lnTo>
                    <a:pt x="1476" y="1312"/>
                  </a:lnTo>
                  <a:lnTo>
                    <a:pt x="1442" y="1293"/>
                  </a:lnTo>
                  <a:lnTo>
                    <a:pt x="1408" y="1276"/>
                  </a:lnTo>
                  <a:lnTo>
                    <a:pt x="1376" y="1259"/>
                  </a:lnTo>
                  <a:lnTo>
                    <a:pt x="1343" y="1245"/>
                  </a:lnTo>
                  <a:lnTo>
                    <a:pt x="1312" y="1232"/>
                  </a:lnTo>
                  <a:lnTo>
                    <a:pt x="1279" y="1220"/>
                  </a:lnTo>
                  <a:lnTo>
                    <a:pt x="1246" y="1209"/>
                  </a:lnTo>
                  <a:lnTo>
                    <a:pt x="1212" y="1202"/>
                  </a:lnTo>
                  <a:lnTo>
                    <a:pt x="1179" y="1195"/>
                  </a:lnTo>
                  <a:lnTo>
                    <a:pt x="1144" y="1190"/>
                  </a:lnTo>
                  <a:lnTo>
                    <a:pt x="1107" y="1187"/>
                  </a:lnTo>
                  <a:lnTo>
                    <a:pt x="1070" y="1186"/>
                  </a:lnTo>
                  <a:lnTo>
                    <a:pt x="1031" y="1187"/>
                  </a:lnTo>
                  <a:lnTo>
                    <a:pt x="989" y="1191"/>
                  </a:lnTo>
                  <a:lnTo>
                    <a:pt x="947" y="1197"/>
                  </a:lnTo>
                  <a:lnTo>
                    <a:pt x="901" y="1205"/>
                  </a:lnTo>
                  <a:lnTo>
                    <a:pt x="853" y="1216"/>
                  </a:lnTo>
                  <a:lnTo>
                    <a:pt x="803" y="1229"/>
                  </a:lnTo>
                  <a:lnTo>
                    <a:pt x="750" y="1245"/>
                  </a:lnTo>
                  <a:lnTo>
                    <a:pt x="693" y="1264"/>
                  </a:lnTo>
                  <a:lnTo>
                    <a:pt x="633" y="1284"/>
                  </a:lnTo>
                  <a:lnTo>
                    <a:pt x="570" y="1308"/>
                  </a:lnTo>
                  <a:lnTo>
                    <a:pt x="503" y="1336"/>
                  </a:lnTo>
                  <a:lnTo>
                    <a:pt x="452" y="1351"/>
                  </a:lnTo>
                  <a:lnTo>
                    <a:pt x="403" y="1360"/>
                  </a:lnTo>
                  <a:lnTo>
                    <a:pt x="356" y="1364"/>
                  </a:lnTo>
                  <a:lnTo>
                    <a:pt x="312" y="1363"/>
                  </a:lnTo>
                  <a:lnTo>
                    <a:pt x="268" y="1357"/>
                  </a:lnTo>
                  <a:lnTo>
                    <a:pt x="229" y="1348"/>
                  </a:lnTo>
                  <a:lnTo>
                    <a:pt x="191" y="1333"/>
                  </a:lnTo>
                  <a:lnTo>
                    <a:pt x="156" y="1315"/>
                  </a:lnTo>
                  <a:lnTo>
                    <a:pt x="125" y="1292"/>
                  </a:lnTo>
                  <a:lnTo>
                    <a:pt x="96" y="1267"/>
                  </a:lnTo>
                  <a:lnTo>
                    <a:pt x="71" y="1238"/>
                  </a:lnTo>
                  <a:lnTo>
                    <a:pt x="49" y="1205"/>
                  </a:lnTo>
                  <a:lnTo>
                    <a:pt x="32" y="1170"/>
                  </a:lnTo>
                  <a:lnTo>
                    <a:pt x="18" y="1132"/>
                  </a:lnTo>
                  <a:lnTo>
                    <a:pt x="8" y="1092"/>
                  </a:lnTo>
                  <a:lnTo>
                    <a:pt x="1" y="1049"/>
                  </a:lnTo>
                  <a:lnTo>
                    <a:pt x="0" y="1005"/>
                  </a:lnTo>
                  <a:lnTo>
                    <a:pt x="4" y="958"/>
                  </a:lnTo>
                  <a:lnTo>
                    <a:pt x="11" y="910"/>
                  </a:lnTo>
                  <a:lnTo>
                    <a:pt x="24" y="860"/>
                  </a:lnTo>
                  <a:lnTo>
                    <a:pt x="43" y="809"/>
                  </a:lnTo>
                  <a:lnTo>
                    <a:pt x="66" y="757"/>
                  </a:lnTo>
                  <a:lnTo>
                    <a:pt x="94" y="705"/>
                  </a:lnTo>
                  <a:lnTo>
                    <a:pt x="129" y="652"/>
                  </a:lnTo>
                  <a:lnTo>
                    <a:pt x="169" y="598"/>
                  </a:lnTo>
                  <a:lnTo>
                    <a:pt x="215" y="545"/>
                  </a:lnTo>
                  <a:lnTo>
                    <a:pt x="267" y="492"/>
                  </a:lnTo>
                  <a:lnTo>
                    <a:pt x="325" y="438"/>
                  </a:lnTo>
                  <a:lnTo>
                    <a:pt x="390" y="386"/>
                  </a:lnTo>
                  <a:lnTo>
                    <a:pt x="462" y="334"/>
                  </a:lnTo>
                  <a:lnTo>
                    <a:pt x="541" y="284"/>
                  </a:lnTo>
                  <a:lnTo>
                    <a:pt x="625" y="233"/>
                  </a:lnTo>
                  <a:lnTo>
                    <a:pt x="707" y="190"/>
                  </a:lnTo>
                  <a:lnTo>
                    <a:pt x="790" y="152"/>
                  </a:lnTo>
                  <a:lnTo>
                    <a:pt x="873" y="117"/>
                  </a:lnTo>
                  <a:lnTo>
                    <a:pt x="958" y="88"/>
                  </a:lnTo>
                  <a:lnTo>
                    <a:pt x="1044" y="63"/>
                  </a:lnTo>
                  <a:lnTo>
                    <a:pt x="1129" y="42"/>
                  </a:lnTo>
                  <a:lnTo>
                    <a:pt x="1215" y="25"/>
                  </a:lnTo>
                  <a:lnTo>
                    <a:pt x="1302" y="14"/>
                  </a:lnTo>
                  <a:lnTo>
                    <a:pt x="1388" y="5"/>
                  </a:lnTo>
                  <a:lnTo>
                    <a:pt x="1473" y="0"/>
                  </a:lnTo>
                  <a:lnTo>
                    <a:pt x="1558" y="0"/>
                  </a:lnTo>
                  <a:lnTo>
                    <a:pt x="1641" y="4"/>
                  </a:lnTo>
                  <a:lnTo>
                    <a:pt x="1725" y="11"/>
                  </a:lnTo>
                  <a:lnTo>
                    <a:pt x="1807" y="22"/>
                  </a:lnTo>
                  <a:lnTo>
                    <a:pt x="1887" y="36"/>
                  </a:lnTo>
                  <a:lnTo>
                    <a:pt x="1965" y="54"/>
                  </a:lnTo>
                  <a:lnTo>
                    <a:pt x="2042" y="74"/>
                  </a:lnTo>
                  <a:lnTo>
                    <a:pt x="2116" y="100"/>
                  </a:lnTo>
                  <a:lnTo>
                    <a:pt x="2188" y="127"/>
                  </a:lnTo>
                  <a:lnTo>
                    <a:pt x="2257" y="157"/>
                  </a:lnTo>
                  <a:lnTo>
                    <a:pt x="2323" y="190"/>
                  </a:lnTo>
                  <a:lnTo>
                    <a:pt x="2386" y="227"/>
                  </a:lnTo>
                  <a:lnTo>
                    <a:pt x="2446" y="265"/>
                  </a:lnTo>
                  <a:lnTo>
                    <a:pt x="2503" y="306"/>
                  </a:lnTo>
                  <a:lnTo>
                    <a:pt x="2555" y="351"/>
                  </a:lnTo>
                  <a:lnTo>
                    <a:pt x="2604" y="398"/>
                  </a:lnTo>
                  <a:lnTo>
                    <a:pt x="2649" y="447"/>
                  </a:lnTo>
                  <a:lnTo>
                    <a:pt x="2689" y="498"/>
                  </a:lnTo>
                  <a:lnTo>
                    <a:pt x="2724" y="551"/>
                  </a:lnTo>
                  <a:lnTo>
                    <a:pt x="2754" y="607"/>
                  </a:lnTo>
                  <a:lnTo>
                    <a:pt x="2779" y="665"/>
                  </a:lnTo>
                  <a:lnTo>
                    <a:pt x="2800" y="724"/>
                  </a:lnTo>
                  <a:close/>
                </a:path>
              </a:pathLst>
            </a:custGeom>
            <a:solidFill>
              <a:srgbClr val="C1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2" name="Freeform 498">
              <a:extLst>
                <a:ext uri="{FF2B5EF4-FFF2-40B4-BE49-F238E27FC236}">
                  <a16:creationId xmlns:a16="http://schemas.microsoft.com/office/drawing/2014/main" id="{051863A9-61EC-402D-8AC2-8BB642CB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54"/>
              <a:ext cx="218" cy="114"/>
            </a:xfrm>
            <a:custGeom>
              <a:avLst/>
              <a:gdLst>
                <a:gd name="T0" fmla="*/ 2608 w 2617"/>
                <a:gd name="T1" fmla="*/ 713 h 1368"/>
                <a:gd name="T2" fmla="*/ 2617 w 2617"/>
                <a:gd name="T3" fmla="*/ 793 h 1368"/>
                <a:gd name="T4" fmla="*/ 2614 w 2617"/>
                <a:gd name="T5" fmla="*/ 873 h 1368"/>
                <a:gd name="T6" fmla="*/ 2598 w 2617"/>
                <a:gd name="T7" fmla="*/ 950 h 1368"/>
                <a:gd name="T8" fmla="*/ 2570 w 2617"/>
                <a:gd name="T9" fmla="*/ 1024 h 1368"/>
                <a:gd name="T10" fmla="*/ 2533 w 2617"/>
                <a:gd name="T11" fmla="*/ 1094 h 1368"/>
                <a:gd name="T12" fmla="*/ 2486 w 2617"/>
                <a:gd name="T13" fmla="*/ 1159 h 1368"/>
                <a:gd name="T14" fmla="*/ 2431 w 2617"/>
                <a:gd name="T15" fmla="*/ 1217 h 1368"/>
                <a:gd name="T16" fmla="*/ 2368 w 2617"/>
                <a:gd name="T17" fmla="*/ 1267 h 1368"/>
                <a:gd name="T18" fmla="*/ 2297 w 2617"/>
                <a:gd name="T19" fmla="*/ 1309 h 1368"/>
                <a:gd name="T20" fmla="*/ 2222 w 2617"/>
                <a:gd name="T21" fmla="*/ 1340 h 1368"/>
                <a:gd name="T22" fmla="*/ 2141 w 2617"/>
                <a:gd name="T23" fmla="*/ 1360 h 1368"/>
                <a:gd name="T24" fmla="*/ 2056 w 2617"/>
                <a:gd name="T25" fmla="*/ 1368 h 1368"/>
                <a:gd name="T26" fmla="*/ 1969 w 2617"/>
                <a:gd name="T27" fmla="*/ 1363 h 1368"/>
                <a:gd name="T28" fmla="*/ 1879 w 2617"/>
                <a:gd name="T29" fmla="*/ 1343 h 1368"/>
                <a:gd name="T30" fmla="*/ 1787 w 2617"/>
                <a:gd name="T31" fmla="*/ 1309 h 1368"/>
                <a:gd name="T32" fmla="*/ 1694 w 2617"/>
                <a:gd name="T33" fmla="*/ 1256 h 1368"/>
                <a:gd name="T34" fmla="*/ 1607 w 2617"/>
                <a:gd name="T35" fmla="*/ 1203 h 1368"/>
                <a:gd name="T36" fmla="*/ 1492 w 2617"/>
                <a:gd name="T37" fmla="*/ 1129 h 1368"/>
                <a:gd name="T38" fmla="*/ 1392 w 2617"/>
                <a:gd name="T39" fmla="*/ 1065 h 1368"/>
                <a:gd name="T40" fmla="*/ 1330 w 2617"/>
                <a:gd name="T41" fmla="*/ 1029 h 1368"/>
                <a:gd name="T42" fmla="*/ 1270 w 2617"/>
                <a:gd name="T43" fmla="*/ 999 h 1368"/>
                <a:gd name="T44" fmla="*/ 1209 w 2617"/>
                <a:gd name="T45" fmla="*/ 976 h 1368"/>
                <a:gd name="T46" fmla="*/ 1148 w 2617"/>
                <a:gd name="T47" fmla="*/ 960 h 1368"/>
                <a:gd name="T48" fmla="*/ 1083 w 2617"/>
                <a:gd name="T49" fmla="*/ 952 h 1368"/>
                <a:gd name="T50" fmla="*/ 1012 w 2617"/>
                <a:gd name="T51" fmla="*/ 954 h 1368"/>
                <a:gd name="T52" fmla="*/ 935 w 2617"/>
                <a:gd name="T53" fmla="*/ 962 h 1368"/>
                <a:gd name="T54" fmla="*/ 850 w 2617"/>
                <a:gd name="T55" fmla="*/ 982 h 1368"/>
                <a:gd name="T56" fmla="*/ 753 w 2617"/>
                <a:gd name="T57" fmla="*/ 1011 h 1368"/>
                <a:gd name="T58" fmla="*/ 645 w 2617"/>
                <a:gd name="T59" fmla="*/ 1050 h 1368"/>
                <a:gd name="T60" fmla="*/ 522 w 2617"/>
                <a:gd name="T61" fmla="*/ 1102 h 1368"/>
                <a:gd name="T62" fmla="*/ 408 w 2617"/>
                <a:gd name="T63" fmla="*/ 1150 h 1368"/>
                <a:gd name="T64" fmla="*/ 318 w 2617"/>
                <a:gd name="T65" fmla="*/ 1170 h 1368"/>
                <a:gd name="T66" fmla="*/ 237 w 2617"/>
                <a:gd name="T67" fmla="*/ 1174 h 1368"/>
                <a:gd name="T68" fmla="*/ 166 w 2617"/>
                <a:gd name="T69" fmla="*/ 1160 h 1368"/>
                <a:gd name="T70" fmla="*/ 106 w 2617"/>
                <a:gd name="T71" fmla="*/ 1132 h 1368"/>
                <a:gd name="T72" fmla="*/ 58 w 2617"/>
                <a:gd name="T73" fmla="*/ 1090 h 1368"/>
                <a:gd name="T74" fmla="*/ 24 w 2617"/>
                <a:gd name="T75" fmla="*/ 1036 h 1368"/>
                <a:gd name="T76" fmla="*/ 5 w 2617"/>
                <a:gd name="T77" fmla="*/ 972 h 1368"/>
                <a:gd name="T78" fmla="*/ 0 w 2617"/>
                <a:gd name="T79" fmla="*/ 899 h 1368"/>
                <a:gd name="T80" fmla="*/ 12 w 2617"/>
                <a:gd name="T81" fmla="*/ 818 h 1368"/>
                <a:gd name="T82" fmla="*/ 43 w 2617"/>
                <a:gd name="T83" fmla="*/ 731 h 1368"/>
                <a:gd name="T84" fmla="*/ 92 w 2617"/>
                <a:gd name="T85" fmla="*/ 641 h 1368"/>
                <a:gd name="T86" fmla="*/ 161 w 2617"/>
                <a:gd name="T87" fmla="*/ 546 h 1368"/>
                <a:gd name="T88" fmla="*/ 252 w 2617"/>
                <a:gd name="T89" fmla="*/ 450 h 1368"/>
                <a:gd name="T90" fmla="*/ 364 w 2617"/>
                <a:gd name="T91" fmla="*/ 355 h 1368"/>
                <a:gd name="T92" fmla="*/ 501 w 2617"/>
                <a:gd name="T93" fmla="*/ 260 h 1368"/>
                <a:gd name="T94" fmla="*/ 654 w 2617"/>
                <a:gd name="T95" fmla="*/ 173 h 1368"/>
                <a:gd name="T96" fmla="*/ 808 w 2617"/>
                <a:gd name="T97" fmla="*/ 105 h 1368"/>
                <a:gd name="T98" fmla="*/ 967 w 2617"/>
                <a:gd name="T99" fmla="*/ 54 h 1368"/>
                <a:gd name="T100" fmla="*/ 1127 w 2617"/>
                <a:gd name="T101" fmla="*/ 20 h 1368"/>
                <a:gd name="T102" fmla="*/ 1289 w 2617"/>
                <a:gd name="T103" fmla="*/ 3 h 1368"/>
                <a:gd name="T104" fmla="*/ 1449 w 2617"/>
                <a:gd name="T105" fmla="*/ 0 h 1368"/>
                <a:gd name="T106" fmla="*/ 1604 w 2617"/>
                <a:gd name="T107" fmla="*/ 10 h 1368"/>
                <a:gd name="T108" fmla="*/ 1756 w 2617"/>
                <a:gd name="T109" fmla="*/ 35 h 1368"/>
                <a:gd name="T110" fmla="*/ 1901 w 2617"/>
                <a:gd name="T111" fmla="*/ 73 h 1368"/>
                <a:gd name="T112" fmla="*/ 2038 w 2617"/>
                <a:gd name="T113" fmla="*/ 122 h 1368"/>
                <a:gd name="T114" fmla="*/ 2164 w 2617"/>
                <a:gd name="T115" fmla="*/ 182 h 1368"/>
                <a:gd name="T116" fmla="*/ 2278 w 2617"/>
                <a:gd name="T117" fmla="*/ 252 h 1368"/>
                <a:gd name="T118" fmla="*/ 2379 w 2617"/>
                <a:gd name="T119" fmla="*/ 332 h 1368"/>
                <a:gd name="T120" fmla="*/ 2465 w 2617"/>
                <a:gd name="T121" fmla="*/ 420 h 1368"/>
                <a:gd name="T122" fmla="*/ 2532 w 2617"/>
                <a:gd name="T123" fmla="*/ 516 h 1368"/>
                <a:gd name="T124" fmla="*/ 2582 w 2617"/>
                <a:gd name="T125" fmla="*/ 619 h 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7" h="1368">
                  <a:moveTo>
                    <a:pt x="2599" y="673"/>
                  </a:moveTo>
                  <a:lnTo>
                    <a:pt x="2608" y="713"/>
                  </a:lnTo>
                  <a:lnTo>
                    <a:pt x="2615" y="753"/>
                  </a:lnTo>
                  <a:lnTo>
                    <a:pt x="2617" y="793"/>
                  </a:lnTo>
                  <a:lnTo>
                    <a:pt x="2617" y="834"/>
                  </a:lnTo>
                  <a:lnTo>
                    <a:pt x="2614" y="873"/>
                  </a:lnTo>
                  <a:lnTo>
                    <a:pt x="2607" y="912"/>
                  </a:lnTo>
                  <a:lnTo>
                    <a:pt x="2598" y="950"/>
                  </a:lnTo>
                  <a:lnTo>
                    <a:pt x="2586" y="988"/>
                  </a:lnTo>
                  <a:lnTo>
                    <a:pt x="2570" y="1024"/>
                  </a:lnTo>
                  <a:lnTo>
                    <a:pt x="2553" y="1060"/>
                  </a:lnTo>
                  <a:lnTo>
                    <a:pt x="2533" y="1094"/>
                  </a:lnTo>
                  <a:lnTo>
                    <a:pt x="2510" y="1128"/>
                  </a:lnTo>
                  <a:lnTo>
                    <a:pt x="2486" y="1159"/>
                  </a:lnTo>
                  <a:lnTo>
                    <a:pt x="2459" y="1189"/>
                  </a:lnTo>
                  <a:lnTo>
                    <a:pt x="2431" y="1217"/>
                  </a:lnTo>
                  <a:lnTo>
                    <a:pt x="2399" y="1243"/>
                  </a:lnTo>
                  <a:lnTo>
                    <a:pt x="2368" y="1267"/>
                  </a:lnTo>
                  <a:lnTo>
                    <a:pt x="2333" y="1289"/>
                  </a:lnTo>
                  <a:lnTo>
                    <a:pt x="2297" y="1309"/>
                  </a:lnTo>
                  <a:lnTo>
                    <a:pt x="2260" y="1326"/>
                  </a:lnTo>
                  <a:lnTo>
                    <a:pt x="2222" y="1340"/>
                  </a:lnTo>
                  <a:lnTo>
                    <a:pt x="2183" y="1351"/>
                  </a:lnTo>
                  <a:lnTo>
                    <a:pt x="2141" y="1360"/>
                  </a:lnTo>
                  <a:lnTo>
                    <a:pt x="2100" y="1366"/>
                  </a:lnTo>
                  <a:lnTo>
                    <a:pt x="2056" y="1368"/>
                  </a:lnTo>
                  <a:lnTo>
                    <a:pt x="2013" y="1367"/>
                  </a:lnTo>
                  <a:lnTo>
                    <a:pt x="1969" y="1363"/>
                  </a:lnTo>
                  <a:lnTo>
                    <a:pt x="1925" y="1355"/>
                  </a:lnTo>
                  <a:lnTo>
                    <a:pt x="1879" y="1343"/>
                  </a:lnTo>
                  <a:lnTo>
                    <a:pt x="1833" y="1328"/>
                  </a:lnTo>
                  <a:lnTo>
                    <a:pt x="1787" y="1309"/>
                  </a:lnTo>
                  <a:lnTo>
                    <a:pt x="1742" y="1285"/>
                  </a:lnTo>
                  <a:lnTo>
                    <a:pt x="1694" y="1256"/>
                  </a:lnTo>
                  <a:lnTo>
                    <a:pt x="1649" y="1229"/>
                  </a:lnTo>
                  <a:lnTo>
                    <a:pt x="1607" y="1203"/>
                  </a:lnTo>
                  <a:lnTo>
                    <a:pt x="1567" y="1177"/>
                  </a:lnTo>
                  <a:lnTo>
                    <a:pt x="1492" y="1129"/>
                  </a:lnTo>
                  <a:lnTo>
                    <a:pt x="1425" y="1084"/>
                  </a:lnTo>
                  <a:lnTo>
                    <a:pt x="1392" y="1065"/>
                  </a:lnTo>
                  <a:lnTo>
                    <a:pt x="1360" y="1046"/>
                  </a:lnTo>
                  <a:lnTo>
                    <a:pt x="1330" y="1029"/>
                  </a:lnTo>
                  <a:lnTo>
                    <a:pt x="1299" y="1013"/>
                  </a:lnTo>
                  <a:lnTo>
                    <a:pt x="1270" y="999"/>
                  </a:lnTo>
                  <a:lnTo>
                    <a:pt x="1240" y="987"/>
                  </a:lnTo>
                  <a:lnTo>
                    <a:pt x="1209" y="976"/>
                  </a:lnTo>
                  <a:lnTo>
                    <a:pt x="1179" y="968"/>
                  </a:lnTo>
                  <a:lnTo>
                    <a:pt x="1148" y="960"/>
                  </a:lnTo>
                  <a:lnTo>
                    <a:pt x="1115" y="956"/>
                  </a:lnTo>
                  <a:lnTo>
                    <a:pt x="1083" y="952"/>
                  </a:lnTo>
                  <a:lnTo>
                    <a:pt x="1048" y="951"/>
                  </a:lnTo>
                  <a:lnTo>
                    <a:pt x="1012" y="954"/>
                  </a:lnTo>
                  <a:lnTo>
                    <a:pt x="975" y="957"/>
                  </a:lnTo>
                  <a:lnTo>
                    <a:pt x="935" y="962"/>
                  </a:lnTo>
                  <a:lnTo>
                    <a:pt x="893" y="971"/>
                  </a:lnTo>
                  <a:lnTo>
                    <a:pt x="850" y="982"/>
                  </a:lnTo>
                  <a:lnTo>
                    <a:pt x="803" y="995"/>
                  </a:lnTo>
                  <a:lnTo>
                    <a:pt x="753" y="1011"/>
                  </a:lnTo>
                  <a:lnTo>
                    <a:pt x="700" y="1030"/>
                  </a:lnTo>
                  <a:lnTo>
                    <a:pt x="645" y="1050"/>
                  </a:lnTo>
                  <a:lnTo>
                    <a:pt x="585" y="1074"/>
                  </a:lnTo>
                  <a:lnTo>
                    <a:pt x="522" y="1102"/>
                  </a:lnTo>
                  <a:lnTo>
                    <a:pt x="455" y="1132"/>
                  </a:lnTo>
                  <a:lnTo>
                    <a:pt x="408" y="1150"/>
                  </a:lnTo>
                  <a:lnTo>
                    <a:pt x="362" y="1163"/>
                  </a:lnTo>
                  <a:lnTo>
                    <a:pt x="318" y="1170"/>
                  </a:lnTo>
                  <a:lnTo>
                    <a:pt x="276" y="1175"/>
                  </a:lnTo>
                  <a:lnTo>
                    <a:pt x="237" y="1174"/>
                  </a:lnTo>
                  <a:lnTo>
                    <a:pt x="201" y="1169"/>
                  </a:lnTo>
                  <a:lnTo>
                    <a:pt x="166" y="1160"/>
                  </a:lnTo>
                  <a:lnTo>
                    <a:pt x="134" y="1147"/>
                  </a:lnTo>
                  <a:lnTo>
                    <a:pt x="106" y="1132"/>
                  </a:lnTo>
                  <a:lnTo>
                    <a:pt x="81" y="1113"/>
                  </a:lnTo>
                  <a:lnTo>
                    <a:pt x="58" y="1090"/>
                  </a:lnTo>
                  <a:lnTo>
                    <a:pt x="39" y="1065"/>
                  </a:lnTo>
                  <a:lnTo>
                    <a:pt x="24" y="1036"/>
                  </a:lnTo>
                  <a:lnTo>
                    <a:pt x="12" y="1006"/>
                  </a:lnTo>
                  <a:lnTo>
                    <a:pt x="5" y="972"/>
                  </a:lnTo>
                  <a:lnTo>
                    <a:pt x="0" y="937"/>
                  </a:lnTo>
                  <a:lnTo>
                    <a:pt x="0" y="899"/>
                  </a:lnTo>
                  <a:lnTo>
                    <a:pt x="4" y="860"/>
                  </a:lnTo>
                  <a:lnTo>
                    <a:pt x="12" y="818"/>
                  </a:lnTo>
                  <a:lnTo>
                    <a:pt x="25" y="776"/>
                  </a:lnTo>
                  <a:lnTo>
                    <a:pt x="43" y="731"/>
                  </a:lnTo>
                  <a:lnTo>
                    <a:pt x="65" y="687"/>
                  </a:lnTo>
                  <a:lnTo>
                    <a:pt x="92" y="641"/>
                  </a:lnTo>
                  <a:lnTo>
                    <a:pt x="124" y="594"/>
                  </a:lnTo>
                  <a:lnTo>
                    <a:pt x="161" y="546"/>
                  </a:lnTo>
                  <a:lnTo>
                    <a:pt x="204" y="498"/>
                  </a:lnTo>
                  <a:lnTo>
                    <a:pt x="252" y="450"/>
                  </a:lnTo>
                  <a:lnTo>
                    <a:pt x="305" y="402"/>
                  </a:lnTo>
                  <a:lnTo>
                    <a:pt x="364" y="355"/>
                  </a:lnTo>
                  <a:lnTo>
                    <a:pt x="429" y="307"/>
                  </a:lnTo>
                  <a:lnTo>
                    <a:pt x="501" y="260"/>
                  </a:lnTo>
                  <a:lnTo>
                    <a:pt x="579" y="213"/>
                  </a:lnTo>
                  <a:lnTo>
                    <a:pt x="654" y="173"/>
                  </a:lnTo>
                  <a:lnTo>
                    <a:pt x="730" y="137"/>
                  </a:lnTo>
                  <a:lnTo>
                    <a:pt x="808" y="105"/>
                  </a:lnTo>
                  <a:lnTo>
                    <a:pt x="887" y="78"/>
                  </a:lnTo>
                  <a:lnTo>
                    <a:pt x="967" y="54"/>
                  </a:lnTo>
                  <a:lnTo>
                    <a:pt x="1047" y="35"/>
                  </a:lnTo>
                  <a:lnTo>
                    <a:pt x="1127" y="20"/>
                  </a:lnTo>
                  <a:lnTo>
                    <a:pt x="1208" y="9"/>
                  </a:lnTo>
                  <a:lnTo>
                    <a:pt x="1289" y="3"/>
                  </a:lnTo>
                  <a:lnTo>
                    <a:pt x="1369" y="0"/>
                  </a:lnTo>
                  <a:lnTo>
                    <a:pt x="1449" y="0"/>
                  </a:lnTo>
                  <a:lnTo>
                    <a:pt x="1527" y="4"/>
                  </a:lnTo>
                  <a:lnTo>
                    <a:pt x="1604" y="10"/>
                  </a:lnTo>
                  <a:lnTo>
                    <a:pt x="1681" y="21"/>
                  </a:lnTo>
                  <a:lnTo>
                    <a:pt x="1756" y="35"/>
                  </a:lnTo>
                  <a:lnTo>
                    <a:pt x="1830" y="53"/>
                  </a:lnTo>
                  <a:lnTo>
                    <a:pt x="1901" y="73"/>
                  </a:lnTo>
                  <a:lnTo>
                    <a:pt x="1970" y="96"/>
                  </a:lnTo>
                  <a:lnTo>
                    <a:pt x="2038" y="122"/>
                  </a:lnTo>
                  <a:lnTo>
                    <a:pt x="2102" y="151"/>
                  </a:lnTo>
                  <a:lnTo>
                    <a:pt x="2164" y="182"/>
                  </a:lnTo>
                  <a:lnTo>
                    <a:pt x="2223" y="216"/>
                  </a:lnTo>
                  <a:lnTo>
                    <a:pt x="2278" y="252"/>
                  </a:lnTo>
                  <a:lnTo>
                    <a:pt x="2331" y="291"/>
                  </a:lnTo>
                  <a:lnTo>
                    <a:pt x="2379" y="332"/>
                  </a:lnTo>
                  <a:lnTo>
                    <a:pt x="2423" y="375"/>
                  </a:lnTo>
                  <a:lnTo>
                    <a:pt x="2465" y="420"/>
                  </a:lnTo>
                  <a:lnTo>
                    <a:pt x="2501" y="467"/>
                  </a:lnTo>
                  <a:lnTo>
                    <a:pt x="2532" y="516"/>
                  </a:lnTo>
                  <a:lnTo>
                    <a:pt x="2559" y="567"/>
                  </a:lnTo>
                  <a:lnTo>
                    <a:pt x="2582" y="619"/>
                  </a:lnTo>
                  <a:lnTo>
                    <a:pt x="2599" y="673"/>
                  </a:lnTo>
                  <a:close/>
                </a:path>
              </a:pathLst>
            </a:custGeom>
            <a:solidFill>
              <a:srgbClr val="CE6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3" name="Freeform 499">
              <a:extLst>
                <a:ext uri="{FF2B5EF4-FFF2-40B4-BE49-F238E27FC236}">
                  <a16:creationId xmlns:a16="http://schemas.microsoft.com/office/drawing/2014/main" id="{4EB65B9C-DF3B-4545-8DC6-5447C5523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758"/>
              <a:ext cx="202" cy="97"/>
            </a:xfrm>
            <a:custGeom>
              <a:avLst/>
              <a:gdLst>
                <a:gd name="T0" fmla="*/ 2418 w 2423"/>
                <a:gd name="T1" fmla="*/ 662 h 1169"/>
                <a:gd name="T2" fmla="*/ 2423 w 2423"/>
                <a:gd name="T3" fmla="*/ 726 h 1169"/>
                <a:gd name="T4" fmla="*/ 2418 w 2423"/>
                <a:gd name="T5" fmla="*/ 791 h 1169"/>
                <a:gd name="T6" fmla="*/ 2402 w 2423"/>
                <a:gd name="T7" fmla="*/ 853 h 1169"/>
                <a:gd name="T8" fmla="*/ 2376 w 2423"/>
                <a:gd name="T9" fmla="*/ 913 h 1169"/>
                <a:gd name="T10" fmla="*/ 2343 w 2423"/>
                <a:gd name="T11" fmla="*/ 968 h 1169"/>
                <a:gd name="T12" fmla="*/ 2300 w 2423"/>
                <a:gd name="T13" fmla="*/ 1020 h 1169"/>
                <a:gd name="T14" fmla="*/ 2251 w 2423"/>
                <a:gd name="T15" fmla="*/ 1066 h 1169"/>
                <a:gd name="T16" fmla="*/ 2194 w 2423"/>
                <a:gd name="T17" fmla="*/ 1104 h 1169"/>
                <a:gd name="T18" fmla="*/ 2133 w 2423"/>
                <a:gd name="T19" fmla="*/ 1135 h 1169"/>
                <a:gd name="T20" fmla="*/ 2066 w 2423"/>
                <a:gd name="T21" fmla="*/ 1157 h 1169"/>
                <a:gd name="T22" fmla="*/ 1995 w 2423"/>
                <a:gd name="T23" fmla="*/ 1167 h 1169"/>
                <a:gd name="T24" fmla="*/ 1921 w 2423"/>
                <a:gd name="T25" fmla="*/ 1167 h 1169"/>
                <a:gd name="T26" fmla="*/ 1845 w 2423"/>
                <a:gd name="T27" fmla="*/ 1154 h 1169"/>
                <a:gd name="T28" fmla="*/ 1765 w 2423"/>
                <a:gd name="T29" fmla="*/ 1127 h 1169"/>
                <a:gd name="T30" fmla="*/ 1686 w 2423"/>
                <a:gd name="T31" fmla="*/ 1086 h 1169"/>
                <a:gd name="T32" fmla="*/ 1564 w 2423"/>
                <a:gd name="T33" fmla="*/ 999 h 1169"/>
                <a:gd name="T34" fmla="*/ 1422 w 2423"/>
                <a:gd name="T35" fmla="*/ 889 h 1169"/>
                <a:gd name="T36" fmla="*/ 1329 w 2423"/>
                <a:gd name="T37" fmla="*/ 821 h 1169"/>
                <a:gd name="T38" fmla="*/ 1270 w 2423"/>
                <a:gd name="T39" fmla="*/ 784 h 1169"/>
                <a:gd name="T40" fmla="*/ 1211 w 2423"/>
                <a:gd name="T41" fmla="*/ 754 h 1169"/>
                <a:gd name="T42" fmla="*/ 1151 w 2423"/>
                <a:gd name="T43" fmla="*/ 731 h 1169"/>
                <a:gd name="T44" fmla="*/ 1090 w 2423"/>
                <a:gd name="T45" fmla="*/ 717 h 1169"/>
                <a:gd name="T46" fmla="*/ 1024 w 2423"/>
                <a:gd name="T47" fmla="*/ 711 h 1169"/>
                <a:gd name="T48" fmla="*/ 953 w 2423"/>
                <a:gd name="T49" fmla="*/ 716 h 1169"/>
                <a:gd name="T50" fmla="*/ 875 w 2423"/>
                <a:gd name="T51" fmla="*/ 730 h 1169"/>
                <a:gd name="T52" fmla="*/ 787 w 2423"/>
                <a:gd name="T53" fmla="*/ 755 h 1169"/>
                <a:gd name="T54" fmla="*/ 689 w 2423"/>
                <a:gd name="T55" fmla="*/ 792 h 1169"/>
                <a:gd name="T56" fmla="*/ 579 w 2423"/>
                <a:gd name="T57" fmla="*/ 840 h 1169"/>
                <a:gd name="T58" fmla="*/ 457 w 2423"/>
                <a:gd name="T59" fmla="*/ 902 h 1169"/>
                <a:gd name="T60" fmla="*/ 347 w 2423"/>
                <a:gd name="T61" fmla="*/ 955 h 1169"/>
                <a:gd name="T62" fmla="*/ 269 w 2423"/>
                <a:gd name="T63" fmla="*/ 978 h 1169"/>
                <a:gd name="T64" fmla="*/ 198 w 2423"/>
                <a:gd name="T65" fmla="*/ 987 h 1169"/>
                <a:gd name="T66" fmla="*/ 136 w 2423"/>
                <a:gd name="T67" fmla="*/ 981 h 1169"/>
                <a:gd name="T68" fmla="*/ 84 w 2423"/>
                <a:gd name="T69" fmla="*/ 962 h 1169"/>
                <a:gd name="T70" fmla="*/ 44 w 2423"/>
                <a:gd name="T71" fmla="*/ 931 h 1169"/>
                <a:gd name="T72" fmla="*/ 16 w 2423"/>
                <a:gd name="T73" fmla="*/ 890 h 1169"/>
                <a:gd name="T74" fmla="*/ 1 w 2423"/>
                <a:gd name="T75" fmla="*/ 839 h 1169"/>
                <a:gd name="T76" fmla="*/ 1 w 2423"/>
                <a:gd name="T77" fmla="*/ 780 h 1169"/>
                <a:gd name="T78" fmla="*/ 18 w 2423"/>
                <a:gd name="T79" fmla="*/ 714 h 1169"/>
                <a:gd name="T80" fmla="*/ 50 w 2423"/>
                <a:gd name="T81" fmla="*/ 644 h 1169"/>
                <a:gd name="T82" fmla="*/ 100 w 2423"/>
                <a:gd name="T83" fmla="*/ 567 h 1169"/>
                <a:gd name="T84" fmla="*/ 169 w 2423"/>
                <a:gd name="T85" fmla="*/ 488 h 1169"/>
                <a:gd name="T86" fmla="*/ 257 w 2423"/>
                <a:gd name="T87" fmla="*/ 406 h 1169"/>
                <a:gd name="T88" fmla="*/ 367 w 2423"/>
                <a:gd name="T89" fmla="*/ 325 h 1169"/>
                <a:gd name="T90" fmla="*/ 499 w 2423"/>
                <a:gd name="T91" fmla="*/ 243 h 1169"/>
                <a:gd name="T92" fmla="*/ 640 w 2423"/>
                <a:gd name="T93" fmla="*/ 164 h 1169"/>
                <a:gd name="T94" fmla="*/ 779 w 2423"/>
                <a:gd name="T95" fmla="*/ 100 h 1169"/>
                <a:gd name="T96" fmla="*/ 920 w 2423"/>
                <a:gd name="T97" fmla="*/ 53 h 1169"/>
                <a:gd name="T98" fmla="*/ 1064 w 2423"/>
                <a:gd name="T99" fmla="*/ 21 h 1169"/>
                <a:gd name="T100" fmla="*/ 1209 w 2423"/>
                <a:gd name="T101" fmla="*/ 4 h 1169"/>
                <a:gd name="T102" fmla="*/ 1353 w 2423"/>
                <a:gd name="T103" fmla="*/ 1 h 1169"/>
                <a:gd name="T104" fmla="*/ 1494 w 2423"/>
                <a:gd name="T105" fmla="*/ 11 h 1169"/>
                <a:gd name="T106" fmla="*/ 1633 w 2423"/>
                <a:gd name="T107" fmla="*/ 33 h 1169"/>
                <a:gd name="T108" fmla="*/ 1764 w 2423"/>
                <a:gd name="T109" fmla="*/ 68 h 1169"/>
                <a:gd name="T110" fmla="*/ 1888 w 2423"/>
                <a:gd name="T111" fmla="*/ 113 h 1169"/>
                <a:gd name="T112" fmla="*/ 2005 w 2423"/>
                <a:gd name="T113" fmla="*/ 169 h 1169"/>
                <a:gd name="T114" fmla="*/ 2111 w 2423"/>
                <a:gd name="T115" fmla="*/ 235 h 1169"/>
                <a:gd name="T116" fmla="*/ 2203 w 2423"/>
                <a:gd name="T117" fmla="*/ 309 h 1169"/>
                <a:gd name="T118" fmla="*/ 2283 w 2423"/>
                <a:gd name="T119" fmla="*/ 392 h 1169"/>
                <a:gd name="T120" fmla="*/ 2347 w 2423"/>
                <a:gd name="T121" fmla="*/ 482 h 1169"/>
                <a:gd name="T122" fmla="*/ 2394 w 2423"/>
                <a:gd name="T123" fmla="*/ 579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3" h="1169">
                  <a:moveTo>
                    <a:pt x="2411" y="631"/>
                  </a:moveTo>
                  <a:lnTo>
                    <a:pt x="2418" y="662"/>
                  </a:lnTo>
                  <a:lnTo>
                    <a:pt x="2422" y="695"/>
                  </a:lnTo>
                  <a:lnTo>
                    <a:pt x="2423" y="726"/>
                  </a:lnTo>
                  <a:lnTo>
                    <a:pt x="2422" y="758"/>
                  </a:lnTo>
                  <a:lnTo>
                    <a:pt x="2418" y="791"/>
                  </a:lnTo>
                  <a:lnTo>
                    <a:pt x="2411" y="821"/>
                  </a:lnTo>
                  <a:lnTo>
                    <a:pt x="2402" y="853"/>
                  </a:lnTo>
                  <a:lnTo>
                    <a:pt x="2390" y="883"/>
                  </a:lnTo>
                  <a:lnTo>
                    <a:pt x="2376" y="913"/>
                  </a:lnTo>
                  <a:lnTo>
                    <a:pt x="2360" y="941"/>
                  </a:lnTo>
                  <a:lnTo>
                    <a:pt x="2343" y="968"/>
                  </a:lnTo>
                  <a:lnTo>
                    <a:pt x="2322" y="995"/>
                  </a:lnTo>
                  <a:lnTo>
                    <a:pt x="2300" y="1020"/>
                  </a:lnTo>
                  <a:lnTo>
                    <a:pt x="2276" y="1044"/>
                  </a:lnTo>
                  <a:lnTo>
                    <a:pt x="2251" y="1066"/>
                  </a:lnTo>
                  <a:lnTo>
                    <a:pt x="2224" y="1086"/>
                  </a:lnTo>
                  <a:lnTo>
                    <a:pt x="2194" y="1104"/>
                  </a:lnTo>
                  <a:lnTo>
                    <a:pt x="2165" y="1121"/>
                  </a:lnTo>
                  <a:lnTo>
                    <a:pt x="2133" y="1135"/>
                  </a:lnTo>
                  <a:lnTo>
                    <a:pt x="2101" y="1147"/>
                  </a:lnTo>
                  <a:lnTo>
                    <a:pt x="2066" y="1157"/>
                  </a:lnTo>
                  <a:lnTo>
                    <a:pt x="2031" y="1163"/>
                  </a:lnTo>
                  <a:lnTo>
                    <a:pt x="1995" y="1167"/>
                  </a:lnTo>
                  <a:lnTo>
                    <a:pt x="1959" y="1169"/>
                  </a:lnTo>
                  <a:lnTo>
                    <a:pt x="1921" y="1167"/>
                  </a:lnTo>
                  <a:lnTo>
                    <a:pt x="1883" y="1162"/>
                  </a:lnTo>
                  <a:lnTo>
                    <a:pt x="1845" y="1154"/>
                  </a:lnTo>
                  <a:lnTo>
                    <a:pt x="1806" y="1142"/>
                  </a:lnTo>
                  <a:lnTo>
                    <a:pt x="1765" y="1127"/>
                  </a:lnTo>
                  <a:lnTo>
                    <a:pt x="1726" y="1109"/>
                  </a:lnTo>
                  <a:lnTo>
                    <a:pt x="1686" y="1086"/>
                  </a:lnTo>
                  <a:lnTo>
                    <a:pt x="1646" y="1060"/>
                  </a:lnTo>
                  <a:lnTo>
                    <a:pt x="1564" y="999"/>
                  </a:lnTo>
                  <a:lnTo>
                    <a:pt x="1490" y="941"/>
                  </a:lnTo>
                  <a:lnTo>
                    <a:pt x="1422" y="889"/>
                  </a:lnTo>
                  <a:lnTo>
                    <a:pt x="1359" y="842"/>
                  </a:lnTo>
                  <a:lnTo>
                    <a:pt x="1329" y="821"/>
                  </a:lnTo>
                  <a:lnTo>
                    <a:pt x="1299" y="802"/>
                  </a:lnTo>
                  <a:lnTo>
                    <a:pt x="1270" y="784"/>
                  </a:lnTo>
                  <a:lnTo>
                    <a:pt x="1240" y="768"/>
                  </a:lnTo>
                  <a:lnTo>
                    <a:pt x="1211" y="754"/>
                  </a:lnTo>
                  <a:lnTo>
                    <a:pt x="1182" y="742"/>
                  </a:lnTo>
                  <a:lnTo>
                    <a:pt x="1151" y="731"/>
                  </a:lnTo>
                  <a:lnTo>
                    <a:pt x="1121" y="722"/>
                  </a:lnTo>
                  <a:lnTo>
                    <a:pt x="1090" y="717"/>
                  </a:lnTo>
                  <a:lnTo>
                    <a:pt x="1058" y="712"/>
                  </a:lnTo>
                  <a:lnTo>
                    <a:pt x="1024" y="711"/>
                  </a:lnTo>
                  <a:lnTo>
                    <a:pt x="989" y="712"/>
                  </a:lnTo>
                  <a:lnTo>
                    <a:pt x="953" y="716"/>
                  </a:lnTo>
                  <a:lnTo>
                    <a:pt x="915" y="721"/>
                  </a:lnTo>
                  <a:lnTo>
                    <a:pt x="875" y="730"/>
                  </a:lnTo>
                  <a:lnTo>
                    <a:pt x="832" y="741"/>
                  </a:lnTo>
                  <a:lnTo>
                    <a:pt x="787" y="755"/>
                  </a:lnTo>
                  <a:lnTo>
                    <a:pt x="740" y="771"/>
                  </a:lnTo>
                  <a:lnTo>
                    <a:pt x="689" y="792"/>
                  </a:lnTo>
                  <a:lnTo>
                    <a:pt x="636" y="814"/>
                  </a:lnTo>
                  <a:lnTo>
                    <a:pt x="579" y="840"/>
                  </a:lnTo>
                  <a:lnTo>
                    <a:pt x="521" y="869"/>
                  </a:lnTo>
                  <a:lnTo>
                    <a:pt x="457" y="902"/>
                  </a:lnTo>
                  <a:lnTo>
                    <a:pt x="390" y="937"/>
                  </a:lnTo>
                  <a:lnTo>
                    <a:pt x="347" y="955"/>
                  </a:lnTo>
                  <a:lnTo>
                    <a:pt x="307" y="968"/>
                  </a:lnTo>
                  <a:lnTo>
                    <a:pt x="269" y="978"/>
                  </a:lnTo>
                  <a:lnTo>
                    <a:pt x="232" y="985"/>
                  </a:lnTo>
                  <a:lnTo>
                    <a:pt x="198" y="987"/>
                  </a:lnTo>
                  <a:lnTo>
                    <a:pt x="166" y="986"/>
                  </a:lnTo>
                  <a:lnTo>
                    <a:pt x="136" y="981"/>
                  </a:lnTo>
                  <a:lnTo>
                    <a:pt x="109" y="973"/>
                  </a:lnTo>
                  <a:lnTo>
                    <a:pt x="84" y="962"/>
                  </a:lnTo>
                  <a:lnTo>
                    <a:pt x="63" y="947"/>
                  </a:lnTo>
                  <a:lnTo>
                    <a:pt x="44" y="931"/>
                  </a:lnTo>
                  <a:lnTo>
                    <a:pt x="28" y="912"/>
                  </a:lnTo>
                  <a:lnTo>
                    <a:pt x="16" y="890"/>
                  </a:lnTo>
                  <a:lnTo>
                    <a:pt x="7" y="866"/>
                  </a:lnTo>
                  <a:lnTo>
                    <a:pt x="1" y="839"/>
                  </a:lnTo>
                  <a:lnTo>
                    <a:pt x="0" y="810"/>
                  </a:lnTo>
                  <a:lnTo>
                    <a:pt x="1" y="780"/>
                  </a:lnTo>
                  <a:lnTo>
                    <a:pt x="8" y="748"/>
                  </a:lnTo>
                  <a:lnTo>
                    <a:pt x="18" y="714"/>
                  </a:lnTo>
                  <a:lnTo>
                    <a:pt x="32" y="680"/>
                  </a:lnTo>
                  <a:lnTo>
                    <a:pt x="50" y="644"/>
                  </a:lnTo>
                  <a:lnTo>
                    <a:pt x="72" y="606"/>
                  </a:lnTo>
                  <a:lnTo>
                    <a:pt x="100" y="567"/>
                  </a:lnTo>
                  <a:lnTo>
                    <a:pt x="132" y="528"/>
                  </a:lnTo>
                  <a:lnTo>
                    <a:pt x="169" y="488"/>
                  </a:lnTo>
                  <a:lnTo>
                    <a:pt x="210" y="448"/>
                  </a:lnTo>
                  <a:lnTo>
                    <a:pt x="257" y="406"/>
                  </a:lnTo>
                  <a:lnTo>
                    <a:pt x="309" y="366"/>
                  </a:lnTo>
                  <a:lnTo>
                    <a:pt x="367" y="325"/>
                  </a:lnTo>
                  <a:lnTo>
                    <a:pt x="430" y="283"/>
                  </a:lnTo>
                  <a:lnTo>
                    <a:pt x="499" y="243"/>
                  </a:lnTo>
                  <a:lnTo>
                    <a:pt x="574" y="203"/>
                  </a:lnTo>
                  <a:lnTo>
                    <a:pt x="640" y="164"/>
                  </a:lnTo>
                  <a:lnTo>
                    <a:pt x="709" y="131"/>
                  </a:lnTo>
                  <a:lnTo>
                    <a:pt x="779" y="100"/>
                  </a:lnTo>
                  <a:lnTo>
                    <a:pt x="848" y="75"/>
                  </a:lnTo>
                  <a:lnTo>
                    <a:pt x="920" y="53"/>
                  </a:lnTo>
                  <a:lnTo>
                    <a:pt x="992" y="35"/>
                  </a:lnTo>
                  <a:lnTo>
                    <a:pt x="1064" y="21"/>
                  </a:lnTo>
                  <a:lnTo>
                    <a:pt x="1137" y="11"/>
                  </a:lnTo>
                  <a:lnTo>
                    <a:pt x="1209" y="4"/>
                  </a:lnTo>
                  <a:lnTo>
                    <a:pt x="1281" y="0"/>
                  </a:lnTo>
                  <a:lnTo>
                    <a:pt x="1353" y="1"/>
                  </a:lnTo>
                  <a:lnTo>
                    <a:pt x="1425" y="4"/>
                  </a:lnTo>
                  <a:lnTo>
                    <a:pt x="1494" y="11"/>
                  </a:lnTo>
                  <a:lnTo>
                    <a:pt x="1564" y="21"/>
                  </a:lnTo>
                  <a:lnTo>
                    <a:pt x="1633" y="33"/>
                  </a:lnTo>
                  <a:lnTo>
                    <a:pt x="1699" y="49"/>
                  </a:lnTo>
                  <a:lnTo>
                    <a:pt x="1764" y="68"/>
                  </a:lnTo>
                  <a:lnTo>
                    <a:pt x="1827" y="89"/>
                  </a:lnTo>
                  <a:lnTo>
                    <a:pt x="1888" y="113"/>
                  </a:lnTo>
                  <a:lnTo>
                    <a:pt x="1948" y="139"/>
                  </a:lnTo>
                  <a:lnTo>
                    <a:pt x="2005" y="169"/>
                  </a:lnTo>
                  <a:lnTo>
                    <a:pt x="2059" y="200"/>
                  </a:lnTo>
                  <a:lnTo>
                    <a:pt x="2111" y="235"/>
                  </a:lnTo>
                  <a:lnTo>
                    <a:pt x="2158" y="271"/>
                  </a:lnTo>
                  <a:lnTo>
                    <a:pt x="2203" y="309"/>
                  </a:lnTo>
                  <a:lnTo>
                    <a:pt x="2245" y="350"/>
                  </a:lnTo>
                  <a:lnTo>
                    <a:pt x="2283" y="392"/>
                  </a:lnTo>
                  <a:lnTo>
                    <a:pt x="2317" y="437"/>
                  </a:lnTo>
                  <a:lnTo>
                    <a:pt x="2347" y="482"/>
                  </a:lnTo>
                  <a:lnTo>
                    <a:pt x="2373" y="530"/>
                  </a:lnTo>
                  <a:lnTo>
                    <a:pt x="2394" y="579"/>
                  </a:lnTo>
                  <a:lnTo>
                    <a:pt x="2411" y="631"/>
                  </a:lnTo>
                  <a:close/>
                </a:path>
              </a:pathLst>
            </a:custGeom>
            <a:solidFill>
              <a:srgbClr val="DC7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4" name="Freeform 500">
              <a:extLst>
                <a:ext uri="{FF2B5EF4-FFF2-40B4-BE49-F238E27FC236}">
                  <a16:creationId xmlns:a16="http://schemas.microsoft.com/office/drawing/2014/main" id="{C077498E-60E9-4398-AC55-2789C37F2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761"/>
              <a:ext cx="184" cy="83"/>
            </a:xfrm>
            <a:custGeom>
              <a:avLst/>
              <a:gdLst>
                <a:gd name="T0" fmla="*/ 577 w 2202"/>
                <a:gd name="T1" fmla="*/ 153 h 998"/>
                <a:gd name="T2" fmla="*/ 703 w 2202"/>
                <a:gd name="T3" fmla="*/ 94 h 998"/>
                <a:gd name="T4" fmla="*/ 834 w 2202"/>
                <a:gd name="T5" fmla="*/ 50 h 998"/>
                <a:gd name="T6" fmla="*/ 967 w 2202"/>
                <a:gd name="T7" fmla="*/ 19 h 998"/>
                <a:gd name="T8" fmla="*/ 1100 w 2202"/>
                <a:gd name="T9" fmla="*/ 3 h 998"/>
                <a:gd name="T10" fmla="*/ 1234 w 2202"/>
                <a:gd name="T11" fmla="*/ 0 h 998"/>
                <a:gd name="T12" fmla="*/ 1364 w 2202"/>
                <a:gd name="T13" fmla="*/ 8 h 998"/>
                <a:gd name="T14" fmla="*/ 1492 w 2202"/>
                <a:gd name="T15" fmla="*/ 29 h 998"/>
                <a:gd name="T16" fmla="*/ 1614 w 2202"/>
                <a:gd name="T17" fmla="*/ 61 h 998"/>
                <a:gd name="T18" fmla="*/ 1728 w 2202"/>
                <a:gd name="T19" fmla="*/ 102 h 998"/>
                <a:gd name="T20" fmla="*/ 1835 w 2202"/>
                <a:gd name="T21" fmla="*/ 154 h 998"/>
                <a:gd name="T22" fmla="*/ 1932 w 2202"/>
                <a:gd name="T23" fmla="*/ 215 h 998"/>
                <a:gd name="T24" fmla="*/ 2017 w 2202"/>
                <a:gd name="T25" fmla="*/ 285 h 998"/>
                <a:gd name="T26" fmla="*/ 2089 w 2202"/>
                <a:gd name="T27" fmla="*/ 362 h 998"/>
                <a:gd name="T28" fmla="*/ 2145 w 2202"/>
                <a:gd name="T29" fmla="*/ 447 h 998"/>
                <a:gd name="T30" fmla="*/ 2187 w 2202"/>
                <a:gd name="T31" fmla="*/ 539 h 998"/>
                <a:gd name="T32" fmla="*/ 2202 w 2202"/>
                <a:gd name="T33" fmla="*/ 611 h 998"/>
                <a:gd name="T34" fmla="*/ 2200 w 2202"/>
                <a:gd name="T35" fmla="*/ 658 h 998"/>
                <a:gd name="T36" fmla="*/ 2189 w 2202"/>
                <a:gd name="T37" fmla="*/ 707 h 998"/>
                <a:gd name="T38" fmla="*/ 2171 w 2202"/>
                <a:gd name="T39" fmla="*/ 756 h 998"/>
                <a:gd name="T40" fmla="*/ 2146 w 2202"/>
                <a:gd name="T41" fmla="*/ 804 h 998"/>
                <a:gd name="T42" fmla="*/ 2115 w 2202"/>
                <a:gd name="T43" fmla="*/ 849 h 998"/>
                <a:gd name="T44" fmla="*/ 2078 w 2202"/>
                <a:gd name="T45" fmla="*/ 890 h 998"/>
                <a:gd name="T46" fmla="*/ 2035 w 2202"/>
                <a:gd name="T47" fmla="*/ 926 h 998"/>
                <a:gd name="T48" fmla="*/ 1988 w 2202"/>
                <a:gd name="T49" fmla="*/ 957 h 998"/>
                <a:gd name="T50" fmla="*/ 1936 w 2202"/>
                <a:gd name="T51" fmla="*/ 980 h 998"/>
                <a:gd name="T52" fmla="*/ 1881 w 2202"/>
                <a:gd name="T53" fmla="*/ 994 h 998"/>
                <a:gd name="T54" fmla="*/ 1822 w 2202"/>
                <a:gd name="T55" fmla="*/ 998 h 998"/>
                <a:gd name="T56" fmla="*/ 1760 w 2202"/>
                <a:gd name="T57" fmla="*/ 991 h 998"/>
                <a:gd name="T58" fmla="*/ 1695 w 2202"/>
                <a:gd name="T59" fmla="*/ 972 h 998"/>
                <a:gd name="T60" fmla="*/ 1629 w 2202"/>
                <a:gd name="T61" fmla="*/ 939 h 998"/>
                <a:gd name="T62" fmla="*/ 1560 w 2202"/>
                <a:gd name="T63" fmla="*/ 891 h 998"/>
                <a:gd name="T64" fmla="*/ 1456 w 2202"/>
                <a:gd name="T65" fmla="*/ 790 h 998"/>
                <a:gd name="T66" fmla="*/ 1361 w 2202"/>
                <a:gd name="T67" fmla="*/ 694 h 998"/>
                <a:gd name="T68" fmla="*/ 1303 w 2202"/>
                <a:gd name="T69" fmla="*/ 640 h 998"/>
                <a:gd name="T70" fmla="*/ 1248 w 2202"/>
                <a:gd name="T71" fmla="*/ 592 h 998"/>
                <a:gd name="T72" fmla="*/ 1194 w 2202"/>
                <a:gd name="T73" fmla="*/ 553 h 998"/>
                <a:gd name="T74" fmla="*/ 1140 w 2202"/>
                <a:gd name="T75" fmla="*/ 521 h 998"/>
                <a:gd name="T76" fmla="*/ 1084 w 2202"/>
                <a:gd name="T77" fmla="*/ 498 h 998"/>
                <a:gd name="T78" fmla="*/ 1026 w 2202"/>
                <a:gd name="T79" fmla="*/ 485 h 998"/>
                <a:gd name="T80" fmla="*/ 962 w 2202"/>
                <a:gd name="T81" fmla="*/ 483 h 998"/>
                <a:gd name="T82" fmla="*/ 893 w 2202"/>
                <a:gd name="T83" fmla="*/ 491 h 998"/>
                <a:gd name="T84" fmla="*/ 815 w 2202"/>
                <a:gd name="T85" fmla="*/ 508 h 998"/>
                <a:gd name="T86" fmla="*/ 728 w 2202"/>
                <a:gd name="T87" fmla="*/ 539 h 998"/>
                <a:gd name="T88" fmla="*/ 631 w 2202"/>
                <a:gd name="T89" fmla="*/ 580 h 998"/>
                <a:gd name="T90" fmla="*/ 523 w 2202"/>
                <a:gd name="T91" fmla="*/ 634 h 998"/>
                <a:gd name="T92" fmla="*/ 399 w 2202"/>
                <a:gd name="T93" fmla="*/ 701 h 998"/>
                <a:gd name="T94" fmla="*/ 296 w 2202"/>
                <a:gd name="T95" fmla="*/ 761 h 998"/>
                <a:gd name="T96" fmla="*/ 227 w 2202"/>
                <a:gd name="T97" fmla="*/ 792 h 998"/>
                <a:gd name="T98" fmla="*/ 166 w 2202"/>
                <a:gd name="T99" fmla="*/ 810 h 998"/>
                <a:gd name="T100" fmla="*/ 113 w 2202"/>
                <a:gd name="T101" fmla="*/ 815 h 998"/>
                <a:gd name="T102" fmla="*/ 69 w 2202"/>
                <a:gd name="T103" fmla="*/ 809 h 998"/>
                <a:gd name="T104" fmla="*/ 35 w 2202"/>
                <a:gd name="T105" fmla="*/ 790 h 998"/>
                <a:gd name="T106" fmla="*/ 12 w 2202"/>
                <a:gd name="T107" fmla="*/ 763 h 998"/>
                <a:gd name="T108" fmla="*/ 1 w 2202"/>
                <a:gd name="T109" fmla="*/ 727 h 998"/>
                <a:gd name="T110" fmla="*/ 2 w 2202"/>
                <a:gd name="T111" fmla="*/ 682 h 998"/>
                <a:gd name="T112" fmla="*/ 17 w 2202"/>
                <a:gd name="T113" fmla="*/ 631 h 998"/>
                <a:gd name="T114" fmla="*/ 47 w 2202"/>
                <a:gd name="T115" fmla="*/ 573 h 998"/>
                <a:gd name="T116" fmla="*/ 92 w 2202"/>
                <a:gd name="T117" fmla="*/ 510 h 998"/>
                <a:gd name="T118" fmla="*/ 154 w 2202"/>
                <a:gd name="T119" fmla="*/ 443 h 998"/>
                <a:gd name="T120" fmla="*/ 234 w 2202"/>
                <a:gd name="T121" fmla="*/ 373 h 998"/>
                <a:gd name="T122" fmla="*/ 332 w 2202"/>
                <a:gd name="T123" fmla="*/ 300 h 998"/>
                <a:gd name="T124" fmla="*/ 450 w 2202"/>
                <a:gd name="T125" fmla="*/ 226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2" h="998">
                  <a:moveTo>
                    <a:pt x="516" y="189"/>
                  </a:moveTo>
                  <a:lnTo>
                    <a:pt x="577" y="153"/>
                  </a:lnTo>
                  <a:lnTo>
                    <a:pt x="640" y="122"/>
                  </a:lnTo>
                  <a:lnTo>
                    <a:pt x="703" y="94"/>
                  </a:lnTo>
                  <a:lnTo>
                    <a:pt x="768" y="70"/>
                  </a:lnTo>
                  <a:lnTo>
                    <a:pt x="834" y="50"/>
                  </a:lnTo>
                  <a:lnTo>
                    <a:pt x="899" y="33"/>
                  </a:lnTo>
                  <a:lnTo>
                    <a:pt x="967" y="19"/>
                  </a:lnTo>
                  <a:lnTo>
                    <a:pt x="1033" y="9"/>
                  </a:lnTo>
                  <a:lnTo>
                    <a:pt x="1100" y="3"/>
                  </a:lnTo>
                  <a:lnTo>
                    <a:pt x="1167" y="0"/>
                  </a:lnTo>
                  <a:lnTo>
                    <a:pt x="1234" y="0"/>
                  </a:lnTo>
                  <a:lnTo>
                    <a:pt x="1299" y="3"/>
                  </a:lnTo>
                  <a:lnTo>
                    <a:pt x="1364" y="8"/>
                  </a:lnTo>
                  <a:lnTo>
                    <a:pt x="1429" y="17"/>
                  </a:lnTo>
                  <a:lnTo>
                    <a:pt x="1492" y="29"/>
                  </a:lnTo>
                  <a:lnTo>
                    <a:pt x="1554" y="43"/>
                  </a:lnTo>
                  <a:lnTo>
                    <a:pt x="1614" y="61"/>
                  </a:lnTo>
                  <a:lnTo>
                    <a:pt x="1673" y="80"/>
                  </a:lnTo>
                  <a:lnTo>
                    <a:pt x="1728" y="102"/>
                  </a:lnTo>
                  <a:lnTo>
                    <a:pt x="1782" y="127"/>
                  </a:lnTo>
                  <a:lnTo>
                    <a:pt x="1835" y="154"/>
                  </a:lnTo>
                  <a:lnTo>
                    <a:pt x="1885" y="184"/>
                  </a:lnTo>
                  <a:lnTo>
                    <a:pt x="1932" y="215"/>
                  </a:lnTo>
                  <a:lnTo>
                    <a:pt x="1975" y="249"/>
                  </a:lnTo>
                  <a:lnTo>
                    <a:pt x="2017" y="285"/>
                  </a:lnTo>
                  <a:lnTo>
                    <a:pt x="2055" y="323"/>
                  </a:lnTo>
                  <a:lnTo>
                    <a:pt x="2089" y="362"/>
                  </a:lnTo>
                  <a:lnTo>
                    <a:pt x="2119" y="404"/>
                  </a:lnTo>
                  <a:lnTo>
                    <a:pt x="2145" y="447"/>
                  </a:lnTo>
                  <a:lnTo>
                    <a:pt x="2168" y="492"/>
                  </a:lnTo>
                  <a:lnTo>
                    <a:pt x="2187" y="539"/>
                  </a:lnTo>
                  <a:lnTo>
                    <a:pt x="2200" y="587"/>
                  </a:lnTo>
                  <a:lnTo>
                    <a:pt x="2202" y="611"/>
                  </a:lnTo>
                  <a:lnTo>
                    <a:pt x="2202" y="633"/>
                  </a:lnTo>
                  <a:lnTo>
                    <a:pt x="2200" y="658"/>
                  </a:lnTo>
                  <a:lnTo>
                    <a:pt x="2195" y="682"/>
                  </a:lnTo>
                  <a:lnTo>
                    <a:pt x="2189" y="707"/>
                  </a:lnTo>
                  <a:lnTo>
                    <a:pt x="2181" y="732"/>
                  </a:lnTo>
                  <a:lnTo>
                    <a:pt x="2171" y="756"/>
                  </a:lnTo>
                  <a:lnTo>
                    <a:pt x="2159" y="780"/>
                  </a:lnTo>
                  <a:lnTo>
                    <a:pt x="2146" y="804"/>
                  </a:lnTo>
                  <a:lnTo>
                    <a:pt x="2131" y="827"/>
                  </a:lnTo>
                  <a:lnTo>
                    <a:pt x="2115" y="849"/>
                  </a:lnTo>
                  <a:lnTo>
                    <a:pt x="2097" y="871"/>
                  </a:lnTo>
                  <a:lnTo>
                    <a:pt x="2078" y="890"/>
                  </a:lnTo>
                  <a:lnTo>
                    <a:pt x="2058" y="909"/>
                  </a:lnTo>
                  <a:lnTo>
                    <a:pt x="2035" y="926"/>
                  </a:lnTo>
                  <a:lnTo>
                    <a:pt x="2012" y="943"/>
                  </a:lnTo>
                  <a:lnTo>
                    <a:pt x="1988" y="957"/>
                  </a:lnTo>
                  <a:lnTo>
                    <a:pt x="1963" y="969"/>
                  </a:lnTo>
                  <a:lnTo>
                    <a:pt x="1936" y="980"/>
                  </a:lnTo>
                  <a:lnTo>
                    <a:pt x="1909" y="987"/>
                  </a:lnTo>
                  <a:lnTo>
                    <a:pt x="1881" y="994"/>
                  </a:lnTo>
                  <a:lnTo>
                    <a:pt x="1852" y="997"/>
                  </a:lnTo>
                  <a:lnTo>
                    <a:pt x="1822" y="998"/>
                  </a:lnTo>
                  <a:lnTo>
                    <a:pt x="1791" y="996"/>
                  </a:lnTo>
                  <a:lnTo>
                    <a:pt x="1760" y="991"/>
                  </a:lnTo>
                  <a:lnTo>
                    <a:pt x="1728" y="983"/>
                  </a:lnTo>
                  <a:lnTo>
                    <a:pt x="1695" y="972"/>
                  </a:lnTo>
                  <a:lnTo>
                    <a:pt x="1663" y="957"/>
                  </a:lnTo>
                  <a:lnTo>
                    <a:pt x="1629" y="939"/>
                  </a:lnTo>
                  <a:lnTo>
                    <a:pt x="1595" y="918"/>
                  </a:lnTo>
                  <a:lnTo>
                    <a:pt x="1560" y="891"/>
                  </a:lnTo>
                  <a:lnTo>
                    <a:pt x="1527" y="862"/>
                  </a:lnTo>
                  <a:lnTo>
                    <a:pt x="1456" y="790"/>
                  </a:lnTo>
                  <a:lnTo>
                    <a:pt x="1392" y="725"/>
                  </a:lnTo>
                  <a:lnTo>
                    <a:pt x="1361" y="694"/>
                  </a:lnTo>
                  <a:lnTo>
                    <a:pt x="1332" y="666"/>
                  </a:lnTo>
                  <a:lnTo>
                    <a:pt x="1303" y="640"/>
                  </a:lnTo>
                  <a:lnTo>
                    <a:pt x="1275" y="615"/>
                  </a:lnTo>
                  <a:lnTo>
                    <a:pt x="1248" y="592"/>
                  </a:lnTo>
                  <a:lnTo>
                    <a:pt x="1222" y="571"/>
                  </a:lnTo>
                  <a:lnTo>
                    <a:pt x="1194" y="553"/>
                  </a:lnTo>
                  <a:lnTo>
                    <a:pt x="1167" y="535"/>
                  </a:lnTo>
                  <a:lnTo>
                    <a:pt x="1140" y="521"/>
                  </a:lnTo>
                  <a:lnTo>
                    <a:pt x="1113" y="509"/>
                  </a:lnTo>
                  <a:lnTo>
                    <a:pt x="1084" y="498"/>
                  </a:lnTo>
                  <a:lnTo>
                    <a:pt x="1056" y="491"/>
                  </a:lnTo>
                  <a:lnTo>
                    <a:pt x="1026" y="485"/>
                  </a:lnTo>
                  <a:lnTo>
                    <a:pt x="995" y="483"/>
                  </a:lnTo>
                  <a:lnTo>
                    <a:pt x="962" y="483"/>
                  </a:lnTo>
                  <a:lnTo>
                    <a:pt x="929" y="485"/>
                  </a:lnTo>
                  <a:lnTo>
                    <a:pt x="893" y="491"/>
                  </a:lnTo>
                  <a:lnTo>
                    <a:pt x="855" y="498"/>
                  </a:lnTo>
                  <a:lnTo>
                    <a:pt x="815" y="508"/>
                  </a:lnTo>
                  <a:lnTo>
                    <a:pt x="773" y="522"/>
                  </a:lnTo>
                  <a:lnTo>
                    <a:pt x="728" y="539"/>
                  </a:lnTo>
                  <a:lnTo>
                    <a:pt x="682" y="558"/>
                  </a:lnTo>
                  <a:lnTo>
                    <a:pt x="631" y="580"/>
                  </a:lnTo>
                  <a:lnTo>
                    <a:pt x="578" y="606"/>
                  </a:lnTo>
                  <a:lnTo>
                    <a:pt x="523" y="634"/>
                  </a:lnTo>
                  <a:lnTo>
                    <a:pt x="463" y="666"/>
                  </a:lnTo>
                  <a:lnTo>
                    <a:pt x="399" y="701"/>
                  </a:lnTo>
                  <a:lnTo>
                    <a:pt x="332" y="740"/>
                  </a:lnTo>
                  <a:lnTo>
                    <a:pt x="296" y="761"/>
                  </a:lnTo>
                  <a:lnTo>
                    <a:pt x="261" y="778"/>
                  </a:lnTo>
                  <a:lnTo>
                    <a:pt x="227" y="792"/>
                  </a:lnTo>
                  <a:lnTo>
                    <a:pt x="196" y="803"/>
                  </a:lnTo>
                  <a:lnTo>
                    <a:pt x="166" y="810"/>
                  </a:lnTo>
                  <a:lnTo>
                    <a:pt x="138" y="814"/>
                  </a:lnTo>
                  <a:lnTo>
                    <a:pt x="113" y="815"/>
                  </a:lnTo>
                  <a:lnTo>
                    <a:pt x="90" y="813"/>
                  </a:lnTo>
                  <a:lnTo>
                    <a:pt x="69" y="809"/>
                  </a:lnTo>
                  <a:lnTo>
                    <a:pt x="51" y="801"/>
                  </a:lnTo>
                  <a:lnTo>
                    <a:pt x="35" y="790"/>
                  </a:lnTo>
                  <a:lnTo>
                    <a:pt x="22" y="778"/>
                  </a:lnTo>
                  <a:lnTo>
                    <a:pt x="12" y="763"/>
                  </a:lnTo>
                  <a:lnTo>
                    <a:pt x="4" y="746"/>
                  </a:lnTo>
                  <a:lnTo>
                    <a:pt x="1" y="727"/>
                  </a:lnTo>
                  <a:lnTo>
                    <a:pt x="0" y="705"/>
                  </a:lnTo>
                  <a:lnTo>
                    <a:pt x="2" y="682"/>
                  </a:lnTo>
                  <a:lnTo>
                    <a:pt x="7" y="657"/>
                  </a:lnTo>
                  <a:lnTo>
                    <a:pt x="17" y="631"/>
                  </a:lnTo>
                  <a:lnTo>
                    <a:pt x="30" y="603"/>
                  </a:lnTo>
                  <a:lnTo>
                    <a:pt x="47" y="573"/>
                  </a:lnTo>
                  <a:lnTo>
                    <a:pt x="67" y="542"/>
                  </a:lnTo>
                  <a:lnTo>
                    <a:pt x="92" y="510"/>
                  </a:lnTo>
                  <a:lnTo>
                    <a:pt x="122" y="478"/>
                  </a:lnTo>
                  <a:lnTo>
                    <a:pt x="154" y="443"/>
                  </a:lnTo>
                  <a:lnTo>
                    <a:pt x="193" y="408"/>
                  </a:lnTo>
                  <a:lnTo>
                    <a:pt x="234" y="373"/>
                  </a:lnTo>
                  <a:lnTo>
                    <a:pt x="281" y="337"/>
                  </a:lnTo>
                  <a:lnTo>
                    <a:pt x="332" y="300"/>
                  </a:lnTo>
                  <a:lnTo>
                    <a:pt x="389" y="263"/>
                  </a:lnTo>
                  <a:lnTo>
                    <a:pt x="450" y="226"/>
                  </a:lnTo>
                  <a:lnTo>
                    <a:pt x="516" y="189"/>
                  </a:lnTo>
                  <a:close/>
                </a:path>
              </a:pathLst>
            </a:custGeom>
            <a:solidFill>
              <a:srgbClr val="E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5" name="Freeform 501">
              <a:extLst>
                <a:ext uri="{FF2B5EF4-FFF2-40B4-BE49-F238E27FC236}">
                  <a16:creationId xmlns:a16="http://schemas.microsoft.com/office/drawing/2014/main" id="{8B0A84D5-6FD8-4F31-801A-DD1C156CD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817"/>
              <a:ext cx="127" cy="39"/>
            </a:xfrm>
            <a:custGeom>
              <a:avLst/>
              <a:gdLst>
                <a:gd name="T0" fmla="*/ 1519 w 1529"/>
                <a:gd name="T1" fmla="*/ 102 h 461"/>
                <a:gd name="T2" fmla="*/ 1491 w 1529"/>
                <a:gd name="T3" fmla="*/ 159 h 461"/>
                <a:gd name="T4" fmla="*/ 1444 w 1529"/>
                <a:gd name="T5" fmla="*/ 217 h 461"/>
                <a:gd name="T6" fmla="*/ 1380 w 1529"/>
                <a:gd name="T7" fmla="*/ 276 h 461"/>
                <a:gd name="T8" fmla="*/ 1302 w 1529"/>
                <a:gd name="T9" fmla="*/ 331 h 461"/>
                <a:gd name="T10" fmla="*/ 1215 w 1529"/>
                <a:gd name="T11" fmla="*/ 380 h 461"/>
                <a:gd name="T12" fmla="*/ 1123 w 1529"/>
                <a:gd name="T13" fmla="*/ 419 h 461"/>
                <a:gd name="T14" fmla="*/ 1027 w 1529"/>
                <a:gd name="T15" fmla="*/ 447 h 461"/>
                <a:gd name="T16" fmla="*/ 932 w 1529"/>
                <a:gd name="T17" fmla="*/ 460 h 461"/>
                <a:gd name="T18" fmla="*/ 842 w 1529"/>
                <a:gd name="T19" fmla="*/ 457 h 461"/>
                <a:gd name="T20" fmla="*/ 759 w 1529"/>
                <a:gd name="T21" fmla="*/ 433 h 461"/>
                <a:gd name="T22" fmla="*/ 655 w 1529"/>
                <a:gd name="T23" fmla="*/ 381 h 461"/>
                <a:gd name="T24" fmla="*/ 565 w 1529"/>
                <a:gd name="T25" fmla="*/ 329 h 461"/>
                <a:gd name="T26" fmla="*/ 463 w 1529"/>
                <a:gd name="T27" fmla="*/ 260 h 461"/>
                <a:gd name="T28" fmla="*/ 338 w 1529"/>
                <a:gd name="T29" fmla="*/ 170 h 461"/>
                <a:gd name="T30" fmla="*/ 249 w 1529"/>
                <a:gd name="T31" fmla="*/ 110 h 461"/>
                <a:gd name="T32" fmla="*/ 199 w 1529"/>
                <a:gd name="T33" fmla="*/ 85 h 461"/>
                <a:gd name="T34" fmla="*/ 148 w 1529"/>
                <a:gd name="T35" fmla="*/ 68 h 461"/>
                <a:gd name="T36" fmla="*/ 94 w 1529"/>
                <a:gd name="T37" fmla="*/ 63 h 461"/>
                <a:gd name="T38" fmla="*/ 37 w 1529"/>
                <a:gd name="T39" fmla="*/ 68 h 461"/>
                <a:gd name="T40" fmla="*/ 4 w 1529"/>
                <a:gd name="T41" fmla="*/ 69 h 461"/>
                <a:gd name="T42" fmla="*/ 1 w 1529"/>
                <a:gd name="T43" fmla="*/ 65 h 461"/>
                <a:gd name="T44" fmla="*/ 51 w 1529"/>
                <a:gd name="T45" fmla="*/ 50 h 461"/>
                <a:gd name="T46" fmla="*/ 150 w 1529"/>
                <a:gd name="T47" fmla="*/ 37 h 461"/>
                <a:gd name="T48" fmla="*/ 225 w 1529"/>
                <a:gd name="T49" fmla="*/ 35 h 461"/>
                <a:gd name="T50" fmla="*/ 307 w 1529"/>
                <a:gd name="T51" fmla="*/ 40 h 461"/>
                <a:gd name="T52" fmla="*/ 390 w 1529"/>
                <a:gd name="T53" fmla="*/ 56 h 461"/>
                <a:gd name="T54" fmla="*/ 470 w 1529"/>
                <a:gd name="T55" fmla="*/ 84 h 461"/>
                <a:gd name="T56" fmla="*/ 545 w 1529"/>
                <a:gd name="T57" fmla="*/ 127 h 461"/>
                <a:gd name="T58" fmla="*/ 622 w 1529"/>
                <a:gd name="T59" fmla="*/ 175 h 461"/>
                <a:gd name="T60" fmla="*/ 699 w 1529"/>
                <a:gd name="T61" fmla="*/ 214 h 461"/>
                <a:gd name="T62" fmla="*/ 774 w 1529"/>
                <a:gd name="T63" fmla="*/ 247 h 461"/>
                <a:gd name="T64" fmla="*/ 848 w 1529"/>
                <a:gd name="T65" fmla="*/ 271 h 461"/>
                <a:gd name="T66" fmla="*/ 919 w 1529"/>
                <a:gd name="T67" fmla="*/ 287 h 461"/>
                <a:gd name="T68" fmla="*/ 988 w 1529"/>
                <a:gd name="T69" fmla="*/ 297 h 461"/>
                <a:gd name="T70" fmla="*/ 1053 w 1529"/>
                <a:gd name="T71" fmla="*/ 299 h 461"/>
                <a:gd name="T72" fmla="*/ 1113 w 1529"/>
                <a:gd name="T73" fmla="*/ 295 h 461"/>
                <a:gd name="T74" fmla="*/ 1169 w 1529"/>
                <a:gd name="T75" fmla="*/ 284 h 461"/>
                <a:gd name="T76" fmla="*/ 1219 w 1529"/>
                <a:gd name="T77" fmla="*/ 265 h 461"/>
                <a:gd name="T78" fmla="*/ 1277 w 1529"/>
                <a:gd name="T79" fmla="*/ 225 h 461"/>
                <a:gd name="T80" fmla="*/ 1361 w 1529"/>
                <a:gd name="T81" fmla="*/ 143 h 461"/>
                <a:gd name="T82" fmla="*/ 1475 w 1529"/>
                <a:gd name="T83" fmla="*/ 25 h 461"/>
                <a:gd name="T84" fmla="*/ 1505 w 1529"/>
                <a:gd name="T85" fmla="*/ 2 h 461"/>
                <a:gd name="T86" fmla="*/ 1520 w 1529"/>
                <a:gd name="T87" fmla="*/ 1 h 461"/>
                <a:gd name="T88" fmla="*/ 1528 w 1529"/>
                <a:gd name="T89" fmla="*/ 16 h 461"/>
                <a:gd name="T90" fmla="*/ 1527 w 1529"/>
                <a:gd name="T91" fmla="*/ 5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29" h="461">
                  <a:moveTo>
                    <a:pt x="1525" y="66"/>
                  </a:moveTo>
                  <a:lnTo>
                    <a:pt x="1524" y="84"/>
                  </a:lnTo>
                  <a:lnTo>
                    <a:pt x="1519" y="102"/>
                  </a:lnTo>
                  <a:lnTo>
                    <a:pt x="1513" y="121"/>
                  </a:lnTo>
                  <a:lnTo>
                    <a:pt x="1503" y="139"/>
                  </a:lnTo>
                  <a:lnTo>
                    <a:pt x="1491" y="159"/>
                  </a:lnTo>
                  <a:lnTo>
                    <a:pt x="1478" y="178"/>
                  </a:lnTo>
                  <a:lnTo>
                    <a:pt x="1461" y="198"/>
                  </a:lnTo>
                  <a:lnTo>
                    <a:pt x="1444" y="217"/>
                  </a:lnTo>
                  <a:lnTo>
                    <a:pt x="1424" y="237"/>
                  </a:lnTo>
                  <a:lnTo>
                    <a:pt x="1403" y="257"/>
                  </a:lnTo>
                  <a:lnTo>
                    <a:pt x="1380" y="276"/>
                  </a:lnTo>
                  <a:lnTo>
                    <a:pt x="1355" y="295"/>
                  </a:lnTo>
                  <a:lnTo>
                    <a:pt x="1330" y="313"/>
                  </a:lnTo>
                  <a:lnTo>
                    <a:pt x="1302" y="331"/>
                  </a:lnTo>
                  <a:lnTo>
                    <a:pt x="1274" y="348"/>
                  </a:lnTo>
                  <a:lnTo>
                    <a:pt x="1245" y="365"/>
                  </a:lnTo>
                  <a:lnTo>
                    <a:pt x="1215" y="380"/>
                  </a:lnTo>
                  <a:lnTo>
                    <a:pt x="1185" y="394"/>
                  </a:lnTo>
                  <a:lnTo>
                    <a:pt x="1154" y="407"/>
                  </a:lnTo>
                  <a:lnTo>
                    <a:pt x="1123" y="419"/>
                  </a:lnTo>
                  <a:lnTo>
                    <a:pt x="1090" y="430"/>
                  </a:lnTo>
                  <a:lnTo>
                    <a:pt x="1059" y="440"/>
                  </a:lnTo>
                  <a:lnTo>
                    <a:pt x="1027" y="447"/>
                  </a:lnTo>
                  <a:lnTo>
                    <a:pt x="995" y="454"/>
                  </a:lnTo>
                  <a:lnTo>
                    <a:pt x="964" y="458"/>
                  </a:lnTo>
                  <a:lnTo>
                    <a:pt x="932" y="460"/>
                  </a:lnTo>
                  <a:lnTo>
                    <a:pt x="902" y="461"/>
                  </a:lnTo>
                  <a:lnTo>
                    <a:pt x="871" y="460"/>
                  </a:lnTo>
                  <a:lnTo>
                    <a:pt x="842" y="457"/>
                  </a:lnTo>
                  <a:lnTo>
                    <a:pt x="814" y="452"/>
                  </a:lnTo>
                  <a:lnTo>
                    <a:pt x="785" y="444"/>
                  </a:lnTo>
                  <a:lnTo>
                    <a:pt x="759" y="433"/>
                  </a:lnTo>
                  <a:lnTo>
                    <a:pt x="723" y="416"/>
                  </a:lnTo>
                  <a:lnTo>
                    <a:pt x="688" y="398"/>
                  </a:lnTo>
                  <a:lnTo>
                    <a:pt x="655" y="381"/>
                  </a:lnTo>
                  <a:lnTo>
                    <a:pt x="623" y="363"/>
                  </a:lnTo>
                  <a:lnTo>
                    <a:pt x="594" y="346"/>
                  </a:lnTo>
                  <a:lnTo>
                    <a:pt x="565" y="329"/>
                  </a:lnTo>
                  <a:lnTo>
                    <a:pt x="537" y="311"/>
                  </a:lnTo>
                  <a:lnTo>
                    <a:pt x="511" y="294"/>
                  </a:lnTo>
                  <a:lnTo>
                    <a:pt x="463" y="260"/>
                  </a:lnTo>
                  <a:lnTo>
                    <a:pt x="418" y="228"/>
                  </a:lnTo>
                  <a:lnTo>
                    <a:pt x="377" y="198"/>
                  </a:lnTo>
                  <a:lnTo>
                    <a:pt x="338" y="170"/>
                  </a:lnTo>
                  <a:lnTo>
                    <a:pt x="302" y="143"/>
                  </a:lnTo>
                  <a:lnTo>
                    <a:pt x="267" y="121"/>
                  </a:lnTo>
                  <a:lnTo>
                    <a:pt x="249" y="110"/>
                  </a:lnTo>
                  <a:lnTo>
                    <a:pt x="233" y="101"/>
                  </a:lnTo>
                  <a:lnTo>
                    <a:pt x="217" y="92"/>
                  </a:lnTo>
                  <a:lnTo>
                    <a:pt x="199" y="85"/>
                  </a:lnTo>
                  <a:lnTo>
                    <a:pt x="183" y="78"/>
                  </a:lnTo>
                  <a:lnTo>
                    <a:pt x="166" y="73"/>
                  </a:lnTo>
                  <a:lnTo>
                    <a:pt x="148" y="68"/>
                  </a:lnTo>
                  <a:lnTo>
                    <a:pt x="131" y="65"/>
                  </a:lnTo>
                  <a:lnTo>
                    <a:pt x="112" y="64"/>
                  </a:lnTo>
                  <a:lnTo>
                    <a:pt x="94" y="63"/>
                  </a:lnTo>
                  <a:lnTo>
                    <a:pt x="75" y="64"/>
                  </a:lnTo>
                  <a:lnTo>
                    <a:pt x="54" y="66"/>
                  </a:lnTo>
                  <a:lnTo>
                    <a:pt x="37" y="68"/>
                  </a:lnTo>
                  <a:lnTo>
                    <a:pt x="23" y="69"/>
                  </a:lnTo>
                  <a:lnTo>
                    <a:pt x="12" y="70"/>
                  </a:lnTo>
                  <a:lnTo>
                    <a:pt x="4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1" y="65"/>
                  </a:lnTo>
                  <a:lnTo>
                    <a:pt x="7" y="63"/>
                  </a:lnTo>
                  <a:lnTo>
                    <a:pt x="24" y="56"/>
                  </a:lnTo>
                  <a:lnTo>
                    <a:pt x="51" y="50"/>
                  </a:lnTo>
                  <a:lnTo>
                    <a:pt x="86" y="44"/>
                  </a:lnTo>
                  <a:lnTo>
                    <a:pt x="127" y="39"/>
                  </a:lnTo>
                  <a:lnTo>
                    <a:pt x="150" y="37"/>
                  </a:lnTo>
                  <a:lnTo>
                    <a:pt x="174" y="36"/>
                  </a:lnTo>
                  <a:lnTo>
                    <a:pt x="199" y="35"/>
                  </a:lnTo>
                  <a:lnTo>
                    <a:pt x="225" y="35"/>
                  </a:lnTo>
                  <a:lnTo>
                    <a:pt x="253" y="36"/>
                  </a:lnTo>
                  <a:lnTo>
                    <a:pt x="280" y="38"/>
                  </a:lnTo>
                  <a:lnTo>
                    <a:pt x="307" y="40"/>
                  </a:lnTo>
                  <a:lnTo>
                    <a:pt x="334" y="44"/>
                  </a:lnTo>
                  <a:lnTo>
                    <a:pt x="363" y="50"/>
                  </a:lnTo>
                  <a:lnTo>
                    <a:pt x="390" y="56"/>
                  </a:lnTo>
                  <a:lnTo>
                    <a:pt x="417" y="64"/>
                  </a:lnTo>
                  <a:lnTo>
                    <a:pt x="444" y="73"/>
                  </a:lnTo>
                  <a:lnTo>
                    <a:pt x="470" y="84"/>
                  </a:lnTo>
                  <a:lnTo>
                    <a:pt x="497" y="97"/>
                  </a:lnTo>
                  <a:lnTo>
                    <a:pt x="522" y="111"/>
                  </a:lnTo>
                  <a:lnTo>
                    <a:pt x="545" y="127"/>
                  </a:lnTo>
                  <a:lnTo>
                    <a:pt x="571" y="143"/>
                  </a:lnTo>
                  <a:lnTo>
                    <a:pt x="597" y="160"/>
                  </a:lnTo>
                  <a:lnTo>
                    <a:pt x="622" y="175"/>
                  </a:lnTo>
                  <a:lnTo>
                    <a:pt x="648" y="189"/>
                  </a:lnTo>
                  <a:lnTo>
                    <a:pt x="673" y="202"/>
                  </a:lnTo>
                  <a:lnTo>
                    <a:pt x="699" y="214"/>
                  </a:lnTo>
                  <a:lnTo>
                    <a:pt x="724" y="226"/>
                  </a:lnTo>
                  <a:lnTo>
                    <a:pt x="749" y="237"/>
                  </a:lnTo>
                  <a:lnTo>
                    <a:pt x="774" y="247"/>
                  </a:lnTo>
                  <a:lnTo>
                    <a:pt x="799" y="256"/>
                  </a:lnTo>
                  <a:lnTo>
                    <a:pt x="824" y="263"/>
                  </a:lnTo>
                  <a:lnTo>
                    <a:pt x="848" y="271"/>
                  </a:lnTo>
                  <a:lnTo>
                    <a:pt x="872" y="277"/>
                  </a:lnTo>
                  <a:lnTo>
                    <a:pt x="896" y="283"/>
                  </a:lnTo>
                  <a:lnTo>
                    <a:pt x="919" y="287"/>
                  </a:lnTo>
                  <a:lnTo>
                    <a:pt x="943" y="292"/>
                  </a:lnTo>
                  <a:lnTo>
                    <a:pt x="966" y="295"/>
                  </a:lnTo>
                  <a:lnTo>
                    <a:pt x="988" y="297"/>
                  </a:lnTo>
                  <a:lnTo>
                    <a:pt x="1010" y="299"/>
                  </a:lnTo>
                  <a:lnTo>
                    <a:pt x="1031" y="299"/>
                  </a:lnTo>
                  <a:lnTo>
                    <a:pt x="1053" y="299"/>
                  </a:lnTo>
                  <a:lnTo>
                    <a:pt x="1074" y="299"/>
                  </a:lnTo>
                  <a:lnTo>
                    <a:pt x="1093" y="297"/>
                  </a:lnTo>
                  <a:lnTo>
                    <a:pt x="1113" y="295"/>
                  </a:lnTo>
                  <a:lnTo>
                    <a:pt x="1133" y="292"/>
                  </a:lnTo>
                  <a:lnTo>
                    <a:pt x="1151" y="288"/>
                  </a:lnTo>
                  <a:lnTo>
                    <a:pt x="1169" y="284"/>
                  </a:lnTo>
                  <a:lnTo>
                    <a:pt x="1186" y="278"/>
                  </a:lnTo>
                  <a:lnTo>
                    <a:pt x="1202" y="272"/>
                  </a:lnTo>
                  <a:lnTo>
                    <a:pt x="1219" y="265"/>
                  </a:lnTo>
                  <a:lnTo>
                    <a:pt x="1234" y="258"/>
                  </a:lnTo>
                  <a:lnTo>
                    <a:pt x="1249" y="249"/>
                  </a:lnTo>
                  <a:lnTo>
                    <a:pt x="1277" y="225"/>
                  </a:lnTo>
                  <a:lnTo>
                    <a:pt x="1306" y="199"/>
                  </a:lnTo>
                  <a:lnTo>
                    <a:pt x="1334" y="172"/>
                  </a:lnTo>
                  <a:lnTo>
                    <a:pt x="1361" y="143"/>
                  </a:lnTo>
                  <a:lnTo>
                    <a:pt x="1411" y="89"/>
                  </a:lnTo>
                  <a:lnTo>
                    <a:pt x="1456" y="43"/>
                  </a:lnTo>
                  <a:lnTo>
                    <a:pt x="1475" y="25"/>
                  </a:lnTo>
                  <a:lnTo>
                    <a:pt x="1491" y="11"/>
                  </a:lnTo>
                  <a:lnTo>
                    <a:pt x="1499" y="6"/>
                  </a:lnTo>
                  <a:lnTo>
                    <a:pt x="1505" y="2"/>
                  </a:lnTo>
                  <a:lnTo>
                    <a:pt x="1510" y="1"/>
                  </a:lnTo>
                  <a:lnTo>
                    <a:pt x="1516" y="0"/>
                  </a:lnTo>
                  <a:lnTo>
                    <a:pt x="1520" y="1"/>
                  </a:lnTo>
                  <a:lnTo>
                    <a:pt x="1524" y="4"/>
                  </a:lnTo>
                  <a:lnTo>
                    <a:pt x="1526" y="9"/>
                  </a:lnTo>
                  <a:lnTo>
                    <a:pt x="1528" y="16"/>
                  </a:lnTo>
                  <a:lnTo>
                    <a:pt x="1529" y="25"/>
                  </a:lnTo>
                  <a:lnTo>
                    <a:pt x="1528" y="37"/>
                  </a:lnTo>
                  <a:lnTo>
                    <a:pt x="1527" y="50"/>
                  </a:lnTo>
                  <a:lnTo>
                    <a:pt x="1525" y="66"/>
                  </a:lnTo>
                  <a:close/>
                </a:path>
              </a:pathLst>
            </a:custGeom>
            <a:solidFill>
              <a:srgbClr val="F2A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0726" name="Group 502">
            <a:extLst>
              <a:ext uri="{FF2B5EF4-FFF2-40B4-BE49-F238E27FC236}">
                <a16:creationId xmlns:a16="http://schemas.microsoft.com/office/drawing/2014/main" id="{98C576B6-E9CF-4B99-8F20-740D82F425B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56325" y="3197225"/>
            <a:ext cx="2808288" cy="1323975"/>
            <a:chOff x="3878" y="2205"/>
            <a:chExt cx="1769" cy="834"/>
          </a:xfrm>
        </p:grpSpPr>
        <p:sp>
          <p:nvSpPr>
            <p:cNvPr id="180727" name="AutoShape 503">
              <a:extLst>
                <a:ext uri="{FF2B5EF4-FFF2-40B4-BE49-F238E27FC236}">
                  <a16:creationId xmlns:a16="http://schemas.microsoft.com/office/drawing/2014/main" id="{8D502502-AC1E-49C0-8B0F-9CDB23B6A10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78" y="2205"/>
              <a:ext cx="1769" cy="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8" name="Freeform 504">
              <a:extLst>
                <a:ext uri="{FF2B5EF4-FFF2-40B4-BE49-F238E27FC236}">
                  <a16:creationId xmlns:a16="http://schemas.microsoft.com/office/drawing/2014/main" id="{FF954533-5D6F-4C48-BF24-90DC0E2E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296"/>
              <a:ext cx="1767" cy="742"/>
            </a:xfrm>
            <a:custGeom>
              <a:avLst/>
              <a:gdLst>
                <a:gd name="T0" fmla="*/ 7934 w 17666"/>
                <a:gd name="T1" fmla="*/ 19 h 7418"/>
                <a:gd name="T2" fmla="*/ 6635 w 17666"/>
                <a:gd name="T3" fmla="*/ 110 h 7418"/>
                <a:gd name="T4" fmla="*/ 5407 w 17666"/>
                <a:gd name="T5" fmla="*/ 277 h 7418"/>
                <a:gd name="T6" fmla="*/ 4266 w 17666"/>
                <a:gd name="T7" fmla="*/ 513 h 7418"/>
                <a:gd name="T8" fmla="*/ 3226 w 17666"/>
                <a:gd name="T9" fmla="*/ 812 h 7418"/>
                <a:gd name="T10" fmla="*/ 2305 w 17666"/>
                <a:gd name="T11" fmla="*/ 1171 h 7418"/>
                <a:gd name="T12" fmla="*/ 1517 w 17666"/>
                <a:gd name="T13" fmla="*/ 1581 h 7418"/>
                <a:gd name="T14" fmla="*/ 876 w 17666"/>
                <a:gd name="T15" fmla="*/ 2040 h 7418"/>
                <a:gd name="T16" fmla="*/ 399 w 17666"/>
                <a:gd name="T17" fmla="*/ 2543 h 7418"/>
                <a:gd name="T18" fmla="*/ 103 w 17666"/>
                <a:gd name="T19" fmla="*/ 3083 h 7418"/>
                <a:gd name="T20" fmla="*/ 0 w 17666"/>
                <a:gd name="T21" fmla="*/ 3655 h 7418"/>
                <a:gd name="T22" fmla="*/ 103 w 17666"/>
                <a:gd name="T23" fmla="*/ 4340 h 7418"/>
                <a:gd name="T24" fmla="*/ 399 w 17666"/>
                <a:gd name="T25" fmla="*/ 4953 h 7418"/>
                <a:gd name="T26" fmla="*/ 876 w 17666"/>
                <a:gd name="T27" fmla="*/ 5497 h 7418"/>
                <a:gd name="T28" fmla="*/ 1517 w 17666"/>
                <a:gd name="T29" fmla="*/ 5970 h 7418"/>
                <a:gd name="T30" fmla="*/ 2305 w 17666"/>
                <a:gd name="T31" fmla="*/ 6376 h 7418"/>
                <a:gd name="T32" fmla="*/ 3226 w 17666"/>
                <a:gd name="T33" fmla="*/ 6714 h 7418"/>
                <a:gd name="T34" fmla="*/ 4266 w 17666"/>
                <a:gd name="T35" fmla="*/ 6985 h 7418"/>
                <a:gd name="T36" fmla="*/ 5407 w 17666"/>
                <a:gd name="T37" fmla="*/ 7190 h 7418"/>
                <a:gd name="T38" fmla="*/ 6635 w 17666"/>
                <a:gd name="T39" fmla="*/ 7329 h 7418"/>
                <a:gd name="T40" fmla="*/ 7934 w 17666"/>
                <a:gd name="T41" fmla="*/ 7403 h 7418"/>
                <a:gd name="T42" fmla="*/ 9284 w 17666"/>
                <a:gd name="T43" fmla="*/ 7413 h 7418"/>
                <a:gd name="T44" fmla="*/ 10604 w 17666"/>
                <a:gd name="T45" fmla="*/ 7355 h 7418"/>
                <a:gd name="T46" fmla="*/ 11858 w 17666"/>
                <a:gd name="T47" fmla="*/ 7226 h 7418"/>
                <a:gd name="T48" fmla="*/ 13031 w 17666"/>
                <a:gd name="T49" fmla="*/ 7030 h 7418"/>
                <a:gd name="T50" fmla="*/ 14106 w 17666"/>
                <a:gd name="T51" fmla="*/ 6767 h 7418"/>
                <a:gd name="T52" fmla="*/ 15069 w 17666"/>
                <a:gd name="T53" fmla="*/ 6440 h 7418"/>
                <a:gd name="T54" fmla="*/ 15902 w 17666"/>
                <a:gd name="T55" fmla="*/ 6049 h 7418"/>
                <a:gd name="T56" fmla="*/ 16594 w 17666"/>
                <a:gd name="T57" fmla="*/ 5595 h 7418"/>
                <a:gd name="T58" fmla="*/ 17126 w 17666"/>
                <a:gd name="T59" fmla="*/ 5082 h 7418"/>
                <a:gd name="T60" fmla="*/ 17486 w 17666"/>
                <a:gd name="T61" fmla="*/ 4508 h 7418"/>
                <a:gd name="T62" fmla="*/ 17655 w 17666"/>
                <a:gd name="T63" fmla="*/ 3879 h 7418"/>
                <a:gd name="T64" fmla="*/ 17619 w 17666"/>
                <a:gd name="T65" fmla="*/ 3270 h 7418"/>
                <a:gd name="T66" fmla="*/ 17386 w 17666"/>
                <a:gd name="T67" fmla="*/ 2719 h 7418"/>
                <a:gd name="T68" fmla="*/ 16968 w 17666"/>
                <a:gd name="T69" fmla="*/ 2203 h 7418"/>
                <a:gd name="T70" fmla="*/ 16381 w 17666"/>
                <a:gd name="T71" fmla="*/ 1729 h 7418"/>
                <a:gd name="T72" fmla="*/ 15640 w 17666"/>
                <a:gd name="T73" fmla="*/ 1301 h 7418"/>
                <a:gd name="T74" fmla="*/ 14760 w 17666"/>
                <a:gd name="T75" fmla="*/ 925 h 7418"/>
                <a:gd name="T76" fmla="*/ 13759 w 17666"/>
                <a:gd name="T77" fmla="*/ 606 h 7418"/>
                <a:gd name="T78" fmla="*/ 12650 w 17666"/>
                <a:gd name="T79" fmla="*/ 348 h 7418"/>
                <a:gd name="T80" fmla="*/ 11449 w 17666"/>
                <a:gd name="T81" fmla="*/ 158 h 7418"/>
                <a:gd name="T82" fmla="*/ 10171 w 17666"/>
                <a:gd name="T83" fmla="*/ 41 h 7418"/>
                <a:gd name="T84" fmla="*/ 8832 w 17666"/>
                <a:gd name="T85" fmla="*/ 0 h 7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66" h="7418">
                  <a:moveTo>
                    <a:pt x="8832" y="0"/>
                  </a:moveTo>
                  <a:lnTo>
                    <a:pt x="8380" y="4"/>
                  </a:lnTo>
                  <a:lnTo>
                    <a:pt x="7934" y="19"/>
                  </a:lnTo>
                  <a:lnTo>
                    <a:pt x="7494" y="41"/>
                  </a:lnTo>
                  <a:lnTo>
                    <a:pt x="7061" y="72"/>
                  </a:lnTo>
                  <a:lnTo>
                    <a:pt x="6635" y="110"/>
                  </a:lnTo>
                  <a:lnTo>
                    <a:pt x="6217" y="158"/>
                  </a:lnTo>
                  <a:lnTo>
                    <a:pt x="5808" y="214"/>
                  </a:lnTo>
                  <a:lnTo>
                    <a:pt x="5407" y="277"/>
                  </a:lnTo>
                  <a:lnTo>
                    <a:pt x="5016" y="348"/>
                  </a:lnTo>
                  <a:lnTo>
                    <a:pt x="4636" y="427"/>
                  </a:lnTo>
                  <a:lnTo>
                    <a:pt x="4266" y="513"/>
                  </a:lnTo>
                  <a:lnTo>
                    <a:pt x="3907" y="606"/>
                  </a:lnTo>
                  <a:lnTo>
                    <a:pt x="3561" y="706"/>
                  </a:lnTo>
                  <a:lnTo>
                    <a:pt x="3226" y="812"/>
                  </a:lnTo>
                  <a:lnTo>
                    <a:pt x="2906" y="925"/>
                  </a:lnTo>
                  <a:lnTo>
                    <a:pt x="2598" y="1044"/>
                  </a:lnTo>
                  <a:lnTo>
                    <a:pt x="2305" y="1171"/>
                  </a:lnTo>
                  <a:lnTo>
                    <a:pt x="2027" y="1301"/>
                  </a:lnTo>
                  <a:lnTo>
                    <a:pt x="1764" y="1438"/>
                  </a:lnTo>
                  <a:lnTo>
                    <a:pt x="1517" y="1581"/>
                  </a:lnTo>
                  <a:lnTo>
                    <a:pt x="1286" y="1729"/>
                  </a:lnTo>
                  <a:lnTo>
                    <a:pt x="1073" y="1882"/>
                  </a:lnTo>
                  <a:lnTo>
                    <a:pt x="876" y="2040"/>
                  </a:lnTo>
                  <a:lnTo>
                    <a:pt x="699" y="2203"/>
                  </a:lnTo>
                  <a:lnTo>
                    <a:pt x="540" y="2371"/>
                  </a:lnTo>
                  <a:lnTo>
                    <a:pt x="399" y="2543"/>
                  </a:lnTo>
                  <a:lnTo>
                    <a:pt x="280" y="2719"/>
                  </a:lnTo>
                  <a:lnTo>
                    <a:pt x="180" y="2899"/>
                  </a:lnTo>
                  <a:lnTo>
                    <a:pt x="103" y="3083"/>
                  </a:lnTo>
                  <a:lnTo>
                    <a:pt x="47" y="3270"/>
                  </a:lnTo>
                  <a:lnTo>
                    <a:pt x="11" y="3461"/>
                  </a:lnTo>
                  <a:lnTo>
                    <a:pt x="0" y="3655"/>
                  </a:lnTo>
                  <a:lnTo>
                    <a:pt x="11" y="3892"/>
                  </a:lnTo>
                  <a:lnTo>
                    <a:pt x="47" y="4120"/>
                  </a:lnTo>
                  <a:lnTo>
                    <a:pt x="103" y="4340"/>
                  </a:lnTo>
                  <a:lnTo>
                    <a:pt x="180" y="4552"/>
                  </a:lnTo>
                  <a:lnTo>
                    <a:pt x="280" y="4756"/>
                  </a:lnTo>
                  <a:lnTo>
                    <a:pt x="399" y="4953"/>
                  </a:lnTo>
                  <a:lnTo>
                    <a:pt x="540" y="5141"/>
                  </a:lnTo>
                  <a:lnTo>
                    <a:pt x="699" y="5323"/>
                  </a:lnTo>
                  <a:lnTo>
                    <a:pt x="876" y="5497"/>
                  </a:lnTo>
                  <a:lnTo>
                    <a:pt x="1073" y="5663"/>
                  </a:lnTo>
                  <a:lnTo>
                    <a:pt x="1286" y="5820"/>
                  </a:lnTo>
                  <a:lnTo>
                    <a:pt x="1517" y="5970"/>
                  </a:lnTo>
                  <a:lnTo>
                    <a:pt x="1764" y="6113"/>
                  </a:lnTo>
                  <a:lnTo>
                    <a:pt x="2027" y="6248"/>
                  </a:lnTo>
                  <a:lnTo>
                    <a:pt x="2305" y="6376"/>
                  </a:lnTo>
                  <a:lnTo>
                    <a:pt x="2598" y="6496"/>
                  </a:lnTo>
                  <a:lnTo>
                    <a:pt x="2906" y="6609"/>
                  </a:lnTo>
                  <a:lnTo>
                    <a:pt x="3226" y="6714"/>
                  </a:lnTo>
                  <a:lnTo>
                    <a:pt x="3561" y="6812"/>
                  </a:lnTo>
                  <a:lnTo>
                    <a:pt x="3907" y="6902"/>
                  </a:lnTo>
                  <a:lnTo>
                    <a:pt x="4266" y="6985"/>
                  </a:lnTo>
                  <a:lnTo>
                    <a:pt x="4636" y="7060"/>
                  </a:lnTo>
                  <a:lnTo>
                    <a:pt x="5016" y="7129"/>
                  </a:lnTo>
                  <a:lnTo>
                    <a:pt x="5407" y="7190"/>
                  </a:lnTo>
                  <a:lnTo>
                    <a:pt x="5808" y="7244"/>
                  </a:lnTo>
                  <a:lnTo>
                    <a:pt x="6217" y="7289"/>
                  </a:lnTo>
                  <a:lnTo>
                    <a:pt x="6635" y="7329"/>
                  </a:lnTo>
                  <a:lnTo>
                    <a:pt x="7061" y="7361"/>
                  </a:lnTo>
                  <a:lnTo>
                    <a:pt x="7494" y="7386"/>
                  </a:lnTo>
                  <a:lnTo>
                    <a:pt x="7934" y="7403"/>
                  </a:lnTo>
                  <a:lnTo>
                    <a:pt x="8380" y="7415"/>
                  </a:lnTo>
                  <a:lnTo>
                    <a:pt x="8832" y="7418"/>
                  </a:lnTo>
                  <a:lnTo>
                    <a:pt x="9284" y="7413"/>
                  </a:lnTo>
                  <a:lnTo>
                    <a:pt x="9731" y="7402"/>
                  </a:lnTo>
                  <a:lnTo>
                    <a:pt x="10171" y="7382"/>
                  </a:lnTo>
                  <a:lnTo>
                    <a:pt x="10604" y="7355"/>
                  </a:lnTo>
                  <a:lnTo>
                    <a:pt x="11031" y="7319"/>
                  </a:lnTo>
                  <a:lnTo>
                    <a:pt x="11449" y="7277"/>
                  </a:lnTo>
                  <a:lnTo>
                    <a:pt x="11858" y="7226"/>
                  </a:lnTo>
                  <a:lnTo>
                    <a:pt x="12259" y="7169"/>
                  </a:lnTo>
                  <a:lnTo>
                    <a:pt x="12650" y="7104"/>
                  </a:lnTo>
                  <a:lnTo>
                    <a:pt x="13031" y="7030"/>
                  </a:lnTo>
                  <a:lnTo>
                    <a:pt x="13400" y="6950"/>
                  </a:lnTo>
                  <a:lnTo>
                    <a:pt x="13759" y="6862"/>
                  </a:lnTo>
                  <a:lnTo>
                    <a:pt x="14106" y="6767"/>
                  </a:lnTo>
                  <a:lnTo>
                    <a:pt x="14440" y="6665"/>
                  </a:lnTo>
                  <a:lnTo>
                    <a:pt x="14760" y="6556"/>
                  </a:lnTo>
                  <a:lnTo>
                    <a:pt x="15069" y="6440"/>
                  </a:lnTo>
                  <a:lnTo>
                    <a:pt x="15362" y="6317"/>
                  </a:lnTo>
                  <a:lnTo>
                    <a:pt x="15640" y="6186"/>
                  </a:lnTo>
                  <a:lnTo>
                    <a:pt x="15902" y="6049"/>
                  </a:lnTo>
                  <a:lnTo>
                    <a:pt x="16150" y="5904"/>
                  </a:lnTo>
                  <a:lnTo>
                    <a:pt x="16381" y="5753"/>
                  </a:lnTo>
                  <a:lnTo>
                    <a:pt x="16594" y="5595"/>
                  </a:lnTo>
                  <a:lnTo>
                    <a:pt x="16790" y="5430"/>
                  </a:lnTo>
                  <a:lnTo>
                    <a:pt x="16968" y="5260"/>
                  </a:lnTo>
                  <a:lnTo>
                    <a:pt x="17126" y="5082"/>
                  </a:lnTo>
                  <a:lnTo>
                    <a:pt x="17267" y="4897"/>
                  </a:lnTo>
                  <a:lnTo>
                    <a:pt x="17386" y="4706"/>
                  </a:lnTo>
                  <a:lnTo>
                    <a:pt x="17486" y="4508"/>
                  </a:lnTo>
                  <a:lnTo>
                    <a:pt x="17563" y="4305"/>
                  </a:lnTo>
                  <a:lnTo>
                    <a:pt x="17619" y="4094"/>
                  </a:lnTo>
                  <a:lnTo>
                    <a:pt x="17655" y="3879"/>
                  </a:lnTo>
                  <a:lnTo>
                    <a:pt x="17666" y="3655"/>
                  </a:lnTo>
                  <a:lnTo>
                    <a:pt x="17655" y="3461"/>
                  </a:lnTo>
                  <a:lnTo>
                    <a:pt x="17619" y="3270"/>
                  </a:lnTo>
                  <a:lnTo>
                    <a:pt x="17563" y="3083"/>
                  </a:lnTo>
                  <a:lnTo>
                    <a:pt x="17486" y="2899"/>
                  </a:lnTo>
                  <a:lnTo>
                    <a:pt x="17386" y="2719"/>
                  </a:lnTo>
                  <a:lnTo>
                    <a:pt x="17267" y="2543"/>
                  </a:lnTo>
                  <a:lnTo>
                    <a:pt x="17126" y="2371"/>
                  </a:lnTo>
                  <a:lnTo>
                    <a:pt x="16968" y="2203"/>
                  </a:lnTo>
                  <a:lnTo>
                    <a:pt x="16790" y="2040"/>
                  </a:lnTo>
                  <a:lnTo>
                    <a:pt x="16594" y="1882"/>
                  </a:lnTo>
                  <a:lnTo>
                    <a:pt x="16381" y="1729"/>
                  </a:lnTo>
                  <a:lnTo>
                    <a:pt x="16150" y="1581"/>
                  </a:lnTo>
                  <a:lnTo>
                    <a:pt x="15902" y="1438"/>
                  </a:lnTo>
                  <a:lnTo>
                    <a:pt x="15640" y="1301"/>
                  </a:lnTo>
                  <a:lnTo>
                    <a:pt x="15362" y="1171"/>
                  </a:lnTo>
                  <a:lnTo>
                    <a:pt x="15069" y="1044"/>
                  </a:lnTo>
                  <a:lnTo>
                    <a:pt x="14760" y="925"/>
                  </a:lnTo>
                  <a:lnTo>
                    <a:pt x="14440" y="812"/>
                  </a:lnTo>
                  <a:lnTo>
                    <a:pt x="14106" y="706"/>
                  </a:lnTo>
                  <a:lnTo>
                    <a:pt x="13759" y="606"/>
                  </a:lnTo>
                  <a:lnTo>
                    <a:pt x="13400" y="513"/>
                  </a:lnTo>
                  <a:lnTo>
                    <a:pt x="13031" y="427"/>
                  </a:lnTo>
                  <a:lnTo>
                    <a:pt x="12650" y="348"/>
                  </a:lnTo>
                  <a:lnTo>
                    <a:pt x="12259" y="277"/>
                  </a:lnTo>
                  <a:lnTo>
                    <a:pt x="11858" y="214"/>
                  </a:lnTo>
                  <a:lnTo>
                    <a:pt x="11449" y="158"/>
                  </a:lnTo>
                  <a:lnTo>
                    <a:pt x="11031" y="110"/>
                  </a:lnTo>
                  <a:lnTo>
                    <a:pt x="10604" y="72"/>
                  </a:lnTo>
                  <a:lnTo>
                    <a:pt x="10171" y="41"/>
                  </a:lnTo>
                  <a:lnTo>
                    <a:pt x="9731" y="19"/>
                  </a:lnTo>
                  <a:lnTo>
                    <a:pt x="9284" y="4"/>
                  </a:lnTo>
                  <a:lnTo>
                    <a:pt x="8832" y="0"/>
                  </a:lnTo>
                  <a:close/>
                </a:path>
              </a:pathLst>
            </a:custGeom>
            <a:solidFill>
              <a:srgbClr val="48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29" name="Freeform 505">
              <a:extLst>
                <a:ext uri="{FF2B5EF4-FFF2-40B4-BE49-F238E27FC236}">
                  <a16:creationId xmlns:a16="http://schemas.microsoft.com/office/drawing/2014/main" id="{128AB6C8-FACF-4E25-A161-C6D4CE2267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" y="2295"/>
              <a:ext cx="1769" cy="744"/>
            </a:xfrm>
            <a:custGeom>
              <a:avLst/>
              <a:gdLst>
                <a:gd name="T0" fmla="*/ 7057 w 17690"/>
                <a:gd name="T1" fmla="*/ 97 h 7442"/>
                <a:gd name="T2" fmla="*/ 5192 w 17690"/>
                <a:gd name="T3" fmla="*/ 341 h 7442"/>
                <a:gd name="T4" fmla="*/ 3532 w 17690"/>
                <a:gd name="T5" fmla="*/ 743 h 7442"/>
                <a:gd name="T6" fmla="*/ 2867 w 17690"/>
                <a:gd name="T7" fmla="*/ 944 h 7442"/>
                <a:gd name="T8" fmla="*/ 4419 w 17690"/>
                <a:gd name="T9" fmla="*/ 479 h 7442"/>
                <a:gd name="T10" fmla="*/ 6203 w 17690"/>
                <a:gd name="T11" fmla="*/ 161 h 7442"/>
                <a:gd name="T12" fmla="*/ 8161 w 17690"/>
                <a:gd name="T13" fmla="*/ 11 h 7442"/>
                <a:gd name="T14" fmla="*/ 2008 w 17690"/>
                <a:gd name="T15" fmla="*/ 1343 h 7442"/>
                <a:gd name="T16" fmla="*/ 975 w 17690"/>
                <a:gd name="T17" fmla="*/ 1996 h 7442"/>
                <a:gd name="T18" fmla="*/ 297 w 17690"/>
                <a:gd name="T19" fmla="*/ 2744 h 7442"/>
                <a:gd name="T20" fmla="*/ 28 w 17690"/>
                <a:gd name="T21" fmla="*/ 3572 h 7442"/>
                <a:gd name="T22" fmla="*/ 137 w 17690"/>
                <a:gd name="T23" fmla="*/ 3005 h 7442"/>
                <a:gd name="T24" fmla="*/ 687 w 17690"/>
                <a:gd name="T25" fmla="*/ 2222 h 7442"/>
                <a:gd name="T26" fmla="*/ 1612 w 17690"/>
                <a:gd name="T27" fmla="*/ 1529 h 7442"/>
                <a:gd name="T28" fmla="*/ 24 w 17690"/>
                <a:gd name="T29" fmla="*/ 3667 h 7442"/>
                <a:gd name="T30" fmla="*/ 228 w 17690"/>
                <a:gd name="T31" fmla="*/ 4613 h 7442"/>
                <a:gd name="T32" fmla="*/ 810 w 17690"/>
                <a:gd name="T33" fmla="*/ 5419 h 7442"/>
                <a:gd name="T34" fmla="*/ 1728 w 17690"/>
                <a:gd name="T35" fmla="*/ 6085 h 7442"/>
                <a:gd name="T36" fmla="*/ 1960 w 17690"/>
                <a:gd name="T37" fmla="*/ 6236 h 7442"/>
                <a:gd name="T38" fmla="*/ 969 w 17690"/>
                <a:gd name="T39" fmla="*/ 5596 h 7442"/>
                <a:gd name="T40" fmla="*/ 304 w 17690"/>
                <a:gd name="T41" fmla="*/ 4815 h 7442"/>
                <a:gd name="T42" fmla="*/ 10 w 17690"/>
                <a:gd name="T43" fmla="*/ 3892 h 7442"/>
                <a:gd name="T44" fmla="*/ 3172 w 17690"/>
                <a:gd name="T45" fmla="*/ 6693 h 7442"/>
                <a:gd name="T46" fmla="*/ 4848 w 17690"/>
                <a:gd name="T47" fmla="*/ 7098 h 7442"/>
                <a:gd name="T48" fmla="*/ 6759 w 17690"/>
                <a:gd name="T49" fmla="*/ 7338 h 7442"/>
                <a:gd name="T50" fmla="*/ 8844 w 17690"/>
                <a:gd name="T51" fmla="*/ 7418 h 7442"/>
                <a:gd name="T52" fmla="*/ 6981 w 17690"/>
                <a:gd name="T53" fmla="*/ 7379 h 7442"/>
                <a:gd name="T54" fmla="*/ 5045 w 17690"/>
                <a:gd name="T55" fmla="*/ 7156 h 7442"/>
                <a:gd name="T56" fmla="*/ 3338 w 17690"/>
                <a:gd name="T57" fmla="*/ 6769 h 7442"/>
                <a:gd name="T58" fmla="*/ 9079 w 17690"/>
                <a:gd name="T59" fmla="*/ 7417 h 7442"/>
                <a:gd name="T60" fmla="*/ 11121 w 17690"/>
                <a:gd name="T61" fmla="*/ 7313 h 7442"/>
                <a:gd name="T62" fmla="*/ 12988 w 17690"/>
                <a:gd name="T63" fmla="*/ 7041 h 7442"/>
                <a:gd name="T64" fmla="*/ 14621 w 17690"/>
                <a:gd name="T65" fmla="*/ 6609 h 7442"/>
                <a:gd name="T66" fmla="*/ 14629 w 17690"/>
                <a:gd name="T67" fmla="*/ 6632 h 7442"/>
                <a:gd name="T68" fmla="*/ 12993 w 17690"/>
                <a:gd name="T69" fmla="*/ 7065 h 7442"/>
                <a:gd name="T70" fmla="*/ 11124 w 17690"/>
                <a:gd name="T71" fmla="*/ 7337 h 7442"/>
                <a:gd name="T72" fmla="*/ 9079 w 17690"/>
                <a:gd name="T73" fmla="*/ 7441 h 7442"/>
                <a:gd name="T74" fmla="*/ 16032 w 17690"/>
                <a:gd name="T75" fmla="*/ 5980 h 7442"/>
                <a:gd name="T76" fmla="*/ 16940 w 17690"/>
                <a:gd name="T77" fmla="*/ 5295 h 7442"/>
                <a:gd name="T78" fmla="*/ 17499 w 17690"/>
                <a:gd name="T79" fmla="*/ 4486 h 7442"/>
                <a:gd name="T80" fmla="*/ 17690 w 17690"/>
                <a:gd name="T81" fmla="*/ 3667 h 7442"/>
                <a:gd name="T82" fmla="*/ 17479 w 17690"/>
                <a:gd name="T83" fmla="*/ 4590 h 7442"/>
                <a:gd name="T84" fmla="*/ 16875 w 17690"/>
                <a:gd name="T85" fmla="*/ 5392 h 7442"/>
                <a:gd name="T86" fmla="*/ 15925 w 17690"/>
                <a:gd name="T87" fmla="*/ 6069 h 7442"/>
                <a:gd name="T88" fmla="*/ 17655 w 17690"/>
                <a:gd name="T89" fmla="*/ 3476 h 7442"/>
                <a:gd name="T90" fmla="*/ 17336 w 17690"/>
                <a:gd name="T91" fmla="*/ 2657 h 7442"/>
                <a:gd name="T92" fmla="*/ 16618 w 17690"/>
                <a:gd name="T93" fmla="*/ 1919 h 7442"/>
                <a:gd name="T94" fmla="*/ 15548 w 17690"/>
                <a:gd name="T95" fmla="*/ 1277 h 7442"/>
                <a:gd name="T96" fmla="*/ 15827 w 17690"/>
                <a:gd name="T97" fmla="*/ 1390 h 7442"/>
                <a:gd name="T98" fmla="*/ 16828 w 17690"/>
                <a:gd name="T99" fmla="*/ 2059 h 7442"/>
                <a:gd name="T100" fmla="*/ 17466 w 17690"/>
                <a:gd name="T101" fmla="*/ 2824 h 7442"/>
                <a:gd name="T102" fmla="*/ 17690 w 17690"/>
                <a:gd name="T103" fmla="*/ 3667 h 7442"/>
                <a:gd name="T104" fmla="*/ 13984 w 17690"/>
                <a:gd name="T105" fmla="*/ 691 h 7442"/>
                <a:gd name="T106" fmla="*/ 12299 w 17690"/>
                <a:gd name="T107" fmla="*/ 307 h 7442"/>
                <a:gd name="T108" fmla="*/ 10414 w 17690"/>
                <a:gd name="T109" fmla="*/ 80 h 7442"/>
                <a:gd name="T110" fmla="*/ 9073 w 17690"/>
                <a:gd name="T111" fmla="*/ 1 h 7442"/>
                <a:gd name="T112" fmla="*/ 11065 w 17690"/>
                <a:gd name="T113" fmla="*/ 112 h 7442"/>
                <a:gd name="T114" fmla="*/ 12892 w 17690"/>
                <a:gd name="T115" fmla="*/ 395 h 7442"/>
                <a:gd name="T116" fmla="*/ 14500 w 17690"/>
                <a:gd name="T117" fmla="*/ 828 h 7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90" h="7442">
                  <a:moveTo>
                    <a:pt x="8844" y="24"/>
                  </a:moveTo>
                  <a:lnTo>
                    <a:pt x="8615" y="25"/>
                  </a:lnTo>
                  <a:lnTo>
                    <a:pt x="8388" y="28"/>
                  </a:lnTo>
                  <a:lnTo>
                    <a:pt x="8162" y="35"/>
                  </a:lnTo>
                  <a:lnTo>
                    <a:pt x="7937" y="43"/>
                  </a:lnTo>
                  <a:lnTo>
                    <a:pt x="7715" y="53"/>
                  </a:lnTo>
                  <a:lnTo>
                    <a:pt x="7494" y="65"/>
                  </a:lnTo>
                  <a:lnTo>
                    <a:pt x="7274" y="80"/>
                  </a:lnTo>
                  <a:lnTo>
                    <a:pt x="7057" y="97"/>
                  </a:lnTo>
                  <a:lnTo>
                    <a:pt x="6842" y="116"/>
                  </a:lnTo>
                  <a:lnTo>
                    <a:pt x="6627" y="137"/>
                  </a:lnTo>
                  <a:lnTo>
                    <a:pt x="6416" y="160"/>
                  </a:lnTo>
                  <a:lnTo>
                    <a:pt x="6206" y="185"/>
                  </a:lnTo>
                  <a:lnTo>
                    <a:pt x="5998" y="213"/>
                  </a:lnTo>
                  <a:lnTo>
                    <a:pt x="5793" y="242"/>
                  </a:lnTo>
                  <a:lnTo>
                    <a:pt x="5590" y="274"/>
                  </a:lnTo>
                  <a:lnTo>
                    <a:pt x="5390" y="307"/>
                  </a:lnTo>
                  <a:lnTo>
                    <a:pt x="5192" y="341"/>
                  </a:lnTo>
                  <a:lnTo>
                    <a:pt x="4996" y="379"/>
                  </a:lnTo>
                  <a:lnTo>
                    <a:pt x="4804" y="418"/>
                  </a:lnTo>
                  <a:lnTo>
                    <a:pt x="4614" y="459"/>
                  </a:lnTo>
                  <a:lnTo>
                    <a:pt x="4426" y="502"/>
                  </a:lnTo>
                  <a:lnTo>
                    <a:pt x="4241" y="546"/>
                  </a:lnTo>
                  <a:lnTo>
                    <a:pt x="4060" y="593"/>
                  </a:lnTo>
                  <a:lnTo>
                    <a:pt x="3881" y="641"/>
                  </a:lnTo>
                  <a:lnTo>
                    <a:pt x="3705" y="691"/>
                  </a:lnTo>
                  <a:lnTo>
                    <a:pt x="3532" y="743"/>
                  </a:lnTo>
                  <a:lnTo>
                    <a:pt x="3363" y="796"/>
                  </a:lnTo>
                  <a:lnTo>
                    <a:pt x="3197" y="852"/>
                  </a:lnTo>
                  <a:lnTo>
                    <a:pt x="3035" y="908"/>
                  </a:lnTo>
                  <a:lnTo>
                    <a:pt x="2876" y="966"/>
                  </a:lnTo>
                  <a:lnTo>
                    <a:pt x="2720" y="1027"/>
                  </a:lnTo>
                  <a:lnTo>
                    <a:pt x="2567" y="1087"/>
                  </a:lnTo>
                  <a:lnTo>
                    <a:pt x="2558" y="1065"/>
                  </a:lnTo>
                  <a:lnTo>
                    <a:pt x="2711" y="1003"/>
                  </a:lnTo>
                  <a:lnTo>
                    <a:pt x="2867" y="944"/>
                  </a:lnTo>
                  <a:lnTo>
                    <a:pt x="3026" y="885"/>
                  </a:lnTo>
                  <a:lnTo>
                    <a:pt x="3189" y="828"/>
                  </a:lnTo>
                  <a:lnTo>
                    <a:pt x="3356" y="773"/>
                  </a:lnTo>
                  <a:lnTo>
                    <a:pt x="3525" y="720"/>
                  </a:lnTo>
                  <a:lnTo>
                    <a:pt x="3698" y="668"/>
                  </a:lnTo>
                  <a:lnTo>
                    <a:pt x="3874" y="618"/>
                  </a:lnTo>
                  <a:lnTo>
                    <a:pt x="4053" y="569"/>
                  </a:lnTo>
                  <a:lnTo>
                    <a:pt x="4235" y="523"/>
                  </a:lnTo>
                  <a:lnTo>
                    <a:pt x="4419" y="479"/>
                  </a:lnTo>
                  <a:lnTo>
                    <a:pt x="4607" y="436"/>
                  </a:lnTo>
                  <a:lnTo>
                    <a:pt x="4797" y="395"/>
                  </a:lnTo>
                  <a:lnTo>
                    <a:pt x="4991" y="356"/>
                  </a:lnTo>
                  <a:lnTo>
                    <a:pt x="5186" y="318"/>
                  </a:lnTo>
                  <a:lnTo>
                    <a:pt x="5385" y="283"/>
                  </a:lnTo>
                  <a:lnTo>
                    <a:pt x="5586" y="250"/>
                  </a:lnTo>
                  <a:lnTo>
                    <a:pt x="5789" y="219"/>
                  </a:lnTo>
                  <a:lnTo>
                    <a:pt x="5995" y="189"/>
                  </a:lnTo>
                  <a:lnTo>
                    <a:pt x="6203" y="161"/>
                  </a:lnTo>
                  <a:lnTo>
                    <a:pt x="6413" y="136"/>
                  </a:lnTo>
                  <a:lnTo>
                    <a:pt x="6624" y="112"/>
                  </a:lnTo>
                  <a:lnTo>
                    <a:pt x="6838" y="91"/>
                  </a:lnTo>
                  <a:lnTo>
                    <a:pt x="7054" y="73"/>
                  </a:lnTo>
                  <a:lnTo>
                    <a:pt x="7272" y="56"/>
                  </a:lnTo>
                  <a:lnTo>
                    <a:pt x="7492" y="42"/>
                  </a:lnTo>
                  <a:lnTo>
                    <a:pt x="7713" y="28"/>
                  </a:lnTo>
                  <a:lnTo>
                    <a:pt x="7936" y="18"/>
                  </a:lnTo>
                  <a:lnTo>
                    <a:pt x="8161" y="11"/>
                  </a:lnTo>
                  <a:lnTo>
                    <a:pt x="8387" y="4"/>
                  </a:lnTo>
                  <a:lnTo>
                    <a:pt x="8615" y="1"/>
                  </a:lnTo>
                  <a:lnTo>
                    <a:pt x="8844" y="0"/>
                  </a:lnTo>
                  <a:lnTo>
                    <a:pt x="8844" y="24"/>
                  </a:lnTo>
                  <a:close/>
                  <a:moveTo>
                    <a:pt x="2567" y="1087"/>
                  </a:moveTo>
                  <a:lnTo>
                    <a:pt x="2422" y="1149"/>
                  </a:lnTo>
                  <a:lnTo>
                    <a:pt x="2280" y="1212"/>
                  </a:lnTo>
                  <a:lnTo>
                    <a:pt x="2142" y="1277"/>
                  </a:lnTo>
                  <a:lnTo>
                    <a:pt x="2008" y="1343"/>
                  </a:lnTo>
                  <a:lnTo>
                    <a:pt x="1876" y="1411"/>
                  </a:lnTo>
                  <a:lnTo>
                    <a:pt x="1750" y="1479"/>
                  </a:lnTo>
                  <a:lnTo>
                    <a:pt x="1626" y="1549"/>
                  </a:lnTo>
                  <a:lnTo>
                    <a:pt x="1508" y="1620"/>
                  </a:lnTo>
                  <a:lnTo>
                    <a:pt x="1393" y="1693"/>
                  </a:lnTo>
                  <a:lnTo>
                    <a:pt x="1283" y="1767"/>
                  </a:lnTo>
                  <a:lnTo>
                    <a:pt x="1175" y="1842"/>
                  </a:lnTo>
                  <a:lnTo>
                    <a:pt x="1072" y="1919"/>
                  </a:lnTo>
                  <a:lnTo>
                    <a:pt x="975" y="1996"/>
                  </a:lnTo>
                  <a:lnTo>
                    <a:pt x="881" y="2075"/>
                  </a:lnTo>
                  <a:lnTo>
                    <a:pt x="792" y="2154"/>
                  </a:lnTo>
                  <a:lnTo>
                    <a:pt x="708" y="2235"/>
                  </a:lnTo>
                  <a:lnTo>
                    <a:pt x="627" y="2318"/>
                  </a:lnTo>
                  <a:lnTo>
                    <a:pt x="552" y="2401"/>
                  </a:lnTo>
                  <a:lnTo>
                    <a:pt x="481" y="2485"/>
                  </a:lnTo>
                  <a:lnTo>
                    <a:pt x="415" y="2570"/>
                  </a:lnTo>
                  <a:lnTo>
                    <a:pt x="354" y="2657"/>
                  </a:lnTo>
                  <a:lnTo>
                    <a:pt x="297" y="2744"/>
                  </a:lnTo>
                  <a:lnTo>
                    <a:pt x="247" y="2833"/>
                  </a:lnTo>
                  <a:lnTo>
                    <a:pt x="201" y="2922"/>
                  </a:lnTo>
                  <a:lnTo>
                    <a:pt x="160" y="3012"/>
                  </a:lnTo>
                  <a:lnTo>
                    <a:pt x="125" y="3104"/>
                  </a:lnTo>
                  <a:lnTo>
                    <a:pt x="94" y="3196"/>
                  </a:lnTo>
                  <a:lnTo>
                    <a:pt x="70" y="3287"/>
                  </a:lnTo>
                  <a:lnTo>
                    <a:pt x="50" y="3382"/>
                  </a:lnTo>
                  <a:lnTo>
                    <a:pt x="35" y="3476"/>
                  </a:lnTo>
                  <a:lnTo>
                    <a:pt x="28" y="3572"/>
                  </a:lnTo>
                  <a:lnTo>
                    <a:pt x="24" y="3667"/>
                  </a:lnTo>
                  <a:lnTo>
                    <a:pt x="0" y="3667"/>
                  </a:lnTo>
                  <a:lnTo>
                    <a:pt x="3" y="3571"/>
                  </a:lnTo>
                  <a:lnTo>
                    <a:pt x="11" y="3475"/>
                  </a:lnTo>
                  <a:lnTo>
                    <a:pt x="25" y="3378"/>
                  </a:lnTo>
                  <a:lnTo>
                    <a:pt x="45" y="3284"/>
                  </a:lnTo>
                  <a:lnTo>
                    <a:pt x="71" y="3190"/>
                  </a:lnTo>
                  <a:lnTo>
                    <a:pt x="101" y="3097"/>
                  </a:lnTo>
                  <a:lnTo>
                    <a:pt x="137" y="3005"/>
                  </a:lnTo>
                  <a:lnTo>
                    <a:pt x="178" y="2915"/>
                  </a:lnTo>
                  <a:lnTo>
                    <a:pt x="224" y="2824"/>
                  </a:lnTo>
                  <a:lnTo>
                    <a:pt x="275" y="2735"/>
                  </a:lnTo>
                  <a:lnTo>
                    <a:pt x="332" y="2647"/>
                  </a:lnTo>
                  <a:lnTo>
                    <a:pt x="394" y="2559"/>
                  </a:lnTo>
                  <a:lnTo>
                    <a:pt x="459" y="2474"/>
                  </a:lnTo>
                  <a:lnTo>
                    <a:pt x="531" y="2389"/>
                  </a:lnTo>
                  <a:lnTo>
                    <a:pt x="606" y="2305"/>
                  </a:lnTo>
                  <a:lnTo>
                    <a:pt x="687" y="2222"/>
                  </a:lnTo>
                  <a:lnTo>
                    <a:pt x="772" y="2140"/>
                  </a:lnTo>
                  <a:lnTo>
                    <a:pt x="862" y="2059"/>
                  </a:lnTo>
                  <a:lnTo>
                    <a:pt x="956" y="1979"/>
                  </a:lnTo>
                  <a:lnTo>
                    <a:pt x="1055" y="1902"/>
                  </a:lnTo>
                  <a:lnTo>
                    <a:pt x="1158" y="1824"/>
                  </a:lnTo>
                  <a:lnTo>
                    <a:pt x="1265" y="1749"/>
                  </a:lnTo>
                  <a:lnTo>
                    <a:pt x="1377" y="1674"/>
                  </a:lnTo>
                  <a:lnTo>
                    <a:pt x="1493" y="1601"/>
                  </a:lnTo>
                  <a:lnTo>
                    <a:pt x="1612" y="1529"/>
                  </a:lnTo>
                  <a:lnTo>
                    <a:pt x="1736" y="1459"/>
                  </a:lnTo>
                  <a:lnTo>
                    <a:pt x="1863" y="1390"/>
                  </a:lnTo>
                  <a:lnTo>
                    <a:pt x="1995" y="1322"/>
                  </a:lnTo>
                  <a:lnTo>
                    <a:pt x="2131" y="1256"/>
                  </a:lnTo>
                  <a:lnTo>
                    <a:pt x="2269" y="1190"/>
                  </a:lnTo>
                  <a:lnTo>
                    <a:pt x="2411" y="1127"/>
                  </a:lnTo>
                  <a:lnTo>
                    <a:pt x="2558" y="1065"/>
                  </a:lnTo>
                  <a:lnTo>
                    <a:pt x="2567" y="1087"/>
                  </a:lnTo>
                  <a:close/>
                  <a:moveTo>
                    <a:pt x="24" y="3667"/>
                  </a:moveTo>
                  <a:lnTo>
                    <a:pt x="27" y="3780"/>
                  </a:lnTo>
                  <a:lnTo>
                    <a:pt x="34" y="3890"/>
                  </a:lnTo>
                  <a:lnTo>
                    <a:pt x="48" y="3999"/>
                  </a:lnTo>
                  <a:lnTo>
                    <a:pt x="65" y="4105"/>
                  </a:lnTo>
                  <a:lnTo>
                    <a:pt x="88" y="4210"/>
                  </a:lnTo>
                  <a:lnTo>
                    <a:pt x="116" y="4315"/>
                  </a:lnTo>
                  <a:lnTo>
                    <a:pt x="148" y="4416"/>
                  </a:lnTo>
                  <a:lnTo>
                    <a:pt x="186" y="4516"/>
                  </a:lnTo>
                  <a:lnTo>
                    <a:pt x="228" y="4613"/>
                  </a:lnTo>
                  <a:lnTo>
                    <a:pt x="275" y="4711"/>
                  </a:lnTo>
                  <a:lnTo>
                    <a:pt x="326" y="4805"/>
                  </a:lnTo>
                  <a:lnTo>
                    <a:pt x="383" y="4898"/>
                  </a:lnTo>
                  <a:lnTo>
                    <a:pt x="443" y="4988"/>
                  </a:lnTo>
                  <a:lnTo>
                    <a:pt x="507" y="5078"/>
                  </a:lnTo>
                  <a:lnTo>
                    <a:pt x="577" y="5167"/>
                  </a:lnTo>
                  <a:lnTo>
                    <a:pt x="651" y="5252"/>
                  </a:lnTo>
                  <a:lnTo>
                    <a:pt x="729" y="5336"/>
                  </a:lnTo>
                  <a:lnTo>
                    <a:pt x="810" y="5419"/>
                  </a:lnTo>
                  <a:lnTo>
                    <a:pt x="897" y="5500"/>
                  </a:lnTo>
                  <a:lnTo>
                    <a:pt x="987" y="5579"/>
                  </a:lnTo>
                  <a:lnTo>
                    <a:pt x="1081" y="5657"/>
                  </a:lnTo>
                  <a:lnTo>
                    <a:pt x="1180" y="5732"/>
                  </a:lnTo>
                  <a:lnTo>
                    <a:pt x="1281" y="5806"/>
                  </a:lnTo>
                  <a:lnTo>
                    <a:pt x="1388" y="5878"/>
                  </a:lnTo>
                  <a:lnTo>
                    <a:pt x="1497" y="5949"/>
                  </a:lnTo>
                  <a:lnTo>
                    <a:pt x="1611" y="6018"/>
                  </a:lnTo>
                  <a:lnTo>
                    <a:pt x="1728" y="6085"/>
                  </a:lnTo>
                  <a:lnTo>
                    <a:pt x="1849" y="6150"/>
                  </a:lnTo>
                  <a:lnTo>
                    <a:pt x="1972" y="6215"/>
                  </a:lnTo>
                  <a:lnTo>
                    <a:pt x="2100" y="6277"/>
                  </a:lnTo>
                  <a:lnTo>
                    <a:pt x="2231" y="6338"/>
                  </a:lnTo>
                  <a:lnTo>
                    <a:pt x="2366" y="6396"/>
                  </a:lnTo>
                  <a:lnTo>
                    <a:pt x="2356" y="6418"/>
                  </a:lnTo>
                  <a:lnTo>
                    <a:pt x="2221" y="6359"/>
                  </a:lnTo>
                  <a:lnTo>
                    <a:pt x="2089" y="6298"/>
                  </a:lnTo>
                  <a:lnTo>
                    <a:pt x="1960" y="6236"/>
                  </a:lnTo>
                  <a:lnTo>
                    <a:pt x="1835" y="6172"/>
                  </a:lnTo>
                  <a:lnTo>
                    <a:pt x="1714" y="6105"/>
                  </a:lnTo>
                  <a:lnTo>
                    <a:pt x="1597" y="6038"/>
                  </a:lnTo>
                  <a:lnTo>
                    <a:pt x="1483" y="5968"/>
                  </a:lnTo>
                  <a:lnTo>
                    <a:pt x="1372" y="5897"/>
                  </a:lnTo>
                  <a:lnTo>
                    <a:pt x="1266" y="5824"/>
                  </a:lnTo>
                  <a:lnTo>
                    <a:pt x="1163" y="5750"/>
                  </a:lnTo>
                  <a:lnTo>
                    <a:pt x="1064" y="5674"/>
                  </a:lnTo>
                  <a:lnTo>
                    <a:pt x="969" y="5596"/>
                  </a:lnTo>
                  <a:lnTo>
                    <a:pt x="878" y="5515"/>
                  </a:lnTo>
                  <a:lnTo>
                    <a:pt x="792" y="5434"/>
                  </a:lnTo>
                  <a:lnTo>
                    <a:pt x="709" y="5351"/>
                  </a:lnTo>
                  <a:lnTo>
                    <a:pt x="630" y="5266"/>
                  </a:lnTo>
                  <a:lnTo>
                    <a:pt x="556" y="5180"/>
                  </a:lnTo>
                  <a:lnTo>
                    <a:pt x="486" y="5091"/>
                  </a:lnTo>
                  <a:lnTo>
                    <a:pt x="421" y="5001"/>
                  </a:lnTo>
                  <a:lnTo>
                    <a:pt x="360" y="4909"/>
                  </a:lnTo>
                  <a:lnTo>
                    <a:pt x="304" y="4815"/>
                  </a:lnTo>
                  <a:lnTo>
                    <a:pt x="252" y="4720"/>
                  </a:lnTo>
                  <a:lnTo>
                    <a:pt x="206" y="4622"/>
                  </a:lnTo>
                  <a:lnTo>
                    <a:pt x="163" y="4524"/>
                  </a:lnTo>
                  <a:lnTo>
                    <a:pt x="125" y="4423"/>
                  </a:lnTo>
                  <a:lnTo>
                    <a:pt x="92" y="4320"/>
                  </a:lnTo>
                  <a:lnTo>
                    <a:pt x="64" y="4216"/>
                  </a:lnTo>
                  <a:lnTo>
                    <a:pt x="41" y="4110"/>
                  </a:lnTo>
                  <a:lnTo>
                    <a:pt x="23" y="4001"/>
                  </a:lnTo>
                  <a:lnTo>
                    <a:pt x="10" y="3892"/>
                  </a:lnTo>
                  <a:lnTo>
                    <a:pt x="2" y="3781"/>
                  </a:lnTo>
                  <a:lnTo>
                    <a:pt x="0" y="3667"/>
                  </a:lnTo>
                  <a:lnTo>
                    <a:pt x="24" y="3667"/>
                  </a:lnTo>
                  <a:close/>
                  <a:moveTo>
                    <a:pt x="2366" y="6396"/>
                  </a:moveTo>
                  <a:lnTo>
                    <a:pt x="2519" y="6459"/>
                  </a:lnTo>
                  <a:lnTo>
                    <a:pt x="2677" y="6521"/>
                  </a:lnTo>
                  <a:lnTo>
                    <a:pt x="2838" y="6580"/>
                  </a:lnTo>
                  <a:lnTo>
                    <a:pt x="3003" y="6637"/>
                  </a:lnTo>
                  <a:lnTo>
                    <a:pt x="3172" y="6693"/>
                  </a:lnTo>
                  <a:lnTo>
                    <a:pt x="3346" y="6746"/>
                  </a:lnTo>
                  <a:lnTo>
                    <a:pt x="3521" y="6797"/>
                  </a:lnTo>
                  <a:lnTo>
                    <a:pt x="3702" y="6845"/>
                  </a:lnTo>
                  <a:lnTo>
                    <a:pt x="3884" y="6893"/>
                  </a:lnTo>
                  <a:lnTo>
                    <a:pt x="4071" y="6938"/>
                  </a:lnTo>
                  <a:lnTo>
                    <a:pt x="4260" y="6981"/>
                  </a:lnTo>
                  <a:lnTo>
                    <a:pt x="4453" y="7021"/>
                  </a:lnTo>
                  <a:lnTo>
                    <a:pt x="4649" y="7060"/>
                  </a:lnTo>
                  <a:lnTo>
                    <a:pt x="4848" y="7098"/>
                  </a:lnTo>
                  <a:lnTo>
                    <a:pt x="5049" y="7132"/>
                  </a:lnTo>
                  <a:lnTo>
                    <a:pt x="5255" y="7165"/>
                  </a:lnTo>
                  <a:lnTo>
                    <a:pt x="5462" y="7196"/>
                  </a:lnTo>
                  <a:lnTo>
                    <a:pt x="5672" y="7224"/>
                  </a:lnTo>
                  <a:lnTo>
                    <a:pt x="5884" y="7252"/>
                  </a:lnTo>
                  <a:lnTo>
                    <a:pt x="6100" y="7276"/>
                  </a:lnTo>
                  <a:lnTo>
                    <a:pt x="6316" y="7299"/>
                  </a:lnTo>
                  <a:lnTo>
                    <a:pt x="6536" y="7319"/>
                  </a:lnTo>
                  <a:lnTo>
                    <a:pt x="6759" y="7338"/>
                  </a:lnTo>
                  <a:lnTo>
                    <a:pt x="6983" y="7355"/>
                  </a:lnTo>
                  <a:lnTo>
                    <a:pt x="7209" y="7370"/>
                  </a:lnTo>
                  <a:lnTo>
                    <a:pt x="7438" y="7382"/>
                  </a:lnTo>
                  <a:lnTo>
                    <a:pt x="7668" y="7393"/>
                  </a:lnTo>
                  <a:lnTo>
                    <a:pt x="7900" y="7402"/>
                  </a:lnTo>
                  <a:lnTo>
                    <a:pt x="8133" y="7409"/>
                  </a:lnTo>
                  <a:lnTo>
                    <a:pt x="8368" y="7414"/>
                  </a:lnTo>
                  <a:lnTo>
                    <a:pt x="8605" y="7417"/>
                  </a:lnTo>
                  <a:lnTo>
                    <a:pt x="8844" y="7418"/>
                  </a:lnTo>
                  <a:lnTo>
                    <a:pt x="8844" y="7442"/>
                  </a:lnTo>
                  <a:lnTo>
                    <a:pt x="8605" y="7441"/>
                  </a:lnTo>
                  <a:lnTo>
                    <a:pt x="8367" y="7438"/>
                  </a:lnTo>
                  <a:lnTo>
                    <a:pt x="8132" y="7433"/>
                  </a:lnTo>
                  <a:lnTo>
                    <a:pt x="7899" y="7427"/>
                  </a:lnTo>
                  <a:lnTo>
                    <a:pt x="7666" y="7418"/>
                  </a:lnTo>
                  <a:lnTo>
                    <a:pt x="7435" y="7407"/>
                  </a:lnTo>
                  <a:lnTo>
                    <a:pt x="7208" y="7393"/>
                  </a:lnTo>
                  <a:lnTo>
                    <a:pt x="6981" y="7379"/>
                  </a:lnTo>
                  <a:lnTo>
                    <a:pt x="6756" y="7362"/>
                  </a:lnTo>
                  <a:lnTo>
                    <a:pt x="6534" y="7344"/>
                  </a:lnTo>
                  <a:lnTo>
                    <a:pt x="6314" y="7322"/>
                  </a:lnTo>
                  <a:lnTo>
                    <a:pt x="6096" y="7300"/>
                  </a:lnTo>
                  <a:lnTo>
                    <a:pt x="5881" y="7275"/>
                  </a:lnTo>
                  <a:lnTo>
                    <a:pt x="5667" y="7248"/>
                  </a:lnTo>
                  <a:lnTo>
                    <a:pt x="5457" y="7220"/>
                  </a:lnTo>
                  <a:lnTo>
                    <a:pt x="5250" y="7189"/>
                  </a:lnTo>
                  <a:lnTo>
                    <a:pt x="5045" y="7156"/>
                  </a:lnTo>
                  <a:lnTo>
                    <a:pt x="4843" y="7121"/>
                  </a:lnTo>
                  <a:lnTo>
                    <a:pt x="4644" y="7085"/>
                  </a:lnTo>
                  <a:lnTo>
                    <a:pt x="4447" y="7046"/>
                  </a:lnTo>
                  <a:lnTo>
                    <a:pt x="4254" y="7005"/>
                  </a:lnTo>
                  <a:lnTo>
                    <a:pt x="4064" y="6962"/>
                  </a:lnTo>
                  <a:lnTo>
                    <a:pt x="3877" y="6916"/>
                  </a:lnTo>
                  <a:lnTo>
                    <a:pt x="3694" y="6869"/>
                  </a:lnTo>
                  <a:lnTo>
                    <a:pt x="3514" y="6820"/>
                  </a:lnTo>
                  <a:lnTo>
                    <a:pt x="3338" y="6769"/>
                  </a:lnTo>
                  <a:lnTo>
                    <a:pt x="3164" y="6716"/>
                  </a:lnTo>
                  <a:lnTo>
                    <a:pt x="2995" y="6661"/>
                  </a:lnTo>
                  <a:lnTo>
                    <a:pt x="2829" y="6603"/>
                  </a:lnTo>
                  <a:lnTo>
                    <a:pt x="2668" y="6543"/>
                  </a:lnTo>
                  <a:lnTo>
                    <a:pt x="2510" y="6481"/>
                  </a:lnTo>
                  <a:lnTo>
                    <a:pt x="2356" y="6418"/>
                  </a:lnTo>
                  <a:lnTo>
                    <a:pt x="2366" y="6396"/>
                  </a:lnTo>
                  <a:close/>
                  <a:moveTo>
                    <a:pt x="8844" y="7418"/>
                  </a:moveTo>
                  <a:lnTo>
                    <a:pt x="9079" y="7417"/>
                  </a:lnTo>
                  <a:lnTo>
                    <a:pt x="9313" y="7413"/>
                  </a:lnTo>
                  <a:lnTo>
                    <a:pt x="9545" y="7408"/>
                  </a:lnTo>
                  <a:lnTo>
                    <a:pt x="9776" y="7401"/>
                  </a:lnTo>
                  <a:lnTo>
                    <a:pt x="10005" y="7391"/>
                  </a:lnTo>
                  <a:lnTo>
                    <a:pt x="10231" y="7380"/>
                  </a:lnTo>
                  <a:lnTo>
                    <a:pt x="10457" y="7366"/>
                  </a:lnTo>
                  <a:lnTo>
                    <a:pt x="10680" y="7350"/>
                  </a:lnTo>
                  <a:lnTo>
                    <a:pt x="10901" y="7332"/>
                  </a:lnTo>
                  <a:lnTo>
                    <a:pt x="11121" y="7313"/>
                  </a:lnTo>
                  <a:lnTo>
                    <a:pt x="11338" y="7290"/>
                  </a:lnTo>
                  <a:lnTo>
                    <a:pt x="11553" y="7266"/>
                  </a:lnTo>
                  <a:lnTo>
                    <a:pt x="11766" y="7241"/>
                  </a:lnTo>
                  <a:lnTo>
                    <a:pt x="11976" y="7212"/>
                  </a:lnTo>
                  <a:lnTo>
                    <a:pt x="12184" y="7182"/>
                  </a:lnTo>
                  <a:lnTo>
                    <a:pt x="12389" y="7150"/>
                  </a:lnTo>
                  <a:lnTo>
                    <a:pt x="12591" y="7116"/>
                  </a:lnTo>
                  <a:lnTo>
                    <a:pt x="12791" y="7079"/>
                  </a:lnTo>
                  <a:lnTo>
                    <a:pt x="12988" y="7041"/>
                  </a:lnTo>
                  <a:lnTo>
                    <a:pt x="13181" y="7000"/>
                  </a:lnTo>
                  <a:lnTo>
                    <a:pt x="13373" y="6958"/>
                  </a:lnTo>
                  <a:lnTo>
                    <a:pt x="13560" y="6914"/>
                  </a:lnTo>
                  <a:lnTo>
                    <a:pt x="13745" y="6869"/>
                  </a:lnTo>
                  <a:lnTo>
                    <a:pt x="13928" y="6820"/>
                  </a:lnTo>
                  <a:lnTo>
                    <a:pt x="14106" y="6770"/>
                  </a:lnTo>
                  <a:lnTo>
                    <a:pt x="14280" y="6718"/>
                  </a:lnTo>
                  <a:lnTo>
                    <a:pt x="14453" y="6665"/>
                  </a:lnTo>
                  <a:lnTo>
                    <a:pt x="14621" y="6609"/>
                  </a:lnTo>
                  <a:lnTo>
                    <a:pt x="14784" y="6551"/>
                  </a:lnTo>
                  <a:lnTo>
                    <a:pt x="14946" y="6491"/>
                  </a:lnTo>
                  <a:lnTo>
                    <a:pt x="15103" y="6429"/>
                  </a:lnTo>
                  <a:lnTo>
                    <a:pt x="15255" y="6366"/>
                  </a:lnTo>
                  <a:lnTo>
                    <a:pt x="15265" y="6388"/>
                  </a:lnTo>
                  <a:lnTo>
                    <a:pt x="15112" y="6453"/>
                  </a:lnTo>
                  <a:lnTo>
                    <a:pt x="14955" y="6513"/>
                  </a:lnTo>
                  <a:lnTo>
                    <a:pt x="14793" y="6573"/>
                  </a:lnTo>
                  <a:lnTo>
                    <a:pt x="14629" y="6632"/>
                  </a:lnTo>
                  <a:lnTo>
                    <a:pt x="14460" y="6687"/>
                  </a:lnTo>
                  <a:lnTo>
                    <a:pt x="14289" y="6741"/>
                  </a:lnTo>
                  <a:lnTo>
                    <a:pt x="14113" y="6793"/>
                  </a:lnTo>
                  <a:lnTo>
                    <a:pt x="13934" y="6843"/>
                  </a:lnTo>
                  <a:lnTo>
                    <a:pt x="13753" y="6892"/>
                  </a:lnTo>
                  <a:lnTo>
                    <a:pt x="13567" y="6938"/>
                  </a:lnTo>
                  <a:lnTo>
                    <a:pt x="13379" y="6983"/>
                  </a:lnTo>
                  <a:lnTo>
                    <a:pt x="13188" y="7025"/>
                  </a:lnTo>
                  <a:lnTo>
                    <a:pt x="12993" y="7065"/>
                  </a:lnTo>
                  <a:lnTo>
                    <a:pt x="12797" y="7103"/>
                  </a:lnTo>
                  <a:lnTo>
                    <a:pt x="12596" y="7139"/>
                  </a:lnTo>
                  <a:lnTo>
                    <a:pt x="12393" y="7173"/>
                  </a:lnTo>
                  <a:lnTo>
                    <a:pt x="12188" y="7205"/>
                  </a:lnTo>
                  <a:lnTo>
                    <a:pt x="11981" y="7236"/>
                  </a:lnTo>
                  <a:lnTo>
                    <a:pt x="11769" y="7264"/>
                  </a:lnTo>
                  <a:lnTo>
                    <a:pt x="11557" y="7290"/>
                  </a:lnTo>
                  <a:lnTo>
                    <a:pt x="11342" y="7315"/>
                  </a:lnTo>
                  <a:lnTo>
                    <a:pt x="11124" y="7337"/>
                  </a:lnTo>
                  <a:lnTo>
                    <a:pt x="10905" y="7357"/>
                  </a:lnTo>
                  <a:lnTo>
                    <a:pt x="10683" y="7374"/>
                  </a:lnTo>
                  <a:lnTo>
                    <a:pt x="10459" y="7390"/>
                  </a:lnTo>
                  <a:lnTo>
                    <a:pt x="10234" y="7403"/>
                  </a:lnTo>
                  <a:lnTo>
                    <a:pt x="10006" y="7415"/>
                  </a:lnTo>
                  <a:lnTo>
                    <a:pt x="9777" y="7425"/>
                  </a:lnTo>
                  <a:lnTo>
                    <a:pt x="9546" y="7432"/>
                  </a:lnTo>
                  <a:lnTo>
                    <a:pt x="9314" y="7438"/>
                  </a:lnTo>
                  <a:lnTo>
                    <a:pt x="9079" y="7441"/>
                  </a:lnTo>
                  <a:lnTo>
                    <a:pt x="8844" y="7442"/>
                  </a:lnTo>
                  <a:lnTo>
                    <a:pt x="8844" y="7418"/>
                  </a:lnTo>
                  <a:close/>
                  <a:moveTo>
                    <a:pt x="15255" y="6366"/>
                  </a:moveTo>
                  <a:lnTo>
                    <a:pt x="15394" y="6305"/>
                  </a:lnTo>
                  <a:lnTo>
                    <a:pt x="15529" y="6243"/>
                  </a:lnTo>
                  <a:lnTo>
                    <a:pt x="15660" y="6180"/>
                  </a:lnTo>
                  <a:lnTo>
                    <a:pt x="15787" y="6115"/>
                  </a:lnTo>
                  <a:lnTo>
                    <a:pt x="15912" y="6049"/>
                  </a:lnTo>
                  <a:lnTo>
                    <a:pt x="16032" y="5980"/>
                  </a:lnTo>
                  <a:lnTo>
                    <a:pt x="16149" y="5910"/>
                  </a:lnTo>
                  <a:lnTo>
                    <a:pt x="16262" y="5838"/>
                  </a:lnTo>
                  <a:lnTo>
                    <a:pt x="16371" y="5765"/>
                  </a:lnTo>
                  <a:lnTo>
                    <a:pt x="16476" y="5691"/>
                  </a:lnTo>
                  <a:lnTo>
                    <a:pt x="16577" y="5615"/>
                  </a:lnTo>
                  <a:lnTo>
                    <a:pt x="16674" y="5537"/>
                  </a:lnTo>
                  <a:lnTo>
                    <a:pt x="16767" y="5458"/>
                  </a:lnTo>
                  <a:lnTo>
                    <a:pt x="16855" y="5377"/>
                  </a:lnTo>
                  <a:lnTo>
                    <a:pt x="16940" y="5295"/>
                  </a:lnTo>
                  <a:lnTo>
                    <a:pt x="17020" y="5211"/>
                  </a:lnTo>
                  <a:lnTo>
                    <a:pt x="17096" y="5126"/>
                  </a:lnTo>
                  <a:lnTo>
                    <a:pt x="17167" y="5038"/>
                  </a:lnTo>
                  <a:lnTo>
                    <a:pt x="17234" y="4951"/>
                  </a:lnTo>
                  <a:lnTo>
                    <a:pt x="17296" y="4860"/>
                  </a:lnTo>
                  <a:lnTo>
                    <a:pt x="17354" y="4769"/>
                  </a:lnTo>
                  <a:lnTo>
                    <a:pt x="17407" y="4676"/>
                  </a:lnTo>
                  <a:lnTo>
                    <a:pt x="17456" y="4582"/>
                  </a:lnTo>
                  <a:lnTo>
                    <a:pt x="17499" y="4486"/>
                  </a:lnTo>
                  <a:lnTo>
                    <a:pt x="17537" y="4389"/>
                  </a:lnTo>
                  <a:lnTo>
                    <a:pt x="17571" y="4290"/>
                  </a:lnTo>
                  <a:lnTo>
                    <a:pt x="17599" y="4189"/>
                  </a:lnTo>
                  <a:lnTo>
                    <a:pt x="17624" y="4089"/>
                  </a:lnTo>
                  <a:lnTo>
                    <a:pt x="17641" y="3985"/>
                  </a:lnTo>
                  <a:lnTo>
                    <a:pt x="17655" y="3881"/>
                  </a:lnTo>
                  <a:lnTo>
                    <a:pt x="17663" y="3774"/>
                  </a:lnTo>
                  <a:lnTo>
                    <a:pt x="17666" y="3667"/>
                  </a:lnTo>
                  <a:lnTo>
                    <a:pt x="17690" y="3667"/>
                  </a:lnTo>
                  <a:lnTo>
                    <a:pt x="17688" y="3776"/>
                  </a:lnTo>
                  <a:lnTo>
                    <a:pt x="17679" y="3883"/>
                  </a:lnTo>
                  <a:lnTo>
                    <a:pt x="17666" y="3988"/>
                  </a:lnTo>
                  <a:lnTo>
                    <a:pt x="17647" y="4092"/>
                  </a:lnTo>
                  <a:lnTo>
                    <a:pt x="17624" y="4195"/>
                  </a:lnTo>
                  <a:lnTo>
                    <a:pt x="17595" y="4296"/>
                  </a:lnTo>
                  <a:lnTo>
                    <a:pt x="17561" y="4395"/>
                  </a:lnTo>
                  <a:lnTo>
                    <a:pt x="17522" y="4494"/>
                  </a:lnTo>
                  <a:lnTo>
                    <a:pt x="17479" y="4590"/>
                  </a:lnTo>
                  <a:lnTo>
                    <a:pt x="17430" y="4685"/>
                  </a:lnTo>
                  <a:lnTo>
                    <a:pt x="17376" y="4779"/>
                  </a:lnTo>
                  <a:lnTo>
                    <a:pt x="17319" y="4871"/>
                  </a:lnTo>
                  <a:lnTo>
                    <a:pt x="17255" y="4962"/>
                  </a:lnTo>
                  <a:lnTo>
                    <a:pt x="17188" y="5052"/>
                  </a:lnTo>
                  <a:lnTo>
                    <a:pt x="17116" y="5139"/>
                  </a:lnTo>
                  <a:lnTo>
                    <a:pt x="17040" y="5225"/>
                  </a:lnTo>
                  <a:lnTo>
                    <a:pt x="16959" y="5309"/>
                  </a:lnTo>
                  <a:lnTo>
                    <a:pt x="16875" y="5392"/>
                  </a:lnTo>
                  <a:lnTo>
                    <a:pt x="16786" y="5474"/>
                  </a:lnTo>
                  <a:lnTo>
                    <a:pt x="16692" y="5554"/>
                  </a:lnTo>
                  <a:lnTo>
                    <a:pt x="16594" y="5633"/>
                  </a:lnTo>
                  <a:lnTo>
                    <a:pt x="16493" y="5709"/>
                  </a:lnTo>
                  <a:lnTo>
                    <a:pt x="16386" y="5784"/>
                  </a:lnTo>
                  <a:lnTo>
                    <a:pt x="16277" y="5857"/>
                  </a:lnTo>
                  <a:lnTo>
                    <a:pt x="16163" y="5929"/>
                  </a:lnTo>
                  <a:lnTo>
                    <a:pt x="16046" y="6000"/>
                  </a:lnTo>
                  <a:lnTo>
                    <a:pt x="15925" y="6069"/>
                  </a:lnTo>
                  <a:lnTo>
                    <a:pt x="15800" y="6136"/>
                  </a:lnTo>
                  <a:lnTo>
                    <a:pt x="15672" y="6201"/>
                  </a:lnTo>
                  <a:lnTo>
                    <a:pt x="15540" y="6266"/>
                  </a:lnTo>
                  <a:lnTo>
                    <a:pt x="15405" y="6328"/>
                  </a:lnTo>
                  <a:lnTo>
                    <a:pt x="15265" y="6388"/>
                  </a:lnTo>
                  <a:lnTo>
                    <a:pt x="15255" y="6366"/>
                  </a:lnTo>
                  <a:close/>
                  <a:moveTo>
                    <a:pt x="17666" y="3667"/>
                  </a:moveTo>
                  <a:lnTo>
                    <a:pt x="17662" y="3572"/>
                  </a:lnTo>
                  <a:lnTo>
                    <a:pt x="17655" y="3476"/>
                  </a:lnTo>
                  <a:lnTo>
                    <a:pt x="17640" y="3382"/>
                  </a:lnTo>
                  <a:lnTo>
                    <a:pt x="17620" y="3287"/>
                  </a:lnTo>
                  <a:lnTo>
                    <a:pt x="17596" y="3196"/>
                  </a:lnTo>
                  <a:lnTo>
                    <a:pt x="17565" y="3103"/>
                  </a:lnTo>
                  <a:lnTo>
                    <a:pt x="17530" y="3012"/>
                  </a:lnTo>
                  <a:lnTo>
                    <a:pt x="17489" y="2922"/>
                  </a:lnTo>
                  <a:lnTo>
                    <a:pt x="17443" y="2833"/>
                  </a:lnTo>
                  <a:lnTo>
                    <a:pt x="17393" y="2744"/>
                  </a:lnTo>
                  <a:lnTo>
                    <a:pt x="17336" y="2657"/>
                  </a:lnTo>
                  <a:lnTo>
                    <a:pt x="17275" y="2570"/>
                  </a:lnTo>
                  <a:lnTo>
                    <a:pt x="17209" y="2485"/>
                  </a:lnTo>
                  <a:lnTo>
                    <a:pt x="17138" y="2401"/>
                  </a:lnTo>
                  <a:lnTo>
                    <a:pt x="17063" y="2318"/>
                  </a:lnTo>
                  <a:lnTo>
                    <a:pt x="16982" y="2235"/>
                  </a:lnTo>
                  <a:lnTo>
                    <a:pt x="16898" y="2154"/>
                  </a:lnTo>
                  <a:lnTo>
                    <a:pt x="16809" y="2075"/>
                  </a:lnTo>
                  <a:lnTo>
                    <a:pt x="16715" y="1996"/>
                  </a:lnTo>
                  <a:lnTo>
                    <a:pt x="16618" y="1919"/>
                  </a:lnTo>
                  <a:lnTo>
                    <a:pt x="16515" y="1841"/>
                  </a:lnTo>
                  <a:lnTo>
                    <a:pt x="16407" y="1767"/>
                  </a:lnTo>
                  <a:lnTo>
                    <a:pt x="16297" y="1693"/>
                  </a:lnTo>
                  <a:lnTo>
                    <a:pt x="16182" y="1620"/>
                  </a:lnTo>
                  <a:lnTo>
                    <a:pt x="16064" y="1549"/>
                  </a:lnTo>
                  <a:lnTo>
                    <a:pt x="15940" y="1478"/>
                  </a:lnTo>
                  <a:lnTo>
                    <a:pt x="15813" y="1409"/>
                  </a:lnTo>
                  <a:lnTo>
                    <a:pt x="15682" y="1342"/>
                  </a:lnTo>
                  <a:lnTo>
                    <a:pt x="15548" y="1277"/>
                  </a:lnTo>
                  <a:lnTo>
                    <a:pt x="15410" y="1212"/>
                  </a:lnTo>
                  <a:lnTo>
                    <a:pt x="15268" y="1149"/>
                  </a:lnTo>
                  <a:lnTo>
                    <a:pt x="15123" y="1087"/>
                  </a:lnTo>
                  <a:lnTo>
                    <a:pt x="15132" y="1064"/>
                  </a:lnTo>
                  <a:lnTo>
                    <a:pt x="15278" y="1127"/>
                  </a:lnTo>
                  <a:lnTo>
                    <a:pt x="15420" y="1190"/>
                  </a:lnTo>
                  <a:lnTo>
                    <a:pt x="15559" y="1256"/>
                  </a:lnTo>
                  <a:lnTo>
                    <a:pt x="15695" y="1322"/>
                  </a:lnTo>
                  <a:lnTo>
                    <a:pt x="15827" y="1390"/>
                  </a:lnTo>
                  <a:lnTo>
                    <a:pt x="15954" y="1458"/>
                  </a:lnTo>
                  <a:lnTo>
                    <a:pt x="16078" y="1529"/>
                  </a:lnTo>
                  <a:lnTo>
                    <a:pt x="16197" y="1601"/>
                  </a:lnTo>
                  <a:lnTo>
                    <a:pt x="16313" y="1674"/>
                  </a:lnTo>
                  <a:lnTo>
                    <a:pt x="16425" y="1748"/>
                  </a:lnTo>
                  <a:lnTo>
                    <a:pt x="16532" y="1824"/>
                  </a:lnTo>
                  <a:lnTo>
                    <a:pt x="16635" y="1902"/>
                  </a:lnTo>
                  <a:lnTo>
                    <a:pt x="16734" y="1979"/>
                  </a:lnTo>
                  <a:lnTo>
                    <a:pt x="16828" y="2059"/>
                  </a:lnTo>
                  <a:lnTo>
                    <a:pt x="16918" y="2140"/>
                  </a:lnTo>
                  <a:lnTo>
                    <a:pt x="17003" y="2222"/>
                  </a:lnTo>
                  <a:lnTo>
                    <a:pt x="17084" y="2305"/>
                  </a:lnTo>
                  <a:lnTo>
                    <a:pt x="17159" y="2388"/>
                  </a:lnTo>
                  <a:lnTo>
                    <a:pt x="17231" y="2473"/>
                  </a:lnTo>
                  <a:lnTo>
                    <a:pt x="17296" y="2559"/>
                  </a:lnTo>
                  <a:lnTo>
                    <a:pt x="17358" y="2647"/>
                  </a:lnTo>
                  <a:lnTo>
                    <a:pt x="17415" y="2735"/>
                  </a:lnTo>
                  <a:lnTo>
                    <a:pt x="17466" y="2824"/>
                  </a:lnTo>
                  <a:lnTo>
                    <a:pt x="17512" y="2915"/>
                  </a:lnTo>
                  <a:lnTo>
                    <a:pt x="17553" y="3005"/>
                  </a:lnTo>
                  <a:lnTo>
                    <a:pt x="17589" y="3097"/>
                  </a:lnTo>
                  <a:lnTo>
                    <a:pt x="17619" y="3190"/>
                  </a:lnTo>
                  <a:lnTo>
                    <a:pt x="17645" y="3284"/>
                  </a:lnTo>
                  <a:lnTo>
                    <a:pt x="17665" y="3378"/>
                  </a:lnTo>
                  <a:lnTo>
                    <a:pt x="17679" y="3475"/>
                  </a:lnTo>
                  <a:lnTo>
                    <a:pt x="17687" y="3571"/>
                  </a:lnTo>
                  <a:lnTo>
                    <a:pt x="17690" y="3667"/>
                  </a:lnTo>
                  <a:lnTo>
                    <a:pt x="17666" y="3667"/>
                  </a:lnTo>
                  <a:close/>
                  <a:moveTo>
                    <a:pt x="15123" y="1087"/>
                  </a:moveTo>
                  <a:lnTo>
                    <a:pt x="14970" y="1025"/>
                  </a:lnTo>
                  <a:lnTo>
                    <a:pt x="14814" y="966"/>
                  </a:lnTo>
                  <a:lnTo>
                    <a:pt x="14655" y="908"/>
                  </a:lnTo>
                  <a:lnTo>
                    <a:pt x="14493" y="851"/>
                  </a:lnTo>
                  <a:lnTo>
                    <a:pt x="14327" y="796"/>
                  </a:lnTo>
                  <a:lnTo>
                    <a:pt x="14158" y="742"/>
                  </a:lnTo>
                  <a:lnTo>
                    <a:pt x="13984" y="691"/>
                  </a:lnTo>
                  <a:lnTo>
                    <a:pt x="13809" y="641"/>
                  </a:lnTo>
                  <a:lnTo>
                    <a:pt x="13630" y="593"/>
                  </a:lnTo>
                  <a:lnTo>
                    <a:pt x="13449" y="546"/>
                  </a:lnTo>
                  <a:lnTo>
                    <a:pt x="13264" y="502"/>
                  </a:lnTo>
                  <a:lnTo>
                    <a:pt x="13076" y="459"/>
                  </a:lnTo>
                  <a:lnTo>
                    <a:pt x="12886" y="418"/>
                  </a:lnTo>
                  <a:lnTo>
                    <a:pt x="12693" y="379"/>
                  </a:lnTo>
                  <a:lnTo>
                    <a:pt x="12498" y="341"/>
                  </a:lnTo>
                  <a:lnTo>
                    <a:pt x="12299" y="307"/>
                  </a:lnTo>
                  <a:lnTo>
                    <a:pt x="12099" y="273"/>
                  </a:lnTo>
                  <a:lnTo>
                    <a:pt x="11895" y="242"/>
                  </a:lnTo>
                  <a:lnTo>
                    <a:pt x="11691" y="213"/>
                  </a:lnTo>
                  <a:lnTo>
                    <a:pt x="11483" y="185"/>
                  </a:lnTo>
                  <a:lnTo>
                    <a:pt x="11273" y="160"/>
                  </a:lnTo>
                  <a:lnTo>
                    <a:pt x="11062" y="137"/>
                  </a:lnTo>
                  <a:lnTo>
                    <a:pt x="10847" y="116"/>
                  </a:lnTo>
                  <a:lnTo>
                    <a:pt x="10632" y="97"/>
                  </a:lnTo>
                  <a:lnTo>
                    <a:pt x="10414" y="80"/>
                  </a:lnTo>
                  <a:lnTo>
                    <a:pt x="10195" y="65"/>
                  </a:lnTo>
                  <a:lnTo>
                    <a:pt x="9974" y="53"/>
                  </a:lnTo>
                  <a:lnTo>
                    <a:pt x="9751" y="43"/>
                  </a:lnTo>
                  <a:lnTo>
                    <a:pt x="9526" y="35"/>
                  </a:lnTo>
                  <a:lnTo>
                    <a:pt x="9301" y="28"/>
                  </a:lnTo>
                  <a:lnTo>
                    <a:pt x="9073" y="25"/>
                  </a:lnTo>
                  <a:lnTo>
                    <a:pt x="8844" y="24"/>
                  </a:lnTo>
                  <a:lnTo>
                    <a:pt x="8844" y="0"/>
                  </a:lnTo>
                  <a:lnTo>
                    <a:pt x="9073" y="1"/>
                  </a:lnTo>
                  <a:lnTo>
                    <a:pt x="9301" y="4"/>
                  </a:lnTo>
                  <a:lnTo>
                    <a:pt x="9527" y="11"/>
                  </a:lnTo>
                  <a:lnTo>
                    <a:pt x="9752" y="18"/>
                  </a:lnTo>
                  <a:lnTo>
                    <a:pt x="9975" y="28"/>
                  </a:lnTo>
                  <a:lnTo>
                    <a:pt x="10196" y="40"/>
                  </a:lnTo>
                  <a:lnTo>
                    <a:pt x="10416" y="56"/>
                  </a:lnTo>
                  <a:lnTo>
                    <a:pt x="10634" y="73"/>
                  </a:lnTo>
                  <a:lnTo>
                    <a:pt x="10851" y="91"/>
                  </a:lnTo>
                  <a:lnTo>
                    <a:pt x="11065" y="112"/>
                  </a:lnTo>
                  <a:lnTo>
                    <a:pt x="11276" y="136"/>
                  </a:lnTo>
                  <a:lnTo>
                    <a:pt x="11486" y="161"/>
                  </a:lnTo>
                  <a:lnTo>
                    <a:pt x="11694" y="189"/>
                  </a:lnTo>
                  <a:lnTo>
                    <a:pt x="11900" y="219"/>
                  </a:lnTo>
                  <a:lnTo>
                    <a:pt x="12103" y="250"/>
                  </a:lnTo>
                  <a:lnTo>
                    <a:pt x="12305" y="283"/>
                  </a:lnTo>
                  <a:lnTo>
                    <a:pt x="12502" y="318"/>
                  </a:lnTo>
                  <a:lnTo>
                    <a:pt x="12698" y="356"/>
                  </a:lnTo>
                  <a:lnTo>
                    <a:pt x="12892" y="395"/>
                  </a:lnTo>
                  <a:lnTo>
                    <a:pt x="13082" y="436"/>
                  </a:lnTo>
                  <a:lnTo>
                    <a:pt x="13270" y="479"/>
                  </a:lnTo>
                  <a:lnTo>
                    <a:pt x="13455" y="523"/>
                  </a:lnTo>
                  <a:lnTo>
                    <a:pt x="13637" y="569"/>
                  </a:lnTo>
                  <a:lnTo>
                    <a:pt x="13816" y="618"/>
                  </a:lnTo>
                  <a:lnTo>
                    <a:pt x="13992" y="668"/>
                  </a:lnTo>
                  <a:lnTo>
                    <a:pt x="14165" y="720"/>
                  </a:lnTo>
                  <a:lnTo>
                    <a:pt x="14334" y="773"/>
                  </a:lnTo>
                  <a:lnTo>
                    <a:pt x="14500" y="828"/>
                  </a:lnTo>
                  <a:lnTo>
                    <a:pt x="14664" y="885"/>
                  </a:lnTo>
                  <a:lnTo>
                    <a:pt x="14823" y="944"/>
                  </a:lnTo>
                  <a:lnTo>
                    <a:pt x="14979" y="1003"/>
                  </a:lnTo>
                  <a:lnTo>
                    <a:pt x="15132" y="1064"/>
                  </a:lnTo>
                  <a:lnTo>
                    <a:pt x="15123" y="10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0" name="Freeform 506">
              <a:extLst>
                <a:ext uri="{FF2B5EF4-FFF2-40B4-BE49-F238E27FC236}">
                  <a16:creationId xmlns:a16="http://schemas.microsoft.com/office/drawing/2014/main" id="{8D47E4AC-410B-45EA-BB28-C7CB7171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296"/>
              <a:ext cx="1767" cy="718"/>
            </a:xfrm>
            <a:custGeom>
              <a:avLst/>
              <a:gdLst>
                <a:gd name="T0" fmla="*/ 7934 w 17666"/>
                <a:gd name="T1" fmla="*/ 19 h 7180"/>
                <a:gd name="T2" fmla="*/ 6635 w 17666"/>
                <a:gd name="T3" fmla="*/ 114 h 7180"/>
                <a:gd name="T4" fmla="*/ 5407 w 17666"/>
                <a:gd name="T5" fmla="*/ 284 h 7180"/>
                <a:gd name="T6" fmla="*/ 4266 w 17666"/>
                <a:gd name="T7" fmla="*/ 522 h 7180"/>
                <a:gd name="T8" fmla="*/ 3226 w 17666"/>
                <a:gd name="T9" fmla="*/ 823 h 7180"/>
                <a:gd name="T10" fmla="*/ 2305 w 17666"/>
                <a:gd name="T11" fmla="*/ 1181 h 7180"/>
                <a:gd name="T12" fmla="*/ 1517 w 17666"/>
                <a:gd name="T13" fmla="*/ 1588 h 7180"/>
                <a:gd name="T14" fmla="*/ 876 w 17666"/>
                <a:gd name="T15" fmla="*/ 2038 h 7180"/>
                <a:gd name="T16" fmla="*/ 399 w 17666"/>
                <a:gd name="T17" fmla="*/ 2526 h 7180"/>
                <a:gd name="T18" fmla="*/ 103 w 17666"/>
                <a:gd name="T19" fmla="*/ 3045 h 7180"/>
                <a:gd name="T20" fmla="*/ 0 w 17666"/>
                <a:gd name="T21" fmla="*/ 3590 h 7180"/>
                <a:gd name="T22" fmla="*/ 103 w 17666"/>
                <a:gd name="T23" fmla="*/ 4134 h 7180"/>
                <a:gd name="T24" fmla="*/ 399 w 17666"/>
                <a:gd name="T25" fmla="*/ 4653 h 7180"/>
                <a:gd name="T26" fmla="*/ 876 w 17666"/>
                <a:gd name="T27" fmla="*/ 5141 h 7180"/>
                <a:gd name="T28" fmla="*/ 1517 w 17666"/>
                <a:gd name="T29" fmla="*/ 5592 h 7180"/>
                <a:gd name="T30" fmla="*/ 2305 w 17666"/>
                <a:gd name="T31" fmla="*/ 5999 h 7180"/>
                <a:gd name="T32" fmla="*/ 3226 w 17666"/>
                <a:gd name="T33" fmla="*/ 6357 h 7180"/>
                <a:gd name="T34" fmla="*/ 4266 w 17666"/>
                <a:gd name="T35" fmla="*/ 6658 h 7180"/>
                <a:gd name="T36" fmla="*/ 5407 w 17666"/>
                <a:gd name="T37" fmla="*/ 6895 h 7180"/>
                <a:gd name="T38" fmla="*/ 6635 w 17666"/>
                <a:gd name="T39" fmla="*/ 7066 h 7180"/>
                <a:gd name="T40" fmla="*/ 7934 w 17666"/>
                <a:gd name="T41" fmla="*/ 7161 h 7180"/>
                <a:gd name="T42" fmla="*/ 9284 w 17666"/>
                <a:gd name="T43" fmla="*/ 7175 h 7180"/>
                <a:gd name="T44" fmla="*/ 10604 w 17666"/>
                <a:gd name="T45" fmla="*/ 7106 h 7180"/>
                <a:gd name="T46" fmla="*/ 11858 w 17666"/>
                <a:gd name="T47" fmla="*/ 6961 h 7180"/>
                <a:gd name="T48" fmla="*/ 13031 w 17666"/>
                <a:gd name="T49" fmla="*/ 6744 h 7180"/>
                <a:gd name="T50" fmla="*/ 14106 w 17666"/>
                <a:gd name="T51" fmla="*/ 6463 h 7180"/>
                <a:gd name="T52" fmla="*/ 15069 w 17666"/>
                <a:gd name="T53" fmla="*/ 6124 h 7180"/>
                <a:gd name="T54" fmla="*/ 15902 w 17666"/>
                <a:gd name="T55" fmla="*/ 5732 h 7180"/>
                <a:gd name="T56" fmla="*/ 16594 w 17666"/>
                <a:gd name="T57" fmla="*/ 5296 h 7180"/>
                <a:gd name="T58" fmla="*/ 17126 w 17666"/>
                <a:gd name="T59" fmla="*/ 4819 h 7180"/>
                <a:gd name="T60" fmla="*/ 17486 w 17666"/>
                <a:gd name="T61" fmla="*/ 4310 h 7180"/>
                <a:gd name="T62" fmla="*/ 17655 w 17666"/>
                <a:gd name="T63" fmla="*/ 3774 h 7180"/>
                <a:gd name="T64" fmla="*/ 17619 w 17666"/>
                <a:gd name="T65" fmla="*/ 3225 h 7180"/>
                <a:gd name="T66" fmla="*/ 17386 w 17666"/>
                <a:gd name="T67" fmla="*/ 2697 h 7180"/>
                <a:gd name="T68" fmla="*/ 16968 w 17666"/>
                <a:gd name="T69" fmla="*/ 2198 h 7180"/>
                <a:gd name="T70" fmla="*/ 16381 w 17666"/>
                <a:gd name="T71" fmla="*/ 1734 h 7180"/>
                <a:gd name="T72" fmla="*/ 15640 w 17666"/>
                <a:gd name="T73" fmla="*/ 1311 h 7180"/>
                <a:gd name="T74" fmla="*/ 14760 w 17666"/>
                <a:gd name="T75" fmla="*/ 936 h 7180"/>
                <a:gd name="T76" fmla="*/ 13759 w 17666"/>
                <a:gd name="T77" fmla="*/ 616 h 7180"/>
                <a:gd name="T78" fmla="*/ 12650 w 17666"/>
                <a:gd name="T79" fmla="*/ 356 h 7180"/>
                <a:gd name="T80" fmla="*/ 11449 w 17666"/>
                <a:gd name="T81" fmla="*/ 162 h 7180"/>
                <a:gd name="T82" fmla="*/ 10171 w 17666"/>
                <a:gd name="T83" fmla="*/ 42 h 7180"/>
                <a:gd name="T84" fmla="*/ 8832 w 17666"/>
                <a:gd name="T85" fmla="*/ 0 h 7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66" h="7180">
                  <a:moveTo>
                    <a:pt x="8832" y="0"/>
                  </a:moveTo>
                  <a:lnTo>
                    <a:pt x="8380" y="4"/>
                  </a:lnTo>
                  <a:lnTo>
                    <a:pt x="7934" y="19"/>
                  </a:lnTo>
                  <a:lnTo>
                    <a:pt x="7494" y="42"/>
                  </a:lnTo>
                  <a:lnTo>
                    <a:pt x="7061" y="73"/>
                  </a:lnTo>
                  <a:lnTo>
                    <a:pt x="6635" y="114"/>
                  </a:lnTo>
                  <a:lnTo>
                    <a:pt x="6217" y="162"/>
                  </a:lnTo>
                  <a:lnTo>
                    <a:pt x="5808" y="219"/>
                  </a:lnTo>
                  <a:lnTo>
                    <a:pt x="5407" y="284"/>
                  </a:lnTo>
                  <a:lnTo>
                    <a:pt x="5016" y="356"/>
                  </a:lnTo>
                  <a:lnTo>
                    <a:pt x="4636" y="436"/>
                  </a:lnTo>
                  <a:lnTo>
                    <a:pt x="4266" y="522"/>
                  </a:lnTo>
                  <a:lnTo>
                    <a:pt x="3907" y="616"/>
                  </a:lnTo>
                  <a:lnTo>
                    <a:pt x="3561" y="717"/>
                  </a:lnTo>
                  <a:lnTo>
                    <a:pt x="3226" y="823"/>
                  </a:lnTo>
                  <a:lnTo>
                    <a:pt x="2906" y="936"/>
                  </a:lnTo>
                  <a:lnTo>
                    <a:pt x="2598" y="1055"/>
                  </a:lnTo>
                  <a:lnTo>
                    <a:pt x="2305" y="1181"/>
                  </a:lnTo>
                  <a:lnTo>
                    <a:pt x="2027" y="1311"/>
                  </a:lnTo>
                  <a:lnTo>
                    <a:pt x="1764" y="1447"/>
                  </a:lnTo>
                  <a:lnTo>
                    <a:pt x="1517" y="1588"/>
                  </a:lnTo>
                  <a:lnTo>
                    <a:pt x="1286" y="1734"/>
                  </a:lnTo>
                  <a:lnTo>
                    <a:pt x="1073" y="1883"/>
                  </a:lnTo>
                  <a:lnTo>
                    <a:pt x="876" y="2038"/>
                  </a:lnTo>
                  <a:lnTo>
                    <a:pt x="699" y="2198"/>
                  </a:lnTo>
                  <a:lnTo>
                    <a:pt x="540" y="2360"/>
                  </a:lnTo>
                  <a:lnTo>
                    <a:pt x="399" y="2526"/>
                  </a:lnTo>
                  <a:lnTo>
                    <a:pt x="280" y="2697"/>
                  </a:lnTo>
                  <a:lnTo>
                    <a:pt x="180" y="2869"/>
                  </a:lnTo>
                  <a:lnTo>
                    <a:pt x="103" y="3045"/>
                  </a:lnTo>
                  <a:lnTo>
                    <a:pt x="47" y="3225"/>
                  </a:lnTo>
                  <a:lnTo>
                    <a:pt x="11" y="3406"/>
                  </a:lnTo>
                  <a:lnTo>
                    <a:pt x="0" y="3590"/>
                  </a:lnTo>
                  <a:lnTo>
                    <a:pt x="11" y="3774"/>
                  </a:lnTo>
                  <a:lnTo>
                    <a:pt x="47" y="3955"/>
                  </a:lnTo>
                  <a:lnTo>
                    <a:pt x="103" y="4134"/>
                  </a:lnTo>
                  <a:lnTo>
                    <a:pt x="180" y="4310"/>
                  </a:lnTo>
                  <a:lnTo>
                    <a:pt x="280" y="4483"/>
                  </a:lnTo>
                  <a:lnTo>
                    <a:pt x="399" y="4653"/>
                  </a:lnTo>
                  <a:lnTo>
                    <a:pt x="540" y="4819"/>
                  </a:lnTo>
                  <a:lnTo>
                    <a:pt x="699" y="4982"/>
                  </a:lnTo>
                  <a:lnTo>
                    <a:pt x="876" y="5141"/>
                  </a:lnTo>
                  <a:lnTo>
                    <a:pt x="1073" y="5296"/>
                  </a:lnTo>
                  <a:lnTo>
                    <a:pt x="1286" y="5446"/>
                  </a:lnTo>
                  <a:lnTo>
                    <a:pt x="1517" y="5592"/>
                  </a:lnTo>
                  <a:lnTo>
                    <a:pt x="1764" y="5732"/>
                  </a:lnTo>
                  <a:lnTo>
                    <a:pt x="2027" y="5868"/>
                  </a:lnTo>
                  <a:lnTo>
                    <a:pt x="2305" y="5999"/>
                  </a:lnTo>
                  <a:lnTo>
                    <a:pt x="2598" y="6124"/>
                  </a:lnTo>
                  <a:lnTo>
                    <a:pt x="2906" y="6243"/>
                  </a:lnTo>
                  <a:lnTo>
                    <a:pt x="3226" y="6357"/>
                  </a:lnTo>
                  <a:lnTo>
                    <a:pt x="3561" y="6463"/>
                  </a:lnTo>
                  <a:lnTo>
                    <a:pt x="3907" y="6563"/>
                  </a:lnTo>
                  <a:lnTo>
                    <a:pt x="4266" y="6658"/>
                  </a:lnTo>
                  <a:lnTo>
                    <a:pt x="4636" y="6744"/>
                  </a:lnTo>
                  <a:lnTo>
                    <a:pt x="5016" y="6824"/>
                  </a:lnTo>
                  <a:lnTo>
                    <a:pt x="5407" y="6895"/>
                  </a:lnTo>
                  <a:lnTo>
                    <a:pt x="5808" y="6961"/>
                  </a:lnTo>
                  <a:lnTo>
                    <a:pt x="6217" y="7017"/>
                  </a:lnTo>
                  <a:lnTo>
                    <a:pt x="6635" y="7066"/>
                  </a:lnTo>
                  <a:lnTo>
                    <a:pt x="7061" y="7106"/>
                  </a:lnTo>
                  <a:lnTo>
                    <a:pt x="7494" y="7138"/>
                  </a:lnTo>
                  <a:lnTo>
                    <a:pt x="7934" y="7161"/>
                  </a:lnTo>
                  <a:lnTo>
                    <a:pt x="8380" y="7175"/>
                  </a:lnTo>
                  <a:lnTo>
                    <a:pt x="8832" y="7180"/>
                  </a:lnTo>
                  <a:lnTo>
                    <a:pt x="9284" y="7175"/>
                  </a:lnTo>
                  <a:lnTo>
                    <a:pt x="9731" y="7161"/>
                  </a:lnTo>
                  <a:lnTo>
                    <a:pt x="10171" y="7138"/>
                  </a:lnTo>
                  <a:lnTo>
                    <a:pt x="10604" y="7106"/>
                  </a:lnTo>
                  <a:lnTo>
                    <a:pt x="11031" y="7066"/>
                  </a:lnTo>
                  <a:lnTo>
                    <a:pt x="11449" y="7017"/>
                  </a:lnTo>
                  <a:lnTo>
                    <a:pt x="11858" y="6961"/>
                  </a:lnTo>
                  <a:lnTo>
                    <a:pt x="12259" y="6895"/>
                  </a:lnTo>
                  <a:lnTo>
                    <a:pt x="12650" y="6824"/>
                  </a:lnTo>
                  <a:lnTo>
                    <a:pt x="13031" y="6744"/>
                  </a:lnTo>
                  <a:lnTo>
                    <a:pt x="13400" y="6658"/>
                  </a:lnTo>
                  <a:lnTo>
                    <a:pt x="13759" y="6563"/>
                  </a:lnTo>
                  <a:lnTo>
                    <a:pt x="14106" y="6463"/>
                  </a:lnTo>
                  <a:lnTo>
                    <a:pt x="14440" y="6357"/>
                  </a:lnTo>
                  <a:lnTo>
                    <a:pt x="14760" y="6243"/>
                  </a:lnTo>
                  <a:lnTo>
                    <a:pt x="15069" y="6124"/>
                  </a:lnTo>
                  <a:lnTo>
                    <a:pt x="15362" y="5999"/>
                  </a:lnTo>
                  <a:lnTo>
                    <a:pt x="15640" y="5868"/>
                  </a:lnTo>
                  <a:lnTo>
                    <a:pt x="15902" y="5732"/>
                  </a:lnTo>
                  <a:lnTo>
                    <a:pt x="16150" y="5592"/>
                  </a:lnTo>
                  <a:lnTo>
                    <a:pt x="16381" y="5446"/>
                  </a:lnTo>
                  <a:lnTo>
                    <a:pt x="16594" y="5296"/>
                  </a:lnTo>
                  <a:lnTo>
                    <a:pt x="16790" y="5141"/>
                  </a:lnTo>
                  <a:lnTo>
                    <a:pt x="16968" y="4982"/>
                  </a:lnTo>
                  <a:lnTo>
                    <a:pt x="17126" y="4819"/>
                  </a:lnTo>
                  <a:lnTo>
                    <a:pt x="17267" y="4653"/>
                  </a:lnTo>
                  <a:lnTo>
                    <a:pt x="17386" y="4483"/>
                  </a:lnTo>
                  <a:lnTo>
                    <a:pt x="17486" y="4310"/>
                  </a:lnTo>
                  <a:lnTo>
                    <a:pt x="17563" y="4134"/>
                  </a:lnTo>
                  <a:lnTo>
                    <a:pt x="17619" y="3955"/>
                  </a:lnTo>
                  <a:lnTo>
                    <a:pt x="17655" y="3774"/>
                  </a:lnTo>
                  <a:lnTo>
                    <a:pt x="17666" y="3590"/>
                  </a:lnTo>
                  <a:lnTo>
                    <a:pt x="17655" y="3406"/>
                  </a:lnTo>
                  <a:lnTo>
                    <a:pt x="17619" y="3225"/>
                  </a:lnTo>
                  <a:lnTo>
                    <a:pt x="17563" y="3045"/>
                  </a:lnTo>
                  <a:lnTo>
                    <a:pt x="17486" y="2869"/>
                  </a:lnTo>
                  <a:lnTo>
                    <a:pt x="17386" y="2697"/>
                  </a:lnTo>
                  <a:lnTo>
                    <a:pt x="17267" y="2526"/>
                  </a:lnTo>
                  <a:lnTo>
                    <a:pt x="17126" y="2360"/>
                  </a:lnTo>
                  <a:lnTo>
                    <a:pt x="16968" y="2198"/>
                  </a:lnTo>
                  <a:lnTo>
                    <a:pt x="16790" y="2038"/>
                  </a:lnTo>
                  <a:lnTo>
                    <a:pt x="16594" y="1883"/>
                  </a:lnTo>
                  <a:lnTo>
                    <a:pt x="16381" y="1734"/>
                  </a:lnTo>
                  <a:lnTo>
                    <a:pt x="16150" y="1588"/>
                  </a:lnTo>
                  <a:lnTo>
                    <a:pt x="15902" y="1447"/>
                  </a:lnTo>
                  <a:lnTo>
                    <a:pt x="15640" y="1311"/>
                  </a:lnTo>
                  <a:lnTo>
                    <a:pt x="15362" y="1181"/>
                  </a:lnTo>
                  <a:lnTo>
                    <a:pt x="15069" y="1055"/>
                  </a:lnTo>
                  <a:lnTo>
                    <a:pt x="14760" y="936"/>
                  </a:lnTo>
                  <a:lnTo>
                    <a:pt x="14440" y="823"/>
                  </a:lnTo>
                  <a:lnTo>
                    <a:pt x="14106" y="717"/>
                  </a:lnTo>
                  <a:lnTo>
                    <a:pt x="13759" y="616"/>
                  </a:lnTo>
                  <a:lnTo>
                    <a:pt x="13400" y="522"/>
                  </a:lnTo>
                  <a:lnTo>
                    <a:pt x="13031" y="436"/>
                  </a:lnTo>
                  <a:lnTo>
                    <a:pt x="12650" y="356"/>
                  </a:lnTo>
                  <a:lnTo>
                    <a:pt x="12259" y="284"/>
                  </a:lnTo>
                  <a:lnTo>
                    <a:pt x="11858" y="219"/>
                  </a:lnTo>
                  <a:lnTo>
                    <a:pt x="11449" y="162"/>
                  </a:lnTo>
                  <a:lnTo>
                    <a:pt x="11031" y="114"/>
                  </a:lnTo>
                  <a:lnTo>
                    <a:pt x="10604" y="73"/>
                  </a:lnTo>
                  <a:lnTo>
                    <a:pt x="10171" y="42"/>
                  </a:lnTo>
                  <a:lnTo>
                    <a:pt x="9731" y="19"/>
                  </a:lnTo>
                  <a:lnTo>
                    <a:pt x="9284" y="4"/>
                  </a:lnTo>
                  <a:lnTo>
                    <a:pt x="8832" y="0"/>
                  </a:lnTo>
                  <a:close/>
                </a:path>
              </a:pathLst>
            </a:custGeom>
            <a:solidFill>
              <a:srgbClr val="7DC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1" name="Freeform 507">
              <a:extLst>
                <a:ext uri="{FF2B5EF4-FFF2-40B4-BE49-F238E27FC236}">
                  <a16:creationId xmlns:a16="http://schemas.microsoft.com/office/drawing/2014/main" id="{362DEABB-A65B-407E-A77F-968102FFAE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" y="2295"/>
              <a:ext cx="1769" cy="720"/>
            </a:xfrm>
            <a:custGeom>
              <a:avLst/>
              <a:gdLst>
                <a:gd name="T0" fmla="*/ 7074 w 17690"/>
                <a:gd name="T1" fmla="*/ 97 h 7204"/>
                <a:gd name="T2" fmla="*/ 5224 w 17690"/>
                <a:gd name="T3" fmla="*/ 343 h 7204"/>
                <a:gd name="T4" fmla="*/ 3576 w 17690"/>
                <a:gd name="T5" fmla="*/ 740 h 7204"/>
                <a:gd name="T6" fmla="*/ 2913 w 17690"/>
                <a:gd name="T7" fmla="*/ 937 h 7204"/>
                <a:gd name="T8" fmla="*/ 4458 w 17690"/>
                <a:gd name="T9" fmla="*/ 479 h 7204"/>
                <a:gd name="T10" fmla="*/ 6227 w 17690"/>
                <a:gd name="T11" fmla="*/ 162 h 7204"/>
                <a:gd name="T12" fmla="*/ 8167 w 17690"/>
                <a:gd name="T13" fmla="*/ 11 h 7204"/>
                <a:gd name="T14" fmla="*/ 2044 w 17690"/>
                <a:gd name="T15" fmla="*/ 1334 h 7204"/>
                <a:gd name="T16" fmla="*/ 993 w 17690"/>
                <a:gd name="T17" fmla="*/ 1980 h 7204"/>
                <a:gd name="T18" fmla="*/ 303 w 17690"/>
                <a:gd name="T19" fmla="*/ 2713 h 7204"/>
                <a:gd name="T20" fmla="*/ 28 w 17690"/>
                <a:gd name="T21" fmla="*/ 3510 h 7204"/>
                <a:gd name="T22" fmla="*/ 139 w 17690"/>
                <a:gd name="T23" fmla="*/ 2967 h 7204"/>
                <a:gd name="T24" fmla="*/ 700 w 17690"/>
                <a:gd name="T25" fmla="*/ 2203 h 7204"/>
                <a:gd name="T26" fmla="*/ 1642 w 17690"/>
                <a:gd name="T27" fmla="*/ 1519 h 7204"/>
                <a:gd name="T28" fmla="*/ 24 w 17690"/>
                <a:gd name="T29" fmla="*/ 3602 h 7204"/>
                <a:gd name="T30" fmla="*/ 251 w 17690"/>
                <a:gd name="T31" fmla="*/ 4404 h 7204"/>
                <a:gd name="T32" fmla="*/ 898 w 17690"/>
                <a:gd name="T33" fmla="*/ 5146 h 7204"/>
                <a:gd name="T34" fmla="*/ 1912 w 17690"/>
                <a:gd name="T35" fmla="*/ 5803 h 7204"/>
                <a:gd name="T36" fmla="*/ 2169 w 17690"/>
                <a:gd name="T37" fmla="*/ 5957 h 7204"/>
                <a:gd name="T38" fmla="*/ 1075 w 17690"/>
                <a:gd name="T39" fmla="*/ 5316 h 7204"/>
                <a:gd name="T40" fmla="*/ 338 w 17690"/>
                <a:gd name="T41" fmla="*/ 4586 h 7204"/>
                <a:gd name="T42" fmla="*/ 11 w 17690"/>
                <a:gd name="T43" fmla="*/ 3787 h 7204"/>
                <a:gd name="T44" fmla="*/ 3408 w 17690"/>
                <a:gd name="T45" fmla="*/ 6411 h 7204"/>
                <a:gd name="T46" fmla="*/ 5031 w 17690"/>
                <a:gd name="T47" fmla="*/ 6823 h 7204"/>
                <a:gd name="T48" fmla="*/ 6860 w 17690"/>
                <a:gd name="T49" fmla="*/ 7087 h 7204"/>
                <a:gd name="T50" fmla="*/ 8844 w 17690"/>
                <a:gd name="T51" fmla="*/ 7180 h 7204"/>
                <a:gd name="T52" fmla="*/ 7072 w 17690"/>
                <a:gd name="T53" fmla="*/ 7130 h 7204"/>
                <a:gd name="T54" fmla="*/ 5220 w 17690"/>
                <a:gd name="T55" fmla="*/ 6884 h 7204"/>
                <a:gd name="T56" fmla="*/ 3569 w 17690"/>
                <a:gd name="T57" fmla="*/ 6487 h 7204"/>
                <a:gd name="T58" fmla="*/ 9071 w 17690"/>
                <a:gd name="T59" fmla="*/ 7179 h 7204"/>
                <a:gd name="T60" fmla="*/ 11041 w 17690"/>
                <a:gd name="T61" fmla="*/ 7066 h 7204"/>
                <a:gd name="T62" fmla="*/ 12851 w 17690"/>
                <a:gd name="T63" fmla="*/ 6785 h 7204"/>
                <a:gd name="T64" fmla="*/ 14447 w 17690"/>
                <a:gd name="T65" fmla="*/ 6356 h 7204"/>
                <a:gd name="T66" fmla="*/ 14456 w 17690"/>
                <a:gd name="T67" fmla="*/ 6380 h 7204"/>
                <a:gd name="T68" fmla="*/ 12856 w 17690"/>
                <a:gd name="T69" fmla="*/ 6809 h 7204"/>
                <a:gd name="T70" fmla="*/ 11044 w 17690"/>
                <a:gd name="T71" fmla="*/ 7090 h 7204"/>
                <a:gd name="T72" fmla="*/ 9071 w 17690"/>
                <a:gd name="T73" fmla="*/ 7203 h 7204"/>
                <a:gd name="T74" fmla="*/ 15908 w 17690"/>
                <a:gd name="T75" fmla="*/ 5734 h 7204"/>
                <a:gd name="T76" fmla="*/ 16883 w 17690"/>
                <a:gd name="T77" fmla="*/ 5067 h 7204"/>
                <a:gd name="T78" fmla="*/ 17485 w 17690"/>
                <a:gd name="T79" fmla="*/ 4318 h 7204"/>
                <a:gd name="T80" fmla="*/ 17690 w 17690"/>
                <a:gd name="T81" fmla="*/ 3602 h 7204"/>
                <a:gd name="T82" fmla="*/ 17462 w 17690"/>
                <a:gd name="T83" fmla="*/ 4413 h 7204"/>
                <a:gd name="T84" fmla="*/ 16811 w 17690"/>
                <a:gd name="T85" fmla="*/ 5161 h 7204"/>
                <a:gd name="T86" fmla="*/ 15792 w 17690"/>
                <a:gd name="T87" fmla="*/ 5824 h 7204"/>
                <a:gd name="T88" fmla="*/ 17655 w 17690"/>
                <a:gd name="T89" fmla="*/ 3419 h 7204"/>
                <a:gd name="T90" fmla="*/ 17330 w 17690"/>
                <a:gd name="T91" fmla="*/ 2628 h 7204"/>
                <a:gd name="T92" fmla="*/ 16597 w 17690"/>
                <a:gd name="T93" fmla="*/ 1904 h 7204"/>
                <a:gd name="T94" fmla="*/ 15509 w 17690"/>
                <a:gd name="T95" fmla="*/ 1268 h 7204"/>
                <a:gd name="T96" fmla="*/ 15792 w 17690"/>
                <a:gd name="T97" fmla="*/ 1380 h 7204"/>
                <a:gd name="T98" fmla="*/ 16811 w 17690"/>
                <a:gd name="T99" fmla="*/ 2042 h 7204"/>
                <a:gd name="T100" fmla="*/ 17462 w 17690"/>
                <a:gd name="T101" fmla="*/ 2791 h 7204"/>
                <a:gd name="T102" fmla="*/ 17690 w 17690"/>
                <a:gd name="T103" fmla="*/ 3602 h 7204"/>
                <a:gd name="T104" fmla="*/ 13942 w 17690"/>
                <a:gd name="T105" fmla="*/ 689 h 7204"/>
                <a:gd name="T106" fmla="*/ 12268 w 17690"/>
                <a:gd name="T107" fmla="*/ 307 h 7204"/>
                <a:gd name="T108" fmla="*/ 10400 w 17690"/>
                <a:gd name="T109" fmla="*/ 80 h 7204"/>
                <a:gd name="T110" fmla="*/ 9071 w 17690"/>
                <a:gd name="T111" fmla="*/ 1 h 7204"/>
                <a:gd name="T112" fmla="*/ 11044 w 17690"/>
                <a:gd name="T113" fmla="*/ 114 h 7204"/>
                <a:gd name="T114" fmla="*/ 12856 w 17690"/>
                <a:gd name="T115" fmla="*/ 395 h 7204"/>
                <a:gd name="T116" fmla="*/ 14456 w 17690"/>
                <a:gd name="T117" fmla="*/ 824 h 7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90" h="7204">
                  <a:moveTo>
                    <a:pt x="8844" y="24"/>
                  </a:moveTo>
                  <a:lnTo>
                    <a:pt x="8617" y="25"/>
                  </a:lnTo>
                  <a:lnTo>
                    <a:pt x="8392" y="28"/>
                  </a:lnTo>
                  <a:lnTo>
                    <a:pt x="8168" y="35"/>
                  </a:lnTo>
                  <a:lnTo>
                    <a:pt x="7946" y="43"/>
                  </a:lnTo>
                  <a:lnTo>
                    <a:pt x="7726" y="53"/>
                  </a:lnTo>
                  <a:lnTo>
                    <a:pt x="7506" y="66"/>
                  </a:lnTo>
                  <a:lnTo>
                    <a:pt x="7289" y="80"/>
                  </a:lnTo>
                  <a:lnTo>
                    <a:pt x="7074" y="97"/>
                  </a:lnTo>
                  <a:lnTo>
                    <a:pt x="6860" y="117"/>
                  </a:lnTo>
                  <a:lnTo>
                    <a:pt x="6648" y="138"/>
                  </a:lnTo>
                  <a:lnTo>
                    <a:pt x="6438" y="161"/>
                  </a:lnTo>
                  <a:lnTo>
                    <a:pt x="6230" y="187"/>
                  </a:lnTo>
                  <a:lnTo>
                    <a:pt x="6025" y="214"/>
                  </a:lnTo>
                  <a:lnTo>
                    <a:pt x="5821" y="243"/>
                  </a:lnTo>
                  <a:lnTo>
                    <a:pt x="5620" y="274"/>
                  </a:lnTo>
                  <a:lnTo>
                    <a:pt x="5421" y="307"/>
                  </a:lnTo>
                  <a:lnTo>
                    <a:pt x="5224" y="343"/>
                  </a:lnTo>
                  <a:lnTo>
                    <a:pt x="5031" y="380"/>
                  </a:lnTo>
                  <a:lnTo>
                    <a:pt x="4839" y="419"/>
                  </a:lnTo>
                  <a:lnTo>
                    <a:pt x="4650" y="460"/>
                  </a:lnTo>
                  <a:lnTo>
                    <a:pt x="4465" y="502"/>
                  </a:lnTo>
                  <a:lnTo>
                    <a:pt x="4281" y="546"/>
                  </a:lnTo>
                  <a:lnTo>
                    <a:pt x="4100" y="592"/>
                  </a:lnTo>
                  <a:lnTo>
                    <a:pt x="3923" y="640"/>
                  </a:lnTo>
                  <a:lnTo>
                    <a:pt x="3748" y="689"/>
                  </a:lnTo>
                  <a:lnTo>
                    <a:pt x="3576" y="740"/>
                  </a:lnTo>
                  <a:lnTo>
                    <a:pt x="3408" y="793"/>
                  </a:lnTo>
                  <a:lnTo>
                    <a:pt x="3242" y="847"/>
                  </a:lnTo>
                  <a:lnTo>
                    <a:pt x="3080" y="903"/>
                  </a:lnTo>
                  <a:lnTo>
                    <a:pt x="2921" y="960"/>
                  </a:lnTo>
                  <a:lnTo>
                    <a:pt x="2766" y="1019"/>
                  </a:lnTo>
                  <a:lnTo>
                    <a:pt x="2615" y="1080"/>
                  </a:lnTo>
                  <a:lnTo>
                    <a:pt x="2605" y="1056"/>
                  </a:lnTo>
                  <a:lnTo>
                    <a:pt x="2757" y="997"/>
                  </a:lnTo>
                  <a:lnTo>
                    <a:pt x="2913" y="937"/>
                  </a:lnTo>
                  <a:lnTo>
                    <a:pt x="3071" y="880"/>
                  </a:lnTo>
                  <a:lnTo>
                    <a:pt x="3234" y="824"/>
                  </a:lnTo>
                  <a:lnTo>
                    <a:pt x="3400" y="770"/>
                  </a:lnTo>
                  <a:lnTo>
                    <a:pt x="3569" y="717"/>
                  </a:lnTo>
                  <a:lnTo>
                    <a:pt x="3740" y="666"/>
                  </a:lnTo>
                  <a:lnTo>
                    <a:pt x="3915" y="617"/>
                  </a:lnTo>
                  <a:lnTo>
                    <a:pt x="4093" y="568"/>
                  </a:lnTo>
                  <a:lnTo>
                    <a:pt x="4274" y="523"/>
                  </a:lnTo>
                  <a:lnTo>
                    <a:pt x="4458" y="479"/>
                  </a:lnTo>
                  <a:lnTo>
                    <a:pt x="4645" y="436"/>
                  </a:lnTo>
                  <a:lnTo>
                    <a:pt x="4834" y="395"/>
                  </a:lnTo>
                  <a:lnTo>
                    <a:pt x="5025" y="356"/>
                  </a:lnTo>
                  <a:lnTo>
                    <a:pt x="5220" y="319"/>
                  </a:lnTo>
                  <a:lnTo>
                    <a:pt x="5416" y="284"/>
                  </a:lnTo>
                  <a:lnTo>
                    <a:pt x="5615" y="251"/>
                  </a:lnTo>
                  <a:lnTo>
                    <a:pt x="5817" y="219"/>
                  </a:lnTo>
                  <a:lnTo>
                    <a:pt x="6021" y="190"/>
                  </a:lnTo>
                  <a:lnTo>
                    <a:pt x="6227" y="162"/>
                  </a:lnTo>
                  <a:lnTo>
                    <a:pt x="6435" y="137"/>
                  </a:lnTo>
                  <a:lnTo>
                    <a:pt x="6645" y="114"/>
                  </a:lnTo>
                  <a:lnTo>
                    <a:pt x="6857" y="92"/>
                  </a:lnTo>
                  <a:lnTo>
                    <a:pt x="7072" y="74"/>
                  </a:lnTo>
                  <a:lnTo>
                    <a:pt x="7287" y="56"/>
                  </a:lnTo>
                  <a:lnTo>
                    <a:pt x="7505" y="42"/>
                  </a:lnTo>
                  <a:lnTo>
                    <a:pt x="7724" y="28"/>
                  </a:lnTo>
                  <a:lnTo>
                    <a:pt x="7945" y="18"/>
                  </a:lnTo>
                  <a:lnTo>
                    <a:pt x="8167" y="11"/>
                  </a:lnTo>
                  <a:lnTo>
                    <a:pt x="8392" y="4"/>
                  </a:lnTo>
                  <a:lnTo>
                    <a:pt x="8617" y="1"/>
                  </a:lnTo>
                  <a:lnTo>
                    <a:pt x="8844" y="0"/>
                  </a:lnTo>
                  <a:lnTo>
                    <a:pt x="8844" y="24"/>
                  </a:lnTo>
                  <a:close/>
                  <a:moveTo>
                    <a:pt x="2615" y="1080"/>
                  </a:moveTo>
                  <a:lnTo>
                    <a:pt x="2467" y="1141"/>
                  </a:lnTo>
                  <a:lnTo>
                    <a:pt x="2322" y="1204"/>
                  </a:lnTo>
                  <a:lnTo>
                    <a:pt x="2181" y="1268"/>
                  </a:lnTo>
                  <a:lnTo>
                    <a:pt x="2044" y="1334"/>
                  </a:lnTo>
                  <a:lnTo>
                    <a:pt x="1912" y="1401"/>
                  </a:lnTo>
                  <a:lnTo>
                    <a:pt x="1782" y="1469"/>
                  </a:lnTo>
                  <a:lnTo>
                    <a:pt x="1657" y="1539"/>
                  </a:lnTo>
                  <a:lnTo>
                    <a:pt x="1536" y="1610"/>
                  </a:lnTo>
                  <a:lnTo>
                    <a:pt x="1419" y="1682"/>
                  </a:lnTo>
                  <a:lnTo>
                    <a:pt x="1306" y="1755"/>
                  </a:lnTo>
                  <a:lnTo>
                    <a:pt x="1197" y="1829"/>
                  </a:lnTo>
                  <a:lnTo>
                    <a:pt x="1093" y="1904"/>
                  </a:lnTo>
                  <a:lnTo>
                    <a:pt x="993" y="1980"/>
                  </a:lnTo>
                  <a:lnTo>
                    <a:pt x="898" y="2058"/>
                  </a:lnTo>
                  <a:lnTo>
                    <a:pt x="807" y="2137"/>
                  </a:lnTo>
                  <a:lnTo>
                    <a:pt x="721" y="2216"/>
                  </a:lnTo>
                  <a:lnTo>
                    <a:pt x="639" y="2297"/>
                  </a:lnTo>
                  <a:lnTo>
                    <a:pt x="562" y="2379"/>
                  </a:lnTo>
                  <a:lnTo>
                    <a:pt x="490" y="2461"/>
                  </a:lnTo>
                  <a:lnTo>
                    <a:pt x="422" y="2544"/>
                  </a:lnTo>
                  <a:lnTo>
                    <a:pt x="360" y="2628"/>
                  </a:lnTo>
                  <a:lnTo>
                    <a:pt x="303" y="2713"/>
                  </a:lnTo>
                  <a:lnTo>
                    <a:pt x="251" y="2799"/>
                  </a:lnTo>
                  <a:lnTo>
                    <a:pt x="205" y="2886"/>
                  </a:lnTo>
                  <a:lnTo>
                    <a:pt x="163" y="2973"/>
                  </a:lnTo>
                  <a:lnTo>
                    <a:pt x="126" y="3061"/>
                  </a:lnTo>
                  <a:lnTo>
                    <a:pt x="95" y="3149"/>
                  </a:lnTo>
                  <a:lnTo>
                    <a:pt x="70" y="3239"/>
                  </a:lnTo>
                  <a:lnTo>
                    <a:pt x="50" y="3328"/>
                  </a:lnTo>
                  <a:lnTo>
                    <a:pt x="35" y="3419"/>
                  </a:lnTo>
                  <a:lnTo>
                    <a:pt x="28" y="3510"/>
                  </a:lnTo>
                  <a:lnTo>
                    <a:pt x="24" y="3602"/>
                  </a:lnTo>
                  <a:lnTo>
                    <a:pt x="0" y="3602"/>
                  </a:lnTo>
                  <a:lnTo>
                    <a:pt x="3" y="3509"/>
                  </a:lnTo>
                  <a:lnTo>
                    <a:pt x="11" y="3417"/>
                  </a:lnTo>
                  <a:lnTo>
                    <a:pt x="27" y="3325"/>
                  </a:lnTo>
                  <a:lnTo>
                    <a:pt x="46" y="3234"/>
                  </a:lnTo>
                  <a:lnTo>
                    <a:pt x="72" y="3145"/>
                  </a:lnTo>
                  <a:lnTo>
                    <a:pt x="103" y="3055"/>
                  </a:lnTo>
                  <a:lnTo>
                    <a:pt x="139" y="2967"/>
                  </a:lnTo>
                  <a:lnTo>
                    <a:pt x="181" y="2878"/>
                  </a:lnTo>
                  <a:lnTo>
                    <a:pt x="229" y="2791"/>
                  </a:lnTo>
                  <a:lnTo>
                    <a:pt x="281" y="2704"/>
                  </a:lnTo>
                  <a:lnTo>
                    <a:pt x="338" y="2618"/>
                  </a:lnTo>
                  <a:lnTo>
                    <a:pt x="400" y="2533"/>
                  </a:lnTo>
                  <a:lnTo>
                    <a:pt x="469" y="2449"/>
                  </a:lnTo>
                  <a:lnTo>
                    <a:pt x="541" y="2366"/>
                  </a:lnTo>
                  <a:lnTo>
                    <a:pt x="618" y="2284"/>
                  </a:lnTo>
                  <a:lnTo>
                    <a:pt x="700" y="2203"/>
                  </a:lnTo>
                  <a:lnTo>
                    <a:pt x="787" y="2122"/>
                  </a:lnTo>
                  <a:lnTo>
                    <a:pt x="879" y="2042"/>
                  </a:lnTo>
                  <a:lnTo>
                    <a:pt x="974" y="1965"/>
                  </a:lnTo>
                  <a:lnTo>
                    <a:pt x="1075" y="1888"/>
                  </a:lnTo>
                  <a:lnTo>
                    <a:pt x="1180" y="1811"/>
                  </a:lnTo>
                  <a:lnTo>
                    <a:pt x="1289" y="1737"/>
                  </a:lnTo>
                  <a:lnTo>
                    <a:pt x="1403" y="1663"/>
                  </a:lnTo>
                  <a:lnTo>
                    <a:pt x="1520" y="1591"/>
                  </a:lnTo>
                  <a:lnTo>
                    <a:pt x="1642" y="1519"/>
                  </a:lnTo>
                  <a:lnTo>
                    <a:pt x="1768" y="1449"/>
                  </a:lnTo>
                  <a:lnTo>
                    <a:pt x="1898" y="1381"/>
                  </a:lnTo>
                  <a:lnTo>
                    <a:pt x="2032" y="1313"/>
                  </a:lnTo>
                  <a:lnTo>
                    <a:pt x="2169" y="1247"/>
                  </a:lnTo>
                  <a:lnTo>
                    <a:pt x="2311" y="1181"/>
                  </a:lnTo>
                  <a:lnTo>
                    <a:pt x="2457" y="1118"/>
                  </a:lnTo>
                  <a:lnTo>
                    <a:pt x="2605" y="1056"/>
                  </a:lnTo>
                  <a:lnTo>
                    <a:pt x="2615" y="1080"/>
                  </a:lnTo>
                  <a:close/>
                  <a:moveTo>
                    <a:pt x="24" y="3602"/>
                  </a:moveTo>
                  <a:lnTo>
                    <a:pt x="28" y="3694"/>
                  </a:lnTo>
                  <a:lnTo>
                    <a:pt x="35" y="3784"/>
                  </a:lnTo>
                  <a:lnTo>
                    <a:pt x="50" y="3875"/>
                  </a:lnTo>
                  <a:lnTo>
                    <a:pt x="70" y="3965"/>
                  </a:lnTo>
                  <a:lnTo>
                    <a:pt x="95" y="4054"/>
                  </a:lnTo>
                  <a:lnTo>
                    <a:pt x="126" y="4143"/>
                  </a:lnTo>
                  <a:lnTo>
                    <a:pt x="163" y="4230"/>
                  </a:lnTo>
                  <a:lnTo>
                    <a:pt x="205" y="4318"/>
                  </a:lnTo>
                  <a:lnTo>
                    <a:pt x="251" y="4404"/>
                  </a:lnTo>
                  <a:lnTo>
                    <a:pt x="303" y="4490"/>
                  </a:lnTo>
                  <a:lnTo>
                    <a:pt x="360" y="4576"/>
                  </a:lnTo>
                  <a:lnTo>
                    <a:pt x="422" y="4660"/>
                  </a:lnTo>
                  <a:lnTo>
                    <a:pt x="490" y="4743"/>
                  </a:lnTo>
                  <a:lnTo>
                    <a:pt x="562" y="4825"/>
                  </a:lnTo>
                  <a:lnTo>
                    <a:pt x="639" y="4907"/>
                  </a:lnTo>
                  <a:lnTo>
                    <a:pt x="721" y="4987"/>
                  </a:lnTo>
                  <a:lnTo>
                    <a:pt x="807" y="5067"/>
                  </a:lnTo>
                  <a:lnTo>
                    <a:pt x="898" y="5146"/>
                  </a:lnTo>
                  <a:lnTo>
                    <a:pt x="993" y="5223"/>
                  </a:lnTo>
                  <a:lnTo>
                    <a:pt x="1093" y="5299"/>
                  </a:lnTo>
                  <a:lnTo>
                    <a:pt x="1197" y="5375"/>
                  </a:lnTo>
                  <a:lnTo>
                    <a:pt x="1306" y="5449"/>
                  </a:lnTo>
                  <a:lnTo>
                    <a:pt x="1419" y="5522"/>
                  </a:lnTo>
                  <a:lnTo>
                    <a:pt x="1536" y="5594"/>
                  </a:lnTo>
                  <a:lnTo>
                    <a:pt x="1657" y="5665"/>
                  </a:lnTo>
                  <a:lnTo>
                    <a:pt x="1782" y="5734"/>
                  </a:lnTo>
                  <a:lnTo>
                    <a:pt x="1912" y="5803"/>
                  </a:lnTo>
                  <a:lnTo>
                    <a:pt x="2044" y="5869"/>
                  </a:lnTo>
                  <a:lnTo>
                    <a:pt x="2181" y="5936"/>
                  </a:lnTo>
                  <a:lnTo>
                    <a:pt x="2322" y="6000"/>
                  </a:lnTo>
                  <a:lnTo>
                    <a:pt x="2467" y="6063"/>
                  </a:lnTo>
                  <a:lnTo>
                    <a:pt x="2615" y="6124"/>
                  </a:lnTo>
                  <a:lnTo>
                    <a:pt x="2605" y="6147"/>
                  </a:lnTo>
                  <a:lnTo>
                    <a:pt x="2457" y="6085"/>
                  </a:lnTo>
                  <a:lnTo>
                    <a:pt x="2311" y="6022"/>
                  </a:lnTo>
                  <a:lnTo>
                    <a:pt x="2169" y="5957"/>
                  </a:lnTo>
                  <a:lnTo>
                    <a:pt x="2032" y="5890"/>
                  </a:lnTo>
                  <a:lnTo>
                    <a:pt x="1898" y="5823"/>
                  </a:lnTo>
                  <a:lnTo>
                    <a:pt x="1768" y="5754"/>
                  </a:lnTo>
                  <a:lnTo>
                    <a:pt x="1642" y="5685"/>
                  </a:lnTo>
                  <a:lnTo>
                    <a:pt x="1520" y="5613"/>
                  </a:lnTo>
                  <a:lnTo>
                    <a:pt x="1403" y="5541"/>
                  </a:lnTo>
                  <a:lnTo>
                    <a:pt x="1289" y="5467"/>
                  </a:lnTo>
                  <a:lnTo>
                    <a:pt x="1180" y="5392"/>
                  </a:lnTo>
                  <a:lnTo>
                    <a:pt x="1075" y="5316"/>
                  </a:lnTo>
                  <a:lnTo>
                    <a:pt x="974" y="5239"/>
                  </a:lnTo>
                  <a:lnTo>
                    <a:pt x="879" y="5161"/>
                  </a:lnTo>
                  <a:lnTo>
                    <a:pt x="787" y="5081"/>
                  </a:lnTo>
                  <a:lnTo>
                    <a:pt x="700" y="5001"/>
                  </a:lnTo>
                  <a:lnTo>
                    <a:pt x="618" y="4920"/>
                  </a:lnTo>
                  <a:lnTo>
                    <a:pt x="541" y="4838"/>
                  </a:lnTo>
                  <a:lnTo>
                    <a:pt x="469" y="4755"/>
                  </a:lnTo>
                  <a:lnTo>
                    <a:pt x="400" y="4671"/>
                  </a:lnTo>
                  <a:lnTo>
                    <a:pt x="338" y="4586"/>
                  </a:lnTo>
                  <a:lnTo>
                    <a:pt x="281" y="4499"/>
                  </a:lnTo>
                  <a:lnTo>
                    <a:pt x="229" y="4413"/>
                  </a:lnTo>
                  <a:lnTo>
                    <a:pt x="181" y="4326"/>
                  </a:lnTo>
                  <a:lnTo>
                    <a:pt x="139" y="4237"/>
                  </a:lnTo>
                  <a:lnTo>
                    <a:pt x="103" y="4148"/>
                  </a:lnTo>
                  <a:lnTo>
                    <a:pt x="72" y="4059"/>
                  </a:lnTo>
                  <a:lnTo>
                    <a:pt x="46" y="3969"/>
                  </a:lnTo>
                  <a:lnTo>
                    <a:pt x="27" y="3878"/>
                  </a:lnTo>
                  <a:lnTo>
                    <a:pt x="11" y="3787"/>
                  </a:lnTo>
                  <a:lnTo>
                    <a:pt x="3" y="3695"/>
                  </a:lnTo>
                  <a:lnTo>
                    <a:pt x="0" y="3602"/>
                  </a:lnTo>
                  <a:lnTo>
                    <a:pt x="24" y="3602"/>
                  </a:lnTo>
                  <a:close/>
                  <a:moveTo>
                    <a:pt x="2615" y="6124"/>
                  </a:moveTo>
                  <a:lnTo>
                    <a:pt x="2766" y="6185"/>
                  </a:lnTo>
                  <a:lnTo>
                    <a:pt x="2921" y="6243"/>
                  </a:lnTo>
                  <a:lnTo>
                    <a:pt x="3080" y="6301"/>
                  </a:lnTo>
                  <a:lnTo>
                    <a:pt x="3242" y="6356"/>
                  </a:lnTo>
                  <a:lnTo>
                    <a:pt x="3408" y="6411"/>
                  </a:lnTo>
                  <a:lnTo>
                    <a:pt x="3576" y="6464"/>
                  </a:lnTo>
                  <a:lnTo>
                    <a:pt x="3748" y="6515"/>
                  </a:lnTo>
                  <a:lnTo>
                    <a:pt x="3923" y="6563"/>
                  </a:lnTo>
                  <a:lnTo>
                    <a:pt x="4100" y="6612"/>
                  </a:lnTo>
                  <a:lnTo>
                    <a:pt x="4281" y="6657"/>
                  </a:lnTo>
                  <a:lnTo>
                    <a:pt x="4465" y="6702"/>
                  </a:lnTo>
                  <a:lnTo>
                    <a:pt x="4650" y="6744"/>
                  </a:lnTo>
                  <a:lnTo>
                    <a:pt x="4839" y="6785"/>
                  </a:lnTo>
                  <a:lnTo>
                    <a:pt x="5031" y="6823"/>
                  </a:lnTo>
                  <a:lnTo>
                    <a:pt x="5224" y="6861"/>
                  </a:lnTo>
                  <a:lnTo>
                    <a:pt x="5421" y="6896"/>
                  </a:lnTo>
                  <a:lnTo>
                    <a:pt x="5620" y="6930"/>
                  </a:lnTo>
                  <a:lnTo>
                    <a:pt x="5821" y="6961"/>
                  </a:lnTo>
                  <a:lnTo>
                    <a:pt x="6025" y="6989"/>
                  </a:lnTo>
                  <a:lnTo>
                    <a:pt x="6230" y="7017"/>
                  </a:lnTo>
                  <a:lnTo>
                    <a:pt x="6438" y="7042"/>
                  </a:lnTo>
                  <a:lnTo>
                    <a:pt x="6648" y="7066"/>
                  </a:lnTo>
                  <a:lnTo>
                    <a:pt x="6860" y="7087"/>
                  </a:lnTo>
                  <a:lnTo>
                    <a:pt x="7074" y="7107"/>
                  </a:lnTo>
                  <a:lnTo>
                    <a:pt x="7289" y="7123"/>
                  </a:lnTo>
                  <a:lnTo>
                    <a:pt x="7506" y="7138"/>
                  </a:lnTo>
                  <a:lnTo>
                    <a:pt x="7726" y="7151"/>
                  </a:lnTo>
                  <a:lnTo>
                    <a:pt x="7946" y="7161"/>
                  </a:lnTo>
                  <a:lnTo>
                    <a:pt x="8168" y="7169"/>
                  </a:lnTo>
                  <a:lnTo>
                    <a:pt x="8392" y="7175"/>
                  </a:lnTo>
                  <a:lnTo>
                    <a:pt x="8617" y="7179"/>
                  </a:lnTo>
                  <a:lnTo>
                    <a:pt x="8844" y="7180"/>
                  </a:lnTo>
                  <a:lnTo>
                    <a:pt x="8844" y="7204"/>
                  </a:lnTo>
                  <a:lnTo>
                    <a:pt x="8617" y="7203"/>
                  </a:lnTo>
                  <a:lnTo>
                    <a:pt x="8392" y="7200"/>
                  </a:lnTo>
                  <a:lnTo>
                    <a:pt x="8167" y="7193"/>
                  </a:lnTo>
                  <a:lnTo>
                    <a:pt x="7945" y="7185"/>
                  </a:lnTo>
                  <a:lnTo>
                    <a:pt x="7724" y="7175"/>
                  </a:lnTo>
                  <a:lnTo>
                    <a:pt x="7505" y="7162"/>
                  </a:lnTo>
                  <a:lnTo>
                    <a:pt x="7287" y="7148"/>
                  </a:lnTo>
                  <a:lnTo>
                    <a:pt x="7072" y="7130"/>
                  </a:lnTo>
                  <a:lnTo>
                    <a:pt x="6857" y="7111"/>
                  </a:lnTo>
                  <a:lnTo>
                    <a:pt x="6645" y="7090"/>
                  </a:lnTo>
                  <a:lnTo>
                    <a:pt x="6435" y="7067"/>
                  </a:lnTo>
                  <a:lnTo>
                    <a:pt x="6227" y="7041"/>
                  </a:lnTo>
                  <a:lnTo>
                    <a:pt x="6021" y="7014"/>
                  </a:lnTo>
                  <a:lnTo>
                    <a:pt x="5817" y="6985"/>
                  </a:lnTo>
                  <a:lnTo>
                    <a:pt x="5615" y="6953"/>
                  </a:lnTo>
                  <a:lnTo>
                    <a:pt x="5416" y="6920"/>
                  </a:lnTo>
                  <a:lnTo>
                    <a:pt x="5220" y="6884"/>
                  </a:lnTo>
                  <a:lnTo>
                    <a:pt x="5025" y="6848"/>
                  </a:lnTo>
                  <a:lnTo>
                    <a:pt x="4834" y="6809"/>
                  </a:lnTo>
                  <a:lnTo>
                    <a:pt x="4645" y="6768"/>
                  </a:lnTo>
                  <a:lnTo>
                    <a:pt x="4458" y="6725"/>
                  </a:lnTo>
                  <a:lnTo>
                    <a:pt x="4274" y="6681"/>
                  </a:lnTo>
                  <a:lnTo>
                    <a:pt x="4093" y="6635"/>
                  </a:lnTo>
                  <a:lnTo>
                    <a:pt x="3915" y="6587"/>
                  </a:lnTo>
                  <a:lnTo>
                    <a:pt x="3740" y="6538"/>
                  </a:lnTo>
                  <a:lnTo>
                    <a:pt x="3569" y="6487"/>
                  </a:lnTo>
                  <a:lnTo>
                    <a:pt x="3400" y="6434"/>
                  </a:lnTo>
                  <a:lnTo>
                    <a:pt x="3234" y="6380"/>
                  </a:lnTo>
                  <a:lnTo>
                    <a:pt x="3071" y="6323"/>
                  </a:lnTo>
                  <a:lnTo>
                    <a:pt x="2913" y="6267"/>
                  </a:lnTo>
                  <a:lnTo>
                    <a:pt x="2757" y="6207"/>
                  </a:lnTo>
                  <a:lnTo>
                    <a:pt x="2605" y="6147"/>
                  </a:lnTo>
                  <a:lnTo>
                    <a:pt x="2615" y="6124"/>
                  </a:lnTo>
                  <a:close/>
                  <a:moveTo>
                    <a:pt x="8844" y="7180"/>
                  </a:moveTo>
                  <a:lnTo>
                    <a:pt x="9071" y="7179"/>
                  </a:lnTo>
                  <a:lnTo>
                    <a:pt x="9296" y="7175"/>
                  </a:lnTo>
                  <a:lnTo>
                    <a:pt x="9519" y="7169"/>
                  </a:lnTo>
                  <a:lnTo>
                    <a:pt x="9742" y="7161"/>
                  </a:lnTo>
                  <a:lnTo>
                    <a:pt x="9963" y="7151"/>
                  </a:lnTo>
                  <a:lnTo>
                    <a:pt x="10182" y="7138"/>
                  </a:lnTo>
                  <a:lnTo>
                    <a:pt x="10400" y="7123"/>
                  </a:lnTo>
                  <a:lnTo>
                    <a:pt x="10615" y="7107"/>
                  </a:lnTo>
                  <a:lnTo>
                    <a:pt x="10828" y="7087"/>
                  </a:lnTo>
                  <a:lnTo>
                    <a:pt x="11041" y="7066"/>
                  </a:lnTo>
                  <a:lnTo>
                    <a:pt x="11251" y="7042"/>
                  </a:lnTo>
                  <a:lnTo>
                    <a:pt x="11459" y="7017"/>
                  </a:lnTo>
                  <a:lnTo>
                    <a:pt x="11664" y="6990"/>
                  </a:lnTo>
                  <a:lnTo>
                    <a:pt x="11868" y="6961"/>
                  </a:lnTo>
                  <a:lnTo>
                    <a:pt x="12069" y="6930"/>
                  </a:lnTo>
                  <a:lnTo>
                    <a:pt x="12268" y="6896"/>
                  </a:lnTo>
                  <a:lnTo>
                    <a:pt x="12465" y="6861"/>
                  </a:lnTo>
                  <a:lnTo>
                    <a:pt x="12659" y="6823"/>
                  </a:lnTo>
                  <a:lnTo>
                    <a:pt x="12851" y="6785"/>
                  </a:lnTo>
                  <a:lnTo>
                    <a:pt x="13040" y="6745"/>
                  </a:lnTo>
                  <a:lnTo>
                    <a:pt x="13225" y="6702"/>
                  </a:lnTo>
                  <a:lnTo>
                    <a:pt x="13409" y="6657"/>
                  </a:lnTo>
                  <a:lnTo>
                    <a:pt x="13589" y="6612"/>
                  </a:lnTo>
                  <a:lnTo>
                    <a:pt x="13767" y="6564"/>
                  </a:lnTo>
                  <a:lnTo>
                    <a:pt x="13942" y="6515"/>
                  </a:lnTo>
                  <a:lnTo>
                    <a:pt x="14113" y="6464"/>
                  </a:lnTo>
                  <a:lnTo>
                    <a:pt x="14282" y="6411"/>
                  </a:lnTo>
                  <a:lnTo>
                    <a:pt x="14447" y="6356"/>
                  </a:lnTo>
                  <a:lnTo>
                    <a:pt x="14610" y="6301"/>
                  </a:lnTo>
                  <a:lnTo>
                    <a:pt x="14768" y="6243"/>
                  </a:lnTo>
                  <a:lnTo>
                    <a:pt x="14924" y="6185"/>
                  </a:lnTo>
                  <a:lnTo>
                    <a:pt x="15075" y="6125"/>
                  </a:lnTo>
                  <a:lnTo>
                    <a:pt x="15084" y="6147"/>
                  </a:lnTo>
                  <a:lnTo>
                    <a:pt x="14933" y="6208"/>
                  </a:lnTo>
                  <a:lnTo>
                    <a:pt x="14777" y="6267"/>
                  </a:lnTo>
                  <a:lnTo>
                    <a:pt x="14617" y="6324"/>
                  </a:lnTo>
                  <a:lnTo>
                    <a:pt x="14456" y="6380"/>
                  </a:lnTo>
                  <a:lnTo>
                    <a:pt x="14290" y="6434"/>
                  </a:lnTo>
                  <a:lnTo>
                    <a:pt x="14121" y="6487"/>
                  </a:lnTo>
                  <a:lnTo>
                    <a:pt x="13950" y="6538"/>
                  </a:lnTo>
                  <a:lnTo>
                    <a:pt x="13774" y="6588"/>
                  </a:lnTo>
                  <a:lnTo>
                    <a:pt x="13596" y="6635"/>
                  </a:lnTo>
                  <a:lnTo>
                    <a:pt x="13416" y="6681"/>
                  </a:lnTo>
                  <a:lnTo>
                    <a:pt x="13232" y="6725"/>
                  </a:lnTo>
                  <a:lnTo>
                    <a:pt x="13045" y="6768"/>
                  </a:lnTo>
                  <a:lnTo>
                    <a:pt x="12856" y="6809"/>
                  </a:lnTo>
                  <a:lnTo>
                    <a:pt x="12664" y="6848"/>
                  </a:lnTo>
                  <a:lnTo>
                    <a:pt x="12470" y="6884"/>
                  </a:lnTo>
                  <a:lnTo>
                    <a:pt x="12274" y="6920"/>
                  </a:lnTo>
                  <a:lnTo>
                    <a:pt x="12073" y="6953"/>
                  </a:lnTo>
                  <a:lnTo>
                    <a:pt x="11872" y="6985"/>
                  </a:lnTo>
                  <a:lnTo>
                    <a:pt x="11669" y="7014"/>
                  </a:lnTo>
                  <a:lnTo>
                    <a:pt x="11462" y="7041"/>
                  </a:lnTo>
                  <a:lnTo>
                    <a:pt x="11254" y="7067"/>
                  </a:lnTo>
                  <a:lnTo>
                    <a:pt x="11044" y="7090"/>
                  </a:lnTo>
                  <a:lnTo>
                    <a:pt x="10832" y="7111"/>
                  </a:lnTo>
                  <a:lnTo>
                    <a:pt x="10617" y="7130"/>
                  </a:lnTo>
                  <a:lnTo>
                    <a:pt x="10402" y="7148"/>
                  </a:lnTo>
                  <a:lnTo>
                    <a:pt x="10184" y="7162"/>
                  </a:lnTo>
                  <a:lnTo>
                    <a:pt x="9964" y="7175"/>
                  </a:lnTo>
                  <a:lnTo>
                    <a:pt x="9743" y="7185"/>
                  </a:lnTo>
                  <a:lnTo>
                    <a:pt x="9521" y="7193"/>
                  </a:lnTo>
                  <a:lnTo>
                    <a:pt x="9296" y="7200"/>
                  </a:lnTo>
                  <a:lnTo>
                    <a:pt x="9071" y="7203"/>
                  </a:lnTo>
                  <a:lnTo>
                    <a:pt x="8844" y="7204"/>
                  </a:lnTo>
                  <a:lnTo>
                    <a:pt x="8844" y="7180"/>
                  </a:lnTo>
                  <a:close/>
                  <a:moveTo>
                    <a:pt x="15075" y="6125"/>
                  </a:moveTo>
                  <a:lnTo>
                    <a:pt x="15223" y="6063"/>
                  </a:lnTo>
                  <a:lnTo>
                    <a:pt x="15368" y="6000"/>
                  </a:lnTo>
                  <a:lnTo>
                    <a:pt x="15509" y="5936"/>
                  </a:lnTo>
                  <a:lnTo>
                    <a:pt x="15646" y="5871"/>
                  </a:lnTo>
                  <a:lnTo>
                    <a:pt x="15778" y="5803"/>
                  </a:lnTo>
                  <a:lnTo>
                    <a:pt x="15908" y="5734"/>
                  </a:lnTo>
                  <a:lnTo>
                    <a:pt x="16033" y="5666"/>
                  </a:lnTo>
                  <a:lnTo>
                    <a:pt x="16154" y="5595"/>
                  </a:lnTo>
                  <a:lnTo>
                    <a:pt x="16271" y="5523"/>
                  </a:lnTo>
                  <a:lnTo>
                    <a:pt x="16384" y="5449"/>
                  </a:lnTo>
                  <a:lnTo>
                    <a:pt x="16493" y="5375"/>
                  </a:lnTo>
                  <a:lnTo>
                    <a:pt x="16597" y="5299"/>
                  </a:lnTo>
                  <a:lnTo>
                    <a:pt x="16697" y="5223"/>
                  </a:lnTo>
                  <a:lnTo>
                    <a:pt x="16792" y="5146"/>
                  </a:lnTo>
                  <a:lnTo>
                    <a:pt x="16883" y="5067"/>
                  </a:lnTo>
                  <a:lnTo>
                    <a:pt x="16969" y="4987"/>
                  </a:lnTo>
                  <a:lnTo>
                    <a:pt x="17051" y="4907"/>
                  </a:lnTo>
                  <a:lnTo>
                    <a:pt x="17128" y="4826"/>
                  </a:lnTo>
                  <a:lnTo>
                    <a:pt x="17200" y="4743"/>
                  </a:lnTo>
                  <a:lnTo>
                    <a:pt x="17268" y="4660"/>
                  </a:lnTo>
                  <a:lnTo>
                    <a:pt x="17330" y="4576"/>
                  </a:lnTo>
                  <a:lnTo>
                    <a:pt x="17387" y="4490"/>
                  </a:lnTo>
                  <a:lnTo>
                    <a:pt x="17439" y="4405"/>
                  </a:lnTo>
                  <a:lnTo>
                    <a:pt x="17485" y="4318"/>
                  </a:lnTo>
                  <a:lnTo>
                    <a:pt x="17527" y="4231"/>
                  </a:lnTo>
                  <a:lnTo>
                    <a:pt x="17564" y="4143"/>
                  </a:lnTo>
                  <a:lnTo>
                    <a:pt x="17595" y="4054"/>
                  </a:lnTo>
                  <a:lnTo>
                    <a:pt x="17620" y="3965"/>
                  </a:lnTo>
                  <a:lnTo>
                    <a:pt x="17640" y="3875"/>
                  </a:lnTo>
                  <a:lnTo>
                    <a:pt x="17655" y="3784"/>
                  </a:lnTo>
                  <a:lnTo>
                    <a:pt x="17662" y="3694"/>
                  </a:lnTo>
                  <a:lnTo>
                    <a:pt x="17666" y="3602"/>
                  </a:lnTo>
                  <a:lnTo>
                    <a:pt x="17690" y="3602"/>
                  </a:lnTo>
                  <a:lnTo>
                    <a:pt x="17687" y="3695"/>
                  </a:lnTo>
                  <a:lnTo>
                    <a:pt x="17678" y="3787"/>
                  </a:lnTo>
                  <a:lnTo>
                    <a:pt x="17663" y="3878"/>
                  </a:lnTo>
                  <a:lnTo>
                    <a:pt x="17644" y="3969"/>
                  </a:lnTo>
                  <a:lnTo>
                    <a:pt x="17618" y="4059"/>
                  </a:lnTo>
                  <a:lnTo>
                    <a:pt x="17587" y="4148"/>
                  </a:lnTo>
                  <a:lnTo>
                    <a:pt x="17551" y="4238"/>
                  </a:lnTo>
                  <a:lnTo>
                    <a:pt x="17509" y="4326"/>
                  </a:lnTo>
                  <a:lnTo>
                    <a:pt x="17462" y="4413"/>
                  </a:lnTo>
                  <a:lnTo>
                    <a:pt x="17409" y="4499"/>
                  </a:lnTo>
                  <a:lnTo>
                    <a:pt x="17352" y="4586"/>
                  </a:lnTo>
                  <a:lnTo>
                    <a:pt x="17290" y="4671"/>
                  </a:lnTo>
                  <a:lnTo>
                    <a:pt x="17221" y="4755"/>
                  </a:lnTo>
                  <a:lnTo>
                    <a:pt x="17149" y="4838"/>
                  </a:lnTo>
                  <a:lnTo>
                    <a:pt x="17072" y="4920"/>
                  </a:lnTo>
                  <a:lnTo>
                    <a:pt x="16990" y="5002"/>
                  </a:lnTo>
                  <a:lnTo>
                    <a:pt x="16903" y="5081"/>
                  </a:lnTo>
                  <a:lnTo>
                    <a:pt x="16811" y="5161"/>
                  </a:lnTo>
                  <a:lnTo>
                    <a:pt x="16716" y="5239"/>
                  </a:lnTo>
                  <a:lnTo>
                    <a:pt x="16615" y="5316"/>
                  </a:lnTo>
                  <a:lnTo>
                    <a:pt x="16510" y="5392"/>
                  </a:lnTo>
                  <a:lnTo>
                    <a:pt x="16401" y="5468"/>
                  </a:lnTo>
                  <a:lnTo>
                    <a:pt x="16287" y="5541"/>
                  </a:lnTo>
                  <a:lnTo>
                    <a:pt x="16170" y="5614"/>
                  </a:lnTo>
                  <a:lnTo>
                    <a:pt x="16048" y="5685"/>
                  </a:lnTo>
                  <a:lnTo>
                    <a:pt x="15922" y="5754"/>
                  </a:lnTo>
                  <a:lnTo>
                    <a:pt x="15792" y="5824"/>
                  </a:lnTo>
                  <a:lnTo>
                    <a:pt x="15658" y="5892"/>
                  </a:lnTo>
                  <a:lnTo>
                    <a:pt x="15520" y="5957"/>
                  </a:lnTo>
                  <a:lnTo>
                    <a:pt x="15378" y="6022"/>
                  </a:lnTo>
                  <a:lnTo>
                    <a:pt x="15233" y="6085"/>
                  </a:lnTo>
                  <a:lnTo>
                    <a:pt x="15084" y="6147"/>
                  </a:lnTo>
                  <a:lnTo>
                    <a:pt x="15075" y="6125"/>
                  </a:lnTo>
                  <a:close/>
                  <a:moveTo>
                    <a:pt x="17666" y="3602"/>
                  </a:moveTo>
                  <a:lnTo>
                    <a:pt x="17662" y="3510"/>
                  </a:lnTo>
                  <a:lnTo>
                    <a:pt x="17655" y="3419"/>
                  </a:lnTo>
                  <a:lnTo>
                    <a:pt x="17640" y="3328"/>
                  </a:lnTo>
                  <a:lnTo>
                    <a:pt x="17620" y="3239"/>
                  </a:lnTo>
                  <a:lnTo>
                    <a:pt x="17595" y="3149"/>
                  </a:lnTo>
                  <a:lnTo>
                    <a:pt x="17564" y="3061"/>
                  </a:lnTo>
                  <a:lnTo>
                    <a:pt x="17527" y="2972"/>
                  </a:lnTo>
                  <a:lnTo>
                    <a:pt x="17485" y="2886"/>
                  </a:lnTo>
                  <a:lnTo>
                    <a:pt x="17439" y="2798"/>
                  </a:lnTo>
                  <a:lnTo>
                    <a:pt x="17387" y="2713"/>
                  </a:lnTo>
                  <a:lnTo>
                    <a:pt x="17330" y="2628"/>
                  </a:lnTo>
                  <a:lnTo>
                    <a:pt x="17268" y="2544"/>
                  </a:lnTo>
                  <a:lnTo>
                    <a:pt x="17200" y="2461"/>
                  </a:lnTo>
                  <a:lnTo>
                    <a:pt x="17128" y="2378"/>
                  </a:lnTo>
                  <a:lnTo>
                    <a:pt x="17051" y="2297"/>
                  </a:lnTo>
                  <a:lnTo>
                    <a:pt x="16969" y="2216"/>
                  </a:lnTo>
                  <a:lnTo>
                    <a:pt x="16883" y="2137"/>
                  </a:lnTo>
                  <a:lnTo>
                    <a:pt x="16792" y="2058"/>
                  </a:lnTo>
                  <a:lnTo>
                    <a:pt x="16697" y="1980"/>
                  </a:lnTo>
                  <a:lnTo>
                    <a:pt x="16597" y="1904"/>
                  </a:lnTo>
                  <a:lnTo>
                    <a:pt x="16493" y="1829"/>
                  </a:lnTo>
                  <a:lnTo>
                    <a:pt x="16384" y="1755"/>
                  </a:lnTo>
                  <a:lnTo>
                    <a:pt x="16271" y="1681"/>
                  </a:lnTo>
                  <a:lnTo>
                    <a:pt x="16154" y="1609"/>
                  </a:lnTo>
                  <a:lnTo>
                    <a:pt x="16033" y="1538"/>
                  </a:lnTo>
                  <a:lnTo>
                    <a:pt x="15908" y="1469"/>
                  </a:lnTo>
                  <a:lnTo>
                    <a:pt x="15778" y="1401"/>
                  </a:lnTo>
                  <a:lnTo>
                    <a:pt x="15646" y="1333"/>
                  </a:lnTo>
                  <a:lnTo>
                    <a:pt x="15509" y="1268"/>
                  </a:lnTo>
                  <a:lnTo>
                    <a:pt x="15368" y="1204"/>
                  </a:lnTo>
                  <a:lnTo>
                    <a:pt x="15223" y="1141"/>
                  </a:lnTo>
                  <a:lnTo>
                    <a:pt x="15075" y="1079"/>
                  </a:lnTo>
                  <a:lnTo>
                    <a:pt x="15084" y="1056"/>
                  </a:lnTo>
                  <a:lnTo>
                    <a:pt x="15233" y="1118"/>
                  </a:lnTo>
                  <a:lnTo>
                    <a:pt x="15378" y="1181"/>
                  </a:lnTo>
                  <a:lnTo>
                    <a:pt x="15520" y="1247"/>
                  </a:lnTo>
                  <a:lnTo>
                    <a:pt x="15658" y="1312"/>
                  </a:lnTo>
                  <a:lnTo>
                    <a:pt x="15792" y="1380"/>
                  </a:lnTo>
                  <a:lnTo>
                    <a:pt x="15922" y="1449"/>
                  </a:lnTo>
                  <a:lnTo>
                    <a:pt x="16048" y="1519"/>
                  </a:lnTo>
                  <a:lnTo>
                    <a:pt x="16170" y="1590"/>
                  </a:lnTo>
                  <a:lnTo>
                    <a:pt x="16287" y="1663"/>
                  </a:lnTo>
                  <a:lnTo>
                    <a:pt x="16401" y="1736"/>
                  </a:lnTo>
                  <a:lnTo>
                    <a:pt x="16510" y="1811"/>
                  </a:lnTo>
                  <a:lnTo>
                    <a:pt x="16615" y="1888"/>
                  </a:lnTo>
                  <a:lnTo>
                    <a:pt x="16716" y="1965"/>
                  </a:lnTo>
                  <a:lnTo>
                    <a:pt x="16811" y="2042"/>
                  </a:lnTo>
                  <a:lnTo>
                    <a:pt x="16903" y="2122"/>
                  </a:lnTo>
                  <a:lnTo>
                    <a:pt x="16990" y="2202"/>
                  </a:lnTo>
                  <a:lnTo>
                    <a:pt x="17072" y="2284"/>
                  </a:lnTo>
                  <a:lnTo>
                    <a:pt x="17149" y="2366"/>
                  </a:lnTo>
                  <a:lnTo>
                    <a:pt x="17221" y="2449"/>
                  </a:lnTo>
                  <a:lnTo>
                    <a:pt x="17290" y="2533"/>
                  </a:lnTo>
                  <a:lnTo>
                    <a:pt x="17352" y="2618"/>
                  </a:lnTo>
                  <a:lnTo>
                    <a:pt x="17409" y="2704"/>
                  </a:lnTo>
                  <a:lnTo>
                    <a:pt x="17462" y="2791"/>
                  </a:lnTo>
                  <a:lnTo>
                    <a:pt x="17509" y="2878"/>
                  </a:lnTo>
                  <a:lnTo>
                    <a:pt x="17551" y="2965"/>
                  </a:lnTo>
                  <a:lnTo>
                    <a:pt x="17587" y="3055"/>
                  </a:lnTo>
                  <a:lnTo>
                    <a:pt x="17618" y="3145"/>
                  </a:lnTo>
                  <a:lnTo>
                    <a:pt x="17644" y="3234"/>
                  </a:lnTo>
                  <a:lnTo>
                    <a:pt x="17663" y="3325"/>
                  </a:lnTo>
                  <a:lnTo>
                    <a:pt x="17678" y="3417"/>
                  </a:lnTo>
                  <a:lnTo>
                    <a:pt x="17687" y="3509"/>
                  </a:lnTo>
                  <a:lnTo>
                    <a:pt x="17690" y="3602"/>
                  </a:lnTo>
                  <a:lnTo>
                    <a:pt x="17666" y="3602"/>
                  </a:lnTo>
                  <a:close/>
                  <a:moveTo>
                    <a:pt x="15075" y="1079"/>
                  </a:moveTo>
                  <a:lnTo>
                    <a:pt x="14924" y="1019"/>
                  </a:lnTo>
                  <a:lnTo>
                    <a:pt x="14768" y="960"/>
                  </a:lnTo>
                  <a:lnTo>
                    <a:pt x="14610" y="903"/>
                  </a:lnTo>
                  <a:lnTo>
                    <a:pt x="14447" y="847"/>
                  </a:lnTo>
                  <a:lnTo>
                    <a:pt x="14282" y="793"/>
                  </a:lnTo>
                  <a:lnTo>
                    <a:pt x="14113" y="740"/>
                  </a:lnTo>
                  <a:lnTo>
                    <a:pt x="13942" y="689"/>
                  </a:lnTo>
                  <a:lnTo>
                    <a:pt x="13767" y="639"/>
                  </a:lnTo>
                  <a:lnTo>
                    <a:pt x="13589" y="592"/>
                  </a:lnTo>
                  <a:lnTo>
                    <a:pt x="13409" y="546"/>
                  </a:lnTo>
                  <a:lnTo>
                    <a:pt x="13225" y="502"/>
                  </a:lnTo>
                  <a:lnTo>
                    <a:pt x="13040" y="459"/>
                  </a:lnTo>
                  <a:lnTo>
                    <a:pt x="12851" y="419"/>
                  </a:lnTo>
                  <a:lnTo>
                    <a:pt x="12659" y="379"/>
                  </a:lnTo>
                  <a:lnTo>
                    <a:pt x="12465" y="343"/>
                  </a:lnTo>
                  <a:lnTo>
                    <a:pt x="12268" y="307"/>
                  </a:lnTo>
                  <a:lnTo>
                    <a:pt x="12069" y="274"/>
                  </a:lnTo>
                  <a:lnTo>
                    <a:pt x="11868" y="243"/>
                  </a:lnTo>
                  <a:lnTo>
                    <a:pt x="11664" y="213"/>
                  </a:lnTo>
                  <a:lnTo>
                    <a:pt x="11459" y="187"/>
                  </a:lnTo>
                  <a:lnTo>
                    <a:pt x="11251" y="161"/>
                  </a:lnTo>
                  <a:lnTo>
                    <a:pt x="11041" y="138"/>
                  </a:lnTo>
                  <a:lnTo>
                    <a:pt x="10828" y="117"/>
                  </a:lnTo>
                  <a:lnTo>
                    <a:pt x="10615" y="97"/>
                  </a:lnTo>
                  <a:lnTo>
                    <a:pt x="10400" y="80"/>
                  </a:lnTo>
                  <a:lnTo>
                    <a:pt x="10182" y="66"/>
                  </a:lnTo>
                  <a:lnTo>
                    <a:pt x="9963" y="53"/>
                  </a:lnTo>
                  <a:lnTo>
                    <a:pt x="9742" y="43"/>
                  </a:lnTo>
                  <a:lnTo>
                    <a:pt x="9519" y="35"/>
                  </a:lnTo>
                  <a:lnTo>
                    <a:pt x="9296" y="28"/>
                  </a:lnTo>
                  <a:lnTo>
                    <a:pt x="9071" y="25"/>
                  </a:lnTo>
                  <a:lnTo>
                    <a:pt x="8844" y="24"/>
                  </a:lnTo>
                  <a:lnTo>
                    <a:pt x="8844" y="0"/>
                  </a:lnTo>
                  <a:lnTo>
                    <a:pt x="9071" y="1"/>
                  </a:lnTo>
                  <a:lnTo>
                    <a:pt x="9296" y="4"/>
                  </a:lnTo>
                  <a:lnTo>
                    <a:pt x="9521" y="11"/>
                  </a:lnTo>
                  <a:lnTo>
                    <a:pt x="9743" y="18"/>
                  </a:lnTo>
                  <a:lnTo>
                    <a:pt x="9964" y="28"/>
                  </a:lnTo>
                  <a:lnTo>
                    <a:pt x="10184" y="42"/>
                  </a:lnTo>
                  <a:lnTo>
                    <a:pt x="10402" y="56"/>
                  </a:lnTo>
                  <a:lnTo>
                    <a:pt x="10617" y="74"/>
                  </a:lnTo>
                  <a:lnTo>
                    <a:pt x="10832" y="92"/>
                  </a:lnTo>
                  <a:lnTo>
                    <a:pt x="11044" y="114"/>
                  </a:lnTo>
                  <a:lnTo>
                    <a:pt x="11254" y="137"/>
                  </a:lnTo>
                  <a:lnTo>
                    <a:pt x="11462" y="162"/>
                  </a:lnTo>
                  <a:lnTo>
                    <a:pt x="11669" y="190"/>
                  </a:lnTo>
                  <a:lnTo>
                    <a:pt x="11872" y="219"/>
                  </a:lnTo>
                  <a:lnTo>
                    <a:pt x="12073" y="251"/>
                  </a:lnTo>
                  <a:lnTo>
                    <a:pt x="12274" y="284"/>
                  </a:lnTo>
                  <a:lnTo>
                    <a:pt x="12470" y="319"/>
                  </a:lnTo>
                  <a:lnTo>
                    <a:pt x="12664" y="356"/>
                  </a:lnTo>
                  <a:lnTo>
                    <a:pt x="12856" y="395"/>
                  </a:lnTo>
                  <a:lnTo>
                    <a:pt x="13045" y="436"/>
                  </a:lnTo>
                  <a:lnTo>
                    <a:pt x="13232" y="479"/>
                  </a:lnTo>
                  <a:lnTo>
                    <a:pt x="13416" y="523"/>
                  </a:lnTo>
                  <a:lnTo>
                    <a:pt x="13596" y="568"/>
                  </a:lnTo>
                  <a:lnTo>
                    <a:pt x="13774" y="616"/>
                  </a:lnTo>
                  <a:lnTo>
                    <a:pt x="13950" y="666"/>
                  </a:lnTo>
                  <a:lnTo>
                    <a:pt x="14121" y="717"/>
                  </a:lnTo>
                  <a:lnTo>
                    <a:pt x="14290" y="770"/>
                  </a:lnTo>
                  <a:lnTo>
                    <a:pt x="14456" y="824"/>
                  </a:lnTo>
                  <a:lnTo>
                    <a:pt x="14617" y="879"/>
                  </a:lnTo>
                  <a:lnTo>
                    <a:pt x="14777" y="937"/>
                  </a:lnTo>
                  <a:lnTo>
                    <a:pt x="14933" y="996"/>
                  </a:lnTo>
                  <a:lnTo>
                    <a:pt x="15084" y="1056"/>
                  </a:lnTo>
                  <a:lnTo>
                    <a:pt x="15075" y="10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2" name="Freeform 508">
              <a:extLst>
                <a:ext uri="{FF2B5EF4-FFF2-40B4-BE49-F238E27FC236}">
                  <a16:creationId xmlns:a16="http://schemas.microsoft.com/office/drawing/2014/main" id="{10338057-CA70-40C0-BFDB-D826492A3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296"/>
              <a:ext cx="1767" cy="718"/>
            </a:xfrm>
            <a:custGeom>
              <a:avLst/>
              <a:gdLst>
                <a:gd name="T0" fmla="*/ 7934 w 17666"/>
                <a:gd name="T1" fmla="*/ 19 h 7180"/>
                <a:gd name="T2" fmla="*/ 6635 w 17666"/>
                <a:gd name="T3" fmla="*/ 114 h 7180"/>
                <a:gd name="T4" fmla="*/ 5407 w 17666"/>
                <a:gd name="T5" fmla="*/ 284 h 7180"/>
                <a:gd name="T6" fmla="*/ 4266 w 17666"/>
                <a:gd name="T7" fmla="*/ 522 h 7180"/>
                <a:gd name="T8" fmla="*/ 3226 w 17666"/>
                <a:gd name="T9" fmla="*/ 823 h 7180"/>
                <a:gd name="T10" fmla="*/ 2305 w 17666"/>
                <a:gd name="T11" fmla="*/ 1181 h 7180"/>
                <a:gd name="T12" fmla="*/ 1517 w 17666"/>
                <a:gd name="T13" fmla="*/ 1588 h 7180"/>
                <a:gd name="T14" fmla="*/ 876 w 17666"/>
                <a:gd name="T15" fmla="*/ 2038 h 7180"/>
                <a:gd name="T16" fmla="*/ 399 w 17666"/>
                <a:gd name="T17" fmla="*/ 2526 h 7180"/>
                <a:gd name="T18" fmla="*/ 103 w 17666"/>
                <a:gd name="T19" fmla="*/ 3045 h 7180"/>
                <a:gd name="T20" fmla="*/ 0 w 17666"/>
                <a:gd name="T21" fmla="*/ 3590 h 7180"/>
                <a:gd name="T22" fmla="*/ 103 w 17666"/>
                <a:gd name="T23" fmla="*/ 4134 h 7180"/>
                <a:gd name="T24" fmla="*/ 399 w 17666"/>
                <a:gd name="T25" fmla="*/ 4653 h 7180"/>
                <a:gd name="T26" fmla="*/ 876 w 17666"/>
                <a:gd name="T27" fmla="*/ 5141 h 7180"/>
                <a:gd name="T28" fmla="*/ 1517 w 17666"/>
                <a:gd name="T29" fmla="*/ 5592 h 7180"/>
                <a:gd name="T30" fmla="*/ 2305 w 17666"/>
                <a:gd name="T31" fmla="*/ 5999 h 7180"/>
                <a:gd name="T32" fmla="*/ 3226 w 17666"/>
                <a:gd name="T33" fmla="*/ 6357 h 7180"/>
                <a:gd name="T34" fmla="*/ 4266 w 17666"/>
                <a:gd name="T35" fmla="*/ 6658 h 7180"/>
                <a:gd name="T36" fmla="*/ 5407 w 17666"/>
                <a:gd name="T37" fmla="*/ 6895 h 7180"/>
                <a:gd name="T38" fmla="*/ 6635 w 17666"/>
                <a:gd name="T39" fmla="*/ 7066 h 7180"/>
                <a:gd name="T40" fmla="*/ 7934 w 17666"/>
                <a:gd name="T41" fmla="*/ 7161 h 7180"/>
                <a:gd name="T42" fmla="*/ 9284 w 17666"/>
                <a:gd name="T43" fmla="*/ 7175 h 7180"/>
                <a:gd name="T44" fmla="*/ 10604 w 17666"/>
                <a:gd name="T45" fmla="*/ 7106 h 7180"/>
                <a:gd name="T46" fmla="*/ 11858 w 17666"/>
                <a:gd name="T47" fmla="*/ 6961 h 7180"/>
                <a:gd name="T48" fmla="*/ 13031 w 17666"/>
                <a:gd name="T49" fmla="*/ 6744 h 7180"/>
                <a:gd name="T50" fmla="*/ 14106 w 17666"/>
                <a:gd name="T51" fmla="*/ 6463 h 7180"/>
                <a:gd name="T52" fmla="*/ 15069 w 17666"/>
                <a:gd name="T53" fmla="*/ 6124 h 7180"/>
                <a:gd name="T54" fmla="*/ 15902 w 17666"/>
                <a:gd name="T55" fmla="*/ 5732 h 7180"/>
                <a:gd name="T56" fmla="*/ 16594 w 17666"/>
                <a:gd name="T57" fmla="*/ 5296 h 7180"/>
                <a:gd name="T58" fmla="*/ 17126 w 17666"/>
                <a:gd name="T59" fmla="*/ 4819 h 7180"/>
                <a:gd name="T60" fmla="*/ 17486 w 17666"/>
                <a:gd name="T61" fmla="*/ 4310 h 7180"/>
                <a:gd name="T62" fmla="*/ 17655 w 17666"/>
                <a:gd name="T63" fmla="*/ 3774 h 7180"/>
                <a:gd name="T64" fmla="*/ 17619 w 17666"/>
                <a:gd name="T65" fmla="*/ 3225 h 7180"/>
                <a:gd name="T66" fmla="*/ 17386 w 17666"/>
                <a:gd name="T67" fmla="*/ 2697 h 7180"/>
                <a:gd name="T68" fmla="*/ 16968 w 17666"/>
                <a:gd name="T69" fmla="*/ 2198 h 7180"/>
                <a:gd name="T70" fmla="*/ 16381 w 17666"/>
                <a:gd name="T71" fmla="*/ 1734 h 7180"/>
                <a:gd name="T72" fmla="*/ 15640 w 17666"/>
                <a:gd name="T73" fmla="*/ 1311 h 7180"/>
                <a:gd name="T74" fmla="*/ 14760 w 17666"/>
                <a:gd name="T75" fmla="*/ 936 h 7180"/>
                <a:gd name="T76" fmla="*/ 13759 w 17666"/>
                <a:gd name="T77" fmla="*/ 616 h 7180"/>
                <a:gd name="T78" fmla="*/ 12650 w 17666"/>
                <a:gd name="T79" fmla="*/ 356 h 7180"/>
                <a:gd name="T80" fmla="*/ 11449 w 17666"/>
                <a:gd name="T81" fmla="*/ 162 h 7180"/>
                <a:gd name="T82" fmla="*/ 10171 w 17666"/>
                <a:gd name="T83" fmla="*/ 42 h 7180"/>
                <a:gd name="T84" fmla="*/ 8832 w 17666"/>
                <a:gd name="T85" fmla="*/ 0 h 7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66" h="7180">
                  <a:moveTo>
                    <a:pt x="8832" y="0"/>
                  </a:moveTo>
                  <a:lnTo>
                    <a:pt x="8380" y="4"/>
                  </a:lnTo>
                  <a:lnTo>
                    <a:pt x="7934" y="19"/>
                  </a:lnTo>
                  <a:lnTo>
                    <a:pt x="7494" y="42"/>
                  </a:lnTo>
                  <a:lnTo>
                    <a:pt x="7061" y="73"/>
                  </a:lnTo>
                  <a:lnTo>
                    <a:pt x="6635" y="114"/>
                  </a:lnTo>
                  <a:lnTo>
                    <a:pt x="6217" y="162"/>
                  </a:lnTo>
                  <a:lnTo>
                    <a:pt x="5808" y="219"/>
                  </a:lnTo>
                  <a:lnTo>
                    <a:pt x="5407" y="284"/>
                  </a:lnTo>
                  <a:lnTo>
                    <a:pt x="5016" y="356"/>
                  </a:lnTo>
                  <a:lnTo>
                    <a:pt x="4636" y="436"/>
                  </a:lnTo>
                  <a:lnTo>
                    <a:pt x="4266" y="522"/>
                  </a:lnTo>
                  <a:lnTo>
                    <a:pt x="3907" y="616"/>
                  </a:lnTo>
                  <a:lnTo>
                    <a:pt x="3561" y="717"/>
                  </a:lnTo>
                  <a:lnTo>
                    <a:pt x="3226" y="823"/>
                  </a:lnTo>
                  <a:lnTo>
                    <a:pt x="2906" y="936"/>
                  </a:lnTo>
                  <a:lnTo>
                    <a:pt x="2598" y="1055"/>
                  </a:lnTo>
                  <a:lnTo>
                    <a:pt x="2305" y="1181"/>
                  </a:lnTo>
                  <a:lnTo>
                    <a:pt x="2027" y="1311"/>
                  </a:lnTo>
                  <a:lnTo>
                    <a:pt x="1764" y="1447"/>
                  </a:lnTo>
                  <a:lnTo>
                    <a:pt x="1517" y="1588"/>
                  </a:lnTo>
                  <a:lnTo>
                    <a:pt x="1286" y="1734"/>
                  </a:lnTo>
                  <a:lnTo>
                    <a:pt x="1073" y="1883"/>
                  </a:lnTo>
                  <a:lnTo>
                    <a:pt x="876" y="2038"/>
                  </a:lnTo>
                  <a:lnTo>
                    <a:pt x="699" y="2198"/>
                  </a:lnTo>
                  <a:lnTo>
                    <a:pt x="540" y="2360"/>
                  </a:lnTo>
                  <a:lnTo>
                    <a:pt x="399" y="2526"/>
                  </a:lnTo>
                  <a:lnTo>
                    <a:pt x="280" y="2697"/>
                  </a:lnTo>
                  <a:lnTo>
                    <a:pt x="180" y="2869"/>
                  </a:lnTo>
                  <a:lnTo>
                    <a:pt x="103" y="3045"/>
                  </a:lnTo>
                  <a:lnTo>
                    <a:pt x="47" y="3225"/>
                  </a:lnTo>
                  <a:lnTo>
                    <a:pt x="11" y="3406"/>
                  </a:lnTo>
                  <a:lnTo>
                    <a:pt x="0" y="3590"/>
                  </a:lnTo>
                  <a:lnTo>
                    <a:pt x="11" y="3774"/>
                  </a:lnTo>
                  <a:lnTo>
                    <a:pt x="47" y="3955"/>
                  </a:lnTo>
                  <a:lnTo>
                    <a:pt x="103" y="4134"/>
                  </a:lnTo>
                  <a:lnTo>
                    <a:pt x="180" y="4310"/>
                  </a:lnTo>
                  <a:lnTo>
                    <a:pt x="280" y="4483"/>
                  </a:lnTo>
                  <a:lnTo>
                    <a:pt x="399" y="4653"/>
                  </a:lnTo>
                  <a:lnTo>
                    <a:pt x="540" y="4819"/>
                  </a:lnTo>
                  <a:lnTo>
                    <a:pt x="699" y="4982"/>
                  </a:lnTo>
                  <a:lnTo>
                    <a:pt x="876" y="5141"/>
                  </a:lnTo>
                  <a:lnTo>
                    <a:pt x="1073" y="5296"/>
                  </a:lnTo>
                  <a:lnTo>
                    <a:pt x="1286" y="5446"/>
                  </a:lnTo>
                  <a:lnTo>
                    <a:pt x="1517" y="5592"/>
                  </a:lnTo>
                  <a:lnTo>
                    <a:pt x="1764" y="5732"/>
                  </a:lnTo>
                  <a:lnTo>
                    <a:pt x="2027" y="5868"/>
                  </a:lnTo>
                  <a:lnTo>
                    <a:pt x="2305" y="5999"/>
                  </a:lnTo>
                  <a:lnTo>
                    <a:pt x="2598" y="6124"/>
                  </a:lnTo>
                  <a:lnTo>
                    <a:pt x="2906" y="6243"/>
                  </a:lnTo>
                  <a:lnTo>
                    <a:pt x="3226" y="6357"/>
                  </a:lnTo>
                  <a:lnTo>
                    <a:pt x="3561" y="6463"/>
                  </a:lnTo>
                  <a:lnTo>
                    <a:pt x="3907" y="6563"/>
                  </a:lnTo>
                  <a:lnTo>
                    <a:pt x="4266" y="6658"/>
                  </a:lnTo>
                  <a:lnTo>
                    <a:pt x="4636" y="6744"/>
                  </a:lnTo>
                  <a:lnTo>
                    <a:pt x="5016" y="6824"/>
                  </a:lnTo>
                  <a:lnTo>
                    <a:pt x="5407" y="6895"/>
                  </a:lnTo>
                  <a:lnTo>
                    <a:pt x="5808" y="6961"/>
                  </a:lnTo>
                  <a:lnTo>
                    <a:pt x="6217" y="7017"/>
                  </a:lnTo>
                  <a:lnTo>
                    <a:pt x="6635" y="7066"/>
                  </a:lnTo>
                  <a:lnTo>
                    <a:pt x="7061" y="7106"/>
                  </a:lnTo>
                  <a:lnTo>
                    <a:pt x="7494" y="7138"/>
                  </a:lnTo>
                  <a:lnTo>
                    <a:pt x="7934" y="7161"/>
                  </a:lnTo>
                  <a:lnTo>
                    <a:pt x="8380" y="7175"/>
                  </a:lnTo>
                  <a:lnTo>
                    <a:pt x="8832" y="7180"/>
                  </a:lnTo>
                  <a:lnTo>
                    <a:pt x="9284" y="7175"/>
                  </a:lnTo>
                  <a:lnTo>
                    <a:pt x="9731" y="7161"/>
                  </a:lnTo>
                  <a:lnTo>
                    <a:pt x="10171" y="7138"/>
                  </a:lnTo>
                  <a:lnTo>
                    <a:pt x="10604" y="7106"/>
                  </a:lnTo>
                  <a:lnTo>
                    <a:pt x="11031" y="7066"/>
                  </a:lnTo>
                  <a:lnTo>
                    <a:pt x="11449" y="7017"/>
                  </a:lnTo>
                  <a:lnTo>
                    <a:pt x="11858" y="6961"/>
                  </a:lnTo>
                  <a:lnTo>
                    <a:pt x="12259" y="6895"/>
                  </a:lnTo>
                  <a:lnTo>
                    <a:pt x="12650" y="6824"/>
                  </a:lnTo>
                  <a:lnTo>
                    <a:pt x="13031" y="6744"/>
                  </a:lnTo>
                  <a:lnTo>
                    <a:pt x="13400" y="6658"/>
                  </a:lnTo>
                  <a:lnTo>
                    <a:pt x="13759" y="6563"/>
                  </a:lnTo>
                  <a:lnTo>
                    <a:pt x="14106" y="6463"/>
                  </a:lnTo>
                  <a:lnTo>
                    <a:pt x="14440" y="6357"/>
                  </a:lnTo>
                  <a:lnTo>
                    <a:pt x="14760" y="6243"/>
                  </a:lnTo>
                  <a:lnTo>
                    <a:pt x="15069" y="6124"/>
                  </a:lnTo>
                  <a:lnTo>
                    <a:pt x="15362" y="5999"/>
                  </a:lnTo>
                  <a:lnTo>
                    <a:pt x="15640" y="5868"/>
                  </a:lnTo>
                  <a:lnTo>
                    <a:pt x="15902" y="5732"/>
                  </a:lnTo>
                  <a:lnTo>
                    <a:pt x="16150" y="5592"/>
                  </a:lnTo>
                  <a:lnTo>
                    <a:pt x="16381" y="5446"/>
                  </a:lnTo>
                  <a:lnTo>
                    <a:pt x="16594" y="5296"/>
                  </a:lnTo>
                  <a:lnTo>
                    <a:pt x="16790" y="5141"/>
                  </a:lnTo>
                  <a:lnTo>
                    <a:pt x="16968" y="4982"/>
                  </a:lnTo>
                  <a:lnTo>
                    <a:pt x="17126" y="4819"/>
                  </a:lnTo>
                  <a:lnTo>
                    <a:pt x="17267" y="4653"/>
                  </a:lnTo>
                  <a:lnTo>
                    <a:pt x="17386" y="4483"/>
                  </a:lnTo>
                  <a:lnTo>
                    <a:pt x="17486" y="4310"/>
                  </a:lnTo>
                  <a:lnTo>
                    <a:pt x="17563" y="4134"/>
                  </a:lnTo>
                  <a:lnTo>
                    <a:pt x="17619" y="3955"/>
                  </a:lnTo>
                  <a:lnTo>
                    <a:pt x="17655" y="3774"/>
                  </a:lnTo>
                  <a:lnTo>
                    <a:pt x="17666" y="3590"/>
                  </a:lnTo>
                  <a:lnTo>
                    <a:pt x="17655" y="3406"/>
                  </a:lnTo>
                  <a:lnTo>
                    <a:pt x="17619" y="3225"/>
                  </a:lnTo>
                  <a:lnTo>
                    <a:pt x="17563" y="3045"/>
                  </a:lnTo>
                  <a:lnTo>
                    <a:pt x="17486" y="2869"/>
                  </a:lnTo>
                  <a:lnTo>
                    <a:pt x="17386" y="2697"/>
                  </a:lnTo>
                  <a:lnTo>
                    <a:pt x="17267" y="2526"/>
                  </a:lnTo>
                  <a:lnTo>
                    <a:pt x="17126" y="2360"/>
                  </a:lnTo>
                  <a:lnTo>
                    <a:pt x="16968" y="2198"/>
                  </a:lnTo>
                  <a:lnTo>
                    <a:pt x="16790" y="2038"/>
                  </a:lnTo>
                  <a:lnTo>
                    <a:pt x="16594" y="1883"/>
                  </a:lnTo>
                  <a:lnTo>
                    <a:pt x="16381" y="1734"/>
                  </a:lnTo>
                  <a:lnTo>
                    <a:pt x="16150" y="1588"/>
                  </a:lnTo>
                  <a:lnTo>
                    <a:pt x="15902" y="1447"/>
                  </a:lnTo>
                  <a:lnTo>
                    <a:pt x="15640" y="1311"/>
                  </a:lnTo>
                  <a:lnTo>
                    <a:pt x="15362" y="1181"/>
                  </a:lnTo>
                  <a:lnTo>
                    <a:pt x="15069" y="1055"/>
                  </a:lnTo>
                  <a:lnTo>
                    <a:pt x="14760" y="936"/>
                  </a:lnTo>
                  <a:lnTo>
                    <a:pt x="14440" y="823"/>
                  </a:lnTo>
                  <a:lnTo>
                    <a:pt x="14106" y="717"/>
                  </a:lnTo>
                  <a:lnTo>
                    <a:pt x="13759" y="616"/>
                  </a:lnTo>
                  <a:lnTo>
                    <a:pt x="13400" y="522"/>
                  </a:lnTo>
                  <a:lnTo>
                    <a:pt x="13031" y="436"/>
                  </a:lnTo>
                  <a:lnTo>
                    <a:pt x="12650" y="356"/>
                  </a:lnTo>
                  <a:lnTo>
                    <a:pt x="12259" y="284"/>
                  </a:lnTo>
                  <a:lnTo>
                    <a:pt x="11858" y="219"/>
                  </a:lnTo>
                  <a:lnTo>
                    <a:pt x="11449" y="162"/>
                  </a:lnTo>
                  <a:lnTo>
                    <a:pt x="11031" y="114"/>
                  </a:lnTo>
                  <a:lnTo>
                    <a:pt x="10604" y="73"/>
                  </a:lnTo>
                  <a:lnTo>
                    <a:pt x="10171" y="42"/>
                  </a:lnTo>
                  <a:lnTo>
                    <a:pt x="9731" y="19"/>
                  </a:lnTo>
                  <a:lnTo>
                    <a:pt x="9284" y="4"/>
                  </a:lnTo>
                  <a:lnTo>
                    <a:pt x="8832" y="0"/>
                  </a:lnTo>
                  <a:close/>
                </a:path>
              </a:pathLst>
            </a:custGeom>
            <a:solidFill>
              <a:srgbClr val="7DC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3" name="Freeform 509">
              <a:extLst>
                <a:ext uri="{FF2B5EF4-FFF2-40B4-BE49-F238E27FC236}">
                  <a16:creationId xmlns:a16="http://schemas.microsoft.com/office/drawing/2014/main" id="{C30690EC-2F90-4A5E-9B71-34267E385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" y="2295"/>
              <a:ext cx="1769" cy="720"/>
            </a:xfrm>
            <a:custGeom>
              <a:avLst/>
              <a:gdLst>
                <a:gd name="T0" fmla="*/ 7074 w 17690"/>
                <a:gd name="T1" fmla="*/ 97 h 7204"/>
                <a:gd name="T2" fmla="*/ 5224 w 17690"/>
                <a:gd name="T3" fmla="*/ 343 h 7204"/>
                <a:gd name="T4" fmla="*/ 3576 w 17690"/>
                <a:gd name="T5" fmla="*/ 740 h 7204"/>
                <a:gd name="T6" fmla="*/ 2913 w 17690"/>
                <a:gd name="T7" fmla="*/ 937 h 7204"/>
                <a:gd name="T8" fmla="*/ 4458 w 17690"/>
                <a:gd name="T9" fmla="*/ 479 h 7204"/>
                <a:gd name="T10" fmla="*/ 6227 w 17690"/>
                <a:gd name="T11" fmla="*/ 162 h 7204"/>
                <a:gd name="T12" fmla="*/ 8167 w 17690"/>
                <a:gd name="T13" fmla="*/ 11 h 7204"/>
                <a:gd name="T14" fmla="*/ 2044 w 17690"/>
                <a:gd name="T15" fmla="*/ 1334 h 7204"/>
                <a:gd name="T16" fmla="*/ 993 w 17690"/>
                <a:gd name="T17" fmla="*/ 1980 h 7204"/>
                <a:gd name="T18" fmla="*/ 303 w 17690"/>
                <a:gd name="T19" fmla="*/ 2713 h 7204"/>
                <a:gd name="T20" fmla="*/ 28 w 17690"/>
                <a:gd name="T21" fmla="*/ 3510 h 7204"/>
                <a:gd name="T22" fmla="*/ 139 w 17690"/>
                <a:gd name="T23" fmla="*/ 2967 h 7204"/>
                <a:gd name="T24" fmla="*/ 700 w 17690"/>
                <a:gd name="T25" fmla="*/ 2203 h 7204"/>
                <a:gd name="T26" fmla="*/ 1642 w 17690"/>
                <a:gd name="T27" fmla="*/ 1519 h 7204"/>
                <a:gd name="T28" fmla="*/ 24 w 17690"/>
                <a:gd name="T29" fmla="*/ 3602 h 7204"/>
                <a:gd name="T30" fmla="*/ 251 w 17690"/>
                <a:gd name="T31" fmla="*/ 4404 h 7204"/>
                <a:gd name="T32" fmla="*/ 898 w 17690"/>
                <a:gd name="T33" fmla="*/ 5146 h 7204"/>
                <a:gd name="T34" fmla="*/ 1912 w 17690"/>
                <a:gd name="T35" fmla="*/ 5803 h 7204"/>
                <a:gd name="T36" fmla="*/ 2169 w 17690"/>
                <a:gd name="T37" fmla="*/ 5957 h 7204"/>
                <a:gd name="T38" fmla="*/ 1075 w 17690"/>
                <a:gd name="T39" fmla="*/ 5316 h 7204"/>
                <a:gd name="T40" fmla="*/ 338 w 17690"/>
                <a:gd name="T41" fmla="*/ 4586 h 7204"/>
                <a:gd name="T42" fmla="*/ 11 w 17690"/>
                <a:gd name="T43" fmla="*/ 3787 h 7204"/>
                <a:gd name="T44" fmla="*/ 3408 w 17690"/>
                <a:gd name="T45" fmla="*/ 6411 h 7204"/>
                <a:gd name="T46" fmla="*/ 5031 w 17690"/>
                <a:gd name="T47" fmla="*/ 6823 h 7204"/>
                <a:gd name="T48" fmla="*/ 6860 w 17690"/>
                <a:gd name="T49" fmla="*/ 7087 h 7204"/>
                <a:gd name="T50" fmla="*/ 8844 w 17690"/>
                <a:gd name="T51" fmla="*/ 7180 h 7204"/>
                <a:gd name="T52" fmla="*/ 7072 w 17690"/>
                <a:gd name="T53" fmla="*/ 7130 h 7204"/>
                <a:gd name="T54" fmla="*/ 5220 w 17690"/>
                <a:gd name="T55" fmla="*/ 6884 h 7204"/>
                <a:gd name="T56" fmla="*/ 3569 w 17690"/>
                <a:gd name="T57" fmla="*/ 6487 h 7204"/>
                <a:gd name="T58" fmla="*/ 9071 w 17690"/>
                <a:gd name="T59" fmla="*/ 7179 h 7204"/>
                <a:gd name="T60" fmla="*/ 11041 w 17690"/>
                <a:gd name="T61" fmla="*/ 7066 h 7204"/>
                <a:gd name="T62" fmla="*/ 12851 w 17690"/>
                <a:gd name="T63" fmla="*/ 6785 h 7204"/>
                <a:gd name="T64" fmla="*/ 14447 w 17690"/>
                <a:gd name="T65" fmla="*/ 6356 h 7204"/>
                <a:gd name="T66" fmla="*/ 14456 w 17690"/>
                <a:gd name="T67" fmla="*/ 6380 h 7204"/>
                <a:gd name="T68" fmla="*/ 12856 w 17690"/>
                <a:gd name="T69" fmla="*/ 6809 h 7204"/>
                <a:gd name="T70" fmla="*/ 11044 w 17690"/>
                <a:gd name="T71" fmla="*/ 7090 h 7204"/>
                <a:gd name="T72" fmla="*/ 9071 w 17690"/>
                <a:gd name="T73" fmla="*/ 7203 h 7204"/>
                <a:gd name="T74" fmla="*/ 15908 w 17690"/>
                <a:gd name="T75" fmla="*/ 5734 h 7204"/>
                <a:gd name="T76" fmla="*/ 16883 w 17690"/>
                <a:gd name="T77" fmla="*/ 5067 h 7204"/>
                <a:gd name="T78" fmla="*/ 17485 w 17690"/>
                <a:gd name="T79" fmla="*/ 4318 h 7204"/>
                <a:gd name="T80" fmla="*/ 17690 w 17690"/>
                <a:gd name="T81" fmla="*/ 3602 h 7204"/>
                <a:gd name="T82" fmla="*/ 17462 w 17690"/>
                <a:gd name="T83" fmla="*/ 4413 h 7204"/>
                <a:gd name="T84" fmla="*/ 16811 w 17690"/>
                <a:gd name="T85" fmla="*/ 5161 h 7204"/>
                <a:gd name="T86" fmla="*/ 15792 w 17690"/>
                <a:gd name="T87" fmla="*/ 5824 h 7204"/>
                <a:gd name="T88" fmla="*/ 17655 w 17690"/>
                <a:gd name="T89" fmla="*/ 3419 h 7204"/>
                <a:gd name="T90" fmla="*/ 17330 w 17690"/>
                <a:gd name="T91" fmla="*/ 2628 h 7204"/>
                <a:gd name="T92" fmla="*/ 16597 w 17690"/>
                <a:gd name="T93" fmla="*/ 1904 h 7204"/>
                <a:gd name="T94" fmla="*/ 15509 w 17690"/>
                <a:gd name="T95" fmla="*/ 1268 h 7204"/>
                <a:gd name="T96" fmla="*/ 15792 w 17690"/>
                <a:gd name="T97" fmla="*/ 1380 h 7204"/>
                <a:gd name="T98" fmla="*/ 16811 w 17690"/>
                <a:gd name="T99" fmla="*/ 2042 h 7204"/>
                <a:gd name="T100" fmla="*/ 17462 w 17690"/>
                <a:gd name="T101" fmla="*/ 2791 h 7204"/>
                <a:gd name="T102" fmla="*/ 17690 w 17690"/>
                <a:gd name="T103" fmla="*/ 3602 h 7204"/>
                <a:gd name="T104" fmla="*/ 13942 w 17690"/>
                <a:gd name="T105" fmla="*/ 689 h 7204"/>
                <a:gd name="T106" fmla="*/ 12268 w 17690"/>
                <a:gd name="T107" fmla="*/ 307 h 7204"/>
                <a:gd name="T108" fmla="*/ 10400 w 17690"/>
                <a:gd name="T109" fmla="*/ 80 h 7204"/>
                <a:gd name="T110" fmla="*/ 9071 w 17690"/>
                <a:gd name="T111" fmla="*/ 1 h 7204"/>
                <a:gd name="T112" fmla="*/ 11044 w 17690"/>
                <a:gd name="T113" fmla="*/ 114 h 7204"/>
                <a:gd name="T114" fmla="*/ 12856 w 17690"/>
                <a:gd name="T115" fmla="*/ 395 h 7204"/>
                <a:gd name="T116" fmla="*/ 14456 w 17690"/>
                <a:gd name="T117" fmla="*/ 824 h 7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90" h="7204">
                  <a:moveTo>
                    <a:pt x="8844" y="24"/>
                  </a:moveTo>
                  <a:lnTo>
                    <a:pt x="8617" y="25"/>
                  </a:lnTo>
                  <a:lnTo>
                    <a:pt x="8392" y="28"/>
                  </a:lnTo>
                  <a:lnTo>
                    <a:pt x="8168" y="35"/>
                  </a:lnTo>
                  <a:lnTo>
                    <a:pt x="7946" y="43"/>
                  </a:lnTo>
                  <a:lnTo>
                    <a:pt x="7726" y="53"/>
                  </a:lnTo>
                  <a:lnTo>
                    <a:pt x="7506" y="66"/>
                  </a:lnTo>
                  <a:lnTo>
                    <a:pt x="7289" y="80"/>
                  </a:lnTo>
                  <a:lnTo>
                    <a:pt x="7074" y="97"/>
                  </a:lnTo>
                  <a:lnTo>
                    <a:pt x="6860" y="117"/>
                  </a:lnTo>
                  <a:lnTo>
                    <a:pt x="6648" y="138"/>
                  </a:lnTo>
                  <a:lnTo>
                    <a:pt x="6438" y="161"/>
                  </a:lnTo>
                  <a:lnTo>
                    <a:pt x="6230" y="187"/>
                  </a:lnTo>
                  <a:lnTo>
                    <a:pt x="6025" y="214"/>
                  </a:lnTo>
                  <a:lnTo>
                    <a:pt x="5821" y="243"/>
                  </a:lnTo>
                  <a:lnTo>
                    <a:pt x="5620" y="274"/>
                  </a:lnTo>
                  <a:lnTo>
                    <a:pt x="5421" y="307"/>
                  </a:lnTo>
                  <a:lnTo>
                    <a:pt x="5224" y="343"/>
                  </a:lnTo>
                  <a:lnTo>
                    <a:pt x="5031" y="380"/>
                  </a:lnTo>
                  <a:lnTo>
                    <a:pt x="4839" y="419"/>
                  </a:lnTo>
                  <a:lnTo>
                    <a:pt x="4650" y="460"/>
                  </a:lnTo>
                  <a:lnTo>
                    <a:pt x="4465" y="502"/>
                  </a:lnTo>
                  <a:lnTo>
                    <a:pt x="4281" y="546"/>
                  </a:lnTo>
                  <a:lnTo>
                    <a:pt x="4100" y="592"/>
                  </a:lnTo>
                  <a:lnTo>
                    <a:pt x="3923" y="640"/>
                  </a:lnTo>
                  <a:lnTo>
                    <a:pt x="3748" y="689"/>
                  </a:lnTo>
                  <a:lnTo>
                    <a:pt x="3576" y="740"/>
                  </a:lnTo>
                  <a:lnTo>
                    <a:pt x="3408" y="793"/>
                  </a:lnTo>
                  <a:lnTo>
                    <a:pt x="3242" y="847"/>
                  </a:lnTo>
                  <a:lnTo>
                    <a:pt x="3080" y="903"/>
                  </a:lnTo>
                  <a:lnTo>
                    <a:pt x="2921" y="960"/>
                  </a:lnTo>
                  <a:lnTo>
                    <a:pt x="2766" y="1019"/>
                  </a:lnTo>
                  <a:lnTo>
                    <a:pt x="2615" y="1080"/>
                  </a:lnTo>
                  <a:lnTo>
                    <a:pt x="2605" y="1056"/>
                  </a:lnTo>
                  <a:lnTo>
                    <a:pt x="2757" y="997"/>
                  </a:lnTo>
                  <a:lnTo>
                    <a:pt x="2913" y="937"/>
                  </a:lnTo>
                  <a:lnTo>
                    <a:pt x="3071" y="880"/>
                  </a:lnTo>
                  <a:lnTo>
                    <a:pt x="3234" y="824"/>
                  </a:lnTo>
                  <a:lnTo>
                    <a:pt x="3400" y="770"/>
                  </a:lnTo>
                  <a:lnTo>
                    <a:pt x="3569" y="717"/>
                  </a:lnTo>
                  <a:lnTo>
                    <a:pt x="3740" y="666"/>
                  </a:lnTo>
                  <a:lnTo>
                    <a:pt x="3915" y="617"/>
                  </a:lnTo>
                  <a:lnTo>
                    <a:pt x="4093" y="568"/>
                  </a:lnTo>
                  <a:lnTo>
                    <a:pt x="4274" y="523"/>
                  </a:lnTo>
                  <a:lnTo>
                    <a:pt x="4458" y="479"/>
                  </a:lnTo>
                  <a:lnTo>
                    <a:pt x="4645" y="436"/>
                  </a:lnTo>
                  <a:lnTo>
                    <a:pt x="4834" y="395"/>
                  </a:lnTo>
                  <a:lnTo>
                    <a:pt x="5025" y="356"/>
                  </a:lnTo>
                  <a:lnTo>
                    <a:pt x="5220" y="319"/>
                  </a:lnTo>
                  <a:lnTo>
                    <a:pt x="5416" y="284"/>
                  </a:lnTo>
                  <a:lnTo>
                    <a:pt x="5615" y="251"/>
                  </a:lnTo>
                  <a:lnTo>
                    <a:pt x="5817" y="219"/>
                  </a:lnTo>
                  <a:lnTo>
                    <a:pt x="6021" y="190"/>
                  </a:lnTo>
                  <a:lnTo>
                    <a:pt x="6227" y="162"/>
                  </a:lnTo>
                  <a:lnTo>
                    <a:pt x="6435" y="137"/>
                  </a:lnTo>
                  <a:lnTo>
                    <a:pt x="6645" y="114"/>
                  </a:lnTo>
                  <a:lnTo>
                    <a:pt x="6857" y="92"/>
                  </a:lnTo>
                  <a:lnTo>
                    <a:pt x="7072" y="74"/>
                  </a:lnTo>
                  <a:lnTo>
                    <a:pt x="7287" y="56"/>
                  </a:lnTo>
                  <a:lnTo>
                    <a:pt x="7505" y="42"/>
                  </a:lnTo>
                  <a:lnTo>
                    <a:pt x="7724" y="28"/>
                  </a:lnTo>
                  <a:lnTo>
                    <a:pt x="7945" y="18"/>
                  </a:lnTo>
                  <a:lnTo>
                    <a:pt x="8167" y="11"/>
                  </a:lnTo>
                  <a:lnTo>
                    <a:pt x="8392" y="4"/>
                  </a:lnTo>
                  <a:lnTo>
                    <a:pt x="8617" y="1"/>
                  </a:lnTo>
                  <a:lnTo>
                    <a:pt x="8844" y="0"/>
                  </a:lnTo>
                  <a:lnTo>
                    <a:pt x="8844" y="24"/>
                  </a:lnTo>
                  <a:close/>
                  <a:moveTo>
                    <a:pt x="2615" y="1080"/>
                  </a:moveTo>
                  <a:lnTo>
                    <a:pt x="2467" y="1141"/>
                  </a:lnTo>
                  <a:lnTo>
                    <a:pt x="2322" y="1204"/>
                  </a:lnTo>
                  <a:lnTo>
                    <a:pt x="2181" y="1268"/>
                  </a:lnTo>
                  <a:lnTo>
                    <a:pt x="2044" y="1334"/>
                  </a:lnTo>
                  <a:lnTo>
                    <a:pt x="1912" y="1401"/>
                  </a:lnTo>
                  <a:lnTo>
                    <a:pt x="1782" y="1469"/>
                  </a:lnTo>
                  <a:lnTo>
                    <a:pt x="1657" y="1539"/>
                  </a:lnTo>
                  <a:lnTo>
                    <a:pt x="1536" y="1610"/>
                  </a:lnTo>
                  <a:lnTo>
                    <a:pt x="1419" y="1682"/>
                  </a:lnTo>
                  <a:lnTo>
                    <a:pt x="1306" y="1755"/>
                  </a:lnTo>
                  <a:lnTo>
                    <a:pt x="1197" y="1829"/>
                  </a:lnTo>
                  <a:lnTo>
                    <a:pt x="1093" y="1904"/>
                  </a:lnTo>
                  <a:lnTo>
                    <a:pt x="993" y="1980"/>
                  </a:lnTo>
                  <a:lnTo>
                    <a:pt x="898" y="2058"/>
                  </a:lnTo>
                  <a:lnTo>
                    <a:pt x="807" y="2137"/>
                  </a:lnTo>
                  <a:lnTo>
                    <a:pt x="721" y="2216"/>
                  </a:lnTo>
                  <a:lnTo>
                    <a:pt x="639" y="2297"/>
                  </a:lnTo>
                  <a:lnTo>
                    <a:pt x="562" y="2379"/>
                  </a:lnTo>
                  <a:lnTo>
                    <a:pt x="490" y="2461"/>
                  </a:lnTo>
                  <a:lnTo>
                    <a:pt x="422" y="2544"/>
                  </a:lnTo>
                  <a:lnTo>
                    <a:pt x="360" y="2628"/>
                  </a:lnTo>
                  <a:lnTo>
                    <a:pt x="303" y="2713"/>
                  </a:lnTo>
                  <a:lnTo>
                    <a:pt x="251" y="2799"/>
                  </a:lnTo>
                  <a:lnTo>
                    <a:pt x="205" y="2886"/>
                  </a:lnTo>
                  <a:lnTo>
                    <a:pt x="163" y="2973"/>
                  </a:lnTo>
                  <a:lnTo>
                    <a:pt x="126" y="3061"/>
                  </a:lnTo>
                  <a:lnTo>
                    <a:pt x="95" y="3149"/>
                  </a:lnTo>
                  <a:lnTo>
                    <a:pt x="70" y="3239"/>
                  </a:lnTo>
                  <a:lnTo>
                    <a:pt x="50" y="3328"/>
                  </a:lnTo>
                  <a:lnTo>
                    <a:pt x="35" y="3419"/>
                  </a:lnTo>
                  <a:lnTo>
                    <a:pt x="28" y="3510"/>
                  </a:lnTo>
                  <a:lnTo>
                    <a:pt x="24" y="3602"/>
                  </a:lnTo>
                  <a:lnTo>
                    <a:pt x="0" y="3602"/>
                  </a:lnTo>
                  <a:lnTo>
                    <a:pt x="3" y="3509"/>
                  </a:lnTo>
                  <a:lnTo>
                    <a:pt x="11" y="3417"/>
                  </a:lnTo>
                  <a:lnTo>
                    <a:pt x="27" y="3325"/>
                  </a:lnTo>
                  <a:lnTo>
                    <a:pt x="46" y="3234"/>
                  </a:lnTo>
                  <a:lnTo>
                    <a:pt x="72" y="3145"/>
                  </a:lnTo>
                  <a:lnTo>
                    <a:pt x="103" y="3055"/>
                  </a:lnTo>
                  <a:lnTo>
                    <a:pt x="139" y="2967"/>
                  </a:lnTo>
                  <a:lnTo>
                    <a:pt x="181" y="2878"/>
                  </a:lnTo>
                  <a:lnTo>
                    <a:pt x="229" y="2791"/>
                  </a:lnTo>
                  <a:lnTo>
                    <a:pt x="281" y="2704"/>
                  </a:lnTo>
                  <a:lnTo>
                    <a:pt x="338" y="2618"/>
                  </a:lnTo>
                  <a:lnTo>
                    <a:pt x="400" y="2533"/>
                  </a:lnTo>
                  <a:lnTo>
                    <a:pt x="469" y="2449"/>
                  </a:lnTo>
                  <a:lnTo>
                    <a:pt x="541" y="2366"/>
                  </a:lnTo>
                  <a:lnTo>
                    <a:pt x="618" y="2284"/>
                  </a:lnTo>
                  <a:lnTo>
                    <a:pt x="700" y="2203"/>
                  </a:lnTo>
                  <a:lnTo>
                    <a:pt x="787" y="2122"/>
                  </a:lnTo>
                  <a:lnTo>
                    <a:pt x="879" y="2042"/>
                  </a:lnTo>
                  <a:lnTo>
                    <a:pt x="974" y="1965"/>
                  </a:lnTo>
                  <a:lnTo>
                    <a:pt x="1075" y="1888"/>
                  </a:lnTo>
                  <a:lnTo>
                    <a:pt x="1180" y="1811"/>
                  </a:lnTo>
                  <a:lnTo>
                    <a:pt x="1289" y="1737"/>
                  </a:lnTo>
                  <a:lnTo>
                    <a:pt x="1403" y="1663"/>
                  </a:lnTo>
                  <a:lnTo>
                    <a:pt x="1520" y="1591"/>
                  </a:lnTo>
                  <a:lnTo>
                    <a:pt x="1642" y="1519"/>
                  </a:lnTo>
                  <a:lnTo>
                    <a:pt x="1768" y="1449"/>
                  </a:lnTo>
                  <a:lnTo>
                    <a:pt x="1898" y="1381"/>
                  </a:lnTo>
                  <a:lnTo>
                    <a:pt x="2032" y="1313"/>
                  </a:lnTo>
                  <a:lnTo>
                    <a:pt x="2169" y="1247"/>
                  </a:lnTo>
                  <a:lnTo>
                    <a:pt x="2311" y="1181"/>
                  </a:lnTo>
                  <a:lnTo>
                    <a:pt x="2457" y="1118"/>
                  </a:lnTo>
                  <a:lnTo>
                    <a:pt x="2605" y="1056"/>
                  </a:lnTo>
                  <a:lnTo>
                    <a:pt x="2615" y="1080"/>
                  </a:lnTo>
                  <a:close/>
                  <a:moveTo>
                    <a:pt x="24" y="3602"/>
                  </a:moveTo>
                  <a:lnTo>
                    <a:pt x="28" y="3694"/>
                  </a:lnTo>
                  <a:lnTo>
                    <a:pt x="35" y="3784"/>
                  </a:lnTo>
                  <a:lnTo>
                    <a:pt x="50" y="3875"/>
                  </a:lnTo>
                  <a:lnTo>
                    <a:pt x="70" y="3965"/>
                  </a:lnTo>
                  <a:lnTo>
                    <a:pt x="95" y="4054"/>
                  </a:lnTo>
                  <a:lnTo>
                    <a:pt x="126" y="4143"/>
                  </a:lnTo>
                  <a:lnTo>
                    <a:pt x="163" y="4230"/>
                  </a:lnTo>
                  <a:lnTo>
                    <a:pt x="205" y="4318"/>
                  </a:lnTo>
                  <a:lnTo>
                    <a:pt x="251" y="4404"/>
                  </a:lnTo>
                  <a:lnTo>
                    <a:pt x="303" y="4490"/>
                  </a:lnTo>
                  <a:lnTo>
                    <a:pt x="360" y="4576"/>
                  </a:lnTo>
                  <a:lnTo>
                    <a:pt x="422" y="4660"/>
                  </a:lnTo>
                  <a:lnTo>
                    <a:pt x="490" y="4743"/>
                  </a:lnTo>
                  <a:lnTo>
                    <a:pt x="562" y="4825"/>
                  </a:lnTo>
                  <a:lnTo>
                    <a:pt x="639" y="4907"/>
                  </a:lnTo>
                  <a:lnTo>
                    <a:pt x="721" y="4987"/>
                  </a:lnTo>
                  <a:lnTo>
                    <a:pt x="807" y="5067"/>
                  </a:lnTo>
                  <a:lnTo>
                    <a:pt x="898" y="5146"/>
                  </a:lnTo>
                  <a:lnTo>
                    <a:pt x="993" y="5223"/>
                  </a:lnTo>
                  <a:lnTo>
                    <a:pt x="1093" y="5299"/>
                  </a:lnTo>
                  <a:lnTo>
                    <a:pt x="1197" y="5375"/>
                  </a:lnTo>
                  <a:lnTo>
                    <a:pt x="1306" y="5449"/>
                  </a:lnTo>
                  <a:lnTo>
                    <a:pt x="1419" y="5522"/>
                  </a:lnTo>
                  <a:lnTo>
                    <a:pt x="1536" y="5594"/>
                  </a:lnTo>
                  <a:lnTo>
                    <a:pt x="1657" y="5665"/>
                  </a:lnTo>
                  <a:lnTo>
                    <a:pt x="1782" y="5734"/>
                  </a:lnTo>
                  <a:lnTo>
                    <a:pt x="1912" y="5803"/>
                  </a:lnTo>
                  <a:lnTo>
                    <a:pt x="2044" y="5869"/>
                  </a:lnTo>
                  <a:lnTo>
                    <a:pt x="2181" y="5936"/>
                  </a:lnTo>
                  <a:lnTo>
                    <a:pt x="2322" y="6000"/>
                  </a:lnTo>
                  <a:lnTo>
                    <a:pt x="2467" y="6063"/>
                  </a:lnTo>
                  <a:lnTo>
                    <a:pt x="2615" y="6124"/>
                  </a:lnTo>
                  <a:lnTo>
                    <a:pt x="2605" y="6147"/>
                  </a:lnTo>
                  <a:lnTo>
                    <a:pt x="2457" y="6085"/>
                  </a:lnTo>
                  <a:lnTo>
                    <a:pt x="2311" y="6022"/>
                  </a:lnTo>
                  <a:lnTo>
                    <a:pt x="2169" y="5957"/>
                  </a:lnTo>
                  <a:lnTo>
                    <a:pt x="2032" y="5890"/>
                  </a:lnTo>
                  <a:lnTo>
                    <a:pt x="1898" y="5823"/>
                  </a:lnTo>
                  <a:lnTo>
                    <a:pt x="1768" y="5754"/>
                  </a:lnTo>
                  <a:lnTo>
                    <a:pt x="1642" y="5685"/>
                  </a:lnTo>
                  <a:lnTo>
                    <a:pt x="1520" y="5613"/>
                  </a:lnTo>
                  <a:lnTo>
                    <a:pt x="1403" y="5541"/>
                  </a:lnTo>
                  <a:lnTo>
                    <a:pt x="1289" y="5467"/>
                  </a:lnTo>
                  <a:lnTo>
                    <a:pt x="1180" y="5392"/>
                  </a:lnTo>
                  <a:lnTo>
                    <a:pt x="1075" y="5316"/>
                  </a:lnTo>
                  <a:lnTo>
                    <a:pt x="974" y="5239"/>
                  </a:lnTo>
                  <a:lnTo>
                    <a:pt x="879" y="5161"/>
                  </a:lnTo>
                  <a:lnTo>
                    <a:pt x="787" y="5081"/>
                  </a:lnTo>
                  <a:lnTo>
                    <a:pt x="700" y="5001"/>
                  </a:lnTo>
                  <a:lnTo>
                    <a:pt x="618" y="4920"/>
                  </a:lnTo>
                  <a:lnTo>
                    <a:pt x="541" y="4838"/>
                  </a:lnTo>
                  <a:lnTo>
                    <a:pt x="469" y="4755"/>
                  </a:lnTo>
                  <a:lnTo>
                    <a:pt x="400" y="4671"/>
                  </a:lnTo>
                  <a:lnTo>
                    <a:pt x="338" y="4586"/>
                  </a:lnTo>
                  <a:lnTo>
                    <a:pt x="281" y="4499"/>
                  </a:lnTo>
                  <a:lnTo>
                    <a:pt x="229" y="4413"/>
                  </a:lnTo>
                  <a:lnTo>
                    <a:pt x="181" y="4326"/>
                  </a:lnTo>
                  <a:lnTo>
                    <a:pt x="139" y="4237"/>
                  </a:lnTo>
                  <a:lnTo>
                    <a:pt x="103" y="4148"/>
                  </a:lnTo>
                  <a:lnTo>
                    <a:pt x="72" y="4059"/>
                  </a:lnTo>
                  <a:lnTo>
                    <a:pt x="46" y="3969"/>
                  </a:lnTo>
                  <a:lnTo>
                    <a:pt x="27" y="3878"/>
                  </a:lnTo>
                  <a:lnTo>
                    <a:pt x="11" y="3787"/>
                  </a:lnTo>
                  <a:lnTo>
                    <a:pt x="3" y="3695"/>
                  </a:lnTo>
                  <a:lnTo>
                    <a:pt x="0" y="3602"/>
                  </a:lnTo>
                  <a:lnTo>
                    <a:pt x="24" y="3602"/>
                  </a:lnTo>
                  <a:close/>
                  <a:moveTo>
                    <a:pt x="2615" y="6124"/>
                  </a:moveTo>
                  <a:lnTo>
                    <a:pt x="2766" y="6185"/>
                  </a:lnTo>
                  <a:lnTo>
                    <a:pt x="2921" y="6243"/>
                  </a:lnTo>
                  <a:lnTo>
                    <a:pt x="3080" y="6301"/>
                  </a:lnTo>
                  <a:lnTo>
                    <a:pt x="3242" y="6356"/>
                  </a:lnTo>
                  <a:lnTo>
                    <a:pt x="3408" y="6411"/>
                  </a:lnTo>
                  <a:lnTo>
                    <a:pt x="3576" y="6464"/>
                  </a:lnTo>
                  <a:lnTo>
                    <a:pt x="3748" y="6515"/>
                  </a:lnTo>
                  <a:lnTo>
                    <a:pt x="3923" y="6563"/>
                  </a:lnTo>
                  <a:lnTo>
                    <a:pt x="4100" y="6612"/>
                  </a:lnTo>
                  <a:lnTo>
                    <a:pt x="4281" y="6657"/>
                  </a:lnTo>
                  <a:lnTo>
                    <a:pt x="4465" y="6702"/>
                  </a:lnTo>
                  <a:lnTo>
                    <a:pt x="4650" y="6744"/>
                  </a:lnTo>
                  <a:lnTo>
                    <a:pt x="4839" y="6785"/>
                  </a:lnTo>
                  <a:lnTo>
                    <a:pt x="5031" y="6823"/>
                  </a:lnTo>
                  <a:lnTo>
                    <a:pt x="5224" y="6861"/>
                  </a:lnTo>
                  <a:lnTo>
                    <a:pt x="5421" y="6896"/>
                  </a:lnTo>
                  <a:lnTo>
                    <a:pt x="5620" y="6930"/>
                  </a:lnTo>
                  <a:lnTo>
                    <a:pt x="5821" y="6961"/>
                  </a:lnTo>
                  <a:lnTo>
                    <a:pt x="6025" y="6989"/>
                  </a:lnTo>
                  <a:lnTo>
                    <a:pt x="6230" y="7017"/>
                  </a:lnTo>
                  <a:lnTo>
                    <a:pt x="6438" y="7042"/>
                  </a:lnTo>
                  <a:lnTo>
                    <a:pt x="6648" y="7066"/>
                  </a:lnTo>
                  <a:lnTo>
                    <a:pt x="6860" y="7087"/>
                  </a:lnTo>
                  <a:lnTo>
                    <a:pt x="7074" y="7107"/>
                  </a:lnTo>
                  <a:lnTo>
                    <a:pt x="7289" y="7123"/>
                  </a:lnTo>
                  <a:lnTo>
                    <a:pt x="7506" y="7138"/>
                  </a:lnTo>
                  <a:lnTo>
                    <a:pt x="7726" y="7151"/>
                  </a:lnTo>
                  <a:lnTo>
                    <a:pt x="7946" y="7161"/>
                  </a:lnTo>
                  <a:lnTo>
                    <a:pt x="8168" y="7169"/>
                  </a:lnTo>
                  <a:lnTo>
                    <a:pt x="8392" y="7175"/>
                  </a:lnTo>
                  <a:lnTo>
                    <a:pt x="8617" y="7179"/>
                  </a:lnTo>
                  <a:lnTo>
                    <a:pt x="8844" y="7180"/>
                  </a:lnTo>
                  <a:lnTo>
                    <a:pt x="8844" y="7204"/>
                  </a:lnTo>
                  <a:lnTo>
                    <a:pt x="8617" y="7203"/>
                  </a:lnTo>
                  <a:lnTo>
                    <a:pt x="8392" y="7200"/>
                  </a:lnTo>
                  <a:lnTo>
                    <a:pt x="8167" y="7193"/>
                  </a:lnTo>
                  <a:lnTo>
                    <a:pt x="7945" y="7185"/>
                  </a:lnTo>
                  <a:lnTo>
                    <a:pt x="7724" y="7175"/>
                  </a:lnTo>
                  <a:lnTo>
                    <a:pt x="7505" y="7162"/>
                  </a:lnTo>
                  <a:lnTo>
                    <a:pt x="7287" y="7148"/>
                  </a:lnTo>
                  <a:lnTo>
                    <a:pt x="7072" y="7130"/>
                  </a:lnTo>
                  <a:lnTo>
                    <a:pt x="6857" y="7111"/>
                  </a:lnTo>
                  <a:lnTo>
                    <a:pt x="6645" y="7090"/>
                  </a:lnTo>
                  <a:lnTo>
                    <a:pt x="6435" y="7067"/>
                  </a:lnTo>
                  <a:lnTo>
                    <a:pt x="6227" y="7041"/>
                  </a:lnTo>
                  <a:lnTo>
                    <a:pt x="6021" y="7014"/>
                  </a:lnTo>
                  <a:lnTo>
                    <a:pt x="5817" y="6985"/>
                  </a:lnTo>
                  <a:lnTo>
                    <a:pt x="5615" y="6953"/>
                  </a:lnTo>
                  <a:lnTo>
                    <a:pt x="5416" y="6920"/>
                  </a:lnTo>
                  <a:lnTo>
                    <a:pt x="5220" y="6884"/>
                  </a:lnTo>
                  <a:lnTo>
                    <a:pt x="5025" y="6848"/>
                  </a:lnTo>
                  <a:lnTo>
                    <a:pt x="4834" y="6809"/>
                  </a:lnTo>
                  <a:lnTo>
                    <a:pt x="4645" y="6768"/>
                  </a:lnTo>
                  <a:lnTo>
                    <a:pt x="4458" y="6725"/>
                  </a:lnTo>
                  <a:lnTo>
                    <a:pt x="4274" y="6681"/>
                  </a:lnTo>
                  <a:lnTo>
                    <a:pt x="4093" y="6635"/>
                  </a:lnTo>
                  <a:lnTo>
                    <a:pt x="3915" y="6587"/>
                  </a:lnTo>
                  <a:lnTo>
                    <a:pt x="3740" y="6538"/>
                  </a:lnTo>
                  <a:lnTo>
                    <a:pt x="3569" y="6487"/>
                  </a:lnTo>
                  <a:lnTo>
                    <a:pt x="3400" y="6434"/>
                  </a:lnTo>
                  <a:lnTo>
                    <a:pt x="3234" y="6380"/>
                  </a:lnTo>
                  <a:lnTo>
                    <a:pt x="3071" y="6323"/>
                  </a:lnTo>
                  <a:lnTo>
                    <a:pt x="2913" y="6267"/>
                  </a:lnTo>
                  <a:lnTo>
                    <a:pt x="2757" y="6207"/>
                  </a:lnTo>
                  <a:lnTo>
                    <a:pt x="2605" y="6147"/>
                  </a:lnTo>
                  <a:lnTo>
                    <a:pt x="2615" y="6124"/>
                  </a:lnTo>
                  <a:close/>
                  <a:moveTo>
                    <a:pt x="8844" y="7180"/>
                  </a:moveTo>
                  <a:lnTo>
                    <a:pt x="9071" y="7179"/>
                  </a:lnTo>
                  <a:lnTo>
                    <a:pt x="9296" y="7175"/>
                  </a:lnTo>
                  <a:lnTo>
                    <a:pt x="9519" y="7169"/>
                  </a:lnTo>
                  <a:lnTo>
                    <a:pt x="9742" y="7161"/>
                  </a:lnTo>
                  <a:lnTo>
                    <a:pt x="9963" y="7151"/>
                  </a:lnTo>
                  <a:lnTo>
                    <a:pt x="10182" y="7138"/>
                  </a:lnTo>
                  <a:lnTo>
                    <a:pt x="10400" y="7123"/>
                  </a:lnTo>
                  <a:lnTo>
                    <a:pt x="10615" y="7107"/>
                  </a:lnTo>
                  <a:lnTo>
                    <a:pt x="10828" y="7087"/>
                  </a:lnTo>
                  <a:lnTo>
                    <a:pt x="11041" y="7066"/>
                  </a:lnTo>
                  <a:lnTo>
                    <a:pt x="11251" y="7042"/>
                  </a:lnTo>
                  <a:lnTo>
                    <a:pt x="11459" y="7017"/>
                  </a:lnTo>
                  <a:lnTo>
                    <a:pt x="11664" y="6990"/>
                  </a:lnTo>
                  <a:lnTo>
                    <a:pt x="11868" y="6961"/>
                  </a:lnTo>
                  <a:lnTo>
                    <a:pt x="12069" y="6930"/>
                  </a:lnTo>
                  <a:lnTo>
                    <a:pt x="12268" y="6896"/>
                  </a:lnTo>
                  <a:lnTo>
                    <a:pt x="12465" y="6861"/>
                  </a:lnTo>
                  <a:lnTo>
                    <a:pt x="12659" y="6823"/>
                  </a:lnTo>
                  <a:lnTo>
                    <a:pt x="12851" y="6785"/>
                  </a:lnTo>
                  <a:lnTo>
                    <a:pt x="13040" y="6745"/>
                  </a:lnTo>
                  <a:lnTo>
                    <a:pt x="13225" y="6702"/>
                  </a:lnTo>
                  <a:lnTo>
                    <a:pt x="13409" y="6657"/>
                  </a:lnTo>
                  <a:lnTo>
                    <a:pt x="13589" y="6612"/>
                  </a:lnTo>
                  <a:lnTo>
                    <a:pt x="13767" y="6564"/>
                  </a:lnTo>
                  <a:lnTo>
                    <a:pt x="13942" y="6515"/>
                  </a:lnTo>
                  <a:lnTo>
                    <a:pt x="14113" y="6464"/>
                  </a:lnTo>
                  <a:lnTo>
                    <a:pt x="14282" y="6411"/>
                  </a:lnTo>
                  <a:lnTo>
                    <a:pt x="14447" y="6356"/>
                  </a:lnTo>
                  <a:lnTo>
                    <a:pt x="14610" y="6301"/>
                  </a:lnTo>
                  <a:lnTo>
                    <a:pt x="14768" y="6243"/>
                  </a:lnTo>
                  <a:lnTo>
                    <a:pt x="14924" y="6185"/>
                  </a:lnTo>
                  <a:lnTo>
                    <a:pt x="15075" y="6125"/>
                  </a:lnTo>
                  <a:lnTo>
                    <a:pt x="15084" y="6147"/>
                  </a:lnTo>
                  <a:lnTo>
                    <a:pt x="14933" y="6208"/>
                  </a:lnTo>
                  <a:lnTo>
                    <a:pt x="14777" y="6267"/>
                  </a:lnTo>
                  <a:lnTo>
                    <a:pt x="14617" y="6324"/>
                  </a:lnTo>
                  <a:lnTo>
                    <a:pt x="14456" y="6380"/>
                  </a:lnTo>
                  <a:lnTo>
                    <a:pt x="14290" y="6434"/>
                  </a:lnTo>
                  <a:lnTo>
                    <a:pt x="14121" y="6487"/>
                  </a:lnTo>
                  <a:lnTo>
                    <a:pt x="13950" y="6538"/>
                  </a:lnTo>
                  <a:lnTo>
                    <a:pt x="13774" y="6588"/>
                  </a:lnTo>
                  <a:lnTo>
                    <a:pt x="13596" y="6635"/>
                  </a:lnTo>
                  <a:lnTo>
                    <a:pt x="13416" y="6681"/>
                  </a:lnTo>
                  <a:lnTo>
                    <a:pt x="13232" y="6725"/>
                  </a:lnTo>
                  <a:lnTo>
                    <a:pt x="13045" y="6768"/>
                  </a:lnTo>
                  <a:lnTo>
                    <a:pt x="12856" y="6809"/>
                  </a:lnTo>
                  <a:lnTo>
                    <a:pt x="12664" y="6848"/>
                  </a:lnTo>
                  <a:lnTo>
                    <a:pt x="12470" y="6884"/>
                  </a:lnTo>
                  <a:lnTo>
                    <a:pt x="12274" y="6920"/>
                  </a:lnTo>
                  <a:lnTo>
                    <a:pt x="12073" y="6953"/>
                  </a:lnTo>
                  <a:lnTo>
                    <a:pt x="11872" y="6985"/>
                  </a:lnTo>
                  <a:lnTo>
                    <a:pt x="11669" y="7014"/>
                  </a:lnTo>
                  <a:lnTo>
                    <a:pt x="11462" y="7041"/>
                  </a:lnTo>
                  <a:lnTo>
                    <a:pt x="11254" y="7067"/>
                  </a:lnTo>
                  <a:lnTo>
                    <a:pt x="11044" y="7090"/>
                  </a:lnTo>
                  <a:lnTo>
                    <a:pt x="10832" y="7111"/>
                  </a:lnTo>
                  <a:lnTo>
                    <a:pt x="10617" y="7130"/>
                  </a:lnTo>
                  <a:lnTo>
                    <a:pt x="10402" y="7148"/>
                  </a:lnTo>
                  <a:lnTo>
                    <a:pt x="10184" y="7162"/>
                  </a:lnTo>
                  <a:lnTo>
                    <a:pt x="9964" y="7175"/>
                  </a:lnTo>
                  <a:lnTo>
                    <a:pt x="9743" y="7185"/>
                  </a:lnTo>
                  <a:lnTo>
                    <a:pt x="9521" y="7193"/>
                  </a:lnTo>
                  <a:lnTo>
                    <a:pt x="9296" y="7200"/>
                  </a:lnTo>
                  <a:lnTo>
                    <a:pt x="9071" y="7203"/>
                  </a:lnTo>
                  <a:lnTo>
                    <a:pt x="8844" y="7204"/>
                  </a:lnTo>
                  <a:lnTo>
                    <a:pt x="8844" y="7180"/>
                  </a:lnTo>
                  <a:close/>
                  <a:moveTo>
                    <a:pt x="15075" y="6125"/>
                  </a:moveTo>
                  <a:lnTo>
                    <a:pt x="15223" y="6063"/>
                  </a:lnTo>
                  <a:lnTo>
                    <a:pt x="15368" y="6000"/>
                  </a:lnTo>
                  <a:lnTo>
                    <a:pt x="15509" y="5936"/>
                  </a:lnTo>
                  <a:lnTo>
                    <a:pt x="15646" y="5871"/>
                  </a:lnTo>
                  <a:lnTo>
                    <a:pt x="15778" y="5803"/>
                  </a:lnTo>
                  <a:lnTo>
                    <a:pt x="15908" y="5734"/>
                  </a:lnTo>
                  <a:lnTo>
                    <a:pt x="16033" y="5666"/>
                  </a:lnTo>
                  <a:lnTo>
                    <a:pt x="16154" y="5595"/>
                  </a:lnTo>
                  <a:lnTo>
                    <a:pt x="16271" y="5523"/>
                  </a:lnTo>
                  <a:lnTo>
                    <a:pt x="16384" y="5449"/>
                  </a:lnTo>
                  <a:lnTo>
                    <a:pt x="16493" y="5375"/>
                  </a:lnTo>
                  <a:lnTo>
                    <a:pt x="16597" y="5299"/>
                  </a:lnTo>
                  <a:lnTo>
                    <a:pt x="16697" y="5223"/>
                  </a:lnTo>
                  <a:lnTo>
                    <a:pt x="16792" y="5146"/>
                  </a:lnTo>
                  <a:lnTo>
                    <a:pt x="16883" y="5067"/>
                  </a:lnTo>
                  <a:lnTo>
                    <a:pt x="16969" y="4987"/>
                  </a:lnTo>
                  <a:lnTo>
                    <a:pt x="17051" y="4907"/>
                  </a:lnTo>
                  <a:lnTo>
                    <a:pt x="17128" y="4826"/>
                  </a:lnTo>
                  <a:lnTo>
                    <a:pt x="17200" y="4743"/>
                  </a:lnTo>
                  <a:lnTo>
                    <a:pt x="17268" y="4660"/>
                  </a:lnTo>
                  <a:lnTo>
                    <a:pt x="17330" y="4576"/>
                  </a:lnTo>
                  <a:lnTo>
                    <a:pt x="17387" y="4490"/>
                  </a:lnTo>
                  <a:lnTo>
                    <a:pt x="17439" y="4405"/>
                  </a:lnTo>
                  <a:lnTo>
                    <a:pt x="17485" y="4318"/>
                  </a:lnTo>
                  <a:lnTo>
                    <a:pt x="17527" y="4231"/>
                  </a:lnTo>
                  <a:lnTo>
                    <a:pt x="17564" y="4143"/>
                  </a:lnTo>
                  <a:lnTo>
                    <a:pt x="17595" y="4054"/>
                  </a:lnTo>
                  <a:lnTo>
                    <a:pt x="17620" y="3965"/>
                  </a:lnTo>
                  <a:lnTo>
                    <a:pt x="17640" y="3875"/>
                  </a:lnTo>
                  <a:lnTo>
                    <a:pt x="17655" y="3784"/>
                  </a:lnTo>
                  <a:lnTo>
                    <a:pt x="17662" y="3694"/>
                  </a:lnTo>
                  <a:lnTo>
                    <a:pt x="17666" y="3602"/>
                  </a:lnTo>
                  <a:lnTo>
                    <a:pt x="17690" y="3602"/>
                  </a:lnTo>
                  <a:lnTo>
                    <a:pt x="17687" y="3695"/>
                  </a:lnTo>
                  <a:lnTo>
                    <a:pt x="17678" y="3787"/>
                  </a:lnTo>
                  <a:lnTo>
                    <a:pt x="17663" y="3878"/>
                  </a:lnTo>
                  <a:lnTo>
                    <a:pt x="17644" y="3969"/>
                  </a:lnTo>
                  <a:lnTo>
                    <a:pt x="17618" y="4059"/>
                  </a:lnTo>
                  <a:lnTo>
                    <a:pt x="17587" y="4148"/>
                  </a:lnTo>
                  <a:lnTo>
                    <a:pt x="17551" y="4238"/>
                  </a:lnTo>
                  <a:lnTo>
                    <a:pt x="17509" y="4326"/>
                  </a:lnTo>
                  <a:lnTo>
                    <a:pt x="17462" y="4413"/>
                  </a:lnTo>
                  <a:lnTo>
                    <a:pt x="17409" y="4499"/>
                  </a:lnTo>
                  <a:lnTo>
                    <a:pt x="17352" y="4586"/>
                  </a:lnTo>
                  <a:lnTo>
                    <a:pt x="17290" y="4671"/>
                  </a:lnTo>
                  <a:lnTo>
                    <a:pt x="17221" y="4755"/>
                  </a:lnTo>
                  <a:lnTo>
                    <a:pt x="17149" y="4838"/>
                  </a:lnTo>
                  <a:lnTo>
                    <a:pt x="17072" y="4920"/>
                  </a:lnTo>
                  <a:lnTo>
                    <a:pt x="16990" y="5002"/>
                  </a:lnTo>
                  <a:lnTo>
                    <a:pt x="16903" y="5081"/>
                  </a:lnTo>
                  <a:lnTo>
                    <a:pt x="16811" y="5161"/>
                  </a:lnTo>
                  <a:lnTo>
                    <a:pt x="16716" y="5239"/>
                  </a:lnTo>
                  <a:lnTo>
                    <a:pt x="16615" y="5316"/>
                  </a:lnTo>
                  <a:lnTo>
                    <a:pt x="16510" y="5392"/>
                  </a:lnTo>
                  <a:lnTo>
                    <a:pt x="16401" y="5468"/>
                  </a:lnTo>
                  <a:lnTo>
                    <a:pt x="16287" y="5541"/>
                  </a:lnTo>
                  <a:lnTo>
                    <a:pt x="16170" y="5614"/>
                  </a:lnTo>
                  <a:lnTo>
                    <a:pt x="16048" y="5685"/>
                  </a:lnTo>
                  <a:lnTo>
                    <a:pt x="15922" y="5754"/>
                  </a:lnTo>
                  <a:lnTo>
                    <a:pt x="15792" y="5824"/>
                  </a:lnTo>
                  <a:lnTo>
                    <a:pt x="15658" y="5892"/>
                  </a:lnTo>
                  <a:lnTo>
                    <a:pt x="15520" y="5957"/>
                  </a:lnTo>
                  <a:lnTo>
                    <a:pt x="15378" y="6022"/>
                  </a:lnTo>
                  <a:lnTo>
                    <a:pt x="15233" y="6085"/>
                  </a:lnTo>
                  <a:lnTo>
                    <a:pt x="15084" y="6147"/>
                  </a:lnTo>
                  <a:lnTo>
                    <a:pt x="15075" y="6125"/>
                  </a:lnTo>
                  <a:close/>
                  <a:moveTo>
                    <a:pt x="17666" y="3602"/>
                  </a:moveTo>
                  <a:lnTo>
                    <a:pt x="17662" y="3510"/>
                  </a:lnTo>
                  <a:lnTo>
                    <a:pt x="17655" y="3419"/>
                  </a:lnTo>
                  <a:lnTo>
                    <a:pt x="17640" y="3328"/>
                  </a:lnTo>
                  <a:lnTo>
                    <a:pt x="17620" y="3239"/>
                  </a:lnTo>
                  <a:lnTo>
                    <a:pt x="17595" y="3149"/>
                  </a:lnTo>
                  <a:lnTo>
                    <a:pt x="17564" y="3061"/>
                  </a:lnTo>
                  <a:lnTo>
                    <a:pt x="17527" y="2972"/>
                  </a:lnTo>
                  <a:lnTo>
                    <a:pt x="17485" y="2886"/>
                  </a:lnTo>
                  <a:lnTo>
                    <a:pt x="17439" y="2798"/>
                  </a:lnTo>
                  <a:lnTo>
                    <a:pt x="17387" y="2713"/>
                  </a:lnTo>
                  <a:lnTo>
                    <a:pt x="17330" y="2628"/>
                  </a:lnTo>
                  <a:lnTo>
                    <a:pt x="17268" y="2544"/>
                  </a:lnTo>
                  <a:lnTo>
                    <a:pt x="17200" y="2461"/>
                  </a:lnTo>
                  <a:lnTo>
                    <a:pt x="17128" y="2378"/>
                  </a:lnTo>
                  <a:lnTo>
                    <a:pt x="17051" y="2297"/>
                  </a:lnTo>
                  <a:lnTo>
                    <a:pt x="16969" y="2216"/>
                  </a:lnTo>
                  <a:lnTo>
                    <a:pt x="16883" y="2137"/>
                  </a:lnTo>
                  <a:lnTo>
                    <a:pt x="16792" y="2058"/>
                  </a:lnTo>
                  <a:lnTo>
                    <a:pt x="16697" y="1980"/>
                  </a:lnTo>
                  <a:lnTo>
                    <a:pt x="16597" y="1904"/>
                  </a:lnTo>
                  <a:lnTo>
                    <a:pt x="16493" y="1829"/>
                  </a:lnTo>
                  <a:lnTo>
                    <a:pt x="16384" y="1755"/>
                  </a:lnTo>
                  <a:lnTo>
                    <a:pt x="16271" y="1681"/>
                  </a:lnTo>
                  <a:lnTo>
                    <a:pt x="16154" y="1609"/>
                  </a:lnTo>
                  <a:lnTo>
                    <a:pt x="16033" y="1538"/>
                  </a:lnTo>
                  <a:lnTo>
                    <a:pt x="15908" y="1469"/>
                  </a:lnTo>
                  <a:lnTo>
                    <a:pt x="15778" y="1401"/>
                  </a:lnTo>
                  <a:lnTo>
                    <a:pt x="15646" y="1333"/>
                  </a:lnTo>
                  <a:lnTo>
                    <a:pt x="15509" y="1268"/>
                  </a:lnTo>
                  <a:lnTo>
                    <a:pt x="15368" y="1204"/>
                  </a:lnTo>
                  <a:lnTo>
                    <a:pt x="15223" y="1141"/>
                  </a:lnTo>
                  <a:lnTo>
                    <a:pt x="15075" y="1079"/>
                  </a:lnTo>
                  <a:lnTo>
                    <a:pt x="15084" y="1056"/>
                  </a:lnTo>
                  <a:lnTo>
                    <a:pt x="15233" y="1118"/>
                  </a:lnTo>
                  <a:lnTo>
                    <a:pt x="15378" y="1181"/>
                  </a:lnTo>
                  <a:lnTo>
                    <a:pt x="15520" y="1247"/>
                  </a:lnTo>
                  <a:lnTo>
                    <a:pt x="15658" y="1312"/>
                  </a:lnTo>
                  <a:lnTo>
                    <a:pt x="15792" y="1380"/>
                  </a:lnTo>
                  <a:lnTo>
                    <a:pt x="15922" y="1449"/>
                  </a:lnTo>
                  <a:lnTo>
                    <a:pt x="16048" y="1519"/>
                  </a:lnTo>
                  <a:lnTo>
                    <a:pt x="16170" y="1590"/>
                  </a:lnTo>
                  <a:lnTo>
                    <a:pt x="16287" y="1663"/>
                  </a:lnTo>
                  <a:lnTo>
                    <a:pt x="16401" y="1736"/>
                  </a:lnTo>
                  <a:lnTo>
                    <a:pt x="16510" y="1811"/>
                  </a:lnTo>
                  <a:lnTo>
                    <a:pt x="16615" y="1888"/>
                  </a:lnTo>
                  <a:lnTo>
                    <a:pt x="16716" y="1965"/>
                  </a:lnTo>
                  <a:lnTo>
                    <a:pt x="16811" y="2042"/>
                  </a:lnTo>
                  <a:lnTo>
                    <a:pt x="16903" y="2122"/>
                  </a:lnTo>
                  <a:lnTo>
                    <a:pt x="16990" y="2202"/>
                  </a:lnTo>
                  <a:lnTo>
                    <a:pt x="17072" y="2284"/>
                  </a:lnTo>
                  <a:lnTo>
                    <a:pt x="17149" y="2366"/>
                  </a:lnTo>
                  <a:lnTo>
                    <a:pt x="17221" y="2449"/>
                  </a:lnTo>
                  <a:lnTo>
                    <a:pt x="17290" y="2533"/>
                  </a:lnTo>
                  <a:lnTo>
                    <a:pt x="17352" y="2618"/>
                  </a:lnTo>
                  <a:lnTo>
                    <a:pt x="17409" y="2704"/>
                  </a:lnTo>
                  <a:lnTo>
                    <a:pt x="17462" y="2791"/>
                  </a:lnTo>
                  <a:lnTo>
                    <a:pt x="17509" y="2878"/>
                  </a:lnTo>
                  <a:lnTo>
                    <a:pt x="17551" y="2965"/>
                  </a:lnTo>
                  <a:lnTo>
                    <a:pt x="17587" y="3055"/>
                  </a:lnTo>
                  <a:lnTo>
                    <a:pt x="17618" y="3145"/>
                  </a:lnTo>
                  <a:lnTo>
                    <a:pt x="17644" y="3234"/>
                  </a:lnTo>
                  <a:lnTo>
                    <a:pt x="17663" y="3325"/>
                  </a:lnTo>
                  <a:lnTo>
                    <a:pt x="17678" y="3417"/>
                  </a:lnTo>
                  <a:lnTo>
                    <a:pt x="17687" y="3509"/>
                  </a:lnTo>
                  <a:lnTo>
                    <a:pt x="17690" y="3602"/>
                  </a:lnTo>
                  <a:lnTo>
                    <a:pt x="17666" y="3602"/>
                  </a:lnTo>
                  <a:close/>
                  <a:moveTo>
                    <a:pt x="15075" y="1079"/>
                  </a:moveTo>
                  <a:lnTo>
                    <a:pt x="14924" y="1019"/>
                  </a:lnTo>
                  <a:lnTo>
                    <a:pt x="14768" y="960"/>
                  </a:lnTo>
                  <a:lnTo>
                    <a:pt x="14610" y="903"/>
                  </a:lnTo>
                  <a:lnTo>
                    <a:pt x="14447" y="847"/>
                  </a:lnTo>
                  <a:lnTo>
                    <a:pt x="14282" y="793"/>
                  </a:lnTo>
                  <a:lnTo>
                    <a:pt x="14113" y="740"/>
                  </a:lnTo>
                  <a:lnTo>
                    <a:pt x="13942" y="689"/>
                  </a:lnTo>
                  <a:lnTo>
                    <a:pt x="13767" y="639"/>
                  </a:lnTo>
                  <a:lnTo>
                    <a:pt x="13589" y="592"/>
                  </a:lnTo>
                  <a:lnTo>
                    <a:pt x="13409" y="546"/>
                  </a:lnTo>
                  <a:lnTo>
                    <a:pt x="13225" y="502"/>
                  </a:lnTo>
                  <a:lnTo>
                    <a:pt x="13040" y="459"/>
                  </a:lnTo>
                  <a:lnTo>
                    <a:pt x="12851" y="419"/>
                  </a:lnTo>
                  <a:lnTo>
                    <a:pt x="12659" y="379"/>
                  </a:lnTo>
                  <a:lnTo>
                    <a:pt x="12465" y="343"/>
                  </a:lnTo>
                  <a:lnTo>
                    <a:pt x="12268" y="307"/>
                  </a:lnTo>
                  <a:lnTo>
                    <a:pt x="12069" y="274"/>
                  </a:lnTo>
                  <a:lnTo>
                    <a:pt x="11868" y="243"/>
                  </a:lnTo>
                  <a:lnTo>
                    <a:pt x="11664" y="213"/>
                  </a:lnTo>
                  <a:lnTo>
                    <a:pt x="11459" y="187"/>
                  </a:lnTo>
                  <a:lnTo>
                    <a:pt x="11251" y="161"/>
                  </a:lnTo>
                  <a:lnTo>
                    <a:pt x="11041" y="138"/>
                  </a:lnTo>
                  <a:lnTo>
                    <a:pt x="10828" y="117"/>
                  </a:lnTo>
                  <a:lnTo>
                    <a:pt x="10615" y="97"/>
                  </a:lnTo>
                  <a:lnTo>
                    <a:pt x="10400" y="80"/>
                  </a:lnTo>
                  <a:lnTo>
                    <a:pt x="10182" y="66"/>
                  </a:lnTo>
                  <a:lnTo>
                    <a:pt x="9963" y="53"/>
                  </a:lnTo>
                  <a:lnTo>
                    <a:pt x="9742" y="43"/>
                  </a:lnTo>
                  <a:lnTo>
                    <a:pt x="9519" y="35"/>
                  </a:lnTo>
                  <a:lnTo>
                    <a:pt x="9296" y="28"/>
                  </a:lnTo>
                  <a:lnTo>
                    <a:pt x="9071" y="25"/>
                  </a:lnTo>
                  <a:lnTo>
                    <a:pt x="8844" y="24"/>
                  </a:lnTo>
                  <a:lnTo>
                    <a:pt x="8844" y="0"/>
                  </a:lnTo>
                  <a:lnTo>
                    <a:pt x="9071" y="1"/>
                  </a:lnTo>
                  <a:lnTo>
                    <a:pt x="9296" y="4"/>
                  </a:lnTo>
                  <a:lnTo>
                    <a:pt x="9521" y="11"/>
                  </a:lnTo>
                  <a:lnTo>
                    <a:pt x="9743" y="18"/>
                  </a:lnTo>
                  <a:lnTo>
                    <a:pt x="9964" y="28"/>
                  </a:lnTo>
                  <a:lnTo>
                    <a:pt x="10184" y="42"/>
                  </a:lnTo>
                  <a:lnTo>
                    <a:pt x="10402" y="56"/>
                  </a:lnTo>
                  <a:lnTo>
                    <a:pt x="10617" y="74"/>
                  </a:lnTo>
                  <a:lnTo>
                    <a:pt x="10832" y="92"/>
                  </a:lnTo>
                  <a:lnTo>
                    <a:pt x="11044" y="114"/>
                  </a:lnTo>
                  <a:lnTo>
                    <a:pt x="11254" y="137"/>
                  </a:lnTo>
                  <a:lnTo>
                    <a:pt x="11462" y="162"/>
                  </a:lnTo>
                  <a:lnTo>
                    <a:pt x="11669" y="190"/>
                  </a:lnTo>
                  <a:lnTo>
                    <a:pt x="11872" y="219"/>
                  </a:lnTo>
                  <a:lnTo>
                    <a:pt x="12073" y="251"/>
                  </a:lnTo>
                  <a:lnTo>
                    <a:pt x="12274" y="284"/>
                  </a:lnTo>
                  <a:lnTo>
                    <a:pt x="12470" y="319"/>
                  </a:lnTo>
                  <a:lnTo>
                    <a:pt x="12664" y="356"/>
                  </a:lnTo>
                  <a:lnTo>
                    <a:pt x="12856" y="395"/>
                  </a:lnTo>
                  <a:lnTo>
                    <a:pt x="13045" y="436"/>
                  </a:lnTo>
                  <a:lnTo>
                    <a:pt x="13232" y="479"/>
                  </a:lnTo>
                  <a:lnTo>
                    <a:pt x="13416" y="523"/>
                  </a:lnTo>
                  <a:lnTo>
                    <a:pt x="13596" y="568"/>
                  </a:lnTo>
                  <a:lnTo>
                    <a:pt x="13774" y="616"/>
                  </a:lnTo>
                  <a:lnTo>
                    <a:pt x="13950" y="666"/>
                  </a:lnTo>
                  <a:lnTo>
                    <a:pt x="14121" y="717"/>
                  </a:lnTo>
                  <a:lnTo>
                    <a:pt x="14290" y="770"/>
                  </a:lnTo>
                  <a:lnTo>
                    <a:pt x="14456" y="824"/>
                  </a:lnTo>
                  <a:lnTo>
                    <a:pt x="14617" y="879"/>
                  </a:lnTo>
                  <a:lnTo>
                    <a:pt x="14777" y="937"/>
                  </a:lnTo>
                  <a:lnTo>
                    <a:pt x="14933" y="996"/>
                  </a:lnTo>
                  <a:lnTo>
                    <a:pt x="15084" y="1056"/>
                  </a:lnTo>
                  <a:lnTo>
                    <a:pt x="15075" y="10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4" name="Freeform 510">
              <a:extLst>
                <a:ext uri="{FF2B5EF4-FFF2-40B4-BE49-F238E27FC236}">
                  <a16:creationId xmlns:a16="http://schemas.microsoft.com/office/drawing/2014/main" id="{075C5DD1-1F09-49EA-8C34-6F84D7FF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399"/>
              <a:ext cx="1549" cy="557"/>
            </a:xfrm>
            <a:custGeom>
              <a:avLst/>
              <a:gdLst>
                <a:gd name="T0" fmla="*/ 415 w 15491"/>
                <a:gd name="T1" fmla="*/ 803 h 5572"/>
                <a:gd name="T2" fmla="*/ 152 w 15491"/>
                <a:gd name="T3" fmla="*/ 1157 h 5572"/>
                <a:gd name="T4" fmla="*/ 2 w 15491"/>
                <a:gd name="T5" fmla="*/ 1556 h 5572"/>
                <a:gd name="T6" fmla="*/ 24 w 15491"/>
                <a:gd name="T7" fmla="*/ 1964 h 5572"/>
                <a:gd name="T8" fmla="*/ 317 w 15491"/>
                <a:gd name="T9" fmla="*/ 2305 h 5572"/>
                <a:gd name="T10" fmla="*/ 291 w 15491"/>
                <a:gd name="T11" fmla="*/ 3122 h 5572"/>
                <a:gd name="T12" fmla="*/ 855 w 15491"/>
                <a:gd name="T13" fmla="*/ 3663 h 5572"/>
                <a:gd name="T14" fmla="*/ 1268 w 15491"/>
                <a:gd name="T15" fmla="*/ 3911 h 5572"/>
                <a:gd name="T16" fmla="*/ 1782 w 15491"/>
                <a:gd name="T17" fmla="*/ 3948 h 5572"/>
                <a:gd name="T18" fmla="*/ 2364 w 15491"/>
                <a:gd name="T19" fmla="*/ 4646 h 5572"/>
                <a:gd name="T20" fmla="*/ 3705 w 15491"/>
                <a:gd name="T21" fmla="*/ 5020 h 5572"/>
                <a:gd name="T22" fmla="*/ 5061 w 15491"/>
                <a:gd name="T23" fmla="*/ 5285 h 5572"/>
                <a:gd name="T24" fmla="*/ 6548 w 15491"/>
                <a:gd name="T25" fmla="*/ 5480 h 5572"/>
                <a:gd name="T26" fmla="*/ 8058 w 15491"/>
                <a:gd name="T27" fmla="*/ 5527 h 5572"/>
                <a:gd name="T28" fmla="*/ 9470 w 15491"/>
                <a:gd name="T29" fmla="*/ 5288 h 5572"/>
                <a:gd name="T30" fmla="*/ 10792 w 15491"/>
                <a:gd name="T31" fmla="*/ 5342 h 5572"/>
                <a:gd name="T32" fmla="*/ 12230 w 15491"/>
                <a:gd name="T33" fmla="*/ 4979 h 5572"/>
                <a:gd name="T34" fmla="*/ 13461 w 15491"/>
                <a:gd name="T35" fmla="*/ 4538 h 5572"/>
                <a:gd name="T36" fmla="*/ 14669 w 15491"/>
                <a:gd name="T37" fmla="*/ 3987 h 5572"/>
                <a:gd name="T38" fmla="*/ 14918 w 15491"/>
                <a:gd name="T39" fmla="*/ 3688 h 5572"/>
                <a:gd name="T40" fmla="*/ 15346 w 15491"/>
                <a:gd name="T41" fmla="*/ 3244 h 5572"/>
                <a:gd name="T42" fmla="*/ 15032 w 15491"/>
                <a:gd name="T43" fmla="*/ 2686 h 5572"/>
                <a:gd name="T44" fmla="*/ 15466 w 15491"/>
                <a:gd name="T45" fmla="*/ 1906 h 5572"/>
                <a:gd name="T46" fmla="*/ 15148 w 15491"/>
                <a:gd name="T47" fmla="*/ 1434 h 5572"/>
                <a:gd name="T48" fmla="*/ 14323 w 15491"/>
                <a:gd name="T49" fmla="*/ 1123 h 5572"/>
                <a:gd name="T50" fmla="*/ 14175 w 15491"/>
                <a:gd name="T51" fmla="*/ 940 h 5572"/>
                <a:gd name="T52" fmla="*/ 13857 w 15491"/>
                <a:gd name="T53" fmla="*/ 608 h 5572"/>
                <a:gd name="T54" fmla="*/ 13286 w 15491"/>
                <a:gd name="T55" fmla="*/ 58 h 5572"/>
                <a:gd name="T56" fmla="*/ 13199 w 15491"/>
                <a:gd name="T57" fmla="*/ 490 h 5572"/>
                <a:gd name="T58" fmla="*/ 13787 w 15491"/>
                <a:gd name="T59" fmla="*/ 819 h 5572"/>
                <a:gd name="T60" fmla="*/ 14038 w 15491"/>
                <a:gd name="T61" fmla="*/ 1165 h 5572"/>
                <a:gd name="T62" fmla="*/ 14395 w 15491"/>
                <a:gd name="T63" fmla="*/ 1830 h 5572"/>
                <a:gd name="T64" fmla="*/ 14101 w 15491"/>
                <a:gd name="T65" fmla="*/ 2262 h 5572"/>
                <a:gd name="T66" fmla="*/ 13505 w 15491"/>
                <a:gd name="T67" fmla="*/ 2013 h 5572"/>
                <a:gd name="T68" fmla="*/ 13533 w 15491"/>
                <a:gd name="T69" fmla="*/ 2690 h 5572"/>
                <a:gd name="T70" fmla="*/ 12877 w 15491"/>
                <a:gd name="T71" fmla="*/ 3262 h 5572"/>
                <a:gd name="T72" fmla="*/ 12363 w 15491"/>
                <a:gd name="T73" fmla="*/ 2933 h 5572"/>
                <a:gd name="T74" fmla="*/ 10672 w 15491"/>
                <a:gd name="T75" fmla="*/ 1887 h 5572"/>
                <a:gd name="T76" fmla="*/ 11134 w 15491"/>
                <a:gd name="T77" fmla="*/ 2342 h 5572"/>
                <a:gd name="T78" fmla="*/ 11223 w 15491"/>
                <a:gd name="T79" fmla="*/ 2520 h 5572"/>
                <a:gd name="T80" fmla="*/ 11256 w 15491"/>
                <a:gd name="T81" fmla="*/ 2682 h 5572"/>
                <a:gd name="T82" fmla="*/ 10610 w 15491"/>
                <a:gd name="T83" fmla="*/ 2576 h 5572"/>
                <a:gd name="T84" fmla="*/ 10798 w 15491"/>
                <a:gd name="T85" fmla="*/ 3065 h 5572"/>
                <a:gd name="T86" fmla="*/ 10605 w 15491"/>
                <a:gd name="T87" fmla="*/ 3514 h 5572"/>
                <a:gd name="T88" fmla="*/ 10366 w 15491"/>
                <a:gd name="T89" fmla="*/ 3512 h 5572"/>
                <a:gd name="T90" fmla="*/ 9877 w 15491"/>
                <a:gd name="T91" fmla="*/ 3418 h 5572"/>
                <a:gd name="T92" fmla="*/ 9529 w 15491"/>
                <a:gd name="T93" fmla="*/ 3096 h 5572"/>
                <a:gd name="T94" fmla="*/ 9170 w 15491"/>
                <a:gd name="T95" fmla="*/ 3382 h 5572"/>
                <a:gd name="T96" fmla="*/ 7892 w 15491"/>
                <a:gd name="T97" fmla="*/ 3369 h 5572"/>
                <a:gd name="T98" fmla="*/ 7173 w 15491"/>
                <a:gd name="T99" fmla="*/ 4215 h 5572"/>
                <a:gd name="T100" fmla="*/ 5836 w 15491"/>
                <a:gd name="T101" fmla="*/ 3558 h 5572"/>
                <a:gd name="T102" fmla="*/ 5449 w 15491"/>
                <a:gd name="T103" fmla="*/ 3113 h 5572"/>
                <a:gd name="T104" fmla="*/ 5493 w 15491"/>
                <a:gd name="T105" fmla="*/ 2822 h 5572"/>
                <a:gd name="T106" fmla="*/ 5329 w 15491"/>
                <a:gd name="T107" fmla="*/ 2574 h 5572"/>
                <a:gd name="T108" fmla="*/ 3944 w 15491"/>
                <a:gd name="T109" fmla="*/ 2242 h 5572"/>
                <a:gd name="T110" fmla="*/ 2744 w 15491"/>
                <a:gd name="T111" fmla="*/ 2367 h 5572"/>
                <a:gd name="T112" fmla="*/ 2315 w 15491"/>
                <a:gd name="T113" fmla="*/ 1965 h 5572"/>
                <a:gd name="T114" fmla="*/ 2377 w 15491"/>
                <a:gd name="T115" fmla="*/ 1640 h 5572"/>
                <a:gd name="T116" fmla="*/ 1603 w 15491"/>
                <a:gd name="T117" fmla="*/ 2027 h 5572"/>
                <a:gd name="T118" fmla="*/ 1530 w 15491"/>
                <a:gd name="T119" fmla="*/ 1216 h 5572"/>
                <a:gd name="T120" fmla="*/ 1555 w 15491"/>
                <a:gd name="T121" fmla="*/ 876 h 5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91" h="5572">
                  <a:moveTo>
                    <a:pt x="1233" y="510"/>
                  </a:moveTo>
                  <a:lnTo>
                    <a:pt x="1159" y="513"/>
                  </a:lnTo>
                  <a:lnTo>
                    <a:pt x="1087" y="519"/>
                  </a:lnTo>
                  <a:lnTo>
                    <a:pt x="1050" y="522"/>
                  </a:lnTo>
                  <a:lnTo>
                    <a:pt x="1016" y="525"/>
                  </a:lnTo>
                  <a:lnTo>
                    <a:pt x="981" y="530"/>
                  </a:lnTo>
                  <a:lnTo>
                    <a:pt x="948" y="534"/>
                  </a:lnTo>
                  <a:lnTo>
                    <a:pt x="913" y="540"/>
                  </a:lnTo>
                  <a:lnTo>
                    <a:pt x="880" y="547"/>
                  </a:lnTo>
                  <a:lnTo>
                    <a:pt x="848" y="553"/>
                  </a:lnTo>
                  <a:lnTo>
                    <a:pt x="816" y="561"/>
                  </a:lnTo>
                  <a:lnTo>
                    <a:pt x="785" y="570"/>
                  </a:lnTo>
                  <a:lnTo>
                    <a:pt x="754" y="580"/>
                  </a:lnTo>
                  <a:lnTo>
                    <a:pt x="723" y="590"/>
                  </a:lnTo>
                  <a:lnTo>
                    <a:pt x="694" y="601"/>
                  </a:lnTo>
                  <a:lnTo>
                    <a:pt x="666" y="614"/>
                  </a:lnTo>
                  <a:lnTo>
                    <a:pt x="637" y="627"/>
                  </a:lnTo>
                  <a:lnTo>
                    <a:pt x="609" y="642"/>
                  </a:lnTo>
                  <a:lnTo>
                    <a:pt x="583" y="657"/>
                  </a:lnTo>
                  <a:lnTo>
                    <a:pt x="556" y="675"/>
                  </a:lnTo>
                  <a:lnTo>
                    <a:pt x="531" y="693"/>
                  </a:lnTo>
                  <a:lnTo>
                    <a:pt x="506" y="713"/>
                  </a:lnTo>
                  <a:lnTo>
                    <a:pt x="482" y="732"/>
                  </a:lnTo>
                  <a:lnTo>
                    <a:pt x="459" y="755"/>
                  </a:lnTo>
                  <a:lnTo>
                    <a:pt x="437" y="779"/>
                  </a:lnTo>
                  <a:lnTo>
                    <a:pt x="415" y="803"/>
                  </a:lnTo>
                  <a:lnTo>
                    <a:pt x="394" y="830"/>
                  </a:lnTo>
                  <a:lnTo>
                    <a:pt x="374" y="859"/>
                  </a:lnTo>
                  <a:lnTo>
                    <a:pt x="355" y="888"/>
                  </a:lnTo>
                  <a:lnTo>
                    <a:pt x="337" y="919"/>
                  </a:lnTo>
                  <a:lnTo>
                    <a:pt x="320" y="953"/>
                  </a:lnTo>
                  <a:lnTo>
                    <a:pt x="303" y="955"/>
                  </a:lnTo>
                  <a:lnTo>
                    <a:pt x="286" y="958"/>
                  </a:lnTo>
                  <a:lnTo>
                    <a:pt x="272" y="963"/>
                  </a:lnTo>
                  <a:lnTo>
                    <a:pt x="259" y="968"/>
                  </a:lnTo>
                  <a:lnTo>
                    <a:pt x="246" y="975"/>
                  </a:lnTo>
                  <a:lnTo>
                    <a:pt x="233" y="981"/>
                  </a:lnTo>
                  <a:lnTo>
                    <a:pt x="222" y="990"/>
                  </a:lnTo>
                  <a:lnTo>
                    <a:pt x="212" y="998"/>
                  </a:lnTo>
                  <a:lnTo>
                    <a:pt x="202" y="1008"/>
                  </a:lnTo>
                  <a:lnTo>
                    <a:pt x="195" y="1018"/>
                  </a:lnTo>
                  <a:lnTo>
                    <a:pt x="187" y="1029"/>
                  </a:lnTo>
                  <a:lnTo>
                    <a:pt x="180" y="1040"/>
                  </a:lnTo>
                  <a:lnTo>
                    <a:pt x="174" y="1052"/>
                  </a:lnTo>
                  <a:lnTo>
                    <a:pt x="169" y="1064"/>
                  </a:lnTo>
                  <a:lnTo>
                    <a:pt x="164" y="1077"/>
                  </a:lnTo>
                  <a:lnTo>
                    <a:pt x="160" y="1090"/>
                  </a:lnTo>
                  <a:lnTo>
                    <a:pt x="157" y="1103"/>
                  </a:lnTo>
                  <a:lnTo>
                    <a:pt x="155" y="1116"/>
                  </a:lnTo>
                  <a:lnTo>
                    <a:pt x="154" y="1130"/>
                  </a:lnTo>
                  <a:lnTo>
                    <a:pt x="153" y="1144"/>
                  </a:lnTo>
                  <a:lnTo>
                    <a:pt x="152" y="1157"/>
                  </a:lnTo>
                  <a:lnTo>
                    <a:pt x="152" y="1172"/>
                  </a:lnTo>
                  <a:lnTo>
                    <a:pt x="153" y="1186"/>
                  </a:lnTo>
                  <a:lnTo>
                    <a:pt x="154" y="1199"/>
                  </a:lnTo>
                  <a:lnTo>
                    <a:pt x="158" y="1227"/>
                  </a:lnTo>
                  <a:lnTo>
                    <a:pt x="165" y="1254"/>
                  </a:lnTo>
                  <a:lnTo>
                    <a:pt x="169" y="1267"/>
                  </a:lnTo>
                  <a:lnTo>
                    <a:pt x="174" y="1279"/>
                  </a:lnTo>
                  <a:lnTo>
                    <a:pt x="178" y="1291"/>
                  </a:lnTo>
                  <a:lnTo>
                    <a:pt x="184" y="1302"/>
                  </a:lnTo>
                  <a:lnTo>
                    <a:pt x="157" y="1320"/>
                  </a:lnTo>
                  <a:lnTo>
                    <a:pt x="133" y="1337"/>
                  </a:lnTo>
                  <a:lnTo>
                    <a:pt x="111" y="1352"/>
                  </a:lnTo>
                  <a:lnTo>
                    <a:pt x="91" y="1369"/>
                  </a:lnTo>
                  <a:lnTo>
                    <a:pt x="74" y="1385"/>
                  </a:lnTo>
                  <a:lnTo>
                    <a:pt x="59" y="1401"/>
                  </a:lnTo>
                  <a:lnTo>
                    <a:pt x="45" y="1416"/>
                  </a:lnTo>
                  <a:lnTo>
                    <a:pt x="34" y="1432"/>
                  </a:lnTo>
                  <a:lnTo>
                    <a:pt x="24" y="1447"/>
                  </a:lnTo>
                  <a:lnTo>
                    <a:pt x="17" y="1462"/>
                  </a:lnTo>
                  <a:lnTo>
                    <a:pt x="10" y="1476"/>
                  </a:lnTo>
                  <a:lnTo>
                    <a:pt x="6" y="1491"/>
                  </a:lnTo>
                  <a:lnTo>
                    <a:pt x="2" y="1504"/>
                  </a:lnTo>
                  <a:lnTo>
                    <a:pt x="0" y="1517"/>
                  </a:lnTo>
                  <a:lnTo>
                    <a:pt x="0" y="1530"/>
                  </a:lnTo>
                  <a:lnTo>
                    <a:pt x="0" y="1544"/>
                  </a:lnTo>
                  <a:lnTo>
                    <a:pt x="2" y="1556"/>
                  </a:lnTo>
                  <a:lnTo>
                    <a:pt x="4" y="1568"/>
                  </a:lnTo>
                  <a:lnTo>
                    <a:pt x="8" y="1579"/>
                  </a:lnTo>
                  <a:lnTo>
                    <a:pt x="12" y="1590"/>
                  </a:lnTo>
                  <a:lnTo>
                    <a:pt x="17" y="1601"/>
                  </a:lnTo>
                  <a:lnTo>
                    <a:pt x="22" y="1611"/>
                  </a:lnTo>
                  <a:lnTo>
                    <a:pt x="29" y="1620"/>
                  </a:lnTo>
                  <a:lnTo>
                    <a:pt x="35" y="1630"/>
                  </a:lnTo>
                  <a:lnTo>
                    <a:pt x="49" y="1647"/>
                  </a:lnTo>
                  <a:lnTo>
                    <a:pt x="63" y="1661"/>
                  </a:lnTo>
                  <a:lnTo>
                    <a:pt x="76" y="1672"/>
                  </a:lnTo>
                  <a:lnTo>
                    <a:pt x="89" y="1682"/>
                  </a:lnTo>
                  <a:lnTo>
                    <a:pt x="77" y="1702"/>
                  </a:lnTo>
                  <a:lnTo>
                    <a:pt x="65" y="1722"/>
                  </a:lnTo>
                  <a:lnTo>
                    <a:pt x="55" y="1742"/>
                  </a:lnTo>
                  <a:lnTo>
                    <a:pt x="46" y="1762"/>
                  </a:lnTo>
                  <a:lnTo>
                    <a:pt x="38" y="1782"/>
                  </a:lnTo>
                  <a:lnTo>
                    <a:pt x="30" y="1801"/>
                  </a:lnTo>
                  <a:lnTo>
                    <a:pt x="24" y="1821"/>
                  </a:lnTo>
                  <a:lnTo>
                    <a:pt x="19" y="1840"/>
                  </a:lnTo>
                  <a:lnTo>
                    <a:pt x="16" y="1860"/>
                  </a:lnTo>
                  <a:lnTo>
                    <a:pt x="13" y="1879"/>
                  </a:lnTo>
                  <a:lnTo>
                    <a:pt x="12" y="1897"/>
                  </a:lnTo>
                  <a:lnTo>
                    <a:pt x="13" y="1914"/>
                  </a:lnTo>
                  <a:lnTo>
                    <a:pt x="16" y="1932"/>
                  </a:lnTo>
                  <a:lnTo>
                    <a:pt x="19" y="1949"/>
                  </a:lnTo>
                  <a:lnTo>
                    <a:pt x="24" y="1964"/>
                  </a:lnTo>
                  <a:lnTo>
                    <a:pt x="32" y="1980"/>
                  </a:lnTo>
                  <a:lnTo>
                    <a:pt x="41" y="1994"/>
                  </a:lnTo>
                  <a:lnTo>
                    <a:pt x="52" y="2007"/>
                  </a:lnTo>
                  <a:lnTo>
                    <a:pt x="65" y="2020"/>
                  </a:lnTo>
                  <a:lnTo>
                    <a:pt x="80" y="2032"/>
                  </a:lnTo>
                  <a:lnTo>
                    <a:pt x="97" y="2042"/>
                  </a:lnTo>
                  <a:lnTo>
                    <a:pt x="117" y="2052"/>
                  </a:lnTo>
                  <a:lnTo>
                    <a:pt x="138" y="2059"/>
                  </a:lnTo>
                  <a:lnTo>
                    <a:pt x="163" y="2066"/>
                  </a:lnTo>
                  <a:lnTo>
                    <a:pt x="189" y="2073"/>
                  </a:lnTo>
                  <a:lnTo>
                    <a:pt x="218" y="2076"/>
                  </a:lnTo>
                  <a:lnTo>
                    <a:pt x="250" y="2079"/>
                  </a:lnTo>
                  <a:lnTo>
                    <a:pt x="284" y="2080"/>
                  </a:lnTo>
                  <a:lnTo>
                    <a:pt x="321" y="2080"/>
                  </a:lnTo>
                  <a:lnTo>
                    <a:pt x="360" y="2079"/>
                  </a:lnTo>
                  <a:lnTo>
                    <a:pt x="403" y="2076"/>
                  </a:lnTo>
                  <a:lnTo>
                    <a:pt x="448" y="2070"/>
                  </a:lnTo>
                  <a:lnTo>
                    <a:pt x="429" y="2099"/>
                  </a:lnTo>
                  <a:lnTo>
                    <a:pt x="411" y="2127"/>
                  </a:lnTo>
                  <a:lnTo>
                    <a:pt x="395" y="2155"/>
                  </a:lnTo>
                  <a:lnTo>
                    <a:pt x="379" y="2181"/>
                  </a:lnTo>
                  <a:lnTo>
                    <a:pt x="365" y="2207"/>
                  </a:lnTo>
                  <a:lnTo>
                    <a:pt x="352" y="2232"/>
                  </a:lnTo>
                  <a:lnTo>
                    <a:pt x="339" y="2256"/>
                  </a:lnTo>
                  <a:lnTo>
                    <a:pt x="328" y="2281"/>
                  </a:lnTo>
                  <a:lnTo>
                    <a:pt x="317" y="2305"/>
                  </a:lnTo>
                  <a:lnTo>
                    <a:pt x="307" y="2328"/>
                  </a:lnTo>
                  <a:lnTo>
                    <a:pt x="299" y="2352"/>
                  </a:lnTo>
                  <a:lnTo>
                    <a:pt x="291" y="2374"/>
                  </a:lnTo>
                  <a:lnTo>
                    <a:pt x="284" y="2396"/>
                  </a:lnTo>
                  <a:lnTo>
                    <a:pt x="278" y="2418"/>
                  </a:lnTo>
                  <a:lnTo>
                    <a:pt x="272" y="2439"/>
                  </a:lnTo>
                  <a:lnTo>
                    <a:pt x="268" y="2460"/>
                  </a:lnTo>
                  <a:lnTo>
                    <a:pt x="263" y="2481"/>
                  </a:lnTo>
                  <a:lnTo>
                    <a:pt x="260" y="2502"/>
                  </a:lnTo>
                  <a:lnTo>
                    <a:pt x="257" y="2523"/>
                  </a:lnTo>
                  <a:lnTo>
                    <a:pt x="255" y="2544"/>
                  </a:lnTo>
                  <a:lnTo>
                    <a:pt x="252" y="2585"/>
                  </a:lnTo>
                  <a:lnTo>
                    <a:pt x="252" y="2626"/>
                  </a:lnTo>
                  <a:lnTo>
                    <a:pt x="254" y="2667"/>
                  </a:lnTo>
                  <a:lnTo>
                    <a:pt x="258" y="2709"/>
                  </a:lnTo>
                  <a:lnTo>
                    <a:pt x="262" y="2751"/>
                  </a:lnTo>
                  <a:lnTo>
                    <a:pt x="269" y="2795"/>
                  </a:lnTo>
                  <a:lnTo>
                    <a:pt x="264" y="2834"/>
                  </a:lnTo>
                  <a:lnTo>
                    <a:pt x="262" y="2872"/>
                  </a:lnTo>
                  <a:lnTo>
                    <a:pt x="261" y="2909"/>
                  </a:lnTo>
                  <a:lnTo>
                    <a:pt x="262" y="2946"/>
                  </a:lnTo>
                  <a:lnTo>
                    <a:pt x="265" y="2982"/>
                  </a:lnTo>
                  <a:lnTo>
                    <a:pt x="269" y="3019"/>
                  </a:lnTo>
                  <a:lnTo>
                    <a:pt x="275" y="3053"/>
                  </a:lnTo>
                  <a:lnTo>
                    <a:pt x="282" y="3089"/>
                  </a:lnTo>
                  <a:lnTo>
                    <a:pt x="291" y="3122"/>
                  </a:lnTo>
                  <a:lnTo>
                    <a:pt x="302" y="3155"/>
                  </a:lnTo>
                  <a:lnTo>
                    <a:pt x="314" y="3187"/>
                  </a:lnTo>
                  <a:lnTo>
                    <a:pt x="326" y="3218"/>
                  </a:lnTo>
                  <a:lnTo>
                    <a:pt x="342" y="3248"/>
                  </a:lnTo>
                  <a:lnTo>
                    <a:pt x="357" y="3277"/>
                  </a:lnTo>
                  <a:lnTo>
                    <a:pt x="375" y="3305"/>
                  </a:lnTo>
                  <a:lnTo>
                    <a:pt x="393" y="3332"/>
                  </a:lnTo>
                  <a:lnTo>
                    <a:pt x="412" y="3359"/>
                  </a:lnTo>
                  <a:lnTo>
                    <a:pt x="433" y="3383"/>
                  </a:lnTo>
                  <a:lnTo>
                    <a:pt x="456" y="3406"/>
                  </a:lnTo>
                  <a:lnTo>
                    <a:pt x="479" y="3429"/>
                  </a:lnTo>
                  <a:lnTo>
                    <a:pt x="503" y="3450"/>
                  </a:lnTo>
                  <a:lnTo>
                    <a:pt x="529" y="3470"/>
                  </a:lnTo>
                  <a:lnTo>
                    <a:pt x="555" y="3488"/>
                  </a:lnTo>
                  <a:lnTo>
                    <a:pt x="583" y="3506"/>
                  </a:lnTo>
                  <a:lnTo>
                    <a:pt x="611" y="3521"/>
                  </a:lnTo>
                  <a:lnTo>
                    <a:pt x="640" y="3535"/>
                  </a:lnTo>
                  <a:lnTo>
                    <a:pt x="671" y="3548"/>
                  </a:lnTo>
                  <a:lnTo>
                    <a:pt x="702" y="3558"/>
                  </a:lnTo>
                  <a:lnTo>
                    <a:pt x="734" y="3568"/>
                  </a:lnTo>
                  <a:lnTo>
                    <a:pt x="766" y="3576"/>
                  </a:lnTo>
                  <a:lnTo>
                    <a:pt x="801" y="3581"/>
                  </a:lnTo>
                  <a:lnTo>
                    <a:pt x="835" y="3585"/>
                  </a:lnTo>
                  <a:lnTo>
                    <a:pt x="840" y="3612"/>
                  </a:lnTo>
                  <a:lnTo>
                    <a:pt x="847" y="3639"/>
                  </a:lnTo>
                  <a:lnTo>
                    <a:pt x="855" y="3663"/>
                  </a:lnTo>
                  <a:lnTo>
                    <a:pt x="864" y="3686"/>
                  </a:lnTo>
                  <a:lnTo>
                    <a:pt x="871" y="3707"/>
                  </a:lnTo>
                  <a:lnTo>
                    <a:pt x="881" y="3728"/>
                  </a:lnTo>
                  <a:lnTo>
                    <a:pt x="891" y="3747"/>
                  </a:lnTo>
                  <a:lnTo>
                    <a:pt x="901" y="3766"/>
                  </a:lnTo>
                  <a:lnTo>
                    <a:pt x="912" y="3782"/>
                  </a:lnTo>
                  <a:lnTo>
                    <a:pt x="924" y="3798"/>
                  </a:lnTo>
                  <a:lnTo>
                    <a:pt x="937" y="3812"/>
                  </a:lnTo>
                  <a:lnTo>
                    <a:pt x="950" y="3826"/>
                  </a:lnTo>
                  <a:lnTo>
                    <a:pt x="963" y="3838"/>
                  </a:lnTo>
                  <a:lnTo>
                    <a:pt x="976" y="3849"/>
                  </a:lnTo>
                  <a:lnTo>
                    <a:pt x="991" y="3859"/>
                  </a:lnTo>
                  <a:lnTo>
                    <a:pt x="1006" y="3869"/>
                  </a:lnTo>
                  <a:lnTo>
                    <a:pt x="1022" y="3877"/>
                  </a:lnTo>
                  <a:lnTo>
                    <a:pt x="1037" y="3884"/>
                  </a:lnTo>
                  <a:lnTo>
                    <a:pt x="1054" y="3891"/>
                  </a:lnTo>
                  <a:lnTo>
                    <a:pt x="1071" y="3896"/>
                  </a:lnTo>
                  <a:lnTo>
                    <a:pt x="1089" y="3901"/>
                  </a:lnTo>
                  <a:lnTo>
                    <a:pt x="1107" y="3904"/>
                  </a:lnTo>
                  <a:lnTo>
                    <a:pt x="1126" y="3908"/>
                  </a:lnTo>
                  <a:lnTo>
                    <a:pt x="1144" y="3910"/>
                  </a:lnTo>
                  <a:lnTo>
                    <a:pt x="1164" y="3912"/>
                  </a:lnTo>
                  <a:lnTo>
                    <a:pt x="1184" y="3913"/>
                  </a:lnTo>
                  <a:lnTo>
                    <a:pt x="1204" y="3913"/>
                  </a:lnTo>
                  <a:lnTo>
                    <a:pt x="1225" y="3913"/>
                  </a:lnTo>
                  <a:lnTo>
                    <a:pt x="1268" y="3911"/>
                  </a:lnTo>
                  <a:lnTo>
                    <a:pt x="1312" y="3905"/>
                  </a:lnTo>
                  <a:lnTo>
                    <a:pt x="1329" y="3919"/>
                  </a:lnTo>
                  <a:lnTo>
                    <a:pt x="1346" y="3930"/>
                  </a:lnTo>
                  <a:lnTo>
                    <a:pt x="1362" y="3941"/>
                  </a:lnTo>
                  <a:lnTo>
                    <a:pt x="1380" y="3951"/>
                  </a:lnTo>
                  <a:lnTo>
                    <a:pt x="1398" y="3958"/>
                  </a:lnTo>
                  <a:lnTo>
                    <a:pt x="1415" y="3966"/>
                  </a:lnTo>
                  <a:lnTo>
                    <a:pt x="1433" y="3973"/>
                  </a:lnTo>
                  <a:lnTo>
                    <a:pt x="1452" y="3978"/>
                  </a:lnTo>
                  <a:lnTo>
                    <a:pt x="1469" y="3983"/>
                  </a:lnTo>
                  <a:lnTo>
                    <a:pt x="1488" y="3987"/>
                  </a:lnTo>
                  <a:lnTo>
                    <a:pt x="1507" y="3991"/>
                  </a:lnTo>
                  <a:lnTo>
                    <a:pt x="1526" y="3993"/>
                  </a:lnTo>
                  <a:lnTo>
                    <a:pt x="1544" y="3994"/>
                  </a:lnTo>
                  <a:lnTo>
                    <a:pt x="1562" y="3994"/>
                  </a:lnTo>
                  <a:lnTo>
                    <a:pt x="1581" y="3994"/>
                  </a:lnTo>
                  <a:lnTo>
                    <a:pt x="1600" y="3993"/>
                  </a:lnTo>
                  <a:lnTo>
                    <a:pt x="1619" y="3992"/>
                  </a:lnTo>
                  <a:lnTo>
                    <a:pt x="1637" y="3989"/>
                  </a:lnTo>
                  <a:lnTo>
                    <a:pt x="1656" y="3986"/>
                  </a:lnTo>
                  <a:lnTo>
                    <a:pt x="1675" y="3983"/>
                  </a:lnTo>
                  <a:lnTo>
                    <a:pt x="1694" y="3978"/>
                  </a:lnTo>
                  <a:lnTo>
                    <a:pt x="1712" y="3973"/>
                  </a:lnTo>
                  <a:lnTo>
                    <a:pt x="1730" y="3967"/>
                  </a:lnTo>
                  <a:lnTo>
                    <a:pt x="1748" y="3962"/>
                  </a:lnTo>
                  <a:lnTo>
                    <a:pt x="1782" y="3948"/>
                  </a:lnTo>
                  <a:lnTo>
                    <a:pt x="1817" y="3932"/>
                  </a:lnTo>
                  <a:lnTo>
                    <a:pt x="1850" y="3915"/>
                  </a:lnTo>
                  <a:lnTo>
                    <a:pt x="1881" y="3896"/>
                  </a:lnTo>
                  <a:lnTo>
                    <a:pt x="1927" y="3920"/>
                  </a:lnTo>
                  <a:lnTo>
                    <a:pt x="1970" y="3943"/>
                  </a:lnTo>
                  <a:lnTo>
                    <a:pt x="2010" y="3964"/>
                  </a:lnTo>
                  <a:lnTo>
                    <a:pt x="2047" y="3985"/>
                  </a:lnTo>
                  <a:lnTo>
                    <a:pt x="2114" y="4025"/>
                  </a:lnTo>
                  <a:lnTo>
                    <a:pt x="2176" y="4062"/>
                  </a:lnTo>
                  <a:lnTo>
                    <a:pt x="2207" y="4080"/>
                  </a:lnTo>
                  <a:lnTo>
                    <a:pt x="2238" y="4098"/>
                  </a:lnTo>
                  <a:lnTo>
                    <a:pt x="2270" y="4116"/>
                  </a:lnTo>
                  <a:lnTo>
                    <a:pt x="2304" y="4132"/>
                  </a:lnTo>
                  <a:lnTo>
                    <a:pt x="2340" y="4150"/>
                  </a:lnTo>
                  <a:lnTo>
                    <a:pt x="2377" y="4166"/>
                  </a:lnTo>
                  <a:lnTo>
                    <a:pt x="2419" y="4183"/>
                  </a:lnTo>
                  <a:lnTo>
                    <a:pt x="2463" y="4200"/>
                  </a:lnTo>
                  <a:lnTo>
                    <a:pt x="2425" y="4257"/>
                  </a:lnTo>
                  <a:lnTo>
                    <a:pt x="2393" y="4314"/>
                  </a:lnTo>
                  <a:lnTo>
                    <a:pt x="2368" y="4367"/>
                  </a:lnTo>
                  <a:lnTo>
                    <a:pt x="2352" y="4419"/>
                  </a:lnTo>
                  <a:lnTo>
                    <a:pt x="2342" y="4469"/>
                  </a:lnTo>
                  <a:lnTo>
                    <a:pt x="2338" y="4516"/>
                  </a:lnTo>
                  <a:lnTo>
                    <a:pt x="2341" y="4560"/>
                  </a:lnTo>
                  <a:lnTo>
                    <a:pt x="2350" y="4604"/>
                  </a:lnTo>
                  <a:lnTo>
                    <a:pt x="2364" y="4646"/>
                  </a:lnTo>
                  <a:lnTo>
                    <a:pt x="2384" y="4684"/>
                  </a:lnTo>
                  <a:lnTo>
                    <a:pt x="2409" y="4721"/>
                  </a:lnTo>
                  <a:lnTo>
                    <a:pt x="2439" y="4755"/>
                  </a:lnTo>
                  <a:lnTo>
                    <a:pt x="2472" y="4787"/>
                  </a:lnTo>
                  <a:lnTo>
                    <a:pt x="2511" y="4817"/>
                  </a:lnTo>
                  <a:lnTo>
                    <a:pt x="2553" y="4845"/>
                  </a:lnTo>
                  <a:lnTo>
                    <a:pt x="2598" y="4870"/>
                  </a:lnTo>
                  <a:lnTo>
                    <a:pt x="2648" y="4894"/>
                  </a:lnTo>
                  <a:lnTo>
                    <a:pt x="2699" y="4915"/>
                  </a:lnTo>
                  <a:lnTo>
                    <a:pt x="2754" y="4933"/>
                  </a:lnTo>
                  <a:lnTo>
                    <a:pt x="2811" y="4949"/>
                  </a:lnTo>
                  <a:lnTo>
                    <a:pt x="2869" y="4963"/>
                  </a:lnTo>
                  <a:lnTo>
                    <a:pt x="2930" y="4974"/>
                  </a:lnTo>
                  <a:lnTo>
                    <a:pt x="2991" y="4984"/>
                  </a:lnTo>
                  <a:lnTo>
                    <a:pt x="3054" y="4991"/>
                  </a:lnTo>
                  <a:lnTo>
                    <a:pt x="3118" y="4994"/>
                  </a:lnTo>
                  <a:lnTo>
                    <a:pt x="3182" y="4997"/>
                  </a:lnTo>
                  <a:lnTo>
                    <a:pt x="3246" y="4997"/>
                  </a:lnTo>
                  <a:lnTo>
                    <a:pt x="3310" y="4993"/>
                  </a:lnTo>
                  <a:lnTo>
                    <a:pt x="3373" y="4988"/>
                  </a:lnTo>
                  <a:lnTo>
                    <a:pt x="3436" y="4980"/>
                  </a:lnTo>
                  <a:lnTo>
                    <a:pt x="3498" y="4969"/>
                  </a:lnTo>
                  <a:lnTo>
                    <a:pt x="3559" y="4956"/>
                  </a:lnTo>
                  <a:lnTo>
                    <a:pt x="3607" y="4978"/>
                  </a:lnTo>
                  <a:lnTo>
                    <a:pt x="3655" y="5000"/>
                  </a:lnTo>
                  <a:lnTo>
                    <a:pt x="3705" y="5020"/>
                  </a:lnTo>
                  <a:lnTo>
                    <a:pt x="3755" y="5040"/>
                  </a:lnTo>
                  <a:lnTo>
                    <a:pt x="3805" y="5058"/>
                  </a:lnTo>
                  <a:lnTo>
                    <a:pt x="3855" y="5076"/>
                  </a:lnTo>
                  <a:lnTo>
                    <a:pt x="3906" y="5094"/>
                  </a:lnTo>
                  <a:lnTo>
                    <a:pt x="3958" y="5110"/>
                  </a:lnTo>
                  <a:lnTo>
                    <a:pt x="4010" y="5126"/>
                  </a:lnTo>
                  <a:lnTo>
                    <a:pt x="4062" y="5141"/>
                  </a:lnTo>
                  <a:lnTo>
                    <a:pt x="4114" y="5156"/>
                  </a:lnTo>
                  <a:lnTo>
                    <a:pt x="4167" y="5169"/>
                  </a:lnTo>
                  <a:lnTo>
                    <a:pt x="4220" y="5182"/>
                  </a:lnTo>
                  <a:lnTo>
                    <a:pt x="4273" y="5193"/>
                  </a:lnTo>
                  <a:lnTo>
                    <a:pt x="4326" y="5206"/>
                  </a:lnTo>
                  <a:lnTo>
                    <a:pt x="4379" y="5216"/>
                  </a:lnTo>
                  <a:lnTo>
                    <a:pt x="4433" y="5226"/>
                  </a:lnTo>
                  <a:lnTo>
                    <a:pt x="4486" y="5234"/>
                  </a:lnTo>
                  <a:lnTo>
                    <a:pt x="4539" y="5242"/>
                  </a:lnTo>
                  <a:lnTo>
                    <a:pt x="4592" y="5250"/>
                  </a:lnTo>
                  <a:lnTo>
                    <a:pt x="4645" y="5257"/>
                  </a:lnTo>
                  <a:lnTo>
                    <a:pt x="4698" y="5263"/>
                  </a:lnTo>
                  <a:lnTo>
                    <a:pt x="4750" y="5268"/>
                  </a:lnTo>
                  <a:lnTo>
                    <a:pt x="4803" y="5273"/>
                  </a:lnTo>
                  <a:lnTo>
                    <a:pt x="4855" y="5276"/>
                  </a:lnTo>
                  <a:lnTo>
                    <a:pt x="4907" y="5280"/>
                  </a:lnTo>
                  <a:lnTo>
                    <a:pt x="4958" y="5282"/>
                  </a:lnTo>
                  <a:lnTo>
                    <a:pt x="5010" y="5284"/>
                  </a:lnTo>
                  <a:lnTo>
                    <a:pt x="5061" y="5285"/>
                  </a:lnTo>
                  <a:lnTo>
                    <a:pt x="5110" y="5285"/>
                  </a:lnTo>
                  <a:lnTo>
                    <a:pt x="5161" y="5285"/>
                  </a:lnTo>
                  <a:lnTo>
                    <a:pt x="5210" y="5284"/>
                  </a:lnTo>
                  <a:lnTo>
                    <a:pt x="5288" y="5310"/>
                  </a:lnTo>
                  <a:lnTo>
                    <a:pt x="5362" y="5333"/>
                  </a:lnTo>
                  <a:lnTo>
                    <a:pt x="5399" y="5343"/>
                  </a:lnTo>
                  <a:lnTo>
                    <a:pt x="5434" y="5353"/>
                  </a:lnTo>
                  <a:lnTo>
                    <a:pt x="5470" y="5362"/>
                  </a:lnTo>
                  <a:lnTo>
                    <a:pt x="5504" y="5369"/>
                  </a:lnTo>
                  <a:lnTo>
                    <a:pt x="5538" y="5376"/>
                  </a:lnTo>
                  <a:lnTo>
                    <a:pt x="5571" y="5383"/>
                  </a:lnTo>
                  <a:lnTo>
                    <a:pt x="5604" y="5389"/>
                  </a:lnTo>
                  <a:lnTo>
                    <a:pt x="5637" y="5395"/>
                  </a:lnTo>
                  <a:lnTo>
                    <a:pt x="5702" y="5404"/>
                  </a:lnTo>
                  <a:lnTo>
                    <a:pt x="5765" y="5410"/>
                  </a:lnTo>
                  <a:lnTo>
                    <a:pt x="5828" y="5415"/>
                  </a:lnTo>
                  <a:lnTo>
                    <a:pt x="5891" y="5417"/>
                  </a:lnTo>
                  <a:lnTo>
                    <a:pt x="5955" y="5418"/>
                  </a:lnTo>
                  <a:lnTo>
                    <a:pt x="6019" y="5418"/>
                  </a:lnTo>
                  <a:lnTo>
                    <a:pt x="6084" y="5416"/>
                  </a:lnTo>
                  <a:lnTo>
                    <a:pt x="6151" y="5413"/>
                  </a:lnTo>
                  <a:lnTo>
                    <a:pt x="6219" y="5408"/>
                  </a:lnTo>
                  <a:lnTo>
                    <a:pt x="6291" y="5403"/>
                  </a:lnTo>
                  <a:lnTo>
                    <a:pt x="6398" y="5437"/>
                  </a:lnTo>
                  <a:lnTo>
                    <a:pt x="6500" y="5467"/>
                  </a:lnTo>
                  <a:lnTo>
                    <a:pt x="6548" y="5480"/>
                  </a:lnTo>
                  <a:lnTo>
                    <a:pt x="6594" y="5492"/>
                  </a:lnTo>
                  <a:lnTo>
                    <a:pt x="6640" y="5503"/>
                  </a:lnTo>
                  <a:lnTo>
                    <a:pt x="6685" y="5514"/>
                  </a:lnTo>
                  <a:lnTo>
                    <a:pt x="6728" y="5523"/>
                  </a:lnTo>
                  <a:lnTo>
                    <a:pt x="6771" y="5532"/>
                  </a:lnTo>
                  <a:lnTo>
                    <a:pt x="6813" y="5539"/>
                  </a:lnTo>
                  <a:lnTo>
                    <a:pt x="6855" y="5545"/>
                  </a:lnTo>
                  <a:lnTo>
                    <a:pt x="6896" y="5552"/>
                  </a:lnTo>
                  <a:lnTo>
                    <a:pt x="6938" y="5556"/>
                  </a:lnTo>
                  <a:lnTo>
                    <a:pt x="6979" y="5561"/>
                  </a:lnTo>
                  <a:lnTo>
                    <a:pt x="7020" y="5564"/>
                  </a:lnTo>
                  <a:lnTo>
                    <a:pt x="7062" y="5568"/>
                  </a:lnTo>
                  <a:lnTo>
                    <a:pt x="7103" y="5570"/>
                  </a:lnTo>
                  <a:lnTo>
                    <a:pt x="7146" y="5571"/>
                  </a:lnTo>
                  <a:lnTo>
                    <a:pt x="7189" y="5572"/>
                  </a:lnTo>
                  <a:lnTo>
                    <a:pt x="7277" y="5571"/>
                  </a:lnTo>
                  <a:lnTo>
                    <a:pt x="7370" y="5569"/>
                  </a:lnTo>
                  <a:lnTo>
                    <a:pt x="7470" y="5564"/>
                  </a:lnTo>
                  <a:lnTo>
                    <a:pt x="7575" y="5559"/>
                  </a:lnTo>
                  <a:lnTo>
                    <a:pt x="7689" y="5551"/>
                  </a:lnTo>
                  <a:lnTo>
                    <a:pt x="7811" y="5542"/>
                  </a:lnTo>
                  <a:lnTo>
                    <a:pt x="7859" y="5535"/>
                  </a:lnTo>
                  <a:lnTo>
                    <a:pt x="7909" y="5531"/>
                  </a:lnTo>
                  <a:lnTo>
                    <a:pt x="7957" y="5528"/>
                  </a:lnTo>
                  <a:lnTo>
                    <a:pt x="8008" y="5527"/>
                  </a:lnTo>
                  <a:lnTo>
                    <a:pt x="8058" y="5527"/>
                  </a:lnTo>
                  <a:lnTo>
                    <a:pt x="8109" y="5528"/>
                  </a:lnTo>
                  <a:lnTo>
                    <a:pt x="8160" y="5530"/>
                  </a:lnTo>
                  <a:lnTo>
                    <a:pt x="8210" y="5533"/>
                  </a:lnTo>
                  <a:lnTo>
                    <a:pt x="8312" y="5540"/>
                  </a:lnTo>
                  <a:lnTo>
                    <a:pt x="8415" y="5548"/>
                  </a:lnTo>
                  <a:lnTo>
                    <a:pt x="8467" y="5551"/>
                  </a:lnTo>
                  <a:lnTo>
                    <a:pt x="8518" y="5554"/>
                  </a:lnTo>
                  <a:lnTo>
                    <a:pt x="8569" y="5556"/>
                  </a:lnTo>
                  <a:lnTo>
                    <a:pt x="8620" y="5558"/>
                  </a:lnTo>
                  <a:lnTo>
                    <a:pt x="8670" y="5559"/>
                  </a:lnTo>
                  <a:lnTo>
                    <a:pt x="8721" y="5558"/>
                  </a:lnTo>
                  <a:lnTo>
                    <a:pt x="8771" y="5556"/>
                  </a:lnTo>
                  <a:lnTo>
                    <a:pt x="8821" y="5552"/>
                  </a:lnTo>
                  <a:lnTo>
                    <a:pt x="8870" y="5547"/>
                  </a:lnTo>
                  <a:lnTo>
                    <a:pt x="8919" y="5540"/>
                  </a:lnTo>
                  <a:lnTo>
                    <a:pt x="8968" y="5530"/>
                  </a:lnTo>
                  <a:lnTo>
                    <a:pt x="9015" y="5519"/>
                  </a:lnTo>
                  <a:lnTo>
                    <a:pt x="9063" y="5504"/>
                  </a:lnTo>
                  <a:lnTo>
                    <a:pt x="9109" y="5487"/>
                  </a:lnTo>
                  <a:lnTo>
                    <a:pt x="9155" y="5467"/>
                  </a:lnTo>
                  <a:lnTo>
                    <a:pt x="9200" y="5444"/>
                  </a:lnTo>
                  <a:lnTo>
                    <a:pt x="9244" y="5417"/>
                  </a:lnTo>
                  <a:lnTo>
                    <a:pt x="9287" y="5387"/>
                  </a:lnTo>
                  <a:lnTo>
                    <a:pt x="9330" y="5353"/>
                  </a:lnTo>
                  <a:lnTo>
                    <a:pt x="9372" y="5315"/>
                  </a:lnTo>
                  <a:lnTo>
                    <a:pt x="9470" y="5288"/>
                  </a:lnTo>
                  <a:lnTo>
                    <a:pt x="9555" y="5262"/>
                  </a:lnTo>
                  <a:lnTo>
                    <a:pt x="9594" y="5251"/>
                  </a:lnTo>
                  <a:lnTo>
                    <a:pt x="9630" y="5239"/>
                  </a:lnTo>
                  <a:lnTo>
                    <a:pt x="9664" y="5228"/>
                  </a:lnTo>
                  <a:lnTo>
                    <a:pt x="9697" y="5216"/>
                  </a:lnTo>
                  <a:lnTo>
                    <a:pt x="9728" y="5202"/>
                  </a:lnTo>
                  <a:lnTo>
                    <a:pt x="9759" y="5188"/>
                  </a:lnTo>
                  <a:lnTo>
                    <a:pt x="9789" y="5174"/>
                  </a:lnTo>
                  <a:lnTo>
                    <a:pt x="9819" y="5156"/>
                  </a:lnTo>
                  <a:lnTo>
                    <a:pt x="9849" y="5137"/>
                  </a:lnTo>
                  <a:lnTo>
                    <a:pt x="9879" y="5117"/>
                  </a:lnTo>
                  <a:lnTo>
                    <a:pt x="9909" y="5094"/>
                  </a:lnTo>
                  <a:lnTo>
                    <a:pt x="9941" y="5067"/>
                  </a:lnTo>
                  <a:lnTo>
                    <a:pt x="9974" y="5118"/>
                  </a:lnTo>
                  <a:lnTo>
                    <a:pt x="10016" y="5163"/>
                  </a:lnTo>
                  <a:lnTo>
                    <a:pt x="10063" y="5202"/>
                  </a:lnTo>
                  <a:lnTo>
                    <a:pt x="10118" y="5236"/>
                  </a:lnTo>
                  <a:lnTo>
                    <a:pt x="10177" y="5264"/>
                  </a:lnTo>
                  <a:lnTo>
                    <a:pt x="10243" y="5289"/>
                  </a:lnTo>
                  <a:lnTo>
                    <a:pt x="10311" y="5309"/>
                  </a:lnTo>
                  <a:lnTo>
                    <a:pt x="10385" y="5323"/>
                  </a:lnTo>
                  <a:lnTo>
                    <a:pt x="10461" y="5334"/>
                  </a:lnTo>
                  <a:lnTo>
                    <a:pt x="10541" y="5342"/>
                  </a:lnTo>
                  <a:lnTo>
                    <a:pt x="10623" y="5345"/>
                  </a:lnTo>
                  <a:lnTo>
                    <a:pt x="10707" y="5345"/>
                  </a:lnTo>
                  <a:lnTo>
                    <a:pt x="10792" y="5342"/>
                  </a:lnTo>
                  <a:lnTo>
                    <a:pt x="10878" y="5335"/>
                  </a:lnTo>
                  <a:lnTo>
                    <a:pt x="10965" y="5326"/>
                  </a:lnTo>
                  <a:lnTo>
                    <a:pt x="11051" y="5314"/>
                  </a:lnTo>
                  <a:lnTo>
                    <a:pt x="11136" y="5300"/>
                  </a:lnTo>
                  <a:lnTo>
                    <a:pt x="11219" y="5284"/>
                  </a:lnTo>
                  <a:lnTo>
                    <a:pt x="11301" y="5265"/>
                  </a:lnTo>
                  <a:lnTo>
                    <a:pt x="11380" y="5246"/>
                  </a:lnTo>
                  <a:lnTo>
                    <a:pt x="11457" y="5224"/>
                  </a:lnTo>
                  <a:lnTo>
                    <a:pt x="11530" y="5202"/>
                  </a:lnTo>
                  <a:lnTo>
                    <a:pt x="11598" y="5179"/>
                  </a:lnTo>
                  <a:lnTo>
                    <a:pt x="11662" y="5155"/>
                  </a:lnTo>
                  <a:lnTo>
                    <a:pt x="11721" y="5130"/>
                  </a:lnTo>
                  <a:lnTo>
                    <a:pt x="11774" y="5105"/>
                  </a:lnTo>
                  <a:lnTo>
                    <a:pt x="11821" y="5080"/>
                  </a:lnTo>
                  <a:lnTo>
                    <a:pt x="11861" y="5055"/>
                  </a:lnTo>
                  <a:lnTo>
                    <a:pt x="11894" y="5031"/>
                  </a:lnTo>
                  <a:lnTo>
                    <a:pt x="11919" y="5006"/>
                  </a:lnTo>
                  <a:lnTo>
                    <a:pt x="11936" y="4983"/>
                  </a:lnTo>
                  <a:lnTo>
                    <a:pt x="11944" y="4961"/>
                  </a:lnTo>
                  <a:lnTo>
                    <a:pt x="11978" y="4967"/>
                  </a:lnTo>
                  <a:lnTo>
                    <a:pt x="12016" y="4971"/>
                  </a:lnTo>
                  <a:lnTo>
                    <a:pt x="12056" y="4974"/>
                  </a:lnTo>
                  <a:lnTo>
                    <a:pt x="12097" y="4977"/>
                  </a:lnTo>
                  <a:lnTo>
                    <a:pt x="12140" y="4979"/>
                  </a:lnTo>
                  <a:lnTo>
                    <a:pt x="12184" y="4979"/>
                  </a:lnTo>
                  <a:lnTo>
                    <a:pt x="12230" y="4979"/>
                  </a:lnTo>
                  <a:lnTo>
                    <a:pt x="12277" y="4977"/>
                  </a:lnTo>
                  <a:lnTo>
                    <a:pt x="12326" y="4974"/>
                  </a:lnTo>
                  <a:lnTo>
                    <a:pt x="12375" y="4970"/>
                  </a:lnTo>
                  <a:lnTo>
                    <a:pt x="12425" y="4964"/>
                  </a:lnTo>
                  <a:lnTo>
                    <a:pt x="12476" y="4959"/>
                  </a:lnTo>
                  <a:lnTo>
                    <a:pt x="12527" y="4951"/>
                  </a:lnTo>
                  <a:lnTo>
                    <a:pt x="12579" y="4942"/>
                  </a:lnTo>
                  <a:lnTo>
                    <a:pt x="12631" y="4932"/>
                  </a:lnTo>
                  <a:lnTo>
                    <a:pt x="12683" y="4921"/>
                  </a:lnTo>
                  <a:lnTo>
                    <a:pt x="12735" y="4908"/>
                  </a:lnTo>
                  <a:lnTo>
                    <a:pt x="12787" y="4895"/>
                  </a:lnTo>
                  <a:lnTo>
                    <a:pt x="12839" y="4879"/>
                  </a:lnTo>
                  <a:lnTo>
                    <a:pt x="12888" y="4861"/>
                  </a:lnTo>
                  <a:lnTo>
                    <a:pt x="12939" y="4844"/>
                  </a:lnTo>
                  <a:lnTo>
                    <a:pt x="12988" y="4824"/>
                  </a:lnTo>
                  <a:lnTo>
                    <a:pt x="13036" y="4803"/>
                  </a:lnTo>
                  <a:lnTo>
                    <a:pt x="13084" y="4780"/>
                  </a:lnTo>
                  <a:lnTo>
                    <a:pt x="13129" y="4755"/>
                  </a:lnTo>
                  <a:lnTo>
                    <a:pt x="13174" y="4730"/>
                  </a:lnTo>
                  <a:lnTo>
                    <a:pt x="13217" y="4702"/>
                  </a:lnTo>
                  <a:lnTo>
                    <a:pt x="13258" y="4673"/>
                  </a:lnTo>
                  <a:lnTo>
                    <a:pt x="13296" y="4642"/>
                  </a:lnTo>
                  <a:lnTo>
                    <a:pt x="13334" y="4610"/>
                  </a:lnTo>
                  <a:lnTo>
                    <a:pt x="13368" y="4576"/>
                  </a:lnTo>
                  <a:lnTo>
                    <a:pt x="13400" y="4541"/>
                  </a:lnTo>
                  <a:lnTo>
                    <a:pt x="13461" y="4538"/>
                  </a:lnTo>
                  <a:lnTo>
                    <a:pt x="13523" y="4534"/>
                  </a:lnTo>
                  <a:lnTo>
                    <a:pt x="13585" y="4528"/>
                  </a:lnTo>
                  <a:lnTo>
                    <a:pt x="13649" y="4522"/>
                  </a:lnTo>
                  <a:lnTo>
                    <a:pt x="13713" y="4513"/>
                  </a:lnTo>
                  <a:lnTo>
                    <a:pt x="13777" y="4504"/>
                  </a:lnTo>
                  <a:lnTo>
                    <a:pt x="13842" y="4492"/>
                  </a:lnTo>
                  <a:lnTo>
                    <a:pt x="13907" y="4480"/>
                  </a:lnTo>
                  <a:lnTo>
                    <a:pt x="13970" y="4465"/>
                  </a:lnTo>
                  <a:lnTo>
                    <a:pt x="14033" y="4450"/>
                  </a:lnTo>
                  <a:lnTo>
                    <a:pt x="14093" y="4433"/>
                  </a:lnTo>
                  <a:lnTo>
                    <a:pt x="14153" y="4414"/>
                  </a:lnTo>
                  <a:lnTo>
                    <a:pt x="14212" y="4396"/>
                  </a:lnTo>
                  <a:lnTo>
                    <a:pt x="14267" y="4375"/>
                  </a:lnTo>
                  <a:lnTo>
                    <a:pt x="14321" y="4352"/>
                  </a:lnTo>
                  <a:lnTo>
                    <a:pt x="14372" y="4328"/>
                  </a:lnTo>
                  <a:lnTo>
                    <a:pt x="14420" y="4304"/>
                  </a:lnTo>
                  <a:lnTo>
                    <a:pt x="14464" y="4277"/>
                  </a:lnTo>
                  <a:lnTo>
                    <a:pt x="14506" y="4251"/>
                  </a:lnTo>
                  <a:lnTo>
                    <a:pt x="14542" y="4222"/>
                  </a:lnTo>
                  <a:lnTo>
                    <a:pt x="14576" y="4192"/>
                  </a:lnTo>
                  <a:lnTo>
                    <a:pt x="14604" y="4161"/>
                  </a:lnTo>
                  <a:lnTo>
                    <a:pt x="14627" y="4129"/>
                  </a:lnTo>
                  <a:lnTo>
                    <a:pt x="14646" y="4095"/>
                  </a:lnTo>
                  <a:lnTo>
                    <a:pt x="14660" y="4060"/>
                  </a:lnTo>
                  <a:lnTo>
                    <a:pt x="14667" y="4025"/>
                  </a:lnTo>
                  <a:lnTo>
                    <a:pt x="14669" y="3987"/>
                  </a:lnTo>
                  <a:lnTo>
                    <a:pt x="14665" y="3950"/>
                  </a:lnTo>
                  <a:lnTo>
                    <a:pt x="14654" y="3911"/>
                  </a:lnTo>
                  <a:lnTo>
                    <a:pt x="14635" y="3870"/>
                  </a:lnTo>
                  <a:lnTo>
                    <a:pt x="14611" y="3829"/>
                  </a:lnTo>
                  <a:lnTo>
                    <a:pt x="14579" y="3787"/>
                  </a:lnTo>
                  <a:lnTo>
                    <a:pt x="14602" y="3789"/>
                  </a:lnTo>
                  <a:lnTo>
                    <a:pt x="14624" y="3790"/>
                  </a:lnTo>
                  <a:lnTo>
                    <a:pt x="14646" y="3790"/>
                  </a:lnTo>
                  <a:lnTo>
                    <a:pt x="14667" y="3789"/>
                  </a:lnTo>
                  <a:lnTo>
                    <a:pt x="14688" y="3788"/>
                  </a:lnTo>
                  <a:lnTo>
                    <a:pt x="14708" y="3787"/>
                  </a:lnTo>
                  <a:lnTo>
                    <a:pt x="14727" y="3784"/>
                  </a:lnTo>
                  <a:lnTo>
                    <a:pt x="14746" y="3780"/>
                  </a:lnTo>
                  <a:lnTo>
                    <a:pt x="14763" y="3777"/>
                  </a:lnTo>
                  <a:lnTo>
                    <a:pt x="14780" y="3773"/>
                  </a:lnTo>
                  <a:lnTo>
                    <a:pt x="14797" y="3767"/>
                  </a:lnTo>
                  <a:lnTo>
                    <a:pt x="14812" y="3761"/>
                  </a:lnTo>
                  <a:lnTo>
                    <a:pt x="14828" y="3756"/>
                  </a:lnTo>
                  <a:lnTo>
                    <a:pt x="14841" y="3748"/>
                  </a:lnTo>
                  <a:lnTo>
                    <a:pt x="14854" y="3742"/>
                  </a:lnTo>
                  <a:lnTo>
                    <a:pt x="14867" y="3734"/>
                  </a:lnTo>
                  <a:lnTo>
                    <a:pt x="14878" y="3725"/>
                  </a:lnTo>
                  <a:lnTo>
                    <a:pt x="14890" y="3716"/>
                  </a:lnTo>
                  <a:lnTo>
                    <a:pt x="14899" y="3707"/>
                  </a:lnTo>
                  <a:lnTo>
                    <a:pt x="14909" y="3698"/>
                  </a:lnTo>
                  <a:lnTo>
                    <a:pt x="14918" y="3688"/>
                  </a:lnTo>
                  <a:lnTo>
                    <a:pt x="14926" y="3677"/>
                  </a:lnTo>
                  <a:lnTo>
                    <a:pt x="14933" y="3667"/>
                  </a:lnTo>
                  <a:lnTo>
                    <a:pt x="14938" y="3656"/>
                  </a:lnTo>
                  <a:lnTo>
                    <a:pt x="14944" y="3644"/>
                  </a:lnTo>
                  <a:lnTo>
                    <a:pt x="14948" y="3633"/>
                  </a:lnTo>
                  <a:lnTo>
                    <a:pt x="14953" y="3621"/>
                  </a:lnTo>
                  <a:lnTo>
                    <a:pt x="14955" y="3609"/>
                  </a:lnTo>
                  <a:lnTo>
                    <a:pt x="14957" y="3597"/>
                  </a:lnTo>
                  <a:lnTo>
                    <a:pt x="14958" y="3584"/>
                  </a:lnTo>
                  <a:lnTo>
                    <a:pt x="14958" y="3571"/>
                  </a:lnTo>
                  <a:lnTo>
                    <a:pt x="14957" y="3558"/>
                  </a:lnTo>
                  <a:lnTo>
                    <a:pt x="14991" y="3554"/>
                  </a:lnTo>
                  <a:lnTo>
                    <a:pt x="15024" y="3546"/>
                  </a:lnTo>
                  <a:lnTo>
                    <a:pt x="15056" y="3535"/>
                  </a:lnTo>
                  <a:lnTo>
                    <a:pt x="15089" y="3521"/>
                  </a:lnTo>
                  <a:lnTo>
                    <a:pt x="15121" y="3505"/>
                  </a:lnTo>
                  <a:lnTo>
                    <a:pt x="15150" y="3485"/>
                  </a:lnTo>
                  <a:lnTo>
                    <a:pt x="15179" y="3464"/>
                  </a:lnTo>
                  <a:lnTo>
                    <a:pt x="15207" y="3441"/>
                  </a:lnTo>
                  <a:lnTo>
                    <a:pt x="15232" y="3415"/>
                  </a:lnTo>
                  <a:lnTo>
                    <a:pt x="15257" y="3388"/>
                  </a:lnTo>
                  <a:lnTo>
                    <a:pt x="15280" y="3361"/>
                  </a:lnTo>
                  <a:lnTo>
                    <a:pt x="15300" y="3332"/>
                  </a:lnTo>
                  <a:lnTo>
                    <a:pt x="15317" y="3303"/>
                  </a:lnTo>
                  <a:lnTo>
                    <a:pt x="15334" y="3273"/>
                  </a:lnTo>
                  <a:lnTo>
                    <a:pt x="15346" y="3244"/>
                  </a:lnTo>
                  <a:lnTo>
                    <a:pt x="15357" y="3214"/>
                  </a:lnTo>
                  <a:lnTo>
                    <a:pt x="15364" y="3185"/>
                  </a:lnTo>
                  <a:lnTo>
                    <a:pt x="15368" y="3156"/>
                  </a:lnTo>
                  <a:lnTo>
                    <a:pt x="15369" y="3128"/>
                  </a:lnTo>
                  <a:lnTo>
                    <a:pt x="15366" y="3102"/>
                  </a:lnTo>
                  <a:lnTo>
                    <a:pt x="15359" y="3076"/>
                  </a:lnTo>
                  <a:lnTo>
                    <a:pt x="15349" y="3053"/>
                  </a:lnTo>
                  <a:lnTo>
                    <a:pt x="15335" y="3031"/>
                  </a:lnTo>
                  <a:lnTo>
                    <a:pt x="15317" y="3012"/>
                  </a:lnTo>
                  <a:lnTo>
                    <a:pt x="15294" y="2996"/>
                  </a:lnTo>
                  <a:lnTo>
                    <a:pt x="15268" y="2981"/>
                  </a:lnTo>
                  <a:lnTo>
                    <a:pt x="15236" y="2970"/>
                  </a:lnTo>
                  <a:lnTo>
                    <a:pt x="15198" y="2962"/>
                  </a:lnTo>
                  <a:lnTo>
                    <a:pt x="15156" y="2958"/>
                  </a:lnTo>
                  <a:lnTo>
                    <a:pt x="15110" y="2957"/>
                  </a:lnTo>
                  <a:lnTo>
                    <a:pt x="15056" y="2960"/>
                  </a:lnTo>
                  <a:lnTo>
                    <a:pt x="14999" y="2968"/>
                  </a:lnTo>
                  <a:lnTo>
                    <a:pt x="15009" y="2909"/>
                  </a:lnTo>
                  <a:lnTo>
                    <a:pt x="15018" y="2857"/>
                  </a:lnTo>
                  <a:lnTo>
                    <a:pt x="15026" y="2811"/>
                  </a:lnTo>
                  <a:lnTo>
                    <a:pt x="15031" y="2771"/>
                  </a:lnTo>
                  <a:lnTo>
                    <a:pt x="15033" y="2752"/>
                  </a:lnTo>
                  <a:lnTo>
                    <a:pt x="15034" y="2734"/>
                  </a:lnTo>
                  <a:lnTo>
                    <a:pt x="15034" y="2718"/>
                  </a:lnTo>
                  <a:lnTo>
                    <a:pt x="15033" y="2701"/>
                  </a:lnTo>
                  <a:lnTo>
                    <a:pt x="15032" y="2686"/>
                  </a:lnTo>
                  <a:lnTo>
                    <a:pt x="15029" y="2671"/>
                  </a:lnTo>
                  <a:lnTo>
                    <a:pt x="15026" y="2658"/>
                  </a:lnTo>
                  <a:lnTo>
                    <a:pt x="15020" y="2645"/>
                  </a:lnTo>
                  <a:lnTo>
                    <a:pt x="15058" y="2608"/>
                  </a:lnTo>
                  <a:lnTo>
                    <a:pt x="15102" y="2566"/>
                  </a:lnTo>
                  <a:lnTo>
                    <a:pt x="15148" y="2520"/>
                  </a:lnTo>
                  <a:lnTo>
                    <a:pt x="15198" y="2469"/>
                  </a:lnTo>
                  <a:lnTo>
                    <a:pt x="15248" y="2416"/>
                  </a:lnTo>
                  <a:lnTo>
                    <a:pt x="15296" y="2360"/>
                  </a:lnTo>
                  <a:lnTo>
                    <a:pt x="15321" y="2332"/>
                  </a:lnTo>
                  <a:lnTo>
                    <a:pt x="15344" y="2303"/>
                  </a:lnTo>
                  <a:lnTo>
                    <a:pt x="15365" y="2274"/>
                  </a:lnTo>
                  <a:lnTo>
                    <a:pt x="15386" y="2245"/>
                  </a:lnTo>
                  <a:lnTo>
                    <a:pt x="15406" y="2217"/>
                  </a:lnTo>
                  <a:lnTo>
                    <a:pt x="15424" y="2188"/>
                  </a:lnTo>
                  <a:lnTo>
                    <a:pt x="15440" y="2159"/>
                  </a:lnTo>
                  <a:lnTo>
                    <a:pt x="15454" y="2130"/>
                  </a:lnTo>
                  <a:lnTo>
                    <a:pt x="15467" y="2103"/>
                  </a:lnTo>
                  <a:lnTo>
                    <a:pt x="15477" y="2075"/>
                  </a:lnTo>
                  <a:lnTo>
                    <a:pt x="15484" y="2048"/>
                  </a:lnTo>
                  <a:lnTo>
                    <a:pt x="15489" y="2023"/>
                  </a:lnTo>
                  <a:lnTo>
                    <a:pt x="15491" y="1997"/>
                  </a:lnTo>
                  <a:lnTo>
                    <a:pt x="15490" y="1973"/>
                  </a:lnTo>
                  <a:lnTo>
                    <a:pt x="15484" y="1949"/>
                  </a:lnTo>
                  <a:lnTo>
                    <a:pt x="15477" y="1927"/>
                  </a:lnTo>
                  <a:lnTo>
                    <a:pt x="15466" y="1906"/>
                  </a:lnTo>
                  <a:lnTo>
                    <a:pt x="15450" y="1886"/>
                  </a:lnTo>
                  <a:lnTo>
                    <a:pt x="15430" y="1867"/>
                  </a:lnTo>
                  <a:lnTo>
                    <a:pt x="15407" y="1849"/>
                  </a:lnTo>
                  <a:lnTo>
                    <a:pt x="15411" y="1818"/>
                  </a:lnTo>
                  <a:lnTo>
                    <a:pt x="15415" y="1788"/>
                  </a:lnTo>
                  <a:lnTo>
                    <a:pt x="15416" y="1759"/>
                  </a:lnTo>
                  <a:lnTo>
                    <a:pt x="15415" y="1733"/>
                  </a:lnTo>
                  <a:lnTo>
                    <a:pt x="15411" y="1707"/>
                  </a:lnTo>
                  <a:lnTo>
                    <a:pt x="15407" y="1683"/>
                  </a:lnTo>
                  <a:lnTo>
                    <a:pt x="15400" y="1660"/>
                  </a:lnTo>
                  <a:lnTo>
                    <a:pt x="15393" y="1639"/>
                  </a:lnTo>
                  <a:lnTo>
                    <a:pt x="15383" y="1619"/>
                  </a:lnTo>
                  <a:lnTo>
                    <a:pt x="15373" y="1600"/>
                  </a:lnTo>
                  <a:lnTo>
                    <a:pt x="15361" y="1583"/>
                  </a:lnTo>
                  <a:lnTo>
                    <a:pt x="15348" y="1567"/>
                  </a:lnTo>
                  <a:lnTo>
                    <a:pt x="15335" y="1551"/>
                  </a:lnTo>
                  <a:lnTo>
                    <a:pt x="15321" y="1537"/>
                  </a:lnTo>
                  <a:lnTo>
                    <a:pt x="15306" y="1525"/>
                  </a:lnTo>
                  <a:lnTo>
                    <a:pt x="15291" y="1513"/>
                  </a:lnTo>
                  <a:lnTo>
                    <a:pt x="15275" y="1502"/>
                  </a:lnTo>
                  <a:lnTo>
                    <a:pt x="15260" y="1491"/>
                  </a:lnTo>
                  <a:lnTo>
                    <a:pt x="15244" y="1482"/>
                  </a:lnTo>
                  <a:lnTo>
                    <a:pt x="15229" y="1473"/>
                  </a:lnTo>
                  <a:lnTo>
                    <a:pt x="15200" y="1457"/>
                  </a:lnTo>
                  <a:lnTo>
                    <a:pt x="15173" y="1445"/>
                  </a:lnTo>
                  <a:lnTo>
                    <a:pt x="15148" y="1434"/>
                  </a:lnTo>
                  <a:lnTo>
                    <a:pt x="15129" y="1425"/>
                  </a:lnTo>
                  <a:lnTo>
                    <a:pt x="15122" y="1422"/>
                  </a:lnTo>
                  <a:lnTo>
                    <a:pt x="15115" y="1419"/>
                  </a:lnTo>
                  <a:lnTo>
                    <a:pt x="15111" y="1415"/>
                  </a:lnTo>
                  <a:lnTo>
                    <a:pt x="15107" y="1412"/>
                  </a:lnTo>
                  <a:lnTo>
                    <a:pt x="15098" y="1405"/>
                  </a:lnTo>
                  <a:lnTo>
                    <a:pt x="15087" y="1396"/>
                  </a:lnTo>
                  <a:lnTo>
                    <a:pt x="15074" y="1386"/>
                  </a:lnTo>
                  <a:lnTo>
                    <a:pt x="15058" y="1377"/>
                  </a:lnTo>
                  <a:lnTo>
                    <a:pt x="15020" y="1354"/>
                  </a:lnTo>
                  <a:lnTo>
                    <a:pt x="14974" y="1330"/>
                  </a:lnTo>
                  <a:lnTo>
                    <a:pt x="14922" y="1303"/>
                  </a:lnTo>
                  <a:lnTo>
                    <a:pt x="14862" y="1277"/>
                  </a:lnTo>
                  <a:lnTo>
                    <a:pt x="14799" y="1249"/>
                  </a:lnTo>
                  <a:lnTo>
                    <a:pt x="14730" y="1223"/>
                  </a:lnTo>
                  <a:lnTo>
                    <a:pt x="14696" y="1211"/>
                  </a:lnTo>
                  <a:lnTo>
                    <a:pt x="14660" y="1198"/>
                  </a:lnTo>
                  <a:lnTo>
                    <a:pt x="14623" y="1186"/>
                  </a:lnTo>
                  <a:lnTo>
                    <a:pt x="14587" y="1175"/>
                  </a:lnTo>
                  <a:lnTo>
                    <a:pt x="14549" y="1165"/>
                  </a:lnTo>
                  <a:lnTo>
                    <a:pt x="14511" y="1155"/>
                  </a:lnTo>
                  <a:lnTo>
                    <a:pt x="14474" y="1147"/>
                  </a:lnTo>
                  <a:lnTo>
                    <a:pt x="14436" y="1140"/>
                  </a:lnTo>
                  <a:lnTo>
                    <a:pt x="14398" y="1133"/>
                  </a:lnTo>
                  <a:lnTo>
                    <a:pt x="14361" y="1128"/>
                  </a:lnTo>
                  <a:lnTo>
                    <a:pt x="14323" y="1123"/>
                  </a:lnTo>
                  <a:lnTo>
                    <a:pt x="14287" y="1121"/>
                  </a:lnTo>
                  <a:lnTo>
                    <a:pt x="14250" y="1120"/>
                  </a:lnTo>
                  <a:lnTo>
                    <a:pt x="14215" y="1120"/>
                  </a:lnTo>
                  <a:lnTo>
                    <a:pt x="14180" y="1122"/>
                  </a:lnTo>
                  <a:lnTo>
                    <a:pt x="14147" y="1125"/>
                  </a:lnTo>
                  <a:lnTo>
                    <a:pt x="14140" y="1109"/>
                  </a:lnTo>
                  <a:lnTo>
                    <a:pt x="14134" y="1092"/>
                  </a:lnTo>
                  <a:lnTo>
                    <a:pt x="14127" y="1076"/>
                  </a:lnTo>
                  <a:lnTo>
                    <a:pt x="14119" y="1059"/>
                  </a:lnTo>
                  <a:lnTo>
                    <a:pt x="14101" y="1026"/>
                  </a:lnTo>
                  <a:lnTo>
                    <a:pt x="14080" y="989"/>
                  </a:lnTo>
                  <a:lnTo>
                    <a:pt x="14084" y="980"/>
                  </a:lnTo>
                  <a:lnTo>
                    <a:pt x="14086" y="971"/>
                  </a:lnTo>
                  <a:lnTo>
                    <a:pt x="14088" y="963"/>
                  </a:lnTo>
                  <a:lnTo>
                    <a:pt x="14088" y="956"/>
                  </a:lnTo>
                  <a:lnTo>
                    <a:pt x="14088" y="948"/>
                  </a:lnTo>
                  <a:lnTo>
                    <a:pt x="14088" y="942"/>
                  </a:lnTo>
                  <a:lnTo>
                    <a:pt x="14086" y="935"/>
                  </a:lnTo>
                  <a:lnTo>
                    <a:pt x="14085" y="929"/>
                  </a:lnTo>
                  <a:lnTo>
                    <a:pt x="14079" y="918"/>
                  </a:lnTo>
                  <a:lnTo>
                    <a:pt x="14071" y="908"/>
                  </a:lnTo>
                  <a:lnTo>
                    <a:pt x="14061" y="898"/>
                  </a:lnTo>
                  <a:lnTo>
                    <a:pt x="14051" y="890"/>
                  </a:lnTo>
                  <a:lnTo>
                    <a:pt x="14093" y="908"/>
                  </a:lnTo>
                  <a:lnTo>
                    <a:pt x="14135" y="926"/>
                  </a:lnTo>
                  <a:lnTo>
                    <a:pt x="14175" y="940"/>
                  </a:lnTo>
                  <a:lnTo>
                    <a:pt x="14215" y="954"/>
                  </a:lnTo>
                  <a:lnTo>
                    <a:pt x="14252" y="964"/>
                  </a:lnTo>
                  <a:lnTo>
                    <a:pt x="14285" y="970"/>
                  </a:lnTo>
                  <a:lnTo>
                    <a:pt x="14299" y="974"/>
                  </a:lnTo>
                  <a:lnTo>
                    <a:pt x="14313" y="976"/>
                  </a:lnTo>
                  <a:lnTo>
                    <a:pt x="14327" y="977"/>
                  </a:lnTo>
                  <a:lnTo>
                    <a:pt x="14338" y="977"/>
                  </a:lnTo>
                  <a:lnTo>
                    <a:pt x="14341" y="955"/>
                  </a:lnTo>
                  <a:lnTo>
                    <a:pt x="14343" y="935"/>
                  </a:lnTo>
                  <a:lnTo>
                    <a:pt x="14344" y="917"/>
                  </a:lnTo>
                  <a:lnTo>
                    <a:pt x="14344" y="900"/>
                  </a:lnTo>
                  <a:lnTo>
                    <a:pt x="14342" y="865"/>
                  </a:lnTo>
                  <a:lnTo>
                    <a:pt x="14338" y="827"/>
                  </a:lnTo>
                  <a:lnTo>
                    <a:pt x="14315" y="821"/>
                  </a:lnTo>
                  <a:lnTo>
                    <a:pt x="14291" y="814"/>
                  </a:lnTo>
                  <a:lnTo>
                    <a:pt x="14268" y="808"/>
                  </a:lnTo>
                  <a:lnTo>
                    <a:pt x="14246" y="801"/>
                  </a:lnTo>
                  <a:lnTo>
                    <a:pt x="14201" y="786"/>
                  </a:lnTo>
                  <a:lnTo>
                    <a:pt x="14156" y="768"/>
                  </a:lnTo>
                  <a:lnTo>
                    <a:pt x="14113" y="749"/>
                  </a:lnTo>
                  <a:lnTo>
                    <a:pt x="14069" y="728"/>
                  </a:lnTo>
                  <a:lnTo>
                    <a:pt x="14027" y="706"/>
                  </a:lnTo>
                  <a:lnTo>
                    <a:pt x="13984" y="683"/>
                  </a:lnTo>
                  <a:lnTo>
                    <a:pt x="13942" y="658"/>
                  </a:lnTo>
                  <a:lnTo>
                    <a:pt x="13899" y="634"/>
                  </a:lnTo>
                  <a:lnTo>
                    <a:pt x="13857" y="608"/>
                  </a:lnTo>
                  <a:lnTo>
                    <a:pt x="13814" y="582"/>
                  </a:lnTo>
                  <a:lnTo>
                    <a:pt x="13729" y="528"/>
                  </a:lnTo>
                  <a:lnTo>
                    <a:pt x="13641" y="473"/>
                  </a:lnTo>
                  <a:lnTo>
                    <a:pt x="13645" y="448"/>
                  </a:lnTo>
                  <a:lnTo>
                    <a:pt x="13645" y="423"/>
                  </a:lnTo>
                  <a:lnTo>
                    <a:pt x="13642" y="397"/>
                  </a:lnTo>
                  <a:lnTo>
                    <a:pt x="13638" y="374"/>
                  </a:lnTo>
                  <a:lnTo>
                    <a:pt x="13631" y="351"/>
                  </a:lnTo>
                  <a:lnTo>
                    <a:pt x="13622" y="327"/>
                  </a:lnTo>
                  <a:lnTo>
                    <a:pt x="13613" y="306"/>
                  </a:lnTo>
                  <a:lnTo>
                    <a:pt x="13600" y="285"/>
                  </a:lnTo>
                  <a:lnTo>
                    <a:pt x="13586" y="264"/>
                  </a:lnTo>
                  <a:lnTo>
                    <a:pt x="13571" y="245"/>
                  </a:lnTo>
                  <a:lnTo>
                    <a:pt x="13553" y="227"/>
                  </a:lnTo>
                  <a:lnTo>
                    <a:pt x="13535" y="209"/>
                  </a:lnTo>
                  <a:lnTo>
                    <a:pt x="13515" y="191"/>
                  </a:lnTo>
                  <a:lnTo>
                    <a:pt x="13495" y="175"/>
                  </a:lnTo>
                  <a:lnTo>
                    <a:pt x="13473" y="159"/>
                  </a:lnTo>
                  <a:lnTo>
                    <a:pt x="13452" y="144"/>
                  </a:lnTo>
                  <a:lnTo>
                    <a:pt x="13429" y="129"/>
                  </a:lnTo>
                  <a:lnTo>
                    <a:pt x="13406" y="116"/>
                  </a:lnTo>
                  <a:lnTo>
                    <a:pt x="13383" y="103"/>
                  </a:lnTo>
                  <a:lnTo>
                    <a:pt x="13358" y="91"/>
                  </a:lnTo>
                  <a:lnTo>
                    <a:pt x="13334" y="79"/>
                  </a:lnTo>
                  <a:lnTo>
                    <a:pt x="13311" y="68"/>
                  </a:lnTo>
                  <a:lnTo>
                    <a:pt x="13286" y="58"/>
                  </a:lnTo>
                  <a:lnTo>
                    <a:pt x="13263" y="50"/>
                  </a:lnTo>
                  <a:lnTo>
                    <a:pt x="13218" y="33"/>
                  </a:lnTo>
                  <a:lnTo>
                    <a:pt x="13175" y="19"/>
                  </a:lnTo>
                  <a:lnTo>
                    <a:pt x="13136" y="9"/>
                  </a:lnTo>
                  <a:lnTo>
                    <a:pt x="13102" y="0"/>
                  </a:lnTo>
                  <a:lnTo>
                    <a:pt x="13102" y="31"/>
                  </a:lnTo>
                  <a:lnTo>
                    <a:pt x="13101" y="65"/>
                  </a:lnTo>
                  <a:lnTo>
                    <a:pt x="13098" y="103"/>
                  </a:lnTo>
                  <a:lnTo>
                    <a:pt x="13096" y="141"/>
                  </a:lnTo>
                  <a:lnTo>
                    <a:pt x="13094" y="180"/>
                  </a:lnTo>
                  <a:lnTo>
                    <a:pt x="13090" y="218"/>
                  </a:lnTo>
                  <a:lnTo>
                    <a:pt x="13085" y="253"/>
                  </a:lnTo>
                  <a:lnTo>
                    <a:pt x="13080" y="284"/>
                  </a:lnTo>
                  <a:lnTo>
                    <a:pt x="13075" y="311"/>
                  </a:lnTo>
                  <a:lnTo>
                    <a:pt x="13069" y="334"/>
                  </a:lnTo>
                  <a:lnTo>
                    <a:pt x="13062" y="355"/>
                  </a:lnTo>
                  <a:lnTo>
                    <a:pt x="13053" y="374"/>
                  </a:lnTo>
                  <a:lnTo>
                    <a:pt x="13033" y="409"/>
                  </a:lnTo>
                  <a:lnTo>
                    <a:pt x="13010" y="449"/>
                  </a:lnTo>
                  <a:lnTo>
                    <a:pt x="13042" y="455"/>
                  </a:lnTo>
                  <a:lnTo>
                    <a:pt x="13072" y="459"/>
                  </a:lnTo>
                  <a:lnTo>
                    <a:pt x="13100" y="465"/>
                  </a:lnTo>
                  <a:lnTo>
                    <a:pt x="13126" y="470"/>
                  </a:lnTo>
                  <a:lnTo>
                    <a:pt x="13151" y="477"/>
                  </a:lnTo>
                  <a:lnTo>
                    <a:pt x="13176" y="483"/>
                  </a:lnTo>
                  <a:lnTo>
                    <a:pt x="13199" y="490"/>
                  </a:lnTo>
                  <a:lnTo>
                    <a:pt x="13221" y="498"/>
                  </a:lnTo>
                  <a:lnTo>
                    <a:pt x="13242" y="506"/>
                  </a:lnTo>
                  <a:lnTo>
                    <a:pt x="13263" y="514"/>
                  </a:lnTo>
                  <a:lnTo>
                    <a:pt x="13283" y="524"/>
                  </a:lnTo>
                  <a:lnTo>
                    <a:pt x="13303" y="535"/>
                  </a:lnTo>
                  <a:lnTo>
                    <a:pt x="13322" y="547"/>
                  </a:lnTo>
                  <a:lnTo>
                    <a:pt x="13342" y="559"/>
                  </a:lnTo>
                  <a:lnTo>
                    <a:pt x="13362" y="572"/>
                  </a:lnTo>
                  <a:lnTo>
                    <a:pt x="13381" y="585"/>
                  </a:lnTo>
                  <a:lnTo>
                    <a:pt x="13438" y="607"/>
                  </a:lnTo>
                  <a:lnTo>
                    <a:pt x="13502" y="633"/>
                  </a:lnTo>
                  <a:lnTo>
                    <a:pt x="13536" y="647"/>
                  </a:lnTo>
                  <a:lnTo>
                    <a:pt x="13569" y="663"/>
                  </a:lnTo>
                  <a:lnTo>
                    <a:pt x="13604" y="678"/>
                  </a:lnTo>
                  <a:lnTo>
                    <a:pt x="13636" y="695"/>
                  </a:lnTo>
                  <a:lnTo>
                    <a:pt x="13668" y="711"/>
                  </a:lnTo>
                  <a:lnTo>
                    <a:pt x="13697" y="730"/>
                  </a:lnTo>
                  <a:lnTo>
                    <a:pt x="13710" y="739"/>
                  </a:lnTo>
                  <a:lnTo>
                    <a:pt x="13723" y="748"/>
                  </a:lnTo>
                  <a:lnTo>
                    <a:pt x="13735" y="758"/>
                  </a:lnTo>
                  <a:lnTo>
                    <a:pt x="13746" y="768"/>
                  </a:lnTo>
                  <a:lnTo>
                    <a:pt x="13757" y="778"/>
                  </a:lnTo>
                  <a:lnTo>
                    <a:pt x="13766" y="788"/>
                  </a:lnTo>
                  <a:lnTo>
                    <a:pt x="13774" y="798"/>
                  </a:lnTo>
                  <a:lnTo>
                    <a:pt x="13782" y="808"/>
                  </a:lnTo>
                  <a:lnTo>
                    <a:pt x="13787" y="819"/>
                  </a:lnTo>
                  <a:lnTo>
                    <a:pt x="13792" y="829"/>
                  </a:lnTo>
                  <a:lnTo>
                    <a:pt x="13795" y="840"/>
                  </a:lnTo>
                  <a:lnTo>
                    <a:pt x="13796" y="851"/>
                  </a:lnTo>
                  <a:lnTo>
                    <a:pt x="13814" y="860"/>
                  </a:lnTo>
                  <a:lnTo>
                    <a:pt x="13829" y="869"/>
                  </a:lnTo>
                  <a:lnTo>
                    <a:pt x="13845" y="877"/>
                  </a:lnTo>
                  <a:lnTo>
                    <a:pt x="13860" y="887"/>
                  </a:lnTo>
                  <a:lnTo>
                    <a:pt x="13875" y="898"/>
                  </a:lnTo>
                  <a:lnTo>
                    <a:pt x="13889" y="910"/>
                  </a:lnTo>
                  <a:lnTo>
                    <a:pt x="13902" y="921"/>
                  </a:lnTo>
                  <a:lnTo>
                    <a:pt x="13915" y="933"/>
                  </a:lnTo>
                  <a:lnTo>
                    <a:pt x="13928" y="946"/>
                  </a:lnTo>
                  <a:lnTo>
                    <a:pt x="13940" y="959"/>
                  </a:lnTo>
                  <a:lnTo>
                    <a:pt x="13951" y="973"/>
                  </a:lnTo>
                  <a:lnTo>
                    <a:pt x="13961" y="986"/>
                  </a:lnTo>
                  <a:lnTo>
                    <a:pt x="13971" y="1000"/>
                  </a:lnTo>
                  <a:lnTo>
                    <a:pt x="13981" y="1016"/>
                  </a:lnTo>
                  <a:lnTo>
                    <a:pt x="13990" y="1030"/>
                  </a:lnTo>
                  <a:lnTo>
                    <a:pt x="13997" y="1046"/>
                  </a:lnTo>
                  <a:lnTo>
                    <a:pt x="14005" y="1062"/>
                  </a:lnTo>
                  <a:lnTo>
                    <a:pt x="14013" y="1079"/>
                  </a:lnTo>
                  <a:lnTo>
                    <a:pt x="14018" y="1095"/>
                  </a:lnTo>
                  <a:lnTo>
                    <a:pt x="14025" y="1112"/>
                  </a:lnTo>
                  <a:lnTo>
                    <a:pt x="14029" y="1130"/>
                  </a:lnTo>
                  <a:lnTo>
                    <a:pt x="14034" y="1147"/>
                  </a:lnTo>
                  <a:lnTo>
                    <a:pt x="14038" y="1165"/>
                  </a:lnTo>
                  <a:lnTo>
                    <a:pt x="14041" y="1184"/>
                  </a:lnTo>
                  <a:lnTo>
                    <a:pt x="14044" y="1203"/>
                  </a:lnTo>
                  <a:lnTo>
                    <a:pt x="14046" y="1222"/>
                  </a:lnTo>
                  <a:lnTo>
                    <a:pt x="14047" y="1242"/>
                  </a:lnTo>
                  <a:lnTo>
                    <a:pt x="14048" y="1260"/>
                  </a:lnTo>
                  <a:lnTo>
                    <a:pt x="14048" y="1280"/>
                  </a:lnTo>
                  <a:lnTo>
                    <a:pt x="14047" y="1300"/>
                  </a:lnTo>
                  <a:lnTo>
                    <a:pt x="14046" y="1321"/>
                  </a:lnTo>
                  <a:lnTo>
                    <a:pt x="14044" y="1341"/>
                  </a:lnTo>
                  <a:lnTo>
                    <a:pt x="14071" y="1362"/>
                  </a:lnTo>
                  <a:lnTo>
                    <a:pt x="14099" y="1386"/>
                  </a:lnTo>
                  <a:lnTo>
                    <a:pt x="14128" y="1415"/>
                  </a:lnTo>
                  <a:lnTo>
                    <a:pt x="14158" y="1446"/>
                  </a:lnTo>
                  <a:lnTo>
                    <a:pt x="14187" y="1481"/>
                  </a:lnTo>
                  <a:lnTo>
                    <a:pt x="14217" y="1517"/>
                  </a:lnTo>
                  <a:lnTo>
                    <a:pt x="14247" y="1555"/>
                  </a:lnTo>
                  <a:lnTo>
                    <a:pt x="14275" y="1596"/>
                  </a:lnTo>
                  <a:lnTo>
                    <a:pt x="14301" y="1637"/>
                  </a:lnTo>
                  <a:lnTo>
                    <a:pt x="14327" y="1680"/>
                  </a:lnTo>
                  <a:lnTo>
                    <a:pt x="14339" y="1701"/>
                  </a:lnTo>
                  <a:lnTo>
                    <a:pt x="14350" y="1723"/>
                  </a:lnTo>
                  <a:lnTo>
                    <a:pt x="14360" y="1744"/>
                  </a:lnTo>
                  <a:lnTo>
                    <a:pt x="14370" y="1766"/>
                  </a:lnTo>
                  <a:lnTo>
                    <a:pt x="14379" y="1787"/>
                  </a:lnTo>
                  <a:lnTo>
                    <a:pt x="14388" y="1809"/>
                  </a:lnTo>
                  <a:lnTo>
                    <a:pt x="14395" y="1830"/>
                  </a:lnTo>
                  <a:lnTo>
                    <a:pt x="14402" y="1852"/>
                  </a:lnTo>
                  <a:lnTo>
                    <a:pt x="14407" y="1873"/>
                  </a:lnTo>
                  <a:lnTo>
                    <a:pt x="14412" y="1893"/>
                  </a:lnTo>
                  <a:lnTo>
                    <a:pt x="14415" y="1914"/>
                  </a:lnTo>
                  <a:lnTo>
                    <a:pt x="14419" y="1934"/>
                  </a:lnTo>
                  <a:lnTo>
                    <a:pt x="14424" y="1990"/>
                  </a:lnTo>
                  <a:lnTo>
                    <a:pt x="14430" y="2035"/>
                  </a:lnTo>
                  <a:lnTo>
                    <a:pt x="14434" y="2074"/>
                  </a:lnTo>
                  <a:lnTo>
                    <a:pt x="14437" y="2110"/>
                  </a:lnTo>
                  <a:lnTo>
                    <a:pt x="14442" y="2146"/>
                  </a:lnTo>
                  <a:lnTo>
                    <a:pt x="14445" y="2186"/>
                  </a:lnTo>
                  <a:lnTo>
                    <a:pt x="14451" y="2231"/>
                  </a:lnTo>
                  <a:lnTo>
                    <a:pt x="14457" y="2287"/>
                  </a:lnTo>
                  <a:lnTo>
                    <a:pt x="14428" y="2291"/>
                  </a:lnTo>
                  <a:lnTo>
                    <a:pt x="14401" y="2294"/>
                  </a:lnTo>
                  <a:lnTo>
                    <a:pt x="14373" y="2296"/>
                  </a:lnTo>
                  <a:lnTo>
                    <a:pt x="14346" y="2297"/>
                  </a:lnTo>
                  <a:lnTo>
                    <a:pt x="14318" y="2297"/>
                  </a:lnTo>
                  <a:lnTo>
                    <a:pt x="14290" y="2296"/>
                  </a:lnTo>
                  <a:lnTo>
                    <a:pt x="14263" y="2295"/>
                  </a:lnTo>
                  <a:lnTo>
                    <a:pt x="14235" y="2292"/>
                  </a:lnTo>
                  <a:lnTo>
                    <a:pt x="14208" y="2288"/>
                  </a:lnTo>
                  <a:lnTo>
                    <a:pt x="14182" y="2283"/>
                  </a:lnTo>
                  <a:lnTo>
                    <a:pt x="14154" y="2277"/>
                  </a:lnTo>
                  <a:lnTo>
                    <a:pt x="14128" y="2270"/>
                  </a:lnTo>
                  <a:lnTo>
                    <a:pt x="14101" y="2262"/>
                  </a:lnTo>
                  <a:lnTo>
                    <a:pt x="14076" y="2252"/>
                  </a:lnTo>
                  <a:lnTo>
                    <a:pt x="14049" y="2241"/>
                  </a:lnTo>
                  <a:lnTo>
                    <a:pt x="14024" y="2230"/>
                  </a:lnTo>
                  <a:lnTo>
                    <a:pt x="13998" y="2217"/>
                  </a:lnTo>
                  <a:lnTo>
                    <a:pt x="13974" y="2202"/>
                  </a:lnTo>
                  <a:lnTo>
                    <a:pt x="13949" y="2187"/>
                  </a:lnTo>
                  <a:lnTo>
                    <a:pt x="13924" y="2169"/>
                  </a:lnTo>
                  <a:lnTo>
                    <a:pt x="13900" y="2151"/>
                  </a:lnTo>
                  <a:lnTo>
                    <a:pt x="13877" y="2131"/>
                  </a:lnTo>
                  <a:lnTo>
                    <a:pt x="13854" y="2110"/>
                  </a:lnTo>
                  <a:lnTo>
                    <a:pt x="13830" y="2087"/>
                  </a:lnTo>
                  <a:lnTo>
                    <a:pt x="13807" y="2064"/>
                  </a:lnTo>
                  <a:lnTo>
                    <a:pt x="13785" y="2038"/>
                  </a:lnTo>
                  <a:lnTo>
                    <a:pt x="13763" y="2012"/>
                  </a:lnTo>
                  <a:lnTo>
                    <a:pt x="13742" y="1983"/>
                  </a:lnTo>
                  <a:lnTo>
                    <a:pt x="13721" y="1953"/>
                  </a:lnTo>
                  <a:lnTo>
                    <a:pt x="13700" y="1922"/>
                  </a:lnTo>
                  <a:lnTo>
                    <a:pt x="13680" y="1889"/>
                  </a:lnTo>
                  <a:lnTo>
                    <a:pt x="13660" y="1855"/>
                  </a:lnTo>
                  <a:lnTo>
                    <a:pt x="13627" y="1894"/>
                  </a:lnTo>
                  <a:lnTo>
                    <a:pt x="13594" y="1931"/>
                  </a:lnTo>
                  <a:lnTo>
                    <a:pt x="13576" y="1949"/>
                  </a:lnTo>
                  <a:lnTo>
                    <a:pt x="13559" y="1966"/>
                  </a:lnTo>
                  <a:lnTo>
                    <a:pt x="13542" y="1982"/>
                  </a:lnTo>
                  <a:lnTo>
                    <a:pt x="13524" y="1997"/>
                  </a:lnTo>
                  <a:lnTo>
                    <a:pt x="13505" y="2013"/>
                  </a:lnTo>
                  <a:lnTo>
                    <a:pt x="13488" y="2027"/>
                  </a:lnTo>
                  <a:lnTo>
                    <a:pt x="13468" y="2041"/>
                  </a:lnTo>
                  <a:lnTo>
                    <a:pt x="13448" y="2054"/>
                  </a:lnTo>
                  <a:lnTo>
                    <a:pt x="13428" y="2066"/>
                  </a:lnTo>
                  <a:lnTo>
                    <a:pt x="13407" y="2077"/>
                  </a:lnTo>
                  <a:lnTo>
                    <a:pt x="13385" y="2088"/>
                  </a:lnTo>
                  <a:lnTo>
                    <a:pt x="13362" y="2097"/>
                  </a:lnTo>
                  <a:lnTo>
                    <a:pt x="13389" y="2120"/>
                  </a:lnTo>
                  <a:lnTo>
                    <a:pt x="13415" y="2145"/>
                  </a:lnTo>
                  <a:lnTo>
                    <a:pt x="13438" y="2170"/>
                  </a:lnTo>
                  <a:lnTo>
                    <a:pt x="13459" y="2198"/>
                  </a:lnTo>
                  <a:lnTo>
                    <a:pt x="13478" y="2226"/>
                  </a:lnTo>
                  <a:lnTo>
                    <a:pt x="13494" y="2256"/>
                  </a:lnTo>
                  <a:lnTo>
                    <a:pt x="13509" y="2287"/>
                  </a:lnTo>
                  <a:lnTo>
                    <a:pt x="13522" y="2319"/>
                  </a:lnTo>
                  <a:lnTo>
                    <a:pt x="13532" y="2353"/>
                  </a:lnTo>
                  <a:lnTo>
                    <a:pt x="13541" y="2386"/>
                  </a:lnTo>
                  <a:lnTo>
                    <a:pt x="13547" y="2419"/>
                  </a:lnTo>
                  <a:lnTo>
                    <a:pt x="13552" y="2453"/>
                  </a:lnTo>
                  <a:lnTo>
                    <a:pt x="13554" y="2488"/>
                  </a:lnTo>
                  <a:lnTo>
                    <a:pt x="13555" y="2523"/>
                  </a:lnTo>
                  <a:lnTo>
                    <a:pt x="13554" y="2557"/>
                  </a:lnTo>
                  <a:lnTo>
                    <a:pt x="13552" y="2591"/>
                  </a:lnTo>
                  <a:lnTo>
                    <a:pt x="13547" y="2625"/>
                  </a:lnTo>
                  <a:lnTo>
                    <a:pt x="13541" y="2658"/>
                  </a:lnTo>
                  <a:lnTo>
                    <a:pt x="13533" y="2690"/>
                  </a:lnTo>
                  <a:lnTo>
                    <a:pt x="13523" y="2721"/>
                  </a:lnTo>
                  <a:lnTo>
                    <a:pt x="13511" y="2752"/>
                  </a:lnTo>
                  <a:lnTo>
                    <a:pt x="13499" y="2781"/>
                  </a:lnTo>
                  <a:lnTo>
                    <a:pt x="13483" y="2809"/>
                  </a:lnTo>
                  <a:lnTo>
                    <a:pt x="13468" y="2835"/>
                  </a:lnTo>
                  <a:lnTo>
                    <a:pt x="13450" y="2859"/>
                  </a:lnTo>
                  <a:lnTo>
                    <a:pt x="13430" y="2883"/>
                  </a:lnTo>
                  <a:lnTo>
                    <a:pt x="13409" y="2904"/>
                  </a:lnTo>
                  <a:lnTo>
                    <a:pt x="13387" y="2923"/>
                  </a:lnTo>
                  <a:lnTo>
                    <a:pt x="13364" y="2939"/>
                  </a:lnTo>
                  <a:lnTo>
                    <a:pt x="13338" y="2954"/>
                  </a:lnTo>
                  <a:lnTo>
                    <a:pt x="13312" y="2966"/>
                  </a:lnTo>
                  <a:lnTo>
                    <a:pt x="13284" y="2975"/>
                  </a:lnTo>
                  <a:lnTo>
                    <a:pt x="13250" y="3000"/>
                  </a:lnTo>
                  <a:lnTo>
                    <a:pt x="13219" y="3023"/>
                  </a:lnTo>
                  <a:lnTo>
                    <a:pt x="13191" y="3045"/>
                  </a:lnTo>
                  <a:lnTo>
                    <a:pt x="13167" y="3065"/>
                  </a:lnTo>
                  <a:lnTo>
                    <a:pt x="13124" y="3104"/>
                  </a:lnTo>
                  <a:lnTo>
                    <a:pt x="13084" y="3141"/>
                  </a:lnTo>
                  <a:lnTo>
                    <a:pt x="13045" y="3177"/>
                  </a:lnTo>
                  <a:lnTo>
                    <a:pt x="13002" y="3215"/>
                  </a:lnTo>
                  <a:lnTo>
                    <a:pt x="12977" y="3236"/>
                  </a:lnTo>
                  <a:lnTo>
                    <a:pt x="12950" y="3257"/>
                  </a:lnTo>
                  <a:lnTo>
                    <a:pt x="12919" y="3280"/>
                  </a:lnTo>
                  <a:lnTo>
                    <a:pt x="12886" y="3305"/>
                  </a:lnTo>
                  <a:lnTo>
                    <a:pt x="12877" y="3262"/>
                  </a:lnTo>
                  <a:lnTo>
                    <a:pt x="12870" y="3222"/>
                  </a:lnTo>
                  <a:lnTo>
                    <a:pt x="12862" y="3184"/>
                  </a:lnTo>
                  <a:lnTo>
                    <a:pt x="12855" y="3146"/>
                  </a:lnTo>
                  <a:lnTo>
                    <a:pt x="12847" y="3112"/>
                  </a:lnTo>
                  <a:lnTo>
                    <a:pt x="12839" y="3079"/>
                  </a:lnTo>
                  <a:lnTo>
                    <a:pt x="12833" y="3063"/>
                  </a:lnTo>
                  <a:lnTo>
                    <a:pt x="12826" y="3048"/>
                  </a:lnTo>
                  <a:lnTo>
                    <a:pt x="12821" y="3033"/>
                  </a:lnTo>
                  <a:lnTo>
                    <a:pt x="12813" y="3019"/>
                  </a:lnTo>
                  <a:lnTo>
                    <a:pt x="12742" y="3048"/>
                  </a:lnTo>
                  <a:lnTo>
                    <a:pt x="12678" y="3071"/>
                  </a:lnTo>
                  <a:lnTo>
                    <a:pt x="12648" y="3082"/>
                  </a:lnTo>
                  <a:lnTo>
                    <a:pt x="12621" y="3091"/>
                  </a:lnTo>
                  <a:lnTo>
                    <a:pt x="12595" y="3099"/>
                  </a:lnTo>
                  <a:lnTo>
                    <a:pt x="12571" y="3105"/>
                  </a:lnTo>
                  <a:lnTo>
                    <a:pt x="12549" y="3111"/>
                  </a:lnTo>
                  <a:lnTo>
                    <a:pt x="12529" y="3114"/>
                  </a:lnTo>
                  <a:lnTo>
                    <a:pt x="12511" y="3117"/>
                  </a:lnTo>
                  <a:lnTo>
                    <a:pt x="12496" y="3118"/>
                  </a:lnTo>
                  <a:lnTo>
                    <a:pt x="12481" y="3118"/>
                  </a:lnTo>
                  <a:lnTo>
                    <a:pt x="12470" y="3117"/>
                  </a:lnTo>
                  <a:lnTo>
                    <a:pt x="12460" y="3115"/>
                  </a:lnTo>
                  <a:lnTo>
                    <a:pt x="12454" y="3111"/>
                  </a:lnTo>
                  <a:lnTo>
                    <a:pt x="12427" y="3048"/>
                  </a:lnTo>
                  <a:lnTo>
                    <a:pt x="12397" y="2988"/>
                  </a:lnTo>
                  <a:lnTo>
                    <a:pt x="12363" y="2933"/>
                  </a:lnTo>
                  <a:lnTo>
                    <a:pt x="12326" y="2879"/>
                  </a:lnTo>
                  <a:lnTo>
                    <a:pt x="12284" y="2830"/>
                  </a:lnTo>
                  <a:lnTo>
                    <a:pt x="12238" y="2782"/>
                  </a:lnTo>
                  <a:lnTo>
                    <a:pt x="12190" y="2738"/>
                  </a:lnTo>
                  <a:lnTo>
                    <a:pt x="12139" y="2696"/>
                  </a:lnTo>
                  <a:lnTo>
                    <a:pt x="12085" y="2656"/>
                  </a:lnTo>
                  <a:lnTo>
                    <a:pt x="12028" y="2617"/>
                  </a:lnTo>
                  <a:lnTo>
                    <a:pt x="11970" y="2581"/>
                  </a:lnTo>
                  <a:lnTo>
                    <a:pt x="11909" y="2546"/>
                  </a:lnTo>
                  <a:lnTo>
                    <a:pt x="11846" y="2513"/>
                  </a:lnTo>
                  <a:lnTo>
                    <a:pt x="11782" y="2480"/>
                  </a:lnTo>
                  <a:lnTo>
                    <a:pt x="11716" y="2449"/>
                  </a:lnTo>
                  <a:lnTo>
                    <a:pt x="11650" y="2418"/>
                  </a:lnTo>
                  <a:lnTo>
                    <a:pt x="11514" y="2357"/>
                  </a:lnTo>
                  <a:lnTo>
                    <a:pt x="11377" y="2296"/>
                  </a:lnTo>
                  <a:lnTo>
                    <a:pt x="11307" y="2265"/>
                  </a:lnTo>
                  <a:lnTo>
                    <a:pt x="11239" y="2234"/>
                  </a:lnTo>
                  <a:lnTo>
                    <a:pt x="11171" y="2202"/>
                  </a:lnTo>
                  <a:lnTo>
                    <a:pt x="11104" y="2169"/>
                  </a:lnTo>
                  <a:lnTo>
                    <a:pt x="11038" y="2134"/>
                  </a:lnTo>
                  <a:lnTo>
                    <a:pt x="10972" y="2098"/>
                  </a:lnTo>
                  <a:lnTo>
                    <a:pt x="10908" y="2059"/>
                  </a:lnTo>
                  <a:lnTo>
                    <a:pt x="10846" y="2020"/>
                  </a:lnTo>
                  <a:lnTo>
                    <a:pt x="10785" y="1979"/>
                  </a:lnTo>
                  <a:lnTo>
                    <a:pt x="10727" y="1934"/>
                  </a:lnTo>
                  <a:lnTo>
                    <a:pt x="10672" y="1887"/>
                  </a:lnTo>
                  <a:lnTo>
                    <a:pt x="10617" y="1838"/>
                  </a:lnTo>
                  <a:lnTo>
                    <a:pt x="10623" y="1855"/>
                  </a:lnTo>
                  <a:lnTo>
                    <a:pt x="10630" y="1872"/>
                  </a:lnTo>
                  <a:lnTo>
                    <a:pt x="10637" y="1890"/>
                  </a:lnTo>
                  <a:lnTo>
                    <a:pt x="10647" y="1907"/>
                  </a:lnTo>
                  <a:lnTo>
                    <a:pt x="10658" y="1923"/>
                  </a:lnTo>
                  <a:lnTo>
                    <a:pt x="10670" y="1940"/>
                  </a:lnTo>
                  <a:lnTo>
                    <a:pt x="10684" y="1955"/>
                  </a:lnTo>
                  <a:lnTo>
                    <a:pt x="10698" y="1972"/>
                  </a:lnTo>
                  <a:lnTo>
                    <a:pt x="10712" y="1987"/>
                  </a:lnTo>
                  <a:lnTo>
                    <a:pt x="10729" y="2003"/>
                  </a:lnTo>
                  <a:lnTo>
                    <a:pt x="10747" y="2018"/>
                  </a:lnTo>
                  <a:lnTo>
                    <a:pt x="10764" y="2034"/>
                  </a:lnTo>
                  <a:lnTo>
                    <a:pt x="10801" y="2065"/>
                  </a:lnTo>
                  <a:lnTo>
                    <a:pt x="10841" y="2095"/>
                  </a:lnTo>
                  <a:lnTo>
                    <a:pt x="10921" y="2153"/>
                  </a:lnTo>
                  <a:lnTo>
                    <a:pt x="11000" y="2213"/>
                  </a:lnTo>
                  <a:lnTo>
                    <a:pt x="11038" y="2242"/>
                  </a:lnTo>
                  <a:lnTo>
                    <a:pt x="11072" y="2272"/>
                  </a:lnTo>
                  <a:lnTo>
                    <a:pt x="11087" y="2287"/>
                  </a:lnTo>
                  <a:lnTo>
                    <a:pt x="11103" y="2303"/>
                  </a:lnTo>
                  <a:lnTo>
                    <a:pt x="11117" y="2318"/>
                  </a:lnTo>
                  <a:lnTo>
                    <a:pt x="11130" y="2334"/>
                  </a:lnTo>
                  <a:lnTo>
                    <a:pt x="11133" y="2337"/>
                  </a:lnTo>
                  <a:lnTo>
                    <a:pt x="11134" y="2339"/>
                  </a:lnTo>
                  <a:lnTo>
                    <a:pt x="11134" y="2342"/>
                  </a:lnTo>
                  <a:lnTo>
                    <a:pt x="11133" y="2343"/>
                  </a:lnTo>
                  <a:lnTo>
                    <a:pt x="11126" y="2345"/>
                  </a:lnTo>
                  <a:lnTo>
                    <a:pt x="11116" y="2345"/>
                  </a:lnTo>
                  <a:lnTo>
                    <a:pt x="11088" y="2340"/>
                  </a:lnTo>
                  <a:lnTo>
                    <a:pt x="11053" y="2333"/>
                  </a:lnTo>
                  <a:lnTo>
                    <a:pt x="11018" y="2325"/>
                  </a:lnTo>
                  <a:lnTo>
                    <a:pt x="10987" y="2319"/>
                  </a:lnTo>
                  <a:lnTo>
                    <a:pt x="10974" y="2318"/>
                  </a:lnTo>
                  <a:lnTo>
                    <a:pt x="10966" y="2318"/>
                  </a:lnTo>
                  <a:lnTo>
                    <a:pt x="10962" y="2318"/>
                  </a:lnTo>
                  <a:lnTo>
                    <a:pt x="10960" y="2319"/>
                  </a:lnTo>
                  <a:lnTo>
                    <a:pt x="10960" y="2322"/>
                  </a:lnTo>
                  <a:lnTo>
                    <a:pt x="10960" y="2324"/>
                  </a:lnTo>
                  <a:lnTo>
                    <a:pt x="10966" y="2330"/>
                  </a:lnTo>
                  <a:lnTo>
                    <a:pt x="10974" y="2339"/>
                  </a:lnTo>
                  <a:lnTo>
                    <a:pt x="10989" y="2350"/>
                  </a:lnTo>
                  <a:lnTo>
                    <a:pt x="11005" y="2363"/>
                  </a:lnTo>
                  <a:lnTo>
                    <a:pt x="11047" y="2391"/>
                  </a:lnTo>
                  <a:lnTo>
                    <a:pt x="11094" y="2422"/>
                  </a:lnTo>
                  <a:lnTo>
                    <a:pt x="11141" y="2453"/>
                  </a:lnTo>
                  <a:lnTo>
                    <a:pt x="11182" y="2482"/>
                  </a:lnTo>
                  <a:lnTo>
                    <a:pt x="11199" y="2495"/>
                  </a:lnTo>
                  <a:lnTo>
                    <a:pt x="11212" y="2506"/>
                  </a:lnTo>
                  <a:lnTo>
                    <a:pt x="11217" y="2511"/>
                  </a:lnTo>
                  <a:lnTo>
                    <a:pt x="11221" y="2515"/>
                  </a:lnTo>
                  <a:lnTo>
                    <a:pt x="11223" y="2520"/>
                  </a:lnTo>
                  <a:lnTo>
                    <a:pt x="11225" y="2523"/>
                  </a:lnTo>
                  <a:lnTo>
                    <a:pt x="11225" y="2525"/>
                  </a:lnTo>
                  <a:lnTo>
                    <a:pt x="11224" y="2527"/>
                  </a:lnTo>
                  <a:lnTo>
                    <a:pt x="11223" y="2529"/>
                  </a:lnTo>
                  <a:lnTo>
                    <a:pt x="11221" y="2530"/>
                  </a:lnTo>
                  <a:lnTo>
                    <a:pt x="11214" y="2531"/>
                  </a:lnTo>
                  <a:lnTo>
                    <a:pt x="11206" y="2531"/>
                  </a:lnTo>
                  <a:lnTo>
                    <a:pt x="11183" y="2527"/>
                  </a:lnTo>
                  <a:lnTo>
                    <a:pt x="11158" y="2522"/>
                  </a:lnTo>
                  <a:lnTo>
                    <a:pt x="11133" y="2516"/>
                  </a:lnTo>
                  <a:lnTo>
                    <a:pt x="11110" y="2514"/>
                  </a:lnTo>
                  <a:lnTo>
                    <a:pt x="11102" y="2514"/>
                  </a:lnTo>
                  <a:lnTo>
                    <a:pt x="11095" y="2515"/>
                  </a:lnTo>
                  <a:lnTo>
                    <a:pt x="11093" y="2516"/>
                  </a:lnTo>
                  <a:lnTo>
                    <a:pt x="11092" y="2518"/>
                  </a:lnTo>
                  <a:lnTo>
                    <a:pt x="11091" y="2520"/>
                  </a:lnTo>
                  <a:lnTo>
                    <a:pt x="11092" y="2523"/>
                  </a:lnTo>
                  <a:lnTo>
                    <a:pt x="11095" y="2530"/>
                  </a:lnTo>
                  <a:lnTo>
                    <a:pt x="11102" y="2539"/>
                  </a:lnTo>
                  <a:lnTo>
                    <a:pt x="11112" y="2550"/>
                  </a:lnTo>
                  <a:lnTo>
                    <a:pt x="11123" y="2562"/>
                  </a:lnTo>
                  <a:lnTo>
                    <a:pt x="11151" y="2588"/>
                  </a:lnTo>
                  <a:lnTo>
                    <a:pt x="11183" y="2617"/>
                  </a:lnTo>
                  <a:lnTo>
                    <a:pt x="11216" y="2645"/>
                  </a:lnTo>
                  <a:lnTo>
                    <a:pt x="11244" y="2671"/>
                  </a:lnTo>
                  <a:lnTo>
                    <a:pt x="11256" y="2682"/>
                  </a:lnTo>
                  <a:lnTo>
                    <a:pt x="11265" y="2691"/>
                  </a:lnTo>
                  <a:lnTo>
                    <a:pt x="11272" y="2699"/>
                  </a:lnTo>
                  <a:lnTo>
                    <a:pt x="11276" y="2706"/>
                  </a:lnTo>
                  <a:lnTo>
                    <a:pt x="11250" y="2715"/>
                  </a:lnTo>
                  <a:lnTo>
                    <a:pt x="11223" y="2721"/>
                  </a:lnTo>
                  <a:lnTo>
                    <a:pt x="11198" y="2727"/>
                  </a:lnTo>
                  <a:lnTo>
                    <a:pt x="11172" y="2731"/>
                  </a:lnTo>
                  <a:lnTo>
                    <a:pt x="11148" y="2733"/>
                  </a:lnTo>
                  <a:lnTo>
                    <a:pt x="11124" y="2734"/>
                  </a:lnTo>
                  <a:lnTo>
                    <a:pt x="11099" y="2734"/>
                  </a:lnTo>
                  <a:lnTo>
                    <a:pt x="11076" y="2733"/>
                  </a:lnTo>
                  <a:lnTo>
                    <a:pt x="11053" y="2730"/>
                  </a:lnTo>
                  <a:lnTo>
                    <a:pt x="11030" y="2727"/>
                  </a:lnTo>
                  <a:lnTo>
                    <a:pt x="11008" y="2722"/>
                  </a:lnTo>
                  <a:lnTo>
                    <a:pt x="10984" y="2717"/>
                  </a:lnTo>
                  <a:lnTo>
                    <a:pt x="10963" y="2710"/>
                  </a:lnTo>
                  <a:lnTo>
                    <a:pt x="10941" y="2703"/>
                  </a:lnTo>
                  <a:lnTo>
                    <a:pt x="10920" y="2696"/>
                  </a:lnTo>
                  <a:lnTo>
                    <a:pt x="10899" y="2688"/>
                  </a:lnTo>
                  <a:lnTo>
                    <a:pt x="10817" y="2654"/>
                  </a:lnTo>
                  <a:lnTo>
                    <a:pt x="10739" y="2618"/>
                  </a:lnTo>
                  <a:lnTo>
                    <a:pt x="10701" y="2604"/>
                  </a:lnTo>
                  <a:lnTo>
                    <a:pt x="10664" y="2591"/>
                  </a:lnTo>
                  <a:lnTo>
                    <a:pt x="10646" y="2585"/>
                  </a:lnTo>
                  <a:lnTo>
                    <a:pt x="10627" y="2581"/>
                  </a:lnTo>
                  <a:lnTo>
                    <a:pt x="10610" y="2576"/>
                  </a:lnTo>
                  <a:lnTo>
                    <a:pt x="10591" y="2574"/>
                  </a:lnTo>
                  <a:lnTo>
                    <a:pt x="10597" y="2591"/>
                  </a:lnTo>
                  <a:lnTo>
                    <a:pt x="10605" y="2607"/>
                  </a:lnTo>
                  <a:lnTo>
                    <a:pt x="10614" y="2623"/>
                  </a:lnTo>
                  <a:lnTo>
                    <a:pt x="10623" y="2637"/>
                  </a:lnTo>
                  <a:lnTo>
                    <a:pt x="10633" y="2650"/>
                  </a:lnTo>
                  <a:lnTo>
                    <a:pt x="10643" y="2665"/>
                  </a:lnTo>
                  <a:lnTo>
                    <a:pt x="10653" y="2677"/>
                  </a:lnTo>
                  <a:lnTo>
                    <a:pt x="10664" y="2690"/>
                  </a:lnTo>
                  <a:lnTo>
                    <a:pt x="10686" y="2715"/>
                  </a:lnTo>
                  <a:lnTo>
                    <a:pt x="10708" y="2739"/>
                  </a:lnTo>
                  <a:lnTo>
                    <a:pt x="10730" y="2765"/>
                  </a:lnTo>
                  <a:lnTo>
                    <a:pt x="10750" y="2792"/>
                  </a:lnTo>
                  <a:lnTo>
                    <a:pt x="10759" y="2806"/>
                  </a:lnTo>
                  <a:lnTo>
                    <a:pt x="10768" y="2822"/>
                  </a:lnTo>
                  <a:lnTo>
                    <a:pt x="10775" y="2837"/>
                  </a:lnTo>
                  <a:lnTo>
                    <a:pt x="10783" y="2855"/>
                  </a:lnTo>
                  <a:lnTo>
                    <a:pt x="10790" y="2873"/>
                  </a:lnTo>
                  <a:lnTo>
                    <a:pt x="10795" y="2892"/>
                  </a:lnTo>
                  <a:lnTo>
                    <a:pt x="10800" y="2912"/>
                  </a:lnTo>
                  <a:lnTo>
                    <a:pt x="10802" y="2934"/>
                  </a:lnTo>
                  <a:lnTo>
                    <a:pt x="10804" y="2957"/>
                  </a:lnTo>
                  <a:lnTo>
                    <a:pt x="10805" y="2981"/>
                  </a:lnTo>
                  <a:lnTo>
                    <a:pt x="10804" y="3008"/>
                  </a:lnTo>
                  <a:lnTo>
                    <a:pt x="10802" y="3035"/>
                  </a:lnTo>
                  <a:lnTo>
                    <a:pt x="10798" y="3065"/>
                  </a:lnTo>
                  <a:lnTo>
                    <a:pt x="10792" y="3097"/>
                  </a:lnTo>
                  <a:lnTo>
                    <a:pt x="10785" y="3131"/>
                  </a:lnTo>
                  <a:lnTo>
                    <a:pt x="10775" y="3167"/>
                  </a:lnTo>
                  <a:lnTo>
                    <a:pt x="10761" y="3187"/>
                  </a:lnTo>
                  <a:lnTo>
                    <a:pt x="10746" y="3205"/>
                  </a:lnTo>
                  <a:lnTo>
                    <a:pt x="10729" y="3222"/>
                  </a:lnTo>
                  <a:lnTo>
                    <a:pt x="10714" y="3239"/>
                  </a:lnTo>
                  <a:lnTo>
                    <a:pt x="10698" y="3255"/>
                  </a:lnTo>
                  <a:lnTo>
                    <a:pt x="10683" y="3270"/>
                  </a:lnTo>
                  <a:lnTo>
                    <a:pt x="10668" y="3287"/>
                  </a:lnTo>
                  <a:lnTo>
                    <a:pt x="10655" y="3304"/>
                  </a:lnTo>
                  <a:lnTo>
                    <a:pt x="10643" y="3323"/>
                  </a:lnTo>
                  <a:lnTo>
                    <a:pt x="10632" y="3343"/>
                  </a:lnTo>
                  <a:lnTo>
                    <a:pt x="10627" y="3354"/>
                  </a:lnTo>
                  <a:lnTo>
                    <a:pt x="10623" y="3366"/>
                  </a:lnTo>
                  <a:lnTo>
                    <a:pt x="10620" y="3379"/>
                  </a:lnTo>
                  <a:lnTo>
                    <a:pt x="10616" y="3392"/>
                  </a:lnTo>
                  <a:lnTo>
                    <a:pt x="10614" y="3406"/>
                  </a:lnTo>
                  <a:lnTo>
                    <a:pt x="10612" y="3421"/>
                  </a:lnTo>
                  <a:lnTo>
                    <a:pt x="10610" y="3436"/>
                  </a:lnTo>
                  <a:lnTo>
                    <a:pt x="10610" y="3453"/>
                  </a:lnTo>
                  <a:lnTo>
                    <a:pt x="10609" y="3470"/>
                  </a:lnTo>
                  <a:lnTo>
                    <a:pt x="10610" y="3488"/>
                  </a:lnTo>
                  <a:lnTo>
                    <a:pt x="10611" y="3508"/>
                  </a:lnTo>
                  <a:lnTo>
                    <a:pt x="10613" y="3529"/>
                  </a:lnTo>
                  <a:lnTo>
                    <a:pt x="10605" y="3514"/>
                  </a:lnTo>
                  <a:lnTo>
                    <a:pt x="10596" y="3500"/>
                  </a:lnTo>
                  <a:lnTo>
                    <a:pt x="10588" y="3487"/>
                  </a:lnTo>
                  <a:lnTo>
                    <a:pt x="10578" y="3476"/>
                  </a:lnTo>
                  <a:lnTo>
                    <a:pt x="10569" y="3466"/>
                  </a:lnTo>
                  <a:lnTo>
                    <a:pt x="10559" y="3456"/>
                  </a:lnTo>
                  <a:lnTo>
                    <a:pt x="10549" y="3448"/>
                  </a:lnTo>
                  <a:lnTo>
                    <a:pt x="10539" y="3442"/>
                  </a:lnTo>
                  <a:lnTo>
                    <a:pt x="10529" y="3437"/>
                  </a:lnTo>
                  <a:lnTo>
                    <a:pt x="10518" y="3433"/>
                  </a:lnTo>
                  <a:lnTo>
                    <a:pt x="10508" y="3429"/>
                  </a:lnTo>
                  <a:lnTo>
                    <a:pt x="10498" y="3427"/>
                  </a:lnTo>
                  <a:lnTo>
                    <a:pt x="10487" y="3426"/>
                  </a:lnTo>
                  <a:lnTo>
                    <a:pt x="10477" y="3426"/>
                  </a:lnTo>
                  <a:lnTo>
                    <a:pt x="10467" y="3427"/>
                  </a:lnTo>
                  <a:lnTo>
                    <a:pt x="10457" y="3429"/>
                  </a:lnTo>
                  <a:lnTo>
                    <a:pt x="10447" y="3433"/>
                  </a:lnTo>
                  <a:lnTo>
                    <a:pt x="10437" y="3436"/>
                  </a:lnTo>
                  <a:lnTo>
                    <a:pt x="10427" y="3442"/>
                  </a:lnTo>
                  <a:lnTo>
                    <a:pt x="10418" y="3447"/>
                  </a:lnTo>
                  <a:lnTo>
                    <a:pt x="10410" y="3454"/>
                  </a:lnTo>
                  <a:lnTo>
                    <a:pt x="10402" y="3462"/>
                  </a:lnTo>
                  <a:lnTo>
                    <a:pt x="10393" y="3470"/>
                  </a:lnTo>
                  <a:lnTo>
                    <a:pt x="10386" y="3479"/>
                  </a:lnTo>
                  <a:lnTo>
                    <a:pt x="10379" y="3490"/>
                  </a:lnTo>
                  <a:lnTo>
                    <a:pt x="10372" y="3500"/>
                  </a:lnTo>
                  <a:lnTo>
                    <a:pt x="10366" y="3512"/>
                  </a:lnTo>
                  <a:lnTo>
                    <a:pt x="10361" y="3526"/>
                  </a:lnTo>
                  <a:lnTo>
                    <a:pt x="10356" y="3539"/>
                  </a:lnTo>
                  <a:lnTo>
                    <a:pt x="10352" y="3552"/>
                  </a:lnTo>
                  <a:lnTo>
                    <a:pt x="10349" y="3567"/>
                  </a:lnTo>
                  <a:lnTo>
                    <a:pt x="10345" y="3582"/>
                  </a:lnTo>
                  <a:lnTo>
                    <a:pt x="10333" y="3563"/>
                  </a:lnTo>
                  <a:lnTo>
                    <a:pt x="10320" y="3546"/>
                  </a:lnTo>
                  <a:lnTo>
                    <a:pt x="10306" y="3529"/>
                  </a:lnTo>
                  <a:lnTo>
                    <a:pt x="10291" y="3514"/>
                  </a:lnTo>
                  <a:lnTo>
                    <a:pt x="10276" y="3500"/>
                  </a:lnTo>
                  <a:lnTo>
                    <a:pt x="10260" y="3488"/>
                  </a:lnTo>
                  <a:lnTo>
                    <a:pt x="10244" y="3477"/>
                  </a:lnTo>
                  <a:lnTo>
                    <a:pt x="10228" y="3467"/>
                  </a:lnTo>
                  <a:lnTo>
                    <a:pt x="10211" y="3459"/>
                  </a:lnTo>
                  <a:lnTo>
                    <a:pt x="10193" y="3452"/>
                  </a:lnTo>
                  <a:lnTo>
                    <a:pt x="10175" y="3445"/>
                  </a:lnTo>
                  <a:lnTo>
                    <a:pt x="10157" y="3439"/>
                  </a:lnTo>
                  <a:lnTo>
                    <a:pt x="10139" y="3434"/>
                  </a:lnTo>
                  <a:lnTo>
                    <a:pt x="10120" y="3431"/>
                  </a:lnTo>
                  <a:lnTo>
                    <a:pt x="10101" y="3427"/>
                  </a:lnTo>
                  <a:lnTo>
                    <a:pt x="10081" y="3424"/>
                  </a:lnTo>
                  <a:lnTo>
                    <a:pt x="10041" y="3421"/>
                  </a:lnTo>
                  <a:lnTo>
                    <a:pt x="10002" y="3418"/>
                  </a:lnTo>
                  <a:lnTo>
                    <a:pt x="9960" y="3417"/>
                  </a:lnTo>
                  <a:lnTo>
                    <a:pt x="9919" y="3418"/>
                  </a:lnTo>
                  <a:lnTo>
                    <a:pt x="9877" y="3418"/>
                  </a:lnTo>
                  <a:lnTo>
                    <a:pt x="9835" y="3418"/>
                  </a:lnTo>
                  <a:lnTo>
                    <a:pt x="9793" y="3417"/>
                  </a:lnTo>
                  <a:lnTo>
                    <a:pt x="9751" y="3415"/>
                  </a:lnTo>
                  <a:lnTo>
                    <a:pt x="9731" y="3413"/>
                  </a:lnTo>
                  <a:lnTo>
                    <a:pt x="9712" y="3410"/>
                  </a:lnTo>
                  <a:lnTo>
                    <a:pt x="9693" y="3405"/>
                  </a:lnTo>
                  <a:lnTo>
                    <a:pt x="9676" y="3400"/>
                  </a:lnTo>
                  <a:lnTo>
                    <a:pt x="9660" y="3392"/>
                  </a:lnTo>
                  <a:lnTo>
                    <a:pt x="9644" y="3384"/>
                  </a:lnTo>
                  <a:lnTo>
                    <a:pt x="9630" y="3375"/>
                  </a:lnTo>
                  <a:lnTo>
                    <a:pt x="9617" y="3365"/>
                  </a:lnTo>
                  <a:lnTo>
                    <a:pt x="9605" y="3354"/>
                  </a:lnTo>
                  <a:lnTo>
                    <a:pt x="9592" y="3342"/>
                  </a:lnTo>
                  <a:lnTo>
                    <a:pt x="9583" y="3329"/>
                  </a:lnTo>
                  <a:lnTo>
                    <a:pt x="9573" y="3314"/>
                  </a:lnTo>
                  <a:lnTo>
                    <a:pt x="9564" y="3299"/>
                  </a:lnTo>
                  <a:lnTo>
                    <a:pt x="9556" y="3283"/>
                  </a:lnTo>
                  <a:lnTo>
                    <a:pt x="9549" y="3266"/>
                  </a:lnTo>
                  <a:lnTo>
                    <a:pt x="9544" y="3248"/>
                  </a:lnTo>
                  <a:lnTo>
                    <a:pt x="9539" y="3229"/>
                  </a:lnTo>
                  <a:lnTo>
                    <a:pt x="9535" y="3209"/>
                  </a:lnTo>
                  <a:lnTo>
                    <a:pt x="9532" y="3188"/>
                  </a:lnTo>
                  <a:lnTo>
                    <a:pt x="9529" y="3166"/>
                  </a:lnTo>
                  <a:lnTo>
                    <a:pt x="9528" y="3144"/>
                  </a:lnTo>
                  <a:lnTo>
                    <a:pt x="9528" y="3121"/>
                  </a:lnTo>
                  <a:lnTo>
                    <a:pt x="9529" y="3096"/>
                  </a:lnTo>
                  <a:lnTo>
                    <a:pt x="9531" y="3071"/>
                  </a:lnTo>
                  <a:lnTo>
                    <a:pt x="9533" y="3045"/>
                  </a:lnTo>
                  <a:lnTo>
                    <a:pt x="9536" y="3019"/>
                  </a:lnTo>
                  <a:lnTo>
                    <a:pt x="9540" y="2991"/>
                  </a:lnTo>
                  <a:lnTo>
                    <a:pt x="9545" y="2964"/>
                  </a:lnTo>
                  <a:lnTo>
                    <a:pt x="9550" y="2935"/>
                  </a:lnTo>
                  <a:lnTo>
                    <a:pt x="9558" y="2905"/>
                  </a:lnTo>
                  <a:lnTo>
                    <a:pt x="9565" y="2875"/>
                  </a:lnTo>
                  <a:lnTo>
                    <a:pt x="9574" y="2844"/>
                  </a:lnTo>
                  <a:lnTo>
                    <a:pt x="9557" y="2879"/>
                  </a:lnTo>
                  <a:lnTo>
                    <a:pt x="9539" y="2914"/>
                  </a:lnTo>
                  <a:lnTo>
                    <a:pt x="9522" y="2949"/>
                  </a:lnTo>
                  <a:lnTo>
                    <a:pt x="9502" y="2985"/>
                  </a:lnTo>
                  <a:lnTo>
                    <a:pt x="9482" y="3019"/>
                  </a:lnTo>
                  <a:lnTo>
                    <a:pt x="9461" y="3054"/>
                  </a:lnTo>
                  <a:lnTo>
                    <a:pt x="9439" y="3087"/>
                  </a:lnTo>
                  <a:lnTo>
                    <a:pt x="9416" y="3122"/>
                  </a:lnTo>
                  <a:lnTo>
                    <a:pt x="9392" y="3155"/>
                  </a:lnTo>
                  <a:lnTo>
                    <a:pt x="9367" y="3187"/>
                  </a:lnTo>
                  <a:lnTo>
                    <a:pt x="9341" y="3218"/>
                  </a:lnTo>
                  <a:lnTo>
                    <a:pt x="9315" y="3248"/>
                  </a:lnTo>
                  <a:lnTo>
                    <a:pt x="9288" y="3278"/>
                  </a:lnTo>
                  <a:lnTo>
                    <a:pt x="9260" y="3305"/>
                  </a:lnTo>
                  <a:lnTo>
                    <a:pt x="9231" y="3332"/>
                  </a:lnTo>
                  <a:lnTo>
                    <a:pt x="9201" y="3359"/>
                  </a:lnTo>
                  <a:lnTo>
                    <a:pt x="9170" y="3382"/>
                  </a:lnTo>
                  <a:lnTo>
                    <a:pt x="9138" y="3405"/>
                  </a:lnTo>
                  <a:lnTo>
                    <a:pt x="9106" y="3425"/>
                  </a:lnTo>
                  <a:lnTo>
                    <a:pt x="9073" y="3444"/>
                  </a:lnTo>
                  <a:lnTo>
                    <a:pt x="9037" y="3462"/>
                  </a:lnTo>
                  <a:lnTo>
                    <a:pt x="9003" y="3477"/>
                  </a:lnTo>
                  <a:lnTo>
                    <a:pt x="8967" y="3489"/>
                  </a:lnTo>
                  <a:lnTo>
                    <a:pt x="8930" y="3500"/>
                  </a:lnTo>
                  <a:lnTo>
                    <a:pt x="8891" y="3509"/>
                  </a:lnTo>
                  <a:lnTo>
                    <a:pt x="8853" y="3515"/>
                  </a:lnTo>
                  <a:lnTo>
                    <a:pt x="8813" y="3518"/>
                  </a:lnTo>
                  <a:lnTo>
                    <a:pt x="8773" y="3519"/>
                  </a:lnTo>
                  <a:lnTo>
                    <a:pt x="8731" y="3518"/>
                  </a:lnTo>
                  <a:lnTo>
                    <a:pt x="8689" y="3514"/>
                  </a:lnTo>
                  <a:lnTo>
                    <a:pt x="8646" y="3506"/>
                  </a:lnTo>
                  <a:lnTo>
                    <a:pt x="8603" y="3495"/>
                  </a:lnTo>
                  <a:lnTo>
                    <a:pt x="8526" y="3457"/>
                  </a:lnTo>
                  <a:lnTo>
                    <a:pt x="8451" y="3425"/>
                  </a:lnTo>
                  <a:lnTo>
                    <a:pt x="8380" y="3398"/>
                  </a:lnTo>
                  <a:lnTo>
                    <a:pt x="8309" y="3376"/>
                  </a:lnTo>
                  <a:lnTo>
                    <a:pt x="8241" y="3361"/>
                  </a:lnTo>
                  <a:lnTo>
                    <a:pt x="8177" y="3351"/>
                  </a:lnTo>
                  <a:lnTo>
                    <a:pt x="8114" y="3345"/>
                  </a:lnTo>
                  <a:lnTo>
                    <a:pt x="8055" y="3344"/>
                  </a:lnTo>
                  <a:lnTo>
                    <a:pt x="7998" y="3348"/>
                  </a:lnTo>
                  <a:lnTo>
                    <a:pt x="7944" y="3356"/>
                  </a:lnTo>
                  <a:lnTo>
                    <a:pt x="7892" y="3369"/>
                  </a:lnTo>
                  <a:lnTo>
                    <a:pt x="7844" y="3385"/>
                  </a:lnTo>
                  <a:lnTo>
                    <a:pt x="7799" y="3405"/>
                  </a:lnTo>
                  <a:lnTo>
                    <a:pt x="7756" y="3429"/>
                  </a:lnTo>
                  <a:lnTo>
                    <a:pt x="7717" y="3456"/>
                  </a:lnTo>
                  <a:lnTo>
                    <a:pt x="7682" y="3487"/>
                  </a:lnTo>
                  <a:lnTo>
                    <a:pt x="7650" y="3521"/>
                  </a:lnTo>
                  <a:lnTo>
                    <a:pt x="7621" y="3558"/>
                  </a:lnTo>
                  <a:lnTo>
                    <a:pt x="7596" y="3598"/>
                  </a:lnTo>
                  <a:lnTo>
                    <a:pt x="7575" y="3640"/>
                  </a:lnTo>
                  <a:lnTo>
                    <a:pt x="7557" y="3684"/>
                  </a:lnTo>
                  <a:lnTo>
                    <a:pt x="7543" y="3730"/>
                  </a:lnTo>
                  <a:lnTo>
                    <a:pt x="7533" y="3779"/>
                  </a:lnTo>
                  <a:lnTo>
                    <a:pt x="7526" y="3830"/>
                  </a:lnTo>
                  <a:lnTo>
                    <a:pt x="7524" y="3882"/>
                  </a:lnTo>
                  <a:lnTo>
                    <a:pt x="7526" y="3936"/>
                  </a:lnTo>
                  <a:lnTo>
                    <a:pt x="7532" y="3991"/>
                  </a:lnTo>
                  <a:lnTo>
                    <a:pt x="7543" y="4047"/>
                  </a:lnTo>
                  <a:lnTo>
                    <a:pt x="7557" y="4103"/>
                  </a:lnTo>
                  <a:lnTo>
                    <a:pt x="7577" y="4161"/>
                  </a:lnTo>
                  <a:lnTo>
                    <a:pt x="7600" y="4220"/>
                  </a:lnTo>
                  <a:lnTo>
                    <a:pt x="7629" y="4278"/>
                  </a:lnTo>
                  <a:lnTo>
                    <a:pt x="7529" y="4271"/>
                  </a:lnTo>
                  <a:lnTo>
                    <a:pt x="7434" y="4261"/>
                  </a:lnTo>
                  <a:lnTo>
                    <a:pt x="7344" y="4248"/>
                  </a:lnTo>
                  <a:lnTo>
                    <a:pt x="7256" y="4233"/>
                  </a:lnTo>
                  <a:lnTo>
                    <a:pt x="7173" y="4215"/>
                  </a:lnTo>
                  <a:lnTo>
                    <a:pt x="7094" y="4195"/>
                  </a:lnTo>
                  <a:lnTo>
                    <a:pt x="7016" y="4173"/>
                  </a:lnTo>
                  <a:lnTo>
                    <a:pt x="6943" y="4150"/>
                  </a:lnTo>
                  <a:lnTo>
                    <a:pt x="6874" y="4124"/>
                  </a:lnTo>
                  <a:lnTo>
                    <a:pt x="6806" y="4098"/>
                  </a:lnTo>
                  <a:lnTo>
                    <a:pt x="6743" y="4071"/>
                  </a:lnTo>
                  <a:lnTo>
                    <a:pt x="6681" y="4043"/>
                  </a:lnTo>
                  <a:lnTo>
                    <a:pt x="6623" y="4013"/>
                  </a:lnTo>
                  <a:lnTo>
                    <a:pt x="6566" y="3983"/>
                  </a:lnTo>
                  <a:lnTo>
                    <a:pt x="6513" y="3953"/>
                  </a:lnTo>
                  <a:lnTo>
                    <a:pt x="6461" y="3923"/>
                  </a:lnTo>
                  <a:lnTo>
                    <a:pt x="6413" y="3892"/>
                  </a:lnTo>
                  <a:lnTo>
                    <a:pt x="6365" y="3862"/>
                  </a:lnTo>
                  <a:lnTo>
                    <a:pt x="6320" y="3832"/>
                  </a:lnTo>
                  <a:lnTo>
                    <a:pt x="6277" y="3803"/>
                  </a:lnTo>
                  <a:lnTo>
                    <a:pt x="6194" y="3748"/>
                  </a:lnTo>
                  <a:lnTo>
                    <a:pt x="6116" y="3698"/>
                  </a:lnTo>
                  <a:lnTo>
                    <a:pt x="6080" y="3676"/>
                  </a:lnTo>
                  <a:lnTo>
                    <a:pt x="6043" y="3655"/>
                  </a:lnTo>
                  <a:lnTo>
                    <a:pt x="6009" y="3636"/>
                  </a:lnTo>
                  <a:lnTo>
                    <a:pt x="5975" y="3620"/>
                  </a:lnTo>
                  <a:lnTo>
                    <a:pt x="5941" y="3605"/>
                  </a:lnTo>
                  <a:lnTo>
                    <a:pt x="5907" y="3594"/>
                  </a:lnTo>
                  <a:lnTo>
                    <a:pt x="5874" y="3585"/>
                  </a:lnTo>
                  <a:lnTo>
                    <a:pt x="5841" y="3580"/>
                  </a:lnTo>
                  <a:lnTo>
                    <a:pt x="5836" y="3558"/>
                  </a:lnTo>
                  <a:lnTo>
                    <a:pt x="5828" y="3537"/>
                  </a:lnTo>
                  <a:lnTo>
                    <a:pt x="5821" y="3516"/>
                  </a:lnTo>
                  <a:lnTo>
                    <a:pt x="5812" y="3495"/>
                  </a:lnTo>
                  <a:lnTo>
                    <a:pt x="5803" y="3474"/>
                  </a:lnTo>
                  <a:lnTo>
                    <a:pt x="5795" y="3453"/>
                  </a:lnTo>
                  <a:lnTo>
                    <a:pt x="5784" y="3433"/>
                  </a:lnTo>
                  <a:lnTo>
                    <a:pt x="5774" y="3414"/>
                  </a:lnTo>
                  <a:lnTo>
                    <a:pt x="5761" y="3394"/>
                  </a:lnTo>
                  <a:lnTo>
                    <a:pt x="5749" y="3375"/>
                  </a:lnTo>
                  <a:lnTo>
                    <a:pt x="5737" y="3356"/>
                  </a:lnTo>
                  <a:lnTo>
                    <a:pt x="5724" y="3339"/>
                  </a:lnTo>
                  <a:lnTo>
                    <a:pt x="5710" y="3320"/>
                  </a:lnTo>
                  <a:lnTo>
                    <a:pt x="5695" y="3303"/>
                  </a:lnTo>
                  <a:lnTo>
                    <a:pt x="5680" y="3286"/>
                  </a:lnTo>
                  <a:lnTo>
                    <a:pt x="5664" y="3269"/>
                  </a:lnTo>
                  <a:lnTo>
                    <a:pt x="5648" y="3252"/>
                  </a:lnTo>
                  <a:lnTo>
                    <a:pt x="5631" y="3237"/>
                  </a:lnTo>
                  <a:lnTo>
                    <a:pt x="5613" y="3221"/>
                  </a:lnTo>
                  <a:lnTo>
                    <a:pt x="5595" y="3206"/>
                  </a:lnTo>
                  <a:lnTo>
                    <a:pt x="5576" y="3191"/>
                  </a:lnTo>
                  <a:lnTo>
                    <a:pt x="5556" y="3177"/>
                  </a:lnTo>
                  <a:lnTo>
                    <a:pt x="5536" y="3164"/>
                  </a:lnTo>
                  <a:lnTo>
                    <a:pt x="5515" y="3151"/>
                  </a:lnTo>
                  <a:lnTo>
                    <a:pt x="5494" y="3137"/>
                  </a:lnTo>
                  <a:lnTo>
                    <a:pt x="5472" y="3125"/>
                  </a:lnTo>
                  <a:lnTo>
                    <a:pt x="5449" y="3113"/>
                  </a:lnTo>
                  <a:lnTo>
                    <a:pt x="5425" y="3102"/>
                  </a:lnTo>
                  <a:lnTo>
                    <a:pt x="5402" y="3091"/>
                  </a:lnTo>
                  <a:lnTo>
                    <a:pt x="5378" y="3080"/>
                  </a:lnTo>
                  <a:lnTo>
                    <a:pt x="5352" y="3070"/>
                  </a:lnTo>
                  <a:lnTo>
                    <a:pt x="5327" y="3060"/>
                  </a:lnTo>
                  <a:lnTo>
                    <a:pt x="5363" y="3050"/>
                  </a:lnTo>
                  <a:lnTo>
                    <a:pt x="5402" y="3038"/>
                  </a:lnTo>
                  <a:lnTo>
                    <a:pt x="5421" y="3031"/>
                  </a:lnTo>
                  <a:lnTo>
                    <a:pt x="5441" y="3023"/>
                  </a:lnTo>
                  <a:lnTo>
                    <a:pt x="5460" y="3016"/>
                  </a:lnTo>
                  <a:lnTo>
                    <a:pt x="5478" y="3007"/>
                  </a:lnTo>
                  <a:lnTo>
                    <a:pt x="5497" y="2998"/>
                  </a:lnTo>
                  <a:lnTo>
                    <a:pt x="5516" y="2988"/>
                  </a:lnTo>
                  <a:lnTo>
                    <a:pt x="5534" y="2978"/>
                  </a:lnTo>
                  <a:lnTo>
                    <a:pt x="5550" y="2967"/>
                  </a:lnTo>
                  <a:lnTo>
                    <a:pt x="5567" y="2955"/>
                  </a:lnTo>
                  <a:lnTo>
                    <a:pt x="5582" y="2941"/>
                  </a:lnTo>
                  <a:lnTo>
                    <a:pt x="5597" y="2928"/>
                  </a:lnTo>
                  <a:lnTo>
                    <a:pt x="5611" y="2914"/>
                  </a:lnTo>
                  <a:lnTo>
                    <a:pt x="5599" y="2900"/>
                  </a:lnTo>
                  <a:lnTo>
                    <a:pt x="5586" y="2887"/>
                  </a:lnTo>
                  <a:lnTo>
                    <a:pt x="5570" y="2874"/>
                  </a:lnTo>
                  <a:lnTo>
                    <a:pt x="5553" y="2861"/>
                  </a:lnTo>
                  <a:lnTo>
                    <a:pt x="5534" y="2847"/>
                  </a:lnTo>
                  <a:lnTo>
                    <a:pt x="5514" y="2835"/>
                  </a:lnTo>
                  <a:lnTo>
                    <a:pt x="5493" y="2822"/>
                  </a:lnTo>
                  <a:lnTo>
                    <a:pt x="5471" y="2811"/>
                  </a:lnTo>
                  <a:lnTo>
                    <a:pt x="5449" y="2799"/>
                  </a:lnTo>
                  <a:lnTo>
                    <a:pt x="5426" y="2789"/>
                  </a:lnTo>
                  <a:lnTo>
                    <a:pt x="5404" y="2779"/>
                  </a:lnTo>
                  <a:lnTo>
                    <a:pt x="5383" y="2770"/>
                  </a:lnTo>
                  <a:lnTo>
                    <a:pt x="5362" y="2762"/>
                  </a:lnTo>
                  <a:lnTo>
                    <a:pt x="5342" y="2755"/>
                  </a:lnTo>
                  <a:lnTo>
                    <a:pt x="5324" y="2750"/>
                  </a:lnTo>
                  <a:lnTo>
                    <a:pt x="5307" y="2747"/>
                  </a:lnTo>
                  <a:lnTo>
                    <a:pt x="5326" y="2741"/>
                  </a:lnTo>
                  <a:lnTo>
                    <a:pt x="5341" y="2736"/>
                  </a:lnTo>
                  <a:lnTo>
                    <a:pt x="5355" y="2728"/>
                  </a:lnTo>
                  <a:lnTo>
                    <a:pt x="5366" y="2720"/>
                  </a:lnTo>
                  <a:lnTo>
                    <a:pt x="5375" y="2711"/>
                  </a:lnTo>
                  <a:lnTo>
                    <a:pt x="5381" y="2701"/>
                  </a:lnTo>
                  <a:lnTo>
                    <a:pt x="5387" y="2691"/>
                  </a:lnTo>
                  <a:lnTo>
                    <a:pt x="5389" y="2681"/>
                  </a:lnTo>
                  <a:lnTo>
                    <a:pt x="5390" y="2670"/>
                  </a:lnTo>
                  <a:lnTo>
                    <a:pt x="5390" y="2659"/>
                  </a:lnTo>
                  <a:lnTo>
                    <a:pt x="5388" y="2648"/>
                  </a:lnTo>
                  <a:lnTo>
                    <a:pt x="5384" y="2637"/>
                  </a:lnTo>
                  <a:lnTo>
                    <a:pt x="5380" y="2627"/>
                  </a:lnTo>
                  <a:lnTo>
                    <a:pt x="5373" y="2616"/>
                  </a:lnTo>
                  <a:lnTo>
                    <a:pt x="5367" y="2606"/>
                  </a:lnTo>
                  <a:lnTo>
                    <a:pt x="5358" y="2596"/>
                  </a:lnTo>
                  <a:lnTo>
                    <a:pt x="5329" y="2574"/>
                  </a:lnTo>
                  <a:lnTo>
                    <a:pt x="5298" y="2552"/>
                  </a:lnTo>
                  <a:lnTo>
                    <a:pt x="5267" y="2531"/>
                  </a:lnTo>
                  <a:lnTo>
                    <a:pt x="5235" y="2511"/>
                  </a:lnTo>
                  <a:lnTo>
                    <a:pt x="5202" y="2492"/>
                  </a:lnTo>
                  <a:lnTo>
                    <a:pt x="5168" y="2474"/>
                  </a:lnTo>
                  <a:lnTo>
                    <a:pt x="5133" y="2457"/>
                  </a:lnTo>
                  <a:lnTo>
                    <a:pt x="5099" y="2439"/>
                  </a:lnTo>
                  <a:lnTo>
                    <a:pt x="5063" y="2423"/>
                  </a:lnTo>
                  <a:lnTo>
                    <a:pt x="5027" y="2408"/>
                  </a:lnTo>
                  <a:lnTo>
                    <a:pt x="4990" y="2392"/>
                  </a:lnTo>
                  <a:lnTo>
                    <a:pt x="4953" y="2378"/>
                  </a:lnTo>
                  <a:lnTo>
                    <a:pt x="4916" y="2365"/>
                  </a:lnTo>
                  <a:lnTo>
                    <a:pt x="4878" y="2352"/>
                  </a:lnTo>
                  <a:lnTo>
                    <a:pt x="4839" y="2338"/>
                  </a:lnTo>
                  <a:lnTo>
                    <a:pt x="4801" y="2326"/>
                  </a:lnTo>
                  <a:lnTo>
                    <a:pt x="4724" y="2303"/>
                  </a:lnTo>
                  <a:lnTo>
                    <a:pt x="4647" y="2281"/>
                  </a:lnTo>
                  <a:lnTo>
                    <a:pt x="4570" y="2261"/>
                  </a:lnTo>
                  <a:lnTo>
                    <a:pt x="4493" y="2242"/>
                  </a:lnTo>
                  <a:lnTo>
                    <a:pt x="4418" y="2223"/>
                  </a:lnTo>
                  <a:lnTo>
                    <a:pt x="4344" y="2207"/>
                  </a:lnTo>
                  <a:lnTo>
                    <a:pt x="4272" y="2189"/>
                  </a:lnTo>
                  <a:lnTo>
                    <a:pt x="4203" y="2173"/>
                  </a:lnTo>
                  <a:lnTo>
                    <a:pt x="4115" y="2194"/>
                  </a:lnTo>
                  <a:lnTo>
                    <a:pt x="4029" y="2218"/>
                  </a:lnTo>
                  <a:lnTo>
                    <a:pt x="3944" y="2242"/>
                  </a:lnTo>
                  <a:lnTo>
                    <a:pt x="3858" y="2267"/>
                  </a:lnTo>
                  <a:lnTo>
                    <a:pt x="3772" y="2293"/>
                  </a:lnTo>
                  <a:lnTo>
                    <a:pt x="3687" y="2319"/>
                  </a:lnTo>
                  <a:lnTo>
                    <a:pt x="3602" y="2345"/>
                  </a:lnTo>
                  <a:lnTo>
                    <a:pt x="3518" y="2369"/>
                  </a:lnTo>
                  <a:lnTo>
                    <a:pt x="3434" y="2392"/>
                  </a:lnTo>
                  <a:lnTo>
                    <a:pt x="3349" y="2413"/>
                  </a:lnTo>
                  <a:lnTo>
                    <a:pt x="3307" y="2423"/>
                  </a:lnTo>
                  <a:lnTo>
                    <a:pt x="3265" y="2432"/>
                  </a:lnTo>
                  <a:lnTo>
                    <a:pt x="3223" y="2441"/>
                  </a:lnTo>
                  <a:lnTo>
                    <a:pt x="3181" y="2449"/>
                  </a:lnTo>
                  <a:lnTo>
                    <a:pt x="3139" y="2456"/>
                  </a:lnTo>
                  <a:lnTo>
                    <a:pt x="3097" y="2461"/>
                  </a:lnTo>
                  <a:lnTo>
                    <a:pt x="3055" y="2466"/>
                  </a:lnTo>
                  <a:lnTo>
                    <a:pt x="3013" y="2470"/>
                  </a:lnTo>
                  <a:lnTo>
                    <a:pt x="2971" y="2473"/>
                  </a:lnTo>
                  <a:lnTo>
                    <a:pt x="2929" y="2474"/>
                  </a:lnTo>
                  <a:lnTo>
                    <a:pt x="2887" y="2475"/>
                  </a:lnTo>
                  <a:lnTo>
                    <a:pt x="2845" y="2474"/>
                  </a:lnTo>
                  <a:lnTo>
                    <a:pt x="2834" y="2458"/>
                  </a:lnTo>
                  <a:lnTo>
                    <a:pt x="2821" y="2441"/>
                  </a:lnTo>
                  <a:lnTo>
                    <a:pt x="2807" y="2426"/>
                  </a:lnTo>
                  <a:lnTo>
                    <a:pt x="2793" y="2410"/>
                  </a:lnTo>
                  <a:lnTo>
                    <a:pt x="2777" y="2395"/>
                  </a:lnTo>
                  <a:lnTo>
                    <a:pt x="2762" y="2380"/>
                  </a:lnTo>
                  <a:lnTo>
                    <a:pt x="2744" y="2367"/>
                  </a:lnTo>
                  <a:lnTo>
                    <a:pt x="2727" y="2353"/>
                  </a:lnTo>
                  <a:lnTo>
                    <a:pt x="2708" y="2339"/>
                  </a:lnTo>
                  <a:lnTo>
                    <a:pt x="2689" y="2327"/>
                  </a:lnTo>
                  <a:lnTo>
                    <a:pt x="2669" y="2315"/>
                  </a:lnTo>
                  <a:lnTo>
                    <a:pt x="2649" y="2303"/>
                  </a:lnTo>
                  <a:lnTo>
                    <a:pt x="2628" y="2292"/>
                  </a:lnTo>
                  <a:lnTo>
                    <a:pt x="2607" y="2281"/>
                  </a:lnTo>
                  <a:lnTo>
                    <a:pt x="2585" y="2271"/>
                  </a:lnTo>
                  <a:lnTo>
                    <a:pt x="2563" y="2261"/>
                  </a:lnTo>
                  <a:lnTo>
                    <a:pt x="2518" y="2242"/>
                  </a:lnTo>
                  <a:lnTo>
                    <a:pt x="2472" y="2225"/>
                  </a:lnTo>
                  <a:lnTo>
                    <a:pt x="2426" y="2211"/>
                  </a:lnTo>
                  <a:lnTo>
                    <a:pt x="2379" y="2199"/>
                  </a:lnTo>
                  <a:lnTo>
                    <a:pt x="2333" y="2189"/>
                  </a:lnTo>
                  <a:lnTo>
                    <a:pt x="2286" y="2180"/>
                  </a:lnTo>
                  <a:lnTo>
                    <a:pt x="2242" y="2174"/>
                  </a:lnTo>
                  <a:lnTo>
                    <a:pt x="2199" y="2170"/>
                  </a:lnTo>
                  <a:lnTo>
                    <a:pt x="2206" y="2143"/>
                  </a:lnTo>
                  <a:lnTo>
                    <a:pt x="2214" y="2118"/>
                  </a:lnTo>
                  <a:lnTo>
                    <a:pt x="2223" y="2094"/>
                  </a:lnTo>
                  <a:lnTo>
                    <a:pt x="2236" y="2070"/>
                  </a:lnTo>
                  <a:lnTo>
                    <a:pt x="2249" y="2047"/>
                  </a:lnTo>
                  <a:lnTo>
                    <a:pt x="2263" y="2025"/>
                  </a:lnTo>
                  <a:lnTo>
                    <a:pt x="2280" y="2005"/>
                  </a:lnTo>
                  <a:lnTo>
                    <a:pt x="2296" y="1985"/>
                  </a:lnTo>
                  <a:lnTo>
                    <a:pt x="2315" y="1965"/>
                  </a:lnTo>
                  <a:lnTo>
                    <a:pt x="2334" y="1946"/>
                  </a:lnTo>
                  <a:lnTo>
                    <a:pt x="2354" y="1929"/>
                  </a:lnTo>
                  <a:lnTo>
                    <a:pt x="2375" y="1911"/>
                  </a:lnTo>
                  <a:lnTo>
                    <a:pt x="2396" y="1894"/>
                  </a:lnTo>
                  <a:lnTo>
                    <a:pt x="2418" y="1879"/>
                  </a:lnTo>
                  <a:lnTo>
                    <a:pt x="2440" y="1862"/>
                  </a:lnTo>
                  <a:lnTo>
                    <a:pt x="2462" y="1847"/>
                  </a:lnTo>
                  <a:lnTo>
                    <a:pt x="2552" y="1788"/>
                  </a:lnTo>
                  <a:lnTo>
                    <a:pt x="2636" y="1732"/>
                  </a:lnTo>
                  <a:lnTo>
                    <a:pt x="2655" y="1717"/>
                  </a:lnTo>
                  <a:lnTo>
                    <a:pt x="2672" y="1703"/>
                  </a:lnTo>
                  <a:lnTo>
                    <a:pt x="2690" y="1689"/>
                  </a:lnTo>
                  <a:lnTo>
                    <a:pt x="2706" y="1674"/>
                  </a:lnTo>
                  <a:lnTo>
                    <a:pt x="2720" y="1659"/>
                  </a:lnTo>
                  <a:lnTo>
                    <a:pt x="2733" y="1643"/>
                  </a:lnTo>
                  <a:lnTo>
                    <a:pt x="2745" y="1628"/>
                  </a:lnTo>
                  <a:lnTo>
                    <a:pt x="2755" y="1611"/>
                  </a:lnTo>
                  <a:lnTo>
                    <a:pt x="2710" y="1612"/>
                  </a:lnTo>
                  <a:lnTo>
                    <a:pt x="2666" y="1612"/>
                  </a:lnTo>
                  <a:lnTo>
                    <a:pt x="2623" y="1614"/>
                  </a:lnTo>
                  <a:lnTo>
                    <a:pt x="2581" y="1617"/>
                  </a:lnTo>
                  <a:lnTo>
                    <a:pt x="2539" y="1620"/>
                  </a:lnTo>
                  <a:lnTo>
                    <a:pt x="2497" y="1623"/>
                  </a:lnTo>
                  <a:lnTo>
                    <a:pt x="2457" y="1628"/>
                  </a:lnTo>
                  <a:lnTo>
                    <a:pt x="2417" y="1633"/>
                  </a:lnTo>
                  <a:lnTo>
                    <a:pt x="2377" y="1640"/>
                  </a:lnTo>
                  <a:lnTo>
                    <a:pt x="2338" y="1648"/>
                  </a:lnTo>
                  <a:lnTo>
                    <a:pt x="2301" y="1655"/>
                  </a:lnTo>
                  <a:lnTo>
                    <a:pt x="2263" y="1664"/>
                  </a:lnTo>
                  <a:lnTo>
                    <a:pt x="2227" y="1674"/>
                  </a:lnTo>
                  <a:lnTo>
                    <a:pt x="2190" y="1685"/>
                  </a:lnTo>
                  <a:lnTo>
                    <a:pt x="2154" y="1697"/>
                  </a:lnTo>
                  <a:lnTo>
                    <a:pt x="2118" y="1711"/>
                  </a:lnTo>
                  <a:lnTo>
                    <a:pt x="2084" y="1725"/>
                  </a:lnTo>
                  <a:lnTo>
                    <a:pt x="2050" y="1741"/>
                  </a:lnTo>
                  <a:lnTo>
                    <a:pt x="2016" y="1757"/>
                  </a:lnTo>
                  <a:lnTo>
                    <a:pt x="1982" y="1775"/>
                  </a:lnTo>
                  <a:lnTo>
                    <a:pt x="1949" y="1795"/>
                  </a:lnTo>
                  <a:lnTo>
                    <a:pt x="1916" y="1815"/>
                  </a:lnTo>
                  <a:lnTo>
                    <a:pt x="1884" y="1837"/>
                  </a:lnTo>
                  <a:lnTo>
                    <a:pt x="1852" y="1859"/>
                  </a:lnTo>
                  <a:lnTo>
                    <a:pt x="1821" y="1883"/>
                  </a:lnTo>
                  <a:lnTo>
                    <a:pt x="1789" y="1910"/>
                  </a:lnTo>
                  <a:lnTo>
                    <a:pt x="1758" y="1937"/>
                  </a:lnTo>
                  <a:lnTo>
                    <a:pt x="1727" y="1965"/>
                  </a:lnTo>
                  <a:lnTo>
                    <a:pt x="1697" y="1995"/>
                  </a:lnTo>
                  <a:lnTo>
                    <a:pt x="1666" y="2027"/>
                  </a:lnTo>
                  <a:lnTo>
                    <a:pt x="1636" y="2060"/>
                  </a:lnTo>
                  <a:lnTo>
                    <a:pt x="1607" y="2095"/>
                  </a:lnTo>
                  <a:lnTo>
                    <a:pt x="1605" y="2073"/>
                  </a:lnTo>
                  <a:lnTo>
                    <a:pt x="1604" y="2049"/>
                  </a:lnTo>
                  <a:lnTo>
                    <a:pt x="1603" y="2027"/>
                  </a:lnTo>
                  <a:lnTo>
                    <a:pt x="1604" y="2004"/>
                  </a:lnTo>
                  <a:lnTo>
                    <a:pt x="1605" y="1956"/>
                  </a:lnTo>
                  <a:lnTo>
                    <a:pt x="1609" y="1909"/>
                  </a:lnTo>
                  <a:lnTo>
                    <a:pt x="1613" y="1861"/>
                  </a:lnTo>
                  <a:lnTo>
                    <a:pt x="1619" y="1813"/>
                  </a:lnTo>
                  <a:lnTo>
                    <a:pt x="1624" y="1764"/>
                  </a:lnTo>
                  <a:lnTo>
                    <a:pt x="1631" y="1715"/>
                  </a:lnTo>
                  <a:lnTo>
                    <a:pt x="1637" y="1665"/>
                  </a:lnTo>
                  <a:lnTo>
                    <a:pt x="1643" y="1617"/>
                  </a:lnTo>
                  <a:lnTo>
                    <a:pt x="1649" y="1568"/>
                  </a:lnTo>
                  <a:lnTo>
                    <a:pt x="1653" y="1520"/>
                  </a:lnTo>
                  <a:lnTo>
                    <a:pt x="1656" y="1473"/>
                  </a:lnTo>
                  <a:lnTo>
                    <a:pt x="1657" y="1425"/>
                  </a:lnTo>
                  <a:lnTo>
                    <a:pt x="1657" y="1380"/>
                  </a:lnTo>
                  <a:lnTo>
                    <a:pt x="1655" y="1334"/>
                  </a:lnTo>
                  <a:lnTo>
                    <a:pt x="1647" y="1311"/>
                  </a:lnTo>
                  <a:lnTo>
                    <a:pt x="1639" y="1290"/>
                  </a:lnTo>
                  <a:lnTo>
                    <a:pt x="1629" y="1273"/>
                  </a:lnTo>
                  <a:lnTo>
                    <a:pt x="1619" y="1258"/>
                  </a:lnTo>
                  <a:lnTo>
                    <a:pt x="1607" y="1245"/>
                  </a:lnTo>
                  <a:lnTo>
                    <a:pt x="1595" y="1235"/>
                  </a:lnTo>
                  <a:lnTo>
                    <a:pt x="1583" y="1227"/>
                  </a:lnTo>
                  <a:lnTo>
                    <a:pt x="1570" y="1222"/>
                  </a:lnTo>
                  <a:lnTo>
                    <a:pt x="1557" y="1218"/>
                  </a:lnTo>
                  <a:lnTo>
                    <a:pt x="1544" y="1217"/>
                  </a:lnTo>
                  <a:lnTo>
                    <a:pt x="1530" y="1216"/>
                  </a:lnTo>
                  <a:lnTo>
                    <a:pt x="1517" y="1218"/>
                  </a:lnTo>
                  <a:lnTo>
                    <a:pt x="1503" y="1222"/>
                  </a:lnTo>
                  <a:lnTo>
                    <a:pt x="1489" y="1225"/>
                  </a:lnTo>
                  <a:lnTo>
                    <a:pt x="1476" y="1230"/>
                  </a:lnTo>
                  <a:lnTo>
                    <a:pt x="1463" y="1237"/>
                  </a:lnTo>
                  <a:lnTo>
                    <a:pt x="1472" y="1209"/>
                  </a:lnTo>
                  <a:lnTo>
                    <a:pt x="1477" y="1183"/>
                  </a:lnTo>
                  <a:lnTo>
                    <a:pt x="1483" y="1156"/>
                  </a:lnTo>
                  <a:lnTo>
                    <a:pt x="1486" y="1130"/>
                  </a:lnTo>
                  <a:lnTo>
                    <a:pt x="1492" y="1078"/>
                  </a:lnTo>
                  <a:lnTo>
                    <a:pt x="1498" y="1028"/>
                  </a:lnTo>
                  <a:lnTo>
                    <a:pt x="1503" y="1005"/>
                  </a:lnTo>
                  <a:lnTo>
                    <a:pt x="1508" y="983"/>
                  </a:lnTo>
                  <a:lnTo>
                    <a:pt x="1513" y="971"/>
                  </a:lnTo>
                  <a:lnTo>
                    <a:pt x="1516" y="962"/>
                  </a:lnTo>
                  <a:lnTo>
                    <a:pt x="1521" y="950"/>
                  </a:lnTo>
                  <a:lnTo>
                    <a:pt x="1527" y="940"/>
                  </a:lnTo>
                  <a:lnTo>
                    <a:pt x="1532" y="931"/>
                  </a:lnTo>
                  <a:lnTo>
                    <a:pt x="1539" y="922"/>
                  </a:lnTo>
                  <a:lnTo>
                    <a:pt x="1547" y="913"/>
                  </a:lnTo>
                  <a:lnTo>
                    <a:pt x="1555" y="904"/>
                  </a:lnTo>
                  <a:lnTo>
                    <a:pt x="1563" y="895"/>
                  </a:lnTo>
                  <a:lnTo>
                    <a:pt x="1573" y="887"/>
                  </a:lnTo>
                  <a:lnTo>
                    <a:pt x="1584" y="880"/>
                  </a:lnTo>
                  <a:lnTo>
                    <a:pt x="1597" y="873"/>
                  </a:lnTo>
                  <a:lnTo>
                    <a:pt x="1555" y="876"/>
                  </a:lnTo>
                  <a:lnTo>
                    <a:pt x="1516" y="879"/>
                  </a:lnTo>
                  <a:lnTo>
                    <a:pt x="1478" y="880"/>
                  </a:lnTo>
                  <a:lnTo>
                    <a:pt x="1442" y="880"/>
                  </a:lnTo>
                  <a:lnTo>
                    <a:pt x="1405" y="881"/>
                  </a:lnTo>
                  <a:lnTo>
                    <a:pt x="1368" y="883"/>
                  </a:lnTo>
                  <a:lnTo>
                    <a:pt x="1328" y="885"/>
                  </a:lnTo>
                  <a:lnTo>
                    <a:pt x="1286" y="890"/>
                  </a:lnTo>
                  <a:lnTo>
                    <a:pt x="1283" y="845"/>
                  </a:lnTo>
                  <a:lnTo>
                    <a:pt x="1277" y="798"/>
                  </a:lnTo>
                  <a:lnTo>
                    <a:pt x="1270" y="749"/>
                  </a:lnTo>
                  <a:lnTo>
                    <a:pt x="1262" y="699"/>
                  </a:lnTo>
                  <a:lnTo>
                    <a:pt x="1254" y="649"/>
                  </a:lnTo>
                  <a:lnTo>
                    <a:pt x="1245" y="601"/>
                  </a:lnTo>
                  <a:lnTo>
                    <a:pt x="1238" y="554"/>
                  </a:lnTo>
                  <a:lnTo>
                    <a:pt x="1233" y="510"/>
                  </a:lnTo>
                  <a:close/>
                </a:path>
              </a:pathLst>
            </a:custGeom>
            <a:solidFill>
              <a:srgbClr val="FFF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5" name="Freeform 511">
              <a:extLst>
                <a:ext uri="{FF2B5EF4-FFF2-40B4-BE49-F238E27FC236}">
                  <a16:creationId xmlns:a16="http://schemas.microsoft.com/office/drawing/2014/main" id="{32F74241-C3BD-456C-9B28-72ABD986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399"/>
              <a:ext cx="1549" cy="557"/>
            </a:xfrm>
            <a:custGeom>
              <a:avLst/>
              <a:gdLst>
                <a:gd name="T0" fmla="*/ 415 w 15491"/>
                <a:gd name="T1" fmla="*/ 803 h 5572"/>
                <a:gd name="T2" fmla="*/ 152 w 15491"/>
                <a:gd name="T3" fmla="*/ 1157 h 5572"/>
                <a:gd name="T4" fmla="*/ 2 w 15491"/>
                <a:gd name="T5" fmla="*/ 1556 h 5572"/>
                <a:gd name="T6" fmla="*/ 24 w 15491"/>
                <a:gd name="T7" fmla="*/ 1964 h 5572"/>
                <a:gd name="T8" fmla="*/ 317 w 15491"/>
                <a:gd name="T9" fmla="*/ 2305 h 5572"/>
                <a:gd name="T10" fmla="*/ 291 w 15491"/>
                <a:gd name="T11" fmla="*/ 3122 h 5572"/>
                <a:gd name="T12" fmla="*/ 855 w 15491"/>
                <a:gd name="T13" fmla="*/ 3663 h 5572"/>
                <a:gd name="T14" fmla="*/ 1268 w 15491"/>
                <a:gd name="T15" fmla="*/ 3911 h 5572"/>
                <a:gd name="T16" fmla="*/ 1782 w 15491"/>
                <a:gd name="T17" fmla="*/ 3948 h 5572"/>
                <a:gd name="T18" fmla="*/ 2364 w 15491"/>
                <a:gd name="T19" fmla="*/ 4646 h 5572"/>
                <a:gd name="T20" fmla="*/ 3705 w 15491"/>
                <a:gd name="T21" fmla="*/ 5020 h 5572"/>
                <a:gd name="T22" fmla="*/ 5061 w 15491"/>
                <a:gd name="T23" fmla="*/ 5285 h 5572"/>
                <a:gd name="T24" fmla="*/ 6548 w 15491"/>
                <a:gd name="T25" fmla="*/ 5480 h 5572"/>
                <a:gd name="T26" fmla="*/ 8058 w 15491"/>
                <a:gd name="T27" fmla="*/ 5527 h 5572"/>
                <a:gd name="T28" fmla="*/ 9470 w 15491"/>
                <a:gd name="T29" fmla="*/ 5288 h 5572"/>
                <a:gd name="T30" fmla="*/ 10792 w 15491"/>
                <a:gd name="T31" fmla="*/ 5342 h 5572"/>
                <a:gd name="T32" fmla="*/ 12230 w 15491"/>
                <a:gd name="T33" fmla="*/ 4979 h 5572"/>
                <a:gd name="T34" fmla="*/ 13461 w 15491"/>
                <a:gd name="T35" fmla="*/ 4538 h 5572"/>
                <a:gd name="T36" fmla="*/ 14669 w 15491"/>
                <a:gd name="T37" fmla="*/ 3987 h 5572"/>
                <a:gd name="T38" fmla="*/ 14918 w 15491"/>
                <a:gd name="T39" fmla="*/ 3688 h 5572"/>
                <a:gd name="T40" fmla="*/ 15346 w 15491"/>
                <a:gd name="T41" fmla="*/ 3244 h 5572"/>
                <a:gd name="T42" fmla="*/ 15032 w 15491"/>
                <a:gd name="T43" fmla="*/ 2686 h 5572"/>
                <a:gd name="T44" fmla="*/ 15466 w 15491"/>
                <a:gd name="T45" fmla="*/ 1906 h 5572"/>
                <a:gd name="T46" fmla="*/ 15148 w 15491"/>
                <a:gd name="T47" fmla="*/ 1434 h 5572"/>
                <a:gd name="T48" fmla="*/ 14323 w 15491"/>
                <a:gd name="T49" fmla="*/ 1123 h 5572"/>
                <a:gd name="T50" fmla="*/ 14175 w 15491"/>
                <a:gd name="T51" fmla="*/ 940 h 5572"/>
                <a:gd name="T52" fmla="*/ 13857 w 15491"/>
                <a:gd name="T53" fmla="*/ 608 h 5572"/>
                <a:gd name="T54" fmla="*/ 13286 w 15491"/>
                <a:gd name="T55" fmla="*/ 58 h 5572"/>
                <a:gd name="T56" fmla="*/ 13199 w 15491"/>
                <a:gd name="T57" fmla="*/ 490 h 5572"/>
                <a:gd name="T58" fmla="*/ 13787 w 15491"/>
                <a:gd name="T59" fmla="*/ 819 h 5572"/>
                <a:gd name="T60" fmla="*/ 14038 w 15491"/>
                <a:gd name="T61" fmla="*/ 1165 h 5572"/>
                <a:gd name="T62" fmla="*/ 14395 w 15491"/>
                <a:gd name="T63" fmla="*/ 1830 h 5572"/>
                <a:gd name="T64" fmla="*/ 14101 w 15491"/>
                <a:gd name="T65" fmla="*/ 2262 h 5572"/>
                <a:gd name="T66" fmla="*/ 13505 w 15491"/>
                <a:gd name="T67" fmla="*/ 2013 h 5572"/>
                <a:gd name="T68" fmla="*/ 13533 w 15491"/>
                <a:gd name="T69" fmla="*/ 2690 h 5572"/>
                <a:gd name="T70" fmla="*/ 12877 w 15491"/>
                <a:gd name="T71" fmla="*/ 3262 h 5572"/>
                <a:gd name="T72" fmla="*/ 12363 w 15491"/>
                <a:gd name="T73" fmla="*/ 2933 h 5572"/>
                <a:gd name="T74" fmla="*/ 10672 w 15491"/>
                <a:gd name="T75" fmla="*/ 1887 h 5572"/>
                <a:gd name="T76" fmla="*/ 11134 w 15491"/>
                <a:gd name="T77" fmla="*/ 2342 h 5572"/>
                <a:gd name="T78" fmla="*/ 11223 w 15491"/>
                <a:gd name="T79" fmla="*/ 2520 h 5572"/>
                <a:gd name="T80" fmla="*/ 11256 w 15491"/>
                <a:gd name="T81" fmla="*/ 2682 h 5572"/>
                <a:gd name="T82" fmla="*/ 10610 w 15491"/>
                <a:gd name="T83" fmla="*/ 2576 h 5572"/>
                <a:gd name="T84" fmla="*/ 10798 w 15491"/>
                <a:gd name="T85" fmla="*/ 3065 h 5572"/>
                <a:gd name="T86" fmla="*/ 10605 w 15491"/>
                <a:gd name="T87" fmla="*/ 3514 h 5572"/>
                <a:gd name="T88" fmla="*/ 10366 w 15491"/>
                <a:gd name="T89" fmla="*/ 3512 h 5572"/>
                <a:gd name="T90" fmla="*/ 9877 w 15491"/>
                <a:gd name="T91" fmla="*/ 3418 h 5572"/>
                <a:gd name="T92" fmla="*/ 9529 w 15491"/>
                <a:gd name="T93" fmla="*/ 3096 h 5572"/>
                <a:gd name="T94" fmla="*/ 9170 w 15491"/>
                <a:gd name="T95" fmla="*/ 3382 h 5572"/>
                <a:gd name="T96" fmla="*/ 7892 w 15491"/>
                <a:gd name="T97" fmla="*/ 3369 h 5572"/>
                <a:gd name="T98" fmla="*/ 7173 w 15491"/>
                <a:gd name="T99" fmla="*/ 4215 h 5572"/>
                <a:gd name="T100" fmla="*/ 5836 w 15491"/>
                <a:gd name="T101" fmla="*/ 3558 h 5572"/>
                <a:gd name="T102" fmla="*/ 5449 w 15491"/>
                <a:gd name="T103" fmla="*/ 3113 h 5572"/>
                <a:gd name="T104" fmla="*/ 5493 w 15491"/>
                <a:gd name="T105" fmla="*/ 2822 h 5572"/>
                <a:gd name="T106" fmla="*/ 5329 w 15491"/>
                <a:gd name="T107" fmla="*/ 2574 h 5572"/>
                <a:gd name="T108" fmla="*/ 3944 w 15491"/>
                <a:gd name="T109" fmla="*/ 2242 h 5572"/>
                <a:gd name="T110" fmla="*/ 2744 w 15491"/>
                <a:gd name="T111" fmla="*/ 2367 h 5572"/>
                <a:gd name="T112" fmla="*/ 2315 w 15491"/>
                <a:gd name="T113" fmla="*/ 1965 h 5572"/>
                <a:gd name="T114" fmla="*/ 2377 w 15491"/>
                <a:gd name="T115" fmla="*/ 1640 h 5572"/>
                <a:gd name="T116" fmla="*/ 1603 w 15491"/>
                <a:gd name="T117" fmla="*/ 2027 h 5572"/>
                <a:gd name="T118" fmla="*/ 1530 w 15491"/>
                <a:gd name="T119" fmla="*/ 1216 h 5572"/>
                <a:gd name="T120" fmla="*/ 1555 w 15491"/>
                <a:gd name="T121" fmla="*/ 876 h 5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491" h="5572">
                  <a:moveTo>
                    <a:pt x="1233" y="510"/>
                  </a:moveTo>
                  <a:lnTo>
                    <a:pt x="1159" y="513"/>
                  </a:lnTo>
                  <a:lnTo>
                    <a:pt x="1087" y="519"/>
                  </a:lnTo>
                  <a:lnTo>
                    <a:pt x="1050" y="522"/>
                  </a:lnTo>
                  <a:lnTo>
                    <a:pt x="1016" y="525"/>
                  </a:lnTo>
                  <a:lnTo>
                    <a:pt x="981" y="530"/>
                  </a:lnTo>
                  <a:lnTo>
                    <a:pt x="948" y="534"/>
                  </a:lnTo>
                  <a:lnTo>
                    <a:pt x="913" y="540"/>
                  </a:lnTo>
                  <a:lnTo>
                    <a:pt x="880" y="547"/>
                  </a:lnTo>
                  <a:lnTo>
                    <a:pt x="848" y="553"/>
                  </a:lnTo>
                  <a:lnTo>
                    <a:pt x="816" y="561"/>
                  </a:lnTo>
                  <a:lnTo>
                    <a:pt x="785" y="570"/>
                  </a:lnTo>
                  <a:lnTo>
                    <a:pt x="754" y="580"/>
                  </a:lnTo>
                  <a:lnTo>
                    <a:pt x="723" y="590"/>
                  </a:lnTo>
                  <a:lnTo>
                    <a:pt x="694" y="601"/>
                  </a:lnTo>
                  <a:lnTo>
                    <a:pt x="666" y="614"/>
                  </a:lnTo>
                  <a:lnTo>
                    <a:pt x="637" y="627"/>
                  </a:lnTo>
                  <a:lnTo>
                    <a:pt x="609" y="642"/>
                  </a:lnTo>
                  <a:lnTo>
                    <a:pt x="583" y="657"/>
                  </a:lnTo>
                  <a:lnTo>
                    <a:pt x="556" y="675"/>
                  </a:lnTo>
                  <a:lnTo>
                    <a:pt x="531" y="693"/>
                  </a:lnTo>
                  <a:lnTo>
                    <a:pt x="506" y="713"/>
                  </a:lnTo>
                  <a:lnTo>
                    <a:pt x="482" y="732"/>
                  </a:lnTo>
                  <a:lnTo>
                    <a:pt x="459" y="755"/>
                  </a:lnTo>
                  <a:lnTo>
                    <a:pt x="437" y="779"/>
                  </a:lnTo>
                  <a:lnTo>
                    <a:pt x="415" y="803"/>
                  </a:lnTo>
                  <a:lnTo>
                    <a:pt x="394" y="830"/>
                  </a:lnTo>
                  <a:lnTo>
                    <a:pt x="374" y="859"/>
                  </a:lnTo>
                  <a:lnTo>
                    <a:pt x="355" y="888"/>
                  </a:lnTo>
                  <a:lnTo>
                    <a:pt x="337" y="919"/>
                  </a:lnTo>
                  <a:lnTo>
                    <a:pt x="320" y="953"/>
                  </a:lnTo>
                  <a:lnTo>
                    <a:pt x="303" y="955"/>
                  </a:lnTo>
                  <a:lnTo>
                    <a:pt x="286" y="958"/>
                  </a:lnTo>
                  <a:lnTo>
                    <a:pt x="272" y="963"/>
                  </a:lnTo>
                  <a:lnTo>
                    <a:pt x="259" y="968"/>
                  </a:lnTo>
                  <a:lnTo>
                    <a:pt x="246" y="975"/>
                  </a:lnTo>
                  <a:lnTo>
                    <a:pt x="233" y="981"/>
                  </a:lnTo>
                  <a:lnTo>
                    <a:pt x="222" y="990"/>
                  </a:lnTo>
                  <a:lnTo>
                    <a:pt x="212" y="998"/>
                  </a:lnTo>
                  <a:lnTo>
                    <a:pt x="202" y="1008"/>
                  </a:lnTo>
                  <a:lnTo>
                    <a:pt x="195" y="1018"/>
                  </a:lnTo>
                  <a:lnTo>
                    <a:pt x="187" y="1029"/>
                  </a:lnTo>
                  <a:lnTo>
                    <a:pt x="180" y="1040"/>
                  </a:lnTo>
                  <a:lnTo>
                    <a:pt x="174" y="1052"/>
                  </a:lnTo>
                  <a:lnTo>
                    <a:pt x="169" y="1064"/>
                  </a:lnTo>
                  <a:lnTo>
                    <a:pt x="164" y="1077"/>
                  </a:lnTo>
                  <a:lnTo>
                    <a:pt x="160" y="1090"/>
                  </a:lnTo>
                  <a:lnTo>
                    <a:pt x="157" y="1103"/>
                  </a:lnTo>
                  <a:lnTo>
                    <a:pt x="155" y="1116"/>
                  </a:lnTo>
                  <a:lnTo>
                    <a:pt x="154" y="1130"/>
                  </a:lnTo>
                  <a:lnTo>
                    <a:pt x="153" y="1144"/>
                  </a:lnTo>
                  <a:lnTo>
                    <a:pt x="152" y="1157"/>
                  </a:lnTo>
                  <a:lnTo>
                    <a:pt x="152" y="1172"/>
                  </a:lnTo>
                  <a:lnTo>
                    <a:pt x="153" y="1186"/>
                  </a:lnTo>
                  <a:lnTo>
                    <a:pt x="154" y="1199"/>
                  </a:lnTo>
                  <a:lnTo>
                    <a:pt x="158" y="1227"/>
                  </a:lnTo>
                  <a:lnTo>
                    <a:pt x="165" y="1254"/>
                  </a:lnTo>
                  <a:lnTo>
                    <a:pt x="169" y="1267"/>
                  </a:lnTo>
                  <a:lnTo>
                    <a:pt x="174" y="1279"/>
                  </a:lnTo>
                  <a:lnTo>
                    <a:pt x="178" y="1291"/>
                  </a:lnTo>
                  <a:lnTo>
                    <a:pt x="184" y="1302"/>
                  </a:lnTo>
                  <a:lnTo>
                    <a:pt x="157" y="1320"/>
                  </a:lnTo>
                  <a:lnTo>
                    <a:pt x="133" y="1337"/>
                  </a:lnTo>
                  <a:lnTo>
                    <a:pt x="111" y="1352"/>
                  </a:lnTo>
                  <a:lnTo>
                    <a:pt x="91" y="1369"/>
                  </a:lnTo>
                  <a:lnTo>
                    <a:pt x="74" y="1385"/>
                  </a:lnTo>
                  <a:lnTo>
                    <a:pt x="59" y="1401"/>
                  </a:lnTo>
                  <a:lnTo>
                    <a:pt x="45" y="1416"/>
                  </a:lnTo>
                  <a:lnTo>
                    <a:pt x="34" y="1432"/>
                  </a:lnTo>
                  <a:lnTo>
                    <a:pt x="24" y="1447"/>
                  </a:lnTo>
                  <a:lnTo>
                    <a:pt x="17" y="1462"/>
                  </a:lnTo>
                  <a:lnTo>
                    <a:pt x="10" y="1476"/>
                  </a:lnTo>
                  <a:lnTo>
                    <a:pt x="6" y="1491"/>
                  </a:lnTo>
                  <a:lnTo>
                    <a:pt x="2" y="1504"/>
                  </a:lnTo>
                  <a:lnTo>
                    <a:pt x="0" y="1517"/>
                  </a:lnTo>
                  <a:lnTo>
                    <a:pt x="0" y="1530"/>
                  </a:lnTo>
                  <a:lnTo>
                    <a:pt x="0" y="1544"/>
                  </a:lnTo>
                  <a:lnTo>
                    <a:pt x="2" y="1556"/>
                  </a:lnTo>
                  <a:lnTo>
                    <a:pt x="4" y="1568"/>
                  </a:lnTo>
                  <a:lnTo>
                    <a:pt x="8" y="1579"/>
                  </a:lnTo>
                  <a:lnTo>
                    <a:pt x="12" y="1590"/>
                  </a:lnTo>
                  <a:lnTo>
                    <a:pt x="17" y="1601"/>
                  </a:lnTo>
                  <a:lnTo>
                    <a:pt x="22" y="1611"/>
                  </a:lnTo>
                  <a:lnTo>
                    <a:pt x="29" y="1620"/>
                  </a:lnTo>
                  <a:lnTo>
                    <a:pt x="35" y="1630"/>
                  </a:lnTo>
                  <a:lnTo>
                    <a:pt x="49" y="1647"/>
                  </a:lnTo>
                  <a:lnTo>
                    <a:pt x="63" y="1661"/>
                  </a:lnTo>
                  <a:lnTo>
                    <a:pt x="76" y="1672"/>
                  </a:lnTo>
                  <a:lnTo>
                    <a:pt x="89" y="1682"/>
                  </a:lnTo>
                  <a:lnTo>
                    <a:pt x="77" y="1702"/>
                  </a:lnTo>
                  <a:lnTo>
                    <a:pt x="65" y="1722"/>
                  </a:lnTo>
                  <a:lnTo>
                    <a:pt x="55" y="1742"/>
                  </a:lnTo>
                  <a:lnTo>
                    <a:pt x="46" y="1762"/>
                  </a:lnTo>
                  <a:lnTo>
                    <a:pt x="38" y="1782"/>
                  </a:lnTo>
                  <a:lnTo>
                    <a:pt x="30" y="1801"/>
                  </a:lnTo>
                  <a:lnTo>
                    <a:pt x="24" y="1821"/>
                  </a:lnTo>
                  <a:lnTo>
                    <a:pt x="19" y="1840"/>
                  </a:lnTo>
                  <a:lnTo>
                    <a:pt x="16" y="1860"/>
                  </a:lnTo>
                  <a:lnTo>
                    <a:pt x="13" y="1879"/>
                  </a:lnTo>
                  <a:lnTo>
                    <a:pt x="12" y="1897"/>
                  </a:lnTo>
                  <a:lnTo>
                    <a:pt x="13" y="1914"/>
                  </a:lnTo>
                  <a:lnTo>
                    <a:pt x="16" y="1932"/>
                  </a:lnTo>
                  <a:lnTo>
                    <a:pt x="19" y="1949"/>
                  </a:lnTo>
                  <a:lnTo>
                    <a:pt x="24" y="1964"/>
                  </a:lnTo>
                  <a:lnTo>
                    <a:pt x="32" y="1980"/>
                  </a:lnTo>
                  <a:lnTo>
                    <a:pt x="41" y="1994"/>
                  </a:lnTo>
                  <a:lnTo>
                    <a:pt x="52" y="2007"/>
                  </a:lnTo>
                  <a:lnTo>
                    <a:pt x="65" y="2020"/>
                  </a:lnTo>
                  <a:lnTo>
                    <a:pt x="80" y="2032"/>
                  </a:lnTo>
                  <a:lnTo>
                    <a:pt x="97" y="2042"/>
                  </a:lnTo>
                  <a:lnTo>
                    <a:pt x="117" y="2052"/>
                  </a:lnTo>
                  <a:lnTo>
                    <a:pt x="138" y="2059"/>
                  </a:lnTo>
                  <a:lnTo>
                    <a:pt x="163" y="2066"/>
                  </a:lnTo>
                  <a:lnTo>
                    <a:pt x="189" y="2073"/>
                  </a:lnTo>
                  <a:lnTo>
                    <a:pt x="218" y="2076"/>
                  </a:lnTo>
                  <a:lnTo>
                    <a:pt x="250" y="2079"/>
                  </a:lnTo>
                  <a:lnTo>
                    <a:pt x="284" y="2080"/>
                  </a:lnTo>
                  <a:lnTo>
                    <a:pt x="321" y="2080"/>
                  </a:lnTo>
                  <a:lnTo>
                    <a:pt x="360" y="2079"/>
                  </a:lnTo>
                  <a:lnTo>
                    <a:pt x="403" y="2076"/>
                  </a:lnTo>
                  <a:lnTo>
                    <a:pt x="448" y="2070"/>
                  </a:lnTo>
                  <a:lnTo>
                    <a:pt x="429" y="2099"/>
                  </a:lnTo>
                  <a:lnTo>
                    <a:pt x="411" y="2127"/>
                  </a:lnTo>
                  <a:lnTo>
                    <a:pt x="395" y="2155"/>
                  </a:lnTo>
                  <a:lnTo>
                    <a:pt x="379" y="2181"/>
                  </a:lnTo>
                  <a:lnTo>
                    <a:pt x="365" y="2207"/>
                  </a:lnTo>
                  <a:lnTo>
                    <a:pt x="352" y="2232"/>
                  </a:lnTo>
                  <a:lnTo>
                    <a:pt x="339" y="2256"/>
                  </a:lnTo>
                  <a:lnTo>
                    <a:pt x="328" y="2281"/>
                  </a:lnTo>
                  <a:lnTo>
                    <a:pt x="317" y="2305"/>
                  </a:lnTo>
                  <a:lnTo>
                    <a:pt x="307" y="2328"/>
                  </a:lnTo>
                  <a:lnTo>
                    <a:pt x="299" y="2352"/>
                  </a:lnTo>
                  <a:lnTo>
                    <a:pt x="291" y="2374"/>
                  </a:lnTo>
                  <a:lnTo>
                    <a:pt x="284" y="2396"/>
                  </a:lnTo>
                  <a:lnTo>
                    <a:pt x="278" y="2418"/>
                  </a:lnTo>
                  <a:lnTo>
                    <a:pt x="272" y="2439"/>
                  </a:lnTo>
                  <a:lnTo>
                    <a:pt x="268" y="2460"/>
                  </a:lnTo>
                  <a:lnTo>
                    <a:pt x="263" y="2481"/>
                  </a:lnTo>
                  <a:lnTo>
                    <a:pt x="260" y="2502"/>
                  </a:lnTo>
                  <a:lnTo>
                    <a:pt x="257" y="2523"/>
                  </a:lnTo>
                  <a:lnTo>
                    <a:pt x="255" y="2544"/>
                  </a:lnTo>
                  <a:lnTo>
                    <a:pt x="252" y="2585"/>
                  </a:lnTo>
                  <a:lnTo>
                    <a:pt x="252" y="2626"/>
                  </a:lnTo>
                  <a:lnTo>
                    <a:pt x="254" y="2667"/>
                  </a:lnTo>
                  <a:lnTo>
                    <a:pt x="258" y="2709"/>
                  </a:lnTo>
                  <a:lnTo>
                    <a:pt x="262" y="2751"/>
                  </a:lnTo>
                  <a:lnTo>
                    <a:pt x="269" y="2795"/>
                  </a:lnTo>
                  <a:lnTo>
                    <a:pt x="264" y="2834"/>
                  </a:lnTo>
                  <a:lnTo>
                    <a:pt x="262" y="2872"/>
                  </a:lnTo>
                  <a:lnTo>
                    <a:pt x="261" y="2909"/>
                  </a:lnTo>
                  <a:lnTo>
                    <a:pt x="262" y="2946"/>
                  </a:lnTo>
                  <a:lnTo>
                    <a:pt x="265" y="2982"/>
                  </a:lnTo>
                  <a:lnTo>
                    <a:pt x="269" y="3019"/>
                  </a:lnTo>
                  <a:lnTo>
                    <a:pt x="275" y="3053"/>
                  </a:lnTo>
                  <a:lnTo>
                    <a:pt x="282" y="3089"/>
                  </a:lnTo>
                  <a:lnTo>
                    <a:pt x="291" y="3122"/>
                  </a:lnTo>
                  <a:lnTo>
                    <a:pt x="302" y="3155"/>
                  </a:lnTo>
                  <a:lnTo>
                    <a:pt x="314" y="3187"/>
                  </a:lnTo>
                  <a:lnTo>
                    <a:pt x="326" y="3218"/>
                  </a:lnTo>
                  <a:lnTo>
                    <a:pt x="342" y="3248"/>
                  </a:lnTo>
                  <a:lnTo>
                    <a:pt x="357" y="3277"/>
                  </a:lnTo>
                  <a:lnTo>
                    <a:pt x="375" y="3305"/>
                  </a:lnTo>
                  <a:lnTo>
                    <a:pt x="393" y="3332"/>
                  </a:lnTo>
                  <a:lnTo>
                    <a:pt x="412" y="3359"/>
                  </a:lnTo>
                  <a:lnTo>
                    <a:pt x="433" y="3383"/>
                  </a:lnTo>
                  <a:lnTo>
                    <a:pt x="456" y="3406"/>
                  </a:lnTo>
                  <a:lnTo>
                    <a:pt x="479" y="3429"/>
                  </a:lnTo>
                  <a:lnTo>
                    <a:pt x="503" y="3450"/>
                  </a:lnTo>
                  <a:lnTo>
                    <a:pt x="529" y="3470"/>
                  </a:lnTo>
                  <a:lnTo>
                    <a:pt x="555" y="3488"/>
                  </a:lnTo>
                  <a:lnTo>
                    <a:pt x="583" y="3506"/>
                  </a:lnTo>
                  <a:lnTo>
                    <a:pt x="611" y="3521"/>
                  </a:lnTo>
                  <a:lnTo>
                    <a:pt x="640" y="3535"/>
                  </a:lnTo>
                  <a:lnTo>
                    <a:pt x="671" y="3548"/>
                  </a:lnTo>
                  <a:lnTo>
                    <a:pt x="702" y="3558"/>
                  </a:lnTo>
                  <a:lnTo>
                    <a:pt x="734" y="3568"/>
                  </a:lnTo>
                  <a:lnTo>
                    <a:pt x="766" y="3576"/>
                  </a:lnTo>
                  <a:lnTo>
                    <a:pt x="801" y="3581"/>
                  </a:lnTo>
                  <a:lnTo>
                    <a:pt x="835" y="3585"/>
                  </a:lnTo>
                  <a:lnTo>
                    <a:pt x="840" y="3612"/>
                  </a:lnTo>
                  <a:lnTo>
                    <a:pt x="847" y="3639"/>
                  </a:lnTo>
                  <a:lnTo>
                    <a:pt x="855" y="3663"/>
                  </a:lnTo>
                  <a:lnTo>
                    <a:pt x="864" y="3686"/>
                  </a:lnTo>
                  <a:lnTo>
                    <a:pt x="871" y="3707"/>
                  </a:lnTo>
                  <a:lnTo>
                    <a:pt x="881" y="3728"/>
                  </a:lnTo>
                  <a:lnTo>
                    <a:pt x="891" y="3747"/>
                  </a:lnTo>
                  <a:lnTo>
                    <a:pt x="901" y="3766"/>
                  </a:lnTo>
                  <a:lnTo>
                    <a:pt x="912" y="3782"/>
                  </a:lnTo>
                  <a:lnTo>
                    <a:pt x="924" y="3798"/>
                  </a:lnTo>
                  <a:lnTo>
                    <a:pt x="937" y="3812"/>
                  </a:lnTo>
                  <a:lnTo>
                    <a:pt x="950" y="3826"/>
                  </a:lnTo>
                  <a:lnTo>
                    <a:pt x="963" y="3838"/>
                  </a:lnTo>
                  <a:lnTo>
                    <a:pt x="976" y="3849"/>
                  </a:lnTo>
                  <a:lnTo>
                    <a:pt x="991" y="3859"/>
                  </a:lnTo>
                  <a:lnTo>
                    <a:pt x="1006" y="3869"/>
                  </a:lnTo>
                  <a:lnTo>
                    <a:pt x="1022" y="3877"/>
                  </a:lnTo>
                  <a:lnTo>
                    <a:pt x="1037" y="3884"/>
                  </a:lnTo>
                  <a:lnTo>
                    <a:pt x="1054" y="3891"/>
                  </a:lnTo>
                  <a:lnTo>
                    <a:pt x="1071" y="3896"/>
                  </a:lnTo>
                  <a:lnTo>
                    <a:pt x="1089" y="3901"/>
                  </a:lnTo>
                  <a:lnTo>
                    <a:pt x="1107" y="3904"/>
                  </a:lnTo>
                  <a:lnTo>
                    <a:pt x="1126" y="3908"/>
                  </a:lnTo>
                  <a:lnTo>
                    <a:pt x="1144" y="3910"/>
                  </a:lnTo>
                  <a:lnTo>
                    <a:pt x="1164" y="3912"/>
                  </a:lnTo>
                  <a:lnTo>
                    <a:pt x="1184" y="3913"/>
                  </a:lnTo>
                  <a:lnTo>
                    <a:pt x="1204" y="3913"/>
                  </a:lnTo>
                  <a:lnTo>
                    <a:pt x="1225" y="3913"/>
                  </a:lnTo>
                  <a:lnTo>
                    <a:pt x="1268" y="3911"/>
                  </a:lnTo>
                  <a:lnTo>
                    <a:pt x="1312" y="3905"/>
                  </a:lnTo>
                  <a:lnTo>
                    <a:pt x="1329" y="3919"/>
                  </a:lnTo>
                  <a:lnTo>
                    <a:pt x="1346" y="3930"/>
                  </a:lnTo>
                  <a:lnTo>
                    <a:pt x="1362" y="3941"/>
                  </a:lnTo>
                  <a:lnTo>
                    <a:pt x="1380" y="3951"/>
                  </a:lnTo>
                  <a:lnTo>
                    <a:pt x="1398" y="3958"/>
                  </a:lnTo>
                  <a:lnTo>
                    <a:pt x="1415" y="3966"/>
                  </a:lnTo>
                  <a:lnTo>
                    <a:pt x="1433" y="3973"/>
                  </a:lnTo>
                  <a:lnTo>
                    <a:pt x="1452" y="3978"/>
                  </a:lnTo>
                  <a:lnTo>
                    <a:pt x="1469" y="3983"/>
                  </a:lnTo>
                  <a:lnTo>
                    <a:pt x="1488" y="3987"/>
                  </a:lnTo>
                  <a:lnTo>
                    <a:pt x="1507" y="3991"/>
                  </a:lnTo>
                  <a:lnTo>
                    <a:pt x="1526" y="3993"/>
                  </a:lnTo>
                  <a:lnTo>
                    <a:pt x="1544" y="3994"/>
                  </a:lnTo>
                  <a:lnTo>
                    <a:pt x="1562" y="3994"/>
                  </a:lnTo>
                  <a:lnTo>
                    <a:pt x="1581" y="3994"/>
                  </a:lnTo>
                  <a:lnTo>
                    <a:pt x="1600" y="3993"/>
                  </a:lnTo>
                  <a:lnTo>
                    <a:pt x="1619" y="3992"/>
                  </a:lnTo>
                  <a:lnTo>
                    <a:pt x="1637" y="3989"/>
                  </a:lnTo>
                  <a:lnTo>
                    <a:pt x="1656" y="3986"/>
                  </a:lnTo>
                  <a:lnTo>
                    <a:pt x="1675" y="3983"/>
                  </a:lnTo>
                  <a:lnTo>
                    <a:pt x="1694" y="3978"/>
                  </a:lnTo>
                  <a:lnTo>
                    <a:pt x="1712" y="3973"/>
                  </a:lnTo>
                  <a:lnTo>
                    <a:pt x="1730" y="3967"/>
                  </a:lnTo>
                  <a:lnTo>
                    <a:pt x="1748" y="3962"/>
                  </a:lnTo>
                  <a:lnTo>
                    <a:pt x="1782" y="3948"/>
                  </a:lnTo>
                  <a:lnTo>
                    <a:pt x="1817" y="3932"/>
                  </a:lnTo>
                  <a:lnTo>
                    <a:pt x="1850" y="3915"/>
                  </a:lnTo>
                  <a:lnTo>
                    <a:pt x="1881" y="3896"/>
                  </a:lnTo>
                  <a:lnTo>
                    <a:pt x="1927" y="3920"/>
                  </a:lnTo>
                  <a:lnTo>
                    <a:pt x="1970" y="3943"/>
                  </a:lnTo>
                  <a:lnTo>
                    <a:pt x="2010" y="3964"/>
                  </a:lnTo>
                  <a:lnTo>
                    <a:pt x="2047" y="3985"/>
                  </a:lnTo>
                  <a:lnTo>
                    <a:pt x="2114" y="4025"/>
                  </a:lnTo>
                  <a:lnTo>
                    <a:pt x="2176" y="4062"/>
                  </a:lnTo>
                  <a:lnTo>
                    <a:pt x="2207" y="4080"/>
                  </a:lnTo>
                  <a:lnTo>
                    <a:pt x="2238" y="4098"/>
                  </a:lnTo>
                  <a:lnTo>
                    <a:pt x="2270" y="4116"/>
                  </a:lnTo>
                  <a:lnTo>
                    <a:pt x="2304" y="4132"/>
                  </a:lnTo>
                  <a:lnTo>
                    <a:pt x="2340" y="4150"/>
                  </a:lnTo>
                  <a:lnTo>
                    <a:pt x="2377" y="4166"/>
                  </a:lnTo>
                  <a:lnTo>
                    <a:pt x="2419" y="4183"/>
                  </a:lnTo>
                  <a:lnTo>
                    <a:pt x="2463" y="4200"/>
                  </a:lnTo>
                  <a:lnTo>
                    <a:pt x="2425" y="4257"/>
                  </a:lnTo>
                  <a:lnTo>
                    <a:pt x="2393" y="4314"/>
                  </a:lnTo>
                  <a:lnTo>
                    <a:pt x="2368" y="4367"/>
                  </a:lnTo>
                  <a:lnTo>
                    <a:pt x="2352" y="4419"/>
                  </a:lnTo>
                  <a:lnTo>
                    <a:pt x="2342" y="4469"/>
                  </a:lnTo>
                  <a:lnTo>
                    <a:pt x="2338" y="4516"/>
                  </a:lnTo>
                  <a:lnTo>
                    <a:pt x="2341" y="4560"/>
                  </a:lnTo>
                  <a:lnTo>
                    <a:pt x="2350" y="4604"/>
                  </a:lnTo>
                  <a:lnTo>
                    <a:pt x="2364" y="4646"/>
                  </a:lnTo>
                  <a:lnTo>
                    <a:pt x="2384" y="4684"/>
                  </a:lnTo>
                  <a:lnTo>
                    <a:pt x="2409" y="4721"/>
                  </a:lnTo>
                  <a:lnTo>
                    <a:pt x="2439" y="4755"/>
                  </a:lnTo>
                  <a:lnTo>
                    <a:pt x="2472" y="4787"/>
                  </a:lnTo>
                  <a:lnTo>
                    <a:pt x="2511" y="4817"/>
                  </a:lnTo>
                  <a:lnTo>
                    <a:pt x="2553" y="4845"/>
                  </a:lnTo>
                  <a:lnTo>
                    <a:pt x="2598" y="4870"/>
                  </a:lnTo>
                  <a:lnTo>
                    <a:pt x="2648" y="4894"/>
                  </a:lnTo>
                  <a:lnTo>
                    <a:pt x="2699" y="4915"/>
                  </a:lnTo>
                  <a:lnTo>
                    <a:pt x="2754" y="4933"/>
                  </a:lnTo>
                  <a:lnTo>
                    <a:pt x="2811" y="4949"/>
                  </a:lnTo>
                  <a:lnTo>
                    <a:pt x="2869" y="4963"/>
                  </a:lnTo>
                  <a:lnTo>
                    <a:pt x="2930" y="4974"/>
                  </a:lnTo>
                  <a:lnTo>
                    <a:pt x="2991" y="4984"/>
                  </a:lnTo>
                  <a:lnTo>
                    <a:pt x="3054" y="4991"/>
                  </a:lnTo>
                  <a:lnTo>
                    <a:pt x="3118" y="4994"/>
                  </a:lnTo>
                  <a:lnTo>
                    <a:pt x="3182" y="4997"/>
                  </a:lnTo>
                  <a:lnTo>
                    <a:pt x="3246" y="4997"/>
                  </a:lnTo>
                  <a:lnTo>
                    <a:pt x="3310" y="4993"/>
                  </a:lnTo>
                  <a:lnTo>
                    <a:pt x="3373" y="4988"/>
                  </a:lnTo>
                  <a:lnTo>
                    <a:pt x="3436" y="4980"/>
                  </a:lnTo>
                  <a:lnTo>
                    <a:pt x="3498" y="4969"/>
                  </a:lnTo>
                  <a:lnTo>
                    <a:pt x="3559" y="4956"/>
                  </a:lnTo>
                  <a:lnTo>
                    <a:pt x="3607" y="4978"/>
                  </a:lnTo>
                  <a:lnTo>
                    <a:pt x="3655" y="5000"/>
                  </a:lnTo>
                  <a:lnTo>
                    <a:pt x="3705" y="5020"/>
                  </a:lnTo>
                  <a:lnTo>
                    <a:pt x="3755" y="5040"/>
                  </a:lnTo>
                  <a:lnTo>
                    <a:pt x="3805" y="5058"/>
                  </a:lnTo>
                  <a:lnTo>
                    <a:pt x="3855" y="5076"/>
                  </a:lnTo>
                  <a:lnTo>
                    <a:pt x="3906" y="5094"/>
                  </a:lnTo>
                  <a:lnTo>
                    <a:pt x="3958" y="5110"/>
                  </a:lnTo>
                  <a:lnTo>
                    <a:pt x="4010" y="5126"/>
                  </a:lnTo>
                  <a:lnTo>
                    <a:pt x="4062" y="5141"/>
                  </a:lnTo>
                  <a:lnTo>
                    <a:pt x="4114" y="5156"/>
                  </a:lnTo>
                  <a:lnTo>
                    <a:pt x="4167" y="5169"/>
                  </a:lnTo>
                  <a:lnTo>
                    <a:pt x="4220" y="5182"/>
                  </a:lnTo>
                  <a:lnTo>
                    <a:pt x="4273" y="5193"/>
                  </a:lnTo>
                  <a:lnTo>
                    <a:pt x="4326" y="5206"/>
                  </a:lnTo>
                  <a:lnTo>
                    <a:pt x="4379" y="5216"/>
                  </a:lnTo>
                  <a:lnTo>
                    <a:pt x="4433" y="5226"/>
                  </a:lnTo>
                  <a:lnTo>
                    <a:pt x="4486" y="5234"/>
                  </a:lnTo>
                  <a:lnTo>
                    <a:pt x="4539" y="5242"/>
                  </a:lnTo>
                  <a:lnTo>
                    <a:pt x="4592" y="5250"/>
                  </a:lnTo>
                  <a:lnTo>
                    <a:pt x="4645" y="5257"/>
                  </a:lnTo>
                  <a:lnTo>
                    <a:pt x="4698" y="5263"/>
                  </a:lnTo>
                  <a:lnTo>
                    <a:pt x="4750" y="5268"/>
                  </a:lnTo>
                  <a:lnTo>
                    <a:pt x="4803" y="5273"/>
                  </a:lnTo>
                  <a:lnTo>
                    <a:pt x="4855" y="5276"/>
                  </a:lnTo>
                  <a:lnTo>
                    <a:pt x="4907" y="5280"/>
                  </a:lnTo>
                  <a:lnTo>
                    <a:pt x="4958" y="5282"/>
                  </a:lnTo>
                  <a:lnTo>
                    <a:pt x="5010" y="5284"/>
                  </a:lnTo>
                  <a:lnTo>
                    <a:pt x="5061" y="5285"/>
                  </a:lnTo>
                  <a:lnTo>
                    <a:pt x="5110" y="5285"/>
                  </a:lnTo>
                  <a:lnTo>
                    <a:pt x="5161" y="5285"/>
                  </a:lnTo>
                  <a:lnTo>
                    <a:pt x="5210" y="5284"/>
                  </a:lnTo>
                  <a:lnTo>
                    <a:pt x="5288" y="5310"/>
                  </a:lnTo>
                  <a:lnTo>
                    <a:pt x="5362" y="5333"/>
                  </a:lnTo>
                  <a:lnTo>
                    <a:pt x="5399" y="5343"/>
                  </a:lnTo>
                  <a:lnTo>
                    <a:pt x="5434" y="5353"/>
                  </a:lnTo>
                  <a:lnTo>
                    <a:pt x="5470" y="5362"/>
                  </a:lnTo>
                  <a:lnTo>
                    <a:pt x="5504" y="5369"/>
                  </a:lnTo>
                  <a:lnTo>
                    <a:pt x="5538" y="5376"/>
                  </a:lnTo>
                  <a:lnTo>
                    <a:pt x="5571" y="5383"/>
                  </a:lnTo>
                  <a:lnTo>
                    <a:pt x="5604" y="5389"/>
                  </a:lnTo>
                  <a:lnTo>
                    <a:pt x="5637" y="5395"/>
                  </a:lnTo>
                  <a:lnTo>
                    <a:pt x="5702" y="5404"/>
                  </a:lnTo>
                  <a:lnTo>
                    <a:pt x="5765" y="5410"/>
                  </a:lnTo>
                  <a:lnTo>
                    <a:pt x="5828" y="5415"/>
                  </a:lnTo>
                  <a:lnTo>
                    <a:pt x="5891" y="5417"/>
                  </a:lnTo>
                  <a:lnTo>
                    <a:pt x="5955" y="5418"/>
                  </a:lnTo>
                  <a:lnTo>
                    <a:pt x="6019" y="5418"/>
                  </a:lnTo>
                  <a:lnTo>
                    <a:pt x="6084" y="5416"/>
                  </a:lnTo>
                  <a:lnTo>
                    <a:pt x="6151" y="5413"/>
                  </a:lnTo>
                  <a:lnTo>
                    <a:pt x="6219" y="5408"/>
                  </a:lnTo>
                  <a:lnTo>
                    <a:pt x="6291" y="5403"/>
                  </a:lnTo>
                  <a:lnTo>
                    <a:pt x="6398" y="5437"/>
                  </a:lnTo>
                  <a:lnTo>
                    <a:pt x="6500" y="5467"/>
                  </a:lnTo>
                  <a:lnTo>
                    <a:pt x="6548" y="5480"/>
                  </a:lnTo>
                  <a:lnTo>
                    <a:pt x="6594" y="5492"/>
                  </a:lnTo>
                  <a:lnTo>
                    <a:pt x="6640" y="5503"/>
                  </a:lnTo>
                  <a:lnTo>
                    <a:pt x="6685" y="5514"/>
                  </a:lnTo>
                  <a:lnTo>
                    <a:pt x="6728" y="5523"/>
                  </a:lnTo>
                  <a:lnTo>
                    <a:pt x="6771" y="5532"/>
                  </a:lnTo>
                  <a:lnTo>
                    <a:pt x="6813" y="5539"/>
                  </a:lnTo>
                  <a:lnTo>
                    <a:pt x="6855" y="5545"/>
                  </a:lnTo>
                  <a:lnTo>
                    <a:pt x="6896" y="5552"/>
                  </a:lnTo>
                  <a:lnTo>
                    <a:pt x="6938" y="5556"/>
                  </a:lnTo>
                  <a:lnTo>
                    <a:pt x="6979" y="5561"/>
                  </a:lnTo>
                  <a:lnTo>
                    <a:pt x="7020" y="5564"/>
                  </a:lnTo>
                  <a:lnTo>
                    <a:pt x="7062" y="5568"/>
                  </a:lnTo>
                  <a:lnTo>
                    <a:pt x="7103" y="5570"/>
                  </a:lnTo>
                  <a:lnTo>
                    <a:pt x="7146" y="5571"/>
                  </a:lnTo>
                  <a:lnTo>
                    <a:pt x="7189" y="5572"/>
                  </a:lnTo>
                  <a:lnTo>
                    <a:pt x="7277" y="5571"/>
                  </a:lnTo>
                  <a:lnTo>
                    <a:pt x="7370" y="5569"/>
                  </a:lnTo>
                  <a:lnTo>
                    <a:pt x="7470" y="5564"/>
                  </a:lnTo>
                  <a:lnTo>
                    <a:pt x="7575" y="5559"/>
                  </a:lnTo>
                  <a:lnTo>
                    <a:pt x="7689" y="5551"/>
                  </a:lnTo>
                  <a:lnTo>
                    <a:pt x="7811" y="5542"/>
                  </a:lnTo>
                  <a:lnTo>
                    <a:pt x="7859" y="5535"/>
                  </a:lnTo>
                  <a:lnTo>
                    <a:pt x="7909" y="5531"/>
                  </a:lnTo>
                  <a:lnTo>
                    <a:pt x="7957" y="5528"/>
                  </a:lnTo>
                  <a:lnTo>
                    <a:pt x="8008" y="5527"/>
                  </a:lnTo>
                  <a:lnTo>
                    <a:pt x="8058" y="5527"/>
                  </a:lnTo>
                  <a:lnTo>
                    <a:pt x="8109" y="5528"/>
                  </a:lnTo>
                  <a:lnTo>
                    <a:pt x="8160" y="5530"/>
                  </a:lnTo>
                  <a:lnTo>
                    <a:pt x="8210" y="5533"/>
                  </a:lnTo>
                  <a:lnTo>
                    <a:pt x="8312" y="5540"/>
                  </a:lnTo>
                  <a:lnTo>
                    <a:pt x="8415" y="5548"/>
                  </a:lnTo>
                  <a:lnTo>
                    <a:pt x="8467" y="5551"/>
                  </a:lnTo>
                  <a:lnTo>
                    <a:pt x="8518" y="5554"/>
                  </a:lnTo>
                  <a:lnTo>
                    <a:pt x="8569" y="5556"/>
                  </a:lnTo>
                  <a:lnTo>
                    <a:pt x="8620" y="5558"/>
                  </a:lnTo>
                  <a:lnTo>
                    <a:pt x="8670" y="5559"/>
                  </a:lnTo>
                  <a:lnTo>
                    <a:pt x="8721" y="5558"/>
                  </a:lnTo>
                  <a:lnTo>
                    <a:pt x="8771" y="5556"/>
                  </a:lnTo>
                  <a:lnTo>
                    <a:pt x="8821" y="5552"/>
                  </a:lnTo>
                  <a:lnTo>
                    <a:pt x="8870" y="5547"/>
                  </a:lnTo>
                  <a:lnTo>
                    <a:pt x="8919" y="5540"/>
                  </a:lnTo>
                  <a:lnTo>
                    <a:pt x="8968" y="5530"/>
                  </a:lnTo>
                  <a:lnTo>
                    <a:pt x="9015" y="5519"/>
                  </a:lnTo>
                  <a:lnTo>
                    <a:pt x="9063" y="5504"/>
                  </a:lnTo>
                  <a:lnTo>
                    <a:pt x="9109" y="5487"/>
                  </a:lnTo>
                  <a:lnTo>
                    <a:pt x="9155" y="5467"/>
                  </a:lnTo>
                  <a:lnTo>
                    <a:pt x="9200" y="5444"/>
                  </a:lnTo>
                  <a:lnTo>
                    <a:pt x="9244" y="5417"/>
                  </a:lnTo>
                  <a:lnTo>
                    <a:pt x="9287" y="5387"/>
                  </a:lnTo>
                  <a:lnTo>
                    <a:pt x="9330" y="5353"/>
                  </a:lnTo>
                  <a:lnTo>
                    <a:pt x="9372" y="5315"/>
                  </a:lnTo>
                  <a:lnTo>
                    <a:pt x="9470" y="5288"/>
                  </a:lnTo>
                  <a:lnTo>
                    <a:pt x="9555" y="5262"/>
                  </a:lnTo>
                  <a:lnTo>
                    <a:pt x="9594" y="5251"/>
                  </a:lnTo>
                  <a:lnTo>
                    <a:pt x="9630" y="5239"/>
                  </a:lnTo>
                  <a:lnTo>
                    <a:pt x="9664" y="5228"/>
                  </a:lnTo>
                  <a:lnTo>
                    <a:pt x="9697" y="5216"/>
                  </a:lnTo>
                  <a:lnTo>
                    <a:pt x="9728" y="5202"/>
                  </a:lnTo>
                  <a:lnTo>
                    <a:pt x="9759" y="5188"/>
                  </a:lnTo>
                  <a:lnTo>
                    <a:pt x="9789" y="5174"/>
                  </a:lnTo>
                  <a:lnTo>
                    <a:pt x="9819" y="5156"/>
                  </a:lnTo>
                  <a:lnTo>
                    <a:pt x="9849" y="5137"/>
                  </a:lnTo>
                  <a:lnTo>
                    <a:pt x="9879" y="5117"/>
                  </a:lnTo>
                  <a:lnTo>
                    <a:pt x="9909" y="5094"/>
                  </a:lnTo>
                  <a:lnTo>
                    <a:pt x="9941" y="5067"/>
                  </a:lnTo>
                  <a:lnTo>
                    <a:pt x="9974" y="5118"/>
                  </a:lnTo>
                  <a:lnTo>
                    <a:pt x="10016" y="5163"/>
                  </a:lnTo>
                  <a:lnTo>
                    <a:pt x="10063" y="5202"/>
                  </a:lnTo>
                  <a:lnTo>
                    <a:pt x="10118" y="5236"/>
                  </a:lnTo>
                  <a:lnTo>
                    <a:pt x="10177" y="5264"/>
                  </a:lnTo>
                  <a:lnTo>
                    <a:pt x="10243" y="5289"/>
                  </a:lnTo>
                  <a:lnTo>
                    <a:pt x="10311" y="5309"/>
                  </a:lnTo>
                  <a:lnTo>
                    <a:pt x="10385" y="5323"/>
                  </a:lnTo>
                  <a:lnTo>
                    <a:pt x="10461" y="5334"/>
                  </a:lnTo>
                  <a:lnTo>
                    <a:pt x="10541" y="5342"/>
                  </a:lnTo>
                  <a:lnTo>
                    <a:pt x="10623" y="5345"/>
                  </a:lnTo>
                  <a:lnTo>
                    <a:pt x="10707" y="5345"/>
                  </a:lnTo>
                  <a:lnTo>
                    <a:pt x="10792" y="5342"/>
                  </a:lnTo>
                  <a:lnTo>
                    <a:pt x="10878" y="5335"/>
                  </a:lnTo>
                  <a:lnTo>
                    <a:pt x="10965" y="5326"/>
                  </a:lnTo>
                  <a:lnTo>
                    <a:pt x="11051" y="5314"/>
                  </a:lnTo>
                  <a:lnTo>
                    <a:pt x="11136" y="5300"/>
                  </a:lnTo>
                  <a:lnTo>
                    <a:pt x="11219" y="5284"/>
                  </a:lnTo>
                  <a:lnTo>
                    <a:pt x="11301" y="5265"/>
                  </a:lnTo>
                  <a:lnTo>
                    <a:pt x="11380" y="5246"/>
                  </a:lnTo>
                  <a:lnTo>
                    <a:pt x="11457" y="5224"/>
                  </a:lnTo>
                  <a:lnTo>
                    <a:pt x="11530" y="5202"/>
                  </a:lnTo>
                  <a:lnTo>
                    <a:pt x="11598" y="5179"/>
                  </a:lnTo>
                  <a:lnTo>
                    <a:pt x="11662" y="5155"/>
                  </a:lnTo>
                  <a:lnTo>
                    <a:pt x="11721" y="5130"/>
                  </a:lnTo>
                  <a:lnTo>
                    <a:pt x="11774" y="5105"/>
                  </a:lnTo>
                  <a:lnTo>
                    <a:pt x="11821" y="5080"/>
                  </a:lnTo>
                  <a:lnTo>
                    <a:pt x="11861" y="5055"/>
                  </a:lnTo>
                  <a:lnTo>
                    <a:pt x="11894" y="5031"/>
                  </a:lnTo>
                  <a:lnTo>
                    <a:pt x="11919" y="5006"/>
                  </a:lnTo>
                  <a:lnTo>
                    <a:pt x="11936" y="4983"/>
                  </a:lnTo>
                  <a:lnTo>
                    <a:pt x="11944" y="4961"/>
                  </a:lnTo>
                  <a:lnTo>
                    <a:pt x="11978" y="4967"/>
                  </a:lnTo>
                  <a:lnTo>
                    <a:pt x="12016" y="4971"/>
                  </a:lnTo>
                  <a:lnTo>
                    <a:pt x="12056" y="4974"/>
                  </a:lnTo>
                  <a:lnTo>
                    <a:pt x="12097" y="4977"/>
                  </a:lnTo>
                  <a:lnTo>
                    <a:pt x="12140" y="4979"/>
                  </a:lnTo>
                  <a:lnTo>
                    <a:pt x="12184" y="4979"/>
                  </a:lnTo>
                  <a:lnTo>
                    <a:pt x="12230" y="4979"/>
                  </a:lnTo>
                  <a:lnTo>
                    <a:pt x="12277" y="4977"/>
                  </a:lnTo>
                  <a:lnTo>
                    <a:pt x="12326" y="4974"/>
                  </a:lnTo>
                  <a:lnTo>
                    <a:pt x="12375" y="4970"/>
                  </a:lnTo>
                  <a:lnTo>
                    <a:pt x="12425" y="4964"/>
                  </a:lnTo>
                  <a:lnTo>
                    <a:pt x="12476" y="4959"/>
                  </a:lnTo>
                  <a:lnTo>
                    <a:pt x="12527" y="4951"/>
                  </a:lnTo>
                  <a:lnTo>
                    <a:pt x="12579" y="4942"/>
                  </a:lnTo>
                  <a:lnTo>
                    <a:pt x="12631" y="4932"/>
                  </a:lnTo>
                  <a:lnTo>
                    <a:pt x="12683" y="4921"/>
                  </a:lnTo>
                  <a:lnTo>
                    <a:pt x="12735" y="4908"/>
                  </a:lnTo>
                  <a:lnTo>
                    <a:pt x="12787" y="4895"/>
                  </a:lnTo>
                  <a:lnTo>
                    <a:pt x="12839" y="4879"/>
                  </a:lnTo>
                  <a:lnTo>
                    <a:pt x="12888" y="4861"/>
                  </a:lnTo>
                  <a:lnTo>
                    <a:pt x="12939" y="4844"/>
                  </a:lnTo>
                  <a:lnTo>
                    <a:pt x="12988" y="4824"/>
                  </a:lnTo>
                  <a:lnTo>
                    <a:pt x="13036" y="4803"/>
                  </a:lnTo>
                  <a:lnTo>
                    <a:pt x="13084" y="4780"/>
                  </a:lnTo>
                  <a:lnTo>
                    <a:pt x="13129" y="4755"/>
                  </a:lnTo>
                  <a:lnTo>
                    <a:pt x="13174" y="4730"/>
                  </a:lnTo>
                  <a:lnTo>
                    <a:pt x="13217" y="4702"/>
                  </a:lnTo>
                  <a:lnTo>
                    <a:pt x="13258" y="4673"/>
                  </a:lnTo>
                  <a:lnTo>
                    <a:pt x="13296" y="4642"/>
                  </a:lnTo>
                  <a:lnTo>
                    <a:pt x="13334" y="4610"/>
                  </a:lnTo>
                  <a:lnTo>
                    <a:pt x="13368" y="4576"/>
                  </a:lnTo>
                  <a:lnTo>
                    <a:pt x="13400" y="4541"/>
                  </a:lnTo>
                  <a:lnTo>
                    <a:pt x="13461" y="4538"/>
                  </a:lnTo>
                  <a:lnTo>
                    <a:pt x="13523" y="4534"/>
                  </a:lnTo>
                  <a:lnTo>
                    <a:pt x="13585" y="4528"/>
                  </a:lnTo>
                  <a:lnTo>
                    <a:pt x="13649" y="4522"/>
                  </a:lnTo>
                  <a:lnTo>
                    <a:pt x="13713" y="4513"/>
                  </a:lnTo>
                  <a:lnTo>
                    <a:pt x="13777" y="4504"/>
                  </a:lnTo>
                  <a:lnTo>
                    <a:pt x="13842" y="4492"/>
                  </a:lnTo>
                  <a:lnTo>
                    <a:pt x="13907" y="4480"/>
                  </a:lnTo>
                  <a:lnTo>
                    <a:pt x="13970" y="4465"/>
                  </a:lnTo>
                  <a:lnTo>
                    <a:pt x="14033" y="4450"/>
                  </a:lnTo>
                  <a:lnTo>
                    <a:pt x="14093" y="4433"/>
                  </a:lnTo>
                  <a:lnTo>
                    <a:pt x="14153" y="4414"/>
                  </a:lnTo>
                  <a:lnTo>
                    <a:pt x="14212" y="4396"/>
                  </a:lnTo>
                  <a:lnTo>
                    <a:pt x="14267" y="4375"/>
                  </a:lnTo>
                  <a:lnTo>
                    <a:pt x="14321" y="4352"/>
                  </a:lnTo>
                  <a:lnTo>
                    <a:pt x="14372" y="4328"/>
                  </a:lnTo>
                  <a:lnTo>
                    <a:pt x="14420" y="4304"/>
                  </a:lnTo>
                  <a:lnTo>
                    <a:pt x="14464" y="4277"/>
                  </a:lnTo>
                  <a:lnTo>
                    <a:pt x="14506" y="4251"/>
                  </a:lnTo>
                  <a:lnTo>
                    <a:pt x="14542" y="4222"/>
                  </a:lnTo>
                  <a:lnTo>
                    <a:pt x="14576" y="4192"/>
                  </a:lnTo>
                  <a:lnTo>
                    <a:pt x="14604" y="4161"/>
                  </a:lnTo>
                  <a:lnTo>
                    <a:pt x="14627" y="4129"/>
                  </a:lnTo>
                  <a:lnTo>
                    <a:pt x="14646" y="4095"/>
                  </a:lnTo>
                  <a:lnTo>
                    <a:pt x="14660" y="4060"/>
                  </a:lnTo>
                  <a:lnTo>
                    <a:pt x="14667" y="4025"/>
                  </a:lnTo>
                  <a:lnTo>
                    <a:pt x="14669" y="3987"/>
                  </a:lnTo>
                  <a:lnTo>
                    <a:pt x="14665" y="3950"/>
                  </a:lnTo>
                  <a:lnTo>
                    <a:pt x="14654" y="3911"/>
                  </a:lnTo>
                  <a:lnTo>
                    <a:pt x="14635" y="3870"/>
                  </a:lnTo>
                  <a:lnTo>
                    <a:pt x="14611" y="3829"/>
                  </a:lnTo>
                  <a:lnTo>
                    <a:pt x="14579" y="3787"/>
                  </a:lnTo>
                  <a:lnTo>
                    <a:pt x="14602" y="3789"/>
                  </a:lnTo>
                  <a:lnTo>
                    <a:pt x="14624" y="3790"/>
                  </a:lnTo>
                  <a:lnTo>
                    <a:pt x="14646" y="3790"/>
                  </a:lnTo>
                  <a:lnTo>
                    <a:pt x="14667" y="3789"/>
                  </a:lnTo>
                  <a:lnTo>
                    <a:pt x="14688" y="3788"/>
                  </a:lnTo>
                  <a:lnTo>
                    <a:pt x="14708" y="3787"/>
                  </a:lnTo>
                  <a:lnTo>
                    <a:pt x="14727" y="3784"/>
                  </a:lnTo>
                  <a:lnTo>
                    <a:pt x="14746" y="3780"/>
                  </a:lnTo>
                  <a:lnTo>
                    <a:pt x="14763" y="3777"/>
                  </a:lnTo>
                  <a:lnTo>
                    <a:pt x="14780" y="3773"/>
                  </a:lnTo>
                  <a:lnTo>
                    <a:pt x="14797" y="3767"/>
                  </a:lnTo>
                  <a:lnTo>
                    <a:pt x="14812" y="3761"/>
                  </a:lnTo>
                  <a:lnTo>
                    <a:pt x="14828" y="3756"/>
                  </a:lnTo>
                  <a:lnTo>
                    <a:pt x="14841" y="3748"/>
                  </a:lnTo>
                  <a:lnTo>
                    <a:pt x="14854" y="3742"/>
                  </a:lnTo>
                  <a:lnTo>
                    <a:pt x="14867" y="3734"/>
                  </a:lnTo>
                  <a:lnTo>
                    <a:pt x="14878" y="3725"/>
                  </a:lnTo>
                  <a:lnTo>
                    <a:pt x="14890" y="3716"/>
                  </a:lnTo>
                  <a:lnTo>
                    <a:pt x="14899" y="3707"/>
                  </a:lnTo>
                  <a:lnTo>
                    <a:pt x="14909" y="3698"/>
                  </a:lnTo>
                  <a:lnTo>
                    <a:pt x="14918" y="3688"/>
                  </a:lnTo>
                  <a:lnTo>
                    <a:pt x="14926" y="3677"/>
                  </a:lnTo>
                  <a:lnTo>
                    <a:pt x="14933" y="3667"/>
                  </a:lnTo>
                  <a:lnTo>
                    <a:pt x="14938" y="3656"/>
                  </a:lnTo>
                  <a:lnTo>
                    <a:pt x="14944" y="3644"/>
                  </a:lnTo>
                  <a:lnTo>
                    <a:pt x="14948" y="3633"/>
                  </a:lnTo>
                  <a:lnTo>
                    <a:pt x="14953" y="3621"/>
                  </a:lnTo>
                  <a:lnTo>
                    <a:pt x="14955" y="3609"/>
                  </a:lnTo>
                  <a:lnTo>
                    <a:pt x="14957" y="3597"/>
                  </a:lnTo>
                  <a:lnTo>
                    <a:pt x="14958" y="3584"/>
                  </a:lnTo>
                  <a:lnTo>
                    <a:pt x="14958" y="3571"/>
                  </a:lnTo>
                  <a:lnTo>
                    <a:pt x="14957" y="3558"/>
                  </a:lnTo>
                  <a:lnTo>
                    <a:pt x="14991" y="3554"/>
                  </a:lnTo>
                  <a:lnTo>
                    <a:pt x="15024" y="3546"/>
                  </a:lnTo>
                  <a:lnTo>
                    <a:pt x="15056" y="3535"/>
                  </a:lnTo>
                  <a:lnTo>
                    <a:pt x="15089" y="3521"/>
                  </a:lnTo>
                  <a:lnTo>
                    <a:pt x="15121" y="3505"/>
                  </a:lnTo>
                  <a:lnTo>
                    <a:pt x="15150" y="3485"/>
                  </a:lnTo>
                  <a:lnTo>
                    <a:pt x="15179" y="3464"/>
                  </a:lnTo>
                  <a:lnTo>
                    <a:pt x="15207" y="3441"/>
                  </a:lnTo>
                  <a:lnTo>
                    <a:pt x="15232" y="3415"/>
                  </a:lnTo>
                  <a:lnTo>
                    <a:pt x="15257" y="3388"/>
                  </a:lnTo>
                  <a:lnTo>
                    <a:pt x="15280" y="3361"/>
                  </a:lnTo>
                  <a:lnTo>
                    <a:pt x="15300" y="3332"/>
                  </a:lnTo>
                  <a:lnTo>
                    <a:pt x="15317" y="3303"/>
                  </a:lnTo>
                  <a:lnTo>
                    <a:pt x="15334" y="3273"/>
                  </a:lnTo>
                  <a:lnTo>
                    <a:pt x="15346" y="3244"/>
                  </a:lnTo>
                  <a:lnTo>
                    <a:pt x="15357" y="3214"/>
                  </a:lnTo>
                  <a:lnTo>
                    <a:pt x="15364" y="3185"/>
                  </a:lnTo>
                  <a:lnTo>
                    <a:pt x="15368" y="3156"/>
                  </a:lnTo>
                  <a:lnTo>
                    <a:pt x="15369" y="3128"/>
                  </a:lnTo>
                  <a:lnTo>
                    <a:pt x="15366" y="3102"/>
                  </a:lnTo>
                  <a:lnTo>
                    <a:pt x="15359" y="3076"/>
                  </a:lnTo>
                  <a:lnTo>
                    <a:pt x="15349" y="3053"/>
                  </a:lnTo>
                  <a:lnTo>
                    <a:pt x="15335" y="3031"/>
                  </a:lnTo>
                  <a:lnTo>
                    <a:pt x="15317" y="3012"/>
                  </a:lnTo>
                  <a:lnTo>
                    <a:pt x="15294" y="2996"/>
                  </a:lnTo>
                  <a:lnTo>
                    <a:pt x="15268" y="2981"/>
                  </a:lnTo>
                  <a:lnTo>
                    <a:pt x="15236" y="2970"/>
                  </a:lnTo>
                  <a:lnTo>
                    <a:pt x="15198" y="2962"/>
                  </a:lnTo>
                  <a:lnTo>
                    <a:pt x="15156" y="2958"/>
                  </a:lnTo>
                  <a:lnTo>
                    <a:pt x="15110" y="2957"/>
                  </a:lnTo>
                  <a:lnTo>
                    <a:pt x="15056" y="2960"/>
                  </a:lnTo>
                  <a:lnTo>
                    <a:pt x="14999" y="2968"/>
                  </a:lnTo>
                  <a:lnTo>
                    <a:pt x="15009" y="2909"/>
                  </a:lnTo>
                  <a:lnTo>
                    <a:pt x="15018" y="2857"/>
                  </a:lnTo>
                  <a:lnTo>
                    <a:pt x="15026" y="2811"/>
                  </a:lnTo>
                  <a:lnTo>
                    <a:pt x="15031" y="2771"/>
                  </a:lnTo>
                  <a:lnTo>
                    <a:pt x="15033" y="2752"/>
                  </a:lnTo>
                  <a:lnTo>
                    <a:pt x="15034" y="2734"/>
                  </a:lnTo>
                  <a:lnTo>
                    <a:pt x="15034" y="2718"/>
                  </a:lnTo>
                  <a:lnTo>
                    <a:pt x="15033" y="2701"/>
                  </a:lnTo>
                  <a:lnTo>
                    <a:pt x="15032" y="2686"/>
                  </a:lnTo>
                  <a:lnTo>
                    <a:pt x="15029" y="2671"/>
                  </a:lnTo>
                  <a:lnTo>
                    <a:pt x="15026" y="2658"/>
                  </a:lnTo>
                  <a:lnTo>
                    <a:pt x="15020" y="2645"/>
                  </a:lnTo>
                  <a:lnTo>
                    <a:pt x="15058" y="2608"/>
                  </a:lnTo>
                  <a:lnTo>
                    <a:pt x="15102" y="2566"/>
                  </a:lnTo>
                  <a:lnTo>
                    <a:pt x="15148" y="2520"/>
                  </a:lnTo>
                  <a:lnTo>
                    <a:pt x="15198" y="2469"/>
                  </a:lnTo>
                  <a:lnTo>
                    <a:pt x="15248" y="2416"/>
                  </a:lnTo>
                  <a:lnTo>
                    <a:pt x="15296" y="2360"/>
                  </a:lnTo>
                  <a:lnTo>
                    <a:pt x="15321" y="2332"/>
                  </a:lnTo>
                  <a:lnTo>
                    <a:pt x="15344" y="2303"/>
                  </a:lnTo>
                  <a:lnTo>
                    <a:pt x="15365" y="2274"/>
                  </a:lnTo>
                  <a:lnTo>
                    <a:pt x="15386" y="2245"/>
                  </a:lnTo>
                  <a:lnTo>
                    <a:pt x="15406" y="2217"/>
                  </a:lnTo>
                  <a:lnTo>
                    <a:pt x="15424" y="2188"/>
                  </a:lnTo>
                  <a:lnTo>
                    <a:pt x="15440" y="2159"/>
                  </a:lnTo>
                  <a:lnTo>
                    <a:pt x="15454" y="2130"/>
                  </a:lnTo>
                  <a:lnTo>
                    <a:pt x="15467" y="2103"/>
                  </a:lnTo>
                  <a:lnTo>
                    <a:pt x="15477" y="2075"/>
                  </a:lnTo>
                  <a:lnTo>
                    <a:pt x="15484" y="2048"/>
                  </a:lnTo>
                  <a:lnTo>
                    <a:pt x="15489" y="2023"/>
                  </a:lnTo>
                  <a:lnTo>
                    <a:pt x="15491" y="1997"/>
                  </a:lnTo>
                  <a:lnTo>
                    <a:pt x="15490" y="1973"/>
                  </a:lnTo>
                  <a:lnTo>
                    <a:pt x="15484" y="1949"/>
                  </a:lnTo>
                  <a:lnTo>
                    <a:pt x="15477" y="1927"/>
                  </a:lnTo>
                  <a:lnTo>
                    <a:pt x="15466" y="1906"/>
                  </a:lnTo>
                  <a:lnTo>
                    <a:pt x="15450" y="1886"/>
                  </a:lnTo>
                  <a:lnTo>
                    <a:pt x="15430" y="1867"/>
                  </a:lnTo>
                  <a:lnTo>
                    <a:pt x="15407" y="1849"/>
                  </a:lnTo>
                  <a:lnTo>
                    <a:pt x="15411" y="1818"/>
                  </a:lnTo>
                  <a:lnTo>
                    <a:pt x="15415" y="1788"/>
                  </a:lnTo>
                  <a:lnTo>
                    <a:pt x="15416" y="1759"/>
                  </a:lnTo>
                  <a:lnTo>
                    <a:pt x="15415" y="1733"/>
                  </a:lnTo>
                  <a:lnTo>
                    <a:pt x="15411" y="1707"/>
                  </a:lnTo>
                  <a:lnTo>
                    <a:pt x="15407" y="1683"/>
                  </a:lnTo>
                  <a:lnTo>
                    <a:pt x="15400" y="1660"/>
                  </a:lnTo>
                  <a:lnTo>
                    <a:pt x="15393" y="1639"/>
                  </a:lnTo>
                  <a:lnTo>
                    <a:pt x="15383" y="1619"/>
                  </a:lnTo>
                  <a:lnTo>
                    <a:pt x="15373" y="1600"/>
                  </a:lnTo>
                  <a:lnTo>
                    <a:pt x="15361" y="1583"/>
                  </a:lnTo>
                  <a:lnTo>
                    <a:pt x="15348" y="1567"/>
                  </a:lnTo>
                  <a:lnTo>
                    <a:pt x="15335" y="1551"/>
                  </a:lnTo>
                  <a:lnTo>
                    <a:pt x="15321" y="1537"/>
                  </a:lnTo>
                  <a:lnTo>
                    <a:pt x="15306" y="1525"/>
                  </a:lnTo>
                  <a:lnTo>
                    <a:pt x="15291" y="1513"/>
                  </a:lnTo>
                  <a:lnTo>
                    <a:pt x="15275" y="1502"/>
                  </a:lnTo>
                  <a:lnTo>
                    <a:pt x="15260" y="1491"/>
                  </a:lnTo>
                  <a:lnTo>
                    <a:pt x="15244" y="1482"/>
                  </a:lnTo>
                  <a:lnTo>
                    <a:pt x="15229" y="1473"/>
                  </a:lnTo>
                  <a:lnTo>
                    <a:pt x="15200" y="1457"/>
                  </a:lnTo>
                  <a:lnTo>
                    <a:pt x="15173" y="1445"/>
                  </a:lnTo>
                  <a:lnTo>
                    <a:pt x="15148" y="1434"/>
                  </a:lnTo>
                  <a:lnTo>
                    <a:pt x="15129" y="1425"/>
                  </a:lnTo>
                  <a:lnTo>
                    <a:pt x="15122" y="1422"/>
                  </a:lnTo>
                  <a:lnTo>
                    <a:pt x="15115" y="1419"/>
                  </a:lnTo>
                  <a:lnTo>
                    <a:pt x="15111" y="1415"/>
                  </a:lnTo>
                  <a:lnTo>
                    <a:pt x="15107" y="1412"/>
                  </a:lnTo>
                  <a:lnTo>
                    <a:pt x="15098" y="1405"/>
                  </a:lnTo>
                  <a:lnTo>
                    <a:pt x="15087" y="1396"/>
                  </a:lnTo>
                  <a:lnTo>
                    <a:pt x="15074" y="1386"/>
                  </a:lnTo>
                  <a:lnTo>
                    <a:pt x="15058" y="1377"/>
                  </a:lnTo>
                  <a:lnTo>
                    <a:pt x="15020" y="1354"/>
                  </a:lnTo>
                  <a:lnTo>
                    <a:pt x="14974" y="1330"/>
                  </a:lnTo>
                  <a:lnTo>
                    <a:pt x="14922" y="1303"/>
                  </a:lnTo>
                  <a:lnTo>
                    <a:pt x="14862" y="1277"/>
                  </a:lnTo>
                  <a:lnTo>
                    <a:pt x="14799" y="1249"/>
                  </a:lnTo>
                  <a:lnTo>
                    <a:pt x="14730" y="1223"/>
                  </a:lnTo>
                  <a:lnTo>
                    <a:pt x="14696" y="1211"/>
                  </a:lnTo>
                  <a:lnTo>
                    <a:pt x="14660" y="1198"/>
                  </a:lnTo>
                  <a:lnTo>
                    <a:pt x="14623" y="1186"/>
                  </a:lnTo>
                  <a:lnTo>
                    <a:pt x="14587" y="1175"/>
                  </a:lnTo>
                  <a:lnTo>
                    <a:pt x="14549" y="1165"/>
                  </a:lnTo>
                  <a:lnTo>
                    <a:pt x="14511" y="1155"/>
                  </a:lnTo>
                  <a:lnTo>
                    <a:pt x="14474" y="1147"/>
                  </a:lnTo>
                  <a:lnTo>
                    <a:pt x="14436" y="1140"/>
                  </a:lnTo>
                  <a:lnTo>
                    <a:pt x="14398" y="1133"/>
                  </a:lnTo>
                  <a:lnTo>
                    <a:pt x="14361" y="1128"/>
                  </a:lnTo>
                  <a:lnTo>
                    <a:pt x="14323" y="1123"/>
                  </a:lnTo>
                  <a:lnTo>
                    <a:pt x="14287" y="1121"/>
                  </a:lnTo>
                  <a:lnTo>
                    <a:pt x="14250" y="1120"/>
                  </a:lnTo>
                  <a:lnTo>
                    <a:pt x="14215" y="1120"/>
                  </a:lnTo>
                  <a:lnTo>
                    <a:pt x="14180" y="1122"/>
                  </a:lnTo>
                  <a:lnTo>
                    <a:pt x="14147" y="1125"/>
                  </a:lnTo>
                  <a:lnTo>
                    <a:pt x="14140" y="1109"/>
                  </a:lnTo>
                  <a:lnTo>
                    <a:pt x="14134" y="1092"/>
                  </a:lnTo>
                  <a:lnTo>
                    <a:pt x="14127" y="1076"/>
                  </a:lnTo>
                  <a:lnTo>
                    <a:pt x="14119" y="1059"/>
                  </a:lnTo>
                  <a:lnTo>
                    <a:pt x="14101" y="1026"/>
                  </a:lnTo>
                  <a:lnTo>
                    <a:pt x="14080" y="989"/>
                  </a:lnTo>
                  <a:lnTo>
                    <a:pt x="14084" y="980"/>
                  </a:lnTo>
                  <a:lnTo>
                    <a:pt x="14086" y="971"/>
                  </a:lnTo>
                  <a:lnTo>
                    <a:pt x="14088" y="963"/>
                  </a:lnTo>
                  <a:lnTo>
                    <a:pt x="14088" y="956"/>
                  </a:lnTo>
                  <a:lnTo>
                    <a:pt x="14088" y="948"/>
                  </a:lnTo>
                  <a:lnTo>
                    <a:pt x="14088" y="942"/>
                  </a:lnTo>
                  <a:lnTo>
                    <a:pt x="14086" y="935"/>
                  </a:lnTo>
                  <a:lnTo>
                    <a:pt x="14085" y="929"/>
                  </a:lnTo>
                  <a:lnTo>
                    <a:pt x="14079" y="918"/>
                  </a:lnTo>
                  <a:lnTo>
                    <a:pt x="14071" y="908"/>
                  </a:lnTo>
                  <a:lnTo>
                    <a:pt x="14061" y="898"/>
                  </a:lnTo>
                  <a:lnTo>
                    <a:pt x="14051" y="890"/>
                  </a:lnTo>
                  <a:lnTo>
                    <a:pt x="14093" y="908"/>
                  </a:lnTo>
                  <a:lnTo>
                    <a:pt x="14135" y="926"/>
                  </a:lnTo>
                  <a:lnTo>
                    <a:pt x="14175" y="940"/>
                  </a:lnTo>
                  <a:lnTo>
                    <a:pt x="14215" y="954"/>
                  </a:lnTo>
                  <a:lnTo>
                    <a:pt x="14252" y="964"/>
                  </a:lnTo>
                  <a:lnTo>
                    <a:pt x="14285" y="970"/>
                  </a:lnTo>
                  <a:lnTo>
                    <a:pt x="14299" y="974"/>
                  </a:lnTo>
                  <a:lnTo>
                    <a:pt x="14313" y="976"/>
                  </a:lnTo>
                  <a:lnTo>
                    <a:pt x="14327" y="977"/>
                  </a:lnTo>
                  <a:lnTo>
                    <a:pt x="14338" y="977"/>
                  </a:lnTo>
                  <a:lnTo>
                    <a:pt x="14341" y="955"/>
                  </a:lnTo>
                  <a:lnTo>
                    <a:pt x="14343" y="935"/>
                  </a:lnTo>
                  <a:lnTo>
                    <a:pt x="14344" y="917"/>
                  </a:lnTo>
                  <a:lnTo>
                    <a:pt x="14344" y="900"/>
                  </a:lnTo>
                  <a:lnTo>
                    <a:pt x="14342" y="865"/>
                  </a:lnTo>
                  <a:lnTo>
                    <a:pt x="14338" y="827"/>
                  </a:lnTo>
                  <a:lnTo>
                    <a:pt x="14315" y="821"/>
                  </a:lnTo>
                  <a:lnTo>
                    <a:pt x="14291" y="814"/>
                  </a:lnTo>
                  <a:lnTo>
                    <a:pt x="14268" y="808"/>
                  </a:lnTo>
                  <a:lnTo>
                    <a:pt x="14246" y="801"/>
                  </a:lnTo>
                  <a:lnTo>
                    <a:pt x="14201" y="786"/>
                  </a:lnTo>
                  <a:lnTo>
                    <a:pt x="14156" y="768"/>
                  </a:lnTo>
                  <a:lnTo>
                    <a:pt x="14113" y="749"/>
                  </a:lnTo>
                  <a:lnTo>
                    <a:pt x="14069" y="728"/>
                  </a:lnTo>
                  <a:lnTo>
                    <a:pt x="14027" y="706"/>
                  </a:lnTo>
                  <a:lnTo>
                    <a:pt x="13984" y="683"/>
                  </a:lnTo>
                  <a:lnTo>
                    <a:pt x="13942" y="658"/>
                  </a:lnTo>
                  <a:lnTo>
                    <a:pt x="13899" y="634"/>
                  </a:lnTo>
                  <a:lnTo>
                    <a:pt x="13857" y="608"/>
                  </a:lnTo>
                  <a:lnTo>
                    <a:pt x="13814" y="582"/>
                  </a:lnTo>
                  <a:lnTo>
                    <a:pt x="13729" y="528"/>
                  </a:lnTo>
                  <a:lnTo>
                    <a:pt x="13641" y="473"/>
                  </a:lnTo>
                  <a:lnTo>
                    <a:pt x="13645" y="448"/>
                  </a:lnTo>
                  <a:lnTo>
                    <a:pt x="13645" y="423"/>
                  </a:lnTo>
                  <a:lnTo>
                    <a:pt x="13642" y="397"/>
                  </a:lnTo>
                  <a:lnTo>
                    <a:pt x="13638" y="374"/>
                  </a:lnTo>
                  <a:lnTo>
                    <a:pt x="13631" y="351"/>
                  </a:lnTo>
                  <a:lnTo>
                    <a:pt x="13622" y="327"/>
                  </a:lnTo>
                  <a:lnTo>
                    <a:pt x="13613" y="306"/>
                  </a:lnTo>
                  <a:lnTo>
                    <a:pt x="13600" y="285"/>
                  </a:lnTo>
                  <a:lnTo>
                    <a:pt x="13586" y="264"/>
                  </a:lnTo>
                  <a:lnTo>
                    <a:pt x="13571" y="245"/>
                  </a:lnTo>
                  <a:lnTo>
                    <a:pt x="13553" y="227"/>
                  </a:lnTo>
                  <a:lnTo>
                    <a:pt x="13535" y="209"/>
                  </a:lnTo>
                  <a:lnTo>
                    <a:pt x="13515" y="191"/>
                  </a:lnTo>
                  <a:lnTo>
                    <a:pt x="13495" y="175"/>
                  </a:lnTo>
                  <a:lnTo>
                    <a:pt x="13473" y="159"/>
                  </a:lnTo>
                  <a:lnTo>
                    <a:pt x="13452" y="144"/>
                  </a:lnTo>
                  <a:lnTo>
                    <a:pt x="13429" y="129"/>
                  </a:lnTo>
                  <a:lnTo>
                    <a:pt x="13406" y="116"/>
                  </a:lnTo>
                  <a:lnTo>
                    <a:pt x="13383" y="103"/>
                  </a:lnTo>
                  <a:lnTo>
                    <a:pt x="13358" y="91"/>
                  </a:lnTo>
                  <a:lnTo>
                    <a:pt x="13334" y="79"/>
                  </a:lnTo>
                  <a:lnTo>
                    <a:pt x="13311" y="68"/>
                  </a:lnTo>
                  <a:lnTo>
                    <a:pt x="13286" y="58"/>
                  </a:lnTo>
                  <a:lnTo>
                    <a:pt x="13263" y="50"/>
                  </a:lnTo>
                  <a:lnTo>
                    <a:pt x="13218" y="33"/>
                  </a:lnTo>
                  <a:lnTo>
                    <a:pt x="13175" y="19"/>
                  </a:lnTo>
                  <a:lnTo>
                    <a:pt x="13136" y="9"/>
                  </a:lnTo>
                  <a:lnTo>
                    <a:pt x="13102" y="0"/>
                  </a:lnTo>
                  <a:lnTo>
                    <a:pt x="13102" y="31"/>
                  </a:lnTo>
                  <a:lnTo>
                    <a:pt x="13101" y="65"/>
                  </a:lnTo>
                  <a:lnTo>
                    <a:pt x="13098" y="103"/>
                  </a:lnTo>
                  <a:lnTo>
                    <a:pt x="13096" y="141"/>
                  </a:lnTo>
                  <a:lnTo>
                    <a:pt x="13094" y="180"/>
                  </a:lnTo>
                  <a:lnTo>
                    <a:pt x="13090" y="218"/>
                  </a:lnTo>
                  <a:lnTo>
                    <a:pt x="13085" y="253"/>
                  </a:lnTo>
                  <a:lnTo>
                    <a:pt x="13080" y="284"/>
                  </a:lnTo>
                  <a:lnTo>
                    <a:pt x="13075" y="311"/>
                  </a:lnTo>
                  <a:lnTo>
                    <a:pt x="13069" y="334"/>
                  </a:lnTo>
                  <a:lnTo>
                    <a:pt x="13062" y="355"/>
                  </a:lnTo>
                  <a:lnTo>
                    <a:pt x="13053" y="374"/>
                  </a:lnTo>
                  <a:lnTo>
                    <a:pt x="13033" y="409"/>
                  </a:lnTo>
                  <a:lnTo>
                    <a:pt x="13010" y="449"/>
                  </a:lnTo>
                  <a:lnTo>
                    <a:pt x="13042" y="455"/>
                  </a:lnTo>
                  <a:lnTo>
                    <a:pt x="13072" y="459"/>
                  </a:lnTo>
                  <a:lnTo>
                    <a:pt x="13100" y="465"/>
                  </a:lnTo>
                  <a:lnTo>
                    <a:pt x="13126" y="470"/>
                  </a:lnTo>
                  <a:lnTo>
                    <a:pt x="13151" y="477"/>
                  </a:lnTo>
                  <a:lnTo>
                    <a:pt x="13176" y="483"/>
                  </a:lnTo>
                  <a:lnTo>
                    <a:pt x="13199" y="490"/>
                  </a:lnTo>
                  <a:lnTo>
                    <a:pt x="13221" y="498"/>
                  </a:lnTo>
                  <a:lnTo>
                    <a:pt x="13242" y="506"/>
                  </a:lnTo>
                  <a:lnTo>
                    <a:pt x="13263" y="514"/>
                  </a:lnTo>
                  <a:lnTo>
                    <a:pt x="13283" y="524"/>
                  </a:lnTo>
                  <a:lnTo>
                    <a:pt x="13303" y="535"/>
                  </a:lnTo>
                  <a:lnTo>
                    <a:pt x="13322" y="547"/>
                  </a:lnTo>
                  <a:lnTo>
                    <a:pt x="13342" y="559"/>
                  </a:lnTo>
                  <a:lnTo>
                    <a:pt x="13362" y="572"/>
                  </a:lnTo>
                  <a:lnTo>
                    <a:pt x="13381" y="585"/>
                  </a:lnTo>
                  <a:lnTo>
                    <a:pt x="13438" y="607"/>
                  </a:lnTo>
                  <a:lnTo>
                    <a:pt x="13502" y="633"/>
                  </a:lnTo>
                  <a:lnTo>
                    <a:pt x="13536" y="647"/>
                  </a:lnTo>
                  <a:lnTo>
                    <a:pt x="13569" y="663"/>
                  </a:lnTo>
                  <a:lnTo>
                    <a:pt x="13604" y="678"/>
                  </a:lnTo>
                  <a:lnTo>
                    <a:pt x="13636" y="695"/>
                  </a:lnTo>
                  <a:lnTo>
                    <a:pt x="13668" y="711"/>
                  </a:lnTo>
                  <a:lnTo>
                    <a:pt x="13697" y="730"/>
                  </a:lnTo>
                  <a:lnTo>
                    <a:pt x="13710" y="739"/>
                  </a:lnTo>
                  <a:lnTo>
                    <a:pt x="13723" y="748"/>
                  </a:lnTo>
                  <a:lnTo>
                    <a:pt x="13735" y="758"/>
                  </a:lnTo>
                  <a:lnTo>
                    <a:pt x="13746" y="768"/>
                  </a:lnTo>
                  <a:lnTo>
                    <a:pt x="13757" y="778"/>
                  </a:lnTo>
                  <a:lnTo>
                    <a:pt x="13766" y="788"/>
                  </a:lnTo>
                  <a:lnTo>
                    <a:pt x="13774" y="798"/>
                  </a:lnTo>
                  <a:lnTo>
                    <a:pt x="13782" y="808"/>
                  </a:lnTo>
                  <a:lnTo>
                    <a:pt x="13787" y="819"/>
                  </a:lnTo>
                  <a:lnTo>
                    <a:pt x="13792" y="829"/>
                  </a:lnTo>
                  <a:lnTo>
                    <a:pt x="13795" y="840"/>
                  </a:lnTo>
                  <a:lnTo>
                    <a:pt x="13796" y="851"/>
                  </a:lnTo>
                  <a:lnTo>
                    <a:pt x="13814" y="860"/>
                  </a:lnTo>
                  <a:lnTo>
                    <a:pt x="13829" y="869"/>
                  </a:lnTo>
                  <a:lnTo>
                    <a:pt x="13845" y="877"/>
                  </a:lnTo>
                  <a:lnTo>
                    <a:pt x="13860" y="887"/>
                  </a:lnTo>
                  <a:lnTo>
                    <a:pt x="13875" y="898"/>
                  </a:lnTo>
                  <a:lnTo>
                    <a:pt x="13889" y="910"/>
                  </a:lnTo>
                  <a:lnTo>
                    <a:pt x="13902" y="921"/>
                  </a:lnTo>
                  <a:lnTo>
                    <a:pt x="13915" y="933"/>
                  </a:lnTo>
                  <a:lnTo>
                    <a:pt x="13928" y="946"/>
                  </a:lnTo>
                  <a:lnTo>
                    <a:pt x="13940" y="959"/>
                  </a:lnTo>
                  <a:lnTo>
                    <a:pt x="13951" y="973"/>
                  </a:lnTo>
                  <a:lnTo>
                    <a:pt x="13961" y="986"/>
                  </a:lnTo>
                  <a:lnTo>
                    <a:pt x="13971" y="1000"/>
                  </a:lnTo>
                  <a:lnTo>
                    <a:pt x="13981" y="1016"/>
                  </a:lnTo>
                  <a:lnTo>
                    <a:pt x="13990" y="1030"/>
                  </a:lnTo>
                  <a:lnTo>
                    <a:pt x="13997" y="1046"/>
                  </a:lnTo>
                  <a:lnTo>
                    <a:pt x="14005" y="1062"/>
                  </a:lnTo>
                  <a:lnTo>
                    <a:pt x="14013" y="1079"/>
                  </a:lnTo>
                  <a:lnTo>
                    <a:pt x="14018" y="1095"/>
                  </a:lnTo>
                  <a:lnTo>
                    <a:pt x="14025" y="1112"/>
                  </a:lnTo>
                  <a:lnTo>
                    <a:pt x="14029" y="1130"/>
                  </a:lnTo>
                  <a:lnTo>
                    <a:pt x="14034" y="1147"/>
                  </a:lnTo>
                  <a:lnTo>
                    <a:pt x="14038" y="1165"/>
                  </a:lnTo>
                  <a:lnTo>
                    <a:pt x="14041" y="1184"/>
                  </a:lnTo>
                  <a:lnTo>
                    <a:pt x="14044" y="1203"/>
                  </a:lnTo>
                  <a:lnTo>
                    <a:pt x="14046" y="1222"/>
                  </a:lnTo>
                  <a:lnTo>
                    <a:pt x="14047" y="1242"/>
                  </a:lnTo>
                  <a:lnTo>
                    <a:pt x="14048" y="1260"/>
                  </a:lnTo>
                  <a:lnTo>
                    <a:pt x="14048" y="1280"/>
                  </a:lnTo>
                  <a:lnTo>
                    <a:pt x="14047" y="1300"/>
                  </a:lnTo>
                  <a:lnTo>
                    <a:pt x="14046" y="1321"/>
                  </a:lnTo>
                  <a:lnTo>
                    <a:pt x="14044" y="1341"/>
                  </a:lnTo>
                  <a:lnTo>
                    <a:pt x="14071" y="1362"/>
                  </a:lnTo>
                  <a:lnTo>
                    <a:pt x="14099" y="1386"/>
                  </a:lnTo>
                  <a:lnTo>
                    <a:pt x="14128" y="1415"/>
                  </a:lnTo>
                  <a:lnTo>
                    <a:pt x="14158" y="1446"/>
                  </a:lnTo>
                  <a:lnTo>
                    <a:pt x="14187" y="1481"/>
                  </a:lnTo>
                  <a:lnTo>
                    <a:pt x="14217" y="1517"/>
                  </a:lnTo>
                  <a:lnTo>
                    <a:pt x="14247" y="1555"/>
                  </a:lnTo>
                  <a:lnTo>
                    <a:pt x="14275" y="1596"/>
                  </a:lnTo>
                  <a:lnTo>
                    <a:pt x="14301" y="1637"/>
                  </a:lnTo>
                  <a:lnTo>
                    <a:pt x="14327" y="1680"/>
                  </a:lnTo>
                  <a:lnTo>
                    <a:pt x="14339" y="1701"/>
                  </a:lnTo>
                  <a:lnTo>
                    <a:pt x="14350" y="1723"/>
                  </a:lnTo>
                  <a:lnTo>
                    <a:pt x="14360" y="1744"/>
                  </a:lnTo>
                  <a:lnTo>
                    <a:pt x="14370" y="1766"/>
                  </a:lnTo>
                  <a:lnTo>
                    <a:pt x="14379" y="1787"/>
                  </a:lnTo>
                  <a:lnTo>
                    <a:pt x="14388" y="1809"/>
                  </a:lnTo>
                  <a:lnTo>
                    <a:pt x="14395" y="1830"/>
                  </a:lnTo>
                  <a:lnTo>
                    <a:pt x="14402" y="1852"/>
                  </a:lnTo>
                  <a:lnTo>
                    <a:pt x="14407" y="1873"/>
                  </a:lnTo>
                  <a:lnTo>
                    <a:pt x="14412" y="1893"/>
                  </a:lnTo>
                  <a:lnTo>
                    <a:pt x="14415" y="1914"/>
                  </a:lnTo>
                  <a:lnTo>
                    <a:pt x="14419" y="1934"/>
                  </a:lnTo>
                  <a:lnTo>
                    <a:pt x="14424" y="1990"/>
                  </a:lnTo>
                  <a:lnTo>
                    <a:pt x="14430" y="2035"/>
                  </a:lnTo>
                  <a:lnTo>
                    <a:pt x="14434" y="2074"/>
                  </a:lnTo>
                  <a:lnTo>
                    <a:pt x="14437" y="2110"/>
                  </a:lnTo>
                  <a:lnTo>
                    <a:pt x="14442" y="2146"/>
                  </a:lnTo>
                  <a:lnTo>
                    <a:pt x="14445" y="2186"/>
                  </a:lnTo>
                  <a:lnTo>
                    <a:pt x="14451" y="2231"/>
                  </a:lnTo>
                  <a:lnTo>
                    <a:pt x="14457" y="2287"/>
                  </a:lnTo>
                  <a:lnTo>
                    <a:pt x="14428" y="2291"/>
                  </a:lnTo>
                  <a:lnTo>
                    <a:pt x="14401" y="2294"/>
                  </a:lnTo>
                  <a:lnTo>
                    <a:pt x="14373" y="2296"/>
                  </a:lnTo>
                  <a:lnTo>
                    <a:pt x="14346" y="2297"/>
                  </a:lnTo>
                  <a:lnTo>
                    <a:pt x="14318" y="2297"/>
                  </a:lnTo>
                  <a:lnTo>
                    <a:pt x="14290" y="2296"/>
                  </a:lnTo>
                  <a:lnTo>
                    <a:pt x="14263" y="2295"/>
                  </a:lnTo>
                  <a:lnTo>
                    <a:pt x="14235" y="2292"/>
                  </a:lnTo>
                  <a:lnTo>
                    <a:pt x="14208" y="2288"/>
                  </a:lnTo>
                  <a:lnTo>
                    <a:pt x="14182" y="2283"/>
                  </a:lnTo>
                  <a:lnTo>
                    <a:pt x="14154" y="2277"/>
                  </a:lnTo>
                  <a:lnTo>
                    <a:pt x="14128" y="2270"/>
                  </a:lnTo>
                  <a:lnTo>
                    <a:pt x="14101" y="2262"/>
                  </a:lnTo>
                  <a:lnTo>
                    <a:pt x="14076" y="2252"/>
                  </a:lnTo>
                  <a:lnTo>
                    <a:pt x="14049" y="2241"/>
                  </a:lnTo>
                  <a:lnTo>
                    <a:pt x="14024" y="2230"/>
                  </a:lnTo>
                  <a:lnTo>
                    <a:pt x="13998" y="2217"/>
                  </a:lnTo>
                  <a:lnTo>
                    <a:pt x="13974" y="2202"/>
                  </a:lnTo>
                  <a:lnTo>
                    <a:pt x="13949" y="2187"/>
                  </a:lnTo>
                  <a:lnTo>
                    <a:pt x="13924" y="2169"/>
                  </a:lnTo>
                  <a:lnTo>
                    <a:pt x="13900" y="2151"/>
                  </a:lnTo>
                  <a:lnTo>
                    <a:pt x="13877" y="2131"/>
                  </a:lnTo>
                  <a:lnTo>
                    <a:pt x="13854" y="2110"/>
                  </a:lnTo>
                  <a:lnTo>
                    <a:pt x="13830" y="2087"/>
                  </a:lnTo>
                  <a:lnTo>
                    <a:pt x="13807" y="2064"/>
                  </a:lnTo>
                  <a:lnTo>
                    <a:pt x="13785" y="2038"/>
                  </a:lnTo>
                  <a:lnTo>
                    <a:pt x="13763" y="2012"/>
                  </a:lnTo>
                  <a:lnTo>
                    <a:pt x="13742" y="1983"/>
                  </a:lnTo>
                  <a:lnTo>
                    <a:pt x="13721" y="1953"/>
                  </a:lnTo>
                  <a:lnTo>
                    <a:pt x="13700" y="1922"/>
                  </a:lnTo>
                  <a:lnTo>
                    <a:pt x="13680" y="1889"/>
                  </a:lnTo>
                  <a:lnTo>
                    <a:pt x="13660" y="1855"/>
                  </a:lnTo>
                  <a:lnTo>
                    <a:pt x="13627" y="1894"/>
                  </a:lnTo>
                  <a:lnTo>
                    <a:pt x="13594" y="1931"/>
                  </a:lnTo>
                  <a:lnTo>
                    <a:pt x="13576" y="1949"/>
                  </a:lnTo>
                  <a:lnTo>
                    <a:pt x="13559" y="1966"/>
                  </a:lnTo>
                  <a:lnTo>
                    <a:pt x="13542" y="1982"/>
                  </a:lnTo>
                  <a:lnTo>
                    <a:pt x="13524" y="1997"/>
                  </a:lnTo>
                  <a:lnTo>
                    <a:pt x="13505" y="2013"/>
                  </a:lnTo>
                  <a:lnTo>
                    <a:pt x="13488" y="2027"/>
                  </a:lnTo>
                  <a:lnTo>
                    <a:pt x="13468" y="2041"/>
                  </a:lnTo>
                  <a:lnTo>
                    <a:pt x="13448" y="2054"/>
                  </a:lnTo>
                  <a:lnTo>
                    <a:pt x="13428" y="2066"/>
                  </a:lnTo>
                  <a:lnTo>
                    <a:pt x="13407" y="2077"/>
                  </a:lnTo>
                  <a:lnTo>
                    <a:pt x="13385" y="2088"/>
                  </a:lnTo>
                  <a:lnTo>
                    <a:pt x="13362" y="2097"/>
                  </a:lnTo>
                  <a:lnTo>
                    <a:pt x="13389" y="2120"/>
                  </a:lnTo>
                  <a:lnTo>
                    <a:pt x="13415" y="2145"/>
                  </a:lnTo>
                  <a:lnTo>
                    <a:pt x="13438" y="2170"/>
                  </a:lnTo>
                  <a:lnTo>
                    <a:pt x="13459" y="2198"/>
                  </a:lnTo>
                  <a:lnTo>
                    <a:pt x="13478" y="2226"/>
                  </a:lnTo>
                  <a:lnTo>
                    <a:pt x="13494" y="2256"/>
                  </a:lnTo>
                  <a:lnTo>
                    <a:pt x="13509" y="2287"/>
                  </a:lnTo>
                  <a:lnTo>
                    <a:pt x="13522" y="2319"/>
                  </a:lnTo>
                  <a:lnTo>
                    <a:pt x="13532" y="2353"/>
                  </a:lnTo>
                  <a:lnTo>
                    <a:pt x="13541" y="2386"/>
                  </a:lnTo>
                  <a:lnTo>
                    <a:pt x="13547" y="2419"/>
                  </a:lnTo>
                  <a:lnTo>
                    <a:pt x="13552" y="2453"/>
                  </a:lnTo>
                  <a:lnTo>
                    <a:pt x="13554" y="2488"/>
                  </a:lnTo>
                  <a:lnTo>
                    <a:pt x="13555" y="2523"/>
                  </a:lnTo>
                  <a:lnTo>
                    <a:pt x="13554" y="2557"/>
                  </a:lnTo>
                  <a:lnTo>
                    <a:pt x="13552" y="2591"/>
                  </a:lnTo>
                  <a:lnTo>
                    <a:pt x="13547" y="2625"/>
                  </a:lnTo>
                  <a:lnTo>
                    <a:pt x="13541" y="2658"/>
                  </a:lnTo>
                  <a:lnTo>
                    <a:pt x="13533" y="2690"/>
                  </a:lnTo>
                  <a:lnTo>
                    <a:pt x="13523" y="2721"/>
                  </a:lnTo>
                  <a:lnTo>
                    <a:pt x="13511" y="2752"/>
                  </a:lnTo>
                  <a:lnTo>
                    <a:pt x="13499" y="2781"/>
                  </a:lnTo>
                  <a:lnTo>
                    <a:pt x="13483" y="2809"/>
                  </a:lnTo>
                  <a:lnTo>
                    <a:pt x="13468" y="2835"/>
                  </a:lnTo>
                  <a:lnTo>
                    <a:pt x="13450" y="2859"/>
                  </a:lnTo>
                  <a:lnTo>
                    <a:pt x="13430" y="2883"/>
                  </a:lnTo>
                  <a:lnTo>
                    <a:pt x="13409" y="2904"/>
                  </a:lnTo>
                  <a:lnTo>
                    <a:pt x="13387" y="2923"/>
                  </a:lnTo>
                  <a:lnTo>
                    <a:pt x="13364" y="2939"/>
                  </a:lnTo>
                  <a:lnTo>
                    <a:pt x="13338" y="2954"/>
                  </a:lnTo>
                  <a:lnTo>
                    <a:pt x="13312" y="2966"/>
                  </a:lnTo>
                  <a:lnTo>
                    <a:pt x="13284" y="2975"/>
                  </a:lnTo>
                  <a:lnTo>
                    <a:pt x="13250" y="3000"/>
                  </a:lnTo>
                  <a:lnTo>
                    <a:pt x="13219" y="3023"/>
                  </a:lnTo>
                  <a:lnTo>
                    <a:pt x="13191" y="3045"/>
                  </a:lnTo>
                  <a:lnTo>
                    <a:pt x="13167" y="3065"/>
                  </a:lnTo>
                  <a:lnTo>
                    <a:pt x="13124" y="3104"/>
                  </a:lnTo>
                  <a:lnTo>
                    <a:pt x="13084" y="3141"/>
                  </a:lnTo>
                  <a:lnTo>
                    <a:pt x="13045" y="3177"/>
                  </a:lnTo>
                  <a:lnTo>
                    <a:pt x="13002" y="3215"/>
                  </a:lnTo>
                  <a:lnTo>
                    <a:pt x="12977" y="3236"/>
                  </a:lnTo>
                  <a:lnTo>
                    <a:pt x="12950" y="3257"/>
                  </a:lnTo>
                  <a:lnTo>
                    <a:pt x="12919" y="3280"/>
                  </a:lnTo>
                  <a:lnTo>
                    <a:pt x="12886" y="3305"/>
                  </a:lnTo>
                  <a:lnTo>
                    <a:pt x="12877" y="3262"/>
                  </a:lnTo>
                  <a:lnTo>
                    <a:pt x="12870" y="3222"/>
                  </a:lnTo>
                  <a:lnTo>
                    <a:pt x="12862" y="3184"/>
                  </a:lnTo>
                  <a:lnTo>
                    <a:pt x="12855" y="3146"/>
                  </a:lnTo>
                  <a:lnTo>
                    <a:pt x="12847" y="3112"/>
                  </a:lnTo>
                  <a:lnTo>
                    <a:pt x="12839" y="3079"/>
                  </a:lnTo>
                  <a:lnTo>
                    <a:pt x="12833" y="3063"/>
                  </a:lnTo>
                  <a:lnTo>
                    <a:pt x="12826" y="3048"/>
                  </a:lnTo>
                  <a:lnTo>
                    <a:pt x="12821" y="3033"/>
                  </a:lnTo>
                  <a:lnTo>
                    <a:pt x="12813" y="3019"/>
                  </a:lnTo>
                  <a:lnTo>
                    <a:pt x="12742" y="3048"/>
                  </a:lnTo>
                  <a:lnTo>
                    <a:pt x="12678" y="3071"/>
                  </a:lnTo>
                  <a:lnTo>
                    <a:pt x="12648" y="3082"/>
                  </a:lnTo>
                  <a:lnTo>
                    <a:pt x="12621" y="3091"/>
                  </a:lnTo>
                  <a:lnTo>
                    <a:pt x="12595" y="3099"/>
                  </a:lnTo>
                  <a:lnTo>
                    <a:pt x="12571" y="3105"/>
                  </a:lnTo>
                  <a:lnTo>
                    <a:pt x="12549" y="3111"/>
                  </a:lnTo>
                  <a:lnTo>
                    <a:pt x="12529" y="3114"/>
                  </a:lnTo>
                  <a:lnTo>
                    <a:pt x="12511" y="3117"/>
                  </a:lnTo>
                  <a:lnTo>
                    <a:pt x="12496" y="3118"/>
                  </a:lnTo>
                  <a:lnTo>
                    <a:pt x="12481" y="3118"/>
                  </a:lnTo>
                  <a:lnTo>
                    <a:pt x="12470" y="3117"/>
                  </a:lnTo>
                  <a:lnTo>
                    <a:pt x="12460" y="3115"/>
                  </a:lnTo>
                  <a:lnTo>
                    <a:pt x="12454" y="3111"/>
                  </a:lnTo>
                  <a:lnTo>
                    <a:pt x="12427" y="3048"/>
                  </a:lnTo>
                  <a:lnTo>
                    <a:pt x="12397" y="2988"/>
                  </a:lnTo>
                  <a:lnTo>
                    <a:pt x="12363" y="2933"/>
                  </a:lnTo>
                  <a:lnTo>
                    <a:pt x="12326" y="2879"/>
                  </a:lnTo>
                  <a:lnTo>
                    <a:pt x="12284" y="2830"/>
                  </a:lnTo>
                  <a:lnTo>
                    <a:pt x="12238" y="2782"/>
                  </a:lnTo>
                  <a:lnTo>
                    <a:pt x="12190" y="2738"/>
                  </a:lnTo>
                  <a:lnTo>
                    <a:pt x="12139" y="2696"/>
                  </a:lnTo>
                  <a:lnTo>
                    <a:pt x="12085" y="2656"/>
                  </a:lnTo>
                  <a:lnTo>
                    <a:pt x="12028" y="2617"/>
                  </a:lnTo>
                  <a:lnTo>
                    <a:pt x="11970" y="2581"/>
                  </a:lnTo>
                  <a:lnTo>
                    <a:pt x="11909" y="2546"/>
                  </a:lnTo>
                  <a:lnTo>
                    <a:pt x="11846" y="2513"/>
                  </a:lnTo>
                  <a:lnTo>
                    <a:pt x="11782" y="2480"/>
                  </a:lnTo>
                  <a:lnTo>
                    <a:pt x="11716" y="2449"/>
                  </a:lnTo>
                  <a:lnTo>
                    <a:pt x="11650" y="2418"/>
                  </a:lnTo>
                  <a:lnTo>
                    <a:pt x="11514" y="2357"/>
                  </a:lnTo>
                  <a:lnTo>
                    <a:pt x="11377" y="2296"/>
                  </a:lnTo>
                  <a:lnTo>
                    <a:pt x="11307" y="2265"/>
                  </a:lnTo>
                  <a:lnTo>
                    <a:pt x="11239" y="2234"/>
                  </a:lnTo>
                  <a:lnTo>
                    <a:pt x="11171" y="2202"/>
                  </a:lnTo>
                  <a:lnTo>
                    <a:pt x="11104" y="2169"/>
                  </a:lnTo>
                  <a:lnTo>
                    <a:pt x="11038" y="2134"/>
                  </a:lnTo>
                  <a:lnTo>
                    <a:pt x="10972" y="2098"/>
                  </a:lnTo>
                  <a:lnTo>
                    <a:pt x="10908" y="2059"/>
                  </a:lnTo>
                  <a:lnTo>
                    <a:pt x="10846" y="2020"/>
                  </a:lnTo>
                  <a:lnTo>
                    <a:pt x="10785" y="1979"/>
                  </a:lnTo>
                  <a:lnTo>
                    <a:pt x="10727" y="1934"/>
                  </a:lnTo>
                  <a:lnTo>
                    <a:pt x="10672" y="1887"/>
                  </a:lnTo>
                  <a:lnTo>
                    <a:pt x="10617" y="1838"/>
                  </a:lnTo>
                  <a:lnTo>
                    <a:pt x="10623" y="1855"/>
                  </a:lnTo>
                  <a:lnTo>
                    <a:pt x="10630" y="1872"/>
                  </a:lnTo>
                  <a:lnTo>
                    <a:pt x="10637" y="1890"/>
                  </a:lnTo>
                  <a:lnTo>
                    <a:pt x="10647" y="1907"/>
                  </a:lnTo>
                  <a:lnTo>
                    <a:pt x="10658" y="1923"/>
                  </a:lnTo>
                  <a:lnTo>
                    <a:pt x="10670" y="1940"/>
                  </a:lnTo>
                  <a:lnTo>
                    <a:pt x="10684" y="1955"/>
                  </a:lnTo>
                  <a:lnTo>
                    <a:pt x="10698" y="1972"/>
                  </a:lnTo>
                  <a:lnTo>
                    <a:pt x="10712" y="1987"/>
                  </a:lnTo>
                  <a:lnTo>
                    <a:pt x="10729" y="2003"/>
                  </a:lnTo>
                  <a:lnTo>
                    <a:pt x="10747" y="2018"/>
                  </a:lnTo>
                  <a:lnTo>
                    <a:pt x="10764" y="2034"/>
                  </a:lnTo>
                  <a:lnTo>
                    <a:pt x="10801" y="2065"/>
                  </a:lnTo>
                  <a:lnTo>
                    <a:pt x="10841" y="2095"/>
                  </a:lnTo>
                  <a:lnTo>
                    <a:pt x="10921" y="2153"/>
                  </a:lnTo>
                  <a:lnTo>
                    <a:pt x="11000" y="2213"/>
                  </a:lnTo>
                  <a:lnTo>
                    <a:pt x="11038" y="2242"/>
                  </a:lnTo>
                  <a:lnTo>
                    <a:pt x="11072" y="2272"/>
                  </a:lnTo>
                  <a:lnTo>
                    <a:pt x="11087" y="2287"/>
                  </a:lnTo>
                  <a:lnTo>
                    <a:pt x="11103" y="2303"/>
                  </a:lnTo>
                  <a:lnTo>
                    <a:pt x="11117" y="2318"/>
                  </a:lnTo>
                  <a:lnTo>
                    <a:pt x="11130" y="2334"/>
                  </a:lnTo>
                  <a:lnTo>
                    <a:pt x="11133" y="2337"/>
                  </a:lnTo>
                  <a:lnTo>
                    <a:pt x="11134" y="2339"/>
                  </a:lnTo>
                  <a:lnTo>
                    <a:pt x="11134" y="2342"/>
                  </a:lnTo>
                  <a:lnTo>
                    <a:pt x="11133" y="2343"/>
                  </a:lnTo>
                  <a:lnTo>
                    <a:pt x="11126" y="2345"/>
                  </a:lnTo>
                  <a:lnTo>
                    <a:pt x="11116" y="2345"/>
                  </a:lnTo>
                  <a:lnTo>
                    <a:pt x="11088" y="2340"/>
                  </a:lnTo>
                  <a:lnTo>
                    <a:pt x="11053" y="2333"/>
                  </a:lnTo>
                  <a:lnTo>
                    <a:pt x="11018" y="2325"/>
                  </a:lnTo>
                  <a:lnTo>
                    <a:pt x="10987" y="2319"/>
                  </a:lnTo>
                  <a:lnTo>
                    <a:pt x="10974" y="2318"/>
                  </a:lnTo>
                  <a:lnTo>
                    <a:pt x="10966" y="2318"/>
                  </a:lnTo>
                  <a:lnTo>
                    <a:pt x="10962" y="2318"/>
                  </a:lnTo>
                  <a:lnTo>
                    <a:pt x="10960" y="2319"/>
                  </a:lnTo>
                  <a:lnTo>
                    <a:pt x="10960" y="2322"/>
                  </a:lnTo>
                  <a:lnTo>
                    <a:pt x="10960" y="2324"/>
                  </a:lnTo>
                  <a:lnTo>
                    <a:pt x="10966" y="2330"/>
                  </a:lnTo>
                  <a:lnTo>
                    <a:pt x="10974" y="2339"/>
                  </a:lnTo>
                  <a:lnTo>
                    <a:pt x="10989" y="2350"/>
                  </a:lnTo>
                  <a:lnTo>
                    <a:pt x="11005" y="2363"/>
                  </a:lnTo>
                  <a:lnTo>
                    <a:pt x="11047" y="2391"/>
                  </a:lnTo>
                  <a:lnTo>
                    <a:pt x="11094" y="2422"/>
                  </a:lnTo>
                  <a:lnTo>
                    <a:pt x="11141" y="2453"/>
                  </a:lnTo>
                  <a:lnTo>
                    <a:pt x="11182" y="2482"/>
                  </a:lnTo>
                  <a:lnTo>
                    <a:pt x="11199" y="2495"/>
                  </a:lnTo>
                  <a:lnTo>
                    <a:pt x="11212" y="2506"/>
                  </a:lnTo>
                  <a:lnTo>
                    <a:pt x="11217" y="2511"/>
                  </a:lnTo>
                  <a:lnTo>
                    <a:pt x="11221" y="2515"/>
                  </a:lnTo>
                  <a:lnTo>
                    <a:pt x="11223" y="2520"/>
                  </a:lnTo>
                  <a:lnTo>
                    <a:pt x="11225" y="2523"/>
                  </a:lnTo>
                  <a:lnTo>
                    <a:pt x="11225" y="2525"/>
                  </a:lnTo>
                  <a:lnTo>
                    <a:pt x="11224" y="2527"/>
                  </a:lnTo>
                  <a:lnTo>
                    <a:pt x="11223" y="2529"/>
                  </a:lnTo>
                  <a:lnTo>
                    <a:pt x="11221" y="2530"/>
                  </a:lnTo>
                  <a:lnTo>
                    <a:pt x="11214" y="2531"/>
                  </a:lnTo>
                  <a:lnTo>
                    <a:pt x="11206" y="2531"/>
                  </a:lnTo>
                  <a:lnTo>
                    <a:pt x="11183" y="2527"/>
                  </a:lnTo>
                  <a:lnTo>
                    <a:pt x="11158" y="2522"/>
                  </a:lnTo>
                  <a:lnTo>
                    <a:pt x="11133" y="2516"/>
                  </a:lnTo>
                  <a:lnTo>
                    <a:pt x="11110" y="2514"/>
                  </a:lnTo>
                  <a:lnTo>
                    <a:pt x="11102" y="2514"/>
                  </a:lnTo>
                  <a:lnTo>
                    <a:pt x="11095" y="2515"/>
                  </a:lnTo>
                  <a:lnTo>
                    <a:pt x="11093" y="2516"/>
                  </a:lnTo>
                  <a:lnTo>
                    <a:pt x="11092" y="2518"/>
                  </a:lnTo>
                  <a:lnTo>
                    <a:pt x="11091" y="2520"/>
                  </a:lnTo>
                  <a:lnTo>
                    <a:pt x="11092" y="2523"/>
                  </a:lnTo>
                  <a:lnTo>
                    <a:pt x="11095" y="2530"/>
                  </a:lnTo>
                  <a:lnTo>
                    <a:pt x="11102" y="2539"/>
                  </a:lnTo>
                  <a:lnTo>
                    <a:pt x="11112" y="2550"/>
                  </a:lnTo>
                  <a:lnTo>
                    <a:pt x="11123" y="2562"/>
                  </a:lnTo>
                  <a:lnTo>
                    <a:pt x="11151" y="2588"/>
                  </a:lnTo>
                  <a:lnTo>
                    <a:pt x="11183" y="2617"/>
                  </a:lnTo>
                  <a:lnTo>
                    <a:pt x="11216" y="2645"/>
                  </a:lnTo>
                  <a:lnTo>
                    <a:pt x="11244" y="2671"/>
                  </a:lnTo>
                  <a:lnTo>
                    <a:pt x="11256" y="2682"/>
                  </a:lnTo>
                  <a:lnTo>
                    <a:pt x="11265" y="2691"/>
                  </a:lnTo>
                  <a:lnTo>
                    <a:pt x="11272" y="2699"/>
                  </a:lnTo>
                  <a:lnTo>
                    <a:pt x="11276" y="2706"/>
                  </a:lnTo>
                  <a:lnTo>
                    <a:pt x="11250" y="2715"/>
                  </a:lnTo>
                  <a:lnTo>
                    <a:pt x="11223" y="2721"/>
                  </a:lnTo>
                  <a:lnTo>
                    <a:pt x="11198" y="2727"/>
                  </a:lnTo>
                  <a:lnTo>
                    <a:pt x="11172" y="2731"/>
                  </a:lnTo>
                  <a:lnTo>
                    <a:pt x="11148" y="2733"/>
                  </a:lnTo>
                  <a:lnTo>
                    <a:pt x="11124" y="2734"/>
                  </a:lnTo>
                  <a:lnTo>
                    <a:pt x="11099" y="2734"/>
                  </a:lnTo>
                  <a:lnTo>
                    <a:pt x="11076" y="2733"/>
                  </a:lnTo>
                  <a:lnTo>
                    <a:pt x="11053" y="2730"/>
                  </a:lnTo>
                  <a:lnTo>
                    <a:pt x="11030" y="2727"/>
                  </a:lnTo>
                  <a:lnTo>
                    <a:pt x="11008" y="2722"/>
                  </a:lnTo>
                  <a:lnTo>
                    <a:pt x="10984" y="2717"/>
                  </a:lnTo>
                  <a:lnTo>
                    <a:pt x="10963" y="2710"/>
                  </a:lnTo>
                  <a:lnTo>
                    <a:pt x="10941" y="2703"/>
                  </a:lnTo>
                  <a:lnTo>
                    <a:pt x="10920" y="2696"/>
                  </a:lnTo>
                  <a:lnTo>
                    <a:pt x="10899" y="2688"/>
                  </a:lnTo>
                  <a:lnTo>
                    <a:pt x="10817" y="2654"/>
                  </a:lnTo>
                  <a:lnTo>
                    <a:pt x="10739" y="2618"/>
                  </a:lnTo>
                  <a:lnTo>
                    <a:pt x="10701" y="2604"/>
                  </a:lnTo>
                  <a:lnTo>
                    <a:pt x="10664" y="2591"/>
                  </a:lnTo>
                  <a:lnTo>
                    <a:pt x="10646" y="2585"/>
                  </a:lnTo>
                  <a:lnTo>
                    <a:pt x="10627" y="2581"/>
                  </a:lnTo>
                  <a:lnTo>
                    <a:pt x="10610" y="2576"/>
                  </a:lnTo>
                  <a:lnTo>
                    <a:pt x="10591" y="2574"/>
                  </a:lnTo>
                  <a:lnTo>
                    <a:pt x="10597" y="2591"/>
                  </a:lnTo>
                  <a:lnTo>
                    <a:pt x="10605" y="2607"/>
                  </a:lnTo>
                  <a:lnTo>
                    <a:pt x="10614" y="2623"/>
                  </a:lnTo>
                  <a:lnTo>
                    <a:pt x="10623" y="2637"/>
                  </a:lnTo>
                  <a:lnTo>
                    <a:pt x="10633" y="2650"/>
                  </a:lnTo>
                  <a:lnTo>
                    <a:pt x="10643" y="2665"/>
                  </a:lnTo>
                  <a:lnTo>
                    <a:pt x="10653" y="2677"/>
                  </a:lnTo>
                  <a:lnTo>
                    <a:pt x="10664" y="2690"/>
                  </a:lnTo>
                  <a:lnTo>
                    <a:pt x="10686" y="2715"/>
                  </a:lnTo>
                  <a:lnTo>
                    <a:pt x="10708" y="2739"/>
                  </a:lnTo>
                  <a:lnTo>
                    <a:pt x="10730" y="2765"/>
                  </a:lnTo>
                  <a:lnTo>
                    <a:pt x="10750" y="2792"/>
                  </a:lnTo>
                  <a:lnTo>
                    <a:pt x="10759" y="2806"/>
                  </a:lnTo>
                  <a:lnTo>
                    <a:pt x="10768" y="2822"/>
                  </a:lnTo>
                  <a:lnTo>
                    <a:pt x="10775" y="2837"/>
                  </a:lnTo>
                  <a:lnTo>
                    <a:pt x="10783" y="2855"/>
                  </a:lnTo>
                  <a:lnTo>
                    <a:pt x="10790" y="2873"/>
                  </a:lnTo>
                  <a:lnTo>
                    <a:pt x="10795" y="2892"/>
                  </a:lnTo>
                  <a:lnTo>
                    <a:pt x="10800" y="2912"/>
                  </a:lnTo>
                  <a:lnTo>
                    <a:pt x="10802" y="2934"/>
                  </a:lnTo>
                  <a:lnTo>
                    <a:pt x="10804" y="2957"/>
                  </a:lnTo>
                  <a:lnTo>
                    <a:pt x="10805" y="2981"/>
                  </a:lnTo>
                  <a:lnTo>
                    <a:pt x="10804" y="3008"/>
                  </a:lnTo>
                  <a:lnTo>
                    <a:pt x="10802" y="3035"/>
                  </a:lnTo>
                  <a:lnTo>
                    <a:pt x="10798" y="3065"/>
                  </a:lnTo>
                  <a:lnTo>
                    <a:pt x="10792" y="3097"/>
                  </a:lnTo>
                  <a:lnTo>
                    <a:pt x="10785" y="3131"/>
                  </a:lnTo>
                  <a:lnTo>
                    <a:pt x="10775" y="3167"/>
                  </a:lnTo>
                  <a:lnTo>
                    <a:pt x="10761" y="3187"/>
                  </a:lnTo>
                  <a:lnTo>
                    <a:pt x="10746" y="3205"/>
                  </a:lnTo>
                  <a:lnTo>
                    <a:pt x="10729" y="3222"/>
                  </a:lnTo>
                  <a:lnTo>
                    <a:pt x="10714" y="3239"/>
                  </a:lnTo>
                  <a:lnTo>
                    <a:pt x="10698" y="3255"/>
                  </a:lnTo>
                  <a:lnTo>
                    <a:pt x="10683" y="3270"/>
                  </a:lnTo>
                  <a:lnTo>
                    <a:pt x="10668" y="3287"/>
                  </a:lnTo>
                  <a:lnTo>
                    <a:pt x="10655" y="3304"/>
                  </a:lnTo>
                  <a:lnTo>
                    <a:pt x="10643" y="3323"/>
                  </a:lnTo>
                  <a:lnTo>
                    <a:pt x="10632" y="3343"/>
                  </a:lnTo>
                  <a:lnTo>
                    <a:pt x="10627" y="3354"/>
                  </a:lnTo>
                  <a:lnTo>
                    <a:pt x="10623" y="3366"/>
                  </a:lnTo>
                  <a:lnTo>
                    <a:pt x="10620" y="3379"/>
                  </a:lnTo>
                  <a:lnTo>
                    <a:pt x="10616" y="3392"/>
                  </a:lnTo>
                  <a:lnTo>
                    <a:pt x="10614" y="3406"/>
                  </a:lnTo>
                  <a:lnTo>
                    <a:pt x="10612" y="3421"/>
                  </a:lnTo>
                  <a:lnTo>
                    <a:pt x="10610" y="3436"/>
                  </a:lnTo>
                  <a:lnTo>
                    <a:pt x="10610" y="3453"/>
                  </a:lnTo>
                  <a:lnTo>
                    <a:pt x="10609" y="3470"/>
                  </a:lnTo>
                  <a:lnTo>
                    <a:pt x="10610" y="3488"/>
                  </a:lnTo>
                  <a:lnTo>
                    <a:pt x="10611" y="3508"/>
                  </a:lnTo>
                  <a:lnTo>
                    <a:pt x="10613" y="3529"/>
                  </a:lnTo>
                  <a:lnTo>
                    <a:pt x="10605" y="3514"/>
                  </a:lnTo>
                  <a:lnTo>
                    <a:pt x="10596" y="3500"/>
                  </a:lnTo>
                  <a:lnTo>
                    <a:pt x="10588" y="3487"/>
                  </a:lnTo>
                  <a:lnTo>
                    <a:pt x="10578" y="3476"/>
                  </a:lnTo>
                  <a:lnTo>
                    <a:pt x="10569" y="3466"/>
                  </a:lnTo>
                  <a:lnTo>
                    <a:pt x="10559" y="3456"/>
                  </a:lnTo>
                  <a:lnTo>
                    <a:pt x="10549" y="3448"/>
                  </a:lnTo>
                  <a:lnTo>
                    <a:pt x="10539" y="3442"/>
                  </a:lnTo>
                  <a:lnTo>
                    <a:pt x="10529" y="3437"/>
                  </a:lnTo>
                  <a:lnTo>
                    <a:pt x="10518" y="3433"/>
                  </a:lnTo>
                  <a:lnTo>
                    <a:pt x="10508" y="3429"/>
                  </a:lnTo>
                  <a:lnTo>
                    <a:pt x="10498" y="3427"/>
                  </a:lnTo>
                  <a:lnTo>
                    <a:pt x="10487" y="3426"/>
                  </a:lnTo>
                  <a:lnTo>
                    <a:pt x="10477" y="3426"/>
                  </a:lnTo>
                  <a:lnTo>
                    <a:pt x="10467" y="3427"/>
                  </a:lnTo>
                  <a:lnTo>
                    <a:pt x="10457" y="3429"/>
                  </a:lnTo>
                  <a:lnTo>
                    <a:pt x="10447" y="3433"/>
                  </a:lnTo>
                  <a:lnTo>
                    <a:pt x="10437" y="3436"/>
                  </a:lnTo>
                  <a:lnTo>
                    <a:pt x="10427" y="3442"/>
                  </a:lnTo>
                  <a:lnTo>
                    <a:pt x="10418" y="3447"/>
                  </a:lnTo>
                  <a:lnTo>
                    <a:pt x="10410" y="3454"/>
                  </a:lnTo>
                  <a:lnTo>
                    <a:pt x="10402" y="3462"/>
                  </a:lnTo>
                  <a:lnTo>
                    <a:pt x="10393" y="3470"/>
                  </a:lnTo>
                  <a:lnTo>
                    <a:pt x="10386" y="3479"/>
                  </a:lnTo>
                  <a:lnTo>
                    <a:pt x="10379" y="3490"/>
                  </a:lnTo>
                  <a:lnTo>
                    <a:pt x="10372" y="3500"/>
                  </a:lnTo>
                  <a:lnTo>
                    <a:pt x="10366" y="3512"/>
                  </a:lnTo>
                  <a:lnTo>
                    <a:pt x="10361" y="3526"/>
                  </a:lnTo>
                  <a:lnTo>
                    <a:pt x="10356" y="3539"/>
                  </a:lnTo>
                  <a:lnTo>
                    <a:pt x="10352" y="3552"/>
                  </a:lnTo>
                  <a:lnTo>
                    <a:pt x="10349" y="3567"/>
                  </a:lnTo>
                  <a:lnTo>
                    <a:pt x="10345" y="3582"/>
                  </a:lnTo>
                  <a:lnTo>
                    <a:pt x="10333" y="3563"/>
                  </a:lnTo>
                  <a:lnTo>
                    <a:pt x="10320" y="3546"/>
                  </a:lnTo>
                  <a:lnTo>
                    <a:pt x="10306" y="3529"/>
                  </a:lnTo>
                  <a:lnTo>
                    <a:pt x="10291" y="3514"/>
                  </a:lnTo>
                  <a:lnTo>
                    <a:pt x="10276" y="3500"/>
                  </a:lnTo>
                  <a:lnTo>
                    <a:pt x="10260" y="3488"/>
                  </a:lnTo>
                  <a:lnTo>
                    <a:pt x="10244" y="3477"/>
                  </a:lnTo>
                  <a:lnTo>
                    <a:pt x="10228" y="3467"/>
                  </a:lnTo>
                  <a:lnTo>
                    <a:pt x="10211" y="3459"/>
                  </a:lnTo>
                  <a:lnTo>
                    <a:pt x="10193" y="3452"/>
                  </a:lnTo>
                  <a:lnTo>
                    <a:pt x="10175" y="3445"/>
                  </a:lnTo>
                  <a:lnTo>
                    <a:pt x="10157" y="3439"/>
                  </a:lnTo>
                  <a:lnTo>
                    <a:pt x="10139" y="3434"/>
                  </a:lnTo>
                  <a:lnTo>
                    <a:pt x="10120" y="3431"/>
                  </a:lnTo>
                  <a:lnTo>
                    <a:pt x="10101" y="3427"/>
                  </a:lnTo>
                  <a:lnTo>
                    <a:pt x="10081" y="3424"/>
                  </a:lnTo>
                  <a:lnTo>
                    <a:pt x="10041" y="3421"/>
                  </a:lnTo>
                  <a:lnTo>
                    <a:pt x="10002" y="3418"/>
                  </a:lnTo>
                  <a:lnTo>
                    <a:pt x="9960" y="3417"/>
                  </a:lnTo>
                  <a:lnTo>
                    <a:pt x="9919" y="3418"/>
                  </a:lnTo>
                  <a:lnTo>
                    <a:pt x="9877" y="3418"/>
                  </a:lnTo>
                  <a:lnTo>
                    <a:pt x="9835" y="3418"/>
                  </a:lnTo>
                  <a:lnTo>
                    <a:pt x="9793" y="3417"/>
                  </a:lnTo>
                  <a:lnTo>
                    <a:pt x="9751" y="3415"/>
                  </a:lnTo>
                  <a:lnTo>
                    <a:pt x="9731" y="3413"/>
                  </a:lnTo>
                  <a:lnTo>
                    <a:pt x="9712" y="3410"/>
                  </a:lnTo>
                  <a:lnTo>
                    <a:pt x="9693" y="3405"/>
                  </a:lnTo>
                  <a:lnTo>
                    <a:pt x="9676" y="3400"/>
                  </a:lnTo>
                  <a:lnTo>
                    <a:pt x="9660" y="3392"/>
                  </a:lnTo>
                  <a:lnTo>
                    <a:pt x="9644" y="3384"/>
                  </a:lnTo>
                  <a:lnTo>
                    <a:pt x="9630" y="3375"/>
                  </a:lnTo>
                  <a:lnTo>
                    <a:pt x="9617" y="3365"/>
                  </a:lnTo>
                  <a:lnTo>
                    <a:pt x="9605" y="3354"/>
                  </a:lnTo>
                  <a:lnTo>
                    <a:pt x="9592" y="3342"/>
                  </a:lnTo>
                  <a:lnTo>
                    <a:pt x="9583" y="3329"/>
                  </a:lnTo>
                  <a:lnTo>
                    <a:pt x="9573" y="3314"/>
                  </a:lnTo>
                  <a:lnTo>
                    <a:pt x="9564" y="3299"/>
                  </a:lnTo>
                  <a:lnTo>
                    <a:pt x="9556" y="3283"/>
                  </a:lnTo>
                  <a:lnTo>
                    <a:pt x="9549" y="3266"/>
                  </a:lnTo>
                  <a:lnTo>
                    <a:pt x="9544" y="3248"/>
                  </a:lnTo>
                  <a:lnTo>
                    <a:pt x="9539" y="3229"/>
                  </a:lnTo>
                  <a:lnTo>
                    <a:pt x="9535" y="3209"/>
                  </a:lnTo>
                  <a:lnTo>
                    <a:pt x="9532" y="3188"/>
                  </a:lnTo>
                  <a:lnTo>
                    <a:pt x="9529" y="3166"/>
                  </a:lnTo>
                  <a:lnTo>
                    <a:pt x="9528" y="3144"/>
                  </a:lnTo>
                  <a:lnTo>
                    <a:pt x="9528" y="3121"/>
                  </a:lnTo>
                  <a:lnTo>
                    <a:pt x="9529" y="3096"/>
                  </a:lnTo>
                  <a:lnTo>
                    <a:pt x="9531" y="3071"/>
                  </a:lnTo>
                  <a:lnTo>
                    <a:pt x="9533" y="3045"/>
                  </a:lnTo>
                  <a:lnTo>
                    <a:pt x="9536" y="3019"/>
                  </a:lnTo>
                  <a:lnTo>
                    <a:pt x="9540" y="2991"/>
                  </a:lnTo>
                  <a:lnTo>
                    <a:pt x="9545" y="2964"/>
                  </a:lnTo>
                  <a:lnTo>
                    <a:pt x="9550" y="2935"/>
                  </a:lnTo>
                  <a:lnTo>
                    <a:pt x="9558" y="2905"/>
                  </a:lnTo>
                  <a:lnTo>
                    <a:pt x="9565" y="2875"/>
                  </a:lnTo>
                  <a:lnTo>
                    <a:pt x="9574" y="2844"/>
                  </a:lnTo>
                  <a:lnTo>
                    <a:pt x="9557" y="2879"/>
                  </a:lnTo>
                  <a:lnTo>
                    <a:pt x="9539" y="2914"/>
                  </a:lnTo>
                  <a:lnTo>
                    <a:pt x="9522" y="2949"/>
                  </a:lnTo>
                  <a:lnTo>
                    <a:pt x="9502" y="2985"/>
                  </a:lnTo>
                  <a:lnTo>
                    <a:pt x="9482" y="3019"/>
                  </a:lnTo>
                  <a:lnTo>
                    <a:pt x="9461" y="3054"/>
                  </a:lnTo>
                  <a:lnTo>
                    <a:pt x="9439" y="3087"/>
                  </a:lnTo>
                  <a:lnTo>
                    <a:pt x="9416" y="3122"/>
                  </a:lnTo>
                  <a:lnTo>
                    <a:pt x="9392" y="3155"/>
                  </a:lnTo>
                  <a:lnTo>
                    <a:pt x="9367" y="3187"/>
                  </a:lnTo>
                  <a:lnTo>
                    <a:pt x="9341" y="3218"/>
                  </a:lnTo>
                  <a:lnTo>
                    <a:pt x="9315" y="3248"/>
                  </a:lnTo>
                  <a:lnTo>
                    <a:pt x="9288" y="3278"/>
                  </a:lnTo>
                  <a:lnTo>
                    <a:pt x="9260" y="3305"/>
                  </a:lnTo>
                  <a:lnTo>
                    <a:pt x="9231" y="3332"/>
                  </a:lnTo>
                  <a:lnTo>
                    <a:pt x="9201" y="3359"/>
                  </a:lnTo>
                  <a:lnTo>
                    <a:pt x="9170" y="3382"/>
                  </a:lnTo>
                  <a:lnTo>
                    <a:pt x="9138" y="3405"/>
                  </a:lnTo>
                  <a:lnTo>
                    <a:pt x="9106" y="3425"/>
                  </a:lnTo>
                  <a:lnTo>
                    <a:pt x="9073" y="3444"/>
                  </a:lnTo>
                  <a:lnTo>
                    <a:pt x="9037" y="3462"/>
                  </a:lnTo>
                  <a:lnTo>
                    <a:pt x="9003" y="3477"/>
                  </a:lnTo>
                  <a:lnTo>
                    <a:pt x="8967" y="3489"/>
                  </a:lnTo>
                  <a:lnTo>
                    <a:pt x="8930" y="3500"/>
                  </a:lnTo>
                  <a:lnTo>
                    <a:pt x="8891" y="3509"/>
                  </a:lnTo>
                  <a:lnTo>
                    <a:pt x="8853" y="3515"/>
                  </a:lnTo>
                  <a:lnTo>
                    <a:pt x="8813" y="3518"/>
                  </a:lnTo>
                  <a:lnTo>
                    <a:pt x="8773" y="3519"/>
                  </a:lnTo>
                  <a:lnTo>
                    <a:pt x="8731" y="3518"/>
                  </a:lnTo>
                  <a:lnTo>
                    <a:pt x="8689" y="3514"/>
                  </a:lnTo>
                  <a:lnTo>
                    <a:pt x="8646" y="3506"/>
                  </a:lnTo>
                  <a:lnTo>
                    <a:pt x="8603" y="3495"/>
                  </a:lnTo>
                  <a:lnTo>
                    <a:pt x="8526" y="3457"/>
                  </a:lnTo>
                  <a:lnTo>
                    <a:pt x="8451" y="3425"/>
                  </a:lnTo>
                  <a:lnTo>
                    <a:pt x="8380" y="3398"/>
                  </a:lnTo>
                  <a:lnTo>
                    <a:pt x="8309" y="3376"/>
                  </a:lnTo>
                  <a:lnTo>
                    <a:pt x="8241" y="3361"/>
                  </a:lnTo>
                  <a:lnTo>
                    <a:pt x="8177" y="3351"/>
                  </a:lnTo>
                  <a:lnTo>
                    <a:pt x="8114" y="3345"/>
                  </a:lnTo>
                  <a:lnTo>
                    <a:pt x="8055" y="3344"/>
                  </a:lnTo>
                  <a:lnTo>
                    <a:pt x="7998" y="3348"/>
                  </a:lnTo>
                  <a:lnTo>
                    <a:pt x="7944" y="3356"/>
                  </a:lnTo>
                  <a:lnTo>
                    <a:pt x="7892" y="3369"/>
                  </a:lnTo>
                  <a:lnTo>
                    <a:pt x="7844" y="3385"/>
                  </a:lnTo>
                  <a:lnTo>
                    <a:pt x="7799" y="3405"/>
                  </a:lnTo>
                  <a:lnTo>
                    <a:pt x="7756" y="3429"/>
                  </a:lnTo>
                  <a:lnTo>
                    <a:pt x="7717" y="3456"/>
                  </a:lnTo>
                  <a:lnTo>
                    <a:pt x="7682" y="3487"/>
                  </a:lnTo>
                  <a:lnTo>
                    <a:pt x="7650" y="3521"/>
                  </a:lnTo>
                  <a:lnTo>
                    <a:pt x="7621" y="3558"/>
                  </a:lnTo>
                  <a:lnTo>
                    <a:pt x="7596" y="3598"/>
                  </a:lnTo>
                  <a:lnTo>
                    <a:pt x="7575" y="3640"/>
                  </a:lnTo>
                  <a:lnTo>
                    <a:pt x="7557" y="3684"/>
                  </a:lnTo>
                  <a:lnTo>
                    <a:pt x="7543" y="3730"/>
                  </a:lnTo>
                  <a:lnTo>
                    <a:pt x="7533" y="3779"/>
                  </a:lnTo>
                  <a:lnTo>
                    <a:pt x="7526" y="3830"/>
                  </a:lnTo>
                  <a:lnTo>
                    <a:pt x="7524" y="3882"/>
                  </a:lnTo>
                  <a:lnTo>
                    <a:pt x="7526" y="3936"/>
                  </a:lnTo>
                  <a:lnTo>
                    <a:pt x="7532" y="3991"/>
                  </a:lnTo>
                  <a:lnTo>
                    <a:pt x="7543" y="4047"/>
                  </a:lnTo>
                  <a:lnTo>
                    <a:pt x="7557" y="4103"/>
                  </a:lnTo>
                  <a:lnTo>
                    <a:pt x="7577" y="4161"/>
                  </a:lnTo>
                  <a:lnTo>
                    <a:pt x="7600" y="4220"/>
                  </a:lnTo>
                  <a:lnTo>
                    <a:pt x="7629" y="4278"/>
                  </a:lnTo>
                  <a:lnTo>
                    <a:pt x="7529" y="4271"/>
                  </a:lnTo>
                  <a:lnTo>
                    <a:pt x="7434" y="4261"/>
                  </a:lnTo>
                  <a:lnTo>
                    <a:pt x="7344" y="4248"/>
                  </a:lnTo>
                  <a:lnTo>
                    <a:pt x="7256" y="4233"/>
                  </a:lnTo>
                  <a:lnTo>
                    <a:pt x="7173" y="4215"/>
                  </a:lnTo>
                  <a:lnTo>
                    <a:pt x="7094" y="4195"/>
                  </a:lnTo>
                  <a:lnTo>
                    <a:pt x="7016" y="4173"/>
                  </a:lnTo>
                  <a:lnTo>
                    <a:pt x="6943" y="4150"/>
                  </a:lnTo>
                  <a:lnTo>
                    <a:pt x="6874" y="4124"/>
                  </a:lnTo>
                  <a:lnTo>
                    <a:pt x="6806" y="4098"/>
                  </a:lnTo>
                  <a:lnTo>
                    <a:pt x="6743" y="4071"/>
                  </a:lnTo>
                  <a:lnTo>
                    <a:pt x="6681" y="4043"/>
                  </a:lnTo>
                  <a:lnTo>
                    <a:pt x="6623" y="4013"/>
                  </a:lnTo>
                  <a:lnTo>
                    <a:pt x="6566" y="3983"/>
                  </a:lnTo>
                  <a:lnTo>
                    <a:pt x="6513" y="3953"/>
                  </a:lnTo>
                  <a:lnTo>
                    <a:pt x="6461" y="3923"/>
                  </a:lnTo>
                  <a:lnTo>
                    <a:pt x="6413" y="3892"/>
                  </a:lnTo>
                  <a:lnTo>
                    <a:pt x="6365" y="3862"/>
                  </a:lnTo>
                  <a:lnTo>
                    <a:pt x="6320" y="3832"/>
                  </a:lnTo>
                  <a:lnTo>
                    <a:pt x="6277" y="3803"/>
                  </a:lnTo>
                  <a:lnTo>
                    <a:pt x="6194" y="3748"/>
                  </a:lnTo>
                  <a:lnTo>
                    <a:pt x="6116" y="3698"/>
                  </a:lnTo>
                  <a:lnTo>
                    <a:pt x="6080" y="3676"/>
                  </a:lnTo>
                  <a:lnTo>
                    <a:pt x="6043" y="3655"/>
                  </a:lnTo>
                  <a:lnTo>
                    <a:pt x="6009" y="3636"/>
                  </a:lnTo>
                  <a:lnTo>
                    <a:pt x="5975" y="3620"/>
                  </a:lnTo>
                  <a:lnTo>
                    <a:pt x="5941" y="3605"/>
                  </a:lnTo>
                  <a:lnTo>
                    <a:pt x="5907" y="3594"/>
                  </a:lnTo>
                  <a:lnTo>
                    <a:pt x="5874" y="3585"/>
                  </a:lnTo>
                  <a:lnTo>
                    <a:pt x="5841" y="3580"/>
                  </a:lnTo>
                  <a:lnTo>
                    <a:pt x="5836" y="3558"/>
                  </a:lnTo>
                  <a:lnTo>
                    <a:pt x="5828" y="3537"/>
                  </a:lnTo>
                  <a:lnTo>
                    <a:pt x="5821" y="3516"/>
                  </a:lnTo>
                  <a:lnTo>
                    <a:pt x="5812" y="3495"/>
                  </a:lnTo>
                  <a:lnTo>
                    <a:pt x="5803" y="3474"/>
                  </a:lnTo>
                  <a:lnTo>
                    <a:pt x="5795" y="3453"/>
                  </a:lnTo>
                  <a:lnTo>
                    <a:pt x="5784" y="3433"/>
                  </a:lnTo>
                  <a:lnTo>
                    <a:pt x="5774" y="3414"/>
                  </a:lnTo>
                  <a:lnTo>
                    <a:pt x="5761" y="3394"/>
                  </a:lnTo>
                  <a:lnTo>
                    <a:pt x="5749" y="3375"/>
                  </a:lnTo>
                  <a:lnTo>
                    <a:pt x="5737" y="3356"/>
                  </a:lnTo>
                  <a:lnTo>
                    <a:pt x="5724" y="3339"/>
                  </a:lnTo>
                  <a:lnTo>
                    <a:pt x="5710" y="3320"/>
                  </a:lnTo>
                  <a:lnTo>
                    <a:pt x="5695" y="3303"/>
                  </a:lnTo>
                  <a:lnTo>
                    <a:pt x="5680" y="3286"/>
                  </a:lnTo>
                  <a:lnTo>
                    <a:pt x="5664" y="3269"/>
                  </a:lnTo>
                  <a:lnTo>
                    <a:pt x="5648" y="3252"/>
                  </a:lnTo>
                  <a:lnTo>
                    <a:pt x="5631" y="3237"/>
                  </a:lnTo>
                  <a:lnTo>
                    <a:pt x="5613" y="3221"/>
                  </a:lnTo>
                  <a:lnTo>
                    <a:pt x="5595" y="3206"/>
                  </a:lnTo>
                  <a:lnTo>
                    <a:pt x="5576" y="3191"/>
                  </a:lnTo>
                  <a:lnTo>
                    <a:pt x="5556" y="3177"/>
                  </a:lnTo>
                  <a:lnTo>
                    <a:pt x="5536" y="3164"/>
                  </a:lnTo>
                  <a:lnTo>
                    <a:pt x="5515" y="3151"/>
                  </a:lnTo>
                  <a:lnTo>
                    <a:pt x="5494" y="3137"/>
                  </a:lnTo>
                  <a:lnTo>
                    <a:pt x="5472" y="3125"/>
                  </a:lnTo>
                  <a:lnTo>
                    <a:pt x="5449" y="3113"/>
                  </a:lnTo>
                  <a:lnTo>
                    <a:pt x="5425" y="3102"/>
                  </a:lnTo>
                  <a:lnTo>
                    <a:pt x="5402" y="3091"/>
                  </a:lnTo>
                  <a:lnTo>
                    <a:pt x="5378" y="3080"/>
                  </a:lnTo>
                  <a:lnTo>
                    <a:pt x="5352" y="3070"/>
                  </a:lnTo>
                  <a:lnTo>
                    <a:pt x="5327" y="3060"/>
                  </a:lnTo>
                  <a:lnTo>
                    <a:pt x="5363" y="3050"/>
                  </a:lnTo>
                  <a:lnTo>
                    <a:pt x="5402" y="3038"/>
                  </a:lnTo>
                  <a:lnTo>
                    <a:pt x="5421" y="3031"/>
                  </a:lnTo>
                  <a:lnTo>
                    <a:pt x="5441" y="3023"/>
                  </a:lnTo>
                  <a:lnTo>
                    <a:pt x="5460" y="3016"/>
                  </a:lnTo>
                  <a:lnTo>
                    <a:pt x="5478" y="3007"/>
                  </a:lnTo>
                  <a:lnTo>
                    <a:pt x="5497" y="2998"/>
                  </a:lnTo>
                  <a:lnTo>
                    <a:pt x="5516" y="2988"/>
                  </a:lnTo>
                  <a:lnTo>
                    <a:pt x="5534" y="2978"/>
                  </a:lnTo>
                  <a:lnTo>
                    <a:pt x="5550" y="2967"/>
                  </a:lnTo>
                  <a:lnTo>
                    <a:pt x="5567" y="2955"/>
                  </a:lnTo>
                  <a:lnTo>
                    <a:pt x="5582" y="2941"/>
                  </a:lnTo>
                  <a:lnTo>
                    <a:pt x="5597" y="2928"/>
                  </a:lnTo>
                  <a:lnTo>
                    <a:pt x="5611" y="2914"/>
                  </a:lnTo>
                  <a:lnTo>
                    <a:pt x="5599" y="2900"/>
                  </a:lnTo>
                  <a:lnTo>
                    <a:pt x="5586" y="2887"/>
                  </a:lnTo>
                  <a:lnTo>
                    <a:pt x="5570" y="2874"/>
                  </a:lnTo>
                  <a:lnTo>
                    <a:pt x="5553" y="2861"/>
                  </a:lnTo>
                  <a:lnTo>
                    <a:pt x="5534" y="2847"/>
                  </a:lnTo>
                  <a:lnTo>
                    <a:pt x="5514" y="2835"/>
                  </a:lnTo>
                  <a:lnTo>
                    <a:pt x="5493" y="2822"/>
                  </a:lnTo>
                  <a:lnTo>
                    <a:pt x="5471" y="2811"/>
                  </a:lnTo>
                  <a:lnTo>
                    <a:pt x="5449" y="2799"/>
                  </a:lnTo>
                  <a:lnTo>
                    <a:pt x="5426" y="2789"/>
                  </a:lnTo>
                  <a:lnTo>
                    <a:pt x="5404" y="2779"/>
                  </a:lnTo>
                  <a:lnTo>
                    <a:pt x="5383" y="2770"/>
                  </a:lnTo>
                  <a:lnTo>
                    <a:pt x="5362" y="2762"/>
                  </a:lnTo>
                  <a:lnTo>
                    <a:pt x="5342" y="2755"/>
                  </a:lnTo>
                  <a:lnTo>
                    <a:pt x="5324" y="2750"/>
                  </a:lnTo>
                  <a:lnTo>
                    <a:pt x="5307" y="2747"/>
                  </a:lnTo>
                  <a:lnTo>
                    <a:pt x="5326" y="2741"/>
                  </a:lnTo>
                  <a:lnTo>
                    <a:pt x="5341" y="2736"/>
                  </a:lnTo>
                  <a:lnTo>
                    <a:pt x="5355" y="2728"/>
                  </a:lnTo>
                  <a:lnTo>
                    <a:pt x="5366" y="2720"/>
                  </a:lnTo>
                  <a:lnTo>
                    <a:pt x="5375" y="2711"/>
                  </a:lnTo>
                  <a:lnTo>
                    <a:pt x="5381" y="2701"/>
                  </a:lnTo>
                  <a:lnTo>
                    <a:pt x="5387" y="2691"/>
                  </a:lnTo>
                  <a:lnTo>
                    <a:pt x="5389" y="2681"/>
                  </a:lnTo>
                  <a:lnTo>
                    <a:pt x="5390" y="2670"/>
                  </a:lnTo>
                  <a:lnTo>
                    <a:pt x="5390" y="2659"/>
                  </a:lnTo>
                  <a:lnTo>
                    <a:pt x="5388" y="2648"/>
                  </a:lnTo>
                  <a:lnTo>
                    <a:pt x="5384" y="2637"/>
                  </a:lnTo>
                  <a:lnTo>
                    <a:pt x="5380" y="2627"/>
                  </a:lnTo>
                  <a:lnTo>
                    <a:pt x="5373" y="2616"/>
                  </a:lnTo>
                  <a:lnTo>
                    <a:pt x="5367" y="2606"/>
                  </a:lnTo>
                  <a:lnTo>
                    <a:pt x="5358" y="2596"/>
                  </a:lnTo>
                  <a:lnTo>
                    <a:pt x="5329" y="2574"/>
                  </a:lnTo>
                  <a:lnTo>
                    <a:pt x="5298" y="2552"/>
                  </a:lnTo>
                  <a:lnTo>
                    <a:pt x="5267" y="2531"/>
                  </a:lnTo>
                  <a:lnTo>
                    <a:pt x="5235" y="2511"/>
                  </a:lnTo>
                  <a:lnTo>
                    <a:pt x="5202" y="2492"/>
                  </a:lnTo>
                  <a:lnTo>
                    <a:pt x="5168" y="2474"/>
                  </a:lnTo>
                  <a:lnTo>
                    <a:pt x="5133" y="2457"/>
                  </a:lnTo>
                  <a:lnTo>
                    <a:pt x="5099" y="2439"/>
                  </a:lnTo>
                  <a:lnTo>
                    <a:pt x="5063" y="2423"/>
                  </a:lnTo>
                  <a:lnTo>
                    <a:pt x="5027" y="2408"/>
                  </a:lnTo>
                  <a:lnTo>
                    <a:pt x="4990" y="2392"/>
                  </a:lnTo>
                  <a:lnTo>
                    <a:pt x="4953" y="2378"/>
                  </a:lnTo>
                  <a:lnTo>
                    <a:pt x="4916" y="2365"/>
                  </a:lnTo>
                  <a:lnTo>
                    <a:pt x="4878" y="2352"/>
                  </a:lnTo>
                  <a:lnTo>
                    <a:pt x="4839" y="2338"/>
                  </a:lnTo>
                  <a:lnTo>
                    <a:pt x="4801" y="2326"/>
                  </a:lnTo>
                  <a:lnTo>
                    <a:pt x="4724" y="2303"/>
                  </a:lnTo>
                  <a:lnTo>
                    <a:pt x="4647" y="2281"/>
                  </a:lnTo>
                  <a:lnTo>
                    <a:pt x="4570" y="2261"/>
                  </a:lnTo>
                  <a:lnTo>
                    <a:pt x="4493" y="2242"/>
                  </a:lnTo>
                  <a:lnTo>
                    <a:pt x="4418" y="2223"/>
                  </a:lnTo>
                  <a:lnTo>
                    <a:pt x="4344" y="2207"/>
                  </a:lnTo>
                  <a:lnTo>
                    <a:pt x="4272" y="2189"/>
                  </a:lnTo>
                  <a:lnTo>
                    <a:pt x="4203" y="2173"/>
                  </a:lnTo>
                  <a:lnTo>
                    <a:pt x="4115" y="2194"/>
                  </a:lnTo>
                  <a:lnTo>
                    <a:pt x="4029" y="2218"/>
                  </a:lnTo>
                  <a:lnTo>
                    <a:pt x="3944" y="2242"/>
                  </a:lnTo>
                  <a:lnTo>
                    <a:pt x="3858" y="2267"/>
                  </a:lnTo>
                  <a:lnTo>
                    <a:pt x="3772" y="2293"/>
                  </a:lnTo>
                  <a:lnTo>
                    <a:pt x="3687" y="2319"/>
                  </a:lnTo>
                  <a:lnTo>
                    <a:pt x="3602" y="2345"/>
                  </a:lnTo>
                  <a:lnTo>
                    <a:pt x="3518" y="2369"/>
                  </a:lnTo>
                  <a:lnTo>
                    <a:pt x="3434" y="2392"/>
                  </a:lnTo>
                  <a:lnTo>
                    <a:pt x="3349" y="2413"/>
                  </a:lnTo>
                  <a:lnTo>
                    <a:pt x="3307" y="2423"/>
                  </a:lnTo>
                  <a:lnTo>
                    <a:pt x="3265" y="2432"/>
                  </a:lnTo>
                  <a:lnTo>
                    <a:pt x="3223" y="2441"/>
                  </a:lnTo>
                  <a:lnTo>
                    <a:pt x="3181" y="2449"/>
                  </a:lnTo>
                  <a:lnTo>
                    <a:pt x="3139" y="2456"/>
                  </a:lnTo>
                  <a:lnTo>
                    <a:pt x="3097" y="2461"/>
                  </a:lnTo>
                  <a:lnTo>
                    <a:pt x="3055" y="2466"/>
                  </a:lnTo>
                  <a:lnTo>
                    <a:pt x="3013" y="2470"/>
                  </a:lnTo>
                  <a:lnTo>
                    <a:pt x="2971" y="2473"/>
                  </a:lnTo>
                  <a:lnTo>
                    <a:pt x="2929" y="2474"/>
                  </a:lnTo>
                  <a:lnTo>
                    <a:pt x="2887" y="2475"/>
                  </a:lnTo>
                  <a:lnTo>
                    <a:pt x="2845" y="2474"/>
                  </a:lnTo>
                  <a:lnTo>
                    <a:pt x="2834" y="2458"/>
                  </a:lnTo>
                  <a:lnTo>
                    <a:pt x="2821" y="2441"/>
                  </a:lnTo>
                  <a:lnTo>
                    <a:pt x="2807" y="2426"/>
                  </a:lnTo>
                  <a:lnTo>
                    <a:pt x="2793" y="2410"/>
                  </a:lnTo>
                  <a:lnTo>
                    <a:pt x="2777" y="2395"/>
                  </a:lnTo>
                  <a:lnTo>
                    <a:pt x="2762" y="2380"/>
                  </a:lnTo>
                  <a:lnTo>
                    <a:pt x="2744" y="2367"/>
                  </a:lnTo>
                  <a:lnTo>
                    <a:pt x="2727" y="2353"/>
                  </a:lnTo>
                  <a:lnTo>
                    <a:pt x="2708" y="2339"/>
                  </a:lnTo>
                  <a:lnTo>
                    <a:pt x="2689" y="2327"/>
                  </a:lnTo>
                  <a:lnTo>
                    <a:pt x="2669" y="2315"/>
                  </a:lnTo>
                  <a:lnTo>
                    <a:pt x="2649" y="2303"/>
                  </a:lnTo>
                  <a:lnTo>
                    <a:pt x="2628" y="2292"/>
                  </a:lnTo>
                  <a:lnTo>
                    <a:pt x="2607" y="2281"/>
                  </a:lnTo>
                  <a:lnTo>
                    <a:pt x="2585" y="2271"/>
                  </a:lnTo>
                  <a:lnTo>
                    <a:pt x="2563" y="2261"/>
                  </a:lnTo>
                  <a:lnTo>
                    <a:pt x="2518" y="2242"/>
                  </a:lnTo>
                  <a:lnTo>
                    <a:pt x="2472" y="2225"/>
                  </a:lnTo>
                  <a:lnTo>
                    <a:pt x="2426" y="2211"/>
                  </a:lnTo>
                  <a:lnTo>
                    <a:pt x="2379" y="2199"/>
                  </a:lnTo>
                  <a:lnTo>
                    <a:pt x="2333" y="2189"/>
                  </a:lnTo>
                  <a:lnTo>
                    <a:pt x="2286" y="2180"/>
                  </a:lnTo>
                  <a:lnTo>
                    <a:pt x="2242" y="2174"/>
                  </a:lnTo>
                  <a:lnTo>
                    <a:pt x="2199" y="2170"/>
                  </a:lnTo>
                  <a:lnTo>
                    <a:pt x="2206" y="2143"/>
                  </a:lnTo>
                  <a:lnTo>
                    <a:pt x="2214" y="2118"/>
                  </a:lnTo>
                  <a:lnTo>
                    <a:pt x="2223" y="2094"/>
                  </a:lnTo>
                  <a:lnTo>
                    <a:pt x="2236" y="2070"/>
                  </a:lnTo>
                  <a:lnTo>
                    <a:pt x="2249" y="2047"/>
                  </a:lnTo>
                  <a:lnTo>
                    <a:pt x="2263" y="2025"/>
                  </a:lnTo>
                  <a:lnTo>
                    <a:pt x="2280" y="2005"/>
                  </a:lnTo>
                  <a:lnTo>
                    <a:pt x="2296" y="1985"/>
                  </a:lnTo>
                  <a:lnTo>
                    <a:pt x="2315" y="1965"/>
                  </a:lnTo>
                  <a:lnTo>
                    <a:pt x="2334" y="1946"/>
                  </a:lnTo>
                  <a:lnTo>
                    <a:pt x="2354" y="1929"/>
                  </a:lnTo>
                  <a:lnTo>
                    <a:pt x="2375" y="1911"/>
                  </a:lnTo>
                  <a:lnTo>
                    <a:pt x="2396" y="1894"/>
                  </a:lnTo>
                  <a:lnTo>
                    <a:pt x="2418" y="1879"/>
                  </a:lnTo>
                  <a:lnTo>
                    <a:pt x="2440" y="1862"/>
                  </a:lnTo>
                  <a:lnTo>
                    <a:pt x="2462" y="1847"/>
                  </a:lnTo>
                  <a:lnTo>
                    <a:pt x="2552" y="1788"/>
                  </a:lnTo>
                  <a:lnTo>
                    <a:pt x="2636" y="1732"/>
                  </a:lnTo>
                  <a:lnTo>
                    <a:pt x="2655" y="1717"/>
                  </a:lnTo>
                  <a:lnTo>
                    <a:pt x="2672" y="1703"/>
                  </a:lnTo>
                  <a:lnTo>
                    <a:pt x="2690" y="1689"/>
                  </a:lnTo>
                  <a:lnTo>
                    <a:pt x="2706" y="1674"/>
                  </a:lnTo>
                  <a:lnTo>
                    <a:pt x="2720" y="1659"/>
                  </a:lnTo>
                  <a:lnTo>
                    <a:pt x="2733" y="1643"/>
                  </a:lnTo>
                  <a:lnTo>
                    <a:pt x="2745" y="1628"/>
                  </a:lnTo>
                  <a:lnTo>
                    <a:pt x="2755" y="1611"/>
                  </a:lnTo>
                  <a:lnTo>
                    <a:pt x="2710" y="1612"/>
                  </a:lnTo>
                  <a:lnTo>
                    <a:pt x="2666" y="1612"/>
                  </a:lnTo>
                  <a:lnTo>
                    <a:pt x="2623" y="1614"/>
                  </a:lnTo>
                  <a:lnTo>
                    <a:pt x="2581" y="1617"/>
                  </a:lnTo>
                  <a:lnTo>
                    <a:pt x="2539" y="1620"/>
                  </a:lnTo>
                  <a:lnTo>
                    <a:pt x="2497" y="1623"/>
                  </a:lnTo>
                  <a:lnTo>
                    <a:pt x="2457" y="1628"/>
                  </a:lnTo>
                  <a:lnTo>
                    <a:pt x="2417" y="1633"/>
                  </a:lnTo>
                  <a:lnTo>
                    <a:pt x="2377" y="1640"/>
                  </a:lnTo>
                  <a:lnTo>
                    <a:pt x="2338" y="1648"/>
                  </a:lnTo>
                  <a:lnTo>
                    <a:pt x="2301" y="1655"/>
                  </a:lnTo>
                  <a:lnTo>
                    <a:pt x="2263" y="1664"/>
                  </a:lnTo>
                  <a:lnTo>
                    <a:pt x="2227" y="1674"/>
                  </a:lnTo>
                  <a:lnTo>
                    <a:pt x="2190" y="1685"/>
                  </a:lnTo>
                  <a:lnTo>
                    <a:pt x="2154" y="1697"/>
                  </a:lnTo>
                  <a:lnTo>
                    <a:pt x="2118" y="1711"/>
                  </a:lnTo>
                  <a:lnTo>
                    <a:pt x="2084" y="1725"/>
                  </a:lnTo>
                  <a:lnTo>
                    <a:pt x="2050" y="1741"/>
                  </a:lnTo>
                  <a:lnTo>
                    <a:pt x="2016" y="1757"/>
                  </a:lnTo>
                  <a:lnTo>
                    <a:pt x="1982" y="1775"/>
                  </a:lnTo>
                  <a:lnTo>
                    <a:pt x="1949" y="1795"/>
                  </a:lnTo>
                  <a:lnTo>
                    <a:pt x="1916" y="1815"/>
                  </a:lnTo>
                  <a:lnTo>
                    <a:pt x="1884" y="1837"/>
                  </a:lnTo>
                  <a:lnTo>
                    <a:pt x="1852" y="1859"/>
                  </a:lnTo>
                  <a:lnTo>
                    <a:pt x="1821" y="1883"/>
                  </a:lnTo>
                  <a:lnTo>
                    <a:pt x="1789" y="1910"/>
                  </a:lnTo>
                  <a:lnTo>
                    <a:pt x="1758" y="1937"/>
                  </a:lnTo>
                  <a:lnTo>
                    <a:pt x="1727" y="1965"/>
                  </a:lnTo>
                  <a:lnTo>
                    <a:pt x="1697" y="1995"/>
                  </a:lnTo>
                  <a:lnTo>
                    <a:pt x="1666" y="2027"/>
                  </a:lnTo>
                  <a:lnTo>
                    <a:pt x="1636" y="2060"/>
                  </a:lnTo>
                  <a:lnTo>
                    <a:pt x="1607" y="2095"/>
                  </a:lnTo>
                  <a:lnTo>
                    <a:pt x="1605" y="2073"/>
                  </a:lnTo>
                  <a:lnTo>
                    <a:pt x="1604" y="2049"/>
                  </a:lnTo>
                  <a:lnTo>
                    <a:pt x="1603" y="2027"/>
                  </a:lnTo>
                  <a:lnTo>
                    <a:pt x="1604" y="2004"/>
                  </a:lnTo>
                  <a:lnTo>
                    <a:pt x="1605" y="1956"/>
                  </a:lnTo>
                  <a:lnTo>
                    <a:pt x="1609" y="1909"/>
                  </a:lnTo>
                  <a:lnTo>
                    <a:pt x="1613" y="1861"/>
                  </a:lnTo>
                  <a:lnTo>
                    <a:pt x="1619" y="1813"/>
                  </a:lnTo>
                  <a:lnTo>
                    <a:pt x="1624" y="1764"/>
                  </a:lnTo>
                  <a:lnTo>
                    <a:pt x="1631" y="1715"/>
                  </a:lnTo>
                  <a:lnTo>
                    <a:pt x="1637" y="1665"/>
                  </a:lnTo>
                  <a:lnTo>
                    <a:pt x="1643" y="1617"/>
                  </a:lnTo>
                  <a:lnTo>
                    <a:pt x="1649" y="1568"/>
                  </a:lnTo>
                  <a:lnTo>
                    <a:pt x="1653" y="1520"/>
                  </a:lnTo>
                  <a:lnTo>
                    <a:pt x="1656" y="1473"/>
                  </a:lnTo>
                  <a:lnTo>
                    <a:pt x="1657" y="1425"/>
                  </a:lnTo>
                  <a:lnTo>
                    <a:pt x="1657" y="1380"/>
                  </a:lnTo>
                  <a:lnTo>
                    <a:pt x="1655" y="1334"/>
                  </a:lnTo>
                  <a:lnTo>
                    <a:pt x="1647" y="1311"/>
                  </a:lnTo>
                  <a:lnTo>
                    <a:pt x="1639" y="1290"/>
                  </a:lnTo>
                  <a:lnTo>
                    <a:pt x="1629" y="1273"/>
                  </a:lnTo>
                  <a:lnTo>
                    <a:pt x="1619" y="1258"/>
                  </a:lnTo>
                  <a:lnTo>
                    <a:pt x="1607" y="1245"/>
                  </a:lnTo>
                  <a:lnTo>
                    <a:pt x="1595" y="1235"/>
                  </a:lnTo>
                  <a:lnTo>
                    <a:pt x="1583" y="1227"/>
                  </a:lnTo>
                  <a:lnTo>
                    <a:pt x="1570" y="1222"/>
                  </a:lnTo>
                  <a:lnTo>
                    <a:pt x="1557" y="1218"/>
                  </a:lnTo>
                  <a:lnTo>
                    <a:pt x="1544" y="1217"/>
                  </a:lnTo>
                  <a:lnTo>
                    <a:pt x="1530" y="1216"/>
                  </a:lnTo>
                  <a:lnTo>
                    <a:pt x="1517" y="1218"/>
                  </a:lnTo>
                  <a:lnTo>
                    <a:pt x="1503" y="1222"/>
                  </a:lnTo>
                  <a:lnTo>
                    <a:pt x="1489" y="1225"/>
                  </a:lnTo>
                  <a:lnTo>
                    <a:pt x="1476" y="1230"/>
                  </a:lnTo>
                  <a:lnTo>
                    <a:pt x="1463" y="1237"/>
                  </a:lnTo>
                  <a:lnTo>
                    <a:pt x="1472" y="1209"/>
                  </a:lnTo>
                  <a:lnTo>
                    <a:pt x="1477" y="1183"/>
                  </a:lnTo>
                  <a:lnTo>
                    <a:pt x="1483" y="1156"/>
                  </a:lnTo>
                  <a:lnTo>
                    <a:pt x="1486" y="1130"/>
                  </a:lnTo>
                  <a:lnTo>
                    <a:pt x="1492" y="1078"/>
                  </a:lnTo>
                  <a:lnTo>
                    <a:pt x="1498" y="1028"/>
                  </a:lnTo>
                  <a:lnTo>
                    <a:pt x="1503" y="1005"/>
                  </a:lnTo>
                  <a:lnTo>
                    <a:pt x="1508" y="983"/>
                  </a:lnTo>
                  <a:lnTo>
                    <a:pt x="1513" y="971"/>
                  </a:lnTo>
                  <a:lnTo>
                    <a:pt x="1516" y="962"/>
                  </a:lnTo>
                  <a:lnTo>
                    <a:pt x="1521" y="950"/>
                  </a:lnTo>
                  <a:lnTo>
                    <a:pt x="1527" y="940"/>
                  </a:lnTo>
                  <a:lnTo>
                    <a:pt x="1532" y="931"/>
                  </a:lnTo>
                  <a:lnTo>
                    <a:pt x="1539" y="922"/>
                  </a:lnTo>
                  <a:lnTo>
                    <a:pt x="1547" y="913"/>
                  </a:lnTo>
                  <a:lnTo>
                    <a:pt x="1555" y="904"/>
                  </a:lnTo>
                  <a:lnTo>
                    <a:pt x="1563" y="895"/>
                  </a:lnTo>
                  <a:lnTo>
                    <a:pt x="1573" y="887"/>
                  </a:lnTo>
                  <a:lnTo>
                    <a:pt x="1584" y="880"/>
                  </a:lnTo>
                  <a:lnTo>
                    <a:pt x="1597" y="873"/>
                  </a:lnTo>
                  <a:lnTo>
                    <a:pt x="1555" y="876"/>
                  </a:lnTo>
                  <a:lnTo>
                    <a:pt x="1516" y="879"/>
                  </a:lnTo>
                  <a:lnTo>
                    <a:pt x="1478" y="880"/>
                  </a:lnTo>
                  <a:lnTo>
                    <a:pt x="1442" y="880"/>
                  </a:lnTo>
                  <a:lnTo>
                    <a:pt x="1405" y="881"/>
                  </a:lnTo>
                  <a:lnTo>
                    <a:pt x="1368" y="883"/>
                  </a:lnTo>
                  <a:lnTo>
                    <a:pt x="1328" y="885"/>
                  </a:lnTo>
                  <a:lnTo>
                    <a:pt x="1286" y="890"/>
                  </a:lnTo>
                  <a:lnTo>
                    <a:pt x="1283" y="845"/>
                  </a:lnTo>
                  <a:lnTo>
                    <a:pt x="1277" y="798"/>
                  </a:lnTo>
                  <a:lnTo>
                    <a:pt x="1270" y="749"/>
                  </a:lnTo>
                  <a:lnTo>
                    <a:pt x="1262" y="699"/>
                  </a:lnTo>
                  <a:lnTo>
                    <a:pt x="1254" y="649"/>
                  </a:lnTo>
                  <a:lnTo>
                    <a:pt x="1245" y="601"/>
                  </a:lnTo>
                  <a:lnTo>
                    <a:pt x="1238" y="554"/>
                  </a:lnTo>
                  <a:lnTo>
                    <a:pt x="1233" y="510"/>
                  </a:lnTo>
                  <a:close/>
                </a:path>
              </a:pathLst>
            </a:custGeom>
            <a:solidFill>
              <a:srgbClr val="FFFA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6" name="Freeform 512">
              <a:extLst>
                <a:ext uri="{FF2B5EF4-FFF2-40B4-BE49-F238E27FC236}">
                  <a16:creationId xmlns:a16="http://schemas.microsoft.com/office/drawing/2014/main" id="{2D39672F-AEEB-4376-83A2-752C396A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496"/>
              <a:ext cx="1559" cy="473"/>
            </a:xfrm>
            <a:custGeom>
              <a:avLst/>
              <a:gdLst>
                <a:gd name="T0" fmla="*/ 218 w 15596"/>
                <a:gd name="T1" fmla="*/ 129 h 4725"/>
                <a:gd name="T2" fmla="*/ 87 w 15596"/>
                <a:gd name="T3" fmla="*/ 472 h 4725"/>
                <a:gd name="T4" fmla="*/ 139 w 15596"/>
                <a:gd name="T5" fmla="*/ 699 h 4725"/>
                <a:gd name="T6" fmla="*/ 104 w 15596"/>
                <a:gd name="T7" fmla="*/ 1020 h 4725"/>
                <a:gd name="T8" fmla="*/ 458 w 15596"/>
                <a:gd name="T9" fmla="*/ 1179 h 4725"/>
                <a:gd name="T10" fmla="*/ 315 w 15596"/>
                <a:gd name="T11" fmla="*/ 1610 h 4725"/>
                <a:gd name="T12" fmla="*/ 404 w 15596"/>
                <a:gd name="T13" fmla="*/ 2274 h 4725"/>
                <a:gd name="T14" fmla="*/ 864 w 15596"/>
                <a:gd name="T15" fmla="*/ 2606 h 4725"/>
                <a:gd name="T16" fmla="*/ 1085 w 15596"/>
                <a:gd name="T17" fmla="*/ 2901 h 4725"/>
                <a:gd name="T18" fmla="*/ 1461 w 15596"/>
                <a:gd name="T19" fmla="*/ 2983 h 4725"/>
                <a:gd name="T20" fmla="*/ 1793 w 15596"/>
                <a:gd name="T21" fmla="*/ 2993 h 4725"/>
                <a:gd name="T22" fmla="*/ 2403 w 15596"/>
                <a:gd name="T23" fmla="*/ 3175 h 4725"/>
                <a:gd name="T24" fmla="*/ 2616 w 15596"/>
                <a:gd name="T25" fmla="*/ 3872 h 4725"/>
                <a:gd name="T26" fmla="*/ 3670 w 15596"/>
                <a:gd name="T27" fmla="*/ 4005 h 4725"/>
                <a:gd name="T28" fmla="*/ 4602 w 15596"/>
                <a:gd name="T29" fmla="*/ 4269 h 4725"/>
                <a:gd name="T30" fmla="*/ 5533 w 15596"/>
                <a:gd name="T31" fmla="*/ 4387 h 4725"/>
                <a:gd name="T32" fmla="*/ 6513 w 15596"/>
                <a:gd name="T33" fmla="*/ 4477 h 4725"/>
                <a:gd name="T34" fmla="*/ 7340 w 15596"/>
                <a:gd name="T35" fmla="*/ 4597 h 4725"/>
                <a:gd name="T36" fmla="*/ 8632 w 15596"/>
                <a:gd name="T37" fmla="*/ 4582 h 4725"/>
                <a:gd name="T38" fmla="*/ 9533 w 15596"/>
                <a:gd name="T39" fmla="*/ 4313 h 4725"/>
                <a:gd name="T40" fmla="*/ 10240 w 15596"/>
                <a:gd name="T41" fmla="*/ 4289 h 4725"/>
                <a:gd name="T42" fmla="*/ 11661 w 15596"/>
                <a:gd name="T43" fmla="*/ 4205 h 4725"/>
                <a:gd name="T44" fmla="*/ 12389 w 15596"/>
                <a:gd name="T45" fmla="*/ 3998 h 4725"/>
                <a:gd name="T46" fmla="*/ 13280 w 15596"/>
                <a:gd name="T47" fmla="*/ 3728 h 4725"/>
                <a:gd name="T48" fmla="*/ 14275 w 15596"/>
                <a:gd name="T49" fmla="*/ 3421 h 4725"/>
                <a:gd name="T50" fmla="*/ 14674 w 15596"/>
                <a:gd name="T51" fmla="*/ 2854 h 4725"/>
                <a:gd name="T52" fmla="*/ 14941 w 15596"/>
                <a:gd name="T53" fmla="*/ 2750 h 4725"/>
                <a:gd name="T54" fmla="*/ 15119 w 15596"/>
                <a:gd name="T55" fmla="*/ 2559 h 4725"/>
                <a:gd name="T56" fmla="*/ 15422 w 15596"/>
                <a:gd name="T57" fmla="*/ 2101 h 4725"/>
                <a:gd name="T58" fmla="*/ 15097 w 15596"/>
                <a:gd name="T59" fmla="*/ 1744 h 4725"/>
                <a:gd name="T60" fmla="*/ 15503 w 15596"/>
                <a:gd name="T61" fmla="*/ 1185 h 4725"/>
                <a:gd name="T62" fmla="*/ 15582 w 15596"/>
                <a:gd name="T63" fmla="*/ 1006 h 4725"/>
                <a:gd name="T64" fmla="*/ 15300 w 15596"/>
                <a:gd name="T65" fmla="*/ 1552 h 4725"/>
                <a:gd name="T66" fmla="*/ 15212 w 15596"/>
                <a:gd name="T67" fmla="*/ 1984 h 4725"/>
                <a:gd name="T68" fmla="*/ 15404 w 15596"/>
                <a:gd name="T69" fmla="*/ 2411 h 4725"/>
                <a:gd name="T70" fmla="*/ 15049 w 15596"/>
                <a:gd name="T71" fmla="*/ 2728 h 4725"/>
                <a:gd name="T72" fmla="*/ 14845 w 15596"/>
                <a:gd name="T73" fmla="*/ 2876 h 4725"/>
                <a:gd name="T74" fmla="*/ 14704 w 15596"/>
                <a:gd name="T75" fmla="*/ 3260 h 4725"/>
                <a:gd name="T76" fmla="*/ 13742 w 15596"/>
                <a:gd name="T77" fmla="*/ 3626 h 4725"/>
                <a:gd name="T78" fmla="*/ 12874 w 15596"/>
                <a:gd name="T79" fmla="*/ 4019 h 4725"/>
                <a:gd name="T80" fmla="*/ 12024 w 15596"/>
                <a:gd name="T81" fmla="*/ 4109 h 4725"/>
                <a:gd name="T82" fmla="*/ 10951 w 15596"/>
                <a:gd name="T83" fmla="*/ 4487 h 4725"/>
                <a:gd name="T84" fmla="*/ 9884 w 15596"/>
                <a:gd name="T85" fmla="*/ 4307 h 4725"/>
                <a:gd name="T86" fmla="*/ 9076 w 15596"/>
                <a:gd name="T87" fmla="*/ 4673 h 4725"/>
                <a:gd name="T88" fmla="*/ 8063 w 15596"/>
                <a:gd name="T89" fmla="*/ 4681 h 4725"/>
                <a:gd name="T90" fmla="*/ 6904 w 15596"/>
                <a:gd name="T91" fmla="*/ 4700 h 4725"/>
                <a:gd name="T92" fmla="*/ 5934 w 15596"/>
                <a:gd name="T93" fmla="*/ 4570 h 4725"/>
                <a:gd name="T94" fmla="*/ 5046 w 15596"/>
                <a:gd name="T95" fmla="*/ 4435 h 4725"/>
                <a:gd name="T96" fmla="*/ 4091 w 15596"/>
                <a:gd name="T97" fmla="*/ 4292 h 4725"/>
                <a:gd name="T98" fmla="*/ 3076 w 15596"/>
                <a:gd name="T99" fmla="*/ 4133 h 4725"/>
                <a:gd name="T100" fmla="*/ 2356 w 15596"/>
                <a:gd name="T101" fmla="*/ 3623 h 4725"/>
                <a:gd name="T102" fmla="*/ 1985 w 15596"/>
                <a:gd name="T103" fmla="*/ 3041 h 4725"/>
                <a:gd name="T104" fmla="*/ 1574 w 15596"/>
                <a:gd name="T105" fmla="*/ 3094 h 4725"/>
                <a:gd name="T106" fmla="*/ 1193 w 15596"/>
                <a:gd name="T107" fmla="*/ 3010 h 4725"/>
                <a:gd name="T108" fmla="*/ 909 w 15596"/>
                <a:gd name="T109" fmla="*/ 2861 h 4725"/>
                <a:gd name="T110" fmla="*/ 533 w 15596"/>
                <a:gd name="T111" fmla="*/ 2564 h 4725"/>
                <a:gd name="T112" fmla="*/ 264 w 15596"/>
                <a:gd name="T113" fmla="*/ 2035 h 4725"/>
                <a:gd name="T114" fmla="*/ 294 w 15596"/>
                <a:gd name="T115" fmla="*/ 1456 h 4725"/>
                <a:gd name="T116" fmla="*/ 221 w 15596"/>
                <a:gd name="T117" fmla="*/ 1155 h 4725"/>
                <a:gd name="T118" fmla="*/ 21 w 15596"/>
                <a:gd name="T119" fmla="*/ 919 h 4725"/>
                <a:gd name="T120" fmla="*/ 6 w 15596"/>
                <a:gd name="T121" fmla="*/ 643 h 4725"/>
                <a:gd name="T122" fmla="*/ 186 w 15596"/>
                <a:gd name="T123" fmla="*/ 374 h 4725"/>
                <a:gd name="T124" fmla="*/ 177 w 15596"/>
                <a:gd name="T125" fmla="*/ 128 h 4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596" h="4725">
                  <a:moveTo>
                    <a:pt x="354" y="0"/>
                  </a:moveTo>
                  <a:lnTo>
                    <a:pt x="339" y="0"/>
                  </a:lnTo>
                  <a:lnTo>
                    <a:pt x="326" y="1"/>
                  </a:lnTo>
                  <a:lnTo>
                    <a:pt x="313" y="4"/>
                  </a:lnTo>
                  <a:lnTo>
                    <a:pt x="302" y="7"/>
                  </a:lnTo>
                  <a:lnTo>
                    <a:pt x="291" y="13"/>
                  </a:lnTo>
                  <a:lnTo>
                    <a:pt x="281" y="18"/>
                  </a:lnTo>
                  <a:lnTo>
                    <a:pt x="272" y="25"/>
                  </a:lnTo>
                  <a:lnTo>
                    <a:pt x="263" y="33"/>
                  </a:lnTo>
                  <a:lnTo>
                    <a:pt x="255" y="41"/>
                  </a:lnTo>
                  <a:lnTo>
                    <a:pt x="248" y="49"/>
                  </a:lnTo>
                  <a:lnTo>
                    <a:pt x="241" y="59"/>
                  </a:lnTo>
                  <a:lnTo>
                    <a:pt x="236" y="70"/>
                  </a:lnTo>
                  <a:lnTo>
                    <a:pt x="231" y="80"/>
                  </a:lnTo>
                  <a:lnTo>
                    <a:pt x="227" y="93"/>
                  </a:lnTo>
                  <a:lnTo>
                    <a:pt x="223" y="105"/>
                  </a:lnTo>
                  <a:lnTo>
                    <a:pt x="220" y="117"/>
                  </a:lnTo>
                  <a:lnTo>
                    <a:pt x="218" y="129"/>
                  </a:lnTo>
                  <a:lnTo>
                    <a:pt x="216" y="142"/>
                  </a:lnTo>
                  <a:lnTo>
                    <a:pt x="215" y="156"/>
                  </a:lnTo>
                  <a:lnTo>
                    <a:pt x="213" y="170"/>
                  </a:lnTo>
                  <a:lnTo>
                    <a:pt x="215" y="197"/>
                  </a:lnTo>
                  <a:lnTo>
                    <a:pt x="217" y="224"/>
                  </a:lnTo>
                  <a:lnTo>
                    <a:pt x="221" y="252"/>
                  </a:lnTo>
                  <a:lnTo>
                    <a:pt x="228" y="278"/>
                  </a:lnTo>
                  <a:lnTo>
                    <a:pt x="237" y="304"/>
                  </a:lnTo>
                  <a:lnTo>
                    <a:pt x="247" y="327"/>
                  </a:lnTo>
                  <a:lnTo>
                    <a:pt x="220" y="345"/>
                  </a:lnTo>
                  <a:lnTo>
                    <a:pt x="196" y="361"/>
                  </a:lnTo>
                  <a:lnTo>
                    <a:pt x="174" y="378"/>
                  </a:lnTo>
                  <a:lnTo>
                    <a:pt x="154" y="395"/>
                  </a:lnTo>
                  <a:lnTo>
                    <a:pt x="137" y="410"/>
                  </a:lnTo>
                  <a:lnTo>
                    <a:pt x="122" y="427"/>
                  </a:lnTo>
                  <a:lnTo>
                    <a:pt x="108" y="442"/>
                  </a:lnTo>
                  <a:lnTo>
                    <a:pt x="97" y="458"/>
                  </a:lnTo>
                  <a:lnTo>
                    <a:pt x="87" y="472"/>
                  </a:lnTo>
                  <a:lnTo>
                    <a:pt x="80" y="488"/>
                  </a:lnTo>
                  <a:lnTo>
                    <a:pt x="73" y="502"/>
                  </a:lnTo>
                  <a:lnTo>
                    <a:pt x="69" y="516"/>
                  </a:lnTo>
                  <a:lnTo>
                    <a:pt x="65" y="530"/>
                  </a:lnTo>
                  <a:lnTo>
                    <a:pt x="63" y="543"/>
                  </a:lnTo>
                  <a:lnTo>
                    <a:pt x="63" y="556"/>
                  </a:lnTo>
                  <a:lnTo>
                    <a:pt x="63" y="570"/>
                  </a:lnTo>
                  <a:lnTo>
                    <a:pt x="65" y="582"/>
                  </a:lnTo>
                  <a:lnTo>
                    <a:pt x="67" y="594"/>
                  </a:lnTo>
                  <a:lnTo>
                    <a:pt x="71" y="605"/>
                  </a:lnTo>
                  <a:lnTo>
                    <a:pt x="75" y="616"/>
                  </a:lnTo>
                  <a:lnTo>
                    <a:pt x="80" y="627"/>
                  </a:lnTo>
                  <a:lnTo>
                    <a:pt x="85" y="637"/>
                  </a:lnTo>
                  <a:lnTo>
                    <a:pt x="92" y="646"/>
                  </a:lnTo>
                  <a:lnTo>
                    <a:pt x="98" y="656"/>
                  </a:lnTo>
                  <a:lnTo>
                    <a:pt x="112" y="672"/>
                  </a:lnTo>
                  <a:lnTo>
                    <a:pt x="126" y="687"/>
                  </a:lnTo>
                  <a:lnTo>
                    <a:pt x="139" y="699"/>
                  </a:lnTo>
                  <a:lnTo>
                    <a:pt x="152" y="709"/>
                  </a:lnTo>
                  <a:lnTo>
                    <a:pt x="140" y="729"/>
                  </a:lnTo>
                  <a:lnTo>
                    <a:pt x="128" y="749"/>
                  </a:lnTo>
                  <a:lnTo>
                    <a:pt x="118" y="769"/>
                  </a:lnTo>
                  <a:lnTo>
                    <a:pt x="109" y="789"/>
                  </a:lnTo>
                  <a:lnTo>
                    <a:pt x="101" y="809"/>
                  </a:lnTo>
                  <a:lnTo>
                    <a:pt x="93" y="828"/>
                  </a:lnTo>
                  <a:lnTo>
                    <a:pt x="87" y="848"/>
                  </a:lnTo>
                  <a:lnTo>
                    <a:pt x="82" y="867"/>
                  </a:lnTo>
                  <a:lnTo>
                    <a:pt x="79" y="887"/>
                  </a:lnTo>
                  <a:lnTo>
                    <a:pt x="76" y="906"/>
                  </a:lnTo>
                  <a:lnTo>
                    <a:pt x="75" y="924"/>
                  </a:lnTo>
                  <a:lnTo>
                    <a:pt x="76" y="941"/>
                  </a:lnTo>
                  <a:lnTo>
                    <a:pt x="79" y="959"/>
                  </a:lnTo>
                  <a:lnTo>
                    <a:pt x="82" y="975"/>
                  </a:lnTo>
                  <a:lnTo>
                    <a:pt x="87" y="991"/>
                  </a:lnTo>
                  <a:lnTo>
                    <a:pt x="95" y="1006"/>
                  </a:lnTo>
                  <a:lnTo>
                    <a:pt x="104" y="1020"/>
                  </a:lnTo>
                  <a:lnTo>
                    <a:pt x="115" y="1033"/>
                  </a:lnTo>
                  <a:lnTo>
                    <a:pt x="128" y="1047"/>
                  </a:lnTo>
                  <a:lnTo>
                    <a:pt x="143" y="1058"/>
                  </a:lnTo>
                  <a:lnTo>
                    <a:pt x="160" y="1069"/>
                  </a:lnTo>
                  <a:lnTo>
                    <a:pt x="180" y="1078"/>
                  </a:lnTo>
                  <a:lnTo>
                    <a:pt x="201" y="1085"/>
                  </a:lnTo>
                  <a:lnTo>
                    <a:pt x="226" y="1092"/>
                  </a:lnTo>
                  <a:lnTo>
                    <a:pt x="252" y="1099"/>
                  </a:lnTo>
                  <a:lnTo>
                    <a:pt x="281" y="1102"/>
                  </a:lnTo>
                  <a:lnTo>
                    <a:pt x="313" y="1105"/>
                  </a:lnTo>
                  <a:lnTo>
                    <a:pt x="347" y="1106"/>
                  </a:lnTo>
                  <a:lnTo>
                    <a:pt x="384" y="1106"/>
                  </a:lnTo>
                  <a:lnTo>
                    <a:pt x="423" y="1104"/>
                  </a:lnTo>
                  <a:lnTo>
                    <a:pt x="466" y="1101"/>
                  </a:lnTo>
                  <a:lnTo>
                    <a:pt x="511" y="1095"/>
                  </a:lnTo>
                  <a:lnTo>
                    <a:pt x="492" y="1124"/>
                  </a:lnTo>
                  <a:lnTo>
                    <a:pt x="474" y="1152"/>
                  </a:lnTo>
                  <a:lnTo>
                    <a:pt x="458" y="1179"/>
                  </a:lnTo>
                  <a:lnTo>
                    <a:pt x="442" y="1206"/>
                  </a:lnTo>
                  <a:lnTo>
                    <a:pt x="428" y="1231"/>
                  </a:lnTo>
                  <a:lnTo>
                    <a:pt x="415" y="1257"/>
                  </a:lnTo>
                  <a:lnTo>
                    <a:pt x="402" y="1281"/>
                  </a:lnTo>
                  <a:lnTo>
                    <a:pt x="391" y="1305"/>
                  </a:lnTo>
                  <a:lnTo>
                    <a:pt x="380" y="1330"/>
                  </a:lnTo>
                  <a:lnTo>
                    <a:pt x="370" y="1353"/>
                  </a:lnTo>
                  <a:lnTo>
                    <a:pt x="362" y="1375"/>
                  </a:lnTo>
                  <a:lnTo>
                    <a:pt x="354" y="1398"/>
                  </a:lnTo>
                  <a:lnTo>
                    <a:pt x="347" y="1421"/>
                  </a:lnTo>
                  <a:lnTo>
                    <a:pt x="341" y="1443"/>
                  </a:lnTo>
                  <a:lnTo>
                    <a:pt x="335" y="1464"/>
                  </a:lnTo>
                  <a:lnTo>
                    <a:pt x="330" y="1485"/>
                  </a:lnTo>
                  <a:lnTo>
                    <a:pt x="326" y="1506"/>
                  </a:lnTo>
                  <a:lnTo>
                    <a:pt x="323" y="1527"/>
                  </a:lnTo>
                  <a:lnTo>
                    <a:pt x="320" y="1548"/>
                  </a:lnTo>
                  <a:lnTo>
                    <a:pt x="317" y="1569"/>
                  </a:lnTo>
                  <a:lnTo>
                    <a:pt x="315" y="1610"/>
                  </a:lnTo>
                  <a:lnTo>
                    <a:pt x="314" y="1652"/>
                  </a:lnTo>
                  <a:lnTo>
                    <a:pt x="315" y="1693"/>
                  </a:lnTo>
                  <a:lnTo>
                    <a:pt x="318" y="1735"/>
                  </a:lnTo>
                  <a:lnTo>
                    <a:pt x="323" y="1778"/>
                  </a:lnTo>
                  <a:lnTo>
                    <a:pt x="330" y="1822"/>
                  </a:lnTo>
                  <a:lnTo>
                    <a:pt x="325" y="1860"/>
                  </a:lnTo>
                  <a:lnTo>
                    <a:pt x="323" y="1899"/>
                  </a:lnTo>
                  <a:lnTo>
                    <a:pt x="323" y="1935"/>
                  </a:lnTo>
                  <a:lnTo>
                    <a:pt x="324" y="1973"/>
                  </a:lnTo>
                  <a:lnTo>
                    <a:pt x="326" y="2009"/>
                  </a:lnTo>
                  <a:lnTo>
                    <a:pt x="331" y="2045"/>
                  </a:lnTo>
                  <a:lnTo>
                    <a:pt x="337" y="2080"/>
                  </a:lnTo>
                  <a:lnTo>
                    <a:pt x="345" y="2114"/>
                  </a:lnTo>
                  <a:lnTo>
                    <a:pt x="354" y="2148"/>
                  </a:lnTo>
                  <a:lnTo>
                    <a:pt x="364" y="2181"/>
                  </a:lnTo>
                  <a:lnTo>
                    <a:pt x="376" y="2212"/>
                  </a:lnTo>
                  <a:lnTo>
                    <a:pt x="389" y="2244"/>
                  </a:lnTo>
                  <a:lnTo>
                    <a:pt x="404" y="2274"/>
                  </a:lnTo>
                  <a:lnTo>
                    <a:pt x="420" y="2303"/>
                  </a:lnTo>
                  <a:lnTo>
                    <a:pt x="437" y="2331"/>
                  </a:lnTo>
                  <a:lnTo>
                    <a:pt x="456" y="2358"/>
                  </a:lnTo>
                  <a:lnTo>
                    <a:pt x="475" y="2385"/>
                  </a:lnTo>
                  <a:lnTo>
                    <a:pt x="496" y="2409"/>
                  </a:lnTo>
                  <a:lnTo>
                    <a:pt x="519" y="2432"/>
                  </a:lnTo>
                  <a:lnTo>
                    <a:pt x="542" y="2455"/>
                  </a:lnTo>
                  <a:lnTo>
                    <a:pt x="566" y="2476"/>
                  </a:lnTo>
                  <a:lnTo>
                    <a:pt x="592" y="2495"/>
                  </a:lnTo>
                  <a:lnTo>
                    <a:pt x="618" y="2514"/>
                  </a:lnTo>
                  <a:lnTo>
                    <a:pt x="646" y="2531"/>
                  </a:lnTo>
                  <a:lnTo>
                    <a:pt x="674" y="2546"/>
                  </a:lnTo>
                  <a:lnTo>
                    <a:pt x="703" y="2560"/>
                  </a:lnTo>
                  <a:lnTo>
                    <a:pt x="734" y="2573"/>
                  </a:lnTo>
                  <a:lnTo>
                    <a:pt x="765" y="2584"/>
                  </a:lnTo>
                  <a:lnTo>
                    <a:pt x="797" y="2593"/>
                  </a:lnTo>
                  <a:lnTo>
                    <a:pt x="829" y="2600"/>
                  </a:lnTo>
                  <a:lnTo>
                    <a:pt x="864" y="2606"/>
                  </a:lnTo>
                  <a:lnTo>
                    <a:pt x="898" y="2609"/>
                  </a:lnTo>
                  <a:lnTo>
                    <a:pt x="903" y="2637"/>
                  </a:lnTo>
                  <a:lnTo>
                    <a:pt x="910" y="2662"/>
                  </a:lnTo>
                  <a:lnTo>
                    <a:pt x="918" y="2688"/>
                  </a:lnTo>
                  <a:lnTo>
                    <a:pt x="927" y="2710"/>
                  </a:lnTo>
                  <a:lnTo>
                    <a:pt x="934" y="2732"/>
                  </a:lnTo>
                  <a:lnTo>
                    <a:pt x="944" y="2753"/>
                  </a:lnTo>
                  <a:lnTo>
                    <a:pt x="954" y="2772"/>
                  </a:lnTo>
                  <a:lnTo>
                    <a:pt x="964" y="2790"/>
                  </a:lnTo>
                  <a:lnTo>
                    <a:pt x="975" y="2807"/>
                  </a:lnTo>
                  <a:lnTo>
                    <a:pt x="987" y="2823"/>
                  </a:lnTo>
                  <a:lnTo>
                    <a:pt x="1000" y="2837"/>
                  </a:lnTo>
                  <a:lnTo>
                    <a:pt x="1013" y="2850"/>
                  </a:lnTo>
                  <a:lnTo>
                    <a:pt x="1026" y="2863"/>
                  </a:lnTo>
                  <a:lnTo>
                    <a:pt x="1039" y="2874"/>
                  </a:lnTo>
                  <a:lnTo>
                    <a:pt x="1054" y="2884"/>
                  </a:lnTo>
                  <a:lnTo>
                    <a:pt x="1069" y="2894"/>
                  </a:lnTo>
                  <a:lnTo>
                    <a:pt x="1085" y="2901"/>
                  </a:lnTo>
                  <a:lnTo>
                    <a:pt x="1100" y="2909"/>
                  </a:lnTo>
                  <a:lnTo>
                    <a:pt x="1117" y="2915"/>
                  </a:lnTo>
                  <a:lnTo>
                    <a:pt x="1134" y="2920"/>
                  </a:lnTo>
                  <a:lnTo>
                    <a:pt x="1152" y="2926"/>
                  </a:lnTo>
                  <a:lnTo>
                    <a:pt x="1170" y="2929"/>
                  </a:lnTo>
                  <a:lnTo>
                    <a:pt x="1189" y="2932"/>
                  </a:lnTo>
                  <a:lnTo>
                    <a:pt x="1207" y="2935"/>
                  </a:lnTo>
                  <a:lnTo>
                    <a:pt x="1227" y="2937"/>
                  </a:lnTo>
                  <a:lnTo>
                    <a:pt x="1247" y="2937"/>
                  </a:lnTo>
                  <a:lnTo>
                    <a:pt x="1267" y="2938"/>
                  </a:lnTo>
                  <a:lnTo>
                    <a:pt x="1288" y="2937"/>
                  </a:lnTo>
                  <a:lnTo>
                    <a:pt x="1331" y="2935"/>
                  </a:lnTo>
                  <a:lnTo>
                    <a:pt x="1375" y="2930"/>
                  </a:lnTo>
                  <a:lnTo>
                    <a:pt x="1392" y="2943"/>
                  </a:lnTo>
                  <a:lnTo>
                    <a:pt x="1409" y="2954"/>
                  </a:lnTo>
                  <a:lnTo>
                    <a:pt x="1425" y="2966"/>
                  </a:lnTo>
                  <a:lnTo>
                    <a:pt x="1443" y="2974"/>
                  </a:lnTo>
                  <a:lnTo>
                    <a:pt x="1461" y="2983"/>
                  </a:lnTo>
                  <a:lnTo>
                    <a:pt x="1478" y="2991"/>
                  </a:lnTo>
                  <a:lnTo>
                    <a:pt x="1496" y="2998"/>
                  </a:lnTo>
                  <a:lnTo>
                    <a:pt x="1515" y="3003"/>
                  </a:lnTo>
                  <a:lnTo>
                    <a:pt x="1532" y="3009"/>
                  </a:lnTo>
                  <a:lnTo>
                    <a:pt x="1551" y="3012"/>
                  </a:lnTo>
                  <a:lnTo>
                    <a:pt x="1570" y="3015"/>
                  </a:lnTo>
                  <a:lnTo>
                    <a:pt x="1589" y="3018"/>
                  </a:lnTo>
                  <a:lnTo>
                    <a:pt x="1607" y="3019"/>
                  </a:lnTo>
                  <a:lnTo>
                    <a:pt x="1625" y="3020"/>
                  </a:lnTo>
                  <a:lnTo>
                    <a:pt x="1644" y="3020"/>
                  </a:lnTo>
                  <a:lnTo>
                    <a:pt x="1663" y="3019"/>
                  </a:lnTo>
                  <a:lnTo>
                    <a:pt x="1682" y="3016"/>
                  </a:lnTo>
                  <a:lnTo>
                    <a:pt x="1700" y="3014"/>
                  </a:lnTo>
                  <a:lnTo>
                    <a:pt x="1719" y="3012"/>
                  </a:lnTo>
                  <a:lnTo>
                    <a:pt x="1738" y="3008"/>
                  </a:lnTo>
                  <a:lnTo>
                    <a:pt x="1757" y="3003"/>
                  </a:lnTo>
                  <a:lnTo>
                    <a:pt x="1775" y="2999"/>
                  </a:lnTo>
                  <a:lnTo>
                    <a:pt x="1793" y="2993"/>
                  </a:lnTo>
                  <a:lnTo>
                    <a:pt x="1811" y="2988"/>
                  </a:lnTo>
                  <a:lnTo>
                    <a:pt x="1829" y="2981"/>
                  </a:lnTo>
                  <a:lnTo>
                    <a:pt x="1845" y="2973"/>
                  </a:lnTo>
                  <a:lnTo>
                    <a:pt x="1863" y="2966"/>
                  </a:lnTo>
                  <a:lnTo>
                    <a:pt x="1880" y="2958"/>
                  </a:lnTo>
                  <a:lnTo>
                    <a:pt x="1913" y="2940"/>
                  </a:lnTo>
                  <a:lnTo>
                    <a:pt x="1944" y="2921"/>
                  </a:lnTo>
                  <a:lnTo>
                    <a:pt x="1990" y="2944"/>
                  </a:lnTo>
                  <a:lnTo>
                    <a:pt x="2033" y="2967"/>
                  </a:lnTo>
                  <a:lnTo>
                    <a:pt x="2073" y="2989"/>
                  </a:lnTo>
                  <a:lnTo>
                    <a:pt x="2110" y="3010"/>
                  </a:lnTo>
                  <a:lnTo>
                    <a:pt x="2177" y="3051"/>
                  </a:lnTo>
                  <a:lnTo>
                    <a:pt x="2239" y="3088"/>
                  </a:lnTo>
                  <a:lnTo>
                    <a:pt x="2270" y="3106"/>
                  </a:lnTo>
                  <a:lnTo>
                    <a:pt x="2301" y="3124"/>
                  </a:lnTo>
                  <a:lnTo>
                    <a:pt x="2333" y="3141"/>
                  </a:lnTo>
                  <a:lnTo>
                    <a:pt x="2367" y="3158"/>
                  </a:lnTo>
                  <a:lnTo>
                    <a:pt x="2403" y="3175"/>
                  </a:lnTo>
                  <a:lnTo>
                    <a:pt x="2440" y="3191"/>
                  </a:lnTo>
                  <a:lnTo>
                    <a:pt x="2482" y="3208"/>
                  </a:lnTo>
                  <a:lnTo>
                    <a:pt x="2526" y="3224"/>
                  </a:lnTo>
                  <a:lnTo>
                    <a:pt x="2488" y="3282"/>
                  </a:lnTo>
                  <a:lnTo>
                    <a:pt x="2456" y="3338"/>
                  </a:lnTo>
                  <a:lnTo>
                    <a:pt x="2431" y="3393"/>
                  </a:lnTo>
                  <a:lnTo>
                    <a:pt x="2415" y="3444"/>
                  </a:lnTo>
                  <a:lnTo>
                    <a:pt x="2405" y="3493"/>
                  </a:lnTo>
                  <a:lnTo>
                    <a:pt x="2401" y="3541"/>
                  </a:lnTo>
                  <a:lnTo>
                    <a:pt x="2404" y="3586"/>
                  </a:lnTo>
                  <a:lnTo>
                    <a:pt x="2413" y="3631"/>
                  </a:lnTo>
                  <a:lnTo>
                    <a:pt x="2427" y="3672"/>
                  </a:lnTo>
                  <a:lnTo>
                    <a:pt x="2447" y="3710"/>
                  </a:lnTo>
                  <a:lnTo>
                    <a:pt x="2472" y="3747"/>
                  </a:lnTo>
                  <a:lnTo>
                    <a:pt x="2502" y="3781"/>
                  </a:lnTo>
                  <a:lnTo>
                    <a:pt x="2535" y="3813"/>
                  </a:lnTo>
                  <a:lnTo>
                    <a:pt x="2574" y="3844"/>
                  </a:lnTo>
                  <a:lnTo>
                    <a:pt x="2616" y="3872"/>
                  </a:lnTo>
                  <a:lnTo>
                    <a:pt x="2661" y="3897"/>
                  </a:lnTo>
                  <a:lnTo>
                    <a:pt x="2711" y="3921"/>
                  </a:lnTo>
                  <a:lnTo>
                    <a:pt x="2762" y="3942"/>
                  </a:lnTo>
                  <a:lnTo>
                    <a:pt x="2817" y="3960"/>
                  </a:lnTo>
                  <a:lnTo>
                    <a:pt x="2874" y="3976"/>
                  </a:lnTo>
                  <a:lnTo>
                    <a:pt x="2932" y="3990"/>
                  </a:lnTo>
                  <a:lnTo>
                    <a:pt x="2993" y="4001"/>
                  </a:lnTo>
                  <a:lnTo>
                    <a:pt x="3054" y="4010"/>
                  </a:lnTo>
                  <a:lnTo>
                    <a:pt x="3117" y="4018"/>
                  </a:lnTo>
                  <a:lnTo>
                    <a:pt x="3181" y="4021"/>
                  </a:lnTo>
                  <a:lnTo>
                    <a:pt x="3245" y="4024"/>
                  </a:lnTo>
                  <a:lnTo>
                    <a:pt x="3309" y="4024"/>
                  </a:lnTo>
                  <a:lnTo>
                    <a:pt x="3373" y="4020"/>
                  </a:lnTo>
                  <a:lnTo>
                    <a:pt x="3436" y="4015"/>
                  </a:lnTo>
                  <a:lnTo>
                    <a:pt x="3499" y="4007"/>
                  </a:lnTo>
                  <a:lnTo>
                    <a:pt x="3561" y="3996"/>
                  </a:lnTo>
                  <a:lnTo>
                    <a:pt x="3622" y="3983"/>
                  </a:lnTo>
                  <a:lnTo>
                    <a:pt x="3670" y="4005"/>
                  </a:lnTo>
                  <a:lnTo>
                    <a:pt x="3718" y="4027"/>
                  </a:lnTo>
                  <a:lnTo>
                    <a:pt x="3768" y="4047"/>
                  </a:lnTo>
                  <a:lnTo>
                    <a:pt x="3818" y="4067"/>
                  </a:lnTo>
                  <a:lnTo>
                    <a:pt x="3868" y="4085"/>
                  </a:lnTo>
                  <a:lnTo>
                    <a:pt x="3918" y="4103"/>
                  </a:lnTo>
                  <a:lnTo>
                    <a:pt x="3969" y="4121"/>
                  </a:lnTo>
                  <a:lnTo>
                    <a:pt x="4021" y="4137"/>
                  </a:lnTo>
                  <a:lnTo>
                    <a:pt x="4073" y="4153"/>
                  </a:lnTo>
                  <a:lnTo>
                    <a:pt x="4125" y="4168"/>
                  </a:lnTo>
                  <a:lnTo>
                    <a:pt x="4177" y="4183"/>
                  </a:lnTo>
                  <a:lnTo>
                    <a:pt x="4230" y="4196"/>
                  </a:lnTo>
                  <a:lnTo>
                    <a:pt x="4283" y="4209"/>
                  </a:lnTo>
                  <a:lnTo>
                    <a:pt x="4336" y="4220"/>
                  </a:lnTo>
                  <a:lnTo>
                    <a:pt x="4389" y="4233"/>
                  </a:lnTo>
                  <a:lnTo>
                    <a:pt x="4442" y="4243"/>
                  </a:lnTo>
                  <a:lnTo>
                    <a:pt x="4496" y="4253"/>
                  </a:lnTo>
                  <a:lnTo>
                    <a:pt x="4549" y="4261"/>
                  </a:lnTo>
                  <a:lnTo>
                    <a:pt x="4602" y="4269"/>
                  </a:lnTo>
                  <a:lnTo>
                    <a:pt x="4655" y="4277"/>
                  </a:lnTo>
                  <a:lnTo>
                    <a:pt x="4708" y="4284"/>
                  </a:lnTo>
                  <a:lnTo>
                    <a:pt x="4761" y="4290"/>
                  </a:lnTo>
                  <a:lnTo>
                    <a:pt x="4813" y="4295"/>
                  </a:lnTo>
                  <a:lnTo>
                    <a:pt x="4866" y="4300"/>
                  </a:lnTo>
                  <a:lnTo>
                    <a:pt x="4918" y="4303"/>
                  </a:lnTo>
                  <a:lnTo>
                    <a:pt x="4970" y="4307"/>
                  </a:lnTo>
                  <a:lnTo>
                    <a:pt x="5021" y="4309"/>
                  </a:lnTo>
                  <a:lnTo>
                    <a:pt x="5073" y="4311"/>
                  </a:lnTo>
                  <a:lnTo>
                    <a:pt x="5124" y="4312"/>
                  </a:lnTo>
                  <a:lnTo>
                    <a:pt x="5173" y="4312"/>
                  </a:lnTo>
                  <a:lnTo>
                    <a:pt x="5224" y="4312"/>
                  </a:lnTo>
                  <a:lnTo>
                    <a:pt x="5273" y="4311"/>
                  </a:lnTo>
                  <a:lnTo>
                    <a:pt x="5351" y="4337"/>
                  </a:lnTo>
                  <a:lnTo>
                    <a:pt x="5425" y="4359"/>
                  </a:lnTo>
                  <a:lnTo>
                    <a:pt x="5462" y="4369"/>
                  </a:lnTo>
                  <a:lnTo>
                    <a:pt x="5497" y="4379"/>
                  </a:lnTo>
                  <a:lnTo>
                    <a:pt x="5533" y="4387"/>
                  </a:lnTo>
                  <a:lnTo>
                    <a:pt x="5567" y="4395"/>
                  </a:lnTo>
                  <a:lnTo>
                    <a:pt x="5601" y="4402"/>
                  </a:lnTo>
                  <a:lnTo>
                    <a:pt x="5634" y="4409"/>
                  </a:lnTo>
                  <a:lnTo>
                    <a:pt x="5667" y="4414"/>
                  </a:lnTo>
                  <a:lnTo>
                    <a:pt x="5700" y="4420"/>
                  </a:lnTo>
                  <a:lnTo>
                    <a:pt x="5765" y="4429"/>
                  </a:lnTo>
                  <a:lnTo>
                    <a:pt x="5828" y="4435"/>
                  </a:lnTo>
                  <a:lnTo>
                    <a:pt x="5891" y="4440"/>
                  </a:lnTo>
                  <a:lnTo>
                    <a:pt x="5954" y="4442"/>
                  </a:lnTo>
                  <a:lnTo>
                    <a:pt x="6018" y="4443"/>
                  </a:lnTo>
                  <a:lnTo>
                    <a:pt x="6082" y="4442"/>
                  </a:lnTo>
                  <a:lnTo>
                    <a:pt x="6147" y="4441"/>
                  </a:lnTo>
                  <a:lnTo>
                    <a:pt x="6214" y="4437"/>
                  </a:lnTo>
                  <a:lnTo>
                    <a:pt x="6282" y="4433"/>
                  </a:lnTo>
                  <a:lnTo>
                    <a:pt x="6354" y="4427"/>
                  </a:lnTo>
                  <a:lnTo>
                    <a:pt x="6408" y="4445"/>
                  </a:lnTo>
                  <a:lnTo>
                    <a:pt x="6461" y="4462"/>
                  </a:lnTo>
                  <a:lnTo>
                    <a:pt x="6513" y="4477"/>
                  </a:lnTo>
                  <a:lnTo>
                    <a:pt x="6563" y="4493"/>
                  </a:lnTo>
                  <a:lnTo>
                    <a:pt x="6611" y="4506"/>
                  </a:lnTo>
                  <a:lnTo>
                    <a:pt x="6657" y="4518"/>
                  </a:lnTo>
                  <a:lnTo>
                    <a:pt x="6703" y="4529"/>
                  </a:lnTo>
                  <a:lnTo>
                    <a:pt x="6748" y="4539"/>
                  </a:lnTo>
                  <a:lnTo>
                    <a:pt x="6791" y="4549"/>
                  </a:lnTo>
                  <a:lnTo>
                    <a:pt x="6834" y="4557"/>
                  </a:lnTo>
                  <a:lnTo>
                    <a:pt x="6876" y="4565"/>
                  </a:lnTo>
                  <a:lnTo>
                    <a:pt x="6918" y="4571"/>
                  </a:lnTo>
                  <a:lnTo>
                    <a:pt x="6959" y="4577"/>
                  </a:lnTo>
                  <a:lnTo>
                    <a:pt x="7001" y="4582"/>
                  </a:lnTo>
                  <a:lnTo>
                    <a:pt x="7042" y="4587"/>
                  </a:lnTo>
                  <a:lnTo>
                    <a:pt x="7083" y="4590"/>
                  </a:lnTo>
                  <a:lnTo>
                    <a:pt x="7125" y="4592"/>
                  </a:lnTo>
                  <a:lnTo>
                    <a:pt x="7166" y="4595"/>
                  </a:lnTo>
                  <a:lnTo>
                    <a:pt x="7209" y="4596"/>
                  </a:lnTo>
                  <a:lnTo>
                    <a:pt x="7252" y="4597"/>
                  </a:lnTo>
                  <a:lnTo>
                    <a:pt x="7340" y="4597"/>
                  </a:lnTo>
                  <a:lnTo>
                    <a:pt x="7433" y="4593"/>
                  </a:lnTo>
                  <a:lnTo>
                    <a:pt x="7533" y="4589"/>
                  </a:lnTo>
                  <a:lnTo>
                    <a:pt x="7638" y="4583"/>
                  </a:lnTo>
                  <a:lnTo>
                    <a:pt x="7752" y="4576"/>
                  </a:lnTo>
                  <a:lnTo>
                    <a:pt x="7874" y="4566"/>
                  </a:lnTo>
                  <a:lnTo>
                    <a:pt x="7922" y="4560"/>
                  </a:lnTo>
                  <a:lnTo>
                    <a:pt x="7972" y="4556"/>
                  </a:lnTo>
                  <a:lnTo>
                    <a:pt x="8020" y="4553"/>
                  </a:lnTo>
                  <a:lnTo>
                    <a:pt x="8071" y="4551"/>
                  </a:lnTo>
                  <a:lnTo>
                    <a:pt x="8121" y="4551"/>
                  </a:lnTo>
                  <a:lnTo>
                    <a:pt x="8172" y="4553"/>
                  </a:lnTo>
                  <a:lnTo>
                    <a:pt x="8223" y="4555"/>
                  </a:lnTo>
                  <a:lnTo>
                    <a:pt x="8273" y="4558"/>
                  </a:lnTo>
                  <a:lnTo>
                    <a:pt x="8375" y="4565"/>
                  </a:lnTo>
                  <a:lnTo>
                    <a:pt x="8478" y="4572"/>
                  </a:lnTo>
                  <a:lnTo>
                    <a:pt x="8530" y="4577"/>
                  </a:lnTo>
                  <a:lnTo>
                    <a:pt x="8581" y="4579"/>
                  </a:lnTo>
                  <a:lnTo>
                    <a:pt x="8632" y="4582"/>
                  </a:lnTo>
                  <a:lnTo>
                    <a:pt x="8683" y="4583"/>
                  </a:lnTo>
                  <a:lnTo>
                    <a:pt x="8733" y="4585"/>
                  </a:lnTo>
                  <a:lnTo>
                    <a:pt x="8784" y="4583"/>
                  </a:lnTo>
                  <a:lnTo>
                    <a:pt x="8834" y="4582"/>
                  </a:lnTo>
                  <a:lnTo>
                    <a:pt x="8884" y="4579"/>
                  </a:lnTo>
                  <a:lnTo>
                    <a:pt x="8933" y="4574"/>
                  </a:lnTo>
                  <a:lnTo>
                    <a:pt x="8982" y="4566"/>
                  </a:lnTo>
                  <a:lnTo>
                    <a:pt x="9031" y="4557"/>
                  </a:lnTo>
                  <a:lnTo>
                    <a:pt x="9078" y="4545"/>
                  </a:lnTo>
                  <a:lnTo>
                    <a:pt x="9126" y="4530"/>
                  </a:lnTo>
                  <a:lnTo>
                    <a:pt x="9172" y="4514"/>
                  </a:lnTo>
                  <a:lnTo>
                    <a:pt x="9218" y="4494"/>
                  </a:lnTo>
                  <a:lnTo>
                    <a:pt x="9263" y="4471"/>
                  </a:lnTo>
                  <a:lnTo>
                    <a:pt x="9307" y="4444"/>
                  </a:lnTo>
                  <a:lnTo>
                    <a:pt x="9350" y="4414"/>
                  </a:lnTo>
                  <a:lnTo>
                    <a:pt x="9393" y="4380"/>
                  </a:lnTo>
                  <a:lnTo>
                    <a:pt x="9435" y="4342"/>
                  </a:lnTo>
                  <a:lnTo>
                    <a:pt x="9533" y="4313"/>
                  </a:lnTo>
                  <a:lnTo>
                    <a:pt x="9618" y="4288"/>
                  </a:lnTo>
                  <a:lnTo>
                    <a:pt x="9657" y="4277"/>
                  </a:lnTo>
                  <a:lnTo>
                    <a:pt x="9693" y="4265"/>
                  </a:lnTo>
                  <a:lnTo>
                    <a:pt x="9727" y="4254"/>
                  </a:lnTo>
                  <a:lnTo>
                    <a:pt x="9760" y="4242"/>
                  </a:lnTo>
                  <a:lnTo>
                    <a:pt x="9791" y="4228"/>
                  </a:lnTo>
                  <a:lnTo>
                    <a:pt x="9822" y="4214"/>
                  </a:lnTo>
                  <a:lnTo>
                    <a:pt x="9852" y="4198"/>
                  </a:lnTo>
                  <a:lnTo>
                    <a:pt x="9882" y="4182"/>
                  </a:lnTo>
                  <a:lnTo>
                    <a:pt x="9912" y="4163"/>
                  </a:lnTo>
                  <a:lnTo>
                    <a:pt x="9942" y="4142"/>
                  </a:lnTo>
                  <a:lnTo>
                    <a:pt x="9972" y="4119"/>
                  </a:lnTo>
                  <a:lnTo>
                    <a:pt x="10004" y="4092"/>
                  </a:lnTo>
                  <a:lnTo>
                    <a:pt x="10037" y="4143"/>
                  </a:lnTo>
                  <a:lnTo>
                    <a:pt x="10079" y="4187"/>
                  </a:lnTo>
                  <a:lnTo>
                    <a:pt x="10126" y="4226"/>
                  </a:lnTo>
                  <a:lnTo>
                    <a:pt x="10181" y="4260"/>
                  </a:lnTo>
                  <a:lnTo>
                    <a:pt x="10240" y="4289"/>
                  </a:lnTo>
                  <a:lnTo>
                    <a:pt x="10306" y="4313"/>
                  </a:lnTo>
                  <a:lnTo>
                    <a:pt x="10374" y="4333"/>
                  </a:lnTo>
                  <a:lnTo>
                    <a:pt x="10448" y="4348"/>
                  </a:lnTo>
                  <a:lnTo>
                    <a:pt x="10524" y="4359"/>
                  </a:lnTo>
                  <a:lnTo>
                    <a:pt x="10604" y="4367"/>
                  </a:lnTo>
                  <a:lnTo>
                    <a:pt x="10686" y="4370"/>
                  </a:lnTo>
                  <a:lnTo>
                    <a:pt x="10770" y="4370"/>
                  </a:lnTo>
                  <a:lnTo>
                    <a:pt x="10855" y="4367"/>
                  </a:lnTo>
                  <a:lnTo>
                    <a:pt x="10941" y="4360"/>
                  </a:lnTo>
                  <a:lnTo>
                    <a:pt x="11028" y="4351"/>
                  </a:lnTo>
                  <a:lnTo>
                    <a:pt x="11114" y="4340"/>
                  </a:lnTo>
                  <a:lnTo>
                    <a:pt x="11199" y="4326"/>
                  </a:lnTo>
                  <a:lnTo>
                    <a:pt x="11282" y="4309"/>
                  </a:lnTo>
                  <a:lnTo>
                    <a:pt x="11364" y="4291"/>
                  </a:lnTo>
                  <a:lnTo>
                    <a:pt x="11443" y="4271"/>
                  </a:lnTo>
                  <a:lnTo>
                    <a:pt x="11520" y="4250"/>
                  </a:lnTo>
                  <a:lnTo>
                    <a:pt x="11593" y="4228"/>
                  </a:lnTo>
                  <a:lnTo>
                    <a:pt x="11661" y="4205"/>
                  </a:lnTo>
                  <a:lnTo>
                    <a:pt x="11725" y="4181"/>
                  </a:lnTo>
                  <a:lnTo>
                    <a:pt x="11784" y="4155"/>
                  </a:lnTo>
                  <a:lnTo>
                    <a:pt x="11837" y="4131"/>
                  </a:lnTo>
                  <a:lnTo>
                    <a:pt x="11884" y="4105"/>
                  </a:lnTo>
                  <a:lnTo>
                    <a:pt x="11924" y="4080"/>
                  </a:lnTo>
                  <a:lnTo>
                    <a:pt x="11957" y="4056"/>
                  </a:lnTo>
                  <a:lnTo>
                    <a:pt x="11982" y="4031"/>
                  </a:lnTo>
                  <a:lnTo>
                    <a:pt x="11999" y="4008"/>
                  </a:lnTo>
                  <a:lnTo>
                    <a:pt x="12007" y="3985"/>
                  </a:lnTo>
                  <a:lnTo>
                    <a:pt x="12041" y="3990"/>
                  </a:lnTo>
                  <a:lnTo>
                    <a:pt x="12079" y="3995"/>
                  </a:lnTo>
                  <a:lnTo>
                    <a:pt x="12119" y="3999"/>
                  </a:lnTo>
                  <a:lnTo>
                    <a:pt x="12160" y="4001"/>
                  </a:lnTo>
                  <a:lnTo>
                    <a:pt x="12203" y="4002"/>
                  </a:lnTo>
                  <a:lnTo>
                    <a:pt x="12247" y="4004"/>
                  </a:lnTo>
                  <a:lnTo>
                    <a:pt x="12293" y="4002"/>
                  </a:lnTo>
                  <a:lnTo>
                    <a:pt x="12340" y="4001"/>
                  </a:lnTo>
                  <a:lnTo>
                    <a:pt x="12389" y="3998"/>
                  </a:lnTo>
                  <a:lnTo>
                    <a:pt x="12438" y="3995"/>
                  </a:lnTo>
                  <a:lnTo>
                    <a:pt x="12488" y="3989"/>
                  </a:lnTo>
                  <a:lnTo>
                    <a:pt x="12539" y="3984"/>
                  </a:lnTo>
                  <a:lnTo>
                    <a:pt x="12590" y="3976"/>
                  </a:lnTo>
                  <a:lnTo>
                    <a:pt x="12642" y="3967"/>
                  </a:lnTo>
                  <a:lnTo>
                    <a:pt x="12694" y="3957"/>
                  </a:lnTo>
                  <a:lnTo>
                    <a:pt x="12746" y="3946"/>
                  </a:lnTo>
                  <a:lnTo>
                    <a:pt x="12798" y="3933"/>
                  </a:lnTo>
                  <a:lnTo>
                    <a:pt x="12850" y="3919"/>
                  </a:lnTo>
                  <a:lnTo>
                    <a:pt x="12902" y="3904"/>
                  </a:lnTo>
                  <a:lnTo>
                    <a:pt x="12951" y="3887"/>
                  </a:lnTo>
                  <a:lnTo>
                    <a:pt x="13002" y="3869"/>
                  </a:lnTo>
                  <a:lnTo>
                    <a:pt x="13051" y="3850"/>
                  </a:lnTo>
                  <a:lnTo>
                    <a:pt x="13099" y="3828"/>
                  </a:lnTo>
                  <a:lnTo>
                    <a:pt x="13147" y="3805"/>
                  </a:lnTo>
                  <a:lnTo>
                    <a:pt x="13192" y="3781"/>
                  </a:lnTo>
                  <a:lnTo>
                    <a:pt x="13237" y="3756"/>
                  </a:lnTo>
                  <a:lnTo>
                    <a:pt x="13280" y="3728"/>
                  </a:lnTo>
                  <a:lnTo>
                    <a:pt x="13321" y="3699"/>
                  </a:lnTo>
                  <a:lnTo>
                    <a:pt x="13359" y="3669"/>
                  </a:lnTo>
                  <a:lnTo>
                    <a:pt x="13397" y="3636"/>
                  </a:lnTo>
                  <a:lnTo>
                    <a:pt x="13431" y="3603"/>
                  </a:lnTo>
                  <a:lnTo>
                    <a:pt x="13463" y="3568"/>
                  </a:lnTo>
                  <a:lnTo>
                    <a:pt x="13524" y="3565"/>
                  </a:lnTo>
                  <a:lnTo>
                    <a:pt x="13586" y="3561"/>
                  </a:lnTo>
                  <a:lnTo>
                    <a:pt x="13648" y="3555"/>
                  </a:lnTo>
                  <a:lnTo>
                    <a:pt x="13712" y="3549"/>
                  </a:lnTo>
                  <a:lnTo>
                    <a:pt x="13776" y="3540"/>
                  </a:lnTo>
                  <a:lnTo>
                    <a:pt x="13840" y="3530"/>
                  </a:lnTo>
                  <a:lnTo>
                    <a:pt x="13905" y="3519"/>
                  </a:lnTo>
                  <a:lnTo>
                    <a:pt x="13970" y="3507"/>
                  </a:lnTo>
                  <a:lnTo>
                    <a:pt x="14033" y="3492"/>
                  </a:lnTo>
                  <a:lnTo>
                    <a:pt x="14096" y="3477"/>
                  </a:lnTo>
                  <a:lnTo>
                    <a:pt x="14156" y="3459"/>
                  </a:lnTo>
                  <a:lnTo>
                    <a:pt x="14216" y="3441"/>
                  </a:lnTo>
                  <a:lnTo>
                    <a:pt x="14275" y="3421"/>
                  </a:lnTo>
                  <a:lnTo>
                    <a:pt x="14330" y="3400"/>
                  </a:lnTo>
                  <a:lnTo>
                    <a:pt x="14384" y="3378"/>
                  </a:lnTo>
                  <a:lnTo>
                    <a:pt x="14435" y="3354"/>
                  </a:lnTo>
                  <a:lnTo>
                    <a:pt x="14483" y="3330"/>
                  </a:lnTo>
                  <a:lnTo>
                    <a:pt x="14527" y="3303"/>
                  </a:lnTo>
                  <a:lnTo>
                    <a:pt x="14569" y="3275"/>
                  </a:lnTo>
                  <a:lnTo>
                    <a:pt x="14605" y="3247"/>
                  </a:lnTo>
                  <a:lnTo>
                    <a:pt x="14639" y="3217"/>
                  </a:lnTo>
                  <a:lnTo>
                    <a:pt x="14667" y="3186"/>
                  </a:lnTo>
                  <a:lnTo>
                    <a:pt x="14690" y="3154"/>
                  </a:lnTo>
                  <a:lnTo>
                    <a:pt x="14709" y="3119"/>
                  </a:lnTo>
                  <a:lnTo>
                    <a:pt x="14723" y="3085"/>
                  </a:lnTo>
                  <a:lnTo>
                    <a:pt x="14730" y="3050"/>
                  </a:lnTo>
                  <a:lnTo>
                    <a:pt x="14732" y="3012"/>
                  </a:lnTo>
                  <a:lnTo>
                    <a:pt x="14728" y="2974"/>
                  </a:lnTo>
                  <a:lnTo>
                    <a:pt x="14717" y="2936"/>
                  </a:lnTo>
                  <a:lnTo>
                    <a:pt x="14698" y="2895"/>
                  </a:lnTo>
                  <a:lnTo>
                    <a:pt x="14674" y="2854"/>
                  </a:lnTo>
                  <a:lnTo>
                    <a:pt x="14642" y="2812"/>
                  </a:lnTo>
                  <a:lnTo>
                    <a:pt x="14665" y="2813"/>
                  </a:lnTo>
                  <a:lnTo>
                    <a:pt x="14687" y="2814"/>
                  </a:lnTo>
                  <a:lnTo>
                    <a:pt x="14709" y="2815"/>
                  </a:lnTo>
                  <a:lnTo>
                    <a:pt x="14730" y="2814"/>
                  </a:lnTo>
                  <a:lnTo>
                    <a:pt x="14751" y="2813"/>
                  </a:lnTo>
                  <a:lnTo>
                    <a:pt x="14771" y="2812"/>
                  </a:lnTo>
                  <a:lnTo>
                    <a:pt x="14790" y="2808"/>
                  </a:lnTo>
                  <a:lnTo>
                    <a:pt x="14809" y="2805"/>
                  </a:lnTo>
                  <a:lnTo>
                    <a:pt x="14826" y="2802"/>
                  </a:lnTo>
                  <a:lnTo>
                    <a:pt x="14843" y="2797"/>
                  </a:lnTo>
                  <a:lnTo>
                    <a:pt x="14860" y="2792"/>
                  </a:lnTo>
                  <a:lnTo>
                    <a:pt x="14875" y="2786"/>
                  </a:lnTo>
                  <a:lnTo>
                    <a:pt x="14891" y="2780"/>
                  </a:lnTo>
                  <a:lnTo>
                    <a:pt x="14904" y="2773"/>
                  </a:lnTo>
                  <a:lnTo>
                    <a:pt x="14917" y="2766"/>
                  </a:lnTo>
                  <a:lnTo>
                    <a:pt x="14930" y="2759"/>
                  </a:lnTo>
                  <a:lnTo>
                    <a:pt x="14941" y="2750"/>
                  </a:lnTo>
                  <a:lnTo>
                    <a:pt x="14953" y="2741"/>
                  </a:lnTo>
                  <a:lnTo>
                    <a:pt x="14962" y="2732"/>
                  </a:lnTo>
                  <a:lnTo>
                    <a:pt x="14972" y="2722"/>
                  </a:lnTo>
                  <a:lnTo>
                    <a:pt x="14981" y="2712"/>
                  </a:lnTo>
                  <a:lnTo>
                    <a:pt x="14989" y="2702"/>
                  </a:lnTo>
                  <a:lnTo>
                    <a:pt x="14996" y="2691"/>
                  </a:lnTo>
                  <a:lnTo>
                    <a:pt x="15001" y="2680"/>
                  </a:lnTo>
                  <a:lnTo>
                    <a:pt x="15007" y="2669"/>
                  </a:lnTo>
                  <a:lnTo>
                    <a:pt x="15011" y="2658"/>
                  </a:lnTo>
                  <a:lnTo>
                    <a:pt x="15016" y="2646"/>
                  </a:lnTo>
                  <a:lnTo>
                    <a:pt x="15018" y="2634"/>
                  </a:lnTo>
                  <a:lnTo>
                    <a:pt x="15020" y="2621"/>
                  </a:lnTo>
                  <a:lnTo>
                    <a:pt x="15021" y="2608"/>
                  </a:lnTo>
                  <a:lnTo>
                    <a:pt x="15021" y="2596"/>
                  </a:lnTo>
                  <a:lnTo>
                    <a:pt x="15020" y="2583"/>
                  </a:lnTo>
                  <a:lnTo>
                    <a:pt x="15054" y="2578"/>
                  </a:lnTo>
                  <a:lnTo>
                    <a:pt x="15087" y="2570"/>
                  </a:lnTo>
                  <a:lnTo>
                    <a:pt x="15119" y="2559"/>
                  </a:lnTo>
                  <a:lnTo>
                    <a:pt x="15152" y="2545"/>
                  </a:lnTo>
                  <a:lnTo>
                    <a:pt x="15184" y="2528"/>
                  </a:lnTo>
                  <a:lnTo>
                    <a:pt x="15213" y="2510"/>
                  </a:lnTo>
                  <a:lnTo>
                    <a:pt x="15242" y="2489"/>
                  </a:lnTo>
                  <a:lnTo>
                    <a:pt x="15270" y="2464"/>
                  </a:lnTo>
                  <a:lnTo>
                    <a:pt x="15295" y="2440"/>
                  </a:lnTo>
                  <a:lnTo>
                    <a:pt x="15320" y="2413"/>
                  </a:lnTo>
                  <a:lnTo>
                    <a:pt x="15343" y="2386"/>
                  </a:lnTo>
                  <a:lnTo>
                    <a:pt x="15363" y="2357"/>
                  </a:lnTo>
                  <a:lnTo>
                    <a:pt x="15380" y="2327"/>
                  </a:lnTo>
                  <a:lnTo>
                    <a:pt x="15397" y="2298"/>
                  </a:lnTo>
                  <a:lnTo>
                    <a:pt x="15409" y="2268"/>
                  </a:lnTo>
                  <a:lnTo>
                    <a:pt x="15420" y="2238"/>
                  </a:lnTo>
                  <a:lnTo>
                    <a:pt x="15427" y="2209"/>
                  </a:lnTo>
                  <a:lnTo>
                    <a:pt x="15431" y="2181"/>
                  </a:lnTo>
                  <a:lnTo>
                    <a:pt x="15432" y="2153"/>
                  </a:lnTo>
                  <a:lnTo>
                    <a:pt x="15429" y="2127"/>
                  </a:lnTo>
                  <a:lnTo>
                    <a:pt x="15422" y="2101"/>
                  </a:lnTo>
                  <a:lnTo>
                    <a:pt x="15412" y="2078"/>
                  </a:lnTo>
                  <a:lnTo>
                    <a:pt x="15398" y="2056"/>
                  </a:lnTo>
                  <a:lnTo>
                    <a:pt x="15380" y="2037"/>
                  </a:lnTo>
                  <a:lnTo>
                    <a:pt x="15357" y="2019"/>
                  </a:lnTo>
                  <a:lnTo>
                    <a:pt x="15331" y="2006"/>
                  </a:lnTo>
                  <a:lnTo>
                    <a:pt x="15299" y="1995"/>
                  </a:lnTo>
                  <a:lnTo>
                    <a:pt x="15261" y="1986"/>
                  </a:lnTo>
                  <a:lnTo>
                    <a:pt x="15219" y="1982"/>
                  </a:lnTo>
                  <a:lnTo>
                    <a:pt x="15173" y="1982"/>
                  </a:lnTo>
                  <a:lnTo>
                    <a:pt x="15119" y="1985"/>
                  </a:lnTo>
                  <a:lnTo>
                    <a:pt x="15062" y="1993"/>
                  </a:lnTo>
                  <a:lnTo>
                    <a:pt x="15072" y="1934"/>
                  </a:lnTo>
                  <a:lnTo>
                    <a:pt x="15081" y="1883"/>
                  </a:lnTo>
                  <a:lnTo>
                    <a:pt x="15089" y="1838"/>
                  </a:lnTo>
                  <a:lnTo>
                    <a:pt x="15094" y="1797"/>
                  </a:lnTo>
                  <a:lnTo>
                    <a:pt x="15096" y="1778"/>
                  </a:lnTo>
                  <a:lnTo>
                    <a:pt x="15097" y="1761"/>
                  </a:lnTo>
                  <a:lnTo>
                    <a:pt x="15097" y="1744"/>
                  </a:lnTo>
                  <a:lnTo>
                    <a:pt x="15096" y="1728"/>
                  </a:lnTo>
                  <a:lnTo>
                    <a:pt x="15095" y="1713"/>
                  </a:lnTo>
                  <a:lnTo>
                    <a:pt x="15092" y="1698"/>
                  </a:lnTo>
                  <a:lnTo>
                    <a:pt x="15089" y="1685"/>
                  </a:lnTo>
                  <a:lnTo>
                    <a:pt x="15083" y="1672"/>
                  </a:lnTo>
                  <a:lnTo>
                    <a:pt x="15121" y="1634"/>
                  </a:lnTo>
                  <a:lnTo>
                    <a:pt x="15165" y="1592"/>
                  </a:lnTo>
                  <a:lnTo>
                    <a:pt x="15211" y="1546"/>
                  </a:lnTo>
                  <a:lnTo>
                    <a:pt x="15261" y="1495"/>
                  </a:lnTo>
                  <a:lnTo>
                    <a:pt x="15311" y="1442"/>
                  </a:lnTo>
                  <a:lnTo>
                    <a:pt x="15359" y="1386"/>
                  </a:lnTo>
                  <a:lnTo>
                    <a:pt x="15384" y="1357"/>
                  </a:lnTo>
                  <a:lnTo>
                    <a:pt x="15407" y="1329"/>
                  </a:lnTo>
                  <a:lnTo>
                    <a:pt x="15428" y="1300"/>
                  </a:lnTo>
                  <a:lnTo>
                    <a:pt x="15449" y="1271"/>
                  </a:lnTo>
                  <a:lnTo>
                    <a:pt x="15469" y="1242"/>
                  </a:lnTo>
                  <a:lnTo>
                    <a:pt x="15487" y="1214"/>
                  </a:lnTo>
                  <a:lnTo>
                    <a:pt x="15503" y="1185"/>
                  </a:lnTo>
                  <a:lnTo>
                    <a:pt x="15517" y="1157"/>
                  </a:lnTo>
                  <a:lnTo>
                    <a:pt x="15530" y="1130"/>
                  </a:lnTo>
                  <a:lnTo>
                    <a:pt x="15540" y="1102"/>
                  </a:lnTo>
                  <a:lnTo>
                    <a:pt x="15547" y="1075"/>
                  </a:lnTo>
                  <a:lnTo>
                    <a:pt x="15552" y="1049"/>
                  </a:lnTo>
                  <a:lnTo>
                    <a:pt x="15554" y="1023"/>
                  </a:lnTo>
                  <a:lnTo>
                    <a:pt x="15553" y="999"/>
                  </a:lnTo>
                  <a:lnTo>
                    <a:pt x="15547" y="976"/>
                  </a:lnTo>
                  <a:lnTo>
                    <a:pt x="15540" y="954"/>
                  </a:lnTo>
                  <a:lnTo>
                    <a:pt x="15529" y="933"/>
                  </a:lnTo>
                  <a:lnTo>
                    <a:pt x="15513" y="913"/>
                  </a:lnTo>
                  <a:lnTo>
                    <a:pt x="15493" y="894"/>
                  </a:lnTo>
                  <a:lnTo>
                    <a:pt x="15470" y="876"/>
                  </a:lnTo>
                  <a:lnTo>
                    <a:pt x="15511" y="928"/>
                  </a:lnTo>
                  <a:lnTo>
                    <a:pt x="15535" y="945"/>
                  </a:lnTo>
                  <a:lnTo>
                    <a:pt x="15554" y="964"/>
                  </a:lnTo>
                  <a:lnTo>
                    <a:pt x="15569" y="985"/>
                  </a:lnTo>
                  <a:lnTo>
                    <a:pt x="15582" y="1006"/>
                  </a:lnTo>
                  <a:lnTo>
                    <a:pt x="15589" y="1028"/>
                  </a:lnTo>
                  <a:lnTo>
                    <a:pt x="15595" y="1052"/>
                  </a:lnTo>
                  <a:lnTo>
                    <a:pt x="15596" y="1076"/>
                  </a:lnTo>
                  <a:lnTo>
                    <a:pt x="15594" y="1102"/>
                  </a:lnTo>
                  <a:lnTo>
                    <a:pt x="15589" y="1128"/>
                  </a:lnTo>
                  <a:lnTo>
                    <a:pt x="15582" y="1156"/>
                  </a:lnTo>
                  <a:lnTo>
                    <a:pt x="15572" y="1184"/>
                  </a:lnTo>
                  <a:lnTo>
                    <a:pt x="15560" y="1211"/>
                  </a:lnTo>
                  <a:lnTo>
                    <a:pt x="15545" y="1240"/>
                  </a:lnTo>
                  <a:lnTo>
                    <a:pt x="15529" y="1269"/>
                  </a:lnTo>
                  <a:lnTo>
                    <a:pt x="15510" y="1298"/>
                  </a:lnTo>
                  <a:lnTo>
                    <a:pt x="15490" y="1327"/>
                  </a:lnTo>
                  <a:lnTo>
                    <a:pt x="15469" y="1356"/>
                  </a:lnTo>
                  <a:lnTo>
                    <a:pt x="15447" y="1385"/>
                  </a:lnTo>
                  <a:lnTo>
                    <a:pt x="15424" y="1414"/>
                  </a:lnTo>
                  <a:lnTo>
                    <a:pt x="15400" y="1443"/>
                  </a:lnTo>
                  <a:lnTo>
                    <a:pt x="15351" y="1499"/>
                  </a:lnTo>
                  <a:lnTo>
                    <a:pt x="15300" y="1552"/>
                  </a:lnTo>
                  <a:lnTo>
                    <a:pt x="15251" y="1603"/>
                  </a:lnTo>
                  <a:lnTo>
                    <a:pt x="15203" y="1651"/>
                  </a:lnTo>
                  <a:lnTo>
                    <a:pt x="15160" y="1693"/>
                  </a:lnTo>
                  <a:lnTo>
                    <a:pt x="15122" y="1729"/>
                  </a:lnTo>
                  <a:lnTo>
                    <a:pt x="15127" y="1743"/>
                  </a:lnTo>
                  <a:lnTo>
                    <a:pt x="15131" y="1755"/>
                  </a:lnTo>
                  <a:lnTo>
                    <a:pt x="15134" y="1767"/>
                  </a:lnTo>
                  <a:lnTo>
                    <a:pt x="15135" y="1778"/>
                  </a:lnTo>
                  <a:lnTo>
                    <a:pt x="15136" y="1789"/>
                  </a:lnTo>
                  <a:lnTo>
                    <a:pt x="15136" y="1800"/>
                  </a:lnTo>
                  <a:lnTo>
                    <a:pt x="15135" y="1811"/>
                  </a:lnTo>
                  <a:lnTo>
                    <a:pt x="15133" y="1825"/>
                  </a:lnTo>
                  <a:lnTo>
                    <a:pt x="15127" y="1853"/>
                  </a:lnTo>
                  <a:lnTo>
                    <a:pt x="15121" y="1889"/>
                  </a:lnTo>
                  <a:lnTo>
                    <a:pt x="15111" y="1933"/>
                  </a:lnTo>
                  <a:lnTo>
                    <a:pt x="15101" y="1989"/>
                  </a:lnTo>
                  <a:lnTo>
                    <a:pt x="15159" y="1985"/>
                  </a:lnTo>
                  <a:lnTo>
                    <a:pt x="15212" y="1984"/>
                  </a:lnTo>
                  <a:lnTo>
                    <a:pt x="15260" y="1987"/>
                  </a:lnTo>
                  <a:lnTo>
                    <a:pt x="15302" y="1995"/>
                  </a:lnTo>
                  <a:lnTo>
                    <a:pt x="15338" y="2006"/>
                  </a:lnTo>
                  <a:lnTo>
                    <a:pt x="15370" y="2020"/>
                  </a:lnTo>
                  <a:lnTo>
                    <a:pt x="15398" y="2037"/>
                  </a:lnTo>
                  <a:lnTo>
                    <a:pt x="15421" y="2057"/>
                  </a:lnTo>
                  <a:lnTo>
                    <a:pt x="15440" y="2079"/>
                  </a:lnTo>
                  <a:lnTo>
                    <a:pt x="15454" y="2103"/>
                  </a:lnTo>
                  <a:lnTo>
                    <a:pt x="15464" y="2130"/>
                  </a:lnTo>
                  <a:lnTo>
                    <a:pt x="15471" y="2159"/>
                  </a:lnTo>
                  <a:lnTo>
                    <a:pt x="15473" y="2189"/>
                  </a:lnTo>
                  <a:lnTo>
                    <a:pt x="15472" y="2218"/>
                  </a:lnTo>
                  <a:lnTo>
                    <a:pt x="15469" y="2251"/>
                  </a:lnTo>
                  <a:lnTo>
                    <a:pt x="15461" y="2283"/>
                  </a:lnTo>
                  <a:lnTo>
                    <a:pt x="15451" y="2315"/>
                  </a:lnTo>
                  <a:lnTo>
                    <a:pt x="15438" y="2347"/>
                  </a:lnTo>
                  <a:lnTo>
                    <a:pt x="15422" y="2379"/>
                  </a:lnTo>
                  <a:lnTo>
                    <a:pt x="15404" y="2411"/>
                  </a:lnTo>
                  <a:lnTo>
                    <a:pt x="15384" y="2442"/>
                  </a:lnTo>
                  <a:lnTo>
                    <a:pt x="15360" y="2472"/>
                  </a:lnTo>
                  <a:lnTo>
                    <a:pt x="15336" y="2501"/>
                  </a:lnTo>
                  <a:lnTo>
                    <a:pt x="15311" y="2527"/>
                  </a:lnTo>
                  <a:lnTo>
                    <a:pt x="15283" y="2553"/>
                  </a:lnTo>
                  <a:lnTo>
                    <a:pt x="15253" y="2576"/>
                  </a:lnTo>
                  <a:lnTo>
                    <a:pt x="15223" y="2596"/>
                  </a:lnTo>
                  <a:lnTo>
                    <a:pt x="15191" y="2614"/>
                  </a:lnTo>
                  <a:lnTo>
                    <a:pt x="15159" y="2629"/>
                  </a:lnTo>
                  <a:lnTo>
                    <a:pt x="15126" y="2640"/>
                  </a:lnTo>
                  <a:lnTo>
                    <a:pt x="15093" y="2649"/>
                  </a:lnTo>
                  <a:lnTo>
                    <a:pt x="15059" y="2653"/>
                  </a:lnTo>
                  <a:lnTo>
                    <a:pt x="15060" y="2667"/>
                  </a:lnTo>
                  <a:lnTo>
                    <a:pt x="15059" y="2679"/>
                  </a:lnTo>
                  <a:lnTo>
                    <a:pt x="15058" y="2691"/>
                  </a:lnTo>
                  <a:lnTo>
                    <a:pt x="15055" y="2704"/>
                  </a:lnTo>
                  <a:lnTo>
                    <a:pt x="15053" y="2717"/>
                  </a:lnTo>
                  <a:lnTo>
                    <a:pt x="15049" y="2728"/>
                  </a:lnTo>
                  <a:lnTo>
                    <a:pt x="15044" y="2740"/>
                  </a:lnTo>
                  <a:lnTo>
                    <a:pt x="15039" y="2751"/>
                  </a:lnTo>
                  <a:lnTo>
                    <a:pt x="15033" y="2762"/>
                  </a:lnTo>
                  <a:lnTo>
                    <a:pt x="15025" y="2773"/>
                  </a:lnTo>
                  <a:lnTo>
                    <a:pt x="15018" y="2783"/>
                  </a:lnTo>
                  <a:lnTo>
                    <a:pt x="15009" y="2793"/>
                  </a:lnTo>
                  <a:lnTo>
                    <a:pt x="15000" y="2803"/>
                  </a:lnTo>
                  <a:lnTo>
                    <a:pt x="14990" y="2812"/>
                  </a:lnTo>
                  <a:lnTo>
                    <a:pt x="14979" y="2821"/>
                  </a:lnTo>
                  <a:lnTo>
                    <a:pt x="14967" y="2828"/>
                  </a:lnTo>
                  <a:lnTo>
                    <a:pt x="14955" y="2836"/>
                  </a:lnTo>
                  <a:lnTo>
                    <a:pt x="14940" y="2844"/>
                  </a:lnTo>
                  <a:lnTo>
                    <a:pt x="14927" y="2850"/>
                  </a:lnTo>
                  <a:lnTo>
                    <a:pt x="14912" y="2857"/>
                  </a:lnTo>
                  <a:lnTo>
                    <a:pt x="14896" y="2863"/>
                  </a:lnTo>
                  <a:lnTo>
                    <a:pt x="14880" y="2867"/>
                  </a:lnTo>
                  <a:lnTo>
                    <a:pt x="14863" y="2873"/>
                  </a:lnTo>
                  <a:lnTo>
                    <a:pt x="14845" y="2876"/>
                  </a:lnTo>
                  <a:lnTo>
                    <a:pt x="14826" y="2879"/>
                  </a:lnTo>
                  <a:lnTo>
                    <a:pt x="14808" y="2881"/>
                  </a:lnTo>
                  <a:lnTo>
                    <a:pt x="14788" y="2884"/>
                  </a:lnTo>
                  <a:lnTo>
                    <a:pt x="14767" y="2885"/>
                  </a:lnTo>
                  <a:lnTo>
                    <a:pt x="14746" y="2885"/>
                  </a:lnTo>
                  <a:lnTo>
                    <a:pt x="14724" y="2885"/>
                  </a:lnTo>
                  <a:lnTo>
                    <a:pt x="14702" y="2884"/>
                  </a:lnTo>
                  <a:lnTo>
                    <a:pt x="14678" y="2881"/>
                  </a:lnTo>
                  <a:lnTo>
                    <a:pt x="14710" y="2925"/>
                  </a:lnTo>
                  <a:lnTo>
                    <a:pt x="14736" y="2967"/>
                  </a:lnTo>
                  <a:lnTo>
                    <a:pt x="14754" y="3006"/>
                  </a:lnTo>
                  <a:lnTo>
                    <a:pt x="14765" y="3046"/>
                  </a:lnTo>
                  <a:lnTo>
                    <a:pt x="14769" y="3085"/>
                  </a:lnTo>
                  <a:lnTo>
                    <a:pt x="14767" y="3123"/>
                  </a:lnTo>
                  <a:lnTo>
                    <a:pt x="14759" y="3158"/>
                  </a:lnTo>
                  <a:lnTo>
                    <a:pt x="14746" y="3193"/>
                  </a:lnTo>
                  <a:lnTo>
                    <a:pt x="14727" y="3228"/>
                  </a:lnTo>
                  <a:lnTo>
                    <a:pt x="14704" y="3260"/>
                  </a:lnTo>
                  <a:lnTo>
                    <a:pt x="14675" y="3292"/>
                  </a:lnTo>
                  <a:lnTo>
                    <a:pt x="14642" y="3322"/>
                  </a:lnTo>
                  <a:lnTo>
                    <a:pt x="14604" y="3351"/>
                  </a:lnTo>
                  <a:lnTo>
                    <a:pt x="14562" y="3378"/>
                  </a:lnTo>
                  <a:lnTo>
                    <a:pt x="14518" y="3405"/>
                  </a:lnTo>
                  <a:lnTo>
                    <a:pt x="14469" y="3430"/>
                  </a:lnTo>
                  <a:lnTo>
                    <a:pt x="14418" y="3454"/>
                  </a:lnTo>
                  <a:lnTo>
                    <a:pt x="14364" y="3477"/>
                  </a:lnTo>
                  <a:lnTo>
                    <a:pt x="14308" y="3498"/>
                  </a:lnTo>
                  <a:lnTo>
                    <a:pt x="14249" y="3518"/>
                  </a:lnTo>
                  <a:lnTo>
                    <a:pt x="14190" y="3537"/>
                  </a:lnTo>
                  <a:lnTo>
                    <a:pt x="14128" y="3553"/>
                  </a:lnTo>
                  <a:lnTo>
                    <a:pt x="14065" y="3570"/>
                  </a:lnTo>
                  <a:lnTo>
                    <a:pt x="14001" y="3583"/>
                  </a:lnTo>
                  <a:lnTo>
                    <a:pt x="13936" y="3596"/>
                  </a:lnTo>
                  <a:lnTo>
                    <a:pt x="13871" y="3607"/>
                  </a:lnTo>
                  <a:lnTo>
                    <a:pt x="13807" y="3617"/>
                  </a:lnTo>
                  <a:lnTo>
                    <a:pt x="13742" y="3626"/>
                  </a:lnTo>
                  <a:lnTo>
                    <a:pt x="13679" y="3633"/>
                  </a:lnTo>
                  <a:lnTo>
                    <a:pt x="13615" y="3638"/>
                  </a:lnTo>
                  <a:lnTo>
                    <a:pt x="13553" y="3643"/>
                  </a:lnTo>
                  <a:lnTo>
                    <a:pt x="13493" y="3645"/>
                  </a:lnTo>
                  <a:lnTo>
                    <a:pt x="13460" y="3682"/>
                  </a:lnTo>
                  <a:lnTo>
                    <a:pt x="13425" y="3716"/>
                  </a:lnTo>
                  <a:lnTo>
                    <a:pt x="13388" y="3749"/>
                  </a:lnTo>
                  <a:lnTo>
                    <a:pt x="13348" y="3781"/>
                  </a:lnTo>
                  <a:lnTo>
                    <a:pt x="13307" y="3811"/>
                  </a:lnTo>
                  <a:lnTo>
                    <a:pt x="13264" y="3840"/>
                  </a:lnTo>
                  <a:lnTo>
                    <a:pt x="13219" y="3867"/>
                  </a:lnTo>
                  <a:lnTo>
                    <a:pt x="13174" y="3893"/>
                  </a:lnTo>
                  <a:lnTo>
                    <a:pt x="13126" y="3917"/>
                  </a:lnTo>
                  <a:lnTo>
                    <a:pt x="13077" y="3941"/>
                  </a:lnTo>
                  <a:lnTo>
                    <a:pt x="13028" y="3962"/>
                  </a:lnTo>
                  <a:lnTo>
                    <a:pt x="12977" y="3983"/>
                  </a:lnTo>
                  <a:lnTo>
                    <a:pt x="12926" y="4001"/>
                  </a:lnTo>
                  <a:lnTo>
                    <a:pt x="12874" y="4019"/>
                  </a:lnTo>
                  <a:lnTo>
                    <a:pt x="12822" y="4035"/>
                  </a:lnTo>
                  <a:lnTo>
                    <a:pt x="12769" y="4049"/>
                  </a:lnTo>
                  <a:lnTo>
                    <a:pt x="12717" y="4062"/>
                  </a:lnTo>
                  <a:lnTo>
                    <a:pt x="12664" y="4074"/>
                  </a:lnTo>
                  <a:lnTo>
                    <a:pt x="12612" y="4085"/>
                  </a:lnTo>
                  <a:lnTo>
                    <a:pt x="12560" y="4095"/>
                  </a:lnTo>
                  <a:lnTo>
                    <a:pt x="12509" y="4103"/>
                  </a:lnTo>
                  <a:lnTo>
                    <a:pt x="12458" y="4110"/>
                  </a:lnTo>
                  <a:lnTo>
                    <a:pt x="12408" y="4115"/>
                  </a:lnTo>
                  <a:lnTo>
                    <a:pt x="12360" y="4120"/>
                  </a:lnTo>
                  <a:lnTo>
                    <a:pt x="12312" y="4123"/>
                  </a:lnTo>
                  <a:lnTo>
                    <a:pt x="12266" y="4124"/>
                  </a:lnTo>
                  <a:lnTo>
                    <a:pt x="12221" y="4125"/>
                  </a:lnTo>
                  <a:lnTo>
                    <a:pt x="12177" y="4124"/>
                  </a:lnTo>
                  <a:lnTo>
                    <a:pt x="12136" y="4122"/>
                  </a:lnTo>
                  <a:lnTo>
                    <a:pt x="12097" y="4119"/>
                  </a:lnTo>
                  <a:lnTo>
                    <a:pt x="12059" y="4114"/>
                  </a:lnTo>
                  <a:lnTo>
                    <a:pt x="12024" y="4109"/>
                  </a:lnTo>
                  <a:lnTo>
                    <a:pt x="12016" y="4132"/>
                  </a:lnTo>
                  <a:lnTo>
                    <a:pt x="11999" y="4155"/>
                  </a:lnTo>
                  <a:lnTo>
                    <a:pt x="11974" y="4180"/>
                  </a:lnTo>
                  <a:lnTo>
                    <a:pt x="11941" y="4204"/>
                  </a:lnTo>
                  <a:lnTo>
                    <a:pt x="11901" y="4229"/>
                  </a:lnTo>
                  <a:lnTo>
                    <a:pt x="11853" y="4255"/>
                  </a:lnTo>
                  <a:lnTo>
                    <a:pt x="11800" y="4280"/>
                  </a:lnTo>
                  <a:lnTo>
                    <a:pt x="11741" y="4305"/>
                  </a:lnTo>
                  <a:lnTo>
                    <a:pt x="11677" y="4329"/>
                  </a:lnTo>
                  <a:lnTo>
                    <a:pt x="11607" y="4353"/>
                  </a:lnTo>
                  <a:lnTo>
                    <a:pt x="11534" y="4375"/>
                  </a:lnTo>
                  <a:lnTo>
                    <a:pt x="11458" y="4396"/>
                  </a:lnTo>
                  <a:lnTo>
                    <a:pt x="11377" y="4416"/>
                  </a:lnTo>
                  <a:lnTo>
                    <a:pt x="11295" y="4435"/>
                  </a:lnTo>
                  <a:lnTo>
                    <a:pt x="11211" y="4452"/>
                  </a:lnTo>
                  <a:lnTo>
                    <a:pt x="11125" y="4465"/>
                  </a:lnTo>
                  <a:lnTo>
                    <a:pt x="11039" y="4477"/>
                  </a:lnTo>
                  <a:lnTo>
                    <a:pt x="10951" y="4487"/>
                  </a:lnTo>
                  <a:lnTo>
                    <a:pt x="10865" y="4493"/>
                  </a:lnTo>
                  <a:lnTo>
                    <a:pt x="10779" y="4496"/>
                  </a:lnTo>
                  <a:lnTo>
                    <a:pt x="10695" y="4497"/>
                  </a:lnTo>
                  <a:lnTo>
                    <a:pt x="10612" y="4494"/>
                  </a:lnTo>
                  <a:lnTo>
                    <a:pt x="10531" y="4486"/>
                  </a:lnTo>
                  <a:lnTo>
                    <a:pt x="10454" y="4475"/>
                  </a:lnTo>
                  <a:lnTo>
                    <a:pt x="10380" y="4461"/>
                  </a:lnTo>
                  <a:lnTo>
                    <a:pt x="10310" y="4441"/>
                  </a:lnTo>
                  <a:lnTo>
                    <a:pt x="10245" y="4416"/>
                  </a:lnTo>
                  <a:lnTo>
                    <a:pt x="10185" y="4388"/>
                  </a:lnTo>
                  <a:lnTo>
                    <a:pt x="10130" y="4353"/>
                  </a:lnTo>
                  <a:lnTo>
                    <a:pt x="10082" y="4315"/>
                  </a:lnTo>
                  <a:lnTo>
                    <a:pt x="10040" y="4269"/>
                  </a:lnTo>
                  <a:lnTo>
                    <a:pt x="10006" y="4218"/>
                  </a:lnTo>
                  <a:lnTo>
                    <a:pt x="9975" y="4245"/>
                  </a:lnTo>
                  <a:lnTo>
                    <a:pt x="9944" y="4268"/>
                  </a:lnTo>
                  <a:lnTo>
                    <a:pt x="9914" y="4289"/>
                  </a:lnTo>
                  <a:lnTo>
                    <a:pt x="9884" y="4307"/>
                  </a:lnTo>
                  <a:lnTo>
                    <a:pt x="9854" y="4325"/>
                  </a:lnTo>
                  <a:lnTo>
                    <a:pt x="9825" y="4339"/>
                  </a:lnTo>
                  <a:lnTo>
                    <a:pt x="9794" y="4353"/>
                  </a:lnTo>
                  <a:lnTo>
                    <a:pt x="9763" y="4367"/>
                  </a:lnTo>
                  <a:lnTo>
                    <a:pt x="9730" y="4379"/>
                  </a:lnTo>
                  <a:lnTo>
                    <a:pt x="9694" y="4390"/>
                  </a:lnTo>
                  <a:lnTo>
                    <a:pt x="9658" y="4402"/>
                  </a:lnTo>
                  <a:lnTo>
                    <a:pt x="9619" y="4413"/>
                  </a:lnTo>
                  <a:lnTo>
                    <a:pt x="9534" y="4439"/>
                  </a:lnTo>
                  <a:lnTo>
                    <a:pt x="9435" y="4466"/>
                  </a:lnTo>
                  <a:lnTo>
                    <a:pt x="9393" y="4505"/>
                  </a:lnTo>
                  <a:lnTo>
                    <a:pt x="9350" y="4539"/>
                  </a:lnTo>
                  <a:lnTo>
                    <a:pt x="9306" y="4570"/>
                  </a:lnTo>
                  <a:lnTo>
                    <a:pt x="9262" y="4597"/>
                  </a:lnTo>
                  <a:lnTo>
                    <a:pt x="9217" y="4620"/>
                  </a:lnTo>
                  <a:lnTo>
                    <a:pt x="9170" y="4641"/>
                  </a:lnTo>
                  <a:lnTo>
                    <a:pt x="9124" y="4658"/>
                  </a:lnTo>
                  <a:lnTo>
                    <a:pt x="9076" y="4673"/>
                  </a:lnTo>
                  <a:lnTo>
                    <a:pt x="9027" y="4685"/>
                  </a:lnTo>
                  <a:lnTo>
                    <a:pt x="8979" y="4694"/>
                  </a:lnTo>
                  <a:lnTo>
                    <a:pt x="8930" y="4702"/>
                  </a:lnTo>
                  <a:lnTo>
                    <a:pt x="8880" y="4707"/>
                  </a:lnTo>
                  <a:lnTo>
                    <a:pt x="8831" y="4711"/>
                  </a:lnTo>
                  <a:lnTo>
                    <a:pt x="8780" y="4713"/>
                  </a:lnTo>
                  <a:lnTo>
                    <a:pt x="8729" y="4714"/>
                  </a:lnTo>
                  <a:lnTo>
                    <a:pt x="8678" y="4713"/>
                  </a:lnTo>
                  <a:lnTo>
                    <a:pt x="8627" y="4711"/>
                  </a:lnTo>
                  <a:lnTo>
                    <a:pt x="8575" y="4709"/>
                  </a:lnTo>
                  <a:lnTo>
                    <a:pt x="8524" y="4705"/>
                  </a:lnTo>
                  <a:lnTo>
                    <a:pt x="8472" y="4702"/>
                  </a:lnTo>
                  <a:lnTo>
                    <a:pt x="8370" y="4694"/>
                  </a:lnTo>
                  <a:lnTo>
                    <a:pt x="8267" y="4688"/>
                  </a:lnTo>
                  <a:lnTo>
                    <a:pt x="8216" y="4684"/>
                  </a:lnTo>
                  <a:lnTo>
                    <a:pt x="8165" y="4682"/>
                  </a:lnTo>
                  <a:lnTo>
                    <a:pt x="8114" y="4681"/>
                  </a:lnTo>
                  <a:lnTo>
                    <a:pt x="8063" y="4681"/>
                  </a:lnTo>
                  <a:lnTo>
                    <a:pt x="8014" y="4682"/>
                  </a:lnTo>
                  <a:lnTo>
                    <a:pt x="7964" y="4684"/>
                  </a:lnTo>
                  <a:lnTo>
                    <a:pt x="7915" y="4689"/>
                  </a:lnTo>
                  <a:lnTo>
                    <a:pt x="7867" y="4695"/>
                  </a:lnTo>
                  <a:lnTo>
                    <a:pt x="7743" y="4704"/>
                  </a:lnTo>
                  <a:lnTo>
                    <a:pt x="7629" y="4712"/>
                  </a:lnTo>
                  <a:lnTo>
                    <a:pt x="7523" y="4719"/>
                  </a:lnTo>
                  <a:lnTo>
                    <a:pt x="7423" y="4723"/>
                  </a:lnTo>
                  <a:lnTo>
                    <a:pt x="7329" y="4725"/>
                  </a:lnTo>
                  <a:lnTo>
                    <a:pt x="7240" y="4725"/>
                  </a:lnTo>
                  <a:lnTo>
                    <a:pt x="7197" y="4725"/>
                  </a:lnTo>
                  <a:lnTo>
                    <a:pt x="7153" y="4723"/>
                  </a:lnTo>
                  <a:lnTo>
                    <a:pt x="7111" y="4721"/>
                  </a:lnTo>
                  <a:lnTo>
                    <a:pt x="7069" y="4719"/>
                  </a:lnTo>
                  <a:lnTo>
                    <a:pt x="7028" y="4715"/>
                  </a:lnTo>
                  <a:lnTo>
                    <a:pt x="6986" y="4711"/>
                  </a:lnTo>
                  <a:lnTo>
                    <a:pt x="6946" y="4705"/>
                  </a:lnTo>
                  <a:lnTo>
                    <a:pt x="6904" y="4700"/>
                  </a:lnTo>
                  <a:lnTo>
                    <a:pt x="6862" y="4693"/>
                  </a:lnTo>
                  <a:lnTo>
                    <a:pt x="6820" y="4685"/>
                  </a:lnTo>
                  <a:lnTo>
                    <a:pt x="6776" y="4676"/>
                  </a:lnTo>
                  <a:lnTo>
                    <a:pt x="6732" y="4668"/>
                  </a:lnTo>
                  <a:lnTo>
                    <a:pt x="6688" y="4657"/>
                  </a:lnTo>
                  <a:lnTo>
                    <a:pt x="6642" y="4645"/>
                  </a:lnTo>
                  <a:lnTo>
                    <a:pt x="6595" y="4633"/>
                  </a:lnTo>
                  <a:lnTo>
                    <a:pt x="6546" y="4619"/>
                  </a:lnTo>
                  <a:lnTo>
                    <a:pt x="6497" y="4605"/>
                  </a:lnTo>
                  <a:lnTo>
                    <a:pt x="6445" y="4589"/>
                  </a:lnTo>
                  <a:lnTo>
                    <a:pt x="6392" y="4572"/>
                  </a:lnTo>
                  <a:lnTo>
                    <a:pt x="6336" y="4554"/>
                  </a:lnTo>
                  <a:lnTo>
                    <a:pt x="6266" y="4559"/>
                  </a:lnTo>
                  <a:lnTo>
                    <a:pt x="6196" y="4565"/>
                  </a:lnTo>
                  <a:lnTo>
                    <a:pt x="6129" y="4568"/>
                  </a:lnTo>
                  <a:lnTo>
                    <a:pt x="6063" y="4570"/>
                  </a:lnTo>
                  <a:lnTo>
                    <a:pt x="5998" y="4570"/>
                  </a:lnTo>
                  <a:lnTo>
                    <a:pt x="5934" y="4570"/>
                  </a:lnTo>
                  <a:lnTo>
                    <a:pt x="5871" y="4567"/>
                  </a:lnTo>
                  <a:lnTo>
                    <a:pt x="5807" y="4562"/>
                  </a:lnTo>
                  <a:lnTo>
                    <a:pt x="5744" y="4556"/>
                  </a:lnTo>
                  <a:lnTo>
                    <a:pt x="5679" y="4547"/>
                  </a:lnTo>
                  <a:lnTo>
                    <a:pt x="5645" y="4541"/>
                  </a:lnTo>
                  <a:lnTo>
                    <a:pt x="5612" y="4536"/>
                  </a:lnTo>
                  <a:lnTo>
                    <a:pt x="5579" y="4529"/>
                  </a:lnTo>
                  <a:lnTo>
                    <a:pt x="5545" y="4522"/>
                  </a:lnTo>
                  <a:lnTo>
                    <a:pt x="5509" y="4514"/>
                  </a:lnTo>
                  <a:lnTo>
                    <a:pt x="5475" y="4505"/>
                  </a:lnTo>
                  <a:lnTo>
                    <a:pt x="5439" y="4495"/>
                  </a:lnTo>
                  <a:lnTo>
                    <a:pt x="5402" y="4485"/>
                  </a:lnTo>
                  <a:lnTo>
                    <a:pt x="5327" y="4462"/>
                  </a:lnTo>
                  <a:lnTo>
                    <a:pt x="5248" y="4435"/>
                  </a:lnTo>
                  <a:lnTo>
                    <a:pt x="5199" y="4436"/>
                  </a:lnTo>
                  <a:lnTo>
                    <a:pt x="5149" y="4436"/>
                  </a:lnTo>
                  <a:lnTo>
                    <a:pt x="5098" y="4436"/>
                  </a:lnTo>
                  <a:lnTo>
                    <a:pt x="5046" y="4435"/>
                  </a:lnTo>
                  <a:lnTo>
                    <a:pt x="4994" y="4434"/>
                  </a:lnTo>
                  <a:lnTo>
                    <a:pt x="4942" y="4432"/>
                  </a:lnTo>
                  <a:lnTo>
                    <a:pt x="4890" y="4429"/>
                  </a:lnTo>
                  <a:lnTo>
                    <a:pt x="4837" y="4424"/>
                  </a:lnTo>
                  <a:lnTo>
                    <a:pt x="4785" y="4420"/>
                  </a:lnTo>
                  <a:lnTo>
                    <a:pt x="4731" y="4415"/>
                  </a:lnTo>
                  <a:lnTo>
                    <a:pt x="4678" y="4409"/>
                  </a:lnTo>
                  <a:lnTo>
                    <a:pt x="4625" y="4402"/>
                  </a:lnTo>
                  <a:lnTo>
                    <a:pt x="4572" y="4394"/>
                  </a:lnTo>
                  <a:lnTo>
                    <a:pt x="4518" y="4387"/>
                  </a:lnTo>
                  <a:lnTo>
                    <a:pt x="4465" y="4377"/>
                  </a:lnTo>
                  <a:lnTo>
                    <a:pt x="4410" y="4368"/>
                  </a:lnTo>
                  <a:lnTo>
                    <a:pt x="4357" y="4357"/>
                  </a:lnTo>
                  <a:lnTo>
                    <a:pt x="4303" y="4346"/>
                  </a:lnTo>
                  <a:lnTo>
                    <a:pt x="4250" y="4333"/>
                  </a:lnTo>
                  <a:lnTo>
                    <a:pt x="4197" y="4320"/>
                  </a:lnTo>
                  <a:lnTo>
                    <a:pt x="4144" y="4307"/>
                  </a:lnTo>
                  <a:lnTo>
                    <a:pt x="4091" y="4292"/>
                  </a:lnTo>
                  <a:lnTo>
                    <a:pt x="4038" y="4277"/>
                  </a:lnTo>
                  <a:lnTo>
                    <a:pt x="3986" y="4261"/>
                  </a:lnTo>
                  <a:lnTo>
                    <a:pt x="3934" y="4244"/>
                  </a:lnTo>
                  <a:lnTo>
                    <a:pt x="3883" y="4227"/>
                  </a:lnTo>
                  <a:lnTo>
                    <a:pt x="3831" y="4208"/>
                  </a:lnTo>
                  <a:lnTo>
                    <a:pt x="3780" y="4190"/>
                  </a:lnTo>
                  <a:lnTo>
                    <a:pt x="3730" y="4170"/>
                  </a:lnTo>
                  <a:lnTo>
                    <a:pt x="3681" y="4149"/>
                  </a:lnTo>
                  <a:lnTo>
                    <a:pt x="3632" y="4126"/>
                  </a:lnTo>
                  <a:lnTo>
                    <a:pt x="3583" y="4104"/>
                  </a:lnTo>
                  <a:lnTo>
                    <a:pt x="3523" y="4118"/>
                  </a:lnTo>
                  <a:lnTo>
                    <a:pt x="3461" y="4128"/>
                  </a:lnTo>
                  <a:lnTo>
                    <a:pt x="3398" y="4135"/>
                  </a:lnTo>
                  <a:lnTo>
                    <a:pt x="3334" y="4141"/>
                  </a:lnTo>
                  <a:lnTo>
                    <a:pt x="3268" y="4143"/>
                  </a:lnTo>
                  <a:lnTo>
                    <a:pt x="3204" y="4142"/>
                  </a:lnTo>
                  <a:lnTo>
                    <a:pt x="3140" y="4140"/>
                  </a:lnTo>
                  <a:lnTo>
                    <a:pt x="3076" y="4133"/>
                  </a:lnTo>
                  <a:lnTo>
                    <a:pt x="3013" y="4125"/>
                  </a:lnTo>
                  <a:lnTo>
                    <a:pt x="2951" y="4114"/>
                  </a:lnTo>
                  <a:lnTo>
                    <a:pt x="2890" y="4101"/>
                  </a:lnTo>
                  <a:lnTo>
                    <a:pt x="2830" y="4085"/>
                  </a:lnTo>
                  <a:lnTo>
                    <a:pt x="2774" y="4068"/>
                  </a:lnTo>
                  <a:lnTo>
                    <a:pt x="2719" y="4047"/>
                  </a:lnTo>
                  <a:lnTo>
                    <a:pt x="2667" y="4024"/>
                  </a:lnTo>
                  <a:lnTo>
                    <a:pt x="2618" y="3998"/>
                  </a:lnTo>
                  <a:lnTo>
                    <a:pt x="2572" y="3970"/>
                  </a:lnTo>
                  <a:lnTo>
                    <a:pt x="2530" y="3941"/>
                  </a:lnTo>
                  <a:lnTo>
                    <a:pt x="2491" y="3908"/>
                  </a:lnTo>
                  <a:lnTo>
                    <a:pt x="2457" y="3874"/>
                  </a:lnTo>
                  <a:lnTo>
                    <a:pt x="2427" y="3838"/>
                  </a:lnTo>
                  <a:lnTo>
                    <a:pt x="2401" y="3799"/>
                  </a:lnTo>
                  <a:lnTo>
                    <a:pt x="2382" y="3758"/>
                  </a:lnTo>
                  <a:lnTo>
                    <a:pt x="2367" y="3715"/>
                  </a:lnTo>
                  <a:lnTo>
                    <a:pt x="2358" y="3670"/>
                  </a:lnTo>
                  <a:lnTo>
                    <a:pt x="2356" y="3623"/>
                  </a:lnTo>
                  <a:lnTo>
                    <a:pt x="2359" y="3574"/>
                  </a:lnTo>
                  <a:lnTo>
                    <a:pt x="2369" y="3523"/>
                  </a:lnTo>
                  <a:lnTo>
                    <a:pt x="2387" y="3470"/>
                  </a:lnTo>
                  <a:lnTo>
                    <a:pt x="2411" y="3415"/>
                  </a:lnTo>
                  <a:lnTo>
                    <a:pt x="2443" y="3358"/>
                  </a:lnTo>
                  <a:lnTo>
                    <a:pt x="2483" y="3300"/>
                  </a:lnTo>
                  <a:lnTo>
                    <a:pt x="2438" y="3283"/>
                  </a:lnTo>
                  <a:lnTo>
                    <a:pt x="2396" y="3267"/>
                  </a:lnTo>
                  <a:lnTo>
                    <a:pt x="2357" y="3250"/>
                  </a:lnTo>
                  <a:lnTo>
                    <a:pt x="2321" y="3232"/>
                  </a:lnTo>
                  <a:lnTo>
                    <a:pt x="2288" y="3216"/>
                  </a:lnTo>
                  <a:lnTo>
                    <a:pt x="2254" y="3198"/>
                  </a:lnTo>
                  <a:lnTo>
                    <a:pt x="2223" y="3180"/>
                  </a:lnTo>
                  <a:lnTo>
                    <a:pt x="2191" y="3163"/>
                  </a:lnTo>
                  <a:lnTo>
                    <a:pt x="2128" y="3125"/>
                  </a:lnTo>
                  <a:lnTo>
                    <a:pt x="2061" y="3084"/>
                  </a:lnTo>
                  <a:lnTo>
                    <a:pt x="2024" y="3063"/>
                  </a:lnTo>
                  <a:lnTo>
                    <a:pt x="1985" y="3041"/>
                  </a:lnTo>
                  <a:lnTo>
                    <a:pt x="1942" y="3018"/>
                  </a:lnTo>
                  <a:lnTo>
                    <a:pt x="1895" y="2993"/>
                  </a:lnTo>
                  <a:lnTo>
                    <a:pt x="1864" y="3013"/>
                  </a:lnTo>
                  <a:lnTo>
                    <a:pt x="1831" y="3031"/>
                  </a:lnTo>
                  <a:lnTo>
                    <a:pt x="1814" y="3039"/>
                  </a:lnTo>
                  <a:lnTo>
                    <a:pt x="1797" y="3046"/>
                  </a:lnTo>
                  <a:lnTo>
                    <a:pt x="1779" y="3054"/>
                  </a:lnTo>
                  <a:lnTo>
                    <a:pt x="1761" y="3061"/>
                  </a:lnTo>
                  <a:lnTo>
                    <a:pt x="1744" y="3066"/>
                  </a:lnTo>
                  <a:lnTo>
                    <a:pt x="1725" y="3072"/>
                  </a:lnTo>
                  <a:lnTo>
                    <a:pt x="1707" y="3077"/>
                  </a:lnTo>
                  <a:lnTo>
                    <a:pt x="1688" y="3082"/>
                  </a:lnTo>
                  <a:lnTo>
                    <a:pt x="1670" y="3085"/>
                  </a:lnTo>
                  <a:lnTo>
                    <a:pt x="1651" y="3088"/>
                  </a:lnTo>
                  <a:lnTo>
                    <a:pt x="1632" y="3091"/>
                  </a:lnTo>
                  <a:lnTo>
                    <a:pt x="1612" y="3093"/>
                  </a:lnTo>
                  <a:lnTo>
                    <a:pt x="1593" y="3093"/>
                  </a:lnTo>
                  <a:lnTo>
                    <a:pt x="1574" y="3094"/>
                  </a:lnTo>
                  <a:lnTo>
                    <a:pt x="1556" y="3093"/>
                  </a:lnTo>
                  <a:lnTo>
                    <a:pt x="1537" y="3092"/>
                  </a:lnTo>
                  <a:lnTo>
                    <a:pt x="1518" y="3089"/>
                  </a:lnTo>
                  <a:lnTo>
                    <a:pt x="1499" y="3086"/>
                  </a:lnTo>
                  <a:lnTo>
                    <a:pt x="1480" y="3082"/>
                  </a:lnTo>
                  <a:lnTo>
                    <a:pt x="1462" y="3077"/>
                  </a:lnTo>
                  <a:lnTo>
                    <a:pt x="1443" y="3072"/>
                  </a:lnTo>
                  <a:lnTo>
                    <a:pt x="1425" y="3065"/>
                  </a:lnTo>
                  <a:lnTo>
                    <a:pt x="1408" y="3057"/>
                  </a:lnTo>
                  <a:lnTo>
                    <a:pt x="1390" y="3049"/>
                  </a:lnTo>
                  <a:lnTo>
                    <a:pt x="1372" y="3039"/>
                  </a:lnTo>
                  <a:lnTo>
                    <a:pt x="1356" y="3029"/>
                  </a:lnTo>
                  <a:lnTo>
                    <a:pt x="1339" y="3016"/>
                  </a:lnTo>
                  <a:lnTo>
                    <a:pt x="1322" y="3003"/>
                  </a:lnTo>
                  <a:lnTo>
                    <a:pt x="1277" y="3008"/>
                  </a:lnTo>
                  <a:lnTo>
                    <a:pt x="1235" y="3010"/>
                  </a:lnTo>
                  <a:lnTo>
                    <a:pt x="1214" y="3011"/>
                  </a:lnTo>
                  <a:lnTo>
                    <a:pt x="1193" y="3010"/>
                  </a:lnTo>
                  <a:lnTo>
                    <a:pt x="1173" y="3009"/>
                  </a:lnTo>
                  <a:lnTo>
                    <a:pt x="1154" y="3008"/>
                  </a:lnTo>
                  <a:lnTo>
                    <a:pt x="1134" y="3005"/>
                  </a:lnTo>
                  <a:lnTo>
                    <a:pt x="1117" y="3002"/>
                  </a:lnTo>
                  <a:lnTo>
                    <a:pt x="1098" y="2998"/>
                  </a:lnTo>
                  <a:lnTo>
                    <a:pt x="1080" y="2993"/>
                  </a:lnTo>
                  <a:lnTo>
                    <a:pt x="1064" y="2988"/>
                  </a:lnTo>
                  <a:lnTo>
                    <a:pt x="1047" y="2981"/>
                  </a:lnTo>
                  <a:lnTo>
                    <a:pt x="1030" y="2974"/>
                  </a:lnTo>
                  <a:lnTo>
                    <a:pt x="1015" y="2966"/>
                  </a:lnTo>
                  <a:lnTo>
                    <a:pt x="1000" y="2957"/>
                  </a:lnTo>
                  <a:lnTo>
                    <a:pt x="985" y="2947"/>
                  </a:lnTo>
                  <a:lnTo>
                    <a:pt x="971" y="2935"/>
                  </a:lnTo>
                  <a:lnTo>
                    <a:pt x="958" y="2922"/>
                  </a:lnTo>
                  <a:lnTo>
                    <a:pt x="944" y="2909"/>
                  </a:lnTo>
                  <a:lnTo>
                    <a:pt x="932" y="2895"/>
                  </a:lnTo>
                  <a:lnTo>
                    <a:pt x="920" y="2879"/>
                  </a:lnTo>
                  <a:lnTo>
                    <a:pt x="909" y="2861"/>
                  </a:lnTo>
                  <a:lnTo>
                    <a:pt x="898" y="2844"/>
                  </a:lnTo>
                  <a:lnTo>
                    <a:pt x="888" y="2824"/>
                  </a:lnTo>
                  <a:lnTo>
                    <a:pt x="878" y="2804"/>
                  </a:lnTo>
                  <a:lnTo>
                    <a:pt x="869" y="2782"/>
                  </a:lnTo>
                  <a:lnTo>
                    <a:pt x="861" y="2759"/>
                  </a:lnTo>
                  <a:lnTo>
                    <a:pt x="852" y="2734"/>
                  </a:lnTo>
                  <a:lnTo>
                    <a:pt x="846" y="2708"/>
                  </a:lnTo>
                  <a:lnTo>
                    <a:pt x="839" y="2680"/>
                  </a:lnTo>
                  <a:lnTo>
                    <a:pt x="805" y="2676"/>
                  </a:lnTo>
                  <a:lnTo>
                    <a:pt x="772" y="2670"/>
                  </a:lnTo>
                  <a:lnTo>
                    <a:pt x="739" y="2662"/>
                  </a:lnTo>
                  <a:lnTo>
                    <a:pt x="707" y="2653"/>
                  </a:lnTo>
                  <a:lnTo>
                    <a:pt x="676" y="2642"/>
                  </a:lnTo>
                  <a:lnTo>
                    <a:pt x="645" y="2629"/>
                  </a:lnTo>
                  <a:lnTo>
                    <a:pt x="616" y="2616"/>
                  </a:lnTo>
                  <a:lnTo>
                    <a:pt x="587" y="2599"/>
                  </a:lnTo>
                  <a:lnTo>
                    <a:pt x="559" y="2583"/>
                  </a:lnTo>
                  <a:lnTo>
                    <a:pt x="533" y="2564"/>
                  </a:lnTo>
                  <a:lnTo>
                    <a:pt x="508" y="2544"/>
                  </a:lnTo>
                  <a:lnTo>
                    <a:pt x="483" y="2523"/>
                  </a:lnTo>
                  <a:lnTo>
                    <a:pt x="460" y="2500"/>
                  </a:lnTo>
                  <a:lnTo>
                    <a:pt x="438" y="2476"/>
                  </a:lnTo>
                  <a:lnTo>
                    <a:pt x="417" y="2451"/>
                  </a:lnTo>
                  <a:lnTo>
                    <a:pt x="397" y="2424"/>
                  </a:lnTo>
                  <a:lnTo>
                    <a:pt x="378" y="2397"/>
                  </a:lnTo>
                  <a:lnTo>
                    <a:pt x="360" y="2369"/>
                  </a:lnTo>
                  <a:lnTo>
                    <a:pt x="345" y="2339"/>
                  </a:lnTo>
                  <a:lnTo>
                    <a:pt x="330" y="2309"/>
                  </a:lnTo>
                  <a:lnTo>
                    <a:pt x="316" y="2277"/>
                  </a:lnTo>
                  <a:lnTo>
                    <a:pt x="304" y="2245"/>
                  </a:lnTo>
                  <a:lnTo>
                    <a:pt x="294" y="2212"/>
                  </a:lnTo>
                  <a:lnTo>
                    <a:pt x="285" y="2178"/>
                  </a:lnTo>
                  <a:lnTo>
                    <a:pt x="278" y="2143"/>
                  </a:lnTo>
                  <a:lnTo>
                    <a:pt x="272" y="2108"/>
                  </a:lnTo>
                  <a:lnTo>
                    <a:pt x="268" y="2071"/>
                  </a:lnTo>
                  <a:lnTo>
                    <a:pt x="264" y="2035"/>
                  </a:lnTo>
                  <a:lnTo>
                    <a:pt x="263" y="1998"/>
                  </a:lnTo>
                  <a:lnTo>
                    <a:pt x="264" y="1960"/>
                  </a:lnTo>
                  <a:lnTo>
                    <a:pt x="266" y="1922"/>
                  </a:lnTo>
                  <a:lnTo>
                    <a:pt x="271" y="1883"/>
                  </a:lnTo>
                  <a:lnTo>
                    <a:pt x="264" y="1839"/>
                  </a:lnTo>
                  <a:lnTo>
                    <a:pt x="260" y="1796"/>
                  </a:lnTo>
                  <a:lnTo>
                    <a:pt x="257" y="1754"/>
                  </a:lnTo>
                  <a:lnTo>
                    <a:pt x="254" y="1712"/>
                  </a:lnTo>
                  <a:lnTo>
                    <a:pt x="254" y="1671"/>
                  </a:lnTo>
                  <a:lnTo>
                    <a:pt x="258" y="1629"/>
                  </a:lnTo>
                  <a:lnTo>
                    <a:pt x="260" y="1608"/>
                  </a:lnTo>
                  <a:lnTo>
                    <a:pt x="262" y="1587"/>
                  </a:lnTo>
                  <a:lnTo>
                    <a:pt x="265" y="1566"/>
                  </a:lnTo>
                  <a:lnTo>
                    <a:pt x="270" y="1545"/>
                  </a:lnTo>
                  <a:lnTo>
                    <a:pt x="274" y="1522"/>
                  </a:lnTo>
                  <a:lnTo>
                    <a:pt x="281" y="1500"/>
                  </a:lnTo>
                  <a:lnTo>
                    <a:pt x="286" y="1478"/>
                  </a:lnTo>
                  <a:lnTo>
                    <a:pt x="294" y="1456"/>
                  </a:lnTo>
                  <a:lnTo>
                    <a:pt x="302" y="1433"/>
                  </a:lnTo>
                  <a:lnTo>
                    <a:pt x="311" y="1410"/>
                  </a:lnTo>
                  <a:lnTo>
                    <a:pt x="321" y="1386"/>
                  </a:lnTo>
                  <a:lnTo>
                    <a:pt x="332" y="1362"/>
                  </a:lnTo>
                  <a:lnTo>
                    <a:pt x="343" y="1338"/>
                  </a:lnTo>
                  <a:lnTo>
                    <a:pt x="355" y="1312"/>
                  </a:lnTo>
                  <a:lnTo>
                    <a:pt x="369" y="1287"/>
                  </a:lnTo>
                  <a:lnTo>
                    <a:pt x="384" y="1260"/>
                  </a:lnTo>
                  <a:lnTo>
                    <a:pt x="399" y="1234"/>
                  </a:lnTo>
                  <a:lnTo>
                    <a:pt x="416" y="1206"/>
                  </a:lnTo>
                  <a:lnTo>
                    <a:pt x="433" y="1178"/>
                  </a:lnTo>
                  <a:lnTo>
                    <a:pt x="453" y="1148"/>
                  </a:lnTo>
                  <a:lnTo>
                    <a:pt x="407" y="1154"/>
                  </a:lnTo>
                  <a:lnTo>
                    <a:pt x="364" y="1157"/>
                  </a:lnTo>
                  <a:lnTo>
                    <a:pt x="324" y="1159"/>
                  </a:lnTo>
                  <a:lnTo>
                    <a:pt x="288" y="1159"/>
                  </a:lnTo>
                  <a:lnTo>
                    <a:pt x="252" y="1158"/>
                  </a:lnTo>
                  <a:lnTo>
                    <a:pt x="221" y="1155"/>
                  </a:lnTo>
                  <a:lnTo>
                    <a:pt x="191" y="1152"/>
                  </a:lnTo>
                  <a:lnTo>
                    <a:pt x="165" y="1145"/>
                  </a:lnTo>
                  <a:lnTo>
                    <a:pt x="140" y="1138"/>
                  </a:lnTo>
                  <a:lnTo>
                    <a:pt x="118" y="1131"/>
                  </a:lnTo>
                  <a:lnTo>
                    <a:pt x="100" y="1121"/>
                  </a:lnTo>
                  <a:lnTo>
                    <a:pt x="82" y="1111"/>
                  </a:lnTo>
                  <a:lnTo>
                    <a:pt x="66" y="1099"/>
                  </a:lnTo>
                  <a:lnTo>
                    <a:pt x="54" y="1086"/>
                  </a:lnTo>
                  <a:lnTo>
                    <a:pt x="42" y="1073"/>
                  </a:lnTo>
                  <a:lnTo>
                    <a:pt x="33" y="1059"/>
                  </a:lnTo>
                  <a:lnTo>
                    <a:pt x="27" y="1043"/>
                  </a:lnTo>
                  <a:lnTo>
                    <a:pt x="21" y="1028"/>
                  </a:lnTo>
                  <a:lnTo>
                    <a:pt x="17" y="1010"/>
                  </a:lnTo>
                  <a:lnTo>
                    <a:pt x="14" y="993"/>
                  </a:lnTo>
                  <a:lnTo>
                    <a:pt x="14" y="976"/>
                  </a:lnTo>
                  <a:lnTo>
                    <a:pt x="16" y="957"/>
                  </a:lnTo>
                  <a:lnTo>
                    <a:pt x="18" y="938"/>
                  </a:lnTo>
                  <a:lnTo>
                    <a:pt x="21" y="919"/>
                  </a:lnTo>
                  <a:lnTo>
                    <a:pt x="27" y="899"/>
                  </a:lnTo>
                  <a:lnTo>
                    <a:pt x="32" y="881"/>
                  </a:lnTo>
                  <a:lnTo>
                    <a:pt x="40" y="861"/>
                  </a:lnTo>
                  <a:lnTo>
                    <a:pt x="49" y="840"/>
                  </a:lnTo>
                  <a:lnTo>
                    <a:pt x="58" y="820"/>
                  </a:lnTo>
                  <a:lnTo>
                    <a:pt x="67" y="800"/>
                  </a:lnTo>
                  <a:lnTo>
                    <a:pt x="80" y="780"/>
                  </a:lnTo>
                  <a:lnTo>
                    <a:pt x="91" y="760"/>
                  </a:lnTo>
                  <a:lnTo>
                    <a:pt x="79" y="750"/>
                  </a:lnTo>
                  <a:lnTo>
                    <a:pt x="64" y="737"/>
                  </a:lnTo>
                  <a:lnTo>
                    <a:pt x="50" y="722"/>
                  </a:lnTo>
                  <a:lnTo>
                    <a:pt x="35" y="705"/>
                  </a:lnTo>
                  <a:lnTo>
                    <a:pt x="30" y="696"/>
                  </a:lnTo>
                  <a:lnTo>
                    <a:pt x="23" y="686"/>
                  </a:lnTo>
                  <a:lnTo>
                    <a:pt x="18" y="676"/>
                  </a:lnTo>
                  <a:lnTo>
                    <a:pt x="13" y="665"/>
                  </a:lnTo>
                  <a:lnTo>
                    <a:pt x="9" y="654"/>
                  </a:lnTo>
                  <a:lnTo>
                    <a:pt x="6" y="643"/>
                  </a:lnTo>
                  <a:lnTo>
                    <a:pt x="2" y="630"/>
                  </a:lnTo>
                  <a:lnTo>
                    <a:pt x="1" y="618"/>
                  </a:lnTo>
                  <a:lnTo>
                    <a:pt x="0" y="605"/>
                  </a:lnTo>
                  <a:lnTo>
                    <a:pt x="1" y="592"/>
                  </a:lnTo>
                  <a:lnTo>
                    <a:pt x="3" y="578"/>
                  </a:lnTo>
                  <a:lnTo>
                    <a:pt x="7" y="564"/>
                  </a:lnTo>
                  <a:lnTo>
                    <a:pt x="11" y="550"/>
                  </a:lnTo>
                  <a:lnTo>
                    <a:pt x="18" y="535"/>
                  </a:lnTo>
                  <a:lnTo>
                    <a:pt x="25" y="520"/>
                  </a:lnTo>
                  <a:lnTo>
                    <a:pt x="34" y="505"/>
                  </a:lnTo>
                  <a:lnTo>
                    <a:pt x="46" y="490"/>
                  </a:lnTo>
                  <a:lnTo>
                    <a:pt x="60" y="473"/>
                  </a:lnTo>
                  <a:lnTo>
                    <a:pt x="75" y="458"/>
                  </a:lnTo>
                  <a:lnTo>
                    <a:pt x="93" y="441"/>
                  </a:lnTo>
                  <a:lnTo>
                    <a:pt x="113" y="425"/>
                  </a:lnTo>
                  <a:lnTo>
                    <a:pt x="135" y="408"/>
                  </a:lnTo>
                  <a:lnTo>
                    <a:pt x="159" y="390"/>
                  </a:lnTo>
                  <a:lnTo>
                    <a:pt x="186" y="374"/>
                  </a:lnTo>
                  <a:lnTo>
                    <a:pt x="180" y="361"/>
                  </a:lnTo>
                  <a:lnTo>
                    <a:pt x="176" y="349"/>
                  </a:lnTo>
                  <a:lnTo>
                    <a:pt x="171" y="337"/>
                  </a:lnTo>
                  <a:lnTo>
                    <a:pt x="167" y="324"/>
                  </a:lnTo>
                  <a:lnTo>
                    <a:pt x="164" y="311"/>
                  </a:lnTo>
                  <a:lnTo>
                    <a:pt x="161" y="297"/>
                  </a:lnTo>
                  <a:lnTo>
                    <a:pt x="159" y="283"/>
                  </a:lnTo>
                  <a:lnTo>
                    <a:pt x="157" y="270"/>
                  </a:lnTo>
                  <a:lnTo>
                    <a:pt x="156" y="255"/>
                  </a:lnTo>
                  <a:lnTo>
                    <a:pt x="155" y="241"/>
                  </a:lnTo>
                  <a:lnTo>
                    <a:pt x="156" y="226"/>
                  </a:lnTo>
                  <a:lnTo>
                    <a:pt x="156" y="212"/>
                  </a:lnTo>
                  <a:lnTo>
                    <a:pt x="158" y="198"/>
                  </a:lnTo>
                  <a:lnTo>
                    <a:pt x="160" y="183"/>
                  </a:lnTo>
                  <a:lnTo>
                    <a:pt x="163" y="169"/>
                  </a:lnTo>
                  <a:lnTo>
                    <a:pt x="167" y="156"/>
                  </a:lnTo>
                  <a:lnTo>
                    <a:pt x="171" y="141"/>
                  </a:lnTo>
                  <a:lnTo>
                    <a:pt x="177" y="128"/>
                  </a:lnTo>
                  <a:lnTo>
                    <a:pt x="182" y="116"/>
                  </a:lnTo>
                  <a:lnTo>
                    <a:pt x="190" y="103"/>
                  </a:lnTo>
                  <a:lnTo>
                    <a:pt x="198" y="90"/>
                  </a:lnTo>
                  <a:lnTo>
                    <a:pt x="207" y="79"/>
                  </a:lnTo>
                  <a:lnTo>
                    <a:pt x="217" y="67"/>
                  </a:lnTo>
                  <a:lnTo>
                    <a:pt x="228" y="57"/>
                  </a:lnTo>
                  <a:lnTo>
                    <a:pt x="240" y="47"/>
                  </a:lnTo>
                  <a:lnTo>
                    <a:pt x="252" y="38"/>
                  </a:lnTo>
                  <a:lnTo>
                    <a:pt x="266" y="29"/>
                  </a:lnTo>
                  <a:lnTo>
                    <a:pt x="282" y="22"/>
                  </a:lnTo>
                  <a:lnTo>
                    <a:pt x="297" y="15"/>
                  </a:lnTo>
                  <a:lnTo>
                    <a:pt x="315" y="8"/>
                  </a:lnTo>
                  <a:lnTo>
                    <a:pt x="334" y="3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6D9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7" name="Freeform 513">
              <a:extLst>
                <a:ext uri="{FF2B5EF4-FFF2-40B4-BE49-F238E27FC236}">
                  <a16:creationId xmlns:a16="http://schemas.microsoft.com/office/drawing/2014/main" id="{2F89FA07-ADCF-4CB0-AC24-C9A9635F7F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" y="2311"/>
              <a:ext cx="1300" cy="542"/>
            </a:xfrm>
            <a:custGeom>
              <a:avLst/>
              <a:gdLst>
                <a:gd name="T0" fmla="*/ 26 w 12994"/>
                <a:gd name="T1" fmla="*/ 2103 h 5424"/>
                <a:gd name="T2" fmla="*/ 161 w 12994"/>
                <a:gd name="T3" fmla="*/ 2640 h 5424"/>
                <a:gd name="T4" fmla="*/ 587 w 12994"/>
                <a:gd name="T5" fmla="*/ 2616 h 5424"/>
                <a:gd name="T6" fmla="*/ 1225 w 12994"/>
                <a:gd name="T7" fmla="*/ 2564 h 5424"/>
                <a:gd name="T8" fmla="*/ 916 w 12994"/>
                <a:gd name="T9" fmla="*/ 3075 h 5424"/>
                <a:gd name="T10" fmla="*/ 1508 w 12994"/>
                <a:gd name="T11" fmla="*/ 3348 h 5424"/>
                <a:gd name="T12" fmla="*/ 3029 w 12994"/>
                <a:gd name="T13" fmla="*/ 3119 h 5424"/>
                <a:gd name="T14" fmla="*/ 3917 w 12994"/>
                <a:gd name="T15" fmla="*/ 3504 h 5424"/>
                <a:gd name="T16" fmla="*/ 4050 w 12994"/>
                <a:gd name="T17" fmla="*/ 3713 h 5424"/>
                <a:gd name="T18" fmla="*/ 3939 w 12994"/>
                <a:gd name="T19" fmla="*/ 3967 h 5424"/>
                <a:gd name="T20" fmla="*/ 4332 w 12994"/>
                <a:gd name="T21" fmla="*/ 4330 h 5424"/>
                <a:gd name="T22" fmla="*/ 5160 w 12994"/>
                <a:gd name="T23" fmla="*/ 4891 h 5424"/>
                <a:gd name="T24" fmla="*/ 6080 w 12994"/>
                <a:gd name="T25" fmla="*/ 4606 h 5424"/>
                <a:gd name="T26" fmla="*/ 7183 w 12994"/>
                <a:gd name="T27" fmla="*/ 4384 h 5424"/>
                <a:gd name="T28" fmla="*/ 7953 w 12994"/>
                <a:gd name="T29" fmla="*/ 3999 h 5424"/>
                <a:gd name="T30" fmla="*/ 8076 w 12994"/>
                <a:gd name="T31" fmla="*/ 4106 h 5424"/>
                <a:gd name="T32" fmla="*/ 8539 w 12994"/>
                <a:gd name="T33" fmla="*/ 4296 h 5424"/>
                <a:gd name="T34" fmla="*/ 8903 w 12994"/>
                <a:gd name="T35" fmla="*/ 4389 h 5424"/>
                <a:gd name="T36" fmla="*/ 9115 w 12994"/>
                <a:gd name="T37" fmla="*/ 4353 h 5424"/>
                <a:gd name="T38" fmla="*/ 9266 w 12994"/>
                <a:gd name="T39" fmla="*/ 4099 h 5424"/>
                <a:gd name="T40" fmla="*/ 9201 w 12994"/>
                <a:gd name="T41" fmla="*/ 3566 h 5424"/>
                <a:gd name="T42" fmla="*/ 9590 w 12994"/>
                <a:gd name="T43" fmla="*/ 3607 h 5424"/>
                <a:gd name="T44" fmla="*/ 9629 w 12994"/>
                <a:gd name="T45" fmla="*/ 3393 h 5424"/>
                <a:gd name="T46" fmla="*/ 9584 w 12994"/>
                <a:gd name="T47" fmla="*/ 3268 h 5424"/>
                <a:gd name="T48" fmla="*/ 9667 w 12994"/>
                <a:gd name="T49" fmla="*/ 3208 h 5424"/>
                <a:gd name="T50" fmla="*/ 9209 w 12994"/>
                <a:gd name="T51" fmla="*/ 2763 h 5424"/>
                <a:gd name="T52" fmla="*/ 10774 w 12994"/>
                <a:gd name="T53" fmla="*/ 3658 h 5424"/>
                <a:gd name="T54" fmla="*/ 11370 w 12994"/>
                <a:gd name="T55" fmla="*/ 3940 h 5424"/>
                <a:gd name="T56" fmla="*/ 11924 w 12994"/>
                <a:gd name="T57" fmla="*/ 3801 h 5424"/>
                <a:gd name="T58" fmla="*/ 12015 w 12994"/>
                <a:gd name="T59" fmla="*/ 3102 h 5424"/>
                <a:gd name="T60" fmla="*/ 12279 w 12994"/>
                <a:gd name="T61" fmla="*/ 2859 h 5424"/>
                <a:gd name="T62" fmla="*/ 12855 w 12994"/>
                <a:gd name="T63" fmla="*/ 3173 h 5424"/>
                <a:gd name="T64" fmla="*/ 12887 w 12994"/>
                <a:gd name="T65" fmla="*/ 2599 h 5424"/>
                <a:gd name="T66" fmla="*/ 12566 w 12994"/>
                <a:gd name="T67" fmla="*/ 2007 h 5424"/>
                <a:gd name="T68" fmla="*/ 12329 w 12994"/>
                <a:gd name="T69" fmla="*/ 1707 h 5424"/>
                <a:gd name="T70" fmla="*/ 11820 w 12994"/>
                <a:gd name="T71" fmla="*/ 1401 h 5424"/>
                <a:gd name="T72" fmla="*/ 11451 w 12994"/>
                <a:gd name="T73" fmla="*/ 1210 h 5424"/>
                <a:gd name="T74" fmla="*/ 10326 w 12994"/>
                <a:gd name="T75" fmla="*/ 836 h 5424"/>
                <a:gd name="T76" fmla="*/ 9744 w 12994"/>
                <a:gd name="T77" fmla="*/ 923 h 5424"/>
                <a:gd name="T78" fmla="*/ 9437 w 12994"/>
                <a:gd name="T79" fmla="*/ 690 h 5424"/>
                <a:gd name="T80" fmla="*/ 8886 w 12994"/>
                <a:gd name="T81" fmla="*/ 193 h 5424"/>
                <a:gd name="T82" fmla="*/ 8565 w 12994"/>
                <a:gd name="T83" fmla="*/ 890 h 5424"/>
                <a:gd name="T84" fmla="*/ 7970 w 12994"/>
                <a:gd name="T85" fmla="*/ 1381 h 5424"/>
                <a:gd name="T86" fmla="*/ 6938 w 12994"/>
                <a:gd name="T87" fmla="*/ 1359 h 5424"/>
                <a:gd name="T88" fmla="*/ 6066 w 12994"/>
                <a:gd name="T89" fmla="*/ 977 h 5424"/>
                <a:gd name="T90" fmla="*/ 5883 w 12994"/>
                <a:gd name="T91" fmla="*/ 566 h 5424"/>
                <a:gd name="T92" fmla="*/ 5920 w 12994"/>
                <a:gd name="T93" fmla="*/ 170 h 5424"/>
                <a:gd name="T94" fmla="*/ 5141 w 12994"/>
                <a:gd name="T95" fmla="*/ 19 h 5424"/>
                <a:gd name="T96" fmla="*/ 4262 w 12994"/>
                <a:gd name="T97" fmla="*/ 537 h 5424"/>
                <a:gd name="T98" fmla="*/ 3520 w 12994"/>
                <a:gd name="T99" fmla="*/ 874 h 5424"/>
                <a:gd name="T100" fmla="*/ 2837 w 12994"/>
                <a:gd name="T101" fmla="*/ 654 h 5424"/>
                <a:gd name="T102" fmla="*/ 2264 w 12994"/>
                <a:gd name="T103" fmla="*/ 427 h 5424"/>
                <a:gd name="T104" fmla="*/ 1992 w 12994"/>
                <a:gd name="T105" fmla="*/ 710 h 5424"/>
                <a:gd name="T106" fmla="*/ 1050 w 12994"/>
                <a:gd name="T107" fmla="*/ 1198 h 5424"/>
                <a:gd name="T108" fmla="*/ 252 w 12994"/>
                <a:gd name="T109" fmla="*/ 1587 h 5424"/>
                <a:gd name="T110" fmla="*/ 5237 w 12994"/>
                <a:gd name="T111" fmla="*/ 5389 h 5424"/>
                <a:gd name="T112" fmla="*/ 4756 w 12994"/>
                <a:gd name="T113" fmla="*/ 4872 h 5424"/>
                <a:gd name="T114" fmla="*/ 5617 w 12994"/>
                <a:gd name="T115" fmla="*/ 5343 h 5424"/>
                <a:gd name="T116" fmla="*/ 3342 w 12994"/>
                <a:gd name="T117" fmla="*/ 3751 h 5424"/>
                <a:gd name="T118" fmla="*/ 3547 w 12994"/>
                <a:gd name="T119" fmla="*/ 3984 h 5424"/>
                <a:gd name="T120" fmla="*/ 3561 w 12994"/>
                <a:gd name="T121" fmla="*/ 4024 h 5424"/>
                <a:gd name="T122" fmla="*/ 3340 w 12994"/>
                <a:gd name="T123" fmla="*/ 4264 h 5424"/>
                <a:gd name="T124" fmla="*/ 2632 w 12994"/>
                <a:gd name="T125" fmla="*/ 4060 h 5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94" h="5424">
                  <a:moveTo>
                    <a:pt x="134" y="1748"/>
                  </a:moveTo>
                  <a:lnTo>
                    <a:pt x="121" y="1755"/>
                  </a:lnTo>
                  <a:lnTo>
                    <a:pt x="110" y="1763"/>
                  </a:lnTo>
                  <a:lnTo>
                    <a:pt x="100" y="1771"/>
                  </a:lnTo>
                  <a:lnTo>
                    <a:pt x="92" y="1780"/>
                  </a:lnTo>
                  <a:lnTo>
                    <a:pt x="84" y="1789"/>
                  </a:lnTo>
                  <a:lnTo>
                    <a:pt x="76" y="1797"/>
                  </a:lnTo>
                  <a:lnTo>
                    <a:pt x="69" y="1807"/>
                  </a:lnTo>
                  <a:lnTo>
                    <a:pt x="64" y="1816"/>
                  </a:lnTo>
                  <a:lnTo>
                    <a:pt x="58" y="1827"/>
                  </a:lnTo>
                  <a:lnTo>
                    <a:pt x="53" y="1837"/>
                  </a:lnTo>
                  <a:lnTo>
                    <a:pt x="50" y="1848"/>
                  </a:lnTo>
                  <a:lnTo>
                    <a:pt x="45" y="1859"/>
                  </a:lnTo>
                  <a:lnTo>
                    <a:pt x="40" y="1882"/>
                  </a:lnTo>
                  <a:lnTo>
                    <a:pt x="35" y="1905"/>
                  </a:lnTo>
                  <a:lnTo>
                    <a:pt x="29" y="1955"/>
                  </a:lnTo>
                  <a:lnTo>
                    <a:pt x="23" y="2007"/>
                  </a:lnTo>
                  <a:lnTo>
                    <a:pt x="20" y="2033"/>
                  </a:lnTo>
                  <a:lnTo>
                    <a:pt x="14" y="2061"/>
                  </a:lnTo>
                  <a:lnTo>
                    <a:pt x="9" y="2087"/>
                  </a:lnTo>
                  <a:lnTo>
                    <a:pt x="0" y="2115"/>
                  </a:lnTo>
                  <a:lnTo>
                    <a:pt x="13" y="2108"/>
                  </a:lnTo>
                  <a:lnTo>
                    <a:pt x="26" y="2103"/>
                  </a:lnTo>
                  <a:lnTo>
                    <a:pt x="40" y="2100"/>
                  </a:lnTo>
                  <a:lnTo>
                    <a:pt x="54" y="2096"/>
                  </a:lnTo>
                  <a:lnTo>
                    <a:pt x="67" y="2094"/>
                  </a:lnTo>
                  <a:lnTo>
                    <a:pt x="81" y="2094"/>
                  </a:lnTo>
                  <a:lnTo>
                    <a:pt x="94" y="2096"/>
                  </a:lnTo>
                  <a:lnTo>
                    <a:pt x="107" y="2100"/>
                  </a:lnTo>
                  <a:lnTo>
                    <a:pt x="120" y="2105"/>
                  </a:lnTo>
                  <a:lnTo>
                    <a:pt x="132" y="2113"/>
                  </a:lnTo>
                  <a:lnTo>
                    <a:pt x="144" y="2123"/>
                  </a:lnTo>
                  <a:lnTo>
                    <a:pt x="156" y="2135"/>
                  </a:lnTo>
                  <a:lnTo>
                    <a:pt x="166" y="2149"/>
                  </a:lnTo>
                  <a:lnTo>
                    <a:pt x="176" y="2167"/>
                  </a:lnTo>
                  <a:lnTo>
                    <a:pt x="184" y="2187"/>
                  </a:lnTo>
                  <a:lnTo>
                    <a:pt x="192" y="2210"/>
                  </a:lnTo>
                  <a:lnTo>
                    <a:pt x="194" y="2256"/>
                  </a:lnTo>
                  <a:lnTo>
                    <a:pt x="194" y="2301"/>
                  </a:lnTo>
                  <a:lnTo>
                    <a:pt x="193" y="2349"/>
                  </a:lnTo>
                  <a:lnTo>
                    <a:pt x="190" y="2396"/>
                  </a:lnTo>
                  <a:lnTo>
                    <a:pt x="186" y="2444"/>
                  </a:lnTo>
                  <a:lnTo>
                    <a:pt x="180" y="2492"/>
                  </a:lnTo>
                  <a:lnTo>
                    <a:pt x="174" y="2541"/>
                  </a:lnTo>
                  <a:lnTo>
                    <a:pt x="168" y="2590"/>
                  </a:lnTo>
                  <a:lnTo>
                    <a:pt x="161" y="2640"/>
                  </a:lnTo>
                  <a:lnTo>
                    <a:pt x="156" y="2688"/>
                  </a:lnTo>
                  <a:lnTo>
                    <a:pt x="150" y="2737"/>
                  </a:lnTo>
                  <a:lnTo>
                    <a:pt x="146" y="2785"/>
                  </a:lnTo>
                  <a:lnTo>
                    <a:pt x="142" y="2832"/>
                  </a:lnTo>
                  <a:lnTo>
                    <a:pt x="141" y="2880"/>
                  </a:lnTo>
                  <a:lnTo>
                    <a:pt x="140" y="2903"/>
                  </a:lnTo>
                  <a:lnTo>
                    <a:pt x="141" y="2925"/>
                  </a:lnTo>
                  <a:lnTo>
                    <a:pt x="142" y="2948"/>
                  </a:lnTo>
                  <a:lnTo>
                    <a:pt x="144" y="2971"/>
                  </a:lnTo>
                  <a:lnTo>
                    <a:pt x="173" y="2936"/>
                  </a:lnTo>
                  <a:lnTo>
                    <a:pt x="203" y="2903"/>
                  </a:lnTo>
                  <a:lnTo>
                    <a:pt x="234" y="2871"/>
                  </a:lnTo>
                  <a:lnTo>
                    <a:pt x="264" y="2841"/>
                  </a:lnTo>
                  <a:lnTo>
                    <a:pt x="295" y="2812"/>
                  </a:lnTo>
                  <a:lnTo>
                    <a:pt x="326" y="2786"/>
                  </a:lnTo>
                  <a:lnTo>
                    <a:pt x="358" y="2759"/>
                  </a:lnTo>
                  <a:lnTo>
                    <a:pt x="389" y="2735"/>
                  </a:lnTo>
                  <a:lnTo>
                    <a:pt x="421" y="2713"/>
                  </a:lnTo>
                  <a:lnTo>
                    <a:pt x="453" y="2691"/>
                  </a:lnTo>
                  <a:lnTo>
                    <a:pt x="486" y="2671"/>
                  </a:lnTo>
                  <a:lnTo>
                    <a:pt x="519" y="2651"/>
                  </a:lnTo>
                  <a:lnTo>
                    <a:pt x="553" y="2633"/>
                  </a:lnTo>
                  <a:lnTo>
                    <a:pt x="587" y="2616"/>
                  </a:lnTo>
                  <a:lnTo>
                    <a:pt x="621" y="2601"/>
                  </a:lnTo>
                  <a:lnTo>
                    <a:pt x="655" y="2587"/>
                  </a:lnTo>
                  <a:lnTo>
                    <a:pt x="691" y="2573"/>
                  </a:lnTo>
                  <a:lnTo>
                    <a:pt x="726" y="2561"/>
                  </a:lnTo>
                  <a:lnTo>
                    <a:pt x="763" y="2550"/>
                  </a:lnTo>
                  <a:lnTo>
                    <a:pt x="799" y="2540"/>
                  </a:lnTo>
                  <a:lnTo>
                    <a:pt x="837" y="2531"/>
                  </a:lnTo>
                  <a:lnTo>
                    <a:pt x="874" y="2522"/>
                  </a:lnTo>
                  <a:lnTo>
                    <a:pt x="913" y="2516"/>
                  </a:lnTo>
                  <a:lnTo>
                    <a:pt x="953" y="2509"/>
                  </a:lnTo>
                  <a:lnTo>
                    <a:pt x="993" y="2504"/>
                  </a:lnTo>
                  <a:lnTo>
                    <a:pt x="1032" y="2499"/>
                  </a:lnTo>
                  <a:lnTo>
                    <a:pt x="1073" y="2496"/>
                  </a:lnTo>
                  <a:lnTo>
                    <a:pt x="1115" y="2492"/>
                  </a:lnTo>
                  <a:lnTo>
                    <a:pt x="1157" y="2490"/>
                  </a:lnTo>
                  <a:lnTo>
                    <a:pt x="1201" y="2488"/>
                  </a:lnTo>
                  <a:lnTo>
                    <a:pt x="1245" y="2487"/>
                  </a:lnTo>
                  <a:lnTo>
                    <a:pt x="1290" y="2487"/>
                  </a:lnTo>
                  <a:lnTo>
                    <a:pt x="1280" y="2504"/>
                  </a:lnTo>
                  <a:lnTo>
                    <a:pt x="1268" y="2519"/>
                  </a:lnTo>
                  <a:lnTo>
                    <a:pt x="1256" y="2535"/>
                  </a:lnTo>
                  <a:lnTo>
                    <a:pt x="1241" y="2549"/>
                  </a:lnTo>
                  <a:lnTo>
                    <a:pt x="1225" y="2564"/>
                  </a:lnTo>
                  <a:lnTo>
                    <a:pt x="1208" y="2579"/>
                  </a:lnTo>
                  <a:lnTo>
                    <a:pt x="1191" y="2593"/>
                  </a:lnTo>
                  <a:lnTo>
                    <a:pt x="1172" y="2608"/>
                  </a:lnTo>
                  <a:lnTo>
                    <a:pt x="1088" y="2664"/>
                  </a:lnTo>
                  <a:lnTo>
                    <a:pt x="999" y="2724"/>
                  </a:lnTo>
                  <a:lnTo>
                    <a:pt x="955" y="2755"/>
                  </a:lnTo>
                  <a:lnTo>
                    <a:pt x="912" y="2788"/>
                  </a:lnTo>
                  <a:lnTo>
                    <a:pt x="891" y="2806"/>
                  </a:lnTo>
                  <a:lnTo>
                    <a:pt x="871" y="2823"/>
                  </a:lnTo>
                  <a:lnTo>
                    <a:pt x="852" y="2842"/>
                  </a:lnTo>
                  <a:lnTo>
                    <a:pt x="833" y="2861"/>
                  </a:lnTo>
                  <a:lnTo>
                    <a:pt x="817" y="2881"/>
                  </a:lnTo>
                  <a:lnTo>
                    <a:pt x="800" y="2902"/>
                  </a:lnTo>
                  <a:lnTo>
                    <a:pt x="786" y="2924"/>
                  </a:lnTo>
                  <a:lnTo>
                    <a:pt x="773" y="2946"/>
                  </a:lnTo>
                  <a:lnTo>
                    <a:pt x="760" y="2969"/>
                  </a:lnTo>
                  <a:lnTo>
                    <a:pt x="751" y="2994"/>
                  </a:lnTo>
                  <a:lnTo>
                    <a:pt x="743" y="3019"/>
                  </a:lnTo>
                  <a:lnTo>
                    <a:pt x="736" y="3046"/>
                  </a:lnTo>
                  <a:lnTo>
                    <a:pt x="779" y="3050"/>
                  </a:lnTo>
                  <a:lnTo>
                    <a:pt x="823" y="3056"/>
                  </a:lnTo>
                  <a:lnTo>
                    <a:pt x="870" y="3064"/>
                  </a:lnTo>
                  <a:lnTo>
                    <a:pt x="916" y="3075"/>
                  </a:lnTo>
                  <a:lnTo>
                    <a:pt x="963" y="3087"/>
                  </a:lnTo>
                  <a:lnTo>
                    <a:pt x="1009" y="3101"/>
                  </a:lnTo>
                  <a:lnTo>
                    <a:pt x="1055" y="3118"/>
                  </a:lnTo>
                  <a:lnTo>
                    <a:pt x="1100" y="3135"/>
                  </a:lnTo>
                  <a:lnTo>
                    <a:pt x="1122" y="3145"/>
                  </a:lnTo>
                  <a:lnTo>
                    <a:pt x="1144" y="3156"/>
                  </a:lnTo>
                  <a:lnTo>
                    <a:pt x="1165" y="3168"/>
                  </a:lnTo>
                  <a:lnTo>
                    <a:pt x="1186" y="3179"/>
                  </a:lnTo>
                  <a:lnTo>
                    <a:pt x="1206" y="3191"/>
                  </a:lnTo>
                  <a:lnTo>
                    <a:pt x="1226" y="3203"/>
                  </a:lnTo>
                  <a:lnTo>
                    <a:pt x="1245" y="3215"/>
                  </a:lnTo>
                  <a:lnTo>
                    <a:pt x="1264" y="3228"/>
                  </a:lnTo>
                  <a:lnTo>
                    <a:pt x="1281" y="3242"/>
                  </a:lnTo>
                  <a:lnTo>
                    <a:pt x="1299" y="3256"/>
                  </a:lnTo>
                  <a:lnTo>
                    <a:pt x="1314" y="3270"/>
                  </a:lnTo>
                  <a:lnTo>
                    <a:pt x="1330" y="3286"/>
                  </a:lnTo>
                  <a:lnTo>
                    <a:pt x="1344" y="3301"/>
                  </a:lnTo>
                  <a:lnTo>
                    <a:pt x="1358" y="3317"/>
                  </a:lnTo>
                  <a:lnTo>
                    <a:pt x="1371" y="3334"/>
                  </a:lnTo>
                  <a:lnTo>
                    <a:pt x="1382" y="3350"/>
                  </a:lnTo>
                  <a:lnTo>
                    <a:pt x="1424" y="3350"/>
                  </a:lnTo>
                  <a:lnTo>
                    <a:pt x="1466" y="3350"/>
                  </a:lnTo>
                  <a:lnTo>
                    <a:pt x="1508" y="3348"/>
                  </a:lnTo>
                  <a:lnTo>
                    <a:pt x="1550" y="3346"/>
                  </a:lnTo>
                  <a:lnTo>
                    <a:pt x="1592" y="3341"/>
                  </a:lnTo>
                  <a:lnTo>
                    <a:pt x="1634" y="3337"/>
                  </a:lnTo>
                  <a:lnTo>
                    <a:pt x="1676" y="3331"/>
                  </a:lnTo>
                  <a:lnTo>
                    <a:pt x="1718" y="3325"/>
                  </a:lnTo>
                  <a:lnTo>
                    <a:pt x="1760" y="3317"/>
                  </a:lnTo>
                  <a:lnTo>
                    <a:pt x="1802" y="3308"/>
                  </a:lnTo>
                  <a:lnTo>
                    <a:pt x="1844" y="3299"/>
                  </a:lnTo>
                  <a:lnTo>
                    <a:pt x="1886" y="3290"/>
                  </a:lnTo>
                  <a:lnTo>
                    <a:pt x="1971" y="3269"/>
                  </a:lnTo>
                  <a:lnTo>
                    <a:pt x="2055" y="3246"/>
                  </a:lnTo>
                  <a:lnTo>
                    <a:pt x="2139" y="3222"/>
                  </a:lnTo>
                  <a:lnTo>
                    <a:pt x="2224" y="3196"/>
                  </a:lnTo>
                  <a:lnTo>
                    <a:pt x="2308" y="3171"/>
                  </a:lnTo>
                  <a:lnTo>
                    <a:pt x="2393" y="3144"/>
                  </a:lnTo>
                  <a:lnTo>
                    <a:pt x="2479" y="3120"/>
                  </a:lnTo>
                  <a:lnTo>
                    <a:pt x="2565" y="3095"/>
                  </a:lnTo>
                  <a:lnTo>
                    <a:pt x="2651" y="3072"/>
                  </a:lnTo>
                  <a:lnTo>
                    <a:pt x="2737" y="3051"/>
                  </a:lnTo>
                  <a:lnTo>
                    <a:pt x="2807" y="3067"/>
                  </a:lnTo>
                  <a:lnTo>
                    <a:pt x="2879" y="3083"/>
                  </a:lnTo>
                  <a:lnTo>
                    <a:pt x="2954" y="3100"/>
                  </a:lnTo>
                  <a:lnTo>
                    <a:pt x="3029" y="3119"/>
                  </a:lnTo>
                  <a:lnTo>
                    <a:pt x="3106" y="3138"/>
                  </a:lnTo>
                  <a:lnTo>
                    <a:pt x="3183" y="3158"/>
                  </a:lnTo>
                  <a:lnTo>
                    <a:pt x="3260" y="3179"/>
                  </a:lnTo>
                  <a:lnTo>
                    <a:pt x="3338" y="3202"/>
                  </a:lnTo>
                  <a:lnTo>
                    <a:pt x="3376" y="3214"/>
                  </a:lnTo>
                  <a:lnTo>
                    <a:pt x="3414" y="3227"/>
                  </a:lnTo>
                  <a:lnTo>
                    <a:pt x="3453" y="3241"/>
                  </a:lnTo>
                  <a:lnTo>
                    <a:pt x="3490" y="3255"/>
                  </a:lnTo>
                  <a:lnTo>
                    <a:pt x="3527" y="3269"/>
                  </a:lnTo>
                  <a:lnTo>
                    <a:pt x="3563" y="3284"/>
                  </a:lnTo>
                  <a:lnTo>
                    <a:pt x="3600" y="3299"/>
                  </a:lnTo>
                  <a:lnTo>
                    <a:pt x="3636" y="3316"/>
                  </a:lnTo>
                  <a:lnTo>
                    <a:pt x="3670" y="3334"/>
                  </a:lnTo>
                  <a:lnTo>
                    <a:pt x="3705" y="3351"/>
                  </a:lnTo>
                  <a:lnTo>
                    <a:pt x="3739" y="3369"/>
                  </a:lnTo>
                  <a:lnTo>
                    <a:pt x="3772" y="3389"/>
                  </a:lnTo>
                  <a:lnTo>
                    <a:pt x="3804" y="3409"/>
                  </a:lnTo>
                  <a:lnTo>
                    <a:pt x="3835" y="3430"/>
                  </a:lnTo>
                  <a:lnTo>
                    <a:pt x="3866" y="3451"/>
                  </a:lnTo>
                  <a:lnTo>
                    <a:pt x="3895" y="3474"/>
                  </a:lnTo>
                  <a:lnTo>
                    <a:pt x="3904" y="3483"/>
                  </a:lnTo>
                  <a:lnTo>
                    <a:pt x="3910" y="3493"/>
                  </a:lnTo>
                  <a:lnTo>
                    <a:pt x="3917" y="3504"/>
                  </a:lnTo>
                  <a:lnTo>
                    <a:pt x="3921" y="3514"/>
                  </a:lnTo>
                  <a:lnTo>
                    <a:pt x="3925" y="3525"/>
                  </a:lnTo>
                  <a:lnTo>
                    <a:pt x="3927" y="3536"/>
                  </a:lnTo>
                  <a:lnTo>
                    <a:pt x="3927" y="3547"/>
                  </a:lnTo>
                  <a:lnTo>
                    <a:pt x="3926" y="3557"/>
                  </a:lnTo>
                  <a:lnTo>
                    <a:pt x="3924" y="3568"/>
                  </a:lnTo>
                  <a:lnTo>
                    <a:pt x="3918" y="3578"/>
                  </a:lnTo>
                  <a:lnTo>
                    <a:pt x="3912" y="3587"/>
                  </a:lnTo>
                  <a:lnTo>
                    <a:pt x="3903" y="3597"/>
                  </a:lnTo>
                  <a:lnTo>
                    <a:pt x="3892" y="3605"/>
                  </a:lnTo>
                  <a:lnTo>
                    <a:pt x="3878" y="3612"/>
                  </a:lnTo>
                  <a:lnTo>
                    <a:pt x="3863" y="3619"/>
                  </a:lnTo>
                  <a:lnTo>
                    <a:pt x="3844" y="3625"/>
                  </a:lnTo>
                  <a:lnTo>
                    <a:pt x="3861" y="3628"/>
                  </a:lnTo>
                  <a:lnTo>
                    <a:pt x="3878" y="3633"/>
                  </a:lnTo>
                  <a:lnTo>
                    <a:pt x="3898" y="3640"/>
                  </a:lnTo>
                  <a:lnTo>
                    <a:pt x="3919" y="3648"/>
                  </a:lnTo>
                  <a:lnTo>
                    <a:pt x="3940" y="3657"/>
                  </a:lnTo>
                  <a:lnTo>
                    <a:pt x="3962" y="3667"/>
                  </a:lnTo>
                  <a:lnTo>
                    <a:pt x="3984" y="3677"/>
                  </a:lnTo>
                  <a:lnTo>
                    <a:pt x="4007" y="3689"/>
                  </a:lnTo>
                  <a:lnTo>
                    <a:pt x="4029" y="3700"/>
                  </a:lnTo>
                  <a:lnTo>
                    <a:pt x="4050" y="3713"/>
                  </a:lnTo>
                  <a:lnTo>
                    <a:pt x="4071" y="3725"/>
                  </a:lnTo>
                  <a:lnTo>
                    <a:pt x="4090" y="3739"/>
                  </a:lnTo>
                  <a:lnTo>
                    <a:pt x="4107" y="3752"/>
                  </a:lnTo>
                  <a:lnTo>
                    <a:pt x="4123" y="3765"/>
                  </a:lnTo>
                  <a:lnTo>
                    <a:pt x="4136" y="3778"/>
                  </a:lnTo>
                  <a:lnTo>
                    <a:pt x="4148" y="3792"/>
                  </a:lnTo>
                  <a:lnTo>
                    <a:pt x="4134" y="3806"/>
                  </a:lnTo>
                  <a:lnTo>
                    <a:pt x="4119" y="3819"/>
                  </a:lnTo>
                  <a:lnTo>
                    <a:pt x="4104" y="3833"/>
                  </a:lnTo>
                  <a:lnTo>
                    <a:pt x="4087" y="3844"/>
                  </a:lnTo>
                  <a:lnTo>
                    <a:pt x="4071" y="3855"/>
                  </a:lnTo>
                  <a:lnTo>
                    <a:pt x="4053" y="3866"/>
                  </a:lnTo>
                  <a:lnTo>
                    <a:pt x="4034" y="3875"/>
                  </a:lnTo>
                  <a:lnTo>
                    <a:pt x="4015" y="3884"/>
                  </a:lnTo>
                  <a:lnTo>
                    <a:pt x="3997" y="3892"/>
                  </a:lnTo>
                  <a:lnTo>
                    <a:pt x="3978" y="3900"/>
                  </a:lnTo>
                  <a:lnTo>
                    <a:pt x="3958" y="3907"/>
                  </a:lnTo>
                  <a:lnTo>
                    <a:pt x="3939" y="3913"/>
                  </a:lnTo>
                  <a:lnTo>
                    <a:pt x="3900" y="3926"/>
                  </a:lnTo>
                  <a:lnTo>
                    <a:pt x="3864" y="3936"/>
                  </a:lnTo>
                  <a:lnTo>
                    <a:pt x="3889" y="3946"/>
                  </a:lnTo>
                  <a:lnTo>
                    <a:pt x="3915" y="3956"/>
                  </a:lnTo>
                  <a:lnTo>
                    <a:pt x="3939" y="3967"/>
                  </a:lnTo>
                  <a:lnTo>
                    <a:pt x="3962" y="3978"/>
                  </a:lnTo>
                  <a:lnTo>
                    <a:pt x="3986" y="3990"/>
                  </a:lnTo>
                  <a:lnTo>
                    <a:pt x="4009" y="4002"/>
                  </a:lnTo>
                  <a:lnTo>
                    <a:pt x="4031" y="4014"/>
                  </a:lnTo>
                  <a:lnTo>
                    <a:pt x="4052" y="4027"/>
                  </a:lnTo>
                  <a:lnTo>
                    <a:pt x="4073" y="4041"/>
                  </a:lnTo>
                  <a:lnTo>
                    <a:pt x="4093" y="4054"/>
                  </a:lnTo>
                  <a:lnTo>
                    <a:pt x="4113" y="4068"/>
                  </a:lnTo>
                  <a:lnTo>
                    <a:pt x="4132" y="4084"/>
                  </a:lnTo>
                  <a:lnTo>
                    <a:pt x="4150" y="4098"/>
                  </a:lnTo>
                  <a:lnTo>
                    <a:pt x="4168" y="4114"/>
                  </a:lnTo>
                  <a:lnTo>
                    <a:pt x="4185" y="4130"/>
                  </a:lnTo>
                  <a:lnTo>
                    <a:pt x="4201" y="4147"/>
                  </a:lnTo>
                  <a:lnTo>
                    <a:pt x="4217" y="4164"/>
                  </a:lnTo>
                  <a:lnTo>
                    <a:pt x="4232" y="4180"/>
                  </a:lnTo>
                  <a:lnTo>
                    <a:pt x="4247" y="4198"/>
                  </a:lnTo>
                  <a:lnTo>
                    <a:pt x="4261" y="4216"/>
                  </a:lnTo>
                  <a:lnTo>
                    <a:pt x="4274" y="4233"/>
                  </a:lnTo>
                  <a:lnTo>
                    <a:pt x="4286" y="4252"/>
                  </a:lnTo>
                  <a:lnTo>
                    <a:pt x="4298" y="4271"/>
                  </a:lnTo>
                  <a:lnTo>
                    <a:pt x="4311" y="4291"/>
                  </a:lnTo>
                  <a:lnTo>
                    <a:pt x="4321" y="4310"/>
                  </a:lnTo>
                  <a:lnTo>
                    <a:pt x="4332" y="4330"/>
                  </a:lnTo>
                  <a:lnTo>
                    <a:pt x="4340" y="4351"/>
                  </a:lnTo>
                  <a:lnTo>
                    <a:pt x="4349" y="4371"/>
                  </a:lnTo>
                  <a:lnTo>
                    <a:pt x="4358" y="4392"/>
                  </a:lnTo>
                  <a:lnTo>
                    <a:pt x="4365" y="4413"/>
                  </a:lnTo>
                  <a:lnTo>
                    <a:pt x="4373" y="4434"/>
                  </a:lnTo>
                  <a:lnTo>
                    <a:pt x="4378" y="4456"/>
                  </a:lnTo>
                  <a:lnTo>
                    <a:pt x="4411" y="4461"/>
                  </a:lnTo>
                  <a:lnTo>
                    <a:pt x="4444" y="4470"/>
                  </a:lnTo>
                  <a:lnTo>
                    <a:pt x="4478" y="4482"/>
                  </a:lnTo>
                  <a:lnTo>
                    <a:pt x="4511" y="4496"/>
                  </a:lnTo>
                  <a:lnTo>
                    <a:pt x="4545" y="4512"/>
                  </a:lnTo>
                  <a:lnTo>
                    <a:pt x="4580" y="4532"/>
                  </a:lnTo>
                  <a:lnTo>
                    <a:pt x="4616" y="4552"/>
                  </a:lnTo>
                  <a:lnTo>
                    <a:pt x="4652" y="4575"/>
                  </a:lnTo>
                  <a:lnTo>
                    <a:pt x="4730" y="4626"/>
                  </a:lnTo>
                  <a:lnTo>
                    <a:pt x="4813" y="4680"/>
                  </a:lnTo>
                  <a:lnTo>
                    <a:pt x="4856" y="4710"/>
                  </a:lnTo>
                  <a:lnTo>
                    <a:pt x="4901" y="4739"/>
                  </a:lnTo>
                  <a:lnTo>
                    <a:pt x="4949" y="4770"/>
                  </a:lnTo>
                  <a:lnTo>
                    <a:pt x="4998" y="4800"/>
                  </a:lnTo>
                  <a:lnTo>
                    <a:pt x="5049" y="4830"/>
                  </a:lnTo>
                  <a:lnTo>
                    <a:pt x="5103" y="4861"/>
                  </a:lnTo>
                  <a:lnTo>
                    <a:pt x="5160" y="4891"/>
                  </a:lnTo>
                  <a:lnTo>
                    <a:pt x="5218" y="4919"/>
                  </a:lnTo>
                  <a:lnTo>
                    <a:pt x="5279" y="4948"/>
                  </a:lnTo>
                  <a:lnTo>
                    <a:pt x="5343" y="4976"/>
                  </a:lnTo>
                  <a:lnTo>
                    <a:pt x="5411" y="5002"/>
                  </a:lnTo>
                  <a:lnTo>
                    <a:pt x="5480" y="5027"/>
                  </a:lnTo>
                  <a:lnTo>
                    <a:pt x="5553" y="5050"/>
                  </a:lnTo>
                  <a:lnTo>
                    <a:pt x="5630" y="5072"/>
                  </a:lnTo>
                  <a:lnTo>
                    <a:pt x="5710" y="5092"/>
                  </a:lnTo>
                  <a:lnTo>
                    <a:pt x="5793" y="5109"/>
                  </a:lnTo>
                  <a:lnTo>
                    <a:pt x="5881" y="5124"/>
                  </a:lnTo>
                  <a:lnTo>
                    <a:pt x="5971" y="5136"/>
                  </a:lnTo>
                  <a:lnTo>
                    <a:pt x="6066" y="5146"/>
                  </a:lnTo>
                  <a:lnTo>
                    <a:pt x="6166" y="5153"/>
                  </a:lnTo>
                  <a:lnTo>
                    <a:pt x="6137" y="5095"/>
                  </a:lnTo>
                  <a:lnTo>
                    <a:pt x="6114" y="5037"/>
                  </a:lnTo>
                  <a:lnTo>
                    <a:pt x="6094" y="4979"/>
                  </a:lnTo>
                  <a:lnTo>
                    <a:pt x="6080" y="4923"/>
                  </a:lnTo>
                  <a:lnTo>
                    <a:pt x="6069" y="4866"/>
                  </a:lnTo>
                  <a:lnTo>
                    <a:pt x="6063" y="4811"/>
                  </a:lnTo>
                  <a:lnTo>
                    <a:pt x="6061" y="4758"/>
                  </a:lnTo>
                  <a:lnTo>
                    <a:pt x="6063" y="4706"/>
                  </a:lnTo>
                  <a:lnTo>
                    <a:pt x="6070" y="4655"/>
                  </a:lnTo>
                  <a:lnTo>
                    <a:pt x="6080" y="4606"/>
                  </a:lnTo>
                  <a:lnTo>
                    <a:pt x="6094" y="4560"/>
                  </a:lnTo>
                  <a:lnTo>
                    <a:pt x="6112" y="4515"/>
                  </a:lnTo>
                  <a:lnTo>
                    <a:pt x="6133" y="4473"/>
                  </a:lnTo>
                  <a:lnTo>
                    <a:pt x="6158" y="4434"/>
                  </a:lnTo>
                  <a:lnTo>
                    <a:pt x="6187" y="4397"/>
                  </a:lnTo>
                  <a:lnTo>
                    <a:pt x="6219" y="4363"/>
                  </a:lnTo>
                  <a:lnTo>
                    <a:pt x="6254" y="4333"/>
                  </a:lnTo>
                  <a:lnTo>
                    <a:pt x="6293" y="4305"/>
                  </a:lnTo>
                  <a:lnTo>
                    <a:pt x="6336" y="4281"/>
                  </a:lnTo>
                  <a:lnTo>
                    <a:pt x="6381" y="4261"/>
                  </a:lnTo>
                  <a:lnTo>
                    <a:pt x="6429" y="4244"/>
                  </a:lnTo>
                  <a:lnTo>
                    <a:pt x="6481" y="4232"/>
                  </a:lnTo>
                  <a:lnTo>
                    <a:pt x="6535" y="4224"/>
                  </a:lnTo>
                  <a:lnTo>
                    <a:pt x="6592" y="4220"/>
                  </a:lnTo>
                  <a:lnTo>
                    <a:pt x="6651" y="4221"/>
                  </a:lnTo>
                  <a:lnTo>
                    <a:pt x="6714" y="4228"/>
                  </a:lnTo>
                  <a:lnTo>
                    <a:pt x="6778" y="4238"/>
                  </a:lnTo>
                  <a:lnTo>
                    <a:pt x="6846" y="4254"/>
                  </a:lnTo>
                  <a:lnTo>
                    <a:pt x="6917" y="4275"/>
                  </a:lnTo>
                  <a:lnTo>
                    <a:pt x="6988" y="4302"/>
                  </a:lnTo>
                  <a:lnTo>
                    <a:pt x="7063" y="4335"/>
                  </a:lnTo>
                  <a:lnTo>
                    <a:pt x="7140" y="4373"/>
                  </a:lnTo>
                  <a:lnTo>
                    <a:pt x="7183" y="4384"/>
                  </a:lnTo>
                  <a:lnTo>
                    <a:pt x="7226" y="4390"/>
                  </a:lnTo>
                  <a:lnTo>
                    <a:pt x="7268" y="4395"/>
                  </a:lnTo>
                  <a:lnTo>
                    <a:pt x="7310" y="4397"/>
                  </a:lnTo>
                  <a:lnTo>
                    <a:pt x="7350" y="4396"/>
                  </a:lnTo>
                  <a:lnTo>
                    <a:pt x="7390" y="4392"/>
                  </a:lnTo>
                  <a:lnTo>
                    <a:pt x="7428" y="4386"/>
                  </a:lnTo>
                  <a:lnTo>
                    <a:pt x="7467" y="4377"/>
                  </a:lnTo>
                  <a:lnTo>
                    <a:pt x="7504" y="4366"/>
                  </a:lnTo>
                  <a:lnTo>
                    <a:pt x="7540" y="4354"/>
                  </a:lnTo>
                  <a:lnTo>
                    <a:pt x="7574" y="4338"/>
                  </a:lnTo>
                  <a:lnTo>
                    <a:pt x="7610" y="4321"/>
                  </a:lnTo>
                  <a:lnTo>
                    <a:pt x="7643" y="4302"/>
                  </a:lnTo>
                  <a:lnTo>
                    <a:pt x="7675" y="4282"/>
                  </a:lnTo>
                  <a:lnTo>
                    <a:pt x="7707" y="4259"/>
                  </a:lnTo>
                  <a:lnTo>
                    <a:pt x="7738" y="4236"/>
                  </a:lnTo>
                  <a:lnTo>
                    <a:pt x="7768" y="4210"/>
                  </a:lnTo>
                  <a:lnTo>
                    <a:pt x="7797" y="4182"/>
                  </a:lnTo>
                  <a:lnTo>
                    <a:pt x="7825" y="4155"/>
                  </a:lnTo>
                  <a:lnTo>
                    <a:pt x="7852" y="4126"/>
                  </a:lnTo>
                  <a:lnTo>
                    <a:pt x="7878" y="4095"/>
                  </a:lnTo>
                  <a:lnTo>
                    <a:pt x="7904" y="4064"/>
                  </a:lnTo>
                  <a:lnTo>
                    <a:pt x="7929" y="4032"/>
                  </a:lnTo>
                  <a:lnTo>
                    <a:pt x="7953" y="3999"/>
                  </a:lnTo>
                  <a:lnTo>
                    <a:pt x="7976" y="3965"/>
                  </a:lnTo>
                  <a:lnTo>
                    <a:pt x="7998" y="3931"/>
                  </a:lnTo>
                  <a:lnTo>
                    <a:pt x="8019" y="3897"/>
                  </a:lnTo>
                  <a:lnTo>
                    <a:pt x="8039" y="3863"/>
                  </a:lnTo>
                  <a:lnTo>
                    <a:pt x="8059" y="3827"/>
                  </a:lnTo>
                  <a:lnTo>
                    <a:pt x="8076" y="3792"/>
                  </a:lnTo>
                  <a:lnTo>
                    <a:pt x="8094" y="3757"/>
                  </a:lnTo>
                  <a:lnTo>
                    <a:pt x="8111" y="3722"/>
                  </a:lnTo>
                  <a:lnTo>
                    <a:pt x="8102" y="3752"/>
                  </a:lnTo>
                  <a:lnTo>
                    <a:pt x="8095" y="3783"/>
                  </a:lnTo>
                  <a:lnTo>
                    <a:pt x="8087" y="3812"/>
                  </a:lnTo>
                  <a:lnTo>
                    <a:pt x="8082" y="3840"/>
                  </a:lnTo>
                  <a:lnTo>
                    <a:pt x="8077" y="3868"/>
                  </a:lnTo>
                  <a:lnTo>
                    <a:pt x="8073" y="3896"/>
                  </a:lnTo>
                  <a:lnTo>
                    <a:pt x="8070" y="3922"/>
                  </a:lnTo>
                  <a:lnTo>
                    <a:pt x="8068" y="3948"/>
                  </a:lnTo>
                  <a:lnTo>
                    <a:pt x="8066" y="3973"/>
                  </a:lnTo>
                  <a:lnTo>
                    <a:pt x="8065" y="3998"/>
                  </a:lnTo>
                  <a:lnTo>
                    <a:pt x="8065" y="4021"/>
                  </a:lnTo>
                  <a:lnTo>
                    <a:pt x="8066" y="4043"/>
                  </a:lnTo>
                  <a:lnTo>
                    <a:pt x="8069" y="4065"/>
                  </a:lnTo>
                  <a:lnTo>
                    <a:pt x="8072" y="4086"/>
                  </a:lnTo>
                  <a:lnTo>
                    <a:pt x="8076" y="4106"/>
                  </a:lnTo>
                  <a:lnTo>
                    <a:pt x="8081" y="4125"/>
                  </a:lnTo>
                  <a:lnTo>
                    <a:pt x="8086" y="4143"/>
                  </a:lnTo>
                  <a:lnTo>
                    <a:pt x="8093" y="4160"/>
                  </a:lnTo>
                  <a:lnTo>
                    <a:pt x="8101" y="4177"/>
                  </a:lnTo>
                  <a:lnTo>
                    <a:pt x="8110" y="4192"/>
                  </a:lnTo>
                  <a:lnTo>
                    <a:pt x="8120" y="4206"/>
                  </a:lnTo>
                  <a:lnTo>
                    <a:pt x="8129" y="4220"/>
                  </a:lnTo>
                  <a:lnTo>
                    <a:pt x="8142" y="4232"/>
                  </a:lnTo>
                  <a:lnTo>
                    <a:pt x="8154" y="4243"/>
                  </a:lnTo>
                  <a:lnTo>
                    <a:pt x="8167" y="4253"/>
                  </a:lnTo>
                  <a:lnTo>
                    <a:pt x="8181" y="4262"/>
                  </a:lnTo>
                  <a:lnTo>
                    <a:pt x="8197" y="4270"/>
                  </a:lnTo>
                  <a:lnTo>
                    <a:pt x="8213" y="4278"/>
                  </a:lnTo>
                  <a:lnTo>
                    <a:pt x="8230" y="4283"/>
                  </a:lnTo>
                  <a:lnTo>
                    <a:pt x="8249" y="4288"/>
                  </a:lnTo>
                  <a:lnTo>
                    <a:pt x="8268" y="4291"/>
                  </a:lnTo>
                  <a:lnTo>
                    <a:pt x="8288" y="4293"/>
                  </a:lnTo>
                  <a:lnTo>
                    <a:pt x="8330" y="4295"/>
                  </a:lnTo>
                  <a:lnTo>
                    <a:pt x="8372" y="4296"/>
                  </a:lnTo>
                  <a:lnTo>
                    <a:pt x="8414" y="4296"/>
                  </a:lnTo>
                  <a:lnTo>
                    <a:pt x="8456" y="4296"/>
                  </a:lnTo>
                  <a:lnTo>
                    <a:pt x="8497" y="4295"/>
                  </a:lnTo>
                  <a:lnTo>
                    <a:pt x="8539" y="4296"/>
                  </a:lnTo>
                  <a:lnTo>
                    <a:pt x="8578" y="4299"/>
                  </a:lnTo>
                  <a:lnTo>
                    <a:pt x="8618" y="4302"/>
                  </a:lnTo>
                  <a:lnTo>
                    <a:pt x="8638" y="4304"/>
                  </a:lnTo>
                  <a:lnTo>
                    <a:pt x="8657" y="4307"/>
                  </a:lnTo>
                  <a:lnTo>
                    <a:pt x="8676" y="4312"/>
                  </a:lnTo>
                  <a:lnTo>
                    <a:pt x="8694" y="4316"/>
                  </a:lnTo>
                  <a:lnTo>
                    <a:pt x="8712" y="4322"/>
                  </a:lnTo>
                  <a:lnTo>
                    <a:pt x="8730" y="4328"/>
                  </a:lnTo>
                  <a:lnTo>
                    <a:pt x="8748" y="4336"/>
                  </a:lnTo>
                  <a:lnTo>
                    <a:pt x="8765" y="4344"/>
                  </a:lnTo>
                  <a:lnTo>
                    <a:pt x="8781" y="4354"/>
                  </a:lnTo>
                  <a:lnTo>
                    <a:pt x="8797" y="4365"/>
                  </a:lnTo>
                  <a:lnTo>
                    <a:pt x="8813" y="4377"/>
                  </a:lnTo>
                  <a:lnTo>
                    <a:pt x="8828" y="4390"/>
                  </a:lnTo>
                  <a:lnTo>
                    <a:pt x="8843" y="4405"/>
                  </a:lnTo>
                  <a:lnTo>
                    <a:pt x="8857" y="4421"/>
                  </a:lnTo>
                  <a:lnTo>
                    <a:pt x="8870" y="4439"/>
                  </a:lnTo>
                  <a:lnTo>
                    <a:pt x="8882" y="4458"/>
                  </a:lnTo>
                  <a:lnTo>
                    <a:pt x="8886" y="4442"/>
                  </a:lnTo>
                  <a:lnTo>
                    <a:pt x="8889" y="4428"/>
                  </a:lnTo>
                  <a:lnTo>
                    <a:pt x="8893" y="4415"/>
                  </a:lnTo>
                  <a:lnTo>
                    <a:pt x="8898" y="4402"/>
                  </a:lnTo>
                  <a:lnTo>
                    <a:pt x="8903" y="4389"/>
                  </a:lnTo>
                  <a:lnTo>
                    <a:pt x="8909" y="4377"/>
                  </a:lnTo>
                  <a:lnTo>
                    <a:pt x="8916" y="4366"/>
                  </a:lnTo>
                  <a:lnTo>
                    <a:pt x="8923" y="4356"/>
                  </a:lnTo>
                  <a:lnTo>
                    <a:pt x="8930" y="4347"/>
                  </a:lnTo>
                  <a:lnTo>
                    <a:pt x="8939" y="4338"/>
                  </a:lnTo>
                  <a:lnTo>
                    <a:pt x="8947" y="4331"/>
                  </a:lnTo>
                  <a:lnTo>
                    <a:pt x="8955" y="4324"/>
                  </a:lnTo>
                  <a:lnTo>
                    <a:pt x="8964" y="4319"/>
                  </a:lnTo>
                  <a:lnTo>
                    <a:pt x="8974" y="4313"/>
                  </a:lnTo>
                  <a:lnTo>
                    <a:pt x="8984" y="4309"/>
                  </a:lnTo>
                  <a:lnTo>
                    <a:pt x="8994" y="4306"/>
                  </a:lnTo>
                  <a:lnTo>
                    <a:pt x="9004" y="4304"/>
                  </a:lnTo>
                  <a:lnTo>
                    <a:pt x="9014" y="4303"/>
                  </a:lnTo>
                  <a:lnTo>
                    <a:pt x="9024" y="4303"/>
                  </a:lnTo>
                  <a:lnTo>
                    <a:pt x="9035" y="4304"/>
                  </a:lnTo>
                  <a:lnTo>
                    <a:pt x="9045" y="4306"/>
                  </a:lnTo>
                  <a:lnTo>
                    <a:pt x="9055" y="4310"/>
                  </a:lnTo>
                  <a:lnTo>
                    <a:pt x="9066" y="4314"/>
                  </a:lnTo>
                  <a:lnTo>
                    <a:pt x="9076" y="4320"/>
                  </a:lnTo>
                  <a:lnTo>
                    <a:pt x="9086" y="4326"/>
                  </a:lnTo>
                  <a:lnTo>
                    <a:pt x="9096" y="4334"/>
                  </a:lnTo>
                  <a:lnTo>
                    <a:pt x="9106" y="4343"/>
                  </a:lnTo>
                  <a:lnTo>
                    <a:pt x="9115" y="4353"/>
                  </a:lnTo>
                  <a:lnTo>
                    <a:pt x="9125" y="4365"/>
                  </a:lnTo>
                  <a:lnTo>
                    <a:pt x="9133" y="4377"/>
                  </a:lnTo>
                  <a:lnTo>
                    <a:pt x="9142" y="4392"/>
                  </a:lnTo>
                  <a:lnTo>
                    <a:pt x="9150" y="4407"/>
                  </a:lnTo>
                  <a:lnTo>
                    <a:pt x="9148" y="4386"/>
                  </a:lnTo>
                  <a:lnTo>
                    <a:pt x="9147" y="4366"/>
                  </a:lnTo>
                  <a:lnTo>
                    <a:pt x="9146" y="4347"/>
                  </a:lnTo>
                  <a:lnTo>
                    <a:pt x="9147" y="4330"/>
                  </a:lnTo>
                  <a:lnTo>
                    <a:pt x="9147" y="4313"/>
                  </a:lnTo>
                  <a:lnTo>
                    <a:pt x="9149" y="4297"/>
                  </a:lnTo>
                  <a:lnTo>
                    <a:pt x="9151" y="4283"/>
                  </a:lnTo>
                  <a:lnTo>
                    <a:pt x="9153" y="4269"/>
                  </a:lnTo>
                  <a:lnTo>
                    <a:pt x="9157" y="4255"/>
                  </a:lnTo>
                  <a:lnTo>
                    <a:pt x="9160" y="4243"/>
                  </a:lnTo>
                  <a:lnTo>
                    <a:pt x="9164" y="4231"/>
                  </a:lnTo>
                  <a:lnTo>
                    <a:pt x="9169" y="4220"/>
                  </a:lnTo>
                  <a:lnTo>
                    <a:pt x="9180" y="4200"/>
                  </a:lnTo>
                  <a:lnTo>
                    <a:pt x="9192" y="4181"/>
                  </a:lnTo>
                  <a:lnTo>
                    <a:pt x="9205" y="4164"/>
                  </a:lnTo>
                  <a:lnTo>
                    <a:pt x="9220" y="4147"/>
                  </a:lnTo>
                  <a:lnTo>
                    <a:pt x="9235" y="4131"/>
                  </a:lnTo>
                  <a:lnTo>
                    <a:pt x="9251" y="4115"/>
                  </a:lnTo>
                  <a:lnTo>
                    <a:pt x="9266" y="4099"/>
                  </a:lnTo>
                  <a:lnTo>
                    <a:pt x="9283" y="4082"/>
                  </a:lnTo>
                  <a:lnTo>
                    <a:pt x="9298" y="4063"/>
                  </a:lnTo>
                  <a:lnTo>
                    <a:pt x="9312" y="4043"/>
                  </a:lnTo>
                  <a:lnTo>
                    <a:pt x="9322" y="4006"/>
                  </a:lnTo>
                  <a:lnTo>
                    <a:pt x="9329" y="3972"/>
                  </a:lnTo>
                  <a:lnTo>
                    <a:pt x="9335" y="3941"/>
                  </a:lnTo>
                  <a:lnTo>
                    <a:pt x="9339" y="3911"/>
                  </a:lnTo>
                  <a:lnTo>
                    <a:pt x="9341" y="3882"/>
                  </a:lnTo>
                  <a:lnTo>
                    <a:pt x="9342" y="3857"/>
                  </a:lnTo>
                  <a:lnTo>
                    <a:pt x="9341" y="3833"/>
                  </a:lnTo>
                  <a:lnTo>
                    <a:pt x="9339" y="3809"/>
                  </a:lnTo>
                  <a:lnTo>
                    <a:pt x="9337" y="3787"/>
                  </a:lnTo>
                  <a:lnTo>
                    <a:pt x="9332" y="3767"/>
                  </a:lnTo>
                  <a:lnTo>
                    <a:pt x="9327" y="3749"/>
                  </a:lnTo>
                  <a:lnTo>
                    <a:pt x="9320" y="3730"/>
                  </a:lnTo>
                  <a:lnTo>
                    <a:pt x="9312" y="3713"/>
                  </a:lnTo>
                  <a:lnTo>
                    <a:pt x="9305" y="3698"/>
                  </a:lnTo>
                  <a:lnTo>
                    <a:pt x="9296" y="3682"/>
                  </a:lnTo>
                  <a:lnTo>
                    <a:pt x="9287" y="3668"/>
                  </a:lnTo>
                  <a:lnTo>
                    <a:pt x="9267" y="3640"/>
                  </a:lnTo>
                  <a:lnTo>
                    <a:pt x="9245" y="3615"/>
                  </a:lnTo>
                  <a:lnTo>
                    <a:pt x="9223" y="3590"/>
                  </a:lnTo>
                  <a:lnTo>
                    <a:pt x="9201" y="3566"/>
                  </a:lnTo>
                  <a:lnTo>
                    <a:pt x="9190" y="3553"/>
                  </a:lnTo>
                  <a:lnTo>
                    <a:pt x="9180" y="3539"/>
                  </a:lnTo>
                  <a:lnTo>
                    <a:pt x="9170" y="3526"/>
                  </a:lnTo>
                  <a:lnTo>
                    <a:pt x="9160" y="3513"/>
                  </a:lnTo>
                  <a:lnTo>
                    <a:pt x="9151" y="3498"/>
                  </a:lnTo>
                  <a:lnTo>
                    <a:pt x="9142" y="3483"/>
                  </a:lnTo>
                  <a:lnTo>
                    <a:pt x="9134" y="3466"/>
                  </a:lnTo>
                  <a:lnTo>
                    <a:pt x="9128" y="3450"/>
                  </a:lnTo>
                  <a:lnTo>
                    <a:pt x="9147" y="3452"/>
                  </a:lnTo>
                  <a:lnTo>
                    <a:pt x="9164" y="3456"/>
                  </a:lnTo>
                  <a:lnTo>
                    <a:pt x="9183" y="3461"/>
                  </a:lnTo>
                  <a:lnTo>
                    <a:pt x="9201" y="3466"/>
                  </a:lnTo>
                  <a:lnTo>
                    <a:pt x="9238" y="3480"/>
                  </a:lnTo>
                  <a:lnTo>
                    <a:pt x="9276" y="3495"/>
                  </a:lnTo>
                  <a:lnTo>
                    <a:pt x="9354" y="3531"/>
                  </a:lnTo>
                  <a:lnTo>
                    <a:pt x="9436" y="3565"/>
                  </a:lnTo>
                  <a:lnTo>
                    <a:pt x="9457" y="3574"/>
                  </a:lnTo>
                  <a:lnTo>
                    <a:pt x="9478" y="3580"/>
                  </a:lnTo>
                  <a:lnTo>
                    <a:pt x="9500" y="3587"/>
                  </a:lnTo>
                  <a:lnTo>
                    <a:pt x="9521" y="3594"/>
                  </a:lnTo>
                  <a:lnTo>
                    <a:pt x="9545" y="3599"/>
                  </a:lnTo>
                  <a:lnTo>
                    <a:pt x="9567" y="3604"/>
                  </a:lnTo>
                  <a:lnTo>
                    <a:pt x="9590" y="3607"/>
                  </a:lnTo>
                  <a:lnTo>
                    <a:pt x="9613" y="3610"/>
                  </a:lnTo>
                  <a:lnTo>
                    <a:pt x="9636" y="3611"/>
                  </a:lnTo>
                  <a:lnTo>
                    <a:pt x="9661" y="3611"/>
                  </a:lnTo>
                  <a:lnTo>
                    <a:pt x="9685" y="3610"/>
                  </a:lnTo>
                  <a:lnTo>
                    <a:pt x="9709" y="3608"/>
                  </a:lnTo>
                  <a:lnTo>
                    <a:pt x="9735" y="3604"/>
                  </a:lnTo>
                  <a:lnTo>
                    <a:pt x="9760" y="3598"/>
                  </a:lnTo>
                  <a:lnTo>
                    <a:pt x="9787" y="3590"/>
                  </a:lnTo>
                  <a:lnTo>
                    <a:pt x="9813" y="3580"/>
                  </a:lnTo>
                  <a:lnTo>
                    <a:pt x="9809" y="3575"/>
                  </a:lnTo>
                  <a:lnTo>
                    <a:pt x="9802" y="3567"/>
                  </a:lnTo>
                  <a:lnTo>
                    <a:pt x="9793" y="3557"/>
                  </a:lnTo>
                  <a:lnTo>
                    <a:pt x="9781" y="3546"/>
                  </a:lnTo>
                  <a:lnTo>
                    <a:pt x="9753" y="3521"/>
                  </a:lnTo>
                  <a:lnTo>
                    <a:pt x="9720" y="3492"/>
                  </a:lnTo>
                  <a:lnTo>
                    <a:pt x="9688" y="3464"/>
                  </a:lnTo>
                  <a:lnTo>
                    <a:pt x="9660" y="3436"/>
                  </a:lnTo>
                  <a:lnTo>
                    <a:pt x="9649" y="3425"/>
                  </a:lnTo>
                  <a:lnTo>
                    <a:pt x="9639" y="3414"/>
                  </a:lnTo>
                  <a:lnTo>
                    <a:pt x="9632" y="3405"/>
                  </a:lnTo>
                  <a:lnTo>
                    <a:pt x="9629" y="3399"/>
                  </a:lnTo>
                  <a:lnTo>
                    <a:pt x="9628" y="3396"/>
                  </a:lnTo>
                  <a:lnTo>
                    <a:pt x="9629" y="3393"/>
                  </a:lnTo>
                  <a:lnTo>
                    <a:pt x="9630" y="3392"/>
                  </a:lnTo>
                  <a:lnTo>
                    <a:pt x="9632" y="3391"/>
                  </a:lnTo>
                  <a:lnTo>
                    <a:pt x="9639" y="3389"/>
                  </a:lnTo>
                  <a:lnTo>
                    <a:pt x="9647" y="3389"/>
                  </a:lnTo>
                  <a:lnTo>
                    <a:pt x="9670" y="3392"/>
                  </a:lnTo>
                  <a:lnTo>
                    <a:pt x="9695" y="3398"/>
                  </a:lnTo>
                  <a:lnTo>
                    <a:pt x="9720" y="3403"/>
                  </a:lnTo>
                  <a:lnTo>
                    <a:pt x="9743" y="3407"/>
                  </a:lnTo>
                  <a:lnTo>
                    <a:pt x="9751" y="3407"/>
                  </a:lnTo>
                  <a:lnTo>
                    <a:pt x="9758" y="3405"/>
                  </a:lnTo>
                  <a:lnTo>
                    <a:pt x="9760" y="3404"/>
                  </a:lnTo>
                  <a:lnTo>
                    <a:pt x="9761" y="3403"/>
                  </a:lnTo>
                  <a:lnTo>
                    <a:pt x="9762" y="3401"/>
                  </a:lnTo>
                  <a:lnTo>
                    <a:pt x="9762" y="3399"/>
                  </a:lnTo>
                  <a:lnTo>
                    <a:pt x="9760" y="3396"/>
                  </a:lnTo>
                  <a:lnTo>
                    <a:pt x="9758" y="3392"/>
                  </a:lnTo>
                  <a:lnTo>
                    <a:pt x="9754" y="3388"/>
                  </a:lnTo>
                  <a:lnTo>
                    <a:pt x="9749" y="3382"/>
                  </a:lnTo>
                  <a:lnTo>
                    <a:pt x="9736" y="3372"/>
                  </a:lnTo>
                  <a:lnTo>
                    <a:pt x="9719" y="3359"/>
                  </a:lnTo>
                  <a:lnTo>
                    <a:pt x="9678" y="3330"/>
                  </a:lnTo>
                  <a:lnTo>
                    <a:pt x="9631" y="3299"/>
                  </a:lnTo>
                  <a:lnTo>
                    <a:pt x="9584" y="3268"/>
                  </a:lnTo>
                  <a:lnTo>
                    <a:pt x="9542" y="3239"/>
                  </a:lnTo>
                  <a:lnTo>
                    <a:pt x="9526" y="3227"/>
                  </a:lnTo>
                  <a:lnTo>
                    <a:pt x="9511" y="3216"/>
                  </a:lnTo>
                  <a:lnTo>
                    <a:pt x="9503" y="3207"/>
                  </a:lnTo>
                  <a:lnTo>
                    <a:pt x="9497" y="3202"/>
                  </a:lnTo>
                  <a:lnTo>
                    <a:pt x="9497" y="3200"/>
                  </a:lnTo>
                  <a:lnTo>
                    <a:pt x="9497" y="3197"/>
                  </a:lnTo>
                  <a:lnTo>
                    <a:pt x="9499" y="3196"/>
                  </a:lnTo>
                  <a:lnTo>
                    <a:pt x="9503" y="3195"/>
                  </a:lnTo>
                  <a:lnTo>
                    <a:pt x="9511" y="3195"/>
                  </a:lnTo>
                  <a:lnTo>
                    <a:pt x="9524" y="3196"/>
                  </a:lnTo>
                  <a:lnTo>
                    <a:pt x="9555" y="3202"/>
                  </a:lnTo>
                  <a:lnTo>
                    <a:pt x="9590" y="3210"/>
                  </a:lnTo>
                  <a:lnTo>
                    <a:pt x="9625" y="3217"/>
                  </a:lnTo>
                  <a:lnTo>
                    <a:pt x="9653" y="3221"/>
                  </a:lnTo>
                  <a:lnTo>
                    <a:pt x="9659" y="3222"/>
                  </a:lnTo>
                  <a:lnTo>
                    <a:pt x="9663" y="3221"/>
                  </a:lnTo>
                  <a:lnTo>
                    <a:pt x="9666" y="3221"/>
                  </a:lnTo>
                  <a:lnTo>
                    <a:pt x="9670" y="3220"/>
                  </a:lnTo>
                  <a:lnTo>
                    <a:pt x="9671" y="3217"/>
                  </a:lnTo>
                  <a:lnTo>
                    <a:pt x="9671" y="3215"/>
                  </a:lnTo>
                  <a:lnTo>
                    <a:pt x="9670" y="3213"/>
                  </a:lnTo>
                  <a:lnTo>
                    <a:pt x="9667" y="3208"/>
                  </a:lnTo>
                  <a:lnTo>
                    <a:pt x="9654" y="3193"/>
                  </a:lnTo>
                  <a:lnTo>
                    <a:pt x="9640" y="3179"/>
                  </a:lnTo>
                  <a:lnTo>
                    <a:pt x="9624" y="3163"/>
                  </a:lnTo>
                  <a:lnTo>
                    <a:pt x="9609" y="3148"/>
                  </a:lnTo>
                  <a:lnTo>
                    <a:pt x="9575" y="3118"/>
                  </a:lnTo>
                  <a:lnTo>
                    <a:pt x="9537" y="3088"/>
                  </a:lnTo>
                  <a:lnTo>
                    <a:pt x="9458" y="3029"/>
                  </a:lnTo>
                  <a:lnTo>
                    <a:pt x="9378" y="2971"/>
                  </a:lnTo>
                  <a:lnTo>
                    <a:pt x="9338" y="2940"/>
                  </a:lnTo>
                  <a:lnTo>
                    <a:pt x="9301" y="2910"/>
                  </a:lnTo>
                  <a:lnTo>
                    <a:pt x="9284" y="2894"/>
                  </a:lnTo>
                  <a:lnTo>
                    <a:pt x="9266" y="2879"/>
                  </a:lnTo>
                  <a:lnTo>
                    <a:pt x="9249" y="2863"/>
                  </a:lnTo>
                  <a:lnTo>
                    <a:pt x="9235" y="2848"/>
                  </a:lnTo>
                  <a:lnTo>
                    <a:pt x="9221" y="2831"/>
                  </a:lnTo>
                  <a:lnTo>
                    <a:pt x="9207" y="2815"/>
                  </a:lnTo>
                  <a:lnTo>
                    <a:pt x="9195" y="2799"/>
                  </a:lnTo>
                  <a:lnTo>
                    <a:pt x="9184" y="2782"/>
                  </a:lnTo>
                  <a:lnTo>
                    <a:pt x="9174" y="2765"/>
                  </a:lnTo>
                  <a:lnTo>
                    <a:pt x="9167" y="2748"/>
                  </a:lnTo>
                  <a:lnTo>
                    <a:pt x="9160" y="2730"/>
                  </a:lnTo>
                  <a:lnTo>
                    <a:pt x="9154" y="2713"/>
                  </a:lnTo>
                  <a:lnTo>
                    <a:pt x="9209" y="2763"/>
                  </a:lnTo>
                  <a:lnTo>
                    <a:pt x="9264" y="2810"/>
                  </a:lnTo>
                  <a:lnTo>
                    <a:pt x="9322" y="2854"/>
                  </a:lnTo>
                  <a:lnTo>
                    <a:pt x="9383" y="2896"/>
                  </a:lnTo>
                  <a:lnTo>
                    <a:pt x="9445" y="2936"/>
                  </a:lnTo>
                  <a:lnTo>
                    <a:pt x="9509" y="2974"/>
                  </a:lnTo>
                  <a:lnTo>
                    <a:pt x="9575" y="3010"/>
                  </a:lnTo>
                  <a:lnTo>
                    <a:pt x="9641" y="3045"/>
                  </a:lnTo>
                  <a:lnTo>
                    <a:pt x="9707" y="3078"/>
                  </a:lnTo>
                  <a:lnTo>
                    <a:pt x="9776" y="3111"/>
                  </a:lnTo>
                  <a:lnTo>
                    <a:pt x="9844" y="3142"/>
                  </a:lnTo>
                  <a:lnTo>
                    <a:pt x="9913" y="3173"/>
                  </a:lnTo>
                  <a:lnTo>
                    <a:pt x="10050" y="3234"/>
                  </a:lnTo>
                  <a:lnTo>
                    <a:pt x="10186" y="3294"/>
                  </a:lnTo>
                  <a:lnTo>
                    <a:pt x="10252" y="3325"/>
                  </a:lnTo>
                  <a:lnTo>
                    <a:pt x="10317" y="3357"/>
                  </a:lnTo>
                  <a:lnTo>
                    <a:pt x="10382" y="3389"/>
                  </a:lnTo>
                  <a:lnTo>
                    <a:pt x="10445" y="3422"/>
                  </a:lnTo>
                  <a:lnTo>
                    <a:pt x="10505" y="3458"/>
                  </a:lnTo>
                  <a:lnTo>
                    <a:pt x="10564" y="3493"/>
                  </a:lnTo>
                  <a:lnTo>
                    <a:pt x="10620" y="3532"/>
                  </a:lnTo>
                  <a:lnTo>
                    <a:pt x="10675" y="3571"/>
                  </a:lnTo>
                  <a:lnTo>
                    <a:pt x="10725" y="3614"/>
                  </a:lnTo>
                  <a:lnTo>
                    <a:pt x="10774" y="3658"/>
                  </a:lnTo>
                  <a:lnTo>
                    <a:pt x="10819" y="3705"/>
                  </a:lnTo>
                  <a:lnTo>
                    <a:pt x="10861" y="3755"/>
                  </a:lnTo>
                  <a:lnTo>
                    <a:pt x="10900" y="3807"/>
                  </a:lnTo>
                  <a:lnTo>
                    <a:pt x="10934" y="3864"/>
                  </a:lnTo>
                  <a:lnTo>
                    <a:pt x="10964" y="3923"/>
                  </a:lnTo>
                  <a:lnTo>
                    <a:pt x="10991" y="3986"/>
                  </a:lnTo>
                  <a:lnTo>
                    <a:pt x="10997" y="3991"/>
                  </a:lnTo>
                  <a:lnTo>
                    <a:pt x="11007" y="3993"/>
                  </a:lnTo>
                  <a:lnTo>
                    <a:pt x="11018" y="3994"/>
                  </a:lnTo>
                  <a:lnTo>
                    <a:pt x="11033" y="3994"/>
                  </a:lnTo>
                  <a:lnTo>
                    <a:pt x="11048" y="3993"/>
                  </a:lnTo>
                  <a:lnTo>
                    <a:pt x="11066" y="3991"/>
                  </a:lnTo>
                  <a:lnTo>
                    <a:pt x="11086" y="3986"/>
                  </a:lnTo>
                  <a:lnTo>
                    <a:pt x="11108" y="3982"/>
                  </a:lnTo>
                  <a:lnTo>
                    <a:pt x="11132" y="3975"/>
                  </a:lnTo>
                  <a:lnTo>
                    <a:pt x="11158" y="3968"/>
                  </a:lnTo>
                  <a:lnTo>
                    <a:pt x="11185" y="3959"/>
                  </a:lnTo>
                  <a:lnTo>
                    <a:pt x="11215" y="3949"/>
                  </a:lnTo>
                  <a:lnTo>
                    <a:pt x="11279" y="3926"/>
                  </a:lnTo>
                  <a:lnTo>
                    <a:pt x="11350" y="3897"/>
                  </a:lnTo>
                  <a:lnTo>
                    <a:pt x="11358" y="3910"/>
                  </a:lnTo>
                  <a:lnTo>
                    <a:pt x="11363" y="3926"/>
                  </a:lnTo>
                  <a:lnTo>
                    <a:pt x="11370" y="3940"/>
                  </a:lnTo>
                  <a:lnTo>
                    <a:pt x="11376" y="3956"/>
                  </a:lnTo>
                  <a:lnTo>
                    <a:pt x="11384" y="3988"/>
                  </a:lnTo>
                  <a:lnTo>
                    <a:pt x="11392" y="4023"/>
                  </a:lnTo>
                  <a:lnTo>
                    <a:pt x="11399" y="4060"/>
                  </a:lnTo>
                  <a:lnTo>
                    <a:pt x="11407" y="4098"/>
                  </a:lnTo>
                  <a:lnTo>
                    <a:pt x="11414" y="4140"/>
                  </a:lnTo>
                  <a:lnTo>
                    <a:pt x="11423" y="4183"/>
                  </a:lnTo>
                  <a:lnTo>
                    <a:pt x="11456" y="4158"/>
                  </a:lnTo>
                  <a:lnTo>
                    <a:pt x="11487" y="4135"/>
                  </a:lnTo>
                  <a:lnTo>
                    <a:pt x="11514" y="4113"/>
                  </a:lnTo>
                  <a:lnTo>
                    <a:pt x="11539" y="4092"/>
                  </a:lnTo>
                  <a:lnTo>
                    <a:pt x="11582" y="4053"/>
                  </a:lnTo>
                  <a:lnTo>
                    <a:pt x="11621" y="4016"/>
                  </a:lnTo>
                  <a:lnTo>
                    <a:pt x="11661" y="3980"/>
                  </a:lnTo>
                  <a:lnTo>
                    <a:pt x="11704" y="3942"/>
                  </a:lnTo>
                  <a:lnTo>
                    <a:pt x="11728" y="3922"/>
                  </a:lnTo>
                  <a:lnTo>
                    <a:pt x="11756" y="3900"/>
                  </a:lnTo>
                  <a:lnTo>
                    <a:pt x="11787" y="3878"/>
                  </a:lnTo>
                  <a:lnTo>
                    <a:pt x="11821" y="3853"/>
                  </a:lnTo>
                  <a:lnTo>
                    <a:pt x="11849" y="3844"/>
                  </a:lnTo>
                  <a:lnTo>
                    <a:pt x="11875" y="3832"/>
                  </a:lnTo>
                  <a:lnTo>
                    <a:pt x="11901" y="3817"/>
                  </a:lnTo>
                  <a:lnTo>
                    <a:pt x="11924" y="3801"/>
                  </a:lnTo>
                  <a:lnTo>
                    <a:pt x="11946" y="3782"/>
                  </a:lnTo>
                  <a:lnTo>
                    <a:pt x="11967" y="3761"/>
                  </a:lnTo>
                  <a:lnTo>
                    <a:pt x="11987" y="3737"/>
                  </a:lnTo>
                  <a:lnTo>
                    <a:pt x="12005" y="3713"/>
                  </a:lnTo>
                  <a:lnTo>
                    <a:pt x="12020" y="3687"/>
                  </a:lnTo>
                  <a:lnTo>
                    <a:pt x="12036" y="3658"/>
                  </a:lnTo>
                  <a:lnTo>
                    <a:pt x="12048" y="3629"/>
                  </a:lnTo>
                  <a:lnTo>
                    <a:pt x="12060" y="3598"/>
                  </a:lnTo>
                  <a:lnTo>
                    <a:pt x="12070" y="3567"/>
                  </a:lnTo>
                  <a:lnTo>
                    <a:pt x="12078" y="3535"/>
                  </a:lnTo>
                  <a:lnTo>
                    <a:pt x="12084" y="3502"/>
                  </a:lnTo>
                  <a:lnTo>
                    <a:pt x="12089" y="3467"/>
                  </a:lnTo>
                  <a:lnTo>
                    <a:pt x="12091" y="3433"/>
                  </a:lnTo>
                  <a:lnTo>
                    <a:pt x="12092" y="3399"/>
                  </a:lnTo>
                  <a:lnTo>
                    <a:pt x="12091" y="3365"/>
                  </a:lnTo>
                  <a:lnTo>
                    <a:pt x="12089" y="3330"/>
                  </a:lnTo>
                  <a:lnTo>
                    <a:pt x="12084" y="3296"/>
                  </a:lnTo>
                  <a:lnTo>
                    <a:pt x="12078" y="3262"/>
                  </a:lnTo>
                  <a:lnTo>
                    <a:pt x="12069" y="3228"/>
                  </a:lnTo>
                  <a:lnTo>
                    <a:pt x="12059" y="3195"/>
                  </a:lnTo>
                  <a:lnTo>
                    <a:pt x="12046" y="3163"/>
                  </a:lnTo>
                  <a:lnTo>
                    <a:pt x="12031" y="3132"/>
                  </a:lnTo>
                  <a:lnTo>
                    <a:pt x="12015" y="3102"/>
                  </a:lnTo>
                  <a:lnTo>
                    <a:pt x="11996" y="3073"/>
                  </a:lnTo>
                  <a:lnTo>
                    <a:pt x="11975" y="3046"/>
                  </a:lnTo>
                  <a:lnTo>
                    <a:pt x="11952" y="3019"/>
                  </a:lnTo>
                  <a:lnTo>
                    <a:pt x="11926" y="2996"/>
                  </a:lnTo>
                  <a:lnTo>
                    <a:pt x="11899" y="2973"/>
                  </a:lnTo>
                  <a:lnTo>
                    <a:pt x="11922" y="2963"/>
                  </a:lnTo>
                  <a:lnTo>
                    <a:pt x="11944" y="2953"/>
                  </a:lnTo>
                  <a:lnTo>
                    <a:pt x="11965" y="2942"/>
                  </a:lnTo>
                  <a:lnTo>
                    <a:pt x="11985" y="2930"/>
                  </a:lnTo>
                  <a:lnTo>
                    <a:pt x="12005" y="2916"/>
                  </a:lnTo>
                  <a:lnTo>
                    <a:pt x="12025" y="2903"/>
                  </a:lnTo>
                  <a:lnTo>
                    <a:pt x="12042" y="2889"/>
                  </a:lnTo>
                  <a:lnTo>
                    <a:pt x="12061" y="2874"/>
                  </a:lnTo>
                  <a:lnTo>
                    <a:pt x="12079" y="2859"/>
                  </a:lnTo>
                  <a:lnTo>
                    <a:pt x="12096" y="2842"/>
                  </a:lnTo>
                  <a:lnTo>
                    <a:pt x="12113" y="2826"/>
                  </a:lnTo>
                  <a:lnTo>
                    <a:pt x="12131" y="2808"/>
                  </a:lnTo>
                  <a:lnTo>
                    <a:pt x="12164" y="2770"/>
                  </a:lnTo>
                  <a:lnTo>
                    <a:pt x="12197" y="2730"/>
                  </a:lnTo>
                  <a:lnTo>
                    <a:pt x="12217" y="2765"/>
                  </a:lnTo>
                  <a:lnTo>
                    <a:pt x="12237" y="2798"/>
                  </a:lnTo>
                  <a:lnTo>
                    <a:pt x="12258" y="2829"/>
                  </a:lnTo>
                  <a:lnTo>
                    <a:pt x="12279" y="2859"/>
                  </a:lnTo>
                  <a:lnTo>
                    <a:pt x="12300" y="2888"/>
                  </a:lnTo>
                  <a:lnTo>
                    <a:pt x="12322" y="2914"/>
                  </a:lnTo>
                  <a:lnTo>
                    <a:pt x="12344" y="2940"/>
                  </a:lnTo>
                  <a:lnTo>
                    <a:pt x="12367" y="2963"/>
                  </a:lnTo>
                  <a:lnTo>
                    <a:pt x="12391" y="2986"/>
                  </a:lnTo>
                  <a:lnTo>
                    <a:pt x="12414" y="3007"/>
                  </a:lnTo>
                  <a:lnTo>
                    <a:pt x="12437" y="3026"/>
                  </a:lnTo>
                  <a:lnTo>
                    <a:pt x="12461" y="3045"/>
                  </a:lnTo>
                  <a:lnTo>
                    <a:pt x="12486" y="3061"/>
                  </a:lnTo>
                  <a:lnTo>
                    <a:pt x="12511" y="3078"/>
                  </a:lnTo>
                  <a:lnTo>
                    <a:pt x="12535" y="3092"/>
                  </a:lnTo>
                  <a:lnTo>
                    <a:pt x="12561" y="3104"/>
                  </a:lnTo>
                  <a:lnTo>
                    <a:pt x="12586" y="3117"/>
                  </a:lnTo>
                  <a:lnTo>
                    <a:pt x="12613" y="3128"/>
                  </a:lnTo>
                  <a:lnTo>
                    <a:pt x="12638" y="3137"/>
                  </a:lnTo>
                  <a:lnTo>
                    <a:pt x="12665" y="3145"/>
                  </a:lnTo>
                  <a:lnTo>
                    <a:pt x="12691" y="3153"/>
                  </a:lnTo>
                  <a:lnTo>
                    <a:pt x="12719" y="3159"/>
                  </a:lnTo>
                  <a:lnTo>
                    <a:pt x="12745" y="3163"/>
                  </a:lnTo>
                  <a:lnTo>
                    <a:pt x="12772" y="3168"/>
                  </a:lnTo>
                  <a:lnTo>
                    <a:pt x="12800" y="3171"/>
                  </a:lnTo>
                  <a:lnTo>
                    <a:pt x="12827" y="3172"/>
                  </a:lnTo>
                  <a:lnTo>
                    <a:pt x="12855" y="3173"/>
                  </a:lnTo>
                  <a:lnTo>
                    <a:pt x="12883" y="3173"/>
                  </a:lnTo>
                  <a:lnTo>
                    <a:pt x="12910" y="3172"/>
                  </a:lnTo>
                  <a:lnTo>
                    <a:pt x="12938" y="3170"/>
                  </a:lnTo>
                  <a:lnTo>
                    <a:pt x="12965" y="3166"/>
                  </a:lnTo>
                  <a:lnTo>
                    <a:pt x="12994" y="3163"/>
                  </a:lnTo>
                  <a:lnTo>
                    <a:pt x="12988" y="3108"/>
                  </a:lnTo>
                  <a:lnTo>
                    <a:pt x="12982" y="3061"/>
                  </a:lnTo>
                  <a:lnTo>
                    <a:pt x="12979" y="3023"/>
                  </a:lnTo>
                  <a:lnTo>
                    <a:pt x="12974" y="2986"/>
                  </a:lnTo>
                  <a:lnTo>
                    <a:pt x="12971" y="2951"/>
                  </a:lnTo>
                  <a:lnTo>
                    <a:pt x="12967" y="2911"/>
                  </a:lnTo>
                  <a:lnTo>
                    <a:pt x="12961" y="2865"/>
                  </a:lnTo>
                  <a:lnTo>
                    <a:pt x="12956" y="2810"/>
                  </a:lnTo>
                  <a:lnTo>
                    <a:pt x="12952" y="2790"/>
                  </a:lnTo>
                  <a:lnTo>
                    <a:pt x="12949" y="2770"/>
                  </a:lnTo>
                  <a:lnTo>
                    <a:pt x="12944" y="2749"/>
                  </a:lnTo>
                  <a:lnTo>
                    <a:pt x="12939" y="2728"/>
                  </a:lnTo>
                  <a:lnTo>
                    <a:pt x="12932" y="2707"/>
                  </a:lnTo>
                  <a:lnTo>
                    <a:pt x="12925" y="2685"/>
                  </a:lnTo>
                  <a:lnTo>
                    <a:pt x="12916" y="2664"/>
                  </a:lnTo>
                  <a:lnTo>
                    <a:pt x="12907" y="2643"/>
                  </a:lnTo>
                  <a:lnTo>
                    <a:pt x="12897" y="2621"/>
                  </a:lnTo>
                  <a:lnTo>
                    <a:pt x="12887" y="2599"/>
                  </a:lnTo>
                  <a:lnTo>
                    <a:pt x="12876" y="2578"/>
                  </a:lnTo>
                  <a:lnTo>
                    <a:pt x="12864" y="2557"/>
                  </a:lnTo>
                  <a:lnTo>
                    <a:pt x="12838" y="2513"/>
                  </a:lnTo>
                  <a:lnTo>
                    <a:pt x="12812" y="2473"/>
                  </a:lnTo>
                  <a:lnTo>
                    <a:pt x="12784" y="2432"/>
                  </a:lnTo>
                  <a:lnTo>
                    <a:pt x="12754" y="2394"/>
                  </a:lnTo>
                  <a:lnTo>
                    <a:pt x="12724" y="2357"/>
                  </a:lnTo>
                  <a:lnTo>
                    <a:pt x="12695" y="2323"/>
                  </a:lnTo>
                  <a:lnTo>
                    <a:pt x="12665" y="2292"/>
                  </a:lnTo>
                  <a:lnTo>
                    <a:pt x="12636" y="2264"/>
                  </a:lnTo>
                  <a:lnTo>
                    <a:pt x="12608" y="2240"/>
                  </a:lnTo>
                  <a:lnTo>
                    <a:pt x="12581" y="2219"/>
                  </a:lnTo>
                  <a:lnTo>
                    <a:pt x="12583" y="2199"/>
                  </a:lnTo>
                  <a:lnTo>
                    <a:pt x="12584" y="2178"/>
                  </a:lnTo>
                  <a:lnTo>
                    <a:pt x="12585" y="2158"/>
                  </a:lnTo>
                  <a:lnTo>
                    <a:pt x="12585" y="2138"/>
                  </a:lnTo>
                  <a:lnTo>
                    <a:pt x="12584" y="2118"/>
                  </a:lnTo>
                  <a:lnTo>
                    <a:pt x="12583" y="2098"/>
                  </a:lnTo>
                  <a:lnTo>
                    <a:pt x="12581" y="2080"/>
                  </a:lnTo>
                  <a:lnTo>
                    <a:pt x="12578" y="2061"/>
                  </a:lnTo>
                  <a:lnTo>
                    <a:pt x="12575" y="2042"/>
                  </a:lnTo>
                  <a:lnTo>
                    <a:pt x="12571" y="2024"/>
                  </a:lnTo>
                  <a:lnTo>
                    <a:pt x="12566" y="2007"/>
                  </a:lnTo>
                  <a:lnTo>
                    <a:pt x="12562" y="1989"/>
                  </a:lnTo>
                  <a:lnTo>
                    <a:pt x="12555" y="1972"/>
                  </a:lnTo>
                  <a:lnTo>
                    <a:pt x="12550" y="1956"/>
                  </a:lnTo>
                  <a:lnTo>
                    <a:pt x="12542" y="1939"/>
                  </a:lnTo>
                  <a:lnTo>
                    <a:pt x="12534" y="1924"/>
                  </a:lnTo>
                  <a:lnTo>
                    <a:pt x="12527" y="1908"/>
                  </a:lnTo>
                  <a:lnTo>
                    <a:pt x="12518" y="1893"/>
                  </a:lnTo>
                  <a:lnTo>
                    <a:pt x="12508" y="1878"/>
                  </a:lnTo>
                  <a:lnTo>
                    <a:pt x="12498" y="1864"/>
                  </a:lnTo>
                  <a:lnTo>
                    <a:pt x="12488" y="1849"/>
                  </a:lnTo>
                  <a:lnTo>
                    <a:pt x="12477" y="1836"/>
                  </a:lnTo>
                  <a:lnTo>
                    <a:pt x="12465" y="1823"/>
                  </a:lnTo>
                  <a:lnTo>
                    <a:pt x="12452" y="1811"/>
                  </a:lnTo>
                  <a:lnTo>
                    <a:pt x="12439" y="1799"/>
                  </a:lnTo>
                  <a:lnTo>
                    <a:pt x="12426" y="1788"/>
                  </a:lnTo>
                  <a:lnTo>
                    <a:pt x="12412" y="1776"/>
                  </a:lnTo>
                  <a:lnTo>
                    <a:pt x="12397" y="1765"/>
                  </a:lnTo>
                  <a:lnTo>
                    <a:pt x="12382" y="1755"/>
                  </a:lnTo>
                  <a:lnTo>
                    <a:pt x="12366" y="1747"/>
                  </a:lnTo>
                  <a:lnTo>
                    <a:pt x="12351" y="1737"/>
                  </a:lnTo>
                  <a:lnTo>
                    <a:pt x="12333" y="1729"/>
                  </a:lnTo>
                  <a:lnTo>
                    <a:pt x="12332" y="1718"/>
                  </a:lnTo>
                  <a:lnTo>
                    <a:pt x="12329" y="1707"/>
                  </a:lnTo>
                  <a:lnTo>
                    <a:pt x="12324" y="1697"/>
                  </a:lnTo>
                  <a:lnTo>
                    <a:pt x="12319" y="1686"/>
                  </a:lnTo>
                  <a:lnTo>
                    <a:pt x="12311" y="1676"/>
                  </a:lnTo>
                  <a:lnTo>
                    <a:pt x="12303" y="1666"/>
                  </a:lnTo>
                  <a:lnTo>
                    <a:pt x="12294" y="1656"/>
                  </a:lnTo>
                  <a:lnTo>
                    <a:pt x="12283" y="1646"/>
                  </a:lnTo>
                  <a:lnTo>
                    <a:pt x="12272" y="1636"/>
                  </a:lnTo>
                  <a:lnTo>
                    <a:pt x="12260" y="1626"/>
                  </a:lnTo>
                  <a:lnTo>
                    <a:pt x="12247" y="1617"/>
                  </a:lnTo>
                  <a:lnTo>
                    <a:pt x="12234" y="1608"/>
                  </a:lnTo>
                  <a:lnTo>
                    <a:pt x="12205" y="1589"/>
                  </a:lnTo>
                  <a:lnTo>
                    <a:pt x="12173" y="1573"/>
                  </a:lnTo>
                  <a:lnTo>
                    <a:pt x="12141" y="1556"/>
                  </a:lnTo>
                  <a:lnTo>
                    <a:pt x="12106" y="1541"/>
                  </a:lnTo>
                  <a:lnTo>
                    <a:pt x="12073" y="1525"/>
                  </a:lnTo>
                  <a:lnTo>
                    <a:pt x="12039" y="1511"/>
                  </a:lnTo>
                  <a:lnTo>
                    <a:pt x="11975" y="1485"/>
                  </a:lnTo>
                  <a:lnTo>
                    <a:pt x="11918" y="1463"/>
                  </a:lnTo>
                  <a:lnTo>
                    <a:pt x="11899" y="1449"/>
                  </a:lnTo>
                  <a:lnTo>
                    <a:pt x="11879" y="1436"/>
                  </a:lnTo>
                  <a:lnTo>
                    <a:pt x="11859" y="1423"/>
                  </a:lnTo>
                  <a:lnTo>
                    <a:pt x="11840" y="1411"/>
                  </a:lnTo>
                  <a:lnTo>
                    <a:pt x="11820" y="1401"/>
                  </a:lnTo>
                  <a:lnTo>
                    <a:pt x="11800" y="1391"/>
                  </a:lnTo>
                  <a:lnTo>
                    <a:pt x="11779" y="1382"/>
                  </a:lnTo>
                  <a:lnTo>
                    <a:pt x="11758" y="1374"/>
                  </a:lnTo>
                  <a:lnTo>
                    <a:pt x="11736" y="1366"/>
                  </a:lnTo>
                  <a:lnTo>
                    <a:pt x="11713" y="1358"/>
                  </a:lnTo>
                  <a:lnTo>
                    <a:pt x="11688" y="1351"/>
                  </a:lnTo>
                  <a:lnTo>
                    <a:pt x="11663" y="1346"/>
                  </a:lnTo>
                  <a:lnTo>
                    <a:pt x="11637" y="1340"/>
                  </a:lnTo>
                  <a:lnTo>
                    <a:pt x="11609" y="1335"/>
                  </a:lnTo>
                  <a:lnTo>
                    <a:pt x="11579" y="1329"/>
                  </a:lnTo>
                  <a:lnTo>
                    <a:pt x="11547" y="1325"/>
                  </a:lnTo>
                  <a:lnTo>
                    <a:pt x="11559" y="1305"/>
                  </a:lnTo>
                  <a:lnTo>
                    <a:pt x="11570" y="1286"/>
                  </a:lnTo>
                  <a:lnTo>
                    <a:pt x="11581" y="1268"/>
                  </a:lnTo>
                  <a:lnTo>
                    <a:pt x="11590" y="1251"/>
                  </a:lnTo>
                  <a:lnTo>
                    <a:pt x="11599" y="1232"/>
                  </a:lnTo>
                  <a:lnTo>
                    <a:pt x="11607" y="1211"/>
                  </a:lnTo>
                  <a:lnTo>
                    <a:pt x="11613" y="1187"/>
                  </a:lnTo>
                  <a:lnTo>
                    <a:pt x="11620" y="1158"/>
                  </a:lnTo>
                  <a:lnTo>
                    <a:pt x="11578" y="1177"/>
                  </a:lnTo>
                  <a:lnTo>
                    <a:pt x="11536" y="1192"/>
                  </a:lnTo>
                  <a:lnTo>
                    <a:pt x="11494" y="1203"/>
                  </a:lnTo>
                  <a:lnTo>
                    <a:pt x="11451" y="1210"/>
                  </a:lnTo>
                  <a:lnTo>
                    <a:pt x="11408" y="1212"/>
                  </a:lnTo>
                  <a:lnTo>
                    <a:pt x="11365" y="1212"/>
                  </a:lnTo>
                  <a:lnTo>
                    <a:pt x="11320" y="1209"/>
                  </a:lnTo>
                  <a:lnTo>
                    <a:pt x="11276" y="1202"/>
                  </a:lnTo>
                  <a:lnTo>
                    <a:pt x="11232" y="1192"/>
                  </a:lnTo>
                  <a:lnTo>
                    <a:pt x="11187" y="1180"/>
                  </a:lnTo>
                  <a:lnTo>
                    <a:pt x="11141" y="1167"/>
                  </a:lnTo>
                  <a:lnTo>
                    <a:pt x="11097" y="1150"/>
                  </a:lnTo>
                  <a:lnTo>
                    <a:pt x="11052" y="1132"/>
                  </a:lnTo>
                  <a:lnTo>
                    <a:pt x="11005" y="1114"/>
                  </a:lnTo>
                  <a:lnTo>
                    <a:pt x="10960" y="1094"/>
                  </a:lnTo>
                  <a:lnTo>
                    <a:pt x="10915" y="1073"/>
                  </a:lnTo>
                  <a:lnTo>
                    <a:pt x="10823" y="1028"/>
                  </a:lnTo>
                  <a:lnTo>
                    <a:pt x="10731" y="984"/>
                  </a:lnTo>
                  <a:lnTo>
                    <a:pt x="10686" y="963"/>
                  </a:lnTo>
                  <a:lnTo>
                    <a:pt x="10640" y="942"/>
                  </a:lnTo>
                  <a:lnTo>
                    <a:pt x="10595" y="922"/>
                  </a:lnTo>
                  <a:lnTo>
                    <a:pt x="10550" y="903"/>
                  </a:lnTo>
                  <a:lnTo>
                    <a:pt x="10504" y="886"/>
                  </a:lnTo>
                  <a:lnTo>
                    <a:pt x="10460" y="870"/>
                  </a:lnTo>
                  <a:lnTo>
                    <a:pt x="10415" y="857"/>
                  </a:lnTo>
                  <a:lnTo>
                    <a:pt x="10371" y="845"/>
                  </a:lnTo>
                  <a:lnTo>
                    <a:pt x="10326" y="836"/>
                  </a:lnTo>
                  <a:lnTo>
                    <a:pt x="10283" y="830"/>
                  </a:lnTo>
                  <a:lnTo>
                    <a:pt x="10240" y="827"/>
                  </a:lnTo>
                  <a:lnTo>
                    <a:pt x="10197" y="827"/>
                  </a:lnTo>
                  <a:lnTo>
                    <a:pt x="10155" y="834"/>
                  </a:lnTo>
                  <a:lnTo>
                    <a:pt x="10116" y="841"/>
                  </a:lnTo>
                  <a:lnTo>
                    <a:pt x="10079" y="850"/>
                  </a:lnTo>
                  <a:lnTo>
                    <a:pt x="10043" y="861"/>
                  </a:lnTo>
                  <a:lnTo>
                    <a:pt x="10009" y="872"/>
                  </a:lnTo>
                  <a:lnTo>
                    <a:pt x="9977" y="884"/>
                  </a:lnTo>
                  <a:lnTo>
                    <a:pt x="9945" y="898"/>
                  </a:lnTo>
                  <a:lnTo>
                    <a:pt x="9915" y="911"/>
                  </a:lnTo>
                  <a:lnTo>
                    <a:pt x="9855" y="940"/>
                  </a:lnTo>
                  <a:lnTo>
                    <a:pt x="9798" y="969"/>
                  </a:lnTo>
                  <a:lnTo>
                    <a:pt x="9769" y="983"/>
                  </a:lnTo>
                  <a:lnTo>
                    <a:pt x="9740" y="996"/>
                  </a:lnTo>
                  <a:lnTo>
                    <a:pt x="9712" y="1010"/>
                  </a:lnTo>
                  <a:lnTo>
                    <a:pt x="9682" y="1022"/>
                  </a:lnTo>
                  <a:lnTo>
                    <a:pt x="9685" y="1010"/>
                  </a:lnTo>
                  <a:lnTo>
                    <a:pt x="9691" y="997"/>
                  </a:lnTo>
                  <a:lnTo>
                    <a:pt x="9697" y="985"/>
                  </a:lnTo>
                  <a:lnTo>
                    <a:pt x="9706" y="974"/>
                  </a:lnTo>
                  <a:lnTo>
                    <a:pt x="9725" y="949"/>
                  </a:lnTo>
                  <a:lnTo>
                    <a:pt x="9744" y="923"/>
                  </a:lnTo>
                  <a:lnTo>
                    <a:pt x="9751" y="910"/>
                  </a:lnTo>
                  <a:lnTo>
                    <a:pt x="9758" y="896"/>
                  </a:lnTo>
                  <a:lnTo>
                    <a:pt x="9760" y="889"/>
                  </a:lnTo>
                  <a:lnTo>
                    <a:pt x="9762" y="881"/>
                  </a:lnTo>
                  <a:lnTo>
                    <a:pt x="9764" y="874"/>
                  </a:lnTo>
                  <a:lnTo>
                    <a:pt x="9764" y="867"/>
                  </a:lnTo>
                  <a:lnTo>
                    <a:pt x="9764" y="859"/>
                  </a:lnTo>
                  <a:lnTo>
                    <a:pt x="9764" y="851"/>
                  </a:lnTo>
                  <a:lnTo>
                    <a:pt x="9761" y="844"/>
                  </a:lnTo>
                  <a:lnTo>
                    <a:pt x="9759" y="836"/>
                  </a:lnTo>
                  <a:lnTo>
                    <a:pt x="9755" y="828"/>
                  </a:lnTo>
                  <a:lnTo>
                    <a:pt x="9750" y="819"/>
                  </a:lnTo>
                  <a:lnTo>
                    <a:pt x="9745" y="811"/>
                  </a:lnTo>
                  <a:lnTo>
                    <a:pt x="9738" y="803"/>
                  </a:lnTo>
                  <a:lnTo>
                    <a:pt x="9702" y="793"/>
                  </a:lnTo>
                  <a:lnTo>
                    <a:pt x="9667" y="783"/>
                  </a:lnTo>
                  <a:lnTo>
                    <a:pt x="9633" y="772"/>
                  </a:lnTo>
                  <a:lnTo>
                    <a:pt x="9599" y="759"/>
                  </a:lnTo>
                  <a:lnTo>
                    <a:pt x="9566" y="747"/>
                  </a:lnTo>
                  <a:lnTo>
                    <a:pt x="9533" y="734"/>
                  </a:lnTo>
                  <a:lnTo>
                    <a:pt x="9500" y="720"/>
                  </a:lnTo>
                  <a:lnTo>
                    <a:pt x="9468" y="705"/>
                  </a:lnTo>
                  <a:lnTo>
                    <a:pt x="9437" y="690"/>
                  </a:lnTo>
                  <a:lnTo>
                    <a:pt x="9406" y="674"/>
                  </a:lnTo>
                  <a:lnTo>
                    <a:pt x="9377" y="658"/>
                  </a:lnTo>
                  <a:lnTo>
                    <a:pt x="9347" y="641"/>
                  </a:lnTo>
                  <a:lnTo>
                    <a:pt x="9318" y="623"/>
                  </a:lnTo>
                  <a:lnTo>
                    <a:pt x="9290" y="604"/>
                  </a:lnTo>
                  <a:lnTo>
                    <a:pt x="9262" y="587"/>
                  </a:lnTo>
                  <a:lnTo>
                    <a:pt x="9235" y="567"/>
                  </a:lnTo>
                  <a:lnTo>
                    <a:pt x="9209" y="547"/>
                  </a:lnTo>
                  <a:lnTo>
                    <a:pt x="9182" y="527"/>
                  </a:lnTo>
                  <a:lnTo>
                    <a:pt x="9157" y="506"/>
                  </a:lnTo>
                  <a:lnTo>
                    <a:pt x="9132" y="484"/>
                  </a:lnTo>
                  <a:lnTo>
                    <a:pt x="9108" y="463"/>
                  </a:lnTo>
                  <a:lnTo>
                    <a:pt x="9085" y="440"/>
                  </a:lnTo>
                  <a:lnTo>
                    <a:pt x="9062" y="417"/>
                  </a:lnTo>
                  <a:lnTo>
                    <a:pt x="9039" y="394"/>
                  </a:lnTo>
                  <a:lnTo>
                    <a:pt x="9018" y="370"/>
                  </a:lnTo>
                  <a:lnTo>
                    <a:pt x="8997" y="345"/>
                  </a:lnTo>
                  <a:lnTo>
                    <a:pt x="8976" y="321"/>
                  </a:lnTo>
                  <a:lnTo>
                    <a:pt x="8958" y="297"/>
                  </a:lnTo>
                  <a:lnTo>
                    <a:pt x="8938" y="271"/>
                  </a:lnTo>
                  <a:lnTo>
                    <a:pt x="8920" y="245"/>
                  </a:lnTo>
                  <a:lnTo>
                    <a:pt x="8902" y="219"/>
                  </a:lnTo>
                  <a:lnTo>
                    <a:pt x="8886" y="193"/>
                  </a:lnTo>
                  <a:lnTo>
                    <a:pt x="8849" y="222"/>
                  </a:lnTo>
                  <a:lnTo>
                    <a:pt x="8813" y="250"/>
                  </a:lnTo>
                  <a:lnTo>
                    <a:pt x="8777" y="279"/>
                  </a:lnTo>
                  <a:lnTo>
                    <a:pt x="8742" y="307"/>
                  </a:lnTo>
                  <a:lnTo>
                    <a:pt x="8735" y="386"/>
                  </a:lnTo>
                  <a:lnTo>
                    <a:pt x="8727" y="469"/>
                  </a:lnTo>
                  <a:lnTo>
                    <a:pt x="8721" y="511"/>
                  </a:lnTo>
                  <a:lnTo>
                    <a:pt x="8714" y="554"/>
                  </a:lnTo>
                  <a:lnTo>
                    <a:pt x="8707" y="597"/>
                  </a:lnTo>
                  <a:lnTo>
                    <a:pt x="8697" y="639"/>
                  </a:lnTo>
                  <a:lnTo>
                    <a:pt x="8690" y="659"/>
                  </a:lnTo>
                  <a:lnTo>
                    <a:pt x="8684" y="680"/>
                  </a:lnTo>
                  <a:lnTo>
                    <a:pt x="8677" y="701"/>
                  </a:lnTo>
                  <a:lnTo>
                    <a:pt x="8669" y="721"/>
                  </a:lnTo>
                  <a:lnTo>
                    <a:pt x="8661" y="741"/>
                  </a:lnTo>
                  <a:lnTo>
                    <a:pt x="8652" y="761"/>
                  </a:lnTo>
                  <a:lnTo>
                    <a:pt x="8642" y="780"/>
                  </a:lnTo>
                  <a:lnTo>
                    <a:pt x="8631" y="799"/>
                  </a:lnTo>
                  <a:lnTo>
                    <a:pt x="8620" y="818"/>
                  </a:lnTo>
                  <a:lnTo>
                    <a:pt x="8608" y="837"/>
                  </a:lnTo>
                  <a:lnTo>
                    <a:pt x="8595" y="855"/>
                  </a:lnTo>
                  <a:lnTo>
                    <a:pt x="8581" y="872"/>
                  </a:lnTo>
                  <a:lnTo>
                    <a:pt x="8565" y="890"/>
                  </a:lnTo>
                  <a:lnTo>
                    <a:pt x="8550" y="907"/>
                  </a:lnTo>
                  <a:lnTo>
                    <a:pt x="8532" y="923"/>
                  </a:lnTo>
                  <a:lnTo>
                    <a:pt x="8514" y="939"/>
                  </a:lnTo>
                  <a:lnTo>
                    <a:pt x="8488" y="952"/>
                  </a:lnTo>
                  <a:lnTo>
                    <a:pt x="8462" y="965"/>
                  </a:lnTo>
                  <a:lnTo>
                    <a:pt x="8438" y="980"/>
                  </a:lnTo>
                  <a:lnTo>
                    <a:pt x="8416" y="996"/>
                  </a:lnTo>
                  <a:lnTo>
                    <a:pt x="8395" y="1013"/>
                  </a:lnTo>
                  <a:lnTo>
                    <a:pt x="8374" y="1031"/>
                  </a:lnTo>
                  <a:lnTo>
                    <a:pt x="8354" y="1048"/>
                  </a:lnTo>
                  <a:lnTo>
                    <a:pt x="8335" y="1067"/>
                  </a:lnTo>
                  <a:lnTo>
                    <a:pt x="8263" y="1145"/>
                  </a:lnTo>
                  <a:lnTo>
                    <a:pt x="8194" y="1224"/>
                  </a:lnTo>
                  <a:lnTo>
                    <a:pt x="8175" y="1243"/>
                  </a:lnTo>
                  <a:lnTo>
                    <a:pt x="8156" y="1262"/>
                  </a:lnTo>
                  <a:lnTo>
                    <a:pt x="8136" y="1280"/>
                  </a:lnTo>
                  <a:lnTo>
                    <a:pt x="8116" y="1297"/>
                  </a:lnTo>
                  <a:lnTo>
                    <a:pt x="8095" y="1314"/>
                  </a:lnTo>
                  <a:lnTo>
                    <a:pt x="8072" y="1329"/>
                  </a:lnTo>
                  <a:lnTo>
                    <a:pt x="8049" y="1344"/>
                  </a:lnTo>
                  <a:lnTo>
                    <a:pt x="8024" y="1358"/>
                  </a:lnTo>
                  <a:lnTo>
                    <a:pt x="7998" y="1370"/>
                  </a:lnTo>
                  <a:lnTo>
                    <a:pt x="7970" y="1381"/>
                  </a:lnTo>
                  <a:lnTo>
                    <a:pt x="7940" y="1391"/>
                  </a:lnTo>
                  <a:lnTo>
                    <a:pt x="7909" y="1400"/>
                  </a:lnTo>
                  <a:lnTo>
                    <a:pt x="7876" y="1407"/>
                  </a:lnTo>
                  <a:lnTo>
                    <a:pt x="7841" y="1412"/>
                  </a:lnTo>
                  <a:lnTo>
                    <a:pt x="7803" y="1416"/>
                  </a:lnTo>
                  <a:lnTo>
                    <a:pt x="7764" y="1418"/>
                  </a:lnTo>
                  <a:lnTo>
                    <a:pt x="7742" y="1423"/>
                  </a:lnTo>
                  <a:lnTo>
                    <a:pt x="7720" y="1429"/>
                  </a:lnTo>
                  <a:lnTo>
                    <a:pt x="7696" y="1432"/>
                  </a:lnTo>
                  <a:lnTo>
                    <a:pt x="7672" y="1434"/>
                  </a:lnTo>
                  <a:lnTo>
                    <a:pt x="7645" y="1436"/>
                  </a:lnTo>
                  <a:lnTo>
                    <a:pt x="7616" y="1437"/>
                  </a:lnTo>
                  <a:lnTo>
                    <a:pt x="7588" y="1436"/>
                  </a:lnTo>
                  <a:lnTo>
                    <a:pt x="7558" y="1434"/>
                  </a:lnTo>
                  <a:lnTo>
                    <a:pt x="7495" y="1430"/>
                  </a:lnTo>
                  <a:lnTo>
                    <a:pt x="7427" y="1422"/>
                  </a:lnTo>
                  <a:lnTo>
                    <a:pt x="7357" y="1413"/>
                  </a:lnTo>
                  <a:lnTo>
                    <a:pt x="7284" y="1403"/>
                  </a:lnTo>
                  <a:lnTo>
                    <a:pt x="7210" y="1392"/>
                  </a:lnTo>
                  <a:lnTo>
                    <a:pt x="7132" y="1381"/>
                  </a:lnTo>
                  <a:lnTo>
                    <a:pt x="7055" y="1371"/>
                  </a:lnTo>
                  <a:lnTo>
                    <a:pt x="6976" y="1364"/>
                  </a:lnTo>
                  <a:lnTo>
                    <a:pt x="6938" y="1359"/>
                  </a:lnTo>
                  <a:lnTo>
                    <a:pt x="6898" y="1357"/>
                  </a:lnTo>
                  <a:lnTo>
                    <a:pt x="6859" y="1354"/>
                  </a:lnTo>
                  <a:lnTo>
                    <a:pt x="6820" y="1353"/>
                  </a:lnTo>
                  <a:lnTo>
                    <a:pt x="6782" y="1351"/>
                  </a:lnTo>
                  <a:lnTo>
                    <a:pt x="6743" y="1351"/>
                  </a:lnTo>
                  <a:lnTo>
                    <a:pt x="6705" y="1353"/>
                  </a:lnTo>
                  <a:lnTo>
                    <a:pt x="6668" y="1355"/>
                  </a:lnTo>
                  <a:lnTo>
                    <a:pt x="6650" y="1333"/>
                  </a:lnTo>
                  <a:lnTo>
                    <a:pt x="6630" y="1313"/>
                  </a:lnTo>
                  <a:lnTo>
                    <a:pt x="6609" y="1293"/>
                  </a:lnTo>
                  <a:lnTo>
                    <a:pt x="6586" y="1273"/>
                  </a:lnTo>
                  <a:lnTo>
                    <a:pt x="6561" y="1254"/>
                  </a:lnTo>
                  <a:lnTo>
                    <a:pt x="6535" y="1236"/>
                  </a:lnTo>
                  <a:lnTo>
                    <a:pt x="6509" y="1219"/>
                  </a:lnTo>
                  <a:lnTo>
                    <a:pt x="6480" y="1201"/>
                  </a:lnTo>
                  <a:lnTo>
                    <a:pt x="6422" y="1168"/>
                  </a:lnTo>
                  <a:lnTo>
                    <a:pt x="6362" y="1136"/>
                  </a:lnTo>
                  <a:lnTo>
                    <a:pt x="6300" y="1104"/>
                  </a:lnTo>
                  <a:lnTo>
                    <a:pt x="6239" y="1073"/>
                  </a:lnTo>
                  <a:lnTo>
                    <a:pt x="6178" y="1042"/>
                  </a:lnTo>
                  <a:lnTo>
                    <a:pt x="6121" y="1010"/>
                  </a:lnTo>
                  <a:lnTo>
                    <a:pt x="6093" y="993"/>
                  </a:lnTo>
                  <a:lnTo>
                    <a:pt x="6066" y="977"/>
                  </a:lnTo>
                  <a:lnTo>
                    <a:pt x="6041" y="961"/>
                  </a:lnTo>
                  <a:lnTo>
                    <a:pt x="6017" y="943"/>
                  </a:lnTo>
                  <a:lnTo>
                    <a:pt x="5995" y="927"/>
                  </a:lnTo>
                  <a:lnTo>
                    <a:pt x="5973" y="909"/>
                  </a:lnTo>
                  <a:lnTo>
                    <a:pt x="5954" y="890"/>
                  </a:lnTo>
                  <a:lnTo>
                    <a:pt x="5936" y="871"/>
                  </a:lnTo>
                  <a:lnTo>
                    <a:pt x="5922" y="852"/>
                  </a:lnTo>
                  <a:lnTo>
                    <a:pt x="5908" y="832"/>
                  </a:lnTo>
                  <a:lnTo>
                    <a:pt x="5897" y="811"/>
                  </a:lnTo>
                  <a:lnTo>
                    <a:pt x="5888" y="790"/>
                  </a:lnTo>
                  <a:lnTo>
                    <a:pt x="5889" y="769"/>
                  </a:lnTo>
                  <a:lnTo>
                    <a:pt x="5892" y="751"/>
                  </a:lnTo>
                  <a:lnTo>
                    <a:pt x="5895" y="733"/>
                  </a:lnTo>
                  <a:lnTo>
                    <a:pt x="5898" y="716"/>
                  </a:lnTo>
                  <a:lnTo>
                    <a:pt x="5903" y="700"/>
                  </a:lnTo>
                  <a:lnTo>
                    <a:pt x="5907" y="682"/>
                  </a:lnTo>
                  <a:lnTo>
                    <a:pt x="5909" y="662"/>
                  </a:lnTo>
                  <a:lnTo>
                    <a:pt x="5910" y="640"/>
                  </a:lnTo>
                  <a:lnTo>
                    <a:pt x="5909" y="628"/>
                  </a:lnTo>
                  <a:lnTo>
                    <a:pt x="5907" y="617"/>
                  </a:lnTo>
                  <a:lnTo>
                    <a:pt x="5903" y="604"/>
                  </a:lnTo>
                  <a:lnTo>
                    <a:pt x="5897" y="591"/>
                  </a:lnTo>
                  <a:lnTo>
                    <a:pt x="5883" y="566"/>
                  </a:lnTo>
                  <a:lnTo>
                    <a:pt x="5867" y="540"/>
                  </a:lnTo>
                  <a:lnTo>
                    <a:pt x="5851" y="514"/>
                  </a:lnTo>
                  <a:lnTo>
                    <a:pt x="5836" y="488"/>
                  </a:lnTo>
                  <a:lnTo>
                    <a:pt x="5831" y="475"/>
                  </a:lnTo>
                  <a:lnTo>
                    <a:pt x="5828" y="463"/>
                  </a:lnTo>
                  <a:lnTo>
                    <a:pt x="5824" y="451"/>
                  </a:lnTo>
                  <a:lnTo>
                    <a:pt x="5823" y="438"/>
                  </a:lnTo>
                  <a:lnTo>
                    <a:pt x="5825" y="425"/>
                  </a:lnTo>
                  <a:lnTo>
                    <a:pt x="5829" y="412"/>
                  </a:lnTo>
                  <a:lnTo>
                    <a:pt x="5833" y="399"/>
                  </a:lnTo>
                  <a:lnTo>
                    <a:pt x="5840" y="384"/>
                  </a:lnTo>
                  <a:lnTo>
                    <a:pt x="5856" y="355"/>
                  </a:lnTo>
                  <a:lnTo>
                    <a:pt x="5875" y="327"/>
                  </a:lnTo>
                  <a:lnTo>
                    <a:pt x="5894" y="297"/>
                  </a:lnTo>
                  <a:lnTo>
                    <a:pt x="5909" y="269"/>
                  </a:lnTo>
                  <a:lnTo>
                    <a:pt x="5916" y="255"/>
                  </a:lnTo>
                  <a:lnTo>
                    <a:pt x="5920" y="241"/>
                  </a:lnTo>
                  <a:lnTo>
                    <a:pt x="5924" y="229"/>
                  </a:lnTo>
                  <a:lnTo>
                    <a:pt x="5925" y="217"/>
                  </a:lnTo>
                  <a:lnTo>
                    <a:pt x="5925" y="205"/>
                  </a:lnTo>
                  <a:lnTo>
                    <a:pt x="5924" y="193"/>
                  </a:lnTo>
                  <a:lnTo>
                    <a:pt x="5923" y="182"/>
                  </a:lnTo>
                  <a:lnTo>
                    <a:pt x="5920" y="170"/>
                  </a:lnTo>
                  <a:lnTo>
                    <a:pt x="5915" y="146"/>
                  </a:lnTo>
                  <a:lnTo>
                    <a:pt x="5909" y="122"/>
                  </a:lnTo>
                  <a:lnTo>
                    <a:pt x="5903" y="99"/>
                  </a:lnTo>
                  <a:lnTo>
                    <a:pt x="5897" y="75"/>
                  </a:lnTo>
                  <a:lnTo>
                    <a:pt x="5894" y="52"/>
                  </a:lnTo>
                  <a:lnTo>
                    <a:pt x="5892" y="30"/>
                  </a:lnTo>
                  <a:lnTo>
                    <a:pt x="5845" y="30"/>
                  </a:lnTo>
                  <a:lnTo>
                    <a:pt x="5800" y="30"/>
                  </a:lnTo>
                  <a:lnTo>
                    <a:pt x="5755" y="28"/>
                  </a:lnTo>
                  <a:lnTo>
                    <a:pt x="5709" y="26"/>
                  </a:lnTo>
                  <a:lnTo>
                    <a:pt x="5621" y="19"/>
                  </a:lnTo>
                  <a:lnTo>
                    <a:pt x="5535" y="11"/>
                  </a:lnTo>
                  <a:lnTo>
                    <a:pt x="5493" y="8"/>
                  </a:lnTo>
                  <a:lnTo>
                    <a:pt x="5451" y="5"/>
                  </a:lnTo>
                  <a:lnTo>
                    <a:pt x="5409" y="2"/>
                  </a:lnTo>
                  <a:lnTo>
                    <a:pt x="5367" y="1"/>
                  </a:lnTo>
                  <a:lnTo>
                    <a:pt x="5326" y="0"/>
                  </a:lnTo>
                  <a:lnTo>
                    <a:pt x="5285" y="1"/>
                  </a:lnTo>
                  <a:lnTo>
                    <a:pt x="5244" y="4"/>
                  </a:lnTo>
                  <a:lnTo>
                    <a:pt x="5204" y="8"/>
                  </a:lnTo>
                  <a:lnTo>
                    <a:pt x="5183" y="10"/>
                  </a:lnTo>
                  <a:lnTo>
                    <a:pt x="5162" y="13"/>
                  </a:lnTo>
                  <a:lnTo>
                    <a:pt x="5141" y="19"/>
                  </a:lnTo>
                  <a:lnTo>
                    <a:pt x="5119" y="26"/>
                  </a:lnTo>
                  <a:lnTo>
                    <a:pt x="5097" y="35"/>
                  </a:lnTo>
                  <a:lnTo>
                    <a:pt x="5074" y="44"/>
                  </a:lnTo>
                  <a:lnTo>
                    <a:pt x="5050" y="56"/>
                  </a:lnTo>
                  <a:lnTo>
                    <a:pt x="5027" y="68"/>
                  </a:lnTo>
                  <a:lnTo>
                    <a:pt x="4980" y="94"/>
                  </a:lnTo>
                  <a:lnTo>
                    <a:pt x="4931" y="124"/>
                  </a:lnTo>
                  <a:lnTo>
                    <a:pt x="4881" y="157"/>
                  </a:lnTo>
                  <a:lnTo>
                    <a:pt x="4830" y="191"/>
                  </a:lnTo>
                  <a:lnTo>
                    <a:pt x="4778" y="226"/>
                  </a:lnTo>
                  <a:lnTo>
                    <a:pt x="4726" y="260"/>
                  </a:lnTo>
                  <a:lnTo>
                    <a:pt x="4673" y="293"/>
                  </a:lnTo>
                  <a:lnTo>
                    <a:pt x="4620" y="326"/>
                  </a:lnTo>
                  <a:lnTo>
                    <a:pt x="4594" y="340"/>
                  </a:lnTo>
                  <a:lnTo>
                    <a:pt x="4566" y="354"/>
                  </a:lnTo>
                  <a:lnTo>
                    <a:pt x="4539" y="368"/>
                  </a:lnTo>
                  <a:lnTo>
                    <a:pt x="4513" y="380"/>
                  </a:lnTo>
                  <a:lnTo>
                    <a:pt x="4485" y="391"/>
                  </a:lnTo>
                  <a:lnTo>
                    <a:pt x="4459" y="401"/>
                  </a:lnTo>
                  <a:lnTo>
                    <a:pt x="4432" y="409"/>
                  </a:lnTo>
                  <a:lnTo>
                    <a:pt x="4405" y="416"/>
                  </a:lnTo>
                  <a:lnTo>
                    <a:pt x="4334" y="477"/>
                  </a:lnTo>
                  <a:lnTo>
                    <a:pt x="4262" y="537"/>
                  </a:lnTo>
                  <a:lnTo>
                    <a:pt x="4191" y="597"/>
                  </a:lnTo>
                  <a:lnTo>
                    <a:pt x="4123" y="656"/>
                  </a:lnTo>
                  <a:lnTo>
                    <a:pt x="4054" y="716"/>
                  </a:lnTo>
                  <a:lnTo>
                    <a:pt x="3988" y="777"/>
                  </a:lnTo>
                  <a:lnTo>
                    <a:pt x="3956" y="808"/>
                  </a:lnTo>
                  <a:lnTo>
                    <a:pt x="3924" y="839"/>
                  </a:lnTo>
                  <a:lnTo>
                    <a:pt x="3892" y="870"/>
                  </a:lnTo>
                  <a:lnTo>
                    <a:pt x="3862" y="902"/>
                  </a:lnTo>
                  <a:lnTo>
                    <a:pt x="3814" y="886"/>
                  </a:lnTo>
                  <a:lnTo>
                    <a:pt x="3773" y="873"/>
                  </a:lnTo>
                  <a:lnTo>
                    <a:pt x="3756" y="869"/>
                  </a:lnTo>
                  <a:lnTo>
                    <a:pt x="3739" y="866"/>
                  </a:lnTo>
                  <a:lnTo>
                    <a:pt x="3722" y="862"/>
                  </a:lnTo>
                  <a:lnTo>
                    <a:pt x="3708" y="860"/>
                  </a:lnTo>
                  <a:lnTo>
                    <a:pt x="3683" y="858"/>
                  </a:lnTo>
                  <a:lnTo>
                    <a:pt x="3659" y="858"/>
                  </a:lnTo>
                  <a:lnTo>
                    <a:pt x="3638" y="860"/>
                  </a:lnTo>
                  <a:lnTo>
                    <a:pt x="3620" y="862"/>
                  </a:lnTo>
                  <a:lnTo>
                    <a:pt x="3602" y="866"/>
                  </a:lnTo>
                  <a:lnTo>
                    <a:pt x="3583" y="869"/>
                  </a:lnTo>
                  <a:lnTo>
                    <a:pt x="3564" y="872"/>
                  </a:lnTo>
                  <a:lnTo>
                    <a:pt x="3543" y="873"/>
                  </a:lnTo>
                  <a:lnTo>
                    <a:pt x="3520" y="874"/>
                  </a:lnTo>
                  <a:lnTo>
                    <a:pt x="3495" y="872"/>
                  </a:lnTo>
                  <a:lnTo>
                    <a:pt x="3480" y="871"/>
                  </a:lnTo>
                  <a:lnTo>
                    <a:pt x="3464" y="868"/>
                  </a:lnTo>
                  <a:lnTo>
                    <a:pt x="3447" y="866"/>
                  </a:lnTo>
                  <a:lnTo>
                    <a:pt x="3429" y="861"/>
                  </a:lnTo>
                  <a:lnTo>
                    <a:pt x="3356" y="842"/>
                  </a:lnTo>
                  <a:lnTo>
                    <a:pt x="3289" y="825"/>
                  </a:lnTo>
                  <a:lnTo>
                    <a:pt x="3224" y="808"/>
                  </a:lnTo>
                  <a:lnTo>
                    <a:pt x="3163" y="793"/>
                  </a:lnTo>
                  <a:lnTo>
                    <a:pt x="3133" y="786"/>
                  </a:lnTo>
                  <a:lnTo>
                    <a:pt x="3104" y="779"/>
                  </a:lnTo>
                  <a:lnTo>
                    <a:pt x="3077" y="774"/>
                  </a:lnTo>
                  <a:lnTo>
                    <a:pt x="3049" y="769"/>
                  </a:lnTo>
                  <a:lnTo>
                    <a:pt x="3021" y="765"/>
                  </a:lnTo>
                  <a:lnTo>
                    <a:pt x="2994" y="762"/>
                  </a:lnTo>
                  <a:lnTo>
                    <a:pt x="2967" y="759"/>
                  </a:lnTo>
                  <a:lnTo>
                    <a:pt x="2941" y="759"/>
                  </a:lnTo>
                  <a:lnTo>
                    <a:pt x="2926" y="741"/>
                  </a:lnTo>
                  <a:lnTo>
                    <a:pt x="2911" y="723"/>
                  </a:lnTo>
                  <a:lnTo>
                    <a:pt x="2894" y="705"/>
                  </a:lnTo>
                  <a:lnTo>
                    <a:pt x="2876" y="687"/>
                  </a:lnTo>
                  <a:lnTo>
                    <a:pt x="2857" y="671"/>
                  </a:lnTo>
                  <a:lnTo>
                    <a:pt x="2837" y="654"/>
                  </a:lnTo>
                  <a:lnTo>
                    <a:pt x="2816" y="639"/>
                  </a:lnTo>
                  <a:lnTo>
                    <a:pt x="2795" y="622"/>
                  </a:lnTo>
                  <a:lnTo>
                    <a:pt x="2749" y="591"/>
                  </a:lnTo>
                  <a:lnTo>
                    <a:pt x="2704" y="561"/>
                  </a:lnTo>
                  <a:lnTo>
                    <a:pt x="2658" y="533"/>
                  </a:lnTo>
                  <a:lnTo>
                    <a:pt x="2611" y="504"/>
                  </a:lnTo>
                  <a:lnTo>
                    <a:pt x="2566" y="476"/>
                  </a:lnTo>
                  <a:lnTo>
                    <a:pt x="2523" y="448"/>
                  </a:lnTo>
                  <a:lnTo>
                    <a:pt x="2483" y="422"/>
                  </a:lnTo>
                  <a:lnTo>
                    <a:pt x="2448" y="396"/>
                  </a:lnTo>
                  <a:lnTo>
                    <a:pt x="2431" y="383"/>
                  </a:lnTo>
                  <a:lnTo>
                    <a:pt x="2416" y="370"/>
                  </a:lnTo>
                  <a:lnTo>
                    <a:pt x="2402" y="357"/>
                  </a:lnTo>
                  <a:lnTo>
                    <a:pt x="2390" y="344"/>
                  </a:lnTo>
                  <a:lnTo>
                    <a:pt x="2379" y="331"/>
                  </a:lnTo>
                  <a:lnTo>
                    <a:pt x="2370" y="318"/>
                  </a:lnTo>
                  <a:lnTo>
                    <a:pt x="2364" y="306"/>
                  </a:lnTo>
                  <a:lnTo>
                    <a:pt x="2358" y="292"/>
                  </a:lnTo>
                  <a:lnTo>
                    <a:pt x="2334" y="323"/>
                  </a:lnTo>
                  <a:lnTo>
                    <a:pt x="2312" y="353"/>
                  </a:lnTo>
                  <a:lnTo>
                    <a:pt x="2291" y="383"/>
                  </a:lnTo>
                  <a:lnTo>
                    <a:pt x="2273" y="413"/>
                  </a:lnTo>
                  <a:lnTo>
                    <a:pt x="2264" y="427"/>
                  </a:lnTo>
                  <a:lnTo>
                    <a:pt x="2255" y="444"/>
                  </a:lnTo>
                  <a:lnTo>
                    <a:pt x="2248" y="459"/>
                  </a:lnTo>
                  <a:lnTo>
                    <a:pt x="2240" y="477"/>
                  </a:lnTo>
                  <a:lnTo>
                    <a:pt x="2233" y="495"/>
                  </a:lnTo>
                  <a:lnTo>
                    <a:pt x="2225" y="514"/>
                  </a:lnTo>
                  <a:lnTo>
                    <a:pt x="2219" y="534"/>
                  </a:lnTo>
                  <a:lnTo>
                    <a:pt x="2212" y="555"/>
                  </a:lnTo>
                  <a:lnTo>
                    <a:pt x="2202" y="555"/>
                  </a:lnTo>
                  <a:lnTo>
                    <a:pt x="2192" y="556"/>
                  </a:lnTo>
                  <a:lnTo>
                    <a:pt x="2181" y="558"/>
                  </a:lnTo>
                  <a:lnTo>
                    <a:pt x="2171" y="560"/>
                  </a:lnTo>
                  <a:lnTo>
                    <a:pt x="2160" y="564"/>
                  </a:lnTo>
                  <a:lnTo>
                    <a:pt x="2150" y="567"/>
                  </a:lnTo>
                  <a:lnTo>
                    <a:pt x="2139" y="571"/>
                  </a:lnTo>
                  <a:lnTo>
                    <a:pt x="2129" y="576"/>
                  </a:lnTo>
                  <a:lnTo>
                    <a:pt x="2108" y="587"/>
                  </a:lnTo>
                  <a:lnTo>
                    <a:pt x="2088" y="600"/>
                  </a:lnTo>
                  <a:lnTo>
                    <a:pt x="2070" y="614"/>
                  </a:lnTo>
                  <a:lnTo>
                    <a:pt x="2051" y="631"/>
                  </a:lnTo>
                  <a:lnTo>
                    <a:pt x="2034" y="649"/>
                  </a:lnTo>
                  <a:lnTo>
                    <a:pt x="2019" y="668"/>
                  </a:lnTo>
                  <a:lnTo>
                    <a:pt x="2004" y="689"/>
                  </a:lnTo>
                  <a:lnTo>
                    <a:pt x="1992" y="710"/>
                  </a:lnTo>
                  <a:lnTo>
                    <a:pt x="1987" y="721"/>
                  </a:lnTo>
                  <a:lnTo>
                    <a:pt x="1982" y="732"/>
                  </a:lnTo>
                  <a:lnTo>
                    <a:pt x="1978" y="743"/>
                  </a:lnTo>
                  <a:lnTo>
                    <a:pt x="1973" y="754"/>
                  </a:lnTo>
                  <a:lnTo>
                    <a:pt x="1970" y="766"/>
                  </a:lnTo>
                  <a:lnTo>
                    <a:pt x="1968" y="777"/>
                  </a:lnTo>
                  <a:lnTo>
                    <a:pt x="1966" y="788"/>
                  </a:lnTo>
                  <a:lnTo>
                    <a:pt x="1964" y="800"/>
                  </a:lnTo>
                  <a:lnTo>
                    <a:pt x="1915" y="830"/>
                  </a:lnTo>
                  <a:lnTo>
                    <a:pt x="1865" y="859"/>
                  </a:lnTo>
                  <a:lnTo>
                    <a:pt x="1815" y="886"/>
                  </a:lnTo>
                  <a:lnTo>
                    <a:pt x="1765" y="911"/>
                  </a:lnTo>
                  <a:lnTo>
                    <a:pt x="1716" y="935"/>
                  </a:lnTo>
                  <a:lnTo>
                    <a:pt x="1666" y="957"/>
                  </a:lnTo>
                  <a:lnTo>
                    <a:pt x="1616" y="980"/>
                  </a:lnTo>
                  <a:lnTo>
                    <a:pt x="1568" y="1001"/>
                  </a:lnTo>
                  <a:lnTo>
                    <a:pt x="1470" y="1039"/>
                  </a:lnTo>
                  <a:lnTo>
                    <a:pt x="1374" y="1075"/>
                  </a:lnTo>
                  <a:lnTo>
                    <a:pt x="1279" y="1110"/>
                  </a:lnTo>
                  <a:lnTo>
                    <a:pt x="1186" y="1145"/>
                  </a:lnTo>
                  <a:lnTo>
                    <a:pt x="1141" y="1162"/>
                  </a:lnTo>
                  <a:lnTo>
                    <a:pt x="1095" y="1180"/>
                  </a:lnTo>
                  <a:lnTo>
                    <a:pt x="1050" y="1198"/>
                  </a:lnTo>
                  <a:lnTo>
                    <a:pt x="1006" y="1216"/>
                  </a:lnTo>
                  <a:lnTo>
                    <a:pt x="962" y="1235"/>
                  </a:lnTo>
                  <a:lnTo>
                    <a:pt x="919" y="1255"/>
                  </a:lnTo>
                  <a:lnTo>
                    <a:pt x="877" y="1276"/>
                  </a:lnTo>
                  <a:lnTo>
                    <a:pt x="835" y="1298"/>
                  </a:lnTo>
                  <a:lnTo>
                    <a:pt x="794" y="1322"/>
                  </a:lnTo>
                  <a:lnTo>
                    <a:pt x="753" y="1346"/>
                  </a:lnTo>
                  <a:lnTo>
                    <a:pt x="713" y="1371"/>
                  </a:lnTo>
                  <a:lnTo>
                    <a:pt x="673" y="1399"/>
                  </a:lnTo>
                  <a:lnTo>
                    <a:pt x="636" y="1428"/>
                  </a:lnTo>
                  <a:lnTo>
                    <a:pt x="598" y="1459"/>
                  </a:lnTo>
                  <a:lnTo>
                    <a:pt x="560" y="1492"/>
                  </a:lnTo>
                  <a:lnTo>
                    <a:pt x="525" y="1527"/>
                  </a:lnTo>
                  <a:lnTo>
                    <a:pt x="466" y="1531"/>
                  </a:lnTo>
                  <a:lnTo>
                    <a:pt x="409" y="1536"/>
                  </a:lnTo>
                  <a:lnTo>
                    <a:pt x="381" y="1541"/>
                  </a:lnTo>
                  <a:lnTo>
                    <a:pt x="354" y="1546"/>
                  </a:lnTo>
                  <a:lnTo>
                    <a:pt x="327" y="1553"/>
                  </a:lnTo>
                  <a:lnTo>
                    <a:pt x="301" y="1562"/>
                  </a:lnTo>
                  <a:lnTo>
                    <a:pt x="288" y="1567"/>
                  </a:lnTo>
                  <a:lnTo>
                    <a:pt x="276" y="1573"/>
                  </a:lnTo>
                  <a:lnTo>
                    <a:pt x="264" y="1579"/>
                  </a:lnTo>
                  <a:lnTo>
                    <a:pt x="252" y="1587"/>
                  </a:lnTo>
                  <a:lnTo>
                    <a:pt x="240" y="1596"/>
                  </a:lnTo>
                  <a:lnTo>
                    <a:pt x="229" y="1605"/>
                  </a:lnTo>
                  <a:lnTo>
                    <a:pt x="218" y="1615"/>
                  </a:lnTo>
                  <a:lnTo>
                    <a:pt x="207" y="1625"/>
                  </a:lnTo>
                  <a:lnTo>
                    <a:pt x="197" y="1637"/>
                  </a:lnTo>
                  <a:lnTo>
                    <a:pt x="187" y="1649"/>
                  </a:lnTo>
                  <a:lnTo>
                    <a:pt x="177" y="1662"/>
                  </a:lnTo>
                  <a:lnTo>
                    <a:pt x="167" y="1678"/>
                  </a:lnTo>
                  <a:lnTo>
                    <a:pt x="158" y="1693"/>
                  </a:lnTo>
                  <a:lnTo>
                    <a:pt x="150" y="1710"/>
                  </a:lnTo>
                  <a:lnTo>
                    <a:pt x="141" y="1729"/>
                  </a:lnTo>
                  <a:lnTo>
                    <a:pt x="134" y="1748"/>
                  </a:lnTo>
                  <a:close/>
                  <a:moveTo>
                    <a:pt x="5772" y="5423"/>
                  </a:moveTo>
                  <a:lnTo>
                    <a:pt x="5700" y="5423"/>
                  </a:lnTo>
                  <a:lnTo>
                    <a:pt x="5625" y="5424"/>
                  </a:lnTo>
                  <a:lnTo>
                    <a:pt x="5549" y="5423"/>
                  </a:lnTo>
                  <a:lnTo>
                    <a:pt x="5470" y="5420"/>
                  </a:lnTo>
                  <a:lnTo>
                    <a:pt x="5432" y="5417"/>
                  </a:lnTo>
                  <a:lnTo>
                    <a:pt x="5392" y="5414"/>
                  </a:lnTo>
                  <a:lnTo>
                    <a:pt x="5353" y="5410"/>
                  </a:lnTo>
                  <a:lnTo>
                    <a:pt x="5315" y="5404"/>
                  </a:lnTo>
                  <a:lnTo>
                    <a:pt x="5276" y="5396"/>
                  </a:lnTo>
                  <a:lnTo>
                    <a:pt x="5237" y="5389"/>
                  </a:lnTo>
                  <a:lnTo>
                    <a:pt x="5198" y="5379"/>
                  </a:lnTo>
                  <a:lnTo>
                    <a:pt x="5161" y="5368"/>
                  </a:lnTo>
                  <a:lnTo>
                    <a:pt x="5124" y="5354"/>
                  </a:lnTo>
                  <a:lnTo>
                    <a:pt x="5088" y="5339"/>
                  </a:lnTo>
                  <a:lnTo>
                    <a:pt x="5053" y="5322"/>
                  </a:lnTo>
                  <a:lnTo>
                    <a:pt x="5018" y="5302"/>
                  </a:lnTo>
                  <a:lnTo>
                    <a:pt x="4984" y="5281"/>
                  </a:lnTo>
                  <a:lnTo>
                    <a:pt x="4952" y="5257"/>
                  </a:lnTo>
                  <a:lnTo>
                    <a:pt x="4920" y="5230"/>
                  </a:lnTo>
                  <a:lnTo>
                    <a:pt x="4890" y="5202"/>
                  </a:lnTo>
                  <a:lnTo>
                    <a:pt x="4860" y="5170"/>
                  </a:lnTo>
                  <a:lnTo>
                    <a:pt x="4832" y="5135"/>
                  </a:lnTo>
                  <a:lnTo>
                    <a:pt x="4807" y="5098"/>
                  </a:lnTo>
                  <a:lnTo>
                    <a:pt x="4782" y="5057"/>
                  </a:lnTo>
                  <a:lnTo>
                    <a:pt x="4760" y="5012"/>
                  </a:lnTo>
                  <a:lnTo>
                    <a:pt x="4739" y="4965"/>
                  </a:lnTo>
                  <a:lnTo>
                    <a:pt x="4719" y="4914"/>
                  </a:lnTo>
                  <a:lnTo>
                    <a:pt x="4701" y="4860"/>
                  </a:lnTo>
                  <a:lnTo>
                    <a:pt x="4712" y="4860"/>
                  </a:lnTo>
                  <a:lnTo>
                    <a:pt x="4723" y="4861"/>
                  </a:lnTo>
                  <a:lnTo>
                    <a:pt x="4734" y="4864"/>
                  </a:lnTo>
                  <a:lnTo>
                    <a:pt x="4745" y="4867"/>
                  </a:lnTo>
                  <a:lnTo>
                    <a:pt x="4756" y="4872"/>
                  </a:lnTo>
                  <a:lnTo>
                    <a:pt x="4767" y="4877"/>
                  </a:lnTo>
                  <a:lnTo>
                    <a:pt x="4777" y="4883"/>
                  </a:lnTo>
                  <a:lnTo>
                    <a:pt x="4788" y="4890"/>
                  </a:lnTo>
                  <a:lnTo>
                    <a:pt x="4810" y="4905"/>
                  </a:lnTo>
                  <a:lnTo>
                    <a:pt x="4831" y="4923"/>
                  </a:lnTo>
                  <a:lnTo>
                    <a:pt x="4853" y="4942"/>
                  </a:lnTo>
                  <a:lnTo>
                    <a:pt x="4875" y="4963"/>
                  </a:lnTo>
                  <a:lnTo>
                    <a:pt x="4919" y="5006"/>
                  </a:lnTo>
                  <a:lnTo>
                    <a:pt x="4962" y="5049"/>
                  </a:lnTo>
                  <a:lnTo>
                    <a:pt x="4983" y="5070"/>
                  </a:lnTo>
                  <a:lnTo>
                    <a:pt x="5005" y="5089"/>
                  </a:lnTo>
                  <a:lnTo>
                    <a:pt x="5027" y="5106"/>
                  </a:lnTo>
                  <a:lnTo>
                    <a:pt x="5049" y="5122"/>
                  </a:lnTo>
                  <a:lnTo>
                    <a:pt x="5092" y="5142"/>
                  </a:lnTo>
                  <a:lnTo>
                    <a:pt x="5139" y="5162"/>
                  </a:lnTo>
                  <a:lnTo>
                    <a:pt x="5186" y="5182"/>
                  </a:lnTo>
                  <a:lnTo>
                    <a:pt x="5235" y="5199"/>
                  </a:lnTo>
                  <a:lnTo>
                    <a:pt x="5333" y="5236"/>
                  </a:lnTo>
                  <a:lnTo>
                    <a:pt x="5432" y="5271"/>
                  </a:lnTo>
                  <a:lnTo>
                    <a:pt x="5480" y="5289"/>
                  </a:lnTo>
                  <a:lnTo>
                    <a:pt x="5527" y="5307"/>
                  </a:lnTo>
                  <a:lnTo>
                    <a:pt x="5573" y="5326"/>
                  </a:lnTo>
                  <a:lnTo>
                    <a:pt x="5617" y="5343"/>
                  </a:lnTo>
                  <a:lnTo>
                    <a:pt x="5661" y="5362"/>
                  </a:lnTo>
                  <a:lnTo>
                    <a:pt x="5700" y="5382"/>
                  </a:lnTo>
                  <a:lnTo>
                    <a:pt x="5738" y="5402"/>
                  </a:lnTo>
                  <a:lnTo>
                    <a:pt x="5772" y="5423"/>
                  </a:lnTo>
                  <a:close/>
                  <a:moveTo>
                    <a:pt x="2305" y="3615"/>
                  </a:moveTo>
                  <a:lnTo>
                    <a:pt x="2372" y="3616"/>
                  </a:lnTo>
                  <a:lnTo>
                    <a:pt x="2444" y="3617"/>
                  </a:lnTo>
                  <a:lnTo>
                    <a:pt x="2520" y="3619"/>
                  </a:lnTo>
                  <a:lnTo>
                    <a:pt x="2599" y="3624"/>
                  </a:lnTo>
                  <a:lnTo>
                    <a:pt x="2681" y="3629"/>
                  </a:lnTo>
                  <a:lnTo>
                    <a:pt x="2765" y="3637"/>
                  </a:lnTo>
                  <a:lnTo>
                    <a:pt x="2850" y="3647"/>
                  </a:lnTo>
                  <a:lnTo>
                    <a:pt x="2935" y="3658"/>
                  </a:lnTo>
                  <a:lnTo>
                    <a:pt x="2977" y="3664"/>
                  </a:lnTo>
                  <a:lnTo>
                    <a:pt x="3020" y="3671"/>
                  </a:lnTo>
                  <a:lnTo>
                    <a:pt x="3062" y="3679"/>
                  </a:lnTo>
                  <a:lnTo>
                    <a:pt x="3104" y="3687"/>
                  </a:lnTo>
                  <a:lnTo>
                    <a:pt x="3145" y="3695"/>
                  </a:lnTo>
                  <a:lnTo>
                    <a:pt x="3186" y="3705"/>
                  </a:lnTo>
                  <a:lnTo>
                    <a:pt x="3226" y="3715"/>
                  </a:lnTo>
                  <a:lnTo>
                    <a:pt x="3266" y="3726"/>
                  </a:lnTo>
                  <a:lnTo>
                    <a:pt x="3305" y="3739"/>
                  </a:lnTo>
                  <a:lnTo>
                    <a:pt x="3342" y="3751"/>
                  </a:lnTo>
                  <a:lnTo>
                    <a:pt x="3380" y="3764"/>
                  </a:lnTo>
                  <a:lnTo>
                    <a:pt x="3415" y="3777"/>
                  </a:lnTo>
                  <a:lnTo>
                    <a:pt x="3449" y="3792"/>
                  </a:lnTo>
                  <a:lnTo>
                    <a:pt x="3483" y="3807"/>
                  </a:lnTo>
                  <a:lnTo>
                    <a:pt x="3515" y="3824"/>
                  </a:lnTo>
                  <a:lnTo>
                    <a:pt x="3546" y="3840"/>
                  </a:lnTo>
                  <a:lnTo>
                    <a:pt x="3551" y="3842"/>
                  </a:lnTo>
                  <a:lnTo>
                    <a:pt x="3555" y="3843"/>
                  </a:lnTo>
                  <a:lnTo>
                    <a:pt x="3559" y="3844"/>
                  </a:lnTo>
                  <a:lnTo>
                    <a:pt x="3562" y="3846"/>
                  </a:lnTo>
                  <a:lnTo>
                    <a:pt x="3565" y="3848"/>
                  </a:lnTo>
                  <a:lnTo>
                    <a:pt x="3568" y="3851"/>
                  </a:lnTo>
                  <a:lnTo>
                    <a:pt x="3569" y="3855"/>
                  </a:lnTo>
                  <a:lnTo>
                    <a:pt x="3570" y="3859"/>
                  </a:lnTo>
                  <a:lnTo>
                    <a:pt x="3571" y="3868"/>
                  </a:lnTo>
                  <a:lnTo>
                    <a:pt x="3571" y="3879"/>
                  </a:lnTo>
                  <a:lnTo>
                    <a:pt x="3570" y="3890"/>
                  </a:lnTo>
                  <a:lnTo>
                    <a:pt x="3568" y="3902"/>
                  </a:lnTo>
                  <a:lnTo>
                    <a:pt x="3561" y="3928"/>
                  </a:lnTo>
                  <a:lnTo>
                    <a:pt x="3553" y="3952"/>
                  </a:lnTo>
                  <a:lnTo>
                    <a:pt x="3551" y="3964"/>
                  </a:lnTo>
                  <a:lnTo>
                    <a:pt x="3548" y="3974"/>
                  </a:lnTo>
                  <a:lnTo>
                    <a:pt x="3547" y="3984"/>
                  </a:lnTo>
                  <a:lnTo>
                    <a:pt x="3546" y="3992"/>
                  </a:lnTo>
                  <a:lnTo>
                    <a:pt x="3551" y="3992"/>
                  </a:lnTo>
                  <a:lnTo>
                    <a:pt x="3557" y="3993"/>
                  </a:lnTo>
                  <a:lnTo>
                    <a:pt x="3562" y="3995"/>
                  </a:lnTo>
                  <a:lnTo>
                    <a:pt x="3568" y="3998"/>
                  </a:lnTo>
                  <a:lnTo>
                    <a:pt x="3579" y="4004"/>
                  </a:lnTo>
                  <a:lnTo>
                    <a:pt x="3590" y="4011"/>
                  </a:lnTo>
                  <a:lnTo>
                    <a:pt x="3600" y="4019"/>
                  </a:lnTo>
                  <a:lnTo>
                    <a:pt x="3611" y="4024"/>
                  </a:lnTo>
                  <a:lnTo>
                    <a:pt x="3616" y="4026"/>
                  </a:lnTo>
                  <a:lnTo>
                    <a:pt x="3622" y="4029"/>
                  </a:lnTo>
                  <a:lnTo>
                    <a:pt x="3627" y="4030"/>
                  </a:lnTo>
                  <a:lnTo>
                    <a:pt x="3633" y="4031"/>
                  </a:lnTo>
                  <a:lnTo>
                    <a:pt x="3630" y="4033"/>
                  </a:lnTo>
                  <a:lnTo>
                    <a:pt x="3627" y="4036"/>
                  </a:lnTo>
                  <a:lnTo>
                    <a:pt x="3623" y="4037"/>
                  </a:lnTo>
                  <a:lnTo>
                    <a:pt x="3620" y="4040"/>
                  </a:lnTo>
                  <a:lnTo>
                    <a:pt x="3612" y="4041"/>
                  </a:lnTo>
                  <a:lnTo>
                    <a:pt x="3602" y="4040"/>
                  </a:lnTo>
                  <a:lnTo>
                    <a:pt x="3593" y="4037"/>
                  </a:lnTo>
                  <a:lnTo>
                    <a:pt x="3582" y="4034"/>
                  </a:lnTo>
                  <a:lnTo>
                    <a:pt x="3572" y="4030"/>
                  </a:lnTo>
                  <a:lnTo>
                    <a:pt x="3561" y="4024"/>
                  </a:lnTo>
                  <a:lnTo>
                    <a:pt x="3540" y="4013"/>
                  </a:lnTo>
                  <a:lnTo>
                    <a:pt x="3520" y="4003"/>
                  </a:lnTo>
                  <a:lnTo>
                    <a:pt x="3511" y="3999"/>
                  </a:lnTo>
                  <a:lnTo>
                    <a:pt x="3504" y="3994"/>
                  </a:lnTo>
                  <a:lnTo>
                    <a:pt x="3496" y="3992"/>
                  </a:lnTo>
                  <a:lnTo>
                    <a:pt x="3489" y="3992"/>
                  </a:lnTo>
                  <a:lnTo>
                    <a:pt x="3480" y="4019"/>
                  </a:lnTo>
                  <a:lnTo>
                    <a:pt x="3474" y="4042"/>
                  </a:lnTo>
                  <a:lnTo>
                    <a:pt x="3471" y="4053"/>
                  </a:lnTo>
                  <a:lnTo>
                    <a:pt x="3470" y="4064"/>
                  </a:lnTo>
                  <a:lnTo>
                    <a:pt x="3470" y="4075"/>
                  </a:lnTo>
                  <a:lnTo>
                    <a:pt x="3471" y="4085"/>
                  </a:lnTo>
                  <a:lnTo>
                    <a:pt x="3474" y="4096"/>
                  </a:lnTo>
                  <a:lnTo>
                    <a:pt x="3476" y="4106"/>
                  </a:lnTo>
                  <a:lnTo>
                    <a:pt x="3480" y="4117"/>
                  </a:lnTo>
                  <a:lnTo>
                    <a:pt x="3486" y="4128"/>
                  </a:lnTo>
                  <a:lnTo>
                    <a:pt x="3492" y="4140"/>
                  </a:lnTo>
                  <a:lnTo>
                    <a:pt x="3499" y="4153"/>
                  </a:lnTo>
                  <a:lnTo>
                    <a:pt x="3509" y="4165"/>
                  </a:lnTo>
                  <a:lnTo>
                    <a:pt x="3519" y="4179"/>
                  </a:lnTo>
                  <a:lnTo>
                    <a:pt x="3439" y="4218"/>
                  </a:lnTo>
                  <a:lnTo>
                    <a:pt x="3371" y="4251"/>
                  </a:lnTo>
                  <a:lnTo>
                    <a:pt x="3340" y="4264"/>
                  </a:lnTo>
                  <a:lnTo>
                    <a:pt x="3310" y="4278"/>
                  </a:lnTo>
                  <a:lnTo>
                    <a:pt x="3281" y="4289"/>
                  </a:lnTo>
                  <a:lnTo>
                    <a:pt x="3254" y="4299"/>
                  </a:lnTo>
                  <a:lnTo>
                    <a:pt x="3225" y="4306"/>
                  </a:lnTo>
                  <a:lnTo>
                    <a:pt x="3195" y="4313"/>
                  </a:lnTo>
                  <a:lnTo>
                    <a:pt x="3164" y="4320"/>
                  </a:lnTo>
                  <a:lnTo>
                    <a:pt x="3131" y="4324"/>
                  </a:lnTo>
                  <a:lnTo>
                    <a:pt x="3094" y="4327"/>
                  </a:lnTo>
                  <a:lnTo>
                    <a:pt x="3057" y="4330"/>
                  </a:lnTo>
                  <a:lnTo>
                    <a:pt x="3014" y="4332"/>
                  </a:lnTo>
                  <a:lnTo>
                    <a:pt x="2967" y="4332"/>
                  </a:lnTo>
                  <a:lnTo>
                    <a:pt x="2954" y="4314"/>
                  </a:lnTo>
                  <a:lnTo>
                    <a:pt x="2939" y="4297"/>
                  </a:lnTo>
                  <a:lnTo>
                    <a:pt x="2923" y="4281"/>
                  </a:lnTo>
                  <a:lnTo>
                    <a:pt x="2906" y="4265"/>
                  </a:lnTo>
                  <a:lnTo>
                    <a:pt x="2889" y="4250"/>
                  </a:lnTo>
                  <a:lnTo>
                    <a:pt x="2871" y="4236"/>
                  </a:lnTo>
                  <a:lnTo>
                    <a:pt x="2852" y="4220"/>
                  </a:lnTo>
                  <a:lnTo>
                    <a:pt x="2834" y="4206"/>
                  </a:lnTo>
                  <a:lnTo>
                    <a:pt x="2754" y="4149"/>
                  </a:lnTo>
                  <a:lnTo>
                    <a:pt x="2672" y="4091"/>
                  </a:lnTo>
                  <a:lnTo>
                    <a:pt x="2652" y="4075"/>
                  </a:lnTo>
                  <a:lnTo>
                    <a:pt x="2632" y="4060"/>
                  </a:lnTo>
                  <a:lnTo>
                    <a:pt x="2612" y="4044"/>
                  </a:lnTo>
                  <a:lnTo>
                    <a:pt x="2594" y="4027"/>
                  </a:lnTo>
                  <a:lnTo>
                    <a:pt x="2575" y="4010"/>
                  </a:lnTo>
                  <a:lnTo>
                    <a:pt x="2557" y="3992"/>
                  </a:lnTo>
                  <a:lnTo>
                    <a:pt x="2539" y="3973"/>
                  </a:lnTo>
                  <a:lnTo>
                    <a:pt x="2523" y="3954"/>
                  </a:lnTo>
                  <a:lnTo>
                    <a:pt x="2506" y="3934"/>
                  </a:lnTo>
                  <a:lnTo>
                    <a:pt x="2491" y="3913"/>
                  </a:lnTo>
                  <a:lnTo>
                    <a:pt x="2476" y="3891"/>
                  </a:lnTo>
                  <a:lnTo>
                    <a:pt x="2463" y="3868"/>
                  </a:lnTo>
                  <a:lnTo>
                    <a:pt x="2451" y="3845"/>
                  </a:lnTo>
                  <a:lnTo>
                    <a:pt x="2440" y="3819"/>
                  </a:lnTo>
                  <a:lnTo>
                    <a:pt x="2430" y="3793"/>
                  </a:lnTo>
                  <a:lnTo>
                    <a:pt x="2421" y="3765"/>
                  </a:lnTo>
                  <a:lnTo>
                    <a:pt x="2420" y="3759"/>
                  </a:lnTo>
                  <a:lnTo>
                    <a:pt x="2418" y="3750"/>
                  </a:lnTo>
                  <a:lnTo>
                    <a:pt x="2413" y="3741"/>
                  </a:lnTo>
                  <a:lnTo>
                    <a:pt x="2407" y="3732"/>
                  </a:lnTo>
                  <a:lnTo>
                    <a:pt x="2392" y="3712"/>
                  </a:lnTo>
                  <a:lnTo>
                    <a:pt x="2374" y="3691"/>
                  </a:lnTo>
                  <a:lnTo>
                    <a:pt x="2335" y="3650"/>
                  </a:lnTo>
                  <a:lnTo>
                    <a:pt x="2305" y="3615"/>
                  </a:lnTo>
                  <a:close/>
                </a:path>
              </a:pathLst>
            </a:custGeom>
            <a:solidFill>
              <a:srgbClr val="E67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8" name="Freeform 514">
              <a:extLst>
                <a:ext uri="{FF2B5EF4-FFF2-40B4-BE49-F238E27FC236}">
                  <a16:creationId xmlns:a16="http://schemas.microsoft.com/office/drawing/2014/main" id="{9B8AEC9F-7F55-4D33-8897-A51889E9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394"/>
              <a:ext cx="384" cy="335"/>
            </a:xfrm>
            <a:custGeom>
              <a:avLst/>
              <a:gdLst>
                <a:gd name="T0" fmla="*/ 1484 w 3840"/>
                <a:gd name="T1" fmla="*/ 549 h 3356"/>
                <a:gd name="T2" fmla="*/ 1430 w 3840"/>
                <a:gd name="T3" fmla="*/ 513 h 3356"/>
                <a:gd name="T4" fmla="*/ 1381 w 3840"/>
                <a:gd name="T5" fmla="*/ 415 h 3356"/>
                <a:gd name="T6" fmla="*/ 1324 w 3840"/>
                <a:gd name="T7" fmla="*/ 347 h 3356"/>
                <a:gd name="T8" fmla="*/ 1210 w 3840"/>
                <a:gd name="T9" fmla="*/ 331 h 3356"/>
                <a:gd name="T10" fmla="*/ 1050 w 3840"/>
                <a:gd name="T11" fmla="*/ 326 h 3356"/>
                <a:gd name="T12" fmla="*/ 938 w 3840"/>
                <a:gd name="T13" fmla="*/ 309 h 3356"/>
                <a:gd name="T14" fmla="*/ 680 w 3840"/>
                <a:gd name="T15" fmla="*/ 291 h 3356"/>
                <a:gd name="T16" fmla="*/ 590 w 3840"/>
                <a:gd name="T17" fmla="*/ 253 h 3356"/>
                <a:gd name="T18" fmla="*/ 558 w 3840"/>
                <a:gd name="T19" fmla="*/ 183 h 3356"/>
                <a:gd name="T20" fmla="*/ 791 w 3840"/>
                <a:gd name="T21" fmla="*/ 71 h 3356"/>
                <a:gd name="T22" fmla="*/ 1001 w 3840"/>
                <a:gd name="T23" fmla="*/ 7 h 3356"/>
                <a:gd name="T24" fmla="*/ 1261 w 3840"/>
                <a:gd name="T25" fmla="*/ 30 h 3356"/>
                <a:gd name="T26" fmla="*/ 1532 w 3840"/>
                <a:gd name="T27" fmla="*/ 136 h 3356"/>
                <a:gd name="T28" fmla="*/ 1898 w 3840"/>
                <a:gd name="T29" fmla="*/ 305 h 3356"/>
                <a:gd name="T30" fmla="*/ 2166 w 3840"/>
                <a:gd name="T31" fmla="*/ 382 h 3356"/>
                <a:gd name="T32" fmla="*/ 2424 w 3840"/>
                <a:gd name="T33" fmla="*/ 350 h 3356"/>
                <a:gd name="T34" fmla="*/ 2427 w 3840"/>
                <a:gd name="T35" fmla="*/ 441 h 3356"/>
                <a:gd name="T36" fmla="*/ 2483 w 3840"/>
                <a:gd name="T37" fmla="*/ 513 h 3356"/>
                <a:gd name="T38" fmla="*/ 2625 w 3840"/>
                <a:gd name="T39" fmla="*/ 555 h 3356"/>
                <a:gd name="T40" fmla="*/ 2745 w 3840"/>
                <a:gd name="T41" fmla="*/ 622 h 3356"/>
                <a:gd name="T42" fmla="*/ 2987 w 3840"/>
                <a:gd name="T43" fmla="*/ 729 h 3356"/>
                <a:gd name="T44" fmla="*/ 3118 w 3840"/>
                <a:gd name="T45" fmla="*/ 809 h 3356"/>
                <a:gd name="T46" fmla="*/ 3170 w 3840"/>
                <a:gd name="T47" fmla="*/ 870 h 3356"/>
                <a:gd name="T48" fmla="*/ 3228 w 3840"/>
                <a:gd name="T49" fmla="*/ 928 h 3356"/>
                <a:gd name="T50" fmla="*/ 3311 w 3840"/>
                <a:gd name="T51" fmla="*/ 996 h 3356"/>
                <a:gd name="T52" fmla="*/ 3373 w 3840"/>
                <a:gd name="T53" fmla="*/ 1081 h 3356"/>
                <a:gd name="T54" fmla="*/ 3412 w 3840"/>
                <a:gd name="T55" fmla="*/ 1180 h 3356"/>
                <a:gd name="T56" fmla="*/ 3430 w 3840"/>
                <a:gd name="T57" fmla="*/ 1291 h 3356"/>
                <a:gd name="T58" fmla="*/ 3454 w 3840"/>
                <a:gd name="T59" fmla="*/ 1413 h 3356"/>
                <a:gd name="T60" fmla="*/ 3630 w 3840"/>
                <a:gd name="T61" fmla="*/ 1605 h 3356"/>
                <a:gd name="T62" fmla="*/ 3743 w 3840"/>
                <a:gd name="T63" fmla="*/ 1794 h 3356"/>
                <a:gd name="T64" fmla="*/ 3790 w 3840"/>
                <a:gd name="T65" fmla="*/ 1922 h 3356"/>
                <a:gd name="T66" fmla="*/ 3817 w 3840"/>
                <a:gd name="T67" fmla="*/ 2124 h 3356"/>
                <a:gd name="T68" fmla="*/ 3811 w 3840"/>
                <a:gd name="T69" fmla="*/ 2339 h 3356"/>
                <a:gd name="T70" fmla="*/ 3646 w 3840"/>
                <a:gd name="T71" fmla="*/ 2344 h 3356"/>
                <a:gd name="T72" fmla="*/ 3484 w 3840"/>
                <a:gd name="T73" fmla="*/ 2310 h 3356"/>
                <a:gd name="T74" fmla="*/ 3332 w 3840"/>
                <a:gd name="T75" fmla="*/ 2234 h 3356"/>
                <a:gd name="T76" fmla="*/ 3190 w 3840"/>
                <a:gd name="T77" fmla="*/ 2113 h 3356"/>
                <a:gd name="T78" fmla="*/ 3063 w 3840"/>
                <a:gd name="T79" fmla="*/ 1938 h 3356"/>
                <a:gd name="T80" fmla="*/ 2925 w 3840"/>
                <a:gd name="T81" fmla="*/ 2032 h 3356"/>
                <a:gd name="T82" fmla="*/ 2811 w 3840"/>
                <a:gd name="T83" fmla="*/ 2115 h 3356"/>
                <a:gd name="T84" fmla="*/ 2821 w 3840"/>
                <a:gd name="T85" fmla="*/ 2219 h 3356"/>
                <a:gd name="T86" fmla="*/ 2915 w 3840"/>
                <a:gd name="T87" fmla="*/ 2401 h 3356"/>
                <a:gd name="T88" fmla="*/ 2937 w 3840"/>
                <a:gd name="T89" fmla="*/ 2606 h 3356"/>
                <a:gd name="T90" fmla="*/ 2894 w 3840"/>
                <a:gd name="T91" fmla="*/ 2802 h 3356"/>
                <a:gd name="T92" fmla="*/ 2792 w 3840"/>
                <a:gd name="T93" fmla="*/ 2955 h 3356"/>
                <a:gd name="T94" fmla="*/ 2633 w 3840"/>
                <a:gd name="T95" fmla="*/ 3051 h 3356"/>
                <a:gd name="T96" fmla="*/ 2428 w 3840"/>
                <a:gd name="T97" fmla="*/ 3226 h 3356"/>
                <a:gd name="T98" fmla="*/ 2260 w 3840"/>
                <a:gd name="T99" fmla="*/ 3313 h 3356"/>
                <a:gd name="T100" fmla="*/ 2216 w 3840"/>
                <a:gd name="T101" fmla="*/ 3113 h 3356"/>
                <a:gd name="T102" fmla="*/ 2031 w 3840"/>
                <a:gd name="T103" fmla="*/ 3132 h 3356"/>
                <a:gd name="T104" fmla="*/ 1894 w 3840"/>
                <a:gd name="T105" fmla="*/ 3166 h 3356"/>
                <a:gd name="T106" fmla="*/ 1810 w 3840"/>
                <a:gd name="T107" fmla="*/ 3096 h 3356"/>
                <a:gd name="T108" fmla="*/ 1571 w 3840"/>
                <a:gd name="T109" fmla="*/ 2787 h 3356"/>
                <a:gd name="T110" fmla="*/ 1228 w 3840"/>
                <a:gd name="T111" fmla="*/ 2562 h 3356"/>
                <a:gd name="T112" fmla="*/ 690 w 3840"/>
                <a:gd name="T113" fmla="*/ 2315 h 3356"/>
                <a:gd name="T114" fmla="*/ 291 w 3840"/>
                <a:gd name="T115" fmla="*/ 2109 h 3356"/>
                <a:gd name="T116" fmla="*/ 1526 w 3840"/>
                <a:gd name="T117" fmla="*/ 564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40" h="3356">
                  <a:moveTo>
                    <a:pt x="1526" y="564"/>
                  </a:moveTo>
                  <a:lnTo>
                    <a:pt x="1518" y="563"/>
                  </a:lnTo>
                  <a:lnTo>
                    <a:pt x="1511" y="560"/>
                  </a:lnTo>
                  <a:lnTo>
                    <a:pt x="1502" y="557"/>
                  </a:lnTo>
                  <a:lnTo>
                    <a:pt x="1493" y="553"/>
                  </a:lnTo>
                  <a:lnTo>
                    <a:pt x="1484" y="549"/>
                  </a:lnTo>
                  <a:lnTo>
                    <a:pt x="1475" y="546"/>
                  </a:lnTo>
                  <a:lnTo>
                    <a:pt x="1468" y="543"/>
                  </a:lnTo>
                  <a:lnTo>
                    <a:pt x="1460" y="542"/>
                  </a:lnTo>
                  <a:lnTo>
                    <a:pt x="1450" y="534"/>
                  </a:lnTo>
                  <a:lnTo>
                    <a:pt x="1440" y="526"/>
                  </a:lnTo>
                  <a:lnTo>
                    <a:pt x="1430" y="513"/>
                  </a:lnTo>
                  <a:lnTo>
                    <a:pt x="1422" y="501"/>
                  </a:lnTo>
                  <a:lnTo>
                    <a:pt x="1414" y="488"/>
                  </a:lnTo>
                  <a:lnTo>
                    <a:pt x="1407" y="474"/>
                  </a:lnTo>
                  <a:lnTo>
                    <a:pt x="1400" y="459"/>
                  </a:lnTo>
                  <a:lnTo>
                    <a:pt x="1393" y="444"/>
                  </a:lnTo>
                  <a:lnTo>
                    <a:pt x="1381" y="415"/>
                  </a:lnTo>
                  <a:lnTo>
                    <a:pt x="1369" y="388"/>
                  </a:lnTo>
                  <a:lnTo>
                    <a:pt x="1363" y="377"/>
                  </a:lnTo>
                  <a:lnTo>
                    <a:pt x="1356" y="367"/>
                  </a:lnTo>
                  <a:lnTo>
                    <a:pt x="1349" y="361"/>
                  </a:lnTo>
                  <a:lnTo>
                    <a:pt x="1342" y="355"/>
                  </a:lnTo>
                  <a:lnTo>
                    <a:pt x="1324" y="347"/>
                  </a:lnTo>
                  <a:lnTo>
                    <a:pt x="1306" y="342"/>
                  </a:lnTo>
                  <a:lnTo>
                    <a:pt x="1287" y="337"/>
                  </a:lnTo>
                  <a:lnTo>
                    <a:pt x="1269" y="334"/>
                  </a:lnTo>
                  <a:lnTo>
                    <a:pt x="1249" y="333"/>
                  </a:lnTo>
                  <a:lnTo>
                    <a:pt x="1229" y="332"/>
                  </a:lnTo>
                  <a:lnTo>
                    <a:pt x="1210" y="331"/>
                  </a:lnTo>
                  <a:lnTo>
                    <a:pt x="1190" y="331"/>
                  </a:lnTo>
                  <a:lnTo>
                    <a:pt x="1149" y="331"/>
                  </a:lnTo>
                  <a:lnTo>
                    <a:pt x="1109" y="331"/>
                  </a:lnTo>
                  <a:lnTo>
                    <a:pt x="1089" y="331"/>
                  </a:lnTo>
                  <a:lnTo>
                    <a:pt x="1070" y="329"/>
                  </a:lnTo>
                  <a:lnTo>
                    <a:pt x="1050" y="326"/>
                  </a:lnTo>
                  <a:lnTo>
                    <a:pt x="1031" y="323"/>
                  </a:lnTo>
                  <a:lnTo>
                    <a:pt x="1016" y="320"/>
                  </a:lnTo>
                  <a:lnTo>
                    <a:pt x="1001" y="316"/>
                  </a:lnTo>
                  <a:lnTo>
                    <a:pt x="985" y="314"/>
                  </a:lnTo>
                  <a:lnTo>
                    <a:pt x="970" y="312"/>
                  </a:lnTo>
                  <a:lnTo>
                    <a:pt x="938" y="309"/>
                  </a:lnTo>
                  <a:lnTo>
                    <a:pt x="905" y="308"/>
                  </a:lnTo>
                  <a:lnTo>
                    <a:pt x="835" y="305"/>
                  </a:lnTo>
                  <a:lnTo>
                    <a:pt x="765" y="302"/>
                  </a:lnTo>
                  <a:lnTo>
                    <a:pt x="731" y="300"/>
                  </a:lnTo>
                  <a:lnTo>
                    <a:pt x="697" y="294"/>
                  </a:lnTo>
                  <a:lnTo>
                    <a:pt x="680" y="291"/>
                  </a:lnTo>
                  <a:lnTo>
                    <a:pt x="665" y="287"/>
                  </a:lnTo>
                  <a:lnTo>
                    <a:pt x="648" y="282"/>
                  </a:lnTo>
                  <a:lnTo>
                    <a:pt x="633" y="277"/>
                  </a:lnTo>
                  <a:lnTo>
                    <a:pt x="618" y="270"/>
                  </a:lnTo>
                  <a:lnTo>
                    <a:pt x="604" y="262"/>
                  </a:lnTo>
                  <a:lnTo>
                    <a:pt x="590" y="253"/>
                  </a:lnTo>
                  <a:lnTo>
                    <a:pt x="576" y="244"/>
                  </a:lnTo>
                  <a:lnTo>
                    <a:pt x="563" y="233"/>
                  </a:lnTo>
                  <a:lnTo>
                    <a:pt x="551" y="221"/>
                  </a:lnTo>
                  <a:lnTo>
                    <a:pt x="539" y="209"/>
                  </a:lnTo>
                  <a:lnTo>
                    <a:pt x="528" y="195"/>
                  </a:lnTo>
                  <a:lnTo>
                    <a:pt x="558" y="183"/>
                  </a:lnTo>
                  <a:lnTo>
                    <a:pt x="586" y="169"/>
                  </a:lnTo>
                  <a:lnTo>
                    <a:pt x="615" y="156"/>
                  </a:lnTo>
                  <a:lnTo>
                    <a:pt x="644" y="142"/>
                  </a:lnTo>
                  <a:lnTo>
                    <a:pt x="701" y="113"/>
                  </a:lnTo>
                  <a:lnTo>
                    <a:pt x="761" y="84"/>
                  </a:lnTo>
                  <a:lnTo>
                    <a:pt x="791" y="71"/>
                  </a:lnTo>
                  <a:lnTo>
                    <a:pt x="823" y="57"/>
                  </a:lnTo>
                  <a:lnTo>
                    <a:pt x="855" y="45"/>
                  </a:lnTo>
                  <a:lnTo>
                    <a:pt x="889" y="34"/>
                  </a:lnTo>
                  <a:lnTo>
                    <a:pt x="925" y="23"/>
                  </a:lnTo>
                  <a:lnTo>
                    <a:pt x="962" y="14"/>
                  </a:lnTo>
                  <a:lnTo>
                    <a:pt x="1001" y="7"/>
                  </a:lnTo>
                  <a:lnTo>
                    <a:pt x="1043" y="0"/>
                  </a:lnTo>
                  <a:lnTo>
                    <a:pt x="1086" y="0"/>
                  </a:lnTo>
                  <a:lnTo>
                    <a:pt x="1129" y="3"/>
                  </a:lnTo>
                  <a:lnTo>
                    <a:pt x="1172" y="9"/>
                  </a:lnTo>
                  <a:lnTo>
                    <a:pt x="1217" y="18"/>
                  </a:lnTo>
                  <a:lnTo>
                    <a:pt x="1261" y="30"/>
                  </a:lnTo>
                  <a:lnTo>
                    <a:pt x="1306" y="43"/>
                  </a:lnTo>
                  <a:lnTo>
                    <a:pt x="1350" y="59"/>
                  </a:lnTo>
                  <a:lnTo>
                    <a:pt x="1396" y="76"/>
                  </a:lnTo>
                  <a:lnTo>
                    <a:pt x="1441" y="95"/>
                  </a:lnTo>
                  <a:lnTo>
                    <a:pt x="1486" y="115"/>
                  </a:lnTo>
                  <a:lnTo>
                    <a:pt x="1532" y="136"/>
                  </a:lnTo>
                  <a:lnTo>
                    <a:pt x="1577" y="157"/>
                  </a:lnTo>
                  <a:lnTo>
                    <a:pt x="1669" y="201"/>
                  </a:lnTo>
                  <a:lnTo>
                    <a:pt x="1761" y="246"/>
                  </a:lnTo>
                  <a:lnTo>
                    <a:pt x="1806" y="267"/>
                  </a:lnTo>
                  <a:lnTo>
                    <a:pt x="1851" y="287"/>
                  </a:lnTo>
                  <a:lnTo>
                    <a:pt x="1898" y="305"/>
                  </a:lnTo>
                  <a:lnTo>
                    <a:pt x="1943" y="323"/>
                  </a:lnTo>
                  <a:lnTo>
                    <a:pt x="1987" y="340"/>
                  </a:lnTo>
                  <a:lnTo>
                    <a:pt x="2033" y="353"/>
                  </a:lnTo>
                  <a:lnTo>
                    <a:pt x="2078" y="365"/>
                  </a:lnTo>
                  <a:lnTo>
                    <a:pt x="2122" y="375"/>
                  </a:lnTo>
                  <a:lnTo>
                    <a:pt x="2166" y="382"/>
                  </a:lnTo>
                  <a:lnTo>
                    <a:pt x="2211" y="385"/>
                  </a:lnTo>
                  <a:lnTo>
                    <a:pt x="2254" y="385"/>
                  </a:lnTo>
                  <a:lnTo>
                    <a:pt x="2297" y="383"/>
                  </a:lnTo>
                  <a:lnTo>
                    <a:pt x="2340" y="376"/>
                  </a:lnTo>
                  <a:lnTo>
                    <a:pt x="2382" y="365"/>
                  </a:lnTo>
                  <a:lnTo>
                    <a:pt x="2424" y="350"/>
                  </a:lnTo>
                  <a:lnTo>
                    <a:pt x="2466" y="331"/>
                  </a:lnTo>
                  <a:lnTo>
                    <a:pt x="2459" y="360"/>
                  </a:lnTo>
                  <a:lnTo>
                    <a:pt x="2453" y="384"/>
                  </a:lnTo>
                  <a:lnTo>
                    <a:pt x="2445" y="405"/>
                  </a:lnTo>
                  <a:lnTo>
                    <a:pt x="2436" y="424"/>
                  </a:lnTo>
                  <a:lnTo>
                    <a:pt x="2427" y="441"/>
                  </a:lnTo>
                  <a:lnTo>
                    <a:pt x="2416" y="459"/>
                  </a:lnTo>
                  <a:lnTo>
                    <a:pt x="2405" y="478"/>
                  </a:lnTo>
                  <a:lnTo>
                    <a:pt x="2393" y="498"/>
                  </a:lnTo>
                  <a:lnTo>
                    <a:pt x="2425" y="502"/>
                  </a:lnTo>
                  <a:lnTo>
                    <a:pt x="2455" y="508"/>
                  </a:lnTo>
                  <a:lnTo>
                    <a:pt x="2483" y="513"/>
                  </a:lnTo>
                  <a:lnTo>
                    <a:pt x="2509" y="519"/>
                  </a:lnTo>
                  <a:lnTo>
                    <a:pt x="2534" y="524"/>
                  </a:lnTo>
                  <a:lnTo>
                    <a:pt x="2559" y="531"/>
                  </a:lnTo>
                  <a:lnTo>
                    <a:pt x="2582" y="539"/>
                  </a:lnTo>
                  <a:lnTo>
                    <a:pt x="2604" y="547"/>
                  </a:lnTo>
                  <a:lnTo>
                    <a:pt x="2625" y="555"/>
                  </a:lnTo>
                  <a:lnTo>
                    <a:pt x="2646" y="564"/>
                  </a:lnTo>
                  <a:lnTo>
                    <a:pt x="2666" y="574"/>
                  </a:lnTo>
                  <a:lnTo>
                    <a:pt x="2686" y="584"/>
                  </a:lnTo>
                  <a:lnTo>
                    <a:pt x="2705" y="596"/>
                  </a:lnTo>
                  <a:lnTo>
                    <a:pt x="2725" y="609"/>
                  </a:lnTo>
                  <a:lnTo>
                    <a:pt x="2745" y="622"/>
                  </a:lnTo>
                  <a:lnTo>
                    <a:pt x="2764" y="636"/>
                  </a:lnTo>
                  <a:lnTo>
                    <a:pt x="2821" y="658"/>
                  </a:lnTo>
                  <a:lnTo>
                    <a:pt x="2885" y="684"/>
                  </a:lnTo>
                  <a:lnTo>
                    <a:pt x="2919" y="698"/>
                  </a:lnTo>
                  <a:lnTo>
                    <a:pt x="2952" y="714"/>
                  </a:lnTo>
                  <a:lnTo>
                    <a:pt x="2987" y="729"/>
                  </a:lnTo>
                  <a:lnTo>
                    <a:pt x="3019" y="746"/>
                  </a:lnTo>
                  <a:lnTo>
                    <a:pt x="3051" y="762"/>
                  </a:lnTo>
                  <a:lnTo>
                    <a:pt x="3080" y="781"/>
                  </a:lnTo>
                  <a:lnTo>
                    <a:pt x="3093" y="790"/>
                  </a:lnTo>
                  <a:lnTo>
                    <a:pt x="3106" y="799"/>
                  </a:lnTo>
                  <a:lnTo>
                    <a:pt x="3118" y="809"/>
                  </a:lnTo>
                  <a:lnTo>
                    <a:pt x="3129" y="819"/>
                  </a:lnTo>
                  <a:lnTo>
                    <a:pt x="3140" y="829"/>
                  </a:lnTo>
                  <a:lnTo>
                    <a:pt x="3149" y="839"/>
                  </a:lnTo>
                  <a:lnTo>
                    <a:pt x="3157" y="849"/>
                  </a:lnTo>
                  <a:lnTo>
                    <a:pt x="3165" y="859"/>
                  </a:lnTo>
                  <a:lnTo>
                    <a:pt x="3170" y="870"/>
                  </a:lnTo>
                  <a:lnTo>
                    <a:pt x="3175" y="880"/>
                  </a:lnTo>
                  <a:lnTo>
                    <a:pt x="3178" y="891"/>
                  </a:lnTo>
                  <a:lnTo>
                    <a:pt x="3179" y="902"/>
                  </a:lnTo>
                  <a:lnTo>
                    <a:pt x="3197" y="910"/>
                  </a:lnTo>
                  <a:lnTo>
                    <a:pt x="3212" y="920"/>
                  </a:lnTo>
                  <a:lnTo>
                    <a:pt x="3228" y="928"/>
                  </a:lnTo>
                  <a:lnTo>
                    <a:pt x="3243" y="938"/>
                  </a:lnTo>
                  <a:lnTo>
                    <a:pt x="3258" y="949"/>
                  </a:lnTo>
                  <a:lnTo>
                    <a:pt x="3272" y="961"/>
                  </a:lnTo>
                  <a:lnTo>
                    <a:pt x="3285" y="972"/>
                  </a:lnTo>
                  <a:lnTo>
                    <a:pt x="3298" y="984"/>
                  </a:lnTo>
                  <a:lnTo>
                    <a:pt x="3311" y="996"/>
                  </a:lnTo>
                  <a:lnTo>
                    <a:pt x="3323" y="1009"/>
                  </a:lnTo>
                  <a:lnTo>
                    <a:pt x="3334" y="1022"/>
                  </a:lnTo>
                  <a:lnTo>
                    <a:pt x="3344" y="1037"/>
                  </a:lnTo>
                  <a:lnTo>
                    <a:pt x="3354" y="1051"/>
                  </a:lnTo>
                  <a:lnTo>
                    <a:pt x="3364" y="1066"/>
                  </a:lnTo>
                  <a:lnTo>
                    <a:pt x="3373" y="1081"/>
                  </a:lnTo>
                  <a:lnTo>
                    <a:pt x="3380" y="1097"/>
                  </a:lnTo>
                  <a:lnTo>
                    <a:pt x="3388" y="1112"/>
                  </a:lnTo>
                  <a:lnTo>
                    <a:pt x="3396" y="1129"/>
                  </a:lnTo>
                  <a:lnTo>
                    <a:pt x="3401" y="1145"/>
                  </a:lnTo>
                  <a:lnTo>
                    <a:pt x="3408" y="1162"/>
                  </a:lnTo>
                  <a:lnTo>
                    <a:pt x="3412" y="1180"/>
                  </a:lnTo>
                  <a:lnTo>
                    <a:pt x="3417" y="1197"/>
                  </a:lnTo>
                  <a:lnTo>
                    <a:pt x="3421" y="1215"/>
                  </a:lnTo>
                  <a:lnTo>
                    <a:pt x="3424" y="1234"/>
                  </a:lnTo>
                  <a:lnTo>
                    <a:pt x="3427" y="1253"/>
                  </a:lnTo>
                  <a:lnTo>
                    <a:pt x="3429" y="1271"/>
                  </a:lnTo>
                  <a:lnTo>
                    <a:pt x="3430" y="1291"/>
                  </a:lnTo>
                  <a:lnTo>
                    <a:pt x="3431" y="1311"/>
                  </a:lnTo>
                  <a:lnTo>
                    <a:pt x="3431" y="1331"/>
                  </a:lnTo>
                  <a:lnTo>
                    <a:pt x="3430" y="1351"/>
                  </a:lnTo>
                  <a:lnTo>
                    <a:pt x="3429" y="1372"/>
                  </a:lnTo>
                  <a:lnTo>
                    <a:pt x="3427" y="1392"/>
                  </a:lnTo>
                  <a:lnTo>
                    <a:pt x="3454" y="1413"/>
                  </a:lnTo>
                  <a:lnTo>
                    <a:pt x="3482" y="1437"/>
                  </a:lnTo>
                  <a:lnTo>
                    <a:pt x="3511" y="1465"/>
                  </a:lnTo>
                  <a:lnTo>
                    <a:pt x="3541" y="1496"/>
                  </a:lnTo>
                  <a:lnTo>
                    <a:pt x="3570" y="1530"/>
                  </a:lnTo>
                  <a:lnTo>
                    <a:pt x="3600" y="1567"/>
                  </a:lnTo>
                  <a:lnTo>
                    <a:pt x="3630" y="1605"/>
                  </a:lnTo>
                  <a:lnTo>
                    <a:pt x="3658" y="1646"/>
                  </a:lnTo>
                  <a:lnTo>
                    <a:pt x="3684" y="1686"/>
                  </a:lnTo>
                  <a:lnTo>
                    <a:pt x="3710" y="1730"/>
                  </a:lnTo>
                  <a:lnTo>
                    <a:pt x="3722" y="1751"/>
                  </a:lnTo>
                  <a:lnTo>
                    <a:pt x="3733" y="1772"/>
                  </a:lnTo>
                  <a:lnTo>
                    <a:pt x="3743" y="1794"/>
                  </a:lnTo>
                  <a:lnTo>
                    <a:pt x="3753" y="1816"/>
                  </a:lnTo>
                  <a:lnTo>
                    <a:pt x="3762" y="1837"/>
                  </a:lnTo>
                  <a:lnTo>
                    <a:pt x="3771" y="1858"/>
                  </a:lnTo>
                  <a:lnTo>
                    <a:pt x="3778" y="1880"/>
                  </a:lnTo>
                  <a:lnTo>
                    <a:pt x="3785" y="1901"/>
                  </a:lnTo>
                  <a:lnTo>
                    <a:pt x="3790" y="1922"/>
                  </a:lnTo>
                  <a:lnTo>
                    <a:pt x="3795" y="1943"/>
                  </a:lnTo>
                  <a:lnTo>
                    <a:pt x="3798" y="1963"/>
                  </a:lnTo>
                  <a:lnTo>
                    <a:pt x="3802" y="1983"/>
                  </a:lnTo>
                  <a:lnTo>
                    <a:pt x="3807" y="2038"/>
                  </a:lnTo>
                  <a:lnTo>
                    <a:pt x="3813" y="2084"/>
                  </a:lnTo>
                  <a:lnTo>
                    <a:pt x="3817" y="2124"/>
                  </a:lnTo>
                  <a:lnTo>
                    <a:pt x="3820" y="2159"/>
                  </a:lnTo>
                  <a:lnTo>
                    <a:pt x="3825" y="2196"/>
                  </a:lnTo>
                  <a:lnTo>
                    <a:pt x="3828" y="2234"/>
                  </a:lnTo>
                  <a:lnTo>
                    <a:pt x="3834" y="2281"/>
                  </a:lnTo>
                  <a:lnTo>
                    <a:pt x="3840" y="2336"/>
                  </a:lnTo>
                  <a:lnTo>
                    <a:pt x="3811" y="2339"/>
                  </a:lnTo>
                  <a:lnTo>
                    <a:pt x="3784" y="2343"/>
                  </a:lnTo>
                  <a:lnTo>
                    <a:pt x="3756" y="2345"/>
                  </a:lnTo>
                  <a:lnTo>
                    <a:pt x="3729" y="2346"/>
                  </a:lnTo>
                  <a:lnTo>
                    <a:pt x="3701" y="2346"/>
                  </a:lnTo>
                  <a:lnTo>
                    <a:pt x="3673" y="2345"/>
                  </a:lnTo>
                  <a:lnTo>
                    <a:pt x="3646" y="2344"/>
                  </a:lnTo>
                  <a:lnTo>
                    <a:pt x="3618" y="2341"/>
                  </a:lnTo>
                  <a:lnTo>
                    <a:pt x="3591" y="2336"/>
                  </a:lnTo>
                  <a:lnTo>
                    <a:pt x="3565" y="2332"/>
                  </a:lnTo>
                  <a:lnTo>
                    <a:pt x="3537" y="2326"/>
                  </a:lnTo>
                  <a:lnTo>
                    <a:pt x="3511" y="2318"/>
                  </a:lnTo>
                  <a:lnTo>
                    <a:pt x="3484" y="2310"/>
                  </a:lnTo>
                  <a:lnTo>
                    <a:pt x="3459" y="2301"/>
                  </a:lnTo>
                  <a:lnTo>
                    <a:pt x="3432" y="2290"/>
                  </a:lnTo>
                  <a:lnTo>
                    <a:pt x="3407" y="2277"/>
                  </a:lnTo>
                  <a:lnTo>
                    <a:pt x="3381" y="2265"/>
                  </a:lnTo>
                  <a:lnTo>
                    <a:pt x="3357" y="2251"/>
                  </a:lnTo>
                  <a:lnTo>
                    <a:pt x="3332" y="2234"/>
                  </a:lnTo>
                  <a:lnTo>
                    <a:pt x="3307" y="2218"/>
                  </a:lnTo>
                  <a:lnTo>
                    <a:pt x="3283" y="2199"/>
                  </a:lnTo>
                  <a:lnTo>
                    <a:pt x="3260" y="2180"/>
                  </a:lnTo>
                  <a:lnTo>
                    <a:pt x="3237" y="2159"/>
                  </a:lnTo>
                  <a:lnTo>
                    <a:pt x="3213" y="2136"/>
                  </a:lnTo>
                  <a:lnTo>
                    <a:pt x="3190" y="2113"/>
                  </a:lnTo>
                  <a:lnTo>
                    <a:pt x="3168" y="2087"/>
                  </a:lnTo>
                  <a:lnTo>
                    <a:pt x="3146" y="2061"/>
                  </a:lnTo>
                  <a:lnTo>
                    <a:pt x="3125" y="2032"/>
                  </a:lnTo>
                  <a:lnTo>
                    <a:pt x="3104" y="2002"/>
                  </a:lnTo>
                  <a:lnTo>
                    <a:pt x="3083" y="1971"/>
                  </a:lnTo>
                  <a:lnTo>
                    <a:pt x="3063" y="1938"/>
                  </a:lnTo>
                  <a:lnTo>
                    <a:pt x="3043" y="1903"/>
                  </a:lnTo>
                  <a:lnTo>
                    <a:pt x="3010" y="1943"/>
                  </a:lnTo>
                  <a:lnTo>
                    <a:pt x="2977" y="1981"/>
                  </a:lnTo>
                  <a:lnTo>
                    <a:pt x="2959" y="1999"/>
                  </a:lnTo>
                  <a:lnTo>
                    <a:pt x="2942" y="2015"/>
                  </a:lnTo>
                  <a:lnTo>
                    <a:pt x="2925" y="2032"/>
                  </a:lnTo>
                  <a:lnTo>
                    <a:pt x="2907" y="2047"/>
                  </a:lnTo>
                  <a:lnTo>
                    <a:pt x="2888" y="2062"/>
                  </a:lnTo>
                  <a:lnTo>
                    <a:pt x="2871" y="2076"/>
                  </a:lnTo>
                  <a:lnTo>
                    <a:pt x="2851" y="2089"/>
                  </a:lnTo>
                  <a:lnTo>
                    <a:pt x="2831" y="2103"/>
                  </a:lnTo>
                  <a:lnTo>
                    <a:pt x="2811" y="2115"/>
                  </a:lnTo>
                  <a:lnTo>
                    <a:pt x="2790" y="2126"/>
                  </a:lnTo>
                  <a:lnTo>
                    <a:pt x="2768" y="2136"/>
                  </a:lnTo>
                  <a:lnTo>
                    <a:pt x="2745" y="2146"/>
                  </a:lnTo>
                  <a:lnTo>
                    <a:pt x="2772" y="2169"/>
                  </a:lnTo>
                  <a:lnTo>
                    <a:pt x="2798" y="2192"/>
                  </a:lnTo>
                  <a:lnTo>
                    <a:pt x="2821" y="2219"/>
                  </a:lnTo>
                  <a:lnTo>
                    <a:pt x="2842" y="2246"/>
                  </a:lnTo>
                  <a:lnTo>
                    <a:pt x="2861" y="2275"/>
                  </a:lnTo>
                  <a:lnTo>
                    <a:pt x="2877" y="2305"/>
                  </a:lnTo>
                  <a:lnTo>
                    <a:pt x="2892" y="2336"/>
                  </a:lnTo>
                  <a:lnTo>
                    <a:pt x="2905" y="2368"/>
                  </a:lnTo>
                  <a:lnTo>
                    <a:pt x="2915" y="2401"/>
                  </a:lnTo>
                  <a:lnTo>
                    <a:pt x="2924" y="2435"/>
                  </a:lnTo>
                  <a:lnTo>
                    <a:pt x="2930" y="2469"/>
                  </a:lnTo>
                  <a:lnTo>
                    <a:pt x="2935" y="2503"/>
                  </a:lnTo>
                  <a:lnTo>
                    <a:pt x="2937" y="2538"/>
                  </a:lnTo>
                  <a:lnTo>
                    <a:pt x="2938" y="2572"/>
                  </a:lnTo>
                  <a:lnTo>
                    <a:pt x="2937" y="2606"/>
                  </a:lnTo>
                  <a:lnTo>
                    <a:pt x="2935" y="2640"/>
                  </a:lnTo>
                  <a:lnTo>
                    <a:pt x="2930" y="2675"/>
                  </a:lnTo>
                  <a:lnTo>
                    <a:pt x="2924" y="2708"/>
                  </a:lnTo>
                  <a:lnTo>
                    <a:pt x="2916" y="2740"/>
                  </a:lnTo>
                  <a:lnTo>
                    <a:pt x="2906" y="2771"/>
                  </a:lnTo>
                  <a:lnTo>
                    <a:pt x="2894" y="2802"/>
                  </a:lnTo>
                  <a:lnTo>
                    <a:pt x="2882" y="2831"/>
                  </a:lnTo>
                  <a:lnTo>
                    <a:pt x="2866" y="2860"/>
                  </a:lnTo>
                  <a:lnTo>
                    <a:pt x="2851" y="2886"/>
                  </a:lnTo>
                  <a:lnTo>
                    <a:pt x="2833" y="2910"/>
                  </a:lnTo>
                  <a:lnTo>
                    <a:pt x="2813" y="2934"/>
                  </a:lnTo>
                  <a:lnTo>
                    <a:pt x="2792" y="2955"/>
                  </a:lnTo>
                  <a:lnTo>
                    <a:pt x="2770" y="2974"/>
                  </a:lnTo>
                  <a:lnTo>
                    <a:pt x="2747" y="2990"/>
                  </a:lnTo>
                  <a:lnTo>
                    <a:pt x="2721" y="3005"/>
                  </a:lnTo>
                  <a:lnTo>
                    <a:pt x="2695" y="3017"/>
                  </a:lnTo>
                  <a:lnTo>
                    <a:pt x="2667" y="3026"/>
                  </a:lnTo>
                  <a:lnTo>
                    <a:pt x="2633" y="3051"/>
                  </a:lnTo>
                  <a:lnTo>
                    <a:pt x="2602" y="3073"/>
                  </a:lnTo>
                  <a:lnTo>
                    <a:pt x="2574" y="3095"/>
                  </a:lnTo>
                  <a:lnTo>
                    <a:pt x="2550" y="3115"/>
                  </a:lnTo>
                  <a:lnTo>
                    <a:pt x="2507" y="3153"/>
                  </a:lnTo>
                  <a:lnTo>
                    <a:pt x="2467" y="3189"/>
                  </a:lnTo>
                  <a:lnTo>
                    <a:pt x="2428" y="3226"/>
                  </a:lnTo>
                  <a:lnTo>
                    <a:pt x="2385" y="3265"/>
                  </a:lnTo>
                  <a:lnTo>
                    <a:pt x="2360" y="3286"/>
                  </a:lnTo>
                  <a:lnTo>
                    <a:pt x="2333" y="3308"/>
                  </a:lnTo>
                  <a:lnTo>
                    <a:pt x="2302" y="3331"/>
                  </a:lnTo>
                  <a:lnTo>
                    <a:pt x="2269" y="3356"/>
                  </a:lnTo>
                  <a:lnTo>
                    <a:pt x="2260" y="3313"/>
                  </a:lnTo>
                  <a:lnTo>
                    <a:pt x="2253" y="3271"/>
                  </a:lnTo>
                  <a:lnTo>
                    <a:pt x="2245" y="3233"/>
                  </a:lnTo>
                  <a:lnTo>
                    <a:pt x="2238" y="3196"/>
                  </a:lnTo>
                  <a:lnTo>
                    <a:pt x="2230" y="3161"/>
                  </a:lnTo>
                  <a:lnTo>
                    <a:pt x="2222" y="3129"/>
                  </a:lnTo>
                  <a:lnTo>
                    <a:pt x="2216" y="3113"/>
                  </a:lnTo>
                  <a:lnTo>
                    <a:pt x="2209" y="3099"/>
                  </a:lnTo>
                  <a:lnTo>
                    <a:pt x="2204" y="3083"/>
                  </a:lnTo>
                  <a:lnTo>
                    <a:pt x="2196" y="3070"/>
                  </a:lnTo>
                  <a:lnTo>
                    <a:pt x="2125" y="3099"/>
                  </a:lnTo>
                  <a:lnTo>
                    <a:pt x="2061" y="3122"/>
                  </a:lnTo>
                  <a:lnTo>
                    <a:pt x="2031" y="3132"/>
                  </a:lnTo>
                  <a:lnTo>
                    <a:pt x="2004" y="3141"/>
                  </a:lnTo>
                  <a:lnTo>
                    <a:pt x="1978" y="3148"/>
                  </a:lnTo>
                  <a:lnTo>
                    <a:pt x="1954" y="3155"/>
                  </a:lnTo>
                  <a:lnTo>
                    <a:pt x="1932" y="3159"/>
                  </a:lnTo>
                  <a:lnTo>
                    <a:pt x="1912" y="3164"/>
                  </a:lnTo>
                  <a:lnTo>
                    <a:pt x="1894" y="3166"/>
                  </a:lnTo>
                  <a:lnTo>
                    <a:pt x="1879" y="3167"/>
                  </a:lnTo>
                  <a:lnTo>
                    <a:pt x="1864" y="3167"/>
                  </a:lnTo>
                  <a:lnTo>
                    <a:pt x="1853" y="3166"/>
                  </a:lnTo>
                  <a:lnTo>
                    <a:pt x="1843" y="3164"/>
                  </a:lnTo>
                  <a:lnTo>
                    <a:pt x="1837" y="3159"/>
                  </a:lnTo>
                  <a:lnTo>
                    <a:pt x="1810" y="3096"/>
                  </a:lnTo>
                  <a:lnTo>
                    <a:pt x="1780" y="3037"/>
                  </a:lnTo>
                  <a:lnTo>
                    <a:pt x="1746" y="2980"/>
                  </a:lnTo>
                  <a:lnTo>
                    <a:pt x="1707" y="2928"/>
                  </a:lnTo>
                  <a:lnTo>
                    <a:pt x="1665" y="2878"/>
                  </a:lnTo>
                  <a:lnTo>
                    <a:pt x="1620" y="2831"/>
                  </a:lnTo>
                  <a:lnTo>
                    <a:pt x="1571" y="2787"/>
                  </a:lnTo>
                  <a:lnTo>
                    <a:pt x="1521" y="2744"/>
                  </a:lnTo>
                  <a:lnTo>
                    <a:pt x="1466" y="2705"/>
                  </a:lnTo>
                  <a:lnTo>
                    <a:pt x="1410" y="2666"/>
                  </a:lnTo>
                  <a:lnTo>
                    <a:pt x="1351" y="2631"/>
                  </a:lnTo>
                  <a:lnTo>
                    <a:pt x="1291" y="2595"/>
                  </a:lnTo>
                  <a:lnTo>
                    <a:pt x="1228" y="2562"/>
                  </a:lnTo>
                  <a:lnTo>
                    <a:pt x="1163" y="2530"/>
                  </a:lnTo>
                  <a:lnTo>
                    <a:pt x="1098" y="2498"/>
                  </a:lnTo>
                  <a:lnTo>
                    <a:pt x="1032" y="2467"/>
                  </a:lnTo>
                  <a:lnTo>
                    <a:pt x="896" y="2407"/>
                  </a:lnTo>
                  <a:lnTo>
                    <a:pt x="759" y="2346"/>
                  </a:lnTo>
                  <a:lnTo>
                    <a:pt x="690" y="2315"/>
                  </a:lnTo>
                  <a:lnTo>
                    <a:pt x="622" y="2284"/>
                  </a:lnTo>
                  <a:lnTo>
                    <a:pt x="553" y="2251"/>
                  </a:lnTo>
                  <a:lnTo>
                    <a:pt x="487" y="2218"/>
                  </a:lnTo>
                  <a:lnTo>
                    <a:pt x="421" y="2183"/>
                  </a:lnTo>
                  <a:lnTo>
                    <a:pt x="355" y="2147"/>
                  </a:lnTo>
                  <a:lnTo>
                    <a:pt x="291" y="2109"/>
                  </a:lnTo>
                  <a:lnTo>
                    <a:pt x="229" y="2069"/>
                  </a:lnTo>
                  <a:lnTo>
                    <a:pt x="168" y="2027"/>
                  </a:lnTo>
                  <a:lnTo>
                    <a:pt x="110" y="1983"/>
                  </a:lnTo>
                  <a:lnTo>
                    <a:pt x="55" y="1936"/>
                  </a:lnTo>
                  <a:lnTo>
                    <a:pt x="0" y="1886"/>
                  </a:lnTo>
                  <a:lnTo>
                    <a:pt x="1526" y="564"/>
                  </a:lnTo>
                  <a:close/>
                </a:path>
              </a:pathLst>
            </a:custGeom>
            <a:solidFill>
              <a:srgbClr val="CD6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39" name="Freeform 515">
              <a:extLst>
                <a:ext uri="{FF2B5EF4-FFF2-40B4-BE49-F238E27FC236}">
                  <a16:creationId xmlns:a16="http://schemas.microsoft.com/office/drawing/2014/main" id="{8BDA7D60-A49E-4930-9B22-C9E3B2C3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4" y="2479"/>
              <a:ext cx="1494" cy="444"/>
            </a:xfrm>
            <a:custGeom>
              <a:avLst/>
              <a:gdLst>
                <a:gd name="T0" fmla="*/ 7699 w 14939"/>
                <a:gd name="T1" fmla="*/ 3074 h 4439"/>
                <a:gd name="T2" fmla="*/ 65 w 14939"/>
                <a:gd name="T3" fmla="*/ 558 h 4439"/>
                <a:gd name="T4" fmla="*/ 913 w 14939"/>
                <a:gd name="T5" fmla="*/ 589 h 4439"/>
                <a:gd name="T6" fmla="*/ 573 w 14939"/>
                <a:gd name="T7" fmla="*/ 174 h 4439"/>
                <a:gd name="T8" fmla="*/ 854 w 14939"/>
                <a:gd name="T9" fmla="*/ 418 h 4439"/>
                <a:gd name="T10" fmla="*/ 167 w 14939"/>
                <a:gd name="T11" fmla="*/ 312 h 4439"/>
                <a:gd name="T12" fmla="*/ 9202 w 14939"/>
                <a:gd name="T13" fmla="*/ 2961 h 4439"/>
                <a:gd name="T14" fmla="*/ 9280 w 14939"/>
                <a:gd name="T15" fmla="*/ 3198 h 4439"/>
                <a:gd name="T16" fmla="*/ 8237 w 14939"/>
                <a:gd name="T17" fmla="*/ 3951 h 4439"/>
                <a:gd name="T18" fmla="*/ 9053 w 14939"/>
                <a:gd name="T19" fmla="*/ 3942 h 4439"/>
                <a:gd name="T20" fmla="*/ 8076 w 14939"/>
                <a:gd name="T21" fmla="*/ 4409 h 4439"/>
                <a:gd name="T22" fmla="*/ 8082 w 14939"/>
                <a:gd name="T23" fmla="*/ 3941 h 4439"/>
                <a:gd name="T24" fmla="*/ 7634 w 14939"/>
                <a:gd name="T25" fmla="*/ 4412 h 4439"/>
                <a:gd name="T26" fmla="*/ 6844 w 14939"/>
                <a:gd name="T27" fmla="*/ 4230 h 4439"/>
                <a:gd name="T28" fmla="*/ 319 w 14939"/>
                <a:gd name="T29" fmla="*/ 1892 h 4439"/>
                <a:gd name="T30" fmla="*/ 720 w 14939"/>
                <a:gd name="T31" fmla="*/ 1716 h 4439"/>
                <a:gd name="T32" fmla="*/ 875 w 14939"/>
                <a:gd name="T33" fmla="*/ 2950 h 4439"/>
                <a:gd name="T34" fmla="*/ 3616 w 14939"/>
                <a:gd name="T35" fmla="*/ 2618 h 4439"/>
                <a:gd name="T36" fmla="*/ 3305 w 14939"/>
                <a:gd name="T37" fmla="*/ 2916 h 4439"/>
                <a:gd name="T38" fmla="*/ 2947 w 14939"/>
                <a:gd name="T39" fmla="*/ 2890 h 4439"/>
                <a:gd name="T40" fmla="*/ 3116 w 14939"/>
                <a:gd name="T41" fmla="*/ 3565 h 4439"/>
                <a:gd name="T42" fmla="*/ 3106 w 14939"/>
                <a:gd name="T43" fmla="*/ 3689 h 4439"/>
                <a:gd name="T44" fmla="*/ 2499 w 14939"/>
                <a:gd name="T45" fmla="*/ 3218 h 4439"/>
                <a:gd name="T46" fmla="*/ 3768 w 14939"/>
                <a:gd name="T47" fmla="*/ 3392 h 4439"/>
                <a:gd name="T48" fmla="*/ 3733 w 14939"/>
                <a:gd name="T49" fmla="*/ 3683 h 4439"/>
                <a:gd name="T50" fmla="*/ 4539 w 14939"/>
                <a:gd name="T51" fmla="*/ 3231 h 4439"/>
                <a:gd name="T52" fmla="*/ 4148 w 14939"/>
                <a:gd name="T53" fmla="*/ 3185 h 4439"/>
                <a:gd name="T54" fmla="*/ 4393 w 14939"/>
                <a:gd name="T55" fmla="*/ 3481 h 4439"/>
                <a:gd name="T56" fmla="*/ 5329 w 14939"/>
                <a:gd name="T57" fmla="*/ 3541 h 4439"/>
                <a:gd name="T58" fmla="*/ 5588 w 14939"/>
                <a:gd name="T59" fmla="*/ 3288 h 4439"/>
                <a:gd name="T60" fmla="*/ 5098 w 14939"/>
                <a:gd name="T61" fmla="*/ 2985 h 4439"/>
                <a:gd name="T62" fmla="*/ 11234 w 14939"/>
                <a:gd name="T63" fmla="*/ 3521 h 4439"/>
                <a:gd name="T64" fmla="*/ 10386 w 14939"/>
                <a:gd name="T65" fmla="*/ 2983 h 4439"/>
                <a:gd name="T66" fmla="*/ 11918 w 14939"/>
                <a:gd name="T67" fmla="*/ 3348 h 4439"/>
                <a:gd name="T68" fmla="*/ 12268 w 14939"/>
                <a:gd name="T69" fmla="*/ 2913 h 4439"/>
                <a:gd name="T70" fmla="*/ 10994 w 14939"/>
                <a:gd name="T71" fmla="*/ 3059 h 4439"/>
                <a:gd name="T72" fmla="*/ 11699 w 14939"/>
                <a:gd name="T73" fmla="*/ 2913 h 4439"/>
                <a:gd name="T74" fmla="*/ 9820 w 14939"/>
                <a:gd name="T75" fmla="*/ 3472 h 4439"/>
                <a:gd name="T76" fmla="*/ 10013 w 14939"/>
                <a:gd name="T77" fmla="*/ 3118 h 4439"/>
                <a:gd name="T78" fmla="*/ 10834 w 14939"/>
                <a:gd name="T79" fmla="*/ 2423 h 4439"/>
                <a:gd name="T80" fmla="*/ 11095 w 14939"/>
                <a:gd name="T81" fmla="*/ 1972 h 4439"/>
                <a:gd name="T82" fmla="*/ 10988 w 14939"/>
                <a:gd name="T83" fmla="*/ 1930 h 4439"/>
                <a:gd name="T84" fmla="*/ 14431 w 14939"/>
                <a:gd name="T85" fmla="*/ 1626 h 4439"/>
                <a:gd name="T86" fmla="*/ 14272 w 14939"/>
                <a:gd name="T87" fmla="*/ 1094 h 4439"/>
                <a:gd name="T88" fmla="*/ 14228 w 14939"/>
                <a:gd name="T89" fmla="*/ 872 h 4439"/>
                <a:gd name="T90" fmla="*/ 13276 w 14939"/>
                <a:gd name="T91" fmla="*/ 1804 h 4439"/>
                <a:gd name="T92" fmla="*/ 13459 w 14939"/>
                <a:gd name="T93" fmla="*/ 2008 h 4439"/>
                <a:gd name="T94" fmla="*/ 13933 w 14939"/>
                <a:gd name="T95" fmla="*/ 2269 h 4439"/>
                <a:gd name="T96" fmla="*/ 14916 w 14939"/>
                <a:gd name="T97" fmla="*/ 2392 h 4439"/>
                <a:gd name="T98" fmla="*/ 14663 w 14939"/>
                <a:gd name="T99" fmla="*/ 2396 h 4439"/>
                <a:gd name="T100" fmla="*/ 14333 w 14939"/>
                <a:gd name="T101" fmla="*/ 1860 h 4439"/>
                <a:gd name="T102" fmla="*/ 13979 w 14939"/>
                <a:gd name="T103" fmla="*/ 3002 h 4439"/>
                <a:gd name="T104" fmla="*/ 13906 w 14939"/>
                <a:gd name="T105" fmla="*/ 2955 h 4439"/>
                <a:gd name="T106" fmla="*/ 12640 w 14939"/>
                <a:gd name="T107" fmla="*/ 2883 h 4439"/>
                <a:gd name="T108" fmla="*/ 12885 w 14939"/>
                <a:gd name="T109" fmla="*/ 3413 h 4439"/>
                <a:gd name="T110" fmla="*/ 11806 w 14939"/>
                <a:gd name="T111" fmla="*/ 3779 h 4439"/>
                <a:gd name="T112" fmla="*/ 12276 w 14939"/>
                <a:gd name="T113" fmla="*/ 3304 h 4439"/>
                <a:gd name="T114" fmla="*/ 9915 w 14939"/>
                <a:gd name="T115" fmla="*/ 4094 h 4439"/>
                <a:gd name="T116" fmla="*/ 10781 w 14939"/>
                <a:gd name="T117" fmla="*/ 4200 h 4439"/>
                <a:gd name="T118" fmla="*/ 10678 w 14939"/>
                <a:gd name="T119" fmla="*/ 3942 h 4439"/>
                <a:gd name="T120" fmla="*/ 2007 w 14939"/>
                <a:gd name="T121" fmla="*/ 1844 h 4439"/>
                <a:gd name="T122" fmla="*/ 2470 w 14939"/>
                <a:gd name="T123" fmla="*/ 2010 h 4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939" h="4439">
                  <a:moveTo>
                    <a:pt x="8507" y="3330"/>
                  </a:moveTo>
                  <a:lnTo>
                    <a:pt x="8480" y="3315"/>
                  </a:lnTo>
                  <a:lnTo>
                    <a:pt x="8454" y="3298"/>
                  </a:lnTo>
                  <a:lnTo>
                    <a:pt x="8427" y="3282"/>
                  </a:lnTo>
                  <a:lnTo>
                    <a:pt x="8401" y="3264"/>
                  </a:lnTo>
                  <a:lnTo>
                    <a:pt x="8349" y="3227"/>
                  </a:lnTo>
                  <a:lnTo>
                    <a:pt x="8298" y="3190"/>
                  </a:lnTo>
                  <a:lnTo>
                    <a:pt x="8247" y="3151"/>
                  </a:lnTo>
                  <a:lnTo>
                    <a:pt x="8197" y="3112"/>
                  </a:lnTo>
                  <a:lnTo>
                    <a:pt x="8149" y="3074"/>
                  </a:lnTo>
                  <a:lnTo>
                    <a:pt x="8099" y="3037"/>
                  </a:lnTo>
                  <a:lnTo>
                    <a:pt x="8050" y="3002"/>
                  </a:lnTo>
                  <a:lnTo>
                    <a:pt x="8003" y="2969"/>
                  </a:lnTo>
                  <a:lnTo>
                    <a:pt x="7978" y="2954"/>
                  </a:lnTo>
                  <a:lnTo>
                    <a:pt x="7954" y="2940"/>
                  </a:lnTo>
                  <a:lnTo>
                    <a:pt x="7931" y="2926"/>
                  </a:lnTo>
                  <a:lnTo>
                    <a:pt x="7906" y="2914"/>
                  </a:lnTo>
                  <a:lnTo>
                    <a:pt x="7882" y="2903"/>
                  </a:lnTo>
                  <a:lnTo>
                    <a:pt x="7858" y="2893"/>
                  </a:lnTo>
                  <a:lnTo>
                    <a:pt x="7835" y="2884"/>
                  </a:lnTo>
                  <a:lnTo>
                    <a:pt x="7810" y="2877"/>
                  </a:lnTo>
                  <a:lnTo>
                    <a:pt x="7786" y="2871"/>
                  </a:lnTo>
                  <a:lnTo>
                    <a:pt x="7762" y="2867"/>
                  </a:lnTo>
                  <a:lnTo>
                    <a:pt x="7737" y="2864"/>
                  </a:lnTo>
                  <a:lnTo>
                    <a:pt x="7713" y="2863"/>
                  </a:lnTo>
                  <a:lnTo>
                    <a:pt x="7707" y="2879"/>
                  </a:lnTo>
                  <a:lnTo>
                    <a:pt x="7702" y="2897"/>
                  </a:lnTo>
                  <a:lnTo>
                    <a:pt x="7697" y="2916"/>
                  </a:lnTo>
                  <a:lnTo>
                    <a:pt x="7693" y="2938"/>
                  </a:lnTo>
                  <a:lnTo>
                    <a:pt x="7690" y="2961"/>
                  </a:lnTo>
                  <a:lnTo>
                    <a:pt x="7689" y="2986"/>
                  </a:lnTo>
                  <a:lnTo>
                    <a:pt x="7689" y="3001"/>
                  </a:lnTo>
                  <a:lnTo>
                    <a:pt x="7690" y="3014"/>
                  </a:lnTo>
                  <a:lnTo>
                    <a:pt x="7691" y="3028"/>
                  </a:lnTo>
                  <a:lnTo>
                    <a:pt x="7693" y="3044"/>
                  </a:lnTo>
                  <a:lnTo>
                    <a:pt x="7695" y="3058"/>
                  </a:lnTo>
                  <a:lnTo>
                    <a:pt x="7699" y="3074"/>
                  </a:lnTo>
                  <a:lnTo>
                    <a:pt x="7703" y="3090"/>
                  </a:lnTo>
                  <a:lnTo>
                    <a:pt x="7709" y="3107"/>
                  </a:lnTo>
                  <a:lnTo>
                    <a:pt x="7714" y="3123"/>
                  </a:lnTo>
                  <a:lnTo>
                    <a:pt x="7722" y="3140"/>
                  </a:lnTo>
                  <a:lnTo>
                    <a:pt x="7730" y="3158"/>
                  </a:lnTo>
                  <a:lnTo>
                    <a:pt x="7738" y="3175"/>
                  </a:lnTo>
                  <a:lnTo>
                    <a:pt x="7749" y="3194"/>
                  </a:lnTo>
                  <a:lnTo>
                    <a:pt x="7760" y="3212"/>
                  </a:lnTo>
                  <a:lnTo>
                    <a:pt x="7773" y="3232"/>
                  </a:lnTo>
                  <a:lnTo>
                    <a:pt x="7787" y="3251"/>
                  </a:lnTo>
                  <a:lnTo>
                    <a:pt x="7803" y="3270"/>
                  </a:lnTo>
                  <a:lnTo>
                    <a:pt x="7819" y="3289"/>
                  </a:lnTo>
                  <a:lnTo>
                    <a:pt x="7837" y="3310"/>
                  </a:lnTo>
                  <a:lnTo>
                    <a:pt x="7857" y="3330"/>
                  </a:lnTo>
                  <a:lnTo>
                    <a:pt x="7976" y="3329"/>
                  </a:lnTo>
                  <a:lnTo>
                    <a:pt x="8077" y="3328"/>
                  </a:lnTo>
                  <a:lnTo>
                    <a:pt x="8162" y="3328"/>
                  </a:lnTo>
                  <a:lnTo>
                    <a:pt x="8237" y="3328"/>
                  </a:lnTo>
                  <a:lnTo>
                    <a:pt x="8304" y="3329"/>
                  </a:lnTo>
                  <a:lnTo>
                    <a:pt x="8370" y="3329"/>
                  </a:lnTo>
                  <a:lnTo>
                    <a:pt x="8436" y="3330"/>
                  </a:lnTo>
                  <a:lnTo>
                    <a:pt x="8507" y="3330"/>
                  </a:lnTo>
                  <a:close/>
                  <a:moveTo>
                    <a:pt x="20" y="307"/>
                  </a:moveTo>
                  <a:lnTo>
                    <a:pt x="13" y="322"/>
                  </a:lnTo>
                  <a:lnTo>
                    <a:pt x="7" y="339"/>
                  </a:lnTo>
                  <a:lnTo>
                    <a:pt x="3" y="356"/>
                  </a:lnTo>
                  <a:lnTo>
                    <a:pt x="1" y="373"/>
                  </a:lnTo>
                  <a:lnTo>
                    <a:pt x="0" y="391"/>
                  </a:lnTo>
                  <a:lnTo>
                    <a:pt x="1" y="409"/>
                  </a:lnTo>
                  <a:lnTo>
                    <a:pt x="5" y="426"/>
                  </a:lnTo>
                  <a:lnTo>
                    <a:pt x="9" y="445"/>
                  </a:lnTo>
                  <a:lnTo>
                    <a:pt x="14" y="463"/>
                  </a:lnTo>
                  <a:lnTo>
                    <a:pt x="22" y="482"/>
                  </a:lnTo>
                  <a:lnTo>
                    <a:pt x="30" y="501"/>
                  </a:lnTo>
                  <a:lnTo>
                    <a:pt x="41" y="521"/>
                  </a:lnTo>
                  <a:lnTo>
                    <a:pt x="52" y="539"/>
                  </a:lnTo>
                  <a:lnTo>
                    <a:pt x="65" y="558"/>
                  </a:lnTo>
                  <a:lnTo>
                    <a:pt x="80" y="578"/>
                  </a:lnTo>
                  <a:lnTo>
                    <a:pt x="95" y="597"/>
                  </a:lnTo>
                  <a:lnTo>
                    <a:pt x="112" y="616"/>
                  </a:lnTo>
                  <a:lnTo>
                    <a:pt x="129" y="636"/>
                  </a:lnTo>
                  <a:lnTo>
                    <a:pt x="149" y="654"/>
                  </a:lnTo>
                  <a:lnTo>
                    <a:pt x="169" y="673"/>
                  </a:lnTo>
                  <a:lnTo>
                    <a:pt x="190" y="692"/>
                  </a:lnTo>
                  <a:lnTo>
                    <a:pt x="213" y="710"/>
                  </a:lnTo>
                  <a:lnTo>
                    <a:pt x="237" y="729"/>
                  </a:lnTo>
                  <a:lnTo>
                    <a:pt x="261" y="746"/>
                  </a:lnTo>
                  <a:lnTo>
                    <a:pt x="286" y="764"/>
                  </a:lnTo>
                  <a:lnTo>
                    <a:pt x="312" y="782"/>
                  </a:lnTo>
                  <a:lnTo>
                    <a:pt x="340" y="799"/>
                  </a:lnTo>
                  <a:lnTo>
                    <a:pt x="367" y="816"/>
                  </a:lnTo>
                  <a:lnTo>
                    <a:pt x="396" y="831"/>
                  </a:lnTo>
                  <a:lnTo>
                    <a:pt x="426" y="848"/>
                  </a:lnTo>
                  <a:lnTo>
                    <a:pt x="456" y="864"/>
                  </a:lnTo>
                  <a:lnTo>
                    <a:pt x="487" y="878"/>
                  </a:lnTo>
                  <a:lnTo>
                    <a:pt x="534" y="843"/>
                  </a:lnTo>
                  <a:lnTo>
                    <a:pt x="578" y="810"/>
                  </a:lnTo>
                  <a:lnTo>
                    <a:pt x="618" y="784"/>
                  </a:lnTo>
                  <a:lnTo>
                    <a:pt x="655" y="761"/>
                  </a:lnTo>
                  <a:lnTo>
                    <a:pt x="688" y="740"/>
                  </a:lnTo>
                  <a:lnTo>
                    <a:pt x="719" y="722"/>
                  </a:lnTo>
                  <a:lnTo>
                    <a:pt x="749" y="705"/>
                  </a:lnTo>
                  <a:lnTo>
                    <a:pt x="777" y="691"/>
                  </a:lnTo>
                  <a:lnTo>
                    <a:pt x="833" y="663"/>
                  </a:lnTo>
                  <a:lnTo>
                    <a:pt x="889" y="635"/>
                  </a:lnTo>
                  <a:lnTo>
                    <a:pt x="919" y="619"/>
                  </a:lnTo>
                  <a:lnTo>
                    <a:pt x="950" y="601"/>
                  </a:lnTo>
                  <a:lnTo>
                    <a:pt x="984" y="582"/>
                  </a:lnTo>
                  <a:lnTo>
                    <a:pt x="1021" y="559"/>
                  </a:lnTo>
                  <a:lnTo>
                    <a:pt x="1005" y="565"/>
                  </a:lnTo>
                  <a:lnTo>
                    <a:pt x="987" y="570"/>
                  </a:lnTo>
                  <a:lnTo>
                    <a:pt x="965" y="577"/>
                  </a:lnTo>
                  <a:lnTo>
                    <a:pt x="941" y="582"/>
                  </a:lnTo>
                  <a:lnTo>
                    <a:pt x="913" y="589"/>
                  </a:lnTo>
                  <a:lnTo>
                    <a:pt x="885" y="596"/>
                  </a:lnTo>
                  <a:lnTo>
                    <a:pt x="853" y="601"/>
                  </a:lnTo>
                  <a:lnTo>
                    <a:pt x="818" y="607"/>
                  </a:lnTo>
                  <a:lnTo>
                    <a:pt x="783" y="612"/>
                  </a:lnTo>
                  <a:lnTo>
                    <a:pt x="746" y="617"/>
                  </a:lnTo>
                  <a:lnTo>
                    <a:pt x="708" y="621"/>
                  </a:lnTo>
                  <a:lnTo>
                    <a:pt x="669" y="625"/>
                  </a:lnTo>
                  <a:lnTo>
                    <a:pt x="629" y="627"/>
                  </a:lnTo>
                  <a:lnTo>
                    <a:pt x="588" y="627"/>
                  </a:lnTo>
                  <a:lnTo>
                    <a:pt x="547" y="627"/>
                  </a:lnTo>
                  <a:lnTo>
                    <a:pt x="506" y="626"/>
                  </a:lnTo>
                  <a:lnTo>
                    <a:pt x="466" y="622"/>
                  </a:lnTo>
                  <a:lnTo>
                    <a:pt x="425" y="618"/>
                  </a:lnTo>
                  <a:lnTo>
                    <a:pt x="384" y="611"/>
                  </a:lnTo>
                  <a:lnTo>
                    <a:pt x="345" y="602"/>
                  </a:lnTo>
                  <a:lnTo>
                    <a:pt x="306" y="592"/>
                  </a:lnTo>
                  <a:lnTo>
                    <a:pt x="270" y="579"/>
                  </a:lnTo>
                  <a:lnTo>
                    <a:pt x="235" y="565"/>
                  </a:lnTo>
                  <a:lnTo>
                    <a:pt x="200" y="547"/>
                  </a:lnTo>
                  <a:lnTo>
                    <a:pt x="169" y="528"/>
                  </a:lnTo>
                  <a:lnTo>
                    <a:pt x="139" y="505"/>
                  </a:lnTo>
                  <a:lnTo>
                    <a:pt x="112" y="480"/>
                  </a:lnTo>
                  <a:lnTo>
                    <a:pt x="87" y="452"/>
                  </a:lnTo>
                  <a:lnTo>
                    <a:pt x="65" y="421"/>
                  </a:lnTo>
                  <a:lnTo>
                    <a:pt x="48" y="386"/>
                  </a:lnTo>
                  <a:lnTo>
                    <a:pt x="32" y="348"/>
                  </a:lnTo>
                  <a:lnTo>
                    <a:pt x="20" y="307"/>
                  </a:lnTo>
                  <a:close/>
                  <a:moveTo>
                    <a:pt x="414" y="0"/>
                  </a:moveTo>
                  <a:lnTo>
                    <a:pt x="426" y="28"/>
                  </a:lnTo>
                  <a:lnTo>
                    <a:pt x="439" y="52"/>
                  </a:lnTo>
                  <a:lnTo>
                    <a:pt x="455" y="76"/>
                  </a:lnTo>
                  <a:lnTo>
                    <a:pt x="471" y="97"/>
                  </a:lnTo>
                  <a:lnTo>
                    <a:pt x="489" y="115"/>
                  </a:lnTo>
                  <a:lnTo>
                    <a:pt x="508" y="132"/>
                  </a:lnTo>
                  <a:lnTo>
                    <a:pt x="529" y="148"/>
                  </a:lnTo>
                  <a:lnTo>
                    <a:pt x="550" y="162"/>
                  </a:lnTo>
                  <a:lnTo>
                    <a:pt x="573" y="174"/>
                  </a:lnTo>
                  <a:lnTo>
                    <a:pt x="596" y="185"/>
                  </a:lnTo>
                  <a:lnTo>
                    <a:pt x="620" y="194"/>
                  </a:lnTo>
                  <a:lnTo>
                    <a:pt x="646" y="203"/>
                  </a:lnTo>
                  <a:lnTo>
                    <a:pt x="671" y="211"/>
                  </a:lnTo>
                  <a:lnTo>
                    <a:pt x="698" y="217"/>
                  </a:lnTo>
                  <a:lnTo>
                    <a:pt x="724" y="223"/>
                  </a:lnTo>
                  <a:lnTo>
                    <a:pt x="751" y="228"/>
                  </a:lnTo>
                  <a:lnTo>
                    <a:pt x="860" y="245"/>
                  </a:lnTo>
                  <a:lnTo>
                    <a:pt x="968" y="259"/>
                  </a:lnTo>
                  <a:lnTo>
                    <a:pt x="994" y="264"/>
                  </a:lnTo>
                  <a:lnTo>
                    <a:pt x="1019" y="268"/>
                  </a:lnTo>
                  <a:lnTo>
                    <a:pt x="1044" y="274"/>
                  </a:lnTo>
                  <a:lnTo>
                    <a:pt x="1067" y="280"/>
                  </a:lnTo>
                  <a:lnTo>
                    <a:pt x="1090" y="287"/>
                  </a:lnTo>
                  <a:lnTo>
                    <a:pt x="1111" y="295"/>
                  </a:lnTo>
                  <a:lnTo>
                    <a:pt x="1132" y="304"/>
                  </a:lnTo>
                  <a:lnTo>
                    <a:pt x="1152" y="314"/>
                  </a:lnTo>
                  <a:lnTo>
                    <a:pt x="1115" y="315"/>
                  </a:lnTo>
                  <a:lnTo>
                    <a:pt x="1077" y="316"/>
                  </a:lnTo>
                  <a:lnTo>
                    <a:pt x="1041" y="318"/>
                  </a:lnTo>
                  <a:lnTo>
                    <a:pt x="1006" y="321"/>
                  </a:lnTo>
                  <a:lnTo>
                    <a:pt x="973" y="326"/>
                  </a:lnTo>
                  <a:lnTo>
                    <a:pt x="943" y="331"/>
                  </a:lnTo>
                  <a:lnTo>
                    <a:pt x="916" y="338"/>
                  </a:lnTo>
                  <a:lnTo>
                    <a:pt x="892" y="346"/>
                  </a:lnTo>
                  <a:lnTo>
                    <a:pt x="881" y="350"/>
                  </a:lnTo>
                  <a:lnTo>
                    <a:pt x="872" y="355"/>
                  </a:lnTo>
                  <a:lnTo>
                    <a:pt x="864" y="360"/>
                  </a:lnTo>
                  <a:lnTo>
                    <a:pt x="857" y="364"/>
                  </a:lnTo>
                  <a:lnTo>
                    <a:pt x="851" y="370"/>
                  </a:lnTo>
                  <a:lnTo>
                    <a:pt x="847" y="377"/>
                  </a:lnTo>
                  <a:lnTo>
                    <a:pt x="845" y="382"/>
                  </a:lnTo>
                  <a:lnTo>
                    <a:pt x="843" y="389"/>
                  </a:lnTo>
                  <a:lnTo>
                    <a:pt x="843" y="395"/>
                  </a:lnTo>
                  <a:lnTo>
                    <a:pt x="845" y="403"/>
                  </a:lnTo>
                  <a:lnTo>
                    <a:pt x="848" y="410"/>
                  </a:lnTo>
                  <a:lnTo>
                    <a:pt x="854" y="418"/>
                  </a:lnTo>
                  <a:lnTo>
                    <a:pt x="860" y="426"/>
                  </a:lnTo>
                  <a:lnTo>
                    <a:pt x="869" y="434"/>
                  </a:lnTo>
                  <a:lnTo>
                    <a:pt x="879" y="443"/>
                  </a:lnTo>
                  <a:lnTo>
                    <a:pt x="892" y="453"/>
                  </a:lnTo>
                  <a:lnTo>
                    <a:pt x="870" y="459"/>
                  </a:lnTo>
                  <a:lnTo>
                    <a:pt x="847" y="463"/>
                  </a:lnTo>
                  <a:lnTo>
                    <a:pt x="825" y="469"/>
                  </a:lnTo>
                  <a:lnTo>
                    <a:pt x="802" y="473"/>
                  </a:lnTo>
                  <a:lnTo>
                    <a:pt x="777" y="476"/>
                  </a:lnTo>
                  <a:lnTo>
                    <a:pt x="754" y="480"/>
                  </a:lnTo>
                  <a:lnTo>
                    <a:pt x="730" y="482"/>
                  </a:lnTo>
                  <a:lnTo>
                    <a:pt x="704" y="484"/>
                  </a:lnTo>
                  <a:lnTo>
                    <a:pt x="680" y="486"/>
                  </a:lnTo>
                  <a:lnTo>
                    <a:pt x="656" y="486"/>
                  </a:lnTo>
                  <a:lnTo>
                    <a:pt x="630" y="487"/>
                  </a:lnTo>
                  <a:lnTo>
                    <a:pt x="605" y="486"/>
                  </a:lnTo>
                  <a:lnTo>
                    <a:pt x="581" y="485"/>
                  </a:lnTo>
                  <a:lnTo>
                    <a:pt x="555" y="484"/>
                  </a:lnTo>
                  <a:lnTo>
                    <a:pt x="530" y="482"/>
                  </a:lnTo>
                  <a:lnTo>
                    <a:pt x="505" y="478"/>
                  </a:lnTo>
                  <a:lnTo>
                    <a:pt x="480" y="474"/>
                  </a:lnTo>
                  <a:lnTo>
                    <a:pt x="456" y="470"/>
                  </a:lnTo>
                  <a:lnTo>
                    <a:pt x="430" y="464"/>
                  </a:lnTo>
                  <a:lnTo>
                    <a:pt x="406" y="457"/>
                  </a:lnTo>
                  <a:lnTo>
                    <a:pt x="382" y="451"/>
                  </a:lnTo>
                  <a:lnTo>
                    <a:pt x="358" y="443"/>
                  </a:lnTo>
                  <a:lnTo>
                    <a:pt x="334" y="434"/>
                  </a:lnTo>
                  <a:lnTo>
                    <a:pt x="311" y="424"/>
                  </a:lnTo>
                  <a:lnTo>
                    <a:pt x="289" y="414"/>
                  </a:lnTo>
                  <a:lnTo>
                    <a:pt x="265" y="402"/>
                  </a:lnTo>
                  <a:lnTo>
                    <a:pt x="243" y="390"/>
                  </a:lnTo>
                  <a:lnTo>
                    <a:pt x="222" y="377"/>
                  </a:lnTo>
                  <a:lnTo>
                    <a:pt x="201" y="362"/>
                  </a:lnTo>
                  <a:lnTo>
                    <a:pt x="180" y="348"/>
                  </a:lnTo>
                  <a:lnTo>
                    <a:pt x="162" y="331"/>
                  </a:lnTo>
                  <a:lnTo>
                    <a:pt x="142" y="314"/>
                  </a:lnTo>
                  <a:lnTo>
                    <a:pt x="167" y="312"/>
                  </a:lnTo>
                  <a:lnTo>
                    <a:pt x="191" y="310"/>
                  </a:lnTo>
                  <a:lnTo>
                    <a:pt x="215" y="307"/>
                  </a:lnTo>
                  <a:lnTo>
                    <a:pt x="237" y="302"/>
                  </a:lnTo>
                  <a:lnTo>
                    <a:pt x="257" y="297"/>
                  </a:lnTo>
                  <a:lnTo>
                    <a:pt x="275" y="290"/>
                  </a:lnTo>
                  <a:lnTo>
                    <a:pt x="283" y="287"/>
                  </a:lnTo>
                  <a:lnTo>
                    <a:pt x="291" y="283"/>
                  </a:lnTo>
                  <a:lnTo>
                    <a:pt x="299" y="278"/>
                  </a:lnTo>
                  <a:lnTo>
                    <a:pt x="305" y="274"/>
                  </a:lnTo>
                  <a:lnTo>
                    <a:pt x="311" y="269"/>
                  </a:lnTo>
                  <a:lnTo>
                    <a:pt x="316" y="264"/>
                  </a:lnTo>
                  <a:lnTo>
                    <a:pt x="321" y="258"/>
                  </a:lnTo>
                  <a:lnTo>
                    <a:pt x="324" y="252"/>
                  </a:lnTo>
                  <a:lnTo>
                    <a:pt x="326" y="246"/>
                  </a:lnTo>
                  <a:lnTo>
                    <a:pt x="328" y="238"/>
                  </a:lnTo>
                  <a:lnTo>
                    <a:pt x="330" y="232"/>
                  </a:lnTo>
                  <a:lnTo>
                    <a:pt x="330" y="224"/>
                  </a:lnTo>
                  <a:lnTo>
                    <a:pt x="330" y="216"/>
                  </a:lnTo>
                  <a:lnTo>
                    <a:pt x="327" y="207"/>
                  </a:lnTo>
                  <a:lnTo>
                    <a:pt x="325" y="198"/>
                  </a:lnTo>
                  <a:lnTo>
                    <a:pt x="321" y="189"/>
                  </a:lnTo>
                  <a:lnTo>
                    <a:pt x="316" y="179"/>
                  </a:lnTo>
                  <a:lnTo>
                    <a:pt x="310" y="169"/>
                  </a:lnTo>
                  <a:lnTo>
                    <a:pt x="303" y="158"/>
                  </a:lnTo>
                  <a:lnTo>
                    <a:pt x="295" y="146"/>
                  </a:lnTo>
                  <a:lnTo>
                    <a:pt x="414" y="0"/>
                  </a:lnTo>
                  <a:close/>
                  <a:moveTo>
                    <a:pt x="9357" y="2800"/>
                  </a:moveTo>
                  <a:lnTo>
                    <a:pt x="9344" y="2821"/>
                  </a:lnTo>
                  <a:lnTo>
                    <a:pt x="9330" y="2841"/>
                  </a:lnTo>
                  <a:lnTo>
                    <a:pt x="9316" y="2860"/>
                  </a:lnTo>
                  <a:lnTo>
                    <a:pt x="9302" y="2877"/>
                  </a:lnTo>
                  <a:lnTo>
                    <a:pt x="9286" y="2893"/>
                  </a:lnTo>
                  <a:lnTo>
                    <a:pt x="9271" y="2909"/>
                  </a:lnTo>
                  <a:lnTo>
                    <a:pt x="9254" y="2923"/>
                  </a:lnTo>
                  <a:lnTo>
                    <a:pt x="9236" y="2936"/>
                  </a:lnTo>
                  <a:lnTo>
                    <a:pt x="9220" y="2950"/>
                  </a:lnTo>
                  <a:lnTo>
                    <a:pt x="9202" y="2961"/>
                  </a:lnTo>
                  <a:lnTo>
                    <a:pt x="9183" y="2972"/>
                  </a:lnTo>
                  <a:lnTo>
                    <a:pt x="9166" y="2982"/>
                  </a:lnTo>
                  <a:lnTo>
                    <a:pt x="9147" y="2991"/>
                  </a:lnTo>
                  <a:lnTo>
                    <a:pt x="9128" y="2999"/>
                  </a:lnTo>
                  <a:lnTo>
                    <a:pt x="9109" y="3007"/>
                  </a:lnTo>
                  <a:lnTo>
                    <a:pt x="9089" y="3014"/>
                  </a:lnTo>
                  <a:lnTo>
                    <a:pt x="9071" y="3021"/>
                  </a:lnTo>
                  <a:lnTo>
                    <a:pt x="9051" y="3026"/>
                  </a:lnTo>
                  <a:lnTo>
                    <a:pt x="9032" y="3030"/>
                  </a:lnTo>
                  <a:lnTo>
                    <a:pt x="9012" y="3035"/>
                  </a:lnTo>
                  <a:lnTo>
                    <a:pt x="8973" y="3043"/>
                  </a:lnTo>
                  <a:lnTo>
                    <a:pt x="8935" y="3048"/>
                  </a:lnTo>
                  <a:lnTo>
                    <a:pt x="8897" y="3052"/>
                  </a:lnTo>
                  <a:lnTo>
                    <a:pt x="8861" y="3054"/>
                  </a:lnTo>
                  <a:lnTo>
                    <a:pt x="8825" y="3055"/>
                  </a:lnTo>
                  <a:lnTo>
                    <a:pt x="8791" y="3056"/>
                  </a:lnTo>
                  <a:lnTo>
                    <a:pt x="8813" y="3070"/>
                  </a:lnTo>
                  <a:lnTo>
                    <a:pt x="8836" y="3085"/>
                  </a:lnTo>
                  <a:lnTo>
                    <a:pt x="8859" y="3099"/>
                  </a:lnTo>
                  <a:lnTo>
                    <a:pt x="8884" y="3111"/>
                  </a:lnTo>
                  <a:lnTo>
                    <a:pt x="8908" y="3123"/>
                  </a:lnTo>
                  <a:lnTo>
                    <a:pt x="8934" y="3136"/>
                  </a:lnTo>
                  <a:lnTo>
                    <a:pt x="8960" y="3146"/>
                  </a:lnTo>
                  <a:lnTo>
                    <a:pt x="8987" y="3156"/>
                  </a:lnTo>
                  <a:lnTo>
                    <a:pt x="9014" y="3166"/>
                  </a:lnTo>
                  <a:lnTo>
                    <a:pt x="9042" y="3173"/>
                  </a:lnTo>
                  <a:lnTo>
                    <a:pt x="9071" y="3181"/>
                  </a:lnTo>
                  <a:lnTo>
                    <a:pt x="9099" y="3189"/>
                  </a:lnTo>
                  <a:lnTo>
                    <a:pt x="9128" y="3194"/>
                  </a:lnTo>
                  <a:lnTo>
                    <a:pt x="9158" y="3200"/>
                  </a:lnTo>
                  <a:lnTo>
                    <a:pt x="9188" y="3205"/>
                  </a:lnTo>
                  <a:lnTo>
                    <a:pt x="9219" y="3209"/>
                  </a:lnTo>
                  <a:lnTo>
                    <a:pt x="9232" y="3208"/>
                  </a:lnTo>
                  <a:lnTo>
                    <a:pt x="9245" y="3206"/>
                  </a:lnTo>
                  <a:lnTo>
                    <a:pt x="9258" y="3204"/>
                  </a:lnTo>
                  <a:lnTo>
                    <a:pt x="9270" y="3201"/>
                  </a:lnTo>
                  <a:lnTo>
                    <a:pt x="9280" y="3198"/>
                  </a:lnTo>
                  <a:lnTo>
                    <a:pt x="9291" y="3193"/>
                  </a:lnTo>
                  <a:lnTo>
                    <a:pt x="9300" y="3188"/>
                  </a:lnTo>
                  <a:lnTo>
                    <a:pt x="9309" y="3183"/>
                  </a:lnTo>
                  <a:lnTo>
                    <a:pt x="9318" y="3177"/>
                  </a:lnTo>
                  <a:lnTo>
                    <a:pt x="9326" y="3170"/>
                  </a:lnTo>
                  <a:lnTo>
                    <a:pt x="9335" y="3163"/>
                  </a:lnTo>
                  <a:lnTo>
                    <a:pt x="9342" y="3156"/>
                  </a:lnTo>
                  <a:lnTo>
                    <a:pt x="9356" y="3138"/>
                  </a:lnTo>
                  <a:lnTo>
                    <a:pt x="9370" y="3119"/>
                  </a:lnTo>
                  <a:lnTo>
                    <a:pt x="9382" y="3097"/>
                  </a:lnTo>
                  <a:lnTo>
                    <a:pt x="9396" y="3074"/>
                  </a:lnTo>
                  <a:lnTo>
                    <a:pt x="9409" y="3048"/>
                  </a:lnTo>
                  <a:lnTo>
                    <a:pt x="9422" y="3022"/>
                  </a:lnTo>
                  <a:lnTo>
                    <a:pt x="9437" y="2992"/>
                  </a:lnTo>
                  <a:lnTo>
                    <a:pt x="9452" y="2962"/>
                  </a:lnTo>
                  <a:lnTo>
                    <a:pt x="9470" y="2929"/>
                  </a:lnTo>
                  <a:lnTo>
                    <a:pt x="9489" y="2895"/>
                  </a:lnTo>
                  <a:lnTo>
                    <a:pt x="9483" y="2893"/>
                  </a:lnTo>
                  <a:lnTo>
                    <a:pt x="9476" y="2890"/>
                  </a:lnTo>
                  <a:lnTo>
                    <a:pt x="9469" y="2883"/>
                  </a:lnTo>
                  <a:lnTo>
                    <a:pt x="9461" y="2874"/>
                  </a:lnTo>
                  <a:lnTo>
                    <a:pt x="9442" y="2855"/>
                  </a:lnTo>
                  <a:lnTo>
                    <a:pt x="9423" y="2833"/>
                  </a:lnTo>
                  <a:lnTo>
                    <a:pt x="9413" y="2822"/>
                  </a:lnTo>
                  <a:lnTo>
                    <a:pt x="9405" y="2814"/>
                  </a:lnTo>
                  <a:lnTo>
                    <a:pt x="9395" y="2805"/>
                  </a:lnTo>
                  <a:lnTo>
                    <a:pt x="9386" y="2799"/>
                  </a:lnTo>
                  <a:lnTo>
                    <a:pt x="9381" y="2797"/>
                  </a:lnTo>
                  <a:lnTo>
                    <a:pt x="9378" y="2795"/>
                  </a:lnTo>
                  <a:lnTo>
                    <a:pt x="9374" y="2794"/>
                  </a:lnTo>
                  <a:lnTo>
                    <a:pt x="9370" y="2794"/>
                  </a:lnTo>
                  <a:lnTo>
                    <a:pt x="9367" y="2794"/>
                  </a:lnTo>
                  <a:lnTo>
                    <a:pt x="9363" y="2795"/>
                  </a:lnTo>
                  <a:lnTo>
                    <a:pt x="9360" y="2797"/>
                  </a:lnTo>
                  <a:lnTo>
                    <a:pt x="9357" y="2800"/>
                  </a:lnTo>
                  <a:close/>
                  <a:moveTo>
                    <a:pt x="8202" y="3930"/>
                  </a:moveTo>
                  <a:lnTo>
                    <a:pt x="8237" y="3951"/>
                  </a:lnTo>
                  <a:lnTo>
                    <a:pt x="8272" y="3970"/>
                  </a:lnTo>
                  <a:lnTo>
                    <a:pt x="8308" y="3987"/>
                  </a:lnTo>
                  <a:lnTo>
                    <a:pt x="8343" y="4002"/>
                  </a:lnTo>
                  <a:lnTo>
                    <a:pt x="8379" y="4015"/>
                  </a:lnTo>
                  <a:lnTo>
                    <a:pt x="8414" y="4028"/>
                  </a:lnTo>
                  <a:lnTo>
                    <a:pt x="8449" y="4038"/>
                  </a:lnTo>
                  <a:lnTo>
                    <a:pt x="8485" y="4046"/>
                  </a:lnTo>
                  <a:lnTo>
                    <a:pt x="8520" y="4054"/>
                  </a:lnTo>
                  <a:lnTo>
                    <a:pt x="8555" y="4060"/>
                  </a:lnTo>
                  <a:lnTo>
                    <a:pt x="8591" y="4063"/>
                  </a:lnTo>
                  <a:lnTo>
                    <a:pt x="8626" y="4066"/>
                  </a:lnTo>
                  <a:lnTo>
                    <a:pt x="8660" y="4067"/>
                  </a:lnTo>
                  <a:lnTo>
                    <a:pt x="8696" y="4067"/>
                  </a:lnTo>
                  <a:lnTo>
                    <a:pt x="8731" y="4065"/>
                  </a:lnTo>
                  <a:lnTo>
                    <a:pt x="8766" y="4063"/>
                  </a:lnTo>
                  <a:lnTo>
                    <a:pt x="8801" y="4059"/>
                  </a:lnTo>
                  <a:lnTo>
                    <a:pt x="8835" y="4053"/>
                  </a:lnTo>
                  <a:lnTo>
                    <a:pt x="8869" y="4046"/>
                  </a:lnTo>
                  <a:lnTo>
                    <a:pt x="8905" y="4039"/>
                  </a:lnTo>
                  <a:lnTo>
                    <a:pt x="8939" y="4030"/>
                  </a:lnTo>
                  <a:lnTo>
                    <a:pt x="8973" y="4020"/>
                  </a:lnTo>
                  <a:lnTo>
                    <a:pt x="9008" y="4009"/>
                  </a:lnTo>
                  <a:lnTo>
                    <a:pt x="9041" y="3997"/>
                  </a:lnTo>
                  <a:lnTo>
                    <a:pt x="9075" y="3983"/>
                  </a:lnTo>
                  <a:lnTo>
                    <a:pt x="9109" y="3969"/>
                  </a:lnTo>
                  <a:lnTo>
                    <a:pt x="9143" y="3955"/>
                  </a:lnTo>
                  <a:lnTo>
                    <a:pt x="9176" y="3938"/>
                  </a:lnTo>
                  <a:lnTo>
                    <a:pt x="9210" y="3921"/>
                  </a:lnTo>
                  <a:lnTo>
                    <a:pt x="9243" y="3904"/>
                  </a:lnTo>
                  <a:lnTo>
                    <a:pt x="9275" y="3885"/>
                  </a:lnTo>
                  <a:lnTo>
                    <a:pt x="9308" y="3865"/>
                  </a:lnTo>
                  <a:lnTo>
                    <a:pt x="9263" y="3880"/>
                  </a:lnTo>
                  <a:lnTo>
                    <a:pt x="9219" y="3896"/>
                  </a:lnTo>
                  <a:lnTo>
                    <a:pt x="9176" y="3909"/>
                  </a:lnTo>
                  <a:lnTo>
                    <a:pt x="9134" y="3921"/>
                  </a:lnTo>
                  <a:lnTo>
                    <a:pt x="9093" y="3932"/>
                  </a:lnTo>
                  <a:lnTo>
                    <a:pt x="9053" y="3942"/>
                  </a:lnTo>
                  <a:lnTo>
                    <a:pt x="9014" y="3951"/>
                  </a:lnTo>
                  <a:lnTo>
                    <a:pt x="8976" y="3959"/>
                  </a:lnTo>
                  <a:lnTo>
                    <a:pt x="8938" y="3967"/>
                  </a:lnTo>
                  <a:lnTo>
                    <a:pt x="8901" y="3972"/>
                  </a:lnTo>
                  <a:lnTo>
                    <a:pt x="8865" y="3978"/>
                  </a:lnTo>
                  <a:lnTo>
                    <a:pt x="8830" y="3982"/>
                  </a:lnTo>
                  <a:lnTo>
                    <a:pt x="8794" y="3986"/>
                  </a:lnTo>
                  <a:lnTo>
                    <a:pt x="8761" y="3988"/>
                  </a:lnTo>
                  <a:lnTo>
                    <a:pt x="8727" y="3990"/>
                  </a:lnTo>
                  <a:lnTo>
                    <a:pt x="8694" y="3991"/>
                  </a:lnTo>
                  <a:lnTo>
                    <a:pt x="8662" y="3991"/>
                  </a:lnTo>
                  <a:lnTo>
                    <a:pt x="8630" y="3991"/>
                  </a:lnTo>
                  <a:lnTo>
                    <a:pt x="8597" y="3990"/>
                  </a:lnTo>
                  <a:lnTo>
                    <a:pt x="8565" y="3988"/>
                  </a:lnTo>
                  <a:lnTo>
                    <a:pt x="8534" y="3986"/>
                  </a:lnTo>
                  <a:lnTo>
                    <a:pt x="8503" y="3983"/>
                  </a:lnTo>
                  <a:lnTo>
                    <a:pt x="8474" y="3980"/>
                  </a:lnTo>
                  <a:lnTo>
                    <a:pt x="8443" y="3976"/>
                  </a:lnTo>
                  <a:lnTo>
                    <a:pt x="8383" y="3967"/>
                  </a:lnTo>
                  <a:lnTo>
                    <a:pt x="8322" y="3956"/>
                  </a:lnTo>
                  <a:lnTo>
                    <a:pt x="8262" y="3944"/>
                  </a:lnTo>
                  <a:lnTo>
                    <a:pt x="8202" y="3930"/>
                  </a:lnTo>
                  <a:close/>
                  <a:moveTo>
                    <a:pt x="7658" y="4176"/>
                  </a:moveTo>
                  <a:lnTo>
                    <a:pt x="7705" y="4209"/>
                  </a:lnTo>
                  <a:lnTo>
                    <a:pt x="7760" y="4248"/>
                  </a:lnTo>
                  <a:lnTo>
                    <a:pt x="7790" y="4269"/>
                  </a:lnTo>
                  <a:lnTo>
                    <a:pt x="7820" y="4290"/>
                  </a:lnTo>
                  <a:lnTo>
                    <a:pt x="7852" y="4310"/>
                  </a:lnTo>
                  <a:lnTo>
                    <a:pt x="7884" y="4330"/>
                  </a:lnTo>
                  <a:lnTo>
                    <a:pt x="7916" y="4349"/>
                  </a:lnTo>
                  <a:lnTo>
                    <a:pt x="7950" y="4366"/>
                  </a:lnTo>
                  <a:lnTo>
                    <a:pt x="7982" y="4382"/>
                  </a:lnTo>
                  <a:lnTo>
                    <a:pt x="8014" y="4394"/>
                  </a:lnTo>
                  <a:lnTo>
                    <a:pt x="8029" y="4399"/>
                  </a:lnTo>
                  <a:lnTo>
                    <a:pt x="8046" y="4404"/>
                  </a:lnTo>
                  <a:lnTo>
                    <a:pt x="8060" y="4407"/>
                  </a:lnTo>
                  <a:lnTo>
                    <a:pt x="8076" y="4409"/>
                  </a:lnTo>
                  <a:lnTo>
                    <a:pt x="8091" y="4412"/>
                  </a:lnTo>
                  <a:lnTo>
                    <a:pt x="8105" y="4412"/>
                  </a:lnTo>
                  <a:lnTo>
                    <a:pt x="8120" y="4412"/>
                  </a:lnTo>
                  <a:lnTo>
                    <a:pt x="8133" y="4409"/>
                  </a:lnTo>
                  <a:lnTo>
                    <a:pt x="8122" y="4402"/>
                  </a:lnTo>
                  <a:lnTo>
                    <a:pt x="8111" y="4394"/>
                  </a:lnTo>
                  <a:lnTo>
                    <a:pt x="8100" y="4385"/>
                  </a:lnTo>
                  <a:lnTo>
                    <a:pt x="8089" y="4376"/>
                  </a:lnTo>
                  <a:lnTo>
                    <a:pt x="8079" y="4366"/>
                  </a:lnTo>
                  <a:lnTo>
                    <a:pt x="8069" y="4356"/>
                  </a:lnTo>
                  <a:lnTo>
                    <a:pt x="8059" y="4345"/>
                  </a:lnTo>
                  <a:lnTo>
                    <a:pt x="8050" y="4334"/>
                  </a:lnTo>
                  <a:lnTo>
                    <a:pt x="8042" y="4323"/>
                  </a:lnTo>
                  <a:lnTo>
                    <a:pt x="8034" y="4311"/>
                  </a:lnTo>
                  <a:lnTo>
                    <a:pt x="8027" y="4298"/>
                  </a:lnTo>
                  <a:lnTo>
                    <a:pt x="8020" y="4284"/>
                  </a:lnTo>
                  <a:lnTo>
                    <a:pt x="8014" y="4271"/>
                  </a:lnTo>
                  <a:lnTo>
                    <a:pt x="8009" y="4257"/>
                  </a:lnTo>
                  <a:lnTo>
                    <a:pt x="8005" y="4242"/>
                  </a:lnTo>
                  <a:lnTo>
                    <a:pt x="8002" y="4227"/>
                  </a:lnTo>
                  <a:lnTo>
                    <a:pt x="7998" y="4211"/>
                  </a:lnTo>
                  <a:lnTo>
                    <a:pt x="7997" y="4196"/>
                  </a:lnTo>
                  <a:lnTo>
                    <a:pt x="7996" y="4179"/>
                  </a:lnTo>
                  <a:lnTo>
                    <a:pt x="7997" y="4162"/>
                  </a:lnTo>
                  <a:lnTo>
                    <a:pt x="7998" y="4144"/>
                  </a:lnTo>
                  <a:lnTo>
                    <a:pt x="8002" y="4126"/>
                  </a:lnTo>
                  <a:lnTo>
                    <a:pt x="8006" y="4107"/>
                  </a:lnTo>
                  <a:lnTo>
                    <a:pt x="8010" y="4088"/>
                  </a:lnTo>
                  <a:lnTo>
                    <a:pt x="8017" y="4070"/>
                  </a:lnTo>
                  <a:lnTo>
                    <a:pt x="8025" y="4050"/>
                  </a:lnTo>
                  <a:lnTo>
                    <a:pt x="8035" y="4030"/>
                  </a:lnTo>
                  <a:lnTo>
                    <a:pt x="8046" y="4009"/>
                  </a:lnTo>
                  <a:lnTo>
                    <a:pt x="8058" y="3988"/>
                  </a:lnTo>
                  <a:lnTo>
                    <a:pt x="8071" y="3966"/>
                  </a:lnTo>
                  <a:lnTo>
                    <a:pt x="8087" y="3944"/>
                  </a:lnTo>
                  <a:lnTo>
                    <a:pt x="8104" y="3921"/>
                  </a:lnTo>
                  <a:lnTo>
                    <a:pt x="8082" y="3941"/>
                  </a:lnTo>
                  <a:lnTo>
                    <a:pt x="8060" y="3961"/>
                  </a:lnTo>
                  <a:lnTo>
                    <a:pt x="8036" y="3981"/>
                  </a:lnTo>
                  <a:lnTo>
                    <a:pt x="8011" y="4001"/>
                  </a:lnTo>
                  <a:lnTo>
                    <a:pt x="7986" y="4020"/>
                  </a:lnTo>
                  <a:lnTo>
                    <a:pt x="7960" y="4039"/>
                  </a:lnTo>
                  <a:lnTo>
                    <a:pt x="7932" y="4056"/>
                  </a:lnTo>
                  <a:lnTo>
                    <a:pt x="7903" y="4073"/>
                  </a:lnTo>
                  <a:lnTo>
                    <a:pt x="7874" y="4090"/>
                  </a:lnTo>
                  <a:lnTo>
                    <a:pt x="7845" y="4105"/>
                  </a:lnTo>
                  <a:lnTo>
                    <a:pt x="7815" y="4119"/>
                  </a:lnTo>
                  <a:lnTo>
                    <a:pt x="7784" y="4133"/>
                  </a:lnTo>
                  <a:lnTo>
                    <a:pt x="7753" y="4146"/>
                  </a:lnTo>
                  <a:lnTo>
                    <a:pt x="7722" y="4157"/>
                  </a:lnTo>
                  <a:lnTo>
                    <a:pt x="7690" y="4167"/>
                  </a:lnTo>
                  <a:lnTo>
                    <a:pt x="7658" y="4176"/>
                  </a:lnTo>
                  <a:close/>
                  <a:moveTo>
                    <a:pt x="6533" y="4375"/>
                  </a:moveTo>
                  <a:lnTo>
                    <a:pt x="6569" y="4387"/>
                  </a:lnTo>
                  <a:lnTo>
                    <a:pt x="6604" y="4397"/>
                  </a:lnTo>
                  <a:lnTo>
                    <a:pt x="6640" y="4406"/>
                  </a:lnTo>
                  <a:lnTo>
                    <a:pt x="6677" y="4414"/>
                  </a:lnTo>
                  <a:lnTo>
                    <a:pt x="6715" y="4419"/>
                  </a:lnTo>
                  <a:lnTo>
                    <a:pt x="6752" y="4425"/>
                  </a:lnTo>
                  <a:lnTo>
                    <a:pt x="6791" y="4429"/>
                  </a:lnTo>
                  <a:lnTo>
                    <a:pt x="6828" y="4433"/>
                  </a:lnTo>
                  <a:lnTo>
                    <a:pt x="6867" y="4436"/>
                  </a:lnTo>
                  <a:lnTo>
                    <a:pt x="6906" y="4438"/>
                  </a:lnTo>
                  <a:lnTo>
                    <a:pt x="6946" y="4439"/>
                  </a:lnTo>
                  <a:lnTo>
                    <a:pt x="6984" y="4439"/>
                  </a:lnTo>
                  <a:lnTo>
                    <a:pt x="7063" y="4438"/>
                  </a:lnTo>
                  <a:lnTo>
                    <a:pt x="7141" y="4436"/>
                  </a:lnTo>
                  <a:lnTo>
                    <a:pt x="7220" y="4432"/>
                  </a:lnTo>
                  <a:lnTo>
                    <a:pt x="7298" y="4427"/>
                  </a:lnTo>
                  <a:lnTo>
                    <a:pt x="7376" y="4423"/>
                  </a:lnTo>
                  <a:lnTo>
                    <a:pt x="7451" y="4418"/>
                  </a:lnTo>
                  <a:lnTo>
                    <a:pt x="7526" y="4415"/>
                  </a:lnTo>
                  <a:lnTo>
                    <a:pt x="7599" y="4413"/>
                  </a:lnTo>
                  <a:lnTo>
                    <a:pt x="7634" y="4412"/>
                  </a:lnTo>
                  <a:lnTo>
                    <a:pt x="7669" y="4412"/>
                  </a:lnTo>
                  <a:lnTo>
                    <a:pt x="7704" y="4413"/>
                  </a:lnTo>
                  <a:lnTo>
                    <a:pt x="7737" y="4414"/>
                  </a:lnTo>
                  <a:lnTo>
                    <a:pt x="7715" y="4406"/>
                  </a:lnTo>
                  <a:lnTo>
                    <a:pt x="7693" y="4397"/>
                  </a:lnTo>
                  <a:lnTo>
                    <a:pt x="7671" y="4386"/>
                  </a:lnTo>
                  <a:lnTo>
                    <a:pt x="7648" y="4374"/>
                  </a:lnTo>
                  <a:lnTo>
                    <a:pt x="7603" y="4349"/>
                  </a:lnTo>
                  <a:lnTo>
                    <a:pt x="7559" y="4321"/>
                  </a:lnTo>
                  <a:lnTo>
                    <a:pt x="7516" y="4294"/>
                  </a:lnTo>
                  <a:lnTo>
                    <a:pt x="7476" y="4269"/>
                  </a:lnTo>
                  <a:lnTo>
                    <a:pt x="7458" y="4257"/>
                  </a:lnTo>
                  <a:lnTo>
                    <a:pt x="7439" y="4247"/>
                  </a:lnTo>
                  <a:lnTo>
                    <a:pt x="7421" y="4237"/>
                  </a:lnTo>
                  <a:lnTo>
                    <a:pt x="7404" y="4230"/>
                  </a:lnTo>
                  <a:lnTo>
                    <a:pt x="7381" y="4238"/>
                  </a:lnTo>
                  <a:lnTo>
                    <a:pt x="7359" y="4245"/>
                  </a:lnTo>
                  <a:lnTo>
                    <a:pt x="7337" y="4250"/>
                  </a:lnTo>
                  <a:lnTo>
                    <a:pt x="7315" y="4254"/>
                  </a:lnTo>
                  <a:lnTo>
                    <a:pt x="7294" y="4258"/>
                  </a:lnTo>
                  <a:lnTo>
                    <a:pt x="7274" y="4260"/>
                  </a:lnTo>
                  <a:lnTo>
                    <a:pt x="7254" y="4261"/>
                  </a:lnTo>
                  <a:lnTo>
                    <a:pt x="7235" y="4262"/>
                  </a:lnTo>
                  <a:lnTo>
                    <a:pt x="7215" y="4262"/>
                  </a:lnTo>
                  <a:lnTo>
                    <a:pt x="7198" y="4262"/>
                  </a:lnTo>
                  <a:lnTo>
                    <a:pt x="7179" y="4261"/>
                  </a:lnTo>
                  <a:lnTo>
                    <a:pt x="7161" y="4260"/>
                  </a:lnTo>
                  <a:lnTo>
                    <a:pt x="7127" y="4256"/>
                  </a:lnTo>
                  <a:lnTo>
                    <a:pt x="7094" y="4250"/>
                  </a:lnTo>
                  <a:lnTo>
                    <a:pt x="7031" y="4237"/>
                  </a:lnTo>
                  <a:lnTo>
                    <a:pt x="6969" y="4227"/>
                  </a:lnTo>
                  <a:lnTo>
                    <a:pt x="6938" y="4223"/>
                  </a:lnTo>
                  <a:lnTo>
                    <a:pt x="6907" y="4222"/>
                  </a:lnTo>
                  <a:lnTo>
                    <a:pt x="6891" y="4223"/>
                  </a:lnTo>
                  <a:lnTo>
                    <a:pt x="6876" y="4225"/>
                  </a:lnTo>
                  <a:lnTo>
                    <a:pt x="6859" y="4227"/>
                  </a:lnTo>
                  <a:lnTo>
                    <a:pt x="6844" y="4230"/>
                  </a:lnTo>
                  <a:lnTo>
                    <a:pt x="6835" y="4230"/>
                  </a:lnTo>
                  <a:lnTo>
                    <a:pt x="6826" y="4231"/>
                  </a:lnTo>
                  <a:lnTo>
                    <a:pt x="6816" y="4232"/>
                  </a:lnTo>
                  <a:lnTo>
                    <a:pt x="6806" y="4236"/>
                  </a:lnTo>
                  <a:lnTo>
                    <a:pt x="6785" y="4241"/>
                  </a:lnTo>
                  <a:lnTo>
                    <a:pt x="6762" y="4250"/>
                  </a:lnTo>
                  <a:lnTo>
                    <a:pt x="6739" y="4260"/>
                  </a:lnTo>
                  <a:lnTo>
                    <a:pt x="6715" y="4271"/>
                  </a:lnTo>
                  <a:lnTo>
                    <a:pt x="6690" y="4283"/>
                  </a:lnTo>
                  <a:lnTo>
                    <a:pt x="6667" y="4297"/>
                  </a:lnTo>
                  <a:lnTo>
                    <a:pt x="6621" y="4322"/>
                  </a:lnTo>
                  <a:lnTo>
                    <a:pt x="6582" y="4345"/>
                  </a:lnTo>
                  <a:lnTo>
                    <a:pt x="6551" y="4364"/>
                  </a:lnTo>
                  <a:lnTo>
                    <a:pt x="6533" y="4375"/>
                  </a:lnTo>
                  <a:close/>
                  <a:moveTo>
                    <a:pt x="921" y="1369"/>
                  </a:moveTo>
                  <a:lnTo>
                    <a:pt x="906" y="1389"/>
                  </a:lnTo>
                  <a:lnTo>
                    <a:pt x="888" y="1408"/>
                  </a:lnTo>
                  <a:lnTo>
                    <a:pt x="871" y="1427"/>
                  </a:lnTo>
                  <a:lnTo>
                    <a:pt x="853" y="1446"/>
                  </a:lnTo>
                  <a:lnTo>
                    <a:pt x="834" y="1465"/>
                  </a:lnTo>
                  <a:lnTo>
                    <a:pt x="815" y="1482"/>
                  </a:lnTo>
                  <a:lnTo>
                    <a:pt x="795" y="1499"/>
                  </a:lnTo>
                  <a:lnTo>
                    <a:pt x="775" y="1517"/>
                  </a:lnTo>
                  <a:lnTo>
                    <a:pt x="734" y="1550"/>
                  </a:lnTo>
                  <a:lnTo>
                    <a:pt x="692" y="1583"/>
                  </a:lnTo>
                  <a:lnTo>
                    <a:pt x="649" y="1615"/>
                  </a:lnTo>
                  <a:lnTo>
                    <a:pt x="605" y="1647"/>
                  </a:lnTo>
                  <a:lnTo>
                    <a:pt x="562" y="1679"/>
                  </a:lnTo>
                  <a:lnTo>
                    <a:pt x="518" y="1712"/>
                  </a:lnTo>
                  <a:lnTo>
                    <a:pt x="476" y="1746"/>
                  </a:lnTo>
                  <a:lnTo>
                    <a:pt x="434" y="1780"/>
                  </a:lnTo>
                  <a:lnTo>
                    <a:pt x="414" y="1798"/>
                  </a:lnTo>
                  <a:lnTo>
                    <a:pt x="394" y="1815"/>
                  </a:lnTo>
                  <a:lnTo>
                    <a:pt x="374" y="1834"/>
                  </a:lnTo>
                  <a:lnTo>
                    <a:pt x="355" y="1853"/>
                  </a:lnTo>
                  <a:lnTo>
                    <a:pt x="336" y="1872"/>
                  </a:lnTo>
                  <a:lnTo>
                    <a:pt x="319" y="1892"/>
                  </a:lnTo>
                  <a:lnTo>
                    <a:pt x="302" y="1912"/>
                  </a:lnTo>
                  <a:lnTo>
                    <a:pt x="285" y="1933"/>
                  </a:lnTo>
                  <a:lnTo>
                    <a:pt x="282" y="1967"/>
                  </a:lnTo>
                  <a:lnTo>
                    <a:pt x="281" y="1997"/>
                  </a:lnTo>
                  <a:lnTo>
                    <a:pt x="282" y="2025"/>
                  </a:lnTo>
                  <a:lnTo>
                    <a:pt x="284" y="2049"/>
                  </a:lnTo>
                  <a:lnTo>
                    <a:pt x="289" y="2070"/>
                  </a:lnTo>
                  <a:lnTo>
                    <a:pt x="294" y="2089"/>
                  </a:lnTo>
                  <a:lnTo>
                    <a:pt x="301" y="2104"/>
                  </a:lnTo>
                  <a:lnTo>
                    <a:pt x="310" y="2117"/>
                  </a:lnTo>
                  <a:lnTo>
                    <a:pt x="320" y="2129"/>
                  </a:lnTo>
                  <a:lnTo>
                    <a:pt x="331" y="2136"/>
                  </a:lnTo>
                  <a:lnTo>
                    <a:pt x="343" y="2143"/>
                  </a:lnTo>
                  <a:lnTo>
                    <a:pt x="356" y="2147"/>
                  </a:lnTo>
                  <a:lnTo>
                    <a:pt x="370" y="2150"/>
                  </a:lnTo>
                  <a:lnTo>
                    <a:pt x="385" y="2151"/>
                  </a:lnTo>
                  <a:lnTo>
                    <a:pt x="400" y="2150"/>
                  </a:lnTo>
                  <a:lnTo>
                    <a:pt x="417" y="2147"/>
                  </a:lnTo>
                  <a:lnTo>
                    <a:pt x="434" y="2143"/>
                  </a:lnTo>
                  <a:lnTo>
                    <a:pt x="451" y="2138"/>
                  </a:lnTo>
                  <a:lnTo>
                    <a:pt x="468" y="2132"/>
                  </a:lnTo>
                  <a:lnTo>
                    <a:pt x="485" y="2125"/>
                  </a:lnTo>
                  <a:lnTo>
                    <a:pt x="522" y="2109"/>
                  </a:lnTo>
                  <a:lnTo>
                    <a:pt x="557" y="2090"/>
                  </a:lnTo>
                  <a:lnTo>
                    <a:pt x="626" y="2050"/>
                  </a:lnTo>
                  <a:lnTo>
                    <a:pt x="683" y="2013"/>
                  </a:lnTo>
                  <a:lnTo>
                    <a:pt x="684" y="1951"/>
                  </a:lnTo>
                  <a:lnTo>
                    <a:pt x="687" y="1897"/>
                  </a:lnTo>
                  <a:lnTo>
                    <a:pt x="689" y="1872"/>
                  </a:lnTo>
                  <a:lnTo>
                    <a:pt x="691" y="1849"/>
                  </a:lnTo>
                  <a:lnTo>
                    <a:pt x="693" y="1826"/>
                  </a:lnTo>
                  <a:lnTo>
                    <a:pt x="697" y="1805"/>
                  </a:lnTo>
                  <a:lnTo>
                    <a:pt x="701" y="1785"/>
                  </a:lnTo>
                  <a:lnTo>
                    <a:pt x="704" y="1768"/>
                  </a:lnTo>
                  <a:lnTo>
                    <a:pt x="709" y="1749"/>
                  </a:lnTo>
                  <a:lnTo>
                    <a:pt x="714" y="1732"/>
                  </a:lnTo>
                  <a:lnTo>
                    <a:pt x="720" y="1716"/>
                  </a:lnTo>
                  <a:lnTo>
                    <a:pt x="727" y="1700"/>
                  </a:lnTo>
                  <a:lnTo>
                    <a:pt x="732" y="1685"/>
                  </a:lnTo>
                  <a:lnTo>
                    <a:pt x="740" y="1669"/>
                  </a:lnTo>
                  <a:lnTo>
                    <a:pt x="755" y="1639"/>
                  </a:lnTo>
                  <a:lnTo>
                    <a:pt x="772" y="1608"/>
                  </a:lnTo>
                  <a:lnTo>
                    <a:pt x="792" y="1577"/>
                  </a:lnTo>
                  <a:lnTo>
                    <a:pt x="814" y="1543"/>
                  </a:lnTo>
                  <a:lnTo>
                    <a:pt x="837" y="1507"/>
                  </a:lnTo>
                  <a:lnTo>
                    <a:pt x="862" y="1466"/>
                  </a:lnTo>
                  <a:lnTo>
                    <a:pt x="891" y="1420"/>
                  </a:lnTo>
                  <a:lnTo>
                    <a:pt x="921" y="1369"/>
                  </a:lnTo>
                  <a:close/>
                  <a:moveTo>
                    <a:pt x="951" y="2623"/>
                  </a:moveTo>
                  <a:lnTo>
                    <a:pt x="919" y="2637"/>
                  </a:lnTo>
                  <a:lnTo>
                    <a:pt x="888" y="2650"/>
                  </a:lnTo>
                  <a:lnTo>
                    <a:pt x="857" y="2662"/>
                  </a:lnTo>
                  <a:lnTo>
                    <a:pt x="826" y="2675"/>
                  </a:lnTo>
                  <a:lnTo>
                    <a:pt x="794" y="2687"/>
                  </a:lnTo>
                  <a:lnTo>
                    <a:pt x="761" y="2700"/>
                  </a:lnTo>
                  <a:lnTo>
                    <a:pt x="727" y="2713"/>
                  </a:lnTo>
                  <a:lnTo>
                    <a:pt x="691" y="2725"/>
                  </a:lnTo>
                  <a:lnTo>
                    <a:pt x="696" y="2743"/>
                  </a:lnTo>
                  <a:lnTo>
                    <a:pt x="701" y="2762"/>
                  </a:lnTo>
                  <a:lnTo>
                    <a:pt x="709" y="2779"/>
                  </a:lnTo>
                  <a:lnTo>
                    <a:pt x="718" y="2797"/>
                  </a:lnTo>
                  <a:lnTo>
                    <a:pt x="728" y="2814"/>
                  </a:lnTo>
                  <a:lnTo>
                    <a:pt x="738" y="2831"/>
                  </a:lnTo>
                  <a:lnTo>
                    <a:pt x="750" y="2847"/>
                  </a:lnTo>
                  <a:lnTo>
                    <a:pt x="762" y="2863"/>
                  </a:lnTo>
                  <a:lnTo>
                    <a:pt x="775" y="2879"/>
                  </a:lnTo>
                  <a:lnTo>
                    <a:pt x="788" y="2894"/>
                  </a:lnTo>
                  <a:lnTo>
                    <a:pt x="803" y="2909"/>
                  </a:lnTo>
                  <a:lnTo>
                    <a:pt x="816" y="2922"/>
                  </a:lnTo>
                  <a:lnTo>
                    <a:pt x="832" y="2935"/>
                  </a:lnTo>
                  <a:lnTo>
                    <a:pt x="846" y="2947"/>
                  </a:lnTo>
                  <a:lnTo>
                    <a:pt x="860" y="2960"/>
                  </a:lnTo>
                  <a:lnTo>
                    <a:pt x="875" y="2971"/>
                  </a:lnTo>
                  <a:lnTo>
                    <a:pt x="875" y="2950"/>
                  </a:lnTo>
                  <a:lnTo>
                    <a:pt x="875" y="2929"/>
                  </a:lnTo>
                  <a:lnTo>
                    <a:pt x="877" y="2908"/>
                  </a:lnTo>
                  <a:lnTo>
                    <a:pt x="878" y="2886"/>
                  </a:lnTo>
                  <a:lnTo>
                    <a:pt x="881" y="2864"/>
                  </a:lnTo>
                  <a:lnTo>
                    <a:pt x="885" y="2843"/>
                  </a:lnTo>
                  <a:lnTo>
                    <a:pt x="889" y="2821"/>
                  </a:lnTo>
                  <a:lnTo>
                    <a:pt x="893" y="2799"/>
                  </a:lnTo>
                  <a:lnTo>
                    <a:pt x="905" y="2756"/>
                  </a:lnTo>
                  <a:lnTo>
                    <a:pt x="919" y="2712"/>
                  </a:lnTo>
                  <a:lnTo>
                    <a:pt x="933" y="2667"/>
                  </a:lnTo>
                  <a:lnTo>
                    <a:pt x="951" y="2623"/>
                  </a:lnTo>
                  <a:close/>
                  <a:moveTo>
                    <a:pt x="2890" y="2827"/>
                  </a:moveTo>
                  <a:lnTo>
                    <a:pt x="2937" y="2806"/>
                  </a:lnTo>
                  <a:lnTo>
                    <a:pt x="2979" y="2787"/>
                  </a:lnTo>
                  <a:lnTo>
                    <a:pt x="3016" y="2767"/>
                  </a:lnTo>
                  <a:lnTo>
                    <a:pt x="3052" y="2749"/>
                  </a:lnTo>
                  <a:lnTo>
                    <a:pt x="3115" y="2715"/>
                  </a:lnTo>
                  <a:lnTo>
                    <a:pt x="3172" y="2683"/>
                  </a:lnTo>
                  <a:lnTo>
                    <a:pt x="3201" y="2667"/>
                  </a:lnTo>
                  <a:lnTo>
                    <a:pt x="3231" y="2653"/>
                  </a:lnTo>
                  <a:lnTo>
                    <a:pt x="3262" y="2638"/>
                  </a:lnTo>
                  <a:lnTo>
                    <a:pt x="3295" y="2622"/>
                  </a:lnTo>
                  <a:lnTo>
                    <a:pt x="3330" y="2608"/>
                  </a:lnTo>
                  <a:lnTo>
                    <a:pt x="3370" y="2592"/>
                  </a:lnTo>
                  <a:lnTo>
                    <a:pt x="3413" y="2576"/>
                  </a:lnTo>
                  <a:lnTo>
                    <a:pt x="3461" y="2560"/>
                  </a:lnTo>
                  <a:lnTo>
                    <a:pt x="3481" y="2559"/>
                  </a:lnTo>
                  <a:lnTo>
                    <a:pt x="3499" y="2560"/>
                  </a:lnTo>
                  <a:lnTo>
                    <a:pt x="3516" y="2562"/>
                  </a:lnTo>
                  <a:lnTo>
                    <a:pt x="3531" y="2567"/>
                  </a:lnTo>
                  <a:lnTo>
                    <a:pt x="3547" y="2571"/>
                  </a:lnTo>
                  <a:lnTo>
                    <a:pt x="3560" y="2577"/>
                  </a:lnTo>
                  <a:lnTo>
                    <a:pt x="3573" y="2583"/>
                  </a:lnTo>
                  <a:lnTo>
                    <a:pt x="3586" y="2591"/>
                  </a:lnTo>
                  <a:lnTo>
                    <a:pt x="3597" y="2599"/>
                  </a:lnTo>
                  <a:lnTo>
                    <a:pt x="3607" y="2608"/>
                  </a:lnTo>
                  <a:lnTo>
                    <a:pt x="3616" y="2618"/>
                  </a:lnTo>
                  <a:lnTo>
                    <a:pt x="3624" y="2628"/>
                  </a:lnTo>
                  <a:lnTo>
                    <a:pt x="3632" y="2638"/>
                  </a:lnTo>
                  <a:lnTo>
                    <a:pt x="3639" y="2649"/>
                  </a:lnTo>
                  <a:lnTo>
                    <a:pt x="3645" y="2660"/>
                  </a:lnTo>
                  <a:lnTo>
                    <a:pt x="3651" y="2671"/>
                  </a:lnTo>
                  <a:lnTo>
                    <a:pt x="3660" y="2693"/>
                  </a:lnTo>
                  <a:lnTo>
                    <a:pt x="3667" y="2714"/>
                  </a:lnTo>
                  <a:lnTo>
                    <a:pt x="3672" y="2735"/>
                  </a:lnTo>
                  <a:lnTo>
                    <a:pt x="3675" y="2753"/>
                  </a:lnTo>
                  <a:lnTo>
                    <a:pt x="3680" y="2780"/>
                  </a:lnTo>
                  <a:lnTo>
                    <a:pt x="3680" y="2790"/>
                  </a:lnTo>
                  <a:lnTo>
                    <a:pt x="3666" y="2787"/>
                  </a:lnTo>
                  <a:lnTo>
                    <a:pt x="3652" y="2785"/>
                  </a:lnTo>
                  <a:lnTo>
                    <a:pt x="3638" y="2783"/>
                  </a:lnTo>
                  <a:lnTo>
                    <a:pt x="3623" y="2781"/>
                  </a:lnTo>
                  <a:lnTo>
                    <a:pt x="3592" y="2780"/>
                  </a:lnTo>
                  <a:lnTo>
                    <a:pt x="3560" y="2781"/>
                  </a:lnTo>
                  <a:lnTo>
                    <a:pt x="3528" y="2784"/>
                  </a:lnTo>
                  <a:lnTo>
                    <a:pt x="3495" y="2788"/>
                  </a:lnTo>
                  <a:lnTo>
                    <a:pt x="3461" y="2794"/>
                  </a:lnTo>
                  <a:lnTo>
                    <a:pt x="3428" y="2799"/>
                  </a:lnTo>
                  <a:lnTo>
                    <a:pt x="3360" y="2812"/>
                  </a:lnTo>
                  <a:lnTo>
                    <a:pt x="3294" y="2825"/>
                  </a:lnTo>
                  <a:lnTo>
                    <a:pt x="3262" y="2829"/>
                  </a:lnTo>
                  <a:lnTo>
                    <a:pt x="3232" y="2833"/>
                  </a:lnTo>
                  <a:lnTo>
                    <a:pt x="3202" y="2836"/>
                  </a:lnTo>
                  <a:lnTo>
                    <a:pt x="3174" y="2837"/>
                  </a:lnTo>
                  <a:lnTo>
                    <a:pt x="3185" y="2850"/>
                  </a:lnTo>
                  <a:lnTo>
                    <a:pt x="3198" y="2862"/>
                  </a:lnTo>
                  <a:lnTo>
                    <a:pt x="3210" y="2873"/>
                  </a:lnTo>
                  <a:lnTo>
                    <a:pt x="3222" y="2882"/>
                  </a:lnTo>
                  <a:lnTo>
                    <a:pt x="3235" y="2891"/>
                  </a:lnTo>
                  <a:lnTo>
                    <a:pt x="3248" y="2898"/>
                  </a:lnTo>
                  <a:lnTo>
                    <a:pt x="3262" y="2904"/>
                  </a:lnTo>
                  <a:lnTo>
                    <a:pt x="3276" y="2909"/>
                  </a:lnTo>
                  <a:lnTo>
                    <a:pt x="3290" y="2913"/>
                  </a:lnTo>
                  <a:lnTo>
                    <a:pt x="3305" y="2916"/>
                  </a:lnTo>
                  <a:lnTo>
                    <a:pt x="3320" y="2919"/>
                  </a:lnTo>
                  <a:lnTo>
                    <a:pt x="3335" y="2921"/>
                  </a:lnTo>
                  <a:lnTo>
                    <a:pt x="3366" y="2923"/>
                  </a:lnTo>
                  <a:lnTo>
                    <a:pt x="3398" y="2923"/>
                  </a:lnTo>
                  <a:lnTo>
                    <a:pt x="3461" y="2920"/>
                  </a:lnTo>
                  <a:lnTo>
                    <a:pt x="3523" y="2915"/>
                  </a:lnTo>
                  <a:lnTo>
                    <a:pt x="3552" y="2914"/>
                  </a:lnTo>
                  <a:lnTo>
                    <a:pt x="3582" y="2914"/>
                  </a:lnTo>
                  <a:lnTo>
                    <a:pt x="3596" y="2915"/>
                  </a:lnTo>
                  <a:lnTo>
                    <a:pt x="3610" y="2918"/>
                  </a:lnTo>
                  <a:lnTo>
                    <a:pt x="3623" y="2919"/>
                  </a:lnTo>
                  <a:lnTo>
                    <a:pt x="3637" y="2922"/>
                  </a:lnTo>
                  <a:lnTo>
                    <a:pt x="3572" y="2941"/>
                  </a:lnTo>
                  <a:lnTo>
                    <a:pt x="3497" y="2962"/>
                  </a:lnTo>
                  <a:lnTo>
                    <a:pt x="3457" y="2972"/>
                  </a:lnTo>
                  <a:lnTo>
                    <a:pt x="3415" y="2981"/>
                  </a:lnTo>
                  <a:lnTo>
                    <a:pt x="3373" y="2990"/>
                  </a:lnTo>
                  <a:lnTo>
                    <a:pt x="3330" y="2997"/>
                  </a:lnTo>
                  <a:lnTo>
                    <a:pt x="3288" y="3004"/>
                  </a:lnTo>
                  <a:lnTo>
                    <a:pt x="3247" y="3009"/>
                  </a:lnTo>
                  <a:lnTo>
                    <a:pt x="3208" y="3013"/>
                  </a:lnTo>
                  <a:lnTo>
                    <a:pt x="3169" y="3014"/>
                  </a:lnTo>
                  <a:lnTo>
                    <a:pt x="3151" y="3014"/>
                  </a:lnTo>
                  <a:lnTo>
                    <a:pt x="3133" y="3013"/>
                  </a:lnTo>
                  <a:lnTo>
                    <a:pt x="3117" y="3012"/>
                  </a:lnTo>
                  <a:lnTo>
                    <a:pt x="3101" y="3009"/>
                  </a:lnTo>
                  <a:lnTo>
                    <a:pt x="3087" y="3007"/>
                  </a:lnTo>
                  <a:lnTo>
                    <a:pt x="3073" y="3004"/>
                  </a:lnTo>
                  <a:lnTo>
                    <a:pt x="3060" y="2999"/>
                  </a:lnTo>
                  <a:lnTo>
                    <a:pt x="3048" y="2995"/>
                  </a:lnTo>
                  <a:lnTo>
                    <a:pt x="3035" y="2984"/>
                  </a:lnTo>
                  <a:lnTo>
                    <a:pt x="3023" y="2974"/>
                  </a:lnTo>
                  <a:lnTo>
                    <a:pt x="3012" y="2963"/>
                  </a:lnTo>
                  <a:lnTo>
                    <a:pt x="3001" y="2953"/>
                  </a:lnTo>
                  <a:lnTo>
                    <a:pt x="2982" y="2932"/>
                  </a:lnTo>
                  <a:lnTo>
                    <a:pt x="2964" y="2911"/>
                  </a:lnTo>
                  <a:lnTo>
                    <a:pt x="2947" y="2890"/>
                  </a:lnTo>
                  <a:lnTo>
                    <a:pt x="2930" y="2869"/>
                  </a:lnTo>
                  <a:lnTo>
                    <a:pt x="2911" y="2848"/>
                  </a:lnTo>
                  <a:lnTo>
                    <a:pt x="2890" y="2827"/>
                  </a:lnTo>
                  <a:close/>
                  <a:moveTo>
                    <a:pt x="3020" y="3211"/>
                  </a:moveTo>
                  <a:lnTo>
                    <a:pt x="3003" y="3235"/>
                  </a:lnTo>
                  <a:lnTo>
                    <a:pt x="2989" y="3258"/>
                  </a:lnTo>
                  <a:lnTo>
                    <a:pt x="2976" y="3282"/>
                  </a:lnTo>
                  <a:lnTo>
                    <a:pt x="2965" y="3304"/>
                  </a:lnTo>
                  <a:lnTo>
                    <a:pt x="2954" y="3328"/>
                  </a:lnTo>
                  <a:lnTo>
                    <a:pt x="2943" y="3354"/>
                  </a:lnTo>
                  <a:lnTo>
                    <a:pt x="2932" y="3382"/>
                  </a:lnTo>
                  <a:lnTo>
                    <a:pt x="2920" y="3416"/>
                  </a:lnTo>
                  <a:lnTo>
                    <a:pt x="2895" y="3417"/>
                  </a:lnTo>
                  <a:lnTo>
                    <a:pt x="2848" y="3422"/>
                  </a:lnTo>
                  <a:lnTo>
                    <a:pt x="2784" y="3429"/>
                  </a:lnTo>
                  <a:lnTo>
                    <a:pt x="2712" y="3438"/>
                  </a:lnTo>
                  <a:lnTo>
                    <a:pt x="2639" y="3448"/>
                  </a:lnTo>
                  <a:lnTo>
                    <a:pt x="2572" y="3459"/>
                  </a:lnTo>
                  <a:lnTo>
                    <a:pt x="2542" y="3463"/>
                  </a:lnTo>
                  <a:lnTo>
                    <a:pt x="2517" y="3469"/>
                  </a:lnTo>
                  <a:lnTo>
                    <a:pt x="2496" y="3474"/>
                  </a:lnTo>
                  <a:lnTo>
                    <a:pt x="2480" y="3479"/>
                  </a:lnTo>
                  <a:lnTo>
                    <a:pt x="2480" y="3552"/>
                  </a:lnTo>
                  <a:lnTo>
                    <a:pt x="2514" y="3555"/>
                  </a:lnTo>
                  <a:lnTo>
                    <a:pt x="2551" y="3557"/>
                  </a:lnTo>
                  <a:lnTo>
                    <a:pt x="2589" y="3558"/>
                  </a:lnTo>
                  <a:lnTo>
                    <a:pt x="2630" y="3557"/>
                  </a:lnTo>
                  <a:lnTo>
                    <a:pt x="2716" y="3553"/>
                  </a:lnTo>
                  <a:lnTo>
                    <a:pt x="2803" y="3546"/>
                  </a:lnTo>
                  <a:lnTo>
                    <a:pt x="2888" y="3540"/>
                  </a:lnTo>
                  <a:lnTo>
                    <a:pt x="2969" y="3535"/>
                  </a:lnTo>
                  <a:lnTo>
                    <a:pt x="3005" y="3534"/>
                  </a:lnTo>
                  <a:lnTo>
                    <a:pt x="3041" y="3534"/>
                  </a:lnTo>
                  <a:lnTo>
                    <a:pt x="3072" y="3536"/>
                  </a:lnTo>
                  <a:lnTo>
                    <a:pt x="3099" y="3540"/>
                  </a:lnTo>
                  <a:lnTo>
                    <a:pt x="3107" y="3553"/>
                  </a:lnTo>
                  <a:lnTo>
                    <a:pt x="3116" y="3565"/>
                  </a:lnTo>
                  <a:lnTo>
                    <a:pt x="3125" y="3576"/>
                  </a:lnTo>
                  <a:lnTo>
                    <a:pt x="3135" y="3585"/>
                  </a:lnTo>
                  <a:lnTo>
                    <a:pt x="3145" y="3593"/>
                  </a:lnTo>
                  <a:lnTo>
                    <a:pt x="3157" y="3598"/>
                  </a:lnTo>
                  <a:lnTo>
                    <a:pt x="3168" y="3603"/>
                  </a:lnTo>
                  <a:lnTo>
                    <a:pt x="3181" y="3606"/>
                  </a:lnTo>
                  <a:lnTo>
                    <a:pt x="3194" y="3608"/>
                  </a:lnTo>
                  <a:lnTo>
                    <a:pt x="3208" y="3609"/>
                  </a:lnTo>
                  <a:lnTo>
                    <a:pt x="3222" y="3609"/>
                  </a:lnTo>
                  <a:lnTo>
                    <a:pt x="3236" y="3609"/>
                  </a:lnTo>
                  <a:lnTo>
                    <a:pt x="3251" y="3607"/>
                  </a:lnTo>
                  <a:lnTo>
                    <a:pt x="3266" y="3604"/>
                  </a:lnTo>
                  <a:lnTo>
                    <a:pt x="3282" y="3600"/>
                  </a:lnTo>
                  <a:lnTo>
                    <a:pt x="3297" y="3597"/>
                  </a:lnTo>
                  <a:lnTo>
                    <a:pt x="3328" y="3587"/>
                  </a:lnTo>
                  <a:lnTo>
                    <a:pt x="3360" y="3575"/>
                  </a:lnTo>
                  <a:lnTo>
                    <a:pt x="3392" y="3563"/>
                  </a:lnTo>
                  <a:lnTo>
                    <a:pt x="3424" y="3550"/>
                  </a:lnTo>
                  <a:lnTo>
                    <a:pt x="3455" y="3536"/>
                  </a:lnTo>
                  <a:lnTo>
                    <a:pt x="3486" y="3523"/>
                  </a:lnTo>
                  <a:lnTo>
                    <a:pt x="3515" y="3512"/>
                  </a:lnTo>
                  <a:lnTo>
                    <a:pt x="3541" y="3503"/>
                  </a:lnTo>
                  <a:lnTo>
                    <a:pt x="3525" y="3514"/>
                  </a:lnTo>
                  <a:lnTo>
                    <a:pt x="3501" y="3528"/>
                  </a:lnTo>
                  <a:lnTo>
                    <a:pt x="3471" y="3545"/>
                  </a:lnTo>
                  <a:lnTo>
                    <a:pt x="3437" y="3562"/>
                  </a:lnTo>
                  <a:lnTo>
                    <a:pt x="3400" y="3581"/>
                  </a:lnTo>
                  <a:lnTo>
                    <a:pt x="3362" y="3599"/>
                  </a:lnTo>
                  <a:lnTo>
                    <a:pt x="3325" y="3617"/>
                  </a:lnTo>
                  <a:lnTo>
                    <a:pt x="3289" y="3634"/>
                  </a:lnTo>
                  <a:lnTo>
                    <a:pt x="3266" y="3645"/>
                  </a:lnTo>
                  <a:lnTo>
                    <a:pt x="3242" y="3655"/>
                  </a:lnTo>
                  <a:lnTo>
                    <a:pt x="3216" y="3664"/>
                  </a:lnTo>
                  <a:lnTo>
                    <a:pt x="3190" y="3671"/>
                  </a:lnTo>
                  <a:lnTo>
                    <a:pt x="3162" y="3678"/>
                  </a:lnTo>
                  <a:lnTo>
                    <a:pt x="3135" y="3685"/>
                  </a:lnTo>
                  <a:lnTo>
                    <a:pt x="3106" y="3689"/>
                  </a:lnTo>
                  <a:lnTo>
                    <a:pt x="3076" y="3693"/>
                  </a:lnTo>
                  <a:lnTo>
                    <a:pt x="3046" y="3697"/>
                  </a:lnTo>
                  <a:lnTo>
                    <a:pt x="3015" y="3699"/>
                  </a:lnTo>
                  <a:lnTo>
                    <a:pt x="2984" y="3701"/>
                  </a:lnTo>
                  <a:lnTo>
                    <a:pt x="2953" y="3701"/>
                  </a:lnTo>
                  <a:lnTo>
                    <a:pt x="2922" y="3701"/>
                  </a:lnTo>
                  <a:lnTo>
                    <a:pt x="2890" y="3700"/>
                  </a:lnTo>
                  <a:lnTo>
                    <a:pt x="2858" y="3698"/>
                  </a:lnTo>
                  <a:lnTo>
                    <a:pt x="2826" y="3694"/>
                  </a:lnTo>
                  <a:lnTo>
                    <a:pt x="2794" y="3691"/>
                  </a:lnTo>
                  <a:lnTo>
                    <a:pt x="2763" y="3686"/>
                  </a:lnTo>
                  <a:lnTo>
                    <a:pt x="2731" y="3680"/>
                  </a:lnTo>
                  <a:lnTo>
                    <a:pt x="2700" y="3673"/>
                  </a:lnTo>
                  <a:lnTo>
                    <a:pt x="2669" y="3666"/>
                  </a:lnTo>
                  <a:lnTo>
                    <a:pt x="2639" y="3657"/>
                  </a:lnTo>
                  <a:lnTo>
                    <a:pt x="2609" y="3647"/>
                  </a:lnTo>
                  <a:lnTo>
                    <a:pt x="2580" y="3636"/>
                  </a:lnTo>
                  <a:lnTo>
                    <a:pt x="2552" y="3625"/>
                  </a:lnTo>
                  <a:lnTo>
                    <a:pt x="2524" y="3611"/>
                  </a:lnTo>
                  <a:lnTo>
                    <a:pt x="2497" y="3598"/>
                  </a:lnTo>
                  <a:lnTo>
                    <a:pt x="2471" y="3584"/>
                  </a:lnTo>
                  <a:lnTo>
                    <a:pt x="2446" y="3568"/>
                  </a:lnTo>
                  <a:lnTo>
                    <a:pt x="2423" y="3552"/>
                  </a:lnTo>
                  <a:lnTo>
                    <a:pt x="2399" y="3534"/>
                  </a:lnTo>
                  <a:lnTo>
                    <a:pt x="2378" y="3515"/>
                  </a:lnTo>
                  <a:lnTo>
                    <a:pt x="2386" y="3482"/>
                  </a:lnTo>
                  <a:lnTo>
                    <a:pt x="2395" y="3451"/>
                  </a:lnTo>
                  <a:lnTo>
                    <a:pt x="2404" y="3421"/>
                  </a:lnTo>
                  <a:lnTo>
                    <a:pt x="2413" y="3392"/>
                  </a:lnTo>
                  <a:lnTo>
                    <a:pt x="2421" y="3366"/>
                  </a:lnTo>
                  <a:lnTo>
                    <a:pt x="2431" y="3340"/>
                  </a:lnTo>
                  <a:lnTo>
                    <a:pt x="2441" y="3317"/>
                  </a:lnTo>
                  <a:lnTo>
                    <a:pt x="2451" y="3294"/>
                  </a:lnTo>
                  <a:lnTo>
                    <a:pt x="2462" y="3273"/>
                  </a:lnTo>
                  <a:lnTo>
                    <a:pt x="2474" y="3253"/>
                  </a:lnTo>
                  <a:lnTo>
                    <a:pt x="2487" y="3234"/>
                  </a:lnTo>
                  <a:lnTo>
                    <a:pt x="2499" y="3218"/>
                  </a:lnTo>
                  <a:lnTo>
                    <a:pt x="2512" y="3201"/>
                  </a:lnTo>
                  <a:lnTo>
                    <a:pt x="2525" y="3185"/>
                  </a:lnTo>
                  <a:lnTo>
                    <a:pt x="2540" y="3172"/>
                  </a:lnTo>
                  <a:lnTo>
                    <a:pt x="2555" y="3159"/>
                  </a:lnTo>
                  <a:lnTo>
                    <a:pt x="2571" y="3147"/>
                  </a:lnTo>
                  <a:lnTo>
                    <a:pt x="2587" y="3136"/>
                  </a:lnTo>
                  <a:lnTo>
                    <a:pt x="2604" y="3126"/>
                  </a:lnTo>
                  <a:lnTo>
                    <a:pt x="2623" y="3117"/>
                  </a:lnTo>
                  <a:lnTo>
                    <a:pt x="2641" y="3108"/>
                  </a:lnTo>
                  <a:lnTo>
                    <a:pt x="2660" y="3101"/>
                  </a:lnTo>
                  <a:lnTo>
                    <a:pt x="2681" y="3094"/>
                  </a:lnTo>
                  <a:lnTo>
                    <a:pt x="2702" y="3088"/>
                  </a:lnTo>
                  <a:lnTo>
                    <a:pt x="2725" y="3082"/>
                  </a:lnTo>
                  <a:lnTo>
                    <a:pt x="2749" y="3078"/>
                  </a:lnTo>
                  <a:lnTo>
                    <a:pt x="2773" y="3075"/>
                  </a:lnTo>
                  <a:lnTo>
                    <a:pt x="2798" y="3071"/>
                  </a:lnTo>
                  <a:lnTo>
                    <a:pt x="2824" y="3068"/>
                  </a:lnTo>
                  <a:lnTo>
                    <a:pt x="2852" y="3066"/>
                  </a:lnTo>
                  <a:lnTo>
                    <a:pt x="2880" y="3065"/>
                  </a:lnTo>
                  <a:lnTo>
                    <a:pt x="2910" y="3063"/>
                  </a:lnTo>
                  <a:lnTo>
                    <a:pt x="2926" y="3079"/>
                  </a:lnTo>
                  <a:lnTo>
                    <a:pt x="2939" y="3095"/>
                  </a:lnTo>
                  <a:lnTo>
                    <a:pt x="2952" y="3110"/>
                  </a:lnTo>
                  <a:lnTo>
                    <a:pt x="2964" y="3126"/>
                  </a:lnTo>
                  <a:lnTo>
                    <a:pt x="2978" y="3143"/>
                  </a:lnTo>
                  <a:lnTo>
                    <a:pt x="2990" y="3163"/>
                  </a:lnTo>
                  <a:lnTo>
                    <a:pt x="3004" y="3185"/>
                  </a:lnTo>
                  <a:lnTo>
                    <a:pt x="3020" y="3211"/>
                  </a:lnTo>
                  <a:close/>
                  <a:moveTo>
                    <a:pt x="3580" y="3479"/>
                  </a:moveTo>
                  <a:lnTo>
                    <a:pt x="3604" y="3464"/>
                  </a:lnTo>
                  <a:lnTo>
                    <a:pt x="3628" y="3451"/>
                  </a:lnTo>
                  <a:lnTo>
                    <a:pt x="3652" y="3439"/>
                  </a:lnTo>
                  <a:lnTo>
                    <a:pt x="3675" y="3428"/>
                  </a:lnTo>
                  <a:lnTo>
                    <a:pt x="3698" y="3418"/>
                  </a:lnTo>
                  <a:lnTo>
                    <a:pt x="3722" y="3409"/>
                  </a:lnTo>
                  <a:lnTo>
                    <a:pt x="3745" y="3400"/>
                  </a:lnTo>
                  <a:lnTo>
                    <a:pt x="3768" y="3392"/>
                  </a:lnTo>
                  <a:lnTo>
                    <a:pt x="3790" y="3386"/>
                  </a:lnTo>
                  <a:lnTo>
                    <a:pt x="3812" y="3380"/>
                  </a:lnTo>
                  <a:lnTo>
                    <a:pt x="3834" y="3375"/>
                  </a:lnTo>
                  <a:lnTo>
                    <a:pt x="3857" y="3370"/>
                  </a:lnTo>
                  <a:lnTo>
                    <a:pt x="3878" y="3367"/>
                  </a:lnTo>
                  <a:lnTo>
                    <a:pt x="3899" y="3364"/>
                  </a:lnTo>
                  <a:lnTo>
                    <a:pt x="3918" y="3361"/>
                  </a:lnTo>
                  <a:lnTo>
                    <a:pt x="3938" y="3360"/>
                  </a:lnTo>
                  <a:lnTo>
                    <a:pt x="3977" y="3358"/>
                  </a:lnTo>
                  <a:lnTo>
                    <a:pt x="4014" y="3359"/>
                  </a:lnTo>
                  <a:lnTo>
                    <a:pt x="4047" y="3361"/>
                  </a:lnTo>
                  <a:lnTo>
                    <a:pt x="4078" y="3366"/>
                  </a:lnTo>
                  <a:lnTo>
                    <a:pt x="4106" y="3371"/>
                  </a:lnTo>
                  <a:lnTo>
                    <a:pt x="4132" y="3378"/>
                  </a:lnTo>
                  <a:lnTo>
                    <a:pt x="4154" y="3387"/>
                  </a:lnTo>
                  <a:lnTo>
                    <a:pt x="4173" y="3396"/>
                  </a:lnTo>
                  <a:lnTo>
                    <a:pt x="4154" y="3410"/>
                  </a:lnTo>
                  <a:lnTo>
                    <a:pt x="4136" y="3423"/>
                  </a:lnTo>
                  <a:lnTo>
                    <a:pt x="4120" y="3438"/>
                  </a:lnTo>
                  <a:lnTo>
                    <a:pt x="4103" y="3452"/>
                  </a:lnTo>
                  <a:lnTo>
                    <a:pt x="4086" y="3468"/>
                  </a:lnTo>
                  <a:lnTo>
                    <a:pt x="4071" y="3484"/>
                  </a:lnTo>
                  <a:lnTo>
                    <a:pt x="4057" y="3501"/>
                  </a:lnTo>
                  <a:lnTo>
                    <a:pt x="4041" y="3519"/>
                  </a:lnTo>
                  <a:lnTo>
                    <a:pt x="4027" y="3538"/>
                  </a:lnTo>
                  <a:lnTo>
                    <a:pt x="4012" y="3558"/>
                  </a:lnTo>
                  <a:lnTo>
                    <a:pt x="3998" y="3581"/>
                  </a:lnTo>
                  <a:lnTo>
                    <a:pt x="3985" y="3604"/>
                  </a:lnTo>
                  <a:lnTo>
                    <a:pt x="3970" y="3629"/>
                  </a:lnTo>
                  <a:lnTo>
                    <a:pt x="3957" y="3657"/>
                  </a:lnTo>
                  <a:lnTo>
                    <a:pt x="3944" y="3686"/>
                  </a:lnTo>
                  <a:lnTo>
                    <a:pt x="3929" y="3717"/>
                  </a:lnTo>
                  <a:lnTo>
                    <a:pt x="3845" y="3637"/>
                  </a:lnTo>
                  <a:lnTo>
                    <a:pt x="3799" y="3692"/>
                  </a:lnTo>
                  <a:lnTo>
                    <a:pt x="3774" y="3690"/>
                  </a:lnTo>
                  <a:lnTo>
                    <a:pt x="3751" y="3687"/>
                  </a:lnTo>
                  <a:lnTo>
                    <a:pt x="3733" y="3683"/>
                  </a:lnTo>
                  <a:lnTo>
                    <a:pt x="3716" y="3682"/>
                  </a:lnTo>
                  <a:lnTo>
                    <a:pt x="3836" y="3530"/>
                  </a:lnTo>
                  <a:lnTo>
                    <a:pt x="3811" y="3515"/>
                  </a:lnTo>
                  <a:lnTo>
                    <a:pt x="3785" y="3499"/>
                  </a:lnTo>
                  <a:lnTo>
                    <a:pt x="3770" y="3491"/>
                  </a:lnTo>
                  <a:lnTo>
                    <a:pt x="3755" y="3483"/>
                  </a:lnTo>
                  <a:lnTo>
                    <a:pt x="3739" y="3476"/>
                  </a:lnTo>
                  <a:lnTo>
                    <a:pt x="3723" y="3470"/>
                  </a:lnTo>
                  <a:lnTo>
                    <a:pt x="3706" y="3465"/>
                  </a:lnTo>
                  <a:lnTo>
                    <a:pt x="3690" y="3462"/>
                  </a:lnTo>
                  <a:lnTo>
                    <a:pt x="3672" y="3460"/>
                  </a:lnTo>
                  <a:lnTo>
                    <a:pt x="3654" y="3459"/>
                  </a:lnTo>
                  <a:lnTo>
                    <a:pt x="3635" y="3460"/>
                  </a:lnTo>
                  <a:lnTo>
                    <a:pt x="3618" y="3464"/>
                  </a:lnTo>
                  <a:lnTo>
                    <a:pt x="3608" y="3467"/>
                  </a:lnTo>
                  <a:lnTo>
                    <a:pt x="3599" y="3470"/>
                  </a:lnTo>
                  <a:lnTo>
                    <a:pt x="3590" y="3474"/>
                  </a:lnTo>
                  <a:lnTo>
                    <a:pt x="3580" y="3479"/>
                  </a:lnTo>
                  <a:close/>
                  <a:moveTo>
                    <a:pt x="4035" y="3178"/>
                  </a:moveTo>
                  <a:lnTo>
                    <a:pt x="4064" y="3170"/>
                  </a:lnTo>
                  <a:lnTo>
                    <a:pt x="4100" y="3162"/>
                  </a:lnTo>
                  <a:lnTo>
                    <a:pt x="4138" y="3154"/>
                  </a:lnTo>
                  <a:lnTo>
                    <a:pt x="4182" y="3148"/>
                  </a:lnTo>
                  <a:lnTo>
                    <a:pt x="4204" y="3146"/>
                  </a:lnTo>
                  <a:lnTo>
                    <a:pt x="4227" y="3144"/>
                  </a:lnTo>
                  <a:lnTo>
                    <a:pt x="4251" y="3144"/>
                  </a:lnTo>
                  <a:lnTo>
                    <a:pt x="4276" y="3144"/>
                  </a:lnTo>
                  <a:lnTo>
                    <a:pt x="4301" y="3146"/>
                  </a:lnTo>
                  <a:lnTo>
                    <a:pt x="4326" y="3149"/>
                  </a:lnTo>
                  <a:lnTo>
                    <a:pt x="4352" y="3153"/>
                  </a:lnTo>
                  <a:lnTo>
                    <a:pt x="4378" y="3159"/>
                  </a:lnTo>
                  <a:lnTo>
                    <a:pt x="4405" y="3166"/>
                  </a:lnTo>
                  <a:lnTo>
                    <a:pt x="4431" y="3175"/>
                  </a:lnTo>
                  <a:lnTo>
                    <a:pt x="4458" y="3185"/>
                  </a:lnTo>
                  <a:lnTo>
                    <a:pt x="4485" y="3199"/>
                  </a:lnTo>
                  <a:lnTo>
                    <a:pt x="4512" y="3214"/>
                  </a:lnTo>
                  <a:lnTo>
                    <a:pt x="4539" y="3231"/>
                  </a:lnTo>
                  <a:lnTo>
                    <a:pt x="4565" y="3251"/>
                  </a:lnTo>
                  <a:lnTo>
                    <a:pt x="4592" y="3273"/>
                  </a:lnTo>
                  <a:lnTo>
                    <a:pt x="4618" y="3297"/>
                  </a:lnTo>
                  <a:lnTo>
                    <a:pt x="4644" y="3325"/>
                  </a:lnTo>
                  <a:lnTo>
                    <a:pt x="4669" y="3355"/>
                  </a:lnTo>
                  <a:lnTo>
                    <a:pt x="4695" y="3388"/>
                  </a:lnTo>
                  <a:lnTo>
                    <a:pt x="4719" y="3424"/>
                  </a:lnTo>
                  <a:lnTo>
                    <a:pt x="4743" y="3464"/>
                  </a:lnTo>
                  <a:lnTo>
                    <a:pt x="4766" y="3507"/>
                  </a:lnTo>
                  <a:lnTo>
                    <a:pt x="4790" y="3554"/>
                  </a:lnTo>
                  <a:lnTo>
                    <a:pt x="4771" y="3528"/>
                  </a:lnTo>
                  <a:lnTo>
                    <a:pt x="4751" y="3504"/>
                  </a:lnTo>
                  <a:lnTo>
                    <a:pt x="4731" y="3481"/>
                  </a:lnTo>
                  <a:lnTo>
                    <a:pt x="4710" y="3459"/>
                  </a:lnTo>
                  <a:lnTo>
                    <a:pt x="4689" y="3438"/>
                  </a:lnTo>
                  <a:lnTo>
                    <a:pt x="4667" y="3417"/>
                  </a:lnTo>
                  <a:lnTo>
                    <a:pt x="4644" y="3398"/>
                  </a:lnTo>
                  <a:lnTo>
                    <a:pt x="4621" y="3379"/>
                  </a:lnTo>
                  <a:lnTo>
                    <a:pt x="4597" y="3361"/>
                  </a:lnTo>
                  <a:lnTo>
                    <a:pt x="4574" y="3345"/>
                  </a:lnTo>
                  <a:lnTo>
                    <a:pt x="4550" y="3329"/>
                  </a:lnTo>
                  <a:lnTo>
                    <a:pt x="4525" y="3314"/>
                  </a:lnTo>
                  <a:lnTo>
                    <a:pt x="4500" y="3299"/>
                  </a:lnTo>
                  <a:lnTo>
                    <a:pt x="4476" y="3286"/>
                  </a:lnTo>
                  <a:lnTo>
                    <a:pt x="4450" y="3274"/>
                  </a:lnTo>
                  <a:lnTo>
                    <a:pt x="4425" y="3263"/>
                  </a:lnTo>
                  <a:lnTo>
                    <a:pt x="4399" y="3252"/>
                  </a:lnTo>
                  <a:lnTo>
                    <a:pt x="4374" y="3242"/>
                  </a:lnTo>
                  <a:lnTo>
                    <a:pt x="4349" y="3233"/>
                  </a:lnTo>
                  <a:lnTo>
                    <a:pt x="4323" y="3224"/>
                  </a:lnTo>
                  <a:lnTo>
                    <a:pt x="4298" y="3216"/>
                  </a:lnTo>
                  <a:lnTo>
                    <a:pt x="4272" y="3210"/>
                  </a:lnTo>
                  <a:lnTo>
                    <a:pt x="4247" y="3203"/>
                  </a:lnTo>
                  <a:lnTo>
                    <a:pt x="4222" y="3198"/>
                  </a:lnTo>
                  <a:lnTo>
                    <a:pt x="4197" y="3192"/>
                  </a:lnTo>
                  <a:lnTo>
                    <a:pt x="4173" y="3189"/>
                  </a:lnTo>
                  <a:lnTo>
                    <a:pt x="4148" y="3185"/>
                  </a:lnTo>
                  <a:lnTo>
                    <a:pt x="4125" y="3182"/>
                  </a:lnTo>
                  <a:lnTo>
                    <a:pt x="4102" y="3180"/>
                  </a:lnTo>
                  <a:lnTo>
                    <a:pt x="4079" y="3179"/>
                  </a:lnTo>
                  <a:lnTo>
                    <a:pt x="4057" y="3178"/>
                  </a:lnTo>
                  <a:lnTo>
                    <a:pt x="4035" y="3178"/>
                  </a:lnTo>
                  <a:close/>
                  <a:moveTo>
                    <a:pt x="4765" y="3836"/>
                  </a:moveTo>
                  <a:lnTo>
                    <a:pt x="4698" y="3792"/>
                  </a:lnTo>
                  <a:lnTo>
                    <a:pt x="4626" y="3744"/>
                  </a:lnTo>
                  <a:lnTo>
                    <a:pt x="4588" y="3720"/>
                  </a:lnTo>
                  <a:lnTo>
                    <a:pt x="4551" y="3697"/>
                  </a:lnTo>
                  <a:lnTo>
                    <a:pt x="4512" y="3673"/>
                  </a:lnTo>
                  <a:lnTo>
                    <a:pt x="4472" y="3651"/>
                  </a:lnTo>
                  <a:lnTo>
                    <a:pt x="4433" y="3631"/>
                  </a:lnTo>
                  <a:lnTo>
                    <a:pt x="4393" y="3611"/>
                  </a:lnTo>
                  <a:lnTo>
                    <a:pt x="4353" y="3595"/>
                  </a:lnTo>
                  <a:lnTo>
                    <a:pt x="4313" y="3581"/>
                  </a:lnTo>
                  <a:lnTo>
                    <a:pt x="4293" y="3574"/>
                  </a:lnTo>
                  <a:lnTo>
                    <a:pt x="4273" y="3568"/>
                  </a:lnTo>
                  <a:lnTo>
                    <a:pt x="4253" y="3563"/>
                  </a:lnTo>
                  <a:lnTo>
                    <a:pt x="4234" y="3559"/>
                  </a:lnTo>
                  <a:lnTo>
                    <a:pt x="4214" y="3556"/>
                  </a:lnTo>
                  <a:lnTo>
                    <a:pt x="4195" y="3554"/>
                  </a:lnTo>
                  <a:lnTo>
                    <a:pt x="4175" y="3552"/>
                  </a:lnTo>
                  <a:lnTo>
                    <a:pt x="4156" y="3552"/>
                  </a:lnTo>
                  <a:lnTo>
                    <a:pt x="4173" y="3531"/>
                  </a:lnTo>
                  <a:lnTo>
                    <a:pt x="4192" y="3512"/>
                  </a:lnTo>
                  <a:lnTo>
                    <a:pt x="4209" y="3493"/>
                  </a:lnTo>
                  <a:lnTo>
                    <a:pt x="4228" y="3476"/>
                  </a:lnTo>
                  <a:lnTo>
                    <a:pt x="4246" y="3462"/>
                  </a:lnTo>
                  <a:lnTo>
                    <a:pt x="4265" y="3450"/>
                  </a:lnTo>
                  <a:lnTo>
                    <a:pt x="4274" y="3445"/>
                  </a:lnTo>
                  <a:lnTo>
                    <a:pt x="4283" y="3441"/>
                  </a:lnTo>
                  <a:lnTo>
                    <a:pt x="4292" y="3438"/>
                  </a:lnTo>
                  <a:lnTo>
                    <a:pt x="4301" y="3434"/>
                  </a:lnTo>
                  <a:lnTo>
                    <a:pt x="4333" y="3449"/>
                  </a:lnTo>
                  <a:lnTo>
                    <a:pt x="4363" y="3464"/>
                  </a:lnTo>
                  <a:lnTo>
                    <a:pt x="4393" y="3481"/>
                  </a:lnTo>
                  <a:lnTo>
                    <a:pt x="4422" y="3500"/>
                  </a:lnTo>
                  <a:lnTo>
                    <a:pt x="4450" y="3519"/>
                  </a:lnTo>
                  <a:lnTo>
                    <a:pt x="4478" y="3541"/>
                  </a:lnTo>
                  <a:lnTo>
                    <a:pt x="4506" y="3563"/>
                  </a:lnTo>
                  <a:lnTo>
                    <a:pt x="4533" y="3587"/>
                  </a:lnTo>
                  <a:lnTo>
                    <a:pt x="4561" y="3613"/>
                  </a:lnTo>
                  <a:lnTo>
                    <a:pt x="4588" y="3640"/>
                  </a:lnTo>
                  <a:lnTo>
                    <a:pt x="4616" y="3669"/>
                  </a:lnTo>
                  <a:lnTo>
                    <a:pt x="4645" y="3699"/>
                  </a:lnTo>
                  <a:lnTo>
                    <a:pt x="4703" y="3764"/>
                  </a:lnTo>
                  <a:lnTo>
                    <a:pt x="4765" y="3836"/>
                  </a:lnTo>
                  <a:close/>
                  <a:moveTo>
                    <a:pt x="5049" y="3002"/>
                  </a:moveTo>
                  <a:lnTo>
                    <a:pt x="5056" y="3009"/>
                  </a:lnTo>
                  <a:lnTo>
                    <a:pt x="5063" y="3018"/>
                  </a:lnTo>
                  <a:lnTo>
                    <a:pt x="5069" y="3029"/>
                  </a:lnTo>
                  <a:lnTo>
                    <a:pt x="5076" y="3040"/>
                  </a:lnTo>
                  <a:lnTo>
                    <a:pt x="5089" y="3066"/>
                  </a:lnTo>
                  <a:lnTo>
                    <a:pt x="5104" y="3095"/>
                  </a:lnTo>
                  <a:lnTo>
                    <a:pt x="5117" y="3127"/>
                  </a:lnTo>
                  <a:lnTo>
                    <a:pt x="5130" y="3161"/>
                  </a:lnTo>
                  <a:lnTo>
                    <a:pt x="5143" y="3198"/>
                  </a:lnTo>
                  <a:lnTo>
                    <a:pt x="5157" y="3235"/>
                  </a:lnTo>
                  <a:lnTo>
                    <a:pt x="5168" y="3274"/>
                  </a:lnTo>
                  <a:lnTo>
                    <a:pt x="5179" y="3313"/>
                  </a:lnTo>
                  <a:lnTo>
                    <a:pt x="5188" y="3351"/>
                  </a:lnTo>
                  <a:lnTo>
                    <a:pt x="5197" y="3390"/>
                  </a:lnTo>
                  <a:lnTo>
                    <a:pt x="5203" y="3427"/>
                  </a:lnTo>
                  <a:lnTo>
                    <a:pt x="5208" y="3462"/>
                  </a:lnTo>
                  <a:lnTo>
                    <a:pt x="5211" y="3495"/>
                  </a:lnTo>
                  <a:lnTo>
                    <a:pt x="5212" y="3525"/>
                  </a:lnTo>
                  <a:lnTo>
                    <a:pt x="5231" y="3525"/>
                  </a:lnTo>
                  <a:lnTo>
                    <a:pt x="5249" y="3526"/>
                  </a:lnTo>
                  <a:lnTo>
                    <a:pt x="5266" y="3527"/>
                  </a:lnTo>
                  <a:lnTo>
                    <a:pt x="5283" y="3530"/>
                  </a:lnTo>
                  <a:lnTo>
                    <a:pt x="5299" y="3533"/>
                  </a:lnTo>
                  <a:lnTo>
                    <a:pt x="5315" y="3536"/>
                  </a:lnTo>
                  <a:lnTo>
                    <a:pt x="5329" y="3541"/>
                  </a:lnTo>
                  <a:lnTo>
                    <a:pt x="5345" y="3545"/>
                  </a:lnTo>
                  <a:lnTo>
                    <a:pt x="5359" y="3551"/>
                  </a:lnTo>
                  <a:lnTo>
                    <a:pt x="5372" y="3557"/>
                  </a:lnTo>
                  <a:lnTo>
                    <a:pt x="5387" y="3564"/>
                  </a:lnTo>
                  <a:lnTo>
                    <a:pt x="5400" y="3572"/>
                  </a:lnTo>
                  <a:lnTo>
                    <a:pt x="5412" y="3579"/>
                  </a:lnTo>
                  <a:lnTo>
                    <a:pt x="5425" y="3588"/>
                  </a:lnTo>
                  <a:lnTo>
                    <a:pt x="5439" y="3597"/>
                  </a:lnTo>
                  <a:lnTo>
                    <a:pt x="5451" y="3607"/>
                  </a:lnTo>
                  <a:lnTo>
                    <a:pt x="5476" y="3629"/>
                  </a:lnTo>
                  <a:lnTo>
                    <a:pt x="5503" y="3654"/>
                  </a:lnTo>
                  <a:lnTo>
                    <a:pt x="5529" y="3680"/>
                  </a:lnTo>
                  <a:lnTo>
                    <a:pt x="5556" y="3709"/>
                  </a:lnTo>
                  <a:lnTo>
                    <a:pt x="5616" y="3775"/>
                  </a:lnTo>
                  <a:lnTo>
                    <a:pt x="5683" y="3851"/>
                  </a:lnTo>
                  <a:lnTo>
                    <a:pt x="5666" y="3828"/>
                  </a:lnTo>
                  <a:lnTo>
                    <a:pt x="5652" y="3805"/>
                  </a:lnTo>
                  <a:lnTo>
                    <a:pt x="5638" y="3781"/>
                  </a:lnTo>
                  <a:lnTo>
                    <a:pt x="5626" y="3758"/>
                  </a:lnTo>
                  <a:lnTo>
                    <a:pt x="5613" y="3732"/>
                  </a:lnTo>
                  <a:lnTo>
                    <a:pt x="5603" y="3708"/>
                  </a:lnTo>
                  <a:lnTo>
                    <a:pt x="5593" y="3682"/>
                  </a:lnTo>
                  <a:lnTo>
                    <a:pt x="5586" y="3656"/>
                  </a:lnTo>
                  <a:lnTo>
                    <a:pt x="5579" y="3630"/>
                  </a:lnTo>
                  <a:lnTo>
                    <a:pt x="5572" y="3604"/>
                  </a:lnTo>
                  <a:lnTo>
                    <a:pt x="5568" y="3577"/>
                  </a:lnTo>
                  <a:lnTo>
                    <a:pt x="5565" y="3551"/>
                  </a:lnTo>
                  <a:lnTo>
                    <a:pt x="5561" y="3524"/>
                  </a:lnTo>
                  <a:lnTo>
                    <a:pt x="5560" y="3498"/>
                  </a:lnTo>
                  <a:lnTo>
                    <a:pt x="5560" y="3471"/>
                  </a:lnTo>
                  <a:lnTo>
                    <a:pt x="5560" y="3444"/>
                  </a:lnTo>
                  <a:lnTo>
                    <a:pt x="5563" y="3418"/>
                  </a:lnTo>
                  <a:lnTo>
                    <a:pt x="5566" y="3391"/>
                  </a:lnTo>
                  <a:lnTo>
                    <a:pt x="5569" y="3365"/>
                  </a:lnTo>
                  <a:lnTo>
                    <a:pt x="5575" y="3339"/>
                  </a:lnTo>
                  <a:lnTo>
                    <a:pt x="5581" y="3314"/>
                  </a:lnTo>
                  <a:lnTo>
                    <a:pt x="5588" y="3288"/>
                  </a:lnTo>
                  <a:lnTo>
                    <a:pt x="5597" y="3264"/>
                  </a:lnTo>
                  <a:lnTo>
                    <a:pt x="5606" y="3240"/>
                  </a:lnTo>
                  <a:lnTo>
                    <a:pt x="5616" y="3216"/>
                  </a:lnTo>
                  <a:lnTo>
                    <a:pt x="5628" y="3193"/>
                  </a:lnTo>
                  <a:lnTo>
                    <a:pt x="5640" y="3171"/>
                  </a:lnTo>
                  <a:lnTo>
                    <a:pt x="5653" y="3149"/>
                  </a:lnTo>
                  <a:lnTo>
                    <a:pt x="5668" y="3128"/>
                  </a:lnTo>
                  <a:lnTo>
                    <a:pt x="5683" y="3108"/>
                  </a:lnTo>
                  <a:lnTo>
                    <a:pt x="5700" y="3089"/>
                  </a:lnTo>
                  <a:lnTo>
                    <a:pt x="5717" y="3070"/>
                  </a:lnTo>
                  <a:lnTo>
                    <a:pt x="5708" y="3060"/>
                  </a:lnTo>
                  <a:lnTo>
                    <a:pt x="5697" y="3050"/>
                  </a:lnTo>
                  <a:lnTo>
                    <a:pt x="5684" y="3042"/>
                  </a:lnTo>
                  <a:lnTo>
                    <a:pt x="5670" y="3033"/>
                  </a:lnTo>
                  <a:lnTo>
                    <a:pt x="5654" y="3024"/>
                  </a:lnTo>
                  <a:lnTo>
                    <a:pt x="5637" y="3016"/>
                  </a:lnTo>
                  <a:lnTo>
                    <a:pt x="5618" y="3009"/>
                  </a:lnTo>
                  <a:lnTo>
                    <a:pt x="5598" y="3003"/>
                  </a:lnTo>
                  <a:lnTo>
                    <a:pt x="5577" y="2996"/>
                  </a:lnTo>
                  <a:lnTo>
                    <a:pt x="5555" y="2991"/>
                  </a:lnTo>
                  <a:lnTo>
                    <a:pt x="5532" y="2985"/>
                  </a:lnTo>
                  <a:lnTo>
                    <a:pt x="5507" y="2981"/>
                  </a:lnTo>
                  <a:lnTo>
                    <a:pt x="5483" y="2977"/>
                  </a:lnTo>
                  <a:lnTo>
                    <a:pt x="5459" y="2973"/>
                  </a:lnTo>
                  <a:lnTo>
                    <a:pt x="5433" y="2971"/>
                  </a:lnTo>
                  <a:lnTo>
                    <a:pt x="5407" y="2967"/>
                  </a:lnTo>
                  <a:lnTo>
                    <a:pt x="5355" y="2964"/>
                  </a:lnTo>
                  <a:lnTo>
                    <a:pt x="5304" y="2963"/>
                  </a:lnTo>
                  <a:lnTo>
                    <a:pt x="5278" y="2963"/>
                  </a:lnTo>
                  <a:lnTo>
                    <a:pt x="5253" y="2964"/>
                  </a:lnTo>
                  <a:lnTo>
                    <a:pt x="5229" y="2965"/>
                  </a:lnTo>
                  <a:lnTo>
                    <a:pt x="5204" y="2967"/>
                  </a:lnTo>
                  <a:lnTo>
                    <a:pt x="5181" y="2970"/>
                  </a:lnTo>
                  <a:lnTo>
                    <a:pt x="5159" y="2973"/>
                  </a:lnTo>
                  <a:lnTo>
                    <a:pt x="5137" y="2976"/>
                  </a:lnTo>
                  <a:lnTo>
                    <a:pt x="5117" y="2981"/>
                  </a:lnTo>
                  <a:lnTo>
                    <a:pt x="5098" y="2985"/>
                  </a:lnTo>
                  <a:lnTo>
                    <a:pt x="5080" y="2991"/>
                  </a:lnTo>
                  <a:lnTo>
                    <a:pt x="5064" y="2996"/>
                  </a:lnTo>
                  <a:lnTo>
                    <a:pt x="5049" y="3002"/>
                  </a:lnTo>
                  <a:close/>
                  <a:moveTo>
                    <a:pt x="10033" y="2788"/>
                  </a:moveTo>
                  <a:lnTo>
                    <a:pt x="10066" y="2827"/>
                  </a:lnTo>
                  <a:lnTo>
                    <a:pt x="10100" y="2864"/>
                  </a:lnTo>
                  <a:lnTo>
                    <a:pt x="10133" y="2901"/>
                  </a:lnTo>
                  <a:lnTo>
                    <a:pt x="10167" y="2936"/>
                  </a:lnTo>
                  <a:lnTo>
                    <a:pt x="10201" y="2971"/>
                  </a:lnTo>
                  <a:lnTo>
                    <a:pt x="10235" y="3004"/>
                  </a:lnTo>
                  <a:lnTo>
                    <a:pt x="10269" y="3035"/>
                  </a:lnTo>
                  <a:lnTo>
                    <a:pt x="10303" y="3066"/>
                  </a:lnTo>
                  <a:lnTo>
                    <a:pt x="10338" y="3095"/>
                  </a:lnTo>
                  <a:lnTo>
                    <a:pt x="10372" y="3123"/>
                  </a:lnTo>
                  <a:lnTo>
                    <a:pt x="10406" y="3151"/>
                  </a:lnTo>
                  <a:lnTo>
                    <a:pt x="10442" y="3177"/>
                  </a:lnTo>
                  <a:lnTo>
                    <a:pt x="10476" y="3202"/>
                  </a:lnTo>
                  <a:lnTo>
                    <a:pt x="10511" y="3226"/>
                  </a:lnTo>
                  <a:lnTo>
                    <a:pt x="10547" y="3250"/>
                  </a:lnTo>
                  <a:lnTo>
                    <a:pt x="10582" y="3272"/>
                  </a:lnTo>
                  <a:lnTo>
                    <a:pt x="10617" y="3294"/>
                  </a:lnTo>
                  <a:lnTo>
                    <a:pt x="10654" y="3314"/>
                  </a:lnTo>
                  <a:lnTo>
                    <a:pt x="10689" y="3334"/>
                  </a:lnTo>
                  <a:lnTo>
                    <a:pt x="10726" y="3353"/>
                  </a:lnTo>
                  <a:lnTo>
                    <a:pt x="10762" y="3370"/>
                  </a:lnTo>
                  <a:lnTo>
                    <a:pt x="10800" y="3388"/>
                  </a:lnTo>
                  <a:lnTo>
                    <a:pt x="10837" y="3405"/>
                  </a:lnTo>
                  <a:lnTo>
                    <a:pt x="10875" y="3420"/>
                  </a:lnTo>
                  <a:lnTo>
                    <a:pt x="10913" y="3436"/>
                  </a:lnTo>
                  <a:lnTo>
                    <a:pt x="10950" y="3449"/>
                  </a:lnTo>
                  <a:lnTo>
                    <a:pt x="10989" y="3463"/>
                  </a:lnTo>
                  <a:lnTo>
                    <a:pt x="11029" y="3476"/>
                  </a:lnTo>
                  <a:lnTo>
                    <a:pt x="11067" y="3489"/>
                  </a:lnTo>
                  <a:lnTo>
                    <a:pt x="11107" y="3501"/>
                  </a:lnTo>
                  <a:lnTo>
                    <a:pt x="11147" y="3512"/>
                  </a:lnTo>
                  <a:lnTo>
                    <a:pt x="11188" y="3522"/>
                  </a:lnTo>
                  <a:lnTo>
                    <a:pt x="11234" y="3521"/>
                  </a:lnTo>
                  <a:lnTo>
                    <a:pt x="11286" y="3517"/>
                  </a:lnTo>
                  <a:lnTo>
                    <a:pt x="11341" y="3512"/>
                  </a:lnTo>
                  <a:lnTo>
                    <a:pt x="11396" y="3503"/>
                  </a:lnTo>
                  <a:lnTo>
                    <a:pt x="11422" y="3499"/>
                  </a:lnTo>
                  <a:lnTo>
                    <a:pt x="11448" y="3493"/>
                  </a:lnTo>
                  <a:lnTo>
                    <a:pt x="11472" y="3488"/>
                  </a:lnTo>
                  <a:lnTo>
                    <a:pt x="11495" y="3481"/>
                  </a:lnTo>
                  <a:lnTo>
                    <a:pt x="11516" y="3474"/>
                  </a:lnTo>
                  <a:lnTo>
                    <a:pt x="11535" y="3468"/>
                  </a:lnTo>
                  <a:lnTo>
                    <a:pt x="11551" y="3460"/>
                  </a:lnTo>
                  <a:lnTo>
                    <a:pt x="11565" y="3452"/>
                  </a:lnTo>
                  <a:lnTo>
                    <a:pt x="11515" y="3451"/>
                  </a:lnTo>
                  <a:lnTo>
                    <a:pt x="11467" y="3449"/>
                  </a:lnTo>
                  <a:lnTo>
                    <a:pt x="11418" y="3445"/>
                  </a:lnTo>
                  <a:lnTo>
                    <a:pt x="11369" y="3440"/>
                  </a:lnTo>
                  <a:lnTo>
                    <a:pt x="11322" y="3433"/>
                  </a:lnTo>
                  <a:lnTo>
                    <a:pt x="11273" y="3426"/>
                  </a:lnTo>
                  <a:lnTo>
                    <a:pt x="11224" y="3417"/>
                  </a:lnTo>
                  <a:lnTo>
                    <a:pt x="11177" y="3406"/>
                  </a:lnTo>
                  <a:lnTo>
                    <a:pt x="11129" y="3393"/>
                  </a:lnTo>
                  <a:lnTo>
                    <a:pt x="11082" y="3380"/>
                  </a:lnTo>
                  <a:lnTo>
                    <a:pt x="11034" y="3366"/>
                  </a:lnTo>
                  <a:lnTo>
                    <a:pt x="10988" y="3349"/>
                  </a:lnTo>
                  <a:lnTo>
                    <a:pt x="10941" y="3332"/>
                  </a:lnTo>
                  <a:lnTo>
                    <a:pt x="10895" y="3313"/>
                  </a:lnTo>
                  <a:lnTo>
                    <a:pt x="10850" y="3293"/>
                  </a:lnTo>
                  <a:lnTo>
                    <a:pt x="10804" y="3271"/>
                  </a:lnTo>
                  <a:lnTo>
                    <a:pt x="10759" y="3249"/>
                  </a:lnTo>
                  <a:lnTo>
                    <a:pt x="10716" y="3224"/>
                  </a:lnTo>
                  <a:lnTo>
                    <a:pt x="10672" y="3199"/>
                  </a:lnTo>
                  <a:lnTo>
                    <a:pt x="10628" y="3171"/>
                  </a:lnTo>
                  <a:lnTo>
                    <a:pt x="10586" y="3143"/>
                  </a:lnTo>
                  <a:lnTo>
                    <a:pt x="10544" y="3113"/>
                  </a:lnTo>
                  <a:lnTo>
                    <a:pt x="10504" y="3082"/>
                  </a:lnTo>
                  <a:lnTo>
                    <a:pt x="10464" y="3050"/>
                  </a:lnTo>
                  <a:lnTo>
                    <a:pt x="10424" y="3017"/>
                  </a:lnTo>
                  <a:lnTo>
                    <a:pt x="10386" y="2983"/>
                  </a:lnTo>
                  <a:lnTo>
                    <a:pt x="10348" y="2947"/>
                  </a:lnTo>
                  <a:lnTo>
                    <a:pt x="10311" y="2910"/>
                  </a:lnTo>
                  <a:lnTo>
                    <a:pt x="10275" y="2872"/>
                  </a:lnTo>
                  <a:lnTo>
                    <a:pt x="10240" y="2832"/>
                  </a:lnTo>
                  <a:lnTo>
                    <a:pt x="10206" y="2791"/>
                  </a:lnTo>
                  <a:lnTo>
                    <a:pt x="10173" y="2749"/>
                  </a:lnTo>
                  <a:lnTo>
                    <a:pt x="10165" y="2749"/>
                  </a:lnTo>
                  <a:lnTo>
                    <a:pt x="10157" y="2752"/>
                  </a:lnTo>
                  <a:lnTo>
                    <a:pt x="10149" y="2753"/>
                  </a:lnTo>
                  <a:lnTo>
                    <a:pt x="10140" y="2756"/>
                  </a:lnTo>
                  <a:lnTo>
                    <a:pt x="10122" y="2762"/>
                  </a:lnTo>
                  <a:lnTo>
                    <a:pt x="10102" y="2769"/>
                  </a:lnTo>
                  <a:lnTo>
                    <a:pt x="10083" y="2776"/>
                  </a:lnTo>
                  <a:lnTo>
                    <a:pt x="10065" y="2783"/>
                  </a:lnTo>
                  <a:lnTo>
                    <a:pt x="10056" y="2785"/>
                  </a:lnTo>
                  <a:lnTo>
                    <a:pt x="10048" y="2787"/>
                  </a:lnTo>
                  <a:lnTo>
                    <a:pt x="10039" y="2788"/>
                  </a:lnTo>
                  <a:lnTo>
                    <a:pt x="10033" y="2788"/>
                  </a:lnTo>
                  <a:close/>
                  <a:moveTo>
                    <a:pt x="12193" y="2803"/>
                  </a:moveTo>
                  <a:lnTo>
                    <a:pt x="12183" y="2850"/>
                  </a:lnTo>
                  <a:lnTo>
                    <a:pt x="12171" y="2897"/>
                  </a:lnTo>
                  <a:lnTo>
                    <a:pt x="12158" y="2942"/>
                  </a:lnTo>
                  <a:lnTo>
                    <a:pt x="12143" y="2987"/>
                  </a:lnTo>
                  <a:lnTo>
                    <a:pt x="12127" y="3032"/>
                  </a:lnTo>
                  <a:lnTo>
                    <a:pt x="12109" y="3075"/>
                  </a:lnTo>
                  <a:lnTo>
                    <a:pt x="12089" y="3116"/>
                  </a:lnTo>
                  <a:lnTo>
                    <a:pt x="12069" y="3156"/>
                  </a:lnTo>
                  <a:lnTo>
                    <a:pt x="12047" y="3194"/>
                  </a:lnTo>
                  <a:lnTo>
                    <a:pt x="12024" y="3230"/>
                  </a:lnTo>
                  <a:lnTo>
                    <a:pt x="12012" y="3247"/>
                  </a:lnTo>
                  <a:lnTo>
                    <a:pt x="11998" y="3263"/>
                  </a:lnTo>
                  <a:lnTo>
                    <a:pt x="11986" y="3279"/>
                  </a:lnTo>
                  <a:lnTo>
                    <a:pt x="11973" y="3294"/>
                  </a:lnTo>
                  <a:lnTo>
                    <a:pt x="11960" y="3309"/>
                  </a:lnTo>
                  <a:lnTo>
                    <a:pt x="11946" y="3323"/>
                  </a:lnTo>
                  <a:lnTo>
                    <a:pt x="11932" y="3336"/>
                  </a:lnTo>
                  <a:lnTo>
                    <a:pt x="11918" y="3348"/>
                  </a:lnTo>
                  <a:lnTo>
                    <a:pt x="11903" y="3359"/>
                  </a:lnTo>
                  <a:lnTo>
                    <a:pt x="11889" y="3370"/>
                  </a:lnTo>
                  <a:lnTo>
                    <a:pt x="11873" y="3380"/>
                  </a:lnTo>
                  <a:lnTo>
                    <a:pt x="11858" y="3389"/>
                  </a:lnTo>
                  <a:lnTo>
                    <a:pt x="11879" y="3385"/>
                  </a:lnTo>
                  <a:lnTo>
                    <a:pt x="11900" y="3379"/>
                  </a:lnTo>
                  <a:lnTo>
                    <a:pt x="11922" y="3371"/>
                  </a:lnTo>
                  <a:lnTo>
                    <a:pt x="11943" y="3361"/>
                  </a:lnTo>
                  <a:lnTo>
                    <a:pt x="11964" y="3349"/>
                  </a:lnTo>
                  <a:lnTo>
                    <a:pt x="11986" y="3336"/>
                  </a:lnTo>
                  <a:lnTo>
                    <a:pt x="12007" y="3320"/>
                  </a:lnTo>
                  <a:lnTo>
                    <a:pt x="12028" y="3305"/>
                  </a:lnTo>
                  <a:lnTo>
                    <a:pt x="12049" y="3287"/>
                  </a:lnTo>
                  <a:lnTo>
                    <a:pt x="12069" y="3268"/>
                  </a:lnTo>
                  <a:lnTo>
                    <a:pt x="12090" y="3249"/>
                  </a:lnTo>
                  <a:lnTo>
                    <a:pt x="12110" y="3227"/>
                  </a:lnTo>
                  <a:lnTo>
                    <a:pt x="12130" y="3206"/>
                  </a:lnTo>
                  <a:lnTo>
                    <a:pt x="12149" y="3185"/>
                  </a:lnTo>
                  <a:lnTo>
                    <a:pt x="12168" y="3163"/>
                  </a:lnTo>
                  <a:lnTo>
                    <a:pt x="12185" y="3140"/>
                  </a:lnTo>
                  <a:lnTo>
                    <a:pt x="12219" y="3096"/>
                  </a:lnTo>
                  <a:lnTo>
                    <a:pt x="12252" y="3052"/>
                  </a:lnTo>
                  <a:lnTo>
                    <a:pt x="12280" y="3008"/>
                  </a:lnTo>
                  <a:lnTo>
                    <a:pt x="12306" y="2969"/>
                  </a:lnTo>
                  <a:lnTo>
                    <a:pt x="12327" y="2933"/>
                  </a:lnTo>
                  <a:lnTo>
                    <a:pt x="12343" y="2902"/>
                  </a:lnTo>
                  <a:lnTo>
                    <a:pt x="12357" y="2878"/>
                  </a:lnTo>
                  <a:lnTo>
                    <a:pt x="12363" y="2861"/>
                  </a:lnTo>
                  <a:lnTo>
                    <a:pt x="12346" y="2877"/>
                  </a:lnTo>
                  <a:lnTo>
                    <a:pt x="12328" y="2889"/>
                  </a:lnTo>
                  <a:lnTo>
                    <a:pt x="12312" y="2899"/>
                  </a:lnTo>
                  <a:lnTo>
                    <a:pt x="12298" y="2907"/>
                  </a:lnTo>
                  <a:lnTo>
                    <a:pt x="12291" y="2909"/>
                  </a:lnTo>
                  <a:lnTo>
                    <a:pt x="12286" y="2911"/>
                  </a:lnTo>
                  <a:lnTo>
                    <a:pt x="12279" y="2912"/>
                  </a:lnTo>
                  <a:lnTo>
                    <a:pt x="12274" y="2913"/>
                  </a:lnTo>
                  <a:lnTo>
                    <a:pt x="12268" y="2913"/>
                  </a:lnTo>
                  <a:lnTo>
                    <a:pt x="12263" y="2912"/>
                  </a:lnTo>
                  <a:lnTo>
                    <a:pt x="12258" y="2911"/>
                  </a:lnTo>
                  <a:lnTo>
                    <a:pt x="12253" y="2910"/>
                  </a:lnTo>
                  <a:lnTo>
                    <a:pt x="12248" y="2908"/>
                  </a:lnTo>
                  <a:lnTo>
                    <a:pt x="12244" y="2904"/>
                  </a:lnTo>
                  <a:lnTo>
                    <a:pt x="12239" y="2901"/>
                  </a:lnTo>
                  <a:lnTo>
                    <a:pt x="12235" y="2897"/>
                  </a:lnTo>
                  <a:lnTo>
                    <a:pt x="12227" y="2887"/>
                  </a:lnTo>
                  <a:lnTo>
                    <a:pt x="12219" y="2873"/>
                  </a:lnTo>
                  <a:lnTo>
                    <a:pt x="12213" y="2859"/>
                  </a:lnTo>
                  <a:lnTo>
                    <a:pt x="12206" y="2842"/>
                  </a:lnTo>
                  <a:lnTo>
                    <a:pt x="12200" y="2824"/>
                  </a:lnTo>
                  <a:lnTo>
                    <a:pt x="12193" y="2803"/>
                  </a:lnTo>
                  <a:close/>
                  <a:moveTo>
                    <a:pt x="11854" y="2866"/>
                  </a:moveTo>
                  <a:lnTo>
                    <a:pt x="11837" y="2909"/>
                  </a:lnTo>
                  <a:lnTo>
                    <a:pt x="11817" y="2947"/>
                  </a:lnTo>
                  <a:lnTo>
                    <a:pt x="11794" y="2982"/>
                  </a:lnTo>
                  <a:lnTo>
                    <a:pt x="11768" y="3013"/>
                  </a:lnTo>
                  <a:lnTo>
                    <a:pt x="11740" y="3039"/>
                  </a:lnTo>
                  <a:lnTo>
                    <a:pt x="11708" y="3064"/>
                  </a:lnTo>
                  <a:lnTo>
                    <a:pt x="11673" y="3084"/>
                  </a:lnTo>
                  <a:lnTo>
                    <a:pt x="11638" y="3101"/>
                  </a:lnTo>
                  <a:lnTo>
                    <a:pt x="11600" y="3116"/>
                  </a:lnTo>
                  <a:lnTo>
                    <a:pt x="11561" y="3127"/>
                  </a:lnTo>
                  <a:lnTo>
                    <a:pt x="11520" y="3136"/>
                  </a:lnTo>
                  <a:lnTo>
                    <a:pt x="11478" y="3141"/>
                  </a:lnTo>
                  <a:lnTo>
                    <a:pt x="11434" y="3144"/>
                  </a:lnTo>
                  <a:lnTo>
                    <a:pt x="11390" y="3144"/>
                  </a:lnTo>
                  <a:lnTo>
                    <a:pt x="11345" y="3143"/>
                  </a:lnTo>
                  <a:lnTo>
                    <a:pt x="11301" y="3139"/>
                  </a:lnTo>
                  <a:lnTo>
                    <a:pt x="11255" y="3133"/>
                  </a:lnTo>
                  <a:lnTo>
                    <a:pt x="11210" y="3125"/>
                  </a:lnTo>
                  <a:lnTo>
                    <a:pt x="11166" y="3115"/>
                  </a:lnTo>
                  <a:lnTo>
                    <a:pt x="11122" y="3104"/>
                  </a:lnTo>
                  <a:lnTo>
                    <a:pt x="11078" y="3090"/>
                  </a:lnTo>
                  <a:lnTo>
                    <a:pt x="11035" y="3076"/>
                  </a:lnTo>
                  <a:lnTo>
                    <a:pt x="10994" y="3059"/>
                  </a:lnTo>
                  <a:lnTo>
                    <a:pt x="10955" y="3043"/>
                  </a:lnTo>
                  <a:lnTo>
                    <a:pt x="10916" y="3024"/>
                  </a:lnTo>
                  <a:lnTo>
                    <a:pt x="10881" y="3005"/>
                  </a:lnTo>
                  <a:lnTo>
                    <a:pt x="10846" y="2985"/>
                  </a:lnTo>
                  <a:lnTo>
                    <a:pt x="10814" y="2964"/>
                  </a:lnTo>
                  <a:lnTo>
                    <a:pt x="10785" y="2942"/>
                  </a:lnTo>
                  <a:lnTo>
                    <a:pt x="10759" y="2921"/>
                  </a:lnTo>
                  <a:lnTo>
                    <a:pt x="10735" y="2899"/>
                  </a:lnTo>
                  <a:lnTo>
                    <a:pt x="10715" y="2876"/>
                  </a:lnTo>
                  <a:lnTo>
                    <a:pt x="10739" y="2883"/>
                  </a:lnTo>
                  <a:lnTo>
                    <a:pt x="10766" y="2891"/>
                  </a:lnTo>
                  <a:lnTo>
                    <a:pt x="10792" y="2899"/>
                  </a:lnTo>
                  <a:lnTo>
                    <a:pt x="10821" y="2907"/>
                  </a:lnTo>
                  <a:lnTo>
                    <a:pt x="10851" y="2913"/>
                  </a:lnTo>
                  <a:lnTo>
                    <a:pt x="10881" y="2920"/>
                  </a:lnTo>
                  <a:lnTo>
                    <a:pt x="10912" y="2925"/>
                  </a:lnTo>
                  <a:lnTo>
                    <a:pt x="10945" y="2931"/>
                  </a:lnTo>
                  <a:lnTo>
                    <a:pt x="10978" y="2936"/>
                  </a:lnTo>
                  <a:lnTo>
                    <a:pt x="11011" y="2942"/>
                  </a:lnTo>
                  <a:lnTo>
                    <a:pt x="11046" y="2946"/>
                  </a:lnTo>
                  <a:lnTo>
                    <a:pt x="11082" y="2950"/>
                  </a:lnTo>
                  <a:lnTo>
                    <a:pt x="11118" y="2953"/>
                  </a:lnTo>
                  <a:lnTo>
                    <a:pt x="11155" y="2956"/>
                  </a:lnTo>
                  <a:lnTo>
                    <a:pt x="11191" y="2957"/>
                  </a:lnTo>
                  <a:lnTo>
                    <a:pt x="11229" y="2960"/>
                  </a:lnTo>
                  <a:lnTo>
                    <a:pt x="11268" y="2960"/>
                  </a:lnTo>
                  <a:lnTo>
                    <a:pt x="11306" y="2960"/>
                  </a:lnTo>
                  <a:lnTo>
                    <a:pt x="11345" y="2960"/>
                  </a:lnTo>
                  <a:lnTo>
                    <a:pt x="11384" y="2957"/>
                  </a:lnTo>
                  <a:lnTo>
                    <a:pt x="11423" y="2955"/>
                  </a:lnTo>
                  <a:lnTo>
                    <a:pt x="11462" y="2952"/>
                  </a:lnTo>
                  <a:lnTo>
                    <a:pt x="11502" y="2949"/>
                  </a:lnTo>
                  <a:lnTo>
                    <a:pt x="11542" y="2943"/>
                  </a:lnTo>
                  <a:lnTo>
                    <a:pt x="11582" y="2938"/>
                  </a:lnTo>
                  <a:lnTo>
                    <a:pt x="11620" y="2930"/>
                  </a:lnTo>
                  <a:lnTo>
                    <a:pt x="11660" y="2922"/>
                  </a:lnTo>
                  <a:lnTo>
                    <a:pt x="11699" y="2913"/>
                  </a:lnTo>
                  <a:lnTo>
                    <a:pt x="11739" y="2903"/>
                  </a:lnTo>
                  <a:lnTo>
                    <a:pt x="11777" y="2892"/>
                  </a:lnTo>
                  <a:lnTo>
                    <a:pt x="11816" y="2880"/>
                  </a:lnTo>
                  <a:lnTo>
                    <a:pt x="11854" y="2866"/>
                  </a:lnTo>
                  <a:close/>
                  <a:moveTo>
                    <a:pt x="9789" y="2798"/>
                  </a:moveTo>
                  <a:lnTo>
                    <a:pt x="9796" y="2862"/>
                  </a:lnTo>
                  <a:lnTo>
                    <a:pt x="9800" y="2925"/>
                  </a:lnTo>
                  <a:lnTo>
                    <a:pt x="9803" y="2987"/>
                  </a:lnTo>
                  <a:lnTo>
                    <a:pt x="9803" y="3048"/>
                  </a:lnTo>
                  <a:lnTo>
                    <a:pt x="9800" y="3108"/>
                  </a:lnTo>
                  <a:lnTo>
                    <a:pt x="9796" y="3164"/>
                  </a:lnTo>
                  <a:lnTo>
                    <a:pt x="9789" y="3221"/>
                  </a:lnTo>
                  <a:lnTo>
                    <a:pt x="9782" y="3274"/>
                  </a:lnTo>
                  <a:lnTo>
                    <a:pt x="9773" y="3326"/>
                  </a:lnTo>
                  <a:lnTo>
                    <a:pt x="9762" y="3375"/>
                  </a:lnTo>
                  <a:lnTo>
                    <a:pt x="9748" y="3421"/>
                  </a:lnTo>
                  <a:lnTo>
                    <a:pt x="9735" y="3465"/>
                  </a:lnTo>
                  <a:lnTo>
                    <a:pt x="9727" y="3485"/>
                  </a:lnTo>
                  <a:lnTo>
                    <a:pt x="9720" y="3506"/>
                  </a:lnTo>
                  <a:lnTo>
                    <a:pt x="9711" y="3525"/>
                  </a:lnTo>
                  <a:lnTo>
                    <a:pt x="9702" y="3544"/>
                  </a:lnTo>
                  <a:lnTo>
                    <a:pt x="9693" y="3562"/>
                  </a:lnTo>
                  <a:lnTo>
                    <a:pt x="9684" y="3578"/>
                  </a:lnTo>
                  <a:lnTo>
                    <a:pt x="9675" y="3595"/>
                  </a:lnTo>
                  <a:lnTo>
                    <a:pt x="9665" y="3609"/>
                  </a:lnTo>
                  <a:lnTo>
                    <a:pt x="9680" y="3603"/>
                  </a:lnTo>
                  <a:lnTo>
                    <a:pt x="9694" y="3595"/>
                  </a:lnTo>
                  <a:lnTo>
                    <a:pt x="9707" y="3586"/>
                  </a:lnTo>
                  <a:lnTo>
                    <a:pt x="9721" y="3577"/>
                  </a:lnTo>
                  <a:lnTo>
                    <a:pt x="9734" y="3566"/>
                  </a:lnTo>
                  <a:lnTo>
                    <a:pt x="9746" y="3556"/>
                  </a:lnTo>
                  <a:lnTo>
                    <a:pt x="9758" y="3544"/>
                  </a:lnTo>
                  <a:lnTo>
                    <a:pt x="9772" y="3532"/>
                  </a:lnTo>
                  <a:lnTo>
                    <a:pt x="9784" y="3519"/>
                  </a:lnTo>
                  <a:lnTo>
                    <a:pt x="9796" y="3504"/>
                  </a:lnTo>
                  <a:lnTo>
                    <a:pt x="9808" y="3489"/>
                  </a:lnTo>
                  <a:lnTo>
                    <a:pt x="9820" y="3472"/>
                  </a:lnTo>
                  <a:lnTo>
                    <a:pt x="9845" y="3438"/>
                  </a:lnTo>
                  <a:lnTo>
                    <a:pt x="9870" y="3398"/>
                  </a:lnTo>
                  <a:lnTo>
                    <a:pt x="9862" y="3384"/>
                  </a:lnTo>
                  <a:lnTo>
                    <a:pt x="9856" y="3366"/>
                  </a:lnTo>
                  <a:lnTo>
                    <a:pt x="9849" y="3346"/>
                  </a:lnTo>
                  <a:lnTo>
                    <a:pt x="9843" y="3325"/>
                  </a:lnTo>
                  <a:lnTo>
                    <a:pt x="9839" y="3302"/>
                  </a:lnTo>
                  <a:lnTo>
                    <a:pt x="9836" y="3277"/>
                  </a:lnTo>
                  <a:lnTo>
                    <a:pt x="9834" y="3252"/>
                  </a:lnTo>
                  <a:lnTo>
                    <a:pt x="9832" y="3225"/>
                  </a:lnTo>
                  <a:lnTo>
                    <a:pt x="9832" y="3199"/>
                  </a:lnTo>
                  <a:lnTo>
                    <a:pt x="9832" y="3171"/>
                  </a:lnTo>
                  <a:lnTo>
                    <a:pt x="9836" y="3143"/>
                  </a:lnTo>
                  <a:lnTo>
                    <a:pt x="9839" y="3116"/>
                  </a:lnTo>
                  <a:lnTo>
                    <a:pt x="9845" y="3089"/>
                  </a:lnTo>
                  <a:lnTo>
                    <a:pt x="9851" y="3063"/>
                  </a:lnTo>
                  <a:lnTo>
                    <a:pt x="9859" y="3037"/>
                  </a:lnTo>
                  <a:lnTo>
                    <a:pt x="9870" y="3012"/>
                  </a:lnTo>
                  <a:lnTo>
                    <a:pt x="9874" y="3013"/>
                  </a:lnTo>
                  <a:lnTo>
                    <a:pt x="9880" y="3014"/>
                  </a:lnTo>
                  <a:lnTo>
                    <a:pt x="9886" y="3015"/>
                  </a:lnTo>
                  <a:lnTo>
                    <a:pt x="9890" y="3018"/>
                  </a:lnTo>
                  <a:lnTo>
                    <a:pt x="9901" y="3025"/>
                  </a:lnTo>
                  <a:lnTo>
                    <a:pt x="9911" y="3035"/>
                  </a:lnTo>
                  <a:lnTo>
                    <a:pt x="9921" y="3046"/>
                  </a:lnTo>
                  <a:lnTo>
                    <a:pt x="9930" y="3059"/>
                  </a:lnTo>
                  <a:lnTo>
                    <a:pt x="9940" y="3074"/>
                  </a:lnTo>
                  <a:lnTo>
                    <a:pt x="9949" y="3088"/>
                  </a:lnTo>
                  <a:lnTo>
                    <a:pt x="9966" y="3119"/>
                  </a:lnTo>
                  <a:lnTo>
                    <a:pt x="9982" y="3148"/>
                  </a:lnTo>
                  <a:lnTo>
                    <a:pt x="9996" y="3173"/>
                  </a:lnTo>
                  <a:lnTo>
                    <a:pt x="10008" y="3192"/>
                  </a:lnTo>
                  <a:lnTo>
                    <a:pt x="10008" y="3168"/>
                  </a:lnTo>
                  <a:lnTo>
                    <a:pt x="10008" y="3149"/>
                  </a:lnTo>
                  <a:lnTo>
                    <a:pt x="10008" y="3136"/>
                  </a:lnTo>
                  <a:lnTo>
                    <a:pt x="10010" y="3126"/>
                  </a:lnTo>
                  <a:lnTo>
                    <a:pt x="10013" y="3118"/>
                  </a:lnTo>
                  <a:lnTo>
                    <a:pt x="10017" y="3109"/>
                  </a:lnTo>
                  <a:lnTo>
                    <a:pt x="10024" y="3100"/>
                  </a:lnTo>
                  <a:lnTo>
                    <a:pt x="10033" y="3087"/>
                  </a:lnTo>
                  <a:lnTo>
                    <a:pt x="10018" y="3077"/>
                  </a:lnTo>
                  <a:lnTo>
                    <a:pt x="10002" y="3063"/>
                  </a:lnTo>
                  <a:lnTo>
                    <a:pt x="9985" y="3046"/>
                  </a:lnTo>
                  <a:lnTo>
                    <a:pt x="9967" y="3027"/>
                  </a:lnTo>
                  <a:lnTo>
                    <a:pt x="9931" y="2985"/>
                  </a:lnTo>
                  <a:lnTo>
                    <a:pt x="9894" y="2939"/>
                  </a:lnTo>
                  <a:lnTo>
                    <a:pt x="9860" y="2894"/>
                  </a:lnTo>
                  <a:lnTo>
                    <a:pt x="9829" y="2852"/>
                  </a:lnTo>
                  <a:lnTo>
                    <a:pt x="9805" y="2819"/>
                  </a:lnTo>
                  <a:lnTo>
                    <a:pt x="9789" y="2798"/>
                  </a:lnTo>
                  <a:close/>
                  <a:moveTo>
                    <a:pt x="10522" y="2166"/>
                  </a:moveTo>
                  <a:lnTo>
                    <a:pt x="10532" y="2176"/>
                  </a:lnTo>
                  <a:lnTo>
                    <a:pt x="10541" y="2185"/>
                  </a:lnTo>
                  <a:lnTo>
                    <a:pt x="10552" y="2195"/>
                  </a:lnTo>
                  <a:lnTo>
                    <a:pt x="10563" y="2204"/>
                  </a:lnTo>
                  <a:lnTo>
                    <a:pt x="10589" y="2221"/>
                  </a:lnTo>
                  <a:lnTo>
                    <a:pt x="10615" y="2238"/>
                  </a:lnTo>
                  <a:lnTo>
                    <a:pt x="10645" y="2254"/>
                  </a:lnTo>
                  <a:lnTo>
                    <a:pt x="10675" y="2268"/>
                  </a:lnTo>
                  <a:lnTo>
                    <a:pt x="10707" y="2281"/>
                  </a:lnTo>
                  <a:lnTo>
                    <a:pt x="10740" y="2295"/>
                  </a:lnTo>
                  <a:lnTo>
                    <a:pt x="10774" y="2306"/>
                  </a:lnTo>
                  <a:lnTo>
                    <a:pt x="10809" y="2314"/>
                  </a:lnTo>
                  <a:lnTo>
                    <a:pt x="10842" y="2323"/>
                  </a:lnTo>
                  <a:lnTo>
                    <a:pt x="10876" y="2330"/>
                  </a:lnTo>
                  <a:lnTo>
                    <a:pt x="10908" y="2337"/>
                  </a:lnTo>
                  <a:lnTo>
                    <a:pt x="10940" y="2340"/>
                  </a:lnTo>
                  <a:lnTo>
                    <a:pt x="10970" y="2343"/>
                  </a:lnTo>
                  <a:lnTo>
                    <a:pt x="10999" y="2343"/>
                  </a:lnTo>
                  <a:lnTo>
                    <a:pt x="10975" y="2359"/>
                  </a:lnTo>
                  <a:lnTo>
                    <a:pt x="10946" y="2374"/>
                  </a:lnTo>
                  <a:lnTo>
                    <a:pt x="10912" y="2391"/>
                  </a:lnTo>
                  <a:lnTo>
                    <a:pt x="10875" y="2406"/>
                  </a:lnTo>
                  <a:lnTo>
                    <a:pt x="10834" y="2423"/>
                  </a:lnTo>
                  <a:lnTo>
                    <a:pt x="10792" y="2438"/>
                  </a:lnTo>
                  <a:lnTo>
                    <a:pt x="10748" y="2453"/>
                  </a:lnTo>
                  <a:lnTo>
                    <a:pt x="10703" y="2466"/>
                  </a:lnTo>
                  <a:lnTo>
                    <a:pt x="10657" y="2478"/>
                  </a:lnTo>
                  <a:lnTo>
                    <a:pt x="10612" y="2487"/>
                  </a:lnTo>
                  <a:lnTo>
                    <a:pt x="10589" y="2492"/>
                  </a:lnTo>
                  <a:lnTo>
                    <a:pt x="10568" y="2494"/>
                  </a:lnTo>
                  <a:lnTo>
                    <a:pt x="10546" y="2496"/>
                  </a:lnTo>
                  <a:lnTo>
                    <a:pt x="10525" y="2498"/>
                  </a:lnTo>
                  <a:lnTo>
                    <a:pt x="10505" y="2498"/>
                  </a:lnTo>
                  <a:lnTo>
                    <a:pt x="10485" y="2498"/>
                  </a:lnTo>
                  <a:lnTo>
                    <a:pt x="10465" y="2497"/>
                  </a:lnTo>
                  <a:lnTo>
                    <a:pt x="10447" y="2495"/>
                  </a:lnTo>
                  <a:lnTo>
                    <a:pt x="10429" y="2492"/>
                  </a:lnTo>
                  <a:lnTo>
                    <a:pt x="10414" y="2487"/>
                  </a:lnTo>
                  <a:lnTo>
                    <a:pt x="10399" y="2482"/>
                  </a:lnTo>
                  <a:lnTo>
                    <a:pt x="10384" y="2475"/>
                  </a:lnTo>
                  <a:lnTo>
                    <a:pt x="10397" y="2464"/>
                  </a:lnTo>
                  <a:lnTo>
                    <a:pt x="10411" y="2453"/>
                  </a:lnTo>
                  <a:lnTo>
                    <a:pt x="10423" y="2441"/>
                  </a:lnTo>
                  <a:lnTo>
                    <a:pt x="10435" y="2428"/>
                  </a:lnTo>
                  <a:lnTo>
                    <a:pt x="10447" y="2415"/>
                  </a:lnTo>
                  <a:lnTo>
                    <a:pt x="10457" y="2402"/>
                  </a:lnTo>
                  <a:lnTo>
                    <a:pt x="10468" y="2386"/>
                  </a:lnTo>
                  <a:lnTo>
                    <a:pt x="10477" y="2370"/>
                  </a:lnTo>
                  <a:lnTo>
                    <a:pt x="10486" y="2352"/>
                  </a:lnTo>
                  <a:lnTo>
                    <a:pt x="10494" y="2332"/>
                  </a:lnTo>
                  <a:lnTo>
                    <a:pt x="10501" y="2310"/>
                  </a:lnTo>
                  <a:lnTo>
                    <a:pt x="10507" y="2286"/>
                  </a:lnTo>
                  <a:lnTo>
                    <a:pt x="10512" y="2260"/>
                  </a:lnTo>
                  <a:lnTo>
                    <a:pt x="10517" y="2231"/>
                  </a:lnTo>
                  <a:lnTo>
                    <a:pt x="10520" y="2200"/>
                  </a:lnTo>
                  <a:lnTo>
                    <a:pt x="10522" y="2166"/>
                  </a:lnTo>
                  <a:close/>
                  <a:moveTo>
                    <a:pt x="10916" y="1971"/>
                  </a:moveTo>
                  <a:lnTo>
                    <a:pt x="10987" y="1972"/>
                  </a:lnTo>
                  <a:lnTo>
                    <a:pt x="11059" y="1972"/>
                  </a:lnTo>
                  <a:lnTo>
                    <a:pt x="11095" y="1972"/>
                  </a:lnTo>
                  <a:lnTo>
                    <a:pt x="11132" y="1974"/>
                  </a:lnTo>
                  <a:lnTo>
                    <a:pt x="11169" y="1975"/>
                  </a:lnTo>
                  <a:lnTo>
                    <a:pt x="11207" y="1977"/>
                  </a:lnTo>
                  <a:lnTo>
                    <a:pt x="11244" y="1979"/>
                  </a:lnTo>
                  <a:lnTo>
                    <a:pt x="11283" y="1984"/>
                  </a:lnTo>
                  <a:lnTo>
                    <a:pt x="11322" y="1989"/>
                  </a:lnTo>
                  <a:lnTo>
                    <a:pt x="11362" y="1997"/>
                  </a:lnTo>
                  <a:lnTo>
                    <a:pt x="11401" y="2006"/>
                  </a:lnTo>
                  <a:lnTo>
                    <a:pt x="11441" y="2018"/>
                  </a:lnTo>
                  <a:lnTo>
                    <a:pt x="11482" y="2031"/>
                  </a:lnTo>
                  <a:lnTo>
                    <a:pt x="11523" y="2047"/>
                  </a:lnTo>
                  <a:lnTo>
                    <a:pt x="11513" y="2036"/>
                  </a:lnTo>
                  <a:lnTo>
                    <a:pt x="11502" y="2026"/>
                  </a:lnTo>
                  <a:lnTo>
                    <a:pt x="11490" y="2016"/>
                  </a:lnTo>
                  <a:lnTo>
                    <a:pt x="11476" y="2006"/>
                  </a:lnTo>
                  <a:lnTo>
                    <a:pt x="11462" y="1997"/>
                  </a:lnTo>
                  <a:lnTo>
                    <a:pt x="11448" y="1988"/>
                  </a:lnTo>
                  <a:lnTo>
                    <a:pt x="11432" y="1979"/>
                  </a:lnTo>
                  <a:lnTo>
                    <a:pt x="11416" y="1971"/>
                  </a:lnTo>
                  <a:lnTo>
                    <a:pt x="11381" y="1957"/>
                  </a:lnTo>
                  <a:lnTo>
                    <a:pt x="11345" y="1943"/>
                  </a:lnTo>
                  <a:lnTo>
                    <a:pt x="11307" y="1930"/>
                  </a:lnTo>
                  <a:lnTo>
                    <a:pt x="11269" y="1919"/>
                  </a:lnTo>
                  <a:lnTo>
                    <a:pt x="11229" y="1909"/>
                  </a:lnTo>
                  <a:lnTo>
                    <a:pt x="11190" y="1899"/>
                  </a:lnTo>
                  <a:lnTo>
                    <a:pt x="11150" y="1892"/>
                  </a:lnTo>
                  <a:lnTo>
                    <a:pt x="11112" y="1884"/>
                  </a:lnTo>
                  <a:lnTo>
                    <a:pt x="11039" y="1870"/>
                  </a:lnTo>
                  <a:lnTo>
                    <a:pt x="10975" y="1857"/>
                  </a:lnTo>
                  <a:lnTo>
                    <a:pt x="10986" y="1873"/>
                  </a:lnTo>
                  <a:lnTo>
                    <a:pt x="10993" y="1888"/>
                  </a:lnTo>
                  <a:lnTo>
                    <a:pt x="10996" y="1895"/>
                  </a:lnTo>
                  <a:lnTo>
                    <a:pt x="10997" y="1903"/>
                  </a:lnTo>
                  <a:lnTo>
                    <a:pt x="10997" y="1909"/>
                  </a:lnTo>
                  <a:lnTo>
                    <a:pt x="10996" y="1916"/>
                  </a:lnTo>
                  <a:lnTo>
                    <a:pt x="10992" y="1923"/>
                  </a:lnTo>
                  <a:lnTo>
                    <a:pt x="10988" y="1930"/>
                  </a:lnTo>
                  <a:lnTo>
                    <a:pt x="10981" y="1937"/>
                  </a:lnTo>
                  <a:lnTo>
                    <a:pt x="10972" y="1944"/>
                  </a:lnTo>
                  <a:lnTo>
                    <a:pt x="10962" y="1950"/>
                  </a:lnTo>
                  <a:lnTo>
                    <a:pt x="10949" y="1957"/>
                  </a:lnTo>
                  <a:lnTo>
                    <a:pt x="10934" y="1965"/>
                  </a:lnTo>
                  <a:lnTo>
                    <a:pt x="10916" y="1971"/>
                  </a:lnTo>
                  <a:close/>
                  <a:moveTo>
                    <a:pt x="14145" y="1359"/>
                  </a:moveTo>
                  <a:lnTo>
                    <a:pt x="14182" y="1360"/>
                  </a:lnTo>
                  <a:lnTo>
                    <a:pt x="14218" y="1363"/>
                  </a:lnTo>
                  <a:lnTo>
                    <a:pt x="14255" y="1366"/>
                  </a:lnTo>
                  <a:lnTo>
                    <a:pt x="14293" y="1372"/>
                  </a:lnTo>
                  <a:lnTo>
                    <a:pt x="14367" y="1383"/>
                  </a:lnTo>
                  <a:lnTo>
                    <a:pt x="14441" y="1393"/>
                  </a:lnTo>
                  <a:lnTo>
                    <a:pt x="14477" y="1396"/>
                  </a:lnTo>
                  <a:lnTo>
                    <a:pt x="14513" y="1399"/>
                  </a:lnTo>
                  <a:lnTo>
                    <a:pt x="14548" y="1400"/>
                  </a:lnTo>
                  <a:lnTo>
                    <a:pt x="14581" y="1399"/>
                  </a:lnTo>
                  <a:lnTo>
                    <a:pt x="14598" y="1398"/>
                  </a:lnTo>
                  <a:lnTo>
                    <a:pt x="14613" y="1396"/>
                  </a:lnTo>
                  <a:lnTo>
                    <a:pt x="14629" y="1394"/>
                  </a:lnTo>
                  <a:lnTo>
                    <a:pt x="14644" y="1390"/>
                  </a:lnTo>
                  <a:lnTo>
                    <a:pt x="14660" y="1386"/>
                  </a:lnTo>
                  <a:lnTo>
                    <a:pt x="14674" y="1382"/>
                  </a:lnTo>
                  <a:lnTo>
                    <a:pt x="14688" y="1376"/>
                  </a:lnTo>
                  <a:lnTo>
                    <a:pt x="14702" y="1369"/>
                  </a:lnTo>
                  <a:lnTo>
                    <a:pt x="14679" y="1409"/>
                  </a:lnTo>
                  <a:lnTo>
                    <a:pt x="14657" y="1447"/>
                  </a:lnTo>
                  <a:lnTo>
                    <a:pt x="14635" y="1482"/>
                  </a:lnTo>
                  <a:lnTo>
                    <a:pt x="14611" y="1514"/>
                  </a:lnTo>
                  <a:lnTo>
                    <a:pt x="14586" y="1545"/>
                  </a:lnTo>
                  <a:lnTo>
                    <a:pt x="14559" y="1575"/>
                  </a:lnTo>
                  <a:lnTo>
                    <a:pt x="14531" y="1604"/>
                  </a:lnTo>
                  <a:lnTo>
                    <a:pt x="14500" y="1632"/>
                  </a:lnTo>
                  <a:lnTo>
                    <a:pt x="14484" y="1631"/>
                  </a:lnTo>
                  <a:lnTo>
                    <a:pt x="14466" y="1629"/>
                  </a:lnTo>
                  <a:lnTo>
                    <a:pt x="14448" y="1628"/>
                  </a:lnTo>
                  <a:lnTo>
                    <a:pt x="14431" y="1626"/>
                  </a:lnTo>
                  <a:lnTo>
                    <a:pt x="14393" y="1619"/>
                  </a:lnTo>
                  <a:lnTo>
                    <a:pt x="14356" y="1613"/>
                  </a:lnTo>
                  <a:lnTo>
                    <a:pt x="14318" y="1606"/>
                  </a:lnTo>
                  <a:lnTo>
                    <a:pt x="14281" y="1601"/>
                  </a:lnTo>
                  <a:lnTo>
                    <a:pt x="14263" y="1598"/>
                  </a:lnTo>
                  <a:lnTo>
                    <a:pt x="14245" y="1596"/>
                  </a:lnTo>
                  <a:lnTo>
                    <a:pt x="14228" y="1595"/>
                  </a:lnTo>
                  <a:lnTo>
                    <a:pt x="14211" y="1595"/>
                  </a:lnTo>
                  <a:lnTo>
                    <a:pt x="14206" y="1587"/>
                  </a:lnTo>
                  <a:lnTo>
                    <a:pt x="14201" y="1577"/>
                  </a:lnTo>
                  <a:lnTo>
                    <a:pt x="14196" y="1566"/>
                  </a:lnTo>
                  <a:lnTo>
                    <a:pt x="14191" y="1554"/>
                  </a:lnTo>
                  <a:lnTo>
                    <a:pt x="14182" y="1525"/>
                  </a:lnTo>
                  <a:lnTo>
                    <a:pt x="14174" y="1493"/>
                  </a:lnTo>
                  <a:lnTo>
                    <a:pt x="14166" y="1459"/>
                  </a:lnTo>
                  <a:lnTo>
                    <a:pt x="14159" y="1425"/>
                  </a:lnTo>
                  <a:lnTo>
                    <a:pt x="14152" y="1390"/>
                  </a:lnTo>
                  <a:lnTo>
                    <a:pt x="14145" y="1359"/>
                  </a:lnTo>
                  <a:close/>
                  <a:moveTo>
                    <a:pt x="14722" y="1063"/>
                  </a:moveTo>
                  <a:lnTo>
                    <a:pt x="14708" y="1072"/>
                  </a:lnTo>
                  <a:lnTo>
                    <a:pt x="14693" y="1079"/>
                  </a:lnTo>
                  <a:lnTo>
                    <a:pt x="14678" y="1087"/>
                  </a:lnTo>
                  <a:lnTo>
                    <a:pt x="14662" y="1093"/>
                  </a:lnTo>
                  <a:lnTo>
                    <a:pt x="14645" y="1098"/>
                  </a:lnTo>
                  <a:lnTo>
                    <a:pt x="14628" y="1103"/>
                  </a:lnTo>
                  <a:lnTo>
                    <a:pt x="14609" y="1106"/>
                  </a:lnTo>
                  <a:lnTo>
                    <a:pt x="14590" y="1109"/>
                  </a:lnTo>
                  <a:lnTo>
                    <a:pt x="14571" y="1110"/>
                  </a:lnTo>
                  <a:lnTo>
                    <a:pt x="14551" y="1113"/>
                  </a:lnTo>
                  <a:lnTo>
                    <a:pt x="14531" y="1114"/>
                  </a:lnTo>
                  <a:lnTo>
                    <a:pt x="14511" y="1114"/>
                  </a:lnTo>
                  <a:lnTo>
                    <a:pt x="14471" y="1113"/>
                  </a:lnTo>
                  <a:lnTo>
                    <a:pt x="14429" y="1110"/>
                  </a:lnTo>
                  <a:lnTo>
                    <a:pt x="14388" y="1107"/>
                  </a:lnTo>
                  <a:lnTo>
                    <a:pt x="14348" y="1103"/>
                  </a:lnTo>
                  <a:lnTo>
                    <a:pt x="14308" y="1098"/>
                  </a:lnTo>
                  <a:lnTo>
                    <a:pt x="14272" y="1094"/>
                  </a:lnTo>
                  <a:lnTo>
                    <a:pt x="14237" y="1089"/>
                  </a:lnTo>
                  <a:lnTo>
                    <a:pt x="14205" y="1085"/>
                  </a:lnTo>
                  <a:lnTo>
                    <a:pt x="14178" y="1083"/>
                  </a:lnTo>
                  <a:lnTo>
                    <a:pt x="14153" y="1082"/>
                  </a:lnTo>
                  <a:lnTo>
                    <a:pt x="14173" y="1067"/>
                  </a:lnTo>
                  <a:lnTo>
                    <a:pt x="14192" y="1053"/>
                  </a:lnTo>
                  <a:lnTo>
                    <a:pt x="14207" y="1040"/>
                  </a:lnTo>
                  <a:lnTo>
                    <a:pt x="14221" y="1026"/>
                  </a:lnTo>
                  <a:lnTo>
                    <a:pt x="14232" y="1015"/>
                  </a:lnTo>
                  <a:lnTo>
                    <a:pt x="14241" y="1004"/>
                  </a:lnTo>
                  <a:lnTo>
                    <a:pt x="14247" y="993"/>
                  </a:lnTo>
                  <a:lnTo>
                    <a:pt x="14253" y="983"/>
                  </a:lnTo>
                  <a:lnTo>
                    <a:pt x="14256" y="974"/>
                  </a:lnTo>
                  <a:lnTo>
                    <a:pt x="14257" y="965"/>
                  </a:lnTo>
                  <a:lnTo>
                    <a:pt x="14257" y="958"/>
                  </a:lnTo>
                  <a:lnTo>
                    <a:pt x="14255" y="951"/>
                  </a:lnTo>
                  <a:lnTo>
                    <a:pt x="14253" y="943"/>
                  </a:lnTo>
                  <a:lnTo>
                    <a:pt x="14248" y="938"/>
                  </a:lnTo>
                  <a:lnTo>
                    <a:pt x="14243" y="931"/>
                  </a:lnTo>
                  <a:lnTo>
                    <a:pt x="14236" y="927"/>
                  </a:lnTo>
                  <a:lnTo>
                    <a:pt x="14228" y="921"/>
                  </a:lnTo>
                  <a:lnTo>
                    <a:pt x="14220" y="917"/>
                  </a:lnTo>
                  <a:lnTo>
                    <a:pt x="14211" y="912"/>
                  </a:lnTo>
                  <a:lnTo>
                    <a:pt x="14201" y="909"/>
                  </a:lnTo>
                  <a:lnTo>
                    <a:pt x="14179" y="901"/>
                  </a:lnTo>
                  <a:lnTo>
                    <a:pt x="14157" y="896"/>
                  </a:lnTo>
                  <a:lnTo>
                    <a:pt x="14109" y="886"/>
                  </a:lnTo>
                  <a:lnTo>
                    <a:pt x="14066" y="878"/>
                  </a:lnTo>
                  <a:lnTo>
                    <a:pt x="14085" y="871"/>
                  </a:lnTo>
                  <a:lnTo>
                    <a:pt x="14103" y="867"/>
                  </a:lnTo>
                  <a:lnTo>
                    <a:pt x="14122" y="864"/>
                  </a:lnTo>
                  <a:lnTo>
                    <a:pt x="14140" y="861"/>
                  </a:lnTo>
                  <a:lnTo>
                    <a:pt x="14158" y="861"/>
                  </a:lnTo>
                  <a:lnTo>
                    <a:pt x="14175" y="862"/>
                  </a:lnTo>
                  <a:lnTo>
                    <a:pt x="14193" y="865"/>
                  </a:lnTo>
                  <a:lnTo>
                    <a:pt x="14211" y="868"/>
                  </a:lnTo>
                  <a:lnTo>
                    <a:pt x="14228" y="872"/>
                  </a:lnTo>
                  <a:lnTo>
                    <a:pt x="14245" y="878"/>
                  </a:lnTo>
                  <a:lnTo>
                    <a:pt x="14263" y="885"/>
                  </a:lnTo>
                  <a:lnTo>
                    <a:pt x="14280" y="891"/>
                  </a:lnTo>
                  <a:lnTo>
                    <a:pt x="14316" y="908"/>
                  </a:lnTo>
                  <a:lnTo>
                    <a:pt x="14352" y="927"/>
                  </a:lnTo>
                  <a:lnTo>
                    <a:pt x="14390" y="947"/>
                  </a:lnTo>
                  <a:lnTo>
                    <a:pt x="14430" y="967"/>
                  </a:lnTo>
                  <a:lnTo>
                    <a:pt x="14471" y="988"/>
                  </a:lnTo>
                  <a:lnTo>
                    <a:pt x="14515" y="1007"/>
                  </a:lnTo>
                  <a:lnTo>
                    <a:pt x="14538" y="1016"/>
                  </a:lnTo>
                  <a:lnTo>
                    <a:pt x="14561" y="1025"/>
                  </a:lnTo>
                  <a:lnTo>
                    <a:pt x="14586" y="1033"/>
                  </a:lnTo>
                  <a:lnTo>
                    <a:pt x="14611" y="1041"/>
                  </a:lnTo>
                  <a:lnTo>
                    <a:pt x="14637" y="1047"/>
                  </a:lnTo>
                  <a:lnTo>
                    <a:pt x="14664" y="1054"/>
                  </a:lnTo>
                  <a:lnTo>
                    <a:pt x="14692" y="1058"/>
                  </a:lnTo>
                  <a:lnTo>
                    <a:pt x="14722" y="1063"/>
                  </a:lnTo>
                  <a:close/>
                  <a:moveTo>
                    <a:pt x="13347" y="1437"/>
                  </a:moveTo>
                  <a:lnTo>
                    <a:pt x="13352" y="1462"/>
                  </a:lnTo>
                  <a:lnTo>
                    <a:pt x="13356" y="1486"/>
                  </a:lnTo>
                  <a:lnTo>
                    <a:pt x="13357" y="1505"/>
                  </a:lnTo>
                  <a:lnTo>
                    <a:pt x="13358" y="1524"/>
                  </a:lnTo>
                  <a:lnTo>
                    <a:pt x="13357" y="1541"/>
                  </a:lnTo>
                  <a:lnTo>
                    <a:pt x="13355" y="1556"/>
                  </a:lnTo>
                  <a:lnTo>
                    <a:pt x="13352" y="1570"/>
                  </a:lnTo>
                  <a:lnTo>
                    <a:pt x="13346" y="1584"/>
                  </a:lnTo>
                  <a:lnTo>
                    <a:pt x="13339" y="1597"/>
                  </a:lnTo>
                  <a:lnTo>
                    <a:pt x="13332" y="1611"/>
                  </a:lnTo>
                  <a:lnTo>
                    <a:pt x="13323" y="1624"/>
                  </a:lnTo>
                  <a:lnTo>
                    <a:pt x="13312" y="1637"/>
                  </a:lnTo>
                  <a:lnTo>
                    <a:pt x="13288" y="1669"/>
                  </a:lnTo>
                  <a:lnTo>
                    <a:pt x="13257" y="1707"/>
                  </a:lnTo>
                  <a:lnTo>
                    <a:pt x="13258" y="1722"/>
                  </a:lnTo>
                  <a:lnTo>
                    <a:pt x="13261" y="1741"/>
                  </a:lnTo>
                  <a:lnTo>
                    <a:pt x="13267" y="1762"/>
                  </a:lnTo>
                  <a:lnTo>
                    <a:pt x="13272" y="1783"/>
                  </a:lnTo>
                  <a:lnTo>
                    <a:pt x="13276" y="1804"/>
                  </a:lnTo>
                  <a:lnTo>
                    <a:pt x="13282" y="1824"/>
                  </a:lnTo>
                  <a:lnTo>
                    <a:pt x="13285" y="1842"/>
                  </a:lnTo>
                  <a:lnTo>
                    <a:pt x="13286" y="1857"/>
                  </a:lnTo>
                  <a:lnTo>
                    <a:pt x="14005" y="1770"/>
                  </a:lnTo>
                  <a:lnTo>
                    <a:pt x="13983" y="1770"/>
                  </a:lnTo>
                  <a:lnTo>
                    <a:pt x="13961" y="1769"/>
                  </a:lnTo>
                  <a:lnTo>
                    <a:pt x="13939" y="1767"/>
                  </a:lnTo>
                  <a:lnTo>
                    <a:pt x="13917" y="1763"/>
                  </a:lnTo>
                  <a:lnTo>
                    <a:pt x="13893" y="1760"/>
                  </a:lnTo>
                  <a:lnTo>
                    <a:pt x="13870" y="1756"/>
                  </a:lnTo>
                  <a:lnTo>
                    <a:pt x="13848" y="1751"/>
                  </a:lnTo>
                  <a:lnTo>
                    <a:pt x="13825" y="1746"/>
                  </a:lnTo>
                  <a:lnTo>
                    <a:pt x="13802" y="1739"/>
                  </a:lnTo>
                  <a:lnTo>
                    <a:pt x="13778" y="1732"/>
                  </a:lnTo>
                  <a:lnTo>
                    <a:pt x="13755" y="1725"/>
                  </a:lnTo>
                  <a:lnTo>
                    <a:pt x="13732" y="1716"/>
                  </a:lnTo>
                  <a:lnTo>
                    <a:pt x="13710" y="1707"/>
                  </a:lnTo>
                  <a:lnTo>
                    <a:pt x="13687" y="1697"/>
                  </a:lnTo>
                  <a:lnTo>
                    <a:pt x="13665" y="1687"/>
                  </a:lnTo>
                  <a:lnTo>
                    <a:pt x="13642" y="1676"/>
                  </a:lnTo>
                  <a:lnTo>
                    <a:pt x="13620" y="1665"/>
                  </a:lnTo>
                  <a:lnTo>
                    <a:pt x="13598" y="1653"/>
                  </a:lnTo>
                  <a:lnTo>
                    <a:pt x="13577" y="1640"/>
                  </a:lnTo>
                  <a:lnTo>
                    <a:pt x="13556" y="1627"/>
                  </a:lnTo>
                  <a:lnTo>
                    <a:pt x="13535" y="1614"/>
                  </a:lnTo>
                  <a:lnTo>
                    <a:pt x="13515" y="1601"/>
                  </a:lnTo>
                  <a:lnTo>
                    <a:pt x="13495" y="1586"/>
                  </a:lnTo>
                  <a:lnTo>
                    <a:pt x="13477" y="1571"/>
                  </a:lnTo>
                  <a:lnTo>
                    <a:pt x="13458" y="1555"/>
                  </a:lnTo>
                  <a:lnTo>
                    <a:pt x="13440" y="1540"/>
                  </a:lnTo>
                  <a:lnTo>
                    <a:pt x="13422" y="1523"/>
                  </a:lnTo>
                  <a:lnTo>
                    <a:pt x="13406" y="1507"/>
                  </a:lnTo>
                  <a:lnTo>
                    <a:pt x="13390" y="1490"/>
                  </a:lnTo>
                  <a:lnTo>
                    <a:pt x="13375" y="1472"/>
                  </a:lnTo>
                  <a:lnTo>
                    <a:pt x="13360" y="1455"/>
                  </a:lnTo>
                  <a:lnTo>
                    <a:pt x="13347" y="1437"/>
                  </a:lnTo>
                  <a:close/>
                  <a:moveTo>
                    <a:pt x="13459" y="2008"/>
                  </a:moveTo>
                  <a:lnTo>
                    <a:pt x="13416" y="2037"/>
                  </a:lnTo>
                  <a:lnTo>
                    <a:pt x="13376" y="2065"/>
                  </a:lnTo>
                  <a:lnTo>
                    <a:pt x="13358" y="2080"/>
                  </a:lnTo>
                  <a:lnTo>
                    <a:pt x="13342" y="2093"/>
                  </a:lnTo>
                  <a:lnTo>
                    <a:pt x="13327" y="2108"/>
                  </a:lnTo>
                  <a:lnTo>
                    <a:pt x="13315" y="2122"/>
                  </a:lnTo>
                  <a:lnTo>
                    <a:pt x="13326" y="2136"/>
                  </a:lnTo>
                  <a:lnTo>
                    <a:pt x="13339" y="2151"/>
                  </a:lnTo>
                  <a:lnTo>
                    <a:pt x="13354" y="2165"/>
                  </a:lnTo>
                  <a:lnTo>
                    <a:pt x="13369" y="2181"/>
                  </a:lnTo>
                  <a:lnTo>
                    <a:pt x="13386" y="2195"/>
                  </a:lnTo>
                  <a:lnTo>
                    <a:pt x="13404" y="2209"/>
                  </a:lnTo>
                  <a:lnTo>
                    <a:pt x="13422" y="2224"/>
                  </a:lnTo>
                  <a:lnTo>
                    <a:pt x="13442" y="2239"/>
                  </a:lnTo>
                  <a:lnTo>
                    <a:pt x="13485" y="2268"/>
                  </a:lnTo>
                  <a:lnTo>
                    <a:pt x="13530" y="2296"/>
                  </a:lnTo>
                  <a:lnTo>
                    <a:pt x="13577" y="2322"/>
                  </a:lnTo>
                  <a:lnTo>
                    <a:pt x="13625" y="2348"/>
                  </a:lnTo>
                  <a:lnTo>
                    <a:pt x="13674" y="2372"/>
                  </a:lnTo>
                  <a:lnTo>
                    <a:pt x="13723" y="2393"/>
                  </a:lnTo>
                  <a:lnTo>
                    <a:pt x="13772" y="2412"/>
                  </a:lnTo>
                  <a:lnTo>
                    <a:pt x="13819" y="2428"/>
                  </a:lnTo>
                  <a:lnTo>
                    <a:pt x="13841" y="2436"/>
                  </a:lnTo>
                  <a:lnTo>
                    <a:pt x="13864" y="2442"/>
                  </a:lnTo>
                  <a:lnTo>
                    <a:pt x="13886" y="2447"/>
                  </a:lnTo>
                  <a:lnTo>
                    <a:pt x="13907" y="2452"/>
                  </a:lnTo>
                  <a:lnTo>
                    <a:pt x="13927" y="2455"/>
                  </a:lnTo>
                  <a:lnTo>
                    <a:pt x="13945" y="2458"/>
                  </a:lnTo>
                  <a:lnTo>
                    <a:pt x="13963" y="2459"/>
                  </a:lnTo>
                  <a:lnTo>
                    <a:pt x="13981" y="2461"/>
                  </a:lnTo>
                  <a:lnTo>
                    <a:pt x="13980" y="2430"/>
                  </a:lnTo>
                  <a:lnTo>
                    <a:pt x="13976" y="2400"/>
                  </a:lnTo>
                  <a:lnTo>
                    <a:pt x="13971" y="2371"/>
                  </a:lnTo>
                  <a:lnTo>
                    <a:pt x="13964" y="2343"/>
                  </a:lnTo>
                  <a:lnTo>
                    <a:pt x="13955" y="2318"/>
                  </a:lnTo>
                  <a:lnTo>
                    <a:pt x="13945" y="2293"/>
                  </a:lnTo>
                  <a:lnTo>
                    <a:pt x="13933" y="2269"/>
                  </a:lnTo>
                  <a:lnTo>
                    <a:pt x="13920" y="2247"/>
                  </a:lnTo>
                  <a:lnTo>
                    <a:pt x="13904" y="2226"/>
                  </a:lnTo>
                  <a:lnTo>
                    <a:pt x="13889" y="2206"/>
                  </a:lnTo>
                  <a:lnTo>
                    <a:pt x="13871" y="2186"/>
                  </a:lnTo>
                  <a:lnTo>
                    <a:pt x="13854" y="2168"/>
                  </a:lnTo>
                  <a:lnTo>
                    <a:pt x="13835" y="2152"/>
                  </a:lnTo>
                  <a:lnTo>
                    <a:pt x="13815" y="2136"/>
                  </a:lnTo>
                  <a:lnTo>
                    <a:pt x="13795" y="2121"/>
                  </a:lnTo>
                  <a:lnTo>
                    <a:pt x="13774" y="2108"/>
                  </a:lnTo>
                  <a:lnTo>
                    <a:pt x="13753" y="2094"/>
                  </a:lnTo>
                  <a:lnTo>
                    <a:pt x="13731" y="2083"/>
                  </a:lnTo>
                  <a:lnTo>
                    <a:pt x="13710" y="2072"/>
                  </a:lnTo>
                  <a:lnTo>
                    <a:pt x="13688" y="2062"/>
                  </a:lnTo>
                  <a:lnTo>
                    <a:pt x="13666" y="2053"/>
                  </a:lnTo>
                  <a:lnTo>
                    <a:pt x="13645" y="2044"/>
                  </a:lnTo>
                  <a:lnTo>
                    <a:pt x="13623" y="2038"/>
                  </a:lnTo>
                  <a:lnTo>
                    <a:pt x="13602" y="2031"/>
                  </a:lnTo>
                  <a:lnTo>
                    <a:pt x="13581" y="2026"/>
                  </a:lnTo>
                  <a:lnTo>
                    <a:pt x="13561" y="2021"/>
                  </a:lnTo>
                  <a:lnTo>
                    <a:pt x="13542" y="2017"/>
                  </a:lnTo>
                  <a:lnTo>
                    <a:pt x="13523" y="2013"/>
                  </a:lnTo>
                  <a:lnTo>
                    <a:pt x="13505" y="2011"/>
                  </a:lnTo>
                  <a:lnTo>
                    <a:pt x="13489" y="2009"/>
                  </a:lnTo>
                  <a:lnTo>
                    <a:pt x="13473" y="2008"/>
                  </a:lnTo>
                  <a:lnTo>
                    <a:pt x="13459" y="2008"/>
                  </a:lnTo>
                  <a:close/>
                  <a:moveTo>
                    <a:pt x="14709" y="2286"/>
                  </a:moveTo>
                  <a:lnTo>
                    <a:pt x="14738" y="2286"/>
                  </a:lnTo>
                  <a:lnTo>
                    <a:pt x="14766" y="2288"/>
                  </a:lnTo>
                  <a:lnTo>
                    <a:pt x="14792" y="2292"/>
                  </a:lnTo>
                  <a:lnTo>
                    <a:pt x="14820" y="2297"/>
                  </a:lnTo>
                  <a:lnTo>
                    <a:pt x="14848" y="2303"/>
                  </a:lnTo>
                  <a:lnTo>
                    <a:pt x="14876" y="2311"/>
                  </a:lnTo>
                  <a:lnTo>
                    <a:pt x="14907" y="2319"/>
                  </a:lnTo>
                  <a:lnTo>
                    <a:pt x="14939" y="2329"/>
                  </a:lnTo>
                  <a:lnTo>
                    <a:pt x="14933" y="2351"/>
                  </a:lnTo>
                  <a:lnTo>
                    <a:pt x="14924" y="2372"/>
                  </a:lnTo>
                  <a:lnTo>
                    <a:pt x="14916" y="2392"/>
                  </a:lnTo>
                  <a:lnTo>
                    <a:pt x="14906" y="2411"/>
                  </a:lnTo>
                  <a:lnTo>
                    <a:pt x="14896" y="2428"/>
                  </a:lnTo>
                  <a:lnTo>
                    <a:pt x="14886" y="2445"/>
                  </a:lnTo>
                  <a:lnTo>
                    <a:pt x="14875" y="2462"/>
                  </a:lnTo>
                  <a:lnTo>
                    <a:pt x="14863" y="2476"/>
                  </a:lnTo>
                  <a:lnTo>
                    <a:pt x="14852" y="2490"/>
                  </a:lnTo>
                  <a:lnTo>
                    <a:pt x="14839" y="2504"/>
                  </a:lnTo>
                  <a:lnTo>
                    <a:pt x="14827" y="2516"/>
                  </a:lnTo>
                  <a:lnTo>
                    <a:pt x="14813" y="2527"/>
                  </a:lnTo>
                  <a:lnTo>
                    <a:pt x="14799" y="2537"/>
                  </a:lnTo>
                  <a:lnTo>
                    <a:pt x="14786" y="2547"/>
                  </a:lnTo>
                  <a:lnTo>
                    <a:pt x="14771" y="2556"/>
                  </a:lnTo>
                  <a:lnTo>
                    <a:pt x="14756" y="2565"/>
                  </a:lnTo>
                  <a:lnTo>
                    <a:pt x="14741" y="2571"/>
                  </a:lnTo>
                  <a:lnTo>
                    <a:pt x="14726" y="2578"/>
                  </a:lnTo>
                  <a:lnTo>
                    <a:pt x="14710" y="2584"/>
                  </a:lnTo>
                  <a:lnTo>
                    <a:pt x="14695" y="2589"/>
                  </a:lnTo>
                  <a:lnTo>
                    <a:pt x="14678" y="2593"/>
                  </a:lnTo>
                  <a:lnTo>
                    <a:pt x="14663" y="2598"/>
                  </a:lnTo>
                  <a:lnTo>
                    <a:pt x="14646" y="2601"/>
                  </a:lnTo>
                  <a:lnTo>
                    <a:pt x="14630" y="2603"/>
                  </a:lnTo>
                  <a:lnTo>
                    <a:pt x="14597" y="2608"/>
                  </a:lnTo>
                  <a:lnTo>
                    <a:pt x="14563" y="2609"/>
                  </a:lnTo>
                  <a:lnTo>
                    <a:pt x="14530" y="2609"/>
                  </a:lnTo>
                  <a:lnTo>
                    <a:pt x="14498" y="2606"/>
                  </a:lnTo>
                  <a:lnTo>
                    <a:pt x="14515" y="2593"/>
                  </a:lnTo>
                  <a:lnTo>
                    <a:pt x="14530" y="2580"/>
                  </a:lnTo>
                  <a:lnTo>
                    <a:pt x="14546" y="2566"/>
                  </a:lnTo>
                  <a:lnTo>
                    <a:pt x="14561" y="2551"/>
                  </a:lnTo>
                  <a:lnTo>
                    <a:pt x="14574" y="2536"/>
                  </a:lnTo>
                  <a:lnTo>
                    <a:pt x="14589" y="2519"/>
                  </a:lnTo>
                  <a:lnTo>
                    <a:pt x="14602" y="2501"/>
                  </a:lnTo>
                  <a:lnTo>
                    <a:pt x="14614" y="2483"/>
                  </a:lnTo>
                  <a:lnTo>
                    <a:pt x="14626" y="2463"/>
                  </a:lnTo>
                  <a:lnTo>
                    <a:pt x="14639" y="2442"/>
                  </a:lnTo>
                  <a:lnTo>
                    <a:pt x="14651" y="2420"/>
                  </a:lnTo>
                  <a:lnTo>
                    <a:pt x="14663" y="2396"/>
                  </a:lnTo>
                  <a:lnTo>
                    <a:pt x="14674" y="2371"/>
                  </a:lnTo>
                  <a:lnTo>
                    <a:pt x="14686" y="2343"/>
                  </a:lnTo>
                  <a:lnTo>
                    <a:pt x="14697" y="2316"/>
                  </a:lnTo>
                  <a:lnTo>
                    <a:pt x="14709" y="2286"/>
                  </a:lnTo>
                  <a:close/>
                  <a:moveTo>
                    <a:pt x="14123" y="2536"/>
                  </a:moveTo>
                  <a:lnTo>
                    <a:pt x="14148" y="2519"/>
                  </a:lnTo>
                  <a:lnTo>
                    <a:pt x="14173" y="2499"/>
                  </a:lnTo>
                  <a:lnTo>
                    <a:pt x="14202" y="2475"/>
                  </a:lnTo>
                  <a:lnTo>
                    <a:pt x="14232" y="2448"/>
                  </a:lnTo>
                  <a:lnTo>
                    <a:pt x="14263" y="2418"/>
                  </a:lnTo>
                  <a:lnTo>
                    <a:pt x="14294" y="2385"/>
                  </a:lnTo>
                  <a:lnTo>
                    <a:pt x="14326" y="2351"/>
                  </a:lnTo>
                  <a:lnTo>
                    <a:pt x="14356" y="2314"/>
                  </a:lnTo>
                  <a:lnTo>
                    <a:pt x="14384" y="2277"/>
                  </a:lnTo>
                  <a:lnTo>
                    <a:pt x="14412" y="2238"/>
                  </a:lnTo>
                  <a:lnTo>
                    <a:pt x="14424" y="2219"/>
                  </a:lnTo>
                  <a:lnTo>
                    <a:pt x="14436" y="2199"/>
                  </a:lnTo>
                  <a:lnTo>
                    <a:pt x="14447" y="2179"/>
                  </a:lnTo>
                  <a:lnTo>
                    <a:pt x="14457" y="2160"/>
                  </a:lnTo>
                  <a:lnTo>
                    <a:pt x="14467" y="2141"/>
                  </a:lnTo>
                  <a:lnTo>
                    <a:pt x="14475" y="2121"/>
                  </a:lnTo>
                  <a:lnTo>
                    <a:pt x="14483" y="2101"/>
                  </a:lnTo>
                  <a:lnTo>
                    <a:pt x="14489" y="2082"/>
                  </a:lnTo>
                  <a:lnTo>
                    <a:pt x="14494" y="2063"/>
                  </a:lnTo>
                  <a:lnTo>
                    <a:pt x="14497" y="2044"/>
                  </a:lnTo>
                  <a:lnTo>
                    <a:pt x="14499" y="2026"/>
                  </a:lnTo>
                  <a:lnTo>
                    <a:pt x="14500" y="2008"/>
                  </a:lnTo>
                  <a:lnTo>
                    <a:pt x="14489" y="1992"/>
                  </a:lnTo>
                  <a:lnTo>
                    <a:pt x="14478" y="1975"/>
                  </a:lnTo>
                  <a:lnTo>
                    <a:pt x="14467" y="1954"/>
                  </a:lnTo>
                  <a:lnTo>
                    <a:pt x="14456" y="1933"/>
                  </a:lnTo>
                  <a:lnTo>
                    <a:pt x="14445" y="1912"/>
                  </a:lnTo>
                  <a:lnTo>
                    <a:pt x="14435" y="1892"/>
                  </a:lnTo>
                  <a:lnTo>
                    <a:pt x="14424" y="1873"/>
                  </a:lnTo>
                  <a:lnTo>
                    <a:pt x="14413" y="1857"/>
                  </a:lnTo>
                  <a:lnTo>
                    <a:pt x="14371" y="1857"/>
                  </a:lnTo>
                  <a:lnTo>
                    <a:pt x="14333" y="1860"/>
                  </a:lnTo>
                  <a:lnTo>
                    <a:pt x="14299" y="1862"/>
                  </a:lnTo>
                  <a:lnTo>
                    <a:pt x="14267" y="1866"/>
                  </a:lnTo>
                  <a:lnTo>
                    <a:pt x="14253" y="1870"/>
                  </a:lnTo>
                  <a:lnTo>
                    <a:pt x="14238" y="1873"/>
                  </a:lnTo>
                  <a:lnTo>
                    <a:pt x="14224" y="1876"/>
                  </a:lnTo>
                  <a:lnTo>
                    <a:pt x="14211" y="1881"/>
                  </a:lnTo>
                  <a:lnTo>
                    <a:pt x="14197" y="1886"/>
                  </a:lnTo>
                  <a:lnTo>
                    <a:pt x="14185" y="1892"/>
                  </a:lnTo>
                  <a:lnTo>
                    <a:pt x="14172" y="1897"/>
                  </a:lnTo>
                  <a:lnTo>
                    <a:pt x="14160" y="1904"/>
                  </a:lnTo>
                  <a:lnTo>
                    <a:pt x="14148" y="1912"/>
                  </a:lnTo>
                  <a:lnTo>
                    <a:pt x="14137" y="1919"/>
                  </a:lnTo>
                  <a:lnTo>
                    <a:pt x="14124" y="1928"/>
                  </a:lnTo>
                  <a:lnTo>
                    <a:pt x="14112" y="1938"/>
                  </a:lnTo>
                  <a:lnTo>
                    <a:pt x="14088" y="1959"/>
                  </a:lnTo>
                  <a:lnTo>
                    <a:pt x="14064" y="1985"/>
                  </a:lnTo>
                  <a:lnTo>
                    <a:pt x="14038" y="2013"/>
                  </a:lnTo>
                  <a:lnTo>
                    <a:pt x="14012" y="2046"/>
                  </a:lnTo>
                  <a:lnTo>
                    <a:pt x="13983" y="2082"/>
                  </a:lnTo>
                  <a:lnTo>
                    <a:pt x="13951" y="2122"/>
                  </a:lnTo>
                  <a:lnTo>
                    <a:pt x="13967" y="2143"/>
                  </a:lnTo>
                  <a:lnTo>
                    <a:pt x="13983" y="2165"/>
                  </a:lnTo>
                  <a:lnTo>
                    <a:pt x="13997" y="2186"/>
                  </a:lnTo>
                  <a:lnTo>
                    <a:pt x="14011" y="2208"/>
                  </a:lnTo>
                  <a:lnTo>
                    <a:pt x="14024" y="2230"/>
                  </a:lnTo>
                  <a:lnTo>
                    <a:pt x="14037" y="2252"/>
                  </a:lnTo>
                  <a:lnTo>
                    <a:pt x="14048" y="2277"/>
                  </a:lnTo>
                  <a:lnTo>
                    <a:pt x="14059" y="2301"/>
                  </a:lnTo>
                  <a:lnTo>
                    <a:pt x="14070" y="2326"/>
                  </a:lnTo>
                  <a:lnTo>
                    <a:pt x="14079" y="2352"/>
                  </a:lnTo>
                  <a:lnTo>
                    <a:pt x="14088" y="2380"/>
                  </a:lnTo>
                  <a:lnTo>
                    <a:pt x="14097" y="2407"/>
                  </a:lnTo>
                  <a:lnTo>
                    <a:pt x="14105" y="2437"/>
                  </a:lnTo>
                  <a:lnTo>
                    <a:pt x="14111" y="2468"/>
                  </a:lnTo>
                  <a:lnTo>
                    <a:pt x="14118" y="2501"/>
                  </a:lnTo>
                  <a:lnTo>
                    <a:pt x="14123" y="2536"/>
                  </a:lnTo>
                  <a:close/>
                  <a:moveTo>
                    <a:pt x="13979" y="3002"/>
                  </a:moveTo>
                  <a:lnTo>
                    <a:pt x="13940" y="3017"/>
                  </a:lnTo>
                  <a:lnTo>
                    <a:pt x="13901" y="3035"/>
                  </a:lnTo>
                  <a:lnTo>
                    <a:pt x="13861" y="3054"/>
                  </a:lnTo>
                  <a:lnTo>
                    <a:pt x="13822" y="3075"/>
                  </a:lnTo>
                  <a:lnTo>
                    <a:pt x="13782" y="3097"/>
                  </a:lnTo>
                  <a:lnTo>
                    <a:pt x="13743" y="3120"/>
                  </a:lnTo>
                  <a:lnTo>
                    <a:pt x="13703" y="3144"/>
                  </a:lnTo>
                  <a:lnTo>
                    <a:pt x="13663" y="3170"/>
                  </a:lnTo>
                  <a:lnTo>
                    <a:pt x="13586" y="3221"/>
                  </a:lnTo>
                  <a:lnTo>
                    <a:pt x="13511" y="3272"/>
                  </a:lnTo>
                  <a:lnTo>
                    <a:pt x="13439" y="3322"/>
                  </a:lnTo>
                  <a:lnTo>
                    <a:pt x="13372" y="3367"/>
                  </a:lnTo>
                  <a:lnTo>
                    <a:pt x="13387" y="3345"/>
                  </a:lnTo>
                  <a:lnTo>
                    <a:pt x="13402" y="3320"/>
                  </a:lnTo>
                  <a:lnTo>
                    <a:pt x="13417" y="3296"/>
                  </a:lnTo>
                  <a:lnTo>
                    <a:pt x="13431" y="3270"/>
                  </a:lnTo>
                  <a:lnTo>
                    <a:pt x="13445" y="3242"/>
                  </a:lnTo>
                  <a:lnTo>
                    <a:pt x="13457" y="3214"/>
                  </a:lnTo>
                  <a:lnTo>
                    <a:pt x="13469" y="3187"/>
                  </a:lnTo>
                  <a:lnTo>
                    <a:pt x="13480" y="3158"/>
                  </a:lnTo>
                  <a:lnTo>
                    <a:pt x="13501" y="3101"/>
                  </a:lnTo>
                  <a:lnTo>
                    <a:pt x="13519" y="3047"/>
                  </a:lnTo>
                  <a:lnTo>
                    <a:pt x="13534" y="2996"/>
                  </a:lnTo>
                  <a:lnTo>
                    <a:pt x="13546" y="2951"/>
                  </a:lnTo>
                  <a:lnTo>
                    <a:pt x="13596" y="2950"/>
                  </a:lnTo>
                  <a:lnTo>
                    <a:pt x="13653" y="2945"/>
                  </a:lnTo>
                  <a:lnTo>
                    <a:pt x="13683" y="2942"/>
                  </a:lnTo>
                  <a:lnTo>
                    <a:pt x="13714" y="2941"/>
                  </a:lnTo>
                  <a:lnTo>
                    <a:pt x="13745" y="2939"/>
                  </a:lnTo>
                  <a:lnTo>
                    <a:pt x="13776" y="2939"/>
                  </a:lnTo>
                  <a:lnTo>
                    <a:pt x="13807" y="2939"/>
                  </a:lnTo>
                  <a:lnTo>
                    <a:pt x="13837" y="2941"/>
                  </a:lnTo>
                  <a:lnTo>
                    <a:pt x="13851" y="2943"/>
                  </a:lnTo>
                  <a:lnTo>
                    <a:pt x="13866" y="2945"/>
                  </a:lnTo>
                  <a:lnTo>
                    <a:pt x="13879" y="2947"/>
                  </a:lnTo>
                  <a:lnTo>
                    <a:pt x="13892" y="2951"/>
                  </a:lnTo>
                  <a:lnTo>
                    <a:pt x="13906" y="2955"/>
                  </a:lnTo>
                  <a:lnTo>
                    <a:pt x="13918" y="2960"/>
                  </a:lnTo>
                  <a:lnTo>
                    <a:pt x="13930" y="2965"/>
                  </a:lnTo>
                  <a:lnTo>
                    <a:pt x="13941" y="2971"/>
                  </a:lnTo>
                  <a:lnTo>
                    <a:pt x="13951" y="2977"/>
                  </a:lnTo>
                  <a:lnTo>
                    <a:pt x="13961" y="2985"/>
                  </a:lnTo>
                  <a:lnTo>
                    <a:pt x="13970" y="2993"/>
                  </a:lnTo>
                  <a:lnTo>
                    <a:pt x="13979" y="3002"/>
                  </a:lnTo>
                  <a:close/>
                  <a:moveTo>
                    <a:pt x="13126" y="2725"/>
                  </a:moveTo>
                  <a:lnTo>
                    <a:pt x="13081" y="2742"/>
                  </a:lnTo>
                  <a:lnTo>
                    <a:pt x="13035" y="2755"/>
                  </a:lnTo>
                  <a:lnTo>
                    <a:pt x="12990" y="2767"/>
                  </a:lnTo>
                  <a:lnTo>
                    <a:pt x="12946" y="2776"/>
                  </a:lnTo>
                  <a:lnTo>
                    <a:pt x="12902" y="2784"/>
                  </a:lnTo>
                  <a:lnTo>
                    <a:pt x="12857" y="2789"/>
                  </a:lnTo>
                  <a:lnTo>
                    <a:pt x="12814" y="2793"/>
                  </a:lnTo>
                  <a:lnTo>
                    <a:pt x="12772" y="2795"/>
                  </a:lnTo>
                  <a:lnTo>
                    <a:pt x="12731" y="2796"/>
                  </a:lnTo>
                  <a:lnTo>
                    <a:pt x="12690" y="2794"/>
                  </a:lnTo>
                  <a:lnTo>
                    <a:pt x="12652" y="2791"/>
                  </a:lnTo>
                  <a:lnTo>
                    <a:pt x="12613" y="2787"/>
                  </a:lnTo>
                  <a:lnTo>
                    <a:pt x="12577" y="2781"/>
                  </a:lnTo>
                  <a:lnTo>
                    <a:pt x="12542" y="2776"/>
                  </a:lnTo>
                  <a:lnTo>
                    <a:pt x="12509" y="2768"/>
                  </a:lnTo>
                  <a:lnTo>
                    <a:pt x="12477" y="2759"/>
                  </a:lnTo>
                  <a:lnTo>
                    <a:pt x="12478" y="2779"/>
                  </a:lnTo>
                  <a:lnTo>
                    <a:pt x="12483" y="2797"/>
                  </a:lnTo>
                  <a:lnTo>
                    <a:pt x="12488" y="2814"/>
                  </a:lnTo>
                  <a:lnTo>
                    <a:pt x="12496" y="2827"/>
                  </a:lnTo>
                  <a:lnTo>
                    <a:pt x="12506" y="2839"/>
                  </a:lnTo>
                  <a:lnTo>
                    <a:pt x="12518" y="2850"/>
                  </a:lnTo>
                  <a:lnTo>
                    <a:pt x="12531" y="2859"/>
                  </a:lnTo>
                  <a:lnTo>
                    <a:pt x="12547" y="2867"/>
                  </a:lnTo>
                  <a:lnTo>
                    <a:pt x="12562" y="2872"/>
                  </a:lnTo>
                  <a:lnTo>
                    <a:pt x="12580" y="2877"/>
                  </a:lnTo>
                  <a:lnTo>
                    <a:pt x="12599" y="2880"/>
                  </a:lnTo>
                  <a:lnTo>
                    <a:pt x="12619" y="2882"/>
                  </a:lnTo>
                  <a:lnTo>
                    <a:pt x="12640" y="2883"/>
                  </a:lnTo>
                  <a:lnTo>
                    <a:pt x="12661" y="2883"/>
                  </a:lnTo>
                  <a:lnTo>
                    <a:pt x="12683" y="2883"/>
                  </a:lnTo>
                  <a:lnTo>
                    <a:pt x="12705" y="2881"/>
                  </a:lnTo>
                  <a:lnTo>
                    <a:pt x="12749" y="2877"/>
                  </a:lnTo>
                  <a:lnTo>
                    <a:pt x="12794" y="2870"/>
                  </a:lnTo>
                  <a:lnTo>
                    <a:pt x="12838" y="2862"/>
                  </a:lnTo>
                  <a:lnTo>
                    <a:pt x="12880" y="2855"/>
                  </a:lnTo>
                  <a:lnTo>
                    <a:pt x="12917" y="2847"/>
                  </a:lnTo>
                  <a:lnTo>
                    <a:pt x="12949" y="2840"/>
                  </a:lnTo>
                  <a:lnTo>
                    <a:pt x="12977" y="2836"/>
                  </a:lnTo>
                  <a:lnTo>
                    <a:pt x="12997" y="2835"/>
                  </a:lnTo>
                  <a:lnTo>
                    <a:pt x="13126" y="2725"/>
                  </a:lnTo>
                  <a:close/>
                  <a:moveTo>
                    <a:pt x="12448" y="3138"/>
                  </a:moveTo>
                  <a:lnTo>
                    <a:pt x="12489" y="3144"/>
                  </a:lnTo>
                  <a:lnTo>
                    <a:pt x="12529" y="3149"/>
                  </a:lnTo>
                  <a:lnTo>
                    <a:pt x="12568" y="3152"/>
                  </a:lnTo>
                  <a:lnTo>
                    <a:pt x="12606" y="3153"/>
                  </a:lnTo>
                  <a:lnTo>
                    <a:pt x="12645" y="3154"/>
                  </a:lnTo>
                  <a:lnTo>
                    <a:pt x="12684" y="3153"/>
                  </a:lnTo>
                  <a:lnTo>
                    <a:pt x="12723" y="3151"/>
                  </a:lnTo>
                  <a:lnTo>
                    <a:pt x="12762" y="3147"/>
                  </a:lnTo>
                  <a:lnTo>
                    <a:pt x="12802" y="3142"/>
                  </a:lnTo>
                  <a:lnTo>
                    <a:pt x="12843" y="3137"/>
                  </a:lnTo>
                  <a:lnTo>
                    <a:pt x="12885" y="3129"/>
                  </a:lnTo>
                  <a:lnTo>
                    <a:pt x="12929" y="3121"/>
                  </a:lnTo>
                  <a:lnTo>
                    <a:pt x="13020" y="3101"/>
                  </a:lnTo>
                  <a:lnTo>
                    <a:pt x="13118" y="3078"/>
                  </a:lnTo>
                  <a:lnTo>
                    <a:pt x="13104" y="3100"/>
                  </a:lnTo>
                  <a:lnTo>
                    <a:pt x="13084" y="3133"/>
                  </a:lnTo>
                  <a:lnTo>
                    <a:pt x="13058" y="3177"/>
                  </a:lnTo>
                  <a:lnTo>
                    <a:pt x="13024" y="3227"/>
                  </a:lnTo>
                  <a:lnTo>
                    <a:pt x="13006" y="3256"/>
                  </a:lnTo>
                  <a:lnTo>
                    <a:pt x="12985" y="3285"/>
                  </a:lnTo>
                  <a:lnTo>
                    <a:pt x="12962" y="3316"/>
                  </a:lnTo>
                  <a:lnTo>
                    <a:pt x="12938" y="3348"/>
                  </a:lnTo>
                  <a:lnTo>
                    <a:pt x="12913" y="3380"/>
                  </a:lnTo>
                  <a:lnTo>
                    <a:pt x="12885" y="3413"/>
                  </a:lnTo>
                  <a:lnTo>
                    <a:pt x="12856" y="3447"/>
                  </a:lnTo>
                  <a:lnTo>
                    <a:pt x="12825" y="3480"/>
                  </a:lnTo>
                  <a:lnTo>
                    <a:pt x="12792" y="3514"/>
                  </a:lnTo>
                  <a:lnTo>
                    <a:pt x="12757" y="3547"/>
                  </a:lnTo>
                  <a:lnTo>
                    <a:pt x="12720" y="3579"/>
                  </a:lnTo>
                  <a:lnTo>
                    <a:pt x="12682" y="3611"/>
                  </a:lnTo>
                  <a:lnTo>
                    <a:pt x="12641" y="3642"/>
                  </a:lnTo>
                  <a:lnTo>
                    <a:pt x="12599" y="3673"/>
                  </a:lnTo>
                  <a:lnTo>
                    <a:pt x="12554" y="3702"/>
                  </a:lnTo>
                  <a:lnTo>
                    <a:pt x="12508" y="3729"/>
                  </a:lnTo>
                  <a:lnTo>
                    <a:pt x="12459" y="3755"/>
                  </a:lnTo>
                  <a:lnTo>
                    <a:pt x="12409" y="3779"/>
                  </a:lnTo>
                  <a:lnTo>
                    <a:pt x="12355" y="3801"/>
                  </a:lnTo>
                  <a:lnTo>
                    <a:pt x="12301" y="3820"/>
                  </a:lnTo>
                  <a:lnTo>
                    <a:pt x="12244" y="3836"/>
                  </a:lnTo>
                  <a:lnTo>
                    <a:pt x="12185" y="3851"/>
                  </a:lnTo>
                  <a:lnTo>
                    <a:pt x="12123" y="3862"/>
                  </a:lnTo>
                  <a:lnTo>
                    <a:pt x="12060" y="3869"/>
                  </a:lnTo>
                  <a:lnTo>
                    <a:pt x="12043" y="3872"/>
                  </a:lnTo>
                  <a:lnTo>
                    <a:pt x="12025" y="3873"/>
                  </a:lnTo>
                  <a:lnTo>
                    <a:pt x="12005" y="3873"/>
                  </a:lnTo>
                  <a:lnTo>
                    <a:pt x="11985" y="3873"/>
                  </a:lnTo>
                  <a:lnTo>
                    <a:pt x="11964" y="3872"/>
                  </a:lnTo>
                  <a:lnTo>
                    <a:pt x="11942" y="3869"/>
                  </a:lnTo>
                  <a:lnTo>
                    <a:pt x="11921" y="3866"/>
                  </a:lnTo>
                  <a:lnTo>
                    <a:pt x="11899" y="3863"/>
                  </a:lnTo>
                  <a:lnTo>
                    <a:pt x="11877" y="3857"/>
                  </a:lnTo>
                  <a:lnTo>
                    <a:pt x="11856" y="3851"/>
                  </a:lnTo>
                  <a:lnTo>
                    <a:pt x="11836" y="3843"/>
                  </a:lnTo>
                  <a:lnTo>
                    <a:pt x="11816" y="3833"/>
                  </a:lnTo>
                  <a:lnTo>
                    <a:pt x="11798" y="3823"/>
                  </a:lnTo>
                  <a:lnTo>
                    <a:pt x="11782" y="3810"/>
                  </a:lnTo>
                  <a:lnTo>
                    <a:pt x="11774" y="3803"/>
                  </a:lnTo>
                  <a:lnTo>
                    <a:pt x="11767" y="3796"/>
                  </a:lnTo>
                  <a:lnTo>
                    <a:pt x="11760" y="3789"/>
                  </a:lnTo>
                  <a:lnTo>
                    <a:pt x="11754" y="3780"/>
                  </a:lnTo>
                  <a:lnTo>
                    <a:pt x="11806" y="3779"/>
                  </a:lnTo>
                  <a:lnTo>
                    <a:pt x="11854" y="3776"/>
                  </a:lnTo>
                  <a:lnTo>
                    <a:pt x="11876" y="3774"/>
                  </a:lnTo>
                  <a:lnTo>
                    <a:pt x="11897" y="3771"/>
                  </a:lnTo>
                  <a:lnTo>
                    <a:pt x="11918" y="3768"/>
                  </a:lnTo>
                  <a:lnTo>
                    <a:pt x="11938" y="3763"/>
                  </a:lnTo>
                  <a:lnTo>
                    <a:pt x="11957" y="3759"/>
                  </a:lnTo>
                  <a:lnTo>
                    <a:pt x="11976" y="3752"/>
                  </a:lnTo>
                  <a:lnTo>
                    <a:pt x="11995" y="3745"/>
                  </a:lnTo>
                  <a:lnTo>
                    <a:pt x="12014" y="3738"/>
                  </a:lnTo>
                  <a:lnTo>
                    <a:pt x="12033" y="3729"/>
                  </a:lnTo>
                  <a:lnTo>
                    <a:pt x="12051" y="3720"/>
                  </a:lnTo>
                  <a:lnTo>
                    <a:pt x="12070" y="3709"/>
                  </a:lnTo>
                  <a:lnTo>
                    <a:pt x="12089" y="3698"/>
                  </a:lnTo>
                  <a:lnTo>
                    <a:pt x="12090" y="3681"/>
                  </a:lnTo>
                  <a:lnTo>
                    <a:pt x="12090" y="3666"/>
                  </a:lnTo>
                  <a:lnTo>
                    <a:pt x="12088" y="3651"/>
                  </a:lnTo>
                  <a:lnTo>
                    <a:pt x="12085" y="3637"/>
                  </a:lnTo>
                  <a:lnTo>
                    <a:pt x="12081" y="3624"/>
                  </a:lnTo>
                  <a:lnTo>
                    <a:pt x="12076" y="3610"/>
                  </a:lnTo>
                  <a:lnTo>
                    <a:pt x="12069" y="3598"/>
                  </a:lnTo>
                  <a:lnTo>
                    <a:pt x="12062" y="3587"/>
                  </a:lnTo>
                  <a:lnTo>
                    <a:pt x="12055" y="3576"/>
                  </a:lnTo>
                  <a:lnTo>
                    <a:pt x="12046" y="3566"/>
                  </a:lnTo>
                  <a:lnTo>
                    <a:pt x="12037" y="3556"/>
                  </a:lnTo>
                  <a:lnTo>
                    <a:pt x="12028" y="3546"/>
                  </a:lnTo>
                  <a:lnTo>
                    <a:pt x="12007" y="3530"/>
                  </a:lnTo>
                  <a:lnTo>
                    <a:pt x="11987" y="3515"/>
                  </a:lnTo>
                  <a:lnTo>
                    <a:pt x="12014" y="3500"/>
                  </a:lnTo>
                  <a:lnTo>
                    <a:pt x="12041" y="3483"/>
                  </a:lnTo>
                  <a:lnTo>
                    <a:pt x="12070" y="3465"/>
                  </a:lnTo>
                  <a:lnTo>
                    <a:pt x="12099" y="3445"/>
                  </a:lnTo>
                  <a:lnTo>
                    <a:pt x="12128" y="3424"/>
                  </a:lnTo>
                  <a:lnTo>
                    <a:pt x="12158" y="3402"/>
                  </a:lnTo>
                  <a:lnTo>
                    <a:pt x="12187" y="3379"/>
                  </a:lnTo>
                  <a:lnTo>
                    <a:pt x="12217" y="3355"/>
                  </a:lnTo>
                  <a:lnTo>
                    <a:pt x="12246" y="3329"/>
                  </a:lnTo>
                  <a:lnTo>
                    <a:pt x="12276" y="3304"/>
                  </a:lnTo>
                  <a:lnTo>
                    <a:pt x="12306" y="3277"/>
                  </a:lnTo>
                  <a:lnTo>
                    <a:pt x="12334" y="3250"/>
                  </a:lnTo>
                  <a:lnTo>
                    <a:pt x="12393" y="3194"/>
                  </a:lnTo>
                  <a:lnTo>
                    <a:pt x="12448" y="3138"/>
                  </a:lnTo>
                  <a:close/>
                  <a:moveTo>
                    <a:pt x="10368" y="3741"/>
                  </a:moveTo>
                  <a:lnTo>
                    <a:pt x="10339" y="3754"/>
                  </a:lnTo>
                  <a:lnTo>
                    <a:pt x="10310" y="3766"/>
                  </a:lnTo>
                  <a:lnTo>
                    <a:pt x="10282" y="3779"/>
                  </a:lnTo>
                  <a:lnTo>
                    <a:pt x="10255" y="3789"/>
                  </a:lnTo>
                  <a:lnTo>
                    <a:pt x="10227" y="3799"/>
                  </a:lnTo>
                  <a:lnTo>
                    <a:pt x="10201" y="3807"/>
                  </a:lnTo>
                  <a:lnTo>
                    <a:pt x="10174" y="3815"/>
                  </a:lnTo>
                  <a:lnTo>
                    <a:pt x="10149" y="3822"/>
                  </a:lnTo>
                  <a:lnTo>
                    <a:pt x="10123" y="3827"/>
                  </a:lnTo>
                  <a:lnTo>
                    <a:pt x="10099" y="3832"/>
                  </a:lnTo>
                  <a:lnTo>
                    <a:pt x="10075" y="3836"/>
                  </a:lnTo>
                  <a:lnTo>
                    <a:pt x="10050" y="3838"/>
                  </a:lnTo>
                  <a:lnTo>
                    <a:pt x="10027" y="3841"/>
                  </a:lnTo>
                  <a:lnTo>
                    <a:pt x="10004" y="3841"/>
                  </a:lnTo>
                  <a:lnTo>
                    <a:pt x="9982" y="3839"/>
                  </a:lnTo>
                  <a:lnTo>
                    <a:pt x="9960" y="3838"/>
                  </a:lnTo>
                  <a:lnTo>
                    <a:pt x="9947" y="3849"/>
                  </a:lnTo>
                  <a:lnTo>
                    <a:pt x="9937" y="3863"/>
                  </a:lnTo>
                  <a:lnTo>
                    <a:pt x="9928" y="3876"/>
                  </a:lnTo>
                  <a:lnTo>
                    <a:pt x="9920" y="3891"/>
                  </a:lnTo>
                  <a:lnTo>
                    <a:pt x="9912" y="3907"/>
                  </a:lnTo>
                  <a:lnTo>
                    <a:pt x="9905" y="3924"/>
                  </a:lnTo>
                  <a:lnTo>
                    <a:pt x="9900" y="3941"/>
                  </a:lnTo>
                  <a:lnTo>
                    <a:pt x="9897" y="3959"/>
                  </a:lnTo>
                  <a:lnTo>
                    <a:pt x="9894" y="3977"/>
                  </a:lnTo>
                  <a:lnTo>
                    <a:pt x="9892" y="3994"/>
                  </a:lnTo>
                  <a:lnTo>
                    <a:pt x="9892" y="4012"/>
                  </a:lnTo>
                  <a:lnTo>
                    <a:pt x="9894" y="4030"/>
                  </a:lnTo>
                  <a:lnTo>
                    <a:pt x="9897" y="4046"/>
                  </a:lnTo>
                  <a:lnTo>
                    <a:pt x="9902" y="4063"/>
                  </a:lnTo>
                  <a:lnTo>
                    <a:pt x="9908" y="4079"/>
                  </a:lnTo>
                  <a:lnTo>
                    <a:pt x="9915" y="4094"/>
                  </a:lnTo>
                  <a:lnTo>
                    <a:pt x="9945" y="4127"/>
                  </a:lnTo>
                  <a:lnTo>
                    <a:pt x="9977" y="4157"/>
                  </a:lnTo>
                  <a:lnTo>
                    <a:pt x="10010" y="4185"/>
                  </a:lnTo>
                  <a:lnTo>
                    <a:pt x="10045" y="4209"/>
                  </a:lnTo>
                  <a:lnTo>
                    <a:pt x="10081" y="4229"/>
                  </a:lnTo>
                  <a:lnTo>
                    <a:pt x="10119" y="4248"/>
                  </a:lnTo>
                  <a:lnTo>
                    <a:pt x="10159" y="4263"/>
                  </a:lnTo>
                  <a:lnTo>
                    <a:pt x="10198" y="4276"/>
                  </a:lnTo>
                  <a:lnTo>
                    <a:pt x="10239" y="4287"/>
                  </a:lnTo>
                  <a:lnTo>
                    <a:pt x="10282" y="4294"/>
                  </a:lnTo>
                  <a:lnTo>
                    <a:pt x="10326" y="4301"/>
                  </a:lnTo>
                  <a:lnTo>
                    <a:pt x="10369" y="4304"/>
                  </a:lnTo>
                  <a:lnTo>
                    <a:pt x="10414" y="4308"/>
                  </a:lnTo>
                  <a:lnTo>
                    <a:pt x="10458" y="4308"/>
                  </a:lnTo>
                  <a:lnTo>
                    <a:pt x="10505" y="4308"/>
                  </a:lnTo>
                  <a:lnTo>
                    <a:pt x="10550" y="4305"/>
                  </a:lnTo>
                  <a:lnTo>
                    <a:pt x="10596" y="4302"/>
                  </a:lnTo>
                  <a:lnTo>
                    <a:pt x="10643" y="4298"/>
                  </a:lnTo>
                  <a:lnTo>
                    <a:pt x="10689" y="4292"/>
                  </a:lnTo>
                  <a:lnTo>
                    <a:pt x="10736" y="4287"/>
                  </a:lnTo>
                  <a:lnTo>
                    <a:pt x="10829" y="4272"/>
                  </a:lnTo>
                  <a:lnTo>
                    <a:pt x="10920" y="4258"/>
                  </a:lnTo>
                  <a:lnTo>
                    <a:pt x="11009" y="4242"/>
                  </a:lnTo>
                  <a:lnTo>
                    <a:pt x="11095" y="4229"/>
                  </a:lnTo>
                  <a:lnTo>
                    <a:pt x="11137" y="4223"/>
                  </a:lnTo>
                  <a:lnTo>
                    <a:pt x="11178" y="4218"/>
                  </a:lnTo>
                  <a:lnTo>
                    <a:pt x="11218" y="4214"/>
                  </a:lnTo>
                  <a:lnTo>
                    <a:pt x="11256" y="4210"/>
                  </a:lnTo>
                  <a:lnTo>
                    <a:pt x="11229" y="4207"/>
                  </a:lnTo>
                  <a:lnTo>
                    <a:pt x="11200" y="4204"/>
                  </a:lnTo>
                  <a:lnTo>
                    <a:pt x="11169" y="4201"/>
                  </a:lnTo>
                  <a:lnTo>
                    <a:pt x="11137" y="4199"/>
                  </a:lnTo>
                  <a:lnTo>
                    <a:pt x="11070" y="4198"/>
                  </a:lnTo>
                  <a:lnTo>
                    <a:pt x="10998" y="4197"/>
                  </a:lnTo>
                  <a:lnTo>
                    <a:pt x="10925" y="4198"/>
                  </a:lnTo>
                  <a:lnTo>
                    <a:pt x="10853" y="4199"/>
                  </a:lnTo>
                  <a:lnTo>
                    <a:pt x="10781" y="4200"/>
                  </a:lnTo>
                  <a:lnTo>
                    <a:pt x="10715" y="4200"/>
                  </a:lnTo>
                  <a:lnTo>
                    <a:pt x="10708" y="4198"/>
                  </a:lnTo>
                  <a:lnTo>
                    <a:pt x="10703" y="4195"/>
                  </a:lnTo>
                  <a:lnTo>
                    <a:pt x="10696" y="4190"/>
                  </a:lnTo>
                  <a:lnTo>
                    <a:pt x="10690" y="4186"/>
                  </a:lnTo>
                  <a:lnTo>
                    <a:pt x="10680" y="4176"/>
                  </a:lnTo>
                  <a:lnTo>
                    <a:pt x="10670" y="4164"/>
                  </a:lnTo>
                  <a:lnTo>
                    <a:pt x="10663" y="4149"/>
                  </a:lnTo>
                  <a:lnTo>
                    <a:pt x="10656" y="4135"/>
                  </a:lnTo>
                  <a:lnTo>
                    <a:pt x="10652" y="4121"/>
                  </a:lnTo>
                  <a:lnTo>
                    <a:pt x="10649" y="4105"/>
                  </a:lnTo>
                  <a:lnTo>
                    <a:pt x="10649" y="4097"/>
                  </a:lnTo>
                  <a:lnTo>
                    <a:pt x="10649" y="4091"/>
                  </a:lnTo>
                  <a:lnTo>
                    <a:pt x="10651" y="4083"/>
                  </a:lnTo>
                  <a:lnTo>
                    <a:pt x="10652" y="4076"/>
                  </a:lnTo>
                  <a:lnTo>
                    <a:pt x="10654" y="4070"/>
                  </a:lnTo>
                  <a:lnTo>
                    <a:pt x="10656" y="4063"/>
                  </a:lnTo>
                  <a:lnTo>
                    <a:pt x="10659" y="4057"/>
                  </a:lnTo>
                  <a:lnTo>
                    <a:pt x="10664" y="4052"/>
                  </a:lnTo>
                  <a:lnTo>
                    <a:pt x="10669" y="4046"/>
                  </a:lnTo>
                  <a:lnTo>
                    <a:pt x="10675" y="4042"/>
                  </a:lnTo>
                  <a:lnTo>
                    <a:pt x="10682" y="4038"/>
                  </a:lnTo>
                  <a:lnTo>
                    <a:pt x="10688" y="4034"/>
                  </a:lnTo>
                  <a:lnTo>
                    <a:pt x="10697" y="4032"/>
                  </a:lnTo>
                  <a:lnTo>
                    <a:pt x="10706" y="4030"/>
                  </a:lnTo>
                  <a:lnTo>
                    <a:pt x="10716" y="4029"/>
                  </a:lnTo>
                  <a:lnTo>
                    <a:pt x="10727" y="4028"/>
                  </a:lnTo>
                  <a:lnTo>
                    <a:pt x="10709" y="4011"/>
                  </a:lnTo>
                  <a:lnTo>
                    <a:pt x="10692" y="3993"/>
                  </a:lnTo>
                  <a:lnTo>
                    <a:pt x="10687" y="3989"/>
                  </a:lnTo>
                  <a:lnTo>
                    <a:pt x="10684" y="3983"/>
                  </a:lnTo>
                  <a:lnTo>
                    <a:pt x="10682" y="3978"/>
                  </a:lnTo>
                  <a:lnTo>
                    <a:pt x="10679" y="3972"/>
                  </a:lnTo>
                  <a:lnTo>
                    <a:pt x="10677" y="3966"/>
                  </a:lnTo>
                  <a:lnTo>
                    <a:pt x="10677" y="3959"/>
                  </a:lnTo>
                  <a:lnTo>
                    <a:pt x="10677" y="3951"/>
                  </a:lnTo>
                  <a:lnTo>
                    <a:pt x="10678" y="3942"/>
                  </a:lnTo>
                  <a:lnTo>
                    <a:pt x="10679" y="3934"/>
                  </a:lnTo>
                  <a:lnTo>
                    <a:pt x="10680" y="3925"/>
                  </a:lnTo>
                  <a:lnTo>
                    <a:pt x="10684" y="3918"/>
                  </a:lnTo>
                  <a:lnTo>
                    <a:pt x="10688" y="3911"/>
                  </a:lnTo>
                  <a:lnTo>
                    <a:pt x="10693" y="3905"/>
                  </a:lnTo>
                  <a:lnTo>
                    <a:pt x="10699" y="3900"/>
                  </a:lnTo>
                  <a:lnTo>
                    <a:pt x="10706" y="3896"/>
                  </a:lnTo>
                  <a:lnTo>
                    <a:pt x="10714" y="3891"/>
                  </a:lnTo>
                  <a:lnTo>
                    <a:pt x="10721" y="3889"/>
                  </a:lnTo>
                  <a:lnTo>
                    <a:pt x="10730" y="3886"/>
                  </a:lnTo>
                  <a:lnTo>
                    <a:pt x="10740" y="3884"/>
                  </a:lnTo>
                  <a:lnTo>
                    <a:pt x="10750" y="3883"/>
                  </a:lnTo>
                  <a:lnTo>
                    <a:pt x="10773" y="3880"/>
                  </a:lnTo>
                  <a:lnTo>
                    <a:pt x="10797" y="3880"/>
                  </a:lnTo>
                  <a:lnTo>
                    <a:pt x="10849" y="3882"/>
                  </a:lnTo>
                  <a:lnTo>
                    <a:pt x="10902" y="3883"/>
                  </a:lnTo>
                  <a:lnTo>
                    <a:pt x="10928" y="3884"/>
                  </a:lnTo>
                  <a:lnTo>
                    <a:pt x="10954" y="3883"/>
                  </a:lnTo>
                  <a:lnTo>
                    <a:pt x="10978" y="3880"/>
                  </a:lnTo>
                  <a:lnTo>
                    <a:pt x="11001" y="3877"/>
                  </a:lnTo>
                  <a:lnTo>
                    <a:pt x="10936" y="3874"/>
                  </a:lnTo>
                  <a:lnTo>
                    <a:pt x="10877" y="3869"/>
                  </a:lnTo>
                  <a:lnTo>
                    <a:pt x="10822" y="3864"/>
                  </a:lnTo>
                  <a:lnTo>
                    <a:pt x="10771" y="3857"/>
                  </a:lnTo>
                  <a:lnTo>
                    <a:pt x="10725" y="3851"/>
                  </a:lnTo>
                  <a:lnTo>
                    <a:pt x="10682" y="3843"/>
                  </a:lnTo>
                  <a:lnTo>
                    <a:pt x="10642" y="3834"/>
                  </a:lnTo>
                  <a:lnTo>
                    <a:pt x="10605" y="3825"/>
                  </a:lnTo>
                  <a:lnTo>
                    <a:pt x="10571" y="3816"/>
                  </a:lnTo>
                  <a:lnTo>
                    <a:pt x="10538" y="3806"/>
                  </a:lnTo>
                  <a:lnTo>
                    <a:pt x="10508" y="3796"/>
                  </a:lnTo>
                  <a:lnTo>
                    <a:pt x="10478" y="3785"/>
                  </a:lnTo>
                  <a:lnTo>
                    <a:pt x="10423" y="3764"/>
                  </a:lnTo>
                  <a:lnTo>
                    <a:pt x="10368" y="3741"/>
                  </a:lnTo>
                  <a:close/>
                  <a:moveTo>
                    <a:pt x="2031" y="1790"/>
                  </a:moveTo>
                  <a:lnTo>
                    <a:pt x="2018" y="1821"/>
                  </a:lnTo>
                  <a:lnTo>
                    <a:pt x="2007" y="1844"/>
                  </a:lnTo>
                  <a:lnTo>
                    <a:pt x="1998" y="1861"/>
                  </a:lnTo>
                  <a:lnTo>
                    <a:pt x="1989" y="1873"/>
                  </a:lnTo>
                  <a:lnTo>
                    <a:pt x="1980" y="1884"/>
                  </a:lnTo>
                  <a:lnTo>
                    <a:pt x="1969" y="1897"/>
                  </a:lnTo>
                  <a:lnTo>
                    <a:pt x="1955" y="1914"/>
                  </a:lnTo>
                  <a:lnTo>
                    <a:pt x="1936" y="1937"/>
                  </a:lnTo>
                  <a:lnTo>
                    <a:pt x="1953" y="1954"/>
                  </a:lnTo>
                  <a:lnTo>
                    <a:pt x="1970" y="1968"/>
                  </a:lnTo>
                  <a:lnTo>
                    <a:pt x="1989" y="1982"/>
                  </a:lnTo>
                  <a:lnTo>
                    <a:pt x="2008" y="1995"/>
                  </a:lnTo>
                  <a:lnTo>
                    <a:pt x="2029" y="2007"/>
                  </a:lnTo>
                  <a:lnTo>
                    <a:pt x="2051" y="2017"/>
                  </a:lnTo>
                  <a:lnTo>
                    <a:pt x="2074" y="2027"/>
                  </a:lnTo>
                  <a:lnTo>
                    <a:pt x="2097" y="2036"/>
                  </a:lnTo>
                  <a:lnTo>
                    <a:pt x="2123" y="2043"/>
                  </a:lnTo>
                  <a:lnTo>
                    <a:pt x="2148" y="2050"/>
                  </a:lnTo>
                  <a:lnTo>
                    <a:pt x="2175" y="2057"/>
                  </a:lnTo>
                  <a:lnTo>
                    <a:pt x="2203" y="2062"/>
                  </a:lnTo>
                  <a:lnTo>
                    <a:pt x="2231" y="2067"/>
                  </a:lnTo>
                  <a:lnTo>
                    <a:pt x="2260" y="2070"/>
                  </a:lnTo>
                  <a:lnTo>
                    <a:pt x="2290" y="2073"/>
                  </a:lnTo>
                  <a:lnTo>
                    <a:pt x="2321" y="2077"/>
                  </a:lnTo>
                  <a:lnTo>
                    <a:pt x="2384" y="2080"/>
                  </a:lnTo>
                  <a:lnTo>
                    <a:pt x="2450" y="2082"/>
                  </a:lnTo>
                  <a:lnTo>
                    <a:pt x="2518" y="2082"/>
                  </a:lnTo>
                  <a:lnTo>
                    <a:pt x="2588" y="2081"/>
                  </a:lnTo>
                  <a:lnTo>
                    <a:pt x="2660" y="2079"/>
                  </a:lnTo>
                  <a:lnTo>
                    <a:pt x="2733" y="2075"/>
                  </a:lnTo>
                  <a:lnTo>
                    <a:pt x="2807" y="2072"/>
                  </a:lnTo>
                  <a:lnTo>
                    <a:pt x="2884" y="2069"/>
                  </a:lnTo>
                  <a:lnTo>
                    <a:pt x="2824" y="2062"/>
                  </a:lnTo>
                  <a:lnTo>
                    <a:pt x="2765" y="2055"/>
                  </a:lnTo>
                  <a:lnTo>
                    <a:pt x="2706" y="2048"/>
                  </a:lnTo>
                  <a:lnTo>
                    <a:pt x="2646" y="2040"/>
                  </a:lnTo>
                  <a:lnTo>
                    <a:pt x="2586" y="2031"/>
                  </a:lnTo>
                  <a:lnTo>
                    <a:pt x="2528" y="2021"/>
                  </a:lnTo>
                  <a:lnTo>
                    <a:pt x="2470" y="2010"/>
                  </a:lnTo>
                  <a:lnTo>
                    <a:pt x="2414" y="1997"/>
                  </a:lnTo>
                  <a:lnTo>
                    <a:pt x="2386" y="1989"/>
                  </a:lnTo>
                  <a:lnTo>
                    <a:pt x="2358" y="1981"/>
                  </a:lnTo>
                  <a:lnTo>
                    <a:pt x="2331" y="1972"/>
                  </a:lnTo>
                  <a:lnTo>
                    <a:pt x="2304" y="1964"/>
                  </a:lnTo>
                  <a:lnTo>
                    <a:pt x="2279" y="1954"/>
                  </a:lnTo>
                  <a:lnTo>
                    <a:pt x="2252" y="1943"/>
                  </a:lnTo>
                  <a:lnTo>
                    <a:pt x="2228" y="1932"/>
                  </a:lnTo>
                  <a:lnTo>
                    <a:pt x="2204" y="1919"/>
                  </a:lnTo>
                  <a:lnTo>
                    <a:pt x="2179" y="1906"/>
                  </a:lnTo>
                  <a:lnTo>
                    <a:pt x="2156" y="1893"/>
                  </a:lnTo>
                  <a:lnTo>
                    <a:pt x="2133" y="1877"/>
                  </a:lnTo>
                  <a:lnTo>
                    <a:pt x="2111" y="1862"/>
                  </a:lnTo>
                  <a:lnTo>
                    <a:pt x="2090" y="1845"/>
                  </a:lnTo>
                  <a:lnTo>
                    <a:pt x="2070" y="1828"/>
                  </a:lnTo>
                  <a:lnTo>
                    <a:pt x="2050" y="1809"/>
                  </a:lnTo>
                  <a:lnTo>
                    <a:pt x="2031" y="1790"/>
                  </a:lnTo>
                  <a:close/>
                </a:path>
              </a:pathLst>
            </a:custGeom>
            <a:solidFill>
              <a:srgbClr val="7F7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0" name="Freeform 516">
              <a:extLst>
                <a:ext uri="{FF2B5EF4-FFF2-40B4-BE49-F238E27FC236}">
                  <a16:creationId xmlns:a16="http://schemas.microsoft.com/office/drawing/2014/main" id="{CC3BB6AF-F725-44A2-80A8-84D766F43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2205"/>
              <a:ext cx="1189" cy="546"/>
            </a:xfrm>
            <a:custGeom>
              <a:avLst/>
              <a:gdLst>
                <a:gd name="T0" fmla="*/ 4885 w 11891"/>
                <a:gd name="T1" fmla="*/ 2953 h 5457"/>
                <a:gd name="T2" fmla="*/ 4089 w 11891"/>
                <a:gd name="T3" fmla="*/ 2257 h 5457"/>
                <a:gd name="T4" fmla="*/ 3084 w 11891"/>
                <a:gd name="T5" fmla="*/ 2058 h 5457"/>
                <a:gd name="T6" fmla="*/ 2424 w 11891"/>
                <a:gd name="T7" fmla="*/ 2548 h 5457"/>
                <a:gd name="T8" fmla="*/ 2067 w 11891"/>
                <a:gd name="T9" fmla="*/ 3189 h 5457"/>
                <a:gd name="T10" fmla="*/ 1899 w 11891"/>
                <a:gd name="T11" fmla="*/ 3696 h 5457"/>
                <a:gd name="T12" fmla="*/ 2712 w 11891"/>
                <a:gd name="T13" fmla="*/ 3942 h 5457"/>
                <a:gd name="T14" fmla="*/ 3588 w 11891"/>
                <a:gd name="T15" fmla="*/ 3655 h 5457"/>
                <a:gd name="T16" fmla="*/ 4342 w 11891"/>
                <a:gd name="T17" fmla="*/ 3472 h 5457"/>
                <a:gd name="T18" fmla="*/ 4706 w 11891"/>
                <a:gd name="T19" fmla="*/ 3468 h 5457"/>
                <a:gd name="T20" fmla="*/ 6490 w 11891"/>
                <a:gd name="T21" fmla="*/ 591 h 5457"/>
                <a:gd name="T22" fmla="*/ 6958 w 11891"/>
                <a:gd name="T23" fmla="*/ 320 h 5457"/>
                <a:gd name="T24" fmla="*/ 8034 w 11891"/>
                <a:gd name="T25" fmla="*/ 292 h 5457"/>
                <a:gd name="T26" fmla="*/ 8594 w 11891"/>
                <a:gd name="T27" fmla="*/ 606 h 5457"/>
                <a:gd name="T28" fmla="*/ 8994 w 11891"/>
                <a:gd name="T29" fmla="*/ 1362 h 5457"/>
                <a:gd name="T30" fmla="*/ 8716 w 11891"/>
                <a:gd name="T31" fmla="*/ 2025 h 5457"/>
                <a:gd name="T32" fmla="*/ 8018 w 11891"/>
                <a:gd name="T33" fmla="*/ 2478 h 5457"/>
                <a:gd name="T34" fmla="*/ 6922 w 11891"/>
                <a:gd name="T35" fmla="*/ 2415 h 5457"/>
                <a:gd name="T36" fmla="*/ 6162 w 11891"/>
                <a:gd name="T37" fmla="*/ 1892 h 5457"/>
                <a:gd name="T38" fmla="*/ 6083 w 11891"/>
                <a:gd name="T39" fmla="*/ 1472 h 5457"/>
                <a:gd name="T40" fmla="*/ 11884 w 11891"/>
                <a:gd name="T41" fmla="*/ 1812 h 5457"/>
                <a:gd name="T42" fmla="*/ 11722 w 11891"/>
                <a:gd name="T43" fmla="*/ 1280 h 5457"/>
                <a:gd name="T44" fmla="*/ 11319 w 11891"/>
                <a:gd name="T45" fmla="*/ 716 h 5457"/>
                <a:gd name="T46" fmla="*/ 10633 w 11891"/>
                <a:gd name="T47" fmla="*/ 559 h 5457"/>
                <a:gd name="T48" fmla="*/ 9506 w 11891"/>
                <a:gd name="T49" fmla="*/ 776 h 5457"/>
                <a:gd name="T50" fmla="*/ 9272 w 11891"/>
                <a:gd name="T51" fmla="*/ 1432 h 5457"/>
                <a:gd name="T52" fmla="*/ 9956 w 11891"/>
                <a:gd name="T53" fmla="*/ 1853 h 5457"/>
                <a:gd name="T54" fmla="*/ 10023 w 11891"/>
                <a:gd name="T55" fmla="*/ 2043 h 5457"/>
                <a:gd name="T56" fmla="*/ 11077 w 11891"/>
                <a:gd name="T57" fmla="*/ 2089 h 5457"/>
                <a:gd name="T58" fmla="*/ 11891 w 11891"/>
                <a:gd name="T59" fmla="*/ 1967 h 5457"/>
                <a:gd name="T60" fmla="*/ 7032 w 11891"/>
                <a:gd name="T61" fmla="*/ 5298 h 5457"/>
                <a:gd name="T62" fmla="*/ 7929 w 11891"/>
                <a:gd name="T63" fmla="*/ 5342 h 5457"/>
                <a:gd name="T64" fmla="*/ 8393 w 11891"/>
                <a:gd name="T65" fmla="*/ 4608 h 5457"/>
                <a:gd name="T66" fmla="*/ 8050 w 11891"/>
                <a:gd name="T67" fmla="*/ 3865 h 5457"/>
                <a:gd name="T68" fmla="*/ 7493 w 11891"/>
                <a:gd name="T69" fmla="*/ 3568 h 5457"/>
                <a:gd name="T70" fmla="*/ 7022 w 11891"/>
                <a:gd name="T71" fmla="*/ 3318 h 5457"/>
                <a:gd name="T72" fmla="*/ 6357 w 11891"/>
                <a:gd name="T73" fmla="*/ 3374 h 5457"/>
                <a:gd name="T74" fmla="*/ 5644 w 11891"/>
                <a:gd name="T75" fmla="*/ 3950 h 5457"/>
                <a:gd name="T76" fmla="*/ 5721 w 11891"/>
                <a:gd name="T77" fmla="*/ 4724 h 5457"/>
                <a:gd name="T78" fmla="*/ 4 w 11891"/>
                <a:gd name="T79" fmla="*/ 2285 h 5457"/>
                <a:gd name="T80" fmla="*/ 222 w 11891"/>
                <a:gd name="T81" fmla="*/ 1642 h 5457"/>
                <a:gd name="T82" fmla="*/ 1272 w 11891"/>
                <a:gd name="T83" fmla="*/ 1166 h 5457"/>
                <a:gd name="T84" fmla="*/ 1991 w 11891"/>
                <a:gd name="T85" fmla="*/ 1369 h 5457"/>
                <a:gd name="T86" fmla="*/ 1724 w 11891"/>
                <a:gd name="T87" fmla="*/ 2099 h 5457"/>
                <a:gd name="T88" fmla="*/ 581 w 11891"/>
                <a:gd name="T89" fmla="*/ 2613 h 5457"/>
                <a:gd name="T90" fmla="*/ 119 w 11891"/>
                <a:gd name="T91" fmla="*/ 2821 h 5457"/>
                <a:gd name="T92" fmla="*/ 4980 w 11891"/>
                <a:gd name="T93" fmla="*/ 1320 h 5457"/>
                <a:gd name="T94" fmla="*/ 3993 w 11891"/>
                <a:gd name="T95" fmla="*/ 1926 h 5457"/>
                <a:gd name="T96" fmla="*/ 3303 w 11891"/>
                <a:gd name="T97" fmla="*/ 1829 h 5457"/>
                <a:gd name="T98" fmla="*/ 2645 w 11891"/>
                <a:gd name="T99" fmla="*/ 1405 h 5457"/>
                <a:gd name="T100" fmla="*/ 2746 w 11891"/>
                <a:gd name="T101" fmla="*/ 927 h 5457"/>
                <a:gd name="T102" fmla="*/ 3417 w 11891"/>
                <a:gd name="T103" fmla="*/ 291 h 5457"/>
                <a:gd name="T104" fmla="*/ 4508 w 11891"/>
                <a:gd name="T105" fmla="*/ 0 h 5457"/>
                <a:gd name="T106" fmla="*/ 5154 w 11891"/>
                <a:gd name="T107" fmla="*/ 310 h 5457"/>
                <a:gd name="T108" fmla="*/ 5482 w 11891"/>
                <a:gd name="T109" fmla="*/ 906 h 5457"/>
                <a:gd name="T110" fmla="*/ 10699 w 11891"/>
                <a:gd name="T111" fmla="*/ 4194 h 5457"/>
                <a:gd name="T112" fmla="*/ 9897 w 11891"/>
                <a:gd name="T113" fmla="*/ 4122 h 5457"/>
                <a:gd name="T114" fmla="*/ 9258 w 11891"/>
                <a:gd name="T115" fmla="*/ 3645 h 5457"/>
                <a:gd name="T116" fmla="*/ 9333 w 11891"/>
                <a:gd name="T117" fmla="*/ 2997 h 5457"/>
                <a:gd name="T118" fmla="*/ 9922 w 11891"/>
                <a:gd name="T119" fmla="*/ 2550 h 5457"/>
                <a:gd name="T120" fmla="*/ 10918 w 11891"/>
                <a:gd name="T121" fmla="*/ 2465 h 5457"/>
                <a:gd name="T122" fmla="*/ 11513 w 11891"/>
                <a:gd name="T123" fmla="*/ 3038 h 5457"/>
                <a:gd name="T124" fmla="*/ 11583 w 11891"/>
                <a:gd name="T125" fmla="*/ 407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91" h="5457">
                  <a:moveTo>
                    <a:pt x="4829" y="3452"/>
                  </a:moveTo>
                  <a:lnTo>
                    <a:pt x="4831" y="3434"/>
                  </a:lnTo>
                  <a:lnTo>
                    <a:pt x="4832" y="3416"/>
                  </a:lnTo>
                  <a:lnTo>
                    <a:pt x="4836" y="3401"/>
                  </a:lnTo>
                  <a:lnTo>
                    <a:pt x="4839" y="3385"/>
                  </a:lnTo>
                  <a:lnTo>
                    <a:pt x="4847" y="3355"/>
                  </a:lnTo>
                  <a:lnTo>
                    <a:pt x="4855" y="3329"/>
                  </a:lnTo>
                  <a:lnTo>
                    <a:pt x="4864" y="3302"/>
                  </a:lnTo>
                  <a:lnTo>
                    <a:pt x="4874" y="3277"/>
                  </a:lnTo>
                  <a:lnTo>
                    <a:pt x="4884" y="3250"/>
                  </a:lnTo>
                  <a:lnTo>
                    <a:pt x="4892" y="3223"/>
                  </a:lnTo>
                  <a:lnTo>
                    <a:pt x="4895" y="3208"/>
                  </a:lnTo>
                  <a:lnTo>
                    <a:pt x="4899" y="3193"/>
                  </a:lnTo>
                  <a:lnTo>
                    <a:pt x="4902" y="3176"/>
                  </a:lnTo>
                  <a:lnTo>
                    <a:pt x="4903" y="3160"/>
                  </a:lnTo>
                  <a:lnTo>
                    <a:pt x="4905" y="3142"/>
                  </a:lnTo>
                  <a:lnTo>
                    <a:pt x="4905" y="3123"/>
                  </a:lnTo>
                  <a:lnTo>
                    <a:pt x="4905" y="3103"/>
                  </a:lnTo>
                  <a:lnTo>
                    <a:pt x="4904" y="3082"/>
                  </a:lnTo>
                  <a:lnTo>
                    <a:pt x="4903" y="3059"/>
                  </a:lnTo>
                  <a:lnTo>
                    <a:pt x="4900" y="3035"/>
                  </a:lnTo>
                  <a:lnTo>
                    <a:pt x="4896" y="3009"/>
                  </a:lnTo>
                  <a:lnTo>
                    <a:pt x="4891" y="2983"/>
                  </a:lnTo>
                  <a:lnTo>
                    <a:pt x="4885" y="2953"/>
                  </a:lnTo>
                  <a:lnTo>
                    <a:pt x="4878" y="2922"/>
                  </a:lnTo>
                  <a:lnTo>
                    <a:pt x="4869" y="2890"/>
                  </a:lnTo>
                  <a:lnTo>
                    <a:pt x="4859" y="2854"/>
                  </a:lnTo>
                  <a:lnTo>
                    <a:pt x="4795" y="2803"/>
                  </a:lnTo>
                  <a:lnTo>
                    <a:pt x="4730" y="2752"/>
                  </a:lnTo>
                  <a:lnTo>
                    <a:pt x="4666" y="2701"/>
                  </a:lnTo>
                  <a:lnTo>
                    <a:pt x="4602" y="2651"/>
                  </a:lnTo>
                  <a:lnTo>
                    <a:pt x="4537" y="2600"/>
                  </a:lnTo>
                  <a:lnTo>
                    <a:pt x="4473" y="2548"/>
                  </a:lnTo>
                  <a:lnTo>
                    <a:pt x="4408" y="2497"/>
                  </a:lnTo>
                  <a:lnTo>
                    <a:pt x="4344" y="2446"/>
                  </a:lnTo>
                  <a:lnTo>
                    <a:pt x="4334" y="2430"/>
                  </a:lnTo>
                  <a:lnTo>
                    <a:pt x="4323" y="2415"/>
                  </a:lnTo>
                  <a:lnTo>
                    <a:pt x="4310" y="2400"/>
                  </a:lnTo>
                  <a:lnTo>
                    <a:pt x="4296" y="2385"/>
                  </a:lnTo>
                  <a:lnTo>
                    <a:pt x="4280" y="2371"/>
                  </a:lnTo>
                  <a:lnTo>
                    <a:pt x="4264" y="2357"/>
                  </a:lnTo>
                  <a:lnTo>
                    <a:pt x="4245" y="2344"/>
                  </a:lnTo>
                  <a:lnTo>
                    <a:pt x="4226" y="2330"/>
                  </a:lnTo>
                  <a:lnTo>
                    <a:pt x="4205" y="2317"/>
                  </a:lnTo>
                  <a:lnTo>
                    <a:pt x="4184" y="2304"/>
                  </a:lnTo>
                  <a:lnTo>
                    <a:pt x="4162" y="2292"/>
                  </a:lnTo>
                  <a:lnTo>
                    <a:pt x="4138" y="2280"/>
                  </a:lnTo>
                  <a:lnTo>
                    <a:pt x="4089" y="2257"/>
                  </a:lnTo>
                  <a:lnTo>
                    <a:pt x="4038" y="2233"/>
                  </a:lnTo>
                  <a:lnTo>
                    <a:pt x="3984" y="2212"/>
                  </a:lnTo>
                  <a:lnTo>
                    <a:pt x="3929" y="2191"/>
                  </a:lnTo>
                  <a:lnTo>
                    <a:pt x="3874" y="2170"/>
                  </a:lnTo>
                  <a:lnTo>
                    <a:pt x="3817" y="2150"/>
                  </a:lnTo>
                  <a:lnTo>
                    <a:pt x="3707" y="2112"/>
                  </a:lnTo>
                  <a:lnTo>
                    <a:pt x="3603" y="2074"/>
                  </a:lnTo>
                  <a:lnTo>
                    <a:pt x="3580" y="2067"/>
                  </a:lnTo>
                  <a:lnTo>
                    <a:pt x="3556" y="2062"/>
                  </a:lnTo>
                  <a:lnTo>
                    <a:pt x="3532" y="2057"/>
                  </a:lnTo>
                  <a:lnTo>
                    <a:pt x="3508" y="2053"/>
                  </a:lnTo>
                  <a:lnTo>
                    <a:pt x="3459" y="2047"/>
                  </a:lnTo>
                  <a:lnTo>
                    <a:pt x="3409" y="2043"/>
                  </a:lnTo>
                  <a:lnTo>
                    <a:pt x="3361" y="2039"/>
                  </a:lnTo>
                  <a:lnTo>
                    <a:pt x="3312" y="2033"/>
                  </a:lnTo>
                  <a:lnTo>
                    <a:pt x="3288" y="2030"/>
                  </a:lnTo>
                  <a:lnTo>
                    <a:pt x="3263" y="2025"/>
                  </a:lnTo>
                  <a:lnTo>
                    <a:pt x="3240" y="2020"/>
                  </a:lnTo>
                  <a:lnTo>
                    <a:pt x="3217" y="2013"/>
                  </a:lnTo>
                  <a:lnTo>
                    <a:pt x="3191" y="2020"/>
                  </a:lnTo>
                  <a:lnTo>
                    <a:pt x="3166" y="2027"/>
                  </a:lnTo>
                  <a:lnTo>
                    <a:pt x="3139" y="2037"/>
                  </a:lnTo>
                  <a:lnTo>
                    <a:pt x="3112" y="2047"/>
                  </a:lnTo>
                  <a:lnTo>
                    <a:pt x="3084" y="2058"/>
                  </a:lnTo>
                  <a:lnTo>
                    <a:pt x="3057" y="2071"/>
                  </a:lnTo>
                  <a:lnTo>
                    <a:pt x="3028" y="2083"/>
                  </a:lnTo>
                  <a:lnTo>
                    <a:pt x="2998" y="2097"/>
                  </a:lnTo>
                  <a:lnTo>
                    <a:pt x="2969" y="2112"/>
                  </a:lnTo>
                  <a:lnTo>
                    <a:pt x="2939" y="2128"/>
                  </a:lnTo>
                  <a:lnTo>
                    <a:pt x="2910" y="2145"/>
                  </a:lnTo>
                  <a:lnTo>
                    <a:pt x="2880" y="2161"/>
                  </a:lnTo>
                  <a:lnTo>
                    <a:pt x="2850" y="2180"/>
                  </a:lnTo>
                  <a:lnTo>
                    <a:pt x="2820" y="2199"/>
                  </a:lnTo>
                  <a:lnTo>
                    <a:pt x="2790" y="2218"/>
                  </a:lnTo>
                  <a:lnTo>
                    <a:pt x="2760" y="2239"/>
                  </a:lnTo>
                  <a:lnTo>
                    <a:pt x="2730" y="2260"/>
                  </a:lnTo>
                  <a:lnTo>
                    <a:pt x="2702" y="2281"/>
                  </a:lnTo>
                  <a:lnTo>
                    <a:pt x="2673" y="2303"/>
                  </a:lnTo>
                  <a:lnTo>
                    <a:pt x="2645" y="2325"/>
                  </a:lnTo>
                  <a:lnTo>
                    <a:pt x="2618" y="2348"/>
                  </a:lnTo>
                  <a:lnTo>
                    <a:pt x="2590" y="2372"/>
                  </a:lnTo>
                  <a:lnTo>
                    <a:pt x="2565" y="2396"/>
                  </a:lnTo>
                  <a:lnTo>
                    <a:pt x="2538" y="2420"/>
                  </a:lnTo>
                  <a:lnTo>
                    <a:pt x="2514" y="2445"/>
                  </a:lnTo>
                  <a:lnTo>
                    <a:pt x="2489" y="2470"/>
                  </a:lnTo>
                  <a:lnTo>
                    <a:pt x="2467" y="2496"/>
                  </a:lnTo>
                  <a:lnTo>
                    <a:pt x="2445" y="2521"/>
                  </a:lnTo>
                  <a:lnTo>
                    <a:pt x="2424" y="2548"/>
                  </a:lnTo>
                  <a:lnTo>
                    <a:pt x="2404" y="2573"/>
                  </a:lnTo>
                  <a:lnTo>
                    <a:pt x="2387" y="2600"/>
                  </a:lnTo>
                  <a:lnTo>
                    <a:pt x="2369" y="2626"/>
                  </a:lnTo>
                  <a:lnTo>
                    <a:pt x="2351" y="2641"/>
                  </a:lnTo>
                  <a:lnTo>
                    <a:pt x="2333" y="2657"/>
                  </a:lnTo>
                  <a:lnTo>
                    <a:pt x="2317" y="2674"/>
                  </a:lnTo>
                  <a:lnTo>
                    <a:pt x="2301" y="2691"/>
                  </a:lnTo>
                  <a:lnTo>
                    <a:pt x="2287" y="2711"/>
                  </a:lnTo>
                  <a:lnTo>
                    <a:pt x="2273" y="2730"/>
                  </a:lnTo>
                  <a:lnTo>
                    <a:pt x="2261" y="2751"/>
                  </a:lnTo>
                  <a:lnTo>
                    <a:pt x="2248" y="2772"/>
                  </a:lnTo>
                  <a:lnTo>
                    <a:pt x="2236" y="2794"/>
                  </a:lnTo>
                  <a:lnTo>
                    <a:pt x="2225" y="2817"/>
                  </a:lnTo>
                  <a:lnTo>
                    <a:pt x="2215" y="2839"/>
                  </a:lnTo>
                  <a:lnTo>
                    <a:pt x="2205" y="2862"/>
                  </a:lnTo>
                  <a:lnTo>
                    <a:pt x="2185" y="2907"/>
                  </a:lnTo>
                  <a:lnTo>
                    <a:pt x="2168" y="2955"/>
                  </a:lnTo>
                  <a:lnTo>
                    <a:pt x="2151" y="3001"/>
                  </a:lnTo>
                  <a:lnTo>
                    <a:pt x="2133" y="3047"/>
                  </a:lnTo>
                  <a:lnTo>
                    <a:pt x="2116" y="3091"/>
                  </a:lnTo>
                  <a:lnTo>
                    <a:pt x="2098" y="3132"/>
                  </a:lnTo>
                  <a:lnTo>
                    <a:pt x="2088" y="3152"/>
                  </a:lnTo>
                  <a:lnTo>
                    <a:pt x="2078" y="3172"/>
                  </a:lnTo>
                  <a:lnTo>
                    <a:pt x="2067" y="3189"/>
                  </a:lnTo>
                  <a:lnTo>
                    <a:pt x="2056" y="3207"/>
                  </a:lnTo>
                  <a:lnTo>
                    <a:pt x="2045" y="3223"/>
                  </a:lnTo>
                  <a:lnTo>
                    <a:pt x="2032" y="3238"/>
                  </a:lnTo>
                  <a:lnTo>
                    <a:pt x="2019" y="3253"/>
                  </a:lnTo>
                  <a:lnTo>
                    <a:pt x="2005" y="3265"/>
                  </a:lnTo>
                  <a:lnTo>
                    <a:pt x="1990" y="3281"/>
                  </a:lnTo>
                  <a:lnTo>
                    <a:pt x="1975" y="3298"/>
                  </a:lnTo>
                  <a:lnTo>
                    <a:pt x="1962" y="3315"/>
                  </a:lnTo>
                  <a:lnTo>
                    <a:pt x="1951" y="3330"/>
                  </a:lnTo>
                  <a:lnTo>
                    <a:pt x="1941" y="3346"/>
                  </a:lnTo>
                  <a:lnTo>
                    <a:pt x="1931" y="3361"/>
                  </a:lnTo>
                  <a:lnTo>
                    <a:pt x="1923" y="3378"/>
                  </a:lnTo>
                  <a:lnTo>
                    <a:pt x="1917" y="3393"/>
                  </a:lnTo>
                  <a:lnTo>
                    <a:pt x="1911" y="3409"/>
                  </a:lnTo>
                  <a:lnTo>
                    <a:pt x="1907" y="3424"/>
                  </a:lnTo>
                  <a:lnTo>
                    <a:pt x="1903" y="3440"/>
                  </a:lnTo>
                  <a:lnTo>
                    <a:pt x="1900" y="3455"/>
                  </a:lnTo>
                  <a:lnTo>
                    <a:pt x="1898" y="3471"/>
                  </a:lnTo>
                  <a:lnTo>
                    <a:pt x="1896" y="3487"/>
                  </a:lnTo>
                  <a:lnTo>
                    <a:pt x="1895" y="3503"/>
                  </a:lnTo>
                  <a:lnTo>
                    <a:pt x="1895" y="3519"/>
                  </a:lnTo>
                  <a:lnTo>
                    <a:pt x="1896" y="3586"/>
                  </a:lnTo>
                  <a:lnTo>
                    <a:pt x="1898" y="3658"/>
                  </a:lnTo>
                  <a:lnTo>
                    <a:pt x="1899" y="3696"/>
                  </a:lnTo>
                  <a:lnTo>
                    <a:pt x="1898" y="3737"/>
                  </a:lnTo>
                  <a:lnTo>
                    <a:pt x="1898" y="3758"/>
                  </a:lnTo>
                  <a:lnTo>
                    <a:pt x="1896" y="3779"/>
                  </a:lnTo>
                  <a:lnTo>
                    <a:pt x="1893" y="3801"/>
                  </a:lnTo>
                  <a:lnTo>
                    <a:pt x="1891" y="3824"/>
                  </a:lnTo>
                  <a:lnTo>
                    <a:pt x="1959" y="3838"/>
                  </a:lnTo>
                  <a:lnTo>
                    <a:pt x="2027" y="3851"/>
                  </a:lnTo>
                  <a:lnTo>
                    <a:pt x="2095" y="3866"/>
                  </a:lnTo>
                  <a:lnTo>
                    <a:pt x="2162" y="3879"/>
                  </a:lnTo>
                  <a:lnTo>
                    <a:pt x="2231" y="3893"/>
                  </a:lnTo>
                  <a:lnTo>
                    <a:pt x="2298" y="3907"/>
                  </a:lnTo>
                  <a:lnTo>
                    <a:pt x="2366" y="3921"/>
                  </a:lnTo>
                  <a:lnTo>
                    <a:pt x="2432" y="3935"/>
                  </a:lnTo>
                  <a:lnTo>
                    <a:pt x="2458" y="3948"/>
                  </a:lnTo>
                  <a:lnTo>
                    <a:pt x="2484" y="3956"/>
                  </a:lnTo>
                  <a:lnTo>
                    <a:pt x="2509" y="3963"/>
                  </a:lnTo>
                  <a:lnTo>
                    <a:pt x="2534" y="3966"/>
                  </a:lnTo>
                  <a:lnTo>
                    <a:pt x="2559" y="3969"/>
                  </a:lnTo>
                  <a:lnTo>
                    <a:pt x="2584" y="3969"/>
                  </a:lnTo>
                  <a:lnTo>
                    <a:pt x="2610" y="3966"/>
                  </a:lnTo>
                  <a:lnTo>
                    <a:pt x="2635" y="3962"/>
                  </a:lnTo>
                  <a:lnTo>
                    <a:pt x="2661" y="3956"/>
                  </a:lnTo>
                  <a:lnTo>
                    <a:pt x="2686" y="3950"/>
                  </a:lnTo>
                  <a:lnTo>
                    <a:pt x="2712" y="3942"/>
                  </a:lnTo>
                  <a:lnTo>
                    <a:pt x="2738" y="3932"/>
                  </a:lnTo>
                  <a:lnTo>
                    <a:pt x="2765" y="3922"/>
                  </a:lnTo>
                  <a:lnTo>
                    <a:pt x="2791" y="3910"/>
                  </a:lnTo>
                  <a:lnTo>
                    <a:pt x="2819" y="3898"/>
                  </a:lnTo>
                  <a:lnTo>
                    <a:pt x="2846" y="3886"/>
                  </a:lnTo>
                  <a:lnTo>
                    <a:pt x="2904" y="3858"/>
                  </a:lnTo>
                  <a:lnTo>
                    <a:pt x="2963" y="3830"/>
                  </a:lnTo>
                  <a:lnTo>
                    <a:pt x="2994" y="3816"/>
                  </a:lnTo>
                  <a:lnTo>
                    <a:pt x="3026" y="3803"/>
                  </a:lnTo>
                  <a:lnTo>
                    <a:pt x="3058" y="3788"/>
                  </a:lnTo>
                  <a:lnTo>
                    <a:pt x="3091" y="3776"/>
                  </a:lnTo>
                  <a:lnTo>
                    <a:pt x="3125" y="3763"/>
                  </a:lnTo>
                  <a:lnTo>
                    <a:pt x="3159" y="3752"/>
                  </a:lnTo>
                  <a:lnTo>
                    <a:pt x="3196" y="3741"/>
                  </a:lnTo>
                  <a:lnTo>
                    <a:pt x="3232" y="3731"/>
                  </a:lnTo>
                  <a:lnTo>
                    <a:pt x="3271" y="3723"/>
                  </a:lnTo>
                  <a:lnTo>
                    <a:pt x="3310" y="3715"/>
                  </a:lnTo>
                  <a:lnTo>
                    <a:pt x="3350" y="3710"/>
                  </a:lnTo>
                  <a:lnTo>
                    <a:pt x="3392" y="3705"/>
                  </a:lnTo>
                  <a:lnTo>
                    <a:pt x="3430" y="3692"/>
                  </a:lnTo>
                  <a:lnTo>
                    <a:pt x="3470" y="3680"/>
                  </a:lnTo>
                  <a:lnTo>
                    <a:pt x="3510" y="3670"/>
                  </a:lnTo>
                  <a:lnTo>
                    <a:pt x="3549" y="3662"/>
                  </a:lnTo>
                  <a:lnTo>
                    <a:pt x="3588" y="3655"/>
                  </a:lnTo>
                  <a:lnTo>
                    <a:pt x="3627" y="3650"/>
                  </a:lnTo>
                  <a:lnTo>
                    <a:pt x="3666" y="3645"/>
                  </a:lnTo>
                  <a:lnTo>
                    <a:pt x="3704" y="3642"/>
                  </a:lnTo>
                  <a:lnTo>
                    <a:pt x="3780" y="3638"/>
                  </a:lnTo>
                  <a:lnTo>
                    <a:pt x="3853" y="3635"/>
                  </a:lnTo>
                  <a:lnTo>
                    <a:pt x="3922" y="3634"/>
                  </a:lnTo>
                  <a:lnTo>
                    <a:pt x="3987" y="3634"/>
                  </a:lnTo>
                  <a:lnTo>
                    <a:pt x="4020" y="3633"/>
                  </a:lnTo>
                  <a:lnTo>
                    <a:pt x="4049" y="3632"/>
                  </a:lnTo>
                  <a:lnTo>
                    <a:pt x="4079" y="3630"/>
                  </a:lnTo>
                  <a:lnTo>
                    <a:pt x="4107" y="3628"/>
                  </a:lnTo>
                  <a:lnTo>
                    <a:pt x="4133" y="3623"/>
                  </a:lnTo>
                  <a:lnTo>
                    <a:pt x="4158" y="3619"/>
                  </a:lnTo>
                  <a:lnTo>
                    <a:pt x="4181" y="3613"/>
                  </a:lnTo>
                  <a:lnTo>
                    <a:pt x="4203" y="3607"/>
                  </a:lnTo>
                  <a:lnTo>
                    <a:pt x="4223" y="3598"/>
                  </a:lnTo>
                  <a:lnTo>
                    <a:pt x="4242" y="3588"/>
                  </a:lnTo>
                  <a:lnTo>
                    <a:pt x="4258" y="3577"/>
                  </a:lnTo>
                  <a:lnTo>
                    <a:pt x="4273" y="3562"/>
                  </a:lnTo>
                  <a:lnTo>
                    <a:pt x="4285" y="3547"/>
                  </a:lnTo>
                  <a:lnTo>
                    <a:pt x="4295" y="3529"/>
                  </a:lnTo>
                  <a:lnTo>
                    <a:pt x="4304" y="3509"/>
                  </a:lnTo>
                  <a:lnTo>
                    <a:pt x="4309" y="3486"/>
                  </a:lnTo>
                  <a:lnTo>
                    <a:pt x="4342" y="3472"/>
                  </a:lnTo>
                  <a:lnTo>
                    <a:pt x="4372" y="3458"/>
                  </a:lnTo>
                  <a:lnTo>
                    <a:pt x="4399" y="3447"/>
                  </a:lnTo>
                  <a:lnTo>
                    <a:pt x="4423" y="3438"/>
                  </a:lnTo>
                  <a:lnTo>
                    <a:pt x="4445" y="3431"/>
                  </a:lnTo>
                  <a:lnTo>
                    <a:pt x="4465" y="3425"/>
                  </a:lnTo>
                  <a:lnTo>
                    <a:pt x="4483" y="3421"/>
                  </a:lnTo>
                  <a:lnTo>
                    <a:pt x="4498" y="3419"/>
                  </a:lnTo>
                  <a:lnTo>
                    <a:pt x="4513" y="3417"/>
                  </a:lnTo>
                  <a:lnTo>
                    <a:pt x="4526" y="3416"/>
                  </a:lnTo>
                  <a:lnTo>
                    <a:pt x="4537" y="3417"/>
                  </a:lnTo>
                  <a:lnTo>
                    <a:pt x="4547" y="3419"/>
                  </a:lnTo>
                  <a:lnTo>
                    <a:pt x="4557" y="3421"/>
                  </a:lnTo>
                  <a:lnTo>
                    <a:pt x="4566" y="3424"/>
                  </a:lnTo>
                  <a:lnTo>
                    <a:pt x="4573" y="3427"/>
                  </a:lnTo>
                  <a:lnTo>
                    <a:pt x="4582" y="3432"/>
                  </a:lnTo>
                  <a:lnTo>
                    <a:pt x="4598" y="3441"/>
                  </a:lnTo>
                  <a:lnTo>
                    <a:pt x="4615" y="3450"/>
                  </a:lnTo>
                  <a:lnTo>
                    <a:pt x="4624" y="3454"/>
                  </a:lnTo>
                  <a:lnTo>
                    <a:pt x="4635" y="3457"/>
                  </a:lnTo>
                  <a:lnTo>
                    <a:pt x="4646" y="3461"/>
                  </a:lnTo>
                  <a:lnTo>
                    <a:pt x="4659" y="3464"/>
                  </a:lnTo>
                  <a:lnTo>
                    <a:pt x="4673" y="3466"/>
                  </a:lnTo>
                  <a:lnTo>
                    <a:pt x="4690" y="3467"/>
                  </a:lnTo>
                  <a:lnTo>
                    <a:pt x="4706" y="3468"/>
                  </a:lnTo>
                  <a:lnTo>
                    <a:pt x="4726" y="3467"/>
                  </a:lnTo>
                  <a:lnTo>
                    <a:pt x="4748" y="3466"/>
                  </a:lnTo>
                  <a:lnTo>
                    <a:pt x="4772" y="3463"/>
                  </a:lnTo>
                  <a:lnTo>
                    <a:pt x="4799" y="3458"/>
                  </a:lnTo>
                  <a:lnTo>
                    <a:pt x="4829" y="3452"/>
                  </a:lnTo>
                  <a:close/>
                  <a:moveTo>
                    <a:pt x="6148" y="1087"/>
                  </a:moveTo>
                  <a:lnTo>
                    <a:pt x="6151" y="1069"/>
                  </a:lnTo>
                  <a:lnTo>
                    <a:pt x="6156" y="1051"/>
                  </a:lnTo>
                  <a:lnTo>
                    <a:pt x="6161" y="1033"/>
                  </a:lnTo>
                  <a:lnTo>
                    <a:pt x="6167" y="1015"/>
                  </a:lnTo>
                  <a:lnTo>
                    <a:pt x="6173" y="998"/>
                  </a:lnTo>
                  <a:lnTo>
                    <a:pt x="6180" y="981"/>
                  </a:lnTo>
                  <a:lnTo>
                    <a:pt x="6188" y="964"/>
                  </a:lnTo>
                  <a:lnTo>
                    <a:pt x="6195" y="946"/>
                  </a:lnTo>
                  <a:lnTo>
                    <a:pt x="6213" y="913"/>
                  </a:lnTo>
                  <a:lnTo>
                    <a:pt x="6232" y="881"/>
                  </a:lnTo>
                  <a:lnTo>
                    <a:pt x="6253" y="850"/>
                  </a:lnTo>
                  <a:lnTo>
                    <a:pt x="6276" y="819"/>
                  </a:lnTo>
                  <a:lnTo>
                    <a:pt x="6300" y="788"/>
                  </a:lnTo>
                  <a:lnTo>
                    <a:pt x="6325" y="758"/>
                  </a:lnTo>
                  <a:lnTo>
                    <a:pt x="6351" y="729"/>
                  </a:lnTo>
                  <a:lnTo>
                    <a:pt x="6378" y="701"/>
                  </a:lnTo>
                  <a:lnTo>
                    <a:pt x="6433" y="645"/>
                  </a:lnTo>
                  <a:lnTo>
                    <a:pt x="6490" y="591"/>
                  </a:lnTo>
                  <a:lnTo>
                    <a:pt x="6513" y="583"/>
                  </a:lnTo>
                  <a:lnTo>
                    <a:pt x="6535" y="574"/>
                  </a:lnTo>
                  <a:lnTo>
                    <a:pt x="6555" y="566"/>
                  </a:lnTo>
                  <a:lnTo>
                    <a:pt x="6574" y="557"/>
                  </a:lnTo>
                  <a:lnTo>
                    <a:pt x="6591" y="548"/>
                  </a:lnTo>
                  <a:lnTo>
                    <a:pt x="6608" y="538"/>
                  </a:lnTo>
                  <a:lnTo>
                    <a:pt x="6623" y="529"/>
                  </a:lnTo>
                  <a:lnTo>
                    <a:pt x="6638" y="519"/>
                  </a:lnTo>
                  <a:lnTo>
                    <a:pt x="6664" y="499"/>
                  </a:lnTo>
                  <a:lnTo>
                    <a:pt x="6689" y="479"/>
                  </a:lnTo>
                  <a:lnTo>
                    <a:pt x="6713" y="460"/>
                  </a:lnTo>
                  <a:lnTo>
                    <a:pt x="6735" y="440"/>
                  </a:lnTo>
                  <a:lnTo>
                    <a:pt x="6758" y="421"/>
                  </a:lnTo>
                  <a:lnTo>
                    <a:pt x="6784" y="402"/>
                  </a:lnTo>
                  <a:lnTo>
                    <a:pt x="6797" y="393"/>
                  </a:lnTo>
                  <a:lnTo>
                    <a:pt x="6810" y="383"/>
                  </a:lnTo>
                  <a:lnTo>
                    <a:pt x="6825" y="374"/>
                  </a:lnTo>
                  <a:lnTo>
                    <a:pt x="6840" y="366"/>
                  </a:lnTo>
                  <a:lnTo>
                    <a:pt x="6857" y="357"/>
                  </a:lnTo>
                  <a:lnTo>
                    <a:pt x="6874" y="350"/>
                  </a:lnTo>
                  <a:lnTo>
                    <a:pt x="6893" y="342"/>
                  </a:lnTo>
                  <a:lnTo>
                    <a:pt x="6913" y="334"/>
                  </a:lnTo>
                  <a:lnTo>
                    <a:pt x="6935" y="326"/>
                  </a:lnTo>
                  <a:lnTo>
                    <a:pt x="6958" y="320"/>
                  </a:lnTo>
                  <a:lnTo>
                    <a:pt x="6983" y="313"/>
                  </a:lnTo>
                  <a:lnTo>
                    <a:pt x="7009" y="307"/>
                  </a:lnTo>
                  <a:lnTo>
                    <a:pt x="7046" y="298"/>
                  </a:lnTo>
                  <a:lnTo>
                    <a:pt x="7082" y="289"/>
                  </a:lnTo>
                  <a:lnTo>
                    <a:pt x="7118" y="281"/>
                  </a:lnTo>
                  <a:lnTo>
                    <a:pt x="7154" y="273"/>
                  </a:lnTo>
                  <a:lnTo>
                    <a:pt x="7189" y="267"/>
                  </a:lnTo>
                  <a:lnTo>
                    <a:pt x="7225" y="261"/>
                  </a:lnTo>
                  <a:lnTo>
                    <a:pt x="7260" y="256"/>
                  </a:lnTo>
                  <a:lnTo>
                    <a:pt x="7294" y="250"/>
                  </a:lnTo>
                  <a:lnTo>
                    <a:pt x="7364" y="242"/>
                  </a:lnTo>
                  <a:lnTo>
                    <a:pt x="7433" y="237"/>
                  </a:lnTo>
                  <a:lnTo>
                    <a:pt x="7500" y="232"/>
                  </a:lnTo>
                  <a:lnTo>
                    <a:pt x="7565" y="231"/>
                  </a:lnTo>
                  <a:lnTo>
                    <a:pt x="7631" y="232"/>
                  </a:lnTo>
                  <a:lnTo>
                    <a:pt x="7694" y="235"/>
                  </a:lnTo>
                  <a:lnTo>
                    <a:pt x="7755" y="240"/>
                  </a:lnTo>
                  <a:lnTo>
                    <a:pt x="7815" y="247"/>
                  </a:lnTo>
                  <a:lnTo>
                    <a:pt x="7873" y="256"/>
                  </a:lnTo>
                  <a:lnTo>
                    <a:pt x="7929" y="266"/>
                  </a:lnTo>
                  <a:lnTo>
                    <a:pt x="7956" y="272"/>
                  </a:lnTo>
                  <a:lnTo>
                    <a:pt x="7983" y="279"/>
                  </a:lnTo>
                  <a:lnTo>
                    <a:pt x="8009" y="286"/>
                  </a:lnTo>
                  <a:lnTo>
                    <a:pt x="8034" y="292"/>
                  </a:lnTo>
                  <a:lnTo>
                    <a:pt x="8053" y="302"/>
                  </a:lnTo>
                  <a:lnTo>
                    <a:pt x="8072" y="312"/>
                  </a:lnTo>
                  <a:lnTo>
                    <a:pt x="8092" y="321"/>
                  </a:lnTo>
                  <a:lnTo>
                    <a:pt x="8110" y="329"/>
                  </a:lnTo>
                  <a:lnTo>
                    <a:pt x="8149" y="343"/>
                  </a:lnTo>
                  <a:lnTo>
                    <a:pt x="8189" y="356"/>
                  </a:lnTo>
                  <a:lnTo>
                    <a:pt x="8228" y="369"/>
                  </a:lnTo>
                  <a:lnTo>
                    <a:pt x="8267" y="382"/>
                  </a:lnTo>
                  <a:lnTo>
                    <a:pt x="8306" y="395"/>
                  </a:lnTo>
                  <a:lnTo>
                    <a:pt x="8345" y="409"/>
                  </a:lnTo>
                  <a:lnTo>
                    <a:pt x="8365" y="417"/>
                  </a:lnTo>
                  <a:lnTo>
                    <a:pt x="8383" y="426"/>
                  </a:lnTo>
                  <a:lnTo>
                    <a:pt x="8402" y="435"/>
                  </a:lnTo>
                  <a:lnTo>
                    <a:pt x="8421" y="445"/>
                  </a:lnTo>
                  <a:lnTo>
                    <a:pt x="8440" y="456"/>
                  </a:lnTo>
                  <a:lnTo>
                    <a:pt x="8458" y="468"/>
                  </a:lnTo>
                  <a:lnTo>
                    <a:pt x="8476" y="481"/>
                  </a:lnTo>
                  <a:lnTo>
                    <a:pt x="8494" y="495"/>
                  </a:lnTo>
                  <a:lnTo>
                    <a:pt x="8512" y="510"/>
                  </a:lnTo>
                  <a:lnTo>
                    <a:pt x="8528" y="527"/>
                  </a:lnTo>
                  <a:lnTo>
                    <a:pt x="8545" y="544"/>
                  </a:lnTo>
                  <a:lnTo>
                    <a:pt x="8561" y="563"/>
                  </a:lnTo>
                  <a:lnTo>
                    <a:pt x="8578" y="584"/>
                  </a:lnTo>
                  <a:lnTo>
                    <a:pt x="8594" y="606"/>
                  </a:lnTo>
                  <a:lnTo>
                    <a:pt x="8609" y="631"/>
                  </a:lnTo>
                  <a:lnTo>
                    <a:pt x="8624" y="657"/>
                  </a:lnTo>
                  <a:lnTo>
                    <a:pt x="8649" y="696"/>
                  </a:lnTo>
                  <a:lnTo>
                    <a:pt x="8674" y="734"/>
                  </a:lnTo>
                  <a:lnTo>
                    <a:pt x="8701" y="771"/>
                  </a:lnTo>
                  <a:lnTo>
                    <a:pt x="8730" y="808"/>
                  </a:lnTo>
                  <a:lnTo>
                    <a:pt x="8757" y="844"/>
                  </a:lnTo>
                  <a:lnTo>
                    <a:pt x="8786" y="881"/>
                  </a:lnTo>
                  <a:lnTo>
                    <a:pt x="8814" y="920"/>
                  </a:lnTo>
                  <a:lnTo>
                    <a:pt x="8841" y="958"/>
                  </a:lnTo>
                  <a:lnTo>
                    <a:pt x="8868" y="999"/>
                  </a:lnTo>
                  <a:lnTo>
                    <a:pt x="8892" y="1043"/>
                  </a:lnTo>
                  <a:lnTo>
                    <a:pt x="8904" y="1065"/>
                  </a:lnTo>
                  <a:lnTo>
                    <a:pt x="8915" y="1087"/>
                  </a:lnTo>
                  <a:lnTo>
                    <a:pt x="8926" y="1111"/>
                  </a:lnTo>
                  <a:lnTo>
                    <a:pt x="8937" y="1135"/>
                  </a:lnTo>
                  <a:lnTo>
                    <a:pt x="8946" y="1160"/>
                  </a:lnTo>
                  <a:lnTo>
                    <a:pt x="8956" y="1186"/>
                  </a:lnTo>
                  <a:lnTo>
                    <a:pt x="8964" y="1213"/>
                  </a:lnTo>
                  <a:lnTo>
                    <a:pt x="8972" y="1241"/>
                  </a:lnTo>
                  <a:lnTo>
                    <a:pt x="8978" y="1269"/>
                  </a:lnTo>
                  <a:lnTo>
                    <a:pt x="8985" y="1299"/>
                  </a:lnTo>
                  <a:lnTo>
                    <a:pt x="8989" y="1330"/>
                  </a:lnTo>
                  <a:lnTo>
                    <a:pt x="8994" y="1362"/>
                  </a:lnTo>
                  <a:lnTo>
                    <a:pt x="8987" y="1443"/>
                  </a:lnTo>
                  <a:lnTo>
                    <a:pt x="8979" y="1527"/>
                  </a:lnTo>
                  <a:lnTo>
                    <a:pt x="8974" y="1570"/>
                  </a:lnTo>
                  <a:lnTo>
                    <a:pt x="8968" y="1612"/>
                  </a:lnTo>
                  <a:lnTo>
                    <a:pt x="8959" y="1656"/>
                  </a:lnTo>
                  <a:lnTo>
                    <a:pt x="8950" y="1698"/>
                  </a:lnTo>
                  <a:lnTo>
                    <a:pt x="8944" y="1719"/>
                  </a:lnTo>
                  <a:lnTo>
                    <a:pt x="8937" y="1740"/>
                  </a:lnTo>
                  <a:lnTo>
                    <a:pt x="8931" y="1760"/>
                  </a:lnTo>
                  <a:lnTo>
                    <a:pt x="8923" y="1781"/>
                  </a:lnTo>
                  <a:lnTo>
                    <a:pt x="8915" y="1801"/>
                  </a:lnTo>
                  <a:lnTo>
                    <a:pt x="8906" y="1821"/>
                  </a:lnTo>
                  <a:lnTo>
                    <a:pt x="8896" y="1840"/>
                  </a:lnTo>
                  <a:lnTo>
                    <a:pt x="8885" y="1859"/>
                  </a:lnTo>
                  <a:lnTo>
                    <a:pt x="8874" y="1878"/>
                  </a:lnTo>
                  <a:lnTo>
                    <a:pt x="8862" y="1897"/>
                  </a:lnTo>
                  <a:lnTo>
                    <a:pt x="8849" y="1915"/>
                  </a:lnTo>
                  <a:lnTo>
                    <a:pt x="8835" y="1932"/>
                  </a:lnTo>
                  <a:lnTo>
                    <a:pt x="8819" y="1950"/>
                  </a:lnTo>
                  <a:lnTo>
                    <a:pt x="8804" y="1967"/>
                  </a:lnTo>
                  <a:lnTo>
                    <a:pt x="8786" y="1983"/>
                  </a:lnTo>
                  <a:lnTo>
                    <a:pt x="8768" y="1999"/>
                  </a:lnTo>
                  <a:lnTo>
                    <a:pt x="8742" y="2012"/>
                  </a:lnTo>
                  <a:lnTo>
                    <a:pt x="8716" y="2025"/>
                  </a:lnTo>
                  <a:lnTo>
                    <a:pt x="8692" y="2040"/>
                  </a:lnTo>
                  <a:lnTo>
                    <a:pt x="8670" y="2056"/>
                  </a:lnTo>
                  <a:lnTo>
                    <a:pt x="8649" y="2073"/>
                  </a:lnTo>
                  <a:lnTo>
                    <a:pt x="8628" y="2091"/>
                  </a:lnTo>
                  <a:lnTo>
                    <a:pt x="8608" y="2108"/>
                  </a:lnTo>
                  <a:lnTo>
                    <a:pt x="8589" y="2127"/>
                  </a:lnTo>
                  <a:lnTo>
                    <a:pt x="8517" y="2205"/>
                  </a:lnTo>
                  <a:lnTo>
                    <a:pt x="8448" y="2284"/>
                  </a:lnTo>
                  <a:lnTo>
                    <a:pt x="8429" y="2303"/>
                  </a:lnTo>
                  <a:lnTo>
                    <a:pt x="8410" y="2322"/>
                  </a:lnTo>
                  <a:lnTo>
                    <a:pt x="8390" y="2340"/>
                  </a:lnTo>
                  <a:lnTo>
                    <a:pt x="8370" y="2357"/>
                  </a:lnTo>
                  <a:lnTo>
                    <a:pt x="8349" y="2374"/>
                  </a:lnTo>
                  <a:lnTo>
                    <a:pt x="8326" y="2389"/>
                  </a:lnTo>
                  <a:lnTo>
                    <a:pt x="8303" y="2404"/>
                  </a:lnTo>
                  <a:lnTo>
                    <a:pt x="8278" y="2418"/>
                  </a:lnTo>
                  <a:lnTo>
                    <a:pt x="8252" y="2430"/>
                  </a:lnTo>
                  <a:lnTo>
                    <a:pt x="8224" y="2441"/>
                  </a:lnTo>
                  <a:lnTo>
                    <a:pt x="8194" y="2451"/>
                  </a:lnTo>
                  <a:lnTo>
                    <a:pt x="8163" y="2460"/>
                  </a:lnTo>
                  <a:lnTo>
                    <a:pt x="8130" y="2467"/>
                  </a:lnTo>
                  <a:lnTo>
                    <a:pt x="8095" y="2472"/>
                  </a:lnTo>
                  <a:lnTo>
                    <a:pt x="8057" y="2476"/>
                  </a:lnTo>
                  <a:lnTo>
                    <a:pt x="8018" y="2478"/>
                  </a:lnTo>
                  <a:lnTo>
                    <a:pt x="7996" y="2483"/>
                  </a:lnTo>
                  <a:lnTo>
                    <a:pt x="7974" y="2489"/>
                  </a:lnTo>
                  <a:lnTo>
                    <a:pt x="7950" y="2492"/>
                  </a:lnTo>
                  <a:lnTo>
                    <a:pt x="7926" y="2494"/>
                  </a:lnTo>
                  <a:lnTo>
                    <a:pt x="7899" y="2496"/>
                  </a:lnTo>
                  <a:lnTo>
                    <a:pt x="7870" y="2497"/>
                  </a:lnTo>
                  <a:lnTo>
                    <a:pt x="7842" y="2496"/>
                  </a:lnTo>
                  <a:lnTo>
                    <a:pt x="7812" y="2494"/>
                  </a:lnTo>
                  <a:lnTo>
                    <a:pt x="7749" y="2490"/>
                  </a:lnTo>
                  <a:lnTo>
                    <a:pt x="7681" y="2482"/>
                  </a:lnTo>
                  <a:lnTo>
                    <a:pt x="7611" y="2473"/>
                  </a:lnTo>
                  <a:lnTo>
                    <a:pt x="7538" y="2463"/>
                  </a:lnTo>
                  <a:lnTo>
                    <a:pt x="7464" y="2452"/>
                  </a:lnTo>
                  <a:lnTo>
                    <a:pt x="7386" y="2441"/>
                  </a:lnTo>
                  <a:lnTo>
                    <a:pt x="7309" y="2431"/>
                  </a:lnTo>
                  <a:lnTo>
                    <a:pt x="7230" y="2424"/>
                  </a:lnTo>
                  <a:lnTo>
                    <a:pt x="7192" y="2419"/>
                  </a:lnTo>
                  <a:lnTo>
                    <a:pt x="7152" y="2417"/>
                  </a:lnTo>
                  <a:lnTo>
                    <a:pt x="7113" y="2414"/>
                  </a:lnTo>
                  <a:lnTo>
                    <a:pt x="7074" y="2413"/>
                  </a:lnTo>
                  <a:lnTo>
                    <a:pt x="7036" y="2411"/>
                  </a:lnTo>
                  <a:lnTo>
                    <a:pt x="6997" y="2411"/>
                  </a:lnTo>
                  <a:lnTo>
                    <a:pt x="6959" y="2413"/>
                  </a:lnTo>
                  <a:lnTo>
                    <a:pt x="6922" y="2415"/>
                  </a:lnTo>
                  <a:lnTo>
                    <a:pt x="6904" y="2393"/>
                  </a:lnTo>
                  <a:lnTo>
                    <a:pt x="6884" y="2373"/>
                  </a:lnTo>
                  <a:lnTo>
                    <a:pt x="6863" y="2353"/>
                  </a:lnTo>
                  <a:lnTo>
                    <a:pt x="6840" y="2333"/>
                  </a:lnTo>
                  <a:lnTo>
                    <a:pt x="6815" y="2314"/>
                  </a:lnTo>
                  <a:lnTo>
                    <a:pt x="6789" y="2296"/>
                  </a:lnTo>
                  <a:lnTo>
                    <a:pt x="6763" y="2279"/>
                  </a:lnTo>
                  <a:lnTo>
                    <a:pt x="6734" y="2261"/>
                  </a:lnTo>
                  <a:lnTo>
                    <a:pt x="6676" y="2228"/>
                  </a:lnTo>
                  <a:lnTo>
                    <a:pt x="6616" y="2196"/>
                  </a:lnTo>
                  <a:lnTo>
                    <a:pt x="6554" y="2164"/>
                  </a:lnTo>
                  <a:lnTo>
                    <a:pt x="6493" y="2133"/>
                  </a:lnTo>
                  <a:lnTo>
                    <a:pt x="6432" y="2102"/>
                  </a:lnTo>
                  <a:lnTo>
                    <a:pt x="6375" y="2070"/>
                  </a:lnTo>
                  <a:lnTo>
                    <a:pt x="6347" y="2053"/>
                  </a:lnTo>
                  <a:lnTo>
                    <a:pt x="6320" y="2037"/>
                  </a:lnTo>
                  <a:lnTo>
                    <a:pt x="6295" y="2021"/>
                  </a:lnTo>
                  <a:lnTo>
                    <a:pt x="6271" y="2003"/>
                  </a:lnTo>
                  <a:lnTo>
                    <a:pt x="6249" y="1987"/>
                  </a:lnTo>
                  <a:lnTo>
                    <a:pt x="6227" y="1969"/>
                  </a:lnTo>
                  <a:lnTo>
                    <a:pt x="6208" y="1950"/>
                  </a:lnTo>
                  <a:lnTo>
                    <a:pt x="6190" y="1931"/>
                  </a:lnTo>
                  <a:lnTo>
                    <a:pt x="6176" y="1912"/>
                  </a:lnTo>
                  <a:lnTo>
                    <a:pt x="6162" y="1892"/>
                  </a:lnTo>
                  <a:lnTo>
                    <a:pt x="6151" y="1871"/>
                  </a:lnTo>
                  <a:lnTo>
                    <a:pt x="6142" y="1850"/>
                  </a:lnTo>
                  <a:lnTo>
                    <a:pt x="6143" y="1829"/>
                  </a:lnTo>
                  <a:lnTo>
                    <a:pt x="6146" y="1811"/>
                  </a:lnTo>
                  <a:lnTo>
                    <a:pt x="6149" y="1793"/>
                  </a:lnTo>
                  <a:lnTo>
                    <a:pt x="6152" y="1776"/>
                  </a:lnTo>
                  <a:lnTo>
                    <a:pt x="6157" y="1760"/>
                  </a:lnTo>
                  <a:lnTo>
                    <a:pt x="6161" y="1742"/>
                  </a:lnTo>
                  <a:lnTo>
                    <a:pt x="6163" y="1722"/>
                  </a:lnTo>
                  <a:lnTo>
                    <a:pt x="6164" y="1700"/>
                  </a:lnTo>
                  <a:lnTo>
                    <a:pt x="6163" y="1688"/>
                  </a:lnTo>
                  <a:lnTo>
                    <a:pt x="6161" y="1677"/>
                  </a:lnTo>
                  <a:lnTo>
                    <a:pt x="6157" y="1664"/>
                  </a:lnTo>
                  <a:lnTo>
                    <a:pt x="6151" y="1651"/>
                  </a:lnTo>
                  <a:lnTo>
                    <a:pt x="6137" y="1626"/>
                  </a:lnTo>
                  <a:lnTo>
                    <a:pt x="6121" y="1600"/>
                  </a:lnTo>
                  <a:lnTo>
                    <a:pt x="6105" y="1574"/>
                  </a:lnTo>
                  <a:lnTo>
                    <a:pt x="6090" y="1548"/>
                  </a:lnTo>
                  <a:lnTo>
                    <a:pt x="6085" y="1535"/>
                  </a:lnTo>
                  <a:lnTo>
                    <a:pt x="6082" y="1523"/>
                  </a:lnTo>
                  <a:lnTo>
                    <a:pt x="6078" y="1511"/>
                  </a:lnTo>
                  <a:lnTo>
                    <a:pt x="6077" y="1498"/>
                  </a:lnTo>
                  <a:lnTo>
                    <a:pt x="6079" y="1485"/>
                  </a:lnTo>
                  <a:lnTo>
                    <a:pt x="6083" y="1472"/>
                  </a:lnTo>
                  <a:lnTo>
                    <a:pt x="6087" y="1459"/>
                  </a:lnTo>
                  <a:lnTo>
                    <a:pt x="6094" y="1444"/>
                  </a:lnTo>
                  <a:lnTo>
                    <a:pt x="6110" y="1415"/>
                  </a:lnTo>
                  <a:lnTo>
                    <a:pt x="6129" y="1387"/>
                  </a:lnTo>
                  <a:lnTo>
                    <a:pt x="6148" y="1357"/>
                  </a:lnTo>
                  <a:lnTo>
                    <a:pt x="6163" y="1329"/>
                  </a:lnTo>
                  <a:lnTo>
                    <a:pt x="6170" y="1315"/>
                  </a:lnTo>
                  <a:lnTo>
                    <a:pt x="6174" y="1301"/>
                  </a:lnTo>
                  <a:lnTo>
                    <a:pt x="6178" y="1289"/>
                  </a:lnTo>
                  <a:lnTo>
                    <a:pt x="6179" y="1277"/>
                  </a:lnTo>
                  <a:lnTo>
                    <a:pt x="6178" y="1253"/>
                  </a:lnTo>
                  <a:lnTo>
                    <a:pt x="6174" y="1230"/>
                  </a:lnTo>
                  <a:lnTo>
                    <a:pt x="6169" y="1206"/>
                  </a:lnTo>
                  <a:lnTo>
                    <a:pt x="6163" y="1182"/>
                  </a:lnTo>
                  <a:lnTo>
                    <a:pt x="6158" y="1159"/>
                  </a:lnTo>
                  <a:lnTo>
                    <a:pt x="6152" y="1134"/>
                  </a:lnTo>
                  <a:lnTo>
                    <a:pt x="6150" y="1123"/>
                  </a:lnTo>
                  <a:lnTo>
                    <a:pt x="6149" y="1111"/>
                  </a:lnTo>
                  <a:lnTo>
                    <a:pt x="6148" y="1099"/>
                  </a:lnTo>
                  <a:lnTo>
                    <a:pt x="6148" y="1087"/>
                  </a:lnTo>
                  <a:close/>
                  <a:moveTo>
                    <a:pt x="11891" y="1936"/>
                  </a:moveTo>
                  <a:lnTo>
                    <a:pt x="11889" y="1878"/>
                  </a:lnTo>
                  <a:lnTo>
                    <a:pt x="11887" y="1838"/>
                  </a:lnTo>
                  <a:lnTo>
                    <a:pt x="11884" y="1812"/>
                  </a:lnTo>
                  <a:lnTo>
                    <a:pt x="11879" y="1791"/>
                  </a:lnTo>
                  <a:lnTo>
                    <a:pt x="11876" y="1770"/>
                  </a:lnTo>
                  <a:lnTo>
                    <a:pt x="11872" y="1742"/>
                  </a:lnTo>
                  <a:lnTo>
                    <a:pt x="11869" y="1702"/>
                  </a:lnTo>
                  <a:lnTo>
                    <a:pt x="11868" y="1643"/>
                  </a:lnTo>
                  <a:lnTo>
                    <a:pt x="11869" y="1632"/>
                  </a:lnTo>
                  <a:lnTo>
                    <a:pt x="11869" y="1620"/>
                  </a:lnTo>
                  <a:lnTo>
                    <a:pt x="11868" y="1608"/>
                  </a:lnTo>
                  <a:lnTo>
                    <a:pt x="11867" y="1597"/>
                  </a:lnTo>
                  <a:lnTo>
                    <a:pt x="11866" y="1586"/>
                  </a:lnTo>
                  <a:lnTo>
                    <a:pt x="11863" y="1575"/>
                  </a:lnTo>
                  <a:lnTo>
                    <a:pt x="11861" y="1564"/>
                  </a:lnTo>
                  <a:lnTo>
                    <a:pt x="11856" y="1553"/>
                  </a:lnTo>
                  <a:lnTo>
                    <a:pt x="11848" y="1532"/>
                  </a:lnTo>
                  <a:lnTo>
                    <a:pt x="11839" y="1511"/>
                  </a:lnTo>
                  <a:lnTo>
                    <a:pt x="11826" y="1490"/>
                  </a:lnTo>
                  <a:lnTo>
                    <a:pt x="11814" y="1470"/>
                  </a:lnTo>
                  <a:lnTo>
                    <a:pt x="11787" y="1431"/>
                  </a:lnTo>
                  <a:lnTo>
                    <a:pt x="11759" y="1393"/>
                  </a:lnTo>
                  <a:lnTo>
                    <a:pt x="11745" y="1375"/>
                  </a:lnTo>
                  <a:lnTo>
                    <a:pt x="11732" y="1356"/>
                  </a:lnTo>
                  <a:lnTo>
                    <a:pt x="11719" y="1337"/>
                  </a:lnTo>
                  <a:lnTo>
                    <a:pt x="11708" y="1318"/>
                  </a:lnTo>
                  <a:lnTo>
                    <a:pt x="11722" y="1280"/>
                  </a:lnTo>
                  <a:lnTo>
                    <a:pt x="11739" y="1241"/>
                  </a:lnTo>
                  <a:lnTo>
                    <a:pt x="11742" y="1231"/>
                  </a:lnTo>
                  <a:lnTo>
                    <a:pt x="11743" y="1221"/>
                  </a:lnTo>
                  <a:lnTo>
                    <a:pt x="11745" y="1211"/>
                  </a:lnTo>
                  <a:lnTo>
                    <a:pt x="11743" y="1201"/>
                  </a:lnTo>
                  <a:lnTo>
                    <a:pt x="11741" y="1191"/>
                  </a:lnTo>
                  <a:lnTo>
                    <a:pt x="11737" y="1181"/>
                  </a:lnTo>
                  <a:lnTo>
                    <a:pt x="11730" y="1170"/>
                  </a:lnTo>
                  <a:lnTo>
                    <a:pt x="11720" y="1160"/>
                  </a:lnTo>
                  <a:lnTo>
                    <a:pt x="11689" y="1117"/>
                  </a:lnTo>
                  <a:lnTo>
                    <a:pt x="11658" y="1076"/>
                  </a:lnTo>
                  <a:lnTo>
                    <a:pt x="11628" y="1038"/>
                  </a:lnTo>
                  <a:lnTo>
                    <a:pt x="11599" y="1003"/>
                  </a:lnTo>
                  <a:lnTo>
                    <a:pt x="11570" y="966"/>
                  </a:lnTo>
                  <a:lnTo>
                    <a:pt x="11540" y="929"/>
                  </a:lnTo>
                  <a:lnTo>
                    <a:pt x="11509" y="889"/>
                  </a:lnTo>
                  <a:lnTo>
                    <a:pt x="11478" y="844"/>
                  </a:lnTo>
                  <a:lnTo>
                    <a:pt x="11463" y="834"/>
                  </a:lnTo>
                  <a:lnTo>
                    <a:pt x="11447" y="823"/>
                  </a:lnTo>
                  <a:lnTo>
                    <a:pt x="11432" y="812"/>
                  </a:lnTo>
                  <a:lnTo>
                    <a:pt x="11416" y="800"/>
                  </a:lnTo>
                  <a:lnTo>
                    <a:pt x="11385" y="774"/>
                  </a:lnTo>
                  <a:lnTo>
                    <a:pt x="11352" y="745"/>
                  </a:lnTo>
                  <a:lnTo>
                    <a:pt x="11319" y="716"/>
                  </a:lnTo>
                  <a:lnTo>
                    <a:pt x="11284" y="686"/>
                  </a:lnTo>
                  <a:lnTo>
                    <a:pt x="11248" y="656"/>
                  </a:lnTo>
                  <a:lnTo>
                    <a:pt x="11209" y="627"/>
                  </a:lnTo>
                  <a:lnTo>
                    <a:pt x="11190" y="614"/>
                  </a:lnTo>
                  <a:lnTo>
                    <a:pt x="11170" y="601"/>
                  </a:lnTo>
                  <a:lnTo>
                    <a:pt x="11150" y="589"/>
                  </a:lnTo>
                  <a:lnTo>
                    <a:pt x="11129" y="577"/>
                  </a:lnTo>
                  <a:lnTo>
                    <a:pt x="11107" y="566"/>
                  </a:lnTo>
                  <a:lnTo>
                    <a:pt x="11085" y="556"/>
                  </a:lnTo>
                  <a:lnTo>
                    <a:pt x="11061" y="547"/>
                  </a:lnTo>
                  <a:lnTo>
                    <a:pt x="11038" y="539"/>
                  </a:lnTo>
                  <a:lnTo>
                    <a:pt x="11014" y="532"/>
                  </a:lnTo>
                  <a:lnTo>
                    <a:pt x="10989" y="527"/>
                  </a:lnTo>
                  <a:lnTo>
                    <a:pt x="10964" y="522"/>
                  </a:lnTo>
                  <a:lnTo>
                    <a:pt x="10939" y="520"/>
                  </a:lnTo>
                  <a:lnTo>
                    <a:pt x="10912" y="519"/>
                  </a:lnTo>
                  <a:lnTo>
                    <a:pt x="10884" y="519"/>
                  </a:lnTo>
                  <a:lnTo>
                    <a:pt x="10856" y="521"/>
                  </a:lnTo>
                  <a:lnTo>
                    <a:pt x="10827" y="526"/>
                  </a:lnTo>
                  <a:lnTo>
                    <a:pt x="10792" y="535"/>
                  </a:lnTo>
                  <a:lnTo>
                    <a:pt x="10754" y="542"/>
                  </a:lnTo>
                  <a:lnTo>
                    <a:pt x="10715" y="548"/>
                  </a:lnTo>
                  <a:lnTo>
                    <a:pt x="10675" y="553"/>
                  </a:lnTo>
                  <a:lnTo>
                    <a:pt x="10633" y="559"/>
                  </a:lnTo>
                  <a:lnTo>
                    <a:pt x="10590" y="562"/>
                  </a:lnTo>
                  <a:lnTo>
                    <a:pt x="10547" y="566"/>
                  </a:lnTo>
                  <a:lnTo>
                    <a:pt x="10502" y="568"/>
                  </a:lnTo>
                  <a:lnTo>
                    <a:pt x="10410" y="572"/>
                  </a:lnTo>
                  <a:lnTo>
                    <a:pt x="10318" y="574"/>
                  </a:lnTo>
                  <a:lnTo>
                    <a:pt x="10225" y="577"/>
                  </a:lnTo>
                  <a:lnTo>
                    <a:pt x="10134" y="578"/>
                  </a:lnTo>
                  <a:lnTo>
                    <a:pt x="10044" y="580"/>
                  </a:lnTo>
                  <a:lnTo>
                    <a:pt x="9959" y="584"/>
                  </a:lnTo>
                  <a:lnTo>
                    <a:pt x="9919" y="587"/>
                  </a:lnTo>
                  <a:lnTo>
                    <a:pt x="9879" y="590"/>
                  </a:lnTo>
                  <a:lnTo>
                    <a:pt x="9842" y="593"/>
                  </a:lnTo>
                  <a:lnTo>
                    <a:pt x="9806" y="598"/>
                  </a:lnTo>
                  <a:lnTo>
                    <a:pt x="9772" y="603"/>
                  </a:lnTo>
                  <a:lnTo>
                    <a:pt x="9741" y="610"/>
                  </a:lnTo>
                  <a:lnTo>
                    <a:pt x="9711" y="618"/>
                  </a:lnTo>
                  <a:lnTo>
                    <a:pt x="9685" y="625"/>
                  </a:lnTo>
                  <a:lnTo>
                    <a:pt x="9660" y="635"/>
                  </a:lnTo>
                  <a:lnTo>
                    <a:pt x="9639" y="646"/>
                  </a:lnTo>
                  <a:lnTo>
                    <a:pt x="9621" y="658"/>
                  </a:lnTo>
                  <a:lnTo>
                    <a:pt x="9605" y="672"/>
                  </a:lnTo>
                  <a:lnTo>
                    <a:pt x="9575" y="706"/>
                  </a:lnTo>
                  <a:lnTo>
                    <a:pt x="9541" y="740"/>
                  </a:lnTo>
                  <a:lnTo>
                    <a:pt x="9506" y="776"/>
                  </a:lnTo>
                  <a:lnTo>
                    <a:pt x="9469" y="811"/>
                  </a:lnTo>
                  <a:lnTo>
                    <a:pt x="9394" y="882"/>
                  </a:lnTo>
                  <a:lnTo>
                    <a:pt x="9320" y="955"/>
                  </a:lnTo>
                  <a:lnTo>
                    <a:pt x="9285" y="992"/>
                  </a:lnTo>
                  <a:lnTo>
                    <a:pt x="9252" y="1028"/>
                  </a:lnTo>
                  <a:lnTo>
                    <a:pt x="9237" y="1047"/>
                  </a:lnTo>
                  <a:lnTo>
                    <a:pt x="9223" y="1066"/>
                  </a:lnTo>
                  <a:lnTo>
                    <a:pt x="9209" y="1085"/>
                  </a:lnTo>
                  <a:lnTo>
                    <a:pt x="9196" y="1103"/>
                  </a:lnTo>
                  <a:lnTo>
                    <a:pt x="9185" y="1122"/>
                  </a:lnTo>
                  <a:lnTo>
                    <a:pt x="9174" y="1141"/>
                  </a:lnTo>
                  <a:lnTo>
                    <a:pt x="9165" y="1161"/>
                  </a:lnTo>
                  <a:lnTo>
                    <a:pt x="9157" y="1180"/>
                  </a:lnTo>
                  <a:lnTo>
                    <a:pt x="9151" y="1199"/>
                  </a:lnTo>
                  <a:lnTo>
                    <a:pt x="9145" y="1218"/>
                  </a:lnTo>
                  <a:lnTo>
                    <a:pt x="9142" y="1238"/>
                  </a:lnTo>
                  <a:lnTo>
                    <a:pt x="9140" y="1257"/>
                  </a:lnTo>
                  <a:lnTo>
                    <a:pt x="9156" y="1284"/>
                  </a:lnTo>
                  <a:lnTo>
                    <a:pt x="9174" y="1309"/>
                  </a:lnTo>
                  <a:lnTo>
                    <a:pt x="9192" y="1335"/>
                  </a:lnTo>
                  <a:lnTo>
                    <a:pt x="9212" y="1360"/>
                  </a:lnTo>
                  <a:lnTo>
                    <a:pt x="9230" y="1384"/>
                  </a:lnTo>
                  <a:lnTo>
                    <a:pt x="9251" y="1409"/>
                  </a:lnTo>
                  <a:lnTo>
                    <a:pt x="9272" y="1432"/>
                  </a:lnTo>
                  <a:lnTo>
                    <a:pt x="9293" y="1456"/>
                  </a:lnTo>
                  <a:lnTo>
                    <a:pt x="9316" y="1479"/>
                  </a:lnTo>
                  <a:lnTo>
                    <a:pt x="9339" y="1502"/>
                  </a:lnTo>
                  <a:lnTo>
                    <a:pt x="9362" y="1524"/>
                  </a:lnTo>
                  <a:lnTo>
                    <a:pt x="9386" y="1546"/>
                  </a:lnTo>
                  <a:lnTo>
                    <a:pt x="9411" y="1567"/>
                  </a:lnTo>
                  <a:lnTo>
                    <a:pt x="9436" y="1587"/>
                  </a:lnTo>
                  <a:lnTo>
                    <a:pt x="9463" y="1608"/>
                  </a:lnTo>
                  <a:lnTo>
                    <a:pt x="9489" y="1628"/>
                  </a:lnTo>
                  <a:lnTo>
                    <a:pt x="9516" y="1647"/>
                  </a:lnTo>
                  <a:lnTo>
                    <a:pt x="9544" y="1666"/>
                  </a:lnTo>
                  <a:lnTo>
                    <a:pt x="9572" y="1683"/>
                  </a:lnTo>
                  <a:lnTo>
                    <a:pt x="9601" y="1701"/>
                  </a:lnTo>
                  <a:lnTo>
                    <a:pt x="9631" y="1718"/>
                  </a:lnTo>
                  <a:lnTo>
                    <a:pt x="9660" y="1734"/>
                  </a:lnTo>
                  <a:lnTo>
                    <a:pt x="9691" y="1750"/>
                  </a:lnTo>
                  <a:lnTo>
                    <a:pt x="9722" y="1765"/>
                  </a:lnTo>
                  <a:lnTo>
                    <a:pt x="9754" y="1780"/>
                  </a:lnTo>
                  <a:lnTo>
                    <a:pt x="9787" y="1794"/>
                  </a:lnTo>
                  <a:lnTo>
                    <a:pt x="9820" y="1807"/>
                  </a:lnTo>
                  <a:lnTo>
                    <a:pt x="9853" y="1819"/>
                  </a:lnTo>
                  <a:lnTo>
                    <a:pt x="9887" y="1832"/>
                  </a:lnTo>
                  <a:lnTo>
                    <a:pt x="9921" y="1843"/>
                  </a:lnTo>
                  <a:lnTo>
                    <a:pt x="9956" y="1853"/>
                  </a:lnTo>
                  <a:lnTo>
                    <a:pt x="9992" y="1863"/>
                  </a:lnTo>
                  <a:lnTo>
                    <a:pt x="9999" y="1871"/>
                  </a:lnTo>
                  <a:lnTo>
                    <a:pt x="10004" y="1879"/>
                  </a:lnTo>
                  <a:lnTo>
                    <a:pt x="10009" y="1888"/>
                  </a:lnTo>
                  <a:lnTo>
                    <a:pt x="10013" y="1896"/>
                  </a:lnTo>
                  <a:lnTo>
                    <a:pt x="10015" y="1904"/>
                  </a:lnTo>
                  <a:lnTo>
                    <a:pt x="10018" y="1911"/>
                  </a:lnTo>
                  <a:lnTo>
                    <a:pt x="10018" y="1919"/>
                  </a:lnTo>
                  <a:lnTo>
                    <a:pt x="10018" y="1927"/>
                  </a:lnTo>
                  <a:lnTo>
                    <a:pt x="10018" y="1934"/>
                  </a:lnTo>
                  <a:lnTo>
                    <a:pt x="10016" y="1941"/>
                  </a:lnTo>
                  <a:lnTo>
                    <a:pt x="10014" y="1949"/>
                  </a:lnTo>
                  <a:lnTo>
                    <a:pt x="10012" y="1956"/>
                  </a:lnTo>
                  <a:lnTo>
                    <a:pt x="10005" y="1970"/>
                  </a:lnTo>
                  <a:lnTo>
                    <a:pt x="9998" y="1983"/>
                  </a:lnTo>
                  <a:lnTo>
                    <a:pt x="9979" y="2009"/>
                  </a:lnTo>
                  <a:lnTo>
                    <a:pt x="9960" y="2034"/>
                  </a:lnTo>
                  <a:lnTo>
                    <a:pt x="9951" y="2045"/>
                  </a:lnTo>
                  <a:lnTo>
                    <a:pt x="9945" y="2057"/>
                  </a:lnTo>
                  <a:lnTo>
                    <a:pt x="9939" y="2070"/>
                  </a:lnTo>
                  <a:lnTo>
                    <a:pt x="9936" y="2082"/>
                  </a:lnTo>
                  <a:lnTo>
                    <a:pt x="9966" y="2070"/>
                  </a:lnTo>
                  <a:lnTo>
                    <a:pt x="9994" y="2056"/>
                  </a:lnTo>
                  <a:lnTo>
                    <a:pt x="10023" y="2043"/>
                  </a:lnTo>
                  <a:lnTo>
                    <a:pt x="10052" y="2029"/>
                  </a:lnTo>
                  <a:lnTo>
                    <a:pt x="10109" y="2000"/>
                  </a:lnTo>
                  <a:lnTo>
                    <a:pt x="10169" y="1971"/>
                  </a:lnTo>
                  <a:lnTo>
                    <a:pt x="10199" y="1958"/>
                  </a:lnTo>
                  <a:lnTo>
                    <a:pt x="10231" y="1944"/>
                  </a:lnTo>
                  <a:lnTo>
                    <a:pt x="10263" y="1932"/>
                  </a:lnTo>
                  <a:lnTo>
                    <a:pt x="10297" y="1921"/>
                  </a:lnTo>
                  <a:lnTo>
                    <a:pt x="10333" y="1910"/>
                  </a:lnTo>
                  <a:lnTo>
                    <a:pt x="10370" y="1901"/>
                  </a:lnTo>
                  <a:lnTo>
                    <a:pt x="10409" y="1894"/>
                  </a:lnTo>
                  <a:lnTo>
                    <a:pt x="10451" y="1887"/>
                  </a:lnTo>
                  <a:lnTo>
                    <a:pt x="10494" y="1887"/>
                  </a:lnTo>
                  <a:lnTo>
                    <a:pt x="10537" y="1890"/>
                  </a:lnTo>
                  <a:lnTo>
                    <a:pt x="10580" y="1896"/>
                  </a:lnTo>
                  <a:lnTo>
                    <a:pt x="10625" y="1905"/>
                  </a:lnTo>
                  <a:lnTo>
                    <a:pt x="10669" y="1917"/>
                  </a:lnTo>
                  <a:lnTo>
                    <a:pt x="10714" y="1930"/>
                  </a:lnTo>
                  <a:lnTo>
                    <a:pt x="10758" y="1946"/>
                  </a:lnTo>
                  <a:lnTo>
                    <a:pt x="10804" y="1963"/>
                  </a:lnTo>
                  <a:lnTo>
                    <a:pt x="10849" y="1982"/>
                  </a:lnTo>
                  <a:lnTo>
                    <a:pt x="10894" y="2002"/>
                  </a:lnTo>
                  <a:lnTo>
                    <a:pt x="10940" y="2023"/>
                  </a:lnTo>
                  <a:lnTo>
                    <a:pt x="10985" y="2045"/>
                  </a:lnTo>
                  <a:lnTo>
                    <a:pt x="11077" y="2089"/>
                  </a:lnTo>
                  <a:lnTo>
                    <a:pt x="11169" y="2133"/>
                  </a:lnTo>
                  <a:lnTo>
                    <a:pt x="11214" y="2154"/>
                  </a:lnTo>
                  <a:lnTo>
                    <a:pt x="11259" y="2175"/>
                  </a:lnTo>
                  <a:lnTo>
                    <a:pt x="11306" y="2193"/>
                  </a:lnTo>
                  <a:lnTo>
                    <a:pt x="11351" y="2211"/>
                  </a:lnTo>
                  <a:lnTo>
                    <a:pt x="11395" y="2227"/>
                  </a:lnTo>
                  <a:lnTo>
                    <a:pt x="11441" y="2241"/>
                  </a:lnTo>
                  <a:lnTo>
                    <a:pt x="11486" y="2253"/>
                  </a:lnTo>
                  <a:lnTo>
                    <a:pt x="11530" y="2262"/>
                  </a:lnTo>
                  <a:lnTo>
                    <a:pt x="11574" y="2270"/>
                  </a:lnTo>
                  <a:lnTo>
                    <a:pt x="11619" y="2273"/>
                  </a:lnTo>
                  <a:lnTo>
                    <a:pt x="11662" y="2274"/>
                  </a:lnTo>
                  <a:lnTo>
                    <a:pt x="11705" y="2271"/>
                  </a:lnTo>
                  <a:lnTo>
                    <a:pt x="11748" y="2264"/>
                  </a:lnTo>
                  <a:lnTo>
                    <a:pt x="11790" y="2254"/>
                  </a:lnTo>
                  <a:lnTo>
                    <a:pt x="11832" y="2239"/>
                  </a:lnTo>
                  <a:lnTo>
                    <a:pt x="11874" y="2220"/>
                  </a:lnTo>
                  <a:lnTo>
                    <a:pt x="11878" y="2188"/>
                  </a:lnTo>
                  <a:lnTo>
                    <a:pt x="11882" y="2154"/>
                  </a:lnTo>
                  <a:lnTo>
                    <a:pt x="11885" y="2116"/>
                  </a:lnTo>
                  <a:lnTo>
                    <a:pt x="11887" y="2077"/>
                  </a:lnTo>
                  <a:lnTo>
                    <a:pt x="11889" y="2039"/>
                  </a:lnTo>
                  <a:lnTo>
                    <a:pt x="11891" y="2001"/>
                  </a:lnTo>
                  <a:lnTo>
                    <a:pt x="11891" y="1967"/>
                  </a:lnTo>
                  <a:lnTo>
                    <a:pt x="11891" y="1936"/>
                  </a:lnTo>
                  <a:close/>
                  <a:moveTo>
                    <a:pt x="6475" y="5424"/>
                  </a:moveTo>
                  <a:lnTo>
                    <a:pt x="6493" y="5407"/>
                  </a:lnTo>
                  <a:lnTo>
                    <a:pt x="6511" y="5393"/>
                  </a:lnTo>
                  <a:lnTo>
                    <a:pt x="6529" y="5379"/>
                  </a:lnTo>
                  <a:lnTo>
                    <a:pt x="6549" y="5365"/>
                  </a:lnTo>
                  <a:lnTo>
                    <a:pt x="6570" y="5353"/>
                  </a:lnTo>
                  <a:lnTo>
                    <a:pt x="6591" y="5341"/>
                  </a:lnTo>
                  <a:lnTo>
                    <a:pt x="6613" y="5331"/>
                  </a:lnTo>
                  <a:lnTo>
                    <a:pt x="6637" y="5321"/>
                  </a:lnTo>
                  <a:lnTo>
                    <a:pt x="6660" y="5312"/>
                  </a:lnTo>
                  <a:lnTo>
                    <a:pt x="6684" y="5304"/>
                  </a:lnTo>
                  <a:lnTo>
                    <a:pt x="6710" y="5298"/>
                  </a:lnTo>
                  <a:lnTo>
                    <a:pt x="6735" y="5292"/>
                  </a:lnTo>
                  <a:lnTo>
                    <a:pt x="6762" y="5288"/>
                  </a:lnTo>
                  <a:lnTo>
                    <a:pt x="6789" y="5284"/>
                  </a:lnTo>
                  <a:lnTo>
                    <a:pt x="6818" y="5282"/>
                  </a:lnTo>
                  <a:lnTo>
                    <a:pt x="6847" y="5281"/>
                  </a:lnTo>
                  <a:lnTo>
                    <a:pt x="6875" y="5280"/>
                  </a:lnTo>
                  <a:lnTo>
                    <a:pt x="6905" y="5281"/>
                  </a:lnTo>
                  <a:lnTo>
                    <a:pt x="6936" y="5283"/>
                  </a:lnTo>
                  <a:lnTo>
                    <a:pt x="6968" y="5288"/>
                  </a:lnTo>
                  <a:lnTo>
                    <a:pt x="7000" y="5292"/>
                  </a:lnTo>
                  <a:lnTo>
                    <a:pt x="7032" y="5298"/>
                  </a:lnTo>
                  <a:lnTo>
                    <a:pt x="7066" y="5305"/>
                  </a:lnTo>
                  <a:lnTo>
                    <a:pt x="7100" y="5314"/>
                  </a:lnTo>
                  <a:lnTo>
                    <a:pt x="7135" y="5324"/>
                  </a:lnTo>
                  <a:lnTo>
                    <a:pt x="7169" y="5335"/>
                  </a:lnTo>
                  <a:lnTo>
                    <a:pt x="7206" y="5348"/>
                  </a:lnTo>
                  <a:lnTo>
                    <a:pt x="7242" y="5362"/>
                  </a:lnTo>
                  <a:lnTo>
                    <a:pt x="7279" y="5377"/>
                  </a:lnTo>
                  <a:lnTo>
                    <a:pt x="7317" y="5395"/>
                  </a:lnTo>
                  <a:lnTo>
                    <a:pt x="7355" y="5413"/>
                  </a:lnTo>
                  <a:lnTo>
                    <a:pt x="7394" y="5433"/>
                  </a:lnTo>
                  <a:lnTo>
                    <a:pt x="7437" y="5444"/>
                  </a:lnTo>
                  <a:lnTo>
                    <a:pt x="7480" y="5450"/>
                  </a:lnTo>
                  <a:lnTo>
                    <a:pt x="7522" y="5455"/>
                  </a:lnTo>
                  <a:lnTo>
                    <a:pt x="7564" y="5457"/>
                  </a:lnTo>
                  <a:lnTo>
                    <a:pt x="7604" y="5456"/>
                  </a:lnTo>
                  <a:lnTo>
                    <a:pt x="7644" y="5452"/>
                  </a:lnTo>
                  <a:lnTo>
                    <a:pt x="7682" y="5446"/>
                  </a:lnTo>
                  <a:lnTo>
                    <a:pt x="7721" y="5437"/>
                  </a:lnTo>
                  <a:lnTo>
                    <a:pt x="7758" y="5426"/>
                  </a:lnTo>
                  <a:lnTo>
                    <a:pt x="7794" y="5414"/>
                  </a:lnTo>
                  <a:lnTo>
                    <a:pt x="7828" y="5398"/>
                  </a:lnTo>
                  <a:lnTo>
                    <a:pt x="7864" y="5381"/>
                  </a:lnTo>
                  <a:lnTo>
                    <a:pt x="7897" y="5362"/>
                  </a:lnTo>
                  <a:lnTo>
                    <a:pt x="7929" y="5342"/>
                  </a:lnTo>
                  <a:lnTo>
                    <a:pt x="7961" y="5319"/>
                  </a:lnTo>
                  <a:lnTo>
                    <a:pt x="7992" y="5296"/>
                  </a:lnTo>
                  <a:lnTo>
                    <a:pt x="8022" y="5270"/>
                  </a:lnTo>
                  <a:lnTo>
                    <a:pt x="8051" y="5242"/>
                  </a:lnTo>
                  <a:lnTo>
                    <a:pt x="8079" y="5215"/>
                  </a:lnTo>
                  <a:lnTo>
                    <a:pt x="8106" y="5186"/>
                  </a:lnTo>
                  <a:lnTo>
                    <a:pt x="8132" y="5155"/>
                  </a:lnTo>
                  <a:lnTo>
                    <a:pt x="8158" y="5124"/>
                  </a:lnTo>
                  <a:lnTo>
                    <a:pt x="8183" y="5092"/>
                  </a:lnTo>
                  <a:lnTo>
                    <a:pt x="8207" y="5059"/>
                  </a:lnTo>
                  <a:lnTo>
                    <a:pt x="8230" y="5025"/>
                  </a:lnTo>
                  <a:lnTo>
                    <a:pt x="8252" y="4991"/>
                  </a:lnTo>
                  <a:lnTo>
                    <a:pt x="8273" y="4957"/>
                  </a:lnTo>
                  <a:lnTo>
                    <a:pt x="8293" y="4923"/>
                  </a:lnTo>
                  <a:lnTo>
                    <a:pt x="8313" y="4887"/>
                  </a:lnTo>
                  <a:lnTo>
                    <a:pt x="8330" y="4852"/>
                  </a:lnTo>
                  <a:lnTo>
                    <a:pt x="8348" y="4817"/>
                  </a:lnTo>
                  <a:lnTo>
                    <a:pt x="8365" y="4782"/>
                  </a:lnTo>
                  <a:lnTo>
                    <a:pt x="8375" y="4753"/>
                  </a:lnTo>
                  <a:lnTo>
                    <a:pt x="8382" y="4724"/>
                  </a:lnTo>
                  <a:lnTo>
                    <a:pt x="8388" y="4696"/>
                  </a:lnTo>
                  <a:lnTo>
                    <a:pt x="8391" y="4666"/>
                  </a:lnTo>
                  <a:lnTo>
                    <a:pt x="8393" y="4637"/>
                  </a:lnTo>
                  <a:lnTo>
                    <a:pt x="8393" y="4608"/>
                  </a:lnTo>
                  <a:lnTo>
                    <a:pt x="8391" y="4578"/>
                  </a:lnTo>
                  <a:lnTo>
                    <a:pt x="8388" y="4550"/>
                  </a:lnTo>
                  <a:lnTo>
                    <a:pt x="8383" y="4521"/>
                  </a:lnTo>
                  <a:lnTo>
                    <a:pt x="8378" y="4492"/>
                  </a:lnTo>
                  <a:lnTo>
                    <a:pt x="8370" y="4463"/>
                  </a:lnTo>
                  <a:lnTo>
                    <a:pt x="8362" y="4434"/>
                  </a:lnTo>
                  <a:lnTo>
                    <a:pt x="8354" y="4406"/>
                  </a:lnTo>
                  <a:lnTo>
                    <a:pt x="8344" y="4378"/>
                  </a:lnTo>
                  <a:lnTo>
                    <a:pt x="8333" y="4350"/>
                  </a:lnTo>
                  <a:lnTo>
                    <a:pt x="8320" y="4323"/>
                  </a:lnTo>
                  <a:lnTo>
                    <a:pt x="8296" y="4270"/>
                  </a:lnTo>
                  <a:lnTo>
                    <a:pt x="8271" y="4219"/>
                  </a:lnTo>
                  <a:lnTo>
                    <a:pt x="8245" y="4170"/>
                  </a:lnTo>
                  <a:lnTo>
                    <a:pt x="8219" y="4124"/>
                  </a:lnTo>
                  <a:lnTo>
                    <a:pt x="8194" y="4080"/>
                  </a:lnTo>
                  <a:lnTo>
                    <a:pt x="8173" y="4041"/>
                  </a:lnTo>
                  <a:lnTo>
                    <a:pt x="8153" y="4004"/>
                  </a:lnTo>
                  <a:lnTo>
                    <a:pt x="8139" y="3972"/>
                  </a:lnTo>
                  <a:lnTo>
                    <a:pt x="8125" y="3950"/>
                  </a:lnTo>
                  <a:lnTo>
                    <a:pt x="8110" y="3930"/>
                  </a:lnTo>
                  <a:lnTo>
                    <a:pt x="8096" y="3911"/>
                  </a:lnTo>
                  <a:lnTo>
                    <a:pt x="8081" y="3894"/>
                  </a:lnTo>
                  <a:lnTo>
                    <a:pt x="8065" y="3879"/>
                  </a:lnTo>
                  <a:lnTo>
                    <a:pt x="8050" y="3865"/>
                  </a:lnTo>
                  <a:lnTo>
                    <a:pt x="8034" y="3851"/>
                  </a:lnTo>
                  <a:lnTo>
                    <a:pt x="8018" y="3840"/>
                  </a:lnTo>
                  <a:lnTo>
                    <a:pt x="8001" y="3829"/>
                  </a:lnTo>
                  <a:lnTo>
                    <a:pt x="7983" y="3820"/>
                  </a:lnTo>
                  <a:lnTo>
                    <a:pt x="7966" y="3811"/>
                  </a:lnTo>
                  <a:lnTo>
                    <a:pt x="7949" y="3804"/>
                  </a:lnTo>
                  <a:lnTo>
                    <a:pt x="7912" y="3790"/>
                  </a:lnTo>
                  <a:lnTo>
                    <a:pt x="7876" y="3778"/>
                  </a:lnTo>
                  <a:lnTo>
                    <a:pt x="7838" y="3767"/>
                  </a:lnTo>
                  <a:lnTo>
                    <a:pt x="7800" y="3756"/>
                  </a:lnTo>
                  <a:lnTo>
                    <a:pt x="7761" y="3744"/>
                  </a:lnTo>
                  <a:lnTo>
                    <a:pt x="7722" y="3731"/>
                  </a:lnTo>
                  <a:lnTo>
                    <a:pt x="7702" y="3723"/>
                  </a:lnTo>
                  <a:lnTo>
                    <a:pt x="7682" y="3714"/>
                  </a:lnTo>
                  <a:lnTo>
                    <a:pt x="7663" y="3705"/>
                  </a:lnTo>
                  <a:lnTo>
                    <a:pt x="7643" y="3695"/>
                  </a:lnTo>
                  <a:lnTo>
                    <a:pt x="7623" y="3683"/>
                  </a:lnTo>
                  <a:lnTo>
                    <a:pt x="7603" y="3671"/>
                  </a:lnTo>
                  <a:lnTo>
                    <a:pt x="7583" y="3656"/>
                  </a:lnTo>
                  <a:lnTo>
                    <a:pt x="7563" y="3642"/>
                  </a:lnTo>
                  <a:lnTo>
                    <a:pt x="7544" y="3626"/>
                  </a:lnTo>
                  <a:lnTo>
                    <a:pt x="7527" y="3607"/>
                  </a:lnTo>
                  <a:lnTo>
                    <a:pt x="7510" y="3588"/>
                  </a:lnTo>
                  <a:lnTo>
                    <a:pt x="7493" y="3568"/>
                  </a:lnTo>
                  <a:lnTo>
                    <a:pt x="7462" y="3527"/>
                  </a:lnTo>
                  <a:lnTo>
                    <a:pt x="7430" y="3488"/>
                  </a:lnTo>
                  <a:lnTo>
                    <a:pt x="7414" y="3471"/>
                  </a:lnTo>
                  <a:lnTo>
                    <a:pt x="7397" y="3453"/>
                  </a:lnTo>
                  <a:lnTo>
                    <a:pt x="7388" y="3445"/>
                  </a:lnTo>
                  <a:lnTo>
                    <a:pt x="7380" y="3438"/>
                  </a:lnTo>
                  <a:lnTo>
                    <a:pt x="7370" y="3431"/>
                  </a:lnTo>
                  <a:lnTo>
                    <a:pt x="7360" y="3425"/>
                  </a:lnTo>
                  <a:lnTo>
                    <a:pt x="7350" y="3419"/>
                  </a:lnTo>
                  <a:lnTo>
                    <a:pt x="7340" y="3414"/>
                  </a:lnTo>
                  <a:lnTo>
                    <a:pt x="7329" y="3410"/>
                  </a:lnTo>
                  <a:lnTo>
                    <a:pt x="7318" y="3405"/>
                  </a:lnTo>
                  <a:lnTo>
                    <a:pt x="7305" y="3403"/>
                  </a:lnTo>
                  <a:lnTo>
                    <a:pt x="7293" y="3401"/>
                  </a:lnTo>
                  <a:lnTo>
                    <a:pt x="7280" y="3400"/>
                  </a:lnTo>
                  <a:lnTo>
                    <a:pt x="7267" y="3399"/>
                  </a:lnTo>
                  <a:lnTo>
                    <a:pt x="7233" y="3381"/>
                  </a:lnTo>
                  <a:lnTo>
                    <a:pt x="7199" y="3367"/>
                  </a:lnTo>
                  <a:lnTo>
                    <a:pt x="7167" y="3353"/>
                  </a:lnTo>
                  <a:lnTo>
                    <a:pt x="7136" y="3343"/>
                  </a:lnTo>
                  <a:lnTo>
                    <a:pt x="7106" y="3334"/>
                  </a:lnTo>
                  <a:lnTo>
                    <a:pt x="7078" y="3327"/>
                  </a:lnTo>
                  <a:lnTo>
                    <a:pt x="7049" y="3322"/>
                  </a:lnTo>
                  <a:lnTo>
                    <a:pt x="7022" y="3318"/>
                  </a:lnTo>
                  <a:lnTo>
                    <a:pt x="6996" y="3316"/>
                  </a:lnTo>
                  <a:lnTo>
                    <a:pt x="6970" y="3315"/>
                  </a:lnTo>
                  <a:lnTo>
                    <a:pt x="6946" y="3315"/>
                  </a:lnTo>
                  <a:lnTo>
                    <a:pt x="6922" y="3316"/>
                  </a:lnTo>
                  <a:lnTo>
                    <a:pt x="6898" y="3318"/>
                  </a:lnTo>
                  <a:lnTo>
                    <a:pt x="6874" y="3321"/>
                  </a:lnTo>
                  <a:lnTo>
                    <a:pt x="6851" y="3324"/>
                  </a:lnTo>
                  <a:lnTo>
                    <a:pt x="6829" y="3329"/>
                  </a:lnTo>
                  <a:lnTo>
                    <a:pt x="6783" y="3339"/>
                  </a:lnTo>
                  <a:lnTo>
                    <a:pt x="6737" y="3349"/>
                  </a:lnTo>
                  <a:lnTo>
                    <a:pt x="6691" y="3359"/>
                  </a:lnTo>
                  <a:lnTo>
                    <a:pt x="6643" y="3368"/>
                  </a:lnTo>
                  <a:lnTo>
                    <a:pt x="6619" y="3372"/>
                  </a:lnTo>
                  <a:lnTo>
                    <a:pt x="6593" y="3374"/>
                  </a:lnTo>
                  <a:lnTo>
                    <a:pt x="6567" y="3377"/>
                  </a:lnTo>
                  <a:lnTo>
                    <a:pt x="6540" y="3379"/>
                  </a:lnTo>
                  <a:lnTo>
                    <a:pt x="6513" y="3379"/>
                  </a:lnTo>
                  <a:lnTo>
                    <a:pt x="6485" y="3378"/>
                  </a:lnTo>
                  <a:lnTo>
                    <a:pt x="6455" y="3375"/>
                  </a:lnTo>
                  <a:lnTo>
                    <a:pt x="6424" y="3372"/>
                  </a:lnTo>
                  <a:lnTo>
                    <a:pt x="6408" y="3371"/>
                  </a:lnTo>
                  <a:lnTo>
                    <a:pt x="6391" y="3371"/>
                  </a:lnTo>
                  <a:lnTo>
                    <a:pt x="6373" y="3372"/>
                  </a:lnTo>
                  <a:lnTo>
                    <a:pt x="6357" y="3374"/>
                  </a:lnTo>
                  <a:lnTo>
                    <a:pt x="6340" y="3377"/>
                  </a:lnTo>
                  <a:lnTo>
                    <a:pt x="6323" y="3381"/>
                  </a:lnTo>
                  <a:lnTo>
                    <a:pt x="6306" y="3385"/>
                  </a:lnTo>
                  <a:lnTo>
                    <a:pt x="6288" y="3391"/>
                  </a:lnTo>
                  <a:lnTo>
                    <a:pt x="6272" y="3396"/>
                  </a:lnTo>
                  <a:lnTo>
                    <a:pt x="6254" y="3404"/>
                  </a:lnTo>
                  <a:lnTo>
                    <a:pt x="6237" y="3411"/>
                  </a:lnTo>
                  <a:lnTo>
                    <a:pt x="6221" y="3419"/>
                  </a:lnTo>
                  <a:lnTo>
                    <a:pt x="6187" y="3436"/>
                  </a:lnTo>
                  <a:lnTo>
                    <a:pt x="6152" y="3455"/>
                  </a:lnTo>
                  <a:lnTo>
                    <a:pt x="6085" y="3496"/>
                  </a:lnTo>
                  <a:lnTo>
                    <a:pt x="6017" y="3539"/>
                  </a:lnTo>
                  <a:lnTo>
                    <a:pt x="5984" y="3559"/>
                  </a:lnTo>
                  <a:lnTo>
                    <a:pt x="5951" y="3579"/>
                  </a:lnTo>
                  <a:lnTo>
                    <a:pt x="5918" y="3598"/>
                  </a:lnTo>
                  <a:lnTo>
                    <a:pt x="5886" y="3616"/>
                  </a:lnTo>
                  <a:lnTo>
                    <a:pt x="5838" y="3678"/>
                  </a:lnTo>
                  <a:lnTo>
                    <a:pt x="5795" y="3733"/>
                  </a:lnTo>
                  <a:lnTo>
                    <a:pt x="5758" y="3783"/>
                  </a:lnTo>
                  <a:lnTo>
                    <a:pt x="5723" y="3828"/>
                  </a:lnTo>
                  <a:lnTo>
                    <a:pt x="5693" y="3870"/>
                  </a:lnTo>
                  <a:lnTo>
                    <a:pt x="5667" y="3911"/>
                  </a:lnTo>
                  <a:lnTo>
                    <a:pt x="5655" y="3930"/>
                  </a:lnTo>
                  <a:lnTo>
                    <a:pt x="5644" y="3950"/>
                  </a:lnTo>
                  <a:lnTo>
                    <a:pt x="5633" y="3970"/>
                  </a:lnTo>
                  <a:lnTo>
                    <a:pt x="5623" y="3990"/>
                  </a:lnTo>
                  <a:lnTo>
                    <a:pt x="5614" y="4010"/>
                  </a:lnTo>
                  <a:lnTo>
                    <a:pt x="5605" y="4031"/>
                  </a:lnTo>
                  <a:lnTo>
                    <a:pt x="5596" y="4052"/>
                  </a:lnTo>
                  <a:lnTo>
                    <a:pt x="5588" y="4074"/>
                  </a:lnTo>
                  <a:lnTo>
                    <a:pt x="5582" y="4097"/>
                  </a:lnTo>
                  <a:lnTo>
                    <a:pt x="5574" y="4121"/>
                  </a:lnTo>
                  <a:lnTo>
                    <a:pt x="5567" y="4147"/>
                  </a:lnTo>
                  <a:lnTo>
                    <a:pt x="5561" y="4174"/>
                  </a:lnTo>
                  <a:lnTo>
                    <a:pt x="5549" y="4233"/>
                  </a:lnTo>
                  <a:lnTo>
                    <a:pt x="5538" y="4299"/>
                  </a:lnTo>
                  <a:lnTo>
                    <a:pt x="5525" y="4374"/>
                  </a:lnTo>
                  <a:lnTo>
                    <a:pt x="5514" y="4459"/>
                  </a:lnTo>
                  <a:lnTo>
                    <a:pt x="5535" y="4477"/>
                  </a:lnTo>
                  <a:lnTo>
                    <a:pt x="5554" y="4498"/>
                  </a:lnTo>
                  <a:lnTo>
                    <a:pt x="5573" y="4519"/>
                  </a:lnTo>
                  <a:lnTo>
                    <a:pt x="5591" y="4541"/>
                  </a:lnTo>
                  <a:lnTo>
                    <a:pt x="5624" y="4587"/>
                  </a:lnTo>
                  <a:lnTo>
                    <a:pt x="5656" y="4635"/>
                  </a:lnTo>
                  <a:lnTo>
                    <a:pt x="5671" y="4658"/>
                  </a:lnTo>
                  <a:lnTo>
                    <a:pt x="5687" y="4681"/>
                  </a:lnTo>
                  <a:lnTo>
                    <a:pt x="5703" y="4703"/>
                  </a:lnTo>
                  <a:lnTo>
                    <a:pt x="5721" y="4724"/>
                  </a:lnTo>
                  <a:lnTo>
                    <a:pt x="5739" y="4743"/>
                  </a:lnTo>
                  <a:lnTo>
                    <a:pt x="5758" y="4761"/>
                  </a:lnTo>
                  <a:lnTo>
                    <a:pt x="5768" y="4770"/>
                  </a:lnTo>
                  <a:lnTo>
                    <a:pt x="5779" y="4778"/>
                  </a:lnTo>
                  <a:lnTo>
                    <a:pt x="5790" y="4785"/>
                  </a:lnTo>
                  <a:lnTo>
                    <a:pt x="5801" y="4792"/>
                  </a:lnTo>
                  <a:lnTo>
                    <a:pt x="5878" y="4872"/>
                  </a:lnTo>
                  <a:lnTo>
                    <a:pt x="5959" y="4957"/>
                  </a:lnTo>
                  <a:lnTo>
                    <a:pt x="6042" y="5045"/>
                  </a:lnTo>
                  <a:lnTo>
                    <a:pt x="6127" y="5133"/>
                  </a:lnTo>
                  <a:lnTo>
                    <a:pt x="6170" y="5176"/>
                  </a:lnTo>
                  <a:lnTo>
                    <a:pt x="6213" y="5217"/>
                  </a:lnTo>
                  <a:lnTo>
                    <a:pt x="6256" y="5258"/>
                  </a:lnTo>
                  <a:lnTo>
                    <a:pt x="6300" y="5296"/>
                  </a:lnTo>
                  <a:lnTo>
                    <a:pt x="6344" y="5332"/>
                  </a:lnTo>
                  <a:lnTo>
                    <a:pt x="6388" y="5365"/>
                  </a:lnTo>
                  <a:lnTo>
                    <a:pt x="6410" y="5381"/>
                  </a:lnTo>
                  <a:lnTo>
                    <a:pt x="6432" y="5396"/>
                  </a:lnTo>
                  <a:lnTo>
                    <a:pt x="6454" y="5411"/>
                  </a:lnTo>
                  <a:lnTo>
                    <a:pt x="6475" y="5424"/>
                  </a:lnTo>
                  <a:close/>
                  <a:moveTo>
                    <a:pt x="24" y="2448"/>
                  </a:moveTo>
                  <a:lnTo>
                    <a:pt x="15" y="2392"/>
                  </a:lnTo>
                  <a:lnTo>
                    <a:pt x="9" y="2337"/>
                  </a:lnTo>
                  <a:lnTo>
                    <a:pt x="4" y="2285"/>
                  </a:lnTo>
                  <a:lnTo>
                    <a:pt x="2" y="2237"/>
                  </a:lnTo>
                  <a:lnTo>
                    <a:pt x="0" y="2190"/>
                  </a:lnTo>
                  <a:lnTo>
                    <a:pt x="1" y="2146"/>
                  </a:lnTo>
                  <a:lnTo>
                    <a:pt x="2" y="2105"/>
                  </a:lnTo>
                  <a:lnTo>
                    <a:pt x="4" y="2065"/>
                  </a:lnTo>
                  <a:lnTo>
                    <a:pt x="8" y="2029"/>
                  </a:lnTo>
                  <a:lnTo>
                    <a:pt x="14" y="1993"/>
                  </a:lnTo>
                  <a:lnTo>
                    <a:pt x="19" y="1961"/>
                  </a:lnTo>
                  <a:lnTo>
                    <a:pt x="27" y="1930"/>
                  </a:lnTo>
                  <a:lnTo>
                    <a:pt x="35" y="1901"/>
                  </a:lnTo>
                  <a:lnTo>
                    <a:pt x="44" y="1875"/>
                  </a:lnTo>
                  <a:lnTo>
                    <a:pt x="54" y="1849"/>
                  </a:lnTo>
                  <a:lnTo>
                    <a:pt x="64" y="1826"/>
                  </a:lnTo>
                  <a:lnTo>
                    <a:pt x="74" y="1804"/>
                  </a:lnTo>
                  <a:lnTo>
                    <a:pt x="85" y="1784"/>
                  </a:lnTo>
                  <a:lnTo>
                    <a:pt x="97" y="1765"/>
                  </a:lnTo>
                  <a:lnTo>
                    <a:pt x="108" y="1749"/>
                  </a:lnTo>
                  <a:lnTo>
                    <a:pt x="120" y="1733"/>
                  </a:lnTo>
                  <a:lnTo>
                    <a:pt x="132" y="1719"/>
                  </a:lnTo>
                  <a:lnTo>
                    <a:pt x="144" y="1705"/>
                  </a:lnTo>
                  <a:lnTo>
                    <a:pt x="157" y="1693"/>
                  </a:lnTo>
                  <a:lnTo>
                    <a:pt x="180" y="1672"/>
                  </a:lnTo>
                  <a:lnTo>
                    <a:pt x="202" y="1656"/>
                  </a:lnTo>
                  <a:lnTo>
                    <a:pt x="222" y="1642"/>
                  </a:lnTo>
                  <a:lnTo>
                    <a:pt x="239" y="1631"/>
                  </a:lnTo>
                  <a:lnTo>
                    <a:pt x="271" y="1599"/>
                  </a:lnTo>
                  <a:lnTo>
                    <a:pt x="306" y="1567"/>
                  </a:lnTo>
                  <a:lnTo>
                    <a:pt x="342" y="1536"/>
                  </a:lnTo>
                  <a:lnTo>
                    <a:pt x="381" y="1506"/>
                  </a:lnTo>
                  <a:lnTo>
                    <a:pt x="422" y="1479"/>
                  </a:lnTo>
                  <a:lnTo>
                    <a:pt x="465" y="1451"/>
                  </a:lnTo>
                  <a:lnTo>
                    <a:pt x="509" y="1424"/>
                  </a:lnTo>
                  <a:lnTo>
                    <a:pt x="555" y="1399"/>
                  </a:lnTo>
                  <a:lnTo>
                    <a:pt x="601" y="1375"/>
                  </a:lnTo>
                  <a:lnTo>
                    <a:pt x="650" y="1351"/>
                  </a:lnTo>
                  <a:lnTo>
                    <a:pt x="698" y="1329"/>
                  </a:lnTo>
                  <a:lnTo>
                    <a:pt x="747" y="1309"/>
                  </a:lnTo>
                  <a:lnTo>
                    <a:pt x="797" y="1289"/>
                  </a:lnTo>
                  <a:lnTo>
                    <a:pt x="846" y="1272"/>
                  </a:lnTo>
                  <a:lnTo>
                    <a:pt x="897" y="1254"/>
                  </a:lnTo>
                  <a:lnTo>
                    <a:pt x="947" y="1238"/>
                  </a:lnTo>
                  <a:lnTo>
                    <a:pt x="996" y="1224"/>
                  </a:lnTo>
                  <a:lnTo>
                    <a:pt x="1044" y="1211"/>
                  </a:lnTo>
                  <a:lnTo>
                    <a:pt x="1093" y="1200"/>
                  </a:lnTo>
                  <a:lnTo>
                    <a:pt x="1139" y="1189"/>
                  </a:lnTo>
                  <a:lnTo>
                    <a:pt x="1186" y="1180"/>
                  </a:lnTo>
                  <a:lnTo>
                    <a:pt x="1230" y="1172"/>
                  </a:lnTo>
                  <a:lnTo>
                    <a:pt x="1272" y="1166"/>
                  </a:lnTo>
                  <a:lnTo>
                    <a:pt x="1314" y="1161"/>
                  </a:lnTo>
                  <a:lnTo>
                    <a:pt x="1353" y="1158"/>
                  </a:lnTo>
                  <a:lnTo>
                    <a:pt x="1389" y="1156"/>
                  </a:lnTo>
                  <a:lnTo>
                    <a:pt x="1424" y="1155"/>
                  </a:lnTo>
                  <a:lnTo>
                    <a:pt x="1456" y="1158"/>
                  </a:lnTo>
                  <a:lnTo>
                    <a:pt x="1484" y="1160"/>
                  </a:lnTo>
                  <a:lnTo>
                    <a:pt x="1511" y="1164"/>
                  </a:lnTo>
                  <a:lnTo>
                    <a:pt x="1534" y="1170"/>
                  </a:lnTo>
                  <a:lnTo>
                    <a:pt x="1553" y="1178"/>
                  </a:lnTo>
                  <a:lnTo>
                    <a:pt x="1598" y="1186"/>
                  </a:lnTo>
                  <a:lnTo>
                    <a:pt x="1646" y="1199"/>
                  </a:lnTo>
                  <a:lnTo>
                    <a:pt x="1671" y="1205"/>
                  </a:lnTo>
                  <a:lnTo>
                    <a:pt x="1698" y="1213"/>
                  </a:lnTo>
                  <a:lnTo>
                    <a:pt x="1724" y="1222"/>
                  </a:lnTo>
                  <a:lnTo>
                    <a:pt x="1751" y="1232"/>
                  </a:lnTo>
                  <a:lnTo>
                    <a:pt x="1777" y="1243"/>
                  </a:lnTo>
                  <a:lnTo>
                    <a:pt x="1805" y="1255"/>
                  </a:lnTo>
                  <a:lnTo>
                    <a:pt x="1833" y="1267"/>
                  </a:lnTo>
                  <a:lnTo>
                    <a:pt x="1859" y="1282"/>
                  </a:lnTo>
                  <a:lnTo>
                    <a:pt x="1887" y="1297"/>
                  </a:lnTo>
                  <a:lnTo>
                    <a:pt x="1913" y="1313"/>
                  </a:lnTo>
                  <a:lnTo>
                    <a:pt x="1940" y="1330"/>
                  </a:lnTo>
                  <a:lnTo>
                    <a:pt x="1965" y="1349"/>
                  </a:lnTo>
                  <a:lnTo>
                    <a:pt x="1991" y="1369"/>
                  </a:lnTo>
                  <a:lnTo>
                    <a:pt x="2015" y="1391"/>
                  </a:lnTo>
                  <a:lnTo>
                    <a:pt x="2038" y="1414"/>
                  </a:lnTo>
                  <a:lnTo>
                    <a:pt x="2062" y="1439"/>
                  </a:lnTo>
                  <a:lnTo>
                    <a:pt x="2083" y="1464"/>
                  </a:lnTo>
                  <a:lnTo>
                    <a:pt x="2104" y="1492"/>
                  </a:lnTo>
                  <a:lnTo>
                    <a:pt x="2122" y="1521"/>
                  </a:lnTo>
                  <a:lnTo>
                    <a:pt x="2140" y="1552"/>
                  </a:lnTo>
                  <a:lnTo>
                    <a:pt x="2157" y="1584"/>
                  </a:lnTo>
                  <a:lnTo>
                    <a:pt x="2171" y="1618"/>
                  </a:lnTo>
                  <a:lnTo>
                    <a:pt x="2184" y="1653"/>
                  </a:lnTo>
                  <a:lnTo>
                    <a:pt x="2195" y="1691"/>
                  </a:lnTo>
                  <a:lnTo>
                    <a:pt x="2204" y="1731"/>
                  </a:lnTo>
                  <a:lnTo>
                    <a:pt x="2212" y="1772"/>
                  </a:lnTo>
                  <a:lnTo>
                    <a:pt x="2216" y="1815"/>
                  </a:lnTo>
                  <a:lnTo>
                    <a:pt x="2218" y="1860"/>
                  </a:lnTo>
                  <a:lnTo>
                    <a:pt x="2169" y="1890"/>
                  </a:lnTo>
                  <a:lnTo>
                    <a:pt x="2119" y="1919"/>
                  </a:lnTo>
                  <a:lnTo>
                    <a:pt x="2069" y="1946"/>
                  </a:lnTo>
                  <a:lnTo>
                    <a:pt x="2019" y="1971"/>
                  </a:lnTo>
                  <a:lnTo>
                    <a:pt x="1970" y="1995"/>
                  </a:lnTo>
                  <a:lnTo>
                    <a:pt x="1920" y="2017"/>
                  </a:lnTo>
                  <a:lnTo>
                    <a:pt x="1870" y="2040"/>
                  </a:lnTo>
                  <a:lnTo>
                    <a:pt x="1822" y="2061"/>
                  </a:lnTo>
                  <a:lnTo>
                    <a:pt x="1724" y="2099"/>
                  </a:lnTo>
                  <a:lnTo>
                    <a:pt x="1628" y="2135"/>
                  </a:lnTo>
                  <a:lnTo>
                    <a:pt x="1533" y="2170"/>
                  </a:lnTo>
                  <a:lnTo>
                    <a:pt x="1440" y="2205"/>
                  </a:lnTo>
                  <a:lnTo>
                    <a:pt x="1395" y="2222"/>
                  </a:lnTo>
                  <a:lnTo>
                    <a:pt x="1349" y="2240"/>
                  </a:lnTo>
                  <a:lnTo>
                    <a:pt x="1304" y="2258"/>
                  </a:lnTo>
                  <a:lnTo>
                    <a:pt x="1260" y="2276"/>
                  </a:lnTo>
                  <a:lnTo>
                    <a:pt x="1216" y="2295"/>
                  </a:lnTo>
                  <a:lnTo>
                    <a:pt x="1173" y="2315"/>
                  </a:lnTo>
                  <a:lnTo>
                    <a:pt x="1131" y="2336"/>
                  </a:lnTo>
                  <a:lnTo>
                    <a:pt x="1089" y="2358"/>
                  </a:lnTo>
                  <a:lnTo>
                    <a:pt x="1048" y="2382"/>
                  </a:lnTo>
                  <a:lnTo>
                    <a:pt x="1007" y="2406"/>
                  </a:lnTo>
                  <a:lnTo>
                    <a:pt x="967" y="2431"/>
                  </a:lnTo>
                  <a:lnTo>
                    <a:pt x="927" y="2459"/>
                  </a:lnTo>
                  <a:lnTo>
                    <a:pt x="890" y="2488"/>
                  </a:lnTo>
                  <a:lnTo>
                    <a:pt x="852" y="2519"/>
                  </a:lnTo>
                  <a:lnTo>
                    <a:pt x="814" y="2552"/>
                  </a:lnTo>
                  <a:lnTo>
                    <a:pt x="779" y="2587"/>
                  </a:lnTo>
                  <a:lnTo>
                    <a:pt x="720" y="2591"/>
                  </a:lnTo>
                  <a:lnTo>
                    <a:pt x="663" y="2596"/>
                  </a:lnTo>
                  <a:lnTo>
                    <a:pt x="635" y="2601"/>
                  </a:lnTo>
                  <a:lnTo>
                    <a:pt x="608" y="2606"/>
                  </a:lnTo>
                  <a:lnTo>
                    <a:pt x="581" y="2613"/>
                  </a:lnTo>
                  <a:lnTo>
                    <a:pt x="555" y="2622"/>
                  </a:lnTo>
                  <a:lnTo>
                    <a:pt x="542" y="2627"/>
                  </a:lnTo>
                  <a:lnTo>
                    <a:pt x="530" y="2633"/>
                  </a:lnTo>
                  <a:lnTo>
                    <a:pt x="518" y="2639"/>
                  </a:lnTo>
                  <a:lnTo>
                    <a:pt x="506" y="2647"/>
                  </a:lnTo>
                  <a:lnTo>
                    <a:pt x="494" y="2656"/>
                  </a:lnTo>
                  <a:lnTo>
                    <a:pt x="483" y="2665"/>
                  </a:lnTo>
                  <a:lnTo>
                    <a:pt x="472" y="2675"/>
                  </a:lnTo>
                  <a:lnTo>
                    <a:pt x="461" y="2685"/>
                  </a:lnTo>
                  <a:lnTo>
                    <a:pt x="451" y="2697"/>
                  </a:lnTo>
                  <a:lnTo>
                    <a:pt x="441" y="2709"/>
                  </a:lnTo>
                  <a:lnTo>
                    <a:pt x="431" y="2722"/>
                  </a:lnTo>
                  <a:lnTo>
                    <a:pt x="421" y="2738"/>
                  </a:lnTo>
                  <a:lnTo>
                    <a:pt x="412" y="2753"/>
                  </a:lnTo>
                  <a:lnTo>
                    <a:pt x="404" y="2770"/>
                  </a:lnTo>
                  <a:lnTo>
                    <a:pt x="395" y="2789"/>
                  </a:lnTo>
                  <a:lnTo>
                    <a:pt x="388" y="2808"/>
                  </a:lnTo>
                  <a:lnTo>
                    <a:pt x="346" y="2812"/>
                  </a:lnTo>
                  <a:lnTo>
                    <a:pt x="307" y="2814"/>
                  </a:lnTo>
                  <a:lnTo>
                    <a:pt x="269" y="2815"/>
                  </a:lnTo>
                  <a:lnTo>
                    <a:pt x="233" y="2817"/>
                  </a:lnTo>
                  <a:lnTo>
                    <a:pt x="196" y="2818"/>
                  </a:lnTo>
                  <a:lnTo>
                    <a:pt x="159" y="2819"/>
                  </a:lnTo>
                  <a:lnTo>
                    <a:pt x="119" y="2821"/>
                  </a:lnTo>
                  <a:lnTo>
                    <a:pt x="77" y="2825"/>
                  </a:lnTo>
                  <a:lnTo>
                    <a:pt x="74" y="2781"/>
                  </a:lnTo>
                  <a:lnTo>
                    <a:pt x="68" y="2735"/>
                  </a:lnTo>
                  <a:lnTo>
                    <a:pt x="61" y="2686"/>
                  </a:lnTo>
                  <a:lnTo>
                    <a:pt x="53" y="2636"/>
                  </a:lnTo>
                  <a:lnTo>
                    <a:pt x="45" y="2586"/>
                  </a:lnTo>
                  <a:lnTo>
                    <a:pt x="36" y="2538"/>
                  </a:lnTo>
                  <a:lnTo>
                    <a:pt x="29" y="2491"/>
                  </a:lnTo>
                  <a:lnTo>
                    <a:pt x="24" y="2448"/>
                  </a:lnTo>
                  <a:close/>
                  <a:moveTo>
                    <a:pt x="5458" y="1068"/>
                  </a:moveTo>
                  <a:lnTo>
                    <a:pt x="5437" y="1070"/>
                  </a:lnTo>
                  <a:lnTo>
                    <a:pt x="5416" y="1073"/>
                  </a:lnTo>
                  <a:lnTo>
                    <a:pt x="5395" y="1079"/>
                  </a:lnTo>
                  <a:lnTo>
                    <a:pt x="5373" y="1086"/>
                  </a:lnTo>
                  <a:lnTo>
                    <a:pt x="5351" y="1095"/>
                  </a:lnTo>
                  <a:lnTo>
                    <a:pt x="5328" y="1104"/>
                  </a:lnTo>
                  <a:lnTo>
                    <a:pt x="5304" y="1116"/>
                  </a:lnTo>
                  <a:lnTo>
                    <a:pt x="5281" y="1128"/>
                  </a:lnTo>
                  <a:lnTo>
                    <a:pt x="5234" y="1154"/>
                  </a:lnTo>
                  <a:lnTo>
                    <a:pt x="5185" y="1184"/>
                  </a:lnTo>
                  <a:lnTo>
                    <a:pt x="5135" y="1217"/>
                  </a:lnTo>
                  <a:lnTo>
                    <a:pt x="5084" y="1251"/>
                  </a:lnTo>
                  <a:lnTo>
                    <a:pt x="5032" y="1286"/>
                  </a:lnTo>
                  <a:lnTo>
                    <a:pt x="4980" y="1320"/>
                  </a:lnTo>
                  <a:lnTo>
                    <a:pt x="4927" y="1353"/>
                  </a:lnTo>
                  <a:lnTo>
                    <a:pt x="4874" y="1386"/>
                  </a:lnTo>
                  <a:lnTo>
                    <a:pt x="4848" y="1400"/>
                  </a:lnTo>
                  <a:lnTo>
                    <a:pt x="4820" y="1414"/>
                  </a:lnTo>
                  <a:lnTo>
                    <a:pt x="4793" y="1428"/>
                  </a:lnTo>
                  <a:lnTo>
                    <a:pt x="4767" y="1440"/>
                  </a:lnTo>
                  <a:lnTo>
                    <a:pt x="4739" y="1451"/>
                  </a:lnTo>
                  <a:lnTo>
                    <a:pt x="4713" y="1461"/>
                  </a:lnTo>
                  <a:lnTo>
                    <a:pt x="4686" y="1469"/>
                  </a:lnTo>
                  <a:lnTo>
                    <a:pt x="4659" y="1476"/>
                  </a:lnTo>
                  <a:lnTo>
                    <a:pt x="4588" y="1537"/>
                  </a:lnTo>
                  <a:lnTo>
                    <a:pt x="4516" y="1597"/>
                  </a:lnTo>
                  <a:lnTo>
                    <a:pt x="4445" y="1657"/>
                  </a:lnTo>
                  <a:lnTo>
                    <a:pt x="4377" y="1716"/>
                  </a:lnTo>
                  <a:lnTo>
                    <a:pt x="4308" y="1776"/>
                  </a:lnTo>
                  <a:lnTo>
                    <a:pt x="4242" y="1837"/>
                  </a:lnTo>
                  <a:lnTo>
                    <a:pt x="4210" y="1868"/>
                  </a:lnTo>
                  <a:lnTo>
                    <a:pt x="4178" y="1899"/>
                  </a:lnTo>
                  <a:lnTo>
                    <a:pt x="4146" y="1930"/>
                  </a:lnTo>
                  <a:lnTo>
                    <a:pt x="4116" y="1962"/>
                  </a:lnTo>
                  <a:lnTo>
                    <a:pt x="4068" y="1946"/>
                  </a:lnTo>
                  <a:lnTo>
                    <a:pt x="4027" y="1933"/>
                  </a:lnTo>
                  <a:lnTo>
                    <a:pt x="4010" y="1929"/>
                  </a:lnTo>
                  <a:lnTo>
                    <a:pt x="3993" y="1926"/>
                  </a:lnTo>
                  <a:lnTo>
                    <a:pt x="3976" y="1922"/>
                  </a:lnTo>
                  <a:lnTo>
                    <a:pt x="3962" y="1920"/>
                  </a:lnTo>
                  <a:lnTo>
                    <a:pt x="3937" y="1918"/>
                  </a:lnTo>
                  <a:lnTo>
                    <a:pt x="3913" y="1918"/>
                  </a:lnTo>
                  <a:lnTo>
                    <a:pt x="3892" y="1920"/>
                  </a:lnTo>
                  <a:lnTo>
                    <a:pt x="3874" y="1922"/>
                  </a:lnTo>
                  <a:lnTo>
                    <a:pt x="3856" y="1926"/>
                  </a:lnTo>
                  <a:lnTo>
                    <a:pt x="3837" y="1929"/>
                  </a:lnTo>
                  <a:lnTo>
                    <a:pt x="3818" y="1932"/>
                  </a:lnTo>
                  <a:lnTo>
                    <a:pt x="3797" y="1933"/>
                  </a:lnTo>
                  <a:lnTo>
                    <a:pt x="3774" y="1934"/>
                  </a:lnTo>
                  <a:lnTo>
                    <a:pt x="3749" y="1932"/>
                  </a:lnTo>
                  <a:lnTo>
                    <a:pt x="3734" y="1931"/>
                  </a:lnTo>
                  <a:lnTo>
                    <a:pt x="3718" y="1928"/>
                  </a:lnTo>
                  <a:lnTo>
                    <a:pt x="3701" y="1926"/>
                  </a:lnTo>
                  <a:lnTo>
                    <a:pt x="3683" y="1921"/>
                  </a:lnTo>
                  <a:lnTo>
                    <a:pt x="3610" y="1902"/>
                  </a:lnTo>
                  <a:lnTo>
                    <a:pt x="3543" y="1885"/>
                  </a:lnTo>
                  <a:lnTo>
                    <a:pt x="3478" y="1868"/>
                  </a:lnTo>
                  <a:lnTo>
                    <a:pt x="3417" y="1853"/>
                  </a:lnTo>
                  <a:lnTo>
                    <a:pt x="3387" y="1846"/>
                  </a:lnTo>
                  <a:lnTo>
                    <a:pt x="3358" y="1839"/>
                  </a:lnTo>
                  <a:lnTo>
                    <a:pt x="3331" y="1834"/>
                  </a:lnTo>
                  <a:lnTo>
                    <a:pt x="3303" y="1829"/>
                  </a:lnTo>
                  <a:lnTo>
                    <a:pt x="3275" y="1825"/>
                  </a:lnTo>
                  <a:lnTo>
                    <a:pt x="3248" y="1822"/>
                  </a:lnTo>
                  <a:lnTo>
                    <a:pt x="3221" y="1819"/>
                  </a:lnTo>
                  <a:lnTo>
                    <a:pt x="3195" y="1819"/>
                  </a:lnTo>
                  <a:lnTo>
                    <a:pt x="3180" y="1801"/>
                  </a:lnTo>
                  <a:lnTo>
                    <a:pt x="3165" y="1783"/>
                  </a:lnTo>
                  <a:lnTo>
                    <a:pt x="3148" y="1765"/>
                  </a:lnTo>
                  <a:lnTo>
                    <a:pt x="3130" y="1747"/>
                  </a:lnTo>
                  <a:lnTo>
                    <a:pt x="3111" y="1731"/>
                  </a:lnTo>
                  <a:lnTo>
                    <a:pt x="3091" y="1714"/>
                  </a:lnTo>
                  <a:lnTo>
                    <a:pt x="3070" y="1699"/>
                  </a:lnTo>
                  <a:lnTo>
                    <a:pt x="3049" y="1682"/>
                  </a:lnTo>
                  <a:lnTo>
                    <a:pt x="3003" y="1651"/>
                  </a:lnTo>
                  <a:lnTo>
                    <a:pt x="2958" y="1621"/>
                  </a:lnTo>
                  <a:lnTo>
                    <a:pt x="2912" y="1593"/>
                  </a:lnTo>
                  <a:lnTo>
                    <a:pt x="2865" y="1564"/>
                  </a:lnTo>
                  <a:lnTo>
                    <a:pt x="2821" y="1536"/>
                  </a:lnTo>
                  <a:lnTo>
                    <a:pt x="2778" y="1510"/>
                  </a:lnTo>
                  <a:lnTo>
                    <a:pt x="2738" y="1483"/>
                  </a:lnTo>
                  <a:lnTo>
                    <a:pt x="2702" y="1456"/>
                  </a:lnTo>
                  <a:lnTo>
                    <a:pt x="2686" y="1444"/>
                  </a:lnTo>
                  <a:lnTo>
                    <a:pt x="2671" y="1431"/>
                  </a:lnTo>
                  <a:lnTo>
                    <a:pt x="2657" y="1419"/>
                  </a:lnTo>
                  <a:lnTo>
                    <a:pt x="2645" y="1405"/>
                  </a:lnTo>
                  <a:lnTo>
                    <a:pt x="2635" y="1393"/>
                  </a:lnTo>
                  <a:lnTo>
                    <a:pt x="2626" y="1380"/>
                  </a:lnTo>
                  <a:lnTo>
                    <a:pt x="2620" y="1368"/>
                  </a:lnTo>
                  <a:lnTo>
                    <a:pt x="2614" y="1355"/>
                  </a:lnTo>
                  <a:lnTo>
                    <a:pt x="2612" y="1326"/>
                  </a:lnTo>
                  <a:lnTo>
                    <a:pt x="2610" y="1299"/>
                  </a:lnTo>
                  <a:lnTo>
                    <a:pt x="2610" y="1275"/>
                  </a:lnTo>
                  <a:lnTo>
                    <a:pt x="2610" y="1252"/>
                  </a:lnTo>
                  <a:lnTo>
                    <a:pt x="2612" y="1230"/>
                  </a:lnTo>
                  <a:lnTo>
                    <a:pt x="2614" y="1210"/>
                  </a:lnTo>
                  <a:lnTo>
                    <a:pt x="2617" y="1190"/>
                  </a:lnTo>
                  <a:lnTo>
                    <a:pt x="2621" y="1172"/>
                  </a:lnTo>
                  <a:lnTo>
                    <a:pt x="2625" y="1155"/>
                  </a:lnTo>
                  <a:lnTo>
                    <a:pt x="2630" y="1140"/>
                  </a:lnTo>
                  <a:lnTo>
                    <a:pt x="2635" y="1124"/>
                  </a:lnTo>
                  <a:lnTo>
                    <a:pt x="2642" y="1110"/>
                  </a:lnTo>
                  <a:lnTo>
                    <a:pt x="2655" y="1083"/>
                  </a:lnTo>
                  <a:lnTo>
                    <a:pt x="2670" y="1058"/>
                  </a:lnTo>
                  <a:lnTo>
                    <a:pt x="2685" y="1034"/>
                  </a:lnTo>
                  <a:lnTo>
                    <a:pt x="2701" y="1009"/>
                  </a:lnTo>
                  <a:lnTo>
                    <a:pt x="2716" y="984"/>
                  </a:lnTo>
                  <a:lnTo>
                    <a:pt x="2732" y="957"/>
                  </a:lnTo>
                  <a:lnTo>
                    <a:pt x="2739" y="942"/>
                  </a:lnTo>
                  <a:lnTo>
                    <a:pt x="2746" y="927"/>
                  </a:lnTo>
                  <a:lnTo>
                    <a:pt x="2753" y="911"/>
                  </a:lnTo>
                  <a:lnTo>
                    <a:pt x="2758" y="893"/>
                  </a:lnTo>
                  <a:lnTo>
                    <a:pt x="2764" y="875"/>
                  </a:lnTo>
                  <a:lnTo>
                    <a:pt x="2769" y="855"/>
                  </a:lnTo>
                  <a:lnTo>
                    <a:pt x="2774" y="834"/>
                  </a:lnTo>
                  <a:lnTo>
                    <a:pt x="2777" y="812"/>
                  </a:lnTo>
                  <a:lnTo>
                    <a:pt x="2816" y="791"/>
                  </a:lnTo>
                  <a:lnTo>
                    <a:pt x="2852" y="769"/>
                  </a:lnTo>
                  <a:lnTo>
                    <a:pt x="2886" y="747"/>
                  </a:lnTo>
                  <a:lnTo>
                    <a:pt x="2919" y="724"/>
                  </a:lnTo>
                  <a:lnTo>
                    <a:pt x="2950" y="702"/>
                  </a:lnTo>
                  <a:lnTo>
                    <a:pt x="2980" y="678"/>
                  </a:lnTo>
                  <a:lnTo>
                    <a:pt x="3009" y="654"/>
                  </a:lnTo>
                  <a:lnTo>
                    <a:pt x="3037" y="631"/>
                  </a:lnTo>
                  <a:lnTo>
                    <a:pt x="3090" y="582"/>
                  </a:lnTo>
                  <a:lnTo>
                    <a:pt x="3142" y="533"/>
                  </a:lnTo>
                  <a:lnTo>
                    <a:pt x="3191" y="484"/>
                  </a:lnTo>
                  <a:lnTo>
                    <a:pt x="3243" y="435"/>
                  </a:lnTo>
                  <a:lnTo>
                    <a:pt x="3270" y="411"/>
                  </a:lnTo>
                  <a:lnTo>
                    <a:pt x="3298" y="386"/>
                  </a:lnTo>
                  <a:lnTo>
                    <a:pt x="3325" y="362"/>
                  </a:lnTo>
                  <a:lnTo>
                    <a:pt x="3355" y="339"/>
                  </a:lnTo>
                  <a:lnTo>
                    <a:pt x="3385" y="314"/>
                  </a:lnTo>
                  <a:lnTo>
                    <a:pt x="3417" y="291"/>
                  </a:lnTo>
                  <a:lnTo>
                    <a:pt x="3450" y="268"/>
                  </a:lnTo>
                  <a:lnTo>
                    <a:pt x="3487" y="246"/>
                  </a:lnTo>
                  <a:lnTo>
                    <a:pt x="3523" y="224"/>
                  </a:lnTo>
                  <a:lnTo>
                    <a:pt x="3563" y="201"/>
                  </a:lnTo>
                  <a:lnTo>
                    <a:pt x="3605" y="180"/>
                  </a:lnTo>
                  <a:lnTo>
                    <a:pt x="3649" y="159"/>
                  </a:lnTo>
                  <a:lnTo>
                    <a:pt x="3697" y="138"/>
                  </a:lnTo>
                  <a:lnTo>
                    <a:pt x="3746" y="118"/>
                  </a:lnTo>
                  <a:lnTo>
                    <a:pt x="3800" y="100"/>
                  </a:lnTo>
                  <a:lnTo>
                    <a:pt x="3856" y="81"/>
                  </a:lnTo>
                  <a:lnTo>
                    <a:pt x="3913" y="75"/>
                  </a:lnTo>
                  <a:lnTo>
                    <a:pt x="3971" y="68"/>
                  </a:lnTo>
                  <a:lnTo>
                    <a:pt x="4028" y="59"/>
                  </a:lnTo>
                  <a:lnTo>
                    <a:pt x="4086" y="49"/>
                  </a:lnTo>
                  <a:lnTo>
                    <a:pt x="4142" y="39"/>
                  </a:lnTo>
                  <a:lnTo>
                    <a:pt x="4201" y="29"/>
                  </a:lnTo>
                  <a:lnTo>
                    <a:pt x="4259" y="20"/>
                  </a:lnTo>
                  <a:lnTo>
                    <a:pt x="4319" y="12"/>
                  </a:lnTo>
                  <a:lnTo>
                    <a:pt x="4349" y="9"/>
                  </a:lnTo>
                  <a:lnTo>
                    <a:pt x="4380" y="6"/>
                  </a:lnTo>
                  <a:lnTo>
                    <a:pt x="4411" y="3"/>
                  </a:lnTo>
                  <a:lnTo>
                    <a:pt x="4443" y="1"/>
                  </a:lnTo>
                  <a:lnTo>
                    <a:pt x="4475" y="0"/>
                  </a:lnTo>
                  <a:lnTo>
                    <a:pt x="4508" y="0"/>
                  </a:lnTo>
                  <a:lnTo>
                    <a:pt x="4541" y="0"/>
                  </a:lnTo>
                  <a:lnTo>
                    <a:pt x="4576" y="1"/>
                  </a:lnTo>
                  <a:lnTo>
                    <a:pt x="4610" y="3"/>
                  </a:lnTo>
                  <a:lnTo>
                    <a:pt x="4645" y="7"/>
                  </a:lnTo>
                  <a:lnTo>
                    <a:pt x="4682" y="10"/>
                  </a:lnTo>
                  <a:lnTo>
                    <a:pt x="4718" y="15"/>
                  </a:lnTo>
                  <a:lnTo>
                    <a:pt x="4757" y="21"/>
                  </a:lnTo>
                  <a:lnTo>
                    <a:pt x="4796" y="29"/>
                  </a:lnTo>
                  <a:lnTo>
                    <a:pt x="4834" y="38"/>
                  </a:lnTo>
                  <a:lnTo>
                    <a:pt x="4875" y="46"/>
                  </a:lnTo>
                  <a:lnTo>
                    <a:pt x="4902" y="59"/>
                  </a:lnTo>
                  <a:lnTo>
                    <a:pt x="4927" y="70"/>
                  </a:lnTo>
                  <a:lnTo>
                    <a:pt x="4950" y="83"/>
                  </a:lnTo>
                  <a:lnTo>
                    <a:pt x="4973" y="96"/>
                  </a:lnTo>
                  <a:lnTo>
                    <a:pt x="4993" y="111"/>
                  </a:lnTo>
                  <a:lnTo>
                    <a:pt x="5011" y="126"/>
                  </a:lnTo>
                  <a:lnTo>
                    <a:pt x="5029" y="142"/>
                  </a:lnTo>
                  <a:lnTo>
                    <a:pt x="5046" y="158"/>
                  </a:lnTo>
                  <a:lnTo>
                    <a:pt x="5061" y="176"/>
                  </a:lnTo>
                  <a:lnTo>
                    <a:pt x="5075" y="194"/>
                  </a:lnTo>
                  <a:lnTo>
                    <a:pt x="5090" y="211"/>
                  </a:lnTo>
                  <a:lnTo>
                    <a:pt x="5103" y="230"/>
                  </a:lnTo>
                  <a:lnTo>
                    <a:pt x="5129" y="269"/>
                  </a:lnTo>
                  <a:lnTo>
                    <a:pt x="5154" y="310"/>
                  </a:lnTo>
                  <a:lnTo>
                    <a:pt x="5179" y="352"/>
                  </a:lnTo>
                  <a:lnTo>
                    <a:pt x="5206" y="395"/>
                  </a:lnTo>
                  <a:lnTo>
                    <a:pt x="5220" y="417"/>
                  </a:lnTo>
                  <a:lnTo>
                    <a:pt x="5236" y="439"/>
                  </a:lnTo>
                  <a:lnTo>
                    <a:pt x="5251" y="463"/>
                  </a:lnTo>
                  <a:lnTo>
                    <a:pt x="5269" y="485"/>
                  </a:lnTo>
                  <a:lnTo>
                    <a:pt x="5287" y="507"/>
                  </a:lnTo>
                  <a:lnTo>
                    <a:pt x="5307" y="530"/>
                  </a:lnTo>
                  <a:lnTo>
                    <a:pt x="5328" y="552"/>
                  </a:lnTo>
                  <a:lnTo>
                    <a:pt x="5350" y="574"/>
                  </a:lnTo>
                  <a:lnTo>
                    <a:pt x="5374" y="598"/>
                  </a:lnTo>
                  <a:lnTo>
                    <a:pt x="5400" y="620"/>
                  </a:lnTo>
                  <a:lnTo>
                    <a:pt x="5428" y="642"/>
                  </a:lnTo>
                  <a:lnTo>
                    <a:pt x="5458" y="664"/>
                  </a:lnTo>
                  <a:lnTo>
                    <a:pt x="5464" y="687"/>
                  </a:lnTo>
                  <a:lnTo>
                    <a:pt x="5468" y="712"/>
                  </a:lnTo>
                  <a:lnTo>
                    <a:pt x="5472" y="735"/>
                  </a:lnTo>
                  <a:lnTo>
                    <a:pt x="5476" y="758"/>
                  </a:lnTo>
                  <a:lnTo>
                    <a:pt x="5479" y="782"/>
                  </a:lnTo>
                  <a:lnTo>
                    <a:pt x="5481" y="807"/>
                  </a:lnTo>
                  <a:lnTo>
                    <a:pt x="5482" y="831"/>
                  </a:lnTo>
                  <a:lnTo>
                    <a:pt x="5483" y="857"/>
                  </a:lnTo>
                  <a:lnTo>
                    <a:pt x="5483" y="881"/>
                  </a:lnTo>
                  <a:lnTo>
                    <a:pt x="5482" y="906"/>
                  </a:lnTo>
                  <a:lnTo>
                    <a:pt x="5481" y="933"/>
                  </a:lnTo>
                  <a:lnTo>
                    <a:pt x="5479" y="958"/>
                  </a:lnTo>
                  <a:lnTo>
                    <a:pt x="5475" y="985"/>
                  </a:lnTo>
                  <a:lnTo>
                    <a:pt x="5470" y="1013"/>
                  </a:lnTo>
                  <a:lnTo>
                    <a:pt x="5465" y="1040"/>
                  </a:lnTo>
                  <a:lnTo>
                    <a:pt x="5458" y="1068"/>
                  </a:lnTo>
                  <a:close/>
                  <a:moveTo>
                    <a:pt x="11572" y="4111"/>
                  </a:moveTo>
                  <a:lnTo>
                    <a:pt x="11496" y="4111"/>
                  </a:lnTo>
                  <a:lnTo>
                    <a:pt x="11420" y="4111"/>
                  </a:lnTo>
                  <a:lnTo>
                    <a:pt x="11342" y="4112"/>
                  </a:lnTo>
                  <a:lnTo>
                    <a:pt x="11265" y="4115"/>
                  </a:lnTo>
                  <a:lnTo>
                    <a:pt x="11187" y="4118"/>
                  </a:lnTo>
                  <a:lnTo>
                    <a:pt x="11111" y="4122"/>
                  </a:lnTo>
                  <a:lnTo>
                    <a:pt x="11072" y="4126"/>
                  </a:lnTo>
                  <a:lnTo>
                    <a:pt x="11035" y="4130"/>
                  </a:lnTo>
                  <a:lnTo>
                    <a:pt x="10996" y="4135"/>
                  </a:lnTo>
                  <a:lnTo>
                    <a:pt x="10958" y="4139"/>
                  </a:lnTo>
                  <a:lnTo>
                    <a:pt x="10920" y="4145"/>
                  </a:lnTo>
                  <a:lnTo>
                    <a:pt x="10882" y="4151"/>
                  </a:lnTo>
                  <a:lnTo>
                    <a:pt x="10846" y="4158"/>
                  </a:lnTo>
                  <a:lnTo>
                    <a:pt x="10808" y="4166"/>
                  </a:lnTo>
                  <a:lnTo>
                    <a:pt x="10772" y="4174"/>
                  </a:lnTo>
                  <a:lnTo>
                    <a:pt x="10734" y="4184"/>
                  </a:lnTo>
                  <a:lnTo>
                    <a:pt x="10699" y="4194"/>
                  </a:lnTo>
                  <a:lnTo>
                    <a:pt x="10662" y="4207"/>
                  </a:lnTo>
                  <a:lnTo>
                    <a:pt x="10627" y="4219"/>
                  </a:lnTo>
                  <a:lnTo>
                    <a:pt x="10591" y="4232"/>
                  </a:lnTo>
                  <a:lnTo>
                    <a:pt x="10556" y="4246"/>
                  </a:lnTo>
                  <a:lnTo>
                    <a:pt x="10522" y="4262"/>
                  </a:lnTo>
                  <a:lnTo>
                    <a:pt x="10487" y="4280"/>
                  </a:lnTo>
                  <a:lnTo>
                    <a:pt x="10453" y="4297"/>
                  </a:lnTo>
                  <a:lnTo>
                    <a:pt x="10420" y="4316"/>
                  </a:lnTo>
                  <a:lnTo>
                    <a:pt x="10388" y="4337"/>
                  </a:lnTo>
                  <a:lnTo>
                    <a:pt x="10357" y="4329"/>
                  </a:lnTo>
                  <a:lnTo>
                    <a:pt x="10326" y="4321"/>
                  </a:lnTo>
                  <a:lnTo>
                    <a:pt x="10295" y="4311"/>
                  </a:lnTo>
                  <a:lnTo>
                    <a:pt x="10263" y="4301"/>
                  </a:lnTo>
                  <a:lnTo>
                    <a:pt x="10231" y="4288"/>
                  </a:lnTo>
                  <a:lnTo>
                    <a:pt x="10199" y="4275"/>
                  </a:lnTo>
                  <a:lnTo>
                    <a:pt x="10166" y="4262"/>
                  </a:lnTo>
                  <a:lnTo>
                    <a:pt x="10133" y="4247"/>
                  </a:lnTo>
                  <a:lnTo>
                    <a:pt x="10099" y="4232"/>
                  </a:lnTo>
                  <a:lnTo>
                    <a:pt x="10065" y="4215"/>
                  </a:lnTo>
                  <a:lnTo>
                    <a:pt x="10032" y="4199"/>
                  </a:lnTo>
                  <a:lnTo>
                    <a:pt x="9998" y="4180"/>
                  </a:lnTo>
                  <a:lnTo>
                    <a:pt x="9965" y="4161"/>
                  </a:lnTo>
                  <a:lnTo>
                    <a:pt x="9930" y="4142"/>
                  </a:lnTo>
                  <a:lnTo>
                    <a:pt x="9897" y="4122"/>
                  </a:lnTo>
                  <a:lnTo>
                    <a:pt x="9864" y="4101"/>
                  </a:lnTo>
                  <a:lnTo>
                    <a:pt x="9831" y="4079"/>
                  </a:lnTo>
                  <a:lnTo>
                    <a:pt x="9798" y="4057"/>
                  </a:lnTo>
                  <a:lnTo>
                    <a:pt x="9765" y="4035"/>
                  </a:lnTo>
                  <a:lnTo>
                    <a:pt x="9733" y="4012"/>
                  </a:lnTo>
                  <a:lnTo>
                    <a:pt x="9702" y="3987"/>
                  </a:lnTo>
                  <a:lnTo>
                    <a:pt x="9672" y="3963"/>
                  </a:lnTo>
                  <a:lnTo>
                    <a:pt x="9641" y="3939"/>
                  </a:lnTo>
                  <a:lnTo>
                    <a:pt x="9612" y="3913"/>
                  </a:lnTo>
                  <a:lnTo>
                    <a:pt x="9582" y="3888"/>
                  </a:lnTo>
                  <a:lnTo>
                    <a:pt x="9554" y="3861"/>
                  </a:lnTo>
                  <a:lnTo>
                    <a:pt x="9527" y="3835"/>
                  </a:lnTo>
                  <a:lnTo>
                    <a:pt x="9500" y="3808"/>
                  </a:lnTo>
                  <a:lnTo>
                    <a:pt x="9475" y="3780"/>
                  </a:lnTo>
                  <a:lnTo>
                    <a:pt x="9450" y="3753"/>
                  </a:lnTo>
                  <a:lnTo>
                    <a:pt x="9426" y="3725"/>
                  </a:lnTo>
                  <a:lnTo>
                    <a:pt x="9404" y="3697"/>
                  </a:lnTo>
                  <a:lnTo>
                    <a:pt x="9387" y="3696"/>
                  </a:lnTo>
                  <a:lnTo>
                    <a:pt x="9369" y="3693"/>
                  </a:lnTo>
                  <a:lnTo>
                    <a:pt x="9348" y="3686"/>
                  </a:lnTo>
                  <a:lnTo>
                    <a:pt x="9327" y="3679"/>
                  </a:lnTo>
                  <a:lnTo>
                    <a:pt x="9304" y="3669"/>
                  </a:lnTo>
                  <a:lnTo>
                    <a:pt x="9281" y="3658"/>
                  </a:lnTo>
                  <a:lnTo>
                    <a:pt x="9258" y="3645"/>
                  </a:lnTo>
                  <a:lnTo>
                    <a:pt x="9235" y="3631"/>
                  </a:lnTo>
                  <a:lnTo>
                    <a:pt x="9212" y="3617"/>
                  </a:lnTo>
                  <a:lnTo>
                    <a:pt x="9189" y="3601"/>
                  </a:lnTo>
                  <a:lnTo>
                    <a:pt x="9168" y="3586"/>
                  </a:lnTo>
                  <a:lnTo>
                    <a:pt x="9149" y="3569"/>
                  </a:lnTo>
                  <a:lnTo>
                    <a:pt x="9130" y="3554"/>
                  </a:lnTo>
                  <a:lnTo>
                    <a:pt x="9113" y="3538"/>
                  </a:lnTo>
                  <a:lnTo>
                    <a:pt x="9098" y="3523"/>
                  </a:lnTo>
                  <a:lnTo>
                    <a:pt x="9086" y="3508"/>
                  </a:lnTo>
                  <a:lnTo>
                    <a:pt x="9088" y="3479"/>
                  </a:lnTo>
                  <a:lnTo>
                    <a:pt x="9091" y="3448"/>
                  </a:lnTo>
                  <a:lnTo>
                    <a:pt x="9099" y="3417"/>
                  </a:lnTo>
                  <a:lnTo>
                    <a:pt x="9108" y="3384"/>
                  </a:lnTo>
                  <a:lnTo>
                    <a:pt x="9119" y="3351"/>
                  </a:lnTo>
                  <a:lnTo>
                    <a:pt x="9133" y="3317"/>
                  </a:lnTo>
                  <a:lnTo>
                    <a:pt x="9149" y="3281"/>
                  </a:lnTo>
                  <a:lnTo>
                    <a:pt x="9166" y="3246"/>
                  </a:lnTo>
                  <a:lnTo>
                    <a:pt x="9186" y="3209"/>
                  </a:lnTo>
                  <a:lnTo>
                    <a:pt x="9207" y="3174"/>
                  </a:lnTo>
                  <a:lnTo>
                    <a:pt x="9230" y="3137"/>
                  </a:lnTo>
                  <a:lnTo>
                    <a:pt x="9254" y="3102"/>
                  </a:lnTo>
                  <a:lnTo>
                    <a:pt x="9279" y="3067"/>
                  </a:lnTo>
                  <a:lnTo>
                    <a:pt x="9306" y="3031"/>
                  </a:lnTo>
                  <a:lnTo>
                    <a:pt x="9333" y="2997"/>
                  </a:lnTo>
                  <a:lnTo>
                    <a:pt x="9361" y="2963"/>
                  </a:lnTo>
                  <a:lnTo>
                    <a:pt x="9390" y="2929"/>
                  </a:lnTo>
                  <a:lnTo>
                    <a:pt x="9419" y="2897"/>
                  </a:lnTo>
                  <a:lnTo>
                    <a:pt x="9449" y="2866"/>
                  </a:lnTo>
                  <a:lnTo>
                    <a:pt x="9479" y="2838"/>
                  </a:lnTo>
                  <a:lnTo>
                    <a:pt x="9509" y="2809"/>
                  </a:lnTo>
                  <a:lnTo>
                    <a:pt x="9540" y="2783"/>
                  </a:lnTo>
                  <a:lnTo>
                    <a:pt x="9570" y="2758"/>
                  </a:lnTo>
                  <a:lnTo>
                    <a:pt x="9600" y="2736"/>
                  </a:lnTo>
                  <a:lnTo>
                    <a:pt x="9628" y="2715"/>
                  </a:lnTo>
                  <a:lnTo>
                    <a:pt x="9657" y="2697"/>
                  </a:lnTo>
                  <a:lnTo>
                    <a:pt x="9685" y="2682"/>
                  </a:lnTo>
                  <a:lnTo>
                    <a:pt x="9712" y="2667"/>
                  </a:lnTo>
                  <a:lnTo>
                    <a:pt x="9738" y="2657"/>
                  </a:lnTo>
                  <a:lnTo>
                    <a:pt x="9763" y="2649"/>
                  </a:lnTo>
                  <a:lnTo>
                    <a:pt x="9788" y="2645"/>
                  </a:lnTo>
                  <a:lnTo>
                    <a:pt x="9810" y="2643"/>
                  </a:lnTo>
                  <a:lnTo>
                    <a:pt x="9822" y="2628"/>
                  </a:lnTo>
                  <a:lnTo>
                    <a:pt x="9835" y="2615"/>
                  </a:lnTo>
                  <a:lnTo>
                    <a:pt x="9851" y="2601"/>
                  </a:lnTo>
                  <a:lnTo>
                    <a:pt x="9867" y="2587"/>
                  </a:lnTo>
                  <a:lnTo>
                    <a:pt x="9885" y="2574"/>
                  </a:lnTo>
                  <a:lnTo>
                    <a:pt x="9904" y="2562"/>
                  </a:lnTo>
                  <a:lnTo>
                    <a:pt x="9922" y="2550"/>
                  </a:lnTo>
                  <a:lnTo>
                    <a:pt x="9944" y="2539"/>
                  </a:lnTo>
                  <a:lnTo>
                    <a:pt x="9963" y="2529"/>
                  </a:lnTo>
                  <a:lnTo>
                    <a:pt x="9984" y="2520"/>
                  </a:lnTo>
                  <a:lnTo>
                    <a:pt x="10004" y="2512"/>
                  </a:lnTo>
                  <a:lnTo>
                    <a:pt x="10024" y="2506"/>
                  </a:lnTo>
                  <a:lnTo>
                    <a:pt x="10044" y="2500"/>
                  </a:lnTo>
                  <a:lnTo>
                    <a:pt x="10063" y="2496"/>
                  </a:lnTo>
                  <a:lnTo>
                    <a:pt x="10082" y="2493"/>
                  </a:lnTo>
                  <a:lnTo>
                    <a:pt x="10098" y="2492"/>
                  </a:lnTo>
                  <a:lnTo>
                    <a:pt x="10140" y="2485"/>
                  </a:lnTo>
                  <a:lnTo>
                    <a:pt x="10190" y="2478"/>
                  </a:lnTo>
                  <a:lnTo>
                    <a:pt x="10244" y="2471"/>
                  </a:lnTo>
                  <a:lnTo>
                    <a:pt x="10305" y="2466"/>
                  </a:lnTo>
                  <a:lnTo>
                    <a:pt x="10368" y="2460"/>
                  </a:lnTo>
                  <a:lnTo>
                    <a:pt x="10434" y="2456"/>
                  </a:lnTo>
                  <a:lnTo>
                    <a:pt x="10503" y="2451"/>
                  </a:lnTo>
                  <a:lnTo>
                    <a:pt x="10571" y="2449"/>
                  </a:lnTo>
                  <a:lnTo>
                    <a:pt x="10641" y="2448"/>
                  </a:lnTo>
                  <a:lnTo>
                    <a:pt x="10707" y="2449"/>
                  </a:lnTo>
                  <a:lnTo>
                    <a:pt x="10773" y="2451"/>
                  </a:lnTo>
                  <a:lnTo>
                    <a:pt x="10834" y="2455"/>
                  </a:lnTo>
                  <a:lnTo>
                    <a:pt x="10863" y="2458"/>
                  </a:lnTo>
                  <a:lnTo>
                    <a:pt x="10891" y="2461"/>
                  </a:lnTo>
                  <a:lnTo>
                    <a:pt x="10918" y="2465"/>
                  </a:lnTo>
                  <a:lnTo>
                    <a:pt x="10942" y="2469"/>
                  </a:lnTo>
                  <a:lnTo>
                    <a:pt x="10965" y="2473"/>
                  </a:lnTo>
                  <a:lnTo>
                    <a:pt x="10987" y="2479"/>
                  </a:lnTo>
                  <a:lnTo>
                    <a:pt x="11006" y="2486"/>
                  </a:lnTo>
                  <a:lnTo>
                    <a:pt x="11024" y="2492"/>
                  </a:lnTo>
                  <a:lnTo>
                    <a:pt x="11071" y="2528"/>
                  </a:lnTo>
                  <a:lnTo>
                    <a:pt x="11119" y="2564"/>
                  </a:lnTo>
                  <a:lnTo>
                    <a:pt x="11163" y="2602"/>
                  </a:lnTo>
                  <a:lnTo>
                    <a:pt x="11207" y="2641"/>
                  </a:lnTo>
                  <a:lnTo>
                    <a:pt x="11249" y="2682"/>
                  </a:lnTo>
                  <a:lnTo>
                    <a:pt x="11290" y="2724"/>
                  </a:lnTo>
                  <a:lnTo>
                    <a:pt x="11310" y="2745"/>
                  </a:lnTo>
                  <a:lnTo>
                    <a:pt x="11329" y="2767"/>
                  </a:lnTo>
                  <a:lnTo>
                    <a:pt x="11348" y="2789"/>
                  </a:lnTo>
                  <a:lnTo>
                    <a:pt x="11366" y="2811"/>
                  </a:lnTo>
                  <a:lnTo>
                    <a:pt x="11384" y="2834"/>
                  </a:lnTo>
                  <a:lnTo>
                    <a:pt x="11402" y="2859"/>
                  </a:lnTo>
                  <a:lnTo>
                    <a:pt x="11420" y="2883"/>
                  </a:lnTo>
                  <a:lnTo>
                    <a:pt x="11436" y="2907"/>
                  </a:lnTo>
                  <a:lnTo>
                    <a:pt x="11453" y="2932"/>
                  </a:lnTo>
                  <a:lnTo>
                    <a:pt x="11468" y="2958"/>
                  </a:lnTo>
                  <a:lnTo>
                    <a:pt x="11484" y="2984"/>
                  </a:lnTo>
                  <a:lnTo>
                    <a:pt x="11499" y="3010"/>
                  </a:lnTo>
                  <a:lnTo>
                    <a:pt x="11513" y="3038"/>
                  </a:lnTo>
                  <a:lnTo>
                    <a:pt x="11527" y="3066"/>
                  </a:lnTo>
                  <a:lnTo>
                    <a:pt x="11541" y="3094"/>
                  </a:lnTo>
                  <a:lnTo>
                    <a:pt x="11554" y="3123"/>
                  </a:lnTo>
                  <a:lnTo>
                    <a:pt x="11567" y="3153"/>
                  </a:lnTo>
                  <a:lnTo>
                    <a:pt x="11579" y="3183"/>
                  </a:lnTo>
                  <a:lnTo>
                    <a:pt x="11591" y="3214"/>
                  </a:lnTo>
                  <a:lnTo>
                    <a:pt x="11602" y="3246"/>
                  </a:lnTo>
                  <a:lnTo>
                    <a:pt x="11606" y="3267"/>
                  </a:lnTo>
                  <a:lnTo>
                    <a:pt x="11611" y="3290"/>
                  </a:lnTo>
                  <a:lnTo>
                    <a:pt x="11615" y="3315"/>
                  </a:lnTo>
                  <a:lnTo>
                    <a:pt x="11619" y="3339"/>
                  </a:lnTo>
                  <a:lnTo>
                    <a:pt x="11625" y="3392"/>
                  </a:lnTo>
                  <a:lnTo>
                    <a:pt x="11628" y="3448"/>
                  </a:lnTo>
                  <a:lnTo>
                    <a:pt x="11632" y="3507"/>
                  </a:lnTo>
                  <a:lnTo>
                    <a:pt x="11632" y="3568"/>
                  </a:lnTo>
                  <a:lnTo>
                    <a:pt x="11632" y="3629"/>
                  </a:lnTo>
                  <a:lnTo>
                    <a:pt x="11630" y="3691"/>
                  </a:lnTo>
                  <a:lnTo>
                    <a:pt x="11626" y="3753"/>
                  </a:lnTo>
                  <a:lnTo>
                    <a:pt x="11622" y="3813"/>
                  </a:lnTo>
                  <a:lnTo>
                    <a:pt x="11616" y="3871"/>
                  </a:lnTo>
                  <a:lnTo>
                    <a:pt x="11610" y="3928"/>
                  </a:lnTo>
                  <a:lnTo>
                    <a:pt x="11602" y="3980"/>
                  </a:lnTo>
                  <a:lnTo>
                    <a:pt x="11593" y="4028"/>
                  </a:lnTo>
                  <a:lnTo>
                    <a:pt x="11583" y="4073"/>
                  </a:lnTo>
                  <a:lnTo>
                    <a:pt x="11572" y="4111"/>
                  </a:lnTo>
                  <a:close/>
                </a:path>
              </a:pathLst>
            </a:custGeom>
            <a:solidFill>
              <a:srgbClr val="AE7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1" name="Freeform 517">
              <a:extLst>
                <a:ext uri="{FF2B5EF4-FFF2-40B4-BE49-F238E27FC236}">
                  <a16:creationId xmlns:a16="http://schemas.microsoft.com/office/drawing/2014/main" id="{7D43E8D2-0A91-478F-A25E-C0473C4F1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2" y="2205"/>
              <a:ext cx="1111" cy="546"/>
            </a:xfrm>
            <a:custGeom>
              <a:avLst/>
              <a:gdLst>
                <a:gd name="T0" fmla="*/ 4099 w 11112"/>
                <a:gd name="T1" fmla="*/ 2922 h 5457"/>
                <a:gd name="T2" fmla="*/ 3525 w 11112"/>
                <a:gd name="T3" fmla="*/ 2757 h 5457"/>
                <a:gd name="T4" fmla="*/ 3352 w 11112"/>
                <a:gd name="T5" fmla="*/ 2895 h 5457"/>
                <a:gd name="T6" fmla="*/ 3128 w 11112"/>
                <a:gd name="T7" fmla="*/ 2934 h 5457"/>
                <a:gd name="T8" fmla="*/ 2984 w 11112"/>
                <a:gd name="T9" fmla="*/ 2946 h 5457"/>
                <a:gd name="T10" fmla="*/ 2373 w 11112"/>
                <a:gd name="T11" fmla="*/ 3370 h 5457"/>
                <a:gd name="T12" fmla="*/ 1953 w 11112"/>
                <a:gd name="T13" fmla="*/ 3804 h 5457"/>
                <a:gd name="T14" fmla="*/ 2279 w 11112"/>
                <a:gd name="T15" fmla="*/ 3788 h 5457"/>
                <a:gd name="T16" fmla="*/ 3328 w 11112"/>
                <a:gd name="T17" fmla="*/ 3628 h 5457"/>
                <a:gd name="T18" fmla="*/ 3778 w 11112"/>
                <a:gd name="T19" fmla="*/ 3421 h 5457"/>
                <a:gd name="T20" fmla="*/ 6812 w 11112"/>
                <a:gd name="T21" fmla="*/ 1303 h 5457"/>
                <a:gd name="T22" fmla="*/ 7213 w 11112"/>
                <a:gd name="T23" fmla="*/ 1241 h 5457"/>
                <a:gd name="T24" fmla="*/ 7731 w 11112"/>
                <a:gd name="T25" fmla="*/ 956 h 5457"/>
                <a:gd name="T26" fmla="*/ 7255 w 11112"/>
                <a:gd name="T27" fmla="*/ 292 h 5457"/>
                <a:gd name="T28" fmla="*/ 7830 w 11112"/>
                <a:gd name="T29" fmla="*/ 631 h 5457"/>
                <a:gd name="T30" fmla="*/ 8200 w 11112"/>
                <a:gd name="T31" fmla="*/ 1527 h 5457"/>
                <a:gd name="T32" fmla="*/ 7870 w 11112"/>
                <a:gd name="T33" fmla="*/ 2073 h 5457"/>
                <a:gd name="T34" fmla="*/ 7147 w 11112"/>
                <a:gd name="T35" fmla="*/ 2494 h 5457"/>
                <a:gd name="T36" fmla="*/ 6127 w 11112"/>
                <a:gd name="T37" fmla="*/ 2334 h 5457"/>
                <a:gd name="T38" fmla="*/ 6768 w 11112"/>
                <a:gd name="T39" fmla="*/ 2102 h 5457"/>
                <a:gd name="T40" fmla="*/ 6770 w 11112"/>
                <a:gd name="T41" fmla="*/ 1651 h 5457"/>
                <a:gd name="T42" fmla="*/ 11090 w 11112"/>
                <a:gd name="T43" fmla="*/ 1702 h 5457"/>
                <a:gd name="T44" fmla="*/ 10964 w 11112"/>
                <a:gd name="T45" fmla="*/ 1201 h 5457"/>
                <a:gd name="T46" fmla="*/ 10655 w 11112"/>
                <a:gd name="T47" fmla="*/ 941 h 5457"/>
                <a:gd name="T48" fmla="*/ 10291 w 11112"/>
                <a:gd name="T49" fmla="*/ 1253 h 5457"/>
                <a:gd name="T50" fmla="*/ 9912 w 11112"/>
                <a:gd name="T51" fmla="*/ 1330 h 5457"/>
                <a:gd name="T52" fmla="*/ 9689 w 11112"/>
                <a:gd name="T53" fmla="*/ 1504 h 5457"/>
                <a:gd name="T54" fmla="*/ 9140 w 11112"/>
                <a:gd name="T55" fmla="*/ 1836 h 5457"/>
                <a:gd name="T56" fmla="*/ 9215 w 11112"/>
                <a:gd name="T57" fmla="*/ 2056 h 5457"/>
                <a:gd name="T58" fmla="*/ 10298 w 11112"/>
                <a:gd name="T59" fmla="*/ 2089 h 5457"/>
                <a:gd name="T60" fmla="*/ 11112 w 11112"/>
                <a:gd name="T61" fmla="*/ 1936 h 5457"/>
                <a:gd name="T62" fmla="*/ 6321 w 11112"/>
                <a:gd name="T63" fmla="*/ 5314 h 5457"/>
                <a:gd name="T64" fmla="*/ 7243 w 11112"/>
                <a:gd name="T65" fmla="*/ 5270 h 5457"/>
                <a:gd name="T66" fmla="*/ 7599 w 11112"/>
                <a:gd name="T67" fmla="*/ 4492 h 5457"/>
                <a:gd name="T68" fmla="*/ 7187 w 11112"/>
                <a:gd name="T69" fmla="*/ 3811 h 5457"/>
                <a:gd name="T70" fmla="*/ 6601 w 11112"/>
                <a:gd name="T71" fmla="*/ 3438 h 5457"/>
                <a:gd name="T72" fmla="*/ 6666 w 11112"/>
                <a:gd name="T73" fmla="*/ 3847 h 5457"/>
                <a:gd name="T74" fmla="*/ 6561 w 11112"/>
                <a:gd name="T75" fmla="*/ 4109 h 5457"/>
                <a:gd name="T76" fmla="*/ 6258 w 11112"/>
                <a:gd name="T77" fmla="*/ 4431 h 5457"/>
                <a:gd name="T78" fmla="*/ 6097 w 11112"/>
                <a:gd name="T79" fmla="*/ 4718 h 5457"/>
                <a:gd name="T80" fmla="*/ 6009 w 11112"/>
                <a:gd name="T81" fmla="*/ 5106 h 5457"/>
                <a:gd name="T82" fmla="*/ 1054 w 11112"/>
                <a:gd name="T83" fmla="*/ 1267 h 5457"/>
                <a:gd name="T84" fmla="*/ 1240 w 11112"/>
                <a:gd name="T85" fmla="*/ 1971 h 5457"/>
                <a:gd name="T86" fmla="*/ 14 w 11112"/>
                <a:gd name="T87" fmla="*/ 2552 h 5457"/>
                <a:gd name="T88" fmla="*/ 779 w 11112"/>
                <a:gd name="T89" fmla="*/ 1586 h 5457"/>
                <a:gd name="T90" fmla="*/ 4679 w 11112"/>
                <a:gd name="T91" fmla="*/ 1068 h 5457"/>
                <a:gd name="T92" fmla="*/ 3809 w 11112"/>
                <a:gd name="T93" fmla="*/ 1537 h 5457"/>
                <a:gd name="T94" fmla="*/ 3516 w 11112"/>
                <a:gd name="T95" fmla="*/ 1571 h 5457"/>
                <a:gd name="T96" fmla="*/ 3764 w 11112"/>
                <a:gd name="T97" fmla="*/ 1118 h 5457"/>
                <a:gd name="T98" fmla="*/ 3853 w 11112"/>
                <a:gd name="T99" fmla="*/ 793 h 5457"/>
                <a:gd name="T100" fmla="*/ 3615 w 11112"/>
                <a:gd name="T101" fmla="*/ 489 h 5457"/>
                <a:gd name="T102" fmla="*/ 3506 w 11112"/>
                <a:gd name="T103" fmla="*/ 241 h 5457"/>
                <a:gd name="T104" fmla="*/ 3480 w 11112"/>
                <a:gd name="T105" fmla="*/ 20 h 5457"/>
                <a:gd name="T106" fmla="*/ 4267 w 11112"/>
                <a:gd name="T107" fmla="*/ 158 h 5457"/>
                <a:gd name="T108" fmla="*/ 4700 w 11112"/>
                <a:gd name="T109" fmla="*/ 782 h 5457"/>
                <a:gd name="T110" fmla="*/ 10067 w 11112"/>
                <a:gd name="T111" fmla="*/ 4158 h 5457"/>
                <a:gd name="T112" fmla="*/ 9722 w 11112"/>
                <a:gd name="T113" fmla="*/ 4132 h 5457"/>
                <a:gd name="T114" fmla="*/ 9707 w 11112"/>
                <a:gd name="T115" fmla="*/ 3789 h 5457"/>
                <a:gd name="T116" fmla="*/ 9629 w 11112"/>
                <a:gd name="T117" fmla="*/ 3257 h 5457"/>
                <a:gd name="T118" fmla="*/ 9847 w 11112"/>
                <a:gd name="T119" fmla="*/ 2780 h 5457"/>
                <a:gd name="T120" fmla="*/ 10100 w 11112"/>
                <a:gd name="T121" fmla="*/ 2494 h 5457"/>
                <a:gd name="T122" fmla="*/ 10641 w 11112"/>
                <a:gd name="T123" fmla="*/ 2883 h 5457"/>
                <a:gd name="T124" fmla="*/ 10843 w 11112"/>
                <a:gd name="T125" fmla="*/ 381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12" h="5457">
                  <a:moveTo>
                    <a:pt x="4050" y="3452"/>
                  </a:moveTo>
                  <a:lnTo>
                    <a:pt x="4052" y="3434"/>
                  </a:lnTo>
                  <a:lnTo>
                    <a:pt x="4053" y="3416"/>
                  </a:lnTo>
                  <a:lnTo>
                    <a:pt x="4057" y="3401"/>
                  </a:lnTo>
                  <a:lnTo>
                    <a:pt x="4060" y="3385"/>
                  </a:lnTo>
                  <a:lnTo>
                    <a:pt x="4068" y="3355"/>
                  </a:lnTo>
                  <a:lnTo>
                    <a:pt x="4076" y="3329"/>
                  </a:lnTo>
                  <a:lnTo>
                    <a:pt x="4085" y="3302"/>
                  </a:lnTo>
                  <a:lnTo>
                    <a:pt x="4095" y="3277"/>
                  </a:lnTo>
                  <a:lnTo>
                    <a:pt x="4105" y="3250"/>
                  </a:lnTo>
                  <a:lnTo>
                    <a:pt x="4113" y="3223"/>
                  </a:lnTo>
                  <a:lnTo>
                    <a:pt x="4116" y="3208"/>
                  </a:lnTo>
                  <a:lnTo>
                    <a:pt x="4120" y="3193"/>
                  </a:lnTo>
                  <a:lnTo>
                    <a:pt x="4123" y="3176"/>
                  </a:lnTo>
                  <a:lnTo>
                    <a:pt x="4124" y="3160"/>
                  </a:lnTo>
                  <a:lnTo>
                    <a:pt x="4126" y="3142"/>
                  </a:lnTo>
                  <a:lnTo>
                    <a:pt x="4126" y="3123"/>
                  </a:lnTo>
                  <a:lnTo>
                    <a:pt x="4126" y="3103"/>
                  </a:lnTo>
                  <a:lnTo>
                    <a:pt x="4125" y="3082"/>
                  </a:lnTo>
                  <a:lnTo>
                    <a:pt x="4124" y="3059"/>
                  </a:lnTo>
                  <a:lnTo>
                    <a:pt x="4121" y="3035"/>
                  </a:lnTo>
                  <a:lnTo>
                    <a:pt x="4117" y="3009"/>
                  </a:lnTo>
                  <a:lnTo>
                    <a:pt x="4112" y="2983"/>
                  </a:lnTo>
                  <a:lnTo>
                    <a:pt x="4106" y="2953"/>
                  </a:lnTo>
                  <a:lnTo>
                    <a:pt x="4099" y="2922"/>
                  </a:lnTo>
                  <a:lnTo>
                    <a:pt x="4090" y="2890"/>
                  </a:lnTo>
                  <a:lnTo>
                    <a:pt x="4080" y="2854"/>
                  </a:lnTo>
                  <a:lnTo>
                    <a:pt x="4016" y="2803"/>
                  </a:lnTo>
                  <a:lnTo>
                    <a:pt x="3951" y="2752"/>
                  </a:lnTo>
                  <a:lnTo>
                    <a:pt x="3887" y="2701"/>
                  </a:lnTo>
                  <a:lnTo>
                    <a:pt x="3823" y="2651"/>
                  </a:lnTo>
                  <a:lnTo>
                    <a:pt x="3758" y="2600"/>
                  </a:lnTo>
                  <a:lnTo>
                    <a:pt x="3694" y="2548"/>
                  </a:lnTo>
                  <a:lnTo>
                    <a:pt x="3629" y="2497"/>
                  </a:lnTo>
                  <a:lnTo>
                    <a:pt x="3565" y="2446"/>
                  </a:lnTo>
                  <a:lnTo>
                    <a:pt x="3569" y="2548"/>
                  </a:lnTo>
                  <a:lnTo>
                    <a:pt x="3574" y="2628"/>
                  </a:lnTo>
                  <a:lnTo>
                    <a:pt x="3576" y="2660"/>
                  </a:lnTo>
                  <a:lnTo>
                    <a:pt x="3576" y="2688"/>
                  </a:lnTo>
                  <a:lnTo>
                    <a:pt x="3576" y="2700"/>
                  </a:lnTo>
                  <a:lnTo>
                    <a:pt x="3574" y="2711"/>
                  </a:lnTo>
                  <a:lnTo>
                    <a:pt x="3572" y="2720"/>
                  </a:lnTo>
                  <a:lnTo>
                    <a:pt x="3569" y="2729"/>
                  </a:lnTo>
                  <a:lnTo>
                    <a:pt x="3566" y="2737"/>
                  </a:lnTo>
                  <a:lnTo>
                    <a:pt x="3561" y="2742"/>
                  </a:lnTo>
                  <a:lnTo>
                    <a:pt x="3556" y="2748"/>
                  </a:lnTo>
                  <a:lnTo>
                    <a:pt x="3550" y="2751"/>
                  </a:lnTo>
                  <a:lnTo>
                    <a:pt x="3542" y="2755"/>
                  </a:lnTo>
                  <a:lnTo>
                    <a:pt x="3534" y="2756"/>
                  </a:lnTo>
                  <a:lnTo>
                    <a:pt x="3525" y="2757"/>
                  </a:lnTo>
                  <a:lnTo>
                    <a:pt x="3514" y="2756"/>
                  </a:lnTo>
                  <a:lnTo>
                    <a:pt x="3500" y="2755"/>
                  </a:lnTo>
                  <a:lnTo>
                    <a:pt x="3487" y="2751"/>
                  </a:lnTo>
                  <a:lnTo>
                    <a:pt x="3472" y="2748"/>
                  </a:lnTo>
                  <a:lnTo>
                    <a:pt x="3455" y="2742"/>
                  </a:lnTo>
                  <a:lnTo>
                    <a:pt x="3416" y="2730"/>
                  </a:lnTo>
                  <a:lnTo>
                    <a:pt x="3370" y="2714"/>
                  </a:lnTo>
                  <a:lnTo>
                    <a:pt x="3360" y="2711"/>
                  </a:lnTo>
                  <a:lnTo>
                    <a:pt x="3350" y="2710"/>
                  </a:lnTo>
                  <a:lnTo>
                    <a:pt x="3343" y="2711"/>
                  </a:lnTo>
                  <a:lnTo>
                    <a:pt x="3337" y="2714"/>
                  </a:lnTo>
                  <a:lnTo>
                    <a:pt x="3332" y="2718"/>
                  </a:lnTo>
                  <a:lnTo>
                    <a:pt x="3329" y="2724"/>
                  </a:lnTo>
                  <a:lnTo>
                    <a:pt x="3327" y="2730"/>
                  </a:lnTo>
                  <a:lnTo>
                    <a:pt x="3326" y="2738"/>
                  </a:lnTo>
                  <a:lnTo>
                    <a:pt x="3326" y="2747"/>
                  </a:lnTo>
                  <a:lnTo>
                    <a:pt x="3326" y="2757"/>
                  </a:lnTo>
                  <a:lnTo>
                    <a:pt x="3327" y="2768"/>
                  </a:lnTo>
                  <a:lnTo>
                    <a:pt x="3329" y="2778"/>
                  </a:lnTo>
                  <a:lnTo>
                    <a:pt x="3333" y="2802"/>
                  </a:lnTo>
                  <a:lnTo>
                    <a:pt x="3340" y="2826"/>
                  </a:lnTo>
                  <a:lnTo>
                    <a:pt x="3346" y="2851"/>
                  </a:lnTo>
                  <a:lnTo>
                    <a:pt x="3350" y="2874"/>
                  </a:lnTo>
                  <a:lnTo>
                    <a:pt x="3351" y="2885"/>
                  </a:lnTo>
                  <a:lnTo>
                    <a:pt x="3352" y="2895"/>
                  </a:lnTo>
                  <a:lnTo>
                    <a:pt x="3353" y="2905"/>
                  </a:lnTo>
                  <a:lnTo>
                    <a:pt x="3353" y="2913"/>
                  </a:lnTo>
                  <a:lnTo>
                    <a:pt x="3351" y="2921"/>
                  </a:lnTo>
                  <a:lnTo>
                    <a:pt x="3349" y="2927"/>
                  </a:lnTo>
                  <a:lnTo>
                    <a:pt x="3346" y="2933"/>
                  </a:lnTo>
                  <a:lnTo>
                    <a:pt x="3341" y="2937"/>
                  </a:lnTo>
                  <a:lnTo>
                    <a:pt x="3335" y="2939"/>
                  </a:lnTo>
                  <a:lnTo>
                    <a:pt x="3327" y="2940"/>
                  </a:lnTo>
                  <a:lnTo>
                    <a:pt x="3318" y="2939"/>
                  </a:lnTo>
                  <a:lnTo>
                    <a:pt x="3307" y="2937"/>
                  </a:lnTo>
                  <a:lnTo>
                    <a:pt x="3284" y="2943"/>
                  </a:lnTo>
                  <a:lnTo>
                    <a:pt x="3263" y="2947"/>
                  </a:lnTo>
                  <a:lnTo>
                    <a:pt x="3244" y="2949"/>
                  </a:lnTo>
                  <a:lnTo>
                    <a:pt x="3227" y="2952"/>
                  </a:lnTo>
                  <a:lnTo>
                    <a:pt x="3213" y="2953"/>
                  </a:lnTo>
                  <a:lnTo>
                    <a:pt x="3200" y="2953"/>
                  </a:lnTo>
                  <a:lnTo>
                    <a:pt x="3189" y="2952"/>
                  </a:lnTo>
                  <a:lnTo>
                    <a:pt x="3179" y="2950"/>
                  </a:lnTo>
                  <a:lnTo>
                    <a:pt x="3162" y="2946"/>
                  </a:lnTo>
                  <a:lnTo>
                    <a:pt x="3151" y="2940"/>
                  </a:lnTo>
                  <a:lnTo>
                    <a:pt x="3142" y="2936"/>
                  </a:lnTo>
                  <a:lnTo>
                    <a:pt x="3136" y="2934"/>
                  </a:lnTo>
                  <a:lnTo>
                    <a:pt x="3133" y="2933"/>
                  </a:lnTo>
                  <a:lnTo>
                    <a:pt x="3130" y="2933"/>
                  </a:lnTo>
                  <a:lnTo>
                    <a:pt x="3128" y="2934"/>
                  </a:lnTo>
                  <a:lnTo>
                    <a:pt x="3124" y="2936"/>
                  </a:lnTo>
                  <a:lnTo>
                    <a:pt x="3118" y="2944"/>
                  </a:lnTo>
                  <a:lnTo>
                    <a:pt x="3109" y="2957"/>
                  </a:lnTo>
                  <a:lnTo>
                    <a:pt x="3079" y="3006"/>
                  </a:lnTo>
                  <a:lnTo>
                    <a:pt x="3028" y="3090"/>
                  </a:lnTo>
                  <a:lnTo>
                    <a:pt x="3009" y="3103"/>
                  </a:lnTo>
                  <a:lnTo>
                    <a:pt x="2995" y="3112"/>
                  </a:lnTo>
                  <a:lnTo>
                    <a:pt x="2982" y="3119"/>
                  </a:lnTo>
                  <a:lnTo>
                    <a:pt x="2972" y="3123"/>
                  </a:lnTo>
                  <a:lnTo>
                    <a:pt x="2963" y="3124"/>
                  </a:lnTo>
                  <a:lnTo>
                    <a:pt x="2956" y="3123"/>
                  </a:lnTo>
                  <a:lnTo>
                    <a:pt x="2952" y="3121"/>
                  </a:lnTo>
                  <a:lnTo>
                    <a:pt x="2949" y="3115"/>
                  </a:lnTo>
                  <a:lnTo>
                    <a:pt x="2946" y="3109"/>
                  </a:lnTo>
                  <a:lnTo>
                    <a:pt x="2946" y="3101"/>
                  </a:lnTo>
                  <a:lnTo>
                    <a:pt x="2946" y="3092"/>
                  </a:lnTo>
                  <a:lnTo>
                    <a:pt x="2949" y="3081"/>
                  </a:lnTo>
                  <a:lnTo>
                    <a:pt x="2954" y="3058"/>
                  </a:lnTo>
                  <a:lnTo>
                    <a:pt x="2961" y="3032"/>
                  </a:lnTo>
                  <a:lnTo>
                    <a:pt x="2970" y="3007"/>
                  </a:lnTo>
                  <a:lnTo>
                    <a:pt x="2976" y="2983"/>
                  </a:lnTo>
                  <a:lnTo>
                    <a:pt x="2980" y="2973"/>
                  </a:lnTo>
                  <a:lnTo>
                    <a:pt x="2982" y="2961"/>
                  </a:lnTo>
                  <a:lnTo>
                    <a:pt x="2983" y="2953"/>
                  </a:lnTo>
                  <a:lnTo>
                    <a:pt x="2984" y="2946"/>
                  </a:lnTo>
                  <a:lnTo>
                    <a:pt x="2983" y="2939"/>
                  </a:lnTo>
                  <a:lnTo>
                    <a:pt x="2981" y="2935"/>
                  </a:lnTo>
                  <a:lnTo>
                    <a:pt x="2977" y="2933"/>
                  </a:lnTo>
                  <a:lnTo>
                    <a:pt x="2973" y="2933"/>
                  </a:lnTo>
                  <a:lnTo>
                    <a:pt x="2966" y="2935"/>
                  </a:lnTo>
                  <a:lnTo>
                    <a:pt x="2958" y="2940"/>
                  </a:lnTo>
                  <a:lnTo>
                    <a:pt x="2946" y="2948"/>
                  </a:lnTo>
                  <a:lnTo>
                    <a:pt x="2933" y="2959"/>
                  </a:lnTo>
                  <a:lnTo>
                    <a:pt x="2916" y="2975"/>
                  </a:lnTo>
                  <a:lnTo>
                    <a:pt x="2897" y="2991"/>
                  </a:lnTo>
                  <a:lnTo>
                    <a:pt x="2878" y="3007"/>
                  </a:lnTo>
                  <a:lnTo>
                    <a:pt x="2857" y="3023"/>
                  </a:lnTo>
                  <a:lnTo>
                    <a:pt x="2812" y="3054"/>
                  </a:lnTo>
                  <a:lnTo>
                    <a:pt x="2764" y="3085"/>
                  </a:lnTo>
                  <a:lnTo>
                    <a:pt x="2665" y="3147"/>
                  </a:lnTo>
                  <a:lnTo>
                    <a:pt x="2564" y="3211"/>
                  </a:lnTo>
                  <a:lnTo>
                    <a:pt x="2540" y="3227"/>
                  </a:lnTo>
                  <a:lnTo>
                    <a:pt x="2515" y="3244"/>
                  </a:lnTo>
                  <a:lnTo>
                    <a:pt x="2492" y="3261"/>
                  </a:lnTo>
                  <a:lnTo>
                    <a:pt x="2470" y="3278"/>
                  </a:lnTo>
                  <a:lnTo>
                    <a:pt x="2448" y="3296"/>
                  </a:lnTo>
                  <a:lnTo>
                    <a:pt x="2428" y="3313"/>
                  </a:lnTo>
                  <a:lnTo>
                    <a:pt x="2408" y="3332"/>
                  </a:lnTo>
                  <a:lnTo>
                    <a:pt x="2390" y="3351"/>
                  </a:lnTo>
                  <a:lnTo>
                    <a:pt x="2373" y="3370"/>
                  </a:lnTo>
                  <a:lnTo>
                    <a:pt x="2357" y="3389"/>
                  </a:lnTo>
                  <a:lnTo>
                    <a:pt x="2344" y="3410"/>
                  </a:lnTo>
                  <a:lnTo>
                    <a:pt x="2332" y="3430"/>
                  </a:lnTo>
                  <a:lnTo>
                    <a:pt x="2321" y="3451"/>
                  </a:lnTo>
                  <a:lnTo>
                    <a:pt x="2313" y="3473"/>
                  </a:lnTo>
                  <a:lnTo>
                    <a:pt x="2306" y="3495"/>
                  </a:lnTo>
                  <a:lnTo>
                    <a:pt x="2302" y="3518"/>
                  </a:lnTo>
                  <a:lnTo>
                    <a:pt x="2294" y="3536"/>
                  </a:lnTo>
                  <a:lnTo>
                    <a:pt x="2284" y="3552"/>
                  </a:lnTo>
                  <a:lnTo>
                    <a:pt x="2274" y="3570"/>
                  </a:lnTo>
                  <a:lnTo>
                    <a:pt x="2262" y="3587"/>
                  </a:lnTo>
                  <a:lnTo>
                    <a:pt x="2249" y="3602"/>
                  </a:lnTo>
                  <a:lnTo>
                    <a:pt x="2236" y="3618"/>
                  </a:lnTo>
                  <a:lnTo>
                    <a:pt x="2220" y="3633"/>
                  </a:lnTo>
                  <a:lnTo>
                    <a:pt x="2205" y="3648"/>
                  </a:lnTo>
                  <a:lnTo>
                    <a:pt x="2187" y="3663"/>
                  </a:lnTo>
                  <a:lnTo>
                    <a:pt x="2169" y="3676"/>
                  </a:lnTo>
                  <a:lnTo>
                    <a:pt x="2150" y="3691"/>
                  </a:lnTo>
                  <a:lnTo>
                    <a:pt x="2131" y="3704"/>
                  </a:lnTo>
                  <a:lnTo>
                    <a:pt x="2111" y="3717"/>
                  </a:lnTo>
                  <a:lnTo>
                    <a:pt x="2090" y="3731"/>
                  </a:lnTo>
                  <a:lnTo>
                    <a:pt x="2069" y="3744"/>
                  </a:lnTo>
                  <a:lnTo>
                    <a:pt x="2045" y="3756"/>
                  </a:lnTo>
                  <a:lnTo>
                    <a:pt x="2000" y="3780"/>
                  </a:lnTo>
                  <a:lnTo>
                    <a:pt x="1953" y="3804"/>
                  </a:lnTo>
                  <a:lnTo>
                    <a:pt x="1903" y="3827"/>
                  </a:lnTo>
                  <a:lnTo>
                    <a:pt x="1853" y="3849"/>
                  </a:lnTo>
                  <a:lnTo>
                    <a:pt x="1752" y="3893"/>
                  </a:lnTo>
                  <a:lnTo>
                    <a:pt x="1653" y="3935"/>
                  </a:lnTo>
                  <a:lnTo>
                    <a:pt x="1679" y="3948"/>
                  </a:lnTo>
                  <a:lnTo>
                    <a:pt x="1705" y="3956"/>
                  </a:lnTo>
                  <a:lnTo>
                    <a:pt x="1730" y="3963"/>
                  </a:lnTo>
                  <a:lnTo>
                    <a:pt x="1755" y="3966"/>
                  </a:lnTo>
                  <a:lnTo>
                    <a:pt x="1780" y="3969"/>
                  </a:lnTo>
                  <a:lnTo>
                    <a:pt x="1805" y="3969"/>
                  </a:lnTo>
                  <a:lnTo>
                    <a:pt x="1831" y="3966"/>
                  </a:lnTo>
                  <a:lnTo>
                    <a:pt x="1856" y="3962"/>
                  </a:lnTo>
                  <a:lnTo>
                    <a:pt x="1882" y="3956"/>
                  </a:lnTo>
                  <a:lnTo>
                    <a:pt x="1907" y="3950"/>
                  </a:lnTo>
                  <a:lnTo>
                    <a:pt x="1933" y="3942"/>
                  </a:lnTo>
                  <a:lnTo>
                    <a:pt x="1959" y="3932"/>
                  </a:lnTo>
                  <a:lnTo>
                    <a:pt x="1986" y="3922"/>
                  </a:lnTo>
                  <a:lnTo>
                    <a:pt x="2012" y="3910"/>
                  </a:lnTo>
                  <a:lnTo>
                    <a:pt x="2040" y="3898"/>
                  </a:lnTo>
                  <a:lnTo>
                    <a:pt x="2067" y="3886"/>
                  </a:lnTo>
                  <a:lnTo>
                    <a:pt x="2125" y="3858"/>
                  </a:lnTo>
                  <a:lnTo>
                    <a:pt x="2184" y="3830"/>
                  </a:lnTo>
                  <a:lnTo>
                    <a:pt x="2215" y="3816"/>
                  </a:lnTo>
                  <a:lnTo>
                    <a:pt x="2247" y="3803"/>
                  </a:lnTo>
                  <a:lnTo>
                    <a:pt x="2279" y="3788"/>
                  </a:lnTo>
                  <a:lnTo>
                    <a:pt x="2312" y="3776"/>
                  </a:lnTo>
                  <a:lnTo>
                    <a:pt x="2346" y="3763"/>
                  </a:lnTo>
                  <a:lnTo>
                    <a:pt x="2380" y="3752"/>
                  </a:lnTo>
                  <a:lnTo>
                    <a:pt x="2417" y="3741"/>
                  </a:lnTo>
                  <a:lnTo>
                    <a:pt x="2453" y="3731"/>
                  </a:lnTo>
                  <a:lnTo>
                    <a:pt x="2492" y="3723"/>
                  </a:lnTo>
                  <a:lnTo>
                    <a:pt x="2531" y="3715"/>
                  </a:lnTo>
                  <a:lnTo>
                    <a:pt x="2571" y="3710"/>
                  </a:lnTo>
                  <a:lnTo>
                    <a:pt x="2613" y="3705"/>
                  </a:lnTo>
                  <a:lnTo>
                    <a:pt x="2651" y="3692"/>
                  </a:lnTo>
                  <a:lnTo>
                    <a:pt x="2691" y="3680"/>
                  </a:lnTo>
                  <a:lnTo>
                    <a:pt x="2731" y="3670"/>
                  </a:lnTo>
                  <a:lnTo>
                    <a:pt x="2770" y="3662"/>
                  </a:lnTo>
                  <a:lnTo>
                    <a:pt x="2809" y="3655"/>
                  </a:lnTo>
                  <a:lnTo>
                    <a:pt x="2848" y="3650"/>
                  </a:lnTo>
                  <a:lnTo>
                    <a:pt x="2887" y="3645"/>
                  </a:lnTo>
                  <a:lnTo>
                    <a:pt x="2925" y="3642"/>
                  </a:lnTo>
                  <a:lnTo>
                    <a:pt x="3001" y="3638"/>
                  </a:lnTo>
                  <a:lnTo>
                    <a:pt x="3074" y="3635"/>
                  </a:lnTo>
                  <a:lnTo>
                    <a:pt x="3143" y="3634"/>
                  </a:lnTo>
                  <a:lnTo>
                    <a:pt x="3208" y="3634"/>
                  </a:lnTo>
                  <a:lnTo>
                    <a:pt x="3241" y="3633"/>
                  </a:lnTo>
                  <a:lnTo>
                    <a:pt x="3270" y="3632"/>
                  </a:lnTo>
                  <a:lnTo>
                    <a:pt x="3300" y="3630"/>
                  </a:lnTo>
                  <a:lnTo>
                    <a:pt x="3328" y="3628"/>
                  </a:lnTo>
                  <a:lnTo>
                    <a:pt x="3354" y="3623"/>
                  </a:lnTo>
                  <a:lnTo>
                    <a:pt x="3379" y="3619"/>
                  </a:lnTo>
                  <a:lnTo>
                    <a:pt x="3402" y="3613"/>
                  </a:lnTo>
                  <a:lnTo>
                    <a:pt x="3424" y="3607"/>
                  </a:lnTo>
                  <a:lnTo>
                    <a:pt x="3444" y="3598"/>
                  </a:lnTo>
                  <a:lnTo>
                    <a:pt x="3463" y="3588"/>
                  </a:lnTo>
                  <a:lnTo>
                    <a:pt x="3479" y="3577"/>
                  </a:lnTo>
                  <a:lnTo>
                    <a:pt x="3494" y="3562"/>
                  </a:lnTo>
                  <a:lnTo>
                    <a:pt x="3506" y="3547"/>
                  </a:lnTo>
                  <a:lnTo>
                    <a:pt x="3516" y="3529"/>
                  </a:lnTo>
                  <a:lnTo>
                    <a:pt x="3525" y="3509"/>
                  </a:lnTo>
                  <a:lnTo>
                    <a:pt x="3530" y="3486"/>
                  </a:lnTo>
                  <a:lnTo>
                    <a:pt x="3563" y="3472"/>
                  </a:lnTo>
                  <a:lnTo>
                    <a:pt x="3593" y="3458"/>
                  </a:lnTo>
                  <a:lnTo>
                    <a:pt x="3620" y="3447"/>
                  </a:lnTo>
                  <a:lnTo>
                    <a:pt x="3644" y="3438"/>
                  </a:lnTo>
                  <a:lnTo>
                    <a:pt x="3666" y="3431"/>
                  </a:lnTo>
                  <a:lnTo>
                    <a:pt x="3686" y="3425"/>
                  </a:lnTo>
                  <a:lnTo>
                    <a:pt x="3704" y="3421"/>
                  </a:lnTo>
                  <a:lnTo>
                    <a:pt x="3719" y="3419"/>
                  </a:lnTo>
                  <a:lnTo>
                    <a:pt x="3734" y="3417"/>
                  </a:lnTo>
                  <a:lnTo>
                    <a:pt x="3747" y="3416"/>
                  </a:lnTo>
                  <a:lnTo>
                    <a:pt x="3758" y="3417"/>
                  </a:lnTo>
                  <a:lnTo>
                    <a:pt x="3768" y="3419"/>
                  </a:lnTo>
                  <a:lnTo>
                    <a:pt x="3778" y="3421"/>
                  </a:lnTo>
                  <a:lnTo>
                    <a:pt x="3787" y="3424"/>
                  </a:lnTo>
                  <a:lnTo>
                    <a:pt x="3794" y="3427"/>
                  </a:lnTo>
                  <a:lnTo>
                    <a:pt x="3803" y="3432"/>
                  </a:lnTo>
                  <a:lnTo>
                    <a:pt x="3819" y="3441"/>
                  </a:lnTo>
                  <a:lnTo>
                    <a:pt x="3836" y="3450"/>
                  </a:lnTo>
                  <a:lnTo>
                    <a:pt x="3845" y="3454"/>
                  </a:lnTo>
                  <a:lnTo>
                    <a:pt x="3856" y="3457"/>
                  </a:lnTo>
                  <a:lnTo>
                    <a:pt x="3867" y="3461"/>
                  </a:lnTo>
                  <a:lnTo>
                    <a:pt x="3880" y="3464"/>
                  </a:lnTo>
                  <a:lnTo>
                    <a:pt x="3894" y="3466"/>
                  </a:lnTo>
                  <a:lnTo>
                    <a:pt x="3911" y="3467"/>
                  </a:lnTo>
                  <a:lnTo>
                    <a:pt x="3927" y="3468"/>
                  </a:lnTo>
                  <a:lnTo>
                    <a:pt x="3947" y="3467"/>
                  </a:lnTo>
                  <a:lnTo>
                    <a:pt x="3969" y="3466"/>
                  </a:lnTo>
                  <a:lnTo>
                    <a:pt x="3993" y="3463"/>
                  </a:lnTo>
                  <a:lnTo>
                    <a:pt x="4020" y="3458"/>
                  </a:lnTo>
                  <a:lnTo>
                    <a:pt x="4050" y="3452"/>
                  </a:lnTo>
                  <a:close/>
                  <a:moveTo>
                    <a:pt x="6770" y="1379"/>
                  </a:moveTo>
                  <a:lnTo>
                    <a:pt x="6774" y="1361"/>
                  </a:lnTo>
                  <a:lnTo>
                    <a:pt x="6779" y="1347"/>
                  </a:lnTo>
                  <a:lnTo>
                    <a:pt x="6783" y="1335"/>
                  </a:lnTo>
                  <a:lnTo>
                    <a:pt x="6790" y="1324"/>
                  </a:lnTo>
                  <a:lnTo>
                    <a:pt x="6796" y="1315"/>
                  </a:lnTo>
                  <a:lnTo>
                    <a:pt x="6804" y="1308"/>
                  </a:lnTo>
                  <a:lnTo>
                    <a:pt x="6812" y="1303"/>
                  </a:lnTo>
                  <a:lnTo>
                    <a:pt x="6821" y="1299"/>
                  </a:lnTo>
                  <a:lnTo>
                    <a:pt x="6829" y="1297"/>
                  </a:lnTo>
                  <a:lnTo>
                    <a:pt x="6839" y="1296"/>
                  </a:lnTo>
                  <a:lnTo>
                    <a:pt x="6849" y="1296"/>
                  </a:lnTo>
                  <a:lnTo>
                    <a:pt x="6859" y="1297"/>
                  </a:lnTo>
                  <a:lnTo>
                    <a:pt x="6882" y="1300"/>
                  </a:lnTo>
                  <a:lnTo>
                    <a:pt x="6907" y="1306"/>
                  </a:lnTo>
                  <a:lnTo>
                    <a:pt x="6932" y="1311"/>
                  </a:lnTo>
                  <a:lnTo>
                    <a:pt x="6959" y="1318"/>
                  </a:lnTo>
                  <a:lnTo>
                    <a:pt x="6972" y="1320"/>
                  </a:lnTo>
                  <a:lnTo>
                    <a:pt x="6986" y="1321"/>
                  </a:lnTo>
                  <a:lnTo>
                    <a:pt x="7001" y="1322"/>
                  </a:lnTo>
                  <a:lnTo>
                    <a:pt x="7015" y="1322"/>
                  </a:lnTo>
                  <a:lnTo>
                    <a:pt x="7028" y="1321"/>
                  </a:lnTo>
                  <a:lnTo>
                    <a:pt x="7043" y="1319"/>
                  </a:lnTo>
                  <a:lnTo>
                    <a:pt x="7057" y="1316"/>
                  </a:lnTo>
                  <a:lnTo>
                    <a:pt x="7072" y="1311"/>
                  </a:lnTo>
                  <a:lnTo>
                    <a:pt x="7086" y="1305"/>
                  </a:lnTo>
                  <a:lnTo>
                    <a:pt x="7100" y="1297"/>
                  </a:lnTo>
                  <a:lnTo>
                    <a:pt x="7115" y="1287"/>
                  </a:lnTo>
                  <a:lnTo>
                    <a:pt x="7129" y="1275"/>
                  </a:lnTo>
                  <a:lnTo>
                    <a:pt x="7152" y="1266"/>
                  </a:lnTo>
                  <a:lnTo>
                    <a:pt x="7173" y="1258"/>
                  </a:lnTo>
                  <a:lnTo>
                    <a:pt x="7194" y="1249"/>
                  </a:lnTo>
                  <a:lnTo>
                    <a:pt x="7213" y="1241"/>
                  </a:lnTo>
                  <a:lnTo>
                    <a:pt x="7230" y="1232"/>
                  </a:lnTo>
                  <a:lnTo>
                    <a:pt x="7246" y="1222"/>
                  </a:lnTo>
                  <a:lnTo>
                    <a:pt x="7262" y="1213"/>
                  </a:lnTo>
                  <a:lnTo>
                    <a:pt x="7276" y="1203"/>
                  </a:lnTo>
                  <a:lnTo>
                    <a:pt x="7303" y="1183"/>
                  </a:lnTo>
                  <a:lnTo>
                    <a:pt x="7328" y="1164"/>
                  </a:lnTo>
                  <a:lnTo>
                    <a:pt x="7351" y="1144"/>
                  </a:lnTo>
                  <a:lnTo>
                    <a:pt x="7373" y="1124"/>
                  </a:lnTo>
                  <a:lnTo>
                    <a:pt x="7397" y="1104"/>
                  </a:lnTo>
                  <a:lnTo>
                    <a:pt x="7421" y="1086"/>
                  </a:lnTo>
                  <a:lnTo>
                    <a:pt x="7434" y="1076"/>
                  </a:lnTo>
                  <a:lnTo>
                    <a:pt x="7449" y="1067"/>
                  </a:lnTo>
                  <a:lnTo>
                    <a:pt x="7463" y="1058"/>
                  </a:lnTo>
                  <a:lnTo>
                    <a:pt x="7478" y="1049"/>
                  </a:lnTo>
                  <a:lnTo>
                    <a:pt x="7495" y="1040"/>
                  </a:lnTo>
                  <a:lnTo>
                    <a:pt x="7513" y="1033"/>
                  </a:lnTo>
                  <a:lnTo>
                    <a:pt x="7531" y="1025"/>
                  </a:lnTo>
                  <a:lnTo>
                    <a:pt x="7551" y="1017"/>
                  </a:lnTo>
                  <a:lnTo>
                    <a:pt x="7574" y="1009"/>
                  </a:lnTo>
                  <a:lnTo>
                    <a:pt x="7597" y="1003"/>
                  </a:lnTo>
                  <a:lnTo>
                    <a:pt x="7622" y="996"/>
                  </a:lnTo>
                  <a:lnTo>
                    <a:pt x="7649" y="990"/>
                  </a:lnTo>
                  <a:lnTo>
                    <a:pt x="7682" y="979"/>
                  </a:lnTo>
                  <a:lnTo>
                    <a:pt x="7709" y="968"/>
                  </a:lnTo>
                  <a:lnTo>
                    <a:pt x="7731" y="956"/>
                  </a:lnTo>
                  <a:lnTo>
                    <a:pt x="7747" y="942"/>
                  </a:lnTo>
                  <a:lnTo>
                    <a:pt x="7758" y="927"/>
                  </a:lnTo>
                  <a:lnTo>
                    <a:pt x="7764" y="912"/>
                  </a:lnTo>
                  <a:lnTo>
                    <a:pt x="7766" y="895"/>
                  </a:lnTo>
                  <a:lnTo>
                    <a:pt x="7764" y="878"/>
                  </a:lnTo>
                  <a:lnTo>
                    <a:pt x="7758" y="859"/>
                  </a:lnTo>
                  <a:lnTo>
                    <a:pt x="7748" y="839"/>
                  </a:lnTo>
                  <a:lnTo>
                    <a:pt x="7735" y="819"/>
                  </a:lnTo>
                  <a:lnTo>
                    <a:pt x="7719" y="798"/>
                  </a:lnTo>
                  <a:lnTo>
                    <a:pt x="7702" y="777"/>
                  </a:lnTo>
                  <a:lnTo>
                    <a:pt x="7681" y="755"/>
                  </a:lnTo>
                  <a:lnTo>
                    <a:pt x="7658" y="732"/>
                  </a:lnTo>
                  <a:lnTo>
                    <a:pt x="7633" y="708"/>
                  </a:lnTo>
                  <a:lnTo>
                    <a:pt x="7580" y="660"/>
                  </a:lnTo>
                  <a:lnTo>
                    <a:pt x="7525" y="609"/>
                  </a:lnTo>
                  <a:lnTo>
                    <a:pt x="7467" y="558"/>
                  </a:lnTo>
                  <a:lnTo>
                    <a:pt x="7412" y="505"/>
                  </a:lnTo>
                  <a:lnTo>
                    <a:pt x="7386" y="478"/>
                  </a:lnTo>
                  <a:lnTo>
                    <a:pt x="7361" y="452"/>
                  </a:lnTo>
                  <a:lnTo>
                    <a:pt x="7338" y="425"/>
                  </a:lnTo>
                  <a:lnTo>
                    <a:pt x="7316" y="398"/>
                  </a:lnTo>
                  <a:lnTo>
                    <a:pt x="7297" y="372"/>
                  </a:lnTo>
                  <a:lnTo>
                    <a:pt x="7281" y="345"/>
                  </a:lnTo>
                  <a:lnTo>
                    <a:pt x="7266" y="319"/>
                  </a:lnTo>
                  <a:lnTo>
                    <a:pt x="7255" y="292"/>
                  </a:lnTo>
                  <a:lnTo>
                    <a:pt x="7274" y="302"/>
                  </a:lnTo>
                  <a:lnTo>
                    <a:pt x="7293" y="312"/>
                  </a:lnTo>
                  <a:lnTo>
                    <a:pt x="7313" y="321"/>
                  </a:lnTo>
                  <a:lnTo>
                    <a:pt x="7331" y="329"/>
                  </a:lnTo>
                  <a:lnTo>
                    <a:pt x="7370" y="343"/>
                  </a:lnTo>
                  <a:lnTo>
                    <a:pt x="7410" y="356"/>
                  </a:lnTo>
                  <a:lnTo>
                    <a:pt x="7449" y="369"/>
                  </a:lnTo>
                  <a:lnTo>
                    <a:pt x="7488" y="382"/>
                  </a:lnTo>
                  <a:lnTo>
                    <a:pt x="7527" y="395"/>
                  </a:lnTo>
                  <a:lnTo>
                    <a:pt x="7566" y="409"/>
                  </a:lnTo>
                  <a:lnTo>
                    <a:pt x="7586" y="417"/>
                  </a:lnTo>
                  <a:lnTo>
                    <a:pt x="7604" y="426"/>
                  </a:lnTo>
                  <a:lnTo>
                    <a:pt x="7623" y="435"/>
                  </a:lnTo>
                  <a:lnTo>
                    <a:pt x="7642" y="445"/>
                  </a:lnTo>
                  <a:lnTo>
                    <a:pt x="7661" y="456"/>
                  </a:lnTo>
                  <a:lnTo>
                    <a:pt x="7679" y="468"/>
                  </a:lnTo>
                  <a:lnTo>
                    <a:pt x="7697" y="481"/>
                  </a:lnTo>
                  <a:lnTo>
                    <a:pt x="7715" y="495"/>
                  </a:lnTo>
                  <a:lnTo>
                    <a:pt x="7733" y="510"/>
                  </a:lnTo>
                  <a:lnTo>
                    <a:pt x="7749" y="527"/>
                  </a:lnTo>
                  <a:lnTo>
                    <a:pt x="7766" y="544"/>
                  </a:lnTo>
                  <a:lnTo>
                    <a:pt x="7782" y="563"/>
                  </a:lnTo>
                  <a:lnTo>
                    <a:pt x="7799" y="584"/>
                  </a:lnTo>
                  <a:lnTo>
                    <a:pt x="7815" y="606"/>
                  </a:lnTo>
                  <a:lnTo>
                    <a:pt x="7830" y="631"/>
                  </a:lnTo>
                  <a:lnTo>
                    <a:pt x="7845" y="657"/>
                  </a:lnTo>
                  <a:lnTo>
                    <a:pt x="7870" y="696"/>
                  </a:lnTo>
                  <a:lnTo>
                    <a:pt x="7895" y="734"/>
                  </a:lnTo>
                  <a:lnTo>
                    <a:pt x="7922" y="771"/>
                  </a:lnTo>
                  <a:lnTo>
                    <a:pt x="7951" y="808"/>
                  </a:lnTo>
                  <a:lnTo>
                    <a:pt x="7978" y="844"/>
                  </a:lnTo>
                  <a:lnTo>
                    <a:pt x="8007" y="881"/>
                  </a:lnTo>
                  <a:lnTo>
                    <a:pt x="8035" y="920"/>
                  </a:lnTo>
                  <a:lnTo>
                    <a:pt x="8062" y="958"/>
                  </a:lnTo>
                  <a:lnTo>
                    <a:pt x="8089" y="999"/>
                  </a:lnTo>
                  <a:lnTo>
                    <a:pt x="8113" y="1043"/>
                  </a:lnTo>
                  <a:lnTo>
                    <a:pt x="8125" y="1065"/>
                  </a:lnTo>
                  <a:lnTo>
                    <a:pt x="8136" y="1087"/>
                  </a:lnTo>
                  <a:lnTo>
                    <a:pt x="8147" y="1111"/>
                  </a:lnTo>
                  <a:lnTo>
                    <a:pt x="8158" y="1135"/>
                  </a:lnTo>
                  <a:lnTo>
                    <a:pt x="8167" y="1160"/>
                  </a:lnTo>
                  <a:lnTo>
                    <a:pt x="8177" y="1186"/>
                  </a:lnTo>
                  <a:lnTo>
                    <a:pt x="8185" y="1213"/>
                  </a:lnTo>
                  <a:lnTo>
                    <a:pt x="8193" y="1241"/>
                  </a:lnTo>
                  <a:lnTo>
                    <a:pt x="8199" y="1269"/>
                  </a:lnTo>
                  <a:lnTo>
                    <a:pt x="8206" y="1299"/>
                  </a:lnTo>
                  <a:lnTo>
                    <a:pt x="8210" y="1330"/>
                  </a:lnTo>
                  <a:lnTo>
                    <a:pt x="8215" y="1362"/>
                  </a:lnTo>
                  <a:lnTo>
                    <a:pt x="8208" y="1443"/>
                  </a:lnTo>
                  <a:lnTo>
                    <a:pt x="8200" y="1527"/>
                  </a:lnTo>
                  <a:lnTo>
                    <a:pt x="8195" y="1570"/>
                  </a:lnTo>
                  <a:lnTo>
                    <a:pt x="8189" y="1612"/>
                  </a:lnTo>
                  <a:lnTo>
                    <a:pt x="8180" y="1656"/>
                  </a:lnTo>
                  <a:lnTo>
                    <a:pt x="8171" y="1698"/>
                  </a:lnTo>
                  <a:lnTo>
                    <a:pt x="8165" y="1719"/>
                  </a:lnTo>
                  <a:lnTo>
                    <a:pt x="8158" y="1740"/>
                  </a:lnTo>
                  <a:lnTo>
                    <a:pt x="8152" y="1760"/>
                  </a:lnTo>
                  <a:lnTo>
                    <a:pt x="8144" y="1781"/>
                  </a:lnTo>
                  <a:lnTo>
                    <a:pt x="8136" y="1801"/>
                  </a:lnTo>
                  <a:lnTo>
                    <a:pt x="8127" y="1821"/>
                  </a:lnTo>
                  <a:lnTo>
                    <a:pt x="8117" y="1840"/>
                  </a:lnTo>
                  <a:lnTo>
                    <a:pt x="8106" y="1859"/>
                  </a:lnTo>
                  <a:lnTo>
                    <a:pt x="8095" y="1878"/>
                  </a:lnTo>
                  <a:lnTo>
                    <a:pt x="8083" y="1897"/>
                  </a:lnTo>
                  <a:lnTo>
                    <a:pt x="8070" y="1915"/>
                  </a:lnTo>
                  <a:lnTo>
                    <a:pt x="8056" y="1932"/>
                  </a:lnTo>
                  <a:lnTo>
                    <a:pt x="8040" y="1950"/>
                  </a:lnTo>
                  <a:lnTo>
                    <a:pt x="8025" y="1967"/>
                  </a:lnTo>
                  <a:lnTo>
                    <a:pt x="8007" y="1983"/>
                  </a:lnTo>
                  <a:lnTo>
                    <a:pt x="7989" y="1999"/>
                  </a:lnTo>
                  <a:lnTo>
                    <a:pt x="7963" y="2012"/>
                  </a:lnTo>
                  <a:lnTo>
                    <a:pt x="7937" y="2025"/>
                  </a:lnTo>
                  <a:lnTo>
                    <a:pt x="7913" y="2040"/>
                  </a:lnTo>
                  <a:lnTo>
                    <a:pt x="7891" y="2056"/>
                  </a:lnTo>
                  <a:lnTo>
                    <a:pt x="7870" y="2073"/>
                  </a:lnTo>
                  <a:lnTo>
                    <a:pt x="7849" y="2091"/>
                  </a:lnTo>
                  <a:lnTo>
                    <a:pt x="7829" y="2108"/>
                  </a:lnTo>
                  <a:lnTo>
                    <a:pt x="7810" y="2127"/>
                  </a:lnTo>
                  <a:lnTo>
                    <a:pt x="7738" y="2205"/>
                  </a:lnTo>
                  <a:lnTo>
                    <a:pt x="7669" y="2284"/>
                  </a:lnTo>
                  <a:lnTo>
                    <a:pt x="7650" y="2303"/>
                  </a:lnTo>
                  <a:lnTo>
                    <a:pt x="7631" y="2322"/>
                  </a:lnTo>
                  <a:lnTo>
                    <a:pt x="7611" y="2340"/>
                  </a:lnTo>
                  <a:lnTo>
                    <a:pt x="7591" y="2357"/>
                  </a:lnTo>
                  <a:lnTo>
                    <a:pt x="7570" y="2374"/>
                  </a:lnTo>
                  <a:lnTo>
                    <a:pt x="7547" y="2389"/>
                  </a:lnTo>
                  <a:lnTo>
                    <a:pt x="7524" y="2404"/>
                  </a:lnTo>
                  <a:lnTo>
                    <a:pt x="7499" y="2418"/>
                  </a:lnTo>
                  <a:lnTo>
                    <a:pt x="7473" y="2430"/>
                  </a:lnTo>
                  <a:lnTo>
                    <a:pt x="7445" y="2441"/>
                  </a:lnTo>
                  <a:lnTo>
                    <a:pt x="7415" y="2451"/>
                  </a:lnTo>
                  <a:lnTo>
                    <a:pt x="7384" y="2460"/>
                  </a:lnTo>
                  <a:lnTo>
                    <a:pt x="7351" y="2467"/>
                  </a:lnTo>
                  <a:lnTo>
                    <a:pt x="7316" y="2472"/>
                  </a:lnTo>
                  <a:lnTo>
                    <a:pt x="7278" y="2476"/>
                  </a:lnTo>
                  <a:lnTo>
                    <a:pt x="7239" y="2478"/>
                  </a:lnTo>
                  <a:lnTo>
                    <a:pt x="7217" y="2483"/>
                  </a:lnTo>
                  <a:lnTo>
                    <a:pt x="7195" y="2489"/>
                  </a:lnTo>
                  <a:lnTo>
                    <a:pt x="7171" y="2492"/>
                  </a:lnTo>
                  <a:lnTo>
                    <a:pt x="7147" y="2494"/>
                  </a:lnTo>
                  <a:lnTo>
                    <a:pt x="7120" y="2496"/>
                  </a:lnTo>
                  <a:lnTo>
                    <a:pt x="7091" y="2497"/>
                  </a:lnTo>
                  <a:lnTo>
                    <a:pt x="7063" y="2496"/>
                  </a:lnTo>
                  <a:lnTo>
                    <a:pt x="7033" y="2494"/>
                  </a:lnTo>
                  <a:lnTo>
                    <a:pt x="6970" y="2490"/>
                  </a:lnTo>
                  <a:lnTo>
                    <a:pt x="6902" y="2482"/>
                  </a:lnTo>
                  <a:lnTo>
                    <a:pt x="6832" y="2473"/>
                  </a:lnTo>
                  <a:lnTo>
                    <a:pt x="6759" y="2463"/>
                  </a:lnTo>
                  <a:lnTo>
                    <a:pt x="6685" y="2452"/>
                  </a:lnTo>
                  <a:lnTo>
                    <a:pt x="6607" y="2441"/>
                  </a:lnTo>
                  <a:lnTo>
                    <a:pt x="6530" y="2431"/>
                  </a:lnTo>
                  <a:lnTo>
                    <a:pt x="6451" y="2424"/>
                  </a:lnTo>
                  <a:lnTo>
                    <a:pt x="6413" y="2419"/>
                  </a:lnTo>
                  <a:lnTo>
                    <a:pt x="6373" y="2417"/>
                  </a:lnTo>
                  <a:lnTo>
                    <a:pt x="6334" y="2414"/>
                  </a:lnTo>
                  <a:lnTo>
                    <a:pt x="6295" y="2413"/>
                  </a:lnTo>
                  <a:lnTo>
                    <a:pt x="6257" y="2411"/>
                  </a:lnTo>
                  <a:lnTo>
                    <a:pt x="6218" y="2411"/>
                  </a:lnTo>
                  <a:lnTo>
                    <a:pt x="6180" y="2413"/>
                  </a:lnTo>
                  <a:lnTo>
                    <a:pt x="6143" y="2415"/>
                  </a:lnTo>
                  <a:lnTo>
                    <a:pt x="6130" y="2394"/>
                  </a:lnTo>
                  <a:lnTo>
                    <a:pt x="6121" y="2376"/>
                  </a:lnTo>
                  <a:lnTo>
                    <a:pt x="6119" y="2359"/>
                  </a:lnTo>
                  <a:lnTo>
                    <a:pt x="6121" y="2346"/>
                  </a:lnTo>
                  <a:lnTo>
                    <a:pt x="6127" y="2334"/>
                  </a:lnTo>
                  <a:lnTo>
                    <a:pt x="6140" y="2323"/>
                  </a:lnTo>
                  <a:lnTo>
                    <a:pt x="6155" y="2314"/>
                  </a:lnTo>
                  <a:lnTo>
                    <a:pt x="6174" y="2307"/>
                  </a:lnTo>
                  <a:lnTo>
                    <a:pt x="6196" y="2301"/>
                  </a:lnTo>
                  <a:lnTo>
                    <a:pt x="6221" y="2295"/>
                  </a:lnTo>
                  <a:lnTo>
                    <a:pt x="6249" y="2291"/>
                  </a:lnTo>
                  <a:lnTo>
                    <a:pt x="6279" y="2288"/>
                  </a:lnTo>
                  <a:lnTo>
                    <a:pt x="6344" y="2282"/>
                  </a:lnTo>
                  <a:lnTo>
                    <a:pt x="6413" y="2279"/>
                  </a:lnTo>
                  <a:lnTo>
                    <a:pt x="6483" y="2274"/>
                  </a:lnTo>
                  <a:lnTo>
                    <a:pt x="6552" y="2269"/>
                  </a:lnTo>
                  <a:lnTo>
                    <a:pt x="6585" y="2265"/>
                  </a:lnTo>
                  <a:lnTo>
                    <a:pt x="6616" y="2261"/>
                  </a:lnTo>
                  <a:lnTo>
                    <a:pt x="6646" y="2255"/>
                  </a:lnTo>
                  <a:lnTo>
                    <a:pt x="6672" y="2250"/>
                  </a:lnTo>
                  <a:lnTo>
                    <a:pt x="6698" y="2242"/>
                  </a:lnTo>
                  <a:lnTo>
                    <a:pt x="6719" y="2233"/>
                  </a:lnTo>
                  <a:lnTo>
                    <a:pt x="6738" y="2223"/>
                  </a:lnTo>
                  <a:lnTo>
                    <a:pt x="6752" y="2211"/>
                  </a:lnTo>
                  <a:lnTo>
                    <a:pt x="6762" y="2197"/>
                  </a:lnTo>
                  <a:lnTo>
                    <a:pt x="6768" y="2180"/>
                  </a:lnTo>
                  <a:lnTo>
                    <a:pt x="6769" y="2162"/>
                  </a:lnTo>
                  <a:lnTo>
                    <a:pt x="6765" y="2143"/>
                  </a:lnTo>
                  <a:lnTo>
                    <a:pt x="6765" y="2120"/>
                  </a:lnTo>
                  <a:lnTo>
                    <a:pt x="6768" y="2102"/>
                  </a:lnTo>
                  <a:lnTo>
                    <a:pt x="6771" y="2084"/>
                  </a:lnTo>
                  <a:lnTo>
                    <a:pt x="6775" y="2067"/>
                  </a:lnTo>
                  <a:lnTo>
                    <a:pt x="6780" y="2051"/>
                  </a:lnTo>
                  <a:lnTo>
                    <a:pt x="6783" y="2033"/>
                  </a:lnTo>
                  <a:lnTo>
                    <a:pt x="6786" y="2013"/>
                  </a:lnTo>
                  <a:lnTo>
                    <a:pt x="6786" y="1991"/>
                  </a:lnTo>
                  <a:lnTo>
                    <a:pt x="6786" y="1980"/>
                  </a:lnTo>
                  <a:lnTo>
                    <a:pt x="6783" y="1968"/>
                  </a:lnTo>
                  <a:lnTo>
                    <a:pt x="6779" y="1956"/>
                  </a:lnTo>
                  <a:lnTo>
                    <a:pt x="6773" y="1943"/>
                  </a:lnTo>
                  <a:lnTo>
                    <a:pt x="6759" y="1918"/>
                  </a:lnTo>
                  <a:lnTo>
                    <a:pt x="6743" y="1891"/>
                  </a:lnTo>
                  <a:lnTo>
                    <a:pt x="6727" y="1865"/>
                  </a:lnTo>
                  <a:lnTo>
                    <a:pt x="6713" y="1839"/>
                  </a:lnTo>
                  <a:lnTo>
                    <a:pt x="6708" y="1827"/>
                  </a:lnTo>
                  <a:lnTo>
                    <a:pt x="6703" y="1814"/>
                  </a:lnTo>
                  <a:lnTo>
                    <a:pt x="6700" y="1802"/>
                  </a:lnTo>
                  <a:lnTo>
                    <a:pt x="6699" y="1790"/>
                  </a:lnTo>
                  <a:lnTo>
                    <a:pt x="6701" y="1777"/>
                  </a:lnTo>
                  <a:lnTo>
                    <a:pt x="6704" y="1765"/>
                  </a:lnTo>
                  <a:lnTo>
                    <a:pt x="6710" y="1752"/>
                  </a:lnTo>
                  <a:lnTo>
                    <a:pt x="6717" y="1738"/>
                  </a:lnTo>
                  <a:lnTo>
                    <a:pt x="6733" y="1710"/>
                  </a:lnTo>
                  <a:lnTo>
                    <a:pt x="6751" y="1680"/>
                  </a:lnTo>
                  <a:lnTo>
                    <a:pt x="6770" y="1651"/>
                  </a:lnTo>
                  <a:lnTo>
                    <a:pt x="6786" y="1622"/>
                  </a:lnTo>
                  <a:lnTo>
                    <a:pt x="6792" y="1608"/>
                  </a:lnTo>
                  <a:lnTo>
                    <a:pt x="6797" y="1595"/>
                  </a:lnTo>
                  <a:lnTo>
                    <a:pt x="6801" y="1581"/>
                  </a:lnTo>
                  <a:lnTo>
                    <a:pt x="6802" y="1568"/>
                  </a:lnTo>
                  <a:lnTo>
                    <a:pt x="6801" y="1557"/>
                  </a:lnTo>
                  <a:lnTo>
                    <a:pt x="6800" y="1545"/>
                  </a:lnTo>
                  <a:lnTo>
                    <a:pt x="6798" y="1533"/>
                  </a:lnTo>
                  <a:lnTo>
                    <a:pt x="6796" y="1522"/>
                  </a:lnTo>
                  <a:lnTo>
                    <a:pt x="6792" y="1498"/>
                  </a:lnTo>
                  <a:lnTo>
                    <a:pt x="6785" y="1475"/>
                  </a:lnTo>
                  <a:lnTo>
                    <a:pt x="6780" y="1451"/>
                  </a:lnTo>
                  <a:lnTo>
                    <a:pt x="6775" y="1428"/>
                  </a:lnTo>
                  <a:lnTo>
                    <a:pt x="6773" y="1415"/>
                  </a:lnTo>
                  <a:lnTo>
                    <a:pt x="6771" y="1403"/>
                  </a:lnTo>
                  <a:lnTo>
                    <a:pt x="6770" y="1391"/>
                  </a:lnTo>
                  <a:lnTo>
                    <a:pt x="6770" y="1379"/>
                  </a:lnTo>
                  <a:close/>
                  <a:moveTo>
                    <a:pt x="11112" y="1936"/>
                  </a:moveTo>
                  <a:lnTo>
                    <a:pt x="11110" y="1878"/>
                  </a:lnTo>
                  <a:lnTo>
                    <a:pt x="11108" y="1838"/>
                  </a:lnTo>
                  <a:lnTo>
                    <a:pt x="11105" y="1812"/>
                  </a:lnTo>
                  <a:lnTo>
                    <a:pt x="11100" y="1791"/>
                  </a:lnTo>
                  <a:lnTo>
                    <a:pt x="11097" y="1770"/>
                  </a:lnTo>
                  <a:lnTo>
                    <a:pt x="11093" y="1742"/>
                  </a:lnTo>
                  <a:lnTo>
                    <a:pt x="11090" y="1702"/>
                  </a:lnTo>
                  <a:lnTo>
                    <a:pt x="11089" y="1643"/>
                  </a:lnTo>
                  <a:lnTo>
                    <a:pt x="11090" y="1632"/>
                  </a:lnTo>
                  <a:lnTo>
                    <a:pt x="11090" y="1620"/>
                  </a:lnTo>
                  <a:lnTo>
                    <a:pt x="11089" y="1608"/>
                  </a:lnTo>
                  <a:lnTo>
                    <a:pt x="11088" y="1597"/>
                  </a:lnTo>
                  <a:lnTo>
                    <a:pt x="11087" y="1586"/>
                  </a:lnTo>
                  <a:lnTo>
                    <a:pt x="11084" y="1575"/>
                  </a:lnTo>
                  <a:lnTo>
                    <a:pt x="11082" y="1564"/>
                  </a:lnTo>
                  <a:lnTo>
                    <a:pt x="11077" y="1553"/>
                  </a:lnTo>
                  <a:lnTo>
                    <a:pt x="11069" y="1532"/>
                  </a:lnTo>
                  <a:lnTo>
                    <a:pt x="11060" y="1511"/>
                  </a:lnTo>
                  <a:lnTo>
                    <a:pt x="11047" y="1490"/>
                  </a:lnTo>
                  <a:lnTo>
                    <a:pt x="11035" y="1470"/>
                  </a:lnTo>
                  <a:lnTo>
                    <a:pt x="11008" y="1431"/>
                  </a:lnTo>
                  <a:lnTo>
                    <a:pt x="10980" y="1393"/>
                  </a:lnTo>
                  <a:lnTo>
                    <a:pt x="10966" y="1375"/>
                  </a:lnTo>
                  <a:lnTo>
                    <a:pt x="10953" y="1356"/>
                  </a:lnTo>
                  <a:lnTo>
                    <a:pt x="10940" y="1337"/>
                  </a:lnTo>
                  <a:lnTo>
                    <a:pt x="10929" y="1318"/>
                  </a:lnTo>
                  <a:lnTo>
                    <a:pt x="10943" y="1280"/>
                  </a:lnTo>
                  <a:lnTo>
                    <a:pt x="10960" y="1241"/>
                  </a:lnTo>
                  <a:lnTo>
                    <a:pt x="10963" y="1231"/>
                  </a:lnTo>
                  <a:lnTo>
                    <a:pt x="10964" y="1221"/>
                  </a:lnTo>
                  <a:lnTo>
                    <a:pt x="10966" y="1211"/>
                  </a:lnTo>
                  <a:lnTo>
                    <a:pt x="10964" y="1201"/>
                  </a:lnTo>
                  <a:lnTo>
                    <a:pt x="10962" y="1191"/>
                  </a:lnTo>
                  <a:lnTo>
                    <a:pt x="10958" y="1181"/>
                  </a:lnTo>
                  <a:lnTo>
                    <a:pt x="10951" y="1170"/>
                  </a:lnTo>
                  <a:lnTo>
                    <a:pt x="10941" y="1160"/>
                  </a:lnTo>
                  <a:lnTo>
                    <a:pt x="10910" y="1117"/>
                  </a:lnTo>
                  <a:lnTo>
                    <a:pt x="10879" y="1076"/>
                  </a:lnTo>
                  <a:lnTo>
                    <a:pt x="10849" y="1038"/>
                  </a:lnTo>
                  <a:lnTo>
                    <a:pt x="10820" y="1003"/>
                  </a:lnTo>
                  <a:lnTo>
                    <a:pt x="10791" y="966"/>
                  </a:lnTo>
                  <a:lnTo>
                    <a:pt x="10761" y="929"/>
                  </a:lnTo>
                  <a:lnTo>
                    <a:pt x="10730" y="889"/>
                  </a:lnTo>
                  <a:lnTo>
                    <a:pt x="10699" y="844"/>
                  </a:lnTo>
                  <a:lnTo>
                    <a:pt x="10685" y="837"/>
                  </a:lnTo>
                  <a:lnTo>
                    <a:pt x="10674" y="831"/>
                  </a:lnTo>
                  <a:lnTo>
                    <a:pt x="10665" y="829"/>
                  </a:lnTo>
                  <a:lnTo>
                    <a:pt x="10657" y="830"/>
                  </a:lnTo>
                  <a:lnTo>
                    <a:pt x="10652" y="832"/>
                  </a:lnTo>
                  <a:lnTo>
                    <a:pt x="10648" y="838"/>
                  </a:lnTo>
                  <a:lnTo>
                    <a:pt x="10646" y="846"/>
                  </a:lnTo>
                  <a:lnTo>
                    <a:pt x="10645" y="854"/>
                  </a:lnTo>
                  <a:lnTo>
                    <a:pt x="10645" y="865"/>
                  </a:lnTo>
                  <a:lnTo>
                    <a:pt x="10646" y="878"/>
                  </a:lnTo>
                  <a:lnTo>
                    <a:pt x="10648" y="892"/>
                  </a:lnTo>
                  <a:lnTo>
                    <a:pt x="10650" y="907"/>
                  </a:lnTo>
                  <a:lnTo>
                    <a:pt x="10655" y="941"/>
                  </a:lnTo>
                  <a:lnTo>
                    <a:pt x="10660" y="977"/>
                  </a:lnTo>
                  <a:lnTo>
                    <a:pt x="10662" y="997"/>
                  </a:lnTo>
                  <a:lnTo>
                    <a:pt x="10664" y="1016"/>
                  </a:lnTo>
                  <a:lnTo>
                    <a:pt x="10664" y="1036"/>
                  </a:lnTo>
                  <a:lnTo>
                    <a:pt x="10663" y="1056"/>
                  </a:lnTo>
                  <a:lnTo>
                    <a:pt x="10662" y="1075"/>
                  </a:lnTo>
                  <a:lnTo>
                    <a:pt x="10658" y="1093"/>
                  </a:lnTo>
                  <a:lnTo>
                    <a:pt x="10653" y="1112"/>
                  </a:lnTo>
                  <a:lnTo>
                    <a:pt x="10646" y="1130"/>
                  </a:lnTo>
                  <a:lnTo>
                    <a:pt x="10638" y="1147"/>
                  </a:lnTo>
                  <a:lnTo>
                    <a:pt x="10627" y="1162"/>
                  </a:lnTo>
                  <a:lnTo>
                    <a:pt x="10614" y="1176"/>
                  </a:lnTo>
                  <a:lnTo>
                    <a:pt x="10598" y="1190"/>
                  </a:lnTo>
                  <a:lnTo>
                    <a:pt x="10580" y="1202"/>
                  </a:lnTo>
                  <a:lnTo>
                    <a:pt x="10559" y="1212"/>
                  </a:lnTo>
                  <a:lnTo>
                    <a:pt x="10534" y="1220"/>
                  </a:lnTo>
                  <a:lnTo>
                    <a:pt x="10507" y="1226"/>
                  </a:lnTo>
                  <a:lnTo>
                    <a:pt x="10474" y="1234"/>
                  </a:lnTo>
                  <a:lnTo>
                    <a:pt x="10443" y="1241"/>
                  </a:lnTo>
                  <a:lnTo>
                    <a:pt x="10413" y="1246"/>
                  </a:lnTo>
                  <a:lnTo>
                    <a:pt x="10385" y="1249"/>
                  </a:lnTo>
                  <a:lnTo>
                    <a:pt x="10360" y="1252"/>
                  </a:lnTo>
                  <a:lnTo>
                    <a:pt x="10335" y="1253"/>
                  </a:lnTo>
                  <a:lnTo>
                    <a:pt x="10312" y="1253"/>
                  </a:lnTo>
                  <a:lnTo>
                    <a:pt x="10291" y="1253"/>
                  </a:lnTo>
                  <a:lnTo>
                    <a:pt x="10271" y="1251"/>
                  </a:lnTo>
                  <a:lnTo>
                    <a:pt x="10252" y="1248"/>
                  </a:lnTo>
                  <a:lnTo>
                    <a:pt x="10235" y="1246"/>
                  </a:lnTo>
                  <a:lnTo>
                    <a:pt x="10218" y="1243"/>
                  </a:lnTo>
                  <a:lnTo>
                    <a:pt x="10188" y="1235"/>
                  </a:lnTo>
                  <a:lnTo>
                    <a:pt x="10162" y="1227"/>
                  </a:lnTo>
                  <a:lnTo>
                    <a:pt x="10139" y="1221"/>
                  </a:lnTo>
                  <a:lnTo>
                    <a:pt x="10116" y="1215"/>
                  </a:lnTo>
                  <a:lnTo>
                    <a:pt x="10105" y="1213"/>
                  </a:lnTo>
                  <a:lnTo>
                    <a:pt x="10095" y="1212"/>
                  </a:lnTo>
                  <a:lnTo>
                    <a:pt x="10085" y="1212"/>
                  </a:lnTo>
                  <a:lnTo>
                    <a:pt x="10076" y="1213"/>
                  </a:lnTo>
                  <a:lnTo>
                    <a:pt x="10066" y="1215"/>
                  </a:lnTo>
                  <a:lnTo>
                    <a:pt x="10055" y="1218"/>
                  </a:lnTo>
                  <a:lnTo>
                    <a:pt x="10045" y="1223"/>
                  </a:lnTo>
                  <a:lnTo>
                    <a:pt x="10034" y="1228"/>
                  </a:lnTo>
                  <a:lnTo>
                    <a:pt x="10022" y="1236"/>
                  </a:lnTo>
                  <a:lnTo>
                    <a:pt x="10010" y="1245"/>
                  </a:lnTo>
                  <a:lnTo>
                    <a:pt x="9998" y="1256"/>
                  </a:lnTo>
                  <a:lnTo>
                    <a:pt x="9985" y="1269"/>
                  </a:lnTo>
                  <a:lnTo>
                    <a:pt x="9971" y="1286"/>
                  </a:lnTo>
                  <a:lnTo>
                    <a:pt x="9955" y="1299"/>
                  </a:lnTo>
                  <a:lnTo>
                    <a:pt x="9941" y="1311"/>
                  </a:lnTo>
                  <a:lnTo>
                    <a:pt x="9926" y="1321"/>
                  </a:lnTo>
                  <a:lnTo>
                    <a:pt x="9912" y="1330"/>
                  </a:lnTo>
                  <a:lnTo>
                    <a:pt x="9899" y="1337"/>
                  </a:lnTo>
                  <a:lnTo>
                    <a:pt x="9884" y="1342"/>
                  </a:lnTo>
                  <a:lnTo>
                    <a:pt x="9871" y="1347"/>
                  </a:lnTo>
                  <a:lnTo>
                    <a:pt x="9858" y="1350"/>
                  </a:lnTo>
                  <a:lnTo>
                    <a:pt x="9844" y="1351"/>
                  </a:lnTo>
                  <a:lnTo>
                    <a:pt x="9832" y="1353"/>
                  </a:lnTo>
                  <a:lnTo>
                    <a:pt x="9819" y="1353"/>
                  </a:lnTo>
                  <a:lnTo>
                    <a:pt x="9796" y="1353"/>
                  </a:lnTo>
                  <a:lnTo>
                    <a:pt x="9774" y="1352"/>
                  </a:lnTo>
                  <a:lnTo>
                    <a:pt x="9753" y="1351"/>
                  </a:lnTo>
                  <a:lnTo>
                    <a:pt x="9734" y="1351"/>
                  </a:lnTo>
                  <a:lnTo>
                    <a:pt x="9725" y="1352"/>
                  </a:lnTo>
                  <a:lnTo>
                    <a:pt x="9717" y="1355"/>
                  </a:lnTo>
                  <a:lnTo>
                    <a:pt x="9710" y="1358"/>
                  </a:lnTo>
                  <a:lnTo>
                    <a:pt x="9703" y="1362"/>
                  </a:lnTo>
                  <a:lnTo>
                    <a:pt x="9696" y="1368"/>
                  </a:lnTo>
                  <a:lnTo>
                    <a:pt x="9690" y="1375"/>
                  </a:lnTo>
                  <a:lnTo>
                    <a:pt x="9685" y="1383"/>
                  </a:lnTo>
                  <a:lnTo>
                    <a:pt x="9681" y="1393"/>
                  </a:lnTo>
                  <a:lnTo>
                    <a:pt x="9676" y="1405"/>
                  </a:lnTo>
                  <a:lnTo>
                    <a:pt x="9673" y="1420"/>
                  </a:lnTo>
                  <a:lnTo>
                    <a:pt x="9671" y="1435"/>
                  </a:lnTo>
                  <a:lnTo>
                    <a:pt x="9669" y="1454"/>
                  </a:lnTo>
                  <a:lnTo>
                    <a:pt x="9682" y="1480"/>
                  </a:lnTo>
                  <a:lnTo>
                    <a:pt x="9689" y="1504"/>
                  </a:lnTo>
                  <a:lnTo>
                    <a:pt x="9690" y="1526"/>
                  </a:lnTo>
                  <a:lnTo>
                    <a:pt x="9685" y="1548"/>
                  </a:lnTo>
                  <a:lnTo>
                    <a:pt x="9675" y="1568"/>
                  </a:lnTo>
                  <a:lnTo>
                    <a:pt x="9660" y="1587"/>
                  </a:lnTo>
                  <a:lnTo>
                    <a:pt x="9641" y="1605"/>
                  </a:lnTo>
                  <a:lnTo>
                    <a:pt x="9619" y="1622"/>
                  </a:lnTo>
                  <a:lnTo>
                    <a:pt x="9593" y="1638"/>
                  </a:lnTo>
                  <a:lnTo>
                    <a:pt x="9565" y="1652"/>
                  </a:lnTo>
                  <a:lnTo>
                    <a:pt x="9535" y="1667"/>
                  </a:lnTo>
                  <a:lnTo>
                    <a:pt x="9502" y="1680"/>
                  </a:lnTo>
                  <a:lnTo>
                    <a:pt x="9469" y="1692"/>
                  </a:lnTo>
                  <a:lnTo>
                    <a:pt x="9434" y="1704"/>
                  </a:lnTo>
                  <a:lnTo>
                    <a:pt x="9399" y="1715"/>
                  </a:lnTo>
                  <a:lnTo>
                    <a:pt x="9365" y="1726"/>
                  </a:lnTo>
                  <a:lnTo>
                    <a:pt x="9297" y="1745"/>
                  </a:lnTo>
                  <a:lnTo>
                    <a:pt x="9236" y="1763"/>
                  </a:lnTo>
                  <a:lnTo>
                    <a:pt x="9210" y="1772"/>
                  </a:lnTo>
                  <a:lnTo>
                    <a:pt x="9186" y="1780"/>
                  </a:lnTo>
                  <a:lnTo>
                    <a:pt x="9165" y="1788"/>
                  </a:lnTo>
                  <a:lnTo>
                    <a:pt x="9148" y="1796"/>
                  </a:lnTo>
                  <a:lnTo>
                    <a:pt x="9136" y="1804"/>
                  </a:lnTo>
                  <a:lnTo>
                    <a:pt x="9128" y="1812"/>
                  </a:lnTo>
                  <a:lnTo>
                    <a:pt x="9126" y="1819"/>
                  </a:lnTo>
                  <a:lnTo>
                    <a:pt x="9130" y="1828"/>
                  </a:lnTo>
                  <a:lnTo>
                    <a:pt x="9140" y="1836"/>
                  </a:lnTo>
                  <a:lnTo>
                    <a:pt x="9157" y="1845"/>
                  </a:lnTo>
                  <a:lnTo>
                    <a:pt x="9181" y="1854"/>
                  </a:lnTo>
                  <a:lnTo>
                    <a:pt x="9213" y="1863"/>
                  </a:lnTo>
                  <a:lnTo>
                    <a:pt x="9220" y="1871"/>
                  </a:lnTo>
                  <a:lnTo>
                    <a:pt x="9225" y="1879"/>
                  </a:lnTo>
                  <a:lnTo>
                    <a:pt x="9230" y="1888"/>
                  </a:lnTo>
                  <a:lnTo>
                    <a:pt x="9234" y="1896"/>
                  </a:lnTo>
                  <a:lnTo>
                    <a:pt x="9236" y="1904"/>
                  </a:lnTo>
                  <a:lnTo>
                    <a:pt x="9239" y="1911"/>
                  </a:lnTo>
                  <a:lnTo>
                    <a:pt x="9239" y="1919"/>
                  </a:lnTo>
                  <a:lnTo>
                    <a:pt x="9239" y="1927"/>
                  </a:lnTo>
                  <a:lnTo>
                    <a:pt x="9239" y="1934"/>
                  </a:lnTo>
                  <a:lnTo>
                    <a:pt x="9237" y="1941"/>
                  </a:lnTo>
                  <a:lnTo>
                    <a:pt x="9235" y="1949"/>
                  </a:lnTo>
                  <a:lnTo>
                    <a:pt x="9233" y="1956"/>
                  </a:lnTo>
                  <a:lnTo>
                    <a:pt x="9226" y="1970"/>
                  </a:lnTo>
                  <a:lnTo>
                    <a:pt x="9219" y="1983"/>
                  </a:lnTo>
                  <a:lnTo>
                    <a:pt x="9200" y="2009"/>
                  </a:lnTo>
                  <a:lnTo>
                    <a:pt x="9181" y="2034"/>
                  </a:lnTo>
                  <a:lnTo>
                    <a:pt x="9172" y="2045"/>
                  </a:lnTo>
                  <a:lnTo>
                    <a:pt x="9166" y="2057"/>
                  </a:lnTo>
                  <a:lnTo>
                    <a:pt x="9160" y="2070"/>
                  </a:lnTo>
                  <a:lnTo>
                    <a:pt x="9157" y="2082"/>
                  </a:lnTo>
                  <a:lnTo>
                    <a:pt x="9187" y="2070"/>
                  </a:lnTo>
                  <a:lnTo>
                    <a:pt x="9215" y="2056"/>
                  </a:lnTo>
                  <a:lnTo>
                    <a:pt x="9244" y="2043"/>
                  </a:lnTo>
                  <a:lnTo>
                    <a:pt x="9273" y="2029"/>
                  </a:lnTo>
                  <a:lnTo>
                    <a:pt x="9330" y="2000"/>
                  </a:lnTo>
                  <a:lnTo>
                    <a:pt x="9390" y="1971"/>
                  </a:lnTo>
                  <a:lnTo>
                    <a:pt x="9420" y="1958"/>
                  </a:lnTo>
                  <a:lnTo>
                    <a:pt x="9452" y="1944"/>
                  </a:lnTo>
                  <a:lnTo>
                    <a:pt x="9484" y="1932"/>
                  </a:lnTo>
                  <a:lnTo>
                    <a:pt x="9518" y="1921"/>
                  </a:lnTo>
                  <a:lnTo>
                    <a:pt x="9554" y="1910"/>
                  </a:lnTo>
                  <a:lnTo>
                    <a:pt x="9591" y="1901"/>
                  </a:lnTo>
                  <a:lnTo>
                    <a:pt x="9630" y="1894"/>
                  </a:lnTo>
                  <a:lnTo>
                    <a:pt x="9672" y="1887"/>
                  </a:lnTo>
                  <a:lnTo>
                    <a:pt x="9715" y="1887"/>
                  </a:lnTo>
                  <a:lnTo>
                    <a:pt x="9758" y="1890"/>
                  </a:lnTo>
                  <a:lnTo>
                    <a:pt x="9801" y="1896"/>
                  </a:lnTo>
                  <a:lnTo>
                    <a:pt x="9846" y="1905"/>
                  </a:lnTo>
                  <a:lnTo>
                    <a:pt x="9890" y="1917"/>
                  </a:lnTo>
                  <a:lnTo>
                    <a:pt x="9935" y="1930"/>
                  </a:lnTo>
                  <a:lnTo>
                    <a:pt x="9979" y="1946"/>
                  </a:lnTo>
                  <a:lnTo>
                    <a:pt x="10025" y="1963"/>
                  </a:lnTo>
                  <a:lnTo>
                    <a:pt x="10070" y="1982"/>
                  </a:lnTo>
                  <a:lnTo>
                    <a:pt x="10115" y="2002"/>
                  </a:lnTo>
                  <a:lnTo>
                    <a:pt x="10161" y="2023"/>
                  </a:lnTo>
                  <a:lnTo>
                    <a:pt x="10206" y="2045"/>
                  </a:lnTo>
                  <a:lnTo>
                    <a:pt x="10298" y="2089"/>
                  </a:lnTo>
                  <a:lnTo>
                    <a:pt x="10390" y="2133"/>
                  </a:lnTo>
                  <a:lnTo>
                    <a:pt x="10435" y="2154"/>
                  </a:lnTo>
                  <a:lnTo>
                    <a:pt x="10480" y="2175"/>
                  </a:lnTo>
                  <a:lnTo>
                    <a:pt x="10527" y="2193"/>
                  </a:lnTo>
                  <a:lnTo>
                    <a:pt x="10572" y="2211"/>
                  </a:lnTo>
                  <a:lnTo>
                    <a:pt x="10616" y="2227"/>
                  </a:lnTo>
                  <a:lnTo>
                    <a:pt x="10662" y="2241"/>
                  </a:lnTo>
                  <a:lnTo>
                    <a:pt x="10707" y="2253"/>
                  </a:lnTo>
                  <a:lnTo>
                    <a:pt x="10751" y="2262"/>
                  </a:lnTo>
                  <a:lnTo>
                    <a:pt x="10795" y="2270"/>
                  </a:lnTo>
                  <a:lnTo>
                    <a:pt x="10840" y="2273"/>
                  </a:lnTo>
                  <a:lnTo>
                    <a:pt x="10883" y="2274"/>
                  </a:lnTo>
                  <a:lnTo>
                    <a:pt x="10926" y="2271"/>
                  </a:lnTo>
                  <a:lnTo>
                    <a:pt x="10969" y="2264"/>
                  </a:lnTo>
                  <a:lnTo>
                    <a:pt x="11011" y="2254"/>
                  </a:lnTo>
                  <a:lnTo>
                    <a:pt x="11053" y="2239"/>
                  </a:lnTo>
                  <a:lnTo>
                    <a:pt x="11095" y="2220"/>
                  </a:lnTo>
                  <a:lnTo>
                    <a:pt x="11099" y="2188"/>
                  </a:lnTo>
                  <a:lnTo>
                    <a:pt x="11103" y="2154"/>
                  </a:lnTo>
                  <a:lnTo>
                    <a:pt x="11106" y="2116"/>
                  </a:lnTo>
                  <a:lnTo>
                    <a:pt x="11108" y="2077"/>
                  </a:lnTo>
                  <a:lnTo>
                    <a:pt x="11110" y="2039"/>
                  </a:lnTo>
                  <a:lnTo>
                    <a:pt x="11112" y="2001"/>
                  </a:lnTo>
                  <a:lnTo>
                    <a:pt x="11112" y="1967"/>
                  </a:lnTo>
                  <a:lnTo>
                    <a:pt x="11112" y="1936"/>
                  </a:lnTo>
                  <a:close/>
                  <a:moveTo>
                    <a:pt x="5696" y="5424"/>
                  </a:moveTo>
                  <a:lnTo>
                    <a:pt x="5714" y="5407"/>
                  </a:lnTo>
                  <a:lnTo>
                    <a:pt x="5732" y="5393"/>
                  </a:lnTo>
                  <a:lnTo>
                    <a:pt x="5750" y="5379"/>
                  </a:lnTo>
                  <a:lnTo>
                    <a:pt x="5770" y="5365"/>
                  </a:lnTo>
                  <a:lnTo>
                    <a:pt x="5791" y="5353"/>
                  </a:lnTo>
                  <a:lnTo>
                    <a:pt x="5812" y="5341"/>
                  </a:lnTo>
                  <a:lnTo>
                    <a:pt x="5834" y="5331"/>
                  </a:lnTo>
                  <a:lnTo>
                    <a:pt x="5858" y="5321"/>
                  </a:lnTo>
                  <a:lnTo>
                    <a:pt x="5881" y="5312"/>
                  </a:lnTo>
                  <a:lnTo>
                    <a:pt x="5905" y="5304"/>
                  </a:lnTo>
                  <a:lnTo>
                    <a:pt x="5931" y="5298"/>
                  </a:lnTo>
                  <a:lnTo>
                    <a:pt x="5956" y="5292"/>
                  </a:lnTo>
                  <a:lnTo>
                    <a:pt x="5983" y="5288"/>
                  </a:lnTo>
                  <a:lnTo>
                    <a:pt x="6010" y="5284"/>
                  </a:lnTo>
                  <a:lnTo>
                    <a:pt x="6039" y="5282"/>
                  </a:lnTo>
                  <a:lnTo>
                    <a:pt x="6068" y="5281"/>
                  </a:lnTo>
                  <a:lnTo>
                    <a:pt x="6096" y="5280"/>
                  </a:lnTo>
                  <a:lnTo>
                    <a:pt x="6126" y="5281"/>
                  </a:lnTo>
                  <a:lnTo>
                    <a:pt x="6157" y="5283"/>
                  </a:lnTo>
                  <a:lnTo>
                    <a:pt x="6189" y="5288"/>
                  </a:lnTo>
                  <a:lnTo>
                    <a:pt x="6221" y="5292"/>
                  </a:lnTo>
                  <a:lnTo>
                    <a:pt x="6253" y="5298"/>
                  </a:lnTo>
                  <a:lnTo>
                    <a:pt x="6287" y="5305"/>
                  </a:lnTo>
                  <a:lnTo>
                    <a:pt x="6321" y="5314"/>
                  </a:lnTo>
                  <a:lnTo>
                    <a:pt x="6356" y="5324"/>
                  </a:lnTo>
                  <a:lnTo>
                    <a:pt x="6390" y="5335"/>
                  </a:lnTo>
                  <a:lnTo>
                    <a:pt x="6427" y="5348"/>
                  </a:lnTo>
                  <a:lnTo>
                    <a:pt x="6463" y="5362"/>
                  </a:lnTo>
                  <a:lnTo>
                    <a:pt x="6500" y="5377"/>
                  </a:lnTo>
                  <a:lnTo>
                    <a:pt x="6538" y="5395"/>
                  </a:lnTo>
                  <a:lnTo>
                    <a:pt x="6576" y="5413"/>
                  </a:lnTo>
                  <a:lnTo>
                    <a:pt x="6615" y="5433"/>
                  </a:lnTo>
                  <a:lnTo>
                    <a:pt x="6658" y="5444"/>
                  </a:lnTo>
                  <a:lnTo>
                    <a:pt x="6701" y="5450"/>
                  </a:lnTo>
                  <a:lnTo>
                    <a:pt x="6743" y="5455"/>
                  </a:lnTo>
                  <a:lnTo>
                    <a:pt x="6785" y="5457"/>
                  </a:lnTo>
                  <a:lnTo>
                    <a:pt x="6825" y="5456"/>
                  </a:lnTo>
                  <a:lnTo>
                    <a:pt x="6865" y="5452"/>
                  </a:lnTo>
                  <a:lnTo>
                    <a:pt x="6903" y="5446"/>
                  </a:lnTo>
                  <a:lnTo>
                    <a:pt x="6942" y="5437"/>
                  </a:lnTo>
                  <a:lnTo>
                    <a:pt x="6979" y="5426"/>
                  </a:lnTo>
                  <a:lnTo>
                    <a:pt x="7015" y="5414"/>
                  </a:lnTo>
                  <a:lnTo>
                    <a:pt x="7049" y="5398"/>
                  </a:lnTo>
                  <a:lnTo>
                    <a:pt x="7085" y="5381"/>
                  </a:lnTo>
                  <a:lnTo>
                    <a:pt x="7118" y="5362"/>
                  </a:lnTo>
                  <a:lnTo>
                    <a:pt x="7150" y="5342"/>
                  </a:lnTo>
                  <a:lnTo>
                    <a:pt x="7182" y="5319"/>
                  </a:lnTo>
                  <a:lnTo>
                    <a:pt x="7213" y="5296"/>
                  </a:lnTo>
                  <a:lnTo>
                    <a:pt x="7243" y="5270"/>
                  </a:lnTo>
                  <a:lnTo>
                    <a:pt x="7272" y="5242"/>
                  </a:lnTo>
                  <a:lnTo>
                    <a:pt x="7300" y="5215"/>
                  </a:lnTo>
                  <a:lnTo>
                    <a:pt x="7327" y="5186"/>
                  </a:lnTo>
                  <a:lnTo>
                    <a:pt x="7353" y="5155"/>
                  </a:lnTo>
                  <a:lnTo>
                    <a:pt x="7379" y="5124"/>
                  </a:lnTo>
                  <a:lnTo>
                    <a:pt x="7404" y="5092"/>
                  </a:lnTo>
                  <a:lnTo>
                    <a:pt x="7428" y="5059"/>
                  </a:lnTo>
                  <a:lnTo>
                    <a:pt x="7451" y="5025"/>
                  </a:lnTo>
                  <a:lnTo>
                    <a:pt x="7473" y="4991"/>
                  </a:lnTo>
                  <a:lnTo>
                    <a:pt x="7494" y="4957"/>
                  </a:lnTo>
                  <a:lnTo>
                    <a:pt x="7514" y="4923"/>
                  </a:lnTo>
                  <a:lnTo>
                    <a:pt x="7534" y="4887"/>
                  </a:lnTo>
                  <a:lnTo>
                    <a:pt x="7551" y="4852"/>
                  </a:lnTo>
                  <a:lnTo>
                    <a:pt x="7569" y="4817"/>
                  </a:lnTo>
                  <a:lnTo>
                    <a:pt x="7586" y="4782"/>
                  </a:lnTo>
                  <a:lnTo>
                    <a:pt x="7596" y="4753"/>
                  </a:lnTo>
                  <a:lnTo>
                    <a:pt x="7603" y="4724"/>
                  </a:lnTo>
                  <a:lnTo>
                    <a:pt x="7609" y="4696"/>
                  </a:lnTo>
                  <a:lnTo>
                    <a:pt x="7612" y="4666"/>
                  </a:lnTo>
                  <a:lnTo>
                    <a:pt x="7614" y="4637"/>
                  </a:lnTo>
                  <a:lnTo>
                    <a:pt x="7614" y="4608"/>
                  </a:lnTo>
                  <a:lnTo>
                    <a:pt x="7612" y="4578"/>
                  </a:lnTo>
                  <a:lnTo>
                    <a:pt x="7609" y="4550"/>
                  </a:lnTo>
                  <a:lnTo>
                    <a:pt x="7604" y="4521"/>
                  </a:lnTo>
                  <a:lnTo>
                    <a:pt x="7599" y="4492"/>
                  </a:lnTo>
                  <a:lnTo>
                    <a:pt x="7591" y="4463"/>
                  </a:lnTo>
                  <a:lnTo>
                    <a:pt x="7583" y="4434"/>
                  </a:lnTo>
                  <a:lnTo>
                    <a:pt x="7575" y="4406"/>
                  </a:lnTo>
                  <a:lnTo>
                    <a:pt x="7565" y="4378"/>
                  </a:lnTo>
                  <a:lnTo>
                    <a:pt x="7554" y="4350"/>
                  </a:lnTo>
                  <a:lnTo>
                    <a:pt x="7541" y="4323"/>
                  </a:lnTo>
                  <a:lnTo>
                    <a:pt x="7517" y="4270"/>
                  </a:lnTo>
                  <a:lnTo>
                    <a:pt x="7492" y="4219"/>
                  </a:lnTo>
                  <a:lnTo>
                    <a:pt x="7466" y="4170"/>
                  </a:lnTo>
                  <a:lnTo>
                    <a:pt x="7440" y="4124"/>
                  </a:lnTo>
                  <a:lnTo>
                    <a:pt x="7415" y="4080"/>
                  </a:lnTo>
                  <a:lnTo>
                    <a:pt x="7394" y="4041"/>
                  </a:lnTo>
                  <a:lnTo>
                    <a:pt x="7374" y="4004"/>
                  </a:lnTo>
                  <a:lnTo>
                    <a:pt x="7360" y="3972"/>
                  </a:lnTo>
                  <a:lnTo>
                    <a:pt x="7346" y="3950"/>
                  </a:lnTo>
                  <a:lnTo>
                    <a:pt x="7331" y="3930"/>
                  </a:lnTo>
                  <a:lnTo>
                    <a:pt x="7317" y="3911"/>
                  </a:lnTo>
                  <a:lnTo>
                    <a:pt x="7302" y="3894"/>
                  </a:lnTo>
                  <a:lnTo>
                    <a:pt x="7286" y="3879"/>
                  </a:lnTo>
                  <a:lnTo>
                    <a:pt x="7271" y="3865"/>
                  </a:lnTo>
                  <a:lnTo>
                    <a:pt x="7255" y="3851"/>
                  </a:lnTo>
                  <a:lnTo>
                    <a:pt x="7239" y="3840"/>
                  </a:lnTo>
                  <a:lnTo>
                    <a:pt x="7222" y="3829"/>
                  </a:lnTo>
                  <a:lnTo>
                    <a:pt x="7204" y="3820"/>
                  </a:lnTo>
                  <a:lnTo>
                    <a:pt x="7187" y="3811"/>
                  </a:lnTo>
                  <a:lnTo>
                    <a:pt x="7170" y="3804"/>
                  </a:lnTo>
                  <a:lnTo>
                    <a:pt x="7133" y="3790"/>
                  </a:lnTo>
                  <a:lnTo>
                    <a:pt x="7097" y="3778"/>
                  </a:lnTo>
                  <a:lnTo>
                    <a:pt x="7059" y="3767"/>
                  </a:lnTo>
                  <a:lnTo>
                    <a:pt x="7021" y="3756"/>
                  </a:lnTo>
                  <a:lnTo>
                    <a:pt x="6982" y="3744"/>
                  </a:lnTo>
                  <a:lnTo>
                    <a:pt x="6943" y="3731"/>
                  </a:lnTo>
                  <a:lnTo>
                    <a:pt x="6923" y="3723"/>
                  </a:lnTo>
                  <a:lnTo>
                    <a:pt x="6903" y="3714"/>
                  </a:lnTo>
                  <a:lnTo>
                    <a:pt x="6884" y="3705"/>
                  </a:lnTo>
                  <a:lnTo>
                    <a:pt x="6864" y="3695"/>
                  </a:lnTo>
                  <a:lnTo>
                    <a:pt x="6844" y="3683"/>
                  </a:lnTo>
                  <a:lnTo>
                    <a:pt x="6824" y="3671"/>
                  </a:lnTo>
                  <a:lnTo>
                    <a:pt x="6804" y="3656"/>
                  </a:lnTo>
                  <a:lnTo>
                    <a:pt x="6784" y="3642"/>
                  </a:lnTo>
                  <a:lnTo>
                    <a:pt x="6765" y="3626"/>
                  </a:lnTo>
                  <a:lnTo>
                    <a:pt x="6748" y="3607"/>
                  </a:lnTo>
                  <a:lnTo>
                    <a:pt x="6731" y="3588"/>
                  </a:lnTo>
                  <a:lnTo>
                    <a:pt x="6714" y="3568"/>
                  </a:lnTo>
                  <a:lnTo>
                    <a:pt x="6683" y="3527"/>
                  </a:lnTo>
                  <a:lnTo>
                    <a:pt x="6651" y="3488"/>
                  </a:lnTo>
                  <a:lnTo>
                    <a:pt x="6635" y="3471"/>
                  </a:lnTo>
                  <a:lnTo>
                    <a:pt x="6618" y="3453"/>
                  </a:lnTo>
                  <a:lnTo>
                    <a:pt x="6609" y="3445"/>
                  </a:lnTo>
                  <a:lnTo>
                    <a:pt x="6601" y="3438"/>
                  </a:lnTo>
                  <a:lnTo>
                    <a:pt x="6591" y="3431"/>
                  </a:lnTo>
                  <a:lnTo>
                    <a:pt x="6581" y="3425"/>
                  </a:lnTo>
                  <a:lnTo>
                    <a:pt x="6571" y="3419"/>
                  </a:lnTo>
                  <a:lnTo>
                    <a:pt x="6561" y="3414"/>
                  </a:lnTo>
                  <a:lnTo>
                    <a:pt x="6550" y="3410"/>
                  </a:lnTo>
                  <a:lnTo>
                    <a:pt x="6539" y="3405"/>
                  </a:lnTo>
                  <a:lnTo>
                    <a:pt x="6526" y="3403"/>
                  </a:lnTo>
                  <a:lnTo>
                    <a:pt x="6514" y="3401"/>
                  </a:lnTo>
                  <a:lnTo>
                    <a:pt x="6501" y="3400"/>
                  </a:lnTo>
                  <a:lnTo>
                    <a:pt x="6488" y="3399"/>
                  </a:lnTo>
                  <a:lnTo>
                    <a:pt x="6472" y="3410"/>
                  </a:lnTo>
                  <a:lnTo>
                    <a:pt x="6461" y="3423"/>
                  </a:lnTo>
                  <a:lnTo>
                    <a:pt x="6455" y="3438"/>
                  </a:lnTo>
                  <a:lnTo>
                    <a:pt x="6452" y="3457"/>
                  </a:lnTo>
                  <a:lnTo>
                    <a:pt x="6454" y="3478"/>
                  </a:lnTo>
                  <a:lnTo>
                    <a:pt x="6459" y="3500"/>
                  </a:lnTo>
                  <a:lnTo>
                    <a:pt x="6467" y="3525"/>
                  </a:lnTo>
                  <a:lnTo>
                    <a:pt x="6478" y="3551"/>
                  </a:lnTo>
                  <a:lnTo>
                    <a:pt x="6492" y="3578"/>
                  </a:lnTo>
                  <a:lnTo>
                    <a:pt x="6508" y="3607"/>
                  </a:lnTo>
                  <a:lnTo>
                    <a:pt x="6525" y="3635"/>
                  </a:lnTo>
                  <a:lnTo>
                    <a:pt x="6544" y="3665"/>
                  </a:lnTo>
                  <a:lnTo>
                    <a:pt x="6584" y="3727"/>
                  </a:lnTo>
                  <a:lnTo>
                    <a:pt x="6626" y="3788"/>
                  </a:lnTo>
                  <a:lnTo>
                    <a:pt x="6666" y="3847"/>
                  </a:lnTo>
                  <a:lnTo>
                    <a:pt x="6701" y="3903"/>
                  </a:lnTo>
                  <a:lnTo>
                    <a:pt x="6717" y="3930"/>
                  </a:lnTo>
                  <a:lnTo>
                    <a:pt x="6730" y="3954"/>
                  </a:lnTo>
                  <a:lnTo>
                    <a:pt x="6740" y="3977"/>
                  </a:lnTo>
                  <a:lnTo>
                    <a:pt x="6748" y="3997"/>
                  </a:lnTo>
                  <a:lnTo>
                    <a:pt x="6752" y="4016"/>
                  </a:lnTo>
                  <a:lnTo>
                    <a:pt x="6753" y="4033"/>
                  </a:lnTo>
                  <a:lnTo>
                    <a:pt x="6750" y="4047"/>
                  </a:lnTo>
                  <a:lnTo>
                    <a:pt x="6743" y="4058"/>
                  </a:lnTo>
                  <a:lnTo>
                    <a:pt x="6731" y="4066"/>
                  </a:lnTo>
                  <a:lnTo>
                    <a:pt x="6713" y="4070"/>
                  </a:lnTo>
                  <a:lnTo>
                    <a:pt x="6691" y="4072"/>
                  </a:lnTo>
                  <a:lnTo>
                    <a:pt x="6662" y="4069"/>
                  </a:lnTo>
                  <a:lnTo>
                    <a:pt x="6647" y="4068"/>
                  </a:lnTo>
                  <a:lnTo>
                    <a:pt x="6633" y="4068"/>
                  </a:lnTo>
                  <a:lnTo>
                    <a:pt x="6620" y="4069"/>
                  </a:lnTo>
                  <a:lnTo>
                    <a:pt x="6609" y="4070"/>
                  </a:lnTo>
                  <a:lnTo>
                    <a:pt x="6599" y="4073"/>
                  </a:lnTo>
                  <a:lnTo>
                    <a:pt x="6592" y="4076"/>
                  </a:lnTo>
                  <a:lnTo>
                    <a:pt x="6584" y="4080"/>
                  </a:lnTo>
                  <a:lnTo>
                    <a:pt x="6578" y="4085"/>
                  </a:lnTo>
                  <a:lnTo>
                    <a:pt x="6573" y="4090"/>
                  </a:lnTo>
                  <a:lnTo>
                    <a:pt x="6568" y="4096"/>
                  </a:lnTo>
                  <a:lnTo>
                    <a:pt x="6564" y="4102"/>
                  </a:lnTo>
                  <a:lnTo>
                    <a:pt x="6561" y="4109"/>
                  </a:lnTo>
                  <a:lnTo>
                    <a:pt x="6555" y="4125"/>
                  </a:lnTo>
                  <a:lnTo>
                    <a:pt x="6551" y="4141"/>
                  </a:lnTo>
                  <a:lnTo>
                    <a:pt x="6546" y="4159"/>
                  </a:lnTo>
                  <a:lnTo>
                    <a:pt x="6542" y="4178"/>
                  </a:lnTo>
                  <a:lnTo>
                    <a:pt x="6539" y="4188"/>
                  </a:lnTo>
                  <a:lnTo>
                    <a:pt x="6534" y="4198"/>
                  </a:lnTo>
                  <a:lnTo>
                    <a:pt x="6531" y="4207"/>
                  </a:lnTo>
                  <a:lnTo>
                    <a:pt x="6525" y="4216"/>
                  </a:lnTo>
                  <a:lnTo>
                    <a:pt x="6520" y="4226"/>
                  </a:lnTo>
                  <a:lnTo>
                    <a:pt x="6512" y="4236"/>
                  </a:lnTo>
                  <a:lnTo>
                    <a:pt x="6504" y="4246"/>
                  </a:lnTo>
                  <a:lnTo>
                    <a:pt x="6496" y="4255"/>
                  </a:lnTo>
                  <a:lnTo>
                    <a:pt x="6484" y="4265"/>
                  </a:lnTo>
                  <a:lnTo>
                    <a:pt x="6473" y="4274"/>
                  </a:lnTo>
                  <a:lnTo>
                    <a:pt x="6459" y="4283"/>
                  </a:lnTo>
                  <a:lnTo>
                    <a:pt x="6445" y="4291"/>
                  </a:lnTo>
                  <a:lnTo>
                    <a:pt x="6419" y="4322"/>
                  </a:lnTo>
                  <a:lnTo>
                    <a:pt x="6396" y="4347"/>
                  </a:lnTo>
                  <a:lnTo>
                    <a:pt x="6374" y="4369"/>
                  </a:lnTo>
                  <a:lnTo>
                    <a:pt x="6352" y="4387"/>
                  </a:lnTo>
                  <a:lnTo>
                    <a:pt x="6331" y="4401"/>
                  </a:lnTo>
                  <a:lnTo>
                    <a:pt x="6311" y="4412"/>
                  </a:lnTo>
                  <a:lnTo>
                    <a:pt x="6292" y="4421"/>
                  </a:lnTo>
                  <a:lnTo>
                    <a:pt x="6274" y="4427"/>
                  </a:lnTo>
                  <a:lnTo>
                    <a:pt x="6258" y="4431"/>
                  </a:lnTo>
                  <a:lnTo>
                    <a:pt x="6241" y="4432"/>
                  </a:lnTo>
                  <a:lnTo>
                    <a:pt x="6226" y="4433"/>
                  </a:lnTo>
                  <a:lnTo>
                    <a:pt x="6211" y="4432"/>
                  </a:lnTo>
                  <a:lnTo>
                    <a:pt x="6184" y="4428"/>
                  </a:lnTo>
                  <a:lnTo>
                    <a:pt x="6159" y="4422"/>
                  </a:lnTo>
                  <a:lnTo>
                    <a:pt x="6148" y="4420"/>
                  </a:lnTo>
                  <a:lnTo>
                    <a:pt x="6137" y="4418"/>
                  </a:lnTo>
                  <a:lnTo>
                    <a:pt x="6127" y="4418"/>
                  </a:lnTo>
                  <a:lnTo>
                    <a:pt x="6117" y="4419"/>
                  </a:lnTo>
                  <a:lnTo>
                    <a:pt x="6109" y="4421"/>
                  </a:lnTo>
                  <a:lnTo>
                    <a:pt x="6100" y="4426"/>
                  </a:lnTo>
                  <a:lnTo>
                    <a:pt x="6092" y="4432"/>
                  </a:lnTo>
                  <a:lnTo>
                    <a:pt x="6084" y="4441"/>
                  </a:lnTo>
                  <a:lnTo>
                    <a:pt x="6076" y="4453"/>
                  </a:lnTo>
                  <a:lnTo>
                    <a:pt x="6069" y="4470"/>
                  </a:lnTo>
                  <a:lnTo>
                    <a:pt x="6062" y="4489"/>
                  </a:lnTo>
                  <a:lnTo>
                    <a:pt x="6055" y="4512"/>
                  </a:lnTo>
                  <a:lnTo>
                    <a:pt x="6049" y="4540"/>
                  </a:lnTo>
                  <a:lnTo>
                    <a:pt x="6043" y="4572"/>
                  </a:lnTo>
                  <a:lnTo>
                    <a:pt x="6038" y="4608"/>
                  </a:lnTo>
                  <a:lnTo>
                    <a:pt x="6031" y="4650"/>
                  </a:lnTo>
                  <a:lnTo>
                    <a:pt x="6051" y="4668"/>
                  </a:lnTo>
                  <a:lnTo>
                    <a:pt x="6069" y="4685"/>
                  </a:lnTo>
                  <a:lnTo>
                    <a:pt x="6084" y="4701"/>
                  </a:lnTo>
                  <a:lnTo>
                    <a:pt x="6097" y="4718"/>
                  </a:lnTo>
                  <a:lnTo>
                    <a:pt x="6121" y="4748"/>
                  </a:lnTo>
                  <a:lnTo>
                    <a:pt x="6141" y="4778"/>
                  </a:lnTo>
                  <a:lnTo>
                    <a:pt x="6151" y="4791"/>
                  </a:lnTo>
                  <a:lnTo>
                    <a:pt x="6161" y="4805"/>
                  </a:lnTo>
                  <a:lnTo>
                    <a:pt x="6172" y="4819"/>
                  </a:lnTo>
                  <a:lnTo>
                    <a:pt x="6184" y="4832"/>
                  </a:lnTo>
                  <a:lnTo>
                    <a:pt x="6198" y="4845"/>
                  </a:lnTo>
                  <a:lnTo>
                    <a:pt x="6214" y="4858"/>
                  </a:lnTo>
                  <a:lnTo>
                    <a:pt x="6231" y="4871"/>
                  </a:lnTo>
                  <a:lnTo>
                    <a:pt x="6252" y="4884"/>
                  </a:lnTo>
                  <a:lnTo>
                    <a:pt x="6269" y="4903"/>
                  </a:lnTo>
                  <a:lnTo>
                    <a:pt x="6280" y="4919"/>
                  </a:lnTo>
                  <a:lnTo>
                    <a:pt x="6285" y="4936"/>
                  </a:lnTo>
                  <a:lnTo>
                    <a:pt x="6287" y="4950"/>
                  </a:lnTo>
                  <a:lnTo>
                    <a:pt x="6282" y="4965"/>
                  </a:lnTo>
                  <a:lnTo>
                    <a:pt x="6274" y="4978"/>
                  </a:lnTo>
                  <a:lnTo>
                    <a:pt x="6263" y="4991"/>
                  </a:lnTo>
                  <a:lnTo>
                    <a:pt x="6248" y="5003"/>
                  </a:lnTo>
                  <a:lnTo>
                    <a:pt x="6230" y="5016"/>
                  </a:lnTo>
                  <a:lnTo>
                    <a:pt x="6208" y="5027"/>
                  </a:lnTo>
                  <a:lnTo>
                    <a:pt x="6185" y="5038"/>
                  </a:lnTo>
                  <a:lnTo>
                    <a:pt x="6159" y="5049"/>
                  </a:lnTo>
                  <a:lnTo>
                    <a:pt x="6102" y="5071"/>
                  </a:lnTo>
                  <a:lnTo>
                    <a:pt x="6041" y="5094"/>
                  </a:lnTo>
                  <a:lnTo>
                    <a:pt x="6009" y="5106"/>
                  </a:lnTo>
                  <a:lnTo>
                    <a:pt x="5977" y="5120"/>
                  </a:lnTo>
                  <a:lnTo>
                    <a:pt x="5946" y="5133"/>
                  </a:lnTo>
                  <a:lnTo>
                    <a:pt x="5914" y="5147"/>
                  </a:lnTo>
                  <a:lnTo>
                    <a:pt x="5884" y="5163"/>
                  </a:lnTo>
                  <a:lnTo>
                    <a:pt x="5854" y="5179"/>
                  </a:lnTo>
                  <a:lnTo>
                    <a:pt x="5827" y="5196"/>
                  </a:lnTo>
                  <a:lnTo>
                    <a:pt x="5801" y="5215"/>
                  </a:lnTo>
                  <a:lnTo>
                    <a:pt x="5777" y="5235"/>
                  </a:lnTo>
                  <a:lnTo>
                    <a:pt x="5756" y="5257"/>
                  </a:lnTo>
                  <a:lnTo>
                    <a:pt x="5737" y="5280"/>
                  </a:lnTo>
                  <a:lnTo>
                    <a:pt x="5722" y="5304"/>
                  </a:lnTo>
                  <a:lnTo>
                    <a:pt x="5709" y="5331"/>
                  </a:lnTo>
                  <a:lnTo>
                    <a:pt x="5701" y="5360"/>
                  </a:lnTo>
                  <a:lnTo>
                    <a:pt x="5696" y="5391"/>
                  </a:lnTo>
                  <a:lnTo>
                    <a:pt x="5696" y="5424"/>
                  </a:lnTo>
                  <a:close/>
                  <a:moveTo>
                    <a:pt x="774" y="1178"/>
                  </a:moveTo>
                  <a:lnTo>
                    <a:pt x="819" y="1186"/>
                  </a:lnTo>
                  <a:lnTo>
                    <a:pt x="867" y="1199"/>
                  </a:lnTo>
                  <a:lnTo>
                    <a:pt x="892" y="1205"/>
                  </a:lnTo>
                  <a:lnTo>
                    <a:pt x="919" y="1213"/>
                  </a:lnTo>
                  <a:lnTo>
                    <a:pt x="945" y="1222"/>
                  </a:lnTo>
                  <a:lnTo>
                    <a:pt x="972" y="1232"/>
                  </a:lnTo>
                  <a:lnTo>
                    <a:pt x="998" y="1243"/>
                  </a:lnTo>
                  <a:lnTo>
                    <a:pt x="1026" y="1255"/>
                  </a:lnTo>
                  <a:lnTo>
                    <a:pt x="1054" y="1267"/>
                  </a:lnTo>
                  <a:lnTo>
                    <a:pt x="1080" y="1282"/>
                  </a:lnTo>
                  <a:lnTo>
                    <a:pt x="1108" y="1297"/>
                  </a:lnTo>
                  <a:lnTo>
                    <a:pt x="1134" y="1313"/>
                  </a:lnTo>
                  <a:lnTo>
                    <a:pt x="1161" y="1330"/>
                  </a:lnTo>
                  <a:lnTo>
                    <a:pt x="1186" y="1349"/>
                  </a:lnTo>
                  <a:lnTo>
                    <a:pt x="1212" y="1369"/>
                  </a:lnTo>
                  <a:lnTo>
                    <a:pt x="1236" y="1391"/>
                  </a:lnTo>
                  <a:lnTo>
                    <a:pt x="1259" y="1414"/>
                  </a:lnTo>
                  <a:lnTo>
                    <a:pt x="1283" y="1439"/>
                  </a:lnTo>
                  <a:lnTo>
                    <a:pt x="1304" y="1464"/>
                  </a:lnTo>
                  <a:lnTo>
                    <a:pt x="1325" y="1492"/>
                  </a:lnTo>
                  <a:lnTo>
                    <a:pt x="1343" y="1521"/>
                  </a:lnTo>
                  <a:lnTo>
                    <a:pt x="1361" y="1552"/>
                  </a:lnTo>
                  <a:lnTo>
                    <a:pt x="1378" y="1584"/>
                  </a:lnTo>
                  <a:lnTo>
                    <a:pt x="1392" y="1618"/>
                  </a:lnTo>
                  <a:lnTo>
                    <a:pt x="1405" y="1653"/>
                  </a:lnTo>
                  <a:lnTo>
                    <a:pt x="1416" y="1691"/>
                  </a:lnTo>
                  <a:lnTo>
                    <a:pt x="1425" y="1731"/>
                  </a:lnTo>
                  <a:lnTo>
                    <a:pt x="1433" y="1772"/>
                  </a:lnTo>
                  <a:lnTo>
                    <a:pt x="1437" y="1815"/>
                  </a:lnTo>
                  <a:lnTo>
                    <a:pt x="1439" y="1860"/>
                  </a:lnTo>
                  <a:lnTo>
                    <a:pt x="1390" y="1890"/>
                  </a:lnTo>
                  <a:lnTo>
                    <a:pt x="1340" y="1919"/>
                  </a:lnTo>
                  <a:lnTo>
                    <a:pt x="1290" y="1946"/>
                  </a:lnTo>
                  <a:lnTo>
                    <a:pt x="1240" y="1971"/>
                  </a:lnTo>
                  <a:lnTo>
                    <a:pt x="1191" y="1995"/>
                  </a:lnTo>
                  <a:lnTo>
                    <a:pt x="1141" y="2017"/>
                  </a:lnTo>
                  <a:lnTo>
                    <a:pt x="1091" y="2040"/>
                  </a:lnTo>
                  <a:lnTo>
                    <a:pt x="1043" y="2061"/>
                  </a:lnTo>
                  <a:lnTo>
                    <a:pt x="945" y="2099"/>
                  </a:lnTo>
                  <a:lnTo>
                    <a:pt x="849" y="2135"/>
                  </a:lnTo>
                  <a:lnTo>
                    <a:pt x="754" y="2170"/>
                  </a:lnTo>
                  <a:lnTo>
                    <a:pt x="661" y="2205"/>
                  </a:lnTo>
                  <a:lnTo>
                    <a:pt x="616" y="2222"/>
                  </a:lnTo>
                  <a:lnTo>
                    <a:pt x="570" y="2240"/>
                  </a:lnTo>
                  <a:lnTo>
                    <a:pt x="525" y="2258"/>
                  </a:lnTo>
                  <a:lnTo>
                    <a:pt x="481" y="2276"/>
                  </a:lnTo>
                  <a:lnTo>
                    <a:pt x="437" y="2295"/>
                  </a:lnTo>
                  <a:lnTo>
                    <a:pt x="394" y="2315"/>
                  </a:lnTo>
                  <a:lnTo>
                    <a:pt x="352" y="2336"/>
                  </a:lnTo>
                  <a:lnTo>
                    <a:pt x="310" y="2358"/>
                  </a:lnTo>
                  <a:lnTo>
                    <a:pt x="269" y="2382"/>
                  </a:lnTo>
                  <a:lnTo>
                    <a:pt x="228" y="2406"/>
                  </a:lnTo>
                  <a:lnTo>
                    <a:pt x="188" y="2431"/>
                  </a:lnTo>
                  <a:lnTo>
                    <a:pt x="148" y="2459"/>
                  </a:lnTo>
                  <a:lnTo>
                    <a:pt x="111" y="2488"/>
                  </a:lnTo>
                  <a:lnTo>
                    <a:pt x="73" y="2519"/>
                  </a:lnTo>
                  <a:lnTo>
                    <a:pt x="35" y="2552"/>
                  </a:lnTo>
                  <a:lnTo>
                    <a:pt x="0" y="2587"/>
                  </a:lnTo>
                  <a:lnTo>
                    <a:pt x="14" y="2552"/>
                  </a:lnTo>
                  <a:lnTo>
                    <a:pt x="31" y="2518"/>
                  </a:lnTo>
                  <a:lnTo>
                    <a:pt x="46" y="2483"/>
                  </a:lnTo>
                  <a:lnTo>
                    <a:pt x="64" y="2450"/>
                  </a:lnTo>
                  <a:lnTo>
                    <a:pt x="82" y="2417"/>
                  </a:lnTo>
                  <a:lnTo>
                    <a:pt x="99" y="2386"/>
                  </a:lnTo>
                  <a:lnTo>
                    <a:pt x="118" y="2354"/>
                  </a:lnTo>
                  <a:lnTo>
                    <a:pt x="138" y="2324"/>
                  </a:lnTo>
                  <a:lnTo>
                    <a:pt x="158" y="2293"/>
                  </a:lnTo>
                  <a:lnTo>
                    <a:pt x="178" y="2264"/>
                  </a:lnTo>
                  <a:lnTo>
                    <a:pt x="198" y="2234"/>
                  </a:lnTo>
                  <a:lnTo>
                    <a:pt x="219" y="2207"/>
                  </a:lnTo>
                  <a:lnTo>
                    <a:pt x="261" y="2151"/>
                  </a:lnTo>
                  <a:lnTo>
                    <a:pt x="303" y="2098"/>
                  </a:lnTo>
                  <a:lnTo>
                    <a:pt x="347" y="2047"/>
                  </a:lnTo>
                  <a:lnTo>
                    <a:pt x="391" y="1999"/>
                  </a:lnTo>
                  <a:lnTo>
                    <a:pt x="436" y="1951"/>
                  </a:lnTo>
                  <a:lnTo>
                    <a:pt x="480" y="1906"/>
                  </a:lnTo>
                  <a:lnTo>
                    <a:pt x="523" y="1861"/>
                  </a:lnTo>
                  <a:lnTo>
                    <a:pt x="566" y="1818"/>
                  </a:lnTo>
                  <a:lnTo>
                    <a:pt x="607" y="1777"/>
                  </a:lnTo>
                  <a:lnTo>
                    <a:pt x="646" y="1736"/>
                  </a:lnTo>
                  <a:lnTo>
                    <a:pt x="683" y="1698"/>
                  </a:lnTo>
                  <a:lnTo>
                    <a:pt x="718" y="1660"/>
                  </a:lnTo>
                  <a:lnTo>
                    <a:pt x="750" y="1622"/>
                  </a:lnTo>
                  <a:lnTo>
                    <a:pt x="779" y="1586"/>
                  </a:lnTo>
                  <a:lnTo>
                    <a:pt x="793" y="1568"/>
                  </a:lnTo>
                  <a:lnTo>
                    <a:pt x="805" y="1550"/>
                  </a:lnTo>
                  <a:lnTo>
                    <a:pt x="816" y="1533"/>
                  </a:lnTo>
                  <a:lnTo>
                    <a:pt x="827" y="1515"/>
                  </a:lnTo>
                  <a:lnTo>
                    <a:pt x="837" y="1498"/>
                  </a:lnTo>
                  <a:lnTo>
                    <a:pt x="846" y="1481"/>
                  </a:lnTo>
                  <a:lnTo>
                    <a:pt x="852" y="1464"/>
                  </a:lnTo>
                  <a:lnTo>
                    <a:pt x="859" y="1448"/>
                  </a:lnTo>
                  <a:lnTo>
                    <a:pt x="865" y="1430"/>
                  </a:lnTo>
                  <a:lnTo>
                    <a:pt x="868" y="1413"/>
                  </a:lnTo>
                  <a:lnTo>
                    <a:pt x="871" y="1397"/>
                  </a:lnTo>
                  <a:lnTo>
                    <a:pt x="872" y="1380"/>
                  </a:lnTo>
                  <a:lnTo>
                    <a:pt x="872" y="1363"/>
                  </a:lnTo>
                  <a:lnTo>
                    <a:pt x="871" y="1347"/>
                  </a:lnTo>
                  <a:lnTo>
                    <a:pt x="868" y="1330"/>
                  </a:lnTo>
                  <a:lnTo>
                    <a:pt x="865" y="1313"/>
                  </a:lnTo>
                  <a:lnTo>
                    <a:pt x="859" y="1296"/>
                  </a:lnTo>
                  <a:lnTo>
                    <a:pt x="851" y="1279"/>
                  </a:lnTo>
                  <a:lnTo>
                    <a:pt x="842" y="1263"/>
                  </a:lnTo>
                  <a:lnTo>
                    <a:pt x="833" y="1246"/>
                  </a:lnTo>
                  <a:lnTo>
                    <a:pt x="820" y="1228"/>
                  </a:lnTo>
                  <a:lnTo>
                    <a:pt x="807" y="1212"/>
                  </a:lnTo>
                  <a:lnTo>
                    <a:pt x="792" y="1194"/>
                  </a:lnTo>
                  <a:lnTo>
                    <a:pt x="774" y="1178"/>
                  </a:lnTo>
                  <a:close/>
                  <a:moveTo>
                    <a:pt x="4679" y="1068"/>
                  </a:moveTo>
                  <a:lnTo>
                    <a:pt x="4658" y="1070"/>
                  </a:lnTo>
                  <a:lnTo>
                    <a:pt x="4637" y="1073"/>
                  </a:lnTo>
                  <a:lnTo>
                    <a:pt x="4616" y="1079"/>
                  </a:lnTo>
                  <a:lnTo>
                    <a:pt x="4594" y="1086"/>
                  </a:lnTo>
                  <a:lnTo>
                    <a:pt x="4572" y="1095"/>
                  </a:lnTo>
                  <a:lnTo>
                    <a:pt x="4549" y="1104"/>
                  </a:lnTo>
                  <a:lnTo>
                    <a:pt x="4525" y="1116"/>
                  </a:lnTo>
                  <a:lnTo>
                    <a:pt x="4502" y="1128"/>
                  </a:lnTo>
                  <a:lnTo>
                    <a:pt x="4455" y="1154"/>
                  </a:lnTo>
                  <a:lnTo>
                    <a:pt x="4406" y="1184"/>
                  </a:lnTo>
                  <a:lnTo>
                    <a:pt x="4356" y="1217"/>
                  </a:lnTo>
                  <a:lnTo>
                    <a:pt x="4305" y="1251"/>
                  </a:lnTo>
                  <a:lnTo>
                    <a:pt x="4253" y="1286"/>
                  </a:lnTo>
                  <a:lnTo>
                    <a:pt x="4201" y="1320"/>
                  </a:lnTo>
                  <a:lnTo>
                    <a:pt x="4148" y="1353"/>
                  </a:lnTo>
                  <a:lnTo>
                    <a:pt x="4095" y="1386"/>
                  </a:lnTo>
                  <a:lnTo>
                    <a:pt x="4069" y="1400"/>
                  </a:lnTo>
                  <a:lnTo>
                    <a:pt x="4041" y="1414"/>
                  </a:lnTo>
                  <a:lnTo>
                    <a:pt x="4014" y="1428"/>
                  </a:lnTo>
                  <a:lnTo>
                    <a:pt x="3988" y="1440"/>
                  </a:lnTo>
                  <a:lnTo>
                    <a:pt x="3960" y="1451"/>
                  </a:lnTo>
                  <a:lnTo>
                    <a:pt x="3934" y="1461"/>
                  </a:lnTo>
                  <a:lnTo>
                    <a:pt x="3907" y="1469"/>
                  </a:lnTo>
                  <a:lnTo>
                    <a:pt x="3880" y="1476"/>
                  </a:lnTo>
                  <a:lnTo>
                    <a:pt x="3809" y="1537"/>
                  </a:lnTo>
                  <a:lnTo>
                    <a:pt x="3737" y="1597"/>
                  </a:lnTo>
                  <a:lnTo>
                    <a:pt x="3666" y="1657"/>
                  </a:lnTo>
                  <a:lnTo>
                    <a:pt x="3598" y="1716"/>
                  </a:lnTo>
                  <a:lnTo>
                    <a:pt x="3529" y="1776"/>
                  </a:lnTo>
                  <a:lnTo>
                    <a:pt x="3463" y="1837"/>
                  </a:lnTo>
                  <a:lnTo>
                    <a:pt x="3431" y="1868"/>
                  </a:lnTo>
                  <a:lnTo>
                    <a:pt x="3399" y="1899"/>
                  </a:lnTo>
                  <a:lnTo>
                    <a:pt x="3367" y="1930"/>
                  </a:lnTo>
                  <a:lnTo>
                    <a:pt x="3337" y="1962"/>
                  </a:lnTo>
                  <a:lnTo>
                    <a:pt x="3315" y="1951"/>
                  </a:lnTo>
                  <a:lnTo>
                    <a:pt x="3299" y="1938"/>
                  </a:lnTo>
                  <a:lnTo>
                    <a:pt x="3289" y="1922"/>
                  </a:lnTo>
                  <a:lnTo>
                    <a:pt x="3285" y="1904"/>
                  </a:lnTo>
                  <a:lnTo>
                    <a:pt x="3286" y="1884"/>
                  </a:lnTo>
                  <a:lnTo>
                    <a:pt x="3291" y="1860"/>
                  </a:lnTo>
                  <a:lnTo>
                    <a:pt x="3301" y="1837"/>
                  </a:lnTo>
                  <a:lnTo>
                    <a:pt x="3315" y="1811"/>
                  </a:lnTo>
                  <a:lnTo>
                    <a:pt x="3332" y="1784"/>
                  </a:lnTo>
                  <a:lnTo>
                    <a:pt x="3352" y="1755"/>
                  </a:lnTo>
                  <a:lnTo>
                    <a:pt x="3375" y="1726"/>
                  </a:lnTo>
                  <a:lnTo>
                    <a:pt x="3401" y="1695"/>
                  </a:lnTo>
                  <a:lnTo>
                    <a:pt x="3427" y="1666"/>
                  </a:lnTo>
                  <a:lnTo>
                    <a:pt x="3456" y="1635"/>
                  </a:lnTo>
                  <a:lnTo>
                    <a:pt x="3486" y="1602"/>
                  </a:lnTo>
                  <a:lnTo>
                    <a:pt x="3516" y="1571"/>
                  </a:lnTo>
                  <a:lnTo>
                    <a:pt x="3577" y="1510"/>
                  </a:lnTo>
                  <a:lnTo>
                    <a:pt x="3634" y="1449"/>
                  </a:lnTo>
                  <a:lnTo>
                    <a:pt x="3661" y="1420"/>
                  </a:lnTo>
                  <a:lnTo>
                    <a:pt x="3686" y="1392"/>
                  </a:lnTo>
                  <a:lnTo>
                    <a:pt x="3709" y="1366"/>
                  </a:lnTo>
                  <a:lnTo>
                    <a:pt x="3729" y="1341"/>
                  </a:lnTo>
                  <a:lnTo>
                    <a:pt x="3747" y="1318"/>
                  </a:lnTo>
                  <a:lnTo>
                    <a:pt x="3760" y="1297"/>
                  </a:lnTo>
                  <a:lnTo>
                    <a:pt x="3770" y="1277"/>
                  </a:lnTo>
                  <a:lnTo>
                    <a:pt x="3776" y="1261"/>
                  </a:lnTo>
                  <a:lnTo>
                    <a:pt x="3777" y="1246"/>
                  </a:lnTo>
                  <a:lnTo>
                    <a:pt x="3772" y="1234"/>
                  </a:lnTo>
                  <a:lnTo>
                    <a:pt x="3762" y="1225"/>
                  </a:lnTo>
                  <a:lnTo>
                    <a:pt x="3747" y="1218"/>
                  </a:lnTo>
                  <a:lnTo>
                    <a:pt x="3730" y="1213"/>
                  </a:lnTo>
                  <a:lnTo>
                    <a:pt x="3718" y="1207"/>
                  </a:lnTo>
                  <a:lnTo>
                    <a:pt x="3710" y="1200"/>
                  </a:lnTo>
                  <a:lnTo>
                    <a:pt x="3707" y="1192"/>
                  </a:lnTo>
                  <a:lnTo>
                    <a:pt x="3706" y="1183"/>
                  </a:lnTo>
                  <a:lnTo>
                    <a:pt x="3709" y="1174"/>
                  </a:lnTo>
                  <a:lnTo>
                    <a:pt x="3715" y="1163"/>
                  </a:lnTo>
                  <a:lnTo>
                    <a:pt x="3724" y="1153"/>
                  </a:lnTo>
                  <a:lnTo>
                    <a:pt x="3735" y="1142"/>
                  </a:lnTo>
                  <a:lnTo>
                    <a:pt x="3749" y="1130"/>
                  </a:lnTo>
                  <a:lnTo>
                    <a:pt x="3764" y="1118"/>
                  </a:lnTo>
                  <a:lnTo>
                    <a:pt x="3781" y="1106"/>
                  </a:lnTo>
                  <a:lnTo>
                    <a:pt x="3818" y="1080"/>
                  </a:lnTo>
                  <a:lnTo>
                    <a:pt x="3859" y="1056"/>
                  </a:lnTo>
                  <a:lnTo>
                    <a:pt x="3900" y="1030"/>
                  </a:lnTo>
                  <a:lnTo>
                    <a:pt x="3938" y="1007"/>
                  </a:lnTo>
                  <a:lnTo>
                    <a:pt x="3974" y="986"/>
                  </a:lnTo>
                  <a:lnTo>
                    <a:pt x="4003" y="966"/>
                  </a:lnTo>
                  <a:lnTo>
                    <a:pt x="4014" y="958"/>
                  </a:lnTo>
                  <a:lnTo>
                    <a:pt x="4024" y="951"/>
                  </a:lnTo>
                  <a:lnTo>
                    <a:pt x="4031" y="944"/>
                  </a:lnTo>
                  <a:lnTo>
                    <a:pt x="4034" y="938"/>
                  </a:lnTo>
                  <a:lnTo>
                    <a:pt x="4034" y="934"/>
                  </a:lnTo>
                  <a:lnTo>
                    <a:pt x="4032" y="930"/>
                  </a:lnTo>
                  <a:lnTo>
                    <a:pt x="4024" y="927"/>
                  </a:lnTo>
                  <a:lnTo>
                    <a:pt x="4013" y="927"/>
                  </a:lnTo>
                  <a:lnTo>
                    <a:pt x="4000" y="910"/>
                  </a:lnTo>
                  <a:lnTo>
                    <a:pt x="3987" y="893"/>
                  </a:lnTo>
                  <a:lnTo>
                    <a:pt x="3972" y="879"/>
                  </a:lnTo>
                  <a:lnTo>
                    <a:pt x="3959" y="864"/>
                  </a:lnTo>
                  <a:lnTo>
                    <a:pt x="3945" y="852"/>
                  </a:lnTo>
                  <a:lnTo>
                    <a:pt x="3932" y="841"/>
                  </a:lnTo>
                  <a:lnTo>
                    <a:pt x="3918" y="831"/>
                  </a:lnTo>
                  <a:lnTo>
                    <a:pt x="3905" y="822"/>
                  </a:lnTo>
                  <a:lnTo>
                    <a:pt x="3879" y="806"/>
                  </a:lnTo>
                  <a:lnTo>
                    <a:pt x="3853" y="793"/>
                  </a:lnTo>
                  <a:lnTo>
                    <a:pt x="3829" y="782"/>
                  </a:lnTo>
                  <a:lnTo>
                    <a:pt x="3804" y="772"/>
                  </a:lnTo>
                  <a:lnTo>
                    <a:pt x="3782" y="764"/>
                  </a:lnTo>
                  <a:lnTo>
                    <a:pt x="3761" y="756"/>
                  </a:lnTo>
                  <a:lnTo>
                    <a:pt x="3741" y="746"/>
                  </a:lnTo>
                  <a:lnTo>
                    <a:pt x="3724" y="735"/>
                  </a:lnTo>
                  <a:lnTo>
                    <a:pt x="3716" y="729"/>
                  </a:lnTo>
                  <a:lnTo>
                    <a:pt x="3708" y="723"/>
                  </a:lnTo>
                  <a:lnTo>
                    <a:pt x="3701" y="715"/>
                  </a:lnTo>
                  <a:lnTo>
                    <a:pt x="3694" y="707"/>
                  </a:lnTo>
                  <a:lnTo>
                    <a:pt x="3688" y="697"/>
                  </a:lnTo>
                  <a:lnTo>
                    <a:pt x="3683" y="687"/>
                  </a:lnTo>
                  <a:lnTo>
                    <a:pt x="3678" y="676"/>
                  </a:lnTo>
                  <a:lnTo>
                    <a:pt x="3674" y="664"/>
                  </a:lnTo>
                  <a:lnTo>
                    <a:pt x="3670" y="636"/>
                  </a:lnTo>
                  <a:lnTo>
                    <a:pt x="3666" y="612"/>
                  </a:lnTo>
                  <a:lnTo>
                    <a:pt x="3662" y="590"/>
                  </a:lnTo>
                  <a:lnTo>
                    <a:pt x="3656" y="570"/>
                  </a:lnTo>
                  <a:lnTo>
                    <a:pt x="3652" y="552"/>
                  </a:lnTo>
                  <a:lnTo>
                    <a:pt x="3646" y="538"/>
                  </a:lnTo>
                  <a:lnTo>
                    <a:pt x="3640" y="525"/>
                  </a:lnTo>
                  <a:lnTo>
                    <a:pt x="3634" y="514"/>
                  </a:lnTo>
                  <a:lnTo>
                    <a:pt x="3629" y="504"/>
                  </a:lnTo>
                  <a:lnTo>
                    <a:pt x="3622" y="496"/>
                  </a:lnTo>
                  <a:lnTo>
                    <a:pt x="3615" y="489"/>
                  </a:lnTo>
                  <a:lnTo>
                    <a:pt x="3610" y="483"/>
                  </a:lnTo>
                  <a:lnTo>
                    <a:pt x="3598" y="475"/>
                  </a:lnTo>
                  <a:lnTo>
                    <a:pt x="3586" y="468"/>
                  </a:lnTo>
                  <a:lnTo>
                    <a:pt x="3574" y="463"/>
                  </a:lnTo>
                  <a:lnTo>
                    <a:pt x="3566" y="456"/>
                  </a:lnTo>
                  <a:lnTo>
                    <a:pt x="3561" y="453"/>
                  </a:lnTo>
                  <a:lnTo>
                    <a:pt x="3557" y="447"/>
                  </a:lnTo>
                  <a:lnTo>
                    <a:pt x="3553" y="443"/>
                  </a:lnTo>
                  <a:lnTo>
                    <a:pt x="3551" y="436"/>
                  </a:lnTo>
                  <a:lnTo>
                    <a:pt x="3549" y="428"/>
                  </a:lnTo>
                  <a:lnTo>
                    <a:pt x="3547" y="419"/>
                  </a:lnTo>
                  <a:lnTo>
                    <a:pt x="3546" y="408"/>
                  </a:lnTo>
                  <a:lnTo>
                    <a:pt x="3546" y="396"/>
                  </a:lnTo>
                  <a:lnTo>
                    <a:pt x="3546" y="381"/>
                  </a:lnTo>
                  <a:lnTo>
                    <a:pt x="3547" y="364"/>
                  </a:lnTo>
                  <a:lnTo>
                    <a:pt x="3549" y="345"/>
                  </a:lnTo>
                  <a:lnTo>
                    <a:pt x="3552" y="324"/>
                  </a:lnTo>
                  <a:lnTo>
                    <a:pt x="3552" y="310"/>
                  </a:lnTo>
                  <a:lnTo>
                    <a:pt x="3550" y="297"/>
                  </a:lnTo>
                  <a:lnTo>
                    <a:pt x="3547" y="284"/>
                  </a:lnTo>
                  <a:lnTo>
                    <a:pt x="3541" y="274"/>
                  </a:lnTo>
                  <a:lnTo>
                    <a:pt x="3535" y="264"/>
                  </a:lnTo>
                  <a:lnTo>
                    <a:pt x="3526" y="256"/>
                  </a:lnTo>
                  <a:lnTo>
                    <a:pt x="3517" y="248"/>
                  </a:lnTo>
                  <a:lnTo>
                    <a:pt x="3506" y="241"/>
                  </a:lnTo>
                  <a:lnTo>
                    <a:pt x="3494" y="235"/>
                  </a:lnTo>
                  <a:lnTo>
                    <a:pt x="3480" y="229"/>
                  </a:lnTo>
                  <a:lnTo>
                    <a:pt x="3465" y="225"/>
                  </a:lnTo>
                  <a:lnTo>
                    <a:pt x="3451" y="219"/>
                  </a:lnTo>
                  <a:lnTo>
                    <a:pt x="3416" y="211"/>
                  </a:lnTo>
                  <a:lnTo>
                    <a:pt x="3381" y="204"/>
                  </a:lnTo>
                  <a:lnTo>
                    <a:pt x="3342" y="196"/>
                  </a:lnTo>
                  <a:lnTo>
                    <a:pt x="3304" y="187"/>
                  </a:lnTo>
                  <a:lnTo>
                    <a:pt x="3263" y="177"/>
                  </a:lnTo>
                  <a:lnTo>
                    <a:pt x="3223" y="165"/>
                  </a:lnTo>
                  <a:lnTo>
                    <a:pt x="3203" y="158"/>
                  </a:lnTo>
                  <a:lnTo>
                    <a:pt x="3183" y="151"/>
                  </a:lnTo>
                  <a:lnTo>
                    <a:pt x="3164" y="142"/>
                  </a:lnTo>
                  <a:lnTo>
                    <a:pt x="3145" y="132"/>
                  </a:lnTo>
                  <a:lnTo>
                    <a:pt x="3127" y="121"/>
                  </a:lnTo>
                  <a:lnTo>
                    <a:pt x="3109" y="108"/>
                  </a:lnTo>
                  <a:lnTo>
                    <a:pt x="3092" y="95"/>
                  </a:lnTo>
                  <a:lnTo>
                    <a:pt x="3077" y="81"/>
                  </a:lnTo>
                  <a:lnTo>
                    <a:pt x="3134" y="75"/>
                  </a:lnTo>
                  <a:lnTo>
                    <a:pt x="3192" y="68"/>
                  </a:lnTo>
                  <a:lnTo>
                    <a:pt x="3249" y="59"/>
                  </a:lnTo>
                  <a:lnTo>
                    <a:pt x="3307" y="49"/>
                  </a:lnTo>
                  <a:lnTo>
                    <a:pt x="3363" y="39"/>
                  </a:lnTo>
                  <a:lnTo>
                    <a:pt x="3422" y="29"/>
                  </a:lnTo>
                  <a:lnTo>
                    <a:pt x="3480" y="20"/>
                  </a:lnTo>
                  <a:lnTo>
                    <a:pt x="3540" y="12"/>
                  </a:lnTo>
                  <a:lnTo>
                    <a:pt x="3570" y="9"/>
                  </a:lnTo>
                  <a:lnTo>
                    <a:pt x="3601" y="6"/>
                  </a:lnTo>
                  <a:lnTo>
                    <a:pt x="3632" y="3"/>
                  </a:lnTo>
                  <a:lnTo>
                    <a:pt x="3664" y="1"/>
                  </a:lnTo>
                  <a:lnTo>
                    <a:pt x="3696" y="0"/>
                  </a:lnTo>
                  <a:lnTo>
                    <a:pt x="3729" y="0"/>
                  </a:lnTo>
                  <a:lnTo>
                    <a:pt x="3762" y="0"/>
                  </a:lnTo>
                  <a:lnTo>
                    <a:pt x="3797" y="1"/>
                  </a:lnTo>
                  <a:lnTo>
                    <a:pt x="3831" y="3"/>
                  </a:lnTo>
                  <a:lnTo>
                    <a:pt x="3866" y="7"/>
                  </a:lnTo>
                  <a:lnTo>
                    <a:pt x="3903" y="10"/>
                  </a:lnTo>
                  <a:lnTo>
                    <a:pt x="3939" y="15"/>
                  </a:lnTo>
                  <a:lnTo>
                    <a:pt x="3978" y="21"/>
                  </a:lnTo>
                  <a:lnTo>
                    <a:pt x="4017" y="29"/>
                  </a:lnTo>
                  <a:lnTo>
                    <a:pt x="4055" y="38"/>
                  </a:lnTo>
                  <a:lnTo>
                    <a:pt x="4096" y="46"/>
                  </a:lnTo>
                  <a:lnTo>
                    <a:pt x="4123" y="59"/>
                  </a:lnTo>
                  <a:lnTo>
                    <a:pt x="4148" y="70"/>
                  </a:lnTo>
                  <a:lnTo>
                    <a:pt x="4171" y="83"/>
                  </a:lnTo>
                  <a:lnTo>
                    <a:pt x="4194" y="96"/>
                  </a:lnTo>
                  <a:lnTo>
                    <a:pt x="4214" y="111"/>
                  </a:lnTo>
                  <a:lnTo>
                    <a:pt x="4232" y="126"/>
                  </a:lnTo>
                  <a:lnTo>
                    <a:pt x="4250" y="142"/>
                  </a:lnTo>
                  <a:lnTo>
                    <a:pt x="4267" y="158"/>
                  </a:lnTo>
                  <a:lnTo>
                    <a:pt x="4282" y="176"/>
                  </a:lnTo>
                  <a:lnTo>
                    <a:pt x="4296" y="194"/>
                  </a:lnTo>
                  <a:lnTo>
                    <a:pt x="4311" y="211"/>
                  </a:lnTo>
                  <a:lnTo>
                    <a:pt x="4324" y="230"/>
                  </a:lnTo>
                  <a:lnTo>
                    <a:pt x="4350" y="269"/>
                  </a:lnTo>
                  <a:lnTo>
                    <a:pt x="4375" y="310"/>
                  </a:lnTo>
                  <a:lnTo>
                    <a:pt x="4400" y="352"/>
                  </a:lnTo>
                  <a:lnTo>
                    <a:pt x="4427" y="395"/>
                  </a:lnTo>
                  <a:lnTo>
                    <a:pt x="4441" y="417"/>
                  </a:lnTo>
                  <a:lnTo>
                    <a:pt x="4457" y="439"/>
                  </a:lnTo>
                  <a:lnTo>
                    <a:pt x="4472" y="463"/>
                  </a:lnTo>
                  <a:lnTo>
                    <a:pt x="4490" y="485"/>
                  </a:lnTo>
                  <a:lnTo>
                    <a:pt x="4508" y="507"/>
                  </a:lnTo>
                  <a:lnTo>
                    <a:pt x="4528" y="530"/>
                  </a:lnTo>
                  <a:lnTo>
                    <a:pt x="4549" y="552"/>
                  </a:lnTo>
                  <a:lnTo>
                    <a:pt x="4571" y="574"/>
                  </a:lnTo>
                  <a:lnTo>
                    <a:pt x="4595" y="598"/>
                  </a:lnTo>
                  <a:lnTo>
                    <a:pt x="4621" y="620"/>
                  </a:lnTo>
                  <a:lnTo>
                    <a:pt x="4649" y="642"/>
                  </a:lnTo>
                  <a:lnTo>
                    <a:pt x="4679" y="664"/>
                  </a:lnTo>
                  <a:lnTo>
                    <a:pt x="4685" y="687"/>
                  </a:lnTo>
                  <a:lnTo>
                    <a:pt x="4689" y="712"/>
                  </a:lnTo>
                  <a:lnTo>
                    <a:pt x="4693" y="735"/>
                  </a:lnTo>
                  <a:lnTo>
                    <a:pt x="4697" y="758"/>
                  </a:lnTo>
                  <a:lnTo>
                    <a:pt x="4700" y="782"/>
                  </a:lnTo>
                  <a:lnTo>
                    <a:pt x="4702" y="807"/>
                  </a:lnTo>
                  <a:lnTo>
                    <a:pt x="4703" y="831"/>
                  </a:lnTo>
                  <a:lnTo>
                    <a:pt x="4704" y="857"/>
                  </a:lnTo>
                  <a:lnTo>
                    <a:pt x="4704" y="881"/>
                  </a:lnTo>
                  <a:lnTo>
                    <a:pt x="4703" y="906"/>
                  </a:lnTo>
                  <a:lnTo>
                    <a:pt x="4702" y="933"/>
                  </a:lnTo>
                  <a:lnTo>
                    <a:pt x="4700" y="958"/>
                  </a:lnTo>
                  <a:lnTo>
                    <a:pt x="4696" y="985"/>
                  </a:lnTo>
                  <a:lnTo>
                    <a:pt x="4691" y="1013"/>
                  </a:lnTo>
                  <a:lnTo>
                    <a:pt x="4686" y="1040"/>
                  </a:lnTo>
                  <a:lnTo>
                    <a:pt x="4679" y="1068"/>
                  </a:lnTo>
                  <a:close/>
                  <a:moveTo>
                    <a:pt x="10793" y="4111"/>
                  </a:moveTo>
                  <a:lnTo>
                    <a:pt x="10717" y="4111"/>
                  </a:lnTo>
                  <a:lnTo>
                    <a:pt x="10641" y="4111"/>
                  </a:lnTo>
                  <a:lnTo>
                    <a:pt x="10563" y="4112"/>
                  </a:lnTo>
                  <a:lnTo>
                    <a:pt x="10486" y="4115"/>
                  </a:lnTo>
                  <a:lnTo>
                    <a:pt x="10408" y="4118"/>
                  </a:lnTo>
                  <a:lnTo>
                    <a:pt x="10332" y="4122"/>
                  </a:lnTo>
                  <a:lnTo>
                    <a:pt x="10293" y="4126"/>
                  </a:lnTo>
                  <a:lnTo>
                    <a:pt x="10256" y="4130"/>
                  </a:lnTo>
                  <a:lnTo>
                    <a:pt x="10217" y="4135"/>
                  </a:lnTo>
                  <a:lnTo>
                    <a:pt x="10179" y="4139"/>
                  </a:lnTo>
                  <a:lnTo>
                    <a:pt x="10141" y="4145"/>
                  </a:lnTo>
                  <a:lnTo>
                    <a:pt x="10103" y="4151"/>
                  </a:lnTo>
                  <a:lnTo>
                    <a:pt x="10067" y="4158"/>
                  </a:lnTo>
                  <a:lnTo>
                    <a:pt x="10029" y="4166"/>
                  </a:lnTo>
                  <a:lnTo>
                    <a:pt x="9993" y="4174"/>
                  </a:lnTo>
                  <a:lnTo>
                    <a:pt x="9955" y="4184"/>
                  </a:lnTo>
                  <a:lnTo>
                    <a:pt x="9920" y="4194"/>
                  </a:lnTo>
                  <a:lnTo>
                    <a:pt x="9883" y="4207"/>
                  </a:lnTo>
                  <a:lnTo>
                    <a:pt x="9848" y="4219"/>
                  </a:lnTo>
                  <a:lnTo>
                    <a:pt x="9812" y="4232"/>
                  </a:lnTo>
                  <a:lnTo>
                    <a:pt x="9777" y="4246"/>
                  </a:lnTo>
                  <a:lnTo>
                    <a:pt x="9743" y="4262"/>
                  </a:lnTo>
                  <a:lnTo>
                    <a:pt x="9708" y="4280"/>
                  </a:lnTo>
                  <a:lnTo>
                    <a:pt x="9674" y="4297"/>
                  </a:lnTo>
                  <a:lnTo>
                    <a:pt x="9641" y="4316"/>
                  </a:lnTo>
                  <a:lnTo>
                    <a:pt x="9609" y="4337"/>
                  </a:lnTo>
                  <a:lnTo>
                    <a:pt x="9610" y="4312"/>
                  </a:lnTo>
                  <a:lnTo>
                    <a:pt x="9613" y="4290"/>
                  </a:lnTo>
                  <a:lnTo>
                    <a:pt x="9620" y="4267"/>
                  </a:lnTo>
                  <a:lnTo>
                    <a:pt x="9627" y="4249"/>
                  </a:lnTo>
                  <a:lnTo>
                    <a:pt x="9635" y="4230"/>
                  </a:lnTo>
                  <a:lnTo>
                    <a:pt x="9645" y="4213"/>
                  </a:lnTo>
                  <a:lnTo>
                    <a:pt x="9657" y="4198"/>
                  </a:lnTo>
                  <a:lnTo>
                    <a:pt x="9669" y="4182"/>
                  </a:lnTo>
                  <a:lnTo>
                    <a:pt x="9681" y="4169"/>
                  </a:lnTo>
                  <a:lnTo>
                    <a:pt x="9694" y="4156"/>
                  </a:lnTo>
                  <a:lnTo>
                    <a:pt x="9707" y="4143"/>
                  </a:lnTo>
                  <a:lnTo>
                    <a:pt x="9722" y="4132"/>
                  </a:lnTo>
                  <a:lnTo>
                    <a:pt x="9749" y="4110"/>
                  </a:lnTo>
                  <a:lnTo>
                    <a:pt x="9776" y="4088"/>
                  </a:lnTo>
                  <a:lnTo>
                    <a:pt x="9788" y="4078"/>
                  </a:lnTo>
                  <a:lnTo>
                    <a:pt x="9799" y="4067"/>
                  </a:lnTo>
                  <a:lnTo>
                    <a:pt x="9809" y="4055"/>
                  </a:lnTo>
                  <a:lnTo>
                    <a:pt x="9818" y="4044"/>
                  </a:lnTo>
                  <a:lnTo>
                    <a:pt x="9826" y="4032"/>
                  </a:lnTo>
                  <a:lnTo>
                    <a:pt x="9831" y="4018"/>
                  </a:lnTo>
                  <a:lnTo>
                    <a:pt x="9836" y="4004"/>
                  </a:lnTo>
                  <a:lnTo>
                    <a:pt x="9838" y="3990"/>
                  </a:lnTo>
                  <a:lnTo>
                    <a:pt x="9838" y="3974"/>
                  </a:lnTo>
                  <a:lnTo>
                    <a:pt x="9836" y="3956"/>
                  </a:lnTo>
                  <a:lnTo>
                    <a:pt x="9831" y="3939"/>
                  </a:lnTo>
                  <a:lnTo>
                    <a:pt x="9823" y="3919"/>
                  </a:lnTo>
                  <a:lnTo>
                    <a:pt x="9814" y="3897"/>
                  </a:lnTo>
                  <a:lnTo>
                    <a:pt x="9800" y="3873"/>
                  </a:lnTo>
                  <a:lnTo>
                    <a:pt x="9784" y="3849"/>
                  </a:lnTo>
                  <a:lnTo>
                    <a:pt x="9764" y="3821"/>
                  </a:lnTo>
                  <a:lnTo>
                    <a:pt x="9756" y="3821"/>
                  </a:lnTo>
                  <a:lnTo>
                    <a:pt x="9747" y="3819"/>
                  </a:lnTo>
                  <a:lnTo>
                    <a:pt x="9739" y="3815"/>
                  </a:lnTo>
                  <a:lnTo>
                    <a:pt x="9732" y="3810"/>
                  </a:lnTo>
                  <a:lnTo>
                    <a:pt x="9723" y="3805"/>
                  </a:lnTo>
                  <a:lnTo>
                    <a:pt x="9715" y="3798"/>
                  </a:lnTo>
                  <a:lnTo>
                    <a:pt x="9707" y="3789"/>
                  </a:lnTo>
                  <a:lnTo>
                    <a:pt x="9700" y="3780"/>
                  </a:lnTo>
                  <a:lnTo>
                    <a:pt x="9683" y="3761"/>
                  </a:lnTo>
                  <a:lnTo>
                    <a:pt x="9668" y="3737"/>
                  </a:lnTo>
                  <a:lnTo>
                    <a:pt x="9652" y="3712"/>
                  </a:lnTo>
                  <a:lnTo>
                    <a:pt x="9638" y="3685"/>
                  </a:lnTo>
                  <a:lnTo>
                    <a:pt x="9609" y="3630"/>
                  </a:lnTo>
                  <a:lnTo>
                    <a:pt x="9581" y="3576"/>
                  </a:lnTo>
                  <a:lnTo>
                    <a:pt x="9569" y="3551"/>
                  </a:lnTo>
                  <a:lnTo>
                    <a:pt x="9556" y="3528"/>
                  </a:lnTo>
                  <a:lnTo>
                    <a:pt x="9545" y="3509"/>
                  </a:lnTo>
                  <a:lnTo>
                    <a:pt x="9533" y="3494"/>
                  </a:lnTo>
                  <a:lnTo>
                    <a:pt x="9534" y="3466"/>
                  </a:lnTo>
                  <a:lnTo>
                    <a:pt x="9536" y="3441"/>
                  </a:lnTo>
                  <a:lnTo>
                    <a:pt x="9538" y="3419"/>
                  </a:lnTo>
                  <a:lnTo>
                    <a:pt x="9543" y="3396"/>
                  </a:lnTo>
                  <a:lnTo>
                    <a:pt x="9547" y="3377"/>
                  </a:lnTo>
                  <a:lnTo>
                    <a:pt x="9554" y="3359"/>
                  </a:lnTo>
                  <a:lnTo>
                    <a:pt x="9560" y="3342"/>
                  </a:lnTo>
                  <a:lnTo>
                    <a:pt x="9568" y="3327"/>
                  </a:lnTo>
                  <a:lnTo>
                    <a:pt x="9576" y="3313"/>
                  </a:lnTo>
                  <a:lnTo>
                    <a:pt x="9586" y="3300"/>
                  </a:lnTo>
                  <a:lnTo>
                    <a:pt x="9596" y="3288"/>
                  </a:lnTo>
                  <a:lnTo>
                    <a:pt x="9606" y="3277"/>
                  </a:lnTo>
                  <a:lnTo>
                    <a:pt x="9618" y="3267"/>
                  </a:lnTo>
                  <a:lnTo>
                    <a:pt x="9629" y="3257"/>
                  </a:lnTo>
                  <a:lnTo>
                    <a:pt x="9641" y="3247"/>
                  </a:lnTo>
                  <a:lnTo>
                    <a:pt x="9654" y="3238"/>
                  </a:lnTo>
                  <a:lnTo>
                    <a:pt x="9708" y="3205"/>
                  </a:lnTo>
                  <a:lnTo>
                    <a:pt x="9765" y="3167"/>
                  </a:lnTo>
                  <a:lnTo>
                    <a:pt x="9779" y="3156"/>
                  </a:lnTo>
                  <a:lnTo>
                    <a:pt x="9794" y="3145"/>
                  </a:lnTo>
                  <a:lnTo>
                    <a:pt x="9807" y="3132"/>
                  </a:lnTo>
                  <a:lnTo>
                    <a:pt x="9821" y="3119"/>
                  </a:lnTo>
                  <a:lnTo>
                    <a:pt x="9835" y="3104"/>
                  </a:lnTo>
                  <a:lnTo>
                    <a:pt x="9848" y="3088"/>
                  </a:lnTo>
                  <a:lnTo>
                    <a:pt x="9861" y="3070"/>
                  </a:lnTo>
                  <a:lnTo>
                    <a:pt x="9873" y="3051"/>
                  </a:lnTo>
                  <a:lnTo>
                    <a:pt x="9878" y="3043"/>
                  </a:lnTo>
                  <a:lnTo>
                    <a:pt x="9882" y="3035"/>
                  </a:lnTo>
                  <a:lnTo>
                    <a:pt x="9884" y="3023"/>
                  </a:lnTo>
                  <a:lnTo>
                    <a:pt x="9885" y="3011"/>
                  </a:lnTo>
                  <a:lnTo>
                    <a:pt x="9886" y="2999"/>
                  </a:lnTo>
                  <a:lnTo>
                    <a:pt x="9886" y="2985"/>
                  </a:lnTo>
                  <a:lnTo>
                    <a:pt x="9885" y="2970"/>
                  </a:lnTo>
                  <a:lnTo>
                    <a:pt x="9883" y="2955"/>
                  </a:lnTo>
                  <a:lnTo>
                    <a:pt x="9878" y="2922"/>
                  </a:lnTo>
                  <a:lnTo>
                    <a:pt x="9871" y="2886"/>
                  </a:lnTo>
                  <a:lnTo>
                    <a:pt x="9863" y="2851"/>
                  </a:lnTo>
                  <a:lnTo>
                    <a:pt x="9854" y="2815"/>
                  </a:lnTo>
                  <a:lnTo>
                    <a:pt x="9847" y="2780"/>
                  </a:lnTo>
                  <a:lnTo>
                    <a:pt x="9840" y="2747"/>
                  </a:lnTo>
                  <a:lnTo>
                    <a:pt x="9835" y="2717"/>
                  </a:lnTo>
                  <a:lnTo>
                    <a:pt x="9832" y="2690"/>
                  </a:lnTo>
                  <a:lnTo>
                    <a:pt x="9832" y="2678"/>
                  </a:lnTo>
                  <a:lnTo>
                    <a:pt x="9832" y="2667"/>
                  </a:lnTo>
                  <a:lnTo>
                    <a:pt x="9833" y="2658"/>
                  </a:lnTo>
                  <a:lnTo>
                    <a:pt x="9837" y="2651"/>
                  </a:lnTo>
                  <a:lnTo>
                    <a:pt x="9840" y="2644"/>
                  </a:lnTo>
                  <a:lnTo>
                    <a:pt x="9844" y="2639"/>
                  </a:lnTo>
                  <a:lnTo>
                    <a:pt x="9851" y="2636"/>
                  </a:lnTo>
                  <a:lnTo>
                    <a:pt x="9859" y="2635"/>
                  </a:lnTo>
                  <a:lnTo>
                    <a:pt x="9878" y="2632"/>
                  </a:lnTo>
                  <a:lnTo>
                    <a:pt x="9894" y="2627"/>
                  </a:lnTo>
                  <a:lnTo>
                    <a:pt x="9911" y="2622"/>
                  </a:lnTo>
                  <a:lnTo>
                    <a:pt x="9926" y="2616"/>
                  </a:lnTo>
                  <a:lnTo>
                    <a:pt x="9941" y="2610"/>
                  </a:lnTo>
                  <a:lnTo>
                    <a:pt x="9955" y="2602"/>
                  </a:lnTo>
                  <a:lnTo>
                    <a:pt x="9968" y="2595"/>
                  </a:lnTo>
                  <a:lnTo>
                    <a:pt x="9980" y="2587"/>
                  </a:lnTo>
                  <a:lnTo>
                    <a:pt x="10004" y="2571"/>
                  </a:lnTo>
                  <a:lnTo>
                    <a:pt x="10025" y="2554"/>
                  </a:lnTo>
                  <a:lnTo>
                    <a:pt x="10043" y="2538"/>
                  </a:lnTo>
                  <a:lnTo>
                    <a:pt x="10062" y="2522"/>
                  </a:lnTo>
                  <a:lnTo>
                    <a:pt x="10081" y="2508"/>
                  </a:lnTo>
                  <a:lnTo>
                    <a:pt x="10100" y="2494"/>
                  </a:lnTo>
                  <a:lnTo>
                    <a:pt x="10109" y="2489"/>
                  </a:lnTo>
                  <a:lnTo>
                    <a:pt x="10119" y="2485"/>
                  </a:lnTo>
                  <a:lnTo>
                    <a:pt x="10129" y="2481"/>
                  </a:lnTo>
                  <a:lnTo>
                    <a:pt x="10140" y="2478"/>
                  </a:lnTo>
                  <a:lnTo>
                    <a:pt x="10150" y="2476"/>
                  </a:lnTo>
                  <a:lnTo>
                    <a:pt x="10162" y="2475"/>
                  </a:lnTo>
                  <a:lnTo>
                    <a:pt x="10174" y="2475"/>
                  </a:lnTo>
                  <a:lnTo>
                    <a:pt x="10186" y="2476"/>
                  </a:lnTo>
                  <a:lnTo>
                    <a:pt x="10199" y="2478"/>
                  </a:lnTo>
                  <a:lnTo>
                    <a:pt x="10214" y="2481"/>
                  </a:lnTo>
                  <a:lnTo>
                    <a:pt x="10229" y="2486"/>
                  </a:lnTo>
                  <a:lnTo>
                    <a:pt x="10245" y="2492"/>
                  </a:lnTo>
                  <a:lnTo>
                    <a:pt x="10292" y="2528"/>
                  </a:lnTo>
                  <a:lnTo>
                    <a:pt x="10340" y="2564"/>
                  </a:lnTo>
                  <a:lnTo>
                    <a:pt x="10384" y="2602"/>
                  </a:lnTo>
                  <a:lnTo>
                    <a:pt x="10428" y="2641"/>
                  </a:lnTo>
                  <a:lnTo>
                    <a:pt x="10470" y="2682"/>
                  </a:lnTo>
                  <a:lnTo>
                    <a:pt x="10511" y="2724"/>
                  </a:lnTo>
                  <a:lnTo>
                    <a:pt x="10531" y="2745"/>
                  </a:lnTo>
                  <a:lnTo>
                    <a:pt x="10550" y="2767"/>
                  </a:lnTo>
                  <a:lnTo>
                    <a:pt x="10569" y="2789"/>
                  </a:lnTo>
                  <a:lnTo>
                    <a:pt x="10587" y="2811"/>
                  </a:lnTo>
                  <a:lnTo>
                    <a:pt x="10605" y="2834"/>
                  </a:lnTo>
                  <a:lnTo>
                    <a:pt x="10623" y="2859"/>
                  </a:lnTo>
                  <a:lnTo>
                    <a:pt x="10641" y="2883"/>
                  </a:lnTo>
                  <a:lnTo>
                    <a:pt x="10657" y="2907"/>
                  </a:lnTo>
                  <a:lnTo>
                    <a:pt x="10674" y="2932"/>
                  </a:lnTo>
                  <a:lnTo>
                    <a:pt x="10689" y="2958"/>
                  </a:lnTo>
                  <a:lnTo>
                    <a:pt x="10705" y="2984"/>
                  </a:lnTo>
                  <a:lnTo>
                    <a:pt x="10720" y="3010"/>
                  </a:lnTo>
                  <a:lnTo>
                    <a:pt x="10734" y="3038"/>
                  </a:lnTo>
                  <a:lnTo>
                    <a:pt x="10748" y="3066"/>
                  </a:lnTo>
                  <a:lnTo>
                    <a:pt x="10762" y="3094"/>
                  </a:lnTo>
                  <a:lnTo>
                    <a:pt x="10775" y="3123"/>
                  </a:lnTo>
                  <a:lnTo>
                    <a:pt x="10788" y="3153"/>
                  </a:lnTo>
                  <a:lnTo>
                    <a:pt x="10800" y="3183"/>
                  </a:lnTo>
                  <a:lnTo>
                    <a:pt x="10812" y="3214"/>
                  </a:lnTo>
                  <a:lnTo>
                    <a:pt x="10823" y="3246"/>
                  </a:lnTo>
                  <a:lnTo>
                    <a:pt x="10827" y="3267"/>
                  </a:lnTo>
                  <a:lnTo>
                    <a:pt x="10832" y="3290"/>
                  </a:lnTo>
                  <a:lnTo>
                    <a:pt x="10836" y="3315"/>
                  </a:lnTo>
                  <a:lnTo>
                    <a:pt x="10840" y="3339"/>
                  </a:lnTo>
                  <a:lnTo>
                    <a:pt x="10846" y="3392"/>
                  </a:lnTo>
                  <a:lnTo>
                    <a:pt x="10849" y="3448"/>
                  </a:lnTo>
                  <a:lnTo>
                    <a:pt x="10853" y="3507"/>
                  </a:lnTo>
                  <a:lnTo>
                    <a:pt x="10853" y="3568"/>
                  </a:lnTo>
                  <a:lnTo>
                    <a:pt x="10853" y="3629"/>
                  </a:lnTo>
                  <a:lnTo>
                    <a:pt x="10851" y="3691"/>
                  </a:lnTo>
                  <a:lnTo>
                    <a:pt x="10847" y="3753"/>
                  </a:lnTo>
                  <a:lnTo>
                    <a:pt x="10843" y="3813"/>
                  </a:lnTo>
                  <a:lnTo>
                    <a:pt x="10837" y="3871"/>
                  </a:lnTo>
                  <a:lnTo>
                    <a:pt x="10831" y="3928"/>
                  </a:lnTo>
                  <a:lnTo>
                    <a:pt x="10823" y="3980"/>
                  </a:lnTo>
                  <a:lnTo>
                    <a:pt x="10814" y="4028"/>
                  </a:lnTo>
                  <a:lnTo>
                    <a:pt x="10804" y="4073"/>
                  </a:lnTo>
                  <a:lnTo>
                    <a:pt x="10793" y="4111"/>
                  </a:lnTo>
                  <a:close/>
                </a:path>
              </a:pathLst>
            </a:custGeom>
            <a:solidFill>
              <a:srgbClr val="9E6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0742" name="Text Box 518">
            <a:extLst>
              <a:ext uri="{FF2B5EF4-FFF2-40B4-BE49-F238E27FC236}">
                <a16:creationId xmlns:a16="http://schemas.microsoft.com/office/drawing/2014/main" id="{307BC2AD-172D-443D-8EF3-84681BDE7A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5805488"/>
            <a:ext cx="1471612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Galletas</a:t>
            </a:r>
          </a:p>
        </p:txBody>
      </p:sp>
      <p:grpSp>
        <p:nvGrpSpPr>
          <p:cNvPr id="180743" name="Group 519">
            <a:extLst>
              <a:ext uri="{FF2B5EF4-FFF2-40B4-BE49-F238E27FC236}">
                <a16:creationId xmlns:a16="http://schemas.microsoft.com/office/drawing/2014/main" id="{B5D4D29E-1A66-4D0D-ABE9-4FD7D67DC2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60475" y="4943475"/>
            <a:ext cx="2447925" cy="1516063"/>
            <a:chOff x="2154" y="3249"/>
            <a:chExt cx="1633" cy="1011"/>
          </a:xfrm>
        </p:grpSpPr>
        <p:sp>
          <p:nvSpPr>
            <p:cNvPr id="180744" name="AutoShape 520">
              <a:extLst>
                <a:ext uri="{FF2B5EF4-FFF2-40B4-BE49-F238E27FC236}">
                  <a16:creationId xmlns:a16="http://schemas.microsoft.com/office/drawing/2014/main" id="{379F0CBB-6D7B-4776-B49E-3E9757F4146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54" y="3249"/>
              <a:ext cx="1633" cy="10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5" name="Freeform 521">
              <a:extLst>
                <a:ext uri="{FF2B5EF4-FFF2-40B4-BE49-F238E27FC236}">
                  <a16:creationId xmlns:a16="http://schemas.microsoft.com/office/drawing/2014/main" id="{0E0E47DB-3F4C-43C6-AE13-5A87B422B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281"/>
              <a:ext cx="722" cy="188"/>
            </a:xfrm>
            <a:custGeom>
              <a:avLst/>
              <a:gdLst>
                <a:gd name="T0" fmla="*/ 2243 w 7223"/>
                <a:gd name="T1" fmla="*/ 87 h 1885"/>
                <a:gd name="T2" fmla="*/ 5147 w 7223"/>
                <a:gd name="T3" fmla="*/ 0 h 1885"/>
                <a:gd name="T4" fmla="*/ 7223 w 7223"/>
                <a:gd name="T5" fmla="*/ 19 h 1885"/>
                <a:gd name="T6" fmla="*/ 7223 w 7223"/>
                <a:gd name="T7" fmla="*/ 445 h 1885"/>
                <a:gd name="T8" fmla="*/ 6976 w 7223"/>
                <a:gd name="T9" fmla="*/ 1452 h 1885"/>
                <a:gd name="T10" fmla="*/ 7223 w 7223"/>
                <a:gd name="T11" fmla="*/ 1885 h 1885"/>
                <a:gd name="T12" fmla="*/ 5394 w 7223"/>
                <a:gd name="T13" fmla="*/ 1885 h 1885"/>
                <a:gd name="T14" fmla="*/ 2157 w 7223"/>
                <a:gd name="T15" fmla="*/ 1816 h 1885"/>
                <a:gd name="T16" fmla="*/ 81 w 7223"/>
                <a:gd name="T17" fmla="*/ 1885 h 1885"/>
                <a:gd name="T18" fmla="*/ 0 w 7223"/>
                <a:gd name="T19" fmla="*/ 1292 h 1885"/>
                <a:gd name="T20" fmla="*/ 334 w 7223"/>
                <a:gd name="T21" fmla="*/ 581 h 1885"/>
                <a:gd name="T22" fmla="*/ 81 w 7223"/>
                <a:gd name="T23" fmla="*/ 19 h 1885"/>
                <a:gd name="T24" fmla="*/ 2243 w 7223"/>
                <a:gd name="T25" fmla="*/ 8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23" h="1885">
                  <a:moveTo>
                    <a:pt x="2243" y="87"/>
                  </a:moveTo>
                  <a:lnTo>
                    <a:pt x="5147" y="0"/>
                  </a:lnTo>
                  <a:lnTo>
                    <a:pt x="7223" y="19"/>
                  </a:lnTo>
                  <a:lnTo>
                    <a:pt x="7223" y="445"/>
                  </a:lnTo>
                  <a:lnTo>
                    <a:pt x="6976" y="1452"/>
                  </a:lnTo>
                  <a:lnTo>
                    <a:pt x="7223" y="1885"/>
                  </a:lnTo>
                  <a:lnTo>
                    <a:pt x="5394" y="1885"/>
                  </a:lnTo>
                  <a:lnTo>
                    <a:pt x="2157" y="1816"/>
                  </a:lnTo>
                  <a:lnTo>
                    <a:pt x="81" y="1885"/>
                  </a:lnTo>
                  <a:lnTo>
                    <a:pt x="0" y="1292"/>
                  </a:lnTo>
                  <a:lnTo>
                    <a:pt x="334" y="581"/>
                  </a:lnTo>
                  <a:lnTo>
                    <a:pt x="81" y="19"/>
                  </a:lnTo>
                  <a:lnTo>
                    <a:pt x="2243" y="87"/>
                  </a:lnTo>
                  <a:close/>
                </a:path>
              </a:pathLst>
            </a:custGeom>
            <a:solidFill>
              <a:srgbClr val="FD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6" name="Freeform 522">
              <a:extLst>
                <a:ext uri="{FF2B5EF4-FFF2-40B4-BE49-F238E27FC236}">
                  <a16:creationId xmlns:a16="http://schemas.microsoft.com/office/drawing/2014/main" id="{12A3F374-2C90-4FC9-9CA9-99FBAAA5B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281"/>
              <a:ext cx="722" cy="188"/>
            </a:xfrm>
            <a:custGeom>
              <a:avLst/>
              <a:gdLst>
                <a:gd name="T0" fmla="*/ 2243 w 7223"/>
                <a:gd name="T1" fmla="*/ 87 h 1885"/>
                <a:gd name="T2" fmla="*/ 5147 w 7223"/>
                <a:gd name="T3" fmla="*/ 0 h 1885"/>
                <a:gd name="T4" fmla="*/ 7223 w 7223"/>
                <a:gd name="T5" fmla="*/ 19 h 1885"/>
                <a:gd name="T6" fmla="*/ 7223 w 7223"/>
                <a:gd name="T7" fmla="*/ 445 h 1885"/>
                <a:gd name="T8" fmla="*/ 6976 w 7223"/>
                <a:gd name="T9" fmla="*/ 1452 h 1885"/>
                <a:gd name="T10" fmla="*/ 7223 w 7223"/>
                <a:gd name="T11" fmla="*/ 1885 h 1885"/>
                <a:gd name="T12" fmla="*/ 5394 w 7223"/>
                <a:gd name="T13" fmla="*/ 1885 h 1885"/>
                <a:gd name="T14" fmla="*/ 2157 w 7223"/>
                <a:gd name="T15" fmla="*/ 1816 h 1885"/>
                <a:gd name="T16" fmla="*/ 81 w 7223"/>
                <a:gd name="T17" fmla="*/ 1885 h 1885"/>
                <a:gd name="T18" fmla="*/ 0 w 7223"/>
                <a:gd name="T19" fmla="*/ 1292 h 1885"/>
                <a:gd name="T20" fmla="*/ 334 w 7223"/>
                <a:gd name="T21" fmla="*/ 581 h 1885"/>
                <a:gd name="T22" fmla="*/ 81 w 7223"/>
                <a:gd name="T23" fmla="*/ 19 h 1885"/>
                <a:gd name="T24" fmla="*/ 2243 w 7223"/>
                <a:gd name="T25" fmla="*/ 87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23" h="1885">
                  <a:moveTo>
                    <a:pt x="2243" y="87"/>
                  </a:moveTo>
                  <a:lnTo>
                    <a:pt x="5147" y="0"/>
                  </a:lnTo>
                  <a:lnTo>
                    <a:pt x="7223" y="19"/>
                  </a:lnTo>
                  <a:lnTo>
                    <a:pt x="7223" y="445"/>
                  </a:lnTo>
                  <a:lnTo>
                    <a:pt x="6976" y="1452"/>
                  </a:lnTo>
                  <a:lnTo>
                    <a:pt x="7223" y="1885"/>
                  </a:lnTo>
                  <a:lnTo>
                    <a:pt x="5394" y="1885"/>
                  </a:lnTo>
                  <a:lnTo>
                    <a:pt x="2157" y="1816"/>
                  </a:lnTo>
                  <a:lnTo>
                    <a:pt x="81" y="1885"/>
                  </a:lnTo>
                  <a:lnTo>
                    <a:pt x="0" y="1292"/>
                  </a:lnTo>
                  <a:lnTo>
                    <a:pt x="334" y="581"/>
                  </a:lnTo>
                  <a:lnTo>
                    <a:pt x="81" y="19"/>
                  </a:lnTo>
                  <a:lnTo>
                    <a:pt x="2243" y="87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7" name="Freeform 523">
              <a:extLst>
                <a:ext uri="{FF2B5EF4-FFF2-40B4-BE49-F238E27FC236}">
                  <a16:creationId xmlns:a16="http://schemas.microsoft.com/office/drawing/2014/main" id="{A616D930-79BE-4D13-8478-12FEE9E05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3249"/>
              <a:ext cx="722" cy="189"/>
            </a:xfrm>
            <a:custGeom>
              <a:avLst/>
              <a:gdLst>
                <a:gd name="T0" fmla="*/ 2243 w 7223"/>
                <a:gd name="T1" fmla="*/ 86 h 1883"/>
                <a:gd name="T2" fmla="*/ 5147 w 7223"/>
                <a:gd name="T3" fmla="*/ 0 h 1883"/>
                <a:gd name="T4" fmla="*/ 7223 w 7223"/>
                <a:gd name="T5" fmla="*/ 18 h 1883"/>
                <a:gd name="T6" fmla="*/ 7223 w 7223"/>
                <a:gd name="T7" fmla="*/ 450 h 1883"/>
                <a:gd name="T8" fmla="*/ 6976 w 7223"/>
                <a:gd name="T9" fmla="*/ 1451 h 1883"/>
                <a:gd name="T10" fmla="*/ 7223 w 7223"/>
                <a:gd name="T11" fmla="*/ 1883 h 1883"/>
                <a:gd name="T12" fmla="*/ 5400 w 7223"/>
                <a:gd name="T13" fmla="*/ 1883 h 1883"/>
                <a:gd name="T14" fmla="*/ 2163 w 7223"/>
                <a:gd name="T15" fmla="*/ 1815 h 1883"/>
                <a:gd name="T16" fmla="*/ 87 w 7223"/>
                <a:gd name="T17" fmla="*/ 1883 h 1883"/>
                <a:gd name="T18" fmla="*/ 0 w 7223"/>
                <a:gd name="T19" fmla="*/ 1291 h 1883"/>
                <a:gd name="T20" fmla="*/ 334 w 7223"/>
                <a:gd name="T21" fmla="*/ 587 h 1883"/>
                <a:gd name="T22" fmla="*/ 87 w 7223"/>
                <a:gd name="T23" fmla="*/ 18 h 1883"/>
                <a:gd name="T24" fmla="*/ 2243 w 7223"/>
                <a:gd name="T25" fmla="*/ 86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23" h="1883">
                  <a:moveTo>
                    <a:pt x="2243" y="86"/>
                  </a:moveTo>
                  <a:lnTo>
                    <a:pt x="5147" y="0"/>
                  </a:lnTo>
                  <a:lnTo>
                    <a:pt x="7223" y="18"/>
                  </a:lnTo>
                  <a:lnTo>
                    <a:pt x="7223" y="450"/>
                  </a:lnTo>
                  <a:lnTo>
                    <a:pt x="6976" y="1451"/>
                  </a:lnTo>
                  <a:lnTo>
                    <a:pt x="7223" y="1883"/>
                  </a:lnTo>
                  <a:lnTo>
                    <a:pt x="5400" y="1883"/>
                  </a:lnTo>
                  <a:lnTo>
                    <a:pt x="2163" y="1815"/>
                  </a:lnTo>
                  <a:lnTo>
                    <a:pt x="87" y="1883"/>
                  </a:lnTo>
                  <a:lnTo>
                    <a:pt x="0" y="1291"/>
                  </a:lnTo>
                  <a:lnTo>
                    <a:pt x="334" y="587"/>
                  </a:lnTo>
                  <a:lnTo>
                    <a:pt x="87" y="18"/>
                  </a:lnTo>
                  <a:lnTo>
                    <a:pt x="2243" y="86"/>
                  </a:lnTo>
                  <a:close/>
                </a:path>
              </a:pathLst>
            </a:custGeom>
            <a:solidFill>
              <a:srgbClr val="D6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8" name="Freeform 524">
              <a:extLst>
                <a:ext uri="{FF2B5EF4-FFF2-40B4-BE49-F238E27FC236}">
                  <a16:creationId xmlns:a16="http://schemas.microsoft.com/office/drawing/2014/main" id="{A64BF55B-0367-4E4D-B845-FDDE5D1F6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3249"/>
              <a:ext cx="722" cy="189"/>
            </a:xfrm>
            <a:custGeom>
              <a:avLst/>
              <a:gdLst>
                <a:gd name="T0" fmla="*/ 2243 w 7223"/>
                <a:gd name="T1" fmla="*/ 86 h 1883"/>
                <a:gd name="T2" fmla="*/ 5147 w 7223"/>
                <a:gd name="T3" fmla="*/ 0 h 1883"/>
                <a:gd name="T4" fmla="*/ 7223 w 7223"/>
                <a:gd name="T5" fmla="*/ 18 h 1883"/>
                <a:gd name="T6" fmla="*/ 7223 w 7223"/>
                <a:gd name="T7" fmla="*/ 450 h 1883"/>
                <a:gd name="T8" fmla="*/ 6976 w 7223"/>
                <a:gd name="T9" fmla="*/ 1451 h 1883"/>
                <a:gd name="T10" fmla="*/ 7223 w 7223"/>
                <a:gd name="T11" fmla="*/ 1883 h 1883"/>
                <a:gd name="T12" fmla="*/ 5400 w 7223"/>
                <a:gd name="T13" fmla="*/ 1883 h 1883"/>
                <a:gd name="T14" fmla="*/ 2163 w 7223"/>
                <a:gd name="T15" fmla="*/ 1815 h 1883"/>
                <a:gd name="T16" fmla="*/ 87 w 7223"/>
                <a:gd name="T17" fmla="*/ 1883 h 1883"/>
                <a:gd name="T18" fmla="*/ 0 w 7223"/>
                <a:gd name="T19" fmla="*/ 1291 h 1883"/>
                <a:gd name="T20" fmla="*/ 334 w 7223"/>
                <a:gd name="T21" fmla="*/ 587 h 1883"/>
                <a:gd name="T22" fmla="*/ 87 w 7223"/>
                <a:gd name="T23" fmla="*/ 18 h 1883"/>
                <a:gd name="T24" fmla="*/ 2243 w 7223"/>
                <a:gd name="T25" fmla="*/ 86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23" h="1883">
                  <a:moveTo>
                    <a:pt x="2243" y="86"/>
                  </a:moveTo>
                  <a:lnTo>
                    <a:pt x="5147" y="0"/>
                  </a:lnTo>
                  <a:lnTo>
                    <a:pt x="7223" y="18"/>
                  </a:lnTo>
                  <a:lnTo>
                    <a:pt x="7223" y="450"/>
                  </a:lnTo>
                  <a:lnTo>
                    <a:pt x="6976" y="1451"/>
                  </a:lnTo>
                  <a:lnTo>
                    <a:pt x="7223" y="1883"/>
                  </a:lnTo>
                  <a:lnTo>
                    <a:pt x="5400" y="1883"/>
                  </a:lnTo>
                  <a:lnTo>
                    <a:pt x="2163" y="1815"/>
                  </a:lnTo>
                  <a:lnTo>
                    <a:pt x="87" y="1883"/>
                  </a:lnTo>
                  <a:lnTo>
                    <a:pt x="0" y="1291"/>
                  </a:lnTo>
                  <a:lnTo>
                    <a:pt x="334" y="587"/>
                  </a:lnTo>
                  <a:lnTo>
                    <a:pt x="87" y="18"/>
                  </a:lnTo>
                  <a:lnTo>
                    <a:pt x="2243" y="86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49" name="Freeform 525">
              <a:extLst>
                <a:ext uri="{FF2B5EF4-FFF2-40B4-BE49-F238E27FC236}">
                  <a16:creationId xmlns:a16="http://schemas.microsoft.com/office/drawing/2014/main" id="{2DC68ADD-E2D4-4E94-A81A-F0A26182F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393"/>
              <a:ext cx="47" cy="10"/>
            </a:xfrm>
            <a:custGeom>
              <a:avLst/>
              <a:gdLst>
                <a:gd name="T0" fmla="*/ 258 w 470"/>
                <a:gd name="T1" fmla="*/ 0 h 98"/>
                <a:gd name="T2" fmla="*/ 304 w 470"/>
                <a:gd name="T3" fmla="*/ 3 h 98"/>
                <a:gd name="T4" fmla="*/ 347 w 470"/>
                <a:gd name="T5" fmla="*/ 6 h 98"/>
                <a:gd name="T6" fmla="*/ 384 w 470"/>
                <a:gd name="T7" fmla="*/ 12 h 98"/>
                <a:gd name="T8" fmla="*/ 416 w 470"/>
                <a:gd name="T9" fmla="*/ 19 h 98"/>
                <a:gd name="T10" fmla="*/ 441 w 470"/>
                <a:gd name="T11" fmla="*/ 27 h 98"/>
                <a:gd name="T12" fmla="*/ 459 w 470"/>
                <a:gd name="T13" fmla="*/ 35 h 98"/>
                <a:gd name="T14" fmla="*/ 467 w 470"/>
                <a:gd name="T15" fmla="*/ 42 h 98"/>
                <a:gd name="T16" fmla="*/ 470 w 470"/>
                <a:gd name="T17" fmla="*/ 46 h 98"/>
                <a:gd name="T18" fmla="*/ 470 w 470"/>
                <a:gd name="T19" fmla="*/ 52 h 98"/>
                <a:gd name="T20" fmla="*/ 467 w 470"/>
                <a:gd name="T21" fmla="*/ 56 h 98"/>
                <a:gd name="T22" fmla="*/ 459 w 470"/>
                <a:gd name="T23" fmla="*/ 63 h 98"/>
                <a:gd name="T24" fmla="*/ 441 w 470"/>
                <a:gd name="T25" fmla="*/ 72 h 98"/>
                <a:gd name="T26" fmla="*/ 416 w 470"/>
                <a:gd name="T27" fmla="*/ 79 h 98"/>
                <a:gd name="T28" fmla="*/ 384 w 470"/>
                <a:gd name="T29" fmla="*/ 86 h 98"/>
                <a:gd name="T30" fmla="*/ 347 w 470"/>
                <a:gd name="T31" fmla="*/ 92 h 98"/>
                <a:gd name="T32" fmla="*/ 304 w 470"/>
                <a:gd name="T33" fmla="*/ 96 h 98"/>
                <a:gd name="T34" fmla="*/ 258 w 470"/>
                <a:gd name="T35" fmla="*/ 98 h 98"/>
                <a:gd name="T36" fmla="*/ 210 w 470"/>
                <a:gd name="T37" fmla="*/ 98 h 98"/>
                <a:gd name="T38" fmla="*/ 164 w 470"/>
                <a:gd name="T39" fmla="*/ 96 h 98"/>
                <a:gd name="T40" fmla="*/ 123 w 470"/>
                <a:gd name="T41" fmla="*/ 92 h 98"/>
                <a:gd name="T42" fmla="*/ 85 w 470"/>
                <a:gd name="T43" fmla="*/ 86 h 98"/>
                <a:gd name="T44" fmla="*/ 53 w 470"/>
                <a:gd name="T45" fmla="*/ 79 h 98"/>
                <a:gd name="T46" fmla="*/ 29 w 470"/>
                <a:gd name="T47" fmla="*/ 72 h 98"/>
                <a:gd name="T48" fmla="*/ 10 w 470"/>
                <a:gd name="T49" fmla="*/ 63 h 98"/>
                <a:gd name="T50" fmla="*/ 2 w 470"/>
                <a:gd name="T51" fmla="*/ 56 h 98"/>
                <a:gd name="T52" fmla="*/ 0 w 470"/>
                <a:gd name="T53" fmla="*/ 52 h 98"/>
                <a:gd name="T54" fmla="*/ 0 w 470"/>
                <a:gd name="T55" fmla="*/ 46 h 98"/>
                <a:gd name="T56" fmla="*/ 2 w 470"/>
                <a:gd name="T57" fmla="*/ 42 h 98"/>
                <a:gd name="T58" fmla="*/ 10 w 470"/>
                <a:gd name="T59" fmla="*/ 35 h 98"/>
                <a:gd name="T60" fmla="*/ 29 w 470"/>
                <a:gd name="T61" fmla="*/ 27 h 98"/>
                <a:gd name="T62" fmla="*/ 53 w 470"/>
                <a:gd name="T63" fmla="*/ 19 h 98"/>
                <a:gd name="T64" fmla="*/ 85 w 470"/>
                <a:gd name="T65" fmla="*/ 12 h 98"/>
                <a:gd name="T66" fmla="*/ 123 w 470"/>
                <a:gd name="T67" fmla="*/ 6 h 98"/>
                <a:gd name="T68" fmla="*/ 164 w 470"/>
                <a:gd name="T69" fmla="*/ 3 h 98"/>
                <a:gd name="T70" fmla="*/ 210 w 470"/>
                <a:gd name="T7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0" h="98">
                  <a:moveTo>
                    <a:pt x="235" y="0"/>
                  </a:moveTo>
                  <a:lnTo>
                    <a:pt x="258" y="0"/>
                  </a:lnTo>
                  <a:lnTo>
                    <a:pt x="282" y="1"/>
                  </a:lnTo>
                  <a:lnTo>
                    <a:pt x="304" y="3"/>
                  </a:lnTo>
                  <a:lnTo>
                    <a:pt x="326" y="4"/>
                  </a:lnTo>
                  <a:lnTo>
                    <a:pt x="347" y="6"/>
                  </a:lnTo>
                  <a:lnTo>
                    <a:pt x="367" y="9"/>
                  </a:lnTo>
                  <a:lnTo>
                    <a:pt x="384" y="12"/>
                  </a:lnTo>
                  <a:lnTo>
                    <a:pt x="401" y="15"/>
                  </a:lnTo>
                  <a:lnTo>
                    <a:pt x="416" y="19"/>
                  </a:lnTo>
                  <a:lnTo>
                    <a:pt x="430" y="23"/>
                  </a:lnTo>
                  <a:lnTo>
                    <a:pt x="441" y="27"/>
                  </a:lnTo>
                  <a:lnTo>
                    <a:pt x="451" y="31"/>
                  </a:lnTo>
                  <a:lnTo>
                    <a:pt x="459" y="35"/>
                  </a:lnTo>
                  <a:lnTo>
                    <a:pt x="465" y="40"/>
                  </a:lnTo>
                  <a:lnTo>
                    <a:pt x="467" y="42"/>
                  </a:lnTo>
                  <a:lnTo>
                    <a:pt x="469" y="44"/>
                  </a:lnTo>
                  <a:lnTo>
                    <a:pt x="470" y="46"/>
                  </a:lnTo>
                  <a:lnTo>
                    <a:pt x="470" y="50"/>
                  </a:lnTo>
                  <a:lnTo>
                    <a:pt x="470" y="52"/>
                  </a:lnTo>
                  <a:lnTo>
                    <a:pt x="469" y="54"/>
                  </a:lnTo>
                  <a:lnTo>
                    <a:pt x="467" y="56"/>
                  </a:lnTo>
                  <a:lnTo>
                    <a:pt x="465" y="59"/>
                  </a:lnTo>
                  <a:lnTo>
                    <a:pt x="459" y="63"/>
                  </a:lnTo>
                  <a:lnTo>
                    <a:pt x="451" y="67"/>
                  </a:lnTo>
                  <a:lnTo>
                    <a:pt x="441" y="72"/>
                  </a:lnTo>
                  <a:lnTo>
                    <a:pt x="430" y="76"/>
                  </a:lnTo>
                  <a:lnTo>
                    <a:pt x="416" y="79"/>
                  </a:lnTo>
                  <a:lnTo>
                    <a:pt x="401" y="83"/>
                  </a:lnTo>
                  <a:lnTo>
                    <a:pt x="384" y="86"/>
                  </a:lnTo>
                  <a:lnTo>
                    <a:pt x="367" y="89"/>
                  </a:lnTo>
                  <a:lnTo>
                    <a:pt x="347" y="92"/>
                  </a:lnTo>
                  <a:lnTo>
                    <a:pt x="326" y="94"/>
                  </a:lnTo>
                  <a:lnTo>
                    <a:pt x="304" y="96"/>
                  </a:lnTo>
                  <a:lnTo>
                    <a:pt x="282" y="97"/>
                  </a:lnTo>
                  <a:lnTo>
                    <a:pt x="258" y="98"/>
                  </a:lnTo>
                  <a:lnTo>
                    <a:pt x="235" y="98"/>
                  </a:lnTo>
                  <a:lnTo>
                    <a:pt x="210" y="98"/>
                  </a:lnTo>
                  <a:lnTo>
                    <a:pt x="187" y="97"/>
                  </a:lnTo>
                  <a:lnTo>
                    <a:pt x="164" y="96"/>
                  </a:lnTo>
                  <a:lnTo>
                    <a:pt x="143" y="94"/>
                  </a:lnTo>
                  <a:lnTo>
                    <a:pt x="123" y="92"/>
                  </a:lnTo>
                  <a:lnTo>
                    <a:pt x="103" y="89"/>
                  </a:lnTo>
                  <a:lnTo>
                    <a:pt x="85" y="86"/>
                  </a:lnTo>
                  <a:lnTo>
                    <a:pt x="69" y="83"/>
                  </a:lnTo>
                  <a:lnTo>
                    <a:pt x="53" y="79"/>
                  </a:lnTo>
                  <a:lnTo>
                    <a:pt x="40" y="76"/>
                  </a:lnTo>
                  <a:lnTo>
                    <a:pt x="29" y="72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4" y="59"/>
                  </a:lnTo>
                  <a:lnTo>
                    <a:pt x="2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10" y="35"/>
                  </a:lnTo>
                  <a:lnTo>
                    <a:pt x="18" y="31"/>
                  </a:lnTo>
                  <a:lnTo>
                    <a:pt x="29" y="27"/>
                  </a:lnTo>
                  <a:lnTo>
                    <a:pt x="40" y="23"/>
                  </a:lnTo>
                  <a:lnTo>
                    <a:pt x="53" y="19"/>
                  </a:lnTo>
                  <a:lnTo>
                    <a:pt x="69" y="15"/>
                  </a:lnTo>
                  <a:lnTo>
                    <a:pt x="85" y="12"/>
                  </a:lnTo>
                  <a:lnTo>
                    <a:pt x="103" y="9"/>
                  </a:lnTo>
                  <a:lnTo>
                    <a:pt x="123" y="6"/>
                  </a:lnTo>
                  <a:lnTo>
                    <a:pt x="143" y="4"/>
                  </a:lnTo>
                  <a:lnTo>
                    <a:pt x="164" y="3"/>
                  </a:lnTo>
                  <a:lnTo>
                    <a:pt x="187" y="1"/>
                  </a:lnTo>
                  <a:lnTo>
                    <a:pt x="210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0" name="Freeform 526">
              <a:extLst>
                <a:ext uri="{FF2B5EF4-FFF2-40B4-BE49-F238E27FC236}">
                  <a16:creationId xmlns:a16="http://schemas.microsoft.com/office/drawing/2014/main" id="{83D1A14C-8476-45E1-B923-567FAC115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393"/>
              <a:ext cx="47" cy="10"/>
            </a:xfrm>
            <a:custGeom>
              <a:avLst/>
              <a:gdLst>
                <a:gd name="T0" fmla="*/ 258 w 470"/>
                <a:gd name="T1" fmla="*/ 0 h 98"/>
                <a:gd name="T2" fmla="*/ 304 w 470"/>
                <a:gd name="T3" fmla="*/ 3 h 98"/>
                <a:gd name="T4" fmla="*/ 347 w 470"/>
                <a:gd name="T5" fmla="*/ 6 h 98"/>
                <a:gd name="T6" fmla="*/ 384 w 470"/>
                <a:gd name="T7" fmla="*/ 12 h 98"/>
                <a:gd name="T8" fmla="*/ 416 w 470"/>
                <a:gd name="T9" fmla="*/ 19 h 98"/>
                <a:gd name="T10" fmla="*/ 441 w 470"/>
                <a:gd name="T11" fmla="*/ 27 h 98"/>
                <a:gd name="T12" fmla="*/ 459 w 470"/>
                <a:gd name="T13" fmla="*/ 35 h 98"/>
                <a:gd name="T14" fmla="*/ 467 w 470"/>
                <a:gd name="T15" fmla="*/ 42 h 98"/>
                <a:gd name="T16" fmla="*/ 470 w 470"/>
                <a:gd name="T17" fmla="*/ 46 h 98"/>
                <a:gd name="T18" fmla="*/ 470 w 470"/>
                <a:gd name="T19" fmla="*/ 52 h 98"/>
                <a:gd name="T20" fmla="*/ 467 w 470"/>
                <a:gd name="T21" fmla="*/ 56 h 98"/>
                <a:gd name="T22" fmla="*/ 459 w 470"/>
                <a:gd name="T23" fmla="*/ 63 h 98"/>
                <a:gd name="T24" fmla="*/ 441 w 470"/>
                <a:gd name="T25" fmla="*/ 72 h 98"/>
                <a:gd name="T26" fmla="*/ 416 w 470"/>
                <a:gd name="T27" fmla="*/ 79 h 98"/>
                <a:gd name="T28" fmla="*/ 384 w 470"/>
                <a:gd name="T29" fmla="*/ 86 h 98"/>
                <a:gd name="T30" fmla="*/ 347 w 470"/>
                <a:gd name="T31" fmla="*/ 92 h 98"/>
                <a:gd name="T32" fmla="*/ 304 w 470"/>
                <a:gd name="T33" fmla="*/ 96 h 98"/>
                <a:gd name="T34" fmla="*/ 258 w 470"/>
                <a:gd name="T35" fmla="*/ 98 h 98"/>
                <a:gd name="T36" fmla="*/ 210 w 470"/>
                <a:gd name="T37" fmla="*/ 98 h 98"/>
                <a:gd name="T38" fmla="*/ 164 w 470"/>
                <a:gd name="T39" fmla="*/ 96 h 98"/>
                <a:gd name="T40" fmla="*/ 123 w 470"/>
                <a:gd name="T41" fmla="*/ 92 h 98"/>
                <a:gd name="T42" fmla="*/ 85 w 470"/>
                <a:gd name="T43" fmla="*/ 86 h 98"/>
                <a:gd name="T44" fmla="*/ 53 w 470"/>
                <a:gd name="T45" fmla="*/ 79 h 98"/>
                <a:gd name="T46" fmla="*/ 29 w 470"/>
                <a:gd name="T47" fmla="*/ 72 h 98"/>
                <a:gd name="T48" fmla="*/ 10 w 470"/>
                <a:gd name="T49" fmla="*/ 63 h 98"/>
                <a:gd name="T50" fmla="*/ 2 w 470"/>
                <a:gd name="T51" fmla="*/ 56 h 98"/>
                <a:gd name="T52" fmla="*/ 0 w 470"/>
                <a:gd name="T53" fmla="*/ 52 h 98"/>
                <a:gd name="T54" fmla="*/ 0 w 470"/>
                <a:gd name="T55" fmla="*/ 46 h 98"/>
                <a:gd name="T56" fmla="*/ 2 w 470"/>
                <a:gd name="T57" fmla="*/ 42 h 98"/>
                <a:gd name="T58" fmla="*/ 10 w 470"/>
                <a:gd name="T59" fmla="*/ 35 h 98"/>
                <a:gd name="T60" fmla="*/ 29 w 470"/>
                <a:gd name="T61" fmla="*/ 27 h 98"/>
                <a:gd name="T62" fmla="*/ 53 w 470"/>
                <a:gd name="T63" fmla="*/ 19 h 98"/>
                <a:gd name="T64" fmla="*/ 85 w 470"/>
                <a:gd name="T65" fmla="*/ 12 h 98"/>
                <a:gd name="T66" fmla="*/ 123 w 470"/>
                <a:gd name="T67" fmla="*/ 6 h 98"/>
                <a:gd name="T68" fmla="*/ 164 w 470"/>
                <a:gd name="T69" fmla="*/ 3 h 98"/>
                <a:gd name="T70" fmla="*/ 210 w 470"/>
                <a:gd name="T7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0" h="98">
                  <a:moveTo>
                    <a:pt x="235" y="0"/>
                  </a:moveTo>
                  <a:lnTo>
                    <a:pt x="258" y="0"/>
                  </a:lnTo>
                  <a:lnTo>
                    <a:pt x="282" y="1"/>
                  </a:lnTo>
                  <a:lnTo>
                    <a:pt x="304" y="3"/>
                  </a:lnTo>
                  <a:lnTo>
                    <a:pt x="326" y="4"/>
                  </a:lnTo>
                  <a:lnTo>
                    <a:pt x="347" y="6"/>
                  </a:lnTo>
                  <a:lnTo>
                    <a:pt x="367" y="9"/>
                  </a:lnTo>
                  <a:lnTo>
                    <a:pt x="384" y="12"/>
                  </a:lnTo>
                  <a:lnTo>
                    <a:pt x="401" y="15"/>
                  </a:lnTo>
                  <a:lnTo>
                    <a:pt x="416" y="19"/>
                  </a:lnTo>
                  <a:lnTo>
                    <a:pt x="430" y="23"/>
                  </a:lnTo>
                  <a:lnTo>
                    <a:pt x="441" y="27"/>
                  </a:lnTo>
                  <a:lnTo>
                    <a:pt x="451" y="31"/>
                  </a:lnTo>
                  <a:lnTo>
                    <a:pt x="459" y="35"/>
                  </a:lnTo>
                  <a:lnTo>
                    <a:pt x="465" y="40"/>
                  </a:lnTo>
                  <a:lnTo>
                    <a:pt x="467" y="42"/>
                  </a:lnTo>
                  <a:lnTo>
                    <a:pt x="469" y="44"/>
                  </a:lnTo>
                  <a:lnTo>
                    <a:pt x="470" y="46"/>
                  </a:lnTo>
                  <a:lnTo>
                    <a:pt x="470" y="50"/>
                  </a:lnTo>
                  <a:lnTo>
                    <a:pt x="470" y="52"/>
                  </a:lnTo>
                  <a:lnTo>
                    <a:pt x="469" y="54"/>
                  </a:lnTo>
                  <a:lnTo>
                    <a:pt x="467" y="56"/>
                  </a:lnTo>
                  <a:lnTo>
                    <a:pt x="465" y="59"/>
                  </a:lnTo>
                  <a:lnTo>
                    <a:pt x="459" y="63"/>
                  </a:lnTo>
                  <a:lnTo>
                    <a:pt x="451" y="67"/>
                  </a:lnTo>
                  <a:lnTo>
                    <a:pt x="441" y="72"/>
                  </a:lnTo>
                  <a:lnTo>
                    <a:pt x="430" y="76"/>
                  </a:lnTo>
                  <a:lnTo>
                    <a:pt x="416" y="79"/>
                  </a:lnTo>
                  <a:lnTo>
                    <a:pt x="401" y="83"/>
                  </a:lnTo>
                  <a:lnTo>
                    <a:pt x="384" y="86"/>
                  </a:lnTo>
                  <a:lnTo>
                    <a:pt x="367" y="89"/>
                  </a:lnTo>
                  <a:lnTo>
                    <a:pt x="347" y="92"/>
                  </a:lnTo>
                  <a:lnTo>
                    <a:pt x="326" y="94"/>
                  </a:lnTo>
                  <a:lnTo>
                    <a:pt x="304" y="96"/>
                  </a:lnTo>
                  <a:lnTo>
                    <a:pt x="282" y="97"/>
                  </a:lnTo>
                  <a:lnTo>
                    <a:pt x="258" y="98"/>
                  </a:lnTo>
                  <a:lnTo>
                    <a:pt x="235" y="98"/>
                  </a:lnTo>
                  <a:lnTo>
                    <a:pt x="210" y="98"/>
                  </a:lnTo>
                  <a:lnTo>
                    <a:pt x="187" y="97"/>
                  </a:lnTo>
                  <a:lnTo>
                    <a:pt x="164" y="96"/>
                  </a:lnTo>
                  <a:lnTo>
                    <a:pt x="143" y="94"/>
                  </a:lnTo>
                  <a:lnTo>
                    <a:pt x="123" y="92"/>
                  </a:lnTo>
                  <a:lnTo>
                    <a:pt x="103" y="89"/>
                  </a:lnTo>
                  <a:lnTo>
                    <a:pt x="85" y="86"/>
                  </a:lnTo>
                  <a:lnTo>
                    <a:pt x="69" y="83"/>
                  </a:lnTo>
                  <a:lnTo>
                    <a:pt x="53" y="79"/>
                  </a:lnTo>
                  <a:lnTo>
                    <a:pt x="40" y="76"/>
                  </a:lnTo>
                  <a:lnTo>
                    <a:pt x="29" y="72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4" y="59"/>
                  </a:lnTo>
                  <a:lnTo>
                    <a:pt x="2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10" y="35"/>
                  </a:lnTo>
                  <a:lnTo>
                    <a:pt x="18" y="31"/>
                  </a:lnTo>
                  <a:lnTo>
                    <a:pt x="29" y="27"/>
                  </a:lnTo>
                  <a:lnTo>
                    <a:pt x="40" y="23"/>
                  </a:lnTo>
                  <a:lnTo>
                    <a:pt x="53" y="19"/>
                  </a:lnTo>
                  <a:lnTo>
                    <a:pt x="69" y="15"/>
                  </a:lnTo>
                  <a:lnTo>
                    <a:pt x="85" y="12"/>
                  </a:lnTo>
                  <a:lnTo>
                    <a:pt x="103" y="9"/>
                  </a:lnTo>
                  <a:lnTo>
                    <a:pt x="123" y="6"/>
                  </a:lnTo>
                  <a:lnTo>
                    <a:pt x="143" y="4"/>
                  </a:lnTo>
                  <a:lnTo>
                    <a:pt x="164" y="3"/>
                  </a:lnTo>
                  <a:lnTo>
                    <a:pt x="187" y="1"/>
                  </a:lnTo>
                  <a:lnTo>
                    <a:pt x="210" y="0"/>
                  </a:lnTo>
                  <a:lnTo>
                    <a:pt x="235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1" name="Freeform 527">
              <a:extLst>
                <a:ext uri="{FF2B5EF4-FFF2-40B4-BE49-F238E27FC236}">
                  <a16:creationId xmlns:a16="http://schemas.microsoft.com/office/drawing/2014/main" id="{6581006C-F643-4127-97C8-082B7857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393"/>
              <a:ext cx="47" cy="10"/>
            </a:xfrm>
            <a:custGeom>
              <a:avLst/>
              <a:gdLst>
                <a:gd name="T0" fmla="*/ 259 w 469"/>
                <a:gd name="T1" fmla="*/ 0 h 98"/>
                <a:gd name="T2" fmla="*/ 305 w 469"/>
                <a:gd name="T3" fmla="*/ 3 h 98"/>
                <a:gd name="T4" fmla="*/ 347 w 469"/>
                <a:gd name="T5" fmla="*/ 6 h 98"/>
                <a:gd name="T6" fmla="*/ 384 w 469"/>
                <a:gd name="T7" fmla="*/ 12 h 98"/>
                <a:gd name="T8" fmla="*/ 416 w 469"/>
                <a:gd name="T9" fmla="*/ 19 h 98"/>
                <a:gd name="T10" fmla="*/ 441 w 469"/>
                <a:gd name="T11" fmla="*/ 27 h 98"/>
                <a:gd name="T12" fmla="*/ 459 w 469"/>
                <a:gd name="T13" fmla="*/ 35 h 98"/>
                <a:gd name="T14" fmla="*/ 467 w 469"/>
                <a:gd name="T15" fmla="*/ 42 h 98"/>
                <a:gd name="T16" fmla="*/ 469 w 469"/>
                <a:gd name="T17" fmla="*/ 46 h 98"/>
                <a:gd name="T18" fmla="*/ 469 w 469"/>
                <a:gd name="T19" fmla="*/ 52 h 98"/>
                <a:gd name="T20" fmla="*/ 467 w 469"/>
                <a:gd name="T21" fmla="*/ 56 h 98"/>
                <a:gd name="T22" fmla="*/ 459 w 469"/>
                <a:gd name="T23" fmla="*/ 63 h 98"/>
                <a:gd name="T24" fmla="*/ 441 w 469"/>
                <a:gd name="T25" fmla="*/ 72 h 98"/>
                <a:gd name="T26" fmla="*/ 416 w 469"/>
                <a:gd name="T27" fmla="*/ 79 h 98"/>
                <a:gd name="T28" fmla="*/ 384 w 469"/>
                <a:gd name="T29" fmla="*/ 86 h 98"/>
                <a:gd name="T30" fmla="*/ 347 w 469"/>
                <a:gd name="T31" fmla="*/ 92 h 98"/>
                <a:gd name="T32" fmla="*/ 305 w 469"/>
                <a:gd name="T33" fmla="*/ 96 h 98"/>
                <a:gd name="T34" fmla="*/ 259 w 469"/>
                <a:gd name="T35" fmla="*/ 98 h 98"/>
                <a:gd name="T36" fmla="*/ 211 w 469"/>
                <a:gd name="T37" fmla="*/ 98 h 98"/>
                <a:gd name="T38" fmla="*/ 165 w 469"/>
                <a:gd name="T39" fmla="*/ 96 h 98"/>
                <a:gd name="T40" fmla="*/ 122 w 469"/>
                <a:gd name="T41" fmla="*/ 92 h 98"/>
                <a:gd name="T42" fmla="*/ 86 w 469"/>
                <a:gd name="T43" fmla="*/ 86 h 98"/>
                <a:gd name="T44" fmla="*/ 54 w 469"/>
                <a:gd name="T45" fmla="*/ 79 h 98"/>
                <a:gd name="T46" fmla="*/ 28 w 469"/>
                <a:gd name="T47" fmla="*/ 72 h 98"/>
                <a:gd name="T48" fmla="*/ 10 w 469"/>
                <a:gd name="T49" fmla="*/ 63 h 98"/>
                <a:gd name="T50" fmla="*/ 3 w 469"/>
                <a:gd name="T51" fmla="*/ 56 h 98"/>
                <a:gd name="T52" fmla="*/ 0 w 469"/>
                <a:gd name="T53" fmla="*/ 52 h 98"/>
                <a:gd name="T54" fmla="*/ 0 w 469"/>
                <a:gd name="T55" fmla="*/ 46 h 98"/>
                <a:gd name="T56" fmla="*/ 3 w 469"/>
                <a:gd name="T57" fmla="*/ 42 h 98"/>
                <a:gd name="T58" fmla="*/ 10 w 469"/>
                <a:gd name="T59" fmla="*/ 35 h 98"/>
                <a:gd name="T60" fmla="*/ 28 w 469"/>
                <a:gd name="T61" fmla="*/ 27 h 98"/>
                <a:gd name="T62" fmla="*/ 54 w 469"/>
                <a:gd name="T63" fmla="*/ 19 h 98"/>
                <a:gd name="T64" fmla="*/ 86 w 469"/>
                <a:gd name="T65" fmla="*/ 12 h 98"/>
                <a:gd name="T66" fmla="*/ 122 w 469"/>
                <a:gd name="T67" fmla="*/ 6 h 98"/>
                <a:gd name="T68" fmla="*/ 165 w 469"/>
                <a:gd name="T69" fmla="*/ 3 h 98"/>
                <a:gd name="T70" fmla="*/ 211 w 469"/>
                <a:gd name="T7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9" h="98">
                  <a:moveTo>
                    <a:pt x="235" y="0"/>
                  </a:moveTo>
                  <a:lnTo>
                    <a:pt x="259" y="0"/>
                  </a:lnTo>
                  <a:lnTo>
                    <a:pt x="283" y="1"/>
                  </a:lnTo>
                  <a:lnTo>
                    <a:pt x="305" y="3"/>
                  </a:lnTo>
                  <a:lnTo>
                    <a:pt x="326" y="4"/>
                  </a:lnTo>
                  <a:lnTo>
                    <a:pt x="347" y="6"/>
                  </a:lnTo>
                  <a:lnTo>
                    <a:pt x="366" y="9"/>
                  </a:lnTo>
                  <a:lnTo>
                    <a:pt x="384" y="12"/>
                  </a:lnTo>
                  <a:lnTo>
                    <a:pt x="401" y="15"/>
                  </a:lnTo>
                  <a:lnTo>
                    <a:pt x="416" y="19"/>
                  </a:lnTo>
                  <a:lnTo>
                    <a:pt x="430" y="23"/>
                  </a:lnTo>
                  <a:lnTo>
                    <a:pt x="441" y="27"/>
                  </a:lnTo>
                  <a:lnTo>
                    <a:pt x="451" y="31"/>
                  </a:lnTo>
                  <a:lnTo>
                    <a:pt x="459" y="35"/>
                  </a:lnTo>
                  <a:lnTo>
                    <a:pt x="464" y="40"/>
                  </a:lnTo>
                  <a:lnTo>
                    <a:pt x="467" y="42"/>
                  </a:lnTo>
                  <a:lnTo>
                    <a:pt x="468" y="44"/>
                  </a:lnTo>
                  <a:lnTo>
                    <a:pt x="469" y="46"/>
                  </a:lnTo>
                  <a:lnTo>
                    <a:pt x="469" y="50"/>
                  </a:lnTo>
                  <a:lnTo>
                    <a:pt x="469" y="52"/>
                  </a:lnTo>
                  <a:lnTo>
                    <a:pt x="468" y="54"/>
                  </a:lnTo>
                  <a:lnTo>
                    <a:pt x="467" y="56"/>
                  </a:lnTo>
                  <a:lnTo>
                    <a:pt x="464" y="59"/>
                  </a:lnTo>
                  <a:lnTo>
                    <a:pt x="459" y="63"/>
                  </a:lnTo>
                  <a:lnTo>
                    <a:pt x="451" y="67"/>
                  </a:lnTo>
                  <a:lnTo>
                    <a:pt x="441" y="72"/>
                  </a:lnTo>
                  <a:lnTo>
                    <a:pt x="430" y="76"/>
                  </a:lnTo>
                  <a:lnTo>
                    <a:pt x="416" y="79"/>
                  </a:lnTo>
                  <a:lnTo>
                    <a:pt x="401" y="83"/>
                  </a:lnTo>
                  <a:lnTo>
                    <a:pt x="384" y="86"/>
                  </a:lnTo>
                  <a:lnTo>
                    <a:pt x="366" y="89"/>
                  </a:lnTo>
                  <a:lnTo>
                    <a:pt x="347" y="92"/>
                  </a:lnTo>
                  <a:lnTo>
                    <a:pt x="326" y="94"/>
                  </a:lnTo>
                  <a:lnTo>
                    <a:pt x="305" y="96"/>
                  </a:lnTo>
                  <a:lnTo>
                    <a:pt x="283" y="97"/>
                  </a:lnTo>
                  <a:lnTo>
                    <a:pt x="259" y="98"/>
                  </a:lnTo>
                  <a:lnTo>
                    <a:pt x="235" y="98"/>
                  </a:lnTo>
                  <a:lnTo>
                    <a:pt x="211" y="98"/>
                  </a:lnTo>
                  <a:lnTo>
                    <a:pt x="188" y="97"/>
                  </a:lnTo>
                  <a:lnTo>
                    <a:pt x="165" y="96"/>
                  </a:lnTo>
                  <a:lnTo>
                    <a:pt x="144" y="94"/>
                  </a:lnTo>
                  <a:lnTo>
                    <a:pt x="122" y="92"/>
                  </a:lnTo>
                  <a:lnTo>
                    <a:pt x="103" y="89"/>
                  </a:lnTo>
                  <a:lnTo>
                    <a:pt x="86" y="86"/>
                  </a:lnTo>
                  <a:lnTo>
                    <a:pt x="68" y="83"/>
                  </a:lnTo>
                  <a:lnTo>
                    <a:pt x="54" y="79"/>
                  </a:lnTo>
                  <a:lnTo>
                    <a:pt x="40" y="76"/>
                  </a:lnTo>
                  <a:lnTo>
                    <a:pt x="28" y="72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5" y="59"/>
                  </a:lnTo>
                  <a:lnTo>
                    <a:pt x="3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10" y="35"/>
                  </a:lnTo>
                  <a:lnTo>
                    <a:pt x="18" y="31"/>
                  </a:lnTo>
                  <a:lnTo>
                    <a:pt x="28" y="27"/>
                  </a:lnTo>
                  <a:lnTo>
                    <a:pt x="40" y="23"/>
                  </a:lnTo>
                  <a:lnTo>
                    <a:pt x="54" y="19"/>
                  </a:lnTo>
                  <a:lnTo>
                    <a:pt x="68" y="15"/>
                  </a:lnTo>
                  <a:lnTo>
                    <a:pt x="86" y="12"/>
                  </a:lnTo>
                  <a:lnTo>
                    <a:pt x="103" y="9"/>
                  </a:lnTo>
                  <a:lnTo>
                    <a:pt x="122" y="6"/>
                  </a:lnTo>
                  <a:lnTo>
                    <a:pt x="144" y="4"/>
                  </a:lnTo>
                  <a:lnTo>
                    <a:pt x="165" y="3"/>
                  </a:lnTo>
                  <a:lnTo>
                    <a:pt x="188" y="1"/>
                  </a:lnTo>
                  <a:lnTo>
                    <a:pt x="211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2" name="Freeform 528">
              <a:extLst>
                <a:ext uri="{FF2B5EF4-FFF2-40B4-BE49-F238E27FC236}">
                  <a16:creationId xmlns:a16="http://schemas.microsoft.com/office/drawing/2014/main" id="{689AF00D-375D-47A9-BF91-736A1DED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3393"/>
              <a:ext cx="47" cy="10"/>
            </a:xfrm>
            <a:custGeom>
              <a:avLst/>
              <a:gdLst>
                <a:gd name="T0" fmla="*/ 259 w 469"/>
                <a:gd name="T1" fmla="*/ 0 h 98"/>
                <a:gd name="T2" fmla="*/ 305 w 469"/>
                <a:gd name="T3" fmla="*/ 3 h 98"/>
                <a:gd name="T4" fmla="*/ 347 w 469"/>
                <a:gd name="T5" fmla="*/ 6 h 98"/>
                <a:gd name="T6" fmla="*/ 384 w 469"/>
                <a:gd name="T7" fmla="*/ 12 h 98"/>
                <a:gd name="T8" fmla="*/ 416 w 469"/>
                <a:gd name="T9" fmla="*/ 19 h 98"/>
                <a:gd name="T10" fmla="*/ 441 w 469"/>
                <a:gd name="T11" fmla="*/ 27 h 98"/>
                <a:gd name="T12" fmla="*/ 459 w 469"/>
                <a:gd name="T13" fmla="*/ 35 h 98"/>
                <a:gd name="T14" fmla="*/ 467 w 469"/>
                <a:gd name="T15" fmla="*/ 42 h 98"/>
                <a:gd name="T16" fmla="*/ 469 w 469"/>
                <a:gd name="T17" fmla="*/ 46 h 98"/>
                <a:gd name="T18" fmla="*/ 469 w 469"/>
                <a:gd name="T19" fmla="*/ 52 h 98"/>
                <a:gd name="T20" fmla="*/ 467 w 469"/>
                <a:gd name="T21" fmla="*/ 56 h 98"/>
                <a:gd name="T22" fmla="*/ 459 w 469"/>
                <a:gd name="T23" fmla="*/ 63 h 98"/>
                <a:gd name="T24" fmla="*/ 441 w 469"/>
                <a:gd name="T25" fmla="*/ 72 h 98"/>
                <a:gd name="T26" fmla="*/ 416 w 469"/>
                <a:gd name="T27" fmla="*/ 79 h 98"/>
                <a:gd name="T28" fmla="*/ 384 w 469"/>
                <a:gd name="T29" fmla="*/ 86 h 98"/>
                <a:gd name="T30" fmla="*/ 347 w 469"/>
                <a:gd name="T31" fmla="*/ 92 h 98"/>
                <a:gd name="T32" fmla="*/ 305 w 469"/>
                <a:gd name="T33" fmla="*/ 96 h 98"/>
                <a:gd name="T34" fmla="*/ 259 w 469"/>
                <a:gd name="T35" fmla="*/ 98 h 98"/>
                <a:gd name="T36" fmla="*/ 211 w 469"/>
                <a:gd name="T37" fmla="*/ 98 h 98"/>
                <a:gd name="T38" fmla="*/ 165 w 469"/>
                <a:gd name="T39" fmla="*/ 96 h 98"/>
                <a:gd name="T40" fmla="*/ 122 w 469"/>
                <a:gd name="T41" fmla="*/ 92 h 98"/>
                <a:gd name="T42" fmla="*/ 86 w 469"/>
                <a:gd name="T43" fmla="*/ 86 h 98"/>
                <a:gd name="T44" fmla="*/ 54 w 469"/>
                <a:gd name="T45" fmla="*/ 79 h 98"/>
                <a:gd name="T46" fmla="*/ 28 w 469"/>
                <a:gd name="T47" fmla="*/ 72 h 98"/>
                <a:gd name="T48" fmla="*/ 10 w 469"/>
                <a:gd name="T49" fmla="*/ 63 h 98"/>
                <a:gd name="T50" fmla="*/ 3 w 469"/>
                <a:gd name="T51" fmla="*/ 56 h 98"/>
                <a:gd name="T52" fmla="*/ 0 w 469"/>
                <a:gd name="T53" fmla="*/ 52 h 98"/>
                <a:gd name="T54" fmla="*/ 0 w 469"/>
                <a:gd name="T55" fmla="*/ 46 h 98"/>
                <a:gd name="T56" fmla="*/ 3 w 469"/>
                <a:gd name="T57" fmla="*/ 42 h 98"/>
                <a:gd name="T58" fmla="*/ 10 w 469"/>
                <a:gd name="T59" fmla="*/ 35 h 98"/>
                <a:gd name="T60" fmla="*/ 28 w 469"/>
                <a:gd name="T61" fmla="*/ 27 h 98"/>
                <a:gd name="T62" fmla="*/ 54 w 469"/>
                <a:gd name="T63" fmla="*/ 19 h 98"/>
                <a:gd name="T64" fmla="*/ 86 w 469"/>
                <a:gd name="T65" fmla="*/ 12 h 98"/>
                <a:gd name="T66" fmla="*/ 122 w 469"/>
                <a:gd name="T67" fmla="*/ 6 h 98"/>
                <a:gd name="T68" fmla="*/ 165 w 469"/>
                <a:gd name="T69" fmla="*/ 3 h 98"/>
                <a:gd name="T70" fmla="*/ 211 w 469"/>
                <a:gd name="T7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9" h="98">
                  <a:moveTo>
                    <a:pt x="235" y="0"/>
                  </a:moveTo>
                  <a:lnTo>
                    <a:pt x="259" y="0"/>
                  </a:lnTo>
                  <a:lnTo>
                    <a:pt x="283" y="1"/>
                  </a:lnTo>
                  <a:lnTo>
                    <a:pt x="305" y="3"/>
                  </a:lnTo>
                  <a:lnTo>
                    <a:pt x="326" y="4"/>
                  </a:lnTo>
                  <a:lnTo>
                    <a:pt x="347" y="6"/>
                  </a:lnTo>
                  <a:lnTo>
                    <a:pt x="366" y="9"/>
                  </a:lnTo>
                  <a:lnTo>
                    <a:pt x="384" y="12"/>
                  </a:lnTo>
                  <a:lnTo>
                    <a:pt x="401" y="15"/>
                  </a:lnTo>
                  <a:lnTo>
                    <a:pt x="416" y="19"/>
                  </a:lnTo>
                  <a:lnTo>
                    <a:pt x="430" y="23"/>
                  </a:lnTo>
                  <a:lnTo>
                    <a:pt x="441" y="27"/>
                  </a:lnTo>
                  <a:lnTo>
                    <a:pt x="451" y="31"/>
                  </a:lnTo>
                  <a:lnTo>
                    <a:pt x="459" y="35"/>
                  </a:lnTo>
                  <a:lnTo>
                    <a:pt x="464" y="40"/>
                  </a:lnTo>
                  <a:lnTo>
                    <a:pt x="467" y="42"/>
                  </a:lnTo>
                  <a:lnTo>
                    <a:pt x="468" y="44"/>
                  </a:lnTo>
                  <a:lnTo>
                    <a:pt x="469" y="46"/>
                  </a:lnTo>
                  <a:lnTo>
                    <a:pt x="469" y="50"/>
                  </a:lnTo>
                  <a:lnTo>
                    <a:pt x="469" y="52"/>
                  </a:lnTo>
                  <a:lnTo>
                    <a:pt x="468" y="54"/>
                  </a:lnTo>
                  <a:lnTo>
                    <a:pt x="467" y="56"/>
                  </a:lnTo>
                  <a:lnTo>
                    <a:pt x="464" y="59"/>
                  </a:lnTo>
                  <a:lnTo>
                    <a:pt x="459" y="63"/>
                  </a:lnTo>
                  <a:lnTo>
                    <a:pt x="451" y="67"/>
                  </a:lnTo>
                  <a:lnTo>
                    <a:pt x="441" y="72"/>
                  </a:lnTo>
                  <a:lnTo>
                    <a:pt x="430" y="76"/>
                  </a:lnTo>
                  <a:lnTo>
                    <a:pt x="416" y="79"/>
                  </a:lnTo>
                  <a:lnTo>
                    <a:pt x="401" y="83"/>
                  </a:lnTo>
                  <a:lnTo>
                    <a:pt x="384" y="86"/>
                  </a:lnTo>
                  <a:lnTo>
                    <a:pt x="366" y="89"/>
                  </a:lnTo>
                  <a:lnTo>
                    <a:pt x="347" y="92"/>
                  </a:lnTo>
                  <a:lnTo>
                    <a:pt x="326" y="94"/>
                  </a:lnTo>
                  <a:lnTo>
                    <a:pt x="305" y="96"/>
                  </a:lnTo>
                  <a:lnTo>
                    <a:pt x="283" y="97"/>
                  </a:lnTo>
                  <a:lnTo>
                    <a:pt x="259" y="98"/>
                  </a:lnTo>
                  <a:lnTo>
                    <a:pt x="235" y="98"/>
                  </a:lnTo>
                  <a:lnTo>
                    <a:pt x="211" y="98"/>
                  </a:lnTo>
                  <a:lnTo>
                    <a:pt x="188" y="97"/>
                  </a:lnTo>
                  <a:lnTo>
                    <a:pt x="165" y="96"/>
                  </a:lnTo>
                  <a:lnTo>
                    <a:pt x="144" y="94"/>
                  </a:lnTo>
                  <a:lnTo>
                    <a:pt x="122" y="92"/>
                  </a:lnTo>
                  <a:lnTo>
                    <a:pt x="103" y="89"/>
                  </a:lnTo>
                  <a:lnTo>
                    <a:pt x="86" y="86"/>
                  </a:lnTo>
                  <a:lnTo>
                    <a:pt x="68" y="83"/>
                  </a:lnTo>
                  <a:lnTo>
                    <a:pt x="54" y="79"/>
                  </a:lnTo>
                  <a:lnTo>
                    <a:pt x="40" y="76"/>
                  </a:lnTo>
                  <a:lnTo>
                    <a:pt x="28" y="72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5" y="59"/>
                  </a:lnTo>
                  <a:lnTo>
                    <a:pt x="3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10" y="35"/>
                  </a:lnTo>
                  <a:lnTo>
                    <a:pt x="18" y="31"/>
                  </a:lnTo>
                  <a:lnTo>
                    <a:pt x="28" y="27"/>
                  </a:lnTo>
                  <a:lnTo>
                    <a:pt x="40" y="23"/>
                  </a:lnTo>
                  <a:lnTo>
                    <a:pt x="54" y="19"/>
                  </a:lnTo>
                  <a:lnTo>
                    <a:pt x="68" y="15"/>
                  </a:lnTo>
                  <a:lnTo>
                    <a:pt x="86" y="12"/>
                  </a:lnTo>
                  <a:lnTo>
                    <a:pt x="103" y="9"/>
                  </a:lnTo>
                  <a:lnTo>
                    <a:pt x="122" y="6"/>
                  </a:lnTo>
                  <a:lnTo>
                    <a:pt x="144" y="4"/>
                  </a:lnTo>
                  <a:lnTo>
                    <a:pt x="165" y="3"/>
                  </a:lnTo>
                  <a:lnTo>
                    <a:pt x="188" y="1"/>
                  </a:lnTo>
                  <a:lnTo>
                    <a:pt x="211" y="0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3" name="Freeform 529">
              <a:extLst>
                <a:ext uri="{FF2B5EF4-FFF2-40B4-BE49-F238E27FC236}">
                  <a16:creationId xmlns:a16="http://schemas.microsoft.com/office/drawing/2014/main" id="{A8C5011A-186A-47CF-8DAB-85F401A1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394"/>
              <a:ext cx="47" cy="9"/>
            </a:xfrm>
            <a:custGeom>
              <a:avLst/>
              <a:gdLst>
                <a:gd name="T0" fmla="*/ 235 w 476"/>
                <a:gd name="T1" fmla="*/ 0 h 92"/>
                <a:gd name="T2" fmla="*/ 283 w 476"/>
                <a:gd name="T3" fmla="*/ 1 h 92"/>
                <a:gd name="T4" fmla="*/ 328 w 476"/>
                <a:gd name="T5" fmla="*/ 3 h 92"/>
                <a:gd name="T6" fmla="*/ 348 w 476"/>
                <a:gd name="T7" fmla="*/ 5 h 92"/>
                <a:gd name="T8" fmla="*/ 369 w 476"/>
                <a:gd name="T9" fmla="*/ 8 h 92"/>
                <a:gd name="T10" fmla="*/ 387 w 476"/>
                <a:gd name="T11" fmla="*/ 10 h 92"/>
                <a:gd name="T12" fmla="*/ 405 w 476"/>
                <a:gd name="T13" fmla="*/ 13 h 92"/>
                <a:gd name="T14" fmla="*/ 420 w 476"/>
                <a:gd name="T15" fmla="*/ 16 h 92"/>
                <a:gd name="T16" fmla="*/ 434 w 476"/>
                <a:gd name="T17" fmla="*/ 20 h 92"/>
                <a:gd name="T18" fmla="*/ 446 w 476"/>
                <a:gd name="T19" fmla="*/ 24 h 92"/>
                <a:gd name="T20" fmla="*/ 457 w 476"/>
                <a:gd name="T21" fmla="*/ 28 h 92"/>
                <a:gd name="T22" fmla="*/ 465 w 476"/>
                <a:gd name="T23" fmla="*/ 33 h 92"/>
                <a:gd name="T24" fmla="*/ 471 w 476"/>
                <a:gd name="T25" fmla="*/ 38 h 92"/>
                <a:gd name="T26" fmla="*/ 473 w 476"/>
                <a:gd name="T27" fmla="*/ 40 h 92"/>
                <a:gd name="T28" fmla="*/ 475 w 476"/>
                <a:gd name="T29" fmla="*/ 44 h 92"/>
                <a:gd name="T30" fmla="*/ 476 w 476"/>
                <a:gd name="T31" fmla="*/ 47 h 92"/>
                <a:gd name="T32" fmla="*/ 476 w 476"/>
                <a:gd name="T33" fmla="*/ 50 h 92"/>
                <a:gd name="T34" fmla="*/ 476 w 476"/>
                <a:gd name="T35" fmla="*/ 52 h 92"/>
                <a:gd name="T36" fmla="*/ 475 w 476"/>
                <a:gd name="T37" fmla="*/ 54 h 92"/>
                <a:gd name="T38" fmla="*/ 473 w 476"/>
                <a:gd name="T39" fmla="*/ 56 h 92"/>
                <a:gd name="T40" fmla="*/ 471 w 476"/>
                <a:gd name="T41" fmla="*/ 58 h 92"/>
                <a:gd name="T42" fmla="*/ 465 w 476"/>
                <a:gd name="T43" fmla="*/ 62 h 92"/>
                <a:gd name="T44" fmla="*/ 457 w 476"/>
                <a:gd name="T45" fmla="*/ 66 h 92"/>
                <a:gd name="T46" fmla="*/ 446 w 476"/>
                <a:gd name="T47" fmla="*/ 70 h 92"/>
                <a:gd name="T48" fmla="*/ 434 w 476"/>
                <a:gd name="T49" fmla="*/ 74 h 92"/>
                <a:gd name="T50" fmla="*/ 420 w 476"/>
                <a:gd name="T51" fmla="*/ 77 h 92"/>
                <a:gd name="T52" fmla="*/ 405 w 476"/>
                <a:gd name="T53" fmla="*/ 80 h 92"/>
                <a:gd name="T54" fmla="*/ 369 w 476"/>
                <a:gd name="T55" fmla="*/ 85 h 92"/>
                <a:gd name="T56" fmla="*/ 328 w 476"/>
                <a:gd name="T57" fmla="*/ 89 h 92"/>
                <a:gd name="T58" fmla="*/ 283 w 476"/>
                <a:gd name="T59" fmla="*/ 91 h 92"/>
                <a:gd name="T60" fmla="*/ 235 w 476"/>
                <a:gd name="T61" fmla="*/ 92 h 92"/>
                <a:gd name="T62" fmla="*/ 190 w 476"/>
                <a:gd name="T63" fmla="*/ 91 h 92"/>
                <a:gd name="T64" fmla="*/ 146 w 476"/>
                <a:gd name="T65" fmla="*/ 89 h 92"/>
                <a:gd name="T66" fmla="*/ 107 w 476"/>
                <a:gd name="T67" fmla="*/ 85 h 92"/>
                <a:gd name="T68" fmla="*/ 72 w 476"/>
                <a:gd name="T69" fmla="*/ 80 h 92"/>
                <a:gd name="T70" fmla="*/ 57 w 476"/>
                <a:gd name="T71" fmla="*/ 77 h 92"/>
                <a:gd name="T72" fmla="*/ 42 w 476"/>
                <a:gd name="T73" fmla="*/ 74 h 92"/>
                <a:gd name="T74" fmla="*/ 30 w 476"/>
                <a:gd name="T75" fmla="*/ 70 h 92"/>
                <a:gd name="T76" fmla="*/ 20 w 476"/>
                <a:gd name="T77" fmla="*/ 66 h 92"/>
                <a:gd name="T78" fmla="*/ 12 w 476"/>
                <a:gd name="T79" fmla="*/ 62 h 92"/>
                <a:gd name="T80" fmla="*/ 6 w 476"/>
                <a:gd name="T81" fmla="*/ 58 h 92"/>
                <a:gd name="T82" fmla="*/ 3 w 476"/>
                <a:gd name="T83" fmla="*/ 56 h 92"/>
                <a:gd name="T84" fmla="*/ 1 w 476"/>
                <a:gd name="T85" fmla="*/ 54 h 92"/>
                <a:gd name="T86" fmla="*/ 0 w 476"/>
                <a:gd name="T87" fmla="*/ 52 h 92"/>
                <a:gd name="T88" fmla="*/ 0 w 476"/>
                <a:gd name="T89" fmla="*/ 50 h 92"/>
                <a:gd name="T90" fmla="*/ 0 w 476"/>
                <a:gd name="T91" fmla="*/ 47 h 92"/>
                <a:gd name="T92" fmla="*/ 1 w 476"/>
                <a:gd name="T93" fmla="*/ 44 h 92"/>
                <a:gd name="T94" fmla="*/ 3 w 476"/>
                <a:gd name="T95" fmla="*/ 40 h 92"/>
                <a:gd name="T96" fmla="*/ 6 w 476"/>
                <a:gd name="T97" fmla="*/ 38 h 92"/>
                <a:gd name="T98" fmla="*/ 12 w 476"/>
                <a:gd name="T99" fmla="*/ 33 h 92"/>
                <a:gd name="T100" fmla="*/ 20 w 476"/>
                <a:gd name="T101" fmla="*/ 28 h 92"/>
                <a:gd name="T102" fmla="*/ 30 w 476"/>
                <a:gd name="T103" fmla="*/ 24 h 92"/>
                <a:gd name="T104" fmla="*/ 42 w 476"/>
                <a:gd name="T105" fmla="*/ 20 h 92"/>
                <a:gd name="T106" fmla="*/ 57 w 476"/>
                <a:gd name="T107" fmla="*/ 16 h 92"/>
                <a:gd name="T108" fmla="*/ 72 w 476"/>
                <a:gd name="T109" fmla="*/ 13 h 92"/>
                <a:gd name="T110" fmla="*/ 88 w 476"/>
                <a:gd name="T111" fmla="*/ 10 h 92"/>
                <a:gd name="T112" fmla="*/ 107 w 476"/>
                <a:gd name="T113" fmla="*/ 8 h 92"/>
                <a:gd name="T114" fmla="*/ 126 w 476"/>
                <a:gd name="T115" fmla="*/ 5 h 92"/>
                <a:gd name="T116" fmla="*/ 146 w 476"/>
                <a:gd name="T117" fmla="*/ 3 h 92"/>
                <a:gd name="T118" fmla="*/ 190 w 476"/>
                <a:gd name="T119" fmla="*/ 1 h 92"/>
                <a:gd name="T120" fmla="*/ 235 w 476"/>
                <a:gd name="T1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92">
                  <a:moveTo>
                    <a:pt x="235" y="0"/>
                  </a:moveTo>
                  <a:lnTo>
                    <a:pt x="283" y="1"/>
                  </a:lnTo>
                  <a:lnTo>
                    <a:pt x="328" y="3"/>
                  </a:lnTo>
                  <a:lnTo>
                    <a:pt x="348" y="5"/>
                  </a:lnTo>
                  <a:lnTo>
                    <a:pt x="369" y="8"/>
                  </a:lnTo>
                  <a:lnTo>
                    <a:pt x="387" y="10"/>
                  </a:lnTo>
                  <a:lnTo>
                    <a:pt x="405" y="13"/>
                  </a:lnTo>
                  <a:lnTo>
                    <a:pt x="420" y="16"/>
                  </a:lnTo>
                  <a:lnTo>
                    <a:pt x="434" y="20"/>
                  </a:lnTo>
                  <a:lnTo>
                    <a:pt x="446" y="24"/>
                  </a:lnTo>
                  <a:lnTo>
                    <a:pt x="457" y="28"/>
                  </a:lnTo>
                  <a:lnTo>
                    <a:pt x="465" y="33"/>
                  </a:lnTo>
                  <a:lnTo>
                    <a:pt x="471" y="38"/>
                  </a:lnTo>
                  <a:lnTo>
                    <a:pt x="473" y="40"/>
                  </a:lnTo>
                  <a:lnTo>
                    <a:pt x="475" y="44"/>
                  </a:lnTo>
                  <a:lnTo>
                    <a:pt x="476" y="47"/>
                  </a:lnTo>
                  <a:lnTo>
                    <a:pt x="476" y="50"/>
                  </a:lnTo>
                  <a:lnTo>
                    <a:pt x="476" y="52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1" y="58"/>
                  </a:lnTo>
                  <a:lnTo>
                    <a:pt x="465" y="62"/>
                  </a:lnTo>
                  <a:lnTo>
                    <a:pt x="457" y="66"/>
                  </a:lnTo>
                  <a:lnTo>
                    <a:pt x="446" y="70"/>
                  </a:lnTo>
                  <a:lnTo>
                    <a:pt x="434" y="74"/>
                  </a:lnTo>
                  <a:lnTo>
                    <a:pt x="420" y="77"/>
                  </a:lnTo>
                  <a:lnTo>
                    <a:pt x="405" y="80"/>
                  </a:lnTo>
                  <a:lnTo>
                    <a:pt x="369" y="85"/>
                  </a:lnTo>
                  <a:lnTo>
                    <a:pt x="328" y="89"/>
                  </a:lnTo>
                  <a:lnTo>
                    <a:pt x="283" y="91"/>
                  </a:lnTo>
                  <a:lnTo>
                    <a:pt x="235" y="92"/>
                  </a:lnTo>
                  <a:lnTo>
                    <a:pt x="190" y="91"/>
                  </a:lnTo>
                  <a:lnTo>
                    <a:pt x="146" y="89"/>
                  </a:lnTo>
                  <a:lnTo>
                    <a:pt x="107" y="85"/>
                  </a:lnTo>
                  <a:lnTo>
                    <a:pt x="72" y="80"/>
                  </a:lnTo>
                  <a:lnTo>
                    <a:pt x="57" y="77"/>
                  </a:lnTo>
                  <a:lnTo>
                    <a:pt x="42" y="74"/>
                  </a:lnTo>
                  <a:lnTo>
                    <a:pt x="30" y="70"/>
                  </a:lnTo>
                  <a:lnTo>
                    <a:pt x="20" y="66"/>
                  </a:lnTo>
                  <a:lnTo>
                    <a:pt x="12" y="62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6" y="38"/>
                  </a:lnTo>
                  <a:lnTo>
                    <a:pt x="12" y="33"/>
                  </a:lnTo>
                  <a:lnTo>
                    <a:pt x="20" y="28"/>
                  </a:lnTo>
                  <a:lnTo>
                    <a:pt x="30" y="24"/>
                  </a:lnTo>
                  <a:lnTo>
                    <a:pt x="42" y="20"/>
                  </a:lnTo>
                  <a:lnTo>
                    <a:pt x="57" y="16"/>
                  </a:lnTo>
                  <a:lnTo>
                    <a:pt x="72" y="13"/>
                  </a:lnTo>
                  <a:lnTo>
                    <a:pt x="88" y="10"/>
                  </a:lnTo>
                  <a:lnTo>
                    <a:pt x="107" y="8"/>
                  </a:lnTo>
                  <a:lnTo>
                    <a:pt x="126" y="5"/>
                  </a:lnTo>
                  <a:lnTo>
                    <a:pt x="146" y="3"/>
                  </a:lnTo>
                  <a:lnTo>
                    <a:pt x="190" y="1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4" name="Freeform 530">
              <a:extLst>
                <a:ext uri="{FF2B5EF4-FFF2-40B4-BE49-F238E27FC236}">
                  <a16:creationId xmlns:a16="http://schemas.microsoft.com/office/drawing/2014/main" id="{31C4F9F9-1945-4C11-9111-36DA7F02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394"/>
              <a:ext cx="47" cy="9"/>
            </a:xfrm>
            <a:custGeom>
              <a:avLst/>
              <a:gdLst>
                <a:gd name="T0" fmla="*/ 235 w 476"/>
                <a:gd name="T1" fmla="*/ 0 h 92"/>
                <a:gd name="T2" fmla="*/ 283 w 476"/>
                <a:gd name="T3" fmla="*/ 1 h 92"/>
                <a:gd name="T4" fmla="*/ 328 w 476"/>
                <a:gd name="T5" fmla="*/ 3 h 92"/>
                <a:gd name="T6" fmla="*/ 348 w 476"/>
                <a:gd name="T7" fmla="*/ 5 h 92"/>
                <a:gd name="T8" fmla="*/ 369 w 476"/>
                <a:gd name="T9" fmla="*/ 8 h 92"/>
                <a:gd name="T10" fmla="*/ 387 w 476"/>
                <a:gd name="T11" fmla="*/ 10 h 92"/>
                <a:gd name="T12" fmla="*/ 405 w 476"/>
                <a:gd name="T13" fmla="*/ 13 h 92"/>
                <a:gd name="T14" fmla="*/ 420 w 476"/>
                <a:gd name="T15" fmla="*/ 16 h 92"/>
                <a:gd name="T16" fmla="*/ 434 w 476"/>
                <a:gd name="T17" fmla="*/ 20 h 92"/>
                <a:gd name="T18" fmla="*/ 446 w 476"/>
                <a:gd name="T19" fmla="*/ 24 h 92"/>
                <a:gd name="T20" fmla="*/ 457 w 476"/>
                <a:gd name="T21" fmla="*/ 28 h 92"/>
                <a:gd name="T22" fmla="*/ 465 w 476"/>
                <a:gd name="T23" fmla="*/ 33 h 92"/>
                <a:gd name="T24" fmla="*/ 471 w 476"/>
                <a:gd name="T25" fmla="*/ 38 h 92"/>
                <a:gd name="T26" fmla="*/ 473 w 476"/>
                <a:gd name="T27" fmla="*/ 40 h 92"/>
                <a:gd name="T28" fmla="*/ 475 w 476"/>
                <a:gd name="T29" fmla="*/ 44 h 92"/>
                <a:gd name="T30" fmla="*/ 476 w 476"/>
                <a:gd name="T31" fmla="*/ 47 h 92"/>
                <a:gd name="T32" fmla="*/ 476 w 476"/>
                <a:gd name="T33" fmla="*/ 50 h 92"/>
                <a:gd name="T34" fmla="*/ 476 w 476"/>
                <a:gd name="T35" fmla="*/ 52 h 92"/>
                <a:gd name="T36" fmla="*/ 475 w 476"/>
                <a:gd name="T37" fmla="*/ 54 h 92"/>
                <a:gd name="T38" fmla="*/ 473 w 476"/>
                <a:gd name="T39" fmla="*/ 56 h 92"/>
                <a:gd name="T40" fmla="*/ 471 w 476"/>
                <a:gd name="T41" fmla="*/ 58 h 92"/>
                <a:gd name="T42" fmla="*/ 465 w 476"/>
                <a:gd name="T43" fmla="*/ 62 h 92"/>
                <a:gd name="T44" fmla="*/ 457 w 476"/>
                <a:gd name="T45" fmla="*/ 66 h 92"/>
                <a:gd name="T46" fmla="*/ 446 w 476"/>
                <a:gd name="T47" fmla="*/ 70 h 92"/>
                <a:gd name="T48" fmla="*/ 434 w 476"/>
                <a:gd name="T49" fmla="*/ 74 h 92"/>
                <a:gd name="T50" fmla="*/ 420 w 476"/>
                <a:gd name="T51" fmla="*/ 77 h 92"/>
                <a:gd name="T52" fmla="*/ 405 w 476"/>
                <a:gd name="T53" fmla="*/ 80 h 92"/>
                <a:gd name="T54" fmla="*/ 369 w 476"/>
                <a:gd name="T55" fmla="*/ 85 h 92"/>
                <a:gd name="T56" fmla="*/ 328 w 476"/>
                <a:gd name="T57" fmla="*/ 89 h 92"/>
                <a:gd name="T58" fmla="*/ 283 w 476"/>
                <a:gd name="T59" fmla="*/ 91 h 92"/>
                <a:gd name="T60" fmla="*/ 235 w 476"/>
                <a:gd name="T61" fmla="*/ 92 h 92"/>
                <a:gd name="T62" fmla="*/ 190 w 476"/>
                <a:gd name="T63" fmla="*/ 91 h 92"/>
                <a:gd name="T64" fmla="*/ 146 w 476"/>
                <a:gd name="T65" fmla="*/ 89 h 92"/>
                <a:gd name="T66" fmla="*/ 107 w 476"/>
                <a:gd name="T67" fmla="*/ 85 h 92"/>
                <a:gd name="T68" fmla="*/ 72 w 476"/>
                <a:gd name="T69" fmla="*/ 80 h 92"/>
                <a:gd name="T70" fmla="*/ 57 w 476"/>
                <a:gd name="T71" fmla="*/ 77 h 92"/>
                <a:gd name="T72" fmla="*/ 42 w 476"/>
                <a:gd name="T73" fmla="*/ 74 h 92"/>
                <a:gd name="T74" fmla="*/ 30 w 476"/>
                <a:gd name="T75" fmla="*/ 70 h 92"/>
                <a:gd name="T76" fmla="*/ 20 w 476"/>
                <a:gd name="T77" fmla="*/ 66 h 92"/>
                <a:gd name="T78" fmla="*/ 12 w 476"/>
                <a:gd name="T79" fmla="*/ 62 h 92"/>
                <a:gd name="T80" fmla="*/ 6 w 476"/>
                <a:gd name="T81" fmla="*/ 58 h 92"/>
                <a:gd name="T82" fmla="*/ 3 w 476"/>
                <a:gd name="T83" fmla="*/ 56 h 92"/>
                <a:gd name="T84" fmla="*/ 1 w 476"/>
                <a:gd name="T85" fmla="*/ 54 h 92"/>
                <a:gd name="T86" fmla="*/ 0 w 476"/>
                <a:gd name="T87" fmla="*/ 52 h 92"/>
                <a:gd name="T88" fmla="*/ 0 w 476"/>
                <a:gd name="T89" fmla="*/ 50 h 92"/>
                <a:gd name="T90" fmla="*/ 0 w 476"/>
                <a:gd name="T91" fmla="*/ 47 h 92"/>
                <a:gd name="T92" fmla="*/ 1 w 476"/>
                <a:gd name="T93" fmla="*/ 44 h 92"/>
                <a:gd name="T94" fmla="*/ 3 w 476"/>
                <a:gd name="T95" fmla="*/ 40 h 92"/>
                <a:gd name="T96" fmla="*/ 6 w 476"/>
                <a:gd name="T97" fmla="*/ 38 h 92"/>
                <a:gd name="T98" fmla="*/ 12 w 476"/>
                <a:gd name="T99" fmla="*/ 33 h 92"/>
                <a:gd name="T100" fmla="*/ 20 w 476"/>
                <a:gd name="T101" fmla="*/ 28 h 92"/>
                <a:gd name="T102" fmla="*/ 30 w 476"/>
                <a:gd name="T103" fmla="*/ 24 h 92"/>
                <a:gd name="T104" fmla="*/ 42 w 476"/>
                <a:gd name="T105" fmla="*/ 20 h 92"/>
                <a:gd name="T106" fmla="*/ 57 w 476"/>
                <a:gd name="T107" fmla="*/ 16 h 92"/>
                <a:gd name="T108" fmla="*/ 72 w 476"/>
                <a:gd name="T109" fmla="*/ 13 h 92"/>
                <a:gd name="T110" fmla="*/ 88 w 476"/>
                <a:gd name="T111" fmla="*/ 10 h 92"/>
                <a:gd name="T112" fmla="*/ 107 w 476"/>
                <a:gd name="T113" fmla="*/ 8 h 92"/>
                <a:gd name="T114" fmla="*/ 126 w 476"/>
                <a:gd name="T115" fmla="*/ 5 h 92"/>
                <a:gd name="T116" fmla="*/ 146 w 476"/>
                <a:gd name="T117" fmla="*/ 3 h 92"/>
                <a:gd name="T118" fmla="*/ 190 w 476"/>
                <a:gd name="T119" fmla="*/ 1 h 92"/>
                <a:gd name="T120" fmla="*/ 235 w 476"/>
                <a:gd name="T12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92">
                  <a:moveTo>
                    <a:pt x="235" y="0"/>
                  </a:moveTo>
                  <a:lnTo>
                    <a:pt x="283" y="1"/>
                  </a:lnTo>
                  <a:lnTo>
                    <a:pt x="328" y="3"/>
                  </a:lnTo>
                  <a:lnTo>
                    <a:pt x="348" y="5"/>
                  </a:lnTo>
                  <a:lnTo>
                    <a:pt x="369" y="8"/>
                  </a:lnTo>
                  <a:lnTo>
                    <a:pt x="387" y="10"/>
                  </a:lnTo>
                  <a:lnTo>
                    <a:pt x="405" y="13"/>
                  </a:lnTo>
                  <a:lnTo>
                    <a:pt x="420" y="16"/>
                  </a:lnTo>
                  <a:lnTo>
                    <a:pt x="434" y="20"/>
                  </a:lnTo>
                  <a:lnTo>
                    <a:pt x="446" y="24"/>
                  </a:lnTo>
                  <a:lnTo>
                    <a:pt x="457" y="28"/>
                  </a:lnTo>
                  <a:lnTo>
                    <a:pt x="465" y="33"/>
                  </a:lnTo>
                  <a:lnTo>
                    <a:pt x="471" y="38"/>
                  </a:lnTo>
                  <a:lnTo>
                    <a:pt x="473" y="40"/>
                  </a:lnTo>
                  <a:lnTo>
                    <a:pt x="475" y="44"/>
                  </a:lnTo>
                  <a:lnTo>
                    <a:pt x="476" y="47"/>
                  </a:lnTo>
                  <a:lnTo>
                    <a:pt x="476" y="50"/>
                  </a:lnTo>
                  <a:lnTo>
                    <a:pt x="476" y="52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1" y="58"/>
                  </a:lnTo>
                  <a:lnTo>
                    <a:pt x="465" y="62"/>
                  </a:lnTo>
                  <a:lnTo>
                    <a:pt x="457" y="66"/>
                  </a:lnTo>
                  <a:lnTo>
                    <a:pt x="446" y="70"/>
                  </a:lnTo>
                  <a:lnTo>
                    <a:pt x="434" y="74"/>
                  </a:lnTo>
                  <a:lnTo>
                    <a:pt x="420" y="77"/>
                  </a:lnTo>
                  <a:lnTo>
                    <a:pt x="405" y="80"/>
                  </a:lnTo>
                  <a:lnTo>
                    <a:pt x="369" y="85"/>
                  </a:lnTo>
                  <a:lnTo>
                    <a:pt x="328" y="89"/>
                  </a:lnTo>
                  <a:lnTo>
                    <a:pt x="283" y="91"/>
                  </a:lnTo>
                  <a:lnTo>
                    <a:pt x="235" y="92"/>
                  </a:lnTo>
                  <a:lnTo>
                    <a:pt x="190" y="91"/>
                  </a:lnTo>
                  <a:lnTo>
                    <a:pt x="146" y="89"/>
                  </a:lnTo>
                  <a:lnTo>
                    <a:pt x="107" y="85"/>
                  </a:lnTo>
                  <a:lnTo>
                    <a:pt x="72" y="80"/>
                  </a:lnTo>
                  <a:lnTo>
                    <a:pt x="57" y="77"/>
                  </a:lnTo>
                  <a:lnTo>
                    <a:pt x="42" y="74"/>
                  </a:lnTo>
                  <a:lnTo>
                    <a:pt x="30" y="70"/>
                  </a:lnTo>
                  <a:lnTo>
                    <a:pt x="20" y="66"/>
                  </a:lnTo>
                  <a:lnTo>
                    <a:pt x="12" y="62"/>
                  </a:lnTo>
                  <a:lnTo>
                    <a:pt x="6" y="58"/>
                  </a:lnTo>
                  <a:lnTo>
                    <a:pt x="3" y="56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1" y="44"/>
                  </a:lnTo>
                  <a:lnTo>
                    <a:pt x="3" y="40"/>
                  </a:lnTo>
                  <a:lnTo>
                    <a:pt x="6" y="38"/>
                  </a:lnTo>
                  <a:lnTo>
                    <a:pt x="12" y="33"/>
                  </a:lnTo>
                  <a:lnTo>
                    <a:pt x="20" y="28"/>
                  </a:lnTo>
                  <a:lnTo>
                    <a:pt x="30" y="24"/>
                  </a:lnTo>
                  <a:lnTo>
                    <a:pt x="42" y="20"/>
                  </a:lnTo>
                  <a:lnTo>
                    <a:pt x="57" y="16"/>
                  </a:lnTo>
                  <a:lnTo>
                    <a:pt x="72" y="13"/>
                  </a:lnTo>
                  <a:lnTo>
                    <a:pt x="88" y="10"/>
                  </a:lnTo>
                  <a:lnTo>
                    <a:pt x="107" y="8"/>
                  </a:lnTo>
                  <a:lnTo>
                    <a:pt x="126" y="5"/>
                  </a:lnTo>
                  <a:lnTo>
                    <a:pt x="146" y="3"/>
                  </a:lnTo>
                  <a:lnTo>
                    <a:pt x="190" y="1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5" name="Freeform 531">
              <a:extLst>
                <a:ext uri="{FF2B5EF4-FFF2-40B4-BE49-F238E27FC236}">
                  <a16:creationId xmlns:a16="http://schemas.microsoft.com/office/drawing/2014/main" id="{60A8DB2F-86DE-4835-A05C-DC5919267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343"/>
              <a:ext cx="47" cy="9"/>
            </a:xfrm>
            <a:custGeom>
              <a:avLst/>
              <a:gdLst>
                <a:gd name="T0" fmla="*/ 260 w 471"/>
                <a:gd name="T1" fmla="*/ 0 h 98"/>
                <a:gd name="T2" fmla="*/ 306 w 471"/>
                <a:gd name="T3" fmla="*/ 2 h 98"/>
                <a:gd name="T4" fmla="*/ 347 w 471"/>
                <a:gd name="T5" fmla="*/ 6 h 98"/>
                <a:gd name="T6" fmla="*/ 385 w 471"/>
                <a:gd name="T7" fmla="*/ 12 h 98"/>
                <a:gd name="T8" fmla="*/ 417 w 471"/>
                <a:gd name="T9" fmla="*/ 18 h 98"/>
                <a:gd name="T10" fmla="*/ 442 w 471"/>
                <a:gd name="T11" fmla="*/ 26 h 98"/>
                <a:gd name="T12" fmla="*/ 460 w 471"/>
                <a:gd name="T13" fmla="*/ 35 h 98"/>
                <a:gd name="T14" fmla="*/ 468 w 471"/>
                <a:gd name="T15" fmla="*/ 41 h 98"/>
                <a:gd name="T16" fmla="*/ 470 w 471"/>
                <a:gd name="T17" fmla="*/ 46 h 98"/>
                <a:gd name="T18" fmla="*/ 470 w 471"/>
                <a:gd name="T19" fmla="*/ 52 h 98"/>
                <a:gd name="T20" fmla="*/ 468 w 471"/>
                <a:gd name="T21" fmla="*/ 57 h 98"/>
                <a:gd name="T22" fmla="*/ 460 w 471"/>
                <a:gd name="T23" fmla="*/ 65 h 98"/>
                <a:gd name="T24" fmla="*/ 442 w 471"/>
                <a:gd name="T25" fmla="*/ 74 h 98"/>
                <a:gd name="T26" fmla="*/ 417 w 471"/>
                <a:gd name="T27" fmla="*/ 81 h 98"/>
                <a:gd name="T28" fmla="*/ 385 w 471"/>
                <a:gd name="T29" fmla="*/ 88 h 98"/>
                <a:gd name="T30" fmla="*/ 347 w 471"/>
                <a:gd name="T31" fmla="*/ 92 h 98"/>
                <a:gd name="T32" fmla="*/ 283 w 471"/>
                <a:gd name="T33" fmla="*/ 97 h 98"/>
                <a:gd name="T34" fmla="*/ 188 w 471"/>
                <a:gd name="T35" fmla="*/ 97 h 98"/>
                <a:gd name="T36" fmla="*/ 124 w 471"/>
                <a:gd name="T37" fmla="*/ 92 h 98"/>
                <a:gd name="T38" fmla="*/ 86 w 471"/>
                <a:gd name="T39" fmla="*/ 88 h 98"/>
                <a:gd name="T40" fmla="*/ 55 w 471"/>
                <a:gd name="T41" fmla="*/ 81 h 98"/>
                <a:gd name="T42" fmla="*/ 29 w 471"/>
                <a:gd name="T43" fmla="*/ 74 h 98"/>
                <a:gd name="T44" fmla="*/ 12 w 471"/>
                <a:gd name="T45" fmla="*/ 65 h 98"/>
                <a:gd name="T46" fmla="*/ 4 w 471"/>
                <a:gd name="T47" fmla="*/ 57 h 98"/>
                <a:gd name="T48" fmla="*/ 2 w 471"/>
                <a:gd name="T49" fmla="*/ 52 h 98"/>
                <a:gd name="T50" fmla="*/ 2 w 471"/>
                <a:gd name="T51" fmla="*/ 46 h 98"/>
                <a:gd name="T52" fmla="*/ 4 w 471"/>
                <a:gd name="T53" fmla="*/ 41 h 98"/>
                <a:gd name="T54" fmla="*/ 12 w 471"/>
                <a:gd name="T55" fmla="*/ 35 h 98"/>
                <a:gd name="T56" fmla="*/ 29 w 471"/>
                <a:gd name="T57" fmla="*/ 26 h 98"/>
                <a:gd name="T58" fmla="*/ 55 w 471"/>
                <a:gd name="T59" fmla="*/ 18 h 98"/>
                <a:gd name="T60" fmla="*/ 86 w 471"/>
                <a:gd name="T61" fmla="*/ 12 h 98"/>
                <a:gd name="T62" fmla="*/ 124 w 471"/>
                <a:gd name="T63" fmla="*/ 6 h 98"/>
                <a:gd name="T64" fmla="*/ 166 w 471"/>
                <a:gd name="T65" fmla="*/ 2 h 98"/>
                <a:gd name="T66" fmla="*/ 212 w 471"/>
                <a:gd name="T6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1" h="98">
                  <a:moveTo>
                    <a:pt x="235" y="0"/>
                  </a:moveTo>
                  <a:lnTo>
                    <a:pt x="260" y="0"/>
                  </a:lnTo>
                  <a:lnTo>
                    <a:pt x="283" y="1"/>
                  </a:lnTo>
                  <a:lnTo>
                    <a:pt x="306" y="2"/>
                  </a:lnTo>
                  <a:lnTo>
                    <a:pt x="327" y="4"/>
                  </a:lnTo>
                  <a:lnTo>
                    <a:pt x="347" y="6"/>
                  </a:lnTo>
                  <a:lnTo>
                    <a:pt x="367" y="9"/>
                  </a:lnTo>
                  <a:lnTo>
                    <a:pt x="385" y="12"/>
                  </a:lnTo>
                  <a:lnTo>
                    <a:pt x="402" y="15"/>
                  </a:lnTo>
                  <a:lnTo>
                    <a:pt x="417" y="18"/>
                  </a:lnTo>
                  <a:lnTo>
                    <a:pt x="430" y="22"/>
                  </a:lnTo>
                  <a:lnTo>
                    <a:pt x="442" y="26"/>
                  </a:lnTo>
                  <a:lnTo>
                    <a:pt x="452" y="30"/>
                  </a:lnTo>
                  <a:lnTo>
                    <a:pt x="460" y="35"/>
                  </a:lnTo>
                  <a:lnTo>
                    <a:pt x="466" y="39"/>
                  </a:lnTo>
                  <a:lnTo>
                    <a:pt x="468" y="41"/>
                  </a:lnTo>
                  <a:lnTo>
                    <a:pt x="469" y="44"/>
                  </a:lnTo>
                  <a:lnTo>
                    <a:pt x="470" y="46"/>
                  </a:lnTo>
                  <a:lnTo>
                    <a:pt x="471" y="48"/>
                  </a:lnTo>
                  <a:lnTo>
                    <a:pt x="470" y="52"/>
                  </a:lnTo>
                  <a:lnTo>
                    <a:pt x="469" y="55"/>
                  </a:lnTo>
                  <a:lnTo>
                    <a:pt x="468" y="57"/>
                  </a:lnTo>
                  <a:lnTo>
                    <a:pt x="466" y="60"/>
                  </a:lnTo>
                  <a:lnTo>
                    <a:pt x="460" y="65"/>
                  </a:lnTo>
                  <a:lnTo>
                    <a:pt x="452" y="69"/>
                  </a:lnTo>
                  <a:lnTo>
                    <a:pt x="442" y="74"/>
                  </a:lnTo>
                  <a:lnTo>
                    <a:pt x="430" y="78"/>
                  </a:lnTo>
                  <a:lnTo>
                    <a:pt x="417" y="81"/>
                  </a:lnTo>
                  <a:lnTo>
                    <a:pt x="402" y="85"/>
                  </a:lnTo>
                  <a:lnTo>
                    <a:pt x="385" y="88"/>
                  </a:lnTo>
                  <a:lnTo>
                    <a:pt x="367" y="90"/>
                  </a:lnTo>
                  <a:lnTo>
                    <a:pt x="347" y="92"/>
                  </a:lnTo>
                  <a:lnTo>
                    <a:pt x="327" y="94"/>
                  </a:lnTo>
                  <a:lnTo>
                    <a:pt x="283" y="97"/>
                  </a:lnTo>
                  <a:lnTo>
                    <a:pt x="235" y="98"/>
                  </a:lnTo>
                  <a:lnTo>
                    <a:pt x="188" y="97"/>
                  </a:lnTo>
                  <a:lnTo>
                    <a:pt x="144" y="94"/>
                  </a:lnTo>
                  <a:lnTo>
                    <a:pt x="124" y="92"/>
                  </a:lnTo>
                  <a:lnTo>
                    <a:pt x="105" y="90"/>
                  </a:lnTo>
                  <a:lnTo>
                    <a:pt x="86" y="88"/>
                  </a:lnTo>
                  <a:lnTo>
                    <a:pt x="70" y="85"/>
                  </a:lnTo>
                  <a:lnTo>
                    <a:pt x="55" y="81"/>
                  </a:lnTo>
                  <a:lnTo>
                    <a:pt x="41" y="78"/>
                  </a:lnTo>
                  <a:lnTo>
                    <a:pt x="29" y="74"/>
                  </a:lnTo>
                  <a:lnTo>
                    <a:pt x="19" y="69"/>
                  </a:lnTo>
                  <a:lnTo>
                    <a:pt x="12" y="65"/>
                  </a:lnTo>
                  <a:lnTo>
                    <a:pt x="6" y="60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3" y="44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12" y="35"/>
                  </a:lnTo>
                  <a:lnTo>
                    <a:pt x="19" y="30"/>
                  </a:lnTo>
                  <a:lnTo>
                    <a:pt x="29" y="26"/>
                  </a:lnTo>
                  <a:lnTo>
                    <a:pt x="41" y="22"/>
                  </a:lnTo>
                  <a:lnTo>
                    <a:pt x="55" y="18"/>
                  </a:lnTo>
                  <a:lnTo>
                    <a:pt x="70" y="15"/>
                  </a:lnTo>
                  <a:lnTo>
                    <a:pt x="86" y="12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4" y="4"/>
                  </a:lnTo>
                  <a:lnTo>
                    <a:pt x="166" y="2"/>
                  </a:lnTo>
                  <a:lnTo>
                    <a:pt x="188" y="1"/>
                  </a:lnTo>
                  <a:lnTo>
                    <a:pt x="212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6" name="Freeform 532">
              <a:extLst>
                <a:ext uri="{FF2B5EF4-FFF2-40B4-BE49-F238E27FC236}">
                  <a16:creationId xmlns:a16="http://schemas.microsoft.com/office/drawing/2014/main" id="{FB771E84-5F95-4AD7-98FA-9F87E40EC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343"/>
              <a:ext cx="47" cy="9"/>
            </a:xfrm>
            <a:custGeom>
              <a:avLst/>
              <a:gdLst>
                <a:gd name="T0" fmla="*/ 260 w 471"/>
                <a:gd name="T1" fmla="*/ 0 h 98"/>
                <a:gd name="T2" fmla="*/ 306 w 471"/>
                <a:gd name="T3" fmla="*/ 2 h 98"/>
                <a:gd name="T4" fmla="*/ 347 w 471"/>
                <a:gd name="T5" fmla="*/ 6 h 98"/>
                <a:gd name="T6" fmla="*/ 385 w 471"/>
                <a:gd name="T7" fmla="*/ 12 h 98"/>
                <a:gd name="T8" fmla="*/ 417 w 471"/>
                <a:gd name="T9" fmla="*/ 18 h 98"/>
                <a:gd name="T10" fmla="*/ 442 w 471"/>
                <a:gd name="T11" fmla="*/ 26 h 98"/>
                <a:gd name="T12" fmla="*/ 460 w 471"/>
                <a:gd name="T13" fmla="*/ 35 h 98"/>
                <a:gd name="T14" fmla="*/ 468 w 471"/>
                <a:gd name="T15" fmla="*/ 41 h 98"/>
                <a:gd name="T16" fmla="*/ 470 w 471"/>
                <a:gd name="T17" fmla="*/ 46 h 98"/>
                <a:gd name="T18" fmla="*/ 470 w 471"/>
                <a:gd name="T19" fmla="*/ 52 h 98"/>
                <a:gd name="T20" fmla="*/ 468 w 471"/>
                <a:gd name="T21" fmla="*/ 57 h 98"/>
                <a:gd name="T22" fmla="*/ 460 w 471"/>
                <a:gd name="T23" fmla="*/ 65 h 98"/>
                <a:gd name="T24" fmla="*/ 442 w 471"/>
                <a:gd name="T25" fmla="*/ 74 h 98"/>
                <a:gd name="T26" fmla="*/ 417 w 471"/>
                <a:gd name="T27" fmla="*/ 81 h 98"/>
                <a:gd name="T28" fmla="*/ 385 w 471"/>
                <a:gd name="T29" fmla="*/ 88 h 98"/>
                <a:gd name="T30" fmla="*/ 347 w 471"/>
                <a:gd name="T31" fmla="*/ 92 h 98"/>
                <a:gd name="T32" fmla="*/ 283 w 471"/>
                <a:gd name="T33" fmla="*/ 97 h 98"/>
                <a:gd name="T34" fmla="*/ 188 w 471"/>
                <a:gd name="T35" fmla="*/ 97 h 98"/>
                <a:gd name="T36" fmla="*/ 124 w 471"/>
                <a:gd name="T37" fmla="*/ 92 h 98"/>
                <a:gd name="T38" fmla="*/ 86 w 471"/>
                <a:gd name="T39" fmla="*/ 88 h 98"/>
                <a:gd name="T40" fmla="*/ 55 w 471"/>
                <a:gd name="T41" fmla="*/ 81 h 98"/>
                <a:gd name="T42" fmla="*/ 29 w 471"/>
                <a:gd name="T43" fmla="*/ 74 h 98"/>
                <a:gd name="T44" fmla="*/ 12 w 471"/>
                <a:gd name="T45" fmla="*/ 65 h 98"/>
                <a:gd name="T46" fmla="*/ 4 w 471"/>
                <a:gd name="T47" fmla="*/ 57 h 98"/>
                <a:gd name="T48" fmla="*/ 2 w 471"/>
                <a:gd name="T49" fmla="*/ 52 h 98"/>
                <a:gd name="T50" fmla="*/ 2 w 471"/>
                <a:gd name="T51" fmla="*/ 46 h 98"/>
                <a:gd name="T52" fmla="*/ 4 w 471"/>
                <a:gd name="T53" fmla="*/ 41 h 98"/>
                <a:gd name="T54" fmla="*/ 12 w 471"/>
                <a:gd name="T55" fmla="*/ 35 h 98"/>
                <a:gd name="T56" fmla="*/ 29 w 471"/>
                <a:gd name="T57" fmla="*/ 26 h 98"/>
                <a:gd name="T58" fmla="*/ 55 w 471"/>
                <a:gd name="T59" fmla="*/ 18 h 98"/>
                <a:gd name="T60" fmla="*/ 86 w 471"/>
                <a:gd name="T61" fmla="*/ 12 h 98"/>
                <a:gd name="T62" fmla="*/ 124 w 471"/>
                <a:gd name="T63" fmla="*/ 6 h 98"/>
                <a:gd name="T64" fmla="*/ 166 w 471"/>
                <a:gd name="T65" fmla="*/ 2 h 98"/>
                <a:gd name="T66" fmla="*/ 212 w 471"/>
                <a:gd name="T6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1" h="98">
                  <a:moveTo>
                    <a:pt x="235" y="0"/>
                  </a:moveTo>
                  <a:lnTo>
                    <a:pt x="260" y="0"/>
                  </a:lnTo>
                  <a:lnTo>
                    <a:pt x="283" y="1"/>
                  </a:lnTo>
                  <a:lnTo>
                    <a:pt x="306" y="2"/>
                  </a:lnTo>
                  <a:lnTo>
                    <a:pt x="327" y="4"/>
                  </a:lnTo>
                  <a:lnTo>
                    <a:pt x="347" y="6"/>
                  </a:lnTo>
                  <a:lnTo>
                    <a:pt x="367" y="9"/>
                  </a:lnTo>
                  <a:lnTo>
                    <a:pt x="385" y="12"/>
                  </a:lnTo>
                  <a:lnTo>
                    <a:pt x="402" y="15"/>
                  </a:lnTo>
                  <a:lnTo>
                    <a:pt x="417" y="18"/>
                  </a:lnTo>
                  <a:lnTo>
                    <a:pt x="430" y="22"/>
                  </a:lnTo>
                  <a:lnTo>
                    <a:pt x="442" y="26"/>
                  </a:lnTo>
                  <a:lnTo>
                    <a:pt x="452" y="30"/>
                  </a:lnTo>
                  <a:lnTo>
                    <a:pt x="460" y="35"/>
                  </a:lnTo>
                  <a:lnTo>
                    <a:pt x="466" y="39"/>
                  </a:lnTo>
                  <a:lnTo>
                    <a:pt x="468" y="41"/>
                  </a:lnTo>
                  <a:lnTo>
                    <a:pt x="469" y="44"/>
                  </a:lnTo>
                  <a:lnTo>
                    <a:pt x="470" y="46"/>
                  </a:lnTo>
                  <a:lnTo>
                    <a:pt x="471" y="48"/>
                  </a:lnTo>
                  <a:lnTo>
                    <a:pt x="470" y="52"/>
                  </a:lnTo>
                  <a:lnTo>
                    <a:pt x="469" y="55"/>
                  </a:lnTo>
                  <a:lnTo>
                    <a:pt x="468" y="57"/>
                  </a:lnTo>
                  <a:lnTo>
                    <a:pt x="466" y="60"/>
                  </a:lnTo>
                  <a:lnTo>
                    <a:pt x="460" y="65"/>
                  </a:lnTo>
                  <a:lnTo>
                    <a:pt x="452" y="69"/>
                  </a:lnTo>
                  <a:lnTo>
                    <a:pt x="442" y="74"/>
                  </a:lnTo>
                  <a:lnTo>
                    <a:pt x="430" y="78"/>
                  </a:lnTo>
                  <a:lnTo>
                    <a:pt x="417" y="81"/>
                  </a:lnTo>
                  <a:lnTo>
                    <a:pt x="402" y="85"/>
                  </a:lnTo>
                  <a:lnTo>
                    <a:pt x="385" y="88"/>
                  </a:lnTo>
                  <a:lnTo>
                    <a:pt x="367" y="90"/>
                  </a:lnTo>
                  <a:lnTo>
                    <a:pt x="347" y="92"/>
                  </a:lnTo>
                  <a:lnTo>
                    <a:pt x="327" y="94"/>
                  </a:lnTo>
                  <a:lnTo>
                    <a:pt x="283" y="97"/>
                  </a:lnTo>
                  <a:lnTo>
                    <a:pt x="235" y="98"/>
                  </a:lnTo>
                  <a:lnTo>
                    <a:pt x="188" y="97"/>
                  </a:lnTo>
                  <a:lnTo>
                    <a:pt x="144" y="94"/>
                  </a:lnTo>
                  <a:lnTo>
                    <a:pt x="124" y="92"/>
                  </a:lnTo>
                  <a:lnTo>
                    <a:pt x="105" y="90"/>
                  </a:lnTo>
                  <a:lnTo>
                    <a:pt x="86" y="88"/>
                  </a:lnTo>
                  <a:lnTo>
                    <a:pt x="70" y="85"/>
                  </a:lnTo>
                  <a:lnTo>
                    <a:pt x="55" y="81"/>
                  </a:lnTo>
                  <a:lnTo>
                    <a:pt x="41" y="78"/>
                  </a:lnTo>
                  <a:lnTo>
                    <a:pt x="29" y="74"/>
                  </a:lnTo>
                  <a:lnTo>
                    <a:pt x="19" y="69"/>
                  </a:lnTo>
                  <a:lnTo>
                    <a:pt x="12" y="65"/>
                  </a:lnTo>
                  <a:lnTo>
                    <a:pt x="6" y="60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2" y="52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3" y="44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12" y="35"/>
                  </a:lnTo>
                  <a:lnTo>
                    <a:pt x="19" y="30"/>
                  </a:lnTo>
                  <a:lnTo>
                    <a:pt x="29" y="26"/>
                  </a:lnTo>
                  <a:lnTo>
                    <a:pt x="41" y="22"/>
                  </a:lnTo>
                  <a:lnTo>
                    <a:pt x="55" y="18"/>
                  </a:lnTo>
                  <a:lnTo>
                    <a:pt x="70" y="15"/>
                  </a:lnTo>
                  <a:lnTo>
                    <a:pt x="86" y="12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4" y="4"/>
                  </a:lnTo>
                  <a:lnTo>
                    <a:pt x="166" y="2"/>
                  </a:lnTo>
                  <a:lnTo>
                    <a:pt x="188" y="1"/>
                  </a:lnTo>
                  <a:lnTo>
                    <a:pt x="212" y="0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7" name="Freeform 533">
              <a:extLst>
                <a:ext uri="{FF2B5EF4-FFF2-40B4-BE49-F238E27FC236}">
                  <a16:creationId xmlns:a16="http://schemas.microsoft.com/office/drawing/2014/main" id="{A0F22C20-6854-4C85-A57A-A2C47407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343"/>
              <a:ext cx="47" cy="9"/>
            </a:xfrm>
            <a:custGeom>
              <a:avLst/>
              <a:gdLst>
                <a:gd name="T0" fmla="*/ 258 w 470"/>
                <a:gd name="T1" fmla="*/ 0 h 98"/>
                <a:gd name="T2" fmla="*/ 304 w 470"/>
                <a:gd name="T3" fmla="*/ 2 h 98"/>
                <a:gd name="T4" fmla="*/ 346 w 470"/>
                <a:gd name="T5" fmla="*/ 6 h 98"/>
                <a:gd name="T6" fmla="*/ 384 w 470"/>
                <a:gd name="T7" fmla="*/ 12 h 98"/>
                <a:gd name="T8" fmla="*/ 416 w 470"/>
                <a:gd name="T9" fmla="*/ 18 h 98"/>
                <a:gd name="T10" fmla="*/ 441 w 470"/>
                <a:gd name="T11" fmla="*/ 26 h 98"/>
                <a:gd name="T12" fmla="*/ 458 w 470"/>
                <a:gd name="T13" fmla="*/ 35 h 98"/>
                <a:gd name="T14" fmla="*/ 467 w 470"/>
                <a:gd name="T15" fmla="*/ 41 h 98"/>
                <a:gd name="T16" fmla="*/ 469 w 470"/>
                <a:gd name="T17" fmla="*/ 46 h 98"/>
                <a:gd name="T18" fmla="*/ 469 w 470"/>
                <a:gd name="T19" fmla="*/ 52 h 98"/>
                <a:gd name="T20" fmla="*/ 467 w 470"/>
                <a:gd name="T21" fmla="*/ 57 h 98"/>
                <a:gd name="T22" fmla="*/ 458 w 470"/>
                <a:gd name="T23" fmla="*/ 65 h 98"/>
                <a:gd name="T24" fmla="*/ 441 w 470"/>
                <a:gd name="T25" fmla="*/ 74 h 98"/>
                <a:gd name="T26" fmla="*/ 416 w 470"/>
                <a:gd name="T27" fmla="*/ 81 h 98"/>
                <a:gd name="T28" fmla="*/ 384 w 470"/>
                <a:gd name="T29" fmla="*/ 88 h 98"/>
                <a:gd name="T30" fmla="*/ 346 w 470"/>
                <a:gd name="T31" fmla="*/ 92 h 98"/>
                <a:gd name="T32" fmla="*/ 282 w 470"/>
                <a:gd name="T33" fmla="*/ 97 h 98"/>
                <a:gd name="T34" fmla="*/ 187 w 470"/>
                <a:gd name="T35" fmla="*/ 97 h 98"/>
                <a:gd name="T36" fmla="*/ 123 w 470"/>
                <a:gd name="T37" fmla="*/ 92 h 98"/>
                <a:gd name="T38" fmla="*/ 85 w 470"/>
                <a:gd name="T39" fmla="*/ 88 h 98"/>
                <a:gd name="T40" fmla="*/ 53 w 470"/>
                <a:gd name="T41" fmla="*/ 81 h 98"/>
                <a:gd name="T42" fmla="*/ 28 w 470"/>
                <a:gd name="T43" fmla="*/ 74 h 98"/>
                <a:gd name="T44" fmla="*/ 10 w 470"/>
                <a:gd name="T45" fmla="*/ 65 h 98"/>
                <a:gd name="T46" fmla="*/ 2 w 470"/>
                <a:gd name="T47" fmla="*/ 57 h 98"/>
                <a:gd name="T48" fmla="*/ 0 w 470"/>
                <a:gd name="T49" fmla="*/ 52 h 98"/>
                <a:gd name="T50" fmla="*/ 0 w 470"/>
                <a:gd name="T51" fmla="*/ 46 h 98"/>
                <a:gd name="T52" fmla="*/ 2 w 470"/>
                <a:gd name="T53" fmla="*/ 41 h 98"/>
                <a:gd name="T54" fmla="*/ 10 w 470"/>
                <a:gd name="T55" fmla="*/ 35 h 98"/>
                <a:gd name="T56" fmla="*/ 28 w 470"/>
                <a:gd name="T57" fmla="*/ 26 h 98"/>
                <a:gd name="T58" fmla="*/ 53 w 470"/>
                <a:gd name="T59" fmla="*/ 18 h 98"/>
                <a:gd name="T60" fmla="*/ 85 w 470"/>
                <a:gd name="T61" fmla="*/ 12 h 98"/>
                <a:gd name="T62" fmla="*/ 123 w 470"/>
                <a:gd name="T63" fmla="*/ 6 h 98"/>
                <a:gd name="T64" fmla="*/ 165 w 470"/>
                <a:gd name="T65" fmla="*/ 2 h 98"/>
                <a:gd name="T66" fmla="*/ 210 w 470"/>
                <a:gd name="T6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0" h="98">
                  <a:moveTo>
                    <a:pt x="235" y="0"/>
                  </a:moveTo>
                  <a:lnTo>
                    <a:pt x="258" y="0"/>
                  </a:lnTo>
                  <a:lnTo>
                    <a:pt x="282" y="1"/>
                  </a:lnTo>
                  <a:lnTo>
                    <a:pt x="304" y="2"/>
                  </a:lnTo>
                  <a:lnTo>
                    <a:pt x="326" y="4"/>
                  </a:lnTo>
                  <a:lnTo>
                    <a:pt x="346" y="6"/>
                  </a:lnTo>
                  <a:lnTo>
                    <a:pt x="366" y="9"/>
                  </a:lnTo>
                  <a:lnTo>
                    <a:pt x="384" y="12"/>
                  </a:lnTo>
                  <a:lnTo>
                    <a:pt x="400" y="15"/>
                  </a:lnTo>
                  <a:lnTo>
                    <a:pt x="416" y="18"/>
                  </a:lnTo>
                  <a:lnTo>
                    <a:pt x="429" y="22"/>
                  </a:lnTo>
                  <a:lnTo>
                    <a:pt x="441" y="26"/>
                  </a:lnTo>
                  <a:lnTo>
                    <a:pt x="451" y="30"/>
                  </a:lnTo>
                  <a:lnTo>
                    <a:pt x="458" y="35"/>
                  </a:lnTo>
                  <a:lnTo>
                    <a:pt x="465" y="39"/>
                  </a:lnTo>
                  <a:lnTo>
                    <a:pt x="467" y="41"/>
                  </a:lnTo>
                  <a:lnTo>
                    <a:pt x="469" y="44"/>
                  </a:lnTo>
                  <a:lnTo>
                    <a:pt x="469" y="46"/>
                  </a:lnTo>
                  <a:lnTo>
                    <a:pt x="470" y="48"/>
                  </a:lnTo>
                  <a:lnTo>
                    <a:pt x="469" y="52"/>
                  </a:lnTo>
                  <a:lnTo>
                    <a:pt x="469" y="55"/>
                  </a:lnTo>
                  <a:lnTo>
                    <a:pt x="467" y="57"/>
                  </a:lnTo>
                  <a:lnTo>
                    <a:pt x="465" y="60"/>
                  </a:lnTo>
                  <a:lnTo>
                    <a:pt x="458" y="65"/>
                  </a:lnTo>
                  <a:lnTo>
                    <a:pt x="451" y="69"/>
                  </a:lnTo>
                  <a:lnTo>
                    <a:pt x="441" y="74"/>
                  </a:lnTo>
                  <a:lnTo>
                    <a:pt x="429" y="78"/>
                  </a:lnTo>
                  <a:lnTo>
                    <a:pt x="416" y="81"/>
                  </a:lnTo>
                  <a:lnTo>
                    <a:pt x="400" y="85"/>
                  </a:lnTo>
                  <a:lnTo>
                    <a:pt x="384" y="88"/>
                  </a:lnTo>
                  <a:lnTo>
                    <a:pt x="366" y="90"/>
                  </a:lnTo>
                  <a:lnTo>
                    <a:pt x="346" y="92"/>
                  </a:lnTo>
                  <a:lnTo>
                    <a:pt x="326" y="94"/>
                  </a:lnTo>
                  <a:lnTo>
                    <a:pt x="282" y="97"/>
                  </a:lnTo>
                  <a:lnTo>
                    <a:pt x="235" y="98"/>
                  </a:lnTo>
                  <a:lnTo>
                    <a:pt x="187" y="97"/>
                  </a:lnTo>
                  <a:lnTo>
                    <a:pt x="143" y="94"/>
                  </a:lnTo>
                  <a:lnTo>
                    <a:pt x="123" y="92"/>
                  </a:lnTo>
                  <a:lnTo>
                    <a:pt x="103" y="90"/>
                  </a:lnTo>
                  <a:lnTo>
                    <a:pt x="85" y="88"/>
                  </a:lnTo>
                  <a:lnTo>
                    <a:pt x="69" y="85"/>
                  </a:lnTo>
                  <a:lnTo>
                    <a:pt x="53" y="81"/>
                  </a:lnTo>
                  <a:lnTo>
                    <a:pt x="40" y="78"/>
                  </a:lnTo>
                  <a:lnTo>
                    <a:pt x="28" y="74"/>
                  </a:lnTo>
                  <a:lnTo>
                    <a:pt x="19" y="69"/>
                  </a:lnTo>
                  <a:lnTo>
                    <a:pt x="10" y="65"/>
                  </a:lnTo>
                  <a:lnTo>
                    <a:pt x="4" y="60"/>
                  </a:lnTo>
                  <a:lnTo>
                    <a:pt x="2" y="57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1"/>
                  </a:lnTo>
                  <a:lnTo>
                    <a:pt x="4" y="39"/>
                  </a:lnTo>
                  <a:lnTo>
                    <a:pt x="10" y="35"/>
                  </a:lnTo>
                  <a:lnTo>
                    <a:pt x="19" y="30"/>
                  </a:lnTo>
                  <a:lnTo>
                    <a:pt x="28" y="26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9" y="15"/>
                  </a:lnTo>
                  <a:lnTo>
                    <a:pt x="85" y="12"/>
                  </a:lnTo>
                  <a:lnTo>
                    <a:pt x="103" y="9"/>
                  </a:lnTo>
                  <a:lnTo>
                    <a:pt x="123" y="6"/>
                  </a:lnTo>
                  <a:lnTo>
                    <a:pt x="143" y="4"/>
                  </a:lnTo>
                  <a:lnTo>
                    <a:pt x="165" y="2"/>
                  </a:lnTo>
                  <a:lnTo>
                    <a:pt x="187" y="1"/>
                  </a:lnTo>
                  <a:lnTo>
                    <a:pt x="210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8" name="Freeform 534">
              <a:extLst>
                <a:ext uri="{FF2B5EF4-FFF2-40B4-BE49-F238E27FC236}">
                  <a16:creationId xmlns:a16="http://schemas.microsoft.com/office/drawing/2014/main" id="{996C36DB-C7DC-4BFA-9076-87ECA6BB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343"/>
              <a:ext cx="47" cy="9"/>
            </a:xfrm>
            <a:custGeom>
              <a:avLst/>
              <a:gdLst>
                <a:gd name="T0" fmla="*/ 258 w 470"/>
                <a:gd name="T1" fmla="*/ 0 h 98"/>
                <a:gd name="T2" fmla="*/ 304 w 470"/>
                <a:gd name="T3" fmla="*/ 2 h 98"/>
                <a:gd name="T4" fmla="*/ 346 w 470"/>
                <a:gd name="T5" fmla="*/ 6 h 98"/>
                <a:gd name="T6" fmla="*/ 384 w 470"/>
                <a:gd name="T7" fmla="*/ 12 h 98"/>
                <a:gd name="T8" fmla="*/ 416 w 470"/>
                <a:gd name="T9" fmla="*/ 18 h 98"/>
                <a:gd name="T10" fmla="*/ 441 w 470"/>
                <a:gd name="T11" fmla="*/ 26 h 98"/>
                <a:gd name="T12" fmla="*/ 458 w 470"/>
                <a:gd name="T13" fmla="*/ 35 h 98"/>
                <a:gd name="T14" fmla="*/ 467 w 470"/>
                <a:gd name="T15" fmla="*/ 41 h 98"/>
                <a:gd name="T16" fmla="*/ 469 w 470"/>
                <a:gd name="T17" fmla="*/ 46 h 98"/>
                <a:gd name="T18" fmla="*/ 469 w 470"/>
                <a:gd name="T19" fmla="*/ 52 h 98"/>
                <a:gd name="T20" fmla="*/ 467 w 470"/>
                <a:gd name="T21" fmla="*/ 57 h 98"/>
                <a:gd name="T22" fmla="*/ 458 w 470"/>
                <a:gd name="T23" fmla="*/ 65 h 98"/>
                <a:gd name="T24" fmla="*/ 441 w 470"/>
                <a:gd name="T25" fmla="*/ 74 h 98"/>
                <a:gd name="T26" fmla="*/ 416 w 470"/>
                <a:gd name="T27" fmla="*/ 81 h 98"/>
                <a:gd name="T28" fmla="*/ 384 w 470"/>
                <a:gd name="T29" fmla="*/ 88 h 98"/>
                <a:gd name="T30" fmla="*/ 346 w 470"/>
                <a:gd name="T31" fmla="*/ 92 h 98"/>
                <a:gd name="T32" fmla="*/ 282 w 470"/>
                <a:gd name="T33" fmla="*/ 97 h 98"/>
                <a:gd name="T34" fmla="*/ 187 w 470"/>
                <a:gd name="T35" fmla="*/ 97 h 98"/>
                <a:gd name="T36" fmla="*/ 123 w 470"/>
                <a:gd name="T37" fmla="*/ 92 h 98"/>
                <a:gd name="T38" fmla="*/ 85 w 470"/>
                <a:gd name="T39" fmla="*/ 88 h 98"/>
                <a:gd name="T40" fmla="*/ 53 w 470"/>
                <a:gd name="T41" fmla="*/ 81 h 98"/>
                <a:gd name="T42" fmla="*/ 28 w 470"/>
                <a:gd name="T43" fmla="*/ 74 h 98"/>
                <a:gd name="T44" fmla="*/ 10 w 470"/>
                <a:gd name="T45" fmla="*/ 65 h 98"/>
                <a:gd name="T46" fmla="*/ 2 w 470"/>
                <a:gd name="T47" fmla="*/ 57 h 98"/>
                <a:gd name="T48" fmla="*/ 0 w 470"/>
                <a:gd name="T49" fmla="*/ 52 h 98"/>
                <a:gd name="T50" fmla="*/ 0 w 470"/>
                <a:gd name="T51" fmla="*/ 46 h 98"/>
                <a:gd name="T52" fmla="*/ 2 w 470"/>
                <a:gd name="T53" fmla="*/ 41 h 98"/>
                <a:gd name="T54" fmla="*/ 10 w 470"/>
                <a:gd name="T55" fmla="*/ 35 h 98"/>
                <a:gd name="T56" fmla="*/ 28 w 470"/>
                <a:gd name="T57" fmla="*/ 26 h 98"/>
                <a:gd name="T58" fmla="*/ 53 w 470"/>
                <a:gd name="T59" fmla="*/ 18 h 98"/>
                <a:gd name="T60" fmla="*/ 85 w 470"/>
                <a:gd name="T61" fmla="*/ 12 h 98"/>
                <a:gd name="T62" fmla="*/ 123 w 470"/>
                <a:gd name="T63" fmla="*/ 6 h 98"/>
                <a:gd name="T64" fmla="*/ 165 w 470"/>
                <a:gd name="T65" fmla="*/ 2 h 98"/>
                <a:gd name="T66" fmla="*/ 210 w 470"/>
                <a:gd name="T6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0" h="98">
                  <a:moveTo>
                    <a:pt x="235" y="0"/>
                  </a:moveTo>
                  <a:lnTo>
                    <a:pt x="258" y="0"/>
                  </a:lnTo>
                  <a:lnTo>
                    <a:pt x="282" y="1"/>
                  </a:lnTo>
                  <a:lnTo>
                    <a:pt x="304" y="2"/>
                  </a:lnTo>
                  <a:lnTo>
                    <a:pt x="326" y="4"/>
                  </a:lnTo>
                  <a:lnTo>
                    <a:pt x="346" y="6"/>
                  </a:lnTo>
                  <a:lnTo>
                    <a:pt x="366" y="9"/>
                  </a:lnTo>
                  <a:lnTo>
                    <a:pt x="384" y="12"/>
                  </a:lnTo>
                  <a:lnTo>
                    <a:pt x="400" y="15"/>
                  </a:lnTo>
                  <a:lnTo>
                    <a:pt x="416" y="18"/>
                  </a:lnTo>
                  <a:lnTo>
                    <a:pt x="429" y="22"/>
                  </a:lnTo>
                  <a:lnTo>
                    <a:pt x="441" y="26"/>
                  </a:lnTo>
                  <a:lnTo>
                    <a:pt x="451" y="30"/>
                  </a:lnTo>
                  <a:lnTo>
                    <a:pt x="458" y="35"/>
                  </a:lnTo>
                  <a:lnTo>
                    <a:pt x="465" y="39"/>
                  </a:lnTo>
                  <a:lnTo>
                    <a:pt x="467" y="41"/>
                  </a:lnTo>
                  <a:lnTo>
                    <a:pt x="469" y="44"/>
                  </a:lnTo>
                  <a:lnTo>
                    <a:pt x="469" y="46"/>
                  </a:lnTo>
                  <a:lnTo>
                    <a:pt x="470" y="48"/>
                  </a:lnTo>
                  <a:lnTo>
                    <a:pt x="469" y="52"/>
                  </a:lnTo>
                  <a:lnTo>
                    <a:pt x="469" y="55"/>
                  </a:lnTo>
                  <a:lnTo>
                    <a:pt x="467" y="57"/>
                  </a:lnTo>
                  <a:lnTo>
                    <a:pt x="465" y="60"/>
                  </a:lnTo>
                  <a:lnTo>
                    <a:pt x="458" y="65"/>
                  </a:lnTo>
                  <a:lnTo>
                    <a:pt x="451" y="69"/>
                  </a:lnTo>
                  <a:lnTo>
                    <a:pt x="441" y="74"/>
                  </a:lnTo>
                  <a:lnTo>
                    <a:pt x="429" y="78"/>
                  </a:lnTo>
                  <a:lnTo>
                    <a:pt x="416" y="81"/>
                  </a:lnTo>
                  <a:lnTo>
                    <a:pt x="400" y="85"/>
                  </a:lnTo>
                  <a:lnTo>
                    <a:pt x="384" y="88"/>
                  </a:lnTo>
                  <a:lnTo>
                    <a:pt x="366" y="90"/>
                  </a:lnTo>
                  <a:lnTo>
                    <a:pt x="346" y="92"/>
                  </a:lnTo>
                  <a:lnTo>
                    <a:pt x="326" y="94"/>
                  </a:lnTo>
                  <a:lnTo>
                    <a:pt x="282" y="97"/>
                  </a:lnTo>
                  <a:lnTo>
                    <a:pt x="235" y="98"/>
                  </a:lnTo>
                  <a:lnTo>
                    <a:pt x="187" y="97"/>
                  </a:lnTo>
                  <a:lnTo>
                    <a:pt x="143" y="94"/>
                  </a:lnTo>
                  <a:lnTo>
                    <a:pt x="123" y="92"/>
                  </a:lnTo>
                  <a:lnTo>
                    <a:pt x="103" y="90"/>
                  </a:lnTo>
                  <a:lnTo>
                    <a:pt x="85" y="88"/>
                  </a:lnTo>
                  <a:lnTo>
                    <a:pt x="69" y="85"/>
                  </a:lnTo>
                  <a:lnTo>
                    <a:pt x="53" y="81"/>
                  </a:lnTo>
                  <a:lnTo>
                    <a:pt x="40" y="78"/>
                  </a:lnTo>
                  <a:lnTo>
                    <a:pt x="28" y="74"/>
                  </a:lnTo>
                  <a:lnTo>
                    <a:pt x="19" y="69"/>
                  </a:lnTo>
                  <a:lnTo>
                    <a:pt x="10" y="65"/>
                  </a:lnTo>
                  <a:lnTo>
                    <a:pt x="4" y="60"/>
                  </a:lnTo>
                  <a:lnTo>
                    <a:pt x="2" y="57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2" y="41"/>
                  </a:lnTo>
                  <a:lnTo>
                    <a:pt x="4" y="39"/>
                  </a:lnTo>
                  <a:lnTo>
                    <a:pt x="10" y="35"/>
                  </a:lnTo>
                  <a:lnTo>
                    <a:pt x="19" y="30"/>
                  </a:lnTo>
                  <a:lnTo>
                    <a:pt x="28" y="26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9" y="15"/>
                  </a:lnTo>
                  <a:lnTo>
                    <a:pt x="85" y="12"/>
                  </a:lnTo>
                  <a:lnTo>
                    <a:pt x="103" y="9"/>
                  </a:lnTo>
                  <a:lnTo>
                    <a:pt x="123" y="6"/>
                  </a:lnTo>
                  <a:lnTo>
                    <a:pt x="143" y="4"/>
                  </a:lnTo>
                  <a:lnTo>
                    <a:pt x="165" y="2"/>
                  </a:lnTo>
                  <a:lnTo>
                    <a:pt x="187" y="1"/>
                  </a:lnTo>
                  <a:lnTo>
                    <a:pt x="210" y="0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59" name="Freeform 535">
              <a:extLst>
                <a:ext uri="{FF2B5EF4-FFF2-40B4-BE49-F238E27FC236}">
                  <a16:creationId xmlns:a16="http://schemas.microsoft.com/office/drawing/2014/main" id="{A290064E-C9CB-4C73-BE24-E3917B6D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343"/>
              <a:ext cx="47" cy="10"/>
            </a:xfrm>
            <a:custGeom>
              <a:avLst/>
              <a:gdLst>
                <a:gd name="T0" fmla="*/ 281 w 469"/>
                <a:gd name="T1" fmla="*/ 1 h 99"/>
                <a:gd name="T2" fmla="*/ 346 w 469"/>
                <a:gd name="T3" fmla="*/ 5 h 99"/>
                <a:gd name="T4" fmla="*/ 384 w 469"/>
                <a:gd name="T5" fmla="*/ 10 h 99"/>
                <a:gd name="T6" fmla="*/ 415 w 469"/>
                <a:gd name="T7" fmla="*/ 16 h 99"/>
                <a:gd name="T8" fmla="*/ 441 w 469"/>
                <a:gd name="T9" fmla="*/ 24 h 99"/>
                <a:gd name="T10" fmla="*/ 458 w 469"/>
                <a:gd name="T11" fmla="*/ 32 h 99"/>
                <a:gd name="T12" fmla="*/ 466 w 469"/>
                <a:gd name="T13" fmla="*/ 40 h 99"/>
                <a:gd name="T14" fmla="*/ 469 w 469"/>
                <a:gd name="T15" fmla="*/ 46 h 99"/>
                <a:gd name="T16" fmla="*/ 469 w 469"/>
                <a:gd name="T17" fmla="*/ 51 h 99"/>
                <a:gd name="T18" fmla="*/ 466 w 469"/>
                <a:gd name="T19" fmla="*/ 56 h 99"/>
                <a:gd name="T20" fmla="*/ 458 w 469"/>
                <a:gd name="T21" fmla="*/ 63 h 99"/>
                <a:gd name="T22" fmla="*/ 441 w 469"/>
                <a:gd name="T23" fmla="*/ 71 h 99"/>
                <a:gd name="T24" fmla="*/ 415 w 469"/>
                <a:gd name="T25" fmla="*/ 79 h 99"/>
                <a:gd name="T26" fmla="*/ 384 w 469"/>
                <a:gd name="T27" fmla="*/ 86 h 99"/>
                <a:gd name="T28" fmla="*/ 346 w 469"/>
                <a:gd name="T29" fmla="*/ 91 h 99"/>
                <a:gd name="T30" fmla="*/ 304 w 469"/>
                <a:gd name="T31" fmla="*/ 96 h 99"/>
                <a:gd name="T32" fmla="*/ 258 w 469"/>
                <a:gd name="T33" fmla="*/ 98 h 99"/>
                <a:gd name="T34" fmla="*/ 210 w 469"/>
                <a:gd name="T35" fmla="*/ 98 h 99"/>
                <a:gd name="T36" fmla="*/ 164 w 469"/>
                <a:gd name="T37" fmla="*/ 96 h 99"/>
                <a:gd name="T38" fmla="*/ 122 w 469"/>
                <a:gd name="T39" fmla="*/ 91 h 99"/>
                <a:gd name="T40" fmla="*/ 84 w 469"/>
                <a:gd name="T41" fmla="*/ 86 h 99"/>
                <a:gd name="T42" fmla="*/ 53 w 469"/>
                <a:gd name="T43" fmla="*/ 79 h 99"/>
                <a:gd name="T44" fmla="*/ 27 w 469"/>
                <a:gd name="T45" fmla="*/ 71 h 99"/>
                <a:gd name="T46" fmla="*/ 10 w 469"/>
                <a:gd name="T47" fmla="*/ 63 h 99"/>
                <a:gd name="T48" fmla="*/ 2 w 469"/>
                <a:gd name="T49" fmla="*/ 56 h 99"/>
                <a:gd name="T50" fmla="*/ 0 w 469"/>
                <a:gd name="T51" fmla="*/ 51 h 99"/>
                <a:gd name="T52" fmla="*/ 0 w 469"/>
                <a:gd name="T53" fmla="*/ 46 h 99"/>
                <a:gd name="T54" fmla="*/ 2 w 469"/>
                <a:gd name="T55" fmla="*/ 40 h 99"/>
                <a:gd name="T56" fmla="*/ 10 w 469"/>
                <a:gd name="T57" fmla="*/ 32 h 99"/>
                <a:gd name="T58" fmla="*/ 27 w 469"/>
                <a:gd name="T59" fmla="*/ 24 h 99"/>
                <a:gd name="T60" fmla="*/ 53 w 469"/>
                <a:gd name="T61" fmla="*/ 16 h 99"/>
                <a:gd name="T62" fmla="*/ 84 w 469"/>
                <a:gd name="T63" fmla="*/ 10 h 99"/>
                <a:gd name="T64" fmla="*/ 122 w 469"/>
                <a:gd name="T65" fmla="*/ 5 h 99"/>
                <a:gd name="T66" fmla="*/ 187 w 469"/>
                <a:gd name="T67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9" h="99">
                  <a:moveTo>
                    <a:pt x="235" y="0"/>
                  </a:moveTo>
                  <a:lnTo>
                    <a:pt x="281" y="1"/>
                  </a:lnTo>
                  <a:lnTo>
                    <a:pt x="325" y="3"/>
                  </a:lnTo>
                  <a:lnTo>
                    <a:pt x="346" y="5"/>
                  </a:lnTo>
                  <a:lnTo>
                    <a:pt x="365" y="7"/>
                  </a:lnTo>
                  <a:lnTo>
                    <a:pt x="384" y="10"/>
                  </a:lnTo>
                  <a:lnTo>
                    <a:pt x="400" y="13"/>
                  </a:lnTo>
                  <a:lnTo>
                    <a:pt x="415" y="16"/>
                  </a:lnTo>
                  <a:lnTo>
                    <a:pt x="429" y="20"/>
                  </a:lnTo>
                  <a:lnTo>
                    <a:pt x="441" y="24"/>
                  </a:lnTo>
                  <a:lnTo>
                    <a:pt x="451" y="28"/>
                  </a:lnTo>
                  <a:lnTo>
                    <a:pt x="458" y="32"/>
                  </a:lnTo>
                  <a:lnTo>
                    <a:pt x="464" y="37"/>
                  </a:lnTo>
                  <a:lnTo>
                    <a:pt x="466" y="40"/>
                  </a:lnTo>
                  <a:lnTo>
                    <a:pt x="468" y="43"/>
                  </a:lnTo>
                  <a:lnTo>
                    <a:pt x="469" y="46"/>
                  </a:lnTo>
                  <a:lnTo>
                    <a:pt x="469" y="49"/>
                  </a:lnTo>
                  <a:lnTo>
                    <a:pt x="469" y="51"/>
                  </a:lnTo>
                  <a:lnTo>
                    <a:pt x="468" y="54"/>
                  </a:lnTo>
                  <a:lnTo>
                    <a:pt x="466" y="56"/>
                  </a:lnTo>
                  <a:lnTo>
                    <a:pt x="464" y="58"/>
                  </a:lnTo>
                  <a:lnTo>
                    <a:pt x="458" y="63"/>
                  </a:lnTo>
                  <a:lnTo>
                    <a:pt x="451" y="67"/>
                  </a:lnTo>
                  <a:lnTo>
                    <a:pt x="441" y="71"/>
                  </a:lnTo>
                  <a:lnTo>
                    <a:pt x="429" y="75"/>
                  </a:lnTo>
                  <a:lnTo>
                    <a:pt x="415" y="79"/>
                  </a:lnTo>
                  <a:lnTo>
                    <a:pt x="400" y="82"/>
                  </a:lnTo>
                  <a:lnTo>
                    <a:pt x="384" y="86"/>
                  </a:lnTo>
                  <a:lnTo>
                    <a:pt x="365" y="89"/>
                  </a:lnTo>
                  <a:lnTo>
                    <a:pt x="346" y="91"/>
                  </a:lnTo>
                  <a:lnTo>
                    <a:pt x="325" y="93"/>
                  </a:lnTo>
                  <a:lnTo>
                    <a:pt x="304" y="96"/>
                  </a:lnTo>
                  <a:lnTo>
                    <a:pt x="281" y="98"/>
                  </a:lnTo>
                  <a:lnTo>
                    <a:pt x="258" y="98"/>
                  </a:lnTo>
                  <a:lnTo>
                    <a:pt x="235" y="99"/>
                  </a:lnTo>
                  <a:lnTo>
                    <a:pt x="210" y="98"/>
                  </a:lnTo>
                  <a:lnTo>
                    <a:pt x="187" y="98"/>
                  </a:lnTo>
                  <a:lnTo>
                    <a:pt x="164" y="96"/>
                  </a:lnTo>
                  <a:lnTo>
                    <a:pt x="143" y="93"/>
                  </a:lnTo>
                  <a:lnTo>
                    <a:pt x="122" y="91"/>
                  </a:lnTo>
                  <a:lnTo>
                    <a:pt x="103" y="89"/>
                  </a:lnTo>
                  <a:lnTo>
                    <a:pt x="84" y="86"/>
                  </a:lnTo>
                  <a:lnTo>
                    <a:pt x="68" y="82"/>
                  </a:lnTo>
                  <a:lnTo>
                    <a:pt x="53" y="79"/>
                  </a:lnTo>
                  <a:lnTo>
                    <a:pt x="40" y="75"/>
                  </a:lnTo>
                  <a:lnTo>
                    <a:pt x="27" y="71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10" y="32"/>
                  </a:lnTo>
                  <a:lnTo>
                    <a:pt x="18" y="28"/>
                  </a:lnTo>
                  <a:lnTo>
                    <a:pt x="27" y="24"/>
                  </a:lnTo>
                  <a:lnTo>
                    <a:pt x="40" y="20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4" y="10"/>
                  </a:lnTo>
                  <a:lnTo>
                    <a:pt x="103" y="7"/>
                  </a:lnTo>
                  <a:lnTo>
                    <a:pt x="122" y="5"/>
                  </a:lnTo>
                  <a:lnTo>
                    <a:pt x="143" y="3"/>
                  </a:lnTo>
                  <a:lnTo>
                    <a:pt x="187" y="1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0" name="Freeform 536">
              <a:extLst>
                <a:ext uri="{FF2B5EF4-FFF2-40B4-BE49-F238E27FC236}">
                  <a16:creationId xmlns:a16="http://schemas.microsoft.com/office/drawing/2014/main" id="{37D252FD-514D-470B-B572-5F88A208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343"/>
              <a:ext cx="47" cy="10"/>
            </a:xfrm>
            <a:custGeom>
              <a:avLst/>
              <a:gdLst>
                <a:gd name="T0" fmla="*/ 281 w 469"/>
                <a:gd name="T1" fmla="*/ 1 h 99"/>
                <a:gd name="T2" fmla="*/ 346 w 469"/>
                <a:gd name="T3" fmla="*/ 5 h 99"/>
                <a:gd name="T4" fmla="*/ 384 w 469"/>
                <a:gd name="T5" fmla="*/ 10 h 99"/>
                <a:gd name="T6" fmla="*/ 415 w 469"/>
                <a:gd name="T7" fmla="*/ 16 h 99"/>
                <a:gd name="T8" fmla="*/ 441 w 469"/>
                <a:gd name="T9" fmla="*/ 24 h 99"/>
                <a:gd name="T10" fmla="*/ 458 w 469"/>
                <a:gd name="T11" fmla="*/ 32 h 99"/>
                <a:gd name="T12" fmla="*/ 466 w 469"/>
                <a:gd name="T13" fmla="*/ 40 h 99"/>
                <a:gd name="T14" fmla="*/ 469 w 469"/>
                <a:gd name="T15" fmla="*/ 46 h 99"/>
                <a:gd name="T16" fmla="*/ 469 w 469"/>
                <a:gd name="T17" fmla="*/ 51 h 99"/>
                <a:gd name="T18" fmla="*/ 466 w 469"/>
                <a:gd name="T19" fmla="*/ 56 h 99"/>
                <a:gd name="T20" fmla="*/ 458 w 469"/>
                <a:gd name="T21" fmla="*/ 63 h 99"/>
                <a:gd name="T22" fmla="*/ 441 w 469"/>
                <a:gd name="T23" fmla="*/ 71 h 99"/>
                <a:gd name="T24" fmla="*/ 415 w 469"/>
                <a:gd name="T25" fmla="*/ 79 h 99"/>
                <a:gd name="T26" fmla="*/ 384 w 469"/>
                <a:gd name="T27" fmla="*/ 86 h 99"/>
                <a:gd name="T28" fmla="*/ 346 w 469"/>
                <a:gd name="T29" fmla="*/ 91 h 99"/>
                <a:gd name="T30" fmla="*/ 304 w 469"/>
                <a:gd name="T31" fmla="*/ 96 h 99"/>
                <a:gd name="T32" fmla="*/ 258 w 469"/>
                <a:gd name="T33" fmla="*/ 98 h 99"/>
                <a:gd name="T34" fmla="*/ 210 w 469"/>
                <a:gd name="T35" fmla="*/ 98 h 99"/>
                <a:gd name="T36" fmla="*/ 164 w 469"/>
                <a:gd name="T37" fmla="*/ 96 h 99"/>
                <a:gd name="T38" fmla="*/ 122 w 469"/>
                <a:gd name="T39" fmla="*/ 91 h 99"/>
                <a:gd name="T40" fmla="*/ 84 w 469"/>
                <a:gd name="T41" fmla="*/ 86 h 99"/>
                <a:gd name="T42" fmla="*/ 53 w 469"/>
                <a:gd name="T43" fmla="*/ 79 h 99"/>
                <a:gd name="T44" fmla="*/ 27 w 469"/>
                <a:gd name="T45" fmla="*/ 71 h 99"/>
                <a:gd name="T46" fmla="*/ 10 w 469"/>
                <a:gd name="T47" fmla="*/ 63 h 99"/>
                <a:gd name="T48" fmla="*/ 2 w 469"/>
                <a:gd name="T49" fmla="*/ 56 h 99"/>
                <a:gd name="T50" fmla="*/ 0 w 469"/>
                <a:gd name="T51" fmla="*/ 51 h 99"/>
                <a:gd name="T52" fmla="*/ 0 w 469"/>
                <a:gd name="T53" fmla="*/ 46 h 99"/>
                <a:gd name="T54" fmla="*/ 2 w 469"/>
                <a:gd name="T55" fmla="*/ 40 h 99"/>
                <a:gd name="T56" fmla="*/ 10 w 469"/>
                <a:gd name="T57" fmla="*/ 32 h 99"/>
                <a:gd name="T58" fmla="*/ 27 w 469"/>
                <a:gd name="T59" fmla="*/ 24 h 99"/>
                <a:gd name="T60" fmla="*/ 53 w 469"/>
                <a:gd name="T61" fmla="*/ 16 h 99"/>
                <a:gd name="T62" fmla="*/ 84 w 469"/>
                <a:gd name="T63" fmla="*/ 10 h 99"/>
                <a:gd name="T64" fmla="*/ 122 w 469"/>
                <a:gd name="T65" fmla="*/ 5 h 99"/>
                <a:gd name="T66" fmla="*/ 187 w 469"/>
                <a:gd name="T67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9" h="99">
                  <a:moveTo>
                    <a:pt x="235" y="0"/>
                  </a:moveTo>
                  <a:lnTo>
                    <a:pt x="281" y="1"/>
                  </a:lnTo>
                  <a:lnTo>
                    <a:pt x="325" y="3"/>
                  </a:lnTo>
                  <a:lnTo>
                    <a:pt x="346" y="5"/>
                  </a:lnTo>
                  <a:lnTo>
                    <a:pt x="365" y="7"/>
                  </a:lnTo>
                  <a:lnTo>
                    <a:pt x="384" y="10"/>
                  </a:lnTo>
                  <a:lnTo>
                    <a:pt x="400" y="13"/>
                  </a:lnTo>
                  <a:lnTo>
                    <a:pt x="415" y="16"/>
                  </a:lnTo>
                  <a:lnTo>
                    <a:pt x="429" y="20"/>
                  </a:lnTo>
                  <a:lnTo>
                    <a:pt x="441" y="24"/>
                  </a:lnTo>
                  <a:lnTo>
                    <a:pt x="451" y="28"/>
                  </a:lnTo>
                  <a:lnTo>
                    <a:pt x="458" y="32"/>
                  </a:lnTo>
                  <a:lnTo>
                    <a:pt x="464" y="37"/>
                  </a:lnTo>
                  <a:lnTo>
                    <a:pt x="466" y="40"/>
                  </a:lnTo>
                  <a:lnTo>
                    <a:pt x="468" y="43"/>
                  </a:lnTo>
                  <a:lnTo>
                    <a:pt x="469" y="46"/>
                  </a:lnTo>
                  <a:lnTo>
                    <a:pt x="469" y="49"/>
                  </a:lnTo>
                  <a:lnTo>
                    <a:pt x="469" y="51"/>
                  </a:lnTo>
                  <a:lnTo>
                    <a:pt x="468" y="54"/>
                  </a:lnTo>
                  <a:lnTo>
                    <a:pt x="466" y="56"/>
                  </a:lnTo>
                  <a:lnTo>
                    <a:pt x="464" y="58"/>
                  </a:lnTo>
                  <a:lnTo>
                    <a:pt x="458" y="63"/>
                  </a:lnTo>
                  <a:lnTo>
                    <a:pt x="451" y="67"/>
                  </a:lnTo>
                  <a:lnTo>
                    <a:pt x="441" y="71"/>
                  </a:lnTo>
                  <a:lnTo>
                    <a:pt x="429" y="75"/>
                  </a:lnTo>
                  <a:lnTo>
                    <a:pt x="415" y="79"/>
                  </a:lnTo>
                  <a:lnTo>
                    <a:pt x="400" y="82"/>
                  </a:lnTo>
                  <a:lnTo>
                    <a:pt x="384" y="86"/>
                  </a:lnTo>
                  <a:lnTo>
                    <a:pt x="365" y="89"/>
                  </a:lnTo>
                  <a:lnTo>
                    <a:pt x="346" y="91"/>
                  </a:lnTo>
                  <a:lnTo>
                    <a:pt x="325" y="93"/>
                  </a:lnTo>
                  <a:lnTo>
                    <a:pt x="304" y="96"/>
                  </a:lnTo>
                  <a:lnTo>
                    <a:pt x="281" y="98"/>
                  </a:lnTo>
                  <a:lnTo>
                    <a:pt x="258" y="98"/>
                  </a:lnTo>
                  <a:lnTo>
                    <a:pt x="235" y="99"/>
                  </a:lnTo>
                  <a:lnTo>
                    <a:pt x="210" y="98"/>
                  </a:lnTo>
                  <a:lnTo>
                    <a:pt x="187" y="98"/>
                  </a:lnTo>
                  <a:lnTo>
                    <a:pt x="164" y="96"/>
                  </a:lnTo>
                  <a:lnTo>
                    <a:pt x="143" y="93"/>
                  </a:lnTo>
                  <a:lnTo>
                    <a:pt x="122" y="91"/>
                  </a:lnTo>
                  <a:lnTo>
                    <a:pt x="103" y="89"/>
                  </a:lnTo>
                  <a:lnTo>
                    <a:pt x="84" y="86"/>
                  </a:lnTo>
                  <a:lnTo>
                    <a:pt x="68" y="82"/>
                  </a:lnTo>
                  <a:lnTo>
                    <a:pt x="53" y="79"/>
                  </a:lnTo>
                  <a:lnTo>
                    <a:pt x="40" y="75"/>
                  </a:lnTo>
                  <a:lnTo>
                    <a:pt x="27" y="71"/>
                  </a:lnTo>
                  <a:lnTo>
                    <a:pt x="18" y="67"/>
                  </a:lnTo>
                  <a:lnTo>
                    <a:pt x="10" y="63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1" y="54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10" y="32"/>
                  </a:lnTo>
                  <a:lnTo>
                    <a:pt x="18" y="28"/>
                  </a:lnTo>
                  <a:lnTo>
                    <a:pt x="27" y="24"/>
                  </a:lnTo>
                  <a:lnTo>
                    <a:pt x="40" y="20"/>
                  </a:lnTo>
                  <a:lnTo>
                    <a:pt x="53" y="16"/>
                  </a:lnTo>
                  <a:lnTo>
                    <a:pt x="68" y="13"/>
                  </a:lnTo>
                  <a:lnTo>
                    <a:pt x="84" y="10"/>
                  </a:lnTo>
                  <a:lnTo>
                    <a:pt x="103" y="7"/>
                  </a:lnTo>
                  <a:lnTo>
                    <a:pt x="122" y="5"/>
                  </a:lnTo>
                  <a:lnTo>
                    <a:pt x="143" y="3"/>
                  </a:lnTo>
                  <a:lnTo>
                    <a:pt x="187" y="1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1" name="Freeform 537">
              <a:extLst>
                <a:ext uri="{FF2B5EF4-FFF2-40B4-BE49-F238E27FC236}">
                  <a16:creationId xmlns:a16="http://schemas.microsoft.com/office/drawing/2014/main" id="{B17C4FE2-F4B9-431E-92F0-16636179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295"/>
              <a:ext cx="47" cy="9"/>
            </a:xfrm>
            <a:custGeom>
              <a:avLst/>
              <a:gdLst>
                <a:gd name="T0" fmla="*/ 234 w 469"/>
                <a:gd name="T1" fmla="*/ 0 h 86"/>
                <a:gd name="T2" fmla="*/ 281 w 469"/>
                <a:gd name="T3" fmla="*/ 0 h 86"/>
                <a:gd name="T4" fmla="*/ 326 w 469"/>
                <a:gd name="T5" fmla="*/ 3 h 86"/>
                <a:gd name="T6" fmla="*/ 366 w 469"/>
                <a:gd name="T7" fmla="*/ 7 h 86"/>
                <a:gd name="T8" fmla="*/ 401 w 469"/>
                <a:gd name="T9" fmla="*/ 12 h 86"/>
                <a:gd name="T10" fmla="*/ 416 w 469"/>
                <a:gd name="T11" fmla="*/ 15 h 86"/>
                <a:gd name="T12" fmla="*/ 429 w 469"/>
                <a:gd name="T13" fmla="*/ 18 h 86"/>
                <a:gd name="T14" fmla="*/ 441 w 469"/>
                <a:gd name="T15" fmla="*/ 22 h 86"/>
                <a:gd name="T16" fmla="*/ 451 w 469"/>
                <a:gd name="T17" fmla="*/ 26 h 86"/>
                <a:gd name="T18" fmla="*/ 459 w 469"/>
                <a:gd name="T19" fmla="*/ 30 h 86"/>
                <a:gd name="T20" fmla="*/ 464 w 469"/>
                <a:gd name="T21" fmla="*/ 34 h 86"/>
                <a:gd name="T22" fmla="*/ 466 w 469"/>
                <a:gd name="T23" fmla="*/ 36 h 86"/>
                <a:gd name="T24" fmla="*/ 468 w 469"/>
                <a:gd name="T25" fmla="*/ 38 h 86"/>
                <a:gd name="T26" fmla="*/ 469 w 469"/>
                <a:gd name="T27" fmla="*/ 41 h 86"/>
                <a:gd name="T28" fmla="*/ 469 w 469"/>
                <a:gd name="T29" fmla="*/ 43 h 86"/>
                <a:gd name="T30" fmla="*/ 469 w 469"/>
                <a:gd name="T31" fmla="*/ 46 h 86"/>
                <a:gd name="T32" fmla="*/ 468 w 469"/>
                <a:gd name="T33" fmla="*/ 48 h 86"/>
                <a:gd name="T34" fmla="*/ 466 w 469"/>
                <a:gd name="T35" fmla="*/ 51 h 86"/>
                <a:gd name="T36" fmla="*/ 464 w 469"/>
                <a:gd name="T37" fmla="*/ 53 h 86"/>
                <a:gd name="T38" fmla="*/ 459 w 469"/>
                <a:gd name="T39" fmla="*/ 58 h 86"/>
                <a:gd name="T40" fmla="*/ 451 w 469"/>
                <a:gd name="T41" fmla="*/ 62 h 86"/>
                <a:gd name="T42" fmla="*/ 441 w 469"/>
                <a:gd name="T43" fmla="*/ 66 h 86"/>
                <a:gd name="T44" fmla="*/ 429 w 469"/>
                <a:gd name="T45" fmla="*/ 70 h 86"/>
                <a:gd name="T46" fmla="*/ 416 w 469"/>
                <a:gd name="T47" fmla="*/ 74 h 86"/>
                <a:gd name="T48" fmla="*/ 401 w 469"/>
                <a:gd name="T49" fmla="*/ 76 h 86"/>
                <a:gd name="T50" fmla="*/ 366 w 469"/>
                <a:gd name="T51" fmla="*/ 81 h 86"/>
                <a:gd name="T52" fmla="*/ 326 w 469"/>
                <a:gd name="T53" fmla="*/ 84 h 86"/>
                <a:gd name="T54" fmla="*/ 281 w 469"/>
                <a:gd name="T55" fmla="*/ 86 h 86"/>
                <a:gd name="T56" fmla="*/ 234 w 469"/>
                <a:gd name="T57" fmla="*/ 86 h 86"/>
                <a:gd name="T58" fmla="*/ 187 w 469"/>
                <a:gd name="T59" fmla="*/ 86 h 86"/>
                <a:gd name="T60" fmla="*/ 143 w 469"/>
                <a:gd name="T61" fmla="*/ 84 h 86"/>
                <a:gd name="T62" fmla="*/ 103 w 469"/>
                <a:gd name="T63" fmla="*/ 81 h 86"/>
                <a:gd name="T64" fmla="*/ 68 w 469"/>
                <a:gd name="T65" fmla="*/ 76 h 86"/>
                <a:gd name="T66" fmla="*/ 54 w 469"/>
                <a:gd name="T67" fmla="*/ 74 h 86"/>
                <a:gd name="T68" fmla="*/ 39 w 469"/>
                <a:gd name="T69" fmla="*/ 70 h 86"/>
                <a:gd name="T70" fmla="*/ 28 w 469"/>
                <a:gd name="T71" fmla="*/ 66 h 86"/>
                <a:gd name="T72" fmla="*/ 18 w 469"/>
                <a:gd name="T73" fmla="*/ 62 h 86"/>
                <a:gd name="T74" fmla="*/ 10 w 469"/>
                <a:gd name="T75" fmla="*/ 58 h 86"/>
                <a:gd name="T76" fmla="*/ 5 w 469"/>
                <a:gd name="T77" fmla="*/ 53 h 86"/>
                <a:gd name="T78" fmla="*/ 3 w 469"/>
                <a:gd name="T79" fmla="*/ 51 h 86"/>
                <a:gd name="T80" fmla="*/ 1 w 469"/>
                <a:gd name="T81" fmla="*/ 48 h 86"/>
                <a:gd name="T82" fmla="*/ 0 w 469"/>
                <a:gd name="T83" fmla="*/ 46 h 86"/>
                <a:gd name="T84" fmla="*/ 0 w 469"/>
                <a:gd name="T85" fmla="*/ 43 h 86"/>
                <a:gd name="T86" fmla="*/ 0 w 469"/>
                <a:gd name="T87" fmla="*/ 41 h 86"/>
                <a:gd name="T88" fmla="*/ 1 w 469"/>
                <a:gd name="T89" fmla="*/ 38 h 86"/>
                <a:gd name="T90" fmla="*/ 3 w 469"/>
                <a:gd name="T91" fmla="*/ 36 h 86"/>
                <a:gd name="T92" fmla="*/ 5 w 469"/>
                <a:gd name="T93" fmla="*/ 34 h 86"/>
                <a:gd name="T94" fmla="*/ 10 w 469"/>
                <a:gd name="T95" fmla="*/ 30 h 86"/>
                <a:gd name="T96" fmla="*/ 18 w 469"/>
                <a:gd name="T97" fmla="*/ 26 h 86"/>
                <a:gd name="T98" fmla="*/ 28 w 469"/>
                <a:gd name="T99" fmla="*/ 22 h 86"/>
                <a:gd name="T100" fmla="*/ 39 w 469"/>
                <a:gd name="T101" fmla="*/ 18 h 86"/>
                <a:gd name="T102" fmla="*/ 54 w 469"/>
                <a:gd name="T103" fmla="*/ 15 h 86"/>
                <a:gd name="T104" fmla="*/ 68 w 469"/>
                <a:gd name="T105" fmla="*/ 12 h 86"/>
                <a:gd name="T106" fmla="*/ 103 w 469"/>
                <a:gd name="T107" fmla="*/ 7 h 86"/>
                <a:gd name="T108" fmla="*/ 143 w 469"/>
                <a:gd name="T109" fmla="*/ 3 h 86"/>
                <a:gd name="T110" fmla="*/ 187 w 469"/>
                <a:gd name="T111" fmla="*/ 0 h 86"/>
                <a:gd name="T112" fmla="*/ 234 w 469"/>
                <a:gd name="T1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86">
                  <a:moveTo>
                    <a:pt x="234" y="0"/>
                  </a:moveTo>
                  <a:lnTo>
                    <a:pt x="281" y="0"/>
                  </a:lnTo>
                  <a:lnTo>
                    <a:pt x="326" y="3"/>
                  </a:lnTo>
                  <a:lnTo>
                    <a:pt x="366" y="7"/>
                  </a:lnTo>
                  <a:lnTo>
                    <a:pt x="401" y="12"/>
                  </a:lnTo>
                  <a:lnTo>
                    <a:pt x="416" y="15"/>
                  </a:lnTo>
                  <a:lnTo>
                    <a:pt x="429" y="18"/>
                  </a:lnTo>
                  <a:lnTo>
                    <a:pt x="441" y="22"/>
                  </a:lnTo>
                  <a:lnTo>
                    <a:pt x="451" y="26"/>
                  </a:lnTo>
                  <a:lnTo>
                    <a:pt x="459" y="30"/>
                  </a:lnTo>
                  <a:lnTo>
                    <a:pt x="464" y="34"/>
                  </a:lnTo>
                  <a:lnTo>
                    <a:pt x="466" y="36"/>
                  </a:lnTo>
                  <a:lnTo>
                    <a:pt x="468" y="38"/>
                  </a:lnTo>
                  <a:lnTo>
                    <a:pt x="469" y="41"/>
                  </a:lnTo>
                  <a:lnTo>
                    <a:pt x="469" y="43"/>
                  </a:lnTo>
                  <a:lnTo>
                    <a:pt x="469" y="46"/>
                  </a:lnTo>
                  <a:lnTo>
                    <a:pt x="468" y="48"/>
                  </a:lnTo>
                  <a:lnTo>
                    <a:pt x="466" y="51"/>
                  </a:lnTo>
                  <a:lnTo>
                    <a:pt x="464" y="53"/>
                  </a:lnTo>
                  <a:lnTo>
                    <a:pt x="459" y="58"/>
                  </a:lnTo>
                  <a:lnTo>
                    <a:pt x="451" y="62"/>
                  </a:lnTo>
                  <a:lnTo>
                    <a:pt x="441" y="66"/>
                  </a:lnTo>
                  <a:lnTo>
                    <a:pt x="429" y="70"/>
                  </a:lnTo>
                  <a:lnTo>
                    <a:pt x="416" y="74"/>
                  </a:lnTo>
                  <a:lnTo>
                    <a:pt x="401" y="76"/>
                  </a:lnTo>
                  <a:lnTo>
                    <a:pt x="366" y="81"/>
                  </a:lnTo>
                  <a:lnTo>
                    <a:pt x="326" y="84"/>
                  </a:lnTo>
                  <a:lnTo>
                    <a:pt x="281" y="86"/>
                  </a:lnTo>
                  <a:lnTo>
                    <a:pt x="234" y="86"/>
                  </a:lnTo>
                  <a:lnTo>
                    <a:pt x="187" y="86"/>
                  </a:lnTo>
                  <a:lnTo>
                    <a:pt x="143" y="84"/>
                  </a:lnTo>
                  <a:lnTo>
                    <a:pt x="103" y="81"/>
                  </a:lnTo>
                  <a:lnTo>
                    <a:pt x="68" y="76"/>
                  </a:lnTo>
                  <a:lnTo>
                    <a:pt x="54" y="74"/>
                  </a:lnTo>
                  <a:lnTo>
                    <a:pt x="39" y="70"/>
                  </a:lnTo>
                  <a:lnTo>
                    <a:pt x="28" y="66"/>
                  </a:lnTo>
                  <a:lnTo>
                    <a:pt x="18" y="62"/>
                  </a:lnTo>
                  <a:lnTo>
                    <a:pt x="10" y="58"/>
                  </a:lnTo>
                  <a:lnTo>
                    <a:pt x="5" y="53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10" y="30"/>
                  </a:lnTo>
                  <a:lnTo>
                    <a:pt x="18" y="26"/>
                  </a:lnTo>
                  <a:lnTo>
                    <a:pt x="28" y="22"/>
                  </a:lnTo>
                  <a:lnTo>
                    <a:pt x="39" y="18"/>
                  </a:lnTo>
                  <a:lnTo>
                    <a:pt x="54" y="15"/>
                  </a:lnTo>
                  <a:lnTo>
                    <a:pt x="68" y="12"/>
                  </a:lnTo>
                  <a:lnTo>
                    <a:pt x="103" y="7"/>
                  </a:lnTo>
                  <a:lnTo>
                    <a:pt x="143" y="3"/>
                  </a:lnTo>
                  <a:lnTo>
                    <a:pt x="187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2" name="Freeform 538">
              <a:extLst>
                <a:ext uri="{FF2B5EF4-FFF2-40B4-BE49-F238E27FC236}">
                  <a16:creationId xmlns:a16="http://schemas.microsoft.com/office/drawing/2014/main" id="{E867008E-FAA4-4E2C-979C-CF55901F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295"/>
              <a:ext cx="47" cy="9"/>
            </a:xfrm>
            <a:custGeom>
              <a:avLst/>
              <a:gdLst>
                <a:gd name="T0" fmla="*/ 234 w 469"/>
                <a:gd name="T1" fmla="*/ 0 h 86"/>
                <a:gd name="T2" fmla="*/ 281 w 469"/>
                <a:gd name="T3" fmla="*/ 0 h 86"/>
                <a:gd name="T4" fmla="*/ 326 w 469"/>
                <a:gd name="T5" fmla="*/ 3 h 86"/>
                <a:gd name="T6" fmla="*/ 366 w 469"/>
                <a:gd name="T7" fmla="*/ 7 h 86"/>
                <a:gd name="T8" fmla="*/ 401 w 469"/>
                <a:gd name="T9" fmla="*/ 12 h 86"/>
                <a:gd name="T10" fmla="*/ 416 w 469"/>
                <a:gd name="T11" fmla="*/ 15 h 86"/>
                <a:gd name="T12" fmla="*/ 429 w 469"/>
                <a:gd name="T13" fmla="*/ 18 h 86"/>
                <a:gd name="T14" fmla="*/ 441 w 469"/>
                <a:gd name="T15" fmla="*/ 22 h 86"/>
                <a:gd name="T16" fmla="*/ 451 w 469"/>
                <a:gd name="T17" fmla="*/ 26 h 86"/>
                <a:gd name="T18" fmla="*/ 459 w 469"/>
                <a:gd name="T19" fmla="*/ 30 h 86"/>
                <a:gd name="T20" fmla="*/ 464 w 469"/>
                <a:gd name="T21" fmla="*/ 34 h 86"/>
                <a:gd name="T22" fmla="*/ 466 w 469"/>
                <a:gd name="T23" fmla="*/ 36 h 86"/>
                <a:gd name="T24" fmla="*/ 468 w 469"/>
                <a:gd name="T25" fmla="*/ 38 h 86"/>
                <a:gd name="T26" fmla="*/ 469 w 469"/>
                <a:gd name="T27" fmla="*/ 41 h 86"/>
                <a:gd name="T28" fmla="*/ 469 w 469"/>
                <a:gd name="T29" fmla="*/ 43 h 86"/>
                <a:gd name="T30" fmla="*/ 469 w 469"/>
                <a:gd name="T31" fmla="*/ 46 h 86"/>
                <a:gd name="T32" fmla="*/ 468 w 469"/>
                <a:gd name="T33" fmla="*/ 48 h 86"/>
                <a:gd name="T34" fmla="*/ 466 w 469"/>
                <a:gd name="T35" fmla="*/ 51 h 86"/>
                <a:gd name="T36" fmla="*/ 464 w 469"/>
                <a:gd name="T37" fmla="*/ 53 h 86"/>
                <a:gd name="T38" fmla="*/ 459 w 469"/>
                <a:gd name="T39" fmla="*/ 58 h 86"/>
                <a:gd name="T40" fmla="*/ 451 w 469"/>
                <a:gd name="T41" fmla="*/ 62 h 86"/>
                <a:gd name="T42" fmla="*/ 441 w 469"/>
                <a:gd name="T43" fmla="*/ 66 h 86"/>
                <a:gd name="T44" fmla="*/ 429 w 469"/>
                <a:gd name="T45" fmla="*/ 70 h 86"/>
                <a:gd name="T46" fmla="*/ 416 w 469"/>
                <a:gd name="T47" fmla="*/ 74 h 86"/>
                <a:gd name="T48" fmla="*/ 401 w 469"/>
                <a:gd name="T49" fmla="*/ 76 h 86"/>
                <a:gd name="T50" fmla="*/ 366 w 469"/>
                <a:gd name="T51" fmla="*/ 81 h 86"/>
                <a:gd name="T52" fmla="*/ 326 w 469"/>
                <a:gd name="T53" fmla="*/ 84 h 86"/>
                <a:gd name="T54" fmla="*/ 281 w 469"/>
                <a:gd name="T55" fmla="*/ 86 h 86"/>
                <a:gd name="T56" fmla="*/ 234 w 469"/>
                <a:gd name="T57" fmla="*/ 86 h 86"/>
                <a:gd name="T58" fmla="*/ 187 w 469"/>
                <a:gd name="T59" fmla="*/ 86 h 86"/>
                <a:gd name="T60" fmla="*/ 143 w 469"/>
                <a:gd name="T61" fmla="*/ 84 h 86"/>
                <a:gd name="T62" fmla="*/ 103 w 469"/>
                <a:gd name="T63" fmla="*/ 81 h 86"/>
                <a:gd name="T64" fmla="*/ 68 w 469"/>
                <a:gd name="T65" fmla="*/ 76 h 86"/>
                <a:gd name="T66" fmla="*/ 54 w 469"/>
                <a:gd name="T67" fmla="*/ 74 h 86"/>
                <a:gd name="T68" fmla="*/ 39 w 469"/>
                <a:gd name="T69" fmla="*/ 70 h 86"/>
                <a:gd name="T70" fmla="*/ 28 w 469"/>
                <a:gd name="T71" fmla="*/ 66 h 86"/>
                <a:gd name="T72" fmla="*/ 18 w 469"/>
                <a:gd name="T73" fmla="*/ 62 h 86"/>
                <a:gd name="T74" fmla="*/ 10 w 469"/>
                <a:gd name="T75" fmla="*/ 58 h 86"/>
                <a:gd name="T76" fmla="*/ 5 w 469"/>
                <a:gd name="T77" fmla="*/ 53 h 86"/>
                <a:gd name="T78" fmla="*/ 3 w 469"/>
                <a:gd name="T79" fmla="*/ 51 h 86"/>
                <a:gd name="T80" fmla="*/ 1 w 469"/>
                <a:gd name="T81" fmla="*/ 48 h 86"/>
                <a:gd name="T82" fmla="*/ 0 w 469"/>
                <a:gd name="T83" fmla="*/ 46 h 86"/>
                <a:gd name="T84" fmla="*/ 0 w 469"/>
                <a:gd name="T85" fmla="*/ 43 h 86"/>
                <a:gd name="T86" fmla="*/ 0 w 469"/>
                <a:gd name="T87" fmla="*/ 41 h 86"/>
                <a:gd name="T88" fmla="*/ 1 w 469"/>
                <a:gd name="T89" fmla="*/ 38 h 86"/>
                <a:gd name="T90" fmla="*/ 3 w 469"/>
                <a:gd name="T91" fmla="*/ 36 h 86"/>
                <a:gd name="T92" fmla="*/ 5 w 469"/>
                <a:gd name="T93" fmla="*/ 34 h 86"/>
                <a:gd name="T94" fmla="*/ 10 w 469"/>
                <a:gd name="T95" fmla="*/ 30 h 86"/>
                <a:gd name="T96" fmla="*/ 18 w 469"/>
                <a:gd name="T97" fmla="*/ 26 h 86"/>
                <a:gd name="T98" fmla="*/ 28 w 469"/>
                <a:gd name="T99" fmla="*/ 22 h 86"/>
                <a:gd name="T100" fmla="*/ 39 w 469"/>
                <a:gd name="T101" fmla="*/ 18 h 86"/>
                <a:gd name="T102" fmla="*/ 54 w 469"/>
                <a:gd name="T103" fmla="*/ 15 h 86"/>
                <a:gd name="T104" fmla="*/ 68 w 469"/>
                <a:gd name="T105" fmla="*/ 12 h 86"/>
                <a:gd name="T106" fmla="*/ 103 w 469"/>
                <a:gd name="T107" fmla="*/ 7 h 86"/>
                <a:gd name="T108" fmla="*/ 143 w 469"/>
                <a:gd name="T109" fmla="*/ 3 h 86"/>
                <a:gd name="T110" fmla="*/ 187 w 469"/>
                <a:gd name="T111" fmla="*/ 0 h 86"/>
                <a:gd name="T112" fmla="*/ 234 w 469"/>
                <a:gd name="T1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9" h="86">
                  <a:moveTo>
                    <a:pt x="234" y="0"/>
                  </a:moveTo>
                  <a:lnTo>
                    <a:pt x="281" y="0"/>
                  </a:lnTo>
                  <a:lnTo>
                    <a:pt x="326" y="3"/>
                  </a:lnTo>
                  <a:lnTo>
                    <a:pt x="366" y="7"/>
                  </a:lnTo>
                  <a:lnTo>
                    <a:pt x="401" y="12"/>
                  </a:lnTo>
                  <a:lnTo>
                    <a:pt x="416" y="15"/>
                  </a:lnTo>
                  <a:lnTo>
                    <a:pt x="429" y="18"/>
                  </a:lnTo>
                  <a:lnTo>
                    <a:pt x="441" y="22"/>
                  </a:lnTo>
                  <a:lnTo>
                    <a:pt x="451" y="26"/>
                  </a:lnTo>
                  <a:lnTo>
                    <a:pt x="459" y="30"/>
                  </a:lnTo>
                  <a:lnTo>
                    <a:pt x="464" y="34"/>
                  </a:lnTo>
                  <a:lnTo>
                    <a:pt x="466" y="36"/>
                  </a:lnTo>
                  <a:lnTo>
                    <a:pt x="468" y="38"/>
                  </a:lnTo>
                  <a:lnTo>
                    <a:pt x="469" y="41"/>
                  </a:lnTo>
                  <a:lnTo>
                    <a:pt x="469" y="43"/>
                  </a:lnTo>
                  <a:lnTo>
                    <a:pt x="469" y="46"/>
                  </a:lnTo>
                  <a:lnTo>
                    <a:pt x="468" y="48"/>
                  </a:lnTo>
                  <a:lnTo>
                    <a:pt x="466" y="51"/>
                  </a:lnTo>
                  <a:lnTo>
                    <a:pt x="464" y="53"/>
                  </a:lnTo>
                  <a:lnTo>
                    <a:pt x="459" y="58"/>
                  </a:lnTo>
                  <a:lnTo>
                    <a:pt x="451" y="62"/>
                  </a:lnTo>
                  <a:lnTo>
                    <a:pt x="441" y="66"/>
                  </a:lnTo>
                  <a:lnTo>
                    <a:pt x="429" y="70"/>
                  </a:lnTo>
                  <a:lnTo>
                    <a:pt x="416" y="74"/>
                  </a:lnTo>
                  <a:lnTo>
                    <a:pt x="401" y="76"/>
                  </a:lnTo>
                  <a:lnTo>
                    <a:pt x="366" y="81"/>
                  </a:lnTo>
                  <a:lnTo>
                    <a:pt x="326" y="84"/>
                  </a:lnTo>
                  <a:lnTo>
                    <a:pt x="281" y="86"/>
                  </a:lnTo>
                  <a:lnTo>
                    <a:pt x="234" y="86"/>
                  </a:lnTo>
                  <a:lnTo>
                    <a:pt x="187" y="86"/>
                  </a:lnTo>
                  <a:lnTo>
                    <a:pt x="143" y="84"/>
                  </a:lnTo>
                  <a:lnTo>
                    <a:pt x="103" y="81"/>
                  </a:lnTo>
                  <a:lnTo>
                    <a:pt x="68" y="76"/>
                  </a:lnTo>
                  <a:lnTo>
                    <a:pt x="54" y="74"/>
                  </a:lnTo>
                  <a:lnTo>
                    <a:pt x="39" y="70"/>
                  </a:lnTo>
                  <a:lnTo>
                    <a:pt x="28" y="66"/>
                  </a:lnTo>
                  <a:lnTo>
                    <a:pt x="18" y="62"/>
                  </a:lnTo>
                  <a:lnTo>
                    <a:pt x="10" y="58"/>
                  </a:lnTo>
                  <a:lnTo>
                    <a:pt x="5" y="53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10" y="30"/>
                  </a:lnTo>
                  <a:lnTo>
                    <a:pt x="18" y="26"/>
                  </a:lnTo>
                  <a:lnTo>
                    <a:pt x="28" y="22"/>
                  </a:lnTo>
                  <a:lnTo>
                    <a:pt x="39" y="18"/>
                  </a:lnTo>
                  <a:lnTo>
                    <a:pt x="54" y="15"/>
                  </a:lnTo>
                  <a:lnTo>
                    <a:pt x="68" y="12"/>
                  </a:lnTo>
                  <a:lnTo>
                    <a:pt x="103" y="7"/>
                  </a:lnTo>
                  <a:lnTo>
                    <a:pt x="143" y="3"/>
                  </a:lnTo>
                  <a:lnTo>
                    <a:pt x="187" y="0"/>
                  </a:lnTo>
                  <a:lnTo>
                    <a:pt x="234" y="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3" name="Freeform 539">
              <a:extLst>
                <a:ext uri="{FF2B5EF4-FFF2-40B4-BE49-F238E27FC236}">
                  <a16:creationId xmlns:a16="http://schemas.microsoft.com/office/drawing/2014/main" id="{BA5F4514-1144-40F8-A556-3D67239B7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295"/>
              <a:ext cx="47" cy="9"/>
            </a:xfrm>
            <a:custGeom>
              <a:avLst/>
              <a:gdLst>
                <a:gd name="T0" fmla="*/ 235 w 470"/>
                <a:gd name="T1" fmla="*/ 0 h 86"/>
                <a:gd name="T2" fmla="*/ 283 w 470"/>
                <a:gd name="T3" fmla="*/ 0 h 86"/>
                <a:gd name="T4" fmla="*/ 327 w 470"/>
                <a:gd name="T5" fmla="*/ 3 h 86"/>
                <a:gd name="T6" fmla="*/ 367 w 470"/>
                <a:gd name="T7" fmla="*/ 7 h 86"/>
                <a:gd name="T8" fmla="*/ 401 w 470"/>
                <a:gd name="T9" fmla="*/ 12 h 86"/>
                <a:gd name="T10" fmla="*/ 417 w 470"/>
                <a:gd name="T11" fmla="*/ 15 h 86"/>
                <a:gd name="T12" fmla="*/ 430 w 470"/>
                <a:gd name="T13" fmla="*/ 18 h 86"/>
                <a:gd name="T14" fmla="*/ 442 w 470"/>
                <a:gd name="T15" fmla="*/ 22 h 86"/>
                <a:gd name="T16" fmla="*/ 451 w 470"/>
                <a:gd name="T17" fmla="*/ 26 h 86"/>
                <a:gd name="T18" fmla="*/ 460 w 470"/>
                <a:gd name="T19" fmla="*/ 30 h 86"/>
                <a:gd name="T20" fmla="*/ 466 w 470"/>
                <a:gd name="T21" fmla="*/ 34 h 86"/>
                <a:gd name="T22" fmla="*/ 468 w 470"/>
                <a:gd name="T23" fmla="*/ 36 h 86"/>
                <a:gd name="T24" fmla="*/ 469 w 470"/>
                <a:gd name="T25" fmla="*/ 38 h 86"/>
                <a:gd name="T26" fmla="*/ 470 w 470"/>
                <a:gd name="T27" fmla="*/ 41 h 86"/>
                <a:gd name="T28" fmla="*/ 470 w 470"/>
                <a:gd name="T29" fmla="*/ 43 h 86"/>
                <a:gd name="T30" fmla="*/ 470 w 470"/>
                <a:gd name="T31" fmla="*/ 46 h 86"/>
                <a:gd name="T32" fmla="*/ 469 w 470"/>
                <a:gd name="T33" fmla="*/ 48 h 86"/>
                <a:gd name="T34" fmla="*/ 468 w 470"/>
                <a:gd name="T35" fmla="*/ 51 h 86"/>
                <a:gd name="T36" fmla="*/ 466 w 470"/>
                <a:gd name="T37" fmla="*/ 53 h 86"/>
                <a:gd name="T38" fmla="*/ 460 w 470"/>
                <a:gd name="T39" fmla="*/ 58 h 86"/>
                <a:gd name="T40" fmla="*/ 451 w 470"/>
                <a:gd name="T41" fmla="*/ 62 h 86"/>
                <a:gd name="T42" fmla="*/ 442 w 470"/>
                <a:gd name="T43" fmla="*/ 66 h 86"/>
                <a:gd name="T44" fmla="*/ 430 w 470"/>
                <a:gd name="T45" fmla="*/ 70 h 86"/>
                <a:gd name="T46" fmla="*/ 417 w 470"/>
                <a:gd name="T47" fmla="*/ 74 h 86"/>
                <a:gd name="T48" fmla="*/ 401 w 470"/>
                <a:gd name="T49" fmla="*/ 76 h 86"/>
                <a:gd name="T50" fmla="*/ 367 w 470"/>
                <a:gd name="T51" fmla="*/ 81 h 86"/>
                <a:gd name="T52" fmla="*/ 327 w 470"/>
                <a:gd name="T53" fmla="*/ 84 h 86"/>
                <a:gd name="T54" fmla="*/ 283 w 470"/>
                <a:gd name="T55" fmla="*/ 86 h 86"/>
                <a:gd name="T56" fmla="*/ 235 w 470"/>
                <a:gd name="T57" fmla="*/ 86 h 86"/>
                <a:gd name="T58" fmla="*/ 188 w 470"/>
                <a:gd name="T59" fmla="*/ 86 h 86"/>
                <a:gd name="T60" fmla="*/ 144 w 470"/>
                <a:gd name="T61" fmla="*/ 84 h 86"/>
                <a:gd name="T62" fmla="*/ 104 w 470"/>
                <a:gd name="T63" fmla="*/ 81 h 86"/>
                <a:gd name="T64" fmla="*/ 70 w 470"/>
                <a:gd name="T65" fmla="*/ 76 h 86"/>
                <a:gd name="T66" fmla="*/ 54 w 470"/>
                <a:gd name="T67" fmla="*/ 74 h 86"/>
                <a:gd name="T68" fmla="*/ 41 w 470"/>
                <a:gd name="T69" fmla="*/ 70 h 86"/>
                <a:gd name="T70" fmla="*/ 29 w 470"/>
                <a:gd name="T71" fmla="*/ 66 h 86"/>
                <a:gd name="T72" fmla="*/ 19 w 470"/>
                <a:gd name="T73" fmla="*/ 62 h 86"/>
                <a:gd name="T74" fmla="*/ 12 w 470"/>
                <a:gd name="T75" fmla="*/ 58 h 86"/>
                <a:gd name="T76" fmla="*/ 5 w 470"/>
                <a:gd name="T77" fmla="*/ 53 h 86"/>
                <a:gd name="T78" fmla="*/ 3 w 470"/>
                <a:gd name="T79" fmla="*/ 51 h 86"/>
                <a:gd name="T80" fmla="*/ 1 w 470"/>
                <a:gd name="T81" fmla="*/ 48 h 86"/>
                <a:gd name="T82" fmla="*/ 1 w 470"/>
                <a:gd name="T83" fmla="*/ 46 h 86"/>
                <a:gd name="T84" fmla="*/ 0 w 470"/>
                <a:gd name="T85" fmla="*/ 43 h 86"/>
                <a:gd name="T86" fmla="*/ 1 w 470"/>
                <a:gd name="T87" fmla="*/ 41 h 86"/>
                <a:gd name="T88" fmla="*/ 1 w 470"/>
                <a:gd name="T89" fmla="*/ 38 h 86"/>
                <a:gd name="T90" fmla="*/ 3 w 470"/>
                <a:gd name="T91" fmla="*/ 36 h 86"/>
                <a:gd name="T92" fmla="*/ 5 w 470"/>
                <a:gd name="T93" fmla="*/ 34 h 86"/>
                <a:gd name="T94" fmla="*/ 12 w 470"/>
                <a:gd name="T95" fmla="*/ 30 h 86"/>
                <a:gd name="T96" fmla="*/ 19 w 470"/>
                <a:gd name="T97" fmla="*/ 26 h 86"/>
                <a:gd name="T98" fmla="*/ 29 w 470"/>
                <a:gd name="T99" fmla="*/ 22 h 86"/>
                <a:gd name="T100" fmla="*/ 41 w 470"/>
                <a:gd name="T101" fmla="*/ 18 h 86"/>
                <a:gd name="T102" fmla="*/ 54 w 470"/>
                <a:gd name="T103" fmla="*/ 15 h 86"/>
                <a:gd name="T104" fmla="*/ 70 w 470"/>
                <a:gd name="T105" fmla="*/ 12 h 86"/>
                <a:gd name="T106" fmla="*/ 104 w 470"/>
                <a:gd name="T107" fmla="*/ 7 h 86"/>
                <a:gd name="T108" fmla="*/ 144 w 470"/>
                <a:gd name="T109" fmla="*/ 3 h 86"/>
                <a:gd name="T110" fmla="*/ 188 w 470"/>
                <a:gd name="T111" fmla="*/ 0 h 86"/>
                <a:gd name="T112" fmla="*/ 235 w 470"/>
                <a:gd name="T1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0" h="86">
                  <a:moveTo>
                    <a:pt x="235" y="0"/>
                  </a:moveTo>
                  <a:lnTo>
                    <a:pt x="283" y="0"/>
                  </a:lnTo>
                  <a:lnTo>
                    <a:pt x="327" y="3"/>
                  </a:lnTo>
                  <a:lnTo>
                    <a:pt x="367" y="7"/>
                  </a:lnTo>
                  <a:lnTo>
                    <a:pt x="401" y="12"/>
                  </a:lnTo>
                  <a:lnTo>
                    <a:pt x="417" y="15"/>
                  </a:lnTo>
                  <a:lnTo>
                    <a:pt x="430" y="18"/>
                  </a:lnTo>
                  <a:lnTo>
                    <a:pt x="442" y="22"/>
                  </a:lnTo>
                  <a:lnTo>
                    <a:pt x="451" y="26"/>
                  </a:lnTo>
                  <a:lnTo>
                    <a:pt x="460" y="30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69" y="38"/>
                  </a:lnTo>
                  <a:lnTo>
                    <a:pt x="470" y="41"/>
                  </a:lnTo>
                  <a:lnTo>
                    <a:pt x="470" y="43"/>
                  </a:lnTo>
                  <a:lnTo>
                    <a:pt x="470" y="46"/>
                  </a:lnTo>
                  <a:lnTo>
                    <a:pt x="469" y="48"/>
                  </a:lnTo>
                  <a:lnTo>
                    <a:pt x="468" y="51"/>
                  </a:lnTo>
                  <a:lnTo>
                    <a:pt x="466" y="53"/>
                  </a:lnTo>
                  <a:lnTo>
                    <a:pt x="460" y="58"/>
                  </a:lnTo>
                  <a:lnTo>
                    <a:pt x="451" y="62"/>
                  </a:lnTo>
                  <a:lnTo>
                    <a:pt x="442" y="66"/>
                  </a:lnTo>
                  <a:lnTo>
                    <a:pt x="430" y="70"/>
                  </a:lnTo>
                  <a:lnTo>
                    <a:pt x="417" y="74"/>
                  </a:lnTo>
                  <a:lnTo>
                    <a:pt x="401" y="76"/>
                  </a:lnTo>
                  <a:lnTo>
                    <a:pt x="367" y="81"/>
                  </a:lnTo>
                  <a:lnTo>
                    <a:pt x="327" y="84"/>
                  </a:lnTo>
                  <a:lnTo>
                    <a:pt x="283" y="86"/>
                  </a:lnTo>
                  <a:lnTo>
                    <a:pt x="235" y="86"/>
                  </a:lnTo>
                  <a:lnTo>
                    <a:pt x="188" y="86"/>
                  </a:lnTo>
                  <a:lnTo>
                    <a:pt x="144" y="84"/>
                  </a:lnTo>
                  <a:lnTo>
                    <a:pt x="104" y="81"/>
                  </a:lnTo>
                  <a:lnTo>
                    <a:pt x="70" y="76"/>
                  </a:lnTo>
                  <a:lnTo>
                    <a:pt x="54" y="74"/>
                  </a:lnTo>
                  <a:lnTo>
                    <a:pt x="41" y="70"/>
                  </a:lnTo>
                  <a:lnTo>
                    <a:pt x="29" y="66"/>
                  </a:lnTo>
                  <a:lnTo>
                    <a:pt x="19" y="62"/>
                  </a:lnTo>
                  <a:lnTo>
                    <a:pt x="12" y="58"/>
                  </a:lnTo>
                  <a:lnTo>
                    <a:pt x="5" y="53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12" y="30"/>
                  </a:lnTo>
                  <a:lnTo>
                    <a:pt x="19" y="26"/>
                  </a:lnTo>
                  <a:lnTo>
                    <a:pt x="29" y="22"/>
                  </a:lnTo>
                  <a:lnTo>
                    <a:pt x="41" y="18"/>
                  </a:lnTo>
                  <a:lnTo>
                    <a:pt x="54" y="15"/>
                  </a:lnTo>
                  <a:lnTo>
                    <a:pt x="70" y="12"/>
                  </a:lnTo>
                  <a:lnTo>
                    <a:pt x="104" y="7"/>
                  </a:lnTo>
                  <a:lnTo>
                    <a:pt x="144" y="3"/>
                  </a:lnTo>
                  <a:lnTo>
                    <a:pt x="188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4" name="Freeform 540">
              <a:extLst>
                <a:ext uri="{FF2B5EF4-FFF2-40B4-BE49-F238E27FC236}">
                  <a16:creationId xmlns:a16="http://schemas.microsoft.com/office/drawing/2014/main" id="{60267CF7-8E61-4A7D-A0DC-4992F47F1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295"/>
              <a:ext cx="47" cy="9"/>
            </a:xfrm>
            <a:custGeom>
              <a:avLst/>
              <a:gdLst>
                <a:gd name="T0" fmla="*/ 235 w 470"/>
                <a:gd name="T1" fmla="*/ 0 h 86"/>
                <a:gd name="T2" fmla="*/ 283 w 470"/>
                <a:gd name="T3" fmla="*/ 0 h 86"/>
                <a:gd name="T4" fmla="*/ 327 w 470"/>
                <a:gd name="T5" fmla="*/ 3 h 86"/>
                <a:gd name="T6" fmla="*/ 367 w 470"/>
                <a:gd name="T7" fmla="*/ 7 h 86"/>
                <a:gd name="T8" fmla="*/ 401 w 470"/>
                <a:gd name="T9" fmla="*/ 12 h 86"/>
                <a:gd name="T10" fmla="*/ 417 w 470"/>
                <a:gd name="T11" fmla="*/ 15 h 86"/>
                <a:gd name="T12" fmla="*/ 430 w 470"/>
                <a:gd name="T13" fmla="*/ 18 h 86"/>
                <a:gd name="T14" fmla="*/ 442 w 470"/>
                <a:gd name="T15" fmla="*/ 22 h 86"/>
                <a:gd name="T16" fmla="*/ 451 w 470"/>
                <a:gd name="T17" fmla="*/ 26 h 86"/>
                <a:gd name="T18" fmla="*/ 460 w 470"/>
                <a:gd name="T19" fmla="*/ 30 h 86"/>
                <a:gd name="T20" fmla="*/ 466 w 470"/>
                <a:gd name="T21" fmla="*/ 34 h 86"/>
                <a:gd name="T22" fmla="*/ 468 w 470"/>
                <a:gd name="T23" fmla="*/ 36 h 86"/>
                <a:gd name="T24" fmla="*/ 469 w 470"/>
                <a:gd name="T25" fmla="*/ 38 h 86"/>
                <a:gd name="T26" fmla="*/ 470 w 470"/>
                <a:gd name="T27" fmla="*/ 41 h 86"/>
                <a:gd name="T28" fmla="*/ 470 w 470"/>
                <a:gd name="T29" fmla="*/ 43 h 86"/>
                <a:gd name="T30" fmla="*/ 470 w 470"/>
                <a:gd name="T31" fmla="*/ 46 h 86"/>
                <a:gd name="T32" fmla="*/ 469 w 470"/>
                <a:gd name="T33" fmla="*/ 48 h 86"/>
                <a:gd name="T34" fmla="*/ 468 w 470"/>
                <a:gd name="T35" fmla="*/ 51 h 86"/>
                <a:gd name="T36" fmla="*/ 466 w 470"/>
                <a:gd name="T37" fmla="*/ 53 h 86"/>
                <a:gd name="T38" fmla="*/ 460 w 470"/>
                <a:gd name="T39" fmla="*/ 58 h 86"/>
                <a:gd name="T40" fmla="*/ 451 w 470"/>
                <a:gd name="T41" fmla="*/ 62 h 86"/>
                <a:gd name="T42" fmla="*/ 442 w 470"/>
                <a:gd name="T43" fmla="*/ 66 h 86"/>
                <a:gd name="T44" fmla="*/ 430 w 470"/>
                <a:gd name="T45" fmla="*/ 70 h 86"/>
                <a:gd name="T46" fmla="*/ 417 w 470"/>
                <a:gd name="T47" fmla="*/ 74 h 86"/>
                <a:gd name="T48" fmla="*/ 401 w 470"/>
                <a:gd name="T49" fmla="*/ 76 h 86"/>
                <a:gd name="T50" fmla="*/ 367 w 470"/>
                <a:gd name="T51" fmla="*/ 81 h 86"/>
                <a:gd name="T52" fmla="*/ 327 w 470"/>
                <a:gd name="T53" fmla="*/ 84 h 86"/>
                <a:gd name="T54" fmla="*/ 283 w 470"/>
                <a:gd name="T55" fmla="*/ 86 h 86"/>
                <a:gd name="T56" fmla="*/ 235 w 470"/>
                <a:gd name="T57" fmla="*/ 86 h 86"/>
                <a:gd name="T58" fmla="*/ 188 w 470"/>
                <a:gd name="T59" fmla="*/ 86 h 86"/>
                <a:gd name="T60" fmla="*/ 144 w 470"/>
                <a:gd name="T61" fmla="*/ 84 h 86"/>
                <a:gd name="T62" fmla="*/ 104 w 470"/>
                <a:gd name="T63" fmla="*/ 81 h 86"/>
                <a:gd name="T64" fmla="*/ 70 w 470"/>
                <a:gd name="T65" fmla="*/ 76 h 86"/>
                <a:gd name="T66" fmla="*/ 54 w 470"/>
                <a:gd name="T67" fmla="*/ 74 h 86"/>
                <a:gd name="T68" fmla="*/ 41 w 470"/>
                <a:gd name="T69" fmla="*/ 70 h 86"/>
                <a:gd name="T70" fmla="*/ 29 w 470"/>
                <a:gd name="T71" fmla="*/ 66 h 86"/>
                <a:gd name="T72" fmla="*/ 19 w 470"/>
                <a:gd name="T73" fmla="*/ 62 h 86"/>
                <a:gd name="T74" fmla="*/ 12 w 470"/>
                <a:gd name="T75" fmla="*/ 58 h 86"/>
                <a:gd name="T76" fmla="*/ 5 w 470"/>
                <a:gd name="T77" fmla="*/ 53 h 86"/>
                <a:gd name="T78" fmla="*/ 3 w 470"/>
                <a:gd name="T79" fmla="*/ 51 h 86"/>
                <a:gd name="T80" fmla="*/ 1 w 470"/>
                <a:gd name="T81" fmla="*/ 48 h 86"/>
                <a:gd name="T82" fmla="*/ 1 w 470"/>
                <a:gd name="T83" fmla="*/ 46 h 86"/>
                <a:gd name="T84" fmla="*/ 0 w 470"/>
                <a:gd name="T85" fmla="*/ 43 h 86"/>
                <a:gd name="T86" fmla="*/ 1 w 470"/>
                <a:gd name="T87" fmla="*/ 41 h 86"/>
                <a:gd name="T88" fmla="*/ 1 w 470"/>
                <a:gd name="T89" fmla="*/ 38 h 86"/>
                <a:gd name="T90" fmla="*/ 3 w 470"/>
                <a:gd name="T91" fmla="*/ 36 h 86"/>
                <a:gd name="T92" fmla="*/ 5 w 470"/>
                <a:gd name="T93" fmla="*/ 34 h 86"/>
                <a:gd name="T94" fmla="*/ 12 w 470"/>
                <a:gd name="T95" fmla="*/ 30 h 86"/>
                <a:gd name="T96" fmla="*/ 19 w 470"/>
                <a:gd name="T97" fmla="*/ 26 h 86"/>
                <a:gd name="T98" fmla="*/ 29 w 470"/>
                <a:gd name="T99" fmla="*/ 22 h 86"/>
                <a:gd name="T100" fmla="*/ 41 w 470"/>
                <a:gd name="T101" fmla="*/ 18 h 86"/>
                <a:gd name="T102" fmla="*/ 54 w 470"/>
                <a:gd name="T103" fmla="*/ 15 h 86"/>
                <a:gd name="T104" fmla="*/ 70 w 470"/>
                <a:gd name="T105" fmla="*/ 12 h 86"/>
                <a:gd name="T106" fmla="*/ 104 w 470"/>
                <a:gd name="T107" fmla="*/ 7 h 86"/>
                <a:gd name="T108" fmla="*/ 144 w 470"/>
                <a:gd name="T109" fmla="*/ 3 h 86"/>
                <a:gd name="T110" fmla="*/ 188 w 470"/>
                <a:gd name="T111" fmla="*/ 0 h 86"/>
                <a:gd name="T112" fmla="*/ 235 w 470"/>
                <a:gd name="T1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0" h="86">
                  <a:moveTo>
                    <a:pt x="235" y="0"/>
                  </a:moveTo>
                  <a:lnTo>
                    <a:pt x="283" y="0"/>
                  </a:lnTo>
                  <a:lnTo>
                    <a:pt x="327" y="3"/>
                  </a:lnTo>
                  <a:lnTo>
                    <a:pt x="367" y="7"/>
                  </a:lnTo>
                  <a:lnTo>
                    <a:pt x="401" y="12"/>
                  </a:lnTo>
                  <a:lnTo>
                    <a:pt x="417" y="15"/>
                  </a:lnTo>
                  <a:lnTo>
                    <a:pt x="430" y="18"/>
                  </a:lnTo>
                  <a:lnTo>
                    <a:pt x="442" y="22"/>
                  </a:lnTo>
                  <a:lnTo>
                    <a:pt x="451" y="26"/>
                  </a:lnTo>
                  <a:lnTo>
                    <a:pt x="460" y="30"/>
                  </a:lnTo>
                  <a:lnTo>
                    <a:pt x="466" y="34"/>
                  </a:lnTo>
                  <a:lnTo>
                    <a:pt x="468" y="36"/>
                  </a:lnTo>
                  <a:lnTo>
                    <a:pt x="469" y="38"/>
                  </a:lnTo>
                  <a:lnTo>
                    <a:pt x="470" y="41"/>
                  </a:lnTo>
                  <a:lnTo>
                    <a:pt x="470" y="43"/>
                  </a:lnTo>
                  <a:lnTo>
                    <a:pt x="470" y="46"/>
                  </a:lnTo>
                  <a:lnTo>
                    <a:pt x="469" y="48"/>
                  </a:lnTo>
                  <a:lnTo>
                    <a:pt x="468" y="51"/>
                  </a:lnTo>
                  <a:lnTo>
                    <a:pt x="466" y="53"/>
                  </a:lnTo>
                  <a:lnTo>
                    <a:pt x="460" y="58"/>
                  </a:lnTo>
                  <a:lnTo>
                    <a:pt x="451" y="62"/>
                  </a:lnTo>
                  <a:lnTo>
                    <a:pt x="442" y="66"/>
                  </a:lnTo>
                  <a:lnTo>
                    <a:pt x="430" y="70"/>
                  </a:lnTo>
                  <a:lnTo>
                    <a:pt x="417" y="74"/>
                  </a:lnTo>
                  <a:lnTo>
                    <a:pt x="401" y="76"/>
                  </a:lnTo>
                  <a:lnTo>
                    <a:pt x="367" y="81"/>
                  </a:lnTo>
                  <a:lnTo>
                    <a:pt x="327" y="84"/>
                  </a:lnTo>
                  <a:lnTo>
                    <a:pt x="283" y="86"/>
                  </a:lnTo>
                  <a:lnTo>
                    <a:pt x="235" y="86"/>
                  </a:lnTo>
                  <a:lnTo>
                    <a:pt x="188" y="86"/>
                  </a:lnTo>
                  <a:lnTo>
                    <a:pt x="144" y="84"/>
                  </a:lnTo>
                  <a:lnTo>
                    <a:pt x="104" y="81"/>
                  </a:lnTo>
                  <a:lnTo>
                    <a:pt x="70" y="76"/>
                  </a:lnTo>
                  <a:lnTo>
                    <a:pt x="54" y="74"/>
                  </a:lnTo>
                  <a:lnTo>
                    <a:pt x="41" y="70"/>
                  </a:lnTo>
                  <a:lnTo>
                    <a:pt x="29" y="66"/>
                  </a:lnTo>
                  <a:lnTo>
                    <a:pt x="19" y="62"/>
                  </a:lnTo>
                  <a:lnTo>
                    <a:pt x="12" y="58"/>
                  </a:lnTo>
                  <a:lnTo>
                    <a:pt x="5" y="53"/>
                  </a:lnTo>
                  <a:lnTo>
                    <a:pt x="3" y="51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0" y="43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5" y="34"/>
                  </a:lnTo>
                  <a:lnTo>
                    <a:pt x="12" y="30"/>
                  </a:lnTo>
                  <a:lnTo>
                    <a:pt x="19" y="26"/>
                  </a:lnTo>
                  <a:lnTo>
                    <a:pt x="29" y="22"/>
                  </a:lnTo>
                  <a:lnTo>
                    <a:pt x="41" y="18"/>
                  </a:lnTo>
                  <a:lnTo>
                    <a:pt x="54" y="15"/>
                  </a:lnTo>
                  <a:lnTo>
                    <a:pt x="70" y="12"/>
                  </a:lnTo>
                  <a:lnTo>
                    <a:pt x="104" y="7"/>
                  </a:lnTo>
                  <a:lnTo>
                    <a:pt x="144" y="3"/>
                  </a:lnTo>
                  <a:lnTo>
                    <a:pt x="188" y="0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5" name="Freeform 541">
              <a:extLst>
                <a:ext uri="{FF2B5EF4-FFF2-40B4-BE49-F238E27FC236}">
                  <a16:creationId xmlns:a16="http://schemas.microsoft.com/office/drawing/2014/main" id="{16DCCFEC-4CAE-434C-9C59-2CA8A72FD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3295"/>
              <a:ext cx="47" cy="9"/>
            </a:xfrm>
            <a:custGeom>
              <a:avLst/>
              <a:gdLst>
                <a:gd name="T0" fmla="*/ 259 w 470"/>
                <a:gd name="T1" fmla="*/ 0 h 92"/>
                <a:gd name="T2" fmla="*/ 305 w 470"/>
                <a:gd name="T3" fmla="*/ 2 h 92"/>
                <a:gd name="T4" fmla="*/ 347 w 470"/>
                <a:gd name="T5" fmla="*/ 6 h 92"/>
                <a:gd name="T6" fmla="*/ 385 w 470"/>
                <a:gd name="T7" fmla="*/ 11 h 92"/>
                <a:gd name="T8" fmla="*/ 416 w 470"/>
                <a:gd name="T9" fmla="*/ 18 h 92"/>
                <a:gd name="T10" fmla="*/ 442 w 470"/>
                <a:gd name="T11" fmla="*/ 27 h 92"/>
                <a:gd name="T12" fmla="*/ 459 w 470"/>
                <a:gd name="T13" fmla="*/ 36 h 92"/>
                <a:gd name="T14" fmla="*/ 467 w 470"/>
                <a:gd name="T15" fmla="*/ 42 h 92"/>
                <a:gd name="T16" fmla="*/ 470 w 470"/>
                <a:gd name="T17" fmla="*/ 47 h 92"/>
                <a:gd name="T18" fmla="*/ 470 w 470"/>
                <a:gd name="T19" fmla="*/ 51 h 92"/>
                <a:gd name="T20" fmla="*/ 467 w 470"/>
                <a:gd name="T21" fmla="*/ 56 h 92"/>
                <a:gd name="T22" fmla="*/ 459 w 470"/>
                <a:gd name="T23" fmla="*/ 62 h 92"/>
                <a:gd name="T24" fmla="*/ 442 w 470"/>
                <a:gd name="T25" fmla="*/ 70 h 92"/>
                <a:gd name="T26" fmla="*/ 416 w 470"/>
                <a:gd name="T27" fmla="*/ 77 h 92"/>
                <a:gd name="T28" fmla="*/ 366 w 470"/>
                <a:gd name="T29" fmla="*/ 85 h 92"/>
                <a:gd name="T30" fmla="*/ 283 w 470"/>
                <a:gd name="T31" fmla="*/ 92 h 92"/>
                <a:gd name="T32" fmla="*/ 188 w 470"/>
                <a:gd name="T33" fmla="*/ 92 h 92"/>
                <a:gd name="T34" fmla="*/ 104 w 470"/>
                <a:gd name="T35" fmla="*/ 85 h 92"/>
                <a:gd name="T36" fmla="*/ 54 w 470"/>
                <a:gd name="T37" fmla="*/ 77 h 92"/>
                <a:gd name="T38" fmla="*/ 29 w 470"/>
                <a:gd name="T39" fmla="*/ 70 h 92"/>
                <a:gd name="T40" fmla="*/ 11 w 470"/>
                <a:gd name="T41" fmla="*/ 62 h 92"/>
                <a:gd name="T42" fmla="*/ 3 w 470"/>
                <a:gd name="T43" fmla="*/ 56 h 92"/>
                <a:gd name="T44" fmla="*/ 1 w 470"/>
                <a:gd name="T45" fmla="*/ 51 h 92"/>
                <a:gd name="T46" fmla="*/ 1 w 470"/>
                <a:gd name="T47" fmla="*/ 47 h 92"/>
                <a:gd name="T48" fmla="*/ 3 w 470"/>
                <a:gd name="T49" fmla="*/ 42 h 92"/>
                <a:gd name="T50" fmla="*/ 11 w 470"/>
                <a:gd name="T51" fmla="*/ 36 h 92"/>
                <a:gd name="T52" fmla="*/ 29 w 470"/>
                <a:gd name="T53" fmla="*/ 27 h 92"/>
                <a:gd name="T54" fmla="*/ 54 w 470"/>
                <a:gd name="T55" fmla="*/ 18 h 92"/>
                <a:gd name="T56" fmla="*/ 86 w 470"/>
                <a:gd name="T57" fmla="*/ 11 h 92"/>
                <a:gd name="T58" fmla="*/ 124 w 470"/>
                <a:gd name="T59" fmla="*/ 6 h 92"/>
                <a:gd name="T60" fmla="*/ 165 w 470"/>
                <a:gd name="T61" fmla="*/ 2 h 92"/>
                <a:gd name="T62" fmla="*/ 211 w 470"/>
                <a:gd name="T6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92">
                  <a:moveTo>
                    <a:pt x="235" y="0"/>
                  </a:moveTo>
                  <a:lnTo>
                    <a:pt x="259" y="0"/>
                  </a:lnTo>
                  <a:lnTo>
                    <a:pt x="283" y="1"/>
                  </a:lnTo>
                  <a:lnTo>
                    <a:pt x="305" y="2"/>
                  </a:lnTo>
                  <a:lnTo>
                    <a:pt x="327" y="4"/>
                  </a:lnTo>
                  <a:lnTo>
                    <a:pt x="347" y="6"/>
                  </a:lnTo>
                  <a:lnTo>
                    <a:pt x="366" y="8"/>
                  </a:lnTo>
                  <a:lnTo>
                    <a:pt x="385" y="11"/>
                  </a:lnTo>
                  <a:lnTo>
                    <a:pt x="401" y="15"/>
                  </a:lnTo>
                  <a:lnTo>
                    <a:pt x="416" y="18"/>
                  </a:lnTo>
                  <a:lnTo>
                    <a:pt x="430" y="23"/>
                  </a:lnTo>
                  <a:lnTo>
                    <a:pt x="442" y="27"/>
                  </a:lnTo>
                  <a:lnTo>
                    <a:pt x="451" y="31"/>
                  </a:lnTo>
                  <a:lnTo>
                    <a:pt x="459" y="36"/>
                  </a:lnTo>
                  <a:lnTo>
                    <a:pt x="465" y="40"/>
                  </a:lnTo>
                  <a:lnTo>
                    <a:pt x="467" y="42"/>
                  </a:lnTo>
                  <a:lnTo>
                    <a:pt x="468" y="44"/>
                  </a:lnTo>
                  <a:lnTo>
                    <a:pt x="470" y="47"/>
                  </a:lnTo>
                  <a:lnTo>
                    <a:pt x="470" y="49"/>
                  </a:lnTo>
                  <a:lnTo>
                    <a:pt x="470" y="51"/>
                  </a:lnTo>
                  <a:lnTo>
                    <a:pt x="468" y="53"/>
                  </a:lnTo>
                  <a:lnTo>
                    <a:pt x="467" y="56"/>
                  </a:lnTo>
                  <a:lnTo>
                    <a:pt x="465" y="58"/>
                  </a:lnTo>
                  <a:lnTo>
                    <a:pt x="459" y="62"/>
                  </a:lnTo>
                  <a:lnTo>
                    <a:pt x="451" y="66"/>
                  </a:lnTo>
                  <a:lnTo>
                    <a:pt x="442" y="70"/>
                  </a:lnTo>
                  <a:lnTo>
                    <a:pt x="430" y="74"/>
                  </a:lnTo>
                  <a:lnTo>
                    <a:pt x="416" y="77"/>
                  </a:lnTo>
                  <a:lnTo>
                    <a:pt x="401" y="80"/>
                  </a:lnTo>
                  <a:lnTo>
                    <a:pt x="366" y="85"/>
                  </a:lnTo>
                  <a:lnTo>
                    <a:pt x="327" y="89"/>
                  </a:lnTo>
                  <a:lnTo>
                    <a:pt x="283" y="92"/>
                  </a:lnTo>
                  <a:lnTo>
                    <a:pt x="235" y="92"/>
                  </a:lnTo>
                  <a:lnTo>
                    <a:pt x="188" y="92"/>
                  </a:lnTo>
                  <a:lnTo>
                    <a:pt x="144" y="89"/>
                  </a:lnTo>
                  <a:lnTo>
                    <a:pt x="104" y="85"/>
                  </a:lnTo>
                  <a:lnTo>
                    <a:pt x="69" y="80"/>
                  </a:lnTo>
                  <a:lnTo>
                    <a:pt x="54" y="77"/>
                  </a:lnTo>
                  <a:lnTo>
                    <a:pt x="41" y="74"/>
                  </a:lnTo>
                  <a:lnTo>
                    <a:pt x="29" y="70"/>
                  </a:lnTo>
                  <a:lnTo>
                    <a:pt x="18" y="66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2" y="53"/>
                  </a:lnTo>
                  <a:lnTo>
                    <a:pt x="1" y="51"/>
                  </a:lnTo>
                  <a:lnTo>
                    <a:pt x="0" y="49"/>
                  </a:lnTo>
                  <a:lnTo>
                    <a:pt x="1" y="47"/>
                  </a:lnTo>
                  <a:lnTo>
                    <a:pt x="2" y="44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11" y="36"/>
                  </a:lnTo>
                  <a:lnTo>
                    <a:pt x="18" y="31"/>
                  </a:lnTo>
                  <a:lnTo>
                    <a:pt x="29" y="27"/>
                  </a:lnTo>
                  <a:lnTo>
                    <a:pt x="41" y="23"/>
                  </a:lnTo>
                  <a:lnTo>
                    <a:pt x="54" y="18"/>
                  </a:lnTo>
                  <a:lnTo>
                    <a:pt x="69" y="15"/>
                  </a:lnTo>
                  <a:lnTo>
                    <a:pt x="86" y="11"/>
                  </a:lnTo>
                  <a:lnTo>
                    <a:pt x="104" y="8"/>
                  </a:lnTo>
                  <a:lnTo>
                    <a:pt x="124" y="6"/>
                  </a:lnTo>
                  <a:lnTo>
                    <a:pt x="144" y="4"/>
                  </a:lnTo>
                  <a:lnTo>
                    <a:pt x="165" y="2"/>
                  </a:lnTo>
                  <a:lnTo>
                    <a:pt x="188" y="1"/>
                  </a:lnTo>
                  <a:lnTo>
                    <a:pt x="211" y="0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6" name="Freeform 542">
              <a:extLst>
                <a:ext uri="{FF2B5EF4-FFF2-40B4-BE49-F238E27FC236}">
                  <a16:creationId xmlns:a16="http://schemas.microsoft.com/office/drawing/2014/main" id="{E40AF488-810F-44FD-AE48-DE2CBEED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3295"/>
              <a:ext cx="47" cy="9"/>
            </a:xfrm>
            <a:custGeom>
              <a:avLst/>
              <a:gdLst>
                <a:gd name="T0" fmla="*/ 259 w 470"/>
                <a:gd name="T1" fmla="*/ 0 h 92"/>
                <a:gd name="T2" fmla="*/ 305 w 470"/>
                <a:gd name="T3" fmla="*/ 2 h 92"/>
                <a:gd name="T4" fmla="*/ 347 w 470"/>
                <a:gd name="T5" fmla="*/ 6 h 92"/>
                <a:gd name="T6" fmla="*/ 385 w 470"/>
                <a:gd name="T7" fmla="*/ 11 h 92"/>
                <a:gd name="T8" fmla="*/ 416 w 470"/>
                <a:gd name="T9" fmla="*/ 18 h 92"/>
                <a:gd name="T10" fmla="*/ 442 w 470"/>
                <a:gd name="T11" fmla="*/ 27 h 92"/>
                <a:gd name="T12" fmla="*/ 459 w 470"/>
                <a:gd name="T13" fmla="*/ 36 h 92"/>
                <a:gd name="T14" fmla="*/ 467 w 470"/>
                <a:gd name="T15" fmla="*/ 42 h 92"/>
                <a:gd name="T16" fmla="*/ 470 w 470"/>
                <a:gd name="T17" fmla="*/ 47 h 92"/>
                <a:gd name="T18" fmla="*/ 470 w 470"/>
                <a:gd name="T19" fmla="*/ 51 h 92"/>
                <a:gd name="T20" fmla="*/ 467 w 470"/>
                <a:gd name="T21" fmla="*/ 56 h 92"/>
                <a:gd name="T22" fmla="*/ 459 w 470"/>
                <a:gd name="T23" fmla="*/ 62 h 92"/>
                <a:gd name="T24" fmla="*/ 442 w 470"/>
                <a:gd name="T25" fmla="*/ 70 h 92"/>
                <a:gd name="T26" fmla="*/ 416 w 470"/>
                <a:gd name="T27" fmla="*/ 77 h 92"/>
                <a:gd name="T28" fmla="*/ 366 w 470"/>
                <a:gd name="T29" fmla="*/ 85 h 92"/>
                <a:gd name="T30" fmla="*/ 283 w 470"/>
                <a:gd name="T31" fmla="*/ 92 h 92"/>
                <a:gd name="T32" fmla="*/ 188 w 470"/>
                <a:gd name="T33" fmla="*/ 92 h 92"/>
                <a:gd name="T34" fmla="*/ 104 w 470"/>
                <a:gd name="T35" fmla="*/ 85 h 92"/>
                <a:gd name="T36" fmla="*/ 54 w 470"/>
                <a:gd name="T37" fmla="*/ 77 h 92"/>
                <a:gd name="T38" fmla="*/ 29 w 470"/>
                <a:gd name="T39" fmla="*/ 70 h 92"/>
                <a:gd name="T40" fmla="*/ 11 w 470"/>
                <a:gd name="T41" fmla="*/ 62 h 92"/>
                <a:gd name="T42" fmla="*/ 3 w 470"/>
                <a:gd name="T43" fmla="*/ 56 h 92"/>
                <a:gd name="T44" fmla="*/ 1 w 470"/>
                <a:gd name="T45" fmla="*/ 51 h 92"/>
                <a:gd name="T46" fmla="*/ 1 w 470"/>
                <a:gd name="T47" fmla="*/ 47 h 92"/>
                <a:gd name="T48" fmla="*/ 3 w 470"/>
                <a:gd name="T49" fmla="*/ 42 h 92"/>
                <a:gd name="T50" fmla="*/ 11 w 470"/>
                <a:gd name="T51" fmla="*/ 36 h 92"/>
                <a:gd name="T52" fmla="*/ 29 w 470"/>
                <a:gd name="T53" fmla="*/ 27 h 92"/>
                <a:gd name="T54" fmla="*/ 54 w 470"/>
                <a:gd name="T55" fmla="*/ 18 h 92"/>
                <a:gd name="T56" fmla="*/ 86 w 470"/>
                <a:gd name="T57" fmla="*/ 11 h 92"/>
                <a:gd name="T58" fmla="*/ 124 w 470"/>
                <a:gd name="T59" fmla="*/ 6 h 92"/>
                <a:gd name="T60" fmla="*/ 165 w 470"/>
                <a:gd name="T61" fmla="*/ 2 h 92"/>
                <a:gd name="T62" fmla="*/ 211 w 470"/>
                <a:gd name="T6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92">
                  <a:moveTo>
                    <a:pt x="235" y="0"/>
                  </a:moveTo>
                  <a:lnTo>
                    <a:pt x="259" y="0"/>
                  </a:lnTo>
                  <a:lnTo>
                    <a:pt x="283" y="1"/>
                  </a:lnTo>
                  <a:lnTo>
                    <a:pt x="305" y="2"/>
                  </a:lnTo>
                  <a:lnTo>
                    <a:pt x="327" y="4"/>
                  </a:lnTo>
                  <a:lnTo>
                    <a:pt x="347" y="6"/>
                  </a:lnTo>
                  <a:lnTo>
                    <a:pt x="366" y="8"/>
                  </a:lnTo>
                  <a:lnTo>
                    <a:pt x="385" y="11"/>
                  </a:lnTo>
                  <a:lnTo>
                    <a:pt x="401" y="15"/>
                  </a:lnTo>
                  <a:lnTo>
                    <a:pt x="416" y="18"/>
                  </a:lnTo>
                  <a:lnTo>
                    <a:pt x="430" y="23"/>
                  </a:lnTo>
                  <a:lnTo>
                    <a:pt x="442" y="27"/>
                  </a:lnTo>
                  <a:lnTo>
                    <a:pt x="451" y="31"/>
                  </a:lnTo>
                  <a:lnTo>
                    <a:pt x="459" y="36"/>
                  </a:lnTo>
                  <a:lnTo>
                    <a:pt x="465" y="40"/>
                  </a:lnTo>
                  <a:lnTo>
                    <a:pt x="467" y="42"/>
                  </a:lnTo>
                  <a:lnTo>
                    <a:pt x="468" y="44"/>
                  </a:lnTo>
                  <a:lnTo>
                    <a:pt x="470" y="47"/>
                  </a:lnTo>
                  <a:lnTo>
                    <a:pt x="470" y="49"/>
                  </a:lnTo>
                  <a:lnTo>
                    <a:pt x="470" y="51"/>
                  </a:lnTo>
                  <a:lnTo>
                    <a:pt x="468" y="53"/>
                  </a:lnTo>
                  <a:lnTo>
                    <a:pt x="467" y="56"/>
                  </a:lnTo>
                  <a:lnTo>
                    <a:pt x="465" y="58"/>
                  </a:lnTo>
                  <a:lnTo>
                    <a:pt x="459" y="62"/>
                  </a:lnTo>
                  <a:lnTo>
                    <a:pt x="451" y="66"/>
                  </a:lnTo>
                  <a:lnTo>
                    <a:pt x="442" y="70"/>
                  </a:lnTo>
                  <a:lnTo>
                    <a:pt x="430" y="74"/>
                  </a:lnTo>
                  <a:lnTo>
                    <a:pt x="416" y="77"/>
                  </a:lnTo>
                  <a:lnTo>
                    <a:pt x="401" y="80"/>
                  </a:lnTo>
                  <a:lnTo>
                    <a:pt x="366" y="85"/>
                  </a:lnTo>
                  <a:lnTo>
                    <a:pt x="327" y="89"/>
                  </a:lnTo>
                  <a:lnTo>
                    <a:pt x="283" y="92"/>
                  </a:lnTo>
                  <a:lnTo>
                    <a:pt x="235" y="92"/>
                  </a:lnTo>
                  <a:lnTo>
                    <a:pt x="188" y="92"/>
                  </a:lnTo>
                  <a:lnTo>
                    <a:pt x="144" y="89"/>
                  </a:lnTo>
                  <a:lnTo>
                    <a:pt x="104" y="85"/>
                  </a:lnTo>
                  <a:lnTo>
                    <a:pt x="69" y="80"/>
                  </a:lnTo>
                  <a:lnTo>
                    <a:pt x="54" y="77"/>
                  </a:lnTo>
                  <a:lnTo>
                    <a:pt x="41" y="74"/>
                  </a:lnTo>
                  <a:lnTo>
                    <a:pt x="29" y="70"/>
                  </a:lnTo>
                  <a:lnTo>
                    <a:pt x="18" y="66"/>
                  </a:lnTo>
                  <a:lnTo>
                    <a:pt x="11" y="62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2" y="53"/>
                  </a:lnTo>
                  <a:lnTo>
                    <a:pt x="1" y="51"/>
                  </a:lnTo>
                  <a:lnTo>
                    <a:pt x="0" y="49"/>
                  </a:lnTo>
                  <a:lnTo>
                    <a:pt x="1" y="47"/>
                  </a:lnTo>
                  <a:lnTo>
                    <a:pt x="2" y="44"/>
                  </a:lnTo>
                  <a:lnTo>
                    <a:pt x="3" y="42"/>
                  </a:lnTo>
                  <a:lnTo>
                    <a:pt x="5" y="40"/>
                  </a:lnTo>
                  <a:lnTo>
                    <a:pt x="11" y="36"/>
                  </a:lnTo>
                  <a:lnTo>
                    <a:pt x="18" y="31"/>
                  </a:lnTo>
                  <a:lnTo>
                    <a:pt x="29" y="27"/>
                  </a:lnTo>
                  <a:lnTo>
                    <a:pt x="41" y="23"/>
                  </a:lnTo>
                  <a:lnTo>
                    <a:pt x="54" y="18"/>
                  </a:lnTo>
                  <a:lnTo>
                    <a:pt x="69" y="15"/>
                  </a:lnTo>
                  <a:lnTo>
                    <a:pt x="86" y="11"/>
                  </a:lnTo>
                  <a:lnTo>
                    <a:pt x="104" y="8"/>
                  </a:lnTo>
                  <a:lnTo>
                    <a:pt x="124" y="6"/>
                  </a:lnTo>
                  <a:lnTo>
                    <a:pt x="144" y="4"/>
                  </a:lnTo>
                  <a:lnTo>
                    <a:pt x="165" y="2"/>
                  </a:lnTo>
                  <a:lnTo>
                    <a:pt x="188" y="1"/>
                  </a:lnTo>
                  <a:lnTo>
                    <a:pt x="211" y="0"/>
                  </a:lnTo>
                  <a:lnTo>
                    <a:pt x="235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7" name="Freeform 543">
              <a:extLst>
                <a:ext uri="{FF2B5EF4-FFF2-40B4-BE49-F238E27FC236}">
                  <a16:creationId xmlns:a16="http://schemas.microsoft.com/office/drawing/2014/main" id="{DA517618-E26C-4059-A4B0-2E30173C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61"/>
              <a:ext cx="672" cy="389"/>
            </a:xfrm>
            <a:custGeom>
              <a:avLst/>
              <a:gdLst>
                <a:gd name="T0" fmla="*/ 2088 w 6723"/>
                <a:gd name="T1" fmla="*/ 3700 h 3891"/>
                <a:gd name="T2" fmla="*/ 4788 w 6723"/>
                <a:gd name="T3" fmla="*/ 3891 h 3891"/>
                <a:gd name="T4" fmla="*/ 6723 w 6723"/>
                <a:gd name="T5" fmla="*/ 3842 h 3891"/>
                <a:gd name="T6" fmla="*/ 6723 w 6723"/>
                <a:gd name="T7" fmla="*/ 2953 h 3891"/>
                <a:gd name="T8" fmla="*/ 6488 w 6723"/>
                <a:gd name="T9" fmla="*/ 890 h 3891"/>
                <a:gd name="T10" fmla="*/ 6723 w 6723"/>
                <a:gd name="T11" fmla="*/ 0 h 3891"/>
                <a:gd name="T12" fmla="*/ 5023 w 6723"/>
                <a:gd name="T13" fmla="*/ 0 h 3891"/>
                <a:gd name="T14" fmla="*/ 2007 w 6723"/>
                <a:gd name="T15" fmla="*/ 137 h 3891"/>
                <a:gd name="T16" fmla="*/ 80 w 6723"/>
                <a:gd name="T17" fmla="*/ 0 h 3891"/>
                <a:gd name="T18" fmla="*/ 0 w 6723"/>
                <a:gd name="T19" fmla="*/ 1217 h 3891"/>
                <a:gd name="T20" fmla="*/ 309 w 6723"/>
                <a:gd name="T21" fmla="*/ 2669 h 3891"/>
                <a:gd name="T22" fmla="*/ 80 w 6723"/>
                <a:gd name="T23" fmla="*/ 3842 h 3891"/>
                <a:gd name="T24" fmla="*/ 2088 w 6723"/>
                <a:gd name="T25" fmla="*/ 3700 h 3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23" h="3891">
                  <a:moveTo>
                    <a:pt x="2088" y="3700"/>
                  </a:moveTo>
                  <a:lnTo>
                    <a:pt x="4788" y="3891"/>
                  </a:lnTo>
                  <a:lnTo>
                    <a:pt x="6723" y="3842"/>
                  </a:lnTo>
                  <a:lnTo>
                    <a:pt x="6723" y="2953"/>
                  </a:lnTo>
                  <a:lnTo>
                    <a:pt x="6488" y="890"/>
                  </a:lnTo>
                  <a:lnTo>
                    <a:pt x="6723" y="0"/>
                  </a:lnTo>
                  <a:lnTo>
                    <a:pt x="5023" y="0"/>
                  </a:lnTo>
                  <a:lnTo>
                    <a:pt x="2007" y="137"/>
                  </a:lnTo>
                  <a:lnTo>
                    <a:pt x="80" y="0"/>
                  </a:lnTo>
                  <a:lnTo>
                    <a:pt x="0" y="1217"/>
                  </a:lnTo>
                  <a:lnTo>
                    <a:pt x="309" y="2669"/>
                  </a:lnTo>
                  <a:lnTo>
                    <a:pt x="80" y="3842"/>
                  </a:lnTo>
                  <a:lnTo>
                    <a:pt x="2088" y="3700"/>
                  </a:lnTo>
                  <a:close/>
                </a:path>
              </a:pathLst>
            </a:custGeom>
            <a:solidFill>
              <a:srgbClr val="FD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8" name="Freeform 544">
              <a:extLst>
                <a:ext uri="{FF2B5EF4-FFF2-40B4-BE49-F238E27FC236}">
                  <a16:creationId xmlns:a16="http://schemas.microsoft.com/office/drawing/2014/main" id="{B0A7E4B6-4360-48EC-BE05-C2A516AE6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361"/>
              <a:ext cx="672" cy="389"/>
            </a:xfrm>
            <a:custGeom>
              <a:avLst/>
              <a:gdLst>
                <a:gd name="T0" fmla="*/ 2088 w 6723"/>
                <a:gd name="T1" fmla="*/ 3700 h 3891"/>
                <a:gd name="T2" fmla="*/ 4788 w 6723"/>
                <a:gd name="T3" fmla="*/ 3891 h 3891"/>
                <a:gd name="T4" fmla="*/ 6723 w 6723"/>
                <a:gd name="T5" fmla="*/ 3842 h 3891"/>
                <a:gd name="T6" fmla="*/ 6723 w 6723"/>
                <a:gd name="T7" fmla="*/ 2953 h 3891"/>
                <a:gd name="T8" fmla="*/ 6488 w 6723"/>
                <a:gd name="T9" fmla="*/ 890 h 3891"/>
                <a:gd name="T10" fmla="*/ 6723 w 6723"/>
                <a:gd name="T11" fmla="*/ 0 h 3891"/>
                <a:gd name="T12" fmla="*/ 5023 w 6723"/>
                <a:gd name="T13" fmla="*/ 0 h 3891"/>
                <a:gd name="T14" fmla="*/ 2007 w 6723"/>
                <a:gd name="T15" fmla="*/ 137 h 3891"/>
                <a:gd name="T16" fmla="*/ 80 w 6723"/>
                <a:gd name="T17" fmla="*/ 0 h 3891"/>
                <a:gd name="T18" fmla="*/ 0 w 6723"/>
                <a:gd name="T19" fmla="*/ 1217 h 3891"/>
                <a:gd name="T20" fmla="*/ 309 w 6723"/>
                <a:gd name="T21" fmla="*/ 2669 h 3891"/>
                <a:gd name="T22" fmla="*/ 80 w 6723"/>
                <a:gd name="T23" fmla="*/ 3842 h 3891"/>
                <a:gd name="T24" fmla="*/ 2088 w 6723"/>
                <a:gd name="T25" fmla="*/ 3700 h 3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23" h="3891">
                  <a:moveTo>
                    <a:pt x="2088" y="3700"/>
                  </a:moveTo>
                  <a:lnTo>
                    <a:pt x="4788" y="3891"/>
                  </a:lnTo>
                  <a:lnTo>
                    <a:pt x="6723" y="3842"/>
                  </a:lnTo>
                  <a:lnTo>
                    <a:pt x="6723" y="2953"/>
                  </a:lnTo>
                  <a:lnTo>
                    <a:pt x="6488" y="890"/>
                  </a:lnTo>
                  <a:lnTo>
                    <a:pt x="6723" y="0"/>
                  </a:lnTo>
                  <a:lnTo>
                    <a:pt x="5023" y="0"/>
                  </a:lnTo>
                  <a:lnTo>
                    <a:pt x="2007" y="137"/>
                  </a:lnTo>
                  <a:lnTo>
                    <a:pt x="80" y="0"/>
                  </a:lnTo>
                  <a:lnTo>
                    <a:pt x="0" y="1217"/>
                  </a:lnTo>
                  <a:lnTo>
                    <a:pt x="309" y="2669"/>
                  </a:lnTo>
                  <a:lnTo>
                    <a:pt x="80" y="3842"/>
                  </a:lnTo>
                  <a:lnTo>
                    <a:pt x="2088" y="370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69" name="Freeform 545">
              <a:extLst>
                <a:ext uri="{FF2B5EF4-FFF2-40B4-BE49-F238E27FC236}">
                  <a16:creationId xmlns:a16="http://schemas.microsoft.com/office/drawing/2014/main" id="{C1FA88D7-F57B-4164-B05F-7120D514B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339"/>
              <a:ext cx="672" cy="389"/>
            </a:xfrm>
            <a:custGeom>
              <a:avLst/>
              <a:gdLst>
                <a:gd name="T0" fmla="*/ 2082 w 6717"/>
                <a:gd name="T1" fmla="*/ 3706 h 3891"/>
                <a:gd name="T2" fmla="*/ 4789 w 6717"/>
                <a:gd name="T3" fmla="*/ 3891 h 3891"/>
                <a:gd name="T4" fmla="*/ 6717 w 6717"/>
                <a:gd name="T5" fmla="*/ 3848 h 3891"/>
                <a:gd name="T6" fmla="*/ 6717 w 6717"/>
                <a:gd name="T7" fmla="*/ 2952 h 3891"/>
                <a:gd name="T8" fmla="*/ 6488 w 6717"/>
                <a:gd name="T9" fmla="*/ 889 h 3891"/>
                <a:gd name="T10" fmla="*/ 6717 w 6717"/>
                <a:gd name="T11" fmla="*/ 0 h 3891"/>
                <a:gd name="T12" fmla="*/ 5018 w 6717"/>
                <a:gd name="T13" fmla="*/ 0 h 3891"/>
                <a:gd name="T14" fmla="*/ 2009 w 6717"/>
                <a:gd name="T15" fmla="*/ 143 h 3891"/>
                <a:gd name="T16" fmla="*/ 75 w 6717"/>
                <a:gd name="T17" fmla="*/ 0 h 3891"/>
                <a:gd name="T18" fmla="*/ 0 w 6717"/>
                <a:gd name="T19" fmla="*/ 1217 h 3891"/>
                <a:gd name="T20" fmla="*/ 309 w 6717"/>
                <a:gd name="T21" fmla="*/ 2675 h 3891"/>
                <a:gd name="T22" fmla="*/ 75 w 6717"/>
                <a:gd name="T23" fmla="*/ 3848 h 3891"/>
                <a:gd name="T24" fmla="*/ 2082 w 6717"/>
                <a:gd name="T25" fmla="*/ 3706 h 3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7" h="3891">
                  <a:moveTo>
                    <a:pt x="2082" y="3706"/>
                  </a:moveTo>
                  <a:lnTo>
                    <a:pt x="4789" y="3891"/>
                  </a:lnTo>
                  <a:lnTo>
                    <a:pt x="6717" y="3848"/>
                  </a:lnTo>
                  <a:lnTo>
                    <a:pt x="6717" y="2952"/>
                  </a:lnTo>
                  <a:lnTo>
                    <a:pt x="6488" y="889"/>
                  </a:lnTo>
                  <a:lnTo>
                    <a:pt x="6717" y="0"/>
                  </a:lnTo>
                  <a:lnTo>
                    <a:pt x="5018" y="0"/>
                  </a:lnTo>
                  <a:lnTo>
                    <a:pt x="2009" y="143"/>
                  </a:lnTo>
                  <a:lnTo>
                    <a:pt x="75" y="0"/>
                  </a:lnTo>
                  <a:lnTo>
                    <a:pt x="0" y="1217"/>
                  </a:lnTo>
                  <a:lnTo>
                    <a:pt x="309" y="2675"/>
                  </a:lnTo>
                  <a:lnTo>
                    <a:pt x="75" y="3848"/>
                  </a:lnTo>
                  <a:lnTo>
                    <a:pt x="2082" y="3706"/>
                  </a:lnTo>
                  <a:close/>
                </a:path>
              </a:pathLst>
            </a:custGeom>
            <a:solidFill>
              <a:srgbClr val="D6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0" name="Freeform 546">
              <a:extLst>
                <a:ext uri="{FF2B5EF4-FFF2-40B4-BE49-F238E27FC236}">
                  <a16:creationId xmlns:a16="http://schemas.microsoft.com/office/drawing/2014/main" id="{E21C4CB9-120D-4F07-9D1F-39C82B6B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339"/>
              <a:ext cx="672" cy="389"/>
            </a:xfrm>
            <a:custGeom>
              <a:avLst/>
              <a:gdLst>
                <a:gd name="T0" fmla="*/ 2082 w 6717"/>
                <a:gd name="T1" fmla="*/ 3706 h 3891"/>
                <a:gd name="T2" fmla="*/ 4789 w 6717"/>
                <a:gd name="T3" fmla="*/ 3891 h 3891"/>
                <a:gd name="T4" fmla="*/ 6717 w 6717"/>
                <a:gd name="T5" fmla="*/ 3848 h 3891"/>
                <a:gd name="T6" fmla="*/ 6717 w 6717"/>
                <a:gd name="T7" fmla="*/ 2952 h 3891"/>
                <a:gd name="T8" fmla="*/ 6488 w 6717"/>
                <a:gd name="T9" fmla="*/ 889 h 3891"/>
                <a:gd name="T10" fmla="*/ 6717 w 6717"/>
                <a:gd name="T11" fmla="*/ 0 h 3891"/>
                <a:gd name="T12" fmla="*/ 5018 w 6717"/>
                <a:gd name="T13" fmla="*/ 0 h 3891"/>
                <a:gd name="T14" fmla="*/ 2009 w 6717"/>
                <a:gd name="T15" fmla="*/ 143 h 3891"/>
                <a:gd name="T16" fmla="*/ 75 w 6717"/>
                <a:gd name="T17" fmla="*/ 0 h 3891"/>
                <a:gd name="T18" fmla="*/ 0 w 6717"/>
                <a:gd name="T19" fmla="*/ 1217 h 3891"/>
                <a:gd name="T20" fmla="*/ 309 w 6717"/>
                <a:gd name="T21" fmla="*/ 2675 h 3891"/>
                <a:gd name="T22" fmla="*/ 75 w 6717"/>
                <a:gd name="T23" fmla="*/ 3848 h 3891"/>
                <a:gd name="T24" fmla="*/ 2082 w 6717"/>
                <a:gd name="T25" fmla="*/ 3706 h 3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7" h="3891">
                  <a:moveTo>
                    <a:pt x="2082" y="3706"/>
                  </a:moveTo>
                  <a:lnTo>
                    <a:pt x="4789" y="3891"/>
                  </a:lnTo>
                  <a:lnTo>
                    <a:pt x="6717" y="3848"/>
                  </a:lnTo>
                  <a:lnTo>
                    <a:pt x="6717" y="2952"/>
                  </a:lnTo>
                  <a:lnTo>
                    <a:pt x="6488" y="889"/>
                  </a:lnTo>
                  <a:lnTo>
                    <a:pt x="6717" y="0"/>
                  </a:lnTo>
                  <a:lnTo>
                    <a:pt x="5018" y="0"/>
                  </a:lnTo>
                  <a:lnTo>
                    <a:pt x="2009" y="143"/>
                  </a:lnTo>
                  <a:lnTo>
                    <a:pt x="75" y="0"/>
                  </a:lnTo>
                  <a:lnTo>
                    <a:pt x="0" y="1217"/>
                  </a:lnTo>
                  <a:lnTo>
                    <a:pt x="309" y="2675"/>
                  </a:lnTo>
                  <a:lnTo>
                    <a:pt x="75" y="3848"/>
                  </a:lnTo>
                  <a:lnTo>
                    <a:pt x="2082" y="3706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1" name="Freeform 547">
              <a:extLst>
                <a:ext uri="{FF2B5EF4-FFF2-40B4-BE49-F238E27FC236}">
                  <a16:creationId xmlns:a16="http://schemas.microsoft.com/office/drawing/2014/main" id="{BDDB7540-4F56-4671-B8C3-A3F7AB2F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410"/>
              <a:ext cx="44" cy="20"/>
            </a:xfrm>
            <a:custGeom>
              <a:avLst/>
              <a:gdLst>
                <a:gd name="T0" fmla="*/ 240 w 439"/>
                <a:gd name="T1" fmla="*/ 197 h 197"/>
                <a:gd name="T2" fmla="*/ 283 w 439"/>
                <a:gd name="T3" fmla="*/ 193 h 197"/>
                <a:gd name="T4" fmla="*/ 323 w 439"/>
                <a:gd name="T5" fmla="*/ 185 h 197"/>
                <a:gd name="T6" fmla="*/ 359 w 439"/>
                <a:gd name="T7" fmla="*/ 174 h 197"/>
                <a:gd name="T8" fmla="*/ 389 w 439"/>
                <a:gd name="T9" fmla="*/ 161 h 197"/>
                <a:gd name="T10" fmla="*/ 413 w 439"/>
                <a:gd name="T11" fmla="*/ 146 h 197"/>
                <a:gd name="T12" fmla="*/ 429 w 439"/>
                <a:gd name="T13" fmla="*/ 128 h 197"/>
                <a:gd name="T14" fmla="*/ 437 w 439"/>
                <a:gd name="T15" fmla="*/ 113 h 197"/>
                <a:gd name="T16" fmla="*/ 439 w 439"/>
                <a:gd name="T17" fmla="*/ 103 h 197"/>
                <a:gd name="T18" fmla="*/ 439 w 439"/>
                <a:gd name="T19" fmla="*/ 93 h 197"/>
                <a:gd name="T20" fmla="*/ 437 w 439"/>
                <a:gd name="T21" fmla="*/ 82 h 197"/>
                <a:gd name="T22" fmla="*/ 429 w 439"/>
                <a:gd name="T23" fmla="*/ 68 h 197"/>
                <a:gd name="T24" fmla="*/ 413 w 439"/>
                <a:gd name="T25" fmla="*/ 51 h 197"/>
                <a:gd name="T26" fmla="*/ 389 w 439"/>
                <a:gd name="T27" fmla="*/ 35 h 197"/>
                <a:gd name="T28" fmla="*/ 359 w 439"/>
                <a:gd name="T29" fmla="*/ 21 h 197"/>
                <a:gd name="T30" fmla="*/ 323 w 439"/>
                <a:gd name="T31" fmla="*/ 11 h 197"/>
                <a:gd name="T32" fmla="*/ 283 w 439"/>
                <a:gd name="T33" fmla="*/ 4 h 197"/>
                <a:gd name="T34" fmla="*/ 240 w 439"/>
                <a:gd name="T35" fmla="*/ 0 h 197"/>
                <a:gd name="T36" fmla="*/ 195 w 439"/>
                <a:gd name="T37" fmla="*/ 0 h 197"/>
                <a:gd name="T38" fmla="*/ 154 w 439"/>
                <a:gd name="T39" fmla="*/ 4 h 197"/>
                <a:gd name="T40" fmla="*/ 115 w 439"/>
                <a:gd name="T41" fmla="*/ 11 h 197"/>
                <a:gd name="T42" fmla="*/ 80 w 439"/>
                <a:gd name="T43" fmla="*/ 21 h 197"/>
                <a:gd name="T44" fmla="*/ 50 w 439"/>
                <a:gd name="T45" fmla="*/ 35 h 197"/>
                <a:gd name="T46" fmla="*/ 27 w 439"/>
                <a:gd name="T47" fmla="*/ 51 h 197"/>
                <a:gd name="T48" fmla="*/ 11 w 439"/>
                <a:gd name="T49" fmla="*/ 68 h 197"/>
                <a:gd name="T50" fmla="*/ 3 w 439"/>
                <a:gd name="T51" fmla="*/ 82 h 197"/>
                <a:gd name="T52" fmla="*/ 1 w 439"/>
                <a:gd name="T53" fmla="*/ 93 h 197"/>
                <a:gd name="T54" fmla="*/ 1 w 439"/>
                <a:gd name="T55" fmla="*/ 103 h 197"/>
                <a:gd name="T56" fmla="*/ 3 w 439"/>
                <a:gd name="T57" fmla="*/ 113 h 197"/>
                <a:gd name="T58" fmla="*/ 11 w 439"/>
                <a:gd name="T59" fmla="*/ 128 h 197"/>
                <a:gd name="T60" fmla="*/ 27 w 439"/>
                <a:gd name="T61" fmla="*/ 146 h 197"/>
                <a:gd name="T62" fmla="*/ 50 w 439"/>
                <a:gd name="T63" fmla="*/ 161 h 197"/>
                <a:gd name="T64" fmla="*/ 80 w 439"/>
                <a:gd name="T65" fmla="*/ 174 h 197"/>
                <a:gd name="T66" fmla="*/ 115 w 439"/>
                <a:gd name="T67" fmla="*/ 185 h 197"/>
                <a:gd name="T68" fmla="*/ 154 w 439"/>
                <a:gd name="T69" fmla="*/ 193 h 197"/>
                <a:gd name="T70" fmla="*/ 195 w 439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197">
                  <a:moveTo>
                    <a:pt x="217" y="197"/>
                  </a:moveTo>
                  <a:lnTo>
                    <a:pt x="240" y="197"/>
                  </a:lnTo>
                  <a:lnTo>
                    <a:pt x="262" y="195"/>
                  </a:lnTo>
                  <a:lnTo>
                    <a:pt x="283" y="193"/>
                  </a:lnTo>
                  <a:lnTo>
                    <a:pt x="304" y="190"/>
                  </a:lnTo>
                  <a:lnTo>
                    <a:pt x="323" y="185"/>
                  </a:lnTo>
                  <a:lnTo>
                    <a:pt x="341" y="180"/>
                  </a:lnTo>
                  <a:lnTo>
                    <a:pt x="359" y="174"/>
                  </a:lnTo>
                  <a:lnTo>
                    <a:pt x="374" y="168"/>
                  </a:lnTo>
                  <a:lnTo>
                    <a:pt x="389" y="161"/>
                  </a:lnTo>
                  <a:lnTo>
                    <a:pt x="402" y="154"/>
                  </a:lnTo>
                  <a:lnTo>
                    <a:pt x="413" y="146"/>
                  </a:lnTo>
                  <a:lnTo>
                    <a:pt x="422" y="138"/>
                  </a:lnTo>
                  <a:lnTo>
                    <a:pt x="429" y="128"/>
                  </a:lnTo>
                  <a:lnTo>
                    <a:pt x="435" y="118"/>
                  </a:lnTo>
                  <a:lnTo>
                    <a:pt x="437" y="113"/>
                  </a:lnTo>
                  <a:lnTo>
                    <a:pt x="438" y="108"/>
                  </a:lnTo>
                  <a:lnTo>
                    <a:pt x="439" y="103"/>
                  </a:lnTo>
                  <a:lnTo>
                    <a:pt x="439" y="98"/>
                  </a:lnTo>
                  <a:lnTo>
                    <a:pt x="439" y="93"/>
                  </a:lnTo>
                  <a:lnTo>
                    <a:pt x="438" y="88"/>
                  </a:lnTo>
                  <a:lnTo>
                    <a:pt x="437" y="82"/>
                  </a:lnTo>
                  <a:lnTo>
                    <a:pt x="435" y="78"/>
                  </a:lnTo>
                  <a:lnTo>
                    <a:pt x="429" y="68"/>
                  </a:lnTo>
                  <a:lnTo>
                    <a:pt x="422" y="59"/>
                  </a:lnTo>
                  <a:lnTo>
                    <a:pt x="413" y="51"/>
                  </a:lnTo>
                  <a:lnTo>
                    <a:pt x="402" y="43"/>
                  </a:lnTo>
                  <a:lnTo>
                    <a:pt x="389" y="35"/>
                  </a:lnTo>
                  <a:lnTo>
                    <a:pt x="374" y="28"/>
                  </a:lnTo>
                  <a:lnTo>
                    <a:pt x="359" y="21"/>
                  </a:lnTo>
                  <a:lnTo>
                    <a:pt x="341" y="16"/>
                  </a:lnTo>
                  <a:lnTo>
                    <a:pt x="323" y="11"/>
                  </a:lnTo>
                  <a:lnTo>
                    <a:pt x="304" y="7"/>
                  </a:lnTo>
                  <a:lnTo>
                    <a:pt x="283" y="4"/>
                  </a:lnTo>
                  <a:lnTo>
                    <a:pt x="262" y="1"/>
                  </a:lnTo>
                  <a:lnTo>
                    <a:pt x="240" y="0"/>
                  </a:lnTo>
                  <a:lnTo>
                    <a:pt x="217" y="0"/>
                  </a:lnTo>
                  <a:lnTo>
                    <a:pt x="195" y="0"/>
                  </a:lnTo>
                  <a:lnTo>
                    <a:pt x="174" y="1"/>
                  </a:lnTo>
                  <a:lnTo>
                    <a:pt x="154" y="4"/>
                  </a:lnTo>
                  <a:lnTo>
                    <a:pt x="133" y="7"/>
                  </a:lnTo>
                  <a:lnTo>
                    <a:pt x="115" y="11"/>
                  </a:lnTo>
                  <a:lnTo>
                    <a:pt x="97" y="16"/>
                  </a:lnTo>
                  <a:lnTo>
                    <a:pt x="80" y="21"/>
                  </a:lnTo>
                  <a:lnTo>
                    <a:pt x="65" y="28"/>
                  </a:lnTo>
                  <a:lnTo>
                    <a:pt x="50" y="35"/>
                  </a:lnTo>
                  <a:lnTo>
                    <a:pt x="38" y="43"/>
                  </a:lnTo>
                  <a:lnTo>
                    <a:pt x="27" y="51"/>
                  </a:lnTo>
                  <a:lnTo>
                    <a:pt x="18" y="59"/>
                  </a:lnTo>
                  <a:lnTo>
                    <a:pt x="11" y="68"/>
                  </a:lnTo>
                  <a:lnTo>
                    <a:pt x="6" y="78"/>
                  </a:lnTo>
                  <a:lnTo>
                    <a:pt x="3" y="82"/>
                  </a:lnTo>
                  <a:lnTo>
                    <a:pt x="1" y="88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3" y="113"/>
                  </a:lnTo>
                  <a:lnTo>
                    <a:pt x="6" y="118"/>
                  </a:lnTo>
                  <a:lnTo>
                    <a:pt x="11" y="128"/>
                  </a:lnTo>
                  <a:lnTo>
                    <a:pt x="18" y="138"/>
                  </a:lnTo>
                  <a:lnTo>
                    <a:pt x="27" y="146"/>
                  </a:lnTo>
                  <a:lnTo>
                    <a:pt x="38" y="154"/>
                  </a:lnTo>
                  <a:lnTo>
                    <a:pt x="50" y="161"/>
                  </a:lnTo>
                  <a:lnTo>
                    <a:pt x="65" y="168"/>
                  </a:lnTo>
                  <a:lnTo>
                    <a:pt x="80" y="174"/>
                  </a:lnTo>
                  <a:lnTo>
                    <a:pt x="97" y="180"/>
                  </a:lnTo>
                  <a:lnTo>
                    <a:pt x="115" y="185"/>
                  </a:lnTo>
                  <a:lnTo>
                    <a:pt x="133" y="190"/>
                  </a:lnTo>
                  <a:lnTo>
                    <a:pt x="154" y="193"/>
                  </a:lnTo>
                  <a:lnTo>
                    <a:pt x="174" y="195"/>
                  </a:lnTo>
                  <a:lnTo>
                    <a:pt x="195" y="197"/>
                  </a:lnTo>
                  <a:lnTo>
                    <a:pt x="217" y="1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2" name="Freeform 548">
              <a:extLst>
                <a:ext uri="{FF2B5EF4-FFF2-40B4-BE49-F238E27FC236}">
                  <a16:creationId xmlns:a16="http://schemas.microsoft.com/office/drawing/2014/main" id="{92668011-F9DB-481F-AAB2-587F14D8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410"/>
              <a:ext cx="44" cy="20"/>
            </a:xfrm>
            <a:custGeom>
              <a:avLst/>
              <a:gdLst>
                <a:gd name="T0" fmla="*/ 240 w 439"/>
                <a:gd name="T1" fmla="*/ 197 h 197"/>
                <a:gd name="T2" fmla="*/ 283 w 439"/>
                <a:gd name="T3" fmla="*/ 193 h 197"/>
                <a:gd name="T4" fmla="*/ 323 w 439"/>
                <a:gd name="T5" fmla="*/ 185 h 197"/>
                <a:gd name="T6" fmla="*/ 359 w 439"/>
                <a:gd name="T7" fmla="*/ 174 h 197"/>
                <a:gd name="T8" fmla="*/ 389 w 439"/>
                <a:gd name="T9" fmla="*/ 161 h 197"/>
                <a:gd name="T10" fmla="*/ 413 w 439"/>
                <a:gd name="T11" fmla="*/ 146 h 197"/>
                <a:gd name="T12" fmla="*/ 429 w 439"/>
                <a:gd name="T13" fmla="*/ 128 h 197"/>
                <a:gd name="T14" fmla="*/ 437 w 439"/>
                <a:gd name="T15" fmla="*/ 113 h 197"/>
                <a:gd name="T16" fmla="*/ 439 w 439"/>
                <a:gd name="T17" fmla="*/ 103 h 197"/>
                <a:gd name="T18" fmla="*/ 439 w 439"/>
                <a:gd name="T19" fmla="*/ 93 h 197"/>
                <a:gd name="T20" fmla="*/ 437 w 439"/>
                <a:gd name="T21" fmla="*/ 82 h 197"/>
                <a:gd name="T22" fmla="*/ 429 w 439"/>
                <a:gd name="T23" fmla="*/ 68 h 197"/>
                <a:gd name="T24" fmla="*/ 413 w 439"/>
                <a:gd name="T25" fmla="*/ 51 h 197"/>
                <a:gd name="T26" fmla="*/ 389 w 439"/>
                <a:gd name="T27" fmla="*/ 35 h 197"/>
                <a:gd name="T28" fmla="*/ 359 w 439"/>
                <a:gd name="T29" fmla="*/ 21 h 197"/>
                <a:gd name="T30" fmla="*/ 323 w 439"/>
                <a:gd name="T31" fmla="*/ 11 h 197"/>
                <a:gd name="T32" fmla="*/ 283 w 439"/>
                <a:gd name="T33" fmla="*/ 4 h 197"/>
                <a:gd name="T34" fmla="*/ 240 w 439"/>
                <a:gd name="T35" fmla="*/ 0 h 197"/>
                <a:gd name="T36" fmla="*/ 195 w 439"/>
                <a:gd name="T37" fmla="*/ 0 h 197"/>
                <a:gd name="T38" fmla="*/ 154 w 439"/>
                <a:gd name="T39" fmla="*/ 4 h 197"/>
                <a:gd name="T40" fmla="*/ 115 w 439"/>
                <a:gd name="T41" fmla="*/ 11 h 197"/>
                <a:gd name="T42" fmla="*/ 80 w 439"/>
                <a:gd name="T43" fmla="*/ 21 h 197"/>
                <a:gd name="T44" fmla="*/ 50 w 439"/>
                <a:gd name="T45" fmla="*/ 35 h 197"/>
                <a:gd name="T46" fmla="*/ 27 w 439"/>
                <a:gd name="T47" fmla="*/ 51 h 197"/>
                <a:gd name="T48" fmla="*/ 11 w 439"/>
                <a:gd name="T49" fmla="*/ 68 h 197"/>
                <a:gd name="T50" fmla="*/ 3 w 439"/>
                <a:gd name="T51" fmla="*/ 82 h 197"/>
                <a:gd name="T52" fmla="*/ 1 w 439"/>
                <a:gd name="T53" fmla="*/ 93 h 197"/>
                <a:gd name="T54" fmla="*/ 1 w 439"/>
                <a:gd name="T55" fmla="*/ 103 h 197"/>
                <a:gd name="T56" fmla="*/ 3 w 439"/>
                <a:gd name="T57" fmla="*/ 113 h 197"/>
                <a:gd name="T58" fmla="*/ 11 w 439"/>
                <a:gd name="T59" fmla="*/ 128 h 197"/>
                <a:gd name="T60" fmla="*/ 27 w 439"/>
                <a:gd name="T61" fmla="*/ 146 h 197"/>
                <a:gd name="T62" fmla="*/ 50 w 439"/>
                <a:gd name="T63" fmla="*/ 161 h 197"/>
                <a:gd name="T64" fmla="*/ 80 w 439"/>
                <a:gd name="T65" fmla="*/ 174 h 197"/>
                <a:gd name="T66" fmla="*/ 115 w 439"/>
                <a:gd name="T67" fmla="*/ 185 h 197"/>
                <a:gd name="T68" fmla="*/ 154 w 439"/>
                <a:gd name="T69" fmla="*/ 193 h 197"/>
                <a:gd name="T70" fmla="*/ 195 w 439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197">
                  <a:moveTo>
                    <a:pt x="217" y="197"/>
                  </a:moveTo>
                  <a:lnTo>
                    <a:pt x="240" y="197"/>
                  </a:lnTo>
                  <a:lnTo>
                    <a:pt x="262" y="195"/>
                  </a:lnTo>
                  <a:lnTo>
                    <a:pt x="283" y="193"/>
                  </a:lnTo>
                  <a:lnTo>
                    <a:pt x="304" y="190"/>
                  </a:lnTo>
                  <a:lnTo>
                    <a:pt x="323" y="185"/>
                  </a:lnTo>
                  <a:lnTo>
                    <a:pt x="341" y="180"/>
                  </a:lnTo>
                  <a:lnTo>
                    <a:pt x="359" y="174"/>
                  </a:lnTo>
                  <a:lnTo>
                    <a:pt x="374" y="168"/>
                  </a:lnTo>
                  <a:lnTo>
                    <a:pt x="389" y="161"/>
                  </a:lnTo>
                  <a:lnTo>
                    <a:pt x="402" y="154"/>
                  </a:lnTo>
                  <a:lnTo>
                    <a:pt x="413" y="146"/>
                  </a:lnTo>
                  <a:lnTo>
                    <a:pt x="422" y="138"/>
                  </a:lnTo>
                  <a:lnTo>
                    <a:pt x="429" y="128"/>
                  </a:lnTo>
                  <a:lnTo>
                    <a:pt x="435" y="118"/>
                  </a:lnTo>
                  <a:lnTo>
                    <a:pt x="437" y="113"/>
                  </a:lnTo>
                  <a:lnTo>
                    <a:pt x="438" y="108"/>
                  </a:lnTo>
                  <a:lnTo>
                    <a:pt x="439" y="103"/>
                  </a:lnTo>
                  <a:lnTo>
                    <a:pt x="439" y="98"/>
                  </a:lnTo>
                  <a:lnTo>
                    <a:pt x="439" y="93"/>
                  </a:lnTo>
                  <a:lnTo>
                    <a:pt x="438" y="88"/>
                  </a:lnTo>
                  <a:lnTo>
                    <a:pt x="437" y="82"/>
                  </a:lnTo>
                  <a:lnTo>
                    <a:pt x="435" y="78"/>
                  </a:lnTo>
                  <a:lnTo>
                    <a:pt x="429" y="68"/>
                  </a:lnTo>
                  <a:lnTo>
                    <a:pt x="422" y="59"/>
                  </a:lnTo>
                  <a:lnTo>
                    <a:pt x="413" y="51"/>
                  </a:lnTo>
                  <a:lnTo>
                    <a:pt x="402" y="43"/>
                  </a:lnTo>
                  <a:lnTo>
                    <a:pt x="389" y="35"/>
                  </a:lnTo>
                  <a:lnTo>
                    <a:pt x="374" y="28"/>
                  </a:lnTo>
                  <a:lnTo>
                    <a:pt x="359" y="21"/>
                  </a:lnTo>
                  <a:lnTo>
                    <a:pt x="341" y="16"/>
                  </a:lnTo>
                  <a:lnTo>
                    <a:pt x="323" y="11"/>
                  </a:lnTo>
                  <a:lnTo>
                    <a:pt x="304" y="7"/>
                  </a:lnTo>
                  <a:lnTo>
                    <a:pt x="283" y="4"/>
                  </a:lnTo>
                  <a:lnTo>
                    <a:pt x="262" y="1"/>
                  </a:lnTo>
                  <a:lnTo>
                    <a:pt x="240" y="0"/>
                  </a:lnTo>
                  <a:lnTo>
                    <a:pt x="217" y="0"/>
                  </a:lnTo>
                  <a:lnTo>
                    <a:pt x="195" y="0"/>
                  </a:lnTo>
                  <a:lnTo>
                    <a:pt x="174" y="1"/>
                  </a:lnTo>
                  <a:lnTo>
                    <a:pt x="154" y="4"/>
                  </a:lnTo>
                  <a:lnTo>
                    <a:pt x="133" y="7"/>
                  </a:lnTo>
                  <a:lnTo>
                    <a:pt x="115" y="11"/>
                  </a:lnTo>
                  <a:lnTo>
                    <a:pt x="97" y="16"/>
                  </a:lnTo>
                  <a:lnTo>
                    <a:pt x="80" y="21"/>
                  </a:lnTo>
                  <a:lnTo>
                    <a:pt x="65" y="28"/>
                  </a:lnTo>
                  <a:lnTo>
                    <a:pt x="50" y="35"/>
                  </a:lnTo>
                  <a:lnTo>
                    <a:pt x="38" y="43"/>
                  </a:lnTo>
                  <a:lnTo>
                    <a:pt x="27" y="51"/>
                  </a:lnTo>
                  <a:lnTo>
                    <a:pt x="18" y="59"/>
                  </a:lnTo>
                  <a:lnTo>
                    <a:pt x="11" y="68"/>
                  </a:lnTo>
                  <a:lnTo>
                    <a:pt x="6" y="78"/>
                  </a:lnTo>
                  <a:lnTo>
                    <a:pt x="3" y="82"/>
                  </a:lnTo>
                  <a:lnTo>
                    <a:pt x="1" y="88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3" y="113"/>
                  </a:lnTo>
                  <a:lnTo>
                    <a:pt x="6" y="118"/>
                  </a:lnTo>
                  <a:lnTo>
                    <a:pt x="11" y="128"/>
                  </a:lnTo>
                  <a:lnTo>
                    <a:pt x="18" y="138"/>
                  </a:lnTo>
                  <a:lnTo>
                    <a:pt x="27" y="146"/>
                  </a:lnTo>
                  <a:lnTo>
                    <a:pt x="38" y="154"/>
                  </a:lnTo>
                  <a:lnTo>
                    <a:pt x="50" y="161"/>
                  </a:lnTo>
                  <a:lnTo>
                    <a:pt x="65" y="168"/>
                  </a:lnTo>
                  <a:lnTo>
                    <a:pt x="80" y="174"/>
                  </a:lnTo>
                  <a:lnTo>
                    <a:pt x="97" y="180"/>
                  </a:lnTo>
                  <a:lnTo>
                    <a:pt x="115" y="185"/>
                  </a:lnTo>
                  <a:lnTo>
                    <a:pt x="133" y="190"/>
                  </a:lnTo>
                  <a:lnTo>
                    <a:pt x="154" y="193"/>
                  </a:lnTo>
                  <a:lnTo>
                    <a:pt x="174" y="195"/>
                  </a:lnTo>
                  <a:lnTo>
                    <a:pt x="195" y="197"/>
                  </a:lnTo>
                  <a:lnTo>
                    <a:pt x="217" y="197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3" name="Freeform 549">
              <a:extLst>
                <a:ext uri="{FF2B5EF4-FFF2-40B4-BE49-F238E27FC236}">
                  <a16:creationId xmlns:a16="http://schemas.microsoft.com/office/drawing/2014/main" id="{5BC65513-4D0F-4771-B381-8CE1A57B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410"/>
              <a:ext cx="43" cy="20"/>
            </a:xfrm>
            <a:custGeom>
              <a:avLst/>
              <a:gdLst>
                <a:gd name="T0" fmla="*/ 244 w 438"/>
                <a:gd name="T1" fmla="*/ 197 h 197"/>
                <a:gd name="T2" fmla="*/ 286 w 438"/>
                <a:gd name="T3" fmla="*/ 193 h 197"/>
                <a:gd name="T4" fmla="*/ 324 w 438"/>
                <a:gd name="T5" fmla="*/ 185 h 197"/>
                <a:gd name="T6" fmla="*/ 359 w 438"/>
                <a:gd name="T7" fmla="*/ 174 h 197"/>
                <a:gd name="T8" fmla="*/ 388 w 438"/>
                <a:gd name="T9" fmla="*/ 161 h 197"/>
                <a:gd name="T10" fmla="*/ 412 w 438"/>
                <a:gd name="T11" fmla="*/ 146 h 197"/>
                <a:gd name="T12" fmla="*/ 428 w 438"/>
                <a:gd name="T13" fmla="*/ 128 h 197"/>
                <a:gd name="T14" fmla="*/ 436 w 438"/>
                <a:gd name="T15" fmla="*/ 113 h 197"/>
                <a:gd name="T16" fmla="*/ 438 w 438"/>
                <a:gd name="T17" fmla="*/ 103 h 197"/>
                <a:gd name="T18" fmla="*/ 438 w 438"/>
                <a:gd name="T19" fmla="*/ 93 h 197"/>
                <a:gd name="T20" fmla="*/ 436 w 438"/>
                <a:gd name="T21" fmla="*/ 82 h 197"/>
                <a:gd name="T22" fmla="*/ 428 w 438"/>
                <a:gd name="T23" fmla="*/ 68 h 197"/>
                <a:gd name="T24" fmla="*/ 412 w 438"/>
                <a:gd name="T25" fmla="*/ 51 h 197"/>
                <a:gd name="T26" fmla="*/ 388 w 438"/>
                <a:gd name="T27" fmla="*/ 35 h 197"/>
                <a:gd name="T28" fmla="*/ 359 w 438"/>
                <a:gd name="T29" fmla="*/ 21 h 197"/>
                <a:gd name="T30" fmla="*/ 324 w 438"/>
                <a:gd name="T31" fmla="*/ 11 h 197"/>
                <a:gd name="T32" fmla="*/ 286 w 438"/>
                <a:gd name="T33" fmla="*/ 4 h 197"/>
                <a:gd name="T34" fmla="*/ 244 w 438"/>
                <a:gd name="T35" fmla="*/ 0 h 197"/>
                <a:gd name="T36" fmla="*/ 200 w 438"/>
                <a:gd name="T37" fmla="*/ 0 h 197"/>
                <a:gd name="T38" fmla="*/ 156 w 438"/>
                <a:gd name="T39" fmla="*/ 4 h 197"/>
                <a:gd name="T40" fmla="*/ 116 w 438"/>
                <a:gd name="T41" fmla="*/ 11 h 197"/>
                <a:gd name="T42" fmla="*/ 80 w 438"/>
                <a:gd name="T43" fmla="*/ 21 h 197"/>
                <a:gd name="T44" fmla="*/ 51 w 438"/>
                <a:gd name="T45" fmla="*/ 35 h 197"/>
                <a:gd name="T46" fmla="*/ 27 w 438"/>
                <a:gd name="T47" fmla="*/ 51 h 197"/>
                <a:gd name="T48" fmla="*/ 10 w 438"/>
                <a:gd name="T49" fmla="*/ 68 h 197"/>
                <a:gd name="T50" fmla="*/ 3 w 438"/>
                <a:gd name="T51" fmla="*/ 82 h 197"/>
                <a:gd name="T52" fmla="*/ 1 w 438"/>
                <a:gd name="T53" fmla="*/ 93 h 197"/>
                <a:gd name="T54" fmla="*/ 1 w 438"/>
                <a:gd name="T55" fmla="*/ 103 h 197"/>
                <a:gd name="T56" fmla="*/ 3 w 438"/>
                <a:gd name="T57" fmla="*/ 113 h 197"/>
                <a:gd name="T58" fmla="*/ 10 w 438"/>
                <a:gd name="T59" fmla="*/ 128 h 197"/>
                <a:gd name="T60" fmla="*/ 27 w 438"/>
                <a:gd name="T61" fmla="*/ 146 h 197"/>
                <a:gd name="T62" fmla="*/ 51 w 438"/>
                <a:gd name="T63" fmla="*/ 161 h 197"/>
                <a:gd name="T64" fmla="*/ 80 w 438"/>
                <a:gd name="T65" fmla="*/ 174 h 197"/>
                <a:gd name="T66" fmla="*/ 116 w 438"/>
                <a:gd name="T67" fmla="*/ 185 h 197"/>
                <a:gd name="T68" fmla="*/ 156 w 438"/>
                <a:gd name="T69" fmla="*/ 193 h 197"/>
                <a:gd name="T70" fmla="*/ 200 w 438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8" h="197">
                  <a:moveTo>
                    <a:pt x="222" y="197"/>
                  </a:moveTo>
                  <a:lnTo>
                    <a:pt x="244" y="197"/>
                  </a:lnTo>
                  <a:lnTo>
                    <a:pt x="265" y="195"/>
                  </a:lnTo>
                  <a:lnTo>
                    <a:pt x="286" y="193"/>
                  </a:lnTo>
                  <a:lnTo>
                    <a:pt x="306" y="190"/>
                  </a:lnTo>
                  <a:lnTo>
                    <a:pt x="324" y="185"/>
                  </a:lnTo>
                  <a:lnTo>
                    <a:pt x="342" y="180"/>
                  </a:lnTo>
                  <a:lnTo>
                    <a:pt x="359" y="174"/>
                  </a:lnTo>
                  <a:lnTo>
                    <a:pt x="374" y="168"/>
                  </a:lnTo>
                  <a:lnTo>
                    <a:pt x="388" y="161"/>
                  </a:lnTo>
                  <a:lnTo>
                    <a:pt x="401" y="154"/>
                  </a:lnTo>
                  <a:lnTo>
                    <a:pt x="412" y="146"/>
                  </a:lnTo>
                  <a:lnTo>
                    <a:pt x="421" y="138"/>
                  </a:lnTo>
                  <a:lnTo>
                    <a:pt x="428" y="128"/>
                  </a:lnTo>
                  <a:lnTo>
                    <a:pt x="434" y="118"/>
                  </a:lnTo>
                  <a:lnTo>
                    <a:pt x="436" y="113"/>
                  </a:lnTo>
                  <a:lnTo>
                    <a:pt x="437" y="108"/>
                  </a:lnTo>
                  <a:lnTo>
                    <a:pt x="438" y="103"/>
                  </a:lnTo>
                  <a:lnTo>
                    <a:pt x="438" y="98"/>
                  </a:lnTo>
                  <a:lnTo>
                    <a:pt x="438" y="93"/>
                  </a:lnTo>
                  <a:lnTo>
                    <a:pt x="437" y="88"/>
                  </a:lnTo>
                  <a:lnTo>
                    <a:pt x="436" y="82"/>
                  </a:lnTo>
                  <a:lnTo>
                    <a:pt x="434" y="78"/>
                  </a:lnTo>
                  <a:lnTo>
                    <a:pt x="428" y="68"/>
                  </a:lnTo>
                  <a:lnTo>
                    <a:pt x="421" y="59"/>
                  </a:lnTo>
                  <a:lnTo>
                    <a:pt x="412" y="51"/>
                  </a:lnTo>
                  <a:lnTo>
                    <a:pt x="401" y="43"/>
                  </a:lnTo>
                  <a:lnTo>
                    <a:pt x="388" y="35"/>
                  </a:lnTo>
                  <a:lnTo>
                    <a:pt x="374" y="28"/>
                  </a:lnTo>
                  <a:lnTo>
                    <a:pt x="359" y="21"/>
                  </a:lnTo>
                  <a:lnTo>
                    <a:pt x="342" y="16"/>
                  </a:lnTo>
                  <a:lnTo>
                    <a:pt x="324" y="11"/>
                  </a:lnTo>
                  <a:lnTo>
                    <a:pt x="306" y="7"/>
                  </a:lnTo>
                  <a:lnTo>
                    <a:pt x="286" y="4"/>
                  </a:lnTo>
                  <a:lnTo>
                    <a:pt x="265" y="1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77" y="1"/>
                  </a:lnTo>
                  <a:lnTo>
                    <a:pt x="156" y="4"/>
                  </a:lnTo>
                  <a:lnTo>
                    <a:pt x="135" y="7"/>
                  </a:lnTo>
                  <a:lnTo>
                    <a:pt x="116" y="11"/>
                  </a:lnTo>
                  <a:lnTo>
                    <a:pt x="97" y="16"/>
                  </a:lnTo>
                  <a:lnTo>
                    <a:pt x="80" y="21"/>
                  </a:lnTo>
                  <a:lnTo>
                    <a:pt x="65" y="28"/>
                  </a:lnTo>
                  <a:lnTo>
                    <a:pt x="51" y="35"/>
                  </a:lnTo>
                  <a:lnTo>
                    <a:pt x="37" y="43"/>
                  </a:lnTo>
                  <a:lnTo>
                    <a:pt x="27" y="51"/>
                  </a:lnTo>
                  <a:lnTo>
                    <a:pt x="17" y="59"/>
                  </a:lnTo>
                  <a:lnTo>
                    <a:pt x="10" y="68"/>
                  </a:lnTo>
                  <a:lnTo>
                    <a:pt x="5" y="78"/>
                  </a:lnTo>
                  <a:lnTo>
                    <a:pt x="3" y="82"/>
                  </a:lnTo>
                  <a:lnTo>
                    <a:pt x="1" y="88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3" y="113"/>
                  </a:lnTo>
                  <a:lnTo>
                    <a:pt x="5" y="118"/>
                  </a:lnTo>
                  <a:lnTo>
                    <a:pt x="10" y="128"/>
                  </a:lnTo>
                  <a:lnTo>
                    <a:pt x="17" y="138"/>
                  </a:lnTo>
                  <a:lnTo>
                    <a:pt x="27" y="146"/>
                  </a:lnTo>
                  <a:lnTo>
                    <a:pt x="37" y="154"/>
                  </a:lnTo>
                  <a:lnTo>
                    <a:pt x="51" y="161"/>
                  </a:lnTo>
                  <a:lnTo>
                    <a:pt x="65" y="168"/>
                  </a:lnTo>
                  <a:lnTo>
                    <a:pt x="80" y="174"/>
                  </a:lnTo>
                  <a:lnTo>
                    <a:pt x="97" y="180"/>
                  </a:lnTo>
                  <a:lnTo>
                    <a:pt x="116" y="185"/>
                  </a:lnTo>
                  <a:lnTo>
                    <a:pt x="135" y="190"/>
                  </a:lnTo>
                  <a:lnTo>
                    <a:pt x="156" y="193"/>
                  </a:lnTo>
                  <a:lnTo>
                    <a:pt x="177" y="195"/>
                  </a:lnTo>
                  <a:lnTo>
                    <a:pt x="200" y="197"/>
                  </a:lnTo>
                  <a:lnTo>
                    <a:pt x="222" y="1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4" name="Freeform 550">
              <a:extLst>
                <a:ext uri="{FF2B5EF4-FFF2-40B4-BE49-F238E27FC236}">
                  <a16:creationId xmlns:a16="http://schemas.microsoft.com/office/drawing/2014/main" id="{8A14F1A6-837D-4B2D-BAE5-78023281F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410"/>
              <a:ext cx="43" cy="20"/>
            </a:xfrm>
            <a:custGeom>
              <a:avLst/>
              <a:gdLst>
                <a:gd name="T0" fmla="*/ 244 w 438"/>
                <a:gd name="T1" fmla="*/ 197 h 197"/>
                <a:gd name="T2" fmla="*/ 286 w 438"/>
                <a:gd name="T3" fmla="*/ 193 h 197"/>
                <a:gd name="T4" fmla="*/ 324 w 438"/>
                <a:gd name="T5" fmla="*/ 185 h 197"/>
                <a:gd name="T6" fmla="*/ 359 w 438"/>
                <a:gd name="T7" fmla="*/ 174 h 197"/>
                <a:gd name="T8" fmla="*/ 388 w 438"/>
                <a:gd name="T9" fmla="*/ 161 h 197"/>
                <a:gd name="T10" fmla="*/ 412 w 438"/>
                <a:gd name="T11" fmla="*/ 146 h 197"/>
                <a:gd name="T12" fmla="*/ 428 w 438"/>
                <a:gd name="T13" fmla="*/ 128 h 197"/>
                <a:gd name="T14" fmla="*/ 436 w 438"/>
                <a:gd name="T15" fmla="*/ 113 h 197"/>
                <a:gd name="T16" fmla="*/ 438 w 438"/>
                <a:gd name="T17" fmla="*/ 103 h 197"/>
                <a:gd name="T18" fmla="*/ 438 w 438"/>
                <a:gd name="T19" fmla="*/ 93 h 197"/>
                <a:gd name="T20" fmla="*/ 436 w 438"/>
                <a:gd name="T21" fmla="*/ 82 h 197"/>
                <a:gd name="T22" fmla="*/ 428 w 438"/>
                <a:gd name="T23" fmla="*/ 68 h 197"/>
                <a:gd name="T24" fmla="*/ 412 w 438"/>
                <a:gd name="T25" fmla="*/ 51 h 197"/>
                <a:gd name="T26" fmla="*/ 388 w 438"/>
                <a:gd name="T27" fmla="*/ 35 h 197"/>
                <a:gd name="T28" fmla="*/ 359 w 438"/>
                <a:gd name="T29" fmla="*/ 21 h 197"/>
                <a:gd name="T30" fmla="*/ 324 w 438"/>
                <a:gd name="T31" fmla="*/ 11 h 197"/>
                <a:gd name="T32" fmla="*/ 286 w 438"/>
                <a:gd name="T33" fmla="*/ 4 h 197"/>
                <a:gd name="T34" fmla="*/ 244 w 438"/>
                <a:gd name="T35" fmla="*/ 0 h 197"/>
                <a:gd name="T36" fmla="*/ 200 w 438"/>
                <a:gd name="T37" fmla="*/ 0 h 197"/>
                <a:gd name="T38" fmla="*/ 156 w 438"/>
                <a:gd name="T39" fmla="*/ 4 h 197"/>
                <a:gd name="T40" fmla="*/ 116 w 438"/>
                <a:gd name="T41" fmla="*/ 11 h 197"/>
                <a:gd name="T42" fmla="*/ 80 w 438"/>
                <a:gd name="T43" fmla="*/ 21 h 197"/>
                <a:gd name="T44" fmla="*/ 51 w 438"/>
                <a:gd name="T45" fmla="*/ 35 h 197"/>
                <a:gd name="T46" fmla="*/ 27 w 438"/>
                <a:gd name="T47" fmla="*/ 51 h 197"/>
                <a:gd name="T48" fmla="*/ 10 w 438"/>
                <a:gd name="T49" fmla="*/ 68 h 197"/>
                <a:gd name="T50" fmla="*/ 3 w 438"/>
                <a:gd name="T51" fmla="*/ 82 h 197"/>
                <a:gd name="T52" fmla="*/ 1 w 438"/>
                <a:gd name="T53" fmla="*/ 93 h 197"/>
                <a:gd name="T54" fmla="*/ 1 w 438"/>
                <a:gd name="T55" fmla="*/ 103 h 197"/>
                <a:gd name="T56" fmla="*/ 3 w 438"/>
                <a:gd name="T57" fmla="*/ 113 h 197"/>
                <a:gd name="T58" fmla="*/ 10 w 438"/>
                <a:gd name="T59" fmla="*/ 128 h 197"/>
                <a:gd name="T60" fmla="*/ 27 w 438"/>
                <a:gd name="T61" fmla="*/ 146 h 197"/>
                <a:gd name="T62" fmla="*/ 51 w 438"/>
                <a:gd name="T63" fmla="*/ 161 h 197"/>
                <a:gd name="T64" fmla="*/ 80 w 438"/>
                <a:gd name="T65" fmla="*/ 174 h 197"/>
                <a:gd name="T66" fmla="*/ 116 w 438"/>
                <a:gd name="T67" fmla="*/ 185 h 197"/>
                <a:gd name="T68" fmla="*/ 156 w 438"/>
                <a:gd name="T69" fmla="*/ 193 h 197"/>
                <a:gd name="T70" fmla="*/ 200 w 438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8" h="197">
                  <a:moveTo>
                    <a:pt x="222" y="197"/>
                  </a:moveTo>
                  <a:lnTo>
                    <a:pt x="244" y="197"/>
                  </a:lnTo>
                  <a:lnTo>
                    <a:pt x="265" y="195"/>
                  </a:lnTo>
                  <a:lnTo>
                    <a:pt x="286" y="193"/>
                  </a:lnTo>
                  <a:lnTo>
                    <a:pt x="306" y="190"/>
                  </a:lnTo>
                  <a:lnTo>
                    <a:pt x="324" y="185"/>
                  </a:lnTo>
                  <a:lnTo>
                    <a:pt x="342" y="180"/>
                  </a:lnTo>
                  <a:lnTo>
                    <a:pt x="359" y="174"/>
                  </a:lnTo>
                  <a:lnTo>
                    <a:pt x="374" y="168"/>
                  </a:lnTo>
                  <a:lnTo>
                    <a:pt x="388" y="161"/>
                  </a:lnTo>
                  <a:lnTo>
                    <a:pt x="401" y="154"/>
                  </a:lnTo>
                  <a:lnTo>
                    <a:pt x="412" y="146"/>
                  </a:lnTo>
                  <a:lnTo>
                    <a:pt x="421" y="138"/>
                  </a:lnTo>
                  <a:lnTo>
                    <a:pt x="428" y="128"/>
                  </a:lnTo>
                  <a:lnTo>
                    <a:pt x="434" y="118"/>
                  </a:lnTo>
                  <a:lnTo>
                    <a:pt x="436" y="113"/>
                  </a:lnTo>
                  <a:lnTo>
                    <a:pt x="437" y="108"/>
                  </a:lnTo>
                  <a:lnTo>
                    <a:pt x="438" y="103"/>
                  </a:lnTo>
                  <a:lnTo>
                    <a:pt x="438" y="98"/>
                  </a:lnTo>
                  <a:lnTo>
                    <a:pt x="438" y="93"/>
                  </a:lnTo>
                  <a:lnTo>
                    <a:pt x="437" y="88"/>
                  </a:lnTo>
                  <a:lnTo>
                    <a:pt x="436" y="82"/>
                  </a:lnTo>
                  <a:lnTo>
                    <a:pt x="434" y="78"/>
                  </a:lnTo>
                  <a:lnTo>
                    <a:pt x="428" y="68"/>
                  </a:lnTo>
                  <a:lnTo>
                    <a:pt x="421" y="59"/>
                  </a:lnTo>
                  <a:lnTo>
                    <a:pt x="412" y="51"/>
                  </a:lnTo>
                  <a:lnTo>
                    <a:pt x="401" y="43"/>
                  </a:lnTo>
                  <a:lnTo>
                    <a:pt x="388" y="35"/>
                  </a:lnTo>
                  <a:lnTo>
                    <a:pt x="374" y="28"/>
                  </a:lnTo>
                  <a:lnTo>
                    <a:pt x="359" y="21"/>
                  </a:lnTo>
                  <a:lnTo>
                    <a:pt x="342" y="16"/>
                  </a:lnTo>
                  <a:lnTo>
                    <a:pt x="324" y="11"/>
                  </a:lnTo>
                  <a:lnTo>
                    <a:pt x="306" y="7"/>
                  </a:lnTo>
                  <a:lnTo>
                    <a:pt x="286" y="4"/>
                  </a:lnTo>
                  <a:lnTo>
                    <a:pt x="265" y="1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77" y="1"/>
                  </a:lnTo>
                  <a:lnTo>
                    <a:pt x="156" y="4"/>
                  </a:lnTo>
                  <a:lnTo>
                    <a:pt x="135" y="7"/>
                  </a:lnTo>
                  <a:lnTo>
                    <a:pt x="116" y="11"/>
                  </a:lnTo>
                  <a:lnTo>
                    <a:pt x="97" y="16"/>
                  </a:lnTo>
                  <a:lnTo>
                    <a:pt x="80" y="21"/>
                  </a:lnTo>
                  <a:lnTo>
                    <a:pt x="65" y="28"/>
                  </a:lnTo>
                  <a:lnTo>
                    <a:pt x="51" y="35"/>
                  </a:lnTo>
                  <a:lnTo>
                    <a:pt x="37" y="43"/>
                  </a:lnTo>
                  <a:lnTo>
                    <a:pt x="27" y="51"/>
                  </a:lnTo>
                  <a:lnTo>
                    <a:pt x="17" y="59"/>
                  </a:lnTo>
                  <a:lnTo>
                    <a:pt x="10" y="68"/>
                  </a:lnTo>
                  <a:lnTo>
                    <a:pt x="5" y="78"/>
                  </a:lnTo>
                  <a:lnTo>
                    <a:pt x="3" y="82"/>
                  </a:lnTo>
                  <a:lnTo>
                    <a:pt x="1" y="88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3" y="113"/>
                  </a:lnTo>
                  <a:lnTo>
                    <a:pt x="5" y="118"/>
                  </a:lnTo>
                  <a:lnTo>
                    <a:pt x="10" y="128"/>
                  </a:lnTo>
                  <a:lnTo>
                    <a:pt x="17" y="138"/>
                  </a:lnTo>
                  <a:lnTo>
                    <a:pt x="27" y="146"/>
                  </a:lnTo>
                  <a:lnTo>
                    <a:pt x="37" y="154"/>
                  </a:lnTo>
                  <a:lnTo>
                    <a:pt x="51" y="161"/>
                  </a:lnTo>
                  <a:lnTo>
                    <a:pt x="65" y="168"/>
                  </a:lnTo>
                  <a:lnTo>
                    <a:pt x="80" y="174"/>
                  </a:lnTo>
                  <a:lnTo>
                    <a:pt x="97" y="180"/>
                  </a:lnTo>
                  <a:lnTo>
                    <a:pt x="116" y="185"/>
                  </a:lnTo>
                  <a:lnTo>
                    <a:pt x="135" y="190"/>
                  </a:lnTo>
                  <a:lnTo>
                    <a:pt x="156" y="193"/>
                  </a:lnTo>
                  <a:lnTo>
                    <a:pt x="177" y="195"/>
                  </a:lnTo>
                  <a:lnTo>
                    <a:pt x="200" y="197"/>
                  </a:lnTo>
                  <a:lnTo>
                    <a:pt x="222" y="197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5" name="Freeform 551">
              <a:extLst>
                <a:ext uri="{FF2B5EF4-FFF2-40B4-BE49-F238E27FC236}">
                  <a16:creationId xmlns:a16="http://schemas.microsoft.com/office/drawing/2014/main" id="{6EE047EF-4DBC-48E7-8487-913E79F5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409"/>
              <a:ext cx="44" cy="20"/>
            </a:xfrm>
            <a:custGeom>
              <a:avLst/>
              <a:gdLst>
                <a:gd name="T0" fmla="*/ 238 w 433"/>
                <a:gd name="T1" fmla="*/ 197 h 197"/>
                <a:gd name="T2" fmla="*/ 280 w 433"/>
                <a:gd name="T3" fmla="*/ 193 h 197"/>
                <a:gd name="T4" fmla="*/ 319 w 433"/>
                <a:gd name="T5" fmla="*/ 185 h 197"/>
                <a:gd name="T6" fmla="*/ 354 w 433"/>
                <a:gd name="T7" fmla="*/ 174 h 197"/>
                <a:gd name="T8" fmla="*/ 383 w 433"/>
                <a:gd name="T9" fmla="*/ 161 h 197"/>
                <a:gd name="T10" fmla="*/ 407 w 433"/>
                <a:gd name="T11" fmla="*/ 146 h 197"/>
                <a:gd name="T12" fmla="*/ 423 w 433"/>
                <a:gd name="T13" fmla="*/ 128 h 197"/>
                <a:gd name="T14" fmla="*/ 431 w 433"/>
                <a:gd name="T15" fmla="*/ 113 h 197"/>
                <a:gd name="T16" fmla="*/ 433 w 433"/>
                <a:gd name="T17" fmla="*/ 103 h 197"/>
                <a:gd name="T18" fmla="*/ 433 w 433"/>
                <a:gd name="T19" fmla="*/ 93 h 197"/>
                <a:gd name="T20" fmla="*/ 431 w 433"/>
                <a:gd name="T21" fmla="*/ 82 h 197"/>
                <a:gd name="T22" fmla="*/ 423 w 433"/>
                <a:gd name="T23" fmla="*/ 68 h 197"/>
                <a:gd name="T24" fmla="*/ 407 w 433"/>
                <a:gd name="T25" fmla="*/ 51 h 197"/>
                <a:gd name="T26" fmla="*/ 383 w 433"/>
                <a:gd name="T27" fmla="*/ 34 h 197"/>
                <a:gd name="T28" fmla="*/ 354 w 433"/>
                <a:gd name="T29" fmla="*/ 21 h 197"/>
                <a:gd name="T30" fmla="*/ 319 w 433"/>
                <a:gd name="T31" fmla="*/ 11 h 197"/>
                <a:gd name="T32" fmla="*/ 280 w 433"/>
                <a:gd name="T33" fmla="*/ 4 h 197"/>
                <a:gd name="T34" fmla="*/ 238 w 433"/>
                <a:gd name="T35" fmla="*/ 0 h 197"/>
                <a:gd name="T36" fmla="*/ 194 w 433"/>
                <a:gd name="T37" fmla="*/ 0 h 197"/>
                <a:gd name="T38" fmla="*/ 152 w 433"/>
                <a:gd name="T39" fmla="*/ 4 h 197"/>
                <a:gd name="T40" fmla="*/ 112 w 433"/>
                <a:gd name="T41" fmla="*/ 11 h 197"/>
                <a:gd name="T42" fmla="*/ 78 w 433"/>
                <a:gd name="T43" fmla="*/ 21 h 197"/>
                <a:gd name="T44" fmla="*/ 48 w 433"/>
                <a:gd name="T45" fmla="*/ 34 h 197"/>
                <a:gd name="T46" fmla="*/ 26 w 433"/>
                <a:gd name="T47" fmla="*/ 51 h 197"/>
                <a:gd name="T48" fmla="*/ 10 w 433"/>
                <a:gd name="T49" fmla="*/ 68 h 197"/>
                <a:gd name="T50" fmla="*/ 4 w 433"/>
                <a:gd name="T51" fmla="*/ 82 h 197"/>
                <a:gd name="T52" fmla="*/ 1 w 433"/>
                <a:gd name="T53" fmla="*/ 93 h 197"/>
                <a:gd name="T54" fmla="*/ 1 w 433"/>
                <a:gd name="T55" fmla="*/ 103 h 197"/>
                <a:gd name="T56" fmla="*/ 4 w 433"/>
                <a:gd name="T57" fmla="*/ 113 h 197"/>
                <a:gd name="T58" fmla="*/ 10 w 433"/>
                <a:gd name="T59" fmla="*/ 128 h 197"/>
                <a:gd name="T60" fmla="*/ 26 w 433"/>
                <a:gd name="T61" fmla="*/ 146 h 197"/>
                <a:gd name="T62" fmla="*/ 48 w 433"/>
                <a:gd name="T63" fmla="*/ 161 h 197"/>
                <a:gd name="T64" fmla="*/ 78 w 433"/>
                <a:gd name="T65" fmla="*/ 174 h 197"/>
                <a:gd name="T66" fmla="*/ 112 w 433"/>
                <a:gd name="T67" fmla="*/ 185 h 197"/>
                <a:gd name="T68" fmla="*/ 152 w 433"/>
                <a:gd name="T69" fmla="*/ 193 h 197"/>
                <a:gd name="T70" fmla="*/ 194 w 433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3" h="197">
                  <a:moveTo>
                    <a:pt x="217" y="197"/>
                  </a:moveTo>
                  <a:lnTo>
                    <a:pt x="238" y="197"/>
                  </a:lnTo>
                  <a:lnTo>
                    <a:pt x="260" y="195"/>
                  </a:lnTo>
                  <a:lnTo>
                    <a:pt x="280" y="193"/>
                  </a:lnTo>
                  <a:lnTo>
                    <a:pt x="301" y="189"/>
                  </a:lnTo>
                  <a:lnTo>
                    <a:pt x="319" y="185"/>
                  </a:lnTo>
                  <a:lnTo>
                    <a:pt x="337" y="180"/>
                  </a:lnTo>
                  <a:lnTo>
                    <a:pt x="354" y="174"/>
                  </a:lnTo>
                  <a:lnTo>
                    <a:pt x="369" y="168"/>
                  </a:lnTo>
                  <a:lnTo>
                    <a:pt x="383" y="161"/>
                  </a:lnTo>
                  <a:lnTo>
                    <a:pt x="395" y="154"/>
                  </a:lnTo>
                  <a:lnTo>
                    <a:pt x="407" y="146"/>
                  </a:lnTo>
                  <a:lnTo>
                    <a:pt x="416" y="136"/>
                  </a:lnTo>
                  <a:lnTo>
                    <a:pt x="423" y="128"/>
                  </a:lnTo>
                  <a:lnTo>
                    <a:pt x="429" y="118"/>
                  </a:lnTo>
                  <a:lnTo>
                    <a:pt x="431" y="113"/>
                  </a:lnTo>
                  <a:lnTo>
                    <a:pt x="432" y="108"/>
                  </a:lnTo>
                  <a:lnTo>
                    <a:pt x="433" y="103"/>
                  </a:lnTo>
                  <a:lnTo>
                    <a:pt x="433" y="98"/>
                  </a:lnTo>
                  <a:lnTo>
                    <a:pt x="433" y="93"/>
                  </a:lnTo>
                  <a:lnTo>
                    <a:pt x="432" y="87"/>
                  </a:lnTo>
                  <a:lnTo>
                    <a:pt x="431" y="82"/>
                  </a:lnTo>
                  <a:lnTo>
                    <a:pt x="429" y="78"/>
                  </a:lnTo>
                  <a:lnTo>
                    <a:pt x="423" y="68"/>
                  </a:lnTo>
                  <a:lnTo>
                    <a:pt x="416" y="59"/>
                  </a:lnTo>
                  <a:lnTo>
                    <a:pt x="407" y="51"/>
                  </a:lnTo>
                  <a:lnTo>
                    <a:pt x="395" y="43"/>
                  </a:lnTo>
                  <a:lnTo>
                    <a:pt x="383" y="34"/>
                  </a:lnTo>
                  <a:lnTo>
                    <a:pt x="369" y="28"/>
                  </a:lnTo>
                  <a:lnTo>
                    <a:pt x="354" y="21"/>
                  </a:lnTo>
                  <a:lnTo>
                    <a:pt x="337" y="16"/>
                  </a:lnTo>
                  <a:lnTo>
                    <a:pt x="319" y="11"/>
                  </a:lnTo>
                  <a:lnTo>
                    <a:pt x="301" y="7"/>
                  </a:lnTo>
                  <a:lnTo>
                    <a:pt x="280" y="4"/>
                  </a:lnTo>
                  <a:lnTo>
                    <a:pt x="260" y="1"/>
                  </a:lnTo>
                  <a:lnTo>
                    <a:pt x="238" y="0"/>
                  </a:lnTo>
                  <a:lnTo>
                    <a:pt x="217" y="0"/>
                  </a:lnTo>
                  <a:lnTo>
                    <a:pt x="194" y="0"/>
                  </a:lnTo>
                  <a:lnTo>
                    <a:pt x="172" y="1"/>
                  </a:lnTo>
                  <a:lnTo>
                    <a:pt x="152" y="4"/>
                  </a:lnTo>
                  <a:lnTo>
                    <a:pt x="131" y="7"/>
                  </a:lnTo>
                  <a:lnTo>
                    <a:pt x="112" y="11"/>
                  </a:lnTo>
                  <a:lnTo>
                    <a:pt x="94" y="16"/>
                  </a:lnTo>
                  <a:lnTo>
                    <a:pt x="78" y="21"/>
                  </a:lnTo>
                  <a:lnTo>
                    <a:pt x="63" y="28"/>
                  </a:lnTo>
                  <a:lnTo>
                    <a:pt x="48" y="34"/>
                  </a:lnTo>
                  <a:lnTo>
                    <a:pt x="36" y="43"/>
                  </a:lnTo>
                  <a:lnTo>
                    <a:pt x="26" y="51"/>
                  </a:lnTo>
                  <a:lnTo>
                    <a:pt x="17" y="59"/>
                  </a:lnTo>
                  <a:lnTo>
                    <a:pt x="10" y="68"/>
                  </a:lnTo>
                  <a:lnTo>
                    <a:pt x="5" y="78"/>
                  </a:lnTo>
                  <a:lnTo>
                    <a:pt x="4" y="82"/>
                  </a:lnTo>
                  <a:lnTo>
                    <a:pt x="1" y="87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5" y="118"/>
                  </a:lnTo>
                  <a:lnTo>
                    <a:pt x="10" y="128"/>
                  </a:lnTo>
                  <a:lnTo>
                    <a:pt x="17" y="136"/>
                  </a:lnTo>
                  <a:lnTo>
                    <a:pt x="26" y="146"/>
                  </a:lnTo>
                  <a:lnTo>
                    <a:pt x="36" y="154"/>
                  </a:lnTo>
                  <a:lnTo>
                    <a:pt x="48" y="161"/>
                  </a:lnTo>
                  <a:lnTo>
                    <a:pt x="63" y="168"/>
                  </a:lnTo>
                  <a:lnTo>
                    <a:pt x="78" y="174"/>
                  </a:lnTo>
                  <a:lnTo>
                    <a:pt x="94" y="180"/>
                  </a:lnTo>
                  <a:lnTo>
                    <a:pt x="112" y="185"/>
                  </a:lnTo>
                  <a:lnTo>
                    <a:pt x="131" y="189"/>
                  </a:lnTo>
                  <a:lnTo>
                    <a:pt x="152" y="193"/>
                  </a:lnTo>
                  <a:lnTo>
                    <a:pt x="172" y="195"/>
                  </a:lnTo>
                  <a:lnTo>
                    <a:pt x="194" y="197"/>
                  </a:lnTo>
                  <a:lnTo>
                    <a:pt x="217" y="1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6" name="Freeform 552">
              <a:extLst>
                <a:ext uri="{FF2B5EF4-FFF2-40B4-BE49-F238E27FC236}">
                  <a16:creationId xmlns:a16="http://schemas.microsoft.com/office/drawing/2014/main" id="{B57B172D-C8DE-4053-BF16-E9A8E13D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409"/>
              <a:ext cx="44" cy="20"/>
            </a:xfrm>
            <a:custGeom>
              <a:avLst/>
              <a:gdLst>
                <a:gd name="T0" fmla="*/ 238 w 433"/>
                <a:gd name="T1" fmla="*/ 197 h 197"/>
                <a:gd name="T2" fmla="*/ 280 w 433"/>
                <a:gd name="T3" fmla="*/ 193 h 197"/>
                <a:gd name="T4" fmla="*/ 319 w 433"/>
                <a:gd name="T5" fmla="*/ 185 h 197"/>
                <a:gd name="T6" fmla="*/ 354 w 433"/>
                <a:gd name="T7" fmla="*/ 174 h 197"/>
                <a:gd name="T8" fmla="*/ 383 w 433"/>
                <a:gd name="T9" fmla="*/ 161 h 197"/>
                <a:gd name="T10" fmla="*/ 407 w 433"/>
                <a:gd name="T11" fmla="*/ 146 h 197"/>
                <a:gd name="T12" fmla="*/ 423 w 433"/>
                <a:gd name="T13" fmla="*/ 128 h 197"/>
                <a:gd name="T14" fmla="*/ 431 w 433"/>
                <a:gd name="T15" fmla="*/ 113 h 197"/>
                <a:gd name="T16" fmla="*/ 433 w 433"/>
                <a:gd name="T17" fmla="*/ 103 h 197"/>
                <a:gd name="T18" fmla="*/ 433 w 433"/>
                <a:gd name="T19" fmla="*/ 93 h 197"/>
                <a:gd name="T20" fmla="*/ 431 w 433"/>
                <a:gd name="T21" fmla="*/ 82 h 197"/>
                <a:gd name="T22" fmla="*/ 423 w 433"/>
                <a:gd name="T23" fmla="*/ 68 h 197"/>
                <a:gd name="T24" fmla="*/ 407 w 433"/>
                <a:gd name="T25" fmla="*/ 51 h 197"/>
                <a:gd name="T26" fmla="*/ 383 w 433"/>
                <a:gd name="T27" fmla="*/ 34 h 197"/>
                <a:gd name="T28" fmla="*/ 354 w 433"/>
                <a:gd name="T29" fmla="*/ 21 h 197"/>
                <a:gd name="T30" fmla="*/ 319 w 433"/>
                <a:gd name="T31" fmla="*/ 11 h 197"/>
                <a:gd name="T32" fmla="*/ 280 w 433"/>
                <a:gd name="T33" fmla="*/ 4 h 197"/>
                <a:gd name="T34" fmla="*/ 238 w 433"/>
                <a:gd name="T35" fmla="*/ 0 h 197"/>
                <a:gd name="T36" fmla="*/ 194 w 433"/>
                <a:gd name="T37" fmla="*/ 0 h 197"/>
                <a:gd name="T38" fmla="*/ 152 w 433"/>
                <a:gd name="T39" fmla="*/ 4 h 197"/>
                <a:gd name="T40" fmla="*/ 112 w 433"/>
                <a:gd name="T41" fmla="*/ 11 h 197"/>
                <a:gd name="T42" fmla="*/ 78 w 433"/>
                <a:gd name="T43" fmla="*/ 21 h 197"/>
                <a:gd name="T44" fmla="*/ 48 w 433"/>
                <a:gd name="T45" fmla="*/ 34 h 197"/>
                <a:gd name="T46" fmla="*/ 26 w 433"/>
                <a:gd name="T47" fmla="*/ 51 h 197"/>
                <a:gd name="T48" fmla="*/ 10 w 433"/>
                <a:gd name="T49" fmla="*/ 68 h 197"/>
                <a:gd name="T50" fmla="*/ 4 w 433"/>
                <a:gd name="T51" fmla="*/ 82 h 197"/>
                <a:gd name="T52" fmla="*/ 1 w 433"/>
                <a:gd name="T53" fmla="*/ 93 h 197"/>
                <a:gd name="T54" fmla="*/ 1 w 433"/>
                <a:gd name="T55" fmla="*/ 103 h 197"/>
                <a:gd name="T56" fmla="*/ 4 w 433"/>
                <a:gd name="T57" fmla="*/ 113 h 197"/>
                <a:gd name="T58" fmla="*/ 10 w 433"/>
                <a:gd name="T59" fmla="*/ 128 h 197"/>
                <a:gd name="T60" fmla="*/ 26 w 433"/>
                <a:gd name="T61" fmla="*/ 146 h 197"/>
                <a:gd name="T62" fmla="*/ 48 w 433"/>
                <a:gd name="T63" fmla="*/ 161 h 197"/>
                <a:gd name="T64" fmla="*/ 78 w 433"/>
                <a:gd name="T65" fmla="*/ 174 h 197"/>
                <a:gd name="T66" fmla="*/ 112 w 433"/>
                <a:gd name="T67" fmla="*/ 185 h 197"/>
                <a:gd name="T68" fmla="*/ 152 w 433"/>
                <a:gd name="T69" fmla="*/ 193 h 197"/>
                <a:gd name="T70" fmla="*/ 194 w 433"/>
                <a:gd name="T7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3" h="197">
                  <a:moveTo>
                    <a:pt x="217" y="197"/>
                  </a:moveTo>
                  <a:lnTo>
                    <a:pt x="238" y="197"/>
                  </a:lnTo>
                  <a:lnTo>
                    <a:pt x="260" y="195"/>
                  </a:lnTo>
                  <a:lnTo>
                    <a:pt x="280" y="193"/>
                  </a:lnTo>
                  <a:lnTo>
                    <a:pt x="301" y="189"/>
                  </a:lnTo>
                  <a:lnTo>
                    <a:pt x="319" y="185"/>
                  </a:lnTo>
                  <a:lnTo>
                    <a:pt x="337" y="180"/>
                  </a:lnTo>
                  <a:lnTo>
                    <a:pt x="354" y="174"/>
                  </a:lnTo>
                  <a:lnTo>
                    <a:pt x="369" y="168"/>
                  </a:lnTo>
                  <a:lnTo>
                    <a:pt x="383" y="161"/>
                  </a:lnTo>
                  <a:lnTo>
                    <a:pt x="395" y="154"/>
                  </a:lnTo>
                  <a:lnTo>
                    <a:pt x="407" y="146"/>
                  </a:lnTo>
                  <a:lnTo>
                    <a:pt x="416" y="136"/>
                  </a:lnTo>
                  <a:lnTo>
                    <a:pt x="423" y="128"/>
                  </a:lnTo>
                  <a:lnTo>
                    <a:pt x="429" y="118"/>
                  </a:lnTo>
                  <a:lnTo>
                    <a:pt x="431" y="113"/>
                  </a:lnTo>
                  <a:lnTo>
                    <a:pt x="432" y="108"/>
                  </a:lnTo>
                  <a:lnTo>
                    <a:pt x="433" y="103"/>
                  </a:lnTo>
                  <a:lnTo>
                    <a:pt x="433" y="98"/>
                  </a:lnTo>
                  <a:lnTo>
                    <a:pt x="433" y="93"/>
                  </a:lnTo>
                  <a:lnTo>
                    <a:pt x="432" y="87"/>
                  </a:lnTo>
                  <a:lnTo>
                    <a:pt x="431" y="82"/>
                  </a:lnTo>
                  <a:lnTo>
                    <a:pt x="429" y="78"/>
                  </a:lnTo>
                  <a:lnTo>
                    <a:pt x="423" y="68"/>
                  </a:lnTo>
                  <a:lnTo>
                    <a:pt x="416" y="59"/>
                  </a:lnTo>
                  <a:lnTo>
                    <a:pt x="407" y="51"/>
                  </a:lnTo>
                  <a:lnTo>
                    <a:pt x="395" y="43"/>
                  </a:lnTo>
                  <a:lnTo>
                    <a:pt x="383" y="34"/>
                  </a:lnTo>
                  <a:lnTo>
                    <a:pt x="369" y="28"/>
                  </a:lnTo>
                  <a:lnTo>
                    <a:pt x="354" y="21"/>
                  </a:lnTo>
                  <a:lnTo>
                    <a:pt x="337" y="16"/>
                  </a:lnTo>
                  <a:lnTo>
                    <a:pt x="319" y="11"/>
                  </a:lnTo>
                  <a:lnTo>
                    <a:pt x="301" y="7"/>
                  </a:lnTo>
                  <a:lnTo>
                    <a:pt x="280" y="4"/>
                  </a:lnTo>
                  <a:lnTo>
                    <a:pt x="260" y="1"/>
                  </a:lnTo>
                  <a:lnTo>
                    <a:pt x="238" y="0"/>
                  </a:lnTo>
                  <a:lnTo>
                    <a:pt x="217" y="0"/>
                  </a:lnTo>
                  <a:lnTo>
                    <a:pt x="194" y="0"/>
                  </a:lnTo>
                  <a:lnTo>
                    <a:pt x="172" y="1"/>
                  </a:lnTo>
                  <a:lnTo>
                    <a:pt x="152" y="4"/>
                  </a:lnTo>
                  <a:lnTo>
                    <a:pt x="131" y="7"/>
                  </a:lnTo>
                  <a:lnTo>
                    <a:pt x="112" y="11"/>
                  </a:lnTo>
                  <a:lnTo>
                    <a:pt x="94" y="16"/>
                  </a:lnTo>
                  <a:lnTo>
                    <a:pt x="78" y="21"/>
                  </a:lnTo>
                  <a:lnTo>
                    <a:pt x="63" y="28"/>
                  </a:lnTo>
                  <a:lnTo>
                    <a:pt x="48" y="34"/>
                  </a:lnTo>
                  <a:lnTo>
                    <a:pt x="36" y="43"/>
                  </a:lnTo>
                  <a:lnTo>
                    <a:pt x="26" y="51"/>
                  </a:lnTo>
                  <a:lnTo>
                    <a:pt x="17" y="59"/>
                  </a:lnTo>
                  <a:lnTo>
                    <a:pt x="10" y="68"/>
                  </a:lnTo>
                  <a:lnTo>
                    <a:pt x="5" y="78"/>
                  </a:lnTo>
                  <a:lnTo>
                    <a:pt x="4" y="82"/>
                  </a:lnTo>
                  <a:lnTo>
                    <a:pt x="1" y="87"/>
                  </a:lnTo>
                  <a:lnTo>
                    <a:pt x="1" y="93"/>
                  </a:lnTo>
                  <a:lnTo>
                    <a:pt x="0" y="98"/>
                  </a:lnTo>
                  <a:lnTo>
                    <a:pt x="1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5" y="118"/>
                  </a:lnTo>
                  <a:lnTo>
                    <a:pt x="10" y="128"/>
                  </a:lnTo>
                  <a:lnTo>
                    <a:pt x="17" y="136"/>
                  </a:lnTo>
                  <a:lnTo>
                    <a:pt x="26" y="146"/>
                  </a:lnTo>
                  <a:lnTo>
                    <a:pt x="36" y="154"/>
                  </a:lnTo>
                  <a:lnTo>
                    <a:pt x="48" y="161"/>
                  </a:lnTo>
                  <a:lnTo>
                    <a:pt x="63" y="168"/>
                  </a:lnTo>
                  <a:lnTo>
                    <a:pt x="78" y="174"/>
                  </a:lnTo>
                  <a:lnTo>
                    <a:pt x="94" y="180"/>
                  </a:lnTo>
                  <a:lnTo>
                    <a:pt x="112" y="185"/>
                  </a:lnTo>
                  <a:lnTo>
                    <a:pt x="131" y="189"/>
                  </a:lnTo>
                  <a:lnTo>
                    <a:pt x="152" y="193"/>
                  </a:lnTo>
                  <a:lnTo>
                    <a:pt x="172" y="195"/>
                  </a:lnTo>
                  <a:lnTo>
                    <a:pt x="194" y="197"/>
                  </a:lnTo>
                  <a:lnTo>
                    <a:pt x="217" y="197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7" name="Freeform 553">
              <a:extLst>
                <a:ext uri="{FF2B5EF4-FFF2-40B4-BE49-F238E27FC236}">
                  <a16:creationId xmlns:a16="http://schemas.microsoft.com/office/drawing/2014/main" id="{C86B96E4-864A-429F-9245-B237C28B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514"/>
              <a:ext cx="44" cy="20"/>
            </a:xfrm>
            <a:custGeom>
              <a:avLst/>
              <a:gdLst>
                <a:gd name="T0" fmla="*/ 244 w 439"/>
                <a:gd name="T1" fmla="*/ 203 h 203"/>
                <a:gd name="T2" fmla="*/ 285 w 439"/>
                <a:gd name="T3" fmla="*/ 199 h 203"/>
                <a:gd name="T4" fmla="*/ 324 w 439"/>
                <a:gd name="T5" fmla="*/ 190 h 203"/>
                <a:gd name="T6" fmla="*/ 359 w 439"/>
                <a:gd name="T7" fmla="*/ 179 h 203"/>
                <a:gd name="T8" fmla="*/ 389 w 439"/>
                <a:gd name="T9" fmla="*/ 165 h 203"/>
                <a:gd name="T10" fmla="*/ 412 w 439"/>
                <a:gd name="T11" fmla="*/ 147 h 203"/>
                <a:gd name="T12" fmla="*/ 428 w 439"/>
                <a:gd name="T13" fmla="*/ 129 h 203"/>
                <a:gd name="T14" fmla="*/ 435 w 439"/>
                <a:gd name="T15" fmla="*/ 115 h 203"/>
                <a:gd name="T16" fmla="*/ 438 w 439"/>
                <a:gd name="T17" fmla="*/ 104 h 203"/>
                <a:gd name="T18" fmla="*/ 438 w 439"/>
                <a:gd name="T19" fmla="*/ 94 h 203"/>
                <a:gd name="T20" fmla="*/ 435 w 439"/>
                <a:gd name="T21" fmla="*/ 85 h 203"/>
                <a:gd name="T22" fmla="*/ 428 w 439"/>
                <a:gd name="T23" fmla="*/ 72 h 203"/>
                <a:gd name="T24" fmla="*/ 412 w 439"/>
                <a:gd name="T25" fmla="*/ 54 h 203"/>
                <a:gd name="T26" fmla="*/ 389 w 439"/>
                <a:gd name="T27" fmla="*/ 38 h 203"/>
                <a:gd name="T28" fmla="*/ 359 w 439"/>
                <a:gd name="T29" fmla="*/ 24 h 203"/>
                <a:gd name="T30" fmla="*/ 324 w 439"/>
                <a:gd name="T31" fmla="*/ 13 h 203"/>
                <a:gd name="T32" fmla="*/ 285 w 439"/>
                <a:gd name="T33" fmla="*/ 4 h 203"/>
                <a:gd name="T34" fmla="*/ 244 w 439"/>
                <a:gd name="T35" fmla="*/ 0 h 203"/>
                <a:gd name="T36" fmla="*/ 199 w 439"/>
                <a:gd name="T37" fmla="*/ 0 h 203"/>
                <a:gd name="T38" fmla="*/ 156 w 439"/>
                <a:gd name="T39" fmla="*/ 4 h 203"/>
                <a:gd name="T40" fmla="*/ 116 w 439"/>
                <a:gd name="T41" fmla="*/ 13 h 203"/>
                <a:gd name="T42" fmla="*/ 80 w 439"/>
                <a:gd name="T43" fmla="*/ 24 h 203"/>
                <a:gd name="T44" fmla="*/ 50 w 439"/>
                <a:gd name="T45" fmla="*/ 38 h 203"/>
                <a:gd name="T46" fmla="*/ 26 w 439"/>
                <a:gd name="T47" fmla="*/ 54 h 203"/>
                <a:gd name="T48" fmla="*/ 10 w 439"/>
                <a:gd name="T49" fmla="*/ 72 h 203"/>
                <a:gd name="T50" fmla="*/ 2 w 439"/>
                <a:gd name="T51" fmla="*/ 85 h 203"/>
                <a:gd name="T52" fmla="*/ 0 w 439"/>
                <a:gd name="T53" fmla="*/ 94 h 203"/>
                <a:gd name="T54" fmla="*/ 0 w 439"/>
                <a:gd name="T55" fmla="*/ 104 h 203"/>
                <a:gd name="T56" fmla="*/ 2 w 439"/>
                <a:gd name="T57" fmla="*/ 115 h 203"/>
                <a:gd name="T58" fmla="*/ 10 w 439"/>
                <a:gd name="T59" fmla="*/ 129 h 203"/>
                <a:gd name="T60" fmla="*/ 26 w 439"/>
                <a:gd name="T61" fmla="*/ 147 h 203"/>
                <a:gd name="T62" fmla="*/ 50 w 439"/>
                <a:gd name="T63" fmla="*/ 165 h 203"/>
                <a:gd name="T64" fmla="*/ 80 w 439"/>
                <a:gd name="T65" fmla="*/ 179 h 203"/>
                <a:gd name="T66" fmla="*/ 116 w 439"/>
                <a:gd name="T67" fmla="*/ 190 h 203"/>
                <a:gd name="T68" fmla="*/ 156 w 439"/>
                <a:gd name="T69" fmla="*/ 199 h 203"/>
                <a:gd name="T70" fmla="*/ 199 w 439"/>
                <a:gd name="T7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203">
                  <a:moveTo>
                    <a:pt x="222" y="203"/>
                  </a:moveTo>
                  <a:lnTo>
                    <a:pt x="244" y="203"/>
                  </a:lnTo>
                  <a:lnTo>
                    <a:pt x="265" y="201"/>
                  </a:lnTo>
                  <a:lnTo>
                    <a:pt x="285" y="199"/>
                  </a:lnTo>
                  <a:lnTo>
                    <a:pt x="305" y="195"/>
                  </a:lnTo>
                  <a:lnTo>
                    <a:pt x="324" y="190"/>
                  </a:lnTo>
                  <a:lnTo>
                    <a:pt x="342" y="185"/>
                  </a:lnTo>
                  <a:lnTo>
                    <a:pt x="359" y="179"/>
                  </a:lnTo>
                  <a:lnTo>
                    <a:pt x="374" y="172"/>
                  </a:lnTo>
                  <a:lnTo>
                    <a:pt x="389" y="165"/>
                  </a:lnTo>
                  <a:lnTo>
                    <a:pt x="401" y="156"/>
                  </a:lnTo>
                  <a:lnTo>
                    <a:pt x="412" y="147"/>
                  </a:lnTo>
                  <a:lnTo>
                    <a:pt x="421" y="139"/>
                  </a:lnTo>
                  <a:lnTo>
                    <a:pt x="428" y="129"/>
                  </a:lnTo>
                  <a:lnTo>
                    <a:pt x="433" y="120"/>
                  </a:lnTo>
                  <a:lnTo>
                    <a:pt x="435" y="115"/>
                  </a:lnTo>
                  <a:lnTo>
                    <a:pt x="437" y="110"/>
                  </a:lnTo>
                  <a:lnTo>
                    <a:pt x="438" y="104"/>
                  </a:lnTo>
                  <a:lnTo>
                    <a:pt x="439" y="98"/>
                  </a:lnTo>
                  <a:lnTo>
                    <a:pt x="438" y="94"/>
                  </a:lnTo>
                  <a:lnTo>
                    <a:pt x="437" y="89"/>
                  </a:lnTo>
                  <a:lnTo>
                    <a:pt x="435" y="85"/>
                  </a:lnTo>
                  <a:lnTo>
                    <a:pt x="433" y="80"/>
                  </a:lnTo>
                  <a:lnTo>
                    <a:pt x="428" y="72"/>
                  </a:lnTo>
                  <a:lnTo>
                    <a:pt x="421" y="63"/>
                  </a:lnTo>
                  <a:lnTo>
                    <a:pt x="412" y="54"/>
                  </a:lnTo>
                  <a:lnTo>
                    <a:pt x="401" y="46"/>
                  </a:lnTo>
                  <a:lnTo>
                    <a:pt x="389" y="38"/>
                  </a:lnTo>
                  <a:lnTo>
                    <a:pt x="374" y="31"/>
                  </a:lnTo>
                  <a:lnTo>
                    <a:pt x="359" y="24"/>
                  </a:lnTo>
                  <a:lnTo>
                    <a:pt x="342" y="18"/>
                  </a:lnTo>
                  <a:lnTo>
                    <a:pt x="324" y="13"/>
                  </a:lnTo>
                  <a:lnTo>
                    <a:pt x="305" y="9"/>
                  </a:lnTo>
                  <a:lnTo>
                    <a:pt x="285" y="4"/>
                  </a:lnTo>
                  <a:lnTo>
                    <a:pt x="265" y="2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199" y="0"/>
                  </a:lnTo>
                  <a:lnTo>
                    <a:pt x="177" y="2"/>
                  </a:lnTo>
                  <a:lnTo>
                    <a:pt x="156" y="4"/>
                  </a:lnTo>
                  <a:lnTo>
                    <a:pt x="135" y="9"/>
                  </a:lnTo>
                  <a:lnTo>
                    <a:pt x="116" y="13"/>
                  </a:lnTo>
                  <a:lnTo>
                    <a:pt x="98" y="18"/>
                  </a:lnTo>
                  <a:lnTo>
                    <a:pt x="80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4"/>
                  </a:lnTo>
                  <a:lnTo>
                    <a:pt x="17" y="63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10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10" y="129"/>
                  </a:lnTo>
                  <a:lnTo>
                    <a:pt x="17" y="139"/>
                  </a:lnTo>
                  <a:lnTo>
                    <a:pt x="26" y="147"/>
                  </a:lnTo>
                  <a:lnTo>
                    <a:pt x="37" y="156"/>
                  </a:lnTo>
                  <a:lnTo>
                    <a:pt x="50" y="165"/>
                  </a:lnTo>
                  <a:lnTo>
                    <a:pt x="64" y="172"/>
                  </a:lnTo>
                  <a:lnTo>
                    <a:pt x="80" y="179"/>
                  </a:lnTo>
                  <a:lnTo>
                    <a:pt x="98" y="185"/>
                  </a:lnTo>
                  <a:lnTo>
                    <a:pt x="116" y="190"/>
                  </a:lnTo>
                  <a:lnTo>
                    <a:pt x="135" y="195"/>
                  </a:lnTo>
                  <a:lnTo>
                    <a:pt x="156" y="199"/>
                  </a:lnTo>
                  <a:lnTo>
                    <a:pt x="177" y="201"/>
                  </a:lnTo>
                  <a:lnTo>
                    <a:pt x="199" y="203"/>
                  </a:lnTo>
                  <a:lnTo>
                    <a:pt x="222" y="2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8" name="Freeform 554">
              <a:extLst>
                <a:ext uri="{FF2B5EF4-FFF2-40B4-BE49-F238E27FC236}">
                  <a16:creationId xmlns:a16="http://schemas.microsoft.com/office/drawing/2014/main" id="{80B298EB-D8E3-4A8A-AE53-94501E3F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514"/>
              <a:ext cx="44" cy="20"/>
            </a:xfrm>
            <a:custGeom>
              <a:avLst/>
              <a:gdLst>
                <a:gd name="T0" fmla="*/ 244 w 439"/>
                <a:gd name="T1" fmla="*/ 203 h 203"/>
                <a:gd name="T2" fmla="*/ 285 w 439"/>
                <a:gd name="T3" fmla="*/ 199 h 203"/>
                <a:gd name="T4" fmla="*/ 324 w 439"/>
                <a:gd name="T5" fmla="*/ 190 h 203"/>
                <a:gd name="T6" fmla="*/ 359 w 439"/>
                <a:gd name="T7" fmla="*/ 179 h 203"/>
                <a:gd name="T8" fmla="*/ 389 w 439"/>
                <a:gd name="T9" fmla="*/ 165 h 203"/>
                <a:gd name="T10" fmla="*/ 412 w 439"/>
                <a:gd name="T11" fmla="*/ 147 h 203"/>
                <a:gd name="T12" fmla="*/ 428 w 439"/>
                <a:gd name="T13" fmla="*/ 129 h 203"/>
                <a:gd name="T14" fmla="*/ 435 w 439"/>
                <a:gd name="T15" fmla="*/ 115 h 203"/>
                <a:gd name="T16" fmla="*/ 438 w 439"/>
                <a:gd name="T17" fmla="*/ 104 h 203"/>
                <a:gd name="T18" fmla="*/ 438 w 439"/>
                <a:gd name="T19" fmla="*/ 94 h 203"/>
                <a:gd name="T20" fmla="*/ 435 w 439"/>
                <a:gd name="T21" fmla="*/ 85 h 203"/>
                <a:gd name="T22" fmla="*/ 428 w 439"/>
                <a:gd name="T23" fmla="*/ 72 h 203"/>
                <a:gd name="T24" fmla="*/ 412 w 439"/>
                <a:gd name="T25" fmla="*/ 54 h 203"/>
                <a:gd name="T26" fmla="*/ 389 w 439"/>
                <a:gd name="T27" fmla="*/ 38 h 203"/>
                <a:gd name="T28" fmla="*/ 359 w 439"/>
                <a:gd name="T29" fmla="*/ 24 h 203"/>
                <a:gd name="T30" fmla="*/ 324 w 439"/>
                <a:gd name="T31" fmla="*/ 13 h 203"/>
                <a:gd name="T32" fmla="*/ 285 w 439"/>
                <a:gd name="T33" fmla="*/ 4 h 203"/>
                <a:gd name="T34" fmla="*/ 244 w 439"/>
                <a:gd name="T35" fmla="*/ 0 h 203"/>
                <a:gd name="T36" fmla="*/ 199 w 439"/>
                <a:gd name="T37" fmla="*/ 0 h 203"/>
                <a:gd name="T38" fmla="*/ 156 w 439"/>
                <a:gd name="T39" fmla="*/ 4 h 203"/>
                <a:gd name="T40" fmla="*/ 116 w 439"/>
                <a:gd name="T41" fmla="*/ 13 h 203"/>
                <a:gd name="T42" fmla="*/ 80 w 439"/>
                <a:gd name="T43" fmla="*/ 24 h 203"/>
                <a:gd name="T44" fmla="*/ 50 w 439"/>
                <a:gd name="T45" fmla="*/ 38 h 203"/>
                <a:gd name="T46" fmla="*/ 26 w 439"/>
                <a:gd name="T47" fmla="*/ 54 h 203"/>
                <a:gd name="T48" fmla="*/ 10 w 439"/>
                <a:gd name="T49" fmla="*/ 72 h 203"/>
                <a:gd name="T50" fmla="*/ 2 w 439"/>
                <a:gd name="T51" fmla="*/ 85 h 203"/>
                <a:gd name="T52" fmla="*/ 0 w 439"/>
                <a:gd name="T53" fmla="*/ 94 h 203"/>
                <a:gd name="T54" fmla="*/ 0 w 439"/>
                <a:gd name="T55" fmla="*/ 104 h 203"/>
                <a:gd name="T56" fmla="*/ 2 w 439"/>
                <a:gd name="T57" fmla="*/ 115 h 203"/>
                <a:gd name="T58" fmla="*/ 10 w 439"/>
                <a:gd name="T59" fmla="*/ 129 h 203"/>
                <a:gd name="T60" fmla="*/ 26 w 439"/>
                <a:gd name="T61" fmla="*/ 147 h 203"/>
                <a:gd name="T62" fmla="*/ 50 w 439"/>
                <a:gd name="T63" fmla="*/ 165 h 203"/>
                <a:gd name="T64" fmla="*/ 80 w 439"/>
                <a:gd name="T65" fmla="*/ 179 h 203"/>
                <a:gd name="T66" fmla="*/ 116 w 439"/>
                <a:gd name="T67" fmla="*/ 190 h 203"/>
                <a:gd name="T68" fmla="*/ 156 w 439"/>
                <a:gd name="T69" fmla="*/ 199 h 203"/>
                <a:gd name="T70" fmla="*/ 199 w 439"/>
                <a:gd name="T7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203">
                  <a:moveTo>
                    <a:pt x="222" y="203"/>
                  </a:moveTo>
                  <a:lnTo>
                    <a:pt x="244" y="203"/>
                  </a:lnTo>
                  <a:lnTo>
                    <a:pt x="265" y="201"/>
                  </a:lnTo>
                  <a:lnTo>
                    <a:pt x="285" y="199"/>
                  </a:lnTo>
                  <a:lnTo>
                    <a:pt x="305" y="195"/>
                  </a:lnTo>
                  <a:lnTo>
                    <a:pt x="324" y="190"/>
                  </a:lnTo>
                  <a:lnTo>
                    <a:pt x="342" y="185"/>
                  </a:lnTo>
                  <a:lnTo>
                    <a:pt x="359" y="179"/>
                  </a:lnTo>
                  <a:lnTo>
                    <a:pt x="374" y="172"/>
                  </a:lnTo>
                  <a:lnTo>
                    <a:pt x="389" y="165"/>
                  </a:lnTo>
                  <a:lnTo>
                    <a:pt x="401" y="156"/>
                  </a:lnTo>
                  <a:lnTo>
                    <a:pt x="412" y="147"/>
                  </a:lnTo>
                  <a:lnTo>
                    <a:pt x="421" y="139"/>
                  </a:lnTo>
                  <a:lnTo>
                    <a:pt x="428" y="129"/>
                  </a:lnTo>
                  <a:lnTo>
                    <a:pt x="433" y="120"/>
                  </a:lnTo>
                  <a:lnTo>
                    <a:pt x="435" y="115"/>
                  </a:lnTo>
                  <a:lnTo>
                    <a:pt x="437" y="110"/>
                  </a:lnTo>
                  <a:lnTo>
                    <a:pt x="438" y="104"/>
                  </a:lnTo>
                  <a:lnTo>
                    <a:pt x="439" y="98"/>
                  </a:lnTo>
                  <a:lnTo>
                    <a:pt x="438" y="94"/>
                  </a:lnTo>
                  <a:lnTo>
                    <a:pt x="437" y="89"/>
                  </a:lnTo>
                  <a:lnTo>
                    <a:pt x="435" y="85"/>
                  </a:lnTo>
                  <a:lnTo>
                    <a:pt x="433" y="80"/>
                  </a:lnTo>
                  <a:lnTo>
                    <a:pt x="428" y="72"/>
                  </a:lnTo>
                  <a:lnTo>
                    <a:pt x="421" y="63"/>
                  </a:lnTo>
                  <a:lnTo>
                    <a:pt x="412" y="54"/>
                  </a:lnTo>
                  <a:lnTo>
                    <a:pt x="401" y="46"/>
                  </a:lnTo>
                  <a:lnTo>
                    <a:pt x="389" y="38"/>
                  </a:lnTo>
                  <a:lnTo>
                    <a:pt x="374" y="31"/>
                  </a:lnTo>
                  <a:lnTo>
                    <a:pt x="359" y="24"/>
                  </a:lnTo>
                  <a:lnTo>
                    <a:pt x="342" y="18"/>
                  </a:lnTo>
                  <a:lnTo>
                    <a:pt x="324" y="13"/>
                  </a:lnTo>
                  <a:lnTo>
                    <a:pt x="305" y="9"/>
                  </a:lnTo>
                  <a:lnTo>
                    <a:pt x="285" y="4"/>
                  </a:lnTo>
                  <a:lnTo>
                    <a:pt x="265" y="2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199" y="0"/>
                  </a:lnTo>
                  <a:lnTo>
                    <a:pt x="177" y="2"/>
                  </a:lnTo>
                  <a:lnTo>
                    <a:pt x="156" y="4"/>
                  </a:lnTo>
                  <a:lnTo>
                    <a:pt x="135" y="9"/>
                  </a:lnTo>
                  <a:lnTo>
                    <a:pt x="116" y="13"/>
                  </a:lnTo>
                  <a:lnTo>
                    <a:pt x="98" y="18"/>
                  </a:lnTo>
                  <a:lnTo>
                    <a:pt x="80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4"/>
                  </a:lnTo>
                  <a:lnTo>
                    <a:pt x="17" y="63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10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10" y="129"/>
                  </a:lnTo>
                  <a:lnTo>
                    <a:pt x="17" y="139"/>
                  </a:lnTo>
                  <a:lnTo>
                    <a:pt x="26" y="147"/>
                  </a:lnTo>
                  <a:lnTo>
                    <a:pt x="37" y="156"/>
                  </a:lnTo>
                  <a:lnTo>
                    <a:pt x="50" y="165"/>
                  </a:lnTo>
                  <a:lnTo>
                    <a:pt x="64" y="172"/>
                  </a:lnTo>
                  <a:lnTo>
                    <a:pt x="80" y="179"/>
                  </a:lnTo>
                  <a:lnTo>
                    <a:pt x="98" y="185"/>
                  </a:lnTo>
                  <a:lnTo>
                    <a:pt x="116" y="190"/>
                  </a:lnTo>
                  <a:lnTo>
                    <a:pt x="135" y="195"/>
                  </a:lnTo>
                  <a:lnTo>
                    <a:pt x="156" y="199"/>
                  </a:lnTo>
                  <a:lnTo>
                    <a:pt x="177" y="201"/>
                  </a:lnTo>
                  <a:lnTo>
                    <a:pt x="199" y="203"/>
                  </a:lnTo>
                  <a:lnTo>
                    <a:pt x="222" y="203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79" name="Freeform 555">
              <a:extLst>
                <a:ext uri="{FF2B5EF4-FFF2-40B4-BE49-F238E27FC236}">
                  <a16:creationId xmlns:a16="http://schemas.microsoft.com/office/drawing/2014/main" id="{18C4D316-E682-42D9-9B5B-BFEF7650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3514"/>
              <a:ext cx="44" cy="20"/>
            </a:xfrm>
            <a:custGeom>
              <a:avLst/>
              <a:gdLst>
                <a:gd name="T0" fmla="*/ 244 w 439"/>
                <a:gd name="T1" fmla="*/ 203 h 203"/>
                <a:gd name="T2" fmla="*/ 286 w 439"/>
                <a:gd name="T3" fmla="*/ 199 h 203"/>
                <a:gd name="T4" fmla="*/ 324 w 439"/>
                <a:gd name="T5" fmla="*/ 190 h 203"/>
                <a:gd name="T6" fmla="*/ 359 w 439"/>
                <a:gd name="T7" fmla="*/ 179 h 203"/>
                <a:gd name="T8" fmla="*/ 389 w 439"/>
                <a:gd name="T9" fmla="*/ 165 h 203"/>
                <a:gd name="T10" fmla="*/ 412 w 439"/>
                <a:gd name="T11" fmla="*/ 147 h 203"/>
                <a:gd name="T12" fmla="*/ 428 w 439"/>
                <a:gd name="T13" fmla="*/ 129 h 203"/>
                <a:gd name="T14" fmla="*/ 436 w 439"/>
                <a:gd name="T15" fmla="*/ 115 h 203"/>
                <a:gd name="T16" fmla="*/ 438 w 439"/>
                <a:gd name="T17" fmla="*/ 104 h 203"/>
                <a:gd name="T18" fmla="*/ 438 w 439"/>
                <a:gd name="T19" fmla="*/ 94 h 203"/>
                <a:gd name="T20" fmla="*/ 436 w 439"/>
                <a:gd name="T21" fmla="*/ 85 h 203"/>
                <a:gd name="T22" fmla="*/ 428 w 439"/>
                <a:gd name="T23" fmla="*/ 72 h 203"/>
                <a:gd name="T24" fmla="*/ 412 w 439"/>
                <a:gd name="T25" fmla="*/ 54 h 203"/>
                <a:gd name="T26" fmla="*/ 389 w 439"/>
                <a:gd name="T27" fmla="*/ 38 h 203"/>
                <a:gd name="T28" fmla="*/ 359 w 439"/>
                <a:gd name="T29" fmla="*/ 24 h 203"/>
                <a:gd name="T30" fmla="*/ 324 w 439"/>
                <a:gd name="T31" fmla="*/ 13 h 203"/>
                <a:gd name="T32" fmla="*/ 286 w 439"/>
                <a:gd name="T33" fmla="*/ 4 h 203"/>
                <a:gd name="T34" fmla="*/ 244 w 439"/>
                <a:gd name="T35" fmla="*/ 0 h 203"/>
                <a:gd name="T36" fmla="*/ 199 w 439"/>
                <a:gd name="T37" fmla="*/ 0 h 203"/>
                <a:gd name="T38" fmla="*/ 156 w 439"/>
                <a:gd name="T39" fmla="*/ 4 h 203"/>
                <a:gd name="T40" fmla="*/ 116 w 439"/>
                <a:gd name="T41" fmla="*/ 13 h 203"/>
                <a:gd name="T42" fmla="*/ 80 w 439"/>
                <a:gd name="T43" fmla="*/ 24 h 203"/>
                <a:gd name="T44" fmla="*/ 50 w 439"/>
                <a:gd name="T45" fmla="*/ 38 h 203"/>
                <a:gd name="T46" fmla="*/ 26 w 439"/>
                <a:gd name="T47" fmla="*/ 54 h 203"/>
                <a:gd name="T48" fmla="*/ 10 w 439"/>
                <a:gd name="T49" fmla="*/ 72 h 203"/>
                <a:gd name="T50" fmla="*/ 2 w 439"/>
                <a:gd name="T51" fmla="*/ 85 h 203"/>
                <a:gd name="T52" fmla="*/ 0 w 439"/>
                <a:gd name="T53" fmla="*/ 94 h 203"/>
                <a:gd name="T54" fmla="*/ 0 w 439"/>
                <a:gd name="T55" fmla="*/ 104 h 203"/>
                <a:gd name="T56" fmla="*/ 2 w 439"/>
                <a:gd name="T57" fmla="*/ 115 h 203"/>
                <a:gd name="T58" fmla="*/ 10 w 439"/>
                <a:gd name="T59" fmla="*/ 129 h 203"/>
                <a:gd name="T60" fmla="*/ 26 w 439"/>
                <a:gd name="T61" fmla="*/ 147 h 203"/>
                <a:gd name="T62" fmla="*/ 50 w 439"/>
                <a:gd name="T63" fmla="*/ 165 h 203"/>
                <a:gd name="T64" fmla="*/ 80 w 439"/>
                <a:gd name="T65" fmla="*/ 179 h 203"/>
                <a:gd name="T66" fmla="*/ 116 w 439"/>
                <a:gd name="T67" fmla="*/ 190 h 203"/>
                <a:gd name="T68" fmla="*/ 156 w 439"/>
                <a:gd name="T69" fmla="*/ 199 h 203"/>
                <a:gd name="T70" fmla="*/ 199 w 439"/>
                <a:gd name="T7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203">
                  <a:moveTo>
                    <a:pt x="222" y="203"/>
                  </a:moveTo>
                  <a:lnTo>
                    <a:pt x="244" y="203"/>
                  </a:lnTo>
                  <a:lnTo>
                    <a:pt x="265" y="201"/>
                  </a:lnTo>
                  <a:lnTo>
                    <a:pt x="286" y="199"/>
                  </a:lnTo>
                  <a:lnTo>
                    <a:pt x="305" y="195"/>
                  </a:lnTo>
                  <a:lnTo>
                    <a:pt x="324" y="190"/>
                  </a:lnTo>
                  <a:lnTo>
                    <a:pt x="342" y="185"/>
                  </a:lnTo>
                  <a:lnTo>
                    <a:pt x="359" y="179"/>
                  </a:lnTo>
                  <a:lnTo>
                    <a:pt x="374" y="172"/>
                  </a:lnTo>
                  <a:lnTo>
                    <a:pt x="389" y="165"/>
                  </a:lnTo>
                  <a:lnTo>
                    <a:pt x="401" y="156"/>
                  </a:lnTo>
                  <a:lnTo>
                    <a:pt x="412" y="147"/>
                  </a:lnTo>
                  <a:lnTo>
                    <a:pt x="421" y="139"/>
                  </a:lnTo>
                  <a:lnTo>
                    <a:pt x="428" y="129"/>
                  </a:lnTo>
                  <a:lnTo>
                    <a:pt x="434" y="120"/>
                  </a:lnTo>
                  <a:lnTo>
                    <a:pt x="436" y="115"/>
                  </a:lnTo>
                  <a:lnTo>
                    <a:pt x="438" y="110"/>
                  </a:lnTo>
                  <a:lnTo>
                    <a:pt x="438" y="104"/>
                  </a:lnTo>
                  <a:lnTo>
                    <a:pt x="439" y="98"/>
                  </a:lnTo>
                  <a:lnTo>
                    <a:pt x="438" y="94"/>
                  </a:lnTo>
                  <a:lnTo>
                    <a:pt x="438" y="89"/>
                  </a:lnTo>
                  <a:lnTo>
                    <a:pt x="436" y="85"/>
                  </a:lnTo>
                  <a:lnTo>
                    <a:pt x="434" y="80"/>
                  </a:lnTo>
                  <a:lnTo>
                    <a:pt x="428" y="72"/>
                  </a:lnTo>
                  <a:lnTo>
                    <a:pt x="421" y="63"/>
                  </a:lnTo>
                  <a:lnTo>
                    <a:pt x="412" y="54"/>
                  </a:lnTo>
                  <a:lnTo>
                    <a:pt x="401" y="46"/>
                  </a:lnTo>
                  <a:lnTo>
                    <a:pt x="389" y="38"/>
                  </a:lnTo>
                  <a:lnTo>
                    <a:pt x="374" y="31"/>
                  </a:lnTo>
                  <a:lnTo>
                    <a:pt x="359" y="24"/>
                  </a:lnTo>
                  <a:lnTo>
                    <a:pt x="342" y="18"/>
                  </a:lnTo>
                  <a:lnTo>
                    <a:pt x="324" y="13"/>
                  </a:lnTo>
                  <a:lnTo>
                    <a:pt x="305" y="9"/>
                  </a:lnTo>
                  <a:lnTo>
                    <a:pt x="286" y="4"/>
                  </a:lnTo>
                  <a:lnTo>
                    <a:pt x="265" y="2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199" y="0"/>
                  </a:lnTo>
                  <a:lnTo>
                    <a:pt x="177" y="2"/>
                  </a:lnTo>
                  <a:lnTo>
                    <a:pt x="156" y="4"/>
                  </a:lnTo>
                  <a:lnTo>
                    <a:pt x="136" y="9"/>
                  </a:lnTo>
                  <a:lnTo>
                    <a:pt x="116" y="13"/>
                  </a:lnTo>
                  <a:lnTo>
                    <a:pt x="98" y="18"/>
                  </a:lnTo>
                  <a:lnTo>
                    <a:pt x="80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8" y="46"/>
                  </a:lnTo>
                  <a:lnTo>
                    <a:pt x="26" y="54"/>
                  </a:lnTo>
                  <a:lnTo>
                    <a:pt x="17" y="63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10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10" y="129"/>
                  </a:lnTo>
                  <a:lnTo>
                    <a:pt x="17" y="139"/>
                  </a:lnTo>
                  <a:lnTo>
                    <a:pt x="26" y="147"/>
                  </a:lnTo>
                  <a:lnTo>
                    <a:pt x="38" y="156"/>
                  </a:lnTo>
                  <a:lnTo>
                    <a:pt x="50" y="165"/>
                  </a:lnTo>
                  <a:lnTo>
                    <a:pt x="64" y="172"/>
                  </a:lnTo>
                  <a:lnTo>
                    <a:pt x="80" y="179"/>
                  </a:lnTo>
                  <a:lnTo>
                    <a:pt x="98" y="185"/>
                  </a:lnTo>
                  <a:lnTo>
                    <a:pt x="116" y="190"/>
                  </a:lnTo>
                  <a:lnTo>
                    <a:pt x="136" y="195"/>
                  </a:lnTo>
                  <a:lnTo>
                    <a:pt x="156" y="199"/>
                  </a:lnTo>
                  <a:lnTo>
                    <a:pt x="177" y="201"/>
                  </a:lnTo>
                  <a:lnTo>
                    <a:pt x="199" y="203"/>
                  </a:lnTo>
                  <a:lnTo>
                    <a:pt x="222" y="2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0" name="Freeform 556">
              <a:extLst>
                <a:ext uri="{FF2B5EF4-FFF2-40B4-BE49-F238E27FC236}">
                  <a16:creationId xmlns:a16="http://schemas.microsoft.com/office/drawing/2014/main" id="{1469398C-D434-42D7-A675-E12AECB5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3514"/>
              <a:ext cx="44" cy="20"/>
            </a:xfrm>
            <a:custGeom>
              <a:avLst/>
              <a:gdLst>
                <a:gd name="T0" fmla="*/ 244 w 439"/>
                <a:gd name="T1" fmla="*/ 203 h 203"/>
                <a:gd name="T2" fmla="*/ 286 w 439"/>
                <a:gd name="T3" fmla="*/ 199 h 203"/>
                <a:gd name="T4" fmla="*/ 324 w 439"/>
                <a:gd name="T5" fmla="*/ 190 h 203"/>
                <a:gd name="T6" fmla="*/ 359 w 439"/>
                <a:gd name="T7" fmla="*/ 179 h 203"/>
                <a:gd name="T8" fmla="*/ 389 w 439"/>
                <a:gd name="T9" fmla="*/ 165 h 203"/>
                <a:gd name="T10" fmla="*/ 412 w 439"/>
                <a:gd name="T11" fmla="*/ 147 h 203"/>
                <a:gd name="T12" fmla="*/ 428 w 439"/>
                <a:gd name="T13" fmla="*/ 129 h 203"/>
                <a:gd name="T14" fmla="*/ 436 w 439"/>
                <a:gd name="T15" fmla="*/ 115 h 203"/>
                <a:gd name="T16" fmla="*/ 438 w 439"/>
                <a:gd name="T17" fmla="*/ 104 h 203"/>
                <a:gd name="T18" fmla="*/ 438 w 439"/>
                <a:gd name="T19" fmla="*/ 94 h 203"/>
                <a:gd name="T20" fmla="*/ 436 w 439"/>
                <a:gd name="T21" fmla="*/ 85 h 203"/>
                <a:gd name="T22" fmla="*/ 428 w 439"/>
                <a:gd name="T23" fmla="*/ 72 h 203"/>
                <a:gd name="T24" fmla="*/ 412 w 439"/>
                <a:gd name="T25" fmla="*/ 54 h 203"/>
                <a:gd name="T26" fmla="*/ 389 w 439"/>
                <a:gd name="T27" fmla="*/ 38 h 203"/>
                <a:gd name="T28" fmla="*/ 359 w 439"/>
                <a:gd name="T29" fmla="*/ 24 h 203"/>
                <a:gd name="T30" fmla="*/ 324 w 439"/>
                <a:gd name="T31" fmla="*/ 13 h 203"/>
                <a:gd name="T32" fmla="*/ 286 w 439"/>
                <a:gd name="T33" fmla="*/ 4 h 203"/>
                <a:gd name="T34" fmla="*/ 244 w 439"/>
                <a:gd name="T35" fmla="*/ 0 h 203"/>
                <a:gd name="T36" fmla="*/ 199 w 439"/>
                <a:gd name="T37" fmla="*/ 0 h 203"/>
                <a:gd name="T38" fmla="*/ 156 w 439"/>
                <a:gd name="T39" fmla="*/ 4 h 203"/>
                <a:gd name="T40" fmla="*/ 116 w 439"/>
                <a:gd name="T41" fmla="*/ 13 h 203"/>
                <a:gd name="T42" fmla="*/ 80 w 439"/>
                <a:gd name="T43" fmla="*/ 24 h 203"/>
                <a:gd name="T44" fmla="*/ 50 w 439"/>
                <a:gd name="T45" fmla="*/ 38 h 203"/>
                <a:gd name="T46" fmla="*/ 26 w 439"/>
                <a:gd name="T47" fmla="*/ 54 h 203"/>
                <a:gd name="T48" fmla="*/ 10 w 439"/>
                <a:gd name="T49" fmla="*/ 72 h 203"/>
                <a:gd name="T50" fmla="*/ 2 w 439"/>
                <a:gd name="T51" fmla="*/ 85 h 203"/>
                <a:gd name="T52" fmla="*/ 0 w 439"/>
                <a:gd name="T53" fmla="*/ 94 h 203"/>
                <a:gd name="T54" fmla="*/ 0 w 439"/>
                <a:gd name="T55" fmla="*/ 104 h 203"/>
                <a:gd name="T56" fmla="*/ 2 w 439"/>
                <a:gd name="T57" fmla="*/ 115 h 203"/>
                <a:gd name="T58" fmla="*/ 10 w 439"/>
                <a:gd name="T59" fmla="*/ 129 h 203"/>
                <a:gd name="T60" fmla="*/ 26 w 439"/>
                <a:gd name="T61" fmla="*/ 147 h 203"/>
                <a:gd name="T62" fmla="*/ 50 w 439"/>
                <a:gd name="T63" fmla="*/ 165 h 203"/>
                <a:gd name="T64" fmla="*/ 80 w 439"/>
                <a:gd name="T65" fmla="*/ 179 h 203"/>
                <a:gd name="T66" fmla="*/ 116 w 439"/>
                <a:gd name="T67" fmla="*/ 190 h 203"/>
                <a:gd name="T68" fmla="*/ 156 w 439"/>
                <a:gd name="T69" fmla="*/ 199 h 203"/>
                <a:gd name="T70" fmla="*/ 199 w 439"/>
                <a:gd name="T7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203">
                  <a:moveTo>
                    <a:pt x="222" y="203"/>
                  </a:moveTo>
                  <a:lnTo>
                    <a:pt x="244" y="203"/>
                  </a:lnTo>
                  <a:lnTo>
                    <a:pt x="265" y="201"/>
                  </a:lnTo>
                  <a:lnTo>
                    <a:pt x="286" y="199"/>
                  </a:lnTo>
                  <a:lnTo>
                    <a:pt x="305" y="195"/>
                  </a:lnTo>
                  <a:lnTo>
                    <a:pt x="324" y="190"/>
                  </a:lnTo>
                  <a:lnTo>
                    <a:pt x="342" y="185"/>
                  </a:lnTo>
                  <a:lnTo>
                    <a:pt x="359" y="179"/>
                  </a:lnTo>
                  <a:lnTo>
                    <a:pt x="374" y="172"/>
                  </a:lnTo>
                  <a:lnTo>
                    <a:pt x="389" y="165"/>
                  </a:lnTo>
                  <a:lnTo>
                    <a:pt x="401" y="156"/>
                  </a:lnTo>
                  <a:lnTo>
                    <a:pt x="412" y="147"/>
                  </a:lnTo>
                  <a:lnTo>
                    <a:pt x="421" y="139"/>
                  </a:lnTo>
                  <a:lnTo>
                    <a:pt x="428" y="129"/>
                  </a:lnTo>
                  <a:lnTo>
                    <a:pt x="434" y="120"/>
                  </a:lnTo>
                  <a:lnTo>
                    <a:pt x="436" y="115"/>
                  </a:lnTo>
                  <a:lnTo>
                    <a:pt x="438" y="110"/>
                  </a:lnTo>
                  <a:lnTo>
                    <a:pt x="438" y="104"/>
                  </a:lnTo>
                  <a:lnTo>
                    <a:pt x="439" y="98"/>
                  </a:lnTo>
                  <a:lnTo>
                    <a:pt x="438" y="94"/>
                  </a:lnTo>
                  <a:lnTo>
                    <a:pt x="438" y="89"/>
                  </a:lnTo>
                  <a:lnTo>
                    <a:pt x="436" y="85"/>
                  </a:lnTo>
                  <a:lnTo>
                    <a:pt x="434" y="80"/>
                  </a:lnTo>
                  <a:lnTo>
                    <a:pt x="428" y="72"/>
                  </a:lnTo>
                  <a:lnTo>
                    <a:pt x="421" y="63"/>
                  </a:lnTo>
                  <a:lnTo>
                    <a:pt x="412" y="54"/>
                  </a:lnTo>
                  <a:lnTo>
                    <a:pt x="401" y="46"/>
                  </a:lnTo>
                  <a:lnTo>
                    <a:pt x="389" y="38"/>
                  </a:lnTo>
                  <a:lnTo>
                    <a:pt x="374" y="31"/>
                  </a:lnTo>
                  <a:lnTo>
                    <a:pt x="359" y="24"/>
                  </a:lnTo>
                  <a:lnTo>
                    <a:pt x="342" y="18"/>
                  </a:lnTo>
                  <a:lnTo>
                    <a:pt x="324" y="13"/>
                  </a:lnTo>
                  <a:lnTo>
                    <a:pt x="305" y="9"/>
                  </a:lnTo>
                  <a:lnTo>
                    <a:pt x="286" y="4"/>
                  </a:lnTo>
                  <a:lnTo>
                    <a:pt x="265" y="2"/>
                  </a:lnTo>
                  <a:lnTo>
                    <a:pt x="244" y="0"/>
                  </a:lnTo>
                  <a:lnTo>
                    <a:pt x="222" y="0"/>
                  </a:lnTo>
                  <a:lnTo>
                    <a:pt x="199" y="0"/>
                  </a:lnTo>
                  <a:lnTo>
                    <a:pt x="177" y="2"/>
                  </a:lnTo>
                  <a:lnTo>
                    <a:pt x="156" y="4"/>
                  </a:lnTo>
                  <a:lnTo>
                    <a:pt x="136" y="9"/>
                  </a:lnTo>
                  <a:lnTo>
                    <a:pt x="116" y="13"/>
                  </a:lnTo>
                  <a:lnTo>
                    <a:pt x="98" y="18"/>
                  </a:lnTo>
                  <a:lnTo>
                    <a:pt x="80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8" y="46"/>
                  </a:lnTo>
                  <a:lnTo>
                    <a:pt x="26" y="54"/>
                  </a:lnTo>
                  <a:lnTo>
                    <a:pt x="17" y="63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10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10" y="129"/>
                  </a:lnTo>
                  <a:lnTo>
                    <a:pt x="17" y="139"/>
                  </a:lnTo>
                  <a:lnTo>
                    <a:pt x="26" y="147"/>
                  </a:lnTo>
                  <a:lnTo>
                    <a:pt x="38" y="156"/>
                  </a:lnTo>
                  <a:lnTo>
                    <a:pt x="50" y="165"/>
                  </a:lnTo>
                  <a:lnTo>
                    <a:pt x="64" y="172"/>
                  </a:lnTo>
                  <a:lnTo>
                    <a:pt x="80" y="179"/>
                  </a:lnTo>
                  <a:lnTo>
                    <a:pt x="98" y="185"/>
                  </a:lnTo>
                  <a:lnTo>
                    <a:pt x="116" y="190"/>
                  </a:lnTo>
                  <a:lnTo>
                    <a:pt x="136" y="195"/>
                  </a:lnTo>
                  <a:lnTo>
                    <a:pt x="156" y="199"/>
                  </a:lnTo>
                  <a:lnTo>
                    <a:pt x="177" y="201"/>
                  </a:lnTo>
                  <a:lnTo>
                    <a:pt x="199" y="203"/>
                  </a:lnTo>
                  <a:lnTo>
                    <a:pt x="222" y="203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1" name="Freeform 557">
              <a:extLst>
                <a:ext uri="{FF2B5EF4-FFF2-40B4-BE49-F238E27FC236}">
                  <a16:creationId xmlns:a16="http://schemas.microsoft.com/office/drawing/2014/main" id="{16C54F3D-E922-4AEC-9F46-F117F765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513"/>
              <a:ext cx="43" cy="20"/>
            </a:xfrm>
            <a:custGeom>
              <a:avLst/>
              <a:gdLst>
                <a:gd name="T0" fmla="*/ 239 w 432"/>
                <a:gd name="T1" fmla="*/ 203 h 203"/>
                <a:gd name="T2" fmla="*/ 281 w 432"/>
                <a:gd name="T3" fmla="*/ 199 h 203"/>
                <a:gd name="T4" fmla="*/ 320 w 432"/>
                <a:gd name="T5" fmla="*/ 190 h 203"/>
                <a:gd name="T6" fmla="*/ 355 w 432"/>
                <a:gd name="T7" fmla="*/ 179 h 203"/>
                <a:gd name="T8" fmla="*/ 385 w 432"/>
                <a:gd name="T9" fmla="*/ 164 h 203"/>
                <a:gd name="T10" fmla="*/ 407 w 432"/>
                <a:gd name="T11" fmla="*/ 147 h 203"/>
                <a:gd name="T12" fmla="*/ 422 w 432"/>
                <a:gd name="T13" fmla="*/ 129 h 203"/>
                <a:gd name="T14" fmla="*/ 429 w 432"/>
                <a:gd name="T15" fmla="*/ 114 h 203"/>
                <a:gd name="T16" fmla="*/ 431 w 432"/>
                <a:gd name="T17" fmla="*/ 104 h 203"/>
                <a:gd name="T18" fmla="*/ 431 w 432"/>
                <a:gd name="T19" fmla="*/ 89 h 203"/>
                <a:gd name="T20" fmla="*/ 422 w 432"/>
                <a:gd name="T21" fmla="*/ 71 h 203"/>
                <a:gd name="T22" fmla="*/ 407 w 432"/>
                <a:gd name="T23" fmla="*/ 53 h 203"/>
                <a:gd name="T24" fmla="*/ 385 w 432"/>
                <a:gd name="T25" fmla="*/ 38 h 203"/>
                <a:gd name="T26" fmla="*/ 355 w 432"/>
                <a:gd name="T27" fmla="*/ 24 h 203"/>
                <a:gd name="T28" fmla="*/ 320 w 432"/>
                <a:gd name="T29" fmla="*/ 12 h 203"/>
                <a:gd name="T30" fmla="*/ 281 w 432"/>
                <a:gd name="T31" fmla="*/ 4 h 203"/>
                <a:gd name="T32" fmla="*/ 239 w 432"/>
                <a:gd name="T33" fmla="*/ 0 h 203"/>
                <a:gd name="T34" fmla="*/ 194 w 432"/>
                <a:gd name="T35" fmla="*/ 0 h 203"/>
                <a:gd name="T36" fmla="*/ 152 w 432"/>
                <a:gd name="T37" fmla="*/ 4 h 203"/>
                <a:gd name="T38" fmla="*/ 114 w 432"/>
                <a:gd name="T39" fmla="*/ 12 h 203"/>
                <a:gd name="T40" fmla="*/ 79 w 432"/>
                <a:gd name="T41" fmla="*/ 24 h 203"/>
                <a:gd name="T42" fmla="*/ 50 w 432"/>
                <a:gd name="T43" fmla="*/ 38 h 203"/>
                <a:gd name="T44" fmla="*/ 26 w 432"/>
                <a:gd name="T45" fmla="*/ 53 h 203"/>
                <a:gd name="T46" fmla="*/ 10 w 432"/>
                <a:gd name="T47" fmla="*/ 71 h 203"/>
                <a:gd name="T48" fmla="*/ 2 w 432"/>
                <a:gd name="T49" fmla="*/ 85 h 203"/>
                <a:gd name="T50" fmla="*/ 0 w 432"/>
                <a:gd name="T51" fmla="*/ 94 h 203"/>
                <a:gd name="T52" fmla="*/ 0 w 432"/>
                <a:gd name="T53" fmla="*/ 104 h 203"/>
                <a:gd name="T54" fmla="*/ 2 w 432"/>
                <a:gd name="T55" fmla="*/ 114 h 203"/>
                <a:gd name="T56" fmla="*/ 10 w 432"/>
                <a:gd name="T57" fmla="*/ 129 h 203"/>
                <a:gd name="T58" fmla="*/ 26 w 432"/>
                <a:gd name="T59" fmla="*/ 147 h 203"/>
                <a:gd name="T60" fmla="*/ 50 w 432"/>
                <a:gd name="T61" fmla="*/ 164 h 203"/>
                <a:gd name="T62" fmla="*/ 79 w 432"/>
                <a:gd name="T63" fmla="*/ 179 h 203"/>
                <a:gd name="T64" fmla="*/ 114 w 432"/>
                <a:gd name="T65" fmla="*/ 190 h 203"/>
                <a:gd name="T66" fmla="*/ 152 w 432"/>
                <a:gd name="T67" fmla="*/ 199 h 203"/>
                <a:gd name="T68" fmla="*/ 194 w 432"/>
                <a:gd name="T6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2" h="203">
                  <a:moveTo>
                    <a:pt x="216" y="203"/>
                  </a:moveTo>
                  <a:lnTo>
                    <a:pt x="239" y="203"/>
                  </a:lnTo>
                  <a:lnTo>
                    <a:pt x="261" y="201"/>
                  </a:lnTo>
                  <a:lnTo>
                    <a:pt x="281" y="199"/>
                  </a:lnTo>
                  <a:lnTo>
                    <a:pt x="302" y="195"/>
                  </a:lnTo>
                  <a:lnTo>
                    <a:pt x="320" y="190"/>
                  </a:lnTo>
                  <a:lnTo>
                    <a:pt x="339" y="185"/>
                  </a:lnTo>
                  <a:lnTo>
                    <a:pt x="355" y="179"/>
                  </a:lnTo>
                  <a:lnTo>
                    <a:pt x="370" y="172"/>
                  </a:lnTo>
                  <a:lnTo>
                    <a:pt x="385" y="164"/>
                  </a:lnTo>
                  <a:lnTo>
                    <a:pt x="396" y="156"/>
                  </a:lnTo>
                  <a:lnTo>
                    <a:pt x="407" y="147"/>
                  </a:lnTo>
                  <a:lnTo>
                    <a:pt x="416" y="138"/>
                  </a:lnTo>
                  <a:lnTo>
                    <a:pt x="422" y="129"/>
                  </a:lnTo>
                  <a:lnTo>
                    <a:pt x="427" y="119"/>
                  </a:lnTo>
                  <a:lnTo>
                    <a:pt x="429" y="114"/>
                  </a:lnTo>
                  <a:lnTo>
                    <a:pt x="431" y="109"/>
                  </a:lnTo>
                  <a:lnTo>
                    <a:pt x="431" y="104"/>
                  </a:lnTo>
                  <a:lnTo>
                    <a:pt x="432" y="98"/>
                  </a:lnTo>
                  <a:lnTo>
                    <a:pt x="431" y="89"/>
                  </a:lnTo>
                  <a:lnTo>
                    <a:pt x="427" y="80"/>
                  </a:lnTo>
                  <a:lnTo>
                    <a:pt x="422" y="71"/>
                  </a:lnTo>
                  <a:lnTo>
                    <a:pt x="416" y="62"/>
                  </a:lnTo>
                  <a:lnTo>
                    <a:pt x="407" y="53"/>
                  </a:lnTo>
                  <a:lnTo>
                    <a:pt x="396" y="45"/>
                  </a:lnTo>
                  <a:lnTo>
                    <a:pt x="385" y="38"/>
                  </a:lnTo>
                  <a:lnTo>
                    <a:pt x="370" y="31"/>
                  </a:lnTo>
                  <a:lnTo>
                    <a:pt x="355" y="24"/>
                  </a:lnTo>
                  <a:lnTo>
                    <a:pt x="339" y="18"/>
                  </a:lnTo>
                  <a:lnTo>
                    <a:pt x="320" y="12"/>
                  </a:lnTo>
                  <a:lnTo>
                    <a:pt x="302" y="8"/>
                  </a:lnTo>
                  <a:lnTo>
                    <a:pt x="281" y="4"/>
                  </a:lnTo>
                  <a:lnTo>
                    <a:pt x="261" y="2"/>
                  </a:lnTo>
                  <a:lnTo>
                    <a:pt x="239" y="0"/>
                  </a:lnTo>
                  <a:lnTo>
                    <a:pt x="216" y="0"/>
                  </a:lnTo>
                  <a:lnTo>
                    <a:pt x="194" y="0"/>
                  </a:lnTo>
                  <a:lnTo>
                    <a:pt x="173" y="2"/>
                  </a:lnTo>
                  <a:lnTo>
                    <a:pt x="152" y="4"/>
                  </a:lnTo>
                  <a:lnTo>
                    <a:pt x="132" y="8"/>
                  </a:lnTo>
                  <a:lnTo>
                    <a:pt x="114" y="12"/>
                  </a:lnTo>
                  <a:lnTo>
                    <a:pt x="96" y="18"/>
                  </a:lnTo>
                  <a:lnTo>
                    <a:pt x="79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7" y="45"/>
                  </a:lnTo>
                  <a:lnTo>
                    <a:pt x="26" y="53"/>
                  </a:lnTo>
                  <a:lnTo>
                    <a:pt x="17" y="62"/>
                  </a:lnTo>
                  <a:lnTo>
                    <a:pt x="10" y="71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4"/>
                  </a:lnTo>
                  <a:lnTo>
                    <a:pt x="4" y="119"/>
                  </a:lnTo>
                  <a:lnTo>
                    <a:pt x="10" y="129"/>
                  </a:lnTo>
                  <a:lnTo>
                    <a:pt x="17" y="138"/>
                  </a:lnTo>
                  <a:lnTo>
                    <a:pt x="26" y="147"/>
                  </a:lnTo>
                  <a:lnTo>
                    <a:pt x="37" y="156"/>
                  </a:lnTo>
                  <a:lnTo>
                    <a:pt x="50" y="164"/>
                  </a:lnTo>
                  <a:lnTo>
                    <a:pt x="64" y="172"/>
                  </a:lnTo>
                  <a:lnTo>
                    <a:pt x="79" y="179"/>
                  </a:lnTo>
                  <a:lnTo>
                    <a:pt x="96" y="185"/>
                  </a:lnTo>
                  <a:lnTo>
                    <a:pt x="114" y="190"/>
                  </a:lnTo>
                  <a:lnTo>
                    <a:pt x="132" y="195"/>
                  </a:lnTo>
                  <a:lnTo>
                    <a:pt x="152" y="199"/>
                  </a:lnTo>
                  <a:lnTo>
                    <a:pt x="173" y="201"/>
                  </a:lnTo>
                  <a:lnTo>
                    <a:pt x="194" y="203"/>
                  </a:lnTo>
                  <a:lnTo>
                    <a:pt x="216" y="20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2" name="Freeform 558">
              <a:extLst>
                <a:ext uri="{FF2B5EF4-FFF2-40B4-BE49-F238E27FC236}">
                  <a16:creationId xmlns:a16="http://schemas.microsoft.com/office/drawing/2014/main" id="{E6AA2F76-74A8-4AB6-82CD-95C6C624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513"/>
              <a:ext cx="43" cy="20"/>
            </a:xfrm>
            <a:custGeom>
              <a:avLst/>
              <a:gdLst>
                <a:gd name="T0" fmla="*/ 239 w 432"/>
                <a:gd name="T1" fmla="*/ 203 h 203"/>
                <a:gd name="T2" fmla="*/ 281 w 432"/>
                <a:gd name="T3" fmla="*/ 199 h 203"/>
                <a:gd name="T4" fmla="*/ 320 w 432"/>
                <a:gd name="T5" fmla="*/ 190 h 203"/>
                <a:gd name="T6" fmla="*/ 355 w 432"/>
                <a:gd name="T7" fmla="*/ 179 h 203"/>
                <a:gd name="T8" fmla="*/ 385 w 432"/>
                <a:gd name="T9" fmla="*/ 164 h 203"/>
                <a:gd name="T10" fmla="*/ 407 w 432"/>
                <a:gd name="T11" fmla="*/ 147 h 203"/>
                <a:gd name="T12" fmla="*/ 422 w 432"/>
                <a:gd name="T13" fmla="*/ 129 h 203"/>
                <a:gd name="T14" fmla="*/ 429 w 432"/>
                <a:gd name="T15" fmla="*/ 114 h 203"/>
                <a:gd name="T16" fmla="*/ 431 w 432"/>
                <a:gd name="T17" fmla="*/ 104 h 203"/>
                <a:gd name="T18" fmla="*/ 431 w 432"/>
                <a:gd name="T19" fmla="*/ 89 h 203"/>
                <a:gd name="T20" fmla="*/ 422 w 432"/>
                <a:gd name="T21" fmla="*/ 71 h 203"/>
                <a:gd name="T22" fmla="*/ 407 w 432"/>
                <a:gd name="T23" fmla="*/ 53 h 203"/>
                <a:gd name="T24" fmla="*/ 385 w 432"/>
                <a:gd name="T25" fmla="*/ 38 h 203"/>
                <a:gd name="T26" fmla="*/ 355 w 432"/>
                <a:gd name="T27" fmla="*/ 24 h 203"/>
                <a:gd name="T28" fmla="*/ 320 w 432"/>
                <a:gd name="T29" fmla="*/ 12 h 203"/>
                <a:gd name="T30" fmla="*/ 281 w 432"/>
                <a:gd name="T31" fmla="*/ 4 h 203"/>
                <a:gd name="T32" fmla="*/ 239 w 432"/>
                <a:gd name="T33" fmla="*/ 0 h 203"/>
                <a:gd name="T34" fmla="*/ 194 w 432"/>
                <a:gd name="T35" fmla="*/ 0 h 203"/>
                <a:gd name="T36" fmla="*/ 152 w 432"/>
                <a:gd name="T37" fmla="*/ 4 h 203"/>
                <a:gd name="T38" fmla="*/ 114 w 432"/>
                <a:gd name="T39" fmla="*/ 12 h 203"/>
                <a:gd name="T40" fmla="*/ 79 w 432"/>
                <a:gd name="T41" fmla="*/ 24 h 203"/>
                <a:gd name="T42" fmla="*/ 50 w 432"/>
                <a:gd name="T43" fmla="*/ 38 h 203"/>
                <a:gd name="T44" fmla="*/ 26 w 432"/>
                <a:gd name="T45" fmla="*/ 53 h 203"/>
                <a:gd name="T46" fmla="*/ 10 w 432"/>
                <a:gd name="T47" fmla="*/ 71 h 203"/>
                <a:gd name="T48" fmla="*/ 2 w 432"/>
                <a:gd name="T49" fmla="*/ 85 h 203"/>
                <a:gd name="T50" fmla="*/ 0 w 432"/>
                <a:gd name="T51" fmla="*/ 94 h 203"/>
                <a:gd name="T52" fmla="*/ 0 w 432"/>
                <a:gd name="T53" fmla="*/ 104 h 203"/>
                <a:gd name="T54" fmla="*/ 2 w 432"/>
                <a:gd name="T55" fmla="*/ 114 h 203"/>
                <a:gd name="T56" fmla="*/ 10 w 432"/>
                <a:gd name="T57" fmla="*/ 129 h 203"/>
                <a:gd name="T58" fmla="*/ 26 w 432"/>
                <a:gd name="T59" fmla="*/ 147 h 203"/>
                <a:gd name="T60" fmla="*/ 50 w 432"/>
                <a:gd name="T61" fmla="*/ 164 h 203"/>
                <a:gd name="T62" fmla="*/ 79 w 432"/>
                <a:gd name="T63" fmla="*/ 179 h 203"/>
                <a:gd name="T64" fmla="*/ 114 w 432"/>
                <a:gd name="T65" fmla="*/ 190 h 203"/>
                <a:gd name="T66" fmla="*/ 152 w 432"/>
                <a:gd name="T67" fmla="*/ 199 h 203"/>
                <a:gd name="T68" fmla="*/ 194 w 432"/>
                <a:gd name="T6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2" h="203">
                  <a:moveTo>
                    <a:pt x="216" y="203"/>
                  </a:moveTo>
                  <a:lnTo>
                    <a:pt x="239" y="203"/>
                  </a:lnTo>
                  <a:lnTo>
                    <a:pt x="261" y="201"/>
                  </a:lnTo>
                  <a:lnTo>
                    <a:pt x="281" y="199"/>
                  </a:lnTo>
                  <a:lnTo>
                    <a:pt x="302" y="195"/>
                  </a:lnTo>
                  <a:lnTo>
                    <a:pt x="320" y="190"/>
                  </a:lnTo>
                  <a:lnTo>
                    <a:pt x="339" y="185"/>
                  </a:lnTo>
                  <a:lnTo>
                    <a:pt x="355" y="179"/>
                  </a:lnTo>
                  <a:lnTo>
                    <a:pt x="370" y="172"/>
                  </a:lnTo>
                  <a:lnTo>
                    <a:pt x="385" y="164"/>
                  </a:lnTo>
                  <a:lnTo>
                    <a:pt x="396" y="156"/>
                  </a:lnTo>
                  <a:lnTo>
                    <a:pt x="407" y="147"/>
                  </a:lnTo>
                  <a:lnTo>
                    <a:pt x="416" y="138"/>
                  </a:lnTo>
                  <a:lnTo>
                    <a:pt x="422" y="129"/>
                  </a:lnTo>
                  <a:lnTo>
                    <a:pt x="427" y="119"/>
                  </a:lnTo>
                  <a:lnTo>
                    <a:pt x="429" y="114"/>
                  </a:lnTo>
                  <a:lnTo>
                    <a:pt x="431" y="109"/>
                  </a:lnTo>
                  <a:lnTo>
                    <a:pt x="431" y="104"/>
                  </a:lnTo>
                  <a:lnTo>
                    <a:pt x="432" y="98"/>
                  </a:lnTo>
                  <a:lnTo>
                    <a:pt x="431" y="89"/>
                  </a:lnTo>
                  <a:lnTo>
                    <a:pt x="427" y="80"/>
                  </a:lnTo>
                  <a:lnTo>
                    <a:pt x="422" y="71"/>
                  </a:lnTo>
                  <a:lnTo>
                    <a:pt x="416" y="62"/>
                  </a:lnTo>
                  <a:lnTo>
                    <a:pt x="407" y="53"/>
                  </a:lnTo>
                  <a:lnTo>
                    <a:pt x="396" y="45"/>
                  </a:lnTo>
                  <a:lnTo>
                    <a:pt x="385" y="38"/>
                  </a:lnTo>
                  <a:lnTo>
                    <a:pt x="370" y="31"/>
                  </a:lnTo>
                  <a:lnTo>
                    <a:pt x="355" y="24"/>
                  </a:lnTo>
                  <a:lnTo>
                    <a:pt x="339" y="18"/>
                  </a:lnTo>
                  <a:lnTo>
                    <a:pt x="320" y="12"/>
                  </a:lnTo>
                  <a:lnTo>
                    <a:pt x="302" y="8"/>
                  </a:lnTo>
                  <a:lnTo>
                    <a:pt x="281" y="4"/>
                  </a:lnTo>
                  <a:lnTo>
                    <a:pt x="261" y="2"/>
                  </a:lnTo>
                  <a:lnTo>
                    <a:pt x="239" y="0"/>
                  </a:lnTo>
                  <a:lnTo>
                    <a:pt x="216" y="0"/>
                  </a:lnTo>
                  <a:lnTo>
                    <a:pt x="194" y="0"/>
                  </a:lnTo>
                  <a:lnTo>
                    <a:pt x="173" y="2"/>
                  </a:lnTo>
                  <a:lnTo>
                    <a:pt x="152" y="4"/>
                  </a:lnTo>
                  <a:lnTo>
                    <a:pt x="132" y="8"/>
                  </a:lnTo>
                  <a:lnTo>
                    <a:pt x="114" y="12"/>
                  </a:lnTo>
                  <a:lnTo>
                    <a:pt x="96" y="18"/>
                  </a:lnTo>
                  <a:lnTo>
                    <a:pt x="79" y="24"/>
                  </a:lnTo>
                  <a:lnTo>
                    <a:pt x="64" y="31"/>
                  </a:lnTo>
                  <a:lnTo>
                    <a:pt x="50" y="38"/>
                  </a:lnTo>
                  <a:lnTo>
                    <a:pt x="37" y="45"/>
                  </a:lnTo>
                  <a:lnTo>
                    <a:pt x="26" y="53"/>
                  </a:lnTo>
                  <a:lnTo>
                    <a:pt x="17" y="62"/>
                  </a:lnTo>
                  <a:lnTo>
                    <a:pt x="10" y="71"/>
                  </a:lnTo>
                  <a:lnTo>
                    <a:pt x="4" y="80"/>
                  </a:lnTo>
                  <a:lnTo>
                    <a:pt x="2" y="85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4"/>
                  </a:lnTo>
                  <a:lnTo>
                    <a:pt x="4" y="119"/>
                  </a:lnTo>
                  <a:lnTo>
                    <a:pt x="10" y="129"/>
                  </a:lnTo>
                  <a:lnTo>
                    <a:pt x="17" y="138"/>
                  </a:lnTo>
                  <a:lnTo>
                    <a:pt x="26" y="147"/>
                  </a:lnTo>
                  <a:lnTo>
                    <a:pt x="37" y="156"/>
                  </a:lnTo>
                  <a:lnTo>
                    <a:pt x="50" y="164"/>
                  </a:lnTo>
                  <a:lnTo>
                    <a:pt x="64" y="172"/>
                  </a:lnTo>
                  <a:lnTo>
                    <a:pt x="79" y="179"/>
                  </a:lnTo>
                  <a:lnTo>
                    <a:pt x="96" y="185"/>
                  </a:lnTo>
                  <a:lnTo>
                    <a:pt x="114" y="190"/>
                  </a:lnTo>
                  <a:lnTo>
                    <a:pt x="132" y="195"/>
                  </a:lnTo>
                  <a:lnTo>
                    <a:pt x="152" y="199"/>
                  </a:lnTo>
                  <a:lnTo>
                    <a:pt x="173" y="201"/>
                  </a:lnTo>
                  <a:lnTo>
                    <a:pt x="194" y="203"/>
                  </a:lnTo>
                  <a:lnTo>
                    <a:pt x="216" y="203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3" name="Freeform 559">
              <a:extLst>
                <a:ext uri="{FF2B5EF4-FFF2-40B4-BE49-F238E27FC236}">
                  <a16:creationId xmlns:a16="http://schemas.microsoft.com/office/drawing/2014/main" id="{3938832A-E774-4784-979D-7A948254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614"/>
              <a:ext cx="44" cy="20"/>
            </a:xfrm>
            <a:custGeom>
              <a:avLst/>
              <a:gdLst>
                <a:gd name="T0" fmla="*/ 240 w 439"/>
                <a:gd name="T1" fmla="*/ 198 h 198"/>
                <a:gd name="T2" fmla="*/ 283 w 439"/>
                <a:gd name="T3" fmla="*/ 194 h 198"/>
                <a:gd name="T4" fmla="*/ 323 w 439"/>
                <a:gd name="T5" fmla="*/ 187 h 198"/>
                <a:gd name="T6" fmla="*/ 358 w 439"/>
                <a:gd name="T7" fmla="*/ 176 h 198"/>
                <a:gd name="T8" fmla="*/ 389 w 439"/>
                <a:gd name="T9" fmla="*/ 162 h 198"/>
                <a:gd name="T10" fmla="*/ 412 w 439"/>
                <a:gd name="T11" fmla="*/ 147 h 198"/>
                <a:gd name="T12" fmla="*/ 430 w 439"/>
                <a:gd name="T13" fmla="*/ 129 h 198"/>
                <a:gd name="T14" fmla="*/ 437 w 439"/>
                <a:gd name="T15" fmla="*/ 115 h 198"/>
                <a:gd name="T16" fmla="*/ 439 w 439"/>
                <a:gd name="T17" fmla="*/ 104 h 198"/>
                <a:gd name="T18" fmla="*/ 439 w 439"/>
                <a:gd name="T19" fmla="*/ 94 h 198"/>
                <a:gd name="T20" fmla="*/ 437 w 439"/>
                <a:gd name="T21" fmla="*/ 84 h 198"/>
                <a:gd name="T22" fmla="*/ 430 w 439"/>
                <a:gd name="T23" fmla="*/ 70 h 198"/>
                <a:gd name="T24" fmla="*/ 412 w 439"/>
                <a:gd name="T25" fmla="*/ 52 h 198"/>
                <a:gd name="T26" fmla="*/ 389 w 439"/>
                <a:gd name="T27" fmla="*/ 36 h 198"/>
                <a:gd name="T28" fmla="*/ 358 w 439"/>
                <a:gd name="T29" fmla="*/ 23 h 198"/>
                <a:gd name="T30" fmla="*/ 323 w 439"/>
                <a:gd name="T31" fmla="*/ 12 h 198"/>
                <a:gd name="T32" fmla="*/ 283 w 439"/>
                <a:gd name="T33" fmla="*/ 5 h 198"/>
                <a:gd name="T34" fmla="*/ 240 w 439"/>
                <a:gd name="T35" fmla="*/ 1 h 198"/>
                <a:gd name="T36" fmla="*/ 195 w 439"/>
                <a:gd name="T37" fmla="*/ 1 h 198"/>
                <a:gd name="T38" fmla="*/ 153 w 439"/>
                <a:gd name="T39" fmla="*/ 5 h 198"/>
                <a:gd name="T40" fmla="*/ 114 w 439"/>
                <a:gd name="T41" fmla="*/ 12 h 198"/>
                <a:gd name="T42" fmla="*/ 80 w 439"/>
                <a:gd name="T43" fmla="*/ 23 h 198"/>
                <a:gd name="T44" fmla="*/ 50 w 439"/>
                <a:gd name="T45" fmla="*/ 36 h 198"/>
                <a:gd name="T46" fmla="*/ 26 w 439"/>
                <a:gd name="T47" fmla="*/ 52 h 198"/>
                <a:gd name="T48" fmla="*/ 10 w 439"/>
                <a:gd name="T49" fmla="*/ 70 h 198"/>
                <a:gd name="T50" fmla="*/ 3 w 439"/>
                <a:gd name="T51" fmla="*/ 84 h 198"/>
                <a:gd name="T52" fmla="*/ 1 w 439"/>
                <a:gd name="T53" fmla="*/ 94 h 198"/>
                <a:gd name="T54" fmla="*/ 1 w 439"/>
                <a:gd name="T55" fmla="*/ 104 h 198"/>
                <a:gd name="T56" fmla="*/ 3 w 439"/>
                <a:gd name="T57" fmla="*/ 115 h 198"/>
                <a:gd name="T58" fmla="*/ 10 w 439"/>
                <a:gd name="T59" fmla="*/ 129 h 198"/>
                <a:gd name="T60" fmla="*/ 26 w 439"/>
                <a:gd name="T61" fmla="*/ 147 h 198"/>
                <a:gd name="T62" fmla="*/ 50 w 439"/>
                <a:gd name="T63" fmla="*/ 162 h 198"/>
                <a:gd name="T64" fmla="*/ 80 w 439"/>
                <a:gd name="T65" fmla="*/ 176 h 198"/>
                <a:gd name="T66" fmla="*/ 114 w 439"/>
                <a:gd name="T67" fmla="*/ 187 h 198"/>
                <a:gd name="T68" fmla="*/ 153 w 439"/>
                <a:gd name="T69" fmla="*/ 194 h 198"/>
                <a:gd name="T70" fmla="*/ 195 w 439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198">
                  <a:moveTo>
                    <a:pt x="216" y="198"/>
                  </a:moveTo>
                  <a:lnTo>
                    <a:pt x="240" y="198"/>
                  </a:lnTo>
                  <a:lnTo>
                    <a:pt x="261" y="196"/>
                  </a:lnTo>
                  <a:lnTo>
                    <a:pt x="283" y="194"/>
                  </a:lnTo>
                  <a:lnTo>
                    <a:pt x="303" y="191"/>
                  </a:lnTo>
                  <a:lnTo>
                    <a:pt x="323" y="187"/>
                  </a:lnTo>
                  <a:lnTo>
                    <a:pt x="341" y="182"/>
                  </a:lnTo>
                  <a:lnTo>
                    <a:pt x="358" y="176"/>
                  </a:lnTo>
                  <a:lnTo>
                    <a:pt x="374" y="170"/>
                  </a:lnTo>
                  <a:lnTo>
                    <a:pt x="389" y="162"/>
                  </a:lnTo>
                  <a:lnTo>
                    <a:pt x="401" y="155"/>
                  </a:lnTo>
                  <a:lnTo>
                    <a:pt x="412" y="147"/>
                  </a:lnTo>
                  <a:lnTo>
                    <a:pt x="421" y="138"/>
                  </a:lnTo>
                  <a:lnTo>
                    <a:pt x="430" y="129"/>
                  </a:lnTo>
                  <a:lnTo>
                    <a:pt x="435" y="120"/>
                  </a:lnTo>
                  <a:lnTo>
                    <a:pt x="437" y="115"/>
                  </a:lnTo>
                  <a:lnTo>
                    <a:pt x="438" y="109"/>
                  </a:lnTo>
                  <a:lnTo>
                    <a:pt x="439" y="104"/>
                  </a:lnTo>
                  <a:lnTo>
                    <a:pt x="439" y="99"/>
                  </a:lnTo>
                  <a:lnTo>
                    <a:pt x="439" y="94"/>
                  </a:lnTo>
                  <a:lnTo>
                    <a:pt x="438" y="89"/>
                  </a:lnTo>
                  <a:lnTo>
                    <a:pt x="437" y="84"/>
                  </a:lnTo>
                  <a:lnTo>
                    <a:pt x="435" y="79"/>
                  </a:lnTo>
                  <a:lnTo>
                    <a:pt x="430" y="70"/>
                  </a:lnTo>
                  <a:lnTo>
                    <a:pt x="421" y="60"/>
                  </a:lnTo>
                  <a:lnTo>
                    <a:pt x="412" y="52"/>
                  </a:lnTo>
                  <a:lnTo>
                    <a:pt x="401" y="44"/>
                  </a:lnTo>
                  <a:lnTo>
                    <a:pt x="389" y="36"/>
                  </a:lnTo>
                  <a:lnTo>
                    <a:pt x="374" y="29"/>
                  </a:lnTo>
                  <a:lnTo>
                    <a:pt x="358" y="23"/>
                  </a:lnTo>
                  <a:lnTo>
                    <a:pt x="341" y="18"/>
                  </a:lnTo>
                  <a:lnTo>
                    <a:pt x="323" y="12"/>
                  </a:lnTo>
                  <a:lnTo>
                    <a:pt x="303" y="8"/>
                  </a:lnTo>
                  <a:lnTo>
                    <a:pt x="283" y="5"/>
                  </a:lnTo>
                  <a:lnTo>
                    <a:pt x="261" y="2"/>
                  </a:lnTo>
                  <a:lnTo>
                    <a:pt x="240" y="1"/>
                  </a:lnTo>
                  <a:lnTo>
                    <a:pt x="216" y="0"/>
                  </a:lnTo>
                  <a:lnTo>
                    <a:pt x="195" y="1"/>
                  </a:lnTo>
                  <a:lnTo>
                    <a:pt x="173" y="2"/>
                  </a:lnTo>
                  <a:lnTo>
                    <a:pt x="153" y="5"/>
                  </a:lnTo>
                  <a:lnTo>
                    <a:pt x="134" y="8"/>
                  </a:lnTo>
                  <a:lnTo>
                    <a:pt x="114" y="12"/>
                  </a:lnTo>
                  <a:lnTo>
                    <a:pt x="97" y="18"/>
                  </a:lnTo>
                  <a:lnTo>
                    <a:pt x="80" y="23"/>
                  </a:lnTo>
                  <a:lnTo>
                    <a:pt x="64" y="29"/>
                  </a:lnTo>
                  <a:lnTo>
                    <a:pt x="50" y="36"/>
                  </a:lnTo>
                  <a:lnTo>
                    <a:pt x="38" y="44"/>
                  </a:lnTo>
                  <a:lnTo>
                    <a:pt x="26" y="52"/>
                  </a:lnTo>
                  <a:lnTo>
                    <a:pt x="17" y="60"/>
                  </a:lnTo>
                  <a:lnTo>
                    <a:pt x="10" y="70"/>
                  </a:lnTo>
                  <a:lnTo>
                    <a:pt x="5" y="79"/>
                  </a:lnTo>
                  <a:lnTo>
                    <a:pt x="3" y="84"/>
                  </a:lnTo>
                  <a:lnTo>
                    <a:pt x="2" y="89"/>
                  </a:lnTo>
                  <a:lnTo>
                    <a:pt x="1" y="94"/>
                  </a:lnTo>
                  <a:lnTo>
                    <a:pt x="0" y="99"/>
                  </a:lnTo>
                  <a:lnTo>
                    <a:pt x="1" y="104"/>
                  </a:lnTo>
                  <a:lnTo>
                    <a:pt x="2" y="109"/>
                  </a:lnTo>
                  <a:lnTo>
                    <a:pt x="3" y="115"/>
                  </a:lnTo>
                  <a:lnTo>
                    <a:pt x="5" y="120"/>
                  </a:lnTo>
                  <a:lnTo>
                    <a:pt x="10" y="129"/>
                  </a:lnTo>
                  <a:lnTo>
                    <a:pt x="17" y="138"/>
                  </a:lnTo>
                  <a:lnTo>
                    <a:pt x="26" y="147"/>
                  </a:lnTo>
                  <a:lnTo>
                    <a:pt x="38" y="155"/>
                  </a:lnTo>
                  <a:lnTo>
                    <a:pt x="50" y="162"/>
                  </a:lnTo>
                  <a:lnTo>
                    <a:pt x="64" y="170"/>
                  </a:lnTo>
                  <a:lnTo>
                    <a:pt x="80" y="176"/>
                  </a:lnTo>
                  <a:lnTo>
                    <a:pt x="97" y="182"/>
                  </a:lnTo>
                  <a:lnTo>
                    <a:pt x="114" y="187"/>
                  </a:lnTo>
                  <a:lnTo>
                    <a:pt x="134" y="191"/>
                  </a:lnTo>
                  <a:lnTo>
                    <a:pt x="153" y="194"/>
                  </a:lnTo>
                  <a:lnTo>
                    <a:pt x="173" y="196"/>
                  </a:lnTo>
                  <a:lnTo>
                    <a:pt x="195" y="198"/>
                  </a:lnTo>
                  <a:lnTo>
                    <a:pt x="216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4" name="Freeform 560">
              <a:extLst>
                <a:ext uri="{FF2B5EF4-FFF2-40B4-BE49-F238E27FC236}">
                  <a16:creationId xmlns:a16="http://schemas.microsoft.com/office/drawing/2014/main" id="{1FBED682-6B6F-40B3-B059-7EE7700F6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614"/>
              <a:ext cx="44" cy="20"/>
            </a:xfrm>
            <a:custGeom>
              <a:avLst/>
              <a:gdLst>
                <a:gd name="T0" fmla="*/ 240 w 439"/>
                <a:gd name="T1" fmla="*/ 198 h 198"/>
                <a:gd name="T2" fmla="*/ 283 w 439"/>
                <a:gd name="T3" fmla="*/ 194 h 198"/>
                <a:gd name="T4" fmla="*/ 323 w 439"/>
                <a:gd name="T5" fmla="*/ 187 h 198"/>
                <a:gd name="T6" fmla="*/ 358 w 439"/>
                <a:gd name="T7" fmla="*/ 176 h 198"/>
                <a:gd name="T8" fmla="*/ 389 w 439"/>
                <a:gd name="T9" fmla="*/ 162 h 198"/>
                <a:gd name="T10" fmla="*/ 412 w 439"/>
                <a:gd name="T11" fmla="*/ 147 h 198"/>
                <a:gd name="T12" fmla="*/ 430 w 439"/>
                <a:gd name="T13" fmla="*/ 129 h 198"/>
                <a:gd name="T14" fmla="*/ 437 w 439"/>
                <a:gd name="T15" fmla="*/ 115 h 198"/>
                <a:gd name="T16" fmla="*/ 439 w 439"/>
                <a:gd name="T17" fmla="*/ 104 h 198"/>
                <a:gd name="T18" fmla="*/ 439 w 439"/>
                <a:gd name="T19" fmla="*/ 94 h 198"/>
                <a:gd name="T20" fmla="*/ 437 w 439"/>
                <a:gd name="T21" fmla="*/ 84 h 198"/>
                <a:gd name="T22" fmla="*/ 430 w 439"/>
                <a:gd name="T23" fmla="*/ 70 h 198"/>
                <a:gd name="T24" fmla="*/ 412 w 439"/>
                <a:gd name="T25" fmla="*/ 52 h 198"/>
                <a:gd name="T26" fmla="*/ 389 w 439"/>
                <a:gd name="T27" fmla="*/ 36 h 198"/>
                <a:gd name="T28" fmla="*/ 358 w 439"/>
                <a:gd name="T29" fmla="*/ 23 h 198"/>
                <a:gd name="T30" fmla="*/ 323 w 439"/>
                <a:gd name="T31" fmla="*/ 12 h 198"/>
                <a:gd name="T32" fmla="*/ 283 w 439"/>
                <a:gd name="T33" fmla="*/ 5 h 198"/>
                <a:gd name="T34" fmla="*/ 240 w 439"/>
                <a:gd name="T35" fmla="*/ 1 h 198"/>
                <a:gd name="T36" fmla="*/ 195 w 439"/>
                <a:gd name="T37" fmla="*/ 1 h 198"/>
                <a:gd name="T38" fmla="*/ 153 w 439"/>
                <a:gd name="T39" fmla="*/ 5 h 198"/>
                <a:gd name="T40" fmla="*/ 114 w 439"/>
                <a:gd name="T41" fmla="*/ 12 h 198"/>
                <a:gd name="T42" fmla="*/ 80 w 439"/>
                <a:gd name="T43" fmla="*/ 23 h 198"/>
                <a:gd name="T44" fmla="*/ 50 w 439"/>
                <a:gd name="T45" fmla="*/ 36 h 198"/>
                <a:gd name="T46" fmla="*/ 26 w 439"/>
                <a:gd name="T47" fmla="*/ 52 h 198"/>
                <a:gd name="T48" fmla="*/ 10 w 439"/>
                <a:gd name="T49" fmla="*/ 70 h 198"/>
                <a:gd name="T50" fmla="*/ 3 w 439"/>
                <a:gd name="T51" fmla="*/ 84 h 198"/>
                <a:gd name="T52" fmla="*/ 1 w 439"/>
                <a:gd name="T53" fmla="*/ 94 h 198"/>
                <a:gd name="T54" fmla="*/ 1 w 439"/>
                <a:gd name="T55" fmla="*/ 104 h 198"/>
                <a:gd name="T56" fmla="*/ 3 w 439"/>
                <a:gd name="T57" fmla="*/ 115 h 198"/>
                <a:gd name="T58" fmla="*/ 10 w 439"/>
                <a:gd name="T59" fmla="*/ 129 h 198"/>
                <a:gd name="T60" fmla="*/ 26 w 439"/>
                <a:gd name="T61" fmla="*/ 147 h 198"/>
                <a:gd name="T62" fmla="*/ 50 w 439"/>
                <a:gd name="T63" fmla="*/ 162 h 198"/>
                <a:gd name="T64" fmla="*/ 80 w 439"/>
                <a:gd name="T65" fmla="*/ 176 h 198"/>
                <a:gd name="T66" fmla="*/ 114 w 439"/>
                <a:gd name="T67" fmla="*/ 187 h 198"/>
                <a:gd name="T68" fmla="*/ 153 w 439"/>
                <a:gd name="T69" fmla="*/ 194 h 198"/>
                <a:gd name="T70" fmla="*/ 195 w 439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9" h="198">
                  <a:moveTo>
                    <a:pt x="216" y="198"/>
                  </a:moveTo>
                  <a:lnTo>
                    <a:pt x="240" y="198"/>
                  </a:lnTo>
                  <a:lnTo>
                    <a:pt x="261" y="196"/>
                  </a:lnTo>
                  <a:lnTo>
                    <a:pt x="283" y="194"/>
                  </a:lnTo>
                  <a:lnTo>
                    <a:pt x="303" y="191"/>
                  </a:lnTo>
                  <a:lnTo>
                    <a:pt x="323" y="187"/>
                  </a:lnTo>
                  <a:lnTo>
                    <a:pt x="341" y="182"/>
                  </a:lnTo>
                  <a:lnTo>
                    <a:pt x="358" y="176"/>
                  </a:lnTo>
                  <a:lnTo>
                    <a:pt x="374" y="170"/>
                  </a:lnTo>
                  <a:lnTo>
                    <a:pt x="389" y="162"/>
                  </a:lnTo>
                  <a:lnTo>
                    <a:pt x="401" y="155"/>
                  </a:lnTo>
                  <a:lnTo>
                    <a:pt x="412" y="147"/>
                  </a:lnTo>
                  <a:lnTo>
                    <a:pt x="421" y="138"/>
                  </a:lnTo>
                  <a:lnTo>
                    <a:pt x="430" y="129"/>
                  </a:lnTo>
                  <a:lnTo>
                    <a:pt x="435" y="120"/>
                  </a:lnTo>
                  <a:lnTo>
                    <a:pt x="437" y="115"/>
                  </a:lnTo>
                  <a:lnTo>
                    <a:pt x="438" y="109"/>
                  </a:lnTo>
                  <a:lnTo>
                    <a:pt x="439" y="104"/>
                  </a:lnTo>
                  <a:lnTo>
                    <a:pt x="439" y="99"/>
                  </a:lnTo>
                  <a:lnTo>
                    <a:pt x="439" y="94"/>
                  </a:lnTo>
                  <a:lnTo>
                    <a:pt x="438" y="89"/>
                  </a:lnTo>
                  <a:lnTo>
                    <a:pt x="437" y="84"/>
                  </a:lnTo>
                  <a:lnTo>
                    <a:pt x="435" y="79"/>
                  </a:lnTo>
                  <a:lnTo>
                    <a:pt x="430" y="70"/>
                  </a:lnTo>
                  <a:lnTo>
                    <a:pt x="421" y="60"/>
                  </a:lnTo>
                  <a:lnTo>
                    <a:pt x="412" y="52"/>
                  </a:lnTo>
                  <a:lnTo>
                    <a:pt x="401" y="44"/>
                  </a:lnTo>
                  <a:lnTo>
                    <a:pt x="389" y="36"/>
                  </a:lnTo>
                  <a:lnTo>
                    <a:pt x="374" y="29"/>
                  </a:lnTo>
                  <a:lnTo>
                    <a:pt x="358" y="23"/>
                  </a:lnTo>
                  <a:lnTo>
                    <a:pt x="341" y="18"/>
                  </a:lnTo>
                  <a:lnTo>
                    <a:pt x="323" y="12"/>
                  </a:lnTo>
                  <a:lnTo>
                    <a:pt x="303" y="8"/>
                  </a:lnTo>
                  <a:lnTo>
                    <a:pt x="283" y="5"/>
                  </a:lnTo>
                  <a:lnTo>
                    <a:pt x="261" y="2"/>
                  </a:lnTo>
                  <a:lnTo>
                    <a:pt x="240" y="1"/>
                  </a:lnTo>
                  <a:lnTo>
                    <a:pt x="216" y="0"/>
                  </a:lnTo>
                  <a:lnTo>
                    <a:pt x="195" y="1"/>
                  </a:lnTo>
                  <a:lnTo>
                    <a:pt x="173" y="2"/>
                  </a:lnTo>
                  <a:lnTo>
                    <a:pt x="153" y="5"/>
                  </a:lnTo>
                  <a:lnTo>
                    <a:pt x="134" y="8"/>
                  </a:lnTo>
                  <a:lnTo>
                    <a:pt x="114" y="12"/>
                  </a:lnTo>
                  <a:lnTo>
                    <a:pt x="97" y="18"/>
                  </a:lnTo>
                  <a:lnTo>
                    <a:pt x="80" y="23"/>
                  </a:lnTo>
                  <a:lnTo>
                    <a:pt x="64" y="29"/>
                  </a:lnTo>
                  <a:lnTo>
                    <a:pt x="50" y="36"/>
                  </a:lnTo>
                  <a:lnTo>
                    <a:pt x="38" y="44"/>
                  </a:lnTo>
                  <a:lnTo>
                    <a:pt x="26" y="52"/>
                  </a:lnTo>
                  <a:lnTo>
                    <a:pt x="17" y="60"/>
                  </a:lnTo>
                  <a:lnTo>
                    <a:pt x="10" y="70"/>
                  </a:lnTo>
                  <a:lnTo>
                    <a:pt x="5" y="79"/>
                  </a:lnTo>
                  <a:lnTo>
                    <a:pt x="3" y="84"/>
                  </a:lnTo>
                  <a:lnTo>
                    <a:pt x="2" y="89"/>
                  </a:lnTo>
                  <a:lnTo>
                    <a:pt x="1" y="94"/>
                  </a:lnTo>
                  <a:lnTo>
                    <a:pt x="0" y="99"/>
                  </a:lnTo>
                  <a:lnTo>
                    <a:pt x="1" y="104"/>
                  </a:lnTo>
                  <a:lnTo>
                    <a:pt x="2" y="109"/>
                  </a:lnTo>
                  <a:lnTo>
                    <a:pt x="3" y="115"/>
                  </a:lnTo>
                  <a:lnTo>
                    <a:pt x="5" y="120"/>
                  </a:lnTo>
                  <a:lnTo>
                    <a:pt x="10" y="129"/>
                  </a:lnTo>
                  <a:lnTo>
                    <a:pt x="17" y="138"/>
                  </a:lnTo>
                  <a:lnTo>
                    <a:pt x="26" y="147"/>
                  </a:lnTo>
                  <a:lnTo>
                    <a:pt x="38" y="155"/>
                  </a:lnTo>
                  <a:lnTo>
                    <a:pt x="50" y="162"/>
                  </a:lnTo>
                  <a:lnTo>
                    <a:pt x="64" y="170"/>
                  </a:lnTo>
                  <a:lnTo>
                    <a:pt x="80" y="176"/>
                  </a:lnTo>
                  <a:lnTo>
                    <a:pt x="97" y="182"/>
                  </a:lnTo>
                  <a:lnTo>
                    <a:pt x="114" y="187"/>
                  </a:lnTo>
                  <a:lnTo>
                    <a:pt x="134" y="191"/>
                  </a:lnTo>
                  <a:lnTo>
                    <a:pt x="153" y="194"/>
                  </a:lnTo>
                  <a:lnTo>
                    <a:pt x="173" y="196"/>
                  </a:lnTo>
                  <a:lnTo>
                    <a:pt x="195" y="198"/>
                  </a:lnTo>
                  <a:lnTo>
                    <a:pt x="216" y="198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5" name="Freeform 561">
              <a:extLst>
                <a:ext uri="{FF2B5EF4-FFF2-40B4-BE49-F238E27FC236}">
                  <a16:creationId xmlns:a16="http://schemas.microsoft.com/office/drawing/2014/main" id="{83DB5829-A5CE-4453-8000-2DFD5953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614"/>
              <a:ext cx="44" cy="20"/>
            </a:xfrm>
            <a:custGeom>
              <a:avLst/>
              <a:gdLst>
                <a:gd name="T0" fmla="*/ 244 w 438"/>
                <a:gd name="T1" fmla="*/ 198 h 198"/>
                <a:gd name="T2" fmla="*/ 286 w 438"/>
                <a:gd name="T3" fmla="*/ 194 h 198"/>
                <a:gd name="T4" fmla="*/ 325 w 438"/>
                <a:gd name="T5" fmla="*/ 187 h 198"/>
                <a:gd name="T6" fmla="*/ 358 w 438"/>
                <a:gd name="T7" fmla="*/ 176 h 198"/>
                <a:gd name="T8" fmla="*/ 388 w 438"/>
                <a:gd name="T9" fmla="*/ 162 h 198"/>
                <a:gd name="T10" fmla="*/ 411 w 438"/>
                <a:gd name="T11" fmla="*/ 147 h 198"/>
                <a:gd name="T12" fmla="*/ 429 w 438"/>
                <a:gd name="T13" fmla="*/ 129 h 198"/>
                <a:gd name="T14" fmla="*/ 436 w 438"/>
                <a:gd name="T15" fmla="*/ 115 h 198"/>
                <a:gd name="T16" fmla="*/ 438 w 438"/>
                <a:gd name="T17" fmla="*/ 104 h 198"/>
                <a:gd name="T18" fmla="*/ 438 w 438"/>
                <a:gd name="T19" fmla="*/ 94 h 198"/>
                <a:gd name="T20" fmla="*/ 436 w 438"/>
                <a:gd name="T21" fmla="*/ 84 h 198"/>
                <a:gd name="T22" fmla="*/ 429 w 438"/>
                <a:gd name="T23" fmla="*/ 70 h 198"/>
                <a:gd name="T24" fmla="*/ 411 w 438"/>
                <a:gd name="T25" fmla="*/ 52 h 198"/>
                <a:gd name="T26" fmla="*/ 388 w 438"/>
                <a:gd name="T27" fmla="*/ 36 h 198"/>
                <a:gd name="T28" fmla="*/ 358 w 438"/>
                <a:gd name="T29" fmla="*/ 23 h 198"/>
                <a:gd name="T30" fmla="*/ 325 w 438"/>
                <a:gd name="T31" fmla="*/ 12 h 198"/>
                <a:gd name="T32" fmla="*/ 286 w 438"/>
                <a:gd name="T33" fmla="*/ 5 h 198"/>
                <a:gd name="T34" fmla="*/ 244 w 438"/>
                <a:gd name="T35" fmla="*/ 1 h 198"/>
                <a:gd name="T36" fmla="*/ 199 w 438"/>
                <a:gd name="T37" fmla="*/ 1 h 198"/>
                <a:gd name="T38" fmla="*/ 155 w 438"/>
                <a:gd name="T39" fmla="*/ 5 h 198"/>
                <a:gd name="T40" fmla="*/ 115 w 438"/>
                <a:gd name="T41" fmla="*/ 12 h 198"/>
                <a:gd name="T42" fmla="*/ 81 w 438"/>
                <a:gd name="T43" fmla="*/ 23 h 198"/>
                <a:gd name="T44" fmla="*/ 50 w 438"/>
                <a:gd name="T45" fmla="*/ 36 h 198"/>
                <a:gd name="T46" fmla="*/ 27 w 438"/>
                <a:gd name="T47" fmla="*/ 52 h 198"/>
                <a:gd name="T48" fmla="*/ 9 w 438"/>
                <a:gd name="T49" fmla="*/ 70 h 198"/>
                <a:gd name="T50" fmla="*/ 2 w 438"/>
                <a:gd name="T51" fmla="*/ 84 h 198"/>
                <a:gd name="T52" fmla="*/ 0 w 438"/>
                <a:gd name="T53" fmla="*/ 94 h 198"/>
                <a:gd name="T54" fmla="*/ 0 w 438"/>
                <a:gd name="T55" fmla="*/ 104 h 198"/>
                <a:gd name="T56" fmla="*/ 2 w 438"/>
                <a:gd name="T57" fmla="*/ 115 h 198"/>
                <a:gd name="T58" fmla="*/ 9 w 438"/>
                <a:gd name="T59" fmla="*/ 129 h 198"/>
                <a:gd name="T60" fmla="*/ 27 w 438"/>
                <a:gd name="T61" fmla="*/ 147 h 198"/>
                <a:gd name="T62" fmla="*/ 50 w 438"/>
                <a:gd name="T63" fmla="*/ 162 h 198"/>
                <a:gd name="T64" fmla="*/ 81 w 438"/>
                <a:gd name="T65" fmla="*/ 176 h 198"/>
                <a:gd name="T66" fmla="*/ 115 w 438"/>
                <a:gd name="T67" fmla="*/ 187 h 198"/>
                <a:gd name="T68" fmla="*/ 155 w 438"/>
                <a:gd name="T69" fmla="*/ 194 h 198"/>
                <a:gd name="T70" fmla="*/ 199 w 438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8" h="198">
                  <a:moveTo>
                    <a:pt x="223" y="198"/>
                  </a:moveTo>
                  <a:lnTo>
                    <a:pt x="244" y="198"/>
                  </a:lnTo>
                  <a:lnTo>
                    <a:pt x="265" y="196"/>
                  </a:lnTo>
                  <a:lnTo>
                    <a:pt x="286" y="194"/>
                  </a:lnTo>
                  <a:lnTo>
                    <a:pt x="305" y="191"/>
                  </a:lnTo>
                  <a:lnTo>
                    <a:pt x="325" y="187"/>
                  </a:lnTo>
                  <a:lnTo>
                    <a:pt x="342" y="182"/>
                  </a:lnTo>
                  <a:lnTo>
                    <a:pt x="358" y="176"/>
                  </a:lnTo>
                  <a:lnTo>
                    <a:pt x="375" y="170"/>
                  </a:lnTo>
                  <a:lnTo>
                    <a:pt x="388" y="162"/>
                  </a:lnTo>
                  <a:lnTo>
                    <a:pt x="401" y="155"/>
                  </a:lnTo>
                  <a:lnTo>
                    <a:pt x="411" y="147"/>
                  </a:lnTo>
                  <a:lnTo>
                    <a:pt x="421" y="138"/>
                  </a:lnTo>
                  <a:lnTo>
                    <a:pt x="429" y="129"/>
                  </a:lnTo>
                  <a:lnTo>
                    <a:pt x="434" y="120"/>
                  </a:lnTo>
                  <a:lnTo>
                    <a:pt x="436" y="115"/>
                  </a:lnTo>
                  <a:lnTo>
                    <a:pt x="437" y="109"/>
                  </a:lnTo>
                  <a:lnTo>
                    <a:pt x="438" y="104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7" y="89"/>
                  </a:lnTo>
                  <a:lnTo>
                    <a:pt x="436" y="84"/>
                  </a:lnTo>
                  <a:lnTo>
                    <a:pt x="434" y="79"/>
                  </a:lnTo>
                  <a:lnTo>
                    <a:pt x="429" y="70"/>
                  </a:lnTo>
                  <a:lnTo>
                    <a:pt x="421" y="60"/>
                  </a:lnTo>
                  <a:lnTo>
                    <a:pt x="411" y="52"/>
                  </a:lnTo>
                  <a:lnTo>
                    <a:pt x="401" y="44"/>
                  </a:lnTo>
                  <a:lnTo>
                    <a:pt x="388" y="36"/>
                  </a:lnTo>
                  <a:lnTo>
                    <a:pt x="375" y="29"/>
                  </a:lnTo>
                  <a:lnTo>
                    <a:pt x="358" y="23"/>
                  </a:lnTo>
                  <a:lnTo>
                    <a:pt x="342" y="18"/>
                  </a:lnTo>
                  <a:lnTo>
                    <a:pt x="325" y="12"/>
                  </a:lnTo>
                  <a:lnTo>
                    <a:pt x="305" y="8"/>
                  </a:lnTo>
                  <a:lnTo>
                    <a:pt x="286" y="5"/>
                  </a:lnTo>
                  <a:lnTo>
                    <a:pt x="265" y="2"/>
                  </a:lnTo>
                  <a:lnTo>
                    <a:pt x="244" y="1"/>
                  </a:lnTo>
                  <a:lnTo>
                    <a:pt x="223" y="0"/>
                  </a:lnTo>
                  <a:lnTo>
                    <a:pt x="199" y="1"/>
                  </a:lnTo>
                  <a:lnTo>
                    <a:pt x="177" y="2"/>
                  </a:lnTo>
                  <a:lnTo>
                    <a:pt x="155" y="5"/>
                  </a:lnTo>
                  <a:lnTo>
                    <a:pt x="135" y="8"/>
                  </a:lnTo>
                  <a:lnTo>
                    <a:pt x="115" y="12"/>
                  </a:lnTo>
                  <a:lnTo>
                    <a:pt x="97" y="18"/>
                  </a:lnTo>
                  <a:lnTo>
                    <a:pt x="81" y="23"/>
                  </a:lnTo>
                  <a:lnTo>
                    <a:pt x="64" y="29"/>
                  </a:lnTo>
                  <a:lnTo>
                    <a:pt x="50" y="36"/>
                  </a:lnTo>
                  <a:lnTo>
                    <a:pt x="38" y="44"/>
                  </a:lnTo>
                  <a:lnTo>
                    <a:pt x="27" y="52"/>
                  </a:lnTo>
                  <a:lnTo>
                    <a:pt x="17" y="60"/>
                  </a:lnTo>
                  <a:lnTo>
                    <a:pt x="9" y="70"/>
                  </a:lnTo>
                  <a:lnTo>
                    <a:pt x="4" y="79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9" y="129"/>
                  </a:lnTo>
                  <a:lnTo>
                    <a:pt x="17" y="138"/>
                  </a:lnTo>
                  <a:lnTo>
                    <a:pt x="27" y="147"/>
                  </a:lnTo>
                  <a:lnTo>
                    <a:pt x="38" y="155"/>
                  </a:lnTo>
                  <a:lnTo>
                    <a:pt x="50" y="162"/>
                  </a:lnTo>
                  <a:lnTo>
                    <a:pt x="64" y="170"/>
                  </a:lnTo>
                  <a:lnTo>
                    <a:pt x="81" y="176"/>
                  </a:lnTo>
                  <a:lnTo>
                    <a:pt x="97" y="182"/>
                  </a:lnTo>
                  <a:lnTo>
                    <a:pt x="115" y="187"/>
                  </a:lnTo>
                  <a:lnTo>
                    <a:pt x="135" y="191"/>
                  </a:lnTo>
                  <a:lnTo>
                    <a:pt x="155" y="194"/>
                  </a:lnTo>
                  <a:lnTo>
                    <a:pt x="177" y="196"/>
                  </a:lnTo>
                  <a:lnTo>
                    <a:pt x="199" y="198"/>
                  </a:lnTo>
                  <a:lnTo>
                    <a:pt x="223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6" name="Freeform 562">
              <a:extLst>
                <a:ext uri="{FF2B5EF4-FFF2-40B4-BE49-F238E27FC236}">
                  <a16:creationId xmlns:a16="http://schemas.microsoft.com/office/drawing/2014/main" id="{EF341778-2C8F-42E0-B914-8BCA030E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614"/>
              <a:ext cx="44" cy="20"/>
            </a:xfrm>
            <a:custGeom>
              <a:avLst/>
              <a:gdLst>
                <a:gd name="T0" fmla="*/ 244 w 438"/>
                <a:gd name="T1" fmla="*/ 198 h 198"/>
                <a:gd name="T2" fmla="*/ 286 w 438"/>
                <a:gd name="T3" fmla="*/ 194 h 198"/>
                <a:gd name="T4" fmla="*/ 325 w 438"/>
                <a:gd name="T5" fmla="*/ 187 h 198"/>
                <a:gd name="T6" fmla="*/ 358 w 438"/>
                <a:gd name="T7" fmla="*/ 176 h 198"/>
                <a:gd name="T8" fmla="*/ 388 w 438"/>
                <a:gd name="T9" fmla="*/ 162 h 198"/>
                <a:gd name="T10" fmla="*/ 411 w 438"/>
                <a:gd name="T11" fmla="*/ 147 h 198"/>
                <a:gd name="T12" fmla="*/ 429 w 438"/>
                <a:gd name="T13" fmla="*/ 129 h 198"/>
                <a:gd name="T14" fmla="*/ 436 w 438"/>
                <a:gd name="T15" fmla="*/ 115 h 198"/>
                <a:gd name="T16" fmla="*/ 438 w 438"/>
                <a:gd name="T17" fmla="*/ 104 h 198"/>
                <a:gd name="T18" fmla="*/ 438 w 438"/>
                <a:gd name="T19" fmla="*/ 94 h 198"/>
                <a:gd name="T20" fmla="*/ 436 w 438"/>
                <a:gd name="T21" fmla="*/ 84 h 198"/>
                <a:gd name="T22" fmla="*/ 429 w 438"/>
                <a:gd name="T23" fmla="*/ 70 h 198"/>
                <a:gd name="T24" fmla="*/ 411 w 438"/>
                <a:gd name="T25" fmla="*/ 52 h 198"/>
                <a:gd name="T26" fmla="*/ 388 w 438"/>
                <a:gd name="T27" fmla="*/ 36 h 198"/>
                <a:gd name="T28" fmla="*/ 358 w 438"/>
                <a:gd name="T29" fmla="*/ 23 h 198"/>
                <a:gd name="T30" fmla="*/ 325 w 438"/>
                <a:gd name="T31" fmla="*/ 12 h 198"/>
                <a:gd name="T32" fmla="*/ 286 w 438"/>
                <a:gd name="T33" fmla="*/ 5 h 198"/>
                <a:gd name="T34" fmla="*/ 244 w 438"/>
                <a:gd name="T35" fmla="*/ 1 h 198"/>
                <a:gd name="T36" fmla="*/ 199 w 438"/>
                <a:gd name="T37" fmla="*/ 1 h 198"/>
                <a:gd name="T38" fmla="*/ 155 w 438"/>
                <a:gd name="T39" fmla="*/ 5 h 198"/>
                <a:gd name="T40" fmla="*/ 115 w 438"/>
                <a:gd name="T41" fmla="*/ 12 h 198"/>
                <a:gd name="T42" fmla="*/ 81 w 438"/>
                <a:gd name="T43" fmla="*/ 23 h 198"/>
                <a:gd name="T44" fmla="*/ 50 w 438"/>
                <a:gd name="T45" fmla="*/ 36 h 198"/>
                <a:gd name="T46" fmla="*/ 27 w 438"/>
                <a:gd name="T47" fmla="*/ 52 h 198"/>
                <a:gd name="T48" fmla="*/ 9 w 438"/>
                <a:gd name="T49" fmla="*/ 70 h 198"/>
                <a:gd name="T50" fmla="*/ 2 w 438"/>
                <a:gd name="T51" fmla="*/ 84 h 198"/>
                <a:gd name="T52" fmla="*/ 0 w 438"/>
                <a:gd name="T53" fmla="*/ 94 h 198"/>
                <a:gd name="T54" fmla="*/ 0 w 438"/>
                <a:gd name="T55" fmla="*/ 104 h 198"/>
                <a:gd name="T56" fmla="*/ 2 w 438"/>
                <a:gd name="T57" fmla="*/ 115 h 198"/>
                <a:gd name="T58" fmla="*/ 9 w 438"/>
                <a:gd name="T59" fmla="*/ 129 h 198"/>
                <a:gd name="T60" fmla="*/ 27 w 438"/>
                <a:gd name="T61" fmla="*/ 147 h 198"/>
                <a:gd name="T62" fmla="*/ 50 w 438"/>
                <a:gd name="T63" fmla="*/ 162 h 198"/>
                <a:gd name="T64" fmla="*/ 81 w 438"/>
                <a:gd name="T65" fmla="*/ 176 h 198"/>
                <a:gd name="T66" fmla="*/ 115 w 438"/>
                <a:gd name="T67" fmla="*/ 187 h 198"/>
                <a:gd name="T68" fmla="*/ 155 w 438"/>
                <a:gd name="T69" fmla="*/ 194 h 198"/>
                <a:gd name="T70" fmla="*/ 199 w 438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8" h="198">
                  <a:moveTo>
                    <a:pt x="223" y="198"/>
                  </a:moveTo>
                  <a:lnTo>
                    <a:pt x="244" y="198"/>
                  </a:lnTo>
                  <a:lnTo>
                    <a:pt x="265" y="196"/>
                  </a:lnTo>
                  <a:lnTo>
                    <a:pt x="286" y="194"/>
                  </a:lnTo>
                  <a:lnTo>
                    <a:pt x="305" y="191"/>
                  </a:lnTo>
                  <a:lnTo>
                    <a:pt x="325" y="187"/>
                  </a:lnTo>
                  <a:lnTo>
                    <a:pt x="342" y="182"/>
                  </a:lnTo>
                  <a:lnTo>
                    <a:pt x="358" y="176"/>
                  </a:lnTo>
                  <a:lnTo>
                    <a:pt x="375" y="170"/>
                  </a:lnTo>
                  <a:lnTo>
                    <a:pt x="388" y="162"/>
                  </a:lnTo>
                  <a:lnTo>
                    <a:pt x="401" y="155"/>
                  </a:lnTo>
                  <a:lnTo>
                    <a:pt x="411" y="147"/>
                  </a:lnTo>
                  <a:lnTo>
                    <a:pt x="421" y="138"/>
                  </a:lnTo>
                  <a:lnTo>
                    <a:pt x="429" y="129"/>
                  </a:lnTo>
                  <a:lnTo>
                    <a:pt x="434" y="120"/>
                  </a:lnTo>
                  <a:lnTo>
                    <a:pt x="436" y="115"/>
                  </a:lnTo>
                  <a:lnTo>
                    <a:pt x="437" y="109"/>
                  </a:lnTo>
                  <a:lnTo>
                    <a:pt x="438" y="104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7" y="89"/>
                  </a:lnTo>
                  <a:lnTo>
                    <a:pt x="436" y="84"/>
                  </a:lnTo>
                  <a:lnTo>
                    <a:pt x="434" y="79"/>
                  </a:lnTo>
                  <a:lnTo>
                    <a:pt x="429" y="70"/>
                  </a:lnTo>
                  <a:lnTo>
                    <a:pt x="421" y="60"/>
                  </a:lnTo>
                  <a:lnTo>
                    <a:pt x="411" y="52"/>
                  </a:lnTo>
                  <a:lnTo>
                    <a:pt x="401" y="44"/>
                  </a:lnTo>
                  <a:lnTo>
                    <a:pt x="388" y="36"/>
                  </a:lnTo>
                  <a:lnTo>
                    <a:pt x="375" y="29"/>
                  </a:lnTo>
                  <a:lnTo>
                    <a:pt x="358" y="23"/>
                  </a:lnTo>
                  <a:lnTo>
                    <a:pt x="342" y="18"/>
                  </a:lnTo>
                  <a:lnTo>
                    <a:pt x="325" y="12"/>
                  </a:lnTo>
                  <a:lnTo>
                    <a:pt x="305" y="8"/>
                  </a:lnTo>
                  <a:lnTo>
                    <a:pt x="286" y="5"/>
                  </a:lnTo>
                  <a:lnTo>
                    <a:pt x="265" y="2"/>
                  </a:lnTo>
                  <a:lnTo>
                    <a:pt x="244" y="1"/>
                  </a:lnTo>
                  <a:lnTo>
                    <a:pt x="223" y="0"/>
                  </a:lnTo>
                  <a:lnTo>
                    <a:pt x="199" y="1"/>
                  </a:lnTo>
                  <a:lnTo>
                    <a:pt x="177" y="2"/>
                  </a:lnTo>
                  <a:lnTo>
                    <a:pt x="155" y="5"/>
                  </a:lnTo>
                  <a:lnTo>
                    <a:pt x="135" y="8"/>
                  </a:lnTo>
                  <a:lnTo>
                    <a:pt x="115" y="12"/>
                  </a:lnTo>
                  <a:lnTo>
                    <a:pt x="97" y="18"/>
                  </a:lnTo>
                  <a:lnTo>
                    <a:pt x="81" y="23"/>
                  </a:lnTo>
                  <a:lnTo>
                    <a:pt x="64" y="29"/>
                  </a:lnTo>
                  <a:lnTo>
                    <a:pt x="50" y="36"/>
                  </a:lnTo>
                  <a:lnTo>
                    <a:pt x="38" y="44"/>
                  </a:lnTo>
                  <a:lnTo>
                    <a:pt x="27" y="52"/>
                  </a:lnTo>
                  <a:lnTo>
                    <a:pt x="17" y="60"/>
                  </a:lnTo>
                  <a:lnTo>
                    <a:pt x="9" y="70"/>
                  </a:lnTo>
                  <a:lnTo>
                    <a:pt x="4" y="79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5"/>
                  </a:lnTo>
                  <a:lnTo>
                    <a:pt x="4" y="120"/>
                  </a:lnTo>
                  <a:lnTo>
                    <a:pt x="9" y="129"/>
                  </a:lnTo>
                  <a:lnTo>
                    <a:pt x="17" y="138"/>
                  </a:lnTo>
                  <a:lnTo>
                    <a:pt x="27" y="147"/>
                  </a:lnTo>
                  <a:lnTo>
                    <a:pt x="38" y="155"/>
                  </a:lnTo>
                  <a:lnTo>
                    <a:pt x="50" y="162"/>
                  </a:lnTo>
                  <a:lnTo>
                    <a:pt x="64" y="170"/>
                  </a:lnTo>
                  <a:lnTo>
                    <a:pt x="81" y="176"/>
                  </a:lnTo>
                  <a:lnTo>
                    <a:pt x="97" y="182"/>
                  </a:lnTo>
                  <a:lnTo>
                    <a:pt x="115" y="187"/>
                  </a:lnTo>
                  <a:lnTo>
                    <a:pt x="135" y="191"/>
                  </a:lnTo>
                  <a:lnTo>
                    <a:pt x="155" y="194"/>
                  </a:lnTo>
                  <a:lnTo>
                    <a:pt x="177" y="196"/>
                  </a:lnTo>
                  <a:lnTo>
                    <a:pt x="199" y="198"/>
                  </a:lnTo>
                  <a:lnTo>
                    <a:pt x="223" y="198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7" name="Freeform 563">
              <a:extLst>
                <a:ext uri="{FF2B5EF4-FFF2-40B4-BE49-F238E27FC236}">
                  <a16:creationId xmlns:a16="http://schemas.microsoft.com/office/drawing/2014/main" id="{CA9461E0-97DD-4A89-9E0E-9767169EB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614"/>
              <a:ext cx="43" cy="19"/>
            </a:xfrm>
            <a:custGeom>
              <a:avLst/>
              <a:gdLst>
                <a:gd name="T0" fmla="*/ 238 w 432"/>
                <a:gd name="T1" fmla="*/ 198 h 198"/>
                <a:gd name="T2" fmla="*/ 280 w 432"/>
                <a:gd name="T3" fmla="*/ 194 h 198"/>
                <a:gd name="T4" fmla="*/ 317 w 432"/>
                <a:gd name="T5" fmla="*/ 187 h 198"/>
                <a:gd name="T6" fmla="*/ 352 w 432"/>
                <a:gd name="T7" fmla="*/ 176 h 198"/>
                <a:gd name="T8" fmla="*/ 382 w 432"/>
                <a:gd name="T9" fmla="*/ 162 h 198"/>
                <a:gd name="T10" fmla="*/ 405 w 432"/>
                <a:gd name="T11" fmla="*/ 147 h 198"/>
                <a:gd name="T12" fmla="*/ 423 w 432"/>
                <a:gd name="T13" fmla="*/ 129 h 198"/>
                <a:gd name="T14" fmla="*/ 430 w 432"/>
                <a:gd name="T15" fmla="*/ 114 h 198"/>
                <a:gd name="T16" fmla="*/ 432 w 432"/>
                <a:gd name="T17" fmla="*/ 104 h 198"/>
                <a:gd name="T18" fmla="*/ 432 w 432"/>
                <a:gd name="T19" fmla="*/ 94 h 198"/>
                <a:gd name="T20" fmla="*/ 430 w 432"/>
                <a:gd name="T21" fmla="*/ 84 h 198"/>
                <a:gd name="T22" fmla="*/ 423 w 432"/>
                <a:gd name="T23" fmla="*/ 70 h 198"/>
                <a:gd name="T24" fmla="*/ 405 w 432"/>
                <a:gd name="T25" fmla="*/ 52 h 198"/>
                <a:gd name="T26" fmla="*/ 382 w 432"/>
                <a:gd name="T27" fmla="*/ 36 h 198"/>
                <a:gd name="T28" fmla="*/ 352 w 432"/>
                <a:gd name="T29" fmla="*/ 23 h 198"/>
                <a:gd name="T30" fmla="*/ 317 w 432"/>
                <a:gd name="T31" fmla="*/ 12 h 198"/>
                <a:gd name="T32" fmla="*/ 280 w 432"/>
                <a:gd name="T33" fmla="*/ 5 h 198"/>
                <a:gd name="T34" fmla="*/ 238 w 432"/>
                <a:gd name="T35" fmla="*/ 1 h 198"/>
                <a:gd name="T36" fmla="*/ 193 w 432"/>
                <a:gd name="T37" fmla="*/ 1 h 198"/>
                <a:gd name="T38" fmla="*/ 150 w 432"/>
                <a:gd name="T39" fmla="*/ 5 h 198"/>
                <a:gd name="T40" fmla="*/ 111 w 432"/>
                <a:gd name="T41" fmla="*/ 12 h 198"/>
                <a:gd name="T42" fmla="*/ 77 w 432"/>
                <a:gd name="T43" fmla="*/ 23 h 198"/>
                <a:gd name="T44" fmla="*/ 48 w 432"/>
                <a:gd name="T45" fmla="*/ 36 h 198"/>
                <a:gd name="T46" fmla="*/ 24 w 432"/>
                <a:gd name="T47" fmla="*/ 52 h 198"/>
                <a:gd name="T48" fmla="*/ 9 w 432"/>
                <a:gd name="T49" fmla="*/ 70 h 198"/>
                <a:gd name="T50" fmla="*/ 2 w 432"/>
                <a:gd name="T51" fmla="*/ 84 h 198"/>
                <a:gd name="T52" fmla="*/ 0 w 432"/>
                <a:gd name="T53" fmla="*/ 94 h 198"/>
                <a:gd name="T54" fmla="*/ 0 w 432"/>
                <a:gd name="T55" fmla="*/ 104 h 198"/>
                <a:gd name="T56" fmla="*/ 2 w 432"/>
                <a:gd name="T57" fmla="*/ 114 h 198"/>
                <a:gd name="T58" fmla="*/ 9 w 432"/>
                <a:gd name="T59" fmla="*/ 129 h 198"/>
                <a:gd name="T60" fmla="*/ 24 w 432"/>
                <a:gd name="T61" fmla="*/ 147 h 198"/>
                <a:gd name="T62" fmla="*/ 48 w 432"/>
                <a:gd name="T63" fmla="*/ 162 h 198"/>
                <a:gd name="T64" fmla="*/ 77 w 432"/>
                <a:gd name="T65" fmla="*/ 176 h 198"/>
                <a:gd name="T66" fmla="*/ 111 w 432"/>
                <a:gd name="T67" fmla="*/ 187 h 198"/>
                <a:gd name="T68" fmla="*/ 150 w 432"/>
                <a:gd name="T69" fmla="*/ 194 h 198"/>
                <a:gd name="T70" fmla="*/ 193 w 432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198">
                  <a:moveTo>
                    <a:pt x="215" y="198"/>
                  </a:moveTo>
                  <a:lnTo>
                    <a:pt x="238" y="198"/>
                  </a:lnTo>
                  <a:lnTo>
                    <a:pt x="259" y="196"/>
                  </a:lnTo>
                  <a:lnTo>
                    <a:pt x="280" y="194"/>
                  </a:lnTo>
                  <a:lnTo>
                    <a:pt x="299" y="191"/>
                  </a:lnTo>
                  <a:lnTo>
                    <a:pt x="317" y="187"/>
                  </a:lnTo>
                  <a:lnTo>
                    <a:pt x="336" y="182"/>
                  </a:lnTo>
                  <a:lnTo>
                    <a:pt x="352" y="176"/>
                  </a:lnTo>
                  <a:lnTo>
                    <a:pt x="367" y="169"/>
                  </a:lnTo>
                  <a:lnTo>
                    <a:pt x="382" y="162"/>
                  </a:lnTo>
                  <a:lnTo>
                    <a:pt x="395" y="155"/>
                  </a:lnTo>
                  <a:lnTo>
                    <a:pt x="405" y="147"/>
                  </a:lnTo>
                  <a:lnTo>
                    <a:pt x="414" y="138"/>
                  </a:lnTo>
                  <a:lnTo>
                    <a:pt x="423" y="129"/>
                  </a:lnTo>
                  <a:lnTo>
                    <a:pt x="428" y="119"/>
                  </a:lnTo>
                  <a:lnTo>
                    <a:pt x="430" y="114"/>
                  </a:lnTo>
                  <a:lnTo>
                    <a:pt x="431" y="109"/>
                  </a:lnTo>
                  <a:lnTo>
                    <a:pt x="432" y="104"/>
                  </a:lnTo>
                  <a:lnTo>
                    <a:pt x="432" y="99"/>
                  </a:lnTo>
                  <a:lnTo>
                    <a:pt x="432" y="94"/>
                  </a:lnTo>
                  <a:lnTo>
                    <a:pt x="431" y="89"/>
                  </a:lnTo>
                  <a:lnTo>
                    <a:pt x="430" y="84"/>
                  </a:lnTo>
                  <a:lnTo>
                    <a:pt x="428" y="79"/>
                  </a:lnTo>
                  <a:lnTo>
                    <a:pt x="423" y="70"/>
                  </a:lnTo>
                  <a:lnTo>
                    <a:pt x="414" y="60"/>
                  </a:lnTo>
                  <a:lnTo>
                    <a:pt x="405" y="52"/>
                  </a:lnTo>
                  <a:lnTo>
                    <a:pt x="395" y="44"/>
                  </a:lnTo>
                  <a:lnTo>
                    <a:pt x="382" y="36"/>
                  </a:lnTo>
                  <a:lnTo>
                    <a:pt x="367" y="29"/>
                  </a:lnTo>
                  <a:lnTo>
                    <a:pt x="352" y="23"/>
                  </a:lnTo>
                  <a:lnTo>
                    <a:pt x="336" y="17"/>
                  </a:lnTo>
                  <a:lnTo>
                    <a:pt x="317" y="12"/>
                  </a:lnTo>
                  <a:lnTo>
                    <a:pt x="299" y="8"/>
                  </a:lnTo>
                  <a:lnTo>
                    <a:pt x="280" y="5"/>
                  </a:lnTo>
                  <a:lnTo>
                    <a:pt x="259" y="2"/>
                  </a:lnTo>
                  <a:lnTo>
                    <a:pt x="238" y="1"/>
                  </a:lnTo>
                  <a:lnTo>
                    <a:pt x="215" y="0"/>
                  </a:lnTo>
                  <a:lnTo>
                    <a:pt x="193" y="1"/>
                  </a:lnTo>
                  <a:lnTo>
                    <a:pt x="171" y="2"/>
                  </a:lnTo>
                  <a:lnTo>
                    <a:pt x="150" y="5"/>
                  </a:lnTo>
                  <a:lnTo>
                    <a:pt x="130" y="8"/>
                  </a:lnTo>
                  <a:lnTo>
                    <a:pt x="111" y="12"/>
                  </a:lnTo>
                  <a:lnTo>
                    <a:pt x="93" y="17"/>
                  </a:lnTo>
                  <a:lnTo>
                    <a:pt x="77" y="23"/>
                  </a:lnTo>
                  <a:lnTo>
                    <a:pt x="61" y="29"/>
                  </a:lnTo>
                  <a:lnTo>
                    <a:pt x="48" y="36"/>
                  </a:lnTo>
                  <a:lnTo>
                    <a:pt x="36" y="44"/>
                  </a:lnTo>
                  <a:lnTo>
                    <a:pt x="24" y="52"/>
                  </a:lnTo>
                  <a:lnTo>
                    <a:pt x="16" y="60"/>
                  </a:lnTo>
                  <a:lnTo>
                    <a:pt x="9" y="70"/>
                  </a:lnTo>
                  <a:lnTo>
                    <a:pt x="4" y="79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4"/>
                  </a:lnTo>
                  <a:lnTo>
                    <a:pt x="4" y="119"/>
                  </a:lnTo>
                  <a:lnTo>
                    <a:pt x="9" y="129"/>
                  </a:lnTo>
                  <a:lnTo>
                    <a:pt x="16" y="138"/>
                  </a:lnTo>
                  <a:lnTo>
                    <a:pt x="24" y="147"/>
                  </a:lnTo>
                  <a:lnTo>
                    <a:pt x="36" y="155"/>
                  </a:lnTo>
                  <a:lnTo>
                    <a:pt x="48" y="162"/>
                  </a:lnTo>
                  <a:lnTo>
                    <a:pt x="61" y="169"/>
                  </a:lnTo>
                  <a:lnTo>
                    <a:pt x="77" y="176"/>
                  </a:lnTo>
                  <a:lnTo>
                    <a:pt x="93" y="182"/>
                  </a:lnTo>
                  <a:lnTo>
                    <a:pt x="111" y="187"/>
                  </a:lnTo>
                  <a:lnTo>
                    <a:pt x="130" y="191"/>
                  </a:lnTo>
                  <a:lnTo>
                    <a:pt x="150" y="194"/>
                  </a:lnTo>
                  <a:lnTo>
                    <a:pt x="171" y="196"/>
                  </a:lnTo>
                  <a:lnTo>
                    <a:pt x="193" y="198"/>
                  </a:lnTo>
                  <a:lnTo>
                    <a:pt x="215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8" name="Freeform 564">
              <a:extLst>
                <a:ext uri="{FF2B5EF4-FFF2-40B4-BE49-F238E27FC236}">
                  <a16:creationId xmlns:a16="http://schemas.microsoft.com/office/drawing/2014/main" id="{5EFC5B84-E128-4413-A294-C32B9E14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614"/>
              <a:ext cx="43" cy="19"/>
            </a:xfrm>
            <a:custGeom>
              <a:avLst/>
              <a:gdLst>
                <a:gd name="T0" fmla="*/ 238 w 432"/>
                <a:gd name="T1" fmla="*/ 198 h 198"/>
                <a:gd name="T2" fmla="*/ 280 w 432"/>
                <a:gd name="T3" fmla="*/ 194 h 198"/>
                <a:gd name="T4" fmla="*/ 317 w 432"/>
                <a:gd name="T5" fmla="*/ 187 h 198"/>
                <a:gd name="T6" fmla="*/ 352 w 432"/>
                <a:gd name="T7" fmla="*/ 176 h 198"/>
                <a:gd name="T8" fmla="*/ 382 w 432"/>
                <a:gd name="T9" fmla="*/ 162 h 198"/>
                <a:gd name="T10" fmla="*/ 405 w 432"/>
                <a:gd name="T11" fmla="*/ 147 h 198"/>
                <a:gd name="T12" fmla="*/ 423 w 432"/>
                <a:gd name="T13" fmla="*/ 129 h 198"/>
                <a:gd name="T14" fmla="*/ 430 w 432"/>
                <a:gd name="T15" fmla="*/ 114 h 198"/>
                <a:gd name="T16" fmla="*/ 432 w 432"/>
                <a:gd name="T17" fmla="*/ 104 h 198"/>
                <a:gd name="T18" fmla="*/ 432 w 432"/>
                <a:gd name="T19" fmla="*/ 94 h 198"/>
                <a:gd name="T20" fmla="*/ 430 w 432"/>
                <a:gd name="T21" fmla="*/ 84 h 198"/>
                <a:gd name="T22" fmla="*/ 423 w 432"/>
                <a:gd name="T23" fmla="*/ 70 h 198"/>
                <a:gd name="T24" fmla="*/ 405 w 432"/>
                <a:gd name="T25" fmla="*/ 52 h 198"/>
                <a:gd name="T26" fmla="*/ 382 w 432"/>
                <a:gd name="T27" fmla="*/ 36 h 198"/>
                <a:gd name="T28" fmla="*/ 352 w 432"/>
                <a:gd name="T29" fmla="*/ 23 h 198"/>
                <a:gd name="T30" fmla="*/ 317 w 432"/>
                <a:gd name="T31" fmla="*/ 12 h 198"/>
                <a:gd name="T32" fmla="*/ 280 w 432"/>
                <a:gd name="T33" fmla="*/ 5 h 198"/>
                <a:gd name="T34" fmla="*/ 238 w 432"/>
                <a:gd name="T35" fmla="*/ 1 h 198"/>
                <a:gd name="T36" fmla="*/ 193 w 432"/>
                <a:gd name="T37" fmla="*/ 1 h 198"/>
                <a:gd name="T38" fmla="*/ 150 w 432"/>
                <a:gd name="T39" fmla="*/ 5 h 198"/>
                <a:gd name="T40" fmla="*/ 111 w 432"/>
                <a:gd name="T41" fmla="*/ 12 h 198"/>
                <a:gd name="T42" fmla="*/ 77 w 432"/>
                <a:gd name="T43" fmla="*/ 23 h 198"/>
                <a:gd name="T44" fmla="*/ 48 w 432"/>
                <a:gd name="T45" fmla="*/ 36 h 198"/>
                <a:gd name="T46" fmla="*/ 24 w 432"/>
                <a:gd name="T47" fmla="*/ 52 h 198"/>
                <a:gd name="T48" fmla="*/ 9 w 432"/>
                <a:gd name="T49" fmla="*/ 70 h 198"/>
                <a:gd name="T50" fmla="*/ 2 w 432"/>
                <a:gd name="T51" fmla="*/ 84 h 198"/>
                <a:gd name="T52" fmla="*/ 0 w 432"/>
                <a:gd name="T53" fmla="*/ 94 h 198"/>
                <a:gd name="T54" fmla="*/ 0 w 432"/>
                <a:gd name="T55" fmla="*/ 104 h 198"/>
                <a:gd name="T56" fmla="*/ 2 w 432"/>
                <a:gd name="T57" fmla="*/ 114 h 198"/>
                <a:gd name="T58" fmla="*/ 9 w 432"/>
                <a:gd name="T59" fmla="*/ 129 h 198"/>
                <a:gd name="T60" fmla="*/ 24 w 432"/>
                <a:gd name="T61" fmla="*/ 147 h 198"/>
                <a:gd name="T62" fmla="*/ 48 w 432"/>
                <a:gd name="T63" fmla="*/ 162 h 198"/>
                <a:gd name="T64" fmla="*/ 77 w 432"/>
                <a:gd name="T65" fmla="*/ 176 h 198"/>
                <a:gd name="T66" fmla="*/ 111 w 432"/>
                <a:gd name="T67" fmla="*/ 187 h 198"/>
                <a:gd name="T68" fmla="*/ 150 w 432"/>
                <a:gd name="T69" fmla="*/ 194 h 198"/>
                <a:gd name="T70" fmla="*/ 193 w 432"/>
                <a:gd name="T71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198">
                  <a:moveTo>
                    <a:pt x="215" y="198"/>
                  </a:moveTo>
                  <a:lnTo>
                    <a:pt x="238" y="198"/>
                  </a:lnTo>
                  <a:lnTo>
                    <a:pt x="259" y="196"/>
                  </a:lnTo>
                  <a:lnTo>
                    <a:pt x="280" y="194"/>
                  </a:lnTo>
                  <a:lnTo>
                    <a:pt x="299" y="191"/>
                  </a:lnTo>
                  <a:lnTo>
                    <a:pt x="317" y="187"/>
                  </a:lnTo>
                  <a:lnTo>
                    <a:pt x="336" y="182"/>
                  </a:lnTo>
                  <a:lnTo>
                    <a:pt x="352" y="176"/>
                  </a:lnTo>
                  <a:lnTo>
                    <a:pt x="367" y="169"/>
                  </a:lnTo>
                  <a:lnTo>
                    <a:pt x="382" y="162"/>
                  </a:lnTo>
                  <a:lnTo>
                    <a:pt x="395" y="155"/>
                  </a:lnTo>
                  <a:lnTo>
                    <a:pt x="405" y="147"/>
                  </a:lnTo>
                  <a:lnTo>
                    <a:pt x="414" y="138"/>
                  </a:lnTo>
                  <a:lnTo>
                    <a:pt x="423" y="129"/>
                  </a:lnTo>
                  <a:lnTo>
                    <a:pt x="428" y="119"/>
                  </a:lnTo>
                  <a:lnTo>
                    <a:pt x="430" y="114"/>
                  </a:lnTo>
                  <a:lnTo>
                    <a:pt x="431" y="109"/>
                  </a:lnTo>
                  <a:lnTo>
                    <a:pt x="432" y="104"/>
                  </a:lnTo>
                  <a:lnTo>
                    <a:pt x="432" y="99"/>
                  </a:lnTo>
                  <a:lnTo>
                    <a:pt x="432" y="94"/>
                  </a:lnTo>
                  <a:lnTo>
                    <a:pt x="431" y="89"/>
                  </a:lnTo>
                  <a:lnTo>
                    <a:pt x="430" y="84"/>
                  </a:lnTo>
                  <a:lnTo>
                    <a:pt x="428" y="79"/>
                  </a:lnTo>
                  <a:lnTo>
                    <a:pt x="423" y="70"/>
                  </a:lnTo>
                  <a:lnTo>
                    <a:pt x="414" y="60"/>
                  </a:lnTo>
                  <a:lnTo>
                    <a:pt x="405" y="52"/>
                  </a:lnTo>
                  <a:lnTo>
                    <a:pt x="395" y="44"/>
                  </a:lnTo>
                  <a:lnTo>
                    <a:pt x="382" y="36"/>
                  </a:lnTo>
                  <a:lnTo>
                    <a:pt x="367" y="29"/>
                  </a:lnTo>
                  <a:lnTo>
                    <a:pt x="352" y="23"/>
                  </a:lnTo>
                  <a:lnTo>
                    <a:pt x="336" y="17"/>
                  </a:lnTo>
                  <a:lnTo>
                    <a:pt x="317" y="12"/>
                  </a:lnTo>
                  <a:lnTo>
                    <a:pt x="299" y="8"/>
                  </a:lnTo>
                  <a:lnTo>
                    <a:pt x="280" y="5"/>
                  </a:lnTo>
                  <a:lnTo>
                    <a:pt x="259" y="2"/>
                  </a:lnTo>
                  <a:lnTo>
                    <a:pt x="238" y="1"/>
                  </a:lnTo>
                  <a:lnTo>
                    <a:pt x="215" y="0"/>
                  </a:lnTo>
                  <a:lnTo>
                    <a:pt x="193" y="1"/>
                  </a:lnTo>
                  <a:lnTo>
                    <a:pt x="171" y="2"/>
                  </a:lnTo>
                  <a:lnTo>
                    <a:pt x="150" y="5"/>
                  </a:lnTo>
                  <a:lnTo>
                    <a:pt x="130" y="8"/>
                  </a:lnTo>
                  <a:lnTo>
                    <a:pt x="111" y="12"/>
                  </a:lnTo>
                  <a:lnTo>
                    <a:pt x="93" y="17"/>
                  </a:lnTo>
                  <a:lnTo>
                    <a:pt x="77" y="23"/>
                  </a:lnTo>
                  <a:lnTo>
                    <a:pt x="61" y="29"/>
                  </a:lnTo>
                  <a:lnTo>
                    <a:pt x="48" y="36"/>
                  </a:lnTo>
                  <a:lnTo>
                    <a:pt x="36" y="44"/>
                  </a:lnTo>
                  <a:lnTo>
                    <a:pt x="24" y="52"/>
                  </a:lnTo>
                  <a:lnTo>
                    <a:pt x="16" y="60"/>
                  </a:lnTo>
                  <a:lnTo>
                    <a:pt x="9" y="70"/>
                  </a:lnTo>
                  <a:lnTo>
                    <a:pt x="4" y="79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1" y="109"/>
                  </a:lnTo>
                  <a:lnTo>
                    <a:pt x="2" y="114"/>
                  </a:lnTo>
                  <a:lnTo>
                    <a:pt x="4" y="119"/>
                  </a:lnTo>
                  <a:lnTo>
                    <a:pt x="9" y="129"/>
                  </a:lnTo>
                  <a:lnTo>
                    <a:pt x="16" y="138"/>
                  </a:lnTo>
                  <a:lnTo>
                    <a:pt x="24" y="147"/>
                  </a:lnTo>
                  <a:lnTo>
                    <a:pt x="36" y="155"/>
                  </a:lnTo>
                  <a:lnTo>
                    <a:pt x="48" y="162"/>
                  </a:lnTo>
                  <a:lnTo>
                    <a:pt x="61" y="169"/>
                  </a:lnTo>
                  <a:lnTo>
                    <a:pt x="77" y="176"/>
                  </a:lnTo>
                  <a:lnTo>
                    <a:pt x="93" y="182"/>
                  </a:lnTo>
                  <a:lnTo>
                    <a:pt x="111" y="187"/>
                  </a:lnTo>
                  <a:lnTo>
                    <a:pt x="130" y="191"/>
                  </a:lnTo>
                  <a:lnTo>
                    <a:pt x="150" y="194"/>
                  </a:lnTo>
                  <a:lnTo>
                    <a:pt x="171" y="196"/>
                  </a:lnTo>
                  <a:lnTo>
                    <a:pt x="193" y="198"/>
                  </a:lnTo>
                  <a:lnTo>
                    <a:pt x="215" y="198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89" name="Freeform 565">
              <a:extLst>
                <a:ext uri="{FF2B5EF4-FFF2-40B4-BE49-F238E27FC236}">
                  <a16:creationId xmlns:a16="http://schemas.microsoft.com/office/drawing/2014/main" id="{DA961B8C-A24A-4B80-8992-0CA3EDA9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546"/>
              <a:ext cx="734" cy="707"/>
            </a:xfrm>
            <a:custGeom>
              <a:avLst/>
              <a:gdLst>
                <a:gd name="T0" fmla="*/ 5857 w 7340"/>
                <a:gd name="T1" fmla="*/ 4942 h 7066"/>
                <a:gd name="T2" fmla="*/ 4127 w 7340"/>
                <a:gd name="T3" fmla="*/ 6293 h 7066"/>
                <a:gd name="T4" fmla="*/ 2762 w 7340"/>
                <a:gd name="T5" fmla="*/ 7066 h 7066"/>
                <a:gd name="T6" fmla="*/ 2125 w 7340"/>
                <a:gd name="T7" fmla="*/ 6077 h 7066"/>
                <a:gd name="T8" fmla="*/ 797 w 7340"/>
                <a:gd name="T9" fmla="*/ 3706 h 7066"/>
                <a:gd name="T10" fmla="*/ 0 w 7340"/>
                <a:gd name="T11" fmla="*/ 2823 h 7066"/>
                <a:gd name="T12" fmla="*/ 1167 w 7340"/>
                <a:gd name="T13" fmla="*/ 2100 h 7066"/>
                <a:gd name="T14" fmla="*/ 3342 w 7340"/>
                <a:gd name="T15" fmla="*/ 976 h 7066"/>
                <a:gd name="T16" fmla="*/ 4572 w 7340"/>
                <a:gd name="T17" fmla="*/ 0 h 7066"/>
                <a:gd name="T18" fmla="*/ 5505 w 7340"/>
                <a:gd name="T19" fmla="*/ 1310 h 7066"/>
                <a:gd name="T20" fmla="*/ 6339 w 7340"/>
                <a:gd name="T21" fmla="*/ 3045 h 7066"/>
                <a:gd name="T22" fmla="*/ 7340 w 7340"/>
                <a:gd name="T23" fmla="*/ 4243 h 7066"/>
                <a:gd name="T24" fmla="*/ 5857 w 7340"/>
                <a:gd name="T25" fmla="*/ 4942 h 7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40" h="7066">
                  <a:moveTo>
                    <a:pt x="5857" y="4942"/>
                  </a:moveTo>
                  <a:lnTo>
                    <a:pt x="4127" y="6293"/>
                  </a:lnTo>
                  <a:lnTo>
                    <a:pt x="2762" y="7066"/>
                  </a:lnTo>
                  <a:lnTo>
                    <a:pt x="2125" y="6077"/>
                  </a:lnTo>
                  <a:lnTo>
                    <a:pt x="797" y="3706"/>
                  </a:lnTo>
                  <a:lnTo>
                    <a:pt x="0" y="2823"/>
                  </a:lnTo>
                  <a:lnTo>
                    <a:pt x="1167" y="2100"/>
                  </a:lnTo>
                  <a:lnTo>
                    <a:pt x="3342" y="976"/>
                  </a:lnTo>
                  <a:lnTo>
                    <a:pt x="4572" y="0"/>
                  </a:lnTo>
                  <a:lnTo>
                    <a:pt x="5505" y="1310"/>
                  </a:lnTo>
                  <a:lnTo>
                    <a:pt x="6339" y="3045"/>
                  </a:lnTo>
                  <a:lnTo>
                    <a:pt x="7340" y="4243"/>
                  </a:lnTo>
                  <a:lnTo>
                    <a:pt x="5857" y="4942"/>
                  </a:lnTo>
                  <a:close/>
                </a:path>
              </a:pathLst>
            </a:custGeom>
            <a:solidFill>
              <a:srgbClr val="FD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0" name="Freeform 566">
              <a:extLst>
                <a:ext uri="{FF2B5EF4-FFF2-40B4-BE49-F238E27FC236}">
                  <a16:creationId xmlns:a16="http://schemas.microsoft.com/office/drawing/2014/main" id="{876CECC7-EAFD-47FF-9664-FB83BBAD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546"/>
              <a:ext cx="734" cy="707"/>
            </a:xfrm>
            <a:custGeom>
              <a:avLst/>
              <a:gdLst>
                <a:gd name="T0" fmla="*/ 5857 w 7340"/>
                <a:gd name="T1" fmla="*/ 4942 h 7066"/>
                <a:gd name="T2" fmla="*/ 4127 w 7340"/>
                <a:gd name="T3" fmla="*/ 6293 h 7066"/>
                <a:gd name="T4" fmla="*/ 2762 w 7340"/>
                <a:gd name="T5" fmla="*/ 7066 h 7066"/>
                <a:gd name="T6" fmla="*/ 2125 w 7340"/>
                <a:gd name="T7" fmla="*/ 6077 h 7066"/>
                <a:gd name="T8" fmla="*/ 797 w 7340"/>
                <a:gd name="T9" fmla="*/ 3706 h 7066"/>
                <a:gd name="T10" fmla="*/ 0 w 7340"/>
                <a:gd name="T11" fmla="*/ 2823 h 7066"/>
                <a:gd name="T12" fmla="*/ 1167 w 7340"/>
                <a:gd name="T13" fmla="*/ 2100 h 7066"/>
                <a:gd name="T14" fmla="*/ 3342 w 7340"/>
                <a:gd name="T15" fmla="*/ 976 h 7066"/>
                <a:gd name="T16" fmla="*/ 4572 w 7340"/>
                <a:gd name="T17" fmla="*/ 0 h 7066"/>
                <a:gd name="T18" fmla="*/ 5505 w 7340"/>
                <a:gd name="T19" fmla="*/ 1310 h 7066"/>
                <a:gd name="T20" fmla="*/ 6339 w 7340"/>
                <a:gd name="T21" fmla="*/ 3045 h 7066"/>
                <a:gd name="T22" fmla="*/ 7340 w 7340"/>
                <a:gd name="T23" fmla="*/ 4243 h 7066"/>
                <a:gd name="T24" fmla="*/ 5857 w 7340"/>
                <a:gd name="T25" fmla="*/ 4942 h 7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40" h="7066">
                  <a:moveTo>
                    <a:pt x="5857" y="4942"/>
                  </a:moveTo>
                  <a:lnTo>
                    <a:pt x="4127" y="6293"/>
                  </a:lnTo>
                  <a:lnTo>
                    <a:pt x="2762" y="7066"/>
                  </a:lnTo>
                  <a:lnTo>
                    <a:pt x="2125" y="6077"/>
                  </a:lnTo>
                  <a:lnTo>
                    <a:pt x="797" y="3706"/>
                  </a:lnTo>
                  <a:lnTo>
                    <a:pt x="0" y="2823"/>
                  </a:lnTo>
                  <a:lnTo>
                    <a:pt x="1167" y="2100"/>
                  </a:lnTo>
                  <a:lnTo>
                    <a:pt x="3342" y="976"/>
                  </a:lnTo>
                  <a:lnTo>
                    <a:pt x="4572" y="0"/>
                  </a:lnTo>
                  <a:lnTo>
                    <a:pt x="5505" y="1310"/>
                  </a:lnTo>
                  <a:lnTo>
                    <a:pt x="6339" y="3045"/>
                  </a:lnTo>
                  <a:lnTo>
                    <a:pt x="7340" y="4243"/>
                  </a:lnTo>
                  <a:lnTo>
                    <a:pt x="5857" y="4942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1" name="Freeform 567">
              <a:extLst>
                <a:ext uri="{FF2B5EF4-FFF2-40B4-BE49-F238E27FC236}">
                  <a16:creationId xmlns:a16="http://schemas.microsoft.com/office/drawing/2014/main" id="{539E5BFD-7D55-45D5-9779-9443B17DB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553"/>
              <a:ext cx="734" cy="707"/>
            </a:xfrm>
            <a:custGeom>
              <a:avLst/>
              <a:gdLst>
                <a:gd name="T0" fmla="*/ 5857 w 7347"/>
                <a:gd name="T1" fmla="*/ 4941 h 7066"/>
                <a:gd name="T2" fmla="*/ 4134 w 7347"/>
                <a:gd name="T3" fmla="*/ 6300 h 7066"/>
                <a:gd name="T4" fmla="*/ 2768 w 7347"/>
                <a:gd name="T5" fmla="*/ 7066 h 7066"/>
                <a:gd name="T6" fmla="*/ 2126 w 7347"/>
                <a:gd name="T7" fmla="*/ 6084 h 7066"/>
                <a:gd name="T8" fmla="*/ 797 w 7347"/>
                <a:gd name="T9" fmla="*/ 3705 h 7066"/>
                <a:gd name="T10" fmla="*/ 0 w 7347"/>
                <a:gd name="T11" fmla="*/ 2823 h 7066"/>
                <a:gd name="T12" fmla="*/ 1168 w 7347"/>
                <a:gd name="T13" fmla="*/ 2100 h 7066"/>
                <a:gd name="T14" fmla="*/ 3349 w 7347"/>
                <a:gd name="T15" fmla="*/ 976 h 7066"/>
                <a:gd name="T16" fmla="*/ 4579 w 7347"/>
                <a:gd name="T17" fmla="*/ 0 h 7066"/>
                <a:gd name="T18" fmla="*/ 5505 w 7347"/>
                <a:gd name="T19" fmla="*/ 1316 h 7066"/>
                <a:gd name="T20" fmla="*/ 6339 w 7347"/>
                <a:gd name="T21" fmla="*/ 3052 h 7066"/>
                <a:gd name="T22" fmla="*/ 7347 w 7347"/>
                <a:gd name="T23" fmla="*/ 4243 h 7066"/>
                <a:gd name="T24" fmla="*/ 5857 w 7347"/>
                <a:gd name="T25" fmla="*/ 4941 h 7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47" h="7066">
                  <a:moveTo>
                    <a:pt x="5857" y="4941"/>
                  </a:moveTo>
                  <a:lnTo>
                    <a:pt x="4134" y="6300"/>
                  </a:lnTo>
                  <a:lnTo>
                    <a:pt x="2768" y="7066"/>
                  </a:lnTo>
                  <a:lnTo>
                    <a:pt x="2126" y="6084"/>
                  </a:lnTo>
                  <a:lnTo>
                    <a:pt x="797" y="3705"/>
                  </a:lnTo>
                  <a:lnTo>
                    <a:pt x="0" y="2823"/>
                  </a:lnTo>
                  <a:lnTo>
                    <a:pt x="1168" y="2100"/>
                  </a:lnTo>
                  <a:lnTo>
                    <a:pt x="3349" y="976"/>
                  </a:lnTo>
                  <a:lnTo>
                    <a:pt x="4579" y="0"/>
                  </a:lnTo>
                  <a:lnTo>
                    <a:pt x="5505" y="1316"/>
                  </a:lnTo>
                  <a:lnTo>
                    <a:pt x="6339" y="3052"/>
                  </a:lnTo>
                  <a:lnTo>
                    <a:pt x="7347" y="4243"/>
                  </a:lnTo>
                  <a:lnTo>
                    <a:pt x="5857" y="4941"/>
                  </a:lnTo>
                  <a:close/>
                </a:path>
              </a:pathLst>
            </a:custGeom>
            <a:solidFill>
              <a:srgbClr val="D6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2" name="Freeform 568">
              <a:extLst>
                <a:ext uri="{FF2B5EF4-FFF2-40B4-BE49-F238E27FC236}">
                  <a16:creationId xmlns:a16="http://schemas.microsoft.com/office/drawing/2014/main" id="{7BB9EBC0-B640-41F0-A961-92DCFED0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553"/>
              <a:ext cx="734" cy="707"/>
            </a:xfrm>
            <a:custGeom>
              <a:avLst/>
              <a:gdLst>
                <a:gd name="T0" fmla="*/ 5857 w 7347"/>
                <a:gd name="T1" fmla="*/ 4941 h 7066"/>
                <a:gd name="T2" fmla="*/ 4134 w 7347"/>
                <a:gd name="T3" fmla="*/ 6300 h 7066"/>
                <a:gd name="T4" fmla="*/ 2768 w 7347"/>
                <a:gd name="T5" fmla="*/ 7066 h 7066"/>
                <a:gd name="T6" fmla="*/ 2126 w 7347"/>
                <a:gd name="T7" fmla="*/ 6084 h 7066"/>
                <a:gd name="T8" fmla="*/ 797 w 7347"/>
                <a:gd name="T9" fmla="*/ 3705 h 7066"/>
                <a:gd name="T10" fmla="*/ 0 w 7347"/>
                <a:gd name="T11" fmla="*/ 2823 h 7066"/>
                <a:gd name="T12" fmla="*/ 1168 w 7347"/>
                <a:gd name="T13" fmla="*/ 2100 h 7066"/>
                <a:gd name="T14" fmla="*/ 3349 w 7347"/>
                <a:gd name="T15" fmla="*/ 976 h 7066"/>
                <a:gd name="T16" fmla="*/ 4579 w 7347"/>
                <a:gd name="T17" fmla="*/ 0 h 7066"/>
                <a:gd name="T18" fmla="*/ 5505 w 7347"/>
                <a:gd name="T19" fmla="*/ 1316 h 7066"/>
                <a:gd name="T20" fmla="*/ 6339 w 7347"/>
                <a:gd name="T21" fmla="*/ 3052 h 7066"/>
                <a:gd name="T22" fmla="*/ 7347 w 7347"/>
                <a:gd name="T23" fmla="*/ 4243 h 7066"/>
                <a:gd name="T24" fmla="*/ 5857 w 7347"/>
                <a:gd name="T25" fmla="*/ 4941 h 7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47" h="7066">
                  <a:moveTo>
                    <a:pt x="5857" y="4941"/>
                  </a:moveTo>
                  <a:lnTo>
                    <a:pt x="4134" y="6300"/>
                  </a:lnTo>
                  <a:lnTo>
                    <a:pt x="2768" y="7066"/>
                  </a:lnTo>
                  <a:lnTo>
                    <a:pt x="2126" y="6084"/>
                  </a:lnTo>
                  <a:lnTo>
                    <a:pt x="797" y="3705"/>
                  </a:lnTo>
                  <a:lnTo>
                    <a:pt x="0" y="2823"/>
                  </a:lnTo>
                  <a:lnTo>
                    <a:pt x="1168" y="2100"/>
                  </a:lnTo>
                  <a:lnTo>
                    <a:pt x="3349" y="976"/>
                  </a:lnTo>
                  <a:lnTo>
                    <a:pt x="4579" y="0"/>
                  </a:lnTo>
                  <a:lnTo>
                    <a:pt x="5505" y="1316"/>
                  </a:lnTo>
                  <a:lnTo>
                    <a:pt x="6339" y="3052"/>
                  </a:lnTo>
                  <a:lnTo>
                    <a:pt x="7347" y="4243"/>
                  </a:lnTo>
                  <a:lnTo>
                    <a:pt x="5857" y="4941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3" name="Freeform 569">
              <a:extLst>
                <a:ext uri="{FF2B5EF4-FFF2-40B4-BE49-F238E27FC236}">
                  <a16:creationId xmlns:a16="http://schemas.microsoft.com/office/drawing/2014/main" id="{F0EEA1B0-4DB6-4871-B05B-80B05EBBA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683"/>
              <a:ext cx="33" cy="29"/>
            </a:xfrm>
            <a:custGeom>
              <a:avLst/>
              <a:gdLst>
                <a:gd name="T0" fmla="*/ 222 w 334"/>
                <a:gd name="T1" fmla="*/ 259 h 288"/>
                <a:gd name="T2" fmla="*/ 191 w 334"/>
                <a:gd name="T3" fmla="*/ 274 h 288"/>
                <a:gd name="T4" fmla="*/ 159 w 334"/>
                <a:gd name="T5" fmla="*/ 284 h 288"/>
                <a:gd name="T6" fmla="*/ 128 w 334"/>
                <a:gd name="T7" fmla="*/ 288 h 288"/>
                <a:gd name="T8" fmla="*/ 98 w 334"/>
                <a:gd name="T9" fmla="*/ 286 h 288"/>
                <a:gd name="T10" fmla="*/ 69 w 334"/>
                <a:gd name="T11" fmla="*/ 278 h 288"/>
                <a:gd name="T12" fmla="*/ 45 w 334"/>
                <a:gd name="T13" fmla="*/ 266 h 288"/>
                <a:gd name="T14" fmla="*/ 24 w 334"/>
                <a:gd name="T15" fmla="*/ 248 h 288"/>
                <a:gd name="T16" fmla="*/ 9 w 334"/>
                <a:gd name="T17" fmla="*/ 225 h 288"/>
                <a:gd name="T18" fmla="*/ 1 w 334"/>
                <a:gd name="T19" fmla="*/ 200 h 288"/>
                <a:gd name="T20" fmla="*/ 0 w 334"/>
                <a:gd name="T21" fmla="*/ 172 h 288"/>
                <a:gd name="T22" fmla="*/ 5 w 334"/>
                <a:gd name="T23" fmla="*/ 145 h 288"/>
                <a:gd name="T24" fmla="*/ 15 w 334"/>
                <a:gd name="T25" fmla="*/ 116 h 288"/>
                <a:gd name="T26" fmla="*/ 32 w 334"/>
                <a:gd name="T27" fmla="*/ 90 h 288"/>
                <a:gd name="T28" fmla="*/ 53 w 334"/>
                <a:gd name="T29" fmla="*/ 65 h 288"/>
                <a:gd name="T30" fmla="*/ 80 w 334"/>
                <a:gd name="T31" fmla="*/ 43 h 288"/>
                <a:gd name="T32" fmla="*/ 111 w 334"/>
                <a:gd name="T33" fmla="*/ 24 h 288"/>
                <a:gd name="T34" fmla="*/ 142 w 334"/>
                <a:gd name="T35" fmla="*/ 11 h 288"/>
                <a:gd name="T36" fmla="*/ 174 w 334"/>
                <a:gd name="T37" fmla="*/ 3 h 288"/>
                <a:gd name="T38" fmla="*/ 205 w 334"/>
                <a:gd name="T39" fmla="*/ 0 h 288"/>
                <a:gd name="T40" fmla="*/ 236 w 334"/>
                <a:gd name="T41" fmla="*/ 3 h 288"/>
                <a:gd name="T42" fmla="*/ 263 w 334"/>
                <a:gd name="T43" fmla="*/ 10 h 288"/>
                <a:gd name="T44" fmla="*/ 288 w 334"/>
                <a:gd name="T45" fmla="*/ 23 h 288"/>
                <a:gd name="T46" fmla="*/ 309 w 334"/>
                <a:gd name="T47" fmla="*/ 41 h 288"/>
                <a:gd name="T48" fmla="*/ 325 w 334"/>
                <a:gd name="T49" fmla="*/ 62 h 288"/>
                <a:gd name="T50" fmla="*/ 332 w 334"/>
                <a:gd name="T51" fmla="*/ 87 h 288"/>
                <a:gd name="T52" fmla="*/ 334 w 334"/>
                <a:gd name="T53" fmla="*/ 112 h 288"/>
                <a:gd name="T54" fmla="*/ 329 w 334"/>
                <a:gd name="T55" fmla="*/ 140 h 288"/>
                <a:gd name="T56" fmla="*/ 318 w 334"/>
                <a:gd name="T57" fmla="*/ 166 h 288"/>
                <a:gd name="T58" fmla="*/ 302 w 334"/>
                <a:gd name="T59" fmla="*/ 193 h 288"/>
                <a:gd name="T60" fmla="*/ 281 w 334"/>
                <a:gd name="T61" fmla="*/ 217 h 288"/>
                <a:gd name="T62" fmla="*/ 253 w 334"/>
                <a:gd name="T63" fmla="*/ 2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38" y="250"/>
                  </a:moveTo>
                  <a:lnTo>
                    <a:pt x="222" y="259"/>
                  </a:lnTo>
                  <a:lnTo>
                    <a:pt x="207" y="267"/>
                  </a:lnTo>
                  <a:lnTo>
                    <a:pt x="191" y="274"/>
                  </a:lnTo>
                  <a:lnTo>
                    <a:pt x="176" y="279"/>
                  </a:lnTo>
                  <a:lnTo>
                    <a:pt x="159" y="284"/>
                  </a:lnTo>
                  <a:lnTo>
                    <a:pt x="144" y="287"/>
                  </a:lnTo>
                  <a:lnTo>
                    <a:pt x="128" y="288"/>
                  </a:lnTo>
                  <a:lnTo>
                    <a:pt x="112" y="288"/>
                  </a:lnTo>
                  <a:lnTo>
                    <a:pt x="98" y="286"/>
                  </a:lnTo>
                  <a:lnTo>
                    <a:pt x="84" y="282"/>
                  </a:lnTo>
                  <a:lnTo>
                    <a:pt x="69" y="278"/>
                  </a:lnTo>
                  <a:lnTo>
                    <a:pt x="57" y="273"/>
                  </a:lnTo>
                  <a:lnTo>
                    <a:pt x="45" y="266"/>
                  </a:lnTo>
                  <a:lnTo>
                    <a:pt x="34" y="258"/>
                  </a:lnTo>
                  <a:lnTo>
                    <a:pt x="24" y="248"/>
                  </a:lnTo>
                  <a:lnTo>
                    <a:pt x="15" y="237"/>
                  </a:lnTo>
                  <a:lnTo>
                    <a:pt x="9" y="225"/>
                  </a:lnTo>
                  <a:lnTo>
                    <a:pt x="4" y="212"/>
                  </a:lnTo>
                  <a:lnTo>
                    <a:pt x="1" y="200"/>
                  </a:lnTo>
                  <a:lnTo>
                    <a:pt x="0" y="187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5" y="145"/>
                  </a:lnTo>
                  <a:lnTo>
                    <a:pt x="9" y="130"/>
                  </a:lnTo>
                  <a:lnTo>
                    <a:pt x="15" y="116"/>
                  </a:lnTo>
                  <a:lnTo>
                    <a:pt x="22" y="103"/>
                  </a:lnTo>
                  <a:lnTo>
                    <a:pt x="32" y="90"/>
                  </a:lnTo>
                  <a:lnTo>
                    <a:pt x="42" y="77"/>
                  </a:lnTo>
                  <a:lnTo>
                    <a:pt x="53" y="65"/>
                  </a:lnTo>
                  <a:lnTo>
                    <a:pt x="65" y="54"/>
                  </a:lnTo>
                  <a:lnTo>
                    <a:pt x="80" y="43"/>
                  </a:lnTo>
                  <a:lnTo>
                    <a:pt x="96" y="34"/>
                  </a:lnTo>
                  <a:lnTo>
                    <a:pt x="111" y="24"/>
                  </a:lnTo>
                  <a:lnTo>
                    <a:pt x="127" y="17"/>
                  </a:lnTo>
                  <a:lnTo>
                    <a:pt x="142" y="11"/>
                  </a:lnTo>
                  <a:lnTo>
                    <a:pt x="158" y="7"/>
                  </a:lnTo>
                  <a:lnTo>
                    <a:pt x="174" y="3"/>
                  </a:lnTo>
                  <a:lnTo>
                    <a:pt x="190" y="1"/>
                  </a:lnTo>
                  <a:lnTo>
                    <a:pt x="205" y="0"/>
                  </a:lnTo>
                  <a:lnTo>
                    <a:pt x="220" y="1"/>
                  </a:lnTo>
                  <a:lnTo>
                    <a:pt x="236" y="3"/>
                  </a:lnTo>
                  <a:lnTo>
                    <a:pt x="250" y="6"/>
                  </a:lnTo>
                  <a:lnTo>
                    <a:pt x="263" y="10"/>
                  </a:lnTo>
                  <a:lnTo>
                    <a:pt x="277" y="16"/>
                  </a:lnTo>
                  <a:lnTo>
                    <a:pt x="288" y="23"/>
                  </a:lnTo>
                  <a:lnTo>
                    <a:pt x="299" y="32"/>
                  </a:lnTo>
                  <a:lnTo>
                    <a:pt x="309" y="41"/>
                  </a:lnTo>
                  <a:lnTo>
                    <a:pt x="318" y="52"/>
                  </a:lnTo>
                  <a:lnTo>
                    <a:pt x="325" y="62"/>
                  </a:lnTo>
                  <a:lnTo>
                    <a:pt x="329" y="74"/>
                  </a:lnTo>
                  <a:lnTo>
                    <a:pt x="332" y="87"/>
                  </a:lnTo>
                  <a:lnTo>
                    <a:pt x="334" y="99"/>
                  </a:lnTo>
                  <a:lnTo>
                    <a:pt x="334" y="112"/>
                  </a:lnTo>
                  <a:lnTo>
                    <a:pt x="332" y="125"/>
                  </a:lnTo>
                  <a:lnTo>
                    <a:pt x="329" y="140"/>
                  </a:lnTo>
                  <a:lnTo>
                    <a:pt x="325" y="153"/>
                  </a:lnTo>
                  <a:lnTo>
                    <a:pt x="318" y="166"/>
                  </a:lnTo>
                  <a:lnTo>
                    <a:pt x="311" y="179"/>
                  </a:lnTo>
                  <a:lnTo>
                    <a:pt x="302" y="193"/>
                  </a:lnTo>
                  <a:lnTo>
                    <a:pt x="292" y="206"/>
                  </a:lnTo>
                  <a:lnTo>
                    <a:pt x="281" y="217"/>
                  </a:lnTo>
                  <a:lnTo>
                    <a:pt x="267" y="229"/>
                  </a:lnTo>
                  <a:lnTo>
                    <a:pt x="253" y="240"/>
                  </a:lnTo>
                  <a:lnTo>
                    <a:pt x="238" y="2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4" name="Freeform 570">
              <a:extLst>
                <a:ext uri="{FF2B5EF4-FFF2-40B4-BE49-F238E27FC236}">
                  <a16:creationId xmlns:a16="http://schemas.microsoft.com/office/drawing/2014/main" id="{A04E316F-C013-4B61-91CD-55140E383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683"/>
              <a:ext cx="33" cy="29"/>
            </a:xfrm>
            <a:custGeom>
              <a:avLst/>
              <a:gdLst>
                <a:gd name="T0" fmla="*/ 222 w 334"/>
                <a:gd name="T1" fmla="*/ 259 h 288"/>
                <a:gd name="T2" fmla="*/ 191 w 334"/>
                <a:gd name="T3" fmla="*/ 274 h 288"/>
                <a:gd name="T4" fmla="*/ 159 w 334"/>
                <a:gd name="T5" fmla="*/ 284 h 288"/>
                <a:gd name="T6" fmla="*/ 128 w 334"/>
                <a:gd name="T7" fmla="*/ 288 h 288"/>
                <a:gd name="T8" fmla="*/ 98 w 334"/>
                <a:gd name="T9" fmla="*/ 286 h 288"/>
                <a:gd name="T10" fmla="*/ 69 w 334"/>
                <a:gd name="T11" fmla="*/ 278 h 288"/>
                <a:gd name="T12" fmla="*/ 45 w 334"/>
                <a:gd name="T13" fmla="*/ 266 h 288"/>
                <a:gd name="T14" fmla="*/ 24 w 334"/>
                <a:gd name="T15" fmla="*/ 248 h 288"/>
                <a:gd name="T16" fmla="*/ 9 w 334"/>
                <a:gd name="T17" fmla="*/ 225 h 288"/>
                <a:gd name="T18" fmla="*/ 1 w 334"/>
                <a:gd name="T19" fmla="*/ 200 h 288"/>
                <a:gd name="T20" fmla="*/ 0 w 334"/>
                <a:gd name="T21" fmla="*/ 172 h 288"/>
                <a:gd name="T22" fmla="*/ 5 w 334"/>
                <a:gd name="T23" fmla="*/ 145 h 288"/>
                <a:gd name="T24" fmla="*/ 15 w 334"/>
                <a:gd name="T25" fmla="*/ 116 h 288"/>
                <a:gd name="T26" fmla="*/ 32 w 334"/>
                <a:gd name="T27" fmla="*/ 90 h 288"/>
                <a:gd name="T28" fmla="*/ 53 w 334"/>
                <a:gd name="T29" fmla="*/ 65 h 288"/>
                <a:gd name="T30" fmla="*/ 80 w 334"/>
                <a:gd name="T31" fmla="*/ 43 h 288"/>
                <a:gd name="T32" fmla="*/ 111 w 334"/>
                <a:gd name="T33" fmla="*/ 24 h 288"/>
                <a:gd name="T34" fmla="*/ 142 w 334"/>
                <a:gd name="T35" fmla="*/ 11 h 288"/>
                <a:gd name="T36" fmla="*/ 174 w 334"/>
                <a:gd name="T37" fmla="*/ 3 h 288"/>
                <a:gd name="T38" fmla="*/ 205 w 334"/>
                <a:gd name="T39" fmla="*/ 0 h 288"/>
                <a:gd name="T40" fmla="*/ 236 w 334"/>
                <a:gd name="T41" fmla="*/ 3 h 288"/>
                <a:gd name="T42" fmla="*/ 263 w 334"/>
                <a:gd name="T43" fmla="*/ 10 h 288"/>
                <a:gd name="T44" fmla="*/ 288 w 334"/>
                <a:gd name="T45" fmla="*/ 23 h 288"/>
                <a:gd name="T46" fmla="*/ 309 w 334"/>
                <a:gd name="T47" fmla="*/ 41 h 288"/>
                <a:gd name="T48" fmla="*/ 325 w 334"/>
                <a:gd name="T49" fmla="*/ 62 h 288"/>
                <a:gd name="T50" fmla="*/ 332 w 334"/>
                <a:gd name="T51" fmla="*/ 87 h 288"/>
                <a:gd name="T52" fmla="*/ 334 w 334"/>
                <a:gd name="T53" fmla="*/ 112 h 288"/>
                <a:gd name="T54" fmla="*/ 329 w 334"/>
                <a:gd name="T55" fmla="*/ 140 h 288"/>
                <a:gd name="T56" fmla="*/ 318 w 334"/>
                <a:gd name="T57" fmla="*/ 166 h 288"/>
                <a:gd name="T58" fmla="*/ 302 w 334"/>
                <a:gd name="T59" fmla="*/ 193 h 288"/>
                <a:gd name="T60" fmla="*/ 281 w 334"/>
                <a:gd name="T61" fmla="*/ 217 h 288"/>
                <a:gd name="T62" fmla="*/ 253 w 334"/>
                <a:gd name="T63" fmla="*/ 2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38" y="250"/>
                  </a:moveTo>
                  <a:lnTo>
                    <a:pt x="222" y="259"/>
                  </a:lnTo>
                  <a:lnTo>
                    <a:pt x="207" y="267"/>
                  </a:lnTo>
                  <a:lnTo>
                    <a:pt x="191" y="274"/>
                  </a:lnTo>
                  <a:lnTo>
                    <a:pt x="176" y="279"/>
                  </a:lnTo>
                  <a:lnTo>
                    <a:pt x="159" y="284"/>
                  </a:lnTo>
                  <a:lnTo>
                    <a:pt x="144" y="287"/>
                  </a:lnTo>
                  <a:lnTo>
                    <a:pt x="128" y="288"/>
                  </a:lnTo>
                  <a:lnTo>
                    <a:pt x="112" y="288"/>
                  </a:lnTo>
                  <a:lnTo>
                    <a:pt x="98" y="286"/>
                  </a:lnTo>
                  <a:lnTo>
                    <a:pt x="84" y="282"/>
                  </a:lnTo>
                  <a:lnTo>
                    <a:pt x="69" y="278"/>
                  </a:lnTo>
                  <a:lnTo>
                    <a:pt x="57" y="273"/>
                  </a:lnTo>
                  <a:lnTo>
                    <a:pt x="45" y="266"/>
                  </a:lnTo>
                  <a:lnTo>
                    <a:pt x="34" y="258"/>
                  </a:lnTo>
                  <a:lnTo>
                    <a:pt x="24" y="248"/>
                  </a:lnTo>
                  <a:lnTo>
                    <a:pt x="15" y="237"/>
                  </a:lnTo>
                  <a:lnTo>
                    <a:pt x="9" y="225"/>
                  </a:lnTo>
                  <a:lnTo>
                    <a:pt x="4" y="212"/>
                  </a:lnTo>
                  <a:lnTo>
                    <a:pt x="1" y="200"/>
                  </a:lnTo>
                  <a:lnTo>
                    <a:pt x="0" y="187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5" y="145"/>
                  </a:lnTo>
                  <a:lnTo>
                    <a:pt x="9" y="130"/>
                  </a:lnTo>
                  <a:lnTo>
                    <a:pt x="15" y="116"/>
                  </a:lnTo>
                  <a:lnTo>
                    <a:pt x="22" y="103"/>
                  </a:lnTo>
                  <a:lnTo>
                    <a:pt x="32" y="90"/>
                  </a:lnTo>
                  <a:lnTo>
                    <a:pt x="42" y="77"/>
                  </a:lnTo>
                  <a:lnTo>
                    <a:pt x="53" y="65"/>
                  </a:lnTo>
                  <a:lnTo>
                    <a:pt x="65" y="54"/>
                  </a:lnTo>
                  <a:lnTo>
                    <a:pt x="80" y="43"/>
                  </a:lnTo>
                  <a:lnTo>
                    <a:pt x="96" y="34"/>
                  </a:lnTo>
                  <a:lnTo>
                    <a:pt x="111" y="24"/>
                  </a:lnTo>
                  <a:lnTo>
                    <a:pt x="127" y="17"/>
                  </a:lnTo>
                  <a:lnTo>
                    <a:pt x="142" y="11"/>
                  </a:lnTo>
                  <a:lnTo>
                    <a:pt x="158" y="7"/>
                  </a:lnTo>
                  <a:lnTo>
                    <a:pt x="174" y="3"/>
                  </a:lnTo>
                  <a:lnTo>
                    <a:pt x="190" y="1"/>
                  </a:lnTo>
                  <a:lnTo>
                    <a:pt x="205" y="0"/>
                  </a:lnTo>
                  <a:lnTo>
                    <a:pt x="220" y="1"/>
                  </a:lnTo>
                  <a:lnTo>
                    <a:pt x="236" y="3"/>
                  </a:lnTo>
                  <a:lnTo>
                    <a:pt x="250" y="6"/>
                  </a:lnTo>
                  <a:lnTo>
                    <a:pt x="263" y="10"/>
                  </a:lnTo>
                  <a:lnTo>
                    <a:pt x="277" y="16"/>
                  </a:lnTo>
                  <a:lnTo>
                    <a:pt x="288" y="23"/>
                  </a:lnTo>
                  <a:lnTo>
                    <a:pt x="299" y="32"/>
                  </a:lnTo>
                  <a:lnTo>
                    <a:pt x="309" y="41"/>
                  </a:lnTo>
                  <a:lnTo>
                    <a:pt x="318" y="52"/>
                  </a:lnTo>
                  <a:lnTo>
                    <a:pt x="325" y="62"/>
                  </a:lnTo>
                  <a:lnTo>
                    <a:pt x="329" y="74"/>
                  </a:lnTo>
                  <a:lnTo>
                    <a:pt x="332" y="87"/>
                  </a:lnTo>
                  <a:lnTo>
                    <a:pt x="334" y="99"/>
                  </a:lnTo>
                  <a:lnTo>
                    <a:pt x="334" y="112"/>
                  </a:lnTo>
                  <a:lnTo>
                    <a:pt x="332" y="125"/>
                  </a:lnTo>
                  <a:lnTo>
                    <a:pt x="329" y="140"/>
                  </a:lnTo>
                  <a:lnTo>
                    <a:pt x="325" y="153"/>
                  </a:lnTo>
                  <a:lnTo>
                    <a:pt x="318" y="166"/>
                  </a:lnTo>
                  <a:lnTo>
                    <a:pt x="311" y="179"/>
                  </a:lnTo>
                  <a:lnTo>
                    <a:pt x="302" y="193"/>
                  </a:lnTo>
                  <a:lnTo>
                    <a:pt x="292" y="206"/>
                  </a:lnTo>
                  <a:lnTo>
                    <a:pt x="281" y="217"/>
                  </a:lnTo>
                  <a:lnTo>
                    <a:pt x="267" y="229"/>
                  </a:lnTo>
                  <a:lnTo>
                    <a:pt x="253" y="240"/>
                  </a:lnTo>
                  <a:lnTo>
                    <a:pt x="238" y="25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5" name="Freeform 571">
              <a:extLst>
                <a:ext uri="{FF2B5EF4-FFF2-40B4-BE49-F238E27FC236}">
                  <a16:creationId xmlns:a16="http://schemas.microsoft.com/office/drawing/2014/main" id="{29B5BC75-715D-4A81-8093-38EA641C2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3757"/>
              <a:ext cx="33" cy="29"/>
            </a:xfrm>
            <a:custGeom>
              <a:avLst/>
              <a:gdLst>
                <a:gd name="T0" fmla="*/ 222 w 332"/>
                <a:gd name="T1" fmla="*/ 264 h 288"/>
                <a:gd name="T2" fmla="*/ 191 w 332"/>
                <a:gd name="T3" fmla="*/ 278 h 288"/>
                <a:gd name="T4" fmla="*/ 159 w 332"/>
                <a:gd name="T5" fmla="*/ 285 h 288"/>
                <a:gd name="T6" fmla="*/ 127 w 332"/>
                <a:gd name="T7" fmla="*/ 288 h 288"/>
                <a:gd name="T8" fmla="*/ 97 w 332"/>
                <a:gd name="T9" fmla="*/ 286 h 288"/>
                <a:gd name="T10" fmla="*/ 69 w 332"/>
                <a:gd name="T11" fmla="*/ 279 h 288"/>
                <a:gd name="T12" fmla="*/ 45 w 332"/>
                <a:gd name="T13" fmla="*/ 266 h 288"/>
                <a:gd name="T14" fmla="*/ 23 w 332"/>
                <a:gd name="T15" fmla="*/ 248 h 288"/>
                <a:gd name="T16" fmla="*/ 9 w 332"/>
                <a:gd name="T17" fmla="*/ 225 h 288"/>
                <a:gd name="T18" fmla="*/ 2 w 332"/>
                <a:gd name="T19" fmla="*/ 200 h 288"/>
                <a:gd name="T20" fmla="*/ 1 w 332"/>
                <a:gd name="T21" fmla="*/ 174 h 288"/>
                <a:gd name="T22" fmla="*/ 6 w 332"/>
                <a:gd name="T23" fmla="*/ 146 h 288"/>
                <a:gd name="T24" fmla="*/ 17 w 332"/>
                <a:gd name="T25" fmla="*/ 119 h 288"/>
                <a:gd name="T26" fmla="*/ 33 w 332"/>
                <a:gd name="T27" fmla="*/ 92 h 288"/>
                <a:gd name="T28" fmla="*/ 55 w 332"/>
                <a:gd name="T29" fmla="*/ 68 h 288"/>
                <a:gd name="T30" fmla="*/ 80 w 332"/>
                <a:gd name="T31" fmla="*/ 44 h 288"/>
                <a:gd name="T32" fmla="*/ 111 w 332"/>
                <a:gd name="T33" fmla="*/ 25 h 288"/>
                <a:gd name="T34" fmla="*/ 145 w 332"/>
                <a:gd name="T35" fmla="*/ 12 h 288"/>
                <a:gd name="T36" fmla="*/ 177 w 332"/>
                <a:gd name="T37" fmla="*/ 4 h 288"/>
                <a:gd name="T38" fmla="*/ 209 w 332"/>
                <a:gd name="T39" fmla="*/ 0 h 288"/>
                <a:gd name="T40" fmla="*/ 240 w 332"/>
                <a:gd name="T41" fmla="*/ 2 h 288"/>
                <a:gd name="T42" fmla="*/ 267 w 332"/>
                <a:gd name="T43" fmla="*/ 10 h 288"/>
                <a:gd name="T44" fmla="*/ 291 w 332"/>
                <a:gd name="T45" fmla="*/ 23 h 288"/>
                <a:gd name="T46" fmla="*/ 310 w 332"/>
                <a:gd name="T47" fmla="*/ 41 h 288"/>
                <a:gd name="T48" fmla="*/ 323 w 332"/>
                <a:gd name="T49" fmla="*/ 64 h 288"/>
                <a:gd name="T50" fmla="*/ 331 w 332"/>
                <a:gd name="T51" fmla="*/ 89 h 288"/>
                <a:gd name="T52" fmla="*/ 332 w 332"/>
                <a:gd name="T53" fmla="*/ 117 h 288"/>
                <a:gd name="T54" fmla="*/ 328 w 332"/>
                <a:gd name="T55" fmla="*/ 144 h 288"/>
                <a:gd name="T56" fmla="*/ 317 w 332"/>
                <a:gd name="T57" fmla="*/ 172 h 288"/>
                <a:gd name="T58" fmla="*/ 302 w 332"/>
                <a:gd name="T59" fmla="*/ 198 h 288"/>
                <a:gd name="T60" fmla="*/ 279 w 332"/>
                <a:gd name="T61" fmla="*/ 224 h 288"/>
                <a:gd name="T62" fmla="*/ 253 w 332"/>
                <a:gd name="T63" fmla="*/ 24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288">
                  <a:moveTo>
                    <a:pt x="237" y="255"/>
                  </a:moveTo>
                  <a:lnTo>
                    <a:pt x="222" y="264"/>
                  </a:lnTo>
                  <a:lnTo>
                    <a:pt x="206" y="272"/>
                  </a:lnTo>
                  <a:lnTo>
                    <a:pt x="191" y="278"/>
                  </a:lnTo>
                  <a:lnTo>
                    <a:pt x="174" y="282"/>
                  </a:lnTo>
                  <a:lnTo>
                    <a:pt x="159" y="285"/>
                  </a:lnTo>
                  <a:lnTo>
                    <a:pt x="143" y="288"/>
                  </a:lnTo>
                  <a:lnTo>
                    <a:pt x="127" y="288"/>
                  </a:lnTo>
                  <a:lnTo>
                    <a:pt x="112" y="288"/>
                  </a:lnTo>
                  <a:lnTo>
                    <a:pt x="97" y="286"/>
                  </a:lnTo>
                  <a:lnTo>
                    <a:pt x="82" y="283"/>
                  </a:lnTo>
                  <a:lnTo>
                    <a:pt x="69" y="279"/>
                  </a:lnTo>
                  <a:lnTo>
                    <a:pt x="56" y="273"/>
                  </a:lnTo>
                  <a:lnTo>
                    <a:pt x="45" y="266"/>
                  </a:lnTo>
                  <a:lnTo>
                    <a:pt x="33" y="258"/>
                  </a:lnTo>
                  <a:lnTo>
                    <a:pt x="23" y="248"/>
                  </a:lnTo>
                  <a:lnTo>
                    <a:pt x="15" y="237"/>
                  </a:lnTo>
                  <a:lnTo>
                    <a:pt x="9" y="225"/>
                  </a:lnTo>
                  <a:lnTo>
                    <a:pt x="4" y="213"/>
                  </a:lnTo>
                  <a:lnTo>
                    <a:pt x="2" y="200"/>
                  </a:lnTo>
                  <a:lnTo>
                    <a:pt x="0" y="187"/>
                  </a:lnTo>
                  <a:lnTo>
                    <a:pt x="1" y="174"/>
                  </a:lnTo>
                  <a:lnTo>
                    <a:pt x="3" y="160"/>
                  </a:lnTo>
                  <a:lnTo>
                    <a:pt x="6" y="146"/>
                  </a:lnTo>
                  <a:lnTo>
                    <a:pt x="11" y="133"/>
                  </a:lnTo>
                  <a:lnTo>
                    <a:pt x="17" y="119"/>
                  </a:lnTo>
                  <a:lnTo>
                    <a:pt x="24" y="106"/>
                  </a:lnTo>
                  <a:lnTo>
                    <a:pt x="33" y="92"/>
                  </a:lnTo>
                  <a:lnTo>
                    <a:pt x="44" y="80"/>
                  </a:lnTo>
                  <a:lnTo>
                    <a:pt x="55" y="68"/>
                  </a:lnTo>
                  <a:lnTo>
                    <a:pt x="67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1" y="25"/>
                  </a:lnTo>
                  <a:lnTo>
                    <a:pt x="127" y="17"/>
                  </a:lnTo>
                  <a:lnTo>
                    <a:pt x="145" y="12"/>
                  </a:lnTo>
                  <a:lnTo>
                    <a:pt x="161" y="7"/>
                  </a:lnTo>
                  <a:lnTo>
                    <a:pt x="177" y="4"/>
                  </a:lnTo>
                  <a:lnTo>
                    <a:pt x="194" y="1"/>
                  </a:lnTo>
                  <a:lnTo>
                    <a:pt x="209" y="0"/>
                  </a:lnTo>
                  <a:lnTo>
                    <a:pt x="224" y="0"/>
                  </a:lnTo>
                  <a:lnTo>
                    <a:pt x="240" y="2"/>
                  </a:lnTo>
                  <a:lnTo>
                    <a:pt x="254" y="6"/>
                  </a:lnTo>
                  <a:lnTo>
                    <a:pt x="267" y="10"/>
                  </a:lnTo>
                  <a:lnTo>
                    <a:pt x="279" y="16"/>
                  </a:lnTo>
                  <a:lnTo>
                    <a:pt x="291" y="23"/>
                  </a:lnTo>
                  <a:lnTo>
                    <a:pt x="301" y="31"/>
                  </a:lnTo>
                  <a:lnTo>
                    <a:pt x="310" y="41"/>
                  </a:lnTo>
                  <a:lnTo>
                    <a:pt x="317" y="51"/>
                  </a:lnTo>
                  <a:lnTo>
                    <a:pt x="323" y="64"/>
                  </a:lnTo>
                  <a:lnTo>
                    <a:pt x="328" y="76"/>
                  </a:lnTo>
                  <a:lnTo>
                    <a:pt x="331" y="89"/>
                  </a:lnTo>
                  <a:lnTo>
                    <a:pt x="332" y="102"/>
                  </a:lnTo>
                  <a:lnTo>
                    <a:pt x="332" y="117"/>
                  </a:lnTo>
                  <a:lnTo>
                    <a:pt x="331" y="130"/>
                  </a:lnTo>
                  <a:lnTo>
                    <a:pt x="328" y="144"/>
                  </a:lnTo>
                  <a:lnTo>
                    <a:pt x="323" y="159"/>
                  </a:lnTo>
                  <a:lnTo>
                    <a:pt x="317" y="172"/>
                  </a:lnTo>
                  <a:lnTo>
                    <a:pt x="310" y="185"/>
                  </a:lnTo>
                  <a:lnTo>
                    <a:pt x="302" y="198"/>
                  </a:lnTo>
                  <a:lnTo>
                    <a:pt x="292" y="212"/>
                  </a:lnTo>
                  <a:lnTo>
                    <a:pt x="279" y="224"/>
                  </a:lnTo>
                  <a:lnTo>
                    <a:pt x="267" y="235"/>
                  </a:lnTo>
                  <a:lnTo>
                    <a:pt x="253" y="245"/>
                  </a:lnTo>
                  <a:lnTo>
                    <a:pt x="237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6" name="Freeform 572">
              <a:extLst>
                <a:ext uri="{FF2B5EF4-FFF2-40B4-BE49-F238E27FC236}">
                  <a16:creationId xmlns:a16="http://schemas.microsoft.com/office/drawing/2014/main" id="{A7DDBC95-F45B-4AD5-917F-FE85F5BBF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3757"/>
              <a:ext cx="33" cy="29"/>
            </a:xfrm>
            <a:custGeom>
              <a:avLst/>
              <a:gdLst>
                <a:gd name="T0" fmla="*/ 222 w 332"/>
                <a:gd name="T1" fmla="*/ 264 h 288"/>
                <a:gd name="T2" fmla="*/ 191 w 332"/>
                <a:gd name="T3" fmla="*/ 278 h 288"/>
                <a:gd name="T4" fmla="*/ 159 w 332"/>
                <a:gd name="T5" fmla="*/ 285 h 288"/>
                <a:gd name="T6" fmla="*/ 127 w 332"/>
                <a:gd name="T7" fmla="*/ 288 h 288"/>
                <a:gd name="T8" fmla="*/ 97 w 332"/>
                <a:gd name="T9" fmla="*/ 286 h 288"/>
                <a:gd name="T10" fmla="*/ 69 w 332"/>
                <a:gd name="T11" fmla="*/ 279 h 288"/>
                <a:gd name="T12" fmla="*/ 45 w 332"/>
                <a:gd name="T13" fmla="*/ 266 h 288"/>
                <a:gd name="T14" fmla="*/ 23 w 332"/>
                <a:gd name="T15" fmla="*/ 248 h 288"/>
                <a:gd name="T16" fmla="*/ 9 w 332"/>
                <a:gd name="T17" fmla="*/ 225 h 288"/>
                <a:gd name="T18" fmla="*/ 2 w 332"/>
                <a:gd name="T19" fmla="*/ 200 h 288"/>
                <a:gd name="T20" fmla="*/ 1 w 332"/>
                <a:gd name="T21" fmla="*/ 174 h 288"/>
                <a:gd name="T22" fmla="*/ 6 w 332"/>
                <a:gd name="T23" fmla="*/ 146 h 288"/>
                <a:gd name="T24" fmla="*/ 17 w 332"/>
                <a:gd name="T25" fmla="*/ 119 h 288"/>
                <a:gd name="T26" fmla="*/ 33 w 332"/>
                <a:gd name="T27" fmla="*/ 92 h 288"/>
                <a:gd name="T28" fmla="*/ 55 w 332"/>
                <a:gd name="T29" fmla="*/ 68 h 288"/>
                <a:gd name="T30" fmla="*/ 80 w 332"/>
                <a:gd name="T31" fmla="*/ 44 h 288"/>
                <a:gd name="T32" fmla="*/ 111 w 332"/>
                <a:gd name="T33" fmla="*/ 25 h 288"/>
                <a:gd name="T34" fmla="*/ 145 w 332"/>
                <a:gd name="T35" fmla="*/ 12 h 288"/>
                <a:gd name="T36" fmla="*/ 177 w 332"/>
                <a:gd name="T37" fmla="*/ 4 h 288"/>
                <a:gd name="T38" fmla="*/ 209 w 332"/>
                <a:gd name="T39" fmla="*/ 0 h 288"/>
                <a:gd name="T40" fmla="*/ 240 w 332"/>
                <a:gd name="T41" fmla="*/ 2 h 288"/>
                <a:gd name="T42" fmla="*/ 267 w 332"/>
                <a:gd name="T43" fmla="*/ 10 h 288"/>
                <a:gd name="T44" fmla="*/ 291 w 332"/>
                <a:gd name="T45" fmla="*/ 23 h 288"/>
                <a:gd name="T46" fmla="*/ 310 w 332"/>
                <a:gd name="T47" fmla="*/ 41 h 288"/>
                <a:gd name="T48" fmla="*/ 323 w 332"/>
                <a:gd name="T49" fmla="*/ 64 h 288"/>
                <a:gd name="T50" fmla="*/ 331 w 332"/>
                <a:gd name="T51" fmla="*/ 89 h 288"/>
                <a:gd name="T52" fmla="*/ 332 w 332"/>
                <a:gd name="T53" fmla="*/ 117 h 288"/>
                <a:gd name="T54" fmla="*/ 328 w 332"/>
                <a:gd name="T55" fmla="*/ 144 h 288"/>
                <a:gd name="T56" fmla="*/ 317 w 332"/>
                <a:gd name="T57" fmla="*/ 172 h 288"/>
                <a:gd name="T58" fmla="*/ 302 w 332"/>
                <a:gd name="T59" fmla="*/ 198 h 288"/>
                <a:gd name="T60" fmla="*/ 279 w 332"/>
                <a:gd name="T61" fmla="*/ 224 h 288"/>
                <a:gd name="T62" fmla="*/ 253 w 332"/>
                <a:gd name="T63" fmla="*/ 24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288">
                  <a:moveTo>
                    <a:pt x="237" y="255"/>
                  </a:moveTo>
                  <a:lnTo>
                    <a:pt x="222" y="264"/>
                  </a:lnTo>
                  <a:lnTo>
                    <a:pt x="206" y="272"/>
                  </a:lnTo>
                  <a:lnTo>
                    <a:pt x="191" y="278"/>
                  </a:lnTo>
                  <a:lnTo>
                    <a:pt x="174" y="282"/>
                  </a:lnTo>
                  <a:lnTo>
                    <a:pt x="159" y="285"/>
                  </a:lnTo>
                  <a:lnTo>
                    <a:pt x="143" y="288"/>
                  </a:lnTo>
                  <a:lnTo>
                    <a:pt x="127" y="288"/>
                  </a:lnTo>
                  <a:lnTo>
                    <a:pt x="112" y="288"/>
                  </a:lnTo>
                  <a:lnTo>
                    <a:pt x="97" y="286"/>
                  </a:lnTo>
                  <a:lnTo>
                    <a:pt x="82" y="283"/>
                  </a:lnTo>
                  <a:lnTo>
                    <a:pt x="69" y="279"/>
                  </a:lnTo>
                  <a:lnTo>
                    <a:pt x="56" y="273"/>
                  </a:lnTo>
                  <a:lnTo>
                    <a:pt x="45" y="266"/>
                  </a:lnTo>
                  <a:lnTo>
                    <a:pt x="33" y="258"/>
                  </a:lnTo>
                  <a:lnTo>
                    <a:pt x="23" y="248"/>
                  </a:lnTo>
                  <a:lnTo>
                    <a:pt x="15" y="237"/>
                  </a:lnTo>
                  <a:lnTo>
                    <a:pt x="9" y="225"/>
                  </a:lnTo>
                  <a:lnTo>
                    <a:pt x="4" y="213"/>
                  </a:lnTo>
                  <a:lnTo>
                    <a:pt x="2" y="200"/>
                  </a:lnTo>
                  <a:lnTo>
                    <a:pt x="0" y="187"/>
                  </a:lnTo>
                  <a:lnTo>
                    <a:pt x="1" y="174"/>
                  </a:lnTo>
                  <a:lnTo>
                    <a:pt x="3" y="160"/>
                  </a:lnTo>
                  <a:lnTo>
                    <a:pt x="6" y="146"/>
                  </a:lnTo>
                  <a:lnTo>
                    <a:pt x="11" y="133"/>
                  </a:lnTo>
                  <a:lnTo>
                    <a:pt x="17" y="119"/>
                  </a:lnTo>
                  <a:lnTo>
                    <a:pt x="24" y="106"/>
                  </a:lnTo>
                  <a:lnTo>
                    <a:pt x="33" y="92"/>
                  </a:lnTo>
                  <a:lnTo>
                    <a:pt x="44" y="80"/>
                  </a:lnTo>
                  <a:lnTo>
                    <a:pt x="55" y="68"/>
                  </a:lnTo>
                  <a:lnTo>
                    <a:pt x="67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1" y="25"/>
                  </a:lnTo>
                  <a:lnTo>
                    <a:pt x="127" y="17"/>
                  </a:lnTo>
                  <a:lnTo>
                    <a:pt x="145" y="12"/>
                  </a:lnTo>
                  <a:lnTo>
                    <a:pt x="161" y="7"/>
                  </a:lnTo>
                  <a:lnTo>
                    <a:pt x="177" y="4"/>
                  </a:lnTo>
                  <a:lnTo>
                    <a:pt x="194" y="1"/>
                  </a:lnTo>
                  <a:lnTo>
                    <a:pt x="209" y="0"/>
                  </a:lnTo>
                  <a:lnTo>
                    <a:pt x="224" y="0"/>
                  </a:lnTo>
                  <a:lnTo>
                    <a:pt x="240" y="2"/>
                  </a:lnTo>
                  <a:lnTo>
                    <a:pt x="254" y="6"/>
                  </a:lnTo>
                  <a:lnTo>
                    <a:pt x="267" y="10"/>
                  </a:lnTo>
                  <a:lnTo>
                    <a:pt x="279" y="16"/>
                  </a:lnTo>
                  <a:lnTo>
                    <a:pt x="291" y="23"/>
                  </a:lnTo>
                  <a:lnTo>
                    <a:pt x="301" y="31"/>
                  </a:lnTo>
                  <a:lnTo>
                    <a:pt x="310" y="41"/>
                  </a:lnTo>
                  <a:lnTo>
                    <a:pt x="317" y="51"/>
                  </a:lnTo>
                  <a:lnTo>
                    <a:pt x="323" y="64"/>
                  </a:lnTo>
                  <a:lnTo>
                    <a:pt x="328" y="76"/>
                  </a:lnTo>
                  <a:lnTo>
                    <a:pt x="331" y="89"/>
                  </a:lnTo>
                  <a:lnTo>
                    <a:pt x="332" y="102"/>
                  </a:lnTo>
                  <a:lnTo>
                    <a:pt x="332" y="117"/>
                  </a:lnTo>
                  <a:lnTo>
                    <a:pt x="331" y="130"/>
                  </a:lnTo>
                  <a:lnTo>
                    <a:pt x="328" y="144"/>
                  </a:lnTo>
                  <a:lnTo>
                    <a:pt x="323" y="159"/>
                  </a:lnTo>
                  <a:lnTo>
                    <a:pt x="317" y="172"/>
                  </a:lnTo>
                  <a:lnTo>
                    <a:pt x="310" y="185"/>
                  </a:lnTo>
                  <a:lnTo>
                    <a:pt x="302" y="198"/>
                  </a:lnTo>
                  <a:lnTo>
                    <a:pt x="292" y="212"/>
                  </a:lnTo>
                  <a:lnTo>
                    <a:pt x="279" y="224"/>
                  </a:lnTo>
                  <a:lnTo>
                    <a:pt x="267" y="235"/>
                  </a:lnTo>
                  <a:lnTo>
                    <a:pt x="253" y="245"/>
                  </a:lnTo>
                  <a:lnTo>
                    <a:pt x="237" y="255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7" name="Freeform 573">
              <a:extLst>
                <a:ext uri="{FF2B5EF4-FFF2-40B4-BE49-F238E27FC236}">
                  <a16:creationId xmlns:a16="http://schemas.microsoft.com/office/drawing/2014/main" id="{70A8C584-A4D7-427B-B7C6-E6181CB0A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834"/>
              <a:ext cx="33" cy="29"/>
            </a:xfrm>
            <a:custGeom>
              <a:avLst/>
              <a:gdLst>
                <a:gd name="T0" fmla="*/ 223 w 333"/>
                <a:gd name="T1" fmla="*/ 258 h 286"/>
                <a:gd name="T2" fmla="*/ 191 w 333"/>
                <a:gd name="T3" fmla="*/ 273 h 286"/>
                <a:gd name="T4" fmla="*/ 159 w 333"/>
                <a:gd name="T5" fmla="*/ 282 h 286"/>
                <a:gd name="T6" fmla="*/ 128 w 333"/>
                <a:gd name="T7" fmla="*/ 286 h 286"/>
                <a:gd name="T8" fmla="*/ 97 w 333"/>
                <a:gd name="T9" fmla="*/ 284 h 286"/>
                <a:gd name="T10" fmla="*/ 70 w 333"/>
                <a:gd name="T11" fmla="*/ 277 h 286"/>
                <a:gd name="T12" fmla="*/ 45 w 333"/>
                <a:gd name="T13" fmla="*/ 265 h 286"/>
                <a:gd name="T14" fmla="*/ 24 w 333"/>
                <a:gd name="T15" fmla="*/ 247 h 286"/>
                <a:gd name="T16" fmla="*/ 9 w 333"/>
                <a:gd name="T17" fmla="*/ 224 h 286"/>
                <a:gd name="T18" fmla="*/ 2 w 333"/>
                <a:gd name="T19" fmla="*/ 199 h 286"/>
                <a:gd name="T20" fmla="*/ 1 w 333"/>
                <a:gd name="T21" fmla="*/ 171 h 286"/>
                <a:gd name="T22" fmla="*/ 6 w 333"/>
                <a:gd name="T23" fmla="*/ 144 h 286"/>
                <a:gd name="T24" fmla="*/ 18 w 333"/>
                <a:gd name="T25" fmla="*/ 116 h 286"/>
                <a:gd name="T26" fmla="*/ 34 w 333"/>
                <a:gd name="T27" fmla="*/ 88 h 286"/>
                <a:gd name="T28" fmla="*/ 55 w 333"/>
                <a:gd name="T29" fmla="*/ 64 h 286"/>
                <a:gd name="T30" fmla="*/ 81 w 333"/>
                <a:gd name="T31" fmla="*/ 42 h 286"/>
                <a:gd name="T32" fmla="*/ 110 w 333"/>
                <a:gd name="T33" fmla="*/ 23 h 286"/>
                <a:gd name="T34" fmla="*/ 142 w 333"/>
                <a:gd name="T35" fmla="*/ 10 h 286"/>
                <a:gd name="T36" fmla="*/ 175 w 333"/>
                <a:gd name="T37" fmla="*/ 2 h 286"/>
                <a:gd name="T38" fmla="*/ 207 w 333"/>
                <a:gd name="T39" fmla="*/ 0 h 286"/>
                <a:gd name="T40" fmla="*/ 238 w 333"/>
                <a:gd name="T41" fmla="*/ 2 h 286"/>
                <a:gd name="T42" fmla="*/ 266 w 333"/>
                <a:gd name="T43" fmla="*/ 9 h 286"/>
                <a:gd name="T44" fmla="*/ 290 w 333"/>
                <a:gd name="T45" fmla="*/ 22 h 286"/>
                <a:gd name="T46" fmla="*/ 311 w 333"/>
                <a:gd name="T47" fmla="*/ 40 h 286"/>
                <a:gd name="T48" fmla="*/ 324 w 333"/>
                <a:gd name="T49" fmla="*/ 62 h 286"/>
                <a:gd name="T50" fmla="*/ 332 w 333"/>
                <a:gd name="T51" fmla="*/ 85 h 286"/>
                <a:gd name="T52" fmla="*/ 333 w 333"/>
                <a:gd name="T53" fmla="*/ 111 h 286"/>
                <a:gd name="T54" fmla="*/ 329 w 333"/>
                <a:gd name="T55" fmla="*/ 138 h 286"/>
                <a:gd name="T56" fmla="*/ 318 w 333"/>
                <a:gd name="T57" fmla="*/ 165 h 286"/>
                <a:gd name="T58" fmla="*/ 302 w 333"/>
                <a:gd name="T59" fmla="*/ 192 h 286"/>
                <a:gd name="T60" fmla="*/ 280 w 333"/>
                <a:gd name="T61" fmla="*/ 217 h 286"/>
                <a:gd name="T62" fmla="*/ 253 w 333"/>
                <a:gd name="T63" fmla="*/ 2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6">
                  <a:moveTo>
                    <a:pt x="238" y="249"/>
                  </a:moveTo>
                  <a:lnTo>
                    <a:pt x="223" y="258"/>
                  </a:lnTo>
                  <a:lnTo>
                    <a:pt x="206" y="266"/>
                  </a:lnTo>
                  <a:lnTo>
                    <a:pt x="191" y="273"/>
                  </a:lnTo>
                  <a:lnTo>
                    <a:pt x="175" y="278"/>
                  </a:lnTo>
                  <a:lnTo>
                    <a:pt x="159" y="282"/>
                  </a:lnTo>
                  <a:lnTo>
                    <a:pt x="143" y="285"/>
                  </a:lnTo>
                  <a:lnTo>
                    <a:pt x="128" y="286"/>
                  </a:lnTo>
                  <a:lnTo>
                    <a:pt x="113" y="286"/>
                  </a:lnTo>
                  <a:lnTo>
                    <a:pt x="97" y="284"/>
                  </a:lnTo>
                  <a:lnTo>
                    <a:pt x="83" y="281"/>
                  </a:lnTo>
                  <a:lnTo>
                    <a:pt x="70" y="277"/>
                  </a:lnTo>
                  <a:lnTo>
                    <a:pt x="56" y="272"/>
                  </a:lnTo>
                  <a:lnTo>
                    <a:pt x="45" y="265"/>
                  </a:lnTo>
                  <a:lnTo>
                    <a:pt x="34" y="257"/>
                  </a:lnTo>
                  <a:lnTo>
                    <a:pt x="24" y="247"/>
                  </a:lnTo>
                  <a:lnTo>
                    <a:pt x="16" y="236"/>
                  </a:lnTo>
                  <a:lnTo>
                    <a:pt x="9" y="224"/>
                  </a:lnTo>
                  <a:lnTo>
                    <a:pt x="4" y="212"/>
                  </a:lnTo>
                  <a:lnTo>
                    <a:pt x="2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3" y="158"/>
                  </a:lnTo>
                  <a:lnTo>
                    <a:pt x="6" y="144"/>
                  </a:lnTo>
                  <a:lnTo>
                    <a:pt x="11" y="129"/>
                  </a:lnTo>
                  <a:lnTo>
                    <a:pt x="18" y="116"/>
                  </a:lnTo>
                  <a:lnTo>
                    <a:pt x="25" y="102"/>
                  </a:lnTo>
                  <a:lnTo>
                    <a:pt x="34" y="88"/>
                  </a:lnTo>
                  <a:lnTo>
                    <a:pt x="44" y="76"/>
                  </a:lnTo>
                  <a:lnTo>
                    <a:pt x="55" y="64"/>
                  </a:lnTo>
                  <a:lnTo>
                    <a:pt x="68" y="53"/>
                  </a:lnTo>
                  <a:lnTo>
                    <a:pt x="81" y="42"/>
                  </a:lnTo>
                  <a:lnTo>
                    <a:pt x="95" y="32"/>
                  </a:lnTo>
                  <a:lnTo>
                    <a:pt x="110" y="23"/>
                  </a:lnTo>
                  <a:lnTo>
                    <a:pt x="127" y="16"/>
                  </a:lnTo>
                  <a:lnTo>
                    <a:pt x="142" y="10"/>
                  </a:lnTo>
                  <a:lnTo>
                    <a:pt x="158" y="6"/>
                  </a:lnTo>
                  <a:lnTo>
                    <a:pt x="175" y="2"/>
                  </a:lnTo>
                  <a:lnTo>
                    <a:pt x="191" y="0"/>
                  </a:lnTo>
                  <a:lnTo>
                    <a:pt x="207" y="0"/>
                  </a:lnTo>
                  <a:lnTo>
                    <a:pt x="223" y="0"/>
                  </a:lnTo>
                  <a:lnTo>
                    <a:pt x="238" y="2"/>
                  </a:lnTo>
                  <a:lnTo>
                    <a:pt x="252" y="5"/>
                  </a:lnTo>
                  <a:lnTo>
                    <a:pt x="266" y="9"/>
                  </a:lnTo>
                  <a:lnTo>
                    <a:pt x="279" y="15"/>
                  </a:lnTo>
                  <a:lnTo>
                    <a:pt x="290" y="22"/>
                  </a:lnTo>
                  <a:lnTo>
                    <a:pt x="301" y="30"/>
                  </a:lnTo>
                  <a:lnTo>
                    <a:pt x="311" y="40"/>
                  </a:lnTo>
                  <a:lnTo>
                    <a:pt x="318" y="51"/>
                  </a:lnTo>
                  <a:lnTo>
                    <a:pt x="324" y="62"/>
                  </a:lnTo>
                  <a:lnTo>
                    <a:pt x="329" y="73"/>
                  </a:lnTo>
                  <a:lnTo>
                    <a:pt x="332" y="85"/>
                  </a:lnTo>
                  <a:lnTo>
                    <a:pt x="333" y="98"/>
                  </a:lnTo>
                  <a:lnTo>
                    <a:pt x="333" y="111"/>
                  </a:lnTo>
                  <a:lnTo>
                    <a:pt x="332" y="124"/>
                  </a:lnTo>
                  <a:lnTo>
                    <a:pt x="329" y="138"/>
                  </a:lnTo>
                  <a:lnTo>
                    <a:pt x="324" y="152"/>
                  </a:lnTo>
                  <a:lnTo>
                    <a:pt x="318" y="165"/>
                  </a:lnTo>
                  <a:lnTo>
                    <a:pt x="311" y="178"/>
                  </a:lnTo>
                  <a:lnTo>
                    <a:pt x="302" y="192"/>
                  </a:lnTo>
                  <a:lnTo>
                    <a:pt x="292" y="205"/>
                  </a:lnTo>
                  <a:lnTo>
                    <a:pt x="280" y="217"/>
                  </a:lnTo>
                  <a:lnTo>
                    <a:pt x="268" y="228"/>
                  </a:lnTo>
                  <a:lnTo>
                    <a:pt x="253" y="238"/>
                  </a:lnTo>
                  <a:lnTo>
                    <a:pt x="238" y="24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8" name="Freeform 574">
              <a:extLst>
                <a:ext uri="{FF2B5EF4-FFF2-40B4-BE49-F238E27FC236}">
                  <a16:creationId xmlns:a16="http://schemas.microsoft.com/office/drawing/2014/main" id="{2ED7B9EF-0081-47A1-96AE-1FA1857E6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3834"/>
              <a:ext cx="33" cy="29"/>
            </a:xfrm>
            <a:custGeom>
              <a:avLst/>
              <a:gdLst>
                <a:gd name="T0" fmla="*/ 223 w 333"/>
                <a:gd name="T1" fmla="*/ 258 h 286"/>
                <a:gd name="T2" fmla="*/ 191 w 333"/>
                <a:gd name="T3" fmla="*/ 273 h 286"/>
                <a:gd name="T4" fmla="*/ 159 w 333"/>
                <a:gd name="T5" fmla="*/ 282 h 286"/>
                <a:gd name="T6" fmla="*/ 128 w 333"/>
                <a:gd name="T7" fmla="*/ 286 h 286"/>
                <a:gd name="T8" fmla="*/ 97 w 333"/>
                <a:gd name="T9" fmla="*/ 284 h 286"/>
                <a:gd name="T10" fmla="*/ 70 w 333"/>
                <a:gd name="T11" fmla="*/ 277 h 286"/>
                <a:gd name="T12" fmla="*/ 45 w 333"/>
                <a:gd name="T13" fmla="*/ 265 h 286"/>
                <a:gd name="T14" fmla="*/ 24 w 333"/>
                <a:gd name="T15" fmla="*/ 247 h 286"/>
                <a:gd name="T16" fmla="*/ 9 w 333"/>
                <a:gd name="T17" fmla="*/ 224 h 286"/>
                <a:gd name="T18" fmla="*/ 2 w 333"/>
                <a:gd name="T19" fmla="*/ 199 h 286"/>
                <a:gd name="T20" fmla="*/ 1 w 333"/>
                <a:gd name="T21" fmla="*/ 171 h 286"/>
                <a:gd name="T22" fmla="*/ 6 w 333"/>
                <a:gd name="T23" fmla="*/ 144 h 286"/>
                <a:gd name="T24" fmla="*/ 18 w 333"/>
                <a:gd name="T25" fmla="*/ 116 h 286"/>
                <a:gd name="T26" fmla="*/ 34 w 333"/>
                <a:gd name="T27" fmla="*/ 88 h 286"/>
                <a:gd name="T28" fmla="*/ 55 w 333"/>
                <a:gd name="T29" fmla="*/ 64 h 286"/>
                <a:gd name="T30" fmla="*/ 81 w 333"/>
                <a:gd name="T31" fmla="*/ 42 h 286"/>
                <a:gd name="T32" fmla="*/ 110 w 333"/>
                <a:gd name="T33" fmla="*/ 23 h 286"/>
                <a:gd name="T34" fmla="*/ 142 w 333"/>
                <a:gd name="T35" fmla="*/ 10 h 286"/>
                <a:gd name="T36" fmla="*/ 175 w 333"/>
                <a:gd name="T37" fmla="*/ 2 h 286"/>
                <a:gd name="T38" fmla="*/ 207 w 333"/>
                <a:gd name="T39" fmla="*/ 0 h 286"/>
                <a:gd name="T40" fmla="*/ 238 w 333"/>
                <a:gd name="T41" fmla="*/ 2 h 286"/>
                <a:gd name="T42" fmla="*/ 266 w 333"/>
                <a:gd name="T43" fmla="*/ 9 h 286"/>
                <a:gd name="T44" fmla="*/ 290 w 333"/>
                <a:gd name="T45" fmla="*/ 22 h 286"/>
                <a:gd name="T46" fmla="*/ 311 w 333"/>
                <a:gd name="T47" fmla="*/ 40 h 286"/>
                <a:gd name="T48" fmla="*/ 324 w 333"/>
                <a:gd name="T49" fmla="*/ 62 h 286"/>
                <a:gd name="T50" fmla="*/ 332 w 333"/>
                <a:gd name="T51" fmla="*/ 85 h 286"/>
                <a:gd name="T52" fmla="*/ 333 w 333"/>
                <a:gd name="T53" fmla="*/ 111 h 286"/>
                <a:gd name="T54" fmla="*/ 329 w 333"/>
                <a:gd name="T55" fmla="*/ 138 h 286"/>
                <a:gd name="T56" fmla="*/ 318 w 333"/>
                <a:gd name="T57" fmla="*/ 165 h 286"/>
                <a:gd name="T58" fmla="*/ 302 w 333"/>
                <a:gd name="T59" fmla="*/ 192 h 286"/>
                <a:gd name="T60" fmla="*/ 280 w 333"/>
                <a:gd name="T61" fmla="*/ 217 h 286"/>
                <a:gd name="T62" fmla="*/ 253 w 333"/>
                <a:gd name="T63" fmla="*/ 2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6">
                  <a:moveTo>
                    <a:pt x="238" y="249"/>
                  </a:moveTo>
                  <a:lnTo>
                    <a:pt x="223" y="258"/>
                  </a:lnTo>
                  <a:lnTo>
                    <a:pt x="206" y="266"/>
                  </a:lnTo>
                  <a:lnTo>
                    <a:pt x="191" y="273"/>
                  </a:lnTo>
                  <a:lnTo>
                    <a:pt x="175" y="278"/>
                  </a:lnTo>
                  <a:lnTo>
                    <a:pt x="159" y="282"/>
                  </a:lnTo>
                  <a:lnTo>
                    <a:pt x="143" y="285"/>
                  </a:lnTo>
                  <a:lnTo>
                    <a:pt x="128" y="286"/>
                  </a:lnTo>
                  <a:lnTo>
                    <a:pt x="113" y="286"/>
                  </a:lnTo>
                  <a:lnTo>
                    <a:pt x="97" y="284"/>
                  </a:lnTo>
                  <a:lnTo>
                    <a:pt x="83" y="281"/>
                  </a:lnTo>
                  <a:lnTo>
                    <a:pt x="70" y="277"/>
                  </a:lnTo>
                  <a:lnTo>
                    <a:pt x="56" y="272"/>
                  </a:lnTo>
                  <a:lnTo>
                    <a:pt x="45" y="265"/>
                  </a:lnTo>
                  <a:lnTo>
                    <a:pt x="34" y="257"/>
                  </a:lnTo>
                  <a:lnTo>
                    <a:pt x="24" y="247"/>
                  </a:lnTo>
                  <a:lnTo>
                    <a:pt x="16" y="236"/>
                  </a:lnTo>
                  <a:lnTo>
                    <a:pt x="9" y="224"/>
                  </a:lnTo>
                  <a:lnTo>
                    <a:pt x="4" y="212"/>
                  </a:lnTo>
                  <a:lnTo>
                    <a:pt x="2" y="199"/>
                  </a:lnTo>
                  <a:lnTo>
                    <a:pt x="0" y="185"/>
                  </a:lnTo>
                  <a:lnTo>
                    <a:pt x="1" y="171"/>
                  </a:lnTo>
                  <a:lnTo>
                    <a:pt x="3" y="158"/>
                  </a:lnTo>
                  <a:lnTo>
                    <a:pt x="6" y="144"/>
                  </a:lnTo>
                  <a:lnTo>
                    <a:pt x="11" y="129"/>
                  </a:lnTo>
                  <a:lnTo>
                    <a:pt x="18" y="116"/>
                  </a:lnTo>
                  <a:lnTo>
                    <a:pt x="25" y="102"/>
                  </a:lnTo>
                  <a:lnTo>
                    <a:pt x="34" y="88"/>
                  </a:lnTo>
                  <a:lnTo>
                    <a:pt x="44" y="76"/>
                  </a:lnTo>
                  <a:lnTo>
                    <a:pt x="55" y="64"/>
                  </a:lnTo>
                  <a:lnTo>
                    <a:pt x="68" y="53"/>
                  </a:lnTo>
                  <a:lnTo>
                    <a:pt x="81" y="42"/>
                  </a:lnTo>
                  <a:lnTo>
                    <a:pt x="95" y="32"/>
                  </a:lnTo>
                  <a:lnTo>
                    <a:pt x="110" y="23"/>
                  </a:lnTo>
                  <a:lnTo>
                    <a:pt x="127" y="16"/>
                  </a:lnTo>
                  <a:lnTo>
                    <a:pt x="142" y="10"/>
                  </a:lnTo>
                  <a:lnTo>
                    <a:pt x="158" y="6"/>
                  </a:lnTo>
                  <a:lnTo>
                    <a:pt x="175" y="2"/>
                  </a:lnTo>
                  <a:lnTo>
                    <a:pt x="191" y="0"/>
                  </a:lnTo>
                  <a:lnTo>
                    <a:pt x="207" y="0"/>
                  </a:lnTo>
                  <a:lnTo>
                    <a:pt x="223" y="0"/>
                  </a:lnTo>
                  <a:lnTo>
                    <a:pt x="238" y="2"/>
                  </a:lnTo>
                  <a:lnTo>
                    <a:pt x="252" y="5"/>
                  </a:lnTo>
                  <a:lnTo>
                    <a:pt x="266" y="9"/>
                  </a:lnTo>
                  <a:lnTo>
                    <a:pt x="279" y="15"/>
                  </a:lnTo>
                  <a:lnTo>
                    <a:pt x="290" y="22"/>
                  </a:lnTo>
                  <a:lnTo>
                    <a:pt x="301" y="30"/>
                  </a:lnTo>
                  <a:lnTo>
                    <a:pt x="311" y="40"/>
                  </a:lnTo>
                  <a:lnTo>
                    <a:pt x="318" y="51"/>
                  </a:lnTo>
                  <a:lnTo>
                    <a:pt x="324" y="62"/>
                  </a:lnTo>
                  <a:lnTo>
                    <a:pt x="329" y="73"/>
                  </a:lnTo>
                  <a:lnTo>
                    <a:pt x="332" y="85"/>
                  </a:lnTo>
                  <a:lnTo>
                    <a:pt x="333" y="98"/>
                  </a:lnTo>
                  <a:lnTo>
                    <a:pt x="333" y="111"/>
                  </a:lnTo>
                  <a:lnTo>
                    <a:pt x="332" y="124"/>
                  </a:lnTo>
                  <a:lnTo>
                    <a:pt x="329" y="138"/>
                  </a:lnTo>
                  <a:lnTo>
                    <a:pt x="324" y="152"/>
                  </a:lnTo>
                  <a:lnTo>
                    <a:pt x="318" y="165"/>
                  </a:lnTo>
                  <a:lnTo>
                    <a:pt x="311" y="178"/>
                  </a:lnTo>
                  <a:lnTo>
                    <a:pt x="302" y="192"/>
                  </a:lnTo>
                  <a:lnTo>
                    <a:pt x="292" y="205"/>
                  </a:lnTo>
                  <a:lnTo>
                    <a:pt x="280" y="217"/>
                  </a:lnTo>
                  <a:lnTo>
                    <a:pt x="268" y="228"/>
                  </a:lnTo>
                  <a:lnTo>
                    <a:pt x="253" y="238"/>
                  </a:lnTo>
                  <a:lnTo>
                    <a:pt x="238" y="249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799" name="Freeform 575">
              <a:extLst>
                <a:ext uri="{FF2B5EF4-FFF2-40B4-BE49-F238E27FC236}">
                  <a16:creationId xmlns:a16="http://schemas.microsoft.com/office/drawing/2014/main" id="{C3F9C3DB-EFF4-4A87-A562-22735337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801"/>
              <a:ext cx="33" cy="28"/>
            </a:xfrm>
            <a:custGeom>
              <a:avLst/>
              <a:gdLst>
                <a:gd name="T0" fmla="*/ 222 w 333"/>
                <a:gd name="T1" fmla="*/ 263 h 288"/>
                <a:gd name="T2" fmla="*/ 190 w 333"/>
                <a:gd name="T3" fmla="*/ 277 h 288"/>
                <a:gd name="T4" fmla="*/ 158 w 333"/>
                <a:gd name="T5" fmla="*/ 285 h 288"/>
                <a:gd name="T6" fmla="*/ 127 w 333"/>
                <a:gd name="T7" fmla="*/ 288 h 288"/>
                <a:gd name="T8" fmla="*/ 97 w 333"/>
                <a:gd name="T9" fmla="*/ 286 h 288"/>
                <a:gd name="T10" fmla="*/ 70 w 333"/>
                <a:gd name="T11" fmla="*/ 278 h 288"/>
                <a:gd name="T12" fmla="*/ 44 w 333"/>
                <a:gd name="T13" fmla="*/ 265 h 288"/>
                <a:gd name="T14" fmla="*/ 24 w 333"/>
                <a:gd name="T15" fmla="*/ 247 h 288"/>
                <a:gd name="T16" fmla="*/ 8 w 333"/>
                <a:gd name="T17" fmla="*/ 225 h 288"/>
                <a:gd name="T18" fmla="*/ 1 w 333"/>
                <a:gd name="T19" fmla="*/ 199 h 288"/>
                <a:gd name="T20" fmla="*/ 0 w 333"/>
                <a:gd name="T21" fmla="*/ 172 h 288"/>
                <a:gd name="T22" fmla="*/ 6 w 333"/>
                <a:gd name="T23" fmla="*/ 144 h 288"/>
                <a:gd name="T24" fmla="*/ 17 w 333"/>
                <a:gd name="T25" fmla="*/ 116 h 288"/>
                <a:gd name="T26" fmla="*/ 33 w 333"/>
                <a:gd name="T27" fmla="*/ 90 h 288"/>
                <a:gd name="T28" fmla="*/ 54 w 333"/>
                <a:gd name="T29" fmla="*/ 64 h 288"/>
                <a:gd name="T30" fmla="*/ 81 w 333"/>
                <a:gd name="T31" fmla="*/ 42 h 288"/>
                <a:gd name="T32" fmla="*/ 111 w 333"/>
                <a:gd name="T33" fmla="*/ 24 h 288"/>
                <a:gd name="T34" fmla="*/ 144 w 333"/>
                <a:gd name="T35" fmla="*/ 10 h 288"/>
                <a:gd name="T36" fmla="*/ 178 w 333"/>
                <a:gd name="T37" fmla="*/ 2 h 288"/>
                <a:gd name="T38" fmla="*/ 209 w 333"/>
                <a:gd name="T39" fmla="*/ 0 h 288"/>
                <a:gd name="T40" fmla="*/ 239 w 333"/>
                <a:gd name="T41" fmla="*/ 2 h 288"/>
                <a:gd name="T42" fmla="*/ 267 w 333"/>
                <a:gd name="T43" fmla="*/ 9 h 288"/>
                <a:gd name="T44" fmla="*/ 290 w 333"/>
                <a:gd name="T45" fmla="*/ 23 h 288"/>
                <a:gd name="T46" fmla="*/ 309 w 333"/>
                <a:gd name="T47" fmla="*/ 40 h 288"/>
                <a:gd name="T48" fmla="*/ 324 w 333"/>
                <a:gd name="T49" fmla="*/ 63 h 288"/>
                <a:gd name="T50" fmla="*/ 331 w 333"/>
                <a:gd name="T51" fmla="*/ 88 h 288"/>
                <a:gd name="T52" fmla="*/ 333 w 333"/>
                <a:gd name="T53" fmla="*/ 114 h 288"/>
                <a:gd name="T54" fmla="*/ 328 w 333"/>
                <a:gd name="T55" fmla="*/ 142 h 288"/>
                <a:gd name="T56" fmla="*/ 318 w 333"/>
                <a:gd name="T57" fmla="*/ 169 h 288"/>
                <a:gd name="T58" fmla="*/ 301 w 333"/>
                <a:gd name="T59" fmla="*/ 196 h 288"/>
                <a:gd name="T60" fmla="*/ 280 w 333"/>
                <a:gd name="T61" fmla="*/ 220 h 288"/>
                <a:gd name="T62" fmla="*/ 252 w 333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8">
                  <a:moveTo>
                    <a:pt x="237" y="255"/>
                  </a:moveTo>
                  <a:lnTo>
                    <a:pt x="222" y="263"/>
                  </a:lnTo>
                  <a:lnTo>
                    <a:pt x="206" y="270"/>
                  </a:lnTo>
                  <a:lnTo>
                    <a:pt x="190" y="277"/>
                  </a:lnTo>
                  <a:lnTo>
                    <a:pt x="175" y="282"/>
                  </a:lnTo>
                  <a:lnTo>
                    <a:pt x="158" y="285"/>
                  </a:lnTo>
                  <a:lnTo>
                    <a:pt x="143" y="287"/>
                  </a:lnTo>
                  <a:lnTo>
                    <a:pt x="127" y="288"/>
                  </a:lnTo>
                  <a:lnTo>
                    <a:pt x="111" y="288"/>
                  </a:lnTo>
                  <a:lnTo>
                    <a:pt x="97" y="286"/>
                  </a:lnTo>
                  <a:lnTo>
                    <a:pt x="83" y="283"/>
                  </a:lnTo>
                  <a:lnTo>
                    <a:pt x="70" y="278"/>
                  </a:lnTo>
                  <a:lnTo>
                    <a:pt x="56" y="273"/>
                  </a:lnTo>
                  <a:lnTo>
                    <a:pt x="44" y="265"/>
                  </a:lnTo>
                  <a:lnTo>
                    <a:pt x="33" y="257"/>
                  </a:lnTo>
                  <a:lnTo>
                    <a:pt x="24" y="247"/>
                  </a:lnTo>
                  <a:lnTo>
                    <a:pt x="14" y="237"/>
                  </a:lnTo>
                  <a:lnTo>
                    <a:pt x="8" y="225"/>
                  </a:lnTo>
                  <a:lnTo>
                    <a:pt x="4" y="212"/>
                  </a:lnTo>
                  <a:lnTo>
                    <a:pt x="1" y="199"/>
                  </a:lnTo>
                  <a:lnTo>
                    <a:pt x="0" y="186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6" y="144"/>
                  </a:lnTo>
                  <a:lnTo>
                    <a:pt x="10" y="130"/>
                  </a:lnTo>
                  <a:lnTo>
                    <a:pt x="17" y="116"/>
                  </a:lnTo>
                  <a:lnTo>
                    <a:pt x="25" y="102"/>
                  </a:lnTo>
                  <a:lnTo>
                    <a:pt x="33" y="90"/>
                  </a:lnTo>
                  <a:lnTo>
                    <a:pt x="43" y="77"/>
                  </a:lnTo>
                  <a:lnTo>
                    <a:pt x="54" y="64"/>
                  </a:lnTo>
                  <a:lnTo>
                    <a:pt x="67" y="53"/>
                  </a:lnTo>
                  <a:lnTo>
                    <a:pt x="81" y="42"/>
                  </a:lnTo>
                  <a:lnTo>
                    <a:pt x="95" y="33"/>
                  </a:lnTo>
                  <a:lnTo>
                    <a:pt x="111" y="24"/>
                  </a:lnTo>
                  <a:lnTo>
                    <a:pt x="128" y="16"/>
                  </a:lnTo>
                  <a:lnTo>
                    <a:pt x="144" y="10"/>
                  </a:lnTo>
                  <a:lnTo>
                    <a:pt x="161" y="6"/>
                  </a:lnTo>
                  <a:lnTo>
                    <a:pt x="178" y="2"/>
                  </a:lnTo>
                  <a:lnTo>
                    <a:pt x="193" y="0"/>
                  </a:lnTo>
                  <a:lnTo>
                    <a:pt x="209" y="0"/>
                  </a:lnTo>
                  <a:lnTo>
                    <a:pt x="225" y="0"/>
                  </a:lnTo>
                  <a:lnTo>
                    <a:pt x="239" y="2"/>
                  </a:lnTo>
                  <a:lnTo>
                    <a:pt x="253" y="5"/>
                  </a:lnTo>
                  <a:lnTo>
                    <a:pt x="267" y="9"/>
                  </a:lnTo>
                  <a:lnTo>
                    <a:pt x="279" y="15"/>
                  </a:lnTo>
                  <a:lnTo>
                    <a:pt x="290" y="23"/>
                  </a:lnTo>
                  <a:lnTo>
                    <a:pt x="300" y="31"/>
                  </a:lnTo>
                  <a:lnTo>
                    <a:pt x="309" y="40"/>
                  </a:lnTo>
                  <a:lnTo>
                    <a:pt x="318" y="51"/>
                  </a:lnTo>
                  <a:lnTo>
                    <a:pt x="324" y="63"/>
                  </a:lnTo>
                  <a:lnTo>
                    <a:pt x="328" y="76"/>
                  </a:lnTo>
                  <a:lnTo>
                    <a:pt x="331" y="88"/>
                  </a:lnTo>
                  <a:lnTo>
                    <a:pt x="333" y="101"/>
                  </a:lnTo>
                  <a:lnTo>
                    <a:pt x="333" y="114"/>
                  </a:lnTo>
                  <a:lnTo>
                    <a:pt x="331" y="129"/>
                  </a:lnTo>
                  <a:lnTo>
                    <a:pt x="328" y="142"/>
                  </a:lnTo>
                  <a:lnTo>
                    <a:pt x="324" y="155"/>
                  </a:lnTo>
                  <a:lnTo>
                    <a:pt x="318" y="169"/>
                  </a:lnTo>
                  <a:lnTo>
                    <a:pt x="310" y="183"/>
                  </a:lnTo>
                  <a:lnTo>
                    <a:pt x="301" y="196"/>
                  </a:lnTo>
                  <a:lnTo>
                    <a:pt x="291" y="208"/>
                  </a:lnTo>
                  <a:lnTo>
                    <a:pt x="280" y="220"/>
                  </a:lnTo>
                  <a:lnTo>
                    <a:pt x="267" y="233"/>
                  </a:lnTo>
                  <a:lnTo>
                    <a:pt x="252" y="244"/>
                  </a:lnTo>
                  <a:lnTo>
                    <a:pt x="237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0" name="Freeform 576">
              <a:extLst>
                <a:ext uri="{FF2B5EF4-FFF2-40B4-BE49-F238E27FC236}">
                  <a16:creationId xmlns:a16="http://schemas.microsoft.com/office/drawing/2014/main" id="{177249A5-AF33-4EE9-B5E4-93A8C2F3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801"/>
              <a:ext cx="33" cy="28"/>
            </a:xfrm>
            <a:custGeom>
              <a:avLst/>
              <a:gdLst>
                <a:gd name="T0" fmla="*/ 222 w 333"/>
                <a:gd name="T1" fmla="*/ 263 h 288"/>
                <a:gd name="T2" fmla="*/ 190 w 333"/>
                <a:gd name="T3" fmla="*/ 277 h 288"/>
                <a:gd name="T4" fmla="*/ 158 w 333"/>
                <a:gd name="T5" fmla="*/ 285 h 288"/>
                <a:gd name="T6" fmla="*/ 127 w 333"/>
                <a:gd name="T7" fmla="*/ 288 h 288"/>
                <a:gd name="T8" fmla="*/ 97 w 333"/>
                <a:gd name="T9" fmla="*/ 286 h 288"/>
                <a:gd name="T10" fmla="*/ 70 w 333"/>
                <a:gd name="T11" fmla="*/ 278 h 288"/>
                <a:gd name="T12" fmla="*/ 44 w 333"/>
                <a:gd name="T13" fmla="*/ 265 h 288"/>
                <a:gd name="T14" fmla="*/ 24 w 333"/>
                <a:gd name="T15" fmla="*/ 247 h 288"/>
                <a:gd name="T16" fmla="*/ 8 w 333"/>
                <a:gd name="T17" fmla="*/ 225 h 288"/>
                <a:gd name="T18" fmla="*/ 1 w 333"/>
                <a:gd name="T19" fmla="*/ 199 h 288"/>
                <a:gd name="T20" fmla="*/ 0 w 333"/>
                <a:gd name="T21" fmla="*/ 172 h 288"/>
                <a:gd name="T22" fmla="*/ 6 w 333"/>
                <a:gd name="T23" fmla="*/ 144 h 288"/>
                <a:gd name="T24" fmla="*/ 17 w 333"/>
                <a:gd name="T25" fmla="*/ 116 h 288"/>
                <a:gd name="T26" fmla="*/ 33 w 333"/>
                <a:gd name="T27" fmla="*/ 90 h 288"/>
                <a:gd name="T28" fmla="*/ 54 w 333"/>
                <a:gd name="T29" fmla="*/ 64 h 288"/>
                <a:gd name="T30" fmla="*/ 81 w 333"/>
                <a:gd name="T31" fmla="*/ 42 h 288"/>
                <a:gd name="T32" fmla="*/ 111 w 333"/>
                <a:gd name="T33" fmla="*/ 24 h 288"/>
                <a:gd name="T34" fmla="*/ 144 w 333"/>
                <a:gd name="T35" fmla="*/ 10 h 288"/>
                <a:gd name="T36" fmla="*/ 178 w 333"/>
                <a:gd name="T37" fmla="*/ 2 h 288"/>
                <a:gd name="T38" fmla="*/ 209 w 333"/>
                <a:gd name="T39" fmla="*/ 0 h 288"/>
                <a:gd name="T40" fmla="*/ 239 w 333"/>
                <a:gd name="T41" fmla="*/ 2 h 288"/>
                <a:gd name="T42" fmla="*/ 267 w 333"/>
                <a:gd name="T43" fmla="*/ 9 h 288"/>
                <a:gd name="T44" fmla="*/ 290 w 333"/>
                <a:gd name="T45" fmla="*/ 23 h 288"/>
                <a:gd name="T46" fmla="*/ 309 w 333"/>
                <a:gd name="T47" fmla="*/ 40 h 288"/>
                <a:gd name="T48" fmla="*/ 324 w 333"/>
                <a:gd name="T49" fmla="*/ 63 h 288"/>
                <a:gd name="T50" fmla="*/ 331 w 333"/>
                <a:gd name="T51" fmla="*/ 88 h 288"/>
                <a:gd name="T52" fmla="*/ 333 w 333"/>
                <a:gd name="T53" fmla="*/ 114 h 288"/>
                <a:gd name="T54" fmla="*/ 328 w 333"/>
                <a:gd name="T55" fmla="*/ 142 h 288"/>
                <a:gd name="T56" fmla="*/ 318 w 333"/>
                <a:gd name="T57" fmla="*/ 169 h 288"/>
                <a:gd name="T58" fmla="*/ 301 w 333"/>
                <a:gd name="T59" fmla="*/ 196 h 288"/>
                <a:gd name="T60" fmla="*/ 280 w 333"/>
                <a:gd name="T61" fmla="*/ 220 h 288"/>
                <a:gd name="T62" fmla="*/ 252 w 333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8">
                  <a:moveTo>
                    <a:pt x="237" y="255"/>
                  </a:moveTo>
                  <a:lnTo>
                    <a:pt x="222" y="263"/>
                  </a:lnTo>
                  <a:lnTo>
                    <a:pt x="206" y="270"/>
                  </a:lnTo>
                  <a:lnTo>
                    <a:pt x="190" y="277"/>
                  </a:lnTo>
                  <a:lnTo>
                    <a:pt x="175" y="282"/>
                  </a:lnTo>
                  <a:lnTo>
                    <a:pt x="158" y="285"/>
                  </a:lnTo>
                  <a:lnTo>
                    <a:pt x="143" y="287"/>
                  </a:lnTo>
                  <a:lnTo>
                    <a:pt x="127" y="288"/>
                  </a:lnTo>
                  <a:lnTo>
                    <a:pt x="111" y="288"/>
                  </a:lnTo>
                  <a:lnTo>
                    <a:pt x="97" y="286"/>
                  </a:lnTo>
                  <a:lnTo>
                    <a:pt x="83" y="283"/>
                  </a:lnTo>
                  <a:lnTo>
                    <a:pt x="70" y="278"/>
                  </a:lnTo>
                  <a:lnTo>
                    <a:pt x="56" y="273"/>
                  </a:lnTo>
                  <a:lnTo>
                    <a:pt x="44" y="265"/>
                  </a:lnTo>
                  <a:lnTo>
                    <a:pt x="33" y="257"/>
                  </a:lnTo>
                  <a:lnTo>
                    <a:pt x="24" y="247"/>
                  </a:lnTo>
                  <a:lnTo>
                    <a:pt x="14" y="237"/>
                  </a:lnTo>
                  <a:lnTo>
                    <a:pt x="8" y="225"/>
                  </a:lnTo>
                  <a:lnTo>
                    <a:pt x="4" y="212"/>
                  </a:lnTo>
                  <a:lnTo>
                    <a:pt x="1" y="199"/>
                  </a:lnTo>
                  <a:lnTo>
                    <a:pt x="0" y="186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6" y="144"/>
                  </a:lnTo>
                  <a:lnTo>
                    <a:pt x="10" y="130"/>
                  </a:lnTo>
                  <a:lnTo>
                    <a:pt x="17" y="116"/>
                  </a:lnTo>
                  <a:lnTo>
                    <a:pt x="25" y="102"/>
                  </a:lnTo>
                  <a:lnTo>
                    <a:pt x="33" y="90"/>
                  </a:lnTo>
                  <a:lnTo>
                    <a:pt x="43" y="77"/>
                  </a:lnTo>
                  <a:lnTo>
                    <a:pt x="54" y="64"/>
                  </a:lnTo>
                  <a:lnTo>
                    <a:pt x="67" y="53"/>
                  </a:lnTo>
                  <a:lnTo>
                    <a:pt x="81" y="42"/>
                  </a:lnTo>
                  <a:lnTo>
                    <a:pt x="95" y="33"/>
                  </a:lnTo>
                  <a:lnTo>
                    <a:pt x="111" y="24"/>
                  </a:lnTo>
                  <a:lnTo>
                    <a:pt x="128" y="16"/>
                  </a:lnTo>
                  <a:lnTo>
                    <a:pt x="144" y="10"/>
                  </a:lnTo>
                  <a:lnTo>
                    <a:pt x="161" y="6"/>
                  </a:lnTo>
                  <a:lnTo>
                    <a:pt x="178" y="2"/>
                  </a:lnTo>
                  <a:lnTo>
                    <a:pt x="193" y="0"/>
                  </a:lnTo>
                  <a:lnTo>
                    <a:pt x="209" y="0"/>
                  </a:lnTo>
                  <a:lnTo>
                    <a:pt x="225" y="0"/>
                  </a:lnTo>
                  <a:lnTo>
                    <a:pt x="239" y="2"/>
                  </a:lnTo>
                  <a:lnTo>
                    <a:pt x="253" y="5"/>
                  </a:lnTo>
                  <a:lnTo>
                    <a:pt x="267" y="9"/>
                  </a:lnTo>
                  <a:lnTo>
                    <a:pt x="279" y="15"/>
                  </a:lnTo>
                  <a:lnTo>
                    <a:pt x="290" y="23"/>
                  </a:lnTo>
                  <a:lnTo>
                    <a:pt x="300" y="31"/>
                  </a:lnTo>
                  <a:lnTo>
                    <a:pt x="309" y="40"/>
                  </a:lnTo>
                  <a:lnTo>
                    <a:pt x="318" y="51"/>
                  </a:lnTo>
                  <a:lnTo>
                    <a:pt x="324" y="63"/>
                  </a:lnTo>
                  <a:lnTo>
                    <a:pt x="328" y="76"/>
                  </a:lnTo>
                  <a:lnTo>
                    <a:pt x="331" y="88"/>
                  </a:lnTo>
                  <a:lnTo>
                    <a:pt x="333" y="101"/>
                  </a:lnTo>
                  <a:lnTo>
                    <a:pt x="333" y="114"/>
                  </a:lnTo>
                  <a:lnTo>
                    <a:pt x="331" y="129"/>
                  </a:lnTo>
                  <a:lnTo>
                    <a:pt x="328" y="142"/>
                  </a:lnTo>
                  <a:lnTo>
                    <a:pt x="324" y="155"/>
                  </a:lnTo>
                  <a:lnTo>
                    <a:pt x="318" y="169"/>
                  </a:lnTo>
                  <a:lnTo>
                    <a:pt x="310" y="183"/>
                  </a:lnTo>
                  <a:lnTo>
                    <a:pt x="301" y="196"/>
                  </a:lnTo>
                  <a:lnTo>
                    <a:pt x="291" y="208"/>
                  </a:lnTo>
                  <a:lnTo>
                    <a:pt x="280" y="220"/>
                  </a:lnTo>
                  <a:lnTo>
                    <a:pt x="267" y="233"/>
                  </a:lnTo>
                  <a:lnTo>
                    <a:pt x="252" y="244"/>
                  </a:lnTo>
                  <a:lnTo>
                    <a:pt x="237" y="255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1" name="Freeform 577">
              <a:extLst>
                <a:ext uri="{FF2B5EF4-FFF2-40B4-BE49-F238E27FC236}">
                  <a16:creationId xmlns:a16="http://schemas.microsoft.com/office/drawing/2014/main" id="{052CFF70-9B20-440B-B4F1-1820D6DE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874"/>
              <a:ext cx="33" cy="29"/>
            </a:xfrm>
            <a:custGeom>
              <a:avLst/>
              <a:gdLst>
                <a:gd name="T0" fmla="*/ 225 w 333"/>
                <a:gd name="T1" fmla="*/ 261 h 285"/>
                <a:gd name="T2" fmla="*/ 191 w 333"/>
                <a:gd name="T3" fmla="*/ 274 h 285"/>
                <a:gd name="T4" fmla="*/ 158 w 333"/>
                <a:gd name="T5" fmla="*/ 282 h 285"/>
                <a:gd name="T6" fmla="*/ 127 w 333"/>
                <a:gd name="T7" fmla="*/ 285 h 285"/>
                <a:gd name="T8" fmla="*/ 96 w 333"/>
                <a:gd name="T9" fmla="*/ 282 h 285"/>
                <a:gd name="T10" fmla="*/ 68 w 333"/>
                <a:gd name="T11" fmla="*/ 275 h 285"/>
                <a:gd name="T12" fmla="*/ 45 w 333"/>
                <a:gd name="T13" fmla="*/ 262 h 285"/>
                <a:gd name="T14" fmla="*/ 26 w 333"/>
                <a:gd name="T15" fmla="*/ 245 h 285"/>
                <a:gd name="T16" fmla="*/ 11 w 333"/>
                <a:gd name="T17" fmla="*/ 222 h 285"/>
                <a:gd name="T18" fmla="*/ 2 w 333"/>
                <a:gd name="T19" fmla="*/ 199 h 285"/>
                <a:gd name="T20" fmla="*/ 0 w 333"/>
                <a:gd name="T21" fmla="*/ 173 h 285"/>
                <a:gd name="T22" fmla="*/ 4 w 333"/>
                <a:gd name="T23" fmla="*/ 146 h 285"/>
                <a:gd name="T24" fmla="*/ 14 w 333"/>
                <a:gd name="T25" fmla="*/ 119 h 285"/>
                <a:gd name="T26" fmla="*/ 31 w 333"/>
                <a:gd name="T27" fmla="*/ 93 h 285"/>
                <a:gd name="T28" fmla="*/ 52 w 333"/>
                <a:gd name="T29" fmla="*/ 68 h 285"/>
                <a:gd name="T30" fmla="*/ 78 w 333"/>
                <a:gd name="T31" fmla="*/ 46 h 285"/>
                <a:gd name="T32" fmla="*/ 108 w 333"/>
                <a:gd name="T33" fmla="*/ 26 h 285"/>
                <a:gd name="T34" fmla="*/ 142 w 333"/>
                <a:gd name="T35" fmla="*/ 12 h 285"/>
                <a:gd name="T36" fmla="*/ 175 w 333"/>
                <a:gd name="T37" fmla="*/ 3 h 285"/>
                <a:gd name="T38" fmla="*/ 206 w 333"/>
                <a:gd name="T39" fmla="*/ 0 h 285"/>
                <a:gd name="T40" fmla="*/ 237 w 333"/>
                <a:gd name="T41" fmla="*/ 2 h 285"/>
                <a:gd name="T42" fmla="*/ 264 w 333"/>
                <a:gd name="T43" fmla="*/ 10 h 285"/>
                <a:gd name="T44" fmla="*/ 288 w 333"/>
                <a:gd name="T45" fmla="*/ 21 h 285"/>
                <a:gd name="T46" fmla="*/ 307 w 333"/>
                <a:gd name="T47" fmla="*/ 38 h 285"/>
                <a:gd name="T48" fmla="*/ 322 w 333"/>
                <a:gd name="T49" fmla="*/ 60 h 285"/>
                <a:gd name="T50" fmla="*/ 331 w 333"/>
                <a:gd name="T51" fmla="*/ 85 h 285"/>
                <a:gd name="T52" fmla="*/ 333 w 333"/>
                <a:gd name="T53" fmla="*/ 113 h 285"/>
                <a:gd name="T54" fmla="*/ 329 w 333"/>
                <a:gd name="T55" fmla="*/ 140 h 285"/>
                <a:gd name="T56" fmla="*/ 318 w 333"/>
                <a:gd name="T57" fmla="*/ 168 h 285"/>
                <a:gd name="T58" fmla="*/ 302 w 333"/>
                <a:gd name="T59" fmla="*/ 196 h 285"/>
                <a:gd name="T60" fmla="*/ 281 w 333"/>
                <a:gd name="T61" fmla="*/ 220 h 285"/>
                <a:gd name="T62" fmla="*/ 255 w 333"/>
                <a:gd name="T63" fmla="*/ 24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5">
                  <a:moveTo>
                    <a:pt x="241" y="252"/>
                  </a:moveTo>
                  <a:lnTo>
                    <a:pt x="225" y="261"/>
                  </a:lnTo>
                  <a:lnTo>
                    <a:pt x="207" y="268"/>
                  </a:lnTo>
                  <a:lnTo>
                    <a:pt x="191" y="274"/>
                  </a:lnTo>
                  <a:lnTo>
                    <a:pt x="175" y="278"/>
                  </a:lnTo>
                  <a:lnTo>
                    <a:pt x="158" y="282"/>
                  </a:lnTo>
                  <a:lnTo>
                    <a:pt x="142" y="284"/>
                  </a:lnTo>
                  <a:lnTo>
                    <a:pt x="127" y="285"/>
                  </a:lnTo>
                  <a:lnTo>
                    <a:pt x="111" y="284"/>
                  </a:lnTo>
                  <a:lnTo>
                    <a:pt x="96" y="282"/>
                  </a:lnTo>
                  <a:lnTo>
                    <a:pt x="82" y="279"/>
                  </a:lnTo>
                  <a:lnTo>
                    <a:pt x="68" y="275"/>
                  </a:lnTo>
                  <a:lnTo>
                    <a:pt x="56" y="269"/>
                  </a:lnTo>
                  <a:lnTo>
                    <a:pt x="45" y="262"/>
                  </a:lnTo>
                  <a:lnTo>
                    <a:pt x="35" y="254"/>
                  </a:lnTo>
                  <a:lnTo>
                    <a:pt x="26" y="245"/>
                  </a:lnTo>
                  <a:lnTo>
                    <a:pt x="18" y="233"/>
                  </a:lnTo>
                  <a:lnTo>
                    <a:pt x="11" y="222"/>
                  </a:lnTo>
                  <a:lnTo>
                    <a:pt x="5" y="211"/>
                  </a:lnTo>
                  <a:lnTo>
                    <a:pt x="2" y="199"/>
                  </a:lnTo>
                  <a:lnTo>
                    <a:pt x="0" y="186"/>
                  </a:lnTo>
                  <a:lnTo>
                    <a:pt x="0" y="173"/>
                  </a:lnTo>
                  <a:lnTo>
                    <a:pt x="1" y="160"/>
                  </a:lnTo>
                  <a:lnTo>
                    <a:pt x="4" y="146"/>
                  </a:lnTo>
                  <a:lnTo>
                    <a:pt x="9" y="132"/>
                  </a:lnTo>
                  <a:lnTo>
                    <a:pt x="14" y="119"/>
                  </a:lnTo>
                  <a:lnTo>
                    <a:pt x="22" y="106"/>
                  </a:lnTo>
                  <a:lnTo>
                    <a:pt x="31" y="93"/>
                  </a:lnTo>
                  <a:lnTo>
                    <a:pt x="41" y="79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8" y="46"/>
                  </a:lnTo>
                  <a:lnTo>
                    <a:pt x="92" y="35"/>
                  </a:lnTo>
                  <a:lnTo>
                    <a:pt x="108" y="26"/>
                  </a:lnTo>
                  <a:lnTo>
                    <a:pt x="126" y="18"/>
                  </a:lnTo>
                  <a:lnTo>
                    <a:pt x="142" y="12"/>
                  </a:lnTo>
                  <a:lnTo>
                    <a:pt x="158" y="7"/>
                  </a:lnTo>
                  <a:lnTo>
                    <a:pt x="175" y="3"/>
                  </a:lnTo>
                  <a:lnTo>
                    <a:pt x="191" y="1"/>
                  </a:lnTo>
                  <a:lnTo>
                    <a:pt x="206" y="0"/>
                  </a:lnTo>
                  <a:lnTo>
                    <a:pt x="222" y="1"/>
                  </a:lnTo>
                  <a:lnTo>
                    <a:pt x="237" y="2"/>
                  </a:lnTo>
                  <a:lnTo>
                    <a:pt x="251" y="5"/>
                  </a:lnTo>
                  <a:lnTo>
                    <a:pt x="264" y="10"/>
                  </a:lnTo>
                  <a:lnTo>
                    <a:pt x="277" y="15"/>
                  </a:lnTo>
                  <a:lnTo>
                    <a:pt x="288" y="21"/>
                  </a:lnTo>
                  <a:lnTo>
                    <a:pt x="298" y="29"/>
                  </a:lnTo>
                  <a:lnTo>
                    <a:pt x="307" y="38"/>
                  </a:lnTo>
                  <a:lnTo>
                    <a:pt x="314" y="48"/>
                  </a:lnTo>
                  <a:lnTo>
                    <a:pt x="322" y="60"/>
                  </a:lnTo>
                  <a:lnTo>
                    <a:pt x="328" y="72"/>
                  </a:lnTo>
                  <a:lnTo>
                    <a:pt x="331" y="85"/>
                  </a:lnTo>
                  <a:lnTo>
                    <a:pt x="333" y="99"/>
                  </a:lnTo>
                  <a:lnTo>
                    <a:pt x="333" y="113"/>
                  </a:lnTo>
                  <a:lnTo>
                    <a:pt x="332" y="127"/>
                  </a:lnTo>
                  <a:lnTo>
                    <a:pt x="329" y="140"/>
                  </a:lnTo>
                  <a:lnTo>
                    <a:pt x="324" y="155"/>
                  </a:lnTo>
                  <a:lnTo>
                    <a:pt x="318" y="168"/>
                  </a:lnTo>
                  <a:lnTo>
                    <a:pt x="310" y="182"/>
                  </a:lnTo>
                  <a:lnTo>
                    <a:pt x="302" y="196"/>
                  </a:lnTo>
                  <a:lnTo>
                    <a:pt x="292" y="208"/>
                  </a:lnTo>
                  <a:lnTo>
                    <a:pt x="281" y="220"/>
                  </a:lnTo>
                  <a:lnTo>
                    <a:pt x="268" y="231"/>
                  </a:lnTo>
                  <a:lnTo>
                    <a:pt x="255" y="243"/>
                  </a:lnTo>
                  <a:lnTo>
                    <a:pt x="241" y="2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2" name="Freeform 578">
              <a:extLst>
                <a:ext uri="{FF2B5EF4-FFF2-40B4-BE49-F238E27FC236}">
                  <a16:creationId xmlns:a16="http://schemas.microsoft.com/office/drawing/2014/main" id="{9E1FCC96-A4BE-4C19-9FFA-EFA08D9F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874"/>
              <a:ext cx="33" cy="29"/>
            </a:xfrm>
            <a:custGeom>
              <a:avLst/>
              <a:gdLst>
                <a:gd name="T0" fmla="*/ 225 w 333"/>
                <a:gd name="T1" fmla="*/ 261 h 285"/>
                <a:gd name="T2" fmla="*/ 191 w 333"/>
                <a:gd name="T3" fmla="*/ 274 h 285"/>
                <a:gd name="T4" fmla="*/ 158 w 333"/>
                <a:gd name="T5" fmla="*/ 282 h 285"/>
                <a:gd name="T6" fmla="*/ 127 w 333"/>
                <a:gd name="T7" fmla="*/ 285 h 285"/>
                <a:gd name="T8" fmla="*/ 96 w 333"/>
                <a:gd name="T9" fmla="*/ 282 h 285"/>
                <a:gd name="T10" fmla="*/ 68 w 333"/>
                <a:gd name="T11" fmla="*/ 275 h 285"/>
                <a:gd name="T12" fmla="*/ 45 w 333"/>
                <a:gd name="T13" fmla="*/ 262 h 285"/>
                <a:gd name="T14" fmla="*/ 26 w 333"/>
                <a:gd name="T15" fmla="*/ 245 h 285"/>
                <a:gd name="T16" fmla="*/ 11 w 333"/>
                <a:gd name="T17" fmla="*/ 222 h 285"/>
                <a:gd name="T18" fmla="*/ 2 w 333"/>
                <a:gd name="T19" fmla="*/ 199 h 285"/>
                <a:gd name="T20" fmla="*/ 0 w 333"/>
                <a:gd name="T21" fmla="*/ 173 h 285"/>
                <a:gd name="T22" fmla="*/ 4 w 333"/>
                <a:gd name="T23" fmla="*/ 146 h 285"/>
                <a:gd name="T24" fmla="*/ 14 w 333"/>
                <a:gd name="T25" fmla="*/ 119 h 285"/>
                <a:gd name="T26" fmla="*/ 31 w 333"/>
                <a:gd name="T27" fmla="*/ 93 h 285"/>
                <a:gd name="T28" fmla="*/ 52 w 333"/>
                <a:gd name="T29" fmla="*/ 68 h 285"/>
                <a:gd name="T30" fmla="*/ 78 w 333"/>
                <a:gd name="T31" fmla="*/ 46 h 285"/>
                <a:gd name="T32" fmla="*/ 108 w 333"/>
                <a:gd name="T33" fmla="*/ 26 h 285"/>
                <a:gd name="T34" fmla="*/ 142 w 333"/>
                <a:gd name="T35" fmla="*/ 12 h 285"/>
                <a:gd name="T36" fmla="*/ 175 w 333"/>
                <a:gd name="T37" fmla="*/ 3 h 285"/>
                <a:gd name="T38" fmla="*/ 206 w 333"/>
                <a:gd name="T39" fmla="*/ 0 h 285"/>
                <a:gd name="T40" fmla="*/ 237 w 333"/>
                <a:gd name="T41" fmla="*/ 2 h 285"/>
                <a:gd name="T42" fmla="*/ 264 w 333"/>
                <a:gd name="T43" fmla="*/ 10 h 285"/>
                <a:gd name="T44" fmla="*/ 288 w 333"/>
                <a:gd name="T45" fmla="*/ 21 h 285"/>
                <a:gd name="T46" fmla="*/ 307 w 333"/>
                <a:gd name="T47" fmla="*/ 38 h 285"/>
                <a:gd name="T48" fmla="*/ 322 w 333"/>
                <a:gd name="T49" fmla="*/ 60 h 285"/>
                <a:gd name="T50" fmla="*/ 331 w 333"/>
                <a:gd name="T51" fmla="*/ 85 h 285"/>
                <a:gd name="T52" fmla="*/ 333 w 333"/>
                <a:gd name="T53" fmla="*/ 113 h 285"/>
                <a:gd name="T54" fmla="*/ 329 w 333"/>
                <a:gd name="T55" fmla="*/ 140 h 285"/>
                <a:gd name="T56" fmla="*/ 318 w 333"/>
                <a:gd name="T57" fmla="*/ 168 h 285"/>
                <a:gd name="T58" fmla="*/ 302 w 333"/>
                <a:gd name="T59" fmla="*/ 196 h 285"/>
                <a:gd name="T60" fmla="*/ 281 w 333"/>
                <a:gd name="T61" fmla="*/ 220 h 285"/>
                <a:gd name="T62" fmla="*/ 255 w 333"/>
                <a:gd name="T63" fmla="*/ 24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285">
                  <a:moveTo>
                    <a:pt x="241" y="252"/>
                  </a:moveTo>
                  <a:lnTo>
                    <a:pt x="225" y="261"/>
                  </a:lnTo>
                  <a:lnTo>
                    <a:pt x="207" y="268"/>
                  </a:lnTo>
                  <a:lnTo>
                    <a:pt x="191" y="274"/>
                  </a:lnTo>
                  <a:lnTo>
                    <a:pt x="175" y="278"/>
                  </a:lnTo>
                  <a:lnTo>
                    <a:pt x="158" y="282"/>
                  </a:lnTo>
                  <a:lnTo>
                    <a:pt x="142" y="284"/>
                  </a:lnTo>
                  <a:lnTo>
                    <a:pt x="127" y="285"/>
                  </a:lnTo>
                  <a:lnTo>
                    <a:pt x="111" y="284"/>
                  </a:lnTo>
                  <a:lnTo>
                    <a:pt x="96" y="282"/>
                  </a:lnTo>
                  <a:lnTo>
                    <a:pt x="82" y="279"/>
                  </a:lnTo>
                  <a:lnTo>
                    <a:pt x="68" y="275"/>
                  </a:lnTo>
                  <a:lnTo>
                    <a:pt x="56" y="269"/>
                  </a:lnTo>
                  <a:lnTo>
                    <a:pt x="45" y="262"/>
                  </a:lnTo>
                  <a:lnTo>
                    <a:pt x="35" y="254"/>
                  </a:lnTo>
                  <a:lnTo>
                    <a:pt x="26" y="245"/>
                  </a:lnTo>
                  <a:lnTo>
                    <a:pt x="18" y="233"/>
                  </a:lnTo>
                  <a:lnTo>
                    <a:pt x="11" y="222"/>
                  </a:lnTo>
                  <a:lnTo>
                    <a:pt x="5" y="211"/>
                  </a:lnTo>
                  <a:lnTo>
                    <a:pt x="2" y="199"/>
                  </a:lnTo>
                  <a:lnTo>
                    <a:pt x="0" y="186"/>
                  </a:lnTo>
                  <a:lnTo>
                    <a:pt x="0" y="173"/>
                  </a:lnTo>
                  <a:lnTo>
                    <a:pt x="1" y="160"/>
                  </a:lnTo>
                  <a:lnTo>
                    <a:pt x="4" y="146"/>
                  </a:lnTo>
                  <a:lnTo>
                    <a:pt x="9" y="132"/>
                  </a:lnTo>
                  <a:lnTo>
                    <a:pt x="14" y="119"/>
                  </a:lnTo>
                  <a:lnTo>
                    <a:pt x="22" y="106"/>
                  </a:lnTo>
                  <a:lnTo>
                    <a:pt x="31" y="93"/>
                  </a:lnTo>
                  <a:lnTo>
                    <a:pt x="41" y="79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8" y="46"/>
                  </a:lnTo>
                  <a:lnTo>
                    <a:pt x="92" y="35"/>
                  </a:lnTo>
                  <a:lnTo>
                    <a:pt x="108" y="26"/>
                  </a:lnTo>
                  <a:lnTo>
                    <a:pt x="126" y="18"/>
                  </a:lnTo>
                  <a:lnTo>
                    <a:pt x="142" y="12"/>
                  </a:lnTo>
                  <a:lnTo>
                    <a:pt x="158" y="7"/>
                  </a:lnTo>
                  <a:lnTo>
                    <a:pt x="175" y="3"/>
                  </a:lnTo>
                  <a:lnTo>
                    <a:pt x="191" y="1"/>
                  </a:lnTo>
                  <a:lnTo>
                    <a:pt x="206" y="0"/>
                  </a:lnTo>
                  <a:lnTo>
                    <a:pt x="222" y="1"/>
                  </a:lnTo>
                  <a:lnTo>
                    <a:pt x="237" y="2"/>
                  </a:lnTo>
                  <a:lnTo>
                    <a:pt x="251" y="5"/>
                  </a:lnTo>
                  <a:lnTo>
                    <a:pt x="264" y="10"/>
                  </a:lnTo>
                  <a:lnTo>
                    <a:pt x="277" y="15"/>
                  </a:lnTo>
                  <a:lnTo>
                    <a:pt x="288" y="21"/>
                  </a:lnTo>
                  <a:lnTo>
                    <a:pt x="298" y="29"/>
                  </a:lnTo>
                  <a:lnTo>
                    <a:pt x="307" y="38"/>
                  </a:lnTo>
                  <a:lnTo>
                    <a:pt x="314" y="48"/>
                  </a:lnTo>
                  <a:lnTo>
                    <a:pt x="322" y="60"/>
                  </a:lnTo>
                  <a:lnTo>
                    <a:pt x="328" y="72"/>
                  </a:lnTo>
                  <a:lnTo>
                    <a:pt x="331" y="85"/>
                  </a:lnTo>
                  <a:lnTo>
                    <a:pt x="333" y="99"/>
                  </a:lnTo>
                  <a:lnTo>
                    <a:pt x="333" y="113"/>
                  </a:lnTo>
                  <a:lnTo>
                    <a:pt x="332" y="127"/>
                  </a:lnTo>
                  <a:lnTo>
                    <a:pt x="329" y="140"/>
                  </a:lnTo>
                  <a:lnTo>
                    <a:pt x="324" y="155"/>
                  </a:lnTo>
                  <a:lnTo>
                    <a:pt x="318" y="168"/>
                  </a:lnTo>
                  <a:lnTo>
                    <a:pt x="310" y="182"/>
                  </a:lnTo>
                  <a:lnTo>
                    <a:pt x="302" y="196"/>
                  </a:lnTo>
                  <a:lnTo>
                    <a:pt x="292" y="208"/>
                  </a:lnTo>
                  <a:lnTo>
                    <a:pt x="281" y="220"/>
                  </a:lnTo>
                  <a:lnTo>
                    <a:pt x="268" y="231"/>
                  </a:lnTo>
                  <a:lnTo>
                    <a:pt x="255" y="243"/>
                  </a:lnTo>
                  <a:lnTo>
                    <a:pt x="241" y="252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3" name="Freeform 579">
              <a:extLst>
                <a:ext uri="{FF2B5EF4-FFF2-40B4-BE49-F238E27FC236}">
                  <a16:creationId xmlns:a16="http://schemas.microsoft.com/office/drawing/2014/main" id="{D0D75BBF-18A1-468D-951A-04C5CAF7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951"/>
              <a:ext cx="34" cy="29"/>
            </a:xfrm>
            <a:custGeom>
              <a:avLst/>
              <a:gdLst>
                <a:gd name="T0" fmla="*/ 221 w 334"/>
                <a:gd name="T1" fmla="*/ 263 h 288"/>
                <a:gd name="T2" fmla="*/ 189 w 334"/>
                <a:gd name="T3" fmla="*/ 276 h 288"/>
                <a:gd name="T4" fmla="*/ 158 w 334"/>
                <a:gd name="T5" fmla="*/ 285 h 288"/>
                <a:gd name="T6" fmla="*/ 126 w 334"/>
                <a:gd name="T7" fmla="*/ 288 h 288"/>
                <a:gd name="T8" fmla="*/ 95 w 334"/>
                <a:gd name="T9" fmla="*/ 286 h 288"/>
                <a:gd name="T10" fmla="*/ 68 w 334"/>
                <a:gd name="T11" fmla="*/ 278 h 288"/>
                <a:gd name="T12" fmla="*/ 43 w 334"/>
                <a:gd name="T13" fmla="*/ 265 h 288"/>
                <a:gd name="T14" fmla="*/ 22 w 334"/>
                <a:gd name="T15" fmla="*/ 248 h 288"/>
                <a:gd name="T16" fmla="*/ 8 w 334"/>
                <a:gd name="T17" fmla="*/ 224 h 288"/>
                <a:gd name="T18" fmla="*/ 1 w 334"/>
                <a:gd name="T19" fmla="*/ 199 h 288"/>
                <a:gd name="T20" fmla="*/ 0 w 334"/>
                <a:gd name="T21" fmla="*/ 171 h 288"/>
                <a:gd name="T22" fmla="*/ 5 w 334"/>
                <a:gd name="T23" fmla="*/ 144 h 288"/>
                <a:gd name="T24" fmla="*/ 16 w 334"/>
                <a:gd name="T25" fmla="*/ 116 h 288"/>
                <a:gd name="T26" fmla="*/ 32 w 334"/>
                <a:gd name="T27" fmla="*/ 90 h 288"/>
                <a:gd name="T28" fmla="*/ 54 w 334"/>
                <a:gd name="T29" fmla="*/ 64 h 288"/>
                <a:gd name="T30" fmla="*/ 79 w 334"/>
                <a:gd name="T31" fmla="*/ 43 h 288"/>
                <a:gd name="T32" fmla="*/ 110 w 334"/>
                <a:gd name="T33" fmla="*/ 24 h 288"/>
                <a:gd name="T34" fmla="*/ 143 w 334"/>
                <a:gd name="T35" fmla="*/ 11 h 288"/>
                <a:gd name="T36" fmla="*/ 176 w 334"/>
                <a:gd name="T37" fmla="*/ 3 h 288"/>
                <a:gd name="T38" fmla="*/ 208 w 334"/>
                <a:gd name="T39" fmla="*/ 0 h 288"/>
                <a:gd name="T40" fmla="*/ 238 w 334"/>
                <a:gd name="T41" fmla="*/ 2 h 288"/>
                <a:gd name="T42" fmla="*/ 266 w 334"/>
                <a:gd name="T43" fmla="*/ 9 h 288"/>
                <a:gd name="T44" fmla="*/ 289 w 334"/>
                <a:gd name="T45" fmla="*/ 22 h 288"/>
                <a:gd name="T46" fmla="*/ 309 w 334"/>
                <a:gd name="T47" fmla="*/ 40 h 288"/>
                <a:gd name="T48" fmla="*/ 323 w 334"/>
                <a:gd name="T49" fmla="*/ 63 h 288"/>
                <a:gd name="T50" fmla="*/ 332 w 334"/>
                <a:gd name="T51" fmla="*/ 88 h 288"/>
                <a:gd name="T52" fmla="*/ 334 w 334"/>
                <a:gd name="T53" fmla="*/ 114 h 288"/>
                <a:gd name="T54" fmla="*/ 329 w 334"/>
                <a:gd name="T55" fmla="*/ 142 h 288"/>
                <a:gd name="T56" fmla="*/ 319 w 334"/>
                <a:gd name="T57" fmla="*/ 169 h 288"/>
                <a:gd name="T58" fmla="*/ 302 w 334"/>
                <a:gd name="T59" fmla="*/ 196 h 288"/>
                <a:gd name="T60" fmla="*/ 279 w 334"/>
                <a:gd name="T61" fmla="*/ 220 h 288"/>
                <a:gd name="T62" fmla="*/ 252 w 334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36" y="255"/>
                  </a:moveTo>
                  <a:lnTo>
                    <a:pt x="221" y="263"/>
                  </a:lnTo>
                  <a:lnTo>
                    <a:pt x="205" y="271"/>
                  </a:lnTo>
                  <a:lnTo>
                    <a:pt x="189" y="276"/>
                  </a:lnTo>
                  <a:lnTo>
                    <a:pt x="173" y="282"/>
                  </a:lnTo>
                  <a:lnTo>
                    <a:pt x="158" y="285"/>
                  </a:lnTo>
                  <a:lnTo>
                    <a:pt x="141" y="287"/>
                  </a:lnTo>
                  <a:lnTo>
                    <a:pt x="126" y="288"/>
                  </a:lnTo>
                  <a:lnTo>
                    <a:pt x="111" y="288"/>
                  </a:lnTo>
                  <a:lnTo>
                    <a:pt x="95" y="286"/>
                  </a:lnTo>
                  <a:lnTo>
                    <a:pt x="82" y="283"/>
                  </a:lnTo>
                  <a:lnTo>
                    <a:pt x="68" y="278"/>
                  </a:lnTo>
                  <a:lnTo>
                    <a:pt x="56" y="272"/>
                  </a:lnTo>
                  <a:lnTo>
                    <a:pt x="43" y="265"/>
                  </a:lnTo>
                  <a:lnTo>
                    <a:pt x="32" y="257"/>
                  </a:lnTo>
                  <a:lnTo>
                    <a:pt x="22" y="248"/>
                  </a:lnTo>
                  <a:lnTo>
                    <a:pt x="14" y="237"/>
                  </a:lnTo>
                  <a:lnTo>
                    <a:pt x="8" y="224"/>
                  </a:lnTo>
                  <a:lnTo>
                    <a:pt x="3" y="212"/>
                  </a:lnTo>
                  <a:lnTo>
                    <a:pt x="1" y="199"/>
                  </a:lnTo>
                  <a:lnTo>
                    <a:pt x="0" y="186"/>
                  </a:lnTo>
                  <a:lnTo>
                    <a:pt x="0" y="171"/>
                  </a:lnTo>
                  <a:lnTo>
                    <a:pt x="2" y="158"/>
                  </a:lnTo>
                  <a:lnTo>
                    <a:pt x="5" y="144"/>
                  </a:lnTo>
                  <a:lnTo>
                    <a:pt x="10" y="129"/>
                  </a:lnTo>
                  <a:lnTo>
                    <a:pt x="16" y="116"/>
                  </a:lnTo>
                  <a:lnTo>
                    <a:pt x="23" y="103"/>
                  </a:lnTo>
                  <a:lnTo>
                    <a:pt x="32" y="90"/>
                  </a:lnTo>
                  <a:lnTo>
                    <a:pt x="42" y="76"/>
                  </a:lnTo>
                  <a:lnTo>
                    <a:pt x="54" y="64"/>
                  </a:lnTo>
                  <a:lnTo>
                    <a:pt x="66" y="53"/>
                  </a:lnTo>
                  <a:lnTo>
                    <a:pt x="79" y="43"/>
                  </a:lnTo>
                  <a:lnTo>
                    <a:pt x="93" y="33"/>
                  </a:lnTo>
                  <a:lnTo>
                    <a:pt x="110" y="24"/>
                  </a:lnTo>
                  <a:lnTo>
                    <a:pt x="127" y="16"/>
                  </a:lnTo>
                  <a:lnTo>
                    <a:pt x="143" y="11"/>
                  </a:lnTo>
                  <a:lnTo>
                    <a:pt x="160" y="6"/>
                  </a:lnTo>
                  <a:lnTo>
                    <a:pt x="176" y="3"/>
                  </a:lnTo>
                  <a:lnTo>
                    <a:pt x="192" y="1"/>
                  </a:lnTo>
                  <a:lnTo>
                    <a:pt x="208" y="0"/>
                  </a:lnTo>
                  <a:lnTo>
                    <a:pt x="224" y="0"/>
                  </a:lnTo>
                  <a:lnTo>
                    <a:pt x="238" y="2"/>
                  </a:lnTo>
                  <a:lnTo>
                    <a:pt x="253" y="5"/>
                  </a:lnTo>
                  <a:lnTo>
                    <a:pt x="266" y="9"/>
                  </a:lnTo>
                  <a:lnTo>
                    <a:pt x="278" y="15"/>
                  </a:lnTo>
                  <a:lnTo>
                    <a:pt x="289" y="22"/>
                  </a:lnTo>
                  <a:lnTo>
                    <a:pt x="300" y="31"/>
                  </a:lnTo>
                  <a:lnTo>
                    <a:pt x="309" y="40"/>
                  </a:lnTo>
                  <a:lnTo>
                    <a:pt x="316" y="51"/>
                  </a:lnTo>
                  <a:lnTo>
                    <a:pt x="323" y="63"/>
                  </a:lnTo>
                  <a:lnTo>
                    <a:pt x="329" y="75"/>
                  </a:lnTo>
                  <a:lnTo>
                    <a:pt x="332" y="88"/>
                  </a:lnTo>
                  <a:lnTo>
                    <a:pt x="334" y="101"/>
                  </a:lnTo>
                  <a:lnTo>
                    <a:pt x="334" y="114"/>
                  </a:lnTo>
                  <a:lnTo>
                    <a:pt x="332" y="128"/>
                  </a:lnTo>
                  <a:lnTo>
                    <a:pt x="329" y="142"/>
                  </a:lnTo>
                  <a:lnTo>
                    <a:pt x="325" y="155"/>
                  </a:lnTo>
                  <a:lnTo>
                    <a:pt x="319" y="169"/>
                  </a:lnTo>
                  <a:lnTo>
                    <a:pt x="311" y="183"/>
                  </a:lnTo>
                  <a:lnTo>
                    <a:pt x="302" y="196"/>
                  </a:lnTo>
                  <a:lnTo>
                    <a:pt x="291" y="208"/>
                  </a:lnTo>
                  <a:lnTo>
                    <a:pt x="279" y="220"/>
                  </a:lnTo>
                  <a:lnTo>
                    <a:pt x="266" y="233"/>
                  </a:lnTo>
                  <a:lnTo>
                    <a:pt x="252" y="244"/>
                  </a:lnTo>
                  <a:lnTo>
                    <a:pt x="236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4" name="Freeform 580">
              <a:extLst>
                <a:ext uri="{FF2B5EF4-FFF2-40B4-BE49-F238E27FC236}">
                  <a16:creationId xmlns:a16="http://schemas.microsoft.com/office/drawing/2014/main" id="{12EC5384-2CFF-4806-A344-B306B36D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951"/>
              <a:ext cx="34" cy="29"/>
            </a:xfrm>
            <a:custGeom>
              <a:avLst/>
              <a:gdLst>
                <a:gd name="T0" fmla="*/ 221 w 334"/>
                <a:gd name="T1" fmla="*/ 263 h 288"/>
                <a:gd name="T2" fmla="*/ 189 w 334"/>
                <a:gd name="T3" fmla="*/ 276 h 288"/>
                <a:gd name="T4" fmla="*/ 158 w 334"/>
                <a:gd name="T5" fmla="*/ 285 h 288"/>
                <a:gd name="T6" fmla="*/ 126 w 334"/>
                <a:gd name="T7" fmla="*/ 288 h 288"/>
                <a:gd name="T8" fmla="*/ 95 w 334"/>
                <a:gd name="T9" fmla="*/ 286 h 288"/>
                <a:gd name="T10" fmla="*/ 68 w 334"/>
                <a:gd name="T11" fmla="*/ 278 h 288"/>
                <a:gd name="T12" fmla="*/ 43 w 334"/>
                <a:gd name="T13" fmla="*/ 265 h 288"/>
                <a:gd name="T14" fmla="*/ 22 w 334"/>
                <a:gd name="T15" fmla="*/ 248 h 288"/>
                <a:gd name="T16" fmla="*/ 8 w 334"/>
                <a:gd name="T17" fmla="*/ 224 h 288"/>
                <a:gd name="T18" fmla="*/ 1 w 334"/>
                <a:gd name="T19" fmla="*/ 199 h 288"/>
                <a:gd name="T20" fmla="*/ 0 w 334"/>
                <a:gd name="T21" fmla="*/ 171 h 288"/>
                <a:gd name="T22" fmla="*/ 5 w 334"/>
                <a:gd name="T23" fmla="*/ 144 h 288"/>
                <a:gd name="T24" fmla="*/ 16 w 334"/>
                <a:gd name="T25" fmla="*/ 116 h 288"/>
                <a:gd name="T26" fmla="*/ 32 w 334"/>
                <a:gd name="T27" fmla="*/ 90 h 288"/>
                <a:gd name="T28" fmla="*/ 54 w 334"/>
                <a:gd name="T29" fmla="*/ 64 h 288"/>
                <a:gd name="T30" fmla="*/ 79 w 334"/>
                <a:gd name="T31" fmla="*/ 43 h 288"/>
                <a:gd name="T32" fmla="*/ 110 w 334"/>
                <a:gd name="T33" fmla="*/ 24 h 288"/>
                <a:gd name="T34" fmla="*/ 143 w 334"/>
                <a:gd name="T35" fmla="*/ 11 h 288"/>
                <a:gd name="T36" fmla="*/ 176 w 334"/>
                <a:gd name="T37" fmla="*/ 3 h 288"/>
                <a:gd name="T38" fmla="*/ 208 w 334"/>
                <a:gd name="T39" fmla="*/ 0 h 288"/>
                <a:gd name="T40" fmla="*/ 238 w 334"/>
                <a:gd name="T41" fmla="*/ 2 h 288"/>
                <a:gd name="T42" fmla="*/ 266 w 334"/>
                <a:gd name="T43" fmla="*/ 9 h 288"/>
                <a:gd name="T44" fmla="*/ 289 w 334"/>
                <a:gd name="T45" fmla="*/ 22 h 288"/>
                <a:gd name="T46" fmla="*/ 309 w 334"/>
                <a:gd name="T47" fmla="*/ 40 h 288"/>
                <a:gd name="T48" fmla="*/ 323 w 334"/>
                <a:gd name="T49" fmla="*/ 63 h 288"/>
                <a:gd name="T50" fmla="*/ 332 w 334"/>
                <a:gd name="T51" fmla="*/ 88 h 288"/>
                <a:gd name="T52" fmla="*/ 334 w 334"/>
                <a:gd name="T53" fmla="*/ 114 h 288"/>
                <a:gd name="T54" fmla="*/ 329 w 334"/>
                <a:gd name="T55" fmla="*/ 142 h 288"/>
                <a:gd name="T56" fmla="*/ 319 w 334"/>
                <a:gd name="T57" fmla="*/ 169 h 288"/>
                <a:gd name="T58" fmla="*/ 302 w 334"/>
                <a:gd name="T59" fmla="*/ 196 h 288"/>
                <a:gd name="T60" fmla="*/ 279 w 334"/>
                <a:gd name="T61" fmla="*/ 220 h 288"/>
                <a:gd name="T62" fmla="*/ 252 w 334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36" y="255"/>
                  </a:moveTo>
                  <a:lnTo>
                    <a:pt x="221" y="263"/>
                  </a:lnTo>
                  <a:lnTo>
                    <a:pt x="205" y="271"/>
                  </a:lnTo>
                  <a:lnTo>
                    <a:pt x="189" y="276"/>
                  </a:lnTo>
                  <a:lnTo>
                    <a:pt x="173" y="282"/>
                  </a:lnTo>
                  <a:lnTo>
                    <a:pt x="158" y="285"/>
                  </a:lnTo>
                  <a:lnTo>
                    <a:pt x="141" y="287"/>
                  </a:lnTo>
                  <a:lnTo>
                    <a:pt x="126" y="288"/>
                  </a:lnTo>
                  <a:lnTo>
                    <a:pt x="111" y="288"/>
                  </a:lnTo>
                  <a:lnTo>
                    <a:pt x="95" y="286"/>
                  </a:lnTo>
                  <a:lnTo>
                    <a:pt x="82" y="283"/>
                  </a:lnTo>
                  <a:lnTo>
                    <a:pt x="68" y="278"/>
                  </a:lnTo>
                  <a:lnTo>
                    <a:pt x="56" y="272"/>
                  </a:lnTo>
                  <a:lnTo>
                    <a:pt x="43" y="265"/>
                  </a:lnTo>
                  <a:lnTo>
                    <a:pt x="32" y="257"/>
                  </a:lnTo>
                  <a:lnTo>
                    <a:pt x="22" y="248"/>
                  </a:lnTo>
                  <a:lnTo>
                    <a:pt x="14" y="237"/>
                  </a:lnTo>
                  <a:lnTo>
                    <a:pt x="8" y="224"/>
                  </a:lnTo>
                  <a:lnTo>
                    <a:pt x="3" y="212"/>
                  </a:lnTo>
                  <a:lnTo>
                    <a:pt x="1" y="199"/>
                  </a:lnTo>
                  <a:lnTo>
                    <a:pt x="0" y="186"/>
                  </a:lnTo>
                  <a:lnTo>
                    <a:pt x="0" y="171"/>
                  </a:lnTo>
                  <a:lnTo>
                    <a:pt x="2" y="158"/>
                  </a:lnTo>
                  <a:lnTo>
                    <a:pt x="5" y="144"/>
                  </a:lnTo>
                  <a:lnTo>
                    <a:pt x="10" y="129"/>
                  </a:lnTo>
                  <a:lnTo>
                    <a:pt x="16" y="116"/>
                  </a:lnTo>
                  <a:lnTo>
                    <a:pt x="23" y="103"/>
                  </a:lnTo>
                  <a:lnTo>
                    <a:pt x="32" y="90"/>
                  </a:lnTo>
                  <a:lnTo>
                    <a:pt x="42" y="76"/>
                  </a:lnTo>
                  <a:lnTo>
                    <a:pt x="54" y="64"/>
                  </a:lnTo>
                  <a:lnTo>
                    <a:pt x="66" y="53"/>
                  </a:lnTo>
                  <a:lnTo>
                    <a:pt x="79" y="43"/>
                  </a:lnTo>
                  <a:lnTo>
                    <a:pt x="93" y="33"/>
                  </a:lnTo>
                  <a:lnTo>
                    <a:pt x="110" y="24"/>
                  </a:lnTo>
                  <a:lnTo>
                    <a:pt x="127" y="16"/>
                  </a:lnTo>
                  <a:lnTo>
                    <a:pt x="143" y="11"/>
                  </a:lnTo>
                  <a:lnTo>
                    <a:pt x="160" y="6"/>
                  </a:lnTo>
                  <a:lnTo>
                    <a:pt x="176" y="3"/>
                  </a:lnTo>
                  <a:lnTo>
                    <a:pt x="192" y="1"/>
                  </a:lnTo>
                  <a:lnTo>
                    <a:pt x="208" y="0"/>
                  </a:lnTo>
                  <a:lnTo>
                    <a:pt x="224" y="0"/>
                  </a:lnTo>
                  <a:lnTo>
                    <a:pt x="238" y="2"/>
                  </a:lnTo>
                  <a:lnTo>
                    <a:pt x="253" y="5"/>
                  </a:lnTo>
                  <a:lnTo>
                    <a:pt x="266" y="9"/>
                  </a:lnTo>
                  <a:lnTo>
                    <a:pt x="278" y="15"/>
                  </a:lnTo>
                  <a:lnTo>
                    <a:pt x="289" y="22"/>
                  </a:lnTo>
                  <a:lnTo>
                    <a:pt x="300" y="31"/>
                  </a:lnTo>
                  <a:lnTo>
                    <a:pt x="309" y="40"/>
                  </a:lnTo>
                  <a:lnTo>
                    <a:pt x="316" y="51"/>
                  </a:lnTo>
                  <a:lnTo>
                    <a:pt x="323" y="63"/>
                  </a:lnTo>
                  <a:lnTo>
                    <a:pt x="329" y="75"/>
                  </a:lnTo>
                  <a:lnTo>
                    <a:pt x="332" y="88"/>
                  </a:lnTo>
                  <a:lnTo>
                    <a:pt x="334" y="101"/>
                  </a:lnTo>
                  <a:lnTo>
                    <a:pt x="334" y="114"/>
                  </a:lnTo>
                  <a:lnTo>
                    <a:pt x="332" y="128"/>
                  </a:lnTo>
                  <a:lnTo>
                    <a:pt x="329" y="142"/>
                  </a:lnTo>
                  <a:lnTo>
                    <a:pt x="325" y="155"/>
                  </a:lnTo>
                  <a:lnTo>
                    <a:pt x="319" y="169"/>
                  </a:lnTo>
                  <a:lnTo>
                    <a:pt x="311" y="183"/>
                  </a:lnTo>
                  <a:lnTo>
                    <a:pt x="302" y="196"/>
                  </a:lnTo>
                  <a:lnTo>
                    <a:pt x="291" y="208"/>
                  </a:lnTo>
                  <a:lnTo>
                    <a:pt x="279" y="220"/>
                  </a:lnTo>
                  <a:lnTo>
                    <a:pt x="266" y="233"/>
                  </a:lnTo>
                  <a:lnTo>
                    <a:pt x="252" y="244"/>
                  </a:lnTo>
                  <a:lnTo>
                    <a:pt x="236" y="255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5" name="Freeform 581">
              <a:extLst>
                <a:ext uri="{FF2B5EF4-FFF2-40B4-BE49-F238E27FC236}">
                  <a16:creationId xmlns:a16="http://schemas.microsoft.com/office/drawing/2014/main" id="{C46882F0-9C68-49F1-930C-FBA5BAC5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09"/>
              <a:ext cx="33" cy="29"/>
            </a:xfrm>
            <a:custGeom>
              <a:avLst/>
              <a:gdLst>
                <a:gd name="T0" fmla="*/ 222 w 335"/>
                <a:gd name="T1" fmla="*/ 264 h 288"/>
                <a:gd name="T2" fmla="*/ 190 w 335"/>
                <a:gd name="T3" fmla="*/ 277 h 288"/>
                <a:gd name="T4" fmla="*/ 159 w 335"/>
                <a:gd name="T5" fmla="*/ 285 h 288"/>
                <a:gd name="T6" fmla="*/ 127 w 335"/>
                <a:gd name="T7" fmla="*/ 288 h 288"/>
                <a:gd name="T8" fmla="*/ 96 w 335"/>
                <a:gd name="T9" fmla="*/ 285 h 288"/>
                <a:gd name="T10" fmla="*/ 69 w 335"/>
                <a:gd name="T11" fmla="*/ 278 h 288"/>
                <a:gd name="T12" fmla="*/ 44 w 335"/>
                <a:gd name="T13" fmla="*/ 265 h 288"/>
                <a:gd name="T14" fmla="*/ 23 w 335"/>
                <a:gd name="T15" fmla="*/ 248 h 288"/>
                <a:gd name="T16" fmla="*/ 8 w 335"/>
                <a:gd name="T17" fmla="*/ 225 h 288"/>
                <a:gd name="T18" fmla="*/ 1 w 335"/>
                <a:gd name="T19" fmla="*/ 200 h 288"/>
                <a:gd name="T20" fmla="*/ 0 w 335"/>
                <a:gd name="T21" fmla="*/ 173 h 288"/>
                <a:gd name="T22" fmla="*/ 5 w 335"/>
                <a:gd name="T23" fmla="*/ 146 h 288"/>
                <a:gd name="T24" fmla="*/ 17 w 335"/>
                <a:gd name="T25" fmla="*/ 119 h 288"/>
                <a:gd name="T26" fmla="*/ 33 w 335"/>
                <a:gd name="T27" fmla="*/ 92 h 288"/>
                <a:gd name="T28" fmla="*/ 54 w 335"/>
                <a:gd name="T29" fmla="*/ 67 h 288"/>
                <a:gd name="T30" fmla="*/ 80 w 335"/>
                <a:gd name="T31" fmla="*/ 43 h 288"/>
                <a:gd name="T32" fmla="*/ 111 w 335"/>
                <a:gd name="T33" fmla="*/ 24 h 288"/>
                <a:gd name="T34" fmla="*/ 144 w 335"/>
                <a:gd name="T35" fmla="*/ 11 h 288"/>
                <a:gd name="T36" fmla="*/ 177 w 335"/>
                <a:gd name="T37" fmla="*/ 3 h 288"/>
                <a:gd name="T38" fmla="*/ 209 w 335"/>
                <a:gd name="T39" fmla="*/ 0 h 288"/>
                <a:gd name="T40" fmla="*/ 239 w 335"/>
                <a:gd name="T41" fmla="*/ 2 h 288"/>
                <a:gd name="T42" fmla="*/ 267 w 335"/>
                <a:gd name="T43" fmla="*/ 10 h 288"/>
                <a:gd name="T44" fmla="*/ 290 w 335"/>
                <a:gd name="T45" fmla="*/ 22 h 288"/>
                <a:gd name="T46" fmla="*/ 310 w 335"/>
                <a:gd name="T47" fmla="*/ 40 h 288"/>
                <a:gd name="T48" fmla="*/ 324 w 335"/>
                <a:gd name="T49" fmla="*/ 63 h 288"/>
                <a:gd name="T50" fmla="*/ 333 w 335"/>
                <a:gd name="T51" fmla="*/ 88 h 288"/>
                <a:gd name="T52" fmla="*/ 335 w 335"/>
                <a:gd name="T53" fmla="*/ 116 h 288"/>
                <a:gd name="T54" fmla="*/ 330 w 335"/>
                <a:gd name="T55" fmla="*/ 143 h 288"/>
                <a:gd name="T56" fmla="*/ 319 w 335"/>
                <a:gd name="T57" fmla="*/ 171 h 288"/>
                <a:gd name="T58" fmla="*/ 302 w 335"/>
                <a:gd name="T59" fmla="*/ 199 h 288"/>
                <a:gd name="T60" fmla="*/ 280 w 335"/>
                <a:gd name="T61" fmla="*/ 223 h 288"/>
                <a:gd name="T62" fmla="*/ 252 w 335"/>
                <a:gd name="T63" fmla="*/ 24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88">
                  <a:moveTo>
                    <a:pt x="237" y="255"/>
                  </a:moveTo>
                  <a:lnTo>
                    <a:pt x="222" y="264"/>
                  </a:lnTo>
                  <a:lnTo>
                    <a:pt x="205" y="271"/>
                  </a:lnTo>
                  <a:lnTo>
                    <a:pt x="190" y="277"/>
                  </a:lnTo>
                  <a:lnTo>
                    <a:pt x="174" y="281"/>
                  </a:lnTo>
                  <a:lnTo>
                    <a:pt x="159" y="285"/>
                  </a:lnTo>
                  <a:lnTo>
                    <a:pt x="142" y="287"/>
                  </a:lnTo>
                  <a:lnTo>
                    <a:pt x="127" y="288"/>
                  </a:lnTo>
                  <a:lnTo>
                    <a:pt x="112" y="287"/>
                  </a:lnTo>
                  <a:lnTo>
                    <a:pt x="96" y="285"/>
                  </a:lnTo>
                  <a:lnTo>
                    <a:pt x="82" y="282"/>
                  </a:lnTo>
                  <a:lnTo>
                    <a:pt x="69" y="278"/>
                  </a:lnTo>
                  <a:lnTo>
                    <a:pt x="55" y="272"/>
                  </a:lnTo>
                  <a:lnTo>
                    <a:pt x="44" y="265"/>
                  </a:lnTo>
                  <a:lnTo>
                    <a:pt x="33" y="257"/>
                  </a:lnTo>
                  <a:lnTo>
                    <a:pt x="23" y="248"/>
                  </a:lnTo>
                  <a:lnTo>
                    <a:pt x="15" y="236"/>
                  </a:lnTo>
                  <a:lnTo>
                    <a:pt x="8" y="225"/>
                  </a:lnTo>
                  <a:lnTo>
                    <a:pt x="3" y="212"/>
                  </a:lnTo>
                  <a:lnTo>
                    <a:pt x="1" y="200"/>
                  </a:lnTo>
                  <a:lnTo>
                    <a:pt x="0" y="186"/>
                  </a:lnTo>
                  <a:lnTo>
                    <a:pt x="0" y="173"/>
                  </a:lnTo>
                  <a:lnTo>
                    <a:pt x="2" y="160"/>
                  </a:lnTo>
                  <a:lnTo>
                    <a:pt x="5" y="146"/>
                  </a:lnTo>
                  <a:lnTo>
                    <a:pt x="11" y="132"/>
                  </a:lnTo>
                  <a:lnTo>
                    <a:pt x="17" y="119"/>
                  </a:lnTo>
                  <a:lnTo>
                    <a:pt x="24" y="106"/>
                  </a:lnTo>
                  <a:lnTo>
                    <a:pt x="33" y="92"/>
                  </a:lnTo>
                  <a:lnTo>
                    <a:pt x="43" y="79"/>
                  </a:lnTo>
                  <a:lnTo>
                    <a:pt x="54" y="67"/>
                  </a:lnTo>
                  <a:lnTo>
                    <a:pt x="67" y="55"/>
                  </a:lnTo>
                  <a:lnTo>
                    <a:pt x="80" y="43"/>
                  </a:lnTo>
                  <a:lnTo>
                    <a:pt x="94" y="32"/>
                  </a:lnTo>
                  <a:lnTo>
                    <a:pt x="111" y="24"/>
                  </a:lnTo>
                  <a:lnTo>
                    <a:pt x="128" y="17"/>
                  </a:lnTo>
                  <a:lnTo>
                    <a:pt x="144" y="11"/>
                  </a:lnTo>
                  <a:lnTo>
                    <a:pt x="161" y="6"/>
                  </a:lnTo>
                  <a:lnTo>
                    <a:pt x="177" y="3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2"/>
                  </a:lnTo>
                  <a:lnTo>
                    <a:pt x="253" y="5"/>
                  </a:lnTo>
                  <a:lnTo>
                    <a:pt x="267" y="10"/>
                  </a:lnTo>
                  <a:lnTo>
                    <a:pt x="279" y="15"/>
                  </a:lnTo>
                  <a:lnTo>
                    <a:pt x="290" y="22"/>
                  </a:lnTo>
                  <a:lnTo>
                    <a:pt x="300" y="30"/>
                  </a:lnTo>
                  <a:lnTo>
                    <a:pt x="310" y="40"/>
                  </a:lnTo>
                  <a:lnTo>
                    <a:pt x="317" y="52"/>
                  </a:lnTo>
                  <a:lnTo>
                    <a:pt x="324" y="63"/>
                  </a:lnTo>
                  <a:lnTo>
                    <a:pt x="330" y="76"/>
                  </a:lnTo>
                  <a:lnTo>
                    <a:pt x="333" y="88"/>
                  </a:lnTo>
                  <a:lnTo>
                    <a:pt x="335" y="102"/>
                  </a:lnTo>
                  <a:lnTo>
                    <a:pt x="335" y="116"/>
                  </a:lnTo>
                  <a:lnTo>
                    <a:pt x="333" y="130"/>
                  </a:lnTo>
                  <a:lnTo>
                    <a:pt x="330" y="143"/>
                  </a:lnTo>
                  <a:lnTo>
                    <a:pt x="326" y="158"/>
                  </a:lnTo>
                  <a:lnTo>
                    <a:pt x="319" y="171"/>
                  </a:lnTo>
                  <a:lnTo>
                    <a:pt x="312" y="185"/>
                  </a:lnTo>
                  <a:lnTo>
                    <a:pt x="302" y="199"/>
                  </a:lnTo>
                  <a:lnTo>
                    <a:pt x="292" y="211"/>
                  </a:lnTo>
                  <a:lnTo>
                    <a:pt x="280" y="223"/>
                  </a:lnTo>
                  <a:lnTo>
                    <a:pt x="267" y="234"/>
                  </a:lnTo>
                  <a:lnTo>
                    <a:pt x="252" y="245"/>
                  </a:lnTo>
                  <a:lnTo>
                    <a:pt x="237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6" name="Freeform 582">
              <a:extLst>
                <a:ext uri="{FF2B5EF4-FFF2-40B4-BE49-F238E27FC236}">
                  <a16:creationId xmlns:a16="http://schemas.microsoft.com/office/drawing/2014/main" id="{2DA1CF55-9240-48AD-AEB1-FF3E5FA99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909"/>
              <a:ext cx="33" cy="29"/>
            </a:xfrm>
            <a:custGeom>
              <a:avLst/>
              <a:gdLst>
                <a:gd name="T0" fmla="*/ 222 w 335"/>
                <a:gd name="T1" fmla="*/ 264 h 288"/>
                <a:gd name="T2" fmla="*/ 190 w 335"/>
                <a:gd name="T3" fmla="*/ 277 h 288"/>
                <a:gd name="T4" fmla="*/ 159 w 335"/>
                <a:gd name="T5" fmla="*/ 285 h 288"/>
                <a:gd name="T6" fmla="*/ 127 w 335"/>
                <a:gd name="T7" fmla="*/ 288 h 288"/>
                <a:gd name="T8" fmla="*/ 96 w 335"/>
                <a:gd name="T9" fmla="*/ 285 h 288"/>
                <a:gd name="T10" fmla="*/ 69 w 335"/>
                <a:gd name="T11" fmla="*/ 278 h 288"/>
                <a:gd name="T12" fmla="*/ 44 w 335"/>
                <a:gd name="T13" fmla="*/ 265 h 288"/>
                <a:gd name="T14" fmla="*/ 23 w 335"/>
                <a:gd name="T15" fmla="*/ 248 h 288"/>
                <a:gd name="T16" fmla="*/ 8 w 335"/>
                <a:gd name="T17" fmla="*/ 225 h 288"/>
                <a:gd name="T18" fmla="*/ 1 w 335"/>
                <a:gd name="T19" fmla="*/ 200 h 288"/>
                <a:gd name="T20" fmla="*/ 0 w 335"/>
                <a:gd name="T21" fmla="*/ 173 h 288"/>
                <a:gd name="T22" fmla="*/ 5 w 335"/>
                <a:gd name="T23" fmla="*/ 146 h 288"/>
                <a:gd name="T24" fmla="*/ 17 w 335"/>
                <a:gd name="T25" fmla="*/ 119 h 288"/>
                <a:gd name="T26" fmla="*/ 33 w 335"/>
                <a:gd name="T27" fmla="*/ 92 h 288"/>
                <a:gd name="T28" fmla="*/ 54 w 335"/>
                <a:gd name="T29" fmla="*/ 67 h 288"/>
                <a:gd name="T30" fmla="*/ 80 w 335"/>
                <a:gd name="T31" fmla="*/ 43 h 288"/>
                <a:gd name="T32" fmla="*/ 111 w 335"/>
                <a:gd name="T33" fmla="*/ 24 h 288"/>
                <a:gd name="T34" fmla="*/ 144 w 335"/>
                <a:gd name="T35" fmla="*/ 11 h 288"/>
                <a:gd name="T36" fmla="*/ 177 w 335"/>
                <a:gd name="T37" fmla="*/ 3 h 288"/>
                <a:gd name="T38" fmla="*/ 209 w 335"/>
                <a:gd name="T39" fmla="*/ 0 h 288"/>
                <a:gd name="T40" fmla="*/ 239 w 335"/>
                <a:gd name="T41" fmla="*/ 2 h 288"/>
                <a:gd name="T42" fmla="*/ 267 w 335"/>
                <a:gd name="T43" fmla="*/ 10 h 288"/>
                <a:gd name="T44" fmla="*/ 290 w 335"/>
                <a:gd name="T45" fmla="*/ 22 h 288"/>
                <a:gd name="T46" fmla="*/ 310 w 335"/>
                <a:gd name="T47" fmla="*/ 40 h 288"/>
                <a:gd name="T48" fmla="*/ 324 w 335"/>
                <a:gd name="T49" fmla="*/ 63 h 288"/>
                <a:gd name="T50" fmla="*/ 333 w 335"/>
                <a:gd name="T51" fmla="*/ 88 h 288"/>
                <a:gd name="T52" fmla="*/ 335 w 335"/>
                <a:gd name="T53" fmla="*/ 116 h 288"/>
                <a:gd name="T54" fmla="*/ 330 w 335"/>
                <a:gd name="T55" fmla="*/ 143 h 288"/>
                <a:gd name="T56" fmla="*/ 319 w 335"/>
                <a:gd name="T57" fmla="*/ 171 h 288"/>
                <a:gd name="T58" fmla="*/ 302 w 335"/>
                <a:gd name="T59" fmla="*/ 199 h 288"/>
                <a:gd name="T60" fmla="*/ 280 w 335"/>
                <a:gd name="T61" fmla="*/ 223 h 288"/>
                <a:gd name="T62" fmla="*/ 252 w 335"/>
                <a:gd name="T63" fmla="*/ 24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5" h="288">
                  <a:moveTo>
                    <a:pt x="237" y="255"/>
                  </a:moveTo>
                  <a:lnTo>
                    <a:pt x="222" y="264"/>
                  </a:lnTo>
                  <a:lnTo>
                    <a:pt x="205" y="271"/>
                  </a:lnTo>
                  <a:lnTo>
                    <a:pt x="190" y="277"/>
                  </a:lnTo>
                  <a:lnTo>
                    <a:pt x="174" y="281"/>
                  </a:lnTo>
                  <a:lnTo>
                    <a:pt x="159" y="285"/>
                  </a:lnTo>
                  <a:lnTo>
                    <a:pt x="142" y="287"/>
                  </a:lnTo>
                  <a:lnTo>
                    <a:pt x="127" y="288"/>
                  </a:lnTo>
                  <a:lnTo>
                    <a:pt x="112" y="287"/>
                  </a:lnTo>
                  <a:lnTo>
                    <a:pt x="96" y="285"/>
                  </a:lnTo>
                  <a:lnTo>
                    <a:pt x="82" y="282"/>
                  </a:lnTo>
                  <a:lnTo>
                    <a:pt x="69" y="278"/>
                  </a:lnTo>
                  <a:lnTo>
                    <a:pt x="55" y="272"/>
                  </a:lnTo>
                  <a:lnTo>
                    <a:pt x="44" y="265"/>
                  </a:lnTo>
                  <a:lnTo>
                    <a:pt x="33" y="257"/>
                  </a:lnTo>
                  <a:lnTo>
                    <a:pt x="23" y="248"/>
                  </a:lnTo>
                  <a:lnTo>
                    <a:pt x="15" y="236"/>
                  </a:lnTo>
                  <a:lnTo>
                    <a:pt x="8" y="225"/>
                  </a:lnTo>
                  <a:lnTo>
                    <a:pt x="3" y="212"/>
                  </a:lnTo>
                  <a:lnTo>
                    <a:pt x="1" y="200"/>
                  </a:lnTo>
                  <a:lnTo>
                    <a:pt x="0" y="186"/>
                  </a:lnTo>
                  <a:lnTo>
                    <a:pt x="0" y="173"/>
                  </a:lnTo>
                  <a:lnTo>
                    <a:pt x="2" y="160"/>
                  </a:lnTo>
                  <a:lnTo>
                    <a:pt x="5" y="146"/>
                  </a:lnTo>
                  <a:lnTo>
                    <a:pt x="11" y="132"/>
                  </a:lnTo>
                  <a:lnTo>
                    <a:pt x="17" y="119"/>
                  </a:lnTo>
                  <a:lnTo>
                    <a:pt x="24" y="106"/>
                  </a:lnTo>
                  <a:lnTo>
                    <a:pt x="33" y="92"/>
                  </a:lnTo>
                  <a:lnTo>
                    <a:pt x="43" y="79"/>
                  </a:lnTo>
                  <a:lnTo>
                    <a:pt x="54" y="67"/>
                  </a:lnTo>
                  <a:lnTo>
                    <a:pt x="67" y="55"/>
                  </a:lnTo>
                  <a:lnTo>
                    <a:pt x="80" y="43"/>
                  </a:lnTo>
                  <a:lnTo>
                    <a:pt x="94" y="32"/>
                  </a:lnTo>
                  <a:lnTo>
                    <a:pt x="111" y="24"/>
                  </a:lnTo>
                  <a:lnTo>
                    <a:pt x="128" y="17"/>
                  </a:lnTo>
                  <a:lnTo>
                    <a:pt x="144" y="11"/>
                  </a:lnTo>
                  <a:lnTo>
                    <a:pt x="161" y="6"/>
                  </a:lnTo>
                  <a:lnTo>
                    <a:pt x="177" y="3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2"/>
                  </a:lnTo>
                  <a:lnTo>
                    <a:pt x="253" y="5"/>
                  </a:lnTo>
                  <a:lnTo>
                    <a:pt x="267" y="10"/>
                  </a:lnTo>
                  <a:lnTo>
                    <a:pt x="279" y="15"/>
                  </a:lnTo>
                  <a:lnTo>
                    <a:pt x="290" y="22"/>
                  </a:lnTo>
                  <a:lnTo>
                    <a:pt x="300" y="30"/>
                  </a:lnTo>
                  <a:lnTo>
                    <a:pt x="310" y="40"/>
                  </a:lnTo>
                  <a:lnTo>
                    <a:pt x="317" y="52"/>
                  </a:lnTo>
                  <a:lnTo>
                    <a:pt x="324" y="63"/>
                  </a:lnTo>
                  <a:lnTo>
                    <a:pt x="330" y="76"/>
                  </a:lnTo>
                  <a:lnTo>
                    <a:pt x="333" y="88"/>
                  </a:lnTo>
                  <a:lnTo>
                    <a:pt x="335" y="102"/>
                  </a:lnTo>
                  <a:lnTo>
                    <a:pt x="335" y="116"/>
                  </a:lnTo>
                  <a:lnTo>
                    <a:pt x="333" y="130"/>
                  </a:lnTo>
                  <a:lnTo>
                    <a:pt x="330" y="143"/>
                  </a:lnTo>
                  <a:lnTo>
                    <a:pt x="326" y="158"/>
                  </a:lnTo>
                  <a:lnTo>
                    <a:pt x="319" y="171"/>
                  </a:lnTo>
                  <a:lnTo>
                    <a:pt x="312" y="185"/>
                  </a:lnTo>
                  <a:lnTo>
                    <a:pt x="302" y="199"/>
                  </a:lnTo>
                  <a:lnTo>
                    <a:pt x="292" y="211"/>
                  </a:lnTo>
                  <a:lnTo>
                    <a:pt x="280" y="223"/>
                  </a:lnTo>
                  <a:lnTo>
                    <a:pt x="267" y="234"/>
                  </a:lnTo>
                  <a:lnTo>
                    <a:pt x="252" y="245"/>
                  </a:lnTo>
                  <a:lnTo>
                    <a:pt x="237" y="255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7" name="Freeform 583">
              <a:extLst>
                <a:ext uri="{FF2B5EF4-FFF2-40B4-BE49-F238E27FC236}">
                  <a16:creationId xmlns:a16="http://schemas.microsoft.com/office/drawing/2014/main" id="{41B5A782-3064-4530-8123-2E0ED873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983"/>
              <a:ext cx="34" cy="29"/>
            </a:xfrm>
            <a:custGeom>
              <a:avLst/>
              <a:gdLst>
                <a:gd name="T0" fmla="*/ 225 w 334"/>
                <a:gd name="T1" fmla="*/ 263 h 288"/>
                <a:gd name="T2" fmla="*/ 192 w 334"/>
                <a:gd name="T3" fmla="*/ 277 h 288"/>
                <a:gd name="T4" fmla="*/ 158 w 334"/>
                <a:gd name="T5" fmla="*/ 285 h 288"/>
                <a:gd name="T6" fmla="*/ 127 w 334"/>
                <a:gd name="T7" fmla="*/ 288 h 288"/>
                <a:gd name="T8" fmla="*/ 97 w 334"/>
                <a:gd name="T9" fmla="*/ 286 h 288"/>
                <a:gd name="T10" fmla="*/ 70 w 334"/>
                <a:gd name="T11" fmla="*/ 278 h 288"/>
                <a:gd name="T12" fmla="*/ 46 w 334"/>
                <a:gd name="T13" fmla="*/ 266 h 288"/>
                <a:gd name="T14" fmla="*/ 27 w 334"/>
                <a:gd name="T15" fmla="*/ 247 h 288"/>
                <a:gd name="T16" fmla="*/ 11 w 334"/>
                <a:gd name="T17" fmla="*/ 225 h 288"/>
                <a:gd name="T18" fmla="*/ 2 w 334"/>
                <a:gd name="T19" fmla="*/ 199 h 288"/>
                <a:gd name="T20" fmla="*/ 0 w 334"/>
                <a:gd name="T21" fmla="*/ 172 h 288"/>
                <a:gd name="T22" fmla="*/ 5 w 334"/>
                <a:gd name="T23" fmla="*/ 144 h 288"/>
                <a:gd name="T24" fmla="*/ 15 w 334"/>
                <a:gd name="T25" fmla="*/ 117 h 288"/>
                <a:gd name="T26" fmla="*/ 32 w 334"/>
                <a:gd name="T27" fmla="*/ 89 h 288"/>
                <a:gd name="T28" fmla="*/ 52 w 334"/>
                <a:gd name="T29" fmla="*/ 65 h 288"/>
                <a:gd name="T30" fmla="*/ 79 w 334"/>
                <a:gd name="T31" fmla="*/ 42 h 288"/>
                <a:gd name="T32" fmla="*/ 109 w 334"/>
                <a:gd name="T33" fmla="*/ 24 h 288"/>
                <a:gd name="T34" fmla="*/ 142 w 334"/>
                <a:gd name="T35" fmla="*/ 10 h 288"/>
                <a:gd name="T36" fmla="*/ 176 w 334"/>
                <a:gd name="T37" fmla="*/ 2 h 288"/>
                <a:gd name="T38" fmla="*/ 207 w 334"/>
                <a:gd name="T39" fmla="*/ 0 h 288"/>
                <a:gd name="T40" fmla="*/ 237 w 334"/>
                <a:gd name="T41" fmla="*/ 2 h 288"/>
                <a:gd name="T42" fmla="*/ 264 w 334"/>
                <a:gd name="T43" fmla="*/ 9 h 288"/>
                <a:gd name="T44" fmla="*/ 288 w 334"/>
                <a:gd name="T45" fmla="*/ 23 h 288"/>
                <a:gd name="T46" fmla="*/ 307 w 334"/>
                <a:gd name="T47" fmla="*/ 40 h 288"/>
                <a:gd name="T48" fmla="*/ 323 w 334"/>
                <a:gd name="T49" fmla="*/ 64 h 288"/>
                <a:gd name="T50" fmla="*/ 332 w 334"/>
                <a:gd name="T51" fmla="*/ 88 h 288"/>
                <a:gd name="T52" fmla="*/ 334 w 334"/>
                <a:gd name="T53" fmla="*/ 115 h 288"/>
                <a:gd name="T54" fmla="*/ 329 w 334"/>
                <a:gd name="T55" fmla="*/ 142 h 288"/>
                <a:gd name="T56" fmla="*/ 319 w 334"/>
                <a:gd name="T57" fmla="*/ 169 h 288"/>
                <a:gd name="T58" fmla="*/ 302 w 334"/>
                <a:gd name="T59" fmla="*/ 195 h 288"/>
                <a:gd name="T60" fmla="*/ 282 w 334"/>
                <a:gd name="T61" fmla="*/ 221 h 288"/>
                <a:gd name="T62" fmla="*/ 255 w 334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41" y="255"/>
                  </a:moveTo>
                  <a:lnTo>
                    <a:pt x="225" y="263"/>
                  </a:lnTo>
                  <a:lnTo>
                    <a:pt x="208" y="271"/>
                  </a:lnTo>
                  <a:lnTo>
                    <a:pt x="192" y="277"/>
                  </a:lnTo>
                  <a:lnTo>
                    <a:pt x="175" y="282"/>
                  </a:lnTo>
                  <a:lnTo>
                    <a:pt x="158" y="285"/>
                  </a:lnTo>
                  <a:lnTo>
                    <a:pt x="143" y="287"/>
                  </a:lnTo>
                  <a:lnTo>
                    <a:pt x="127" y="288"/>
                  </a:lnTo>
                  <a:lnTo>
                    <a:pt x="111" y="288"/>
                  </a:lnTo>
                  <a:lnTo>
                    <a:pt x="97" y="286"/>
                  </a:lnTo>
                  <a:lnTo>
                    <a:pt x="83" y="283"/>
                  </a:lnTo>
                  <a:lnTo>
                    <a:pt x="70" y="278"/>
                  </a:lnTo>
                  <a:lnTo>
                    <a:pt x="57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7" y="247"/>
                  </a:lnTo>
                  <a:lnTo>
                    <a:pt x="19" y="237"/>
                  </a:lnTo>
                  <a:lnTo>
                    <a:pt x="11" y="225"/>
                  </a:lnTo>
                  <a:lnTo>
                    <a:pt x="6" y="212"/>
                  </a:lnTo>
                  <a:lnTo>
                    <a:pt x="2" y="199"/>
                  </a:lnTo>
                  <a:lnTo>
                    <a:pt x="1" y="186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5" y="144"/>
                  </a:lnTo>
                  <a:lnTo>
                    <a:pt x="9" y="130"/>
                  </a:lnTo>
                  <a:lnTo>
                    <a:pt x="15" y="117"/>
                  </a:lnTo>
                  <a:lnTo>
                    <a:pt x="23" y="102"/>
                  </a:lnTo>
                  <a:lnTo>
                    <a:pt x="32" y="89"/>
                  </a:lnTo>
                  <a:lnTo>
                    <a:pt x="41" y="77"/>
                  </a:lnTo>
                  <a:lnTo>
                    <a:pt x="52" y="65"/>
                  </a:lnTo>
                  <a:lnTo>
                    <a:pt x="64" y="53"/>
                  </a:lnTo>
                  <a:lnTo>
                    <a:pt x="79" y="42"/>
                  </a:lnTo>
                  <a:lnTo>
                    <a:pt x="93" y="33"/>
                  </a:lnTo>
                  <a:lnTo>
                    <a:pt x="109" y="24"/>
                  </a:lnTo>
                  <a:lnTo>
                    <a:pt x="126" y="17"/>
                  </a:lnTo>
                  <a:lnTo>
                    <a:pt x="142" y="10"/>
                  </a:lnTo>
                  <a:lnTo>
                    <a:pt x="159" y="6"/>
                  </a:lnTo>
                  <a:lnTo>
                    <a:pt x="176" y="2"/>
                  </a:lnTo>
                  <a:lnTo>
                    <a:pt x="191" y="0"/>
                  </a:lnTo>
                  <a:lnTo>
                    <a:pt x="207" y="0"/>
                  </a:lnTo>
                  <a:lnTo>
                    <a:pt x="223" y="0"/>
                  </a:lnTo>
                  <a:lnTo>
                    <a:pt x="237" y="2"/>
                  </a:lnTo>
                  <a:lnTo>
                    <a:pt x="251" y="5"/>
                  </a:lnTo>
                  <a:lnTo>
                    <a:pt x="264" y="9"/>
                  </a:lnTo>
                  <a:lnTo>
                    <a:pt x="277" y="16"/>
                  </a:lnTo>
                  <a:lnTo>
                    <a:pt x="288" y="23"/>
                  </a:lnTo>
                  <a:lnTo>
                    <a:pt x="298" y="31"/>
                  </a:lnTo>
                  <a:lnTo>
                    <a:pt x="307" y="40"/>
                  </a:lnTo>
                  <a:lnTo>
                    <a:pt x="316" y="51"/>
                  </a:lnTo>
                  <a:lnTo>
                    <a:pt x="323" y="64"/>
                  </a:lnTo>
                  <a:lnTo>
                    <a:pt x="328" y="76"/>
                  </a:lnTo>
                  <a:lnTo>
                    <a:pt x="332" y="88"/>
                  </a:lnTo>
                  <a:lnTo>
                    <a:pt x="333" y="101"/>
                  </a:lnTo>
                  <a:lnTo>
                    <a:pt x="334" y="115"/>
                  </a:lnTo>
                  <a:lnTo>
                    <a:pt x="332" y="128"/>
                  </a:lnTo>
                  <a:lnTo>
                    <a:pt x="329" y="142"/>
                  </a:lnTo>
                  <a:lnTo>
                    <a:pt x="325" y="155"/>
                  </a:lnTo>
                  <a:lnTo>
                    <a:pt x="319" y="169"/>
                  </a:lnTo>
                  <a:lnTo>
                    <a:pt x="311" y="183"/>
                  </a:lnTo>
                  <a:lnTo>
                    <a:pt x="302" y="195"/>
                  </a:lnTo>
                  <a:lnTo>
                    <a:pt x="293" y="208"/>
                  </a:lnTo>
                  <a:lnTo>
                    <a:pt x="282" y="221"/>
                  </a:lnTo>
                  <a:lnTo>
                    <a:pt x="270" y="233"/>
                  </a:lnTo>
                  <a:lnTo>
                    <a:pt x="255" y="244"/>
                  </a:lnTo>
                  <a:lnTo>
                    <a:pt x="241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8" name="Freeform 584">
              <a:extLst>
                <a:ext uri="{FF2B5EF4-FFF2-40B4-BE49-F238E27FC236}">
                  <a16:creationId xmlns:a16="http://schemas.microsoft.com/office/drawing/2014/main" id="{40ED3836-99C3-4C57-9C0F-D7C76AD9E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983"/>
              <a:ext cx="34" cy="29"/>
            </a:xfrm>
            <a:custGeom>
              <a:avLst/>
              <a:gdLst>
                <a:gd name="T0" fmla="*/ 225 w 334"/>
                <a:gd name="T1" fmla="*/ 263 h 288"/>
                <a:gd name="T2" fmla="*/ 192 w 334"/>
                <a:gd name="T3" fmla="*/ 277 h 288"/>
                <a:gd name="T4" fmla="*/ 158 w 334"/>
                <a:gd name="T5" fmla="*/ 285 h 288"/>
                <a:gd name="T6" fmla="*/ 127 w 334"/>
                <a:gd name="T7" fmla="*/ 288 h 288"/>
                <a:gd name="T8" fmla="*/ 97 w 334"/>
                <a:gd name="T9" fmla="*/ 286 h 288"/>
                <a:gd name="T10" fmla="*/ 70 w 334"/>
                <a:gd name="T11" fmla="*/ 278 h 288"/>
                <a:gd name="T12" fmla="*/ 46 w 334"/>
                <a:gd name="T13" fmla="*/ 266 h 288"/>
                <a:gd name="T14" fmla="*/ 27 w 334"/>
                <a:gd name="T15" fmla="*/ 247 h 288"/>
                <a:gd name="T16" fmla="*/ 11 w 334"/>
                <a:gd name="T17" fmla="*/ 225 h 288"/>
                <a:gd name="T18" fmla="*/ 2 w 334"/>
                <a:gd name="T19" fmla="*/ 199 h 288"/>
                <a:gd name="T20" fmla="*/ 0 w 334"/>
                <a:gd name="T21" fmla="*/ 172 h 288"/>
                <a:gd name="T22" fmla="*/ 5 w 334"/>
                <a:gd name="T23" fmla="*/ 144 h 288"/>
                <a:gd name="T24" fmla="*/ 15 w 334"/>
                <a:gd name="T25" fmla="*/ 117 h 288"/>
                <a:gd name="T26" fmla="*/ 32 w 334"/>
                <a:gd name="T27" fmla="*/ 89 h 288"/>
                <a:gd name="T28" fmla="*/ 52 w 334"/>
                <a:gd name="T29" fmla="*/ 65 h 288"/>
                <a:gd name="T30" fmla="*/ 79 w 334"/>
                <a:gd name="T31" fmla="*/ 42 h 288"/>
                <a:gd name="T32" fmla="*/ 109 w 334"/>
                <a:gd name="T33" fmla="*/ 24 h 288"/>
                <a:gd name="T34" fmla="*/ 142 w 334"/>
                <a:gd name="T35" fmla="*/ 10 h 288"/>
                <a:gd name="T36" fmla="*/ 176 w 334"/>
                <a:gd name="T37" fmla="*/ 2 h 288"/>
                <a:gd name="T38" fmla="*/ 207 w 334"/>
                <a:gd name="T39" fmla="*/ 0 h 288"/>
                <a:gd name="T40" fmla="*/ 237 w 334"/>
                <a:gd name="T41" fmla="*/ 2 h 288"/>
                <a:gd name="T42" fmla="*/ 264 w 334"/>
                <a:gd name="T43" fmla="*/ 9 h 288"/>
                <a:gd name="T44" fmla="*/ 288 w 334"/>
                <a:gd name="T45" fmla="*/ 23 h 288"/>
                <a:gd name="T46" fmla="*/ 307 w 334"/>
                <a:gd name="T47" fmla="*/ 40 h 288"/>
                <a:gd name="T48" fmla="*/ 323 w 334"/>
                <a:gd name="T49" fmla="*/ 64 h 288"/>
                <a:gd name="T50" fmla="*/ 332 w 334"/>
                <a:gd name="T51" fmla="*/ 88 h 288"/>
                <a:gd name="T52" fmla="*/ 334 w 334"/>
                <a:gd name="T53" fmla="*/ 115 h 288"/>
                <a:gd name="T54" fmla="*/ 329 w 334"/>
                <a:gd name="T55" fmla="*/ 142 h 288"/>
                <a:gd name="T56" fmla="*/ 319 w 334"/>
                <a:gd name="T57" fmla="*/ 169 h 288"/>
                <a:gd name="T58" fmla="*/ 302 w 334"/>
                <a:gd name="T59" fmla="*/ 195 h 288"/>
                <a:gd name="T60" fmla="*/ 282 w 334"/>
                <a:gd name="T61" fmla="*/ 221 h 288"/>
                <a:gd name="T62" fmla="*/ 255 w 334"/>
                <a:gd name="T63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8">
                  <a:moveTo>
                    <a:pt x="241" y="255"/>
                  </a:moveTo>
                  <a:lnTo>
                    <a:pt x="225" y="263"/>
                  </a:lnTo>
                  <a:lnTo>
                    <a:pt x="208" y="271"/>
                  </a:lnTo>
                  <a:lnTo>
                    <a:pt x="192" y="277"/>
                  </a:lnTo>
                  <a:lnTo>
                    <a:pt x="175" y="282"/>
                  </a:lnTo>
                  <a:lnTo>
                    <a:pt x="158" y="285"/>
                  </a:lnTo>
                  <a:lnTo>
                    <a:pt x="143" y="287"/>
                  </a:lnTo>
                  <a:lnTo>
                    <a:pt x="127" y="288"/>
                  </a:lnTo>
                  <a:lnTo>
                    <a:pt x="111" y="288"/>
                  </a:lnTo>
                  <a:lnTo>
                    <a:pt x="97" y="286"/>
                  </a:lnTo>
                  <a:lnTo>
                    <a:pt x="83" y="283"/>
                  </a:lnTo>
                  <a:lnTo>
                    <a:pt x="70" y="278"/>
                  </a:lnTo>
                  <a:lnTo>
                    <a:pt x="57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7" y="247"/>
                  </a:lnTo>
                  <a:lnTo>
                    <a:pt x="19" y="237"/>
                  </a:lnTo>
                  <a:lnTo>
                    <a:pt x="11" y="225"/>
                  </a:lnTo>
                  <a:lnTo>
                    <a:pt x="6" y="212"/>
                  </a:lnTo>
                  <a:lnTo>
                    <a:pt x="2" y="199"/>
                  </a:lnTo>
                  <a:lnTo>
                    <a:pt x="1" y="186"/>
                  </a:lnTo>
                  <a:lnTo>
                    <a:pt x="0" y="172"/>
                  </a:lnTo>
                  <a:lnTo>
                    <a:pt x="2" y="158"/>
                  </a:lnTo>
                  <a:lnTo>
                    <a:pt x="5" y="144"/>
                  </a:lnTo>
                  <a:lnTo>
                    <a:pt x="9" y="130"/>
                  </a:lnTo>
                  <a:lnTo>
                    <a:pt x="15" y="117"/>
                  </a:lnTo>
                  <a:lnTo>
                    <a:pt x="23" y="102"/>
                  </a:lnTo>
                  <a:lnTo>
                    <a:pt x="32" y="89"/>
                  </a:lnTo>
                  <a:lnTo>
                    <a:pt x="41" y="77"/>
                  </a:lnTo>
                  <a:lnTo>
                    <a:pt x="52" y="65"/>
                  </a:lnTo>
                  <a:lnTo>
                    <a:pt x="64" y="53"/>
                  </a:lnTo>
                  <a:lnTo>
                    <a:pt x="79" y="42"/>
                  </a:lnTo>
                  <a:lnTo>
                    <a:pt x="93" y="33"/>
                  </a:lnTo>
                  <a:lnTo>
                    <a:pt x="109" y="24"/>
                  </a:lnTo>
                  <a:lnTo>
                    <a:pt x="126" y="17"/>
                  </a:lnTo>
                  <a:lnTo>
                    <a:pt x="142" y="10"/>
                  </a:lnTo>
                  <a:lnTo>
                    <a:pt x="159" y="6"/>
                  </a:lnTo>
                  <a:lnTo>
                    <a:pt x="176" y="2"/>
                  </a:lnTo>
                  <a:lnTo>
                    <a:pt x="191" y="0"/>
                  </a:lnTo>
                  <a:lnTo>
                    <a:pt x="207" y="0"/>
                  </a:lnTo>
                  <a:lnTo>
                    <a:pt x="223" y="0"/>
                  </a:lnTo>
                  <a:lnTo>
                    <a:pt x="237" y="2"/>
                  </a:lnTo>
                  <a:lnTo>
                    <a:pt x="251" y="5"/>
                  </a:lnTo>
                  <a:lnTo>
                    <a:pt x="264" y="9"/>
                  </a:lnTo>
                  <a:lnTo>
                    <a:pt x="277" y="16"/>
                  </a:lnTo>
                  <a:lnTo>
                    <a:pt x="288" y="23"/>
                  </a:lnTo>
                  <a:lnTo>
                    <a:pt x="298" y="31"/>
                  </a:lnTo>
                  <a:lnTo>
                    <a:pt x="307" y="40"/>
                  </a:lnTo>
                  <a:lnTo>
                    <a:pt x="316" y="51"/>
                  </a:lnTo>
                  <a:lnTo>
                    <a:pt x="323" y="64"/>
                  </a:lnTo>
                  <a:lnTo>
                    <a:pt x="328" y="76"/>
                  </a:lnTo>
                  <a:lnTo>
                    <a:pt x="332" y="88"/>
                  </a:lnTo>
                  <a:lnTo>
                    <a:pt x="333" y="101"/>
                  </a:lnTo>
                  <a:lnTo>
                    <a:pt x="334" y="115"/>
                  </a:lnTo>
                  <a:lnTo>
                    <a:pt x="332" y="128"/>
                  </a:lnTo>
                  <a:lnTo>
                    <a:pt x="329" y="142"/>
                  </a:lnTo>
                  <a:lnTo>
                    <a:pt x="325" y="155"/>
                  </a:lnTo>
                  <a:lnTo>
                    <a:pt x="319" y="169"/>
                  </a:lnTo>
                  <a:lnTo>
                    <a:pt x="311" y="183"/>
                  </a:lnTo>
                  <a:lnTo>
                    <a:pt x="302" y="195"/>
                  </a:lnTo>
                  <a:lnTo>
                    <a:pt x="293" y="208"/>
                  </a:lnTo>
                  <a:lnTo>
                    <a:pt x="282" y="221"/>
                  </a:lnTo>
                  <a:lnTo>
                    <a:pt x="270" y="233"/>
                  </a:lnTo>
                  <a:lnTo>
                    <a:pt x="255" y="244"/>
                  </a:lnTo>
                  <a:lnTo>
                    <a:pt x="241" y="255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09" name="Freeform 585">
              <a:extLst>
                <a:ext uri="{FF2B5EF4-FFF2-40B4-BE49-F238E27FC236}">
                  <a16:creationId xmlns:a16="http://schemas.microsoft.com/office/drawing/2014/main" id="{42698C15-9746-481C-948B-3B86A844D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4060"/>
              <a:ext cx="33" cy="29"/>
            </a:xfrm>
            <a:custGeom>
              <a:avLst/>
              <a:gdLst>
                <a:gd name="T0" fmla="*/ 221 w 334"/>
                <a:gd name="T1" fmla="*/ 265 h 289"/>
                <a:gd name="T2" fmla="*/ 189 w 334"/>
                <a:gd name="T3" fmla="*/ 278 h 289"/>
                <a:gd name="T4" fmla="*/ 158 w 334"/>
                <a:gd name="T5" fmla="*/ 286 h 289"/>
                <a:gd name="T6" fmla="*/ 126 w 334"/>
                <a:gd name="T7" fmla="*/ 289 h 289"/>
                <a:gd name="T8" fmla="*/ 97 w 334"/>
                <a:gd name="T9" fmla="*/ 286 h 289"/>
                <a:gd name="T10" fmla="*/ 69 w 334"/>
                <a:gd name="T11" fmla="*/ 279 h 289"/>
                <a:gd name="T12" fmla="*/ 44 w 334"/>
                <a:gd name="T13" fmla="*/ 267 h 289"/>
                <a:gd name="T14" fmla="*/ 23 w 334"/>
                <a:gd name="T15" fmla="*/ 248 h 289"/>
                <a:gd name="T16" fmla="*/ 8 w 334"/>
                <a:gd name="T17" fmla="*/ 226 h 289"/>
                <a:gd name="T18" fmla="*/ 1 w 334"/>
                <a:gd name="T19" fmla="*/ 200 h 289"/>
                <a:gd name="T20" fmla="*/ 0 w 334"/>
                <a:gd name="T21" fmla="*/ 174 h 289"/>
                <a:gd name="T22" fmla="*/ 6 w 334"/>
                <a:gd name="T23" fmla="*/ 146 h 289"/>
                <a:gd name="T24" fmla="*/ 16 w 334"/>
                <a:gd name="T25" fmla="*/ 120 h 289"/>
                <a:gd name="T26" fmla="*/ 32 w 334"/>
                <a:gd name="T27" fmla="*/ 93 h 289"/>
                <a:gd name="T28" fmla="*/ 54 w 334"/>
                <a:gd name="T29" fmla="*/ 68 h 289"/>
                <a:gd name="T30" fmla="*/ 80 w 334"/>
                <a:gd name="T31" fmla="*/ 44 h 289"/>
                <a:gd name="T32" fmla="*/ 111 w 334"/>
                <a:gd name="T33" fmla="*/ 25 h 289"/>
                <a:gd name="T34" fmla="*/ 144 w 334"/>
                <a:gd name="T35" fmla="*/ 12 h 289"/>
                <a:gd name="T36" fmla="*/ 177 w 334"/>
                <a:gd name="T37" fmla="*/ 3 h 289"/>
                <a:gd name="T38" fmla="*/ 209 w 334"/>
                <a:gd name="T39" fmla="*/ 0 h 289"/>
                <a:gd name="T40" fmla="*/ 238 w 334"/>
                <a:gd name="T41" fmla="*/ 2 h 289"/>
                <a:gd name="T42" fmla="*/ 266 w 334"/>
                <a:gd name="T43" fmla="*/ 11 h 289"/>
                <a:gd name="T44" fmla="*/ 289 w 334"/>
                <a:gd name="T45" fmla="*/ 23 h 289"/>
                <a:gd name="T46" fmla="*/ 309 w 334"/>
                <a:gd name="T47" fmla="*/ 41 h 289"/>
                <a:gd name="T48" fmla="*/ 324 w 334"/>
                <a:gd name="T49" fmla="*/ 64 h 289"/>
                <a:gd name="T50" fmla="*/ 333 w 334"/>
                <a:gd name="T51" fmla="*/ 89 h 289"/>
                <a:gd name="T52" fmla="*/ 334 w 334"/>
                <a:gd name="T53" fmla="*/ 117 h 289"/>
                <a:gd name="T54" fmla="*/ 330 w 334"/>
                <a:gd name="T55" fmla="*/ 144 h 289"/>
                <a:gd name="T56" fmla="*/ 319 w 334"/>
                <a:gd name="T57" fmla="*/ 173 h 289"/>
                <a:gd name="T58" fmla="*/ 302 w 334"/>
                <a:gd name="T59" fmla="*/ 199 h 289"/>
                <a:gd name="T60" fmla="*/ 279 w 334"/>
                <a:gd name="T61" fmla="*/ 224 h 289"/>
                <a:gd name="T62" fmla="*/ 252 w 334"/>
                <a:gd name="T63" fmla="*/ 24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9">
                  <a:moveTo>
                    <a:pt x="236" y="255"/>
                  </a:moveTo>
                  <a:lnTo>
                    <a:pt x="221" y="265"/>
                  </a:lnTo>
                  <a:lnTo>
                    <a:pt x="206" y="272"/>
                  </a:lnTo>
                  <a:lnTo>
                    <a:pt x="189" y="278"/>
                  </a:lnTo>
                  <a:lnTo>
                    <a:pt x="174" y="283"/>
                  </a:lnTo>
                  <a:lnTo>
                    <a:pt x="158" y="286"/>
                  </a:lnTo>
                  <a:lnTo>
                    <a:pt x="143" y="288"/>
                  </a:lnTo>
                  <a:lnTo>
                    <a:pt x="126" y="289"/>
                  </a:lnTo>
                  <a:lnTo>
                    <a:pt x="112" y="288"/>
                  </a:lnTo>
                  <a:lnTo>
                    <a:pt x="97" y="286"/>
                  </a:lnTo>
                  <a:lnTo>
                    <a:pt x="82" y="283"/>
                  </a:lnTo>
                  <a:lnTo>
                    <a:pt x="69" y="279"/>
                  </a:lnTo>
                  <a:lnTo>
                    <a:pt x="56" y="273"/>
                  </a:lnTo>
                  <a:lnTo>
                    <a:pt x="44" y="267"/>
                  </a:lnTo>
                  <a:lnTo>
                    <a:pt x="32" y="258"/>
                  </a:lnTo>
                  <a:lnTo>
                    <a:pt x="23" y="248"/>
                  </a:lnTo>
                  <a:lnTo>
                    <a:pt x="14" y="237"/>
                  </a:lnTo>
                  <a:lnTo>
                    <a:pt x="8" y="226"/>
                  </a:lnTo>
                  <a:lnTo>
                    <a:pt x="4" y="214"/>
                  </a:lnTo>
                  <a:lnTo>
                    <a:pt x="1" y="200"/>
                  </a:lnTo>
                  <a:lnTo>
                    <a:pt x="0" y="187"/>
                  </a:lnTo>
                  <a:lnTo>
                    <a:pt x="0" y="174"/>
                  </a:lnTo>
                  <a:lnTo>
                    <a:pt x="2" y="161"/>
                  </a:lnTo>
                  <a:lnTo>
                    <a:pt x="6" y="146"/>
                  </a:lnTo>
                  <a:lnTo>
                    <a:pt x="10" y="133"/>
                  </a:lnTo>
                  <a:lnTo>
                    <a:pt x="16" y="120"/>
                  </a:lnTo>
                  <a:lnTo>
                    <a:pt x="24" y="107"/>
                  </a:lnTo>
                  <a:lnTo>
                    <a:pt x="32" y="93"/>
                  </a:lnTo>
                  <a:lnTo>
                    <a:pt x="42" y="80"/>
                  </a:lnTo>
                  <a:lnTo>
                    <a:pt x="54" y="68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1" y="25"/>
                  </a:lnTo>
                  <a:lnTo>
                    <a:pt x="127" y="18"/>
                  </a:lnTo>
                  <a:lnTo>
                    <a:pt x="144" y="12"/>
                  </a:lnTo>
                  <a:lnTo>
                    <a:pt x="161" y="7"/>
                  </a:lnTo>
                  <a:lnTo>
                    <a:pt x="177" y="3"/>
                  </a:lnTo>
                  <a:lnTo>
                    <a:pt x="194" y="1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8" y="2"/>
                  </a:lnTo>
                  <a:lnTo>
                    <a:pt x="253" y="7"/>
                  </a:lnTo>
                  <a:lnTo>
                    <a:pt x="266" y="11"/>
                  </a:lnTo>
                  <a:lnTo>
                    <a:pt x="278" y="16"/>
                  </a:lnTo>
                  <a:lnTo>
                    <a:pt x="289" y="23"/>
                  </a:lnTo>
                  <a:lnTo>
                    <a:pt x="301" y="32"/>
                  </a:lnTo>
                  <a:lnTo>
                    <a:pt x="309" y="41"/>
                  </a:lnTo>
                  <a:lnTo>
                    <a:pt x="317" y="52"/>
                  </a:lnTo>
                  <a:lnTo>
                    <a:pt x="324" y="64"/>
                  </a:lnTo>
                  <a:lnTo>
                    <a:pt x="329" y="77"/>
                  </a:lnTo>
                  <a:lnTo>
                    <a:pt x="333" y="89"/>
                  </a:lnTo>
                  <a:lnTo>
                    <a:pt x="334" y="103"/>
                  </a:lnTo>
                  <a:lnTo>
                    <a:pt x="334" y="117"/>
                  </a:lnTo>
                  <a:lnTo>
                    <a:pt x="333" y="131"/>
                  </a:lnTo>
                  <a:lnTo>
                    <a:pt x="330" y="144"/>
                  </a:lnTo>
                  <a:lnTo>
                    <a:pt x="325" y="159"/>
                  </a:lnTo>
                  <a:lnTo>
                    <a:pt x="319" y="173"/>
                  </a:lnTo>
                  <a:lnTo>
                    <a:pt x="311" y="186"/>
                  </a:lnTo>
                  <a:lnTo>
                    <a:pt x="302" y="199"/>
                  </a:lnTo>
                  <a:lnTo>
                    <a:pt x="292" y="212"/>
                  </a:lnTo>
                  <a:lnTo>
                    <a:pt x="279" y="224"/>
                  </a:lnTo>
                  <a:lnTo>
                    <a:pt x="267" y="235"/>
                  </a:lnTo>
                  <a:lnTo>
                    <a:pt x="252" y="246"/>
                  </a:lnTo>
                  <a:lnTo>
                    <a:pt x="236" y="2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0" name="Freeform 586">
              <a:extLst>
                <a:ext uri="{FF2B5EF4-FFF2-40B4-BE49-F238E27FC236}">
                  <a16:creationId xmlns:a16="http://schemas.microsoft.com/office/drawing/2014/main" id="{18A53A17-E324-4183-9944-389EEE28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4060"/>
              <a:ext cx="33" cy="29"/>
            </a:xfrm>
            <a:custGeom>
              <a:avLst/>
              <a:gdLst>
                <a:gd name="T0" fmla="*/ 221 w 334"/>
                <a:gd name="T1" fmla="*/ 265 h 289"/>
                <a:gd name="T2" fmla="*/ 189 w 334"/>
                <a:gd name="T3" fmla="*/ 278 h 289"/>
                <a:gd name="T4" fmla="*/ 158 w 334"/>
                <a:gd name="T5" fmla="*/ 286 h 289"/>
                <a:gd name="T6" fmla="*/ 126 w 334"/>
                <a:gd name="T7" fmla="*/ 289 h 289"/>
                <a:gd name="T8" fmla="*/ 97 w 334"/>
                <a:gd name="T9" fmla="*/ 286 h 289"/>
                <a:gd name="T10" fmla="*/ 69 w 334"/>
                <a:gd name="T11" fmla="*/ 279 h 289"/>
                <a:gd name="T12" fmla="*/ 44 w 334"/>
                <a:gd name="T13" fmla="*/ 267 h 289"/>
                <a:gd name="T14" fmla="*/ 23 w 334"/>
                <a:gd name="T15" fmla="*/ 248 h 289"/>
                <a:gd name="T16" fmla="*/ 8 w 334"/>
                <a:gd name="T17" fmla="*/ 226 h 289"/>
                <a:gd name="T18" fmla="*/ 1 w 334"/>
                <a:gd name="T19" fmla="*/ 200 h 289"/>
                <a:gd name="T20" fmla="*/ 0 w 334"/>
                <a:gd name="T21" fmla="*/ 174 h 289"/>
                <a:gd name="T22" fmla="*/ 6 w 334"/>
                <a:gd name="T23" fmla="*/ 146 h 289"/>
                <a:gd name="T24" fmla="*/ 16 w 334"/>
                <a:gd name="T25" fmla="*/ 120 h 289"/>
                <a:gd name="T26" fmla="*/ 32 w 334"/>
                <a:gd name="T27" fmla="*/ 93 h 289"/>
                <a:gd name="T28" fmla="*/ 54 w 334"/>
                <a:gd name="T29" fmla="*/ 68 h 289"/>
                <a:gd name="T30" fmla="*/ 80 w 334"/>
                <a:gd name="T31" fmla="*/ 44 h 289"/>
                <a:gd name="T32" fmla="*/ 111 w 334"/>
                <a:gd name="T33" fmla="*/ 25 h 289"/>
                <a:gd name="T34" fmla="*/ 144 w 334"/>
                <a:gd name="T35" fmla="*/ 12 h 289"/>
                <a:gd name="T36" fmla="*/ 177 w 334"/>
                <a:gd name="T37" fmla="*/ 3 h 289"/>
                <a:gd name="T38" fmla="*/ 209 w 334"/>
                <a:gd name="T39" fmla="*/ 0 h 289"/>
                <a:gd name="T40" fmla="*/ 238 w 334"/>
                <a:gd name="T41" fmla="*/ 2 h 289"/>
                <a:gd name="T42" fmla="*/ 266 w 334"/>
                <a:gd name="T43" fmla="*/ 11 h 289"/>
                <a:gd name="T44" fmla="*/ 289 w 334"/>
                <a:gd name="T45" fmla="*/ 23 h 289"/>
                <a:gd name="T46" fmla="*/ 309 w 334"/>
                <a:gd name="T47" fmla="*/ 41 h 289"/>
                <a:gd name="T48" fmla="*/ 324 w 334"/>
                <a:gd name="T49" fmla="*/ 64 h 289"/>
                <a:gd name="T50" fmla="*/ 333 w 334"/>
                <a:gd name="T51" fmla="*/ 89 h 289"/>
                <a:gd name="T52" fmla="*/ 334 w 334"/>
                <a:gd name="T53" fmla="*/ 117 h 289"/>
                <a:gd name="T54" fmla="*/ 330 w 334"/>
                <a:gd name="T55" fmla="*/ 144 h 289"/>
                <a:gd name="T56" fmla="*/ 319 w 334"/>
                <a:gd name="T57" fmla="*/ 173 h 289"/>
                <a:gd name="T58" fmla="*/ 302 w 334"/>
                <a:gd name="T59" fmla="*/ 199 h 289"/>
                <a:gd name="T60" fmla="*/ 279 w 334"/>
                <a:gd name="T61" fmla="*/ 224 h 289"/>
                <a:gd name="T62" fmla="*/ 252 w 334"/>
                <a:gd name="T63" fmla="*/ 24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4" h="289">
                  <a:moveTo>
                    <a:pt x="236" y="255"/>
                  </a:moveTo>
                  <a:lnTo>
                    <a:pt x="221" y="265"/>
                  </a:lnTo>
                  <a:lnTo>
                    <a:pt x="206" y="272"/>
                  </a:lnTo>
                  <a:lnTo>
                    <a:pt x="189" y="278"/>
                  </a:lnTo>
                  <a:lnTo>
                    <a:pt x="174" y="283"/>
                  </a:lnTo>
                  <a:lnTo>
                    <a:pt x="158" y="286"/>
                  </a:lnTo>
                  <a:lnTo>
                    <a:pt x="143" y="288"/>
                  </a:lnTo>
                  <a:lnTo>
                    <a:pt x="126" y="289"/>
                  </a:lnTo>
                  <a:lnTo>
                    <a:pt x="112" y="288"/>
                  </a:lnTo>
                  <a:lnTo>
                    <a:pt x="97" y="286"/>
                  </a:lnTo>
                  <a:lnTo>
                    <a:pt x="82" y="283"/>
                  </a:lnTo>
                  <a:lnTo>
                    <a:pt x="69" y="279"/>
                  </a:lnTo>
                  <a:lnTo>
                    <a:pt x="56" y="273"/>
                  </a:lnTo>
                  <a:lnTo>
                    <a:pt x="44" y="267"/>
                  </a:lnTo>
                  <a:lnTo>
                    <a:pt x="32" y="258"/>
                  </a:lnTo>
                  <a:lnTo>
                    <a:pt x="23" y="248"/>
                  </a:lnTo>
                  <a:lnTo>
                    <a:pt x="14" y="237"/>
                  </a:lnTo>
                  <a:lnTo>
                    <a:pt x="8" y="226"/>
                  </a:lnTo>
                  <a:lnTo>
                    <a:pt x="4" y="214"/>
                  </a:lnTo>
                  <a:lnTo>
                    <a:pt x="1" y="200"/>
                  </a:lnTo>
                  <a:lnTo>
                    <a:pt x="0" y="187"/>
                  </a:lnTo>
                  <a:lnTo>
                    <a:pt x="0" y="174"/>
                  </a:lnTo>
                  <a:lnTo>
                    <a:pt x="2" y="161"/>
                  </a:lnTo>
                  <a:lnTo>
                    <a:pt x="6" y="146"/>
                  </a:lnTo>
                  <a:lnTo>
                    <a:pt x="10" y="133"/>
                  </a:lnTo>
                  <a:lnTo>
                    <a:pt x="16" y="120"/>
                  </a:lnTo>
                  <a:lnTo>
                    <a:pt x="24" y="107"/>
                  </a:lnTo>
                  <a:lnTo>
                    <a:pt x="32" y="93"/>
                  </a:lnTo>
                  <a:lnTo>
                    <a:pt x="42" y="80"/>
                  </a:lnTo>
                  <a:lnTo>
                    <a:pt x="54" y="68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1" y="25"/>
                  </a:lnTo>
                  <a:lnTo>
                    <a:pt x="127" y="18"/>
                  </a:lnTo>
                  <a:lnTo>
                    <a:pt x="144" y="12"/>
                  </a:lnTo>
                  <a:lnTo>
                    <a:pt x="161" y="7"/>
                  </a:lnTo>
                  <a:lnTo>
                    <a:pt x="177" y="3"/>
                  </a:lnTo>
                  <a:lnTo>
                    <a:pt x="194" y="1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8" y="2"/>
                  </a:lnTo>
                  <a:lnTo>
                    <a:pt x="253" y="7"/>
                  </a:lnTo>
                  <a:lnTo>
                    <a:pt x="266" y="11"/>
                  </a:lnTo>
                  <a:lnTo>
                    <a:pt x="278" y="16"/>
                  </a:lnTo>
                  <a:lnTo>
                    <a:pt x="289" y="23"/>
                  </a:lnTo>
                  <a:lnTo>
                    <a:pt x="301" y="32"/>
                  </a:lnTo>
                  <a:lnTo>
                    <a:pt x="309" y="41"/>
                  </a:lnTo>
                  <a:lnTo>
                    <a:pt x="317" y="52"/>
                  </a:lnTo>
                  <a:lnTo>
                    <a:pt x="324" y="64"/>
                  </a:lnTo>
                  <a:lnTo>
                    <a:pt x="329" y="77"/>
                  </a:lnTo>
                  <a:lnTo>
                    <a:pt x="333" y="89"/>
                  </a:lnTo>
                  <a:lnTo>
                    <a:pt x="334" y="103"/>
                  </a:lnTo>
                  <a:lnTo>
                    <a:pt x="334" y="117"/>
                  </a:lnTo>
                  <a:lnTo>
                    <a:pt x="333" y="131"/>
                  </a:lnTo>
                  <a:lnTo>
                    <a:pt x="330" y="144"/>
                  </a:lnTo>
                  <a:lnTo>
                    <a:pt x="325" y="159"/>
                  </a:lnTo>
                  <a:lnTo>
                    <a:pt x="319" y="173"/>
                  </a:lnTo>
                  <a:lnTo>
                    <a:pt x="311" y="186"/>
                  </a:lnTo>
                  <a:lnTo>
                    <a:pt x="302" y="199"/>
                  </a:lnTo>
                  <a:lnTo>
                    <a:pt x="292" y="212"/>
                  </a:lnTo>
                  <a:lnTo>
                    <a:pt x="279" y="224"/>
                  </a:lnTo>
                  <a:lnTo>
                    <a:pt x="267" y="235"/>
                  </a:lnTo>
                  <a:lnTo>
                    <a:pt x="252" y="246"/>
                  </a:lnTo>
                  <a:lnTo>
                    <a:pt x="236" y="255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1" name="Freeform 587">
              <a:extLst>
                <a:ext uri="{FF2B5EF4-FFF2-40B4-BE49-F238E27FC236}">
                  <a16:creationId xmlns:a16="http://schemas.microsoft.com/office/drawing/2014/main" id="{B0A8744D-D158-4856-AE41-F13E54011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463"/>
              <a:ext cx="741" cy="281"/>
            </a:xfrm>
            <a:custGeom>
              <a:avLst/>
              <a:gdLst>
                <a:gd name="T0" fmla="*/ 2299 w 7408"/>
                <a:gd name="T1" fmla="*/ 2674 h 2811"/>
                <a:gd name="T2" fmla="*/ 5277 w 7408"/>
                <a:gd name="T3" fmla="*/ 2811 h 2811"/>
                <a:gd name="T4" fmla="*/ 7408 w 7408"/>
                <a:gd name="T5" fmla="*/ 2779 h 2811"/>
                <a:gd name="T6" fmla="*/ 7408 w 7408"/>
                <a:gd name="T7" fmla="*/ 2138 h 2811"/>
                <a:gd name="T8" fmla="*/ 7149 w 7408"/>
                <a:gd name="T9" fmla="*/ 643 h 2811"/>
                <a:gd name="T10" fmla="*/ 7408 w 7408"/>
                <a:gd name="T11" fmla="*/ 0 h 2811"/>
                <a:gd name="T12" fmla="*/ 5530 w 7408"/>
                <a:gd name="T13" fmla="*/ 0 h 2811"/>
                <a:gd name="T14" fmla="*/ 2212 w 7408"/>
                <a:gd name="T15" fmla="*/ 99 h 2811"/>
                <a:gd name="T16" fmla="*/ 86 w 7408"/>
                <a:gd name="T17" fmla="*/ 0 h 2811"/>
                <a:gd name="T18" fmla="*/ 0 w 7408"/>
                <a:gd name="T19" fmla="*/ 884 h 2811"/>
                <a:gd name="T20" fmla="*/ 340 w 7408"/>
                <a:gd name="T21" fmla="*/ 1934 h 2811"/>
                <a:gd name="T22" fmla="*/ 86 w 7408"/>
                <a:gd name="T23" fmla="*/ 2779 h 2811"/>
                <a:gd name="T24" fmla="*/ 2299 w 7408"/>
                <a:gd name="T25" fmla="*/ 2674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08" h="2811">
                  <a:moveTo>
                    <a:pt x="2299" y="2674"/>
                  </a:moveTo>
                  <a:lnTo>
                    <a:pt x="5277" y="2811"/>
                  </a:lnTo>
                  <a:lnTo>
                    <a:pt x="7408" y="2779"/>
                  </a:lnTo>
                  <a:lnTo>
                    <a:pt x="7408" y="2138"/>
                  </a:lnTo>
                  <a:lnTo>
                    <a:pt x="7149" y="643"/>
                  </a:lnTo>
                  <a:lnTo>
                    <a:pt x="7408" y="0"/>
                  </a:lnTo>
                  <a:lnTo>
                    <a:pt x="5530" y="0"/>
                  </a:lnTo>
                  <a:lnTo>
                    <a:pt x="2212" y="99"/>
                  </a:lnTo>
                  <a:lnTo>
                    <a:pt x="86" y="0"/>
                  </a:lnTo>
                  <a:lnTo>
                    <a:pt x="0" y="884"/>
                  </a:lnTo>
                  <a:lnTo>
                    <a:pt x="340" y="1934"/>
                  </a:lnTo>
                  <a:lnTo>
                    <a:pt x="86" y="2779"/>
                  </a:lnTo>
                  <a:lnTo>
                    <a:pt x="2299" y="2674"/>
                  </a:lnTo>
                  <a:close/>
                </a:path>
              </a:pathLst>
            </a:custGeom>
            <a:solidFill>
              <a:srgbClr val="FDF0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2" name="Freeform 588">
              <a:extLst>
                <a:ext uri="{FF2B5EF4-FFF2-40B4-BE49-F238E27FC236}">
                  <a16:creationId xmlns:a16="http://schemas.microsoft.com/office/drawing/2014/main" id="{CBE8DFD0-CB97-4B29-ADE6-3DC8533C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463"/>
              <a:ext cx="741" cy="281"/>
            </a:xfrm>
            <a:custGeom>
              <a:avLst/>
              <a:gdLst>
                <a:gd name="T0" fmla="*/ 2299 w 7408"/>
                <a:gd name="T1" fmla="*/ 2674 h 2811"/>
                <a:gd name="T2" fmla="*/ 5277 w 7408"/>
                <a:gd name="T3" fmla="*/ 2811 h 2811"/>
                <a:gd name="T4" fmla="*/ 7408 w 7408"/>
                <a:gd name="T5" fmla="*/ 2779 h 2811"/>
                <a:gd name="T6" fmla="*/ 7408 w 7408"/>
                <a:gd name="T7" fmla="*/ 2138 h 2811"/>
                <a:gd name="T8" fmla="*/ 7149 w 7408"/>
                <a:gd name="T9" fmla="*/ 643 h 2811"/>
                <a:gd name="T10" fmla="*/ 7408 w 7408"/>
                <a:gd name="T11" fmla="*/ 0 h 2811"/>
                <a:gd name="T12" fmla="*/ 5530 w 7408"/>
                <a:gd name="T13" fmla="*/ 0 h 2811"/>
                <a:gd name="T14" fmla="*/ 2212 w 7408"/>
                <a:gd name="T15" fmla="*/ 99 h 2811"/>
                <a:gd name="T16" fmla="*/ 86 w 7408"/>
                <a:gd name="T17" fmla="*/ 0 h 2811"/>
                <a:gd name="T18" fmla="*/ 0 w 7408"/>
                <a:gd name="T19" fmla="*/ 884 h 2811"/>
                <a:gd name="T20" fmla="*/ 340 w 7408"/>
                <a:gd name="T21" fmla="*/ 1934 h 2811"/>
                <a:gd name="T22" fmla="*/ 86 w 7408"/>
                <a:gd name="T23" fmla="*/ 2779 h 2811"/>
                <a:gd name="T24" fmla="*/ 2299 w 7408"/>
                <a:gd name="T25" fmla="*/ 2674 h 2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08" h="2811">
                  <a:moveTo>
                    <a:pt x="2299" y="2674"/>
                  </a:moveTo>
                  <a:lnTo>
                    <a:pt x="5277" y="2811"/>
                  </a:lnTo>
                  <a:lnTo>
                    <a:pt x="7408" y="2779"/>
                  </a:lnTo>
                  <a:lnTo>
                    <a:pt x="7408" y="2138"/>
                  </a:lnTo>
                  <a:lnTo>
                    <a:pt x="7149" y="643"/>
                  </a:lnTo>
                  <a:lnTo>
                    <a:pt x="7408" y="0"/>
                  </a:lnTo>
                  <a:lnTo>
                    <a:pt x="5530" y="0"/>
                  </a:lnTo>
                  <a:lnTo>
                    <a:pt x="2212" y="99"/>
                  </a:lnTo>
                  <a:lnTo>
                    <a:pt x="86" y="0"/>
                  </a:lnTo>
                  <a:lnTo>
                    <a:pt x="0" y="884"/>
                  </a:lnTo>
                  <a:lnTo>
                    <a:pt x="340" y="1934"/>
                  </a:lnTo>
                  <a:lnTo>
                    <a:pt x="86" y="2779"/>
                  </a:lnTo>
                  <a:lnTo>
                    <a:pt x="2299" y="2674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3" name="Freeform 589">
              <a:extLst>
                <a:ext uri="{FF2B5EF4-FFF2-40B4-BE49-F238E27FC236}">
                  <a16:creationId xmlns:a16="http://schemas.microsoft.com/office/drawing/2014/main" id="{4565704B-4B5A-4326-BF38-808AB8C1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444"/>
              <a:ext cx="741" cy="282"/>
            </a:xfrm>
            <a:custGeom>
              <a:avLst/>
              <a:gdLst>
                <a:gd name="T0" fmla="*/ 2299 w 7408"/>
                <a:gd name="T1" fmla="*/ 2680 h 2815"/>
                <a:gd name="T2" fmla="*/ 5276 w 7408"/>
                <a:gd name="T3" fmla="*/ 2815 h 2815"/>
                <a:gd name="T4" fmla="*/ 7408 w 7408"/>
                <a:gd name="T5" fmla="*/ 2779 h 2815"/>
                <a:gd name="T6" fmla="*/ 7408 w 7408"/>
                <a:gd name="T7" fmla="*/ 2136 h 2815"/>
                <a:gd name="T8" fmla="*/ 7149 w 7408"/>
                <a:gd name="T9" fmla="*/ 641 h 2815"/>
                <a:gd name="T10" fmla="*/ 7408 w 7408"/>
                <a:gd name="T11" fmla="*/ 0 h 2815"/>
                <a:gd name="T12" fmla="*/ 5536 w 7408"/>
                <a:gd name="T13" fmla="*/ 0 h 2815"/>
                <a:gd name="T14" fmla="*/ 2212 w 7408"/>
                <a:gd name="T15" fmla="*/ 104 h 2815"/>
                <a:gd name="T16" fmla="*/ 86 w 7408"/>
                <a:gd name="T17" fmla="*/ 0 h 2815"/>
                <a:gd name="T18" fmla="*/ 0 w 7408"/>
                <a:gd name="T19" fmla="*/ 882 h 2815"/>
                <a:gd name="T20" fmla="*/ 339 w 7408"/>
                <a:gd name="T21" fmla="*/ 1932 h 2815"/>
                <a:gd name="T22" fmla="*/ 86 w 7408"/>
                <a:gd name="T23" fmla="*/ 2779 h 2815"/>
                <a:gd name="T24" fmla="*/ 2299 w 7408"/>
                <a:gd name="T25" fmla="*/ 2680 h 2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08" h="2815">
                  <a:moveTo>
                    <a:pt x="2299" y="2680"/>
                  </a:moveTo>
                  <a:lnTo>
                    <a:pt x="5276" y="2815"/>
                  </a:lnTo>
                  <a:lnTo>
                    <a:pt x="7408" y="2779"/>
                  </a:lnTo>
                  <a:lnTo>
                    <a:pt x="7408" y="2136"/>
                  </a:lnTo>
                  <a:lnTo>
                    <a:pt x="7149" y="641"/>
                  </a:lnTo>
                  <a:lnTo>
                    <a:pt x="7408" y="0"/>
                  </a:lnTo>
                  <a:lnTo>
                    <a:pt x="5536" y="0"/>
                  </a:lnTo>
                  <a:lnTo>
                    <a:pt x="2212" y="104"/>
                  </a:lnTo>
                  <a:lnTo>
                    <a:pt x="86" y="0"/>
                  </a:lnTo>
                  <a:lnTo>
                    <a:pt x="0" y="882"/>
                  </a:lnTo>
                  <a:lnTo>
                    <a:pt x="339" y="1932"/>
                  </a:lnTo>
                  <a:lnTo>
                    <a:pt x="86" y="2779"/>
                  </a:lnTo>
                  <a:lnTo>
                    <a:pt x="2299" y="2680"/>
                  </a:lnTo>
                  <a:close/>
                </a:path>
              </a:pathLst>
            </a:custGeom>
            <a:solidFill>
              <a:srgbClr val="D6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4" name="Freeform 590">
              <a:extLst>
                <a:ext uri="{FF2B5EF4-FFF2-40B4-BE49-F238E27FC236}">
                  <a16:creationId xmlns:a16="http://schemas.microsoft.com/office/drawing/2014/main" id="{8F67D280-AF9A-4B5C-987A-EF96756AB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3444"/>
              <a:ext cx="741" cy="282"/>
            </a:xfrm>
            <a:custGeom>
              <a:avLst/>
              <a:gdLst>
                <a:gd name="T0" fmla="*/ 2299 w 7408"/>
                <a:gd name="T1" fmla="*/ 2680 h 2815"/>
                <a:gd name="T2" fmla="*/ 5276 w 7408"/>
                <a:gd name="T3" fmla="*/ 2815 h 2815"/>
                <a:gd name="T4" fmla="*/ 7408 w 7408"/>
                <a:gd name="T5" fmla="*/ 2779 h 2815"/>
                <a:gd name="T6" fmla="*/ 7408 w 7408"/>
                <a:gd name="T7" fmla="*/ 2136 h 2815"/>
                <a:gd name="T8" fmla="*/ 7149 w 7408"/>
                <a:gd name="T9" fmla="*/ 641 h 2815"/>
                <a:gd name="T10" fmla="*/ 7408 w 7408"/>
                <a:gd name="T11" fmla="*/ 0 h 2815"/>
                <a:gd name="T12" fmla="*/ 5536 w 7408"/>
                <a:gd name="T13" fmla="*/ 0 h 2815"/>
                <a:gd name="T14" fmla="*/ 2212 w 7408"/>
                <a:gd name="T15" fmla="*/ 104 h 2815"/>
                <a:gd name="T16" fmla="*/ 86 w 7408"/>
                <a:gd name="T17" fmla="*/ 0 h 2815"/>
                <a:gd name="T18" fmla="*/ 0 w 7408"/>
                <a:gd name="T19" fmla="*/ 882 h 2815"/>
                <a:gd name="T20" fmla="*/ 339 w 7408"/>
                <a:gd name="T21" fmla="*/ 1932 h 2815"/>
                <a:gd name="T22" fmla="*/ 86 w 7408"/>
                <a:gd name="T23" fmla="*/ 2779 h 2815"/>
                <a:gd name="T24" fmla="*/ 2299 w 7408"/>
                <a:gd name="T25" fmla="*/ 2680 h 2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08" h="2815">
                  <a:moveTo>
                    <a:pt x="2299" y="2680"/>
                  </a:moveTo>
                  <a:lnTo>
                    <a:pt x="5276" y="2815"/>
                  </a:lnTo>
                  <a:lnTo>
                    <a:pt x="7408" y="2779"/>
                  </a:lnTo>
                  <a:lnTo>
                    <a:pt x="7408" y="2136"/>
                  </a:lnTo>
                  <a:lnTo>
                    <a:pt x="7149" y="641"/>
                  </a:lnTo>
                  <a:lnTo>
                    <a:pt x="7408" y="0"/>
                  </a:lnTo>
                  <a:lnTo>
                    <a:pt x="5536" y="0"/>
                  </a:lnTo>
                  <a:lnTo>
                    <a:pt x="2212" y="104"/>
                  </a:lnTo>
                  <a:lnTo>
                    <a:pt x="86" y="0"/>
                  </a:lnTo>
                  <a:lnTo>
                    <a:pt x="0" y="882"/>
                  </a:lnTo>
                  <a:lnTo>
                    <a:pt x="339" y="1932"/>
                  </a:lnTo>
                  <a:lnTo>
                    <a:pt x="86" y="2779"/>
                  </a:lnTo>
                  <a:lnTo>
                    <a:pt x="2299" y="2680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5" name="Freeform 591">
              <a:extLst>
                <a:ext uri="{FF2B5EF4-FFF2-40B4-BE49-F238E27FC236}">
                  <a16:creationId xmlns:a16="http://schemas.microsoft.com/office/drawing/2014/main" id="{EC263FEC-92E7-46C4-A6B8-9A086521C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477"/>
              <a:ext cx="48" cy="14"/>
            </a:xfrm>
            <a:custGeom>
              <a:avLst/>
              <a:gdLst>
                <a:gd name="T0" fmla="*/ 265 w 482"/>
                <a:gd name="T1" fmla="*/ 142 h 143"/>
                <a:gd name="T2" fmla="*/ 313 w 482"/>
                <a:gd name="T3" fmla="*/ 140 h 143"/>
                <a:gd name="T4" fmla="*/ 356 w 482"/>
                <a:gd name="T5" fmla="*/ 134 h 143"/>
                <a:gd name="T6" fmla="*/ 395 w 482"/>
                <a:gd name="T7" fmla="*/ 127 h 143"/>
                <a:gd name="T8" fmla="*/ 428 w 482"/>
                <a:gd name="T9" fmla="*/ 116 h 143"/>
                <a:gd name="T10" fmla="*/ 453 w 482"/>
                <a:gd name="T11" fmla="*/ 105 h 143"/>
                <a:gd name="T12" fmla="*/ 471 w 482"/>
                <a:gd name="T13" fmla="*/ 91 h 143"/>
                <a:gd name="T14" fmla="*/ 479 w 482"/>
                <a:gd name="T15" fmla="*/ 81 h 143"/>
                <a:gd name="T16" fmla="*/ 481 w 482"/>
                <a:gd name="T17" fmla="*/ 72 h 143"/>
                <a:gd name="T18" fmla="*/ 481 w 482"/>
                <a:gd name="T19" fmla="*/ 65 h 143"/>
                <a:gd name="T20" fmla="*/ 479 w 482"/>
                <a:gd name="T21" fmla="*/ 58 h 143"/>
                <a:gd name="T22" fmla="*/ 471 w 482"/>
                <a:gd name="T23" fmla="*/ 48 h 143"/>
                <a:gd name="T24" fmla="*/ 453 w 482"/>
                <a:gd name="T25" fmla="*/ 36 h 143"/>
                <a:gd name="T26" fmla="*/ 428 w 482"/>
                <a:gd name="T27" fmla="*/ 26 h 143"/>
                <a:gd name="T28" fmla="*/ 395 w 482"/>
                <a:gd name="T29" fmla="*/ 16 h 143"/>
                <a:gd name="T30" fmla="*/ 356 w 482"/>
                <a:gd name="T31" fmla="*/ 9 h 143"/>
                <a:gd name="T32" fmla="*/ 313 w 482"/>
                <a:gd name="T33" fmla="*/ 3 h 143"/>
                <a:gd name="T34" fmla="*/ 265 w 482"/>
                <a:gd name="T35" fmla="*/ 1 h 143"/>
                <a:gd name="T36" fmla="*/ 216 w 482"/>
                <a:gd name="T37" fmla="*/ 1 h 143"/>
                <a:gd name="T38" fmla="*/ 170 w 482"/>
                <a:gd name="T39" fmla="*/ 3 h 143"/>
                <a:gd name="T40" fmla="*/ 128 w 482"/>
                <a:gd name="T41" fmla="*/ 9 h 143"/>
                <a:gd name="T42" fmla="*/ 89 w 482"/>
                <a:gd name="T43" fmla="*/ 16 h 143"/>
                <a:gd name="T44" fmla="*/ 56 w 482"/>
                <a:gd name="T45" fmla="*/ 26 h 143"/>
                <a:gd name="T46" fmla="*/ 30 w 482"/>
                <a:gd name="T47" fmla="*/ 36 h 143"/>
                <a:gd name="T48" fmla="*/ 10 w 482"/>
                <a:gd name="T49" fmla="*/ 48 h 143"/>
                <a:gd name="T50" fmla="*/ 2 w 482"/>
                <a:gd name="T51" fmla="*/ 58 h 143"/>
                <a:gd name="T52" fmla="*/ 0 w 482"/>
                <a:gd name="T53" fmla="*/ 65 h 143"/>
                <a:gd name="T54" fmla="*/ 0 w 482"/>
                <a:gd name="T55" fmla="*/ 72 h 143"/>
                <a:gd name="T56" fmla="*/ 2 w 482"/>
                <a:gd name="T57" fmla="*/ 81 h 143"/>
                <a:gd name="T58" fmla="*/ 10 w 482"/>
                <a:gd name="T59" fmla="*/ 91 h 143"/>
                <a:gd name="T60" fmla="*/ 30 w 482"/>
                <a:gd name="T61" fmla="*/ 105 h 143"/>
                <a:gd name="T62" fmla="*/ 56 w 482"/>
                <a:gd name="T63" fmla="*/ 116 h 143"/>
                <a:gd name="T64" fmla="*/ 89 w 482"/>
                <a:gd name="T65" fmla="*/ 127 h 143"/>
                <a:gd name="T66" fmla="*/ 128 w 482"/>
                <a:gd name="T67" fmla="*/ 134 h 143"/>
                <a:gd name="T68" fmla="*/ 170 w 482"/>
                <a:gd name="T69" fmla="*/ 140 h 143"/>
                <a:gd name="T70" fmla="*/ 216 w 482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3">
                  <a:moveTo>
                    <a:pt x="241" y="143"/>
                  </a:moveTo>
                  <a:lnTo>
                    <a:pt x="265" y="142"/>
                  </a:lnTo>
                  <a:lnTo>
                    <a:pt x="290" y="141"/>
                  </a:lnTo>
                  <a:lnTo>
                    <a:pt x="313" y="140"/>
                  </a:lnTo>
                  <a:lnTo>
                    <a:pt x="336" y="137"/>
                  </a:lnTo>
                  <a:lnTo>
                    <a:pt x="356" y="134"/>
                  </a:lnTo>
                  <a:lnTo>
                    <a:pt x="377" y="131"/>
                  </a:lnTo>
                  <a:lnTo>
                    <a:pt x="395" y="127"/>
                  </a:lnTo>
                  <a:lnTo>
                    <a:pt x="412" y="121"/>
                  </a:lnTo>
                  <a:lnTo>
                    <a:pt x="428" y="116"/>
                  </a:lnTo>
                  <a:lnTo>
                    <a:pt x="441" y="111"/>
                  </a:lnTo>
                  <a:lnTo>
                    <a:pt x="453" y="105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81"/>
                  </a:lnTo>
                  <a:lnTo>
                    <a:pt x="481" y="77"/>
                  </a:lnTo>
                  <a:lnTo>
                    <a:pt x="481" y="72"/>
                  </a:lnTo>
                  <a:lnTo>
                    <a:pt x="482" y="68"/>
                  </a:lnTo>
                  <a:lnTo>
                    <a:pt x="481" y="65"/>
                  </a:lnTo>
                  <a:lnTo>
                    <a:pt x="481" y="61"/>
                  </a:lnTo>
                  <a:lnTo>
                    <a:pt x="479" y="58"/>
                  </a:lnTo>
                  <a:lnTo>
                    <a:pt x="477" y="55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3" y="36"/>
                  </a:lnTo>
                  <a:lnTo>
                    <a:pt x="441" y="31"/>
                  </a:lnTo>
                  <a:lnTo>
                    <a:pt x="428" y="26"/>
                  </a:lnTo>
                  <a:lnTo>
                    <a:pt x="412" y="20"/>
                  </a:lnTo>
                  <a:lnTo>
                    <a:pt x="395" y="16"/>
                  </a:lnTo>
                  <a:lnTo>
                    <a:pt x="377" y="12"/>
                  </a:lnTo>
                  <a:lnTo>
                    <a:pt x="356" y="9"/>
                  </a:lnTo>
                  <a:lnTo>
                    <a:pt x="336" y="6"/>
                  </a:lnTo>
                  <a:lnTo>
                    <a:pt x="313" y="3"/>
                  </a:lnTo>
                  <a:lnTo>
                    <a:pt x="290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3" y="2"/>
                  </a:lnTo>
                  <a:lnTo>
                    <a:pt x="170" y="3"/>
                  </a:lnTo>
                  <a:lnTo>
                    <a:pt x="148" y="6"/>
                  </a:lnTo>
                  <a:lnTo>
                    <a:pt x="128" y="9"/>
                  </a:lnTo>
                  <a:lnTo>
                    <a:pt x="107" y="12"/>
                  </a:lnTo>
                  <a:lnTo>
                    <a:pt x="89" y="16"/>
                  </a:lnTo>
                  <a:lnTo>
                    <a:pt x="71" y="20"/>
                  </a:lnTo>
                  <a:lnTo>
                    <a:pt x="56" y="26"/>
                  </a:lnTo>
                  <a:lnTo>
                    <a:pt x="42" y="31"/>
                  </a:lnTo>
                  <a:lnTo>
                    <a:pt x="30" y="36"/>
                  </a:lnTo>
                  <a:lnTo>
                    <a:pt x="19" y="42"/>
                  </a:lnTo>
                  <a:lnTo>
                    <a:pt x="10" y="48"/>
                  </a:lnTo>
                  <a:lnTo>
                    <a:pt x="5" y="55"/>
                  </a:lnTo>
                  <a:lnTo>
                    <a:pt x="2" y="58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1" y="77"/>
                  </a:lnTo>
                  <a:lnTo>
                    <a:pt x="2" y="81"/>
                  </a:lnTo>
                  <a:lnTo>
                    <a:pt x="5" y="84"/>
                  </a:lnTo>
                  <a:lnTo>
                    <a:pt x="10" y="91"/>
                  </a:lnTo>
                  <a:lnTo>
                    <a:pt x="19" y="98"/>
                  </a:lnTo>
                  <a:lnTo>
                    <a:pt x="30" y="105"/>
                  </a:lnTo>
                  <a:lnTo>
                    <a:pt x="42" y="111"/>
                  </a:lnTo>
                  <a:lnTo>
                    <a:pt x="56" y="116"/>
                  </a:lnTo>
                  <a:lnTo>
                    <a:pt x="71" y="121"/>
                  </a:lnTo>
                  <a:lnTo>
                    <a:pt x="89" y="127"/>
                  </a:lnTo>
                  <a:lnTo>
                    <a:pt x="107" y="131"/>
                  </a:lnTo>
                  <a:lnTo>
                    <a:pt x="128" y="134"/>
                  </a:lnTo>
                  <a:lnTo>
                    <a:pt x="148" y="137"/>
                  </a:lnTo>
                  <a:lnTo>
                    <a:pt x="170" y="140"/>
                  </a:lnTo>
                  <a:lnTo>
                    <a:pt x="193" y="141"/>
                  </a:lnTo>
                  <a:lnTo>
                    <a:pt x="216" y="142"/>
                  </a:lnTo>
                  <a:lnTo>
                    <a:pt x="241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6" name="Freeform 592">
              <a:extLst>
                <a:ext uri="{FF2B5EF4-FFF2-40B4-BE49-F238E27FC236}">
                  <a16:creationId xmlns:a16="http://schemas.microsoft.com/office/drawing/2014/main" id="{DF4375CE-D0B8-4BA6-9FBB-E21FE5EC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477"/>
              <a:ext cx="48" cy="14"/>
            </a:xfrm>
            <a:custGeom>
              <a:avLst/>
              <a:gdLst>
                <a:gd name="T0" fmla="*/ 265 w 482"/>
                <a:gd name="T1" fmla="*/ 142 h 143"/>
                <a:gd name="T2" fmla="*/ 313 w 482"/>
                <a:gd name="T3" fmla="*/ 140 h 143"/>
                <a:gd name="T4" fmla="*/ 356 w 482"/>
                <a:gd name="T5" fmla="*/ 134 h 143"/>
                <a:gd name="T6" fmla="*/ 395 w 482"/>
                <a:gd name="T7" fmla="*/ 127 h 143"/>
                <a:gd name="T8" fmla="*/ 428 w 482"/>
                <a:gd name="T9" fmla="*/ 116 h 143"/>
                <a:gd name="T10" fmla="*/ 453 w 482"/>
                <a:gd name="T11" fmla="*/ 105 h 143"/>
                <a:gd name="T12" fmla="*/ 471 w 482"/>
                <a:gd name="T13" fmla="*/ 91 h 143"/>
                <a:gd name="T14" fmla="*/ 479 w 482"/>
                <a:gd name="T15" fmla="*/ 81 h 143"/>
                <a:gd name="T16" fmla="*/ 481 w 482"/>
                <a:gd name="T17" fmla="*/ 72 h 143"/>
                <a:gd name="T18" fmla="*/ 481 w 482"/>
                <a:gd name="T19" fmla="*/ 65 h 143"/>
                <a:gd name="T20" fmla="*/ 479 w 482"/>
                <a:gd name="T21" fmla="*/ 58 h 143"/>
                <a:gd name="T22" fmla="*/ 471 w 482"/>
                <a:gd name="T23" fmla="*/ 48 h 143"/>
                <a:gd name="T24" fmla="*/ 453 w 482"/>
                <a:gd name="T25" fmla="*/ 36 h 143"/>
                <a:gd name="T26" fmla="*/ 428 w 482"/>
                <a:gd name="T27" fmla="*/ 26 h 143"/>
                <a:gd name="T28" fmla="*/ 395 w 482"/>
                <a:gd name="T29" fmla="*/ 16 h 143"/>
                <a:gd name="T30" fmla="*/ 356 w 482"/>
                <a:gd name="T31" fmla="*/ 9 h 143"/>
                <a:gd name="T32" fmla="*/ 313 w 482"/>
                <a:gd name="T33" fmla="*/ 3 h 143"/>
                <a:gd name="T34" fmla="*/ 265 w 482"/>
                <a:gd name="T35" fmla="*/ 1 h 143"/>
                <a:gd name="T36" fmla="*/ 216 w 482"/>
                <a:gd name="T37" fmla="*/ 1 h 143"/>
                <a:gd name="T38" fmla="*/ 170 w 482"/>
                <a:gd name="T39" fmla="*/ 3 h 143"/>
                <a:gd name="T40" fmla="*/ 128 w 482"/>
                <a:gd name="T41" fmla="*/ 9 h 143"/>
                <a:gd name="T42" fmla="*/ 89 w 482"/>
                <a:gd name="T43" fmla="*/ 16 h 143"/>
                <a:gd name="T44" fmla="*/ 56 w 482"/>
                <a:gd name="T45" fmla="*/ 26 h 143"/>
                <a:gd name="T46" fmla="*/ 30 w 482"/>
                <a:gd name="T47" fmla="*/ 36 h 143"/>
                <a:gd name="T48" fmla="*/ 10 w 482"/>
                <a:gd name="T49" fmla="*/ 48 h 143"/>
                <a:gd name="T50" fmla="*/ 2 w 482"/>
                <a:gd name="T51" fmla="*/ 58 h 143"/>
                <a:gd name="T52" fmla="*/ 0 w 482"/>
                <a:gd name="T53" fmla="*/ 65 h 143"/>
                <a:gd name="T54" fmla="*/ 0 w 482"/>
                <a:gd name="T55" fmla="*/ 72 h 143"/>
                <a:gd name="T56" fmla="*/ 2 w 482"/>
                <a:gd name="T57" fmla="*/ 81 h 143"/>
                <a:gd name="T58" fmla="*/ 10 w 482"/>
                <a:gd name="T59" fmla="*/ 91 h 143"/>
                <a:gd name="T60" fmla="*/ 30 w 482"/>
                <a:gd name="T61" fmla="*/ 105 h 143"/>
                <a:gd name="T62" fmla="*/ 56 w 482"/>
                <a:gd name="T63" fmla="*/ 116 h 143"/>
                <a:gd name="T64" fmla="*/ 89 w 482"/>
                <a:gd name="T65" fmla="*/ 127 h 143"/>
                <a:gd name="T66" fmla="*/ 128 w 482"/>
                <a:gd name="T67" fmla="*/ 134 h 143"/>
                <a:gd name="T68" fmla="*/ 170 w 482"/>
                <a:gd name="T69" fmla="*/ 140 h 143"/>
                <a:gd name="T70" fmla="*/ 216 w 482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3">
                  <a:moveTo>
                    <a:pt x="241" y="143"/>
                  </a:moveTo>
                  <a:lnTo>
                    <a:pt x="265" y="142"/>
                  </a:lnTo>
                  <a:lnTo>
                    <a:pt x="290" y="141"/>
                  </a:lnTo>
                  <a:lnTo>
                    <a:pt x="313" y="140"/>
                  </a:lnTo>
                  <a:lnTo>
                    <a:pt x="336" y="137"/>
                  </a:lnTo>
                  <a:lnTo>
                    <a:pt x="356" y="134"/>
                  </a:lnTo>
                  <a:lnTo>
                    <a:pt x="377" y="131"/>
                  </a:lnTo>
                  <a:lnTo>
                    <a:pt x="395" y="127"/>
                  </a:lnTo>
                  <a:lnTo>
                    <a:pt x="412" y="121"/>
                  </a:lnTo>
                  <a:lnTo>
                    <a:pt x="428" y="116"/>
                  </a:lnTo>
                  <a:lnTo>
                    <a:pt x="441" y="111"/>
                  </a:lnTo>
                  <a:lnTo>
                    <a:pt x="453" y="105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81"/>
                  </a:lnTo>
                  <a:lnTo>
                    <a:pt x="481" y="77"/>
                  </a:lnTo>
                  <a:lnTo>
                    <a:pt x="481" y="72"/>
                  </a:lnTo>
                  <a:lnTo>
                    <a:pt x="482" y="68"/>
                  </a:lnTo>
                  <a:lnTo>
                    <a:pt x="481" y="65"/>
                  </a:lnTo>
                  <a:lnTo>
                    <a:pt x="481" y="61"/>
                  </a:lnTo>
                  <a:lnTo>
                    <a:pt x="479" y="58"/>
                  </a:lnTo>
                  <a:lnTo>
                    <a:pt x="477" y="55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3" y="36"/>
                  </a:lnTo>
                  <a:lnTo>
                    <a:pt x="441" y="31"/>
                  </a:lnTo>
                  <a:lnTo>
                    <a:pt x="428" y="26"/>
                  </a:lnTo>
                  <a:lnTo>
                    <a:pt x="412" y="20"/>
                  </a:lnTo>
                  <a:lnTo>
                    <a:pt x="395" y="16"/>
                  </a:lnTo>
                  <a:lnTo>
                    <a:pt x="377" y="12"/>
                  </a:lnTo>
                  <a:lnTo>
                    <a:pt x="356" y="9"/>
                  </a:lnTo>
                  <a:lnTo>
                    <a:pt x="336" y="6"/>
                  </a:lnTo>
                  <a:lnTo>
                    <a:pt x="313" y="3"/>
                  </a:lnTo>
                  <a:lnTo>
                    <a:pt x="290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3" y="2"/>
                  </a:lnTo>
                  <a:lnTo>
                    <a:pt x="170" y="3"/>
                  </a:lnTo>
                  <a:lnTo>
                    <a:pt x="148" y="6"/>
                  </a:lnTo>
                  <a:lnTo>
                    <a:pt x="128" y="9"/>
                  </a:lnTo>
                  <a:lnTo>
                    <a:pt x="107" y="12"/>
                  </a:lnTo>
                  <a:lnTo>
                    <a:pt x="89" y="16"/>
                  </a:lnTo>
                  <a:lnTo>
                    <a:pt x="71" y="20"/>
                  </a:lnTo>
                  <a:lnTo>
                    <a:pt x="56" y="26"/>
                  </a:lnTo>
                  <a:lnTo>
                    <a:pt x="42" y="31"/>
                  </a:lnTo>
                  <a:lnTo>
                    <a:pt x="30" y="36"/>
                  </a:lnTo>
                  <a:lnTo>
                    <a:pt x="19" y="42"/>
                  </a:lnTo>
                  <a:lnTo>
                    <a:pt x="10" y="48"/>
                  </a:lnTo>
                  <a:lnTo>
                    <a:pt x="5" y="55"/>
                  </a:lnTo>
                  <a:lnTo>
                    <a:pt x="2" y="58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1" y="77"/>
                  </a:lnTo>
                  <a:lnTo>
                    <a:pt x="2" y="81"/>
                  </a:lnTo>
                  <a:lnTo>
                    <a:pt x="5" y="84"/>
                  </a:lnTo>
                  <a:lnTo>
                    <a:pt x="10" y="91"/>
                  </a:lnTo>
                  <a:lnTo>
                    <a:pt x="19" y="98"/>
                  </a:lnTo>
                  <a:lnTo>
                    <a:pt x="30" y="105"/>
                  </a:lnTo>
                  <a:lnTo>
                    <a:pt x="42" y="111"/>
                  </a:lnTo>
                  <a:lnTo>
                    <a:pt x="56" y="116"/>
                  </a:lnTo>
                  <a:lnTo>
                    <a:pt x="71" y="121"/>
                  </a:lnTo>
                  <a:lnTo>
                    <a:pt x="89" y="127"/>
                  </a:lnTo>
                  <a:lnTo>
                    <a:pt x="107" y="131"/>
                  </a:lnTo>
                  <a:lnTo>
                    <a:pt x="128" y="134"/>
                  </a:lnTo>
                  <a:lnTo>
                    <a:pt x="148" y="137"/>
                  </a:lnTo>
                  <a:lnTo>
                    <a:pt x="170" y="140"/>
                  </a:lnTo>
                  <a:lnTo>
                    <a:pt x="193" y="141"/>
                  </a:lnTo>
                  <a:lnTo>
                    <a:pt x="216" y="142"/>
                  </a:lnTo>
                  <a:lnTo>
                    <a:pt x="241" y="143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7" name="Freeform 593">
              <a:extLst>
                <a:ext uri="{FF2B5EF4-FFF2-40B4-BE49-F238E27FC236}">
                  <a16:creationId xmlns:a16="http://schemas.microsoft.com/office/drawing/2014/main" id="{6F21B210-5416-4794-83AF-E1B2D33CC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477"/>
              <a:ext cx="48" cy="14"/>
            </a:xfrm>
            <a:custGeom>
              <a:avLst/>
              <a:gdLst>
                <a:gd name="T0" fmla="*/ 266 w 481"/>
                <a:gd name="T1" fmla="*/ 142 h 143"/>
                <a:gd name="T2" fmla="*/ 314 w 481"/>
                <a:gd name="T3" fmla="*/ 140 h 143"/>
                <a:gd name="T4" fmla="*/ 357 w 481"/>
                <a:gd name="T5" fmla="*/ 134 h 143"/>
                <a:gd name="T6" fmla="*/ 396 w 481"/>
                <a:gd name="T7" fmla="*/ 127 h 143"/>
                <a:gd name="T8" fmla="*/ 427 w 481"/>
                <a:gd name="T9" fmla="*/ 116 h 143"/>
                <a:gd name="T10" fmla="*/ 454 w 481"/>
                <a:gd name="T11" fmla="*/ 105 h 143"/>
                <a:gd name="T12" fmla="*/ 471 w 481"/>
                <a:gd name="T13" fmla="*/ 91 h 143"/>
                <a:gd name="T14" fmla="*/ 479 w 481"/>
                <a:gd name="T15" fmla="*/ 81 h 143"/>
                <a:gd name="T16" fmla="*/ 481 w 481"/>
                <a:gd name="T17" fmla="*/ 72 h 143"/>
                <a:gd name="T18" fmla="*/ 481 w 481"/>
                <a:gd name="T19" fmla="*/ 65 h 143"/>
                <a:gd name="T20" fmla="*/ 479 w 481"/>
                <a:gd name="T21" fmla="*/ 58 h 143"/>
                <a:gd name="T22" fmla="*/ 471 w 481"/>
                <a:gd name="T23" fmla="*/ 48 h 143"/>
                <a:gd name="T24" fmla="*/ 454 w 481"/>
                <a:gd name="T25" fmla="*/ 36 h 143"/>
                <a:gd name="T26" fmla="*/ 427 w 481"/>
                <a:gd name="T27" fmla="*/ 26 h 143"/>
                <a:gd name="T28" fmla="*/ 396 w 481"/>
                <a:gd name="T29" fmla="*/ 16 h 143"/>
                <a:gd name="T30" fmla="*/ 357 w 481"/>
                <a:gd name="T31" fmla="*/ 9 h 143"/>
                <a:gd name="T32" fmla="*/ 314 w 481"/>
                <a:gd name="T33" fmla="*/ 3 h 143"/>
                <a:gd name="T34" fmla="*/ 266 w 481"/>
                <a:gd name="T35" fmla="*/ 1 h 143"/>
                <a:gd name="T36" fmla="*/ 217 w 481"/>
                <a:gd name="T37" fmla="*/ 1 h 143"/>
                <a:gd name="T38" fmla="*/ 170 w 481"/>
                <a:gd name="T39" fmla="*/ 3 h 143"/>
                <a:gd name="T40" fmla="*/ 127 w 481"/>
                <a:gd name="T41" fmla="*/ 9 h 143"/>
                <a:gd name="T42" fmla="*/ 90 w 481"/>
                <a:gd name="T43" fmla="*/ 16 h 143"/>
                <a:gd name="T44" fmla="*/ 56 w 481"/>
                <a:gd name="T45" fmla="*/ 26 h 143"/>
                <a:gd name="T46" fmla="*/ 29 w 481"/>
                <a:gd name="T47" fmla="*/ 36 h 143"/>
                <a:gd name="T48" fmla="*/ 11 w 481"/>
                <a:gd name="T49" fmla="*/ 48 h 143"/>
                <a:gd name="T50" fmla="*/ 3 w 481"/>
                <a:gd name="T51" fmla="*/ 58 h 143"/>
                <a:gd name="T52" fmla="*/ 1 w 481"/>
                <a:gd name="T53" fmla="*/ 65 h 143"/>
                <a:gd name="T54" fmla="*/ 1 w 481"/>
                <a:gd name="T55" fmla="*/ 72 h 143"/>
                <a:gd name="T56" fmla="*/ 3 w 481"/>
                <a:gd name="T57" fmla="*/ 81 h 143"/>
                <a:gd name="T58" fmla="*/ 11 w 481"/>
                <a:gd name="T59" fmla="*/ 91 h 143"/>
                <a:gd name="T60" fmla="*/ 29 w 481"/>
                <a:gd name="T61" fmla="*/ 105 h 143"/>
                <a:gd name="T62" fmla="*/ 56 w 481"/>
                <a:gd name="T63" fmla="*/ 116 h 143"/>
                <a:gd name="T64" fmla="*/ 90 w 481"/>
                <a:gd name="T65" fmla="*/ 127 h 143"/>
                <a:gd name="T66" fmla="*/ 127 w 481"/>
                <a:gd name="T67" fmla="*/ 134 h 143"/>
                <a:gd name="T68" fmla="*/ 170 w 481"/>
                <a:gd name="T69" fmla="*/ 140 h 143"/>
                <a:gd name="T70" fmla="*/ 217 w 481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3">
                  <a:moveTo>
                    <a:pt x="241" y="143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4" y="140"/>
                  </a:lnTo>
                  <a:lnTo>
                    <a:pt x="336" y="137"/>
                  </a:lnTo>
                  <a:lnTo>
                    <a:pt x="357" y="134"/>
                  </a:lnTo>
                  <a:lnTo>
                    <a:pt x="377" y="131"/>
                  </a:lnTo>
                  <a:lnTo>
                    <a:pt x="396" y="127"/>
                  </a:lnTo>
                  <a:lnTo>
                    <a:pt x="412" y="121"/>
                  </a:lnTo>
                  <a:lnTo>
                    <a:pt x="427" y="116"/>
                  </a:lnTo>
                  <a:lnTo>
                    <a:pt x="442" y="111"/>
                  </a:lnTo>
                  <a:lnTo>
                    <a:pt x="454" y="105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81"/>
                  </a:lnTo>
                  <a:lnTo>
                    <a:pt x="480" y="77"/>
                  </a:lnTo>
                  <a:lnTo>
                    <a:pt x="481" y="72"/>
                  </a:lnTo>
                  <a:lnTo>
                    <a:pt x="481" y="68"/>
                  </a:lnTo>
                  <a:lnTo>
                    <a:pt x="481" y="65"/>
                  </a:lnTo>
                  <a:lnTo>
                    <a:pt x="480" y="61"/>
                  </a:lnTo>
                  <a:lnTo>
                    <a:pt x="479" y="58"/>
                  </a:lnTo>
                  <a:lnTo>
                    <a:pt x="477" y="55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4" y="36"/>
                  </a:lnTo>
                  <a:lnTo>
                    <a:pt x="442" y="31"/>
                  </a:lnTo>
                  <a:lnTo>
                    <a:pt x="427" y="26"/>
                  </a:lnTo>
                  <a:lnTo>
                    <a:pt x="412" y="20"/>
                  </a:lnTo>
                  <a:lnTo>
                    <a:pt x="396" y="16"/>
                  </a:lnTo>
                  <a:lnTo>
                    <a:pt x="377" y="12"/>
                  </a:lnTo>
                  <a:lnTo>
                    <a:pt x="357" y="9"/>
                  </a:lnTo>
                  <a:lnTo>
                    <a:pt x="336" y="6"/>
                  </a:lnTo>
                  <a:lnTo>
                    <a:pt x="314" y="3"/>
                  </a:lnTo>
                  <a:lnTo>
                    <a:pt x="291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7" y="1"/>
                  </a:lnTo>
                  <a:lnTo>
                    <a:pt x="194" y="2"/>
                  </a:lnTo>
                  <a:lnTo>
                    <a:pt x="170" y="3"/>
                  </a:lnTo>
                  <a:lnTo>
                    <a:pt x="149" y="6"/>
                  </a:lnTo>
                  <a:lnTo>
                    <a:pt x="127" y="9"/>
                  </a:lnTo>
                  <a:lnTo>
                    <a:pt x="108" y="12"/>
                  </a:lnTo>
                  <a:lnTo>
                    <a:pt x="90" y="16"/>
                  </a:lnTo>
                  <a:lnTo>
                    <a:pt x="72" y="20"/>
                  </a:lnTo>
                  <a:lnTo>
                    <a:pt x="56" y="26"/>
                  </a:lnTo>
                  <a:lnTo>
                    <a:pt x="42" y="31"/>
                  </a:lnTo>
                  <a:lnTo>
                    <a:pt x="29" y="36"/>
                  </a:lnTo>
                  <a:lnTo>
                    <a:pt x="19" y="42"/>
                  </a:lnTo>
                  <a:lnTo>
                    <a:pt x="11" y="48"/>
                  </a:lnTo>
                  <a:lnTo>
                    <a:pt x="5" y="55"/>
                  </a:lnTo>
                  <a:lnTo>
                    <a:pt x="3" y="58"/>
                  </a:lnTo>
                  <a:lnTo>
                    <a:pt x="2" y="61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2" y="77"/>
                  </a:lnTo>
                  <a:lnTo>
                    <a:pt x="3" y="81"/>
                  </a:lnTo>
                  <a:lnTo>
                    <a:pt x="5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9" y="105"/>
                  </a:lnTo>
                  <a:lnTo>
                    <a:pt x="42" y="111"/>
                  </a:lnTo>
                  <a:lnTo>
                    <a:pt x="56" y="116"/>
                  </a:lnTo>
                  <a:lnTo>
                    <a:pt x="72" y="121"/>
                  </a:lnTo>
                  <a:lnTo>
                    <a:pt x="90" y="127"/>
                  </a:lnTo>
                  <a:lnTo>
                    <a:pt x="108" y="131"/>
                  </a:lnTo>
                  <a:lnTo>
                    <a:pt x="127" y="134"/>
                  </a:lnTo>
                  <a:lnTo>
                    <a:pt x="149" y="137"/>
                  </a:lnTo>
                  <a:lnTo>
                    <a:pt x="170" y="140"/>
                  </a:lnTo>
                  <a:lnTo>
                    <a:pt x="194" y="141"/>
                  </a:lnTo>
                  <a:lnTo>
                    <a:pt x="217" y="142"/>
                  </a:lnTo>
                  <a:lnTo>
                    <a:pt x="241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8" name="Freeform 594">
              <a:extLst>
                <a:ext uri="{FF2B5EF4-FFF2-40B4-BE49-F238E27FC236}">
                  <a16:creationId xmlns:a16="http://schemas.microsoft.com/office/drawing/2014/main" id="{CC7144BE-0796-4FA8-A75F-B4C76567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477"/>
              <a:ext cx="48" cy="14"/>
            </a:xfrm>
            <a:custGeom>
              <a:avLst/>
              <a:gdLst>
                <a:gd name="T0" fmla="*/ 266 w 481"/>
                <a:gd name="T1" fmla="*/ 142 h 143"/>
                <a:gd name="T2" fmla="*/ 314 w 481"/>
                <a:gd name="T3" fmla="*/ 140 h 143"/>
                <a:gd name="T4" fmla="*/ 357 w 481"/>
                <a:gd name="T5" fmla="*/ 134 h 143"/>
                <a:gd name="T6" fmla="*/ 396 w 481"/>
                <a:gd name="T7" fmla="*/ 127 h 143"/>
                <a:gd name="T8" fmla="*/ 427 w 481"/>
                <a:gd name="T9" fmla="*/ 116 h 143"/>
                <a:gd name="T10" fmla="*/ 454 w 481"/>
                <a:gd name="T11" fmla="*/ 105 h 143"/>
                <a:gd name="T12" fmla="*/ 471 w 481"/>
                <a:gd name="T13" fmla="*/ 91 h 143"/>
                <a:gd name="T14" fmla="*/ 479 w 481"/>
                <a:gd name="T15" fmla="*/ 81 h 143"/>
                <a:gd name="T16" fmla="*/ 481 w 481"/>
                <a:gd name="T17" fmla="*/ 72 h 143"/>
                <a:gd name="T18" fmla="*/ 481 w 481"/>
                <a:gd name="T19" fmla="*/ 65 h 143"/>
                <a:gd name="T20" fmla="*/ 479 w 481"/>
                <a:gd name="T21" fmla="*/ 58 h 143"/>
                <a:gd name="T22" fmla="*/ 471 w 481"/>
                <a:gd name="T23" fmla="*/ 48 h 143"/>
                <a:gd name="T24" fmla="*/ 454 w 481"/>
                <a:gd name="T25" fmla="*/ 36 h 143"/>
                <a:gd name="T26" fmla="*/ 427 w 481"/>
                <a:gd name="T27" fmla="*/ 26 h 143"/>
                <a:gd name="T28" fmla="*/ 396 w 481"/>
                <a:gd name="T29" fmla="*/ 16 h 143"/>
                <a:gd name="T30" fmla="*/ 357 w 481"/>
                <a:gd name="T31" fmla="*/ 9 h 143"/>
                <a:gd name="T32" fmla="*/ 314 w 481"/>
                <a:gd name="T33" fmla="*/ 3 h 143"/>
                <a:gd name="T34" fmla="*/ 266 w 481"/>
                <a:gd name="T35" fmla="*/ 1 h 143"/>
                <a:gd name="T36" fmla="*/ 217 w 481"/>
                <a:gd name="T37" fmla="*/ 1 h 143"/>
                <a:gd name="T38" fmla="*/ 170 w 481"/>
                <a:gd name="T39" fmla="*/ 3 h 143"/>
                <a:gd name="T40" fmla="*/ 127 w 481"/>
                <a:gd name="T41" fmla="*/ 9 h 143"/>
                <a:gd name="T42" fmla="*/ 90 w 481"/>
                <a:gd name="T43" fmla="*/ 16 h 143"/>
                <a:gd name="T44" fmla="*/ 56 w 481"/>
                <a:gd name="T45" fmla="*/ 26 h 143"/>
                <a:gd name="T46" fmla="*/ 29 w 481"/>
                <a:gd name="T47" fmla="*/ 36 h 143"/>
                <a:gd name="T48" fmla="*/ 11 w 481"/>
                <a:gd name="T49" fmla="*/ 48 h 143"/>
                <a:gd name="T50" fmla="*/ 3 w 481"/>
                <a:gd name="T51" fmla="*/ 58 h 143"/>
                <a:gd name="T52" fmla="*/ 1 w 481"/>
                <a:gd name="T53" fmla="*/ 65 h 143"/>
                <a:gd name="T54" fmla="*/ 1 w 481"/>
                <a:gd name="T55" fmla="*/ 72 h 143"/>
                <a:gd name="T56" fmla="*/ 3 w 481"/>
                <a:gd name="T57" fmla="*/ 81 h 143"/>
                <a:gd name="T58" fmla="*/ 11 w 481"/>
                <a:gd name="T59" fmla="*/ 91 h 143"/>
                <a:gd name="T60" fmla="*/ 29 w 481"/>
                <a:gd name="T61" fmla="*/ 105 h 143"/>
                <a:gd name="T62" fmla="*/ 56 w 481"/>
                <a:gd name="T63" fmla="*/ 116 h 143"/>
                <a:gd name="T64" fmla="*/ 90 w 481"/>
                <a:gd name="T65" fmla="*/ 127 h 143"/>
                <a:gd name="T66" fmla="*/ 127 w 481"/>
                <a:gd name="T67" fmla="*/ 134 h 143"/>
                <a:gd name="T68" fmla="*/ 170 w 481"/>
                <a:gd name="T69" fmla="*/ 140 h 143"/>
                <a:gd name="T70" fmla="*/ 217 w 481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3">
                  <a:moveTo>
                    <a:pt x="241" y="143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4" y="140"/>
                  </a:lnTo>
                  <a:lnTo>
                    <a:pt x="336" y="137"/>
                  </a:lnTo>
                  <a:lnTo>
                    <a:pt x="357" y="134"/>
                  </a:lnTo>
                  <a:lnTo>
                    <a:pt x="377" y="131"/>
                  </a:lnTo>
                  <a:lnTo>
                    <a:pt x="396" y="127"/>
                  </a:lnTo>
                  <a:lnTo>
                    <a:pt x="412" y="121"/>
                  </a:lnTo>
                  <a:lnTo>
                    <a:pt x="427" y="116"/>
                  </a:lnTo>
                  <a:lnTo>
                    <a:pt x="442" y="111"/>
                  </a:lnTo>
                  <a:lnTo>
                    <a:pt x="454" y="105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81"/>
                  </a:lnTo>
                  <a:lnTo>
                    <a:pt x="480" y="77"/>
                  </a:lnTo>
                  <a:lnTo>
                    <a:pt x="481" y="72"/>
                  </a:lnTo>
                  <a:lnTo>
                    <a:pt x="481" y="68"/>
                  </a:lnTo>
                  <a:lnTo>
                    <a:pt x="481" y="65"/>
                  </a:lnTo>
                  <a:lnTo>
                    <a:pt x="480" y="61"/>
                  </a:lnTo>
                  <a:lnTo>
                    <a:pt x="479" y="58"/>
                  </a:lnTo>
                  <a:lnTo>
                    <a:pt x="477" y="55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4" y="36"/>
                  </a:lnTo>
                  <a:lnTo>
                    <a:pt x="442" y="31"/>
                  </a:lnTo>
                  <a:lnTo>
                    <a:pt x="427" y="26"/>
                  </a:lnTo>
                  <a:lnTo>
                    <a:pt x="412" y="20"/>
                  </a:lnTo>
                  <a:lnTo>
                    <a:pt x="396" y="16"/>
                  </a:lnTo>
                  <a:lnTo>
                    <a:pt x="377" y="12"/>
                  </a:lnTo>
                  <a:lnTo>
                    <a:pt x="357" y="9"/>
                  </a:lnTo>
                  <a:lnTo>
                    <a:pt x="336" y="6"/>
                  </a:lnTo>
                  <a:lnTo>
                    <a:pt x="314" y="3"/>
                  </a:lnTo>
                  <a:lnTo>
                    <a:pt x="291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7" y="1"/>
                  </a:lnTo>
                  <a:lnTo>
                    <a:pt x="194" y="2"/>
                  </a:lnTo>
                  <a:lnTo>
                    <a:pt x="170" y="3"/>
                  </a:lnTo>
                  <a:lnTo>
                    <a:pt x="149" y="6"/>
                  </a:lnTo>
                  <a:lnTo>
                    <a:pt x="127" y="9"/>
                  </a:lnTo>
                  <a:lnTo>
                    <a:pt x="108" y="12"/>
                  </a:lnTo>
                  <a:lnTo>
                    <a:pt x="90" y="16"/>
                  </a:lnTo>
                  <a:lnTo>
                    <a:pt x="72" y="20"/>
                  </a:lnTo>
                  <a:lnTo>
                    <a:pt x="56" y="26"/>
                  </a:lnTo>
                  <a:lnTo>
                    <a:pt x="42" y="31"/>
                  </a:lnTo>
                  <a:lnTo>
                    <a:pt x="29" y="36"/>
                  </a:lnTo>
                  <a:lnTo>
                    <a:pt x="19" y="42"/>
                  </a:lnTo>
                  <a:lnTo>
                    <a:pt x="11" y="48"/>
                  </a:lnTo>
                  <a:lnTo>
                    <a:pt x="5" y="55"/>
                  </a:lnTo>
                  <a:lnTo>
                    <a:pt x="3" y="58"/>
                  </a:lnTo>
                  <a:lnTo>
                    <a:pt x="2" y="61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2" y="77"/>
                  </a:lnTo>
                  <a:lnTo>
                    <a:pt x="3" y="81"/>
                  </a:lnTo>
                  <a:lnTo>
                    <a:pt x="5" y="84"/>
                  </a:lnTo>
                  <a:lnTo>
                    <a:pt x="11" y="91"/>
                  </a:lnTo>
                  <a:lnTo>
                    <a:pt x="19" y="98"/>
                  </a:lnTo>
                  <a:lnTo>
                    <a:pt x="29" y="105"/>
                  </a:lnTo>
                  <a:lnTo>
                    <a:pt x="42" y="111"/>
                  </a:lnTo>
                  <a:lnTo>
                    <a:pt x="56" y="116"/>
                  </a:lnTo>
                  <a:lnTo>
                    <a:pt x="72" y="121"/>
                  </a:lnTo>
                  <a:lnTo>
                    <a:pt x="90" y="127"/>
                  </a:lnTo>
                  <a:lnTo>
                    <a:pt x="108" y="131"/>
                  </a:lnTo>
                  <a:lnTo>
                    <a:pt x="127" y="134"/>
                  </a:lnTo>
                  <a:lnTo>
                    <a:pt x="149" y="137"/>
                  </a:lnTo>
                  <a:lnTo>
                    <a:pt x="170" y="140"/>
                  </a:lnTo>
                  <a:lnTo>
                    <a:pt x="194" y="141"/>
                  </a:lnTo>
                  <a:lnTo>
                    <a:pt x="217" y="142"/>
                  </a:lnTo>
                  <a:lnTo>
                    <a:pt x="241" y="143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19" name="Freeform 595">
              <a:extLst>
                <a:ext uri="{FF2B5EF4-FFF2-40B4-BE49-F238E27FC236}">
                  <a16:creationId xmlns:a16="http://schemas.microsoft.com/office/drawing/2014/main" id="{ACB35EA5-B4FA-408C-A291-90E738D7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476"/>
              <a:ext cx="48" cy="14"/>
            </a:xfrm>
            <a:custGeom>
              <a:avLst/>
              <a:gdLst>
                <a:gd name="T0" fmla="*/ 266 w 482"/>
                <a:gd name="T1" fmla="*/ 142 h 143"/>
                <a:gd name="T2" fmla="*/ 312 w 482"/>
                <a:gd name="T3" fmla="*/ 140 h 143"/>
                <a:gd name="T4" fmla="*/ 355 w 482"/>
                <a:gd name="T5" fmla="*/ 134 h 143"/>
                <a:gd name="T6" fmla="*/ 393 w 482"/>
                <a:gd name="T7" fmla="*/ 126 h 143"/>
                <a:gd name="T8" fmla="*/ 426 w 482"/>
                <a:gd name="T9" fmla="*/ 117 h 143"/>
                <a:gd name="T10" fmla="*/ 453 w 482"/>
                <a:gd name="T11" fmla="*/ 107 h 143"/>
                <a:gd name="T12" fmla="*/ 471 w 482"/>
                <a:gd name="T13" fmla="*/ 95 h 143"/>
                <a:gd name="T14" fmla="*/ 479 w 482"/>
                <a:gd name="T15" fmla="*/ 85 h 143"/>
                <a:gd name="T16" fmla="*/ 482 w 482"/>
                <a:gd name="T17" fmla="*/ 77 h 143"/>
                <a:gd name="T18" fmla="*/ 482 w 482"/>
                <a:gd name="T19" fmla="*/ 70 h 143"/>
                <a:gd name="T20" fmla="*/ 479 w 482"/>
                <a:gd name="T21" fmla="*/ 62 h 143"/>
                <a:gd name="T22" fmla="*/ 471 w 482"/>
                <a:gd name="T23" fmla="*/ 52 h 143"/>
                <a:gd name="T24" fmla="*/ 453 w 482"/>
                <a:gd name="T25" fmla="*/ 38 h 143"/>
                <a:gd name="T26" fmla="*/ 426 w 482"/>
                <a:gd name="T27" fmla="*/ 26 h 143"/>
                <a:gd name="T28" fmla="*/ 393 w 482"/>
                <a:gd name="T29" fmla="*/ 16 h 143"/>
                <a:gd name="T30" fmla="*/ 355 w 482"/>
                <a:gd name="T31" fmla="*/ 9 h 143"/>
                <a:gd name="T32" fmla="*/ 312 w 482"/>
                <a:gd name="T33" fmla="*/ 3 h 143"/>
                <a:gd name="T34" fmla="*/ 266 w 482"/>
                <a:gd name="T35" fmla="*/ 1 h 143"/>
                <a:gd name="T36" fmla="*/ 216 w 482"/>
                <a:gd name="T37" fmla="*/ 1 h 143"/>
                <a:gd name="T38" fmla="*/ 169 w 482"/>
                <a:gd name="T39" fmla="*/ 3 h 143"/>
                <a:gd name="T40" fmla="*/ 125 w 482"/>
                <a:gd name="T41" fmla="*/ 9 h 143"/>
                <a:gd name="T42" fmla="*/ 87 w 482"/>
                <a:gd name="T43" fmla="*/ 16 h 143"/>
                <a:gd name="T44" fmla="*/ 55 w 482"/>
                <a:gd name="T45" fmla="*/ 26 h 143"/>
                <a:gd name="T46" fmla="*/ 29 w 482"/>
                <a:gd name="T47" fmla="*/ 38 h 143"/>
                <a:gd name="T48" fmla="*/ 11 w 482"/>
                <a:gd name="T49" fmla="*/ 52 h 143"/>
                <a:gd name="T50" fmla="*/ 2 w 482"/>
                <a:gd name="T51" fmla="*/ 62 h 143"/>
                <a:gd name="T52" fmla="*/ 0 w 482"/>
                <a:gd name="T53" fmla="*/ 70 h 143"/>
                <a:gd name="T54" fmla="*/ 0 w 482"/>
                <a:gd name="T55" fmla="*/ 77 h 143"/>
                <a:gd name="T56" fmla="*/ 2 w 482"/>
                <a:gd name="T57" fmla="*/ 85 h 143"/>
                <a:gd name="T58" fmla="*/ 11 w 482"/>
                <a:gd name="T59" fmla="*/ 95 h 143"/>
                <a:gd name="T60" fmla="*/ 29 w 482"/>
                <a:gd name="T61" fmla="*/ 107 h 143"/>
                <a:gd name="T62" fmla="*/ 55 w 482"/>
                <a:gd name="T63" fmla="*/ 117 h 143"/>
                <a:gd name="T64" fmla="*/ 87 w 482"/>
                <a:gd name="T65" fmla="*/ 126 h 143"/>
                <a:gd name="T66" fmla="*/ 125 w 482"/>
                <a:gd name="T67" fmla="*/ 134 h 143"/>
                <a:gd name="T68" fmla="*/ 169 w 482"/>
                <a:gd name="T69" fmla="*/ 140 h 143"/>
                <a:gd name="T70" fmla="*/ 216 w 482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3">
                  <a:moveTo>
                    <a:pt x="241" y="143"/>
                  </a:moveTo>
                  <a:lnTo>
                    <a:pt x="266" y="142"/>
                  </a:lnTo>
                  <a:lnTo>
                    <a:pt x="289" y="141"/>
                  </a:lnTo>
                  <a:lnTo>
                    <a:pt x="312" y="140"/>
                  </a:lnTo>
                  <a:lnTo>
                    <a:pt x="333" y="137"/>
                  </a:lnTo>
                  <a:lnTo>
                    <a:pt x="355" y="134"/>
                  </a:lnTo>
                  <a:lnTo>
                    <a:pt x="374" y="130"/>
                  </a:lnTo>
                  <a:lnTo>
                    <a:pt x="393" y="126"/>
                  </a:lnTo>
                  <a:lnTo>
                    <a:pt x="411" y="122"/>
                  </a:lnTo>
                  <a:lnTo>
                    <a:pt x="426" y="117"/>
                  </a:lnTo>
                  <a:lnTo>
                    <a:pt x="440" y="112"/>
                  </a:lnTo>
                  <a:lnTo>
                    <a:pt x="453" y="107"/>
                  </a:lnTo>
                  <a:lnTo>
                    <a:pt x="463" y="101"/>
                  </a:lnTo>
                  <a:lnTo>
                    <a:pt x="471" y="95"/>
                  </a:lnTo>
                  <a:lnTo>
                    <a:pt x="477" y="88"/>
                  </a:lnTo>
                  <a:lnTo>
                    <a:pt x="479" y="85"/>
                  </a:lnTo>
                  <a:lnTo>
                    <a:pt x="481" y="81"/>
                  </a:lnTo>
                  <a:lnTo>
                    <a:pt x="482" y="77"/>
                  </a:lnTo>
                  <a:lnTo>
                    <a:pt x="482" y="74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79" y="62"/>
                  </a:lnTo>
                  <a:lnTo>
                    <a:pt x="477" y="59"/>
                  </a:lnTo>
                  <a:lnTo>
                    <a:pt x="471" y="52"/>
                  </a:lnTo>
                  <a:lnTo>
                    <a:pt x="463" y="45"/>
                  </a:lnTo>
                  <a:lnTo>
                    <a:pt x="453" y="38"/>
                  </a:lnTo>
                  <a:lnTo>
                    <a:pt x="440" y="32"/>
                  </a:lnTo>
                  <a:lnTo>
                    <a:pt x="426" y="26"/>
                  </a:lnTo>
                  <a:lnTo>
                    <a:pt x="411" y="21"/>
                  </a:lnTo>
                  <a:lnTo>
                    <a:pt x="393" y="16"/>
                  </a:lnTo>
                  <a:lnTo>
                    <a:pt x="374" y="12"/>
                  </a:lnTo>
                  <a:lnTo>
                    <a:pt x="355" y="9"/>
                  </a:lnTo>
                  <a:lnTo>
                    <a:pt x="333" y="6"/>
                  </a:lnTo>
                  <a:lnTo>
                    <a:pt x="312" y="3"/>
                  </a:lnTo>
                  <a:lnTo>
                    <a:pt x="289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2" y="2"/>
                  </a:lnTo>
                  <a:lnTo>
                    <a:pt x="169" y="3"/>
                  </a:lnTo>
                  <a:lnTo>
                    <a:pt x="146" y="6"/>
                  </a:lnTo>
                  <a:lnTo>
                    <a:pt x="125" y="9"/>
                  </a:lnTo>
                  <a:lnTo>
                    <a:pt x="106" y="12"/>
                  </a:lnTo>
                  <a:lnTo>
                    <a:pt x="87" y="16"/>
                  </a:lnTo>
                  <a:lnTo>
                    <a:pt x="70" y="21"/>
                  </a:lnTo>
                  <a:lnTo>
                    <a:pt x="55" y="26"/>
                  </a:lnTo>
                  <a:lnTo>
                    <a:pt x="40" y="32"/>
                  </a:lnTo>
                  <a:lnTo>
                    <a:pt x="29" y="38"/>
                  </a:lnTo>
                  <a:lnTo>
                    <a:pt x="19" y="45"/>
                  </a:lnTo>
                  <a:lnTo>
                    <a:pt x="11" y="52"/>
                  </a:lnTo>
                  <a:lnTo>
                    <a:pt x="6" y="59"/>
                  </a:lnTo>
                  <a:lnTo>
                    <a:pt x="2" y="62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81"/>
                  </a:lnTo>
                  <a:lnTo>
                    <a:pt x="2" y="85"/>
                  </a:lnTo>
                  <a:lnTo>
                    <a:pt x="6" y="88"/>
                  </a:lnTo>
                  <a:lnTo>
                    <a:pt x="11" y="95"/>
                  </a:lnTo>
                  <a:lnTo>
                    <a:pt x="19" y="101"/>
                  </a:lnTo>
                  <a:lnTo>
                    <a:pt x="29" y="107"/>
                  </a:lnTo>
                  <a:lnTo>
                    <a:pt x="40" y="112"/>
                  </a:lnTo>
                  <a:lnTo>
                    <a:pt x="55" y="117"/>
                  </a:lnTo>
                  <a:lnTo>
                    <a:pt x="70" y="122"/>
                  </a:lnTo>
                  <a:lnTo>
                    <a:pt x="87" y="126"/>
                  </a:lnTo>
                  <a:lnTo>
                    <a:pt x="106" y="130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9" y="140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1" y="1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0" name="Freeform 596">
              <a:extLst>
                <a:ext uri="{FF2B5EF4-FFF2-40B4-BE49-F238E27FC236}">
                  <a16:creationId xmlns:a16="http://schemas.microsoft.com/office/drawing/2014/main" id="{7AFF46AF-2003-4129-B062-A21A7C1B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476"/>
              <a:ext cx="48" cy="14"/>
            </a:xfrm>
            <a:custGeom>
              <a:avLst/>
              <a:gdLst>
                <a:gd name="T0" fmla="*/ 266 w 482"/>
                <a:gd name="T1" fmla="*/ 142 h 143"/>
                <a:gd name="T2" fmla="*/ 312 w 482"/>
                <a:gd name="T3" fmla="*/ 140 h 143"/>
                <a:gd name="T4" fmla="*/ 355 w 482"/>
                <a:gd name="T5" fmla="*/ 134 h 143"/>
                <a:gd name="T6" fmla="*/ 393 w 482"/>
                <a:gd name="T7" fmla="*/ 126 h 143"/>
                <a:gd name="T8" fmla="*/ 426 w 482"/>
                <a:gd name="T9" fmla="*/ 117 h 143"/>
                <a:gd name="T10" fmla="*/ 453 w 482"/>
                <a:gd name="T11" fmla="*/ 107 h 143"/>
                <a:gd name="T12" fmla="*/ 471 w 482"/>
                <a:gd name="T13" fmla="*/ 95 h 143"/>
                <a:gd name="T14" fmla="*/ 479 w 482"/>
                <a:gd name="T15" fmla="*/ 85 h 143"/>
                <a:gd name="T16" fmla="*/ 482 w 482"/>
                <a:gd name="T17" fmla="*/ 77 h 143"/>
                <a:gd name="T18" fmla="*/ 482 w 482"/>
                <a:gd name="T19" fmla="*/ 70 h 143"/>
                <a:gd name="T20" fmla="*/ 479 w 482"/>
                <a:gd name="T21" fmla="*/ 62 h 143"/>
                <a:gd name="T22" fmla="*/ 471 w 482"/>
                <a:gd name="T23" fmla="*/ 52 h 143"/>
                <a:gd name="T24" fmla="*/ 453 w 482"/>
                <a:gd name="T25" fmla="*/ 38 h 143"/>
                <a:gd name="T26" fmla="*/ 426 w 482"/>
                <a:gd name="T27" fmla="*/ 26 h 143"/>
                <a:gd name="T28" fmla="*/ 393 w 482"/>
                <a:gd name="T29" fmla="*/ 16 h 143"/>
                <a:gd name="T30" fmla="*/ 355 w 482"/>
                <a:gd name="T31" fmla="*/ 9 h 143"/>
                <a:gd name="T32" fmla="*/ 312 w 482"/>
                <a:gd name="T33" fmla="*/ 3 h 143"/>
                <a:gd name="T34" fmla="*/ 266 w 482"/>
                <a:gd name="T35" fmla="*/ 1 h 143"/>
                <a:gd name="T36" fmla="*/ 216 w 482"/>
                <a:gd name="T37" fmla="*/ 1 h 143"/>
                <a:gd name="T38" fmla="*/ 169 w 482"/>
                <a:gd name="T39" fmla="*/ 3 h 143"/>
                <a:gd name="T40" fmla="*/ 125 w 482"/>
                <a:gd name="T41" fmla="*/ 9 h 143"/>
                <a:gd name="T42" fmla="*/ 87 w 482"/>
                <a:gd name="T43" fmla="*/ 16 h 143"/>
                <a:gd name="T44" fmla="*/ 55 w 482"/>
                <a:gd name="T45" fmla="*/ 26 h 143"/>
                <a:gd name="T46" fmla="*/ 29 w 482"/>
                <a:gd name="T47" fmla="*/ 38 h 143"/>
                <a:gd name="T48" fmla="*/ 11 w 482"/>
                <a:gd name="T49" fmla="*/ 52 h 143"/>
                <a:gd name="T50" fmla="*/ 2 w 482"/>
                <a:gd name="T51" fmla="*/ 62 h 143"/>
                <a:gd name="T52" fmla="*/ 0 w 482"/>
                <a:gd name="T53" fmla="*/ 70 h 143"/>
                <a:gd name="T54" fmla="*/ 0 w 482"/>
                <a:gd name="T55" fmla="*/ 77 h 143"/>
                <a:gd name="T56" fmla="*/ 2 w 482"/>
                <a:gd name="T57" fmla="*/ 85 h 143"/>
                <a:gd name="T58" fmla="*/ 11 w 482"/>
                <a:gd name="T59" fmla="*/ 95 h 143"/>
                <a:gd name="T60" fmla="*/ 29 w 482"/>
                <a:gd name="T61" fmla="*/ 107 h 143"/>
                <a:gd name="T62" fmla="*/ 55 w 482"/>
                <a:gd name="T63" fmla="*/ 117 h 143"/>
                <a:gd name="T64" fmla="*/ 87 w 482"/>
                <a:gd name="T65" fmla="*/ 126 h 143"/>
                <a:gd name="T66" fmla="*/ 125 w 482"/>
                <a:gd name="T67" fmla="*/ 134 h 143"/>
                <a:gd name="T68" fmla="*/ 169 w 482"/>
                <a:gd name="T69" fmla="*/ 140 h 143"/>
                <a:gd name="T70" fmla="*/ 216 w 482"/>
                <a:gd name="T71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3">
                  <a:moveTo>
                    <a:pt x="241" y="143"/>
                  </a:moveTo>
                  <a:lnTo>
                    <a:pt x="266" y="142"/>
                  </a:lnTo>
                  <a:lnTo>
                    <a:pt x="289" y="141"/>
                  </a:lnTo>
                  <a:lnTo>
                    <a:pt x="312" y="140"/>
                  </a:lnTo>
                  <a:lnTo>
                    <a:pt x="333" y="137"/>
                  </a:lnTo>
                  <a:lnTo>
                    <a:pt x="355" y="134"/>
                  </a:lnTo>
                  <a:lnTo>
                    <a:pt x="374" y="130"/>
                  </a:lnTo>
                  <a:lnTo>
                    <a:pt x="393" y="126"/>
                  </a:lnTo>
                  <a:lnTo>
                    <a:pt x="411" y="122"/>
                  </a:lnTo>
                  <a:lnTo>
                    <a:pt x="426" y="117"/>
                  </a:lnTo>
                  <a:lnTo>
                    <a:pt x="440" y="112"/>
                  </a:lnTo>
                  <a:lnTo>
                    <a:pt x="453" y="107"/>
                  </a:lnTo>
                  <a:lnTo>
                    <a:pt x="463" y="101"/>
                  </a:lnTo>
                  <a:lnTo>
                    <a:pt x="471" y="95"/>
                  </a:lnTo>
                  <a:lnTo>
                    <a:pt x="477" y="88"/>
                  </a:lnTo>
                  <a:lnTo>
                    <a:pt x="479" y="85"/>
                  </a:lnTo>
                  <a:lnTo>
                    <a:pt x="481" y="81"/>
                  </a:lnTo>
                  <a:lnTo>
                    <a:pt x="482" y="77"/>
                  </a:lnTo>
                  <a:lnTo>
                    <a:pt x="482" y="74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79" y="62"/>
                  </a:lnTo>
                  <a:lnTo>
                    <a:pt x="477" y="59"/>
                  </a:lnTo>
                  <a:lnTo>
                    <a:pt x="471" y="52"/>
                  </a:lnTo>
                  <a:lnTo>
                    <a:pt x="463" y="45"/>
                  </a:lnTo>
                  <a:lnTo>
                    <a:pt x="453" y="38"/>
                  </a:lnTo>
                  <a:lnTo>
                    <a:pt x="440" y="32"/>
                  </a:lnTo>
                  <a:lnTo>
                    <a:pt x="426" y="26"/>
                  </a:lnTo>
                  <a:lnTo>
                    <a:pt x="411" y="21"/>
                  </a:lnTo>
                  <a:lnTo>
                    <a:pt x="393" y="16"/>
                  </a:lnTo>
                  <a:lnTo>
                    <a:pt x="374" y="12"/>
                  </a:lnTo>
                  <a:lnTo>
                    <a:pt x="355" y="9"/>
                  </a:lnTo>
                  <a:lnTo>
                    <a:pt x="333" y="6"/>
                  </a:lnTo>
                  <a:lnTo>
                    <a:pt x="312" y="3"/>
                  </a:lnTo>
                  <a:lnTo>
                    <a:pt x="289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2" y="2"/>
                  </a:lnTo>
                  <a:lnTo>
                    <a:pt x="169" y="3"/>
                  </a:lnTo>
                  <a:lnTo>
                    <a:pt x="146" y="6"/>
                  </a:lnTo>
                  <a:lnTo>
                    <a:pt x="125" y="9"/>
                  </a:lnTo>
                  <a:lnTo>
                    <a:pt x="106" y="12"/>
                  </a:lnTo>
                  <a:lnTo>
                    <a:pt x="87" y="16"/>
                  </a:lnTo>
                  <a:lnTo>
                    <a:pt x="70" y="21"/>
                  </a:lnTo>
                  <a:lnTo>
                    <a:pt x="55" y="26"/>
                  </a:lnTo>
                  <a:lnTo>
                    <a:pt x="40" y="32"/>
                  </a:lnTo>
                  <a:lnTo>
                    <a:pt x="29" y="38"/>
                  </a:lnTo>
                  <a:lnTo>
                    <a:pt x="19" y="45"/>
                  </a:lnTo>
                  <a:lnTo>
                    <a:pt x="11" y="52"/>
                  </a:lnTo>
                  <a:lnTo>
                    <a:pt x="6" y="59"/>
                  </a:lnTo>
                  <a:lnTo>
                    <a:pt x="2" y="62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81"/>
                  </a:lnTo>
                  <a:lnTo>
                    <a:pt x="2" y="85"/>
                  </a:lnTo>
                  <a:lnTo>
                    <a:pt x="6" y="88"/>
                  </a:lnTo>
                  <a:lnTo>
                    <a:pt x="11" y="95"/>
                  </a:lnTo>
                  <a:lnTo>
                    <a:pt x="19" y="101"/>
                  </a:lnTo>
                  <a:lnTo>
                    <a:pt x="29" y="107"/>
                  </a:lnTo>
                  <a:lnTo>
                    <a:pt x="40" y="112"/>
                  </a:lnTo>
                  <a:lnTo>
                    <a:pt x="55" y="117"/>
                  </a:lnTo>
                  <a:lnTo>
                    <a:pt x="70" y="122"/>
                  </a:lnTo>
                  <a:lnTo>
                    <a:pt x="87" y="126"/>
                  </a:lnTo>
                  <a:lnTo>
                    <a:pt x="106" y="130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9" y="140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1" y="143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1" name="Freeform 597">
              <a:extLst>
                <a:ext uri="{FF2B5EF4-FFF2-40B4-BE49-F238E27FC236}">
                  <a16:creationId xmlns:a16="http://schemas.microsoft.com/office/drawing/2014/main" id="{D4DAEC22-5046-4139-82E9-6FACD8EF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552"/>
              <a:ext cx="48" cy="14"/>
            </a:xfrm>
            <a:custGeom>
              <a:avLst/>
              <a:gdLst>
                <a:gd name="T0" fmla="*/ 265 w 481"/>
                <a:gd name="T1" fmla="*/ 142 h 142"/>
                <a:gd name="T2" fmla="*/ 311 w 481"/>
                <a:gd name="T3" fmla="*/ 139 h 142"/>
                <a:gd name="T4" fmla="*/ 354 w 481"/>
                <a:gd name="T5" fmla="*/ 134 h 142"/>
                <a:gd name="T6" fmla="*/ 392 w 481"/>
                <a:gd name="T7" fmla="*/ 125 h 142"/>
                <a:gd name="T8" fmla="*/ 425 w 481"/>
                <a:gd name="T9" fmla="*/ 116 h 142"/>
                <a:gd name="T10" fmla="*/ 452 w 481"/>
                <a:gd name="T11" fmla="*/ 104 h 142"/>
                <a:gd name="T12" fmla="*/ 471 w 481"/>
                <a:gd name="T13" fmla="*/ 91 h 142"/>
                <a:gd name="T14" fmla="*/ 479 w 481"/>
                <a:gd name="T15" fmla="*/ 79 h 142"/>
                <a:gd name="T16" fmla="*/ 481 w 481"/>
                <a:gd name="T17" fmla="*/ 71 h 142"/>
                <a:gd name="T18" fmla="*/ 481 w 481"/>
                <a:gd name="T19" fmla="*/ 64 h 142"/>
                <a:gd name="T20" fmla="*/ 479 w 481"/>
                <a:gd name="T21" fmla="*/ 58 h 142"/>
                <a:gd name="T22" fmla="*/ 471 w 481"/>
                <a:gd name="T23" fmla="*/ 48 h 142"/>
                <a:gd name="T24" fmla="*/ 452 w 481"/>
                <a:gd name="T25" fmla="*/ 36 h 142"/>
                <a:gd name="T26" fmla="*/ 425 w 481"/>
                <a:gd name="T27" fmla="*/ 24 h 142"/>
                <a:gd name="T28" fmla="*/ 392 w 481"/>
                <a:gd name="T29" fmla="*/ 15 h 142"/>
                <a:gd name="T30" fmla="*/ 354 w 481"/>
                <a:gd name="T31" fmla="*/ 8 h 142"/>
                <a:gd name="T32" fmla="*/ 311 w 481"/>
                <a:gd name="T33" fmla="*/ 3 h 142"/>
                <a:gd name="T34" fmla="*/ 265 w 481"/>
                <a:gd name="T35" fmla="*/ 0 h 142"/>
                <a:gd name="T36" fmla="*/ 216 w 481"/>
                <a:gd name="T37" fmla="*/ 0 h 142"/>
                <a:gd name="T38" fmla="*/ 168 w 481"/>
                <a:gd name="T39" fmla="*/ 3 h 142"/>
                <a:gd name="T40" fmla="*/ 125 w 481"/>
                <a:gd name="T41" fmla="*/ 8 h 142"/>
                <a:gd name="T42" fmla="*/ 86 w 481"/>
                <a:gd name="T43" fmla="*/ 15 h 142"/>
                <a:gd name="T44" fmla="*/ 54 w 481"/>
                <a:gd name="T45" fmla="*/ 24 h 142"/>
                <a:gd name="T46" fmla="*/ 28 w 481"/>
                <a:gd name="T47" fmla="*/ 36 h 142"/>
                <a:gd name="T48" fmla="*/ 11 w 481"/>
                <a:gd name="T49" fmla="*/ 48 h 142"/>
                <a:gd name="T50" fmla="*/ 3 w 481"/>
                <a:gd name="T51" fmla="*/ 58 h 142"/>
                <a:gd name="T52" fmla="*/ 1 w 481"/>
                <a:gd name="T53" fmla="*/ 64 h 142"/>
                <a:gd name="T54" fmla="*/ 1 w 481"/>
                <a:gd name="T55" fmla="*/ 71 h 142"/>
                <a:gd name="T56" fmla="*/ 3 w 481"/>
                <a:gd name="T57" fmla="*/ 79 h 142"/>
                <a:gd name="T58" fmla="*/ 11 w 481"/>
                <a:gd name="T59" fmla="*/ 91 h 142"/>
                <a:gd name="T60" fmla="*/ 28 w 481"/>
                <a:gd name="T61" fmla="*/ 104 h 142"/>
                <a:gd name="T62" fmla="*/ 54 w 481"/>
                <a:gd name="T63" fmla="*/ 116 h 142"/>
                <a:gd name="T64" fmla="*/ 86 w 481"/>
                <a:gd name="T65" fmla="*/ 125 h 142"/>
                <a:gd name="T66" fmla="*/ 125 w 481"/>
                <a:gd name="T67" fmla="*/ 134 h 142"/>
                <a:gd name="T68" fmla="*/ 168 w 481"/>
                <a:gd name="T69" fmla="*/ 139 h 142"/>
                <a:gd name="T70" fmla="*/ 216 w 481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2">
                  <a:moveTo>
                    <a:pt x="240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1" y="139"/>
                  </a:lnTo>
                  <a:lnTo>
                    <a:pt x="333" y="137"/>
                  </a:lnTo>
                  <a:lnTo>
                    <a:pt x="354" y="134"/>
                  </a:lnTo>
                  <a:lnTo>
                    <a:pt x="374" y="129"/>
                  </a:lnTo>
                  <a:lnTo>
                    <a:pt x="392" y="125"/>
                  </a:lnTo>
                  <a:lnTo>
                    <a:pt x="410" y="121"/>
                  </a:lnTo>
                  <a:lnTo>
                    <a:pt x="425" y="116"/>
                  </a:lnTo>
                  <a:lnTo>
                    <a:pt x="439" y="110"/>
                  </a:lnTo>
                  <a:lnTo>
                    <a:pt x="452" y="104"/>
                  </a:lnTo>
                  <a:lnTo>
                    <a:pt x="462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79"/>
                  </a:lnTo>
                  <a:lnTo>
                    <a:pt x="480" y="75"/>
                  </a:lnTo>
                  <a:lnTo>
                    <a:pt x="481" y="71"/>
                  </a:lnTo>
                  <a:lnTo>
                    <a:pt x="481" y="68"/>
                  </a:lnTo>
                  <a:lnTo>
                    <a:pt x="481" y="64"/>
                  </a:lnTo>
                  <a:lnTo>
                    <a:pt x="480" y="61"/>
                  </a:lnTo>
                  <a:lnTo>
                    <a:pt x="479" y="58"/>
                  </a:lnTo>
                  <a:lnTo>
                    <a:pt x="477" y="54"/>
                  </a:lnTo>
                  <a:lnTo>
                    <a:pt x="471" y="48"/>
                  </a:lnTo>
                  <a:lnTo>
                    <a:pt x="462" y="42"/>
                  </a:lnTo>
                  <a:lnTo>
                    <a:pt x="452" y="36"/>
                  </a:lnTo>
                  <a:lnTo>
                    <a:pt x="439" y="31"/>
                  </a:lnTo>
                  <a:lnTo>
                    <a:pt x="425" y="24"/>
                  </a:lnTo>
                  <a:lnTo>
                    <a:pt x="410" y="20"/>
                  </a:lnTo>
                  <a:lnTo>
                    <a:pt x="392" y="15"/>
                  </a:lnTo>
                  <a:lnTo>
                    <a:pt x="374" y="11"/>
                  </a:lnTo>
                  <a:lnTo>
                    <a:pt x="354" y="8"/>
                  </a:lnTo>
                  <a:lnTo>
                    <a:pt x="333" y="5"/>
                  </a:lnTo>
                  <a:lnTo>
                    <a:pt x="311" y="3"/>
                  </a:lnTo>
                  <a:lnTo>
                    <a:pt x="288" y="1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6" y="0"/>
                  </a:lnTo>
                  <a:lnTo>
                    <a:pt x="191" y="1"/>
                  </a:lnTo>
                  <a:lnTo>
                    <a:pt x="168" y="3"/>
                  </a:lnTo>
                  <a:lnTo>
                    <a:pt x="145" y="5"/>
                  </a:lnTo>
                  <a:lnTo>
                    <a:pt x="125" y="8"/>
                  </a:lnTo>
                  <a:lnTo>
                    <a:pt x="105" y="11"/>
                  </a:lnTo>
                  <a:lnTo>
                    <a:pt x="86" y="15"/>
                  </a:lnTo>
                  <a:lnTo>
                    <a:pt x="69" y="20"/>
                  </a:lnTo>
                  <a:lnTo>
                    <a:pt x="54" y="24"/>
                  </a:lnTo>
                  <a:lnTo>
                    <a:pt x="40" y="31"/>
                  </a:lnTo>
                  <a:lnTo>
                    <a:pt x="28" y="36"/>
                  </a:lnTo>
                  <a:lnTo>
                    <a:pt x="18" y="42"/>
                  </a:lnTo>
                  <a:lnTo>
                    <a:pt x="11" y="48"/>
                  </a:lnTo>
                  <a:lnTo>
                    <a:pt x="5" y="54"/>
                  </a:lnTo>
                  <a:lnTo>
                    <a:pt x="3" y="58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5" y="84"/>
                  </a:lnTo>
                  <a:lnTo>
                    <a:pt x="11" y="91"/>
                  </a:lnTo>
                  <a:lnTo>
                    <a:pt x="18" y="98"/>
                  </a:lnTo>
                  <a:lnTo>
                    <a:pt x="28" y="104"/>
                  </a:lnTo>
                  <a:lnTo>
                    <a:pt x="40" y="110"/>
                  </a:lnTo>
                  <a:lnTo>
                    <a:pt x="54" y="116"/>
                  </a:lnTo>
                  <a:lnTo>
                    <a:pt x="69" y="121"/>
                  </a:lnTo>
                  <a:lnTo>
                    <a:pt x="86" y="125"/>
                  </a:lnTo>
                  <a:lnTo>
                    <a:pt x="105" y="129"/>
                  </a:lnTo>
                  <a:lnTo>
                    <a:pt x="125" y="134"/>
                  </a:lnTo>
                  <a:lnTo>
                    <a:pt x="145" y="137"/>
                  </a:lnTo>
                  <a:lnTo>
                    <a:pt x="168" y="139"/>
                  </a:lnTo>
                  <a:lnTo>
                    <a:pt x="191" y="141"/>
                  </a:lnTo>
                  <a:lnTo>
                    <a:pt x="216" y="142"/>
                  </a:lnTo>
                  <a:lnTo>
                    <a:pt x="240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2" name="Freeform 598">
              <a:extLst>
                <a:ext uri="{FF2B5EF4-FFF2-40B4-BE49-F238E27FC236}">
                  <a16:creationId xmlns:a16="http://schemas.microsoft.com/office/drawing/2014/main" id="{A8DBAE02-A06A-4754-9647-947AE74FD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552"/>
              <a:ext cx="48" cy="14"/>
            </a:xfrm>
            <a:custGeom>
              <a:avLst/>
              <a:gdLst>
                <a:gd name="T0" fmla="*/ 265 w 481"/>
                <a:gd name="T1" fmla="*/ 142 h 142"/>
                <a:gd name="T2" fmla="*/ 311 w 481"/>
                <a:gd name="T3" fmla="*/ 139 h 142"/>
                <a:gd name="T4" fmla="*/ 354 w 481"/>
                <a:gd name="T5" fmla="*/ 134 h 142"/>
                <a:gd name="T6" fmla="*/ 392 w 481"/>
                <a:gd name="T7" fmla="*/ 125 h 142"/>
                <a:gd name="T8" fmla="*/ 425 w 481"/>
                <a:gd name="T9" fmla="*/ 116 h 142"/>
                <a:gd name="T10" fmla="*/ 452 w 481"/>
                <a:gd name="T11" fmla="*/ 104 h 142"/>
                <a:gd name="T12" fmla="*/ 471 w 481"/>
                <a:gd name="T13" fmla="*/ 91 h 142"/>
                <a:gd name="T14" fmla="*/ 479 w 481"/>
                <a:gd name="T15" fmla="*/ 79 h 142"/>
                <a:gd name="T16" fmla="*/ 481 w 481"/>
                <a:gd name="T17" fmla="*/ 71 h 142"/>
                <a:gd name="T18" fmla="*/ 481 w 481"/>
                <a:gd name="T19" fmla="*/ 64 h 142"/>
                <a:gd name="T20" fmla="*/ 479 w 481"/>
                <a:gd name="T21" fmla="*/ 58 h 142"/>
                <a:gd name="T22" fmla="*/ 471 w 481"/>
                <a:gd name="T23" fmla="*/ 48 h 142"/>
                <a:gd name="T24" fmla="*/ 452 w 481"/>
                <a:gd name="T25" fmla="*/ 36 h 142"/>
                <a:gd name="T26" fmla="*/ 425 w 481"/>
                <a:gd name="T27" fmla="*/ 24 h 142"/>
                <a:gd name="T28" fmla="*/ 392 w 481"/>
                <a:gd name="T29" fmla="*/ 15 h 142"/>
                <a:gd name="T30" fmla="*/ 354 w 481"/>
                <a:gd name="T31" fmla="*/ 8 h 142"/>
                <a:gd name="T32" fmla="*/ 311 w 481"/>
                <a:gd name="T33" fmla="*/ 3 h 142"/>
                <a:gd name="T34" fmla="*/ 265 w 481"/>
                <a:gd name="T35" fmla="*/ 0 h 142"/>
                <a:gd name="T36" fmla="*/ 216 w 481"/>
                <a:gd name="T37" fmla="*/ 0 h 142"/>
                <a:gd name="T38" fmla="*/ 168 w 481"/>
                <a:gd name="T39" fmla="*/ 3 h 142"/>
                <a:gd name="T40" fmla="*/ 125 w 481"/>
                <a:gd name="T41" fmla="*/ 8 h 142"/>
                <a:gd name="T42" fmla="*/ 86 w 481"/>
                <a:gd name="T43" fmla="*/ 15 h 142"/>
                <a:gd name="T44" fmla="*/ 54 w 481"/>
                <a:gd name="T45" fmla="*/ 24 h 142"/>
                <a:gd name="T46" fmla="*/ 28 w 481"/>
                <a:gd name="T47" fmla="*/ 36 h 142"/>
                <a:gd name="T48" fmla="*/ 11 w 481"/>
                <a:gd name="T49" fmla="*/ 48 h 142"/>
                <a:gd name="T50" fmla="*/ 3 w 481"/>
                <a:gd name="T51" fmla="*/ 58 h 142"/>
                <a:gd name="T52" fmla="*/ 1 w 481"/>
                <a:gd name="T53" fmla="*/ 64 h 142"/>
                <a:gd name="T54" fmla="*/ 1 w 481"/>
                <a:gd name="T55" fmla="*/ 71 h 142"/>
                <a:gd name="T56" fmla="*/ 3 w 481"/>
                <a:gd name="T57" fmla="*/ 79 h 142"/>
                <a:gd name="T58" fmla="*/ 11 w 481"/>
                <a:gd name="T59" fmla="*/ 91 h 142"/>
                <a:gd name="T60" fmla="*/ 28 w 481"/>
                <a:gd name="T61" fmla="*/ 104 h 142"/>
                <a:gd name="T62" fmla="*/ 54 w 481"/>
                <a:gd name="T63" fmla="*/ 116 h 142"/>
                <a:gd name="T64" fmla="*/ 86 w 481"/>
                <a:gd name="T65" fmla="*/ 125 h 142"/>
                <a:gd name="T66" fmla="*/ 125 w 481"/>
                <a:gd name="T67" fmla="*/ 134 h 142"/>
                <a:gd name="T68" fmla="*/ 168 w 481"/>
                <a:gd name="T69" fmla="*/ 139 h 142"/>
                <a:gd name="T70" fmla="*/ 216 w 481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2">
                  <a:moveTo>
                    <a:pt x="240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1" y="139"/>
                  </a:lnTo>
                  <a:lnTo>
                    <a:pt x="333" y="137"/>
                  </a:lnTo>
                  <a:lnTo>
                    <a:pt x="354" y="134"/>
                  </a:lnTo>
                  <a:lnTo>
                    <a:pt x="374" y="129"/>
                  </a:lnTo>
                  <a:lnTo>
                    <a:pt x="392" y="125"/>
                  </a:lnTo>
                  <a:lnTo>
                    <a:pt x="410" y="121"/>
                  </a:lnTo>
                  <a:lnTo>
                    <a:pt x="425" y="116"/>
                  </a:lnTo>
                  <a:lnTo>
                    <a:pt x="439" y="110"/>
                  </a:lnTo>
                  <a:lnTo>
                    <a:pt x="452" y="104"/>
                  </a:lnTo>
                  <a:lnTo>
                    <a:pt x="462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79"/>
                  </a:lnTo>
                  <a:lnTo>
                    <a:pt x="480" y="75"/>
                  </a:lnTo>
                  <a:lnTo>
                    <a:pt x="481" y="71"/>
                  </a:lnTo>
                  <a:lnTo>
                    <a:pt x="481" y="68"/>
                  </a:lnTo>
                  <a:lnTo>
                    <a:pt x="481" y="64"/>
                  </a:lnTo>
                  <a:lnTo>
                    <a:pt x="480" y="61"/>
                  </a:lnTo>
                  <a:lnTo>
                    <a:pt x="479" y="58"/>
                  </a:lnTo>
                  <a:lnTo>
                    <a:pt x="477" y="54"/>
                  </a:lnTo>
                  <a:lnTo>
                    <a:pt x="471" y="48"/>
                  </a:lnTo>
                  <a:lnTo>
                    <a:pt x="462" y="42"/>
                  </a:lnTo>
                  <a:lnTo>
                    <a:pt x="452" y="36"/>
                  </a:lnTo>
                  <a:lnTo>
                    <a:pt x="439" y="31"/>
                  </a:lnTo>
                  <a:lnTo>
                    <a:pt x="425" y="24"/>
                  </a:lnTo>
                  <a:lnTo>
                    <a:pt x="410" y="20"/>
                  </a:lnTo>
                  <a:lnTo>
                    <a:pt x="392" y="15"/>
                  </a:lnTo>
                  <a:lnTo>
                    <a:pt x="374" y="11"/>
                  </a:lnTo>
                  <a:lnTo>
                    <a:pt x="354" y="8"/>
                  </a:lnTo>
                  <a:lnTo>
                    <a:pt x="333" y="5"/>
                  </a:lnTo>
                  <a:lnTo>
                    <a:pt x="311" y="3"/>
                  </a:lnTo>
                  <a:lnTo>
                    <a:pt x="288" y="1"/>
                  </a:lnTo>
                  <a:lnTo>
                    <a:pt x="265" y="0"/>
                  </a:lnTo>
                  <a:lnTo>
                    <a:pt x="240" y="0"/>
                  </a:lnTo>
                  <a:lnTo>
                    <a:pt x="216" y="0"/>
                  </a:lnTo>
                  <a:lnTo>
                    <a:pt x="191" y="1"/>
                  </a:lnTo>
                  <a:lnTo>
                    <a:pt x="168" y="3"/>
                  </a:lnTo>
                  <a:lnTo>
                    <a:pt x="145" y="5"/>
                  </a:lnTo>
                  <a:lnTo>
                    <a:pt x="125" y="8"/>
                  </a:lnTo>
                  <a:lnTo>
                    <a:pt x="105" y="11"/>
                  </a:lnTo>
                  <a:lnTo>
                    <a:pt x="86" y="15"/>
                  </a:lnTo>
                  <a:lnTo>
                    <a:pt x="69" y="20"/>
                  </a:lnTo>
                  <a:lnTo>
                    <a:pt x="54" y="24"/>
                  </a:lnTo>
                  <a:lnTo>
                    <a:pt x="40" y="31"/>
                  </a:lnTo>
                  <a:lnTo>
                    <a:pt x="28" y="36"/>
                  </a:lnTo>
                  <a:lnTo>
                    <a:pt x="18" y="42"/>
                  </a:lnTo>
                  <a:lnTo>
                    <a:pt x="11" y="48"/>
                  </a:lnTo>
                  <a:lnTo>
                    <a:pt x="5" y="54"/>
                  </a:lnTo>
                  <a:lnTo>
                    <a:pt x="3" y="58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5" y="84"/>
                  </a:lnTo>
                  <a:lnTo>
                    <a:pt x="11" y="91"/>
                  </a:lnTo>
                  <a:lnTo>
                    <a:pt x="18" y="98"/>
                  </a:lnTo>
                  <a:lnTo>
                    <a:pt x="28" y="104"/>
                  </a:lnTo>
                  <a:lnTo>
                    <a:pt x="40" y="110"/>
                  </a:lnTo>
                  <a:lnTo>
                    <a:pt x="54" y="116"/>
                  </a:lnTo>
                  <a:lnTo>
                    <a:pt x="69" y="121"/>
                  </a:lnTo>
                  <a:lnTo>
                    <a:pt x="86" y="125"/>
                  </a:lnTo>
                  <a:lnTo>
                    <a:pt x="105" y="129"/>
                  </a:lnTo>
                  <a:lnTo>
                    <a:pt x="125" y="134"/>
                  </a:lnTo>
                  <a:lnTo>
                    <a:pt x="145" y="137"/>
                  </a:lnTo>
                  <a:lnTo>
                    <a:pt x="168" y="139"/>
                  </a:lnTo>
                  <a:lnTo>
                    <a:pt x="191" y="141"/>
                  </a:lnTo>
                  <a:lnTo>
                    <a:pt x="216" y="142"/>
                  </a:lnTo>
                  <a:lnTo>
                    <a:pt x="240" y="142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3" name="Freeform 599">
              <a:extLst>
                <a:ext uri="{FF2B5EF4-FFF2-40B4-BE49-F238E27FC236}">
                  <a16:creationId xmlns:a16="http://schemas.microsoft.com/office/drawing/2014/main" id="{FDCEE0C4-5CD1-4FBF-967A-1D717E7F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552"/>
              <a:ext cx="48" cy="14"/>
            </a:xfrm>
            <a:custGeom>
              <a:avLst/>
              <a:gdLst>
                <a:gd name="T0" fmla="*/ 266 w 482"/>
                <a:gd name="T1" fmla="*/ 142 h 142"/>
                <a:gd name="T2" fmla="*/ 312 w 482"/>
                <a:gd name="T3" fmla="*/ 139 h 142"/>
                <a:gd name="T4" fmla="*/ 354 w 482"/>
                <a:gd name="T5" fmla="*/ 134 h 142"/>
                <a:gd name="T6" fmla="*/ 393 w 482"/>
                <a:gd name="T7" fmla="*/ 125 h 142"/>
                <a:gd name="T8" fmla="*/ 426 w 482"/>
                <a:gd name="T9" fmla="*/ 116 h 142"/>
                <a:gd name="T10" fmla="*/ 452 w 482"/>
                <a:gd name="T11" fmla="*/ 104 h 142"/>
                <a:gd name="T12" fmla="*/ 471 w 482"/>
                <a:gd name="T13" fmla="*/ 91 h 142"/>
                <a:gd name="T14" fmla="*/ 479 w 482"/>
                <a:gd name="T15" fmla="*/ 79 h 142"/>
                <a:gd name="T16" fmla="*/ 482 w 482"/>
                <a:gd name="T17" fmla="*/ 71 h 142"/>
                <a:gd name="T18" fmla="*/ 482 w 482"/>
                <a:gd name="T19" fmla="*/ 64 h 142"/>
                <a:gd name="T20" fmla="*/ 479 w 482"/>
                <a:gd name="T21" fmla="*/ 58 h 142"/>
                <a:gd name="T22" fmla="*/ 471 w 482"/>
                <a:gd name="T23" fmla="*/ 48 h 142"/>
                <a:gd name="T24" fmla="*/ 452 w 482"/>
                <a:gd name="T25" fmla="*/ 36 h 142"/>
                <a:gd name="T26" fmla="*/ 426 w 482"/>
                <a:gd name="T27" fmla="*/ 24 h 142"/>
                <a:gd name="T28" fmla="*/ 393 w 482"/>
                <a:gd name="T29" fmla="*/ 15 h 142"/>
                <a:gd name="T30" fmla="*/ 354 w 482"/>
                <a:gd name="T31" fmla="*/ 8 h 142"/>
                <a:gd name="T32" fmla="*/ 312 w 482"/>
                <a:gd name="T33" fmla="*/ 3 h 142"/>
                <a:gd name="T34" fmla="*/ 266 w 482"/>
                <a:gd name="T35" fmla="*/ 0 h 142"/>
                <a:gd name="T36" fmla="*/ 216 w 482"/>
                <a:gd name="T37" fmla="*/ 0 h 142"/>
                <a:gd name="T38" fmla="*/ 169 w 482"/>
                <a:gd name="T39" fmla="*/ 3 h 142"/>
                <a:gd name="T40" fmla="*/ 125 w 482"/>
                <a:gd name="T41" fmla="*/ 8 h 142"/>
                <a:gd name="T42" fmla="*/ 87 w 482"/>
                <a:gd name="T43" fmla="*/ 15 h 142"/>
                <a:gd name="T44" fmla="*/ 54 w 482"/>
                <a:gd name="T45" fmla="*/ 24 h 142"/>
                <a:gd name="T46" fmla="*/ 29 w 482"/>
                <a:gd name="T47" fmla="*/ 36 h 142"/>
                <a:gd name="T48" fmla="*/ 10 w 482"/>
                <a:gd name="T49" fmla="*/ 48 h 142"/>
                <a:gd name="T50" fmla="*/ 3 w 482"/>
                <a:gd name="T51" fmla="*/ 58 h 142"/>
                <a:gd name="T52" fmla="*/ 0 w 482"/>
                <a:gd name="T53" fmla="*/ 64 h 142"/>
                <a:gd name="T54" fmla="*/ 0 w 482"/>
                <a:gd name="T55" fmla="*/ 71 h 142"/>
                <a:gd name="T56" fmla="*/ 3 w 482"/>
                <a:gd name="T57" fmla="*/ 79 h 142"/>
                <a:gd name="T58" fmla="*/ 10 w 482"/>
                <a:gd name="T59" fmla="*/ 91 h 142"/>
                <a:gd name="T60" fmla="*/ 29 w 482"/>
                <a:gd name="T61" fmla="*/ 104 h 142"/>
                <a:gd name="T62" fmla="*/ 54 w 482"/>
                <a:gd name="T63" fmla="*/ 116 h 142"/>
                <a:gd name="T64" fmla="*/ 87 w 482"/>
                <a:gd name="T65" fmla="*/ 125 h 142"/>
                <a:gd name="T66" fmla="*/ 125 w 482"/>
                <a:gd name="T67" fmla="*/ 134 h 142"/>
                <a:gd name="T68" fmla="*/ 169 w 482"/>
                <a:gd name="T69" fmla="*/ 139 h 142"/>
                <a:gd name="T70" fmla="*/ 216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6" y="142"/>
                  </a:lnTo>
                  <a:lnTo>
                    <a:pt x="289" y="141"/>
                  </a:lnTo>
                  <a:lnTo>
                    <a:pt x="312" y="139"/>
                  </a:lnTo>
                  <a:lnTo>
                    <a:pt x="334" y="137"/>
                  </a:lnTo>
                  <a:lnTo>
                    <a:pt x="354" y="134"/>
                  </a:lnTo>
                  <a:lnTo>
                    <a:pt x="375" y="129"/>
                  </a:lnTo>
                  <a:lnTo>
                    <a:pt x="393" y="125"/>
                  </a:lnTo>
                  <a:lnTo>
                    <a:pt x="411" y="121"/>
                  </a:lnTo>
                  <a:lnTo>
                    <a:pt x="426" y="116"/>
                  </a:lnTo>
                  <a:lnTo>
                    <a:pt x="440" y="110"/>
                  </a:lnTo>
                  <a:lnTo>
                    <a:pt x="452" y="104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79"/>
                  </a:lnTo>
                  <a:lnTo>
                    <a:pt x="481" y="75"/>
                  </a:lnTo>
                  <a:lnTo>
                    <a:pt x="482" y="71"/>
                  </a:lnTo>
                  <a:lnTo>
                    <a:pt x="482" y="68"/>
                  </a:lnTo>
                  <a:lnTo>
                    <a:pt x="482" y="64"/>
                  </a:lnTo>
                  <a:lnTo>
                    <a:pt x="481" y="61"/>
                  </a:lnTo>
                  <a:lnTo>
                    <a:pt x="479" y="58"/>
                  </a:lnTo>
                  <a:lnTo>
                    <a:pt x="477" y="54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2" y="36"/>
                  </a:lnTo>
                  <a:lnTo>
                    <a:pt x="440" y="31"/>
                  </a:lnTo>
                  <a:lnTo>
                    <a:pt x="426" y="24"/>
                  </a:lnTo>
                  <a:lnTo>
                    <a:pt x="411" y="20"/>
                  </a:lnTo>
                  <a:lnTo>
                    <a:pt x="393" y="15"/>
                  </a:lnTo>
                  <a:lnTo>
                    <a:pt x="375" y="11"/>
                  </a:lnTo>
                  <a:lnTo>
                    <a:pt x="354" y="8"/>
                  </a:lnTo>
                  <a:lnTo>
                    <a:pt x="334" y="5"/>
                  </a:lnTo>
                  <a:lnTo>
                    <a:pt x="312" y="3"/>
                  </a:lnTo>
                  <a:lnTo>
                    <a:pt x="289" y="1"/>
                  </a:lnTo>
                  <a:lnTo>
                    <a:pt x="266" y="0"/>
                  </a:lnTo>
                  <a:lnTo>
                    <a:pt x="241" y="0"/>
                  </a:lnTo>
                  <a:lnTo>
                    <a:pt x="216" y="0"/>
                  </a:lnTo>
                  <a:lnTo>
                    <a:pt x="192" y="1"/>
                  </a:lnTo>
                  <a:lnTo>
                    <a:pt x="169" y="3"/>
                  </a:lnTo>
                  <a:lnTo>
                    <a:pt x="146" y="5"/>
                  </a:lnTo>
                  <a:lnTo>
                    <a:pt x="125" y="8"/>
                  </a:lnTo>
                  <a:lnTo>
                    <a:pt x="105" y="11"/>
                  </a:lnTo>
                  <a:lnTo>
                    <a:pt x="87" y="15"/>
                  </a:lnTo>
                  <a:lnTo>
                    <a:pt x="70" y="20"/>
                  </a:lnTo>
                  <a:lnTo>
                    <a:pt x="54" y="24"/>
                  </a:lnTo>
                  <a:lnTo>
                    <a:pt x="40" y="31"/>
                  </a:lnTo>
                  <a:lnTo>
                    <a:pt x="29" y="36"/>
                  </a:lnTo>
                  <a:lnTo>
                    <a:pt x="19" y="42"/>
                  </a:lnTo>
                  <a:lnTo>
                    <a:pt x="10" y="48"/>
                  </a:lnTo>
                  <a:lnTo>
                    <a:pt x="5" y="54"/>
                  </a:lnTo>
                  <a:lnTo>
                    <a:pt x="3" y="58"/>
                  </a:lnTo>
                  <a:lnTo>
                    <a:pt x="1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5" y="84"/>
                  </a:lnTo>
                  <a:lnTo>
                    <a:pt x="10" y="91"/>
                  </a:lnTo>
                  <a:lnTo>
                    <a:pt x="19" y="98"/>
                  </a:lnTo>
                  <a:lnTo>
                    <a:pt x="29" y="104"/>
                  </a:lnTo>
                  <a:lnTo>
                    <a:pt x="40" y="110"/>
                  </a:lnTo>
                  <a:lnTo>
                    <a:pt x="54" y="116"/>
                  </a:lnTo>
                  <a:lnTo>
                    <a:pt x="70" y="121"/>
                  </a:lnTo>
                  <a:lnTo>
                    <a:pt x="87" y="125"/>
                  </a:lnTo>
                  <a:lnTo>
                    <a:pt x="105" y="129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9" y="139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1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4" name="Freeform 600">
              <a:extLst>
                <a:ext uri="{FF2B5EF4-FFF2-40B4-BE49-F238E27FC236}">
                  <a16:creationId xmlns:a16="http://schemas.microsoft.com/office/drawing/2014/main" id="{7D0B68F8-3F1A-44C6-A177-89A78F4A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552"/>
              <a:ext cx="48" cy="14"/>
            </a:xfrm>
            <a:custGeom>
              <a:avLst/>
              <a:gdLst>
                <a:gd name="T0" fmla="*/ 266 w 482"/>
                <a:gd name="T1" fmla="*/ 142 h 142"/>
                <a:gd name="T2" fmla="*/ 312 w 482"/>
                <a:gd name="T3" fmla="*/ 139 h 142"/>
                <a:gd name="T4" fmla="*/ 354 w 482"/>
                <a:gd name="T5" fmla="*/ 134 h 142"/>
                <a:gd name="T6" fmla="*/ 393 w 482"/>
                <a:gd name="T7" fmla="*/ 125 h 142"/>
                <a:gd name="T8" fmla="*/ 426 w 482"/>
                <a:gd name="T9" fmla="*/ 116 h 142"/>
                <a:gd name="T10" fmla="*/ 452 w 482"/>
                <a:gd name="T11" fmla="*/ 104 h 142"/>
                <a:gd name="T12" fmla="*/ 471 w 482"/>
                <a:gd name="T13" fmla="*/ 91 h 142"/>
                <a:gd name="T14" fmla="*/ 479 w 482"/>
                <a:gd name="T15" fmla="*/ 79 h 142"/>
                <a:gd name="T16" fmla="*/ 482 w 482"/>
                <a:gd name="T17" fmla="*/ 71 h 142"/>
                <a:gd name="T18" fmla="*/ 482 w 482"/>
                <a:gd name="T19" fmla="*/ 64 h 142"/>
                <a:gd name="T20" fmla="*/ 479 w 482"/>
                <a:gd name="T21" fmla="*/ 58 h 142"/>
                <a:gd name="T22" fmla="*/ 471 w 482"/>
                <a:gd name="T23" fmla="*/ 48 h 142"/>
                <a:gd name="T24" fmla="*/ 452 w 482"/>
                <a:gd name="T25" fmla="*/ 36 h 142"/>
                <a:gd name="T26" fmla="*/ 426 w 482"/>
                <a:gd name="T27" fmla="*/ 24 h 142"/>
                <a:gd name="T28" fmla="*/ 393 w 482"/>
                <a:gd name="T29" fmla="*/ 15 h 142"/>
                <a:gd name="T30" fmla="*/ 354 w 482"/>
                <a:gd name="T31" fmla="*/ 8 h 142"/>
                <a:gd name="T32" fmla="*/ 312 w 482"/>
                <a:gd name="T33" fmla="*/ 3 h 142"/>
                <a:gd name="T34" fmla="*/ 266 w 482"/>
                <a:gd name="T35" fmla="*/ 0 h 142"/>
                <a:gd name="T36" fmla="*/ 216 w 482"/>
                <a:gd name="T37" fmla="*/ 0 h 142"/>
                <a:gd name="T38" fmla="*/ 169 w 482"/>
                <a:gd name="T39" fmla="*/ 3 h 142"/>
                <a:gd name="T40" fmla="*/ 125 w 482"/>
                <a:gd name="T41" fmla="*/ 8 h 142"/>
                <a:gd name="T42" fmla="*/ 87 w 482"/>
                <a:gd name="T43" fmla="*/ 15 h 142"/>
                <a:gd name="T44" fmla="*/ 54 w 482"/>
                <a:gd name="T45" fmla="*/ 24 h 142"/>
                <a:gd name="T46" fmla="*/ 29 w 482"/>
                <a:gd name="T47" fmla="*/ 36 h 142"/>
                <a:gd name="T48" fmla="*/ 10 w 482"/>
                <a:gd name="T49" fmla="*/ 48 h 142"/>
                <a:gd name="T50" fmla="*/ 3 w 482"/>
                <a:gd name="T51" fmla="*/ 58 h 142"/>
                <a:gd name="T52" fmla="*/ 0 w 482"/>
                <a:gd name="T53" fmla="*/ 64 h 142"/>
                <a:gd name="T54" fmla="*/ 0 w 482"/>
                <a:gd name="T55" fmla="*/ 71 h 142"/>
                <a:gd name="T56" fmla="*/ 3 w 482"/>
                <a:gd name="T57" fmla="*/ 79 h 142"/>
                <a:gd name="T58" fmla="*/ 10 w 482"/>
                <a:gd name="T59" fmla="*/ 91 h 142"/>
                <a:gd name="T60" fmla="*/ 29 w 482"/>
                <a:gd name="T61" fmla="*/ 104 h 142"/>
                <a:gd name="T62" fmla="*/ 54 w 482"/>
                <a:gd name="T63" fmla="*/ 116 h 142"/>
                <a:gd name="T64" fmla="*/ 87 w 482"/>
                <a:gd name="T65" fmla="*/ 125 h 142"/>
                <a:gd name="T66" fmla="*/ 125 w 482"/>
                <a:gd name="T67" fmla="*/ 134 h 142"/>
                <a:gd name="T68" fmla="*/ 169 w 482"/>
                <a:gd name="T69" fmla="*/ 139 h 142"/>
                <a:gd name="T70" fmla="*/ 216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6" y="142"/>
                  </a:lnTo>
                  <a:lnTo>
                    <a:pt x="289" y="141"/>
                  </a:lnTo>
                  <a:lnTo>
                    <a:pt x="312" y="139"/>
                  </a:lnTo>
                  <a:lnTo>
                    <a:pt x="334" y="137"/>
                  </a:lnTo>
                  <a:lnTo>
                    <a:pt x="354" y="134"/>
                  </a:lnTo>
                  <a:lnTo>
                    <a:pt x="375" y="129"/>
                  </a:lnTo>
                  <a:lnTo>
                    <a:pt x="393" y="125"/>
                  </a:lnTo>
                  <a:lnTo>
                    <a:pt x="411" y="121"/>
                  </a:lnTo>
                  <a:lnTo>
                    <a:pt x="426" y="116"/>
                  </a:lnTo>
                  <a:lnTo>
                    <a:pt x="440" y="110"/>
                  </a:lnTo>
                  <a:lnTo>
                    <a:pt x="452" y="104"/>
                  </a:lnTo>
                  <a:lnTo>
                    <a:pt x="463" y="98"/>
                  </a:lnTo>
                  <a:lnTo>
                    <a:pt x="471" y="91"/>
                  </a:lnTo>
                  <a:lnTo>
                    <a:pt x="477" y="84"/>
                  </a:lnTo>
                  <a:lnTo>
                    <a:pt x="479" y="79"/>
                  </a:lnTo>
                  <a:lnTo>
                    <a:pt x="481" y="75"/>
                  </a:lnTo>
                  <a:lnTo>
                    <a:pt x="482" y="71"/>
                  </a:lnTo>
                  <a:lnTo>
                    <a:pt x="482" y="68"/>
                  </a:lnTo>
                  <a:lnTo>
                    <a:pt x="482" y="64"/>
                  </a:lnTo>
                  <a:lnTo>
                    <a:pt x="481" y="61"/>
                  </a:lnTo>
                  <a:lnTo>
                    <a:pt x="479" y="58"/>
                  </a:lnTo>
                  <a:lnTo>
                    <a:pt x="477" y="54"/>
                  </a:lnTo>
                  <a:lnTo>
                    <a:pt x="471" y="48"/>
                  </a:lnTo>
                  <a:lnTo>
                    <a:pt x="463" y="42"/>
                  </a:lnTo>
                  <a:lnTo>
                    <a:pt x="452" y="36"/>
                  </a:lnTo>
                  <a:lnTo>
                    <a:pt x="440" y="31"/>
                  </a:lnTo>
                  <a:lnTo>
                    <a:pt x="426" y="24"/>
                  </a:lnTo>
                  <a:lnTo>
                    <a:pt x="411" y="20"/>
                  </a:lnTo>
                  <a:lnTo>
                    <a:pt x="393" y="15"/>
                  </a:lnTo>
                  <a:lnTo>
                    <a:pt x="375" y="11"/>
                  </a:lnTo>
                  <a:lnTo>
                    <a:pt x="354" y="8"/>
                  </a:lnTo>
                  <a:lnTo>
                    <a:pt x="334" y="5"/>
                  </a:lnTo>
                  <a:lnTo>
                    <a:pt x="312" y="3"/>
                  </a:lnTo>
                  <a:lnTo>
                    <a:pt x="289" y="1"/>
                  </a:lnTo>
                  <a:lnTo>
                    <a:pt x="266" y="0"/>
                  </a:lnTo>
                  <a:lnTo>
                    <a:pt x="241" y="0"/>
                  </a:lnTo>
                  <a:lnTo>
                    <a:pt x="216" y="0"/>
                  </a:lnTo>
                  <a:lnTo>
                    <a:pt x="192" y="1"/>
                  </a:lnTo>
                  <a:lnTo>
                    <a:pt x="169" y="3"/>
                  </a:lnTo>
                  <a:lnTo>
                    <a:pt x="146" y="5"/>
                  </a:lnTo>
                  <a:lnTo>
                    <a:pt x="125" y="8"/>
                  </a:lnTo>
                  <a:lnTo>
                    <a:pt x="105" y="11"/>
                  </a:lnTo>
                  <a:lnTo>
                    <a:pt x="87" y="15"/>
                  </a:lnTo>
                  <a:lnTo>
                    <a:pt x="70" y="20"/>
                  </a:lnTo>
                  <a:lnTo>
                    <a:pt x="54" y="24"/>
                  </a:lnTo>
                  <a:lnTo>
                    <a:pt x="40" y="31"/>
                  </a:lnTo>
                  <a:lnTo>
                    <a:pt x="29" y="36"/>
                  </a:lnTo>
                  <a:lnTo>
                    <a:pt x="19" y="42"/>
                  </a:lnTo>
                  <a:lnTo>
                    <a:pt x="10" y="48"/>
                  </a:lnTo>
                  <a:lnTo>
                    <a:pt x="5" y="54"/>
                  </a:lnTo>
                  <a:lnTo>
                    <a:pt x="3" y="58"/>
                  </a:lnTo>
                  <a:lnTo>
                    <a:pt x="1" y="61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5" y="84"/>
                  </a:lnTo>
                  <a:lnTo>
                    <a:pt x="10" y="91"/>
                  </a:lnTo>
                  <a:lnTo>
                    <a:pt x="19" y="98"/>
                  </a:lnTo>
                  <a:lnTo>
                    <a:pt x="29" y="104"/>
                  </a:lnTo>
                  <a:lnTo>
                    <a:pt x="40" y="110"/>
                  </a:lnTo>
                  <a:lnTo>
                    <a:pt x="54" y="116"/>
                  </a:lnTo>
                  <a:lnTo>
                    <a:pt x="70" y="121"/>
                  </a:lnTo>
                  <a:lnTo>
                    <a:pt x="87" y="125"/>
                  </a:lnTo>
                  <a:lnTo>
                    <a:pt x="105" y="129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9" y="139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1" y="142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5" name="Freeform 601">
              <a:extLst>
                <a:ext uri="{FF2B5EF4-FFF2-40B4-BE49-F238E27FC236}">
                  <a16:creationId xmlns:a16="http://schemas.microsoft.com/office/drawing/2014/main" id="{5CEE9D28-75BF-4347-BBA5-8B1FC3098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551"/>
              <a:ext cx="49" cy="14"/>
            </a:xfrm>
            <a:custGeom>
              <a:avLst/>
              <a:gdLst>
                <a:gd name="T0" fmla="*/ 266 w 483"/>
                <a:gd name="T1" fmla="*/ 142 h 142"/>
                <a:gd name="T2" fmla="*/ 314 w 483"/>
                <a:gd name="T3" fmla="*/ 139 h 142"/>
                <a:gd name="T4" fmla="*/ 357 w 483"/>
                <a:gd name="T5" fmla="*/ 133 h 142"/>
                <a:gd name="T6" fmla="*/ 396 w 483"/>
                <a:gd name="T7" fmla="*/ 126 h 142"/>
                <a:gd name="T8" fmla="*/ 428 w 483"/>
                <a:gd name="T9" fmla="*/ 117 h 142"/>
                <a:gd name="T10" fmla="*/ 454 w 483"/>
                <a:gd name="T11" fmla="*/ 106 h 142"/>
                <a:gd name="T12" fmla="*/ 471 w 483"/>
                <a:gd name="T13" fmla="*/ 94 h 142"/>
                <a:gd name="T14" fmla="*/ 479 w 483"/>
                <a:gd name="T15" fmla="*/ 84 h 142"/>
                <a:gd name="T16" fmla="*/ 482 w 483"/>
                <a:gd name="T17" fmla="*/ 77 h 142"/>
                <a:gd name="T18" fmla="*/ 482 w 483"/>
                <a:gd name="T19" fmla="*/ 70 h 142"/>
                <a:gd name="T20" fmla="*/ 479 w 483"/>
                <a:gd name="T21" fmla="*/ 62 h 142"/>
                <a:gd name="T22" fmla="*/ 471 w 483"/>
                <a:gd name="T23" fmla="*/ 51 h 142"/>
                <a:gd name="T24" fmla="*/ 454 w 483"/>
                <a:gd name="T25" fmla="*/ 38 h 142"/>
                <a:gd name="T26" fmla="*/ 428 w 483"/>
                <a:gd name="T27" fmla="*/ 25 h 142"/>
                <a:gd name="T28" fmla="*/ 396 w 483"/>
                <a:gd name="T29" fmla="*/ 16 h 142"/>
                <a:gd name="T30" fmla="*/ 357 w 483"/>
                <a:gd name="T31" fmla="*/ 8 h 142"/>
                <a:gd name="T32" fmla="*/ 314 w 483"/>
                <a:gd name="T33" fmla="*/ 3 h 142"/>
                <a:gd name="T34" fmla="*/ 266 w 483"/>
                <a:gd name="T35" fmla="*/ 0 h 142"/>
                <a:gd name="T36" fmla="*/ 216 w 483"/>
                <a:gd name="T37" fmla="*/ 0 h 142"/>
                <a:gd name="T38" fmla="*/ 168 w 483"/>
                <a:gd name="T39" fmla="*/ 3 h 142"/>
                <a:gd name="T40" fmla="*/ 125 w 483"/>
                <a:gd name="T41" fmla="*/ 8 h 142"/>
                <a:gd name="T42" fmla="*/ 87 w 483"/>
                <a:gd name="T43" fmla="*/ 16 h 142"/>
                <a:gd name="T44" fmla="*/ 54 w 483"/>
                <a:gd name="T45" fmla="*/ 25 h 142"/>
                <a:gd name="T46" fmla="*/ 28 w 483"/>
                <a:gd name="T47" fmla="*/ 38 h 142"/>
                <a:gd name="T48" fmla="*/ 11 w 483"/>
                <a:gd name="T49" fmla="*/ 51 h 142"/>
                <a:gd name="T50" fmla="*/ 3 w 483"/>
                <a:gd name="T51" fmla="*/ 62 h 142"/>
                <a:gd name="T52" fmla="*/ 1 w 483"/>
                <a:gd name="T53" fmla="*/ 70 h 142"/>
                <a:gd name="T54" fmla="*/ 1 w 483"/>
                <a:gd name="T55" fmla="*/ 77 h 142"/>
                <a:gd name="T56" fmla="*/ 3 w 483"/>
                <a:gd name="T57" fmla="*/ 84 h 142"/>
                <a:gd name="T58" fmla="*/ 11 w 483"/>
                <a:gd name="T59" fmla="*/ 94 h 142"/>
                <a:gd name="T60" fmla="*/ 28 w 483"/>
                <a:gd name="T61" fmla="*/ 106 h 142"/>
                <a:gd name="T62" fmla="*/ 54 w 483"/>
                <a:gd name="T63" fmla="*/ 117 h 142"/>
                <a:gd name="T64" fmla="*/ 87 w 483"/>
                <a:gd name="T65" fmla="*/ 126 h 142"/>
                <a:gd name="T66" fmla="*/ 125 w 483"/>
                <a:gd name="T67" fmla="*/ 133 h 142"/>
                <a:gd name="T68" fmla="*/ 168 w 483"/>
                <a:gd name="T69" fmla="*/ 139 h 142"/>
                <a:gd name="T70" fmla="*/ 216 w 483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3" h="142">
                  <a:moveTo>
                    <a:pt x="242" y="142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4" y="139"/>
                  </a:lnTo>
                  <a:lnTo>
                    <a:pt x="337" y="137"/>
                  </a:lnTo>
                  <a:lnTo>
                    <a:pt x="357" y="133"/>
                  </a:lnTo>
                  <a:lnTo>
                    <a:pt x="377" y="130"/>
                  </a:lnTo>
                  <a:lnTo>
                    <a:pt x="396" y="126"/>
                  </a:lnTo>
                  <a:lnTo>
                    <a:pt x="412" y="121"/>
                  </a:lnTo>
                  <a:lnTo>
                    <a:pt x="428" y="117"/>
                  </a:lnTo>
                  <a:lnTo>
                    <a:pt x="442" y="112"/>
                  </a:lnTo>
                  <a:lnTo>
                    <a:pt x="454" y="106"/>
                  </a:lnTo>
                  <a:lnTo>
                    <a:pt x="463" y="100"/>
                  </a:lnTo>
                  <a:lnTo>
                    <a:pt x="471" y="94"/>
                  </a:lnTo>
                  <a:lnTo>
                    <a:pt x="477" y="88"/>
                  </a:lnTo>
                  <a:lnTo>
                    <a:pt x="479" y="84"/>
                  </a:lnTo>
                  <a:lnTo>
                    <a:pt x="481" y="80"/>
                  </a:lnTo>
                  <a:lnTo>
                    <a:pt x="482" y="77"/>
                  </a:lnTo>
                  <a:lnTo>
                    <a:pt x="483" y="74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79" y="62"/>
                  </a:lnTo>
                  <a:lnTo>
                    <a:pt x="477" y="58"/>
                  </a:lnTo>
                  <a:lnTo>
                    <a:pt x="471" y="51"/>
                  </a:lnTo>
                  <a:lnTo>
                    <a:pt x="463" y="44"/>
                  </a:lnTo>
                  <a:lnTo>
                    <a:pt x="454" y="38"/>
                  </a:lnTo>
                  <a:lnTo>
                    <a:pt x="442" y="31"/>
                  </a:lnTo>
                  <a:lnTo>
                    <a:pt x="428" y="25"/>
                  </a:lnTo>
                  <a:lnTo>
                    <a:pt x="412" y="20"/>
                  </a:lnTo>
                  <a:lnTo>
                    <a:pt x="396" y="16"/>
                  </a:lnTo>
                  <a:lnTo>
                    <a:pt x="377" y="12"/>
                  </a:lnTo>
                  <a:lnTo>
                    <a:pt x="357" y="8"/>
                  </a:lnTo>
                  <a:lnTo>
                    <a:pt x="337" y="5"/>
                  </a:lnTo>
                  <a:lnTo>
                    <a:pt x="314" y="3"/>
                  </a:lnTo>
                  <a:lnTo>
                    <a:pt x="291" y="1"/>
                  </a:lnTo>
                  <a:lnTo>
                    <a:pt x="266" y="0"/>
                  </a:lnTo>
                  <a:lnTo>
                    <a:pt x="242" y="0"/>
                  </a:lnTo>
                  <a:lnTo>
                    <a:pt x="216" y="0"/>
                  </a:lnTo>
                  <a:lnTo>
                    <a:pt x="192" y="1"/>
                  </a:lnTo>
                  <a:lnTo>
                    <a:pt x="168" y="3"/>
                  </a:lnTo>
                  <a:lnTo>
                    <a:pt x="146" y="5"/>
                  </a:lnTo>
                  <a:lnTo>
                    <a:pt x="125" y="8"/>
                  </a:lnTo>
                  <a:lnTo>
                    <a:pt x="105" y="12"/>
                  </a:lnTo>
                  <a:lnTo>
                    <a:pt x="87" y="16"/>
                  </a:lnTo>
                  <a:lnTo>
                    <a:pt x="70" y="20"/>
                  </a:lnTo>
                  <a:lnTo>
                    <a:pt x="54" y="25"/>
                  </a:lnTo>
                  <a:lnTo>
                    <a:pt x="41" y="31"/>
                  </a:lnTo>
                  <a:lnTo>
                    <a:pt x="28" y="38"/>
                  </a:lnTo>
                  <a:lnTo>
                    <a:pt x="19" y="44"/>
                  </a:lnTo>
                  <a:lnTo>
                    <a:pt x="11" y="51"/>
                  </a:lnTo>
                  <a:lnTo>
                    <a:pt x="5" y="58"/>
                  </a:lnTo>
                  <a:lnTo>
                    <a:pt x="3" y="62"/>
                  </a:lnTo>
                  <a:lnTo>
                    <a:pt x="2" y="66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1" y="77"/>
                  </a:lnTo>
                  <a:lnTo>
                    <a:pt x="2" y="80"/>
                  </a:lnTo>
                  <a:lnTo>
                    <a:pt x="3" y="84"/>
                  </a:lnTo>
                  <a:lnTo>
                    <a:pt x="5" y="88"/>
                  </a:lnTo>
                  <a:lnTo>
                    <a:pt x="11" y="94"/>
                  </a:lnTo>
                  <a:lnTo>
                    <a:pt x="19" y="100"/>
                  </a:lnTo>
                  <a:lnTo>
                    <a:pt x="28" y="106"/>
                  </a:lnTo>
                  <a:lnTo>
                    <a:pt x="41" y="112"/>
                  </a:lnTo>
                  <a:lnTo>
                    <a:pt x="54" y="117"/>
                  </a:lnTo>
                  <a:lnTo>
                    <a:pt x="70" y="121"/>
                  </a:lnTo>
                  <a:lnTo>
                    <a:pt x="87" y="126"/>
                  </a:lnTo>
                  <a:lnTo>
                    <a:pt x="105" y="130"/>
                  </a:lnTo>
                  <a:lnTo>
                    <a:pt x="125" y="133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2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6" name="Freeform 602">
              <a:extLst>
                <a:ext uri="{FF2B5EF4-FFF2-40B4-BE49-F238E27FC236}">
                  <a16:creationId xmlns:a16="http://schemas.microsoft.com/office/drawing/2014/main" id="{6C161E00-5C4C-45CB-A867-F3D79607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551"/>
              <a:ext cx="49" cy="14"/>
            </a:xfrm>
            <a:custGeom>
              <a:avLst/>
              <a:gdLst>
                <a:gd name="T0" fmla="*/ 266 w 483"/>
                <a:gd name="T1" fmla="*/ 142 h 142"/>
                <a:gd name="T2" fmla="*/ 314 w 483"/>
                <a:gd name="T3" fmla="*/ 139 h 142"/>
                <a:gd name="T4" fmla="*/ 357 w 483"/>
                <a:gd name="T5" fmla="*/ 133 h 142"/>
                <a:gd name="T6" fmla="*/ 396 w 483"/>
                <a:gd name="T7" fmla="*/ 126 h 142"/>
                <a:gd name="T8" fmla="*/ 428 w 483"/>
                <a:gd name="T9" fmla="*/ 117 h 142"/>
                <a:gd name="T10" fmla="*/ 454 w 483"/>
                <a:gd name="T11" fmla="*/ 106 h 142"/>
                <a:gd name="T12" fmla="*/ 471 w 483"/>
                <a:gd name="T13" fmla="*/ 94 h 142"/>
                <a:gd name="T14" fmla="*/ 479 w 483"/>
                <a:gd name="T15" fmla="*/ 84 h 142"/>
                <a:gd name="T16" fmla="*/ 482 w 483"/>
                <a:gd name="T17" fmla="*/ 77 h 142"/>
                <a:gd name="T18" fmla="*/ 482 w 483"/>
                <a:gd name="T19" fmla="*/ 70 h 142"/>
                <a:gd name="T20" fmla="*/ 479 w 483"/>
                <a:gd name="T21" fmla="*/ 62 h 142"/>
                <a:gd name="T22" fmla="*/ 471 w 483"/>
                <a:gd name="T23" fmla="*/ 51 h 142"/>
                <a:gd name="T24" fmla="*/ 454 w 483"/>
                <a:gd name="T25" fmla="*/ 38 h 142"/>
                <a:gd name="T26" fmla="*/ 428 w 483"/>
                <a:gd name="T27" fmla="*/ 25 h 142"/>
                <a:gd name="T28" fmla="*/ 396 w 483"/>
                <a:gd name="T29" fmla="*/ 16 h 142"/>
                <a:gd name="T30" fmla="*/ 357 w 483"/>
                <a:gd name="T31" fmla="*/ 8 h 142"/>
                <a:gd name="T32" fmla="*/ 314 w 483"/>
                <a:gd name="T33" fmla="*/ 3 h 142"/>
                <a:gd name="T34" fmla="*/ 266 w 483"/>
                <a:gd name="T35" fmla="*/ 0 h 142"/>
                <a:gd name="T36" fmla="*/ 216 w 483"/>
                <a:gd name="T37" fmla="*/ 0 h 142"/>
                <a:gd name="T38" fmla="*/ 168 w 483"/>
                <a:gd name="T39" fmla="*/ 3 h 142"/>
                <a:gd name="T40" fmla="*/ 125 w 483"/>
                <a:gd name="T41" fmla="*/ 8 h 142"/>
                <a:gd name="T42" fmla="*/ 87 w 483"/>
                <a:gd name="T43" fmla="*/ 16 h 142"/>
                <a:gd name="T44" fmla="*/ 54 w 483"/>
                <a:gd name="T45" fmla="*/ 25 h 142"/>
                <a:gd name="T46" fmla="*/ 28 w 483"/>
                <a:gd name="T47" fmla="*/ 38 h 142"/>
                <a:gd name="T48" fmla="*/ 11 w 483"/>
                <a:gd name="T49" fmla="*/ 51 h 142"/>
                <a:gd name="T50" fmla="*/ 3 w 483"/>
                <a:gd name="T51" fmla="*/ 62 h 142"/>
                <a:gd name="T52" fmla="*/ 1 w 483"/>
                <a:gd name="T53" fmla="*/ 70 h 142"/>
                <a:gd name="T54" fmla="*/ 1 w 483"/>
                <a:gd name="T55" fmla="*/ 77 h 142"/>
                <a:gd name="T56" fmla="*/ 3 w 483"/>
                <a:gd name="T57" fmla="*/ 84 h 142"/>
                <a:gd name="T58" fmla="*/ 11 w 483"/>
                <a:gd name="T59" fmla="*/ 94 h 142"/>
                <a:gd name="T60" fmla="*/ 28 w 483"/>
                <a:gd name="T61" fmla="*/ 106 h 142"/>
                <a:gd name="T62" fmla="*/ 54 w 483"/>
                <a:gd name="T63" fmla="*/ 117 h 142"/>
                <a:gd name="T64" fmla="*/ 87 w 483"/>
                <a:gd name="T65" fmla="*/ 126 h 142"/>
                <a:gd name="T66" fmla="*/ 125 w 483"/>
                <a:gd name="T67" fmla="*/ 133 h 142"/>
                <a:gd name="T68" fmla="*/ 168 w 483"/>
                <a:gd name="T69" fmla="*/ 139 h 142"/>
                <a:gd name="T70" fmla="*/ 216 w 483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3" h="142">
                  <a:moveTo>
                    <a:pt x="242" y="142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4" y="139"/>
                  </a:lnTo>
                  <a:lnTo>
                    <a:pt x="337" y="137"/>
                  </a:lnTo>
                  <a:lnTo>
                    <a:pt x="357" y="133"/>
                  </a:lnTo>
                  <a:lnTo>
                    <a:pt x="377" y="130"/>
                  </a:lnTo>
                  <a:lnTo>
                    <a:pt x="396" y="126"/>
                  </a:lnTo>
                  <a:lnTo>
                    <a:pt x="412" y="121"/>
                  </a:lnTo>
                  <a:lnTo>
                    <a:pt x="428" y="117"/>
                  </a:lnTo>
                  <a:lnTo>
                    <a:pt x="442" y="112"/>
                  </a:lnTo>
                  <a:lnTo>
                    <a:pt x="454" y="106"/>
                  </a:lnTo>
                  <a:lnTo>
                    <a:pt x="463" y="100"/>
                  </a:lnTo>
                  <a:lnTo>
                    <a:pt x="471" y="94"/>
                  </a:lnTo>
                  <a:lnTo>
                    <a:pt x="477" y="88"/>
                  </a:lnTo>
                  <a:lnTo>
                    <a:pt x="479" y="84"/>
                  </a:lnTo>
                  <a:lnTo>
                    <a:pt x="481" y="80"/>
                  </a:lnTo>
                  <a:lnTo>
                    <a:pt x="482" y="77"/>
                  </a:lnTo>
                  <a:lnTo>
                    <a:pt x="483" y="74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79" y="62"/>
                  </a:lnTo>
                  <a:lnTo>
                    <a:pt x="477" y="58"/>
                  </a:lnTo>
                  <a:lnTo>
                    <a:pt x="471" y="51"/>
                  </a:lnTo>
                  <a:lnTo>
                    <a:pt x="463" y="44"/>
                  </a:lnTo>
                  <a:lnTo>
                    <a:pt x="454" y="38"/>
                  </a:lnTo>
                  <a:lnTo>
                    <a:pt x="442" y="31"/>
                  </a:lnTo>
                  <a:lnTo>
                    <a:pt x="428" y="25"/>
                  </a:lnTo>
                  <a:lnTo>
                    <a:pt x="412" y="20"/>
                  </a:lnTo>
                  <a:lnTo>
                    <a:pt x="396" y="16"/>
                  </a:lnTo>
                  <a:lnTo>
                    <a:pt x="377" y="12"/>
                  </a:lnTo>
                  <a:lnTo>
                    <a:pt x="357" y="8"/>
                  </a:lnTo>
                  <a:lnTo>
                    <a:pt x="337" y="5"/>
                  </a:lnTo>
                  <a:lnTo>
                    <a:pt x="314" y="3"/>
                  </a:lnTo>
                  <a:lnTo>
                    <a:pt x="291" y="1"/>
                  </a:lnTo>
                  <a:lnTo>
                    <a:pt x="266" y="0"/>
                  </a:lnTo>
                  <a:lnTo>
                    <a:pt x="242" y="0"/>
                  </a:lnTo>
                  <a:lnTo>
                    <a:pt x="216" y="0"/>
                  </a:lnTo>
                  <a:lnTo>
                    <a:pt x="192" y="1"/>
                  </a:lnTo>
                  <a:lnTo>
                    <a:pt x="168" y="3"/>
                  </a:lnTo>
                  <a:lnTo>
                    <a:pt x="146" y="5"/>
                  </a:lnTo>
                  <a:lnTo>
                    <a:pt x="125" y="8"/>
                  </a:lnTo>
                  <a:lnTo>
                    <a:pt x="105" y="12"/>
                  </a:lnTo>
                  <a:lnTo>
                    <a:pt x="87" y="16"/>
                  </a:lnTo>
                  <a:lnTo>
                    <a:pt x="70" y="20"/>
                  </a:lnTo>
                  <a:lnTo>
                    <a:pt x="54" y="25"/>
                  </a:lnTo>
                  <a:lnTo>
                    <a:pt x="41" y="31"/>
                  </a:lnTo>
                  <a:lnTo>
                    <a:pt x="28" y="38"/>
                  </a:lnTo>
                  <a:lnTo>
                    <a:pt x="19" y="44"/>
                  </a:lnTo>
                  <a:lnTo>
                    <a:pt x="11" y="51"/>
                  </a:lnTo>
                  <a:lnTo>
                    <a:pt x="5" y="58"/>
                  </a:lnTo>
                  <a:lnTo>
                    <a:pt x="3" y="62"/>
                  </a:lnTo>
                  <a:lnTo>
                    <a:pt x="2" y="66"/>
                  </a:lnTo>
                  <a:lnTo>
                    <a:pt x="1" y="70"/>
                  </a:lnTo>
                  <a:lnTo>
                    <a:pt x="0" y="74"/>
                  </a:lnTo>
                  <a:lnTo>
                    <a:pt x="1" y="77"/>
                  </a:lnTo>
                  <a:lnTo>
                    <a:pt x="2" y="80"/>
                  </a:lnTo>
                  <a:lnTo>
                    <a:pt x="3" y="84"/>
                  </a:lnTo>
                  <a:lnTo>
                    <a:pt x="5" y="88"/>
                  </a:lnTo>
                  <a:lnTo>
                    <a:pt x="11" y="94"/>
                  </a:lnTo>
                  <a:lnTo>
                    <a:pt x="19" y="100"/>
                  </a:lnTo>
                  <a:lnTo>
                    <a:pt x="28" y="106"/>
                  </a:lnTo>
                  <a:lnTo>
                    <a:pt x="41" y="112"/>
                  </a:lnTo>
                  <a:lnTo>
                    <a:pt x="54" y="117"/>
                  </a:lnTo>
                  <a:lnTo>
                    <a:pt x="70" y="121"/>
                  </a:lnTo>
                  <a:lnTo>
                    <a:pt x="87" y="126"/>
                  </a:lnTo>
                  <a:lnTo>
                    <a:pt x="105" y="130"/>
                  </a:lnTo>
                  <a:lnTo>
                    <a:pt x="125" y="133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2" y="141"/>
                  </a:lnTo>
                  <a:lnTo>
                    <a:pt x="216" y="142"/>
                  </a:lnTo>
                  <a:lnTo>
                    <a:pt x="242" y="142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7" name="Freeform 603">
              <a:extLst>
                <a:ext uri="{FF2B5EF4-FFF2-40B4-BE49-F238E27FC236}">
                  <a16:creationId xmlns:a16="http://schemas.microsoft.com/office/drawing/2014/main" id="{18B339DC-6300-4F9E-B126-8F24E21B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624"/>
              <a:ext cx="48" cy="14"/>
            </a:xfrm>
            <a:custGeom>
              <a:avLst/>
              <a:gdLst>
                <a:gd name="T0" fmla="*/ 265 w 481"/>
                <a:gd name="T1" fmla="*/ 142 h 142"/>
                <a:gd name="T2" fmla="*/ 311 w 481"/>
                <a:gd name="T3" fmla="*/ 139 h 142"/>
                <a:gd name="T4" fmla="*/ 354 w 481"/>
                <a:gd name="T5" fmla="*/ 134 h 142"/>
                <a:gd name="T6" fmla="*/ 393 w 481"/>
                <a:gd name="T7" fmla="*/ 127 h 142"/>
                <a:gd name="T8" fmla="*/ 425 w 481"/>
                <a:gd name="T9" fmla="*/ 118 h 142"/>
                <a:gd name="T10" fmla="*/ 452 w 481"/>
                <a:gd name="T11" fmla="*/ 106 h 142"/>
                <a:gd name="T12" fmla="*/ 470 w 481"/>
                <a:gd name="T13" fmla="*/ 95 h 142"/>
                <a:gd name="T14" fmla="*/ 478 w 481"/>
                <a:gd name="T15" fmla="*/ 85 h 142"/>
                <a:gd name="T16" fmla="*/ 481 w 481"/>
                <a:gd name="T17" fmla="*/ 78 h 142"/>
                <a:gd name="T18" fmla="*/ 481 w 481"/>
                <a:gd name="T19" fmla="*/ 71 h 142"/>
                <a:gd name="T20" fmla="*/ 478 w 481"/>
                <a:gd name="T21" fmla="*/ 62 h 142"/>
                <a:gd name="T22" fmla="*/ 470 w 481"/>
                <a:gd name="T23" fmla="*/ 51 h 142"/>
                <a:gd name="T24" fmla="*/ 452 w 481"/>
                <a:gd name="T25" fmla="*/ 38 h 142"/>
                <a:gd name="T26" fmla="*/ 425 w 481"/>
                <a:gd name="T27" fmla="*/ 27 h 142"/>
                <a:gd name="T28" fmla="*/ 393 w 481"/>
                <a:gd name="T29" fmla="*/ 17 h 142"/>
                <a:gd name="T30" fmla="*/ 354 w 481"/>
                <a:gd name="T31" fmla="*/ 9 h 142"/>
                <a:gd name="T32" fmla="*/ 311 w 481"/>
                <a:gd name="T33" fmla="*/ 3 h 142"/>
                <a:gd name="T34" fmla="*/ 265 w 481"/>
                <a:gd name="T35" fmla="*/ 1 h 142"/>
                <a:gd name="T36" fmla="*/ 215 w 481"/>
                <a:gd name="T37" fmla="*/ 1 h 142"/>
                <a:gd name="T38" fmla="*/ 168 w 481"/>
                <a:gd name="T39" fmla="*/ 3 h 142"/>
                <a:gd name="T40" fmla="*/ 124 w 481"/>
                <a:gd name="T41" fmla="*/ 9 h 142"/>
                <a:gd name="T42" fmla="*/ 86 w 481"/>
                <a:gd name="T43" fmla="*/ 17 h 142"/>
                <a:gd name="T44" fmla="*/ 54 w 481"/>
                <a:gd name="T45" fmla="*/ 27 h 142"/>
                <a:gd name="T46" fmla="*/ 28 w 481"/>
                <a:gd name="T47" fmla="*/ 38 h 142"/>
                <a:gd name="T48" fmla="*/ 10 w 481"/>
                <a:gd name="T49" fmla="*/ 51 h 142"/>
                <a:gd name="T50" fmla="*/ 3 w 481"/>
                <a:gd name="T51" fmla="*/ 62 h 142"/>
                <a:gd name="T52" fmla="*/ 0 w 481"/>
                <a:gd name="T53" fmla="*/ 71 h 142"/>
                <a:gd name="T54" fmla="*/ 0 w 481"/>
                <a:gd name="T55" fmla="*/ 78 h 142"/>
                <a:gd name="T56" fmla="*/ 3 w 481"/>
                <a:gd name="T57" fmla="*/ 85 h 142"/>
                <a:gd name="T58" fmla="*/ 10 w 481"/>
                <a:gd name="T59" fmla="*/ 95 h 142"/>
                <a:gd name="T60" fmla="*/ 28 w 481"/>
                <a:gd name="T61" fmla="*/ 106 h 142"/>
                <a:gd name="T62" fmla="*/ 54 w 481"/>
                <a:gd name="T63" fmla="*/ 118 h 142"/>
                <a:gd name="T64" fmla="*/ 86 w 481"/>
                <a:gd name="T65" fmla="*/ 127 h 142"/>
                <a:gd name="T66" fmla="*/ 124 w 481"/>
                <a:gd name="T67" fmla="*/ 134 h 142"/>
                <a:gd name="T68" fmla="*/ 168 w 481"/>
                <a:gd name="T69" fmla="*/ 139 h 142"/>
                <a:gd name="T70" fmla="*/ 215 w 481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2">
                  <a:moveTo>
                    <a:pt x="241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1" y="139"/>
                  </a:lnTo>
                  <a:lnTo>
                    <a:pt x="332" y="137"/>
                  </a:lnTo>
                  <a:lnTo>
                    <a:pt x="354" y="134"/>
                  </a:lnTo>
                  <a:lnTo>
                    <a:pt x="374" y="131"/>
                  </a:lnTo>
                  <a:lnTo>
                    <a:pt x="393" y="127"/>
                  </a:lnTo>
                  <a:lnTo>
                    <a:pt x="410" y="123"/>
                  </a:lnTo>
                  <a:lnTo>
                    <a:pt x="425" y="118"/>
                  </a:lnTo>
                  <a:lnTo>
                    <a:pt x="440" y="112"/>
                  </a:lnTo>
                  <a:lnTo>
                    <a:pt x="452" y="106"/>
                  </a:lnTo>
                  <a:lnTo>
                    <a:pt x="462" y="101"/>
                  </a:lnTo>
                  <a:lnTo>
                    <a:pt x="470" y="95"/>
                  </a:lnTo>
                  <a:lnTo>
                    <a:pt x="476" y="88"/>
                  </a:lnTo>
                  <a:lnTo>
                    <a:pt x="478" y="85"/>
                  </a:lnTo>
                  <a:lnTo>
                    <a:pt x="480" y="82"/>
                  </a:lnTo>
                  <a:lnTo>
                    <a:pt x="481" y="78"/>
                  </a:lnTo>
                  <a:lnTo>
                    <a:pt x="481" y="75"/>
                  </a:lnTo>
                  <a:lnTo>
                    <a:pt x="481" y="71"/>
                  </a:lnTo>
                  <a:lnTo>
                    <a:pt x="480" y="67"/>
                  </a:lnTo>
                  <a:lnTo>
                    <a:pt x="478" y="62"/>
                  </a:lnTo>
                  <a:lnTo>
                    <a:pt x="476" y="59"/>
                  </a:lnTo>
                  <a:lnTo>
                    <a:pt x="470" y="51"/>
                  </a:lnTo>
                  <a:lnTo>
                    <a:pt x="462" y="45"/>
                  </a:lnTo>
                  <a:lnTo>
                    <a:pt x="452" y="38"/>
                  </a:lnTo>
                  <a:lnTo>
                    <a:pt x="440" y="32"/>
                  </a:lnTo>
                  <a:lnTo>
                    <a:pt x="425" y="27"/>
                  </a:lnTo>
                  <a:lnTo>
                    <a:pt x="410" y="22"/>
                  </a:lnTo>
                  <a:lnTo>
                    <a:pt x="393" y="17"/>
                  </a:lnTo>
                  <a:lnTo>
                    <a:pt x="374" y="12"/>
                  </a:lnTo>
                  <a:lnTo>
                    <a:pt x="354" y="9"/>
                  </a:lnTo>
                  <a:lnTo>
                    <a:pt x="332" y="6"/>
                  </a:lnTo>
                  <a:lnTo>
                    <a:pt x="311" y="3"/>
                  </a:lnTo>
                  <a:lnTo>
                    <a:pt x="288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5" y="1"/>
                  </a:lnTo>
                  <a:lnTo>
                    <a:pt x="192" y="2"/>
                  </a:lnTo>
                  <a:lnTo>
                    <a:pt x="168" y="3"/>
                  </a:lnTo>
                  <a:lnTo>
                    <a:pt x="146" y="6"/>
                  </a:lnTo>
                  <a:lnTo>
                    <a:pt x="124" y="9"/>
                  </a:lnTo>
                  <a:lnTo>
                    <a:pt x="105" y="12"/>
                  </a:lnTo>
                  <a:lnTo>
                    <a:pt x="86" y="17"/>
                  </a:lnTo>
                  <a:lnTo>
                    <a:pt x="69" y="22"/>
                  </a:lnTo>
                  <a:lnTo>
                    <a:pt x="54" y="27"/>
                  </a:lnTo>
                  <a:lnTo>
                    <a:pt x="39" y="32"/>
                  </a:lnTo>
                  <a:lnTo>
                    <a:pt x="28" y="38"/>
                  </a:lnTo>
                  <a:lnTo>
                    <a:pt x="18" y="45"/>
                  </a:lnTo>
                  <a:lnTo>
                    <a:pt x="10" y="51"/>
                  </a:lnTo>
                  <a:lnTo>
                    <a:pt x="5" y="59"/>
                  </a:lnTo>
                  <a:lnTo>
                    <a:pt x="3" y="62"/>
                  </a:lnTo>
                  <a:lnTo>
                    <a:pt x="1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10" y="95"/>
                  </a:lnTo>
                  <a:lnTo>
                    <a:pt x="18" y="101"/>
                  </a:lnTo>
                  <a:lnTo>
                    <a:pt x="28" y="106"/>
                  </a:lnTo>
                  <a:lnTo>
                    <a:pt x="39" y="112"/>
                  </a:lnTo>
                  <a:lnTo>
                    <a:pt x="54" y="118"/>
                  </a:lnTo>
                  <a:lnTo>
                    <a:pt x="69" y="123"/>
                  </a:lnTo>
                  <a:lnTo>
                    <a:pt x="86" y="127"/>
                  </a:lnTo>
                  <a:lnTo>
                    <a:pt x="105" y="131"/>
                  </a:lnTo>
                  <a:lnTo>
                    <a:pt x="124" y="134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2" y="141"/>
                  </a:lnTo>
                  <a:lnTo>
                    <a:pt x="215" y="142"/>
                  </a:lnTo>
                  <a:lnTo>
                    <a:pt x="241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8" name="Freeform 604">
              <a:extLst>
                <a:ext uri="{FF2B5EF4-FFF2-40B4-BE49-F238E27FC236}">
                  <a16:creationId xmlns:a16="http://schemas.microsoft.com/office/drawing/2014/main" id="{D53FCEEC-43B3-4D62-8C7D-F1B78830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624"/>
              <a:ext cx="48" cy="14"/>
            </a:xfrm>
            <a:custGeom>
              <a:avLst/>
              <a:gdLst>
                <a:gd name="T0" fmla="*/ 265 w 481"/>
                <a:gd name="T1" fmla="*/ 142 h 142"/>
                <a:gd name="T2" fmla="*/ 311 w 481"/>
                <a:gd name="T3" fmla="*/ 139 h 142"/>
                <a:gd name="T4" fmla="*/ 354 w 481"/>
                <a:gd name="T5" fmla="*/ 134 h 142"/>
                <a:gd name="T6" fmla="*/ 393 w 481"/>
                <a:gd name="T7" fmla="*/ 127 h 142"/>
                <a:gd name="T8" fmla="*/ 425 w 481"/>
                <a:gd name="T9" fmla="*/ 118 h 142"/>
                <a:gd name="T10" fmla="*/ 452 w 481"/>
                <a:gd name="T11" fmla="*/ 106 h 142"/>
                <a:gd name="T12" fmla="*/ 470 w 481"/>
                <a:gd name="T13" fmla="*/ 95 h 142"/>
                <a:gd name="T14" fmla="*/ 478 w 481"/>
                <a:gd name="T15" fmla="*/ 85 h 142"/>
                <a:gd name="T16" fmla="*/ 481 w 481"/>
                <a:gd name="T17" fmla="*/ 78 h 142"/>
                <a:gd name="T18" fmla="*/ 481 w 481"/>
                <a:gd name="T19" fmla="*/ 71 h 142"/>
                <a:gd name="T20" fmla="*/ 478 w 481"/>
                <a:gd name="T21" fmla="*/ 62 h 142"/>
                <a:gd name="T22" fmla="*/ 470 w 481"/>
                <a:gd name="T23" fmla="*/ 51 h 142"/>
                <a:gd name="T24" fmla="*/ 452 w 481"/>
                <a:gd name="T25" fmla="*/ 38 h 142"/>
                <a:gd name="T26" fmla="*/ 425 w 481"/>
                <a:gd name="T27" fmla="*/ 27 h 142"/>
                <a:gd name="T28" fmla="*/ 393 w 481"/>
                <a:gd name="T29" fmla="*/ 17 h 142"/>
                <a:gd name="T30" fmla="*/ 354 w 481"/>
                <a:gd name="T31" fmla="*/ 9 h 142"/>
                <a:gd name="T32" fmla="*/ 311 w 481"/>
                <a:gd name="T33" fmla="*/ 3 h 142"/>
                <a:gd name="T34" fmla="*/ 265 w 481"/>
                <a:gd name="T35" fmla="*/ 1 h 142"/>
                <a:gd name="T36" fmla="*/ 215 w 481"/>
                <a:gd name="T37" fmla="*/ 1 h 142"/>
                <a:gd name="T38" fmla="*/ 168 w 481"/>
                <a:gd name="T39" fmla="*/ 3 h 142"/>
                <a:gd name="T40" fmla="*/ 124 w 481"/>
                <a:gd name="T41" fmla="*/ 9 h 142"/>
                <a:gd name="T42" fmla="*/ 86 w 481"/>
                <a:gd name="T43" fmla="*/ 17 h 142"/>
                <a:gd name="T44" fmla="*/ 54 w 481"/>
                <a:gd name="T45" fmla="*/ 27 h 142"/>
                <a:gd name="T46" fmla="*/ 28 w 481"/>
                <a:gd name="T47" fmla="*/ 38 h 142"/>
                <a:gd name="T48" fmla="*/ 10 w 481"/>
                <a:gd name="T49" fmla="*/ 51 h 142"/>
                <a:gd name="T50" fmla="*/ 3 w 481"/>
                <a:gd name="T51" fmla="*/ 62 h 142"/>
                <a:gd name="T52" fmla="*/ 0 w 481"/>
                <a:gd name="T53" fmla="*/ 71 h 142"/>
                <a:gd name="T54" fmla="*/ 0 w 481"/>
                <a:gd name="T55" fmla="*/ 78 h 142"/>
                <a:gd name="T56" fmla="*/ 3 w 481"/>
                <a:gd name="T57" fmla="*/ 85 h 142"/>
                <a:gd name="T58" fmla="*/ 10 w 481"/>
                <a:gd name="T59" fmla="*/ 95 h 142"/>
                <a:gd name="T60" fmla="*/ 28 w 481"/>
                <a:gd name="T61" fmla="*/ 106 h 142"/>
                <a:gd name="T62" fmla="*/ 54 w 481"/>
                <a:gd name="T63" fmla="*/ 118 h 142"/>
                <a:gd name="T64" fmla="*/ 86 w 481"/>
                <a:gd name="T65" fmla="*/ 127 h 142"/>
                <a:gd name="T66" fmla="*/ 124 w 481"/>
                <a:gd name="T67" fmla="*/ 134 h 142"/>
                <a:gd name="T68" fmla="*/ 168 w 481"/>
                <a:gd name="T69" fmla="*/ 139 h 142"/>
                <a:gd name="T70" fmla="*/ 215 w 481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1" h="142">
                  <a:moveTo>
                    <a:pt x="241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1" y="139"/>
                  </a:lnTo>
                  <a:lnTo>
                    <a:pt x="332" y="137"/>
                  </a:lnTo>
                  <a:lnTo>
                    <a:pt x="354" y="134"/>
                  </a:lnTo>
                  <a:lnTo>
                    <a:pt x="374" y="131"/>
                  </a:lnTo>
                  <a:lnTo>
                    <a:pt x="393" y="127"/>
                  </a:lnTo>
                  <a:lnTo>
                    <a:pt x="410" y="123"/>
                  </a:lnTo>
                  <a:lnTo>
                    <a:pt x="425" y="118"/>
                  </a:lnTo>
                  <a:lnTo>
                    <a:pt x="440" y="112"/>
                  </a:lnTo>
                  <a:lnTo>
                    <a:pt x="452" y="106"/>
                  </a:lnTo>
                  <a:lnTo>
                    <a:pt x="462" y="101"/>
                  </a:lnTo>
                  <a:lnTo>
                    <a:pt x="470" y="95"/>
                  </a:lnTo>
                  <a:lnTo>
                    <a:pt x="476" y="88"/>
                  </a:lnTo>
                  <a:lnTo>
                    <a:pt x="478" y="85"/>
                  </a:lnTo>
                  <a:lnTo>
                    <a:pt x="480" y="82"/>
                  </a:lnTo>
                  <a:lnTo>
                    <a:pt x="481" y="78"/>
                  </a:lnTo>
                  <a:lnTo>
                    <a:pt x="481" y="75"/>
                  </a:lnTo>
                  <a:lnTo>
                    <a:pt x="481" y="71"/>
                  </a:lnTo>
                  <a:lnTo>
                    <a:pt x="480" y="67"/>
                  </a:lnTo>
                  <a:lnTo>
                    <a:pt x="478" y="62"/>
                  </a:lnTo>
                  <a:lnTo>
                    <a:pt x="476" y="59"/>
                  </a:lnTo>
                  <a:lnTo>
                    <a:pt x="470" y="51"/>
                  </a:lnTo>
                  <a:lnTo>
                    <a:pt x="462" y="45"/>
                  </a:lnTo>
                  <a:lnTo>
                    <a:pt x="452" y="38"/>
                  </a:lnTo>
                  <a:lnTo>
                    <a:pt x="440" y="32"/>
                  </a:lnTo>
                  <a:lnTo>
                    <a:pt x="425" y="27"/>
                  </a:lnTo>
                  <a:lnTo>
                    <a:pt x="410" y="22"/>
                  </a:lnTo>
                  <a:lnTo>
                    <a:pt x="393" y="17"/>
                  </a:lnTo>
                  <a:lnTo>
                    <a:pt x="374" y="12"/>
                  </a:lnTo>
                  <a:lnTo>
                    <a:pt x="354" y="9"/>
                  </a:lnTo>
                  <a:lnTo>
                    <a:pt x="332" y="6"/>
                  </a:lnTo>
                  <a:lnTo>
                    <a:pt x="311" y="3"/>
                  </a:lnTo>
                  <a:lnTo>
                    <a:pt x="288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5" y="1"/>
                  </a:lnTo>
                  <a:lnTo>
                    <a:pt x="192" y="2"/>
                  </a:lnTo>
                  <a:lnTo>
                    <a:pt x="168" y="3"/>
                  </a:lnTo>
                  <a:lnTo>
                    <a:pt x="146" y="6"/>
                  </a:lnTo>
                  <a:lnTo>
                    <a:pt x="124" y="9"/>
                  </a:lnTo>
                  <a:lnTo>
                    <a:pt x="105" y="12"/>
                  </a:lnTo>
                  <a:lnTo>
                    <a:pt x="86" y="17"/>
                  </a:lnTo>
                  <a:lnTo>
                    <a:pt x="69" y="22"/>
                  </a:lnTo>
                  <a:lnTo>
                    <a:pt x="54" y="27"/>
                  </a:lnTo>
                  <a:lnTo>
                    <a:pt x="39" y="32"/>
                  </a:lnTo>
                  <a:lnTo>
                    <a:pt x="28" y="38"/>
                  </a:lnTo>
                  <a:lnTo>
                    <a:pt x="18" y="45"/>
                  </a:lnTo>
                  <a:lnTo>
                    <a:pt x="10" y="51"/>
                  </a:lnTo>
                  <a:lnTo>
                    <a:pt x="5" y="59"/>
                  </a:lnTo>
                  <a:lnTo>
                    <a:pt x="3" y="62"/>
                  </a:lnTo>
                  <a:lnTo>
                    <a:pt x="1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10" y="95"/>
                  </a:lnTo>
                  <a:lnTo>
                    <a:pt x="18" y="101"/>
                  </a:lnTo>
                  <a:lnTo>
                    <a:pt x="28" y="106"/>
                  </a:lnTo>
                  <a:lnTo>
                    <a:pt x="39" y="112"/>
                  </a:lnTo>
                  <a:lnTo>
                    <a:pt x="54" y="118"/>
                  </a:lnTo>
                  <a:lnTo>
                    <a:pt x="69" y="123"/>
                  </a:lnTo>
                  <a:lnTo>
                    <a:pt x="86" y="127"/>
                  </a:lnTo>
                  <a:lnTo>
                    <a:pt x="105" y="131"/>
                  </a:lnTo>
                  <a:lnTo>
                    <a:pt x="124" y="134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2" y="141"/>
                  </a:lnTo>
                  <a:lnTo>
                    <a:pt x="215" y="142"/>
                  </a:lnTo>
                  <a:lnTo>
                    <a:pt x="241" y="142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29" name="Freeform 605">
              <a:extLst>
                <a:ext uri="{FF2B5EF4-FFF2-40B4-BE49-F238E27FC236}">
                  <a16:creationId xmlns:a16="http://schemas.microsoft.com/office/drawing/2014/main" id="{1F8F5F9A-396C-4A63-A2DD-7A90A98D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624"/>
              <a:ext cx="49" cy="14"/>
            </a:xfrm>
            <a:custGeom>
              <a:avLst/>
              <a:gdLst>
                <a:gd name="T0" fmla="*/ 265 w 482"/>
                <a:gd name="T1" fmla="*/ 142 h 142"/>
                <a:gd name="T2" fmla="*/ 312 w 482"/>
                <a:gd name="T3" fmla="*/ 139 h 142"/>
                <a:gd name="T4" fmla="*/ 355 w 482"/>
                <a:gd name="T5" fmla="*/ 134 h 142"/>
                <a:gd name="T6" fmla="*/ 392 w 482"/>
                <a:gd name="T7" fmla="*/ 127 h 142"/>
                <a:gd name="T8" fmla="*/ 426 w 482"/>
                <a:gd name="T9" fmla="*/ 118 h 142"/>
                <a:gd name="T10" fmla="*/ 452 w 482"/>
                <a:gd name="T11" fmla="*/ 106 h 142"/>
                <a:gd name="T12" fmla="*/ 471 w 482"/>
                <a:gd name="T13" fmla="*/ 95 h 142"/>
                <a:gd name="T14" fmla="*/ 479 w 482"/>
                <a:gd name="T15" fmla="*/ 85 h 142"/>
                <a:gd name="T16" fmla="*/ 481 w 482"/>
                <a:gd name="T17" fmla="*/ 78 h 142"/>
                <a:gd name="T18" fmla="*/ 481 w 482"/>
                <a:gd name="T19" fmla="*/ 71 h 142"/>
                <a:gd name="T20" fmla="*/ 479 w 482"/>
                <a:gd name="T21" fmla="*/ 62 h 142"/>
                <a:gd name="T22" fmla="*/ 471 w 482"/>
                <a:gd name="T23" fmla="*/ 51 h 142"/>
                <a:gd name="T24" fmla="*/ 452 w 482"/>
                <a:gd name="T25" fmla="*/ 38 h 142"/>
                <a:gd name="T26" fmla="*/ 426 w 482"/>
                <a:gd name="T27" fmla="*/ 27 h 142"/>
                <a:gd name="T28" fmla="*/ 392 w 482"/>
                <a:gd name="T29" fmla="*/ 17 h 142"/>
                <a:gd name="T30" fmla="*/ 355 w 482"/>
                <a:gd name="T31" fmla="*/ 9 h 142"/>
                <a:gd name="T32" fmla="*/ 312 w 482"/>
                <a:gd name="T33" fmla="*/ 3 h 142"/>
                <a:gd name="T34" fmla="*/ 265 w 482"/>
                <a:gd name="T35" fmla="*/ 1 h 142"/>
                <a:gd name="T36" fmla="*/ 216 w 482"/>
                <a:gd name="T37" fmla="*/ 1 h 142"/>
                <a:gd name="T38" fmla="*/ 168 w 482"/>
                <a:gd name="T39" fmla="*/ 3 h 142"/>
                <a:gd name="T40" fmla="*/ 125 w 482"/>
                <a:gd name="T41" fmla="*/ 9 h 142"/>
                <a:gd name="T42" fmla="*/ 86 w 482"/>
                <a:gd name="T43" fmla="*/ 17 h 142"/>
                <a:gd name="T44" fmla="*/ 54 w 482"/>
                <a:gd name="T45" fmla="*/ 27 h 142"/>
                <a:gd name="T46" fmla="*/ 28 w 482"/>
                <a:gd name="T47" fmla="*/ 38 h 142"/>
                <a:gd name="T48" fmla="*/ 11 w 482"/>
                <a:gd name="T49" fmla="*/ 51 h 142"/>
                <a:gd name="T50" fmla="*/ 2 w 482"/>
                <a:gd name="T51" fmla="*/ 62 h 142"/>
                <a:gd name="T52" fmla="*/ 0 w 482"/>
                <a:gd name="T53" fmla="*/ 71 h 142"/>
                <a:gd name="T54" fmla="*/ 0 w 482"/>
                <a:gd name="T55" fmla="*/ 78 h 142"/>
                <a:gd name="T56" fmla="*/ 2 w 482"/>
                <a:gd name="T57" fmla="*/ 85 h 142"/>
                <a:gd name="T58" fmla="*/ 11 w 482"/>
                <a:gd name="T59" fmla="*/ 95 h 142"/>
                <a:gd name="T60" fmla="*/ 28 w 482"/>
                <a:gd name="T61" fmla="*/ 106 h 142"/>
                <a:gd name="T62" fmla="*/ 54 w 482"/>
                <a:gd name="T63" fmla="*/ 118 h 142"/>
                <a:gd name="T64" fmla="*/ 86 w 482"/>
                <a:gd name="T65" fmla="*/ 127 h 142"/>
                <a:gd name="T66" fmla="*/ 125 w 482"/>
                <a:gd name="T67" fmla="*/ 134 h 142"/>
                <a:gd name="T68" fmla="*/ 168 w 482"/>
                <a:gd name="T69" fmla="*/ 139 h 142"/>
                <a:gd name="T70" fmla="*/ 216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2" y="139"/>
                  </a:lnTo>
                  <a:lnTo>
                    <a:pt x="333" y="137"/>
                  </a:lnTo>
                  <a:lnTo>
                    <a:pt x="355" y="134"/>
                  </a:lnTo>
                  <a:lnTo>
                    <a:pt x="374" y="131"/>
                  </a:lnTo>
                  <a:lnTo>
                    <a:pt x="392" y="127"/>
                  </a:lnTo>
                  <a:lnTo>
                    <a:pt x="410" y="123"/>
                  </a:lnTo>
                  <a:lnTo>
                    <a:pt x="426" y="118"/>
                  </a:lnTo>
                  <a:lnTo>
                    <a:pt x="440" y="112"/>
                  </a:lnTo>
                  <a:lnTo>
                    <a:pt x="452" y="106"/>
                  </a:lnTo>
                  <a:lnTo>
                    <a:pt x="463" y="101"/>
                  </a:lnTo>
                  <a:lnTo>
                    <a:pt x="471" y="95"/>
                  </a:lnTo>
                  <a:lnTo>
                    <a:pt x="477" y="88"/>
                  </a:lnTo>
                  <a:lnTo>
                    <a:pt x="479" y="85"/>
                  </a:lnTo>
                  <a:lnTo>
                    <a:pt x="480" y="82"/>
                  </a:lnTo>
                  <a:lnTo>
                    <a:pt x="481" y="78"/>
                  </a:lnTo>
                  <a:lnTo>
                    <a:pt x="482" y="75"/>
                  </a:lnTo>
                  <a:lnTo>
                    <a:pt x="481" y="71"/>
                  </a:lnTo>
                  <a:lnTo>
                    <a:pt x="480" y="67"/>
                  </a:lnTo>
                  <a:lnTo>
                    <a:pt x="479" y="62"/>
                  </a:lnTo>
                  <a:lnTo>
                    <a:pt x="477" y="59"/>
                  </a:lnTo>
                  <a:lnTo>
                    <a:pt x="471" y="51"/>
                  </a:lnTo>
                  <a:lnTo>
                    <a:pt x="463" y="45"/>
                  </a:lnTo>
                  <a:lnTo>
                    <a:pt x="452" y="38"/>
                  </a:lnTo>
                  <a:lnTo>
                    <a:pt x="440" y="32"/>
                  </a:lnTo>
                  <a:lnTo>
                    <a:pt x="426" y="27"/>
                  </a:lnTo>
                  <a:lnTo>
                    <a:pt x="410" y="22"/>
                  </a:lnTo>
                  <a:lnTo>
                    <a:pt x="392" y="17"/>
                  </a:lnTo>
                  <a:lnTo>
                    <a:pt x="374" y="12"/>
                  </a:lnTo>
                  <a:lnTo>
                    <a:pt x="355" y="9"/>
                  </a:lnTo>
                  <a:lnTo>
                    <a:pt x="333" y="6"/>
                  </a:lnTo>
                  <a:lnTo>
                    <a:pt x="312" y="3"/>
                  </a:lnTo>
                  <a:lnTo>
                    <a:pt x="288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1" y="2"/>
                  </a:lnTo>
                  <a:lnTo>
                    <a:pt x="168" y="3"/>
                  </a:lnTo>
                  <a:lnTo>
                    <a:pt x="146" y="6"/>
                  </a:lnTo>
                  <a:lnTo>
                    <a:pt x="125" y="9"/>
                  </a:lnTo>
                  <a:lnTo>
                    <a:pt x="104" y="12"/>
                  </a:lnTo>
                  <a:lnTo>
                    <a:pt x="86" y="17"/>
                  </a:lnTo>
                  <a:lnTo>
                    <a:pt x="70" y="22"/>
                  </a:lnTo>
                  <a:lnTo>
                    <a:pt x="54" y="27"/>
                  </a:lnTo>
                  <a:lnTo>
                    <a:pt x="40" y="32"/>
                  </a:lnTo>
                  <a:lnTo>
                    <a:pt x="28" y="38"/>
                  </a:lnTo>
                  <a:lnTo>
                    <a:pt x="19" y="45"/>
                  </a:lnTo>
                  <a:lnTo>
                    <a:pt x="11" y="51"/>
                  </a:lnTo>
                  <a:lnTo>
                    <a:pt x="4" y="59"/>
                  </a:lnTo>
                  <a:lnTo>
                    <a:pt x="2" y="62"/>
                  </a:lnTo>
                  <a:lnTo>
                    <a:pt x="1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11" y="95"/>
                  </a:lnTo>
                  <a:lnTo>
                    <a:pt x="19" y="101"/>
                  </a:lnTo>
                  <a:lnTo>
                    <a:pt x="28" y="106"/>
                  </a:lnTo>
                  <a:lnTo>
                    <a:pt x="40" y="112"/>
                  </a:lnTo>
                  <a:lnTo>
                    <a:pt x="54" y="118"/>
                  </a:lnTo>
                  <a:lnTo>
                    <a:pt x="70" y="123"/>
                  </a:lnTo>
                  <a:lnTo>
                    <a:pt x="86" y="127"/>
                  </a:lnTo>
                  <a:lnTo>
                    <a:pt x="104" y="131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1" y="141"/>
                  </a:lnTo>
                  <a:lnTo>
                    <a:pt x="216" y="142"/>
                  </a:lnTo>
                  <a:lnTo>
                    <a:pt x="241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30" name="Freeform 606">
              <a:extLst>
                <a:ext uri="{FF2B5EF4-FFF2-40B4-BE49-F238E27FC236}">
                  <a16:creationId xmlns:a16="http://schemas.microsoft.com/office/drawing/2014/main" id="{5DA94B36-470C-44AC-8378-429C99065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624"/>
              <a:ext cx="49" cy="14"/>
            </a:xfrm>
            <a:custGeom>
              <a:avLst/>
              <a:gdLst>
                <a:gd name="T0" fmla="*/ 265 w 482"/>
                <a:gd name="T1" fmla="*/ 142 h 142"/>
                <a:gd name="T2" fmla="*/ 312 w 482"/>
                <a:gd name="T3" fmla="*/ 139 h 142"/>
                <a:gd name="T4" fmla="*/ 355 w 482"/>
                <a:gd name="T5" fmla="*/ 134 h 142"/>
                <a:gd name="T6" fmla="*/ 392 w 482"/>
                <a:gd name="T7" fmla="*/ 127 h 142"/>
                <a:gd name="T8" fmla="*/ 426 w 482"/>
                <a:gd name="T9" fmla="*/ 118 h 142"/>
                <a:gd name="T10" fmla="*/ 452 w 482"/>
                <a:gd name="T11" fmla="*/ 106 h 142"/>
                <a:gd name="T12" fmla="*/ 471 w 482"/>
                <a:gd name="T13" fmla="*/ 95 h 142"/>
                <a:gd name="T14" fmla="*/ 479 w 482"/>
                <a:gd name="T15" fmla="*/ 85 h 142"/>
                <a:gd name="T16" fmla="*/ 481 w 482"/>
                <a:gd name="T17" fmla="*/ 78 h 142"/>
                <a:gd name="T18" fmla="*/ 481 w 482"/>
                <a:gd name="T19" fmla="*/ 71 h 142"/>
                <a:gd name="T20" fmla="*/ 479 w 482"/>
                <a:gd name="T21" fmla="*/ 62 h 142"/>
                <a:gd name="T22" fmla="*/ 471 w 482"/>
                <a:gd name="T23" fmla="*/ 51 h 142"/>
                <a:gd name="T24" fmla="*/ 452 w 482"/>
                <a:gd name="T25" fmla="*/ 38 h 142"/>
                <a:gd name="T26" fmla="*/ 426 w 482"/>
                <a:gd name="T27" fmla="*/ 27 h 142"/>
                <a:gd name="T28" fmla="*/ 392 w 482"/>
                <a:gd name="T29" fmla="*/ 17 h 142"/>
                <a:gd name="T30" fmla="*/ 355 w 482"/>
                <a:gd name="T31" fmla="*/ 9 h 142"/>
                <a:gd name="T32" fmla="*/ 312 w 482"/>
                <a:gd name="T33" fmla="*/ 3 h 142"/>
                <a:gd name="T34" fmla="*/ 265 w 482"/>
                <a:gd name="T35" fmla="*/ 1 h 142"/>
                <a:gd name="T36" fmla="*/ 216 w 482"/>
                <a:gd name="T37" fmla="*/ 1 h 142"/>
                <a:gd name="T38" fmla="*/ 168 w 482"/>
                <a:gd name="T39" fmla="*/ 3 h 142"/>
                <a:gd name="T40" fmla="*/ 125 w 482"/>
                <a:gd name="T41" fmla="*/ 9 h 142"/>
                <a:gd name="T42" fmla="*/ 86 w 482"/>
                <a:gd name="T43" fmla="*/ 17 h 142"/>
                <a:gd name="T44" fmla="*/ 54 w 482"/>
                <a:gd name="T45" fmla="*/ 27 h 142"/>
                <a:gd name="T46" fmla="*/ 28 w 482"/>
                <a:gd name="T47" fmla="*/ 38 h 142"/>
                <a:gd name="T48" fmla="*/ 11 w 482"/>
                <a:gd name="T49" fmla="*/ 51 h 142"/>
                <a:gd name="T50" fmla="*/ 2 w 482"/>
                <a:gd name="T51" fmla="*/ 62 h 142"/>
                <a:gd name="T52" fmla="*/ 0 w 482"/>
                <a:gd name="T53" fmla="*/ 71 h 142"/>
                <a:gd name="T54" fmla="*/ 0 w 482"/>
                <a:gd name="T55" fmla="*/ 78 h 142"/>
                <a:gd name="T56" fmla="*/ 2 w 482"/>
                <a:gd name="T57" fmla="*/ 85 h 142"/>
                <a:gd name="T58" fmla="*/ 11 w 482"/>
                <a:gd name="T59" fmla="*/ 95 h 142"/>
                <a:gd name="T60" fmla="*/ 28 w 482"/>
                <a:gd name="T61" fmla="*/ 106 h 142"/>
                <a:gd name="T62" fmla="*/ 54 w 482"/>
                <a:gd name="T63" fmla="*/ 118 h 142"/>
                <a:gd name="T64" fmla="*/ 86 w 482"/>
                <a:gd name="T65" fmla="*/ 127 h 142"/>
                <a:gd name="T66" fmla="*/ 125 w 482"/>
                <a:gd name="T67" fmla="*/ 134 h 142"/>
                <a:gd name="T68" fmla="*/ 168 w 482"/>
                <a:gd name="T69" fmla="*/ 139 h 142"/>
                <a:gd name="T70" fmla="*/ 216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5" y="142"/>
                  </a:lnTo>
                  <a:lnTo>
                    <a:pt x="288" y="141"/>
                  </a:lnTo>
                  <a:lnTo>
                    <a:pt x="312" y="139"/>
                  </a:lnTo>
                  <a:lnTo>
                    <a:pt x="333" y="137"/>
                  </a:lnTo>
                  <a:lnTo>
                    <a:pt x="355" y="134"/>
                  </a:lnTo>
                  <a:lnTo>
                    <a:pt x="374" y="131"/>
                  </a:lnTo>
                  <a:lnTo>
                    <a:pt x="392" y="127"/>
                  </a:lnTo>
                  <a:lnTo>
                    <a:pt x="410" y="123"/>
                  </a:lnTo>
                  <a:lnTo>
                    <a:pt x="426" y="118"/>
                  </a:lnTo>
                  <a:lnTo>
                    <a:pt x="440" y="112"/>
                  </a:lnTo>
                  <a:lnTo>
                    <a:pt x="452" y="106"/>
                  </a:lnTo>
                  <a:lnTo>
                    <a:pt x="463" y="101"/>
                  </a:lnTo>
                  <a:lnTo>
                    <a:pt x="471" y="95"/>
                  </a:lnTo>
                  <a:lnTo>
                    <a:pt x="477" y="88"/>
                  </a:lnTo>
                  <a:lnTo>
                    <a:pt x="479" y="85"/>
                  </a:lnTo>
                  <a:lnTo>
                    <a:pt x="480" y="82"/>
                  </a:lnTo>
                  <a:lnTo>
                    <a:pt x="481" y="78"/>
                  </a:lnTo>
                  <a:lnTo>
                    <a:pt x="482" y="75"/>
                  </a:lnTo>
                  <a:lnTo>
                    <a:pt x="481" y="71"/>
                  </a:lnTo>
                  <a:lnTo>
                    <a:pt x="480" y="67"/>
                  </a:lnTo>
                  <a:lnTo>
                    <a:pt x="479" y="62"/>
                  </a:lnTo>
                  <a:lnTo>
                    <a:pt x="477" y="59"/>
                  </a:lnTo>
                  <a:lnTo>
                    <a:pt x="471" y="51"/>
                  </a:lnTo>
                  <a:lnTo>
                    <a:pt x="463" y="45"/>
                  </a:lnTo>
                  <a:lnTo>
                    <a:pt x="452" y="38"/>
                  </a:lnTo>
                  <a:lnTo>
                    <a:pt x="440" y="32"/>
                  </a:lnTo>
                  <a:lnTo>
                    <a:pt x="426" y="27"/>
                  </a:lnTo>
                  <a:lnTo>
                    <a:pt x="410" y="22"/>
                  </a:lnTo>
                  <a:lnTo>
                    <a:pt x="392" y="17"/>
                  </a:lnTo>
                  <a:lnTo>
                    <a:pt x="374" y="12"/>
                  </a:lnTo>
                  <a:lnTo>
                    <a:pt x="355" y="9"/>
                  </a:lnTo>
                  <a:lnTo>
                    <a:pt x="333" y="6"/>
                  </a:lnTo>
                  <a:lnTo>
                    <a:pt x="312" y="3"/>
                  </a:lnTo>
                  <a:lnTo>
                    <a:pt x="288" y="2"/>
                  </a:lnTo>
                  <a:lnTo>
                    <a:pt x="265" y="1"/>
                  </a:lnTo>
                  <a:lnTo>
                    <a:pt x="241" y="0"/>
                  </a:lnTo>
                  <a:lnTo>
                    <a:pt x="216" y="1"/>
                  </a:lnTo>
                  <a:lnTo>
                    <a:pt x="191" y="2"/>
                  </a:lnTo>
                  <a:lnTo>
                    <a:pt x="168" y="3"/>
                  </a:lnTo>
                  <a:lnTo>
                    <a:pt x="146" y="6"/>
                  </a:lnTo>
                  <a:lnTo>
                    <a:pt x="125" y="9"/>
                  </a:lnTo>
                  <a:lnTo>
                    <a:pt x="104" y="12"/>
                  </a:lnTo>
                  <a:lnTo>
                    <a:pt x="86" y="17"/>
                  </a:lnTo>
                  <a:lnTo>
                    <a:pt x="70" y="22"/>
                  </a:lnTo>
                  <a:lnTo>
                    <a:pt x="54" y="27"/>
                  </a:lnTo>
                  <a:lnTo>
                    <a:pt x="40" y="32"/>
                  </a:lnTo>
                  <a:lnTo>
                    <a:pt x="28" y="38"/>
                  </a:lnTo>
                  <a:lnTo>
                    <a:pt x="19" y="45"/>
                  </a:lnTo>
                  <a:lnTo>
                    <a:pt x="11" y="51"/>
                  </a:lnTo>
                  <a:lnTo>
                    <a:pt x="4" y="59"/>
                  </a:lnTo>
                  <a:lnTo>
                    <a:pt x="2" y="62"/>
                  </a:lnTo>
                  <a:lnTo>
                    <a:pt x="1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11" y="95"/>
                  </a:lnTo>
                  <a:lnTo>
                    <a:pt x="19" y="101"/>
                  </a:lnTo>
                  <a:lnTo>
                    <a:pt x="28" y="106"/>
                  </a:lnTo>
                  <a:lnTo>
                    <a:pt x="40" y="112"/>
                  </a:lnTo>
                  <a:lnTo>
                    <a:pt x="54" y="118"/>
                  </a:lnTo>
                  <a:lnTo>
                    <a:pt x="70" y="123"/>
                  </a:lnTo>
                  <a:lnTo>
                    <a:pt x="86" y="127"/>
                  </a:lnTo>
                  <a:lnTo>
                    <a:pt x="104" y="131"/>
                  </a:lnTo>
                  <a:lnTo>
                    <a:pt x="125" y="134"/>
                  </a:lnTo>
                  <a:lnTo>
                    <a:pt x="146" y="137"/>
                  </a:lnTo>
                  <a:lnTo>
                    <a:pt x="168" y="139"/>
                  </a:lnTo>
                  <a:lnTo>
                    <a:pt x="191" y="141"/>
                  </a:lnTo>
                  <a:lnTo>
                    <a:pt x="216" y="142"/>
                  </a:lnTo>
                  <a:lnTo>
                    <a:pt x="241" y="142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31" name="Freeform 607">
              <a:extLst>
                <a:ext uri="{FF2B5EF4-FFF2-40B4-BE49-F238E27FC236}">
                  <a16:creationId xmlns:a16="http://schemas.microsoft.com/office/drawing/2014/main" id="{D73EC103-D426-4FE3-9F16-4D194A36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624"/>
              <a:ext cx="48" cy="14"/>
            </a:xfrm>
            <a:custGeom>
              <a:avLst/>
              <a:gdLst>
                <a:gd name="T0" fmla="*/ 266 w 482"/>
                <a:gd name="T1" fmla="*/ 142 h 142"/>
                <a:gd name="T2" fmla="*/ 313 w 482"/>
                <a:gd name="T3" fmla="*/ 139 h 142"/>
                <a:gd name="T4" fmla="*/ 357 w 482"/>
                <a:gd name="T5" fmla="*/ 134 h 142"/>
                <a:gd name="T6" fmla="*/ 395 w 482"/>
                <a:gd name="T7" fmla="*/ 127 h 142"/>
                <a:gd name="T8" fmla="*/ 428 w 482"/>
                <a:gd name="T9" fmla="*/ 117 h 142"/>
                <a:gd name="T10" fmla="*/ 453 w 482"/>
                <a:gd name="T11" fmla="*/ 106 h 142"/>
                <a:gd name="T12" fmla="*/ 471 w 482"/>
                <a:gd name="T13" fmla="*/ 94 h 142"/>
                <a:gd name="T14" fmla="*/ 480 w 482"/>
                <a:gd name="T15" fmla="*/ 85 h 142"/>
                <a:gd name="T16" fmla="*/ 482 w 482"/>
                <a:gd name="T17" fmla="*/ 78 h 142"/>
                <a:gd name="T18" fmla="*/ 482 w 482"/>
                <a:gd name="T19" fmla="*/ 70 h 142"/>
                <a:gd name="T20" fmla="*/ 480 w 482"/>
                <a:gd name="T21" fmla="*/ 62 h 142"/>
                <a:gd name="T22" fmla="*/ 471 w 482"/>
                <a:gd name="T23" fmla="*/ 51 h 142"/>
                <a:gd name="T24" fmla="*/ 453 w 482"/>
                <a:gd name="T25" fmla="*/ 38 h 142"/>
                <a:gd name="T26" fmla="*/ 428 w 482"/>
                <a:gd name="T27" fmla="*/ 27 h 142"/>
                <a:gd name="T28" fmla="*/ 395 w 482"/>
                <a:gd name="T29" fmla="*/ 16 h 142"/>
                <a:gd name="T30" fmla="*/ 357 w 482"/>
                <a:gd name="T31" fmla="*/ 9 h 142"/>
                <a:gd name="T32" fmla="*/ 313 w 482"/>
                <a:gd name="T33" fmla="*/ 3 h 142"/>
                <a:gd name="T34" fmla="*/ 266 w 482"/>
                <a:gd name="T35" fmla="*/ 1 h 142"/>
                <a:gd name="T36" fmla="*/ 217 w 482"/>
                <a:gd name="T37" fmla="*/ 1 h 142"/>
                <a:gd name="T38" fmla="*/ 170 w 482"/>
                <a:gd name="T39" fmla="*/ 3 h 142"/>
                <a:gd name="T40" fmla="*/ 128 w 482"/>
                <a:gd name="T41" fmla="*/ 9 h 142"/>
                <a:gd name="T42" fmla="*/ 89 w 482"/>
                <a:gd name="T43" fmla="*/ 16 h 142"/>
                <a:gd name="T44" fmla="*/ 56 w 482"/>
                <a:gd name="T45" fmla="*/ 27 h 142"/>
                <a:gd name="T46" fmla="*/ 30 w 482"/>
                <a:gd name="T47" fmla="*/ 38 h 142"/>
                <a:gd name="T48" fmla="*/ 11 w 482"/>
                <a:gd name="T49" fmla="*/ 51 h 142"/>
                <a:gd name="T50" fmla="*/ 3 w 482"/>
                <a:gd name="T51" fmla="*/ 62 h 142"/>
                <a:gd name="T52" fmla="*/ 0 w 482"/>
                <a:gd name="T53" fmla="*/ 70 h 142"/>
                <a:gd name="T54" fmla="*/ 0 w 482"/>
                <a:gd name="T55" fmla="*/ 78 h 142"/>
                <a:gd name="T56" fmla="*/ 3 w 482"/>
                <a:gd name="T57" fmla="*/ 85 h 142"/>
                <a:gd name="T58" fmla="*/ 11 w 482"/>
                <a:gd name="T59" fmla="*/ 94 h 142"/>
                <a:gd name="T60" fmla="*/ 30 w 482"/>
                <a:gd name="T61" fmla="*/ 106 h 142"/>
                <a:gd name="T62" fmla="*/ 56 w 482"/>
                <a:gd name="T63" fmla="*/ 117 h 142"/>
                <a:gd name="T64" fmla="*/ 89 w 482"/>
                <a:gd name="T65" fmla="*/ 127 h 142"/>
                <a:gd name="T66" fmla="*/ 128 w 482"/>
                <a:gd name="T67" fmla="*/ 134 h 142"/>
                <a:gd name="T68" fmla="*/ 170 w 482"/>
                <a:gd name="T69" fmla="*/ 139 h 142"/>
                <a:gd name="T70" fmla="*/ 217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3" y="139"/>
                  </a:lnTo>
                  <a:lnTo>
                    <a:pt x="336" y="137"/>
                  </a:lnTo>
                  <a:lnTo>
                    <a:pt x="357" y="134"/>
                  </a:lnTo>
                  <a:lnTo>
                    <a:pt x="377" y="131"/>
                  </a:lnTo>
                  <a:lnTo>
                    <a:pt x="395" y="127"/>
                  </a:lnTo>
                  <a:lnTo>
                    <a:pt x="412" y="123"/>
                  </a:lnTo>
                  <a:lnTo>
                    <a:pt x="428" y="117"/>
                  </a:lnTo>
                  <a:lnTo>
                    <a:pt x="442" y="112"/>
                  </a:lnTo>
                  <a:lnTo>
                    <a:pt x="453" y="106"/>
                  </a:lnTo>
                  <a:lnTo>
                    <a:pt x="463" y="101"/>
                  </a:lnTo>
                  <a:lnTo>
                    <a:pt x="471" y="94"/>
                  </a:lnTo>
                  <a:lnTo>
                    <a:pt x="478" y="88"/>
                  </a:lnTo>
                  <a:lnTo>
                    <a:pt x="480" y="85"/>
                  </a:lnTo>
                  <a:lnTo>
                    <a:pt x="481" y="82"/>
                  </a:lnTo>
                  <a:lnTo>
                    <a:pt x="482" y="78"/>
                  </a:lnTo>
                  <a:lnTo>
                    <a:pt x="482" y="75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80" y="62"/>
                  </a:lnTo>
                  <a:lnTo>
                    <a:pt x="478" y="59"/>
                  </a:lnTo>
                  <a:lnTo>
                    <a:pt x="471" y="51"/>
                  </a:lnTo>
                  <a:lnTo>
                    <a:pt x="463" y="45"/>
                  </a:lnTo>
                  <a:lnTo>
                    <a:pt x="453" y="38"/>
                  </a:lnTo>
                  <a:lnTo>
                    <a:pt x="442" y="32"/>
                  </a:lnTo>
                  <a:lnTo>
                    <a:pt x="428" y="27"/>
                  </a:lnTo>
                  <a:lnTo>
                    <a:pt x="412" y="22"/>
                  </a:lnTo>
                  <a:lnTo>
                    <a:pt x="395" y="16"/>
                  </a:lnTo>
                  <a:lnTo>
                    <a:pt x="377" y="12"/>
                  </a:lnTo>
                  <a:lnTo>
                    <a:pt x="357" y="9"/>
                  </a:lnTo>
                  <a:lnTo>
                    <a:pt x="336" y="6"/>
                  </a:lnTo>
                  <a:lnTo>
                    <a:pt x="313" y="3"/>
                  </a:lnTo>
                  <a:lnTo>
                    <a:pt x="291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7" y="1"/>
                  </a:lnTo>
                  <a:lnTo>
                    <a:pt x="193" y="2"/>
                  </a:lnTo>
                  <a:lnTo>
                    <a:pt x="170" y="3"/>
                  </a:lnTo>
                  <a:lnTo>
                    <a:pt x="149" y="6"/>
                  </a:lnTo>
                  <a:lnTo>
                    <a:pt x="128" y="9"/>
                  </a:lnTo>
                  <a:lnTo>
                    <a:pt x="108" y="12"/>
                  </a:lnTo>
                  <a:lnTo>
                    <a:pt x="89" y="16"/>
                  </a:lnTo>
                  <a:lnTo>
                    <a:pt x="71" y="22"/>
                  </a:lnTo>
                  <a:lnTo>
                    <a:pt x="56" y="27"/>
                  </a:lnTo>
                  <a:lnTo>
                    <a:pt x="42" y="32"/>
                  </a:lnTo>
                  <a:lnTo>
                    <a:pt x="30" y="38"/>
                  </a:lnTo>
                  <a:lnTo>
                    <a:pt x="19" y="45"/>
                  </a:lnTo>
                  <a:lnTo>
                    <a:pt x="11" y="51"/>
                  </a:lnTo>
                  <a:lnTo>
                    <a:pt x="5" y="59"/>
                  </a:lnTo>
                  <a:lnTo>
                    <a:pt x="3" y="62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11" y="94"/>
                  </a:lnTo>
                  <a:lnTo>
                    <a:pt x="19" y="101"/>
                  </a:lnTo>
                  <a:lnTo>
                    <a:pt x="30" y="106"/>
                  </a:lnTo>
                  <a:lnTo>
                    <a:pt x="42" y="112"/>
                  </a:lnTo>
                  <a:lnTo>
                    <a:pt x="56" y="117"/>
                  </a:lnTo>
                  <a:lnTo>
                    <a:pt x="71" y="123"/>
                  </a:lnTo>
                  <a:lnTo>
                    <a:pt x="89" y="127"/>
                  </a:lnTo>
                  <a:lnTo>
                    <a:pt x="108" y="131"/>
                  </a:lnTo>
                  <a:lnTo>
                    <a:pt x="128" y="134"/>
                  </a:lnTo>
                  <a:lnTo>
                    <a:pt x="149" y="137"/>
                  </a:lnTo>
                  <a:lnTo>
                    <a:pt x="170" y="139"/>
                  </a:lnTo>
                  <a:lnTo>
                    <a:pt x="193" y="141"/>
                  </a:lnTo>
                  <a:lnTo>
                    <a:pt x="217" y="142"/>
                  </a:lnTo>
                  <a:lnTo>
                    <a:pt x="241" y="1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0832" name="Freeform 608">
              <a:extLst>
                <a:ext uri="{FF2B5EF4-FFF2-40B4-BE49-F238E27FC236}">
                  <a16:creationId xmlns:a16="http://schemas.microsoft.com/office/drawing/2014/main" id="{42D72BFD-F8F4-4B7F-B5D0-FA1F5899F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624"/>
              <a:ext cx="48" cy="14"/>
            </a:xfrm>
            <a:custGeom>
              <a:avLst/>
              <a:gdLst>
                <a:gd name="T0" fmla="*/ 266 w 482"/>
                <a:gd name="T1" fmla="*/ 142 h 142"/>
                <a:gd name="T2" fmla="*/ 313 w 482"/>
                <a:gd name="T3" fmla="*/ 139 h 142"/>
                <a:gd name="T4" fmla="*/ 357 w 482"/>
                <a:gd name="T5" fmla="*/ 134 h 142"/>
                <a:gd name="T6" fmla="*/ 395 w 482"/>
                <a:gd name="T7" fmla="*/ 127 h 142"/>
                <a:gd name="T8" fmla="*/ 428 w 482"/>
                <a:gd name="T9" fmla="*/ 117 h 142"/>
                <a:gd name="T10" fmla="*/ 453 w 482"/>
                <a:gd name="T11" fmla="*/ 106 h 142"/>
                <a:gd name="T12" fmla="*/ 471 w 482"/>
                <a:gd name="T13" fmla="*/ 94 h 142"/>
                <a:gd name="T14" fmla="*/ 480 w 482"/>
                <a:gd name="T15" fmla="*/ 85 h 142"/>
                <a:gd name="T16" fmla="*/ 482 w 482"/>
                <a:gd name="T17" fmla="*/ 78 h 142"/>
                <a:gd name="T18" fmla="*/ 482 w 482"/>
                <a:gd name="T19" fmla="*/ 70 h 142"/>
                <a:gd name="T20" fmla="*/ 480 w 482"/>
                <a:gd name="T21" fmla="*/ 62 h 142"/>
                <a:gd name="T22" fmla="*/ 471 w 482"/>
                <a:gd name="T23" fmla="*/ 51 h 142"/>
                <a:gd name="T24" fmla="*/ 453 w 482"/>
                <a:gd name="T25" fmla="*/ 38 h 142"/>
                <a:gd name="T26" fmla="*/ 428 w 482"/>
                <a:gd name="T27" fmla="*/ 27 h 142"/>
                <a:gd name="T28" fmla="*/ 395 w 482"/>
                <a:gd name="T29" fmla="*/ 16 h 142"/>
                <a:gd name="T30" fmla="*/ 357 w 482"/>
                <a:gd name="T31" fmla="*/ 9 h 142"/>
                <a:gd name="T32" fmla="*/ 313 w 482"/>
                <a:gd name="T33" fmla="*/ 3 h 142"/>
                <a:gd name="T34" fmla="*/ 266 w 482"/>
                <a:gd name="T35" fmla="*/ 1 h 142"/>
                <a:gd name="T36" fmla="*/ 217 w 482"/>
                <a:gd name="T37" fmla="*/ 1 h 142"/>
                <a:gd name="T38" fmla="*/ 170 w 482"/>
                <a:gd name="T39" fmla="*/ 3 h 142"/>
                <a:gd name="T40" fmla="*/ 128 w 482"/>
                <a:gd name="T41" fmla="*/ 9 h 142"/>
                <a:gd name="T42" fmla="*/ 89 w 482"/>
                <a:gd name="T43" fmla="*/ 16 h 142"/>
                <a:gd name="T44" fmla="*/ 56 w 482"/>
                <a:gd name="T45" fmla="*/ 27 h 142"/>
                <a:gd name="T46" fmla="*/ 30 w 482"/>
                <a:gd name="T47" fmla="*/ 38 h 142"/>
                <a:gd name="T48" fmla="*/ 11 w 482"/>
                <a:gd name="T49" fmla="*/ 51 h 142"/>
                <a:gd name="T50" fmla="*/ 3 w 482"/>
                <a:gd name="T51" fmla="*/ 62 h 142"/>
                <a:gd name="T52" fmla="*/ 0 w 482"/>
                <a:gd name="T53" fmla="*/ 70 h 142"/>
                <a:gd name="T54" fmla="*/ 0 w 482"/>
                <a:gd name="T55" fmla="*/ 78 h 142"/>
                <a:gd name="T56" fmla="*/ 3 w 482"/>
                <a:gd name="T57" fmla="*/ 85 h 142"/>
                <a:gd name="T58" fmla="*/ 11 w 482"/>
                <a:gd name="T59" fmla="*/ 94 h 142"/>
                <a:gd name="T60" fmla="*/ 30 w 482"/>
                <a:gd name="T61" fmla="*/ 106 h 142"/>
                <a:gd name="T62" fmla="*/ 56 w 482"/>
                <a:gd name="T63" fmla="*/ 117 h 142"/>
                <a:gd name="T64" fmla="*/ 89 w 482"/>
                <a:gd name="T65" fmla="*/ 127 h 142"/>
                <a:gd name="T66" fmla="*/ 128 w 482"/>
                <a:gd name="T67" fmla="*/ 134 h 142"/>
                <a:gd name="T68" fmla="*/ 170 w 482"/>
                <a:gd name="T69" fmla="*/ 139 h 142"/>
                <a:gd name="T70" fmla="*/ 217 w 482"/>
                <a:gd name="T7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2" h="142">
                  <a:moveTo>
                    <a:pt x="241" y="142"/>
                  </a:moveTo>
                  <a:lnTo>
                    <a:pt x="266" y="142"/>
                  </a:lnTo>
                  <a:lnTo>
                    <a:pt x="291" y="141"/>
                  </a:lnTo>
                  <a:lnTo>
                    <a:pt x="313" y="139"/>
                  </a:lnTo>
                  <a:lnTo>
                    <a:pt x="336" y="137"/>
                  </a:lnTo>
                  <a:lnTo>
                    <a:pt x="357" y="134"/>
                  </a:lnTo>
                  <a:lnTo>
                    <a:pt x="377" y="131"/>
                  </a:lnTo>
                  <a:lnTo>
                    <a:pt x="395" y="127"/>
                  </a:lnTo>
                  <a:lnTo>
                    <a:pt x="412" y="123"/>
                  </a:lnTo>
                  <a:lnTo>
                    <a:pt x="428" y="117"/>
                  </a:lnTo>
                  <a:lnTo>
                    <a:pt x="442" y="112"/>
                  </a:lnTo>
                  <a:lnTo>
                    <a:pt x="453" y="106"/>
                  </a:lnTo>
                  <a:lnTo>
                    <a:pt x="463" y="101"/>
                  </a:lnTo>
                  <a:lnTo>
                    <a:pt x="471" y="94"/>
                  </a:lnTo>
                  <a:lnTo>
                    <a:pt x="478" y="88"/>
                  </a:lnTo>
                  <a:lnTo>
                    <a:pt x="480" y="85"/>
                  </a:lnTo>
                  <a:lnTo>
                    <a:pt x="481" y="82"/>
                  </a:lnTo>
                  <a:lnTo>
                    <a:pt x="482" y="78"/>
                  </a:lnTo>
                  <a:lnTo>
                    <a:pt x="482" y="75"/>
                  </a:lnTo>
                  <a:lnTo>
                    <a:pt x="482" y="70"/>
                  </a:lnTo>
                  <a:lnTo>
                    <a:pt x="481" y="66"/>
                  </a:lnTo>
                  <a:lnTo>
                    <a:pt x="480" y="62"/>
                  </a:lnTo>
                  <a:lnTo>
                    <a:pt x="478" y="59"/>
                  </a:lnTo>
                  <a:lnTo>
                    <a:pt x="471" y="51"/>
                  </a:lnTo>
                  <a:lnTo>
                    <a:pt x="463" y="45"/>
                  </a:lnTo>
                  <a:lnTo>
                    <a:pt x="453" y="38"/>
                  </a:lnTo>
                  <a:lnTo>
                    <a:pt x="442" y="32"/>
                  </a:lnTo>
                  <a:lnTo>
                    <a:pt x="428" y="27"/>
                  </a:lnTo>
                  <a:lnTo>
                    <a:pt x="412" y="22"/>
                  </a:lnTo>
                  <a:lnTo>
                    <a:pt x="395" y="16"/>
                  </a:lnTo>
                  <a:lnTo>
                    <a:pt x="377" y="12"/>
                  </a:lnTo>
                  <a:lnTo>
                    <a:pt x="357" y="9"/>
                  </a:lnTo>
                  <a:lnTo>
                    <a:pt x="336" y="6"/>
                  </a:lnTo>
                  <a:lnTo>
                    <a:pt x="313" y="3"/>
                  </a:lnTo>
                  <a:lnTo>
                    <a:pt x="291" y="2"/>
                  </a:lnTo>
                  <a:lnTo>
                    <a:pt x="266" y="1"/>
                  </a:lnTo>
                  <a:lnTo>
                    <a:pt x="241" y="0"/>
                  </a:lnTo>
                  <a:lnTo>
                    <a:pt x="217" y="1"/>
                  </a:lnTo>
                  <a:lnTo>
                    <a:pt x="193" y="2"/>
                  </a:lnTo>
                  <a:lnTo>
                    <a:pt x="170" y="3"/>
                  </a:lnTo>
                  <a:lnTo>
                    <a:pt x="149" y="6"/>
                  </a:lnTo>
                  <a:lnTo>
                    <a:pt x="128" y="9"/>
                  </a:lnTo>
                  <a:lnTo>
                    <a:pt x="108" y="12"/>
                  </a:lnTo>
                  <a:lnTo>
                    <a:pt x="89" y="16"/>
                  </a:lnTo>
                  <a:lnTo>
                    <a:pt x="71" y="22"/>
                  </a:lnTo>
                  <a:lnTo>
                    <a:pt x="56" y="27"/>
                  </a:lnTo>
                  <a:lnTo>
                    <a:pt x="42" y="32"/>
                  </a:lnTo>
                  <a:lnTo>
                    <a:pt x="30" y="38"/>
                  </a:lnTo>
                  <a:lnTo>
                    <a:pt x="19" y="45"/>
                  </a:lnTo>
                  <a:lnTo>
                    <a:pt x="11" y="51"/>
                  </a:lnTo>
                  <a:lnTo>
                    <a:pt x="5" y="59"/>
                  </a:lnTo>
                  <a:lnTo>
                    <a:pt x="3" y="62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11" y="94"/>
                  </a:lnTo>
                  <a:lnTo>
                    <a:pt x="19" y="101"/>
                  </a:lnTo>
                  <a:lnTo>
                    <a:pt x="30" y="106"/>
                  </a:lnTo>
                  <a:lnTo>
                    <a:pt x="42" y="112"/>
                  </a:lnTo>
                  <a:lnTo>
                    <a:pt x="56" y="117"/>
                  </a:lnTo>
                  <a:lnTo>
                    <a:pt x="71" y="123"/>
                  </a:lnTo>
                  <a:lnTo>
                    <a:pt x="89" y="127"/>
                  </a:lnTo>
                  <a:lnTo>
                    <a:pt x="108" y="131"/>
                  </a:lnTo>
                  <a:lnTo>
                    <a:pt x="128" y="134"/>
                  </a:lnTo>
                  <a:lnTo>
                    <a:pt x="149" y="137"/>
                  </a:lnTo>
                  <a:lnTo>
                    <a:pt x="170" y="139"/>
                  </a:lnTo>
                  <a:lnTo>
                    <a:pt x="193" y="141"/>
                  </a:lnTo>
                  <a:lnTo>
                    <a:pt x="217" y="142"/>
                  </a:lnTo>
                  <a:lnTo>
                    <a:pt x="241" y="142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0833" name="Rectangle 609">
            <a:extLst>
              <a:ext uri="{FF2B5EF4-FFF2-40B4-BE49-F238E27FC236}">
                <a16:creationId xmlns:a16="http://schemas.microsoft.com/office/drawing/2014/main" id="{89B4D444-A2E3-4CF4-A901-724129080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15938"/>
            <a:ext cx="876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7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DIETA ALTA CHO: </a:t>
            </a:r>
            <a:r>
              <a:rPr lang="es-PR" altLang="en-US" sz="27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 CHO Recomendado</a:t>
            </a:r>
          </a:p>
        </p:txBody>
      </p:sp>
      <p:sp>
        <p:nvSpPr>
          <p:cNvPr id="180834" name="Text Box 610">
            <a:extLst>
              <a:ext uri="{FF2B5EF4-FFF2-40B4-BE49-F238E27FC236}">
                <a16:creationId xmlns:a16="http://schemas.microsoft.com/office/drawing/2014/main" id="{9AC3D76D-D866-42F6-B060-C702FD50F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438" y="5357813"/>
            <a:ext cx="1525587" cy="48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en-US" sz="2600" b="1">
                <a:latin typeface="Arial" panose="020B0604020202020204" pitchFamily="34" charset="0"/>
              </a:rPr>
              <a:t>Lentejas</a:t>
            </a:r>
          </a:p>
        </p:txBody>
      </p:sp>
      <p:pic>
        <p:nvPicPr>
          <p:cNvPr id="180835" name="Picture 611">
            <a:extLst>
              <a:ext uri="{FF2B5EF4-FFF2-40B4-BE49-F238E27FC236}">
                <a16:creationId xmlns:a16="http://schemas.microsoft.com/office/drawing/2014/main" id="{DE2B480A-BFDC-4614-B9E9-1D00A24BE5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4752975"/>
            <a:ext cx="1881188" cy="1801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4" name="Picture 2">
            <a:extLst>
              <a:ext uri="{FF2B5EF4-FFF2-40B4-BE49-F238E27FC236}">
                <a16:creationId xmlns:a16="http://schemas.microsoft.com/office/drawing/2014/main" id="{4B5756C2-294E-49AD-8912-EAFB56B24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639763"/>
            <a:ext cx="7704137" cy="5929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E3934F-F804-45D8-87C6-28FA28652AC1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ATLETAS</a:t>
            </a:r>
          </a:p>
        </p:txBody>
      </p:sp>
      <p:sp>
        <p:nvSpPr>
          <p:cNvPr id="234499" name="Text Box 3">
            <a:extLst>
              <a:ext uri="{FF2B5EF4-FFF2-40B4-BE49-F238E27FC236}">
                <a16:creationId xmlns:a16="http://schemas.microsoft.com/office/drawing/2014/main" id="{B16205FB-5D08-442D-820C-296912570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144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34500" name="Picture 4">
            <a:extLst>
              <a:ext uri="{FF2B5EF4-FFF2-40B4-BE49-F238E27FC236}">
                <a16:creationId xmlns:a16="http://schemas.microsoft.com/office/drawing/2014/main" id="{B1709F8B-763D-4167-AD5B-D8B5442DE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08585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01" name="Text Box 5">
            <a:extLst>
              <a:ext uri="{FF2B5EF4-FFF2-40B4-BE49-F238E27FC236}">
                <a16:creationId xmlns:a16="http://schemas.microsoft.com/office/drawing/2014/main" id="{A1207A64-EBCD-4472-84A8-D3D84A16B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4795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Aptitud física general (30 - 40 min/día, 3 veces/semana):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02" name="Picture 6">
            <a:extLst>
              <a:ext uri="{FF2B5EF4-FFF2-40B4-BE49-F238E27FC236}">
                <a16:creationId xmlns:a16="http://schemas.microsoft.com/office/drawing/2014/main" id="{C451D527-2451-4E0A-A881-08A48B4E96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5509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88CAD629-08CA-4E1C-9BE1-E79B194DD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234504" name="Text Box 8">
            <a:extLst>
              <a:ext uri="{FF2B5EF4-FFF2-40B4-BE49-F238E27FC236}">
                <a16:creationId xmlns:a16="http://schemas.microsoft.com/office/drawing/2014/main" id="{0366EA32-6489-4D24-949F-384FCE171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19161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Porcentage del consumo total de energía: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45 - 55%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05" name="Picture 9">
            <a:extLst>
              <a:ext uri="{FF2B5EF4-FFF2-40B4-BE49-F238E27FC236}">
                <a16:creationId xmlns:a16="http://schemas.microsoft.com/office/drawing/2014/main" id="{E4C07413-18EE-4A8D-8E22-F730FB9CAD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9494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06" name="Text Box 10">
            <a:extLst>
              <a:ext uri="{FF2B5EF4-FFF2-40B4-BE49-F238E27FC236}">
                <a16:creationId xmlns:a16="http://schemas.microsoft.com/office/drawing/2014/main" id="{4B1ACF4C-7EED-4FC9-BE93-8DE8EECC3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3479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CHO/día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3 - 6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07" name="Picture 11">
            <a:extLst>
              <a:ext uri="{FF2B5EF4-FFF2-40B4-BE49-F238E27FC236}">
                <a16:creationId xmlns:a16="http://schemas.microsoft.com/office/drawing/2014/main" id="{6DCB1ADB-4DF4-4BC2-80E5-AD3D56908D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812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08" name="Text Box 12">
            <a:extLst>
              <a:ext uri="{FF2B5EF4-FFF2-40B4-BE49-F238E27FC236}">
                <a16:creationId xmlns:a16="http://schemas.microsoft.com/office/drawing/2014/main" id="{098805B0-146D-4745-82F1-B72FB12A0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7797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Intensidad moderada (2 - 3 hr/día de ejercicio intenso,  5 - 6 veces/semana):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09" name="Picture 13">
            <a:extLst>
              <a:ext uri="{FF2B5EF4-FFF2-40B4-BE49-F238E27FC236}">
                <a16:creationId xmlns:a16="http://schemas.microsoft.com/office/drawing/2014/main" id="{7E439D5E-870D-424A-A437-0A7AB33CC0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8511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10" name="Text Box 14">
            <a:extLst>
              <a:ext uri="{FF2B5EF4-FFF2-40B4-BE49-F238E27FC236}">
                <a16:creationId xmlns:a16="http://schemas.microsoft.com/office/drawing/2014/main" id="{54B039F3-B1C4-4948-B226-E5B4395CF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385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Porcentage del consumo total de energía: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55 - 65%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11" name="Picture 15">
            <a:extLst>
              <a:ext uri="{FF2B5EF4-FFF2-40B4-BE49-F238E27FC236}">
                <a16:creationId xmlns:a16="http://schemas.microsoft.com/office/drawing/2014/main" id="{C01C162F-14A6-4B07-A229-DF39F58CB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718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12" name="Text Box 16">
            <a:extLst>
              <a:ext uri="{FF2B5EF4-FFF2-40B4-BE49-F238E27FC236}">
                <a16:creationId xmlns:a16="http://schemas.microsoft.com/office/drawing/2014/main" id="{8E9CDA20-B39A-42B5-A0F1-ED554266B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9703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CHO/día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5 - 8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13" name="Picture 17">
            <a:extLst>
              <a:ext uri="{FF2B5EF4-FFF2-40B4-BE49-F238E27FC236}">
                <a16:creationId xmlns:a16="http://schemas.microsoft.com/office/drawing/2014/main" id="{21F168AA-5B2B-4C68-A412-46F13244C4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0036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14" name="Text Box 18">
            <a:extLst>
              <a:ext uri="{FF2B5EF4-FFF2-40B4-BE49-F238E27FC236}">
                <a16:creationId xmlns:a16="http://schemas.microsoft.com/office/drawing/2014/main" id="{73BC618B-DCA8-4C83-95AB-C5493D91F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43706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Alto volumen e intensidad (3 - 6 hr/día de ejercicio intenso,  1 – 2 sesiones para 5 - 6 veces/semana):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15" name="Picture 19">
            <a:extLst>
              <a:ext uri="{FF2B5EF4-FFF2-40B4-BE49-F238E27FC236}">
                <a16:creationId xmlns:a16="http://schemas.microsoft.com/office/drawing/2014/main" id="{363E9FC4-BF4D-4BBD-8932-ACC83EEDF4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5085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16" name="Text Box 20">
            <a:extLst>
              <a:ext uri="{FF2B5EF4-FFF2-40B4-BE49-F238E27FC236}">
                <a16:creationId xmlns:a16="http://schemas.microsoft.com/office/drawing/2014/main" id="{EB1250DA-715F-4AD8-8D61-A03A7B305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1958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Porcentage del consumo total de energía: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65 - 75%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17" name="Picture 21">
            <a:extLst>
              <a:ext uri="{FF2B5EF4-FFF2-40B4-BE49-F238E27FC236}">
                <a16:creationId xmlns:a16="http://schemas.microsoft.com/office/drawing/2014/main" id="{5CA6FAA3-3DED-43C9-8C9F-B9ACD5FC20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2292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518" name="Text Box 22">
            <a:extLst>
              <a:ext uri="{FF2B5EF4-FFF2-40B4-BE49-F238E27FC236}">
                <a16:creationId xmlns:a16="http://schemas.microsoft.com/office/drawing/2014/main" id="{1124E62A-5643-4259-B006-A3A04DE2C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6276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CHO/día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8 - 10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4519" name="Picture 23">
            <a:extLst>
              <a:ext uri="{FF2B5EF4-FFF2-40B4-BE49-F238E27FC236}">
                <a16:creationId xmlns:a16="http://schemas.microsoft.com/office/drawing/2014/main" id="{FB6147CD-1ADE-48F6-A1D2-608CAAEE3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6610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7CC3B-ECDA-4335-BC9D-F850BBD53B6C}"/>
              </a:ext>
            </a:extLst>
          </p:cNvPr>
          <p:cNvSpPr>
            <a:spLocks/>
          </p:cNvSpPr>
          <p:nvPr/>
        </p:nvSpPr>
        <p:spPr bwMode="auto">
          <a:xfrm>
            <a:off x="107950" y="730250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36547" name="Text Box 3">
            <a:extLst>
              <a:ext uri="{FF2B5EF4-FFF2-40B4-BE49-F238E27FC236}">
                <a16:creationId xmlns:a16="http://schemas.microsoft.com/office/drawing/2014/main" id="{0701B42E-4E99-4441-826E-448893F66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2731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36548" name="Picture 4">
            <a:extLst>
              <a:ext uri="{FF2B5EF4-FFF2-40B4-BE49-F238E27FC236}">
                <a16:creationId xmlns:a16="http://schemas.microsoft.com/office/drawing/2014/main" id="{23C35D93-9B37-4112-9EDE-A2F6A4BA4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3446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49" name="Text Box 5">
            <a:extLst>
              <a:ext uri="{FF2B5EF4-FFF2-40B4-BE49-F238E27FC236}">
                <a16:creationId xmlns:a16="http://schemas.microsoft.com/office/drawing/2014/main" id="{A8958831-0153-4F3D-9F23-F38794E17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7383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Porcentage del consumo total de energía: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50" name="Picture 6">
            <a:extLst>
              <a:ext uri="{FF2B5EF4-FFF2-40B4-BE49-F238E27FC236}">
                <a16:creationId xmlns:a16="http://schemas.microsoft.com/office/drawing/2014/main" id="{88C395CA-F02A-4E0D-B363-FB9B791B3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8097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51" name="Text Box 7">
            <a:extLst>
              <a:ext uri="{FF2B5EF4-FFF2-40B4-BE49-F238E27FC236}">
                <a16:creationId xmlns:a16="http://schemas.microsoft.com/office/drawing/2014/main" id="{497EADC0-1D65-4645-ABD6-8FB8C1524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1701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General: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55 - 70%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52" name="Picture 8">
            <a:extLst>
              <a:ext uri="{FF2B5EF4-FFF2-40B4-BE49-F238E27FC236}">
                <a16:creationId xmlns:a16="http://schemas.microsoft.com/office/drawing/2014/main" id="{48898BFC-C01D-4901-8A39-BC919EB934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2034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53" name="Text Box 9">
            <a:extLst>
              <a:ext uri="{FF2B5EF4-FFF2-40B4-BE49-F238E27FC236}">
                <a16:creationId xmlns:a16="http://schemas.microsoft.com/office/drawing/2014/main" id="{D6BE0CDE-70F4-4418-B9E0-19BD83221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01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Gramos de CHO/día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54" name="Picture 10">
            <a:extLst>
              <a:ext uri="{FF2B5EF4-FFF2-40B4-BE49-F238E27FC236}">
                <a16:creationId xmlns:a16="http://schemas.microsoft.com/office/drawing/2014/main" id="{FD10F342-C874-4A64-94DC-87184474BF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733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55" name="Text Box 11">
            <a:extLst>
              <a:ext uri="{FF2B5EF4-FFF2-40B4-BE49-F238E27FC236}">
                <a16:creationId xmlns:a16="http://schemas.microsoft.com/office/drawing/2014/main" id="{0385FC6A-4DAD-473C-A553-CB3876B9E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353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Atletas (ACSM):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6 - 10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56" name="Picture 12">
            <a:extLst>
              <a:ext uri="{FF2B5EF4-FFF2-40B4-BE49-F238E27FC236}">
                <a16:creationId xmlns:a16="http://schemas.microsoft.com/office/drawing/2014/main" id="{F2C129E4-0EEF-40FC-B79B-8B48A7677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686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57" name="Text Box 13">
            <a:extLst>
              <a:ext uri="{FF2B5EF4-FFF2-40B4-BE49-F238E27FC236}">
                <a16:creationId xmlns:a16="http://schemas.microsoft.com/office/drawing/2014/main" id="{0B853C98-4F3A-4E02-A5C2-0FF7E9EEA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4655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Aptitud física general (ISSN):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3 - 5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58" name="Picture 14">
            <a:extLst>
              <a:ext uri="{FF2B5EF4-FFF2-40B4-BE49-F238E27FC236}">
                <a16:creationId xmlns:a16="http://schemas.microsoft.com/office/drawing/2014/main" id="{FB40C7CA-15EE-4451-AAD0-45FF23EC8A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4988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59" name="Text Box 15">
            <a:extLst>
              <a:ext uri="{FF2B5EF4-FFF2-40B4-BE49-F238E27FC236}">
                <a16:creationId xmlns:a16="http://schemas.microsoft.com/office/drawing/2014/main" id="{3BB9296B-18B1-4479-940B-F840D3D0D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8973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Moderada - alta intensidad (ISSN):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5 - 8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60" name="Picture 16">
            <a:extLst>
              <a:ext uri="{FF2B5EF4-FFF2-40B4-BE49-F238E27FC236}">
                <a16:creationId xmlns:a16="http://schemas.microsoft.com/office/drawing/2014/main" id="{A7C589F9-0496-46E4-A975-CD9E382D80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9306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6561" name="Text Box 17">
            <a:extLst>
              <a:ext uri="{FF2B5EF4-FFF2-40B4-BE49-F238E27FC236}">
                <a16:creationId xmlns:a16="http://schemas.microsoft.com/office/drawing/2014/main" id="{D1DB20C2-0761-4815-850D-1F18C3C35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3307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Alto volumen (ISSN):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8 - 10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36562" name="Picture 18">
            <a:extLst>
              <a:ext uri="{FF2B5EF4-FFF2-40B4-BE49-F238E27FC236}">
                <a16:creationId xmlns:a16="http://schemas.microsoft.com/office/drawing/2014/main" id="{4E9D6B22-9484-4727-AEEB-EAC54FB40A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3640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4B3D83F5-2062-469C-B186-E0D0D334A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4868863"/>
            <a:ext cx="8785225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</a:t>
            </a:r>
            <a:r>
              <a:rPr lang="en-US" altLang="en-US" sz="1200">
                <a:latin typeface="Times New Roman" panose="02020603050405020304" pitchFamily="18" charset="0"/>
              </a:rPr>
              <a:t>: "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Sport nutrition: A review of the latest guidelines for exercise and sport nutrition from the American College of Sport Nutrition, the International Olympic Committe and the International Society for Sports Nutrition</a:t>
            </a:r>
            <a:r>
              <a:rPr lang="en-US" altLang="en-US" sz="1200">
                <a:latin typeface="Times New Roman" panose="02020603050405020304" pitchFamily="18" charset="0"/>
              </a:rPr>
              <a:t>", por: S. Potgieter, 2013,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South African Journal of Clinical Nutriotio, 26(1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), 6-16.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8"/>
              </a:rPr>
              <a:t>http://www.sajcn.co.za/index.php/SAJCN/article/view/685/954</a:t>
            </a:r>
            <a:r>
              <a:rPr lang="es-ES" altLang="en-US" sz="1200" b="1" i="1"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; “ISSN exercise &amp; sport nutrition review: Research &amp; recomendations”, por R. B. Kreider, el al, 2010, Journal of the International Society of Sports Nutrition, 7(7).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9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; “Nutrition and athletic performance”, por </a:t>
            </a:r>
            <a:r>
              <a:rPr lang="en-US" altLang="en-US" sz="1200">
                <a:latin typeface="Times New Roman" panose="02020603050405020304" pitchFamily="18" charset="0"/>
              </a:rPr>
              <a:t>American  Dietetic Association [ADA], Dietitians of Canada [DC], American College of Sports Medicine [ACSM], </a:t>
            </a:r>
            <a:r>
              <a:rPr lang="en-US" altLang="en-US"/>
              <a:t>, </a:t>
            </a:r>
            <a:r>
              <a:rPr lang="en-US" altLang="en-US" sz="1200">
                <a:latin typeface="Times New Roman" panose="02020603050405020304" pitchFamily="18" charset="0"/>
              </a:rPr>
              <a:t>Rodriguez, N., Di Marco, N., &amp; Langley, S, 2009, </a:t>
            </a:r>
            <a:r>
              <a:rPr lang="en-US" altLang="en-US" sz="1200" b="1" i="1">
                <a:latin typeface="Times New Roman" panose="02020603050405020304" pitchFamily="18" charset="0"/>
              </a:rPr>
              <a:t>Medicine &amp; Science in Sports &amp; Exercise, 41</a:t>
            </a:r>
            <a:r>
              <a:rPr lang="en-US" altLang="en-US" sz="1200">
                <a:latin typeface="Times New Roman" panose="02020603050405020304" pitchFamily="18" charset="0"/>
              </a:rPr>
              <a:t>(3), 709-703.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10"/>
              </a:rPr>
              <a:t>http://www.chap.uk.com/pdfs/Nutrition%20Athletic%20Performance.pdf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23E0CA-2521-44B1-B07D-E7AD79B49BDD}"/>
              </a:ext>
            </a:extLst>
          </p:cNvPr>
          <p:cNvSpPr>
            <a:spLocks/>
          </p:cNvSpPr>
          <p:nvPr/>
        </p:nvSpPr>
        <p:spPr bwMode="auto">
          <a:xfrm>
            <a:off x="107950" y="838200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38595" name="Text Box 3">
            <a:extLst>
              <a:ext uri="{FF2B5EF4-FFF2-40B4-BE49-F238E27FC236}">
                <a16:creationId xmlns:a16="http://schemas.microsoft.com/office/drawing/2014/main" id="{71E4994A-51CC-4CF5-8AB1-2E2550CAB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38596" name="Picture 4">
            <a:extLst>
              <a:ext uri="{FF2B5EF4-FFF2-40B4-BE49-F238E27FC236}">
                <a16:creationId xmlns:a16="http://schemas.microsoft.com/office/drawing/2014/main" id="{64BD5177-EB01-4D6F-B54A-A969BCED25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9F86E3A1-65F7-4EB6-88F9-1DDD6CF10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14AEAFA1-37EC-41C9-B7A0-DA5256B15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for Training and Competition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L. M.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Burke,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J. A. Hawley, S. S. Wong, &amp; A. E. Jeukendrup,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2011, </a:t>
            </a:r>
            <a:r>
              <a:rPr lang="es-ES" altLang="en-US" sz="1200" b="1" i="1">
                <a:latin typeface="Times New Roman" panose="02020603050405020304" pitchFamily="18" charset="0"/>
              </a:rPr>
              <a:t>Journal Of Sports Sciences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29</a:t>
            </a:r>
            <a:r>
              <a:rPr lang="es-ES" altLang="en-US" sz="1200">
                <a:latin typeface="Times New Roman" panose="02020603050405020304" pitchFamily="18" charset="0"/>
              </a:rPr>
              <a:t>(Suppl. 1),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p. S20.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38603" name="Picture 11">
            <a:extLst>
              <a:ext uri="{FF2B5EF4-FFF2-40B4-BE49-F238E27FC236}">
                <a16:creationId xmlns:a16="http://schemas.microsoft.com/office/drawing/2014/main" id="{912A8F33-0445-4CEF-A8BF-1956D26D3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262188"/>
            <a:ext cx="8748712" cy="3276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8604" name="Picture 12">
            <a:extLst>
              <a:ext uri="{FF2B5EF4-FFF2-40B4-BE49-F238E27FC236}">
                <a16:creationId xmlns:a16="http://schemas.microsoft.com/office/drawing/2014/main" id="{1835E60B-BF00-4381-B4A2-298B7ECC22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5583238"/>
            <a:ext cx="8856663" cy="77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813D57-8479-4CD3-8AEA-7DBC032AA660}"/>
              </a:ext>
            </a:extLst>
          </p:cNvPr>
          <p:cNvSpPr>
            <a:spLocks/>
          </p:cNvSpPr>
          <p:nvPr/>
        </p:nvSpPr>
        <p:spPr bwMode="auto">
          <a:xfrm>
            <a:off x="107950" y="549275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65219" name="Text Box 3">
            <a:extLst>
              <a:ext uri="{FF2B5EF4-FFF2-40B4-BE49-F238E27FC236}">
                <a16:creationId xmlns:a16="http://schemas.microsoft.com/office/drawing/2014/main" id="{D8B6340E-4363-41F0-8522-077B61DF2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9080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65220" name="Picture 4">
            <a:extLst>
              <a:ext uri="{FF2B5EF4-FFF2-40B4-BE49-F238E27FC236}">
                <a16:creationId xmlns:a16="http://schemas.microsoft.com/office/drawing/2014/main" id="{A7307885-1AEC-4F39-8FD2-89018DF727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7948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C49E6820-0AEC-47F3-8EFB-77085DB0E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983175F5-5004-4743-8845-F3B0A5919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Intake for Endurance Training: Redefining Traditional Views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R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Vaughan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(2), p. 22.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65223" name="Picture 7">
            <a:extLst>
              <a:ext uri="{FF2B5EF4-FFF2-40B4-BE49-F238E27FC236}">
                <a16:creationId xmlns:a16="http://schemas.microsoft.com/office/drawing/2014/main" id="{757569A3-3F1F-4734-B5AD-5A60D0FB91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1412875"/>
            <a:ext cx="6769100" cy="4957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187E8F-05D8-41A6-9900-7AB12C819402}"/>
              </a:ext>
            </a:extLst>
          </p:cNvPr>
          <p:cNvSpPr>
            <a:spLocks/>
          </p:cNvSpPr>
          <p:nvPr/>
        </p:nvSpPr>
        <p:spPr bwMode="auto">
          <a:xfrm>
            <a:off x="107950" y="549275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79555" name="Text Box 3">
            <a:extLst>
              <a:ext uri="{FF2B5EF4-FFF2-40B4-BE49-F238E27FC236}">
                <a16:creationId xmlns:a16="http://schemas.microsoft.com/office/drawing/2014/main" id="{DFBEE5B6-47BB-444C-A18A-9EB2C9099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9080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79556" name="Picture 4">
            <a:extLst>
              <a:ext uri="{FF2B5EF4-FFF2-40B4-BE49-F238E27FC236}">
                <a16:creationId xmlns:a16="http://schemas.microsoft.com/office/drawing/2014/main" id="{8E90F18B-4680-4E34-BFCD-BC871CE6B8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7948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900F11B0-24F6-4DD6-A605-C6F622263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CA9EF05E-55CB-4B9C-9ACB-8174FD25C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p. 62.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79560" name="Picture 8">
            <a:extLst>
              <a:ext uri="{FF2B5EF4-FFF2-40B4-BE49-F238E27FC236}">
                <a16:creationId xmlns:a16="http://schemas.microsoft.com/office/drawing/2014/main" id="{D18666E2-A011-41D8-AC76-6DBE97C67F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5300" y="1416050"/>
            <a:ext cx="5543550" cy="4821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9D3668-C389-48A4-A3F5-E938E245E3A4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59075" name="Text Box 3">
            <a:extLst>
              <a:ext uri="{FF2B5EF4-FFF2-40B4-BE49-F238E27FC236}">
                <a16:creationId xmlns:a16="http://schemas.microsoft.com/office/drawing/2014/main" id="{5D85A484-0720-43B0-AC7E-85A5C42204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557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59076" name="Picture 4">
            <a:extLst>
              <a:ext uri="{FF2B5EF4-FFF2-40B4-BE49-F238E27FC236}">
                <a16:creationId xmlns:a16="http://schemas.microsoft.com/office/drawing/2014/main" id="{BD3EC527-1ECE-49B9-9EC7-7C7C8597FB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271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9077" name="Picture 5">
            <a:extLst>
              <a:ext uri="{FF2B5EF4-FFF2-40B4-BE49-F238E27FC236}">
                <a16:creationId xmlns:a16="http://schemas.microsoft.com/office/drawing/2014/main" id="{96A12959-D452-437D-8D8C-87998BCA6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098675"/>
            <a:ext cx="8785225" cy="3562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9B33649C-426D-4C38-9F85-BF4AFDC22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A276A133-E20B-4619-BFE7-B61250F6E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719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“</a:t>
            </a:r>
            <a:r>
              <a:rPr lang="fr-FR" altLang="en-US" sz="1200">
                <a:latin typeface="Times New Roman" panose="02020603050405020304" pitchFamily="18" charset="0"/>
              </a:rPr>
              <a:t>Carbohydrate and exercise", por E. J. Coleman. En</a:t>
            </a:r>
            <a:r>
              <a:rPr lang="es-E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Nutrition: A Practice Manual for Professionals. </a:t>
            </a:r>
            <a:r>
              <a:rPr lang="es-ES" altLang="en-US" sz="1200">
                <a:latin typeface="Times New Roman" panose="02020603050405020304" pitchFamily="18" charset="0"/>
              </a:rPr>
              <a:t>Chicago: Academy of Nutrition and Dietetics. 5ta. ed; (p.18), por C. A. Rosenbloom, &amp; E. J. Coleman (Eds.), 2012, Chicago: </a:t>
            </a:r>
            <a:r>
              <a:rPr lang="en-US" altLang="en-US" sz="1200">
                <a:latin typeface="Times New Roman" panose="02020603050405020304" pitchFamily="18" charset="0"/>
              </a:rPr>
              <a:t>Academy of Nutrition and Dietetics. Copyright 2012 por Academy of Nutrition and Dietetics </a:t>
            </a:r>
            <a:r>
              <a:rPr lang="es-ES" altLang="en-US" sz="1200">
                <a:latin typeface="Times New Roman" panose="02020603050405020304" pitchFamily="18" charset="0"/>
              </a:rPr>
              <a:t>Recuperado de la Base de datos de EBSCOhost (eBook Academic Collection)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>
            <a:extLst>
              <a:ext uri="{FF2B5EF4-FFF2-40B4-BE49-F238E27FC236}">
                <a16:creationId xmlns:a16="http://schemas.microsoft.com/office/drawing/2014/main" id="{7FBC1EC8-4F0D-401A-BF91-A9F3F7461E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660400"/>
            <a:ext cx="7416800" cy="5780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 dir="ld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CBEC94-343C-44E5-804A-2C8AC42BE38D}"/>
              </a:ext>
            </a:extLst>
          </p:cNvPr>
          <p:cNvSpPr>
            <a:spLocks/>
          </p:cNvSpPr>
          <p:nvPr/>
        </p:nvSpPr>
        <p:spPr bwMode="auto">
          <a:xfrm>
            <a:off x="107950" y="549275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40643" name="Text Box 3">
            <a:extLst>
              <a:ext uri="{FF2B5EF4-FFF2-40B4-BE49-F238E27FC236}">
                <a16:creationId xmlns:a16="http://schemas.microsoft.com/office/drawing/2014/main" id="{F1D950FA-71BE-433E-BD7B-32A1A6455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9810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240644" name="Picture 4">
            <a:extLst>
              <a:ext uri="{FF2B5EF4-FFF2-40B4-BE49-F238E27FC236}">
                <a16:creationId xmlns:a16="http://schemas.microsoft.com/office/drawing/2014/main" id="{20B87E69-8FB7-4B40-8818-5C7EC8FB9B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0525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06ED42B2-C6F7-4DA8-AC06-4C56F07AC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FB5E41F8-5C6F-400D-B983-2689A831D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“Fueling strategies to optimize performance: Training high or training low?”, por L. M. Burke,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Scandinavian Journal of Medicine &amp; Science in Sports, 20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2), p. 53. Recuperado de la base de datos de EBSCOhost (SPORTDiscus with Full Text)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pic>
        <p:nvPicPr>
          <p:cNvPr id="240647" name="Picture 7">
            <a:extLst>
              <a:ext uri="{FF2B5EF4-FFF2-40B4-BE49-F238E27FC236}">
                <a16:creationId xmlns:a16="http://schemas.microsoft.com/office/drawing/2014/main" id="{D430B3D8-07D1-4821-BFDF-94B2C163D3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366963"/>
            <a:ext cx="8748712" cy="33702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8" name="Picture 8">
            <a:extLst>
              <a:ext uri="{FF2B5EF4-FFF2-40B4-BE49-F238E27FC236}">
                <a16:creationId xmlns:a16="http://schemas.microsoft.com/office/drawing/2014/main" id="{E2FDCD43-04C9-4E18-A62D-F6CE6229DC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832475"/>
            <a:ext cx="8569325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649" name="Picture 9">
            <a:extLst>
              <a:ext uri="{FF2B5EF4-FFF2-40B4-BE49-F238E27FC236}">
                <a16:creationId xmlns:a16="http://schemas.microsoft.com/office/drawing/2014/main" id="{9FF18460-4A90-436F-BD8B-7EA7B9A80E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1503363"/>
            <a:ext cx="8891587" cy="78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23315C3-E215-4B51-BF97-10BC7BA5B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90435164-F38F-4ED7-A0D6-031CBCF55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 for endurance sports: Marathon, triathlon, and road cycling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A. E. Jeukendrup,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2011,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Sports Sciences,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1), p. S94.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42692" name="Picture 4">
            <a:extLst>
              <a:ext uri="{FF2B5EF4-FFF2-40B4-BE49-F238E27FC236}">
                <a16:creationId xmlns:a16="http://schemas.microsoft.com/office/drawing/2014/main" id="{12C246DD-B952-4944-89CA-B04DC93DA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2349500"/>
            <a:ext cx="8856663" cy="3095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B86F1D4-A90B-4A3E-B872-2246F01575D4}"/>
              </a:ext>
            </a:extLst>
          </p:cNvPr>
          <p:cNvSpPr>
            <a:spLocks/>
          </p:cNvSpPr>
          <p:nvPr/>
        </p:nvSpPr>
        <p:spPr bwMode="auto">
          <a:xfrm>
            <a:off x="107950" y="1106488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HIDRATOS DE CARBONO: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DIETA PARA EL DEPORTISTA DE TOLERANCIA *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2" name="Picture 2">
            <a:extLst>
              <a:ext uri="{FF2B5EF4-FFF2-40B4-BE49-F238E27FC236}">
                <a16:creationId xmlns:a16="http://schemas.microsoft.com/office/drawing/2014/main" id="{D5FB3CCC-9A92-467A-9052-DDD34ED4AF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25" y="2255838"/>
            <a:ext cx="8880475" cy="2579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3120CAB5-76D2-4F17-90AB-89208CFB11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3FE57042-56EF-460C-B147-497A89CC6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49.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82E0D00-2B06-4AF6-B3FD-9393E3164C69}"/>
              </a:ext>
            </a:extLst>
          </p:cNvPr>
          <p:cNvSpPr>
            <a:spLocks/>
          </p:cNvSpPr>
          <p:nvPr/>
        </p:nvSpPr>
        <p:spPr bwMode="auto">
          <a:xfrm>
            <a:off x="0" y="5492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ESTADOS METABÓLICOS POSTERIOR AL EJERCICIO:</a:t>
            </a:r>
            <a:endParaRPr lang="es-PR" altLang="en-US" sz="22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La Función de los Nutrientes en la Ventana Metabólica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pic>
        <p:nvPicPr>
          <p:cNvPr id="331846" name="Picture 70">
            <a:extLst>
              <a:ext uri="{FF2B5EF4-FFF2-40B4-BE49-F238E27FC236}">
                <a16:creationId xmlns:a16="http://schemas.microsoft.com/office/drawing/2014/main" id="{092E979D-C7E0-4C9A-ADEE-DD39D8EA9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697038"/>
            <a:ext cx="8896350" cy="4324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249114C3-0C57-4094-9081-1D9E4986C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1DF764CD-3EA7-4064-B873-4879AB2A5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370A30-801F-4BF1-BCC6-F5A98714F96B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pic>
        <p:nvPicPr>
          <p:cNvPr id="333831" name="Picture 7">
            <a:extLst>
              <a:ext uri="{FF2B5EF4-FFF2-40B4-BE49-F238E27FC236}">
                <a16:creationId xmlns:a16="http://schemas.microsoft.com/office/drawing/2014/main" id="{0F85A794-4F35-4BF1-8A2B-26451C6DE2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3" y="2420938"/>
            <a:ext cx="8678862" cy="2981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3832" name="Rectangle 8">
            <a:extLst>
              <a:ext uri="{FF2B5EF4-FFF2-40B4-BE49-F238E27FC236}">
                <a16:creationId xmlns:a16="http://schemas.microsoft.com/office/drawing/2014/main" id="{3565B019-0E50-44C4-9C8B-68B8B5E44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0" y="3716338"/>
            <a:ext cx="1368425" cy="360362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3" name="Rectangle 9">
            <a:extLst>
              <a:ext uri="{FF2B5EF4-FFF2-40B4-BE49-F238E27FC236}">
                <a16:creationId xmlns:a16="http://schemas.microsoft.com/office/drawing/2014/main" id="{FC03CC1B-E788-45ED-B929-A63CBD84B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149725"/>
            <a:ext cx="8497888" cy="431800"/>
          </a:xfrm>
          <a:prstGeom prst="rect">
            <a:avLst/>
          </a:prstGeom>
          <a:solidFill>
            <a:srgbClr val="FFFF99">
              <a:alpha val="3999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4" name="Rectangle 10">
            <a:extLst>
              <a:ext uri="{FF2B5EF4-FFF2-40B4-BE49-F238E27FC236}">
                <a16:creationId xmlns:a16="http://schemas.microsoft.com/office/drawing/2014/main" id="{665DEC60-FB76-477D-815A-5BB4B3AC0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1500" y="4581525"/>
            <a:ext cx="3168650" cy="360363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3835" name="Rectangle 11">
            <a:extLst>
              <a:ext uri="{FF2B5EF4-FFF2-40B4-BE49-F238E27FC236}">
                <a16:creationId xmlns:a16="http://schemas.microsoft.com/office/drawing/2014/main" id="{BA8F3D8D-DCB1-49EF-B068-8E0DD2B90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8" y="5013325"/>
            <a:ext cx="1368425" cy="360363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43B9975-3837-4B95-AE5C-487B1AD8C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F0E530EB-E425-440F-AA8F-A53F67B2E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02DDB94-4430-4CDD-9FCE-0806F985AF38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pic>
        <p:nvPicPr>
          <p:cNvPr id="335878" name="Picture 6">
            <a:extLst>
              <a:ext uri="{FF2B5EF4-FFF2-40B4-BE49-F238E27FC236}">
                <a16:creationId xmlns:a16="http://schemas.microsoft.com/office/drawing/2014/main" id="{8BC46FAA-1148-4912-9D3D-93C6A20A3A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2133600"/>
            <a:ext cx="8640762" cy="255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5879" name="Rectangle 7">
            <a:extLst>
              <a:ext uri="{FF2B5EF4-FFF2-40B4-BE49-F238E27FC236}">
                <a16:creationId xmlns:a16="http://schemas.microsoft.com/office/drawing/2014/main" id="{8BAA9078-42AE-4392-A37F-FB1BEBF41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2133600"/>
            <a:ext cx="1584325" cy="35877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880" name="Rectangle 8">
            <a:extLst>
              <a:ext uri="{FF2B5EF4-FFF2-40B4-BE49-F238E27FC236}">
                <a16:creationId xmlns:a16="http://schemas.microsoft.com/office/drawing/2014/main" id="{78C1123E-44DD-4E15-A123-FC745A657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3860800"/>
            <a:ext cx="3168650" cy="4318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881" name="Rectangle 9">
            <a:extLst>
              <a:ext uri="{FF2B5EF4-FFF2-40B4-BE49-F238E27FC236}">
                <a16:creationId xmlns:a16="http://schemas.microsoft.com/office/drawing/2014/main" id="{E49534A2-4796-47C2-9F38-7FA69EBBA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0063" y="3860800"/>
            <a:ext cx="3313112" cy="4318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882" name="Rectangle 10">
            <a:extLst>
              <a:ext uri="{FF2B5EF4-FFF2-40B4-BE49-F238E27FC236}">
                <a16:creationId xmlns:a16="http://schemas.microsoft.com/office/drawing/2014/main" id="{1800497A-3E4C-4A25-BA46-19CFC9889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292600"/>
            <a:ext cx="8569325" cy="50482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35883" name="Picture 11">
            <a:extLst>
              <a:ext uri="{FF2B5EF4-FFF2-40B4-BE49-F238E27FC236}">
                <a16:creationId xmlns:a16="http://schemas.microsoft.com/office/drawing/2014/main" id="{760AF5F4-2F24-4D8B-BD0B-52EE33004E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" y="4822825"/>
            <a:ext cx="8748713" cy="1262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5884" name="Rectangle 12">
            <a:extLst>
              <a:ext uri="{FF2B5EF4-FFF2-40B4-BE49-F238E27FC236}">
                <a16:creationId xmlns:a16="http://schemas.microsoft.com/office/drawing/2014/main" id="{9EECBD37-D55F-4CFE-9E8C-74367C746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4724400"/>
            <a:ext cx="8713788" cy="50482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5885" name="Rectangle 13">
            <a:extLst>
              <a:ext uri="{FF2B5EF4-FFF2-40B4-BE49-F238E27FC236}">
                <a16:creationId xmlns:a16="http://schemas.microsoft.com/office/drawing/2014/main" id="{05210044-DABC-40F2-AB82-08C61679C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5157788"/>
            <a:ext cx="3384550" cy="4318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ED4D3DDA-4B37-4C84-836A-37F2D38BA6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CB00493F-492C-4D83-AF37-F692D50C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3F216EE-8ED1-4AE3-B271-4873552EB79F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pic>
        <p:nvPicPr>
          <p:cNvPr id="337926" name="Picture 6">
            <a:extLst>
              <a:ext uri="{FF2B5EF4-FFF2-40B4-BE49-F238E27FC236}">
                <a16:creationId xmlns:a16="http://schemas.microsoft.com/office/drawing/2014/main" id="{81A7D528-DC14-4513-AAEA-9263DF089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488" y="2103438"/>
            <a:ext cx="8675687" cy="3941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7927" name="Rectangle 7">
            <a:extLst>
              <a:ext uri="{FF2B5EF4-FFF2-40B4-BE49-F238E27FC236}">
                <a16:creationId xmlns:a16="http://schemas.microsoft.com/office/drawing/2014/main" id="{CEC75A46-0312-4298-9DAE-409EB4026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2133600"/>
            <a:ext cx="2376487" cy="4318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28" name="Rectangle 8">
            <a:extLst>
              <a:ext uri="{FF2B5EF4-FFF2-40B4-BE49-F238E27FC236}">
                <a16:creationId xmlns:a16="http://schemas.microsoft.com/office/drawing/2014/main" id="{A7B7D4DA-472F-4E32-9993-DB0B32076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565400"/>
            <a:ext cx="8569325" cy="35877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29" name="Rectangle 9">
            <a:extLst>
              <a:ext uri="{FF2B5EF4-FFF2-40B4-BE49-F238E27FC236}">
                <a16:creationId xmlns:a16="http://schemas.microsoft.com/office/drawing/2014/main" id="{B0100B6D-2809-4614-8243-7ED07A229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068638"/>
            <a:ext cx="8569325" cy="35877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30" name="Rectangle 10">
            <a:extLst>
              <a:ext uri="{FF2B5EF4-FFF2-40B4-BE49-F238E27FC236}">
                <a16:creationId xmlns:a16="http://schemas.microsoft.com/office/drawing/2014/main" id="{36050EDC-70EE-47E0-B4EB-81FAE2CB0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3500438"/>
            <a:ext cx="8569325" cy="35877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7931" name="Rectangle 11">
            <a:extLst>
              <a:ext uri="{FF2B5EF4-FFF2-40B4-BE49-F238E27FC236}">
                <a16:creationId xmlns:a16="http://schemas.microsoft.com/office/drawing/2014/main" id="{89E9C65E-30F5-432E-8D93-D2C9C3231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933825"/>
            <a:ext cx="4392613" cy="358775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55B93936-B1B9-419C-9ADF-A2E78885E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01E8C460-373F-40AD-B06C-EE31AD476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48.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01C677-80EF-4266-A01F-C58B63AF4519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pic>
        <p:nvPicPr>
          <p:cNvPr id="342021" name="Picture 5">
            <a:extLst>
              <a:ext uri="{FF2B5EF4-FFF2-40B4-BE49-F238E27FC236}">
                <a16:creationId xmlns:a16="http://schemas.microsoft.com/office/drawing/2014/main" id="{D60699D0-96C5-4BCD-8A31-1D0324B78A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2060575"/>
            <a:ext cx="6192838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62BCA3F-C4C6-4081-9A7A-6172CFCBD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710D69C-1CAE-4FED-A13E-47AEFF12FD85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BD6CB4F6-36B4-4994-9AED-393B7F192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48.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339974" name="Picture 6">
            <a:extLst>
              <a:ext uri="{FF2B5EF4-FFF2-40B4-BE49-F238E27FC236}">
                <a16:creationId xmlns:a16="http://schemas.microsoft.com/office/drawing/2014/main" id="{03AE0C39-952B-49CD-B6F4-2BC055BBA7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989138"/>
            <a:ext cx="7632700" cy="4173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22185BF8-308A-404D-859F-127A82A91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3E80C3-BF04-4F61-AF89-9981B38F11E9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AL EJERCICIO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 para una Recuperación Efectiva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RECOMENDACIONES DIETÉTICAS *</a:t>
            </a: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13478DCE-8396-40A6-8B32-35C1EA91A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p. 48.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344070" name="Picture 6">
            <a:extLst>
              <a:ext uri="{FF2B5EF4-FFF2-40B4-BE49-F238E27FC236}">
                <a16:creationId xmlns:a16="http://schemas.microsoft.com/office/drawing/2014/main" id="{E55B6BC0-D116-42C2-9149-1598A26059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924175"/>
            <a:ext cx="8688387" cy="1720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>
            <a:extLst>
              <a:ext uri="{FF2B5EF4-FFF2-40B4-BE49-F238E27FC236}">
                <a16:creationId xmlns:a16="http://schemas.microsoft.com/office/drawing/2014/main" id="{3222F620-53EE-4561-AECB-992EB7C735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931988"/>
            <a:ext cx="8991600" cy="3173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strips dir="ld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C65ED-4A07-4CCC-A16A-23148C9648DB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88931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RECUPERACIÓN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PLAZO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Actividad de Tolerancia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54307" name="Text Box 3">
            <a:extLst>
              <a:ext uri="{FF2B5EF4-FFF2-40B4-BE49-F238E27FC236}">
                <a16:creationId xmlns:a16="http://schemas.microsoft.com/office/drawing/2014/main" id="{B9FEDBC8-6AB7-4C5C-9409-8A887B8F1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Ventana metabólica sugerida:</a:t>
            </a:r>
          </a:p>
        </p:txBody>
      </p:sp>
      <p:pic>
        <p:nvPicPr>
          <p:cNvPr id="354308" name="Picture 4">
            <a:extLst>
              <a:ext uri="{FF2B5EF4-FFF2-40B4-BE49-F238E27FC236}">
                <a16:creationId xmlns:a16="http://schemas.microsoft.com/office/drawing/2014/main" id="{216B39B6-E441-4F3F-A58C-963869E4F6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7018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4309" name="Text Box 5">
            <a:extLst>
              <a:ext uri="{FF2B5EF4-FFF2-40B4-BE49-F238E27FC236}">
                <a16:creationId xmlns:a16="http://schemas.microsoft.com/office/drawing/2014/main" id="{59CE6C72-21A2-4AF3-BC0A-299137548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21336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Intervalos de tiempo posterior al 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0" name="Picture 6">
            <a:extLst>
              <a:ext uri="{FF2B5EF4-FFF2-40B4-BE49-F238E27FC236}">
                <a16:creationId xmlns:a16="http://schemas.microsoft.com/office/drawing/2014/main" id="{8A00C512-5F24-4361-81A6-916C9399D7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2050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174D9820-46D0-4079-BCA4-3FC7959EA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Short-Term Recovery from Prolonged Exercise Exploring the Potential for Protein Ingestion to Accentuate the Benefits of Carbohydrate Supplements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n-US" altLang="en-US" sz="1200">
                <a:latin typeface="Times New Roman" panose="02020603050405020304" pitchFamily="18" charset="0"/>
              </a:rPr>
              <a:t>J. A.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Betts, &amp; C. Williams,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40</a:t>
            </a:r>
            <a:r>
              <a:rPr lang="es-ES" altLang="en-US" sz="1200">
                <a:latin typeface="Times New Roman" panose="02020603050405020304" pitchFamily="18" charset="0"/>
              </a:rPr>
              <a:t>(11), 941-959.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54312" name="Text Box 8">
            <a:extLst>
              <a:ext uri="{FF2B5EF4-FFF2-40B4-BE49-F238E27FC236}">
                <a16:creationId xmlns:a16="http://schemas.microsoft.com/office/drawing/2014/main" id="{B0264093-383E-4D7F-BF15-3AAD7BE50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138" y="2559050"/>
            <a:ext cx="74850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15 – 20 minutos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54313" name="Text Box 9">
            <a:extLst>
              <a:ext uri="{FF2B5EF4-FFF2-40B4-BE49-F238E27FC236}">
                <a16:creationId xmlns:a16="http://schemas.microsoft.com/office/drawing/2014/main" id="{7C0FBD1F-E79A-4F3C-BED6-905A3C99ED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29257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Efecto ergogénico favorable esperado: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4" name="Picture 10">
            <a:extLst>
              <a:ext uri="{FF2B5EF4-FFF2-40B4-BE49-F238E27FC236}">
                <a16:creationId xmlns:a16="http://schemas.microsoft.com/office/drawing/2014/main" id="{9FF8A0E4-B7D7-48E8-8E50-10F8602FA6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972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4315" name="Text Box 11">
            <a:extLst>
              <a:ext uri="{FF2B5EF4-FFF2-40B4-BE49-F238E27FC236}">
                <a16:creationId xmlns:a16="http://schemas.microsoft.com/office/drawing/2014/main" id="{09091DBE-9409-4C3C-928C-4F603502F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138" y="3351213"/>
            <a:ext cx="7485062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Maximizar la tasa para la resintetización del glucógeno muscular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54316" name="Text Box 12">
            <a:extLst>
              <a:ext uri="{FF2B5EF4-FFF2-40B4-BE49-F238E27FC236}">
                <a16:creationId xmlns:a16="http://schemas.microsoft.com/office/drawing/2014/main" id="{103A8359-177D-4109-9F60-D8482CE3A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40052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Tipos de CHO:</a:t>
            </a:r>
          </a:p>
        </p:txBody>
      </p:sp>
      <p:pic>
        <p:nvPicPr>
          <p:cNvPr id="354317" name="Picture 13">
            <a:extLst>
              <a:ext uri="{FF2B5EF4-FFF2-40B4-BE49-F238E27FC236}">
                <a16:creationId xmlns:a16="http://schemas.microsoft.com/office/drawing/2014/main" id="{24229D20-070E-411E-B3CB-A68603B7D2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40767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4318" name="Text Box 14">
            <a:extLst>
              <a:ext uri="{FF2B5EF4-FFF2-40B4-BE49-F238E27FC236}">
                <a16:creationId xmlns:a16="http://schemas.microsoft.com/office/drawing/2014/main" id="{FF1B8FFF-F35D-4871-B482-42DEEEC2D9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5085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Suplementos de CHO, sólidos o líquidos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19" name="Picture 15">
            <a:extLst>
              <a:ext uri="{FF2B5EF4-FFF2-40B4-BE49-F238E27FC236}">
                <a16:creationId xmlns:a16="http://schemas.microsoft.com/office/drawing/2014/main" id="{395498DA-813A-42AA-A7CA-9536CAB8B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5799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4320" name="Text Box 16">
            <a:extLst>
              <a:ext uri="{FF2B5EF4-FFF2-40B4-BE49-F238E27FC236}">
                <a16:creationId xmlns:a16="http://schemas.microsoft.com/office/drawing/2014/main" id="{0BEADFF4-375F-4030-92C6-6D0EE7A01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9085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Alimentos altos en CHO, en las comidas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4321" name="Picture 17">
            <a:extLst>
              <a:ext uri="{FF2B5EF4-FFF2-40B4-BE49-F238E27FC236}">
                <a16:creationId xmlns:a16="http://schemas.microsoft.com/office/drawing/2014/main" id="{6E9BCC95-1B85-4FED-A35C-4E9CFA780C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9799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4322" name="Text Box 18">
            <a:extLst>
              <a:ext uri="{FF2B5EF4-FFF2-40B4-BE49-F238E27FC236}">
                <a16:creationId xmlns:a16="http://schemas.microsoft.com/office/drawing/2014/main" id="{157FDAB1-18C3-473B-B9FE-C888E5FDDA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53213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Índice glucémico: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Alto</a:t>
            </a:r>
          </a:p>
        </p:txBody>
      </p:sp>
      <p:pic>
        <p:nvPicPr>
          <p:cNvPr id="354323" name="Picture 19">
            <a:extLst>
              <a:ext uri="{FF2B5EF4-FFF2-40B4-BE49-F238E27FC236}">
                <a16:creationId xmlns:a16="http://schemas.microsoft.com/office/drawing/2014/main" id="{6D884400-8E2D-47E6-A424-EAD8CEF252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54117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8917FC-163B-4709-84F8-782EC415C51E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46115" name="Text Box 3">
            <a:extLst>
              <a:ext uri="{FF2B5EF4-FFF2-40B4-BE49-F238E27FC236}">
                <a16:creationId xmlns:a16="http://schemas.microsoft.com/office/drawing/2014/main" id="{04AD3977-8362-4251-ABEE-8D6A8496B3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Ventana metabólica:</a:t>
            </a:r>
          </a:p>
        </p:txBody>
      </p:sp>
      <p:pic>
        <p:nvPicPr>
          <p:cNvPr id="346116" name="Picture 4">
            <a:extLst>
              <a:ext uri="{FF2B5EF4-FFF2-40B4-BE49-F238E27FC236}">
                <a16:creationId xmlns:a16="http://schemas.microsoft.com/office/drawing/2014/main" id="{94897C5E-7C31-416C-B687-9ADDBF394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6117" name="Text Box 5">
            <a:extLst>
              <a:ext uri="{FF2B5EF4-FFF2-40B4-BE49-F238E27FC236}">
                <a16:creationId xmlns:a16="http://schemas.microsoft.com/office/drawing/2014/main" id="{2ABF5F8A-98D0-49CE-8405-56E5EE214B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161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Aquel periodo de tiempo pico en el cual el cuerpo se encuentra preparado para la recuperación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18" name="Picture 6">
            <a:extLst>
              <a:ext uri="{FF2B5EF4-FFF2-40B4-BE49-F238E27FC236}">
                <a16:creationId xmlns:a16="http://schemas.microsoft.com/office/drawing/2014/main" id="{8669AD10-DA8D-4757-852E-238F4E404D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875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ED2D6DCF-3AC9-4A2D-99BF-48D91936D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46120" name="Text Box 8">
            <a:extLst>
              <a:ext uri="{FF2B5EF4-FFF2-40B4-BE49-F238E27FC236}">
                <a16:creationId xmlns:a16="http://schemas.microsoft.com/office/drawing/2014/main" id="{5500283D-8AEF-46EC-B9A0-20900697C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292600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El consumo de una comida post-ejercicio dentro de esta ventana metabólica: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1" name="Picture 9">
            <a:extLst>
              <a:ext uri="{FF2B5EF4-FFF2-40B4-BE49-F238E27FC236}">
                <a16:creationId xmlns:a16="http://schemas.microsoft.com/office/drawing/2014/main" id="{ADED1C2D-A98C-446C-97F1-0D311B558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3259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6122" name="Text Box 10">
            <a:extLst>
              <a:ext uri="{FF2B5EF4-FFF2-40B4-BE49-F238E27FC236}">
                <a16:creationId xmlns:a16="http://schemas.microsoft.com/office/drawing/2014/main" id="{FD98A915-F7E9-4ADB-9B74-9245EF46F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550" y="5445125"/>
            <a:ext cx="74850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4 – 10 horas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46123" name="Text Box 11">
            <a:extLst>
              <a:ext uri="{FF2B5EF4-FFF2-40B4-BE49-F238E27FC236}">
                <a16:creationId xmlns:a16="http://schemas.microsoft.com/office/drawing/2014/main" id="{0DD31959-44A3-4E8A-B73C-3ADCAAFED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6241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Tiempo óptimo para ingerir una comida posterior al ejercicio, de manera que disponga de un efecto anabólico:</a:t>
            </a:r>
          </a:p>
        </p:txBody>
      </p:sp>
      <p:pic>
        <p:nvPicPr>
          <p:cNvPr id="346124" name="Picture 12">
            <a:extLst>
              <a:ext uri="{FF2B5EF4-FFF2-40B4-BE49-F238E27FC236}">
                <a16:creationId xmlns:a16="http://schemas.microsoft.com/office/drawing/2014/main" id="{C39E9206-69D4-4664-AD69-F2F4AE26CA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6955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6125" name="Text Box 13">
            <a:extLst>
              <a:ext uri="{FF2B5EF4-FFF2-40B4-BE49-F238E27FC236}">
                <a16:creationId xmlns:a16="http://schemas.microsoft.com/office/drawing/2014/main" id="{2A2AE7B4-3961-4B2E-9C34-A929EC0A7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38481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30 – 35 minutos depués del 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6126" name="Picture 14">
            <a:extLst>
              <a:ext uri="{FF2B5EF4-FFF2-40B4-BE49-F238E27FC236}">
                <a16:creationId xmlns:a16="http://schemas.microsoft.com/office/drawing/2014/main" id="{A1116029-F4C9-4EBA-96F9-C715D9A624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39195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6127" name="Text Box 15">
            <a:extLst>
              <a:ext uri="{FF2B5EF4-FFF2-40B4-BE49-F238E27FC236}">
                <a16:creationId xmlns:a16="http://schemas.microsoft.com/office/drawing/2014/main" id="{0119B920-1766-40AF-B889-ED3FF61A5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0371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Puede conducir a una rápida recuperación del ejercicio en: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46128" name="Picture 16">
            <a:extLst>
              <a:ext uri="{FF2B5EF4-FFF2-40B4-BE49-F238E27FC236}">
                <a16:creationId xmlns:a16="http://schemas.microsoft.com/office/drawing/2014/main" id="{D8D602DF-33FD-402C-AA28-CA8265AB5A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140325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F12A89-653A-487D-8610-42DB2A6237AE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49B5518C-4C1A-46A3-8764-6E3AF6CAE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21544" name="Text Box 8">
            <a:extLst>
              <a:ext uri="{FF2B5EF4-FFF2-40B4-BE49-F238E27FC236}">
                <a16:creationId xmlns:a16="http://schemas.microsoft.com/office/drawing/2014/main" id="{E9275999-7FC9-4A7B-B6A2-BFE0E088B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258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Más allá de 45 minutos posterior al ejercicio: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45" name="Picture 9">
            <a:extLst>
              <a:ext uri="{FF2B5EF4-FFF2-40B4-BE49-F238E27FC236}">
                <a16:creationId xmlns:a16="http://schemas.microsoft.com/office/drawing/2014/main" id="{6F1006EE-AA31-489A-A92A-98A2C5326F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591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47" name="Text Box 11">
            <a:extLst>
              <a:ext uri="{FF2B5EF4-FFF2-40B4-BE49-F238E27FC236}">
                <a16:creationId xmlns:a16="http://schemas.microsoft.com/office/drawing/2014/main" id="{DB1A379B-AACA-4A57-9AA3-AE778A4499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557338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Tiempo óptimo para ingerir una comida posterior al ejercicio, de manera que disponga de un efecto anabólico:</a:t>
            </a:r>
          </a:p>
        </p:txBody>
      </p:sp>
      <p:pic>
        <p:nvPicPr>
          <p:cNvPr id="321548" name="Picture 12">
            <a:extLst>
              <a:ext uri="{FF2B5EF4-FFF2-40B4-BE49-F238E27FC236}">
                <a16:creationId xmlns:a16="http://schemas.microsoft.com/office/drawing/2014/main" id="{34A10C1D-248E-4CFF-8D86-BE1AA2B257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6287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49" name="Text Box 13">
            <a:extLst>
              <a:ext uri="{FF2B5EF4-FFF2-40B4-BE49-F238E27FC236}">
                <a16:creationId xmlns:a16="http://schemas.microsoft.com/office/drawing/2014/main" id="{D772B802-A36B-4301-A14D-53DCBE2E8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27813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30 – 35 minutos depués del 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1550" name="Picture 14">
            <a:extLst>
              <a:ext uri="{FF2B5EF4-FFF2-40B4-BE49-F238E27FC236}">
                <a16:creationId xmlns:a16="http://schemas.microsoft.com/office/drawing/2014/main" id="{2BAE5F04-8420-433A-B200-AE03CBD955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28527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51" name="Text Box 15">
            <a:extLst>
              <a:ext uri="{FF2B5EF4-FFF2-40B4-BE49-F238E27FC236}">
                <a16:creationId xmlns:a16="http://schemas.microsoft.com/office/drawing/2014/main" id="{781DA510-8A9A-476E-B303-B2C6D5DB6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644900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El efecto anabólico potencial de una comida luego del ejercicio: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1552" name="Picture 16">
            <a:extLst>
              <a:ext uri="{FF2B5EF4-FFF2-40B4-BE49-F238E27FC236}">
                <a16:creationId xmlns:a16="http://schemas.microsoft.com/office/drawing/2014/main" id="{4E758844-4347-47DC-AE27-A1C7348AA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7480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53" name="Text Box 17">
            <a:extLst>
              <a:ext uri="{FF2B5EF4-FFF2-40B4-BE49-F238E27FC236}">
                <a16:creationId xmlns:a16="http://schemas.microsoft.com/office/drawing/2014/main" id="{B2998ADB-2A93-4F49-B3D8-E37DAFC02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389438"/>
            <a:ext cx="71643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Rápidamente se reduce hasta llegar a 2 horas posterior al ejercicio: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1554" name="Picture 18">
            <a:extLst>
              <a:ext uri="{FF2B5EF4-FFF2-40B4-BE49-F238E27FC236}">
                <a16:creationId xmlns:a16="http://schemas.microsoft.com/office/drawing/2014/main" id="{90FDF913-C4DF-47FB-B87E-9E5F55EC4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464050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56" name="Text Box 20">
            <a:extLst>
              <a:ext uri="{FF2B5EF4-FFF2-40B4-BE49-F238E27FC236}">
                <a16:creationId xmlns:a16="http://schemas.microsoft.com/office/drawing/2014/main" id="{D6B5169E-1507-4808-9B38-624E7865B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084763"/>
            <a:ext cx="705643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Causa: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1557" name="Picture 21">
            <a:extLst>
              <a:ext uri="{FF2B5EF4-FFF2-40B4-BE49-F238E27FC236}">
                <a16:creationId xmlns:a16="http://schemas.microsoft.com/office/drawing/2014/main" id="{1C50128D-7247-407D-9048-BDDF599A46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5156200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1558" name="Text Box 22">
            <a:extLst>
              <a:ext uri="{FF2B5EF4-FFF2-40B4-BE49-F238E27FC236}">
                <a16:creationId xmlns:a16="http://schemas.microsoft.com/office/drawing/2014/main" id="{52383678-6C82-4812-ABE0-4E6C8AF27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495925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Presencia de un estado catabólico prolongado en el cuerpo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99D155-2EF1-40EC-B3F6-C3A66B8B1C0D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Tipos de Hidratos de Carbono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6024A100-2C5E-45E5-A951-E4A35971E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23588" name="Text Box 4">
            <a:extLst>
              <a:ext uri="{FF2B5EF4-FFF2-40B4-BE49-F238E27FC236}">
                <a16:creationId xmlns:a16="http://schemas.microsoft.com/office/drawing/2014/main" id="{A898F07A-B04B-40ED-B613-805E12A0D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8654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Ejemplos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Glucosa y sucosa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589" name="Picture 5">
            <a:extLst>
              <a:ext uri="{FF2B5EF4-FFF2-40B4-BE49-F238E27FC236}">
                <a16:creationId xmlns:a16="http://schemas.microsoft.com/office/drawing/2014/main" id="{2B242596-A04D-403B-9EB5-428DDAB07B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8987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590" name="Text Box 6">
            <a:extLst>
              <a:ext uri="{FF2B5EF4-FFF2-40B4-BE49-F238E27FC236}">
                <a16:creationId xmlns:a16="http://schemas.microsoft.com/office/drawing/2014/main" id="{A029B56B-349B-4C92-9CA4-E5748B357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5573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CHO de digestión rápida y lenta:</a:t>
            </a:r>
          </a:p>
        </p:txBody>
      </p:sp>
      <p:pic>
        <p:nvPicPr>
          <p:cNvPr id="323591" name="Picture 7">
            <a:extLst>
              <a:ext uri="{FF2B5EF4-FFF2-40B4-BE49-F238E27FC236}">
                <a16:creationId xmlns:a16="http://schemas.microsoft.com/office/drawing/2014/main" id="{52880E9D-94AA-433D-8281-8DF5218A3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6287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592" name="Text Box 8">
            <a:extLst>
              <a:ext uri="{FF2B5EF4-FFF2-40B4-BE49-F238E27FC236}">
                <a16:creationId xmlns:a16="http://schemas.microsoft.com/office/drawing/2014/main" id="{7B65937C-52D8-4FDD-9C28-B4BFBBEBA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2060575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CHO de digestión rápida</a:t>
            </a:r>
          </a:p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(azúcares simples, índice glucémico alto):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3593" name="Picture 9">
            <a:extLst>
              <a:ext uri="{FF2B5EF4-FFF2-40B4-BE49-F238E27FC236}">
                <a16:creationId xmlns:a16="http://schemas.microsoft.com/office/drawing/2014/main" id="{0E186ED2-E254-47BB-A435-31C6E462B6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21320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594" name="Text Box 10">
            <a:extLst>
              <a:ext uri="{FF2B5EF4-FFF2-40B4-BE49-F238E27FC236}">
                <a16:creationId xmlns:a16="http://schemas.microsoft.com/office/drawing/2014/main" id="{B2C9B232-A515-448A-BE30-B50CB64C0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2845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Efectos glucémicos e insulínicos: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3595" name="Picture 11">
            <a:extLst>
              <a:ext uri="{FF2B5EF4-FFF2-40B4-BE49-F238E27FC236}">
                <a16:creationId xmlns:a16="http://schemas.microsoft.com/office/drawing/2014/main" id="{D2F8BF42-54EB-4645-909F-0380BA7B6C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387725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596" name="Text Box 12">
            <a:extLst>
              <a:ext uri="{FF2B5EF4-FFF2-40B4-BE49-F238E27FC236}">
                <a16:creationId xmlns:a16="http://schemas.microsoft.com/office/drawing/2014/main" id="{9C546BC3-96FB-4E7E-BF8A-CE8922CBF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717925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Rápidamente incrementan la glucemia: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3597" name="Picture 13">
            <a:extLst>
              <a:ext uri="{FF2B5EF4-FFF2-40B4-BE49-F238E27FC236}">
                <a16:creationId xmlns:a16="http://schemas.microsoft.com/office/drawing/2014/main" id="{CBC7F17D-1CC3-45E6-B280-D2EF766ABB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792538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598" name="Text Box 14">
            <a:extLst>
              <a:ext uri="{FF2B5EF4-FFF2-40B4-BE49-F238E27FC236}">
                <a16:creationId xmlns:a16="http://schemas.microsoft.com/office/drawing/2014/main" id="{55144070-D6D6-492F-9829-862873772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149725"/>
            <a:ext cx="705643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Esto resulta en la secreción/liberación de insulina: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3599" name="Picture 15">
            <a:extLst>
              <a:ext uri="{FF2B5EF4-FFF2-40B4-BE49-F238E27FC236}">
                <a16:creationId xmlns:a16="http://schemas.microsoft.com/office/drawing/2014/main" id="{0CD195C6-D665-4C7A-986F-3A939EB1CF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221163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600" name="Text Box 16">
            <a:extLst>
              <a:ext uri="{FF2B5EF4-FFF2-40B4-BE49-F238E27FC236}">
                <a16:creationId xmlns:a16="http://schemas.microsoft.com/office/drawing/2014/main" id="{EAA1D078-362D-4E4D-AC7E-FF96A67E7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560888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Como resultado, se promueve el estado anabólico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323601" name="Text Box 17">
            <a:extLst>
              <a:ext uri="{FF2B5EF4-FFF2-40B4-BE49-F238E27FC236}">
                <a16:creationId xmlns:a16="http://schemas.microsoft.com/office/drawing/2014/main" id="{AA446B18-230C-4E98-8495-BA934E737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941888"/>
            <a:ext cx="705643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Duración de este efecto: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3602" name="Picture 18">
            <a:extLst>
              <a:ext uri="{FF2B5EF4-FFF2-40B4-BE49-F238E27FC236}">
                <a16:creationId xmlns:a16="http://schemas.microsoft.com/office/drawing/2014/main" id="{5C2982B8-23D5-43B2-B16D-38F42C9553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5013325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3603" name="Text Box 19">
            <a:extLst>
              <a:ext uri="{FF2B5EF4-FFF2-40B4-BE49-F238E27FC236}">
                <a16:creationId xmlns:a16="http://schemas.microsoft.com/office/drawing/2014/main" id="{2D2A6BDA-1F0B-4184-9941-996943EFC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353050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Disminuye luego de transcurrir 1 hora posterior al ejercicio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0E31D0-81EF-4E22-A2AB-1906F1CD3E40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Tipos de Hidratos de Carbono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A3E1FB73-3F78-4706-B155-0B4B77175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25636" name="Text Box 4">
            <a:extLst>
              <a:ext uri="{FF2B5EF4-FFF2-40B4-BE49-F238E27FC236}">
                <a16:creationId xmlns:a16="http://schemas.microsoft.com/office/drawing/2014/main" id="{54442814-176B-4A2C-85CD-43E1E7E37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79713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Ejemplos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Isomaltulosa y almidón de maiz ceroso</a:t>
            </a:r>
          </a:p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(frutas frescas, zanahorias y avena cortada)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5637" name="Picture 5">
            <a:extLst>
              <a:ext uri="{FF2B5EF4-FFF2-40B4-BE49-F238E27FC236}">
                <a16:creationId xmlns:a16="http://schemas.microsoft.com/office/drawing/2014/main" id="{A3F1E0CF-5E38-4C29-80FC-5628A8AE6E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8130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38" name="Text Box 6">
            <a:extLst>
              <a:ext uri="{FF2B5EF4-FFF2-40B4-BE49-F238E27FC236}">
                <a16:creationId xmlns:a16="http://schemas.microsoft.com/office/drawing/2014/main" id="{31628568-A6AF-405F-BEA5-5F7BA812D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843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CHO de digestión rápida y lenta:</a:t>
            </a:r>
          </a:p>
        </p:txBody>
      </p:sp>
      <p:pic>
        <p:nvPicPr>
          <p:cNvPr id="325639" name="Picture 7">
            <a:extLst>
              <a:ext uri="{FF2B5EF4-FFF2-40B4-BE49-F238E27FC236}">
                <a16:creationId xmlns:a16="http://schemas.microsoft.com/office/drawing/2014/main" id="{A3CDFFC7-660E-4ECB-A14A-0C79619937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55575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40" name="Text Box 8">
            <a:extLst>
              <a:ext uri="{FF2B5EF4-FFF2-40B4-BE49-F238E27FC236}">
                <a16:creationId xmlns:a16="http://schemas.microsoft.com/office/drawing/2014/main" id="{89661178-596A-4D80-B6F8-C4800B5EE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1987550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CHO de digestión Lenta</a:t>
            </a:r>
          </a:p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(complejos o polisacáridos, índice glucémico bajo):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5641" name="Picture 9">
            <a:extLst>
              <a:ext uri="{FF2B5EF4-FFF2-40B4-BE49-F238E27FC236}">
                <a16:creationId xmlns:a16="http://schemas.microsoft.com/office/drawing/2014/main" id="{00BFA6F9-4B46-4C1A-A591-E77E23F6B9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20589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42" name="Text Box 10">
            <a:extLst>
              <a:ext uri="{FF2B5EF4-FFF2-40B4-BE49-F238E27FC236}">
                <a16:creationId xmlns:a16="http://schemas.microsoft.com/office/drawing/2014/main" id="{7F947372-3FC5-4F0B-9F49-10AB715E2E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8615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Efectos glucémicos e insulínicos: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5643" name="Picture 11">
            <a:extLst>
              <a:ext uri="{FF2B5EF4-FFF2-40B4-BE49-F238E27FC236}">
                <a16:creationId xmlns:a16="http://schemas.microsoft.com/office/drawing/2014/main" id="{1FC4013D-1F64-436D-9A3B-E396D6FBB4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58933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44" name="Text Box 12">
            <a:extLst>
              <a:ext uri="{FF2B5EF4-FFF2-40B4-BE49-F238E27FC236}">
                <a16:creationId xmlns:a16="http://schemas.microsoft.com/office/drawing/2014/main" id="{B980C2CA-3502-4F1D-BEC6-D87835FF4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9195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Efecto prolongado de la glucemia: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5645" name="Picture 13">
            <a:extLst>
              <a:ext uri="{FF2B5EF4-FFF2-40B4-BE49-F238E27FC236}">
                <a16:creationId xmlns:a16="http://schemas.microsoft.com/office/drawing/2014/main" id="{AADABF76-CB26-48F3-8F4D-380315DFDF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994150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46" name="Text Box 14">
            <a:extLst>
              <a:ext uri="{FF2B5EF4-FFF2-40B4-BE49-F238E27FC236}">
                <a16:creationId xmlns:a16="http://schemas.microsoft.com/office/drawing/2014/main" id="{B6101C37-38B5-4931-8166-0B8FC6536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351338"/>
            <a:ext cx="705643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Esto resulta en una: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5647" name="Picture 15">
            <a:extLst>
              <a:ext uri="{FF2B5EF4-FFF2-40B4-BE49-F238E27FC236}">
                <a16:creationId xmlns:a16="http://schemas.microsoft.com/office/drawing/2014/main" id="{3334222B-7D82-48A4-AA65-90075C0975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422775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48" name="Text Box 16">
            <a:extLst>
              <a:ext uri="{FF2B5EF4-FFF2-40B4-BE49-F238E27FC236}">
                <a16:creationId xmlns:a16="http://schemas.microsoft.com/office/drawing/2014/main" id="{81CE9EEA-D0E9-4E06-ABD5-A96E63DE6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762500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Recuperación completa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sp>
        <p:nvSpPr>
          <p:cNvPr id="325649" name="Text Box 17">
            <a:extLst>
              <a:ext uri="{FF2B5EF4-FFF2-40B4-BE49-F238E27FC236}">
                <a16:creationId xmlns:a16="http://schemas.microsoft.com/office/drawing/2014/main" id="{1652AD89-F0D4-4E38-8CC1-3B74D7069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229225"/>
            <a:ext cx="705643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Duración de este efecto: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25650" name="Picture 18">
            <a:extLst>
              <a:ext uri="{FF2B5EF4-FFF2-40B4-BE49-F238E27FC236}">
                <a16:creationId xmlns:a16="http://schemas.microsoft.com/office/drawing/2014/main" id="{244ECFF8-973C-47DE-9D00-2D88FE1AD6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5300663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5651" name="Text Box 19">
            <a:extLst>
              <a:ext uri="{FF2B5EF4-FFF2-40B4-BE49-F238E27FC236}">
                <a16:creationId xmlns:a16="http://schemas.microsoft.com/office/drawing/2014/main" id="{64FD711F-81E5-4B89-8D96-D4774DBA3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640388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2 – 3 horas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6" name="Picture 2">
            <a:extLst>
              <a:ext uri="{FF2B5EF4-FFF2-40B4-BE49-F238E27FC236}">
                <a16:creationId xmlns:a16="http://schemas.microsoft.com/office/drawing/2014/main" id="{577F6D8F-E6AB-4AC9-91C6-FF3B02B560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654050"/>
            <a:ext cx="7345363" cy="5816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70" name="Picture 2">
            <a:extLst>
              <a:ext uri="{FF2B5EF4-FFF2-40B4-BE49-F238E27FC236}">
                <a16:creationId xmlns:a16="http://schemas.microsoft.com/office/drawing/2014/main" id="{2628CD0F-70F3-4239-94DE-BCBC8B56A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76275"/>
            <a:ext cx="7561263" cy="5840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4" name="Picture 2">
            <a:extLst>
              <a:ext uri="{FF2B5EF4-FFF2-40B4-BE49-F238E27FC236}">
                <a16:creationId xmlns:a16="http://schemas.microsoft.com/office/drawing/2014/main" id="{47908D24-45B4-4C58-A58B-36AA1F5F69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668338"/>
            <a:ext cx="7416800" cy="5795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8" name="Picture 2">
            <a:extLst>
              <a:ext uri="{FF2B5EF4-FFF2-40B4-BE49-F238E27FC236}">
                <a16:creationId xmlns:a16="http://schemas.microsoft.com/office/drawing/2014/main" id="{E30BFD8F-027F-412F-829E-B19BB4B829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620713"/>
            <a:ext cx="4103687" cy="587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2">
            <a:extLst>
              <a:ext uri="{FF2B5EF4-FFF2-40B4-BE49-F238E27FC236}">
                <a16:creationId xmlns:a16="http://schemas.microsoft.com/office/drawing/2014/main" id="{C66EB17C-9BF6-4FE0-88DC-94159ADE23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700" y="620713"/>
            <a:ext cx="7199313" cy="591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10" name="Picture 2">
            <a:extLst>
              <a:ext uri="{FF2B5EF4-FFF2-40B4-BE49-F238E27FC236}">
                <a16:creationId xmlns:a16="http://schemas.microsoft.com/office/drawing/2014/main" id="{D5D8D3AA-1B16-49B2-9838-A63D16F0D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636588"/>
            <a:ext cx="7489825" cy="5816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6" name="Picture 2">
            <a:extLst>
              <a:ext uri="{FF2B5EF4-FFF2-40B4-BE49-F238E27FC236}">
                <a16:creationId xmlns:a16="http://schemas.microsoft.com/office/drawing/2014/main" id="{681363FB-E3FD-44CE-A3DC-27CEA8F11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76200"/>
            <a:ext cx="8123238" cy="668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73B737D3-B678-4488-9C34-8C57CFBA7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4664FA2D-3E2B-4986-8FCC-0036FBB653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p. 82.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44743" name="Picture 7">
            <a:extLst>
              <a:ext uri="{FF2B5EF4-FFF2-40B4-BE49-F238E27FC236}">
                <a16:creationId xmlns:a16="http://schemas.microsoft.com/office/drawing/2014/main" id="{49C9CA2A-36FF-458E-95C2-36D1EA0C19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836613"/>
            <a:ext cx="4424362" cy="529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DBB72B1-8708-4C87-8AE3-94BD5A465854}"/>
              </a:ext>
            </a:extLst>
          </p:cNvPr>
          <p:cNvSpPr>
            <a:spLocks/>
          </p:cNvSpPr>
          <p:nvPr/>
        </p:nvSpPr>
        <p:spPr bwMode="auto">
          <a:xfrm>
            <a:off x="34925" y="2420938"/>
            <a:ext cx="4178300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20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ÍNDICE GLUCÉMICO DE LOS ALIMENTOS</a:t>
            </a:r>
            <a:endParaRPr lang="es-PR" altLang="en-US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>
            <a:extLst>
              <a:ext uri="{FF2B5EF4-FFF2-40B4-BE49-F238E27FC236}">
                <a16:creationId xmlns:a16="http://schemas.microsoft.com/office/drawing/2014/main" id="{FED6C13A-7BBB-48B2-8406-FDB119F39B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620713"/>
            <a:ext cx="6497638" cy="3717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E053A6AB-C7CA-471B-A782-BC1E8C503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ext Box 6">
            <a:extLst>
              <a:ext uri="{FF2B5EF4-FFF2-40B4-BE49-F238E27FC236}">
                <a16:creationId xmlns:a16="http://schemas.microsoft.com/office/drawing/2014/main" id="{CEF90162-BB60-4FA3-9238-0B0FCFE75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315397" name="Picture 5">
            <a:extLst>
              <a:ext uri="{FF2B5EF4-FFF2-40B4-BE49-F238E27FC236}">
                <a16:creationId xmlns:a16="http://schemas.microsoft.com/office/drawing/2014/main" id="{2CA4EC1E-91EB-46D8-8C3C-5E903B214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050" y="4511675"/>
            <a:ext cx="5184775" cy="165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6101ECB6-2284-4A86-9859-DF7430657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ext Box 6">
            <a:extLst>
              <a:ext uri="{FF2B5EF4-FFF2-40B4-BE49-F238E27FC236}">
                <a16:creationId xmlns:a16="http://schemas.microsoft.com/office/drawing/2014/main" id="{FE15B4B7-55BD-42A4-B1E1-46A2F2978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161),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358406" name="Picture 6">
            <a:extLst>
              <a:ext uri="{FF2B5EF4-FFF2-40B4-BE49-F238E27FC236}">
                <a16:creationId xmlns:a16="http://schemas.microsoft.com/office/drawing/2014/main" id="{A28F77BC-D8E3-4D7A-A8C7-E760B0E8D6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706563"/>
            <a:ext cx="8821737" cy="3856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2">
            <a:extLst>
              <a:ext uri="{FF2B5EF4-FFF2-40B4-BE49-F238E27FC236}">
                <a16:creationId xmlns:a16="http://schemas.microsoft.com/office/drawing/2014/main" id="{DD199E38-2642-43EB-8429-4FDCBF8DF5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736600"/>
            <a:ext cx="7740650" cy="5861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rd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9" name="Picture 3">
            <a:extLst>
              <a:ext uri="{FF2B5EF4-FFF2-40B4-BE49-F238E27FC236}">
                <a16:creationId xmlns:a16="http://schemas.microsoft.com/office/drawing/2014/main" id="{057E31FE-CDA0-47D2-A0F6-AFB6D280AB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849313"/>
            <a:ext cx="8712200" cy="5459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>
            <a:extLst>
              <a:ext uri="{FF2B5EF4-FFF2-40B4-BE49-F238E27FC236}">
                <a16:creationId xmlns:a16="http://schemas.microsoft.com/office/drawing/2014/main" id="{C66A69F8-E12E-4732-95DC-0DF6F9EB6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15938"/>
            <a:ext cx="868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7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DIETA ALTA CHO: </a:t>
            </a:r>
            <a:r>
              <a:rPr lang="es-PR" altLang="en-US" sz="27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 CHO Recomendado</a:t>
            </a:r>
          </a:p>
        </p:txBody>
      </p:sp>
      <p:sp>
        <p:nvSpPr>
          <p:cNvPr id="195587" name="Rectangle 3">
            <a:extLst>
              <a:ext uri="{FF2B5EF4-FFF2-40B4-BE49-F238E27FC236}">
                <a16:creationId xmlns:a16="http://schemas.microsoft.com/office/drawing/2014/main" id="{B68666B3-1EBC-4331-AD72-EDEEFF42E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000125"/>
            <a:ext cx="7696200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b="1" i="1">
                <a:solidFill>
                  <a:schemeClr val="tx1"/>
                </a:solidFill>
                <a:latin typeface="Verdana" panose="020B0604030504040204" pitchFamily="34" charset="0"/>
              </a:rPr>
              <a:t>BEBIDAS: Contenido de CHO</a:t>
            </a:r>
            <a:endParaRPr lang="es-PR" altLang="en-US" sz="20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grpSp>
        <p:nvGrpSpPr>
          <p:cNvPr id="195588" name="Group 4">
            <a:extLst>
              <a:ext uri="{FF2B5EF4-FFF2-40B4-BE49-F238E27FC236}">
                <a16:creationId xmlns:a16="http://schemas.microsoft.com/office/drawing/2014/main" id="{8D7132E3-6A7D-40F7-A60E-8B032FC341DE}"/>
              </a:ext>
            </a:extLst>
          </p:cNvPr>
          <p:cNvGrpSpPr>
            <a:grpSpLocks/>
          </p:cNvGrpSpPr>
          <p:nvPr/>
        </p:nvGrpSpPr>
        <p:grpSpPr bwMode="auto">
          <a:xfrm>
            <a:off x="1476375" y="1412875"/>
            <a:ext cx="6335713" cy="5141913"/>
            <a:chOff x="930" y="1008"/>
            <a:chExt cx="3991" cy="3239"/>
          </a:xfrm>
        </p:grpSpPr>
        <p:sp>
          <p:nvSpPr>
            <p:cNvPr id="195589" name="AutoShape 5">
              <a:extLst>
                <a:ext uri="{FF2B5EF4-FFF2-40B4-BE49-F238E27FC236}">
                  <a16:creationId xmlns:a16="http://schemas.microsoft.com/office/drawing/2014/main" id="{B6629BBE-66B8-42DB-817B-0EE2281358F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30" y="1008"/>
              <a:ext cx="3991" cy="3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590" name="Group 6">
              <a:extLst>
                <a:ext uri="{FF2B5EF4-FFF2-40B4-BE49-F238E27FC236}">
                  <a16:creationId xmlns:a16="http://schemas.microsoft.com/office/drawing/2014/main" id="{26D2C6E1-A5E4-4C5E-AB09-678383951F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7" y="1015"/>
              <a:ext cx="3978" cy="3228"/>
              <a:chOff x="982" y="1015"/>
              <a:chExt cx="3978" cy="3228"/>
            </a:xfrm>
          </p:grpSpPr>
          <p:sp>
            <p:nvSpPr>
              <p:cNvPr id="195591" name="Rectangle 7">
                <a:extLst>
                  <a:ext uri="{FF2B5EF4-FFF2-40B4-BE49-F238E27FC236}">
                    <a16:creationId xmlns:a16="http://schemas.microsoft.com/office/drawing/2014/main" id="{913AA99D-D995-49C5-8DEA-D7DC47904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3" y="1076"/>
                <a:ext cx="3857" cy="3106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2" name="Freeform 8">
                <a:extLst>
                  <a:ext uri="{FF2B5EF4-FFF2-40B4-BE49-F238E27FC236}">
                    <a16:creationId xmlns:a16="http://schemas.microsoft.com/office/drawing/2014/main" id="{73DAAB63-4D18-4BC5-815A-AE544CB8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015"/>
                <a:ext cx="61" cy="3228"/>
              </a:xfrm>
              <a:custGeom>
                <a:avLst/>
                <a:gdLst>
                  <a:gd name="T0" fmla="*/ 0 w 183"/>
                  <a:gd name="T1" fmla="*/ 0 h 9685"/>
                  <a:gd name="T2" fmla="*/ 183 w 183"/>
                  <a:gd name="T3" fmla="*/ 183 h 9685"/>
                  <a:gd name="T4" fmla="*/ 183 w 183"/>
                  <a:gd name="T5" fmla="*/ 9501 h 9685"/>
                  <a:gd name="T6" fmla="*/ 0 w 183"/>
                  <a:gd name="T7" fmla="*/ 9685 h 9685"/>
                  <a:gd name="T8" fmla="*/ 0 w 183"/>
                  <a:gd name="T9" fmla="*/ 0 h 9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9685">
                    <a:moveTo>
                      <a:pt x="0" y="0"/>
                    </a:moveTo>
                    <a:lnTo>
                      <a:pt x="183" y="183"/>
                    </a:lnTo>
                    <a:lnTo>
                      <a:pt x="183" y="9501"/>
                    </a:lnTo>
                    <a:lnTo>
                      <a:pt x="0" y="96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3" name="Freeform 9">
                <a:extLst>
                  <a:ext uri="{FF2B5EF4-FFF2-40B4-BE49-F238E27FC236}">
                    <a16:creationId xmlns:a16="http://schemas.microsoft.com/office/drawing/2014/main" id="{837068BE-75EA-4DDE-AF13-01F90F4BB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015"/>
                <a:ext cx="3978" cy="61"/>
              </a:xfrm>
              <a:custGeom>
                <a:avLst/>
                <a:gdLst>
                  <a:gd name="T0" fmla="*/ 0 w 11934"/>
                  <a:gd name="T1" fmla="*/ 0 h 183"/>
                  <a:gd name="T2" fmla="*/ 183 w 11934"/>
                  <a:gd name="T3" fmla="*/ 183 h 183"/>
                  <a:gd name="T4" fmla="*/ 11751 w 11934"/>
                  <a:gd name="T5" fmla="*/ 183 h 183"/>
                  <a:gd name="T6" fmla="*/ 11934 w 11934"/>
                  <a:gd name="T7" fmla="*/ 0 h 183"/>
                  <a:gd name="T8" fmla="*/ 0 w 11934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34" h="183">
                    <a:moveTo>
                      <a:pt x="0" y="0"/>
                    </a:moveTo>
                    <a:lnTo>
                      <a:pt x="183" y="183"/>
                    </a:lnTo>
                    <a:lnTo>
                      <a:pt x="11751" y="183"/>
                    </a:lnTo>
                    <a:lnTo>
                      <a:pt x="119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4" name="Freeform 10">
                <a:extLst>
                  <a:ext uri="{FF2B5EF4-FFF2-40B4-BE49-F238E27FC236}">
                    <a16:creationId xmlns:a16="http://schemas.microsoft.com/office/drawing/2014/main" id="{09061C8C-00B8-47D3-9EB5-EA170DC67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015"/>
                <a:ext cx="61" cy="3228"/>
              </a:xfrm>
              <a:custGeom>
                <a:avLst/>
                <a:gdLst>
                  <a:gd name="T0" fmla="*/ 183 w 183"/>
                  <a:gd name="T1" fmla="*/ 9685 h 9685"/>
                  <a:gd name="T2" fmla="*/ 0 w 183"/>
                  <a:gd name="T3" fmla="*/ 9501 h 9685"/>
                  <a:gd name="T4" fmla="*/ 0 w 183"/>
                  <a:gd name="T5" fmla="*/ 183 h 9685"/>
                  <a:gd name="T6" fmla="*/ 183 w 183"/>
                  <a:gd name="T7" fmla="*/ 0 h 9685"/>
                  <a:gd name="T8" fmla="*/ 183 w 183"/>
                  <a:gd name="T9" fmla="*/ 9685 h 9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9685">
                    <a:moveTo>
                      <a:pt x="183" y="9685"/>
                    </a:moveTo>
                    <a:lnTo>
                      <a:pt x="0" y="9501"/>
                    </a:lnTo>
                    <a:lnTo>
                      <a:pt x="0" y="183"/>
                    </a:lnTo>
                    <a:lnTo>
                      <a:pt x="183" y="0"/>
                    </a:lnTo>
                    <a:lnTo>
                      <a:pt x="183" y="9685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5" name="Freeform 11">
                <a:extLst>
                  <a:ext uri="{FF2B5EF4-FFF2-40B4-BE49-F238E27FC236}">
                    <a16:creationId xmlns:a16="http://schemas.microsoft.com/office/drawing/2014/main" id="{9907F8B6-5575-461C-90EC-6BFFB7A6A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4182"/>
                <a:ext cx="3978" cy="61"/>
              </a:xfrm>
              <a:custGeom>
                <a:avLst/>
                <a:gdLst>
                  <a:gd name="T0" fmla="*/ 11934 w 11934"/>
                  <a:gd name="T1" fmla="*/ 184 h 184"/>
                  <a:gd name="T2" fmla="*/ 0 w 11934"/>
                  <a:gd name="T3" fmla="*/ 184 h 184"/>
                  <a:gd name="T4" fmla="*/ 183 w 11934"/>
                  <a:gd name="T5" fmla="*/ 0 h 184"/>
                  <a:gd name="T6" fmla="*/ 11751 w 11934"/>
                  <a:gd name="T7" fmla="*/ 0 h 184"/>
                  <a:gd name="T8" fmla="*/ 11934 w 11934"/>
                  <a:gd name="T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34" h="184">
                    <a:moveTo>
                      <a:pt x="11934" y="184"/>
                    </a:moveTo>
                    <a:lnTo>
                      <a:pt x="0" y="184"/>
                    </a:lnTo>
                    <a:lnTo>
                      <a:pt x="183" y="0"/>
                    </a:lnTo>
                    <a:lnTo>
                      <a:pt x="11751" y="0"/>
                    </a:lnTo>
                    <a:lnTo>
                      <a:pt x="11934" y="184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6" name="Rectangle 12">
                <a:extLst>
                  <a:ext uri="{FF2B5EF4-FFF2-40B4-BE49-F238E27FC236}">
                    <a16:creationId xmlns:a16="http://schemas.microsoft.com/office/drawing/2014/main" id="{90E4676D-ECF2-4C3C-A7FD-5873EB7FC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31"/>
                <a:ext cx="2413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7" name="Rectangle 13">
                <a:extLst>
                  <a:ext uri="{FF2B5EF4-FFF2-40B4-BE49-F238E27FC236}">
                    <a16:creationId xmlns:a16="http://schemas.microsoft.com/office/drawing/2014/main" id="{807A975C-8F4F-4B64-82B8-71F180B84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43"/>
                <a:ext cx="2413" cy="12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8" name="Rectangle 14">
                <a:extLst>
                  <a:ext uri="{FF2B5EF4-FFF2-40B4-BE49-F238E27FC236}">
                    <a16:creationId xmlns:a16="http://schemas.microsoft.com/office/drawing/2014/main" id="{B1D8972C-0127-4885-8BC8-A31CD149A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55"/>
                <a:ext cx="2413" cy="12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9" name="Rectangle 15">
                <a:extLst>
                  <a:ext uri="{FF2B5EF4-FFF2-40B4-BE49-F238E27FC236}">
                    <a16:creationId xmlns:a16="http://schemas.microsoft.com/office/drawing/2014/main" id="{0B7C0DB7-E096-448F-8657-1BF25C359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67"/>
                <a:ext cx="2413" cy="12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0" name="Rectangle 16">
                <a:extLst>
                  <a:ext uri="{FF2B5EF4-FFF2-40B4-BE49-F238E27FC236}">
                    <a16:creationId xmlns:a16="http://schemas.microsoft.com/office/drawing/2014/main" id="{ED03169F-BDD4-4CD1-8AD9-84CE46141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79"/>
                <a:ext cx="2413" cy="12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1" name="Rectangle 17">
                <a:extLst>
                  <a:ext uri="{FF2B5EF4-FFF2-40B4-BE49-F238E27FC236}">
                    <a16:creationId xmlns:a16="http://schemas.microsoft.com/office/drawing/2014/main" id="{B0EB74E6-3344-4881-BC3F-2002EEA06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91"/>
                <a:ext cx="2413" cy="12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2" name="Rectangle 18">
                <a:extLst>
                  <a:ext uri="{FF2B5EF4-FFF2-40B4-BE49-F238E27FC236}">
                    <a16:creationId xmlns:a16="http://schemas.microsoft.com/office/drawing/2014/main" id="{A5CE8D0F-75EC-423E-A13B-B1DEF3FB0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03"/>
                <a:ext cx="2413" cy="12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3" name="Rectangle 19">
                <a:extLst>
                  <a:ext uri="{FF2B5EF4-FFF2-40B4-BE49-F238E27FC236}">
                    <a16:creationId xmlns:a16="http://schemas.microsoft.com/office/drawing/2014/main" id="{26CD55F0-16A7-4422-9388-7A338951C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15"/>
                <a:ext cx="2413" cy="12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4" name="Rectangle 20">
                <a:extLst>
                  <a:ext uri="{FF2B5EF4-FFF2-40B4-BE49-F238E27FC236}">
                    <a16:creationId xmlns:a16="http://schemas.microsoft.com/office/drawing/2014/main" id="{3E0CFBCB-A526-49AB-A091-65C7567A0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27"/>
                <a:ext cx="2413" cy="12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5" name="Rectangle 21">
                <a:extLst>
                  <a:ext uri="{FF2B5EF4-FFF2-40B4-BE49-F238E27FC236}">
                    <a16:creationId xmlns:a16="http://schemas.microsoft.com/office/drawing/2014/main" id="{2604817D-9182-4E82-952B-7A4C2930E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39"/>
                <a:ext cx="2413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6" name="Rectangle 22">
                <a:extLst>
                  <a:ext uri="{FF2B5EF4-FFF2-40B4-BE49-F238E27FC236}">
                    <a16:creationId xmlns:a16="http://schemas.microsoft.com/office/drawing/2014/main" id="{9E88CD8E-866F-48A6-92DB-F76F78C88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50"/>
                <a:ext cx="2413" cy="13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7" name="Rectangle 23">
                <a:extLst>
                  <a:ext uri="{FF2B5EF4-FFF2-40B4-BE49-F238E27FC236}">
                    <a16:creationId xmlns:a16="http://schemas.microsoft.com/office/drawing/2014/main" id="{0F2EB5A3-4A7B-4F19-AA4B-44E0158FB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63"/>
                <a:ext cx="2413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8" name="Rectangle 24">
                <a:extLst>
                  <a:ext uri="{FF2B5EF4-FFF2-40B4-BE49-F238E27FC236}">
                    <a16:creationId xmlns:a16="http://schemas.microsoft.com/office/drawing/2014/main" id="{29E65824-7247-4829-A3B1-27DE85AE1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74"/>
                <a:ext cx="2413" cy="13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9" name="Rectangle 25">
                <a:extLst>
                  <a:ext uri="{FF2B5EF4-FFF2-40B4-BE49-F238E27FC236}">
                    <a16:creationId xmlns:a16="http://schemas.microsoft.com/office/drawing/2014/main" id="{1B990A1C-E4C9-42E8-A478-4762A63B9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87"/>
                <a:ext cx="2413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0" name="Rectangle 26">
                <a:extLst>
                  <a:ext uri="{FF2B5EF4-FFF2-40B4-BE49-F238E27FC236}">
                    <a16:creationId xmlns:a16="http://schemas.microsoft.com/office/drawing/2014/main" id="{59E94B6B-A93E-44DA-BD8A-66FFCFE9D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98"/>
                <a:ext cx="2413" cy="12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1" name="Rectangle 27">
                <a:extLst>
                  <a:ext uri="{FF2B5EF4-FFF2-40B4-BE49-F238E27FC236}">
                    <a16:creationId xmlns:a16="http://schemas.microsoft.com/office/drawing/2014/main" id="{387ACC3B-3F5D-4FFB-8E2B-E78B3583E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10"/>
                <a:ext cx="2413" cy="12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2" name="Rectangle 28">
                <a:extLst>
                  <a:ext uri="{FF2B5EF4-FFF2-40B4-BE49-F238E27FC236}">
                    <a16:creationId xmlns:a16="http://schemas.microsoft.com/office/drawing/2014/main" id="{DBDF4E3F-6DC6-49D8-8C82-27850F9A5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22"/>
                <a:ext cx="2413" cy="12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3" name="Rectangle 29">
                <a:extLst>
                  <a:ext uri="{FF2B5EF4-FFF2-40B4-BE49-F238E27FC236}">
                    <a16:creationId xmlns:a16="http://schemas.microsoft.com/office/drawing/2014/main" id="{6B8EB25D-CF03-4CB1-8A49-2BAF13BC2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34"/>
                <a:ext cx="2413" cy="12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4" name="Rectangle 30">
                <a:extLst>
                  <a:ext uri="{FF2B5EF4-FFF2-40B4-BE49-F238E27FC236}">
                    <a16:creationId xmlns:a16="http://schemas.microsoft.com/office/drawing/2014/main" id="{1BBE2285-B137-4574-87F5-ECD1A7FC3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46"/>
                <a:ext cx="2413" cy="12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5" name="Rectangle 31">
                <a:extLst>
                  <a:ext uri="{FF2B5EF4-FFF2-40B4-BE49-F238E27FC236}">
                    <a16:creationId xmlns:a16="http://schemas.microsoft.com/office/drawing/2014/main" id="{07C822AE-9DDA-43B0-ACAA-BF20A5CCE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58"/>
                <a:ext cx="2413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6" name="Rectangle 32">
                <a:extLst>
                  <a:ext uri="{FF2B5EF4-FFF2-40B4-BE49-F238E27FC236}">
                    <a16:creationId xmlns:a16="http://schemas.microsoft.com/office/drawing/2014/main" id="{4AA80E36-EE4A-4423-9FAF-8CA35A620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70"/>
                <a:ext cx="2413" cy="12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7" name="Rectangle 33">
                <a:extLst>
                  <a:ext uri="{FF2B5EF4-FFF2-40B4-BE49-F238E27FC236}">
                    <a16:creationId xmlns:a16="http://schemas.microsoft.com/office/drawing/2014/main" id="{CA633300-7CE8-47C0-9303-2A89B97C5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82"/>
                <a:ext cx="2413" cy="12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8" name="Rectangle 34">
                <a:extLst>
                  <a:ext uri="{FF2B5EF4-FFF2-40B4-BE49-F238E27FC236}">
                    <a16:creationId xmlns:a16="http://schemas.microsoft.com/office/drawing/2014/main" id="{6EE83087-7CBA-4168-8715-2D86845BF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94"/>
                <a:ext cx="2413" cy="12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9" name="Rectangle 35">
                <a:extLst>
                  <a:ext uri="{FF2B5EF4-FFF2-40B4-BE49-F238E27FC236}">
                    <a16:creationId xmlns:a16="http://schemas.microsoft.com/office/drawing/2014/main" id="{D81A03E4-FF91-436D-A2E4-469D2EE3D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06"/>
                <a:ext cx="2413" cy="12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0" name="Rectangle 36">
                <a:extLst>
                  <a:ext uri="{FF2B5EF4-FFF2-40B4-BE49-F238E27FC236}">
                    <a16:creationId xmlns:a16="http://schemas.microsoft.com/office/drawing/2014/main" id="{51967DF3-A362-4225-94CE-C0A82214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18"/>
                <a:ext cx="2413" cy="12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1" name="Rectangle 37">
                <a:extLst>
                  <a:ext uri="{FF2B5EF4-FFF2-40B4-BE49-F238E27FC236}">
                    <a16:creationId xmlns:a16="http://schemas.microsoft.com/office/drawing/2014/main" id="{58EAEA45-24F1-4318-8047-EE87A5087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30"/>
                <a:ext cx="2413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2" name="Rectangle 38">
                <a:extLst>
                  <a:ext uri="{FF2B5EF4-FFF2-40B4-BE49-F238E27FC236}">
                    <a16:creationId xmlns:a16="http://schemas.microsoft.com/office/drawing/2014/main" id="{A3970FE7-30B3-4F25-A680-391F688C5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41"/>
                <a:ext cx="2413" cy="13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3" name="Rectangle 39">
                <a:extLst>
                  <a:ext uri="{FF2B5EF4-FFF2-40B4-BE49-F238E27FC236}">
                    <a16:creationId xmlns:a16="http://schemas.microsoft.com/office/drawing/2014/main" id="{77668052-87ED-484B-8447-4497AA03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54"/>
                <a:ext cx="2413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4" name="Rectangle 40">
                <a:extLst>
                  <a:ext uri="{FF2B5EF4-FFF2-40B4-BE49-F238E27FC236}">
                    <a16:creationId xmlns:a16="http://schemas.microsoft.com/office/drawing/2014/main" id="{723D5026-275E-40EC-BA42-C1BAF6679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65"/>
                <a:ext cx="2413" cy="12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5" name="Rectangle 41">
                <a:extLst>
                  <a:ext uri="{FF2B5EF4-FFF2-40B4-BE49-F238E27FC236}">
                    <a16:creationId xmlns:a16="http://schemas.microsoft.com/office/drawing/2014/main" id="{5824500D-094F-40BB-95A0-C87FC2761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77"/>
                <a:ext cx="2413" cy="12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6" name="Rectangle 42">
                <a:extLst>
                  <a:ext uri="{FF2B5EF4-FFF2-40B4-BE49-F238E27FC236}">
                    <a16:creationId xmlns:a16="http://schemas.microsoft.com/office/drawing/2014/main" id="{4E4BA11A-697F-4055-8F2D-20540E31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89"/>
                <a:ext cx="2413" cy="7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7" name="Rectangle 43">
                <a:extLst>
                  <a:ext uri="{FF2B5EF4-FFF2-40B4-BE49-F238E27FC236}">
                    <a16:creationId xmlns:a16="http://schemas.microsoft.com/office/drawing/2014/main" id="{A7C3B5C0-F4A8-4B74-8891-6FC87E6C4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37"/>
                <a:ext cx="2413" cy="35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8" name="Rectangle 44">
                <a:extLst>
                  <a:ext uri="{FF2B5EF4-FFF2-40B4-BE49-F238E27FC236}">
                    <a16:creationId xmlns:a16="http://schemas.microsoft.com/office/drawing/2014/main" id="{54C0203F-643C-4B27-A11E-124A48A5F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31"/>
                <a:ext cx="2413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9" name="Rectangle 45">
                <a:extLst>
                  <a:ext uri="{FF2B5EF4-FFF2-40B4-BE49-F238E27FC236}">
                    <a16:creationId xmlns:a16="http://schemas.microsoft.com/office/drawing/2014/main" id="{69340EAC-B0DD-4399-8A49-451EE7785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43"/>
                <a:ext cx="2413" cy="12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0" name="Rectangle 46">
                <a:extLst>
                  <a:ext uri="{FF2B5EF4-FFF2-40B4-BE49-F238E27FC236}">
                    <a16:creationId xmlns:a16="http://schemas.microsoft.com/office/drawing/2014/main" id="{3B46154A-49A1-4A50-8E2B-44F30D4C9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55"/>
                <a:ext cx="2413" cy="12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1" name="Rectangle 47">
                <a:extLst>
                  <a:ext uri="{FF2B5EF4-FFF2-40B4-BE49-F238E27FC236}">
                    <a16:creationId xmlns:a16="http://schemas.microsoft.com/office/drawing/2014/main" id="{F5651BD8-617C-4B37-AD51-9D39A28B9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67"/>
                <a:ext cx="2413" cy="12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2" name="Rectangle 48">
                <a:extLst>
                  <a:ext uri="{FF2B5EF4-FFF2-40B4-BE49-F238E27FC236}">
                    <a16:creationId xmlns:a16="http://schemas.microsoft.com/office/drawing/2014/main" id="{798333E7-4728-410C-A3BF-15C698E3D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79"/>
                <a:ext cx="2413" cy="12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3" name="Rectangle 49">
                <a:extLst>
                  <a:ext uri="{FF2B5EF4-FFF2-40B4-BE49-F238E27FC236}">
                    <a16:creationId xmlns:a16="http://schemas.microsoft.com/office/drawing/2014/main" id="{54781A79-5371-42BA-960F-50E3E7F99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91"/>
                <a:ext cx="2413" cy="12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4" name="Rectangle 50">
                <a:extLst>
                  <a:ext uri="{FF2B5EF4-FFF2-40B4-BE49-F238E27FC236}">
                    <a16:creationId xmlns:a16="http://schemas.microsoft.com/office/drawing/2014/main" id="{7E9DC6F4-734C-4728-B4AC-79C137959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03"/>
                <a:ext cx="2413" cy="12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5" name="Rectangle 51">
                <a:extLst>
                  <a:ext uri="{FF2B5EF4-FFF2-40B4-BE49-F238E27FC236}">
                    <a16:creationId xmlns:a16="http://schemas.microsoft.com/office/drawing/2014/main" id="{5AD017EA-5904-4E0E-AEA9-1353EF633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15"/>
                <a:ext cx="2413" cy="12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6" name="Rectangle 52">
                <a:extLst>
                  <a:ext uri="{FF2B5EF4-FFF2-40B4-BE49-F238E27FC236}">
                    <a16:creationId xmlns:a16="http://schemas.microsoft.com/office/drawing/2014/main" id="{5E443EA6-70D2-4F60-8788-850DE3254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27"/>
                <a:ext cx="2413" cy="12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7" name="Rectangle 53">
                <a:extLst>
                  <a:ext uri="{FF2B5EF4-FFF2-40B4-BE49-F238E27FC236}">
                    <a16:creationId xmlns:a16="http://schemas.microsoft.com/office/drawing/2014/main" id="{30838C96-4F98-4FF8-B826-49F56B3F9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39"/>
                <a:ext cx="2413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8" name="Rectangle 54">
                <a:extLst>
                  <a:ext uri="{FF2B5EF4-FFF2-40B4-BE49-F238E27FC236}">
                    <a16:creationId xmlns:a16="http://schemas.microsoft.com/office/drawing/2014/main" id="{BBD4269C-1E62-4D61-8CAB-8698B5C8F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50"/>
                <a:ext cx="2413" cy="13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9" name="Rectangle 55">
                <a:extLst>
                  <a:ext uri="{FF2B5EF4-FFF2-40B4-BE49-F238E27FC236}">
                    <a16:creationId xmlns:a16="http://schemas.microsoft.com/office/drawing/2014/main" id="{816ED7AF-3934-407E-8055-1CA640DD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63"/>
                <a:ext cx="2413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0" name="Rectangle 56">
                <a:extLst>
                  <a:ext uri="{FF2B5EF4-FFF2-40B4-BE49-F238E27FC236}">
                    <a16:creationId xmlns:a16="http://schemas.microsoft.com/office/drawing/2014/main" id="{E319B448-3A03-49C9-97BD-C9DDE4A54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74"/>
                <a:ext cx="2413" cy="13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1" name="Rectangle 57">
                <a:extLst>
                  <a:ext uri="{FF2B5EF4-FFF2-40B4-BE49-F238E27FC236}">
                    <a16:creationId xmlns:a16="http://schemas.microsoft.com/office/drawing/2014/main" id="{F5EBF3AE-4606-454D-8C76-E46BD480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87"/>
                <a:ext cx="2413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2" name="Rectangle 58">
                <a:extLst>
                  <a:ext uri="{FF2B5EF4-FFF2-40B4-BE49-F238E27FC236}">
                    <a16:creationId xmlns:a16="http://schemas.microsoft.com/office/drawing/2014/main" id="{D53A3121-AC19-4D06-A60E-C87452B75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298"/>
                <a:ext cx="2413" cy="12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3" name="Rectangle 59">
                <a:extLst>
                  <a:ext uri="{FF2B5EF4-FFF2-40B4-BE49-F238E27FC236}">
                    <a16:creationId xmlns:a16="http://schemas.microsoft.com/office/drawing/2014/main" id="{3EB3DF7A-4D59-4F40-ADCD-18E1D1CFD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10"/>
                <a:ext cx="2413" cy="12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4" name="Rectangle 60">
                <a:extLst>
                  <a:ext uri="{FF2B5EF4-FFF2-40B4-BE49-F238E27FC236}">
                    <a16:creationId xmlns:a16="http://schemas.microsoft.com/office/drawing/2014/main" id="{FAD62E96-0E00-434D-B099-AFD1C2F22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22"/>
                <a:ext cx="2413" cy="12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5" name="Rectangle 61">
                <a:extLst>
                  <a:ext uri="{FF2B5EF4-FFF2-40B4-BE49-F238E27FC236}">
                    <a16:creationId xmlns:a16="http://schemas.microsoft.com/office/drawing/2014/main" id="{19CC22A1-B847-4C2F-8A6B-4044C2818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34"/>
                <a:ext cx="2413" cy="12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6" name="Rectangle 62">
                <a:extLst>
                  <a:ext uri="{FF2B5EF4-FFF2-40B4-BE49-F238E27FC236}">
                    <a16:creationId xmlns:a16="http://schemas.microsoft.com/office/drawing/2014/main" id="{3A3F0E89-6B93-4075-9D46-9AC67DB9A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46"/>
                <a:ext cx="2413" cy="12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7" name="Rectangle 63">
                <a:extLst>
                  <a:ext uri="{FF2B5EF4-FFF2-40B4-BE49-F238E27FC236}">
                    <a16:creationId xmlns:a16="http://schemas.microsoft.com/office/drawing/2014/main" id="{1C8685E7-0A33-4808-B5CD-E365F2EB2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58"/>
                <a:ext cx="2413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8" name="Rectangle 64">
                <a:extLst>
                  <a:ext uri="{FF2B5EF4-FFF2-40B4-BE49-F238E27FC236}">
                    <a16:creationId xmlns:a16="http://schemas.microsoft.com/office/drawing/2014/main" id="{99CEDDD6-5E2A-4511-83C9-88A547AB6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70"/>
                <a:ext cx="2413" cy="12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9" name="Rectangle 65">
                <a:extLst>
                  <a:ext uri="{FF2B5EF4-FFF2-40B4-BE49-F238E27FC236}">
                    <a16:creationId xmlns:a16="http://schemas.microsoft.com/office/drawing/2014/main" id="{55507EFD-382F-400B-8CCF-F101B0D8A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82"/>
                <a:ext cx="2413" cy="12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0" name="Rectangle 66">
                <a:extLst>
                  <a:ext uri="{FF2B5EF4-FFF2-40B4-BE49-F238E27FC236}">
                    <a16:creationId xmlns:a16="http://schemas.microsoft.com/office/drawing/2014/main" id="{5945AD66-4F7D-4BEA-A5F0-00F2664F0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394"/>
                <a:ext cx="2413" cy="12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1" name="Rectangle 67">
                <a:extLst>
                  <a:ext uri="{FF2B5EF4-FFF2-40B4-BE49-F238E27FC236}">
                    <a16:creationId xmlns:a16="http://schemas.microsoft.com/office/drawing/2014/main" id="{FF861B63-E2E2-49CF-B29E-7039A6EB0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06"/>
                <a:ext cx="2413" cy="12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2" name="Rectangle 68">
                <a:extLst>
                  <a:ext uri="{FF2B5EF4-FFF2-40B4-BE49-F238E27FC236}">
                    <a16:creationId xmlns:a16="http://schemas.microsoft.com/office/drawing/2014/main" id="{7A1E7EFF-9D1B-4BBC-A3F5-79E71ABA1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18"/>
                <a:ext cx="2413" cy="12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3" name="Rectangle 69">
                <a:extLst>
                  <a:ext uri="{FF2B5EF4-FFF2-40B4-BE49-F238E27FC236}">
                    <a16:creationId xmlns:a16="http://schemas.microsoft.com/office/drawing/2014/main" id="{5CCD6F79-2A62-4321-BA3F-FBA67C6CD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30"/>
                <a:ext cx="2413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4" name="Rectangle 70">
                <a:extLst>
                  <a:ext uri="{FF2B5EF4-FFF2-40B4-BE49-F238E27FC236}">
                    <a16:creationId xmlns:a16="http://schemas.microsoft.com/office/drawing/2014/main" id="{16E714D3-4690-424F-83D2-6944539AF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41"/>
                <a:ext cx="2413" cy="13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5" name="Rectangle 71">
                <a:extLst>
                  <a:ext uri="{FF2B5EF4-FFF2-40B4-BE49-F238E27FC236}">
                    <a16:creationId xmlns:a16="http://schemas.microsoft.com/office/drawing/2014/main" id="{BF8BF1BF-FD3E-44F0-9609-A6752244D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54"/>
                <a:ext cx="2413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6" name="Rectangle 72">
                <a:extLst>
                  <a:ext uri="{FF2B5EF4-FFF2-40B4-BE49-F238E27FC236}">
                    <a16:creationId xmlns:a16="http://schemas.microsoft.com/office/drawing/2014/main" id="{42E627F9-FCC9-49F8-BC54-60AC4122F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65"/>
                <a:ext cx="2413" cy="12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7" name="Rectangle 73">
                <a:extLst>
                  <a:ext uri="{FF2B5EF4-FFF2-40B4-BE49-F238E27FC236}">
                    <a16:creationId xmlns:a16="http://schemas.microsoft.com/office/drawing/2014/main" id="{BC23F7E1-15E7-46A5-A8F7-3D47E9991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77"/>
                <a:ext cx="2413" cy="12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8" name="Rectangle 74">
                <a:extLst>
                  <a:ext uri="{FF2B5EF4-FFF2-40B4-BE49-F238E27FC236}">
                    <a16:creationId xmlns:a16="http://schemas.microsoft.com/office/drawing/2014/main" id="{5C35ACDC-6DBC-4729-9287-C8CE586DE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89"/>
                <a:ext cx="2413" cy="7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9" name="Rectangle 75">
                <a:extLst>
                  <a:ext uri="{FF2B5EF4-FFF2-40B4-BE49-F238E27FC236}">
                    <a16:creationId xmlns:a16="http://schemas.microsoft.com/office/drawing/2014/main" id="{6CC1EF7B-0B83-4199-9625-40EF8008F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31"/>
                <a:ext cx="1320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0" name="Rectangle 76">
                <a:extLst>
                  <a:ext uri="{FF2B5EF4-FFF2-40B4-BE49-F238E27FC236}">
                    <a16:creationId xmlns:a16="http://schemas.microsoft.com/office/drawing/2014/main" id="{DF66A862-A5BF-45C5-9D40-DAC42FFDD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43"/>
                <a:ext cx="1320" cy="12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1" name="Rectangle 77">
                <a:extLst>
                  <a:ext uri="{FF2B5EF4-FFF2-40B4-BE49-F238E27FC236}">
                    <a16:creationId xmlns:a16="http://schemas.microsoft.com/office/drawing/2014/main" id="{59545831-F0E9-4685-AA16-CDBB3496F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55"/>
                <a:ext cx="1320" cy="12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2" name="Rectangle 78">
                <a:extLst>
                  <a:ext uri="{FF2B5EF4-FFF2-40B4-BE49-F238E27FC236}">
                    <a16:creationId xmlns:a16="http://schemas.microsoft.com/office/drawing/2014/main" id="{16326429-C6AE-447C-9343-566EC5762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67"/>
                <a:ext cx="1320" cy="12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3" name="Rectangle 79">
                <a:extLst>
                  <a:ext uri="{FF2B5EF4-FFF2-40B4-BE49-F238E27FC236}">
                    <a16:creationId xmlns:a16="http://schemas.microsoft.com/office/drawing/2014/main" id="{6700A474-EC01-4008-B06A-C07EEBA23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79"/>
                <a:ext cx="1320" cy="12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4" name="Rectangle 80">
                <a:extLst>
                  <a:ext uri="{FF2B5EF4-FFF2-40B4-BE49-F238E27FC236}">
                    <a16:creationId xmlns:a16="http://schemas.microsoft.com/office/drawing/2014/main" id="{F0528AA0-4ADB-4AE5-A411-25A75700D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91"/>
                <a:ext cx="1320" cy="12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5" name="Rectangle 81">
                <a:extLst>
                  <a:ext uri="{FF2B5EF4-FFF2-40B4-BE49-F238E27FC236}">
                    <a16:creationId xmlns:a16="http://schemas.microsoft.com/office/drawing/2014/main" id="{31FE47C2-8BA6-44BF-8129-CB2677CB1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03"/>
                <a:ext cx="1320" cy="12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6" name="Rectangle 82">
                <a:extLst>
                  <a:ext uri="{FF2B5EF4-FFF2-40B4-BE49-F238E27FC236}">
                    <a16:creationId xmlns:a16="http://schemas.microsoft.com/office/drawing/2014/main" id="{136A4FCB-BD91-4597-9592-FF1A43261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15"/>
                <a:ext cx="1320" cy="12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7" name="Rectangle 83">
                <a:extLst>
                  <a:ext uri="{FF2B5EF4-FFF2-40B4-BE49-F238E27FC236}">
                    <a16:creationId xmlns:a16="http://schemas.microsoft.com/office/drawing/2014/main" id="{C66F2A59-908E-4C10-A4D6-87B556E5A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27"/>
                <a:ext cx="1320" cy="12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8" name="Rectangle 84">
                <a:extLst>
                  <a:ext uri="{FF2B5EF4-FFF2-40B4-BE49-F238E27FC236}">
                    <a16:creationId xmlns:a16="http://schemas.microsoft.com/office/drawing/2014/main" id="{E176D206-4DCB-4F5C-9CB4-B275701C5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39"/>
                <a:ext cx="1320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9" name="Rectangle 85">
                <a:extLst>
                  <a:ext uri="{FF2B5EF4-FFF2-40B4-BE49-F238E27FC236}">
                    <a16:creationId xmlns:a16="http://schemas.microsoft.com/office/drawing/2014/main" id="{237E4DEF-A255-469A-BF04-5D4705CEA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50"/>
                <a:ext cx="1320" cy="13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0" name="Rectangle 86">
                <a:extLst>
                  <a:ext uri="{FF2B5EF4-FFF2-40B4-BE49-F238E27FC236}">
                    <a16:creationId xmlns:a16="http://schemas.microsoft.com/office/drawing/2014/main" id="{E721D8C1-8894-4D65-805E-93BE81623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63"/>
                <a:ext cx="1320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1" name="Rectangle 87">
                <a:extLst>
                  <a:ext uri="{FF2B5EF4-FFF2-40B4-BE49-F238E27FC236}">
                    <a16:creationId xmlns:a16="http://schemas.microsoft.com/office/drawing/2014/main" id="{4F8CAD73-B258-40D0-8D1D-C9FEAB712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74"/>
                <a:ext cx="1320" cy="13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2" name="Rectangle 88">
                <a:extLst>
                  <a:ext uri="{FF2B5EF4-FFF2-40B4-BE49-F238E27FC236}">
                    <a16:creationId xmlns:a16="http://schemas.microsoft.com/office/drawing/2014/main" id="{E4CF2DB9-A1FB-406A-9B87-878365F6C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87"/>
                <a:ext cx="1320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3" name="Rectangle 89">
                <a:extLst>
                  <a:ext uri="{FF2B5EF4-FFF2-40B4-BE49-F238E27FC236}">
                    <a16:creationId xmlns:a16="http://schemas.microsoft.com/office/drawing/2014/main" id="{18A5E94E-E7D0-4DB4-803B-188B4B58F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98"/>
                <a:ext cx="1320" cy="12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4" name="Rectangle 90">
                <a:extLst>
                  <a:ext uri="{FF2B5EF4-FFF2-40B4-BE49-F238E27FC236}">
                    <a16:creationId xmlns:a16="http://schemas.microsoft.com/office/drawing/2014/main" id="{649D5A7A-C577-473E-B1AF-D3396A663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10"/>
                <a:ext cx="1320" cy="12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5" name="Rectangle 91">
                <a:extLst>
                  <a:ext uri="{FF2B5EF4-FFF2-40B4-BE49-F238E27FC236}">
                    <a16:creationId xmlns:a16="http://schemas.microsoft.com/office/drawing/2014/main" id="{9BDF71EB-DA3A-41F2-8317-93FF598B0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22"/>
                <a:ext cx="1320" cy="12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6" name="Rectangle 92">
                <a:extLst>
                  <a:ext uri="{FF2B5EF4-FFF2-40B4-BE49-F238E27FC236}">
                    <a16:creationId xmlns:a16="http://schemas.microsoft.com/office/drawing/2014/main" id="{4D984A11-33D9-4B13-BBEB-9138826EB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34"/>
                <a:ext cx="1320" cy="12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7" name="Rectangle 93">
                <a:extLst>
                  <a:ext uri="{FF2B5EF4-FFF2-40B4-BE49-F238E27FC236}">
                    <a16:creationId xmlns:a16="http://schemas.microsoft.com/office/drawing/2014/main" id="{1E09C8EE-AF2D-4CE1-9E24-E7FB57782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46"/>
                <a:ext cx="1320" cy="12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8" name="Rectangle 94">
                <a:extLst>
                  <a:ext uri="{FF2B5EF4-FFF2-40B4-BE49-F238E27FC236}">
                    <a16:creationId xmlns:a16="http://schemas.microsoft.com/office/drawing/2014/main" id="{56426CE6-1A6E-461F-8B2C-AACAD2C37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58"/>
                <a:ext cx="1320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9" name="Rectangle 95">
                <a:extLst>
                  <a:ext uri="{FF2B5EF4-FFF2-40B4-BE49-F238E27FC236}">
                    <a16:creationId xmlns:a16="http://schemas.microsoft.com/office/drawing/2014/main" id="{8C34025B-E2C1-4830-A558-C58F62976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70"/>
                <a:ext cx="1320" cy="12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0" name="Rectangle 96">
                <a:extLst>
                  <a:ext uri="{FF2B5EF4-FFF2-40B4-BE49-F238E27FC236}">
                    <a16:creationId xmlns:a16="http://schemas.microsoft.com/office/drawing/2014/main" id="{98A738EB-78C1-4FAA-A277-E84051DC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82"/>
                <a:ext cx="1320" cy="12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1" name="Rectangle 97">
                <a:extLst>
                  <a:ext uri="{FF2B5EF4-FFF2-40B4-BE49-F238E27FC236}">
                    <a16:creationId xmlns:a16="http://schemas.microsoft.com/office/drawing/2014/main" id="{9671D746-79A5-444C-B2F2-A75E0BF3B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94"/>
                <a:ext cx="1320" cy="12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2" name="Rectangle 98">
                <a:extLst>
                  <a:ext uri="{FF2B5EF4-FFF2-40B4-BE49-F238E27FC236}">
                    <a16:creationId xmlns:a16="http://schemas.microsoft.com/office/drawing/2014/main" id="{3022DF25-0DB1-40E3-805B-4D1A5517E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06"/>
                <a:ext cx="1320" cy="12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3" name="Rectangle 99">
                <a:extLst>
                  <a:ext uri="{FF2B5EF4-FFF2-40B4-BE49-F238E27FC236}">
                    <a16:creationId xmlns:a16="http://schemas.microsoft.com/office/drawing/2014/main" id="{9A077A28-7FE8-45AE-8C50-87D99B975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18"/>
                <a:ext cx="1320" cy="12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4" name="Rectangle 100">
                <a:extLst>
                  <a:ext uri="{FF2B5EF4-FFF2-40B4-BE49-F238E27FC236}">
                    <a16:creationId xmlns:a16="http://schemas.microsoft.com/office/drawing/2014/main" id="{A6C7A22B-7E66-4308-A2DD-FF6013F27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30"/>
                <a:ext cx="1320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5" name="Rectangle 101">
                <a:extLst>
                  <a:ext uri="{FF2B5EF4-FFF2-40B4-BE49-F238E27FC236}">
                    <a16:creationId xmlns:a16="http://schemas.microsoft.com/office/drawing/2014/main" id="{47DAA340-8192-4E16-8425-F0E3471EA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41"/>
                <a:ext cx="1320" cy="13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6" name="Rectangle 102">
                <a:extLst>
                  <a:ext uri="{FF2B5EF4-FFF2-40B4-BE49-F238E27FC236}">
                    <a16:creationId xmlns:a16="http://schemas.microsoft.com/office/drawing/2014/main" id="{E3966826-90FE-46E3-82E6-347C5E462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54"/>
                <a:ext cx="1320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7" name="Rectangle 103">
                <a:extLst>
                  <a:ext uri="{FF2B5EF4-FFF2-40B4-BE49-F238E27FC236}">
                    <a16:creationId xmlns:a16="http://schemas.microsoft.com/office/drawing/2014/main" id="{33362ADF-93D4-42CE-A483-E43D1CC1E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65"/>
                <a:ext cx="1320" cy="12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8" name="Rectangle 104">
                <a:extLst>
                  <a:ext uri="{FF2B5EF4-FFF2-40B4-BE49-F238E27FC236}">
                    <a16:creationId xmlns:a16="http://schemas.microsoft.com/office/drawing/2014/main" id="{4EBA2F4B-718A-4273-B9E4-CB858F07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77"/>
                <a:ext cx="1320" cy="12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9" name="Rectangle 105">
                <a:extLst>
                  <a:ext uri="{FF2B5EF4-FFF2-40B4-BE49-F238E27FC236}">
                    <a16:creationId xmlns:a16="http://schemas.microsoft.com/office/drawing/2014/main" id="{DE623133-3703-4768-9A69-EFA855816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89"/>
                <a:ext cx="1320" cy="7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0" name="Rectangle 106">
                <a:extLst>
                  <a:ext uri="{FF2B5EF4-FFF2-40B4-BE49-F238E27FC236}">
                    <a16:creationId xmlns:a16="http://schemas.microsoft.com/office/drawing/2014/main" id="{6ED1C9EF-1D4D-4302-8C05-3D05862C0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37"/>
                <a:ext cx="1320" cy="35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1" name="Rectangle 107">
                <a:extLst>
                  <a:ext uri="{FF2B5EF4-FFF2-40B4-BE49-F238E27FC236}">
                    <a16:creationId xmlns:a16="http://schemas.microsoft.com/office/drawing/2014/main" id="{04B22376-47BE-4E58-8727-19D3AAD87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31"/>
                <a:ext cx="1320" cy="12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2" name="Rectangle 108">
                <a:extLst>
                  <a:ext uri="{FF2B5EF4-FFF2-40B4-BE49-F238E27FC236}">
                    <a16:creationId xmlns:a16="http://schemas.microsoft.com/office/drawing/2014/main" id="{04BD569D-5B59-4D5E-A49A-27224E9D6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43"/>
                <a:ext cx="1320" cy="12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3" name="Rectangle 109">
                <a:extLst>
                  <a:ext uri="{FF2B5EF4-FFF2-40B4-BE49-F238E27FC236}">
                    <a16:creationId xmlns:a16="http://schemas.microsoft.com/office/drawing/2014/main" id="{9C465684-00CC-40C2-B59E-689840779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55"/>
                <a:ext cx="1320" cy="12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4" name="Rectangle 110">
                <a:extLst>
                  <a:ext uri="{FF2B5EF4-FFF2-40B4-BE49-F238E27FC236}">
                    <a16:creationId xmlns:a16="http://schemas.microsoft.com/office/drawing/2014/main" id="{DFD45827-7A44-4419-B5B2-C2D6E6485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67"/>
                <a:ext cx="1320" cy="12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5" name="Rectangle 111">
                <a:extLst>
                  <a:ext uri="{FF2B5EF4-FFF2-40B4-BE49-F238E27FC236}">
                    <a16:creationId xmlns:a16="http://schemas.microsoft.com/office/drawing/2014/main" id="{64EF637C-F88B-4FED-9F59-ACF039A5B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79"/>
                <a:ext cx="1320" cy="12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6" name="Rectangle 112">
                <a:extLst>
                  <a:ext uri="{FF2B5EF4-FFF2-40B4-BE49-F238E27FC236}">
                    <a16:creationId xmlns:a16="http://schemas.microsoft.com/office/drawing/2014/main" id="{9424E3E5-872A-48F6-8D41-2C3628CE1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191"/>
                <a:ext cx="1320" cy="12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7" name="Rectangle 113">
                <a:extLst>
                  <a:ext uri="{FF2B5EF4-FFF2-40B4-BE49-F238E27FC236}">
                    <a16:creationId xmlns:a16="http://schemas.microsoft.com/office/drawing/2014/main" id="{20E8A736-703A-4AD6-8872-FDC13732A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03"/>
                <a:ext cx="1320" cy="12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8" name="Rectangle 114">
                <a:extLst>
                  <a:ext uri="{FF2B5EF4-FFF2-40B4-BE49-F238E27FC236}">
                    <a16:creationId xmlns:a16="http://schemas.microsoft.com/office/drawing/2014/main" id="{46B9F72D-608D-4D28-ADF1-FD53CFA45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15"/>
                <a:ext cx="1320" cy="12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9" name="Rectangle 115">
                <a:extLst>
                  <a:ext uri="{FF2B5EF4-FFF2-40B4-BE49-F238E27FC236}">
                    <a16:creationId xmlns:a16="http://schemas.microsoft.com/office/drawing/2014/main" id="{0668C087-2A01-4121-9CDF-727AD38D5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27"/>
                <a:ext cx="1320" cy="12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0" name="Rectangle 116">
                <a:extLst>
                  <a:ext uri="{FF2B5EF4-FFF2-40B4-BE49-F238E27FC236}">
                    <a16:creationId xmlns:a16="http://schemas.microsoft.com/office/drawing/2014/main" id="{9E794F46-8226-4945-A201-94866271D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39"/>
                <a:ext cx="1320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1" name="Rectangle 117">
                <a:extLst>
                  <a:ext uri="{FF2B5EF4-FFF2-40B4-BE49-F238E27FC236}">
                    <a16:creationId xmlns:a16="http://schemas.microsoft.com/office/drawing/2014/main" id="{77B09ACC-4E1F-4048-902B-FA354BB9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50"/>
                <a:ext cx="1320" cy="13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2" name="Rectangle 118">
                <a:extLst>
                  <a:ext uri="{FF2B5EF4-FFF2-40B4-BE49-F238E27FC236}">
                    <a16:creationId xmlns:a16="http://schemas.microsoft.com/office/drawing/2014/main" id="{171DF1C6-90A3-4965-A8EF-14DCE806D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63"/>
                <a:ext cx="1320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3" name="Rectangle 119">
                <a:extLst>
                  <a:ext uri="{FF2B5EF4-FFF2-40B4-BE49-F238E27FC236}">
                    <a16:creationId xmlns:a16="http://schemas.microsoft.com/office/drawing/2014/main" id="{28ED4F05-0D40-430A-826A-1173AD7D6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74"/>
                <a:ext cx="1320" cy="13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4" name="Rectangle 120">
                <a:extLst>
                  <a:ext uri="{FF2B5EF4-FFF2-40B4-BE49-F238E27FC236}">
                    <a16:creationId xmlns:a16="http://schemas.microsoft.com/office/drawing/2014/main" id="{32F191C9-9DE0-40B0-9062-C3F73B823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87"/>
                <a:ext cx="1320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5" name="Rectangle 121">
                <a:extLst>
                  <a:ext uri="{FF2B5EF4-FFF2-40B4-BE49-F238E27FC236}">
                    <a16:creationId xmlns:a16="http://schemas.microsoft.com/office/drawing/2014/main" id="{D292D431-B7E9-4D49-9C96-01149F26A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298"/>
                <a:ext cx="1320" cy="12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6" name="Rectangle 122">
                <a:extLst>
                  <a:ext uri="{FF2B5EF4-FFF2-40B4-BE49-F238E27FC236}">
                    <a16:creationId xmlns:a16="http://schemas.microsoft.com/office/drawing/2014/main" id="{C7866DFB-2510-4C7F-B95B-976A4AB4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10"/>
                <a:ext cx="1320" cy="12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7" name="Rectangle 123">
                <a:extLst>
                  <a:ext uri="{FF2B5EF4-FFF2-40B4-BE49-F238E27FC236}">
                    <a16:creationId xmlns:a16="http://schemas.microsoft.com/office/drawing/2014/main" id="{F402AF76-6022-4A68-AA56-4B34C1B3E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22"/>
                <a:ext cx="1320" cy="12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8" name="Rectangle 124">
                <a:extLst>
                  <a:ext uri="{FF2B5EF4-FFF2-40B4-BE49-F238E27FC236}">
                    <a16:creationId xmlns:a16="http://schemas.microsoft.com/office/drawing/2014/main" id="{7215CC8D-9191-4DCB-8D51-4829DF749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34"/>
                <a:ext cx="1320" cy="12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9" name="Rectangle 125">
                <a:extLst>
                  <a:ext uri="{FF2B5EF4-FFF2-40B4-BE49-F238E27FC236}">
                    <a16:creationId xmlns:a16="http://schemas.microsoft.com/office/drawing/2014/main" id="{97407210-4B20-49B6-92ED-C439A2AD5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46"/>
                <a:ext cx="1320" cy="12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0" name="Rectangle 126">
                <a:extLst>
                  <a:ext uri="{FF2B5EF4-FFF2-40B4-BE49-F238E27FC236}">
                    <a16:creationId xmlns:a16="http://schemas.microsoft.com/office/drawing/2014/main" id="{88754B47-55F0-46B7-8356-6B3C5B300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58"/>
                <a:ext cx="1320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1" name="Rectangle 127">
                <a:extLst>
                  <a:ext uri="{FF2B5EF4-FFF2-40B4-BE49-F238E27FC236}">
                    <a16:creationId xmlns:a16="http://schemas.microsoft.com/office/drawing/2014/main" id="{9BE4C02D-19CA-48B6-BB83-F67ED30C7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70"/>
                <a:ext cx="1320" cy="12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2" name="Rectangle 128">
                <a:extLst>
                  <a:ext uri="{FF2B5EF4-FFF2-40B4-BE49-F238E27FC236}">
                    <a16:creationId xmlns:a16="http://schemas.microsoft.com/office/drawing/2014/main" id="{E478BB11-C6DA-4F85-A627-B20F868DF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82"/>
                <a:ext cx="1320" cy="12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3" name="Rectangle 129">
                <a:extLst>
                  <a:ext uri="{FF2B5EF4-FFF2-40B4-BE49-F238E27FC236}">
                    <a16:creationId xmlns:a16="http://schemas.microsoft.com/office/drawing/2014/main" id="{BD3E813D-DCE6-4B02-BEEB-38328447B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394"/>
                <a:ext cx="1320" cy="12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4" name="Rectangle 130">
                <a:extLst>
                  <a:ext uri="{FF2B5EF4-FFF2-40B4-BE49-F238E27FC236}">
                    <a16:creationId xmlns:a16="http://schemas.microsoft.com/office/drawing/2014/main" id="{DEE5A65A-15D7-4E44-B33B-2542F7101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06"/>
                <a:ext cx="1320" cy="12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5" name="Rectangle 131">
                <a:extLst>
                  <a:ext uri="{FF2B5EF4-FFF2-40B4-BE49-F238E27FC236}">
                    <a16:creationId xmlns:a16="http://schemas.microsoft.com/office/drawing/2014/main" id="{E78EE19C-6906-40F5-B39F-21998D544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18"/>
                <a:ext cx="1320" cy="12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6" name="Rectangle 132">
                <a:extLst>
                  <a:ext uri="{FF2B5EF4-FFF2-40B4-BE49-F238E27FC236}">
                    <a16:creationId xmlns:a16="http://schemas.microsoft.com/office/drawing/2014/main" id="{1C0EBCB3-D645-41EE-880B-13A25DFC5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30"/>
                <a:ext cx="1320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7" name="Rectangle 133">
                <a:extLst>
                  <a:ext uri="{FF2B5EF4-FFF2-40B4-BE49-F238E27FC236}">
                    <a16:creationId xmlns:a16="http://schemas.microsoft.com/office/drawing/2014/main" id="{32CBED2C-6C5B-436B-BE75-178D6D3D5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41"/>
                <a:ext cx="1320" cy="13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8" name="Rectangle 134">
                <a:extLst>
                  <a:ext uri="{FF2B5EF4-FFF2-40B4-BE49-F238E27FC236}">
                    <a16:creationId xmlns:a16="http://schemas.microsoft.com/office/drawing/2014/main" id="{F2413BA3-CCD0-47DE-9118-357BAFECE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54"/>
                <a:ext cx="1320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9" name="Rectangle 135">
                <a:extLst>
                  <a:ext uri="{FF2B5EF4-FFF2-40B4-BE49-F238E27FC236}">
                    <a16:creationId xmlns:a16="http://schemas.microsoft.com/office/drawing/2014/main" id="{EA68578C-C50C-42BD-823E-E728EF224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65"/>
                <a:ext cx="1320" cy="12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0" name="Rectangle 136">
                <a:extLst>
                  <a:ext uri="{FF2B5EF4-FFF2-40B4-BE49-F238E27FC236}">
                    <a16:creationId xmlns:a16="http://schemas.microsoft.com/office/drawing/2014/main" id="{40348C80-A0C8-4E69-9C39-A862439AA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77"/>
                <a:ext cx="1320" cy="12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1" name="Rectangle 137">
                <a:extLst>
                  <a:ext uri="{FF2B5EF4-FFF2-40B4-BE49-F238E27FC236}">
                    <a16:creationId xmlns:a16="http://schemas.microsoft.com/office/drawing/2014/main" id="{021D1FA4-B851-402F-9E6C-0953494DE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89"/>
                <a:ext cx="1320" cy="7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2" name="Rectangle 138">
                <a:extLst>
                  <a:ext uri="{FF2B5EF4-FFF2-40B4-BE49-F238E27FC236}">
                    <a16:creationId xmlns:a16="http://schemas.microsoft.com/office/drawing/2014/main" id="{4E6D2AA5-F436-4988-9538-35611C766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89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3" name="Rectangle 139">
                <a:extLst>
                  <a:ext uri="{FF2B5EF4-FFF2-40B4-BE49-F238E27FC236}">
                    <a16:creationId xmlns:a16="http://schemas.microsoft.com/office/drawing/2014/main" id="{20311704-691D-4104-B29A-E52184EFB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02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4" name="Rectangle 140">
                <a:extLst>
                  <a:ext uri="{FF2B5EF4-FFF2-40B4-BE49-F238E27FC236}">
                    <a16:creationId xmlns:a16="http://schemas.microsoft.com/office/drawing/2014/main" id="{CC0469B7-77DD-48A7-82A0-DDD4FE4E3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15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5" name="Rectangle 141">
                <a:extLst>
                  <a:ext uri="{FF2B5EF4-FFF2-40B4-BE49-F238E27FC236}">
                    <a16:creationId xmlns:a16="http://schemas.microsoft.com/office/drawing/2014/main" id="{65700485-7175-4F46-A276-C733A530F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28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6" name="Rectangle 142">
                <a:extLst>
                  <a:ext uri="{FF2B5EF4-FFF2-40B4-BE49-F238E27FC236}">
                    <a16:creationId xmlns:a16="http://schemas.microsoft.com/office/drawing/2014/main" id="{6DC068ED-2E2E-4BED-B1F1-46DA1E787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40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7" name="Rectangle 143">
                <a:extLst>
                  <a:ext uri="{FF2B5EF4-FFF2-40B4-BE49-F238E27FC236}">
                    <a16:creationId xmlns:a16="http://schemas.microsoft.com/office/drawing/2014/main" id="{58711E9E-788F-4253-8004-31C85E913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53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8" name="Rectangle 144">
                <a:extLst>
                  <a:ext uri="{FF2B5EF4-FFF2-40B4-BE49-F238E27FC236}">
                    <a16:creationId xmlns:a16="http://schemas.microsoft.com/office/drawing/2014/main" id="{71E6A584-F9B7-4614-85E2-C88CDCE9E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66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9" name="Rectangle 145">
                <a:extLst>
                  <a:ext uri="{FF2B5EF4-FFF2-40B4-BE49-F238E27FC236}">
                    <a16:creationId xmlns:a16="http://schemas.microsoft.com/office/drawing/2014/main" id="{CBBFD548-56F9-40BF-BB03-B95354AE4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79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0" name="Rectangle 146">
                <a:extLst>
                  <a:ext uri="{FF2B5EF4-FFF2-40B4-BE49-F238E27FC236}">
                    <a16:creationId xmlns:a16="http://schemas.microsoft.com/office/drawing/2014/main" id="{47D3F7E6-F5D2-4932-A89E-0F45F977C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92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1" name="Rectangle 147">
                <a:extLst>
                  <a:ext uri="{FF2B5EF4-FFF2-40B4-BE49-F238E27FC236}">
                    <a16:creationId xmlns:a16="http://schemas.microsoft.com/office/drawing/2014/main" id="{7079D459-71B6-4EC9-83C5-968C45EF9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04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2" name="Rectangle 148">
                <a:extLst>
                  <a:ext uri="{FF2B5EF4-FFF2-40B4-BE49-F238E27FC236}">
                    <a16:creationId xmlns:a16="http://schemas.microsoft.com/office/drawing/2014/main" id="{D05BDD7C-280D-4E9B-B78B-F8D86C954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17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3" name="Rectangle 149">
                <a:extLst>
                  <a:ext uri="{FF2B5EF4-FFF2-40B4-BE49-F238E27FC236}">
                    <a16:creationId xmlns:a16="http://schemas.microsoft.com/office/drawing/2014/main" id="{65ACEC6F-B365-4835-8826-6D2DB8362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30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4" name="Rectangle 150">
                <a:extLst>
                  <a:ext uri="{FF2B5EF4-FFF2-40B4-BE49-F238E27FC236}">
                    <a16:creationId xmlns:a16="http://schemas.microsoft.com/office/drawing/2014/main" id="{BB296076-4AAA-49AD-BFC0-54290FBA5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43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5" name="Rectangle 151">
                <a:extLst>
                  <a:ext uri="{FF2B5EF4-FFF2-40B4-BE49-F238E27FC236}">
                    <a16:creationId xmlns:a16="http://schemas.microsoft.com/office/drawing/2014/main" id="{C62BD209-03D5-4122-957C-4B2643935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55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6" name="Rectangle 152">
                <a:extLst>
                  <a:ext uri="{FF2B5EF4-FFF2-40B4-BE49-F238E27FC236}">
                    <a16:creationId xmlns:a16="http://schemas.microsoft.com/office/drawing/2014/main" id="{613F89C7-38BA-4827-8A45-1E1E363E7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68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7" name="Rectangle 153">
                <a:extLst>
                  <a:ext uri="{FF2B5EF4-FFF2-40B4-BE49-F238E27FC236}">
                    <a16:creationId xmlns:a16="http://schemas.microsoft.com/office/drawing/2014/main" id="{E369ED00-A231-42D3-AF84-DAE8DE942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81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8" name="Rectangle 154">
                <a:extLst>
                  <a:ext uri="{FF2B5EF4-FFF2-40B4-BE49-F238E27FC236}">
                    <a16:creationId xmlns:a16="http://schemas.microsoft.com/office/drawing/2014/main" id="{337FC675-08E4-4D03-9204-28770F692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93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9" name="Rectangle 155">
                <a:extLst>
                  <a:ext uri="{FF2B5EF4-FFF2-40B4-BE49-F238E27FC236}">
                    <a16:creationId xmlns:a16="http://schemas.microsoft.com/office/drawing/2014/main" id="{5F7252CF-B39A-45C1-BDBE-17660B843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06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0" name="Rectangle 156">
                <a:extLst>
                  <a:ext uri="{FF2B5EF4-FFF2-40B4-BE49-F238E27FC236}">
                    <a16:creationId xmlns:a16="http://schemas.microsoft.com/office/drawing/2014/main" id="{7E2ECB72-36E5-48FA-9298-74BF2DEC2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19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1" name="Rectangle 157">
                <a:extLst>
                  <a:ext uri="{FF2B5EF4-FFF2-40B4-BE49-F238E27FC236}">
                    <a16:creationId xmlns:a16="http://schemas.microsoft.com/office/drawing/2014/main" id="{82CFC7B7-48E5-4AC1-95F2-DEABF482D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31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2" name="Rectangle 158">
                <a:extLst>
                  <a:ext uri="{FF2B5EF4-FFF2-40B4-BE49-F238E27FC236}">
                    <a16:creationId xmlns:a16="http://schemas.microsoft.com/office/drawing/2014/main" id="{7BBBBAA6-E00B-4104-9A66-62A2C5290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44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3" name="Rectangle 159">
                <a:extLst>
                  <a:ext uri="{FF2B5EF4-FFF2-40B4-BE49-F238E27FC236}">
                    <a16:creationId xmlns:a16="http://schemas.microsoft.com/office/drawing/2014/main" id="{865EF6A7-6541-4AF8-A333-A2B0C0336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57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4" name="Rectangle 160">
                <a:extLst>
                  <a:ext uri="{FF2B5EF4-FFF2-40B4-BE49-F238E27FC236}">
                    <a16:creationId xmlns:a16="http://schemas.microsoft.com/office/drawing/2014/main" id="{79A7F6F3-5E8D-43D7-8DE1-D69231F63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70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5" name="Rectangle 161">
                <a:extLst>
                  <a:ext uri="{FF2B5EF4-FFF2-40B4-BE49-F238E27FC236}">
                    <a16:creationId xmlns:a16="http://schemas.microsoft.com/office/drawing/2014/main" id="{C5959793-906D-4765-8B85-9A3C14A85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83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6" name="Rectangle 162">
                <a:extLst>
                  <a:ext uri="{FF2B5EF4-FFF2-40B4-BE49-F238E27FC236}">
                    <a16:creationId xmlns:a16="http://schemas.microsoft.com/office/drawing/2014/main" id="{A1552587-71FA-4BAF-B355-4C823B611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95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7" name="Rectangle 163">
                <a:extLst>
                  <a:ext uri="{FF2B5EF4-FFF2-40B4-BE49-F238E27FC236}">
                    <a16:creationId xmlns:a16="http://schemas.microsoft.com/office/drawing/2014/main" id="{35A74C39-7510-416C-A586-39F46C644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08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8" name="Rectangle 164">
                <a:extLst>
                  <a:ext uri="{FF2B5EF4-FFF2-40B4-BE49-F238E27FC236}">
                    <a16:creationId xmlns:a16="http://schemas.microsoft.com/office/drawing/2014/main" id="{359E826F-B725-4717-AC89-6B7E0F43C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21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9" name="Rectangle 165">
                <a:extLst>
                  <a:ext uri="{FF2B5EF4-FFF2-40B4-BE49-F238E27FC236}">
                    <a16:creationId xmlns:a16="http://schemas.microsoft.com/office/drawing/2014/main" id="{9502D186-BA42-42E9-8F55-5D5DFD25C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34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0" name="Rectangle 166">
                <a:extLst>
                  <a:ext uri="{FF2B5EF4-FFF2-40B4-BE49-F238E27FC236}">
                    <a16:creationId xmlns:a16="http://schemas.microsoft.com/office/drawing/2014/main" id="{221464E6-27EC-462F-9330-C8B8A0B08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46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1" name="Rectangle 167">
                <a:extLst>
                  <a:ext uri="{FF2B5EF4-FFF2-40B4-BE49-F238E27FC236}">
                    <a16:creationId xmlns:a16="http://schemas.microsoft.com/office/drawing/2014/main" id="{ADF79216-1482-4645-AE9F-B11F80B81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5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2" name="Rectangle 168">
                <a:extLst>
                  <a:ext uri="{FF2B5EF4-FFF2-40B4-BE49-F238E27FC236}">
                    <a16:creationId xmlns:a16="http://schemas.microsoft.com/office/drawing/2014/main" id="{F68A9177-B624-4B62-8AAB-65DE6525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7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3" name="Rectangle 169">
                <a:extLst>
                  <a:ext uri="{FF2B5EF4-FFF2-40B4-BE49-F238E27FC236}">
                    <a16:creationId xmlns:a16="http://schemas.microsoft.com/office/drawing/2014/main" id="{0B78CB59-7D80-45FE-9110-5FA7D10E4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96"/>
                <a:ext cx="2413" cy="3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4" name="Rectangle 170">
                <a:extLst>
                  <a:ext uri="{FF2B5EF4-FFF2-40B4-BE49-F238E27FC236}">
                    <a16:creationId xmlns:a16="http://schemas.microsoft.com/office/drawing/2014/main" id="{EEB27E93-AF4C-4540-80AF-4A106D173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489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5" name="Rectangle 171">
                <a:extLst>
                  <a:ext uri="{FF2B5EF4-FFF2-40B4-BE49-F238E27FC236}">
                    <a16:creationId xmlns:a16="http://schemas.microsoft.com/office/drawing/2014/main" id="{EE135833-0618-47E4-B13E-082067ED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02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6" name="Rectangle 172">
                <a:extLst>
                  <a:ext uri="{FF2B5EF4-FFF2-40B4-BE49-F238E27FC236}">
                    <a16:creationId xmlns:a16="http://schemas.microsoft.com/office/drawing/2014/main" id="{3B10B795-5153-4CC6-BED8-AB8F3B78D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15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7" name="Rectangle 173">
                <a:extLst>
                  <a:ext uri="{FF2B5EF4-FFF2-40B4-BE49-F238E27FC236}">
                    <a16:creationId xmlns:a16="http://schemas.microsoft.com/office/drawing/2014/main" id="{5DAAB2FD-97AD-43A5-AA88-7000FA8A7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28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8" name="Rectangle 174">
                <a:extLst>
                  <a:ext uri="{FF2B5EF4-FFF2-40B4-BE49-F238E27FC236}">
                    <a16:creationId xmlns:a16="http://schemas.microsoft.com/office/drawing/2014/main" id="{85AE88B3-4D1F-4AB2-A8DB-C1193456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40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9" name="Rectangle 175">
                <a:extLst>
                  <a:ext uri="{FF2B5EF4-FFF2-40B4-BE49-F238E27FC236}">
                    <a16:creationId xmlns:a16="http://schemas.microsoft.com/office/drawing/2014/main" id="{D5E03390-3977-4AF5-89AC-C829B9C14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53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0" name="Rectangle 176">
                <a:extLst>
                  <a:ext uri="{FF2B5EF4-FFF2-40B4-BE49-F238E27FC236}">
                    <a16:creationId xmlns:a16="http://schemas.microsoft.com/office/drawing/2014/main" id="{BC8B45D9-BF54-4A83-B5B0-EBDD0FD84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66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1" name="Rectangle 177">
                <a:extLst>
                  <a:ext uri="{FF2B5EF4-FFF2-40B4-BE49-F238E27FC236}">
                    <a16:creationId xmlns:a16="http://schemas.microsoft.com/office/drawing/2014/main" id="{D4A94E3F-3C9C-43D6-972C-A2B21C64D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79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2" name="Rectangle 178">
                <a:extLst>
                  <a:ext uri="{FF2B5EF4-FFF2-40B4-BE49-F238E27FC236}">
                    <a16:creationId xmlns:a16="http://schemas.microsoft.com/office/drawing/2014/main" id="{69664CD7-72F9-4763-BEDD-A673732E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592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3" name="Rectangle 179">
                <a:extLst>
                  <a:ext uri="{FF2B5EF4-FFF2-40B4-BE49-F238E27FC236}">
                    <a16:creationId xmlns:a16="http://schemas.microsoft.com/office/drawing/2014/main" id="{6772D367-718C-4730-8109-EF549F16A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04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4" name="Rectangle 180">
                <a:extLst>
                  <a:ext uri="{FF2B5EF4-FFF2-40B4-BE49-F238E27FC236}">
                    <a16:creationId xmlns:a16="http://schemas.microsoft.com/office/drawing/2014/main" id="{ACC05328-53DF-4130-A202-FEE9EFD30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17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5" name="Rectangle 181">
                <a:extLst>
                  <a:ext uri="{FF2B5EF4-FFF2-40B4-BE49-F238E27FC236}">
                    <a16:creationId xmlns:a16="http://schemas.microsoft.com/office/drawing/2014/main" id="{83711155-1DA6-474E-929D-D5E9E3DCF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30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6" name="Rectangle 182">
                <a:extLst>
                  <a:ext uri="{FF2B5EF4-FFF2-40B4-BE49-F238E27FC236}">
                    <a16:creationId xmlns:a16="http://schemas.microsoft.com/office/drawing/2014/main" id="{E9E6B7D8-1774-4B60-960B-564469389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43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7" name="Rectangle 183">
                <a:extLst>
                  <a:ext uri="{FF2B5EF4-FFF2-40B4-BE49-F238E27FC236}">
                    <a16:creationId xmlns:a16="http://schemas.microsoft.com/office/drawing/2014/main" id="{E572BF08-96BA-4AEC-A401-9854428DB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55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8" name="Rectangle 184">
                <a:extLst>
                  <a:ext uri="{FF2B5EF4-FFF2-40B4-BE49-F238E27FC236}">
                    <a16:creationId xmlns:a16="http://schemas.microsoft.com/office/drawing/2014/main" id="{53A3D27F-963A-4FE2-967D-780CF52F1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68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9" name="Rectangle 185">
                <a:extLst>
                  <a:ext uri="{FF2B5EF4-FFF2-40B4-BE49-F238E27FC236}">
                    <a16:creationId xmlns:a16="http://schemas.microsoft.com/office/drawing/2014/main" id="{66A73518-0E77-4784-9B66-8B79EE5AD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81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0" name="Rectangle 186">
                <a:extLst>
                  <a:ext uri="{FF2B5EF4-FFF2-40B4-BE49-F238E27FC236}">
                    <a16:creationId xmlns:a16="http://schemas.microsoft.com/office/drawing/2014/main" id="{2D3DA309-0BFC-4627-83F1-68552B423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693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1" name="Rectangle 187">
                <a:extLst>
                  <a:ext uri="{FF2B5EF4-FFF2-40B4-BE49-F238E27FC236}">
                    <a16:creationId xmlns:a16="http://schemas.microsoft.com/office/drawing/2014/main" id="{4BD9F3F9-379C-4305-886A-5C4A83155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06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2" name="Rectangle 188">
                <a:extLst>
                  <a:ext uri="{FF2B5EF4-FFF2-40B4-BE49-F238E27FC236}">
                    <a16:creationId xmlns:a16="http://schemas.microsoft.com/office/drawing/2014/main" id="{6ECE6068-9B8C-4610-96F0-FE06B1252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19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3" name="Rectangle 189">
                <a:extLst>
                  <a:ext uri="{FF2B5EF4-FFF2-40B4-BE49-F238E27FC236}">
                    <a16:creationId xmlns:a16="http://schemas.microsoft.com/office/drawing/2014/main" id="{8D1A21AC-CFEE-4211-9AB6-33676881A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31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4" name="Rectangle 190">
                <a:extLst>
                  <a:ext uri="{FF2B5EF4-FFF2-40B4-BE49-F238E27FC236}">
                    <a16:creationId xmlns:a16="http://schemas.microsoft.com/office/drawing/2014/main" id="{970E622D-31D5-4070-AD76-3C6CD3E1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44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5" name="Rectangle 191">
                <a:extLst>
                  <a:ext uri="{FF2B5EF4-FFF2-40B4-BE49-F238E27FC236}">
                    <a16:creationId xmlns:a16="http://schemas.microsoft.com/office/drawing/2014/main" id="{483C7F15-E612-4680-BDEC-995636610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57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6" name="Rectangle 192">
                <a:extLst>
                  <a:ext uri="{FF2B5EF4-FFF2-40B4-BE49-F238E27FC236}">
                    <a16:creationId xmlns:a16="http://schemas.microsoft.com/office/drawing/2014/main" id="{CD8D01BD-55F1-4B56-9D51-0531FF829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70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7" name="Rectangle 193">
                <a:extLst>
                  <a:ext uri="{FF2B5EF4-FFF2-40B4-BE49-F238E27FC236}">
                    <a16:creationId xmlns:a16="http://schemas.microsoft.com/office/drawing/2014/main" id="{60C5ABE1-8B15-4850-B24A-E589F1ACB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83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8" name="Rectangle 194">
                <a:extLst>
                  <a:ext uri="{FF2B5EF4-FFF2-40B4-BE49-F238E27FC236}">
                    <a16:creationId xmlns:a16="http://schemas.microsoft.com/office/drawing/2014/main" id="{D0AC1D0C-0DB7-4075-B127-E3E1EE4B0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795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9" name="Rectangle 195">
                <a:extLst>
                  <a:ext uri="{FF2B5EF4-FFF2-40B4-BE49-F238E27FC236}">
                    <a16:creationId xmlns:a16="http://schemas.microsoft.com/office/drawing/2014/main" id="{E5999BFD-602C-4507-85E4-DF2B21FA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08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0" name="Rectangle 196">
                <a:extLst>
                  <a:ext uri="{FF2B5EF4-FFF2-40B4-BE49-F238E27FC236}">
                    <a16:creationId xmlns:a16="http://schemas.microsoft.com/office/drawing/2014/main" id="{1F65A531-4716-4A73-8149-7F82BE4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21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1" name="Rectangle 197">
                <a:extLst>
                  <a:ext uri="{FF2B5EF4-FFF2-40B4-BE49-F238E27FC236}">
                    <a16:creationId xmlns:a16="http://schemas.microsoft.com/office/drawing/2014/main" id="{845D7DED-1F11-4F47-93EE-08196D2E3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34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2" name="Rectangle 198">
                <a:extLst>
                  <a:ext uri="{FF2B5EF4-FFF2-40B4-BE49-F238E27FC236}">
                    <a16:creationId xmlns:a16="http://schemas.microsoft.com/office/drawing/2014/main" id="{DA7BD71F-1EFA-4F4F-99AB-F754DCD17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46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3" name="Rectangle 199">
                <a:extLst>
                  <a:ext uri="{FF2B5EF4-FFF2-40B4-BE49-F238E27FC236}">
                    <a16:creationId xmlns:a16="http://schemas.microsoft.com/office/drawing/2014/main" id="{57D81C58-B462-4F84-8782-10F20B26B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5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4" name="Rectangle 200">
                <a:extLst>
                  <a:ext uri="{FF2B5EF4-FFF2-40B4-BE49-F238E27FC236}">
                    <a16:creationId xmlns:a16="http://schemas.microsoft.com/office/drawing/2014/main" id="{95285B13-45F4-424D-A549-674FB2016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7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5" name="Rectangle 201">
                <a:extLst>
                  <a:ext uri="{FF2B5EF4-FFF2-40B4-BE49-F238E27FC236}">
                    <a16:creationId xmlns:a16="http://schemas.microsoft.com/office/drawing/2014/main" id="{379D62C9-7F83-4091-AF65-5937B8039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89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6" name="Rectangle 202">
                <a:extLst>
                  <a:ext uri="{FF2B5EF4-FFF2-40B4-BE49-F238E27FC236}">
                    <a16:creationId xmlns:a16="http://schemas.microsoft.com/office/drawing/2014/main" id="{21F5C413-C31E-4F46-BE52-FC2DA9DAC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02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7" name="Rectangle 203">
                <a:extLst>
                  <a:ext uri="{FF2B5EF4-FFF2-40B4-BE49-F238E27FC236}">
                    <a16:creationId xmlns:a16="http://schemas.microsoft.com/office/drawing/2014/main" id="{FCC3CE0E-EC34-4D34-9D98-BE65EC08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15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8" name="Rectangle 204">
                <a:extLst>
                  <a:ext uri="{FF2B5EF4-FFF2-40B4-BE49-F238E27FC236}">
                    <a16:creationId xmlns:a16="http://schemas.microsoft.com/office/drawing/2014/main" id="{34759004-D219-4E31-BEAC-A32B221CA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28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9" name="Rectangle 205">
                <a:extLst>
                  <a:ext uri="{FF2B5EF4-FFF2-40B4-BE49-F238E27FC236}">
                    <a16:creationId xmlns:a16="http://schemas.microsoft.com/office/drawing/2014/main" id="{BFB3A4D8-6A34-4C32-91E3-37629B9DE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40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0" name="Rectangle 206">
                <a:extLst>
                  <a:ext uri="{FF2B5EF4-FFF2-40B4-BE49-F238E27FC236}">
                    <a16:creationId xmlns:a16="http://schemas.microsoft.com/office/drawing/2014/main" id="{7AFA4530-858A-4E9B-9695-C00DE24B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53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5791" name="Group 207">
              <a:extLst>
                <a:ext uri="{FF2B5EF4-FFF2-40B4-BE49-F238E27FC236}">
                  <a16:creationId xmlns:a16="http://schemas.microsoft.com/office/drawing/2014/main" id="{34D873A5-AD07-4572-8F2A-72DE82C2DA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" y="1489"/>
              <a:ext cx="3733" cy="967"/>
              <a:chOff x="1105" y="1489"/>
              <a:chExt cx="3733" cy="967"/>
            </a:xfrm>
          </p:grpSpPr>
          <p:sp>
            <p:nvSpPr>
              <p:cNvPr id="195792" name="Rectangle 208">
                <a:extLst>
                  <a:ext uri="{FF2B5EF4-FFF2-40B4-BE49-F238E27FC236}">
                    <a16:creationId xmlns:a16="http://schemas.microsoft.com/office/drawing/2014/main" id="{CB2B9D14-84B3-4471-BB56-B2056F10F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66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3" name="Rectangle 209">
                <a:extLst>
                  <a:ext uri="{FF2B5EF4-FFF2-40B4-BE49-F238E27FC236}">
                    <a16:creationId xmlns:a16="http://schemas.microsoft.com/office/drawing/2014/main" id="{73307008-40E0-4B84-89C9-F6908663F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79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4" name="Rectangle 210">
                <a:extLst>
                  <a:ext uri="{FF2B5EF4-FFF2-40B4-BE49-F238E27FC236}">
                    <a16:creationId xmlns:a16="http://schemas.microsoft.com/office/drawing/2014/main" id="{271DD33B-E53C-4DC5-88B1-1AFA96BC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92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5" name="Rectangle 211">
                <a:extLst>
                  <a:ext uri="{FF2B5EF4-FFF2-40B4-BE49-F238E27FC236}">
                    <a16:creationId xmlns:a16="http://schemas.microsoft.com/office/drawing/2014/main" id="{EF4FD1A8-327E-440E-94C9-AC26DE765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04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6" name="Rectangle 212">
                <a:extLst>
                  <a:ext uri="{FF2B5EF4-FFF2-40B4-BE49-F238E27FC236}">
                    <a16:creationId xmlns:a16="http://schemas.microsoft.com/office/drawing/2014/main" id="{56946697-426F-43C3-BB8B-9E915F72B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17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7" name="Rectangle 213">
                <a:extLst>
                  <a:ext uri="{FF2B5EF4-FFF2-40B4-BE49-F238E27FC236}">
                    <a16:creationId xmlns:a16="http://schemas.microsoft.com/office/drawing/2014/main" id="{AE28BE0A-5F31-477A-8E34-63D29E0F6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30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8" name="Rectangle 214">
                <a:extLst>
                  <a:ext uri="{FF2B5EF4-FFF2-40B4-BE49-F238E27FC236}">
                    <a16:creationId xmlns:a16="http://schemas.microsoft.com/office/drawing/2014/main" id="{649371EE-E773-44B5-BC2A-1CC4F7858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43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9" name="Rectangle 215">
                <a:extLst>
                  <a:ext uri="{FF2B5EF4-FFF2-40B4-BE49-F238E27FC236}">
                    <a16:creationId xmlns:a16="http://schemas.microsoft.com/office/drawing/2014/main" id="{E238CA56-D174-40CD-8043-31EA6DAA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55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0" name="Rectangle 216">
                <a:extLst>
                  <a:ext uri="{FF2B5EF4-FFF2-40B4-BE49-F238E27FC236}">
                    <a16:creationId xmlns:a16="http://schemas.microsoft.com/office/drawing/2014/main" id="{2793F2EA-0A96-40F2-9756-EE364C982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68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1" name="Rectangle 217">
                <a:extLst>
                  <a:ext uri="{FF2B5EF4-FFF2-40B4-BE49-F238E27FC236}">
                    <a16:creationId xmlns:a16="http://schemas.microsoft.com/office/drawing/2014/main" id="{B1A7105C-F40A-45AD-9782-58BB84A96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81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2" name="Rectangle 218">
                <a:extLst>
                  <a:ext uri="{FF2B5EF4-FFF2-40B4-BE49-F238E27FC236}">
                    <a16:creationId xmlns:a16="http://schemas.microsoft.com/office/drawing/2014/main" id="{4639F922-CDD6-43AB-BFC7-988657CA7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93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3" name="Rectangle 219">
                <a:extLst>
                  <a:ext uri="{FF2B5EF4-FFF2-40B4-BE49-F238E27FC236}">
                    <a16:creationId xmlns:a16="http://schemas.microsoft.com/office/drawing/2014/main" id="{A5FB1DD6-6FA3-408A-B99E-A9462FB93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06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4" name="Rectangle 220">
                <a:extLst>
                  <a:ext uri="{FF2B5EF4-FFF2-40B4-BE49-F238E27FC236}">
                    <a16:creationId xmlns:a16="http://schemas.microsoft.com/office/drawing/2014/main" id="{FB7F3EB8-7733-4962-AF9F-8AEEDA6F5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9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5" name="Rectangle 221">
                <a:extLst>
                  <a:ext uri="{FF2B5EF4-FFF2-40B4-BE49-F238E27FC236}">
                    <a16:creationId xmlns:a16="http://schemas.microsoft.com/office/drawing/2014/main" id="{3BAEAC9E-5D52-4B00-B289-9453C9E94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31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6" name="Rectangle 222">
                <a:extLst>
                  <a:ext uri="{FF2B5EF4-FFF2-40B4-BE49-F238E27FC236}">
                    <a16:creationId xmlns:a16="http://schemas.microsoft.com/office/drawing/2014/main" id="{4402F931-3C11-40EB-AA4F-9B01E9DC2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44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7" name="Rectangle 223">
                <a:extLst>
                  <a:ext uri="{FF2B5EF4-FFF2-40B4-BE49-F238E27FC236}">
                    <a16:creationId xmlns:a16="http://schemas.microsoft.com/office/drawing/2014/main" id="{BF94072E-6E69-4A4D-A1F7-F80566AD3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57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8" name="Rectangle 224">
                <a:extLst>
                  <a:ext uri="{FF2B5EF4-FFF2-40B4-BE49-F238E27FC236}">
                    <a16:creationId xmlns:a16="http://schemas.microsoft.com/office/drawing/2014/main" id="{9167B5FE-37AC-4015-B4FB-1AC17566E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70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9" name="Rectangle 225">
                <a:extLst>
                  <a:ext uri="{FF2B5EF4-FFF2-40B4-BE49-F238E27FC236}">
                    <a16:creationId xmlns:a16="http://schemas.microsoft.com/office/drawing/2014/main" id="{766BA365-F577-49E3-9E64-C0A1EAA1B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83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0" name="Rectangle 226">
                <a:extLst>
                  <a:ext uri="{FF2B5EF4-FFF2-40B4-BE49-F238E27FC236}">
                    <a16:creationId xmlns:a16="http://schemas.microsoft.com/office/drawing/2014/main" id="{2298DAE7-EA09-48F0-B4C9-080B60663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95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1" name="Rectangle 227">
                <a:extLst>
                  <a:ext uri="{FF2B5EF4-FFF2-40B4-BE49-F238E27FC236}">
                    <a16:creationId xmlns:a16="http://schemas.microsoft.com/office/drawing/2014/main" id="{B3852116-A390-4C3B-B201-E0FF0C5A4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08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2" name="Rectangle 228">
                <a:extLst>
                  <a:ext uri="{FF2B5EF4-FFF2-40B4-BE49-F238E27FC236}">
                    <a16:creationId xmlns:a16="http://schemas.microsoft.com/office/drawing/2014/main" id="{4A8F96C4-A738-4624-A526-337CFBFB6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21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3" name="Rectangle 229">
                <a:extLst>
                  <a:ext uri="{FF2B5EF4-FFF2-40B4-BE49-F238E27FC236}">
                    <a16:creationId xmlns:a16="http://schemas.microsoft.com/office/drawing/2014/main" id="{1FCABAC1-5046-46A9-BC6A-6A858E1FE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34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4" name="Rectangle 230">
                <a:extLst>
                  <a:ext uri="{FF2B5EF4-FFF2-40B4-BE49-F238E27FC236}">
                    <a16:creationId xmlns:a16="http://schemas.microsoft.com/office/drawing/2014/main" id="{AF7EA7DA-2F7E-44AE-977F-C11AC37AB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46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5" name="Rectangle 231">
                <a:extLst>
                  <a:ext uri="{FF2B5EF4-FFF2-40B4-BE49-F238E27FC236}">
                    <a16:creationId xmlns:a16="http://schemas.microsoft.com/office/drawing/2014/main" id="{B54BB031-0242-457E-BBFF-EFA6EEA58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5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6" name="Rectangle 232">
                <a:extLst>
                  <a:ext uri="{FF2B5EF4-FFF2-40B4-BE49-F238E27FC236}">
                    <a16:creationId xmlns:a16="http://schemas.microsoft.com/office/drawing/2014/main" id="{0C6A8652-4A8B-4F59-A748-220047AFB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7" name="Rectangle 233">
                <a:extLst>
                  <a:ext uri="{FF2B5EF4-FFF2-40B4-BE49-F238E27FC236}">
                    <a16:creationId xmlns:a16="http://schemas.microsoft.com/office/drawing/2014/main" id="{9005A5B6-DD42-44CD-8CC7-F838E81A9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96"/>
                <a:ext cx="1320" cy="3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8" name="Rectangle 234">
                <a:extLst>
                  <a:ext uri="{FF2B5EF4-FFF2-40B4-BE49-F238E27FC236}">
                    <a16:creationId xmlns:a16="http://schemas.microsoft.com/office/drawing/2014/main" id="{64657154-1A25-432A-8CB3-C74DA4680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489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9" name="Rectangle 235">
                <a:extLst>
                  <a:ext uri="{FF2B5EF4-FFF2-40B4-BE49-F238E27FC236}">
                    <a16:creationId xmlns:a16="http://schemas.microsoft.com/office/drawing/2014/main" id="{1A9BA9C0-6EC2-4DD4-A638-47CC17E52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02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0" name="Rectangle 236">
                <a:extLst>
                  <a:ext uri="{FF2B5EF4-FFF2-40B4-BE49-F238E27FC236}">
                    <a16:creationId xmlns:a16="http://schemas.microsoft.com/office/drawing/2014/main" id="{C56A0A42-9B9D-4A44-B4A8-C3F8A4841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15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1" name="Rectangle 237">
                <a:extLst>
                  <a:ext uri="{FF2B5EF4-FFF2-40B4-BE49-F238E27FC236}">
                    <a16:creationId xmlns:a16="http://schemas.microsoft.com/office/drawing/2014/main" id="{918BE6D8-A2C0-4AF4-BCAB-3A8B52490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28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2" name="Rectangle 238">
                <a:extLst>
                  <a:ext uri="{FF2B5EF4-FFF2-40B4-BE49-F238E27FC236}">
                    <a16:creationId xmlns:a16="http://schemas.microsoft.com/office/drawing/2014/main" id="{112DE6A3-16BA-48D3-AE53-A0455C36A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40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3" name="Rectangle 239">
                <a:extLst>
                  <a:ext uri="{FF2B5EF4-FFF2-40B4-BE49-F238E27FC236}">
                    <a16:creationId xmlns:a16="http://schemas.microsoft.com/office/drawing/2014/main" id="{2809D98E-85BF-4332-8F59-72AC4742F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53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4" name="Rectangle 240">
                <a:extLst>
                  <a:ext uri="{FF2B5EF4-FFF2-40B4-BE49-F238E27FC236}">
                    <a16:creationId xmlns:a16="http://schemas.microsoft.com/office/drawing/2014/main" id="{2DBB4812-7F93-44FA-B54A-D207B351A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66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5" name="Rectangle 241">
                <a:extLst>
                  <a:ext uri="{FF2B5EF4-FFF2-40B4-BE49-F238E27FC236}">
                    <a16:creationId xmlns:a16="http://schemas.microsoft.com/office/drawing/2014/main" id="{541C7EED-29B8-43E3-92A9-137AE7DA9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79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6" name="Rectangle 242">
                <a:extLst>
                  <a:ext uri="{FF2B5EF4-FFF2-40B4-BE49-F238E27FC236}">
                    <a16:creationId xmlns:a16="http://schemas.microsoft.com/office/drawing/2014/main" id="{2D4FB1E1-F20D-4437-AAA5-06FE97884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592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7" name="Rectangle 243">
                <a:extLst>
                  <a:ext uri="{FF2B5EF4-FFF2-40B4-BE49-F238E27FC236}">
                    <a16:creationId xmlns:a16="http://schemas.microsoft.com/office/drawing/2014/main" id="{6DAC9E91-4154-4051-9CBE-0C174F345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04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8" name="Rectangle 244">
                <a:extLst>
                  <a:ext uri="{FF2B5EF4-FFF2-40B4-BE49-F238E27FC236}">
                    <a16:creationId xmlns:a16="http://schemas.microsoft.com/office/drawing/2014/main" id="{948011FB-7B96-432D-AA9D-2B30D68FA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17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9" name="Rectangle 245">
                <a:extLst>
                  <a:ext uri="{FF2B5EF4-FFF2-40B4-BE49-F238E27FC236}">
                    <a16:creationId xmlns:a16="http://schemas.microsoft.com/office/drawing/2014/main" id="{7A9BE86A-8EC9-4CA8-8A7B-86A0F1C78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30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0" name="Rectangle 246">
                <a:extLst>
                  <a:ext uri="{FF2B5EF4-FFF2-40B4-BE49-F238E27FC236}">
                    <a16:creationId xmlns:a16="http://schemas.microsoft.com/office/drawing/2014/main" id="{FEFC77BA-6377-410B-9C94-791DDF401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43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1" name="Rectangle 247">
                <a:extLst>
                  <a:ext uri="{FF2B5EF4-FFF2-40B4-BE49-F238E27FC236}">
                    <a16:creationId xmlns:a16="http://schemas.microsoft.com/office/drawing/2014/main" id="{95142A92-2FD2-43A9-811B-B49FFD8AD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55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2" name="Rectangle 248">
                <a:extLst>
                  <a:ext uri="{FF2B5EF4-FFF2-40B4-BE49-F238E27FC236}">
                    <a16:creationId xmlns:a16="http://schemas.microsoft.com/office/drawing/2014/main" id="{8C28EE03-2A3C-45B5-8A64-482C146D1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68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3" name="Rectangle 249">
                <a:extLst>
                  <a:ext uri="{FF2B5EF4-FFF2-40B4-BE49-F238E27FC236}">
                    <a16:creationId xmlns:a16="http://schemas.microsoft.com/office/drawing/2014/main" id="{7BD2A107-835D-4F91-8648-CCAAB27B2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81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4" name="Rectangle 250">
                <a:extLst>
                  <a:ext uri="{FF2B5EF4-FFF2-40B4-BE49-F238E27FC236}">
                    <a16:creationId xmlns:a16="http://schemas.microsoft.com/office/drawing/2014/main" id="{1DA13BB6-6DF7-4B0E-854D-196F27F6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693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5" name="Rectangle 251">
                <a:extLst>
                  <a:ext uri="{FF2B5EF4-FFF2-40B4-BE49-F238E27FC236}">
                    <a16:creationId xmlns:a16="http://schemas.microsoft.com/office/drawing/2014/main" id="{7E10C029-3AE0-4CDD-BEF6-F88E798E1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06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6" name="Rectangle 252">
                <a:extLst>
                  <a:ext uri="{FF2B5EF4-FFF2-40B4-BE49-F238E27FC236}">
                    <a16:creationId xmlns:a16="http://schemas.microsoft.com/office/drawing/2014/main" id="{96A8E168-8552-4041-B4FF-F58A655BD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9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7" name="Rectangle 253">
                <a:extLst>
                  <a:ext uri="{FF2B5EF4-FFF2-40B4-BE49-F238E27FC236}">
                    <a16:creationId xmlns:a16="http://schemas.microsoft.com/office/drawing/2014/main" id="{ADD59B24-8967-4C3B-8BFF-89D8A598D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31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8" name="Rectangle 254">
                <a:extLst>
                  <a:ext uri="{FF2B5EF4-FFF2-40B4-BE49-F238E27FC236}">
                    <a16:creationId xmlns:a16="http://schemas.microsoft.com/office/drawing/2014/main" id="{43992658-4270-4578-B955-0366D6F39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44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9" name="Rectangle 255">
                <a:extLst>
                  <a:ext uri="{FF2B5EF4-FFF2-40B4-BE49-F238E27FC236}">
                    <a16:creationId xmlns:a16="http://schemas.microsoft.com/office/drawing/2014/main" id="{8D52BB1B-4787-45CB-BD22-BCD9F47C0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57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0" name="Rectangle 256">
                <a:extLst>
                  <a:ext uri="{FF2B5EF4-FFF2-40B4-BE49-F238E27FC236}">
                    <a16:creationId xmlns:a16="http://schemas.microsoft.com/office/drawing/2014/main" id="{96BE69EC-2768-4A19-B741-2F8107BB3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70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1" name="Rectangle 257">
                <a:extLst>
                  <a:ext uri="{FF2B5EF4-FFF2-40B4-BE49-F238E27FC236}">
                    <a16:creationId xmlns:a16="http://schemas.microsoft.com/office/drawing/2014/main" id="{9421B623-9188-4BC2-9ED7-FA6FDFE77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83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2" name="Rectangle 258">
                <a:extLst>
                  <a:ext uri="{FF2B5EF4-FFF2-40B4-BE49-F238E27FC236}">
                    <a16:creationId xmlns:a16="http://schemas.microsoft.com/office/drawing/2014/main" id="{0F31559B-2FF0-4DA8-84E7-0666E0561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95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3" name="Rectangle 259">
                <a:extLst>
                  <a:ext uri="{FF2B5EF4-FFF2-40B4-BE49-F238E27FC236}">
                    <a16:creationId xmlns:a16="http://schemas.microsoft.com/office/drawing/2014/main" id="{1FC8713C-E4E2-4275-A8AA-5390BFACB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08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4" name="Rectangle 260">
                <a:extLst>
                  <a:ext uri="{FF2B5EF4-FFF2-40B4-BE49-F238E27FC236}">
                    <a16:creationId xmlns:a16="http://schemas.microsoft.com/office/drawing/2014/main" id="{02FAD3AC-5A17-4F01-A6F8-ECEAC0089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21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5" name="Rectangle 261">
                <a:extLst>
                  <a:ext uri="{FF2B5EF4-FFF2-40B4-BE49-F238E27FC236}">
                    <a16:creationId xmlns:a16="http://schemas.microsoft.com/office/drawing/2014/main" id="{13B12B5D-B4BB-4BE3-A21E-E12AB12BD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34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6" name="Rectangle 262">
                <a:extLst>
                  <a:ext uri="{FF2B5EF4-FFF2-40B4-BE49-F238E27FC236}">
                    <a16:creationId xmlns:a16="http://schemas.microsoft.com/office/drawing/2014/main" id="{0858EEC0-3D62-48A4-B310-3B01AF9C8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46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7" name="Rectangle 263">
                <a:extLst>
                  <a:ext uri="{FF2B5EF4-FFF2-40B4-BE49-F238E27FC236}">
                    <a16:creationId xmlns:a16="http://schemas.microsoft.com/office/drawing/2014/main" id="{46C559C3-9FF5-4EC5-9537-6FB1D2FB8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5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8" name="Rectangle 264">
                <a:extLst>
                  <a:ext uri="{FF2B5EF4-FFF2-40B4-BE49-F238E27FC236}">
                    <a16:creationId xmlns:a16="http://schemas.microsoft.com/office/drawing/2014/main" id="{86DA5FCA-8C1B-4034-B8B2-4A4C35FDF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9" name="Rectangle 265">
                <a:extLst>
                  <a:ext uri="{FF2B5EF4-FFF2-40B4-BE49-F238E27FC236}">
                    <a16:creationId xmlns:a16="http://schemas.microsoft.com/office/drawing/2014/main" id="{A67D6263-FC9C-4679-BB87-519D34071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72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0" name="Rectangle 266">
                <a:extLst>
                  <a:ext uri="{FF2B5EF4-FFF2-40B4-BE49-F238E27FC236}">
                    <a16:creationId xmlns:a16="http://schemas.microsoft.com/office/drawing/2014/main" id="{39A536C4-BE3D-4D6A-86AB-09E6F1C12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85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1" name="Rectangle 267">
                <a:extLst>
                  <a:ext uri="{FF2B5EF4-FFF2-40B4-BE49-F238E27FC236}">
                    <a16:creationId xmlns:a16="http://schemas.microsoft.com/office/drawing/2014/main" id="{E71D8CF3-3E0E-4055-AE58-F0AF2E938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98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2" name="Rectangle 268">
                <a:extLst>
                  <a:ext uri="{FF2B5EF4-FFF2-40B4-BE49-F238E27FC236}">
                    <a16:creationId xmlns:a16="http://schemas.microsoft.com/office/drawing/2014/main" id="{CBC6823B-64A6-4446-ACBC-7D0A5EDD0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10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3" name="Rectangle 269">
                <a:extLst>
                  <a:ext uri="{FF2B5EF4-FFF2-40B4-BE49-F238E27FC236}">
                    <a16:creationId xmlns:a16="http://schemas.microsoft.com/office/drawing/2014/main" id="{5767C5CA-6221-4557-827D-2FB587DF8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23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4" name="Rectangle 270">
                <a:extLst>
                  <a:ext uri="{FF2B5EF4-FFF2-40B4-BE49-F238E27FC236}">
                    <a16:creationId xmlns:a16="http://schemas.microsoft.com/office/drawing/2014/main" id="{DA7A509A-8F13-4F37-BFAA-6DE24AC14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35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5" name="Rectangle 271">
                <a:extLst>
                  <a:ext uri="{FF2B5EF4-FFF2-40B4-BE49-F238E27FC236}">
                    <a16:creationId xmlns:a16="http://schemas.microsoft.com/office/drawing/2014/main" id="{42FB348A-9FB8-4D73-9412-69C1DE4D3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48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6" name="Rectangle 272">
                <a:extLst>
                  <a:ext uri="{FF2B5EF4-FFF2-40B4-BE49-F238E27FC236}">
                    <a16:creationId xmlns:a16="http://schemas.microsoft.com/office/drawing/2014/main" id="{2C143F0D-FA5A-46EA-AE6A-05C9A9E03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61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7" name="Rectangle 273">
                <a:extLst>
                  <a:ext uri="{FF2B5EF4-FFF2-40B4-BE49-F238E27FC236}">
                    <a16:creationId xmlns:a16="http://schemas.microsoft.com/office/drawing/2014/main" id="{50152794-A7D9-461E-9823-39042EFD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74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8" name="Rectangle 274">
                <a:extLst>
                  <a:ext uri="{FF2B5EF4-FFF2-40B4-BE49-F238E27FC236}">
                    <a16:creationId xmlns:a16="http://schemas.microsoft.com/office/drawing/2014/main" id="{EBA8C8B2-8ADB-45E0-8301-63EEE9060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86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9" name="Rectangle 275">
                <a:extLst>
                  <a:ext uri="{FF2B5EF4-FFF2-40B4-BE49-F238E27FC236}">
                    <a16:creationId xmlns:a16="http://schemas.microsoft.com/office/drawing/2014/main" id="{77520C86-CD73-4A93-BF4A-71A501A6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99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0" name="Rectangle 276">
                <a:extLst>
                  <a:ext uri="{FF2B5EF4-FFF2-40B4-BE49-F238E27FC236}">
                    <a16:creationId xmlns:a16="http://schemas.microsoft.com/office/drawing/2014/main" id="{DE25355E-3062-4129-A1C5-49A7A63F5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12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1" name="Rectangle 277">
                <a:extLst>
                  <a:ext uri="{FF2B5EF4-FFF2-40B4-BE49-F238E27FC236}">
                    <a16:creationId xmlns:a16="http://schemas.microsoft.com/office/drawing/2014/main" id="{8D3942B0-5803-44BA-9197-A76D7F05F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24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2" name="Rectangle 278">
                <a:extLst>
                  <a:ext uri="{FF2B5EF4-FFF2-40B4-BE49-F238E27FC236}">
                    <a16:creationId xmlns:a16="http://schemas.microsoft.com/office/drawing/2014/main" id="{EAA1F407-6159-4BDF-B785-CBFE2C258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37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3" name="Rectangle 279">
                <a:extLst>
                  <a:ext uri="{FF2B5EF4-FFF2-40B4-BE49-F238E27FC236}">
                    <a16:creationId xmlns:a16="http://schemas.microsoft.com/office/drawing/2014/main" id="{BECF3110-AE64-4EAF-A544-4FB20607B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5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4" name="Rectangle 280">
                <a:extLst>
                  <a:ext uri="{FF2B5EF4-FFF2-40B4-BE49-F238E27FC236}">
                    <a16:creationId xmlns:a16="http://schemas.microsoft.com/office/drawing/2014/main" id="{9E147564-9750-40B1-BE48-9EC5C656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62"/>
                <a:ext cx="241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5" name="Rectangle 281">
                <a:extLst>
                  <a:ext uri="{FF2B5EF4-FFF2-40B4-BE49-F238E27FC236}">
                    <a16:creationId xmlns:a16="http://schemas.microsoft.com/office/drawing/2014/main" id="{789F723E-68D7-4A00-8815-96D4D1436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75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6" name="Rectangle 282">
                <a:extLst>
                  <a:ext uri="{FF2B5EF4-FFF2-40B4-BE49-F238E27FC236}">
                    <a16:creationId xmlns:a16="http://schemas.microsoft.com/office/drawing/2014/main" id="{F60A93BA-4FE0-4632-9693-A69B2DBEF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87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7" name="Rectangle 283">
                <a:extLst>
                  <a:ext uri="{FF2B5EF4-FFF2-40B4-BE49-F238E27FC236}">
                    <a16:creationId xmlns:a16="http://schemas.microsoft.com/office/drawing/2014/main" id="{80B440BB-65F7-4485-B748-19869C805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00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8" name="Rectangle 284">
                <a:extLst>
                  <a:ext uri="{FF2B5EF4-FFF2-40B4-BE49-F238E27FC236}">
                    <a16:creationId xmlns:a16="http://schemas.microsoft.com/office/drawing/2014/main" id="{490B0CB3-8536-4F5C-AC2B-F4621FE2B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13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9" name="Rectangle 285">
                <a:extLst>
                  <a:ext uri="{FF2B5EF4-FFF2-40B4-BE49-F238E27FC236}">
                    <a16:creationId xmlns:a16="http://schemas.microsoft.com/office/drawing/2014/main" id="{A46B042C-8DA9-4FB3-AFA5-9DD2206AC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25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0" name="Rectangle 286">
                <a:extLst>
                  <a:ext uri="{FF2B5EF4-FFF2-40B4-BE49-F238E27FC236}">
                    <a16:creationId xmlns:a16="http://schemas.microsoft.com/office/drawing/2014/main" id="{A9B2A2D8-40CF-4A1C-B623-05AB049EC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38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1" name="Rectangle 287">
                <a:extLst>
                  <a:ext uri="{FF2B5EF4-FFF2-40B4-BE49-F238E27FC236}">
                    <a16:creationId xmlns:a16="http://schemas.microsoft.com/office/drawing/2014/main" id="{3FEA0C18-744D-40AD-9984-E33B87819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51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2" name="Rectangle 288">
                <a:extLst>
                  <a:ext uri="{FF2B5EF4-FFF2-40B4-BE49-F238E27FC236}">
                    <a16:creationId xmlns:a16="http://schemas.microsoft.com/office/drawing/2014/main" id="{EF38B396-C556-48FC-981D-DCF147AEF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63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3" name="Rectangle 289">
                <a:extLst>
                  <a:ext uri="{FF2B5EF4-FFF2-40B4-BE49-F238E27FC236}">
                    <a16:creationId xmlns:a16="http://schemas.microsoft.com/office/drawing/2014/main" id="{FAD53AC2-0D71-464D-9FA3-C902862A2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76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4" name="Rectangle 290">
                <a:extLst>
                  <a:ext uri="{FF2B5EF4-FFF2-40B4-BE49-F238E27FC236}">
                    <a16:creationId xmlns:a16="http://schemas.microsoft.com/office/drawing/2014/main" id="{E2EC9A2C-0500-4338-94CA-18D99C505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88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5" name="Rectangle 291">
                <a:extLst>
                  <a:ext uri="{FF2B5EF4-FFF2-40B4-BE49-F238E27FC236}">
                    <a16:creationId xmlns:a16="http://schemas.microsoft.com/office/drawing/2014/main" id="{7080CC0D-C15C-461A-B6EB-BC99EE039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01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6" name="Rectangle 292">
                <a:extLst>
                  <a:ext uri="{FF2B5EF4-FFF2-40B4-BE49-F238E27FC236}">
                    <a16:creationId xmlns:a16="http://schemas.microsoft.com/office/drawing/2014/main" id="{C47D1399-E882-4A30-984E-5019D1A46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14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7" name="Rectangle 293">
                <a:extLst>
                  <a:ext uri="{FF2B5EF4-FFF2-40B4-BE49-F238E27FC236}">
                    <a16:creationId xmlns:a16="http://schemas.microsoft.com/office/drawing/2014/main" id="{67AE3A6F-4782-4C0C-AAB3-1B03EE9C9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27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8" name="Rectangle 294">
                <a:extLst>
                  <a:ext uri="{FF2B5EF4-FFF2-40B4-BE49-F238E27FC236}">
                    <a16:creationId xmlns:a16="http://schemas.microsoft.com/office/drawing/2014/main" id="{3B8CD915-C9FD-4ED9-BDCC-FF65DBC5B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3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9" name="Rectangle 295">
                <a:extLst>
                  <a:ext uri="{FF2B5EF4-FFF2-40B4-BE49-F238E27FC236}">
                    <a16:creationId xmlns:a16="http://schemas.microsoft.com/office/drawing/2014/main" id="{4AB32C89-8F59-49FA-A799-9C81D9B1C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5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0" name="Rectangle 296">
                <a:extLst>
                  <a:ext uri="{FF2B5EF4-FFF2-40B4-BE49-F238E27FC236}">
                    <a16:creationId xmlns:a16="http://schemas.microsoft.com/office/drawing/2014/main" id="{A3A305C3-74AB-4753-9432-EB728FE2B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78"/>
                <a:ext cx="2413" cy="38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1" name="Rectangle 297">
                <a:extLst>
                  <a:ext uri="{FF2B5EF4-FFF2-40B4-BE49-F238E27FC236}">
                    <a16:creationId xmlns:a16="http://schemas.microsoft.com/office/drawing/2014/main" id="{568A606C-FF50-4F24-A090-2FE7AF0FF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72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2" name="Rectangle 298">
                <a:extLst>
                  <a:ext uri="{FF2B5EF4-FFF2-40B4-BE49-F238E27FC236}">
                    <a16:creationId xmlns:a16="http://schemas.microsoft.com/office/drawing/2014/main" id="{F68B1D4F-2A9E-4A90-B66E-B0F0E859C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85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3" name="Rectangle 299">
                <a:extLst>
                  <a:ext uri="{FF2B5EF4-FFF2-40B4-BE49-F238E27FC236}">
                    <a16:creationId xmlns:a16="http://schemas.microsoft.com/office/drawing/2014/main" id="{D3CF4DB0-50FC-42D8-A8FA-A201E9054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898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4" name="Rectangle 300">
                <a:extLst>
                  <a:ext uri="{FF2B5EF4-FFF2-40B4-BE49-F238E27FC236}">
                    <a16:creationId xmlns:a16="http://schemas.microsoft.com/office/drawing/2014/main" id="{06C4ACEF-F1F6-4B56-BBB6-C843278BC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10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5" name="Rectangle 301">
                <a:extLst>
                  <a:ext uri="{FF2B5EF4-FFF2-40B4-BE49-F238E27FC236}">
                    <a16:creationId xmlns:a16="http://schemas.microsoft.com/office/drawing/2014/main" id="{AED244E3-B5A0-42C3-B1BC-02D02CC1E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23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6" name="Rectangle 302">
                <a:extLst>
                  <a:ext uri="{FF2B5EF4-FFF2-40B4-BE49-F238E27FC236}">
                    <a16:creationId xmlns:a16="http://schemas.microsoft.com/office/drawing/2014/main" id="{B35EDEF8-6B30-4B56-936B-C1F4B8819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35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7" name="Rectangle 303">
                <a:extLst>
                  <a:ext uri="{FF2B5EF4-FFF2-40B4-BE49-F238E27FC236}">
                    <a16:creationId xmlns:a16="http://schemas.microsoft.com/office/drawing/2014/main" id="{B984F97B-9684-4D2D-97C8-88063F206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48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8" name="Rectangle 304">
                <a:extLst>
                  <a:ext uri="{FF2B5EF4-FFF2-40B4-BE49-F238E27FC236}">
                    <a16:creationId xmlns:a16="http://schemas.microsoft.com/office/drawing/2014/main" id="{D06F4F5C-3AD5-4056-9A0D-F79BB55E3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61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9" name="Rectangle 305">
                <a:extLst>
                  <a:ext uri="{FF2B5EF4-FFF2-40B4-BE49-F238E27FC236}">
                    <a16:creationId xmlns:a16="http://schemas.microsoft.com/office/drawing/2014/main" id="{28CE6896-EDE2-4BD3-B7E6-9538ABC2D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74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0" name="Rectangle 306">
                <a:extLst>
                  <a:ext uri="{FF2B5EF4-FFF2-40B4-BE49-F238E27FC236}">
                    <a16:creationId xmlns:a16="http://schemas.microsoft.com/office/drawing/2014/main" id="{3C09A492-29D5-43F8-8582-1BBFEB163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86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1" name="Rectangle 307">
                <a:extLst>
                  <a:ext uri="{FF2B5EF4-FFF2-40B4-BE49-F238E27FC236}">
                    <a16:creationId xmlns:a16="http://schemas.microsoft.com/office/drawing/2014/main" id="{C0250198-D783-4ED2-A803-C6765957A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999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2" name="Rectangle 308">
                <a:extLst>
                  <a:ext uri="{FF2B5EF4-FFF2-40B4-BE49-F238E27FC236}">
                    <a16:creationId xmlns:a16="http://schemas.microsoft.com/office/drawing/2014/main" id="{ECF96E27-AD8E-4D81-BAD4-031275F3A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12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3" name="Rectangle 309">
                <a:extLst>
                  <a:ext uri="{FF2B5EF4-FFF2-40B4-BE49-F238E27FC236}">
                    <a16:creationId xmlns:a16="http://schemas.microsoft.com/office/drawing/2014/main" id="{93E66FB0-D1AC-45B0-B548-45E22FBCF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24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4" name="Rectangle 310">
                <a:extLst>
                  <a:ext uri="{FF2B5EF4-FFF2-40B4-BE49-F238E27FC236}">
                    <a16:creationId xmlns:a16="http://schemas.microsoft.com/office/drawing/2014/main" id="{BFD81D80-6FEA-4398-A0C3-18FD51400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37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5" name="Rectangle 311">
                <a:extLst>
                  <a:ext uri="{FF2B5EF4-FFF2-40B4-BE49-F238E27FC236}">
                    <a16:creationId xmlns:a16="http://schemas.microsoft.com/office/drawing/2014/main" id="{396447B3-8A69-4905-B36F-85C3836B5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5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6" name="Rectangle 312">
                <a:extLst>
                  <a:ext uri="{FF2B5EF4-FFF2-40B4-BE49-F238E27FC236}">
                    <a16:creationId xmlns:a16="http://schemas.microsoft.com/office/drawing/2014/main" id="{8ABA3788-73A9-47CF-8FED-2A6CC4DE7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62"/>
                <a:ext cx="241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7" name="Rectangle 313">
                <a:extLst>
                  <a:ext uri="{FF2B5EF4-FFF2-40B4-BE49-F238E27FC236}">
                    <a16:creationId xmlns:a16="http://schemas.microsoft.com/office/drawing/2014/main" id="{7A5CF907-49B0-44A9-BA6B-25CEC6346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75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8" name="Rectangle 314">
                <a:extLst>
                  <a:ext uri="{FF2B5EF4-FFF2-40B4-BE49-F238E27FC236}">
                    <a16:creationId xmlns:a16="http://schemas.microsoft.com/office/drawing/2014/main" id="{7F435A29-27C8-4F7F-81D6-0E89A9827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087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9" name="Rectangle 315">
                <a:extLst>
                  <a:ext uri="{FF2B5EF4-FFF2-40B4-BE49-F238E27FC236}">
                    <a16:creationId xmlns:a16="http://schemas.microsoft.com/office/drawing/2014/main" id="{1760D1EC-BE70-4FA9-8FF2-99D7F0129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00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0" name="Rectangle 316">
                <a:extLst>
                  <a:ext uri="{FF2B5EF4-FFF2-40B4-BE49-F238E27FC236}">
                    <a16:creationId xmlns:a16="http://schemas.microsoft.com/office/drawing/2014/main" id="{6625F6E6-969D-4F14-AAC1-64D30CAD0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13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1" name="Rectangle 317">
                <a:extLst>
                  <a:ext uri="{FF2B5EF4-FFF2-40B4-BE49-F238E27FC236}">
                    <a16:creationId xmlns:a16="http://schemas.microsoft.com/office/drawing/2014/main" id="{EE5D49CB-A991-48FB-A8DC-C9762FAF2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25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2" name="Rectangle 318">
                <a:extLst>
                  <a:ext uri="{FF2B5EF4-FFF2-40B4-BE49-F238E27FC236}">
                    <a16:creationId xmlns:a16="http://schemas.microsoft.com/office/drawing/2014/main" id="{06D0242A-4298-4926-8658-158DCB5E2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38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3" name="Rectangle 319">
                <a:extLst>
                  <a:ext uri="{FF2B5EF4-FFF2-40B4-BE49-F238E27FC236}">
                    <a16:creationId xmlns:a16="http://schemas.microsoft.com/office/drawing/2014/main" id="{9A261A9F-C6B5-4535-8BEA-DB7EA8391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51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4" name="Rectangle 320">
                <a:extLst>
                  <a:ext uri="{FF2B5EF4-FFF2-40B4-BE49-F238E27FC236}">
                    <a16:creationId xmlns:a16="http://schemas.microsoft.com/office/drawing/2014/main" id="{260EB7A3-B963-4B9C-ACE1-9AF4EBF21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63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5" name="Rectangle 321">
                <a:extLst>
                  <a:ext uri="{FF2B5EF4-FFF2-40B4-BE49-F238E27FC236}">
                    <a16:creationId xmlns:a16="http://schemas.microsoft.com/office/drawing/2014/main" id="{9310E496-8CDE-4535-84ED-3C124FAC0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76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6" name="Rectangle 322">
                <a:extLst>
                  <a:ext uri="{FF2B5EF4-FFF2-40B4-BE49-F238E27FC236}">
                    <a16:creationId xmlns:a16="http://schemas.microsoft.com/office/drawing/2014/main" id="{4A846135-3410-403D-9BE3-C57A46425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188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7" name="Rectangle 323">
                <a:extLst>
                  <a:ext uri="{FF2B5EF4-FFF2-40B4-BE49-F238E27FC236}">
                    <a16:creationId xmlns:a16="http://schemas.microsoft.com/office/drawing/2014/main" id="{B16DCDB5-8725-4E0B-86B3-00D1D2637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01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8" name="Rectangle 324">
                <a:extLst>
                  <a:ext uri="{FF2B5EF4-FFF2-40B4-BE49-F238E27FC236}">
                    <a16:creationId xmlns:a16="http://schemas.microsoft.com/office/drawing/2014/main" id="{6F42AB02-E03D-4CB6-85EE-B3A02B8C2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14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9" name="Rectangle 325">
                <a:extLst>
                  <a:ext uri="{FF2B5EF4-FFF2-40B4-BE49-F238E27FC236}">
                    <a16:creationId xmlns:a16="http://schemas.microsoft.com/office/drawing/2014/main" id="{D25C94C0-5759-4BCF-8FBF-F586D19B5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27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0" name="Rectangle 326">
                <a:extLst>
                  <a:ext uri="{FF2B5EF4-FFF2-40B4-BE49-F238E27FC236}">
                    <a16:creationId xmlns:a16="http://schemas.microsoft.com/office/drawing/2014/main" id="{90431BC6-AB20-4DD9-86C1-921CDECFD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3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1" name="Rectangle 327">
                <a:extLst>
                  <a:ext uri="{FF2B5EF4-FFF2-40B4-BE49-F238E27FC236}">
                    <a16:creationId xmlns:a16="http://schemas.microsoft.com/office/drawing/2014/main" id="{D924872D-541B-4F05-B156-9CCB26F69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5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2" name="Rectangle 328">
                <a:extLst>
                  <a:ext uri="{FF2B5EF4-FFF2-40B4-BE49-F238E27FC236}">
                    <a16:creationId xmlns:a16="http://schemas.microsoft.com/office/drawing/2014/main" id="{58DB5956-CE16-4658-9E97-5E486E2CD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2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3" name="Rectangle 329">
                <a:extLst>
                  <a:ext uri="{FF2B5EF4-FFF2-40B4-BE49-F238E27FC236}">
                    <a16:creationId xmlns:a16="http://schemas.microsoft.com/office/drawing/2014/main" id="{5AA2F8E5-6B60-4C6C-B283-9895747C4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85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4" name="Rectangle 330">
                <a:extLst>
                  <a:ext uri="{FF2B5EF4-FFF2-40B4-BE49-F238E27FC236}">
                    <a16:creationId xmlns:a16="http://schemas.microsoft.com/office/drawing/2014/main" id="{561FB42D-2ED9-4B57-9D81-91AC1DE37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98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5" name="Rectangle 331">
                <a:extLst>
                  <a:ext uri="{FF2B5EF4-FFF2-40B4-BE49-F238E27FC236}">
                    <a16:creationId xmlns:a16="http://schemas.microsoft.com/office/drawing/2014/main" id="{EFD6F709-E6A1-4E02-B966-58363918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6" name="Rectangle 332">
                <a:extLst>
                  <a:ext uri="{FF2B5EF4-FFF2-40B4-BE49-F238E27FC236}">
                    <a16:creationId xmlns:a16="http://schemas.microsoft.com/office/drawing/2014/main" id="{BF5A0E9F-7E43-4664-AC53-1B5672DCA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23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7" name="Rectangle 333">
                <a:extLst>
                  <a:ext uri="{FF2B5EF4-FFF2-40B4-BE49-F238E27FC236}">
                    <a16:creationId xmlns:a16="http://schemas.microsoft.com/office/drawing/2014/main" id="{E3FA6AE8-E396-4C8A-9E06-40AA63AF4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35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8" name="Rectangle 334">
                <a:extLst>
                  <a:ext uri="{FF2B5EF4-FFF2-40B4-BE49-F238E27FC236}">
                    <a16:creationId xmlns:a16="http://schemas.microsoft.com/office/drawing/2014/main" id="{28C16A43-EA29-4DA6-BD11-080EAC2B2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48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9" name="Rectangle 335">
                <a:extLst>
                  <a:ext uri="{FF2B5EF4-FFF2-40B4-BE49-F238E27FC236}">
                    <a16:creationId xmlns:a16="http://schemas.microsoft.com/office/drawing/2014/main" id="{3EA33DAD-9C69-420A-8A51-057AD3E08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61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0" name="Rectangle 336">
                <a:extLst>
                  <a:ext uri="{FF2B5EF4-FFF2-40B4-BE49-F238E27FC236}">
                    <a16:creationId xmlns:a16="http://schemas.microsoft.com/office/drawing/2014/main" id="{A8A682E8-FA70-4E05-B8C7-7B0CC407D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74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1" name="Rectangle 337">
                <a:extLst>
                  <a:ext uri="{FF2B5EF4-FFF2-40B4-BE49-F238E27FC236}">
                    <a16:creationId xmlns:a16="http://schemas.microsoft.com/office/drawing/2014/main" id="{894EF545-4F17-4656-8D76-02C2CE6C1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86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2" name="Rectangle 338">
                <a:extLst>
                  <a:ext uri="{FF2B5EF4-FFF2-40B4-BE49-F238E27FC236}">
                    <a16:creationId xmlns:a16="http://schemas.microsoft.com/office/drawing/2014/main" id="{01111050-EF09-4474-8109-C2731A809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99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3" name="Rectangle 339">
                <a:extLst>
                  <a:ext uri="{FF2B5EF4-FFF2-40B4-BE49-F238E27FC236}">
                    <a16:creationId xmlns:a16="http://schemas.microsoft.com/office/drawing/2014/main" id="{EC7A5F64-FD77-4A5D-AB50-BC675843C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12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4" name="Rectangle 340">
                <a:extLst>
                  <a:ext uri="{FF2B5EF4-FFF2-40B4-BE49-F238E27FC236}">
                    <a16:creationId xmlns:a16="http://schemas.microsoft.com/office/drawing/2014/main" id="{9B51A183-31E8-44FF-9C7E-604C858CF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24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5" name="Rectangle 341">
                <a:extLst>
                  <a:ext uri="{FF2B5EF4-FFF2-40B4-BE49-F238E27FC236}">
                    <a16:creationId xmlns:a16="http://schemas.microsoft.com/office/drawing/2014/main" id="{352519D4-6058-4115-B82C-34ABD31F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37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6" name="Rectangle 342">
                <a:extLst>
                  <a:ext uri="{FF2B5EF4-FFF2-40B4-BE49-F238E27FC236}">
                    <a16:creationId xmlns:a16="http://schemas.microsoft.com/office/drawing/2014/main" id="{3EC79951-FF19-4436-93F1-3510709C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7" name="Rectangle 343">
                <a:extLst>
                  <a:ext uri="{FF2B5EF4-FFF2-40B4-BE49-F238E27FC236}">
                    <a16:creationId xmlns:a16="http://schemas.microsoft.com/office/drawing/2014/main" id="{6A2EA502-AC68-43EE-A8A8-BF3D8E91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62"/>
                <a:ext cx="1320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8" name="Rectangle 344">
                <a:extLst>
                  <a:ext uri="{FF2B5EF4-FFF2-40B4-BE49-F238E27FC236}">
                    <a16:creationId xmlns:a16="http://schemas.microsoft.com/office/drawing/2014/main" id="{A5DA6854-9982-425F-8C15-15F4B241C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75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9" name="Rectangle 345">
                <a:extLst>
                  <a:ext uri="{FF2B5EF4-FFF2-40B4-BE49-F238E27FC236}">
                    <a16:creationId xmlns:a16="http://schemas.microsoft.com/office/drawing/2014/main" id="{E6188473-710B-4770-AC5D-B930EA420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87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0" name="Rectangle 346">
                <a:extLst>
                  <a:ext uri="{FF2B5EF4-FFF2-40B4-BE49-F238E27FC236}">
                    <a16:creationId xmlns:a16="http://schemas.microsoft.com/office/drawing/2014/main" id="{9EE7D994-8A30-4A30-AB6F-60DB21570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0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1" name="Rectangle 347">
                <a:extLst>
                  <a:ext uri="{FF2B5EF4-FFF2-40B4-BE49-F238E27FC236}">
                    <a16:creationId xmlns:a16="http://schemas.microsoft.com/office/drawing/2014/main" id="{617C07FA-357D-4929-9EEF-18D5338BB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13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2" name="Rectangle 348">
                <a:extLst>
                  <a:ext uri="{FF2B5EF4-FFF2-40B4-BE49-F238E27FC236}">
                    <a16:creationId xmlns:a16="http://schemas.microsoft.com/office/drawing/2014/main" id="{DEBADDDD-649E-47E5-96C8-1D1E43ACF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25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3" name="Rectangle 349">
                <a:extLst>
                  <a:ext uri="{FF2B5EF4-FFF2-40B4-BE49-F238E27FC236}">
                    <a16:creationId xmlns:a16="http://schemas.microsoft.com/office/drawing/2014/main" id="{495FBA67-40F9-4D5F-98DD-D8140425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38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4" name="Rectangle 350">
                <a:extLst>
                  <a:ext uri="{FF2B5EF4-FFF2-40B4-BE49-F238E27FC236}">
                    <a16:creationId xmlns:a16="http://schemas.microsoft.com/office/drawing/2014/main" id="{4C8C1086-53D4-4ED3-AC15-865AD012D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1"/>
                <a:ext cx="1320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5" name="Rectangle 351">
                <a:extLst>
                  <a:ext uri="{FF2B5EF4-FFF2-40B4-BE49-F238E27FC236}">
                    <a16:creationId xmlns:a16="http://schemas.microsoft.com/office/drawing/2014/main" id="{B2773365-EC70-4D1E-B14C-0EBA698C2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63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6" name="Rectangle 352">
                <a:extLst>
                  <a:ext uri="{FF2B5EF4-FFF2-40B4-BE49-F238E27FC236}">
                    <a16:creationId xmlns:a16="http://schemas.microsoft.com/office/drawing/2014/main" id="{0AEC144F-050D-4F9F-8CAF-2BCA4B5EF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76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7" name="Rectangle 353">
                <a:extLst>
                  <a:ext uri="{FF2B5EF4-FFF2-40B4-BE49-F238E27FC236}">
                    <a16:creationId xmlns:a16="http://schemas.microsoft.com/office/drawing/2014/main" id="{5EA29F50-A84B-4AFE-8D32-DCCD60132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88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8" name="Rectangle 354">
                <a:extLst>
                  <a:ext uri="{FF2B5EF4-FFF2-40B4-BE49-F238E27FC236}">
                    <a16:creationId xmlns:a16="http://schemas.microsoft.com/office/drawing/2014/main" id="{D3B21A3A-D689-48DC-BC48-C5201200D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1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9" name="Rectangle 355">
                <a:extLst>
                  <a:ext uri="{FF2B5EF4-FFF2-40B4-BE49-F238E27FC236}">
                    <a16:creationId xmlns:a16="http://schemas.microsoft.com/office/drawing/2014/main" id="{9EDAFF06-D396-4348-B240-3255156E6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14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0" name="Rectangle 356">
                <a:extLst>
                  <a:ext uri="{FF2B5EF4-FFF2-40B4-BE49-F238E27FC236}">
                    <a16:creationId xmlns:a16="http://schemas.microsoft.com/office/drawing/2014/main" id="{F8D771FB-0EDC-454F-90BF-9ACF9DA33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27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1" name="Rectangle 357">
                <a:extLst>
                  <a:ext uri="{FF2B5EF4-FFF2-40B4-BE49-F238E27FC236}">
                    <a16:creationId xmlns:a16="http://schemas.microsoft.com/office/drawing/2014/main" id="{D3B6F97F-CC5A-47E8-8892-EF81115D7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3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2" name="Rectangle 358">
                <a:extLst>
                  <a:ext uri="{FF2B5EF4-FFF2-40B4-BE49-F238E27FC236}">
                    <a16:creationId xmlns:a16="http://schemas.microsoft.com/office/drawing/2014/main" id="{0F22BD21-AAB4-4D41-A6F1-8A51D9BA6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3" name="Rectangle 359">
                <a:extLst>
                  <a:ext uri="{FF2B5EF4-FFF2-40B4-BE49-F238E27FC236}">
                    <a16:creationId xmlns:a16="http://schemas.microsoft.com/office/drawing/2014/main" id="{BEC0DC03-5DF0-4079-AEE6-021E5EEE1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8"/>
                <a:ext cx="1320" cy="38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4" name="Rectangle 360">
                <a:extLst>
                  <a:ext uri="{FF2B5EF4-FFF2-40B4-BE49-F238E27FC236}">
                    <a16:creationId xmlns:a16="http://schemas.microsoft.com/office/drawing/2014/main" id="{BCED55C5-A311-4AED-81C3-40A3E60D4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72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5" name="Rectangle 361">
                <a:extLst>
                  <a:ext uri="{FF2B5EF4-FFF2-40B4-BE49-F238E27FC236}">
                    <a16:creationId xmlns:a16="http://schemas.microsoft.com/office/drawing/2014/main" id="{10EA8A8B-4CFE-45AB-89C8-23BDBAA60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85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6" name="Rectangle 362">
                <a:extLst>
                  <a:ext uri="{FF2B5EF4-FFF2-40B4-BE49-F238E27FC236}">
                    <a16:creationId xmlns:a16="http://schemas.microsoft.com/office/drawing/2014/main" id="{9C2344BF-F561-45B1-8D3D-C981995B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98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7" name="Rectangle 363">
                <a:extLst>
                  <a:ext uri="{FF2B5EF4-FFF2-40B4-BE49-F238E27FC236}">
                    <a16:creationId xmlns:a16="http://schemas.microsoft.com/office/drawing/2014/main" id="{49C0F18A-C660-4214-B2AF-1D2F9FA45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8" name="Rectangle 364">
                <a:extLst>
                  <a:ext uri="{FF2B5EF4-FFF2-40B4-BE49-F238E27FC236}">
                    <a16:creationId xmlns:a16="http://schemas.microsoft.com/office/drawing/2014/main" id="{93033460-90B0-4677-BC10-7255C956C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23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9" name="Rectangle 365">
                <a:extLst>
                  <a:ext uri="{FF2B5EF4-FFF2-40B4-BE49-F238E27FC236}">
                    <a16:creationId xmlns:a16="http://schemas.microsoft.com/office/drawing/2014/main" id="{913902F1-0B3B-45DF-B34D-49B91D644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35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0" name="Rectangle 366">
                <a:extLst>
                  <a:ext uri="{FF2B5EF4-FFF2-40B4-BE49-F238E27FC236}">
                    <a16:creationId xmlns:a16="http://schemas.microsoft.com/office/drawing/2014/main" id="{3CF20B53-AAFB-482E-8641-28B30EFF0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48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1" name="Rectangle 367">
                <a:extLst>
                  <a:ext uri="{FF2B5EF4-FFF2-40B4-BE49-F238E27FC236}">
                    <a16:creationId xmlns:a16="http://schemas.microsoft.com/office/drawing/2014/main" id="{631ECE20-405D-4E42-A5A5-6138371C9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61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2" name="Rectangle 368">
                <a:extLst>
                  <a:ext uri="{FF2B5EF4-FFF2-40B4-BE49-F238E27FC236}">
                    <a16:creationId xmlns:a16="http://schemas.microsoft.com/office/drawing/2014/main" id="{B7886C00-281F-443D-AB58-D534E9BF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74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3" name="Rectangle 369">
                <a:extLst>
                  <a:ext uri="{FF2B5EF4-FFF2-40B4-BE49-F238E27FC236}">
                    <a16:creationId xmlns:a16="http://schemas.microsoft.com/office/drawing/2014/main" id="{C511A627-2EED-4BBD-B414-8DF7B684A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86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4" name="Rectangle 370">
                <a:extLst>
                  <a:ext uri="{FF2B5EF4-FFF2-40B4-BE49-F238E27FC236}">
                    <a16:creationId xmlns:a16="http://schemas.microsoft.com/office/drawing/2014/main" id="{CFE97068-D610-4A9D-9449-C2381D4A8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99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5" name="Rectangle 371">
                <a:extLst>
                  <a:ext uri="{FF2B5EF4-FFF2-40B4-BE49-F238E27FC236}">
                    <a16:creationId xmlns:a16="http://schemas.microsoft.com/office/drawing/2014/main" id="{3355D772-3E68-47AC-A54A-C36DBB866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12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6" name="Rectangle 372">
                <a:extLst>
                  <a:ext uri="{FF2B5EF4-FFF2-40B4-BE49-F238E27FC236}">
                    <a16:creationId xmlns:a16="http://schemas.microsoft.com/office/drawing/2014/main" id="{E5E37D27-73D0-4B9D-B1BE-2D43425F4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24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7" name="Rectangle 373">
                <a:extLst>
                  <a:ext uri="{FF2B5EF4-FFF2-40B4-BE49-F238E27FC236}">
                    <a16:creationId xmlns:a16="http://schemas.microsoft.com/office/drawing/2014/main" id="{93083D1B-09B2-4C84-AC75-5DD2F53C1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37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8" name="Rectangle 374">
                <a:extLst>
                  <a:ext uri="{FF2B5EF4-FFF2-40B4-BE49-F238E27FC236}">
                    <a16:creationId xmlns:a16="http://schemas.microsoft.com/office/drawing/2014/main" id="{036D6CB7-DD42-466B-A79D-B2DB101F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9" name="Rectangle 375">
                <a:extLst>
                  <a:ext uri="{FF2B5EF4-FFF2-40B4-BE49-F238E27FC236}">
                    <a16:creationId xmlns:a16="http://schemas.microsoft.com/office/drawing/2014/main" id="{99E5C317-5B35-4505-977B-60CB7D254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62"/>
                <a:ext cx="1320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0" name="Rectangle 376">
                <a:extLst>
                  <a:ext uri="{FF2B5EF4-FFF2-40B4-BE49-F238E27FC236}">
                    <a16:creationId xmlns:a16="http://schemas.microsoft.com/office/drawing/2014/main" id="{066B42A9-90F0-489F-96B6-8DE4319E7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75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1" name="Rectangle 377">
                <a:extLst>
                  <a:ext uri="{FF2B5EF4-FFF2-40B4-BE49-F238E27FC236}">
                    <a16:creationId xmlns:a16="http://schemas.microsoft.com/office/drawing/2014/main" id="{3419E617-E536-4CAE-9D6D-70AC1BF63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87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2" name="Rectangle 378">
                <a:extLst>
                  <a:ext uri="{FF2B5EF4-FFF2-40B4-BE49-F238E27FC236}">
                    <a16:creationId xmlns:a16="http://schemas.microsoft.com/office/drawing/2014/main" id="{2B000CD9-2621-4217-81B5-D396FDACC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0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3" name="Rectangle 379">
                <a:extLst>
                  <a:ext uri="{FF2B5EF4-FFF2-40B4-BE49-F238E27FC236}">
                    <a16:creationId xmlns:a16="http://schemas.microsoft.com/office/drawing/2014/main" id="{0B7D4E99-35F0-4344-AB9F-3E246B94C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13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4" name="Rectangle 380">
                <a:extLst>
                  <a:ext uri="{FF2B5EF4-FFF2-40B4-BE49-F238E27FC236}">
                    <a16:creationId xmlns:a16="http://schemas.microsoft.com/office/drawing/2014/main" id="{DF05AC25-0CC4-4A2C-AF5F-6231BB295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25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5" name="Rectangle 381">
                <a:extLst>
                  <a:ext uri="{FF2B5EF4-FFF2-40B4-BE49-F238E27FC236}">
                    <a16:creationId xmlns:a16="http://schemas.microsoft.com/office/drawing/2014/main" id="{46190113-07BE-461A-927E-E1FC886CB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38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6" name="Rectangle 382">
                <a:extLst>
                  <a:ext uri="{FF2B5EF4-FFF2-40B4-BE49-F238E27FC236}">
                    <a16:creationId xmlns:a16="http://schemas.microsoft.com/office/drawing/2014/main" id="{EE145F06-0AE9-4A39-8236-965A38743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1"/>
                <a:ext cx="1320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7" name="Rectangle 383">
                <a:extLst>
                  <a:ext uri="{FF2B5EF4-FFF2-40B4-BE49-F238E27FC236}">
                    <a16:creationId xmlns:a16="http://schemas.microsoft.com/office/drawing/2014/main" id="{999C1C23-0FFA-46BD-8735-AC79B4558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63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8" name="Rectangle 384">
                <a:extLst>
                  <a:ext uri="{FF2B5EF4-FFF2-40B4-BE49-F238E27FC236}">
                    <a16:creationId xmlns:a16="http://schemas.microsoft.com/office/drawing/2014/main" id="{64185645-DDE8-443F-B3FE-3E3B74599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76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9" name="Rectangle 385">
                <a:extLst>
                  <a:ext uri="{FF2B5EF4-FFF2-40B4-BE49-F238E27FC236}">
                    <a16:creationId xmlns:a16="http://schemas.microsoft.com/office/drawing/2014/main" id="{35832BFB-65CB-402E-B1B8-DD5846AD4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88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0" name="Rectangle 386">
                <a:extLst>
                  <a:ext uri="{FF2B5EF4-FFF2-40B4-BE49-F238E27FC236}">
                    <a16:creationId xmlns:a16="http://schemas.microsoft.com/office/drawing/2014/main" id="{4A1E930F-CB3C-4FBC-BD3E-55623D427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1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1" name="Rectangle 387">
                <a:extLst>
                  <a:ext uri="{FF2B5EF4-FFF2-40B4-BE49-F238E27FC236}">
                    <a16:creationId xmlns:a16="http://schemas.microsoft.com/office/drawing/2014/main" id="{9978C314-D05B-41F8-8565-D586B8A2D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14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2" name="Rectangle 388">
                <a:extLst>
                  <a:ext uri="{FF2B5EF4-FFF2-40B4-BE49-F238E27FC236}">
                    <a16:creationId xmlns:a16="http://schemas.microsoft.com/office/drawing/2014/main" id="{4236557F-4DD0-4792-A8B9-9C4690592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27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3" name="Rectangle 389">
                <a:extLst>
                  <a:ext uri="{FF2B5EF4-FFF2-40B4-BE49-F238E27FC236}">
                    <a16:creationId xmlns:a16="http://schemas.microsoft.com/office/drawing/2014/main" id="{ED17C156-386B-4579-88AE-79029746A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3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4" name="Rectangle 390">
                <a:extLst>
                  <a:ext uri="{FF2B5EF4-FFF2-40B4-BE49-F238E27FC236}">
                    <a16:creationId xmlns:a16="http://schemas.microsoft.com/office/drawing/2014/main" id="{CB3C0DB1-B6C5-4EDC-9537-4BDE0B340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5" name="Rectangle 391">
                <a:extLst>
                  <a:ext uri="{FF2B5EF4-FFF2-40B4-BE49-F238E27FC236}">
                    <a16:creationId xmlns:a16="http://schemas.microsoft.com/office/drawing/2014/main" id="{8DE36E70-32BF-4D06-9C0C-22D6CD407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53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6" name="Rectangle 392">
                <a:extLst>
                  <a:ext uri="{FF2B5EF4-FFF2-40B4-BE49-F238E27FC236}">
                    <a16:creationId xmlns:a16="http://schemas.microsoft.com/office/drawing/2014/main" id="{9538FDCA-ACDE-4640-9F7E-3591A3260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65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7" name="Rectangle 393">
                <a:extLst>
                  <a:ext uri="{FF2B5EF4-FFF2-40B4-BE49-F238E27FC236}">
                    <a16:creationId xmlns:a16="http://schemas.microsoft.com/office/drawing/2014/main" id="{7E2D93CB-3B51-4949-9D4B-A4A239F08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77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8" name="Rectangle 394">
                <a:extLst>
                  <a:ext uri="{FF2B5EF4-FFF2-40B4-BE49-F238E27FC236}">
                    <a16:creationId xmlns:a16="http://schemas.microsoft.com/office/drawing/2014/main" id="{17E1A801-4F7D-4815-BABA-27730649A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89"/>
                <a:ext cx="2413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9" name="Rectangle 395">
                <a:extLst>
                  <a:ext uri="{FF2B5EF4-FFF2-40B4-BE49-F238E27FC236}">
                    <a16:creationId xmlns:a16="http://schemas.microsoft.com/office/drawing/2014/main" id="{C9F71B81-12EE-4CF3-80F8-97766FB62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00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0" name="Rectangle 396">
                <a:extLst>
                  <a:ext uri="{FF2B5EF4-FFF2-40B4-BE49-F238E27FC236}">
                    <a16:creationId xmlns:a16="http://schemas.microsoft.com/office/drawing/2014/main" id="{A4AA0182-19D4-42D1-91C0-7C86905BF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13"/>
                <a:ext cx="241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1" name="Rectangle 397">
                <a:extLst>
                  <a:ext uri="{FF2B5EF4-FFF2-40B4-BE49-F238E27FC236}">
                    <a16:creationId xmlns:a16="http://schemas.microsoft.com/office/drawing/2014/main" id="{CB2789C4-17C7-4EE0-AF4A-419D62EAF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24"/>
                <a:ext cx="241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2" name="Rectangle 398">
                <a:extLst>
                  <a:ext uri="{FF2B5EF4-FFF2-40B4-BE49-F238E27FC236}">
                    <a16:creationId xmlns:a16="http://schemas.microsoft.com/office/drawing/2014/main" id="{E0A1DDBD-C405-4D25-B985-1ED69B423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36"/>
                <a:ext cx="241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3" name="Rectangle 399">
                <a:extLst>
                  <a:ext uri="{FF2B5EF4-FFF2-40B4-BE49-F238E27FC236}">
                    <a16:creationId xmlns:a16="http://schemas.microsoft.com/office/drawing/2014/main" id="{44DEC1C5-E9B9-46E4-92EC-324F61A64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48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4" name="Rectangle 400">
                <a:extLst>
                  <a:ext uri="{FF2B5EF4-FFF2-40B4-BE49-F238E27FC236}">
                    <a16:creationId xmlns:a16="http://schemas.microsoft.com/office/drawing/2014/main" id="{FB036443-12FC-4C2D-85D2-A75B2A1B7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60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5" name="Rectangle 401">
                <a:extLst>
                  <a:ext uri="{FF2B5EF4-FFF2-40B4-BE49-F238E27FC236}">
                    <a16:creationId xmlns:a16="http://schemas.microsoft.com/office/drawing/2014/main" id="{15B3A581-F10E-47AE-83BD-8B0EBC59B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72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6" name="Rectangle 402">
                <a:extLst>
                  <a:ext uri="{FF2B5EF4-FFF2-40B4-BE49-F238E27FC236}">
                    <a16:creationId xmlns:a16="http://schemas.microsoft.com/office/drawing/2014/main" id="{EB56A86B-9331-401B-A40A-1A4B63ECC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84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7" name="Rectangle 403">
                <a:extLst>
                  <a:ext uri="{FF2B5EF4-FFF2-40B4-BE49-F238E27FC236}">
                    <a16:creationId xmlns:a16="http://schemas.microsoft.com/office/drawing/2014/main" id="{B7DB2227-6E0D-40AF-A0DB-49A8F7C2B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96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8" name="Rectangle 404">
                <a:extLst>
                  <a:ext uri="{FF2B5EF4-FFF2-40B4-BE49-F238E27FC236}">
                    <a16:creationId xmlns:a16="http://schemas.microsoft.com/office/drawing/2014/main" id="{9B9AE53A-C5E5-450D-A578-2C4D9725A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08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9" name="Rectangle 405">
                <a:extLst>
                  <a:ext uri="{FF2B5EF4-FFF2-40B4-BE49-F238E27FC236}">
                    <a16:creationId xmlns:a16="http://schemas.microsoft.com/office/drawing/2014/main" id="{3DF7D395-6098-464B-A40D-E4EE7B25F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2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0" name="Rectangle 406">
                <a:extLst>
                  <a:ext uri="{FF2B5EF4-FFF2-40B4-BE49-F238E27FC236}">
                    <a16:creationId xmlns:a16="http://schemas.microsoft.com/office/drawing/2014/main" id="{B1E3CC12-77EC-4755-AF48-98E109871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32"/>
                <a:ext cx="241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1" name="Rectangle 407">
                <a:extLst>
                  <a:ext uri="{FF2B5EF4-FFF2-40B4-BE49-F238E27FC236}">
                    <a16:creationId xmlns:a16="http://schemas.microsoft.com/office/drawing/2014/main" id="{117CA0A8-B5BD-4D7C-AF12-8DFB13BEF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43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5992" name="Group 408">
              <a:extLst>
                <a:ext uri="{FF2B5EF4-FFF2-40B4-BE49-F238E27FC236}">
                  <a16:creationId xmlns:a16="http://schemas.microsoft.com/office/drawing/2014/main" id="{F35C3669-E69C-4715-BC58-1EA7B389A8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" y="2253"/>
              <a:ext cx="3733" cy="726"/>
              <a:chOff x="1105" y="2253"/>
              <a:chExt cx="3733" cy="726"/>
            </a:xfrm>
          </p:grpSpPr>
          <p:sp>
            <p:nvSpPr>
              <p:cNvPr id="195993" name="Rectangle 409">
                <a:extLst>
                  <a:ext uri="{FF2B5EF4-FFF2-40B4-BE49-F238E27FC236}">
                    <a16:creationId xmlns:a16="http://schemas.microsoft.com/office/drawing/2014/main" id="{D89B476B-1979-4B3F-8752-115041AAF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56"/>
                <a:ext cx="241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4" name="Rectangle 410">
                <a:extLst>
                  <a:ext uri="{FF2B5EF4-FFF2-40B4-BE49-F238E27FC236}">
                    <a16:creationId xmlns:a16="http://schemas.microsoft.com/office/drawing/2014/main" id="{B3E93532-DF05-497E-B8EE-240ABDA1F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67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5" name="Rectangle 411">
                <a:extLst>
                  <a:ext uri="{FF2B5EF4-FFF2-40B4-BE49-F238E27FC236}">
                    <a16:creationId xmlns:a16="http://schemas.microsoft.com/office/drawing/2014/main" id="{76529125-AA08-446C-AF48-A368BD27B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79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6" name="Rectangle 412">
                <a:extLst>
                  <a:ext uri="{FF2B5EF4-FFF2-40B4-BE49-F238E27FC236}">
                    <a16:creationId xmlns:a16="http://schemas.microsoft.com/office/drawing/2014/main" id="{75AC7926-4552-4BD7-B250-EFE7C0582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91"/>
                <a:ext cx="241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7" name="Rectangle 413">
                <a:extLst>
                  <a:ext uri="{FF2B5EF4-FFF2-40B4-BE49-F238E27FC236}">
                    <a16:creationId xmlns:a16="http://schemas.microsoft.com/office/drawing/2014/main" id="{B1F2ABC5-7CB7-4B4A-B6DD-8358DC12B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03"/>
                <a:ext cx="241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8" name="Rectangle 414">
                <a:extLst>
                  <a:ext uri="{FF2B5EF4-FFF2-40B4-BE49-F238E27FC236}">
                    <a16:creationId xmlns:a16="http://schemas.microsoft.com/office/drawing/2014/main" id="{B18D69B0-B901-4656-9797-C274E9ED9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15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9" name="Rectangle 415">
                <a:extLst>
                  <a:ext uri="{FF2B5EF4-FFF2-40B4-BE49-F238E27FC236}">
                    <a16:creationId xmlns:a16="http://schemas.microsoft.com/office/drawing/2014/main" id="{B7C2FFDC-6B15-41A1-8F28-AAAA68BF4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27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0" name="Rectangle 416">
                <a:extLst>
                  <a:ext uri="{FF2B5EF4-FFF2-40B4-BE49-F238E27FC236}">
                    <a16:creationId xmlns:a16="http://schemas.microsoft.com/office/drawing/2014/main" id="{CCEBC3C3-DDDA-4710-9118-80603DEBF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39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1" name="Rectangle 417">
                <a:extLst>
                  <a:ext uri="{FF2B5EF4-FFF2-40B4-BE49-F238E27FC236}">
                    <a16:creationId xmlns:a16="http://schemas.microsoft.com/office/drawing/2014/main" id="{6DDDDF2F-30D1-40B0-91C2-C9E7BD191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51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2" name="Rectangle 418">
                <a:extLst>
                  <a:ext uri="{FF2B5EF4-FFF2-40B4-BE49-F238E27FC236}">
                    <a16:creationId xmlns:a16="http://schemas.microsoft.com/office/drawing/2014/main" id="{5486C01B-5A39-4FC5-B92A-939D5D3A9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63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3" name="Rectangle 419">
                <a:extLst>
                  <a:ext uri="{FF2B5EF4-FFF2-40B4-BE49-F238E27FC236}">
                    <a16:creationId xmlns:a16="http://schemas.microsoft.com/office/drawing/2014/main" id="{E22B80E9-300B-49D2-8CB7-329464B76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75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4" name="Rectangle 420">
                <a:extLst>
                  <a:ext uri="{FF2B5EF4-FFF2-40B4-BE49-F238E27FC236}">
                    <a16:creationId xmlns:a16="http://schemas.microsoft.com/office/drawing/2014/main" id="{4C1CDA45-CD81-4E4A-8564-34397271A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87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5" name="Rectangle 421">
                <a:extLst>
                  <a:ext uri="{FF2B5EF4-FFF2-40B4-BE49-F238E27FC236}">
                    <a16:creationId xmlns:a16="http://schemas.microsoft.com/office/drawing/2014/main" id="{FEF0033C-2A36-4619-9E39-237A1518A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99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6" name="Rectangle 422">
                <a:extLst>
                  <a:ext uri="{FF2B5EF4-FFF2-40B4-BE49-F238E27FC236}">
                    <a16:creationId xmlns:a16="http://schemas.microsoft.com/office/drawing/2014/main" id="{855EFB92-8CFD-4221-A5D5-797590245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11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7" name="Rectangle 423">
                <a:extLst>
                  <a:ext uri="{FF2B5EF4-FFF2-40B4-BE49-F238E27FC236}">
                    <a16:creationId xmlns:a16="http://schemas.microsoft.com/office/drawing/2014/main" id="{DD5EE094-E7B0-408F-A00C-19CA4C39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58"/>
                <a:ext cx="2413" cy="35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8" name="Rectangle 424">
                <a:extLst>
                  <a:ext uri="{FF2B5EF4-FFF2-40B4-BE49-F238E27FC236}">
                    <a16:creationId xmlns:a16="http://schemas.microsoft.com/office/drawing/2014/main" id="{ED282D7B-2CBA-4C21-877A-4EF5D8D7B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53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9" name="Rectangle 425">
                <a:extLst>
                  <a:ext uri="{FF2B5EF4-FFF2-40B4-BE49-F238E27FC236}">
                    <a16:creationId xmlns:a16="http://schemas.microsoft.com/office/drawing/2014/main" id="{02564211-EB96-4802-9615-9E216DEEE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65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0" name="Rectangle 426">
                <a:extLst>
                  <a:ext uri="{FF2B5EF4-FFF2-40B4-BE49-F238E27FC236}">
                    <a16:creationId xmlns:a16="http://schemas.microsoft.com/office/drawing/2014/main" id="{A3713C5B-EBA1-4411-9C83-CF07A3507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77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1" name="Rectangle 427">
                <a:extLst>
                  <a:ext uri="{FF2B5EF4-FFF2-40B4-BE49-F238E27FC236}">
                    <a16:creationId xmlns:a16="http://schemas.microsoft.com/office/drawing/2014/main" id="{ED89D065-DB6C-4DBC-9067-48CB5D124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289"/>
                <a:ext cx="2413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2" name="Rectangle 428">
                <a:extLst>
                  <a:ext uri="{FF2B5EF4-FFF2-40B4-BE49-F238E27FC236}">
                    <a16:creationId xmlns:a16="http://schemas.microsoft.com/office/drawing/2014/main" id="{292E236B-5E5D-45A7-B98C-589EC17F8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00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3" name="Rectangle 429">
                <a:extLst>
                  <a:ext uri="{FF2B5EF4-FFF2-40B4-BE49-F238E27FC236}">
                    <a16:creationId xmlns:a16="http://schemas.microsoft.com/office/drawing/2014/main" id="{2F08632E-E71A-4111-BF04-B59777A24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13"/>
                <a:ext cx="241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4" name="Rectangle 430">
                <a:extLst>
                  <a:ext uri="{FF2B5EF4-FFF2-40B4-BE49-F238E27FC236}">
                    <a16:creationId xmlns:a16="http://schemas.microsoft.com/office/drawing/2014/main" id="{61796388-F63D-49F0-937F-7E35FBFA7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24"/>
                <a:ext cx="241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5" name="Rectangle 431">
                <a:extLst>
                  <a:ext uri="{FF2B5EF4-FFF2-40B4-BE49-F238E27FC236}">
                    <a16:creationId xmlns:a16="http://schemas.microsoft.com/office/drawing/2014/main" id="{1A50E2E4-BF87-40C5-B5DF-FFEE502B5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36"/>
                <a:ext cx="241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6" name="Rectangle 432">
                <a:extLst>
                  <a:ext uri="{FF2B5EF4-FFF2-40B4-BE49-F238E27FC236}">
                    <a16:creationId xmlns:a16="http://schemas.microsoft.com/office/drawing/2014/main" id="{B9F007DB-1910-4664-96E3-FE937E2E3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48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7" name="Rectangle 433">
                <a:extLst>
                  <a:ext uri="{FF2B5EF4-FFF2-40B4-BE49-F238E27FC236}">
                    <a16:creationId xmlns:a16="http://schemas.microsoft.com/office/drawing/2014/main" id="{EC4EBA26-8F0E-4668-BBC0-183F8F33A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60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8" name="Rectangle 434">
                <a:extLst>
                  <a:ext uri="{FF2B5EF4-FFF2-40B4-BE49-F238E27FC236}">
                    <a16:creationId xmlns:a16="http://schemas.microsoft.com/office/drawing/2014/main" id="{0A8A11DC-8501-42B6-9529-770E2C744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72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9" name="Rectangle 435">
                <a:extLst>
                  <a:ext uri="{FF2B5EF4-FFF2-40B4-BE49-F238E27FC236}">
                    <a16:creationId xmlns:a16="http://schemas.microsoft.com/office/drawing/2014/main" id="{827F4A78-B37B-49E8-95F8-229E0FBF7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84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0" name="Rectangle 436">
                <a:extLst>
                  <a:ext uri="{FF2B5EF4-FFF2-40B4-BE49-F238E27FC236}">
                    <a16:creationId xmlns:a16="http://schemas.microsoft.com/office/drawing/2014/main" id="{CD511F0E-0D3A-4EC2-B463-BE619E2D8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396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1" name="Rectangle 437">
                <a:extLst>
                  <a:ext uri="{FF2B5EF4-FFF2-40B4-BE49-F238E27FC236}">
                    <a16:creationId xmlns:a16="http://schemas.microsoft.com/office/drawing/2014/main" id="{96027FE5-6119-4EC1-909A-3DEAE2CA8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08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2" name="Rectangle 438">
                <a:extLst>
                  <a:ext uri="{FF2B5EF4-FFF2-40B4-BE49-F238E27FC236}">
                    <a16:creationId xmlns:a16="http://schemas.microsoft.com/office/drawing/2014/main" id="{0B93F5D6-26D9-4B4F-B38A-BFE892B5C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2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3" name="Rectangle 439">
                <a:extLst>
                  <a:ext uri="{FF2B5EF4-FFF2-40B4-BE49-F238E27FC236}">
                    <a16:creationId xmlns:a16="http://schemas.microsoft.com/office/drawing/2014/main" id="{4B19EA17-822F-49AB-A6C4-FB624108C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32"/>
                <a:ext cx="241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4" name="Rectangle 440">
                <a:extLst>
                  <a:ext uri="{FF2B5EF4-FFF2-40B4-BE49-F238E27FC236}">
                    <a16:creationId xmlns:a16="http://schemas.microsoft.com/office/drawing/2014/main" id="{F0B6197F-195F-42D2-A6F4-EFFB01034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43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5" name="Rectangle 441">
                <a:extLst>
                  <a:ext uri="{FF2B5EF4-FFF2-40B4-BE49-F238E27FC236}">
                    <a16:creationId xmlns:a16="http://schemas.microsoft.com/office/drawing/2014/main" id="{AA0807CA-FF17-4090-B29C-5889C2C0F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56"/>
                <a:ext cx="241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6" name="Rectangle 442">
                <a:extLst>
                  <a:ext uri="{FF2B5EF4-FFF2-40B4-BE49-F238E27FC236}">
                    <a16:creationId xmlns:a16="http://schemas.microsoft.com/office/drawing/2014/main" id="{F7E39F3B-EA06-4905-8D55-D814C17AA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67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7" name="Rectangle 443">
                <a:extLst>
                  <a:ext uri="{FF2B5EF4-FFF2-40B4-BE49-F238E27FC236}">
                    <a16:creationId xmlns:a16="http://schemas.microsoft.com/office/drawing/2014/main" id="{1ABF18FC-59A8-4F3D-BE74-C6F0E1D83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79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8" name="Rectangle 444">
                <a:extLst>
                  <a:ext uri="{FF2B5EF4-FFF2-40B4-BE49-F238E27FC236}">
                    <a16:creationId xmlns:a16="http://schemas.microsoft.com/office/drawing/2014/main" id="{CE2481FC-2E4E-4109-9A76-B5BADE2A0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491"/>
                <a:ext cx="241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9" name="Rectangle 445">
                <a:extLst>
                  <a:ext uri="{FF2B5EF4-FFF2-40B4-BE49-F238E27FC236}">
                    <a16:creationId xmlns:a16="http://schemas.microsoft.com/office/drawing/2014/main" id="{39F55F64-A3E5-493D-A385-743349AF3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03"/>
                <a:ext cx="241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0" name="Rectangle 446">
                <a:extLst>
                  <a:ext uri="{FF2B5EF4-FFF2-40B4-BE49-F238E27FC236}">
                    <a16:creationId xmlns:a16="http://schemas.microsoft.com/office/drawing/2014/main" id="{C22AB535-F2E0-4537-B8AD-87A1F2A48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15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1" name="Rectangle 447">
                <a:extLst>
                  <a:ext uri="{FF2B5EF4-FFF2-40B4-BE49-F238E27FC236}">
                    <a16:creationId xmlns:a16="http://schemas.microsoft.com/office/drawing/2014/main" id="{B61029BD-0E6A-4062-863B-C39ECD9A5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27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2" name="Rectangle 448">
                <a:extLst>
                  <a:ext uri="{FF2B5EF4-FFF2-40B4-BE49-F238E27FC236}">
                    <a16:creationId xmlns:a16="http://schemas.microsoft.com/office/drawing/2014/main" id="{A88B21F2-DD57-4D58-A560-86D5C0F37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39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3" name="Rectangle 449">
                <a:extLst>
                  <a:ext uri="{FF2B5EF4-FFF2-40B4-BE49-F238E27FC236}">
                    <a16:creationId xmlns:a16="http://schemas.microsoft.com/office/drawing/2014/main" id="{13223D5D-4C5D-4356-9B97-312E2280A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51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4" name="Rectangle 450">
                <a:extLst>
                  <a:ext uri="{FF2B5EF4-FFF2-40B4-BE49-F238E27FC236}">
                    <a16:creationId xmlns:a16="http://schemas.microsoft.com/office/drawing/2014/main" id="{B63BAAC3-5852-4CCF-A2BA-C63695C88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63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5" name="Rectangle 451">
                <a:extLst>
                  <a:ext uri="{FF2B5EF4-FFF2-40B4-BE49-F238E27FC236}">
                    <a16:creationId xmlns:a16="http://schemas.microsoft.com/office/drawing/2014/main" id="{177ADBA6-8F0F-4FCA-BC12-C7E5C6779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75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6" name="Rectangle 452">
                <a:extLst>
                  <a:ext uri="{FF2B5EF4-FFF2-40B4-BE49-F238E27FC236}">
                    <a16:creationId xmlns:a16="http://schemas.microsoft.com/office/drawing/2014/main" id="{3F552311-A0B5-4BC3-BB57-09463CED8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87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7" name="Rectangle 453">
                <a:extLst>
                  <a:ext uri="{FF2B5EF4-FFF2-40B4-BE49-F238E27FC236}">
                    <a16:creationId xmlns:a16="http://schemas.microsoft.com/office/drawing/2014/main" id="{E4A4BEAC-4C6D-43DF-A127-577B5D9D8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599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8" name="Rectangle 454">
                <a:extLst>
                  <a:ext uri="{FF2B5EF4-FFF2-40B4-BE49-F238E27FC236}">
                    <a16:creationId xmlns:a16="http://schemas.microsoft.com/office/drawing/2014/main" id="{7C14A012-0121-40D3-AB80-61CEB4C76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11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9" name="Rectangle 455">
                <a:extLst>
                  <a:ext uri="{FF2B5EF4-FFF2-40B4-BE49-F238E27FC236}">
                    <a16:creationId xmlns:a16="http://schemas.microsoft.com/office/drawing/2014/main" id="{B1C7601C-E4CC-4034-A964-B22F59DD0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0" name="Rectangle 456">
                <a:extLst>
                  <a:ext uri="{FF2B5EF4-FFF2-40B4-BE49-F238E27FC236}">
                    <a16:creationId xmlns:a16="http://schemas.microsoft.com/office/drawing/2014/main" id="{66860F60-DFE6-4200-B451-4CB3004ED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65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1" name="Rectangle 457">
                <a:extLst>
                  <a:ext uri="{FF2B5EF4-FFF2-40B4-BE49-F238E27FC236}">
                    <a16:creationId xmlns:a16="http://schemas.microsoft.com/office/drawing/2014/main" id="{9F463160-E52C-42FF-8ABC-2F184BBF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77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2" name="Rectangle 458">
                <a:extLst>
                  <a:ext uri="{FF2B5EF4-FFF2-40B4-BE49-F238E27FC236}">
                    <a16:creationId xmlns:a16="http://schemas.microsoft.com/office/drawing/2014/main" id="{A200EE8A-D959-44D0-AF25-E2447C835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89"/>
                <a:ext cx="1320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3" name="Rectangle 459">
                <a:extLst>
                  <a:ext uri="{FF2B5EF4-FFF2-40B4-BE49-F238E27FC236}">
                    <a16:creationId xmlns:a16="http://schemas.microsoft.com/office/drawing/2014/main" id="{911916C1-9420-4031-B415-8CD0431A2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0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4" name="Rectangle 460">
                <a:extLst>
                  <a:ext uri="{FF2B5EF4-FFF2-40B4-BE49-F238E27FC236}">
                    <a16:creationId xmlns:a16="http://schemas.microsoft.com/office/drawing/2014/main" id="{37F1831D-9F98-44B0-8930-2350B3361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13"/>
                <a:ext cx="1320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5" name="Rectangle 461">
                <a:extLst>
                  <a:ext uri="{FF2B5EF4-FFF2-40B4-BE49-F238E27FC236}">
                    <a16:creationId xmlns:a16="http://schemas.microsoft.com/office/drawing/2014/main" id="{98B1F266-0619-4D71-9406-53E96A95C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24"/>
                <a:ext cx="1320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6" name="Rectangle 462">
                <a:extLst>
                  <a:ext uri="{FF2B5EF4-FFF2-40B4-BE49-F238E27FC236}">
                    <a16:creationId xmlns:a16="http://schemas.microsoft.com/office/drawing/2014/main" id="{B2730FB5-1980-41B4-A5BB-E8C97C42B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36"/>
                <a:ext cx="1320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7" name="Rectangle 463">
                <a:extLst>
                  <a:ext uri="{FF2B5EF4-FFF2-40B4-BE49-F238E27FC236}">
                    <a16:creationId xmlns:a16="http://schemas.microsoft.com/office/drawing/2014/main" id="{055FC586-C32A-4832-9266-3294AD6B3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48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8" name="Rectangle 464">
                <a:extLst>
                  <a:ext uri="{FF2B5EF4-FFF2-40B4-BE49-F238E27FC236}">
                    <a16:creationId xmlns:a16="http://schemas.microsoft.com/office/drawing/2014/main" id="{C082C8B2-3E9A-4FFE-AB4E-4616AAEA3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60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9" name="Rectangle 465">
                <a:extLst>
                  <a:ext uri="{FF2B5EF4-FFF2-40B4-BE49-F238E27FC236}">
                    <a16:creationId xmlns:a16="http://schemas.microsoft.com/office/drawing/2014/main" id="{FCA90B3D-3145-4DAD-A671-3F98B2330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72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0" name="Rectangle 466">
                <a:extLst>
                  <a:ext uri="{FF2B5EF4-FFF2-40B4-BE49-F238E27FC236}">
                    <a16:creationId xmlns:a16="http://schemas.microsoft.com/office/drawing/2014/main" id="{8F2F9A31-5818-4F01-B765-2F3CF9226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84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1" name="Rectangle 467">
                <a:extLst>
                  <a:ext uri="{FF2B5EF4-FFF2-40B4-BE49-F238E27FC236}">
                    <a16:creationId xmlns:a16="http://schemas.microsoft.com/office/drawing/2014/main" id="{601BD3C8-8122-45D2-8866-6E6373587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96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2" name="Rectangle 468">
                <a:extLst>
                  <a:ext uri="{FF2B5EF4-FFF2-40B4-BE49-F238E27FC236}">
                    <a16:creationId xmlns:a16="http://schemas.microsoft.com/office/drawing/2014/main" id="{BDC21AEC-6E27-45A1-A335-187780F1C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8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3" name="Rectangle 469">
                <a:extLst>
                  <a:ext uri="{FF2B5EF4-FFF2-40B4-BE49-F238E27FC236}">
                    <a16:creationId xmlns:a16="http://schemas.microsoft.com/office/drawing/2014/main" id="{0352B965-E67B-42EA-A133-E2D768D91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2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4" name="Rectangle 470">
                <a:extLst>
                  <a:ext uri="{FF2B5EF4-FFF2-40B4-BE49-F238E27FC236}">
                    <a16:creationId xmlns:a16="http://schemas.microsoft.com/office/drawing/2014/main" id="{7CEE01D4-3142-4C63-8DDB-59A6237FA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32"/>
                <a:ext cx="1320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5" name="Rectangle 471">
                <a:extLst>
                  <a:ext uri="{FF2B5EF4-FFF2-40B4-BE49-F238E27FC236}">
                    <a16:creationId xmlns:a16="http://schemas.microsoft.com/office/drawing/2014/main" id="{50504F26-98F3-4712-9B8B-AC5083AEB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3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6" name="Rectangle 472">
                <a:extLst>
                  <a:ext uri="{FF2B5EF4-FFF2-40B4-BE49-F238E27FC236}">
                    <a16:creationId xmlns:a16="http://schemas.microsoft.com/office/drawing/2014/main" id="{1E6E2329-447F-48CD-8E5C-3415B36D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56"/>
                <a:ext cx="1320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7" name="Rectangle 473">
                <a:extLst>
                  <a:ext uri="{FF2B5EF4-FFF2-40B4-BE49-F238E27FC236}">
                    <a16:creationId xmlns:a16="http://schemas.microsoft.com/office/drawing/2014/main" id="{8ABE6E77-7C52-419A-B13B-C7FB48D55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67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8" name="Rectangle 474">
                <a:extLst>
                  <a:ext uri="{FF2B5EF4-FFF2-40B4-BE49-F238E27FC236}">
                    <a16:creationId xmlns:a16="http://schemas.microsoft.com/office/drawing/2014/main" id="{9903F697-2B5D-4781-A227-26798558C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79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9" name="Rectangle 475">
                <a:extLst>
                  <a:ext uri="{FF2B5EF4-FFF2-40B4-BE49-F238E27FC236}">
                    <a16:creationId xmlns:a16="http://schemas.microsoft.com/office/drawing/2014/main" id="{8162ADCB-972B-41D4-A482-35301570B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1"/>
                <a:ext cx="1320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0" name="Rectangle 476">
                <a:extLst>
                  <a:ext uri="{FF2B5EF4-FFF2-40B4-BE49-F238E27FC236}">
                    <a16:creationId xmlns:a16="http://schemas.microsoft.com/office/drawing/2014/main" id="{7940C015-C7A2-464B-8C01-BC520C3F7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03"/>
                <a:ext cx="1320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1" name="Rectangle 477">
                <a:extLst>
                  <a:ext uri="{FF2B5EF4-FFF2-40B4-BE49-F238E27FC236}">
                    <a16:creationId xmlns:a16="http://schemas.microsoft.com/office/drawing/2014/main" id="{FF890CFC-845D-403D-BD5D-885700643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15"/>
                <a:ext cx="1320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2" name="Rectangle 478">
                <a:extLst>
                  <a:ext uri="{FF2B5EF4-FFF2-40B4-BE49-F238E27FC236}">
                    <a16:creationId xmlns:a16="http://schemas.microsoft.com/office/drawing/2014/main" id="{5383EC7A-329D-42B4-BDC0-9697C4EBD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27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3" name="Rectangle 479">
                <a:extLst>
                  <a:ext uri="{FF2B5EF4-FFF2-40B4-BE49-F238E27FC236}">
                    <a16:creationId xmlns:a16="http://schemas.microsoft.com/office/drawing/2014/main" id="{BEA5452F-8DB4-4769-81AE-951945F02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39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4" name="Rectangle 480">
                <a:extLst>
                  <a:ext uri="{FF2B5EF4-FFF2-40B4-BE49-F238E27FC236}">
                    <a16:creationId xmlns:a16="http://schemas.microsoft.com/office/drawing/2014/main" id="{5F2423BF-6425-4CBA-A073-18AC73C45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51"/>
                <a:ext cx="1320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5" name="Rectangle 481">
                <a:extLst>
                  <a:ext uri="{FF2B5EF4-FFF2-40B4-BE49-F238E27FC236}">
                    <a16:creationId xmlns:a16="http://schemas.microsoft.com/office/drawing/2014/main" id="{F5165C2E-81DF-4D25-93B2-353B3E418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63"/>
                <a:ext cx="1320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6" name="Rectangle 482">
                <a:extLst>
                  <a:ext uri="{FF2B5EF4-FFF2-40B4-BE49-F238E27FC236}">
                    <a16:creationId xmlns:a16="http://schemas.microsoft.com/office/drawing/2014/main" id="{AA21F067-6F3F-485B-8B73-17AAAD531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75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7" name="Rectangle 483">
                <a:extLst>
                  <a:ext uri="{FF2B5EF4-FFF2-40B4-BE49-F238E27FC236}">
                    <a16:creationId xmlns:a16="http://schemas.microsoft.com/office/drawing/2014/main" id="{99A60FD5-23CF-4C41-8C4A-65863E4E0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87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8" name="Rectangle 484">
                <a:extLst>
                  <a:ext uri="{FF2B5EF4-FFF2-40B4-BE49-F238E27FC236}">
                    <a16:creationId xmlns:a16="http://schemas.microsoft.com/office/drawing/2014/main" id="{A442C341-9D53-45DE-B09A-7C5BC7085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99"/>
                <a:ext cx="1320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9" name="Rectangle 485">
                <a:extLst>
                  <a:ext uri="{FF2B5EF4-FFF2-40B4-BE49-F238E27FC236}">
                    <a16:creationId xmlns:a16="http://schemas.microsoft.com/office/drawing/2014/main" id="{F42093FE-884F-4C88-A33A-3883BA0FE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11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0" name="Rectangle 486">
                <a:extLst>
                  <a:ext uri="{FF2B5EF4-FFF2-40B4-BE49-F238E27FC236}">
                    <a16:creationId xmlns:a16="http://schemas.microsoft.com/office/drawing/2014/main" id="{89862605-DD26-4168-A04D-0DD8607B6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8"/>
                <a:ext cx="1320" cy="35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1" name="Rectangle 487">
                <a:extLst>
                  <a:ext uri="{FF2B5EF4-FFF2-40B4-BE49-F238E27FC236}">
                    <a16:creationId xmlns:a16="http://schemas.microsoft.com/office/drawing/2014/main" id="{2CDFB96E-3D9A-42D4-BAB3-EB6B93A9E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2" name="Rectangle 488">
                <a:extLst>
                  <a:ext uri="{FF2B5EF4-FFF2-40B4-BE49-F238E27FC236}">
                    <a16:creationId xmlns:a16="http://schemas.microsoft.com/office/drawing/2014/main" id="{604418BA-DD1B-4AC4-A150-60861F1ED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65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3" name="Rectangle 489">
                <a:extLst>
                  <a:ext uri="{FF2B5EF4-FFF2-40B4-BE49-F238E27FC236}">
                    <a16:creationId xmlns:a16="http://schemas.microsoft.com/office/drawing/2014/main" id="{126B7540-00D1-4261-ACBC-37F3E5D96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77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4" name="Rectangle 490">
                <a:extLst>
                  <a:ext uri="{FF2B5EF4-FFF2-40B4-BE49-F238E27FC236}">
                    <a16:creationId xmlns:a16="http://schemas.microsoft.com/office/drawing/2014/main" id="{A03A34E4-74E5-4C5B-ABC2-19E58FB76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89"/>
                <a:ext cx="1320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5" name="Rectangle 491">
                <a:extLst>
                  <a:ext uri="{FF2B5EF4-FFF2-40B4-BE49-F238E27FC236}">
                    <a16:creationId xmlns:a16="http://schemas.microsoft.com/office/drawing/2014/main" id="{5BDF2DE1-5DD9-4310-8252-96FBD28C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0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6" name="Rectangle 492">
                <a:extLst>
                  <a:ext uri="{FF2B5EF4-FFF2-40B4-BE49-F238E27FC236}">
                    <a16:creationId xmlns:a16="http://schemas.microsoft.com/office/drawing/2014/main" id="{73593296-C10F-488C-8DD4-800F6CDC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13"/>
                <a:ext cx="1320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7" name="Rectangle 493">
                <a:extLst>
                  <a:ext uri="{FF2B5EF4-FFF2-40B4-BE49-F238E27FC236}">
                    <a16:creationId xmlns:a16="http://schemas.microsoft.com/office/drawing/2014/main" id="{8DB6F434-507C-407E-9179-85AA80E7A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24"/>
                <a:ext cx="1320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8" name="Rectangle 494">
                <a:extLst>
                  <a:ext uri="{FF2B5EF4-FFF2-40B4-BE49-F238E27FC236}">
                    <a16:creationId xmlns:a16="http://schemas.microsoft.com/office/drawing/2014/main" id="{730D1640-4A52-4980-9A27-244B0E3C0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36"/>
                <a:ext cx="1320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9" name="Rectangle 495">
                <a:extLst>
                  <a:ext uri="{FF2B5EF4-FFF2-40B4-BE49-F238E27FC236}">
                    <a16:creationId xmlns:a16="http://schemas.microsoft.com/office/drawing/2014/main" id="{0A928886-E303-4F7F-A409-F35A85E6A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48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0" name="Rectangle 496">
                <a:extLst>
                  <a:ext uri="{FF2B5EF4-FFF2-40B4-BE49-F238E27FC236}">
                    <a16:creationId xmlns:a16="http://schemas.microsoft.com/office/drawing/2014/main" id="{B86CBB1B-7C83-4669-92B8-AEBBE89D9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60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1" name="Rectangle 497">
                <a:extLst>
                  <a:ext uri="{FF2B5EF4-FFF2-40B4-BE49-F238E27FC236}">
                    <a16:creationId xmlns:a16="http://schemas.microsoft.com/office/drawing/2014/main" id="{C67C8F6A-248A-4FBA-83D9-CB0F9078B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72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2" name="Rectangle 498">
                <a:extLst>
                  <a:ext uri="{FF2B5EF4-FFF2-40B4-BE49-F238E27FC236}">
                    <a16:creationId xmlns:a16="http://schemas.microsoft.com/office/drawing/2014/main" id="{D1A82D49-3288-4A95-BD70-537387A40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84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3" name="Rectangle 499">
                <a:extLst>
                  <a:ext uri="{FF2B5EF4-FFF2-40B4-BE49-F238E27FC236}">
                    <a16:creationId xmlns:a16="http://schemas.microsoft.com/office/drawing/2014/main" id="{0A66FD64-7676-4839-BC31-E7FF4495B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96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4" name="Rectangle 500">
                <a:extLst>
                  <a:ext uri="{FF2B5EF4-FFF2-40B4-BE49-F238E27FC236}">
                    <a16:creationId xmlns:a16="http://schemas.microsoft.com/office/drawing/2014/main" id="{53F00753-26F6-43CD-9793-46545CDD4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8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5" name="Rectangle 501">
                <a:extLst>
                  <a:ext uri="{FF2B5EF4-FFF2-40B4-BE49-F238E27FC236}">
                    <a16:creationId xmlns:a16="http://schemas.microsoft.com/office/drawing/2014/main" id="{9BDAE195-3E7D-4626-916C-0ADB42194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2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6" name="Rectangle 502">
                <a:extLst>
                  <a:ext uri="{FF2B5EF4-FFF2-40B4-BE49-F238E27FC236}">
                    <a16:creationId xmlns:a16="http://schemas.microsoft.com/office/drawing/2014/main" id="{7CA457DF-7DC9-43D9-B0C2-7683140F4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32"/>
                <a:ext cx="1320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7" name="Rectangle 503">
                <a:extLst>
                  <a:ext uri="{FF2B5EF4-FFF2-40B4-BE49-F238E27FC236}">
                    <a16:creationId xmlns:a16="http://schemas.microsoft.com/office/drawing/2014/main" id="{B56CA2D7-27F8-42FB-97AD-6899591A1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3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8" name="Rectangle 504">
                <a:extLst>
                  <a:ext uri="{FF2B5EF4-FFF2-40B4-BE49-F238E27FC236}">
                    <a16:creationId xmlns:a16="http://schemas.microsoft.com/office/drawing/2014/main" id="{803913D1-963E-4568-9350-23CD02BEC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56"/>
                <a:ext cx="1320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9" name="Rectangle 505">
                <a:extLst>
                  <a:ext uri="{FF2B5EF4-FFF2-40B4-BE49-F238E27FC236}">
                    <a16:creationId xmlns:a16="http://schemas.microsoft.com/office/drawing/2014/main" id="{52D14188-A49D-49DD-945A-CF20147BC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67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0" name="Rectangle 506">
                <a:extLst>
                  <a:ext uri="{FF2B5EF4-FFF2-40B4-BE49-F238E27FC236}">
                    <a16:creationId xmlns:a16="http://schemas.microsoft.com/office/drawing/2014/main" id="{AF7CB1E6-848B-4D34-856E-78D0AB508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79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1" name="Rectangle 507">
                <a:extLst>
                  <a:ext uri="{FF2B5EF4-FFF2-40B4-BE49-F238E27FC236}">
                    <a16:creationId xmlns:a16="http://schemas.microsoft.com/office/drawing/2014/main" id="{1C1BB152-9F11-43C6-98D5-DE104B4FA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1"/>
                <a:ext cx="1320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2" name="Rectangle 508">
                <a:extLst>
                  <a:ext uri="{FF2B5EF4-FFF2-40B4-BE49-F238E27FC236}">
                    <a16:creationId xmlns:a16="http://schemas.microsoft.com/office/drawing/2014/main" id="{921775D1-BED4-48D9-880A-D5BCA8500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03"/>
                <a:ext cx="1320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3" name="Rectangle 509">
                <a:extLst>
                  <a:ext uri="{FF2B5EF4-FFF2-40B4-BE49-F238E27FC236}">
                    <a16:creationId xmlns:a16="http://schemas.microsoft.com/office/drawing/2014/main" id="{C3EEDE45-FEED-461D-AD66-01BDD385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15"/>
                <a:ext cx="1320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4" name="Rectangle 510">
                <a:extLst>
                  <a:ext uri="{FF2B5EF4-FFF2-40B4-BE49-F238E27FC236}">
                    <a16:creationId xmlns:a16="http://schemas.microsoft.com/office/drawing/2014/main" id="{DC4BCE42-B85B-45C2-BA89-F12E3891D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27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5" name="Rectangle 511">
                <a:extLst>
                  <a:ext uri="{FF2B5EF4-FFF2-40B4-BE49-F238E27FC236}">
                    <a16:creationId xmlns:a16="http://schemas.microsoft.com/office/drawing/2014/main" id="{53B0D390-4015-4DEC-AF64-2608A4169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39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6" name="Rectangle 512">
                <a:extLst>
                  <a:ext uri="{FF2B5EF4-FFF2-40B4-BE49-F238E27FC236}">
                    <a16:creationId xmlns:a16="http://schemas.microsoft.com/office/drawing/2014/main" id="{8ABB227F-5F5F-443B-A48B-2C6C74326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51"/>
                <a:ext cx="1320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7" name="Rectangle 513">
                <a:extLst>
                  <a:ext uri="{FF2B5EF4-FFF2-40B4-BE49-F238E27FC236}">
                    <a16:creationId xmlns:a16="http://schemas.microsoft.com/office/drawing/2014/main" id="{0FC0371E-A9CD-446B-A40E-0B43674E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63"/>
                <a:ext cx="1320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8" name="Rectangle 514">
                <a:extLst>
                  <a:ext uri="{FF2B5EF4-FFF2-40B4-BE49-F238E27FC236}">
                    <a16:creationId xmlns:a16="http://schemas.microsoft.com/office/drawing/2014/main" id="{72806D3C-B576-48B5-B78C-939D1E61B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75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9" name="Rectangle 515">
                <a:extLst>
                  <a:ext uri="{FF2B5EF4-FFF2-40B4-BE49-F238E27FC236}">
                    <a16:creationId xmlns:a16="http://schemas.microsoft.com/office/drawing/2014/main" id="{6DAE9E60-617D-41E9-9293-38118E17E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87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0" name="Rectangle 516">
                <a:extLst>
                  <a:ext uri="{FF2B5EF4-FFF2-40B4-BE49-F238E27FC236}">
                    <a16:creationId xmlns:a16="http://schemas.microsoft.com/office/drawing/2014/main" id="{415909FD-1C9C-48FA-9173-AF7B9ADD9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99"/>
                <a:ext cx="1320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1" name="Rectangle 517">
                <a:extLst>
                  <a:ext uri="{FF2B5EF4-FFF2-40B4-BE49-F238E27FC236}">
                    <a16:creationId xmlns:a16="http://schemas.microsoft.com/office/drawing/2014/main" id="{14775BFC-1626-429F-AE6B-1A1042B83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11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2" name="Rectangle 518">
                <a:extLst>
                  <a:ext uri="{FF2B5EF4-FFF2-40B4-BE49-F238E27FC236}">
                    <a16:creationId xmlns:a16="http://schemas.microsoft.com/office/drawing/2014/main" id="{44B54374-D33E-4608-BC7E-204D9ED41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11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3" name="Rectangle 519">
                <a:extLst>
                  <a:ext uri="{FF2B5EF4-FFF2-40B4-BE49-F238E27FC236}">
                    <a16:creationId xmlns:a16="http://schemas.microsoft.com/office/drawing/2014/main" id="{DBEFFD48-58E1-4444-94E6-FE1E86497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23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4" name="Rectangle 520">
                <a:extLst>
                  <a:ext uri="{FF2B5EF4-FFF2-40B4-BE49-F238E27FC236}">
                    <a16:creationId xmlns:a16="http://schemas.microsoft.com/office/drawing/2014/main" id="{8DF71713-D466-48AE-8DCF-6215AF15C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35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5" name="Rectangle 521">
                <a:extLst>
                  <a:ext uri="{FF2B5EF4-FFF2-40B4-BE49-F238E27FC236}">
                    <a16:creationId xmlns:a16="http://schemas.microsoft.com/office/drawing/2014/main" id="{A6FCFF1B-D479-4349-B692-01B79F4B4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47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6" name="Rectangle 522">
                <a:extLst>
                  <a:ext uri="{FF2B5EF4-FFF2-40B4-BE49-F238E27FC236}">
                    <a16:creationId xmlns:a16="http://schemas.microsoft.com/office/drawing/2014/main" id="{5466B973-DEDA-4BC7-A4CC-259416F60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59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7" name="Rectangle 523">
                <a:extLst>
                  <a:ext uri="{FF2B5EF4-FFF2-40B4-BE49-F238E27FC236}">
                    <a16:creationId xmlns:a16="http://schemas.microsoft.com/office/drawing/2014/main" id="{1F1E9BFD-2C01-47E0-864A-C47B73438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71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8" name="Rectangle 524">
                <a:extLst>
                  <a:ext uri="{FF2B5EF4-FFF2-40B4-BE49-F238E27FC236}">
                    <a16:creationId xmlns:a16="http://schemas.microsoft.com/office/drawing/2014/main" id="{179F43F9-CFF5-4E4C-ADB2-C4B1D3924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84"/>
                <a:ext cx="241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9" name="Rectangle 525">
                <a:extLst>
                  <a:ext uri="{FF2B5EF4-FFF2-40B4-BE49-F238E27FC236}">
                    <a16:creationId xmlns:a16="http://schemas.microsoft.com/office/drawing/2014/main" id="{D777619E-6A4B-4E49-BCD5-81FC0A4E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96"/>
                <a:ext cx="241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0" name="Rectangle 526">
                <a:extLst>
                  <a:ext uri="{FF2B5EF4-FFF2-40B4-BE49-F238E27FC236}">
                    <a16:creationId xmlns:a16="http://schemas.microsoft.com/office/drawing/2014/main" id="{885D5006-433E-40EB-A7AD-FF29CC67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08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1" name="Rectangle 527">
                <a:extLst>
                  <a:ext uri="{FF2B5EF4-FFF2-40B4-BE49-F238E27FC236}">
                    <a16:creationId xmlns:a16="http://schemas.microsoft.com/office/drawing/2014/main" id="{A0BA2A12-F143-41D1-9094-73F3D04EF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20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2" name="Rectangle 528">
                <a:extLst>
                  <a:ext uri="{FF2B5EF4-FFF2-40B4-BE49-F238E27FC236}">
                    <a16:creationId xmlns:a16="http://schemas.microsoft.com/office/drawing/2014/main" id="{F70191B3-2B3D-49EB-8A69-485D13CE9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32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3" name="Rectangle 529">
                <a:extLst>
                  <a:ext uri="{FF2B5EF4-FFF2-40B4-BE49-F238E27FC236}">
                    <a16:creationId xmlns:a16="http://schemas.microsoft.com/office/drawing/2014/main" id="{9BAAF630-E1A6-41E5-B6AD-1C295E309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44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4" name="Rectangle 530">
                <a:extLst>
                  <a:ext uri="{FF2B5EF4-FFF2-40B4-BE49-F238E27FC236}">
                    <a16:creationId xmlns:a16="http://schemas.microsoft.com/office/drawing/2014/main" id="{6F943E4B-066C-48A4-A496-13951E7DE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56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5" name="Rectangle 531">
                <a:extLst>
                  <a:ext uri="{FF2B5EF4-FFF2-40B4-BE49-F238E27FC236}">
                    <a16:creationId xmlns:a16="http://schemas.microsoft.com/office/drawing/2014/main" id="{BCC54070-1C52-462C-B129-C05F48B76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68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6" name="Rectangle 532">
                <a:extLst>
                  <a:ext uri="{FF2B5EF4-FFF2-40B4-BE49-F238E27FC236}">
                    <a16:creationId xmlns:a16="http://schemas.microsoft.com/office/drawing/2014/main" id="{20AE77DD-E471-4385-A86A-DCB0740E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8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7" name="Rectangle 533">
                <a:extLst>
                  <a:ext uri="{FF2B5EF4-FFF2-40B4-BE49-F238E27FC236}">
                    <a16:creationId xmlns:a16="http://schemas.microsoft.com/office/drawing/2014/main" id="{AC0CD385-B645-44DE-9BC3-8FF5C419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92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8" name="Rectangle 534">
                <a:extLst>
                  <a:ext uri="{FF2B5EF4-FFF2-40B4-BE49-F238E27FC236}">
                    <a16:creationId xmlns:a16="http://schemas.microsoft.com/office/drawing/2014/main" id="{2C4EDCF8-0E65-4CBF-A17F-213ED619C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04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9" name="Rectangle 535">
                <a:extLst>
                  <a:ext uri="{FF2B5EF4-FFF2-40B4-BE49-F238E27FC236}">
                    <a16:creationId xmlns:a16="http://schemas.microsoft.com/office/drawing/2014/main" id="{4EB4E69E-FD78-4CE4-A97B-C0D0F47AA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16"/>
                <a:ext cx="241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0" name="Rectangle 536">
                <a:extLst>
                  <a:ext uri="{FF2B5EF4-FFF2-40B4-BE49-F238E27FC236}">
                    <a16:creationId xmlns:a16="http://schemas.microsoft.com/office/drawing/2014/main" id="{CDAD090A-0F92-43E2-B61E-12A572339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28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1" name="Rectangle 537">
                <a:extLst>
                  <a:ext uri="{FF2B5EF4-FFF2-40B4-BE49-F238E27FC236}">
                    <a16:creationId xmlns:a16="http://schemas.microsoft.com/office/drawing/2014/main" id="{6D6DBD48-4657-47A8-A3DA-0A0D27EF5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40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2" name="Rectangle 538">
                <a:extLst>
                  <a:ext uri="{FF2B5EF4-FFF2-40B4-BE49-F238E27FC236}">
                    <a16:creationId xmlns:a16="http://schemas.microsoft.com/office/drawing/2014/main" id="{DC101846-2C8C-4B71-82C7-115869366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52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3" name="Rectangle 539">
                <a:extLst>
                  <a:ext uri="{FF2B5EF4-FFF2-40B4-BE49-F238E27FC236}">
                    <a16:creationId xmlns:a16="http://schemas.microsoft.com/office/drawing/2014/main" id="{ABBD597B-D167-413C-9748-06232E9BD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65"/>
                <a:ext cx="241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4" name="Rectangle 540">
                <a:extLst>
                  <a:ext uri="{FF2B5EF4-FFF2-40B4-BE49-F238E27FC236}">
                    <a16:creationId xmlns:a16="http://schemas.microsoft.com/office/drawing/2014/main" id="{2FA07437-1178-4922-9AEA-33D32471B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76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5" name="Rectangle 541">
                <a:extLst>
                  <a:ext uri="{FF2B5EF4-FFF2-40B4-BE49-F238E27FC236}">
                    <a16:creationId xmlns:a16="http://schemas.microsoft.com/office/drawing/2014/main" id="{48CA52B8-5A5B-43DA-898F-2B175A9D8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89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6" name="Rectangle 542">
                <a:extLst>
                  <a:ext uri="{FF2B5EF4-FFF2-40B4-BE49-F238E27FC236}">
                    <a16:creationId xmlns:a16="http://schemas.microsoft.com/office/drawing/2014/main" id="{02525821-677C-4A31-BFEF-12D352264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01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7" name="Rectangle 543">
                <a:extLst>
                  <a:ext uri="{FF2B5EF4-FFF2-40B4-BE49-F238E27FC236}">
                    <a16:creationId xmlns:a16="http://schemas.microsoft.com/office/drawing/2014/main" id="{43FC00CF-5274-4F73-A860-20CC4DF2B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13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8" name="Rectangle 544">
                <a:extLst>
                  <a:ext uri="{FF2B5EF4-FFF2-40B4-BE49-F238E27FC236}">
                    <a16:creationId xmlns:a16="http://schemas.microsoft.com/office/drawing/2014/main" id="{2FA09C37-71CE-4E46-9056-E6E72B1F8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25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9" name="Rectangle 545">
                <a:extLst>
                  <a:ext uri="{FF2B5EF4-FFF2-40B4-BE49-F238E27FC236}">
                    <a16:creationId xmlns:a16="http://schemas.microsoft.com/office/drawing/2014/main" id="{5E1E9192-C512-48A1-9A12-A280A9B8B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37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0" name="Rectangle 546">
                <a:extLst>
                  <a:ext uri="{FF2B5EF4-FFF2-40B4-BE49-F238E27FC236}">
                    <a16:creationId xmlns:a16="http://schemas.microsoft.com/office/drawing/2014/main" id="{70B098E5-8BA3-443E-8F04-F86AFD9BE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49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1" name="Rectangle 547">
                <a:extLst>
                  <a:ext uri="{FF2B5EF4-FFF2-40B4-BE49-F238E27FC236}">
                    <a16:creationId xmlns:a16="http://schemas.microsoft.com/office/drawing/2014/main" id="{27FEBD88-0894-4F47-8B5C-AE2F33EC8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61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2" name="Rectangle 548">
                <a:extLst>
                  <a:ext uri="{FF2B5EF4-FFF2-40B4-BE49-F238E27FC236}">
                    <a16:creationId xmlns:a16="http://schemas.microsoft.com/office/drawing/2014/main" id="{30D83764-4C9A-43E1-BCFE-9C3891629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73"/>
                <a:ext cx="241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3" name="Rectangle 549">
                <a:extLst>
                  <a:ext uri="{FF2B5EF4-FFF2-40B4-BE49-F238E27FC236}">
                    <a16:creationId xmlns:a16="http://schemas.microsoft.com/office/drawing/2014/main" id="{D72DB184-C769-4B91-93C0-225574A49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17"/>
                <a:ext cx="2413" cy="3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4" name="Rectangle 550">
                <a:extLst>
                  <a:ext uri="{FF2B5EF4-FFF2-40B4-BE49-F238E27FC236}">
                    <a16:creationId xmlns:a16="http://schemas.microsoft.com/office/drawing/2014/main" id="{4FA2CC79-5E89-48E5-8628-0E567CFC6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11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5" name="Rectangle 551">
                <a:extLst>
                  <a:ext uri="{FF2B5EF4-FFF2-40B4-BE49-F238E27FC236}">
                    <a16:creationId xmlns:a16="http://schemas.microsoft.com/office/drawing/2014/main" id="{AED8C61F-B579-4119-A348-9EA7D36D6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23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6" name="Rectangle 552">
                <a:extLst>
                  <a:ext uri="{FF2B5EF4-FFF2-40B4-BE49-F238E27FC236}">
                    <a16:creationId xmlns:a16="http://schemas.microsoft.com/office/drawing/2014/main" id="{B3978371-F9BB-4A22-ADB0-759570604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35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7" name="Rectangle 553">
                <a:extLst>
                  <a:ext uri="{FF2B5EF4-FFF2-40B4-BE49-F238E27FC236}">
                    <a16:creationId xmlns:a16="http://schemas.microsoft.com/office/drawing/2014/main" id="{4DD7EC8A-CB41-45FB-8547-4C470D618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47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8" name="Rectangle 554">
                <a:extLst>
                  <a:ext uri="{FF2B5EF4-FFF2-40B4-BE49-F238E27FC236}">
                    <a16:creationId xmlns:a16="http://schemas.microsoft.com/office/drawing/2014/main" id="{A0488C50-2F2E-4DDB-9A75-BFCD8048A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59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9" name="Rectangle 555">
                <a:extLst>
                  <a:ext uri="{FF2B5EF4-FFF2-40B4-BE49-F238E27FC236}">
                    <a16:creationId xmlns:a16="http://schemas.microsoft.com/office/drawing/2014/main" id="{E020FC0D-0B15-4ADA-9544-85BDF80AC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71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0" name="Rectangle 556">
                <a:extLst>
                  <a:ext uri="{FF2B5EF4-FFF2-40B4-BE49-F238E27FC236}">
                    <a16:creationId xmlns:a16="http://schemas.microsoft.com/office/drawing/2014/main" id="{03D23297-D261-4644-8315-2F120E5C1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84"/>
                <a:ext cx="241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1" name="Rectangle 557">
                <a:extLst>
                  <a:ext uri="{FF2B5EF4-FFF2-40B4-BE49-F238E27FC236}">
                    <a16:creationId xmlns:a16="http://schemas.microsoft.com/office/drawing/2014/main" id="{4CA48474-4093-4564-9E96-6ACEA8FF7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96"/>
                <a:ext cx="241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2" name="Rectangle 558">
                <a:extLst>
                  <a:ext uri="{FF2B5EF4-FFF2-40B4-BE49-F238E27FC236}">
                    <a16:creationId xmlns:a16="http://schemas.microsoft.com/office/drawing/2014/main" id="{6280E8C0-CABC-49B8-89BF-28F812B44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08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3" name="Rectangle 559">
                <a:extLst>
                  <a:ext uri="{FF2B5EF4-FFF2-40B4-BE49-F238E27FC236}">
                    <a16:creationId xmlns:a16="http://schemas.microsoft.com/office/drawing/2014/main" id="{A1F7B9DB-44AD-4EE2-A656-863015AE4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20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4" name="Rectangle 560">
                <a:extLst>
                  <a:ext uri="{FF2B5EF4-FFF2-40B4-BE49-F238E27FC236}">
                    <a16:creationId xmlns:a16="http://schemas.microsoft.com/office/drawing/2014/main" id="{61CF447F-236E-4EC4-9CA2-51129CFD5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32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5" name="Rectangle 561">
                <a:extLst>
                  <a:ext uri="{FF2B5EF4-FFF2-40B4-BE49-F238E27FC236}">
                    <a16:creationId xmlns:a16="http://schemas.microsoft.com/office/drawing/2014/main" id="{DEE2D6A6-ECCA-4A0D-80A4-E3EAD0959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44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6" name="Rectangle 562">
                <a:extLst>
                  <a:ext uri="{FF2B5EF4-FFF2-40B4-BE49-F238E27FC236}">
                    <a16:creationId xmlns:a16="http://schemas.microsoft.com/office/drawing/2014/main" id="{37DDEFBC-9744-441B-98E5-64AB470B9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56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7" name="Rectangle 563">
                <a:extLst>
                  <a:ext uri="{FF2B5EF4-FFF2-40B4-BE49-F238E27FC236}">
                    <a16:creationId xmlns:a16="http://schemas.microsoft.com/office/drawing/2014/main" id="{C6F83171-3929-4B21-9A3F-4BCC4B93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68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8" name="Rectangle 564">
                <a:extLst>
                  <a:ext uri="{FF2B5EF4-FFF2-40B4-BE49-F238E27FC236}">
                    <a16:creationId xmlns:a16="http://schemas.microsoft.com/office/drawing/2014/main" id="{7707D140-2937-4383-9C1C-380D9B9E9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80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9" name="Rectangle 565">
                <a:extLst>
                  <a:ext uri="{FF2B5EF4-FFF2-40B4-BE49-F238E27FC236}">
                    <a16:creationId xmlns:a16="http://schemas.microsoft.com/office/drawing/2014/main" id="{F1859ADB-6D32-4136-9797-D4C7E5959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792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0" name="Rectangle 566">
                <a:extLst>
                  <a:ext uri="{FF2B5EF4-FFF2-40B4-BE49-F238E27FC236}">
                    <a16:creationId xmlns:a16="http://schemas.microsoft.com/office/drawing/2014/main" id="{B42D05B4-EFCE-481F-B002-5F6921C8C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04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1" name="Rectangle 567">
                <a:extLst>
                  <a:ext uri="{FF2B5EF4-FFF2-40B4-BE49-F238E27FC236}">
                    <a16:creationId xmlns:a16="http://schemas.microsoft.com/office/drawing/2014/main" id="{F1781E86-BA66-4DE3-B03B-75D5D2833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16"/>
                <a:ext cx="241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2" name="Rectangle 568">
                <a:extLst>
                  <a:ext uri="{FF2B5EF4-FFF2-40B4-BE49-F238E27FC236}">
                    <a16:creationId xmlns:a16="http://schemas.microsoft.com/office/drawing/2014/main" id="{E3174B8F-6696-45CA-87C0-640663D4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28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3" name="Rectangle 569">
                <a:extLst>
                  <a:ext uri="{FF2B5EF4-FFF2-40B4-BE49-F238E27FC236}">
                    <a16:creationId xmlns:a16="http://schemas.microsoft.com/office/drawing/2014/main" id="{404CA68D-72F7-46E8-923E-905FBC78F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40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4" name="Rectangle 570">
                <a:extLst>
                  <a:ext uri="{FF2B5EF4-FFF2-40B4-BE49-F238E27FC236}">
                    <a16:creationId xmlns:a16="http://schemas.microsoft.com/office/drawing/2014/main" id="{638885A7-F5E3-46F1-AE5B-7F922CF5D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52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5" name="Rectangle 571">
                <a:extLst>
                  <a:ext uri="{FF2B5EF4-FFF2-40B4-BE49-F238E27FC236}">
                    <a16:creationId xmlns:a16="http://schemas.microsoft.com/office/drawing/2014/main" id="{3A3D7062-E107-4E97-AFF3-9518C30FC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65"/>
                <a:ext cx="241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6" name="Rectangle 572">
                <a:extLst>
                  <a:ext uri="{FF2B5EF4-FFF2-40B4-BE49-F238E27FC236}">
                    <a16:creationId xmlns:a16="http://schemas.microsoft.com/office/drawing/2014/main" id="{2CE94D13-3BB3-4707-83F8-C81E93208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76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7" name="Rectangle 573">
                <a:extLst>
                  <a:ext uri="{FF2B5EF4-FFF2-40B4-BE49-F238E27FC236}">
                    <a16:creationId xmlns:a16="http://schemas.microsoft.com/office/drawing/2014/main" id="{3C27CBBC-ACD4-4337-9ECB-3B14DBA76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889"/>
                <a:ext cx="241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8" name="Rectangle 574">
                <a:extLst>
                  <a:ext uri="{FF2B5EF4-FFF2-40B4-BE49-F238E27FC236}">
                    <a16:creationId xmlns:a16="http://schemas.microsoft.com/office/drawing/2014/main" id="{3320AD77-4162-4F7B-97D1-63A36CB03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01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9" name="Rectangle 575">
                <a:extLst>
                  <a:ext uri="{FF2B5EF4-FFF2-40B4-BE49-F238E27FC236}">
                    <a16:creationId xmlns:a16="http://schemas.microsoft.com/office/drawing/2014/main" id="{64C1CC44-1BB8-4760-BE49-4E62AC22F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13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0" name="Rectangle 576">
                <a:extLst>
                  <a:ext uri="{FF2B5EF4-FFF2-40B4-BE49-F238E27FC236}">
                    <a16:creationId xmlns:a16="http://schemas.microsoft.com/office/drawing/2014/main" id="{EE845642-A0F1-4014-87DB-64E3EDC56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25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1" name="Rectangle 577">
                <a:extLst>
                  <a:ext uri="{FF2B5EF4-FFF2-40B4-BE49-F238E27FC236}">
                    <a16:creationId xmlns:a16="http://schemas.microsoft.com/office/drawing/2014/main" id="{D4558F71-53A1-462F-8030-46F128E2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37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2" name="Rectangle 578">
                <a:extLst>
                  <a:ext uri="{FF2B5EF4-FFF2-40B4-BE49-F238E27FC236}">
                    <a16:creationId xmlns:a16="http://schemas.microsoft.com/office/drawing/2014/main" id="{A7F04075-0307-46C5-9DD1-045FF0343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49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3" name="Rectangle 579">
                <a:extLst>
                  <a:ext uri="{FF2B5EF4-FFF2-40B4-BE49-F238E27FC236}">
                    <a16:creationId xmlns:a16="http://schemas.microsoft.com/office/drawing/2014/main" id="{0F6DB0D7-8AAC-48C9-9B8F-9265AC759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61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4" name="Rectangle 580">
                <a:extLst>
                  <a:ext uri="{FF2B5EF4-FFF2-40B4-BE49-F238E27FC236}">
                    <a16:creationId xmlns:a16="http://schemas.microsoft.com/office/drawing/2014/main" id="{67522F7D-0C8C-4A10-BF0E-3630CFB37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73"/>
                <a:ext cx="241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5" name="Rectangle 581">
                <a:extLst>
                  <a:ext uri="{FF2B5EF4-FFF2-40B4-BE49-F238E27FC236}">
                    <a16:creationId xmlns:a16="http://schemas.microsoft.com/office/drawing/2014/main" id="{EAA9723A-E84A-46CE-8520-4D4AF0A4C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11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6" name="Rectangle 582">
                <a:extLst>
                  <a:ext uri="{FF2B5EF4-FFF2-40B4-BE49-F238E27FC236}">
                    <a16:creationId xmlns:a16="http://schemas.microsoft.com/office/drawing/2014/main" id="{3CF08B27-2552-41AC-A7E0-6B3F8813E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23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7" name="Rectangle 583">
                <a:extLst>
                  <a:ext uri="{FF2B5EF4-FFF2-40B4-BE49-F238E27FC236}">
                    <a16:creationId xmlns:a16="http://schemas.microsoft.com/office/drawing/2014/main" id="{56E25F65-D5F7-4E79-AA68-DCF93F339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35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8" name="Rectangle 584">
                <a:extLst>
                  <a:ext uri="{FF2B5EF4-FFF2-40B4-BE49-F238E27FC236}">
                    <a16:creationId xmlns:a16="http://schemas.microsoft.com/office/drawing/2014/main" id="{1CF62880-0748-4F8C-9AD7-D64427037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47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9" name="Rectangle 585">
                <a:extLst>
                  <a:ext uri="{FF2B5EF4-FFF2-40B4-BE49-F238E27FC236}">
                    <a16:creationId xmlns:a16="http://schemas.microsoft.com/office/drawing/2014/main" id="{D9AB7BB3-0F18-43EB-A144-15A6B4173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59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0" name="Rectangle 586">
                <a:extLst>
                  <a:ext uri="{FF2B5EF4-FFF2-40B4-BE49-F238E27FC236}">
                    <a16:creationId xmlns:a16="http://schemas.microsoft.com/office/drawing/2014/main" id="{5F5315CC-7110-4E99-8EFF-E53DFF46E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71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1" name="Rectangle 587">
                <a:extLst>
                  <a:ext uri="{FF2B5EF4-FFF2-40B4-BE49-F238E27FC236}">
                    <a16:creationId xmlns:a16="http://schemas.microsoft.com/office/drawing/2014/main" id="{2E257913-58C0-4010-85E5-B983532D1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84"/>
                <a:ext cx="1320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2" name="Rectangle 588">
                <a:extLst>
                  <a:ext uri="{FF2B5EF4-FFF2-40B4-BE49-F238E27FC236}">
                    <a16:creationId xmlns:a16="http://schemas.microsoft.com/office/drawing/2014/main" id="{4BB2D19C-5B63-41D3-841A-6F210B71F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96"/>
                <a:ext cx="1320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3" name="Rectangle 589">
                <a:extLst>
                  <a:ext uri="{FF2B5EF4-FFF2-40B4-BE49-F238E27FC236}">
                    <a16:creationId xmlns:a16="http://schemas.microsoft.com/office/drawing/2014/main" id="{EAFDF5FE-B00F-4FE3-8744-55BCBE53D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08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4" name="Rectangle 590">
                <a:extLst>
                  <a:ext uri="{FF2B5EF4-FFF2-40B4-BE49-F238E27FC236}">
                    <a16:creationId xmlns:a16="http://schemas.microsoft.com/office/drawing/2014/main" id="{F98D698F-0EDC-4613-A26E-1B74AB4E7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20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5" name="Rectangle 591">
                <a:extLst>
                  <a:ext uri="{FF2B5EF4-FFF2-40B4-BE49-F238E27FC236}">
                    <a16:creationId xmlns:a16="http://schemas.microsoft.com/office/drawing/2014/main" id="{534DD4B3-8A20-4CC8-B2CB-FB684ECC2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32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6" name="Rectangle 592">
                <a:extLst>
                  <a:ext uri="{FF2B5EF4-FFF2-40B4-BE49-F238E27FC236}">
                    <a16:creationId xmlns:a16="http://schemas.microsoft.com/office/drawing/2014/main" id="{028266CD-0AF1-44C0-99AB-2C67887F7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44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7" name="Rectangle 593">
                <a:extLst>
                  <a:ext uri="{FF2B5EF4-FFF2-40B4-BE49-F238E27FC236}">
                    <a16:creationId xmlns:a16="http://schemas.microsoft.com/office/drawing/2014/main" id="{2C955B48-B17E-4B53-BC2E-A32070A5A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56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8" name="Rectangle 594">
                <a:extLst>
                  <a:ext uri="{FF2B5EF4-FFF2-40B4-BE49-F238E27FC236}">
                    <a16:creationId xmlns:a16="http://schemas.microsoft.com/office/drawing/2014/main" id="{AC60F63A-F6FF-4FBF-9821-302084D7D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68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9" name="Rectangle 595">
                <a:extLst>
                  <a:ext uri="{FF2B5EF4-FFF2-40B4-BE49-F238E27FC236}">
                    <a16:creationId xmlns:a16="http://schemas.microsoft.com/office/drawing/2014/main" id="{C9E0CF4E-13EB-401B-85B6-8B4D0B524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8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0" name="Rectangle 596">
                <a:extLst>
                  <a:ext uri="{FF2B5EF4-FFF2-40B4-BE49-F238E27FC236}">
                    <a16:creationId xmlns:a16="http://schemas.microsoft.com/office/drawing/2014/main" id="{E6D5D819-4D78-4E22-B0A4-D1181E236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92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1" name="Rectangle 597">
                <a:extLst>
                  <a:ext uri="{FF2B5EF4-FFF2-40B4-BE49-F238E27FC236}">
                    <a16:creationId xmlns:a16="http://schemas.microsoft.com/office/drawing/2014/main" id="{E4EE0F69-007A-402C-9C77-94B048DEC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04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2" name="Rectangle 598">
                <a:extLst>
                  <a:ext uri="{FF2B5EF4-FFF2-40B4-BE49-F238E27FC236}">
                    <a16:creationId xmlns:a16="http://schemas.microsoft.com/office/drawing/2014/main" id="{00C6FBF3-151A-43B7-9EB4-1E5780ACE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16"/>
                <a:ext cx="1320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3" name="Rectangle 599">
                <a:extLst>
                  <a:ext uri="{FF2B5EF4-FFF2-40B4-BE49-F238E27FC236}">
                    <a16:creationId xmlns:a16="http://schemas.microsoft.com/office/drawing/2014/main" id="{93F673DB-AA9F-4108-810F-D3AB8BE13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28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4" name="Rectangle 600">
                <a:extLst>
                  <a:ext uri="{FF2B5EF4-FFF2-40B4-BE49-F238E27FC236}">
                    <a16:creationId xmlns:a16="http://schemas.microsoft.com/office/drawing/2014/main" id="{B0363184-DC50-4935-86F4-C0F8B1CD4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40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5" name="Rectangle 601">
                <a:extLst>
                  <a:ext uri="{FF2B5EF4-FFF2-40B4-BE49-F238E27FC236}">
                    <a16:creationId xmlns:a16="http://schemas.microsoft.com/office/drawing/2014/main" id="{63C38DA9-20EE-4787-B038-B6BCA6FF6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52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6" name="Rectangle 602">
                <a:extLst>
                  <a:ext uri="{FF2B5EF4-FFF2-40B4-BE49-F238E27FC236}">
                    <a16:creationId xmlns:a16="http://schemas.microsoft.com/office/drawing/2014/main" id="{82DC1FB3-9780-42F0-98A0-D6DE19B8E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65"/>
                <a:ext cx="1320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7" name="Rectangle 603">
                <a:extLst>
                  <a:ext uri="{FF2B5EF4-FFF2-40B4-BE49-F238E27FC236}">
                    <a16:creationId xmlns:a16="http://schemas.microsoft.com/office/drawing/2014/main" id="{53193BEC-3818-45C5-812D-0A3B6EBE5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76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8" name="Rectangle 604">
                <a:extLst>
                  <a:ext uri="{FF2B5EF4-FFF2-40B4-BE49-F238E27FC236}">
                    <a16:creationId xmlns:a16="http://schemas.microsoft.com/office/drawing/2014/main" id="{F24A5CBF-DB8F-400E-8842-A1397D131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89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9" name="Rectangle 605">
                <a:extLst>
                  <a:ext uri="{FF2B5EF4-FFF2-40B4-BE49-F238E27FC236}">
                    <a16:creationId xmlns:a16="http://schemas.microsoft.com/office/drawing/2014/main" id="{661EEA7C-A12A-46D8-82DA-CAE74110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01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0" name="Rectangle 606">
                <a:extLst>
                  <a:ext uri="{FF2B5EF4-FFF2-40B4-BE49-F238E27FC236}">
                    <a16:creationId xmlns:a16="http://schemas.microsoft.com/office/drawing/2014/main" id="{23827321-685C-42C7-B648-B86024AD8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13"/>
                <a:ext cx="1320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1" name="Rectangle 607">
                <a:extLst>
                  <a:ext uri="{FF2B5EF4-FFF2-40B4-BE49-F238E27FC236}">
                    <a16:creationId xmlns:a16="http://schemas.microsoft.com/office/drawing/2014/main" id="{B59A6CB1-65EA-4830-96CA-993D6E306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25"/>
                <a:ext cx="1320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2" name="Rectangle 608">
                <a:extLst>
                  <a:ext uri="{FF2B5EF4-FFF2-40B4-BE49-F238E27FC236}">
                    <a16:creationId xmlns:a16="http://schemas.microsoft.com/office/drawing/2014/main" id="{5D12CE6F-D401-43B8-AD12-96B0209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37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193" name="Group 609">
              <a:extLst>
                <a:ext uri="{FF2B5EF4-FFF2-40B4-BE49-F238E27FC236}">
                  <a16:creationId xmlns:a16="http://schemas.microsoft.com/office/drawing/2014/main" id="{03169E72-B963-4157-A93C-51154EB987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" y="2611"/>
              <a:ext cx="3733" cy="1147"/>
              <a:chOff x="1105" y="2611"/>
              <a:chExt cx="3733" cy="1147"/>
            </a:xfrm>
          </p:grpSpPr>
          <p:sp>
            <p:nvSpPr>
              <p:cNvPr id="196194" name="Rectangle 610">
                <a:extLst>
                  <a:ext uri="{FF2B5EF4-FFF2-40B4-BE49-F238E27FC236}">
                    <a16:creationId xmlns:a16="http://schemas.microsoft.com/office/drawing/2014/main" id="{21D7EEE6-C13B-4571-8434-040E9DDD0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49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5" name="Rectangle 611">
                <a:extLst>
                  <a:ext uri="{FF2B5EF4-FFF2-40B4-BE49-F238E27FC236}">
                    <a16:creationId xmlns:a16="http://schemas.microsoft.com/office/drawing/2014/main" id="{8758928E-C645-4089-9F4F-DC8AE1E0B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61"/>
                <a:ext cx="1320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6" name="Rectangle 612">
                <a:extLst>
                  <a:ext uri="{FF2B5EF4-FFF2-40B4-BE49-F238E27FC236}">
                    <a16:creationId xmlns:a16="http://schemas.microsoft.com/office/drawing/2014/main" id="{5946B72D-66D9-4DF0-AE5B-D446DE576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73"/>
                <a:ext cx="132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7" name="Rectangle 613">
                <a:extLst>
                  <a:ext uri="{FF2B5EF4-FFF2-40B4-BE49-F238E27FC236}">
                    <a16:creationId xmlns:a16="http://schemas.microsoft.com/office/drawing/2014/main" id="{4621F2AE-B2DD-4B0A-BBE2-FB5E09223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17"/>
                <a:ext cx="1320" cy="3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8" name="Rectangle 614">
                <a:extLst>
                  <a:ext uri="{FF2B5EF4-FFF2-40B4-BE49-F238E27FC236}">
                    <a16:creationId xmlns:a16="http://schemas.microsoft.com/office/drawing/2014/main" id="{504396C3-C1C7-4333-8737-E75862D65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11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9" name="Rectangle 615">
                <a:extLst>
                  <a:ext uri="{FF2B5EF4-FFF2-40B4-BE49-F238E27FC236}">
                    <a16:creationId xmlns:a16="http://schemas.microsoft.com/office/drawing/2014/main" id="{5611785A-DCAD-461E-AB14-B0E0B0463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23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0" name="Rectangle 616">
                <a:extLst>
                  <a:ext uri="{FF2B5EF4-FFF2-40B4-BE49-F238E27FC236}">
                    <a16:creationId xmlns:a16="http://schemas.microsoft.com/office/drawing/2014/main" id="{D53C27FA-597B-4CD1-9434-119EB4948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35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1" name="Rectangle 617">
                <a:extLst>
                  <a:ext uri="{FF2B5EF4-FFF2-40B4-BE49-F238E27FC236}">
                    <a16:creationId xmlns:a16="http://schemas.microsoft.com/office/drawing/2014/main" id="{FA5A6556-2DD3-4158-AE8A-FE28A15A5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47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2" name="Rectangle 618">
                <a:extLst>
                  <a:ext uri="{FF2B5EF4-FFF2-40B4-BE49-F238E27FC236}">
                    <a16:creationId xmlns:a16="http://schemas.microsoft.com/office/drawing/2014/main" id="{1A283D0A-FC9D-4CE0-B95E-553325CD7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59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3" name="Rectangle 619">
                <a:extLst>
                  <a:ext uri="{FF2B5EF4-FFF2-40B4-BE49-F238E27FC236}">
                    <a16:creationId xmlns:a16="http://schemas.microsoft.com/office/drawing/2014/main" id="{605B2ECC-D4CA-4B73-8EED-F550273D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71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4" name="Rectangle 620">
                <a:extLst>
                  <a:ext uri="{FF2B5EF4-FFF2-40B4-BE49-F238E27FC236}">
                    <a16:creationId xmlns:a16="http://schemas.microsoft.com/office/drawing/2014/main" id="{7D096E96-A837-4E49-9546-06753676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84"/>
                <a:ext cx="1320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5" name="Rectangle 621">
                <a:extLst>
                  <a:ext uri="{FF2B5EF4-FFF2-40B4-BE49-F238E27FC236}">
                    <a16:creationId xmlns:a16="http://schemas.microsoft.com/office/drawing/2014/main" id="{1182C02F-16CF-4204-830C-1A6DED0E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696"/>
                <a:ext cx="1320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6" name="Rectangle 622">
                <a:extLst>
                  <a:ext uri="{FF2B5EF4-FFF2-40B4-BE49-F238E27FC236}">
                    <a16:creationId xmlns:a16="http://schemas.microsoft.com/office/drawing/2014/main" id="{D6E612DE-3215-4879-8080-B8B5BA656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08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7" name="Rectangle 623">
                <a:extLst>
                  <a:ext uri="{FF2B5EF4-FFF2-40B4-BE49-F238E27FC236}">
                    <a16:creationId xmlns:a16="http://schemas.microsoft.com/office/drawing/2014/main" id="{96206062-D683-415D-976A-C52FD0DD1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20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8" name="Rectangle 624">
                <a:extLst>
                  <a:ext uri="{FF2B5EF4-FFF2-40B4-BE49-F238E27FC236}">
                    <a16:creationId xmlns:a16="http://schemas.microsoft.com/office/drawing/2014/main" id="{AFDC0A86-8C6D-446E-BCAA-B519A4DC1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32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9" name="Rectangle 625">
                <a:extLst>
                  <a:ext uri="{FF2B5EF4-FFF2-40B4-BE49-F238E27FC236}">
                    <a16:creationId xmlns:a16="http://schemas.microsoft.com/office/drawing/2014/main" id="{862159C5-D31E-427D-9603-5D1E30E2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44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0" name="Rectangle 626">
                <a:extLst>
                  <a:ext uri="{FF2B5EF4-FFF2-40B4-BE49-F238E27FC236}">
                    <a16:creationId xmlns:a16="http://schemas.microsoft.com/office/drawing/2014/main" id="{4A405317-201B-479D-B871-375C6E6EC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56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1" name="Rectangle 627">
                <a:extLst>
                  <a:ext uri="{FF2B5EF4-FFF2-40B4-BE49-F238E27FC236}">
                    <a16:creationId xmlns:a16="http://schemas.microsoft.com/office/drawing/2014/main" id="{ADA5D811-55E8-447D-B906-FFC863E0B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68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2" name="Rectangle 628">
                <a:extLst>
                  <a:ext uri="{FF2B5EF4-FFF2-40B4-BE49-F238E27FC236}">
                    <a16:creationId xmlns:a16="http://schemas.microsoft.com/office/drawing/2014/main" id="{F774192E-BCD7-490F-A83E-DA4D47A75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80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3" name="Rectangle 629">
                <a:extLst>
                  <a:ext uri="{FF2B5EF4-FFF2-40B4-BE49-F238E27FC236}">
                    <a16:creationId xmlns:a16="http://schemas.microsoft.com/office/drawing/2014/main" id="{B8964EA9-12E7-4CA3-A9A7-2790A151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792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4" name="Rectangle 630">
                <a:extLst>
                  <a:ext uri="{FF2B5EF4-FFF2-40B4-BE49-F238E27FC236}">
                    <a16:creationId xmlns:a16="http://schemas.microsoft.com/office/drawing/2014/main" id="{5F5E6C55-BCB7-4C9B-8A4F-BFEDE0A1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04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5" name="Rectangle 631">
                <a:extLst>
                  <a:ext uri="{FF2B5EF4-FFF2-40B4-BE49-F238E27FC236}">
                    <a16:creationId xmlns:a16="http://schemas.microsoft.com/office/drawing/2014/main" id="{307FFCD7-0DCA-4739-8183-E5A2B6877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16"/>
                <a:ext cx="1320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6" name="Rectangle 632">
                <a:extLst>
                  <a:ext uri="{FF2B5EF4-FFF2-40B4-BE49-F238E27FC236}">
                    <a16:creationId xmlns:a16="http://schemas.microsoft.com/office/drawing/2014/main" id="{43B6C9C4-1FE8-4BF1-855C-98094278B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28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7" name="Rectangle 633">
                <a:extLst>
                  <a:ext uri="{FF2B5EF4-FFF2-40B4-BE49-F238E27FC236}">
                    <a16:creationId xmlns:a16="http://schemas.microsoft.com/office/drawing/2014/main" id="{2A39A129-BCE3-40CB-9440-FA946D86A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40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8" name="Rectangle 634">
                <a:extLst>
                  <a:ext uri="{FF2B5EF4-FFF2-40B4-BE49-F238E27FC236}">
                    <a16:creationId xmlns:a16="http://schemas.microsoft.com/office/drawing/2014/main" id="{9C85BDD0-09F5-4600-9392-5F2BD2CAA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52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9" name="Rectangle 635">
                <a:extLst>
                  <a:ext uri="{FF2B5EF4-FFF2-40B4-BE49-F238E27FC236}">
                    <a16:creationId xmlns:a16="http://schemas.microsoft.com/office/drawing/2014/main" id="{12E699F2-FDB2-4D60-BEEF-DB811EB94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65"/>
                <a:ext cx="1320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0" name="Rectangle 636">
                <a:extLst>
                  <a:ext uri="{FF2B5EF4-FFF2-40B4-BE49-F238E27FC236}">
                    <a16:creationId xmlns:a16="http://schemas.microsoft.com/office/drawing/2014/main" id="{18D6CD21-7226-471E-93A5-971D5DCA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76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1" name="Rectangle 637">
                <a:extLst>
                  <a:ext uri="{FF2B5EF4-FFF2-40B4-BE49-F238E27FC236}">
                    <a16:creationId xmlns:a16="http://schemas.microsoft.com/office/drawing/2014/main" id="{7323CFA0-AD25-4776-95B0-DF0C68AD5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889"/>
                <a:ext cx="1320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2" name="Rectangle 638">
                <a:extLst>
                  <a:ext uri="{FF2B5EF4-FFF2-40B4-BE49-F238E27FC236}">
                    <a16:creationId xmlns:a16="http://schemas.microsoft.com/office/drawing/2014/main" id="{B4326FF8-9D0D-4936-8E8D-B89E42C1A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01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3" name="Rectangle 639">
                <a:extLst>
                  <a:ext uri="{FF2B5EF4-FFF2-40B4-BE49-F238E27FC236}">
                    <a16:creationId xmlns:a16="http://schemas.microsoft.com/office/drawing/2014/main" id="{F62E0344-483E-4A57-BC0D-040CE215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13"/>
                <a:ext cx="1320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4" name="Rectangle 640">
                <a:extLst>
                  <a:ext uri="{FF2B5EF4-FFF2-40B4-BE49-F238E27FC236}">
                    <a16:creationId xmlns:a16="http://schemas.microsoft.com/office/drawing/2014/main" id="{A5862E5A-9E27-4A28-865E-A34CF8FA5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25"/>
                <a:ext cx="1320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5" name="Rectangle 641">
                <a:extLst>
                  <a:ext uri="{FF2B5EF4-FFF2-40B4-BE49-F238E27FC236}">
                    <a16:creationId xmlns:a16="http://schemas.microsoft.com/office/drawing/2014/main" id="{C6D0E5F7-BB3D-4BAF-8479-EA57E95E7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37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6" name="Rectangle 642">
                <a:extLst>
                  <a:ext uri="{FF2B5EF4-FFF2-40B4-BE49-F238E27FC236}">
                    <a16:creationId xmlns:a16="http://schemas.microsoft.com/office/drawing/2014/main" id="{CE2D6CDD-AE21-40DE-8A0C-5257C3B3E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49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7" name="Rectangle 643">
                <a:extLst>
                  <a:ext uri="{FF2B5EF4-FFF2-40B4-BE49-F238E27FC236}">
                    <a16:creationId xmlns:a16="http://schemas.microsoft.com/office/drawing/2014/main" id="{30E5EDDD-05AD-4DC2-B9B4-AED3BE286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61"/>
                <a:ext cx="1320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8" name="Rectangle 644">
                <a:extLst>
                  <a:ext uri="{FF2B5EF4-FFF2-40B4-BE49-F238E27FC236}">
                    <a16:creationId xmlns:a16="http://schemas.microsoft.com/office/drawing/2014/main" id="{6052B795-72A2-4E6C-8CBE-67363F7CA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73"/>
                <a:ext cx="132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9" name="Rectangle 645">
                <a:extLst>
                  <a:ext uri="{FF2B5EF4-FFF2-40B4-BE49-F238E27FC236}">
                    <a16:creationId xmlns:a16="http://schemas.microsoft.com/office/drawing/2014/main" id="{5829D670-BD55-4437-A760-3193E5733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73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0" name="Rectangle 646">
                <a:extLst>
                  <a:ext uri="{FF2B5EF4-FFF2-40B4-BE49-F238E27FC236}">
                    <a16:creationId xmlns:a16="http://schemas.microsoft.com/office/drawing/2014/main" id="{56352FE3-8C28-4746-AA24-6DB9FEEB8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86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1" name="Rectangle 647">
                <a:extLst>
                  <a:ext uri="{FF2B5EF4-FFF2-40B4-BE49-F238E27FC236}">
                    <a16:creationId xmlns:a16="http://schemas.microsoft.com/office/drawing/2014/main" id="{9BCE2384-D333-4931-9573-257917F21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99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2" name="Rectangle 648">
                <a:extLst>
                  <a:ext uri="{FF2B5EF4-FFF2-40B4-BE49-F238E27FC236}">
                    <a16:creationId xmlns:a16="http://schemas.microsoft.com/office/drawing/2014/main" id="{933C11F0-3C8C-4C9C-90D4-2593FD026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12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3" name="Rectangle 649">
                <a:extLst>
                  <a:ext uri="{FF2B5EF4-FFF2-40B4-BE49-F238E27FC236}">
                    <a16:creationId xmlns:a16="http://schemas.microsoft.com/office/drawing/2014/main" id="{34C38980-4E9C-4845-9967-FBB4DD761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25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4" name="Rectangle 650">
                <a:extLst>
                  <a:ext uri="{FF2B5EF4-FFF2-40B4-BE49-F238E27FC236}">
                    <a16:creationId xmlns:a16="http://schemas.microsoft.com/office/drawing/2014/main" id="{57D36316-C34E-46D7-B797-67DE01597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38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5" name="Rectangle 651">
                <a:extLst>
                  <a:ext uri="{FF2B5EF4-FFF2-40B4-BE49-F238E27FC236}">
                    <a16:creationId xmlns:a16="http://schemas.microsoft.com/office/drawing/2014/main" id="{EB2B2754-4EFE-4833-8D4C-9F72C00AC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51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6" name="Rectangle 652">
                <a:extLst>
                  <a:ext uri="{FF2B5EF4-FFF2-40B4-BE49-F238E27FC236}">
                    <a16:creationId xmlns:a16="http://schemas.microsoft.com/office/drawing/2014/main" id="{84C1F923-E0CB-4518-A376-2C77F2656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64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7" name="Rectangle 653">
                <a:extLst>
                  <a:ext uri="{FF2B5EF4-FFF2-40B4-BE49-F238E27FC236}">
                    <a16:creationId xmlns:a16="http://schemas.microsoft.com/office/drawing/2014/main" id="{D67E9B0E-5041-46D9-949F-D538D37C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77"/>
                <a:ext cx="2413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8" name="Rectangle 654">
                <a:extLst>
                  <a:ext uri="{FF2B5EF4-FFF2-40B4-BE49-F238E27FC236}">
                    <a16:creationId xmlns:a16="http://schemas.microsoft.com/office/drawing/2014/main" id="{27370605-796A-4605-B271-CC34C5C12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90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9" name="Rectangle 655">
                <a:extLst>
                  <a:ext uri="{FF2B5EF4-FFF2-40B4-BE49-F238E27FC236}">
                    <a16:creationId xmlns:a16="http://schemas.microsoft.com/office/drawing/2014/main" id="{5F5B6AF3-A780-4A4D-8506-1E8F93F15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03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0" name="Rectangle 656">
                <a:extLst>
                  <a:ext uri="{FF2B5EF4-FFF2-40B4-BE49-F238E27FC236}">
                    <a16:creationId xmlns:a16="http://schemas.microsoft.com/office/drawing/2014/main" id="{1860CE10-D70A-4791-AC3E-D4C993EC4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16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1" name="Rectangle 657">
                <a:extLst>
                  <a:ext uri="{FF2B5EF4-FFF2-40B4-BE49-F238E27FC236}">
                    <a16:creationId xmlns:a16="http://schemas.microsoft.com/office/drawing/2014/main" id="{E94092D5-F99E-474C-A653-CF9BF7B5D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29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2" name="Rectangle 658">
                <a:extLst>
                  <a:ext uri="{FF2B5EF4-FFF2-40B4-BE49-F238E27FC236}">
                    <a16:creationId xmlns:a16="http://schemas.microsoft.com/office/drawing/2014/main" id="{9D212FB4-A763-433C-9EE5-9C889652C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42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3" name="Rectangle 659">
                <a:extLst>
                  <a:ext uri="{FF2B5EF4-FFF2-40B4-BE49-F238E27FC236}">
                    <a16:creationId xmlns:a16="http://schemas.microsoft.com/office/drawing/2014/main" id="{9EC27A76-699B-43DA-902C-8D7D46693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55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4" name="Rectangle 660">
                <a:extLst>
                  <a:ext uri="{FF2B5EF4-FFF2-40B4-BE49-F238E27FC236}">
                    <a16:creationId xmlns:a16="http://schemas.microsoft.com/office/drawing/2014/main" id="{AD468A2D-D404-42DA-A2ED-FB70D9150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68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5" name="Rectangle 661">
                <a:extLst>
                  <a:ext uri="{FF2B5EF4-FFF2-40B4-BE49-F238E27FC236}">
                    <a16:creationId xmlns:a16="http://schemas.microsoft.com/office/drawing/2014/main" id="{F2309A64-27AA-404F-B77E-6C9B4FD14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80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6" name="Rectangle 662">
                <a:extLst>
                  <a:ext uri="{FF2B5EF4-FFF2-40B4-BE49-F238E27FC236}">
                    <a16:creationId xmlns:a16="http://schemas.microsoft.com/office/drawing/2014/main" id="{ADE61B91-D458-4D48-89EE-D7A8422E3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93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7" name="Rectangle 663">
                <a:extLst>
                  <a:ext uri="{FF2B5EF4-FFF2-40B4-BE49-F238E27FC236}">
                    <a16:creationId xmlns:a16="http://schemas.microsoft.com/office/drawing/2014/main" id="{14AD22EB-114F-44EB-901D-390D58E9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06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8" name="Rectangle 664">
                <a:extLst>
                  <a:ext uri="{FF2B5EF4-FFF2-40B4-BE49-F238E27FC236}">
                    <a16:creationId xmlns:a16="http://schemas.microsoft.com/office/drawing/2014/main" id="{C1DFE990-E7DC-446B-A080-4D6B95D6F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19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9" name="Rectangle 665">
                <a:extLst>
                  <a:ext uri="{FF2B5EF4-FFF2-40B4-BE49-F238E27FC236}">
                    <a16:creationId xmlns:a16="http://schemas.microsoft.com/office/drawing/2014/main" id="{67852A58-B1E6-4D83-AC0B-6AB660F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32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0" name="Rectangle 666">
                <a:extLst>
                  <a:ext uri="{FF2B5EF4-FFF2-40B4-BE49-F238E27FC236}">
                    <a16:creationId xmlns:a16="http://schemas.microsoft.com/office/drawing/2014/main" id="{B003696B-5665-4D93-B1CF-830B02CFC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45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1" name="Rectangle 667">
                <a:extLst>
                  <a:ext uri="{FF2B5EF4-FFF2-40B4-BE49-F238E27FC236}">
                    <a16:creationId xmlns:a16="http://schemas.microsoft.com/office/drawing/2014/main" id="{A3A29DE5-BC8F-45A7-8640-C44C6C90A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58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2" name="Rectangle 668">
                <a:extLst>
                  <a:ext uri="{FF2B5EF4-FFF2-40B4-BE49-F238E27FC236}">
                    <a16:creationId xmlns:a16="http://schemas.microsoft.com/office/drawing/2014/main" id="{C85A9EDB-1B70-4ED2-A51A-42499F1F1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71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3" name="Rectangle 669">
                <a:extLst>
                  <a:ext uri="{FF2B5EF4-FFF2-40B4-BE49-F238E27FC236}">
                    <a16:creationId xmlns:a16="http://schemas.microsoft.com/office/drawing/2014/main" id="{05A93E19-19AF-4239-9DDA-B892F6E1C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84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4" name="Rectangle 670">
                <a:extLst>
                  <a:ext uri="{FF2B5EF4-FFF2-40B4-BE49-F238E27FC236}">
                    <a16:creationId xmlns:a16="http://schemas.microsoft.com/office/drawing/2014/main" id="{9E5677C4-C20B-4A63-9D1D-D18ADAAC4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97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5" name="Rectangle 671">
                <a:extLst>
                  <a:ext uri="{FF2B5EF4-FFF2-40B4-BE49-F238E27FC236}">
                    <a16:creationId xmlns:a16="http://schemas.microsoft.com/office/drawing/2014/main" id="{F35FAE5F-EF8F-4025-8807-E021BD0D7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10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6" name="Rectangle 672">
                <a:extLst>
                  <a:ext uri="{FF2B5EF4-FFF2-40B4-BE49-F238E27FC236}">
                    <a16:creationId xmlns:a16="http://schemas.microsoft.com/office/drawing/2014/main" id="{0478E10C-1C16-4B63-82C0-AC0691DA7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23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7" name="Rectangle 673">
                <a:extLst>
                  <a:ext uri="{FF2B5EF4-FFF2-40B4-BE49-F238E27FC236}">
                    <a16:creationId xmlns:a16="http://schemas.microsoft.com/office/drawing/2014/main" id="{C4D0C1ED-AD7B-4097-8F0E-52D9E070A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36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8" name="Rectangle 674">
                <a:extLst>
                  <a:ext uri="{FF2B5EF4-FFF2-40B4-BE49-F238E27FC236}">
                    <a16:creationId xmlns:a16="http://schemas.microsoft.com/office/drawing/2014/main" id="{B6DC0DF1-E317-4D9E-8825-EE99DC5D3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4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9" name="Rectangle 675">
                <a:extLst>
                  <a:ext uri="{FF2B5EF4-FFF2-40B4-BE49-F238E27FC236}">
                    <a16:creationId xmlns:a16="http://schemas.microsoft.com/office/drawing/2014/main" id="{EBDEC2EF-FDAD-4232-BCEF-F9CBDFD2B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6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0" name="Rectangle 676">
                <a:extLst>
                  <a:ext uri="{FF2B5EF4-FFF2-40B4-BE49-F238E27FC236}">
                    <a16:creationId xmlns:a16="http://schemas.microsoft.com/office/drawing/2014/main" id="{1F75CC7F-1DA6-41B6-B887-FC6A780FA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79"/>
                <a:ext cx="2413" cy="3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1" name="Rectangle 677">
                <a:extLst>
                  <a:ext uri="{FF2B5EF4-FFF2-40B4-BE49-F238E27FC236}">
                    <a16:creationId xmlns:a16="http://schemas.microsoft.com/office/drawing/2014/main" id="{4EE4B182-F746-492F-97F1-10B64A45A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73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2" name="Rectangle 678">
                <a:extLst>
                  <a:ext uri="{FF2B5EF4-FFF2-40B4-BE49-F238E27FC236}">
                    <a16:creationId xmlns:a16="http://schemas.microsoft.com/office/drawing/2014/main" id="{5A3D2EDB-CE41-430E-A710-9D4098327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86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3" name="Rectangle 679">
                <a:extLst>
                  <a:ext uri="{FF2B5EF4-FFF2-40B4-BE49-F238E27FC236}">
                    <a16:creationId xmlns:a16="http://schemas.microsoft.com/office/drawing/2014/main" id="{DE339034-7D54-45DF-AD8E-5D61C3F98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999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4" name="Rectangle 680">
                <a:extLst>
                  <a:ext uri="{FF2B5EF4-FFF2-40B4-BE49-F238E27FC236}">
                    <a16:creationId xmlns:a16="http://schemas.microsoft.com/office/drawing/2014/main" id="{3C94B202-5CDC-4826-A645-B5B490B6A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12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5" name="Rectangle 681">
                <a:extLst>
                  <a:ext uri="{FF2B5EF4-FFF2-40B4-BE49-F238E27FC236}">
                    <a16:creationId xmlns:a16="http://schemas.microsoft.com/office/drawing/2014/main" id="{D3CB93C1-7238-46EE-9579-2A73807F7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25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6" name="Rectangle 682">
                <a:extLst>
                  <a:ext uri="{FF2B5EF4-FFF2-40B4-BE49-F238E27FC236}">
                    <a16:creationId xmlns:a16="http://schemas.microsoft.com/office/drawing/2014/main" id="{475DA902-DA29-4D46-96B8-A19C1FC90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38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7" name="Rectangle 683">
                <a:extLst>
                  <a:ext uri="{FF2B5EF4-FFF2-40B4-BE49-F238E27FC236}">
                    <a16:creationId xmlns:a16="http://schemas.microsoft.com/office/drawing/2014/main" id="{A10A65F0-C90C-44FB-9152-F7BEBAF04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51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8" name="Rectangle 684">
                <a:extLst>
                  <a:ext uri="{FF2B5EF4-FFF2-40B4-BE49-F238E27FC236}">
                    <a16:creationId xmlns:a16="http://schemas.microsoft.com/office/drawing/2014/main" id="{3A241D7D-3128-4A28-B72E-2090FD742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64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9" name="Rectangle 685">
                <a:extLst>
                  <a:ext uri="{FF2B5EF4-FFF2-40B4-BE49-F238E27FC236}">
                    <a16:creationId xmlns:a16="http://schemas.microsoft.com/office/drawing/2014/main" id="{BC42050B-5A43-493A-8E70-C9823487D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77"/>
                <a:ext cx="2413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0" name="Rectangle 686">
                <a:extLst>
                  <a:ext uri="{FF2B5EF4-FFF2-40B4-BE49-F238E27FC236}">
                    <a16:creationId xmlns:a16="http://schemas.microsoft.com/office/drawing/2014/main" id="{6F9751B2-95CE-4072-9914-2B72544E8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090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1" name="Rectangle 687">
                <a:extLst>
                  <a:ext uri="{FF2B5EF4-FFF2-40B4-BE49-F238E27FC236}">
                    <a16:creationId xmlns:a16="http://schemas.microsoft.com/office/drawing/2014/main" id="{C916F2B6-A99A-4C8E-BE93-1AA92385F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03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2" name="Rectangle 688">
                <a:extLst>
                  <a:ext uri="{FF2B5EF4-FFF2-40B4-BE49-F238E27FC236}">
                    <a16:creationId xmlns:a16="http://schemas.microsoft.com/office/drawing/2014/main" id="{BCF93670-EB1E-455B-B26F-985983979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16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3" name="Rectangle 689">
                <a:extLst>
                  <a:ext uri="{FF2B5EF4-FFF2-40B4-BE49-F238E27FC236}">
                    <a16:creationId xmlns:a16="http://schemas.microsoft.com/office/drawing/2014/main" id="{CA1A77E4-B519-4447-A2D9-525B0530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29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4" name="Rectangle 690">
                <a:extLst>
                  <a:ext uri="{FF2B5EF4-FFF2-40B4-BE49-F238E27FC236}">
                    <a16:creationId xmlns:a16="http://schemas.microsoft.com/office/drawing/2014/main" id="{F47EDA29-8AD1-4F2E-910A-867A7D9A9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42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5" name="Rectangle 691">
                <a:extLst>
                  <a:ext uri="{FF2B5EF4-FFF2-40B4-BE49-F238E27FC236}">
                    <a16:creationId xmlns:a16="http://schemas.microsoft.com/office/drawing/2014/main" id="{D053FE20-0657-4DA6-8D4F-CDF972CB6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55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6" name="Rectangle 692">
                <a:extLst>
                  <a:ext uri="{FF2B5EF4-FFF2-40B4-BE49-F238E27FC236}">
                    <a16:creationId xmlns:a16="http://schemas.microsoft.com/office/drawing/2014/main" id="{E5BAA341-3AF3-4823-BEB7-8039DECD6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68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7" name="Rectangle 693">
                <a:extLst>
                  <a:ext uri="{FF2B5EF4-FFF2-40B4-BE49-F238E27FC236}">
                    <a16:creationId xmlns:a16="http://schemas.microsoft.com/office/drawing/2014/main" id="{4FA83CEB-580F-44F2-8272-992461E8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80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8" name="Rectangle 694">
                <a:extLst>
                  <a:ext uri="{FF2B5EF4-FFF2-40B4-BE49-F238E27FC236}">
                    <a16:creationId xmlns:a16="http://schemas.microsoft.com/office/drawing/2014/main" id="{DF3E7752-2A80-433D-B1BC-CB0576078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193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9" name="Rectangle 695">
                <a:extLst>
                  <a:ext uri="{FF2B5EF4-FFF2-40B4-BE49-F238E27FC236}">
                    <a16:creationId xmlns:a16="http://schemas.microsoft.com/office/drawing/2014/main" id="{AF7BD39C-56AE-4318-BD4F-90E947AA8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06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0" name="Rectangle 696">
                <a:extLst>
                  <a:ext uri="{FF2B5EF4-FFF2-40B4-BE49-F238E27FC236}">
                    <a16:creationId xmlns:a16="http://schemas.microsoft.com/office/drawing/2014/main" id="{1BD23E22-9843-47EE-B497-895483F75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19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1" name="Rectangle 697">
                <a:extLst>
                  <a:ext uri="{FF2B5EF4-FFF2-40B4-BE49-F238E27FC236}">
                    <a16:creationId xmlns:a16="http://schemas.microsoft.com/office/drawing/2014/main" id="{92D34F93-DAA8-493D-B826-0D659F743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32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2" name="Rectangle 698">
                <a:extLst>
                  <a:ext uri="{FF2B5EF4-FFF2-40B4-BE49-F238E27FC236}">
                    <a16:creationId xmlns:a16="http://schemas.microsoft.com/office/drawing/2014/main" id="{083B94B4-2151-409B-9008-FC9AF59B8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45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3" name="Rectangle 699">
                <a:extLst>
                  <a:ext uri="{FF2B5EF4-FFF2-40B4-BE49-F238E27FC236}">
                    <a16:creationId xmlns:a16="http://schemas.microsoft.com/office/drawing/2014/main" id="{709A0E28-E713-42C0-8C6B-BB442A36F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58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4" name="Rectangle 700">
                <a:extLst>
                  <a:ext uri="{FF2B5EF4-FFF2-40B4-BE49-F238E27FC236}">
                    <a16:creationId xmlns:a16="http://schemas.microsoft.com/office/drawing/2014/main" id="{E9B0FC13-53BB-4767-9868-8CDB8BF6E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71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5" name="Rectangle 701">
                <a:extLst>
                  <a:ext uri="{FF2B5EF4-FFF2-40B4-BE49-F238E27FC236}">
                    <a16:creationId xmlns:a16="http://schemas.microsoft.com/office/drawing/2014/main" id="{0AF3FCD3-5A45-4A90-9E6A-216E7DC74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84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6" name="Rectangle 702">
                <a:extLst>
                  <a:ext uri="{FF2B5EF4-FFF2-40B4-BE49-F238E27FC236}">
                    <a16:creationId xmlns:a16="http://schemas.microsoft.com/office/drawing/2014/main" id="{C6A402C2-5312-4E59-B9B9-6EBC97CD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297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7" name="Rectangle 703">
                <a:extLst>
                  <a:ext uri="{FF2B5EF4-FFF2-40B4-BE49-F238E27FC236}">
                    <a16:creationId xmlns:a16="http://schemas.microsoft.com/office/drawing/2014/main" id="{411965E9-BB92-4B3A-A9D3-5145D5D55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10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8" name="Rectangle 704">
                <a:extLst>
                  <a:ext uri="{FF2B5EF4-FFF2-40B4-BE49-F238E27FC236}">
                    <a16:creationId xmlns:a16="http://schemas.microsoft.com/office/drawing/2014/main" id="{88970D2D-E63E-4BBC-A307-053AB37C9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23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9" name="Rectangle 705">
                <a:extLst>
                  <a:ext uri="{FF2B5EF4-FFF2-40B4-BE49-F238E27FC236}">
                    <a16:creationId xmlns:a16="http://schemas.microsoft.com/office/drawing/2014/main" id="{4FD235D9-8570-467E-BB5C-97B9645F1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36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0" name="Rectangle 706">
                <a:extLst>
                  <a:ext uri="{FF2B5EF4-FFF2-40B4-BE49-F238E27FC236}">
                    <a16:creationId xmlns:a16="http://schemas.microsoft.com/office/drawing/2014/main" id="{CC9A3F73-2F6B-4DB4-999E-29A9358E9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49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1" name="Rectangle 707">
                <a:extLst>
                  <a:ext uri="{FF2B5EF4-FFF2-40B4-BE49-F238E27FC236}">
                    <a16:creationId xmlns:a16="http://schemas.microsoft.com/office/drawing/2014/main" id="{B7296B43-B928-473F-876F-92A10140E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62"/>
                <a:ext cx="2413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2" name="Rectangle 708">
                <a:extLst>
                  <a:ext uri="{FF2B5EF4-FFF2-40B4-BE49-F238E27FC236}">
                    <a16:creationId xmlns:a16="http://schemas.microsoft.com/office/drawing/2014/main" id="{5EF7740E-5DDD-45A0-8E04-FCC7C30F1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73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3" name="Rectangle 709">
                <a:extLst>
                  <a:ext uri="{FF2B5EF4-FFF2-40B4-BE49-F238E27FC236}">
                    <a16:creationId xmlns:a16="http://schemas.microsoft.com/office/drawing/2014/main" id="{14F81787-66AB-4B8B-B0F5-7B8EC90DE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86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4" name="Rectangle 710">
                <a:extLst>
                  <a:ext uri="{FF2B5EF4-FFF2-40B4-BE49-F238E27FC236}">
                    <a16:creationId xmlns:a16="http://schemas.microsoft.com/office/drawing/2014/main" id="{038DF92A-8D71-469A-8D4C-2CEAA6842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99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5" name="Rectangle 711">
                <a:extLst>
                  <a:ext uri="{FF2B5EF4-FFF2-40B4-BE49-F238E27FC236}">
                    <a16:creationId xmlns:a16="http://schemas.microsoft.com/office/drawing/2014/main" id="{276E7350-26AF-48BC-A381-B10A41C4F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12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6" name="Rectangle 712">
                <a:extLst>
                  <a:ext uri="{FF2B5EF4-FFF2-40B4-BE49-F238E27FC236}">
                    <a16:creationId xmlns:a16="http://schemas.microsoft.com/office/drawing/2014/main" id="{EED4B035-EF5A-4C0E-AD5A-6DD3C09A3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25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7" name="Rectangle 713">
                <a:extLst>
                  <a:ext uri="{FF2B5EF4-FFF2-40B4-BE49-F238E27FC236}">
                    <a16:creationId xmlns:a16="http://schemas.microsoft.com/office/drawing/2014/main" id="{288555BA-A4D9-4F4E-A9AB-48436DDD0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38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8" name="Rectangle 714">
                <a:extLst>
                  <a:ext uri="{FF2B5EF4-FFF2-40B4-BE49-F238E27FC236}">
                    <a16:creationId xmlns:a16="http://schemas.microsoft.com/office/drawing/2014/main" id="{83C914B6-99C6-49BB-A0B9-EDA0B0880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51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9" name="Rectangle 715">
                <a:extLst>
                  <a:ext uri="{FF2B5EF4-FFF2-40B4-BE49-F238E27FC236}">
                    <a16:creationId xmlns:a16="http://schemas.microsoft.com/office/drawing/2014/main" id="{081C186B-1A17-4212-9030-6A3212DD8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64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0" name="Rectangle 716">
                <a:extLst>
                  <a:ext uri="{FF2B5EF4-FFF2-40B4-BE49-F238E27FC236}">
                    <a16:creationId xmlns:a16="http://schemas.microsoft.com/office/drawing/2014/main" id="{F266B87C-09E3-438F-B597-DEF6614E6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77"/>
                <a:ext cx="1320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1" name="Rectangle 717">
                <a:extLst>
                  <a:ext uri="{FF2B5EF4-FFF2-40B4-BE49-F238E27FC236}">
                    <a16:creationId xmlns:a16="http://schemas.microsoft.com/office/drawing/2014/main" id="{4D6AB08F-B491-42FD-AD52-40C5823A2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90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2" name="Rectangle 718">
                <a:extLst>
                  <a:ext uri="{FF2B5EF4-FFF2-40B4-BE49-F238E27FC236}">
                    <a16:creationId xmlns:a16="http://schemas.microsoft.com/office/drawing/2014/main" id="{74BC4AD3-E58A-420C-93EB-CCFB08410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03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3" name="Rectangle 719">
                <a:extLst>
                  <a:ext uri="{FF2B5EF4-FFF2-40B4-BE49-F238E27FC236}">
                    <a16:creationId xmlns:a16="http://schemas.microsoft.com/office/drawing/2014/main" id="{7DE9BC02-D2E4-47E8-9E51-DD7A3D95E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16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4" name="Rectangle 720">
                <a:extLst>
                  <a:ext uri="{FF2B5EF4-FFF2-40B4-BE49-F238E27FC236}">
                    <a16:creationId xmlns:a16="http://schemas.microsoft.com/office/drawing/2014/main" id="{EDE68ECD-67F6-4E69-BAA1-8CBCFC5D0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29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5" name="Rectangle 721">
                <a:extLst>
                  <a:ext uri="{FF2B5EF4-FFF2-40B4-BE49-F238E27FC236}">
                    <a16:creationId xmlns:a16="http://schemas.microsoft.com/office/drawing/2014/main" id="{FACFADF6-9BA4-48FE-92DA-B0A3A7E30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42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6" name="Rectangle 722">
                <a:extLst>
                  <a:ext uri="{FF2B5EF4-FFF2-40B4-BE49-F238E27FC236}">
                    <a16:creationId xmlns:a16="http://schemas.microsoft.com/office/drawing/2014/main" id="{781F37E2-6985-475B-9A81-E6FFBF91A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55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7" name="Rectangle 723">
                <a:extLst>
                  <a:ext uri="{FF2B5EF4-FFF2-40B4-BE49-F238E27FC236}">
                    <a16:creationId xmlns:a16="http://schemas.microsoft.com/office/drawing/2014/main" id="{6E2664C0-4000-4AE3-9F6B-302306BDF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68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8" name="Rectangle 724">
                <a:extLst>
                  <a:ext uri="{FF2B5EF4-FFF2-40B4-BE49-F238E27FC236}">
                    <a16:creationId xmlns:a16="http://schemas.microsoft.com/office/drawing/2014/main" id="{1E637D51-D2AF-4AA8-963E-4A20938F8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80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9" name="Rectangle 725">
                <a:extLst>
                  <a:ext uri="{FF2B5EF4-FFF2-40B4-BE49-F238E27FC236}">
                    <a16:creationId xmlns:a16="http://schemas.microsoft.com/office/drawing/2014/main" id="{24ADFCA1-3F34-4D84-8654-95BC93E0A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93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0" name="Rectangle 726">
                <a:extLst>
                  <a:ext uri="{FF2B5EF4-FFF2-40B4-BE49-F238E27FC236}">
                    <a16:creationId xmlns:a16="http://schemas.microsoft.com/office/drawing/2014/main" id="{C2A58148-B2CD-462A-B8B5-3D35C7D19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06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1" name="Rectangle 727">
                <a:extLst>
                  <a:ext uri="{FF2B5EF4-FFF2-40B4-BE49-F238E27FC236}">
                    <a16:creationId xmlns:a16="http://schemas.microsoft.com/office/drawing/2014/main" id="{34A4812F-CDB9-4915-9D09-BF3B7A70D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19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2" name="Rectangle 728">
                <a:extLst>
                  <a:ext uri="{FF2B5EF4-FFF2-40B4-BE49-F238E27FC236}">
                    <a16:creationId xmlns:a16="http://schemas.microsoft.com/office/drawing/2014/main" id="{09215383-27B1-499A-9C97-57CE8C60B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32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3" name="Rectangle 729">
                <a:extLst>
                  <a:ext uri="{FF2B5EF4-FFF2-40B4-BE49-F238E27FC236}">
                    <a16:creationId xmlns:a16="http://schemas.microsoft.com/office/drawing/2014/main" id="{0DECF037-70CF-420C-B212-F136F7AF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45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4" name="Rectangle 730">
                <a:extLst>
                  <a:ext uri="{FF2B5EF4-FFF2-40B4-BE49-F238E27FC236}">
                    <a16:creationId xmlns:a16="http://schemas.microsoft.com/office/drawing/2014/main" id="{9C5FD347-ACD6-4D21-BF92-B7AF7DE57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58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5" name="Rectangle 731">
                <a:extLst>
                  <a:ext uri="{FF2B5EF4-FFF2-40B4-BE49-F238E27FC236}">
                    <a16:creationId xmlns:a16="http://schemas.microsoft.com/office/drawing/2014/main" id="{AC1614C8-FD6D-4E18-82C0-34FE1551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71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6" name="Rectangle 732">
                <a:extLst>
                  <a:ext uri="{FF2B5EF4-FFF2-40B4-BE49-F238E27FC236}">
                    <a16:creationId xmlns:a16="http://schemas.microsoft.com/office/drawing/2014/main" id="{4C7D19FF-EAA1-41F8-B1B7-66AF84DD9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84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7" name="Rectangle 733">
                <a:extLst>
                  <a:ext uri="{FF2B5EF4-FFF2-40B4-BE49-F238E27FC236}">
                    <a16:creationId xmlns:a16="http://schemas.microsoft.com/office/drawing/2014/main" id="{818B5622-2939-43A0-A623-8844E3D6B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97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8" name="Rectangle 734">
                <a:extLst>
                  <a:ext uri="{FF2B5EF4-FFF2-40B4-BE49-F238E27FC236}">
                    <a16:creationId xmlns:a16="http://schemas.microsoft.com/office/drawing/2014/main" id="{96707FAA-83BA-42BB-8545-3DF766EC7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10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9" name="Rectangle 735">
                <a:extLst>
                  <a:ext uri="{FF2B5EF4-FFF2-40B4-BE49-F238E27FC236}">
                    <a16:creationId xmlns:a16="http://schemas.microsoft.com/office/drawing/2014/main" id="{D186A1E5-51BA-4890-8D92-529B58E83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23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0" name="Rectangle 736">
                <a:extLst>
                  <a:ext uri="{FF2B5EF4-FFF2-40B4-BE49-F238E27FC236}">
                    <a16:creationId xmlns:a16="http://schemas.microsoft.com/office/drawing/2014/main" id="{4E06FC81-D2C5-47C0-8D39-2F691EBCB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36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1" name="Rectangle 737">
                <a:extLst>
                  <a:ext uri="{FF2B5EF4-FFF2-40B4-BE49-F238E27FC236}">
                    <a16:creationId xmlns:a16="http://schemas.microsoft.com/office/drawing/2014/main" id="{68DD516B-887D-4335-AF53-97DFB61E4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4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2" name="Rectangle 738">
                <a:extLst>
                  <a:ext uri="{FF2B5EF4-FFF2-40B4-BE49-F238E27FC236}">
                    <a16:creationId xmlns:a16="http://schemas.microsoft.com/office/drawing/2014/main" id="{40408F94-DDF6-43AC-8465-E9D2AA63D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6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3" name="Rectangle 739">
                <a:extLst>
                  <a:ext uri="{FF2B5EF4-FFF2-40B4-BE49-F238E27FC236}">
                    <a16:creationId xmlns:a16="http://schemas.microsoft.com/office/drawing/2014/main" id="{1B8FA6EA-F95F-406E-A774-258C6D9BB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79"/>
                <a:ext cx="1320" cy="3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4" name="Rectangle 740">
                <a:extLst>
                  <a:ext uri="{FF2B5EF4-FFF2-40B4-BE49-F238E27FC236}">
                    <a16:creationId xmlns:a16="http://schemas.microsoft.com/office/drawing/2014/main" id="{EDE97BA0-8637-4CAE-8754-75547E871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73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5" name="Rectangle 741">
                <a:extLst>
                  <a:ext uri="{FF2B5EF4-FFF2-40B4-BE49-F238E27FC236}">
                    <a16:creationId xmlns:a16="http://schemas.microsoft.com/office/drawing/2014/main" id="{304088B9-D9D2-4403-BF66-E8E4C28D8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86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6" name="Rectangle 742">
                <a:extLst>
                  <a:ext uri="{FF2B5EF4-FFF2-40B4-BE49-F238E27FC236}">
                    <a16:creationId xmlns:a16="http://schemas.microsoft.com/office/drawing/2014/main" id="{F748139B-E830-4EAF-8082-D164057AC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999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7" name="Rectangle 743">
                <a:extLst>
                  <a:ext uri="{FF2B5EF4-FFF2-40B4-BE49-F238E27FC236}">
                    <a16:creationId xmlns:a16="http://schemas.microsoft.com/office/drawing/2014/main" id="{2C1187B1-9813-42ED-8548-EB0B7B5DE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12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8" name="Rectangle 744">
                <a:extLst>
                  <a:ext uri="{FF2B5EF4-FFF2-40B4-BE49-F238E27FC236}">
                    <a16:creationId xmlns:a16="http://schemas.microsoft.com/office/drawing/2014/main" id="{1D539C3F-2C8F-4AB5-A52E-18392016F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25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9" name="Rectangle 745">
                <a:extLst>
                  <a:ext uri="{FF2B5EF4-FFF2-40B4-BE49-F238E27FC236}">
                    <a16:creationId xmlns:a16="http://schemas.microsoft.com/office/drawing/2014/main" id="{1118EF24-DD20-4D3C-A4DE-DB0F09DFE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38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0" name="Rectangle 746">
                <a:extLst>
                  <a:ext uri="{FF2B5EF4-FFF2-40B4-BE49-F238E27FC236}">
                    <a16:creationId xmlns:a16="http://schemas.microsoft.com/office/drawing/2014/main" id="{BD44B093-9F35-4704-B6FB-085CEF05D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51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1" name="Rectangle 747">
                <a:extLst>
                  <a:ext uri="{FF2B5EF4-FFF2-40B4-BE49-F238E27FC236}">
                    <a16:creationId xmlns:a16="http://schemas.microsoft.com/office/drawing/2014/main" id="{CD1C5997-F092-4391-98A4-3F6C47344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64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2" name="Rectangle 748">
                <a:extLst>
                  <a:ext uri="{FF2B5EF4-FFF2-40B4-BE49-F238E27FC236}">
                    <a16:creationId xmlns:a16="http://schemas.microsoft.com/office/drawing/2014/main" id="{1CBF7506-DF14-4992-A9EE-68066C620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77"/>
                <a:ext cx="1320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3" name="Rectangle 749">
                <a:extLst>
                  <a:ext uri="{FF2B5EF4-FFF2-40B4-BE49-F238E27FC236}">
                    <a16:creationId xmlns:a16="http://schemas.microsoft.com/office/drawing/2014/main" id="{01E4EE35-4F38-4398-B07E-B6B8743E2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090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4" name="Rectangle 750">
                <a:extLst>
                  <a:ext uri="{FF2B5EF4-FFF2-40B4-BE49-F238E27FC236}">
                    <a16:creationId xmlns:a16="http://schemas.microsoft.com/office/drawing/2014/main" id="{7D27E568-37A2-4771-BB2B-B2A98B434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03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5" name="Rectangle 751">
                <a:extLst>
                  <a:ext uri="{FF2B5EF4-FFF2-40B4-BE49-F238E27FC236}">
                    <a16:creationId xmlns:a16="http://schemas.microsoft.com/office/drawing/2014/main" id="{E8CE5887-EC3F-4DAB-8E7E-AAEBF80C9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16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6" name="Rectangle 752">
                <a:extLst>
                  <a:ext uri="{FF2B5EF4-FFF2-40B4-BE49-F238E27FC236}">
                    <a16:creationId xmlns:a16="http://schemas.microsoft.com/office/drawing/2014/main" id="{BF0C0348-A5C7-4E8D-85A0-3E87DC472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29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7" name="Rectangle 753">
                <a:extLst>
                  <a:ext uri="{FF2B5EF4-FFF2-40B4-BE49-F238E27FC236}">
                    <a16:creationId xmlns:a16="http://schemas.microsoft.com/office/drawing/2014/main" id="{980307FA-0156-46FA-9918-5D59624A9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42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8" name="Rectangle 754">
                <a:extLst>
                  <a:ext uri="{FF2B5EF4-FFF2-40B4-BE49-F238E27FC236}">
                    <a16:creationId xmlns:a16="http://schemas.microsoft.com/office/drawing/2014/main" id="{88EDDB26-85E2-497C-951B-0E6AE4B21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55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9" name="Rectangle 755">
                <a:extLst>
                  <a:ext uri="{FF2B5EF4-FFF2-40B4-BE49-F238E27FC236}">
                    <a16:creationId xmlns:a16="http://schemas.microsoft.com/office/drawing/2014/main" id="{8023A29E-CC3A-41CB-9FDE-B585ED20B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68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0" name="Rectangle 756">
                <a:extLst>
                  <a:ext uri="{FF2B5EF4-FFF2-40B4-BE49-F238E27FC236}">
                    <a16:creationId xmlns:a16="http://schemas.microsoft.com/office/drawing/2014/main" id="{441C7C77-623D-4751-93C6-E68426D51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80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1" name="Rectangle 757">
                <a:extLst>
                  <a:ext uri="{FF2B5EF4-FFF2-40B4-BE49-F238E27FC236}">
                    <a16:creationId xmlns:a16="http://schemas.microsoft.com/office/drawing/2014/main" id="{4D82E12D-7B4C-45D2-9C99-7107F5F1C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193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2" name="Rectangle 758">
                <a:extLst>
                  <a:ext uri="{FF2B5EF4-FFF2-40B4-BE49-F238E27FC236}">
                    <a16:creationId xmlns:a16="http://schemas.microsoft.com/office/drawing/2014/main" id="{5EDC52DA-CCE6-4999-B7C5-691ADE1F7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06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3" name="Rectangle 759">
                <a:extLst>
                  <a:ext uri="{FF2B5EF4-FFF2-40B4-BE49-F238E27FC236}">
                    <a16:creationId xmlns:a16="http://schemas.microsoft.com/office/drawing/2014/main" id="{5DF3A1EA-AAFD-4D1D-94E9-C5FB6FEA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19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4" name="Rectangle 760">
                <a:extLst>
                  <a:ext uri="{FF2B5EF4-FFF2-40B4-BE49-F238E27FC236}">
                    <a16:creationId xmlns:a16="http://schemas.microsoft.com/office/drawing/2014/main" id="{497482DC-F687-4ABD-A0FF-610AFEEEE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32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5" name="Rectangle 761">
                <a:extLst>
                  <a:ext uri="{FF2B5EF4-FFF2-40B4-BE49-F238E27FC236}">
                    <a16:creationId xmlns:a16="http://schemas.microsoft.com/office/drawing/2014/main" id="{3D6B60AB-AD3A-43DF-8F5C-805EC7F42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45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6" name="Rectangle 762">
                <a:extLst>
                  <a:ext uri="{FF2B5EF4-FFF2-40B4-BE49-F238E27FC236}">
                    <a16:creationId xmlns:a16="http://schemas.microsoft.com/office/drawing/2014/main" id="{363E16DB-E8E9-47DB-B2BB-2B7A44A9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58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7" name="Rectangle 763">
                <a:extLst>
                  <a:ext uri="{FF2B5EF4-FFF2-40B4-BE49-F238E27FC236}">
                    <a16:creationId xmlns:a16="http://schemas.microsoft.com/office/drawing/2014/main" id="{897B9FC4-E267-4BF5-9921-E7D8A5445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71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8" name="Rectangle 764">
                <a:extLst>
                  <a:ext uri="{FF2B5EF4-FFF2-40B4-BE49-F238E27FC236}">
                    <a16:creationId xmlns:a16="http://schemas.microsoft.com/office/drawing/2014/main" id="{9702FE71-84CD-4E62-945F-3F8A9DB61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84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9" name="Rectangle 765">
                <a:extLst>
                  <a:ext uri="{FF2B5EF4-FFF2-40B4-BE49-F238E27FC236}">
                    <a16:creationId xmlns:a16="http://schemas.microsoft.com/office/drawing/2014/main" id="{9F90B616-6FD5-47BC-9BA3-D90AFED18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297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0" name="Rectangle 766">
                <a:extLst>
                  <a:ext uri="{FF2B5EF4-FFF2-40B4-BE49-F238E27FC236}">
                    <a16:creationId xmlns:a16="http://schemas.microsoft.com/office/drawing/2014/main" id="{1D66F910-545C-4ED6-92E6-8248309A9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10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1" name="Rectangle 767">
                <a:extLst>
                  <a:ext uri="{FF2B5EF4-FFF2-40B4-BE49-F238E27FC236}">
                    <a16:creationId xmlns:a16="http://schemas.microsoft.com/office/drawing/2014/main" id="{1D4A4BF7-0D2E-4BDA-B731-B88F1C6A7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23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2" name="Rectangle 768">
                <a:extLst>
                  <a:ext uri="{FF2B5EF4-FFF2-40B4-BE49-F238E27FC236}">
                    <a16:creationId xmlns:a16="http://schemas.microsoft.com/office/drawing/2014/main" id="{9FD88936-1D55-4477-9587-A4B398C2B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36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3" name="Rectangle 769">
                <a:extLst>
                  <a:ext uri="{FF2B5EF4-FFF2-40B4-BE49-F238E27FC236}">
                    <a16:creationId xmlns:a16="http://schemas.microsoft.com/office/drawing/2014/main" id="{A1A9FFEB-5A00-4AEA-8E85-9F1099D4A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49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4" name="Rectangle 770">
                <a:extLst>
                  <a:ext uri="{FF2B5EF4-FFF2-40B4-BE49-F238E27FC236}">
                    <a16:creationId xmlns:a16="http://schemas.microsoft.com/office/drawing/2014/main" id="{3CB009D0-B895-4527-9DE8-155396B3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62"/>
                <a:ext cx="1320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5" name="Rectangle 771">
                <a:extLst>
                  <a:ext uri="{FF2B5EF4-FFF2-40B4-BE49-F238E27FC236}">
                    <a16:creationId xmlns:a16="http://schemas.microsoft.com/office/drawing/2014/main" id="{49F46B92-1085-4075-ADD1-FA43371DF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62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6" name="Rectangle 772">
                <a:extLst>
                  <a:ext uri="{FF2B5EF4-FFF2-40B4-BE49-F238E27FC236}">
                    <a16:creationId xmlns:a16="http://schemas.microsoft.com/office/drawing/2014/main" id="{F9CEAA08-9FE7-46A7-9ECE-86B436E11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75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7" name="Rectangle 773">
                <a:extLst>
                  <a:ext uri="{FF2B5EF4-FFF2-40B4-BE49-F238E27FC236}">
                    <a16:creationId xmlns:a16="http://schemas.microsoft.com/office/drawing/2014/main" id="{DA3ADB32-89EE-4EBE-AA2B-2126BAC82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88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8" name="Rectangle 774">
                <a:extLst>
                  <a:ext uri="{FF2B5EF4-FFF2-40B4-BE49-F238E27FC236}">
                    <a16:creationId xmlns:a16="http://schemas.microsoft.com/office/drawing/2014/main" id="{7306B748-5469-497F-ABC3-9BF814091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01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9" name="Rectangle 775">
                <a:extLst>
                  <a:ext uri="{FF2B5EF4-FFF2-40B4-BE49-F238E27FC236}">
                    <a16:creationId xmlns:a16="http://schemas.microsoft.com/office/drawing/2014/main" id="{A0EB7B73-2835-4B52-816E-5204B5964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14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0" name="Rectangle 776">
                <a:extLst>
                  <a:ext uri="{FF2B5EF4-FFF2-40B4-BE49-F238E27FC236}">
                    <a16:creationId xmlns:a16="http://schemas.microsoft.com/office/drawing/2014/main" id="{54DBBC77-0B79-4AA9-B5C0-795523275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27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1" name="Rectangle 777">
                <a:extLst>
                  <a:ext uri="{FF2B5EF4-FFF2-40B4-BE49-F238E27FC236}">
                    <a16:creationId xmlns:a16="http://schemas.microsoft.com/office/drawing/2014/main" id="{D9F5B74B-A823-43F2-8B8E-6A4F6F3F1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40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2" name="Rectangle 778">
                <a:extLst>
                  <a:ext uri="{FF2B5EF4-FFF2-40B4-BE49-F238E27FC236}">
                    <a16:creationId xmlns:a16="http://schemas.microsoft.com/office/drawing/2014/main" id="{0AC09143-8A90-4EED-A27A-7E5CE2940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53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3" name="Rectangle 779">
                <a:extLst>
                  <a:ext uri="{FF2B5EF4-FFF2-40B4-BE49-F238E27FC236}">
                    <a16:creationId xmlns:a16="http://schemas.microsoft.com/office/drawing/2014/main" id="{E7DBDDFA-AC42-4658-8164-2D4B04D9E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66"/>
                <a:ext cx="2413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4" name="Rectangle 780">
                <a:extLst>
                  <a:ext uri="{FF2B5EF4-FFF2-40B4-BE49-F238E27FC236}">
                    <a16:creationId xmlns:a16="http://schemas.microsoft.com/office/drawing/2014/main" id="{8FBA0371-06E5-495B-A1DF-6419429F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79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5" name="Rectangle 781">
                <a:extLst>
                  <a:ext uri="{FF2B5EF4-FFF2-40B4-BE49-F238E27FC236}">
                    <a16:creationId xmlns:a16="http://schemas.microsoft.com/office/drawing/2014/main" id="{E72614A7-C7F7-4E7B-820C-871DC549C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92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6" name="Rectangle 782">
                <a:extLst>
                  <a:ext uri="{FF2B5EF4-FFF2-40B4-BE49-F238E27FC236}">
                    <a16:creationId xmlns:a16="http://schemas.microsoft.com/office/drawing/2014/main" id="{E2AFCA15-40B7-44C3-89E2-E3C7B1831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05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7" name="Rectangle 783">
                <a:extLst>
                  <a:ext uri="{FF2B5EF4-FFF2-40B4-BE49-F238E27FC236}">
                    <a16:creationId xmlns:a16="http://schemas.microsoft.com/office/drawing/2014/main" id="{38EF535B-C5F1-467A-B395-D85D97B22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18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8" name="Rectangle 784">
                <a:extLst>
                  <a:ext uri="{FF2B5EF4-FFF2-40B4-BE49-F238E27FC236}">
                    <a16:creationId xmlns:a16="http://schemas.microsoft.com/office/drawing/2014/main" id="{5969E23A-2577-48CA-883A-C14CF5D68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31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9" name="Rectangle 785">
                <a:extLst>
                  <a:ext uri="{FF2B5EF4-FFF2-40B4-BE49-F238E27FC236}">
                    <a16:creationId xmlns:a16="http://schemas.microsoft.com/office/drawing/2014/main" id="{2CF89C05-C315-4E25-BD7B-2E2F96A8B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44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0" name="Rectangle 786">
                <a:extLst>
                  <a:ext uri="{FF2B5EF4-FFF2-40B4-BE49-F238E27FC236}">
                    <a16:creationId xmlns:a16="http://schemas.microsoft.com/office/drawing/2014/main" id="{2D2CB489-F86F-4C17-A74E-90A2E059D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57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1" name="Rectangle 787">
                <a:extLst>
                  <a:ext uri="{FF2B5EF4-FFF2-40B4-BE49-F238E27FC236}">
                    <a16:creationId xmlns:a16="http://schemas.microsoft.com/office/drawing/2014/main" id="{6693A4FA-2DD9-4FA8-9B7F-A91ACA0E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69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2" name="Rectangle 788">
                <a:extLst>
                  <a:ext uri="{FF2B5EF4-FFF2-40B4-BE49-F238E27FC236}">
                    <a16:creationId xmlns:a16="http://schemas.microsoft.com/office/drawing/2014/main" id="{C6DC7DDA-7568-4D53-8272-0A64589C9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82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3" name="Rectangle 789">
                <a:extLst>
                  <a:ext uri="{FF2B5EF4-FFF2-40B4-BE49-F238E27FC236}">
                    <a16:creationId xmlns:a16="http://schemas.microsoft.com/office/drawing/2014/main" id="{32F32520-946A-4511-892F-8F57B02AE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95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4" name="Rectangle 790">
                <a:extLst>
                  <a:ext uri="{FF2B5EF4-FFF2-40B4-BE49-F238E27FC236}">
                    <a16:creationId xmlns:a16="http://schemas.microsoft.com/office/drawing/2014/main" id="{3B4AA942-0347-459E-AFBD-068DC99B3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08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5" name="Rectangle 791">
                <a:extLst>
                  <a:ext uri="{FF2B5EF4-FFF2-40B4-BE49-F238E27FC236}">
                    <a16:creationId xmlns:a16="http://schemas.microsoft.com/office/drawing/2014/main" id="{B41F52BB-08F9-41A0-A2BD-77DF095F6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21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6" name="Rectangle 792">
                <a:extLst>
                  <a:ext uri="{FF2B5EF4-FFF2-40B4-BE49-F238E27FC236}">
                    <a16:creationId xmlns:a16="http://schemas.microsoft.com/office/drawing/2014/main" id="{40D28038-BF07-4DE1-8ECB-C69D20A8B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34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7" name="Rectangle 793">
                <a:extLst>
                  <a:ext uri="{FF2B5EF4-FFF2-40B4-BE49-F238E27FC236}">
                    <a16:creationId xmlns:a16="http://schemas.microsoft.com/office/drawing/2014/main" id="{67CA8DC9-2B8D-46A9-8148-EB6024432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47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8" name="Rectangle 794">
                <a:extLst>
                  <a:ext uri="{FF2B5EF4-FFF2-40B4-BE49-F238E27FC236}">
                    <a16:creationId xmlns:a16="http://schemas.microsoft.com/office/drawing/2014/main" id="{E3B4747A-A948-4868-9FDC-916DA7D57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60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9" name="Rectangle 795">
                <a:extLst>
                  <a:ext uri="{FF2B5EF4-FFF2-40B4-BE49-F238E27FC236}">
                    <a16:creationId xmlns:a16="http://schemas.microsoft.com/office/drawing/2014/main" id="{B8FFA7E1-4D12-4232-850B-F529F9FDC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73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0" name="Rectangle 796">
                <a:extLst>
                  <a:ext uri="{FF2B5EF4-FFF2-40B4-BE49-F238E27FC236}">
                    <a16:creationId xmlns:a16="http://schemas.microsoft.com/office/drawing/2014/main" id="{45C92A67-CBEC-4E8D-833D-C3DE0177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86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1" name="Rectangle 797">
                <a:extLst>
                  <a:ext uri="{FF2B5EF4-FFF2-40B4-BE49-F238E27FC236}">
                    <a16:creationId xmlns:a16="http://schemas.microsoft.com/office/drawing/2014/main" id="{6A8C7A99-0B55-4935-A18F-A349C2596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99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2" name="Rectangle 798">
                <a:extLst>
                  <a:ext uri="{FF2B5EF4-FFF2-40B4-BE49-F238E27FC236}">
                    <a16:creationId xmlns:a16="http://schemas.microsoft.com/office/drawing/2014/main" id="{75799FB1-2FE3-4489-9DB8-E280FF675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12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3" name="Rectangle 799">
                <a:extLst>
                  <a:ext uri="{FF2B5EF4-FFF2-40B4-BE49-F238E27FC236}">
                    <a16:creationId xmlns:a16="http://schemas.microsoft.com/office/drawing/2014/main" id="{FF1B9248-2815-4882-8B2C-F745ACC95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25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4" name="Rectangle 800">
                <a:extLst>
                  <a:ext uri="{FF2B5EF4-FFF2-40B4-BE49-F238E27FC236}">
                    <a16:creationId xmlns:a16="http://schemas.microsoft.com/office/drawing/2014/main" id="{2BFBDE40-C890-4622-A4BF-03115BD79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38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5" name="Rectangle 801">
                <a:extLst>
                  <a:ext uri="{FF2B5EF4-FFF2-40B4-BE49-F238E27FC236}">
                    <a16:creationId xmlns:a16="http://schemas.microsoft.com/office/drawing/2014/main" id="{4A270A34-C623-4439-BAE8-895A997BC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51"/>
                <a:ext cx="241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6" name="Rectangle 802">
                <a:extLst>
                  <a:ext uri="{FF2B5EF4-FFF2-40B4-BE49-F238E27FC236}">
                    <a16:creationId xmlns:a16="http://schemas.microsoft.com/office/drawing/2014/main" id="{761449BF-5773-40F7-A6D5-F65A9D864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68"/>
                <a:ext cx="2413" cy="3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7" name="Rectangle 803">
                <a:extLst>
                  <a:ext uri="{FF2B5EF4-FFF2-40B4-BE49-F238E27FC236}">
                    <a16:creationId xmlns:a16="http://schemas.microsoft.com/office/drawing/2014/main" id="{408A69B2-1F4A-414C-B442-F524785CB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62"/>
                <a:ext cx="241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8" name="Rectangle 804">
                <a:extLst>
                  <a:ext uri="{FF2B5EF4-FFF2-40B4-BE49-F238E27FC236}">
                    <a16:creationId xmlns:a16="http://schemas.microsoft.com/office/drawing/2014/main" id="{CCEC6A00-34DE-47D1-85ED-434EA0441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75"/>
                <a:ext cx="2413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9" name="Rectangle 805">
                <a:extLst>
                  <a:ext uri="{FF2B5EF4-FFF2-40B4-BE49-F238E27FC236}">
                    <a16:creationId xmlns:a16="http://schemas.microsoft.com/office/drawing/2014/main" id="{41FBB799-C0FB-4CD5-8EA5-DCF4BEB04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388"/>
                <a:ext cx="2413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0" name="Rectangle 806">
                <a:extLst>
                  <a:ext uri="{FF2B5EF4-FFF2-40B4-BE49-F238E27FC236}">
                    <a16:creationId xmlns:a16="http://schemas.microsoft.com/office/drawing/2014/main" id="{BDFD5D9C-47E1-4DD4-A321-059E4CD23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01"/>
                <a:ext cx="2413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1" name="Rectangle 807">
                <a:extLst>
                  <a:ext uri="{FF2B5EF4-FFF2-40B4-BE49-F238E27FC236}">
                    <a16:creationId xmlns:a16="http://schemas.microsoft.com/office/drawing/2014/main" id="{EEE01183-6451-4911-95B7-2AF8FF42E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14"/>
                <a:ext cx="2413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2" name="Rectangle 808">
                <a:extLst>
                  <a:ext uri="{FF2B5EF4-FFF2-40B4-BE49-F238E27FC236}">
                    <a16:creationId xmlns:a16="http://schemas.microsoft.com/office/drawing/2014/main" id="{9D3F16D7-FF25-4216-BB99-79742F744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27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3" name="Rectangle 809">
                <a:extLst>
                  <a:ext uri="{FF2B5EF4-FFF2-40B4-BE49-F238E27FC236}">
                    <a16:creationId xmlns:a16="http://schemas.microsoft.com/office/drawing/2014/main" id="{792FECD3-24D8-46BE-BF98-1409204DD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40"/>
                <a:ext cx="2413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6394" name="Group 810">
              <a:extLst>
                <a:ext uri="{FF2B5EF4-FFF2-40B4-BE49-F238E27FC236}">
                  <a16:creationId xmlns:a16="http://schemas.microsoft.com/office/drawing/2014/main" id="{200A02FF-E404-48CE-8C21-60B94B6E9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0" y="3362"/>
              <a:ext cx="3733" cy="758"/>
              <a:chOff x="1105" y="3362"/>
              <a:chExt cx="3733" cy="758"/>
            </a:xfrm>
          </p:grpSpPr>
          <p:sp>
            <p:nvSpPr>
              <p:cNvPr id="196395" name="Rectangle 811">
                <a:extLst>
                  <a:ext uri="{FF2B5EF4-FFF2-40B4-BE49-F238E27FC236}">
                    <a16:creationId xmlns:a16="http://schemas.microsoft.com/office/drawing/2014/main" id="{5BBB51E3-A004-443C-B059-6E31689C1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53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6" name="Rectangle 812">
                <a:extLst>
                  <a:ext uri="{FF2B5EF4-FFF2-40B4-BE49-F238E27FC236}">
                    <a16:creationId xmlns:a16="http://schemas.microsoft.com/office/drawing/2014/main" id="{7258EEC0-2CCA-467B-9D9B-45B8BB73F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66"/>
                <a:ext cx="2413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7" name="Rectangle 813">
                <a:extLst>
                  <a:ext uri="{FF2B5EF4-FFF2-40B4-BE49-F238E27FC236}">
                    <a16:creationId xmlns:a16="http://schemas.microsoft.com/office/drawing/2014/main" id="{5830CFF8-2FA9-4653-8BC7-19588CEC6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79"/>
                <a:ext cx="2413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8" name="Rectangle 814">
                <a:extLst>
                  <a:ext uri="{FF2B5EF4-FFF2-40B4-BE49-F238E27FC236}">
                    <a16:creationId xmlns:a16="http://schemas.microsoft.com/office/drawing/2014/main" id="{8A2B611D-660E-464A-9C52-1C31F1D60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492"/>
                <a:ext cx="2413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9" name="Rectangle 815">
                <a:extLst>
                  <a:ext uri="{FF2B5EF4-FFF2-40B4-BE49-F238E27FC236}">
                    <a16:creationId xmlns:a16="http://schemas.microsoft.com/office/drawing/2014/main" id="{EE619ACB-8F86-4A3E-8DF6-A868379C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05"/>
                <a:ext cx="2413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0" name="Rectangle 816">
                <a:extLst>
                  <a:ext uri="{FF2B5EF4-FFF2-40B4-BE49-F238E27FC236}">
                    <a16:creationId xmlns:a16="http://schemas.microsoft.com/office/drawing/2014/main" id="{4ECE0FA8-0810-49B2-AA5F-6142A122F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18"/>
                <a:ext cx="2413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1" name="Rectangle 817">
                <a:extLst>
                  <a:ext uri="{FF2B5EF4-FFF2-40B4-BE49-F238E27FC236}">
                    <a16:creationId xmlns:a16="http://schemas.microsoft.com/office/drawing/2014/main" id="{D63F96F3-DD2B-4110-95FE-768D7F5DF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31"/>
                <a:ext cx="2413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2" name="Rectangle 818">
                <a:extLst>
                  <a:ext uri="{FF2B5EF4-FFF2-40B4-BE49-F238E27FC236}">
                    <a16:creationId xmlns:a16="http://schemas.microsoft.com/office/drawing/2014/main" id="{4E0F2F96-DC34-4E10-971E-26E773BB5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44"/>
                <a:ext cx="2413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3" name="Rectangle 819">
                <a:extLst>
                  <a:ext uri="{FF2B5EF4-FFF2-40B4-BE49-F238E27FC236}">
                    <a16:creationId xmlns:a16="http://schemas.microsoft.com/office/drawing/2014/main" id="{6DD96F7D-51C6-47A7-ADBD-CD6A3290C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57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4" name="Rectangle 820">
                <a:extLst>
                  <a:ext uri="{FF2B5EF4-FFF2-40B4-BE49-F238E27FC236}">
                    <a16:creationId xmlns:a16="http://schemas.microsoft.com/office/drawing/2014/main" id="{192C770E-B9F7-4228-894A-DD9F7EEF3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69"/>
                <a:ext cx="2413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5" name="Rectangle 821">
                <a:extLst>
                  <a:ext uri="{FF2B5EF4-FFF2-40B4-BE49-F238E27FC236}">
                    <a16:creationId xmlns:a16="http://schemas.microsoft.com/office/drawing/2014/main" id="{9C303678-0867-4E1B-9384-E8CC8C92B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82"/>
                <a:ext cx="2413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6" name="Rectangle 822">
                <a:extLst>
                  <a:ext uri="{FF2B5EF4-FFF2-40B4-BE49-F238E27FC236}">
                    <a16:creationId xmlns:a16="http://schemas.microsoft.com/office/drawing/2014/main" id="{8A4B1C9F-1C6F-482C-A774-52E4C3750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595"/>
                <a:ext cx="241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7" name="Rectangle 823">
                <a:extLst>
                  <a:ext uri="{FF2B5EF4-FFF2-40B4-BE49-F238E27FC236}">
                    <a16:creationId xmlns:a16="http://schemas.microsoft.com/office/drawing/2014/main" id="{BCA50FC1-5270-4040-A119-2C90BEC97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08"/>
                <a:ext cx="241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8" name="Rectangle 824">
                <a:extLst>
                  <a:ext uri="{FF2B5EF4-FFF2-40B4-BE49-F238E27FC236}">
                    <a16:creationId xmlns:a16="http://schemas.microsoft.com/office/drawing/2014/main" id="{D9517881-69C6-47CF-9CE6-C7FB7F540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21"/>
                <a:ext cx="2413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9" name="Rectangle 825">
                <a:extLst>
                  <a:ext uri="{FF2B5EF4-FFF2-40B4-BE49-F238E27FC236}">
                    <a16:creationId xmlns:a16="http://schemas.microsoft.com/office/drawing/2014/main" id="{9A6C389D-C1AC-4A58-9E50-A27AAD529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34"/>
                <a:ext cx="2413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0" name="Rectangle 826">
                <a:extLst>
                  <a:ext uri="{FF2B5EF4-FFF2-40B4-BE49-F238E27FC236}">
                    <a16:creationId xmlns:a16="http://schemas.microsoft.com/office/drawing/2014/main" id="{D389A3E8-8257-4A6A-AB77-11D756897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47"/>
                <a:ext cx="2413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1" name="Rectangle 827">
                <a:extLst>
                  <a:ext uri="{FF2B5EF4-FFF2-40B4-BE49-F238E27FC236}">
                    <a16:creationId xmlns:a16="http://schemas.microsoft.com/office/drawing/2014/main" id="{F2F1B3FC-36FE-48A6-B5E1-C35DDEFAC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60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2" name="Rectangle 828">
                <a:extLst>
                  <a:ext uri="{FF2B5EF4-FFF2-40B4-BE49-F238E27FC236}">
                    <a16:creationId xmlns:a16="http://schemas.microsoft.com/office/drawing/2014/main" id="{AA5E9E14-0B89-40C8-B137-4D015DB82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73"/>
                <a:ext cx="2413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3" name="Rectangle 829">
                <a:extLst>
                  <a:ext uri="{FF2B5EF4-FFF2-40B4-BE49-F238E27FC236}">
                    <a16:creationId xmlns:a16="http://schemas.microsoft.com/office/drawing/2014/main" id="{9394E95D-F3F4-47E7-90F2-D72EF5C01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86"/>
                <a:ext cx="2413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4" name="Rectangle 830">
                <a:extLst>
                  <a:ext uri="{FF2B5EF4-FFF2-40B4-BE49-F238E27FC236}">
                    <a16:creationId xmlns:a16="http://schemas.microsoft.com/office/drawing/2014/main" id="{B7D3B4C1-95D7-44AB-933A-9010BC6E7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699"/>
                <a:ext cx="2413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5" name="Rectangle 831">
                <a:extLst>
                  <a:ext uri="{FF2B5EF4-FFF2-40B4-BE49-F238E27FC236}">
                    <a16:creationId xmlns:a16="http://schemas.microsoft.com/office/drawing/2014/main" id="{07F6518C-D684-4C96-BA9B-E2CB090E5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12"/>
                <a:ext cx="2413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6" name="Rectangle 832">
                <a:extLst>
                  <a:ext uri="{FF2B5EF4-FFF2-40B4-BE49-F238E27FC236}">
                    <a16:creationId xmlns:a16="http://schemas.microsoft.com/office/drawing/2014/main" id="{E2BBB617-B86C-4EC3-B11B-DB2E147C3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25"/>
                <a:ext cx="2413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7" name="Rectangle 833">
                <a:extLst>
                  <a:ext uri="{FF2B5EF4-FFF2-40B4-BE49-F238E27FC236}">
                    <a16:creationId xmlns:a16="http://schemas.microsoft.com/office/drawing/2014/main" id="{B833A18C-D470-4F00-96ED-7D801EAE1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38"/>
                <a:ext cx="2413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8" name="Rectangle 834">
                <a:extLst>
                  <a:ext uri="{FF2B5EF4-FFF2-40B4-BE49-F238E27FC236}">
                    <a16:creationId xmlns:a16="http://schemas.microsoft.com/office/drawing/2014/main" id="{36477777-2FFA-4B20-9A9A-15B9D8F42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51"/>
                <a:ext cx="241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9" name="Rectangle 835">
                <a:extLst>
                  <a:ext uri="{FF2B5EF4-FFF2-40B4-BE49-F238E27FC236}">
                    <a16:creationId xmlns:a16="http://schemas.microsoft.com/office/drawing/2014/main" id="{253D80E4-4DF2-4F7F-978A-AC09AE7D0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62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0" name="Rectangle 836">
                <a:extLst>
                  <a:ext uri="{FF2B5EF4-FFF2-40B4-BE49-F238E27FC236}">
                    <a16:creationId xmlns:a16="http://schemas.microsoft.com/office/drawing/2014/main" id="{CB190621-88CC-4D90-800E-2C1827B7A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75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1" name="Rectangle 837">
                <a:extLst>
                  <a:ext uri="{FF2B5EF4-FFF2-40B4-BE49-F238E27FC236}">
                    <a16:creationId xmlns:a16="http://schemas.microsoft.com/office/drawing/2014/main" id="{ACC0317F-B113-4340-B9F8-16FADA7FD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88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2" name="Rectangle 838">
                <a:extLst>
                  <a:ext uri="{FF2B5EF4-FFF2-40B4-BE49-F238E27FC236}">
                    <a16:creationId xmlns:a16="http://schemas.microsoft.com/office/drawing/2014/main" id="{C3A0CD23-AABE-476B-AB2E-02508BCAF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01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3" name="Rectangle 839">
                <a:extLst>
                  <a:ext uri="{FF2B5EF4-FFF2-40B4-BE49-F238E27FC236}">
                    <a16:creationId xmlns:a16="http://schemas.microsoft.com/office/drawing/2014/main" id="{C99DD6A8-5347-4682-851A-16B69F6A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14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4" name="Rectangle 840">
                <a:extLst>
                  <a:ext uri="{FF2B5EF4-FFF2-40B4-BE49-F238E27FC236}">
                    <a16:creationId xmlns:a16="http://schemas.microsoft.com/office/drawing/2014/main" id="{57088591-3769-4F1B-87B4-99ACA313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27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5" name="Rectangle 841">
                <a:extLst>
                  <a:ext uri="{FF2B5EF4-FFF2-40B4-BE49-F238E27FC236}">
                    <a16:creationId xmlns:a16="http://schemas.microsoft.com/office/drawing/2014/main" id="{6A33C631-1EE6-423C-A8D3-8787A3E78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40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6" name="Rectangle 842">
                <a:extLst>
                  <a:ext uri="{FF2B5EF4-FFF2-40B4-BE49-F238E27FC236}">
                    <a16:creationId xmlns:a16="http://schemas.microsoft.com/office/drawing/2014/main" id="{F6D6DF8B-D2D5-4A03-BFFB-AB8BF2783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53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7" name="Rectangle 843">
                <a:extLst>
                  <a:ext uri="{FF2B5EF4-FFF2-40B4-BE49-F238E27FC236}">
                    <a16:creationId xmlns:a16="http://schemas.microsoft.com/office/drawing/2014/main" id="{1910AFF3-C37B-4C3B-8464-CB0E4D147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66"/>
                <a:ext cx="1320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8" name="Rectangle 844">
                <a:extLst>
                  <a:ext uri="{FF2B5EF4-FFF2-40B4-BE49-F238E27FC236}">
                    <a16:creationId xmlns:a16="http://schemas.microsoft.com/office/drawing/2014/main" id="{177A314F-B5E7-494D-84DA-A737E406B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79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9" name="Rectangle 845">
                <a:extLst>
                  <a:ext uri="{FF2B5EF4-FFF2-40B4-BE49-F238E27FC236}">
                    <a16:creationId xmlns:a16="http://schemas.microsoft.com/office/drawing/2014/main" id="{3E1D3F2A-BBC6-4EB7-AD6E-C01967883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92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0" name="Rectangle 846">
                <a:extLst>
                  <a:ext uri="{FF2B5EF4-FFF2-40B4-BE49-F238E27FC236}">
                    <a16:creationId xmlns:a16="http://schemas.microsoft.com/office/drawing/2014/main" id="{5033A7D1-9D41-44B0-94C9-9AE8AC7C3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05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1" name="Rectangle 847">
                <a:extLst>
                  <a:ext uri="{FF2B5EF4-FFF2-40B4-BE49-F238E27FC236}">
                    <a16:creationId xmlns:a16="http://schemas.microsoft.com/office/drawing/2014/main" id="{A785FAB7-919E-4891-BBF0-4E42581AA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18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2" name="Rectangle 848">
                <a:extLst>
                  <a:ext uri="{FF2B5EF4-FFF2-40B4-BE49-F238E27FC236}">
                    <a16:creationId xmlns:a16="http://schemas.microsoft.com/office/drawing/2014/main" id="{207260DB-F121-418C-846A-73CD1C18D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31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3" name="Rectangle 849">
                <a:extLst>
                  <a:ext uri="{FF2B5EF4-FFF2-40B4-BE49-F238E27FC236}">
                    <a16:creationId xmlns:a16="http://schemas.microsoft.com/office/drawing/2014/main" id="{3B744464-1815-479D-A298-63AC14960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44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4" name="Rectangle 850">
                <a:extLst>
                  <a:ext uri="{FF2B5EF4-FFF2-40B4-BE49-F238E27FC236}">
                    <a16:creationId xmlns:a16="http://schemas.microsoft.com/office/drawing/2014/main" id="{995093F9-83FA-4633-A4B5-32EDDDED7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57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5" name="Rectangle 851">
                <a:extLst>
                  <a:ext uri="{FF2B5EF4-FFF2-40B4-BE49-F238E27FC236}">
                    <a16:creationId xmlns:a16="http://schemas.microsoft.com/office/drawing/2014/main" id="{66783F9E-D78A-481E-AAE5-9FD1B3CC0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69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6" name="Rectangle 852">
                <a:extLst>
                  <a:ext uri="{FF2B5EF4-FFF2-40B4-BE49-F238E27FC236}">
                    <a16:creationId xmlns:a16="http://schemas.microsoft.com/office/drawing/2014/main" id="{096DA004-C7BF-40DC-90F2-9B56702E2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82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7" name="Rectangle 853">
                <a:extLst>
                  <a:ext uri="{FF2B5EF4-FFF2-40B4-BE49-F238E27FC236}">
                    <a16:creationId xmlns:a16="http://schemas.microsoft.com/office/drawing/2014/main" id="{DE8CD97B-CF1E-411C-9943-28489E057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95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8" name="Rectangle 854">
                <a:extLst>
                  <a:ext uri="{FF2B5EF4-FFF2-40B4-BE49-F238E27FC236}">
                    <a16:creationId xmlns:a16="http://schemas.microsoft.com/office/drawing/2014/main" id="{522683DC-93C1-42BE-AAEE-4CBB829D0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08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9" name="Rectangle 855">
                <a:extLst>
                  <a:ext uri="{FF2B5EF4-FFF2-40B4-BE49-F238E27FC236}">
                    <a16:creationId xmlns:a16="http://schemas.microsoft.com/office/drawing/2014/main" id="{8561E39E-CCC0-49A1-9094-3C3EF3CD5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21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0" name="Rectangle 856">
                <a:extLst>
                  <a:ext uri="{FF2B5EF4-FFF2-40B4-BE49-F238E27FC236}">
                    <a16:creationId xmlns:a16="http://schemas.microsoft.com/office/drawing/2014/main" id="{3774DDEC-F177-4163-B7B1-36B1B24C7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34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1" name="Rectangle 857">
                <a:extLst>
                  <a:ext uri="{FF2B5EF4-FFF2-40B4-BE49-F238E27FC236}">
                    <a16:creationId xmlns:a16="http://schemas.microsoft.com/office/drawing/2014/main" id="{3B253988-94A9-47B0-82AE-387DB2A56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47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2" name="Rectangle 858">
                <a:extLst>
                  <a:ext uri="{FF2B5EF4-FFF2-40B4-BE49-F238E27FC236}">
                    <a16:creationId xmlns:a16="http://schemas.microsoft.com/office/drawing/2014/main" id="{1C832509-C7F8-4883-9B02-F81C6904B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60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3" name="Rectangle 859">
                <a:extLst>
                  <a:ext uri="{FF2B5EF4-FFF2-40B4-BE49-F238E27FC236}">
                    <a16:creationId xmlns:a16="http://schemas.microsoft.com/office/drawing/2014/main" id="{573198F8-65BC-4999-B847-52A50929C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73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4" name="Rectangle 860">
                <a:extLst>
                  <a:ext uri="{FF2B5EF4-FFF2-40B4-BE49-F238E27FC236}">
                    <a16:creationId xmlns:a16="http://schemas.microsoft.com/office/drawing/2014/main" id="{7BFA9A4E-9162-4424-A75B-24B772872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86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5" name="Rectangle 861">
                <a:extLst>
                  <a:ext uri="{FF2B5EF4-FFF2-40B4-BE49-F238E27FC236}">
                    <a16:creationId xmlns:a16="http://schemas.microsoft.com/office/drawing/2014/main" id="{E26EC54A-F196-40BA-80D4-7187260EC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99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6" name="Rectangle 862">
                <a:extLst>
                  <a:ext uri="{FF2B5EF4-FFF2-40B4-BE49-F238E27FC236}">
                    <a16:creationId xmlns:a16="http://schemas.microsoft.com/office/drawing/2014/main" id="{48EE8DD4-12D2-4E3E-92B4-14D7C260C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12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7" name="Rectangle 863">
                <a:extLst>
                  <a:ext uri="{FF2B5EF4-FFF2-40B4-BE49-F238E27FC236}">
                    <a16:creationId xmlns:a16="http://schemas.microsoft.com/office/drawing/2014/main" id="{E000A8A7-FE5D-4462-ACC0-CDAC743BC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25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8" name="Rectangle 864">
                <a:extLst>
                  <a:ext uri="{FF2B5EF4-FFF2-40B4-BE49-F238E27FC236}">
                    <a16:creationId xmlns:a16="http://schemas.microsoft.com/office/drawing/2014/main" id="{FDD32B5B-B54F-4A38-8262-BD23B0B83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38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9" name="Rectangle 865">
                <a:extLst>
                  <a:ext uri="{FF2B5EF4-FFF2-40B4-BE49-F238E27FC236}">
                    <a16:creationId xmlns:a16="http://schemas.microsoft.com/office/drawing/2014/main" id="{723687E2-B3EA-4F6F-B054-D1A93CCC4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51"/>
                <a:ext cx="1320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0" name="Rectangle 866">
                <a:extLst>
                  <a:ext uri="{FF2B5EF4-FFF2-40B4-BE49-F238E27FC236}">
                    <a16:creationId xmlns:a16="http://schemas.microsoft.com/office/drawing/2014/main" id="{A31889C0-E1C5-4BF5-AC68-0B5C7AE64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68"/>
                <a:ext cx="1320" cy="39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1" name="Rectangle 867">
                <a:extLst>
                  <a:ext uri="{FF2B5EF4-FFF2-40B4-BE49-F238E27FC236}">
                    <a16:creationId xmlns:a16="http://schemas.microsoft.com/office/drawing/2014/main" id="{7FA01933-B1BD-43A1-BCD3-606B4B86F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62"/>
                <a:ext cx="1320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2" name="Rectangle 868">
                <a:extLst>
                  <a:ext uri="{FF2B5EF4-FFF2-40B4-BE49-F238E27FC236}">
                    <a16:creationId xmlns:a16="http://schemas.microsoft.com/office/drawing/2014/main" id="{629D931C-96AC-4C21-9EF4-4986F139D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75"/>
                <a:ext cx="1320" cy="13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3" name="Rectangle 869">
                <a:extLst>
                  <a:ext uri="{FF2B5EF4-FFF2-40B4-BE49-F238E27FC236}">
                    <a16:creationId xmlns:a16="http://schemas.microsoft.com/office/drawing/2014/main" id="{B1F7C7F1-1F00-4C2B-9A6E-DE5E62AE6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388"/>
                <a:ext cx="1320" cy="13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4" name="Rectangle 870">
                <a:extLst>
                  <a:ext uri="{FF2B5EF4-FFF2-40B4-BE49-F238E27FC236}">
                    <a16:creationId xmlns:a16="http://schemas.microsoft.com/office/drawing/2014/main" id="{06AB2209-1747-4878-824D-D60FFFA95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01"/>
                <a:ext cx="1320" cy="13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5" name="Rectangle 871">
                <a:extLst>
                  <a:ext uri="{FF2B5EF4-FFF2-40B4-BE49-F238E27FC236}">
                    <a16:creationId xmlns:a16="http://schemas.microsoft.com/office/drawing/2014/main" id="{B7F6756C-2DDC-4641-9D34-5FE13A537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14"/>
                <a:ext cx="1320" cy="13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6" name="Rectangle 872">
                <a:extLst>
                  <a:ext uri="{FF2B5EF4-FFF2-40B4-BE49-F238E27FC236}">
                    <a16:creationId xmlns:a16="http://schemas.microsoft.com/office/drawing/2014/main" id="{422385AB-4D20-4CE4-A24A-5B4305710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27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7" name="Rectangle 873">
                <a:extLst>
                  <a:ext uri="{FF2B5EF4-FFF2-40B4-BE49-F238E27FC236}">
                    <a16:creationId xmlns:a16="http://schemas.microsoft.com/office/drawing/2014/main" id="{1A244E4F-9A90-4DC3-9A8A-AFA25F340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40"/>
                <a:ext cx="1320" cy="13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8" name="Rectangle 874">
                <a:extLst>
                  <a:ext uri="{FF2B5EF4-FFF2-40B4-BE49-F238E27FC236}">
                    <a16:creationId xmlns:a16="http://schemas.microsoft.com/office/drawing/2014/main" id="{74AA14CD-2400-4175-9686-0F5874EC3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53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9" name="Rectangle 875">
                <a:extLst>
                  <a:ext uri="{FF2B5EF4-FFF2-40B4-BE49-F238E27FC236}">
                    <a16:creationId xmlns:a16="http://schemas.microsoft.com/office/drawing/2014/main" id="{9F4795B8-B14A-4CCD-8F1A-9C1A1E77D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66"/>
                <a:ext cx="1320" cy="13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0" name="Rectangle 876">
                <a:extLst>
                  <a:ext uri="{FF2B5EF4-FFF2-40B4-BE49-F238E27FC236}">
                    <a16:creationId xmlns:a16="http://schemas.microsoft.com/office/drawing/2014/main" id="{6EA9A7F2-F9A4-4B35-A639-A0C98C4F2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79"/>
                <a:ext cx="1320" cy="13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1" name="Rectangle 877">
                <a:extLst>
                  <a:ext uri="{FF2B5EF4-FFF2-40B4-BE49-F238E27FC236}">
                    <a16:creationId xmlns:a16="http://schemas.microsoft.com/office/drawing/2014/main" id="{A843F729-1F2F-40AE-A54A-4CCE4C97F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492"/>
                <a:ext cx="1320" cy="13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2" name="Rectangle 878">
                <a:extLst>
                  <a:ext uri="{FF2B5EF4-FFF2-40B4-BE49-F238E27FC236}">
                    <a16:creationId xmlns:a16="http://schemas.microsoft.com/office/drawing/2014/main" id="{52175B2B-F55E-4085-9FC9-89202E169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05"/>
                <a:ext cx="1320" cy="13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3" name="Rectangle 879">
                <a:extLst>
                  <a:ext uri="{FF2B5EF4-FFF2-40B4-BE49-F238E27FC236}">
                    <a16:creationId xmlns:a16="http://schemas.microsoft.com/office/drawing/2014/main" id="{AFF0C58B-DFCC-40E1-9EB0-BD283FF74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18"/>
                <a:ext cx="1320" cy="13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4" name="Rectangle 880">
                <a:extLst>
                  <a:ext uri="{FF2B5EF4-FFF2-40B4-BE49-F238E27FC236}">
                    <a16:creationId xmlns:a16="http://schemas.microsoft.com/office/drawing/2014/main" id="{C88855EC-3C8D-44FA-B685-8203962C2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31"/>
                <a:ext cx="1320" cy="13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5" name="Rectangle 881">
                <a:extLst>
                  <a:ext uri="{FF2B5EF4-FFF2-40B4-BE49-F238E27FC236}">
                    <a16:creationId xmlns:a16="http://schemas.microsoft.com/office/drawing/2014/main" id="{1DE02FDD-C2A8-4006-ABAA-BEC2F8E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44"/>
                <a:ext cx="1320" cy="13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6" name="Rectangle 882">
                <a:extLst>
                  <a:ext uri="{FF2B5EF4-FFF2-40B4-BE49-F238E27FC236}">
                    <a16:creationId xmlns:a16="http://schemas.microsoft.com/office/drawing/2014/main" id="{C23DF3B0-2656-4286-B86B-1FC9B30DB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57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7" name="Rectangle 883">
                <a:extLst>
                  <a:ext uri="{FF2B5EF4-FFF2-40B4-BE49-F238E27FC236}">
                    <a16:creationId xmlns:a16="http://schemas.microsoft.com/office/drawing/2014/main" id="{DC7A62E5-602A-41F8-A98C-0FBF21E55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69"/>
                <a:ext cx="1320" cy="13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8" name="Rectangle 884">
                <a:extLst>
                  <a:ext uri="{FF2B5EF4-FFF2-40B4-BE49-F238E27FC236}">
                    <a16:creationId xmlns:a16="http://schemas.microsoft.com/office/drawing/2014/main" id="{667C1068-9016-42F9-8952-17DC769A0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82"/>
                <a:ext cx="1320" cy="13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9" name="Rectangle 885">
                <a:extLst>
                  <a:ext uri="{FF2B5EF4-FFF2-40B4-BE49-F238E27FC236}">
                    <a16:creationId xmlns:a16="http://schemas.microsoft.com/office/drawing/2014/main" id="{80D05CEC-E0F2-488C-8C4A-8C5BB0C9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595"/>
                <a:ext cx="1320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0" name="Rectangle 886">
                <a:extLst>
                  <a:ext uri="{FF2B5EF4-FFF2-40B4-BE49-F238E27FC236}">
                    <a16:creationId xmlns:a16="http://schemas.microsoft.com/office/drawing/2014/main" id="{36943806-A15B-45C0-A8EE-7E839CED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08"/>
                <a:ext cx="1320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1" name="Rectangle 887">
                <a:extLst>
                  <a:ext uri="{FF2B5EF4-FFF2-40B4-BE49-F238E27FC236}">
                    <a16:creationId xmlns:a16="http://schemas.microsoft.com/office/drawing/2014/main" id="{D217669C-B177-4EE9-989D-A97A0AD3F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21"/>
                <a:ext cx="1320" cy="13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2" name="Rectangle 888">
                <a:extLst>
                  <a:ext uri="{FF2B5EF4-FFF2-40B4-BE49-F238E27FC236}">
                    <a16:creationId xmlns:a16="http://schemas.microsoft.com/office/drawing/2014/main" id="{061262D7-BE21-4CB0-9C2F-59CABB59F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34"/>
                <a:ext cx="1320" cy="13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3" name="Rectangle 889">
                <a:extLst>
                  <a:ext uri="{FF2B5EF4-FFF2-40B4-BE49-F238E27FC236}">
                    <a16:creationId xmlns:a16="http://schemas.microsoft.com/office/drawing/2014/main" id="{FC0A6F93-28FC-40A1-A219-850CC95B5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47"/>
                <a:ext cx="1320" cy="13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4" name="Rectangle 890">
                <a:extLst>
                  <a:ext uri="{FF2B5EF4-FFF2-40B4-BE49-F238E27FC236}">
                    <a16:creationId xmlns:a16="http://schemas.microsoft.com/office/drawing/2014/main" id="{FBF7A10C-31D6-4692-A831-849DE14B2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60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5" name="Rectangle 891">
                <a:extLst>
                  <a:ext uri="{FF2B5EF4-FFF2-40B4-BE49-F238E27FC236}">
                    <a16:creationId xmlns:a16="http://schemas.microsoft.com/office/drawing/2014/main" id="{B69181C3-9382-4DA9-9214-431C885D6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73"/>
                <a:ext cx="1320" cy="13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6" name="Rectangle 892">
                <a:extLst>
                  <a:ext uri="{FF2B5EF4-FFF2-40B4-BE49-F238E27FC236}">
                    <a16:creationId xmlns:a16="http://schemas.microsoft.com/office/drawing/2014/main" id="{6C612E9E-F22B-466B-8BC3-0A8CB3CBD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86"/>
                <a:ext cx="1320" cy="13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7" name="Rectangle 893">
                <a:extLst>
                  <a:ext uri="{FF2B5EF4-FFF2-40B4-BE49-F238E27FC236}">
                    <a16:creationId xmlns:a16="http://schemas.microsoft.com/office/drawing/2014/main" id="{9B3A93CC-5BB4-4690-B4D1-B445B1BFE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699"/>
                <a:ext cx="1320" cy="13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8" name="Rectangle 894">
                <a:extLst>
                  <a:ext uri="{FF2B5EF4-FFF2-40B4-BE49-F238E27FC236}">
                    <a16:creationId xmlns:a16="http://schemas.microsoft.com/office/drawing/2014/main" id="{115BD32F-A086-4726-BA2A-A674AEB77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12"/>
                <a:ext cx="1320" cy="13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9" name="Rectangle 895">
                <a:extLst>
                  <a:ext uri="{FF2B5EF4-FFF2-40B4-BE49-F238E27FC236}">
                    <a16:creationId xmlns:a16="http://schemas.microsoft.com/office/drawing/2014/main" id="{56E71BFB-D4C6-45BA-87DF-BA8B0322E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25"/>
                <a:ext cx="1320" cy="13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0" name="Rectangle 896">
                <a:extLst>
                  <a:ext uri="{FF2B5EF4-FFF2-40B4-BE49-F238E27FC236}">
                    <a16:creationId xmlns:a16="http://schemas.microsoft.com/office/drawing/2014/main" id="{5D229A47-CC36-4034-ACAD-5672A9284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38"/>
                <a:ext cx="1320" cy="13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1" name="Rectangle 897">
                <a:extLst>
                  <a:ext uri="{FF2B5EF4-FFF2-40B4-BE49-F238E27FC236}">
                    <a16:creationId xmlns:a16="http://schemas.microsoft.com/office/drawing/2014/main" id="{7E4A7578-B752-4ABA-B86D-3C3C740DC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51"/>
                <a:ext cx="1320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2" name="Rectangle 898">
                <a:extLst>
                  <a:ext uri="{FF2B5EF4-FFF2-40B4-BE49-F238E27FC236}">
                    <a16:creationId xmlns:a16="http://schemas.microsoft.com/office/drawing/2014/main" id="{0B7FE32C-605D-4654-9019-B8DC618E2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52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3" name="Rectangle 899">
                <a:extLst>
                  <a:ext uri="{FF2B5EF4-FFF2-40B4-BE49-F238E27FC236}">
                    <a16:creationId xmlns:a16="http://schemas.microsoft.com/office/drawing/2014/main" id="{36D84542-344E-4FE4-AC01-A3CEB7F30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64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4" name="Rectangle 900">
                <a:extLst>
                  <a:ext uri="{FF2B5EF4-FFF2-40B4-BE49-F238E27FC236}">
                    <a16:creationId xmlns:a16="http://schemas.microsoft.com/office/drawing/2014/main" id="{5692FF18-9AD6-4018-B860-B135927D6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76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5" name="Rectangle 901">
                <a:extLst>
                  <a:ext uri="{FF2B5EF4-FFF2-40B4-BE49-F238E27FC236}">
                    <a16:creationId xmlns:a16="http://schemas.microsoft.com/office/drawing/2014/main" id="{6A818062-4543-4ABB-8346-EDF2AE330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88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6" name="Rectangle 902">
                <a:extLst>
                  <a:ext uri="{FF2B5EF4-FFF2-40B4-BE49-F238E27FC236}">
                    <a16:creationId xmlns:a16="http://schemas.microsoft.com/office/drawing/2014/main" id="{83A86ABA-32BE-4774-A8BD-EA69A15C8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00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7" name="Rectangle 903">
                <a:extLst>
                  <a:ext uri="{FF2B5EF4-FFF2-40B4-BE49-F238E27FC236}">
                    <a16:creationId xmlns:a16="http://schemas.microsoft.com/office/drawing/2014/main" id="{C137CBBD-3801-49AF-806E-258B4E16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12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8" name="Rectangle 904">
                <a:extLst>
                  <a:ext uri="{FF2B5EF4-FFF2-40B4-BE49-F238E27FC236}">
                    <a16:creationId xmlns:a16="http://schemas.microsoft.com/office/drawing/2014/main" id="{1110EFA2-F9FB-4D4C-90B1-1F7487413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25"/>
                <a:ext cx="2413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9" name="Rectangle 905">
                <a:extLst>
                  <a:ext uri="{FF2B5EF4-FFF2-40B4-BE49-F238E27FC236}">
                    <a16:creationId xmlns:a16="http://schemas.microsoft.com/office/drawing/2014/main" id="{BF2F8DA0-F1C7-4D97-9B83-255FB560C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36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0" name="Rectangle 906">
                <a:extLst>
                  <a:ext uri="{FF2B5EF4-FFF2-40B4-BE49-F238E27FC236}">
                    <a16:creationId xmlns:a16="http://schemas.microsoft.com/office/drawing/2014/main" id="{FC262345-A7E7-4C24-8792-61884F04C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49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1" name="Rectangle 907">
                <a:extLst>
                  <a:ext uri="{FF2B5EF4-FFF2-40B4-BE49-F238E27FC236}">
                    <a16:creationId xmlns:a16="http://schemas.microsoft.com/office/drawing/2014/main" id="{BE07D52C-30CE-4E3A-AAC4-862B5D0D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61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2" name="Rectangle 908">
                <a:extLst>
                  <a:ext uri="{FF2B5EF4-FFF2-40B4-BE49-F238E27FC236}">
                    <a16:creationId xmlns:a16="http://schemas.microsoft.com/office/drawing/2014/main" id="{09C09D06-56D0-402A-B48A-C5D386468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73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3" name="Rectangle 909">
                <a:extLst>
                  <a:ext uri="{FF2B5EF4-FFF2-40B4-BE49-F238E27FC236}">
                    <a16:creationId xmlns:a16="http://schemas.microsoft.com/office/drawing/2014/main" id="{ED710CFC-36A8-4528-BFAE-BC1843C54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85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4" name="Rectangle 910">
                <a:extLst>
                  <a:ext uri="{FF2B5EF4-FFF2-40B4-BE49-F238E27FC236}">
                    <a16:creationId xmlns:a16="http://schemas.microsoft.com/office/drawing/2014/main" id="{2632E17D-C971-4BDC-9136-ADC9F7E37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97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5" name="Rectangle 911">
                <a:extLst>
                  <a:ext uri="{FF2B5EF4-FFF2-40B4-BE49-F238E27FC236}">
                    <a16:creationId xmlns:a16="http://schemas.microsoft.com/office/drawing/2014/main" id="{1032751F-95CC-4502-8BCA-1D335430F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09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6" name="Rectangle 912">
                <a:extLst>
                  <a:ext uri="{FF2B5EF4-FFF2-40B4-BE49-F238E27FC236}">
                    <a16:creationId xmlns:a16="http://schemas.microsoft.com/office/drawing/2014/main" id="{0189D491-CA46-499D-93BB-C57B311B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21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7" name="Rectangle 913">
                <a:extLst>
                  <a:ext uri="{FF2B5EF4-FFF2-40B4-BE49-F238E27FC236}">
                    <a16:creationId xmlns:a16="http://schemas.microsoft.com/office/drawing/2014/main" id="{CA7A9904-FEC8-418C-8A95-5473553E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33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8" name="Rectangle 914">
                <a:extLst>
                  <a:ext uri="{FF2B5EF4-FFF2-40B4-BE49-F238E27FC236}">
                    <a16:creationId xmlns:a16="http://schemas.microsoft.com/office/drawing/2014/main" id="{FD227872-524F-48AA-ABB7-1F89BC45D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45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9" name="Rectangle 915">
                <a:extLst>
                  <a:ext uri="{FF2B5EF4-FFF2-40B4-BE49-F238E27FC236}">
                    <a16:creationId xmlns:a16="http://schemas.microsoft.com/office/drawing/2014/main" id="{E8D77526-E578-464F-8551-A3780C916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57"/>
                <a:ext cx="241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0" name="Rectangle 916">
                <a:extLst>
                  <a:ext uri="{FF2B5EF4-FFF2-40B4-BE49-F238E27FC236}">
                    <a16:creationId xmlns:a16="http://schemas.microsoft.com/office/drawing/2014/main" id="{7752399E-C52B-4CB6-8A46-528235617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69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1" name="Rectangle 917">
                <a:extLst>
                  <a:ext uri="{FF2B5EF4-FFF2-40B4-BE49-F238E27FC236}">
                    <a16:creationId xmlns:a16="http://schemas.microsoft.com/office/drawing/2014/main" id="{60EC929E-3CA0-420C-9DB5-153D515EF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81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2" name="Rectangle 918">
                <a:extLst>
                  <a:ext uri="{FF2B5EF4-FFF2-40B4-BE49-F238E27FC236}">
                    <a16:creationId xmlns:a16="http://schemas.microsoft.com/office/drawing/2014/main" id="{FB663C48-4F9A-4D7E-B438-EE3B03D97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93"/>
                <a:ext cx="241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3" name="Rectangle 919">
                <a:extLst>
                  <a:ext uri="{FF2B5EF4-FFF2-40B4-BE49-F238E27FC236}">
                    <a16:creationId xmlns:a16="http://schemas.microsoft.com/office/drawing/2014/main" id="{99A6AA81-F3E2-419E-86AC-E1A1FE1F7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05"/>
                <a:ext cx="241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4" name="Rectangle 920">
                <a:extLst>
                  <a:ext uri="{FF2B5EF4-FFF2-40B4-BE49-F238E27FC236}">
                    <a16:creationId xmlns:a16="http://schemas.microsoft.com/office/drawing/2014/main" id="{B3F6E63E-E50B-4AEB-97B5-2A2874912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17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5" name="Rectangle 921">
                <a:extLst>
                  <a:ext uri="{FF2B5EF4-FFF2-40B4-BE49-F238E27FC236}">
                    <a16:creationId xmlns:a16="http://schemas.microsoft.com/office/drawing/2014/main" id="{3014EA84-7B23-4A76-B61F-7D0EEDDB5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29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6" name="Rectangle 922">
                <a:extLst>
                  <a:ext uri="{FF2B5EF4-FFF2-40B4-BE49-F238E27FC236}">
                    <a16:creationId xmlns:a16="http://schemas.microsoft.com/office/drawing/2014/main" id="{E8C82315-BB8B-488D-894C-35C3249E7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42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7" name="Rectangle 923">
                <a:extLst>
                  <a:ext uri="{FF2B5EF4-FFF2-40B4-BE49-F238E27FC236}">
                    <a16:creationId xmlns:a16="http://schemas.microsoft.com/office/drawing/2014/main" id="{18F4E71C-7522-460E-811B-B163618CA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54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8" name="Rectangle 924">
                <a:extLst>
                  <a:ext uri="{FF2B5EF4-FFF2-40B4-BE49-F238E27FC236}">
                    <a16:creationId xmlns:a16="http://schemas.microsoft.com/office/drawing/2014/main" id="{66093CF8-B559-4996-9D76-975588435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66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9" name="Rectangle 925">
                <a:extLst>
                  <a:ext uri="{FF2B5EF4-FFF2-40B4-BE49-F238E27FC236}">
                    <a16:creationId xmlns:a16="http://schemas.microsoft.com/office/drawing/2014/main" id="{0C178065-B9C5-4704-B937-7E4A1963A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78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0" name="Rectangle 926">
                <a:extLst>
                  <a:ext uri="{FF2B5EF4-FFF2-40B4-BE49-F238E27FC236}">
                    <a16:creationId xmlns:a16="http://schemas.microsoft.com/office/drawing/2014/main" id="{489277EA-23D5-4063-A74F-5C96797A3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90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1" name="Rectangle 927">
                <a:extLst>
                  <a:ext uri="{FF2B5EF4-FFF2-40B4-BE49-F238E27FC236}">
                    <a16:creationId xmlns:a16="http://schemas.microsoft.com/office/drawing/2014/main" id="{12424AE4-9D97-49E1-8479-DA3DC9684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102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2" name="Rectangle 928">
                <a:extLst>
                  <a:ext uri="{FF2B5EF4-FFF2-40B4-BE49-F238E27FC236}">
                    <a16:creationId xmlns:a16="http://schemas.microsoft.com/office/drawing/2014/main" id="{DC1289DB-1B1B-4289-8313-E78D8F043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114"/>
                <a:ext cx="241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3" name="Rectangle 929">
                <a:extLst>
                  <a:ext uri="{FF2B5EF4-FFF2-40B4-BE49-F238E27FC236}">
                    <a16:creationId xmlns:a16="http://schemas.microsoft.com/office/drawing/2014/main" id="{0323A68C-ED91-421B-BAB0-1EE4F4A74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58"/>
                <a:ext cx="2413" cy="3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4" name="Rectangle 930">
                <a:extLst>
                  <a:ext uri="{FF2B5EF4-FFF2-40B4-BE49-F238E27FC236}">
                    <a16:creationId xmlns:a16="http://schemas.microsoft.com/office/drawing/2014/main" id="{1D5CCCF9-7AB1-4818-A00E-992FDCE75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52"/>
                <a:ext cx="241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5" name="Rectangle 931">
                <a:extLst>
                  <a:ext uri="{FF2B5EF4-FFF2-40B4-BE49-F238E27FC236}">
                    <a16:creationId xmlns:a16="http://schemas.microsoft.com/office/drawing/2014/main" id="{8635ACD8-1E2C-40BB-9E9D-A9B1AFFC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64"/>
                <a:ext cx="241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6" name="Rectangle 932">
                <a:extLst>
                  <a:ext uri="{FF2B5EF4-FFF2-40B4-BE49-F238E27FC236}">
                    <a16:creationId xmlns:a16="http://schemas.microsoft.com/office/drawing/2014/main" id="{E7EB475B-BDD1-4678-835E-01278BDE6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76"/>
                <a:ext cx="241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7" name="Rectangle 933">
                <a:extLst>
                  <a:ext uri="{FF2B5EF4-FFF2-40B4-BE49-F238E27FC236}">
                    <a16:creationId xmlns:a16="http://schemas.microsoft.com/office/drawing/2014/main" id="{74841CC0-F69B-43B9-AC73-D134FB187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788"/>
                <a:ext cx="241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8" name="Rectangle 934">
                <a:extLst>
                  <a:ext uri="{FF2B5EF4-FFF2-40B4-BE49-F238E27FC236}">
                    <a16:creationId xmlns:a16="http://schemas.microsoft.com/office/drawing/2014/main" id="{3DCE423C-F7DF-4A3E-812E-C65EA5482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00"/>
                <a:ext cx="241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9" name="Rectangle 935">
                <a:extLst>
                  <a:ext uri="{FF2B5EF4-FFF2-40B4-BE49-F238E27FC236}">
                    <a16:creationId xmlns:a16="http://schemas.microsoft.com/office/drawing/2014/main" id="{CA0C89CB-36B7-41C6-BA32-DDFD1277C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12"/>
                <a:ext cx="2413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0" name="Rectangle 936">
                <a:extLst>
                  <a:ext uri="{FF2B5EF4-FFF2-40B4-BE49-F238E27FC236}">
                    <a16:creationId xmlns:a16="http://schemas.microsoft.com/office/drawing/2014/main" id="{ED2999BF-4205-4392-BD70-4B6C881CC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25"/>
                <a:ext cx="2413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1" name="Rectangle 937">
                <a:extLst>
                  <a:ext uri="{FF2B5EF4-FFF2-40B4-BE49-F238E27FC236}">
                    <a16:creationId xmlns:a16="http://schemas.microsoft.com/office/drawing/2014/main" id="{7324C089-3ACF-4500-A70F-7A194FCC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36"/>
                <a:ext cx="2413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2" name="Rectangle 938">
                <a:extLst>
                  <a:ext uri="{FF2B5EF4-FFF2-40B4-BE49-F238E27FC236}">
                    <a16:creationId xmlns:a16="http://schemas.microsoft.com/office/drawing/2014/main" id="{AB95279A-3132-48C2-B93E-A2C3397A0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49"/>
                <a:ext cx="241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3" name="Rectangle 939">
                <a:extLst>
                  <a:ext uri="{FF2B5EF4-FFF2-40B4-BE49-F238E27FC236}">
                    <a16:creationId xmlns:a16="http://schemas.microsoft.com/office/drawing/2014/main" id="{7A490CBC-5784-4264-82D5-05CAA9ADC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61"/>
                <a:ext cx="241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4" name="Rectangle 940">
                <a:extLst>
                  <a:ext uri="{FF2B5EF4-FFF2-40B4-BE49-F238E27FC236}">
                    <a16:creationId xmlns:a16="http://schemas.microsoft.com/office/drawing/2014/main" id="{95A93BDD-3273-48E2-921D-5EB7D8434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73"/>
                <a:ext cx="241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5" name="Rectangle 941">
                <a:extLst>
                  <a:ext uri="{FF2B5EF4-FFF2-40B4-BE49-F238E27FC236}">
                    <a16:creationId xmlns:a16="http://schemas.microsoft.com/office/drawing/2014/main" id="{2C7EC4A0-BB37-47F2-A0B8-F5FC7B52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85"/>
                <a:ext cx="241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6" name="Rectangle 942">
                <a:extLst>
                  <a:ext uri="{FF2B5EF4-FFF2-40B4-BE49-F238E27FC236}">
                    <a16:creationId xmlns:a16="http://schemas.microsoft.com/office/drawing/2014/main" id="{6FB79BAA-1D1D-46DB-9D3D-CBB137405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897"/>
                <a:ext cx="241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7" name="Rectangle 943">
                <a:extLst>
                  <a:ext uri="{FF2B5EF4-FFF2-40B4-BE49-F238E27FC236}">
                    <a16:creationId xmlns:a16="http://schemas.microsoft.com/office/drawing/2014/main" id="{BFC16222-380B-4A82-9774-18EF24AC1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09"/>
                <a:ext cx="241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8" name="Rectangle 944">
                <a:extLst>
                  <a:ext uri="{FF2B5EF4-FFF2-40B4-BE49-F238E27FC236}">
                    <a16:creationId xmlns:a16="http://schemas.microsoft.com/office/drawing/2014/main" id="{019FEC07-60BF-446B-9124-8E217DE54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21"/>
                <a:ext cx="241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9" name="Rectangle 945">
                <a:extLst>
                  <a:ext uri="{FF2B5EF4-FFF2-40B4-BE49-F238E27FC236}">
                    <a16:creationId xmlns:a16="http://schemas.microsoft.com/office/drawing/2014/main" id="{725EB8B6-2303-47BD-BD4E-173ABEC82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33"/>
                <a:ext cx="241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0" name="Rectangle 946">
                <a:extLst>
                  <a:ext uri="{FF2B5EF4-FFF2-40B4-BE49-F238E27FC236}">
                    <a16:creationId xmlns:a16="http://schemas.microsoft.com/office/drawing/2014/main" id="{C87B07D1-E375-4496-BD45-5CA05340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45"/>
                <a:ext cx="241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1" name="Rectangle 947">
                <a:extLst>
                  <a:ext uri="{FF2B5EF4-FFF2-40B4-BE49-F238E27FC236}">
                    <a16:creationId xmlns:a16="http://schemas.microsoft.com/office/drawing/2014/main" id="{2FB2BB4D-3D0B-4240-9517-9106FB4A1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57"/>
                <a:ext cx="241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2" name="Rectangle 948">
                <a:extLst>
                  <a:ext uri="{FF2B5EF4-FFF2-40B4-BE49-F238E27FC236}">
                    <a16:creationId xmlns:a16="http://schemas.microsoft.com/office/drawing/2014/main" id="{7D5F24D4-9208-4408-86AF-36BF20EBD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69"/>
                <a:ext cx="241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3" name="Rectangle 949">
                <a:extLst>
                  <a:ext uri="{FF2B5EF4-FFF2-40B4-BE49-F238E27FC236}">
                    <a16:creationId xmlns:a16="http://schemas.microsoft.com/office/drawing/2014/main" id="{CFF5A82B-81CE-49E1-AEEF-C3EC18154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81"/>
                <a:ext cx="2413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4" name="Rectangle 950">
                <a:extLst>
                  <a:ext uri="{FF2B5EF4-FFF2-40B4-BE49-F238E27FC236}">
                    <a16:creationId xmlns:a16="http://schemas.microsoft.com/office/drawing/2014/main" id="{AE690C49-EDFB-4D52-B7B7-91C4D54D1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3993"/>
                <a:ext cx="241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5" name="Rectangle 951">
                <a:extLst>
                  <a:ext uri="{FF2B5EF4-FFF2-40B4-BE49-F238E27FC236}">
                    <a16:creationId xmlns:a16="http://schemas.microsoft.com/office/drawing/2014/main" id="{32B08A47-16D8-4E6B-9C17-0B6B3A53F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05"/>
                <a:ext cx="241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6" name="Rectangle 952">
                <a:extLst>
                  <a:ext uri="{FF2B5EF4-FFF2-40B4-BE49-F238E27FC236}">
                    <a16:creationId xmlns:a16="http://schemas.microsoft.com/office/drawing/2014/main" id="{DCAD1052-2AC9-4E4B-B663-62F2FC17B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17"/>
                <a:ext cx="241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7" name="Rectangle 953">
                <a:extLst>
                  <a:ext uri="{FF2B5EF4-FFF2-40B4-BE49-F238E27FC236}">
                    <a16:creationId xmlns:a16="http://schemas.microsoft.com/office/drawing/2014/main" id="{FA060857-1EF2-4CF4-9BFA-95E6EAB24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29"/>
                <a:ext cx="2413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8" name="Rectangle 954">
                <a:extLst>
                  <a:ext uri="{FF2B5EF4-FFF2-40B4-BE49-F238E27FC236}">
                    <a16:creationId xmlns:a16="http://schemas.microsoft.com/office/drawing/2014/main" id="{98457624-AFC7-427C-A8A0-701D581BD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42"/>
                <a:ext cx="241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9" name="Rectangle 955">
                <a:extLst>
                  <a:ext uri="{FF2B5EF4-FFF2-40B4-BE49-F238E27FC236}">
                    <a16:creationId xmlns:a16="http://schemas.microsoft.com/office/drawing/2014/main" id="{F63A1D26-BBDB-471A-A6C0-A72BA0377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54"/>
                <a:ext cx="241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0" name="Rectangle 956">
                <a:extLst>
                  <a:ext uri="{FF2B5EF4-FFF2-40B4-BE49-F238E27FC236}">
                    <a16:creationId xmlns:a16="http://schemas.microsoft.com/office/drawing/2014/main" id="{183BD91A-5752-423A-85CA-84DA1AEAB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66"/>
                <a:ext cx="241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1" name="Rectangle 957">
                <a:extLst>
                  <a:ext uri="{FF2B5EF4-FFF2-40B4-BE49-F238E27FC236}">
                    <a16:creationId xmlns:a16="http://schemas.microsoft.com/office/drawing/2014/main" id="{EBF59BBC-82FD-418D-AEEE-7E34E971C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78"/>
                <a:ext cx="2413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2" name="Rectangle 958">
                <a:extLst>
                  <a:ext uri="{FF2B5EF4-FFF2-40B4-BE49-F238E27FC236}">
                    <a16:creationId xmlns:a16="http://schemas.microsoft.com/office/drawing/2014/main" id="{CFC7A03B-F0D7-42EE-8FF0-0E8BCB34E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090"/>
                <a:ext cx="241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3" name="Rectangle 959">
                <a:extLst>
                  <a:ext uri="{FF2B5EF4-FFF2-40B4-BE49-F238E27FC236}">
                    <a16:creationId xmlns:a16="http://schemas.microsoft.com/office/drawing/2014/main" id="{5D6C3E9B-6A35-4C92-B896-1194F7B3D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102"/>
                <a:ext cx="241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4" name="Rectangle 960">
                <a:extLst>
                  <a:ext uri="{FF2B5EF4-FFF2-40B4-BE49-F238E27FC236}">
                    <a16:creationId xmlns:a16="http://schemas.microsoft.com/office/drawing/2014/main" id="{7A14DE9E-8A63-4448-A1F2-529186027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4114"/>
                <a:ext cx="241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5" name="Rectangle 961">
                <a:extLst>
                  <a:ext uri="{FF2B5EF4-FFF2-40B4-BE49-F238E27FC236}">
                    <a16:creationId xmlns:a16="http://schemas.microsoft.com/office/drawing/2014/main" id="{A689F27C-8846-408C-B32D-6D72BB2B6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52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6" name="Rectangle 962">
                <a:extLst>
                  <a:ext uri="{FF2B5EF4-FFF2-40B4-BE49-F238E27FC236}">
                    <a16:creationId xmlns:a16="http://schemas.microsoft.com/office/drawing/2014/main" id="{CE106B75-2180-4D0C-B107-6D40BA16B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64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7" name="Rectangle 963">
                <a:extLst>
                  <a:ext uri="{FF2B5EF4-FFF2-40B4-BE49-F238E27FC236}">
                    <a16:creationId xmlns:a16="http://schemas.microsoft.com/office/drawing/2014/main" id="{A9C0F516-95BC-4C7B-92A9-C6BEF428E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76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8" name="Rectangle 964">
                <a:extLst>
                  <a:ext uri="{FF2B5EF4-FFF2-40B4-BE49-F238E27FC236}">
                    <a16:creationId xmlns:a16="http://schemas.microsoft.com/office/drawing/2014/main" id="{6AEA2F70-BBD9-434A-9201-52B648091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88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9" name="Rectangle 965">
                <a:extLst>
                  <a:ext uri="{FF2B5EF4-FFF2-40B4-BE49-F238E27FC236}">
                    <a16:creationId xmlns:a16="http://schemas.microsoft.com/office/drawing/2014/main" id="{1F423E93-BCD2-4BD7-8D66-B6F099DA8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00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0" name="Rectangle 966">
                <a:extLst>
                  <a:ext uri="{FF2B5EF4-FFF2-40B4-BE49-F238E27FC236}">
                    <a16:creationId xmlns:a16="http://schemas.microsoft.com/office/drawing/2014/main" id="{442A01CD-8005-4161-A0CD-F63DB0479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12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1" name="Rectangle 967">
                <a:extLst>
                  <a:ext uri="{FF2B5EF4-FFF2-40B4-BE49-F238E27FC236}">
                    <a16:creationId xmlns:a16="http://schemas.microsoft.com/office/drawing/2014/main" id="{5B963218-6C42-46B4-B121-F92B81F74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25"/>
                <a:ext cx="1320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2" name="Rectangle 968">
                <a:extLst>
                  <a:ext uri="{FF2B5EF4-FFF2-40B4-BE49-F238E27FC236}">
                    <a16:creationId xmlns:a16="http://schemas.microsoft.com/office/drawing/2014/main" id="{5B38AB29-D5F2-4D9D-847D-CE812DF29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36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3" name="Rectangle 969">
                <a:extLst>
                  <a:ext uri="{FF2B5EF4-FFF2-40B4-BE49-F238E27FC236}">
                    <a16:creationId xmlns:a16="http://schemas.microsoft.com/office/drawing/2014/main" id="{52853D4B-5245-4EF8-BE38-D38C2B10E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49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4" name="Rectangle 970">
                <a:extLst>
                  <a:ext uri="{FF2B5EF4-FFF2-40B4-BE49-F238E27FC236}">
                    <a16:creationId xmlns:a16="http://schemas.microsoft.com/office/drawing/2014/main" id="{45A6B551-0089-4AD0-A903-91AA20BD2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61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5" name="Rectangle 971">
                <a:extLst>
                  <a:ext uri="{FF2B5EF4-FFF2-40B4-BE49-F238E27FC236}">
                    <a16:creationId xmlns:a16="http://schemas.microsoft.com/office/drawing/2014/main" id="{51E0DFA8-A440-4AD2-804F-2E978D682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73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6" name="Rectangle 972">
                <a:extLst>
                  <a:ext uri="{FF2B5EF4-FFF2-40B4-BE49-F238E27FC236}">
                    <a16:creationId xmlns:a16="http://schemas.microsoft.com/office/drawing/2014/main" id="{B88230EF-6E14-496C-84B7-2756048A9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85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7" name="Rectangle 973">
                <a:extLst>
                  <a:ext uri="{FF2B5EF4-FFF2-40B4-BE49-F238E27FC236}">
                    <a16:creationId xmlns:a16="http://schemas.microsoft.com/office/drawing/2014/main" id="{759C6C3D-0389-448C-9765-36E3AD27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97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8" name="Rectangle 974">
                <a:extLst>
                  <a:ext uri="{FF2B5EF4-FFF2-40B4-BE49-F238E27FC236}">
                    <a16:creationId xmlns:a16="http://schemas.microsoft.com/office/drawing/2014/main" id="{F8E98BEB-BAE8-4CAC-B55A-80281D952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09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9" name="Rectangle 975">
                <a:extLst>
                  <a:ext uri="{FF2B5EF4-FFF2-40B4-BE49-F238E27FC236}">
                    <a16:creationId xmlns:a16="http://schemas.microsoft.com/office/drawing/2014/main" id="{CE5D97EE-5732-4694-863C-956EB6AA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21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0" name="Rectangle 976">
                <a:extLst>
                  <a:ext uri="{FF2B5EF4-FFF2-40B4-BE49-F238E27FC236}">
                    <a16:creationId xmlns:a16="http://schemas.microsoft.com/office/drawing/2014/main" id="{AC3B4977-F627-4CA0-A6FD-19C39BD46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33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1" name="Rectangle 977">
                <a:extLst>
                  <a:ext uri="{FF2B5EF4-FFF2-40B4-BE49-F238E27FC236}">
                    <a16:creationId xmlns:a16="http://schemas.microsoft.com/office/drawing/2014/main" id="{6AA64486-2607-476D-ABC0-B36AAD4DC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45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2" name="Rectangle 978">
                <a:extLst>
                  <a:ext uri="{FF2B5EF4-FFF2-40B4-BE49-F238E27FC236}">
                    <a16:creationId xmlns:a16="http://schemas.microsoft.com/office/drawing/2014/main" id="{DA4FEDD7-37E6-45B0-ABFE-72330997E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57"/>
                <a:ext cx="1320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3" name="Rectangle 979">
                <a:extLst>
                  <a:ext uri="{FF2B5EF4-FFF2-40B4-BE49-F238E27FC236}">
                    <a16:creationId xmlns:a16="http://schemas.microsoft.com/office/drawing/2014/main" id="{AF62E10C-44AF-425C-8C36-B1C5E5AD3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69"/>
                <a:ext cx="1320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4" name="Rectangle 980">
                <a:extLst>
                  <a:ext uri="{FF2B5EF4-FFF2-40B4-BE49-F238E27FC236}">
                    <a16:creationId xmlns:a16="http://schemas.microsoft.com/office/drawing/2014/main" id="{36940111-9AB2-4D45-B702-02E07EC3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81"/>
                <a:ext cx="1320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5" name="Rectangle 981">
                <a:extLst>
                  <a:ext uri="{FF2B5EF4-FFF2-40B4-BE49-F238E27FC236}">
                    <a16:creationId xmlns:a16="http://schemas.microsoft.com/office/drawing/2014/main" id="{649767B5-1E52-444D-8448-9BBA7F908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93"/>
                <a:ext cx="1320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6" name="Rectangle 982">
                <a:extLst>
                  <a:ext uri="{FF2B5EF4-FFF2-40B4-BE49-F238E27FC236}">
                    <a16:creationId xmlns:a16="http://schemas.microsoft.com/office/drawing/2014/main" id="{A71ABDB4-EABF-4336-988A-6C528845A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05"/>
                <a:ext cx="1320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7" name="Rectangle 983">
                <a:extLst>
                  <a:ext uri="{FF2B5EF4-FFF2-40B4-BE49-F238E27FC236}">
                    <a16:creationId xmlns:a16="http://schemas.microsoft.com/office/drawing/2014/main" id="{70157849-E920-467B-B95D-C4D1961DD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17"/>
                <a:ext cx="1320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8" name="Rectangle 984">
                <a:extLst>
                  <a:ext uri="{FF2B5EF4-FFF2-40B4-BE49-F238E27FC236}">
                    <a16:creationId xmlns:a16="http://schemas.microsoft.com/office/drawing/2014/main" id="{7001BC13-909C-4F0A-B041-DAD709860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29"/>
                <a:ext cx="1320" cy="13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9" name="Rectangle 985">
                <a:extLst>
                  <a:ext uri="{FF2B5EF4-FFF2-40B4-BE49-F238E27FC236}">
                    <a16:creationId xmlns:a16="http://schemas.microsoft.com/office/drawing/2014/main" id="{EAA6EF83-8226-42A5-B50A-2A52DE459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42"/>
                <a:ext cx="1320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0" name="Rectangle 986">
                <a:extLst>
                  <a:ext uri="{FF2B5EF4-FFF2-40B4-BE49-F238E27FC236}">
                    <a16:creationId xmlns:a16="http://schemas.microsoft.com/office/drawing/2014/main" id="{EC5F48CD-44A4-4892-8F2B-CF268BCAD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54"/>
                <a:ext cx="1320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1" name="Rectangle 987">
                <a:extLst>
                  <a:ext uri="{FF2B5EF4-FFF2-40B4-BE49-F238E27FC236}">
                    <a16:creationId xmlns:a16="http://schemas.microsoft.com/office/drawing/2014/main" id="{2D8913F1-998A-43B0-B41F-F3CB91061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66"/>
                <a:ext cx="1320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2" name="Rectangle 988">
                <a:extLst>
                  <a:ext uri="{FF2B5EF4-FFF2-40B4-BE49-F238E27FC236}">
                    <a16:creationId xmlns:a16="http://schemas.microsoft.com/office/drawing/2014/main" id="{3D39C93C-02F0-42E6-BFEA-DA2ECF4A4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78"/>
                <a:ext cx="1320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3" name="Rectangle 989">
                <a:extLst>
                  <a:ext uri="{FF2B5EF4-FFF2-40B4-BE49-F238E27FC236}">
                    <a16:creationId xmlns:a16="http://schemas.microsoft.com/office/drawing/2014/main" id="{DE820E67-29C5-4372-ADD0-1282D9B6B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090"/>
                <a:ext cx="1320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4" name="Rectangle 990">
                <a:extLst>
                  <a:ext uri="{FF2B5EF4-FFF2-40B4-BE49-F238E27FC236}">
                    <a16:creationId xmlns:a16="http://schemas.microsoft.com/office/drawing/2014/main" id="{241CD364-5FD4-426D-AE48-3F97CBA74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102"/>
                <a:ext cx="1320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5" name="Rectangle 991">
                <a:extLst>
                  <a:ext uri="{FF2B5EF4-FFF2-40B4-BE49-F238E27FC236}">
                    <a16:creationId xmlns:a16="http://schemas.microsoft.com/office/drawing/2014/main" id="{7E5E55D1-E3DC-473C-B0DD-DBCCFE44B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4114"/>
                <a:ext cx="132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6" name="Rectangle 992">
                <a:extLst>
                  <a:ext uri="{FF2B5EF4-FFF2-40B4-BE49-F238E27FC236}">
                    <a16:creationId xmlns:a16="http://schemas.microsoft.com/office/drawing/2014/main" id="{33207F6E-269A-4A32-B657-342E0584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58"/>
                <a:ext cx="1320" cy="3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7" name="Rectangle 993">
                <a:extLst>
                  <a:ext uri="{FF2B5EF4-FFF2-40B4-BE49-F238E27FC236}">
                    <a16:creationId xmlns:a16="http://schemas.microsoft.com/office/drawing/2014/main" id="{88599F8D-8FD6-488A-8289-B4DF06DD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52"/>
                <a:ext cx="1320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8" name="Rectangle 994">
                <a:extLst>
                  <a:ext uri="{FF2B5EF4-FFF2-40B4-BE49-F238E27FC236}">
                    <a16:creationId xmlns:a16="http://schemas.microsoft.com/office/drawing/2014/main" id="{C9A8ECD8-9485-4B3C-B9F9-61A8EDC79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64"/>
                <a:ext cx="1320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9" name="Rectangle 995">
                <a:extLst>
                  <a:ext uri="{FF2B5EF4-FFF2-40B4-BE49-F238E27FC236}">
                    <a16:creationId xmlns:a16="http://schemas.microsoft.com/office/drawing/2014/main" id="{F76A5ED0-AEDF-4D70-AA4A-2E90F6E0A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76"/>
                <a:ext cx="1320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0" name="Rectangle 996">
                <a:extLst>
                  <a:ext uri="{FF2B5EF4-FFF2-40B4-BE49-F238E27FC236}">
                    <a16:creationId xmlns:a16="http://schemas.microsoft.com/office/drawing/2014/main" id="{D16ACA09-5744-40B1-8016-0CE056E4A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788"/>
                <a:ext cx="1320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1" name="Rectangle 997">
                <a:extLst>
                  <a:ext uri="{FF2B5EF4-FFF2-40B4-BE49-F238E27FC236}">
                    <a16:creationId xmlns:a16="http://schemas.microsoft.com/office/drawing/2014/main" id="{D6B6CE92-A54D-4D73-AB26-A7ECAD738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00"/>
                <a:ext cx="1320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2" name="Rectangle 998">
                <a:extLst>
                  <a:ext uri="{FF2B5EF4-FFF2-40B4-BE49-F238E27FC236}">
                    <a16:creationId xmlns:a16="http://schemas.microsoft.com/office/drawing/2014/main" id="{2073D66F-76F9-4573-ABD7-BDC019DBB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12"/>
                <a:ext cx="1320" cy="13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3" name="Rectangle 999">
                <a:extLst>
                  <a:ext uri="{FF2B5EF4-FFF2-40B4-BE49-F238E27FC236}">
                    <a16:creationId xmlns:a16="http://schemas.microsoft.com/office/drawing/2014/main" id="{C4BEAC62-CA7D-42E4-AA25-73BDE36C9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25"/>
                <a:ext cx="1320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4" name="Rectangle 1000">
                <a:extLst>
                  <a:ext uri="{FF2B5EF4-FFF2-40B4-BE49-F238E27FC236}">
                    <a16:creationId xmlns:a16="http://schemas.microsoft.com/office/drawing/2014/main" id="{827653DB-3C8C-4F4D-A3D0-F2BB69E16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36"/>
                <a:ext cx="1320" cy="13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5" name="Rectangle 1001">
                <a:extLst>
                  <a:ext uri="{FF2B5EF4-FFF2-40B4-BE49-F238E27FC236}">
                    <a16:creationId xmlns:a16="http://schemas.microsoft.com/office/drawing/2014/main" id="{45D330EE-87A2-48E7-9B78-6B85EB339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49"/>
                <a:ext cx="1320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6" name="Rectangle 1002">
                <a:extLst>
                  <a:ext uri="{FF2B5EF4-FFF2-40B4-BE49-F238E27FC236}">
                    <a16:creationId xmlns:a16="http://schemas.microsoft.com/office/drawing/2014/main" id="{2DD61839-3F1A-4113-9178-98111EB26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61"/>
                <a:ext cx="1320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7" name="Rectangle 1003">
                <a:extLst>
                  <a:ext uri="{FF2B5EF4-FFF2-40B4-BE49-F238E27FC236}">
                    <a16:creationId xmlns:a16="http://schemas.microsoft.com/office/drawing/2014/main" id="{08F0A55C-0D46-4FA1-831F-91E3654BD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73"/>
                <a:ext cx="1320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8" name="Rectangle 1004">
                <a:extLst>
                  <a:ext uri="{FF2B5EF4-FFF2-40B4-BE49-F238E27FC236}">
                    <a16:creationId xmlns:a16="http://schemas.microsoft.com/office/drawing/2014/main" id="{A4B20ACF-2F14-46CE-B003-A29A3DB1E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85"/>
                <a:ext cx="1320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9" name="Rectangle 1005">
                <a:extLst>
                  <a:ext uri="{FF2B5EF4-FFF2-40B4-BE49-F238E27FC236}">
                    <a16:creationId xmlns:a16="http://schemas.microsoft.com/office/drawing/2014/main" id="{702C9B81-25BD-4FDA-8080-B76DB36D9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897"/>
                <a:ext cx="1320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0" name="Rectangle 1006">
                <a:extLst>
                  <a:ext uri="{FF2B5EF4-FFF2-40B4-BE49-F238E27FC236}">
                    <a16:creationId xmlns:a16="http://schemas.microsoft.com/office/drawing/2014/main" id="{38545A26-073A-4908-8B0C-108D291A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09"/>
                <a:ext cx="1320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1" name="Rectangle 1007">
                <a:extLst>
                  <a:ext uri="{FF2B5EF4-FFF2-40B4-BE49-F238E27FC236}">
                    <a16:creationId xmlns:a16="http://schemas.microsoft.com/office/drawing/2014/main" id="{BFA5464B-7569-4C8E-887B-1A0EFD0B3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21"/>
                <a:ext cx="1320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2" name="Rectangle 1008">
                <a:extLst>
                  <a:ext uri="{FF2B5EF4-FFF2-40B4-BE49-F238E27FC236}">
                    <a16:creationId xmlns:a16="http://schemas.microsoft.com/office/drawing/2014/main" id="{02956D1C-F643-43E7-BFC8-193ABFCBC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33"/>
                <a:ext cx="1320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3" name="Rectangle 1009">
                <a:extLst>
                  <a:ext uri="{FF2B5EF4-FFF2-40B4-BE49-F238E27FC236}">
                    <a16:creationId xmlns:a16="http://schemas.microsoft.com/office/drawing/2014/main" id="{DB723F68-7D2F-4ADC-A454-B3358835C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45"/>
                <a:ext cx="1320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4" name="Rectangle 1010">
                <a:extLst>
                  <a:ext uri="{FF2B5EF4-FFF2-40B4-BE49-F238E27FC236}">
                    <a16:creationId xmlns:a16="http://schemas.microsoft.com/office/drawing/2014/main" id="{7C98A6B8-0A86-42FF-807F-34ECDE1C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3957"/>
                <a:ext cx="1320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6595" name="Rectangle 1011">
              <a:extLst>
                <a:ext uri="{FF2B5EF4-FFF2-40B4-BE49-F238E27FC236}">
                  <a16:creationId xmlns:a16="http://schemas.microsoft.com/office/drawing/2014/main" id="{AD8B1C3E-DCE6-4AA8-956A-F82DACD1B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969"/>
              <a:ext cx="1320" cy="12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6" name="Rectangle 1012">
              <a:extLst>
                <a:ext uri="{FF2B5EF4-FFF2-40B4-BE49-F238E27FC236}">
                  <a16:creationId xmlns:a16="http://schemas.microsoft.com/office/drawing/2014/main" id="{675F026E-8081-4973-86C2-2B414881D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981"/>
              <a:ext cx="1320" cy="12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7" name="Rectangle 1013">
              <a:extLst>
                <a:ext uri="{FF2B5EF4-FFF2-40B4-BE49-F238E27FC236}">
                  <a16:creationId xmlns:a16="http://schemas.microsoft.com/office/drawing/2014/main" id="{13ACF6B0-56D3-468C-A590-F5099B857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3993"/>
              <a:ext cx="1320" cy="12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8" name="Rectangle 1014">
              <a:extLst>
                <a:ext uri="{FF2B5EF4-FFF2-40B4-BE49-F238E27FC236}">
                  <a16:creationId xmlns:a16="http://schemas.microsoft.com/office/drawing/2014/main" id="{36E83997-A779-4A39-BC09-0D234730F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05"/>
              <a:ext cx="1320" cy="12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9" name="Rectangle 1015">
              <a:extLst>
                <a:ext uri="{FF2B5EF4-FFF2-40B4-BE49-F238E27FC236}">
                  <a16:creationId xmlns:a16="http://schemas.microsoft.com/office/drawing/2014/main" id="{8F14155D-5390-40F2-98DC-912F1B290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17"/>
              <a:ext cx="1320" cy="12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0" name="Rectangle 1016">
              <a:extLst>
                <a:ext uri="{FF2B5EF4-FFF2-40B4-BE49-F238E27FC236}">
                  <a16:creationId xmlns:a16="http://schemas.microsoft.com/office/drawing/2014/main" id="{F96653AB-323C-45B2-8954-1DE77BD0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29"/>
              <a:ext cx="1320" cy="13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1" name="Rectangle 1017">
              <a:extLst>
                <a:ext uri="{FF2B5EF4-FFF2-40B4-BE49-F238E27FC236}">
                  <a16:creationId xmlns:a16="http://schemas.microsoft.com/office/drawing/2014/main" id="{5C6775D2-34A4-40A7-BE67-7F5A178BE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42"/>
              <a:ext cx="1320" cy="12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2" name="Rectangle 1018">
              <a:extLst>
                <a:ext uri="{FF2B5EF4-FFF2-40B4-BE49-F238E27FC236}">
                  <a16:creationId xmlns:a16="http://schemas.microsoft.com/office/drawing/2014/main" id="{D38B1131-F676-4614-93B3-96DF0BE2E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54"/>
              <a:ext cx="1320" cy="12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3" name="Rectangle 1019">
              <a:extLst>
                <a:ext uri="{FF2B5EF4-FFF2-40B4-BE49-F238E27FC236}">
                  <a16:creationId xmlns:a16="http://schemas.microsoft.com/office/drawing/2014/main" id="{517BC542-4A04-48D2-A6E0-B54DCD7EB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66"/>
              <a:ext cx="1320" cy="12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4" name="Rectangle 1020">
              <a:extLst>
                <a:ext uri="{FF2B5EF4-FFF2-40B4-BE49-F238E27FC236}">
                  <a16:creationId xmlns:a16="http://schemas.microsoft.com/office/drawing/2014/main" id="{8801C0DD-A0B7-4C8D-A5FC-34ED0BA59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78"/>
              <a:ext cx="1320" cy="12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5" name="Rectangle 1021">
              <a:extLst>
                <a:ext uri="{FF2B5EF4-FFF2-40B4-BE49-F238E27FC236}">
                  <a16:creationId xmlns:a16="http://schemas.microsoft.com/office/drawing/2014/main" id="{0FF169F8-981E-4208-9691-35A6CEFC1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090"/>
              <a:ext cx="1320" cy="12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6" name="Rectangle 1022">
              <a:extLst>
                <a:ext uri="{FF2B5EF4-FFF2-40B4-BE49-F238E27FC236}">
                  <a16:creationId xmlns:a16="http://schemas.microsoft.com/office/drawing/2014/main" id="{B832F583-E485-48D5-BA89-88F243D08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102"/>
              <a:ext cx="1320" cy="12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7" name="Rectangle 1023">
              <a:extLst>
                <a:ext uri="{FF2B5EF4-FFF2-40B4-BE49-F238E27FC236}">
                  <a16:creationId xmlns:a16="http://schemas.microsoft.com/office/drawing/2014/main" id="{C5177404-55F3-4C81-A564-3513F425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4114"/>
              <a:ext cx="1320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8" name="Rectangle 1024">
              <a:extLst>
                <a:ext uri="{FF2B5EF4-FFF2-40B4-BE49-F238E27FC236}">
                  <a16:creationId xmlns:a16="http://schemas.microsoft.com/office/drawing/2014/main" id="{111A8136-2BD0-4AA1-B1B9-FB809A769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207"/>
              <a:ext cx="64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1900">
                  <a:solidFill>
                    <a:srgbClr val="FFFFFF"/>
                  </a:solidFill>
                  <a:latin typeface="Arial Black" panose="020B0A04020102020204" pitchFamily="34" charset="0"/>
                </a:rPr>
                <a:t>BEBIDA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09" name="Rectangle 1025">
              <a:extLst>
                <a:ext uri="{FF2B5EF4-FFF2-40B4-BE49-F238E27FC236}">
                  <a16:creationId xmlns:a16="http://schemas.microsoft.com/office/drawing/2014/main" id="{A8866911-6D33-48BC-82F3-CCC12CBF2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1207"/>
              <a:ext cx="110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1900">
                  <a:solidFill>
                    <a:srgbClr val="FFFFFF"/>
                  </a:solidFill>
                  <a:latin typeface="Arial Black" panose="020B0A04020102020204" pitchFamily="34" charset="0"/>
                </a:rPr>
                <a:t>gm CHO/8 oz.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10" name="Rectangle 1026">
              <a:extLst>
                <a:ext uri="{FF2B5EF4-FFF2-40B4-BE49-F238E27FC236}">
                  <a16:creationId xmlns:a16="http://schemas.microsoft.com/office/drawing/2014/main" id="{F8EBB3E1-D982-4CA3-ABB9-61ECBB595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570"/>
              <a:ext cx="766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Cerveza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11" name="Rectangle 1027">
              <a:extLst>
                <a:ext uri="{FF2B5EF4-FFF2-40B4-BE49-F238E27FC236}">
                  <a16:creationId xmlns:a16="http://schemas.microsoft.com/office/drawing/2014/main" id="{D6707D5B-421A-4B96-9E17-5B63B2A97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561"/>
              <a:ext cx="116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8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12" name="Rectangle 1028">
              <a:extLst>
                <a:ext uri="{FF2B5EF4-FFF2-40B4-BE49-F238E27FC236}">
                  <a16:creationId xmlns:a16="http://schemas.microsoft.com/office/drawing/2014/main" id="{899A26DD-9A8F-4F94-848D-4A0C7F92D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933"/>
              <a:ext cx="878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Gatorade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13" name="Rectangle 1029">
              <a:extLst>
                <a:ext uri="{FF2B5EF4-FFF2-40B4-BE49-F238E27FC236}">
                  <a16:creationId xmlns:a16="http://schemas.microsoft.com/office/drawing/2014/main" id="{7C74E0CF-20CF-437A-82DC-39A229138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943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14" name="Rectangle 1030">
              <a:extLst>
                <a:ext uri="{FF2B5EF4-FFF2-40B4-BE49-F238E27FC236}">
                  <a16:creationId xmlns:a16="http://schemas.microsoft.com/office/drawing/2014/main" id="{B791949D-90B7-4C74-91FC-B7D64A12D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2296"/>
              <a:ext cx="699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Exceed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15" name="Rectangle 1031">
              <a:extLst>
                <a:ext uri="{FF2B5EF4-FFF2-40B4-BE49-F238E27FC236}">
                  <a16:creationId xmlns:a16="http://schemas.microsoft.com/office/drawing/2014/main" id="{E50E943D-CBC2-456D-B0BB-7B1853EA1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312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17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16" name="Rectangle 1032">
              <a:extLst>
                <a:ext uri="{FF2B5EF4-FFF2-40B4-BE49-F238E27FC236}">
                  <a16:creationId xmlns:a16="http://schemas.microsoft.com/office/drawing/2014/main" id="{292792B1-DA00-4CA9-B336-3BF9296D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2659"/>
              <a:ext cx="988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Coca-Cola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17" name="Rectangle 1033">
              <a:extLst>
                <a:ext uri="{FF2B5EF4-FFF2-40B4-BE49-F238E27FC236}">
                  <a16:creationId xmlns:a16="http://schemas.microsoft.com/office/drawing/2014/main" id="{73E04371-CF1B-4401-90EF-D6BDC47E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672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26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18" name="Rectangle 1034">
              <a:extLst>
                <a:ext uri="{FF2B5EF4-FFF2-40B4-BE49-F238E27FC236}">
                  <a16:creationId xmlns:a16="http://schemas.microsoft.com/office/drawing/2014/main" id="{7B1271DD-4212-4112-8AE1-147938FFA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3054"/>
              <a:ext cx="1377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Jugo de China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19" name="Rectangle 1035">
              <a:extLst>
                <a:ext uri="{FF2B5EF4-FFF2-40B4-BE49-F238E27FC236}">
                  <a16:creationId xmlns:a16="http://schemas.microsoft.com/office/drawing/2014/main" id="{E2043B09-4DC0-4C37-B8BB-F2CD17D49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3022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28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20" name="Rectangle 1036">
              <a:extLst>
                <a:ext uri="{FF2B5EF4-FFF2-40B4-BE49-F238E27FC236}">
                  <a16:creationId xmlns:a16="http://schemas.microsoft.com/office/drawing/2014/main" id="{67852F9B-9DE6-4675-B703-1ACF68CB4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3430"/>
              <a:ext cx="1666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Jugo de Manzana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21" name="Rectangle 1037">
              <a:extLst>
                <a:ext uri="{FF2B5EF4-FFF2-40B4-BE49-F238E27FC236}">
                  <a16:creationId xmlns:a16="http://schemas.microsoft.com/office/drawing/2014/main" id="{3E4AC438-781E-45C7-81BC-E7B7097C0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3430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30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22" name="Rectangle 1038">
              <a:extLst>
                <a:ext uri="{FF2B5EF4-FFF2-40B4-BE49-F238E27FC236}">
                  <a16:creationId xmlns:a16="http://schemas.microsoft.com/office/drawing/2014/main" id="{670267DE-56F2-4292-B873-AC5E70E27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3793"/>
              <a:ext cx="1731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300" b="1">
                  <a:solidFill>
                    <a:srgbClr val="FFFFFF"/>
                  </a:solidFill>
                  <a:latin typeface="Arial" panose="020B0604020202020204" pitchFamily="34" charset="0"/>
                </a:rPr>
                <a:t>Jugo de </a:t>
              </a:r>
              <a:r>
                <a:rPr lang="en-US" altLang="en-US" sz="2500" b="1">
                  <a:solidFill>
                    <a:srgbClr val="FFFFFF"/>
                  </a:solidFill>
                  <a:latin typeface="Arial" panose="020B0604020202020204" pitchFamily="34" charset="0"/>
                </a:rPr>
                <a:t>Cranapple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96623" name="Rectangle 1039">
              <a:extLst>
                <a:ext uri="{FF2B5EF4-FFF2-40B4-BE49-F238E27FC236}">
                  <a16:creationId xmlns:a16="http://schemas.microsoft.com/office/drawing/2014/main" id="{FDDDCC92-36D9-4010-BADE-A59FF41D7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3793"/>
              <a:ext cx="23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43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6624" name="Line 1040">
              <a:extLst>
                <a:ext uri="{FF2B5EF4-FFF2-40B4-BE49-F238E27FC236}">
                  <a16:creationId xmlns:a16="http://schemas.microsoft.com/office/drawing/2014/main" id="{37FF5E66-F6FD-4FEA-B940-1BA5B8F8C4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0" y="1496"/>
              <a:ext cx="3733" cy="1"/>
            </a:xfrm>
            <a:prstGeom prst="line">
              <a:avLst/>
            </a:prstGeom>
            <a:noFill/>
            <a:ln w="492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5" name="Line 1041">
              <a:extLst>
                <a:ext uri="{FF2B5EF4-FFF2-40B4-BE49-F238E27FC236}">
                  <a16:creationId xmlns:a16="http://schemas.microsoft.com/office/drawing/2014/main" id="{3CF1F241-2768-4CD3-966E-37B9808D8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3" y="1137"/>
              <a:ext cx="1" cy="2984"/>
            </a:xfrm>
            <a:prstGeom prst="line">
              <a:avLst/>
            </a:prstGeom>
            <a:noFill/>
            <a:ln w="492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trips dir="ru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extLst>
              <a:ext uri="{FF2B5EF4-FFF2-40B4-BE49-F238E27FC236}">
                <a16:creationId xmlns:a16="http://schemas.microsoft.com/office/drawing/2014/main" id="{20597D4B-FB40-4510-AA19-3B1E03531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71475"/>
            <a:ext cx="8839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7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DIETA ALTA CHO: </a:t>
            </a:r>
            <a:r>
              <a:rPr lang="es-PR" altLang="en-US" sz="27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Tipo CHO Recomendado</a:t>
            </a:r>
          </a:p>
        </p:txBody>
      </p:sp>
      <p:sp>
        <p:nvSpPr>
          <p:cNvPr id="198659" name="Rectangle 3">
            <a:extLst>
              <a:ext uri="{FF2B5EF4-FFF2-40B4-BE49-F238E27FC236}">
                <a16:creationId xmlns:a16="http://schemas.microsoft.com/office/drawing/2014/main" id="{5F05CE43-112C-409E-B106-25C3FFEE9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914400"/>
            <a:ext cx="7696200" cy="341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b="1" i="1">
                <a:solidFill>
                  <a:schemeClr val="tx1"/>
                </a:solidFill>
                <a:latin typeface="Verdana" panose="020B0604030504040204" pitchFamily="34" charset="0"/>
              </a:rPr>
              <a:t>TIPOS DE CHO PARA: Recuperaci</a:t>
            </a:r>
            <a:r>
              <a:rPr lang="en-US" altLang="en-US" sz="2500" b="1" i="1">
                <a:solidFill>
                  <a:schemeClr val="tx1"/>
                </a:solidFill>
              </a:rPr>
              <a:t>ó</a:t>
            </a:r>
            <a:r>
              <a:rPr lang="en-US" altLang="en-US" sz="2500" b="1" i="1">
                <a:solidFill>
                  <a:schemeClr val="tx1"/>
                </a:solidFill>
                <a:latin typeface="Verdana" panose="020B0604030504040204" pitchFamily="34" charset="0"/>
              </a:rPr>
              <a:t>n</a:t>
            </a:r>
            <a:endParaRPr lang="es-PR" altLang="en-US" sz="20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grpSp>
        <p:nvGrpSpPr>
          <p:cNvPr id="198660" name="Group 4">
            <a:extLst>
              <a:ext uri="{FF2B5EF4-FFF2-40B4-BE49-F238E27FC236}">
                <a16:creationId xmlns:a16="http://schemas.microsoft.com/office/drawing/2014/main" id="{2F87C64C-C713-444F-98A0-096792B9EB72}"/>
              </a:ext>
            </a:extLst>
          </p:cNvPr>
          <p:cNvGrpSpPr>
            <a:grpSpLocks/>
          </p:cNvGrpSpPr>
          <p:nvPr/>
        </p:nvGrpSpPr>
        <p:grpSpPr bwMode="auto">
          <a:xfrm>
            <a:off x="1476375" y="1311275"/>
            <a:ext cx="6408738" cy="5213350"/>
            <a:chOff x="1020" y="1008"/>
            <a:chExt cx="4037" cy="3284"/>
          </a:xfrm>
        </p:grpSpPr>
        <p:sp>
          <p:nvSpPr>
            <p:cNvPr id="198661" name="AutoShape 5">
              <a:extLst>
                <a:ext uri="{FF2B5EF4-FFF2-40B4-BE49-F238E27FC236}">
                  <a16:creationId xmlns:a16="http://schemas.microsoft.com/office/drawing/2014/main" id="{39234552-B600-4711-BE83-79DC1E32284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20" y="1008"/>
              <a:ext cx="4037" cy="3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8662" name="Group 6">
              <a:extLst>
                <a:ext uri="{FF2B5EF4-FFF2-40B4-BE49-F238E27FC236}">
                  <a16:creationId xmlns:a16="http://schemas.microsoft.com/office/drawing/2014/main" id="{4DA92F2B-A049-4D40-A08B-3265F2B5B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" y="1015"/>
              <a:ext cx="4024" cy="3272"/>
              <a:chOff x="1027" y="1015"/>
              <a:chExt cx="4024" cy="3272"/>
            </a:xfrm>
          </p:grpSpPr>
          <p:sp>
            <p:nvSpPr>
              <p:cNvPr id="198663" name="Rectangle 7">
                <a:extLst>
                  <a:ext uri="{FF2B5EF4-FFF2-40B4-BE49-F238E27FC236}">
                    <a16:creationId xmlns:a16="http://schemas.microsoft.com/office/drawing/2014/main" id="{D3562AAC-908E-414A-8798-C8E19B93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" y="1077"/>
                <a:ext cx="3901" cy="3149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4" name="Freeform 8">
                <a:extLst>
                  <a:ext uri="{FF2B5EF4-FFF2-40B4-BE49-F238E27FC236}">
                    <a16:creationId xmlns:a16="http://schemas.microsoft.com/office/drawing/2014/main" id="{964D4DA9-1B66-40B3-897B-F6C8BDDFE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15"/>
                <a:ext cx="62" cy="3272"/>
              </a:xfrm>
              <a:custGeom>
                <a:avLst/>
                <a:gdLst>
                  <a:gd name="T0" fmla="*/ 0 w 186"/>
                  <a:gd name="T1" fmla="*/ 0 h 9817"/>
                  <a:gd name="T2" fmla="*/ 186 w 186"/>
                  <a:gd name="T3" fmla="*/ 185 h 9817"/>
                  <a:gd name="T4" fmla="*/ 186 w 186"/>
                  <a:gd name="T5" fmla="*/ 9632 h 9817"/>
                  <a:gd name="T6" fmla="*/ 0 w 186"/>
                  <a:gd name="T7" fmla="*/ 9817 h 9817"/>
                  <a:gd name="T8" fmla="*/ 0 w 186"/>
                  <a:gd name="T9" fmla="*/ 0 h 9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9817">
                    <a:moveTo>
                      <a:pt x="0" y="0"/>
                    </a:moveTo>
                    <a:lnTo>
                      <a:pt x="186" y="185"/>
                    </a:lnTo>
                    <a:lnTo>
                      <a:pt x="186" y="9632"/>
                    </a:lnTo>
                    <a:lnTo>
                      <a:pt x="0" y="98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5" name="Freeform 9">
                <a:extLst>
                  <a:ext uri="{FF2B5EF4-FFF2-40B4-BE49-F238E27FC236}">
                    <a16:creationId xmlns:a16="http://schemas.microsoft.com/office/drawing/2014/main" id="{7FC621DB-CF10-49DC-AB15-C91ADB76F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015"/>
                <a:ext cx="4024" cy="62"/>
              </a:xfrm>
              <a:custGeom>
                <a:avLst/>
                <a:gdLst>
                  <a:gd name="T0" fmla="*/ 0 w 12072"/>
                  <a:gd name="T1" fmla="*/ 0 h 185"/>
                  <a:gd name="T2" fmla="*/ 186 w 12072"/>
                  <a:gd name="T3" fmla="*/ 185 h 185"/>
                  <a:gd name="T4" fmla="*/ 11886 w 12072"/>
                  <a:gd name="T5" fmla="*/ 185 h 185"/>
                  <a:gd name="T6" fmla="*/ 12072 w 12072"/>
                  <a:gd name="T7" fmla="*/ 0 h 185"/>
                  <a:gd name="T8" fmla="*/ 0 w 12072"/>
                  <a:gd name="T9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72" h="185">
                    <a:moveTo>
                      <a:pt x="0" y="0"/>
                    </a:moveTo>
                    <a:lnTo>
                      <a:pt x="186" y="185"/>
                    </a:lnTo>
                    <a:lnTo>
                      <a:pt x="11886" y="185"/>
                    </a:lnTo>
                    <a:lnTo>
                      <a:pt x="120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6" name="Freeform 10">
                <a:extLst>
                  <a:ext uri="{FF2B5EF4-FFF2-40B4-BE49-F238E27FC236}">
                    <a16:creationId xmlns:a16="http://schemas.microsoft.com/office/drawing/2014/main" id="{5B392E4D-2509-4528-B4D3-A6713D3AE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1015"/>
                <a:ext cx="62" cy="3272"/>
              </a:xfrm>
              <a:custGeom>
                <a:avLst/>
                <a:gdLst>
                  <a:gd name="T0" fmla="*/ 186 w 186"/>
                  <a:gd name="T1" fmla="*/ 9817 h 9817"/>
                  <a:gd name="T2" fmla="*/ 0 w 186"/>
                  <a:gd name="T3" fmla="*/ 9632 h 9817"/>
                  <a:gd name="T4" fmla="*/ 0 w 186"/>
                  <a:gd name="T5" fmla="*/ 185 h 9817"/>
                  <a:gd name="T6" fmla="*/ 186 w 186"/>
                  <a:gd name="T7" fmla="*/ 0 h 9817"/>
                  <a:gd name="T8" fmla="*/ 186 w 186"/>
                  <a:gd name="T9" fmla="*/ 9817 h 9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9817">
                    <a:moveTo>
                      <a:pt x="186" y="9817"/>
                    </a:moveTo>
                    <a:lnTo>
                      <a:pt x="0" y="9632"/>
                    </a:lnTo>
                    <a:lnTo>
                      <a:pt x="0" y="185"/>
                    </a:lnTo>
                    <a:lnTo>
                      <a:pt x="186" y="0"/>
                    </a:lnTo>
                    <a:lnTo>
                      <a:pt x="186" y="9817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7" name="Freeform 11">
                <a:extLst>
                  <a:ext uri="{FF2B5EF4-FFF2-40B4-BE49-F238E27FC236}">
                    <a16:creationId xmlns:a16="http://schemas.microsoft.com/office/drawing/2014/main" id="{23091FA5-4DD4-4323-8E93-DC349F9D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4226"/>
                <a:ext cx="4024" cy="61"/>
              </a:xfrm>
              <a:custGeom>
                <a:avLst/>
                <a:gdLst>
                  <a:gd name="T0" fmla="*/ 12072 w 12072"/>
                  <a:gd name="T1" fmla="*/ 185 h 185"/>
                  <a:gd name="T2" fmla="*/ 0 w 12072"/>
                  <a:gd name="T3" fmla="*/ 185 h 185"/>
                  <a:gd name="T4" fmla="*/ 186 w 12072"/>
                  <a:gd name="T5" fmla="*/ 0 h 185"/>
                  <a:gd name="T6" fmla="*/ 11886 w 12072"/>
                  <a:gd name="T7" fmla="*/ 0 h 185"/>
                  <a:gd name="T8" fmla="*/ 12072 w 12072"/>
                  <a:gd name="T9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72" h="185">
                    <a:moveTo>
                      <a:pt x="12072" y="185"/>
                    </a:moveTo>
                    <a:lnTo>
                      <a:pt x="0" y="185"/>
                    </a:lnTo>
                    <a:lnTo>
                      <a:pt x="186" y="0"/>
                    </a:lnTo>
                    <a:lnTo>
                      <a:pt x="11886" y="0"/>
                    </a:lnTo>
                    <a:lnTo>
                      <a:pt x="12072" y="185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8" name="Rectangle 12">
                <a:extLst>
                  <a:ext uri="{FF2B5EF4-FFF2-40B4-BE49-F238E27FC236}">
                    <a16:creationId xmlns:a16="http://schemas.microsoft.com/office/drawing/2014/main" id="{AE00E532-BF53-4E10-9E0C-EEF4C8D56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33"/>
                <a:ext cx="2442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9" name="Rectangle 13">
                <a:extLst>
                  <a:ext uri="{FF2B5EF4-FFF2-40B4-BE49-F238E27FC236}">
                    <a16:creationId xmlns:a16="http://schemas.microsoft.com/office/drawing/2014/main" id="{5DFDA953-2274-433C-B9C7-5047BFCED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44"/>
                <a:ext cx="2442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0" name="Rectangle 14">
                <a:extLst>
                  <a:ext uri="{FF2B5EF4-FFF2-40B4-BE49-F238E27FC236}">
                    <a16:creationId xmlns:a16="http://schemas.microsoft.com/office/drawing/2014/main" id="{38A587DD-85EC-4643-822D-D5AB2837A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55"/>
                <a:ext cx="2442" cy="11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1" name="Rectangle 15">
                <a:extLst>
                  <a:ext uri="{FF2B5EF4-FFF2-40B4-BE49-F238E27FC236}">
                    <a16:creationId xmlns:a16="http://schemas.microsoft.com/office/drawing/2014/main" id="{E4F35F3F-B4CE-45B5-9AB6-712D30377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66"/>
                <a:ext cx="2442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2" name="Rectangle 16">
                <a:extLst>
                  <a:ext uri="{FF2B5EF4-FFF2-40B4-BE49-F238E27FC236}">
                    <a16:creationId xmlns:a16="http://schemas.microsoft.com/office/drawing/2014/main" id="{4D0C77F1-B416-40A6-AD48-A8AE1DD4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77"/>
                <a:ext cx="2442" cy="10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3" name="Rectangle 17">
                <a:extLst>
                  <a:ext uri="{FF2B5EF4-FFF2-40B4-BE49-F238E27FC236}">
                    <a16:creationId xmlns:a16="http://schemas.microsoft.com/office/drawing/2014/main" id="{A57E7D67-52C0-4ECE-83D9-7A61CF94F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87"/>
                <a:ext cx="2442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4" name="Rectangle 18">
                <a:extLst>
                  <a:ext uri="{FF2B5EF4-FFF2-40B4-BE49-F238E27FC236}">
                    <a16:creationId xmlns:a16="http://schemas.microsoft.com/office/drawing/2014/main" id="{CBB3B0B3-82FA-45EF-BC5B-039988211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98"/>
                <a:ext cx="2442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5" name="Rectangle 19">
                <a:extLst>
                  <a:ext uri="{FF2B5EF4-FFF2-40B4-BE49-F238E27FC236}">
                    <a16:creationId xmlns:a16="http://schemas.microsoft.com/office/drawing/2014/main" id="{8421A528-4C73-456D-A9BD-E774D3BD2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09"/>
                <a:ext cx="2442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6" name="Rectangle 20">
                <a:extLst>
                  <a:ext uri="{FF2B5EF4-FFF2-40B4-BE49-F238E27FC236}">
                    <a16:creationId xmlns:a16="http://schemas.microsoft.com/office/drawing/2014/main" id="{8F73F0FA-D7D9-4B19-9812-4CE40BBE9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20"/>
                <a:ext cx="2442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7" name="Rectangle 21">
                <a:extLst>
                  <a:ext uri="{FF2B5EF4-FFF2-40B4-BE49-F238E27FC236}">
                    <a16:creationId xmlns:a16="http://schemas.microsoft.com/office/drawing/2014/main" id="{6C4A8EDB-6596-4CB6-98F8-A9DB06C8E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31"/>
                <a:ext cx="244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8" name="Rectangle 22">
                <a:extLst>
                  <a:ext uri="{FF2B5EF4-FFF2-40B4-BE49-F238E27FC236}">
                    <a16:creationId xmlns:a16="http://schemas.microsoft.com/office/drawing/2014/main" id="{AEF81513-152B-4BC5-9023-F787F61B9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41"/>
                <a:ext cx="2442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9" name="Rectangle 23">
                <a:extLst>
                  <a:ext uri="{FF2B5EF4-FFF2-40B4-BE49-F238E27FC236}">
                    <a16:creationId xmlns:a16="http://schemas.microsoft.com/office/drawing/2014/main" id="{8C52EAE3-309D-4754-9FEC-72336F07F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52"/>
                <a:ext cx="2442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0" name="Rectangle 24">
                <a:extLst>
                  <a:ext uri="{FF2B5EF4-FFF2-40B4-BE49-F238E27FC236}">
                    <a16:creationId xmlns:a16="http://schemas.microsoft.com/office/drawing/2014/main" id="{E0AD0D61-7847-4271-9CFE-03A318F40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63"/>
                <a:ext cx="2442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1" name="Rectangle 25">
                <a:extLst>
                  <a:ext uri="{FF2B5EF4-FFF2-40B4-BE49-F238E27FC236}">
                    <a16:creationId xmlns:a16="http://schemas.microsoft.com/office/drawing/2014/main" id="{9DAE5AC1-F118-40C8-A2F8-6C51CB140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74"/>
                <a:ext cx="2442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2" name="Rectangle 26">
                <a:extLst>
                  <a:ext uri="{FF2B5EF4-FFF2-40B4-BE49-F238E27FC236}">
                    <a16:creationId xmlns:a16="http://schemas.microsoft.com/office/drawing/2014/main" id="{42B59D50-E06E-40E1-A060-1458E2087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85"/>
                <a:ext cx="2442" cy="10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3" name="Rectangle 27">
                <a:extLst>
                  <a:ext uri="{FF2B5EF4-FFF2-40B4-BE49-F238E27FC236}">
                    <a16:creationId xmlns:a16="http://schemas.microsoft.com/office/drawing/2014/main" id="{9090E5C7-4489-4116-ADA8-D20CCC50F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95"/>
                <a:ext cx="2442" cy="11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4" name="Rectangle 28">
                <a:extLst>
                  <a:ext uri="{FF2B5EF4-FFF2-40B4-BE49-F238E27FC236}">
                    <a16:creationId xmlns:a16="http://schemas.microsoft.com/office/drawing/2014/main" id="{616DB8C3-9F80-4FA2-B221-F177FF056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06"/>
                <a:ext cx="2442" cy="11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5" name="Rectangle 29">
                <a:extLst>
                  <a:ext uri="{FF2B5EF4-FFF2-40B4-BE49-F238E27FC236}">
                    <a16:creationId xmlns:a16="http://schemas.microsoft.com/office/drawing/2014/main" id="{992183FF-F76E-4B3E-841D-86BB60076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17"/>
                <a:ext cx="2442" cy="10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6" name="Rectangle 30">
                <a:extLst>
                  <a:ext uri="{FF2B5EF4-FFF2-40B4-BE49-F238E27FC236}">
                    <a16:creationId xmlns:a16="http://schemas.microsoft.com/office/drawing/2014/main" id="{B2E9C9BF-7266-4FD8-B739-189C5F72C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27"/>
                <a:ext cx="2442" cy="11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7" name="Rectangle 31">
                <a:extLst>
                  <a:ext uri="{FF2B5EF4-FFF2-40B4-BE49-F238E27FC236}">
                    <a16:creationId xmlns:a16="http://schemas.microsoft.com/office/drawing/2014/main" id="{011F6397-19F2-4845-8352-D2AF8B30A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38"/>
                <a:ext cx="2442" cy="11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8" name="Rectangle 32">
                <a:extLst>
                  <a:ext uri="{FF2B5EF4-FFF2-40B4-BE49-F238E27FC236}">
                    <a16:creationId xmlns:a16="http://schemas.microsoft.com/office/drawing/2014/main" id="{D4638E70-DFCF-483C-9ABB-5FC794FB9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49"/>
                <a:ext cx="2442" cy="11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9" name="Rectangle 33">
                <a:extLst>
                  <a:ext uri="{FF2B5EF4-FFF2-40B4-BE49-F238E27FC236}">
                    <a16:creationId xmlns:a16="http://schemas.microsoft.com/office/drawing/2014/main" id="{374987DA-491B-450B-815A-BEB4B2BBE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60"/>
                <a:ext cx="2442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0" name="Rectangle 34">
                <a:extLst>
                  <a:ext uri="{FF2B5EF4-FFF2-40B4-BE49-F238E27FC236}">
                    <a16:creationId xmlns:a16="http://schemas.microsoft.com/office/drawing/2014/main" id="{58C28CA2-5742-44F1-B5BD-C25F6C117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71"/>
                <a:ext cx="2442" cy="10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1" name="Rectangle 35">
                <a:extLst>
                  <a:ext uri="{FF2B5EF4-FFF2-40B4-BE49-F238E27FC236}">
                    <a16:creationId xmlns:a16="http://schemas.microsoft.com/office/drawing/2014/main" id="{AF3F30E1-4E7D-48D3-B98D-3260280FD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81"/>
                <a:ext cx="2442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2" name="Rectangle 36">
                <a:extLst>
                  <a:ext uri="{FF2B5EF4-FFF2-40B4-BE49-F238E27FC236}">
                    <a16:creationId xmlns:a16="http://schemas.microsoft.com/office/drawing/2014/main" id="{3D5CC581-CBD4-4380-BBDC-F762E812A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92"/>
                <a:ext cx="2442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3" name="Rectangle 37">
                <a:extLst>
                  <a:ext uri="{FF2B5EF4-FFF2-40B4-BE49-F238E27FC236}">
                    <a16:creationId xmlns:a16="http://schemas.microsoft.com/office/drawing/2014/main" id="{9885D762-C285-4956-A304-A1ECDDD87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03"/>
                <a:ext cx="2442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4" name="Rectangle 38">
                <a:extLst>
                  <a:ext uri="{FF2B5EF4-FFF2-40B4-BE49-F238E27FC236}">
                    <a16:creationId xmlns:a16="http://schemas.microsoft.com/office/drawing/2014/main" id="{7593FC62-D792-46D8-B162-56FD7923B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14"/>
                <a:ext cx="2442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5" name="Rectangle 39">
                <a:extLst>
                  <a:ext uri="{FF2B5EF4-FFF2-40B4-BE49-F238E27FC236}">
                    <a16:creationId xmlns:a16="http://schemas.microsoft.com/office/drawing/2014/main" id="{A688AF29-0AA7-4D62-ACA3-8A305E3B9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25"/>
                <a:ext cx="244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6" name="Rectangle 40">
                <a:extLst>
                  <a:ext uri="{FF2B5EF4-FFF2-40B4-BE49-F238E27FC236}">
                    <a16:creationId xmlns:a16="http://schemas.microsoft.com/office/drawing/2014/main" id="{FF27C293-B066-4ADB-B664-7C2794A2E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35"/>
                <a:ext cx="2442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7" name="Rectangle 41">
                <a:extLst>
                  <a:ext uri="{FF2B5EF4-FFF2-40B4-BE49-F238E27FC236}">
                    <a16:creationId xmlns:a16="http://schemas.microsoft.com/office/drawing/2014/main" id="{6094A400-7425-473E-A574-C77BAC1CB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46"/>
                <a:ext cx="2442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8" name="Rectangle 42">
                <a:extLst>
                  <a:ext uri="{FF2B5EF4-FFF2-40B4-BE49-F238E27FC236}">
                    <a16:creationId xmlns:a16="http://schemas.microsoft.com/office/drawing/2014/main" id="{4C55327E-B6CD-4E6C-A6BA-489E9B0A5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57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9" name="Rectangle 43">
                <a:extLst>
                  <a:ext uri="{FF2B5EF4-FFF2-40B4-BE49-F238E27FC236}">
                    <a16:creationId xmlns:a16="http://schemas.microsoft.com/office/drawing/2014/main" id="{DD444FF5-1D8B-4F56-B639-91858BD16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39"/>
                <a:ext cx="2442" cy="3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0" name="Rectangle 44">
                <a:extLst>
                  <a:ext uri="{FF2B5EF4-FFF2-40B4-BE49-F238E27FC236}">
                    <a16:creationId xmlns:a16="http://schemas.microsoft.com/office/drawing/2014/main" id="{5F4D2A51-7290-4B2D-A476-FDF110FCB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33"/>
                <a:ext cx="2442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1" name="Rectangle 45">
                <a:extLst>
                  <a:ext uri="{FF2B5EF4-FFF2-40B4-BE49-F238E27FC236}">
                    <a16:creationId xmlns:a16="http://schemas.microsoft.com/office/drawing/2014/main" id="{3D0AE881-1315-4C02-AF0C-C18A64A09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44"/>
                <a:ext cx="2442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2" name="Rectangle 46">
                <a:extLst>
                  <a:ext uri="{FF2B5EF4-FFF2-40B4-BE49-F238E27FC236}">
                    <a16:creationId xmlns:a16="http://schemas.microsoft.com/office/drawing/2014/main" id="{CD6F495E-F330-4EA0-A4E9-0331D3A1E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55"/>
                <a:ext cx="2442" cy="11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3" name="Rectangle 47">
                <a:extLst>
                  <a:ext uri="{FF2B5EF4-FFF2-40B4-BE49-F238E27FC236}">
                    <a16:creationId xmlns:a16="http://schemas.microsoft.com/office/drawing/2014/main" id="{5E72DE22-F5E5-4232-8075-75CB41449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66"/>
                <a:ext cx="2442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4" name="Rectangle 48">
                <a:extLst>
                  <a:ext uri="{FF2B5EF4-FFF2-40B4-BE49-F238E27FC236}">
                    <a16:creationId xmlns:a16="http://schemas.microsoft.com/office/drawing/2014/main" id="{79E5566C-C143-4CC7-B0D8-13F793C8A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77"/>
                <a:ext cx="2442" cy="10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5" name="Rectangle 49">
                <a:extLst>
                  <a:ext uri="{FF2B5EF4-FFF2-40B4-BE49-F238E27FC236}">
                    <a16:creationId xmlns:a16="http://schemas.microsoft.com/office/drawing/2014/main" id="{76DB1A58-A600-4CF8-BF2B-EA5DFA32E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87"/>
                <a:ext cx="2442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6" name="Rectangle 50">
                <a:extLst>
                  <a:ext uri="{FF2B5EF4-FFF2-40B4-BE49-F238E27FC236}">
                    <a16:creationId xmlns:a16="http://schemas.microsoft.com/office/drawing/2014/main" id="{F6E078A6-6AAD-4F24-9F1D-BC816B3CA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198"/>
                <a:ext cx="2442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7" name="Rectangle 51">
                <a:extLst>
                  <a:ext uri="{FF2B5EF4-FFF2-40B4-BE49-F238E27FC236}">
                    <a16:creationId xmlns:a16="http://schemas.microsoft.com/office/drawing/2014/main" id="{1F740830-E973-4F63-9054-1DC7370D4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09"/>
                <a:ext cx="2442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8" name="Rectangle 52">
                <a:extLst>
                  <a:ext uri="{FF2B5EF4-FFF2-40B4-BE49-F238E27FC236}">
                    <a16:creationId xmlns:a16="http://schemas.microsoft.com/office/drawing/2014/main" id="{EE09E823-1E49-4527-BD14-BF143273A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20"/>
                <a:ext cx="2442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9" name="Rectangle 53">
                <a:extLst>
                  <a:ext uri="{FF2B5EF4-FFF2-40B4-BE49-F238E27FC236}">
                    <a16:creationId xmlns:a16="http://schemas.microsoft.com/office/drawing/2014/main" id="{803D82E6-C140-4681-ADF1-29383BBD7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31"/>
                <a:ext cx="244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0" name="Rectangle 54">
                <a:extLst>
                  <a:ext uri="{FF2B5EF4-FFF2-40B4-BE49-F238E27FC236}">
                    <a16:creationId xmlns:a16="http://schemas.microsoft.com/office/drawing/2014/main" id="{6A1666AB-5684-4A69-B646-0B7CFA330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41"/>
                <a:ext cx="2442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1" name="Rectangle 55">
                <a:extLst>
                  <a:ext uri="{FF2B5EF4-FFF2-40B4-BE49-F238E27FC236}">
                    <a16:creationId xmlns:a16="http://schemas.microsoft.com/office/drawing/2014/main" id="{26189C4C-DDE0-46DB-BACF-0E1328C48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52"/>
                <a:ext cx="2442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2" name="Rectangle 56">
                <a:extLst>
                  <a:ext uri="{FF2B5EF4-FFF2-40B4-BE49-F238E27FC236}">
                    <a16:creationId xmlns:a16="http://schemas.microsoft.com/office/drawing/2014/main" id="{23564BB3-22EC-4396-9EFE-8A4689948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63"/>
                <a:ext cx="2442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3" name="Rectangle 57">
                <a:extLst>
                  <a:ext uri="{FF2B5EF4-FFF2-40B4-BE49-F238E27FC236}">
                    <a16:creationId xmlns:a16="http://schemas.microsoft.com/office/drawing/2014/main" id="{4593FF40-9BE4-4A03-931A-09A9582EA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74"/>
                <a:ext cx="2442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4" name="Rectangle 58">
                <a:extLst>
                  <a:ext uri="{FF2B5EF4-FFF2-40B4-BE49-F238E27FC236}">
                    <a16:creationId xmlns:a16="http://schemas.microsoft.com/office/drawing/2014/main" id="{E59562B0-01C2-4B05-9377-A40529F13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85"/>
                <a:ext cx="2442" cy="10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5" name="Rectangle 59">
                <a:extLst>
                  <a:ext uri="{FF2B5EF4-FFF2-40B4-BE49-F238E27FC236}">
                    <a16:creationId xmlns:a16="http://schemas.microsoft.com/office/drawing/2014/main" id="{798A65D5-B1D1-49C4-A6CA-961FB0D66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295"/>
                <a:ext cx="2442" cy="11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6" name="Rectangle 60">
                <a:extLst>
                  <a:ext uri="{FF2B5EF4-FFF2-40B4-BE49-F238E27FC236}">
                    <a16:creationId xmlns:a16="http://schemas.microsoft.com/office/drawing/2014/main" id="{BF860A9C-3A14-4277-B0CC-B7D202FAC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06"/>
                <a:ext cx="2442" cy="11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7" name="Rectangle 61">
                <a:extLst>
                  <a:ext uri="{FF2B5EF4-FFF2-40B4-BE49-F238E27FC236}">
                    <a16:creationId xmlns:a16="http://schemas.microsoft.com/office/drawing/2014/main" id="{ED32D287-3926-4127-BBF0-CC6132A7F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17"/>
                <a:ext cx="2442" cy="10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8" name="Rectangle 62">
                <a:extLst>
                  <a:ext uri="{FF2B5EF4-FFF2-40B4-BE49-F238E27FC236}">
                    <a16:creationId xmlns:a16="http://schemas.microsoft.com/office/drawing/2014/main" id="{C7847C53-D5FF-4EF4-9BA4-5E0F18048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27"/>
                <a:ext cx="2442" cy="11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9" name="Rectangle 63">
                <a:extLst>
                  <a:ext uri="{FF2B5EF4-FFF2-40B4-BE49-F238E27FC236}">
                    <a16:creationId xmlns:a16="http://schemas.microsoft.com/office/drawing/2014/main" id="{A0EA4876-5869-4FCE-9CD7-92F77278D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38"/>
                <a:ext cx="2442" cy="11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0" name="Rectangle 64">
                <a:extLst>
                  <a:ext uri="{FF2B5EF4-FFF2-40B4-BE49-F238E27FC236}">
                    <a16:creationId xmlns:a16="http://schemas.microsoft.com/office/drawing/2014/main" id="{10B0852B-D97B-42FB-AB87-B1CDF2992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49"/>
                <a:ext cx="2442" cy="11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1" name="Rectangle 65">
                <a:extLst>
                  <a:ext uri="{FF2B5EF4-FFF2-40B4-BE49-F238E27FC236}">
                    <a16:creationId xmlns:a16="http://schemas.microsoft.com/office/drawing/2014/main" id="{FF2BA718-BF58-4699-94D3-1D52355C0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60"/>
                <a:ext cx="2442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2" name="Rectangle 66">
                <a:extLst>
                  <a:ext uri="{FF2B5EF4-FFF2-40B4-BE49-F238E27FC236}">
                    <a16:creationId xmlns:a16="http://schemas.microsoft.com/office/drawing/2014/main" id="{654B289D-CC23-482D-86CF-88D3333F0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71"/>
                <a:ext cx="2442" cy="10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3" name="Rectangle 67">
                <a:extLst>
                  <a:ext uri="{FF2B5EF4-FFF2-40B4-BE49-F238E27FC236}">
                    <a16:creationId xmlns:a16="http://schemas.microsoft.com/office/drawing/2014/main" id="{D36CE906-FFF6-4AB9-AB82-0F4E0C6B2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81"/>
                <a:ext cx="2442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4" name="Rectangle 68">
                <a:extLst>
                  <a:ext uri="{FF2B5EF4-FFF2-40B4-BE49-F238E27FC236}">
                    <a16:creationId xmlns:a16="http://schemas.microsoft.com/office/drawing/2014/main" id="{B80AC02C-CFB9-4BC9-BD3F-4B63274CE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392"/>
                <a:ext cx="2442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5" name="Rectangle 69">
                <a:extLst>
                  <a:ext uri="{FF2B5EF4-FFF2-40B4-BE49-F238E27FC236}">
                    <a16:creationId xmlns:a16="http://schemas.microsoft.com/office/drawing/2014/main" id="{37F6C4B2-91A1-456B-A676-93D39ECB1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03"/>
                <a:ext cx="2442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6" name="Rectangle 70">
                <a:extLst>
                  <a:ext uri="{FF2B5EF4-FFF2-40B4-BE49-F238E27FC236}">
                    <a16:creationId xmlns:a16="http://schemas.microsoft.com/office/drawing/2014/main" id="{B5FE3C42-8E5C-49CF-9991-227719EE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14"/>
                <a:ext cx="2442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7" name="Rectangle 71">
                <a:extLst>
                  <a:ext uri="{FF2B5EF4-FFF2-40B4-BE49-F238E27FC236}">
                    <a16:creationId xmlns:a16="http://schemas.microsoft.com/office/drawing/2014/main" id="{7B791B18-3FD7-4D77-AEFC-96FBD0D48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25"/>
                <a:ext cx="244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8" name="Rectangle 72">
                <a:extLst>
                  <a:ext uri="{FF2B5EF4-FFF2-40B4-BE49-F238E27FC236}">
                    <a16:creationId xmlns:a16="http://schemas.microsoft.com/office/drawing/2014/main" id="{87FD1DC0-3DE4-4758-9144-2781891E8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35"/>
                <a:ext cx="2442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9" name="Rectangle 73">
                <a:extLst>
                  <a:ext uri="{FF2B5EF4-FFF2-40B4-BE49-F238E27FC236}">
                    <a16:creationId xmlns:a16="http://schemas.microsoft.com/office/drawing/2014/main" id="{0EE5926C-087C-4045-80ED-EA1ABA488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46"/>
                <a:ext cx="2442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0" name="Rectangle 74">
                <a:extLst>
                  <a:ext uri="{FF2B5EF4-FFF2-40B4-BE49-F238E27FC236}">
                    <a16:creationId xmlns:a16="http://schemas.microsoft.com/office/drawing/2014/main" id="{12F13AA3-DF0B-4F04-A4F4-92F0F5F5A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57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1" name="Rectangle 75">
                <a:extLst>
                  <a:ext uri="{FF2B5EF4-FFF2-40B4-BE49-F238E27FC236}">
                    <a16:creationId xmlns:a16="http://schemas.microsoft.com/office/drawing/2014/main" id="{705EDDFA-7E47-4407-B3CC-7F15E88E0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33"/>
                <a:ext cx="1335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2" name="Rectangle 76">
                <a:extLst>
                  <a:ext uri="{FF2B5EF4-FFF2-40B4-BE49-F238E27FC236}">
                    <a16:creationId xmlns:a16="http://schemas.microsoft.com/office/drawing/2014/main" id="{1AEAC068-FD00-4BEF-8402-7B85B08B0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44"/>
                <a:ext cx="1335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3" name="Rectangle 77">
                <a:extLst>
                  <a:ext uri="{FF2B5EF4-FFF2-40B4-BE49-F238E27FC236}">
                    <a16:creationId xmlns:a16="http://schemas.microsoft.com/office/drawing/2014/main" id="{058B87C8-C554-4917-AFCB-8E6F431AC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55"/>
                <a:ext cx="1335" cy="11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4" name="Rectangle 78">
                <a:extLst>
                  <a:ext uri="{FF2B5EF4-FFF2-40B4-BE49-F238E27FC236}">
                    <a16:creationId xmlns:a16="http://schemas.microsoft.com/office/drawing/2014/main" id="{37FA5D80-F078-4E0E-B365-F6BB3FC6D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66"/>
                <a:ext cx="1335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5" name="Rectangle 79">
                <a:extLst>
                  <a:ext uri="{FF2B5EF4-FFF2-40B4-BE49-F238E27FC236}">
                    <a16:creationId xmlns:a16="http://schemas.microsoft.com/office/drawing/2014/main" id="{EEACCC46-3CD5-4124-89B3-A3E1334F3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77"/>
                <a:ext cx="1335" cy="10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6" name="Rectangle 80">
                <a:extLst>
                  <a:ext uri="{FF2B5EF4-FFF2-40B4-BE49-F238E27FC236}">
                    <a16:creationId xmlns:a16="http://schemas.microsoft.com/office/drawing/2014/main" id="{E4952BD9-911F-4B98-842C-C62110643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87"/>
                <a:ext cx="1335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7" name="Rectangle 81">
                <a:extLst>
                  <a:ext uri="{FF2B5EF4-FFF2-40B4-BE49-F238E27FC236}">
                    <a16:creationId xmlns:a16="http://schemas.microsoft.com/office/drawing/2014/main" id="{D00F36C8-F8AA-4BD2-8772-7C372CF1B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98"/>
                <a:ext cx="1335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8" name="Rectangle 82">
                <a:extLst>
                  <a:ext uri="{FF2B5EF4-FFF2-40B4-BE49-F238E27FC236}">
                    <a16:creationId xmlns:a16="http://schemas.microsoft.com/office/drawing/2014/main" id="{5E0B0EA3-87EE-40B8-B5F6-36F476505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09"/>
                <a:ext cx="1335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9" name="Rectangle 83">
                <a:extLst>
                  <a:ext uri="{FF2B5EF4-FFF2-40B4-BE49-F238E27FC236}">
                    <a16:creationId xmlns:a16="http://schemas.microsoft.com/office/drawing/2014/main" id="{81D4EB41-70E6-4E3C-A639-275E2F772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20"/>
                <a:ext cx="1335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0" name="Rectangle 84">
                <a:extLst>
                  <a:ext uri="{FF2B5EF4-FFF2-40B4-BE49-F238E27FC236}">
                    <a16:creationId xmlns:a16="http://schemas.microsoft.com/office/drawing/2014/main" id="{45133207-07B5-40EC-B830-82111C268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31"/>
                <a:ext cx="1335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1" name="Rectangle 85">
                <a:extLst>
                  <a:ext uri="{FF2B5EF4-FFF2-40B4-BE49-F238E27FC236}">
                    <a16:creationId xmlns:a16="http://schemas.microsoft.com/office/drawing/2014/main" id="{7DBFB596-E3D6-4182-B75D-59A42861B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41"/>
                <a:ext cx="1335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2" name="Rectangle 86">
                <a:extLst>
                  <a:ext uri="{FF2B5EF4-FFF2-40B4-BE49-F238E27FC236}">
                    <a16:creationId xmlns:a16="http://schemas.microsoft.com/office/drawing/2014/main" id="{4A8257B9-8D34-439A-AC3D-CB9045709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52"/>
                <a:ext cx="1335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3" name="Rectangle 87">
                <a:extLst>
                  <a:ext uri="{FF2B5EF4-FFF2-40B4-BE49-F238E27FC236}">
                    <a16:creationId xmlns:a16="http://schemas.microsoft.com/office/drawing/2014/main" id="{CD6DB4ED-5C60-452E-80CA-CD1D8B70D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63"/>
                <a:ext cx="1335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4" name="Rectangle 88">
                <a:extLst>
                  <a:ext uri="{FF2B5EF4-FFF2-40B4-BE49-F238E27FC236}">
                    <a16:creationId xmlns:a16="http://schemas.microsoft.com/office/drawing/2014/main" id="{4F9E3B4D-F692-40FB-B810-BB49E57A3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74"/>
                <a:ext cx="1335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5" name="Rectangle 89">
                <a:extLst>
                  <a:ext uri="{FF2B5EF4-FFF2-40B4-BE49-F238E27FC236}">
                    <a16:creationId xmlns:a16="http://schemas.microsoft.com/office/drawing/2014/main" id="{C34DB247-695B-4749-A210-C6941952F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85"/>
                <a:ext cx="1335" cy="10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6" name="Rectangle 90">
                <a:extLst>
                  <a:ext uri="{FF2B5EF4-FFF2-40B4-BE49-F238E27FC236}">
                    <a16:creationId xmlns:a16="http://schemas.microsoft.com/office/drawing/2014/main" id="{8AFCBB40-87BA-4E32-9EE1-0CF2CBA5E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95"/>
                <a:ext cx="1335" cy="11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7" name="Rectangle 91">
                <a:extLst>
                  <a:ext uri="{FF2B5EF4-FFF2-40B4-BE49-F238E27FC236}">
                    <a16:creationId xmlns:a16="http://schemas.microsoft.com/office/drawing/2014/main" id="{2929E4A8-62E3-4F39-A12E-C9154186D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06"/>
                <a:ext cx="1335" cy="11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8" name="Rectangle 92">
                <a:extLst>
                  <a:ext uri="{FF2B5EF4-FFF2-40B4-BE49-F238E27FC236}">
                    <a16:creationId xmlns:a16="http://schemas.microsoft.com/office/drawing/2014/main" id="{E4E5D466-F354-4EEF-8FFB-96266F385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17"/>
                <a:ext cx="1335" cy="10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9" name="Rectangle 93">
                <a:extLst>
                  <a:ext uri="{FF2B5EF4-FFF2-40B4-BE49-F238E27FC236}">
                    <a16:creationId xmlns:a16="http://schemas.microsoft.com/office/drawing/2014/main" id="{40DAF7FC-0BA6-406C-99B5-ECF3F4D71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27"/>
                <a:ext cx="1335" cy="11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0" name="Rectangle 94">
                <a:extLst>
                  <a:ext uri="{FF2B5EF4-FFF2-40B4-BE49-F238E27FC236}">
                    <a16:creationId xmlns:a16="http://schemas.microsoft.com/office/drawing/2014/main" id="{345D4441-6E27-446A-838A-E7CF8798F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38"/>
                <a:ext cx="1335" cy="11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1" name="Rectangle 95">
                <a:extLst>
                  <a:ext uri="{FF2B5EF4-FFF2-40B4-BE49-F238E27FC236}">
                    <a16:creationId xmlns:a16="http://schemas.microsoft.com/office/drawing/2014/main" id="{DCD8B132-3264-49D0-9E3D-160F184B0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49"/>
                <a:ext cx="1335" cy="11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2" name="Rectangle 96">
                <a:extLst>
                  <a:ext uri="{FF2B5EF4-FFF2-40B4-BE49-F238E27FC236}">
                    <a16:creationId xmlns:a16="http://schemas.microsoft.com/office/drawing/2014/main" id="{777E74B4-FB48-4760-801A-1EAE1622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60"/>
                <a:ext cx="1335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3" name="Rectangle 97">
                <a:extLst>
                  <a:ext uri="{FF2B5EF4-FFF2-40B4-BE49-F238E27FC236}">
                    <a16:creationId xmlns:a16="http://schemas.microsoft.com/office/drawing/2014/main" id="{CC98D220-F533-46BF-9266-DC5AECAD6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71"/>
                <a:ext cx="1335" cy="10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4" name="Rectangle 98">
                <a:extLst>
                  <a:ext uri="{FF2B5EF4-FFF2-40B4-BE49-F238E27FC236}">
                    <a16:creationId xmlns:a16="http://schemas.microsoft.com/office/drawing/2014/main" id="{004BA028-6DAE-4C69-8840-AA819FF5B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81"/>
                <a:ext cx="1335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5" name="Rectangle 99">
                <a:extLst>
                  <a:ext uri="{FF2B5EF4-FFF2-40B4-BE49-F238E27FC236}">
                    <a16:creationId xmlns:a16="http://schemas.microsoft.com/office/drawing/2014/main" id="{8C22F20B-9DC9-49AB-9286-8ABE7B328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92"/>
                <a:ext cx="1335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6" name="Rectangle 100">
                <a:extLst>
                  <a:ext uri="{FF2B5EF4-FFF2-40B4-BE49-F238E27FC236}">
                    <a16:creationId xmlns:a16="http://schemas.microsoft.com/office/drawing/2014/main" id="{DC1B110A-F321-453E-9353-03E96973E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03"/>
                <a:ext cx="1335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7" name="Rectangle 101">
                <a:extLst>
                  <a:ext uri="{FF2B5EF4-FFF2-40B4-BE49-F238E27FC236}">
                    <a16:creationId xmlns:a16="http://schemas.microsoft.com/office/drawing/2014/main" id="{24762AD5-BDC3-4F9B-B2DA-ACDAD367C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14"/>
                <a:ext cx="1335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8" name="Rectangle 102">
                <a:extLst>
                  <a:ext uri="{FF2B5EF4-FFF2-40B4-BE49-F238E27FC236}">
                    <a16:creationId xmlns:a16="http://schemas.microsoft.com/office/drawing/2014/main" id="{53580782-4C2A-4073-8248-D8551BD79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25"/>
                <a:ext cx="1335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9" name="Rectangle 103">
                <a:extLst>
                  <a:ext uri="{FF2B5EF4-FFF2-40B4-BE49-F238E27FC236}">
                    <a16:creationId xmlns:a16="http://schemas.microsoft.com/office/drawing/2014/main" id="{08E3AAC3-8F1A-42DC-8D04-28A9E2F3E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35"/>
                <a:ext cx="1335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0" name="Rectangle 104">
                <a:extLst>
                  <a:ext uri="{FF2B5EF4-FFF2-40B4-BE49-F238E27FC236}">
                    <a16:creationId xmlns:a16="http://schemas.microsoft.com/office/drawing/2014/main" id="{2683892D-2941-40F9-82B1-F1A1290EC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46"/>
                <a:ext cx="1335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1" name="Rectangle 105">
                <a:extLst>
                  <a:ext uri="{FF2B5EF4-FFF2-40B4-BE49-F238E27FC236}">
                    <a16:creationId xmlns:a16="http://schemas.microsoft.com/office/drawing/2014/main" id="{EE4203E6-8CF4-4664-8A7E-FEAA5A96A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57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2" name="Rectangle 106">
                <a:extLst>
                  <a:ext uri="{FF2B5EF4-FFF2-40B4-BE49-F238E27FC236}">
                    <a16:creationId xmlns:a16="http://schemas.microsoft.com/office/drawing/2014/main" id="{296A226A-42B7-49AD-B395-0E37C5A3E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39"/>
                <a:ext cx="1335" cy="3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3" name="Rectangle 107">
                <a:extLst>
                  <a:ext uri="{FF2B5EF4-FFF2-40B4-BE49-F238E27FC236}">
                    <a16:creationId xmlns:a16="http://schemas.microsoft.com/office/drawing/2014/main" id="{7614F2E9-3786-41C0-9525-514B235BB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33"/>
                <a:ext cx="1335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4" name="Rectangle 108">
                <a:extLst>
                  <a:ext uri="{FF2B5EF4-FFF2-40B4-BE49-F238E27FC236}">
                    <a16:creationId xmlns:a16="http://schemas.microsoft.com/office/drawing/2014/main" id="{5AA33AF5-D20B-401B-843C-10DF7B03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44"/>
                <a:ext cx="1335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5" name="Rectangle 109">
                <a:extLst>
                  <a:ext uri="{FF2B5EF4-FFF2-40B4-BE49-F238E27FC236}">
                    <a16:creationId xmlns:a16="http://schemas.microsoft.com/office/drawing/2014/main" id="{B1E390F7-9EE7-4ACE-9F1C-D02B36AC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55"/>
                <a:ext cx="1335" cy="11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6" name="Rectangle 110">
                <a:extLst>
                  <a:ext uri="{FF2B5EF4-FFF2-40B4-BE49-F238E27FC236}">
                    <a16:creationId xmlns:a16="http://schemas.microsoft.com/office/drawing/2014/main" id="{631C3EF2-E671-4427-B138-3EE2BCE68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66"/>
                <a:ext cx="1335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7" name="Rectangle 111">
                <a:extLst>
                  <a:ext uri="{FF2B5EF4-FFF2-40B4-BE49-F238E27FC236}">
                    <a16:creationId xmlns:a16="http://schemas.microsoft.com/office/drawing/2014/main" id="{DEC783E9-6C85-4446-B605-0459694EA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77"/>
                <a:ext cx="1335" cy="10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8" name="Rectangle 112">
                <a:extLst>
                  <a:ext uri="{FF2B5EF4-FFF2-40B4-BE49-F238E27FC236}">
                    <a16:creationId xmlns:a16="http://schemas.microsoft.com/office/drawing/2014/main" id="{358FA207-AE91-4C1E-9344-89A47A052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87"/>
                <a:ext cx="1335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9" name="Rectangle 113">
                <a:extLst>
                  <a:ext uri="{FF2B5EF4-FFF2-40B4-BE49-F238E27FC236}">
                    <a16:creationId xmlns:a16="http://schemas.microsoft.com/office/drawing/2014/main" id="{B948D24F-E0A3-4332-B50B-D36C4928A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198"/>
                <a:ext cx="1335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0" name="Rectangle 114">
                <a:extLst>
                  <a:ext uri="{FF2B5EF4-FFF2-40B4-BE49-F238E27FC236}">
                    <a16:creationId xmlns:a16="http://schemas.microsoft.com/office/drawing/2014/main" id="{E84F994D-FE20-4D0E-B163-EB33F33DE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09"/>
                <a:ext cx="1335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1" name="Rectangle 115">
                <a:extLst>
                  <a:ext uri="{FF2B5EF4-FFF2-40B4-BE49-F238E27FC236}">
                    <a16:creationId xmlns:a16="http://schemas.microsoft.com/office/drawing/2014/main" id="{E08995D5-1798-4B82-85E5-1D46447CB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20"/>
                <a:ext cx="1335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2" name="Rectangle 116">
                <a:extLst>
                  <a:ext uri="{FF2B5EF4-FFF2-40B4-BE49-F238E27FC236}">
                    <a16:creationId xmlns:a16="http://schemas.microsoft.com/office/drawing/2014/main" id="{440AC8B4-F0AB-4016-B3DA-073553248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31"/>
                <a:ext cx="1335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3" name="Rectangle 117">
                <a:extLst>
                  <a:ext uri="{FF2B5EF4-FFF2-40B4-BE49-F238E27FC236}">
                    <a16:creationId xmlns:a16="http://schemas.microsoft.com/office/drawing/2014/main" id="{73BB0789-B296-4F44-8A0F-CB7C645A4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41"/>
                <a:ext cx="1335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4" name="Rectangle 118">
                <a:extLst>
                  <a:ext uri="{FF2B5EF4-FFF2-40B4-BE49-F238E27FC236}">
                    <a16:creationId xmlns:a16="http://schemas.microsoft.com/office/drawing/2014/main" id="{9B91A856-D228-47D6-93B2-726DA0073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52"/>
                <a:ext cx="1335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5" name="Rectangle 119">
                <a:extLst>
                  <a:ext uri="{FF2B5EF4-FFF2-40B4-BE49-F238E27FC236}">
                    <a16:creationId xmlns:a16="http://schemas.microsoft.com/office/drawing/2014/main" id="{9AB1F829-B3D7-4336-A3B1-EA844C73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63"/>
                <a:ext cx="1335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6" name="Rectangle 120">
                <a:extLst>
                  <a:ext uri="{FF2B5EF4-FFF2-40B4-BE49-F238E27FC236}">
                    <a16:creationId xmlns:a16="http://schemas.microsoft.com/office/drawing/2014/main" id="{7F275068-46D6-4C5C-9CDC-D4B62B826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74"/>
                <a:ext cx="1335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7" name="Rectangle 121">
                <a:extLst>
                  <a:ext uri="{FF2B5EF4-FFF2-40B4-BE49-F238E27FC236}">
                    <a16:creationId xmlns:a16="http://schemas.microsoft.com/office/drawing/2014/main" id="{17D190CE-D5B7-4612-B0B4-739E27557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85"/>
                <a:ext cx="1335" cy="10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8" name="Rectangle 122">
                <a:extLst>
                  <a:ext uri="{FF2B5EF4-FFF2-40B4-BE49-F238E27FC236}">
                    <a16:creationId xmlns:a16="http://schemas.microsoft.com/office/drawing/2014/main" id="{0CDE35E4-19ED-4E3B-A243-927A50C4F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295"/>
                <a:ext cx="1335" cy="11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9" name="Rectangle 123">
                <a:extLst>
                  <a:ext uri="{FF2B5EF4-FFF2-40B4-BE49-F238E27FC236}">
                    <a16:creationId xmlns:a16="http://schemas.microsoft.com/office/drawing/2014/main" id="{7AB54844-EB0D-41C3-9183-5CF08B7E1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06"/>
                <a:ext cx="1335" cy="11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0" name="Rectangle 124">
                <a:extLst>
                  <a:ext uri="{FF2B5EF4-FFF2-40B4-BE49-F238E27FC236}">
                    <a16:creationId xmlns:a16="http://schemas.microsoft.com/office/drawing/2014/main" id="{621C5500-14C3-486F-A050-F496DE2D5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17"/>
                <a:ext cx="1335" cy="10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1" name="Rectangle 125">
                <a:extLst>
                  <a:ext uri="{FF2B5EF4-FFF2-40B4-BE49-F238E27FC236}">
                    <a16:creationId xmlns:a16="http://schemas.microsoft.com/office/drawing/2014/main" id="{A2265CD7-F85F-49B0-9CBF-AF7C6E9F4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27"/>
                <a:ext cx="1335" cy="11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2" name="Rectangle 126">
                <a:extLst>
                  <a:ext uri="{FF2B5EF4-FFF2-40B4-BE49-F238E27FC236}">
                    <a16:creationId xmlns:a16="http://schemas.microsoft.com/office/drawing/2014/main" id="{90F3404E-EFA9-4F7D-87AD-8D4B87958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38"/>
                <a:ext cx="1335" cy="11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3" name="Rectangle 127">
                <a:extLst>
                  <a:ext uri="{FF2B5EF4-FFF2-40B4-BE49-F238E27FC236}">
                    <a16:creationId xmlns:a16="http://schemas.microsoft.com/office/drawing/2014/main" id="{734E056C-D928-4457-A55A-74CA2351F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49"/>
                <a:ext cx="1335" cy="11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4" name="Rectangle 128">
                <a:extLst>
                  <a:ext uri="{FF2B5EF4-FFF2-40B4-BE49-F238E27FC236}">
                    <a16:creationId xmlns:a16="http://schemas.microsoft.com/office/drawing/2014/main" id="{D7C21FDB-C7D2-435D-BB5A-5A57AF7D9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60"/>
                <a:ext cx="1335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5" name="Rectangle 129">
                <a:extLst>
                  <a:ext uri="{FF2B5EF4-FFF2-40B4-BE49-F238E27FC236}">
                    <a16:creationId xmlns:a16="http://schemas.microsoft.com/office/drawing/2014/main" id="{43D9C35B-4D87-432F-8AF5-A9F1DA789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71"/>
                <a:ext cx="1335" cy="10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6" name="Rectangle 130">
                <a:extLst>
                  <a:ext uri="{FF2B5EF4-FFF2-40B4-BE49-F238E27FC236}">
                    <a16:creationId xmlns:a16="http://schemas.microsoft.com/office/drawing/2014/main" id="{0019F7ED-AC79-4C8E-AA65-EB331292B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81"/>
                <a:ext cx="1335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7" name="Rectangle 131">
                <a:extLst>
                  <a:ext uri="{FF2B5EF4-FFF2-40B4-BE49-F238E27FC236}">
                    <a16:creationId xmlns:a16="http://schemas.microsoft.com/office/drawing/2014/main" id="{8622BEBD-BD6E-4F73-89C2-302C62C15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392"/>
                <a:ext cx="1335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8" name="Rectangle 132">
                <a:extLst>
                  <a:ext uri="{FF2B5EF4-FFF2-40B4-BE49-F238E27FC236}">
                    <a16:creationId xmlns:a16="http://schemas.microsoft.com/office/drawing/2014/main" id="{C4DE075F-902F-4F12-853C-356334C80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03"/>
                <a:ext cx="1335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9" name="Rectangle 133">
                <a:extLst>
                  <a:ext uri="{FF2B5EF4-FFF2-40B4-BE49-F238E27FC236}">
                    <a16:creationId xmlns:a16="http://schemas.microsoft.com/office/drawing/2014/main" id="{4FC550DE-801A-4D71-AFE2-9EA7974E1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14"/>
                <a:ext cx="1335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0" name="Rectangle 134">
                <a:extLst>
                  <a:ext uri="{FF2B5EF4-FFF2-40B4-BE49-F238E27FC236}">
                    <a16:creationId xmlns:a16="http://schemas.microsoft.com/office/drawing/2014/main" id="{CA34B853-EADE-465B-8FE5-6B96B1DF0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25"/>
                <a:ext cx="1335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1" name="Rectangle 135">
                <a:extLst>
                  <a:ext uri="{FF2B5EF4-FFF2-40B4-BE49-F238E27FC236}">
                    <a16:creationId xmlns:a16="http://schemas.microsoft.com/office/drawing/2014/main" id="{8A29AE26-48AD-4F82-8A5D-BBFE479E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35"/>
                <a:ext cx="1335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2" name="Rectangle 136">
                <a:extLst>
                  <a:ext uri="{FF2B5EF4-FFF2-40B4-BE49-F238E27FC236}">
                    <a16:creationId xmlns:a16="http://schemas.microsoft.com/office/drawing/2014/main" id="{1BF55F56-43EF-49AC-9F04-F8E853F72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46"/>
                <a:ext cx="1335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3" name="Rectangle 137">
                <a:extLst>
                  <a:ext uri="{FF2B5EF4-FFF2-40B4-BE49-F238E27FC236}">
                    <a16:creationId xmlns:a16="http://schemas.microsoft.com/office/drawing/2014/main" id="{AF20DCCE-CF4A-4243-A038-D55A9F1B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57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4" name="Rectangle 138">
                <a:extLst>
                  <a:ext uri="{FF2B5EF4-FFF2-40B4-BE49-F238E27FC236}">
                    <a16:creationId xmlns:a16="http://schemas.microsoft.com/office/drawing/2014/main" id="{675232FF-1BAE-4DAE-AA9B-ECD9FDCF9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57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5" name="Rectangle 139">
                <a:extLst>
                  <a:ext uri="{FF2B5EF4-FFF2-40B4-BE49-F238E27FC236}">
                    <a16:creationId xmlns:a16="http://schemas.microsoft.com/office/drawing/2014/main" id="{94A4AC5E-D1D5-47B4-91E2-0AAFBCC4F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68"/>
                <a:ext cx="244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6" name="Rectangle 140">
                <a:extLst>
                  <a:ext uri="{FF2B5EF4-FFF2-40B4-BE49-F238E27FC236}">
                    <a16:creationId xmlns:a16="http://schemas.microsoft.com/office/drawing/2014/main" id="{103608E7-3E75-4885-926E-B4D46A170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80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7" name="Rectangle 141">
                <a:extLst>
                  <a:ext uri="{FF2B5EF4-FFF2-40B4-BE49-F238E27FC236}">
                    <a16:creationId xmlns:a16="http://schemas.microsoft.com/office/drawing/2014/main" id="{BEC7403D-86EA-44A7-90E3-A6B383F51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91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8" name="Rectangle 142">
                <a:extLst>
                  <a:ext uri="{FF2B5EF4-FFF2-40B4-BE49-F238E27FC236}">
                    <a16:creationId xmlns:a16="http://schemas.microsoft.com/office/drawing/2014/main" id="{18EAFC88-4EE3-46AF-AD60-BBBE25176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03"/>
                <a:ext cx="244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9" name="Rectangle 143">
                <a:extLst>
                  <a:ext uri="{FF2B5EF4-FFF2-40B4-BE49-F238E27FC236}">
                    <a16:creationId xmlns:a16="http://schemas.microsoft.com/office/drawing/2014/main" id="{39549A85-579D-4B27-8CAF-C37360D18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15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0" name="Rectangle 144">
                <a:extLst>
                  <a:ext uri="{FF2B5EF4-FFF2-40B4-BE49-F238E27FC236}">
                    <a16:creationId xmlns:a16="http://schemas.microsoft.com/office/drawing/2014/main" id="{AC952E4E-FE9A-46F1-8932-A2B0804C4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26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1" name="Rectangle 145">
                <a:extLst>
                  <a:ext uri="{FF2B5EF4-FFF2-40B4-BE49-F238E27FC236}">
                    <a16:creationId xmlns:a16="http://schemas.microsoft.com/office/drawing/2014/main" id="{C10E03FA-B7E6-416D-8A96-34DABD951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38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2" name="Rectangle 146">
                <a:extLst>
                  <a:ext uri="{FF2B5EF4-FFF2-40B4-BE49-F238E27FC236}">
                    <a16:creationId xmlns:a16="http://schemas.microsoft.com/office/drawing/2014/main" id="{0B8AD037-C8D5-4DCA-9C17-547B37AD8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49"/>
                <a:ext cx="2442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3" name="Rectangle 147">
                <a:extLst>
                  <a:ext uri="{FF2B5EF4-FFF2-40B4-BE49-F238E27FC236}">
                    <a16:creationId xmlns:a16="http://schemas.microsoft.com/office/drawing/2014/main" id="{702CB3B5-F7AE-457C-B516-3205817DD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61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4" name="Rectangle 148">
                <a:extLst>
                  <a:ext uri="{FF2B5EF4-FFF2-40B4-BE49-F238E27FC236}">
                    <a16:creationId xmlns:a16="http://schemas.microsoft.com/office/drawing/2014/main" id="{A9CF3160-6359-4B4E-9E11-25FF22228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72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5" name="Rectangle 149">
                <a:extLst>
                  <a:ext uri="{FF2B5EF4-FFF2-40B4-BE49-F238E27FC236}">
                    <a16:creationId xmlns:a16="http://schemas.microsoft.com/office/drawing/2014/main" id="{7109F567-A428-45C5-AD48-FF57EAAE0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8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6" name="Rectangle 150">
                <a:extLst>
                  <a:ext uri="{FF2B5EF4-FFF2-40B4-BE49-F238E27FC236}">
                    <a16:creationId xmlns:a16="http://schemas.microsoft.com/office/drawing/2014/main" id="{9199A453-A49D-4DA1-85DC-90DF9D8EE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95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7" name="Rectangle 151">
                <a:extLst>
                  <a:ext uri="{FF2B5EF4-FFF2-40B4-BE49-F238E27FC236}">
                    <a16:creationId xmlns:a16="http://schemas.microsoft.com/office/drawing/2014/main" id="{B5F6C23A-629E-4570-8AE9-8A3200A21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07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8" name="Rectangle 152">
                <a:extLst>
                  <a:ext uri="{FF2B5EF4-FFF2-40B4-BE49-F238E27FC236}">
                    <a16:creationId xmlns:a16="http://schemas.microsoft.com/office/drawing/2014/main" id="{E6CC8BDE-E9E4-44D9-BCF7-F6482685B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18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9" name="Rectangle 153">
                <a:extLst>
                  <a:ext uri="{FF2B5EF4-FFF2-40B4-BE49-F238E27FC236}">
                    <a16:creationId xmlns:a16="http://schemas.microsoft.com/office/drawing/2014/main" id="{EFF11C51-336A-43D4-A2F3-17617B585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30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0" name="Rectangle 154">
                <a:extLst>
                  <a:ext uri="{FF2B5EF4-FFF2-40B4-BE49-F238E27FC236}">
                    <a16:creationId xmlns:a16="http://schemas.microsoft.com/office/drawing/2014/main" id="{1D596C4C-1E70-4F77-8571-C6FD9CDEE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41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1" name="Rectangle 155">
                <a:extLst>
                  <a:ext uri="{FF2B5EF4-FFF2-40B4-BE49-F238E27FC236}">
                    <a16:creationId xmlns:a16="http://schemas.microsoft.com/office/drawing/2014/main" id="{7BEA8EF8-5616-47E3-B419-3E498041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52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2" name="Rectangle 156">
                <a:extLst>
                  <a:ext uri="{FF2B5EF4-FFF2-40B4-BE49-F238E27FC236}">
                    <a16:creationId xmlns:a16="http://schemas.microsoft.com/office/drawing/2014/main" id="{0DD1C567-49DA-4141-9F00-E4E83ECA1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64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3" name="Rectangle 157">
                <a:extLst>
                  <a:ext uri="{FF2B5EF4-FFF2-40B4-BE49-F238E27FC236}">
                    <a16:creationId xmlns:a16="http://schemas.microsoft.com/office/drawing/2014/main" id="{B07CD681-BDAC-4CF0-95EE-22AF9C8E9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75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4" name="Rectangle 158">
                <a:extLst>
                  <a:ext uri="{FF2B5EF4-FFF2-40B4-BE49-F238E27FC236}">
                    <a16:creationId xmlns:a16="http://schemas.microsoft.com/office/drawing/2014/main" id="{8CF2AE6B-4623-4A66-8869-973564F8A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87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5" name="Rectangle 159">
                <a:extLst>
                  <a:ext uri="{FF2B5EF4-FFF2-40B4-BE49-F238E27FC236}">
                    <a16:creationId xmlns:a16="http://schemas.microsoft.com/office/drawing/2014/main" id="{3C7BD0B8-E5A4-43C4-849C-555E46608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98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6" name="Rectangle 160">
                <a:extLst>
                  <a:ext uri="{FF2B5EF4-FFF2-40B4-BE49-F238E27FC236}">
                    <a16:creationId xmlns:a16="http://schemas.microsoft.com/office/drawing/2014/main" id="{724BFF25-342E-468A-B08F-CDF969735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10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7" name="Rectangle 161">
                <a:extLst>
                  <a:ext uri="{FF2B5EF4-FFF2-40B4-BE49-F238E27FC236}">
                    <a16:creationId xmlns:a16="http://schemas.microsoft.com/office/drawing/2014/main" id="{47B450FD-9910-47BC-B903-CDF261310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21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8" name="Rectangle 162">
                <a:extLst>
                  <a:ext uri="{FF2B5EF4-FFF2-40B4-BE49-F238E27FC236}">
                    <a16:creationId xmlns:a16="http://schemas.microsoft.com/office/drawing/2014/main" id="{3B99AD25-0249-4402-B3C9-35AFADB6F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33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9" name="Rectangle 163">
                <a:extLst>
                  <a:ext uri="{FF2B5EF4-FFF2-40B4-BE49-F238E27FC236}">
                    <a16:creationId xmlns:a16="http://schemas.microsoft.com/office/drawing/2014/main" id="{89A35724-A9BB-4DFE-969B-501B497A8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45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0" name="Rectangle 164">
                <a:extLst>
                  <a:ext uri="{FF2B5EF4-FFF2-40B4-BE49-F238E27FC236}">
                    <a16:creationId xmlns:a16="http://schemas.microsoft.com/office/drawing/2014/main" id="{8F999F2F-47C9-40A9-92A3-CCF19EB26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56"/>
                <a:ext cx="244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1" name="Rectangle 165">
                <a:extLst>
                  <a:ext uri="{FF2B5EF4-FFF2-40B4-BE49-F238E27FC236}">
                    <a16:creationId xmlns:a16="http://schemas.microsoft.com/office/drawing/2014/main" id="{AF5D938A-2D18-463E-AAB0-5DA20024C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68"/>
                <a:ext cx="244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2" name="Rectangle 166">
                <a:extLst>
                  <a:ext uri="{FF2B5EF4-FFF2-40B4-BE49-F238E27FC236}">
                    <a16:creationId xmlns:a16="http://schemas.microsoft.com/office/drawing/2014/main" id="{86458335-6636-478D-85A3-941E9B1F1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79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3" name="Rectangle 167">
                <a:extLst>
                  <a:ext uri="{FF2B5EF4-FFF2-40B4-BE49-F238E27FC236}">
                    <a16:creationId xmlns:a16="http://schemas.microsoft.com/office/drawing/2014/main" id="{09CB1661-FE55-49C5-8358-315BDBFF2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91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4" name="Rectangle 168">
                <a:extLst>
                  <a:ext uri="{FF2B5EF4-FFF2-40B4-BE49-F238E27FC236}">
                    <a16:creationId xmlns:a16="http://schemas.microsoft.com/office/drawing/2014/main" id="{7DD7ABDC-72B5-41D0-B112-59EC791C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02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5" name="Rectangle 169">
                <a:extLst>
                  <a:ext uri="{FF2B5EF4-FFF2-40B4-BE49-F238E27FC236}">
                    <a16:creationId xmlns:a16="http://schemas.microsoft.com/office/drawing/2014/main" id="{DF2BBB56-2293-41D7-B5C7-663B7F92C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63"/>
                <a:ext cx="2442" cy="3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6" name="Rectangle 170">
                <a:extLst>
                  <a:ext uri="{FF2B5EF4-FFF2-40B4-BE49-F238E27FC236}">
                    <a16:creationId xmlns:a16="http://schemas.microsoft.com/office/drawing/2014/main" id="{BF1E3AD2-6194-4B20-99C3-A7B192405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57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7" name="Rectangle 171">
                <a:extLst>
                  <a:ext uri="{FF2B5EF4-FFF2-40B4-BE49-F238E27FC236}">
                    <a16:creationId xmlns:a16="http://schemas.microsoft.com/office/drawing/2014/main" id="{446F32FE-9D63-4051-8B70-42AA78815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68"/>
                <a:ext cx="244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8" name="Rectangle 172">
                <a:extLst>
                  <a:ext uri="{FF2B5EF4-FFF2-40B4-BE49-F238E27FC236}">
                    <a16:creationId xmlns:a16="http://schemas.microsoft.com/office/drawing/2014/main" id="{10A372AF-8B44-4960-A08A-09081E340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80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9" name="Rectangle 173">
                <a:extLst>
                  <a:ext uri="{FF2B5EF4-FFF2-40B4-BE49-F238E27FC236}">
                    <a16:creationId xmlns:a16="http://schemas.microsoft.com/office/drawing/2014/main" id="{AF8CA7A0-59D1-472A-A9E8-0613E4F71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491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0" name="Rectangle 174">
                <a:extLst>
                  <a:ext uri="{FF2B5EF4-FFF2-40B4-BE49-F238E27FC236}">
                    <a16:creationId xmlns:a16="http://schemas.microsoft.com/office/drawing/2014/main" id="{EA48CDC4-06EB-4C48-A672-CEC6E1052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03"/>
                <a:ext cx="244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1" name="Rectangle 175">
                <a:extLst>
                  <a:ext uri="{FF2B5EF4-FFF2-40B4-BE49-F238E27FC236}">
                    <a16:creationId xmlns:a16="http://schemas.microsoft.com/office/drawing/2014/main" id="{DAD7EABE-87DF-42D8-B90C-B9B5B590B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15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2" name="Rectangle 176">
                <a:extLst>
                  <a:ext uri="{FF2B5EF4-FFF2-40B4-BE49-F238E27FC236}">
                    <a16:creationId xmlns:a16="http://schemas.microsoft.com/office/drawing/2014/main" id="{028722DC-BC3A-45CA-B25A-101683402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26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3" name="Rectangle 177">
                <a:extLst>
                  <a:ext uri="{FF2B5EF4-FFF2-40B4-BE49-F238E27FC236}">
                    <a16:creationId xmlns:a16="http://schemas.microsoft.com/office/drawing/2014/main" id="{12FABBCD-A53A-4F2B-A697-C87F82846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38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4" name="Rectangle 178">
                <a:extLst>
                  <a:ext uri="{FF2B5EF4-FFF2-40B4-BE49-F238E27FC236}">
                    <a16:creationId xmlns:a16="http://schemas.microsoft.com/office/drawing/2014/main" id="{CC1858E2-B318-496E-B136-3DB05E4E4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49"/>
                <a:ext cx="2442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5" name="Rectangle 179">
                <a:extLst>
                  <a:ext uri="{FF2B5EF4-FFF2-40B4-BE49-F238E27FC236}">
                    <a16:creationId xmlns:a16="http://schemas.microsoft.com/office/drawing/2014/main" id="{15144312-3661-4883-803D-DDE541D32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61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6" name="Rectangle 180">
                <a:extLst>
                  <a:ext uri="{FF2B5EF4-FFF2-40B4-BE49-F238E27FC236}">
                    <a16:creationId xmlns:a16="http://schemas.microsoft.com/office/drawing/2014/main" id="{243EE81E-075D-41AF-B119-278BA29E8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72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7" name="Rectangle 181">
                <a:extLst>
                  <a:ext uri="{FF2B5EF4-FFF2-40B4-BE49-F238E27FC236}">
                    <a16:creationId xmlns:a16="http://schemas.microsoft.com/office/drawing/2014/main" id="{A5A8F365-31DD-4381-B107-31153FB9B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8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8" name="Rectangle 182">
                <a:extLst>
                  <a:ext uri="{FF2B5EF4-FFF2-40B4-BE49-F238E27FC236}">
                    <a16:creationId xmlns:a16="http://schemas.microsoft.com/office/drawing/2014/main" id="{5B27BFE4-831A-49C7-83DF-5085ED4E5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595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9" name="Rectangle 183">
                <a:extLst>
                  <a:ext uri="{FF2B5EF4-FFF2-40B4-BE49-F238E27FC236}">
                    <a16:creationId xmlns:a16="http://schemas.microsoft.com/office/drawing/2014/main" id="{45267C89-8EF7-4AFB-8AC0-5B1B6117B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07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0" name="Rectangle 184">
                <a:extLst>
                  <a:ext uri="{FF2B5EF4-FFF2-40B4-BE49-F238E27FC236}">
                    <a16:creationId xmlns:a16="http://schemas.microsoft.com/office/drawing/2014/main" id="{13234FC4-6C6D-4FAC-9105-3BD376070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18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1" name="Rectangle 185">
                <a:extLst>
                  <a:ext uri="{FF2B5EF4-FFF2-40B4-BE49-F238E27FC236}">
                    <a16:creationId xmlns:a16="http://schemas.microsoft.com/office/drawing/2014/main" id="{8AAC2589-B413-4E24-9522-27FBEF578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30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2" name="Rectangle 186">
                <a:extLst>
                  <a:ext uri="{FF2B5EF4-FFF2-40B4-BE49-F238E27FC236}">
                    <a16:creationId xmlns:a16="http://schemas.microsoft.com/office/drawing/2014/main" id="{2B78B3DB-AB47-499B-80EA-9FEE29B6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41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3" name="Rectangle 187">
                <a:extLst>
                  <a:ext uri="{FF2B5EF4-FFF2-40B4-BE49-F238E27FC236}">
                    <a16:creationId xmlns:a16="http://schemas.microsoft.com/office/drawing/2014/main" id="{AEDA767B-6595-46F8-B37C-F6AC10B6E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52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4" name="Rectangle 188">
                <a:extLst>
                  <a:ext uri="{FF2B5EF4-FFF2-40B4-BE49-F238E27FC236}">
                    <a16:creationId xmlns:a16="http://schemas.microsoft.com/office/drawing/2014/main" id="{DB4D62FC-E876-4BEB-AE82-A96F8A442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64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5" name="Rectangle 189">
                <a:extLst>
                  <a:ext uri="{FF2B5EF4-FFF2-40B4-BE49-F238E27FC236}">
                    <a16:creationId xmlns:a16="http://schemas.microsoft.com/office/drawing/2014/main" id="{3FF96092-D626-4434-9047-CF926F12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75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6" name="Rectangle 190">
                <a:extLst>
                  <a:ext uri="{FF2B5EF4-FFF2-40B4-BE49-F238E27FC236}">
                    <a16:creationId xmlns:a16="http://schemas.microsoft.com/office/drawing/2014/main" id="{70EA7D25-B326-4140-B0F9-44BAFB580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87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7" name="Rectangle 191">
                <a:extLst>
                  <a:ext uri="{FF2B5EF4-FFF2-40B4-BE49-F238E27FC236}">
                    <a16:creationId xmlns:a16="http://schemas.microsoft.com/office/drawing/2014/main" id="{F41E1951-F133-49F9-AF56-FC9C488D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698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8" name="Rectangle 192">
                <a:extLst>
                  <a:ext uri="{FF2B5EF4-FFF2-40B4-BE49-F238E27FC236}">
                    <a16:creationId xmlns:a16="http://schemas.microsoft.com/office/drawing/2014/main" id="{8C936C26-B47D-4C38-9988-685717595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10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9" name="Rectangle 193">
                <a:extLst>
                  <a:ext uri="{FF2B5EF4-FFF2-40B4-BE49-F238E27FC236}">
                    <a16:creationId xmlns:a16="http://schemas.microsoft.com/office/drawing/2014/main" id="{73FA4BF8-ADF4-492B-9451-C60A1AA07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21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0" name="Rectangle 194">
                <a:extLst>
                  <a:ext uri="{FF2B5EF4-FFF2-40B4-BE49-F238E27FC236}">
                    <a16:creationId xmlns:a16="http://schemas.microsoft.com/office/drawing/2014/main" id="{282C71EB-3A59-42CB-92F0-F5A867AEB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33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1" name="Rectangle 195">
                <a:extLst>
                  <a:ext uri="{FF2B5EF4-FFF2-40B4-BE49-F238E27FC236}">
                    <a16:creationId xmlns:a16="http://schemas.microsoft.com/office/drawing/2014/main" id="{F5DABDF2-5AC1-4025-A4B6-8394599E8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45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2" name="Rectangle 196">
                <a:extLst>
                  <a:ext uri="{FF2B5EF4-FFF2-40B4-BE49-F238E27FC236}">
                    <a16:creationId xmlns:a16="http://schemas.microsoft.com/office/drawing/2014/main" id="{7B5F14C7-17BF-4399-AF98-121F06404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56"/>
                <a:ext cx="244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3" name="Rectangle 197">
                <a:extLst>
                  <a:ext uri="{FF2B5EF4-FFF2-40B4-BE49-F238E27FC236}">
                    <a16:creationId xmlns:a16="http://schemas.microsoft.com/office/drawing/2014/main" id="{E60B1EDB-F550-4FF2-8C71-53E14D944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68"/>
                <a:ext cx="244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4" name="Rectangle 198">
                <a:extLst>
                  <a:ext uri="{FF2B5EF4-FFF2-40B4-BE49-F238E27FC236}">
                    <a16:creationId xmlns:a16="http://schemas.microsoft.com/office/drawing/2014/main" id="{D93BC9B4-B760-48A0-8FAC-955034072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79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5" name="Rectangle 199">
                <a:extLst>
                  <a:ext uri="{FF2B5EF4-FFF2-40B4-BE49-F238E27FC236}">
                    <a16:creationId xmlns:a16="http://schemas.microsoft.com/office/drawing/2014/main" id="{E9584FB3-062C-4F75-ABB1-0007996DD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791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6" name="Rectangle 200">
                <a:extLst>
                  <a:ext uri="{FF2B5EF4-FFF2-40B4-BE49-F238E27FC236}">
                    <a16:creationId xmlns:a16="http://schemas.microsoft.com/office/drawing/2014/main" id="{D456423B-348C-4B5F-A5BE-EC053A86F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02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7" name="Rectangle 201">
                <a:extLst>
                  <a:ext uri="{FF2B5EF4-FFF2-40B4-BE49-F238E27FC236}">
                    <a16:creationId xmlns:a16="http://schemas.microsoft.com/office/drawing/2014/main" id="{9AAAC93B-A134-49DA-8679-1E6111CD1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57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8" name="Rectangle 202">
                <a:extLst>
                  <a:ext uri="{FF2B5EF4-FFF2-40B4-BE49-F238E27FC236}">
                    <a16:creationId xmlns:a16="http://schemas.microsoft.com/office/drawing/2014/main" id="{E2B3A6BB-5CC3-420B-BC34-FD8AAF555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68"/>
                <a:ext cx="1335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9" name="Rectangle 203">
                <a:extLst>
                  <a:ext uri="{FF2B5EF4-FFF2-40B4-BE49-F238E27FC236}">
                    <a16:creationId xmlns:a16="http://schemas.microsoft.com/office/drawing/2014/main" id="{DE11E0FD-709C-42E9-9772-58BB0452D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80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0" name="Rectangle 204">
                <a:extLst>
                  <a:ext uri="{FF2B5EF4-FFF2-40B4-BE49-F238E27FC236}">
                    <a16:creationId xmlns:a16="http://schemas.microsoft.com/office/drawing/2014/main" id="{2DE77FDB-19D0-4C54-BDBD-804541F9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91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1" name="Rectangle 205">
                <a:extLst>
                  <a:ext uri="{FF2B5EF4-FFF2-40B4-BE49-F238E27FC236}">
                    <a16:creationId xmlns:a16="http://schemas.microsoft.com/office/drawing/2014/main" id="{DB22C14E-A1EF-44A7-8745-45145DB67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03"/>
                <a:ext cx="1335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2" name="Rectangle 206">
                <a:extLst>
                  <a:ext uri="{FF2B5EF4-FFF2-40B4-BE49-F238E27FC236}">
                    <a16:creationId xmlns:a16="http://schemas.microsoft.com/office/drawing/2014/main" id="{AB73B0DD-CA70-49F6-AF97-F0D2D1EA0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15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8863" name="Group 207">
              <a:extLst>
                <a:ext uri="{FF2B5EF4-FFF2-40B4-BE49-F238E27FC236}">
                  <a16:creationId xmlns:a16="http://schemas.microsoft.com/office/drawing/2014/main" id="{057598F8-9929-47FA-AF26-9DBFB2EA8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1" y="1457"/>
              <a:ext cx="3777" cy="871"/>
              <a:chOff x="1151" y="1457"/>
              <a:chExt cx="3777" cy="871"/>
            </a:xfrm>
          </p:grpSpPr>
          <p:sp>
            <p:nvSpPr>
              <p:cNvPr id="198864" name="Rectangle 208">
                <a:extLst>
                  <a:ext uri="{FF2B5EF4-FFF2-40B4-BE49-F238E27FC236}">
                    <a16:creationId xmlns:a16="http://schemas.microsoft.com/office/drawing/2014/main" id="{BD5AB2D9-AD3B-496B-9671-42D765726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26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5" name="Rectangle 209">
                <a:extLst>
                  <a:ext uri="{FF2B5EF4-FFF2-40B4-BE49-F238E27FC236}">
                    <a16:creationId xmlns:a16="http://schemas.microsoft.com/office/drawing/2014/main" id="{F63B9227-E9E6-4D2A-AEB0-9776CECFC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38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6" name="Rectangle 210">
                <a:extLst>
                  <a:ext uri="{FF2B5EF4-FFF2-40B4-BE49-F238E27FC236}">
                    <a16:creationId xmlns:a16="http://schemas.microsoft.com/office/drawing/2014/main" id="{A81A14B0-D987-4864-86B3-D8F951C25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49"/>
                <a:ext cx="1335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7" name="Rectangle 211">
                <a:extLst>
                  <a:ext uri="{FF2B5EF4-FFF2-40B4-BE49-F238E27FC236}">
                    <a16:creationId xmlns:a16="http://schemas.microsoft.com/office/drawing/2014/main" id="{51774EE9-695F-4087-A55A-9DD2801F6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61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8" name="Rectangle 212">
                <a:extLst>
                  <a:ext uri="{FF2B5EF4-FFF2-40B4-BE49-F238E27FC236}">
                    <a16:creationId xmlns:a16="http://schemas.microsoft.com/office/drawing/2014/main" id="{E9FC4A41-8FD1-46B4-B89E-2F55AE4D5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72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9" name="Rectangle 213">
                <a:extLst>
                  <a:ext uri="{FF2B5EF4-FFF2-40B4-BE49-F238E27FC236}">
                    <a16:creationId xmlns:a16="http://schemas.microsoft.com/office/drawing/2014/main" id="{EE7A7365-7EB9-45AA-B06C-A1664E727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8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0" name="Rectangle 214">
                <a:extLst>
                  <a:ext uri="{FF2B5EF4-FFF2-40B4-BE49-F238E27FC236}">
                    <a16:creationId xmlns:a16="http://schemas.microsoft.com/office/drawing/2014/main" id="{FCE5CA2D-ACBD-4CF2-8DF9-F7D3F728B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95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1" name="Rectangle 215">
                <a:extLst>
                  <a:ext uri="{FF2B5EF4-FFF2-40B4-BE49-F238E27FC236}">
                    <a16:creationId xmlns:a16="http://schemas.microsoft.com/office/drawing/2014/main" id="{ACE0CCB4-C975-492B-8CC6-D24BD7DB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07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2" name="Rectangle 216">
                <a:extLst>
                  <a:ext uri="{FF2B5EF4-FFF2-40B4-BE49-F238E27FC236}">
                    <a16:creationId xmlns:a16="http://schemas.microsoft.com/office/drawing/2014/main" id="{1FCA7657-9D2E-421C-86E2-CB9ECDBFE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18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3" name="Rectangle 217">
                <a:extLst>
                  <a:ext uri="{FF2B5EF4-FFF2-40B4-BE49-F238E27FC236}">
                    <a16:creationId xmlns:a16="http://schemas.microsoft.com/office/drawing/2014/main" id="{9D7BDDAA-8A1A-46F8-BDAC-025C1C15C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30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4" name="Rectangle 218">
                <a:extLst>
                  <a:ext uri="{FF2B5EF4-FFF2-40B4-BE49-F238E27FC236}">
                    <a16:creationId xmlns:a16="http://schemas.microsoft.com/office/drawing/2014/main" id="{DF409188-6AC1-4E8F-B1FF-1377BE738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41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5" name="Rectangle 219">
                <a:extLst>
                  <a:ext uri="{FF2B5EF4-FFF2-40B4-BE49-F238E27FC236}">
                    <a16:creationId xmlns:a16="http://schemas.microsoft.com/office/drawing/2014/main" id="{BD5C7CFF-CF79-4CDE-824A-44B5EA8D3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52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6" name="Rectangle 220">
                <a:extLst>
                  <a:ext uri="{FF2B5EF4-FFF2-40B4-BE49-F238E27FC236}">
                    <a16:creationId xmlns:a16="http://schemas.microsoft.com/office/drawing/2014/main" id="{23F4C216-D30C-4E04-929C-AFA2FAA94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64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7" name="Rectangle 221">
                <a:extLst>
                  <a:ext uri="{FF2B5EF4-FFF2-40B4-BE49-F238E27FC236}">
                    <a16:creationId xmlns:a16="http://schemas.microsoft.com/office/drawing/2014/main" id="{ABBEDA0A-8AD3-491B-93C7-5F8CA689F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75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8" name="Rectangle 222">
                <a:extLst>
                  <a:ext uri="{FF2B5EF4-FFF2-40B4-BE49-F238E27FC236}">
                    <a16:creationId xmlns:a16="http://schemas.microsoft.com/office/drawing/2014/main" id="{40CB966B-1BBF-43D5-AC68-9EB79B05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87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9" name="Rectangle 223">
                <a:extLst>
                  <a:ext uri="{FF2B5EF4-FFF2-40B4-BE49-F238E27FC236}">
                    <a16:creationId xmlns:a16="http://schemas.microsoft.com/office/drawing/2014/main" id="{7CA1332F-E36F-4EED-A859-0CA0C924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98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0" name="Rectangle 224">
                <a:extLst>
                  <a:ext uri="{FF2B5EF4-FFF2-40B4-BE49-F238E27FC236}">
                    <a16:creationId xmlns:a16="http://schemas.microsoft.com/office/drawing/2014/main" id="{7F9E46A6-A937-41EF-9F91-67A6EDC66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10"/>
                <a:ext cx="1335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1" name="Rectangle 225">
                <a:extLst>
                  <a:ext uri="{FF2B5EF4-FFF2-40B4-BE49-F238E27FC236}">
                    <a16:creationId xmlns:a16="http://schemas.microsoft.com/office/drawing/2014/main" id="{C7BF8523-4FBC-4A8E-AF35-C2C953721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21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2" name="Rectangle 226">
                <a:extLst>
                  <a:ext uri="{FF2B5EF4-FFF2-40B4-BE49-F238E27FC236}">
                    <a16:creationId xmlns:a16="http://schemas.microsoft.com/office/drawing/2014/main" id="{C5DF38B1-D4EA-4795-9F89-278E9C371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33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3" name="Rectangle 227">
                <a:extLst>
                  <a:ext uri="{FF2B5EF4-FFF2-40B4-BE49-F238E27FC236}">
                    <a16:creationId xmlns:a16="http://schemas.microsoft.com/office/drawing/2014/main" id="{71FBFD11-1254-48E3-94F2-ACE86B095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45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4" name="Rectangle 228">
                <a:extLst>
                  <a:ext uri="{FF2B5EF4-FFF2-40B4-BE49-F238E27FC236}">
                    <a16:creationId xmlns:a16="http://schemas.microsoft.com/office/drawing/2014/main" id="{A8BF66F6-326D-4638-85F5-567F110C4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56"/>
                <a:ext cx="1335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5" name="Rectangle 229">
                <a:extLst>
                  <a:ext uri="{FF2B5EF4-FFF2-40B4-BE49-F238E27FC236}">
                    <a16:creationId xmlns:a16="http://schemas.microsoft.com/office/drawing/2014/main" id="{26104DF7-B36B-4DFE-A2A2-5E85AC192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68"/>
                <a:ext cx="1335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6" name="Rectangle 230">
                <a:extLst>
                  <a:ext uri="{FF2B5EF4-FFF2-40B4-BE49-F238E27FC236}">
                    <a16:creationId xmlns:a16="http://schemas.microsoft.com/office/drawing/2014/main" id="{5DE5757D-EE74-4899-98EE-CD98ACCDC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79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7" name="Rectangle 231">
                <a:extLst>
                  <a:ext uri="{FF2B5EF4-FFF2-40B4-BE49-F238E27FC236}">
                    <a16:creationId xmlns:a16="http://schemas.microsoft.com/office/drawing/2014/main" id="{B4F21834-1274-4EB2-9173-F0711E7AB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91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8" name="Rectangle 232">
                <a:extLst>
                  <a:ext uri="{FF2B5EF4-FFF2-40B4-BE49-F238E27FC236}">
                    <a16:creationId xmlns:a16="http://schemas.microsoft.com/office/drawing/2014/main" id="{90674C3D-5D7D-48F2-89C1-E6E53E895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02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9" name="Rectangle 233">
                <a:extLst>
                  <a:ext uri="{FF2B5EF4-FFF2-40B4-BE49-F238E27FC236}">
                    <a16:creationId xmlns:a16="http://schemas.microsoft.com/office/drawing/2014/main" id="{F6510BF7-9EF5-40FC-9E02-E4FD71F11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63"/>
                <a:ext cx="1335" cy="3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0" name="Rectangle 234">
                <a:extLst>
                  <a:ext uri="{FF2B5EF4-FFF2-40B4-BE49-F238E27FC236}">
                    <a16:creationId xmlns:a16="http://schemas.microsoft.com/office/drawing/2014/main" id="{AB51BC93-EE19-4882-97B9-81A214CE4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57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1" name="Rectangle 235">
                <a:extLst>
                  <a:ext uri="{FF2B5EF4-FFF2-40B4-BE49-F238E27FC236}">
                    <a16:creationId xmlns:a16="http://schemas.microsoft.com/office/drawing/2014/main" id="{1F9CC8F9-58C0-4495-B55D-3308FBC24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68"/>
                <a:ext cx="1335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2" name="Rectangle 236">
                <a:extLst>
                  <a:ext uri="{FF2B5EF4-FFF2-40B4-BE49-F238E27FC236}">
                    <a16:creationId xmlns:a16="http://schemas.microsoft.com/office/drawing/2014/main" id="{9D3E4C3B-6EA9-4AAC-9A30-3AE7DE141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80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3" name="Rectangle 237">
                <a:extLst>
                  <a:ext uri="{FF2B5EF4-FFF2-40B4-BE49-F238E27FC236}">
                    <a16:creationId xmlns:a16="http://schemas.microsoft.com/office/drawing/2014/main" id="{CB880BD2-9AC3-4201-AAA3-7ADD68A59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491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4" name="Rectangle 238">
                <a:extLst>
                  <a:ext uri="{FF2B5EF4-FFF2-40B4-BE49-F238E27FC236}">
                    <a16:creationId xmlns:a16="http://schemas.microsoft.com/office/drawing/2014/main" id="{C8863F1E-8917-4B89-B461-EF6860D96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03"/>
                <a:ext cx="1335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5" name="Rectangle 239">
                <a:extLst>
                  <a:ext uri="{FF2B5EF4-FFF2-40B4-BE49-F238E27FC236}">
                    <a16:creationId xmlns:a16="http://schemas.microsoft.com/office/drawing/2014/main" id="{297F2C15-F3C6-483F-B327-D590361E5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15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6" name="Rectangle 240">
                <a:extLst>
                  <a:ext uri="{FF2B5EF4-FFF2-40B4-BE49-F238E27FC236}">
                    <a16:creationId xmlns:a16="http://schemas.microsoft.com/office/drawing/2014/main" id="{F8A05867-9092-4E63-AAF8-98A4713FD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26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7" name="Rectangle 241">
                <a:extLst>
                  <a:ext uri="{FF2B5EF4-FFF2-40B4-BE49-F238E27FC236}">
                    <a16:creationId xmlns:a16="http://schemas.microsoft.com/office/drawing/2014/main" id="{38C90F40-28F8-4657-ABA9-929BC6EA9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38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8" name="Rectangle 242">
                <a:extLst>
                  <a:ext uri="{FF2B5EF4-FFF2-40B4-BE49-F238E27FC236}">
                    <a16:creationId xmlns:a16="http://schemas.microsoft.com/office/drawing/2014/main" id="{1A338B07-247E-4428-9113-05D9A14EA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49"/>
                <a:ext cx="1335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9" name="Rectangle 243">
                <a:extLst>
                  <a:ext uri="{FF2B5EF4-FFF2-40B4-BE49-F238E27FC236}">
                    <a16:creationId xmlns:a16="http://schemas.microsoft.com/office/drawing/2014/main" id="{F812BE22-3EA9-47C0-A0CB-86669E39E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61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0" name="Rectangle 244">
                <a:extLst>
                  <a:ext uri="{FF2B5EF4-FFF2-40B4-BE49-F238E27FC236}">
                    <a16:creationId xmlns:a16="http://schemas.microsoft.com/office/drawing/2014/main" id="{0EE7C741-EE9C-4018-9EF8-42A1A39F9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72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1" name="Rectangle 245">
                <a:extLst>
                  <a:ext uri="{FF2B5EF4-FFF2-40B4-BE49-F238E27FC236}">
                    <a16:creationId xmlns:a16="http://schemas.microsoft.com/office/drawing/2014/main" id="{F4CA1440-9BE9-44FF-9C08-6187F9206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8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2" name="Rectangle 246">
                <a:extLst>
                  <a:ext uri="{FF2B5EF4-FFF2-40B4-BE49-F238E27FC236}">
                    <a16:creationId xmlns:a16="http://schemas.microsoft.com/office/drawing/2014/main" id="{38890490-79F1-4C2C-BC18-415845F0A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595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3" name="Rectangle 247">
                <a:extLst>
                  <a:ext uri="{FF2B5EF4-FFF2-40B4-BE49-F238E27FC236}">
                    <a16:creationId xmlns:a16="http://schemas.microsoft.com/office/drawing/2014/main" id="{5389AB7F-16E8-4C59-A805-B62BE999E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07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4" name="Rectangle 248">
                <a:extLst>
                  <a:ext uri="{FF2B5EF4-FFF2-40B4-BE49-F238E27FC236}">
                    <a16:creationId xmlns:a16="http://schemas.microsoft.com/office/drawing/2014/main" id="{E5663F92-0865-4860-96A1-A034EA3F2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18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5" name="Rectangle 249">
                <a:extLst>
                  <a:ext uri="{FF2B5EF4-FFF2-40B4-BE49-F238E27FC236}">
                    <a16:creationId xmlns:a16="http://schemas.microsoft.com/office/drawing/2014/main" id="{4C6CE4D9-DA89-42DF-B603-4EBC2DEF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30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6" name="Rectangle 250">
                <a:extLst>
                  <a:ext uri="{FF2B5EF4-FFF2-40B4-BE49-F238E27FC236}">
                    <a16:creationId xmlns:a16="http://schemas.microsoft.com/office/drawing/2014/main" id="{D5C118AB-FA34-4A2C-85E7-E416781CC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41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7" name="Rectangle 251">
                <a:extLst>
                  <a:ext uri="{FF2B5EF4-FFF2-40B4-BE49-F238E27FC236}">
                    <a16:creationId xmlns:a16="http://schemas.microsoft.com/office/drawing/2014/main" id="{34352AEE-334A-4A00-A6D0-BE345C78E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52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8" name="Rectangle 252">
                <a:extLst>
                  <a:ext uri="{FF2B5EF4-FFF2-40B4-BE49-F238E27FC236}">
                    <a16:creationId xmlns:a16="http://schemas.microsoft.com/office/drawing/2014/main" id="{46E3C07B-62B2-4850-AA2F-FB205989C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64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9" name="Rectangle 253">
                <a:extLst>
                  <a:ext uri="{FF2B5EF4-FFF2-40B4-BE49-F238E27FC236}">
                    <a16:creationId xmlns:a16="http://schemas.microsoft.com/office/drawing/2014/main" id="{914BCCE2-0206-40C8-A92F-0DC0A18DB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75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0" name="Rectangle 254">
                <a:extLst>
                  <a:ext uri="{FF2B5EF4-FFF2-40B4-BE49-F238E27FC236}">
                    <a16:creationId xmlns:a16="http://schemas.microsoft.com/office/drawing/2014/main" id="{A6398FFF-0FB1-43A9-B139-18EB1E070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87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1" name="Rectangle 255">
                <a:extLst>
                  <a:ext uri="{FF2B5EF4-FFF2-40B4-BE49-F238E27FC236}">
                    <a16:creationId xmlns:a16="http://schemas.microsoft.com/office/drawing/2014/main" id="{7B1A7697-D746-4338-9D6D-12F2C23BD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698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2" name="Rectangle 256">
                <a:extLst>
                  <a:ext uri="{FF2B5EF4-FFF2-40B4-BE49-F238E27FC236}">
                    <a16:creationId xmlns:a16="http://schemas.microsoft.com/office/drawing/2014/main" id="{E2F09474-C39C-4EBF-A282-17BCE90D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10"/>
                <a:ext cx="1335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3" name="Rectangle 257">
                <a:extLst>
                  <a:ext uri="{FF2B5EF4-FFF2-40B4-BE49-F238E27FC236}">
                    <a16:creationId xmlns:a16="http://schemas.microsoft.com/office/drawing/2014/main" id="{2D9823D0-2488-4D25-8D4A-C7D7A6556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21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4" name="Rectangle 258">
                <a:extLst>
                  <a:ext uri="{FF2B5EF4-FFF2-40B4-BE49-F238E27FC236}">
                    <a16:creationId xmlns:a16="http://schemas.microsoft.com/office/drawing/2014/main" id="{27AD805A-BF2F-4D70-AB77-B3735317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33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5" name="Rectangle 259">
                <a:extLst>
                  <a:ext uri="{FF2B5EF4-FFF2-40B4-BE49-F238E27FC236}">
                    <a16:creationId xmlns:a16="http://schemas.microsoft.com/office/drawing/2014/main" id="{DE2D24AD-47A9-42DC-BAC1-9B5B555A8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45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6" name="Rectangle 260">
                <a:extLst>
                  <a:ext uri="{FF2B5EF4-FFF2-40B4-BE49-F238E27FC236}">
                    <a16:creationId xmlns:a16="http://schemas.microsoft.com/office/drawing/2014/main" id="{933C1CF2-821D-4775-96F6-3DBF805D1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56"/>
                <a:ext cx="1335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7" name="Rectangle 261">
                <a:extLst>
                  <a:ext uri="{FF2B5EF4-FFF2-40B4-BE49-F238E27FC236}">
                    <a16:creationId xmlns:a16="http://schemas.microsoft.com/office/drawing/2014/main" id="{E74BD200-61A7-40C3-BF84-359C00944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68"/>
                <a:ext cx="1335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8" name="Rectangle 262">
                <a:extLst>
                  <a:ext uri="{FF2B5EF4-FFF2-40B4-BE49-F238E27FC236}">
                    <a16:creationId xmlns:a16="http://schemas.microsoft.com/office/drawing/2014/main" id="{638CCBB2-2C08-46D0-8ECC-14020D8F4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79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9" name="Rectangle 263">
                <a:extLst>
                  <a:ext uri="{FF2B5EF4-FFF2-40B4-BE49-F238E27FC236}">
                    <a16:creationId xmlns:a16="http://schemas.microsoft.com/office/drawing/2014/main" id="{A1E36399-43F5-4416-8BD2-081CE1353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791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0" name="Rectangle 264">
                <a:extLst>
                  <a:ext uri="{FF2B5EF4-FFF2-40B4-BE49-F238E27FC236}">
                    <a16:creationId xmlns:a16="http://schemas.microsoft.com/office/drawing/2014/main" id="{BC23BF8F-6001-4C95-A977-C9AAA2443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02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1" name="Rectangle 265">
                <a:extLst>
                  <a:ext uri="{FF2B5EF4-FFF2-40B4-BE49-F238E27FC236}">
                    <a16:creationId xmlns:a16="http://schemas.microsoft.com/office/drawing/2014/main" id="{0930D5D2-6025-44D4-8CAB-FB42038E0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03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2" name="Rectangle 266">
                <a:extLst>
                  <a:ext uri="{FF2B5EF4-FFF2-40B4-BE49-F238E27FC236}">
                    <a16:creationId xmlns:a16="http://schemas.microsoft.com/office/drawing/2014/main" id="{6BF530BB-A807-4CC4-9A9B-4ACFEEB5B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14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3" name="Rectangle 267">
                <a:extLst>
                  <a:ext uri="{FF2B5EF4-FFF2-40B4-BE49-F238E27FC236}">
                    <a16:creationId xmlns:a16="http://schemas.microsoft.com/office/drawing/2014/main" id="{8FD64082-FD41-4786-8BAA-86FB9DAAA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25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4" name="Rectangle 268">
                <a:extLst>
                  <a:ext uri="{FF2B5EF4-FFF2-40B4-BE49-F238E27FC236}">
                    <a16:creationId xmlns:a16="http://schemas.microsoft.com/office/drawing/2014/main" id="{C9E406BE-F766-4EB0-823F-3C13FAF79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37"/>
                <a:ext cx="244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5" name="Rectangle 269">
                <a:extLst>
                  <a:ext uri="{FF2B5EF4-FFF2-40B4-BE49-F238E27FC236}">
                    <a16:creationId xmlns:a16="http://schemas.microsoft.com/office/drawing/2014/main" id="{7AF644E1-56C0-4E88-A63D-590893846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48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6" name="Rectangle 270">
                <a:extLst>
                  <a:ext uri="{FF2B5EF4-FFF2-40B4-BE49-F238E27FC236}">
                    <a16:creationId xmlns:a16="http://schemas.microsoft.com/office/drawing/2014/main" id="{A1C55780-D5B8-455C-8A87-0EC16330F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59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7" name="Rectangle 271">
                <a:extLst>
                  <a:ext uri="{FF2B5EF4-FFF2-40B4-BE49-F238E27FC236}">
                    <a16:creationId xmlns:a16="http://schemas.microsoft.com/office/drawing/2014/main" id="{0D470EC8-DAD2-44E6-A40A-1F907E694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71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8" name="Rectangle 272">
                <a:extLst>
                  <a:ext uri="{FF2B5EF4-FFF2-40B4-BE49-F238E27FC236}">
                    <a16:creationId xmlns:a16="http://schemas.microsoft.com/office/drawing/2014/main" id="{624EED69-9498-47AF-8CD6-A92E714E3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83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9" name="Rectangle 273">
                <a:extLst>
                  <a:ext uri="{FF2B5EF4-FFF2-40B4-BE49-F238E27FC236}">
                    <a16:creationId xmlns:a16="http://schemas.microsoft.com/office/drawing/2014/main" id="{B40EBAB4-0D51-4CB8-BEDD-D6C4EDB66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94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0" name="Rectangle 274">
                <a:extLst>
                  <a:ext uri="{FF2B5EF4-FFF2-40B4-BE49-F238E27FC236}">
                    <a16:creationId xmlns:a16="http://schemas.microsoft.com/office/drawing/2014/main" id="{8EC6DCD9-FA2A-4B4B-8103-A81B7493A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05"/>
                <a:ext cx="244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1" name="Rectangle 275">
                <a:extLst>
                  <a:ext uri="{FF2B5EF4-FFF2-40B4-BE49-F238E27FC236}">
                    <a16:creationId xmlns:a16="http://schemas.microsoft.com/office/drawing/2014/main" id="{821D3705-6348-430D-9BA6-CA677C7F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17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2" name="Rectangle 276">
                <a:extLst>
                  <a:ext uri="{FF2B5EF4-FFF2-40B4-BE49-F238E27FC236}">
                    <a16:creationId xmlns:a16="http://schemas.microsoft.com/office/drawing/2014/main" id="{9BF8CCFF-18EB-4D9A-8EA0-AD866207C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28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3" name="Rectangle 277">
                <a:extLst>
                  <a:ext uri="{FF2B5EF4-FFF2-40B4-BE49-F238E27FC236}">
                    <a16:creationId xmlns:a16="http://schemas.microsoft.com/office/drawing/2014/main" id="{3CAC869F-1B94-4574-9DEC-70A077393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39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4" name="Rectangle 278">
                <a:extLst>
                  <a:ext uri="{FF2B5EF4-FFF2-40B4-BE49-F238E27FC236}">
                    <a16:creationId xmlns:a16="http://schemas.microsoft.com/office/drawing/2014/main" id="{A7503C80-1BA7-4156-800E-1BD34A0AB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51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5" name="Rectangle 279">
                <a:extLst>
                  <a:ext uri="{FF2B5EF4-FFF2-40B4-BE49-F238E27FC236}">
                    <a16:creationId xmlns:a16="http://schemas.microsoft.com/office/drawing/2014/main" id="{97CC627B-4128-4BF7-881D-B43F01F8A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62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6" name="Rectangle 280">
                <a:extLst>
                  <a:ext uri="{FF2B5EF4-FFF2-40B4-BE49-F238E27FC236}">
                    <a16:creationId xmlns:a16="http://schemas.microsoft.com/office/drawing/2014/main" id="{39222F46-91E7-408C-A397-C773C6DF8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74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7" name="Rectangle 281">
                <a:extLst>
                  <a:ext uri="{FF2B5EF4-FFF2-40B4-BE49-F238E27FC236}">
                    <a16:creationId xmlns:a16="http://schemas.microsoft.com/office/drawing/2014/main" id="{753A6EE3-B6C1-49D7-ABE3-452803268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85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8" name="Rectangle 282">
                <a:extLst>
                  <a:ext uri="{FF2B5EF4-FFF2-40B4-BE49-F238E27FC236}">
                    <a16:creationId xmlns:a16="http://schemas.microsoft.com/office/drawing/2014/main" id="{71048E7D-C0EA-4542-BC6A-DD2D1BB0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96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9" name="Rectangle 283">
                <a:extLst>
                  <a:ext uri="{FF2B5EF4-FFF2-40B4-BE49-F238E27FC236}">
                    <a16:creationId xmlns:a16="http://schemas.microsoft.com/office/drawing/2014/main" id="{D6972BE0-128F-4CE9-9842-105AE22AA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07"/>
                <a:ext cx="2442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0" name="Rectangle 284">
                <a:extLst>
                  <a:ext uri="{FF2B5EF4-FFF2-40B4-BE49-F238E27FC236}">
                    <a16:creationId xmlns:a16="http://schemas.microsoft.com/office/drawing/2014/main" id="{D738B1FF-A87C-4A1A-A61F-31069B78D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19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1" name="Rectangle 285">
                <a:extLst>
                  <a:ext uri="{FF2B5EF4-FFF2-40B4-BE49-F238E27FC236}">
                    <a16:creationId xmlns:a16="http://schemas.microsoft.com/office/drawing/2014/main" id="{C6DE9DE8-553A-4E0D-98A7-E446DFEBD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31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2" name="Rectangle 286">
                <a:extLst>
                  <a:ext uri="{FF2B5EF4-FFF2-40B4-BE49-F238E27FC236}">
                    <a16:creationId xmlns:a16="http://schemas.microsoft.com/office/drawing/2014/main" id="{71C1FCA4-B9C8-4E36-9971-1CA3705FD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42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3" name="Rectangle 287">
                <a:extLst>
                  <a:ext uri="{FF2B5EF4-FFF2-40B4-BE49-F238E27FC236}">
                    <a16:creationId xmlns:a16="http://schemas.microsoft.com/office/drawing/2014/main" id="{0D1AB2CE-E99E-458A-930E-5FAD61098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53"/>
                <a:ext cx="244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4" name="Rectangle 288">
                <a:extLst>
                  <a:ext uri="{FF2B5EF4-FFF2-40B4-BE49-F238E27FC236}">
                    <a16:creationId xmlns:a16="http://schemas.microsoft.com/office/drawing/2014/main" id="{584A0662-4540-48B2-811D-7A6F775BF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65"/>
                <a:ext cx="244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5" name="Rectangle 289">
                <a:extLst>
                  <a:ext uri="{FF2B5EF4-FFF2-40B4-BE49-F238E27FC236}">
                    <a16:creationId xmlns:a16="http://schemas.microsoft.com/office/drawing/2014/main" id="{5A2F75E0-84E5-45A2-B9B6-B93CC143A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76"/>
                <a:ext cx="244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6" name="Rectangle 290">
                <a:extLst>
                  <a:ext uri="{FF2B5EF4-FFF2-40B4-BE49-F238E27FC236}">
                    <a16:creationId xmlns:a16="http://schemas.microsoft.com/office/drawing/2014/main" id="{D2F71790-1106-4539-B7F4-D5F9EA549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87"/>
                <a:ext cx="244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7" name="Rectangle 291">
                <a:extLst>
                  <a:ext uri="{FF2B5EF4-FFF2-40B4-BE49-F238E27FC236}">
                    <a16:creationId xmlns:a16="http://schemas.microsoft.com/office/drawing/2014/main" id="{0D986738-8E6B-418C-89BF-1CA9454FC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99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8" name="Rectangle 292">
                <a:extLst>
                  <a:ext uri="{FF2B5EF4-FFF2-40B4-BE49-F238E27FC236}">
                    <a16:creationId xmlns:a16="http://schemas.microsoft.com/office/drawing/2014/main" id="{5FEAE1EA-1259-4909-A941-0D0F152E3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10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9" name="Rectangle 293">
                <a:extLst>
                  <a:ext uri="{FF2B5EF4-FFF2-40B4-BE49-F238E27FC236}">
                    <a16:creationId xmlns:a16="http://schemas.microsoft.com/office/drawing/2014/main" id="{9275FDEA-BE44-4D3C-AE0B-E2CDBD53E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22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0" name="Rectangle 294">
                <a:extLst>
                  <a:ext uri="{FF2B5EF4-FFF2-40B4-BE49-F238E27FC236}">
                    <a16:creationId xmlns:a16="http://schemas.microsoft.com/office/drawing/2014/main" id="{CEA6CF89-5FDB-4D6F-8922-C87359553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33"/>
                <a:ext cx="244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1" name="Rectangle 295">
                <a:extLst>
                  <a:ext uri="{FF2B5EF4-FFF2-40B4-BE49-F238E27FC236}">
                    <a16:creationId xmlns:a16="http://schemas.microsoft.com/office/drawing/2014/main" id="{6D8A7609-C1C7-40D9-9832-3F8CEA061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45"/>
                <a:ext cx="244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2" name="Rectangle 296">
                <a:extLst>
                  <a:ext uri="{FF2B5EF4-FFF2-40B4-BE49-F238E27FC236}">
                    <a16:creationId xmlns:a16="http://schemas.microsoft.com/office/drawing/2014/main" id="{F4B24D6E-4645-422F-AEB2-61C73F6D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08"/>
                <a:ext cx="2442" cy="3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3" name="Rectangle 297">
                <a:extLst>
                  <a:ext uri="{FF2B5EF4-FFF2-40B4-BE49-F238E27FC236}">
                    <a16:creationId xmlns:a16="http://schemas.microsoft.com/office/drawing/2014/main" id="{2D451B07-B169-413E-AAB5-EF00648DC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03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4" name="Rectangle 298">
                <a:extLst>
                  <a:ext uri="{FF2B5EF4-FFF2-40B4-BE49-F238E27FC236}">
                    <a16:creationId xmlns:a16="http://schemas.microsoft.com/office/drawing/2014/main" id="{2C81459F-0877-4574-BC9B-B9EADA3D1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14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5" name="Rectangle 299">
                <a:extLst>
                  <a:ext uri="{FF2B5EF4-FFF2-40B4-BE49-F238E27FC236}">
                    <a16:creationId xmlns:a16="http://schemas.microsoft.com/office/drawing/2014/main" id="{ECAAD63B-7266-4A43-8CEF-DE7FAF34C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25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6" name="Rectangle 300">
                <a:extLst>
                  <a:ext uri="{FF2B5EF4-FFF2-40B4-BE49-F238E27FC236}">
                    <a16:creationId xmlns:a16="http://schemas.microsoft.com/office/drawing/2014/main" id="{60BE6026-0BEA-405C-82AE-2F77F86F8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37"/>
                <a:ext cx="244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7" name="Rectangle 301">
                <a:extLst>
                  <a:ext uri="{FF2B5EF4-FFF2-40B4-BE49-F238E27FC236}">
                    <a16:creationId xmlns:a16="http://schemas.microsoft.com/office/drawing/2014/main" id="{903A4265-B015-4F3E-BD58-A76C767B8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48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8" name="Rectangle 302">
                <a:extLst>
                  <a:ext uri="{FF2B5EF4-FFF2-40B4-BE49-F238E27FC236}">
                    <a16:creationId xmlns:a16="http://schemas.microsoft.com/office/drawing/2014/main" id="{62D996C8-531C-4AD6-BA7B-C19C5F2F7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59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9" name="Rectangle 303">
                <a:extLst>
                  <a:ext uri="{FF2B5EF4-FFF2-40B4-BE49-F238E27FC236}">
                    <a16:creationId xmlns:a16="http://schemas.microsoft.com/office/drawing/2014/main" id="{F5EA33C2-ACB7-4A3D-9980-3CEDF254B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71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0" name="Rectangle 304">
                <a:extLst>
                  <a:ext uri="{FF2B5EF4-FFF2-40B4-BE49-F238E27FC236}">
                    <a16:creationId xmlns:a16="http://schemas.microsoft.com/office/drawing/2014/main" id="{916ED7D7-7CBF-4EDD-8063-188CF5AD7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83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1" name="Rectangle 305">
                <a:extLst>
                  <a:ext uri="{FF2B5EF4-FFF2-40B4-BE49-F238E27FC236}">
                    <a16:creationId xmlns:a16="http://schemas.microsoft.com/office/drawing/2014/main" id="{232D5943-40C1-4379-8FA6-4FA12199F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894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2" name="Rectangle 306">
                <a:extLst>
                  <a:ext uri="{FF2B5EF4-FFF2-40B4-BE49-F238E27FC236}">
                    <a16:creationId xmlns:a16="http://schemas.microsoft.com/office/drawing/2014/main" id="{F4BCA041-28EA-4951-9315-7FE91D691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05"/>
                <a:ext cx="244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3" name="Rectangle 307">
                <a:extLst>
                  <a:ext uri="{FF2B5EF4-FFF2-40B4-BE49-F238E27FC236}">
                    <a16:creationId xmlns:a16="http://schemas.microsoft.com/office/drawing/2014/main" id="{71E9E23E-E1A0-4874-AA67-EC0DD9C5A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17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4" name="Rectangle 308">
                <a:extLst>
                  <a:ext uri="{FF2B5EF4-FFF2-40B4-BE49-F238E27FC236}">
                    <a16:creationId xmlns:a16="http://schemas.microsoft.com/office/drawing/2014/main" id="{97C60403-C061-449D-883F-77CF6C739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28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5" name="Rectangle 309">
                <a:extLst>
                  <a:ext uri="{FF2B5EF4-FFF2-40B4-BE49-F238E27FC236}">
                    <a16:creationId xmlns:a16="http://schemas.microsoft.com/office/drawing/2014/main" id="{A39403BD-50DC-4D67-A987-B622AF651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39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6" name="Rectangle 310">
                <a:extLst>
                  <a:ext uri="{FF2B5EF4-FFF2-40B4-BE49-F238E27FC236}">
                    <a16:creationId xmlns:a16="http://schemas.microsoft.com/office/drawing/2014/main" id="{3B8E75C1-2395-4E86-81F0-F2EB23DFB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51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7" name="Rectangle 311">
                <a:extLst>
                  <a:ext uri="{FF2B5EF4-FFF2-40B4-BE49-F238E27FC236}">
                    <a16:creationId xmlns:a16="http://schemas.microsoft.com/office/drawing/2014/main" id="{C9536496-0908-40B4-8490-D37F49C4B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62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8" name="Rectangle 312">
                <a:extLst>
                  <a:ext uri="{FF2B5EF4-FFF2-40B4-BE49-F238E27FC236}">
                    <a16:creationId xmlns:a16="http://schemas.microsoft.com/office/drawing/2014/main" id="{B53F4078-221F-4B0F-88CA-2D4441304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74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9" name="Rectangle 313">
                <a:extLst>
                  <a:ext uri="{FF2B5EF4-FFF2-40B4-BE49-F238E27FC236}">
                    <a16:creationId xmlns:a16="http://schemas.microsoft.com/office/drawing/2014/main" id="{68A399A4-67AF-41F3-A9EB-7DA739E5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85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0" name="Rectangle 314">
                <a:extLst>
                  <a:ext uri="{FF2B5EF4-FFF2-40B4-BE49-F238E27FC236}">
                    <a16:creationId xmlns:a16="http://schemas.microsoft.com/office/drawing/2014/main" id="{49A2B8C3-E852-4FDA-8F80-D3733BB97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1996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1" name="Rectangle 315">
                <a:extLst>
                  <a:ext uri="{FF2B5EF4-FFF2-40B4-BE49-F238E27FC236}">
                    <a16:creationId xmlns:a16="http://schemas.microsoft.com/office/drawing/2014/main" id="{9D060134-20C4-4450-9C92-A13CF41E2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07"/>
                <a:ext cx="2442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2" name="Rectangle 316">
                <a:extLst>
                  <a:ext uri="{FF2B5EF4-FFF2-40B4-BE49-F238E27FC236}">
                    <a16:creationId xmlns:a16="http://schemas.microsoft.com/office/drawing/2014/main" id="{ADA205ED-554D-4D14-A30F-B1422A3B3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19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3" name="Rectangle 317">
                <a:extLst>
                  <a:ext uri="{FF2B5EF4-FFF2-40B4-BE49-F238E27FC236}">
                    <a16:creationId xmlns:a16="http://schemas.microsoft.com/office/drawing/2014/main" id="{5493E817-974D-4714-9042-180FB95A9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31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4" name="Rectangle 318">
                <a:extLst>
                  <a:ext uri="{FF2B5EF4-FFF2-40B4-BE49-F238E27FC236}">
                    <a16:creationId xmlns:a16="http://schemas.microsoft.com/office/drawing/2014/main" id="{880C06A4-B0F9-418F-8086-282044123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42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5" name="Rectangle 319">
                <a:extLst>
                  <a:ext uri="{FF2B5EF4-FFF2-40B4-BE49-F238E27FC236}">
                    <a16:creationId xmlns:a16="http://schemas.microsoft.com/office/drawing/2014/main" id="{D9245EC9-08FA-4839-BB40-35EA04AE0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53"/>
                <a:ext cx="244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6" name="Rectangle 320">
                <a:extLst>
                  <a:ext uri="{FF2B5EF4-FFF2-40B4-BE49-F238E27FC236}">
                    <a16:creationId xmlns:a16="http://schemas.microsoft.com/office/drawing/2014/main" id="{A2D93B0C-3CE3-4702-8D53-6DCFF53B2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65"/>
                <a:ext cx="244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7" name="Rectangle 321">
                <a:extLst>
                  <a:ext uri="{FF2B5EF4-FFF2-40B4-BE49-F238E27FC236}">
                    <a16:creationId xmlns:a16="http://schemas.microsoft.com/office/drawing/2014/main" id="{FF8A8C57-DC8C-439C-BB5F-EBDE5005B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76"/>
                <a:ext cx="244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8" name="Rectangle 322">
                <a:extLst>
                  <a:ext uri="{FF2B5EF4-FFF2-40B4-BE49-F238E27FC236}">
                    <a16:creationId xmlns:a16="http://schemas.microsoft.com/office/drawing/2014/main" id="{64C75006-9FE8-4EE1-BF78-6E069F4B9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87"/>
                <a:ext cx="244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9" name="Rectangle 323">
                <a:extLst>
                  <a:ext uri="{FF2B5EF4-FFF2-40B4-BE49-F238E27FC236}">
                    <a16:creationId xmlns:a16="http://schemas.microsoft.com/office/drawing/2014/main" id="{A7D0811B-6FE3-4DE1-ADB0-2338EB488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099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0" name="Rectangle 324">
                <a:extLst>
                  <a:ext uri="{FF2B5EF4-FFF2-40B4-BE49-F238E27FC236}">
                    <a16:creationId xmlns:a16="http://schemas.microsoft.com/office/drawing/2014/main" id="{4BC0A30C-A7A7-4FD0-9A10-F928CF955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10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1" name="Rectangle 325">
                <a:extLst>
                  <a:ext uri="{FF2B5EF4-FFF2-40B4-BE49-F238E27FC236}">
                    <a16:creationId xmlns:a16="http://schemas.microsoft.com/office/drawing/2014/main" id="{AFF0AD5C-68DF-4AA8-BF1B-CCB2F6C93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22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2" name="Rectangle 326">
                <a:extLst>
                  <a:ext uri="{FF2B5EF4-FFF2-40B4-BE49-F238E27FC236}">
                    <a16:creationId xmlns:a16="http://schemas.microsoft.com/office/drawing/2014/main" id="{B414A64F-1F6C-4BD4-92CC-87A480068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33"/>
                <a:ext cx="244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3" name="Rectangle 327">
                <a:extLst>
                  <a:ext uri="{FF2B5EF4-FFF2-40B4-BE49-F238E27FC236}">
                    <a16:creationId xmlns:a16="http://schemas.microsoft.com/office/drawing/2014/main" id="{1422A1FB-95E0-4CDF-9189-C3E931373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45"/>
                <a:ext cx="244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4" name="Rectangle 328">
                <a:extLst>
                  <a:ext uri="{FF2B5EF4-FFF2-40B4-BE49-F238E27FC236}">
                    <a16:creationId xmlns:a16="http://schemas.microsoft.com/office/drawing/2014/main" id="{1A97C0D0-ED42-45ED-B08F-FBFE26FBE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03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5" name="Rectangle 329">
                <a:extLst>
                  <a:ext uri="{FF2B5EF4-FFF2-40B4-BE49-F238E27FC236}">
                    <a16:creationId xmlns:a16="http://schemas.microsoft.com/office/drawing/2014/main" id="{1F4DBB63-0AD1-4647-9DBA-A2209D462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6" name="Rectangle 330">
                <a:extLst>
                  <a:ext uri="{FF2B5EF4-FFF2-40B4-BE49-F238E27FC236}">
                    <a16:creationId xmlns:a16="http://schemas.microsoft.com/office/drawing/2014/main" id="{6A180F02-163E-40A9-BE78-A541FACB6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25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7" name="Rectangle 331">
                <a:extLst>
                  <a:ext uri="{FF2B5EF4-FFF2-40B4-BE49-F238E27FC236}">
                    <a16:creationId xmlns:a16="http://schemas.microsoft.com/office/drawing/2014/main" id="{8BE85030-778A-416D-883B-AC2894E9E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37"/>
                <a:ext cx="1335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8" name="Rectangle 332">
                <a:extLst>
                  <a:ext uri="{FF2B5EF4-FFF2-40B4-BE49-F238E27FC236}">
                    <a16:creationId xmlns:a16="http://schemas.microsoft.com/office/drawing/2014/main" id="{EAC2CB78-79FE-4E4C-B070-DE8B20B4B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48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9" name="Rectangle 333">
                <a:extLst>
                  <a:ext uri="{FF2B5EF4-FFF2-40B4-BE49-F238E27FC236}">
                    <a16:creationId xmlns:a16="http://schemas.microsoft.com/office/drawing/2014/main" id="{D0FA58EF-F7B5-42F4-805D-B17459A4C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59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0" name="Rectangle 334">
                <a:extLst>
                  <a:ext uri="{FF2B5EF4-FFF2-40B4-BE49-F238E27FC236}">
                    <a16:creationId xmlns:a16="http://schemas.microsoft.com/office/drawing/2014/main" id="{E3CC71AA-CA2D-4C07-989E-64E1C2A52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71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1" name="Rectangle 335">
                <a:extLst>
                  <a:ext uri="{FF2B5EF4-FFF2-40B4-BE49-F238E27FC236}">
                    <a16:creationId xmlns:a16="http://schemas.microsoft.com/office/drawing/2014/main" id="{183D1F37-03BC-4756-818F-877DB9A25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83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2" name="Rectangle 336">
                <a:extLst>
                  <a:ext uri="{FF2B5EF4-FFF2-40B4-BE49-F238E27FC236}">
                    <a16:creationId xmlns:a16="http://schemas.microsoft.com/office/drawing/2014/main" id="{76BFB64F-411D-467B-A446-8CD1A293F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94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3" name="Rectangle 337">
                <a:extLst>
                  <a:ext uri="{FF2B5EF4-FFF2-40B4-BE49-F238E27FC236}">
                    <a16:creationId xmlns:a16="http://schemas.microsoft.com/office/drawing/2014/main" id="{AC0992A7-E974-4915-B9EA-8AEB2356D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05"/>
                <a:ext cx="1335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4" name="Rectangle 338">
                <a:extLst>
                  <a:ext uri="{FF2B5EF4-FFF2-40B4-BE49-F238E27FC236}">
                    <a16:creationId xmlns:a16="http://schemas.microsoft.com/office/drawing/2014/main" id="{1C6022F3-A731-4489-BA49-A793AA326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17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5" name="Rectangle 339">
                <a:extLst>
                  <a:ext uri="{FF2B5EF4-FFF2-40B4-BE49-F238E27FC236}">
                    <a16:creationId xmlns:a16="http://schemas.microsoft.com/office/drawing/2014/main" id="{13E418EC-4D6F-4A86-B2C3-B892EAE08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28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6" name="Rectangle 340">
                <a:extLst>
                  <a:ext uri="{FF2B5EF4-FFF2-40B4-BE49-F238E27FC236}">
                    <a16:creationId xmlns:a16="http://schemas.microsoft.com/office/drawing/2014/main" id="{63F818EF-CC1D-4817-A9A8-FA0A03AD8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39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7" name="Rectangle 341">
                <a:extLst>
                  <a:ext uri="{FF2B5EF4-FFF2-40B4-BE49-F238E27FC236}">
                    <a16:creationId xmlns:a16="http://schemas.microsoft.com/office/drawing/2014/main" id="{BFB06090-37F8-46A4-823E-2C7618C98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51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8" name="Rectangle 342">
                <a:extLst>
                  <a:ext uri="{FF2B5EF4-FFF2-40B4-BE49-F238E27FC236}">
                    <a16:creationId xmlns:a16="http://schemas.microsoft.com/office/drawing/2014/main" id="{0DBD0C7F-C42B-4E18-980D-BDF4FC059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62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9" name="Rectangle 343">
                <a:extLst>
                  <a:ext uri="{FF2B5EF4-FFF2-40B4-BE49-F238E27FC236}">
                    <a16:creationId xmlns:a16="http://schemas.microsoft.com/office/drawing/2014/main" id="{9B22ECB7-C5FE-4885-BDDC-24BDD1602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74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0" name="Rectangle 344">
                <a:extLst>
                  <a:ext uri="{FF2B5EF4-FFF2-40B4-BE49-F238E27FC236}">
                    <a16:creationId xmlns:a16="http://schemas.microsoft.com/office/drawing/2014/main" id="{913913C3-0D31-4162-959A-DE4CD273D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85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1" name="Rectangle 345">
                <a:extLst>
                  <a:ext uri="{FF2B5EF4-FFF2-40B4-BE49-F238E27FC236}">
                    <a16:creationId xmlns:a16="http://schemas.microsoft.com/office/drawing/2014/main" id="{50305505-FDEB-46FE-9A59-3C61E406B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96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2" name="Rectangle 346">
                <a:extLst>
                  <a:ext uri="{FF2B5EF4-FFF2-40B4-BE49-F238E27FC236}">
                    <a16:creationId xmlns:a16="http://schemas.microsoft.com/office/drawing/2014/main" id="{9ACAA806-6203-4BF2-A311-781450212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07"/>
                <a:ext cx="1335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3" name="Rectangle 347">
                <a:extLst>
                  <a:ext uri="{FF2B5EF4-FFF2-40B4-BE49-F238E27FC236}">
                    <a16:creationId xmlns:a16="http://schemas.microsoft.com/office/drawing/2014/main" id="{4F70349B-DE06-4265-BFFE-2E4C04A8E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19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4" name="Rectangle 348">
                <a:extLst>
                  <a:ext uri="{FF2B5EF4-FFF2-40B4-BE49-F238E27FC236}">
                    <a16:creationId xmlns:a16="http://schemas.microsoft.com/office/drawing/2014/main" id="{4635FC41-3E60-48F9-825D-D8669CDAD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31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5" name="Rectangle 349">
                <a:extLst>
                  <a:ext uri="{FF2B5EF4-FFF2-40B4-BE49-F238E27FC236}">
                    <a16:creationId xmlns:a16="http://schemas.microsoft.com/office/drawing/2014/main" id="{BC5CDE6B-8569-409A-83B6-D8E24C519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42"/>
                <a:ext cx="1335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6" name="Rectangle 350">
                <a:extLst>
                  <a:ext uri="{FF2B5EF4-FFF2-40B4-BE49-F238E27FC236}">
                    <a16:creationId xmlns:a16="http://schemas.microsoft.com/office/drawing/2014/main" id="{8BE043CA-C86C-407A-927A-6893766CA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53"/>
                <a:ext cx="1335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7" name="Rectangle 351">
                <a:extLst>
                  <a:ext uri="{FF2B5EF4-FFF2-40B4-BE49-F238E27FC236}">
                    <a16:creationId xmlns:a16="http://schemas.microsoft.com/office/drawing/2014/main" id="{CE13632D-DD27-4F78-BBC6-0F583872C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65"/>
                <a:ext cx="1335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8" name="Rectangle 352">
                <a:extLst>
                  <a:ext uri="{FF2B5EF4-FFF2-40B4-BE49-F238E27FC236}">
                    <a16:creationId xmlns:a16="http://schemas.microsoft.com/office/drawing/2014/main" id="{AEE60A0A-7282-44E4-AE3F-E74DE7BC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76"/>
                <a:ext cx="1335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9" name="Rectangle 353">
                <a:extLst>
                  <a:ext uri="{FF2B5EF4-FFF2-40B4-BE49-F238E27FC236}">
                    <a16:creationId xmlns:a16="http://schemas.microsoft.com/office/drawing/2014/main" id="{76135F39-38D3-40C2-B15F-142E8483C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87"/>
                <a:ext cx="1335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0" name="Rectangle 354">
                <a:extLst>
                  <a:ext uri="{FF2B5EF4-FFF2-40B4-BE49-F238E27FC236}">
                    <a16:creationId xmlns:a16="http://schemas.microsoft.com/office/drawing/2014/main" id="{9A850E30-D252-455E-8D07-561127B42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99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1" name="Rectangle 355">
                <a:extLst>
                  <a:ext uri="{FF2B5EF4-FFF2-40B4-BE49-F238E27FC236}">
                    <a16:creationId xmlns:a16="http://schemas.microsoft.com/office/drawing/2014/main" id="{E039CA6B-454B-43EC-9EC4-F6A4FF80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10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2" name="Rectangle 356">
                <a:extLst>
                  <a:ext uri="{FF2B5EF4-FFF2-40B4-BE49-F238E27FC236}">
                    <a16:creationId xmlns:a16="http://schemas.microsoft.com/office/drawing/2014/main" id="{9D157DD9-4818-4592-9CA6-9B6A315C9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22"/>
                <a:ext cx="1335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3" name="Rectangle 357">
                <a:extLst>
                  <a:ext uri="{FF2B5EF4-FFF2-40B4-BE49-F238E27FC236}">
                    <a16:creationId xmlns:a16="http://schemas.microsoft.com/office/drawing/2014/main" id="{FBC05A64-0BFB-4127-A8FB-40B64A3EF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33"/>
                <a:ext cx="1335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4" name="Rectangle 358">
                <a:extLst>
                  <a:ext uri="{FF2B5EF4-FFF2-40B4-BE49-F238E27FC236}">
                    <a16:creationId xmlns:a16="http://schemas.microsoft.com/office/drawing/2014/main" id="{E2F06F87-0F5F-4588-9C04-09AE437EE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45"/>
                <a:ext cx="133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5" name="Rectangle 359">
                <a:extLst>
                  <a:ext uri="{FF2B5EF4-FFF2-40B4-BE49-F238E27FC236}">
                    <a16:creationId xmlns:a16="http://schemas.microsoft.com/office/drawing/2014/main" id="{6B0E0449-0D5D-42C0-8B4A-7B3AB5D99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08"/>
                <a:ext cx="1335" cy="3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6" name="Rectangle 360">
                <a:extLst>
                  <a:ext uri="{FF2B5EF4-FFF2-40B4-BE49-F238E27FC236}">
                    <a16:creationId xmlns:a16="http://schemas.microsoft.com/office/drawing/2014/main" id="{D88E27A7-44AA-4E11-8313-ED0B6F62E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03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7" name="Rectangle 361">
                <a:extLst>
                  <a:ext uri="{FF2B5EF4-FFF2-40B4-BE49-F238E27FC236}">
                    <a16:creationId xmlns:a16="http://schemas.microsoft.com/office/drawing/2014/main" id="{D8CBD439-62A5-418E-A739-693C05CA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14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8" name="Rectangle 362">
                <a:extLst>
                  <a:ext uri="{FF2B5EF4-FFF2-40B4-BE49-F238E27FC236}">
                    <a16:creationId xmlns:a16="http://schemas.microsoft.com/office/drawing/2014/main" id="{6A1D9BAC-B230-4026-B142-4308C9C92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25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9" name="Rectangle 363">
                <a:extLst>
                  <a:ext uri="{FF2B5EF4-FFF2-40B4-BE49-F238E27FC236}">
                    <a16:creationId xmlns:a16="http://schemas.microsoft.com/office/drawing/2014/main" id="{125B05E3-7B72-4349-AD69-747FB8551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37"/>
                <a:ext cx="1335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0" name="Rectangle 364">
                <a:extLst>
                  <a:ext uri="{FF2B5EF4-FFF2-40B4-BE49-F238E27FC236}">
                    <a16:creationId xmlns:a16="http://schemas.microsoft.com/office/drawing/2014/main" id="{F818BC99-2DB9-48D6-AC69-5BFCFFAE5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48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1" name="Rectangle 365">
                <a:extLst>
                  <a:ext uri="{FF2B5EF4-FFF2-40B4-BE49-F238E27FC236}">
                    <a16:creationId xmlns:a16="http://schemas.microsoft.com/office/drawing/2014/main" id="{0B0A0395-4666-4E71-BCE9-BC0651673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59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2" name="Rectangle 366">
                <a:extLst>
                  <a:ext uri="{FF2B5EF4-FFF2-40B4-BE49-F238E27FC236}">
                    <a16:creationId xmlns:a16="http://schemas.microsoft.com/office/drawing/2014/main" id="{68655157-0CA6-48D4-A171-260413788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71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3" name="Rectangle 367">
                <a:extLst>
                  <a:ext uri="{FF2B5EF4-FFF2-40B4-BE49-F238E27FC236}">
                    <a16:creationId xmlns:a16="http://schemas.microsoft.com/office/drawing/2014/main" id="{BD919862-1BCF-4224-AA02-83F0A098D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83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4" name="Rectangle 368">
                <a:extLst>
                  <a:ext uri="{FF2B5EF4-FFF2-40B4-BE49-F238E27FC236}">
                    <a16:creationId xmlns:a16="http://schemas.microsoft.com/office/drawing/2014/main" id="{DAF65E6D-9DB9-4AED-AD45-F35D60F9A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894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5" name="Rectangle 369">
                <a:extLst>
                  <a:ext uri="{FF2B5EF4-FFF2-40B4-BE49-F238E27FC236}">
                    <a16:creationId xmlns:a16="http://schemas.microsoft.com/office/drawing/2014/main" id="{0ABFCB50-483A-4216-9483-ACEEB6C25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05"/>
                <a:ext cx="1335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6" name="Rectangle 370">
                <a:extLst>
                  <a:ext uri="{FF2B5EF4-FFF2-40B4-BE49-F238E27FC236}">
                    <a16:creationId xmlns:a16="http://schemas.microsoft.com/office/drawing/2014/main" id="{B74FDBC2-4110-450E-9757-F8B2D0DEB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17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7" name="Rectangle 371">
                <a:extLst>
                  <a:ext uri="{FF2B5EF4-FFF2-40B4-BE49-F238E27FC236}">
                    <a16:creationId xmlns:a16="http://schemas.microsoft.com/office/drawing/2014/main" id="{2CC45025-9C34-4A7F-BDA3-06E4D35D6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28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8" name="Rectangle 372">
                <a:extLst>
                  <a:ext uri="{FF2B5EF4-FFF2-40B4-BE49-F238E27FC236}">
                    <a16:creationId xmlns:a16="http://schemas.microsoft.com/office/drawing/2014/main" id="{C9632BFC-F401-46C6-81EE-F4887C7BA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39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9" name="Rectangle 373">
                <a:extLst>
                  <a:ext uri="{FF2B5EF4-FFF2-40B4-BE49-F238E27FC236}">
                    <a16:creationId xmlns:a16="http://schemas.microsoft.com/office/drawing/2014/main" id="{FAEFC08B-E491-4A8A-85F4-B621F77E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51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0" name="Rectangle 374">
                <a:extLst>
                  <a:ext uri="{FF2B5EF4-FFF2-40B4-BE49-F238E27FC236}">
                    <a16:creationId xmlns:a16="http://schemas.microsoft.com/office/drawing/2014/main" id="{01CE9416-8791-4C67-B3C7-8E27FC350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62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1" name="Rectangle 375">
                <a:extLst>
                  <a:ext uri="{FF2B5EF4-FFF2-40B4-BE49-F238E27FC236}">
                    <a16:creationId xmlns:a16="http://schemas.microsoft.com/office/drawing/2014/main" id="{65D7C145-A1E1-4983-B646-25F2308D1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74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2" name="Rectangle 376">
                <a:extLst>
                  <a:ext uri="{FF2B5EF4-FFF2-40B4-BE49-F238E27FC236}">
                    <a16:creationId xmlns:a16="http://schemas.microsoft.com/office/drawing/2014/main" id="{D3C0DAC1-4D99-4F39-A0A3-1A8FB0A6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85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3" name="Rectangle 377">
                <a:extLst>
                  <a:ext uri="{FF2B5EF4-FFF2-40B4-BE49-F238E27FC236}">
                    <a16:creationId xmlns:a16="http://schemas.microsoft.com/office/drawing/2014/main" id="{7E5A9816-5186-4DC9-87ED-642F2221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1996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4" name="Rectangle 378">
                <a:extLst>
                  <a:ext uri="{FF2B5EF4-FFF2-40B4-BE49-F238E27FC236}">
                    <a16:creationId xmlns:a16="http://schemas.microsoft.com/office/drawing/2014/main" id="{F7CDC3C8-54B5-472A-BFC4-BC20C898E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07"/>
                <a:ext cx="1335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5" name="Rectangle 379">
                <a:extLst>
                  <a:ext uri="{FF2B5EF4-FFF2-40B4-BE49-F238E27FC236}">
                    <a16:creationId xmlns:a16="http://schemas.microsoft.com/office/drawing/2014/main" id="{B24BA2BC-27A0-4E6B-9CD1-BDB80DCF2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19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6" name="Rectangle 380">
                <a:extLst>
                  <a:ext uri="{FF2B5EF4-FFF2-40B4-BE49-F238E27FC236}">
                    <a16:creationId xmlns:a16="http://schemas.microsoft.com/office/drawing/2014/main" id="{9B008C08-C450-45BD-BD4C-371880EDD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31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7" name="Rectangle 381">
                <a:extLst>
                  <a:ext uri="{FF2B5EF4-FFF2-40B4-BE49-F238E27FC236}">
                    <a16:creationId xmlns:a16="http://schemas.microsoft.com/office/drawing/2014/main" id="{7149F8E0-E7D3-4923-A884-93B3095FC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42"/>
                <a:ext cx="1335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8" name="Rectangle 382">
                <a:extLst>
                  <a:ext uri="{FF2B5EF4-FFF2-40B4-BE49-F238E27FC236}">
                    <a16:creationId xmlns:a16="http://schemas.microsoft.com/office/drawing/2014/main" id="{957980FB-4A16-4991-9DB6-6465B25B4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53"/>
                <a:ext cx="1335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9" name="Rectangle 383">
                <a:extLst>
                  <a:ext uri="{FF2B5EF4-FFF2-40B4-BE49-F238E27FC236}">
                    <a16:creationId xmlns:a16="http://schemas.microsoft.com/office/drawing/2014/main" id="{852EB8D2-B378-40F8-8D7C-3BBD8D56E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65"/>
                <a:ext cx="1335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0" name="Rectangle 384">
                <a:extLst>
                  <a:ext uri="{FF2B5EF4-FFF2-40B4-BE49-F238E27FC236}">
                    <a16:creationId xmlns:a16="http://schemas.microsoft.com/office/drawing/2014/main" id="{03A77C88-D460-4089-8AC5-B9112428B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76"/>
                <a:ext cx="1335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1" name="Rectangle 385">
                <a:extLst>
                  <a:ext uri="{FF2B5EF4-FFF2-40B4-BE49-F238E27FC236}">
                    <a16:creationId xmlns:a16="http://schemas.microsoft.com/office/drawing/2014/main" id="{F4D22BB8-8F7C-4FD9-96B1-71647D63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87"/>
                <a:ext cx="1335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2" name="Rectangle 386">
                <a:extLst>
                  <a:ext uri="{FF2B5EF4-FFF2-40B4-BE49-F238E27FC236}">
                    <a16:creationId xmlns:a16="http://schemas.microsoft.com/office/drawing/2014/main" id="{154CA657-FA6B-4EF8-8DC3-3EB55EED2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099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3" name="Rectangle 387">
                <a:extLst>
                  <a:ext uri="{FF2B5EF4-FFF2-40B4-BE49-F238E27FC236}">
                    <a16:creationId xmlns:a16="http://schemas.microsoft.com/office/drawing/2014/main" id="{F5354FD2-0AB5-41D2-9DBA-CDE98D79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10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4" name="Rectangle 388">
                <a:extLst>
                  <a:ext uri="{FF2B5EF4-FFF2-40B4-BE49-F238E27FC236}">
                    <a16:creationId xmlns:a16="http://schemas.microsoft.com/office/drawing/2014/main" id="{EF59C01E-A1BD-4E15-84D5-FD8C5A608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22"/>
                <a:ext cx="1335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5" name="Rectangle 389">
                <a:extLst>
                  <a:ext uri="{FF2B5EF4-FFF2-40B4-BE49-F238E27FC236}">
                    <a16:creationId xmlns:a16="http://schemas.microsoft.com/office/drawing/2014/main" id="{A8425BB1-F476-4202-9FED-512FC86E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33"/>
                <a:ext cx="1335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6" name="Rectangle 390">
                <a:extLst>
                  <a:ext uri="{FF2B5EF4-FFF2-40B4-BE49-F238E27FC236}">
                    <a16:creationId xmlns:a16="http://schemas.microsoft.com/office/drawing/2014/main" id="{648AEAA1-5171-42FB-BE69-13C07A11A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45"/>
                <a:ext cx="1335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7" name="Rectangle 391">
                <a:extLst>
                  <a:ext uri="{FF2B5EF4-FFF2-40B4-BE49-F238E27FC236}">
                    <a16:creationId xmlns:a16="http://schemas.microsoft.com/office/drawing/2014/main" id="{8E882E55-5B14-4B25-9C52-9129AAA6A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45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8" name="Rectangle 392">
                <a:extLst>
                  <a:ext uri="{FF2B5EF4-FFF2-40B4-BE49-F238E27FC236}">
                    <a16:creationId xmlns:a16="http://schemas.microsoft.com/office/drawing/2014/main" id="{A17A6A42-3CB4-4A82-9783-C3BA61DD8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56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9" name="Rectangle 393">
                <a:extLst>
                  <a:ext uri="{FF2B5EF4-FFF2-40B4-BE49-F238E27FC236}">
                    <a16:creationId xmlns:a16="http://schemas.microsoft.com/office/drawing/2014/main" id="{F73C4143-49C4-494D-BF11-3597781C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67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0" name="Rectangle 394">
                <a:extLst>
                  <a:ext uri="{FF2B5EF4-FFF2-40B4-BE49-F238E27FC236}">
                    <a16:creationId xmlns:a16="http://schemas.microsoft.com/office/drawing/2014/main" id="{0D5465AD-233B-4552-A320-3E9160663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78"/>
                <a:ext cx="244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1" name="Rectangle 395">
                <a:extLst>
                  <a:ext uri="{FF2B5EF4-FFF2-40B4-BE49-F238E27FC236}">
                    <a16:creationId xmlns:a16="http://schemas.microsoft.com/office/drawing/2014/main" id="{EE3B77BE-0578-49E4-8CBD-8621C0244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88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2" name="Rectangle 396">
                <a:extLst>
                  <a:ext uri="{FF2B5EF4-FFF2-40B4-BE49-F238E27FC236}">
                    <a16:creationId xmlns:a16="http://schemas.microsoft.com/office/drawing/2014/main" id="{7D4CAB4B-E460-46C8-A553-6D93555EF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99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3" name="Rectangle 397">
                <a:extLst>
                  <a:ext uri="{FF2B5EF4-FFF2-40B4-BE49-F238E27FC236}">
                    <a16:creationId xmlns:a16="http://schemas.microsoft.com/office/drawing/2014/main" id="{B3F65753-5C7C-4E8F-A89A-2087A38C1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10"/>
                <a:ext cx="244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4" name="Rectangle 398">
                <a:extLst>
                  <a:ext uri="{FF2B5EF4-FFF2-40B4-BE49-F238E27FC236}">
                    <a16:creationId xmlns:a16="http://schemas.microsoft.com/office/drawing/2014/main" id="{F7D95018-40B6-47DD-83F8-5F994DF02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21"/>
                <a:ext cx="244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5" name="Rectangle 399">
                <a:extLst>
                  <a:ext uri="{FF2B5EF4-FFF2-40B4-BE49-F238E27FC236}">
                    <a16:creationId xmlns:a16="http://schemas.microsoft.com/office/drawing/2014/main" id="{C5535DF3-EE5F-4E1B-8B55-E0EA9B0E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31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6" name="Rectangle 400">
                <a:extLst>
                  <a:ext uri="{FF2B5EF4-FFF2-40B4-BE49-F238E27FC236}">
                    <a16:creationId xmlns:a16="http://schemas.microsoft.com/office/drawing/2014/main" id="{C87CF28C-489D-4096-AB6E-2A49E1E44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42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7" name="Rectangle 401">
                <a:extLst>
                  <a:ext uri="{FF2B5EF4-FFF2-40B4-BE49-F238E27FC236}">
                    <a16:creationId xmlns:a16="http://schemas.microsoft.com/office/drawing/2014/main" id="{C8496509-5BBD-4F70-B849-993C42A9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53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8" name="Rectangle 402">
                <a:extLst>
                  <a:ext uri="{FF2B5EF4-FFF2-40B4-BE49-F238E27FC236}">
                    <a16:creationId xmlns:a16="http://schemas.microsoft.com/office/drawing/2014/main" id="{E75282A8-7CBB-417B-8FB2-9436A53F4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6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9" name="Rectangle 403">
                <a:extLst>
                  <a:ext uri="{FF2B5EF4-FFF2-40B4-BE49-F238E27FC236}">
                    <a16:creationId xmlns:a16="http://schemas.microsoft.com/office/drawing/2014/main" id="{1A19DB63-3758-4460-BF6B-93BB5B1D7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75"/>
                <a:ext cx="244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0" name="Rectangle 404">
                <a:extLst>
                  <a:ext uri="{FF2B5EF4-FFF2-40B4-BE49-F238E27FC236}">
                    <a16:creationId xmlns:a16="http://schemas.microsoft.com/office/drawing/2014/main" id="{0559E55D-EA56-4B46-B6C3-4332E6F3E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85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1" name="Rectangle 405">
                <a:extLst>
                  <a:ext uri="{FF2B5EF4-FFF2-40B4-BE49-F238E27FC236}">
                    <a16:creationId xmlns:a16="http://schemas.microsoft.com/office/drawing/2014/main" id="{21B02157-0086-495A-A098-EDF06B1F6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96"/>
                <a:ext cx="244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2" name="Rectangle 406">
                <a:extLst>
                  <a:ext uri="{FF2B5EF4-FFF2-40B4-BE49-F238E27FC236}">
                    <a16:creationId xmlns:a16="http://schemas.microsoft.com/office/drawing/2014/main" id="{84AF45E6-88B2-4C53-B4AD-4CDA84F33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07"/>
                <a:ext cx="244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3" name="Rectangle 407">
                <a:extLst>
                  <a:ext uri="{FF2B5EF4-FFF2-40B4-BE49-F238E27FC236}">
                    <a16:creationId xmlns:a16="http://schemas.microsoft.com/office/drawing/2014/main" id="{0148BF38-BFCF-4193-83D3-DF0F9840B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17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064" name="Group 408">
              <a:extLst>
                <a:ext uri="{FF2B5EF4-FFF2-40B4-BE49-F238E27FC236}">
                  <a16:creationId xmlns:a16="http://schemas.microsoft.com/office/drawing/2014/main" id="{D6E88D94-E63D-437C-A40A-FB6D0FC54D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1" y="2145"/>
              <a:ext cx="3777" cy="658"/>
              <a:chOff x="1151" y="2145"/>
              <a:chExt cx="3777" cy="658"/>
            </a:xfrm>
          </p:grpSpPr>
          <p:sp>
            <p:nvSpPr>
              <p:cNvPr id="199065" name="Rectangle 409">
                <a:extLst>
                  <a:ext uri="{FF2B5EF4-FFF2-40B4-BE49-F238E27FC236}">
                    <a16:creationId xmlns:a16="http://schemas.microsoft.com/office/drawing/2014/main" id="{65E19768-6DE0-490C-A666-3E4BB1065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28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6" name="Rectangle 410">
                <a:extLst>
                  <a:ext uri="{FF2B5EF4-FFF2-40B4-BE49-F238E27FC236}">
                    <a16:creationId xmlns:a16="http://schemas.microsoft.com/office/drawing/2014/main" id="{CBEB2176-C92C-480B-A679-2CCAC7FE4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39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7" name="Rectangle 411">
                <a:extLst>
                  <a:ext uri="{FF2B5EF4-FFF2-40B4-BE49-F238E27FC236}">
                    <a16:creationId xmlns:a16="http://schemas.microsoft.com/office/drawing/2014/main" id="{54414C0F-92A5-410A-B940-DAD909428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50"/>
                <a:ext cx="244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8" name="Rectangle 412">
                <a:extLst>
                  <a:ext uri="{FF2B5EF4-FFF2-40B4-BE49-F238E27FC236}">
                    <a16:creationId xmlns:a16="http://schemas.microsoft.com/office/drawing/2014/main" id="{966B23D2-E69E-4A3D-8859-F588DC97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60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9" name="Rectangle 413">
                <a:extLst>
                  <a:ext uri="{FF2B5EF4-FFF2-40B4-BE49-F238E27FC236}">
                    <a16:creationId xmlns:a16="http://schemas.microsoft.com/office/drawing/2014/main" id="{329E6C3E-B630-4F65-A652-38D06DAA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71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0" name="Rectangle 414">
                <a:extLst>
                  <a:ext uri="{FF2B5EF4-FFF2-40B4-BE49-F238E27FC236}">
                    <a16:creationId xmlns:a16="http://schemas.microsoft.com/office/drawing/2014/main" id="{8BBBC039-3C9F-4B76-9AE9-F5991DD32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82"/>
                <a:ext cx="244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1" name="Rectangle 415">
                <a:extLst>
                  <a:ext uri="{FF2B5EF4-FFF2-40B4-BE49-F238E27FC236}">
                    <a16:creationId xmlns:a16="http://schemas.microsoft.com/office/drawing/2014/main" id="{2FE59516-0800-4813-86A1-A65B724D5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92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2" name="Rectangle 416">
                <a:extLst>
                  <a:ext uri="{FF2B5EF4-FFF2-40B4-BE49-F238E27FC236}">
                    <a16:creationId xmlns:a16="http://schemas.microsoft.com/office/drawing/2014/main" id="{19EE3757-1487-4B28-8121-97A0DD1F4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04"/>
                <a:ext cx="244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3" name="Rectangle 417">
                <a:extLst>
                  <a:ext uri="{FF2B5EF4-FFF2-40B4-BE49-F238E27FC236}">
                    <a16:creationId xmlns:a16="http://schemas.microsoft.com/office/drawing/2014/main" id="{89CB5813-F88B-493A-A657-37AD0B864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14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4" name="Rectangle 418">
                <a:extLst>
                  <a:ext uri="{FF2B5EF4-FFF2-40B4-BE49-F238E27FC236}">
                    <a16:creationId xmlns:a16="http://schemas.microsoft.com/office/drawing/2014/main" id="{38BE1AC0-0697-415B-87CD-CACD79214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25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5" name="Rectangle 419">
                <a:extLst>
                  <a:ext uri="{FF2B5EF4-FFF2-40B4-BE49-F238E27FC236}">
                    <a16:creationId xmlns:a16="http://schemas.microsoft.com/office/drawing/2014/main" id="{1CAF810A-26CB-45C3-9565-C57472FEB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36"/>
                <a:ext cx="244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6" name="Rectangle 420">
                <a:extLst>
                  <a:ext uri="{FF2B5EF4-FFF2-40B4-BE49-F238E27FC236}">
                    <a16:creationId xmlns:a16="http://schemas.microsoft.com/office/drawing/2014/main" id="{73BE0766-7BED-4E0F-9215-4EDE6EE1D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46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7" name="Rectangle 421">
                <a:extLst>
                  <a:ext uri="{FF2B5EF4-FFF2-40B4-BE49-F238E27FC236}">
                    <a16:creationId xmlns:a16="http://schemas.microsoft.com/office/drawing/2014/main" id="{F1C4180D-2D8C-4CC1-8E29-CE6A269E9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57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8" name="Rectangle 422">
                <a:extLst>
                  <a:ext uri="{FF2B5EF4-FFF2-40B4-BE49-F238E27FC236}">
                    <a16:creationId xmlns:a16="http://schemas.microsoft.com/office/drawing/2014/main" id="{37D993CD-0680-47ED-81C0-43B636CE3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68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9" name="Rectangle 423">
                <a:extLst>
                  <a:ext uri="{FF2B5EF4-FFF2-40B4-BE49-F238E27FC236}">
                    <a16:creationId xmlns:a16="http://schemas.microsoft.com/office/drawing/2014/main" id="{6138DCAE-EF39-48CE-984E-41341E172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50"/>
                <a:ext cx="2442" cy="3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0" name="Rectangle 424">
                <a:extLst>
                  <a:ext uri="{FF2B5EF4-FFF2-40B4-BE49-F238E27FC236}">
                    <a16:creationId xmlns:a16="http://schemas.microsoft.com/office/drawing/2014/main" id="{C06F3662-7737-457F-B9DE-780CDF01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45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1" name="Rectangle 425">
                <a:extLst>
                  <a:ext uri="{FF2B5EF4-FFF2-40B4-BE49-F238E27FC236}">
                    <a16:creationId xmlns:a16="http://schemas.microsoft.com/office/drawing/2014/main" id="{90A37881-26D2-4D4B-A70F-340D3C7E0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56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2" name="Rectangle 426">
                <a:extLst>
                  <a:ext uri="{FF2B5EF4-FFF2-40B4-BE49-F238E27FC236}">
                    <a16:creationId xmlns:a16="http://schemas.microsoft.com/office/drawing/2014/main" id="{18C88232-0FF2-4B52-8CED-962AEC65C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67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3" name="Rectangle 427">
                <a:extLst>
                  <a:ext uri="{FF2B5EF4-FFF2-40B4-BE49-F238E27FC236}">
                    <a16:creationId xmlns:a16="http://schemas.microsoft.com/office/drawing/2014/main" id="{BDE47145-DE3A-49C2-9871-700461A04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78"/>
                <a:ext cx="244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4" name="Rectangle 428">
                <a:extLst>
                  <a:ext uri="{FF2B5EF4-FFF2-40B4-BE49-F238E27FC236}">
                    <a16:creationId xmlns:a16="http://schemas.microsoft.com/office/drawing/2014/main" id="{64647FCD-3247-459C-AB0F-AA74C68B1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88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5" name="Rectangle 429">
                <a:extLst>
                  <a:ext uri="{FF2B5EF4-FFF2-40B4-BE49-F238E27FC236}">
                    <a16:creationId xmlns:a16="http://schemas.microsoft.com/office/drawing/2014/main" id="{7BADA9BC-E122-4E99-8B52-EE724D149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199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6" name="Rectangle 430">
                <a:extLst>
                  <a:ext uri="{FF2B5EF4-FFF2-40B4-BE49-F238E27FC236}">
                    <a16:creationId xmlns:a16="http://schemas.microsoft.com/office/drawing/2014/main" id="{AC7F58CA-0588-4BB9-8131-023F239CF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10"/>
                <a:ext cx="244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7" name="Rectangle 431">
                <a:extLst>
                  <a:ext uri="{FF2B5EF4-FFF2-40B4-BE49-F238E27FC236}">
                    <a16:creationId xmlns:a16="http://schemas.microsoft.com/office/drawing/2014/main" id="{1788518C-1188-456C-AAA8-2E3DAEDEB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21"/>
                <a:ext cx="244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8" name="Rectangle 432">
                <a:extLst>
                  <a:ext uri="{FF2B5EF4-FFF2-40B4-BE49-F238E27FC236}">
                    <a16:creationId xmlns:a16="http://schemas.microsoft.com/office/drawing/2014/main" id="{8EFEB563-15F6-45CD-B0CE-86D9199C4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31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9" name="Rectangle 433">
                <a:extLst>
                  <a:ext uri="{FF2B5EF4-FFF2-40B4-BE49-F238E27FC236}">
                    <a16:creationId xmlns:a16="http://schemas.microsoft.com/office/drawing/2014/main" id="{E8E7DFCA-F8F4-4AEC-8EBF-5B3C657E7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42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0" name="Rectangle 434">
                <a:extLst>
                  <a:ext uri="{FF2B5EF4-FFF2-40B4-BE49-F238E27FC236}">
                    <a16:creationId xmlns:a16="http://schemas.microsoft.com/office/drawing/2014/main" id="{9504D0C8-529A-4076-BC00-D9DC2F16A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53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1" name="Rectangle 435">
                <a:extLst>
                  <a:ext uri="{FF2B5EF4-FFF2-40B4-BE49-F238E27FC236}">
                    <a16:creationId xmlns:a16="http://schemas.microsoft.com/office/drawing/2014/main" id="{451C3077-0838-4465-A392-CC354426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6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2" name="Rectangle 436">
                <a:extLst>
                  <a:ext uri="{FF2B5EF4-FFF2-40B4-BE49-F238E27FC236}">
                    <a16:creationId xmlns:a16="http://schemas.microsoft.com/office/drawing/2014/main" id="{32920AD5-0C5E-43B8-AF3C-E5971D451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75"/>
                <a:ext cx="244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3" name="Rectangle 437">
                <a:extLst>
                  <a:ext uri="{FF2B5EF4-FFF2-40B4-BE49-F238E27FC236}">
                    <a16:creationId xmlns:a16="http://schemas.microsoft.com/office/drawing/2014/main" id="{2F15CFEA-947C-4A46-9422-15DCBED73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85"/>
                <a:ext cx="244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4" name="Rectangle 438">
                <a:extLst>
                  <a:ext uri="{FF2B5EF4-FFF2-40B4-BE49-F238E27FC236}">
                    <a16:creationId xmlns:a16="http://schemas.microsoft.com/office/drawing/2014/main" id="{62E7070D-134E-41CB-B736-A6F5DAD8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296"/>
                <a:ext cx="244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5" name="Rectangle 439">
                <a:extLst>
                  <a:ext uri="{FF2B5EF4-FFF2-40B4-BE49-F238E27FC236}">
                    <a16:creationId xmlns:a16="http://schemas.microsoft.com/office/drawing/2014/main" id="{E8DAA61E-518F-4DF3-9057-77CB47963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07"/>
                <a:ext cx="244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6" name="Rectangle 440">
                <a:extLst>
                  <a:ext uri="{FF2B5EF4-FFF2-40B4-BE49-F238E27FC236}">
                    <a16:creationId xmlns:a16="http://schemas.microsoft.com/office/drawing/2014/main" id="{3EDE121B-1BDE-4C33-8C34-3AEF8DC80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17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7" name="Rectangle 441">
                <a:extLst>
                  <a:ext uri="{FF2B5EF4-FFF2-40B4-BE49-F238E27FC236}">
                    <a16:creationId xmlns:a16="http://schemas.microsoft.com/office/drawing/2014/main" id="{A961622E-4C80-4140-8169-B213C9A1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28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8" name="Rectangle 442">
                <a:extLst>
                  <a:ext uri="{FF2B5EF4-FFF2-40B4-BE49-F238E27FC236}">
                    <a16:creationId xmlns:a16="http://schemas.microsoft.com/office/drawing/2014/main" id="{A97697AC-93CC-4EE4-9C96-EB3B8083A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39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9" name="Rectangle 443">
                <a:extLst>
                  <a:ext uri="{FF2B5EF4-FFF2-40B4-BE49-F238E27FC236}">
                    <a16:creationId xmlns:a16="http://schemas.microsoft.com/office/drawing/2014/main" id="{1D559551-A3B8-4EFF-A566-3E281E138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50"/>
                <a:ext cx="244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0" name="Rectangle 444">
                <a:extLst>
                  <a:ext uri="{FF2B5EF4-FFF2-40B4-BE49-F238E27FC236}">
                    <a16:creationId xmlns:a16="http://schemas.microsoft.com/office/drawing/2014/main" id="{1F10B304-A6E5-464D-AC74-5701935B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60"/>
                <a:ext cx="244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1" name="Rectangle 445">
                <a:extLst>
                  <a:ext uri="{FF2B5EF4-FFF2-40B4-BE49-F238E27FC236}">
                    <a16:creationId xmlns:a16="http://schemas.microsoft.com/office/drawing/2014/main" id="{981D3DD6-6152-4A52-B41F-2198DCBA2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71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2" name="Rectangle 446">
                <a:extLst>
                  <a:ext uri="{FF2B5EF4-FFF2-40B4-BE49-F238E27FC236}">
                    <a16:creationId xmlns:a16="http://schemas.microsoft.com/office/drawing/2014/main" id="{9F4126F8-C211-42D3-ADA3-E00A5626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82"/>
                <a:ext cx="244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3" name="Rectangle 447">
                <a:extLst>
                  <a:ext uri="{FF2B5EF4-FFF2-40B4-BE49-F238E27FC236}">
                    <a16:creationId xmlns:a16="http://schemas.microsoft.com/office/drawing/2014/main" id="{02F8FE5E-7883-408E-85D0-F32DD866A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392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4" name="Rectangle 448">
                <a:extLst>
                  <a:ext uri="{FF2B5EF4-FFF2-40B4-BE49-F238E27FC236}">
                    <a16:creationId xmlns:a16="http://schemas.microsoft.com/office/drawing/2014/main" id="{1E556C04-8690-4CC0-ACA2-6439A5E8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04"/>
                <a:ext cx="244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5" name="Rectangle 449">
                <a:extLst>
                  <a:ext uri="{FF2B5EF4-FFF2-40B4-BE49-F238E27FC236}">
                    <a16:creationId xmlns:a16="http://schemas.microsoft.com/office/drawing/2014/main" id="{C75FAB75-675E-4F8B-BAA6-61A64307A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14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6" name="Rectangle 450">
                <a:extLst>
                  <a:ext uri="{FF2B5EF4-FFF2-40B4-BE49-F238E27FC236}">
                    <a16:creationId xmlns:a16="http://schemas.microsoft.com/office/drawing/2014/main" id="{8095052F-F0EC-4E9B-BDBC-FC2A6ACCF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25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7" name="Rectangle 451">
                <a:extLst>
                  <a:ext uri="{FF2B5EF4-FFF2-40B4-BE49-F238E27FC236}">
                    <a16:creationId xmlns:a16="http://schemas.microsoft.com/office/drawing/2014/main" id="{1C04FF4E-56D3-4D7B-9F9A-4494C276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36"/>
                <a:ext cx="244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8" name="Rectangle 452">
                <a:extLst>
                  <a:ext uri="{FF2B5EF4-FFF2-40B4-BE49-F238E27FC236}">
                    <a16:creationId xmlns:a16="http://schemas.microsoft.com/office/drawing/2014/main" id="{52847473-42F4-4D54-9892-850677E0C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46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9" name="Rectangle 453">
                <a:extLst>
                  <a:ext uri="{FF2B5EF4-FFF2-40B4-BE49-F238E27FC236}">
                    <a16:creationId xmlns:a16="http://schemas.microsoft.com/office/drawing/2014/main" id="{9BE3D69C-CED6-4546-93AF-5035598A2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57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0" name="Rectangle 454">
                <a:extLst>
                  <a:ext uri="{FF2B5EF4-FFF2-40B4-BE49-F238E27FC236}">
                    <a16:creationId xmlns:a16="http://schemas.microsoft.com/office/drawing/2014/main" id="{13216ED2-0B23-43B0-9EF9-D120E751F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68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1" name="Rectangle 455">
                <a:extLst>
                  <a:ext uri="{FF2B5EF4-FFF2-40B4-BE49-F238E27FC236}">
                    <a16:creationId xmlns:a16="http://schemas.microsoft.com/office/drawing/2014/main" id="{668A9754-C8B9-4035-BDB3-4A04F81E7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45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2" name="Rectangle 456">
                <a:extLst>
                  <a:ext uri="{FF2B5EF4-FFF2-40B4-BE49-F238E27FC236}">
                    <a16:creationId xmlns:a16="http://schemas.microsoft.com/office/drawing/2014/main" id="{3519789A-E7B2-4630-AB45-06373BB79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56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3" name="Rectangle 457">
                <a:extLst>
                  <a:ext uri="{FF2B5EF4-FFF2-40B4-BE49-F238E27FC236}">
                    <a16:creationId xmlns:a16="http://schemas.microsoft.com/office/drawing/2014/main" id="{5E05A4FB-57DA-4B55-A957-76A7E60A6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67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4" name="Rectangle 458">
                <a:extLst>
                  <a:ext uri="{FF2B5EF4-FFF2-40B4-BE49-F238E27FC236}">
                    <a16:creationId xmlns:a16="http://schemas.microsoft.com/office/drawing/2014/main" id="{20F1E960-D007-4DB0-907C-1743F333E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78"/>
                <a:ext cx="1335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5" name="Rectangle 459">
                <a:extLst>
                  <a:ext uri="{FF2B5EF4-FFF2-40B4-BE49-F238E27FC236}">
                    <a16:creationId xmlns:a16="http://schemas.microsoft.com/office/drawing/2014/main" id="{CA52F3BA-374B-457D-A7A0-36FD4BE81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88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6" name="Rectangle 460">
                <a:extLst>
                  <a:ext uri="{FF2B5EF4-FFF2-40B4-BE49-F238E27FC236}">
                    <a16:creationId xmlns:a16="http://schemas.microsoft.com/office/drawing/2014/main" id="{2EF51A04-FE44-42A8-9AE3-694BF5FB9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99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7" name="Rectangle 461">
                <a:extLst>
                  <a:ext uri="{FF2B5EF4-FFF2-40B4-BE49-F238E27FC236}">
                    <a16:creationId xmlns:a16="http://schemas.microsoft.com/office/drawing/2014/main" id="{042D1EB3-3BC5-4066-88FF-6A648F561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10"/>
                <a:ext cx="1335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8" name="Rectangle 462">
                <a:extLst>
                  <a:ext uri="{FF2B5EF4-FFF2-40B4-BE49-F238E27FC236}">
                    <a16:creationId xmlns:a16="http://schemas.microsoft.com/office/drawing/2014/main" id="{888AE976-BA86-407A-822C-CD4999207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21"/>
                <a:ext cx="1335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9" name="Rectangle 463">
                <a:extLst>
                  <a:ext uri="{FF2B5EF4-FFF2-40B4-BE49-F238E27FC236}">
                    <a16:creationId xmlns:a16="http://schemas.microsoft.com/office/drawing/2014/main" id="{59343320-4459-4DDA-B10F-C90992673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31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0" name="Rectangle 464">
                <a:extLst>
                  <a:ext uri="{FF2B5EF4-FFF2-40B4-BE49-F238E27FC236}">
                    <a16:creationId xmlns:a16="http://schemas.microsoft.com/office/drawing/2014/main" id="{A9D1F44C-1996-434E-977C-2C085349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42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1" name="Rectangle 465">
                <a:extLst>
                  <a:ext uri="{FF2B5EF4-FFF2-40B4-BE49-F238E27FC236}">
                    <a16:creationId xmlns:a16="http://schemas.microsoft.com/office/drawing/2014/main" id="{4C23335A-CA73-4909-93B5-D756B76A7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53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2" name="Rectangle 466">
                <a:extLst>
                  <a:ext uri="{FF2B5EF4-FFF2-40B4-BE49-F238E27FC236}">
                    <a16:creationId xmlns:a16="http://schemas.microsoft.com/office/drawing/2014/main" id="{D0D9F0F2-55DB-4D7B-82DF-5491AC692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6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3" name="Rectangle 467">
                <a:extLst>
                  <a:ext uri="{FF2B5EF4-FFF2-40B4-BE49-F238E27FC236}">
                    <a16:creationId xmlns:a16="http://schemas.microsoft.com/office/drawing/2014/main" id="{E3A4944E-3750-4064-B891-30A08E276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75"/>
                <a:ext cx="1335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4" name="Rectangle 468">
                <a:extLst>
                  <a:ext uri="{FF2B5EF4-FFF2-40B4-BE49-F238E27FC236}">
                    <a16:creationId xmlns:a16="http://schemas.microsoft.com/office/drawing/2014/main" id="{792E4988-A202-4906-9655-3CF895FC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85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5" name="Rectangle 469">
                <a:extLst>
                  <a:ext uri="{FF2B5EF4-FFF2-40B4-BE49-F238E27FC236}">
                    <a16:creationId xmlns:a16="http://schemas.microsoft.com/office/drawing/2014/main" id="{D64B3A07-AEBB-4775-B817-97C348A46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96"/>
                <a:ext cx="1335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6" name="Rectangle 470">
                <a:extLst>
                  <a:ext uri="{FF2B5EF4-FFF2-40B4-BE49-F238E27FC236}">
                    <a16:creationId xmlns:a16="http://schemas.microsoft.com/office/drawing/2014/main" id="{7905464D-866C-415B-9B93-6464CBEEB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07"/>
                <a:ext cx="1335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7" name="Rectangle 471">
                <a:extLst>
                  <a:ext uri="{FF2B5EF4-FFF2-40B4-BE49-F238E27FC236}">
                    <a16:creationId xmlns:a16="http://schemas.microsoft.com/office/drawing/2014/main" id="{576E36D8-A8E7-486B-97D4-6B933B92E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17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8" name="Rectangle 472">
                <a:extLst>
                  <a:ext uri="{FF2B5EF4-FFF2-40B4-BE49-F238E27FC236}">
                    <a16:creationId xmlns:a16="http://schemas.microsoft.com/office/drawing/2014/main" id="{7C8182EB-F0B2-4BC0-AFD4-0160F646F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28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9" name="Rectangle 473">
                <a:extLst>
                  <a:ext uri="{FF2B5EF4-FFF2-40B4-BE49-F238E27FC236}">
                    <a16:creationId xmlns:a16="http://schemas.microsoft.com/office/drawing/2014/main" id="{6E182E14-3E47-4E38-BB8B-0EEB20D8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39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0" name="Rectangle 474">
                <a:extLst>
                  <a:ext uri="{FF2B5EF4-FFF2-40B4-BE49-F238E27FC236}">
                    <a16:creationId xmlns:a16="http://schemas.microsoft.com/office/drawing/2014/main" id="{64FC2787-C743-4D28-A183-64F93217E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50"/>
                <a:ext cx="1335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1" name="Rectangle 475">
                <a:extLst>
                  <a:ext uri="{FF2B5EF4-FFF2-40B4-BE49-F238E27FC236}">
                    <a16:creationId xmlns:a16="http://schemas.microsoft.com/office/drawing/2014/main" id="{6D6C7873-6A93-4C1B-9E45-78C93F3FF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60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2" name="Rectangle 476">
                <a:extLst>
                  <a:ext uri="{FF2B5EF4-FFF2-40B4-BE49-F238E27FC236}">
                    <a16:creationId xmlns:a16="http://schemas.microsoft.com/office/drawing/2014/main" id="{4F3B52A0-B911-47B7-ADDD-6353BE33C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71"/>
                <a:ext cx="1335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3" name="Rectangle 477">
                <a:extLst>
                  <a:ext uri="{FF2B5EF4-FFF2-40B4-BE49-F238E27FC236}">
                    <a16:creationId xmlns:a16="http://schemas.microsoft.com/office/drawing/2014/main" id="{83365A16-31C2-4E07-AE28-DD8E9CBDF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82"/>
                <a:ext cx="1335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4" name="Rectangle 478">
                <a:extLst>
                  <a:ext uri="{FF2B5EF4-FFF2-40B4-BE49-F238E27FC236}">
                    <a16:creationId xmlns:a16="http://schemas.microsoft.com/office/drawing/2014/main" id="{83C50FFE-0E62-46D9-AEDB-F18B942B8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92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5" name="Rectangle 479">
                <a:extLst>
                  <a:ext uri="{FF2B5EF4-FFF2-40B4-BE49-F238E27FC236}">
                    <a16:creationId xmlns:a16="http://schemas.microsoft.com/office/drawing/2014/main" id="{B6A5C6A2-C961-4BED-99CB-D86B90136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04"/>
                <a:ext cx="1335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6" name="Rectangle 480">
                <a:extLst>
                  <a:ext uri="{FF2B5EF4-FFF2-40B4-BE49-F238E27FC236}">
                    <a16:creationId xmlns:a16="http://schemas.microsoft.com/office/drawing/2014/main" id="{801BAFF0-DA60-4553-BDF9-F98396270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14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7" name="Rectangle 481">
                <a:extLst>
                  <a:ext uri="{FF2B5EF4-FFF2-40B4-BE49-F238E27FC236}">
                    <a16:creationId xmlns:a16="http://schemas.microsoft.com/office/drawing/2014/main" id="{548B9505-F170-44A1-A4C7-DBE501ECC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25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8" name="Rectangle 482">
                <a:extLst>
                  <a:ext uri="{FF2B5EF4-FFF2-40B4-BE49-F238E27FC236}">
                    <a16:creationId xmlns:a16="http://schemas.microsoft.com/office/drawing/2014/main" id="{FE2B0A77-A1DC-42FC-8332-DD62A2019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36"/>
                <a:ext cx="1335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9" name="Rectangle 483">
                <a:extLst>
                  <a:ext uri="{FF2B5EF4-FFF2-40B4-BE49-F238E27FC236}">
                    <a16:creationId xmlns:a16="http://schemas.microsoft.com/office/drawing/2014/main" id="{92A1EF31-8C9B-4E8D-B9F6-D7E3BC4E2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46"/>
                <a:ext cx="1335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0" name="Rectangle 484">
                <a:extLst>
                  <a:ext uri="{FF2B5EF4-FFF2-40B4-BE49-F238E27FC236}">
                    <a16:creationId xmlns:a16="http://schemas.microsoft.com/office/drawing/2014/main" id="{E8EA886A-5D0D-439C-BFF1-970B4827F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57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1" name="Rectangle 485">
                <a:extLst>
                  <a:ext uri="{FF2B5EF4-FFF2-40B4-BE49-F238E27FC236}">
                    <a16:creationId xmlns:a16="http://schemas.microsoft.com/office/drawing/2014/main" id="{EBFBFEC8-1318-42DC-9F9C-EBC0B147E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68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2" name="Rectangle 486">
                <a:extLst>
                  <a:ext uri="{FF2B5EF4-FFF2-40B4-BE49-F238E27FC236}">
                    <a16:creationId xmlns:a16="http://schemas.microsoft.com/office/drawing/2014/main" id="{400F0744-027C-432C-9ABE-0EC7C2777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50"/>
                <a:ext cx="1335" cy="3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3" name="Rectangle 487">
                <a:extLst>
                  <a:ext uri="{FF2B5EF4-FFF2-40B4-BE49-F238E27FC236}">
                    <a16:creationId xmlns:a16="http://schemas.microsoft.com/office/drawing/2014/main" id="{AF8BDF5E-9EAE-4F30-B525-B5DA5E056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45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4" name="Rectangle 488">
                <a:extLst>
                  <a:ext uri="{FF2B5EF4-FFF2-40B4-BE49-F238E27FC236}">
                    <a16:creationId xmlns:a16="http://schemas.microsoft.com/office/drawing/2014/main" id="{6497092B-DFE8-4EE7-99B6-FEF75E27B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56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5" name="Rectangle 489">
                <a:extLst>
                  <a:ext uri="{FF2B5EF4-FFF2-40B4-BE49-F238E27FC236}">
                    <a16:creationId xmlns:a16="http://schemas.microsoft.com/office/drawing/2014/main" id="{06CEE690-5965-47DD-90B5-81FFBFC1A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67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6" name="Rectangle 490">
                <a:extLst>
                  <a:ext uri="{FF2B5EF4-FFF2-40B4-BE49-F238E27FC236}">
                    <a16:creationId xmlns:a16="http://schemas.microsoft.com/office/drawing/2014/main" id="{478980FA-3D28-480F-B8B9-D710D25E4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78"/>
                <a:ext cx="1335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7" name="Rectangle 491">
                <a:extLst>
                  <a:ext uri="{FF2B5EF4-FFF2-40B4-BE49-F238E27FC236}">
                    <a16:creationId xmlns:a16="http://schemas.microsoft.com/office/drawing/2014/main" id="{1423D410-AD09-4D83-B848-67D9D8DA1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88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8" name="Rectangle 492">
                <a:extLst>
                  <a:ext uri="{FF2B5EF4-FFF2-40B4-BE49-F238E27FC236}">
                    <a16:creationId xmlns:a16="http://schemas.microsoft.com/office/drawing/2014/main" id="{367BCEF4-6487-4BC0-A6B2-7F1BEF95C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199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9" name="Rectangle 493">
                <a:extLst>
                  <a:ext uri="{FF2B5EF4-FFF2-40B4-BE49-F238E27FC236}">
                    <a16:creationId xmlns:a16="http://schemas.microsoft.com/office/drawing/2014/main" id="{D31C56CE-418D-467F-ADD9-B01AD17E8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10"/>
                <a:ext cx="1335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0" name="Rectangle 494">
                <a:extLst>
                  <a:ext uri="{FF2B5EF4-FFF2-40B4-BE49-F238E27FC236}">
                    <a16:creationId xmlns:a16="http://schemas.microsoft.com/office/drawing/2014/main" id="{2F24BFDC-605C-4402-96A6-ED94C241D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21"/>
                <a:ext cx="1335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1" name="Rectangle 495">
                <a:extLst>
                  <a:ext uri="{FF2B5EF4-FFF2-40B4-BE49-F238E27FC236}">
                    <a16:creationId xmlns:a16="http://schemas.microsoft.com/office/drawing/2014/main" id="{D4850E95-12DF-4FE8-B45D-2B4558C02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31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2" name="Rectangle 496">
                <a:extLst>
                  <a:ext uri="{FF2B5EF4-FFF2-40B4-BE49-F238E27FC236}">
                    <a16:creationId xmlns:a16="http://schemas.microsoft.com/office/drawing/2014/main" id="{0C914AF0-6B5E-4FC1-BE25-EE94F1662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42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3" name="Rectangle 497">
                <a:extLst>
                  <a:ext uri="{FF2B5EF4-FFF2-40B4-BE49-F238E27FC236}">
                    <a16:creationId xmlns:a16="http://schemas.microsoft.com/office/drawing/2014/main" id="{A46067DD-D78F-45F5-A261-7B4016AC7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53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4" name="Rectangle 498">
                <a:extLst>
                  <a:ext uri="{FF2B5EF4-FFF2-40B4-BE49-F238E27FC236}">
                    <a16:creationId xmlns:a16="http://schemas.microsoft.com/office/drawing/2014/main" id="{CD025DC7-55C2-49C6-AB06-09D382752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6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5" name="Rectangle 499">
                <a:extLst>
                  <a:ext uri="{FF2B5EF4-FFF2-40B4-BE49-F238E27FC236}">
                    <a16:creationId xmlns:a16="http://schemas.microsoft.com/office/drawing/2014/main" id="{1B9E75F2-8F18-4664-B079-5859510BB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75"/>
                <a:ext cx="1335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6" name="Rectangle 500">
                <a:extLst>
                  <a:ext uri="{FF2B5EF4-FFF2-40B4-BE49-F238E27FC236}">
                    <a16:creationId xmlns:a16="http://schemas.microsoft.com/office/drawing/2014/main" id="{77434234-79B5-468D-9E62-A21279779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85"/>
                <a:ext cx="1335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7" name="Rectangle 501">
                <a:extLst>
                  <a:ext uri="{FF2B5EF4-FFF2-40B4-BE49-F238E27FC236}">
                    <a16:creationId xmlns:a16="http://schemas.microsoft.com/office/drawing/2014/main" id="{2648107B-65A1-41C3-AEFC-691E42B1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296"/>
                <a:ext cx="1335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8" name="Rectangle 502">
                <a:extLst>
                  <a:ext uri="{FF2B5EF4-FFF2-40B4-BE49-F238E27FC236}">
                    <a16:creationId xmlns:a16="http://schemas.microsoft.com/office/drawing/2014/main" id="{56F15C5C-087A-4566-BD8B-7246F618C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07"/>
                <a:ext cx="1335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9" name="Rectangle 503">
                <a:extLst>
                  <a:ext uri="{FF2B5EF4-FFF2-40B4-BE49-F238E27FC236}">
                    <a16:creationId xmlns:a16="http://schemas.microsoft.com/office/drawing/2014/main" id="{610B25A1-9F74-44B8-ADF5-ECD18C581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17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0" name="Rectangle 504">
                <a:extLst>
                  <a:ext uri="{FF2B5EF4-FFF2-40B4-BE49-F238E27FC236}">
                    <a16:creationId xmlns:a16="http://schemas.microsoft.com/office/drawing/2014/main" id="{7EF37CB8-783A-4E89-9451-C9AC82AE8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28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1" name="Rectangle 505">
                <a:extLst>
                  <a:ext uri="{FF2B5EF4-FFF2-40B4-BE49-F238E27FC236}">
                    <a16:creationId xmlns:a16="http://schemas.microsoft.com/office/drawing/2014/main" id="{BBA76A74-5407-4629-9401-DA6CE4DC6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39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2" name="Rectangle 506">
                <a:extLst>
                  <a:ext uri="{FF2B5EF4-FFF2-40B4-BE49-F238E27FC236}">
                    <a16:creationId xmlns:a16="http://schemas.microsoft.com/office/drawing/2014/main" id="{E84B3355-F62F-4260-AE87-F004923B0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50"/>
                <a:ext cx="1335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3" name="Rectangle 507">
                <a:extLst>
                  <a:ext uri="{FF2B5EF4-FFF2-40B4-BE49-F238E27FC236}">
                    <a16:creationId xmlns:a16="http://schemas.microsoft.com/office/drawing/2014/main" id="{C39393BB-FC67-48A3-A332-3C82FA188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60"/>
                <a:ext cx="1335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4" name="Rectangle 508">
                <a:extLst>
                  <a:ext uri="{FF2B5EF4-FFF2-40B4-BE49-F238E27FC236}">
                    <a16:creationId xmlns:a16="http://schemas.microsoft.com/office/drawing/2014/main" id="{18803980-BB79-4347-B472-390B3DB55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71"/>
                <a:ext cx="1335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5" name="Rectangle 509">
                <a:extLst>
                  <a:ext uri="{FF2B5EF4-FFF2-40B4-BE49-F238E27FC236}">
                    <a16:creationId xmlns:a16="http://schemas.microsoft.com/office/drawing/2014/main" id="{D4106ECC-5264-413E-A072-1E76EA7C4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82"/>
                <a:ext cx="1335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6" name="Rectangle 510">
                <a:extLst>
                  <a:ext uri="{FF2B5EF4-FFF2-40B4-BE49-F238E27FC236}">
                    <a16:creationId xmlns:a16="http://schemas.microsoft.com/office/drawing/2014/main" id="{FA984293-EB88-467D-A6B3-468B5B689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392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7" name="Rectangle 511">
                <a:extLst>
                  <a:ext uri="{FF2B5EF4-FFF2-40B4-BE49-F238E27FC236}">
                    <a16:creationId xmlns:a16="http://schemas.microsoft.com/office/drawing/2014/main" id="{D7EB8718-81C1-486A-BA71-A725A402C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04"/>
                <a:ext cx="1335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8" name="Rectangle 512">
                <a:extLst>
                  <a:ext uri="{FF2B5EF4-FFF2-40B4-BE49-F238E27FC236}">
                    <a16:creationId xmlns:a16="http://schemas.microsoft.com/office/drawing/2014/main" id="{62945315-9D3F-49C5-8E00-2ADA17647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14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9" name="Rectangle 513">
                <a:extLst>
                  <a:ext uri="{FF2B5EF4-FFF2-40B4-BE49-F238E27FC236}">
                    <a16:creationId xmlns:a16="http://schemas.microsoft.com/office/drawing/2014/main" id="{AB07EDD7-FD86-4025-8CD5-432235B4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25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0" name="Rectangle 514">
                <a:extLst>
                  <a:ext uri="{FF2B5EF4-FFF2-40B4-BE49-F238E27FC236}">
                    <a16:creationId xmlns:a16="http://schemas.microsoft.com/office/drawing/2014/main" id="{06DB95CF-7071-430C-AFD8-D8164A7CC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36"/>
                <a:ext cx="1335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1" name="Rectangle 515">
                <a:extLst>
                  <a:ext uri="{FF2B5EF4-FFF2-40B4-BE49-F238E27FC236}">
                    <a16:creationId xmlns:a16="http://schemas.microsoft.com/office/drawing/2014/main" id="{0D4E3768-1764-4EF5-B247-71EE831B9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46"/>
                <a:ext cx="1335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2" name="Rectangle 516">
                <a:extLst>
                  <a:ext uri="{FF2B5EF4-FFF2-40B4-BE49-F238E27FC236}">
                    <a16:creationId xmlns:a16="http://schemas.microsoft.com/office/drawing/2014/main" id="{CC28CA6C-3A8B-4ACF-BC36-A9C9F833F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57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3" name="Rectangle 517">
                <a:extLst>
                  <a:ext uri="{FF2B5EF4-FFF2-40B4-BE49-F238E27FC236}">
                    <a16:creationId xmlns:a16="http://schemas.microsoft.com/office/drawing/2014/main" id="{4D32FC87-C992-46FB-B568-EACEB5E29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68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4" name="Rectangle 518">
                <a:extLst>
                  <a:ext uri="{FF2B5EF4-FFF2-40B4-BE49-F238E27FC236}">
                    <a16:creationId xmlns:a16="http://schemas.microsoft.com/office/drawing/2014/main" id="{9C68FDE8-7741-435F-9C6E-9A09B90A6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68"/>
                <a:ext cx="2442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5" name="Rectangle 519">
                <a:extLst>
                  <a:ext uri="{FF2B5EF4-FFF2-40B4-BE49-F238E27FC236}">
                    <a16:creationId xmlns:a16="http://schemas.microsoft.com/office/drawing/2014/main" id="{229D6A8C-27F9-4EA6-AF13-4B1A3EC14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79"/>
                <a:ext cx="2442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6" name="Rectangle 520">
                <a:extLst>
                  <a:ext uri="{FF2B5EF4-FFF2-40B4-BE49-F238E27FC236}">
                    <a16:creationId xmlns:a16="http://schemas.microsoft.com/office/drawing/2014/main" id="{ADB08B75-3411-42AD-A337-16FC0D196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90"/>
                <a:ext cx="2442" cy="11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7" name="Rectangle 521">
                <a:extLst>
                  <a:ext uri="{FF2B5EF4-FFF2-40B4-BE49-F238E27FC236}">
                    <a16:creationId xmlns:a16="http://schemas.microsoft.com/office/drawing/2014/main" id="{C3A84A40-84FE-47D5-B4ED-E2E9A5C54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01"/>
                <a:ext cx="2442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8" name="Rectangle 522">
                <a:extLst>
                  <a:ext uri="{FF2B5EF4-FFF2-40B4-BE49-F238E27FC236}">
                    <a16:creationId xmlns:a16="http://schemas.microsoft.com/office/drawing/2014/main" id="{0E87E10B-F348-4065-95BB-A9D033005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12"/>
                <a:ext cx="2442" cy="11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9" name="Rectangle 523">
                <a:extLst>
                  <a:ext uri="{FF2B5EF4-FFF2-40B4-BE49-F238E27FC236}">
                    <a16:creationId xmlns:a16="http://schemas.microsoft.com/office/drawing/2014/main" id="{E6FB3EAE-2A59-4298-A8EA-B87890321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23"/>
                <a:ext cx="2442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0" name="Rectangle 524">
                <a:extLst>
                  <a:ext uri="{FF2B5EF4-FFF2-40B4-BE49-F238E27FC236}">
                    <a16:creationId xmlns:a16="http://schemas.microsoft.com/office/drawing/2014/main" id="{9E3F260F-D662-4BBF-91C9-186D7C831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34"/>
                <a:ext cx="2442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1" name="Rectangle 525">
                <a:extLst>
                  <a:ext uri="{FF2B5EF4-FFF2-40B4-BE49-F238E27FC236}">
                    <a16:creationId xmlns:a16="http://schemas.microsoft.com/office/drawing/2014/main" id="{AC2128F5-C368-42D8-BCD1-45366A21D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45"/>
                <a:ext cx="2442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2" name="Rectangle 526">
                <a:extLst>
                  <a:ext uri="{FF2B5EF4-FFF2-40B4-BE49-F238E27FC236}">
                    <a16:creationId xmlns:a16="http://schemas.microsoft.com/office/drawing/2014/main" id="{E3CBFB81-52CE-4062-AB86-5DB79451C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56"/>
                <a:ext cx="2442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3" name="Rectangle 527">
                <a:extLst>
                  <a:ext uri="{FF2B5EF4-FFF2-40B4-BE49-F238E27FC236}">
                    <a16:creationId xmlns:a16="http://schemas.microsoft.com/office/drawing/2014/main" id="{3BA4CA67-BB25-4613-8821-6D2F82446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67"/>
                <a:ext cx="2442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4" name="Rectangle 528">
                <a:extLst>
                  <a:ext uri="{FF2B5EF4-FFF2-40B4-BE49-F238E27FC236}">
                    <a16:creationId xmlns:a16="http://schemas.microsoft.com/office/drawing/2014/main" id="{E858EE1D-8F55-499B-BB2E-36DAB40FD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78"/>
                <a:ext cx="2442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5" name="Rectangle 529">
                <a:extLst>
                  <a:ext uri="{FF2B5EF4-FFF2-40B4-BE49-F238E27FC236}">
                    <a16:creationId xmlns:a16="http://schemas.microsoft.com/office/drawing/2014/main" id="{5CC5162B-CA59-4F97-934C-0C2C8C0DE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89"/>
                <a:ext cx="2442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6" name="Rectangle 530">
                <a:extLst>
                  <a:ext uri="{FF2B5EF4-FFF2-40B4-BE49-F238E27FC236}">
                    <a16:creationId xmlns:a16="http://schemas.microsoft.com/office/drawing/2014/main" id="{63E51971-6CF7-46B3-9359-E731C69D8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00"/>
                <a:ext cx="2442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7" name="Rectangle 531">
                <a:extLst>
                  <a:ext uri="{FF2B5EF4-FFF2-40B4-BE49-F238E27FC236}">
                    <a16:creationId xmlns:a16="http://schemas.microsoft.com/office/drawing/2014/main" id="{157E9E9B-874F-4443-AB40-D3663689C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11"/>
                <a:ext cx="2442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8" name="Rectangle 532">
                <a:extLst>
                  <a:ext uri="{FF2B5EF4-FFF2-40B4-BE49-F238E27FC236}">
                    <a16:creationId xmlns:a16="http://schemas.microsoft.com/office/drawing/2014/main" id="{A18F51CC-48B2-43BA-99CD-9E9F2133D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22"/>
                <a:ext cx="2442" cy="11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9" name="Rectangle 533">
                <a:extLst>
                  <a:ext uri="{FF2B5EF4-FFF2-40B4-BE49-F238E27FC236}">
                    <a16:creationId xmlns:a16="http://schemas.microsoft.com/office/drawing/2014/main" id="{E79A49A1-E167-4894-A4F4-D0B4FCDCB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33"/>
                <a:ext cx="2442" cy="10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0" name="Rectangle 534">
                <a:extLst>
                  <a:ext uri="{FF2B5EF4-FFF2-40B4-BE49-F238E27FC236}">
                    <a16:creationId xmlns:a16="http://schemas.microsoft.com/office/drawing/2014/main" id="{E6FF4D5E-1DEF-4E4E-8D11-3D4132677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43"/>
                <a:ext cx="2442" cy="12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1" name="Rectangle 535">
                <a:extLst>
                  <a:ext uri="{FF2B5EF4-FFF2-40B4-BE49-F238E27FC236}">
                    <a16:creationId xmlns:a16="http://schemas.microsoft.com/office/drawing/2014/main" id="{199B4E35-973B-4BBF-8262-E5A3021C7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55"/>
                <a:ext cx="2442" cy="11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2" name="Rectangle 536">
                <a:extLst>
                  <a:ext uri="{FF2B5EF4-FFF2-40B4-BE49-F238E27FC236}">
                    <a16:creationId xmlns:a16="http://schemas.microsoft.com/office/drawing/2014/main" id="{B66DA591-CD7B-4F09-84D9-FE692B6C2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66"/>
                <a:ext cx="2442" cy="10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3" name="Rectangle 537">
                <a:extLst>
                  <a:ext uri="{FF2B5EF4-FFF2-40B4-BE49-F238E27FC236}">
                    <a16:creationId xmlns:a16="http://schemas.microsoft.com/office/drawing/2014/main" id="{0F513628-93FF-444D-9816-A2954EADF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76"/>
                <a:ext cx="2442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4" name="Rectangle 538">
                <a:extLst>
                  <a:ext uri="{FF2B5EF4-FFF2-40B4-BE49-F238E27FC236}">
                    <a16:creationId xmlns:a16="http://schemas.microsoft.com/office/drawing/2014/main" id="{C9451E34-1D24-4532-A905-0F06D4CC1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88"/>
                <a:ext cx="2442" cy="10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5" name="Rectangle 539">
                <a:extLst>
                  <a:ext uri="{FF2B5EF4-FFF2-40B4-BE49-F238E27FC236}">
                    <a16:creationId xmlns:a16="http://schemas.microsoft.com/office/drawing/2014/main" id="{17094913-DC80-466B-AF0A-D13DFAE81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98"/>
                <a:ext cx="2442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6" name="Rectangle 540">
                <a:extLst>
                  <a:ext uri="{FF2B5EF4-FFF2-40B4-BE49-F238E27FC236}">
                    <a16:creationId xmlns:a16="http://schemas.microsoft.com/office/drawing/2014/main" id="{0AF437FE-F6C1-4E7D-B803-A59139E77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09"/>
                <a:ext cx="2442" cy="11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7" name="Rectangle 541">
                <a:extLst>
                  <a:ext uri="{FF2B5EF4-FFF2-40B4-BE49-F238E27FC236}">
                    <a16:creationId xmlns:a16="http://schemas.microsoft.com/office/drawing/2014/main" id="{A8CD59CD-28A7-446B-8BDB-DDC510F21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20"/>
                <a:ext cx="2442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8" name="Rectangle 542">
                <a:extLst>
                  <a:ext uri="{FF2B5EF4-FFF2-40B4-BE49-F238E27FC236}">
                    <a16:creationId xmlns:a16="http://schemas.microsoft.com/office/drawing/2014/main" id="{13F3D223-C266-4688-8930-885349C9A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31"/>
                <a:ext cx="2442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9" name="Rectangle 543">
                <a:extLst>
                  <a:ext uri="{FF2B5EF4-FFF2-40B4-BE49-F238E27FC236}">
                    <a16:creationId xmlns:a16="http://schemas.microsoft.com/office/drawing/2014/main" id="{AE7971EC-83BD-4EFF-BCD3-5214A753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42"/>
                <a:ext cx="2442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0" name="Rectangle 544">
                <a:extLst>
                  <a:ext uri="{FF2B5EF4-FFF2-40B4-BE49-F238E27FC236}">
                    <a16:creationId xmlns:a16="http://schemas.microsoft.com/office/drawing/2014/main" id="{7D2ED543-1BBD-4650-8411-5C78878EE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53"/>
                <a:ext cx="2442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1" name="Rectangle 545">
                <a:extLst>
                  <a:ext uri="{FF2B5EF4-FFF2-40B4-BE49-F238E27FC236}">
                    <a16:creationId xmlns:a16="http://schemas.microsoft.com/office/drawing/2014/main" id="{4DC96F0C-1B7E-4D34-83AA-D0EAA2BAC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64"/>
                <a:ext cx="2442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2" name="Rectangle 546">
                <a:extLst>
                  <a:ext uri="{FF2B5EF4-FFF2-40B4-BE49-F238E27FC236}">
                    <a16:creationId xmlns:a16="http://schemas.microsoft.com/office/drawing/2014/main" id="{A08AD592-791F-4A35-BD30-40B512D7D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75"/>
                <a:ext cx="2442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3" name="Rectangle 547">
                <a:extLst>
                  <a:ext uri="{FF2B5EF4-FFF2-40B4-BE49-F238E27FC236}">
                    <a16:creationId xmlns:a16="http://schemas.microsoft.com/office/drawing/2014/main" id="{8312B712-1BE3-4177-9F37-A3DAB4379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86"/>
                <a:ext cx="2442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4" name="Rectangle 548">
                <a:extLst>
                  <a:ext uri="{FF2B5EF4-FFF2-40B4-BE49-F238E27FC236}">
                    <a16:creationId xmlns:a16="http://schemas.microsoft.com/office/drawing/2014/main" id="{B1397C60-7BC0-4FD9-B0A0-263DDAE0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97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5" name="Rectangle 549">
                <a:extLst>
                  <a:ext uri="{FF2B5EF4-FFF2-40B4-BE49-F238E27FC236}">
                    <a16:creationId xmlns:a16="http://schemas.microsoft.com/office/drawing/2014/main" id="{C67DA587-F58E-4D38-99A7-920EB6DC6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74"/>
                <a:ext cx="2442" cy="3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6" name="Rectangle 550">
                <a:extLst>
                  <a:ext uri="{FF2B5EF4-FFF2-40B4-BE49-F238E27FC236}">
                    <a16:creationId xmlns:a16="http://schemas.microsoft.com/office/drawing/2014/main" id="{D0AC5391-9254-4CAC-975F-8F23C4CA8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68"/>
                <a:ext cx="2442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7" name="Rectangle 551">
                <a:extLst>
                  <a:ext uri="{FF2B5EF4-FFF2-40B4-BE49-F238E27FC236}">
                    <a16:creationId xmlns:a16="http://schemas.microsoft.com/office/drawing/2014/main" id="{75EE6EAB-FFD1-4E81-BFEA-ACC1F18A0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79"/>
                <a:ext cx="2442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8" name="Rectangle 552">
                <a:extLst>
                  <a:ext uri="{FF2B5EF4-FFF2-40B4-BE49-F238E27FC236}">
                    <a16:creationId xmlns:a16="http://schemas.microsoft.com/office/drawing/2014/main" id="{FE8C375E-18A2-4EEC-BD7B-423988B1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490"/>
                <a:ext cx="2442" cy="11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9" name="Rectangle 553">
                <a:extLst>
                  <a:ext uri="{FF2B5EF4-FFF2-40B4-BE49-F238E27FC236}">
                    <a16:creationId xmlns:a16="http://schemas.microsoft.com/office/drawing/2014/main" id="{A9CE9572-DA47-4F45-BBB0-E39794776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01"/>
                <a:ext cx="2442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0" name="Rectangle 554">
                <a:extLst>
                  <a:ext uri="{FF2B5EF4-FFF2-40B4-BE49-F238E27FC236}">
                    <a16:creationId xmlns:a16="http://schemas.microsoft.com/office/drawing/2014/main" id="{D18C1D44-8CA1-4575-B855-6197412C7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12"/>
                <a:ext cx="2442" cy="11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1" name="Rectangle 555">
                <a:extLst>
                  <a:ext uri="{FF2B5EF4-FFF2-40B4-BE49-F238E27FC236}">
                    <a16:creationId xmlns:a16="http://schemas.microsoft.com/office/drawing/2014/main" id="{7E8C86D1-1C8C-43B6-940C-965A33C57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23"/>
                <a:ext cx="2442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2" name="Rectangle 556">
                <a:extLst>
                  <a:ext uri="{FF2B5EF4-FFF2-40B4-BE49-F238E27FC236}">
                    <a16:creationId xmlns:a16="http://schemas.microsoft.com/office/drawing/2014/main" id="{31F24264-1E67-4BC2-8ED5-D01B8F815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34"/>
                <a:ext cx="2442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3" name="Rectangle 557">
                <a:extLst>
                  <a:ext uri="{FF2B5EF4-FFF2-40B4-BE49-F238E27FC236}">
                    <a16:creationId xmlns:a16="http://schemas.microsoft.com/office/drawing/2014/main" id="{ADD4120B-2148-4835-8907-4377A12EB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45"/>
                <a:ext cx="2442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4" name="Rectangle 558">
                <a:extLst>
                  <a:ext uri="{FF2B5EF4-FFF2-40B4-BE49-F238E27FC236}">
                    <a16:creationId xmlns:a16="http://schemas.microsoft.com/office/drawing/2014/main" id="{94B5FFB1-D376-4B91-BB39-3B6530264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56"/>
                <a:ext cx="2442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5" name="Rectangle 559">
                <a:extLst>
                  <a:ext uri="{FF2B5EF4-FFF2-40B4-BE49-F238E27FC236}">
                    <a16:creationId xmlns:a16="http://schemas.microsoft.com/office/drawing/2014/main" id="{73082CE3-6B34-47CE-B8FB-A12040DC1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67"/>
                <a:ext cx="2442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6" name="Rectangle 560">
                <a:extLst>
                  <a:ext uri="{FF2B5EF4-FFF2-40B4-BE49-F238E27FC236}">
                    <a16:creationId xmlns:a16="http://schemas.microsoft.com/office/drawing/2014/main" id="{BF03D1C6-2495-4574-BF2C-8DCF86BE0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78"/>
                <a:ext cx="2442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7" name="Rectangle 561">
                <a:extLst>
                  <a:ext uri="{FF2B5EF4-FFF2-40B4-BE49-F238E27FC236}">
                    <a16:creationId xmlns:a16="http://schemas.microsoft.com/office/drawing/2014/main" id="{135C1667-6C9A-465C-BAC0-DAA114709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589"/>
                <a:ext cx="2442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8" name="Rectangle 562">
                <a:extLst>
                  <a:ext uri="{FF2B5EF4-FFF2-40B4-BE49-F238E27FC236}">
                    <a16:creationId xmlns:a16="http://schemas.microsoft.com/office/drawing/2014/main" id="{6485F176-B0B9-474A-889C-6069768AF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00"/>
                <a:ext cx="2442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9" name="Rectangle 563">
                <a:extLst>
                  <a:ext uri="{FF2B5EF4-FFF2-40B4-BE49-F238E27FC236}">
                    <a16:creationId xmlns:a16="http://schemas.microsoft.com/office/drawing/2014/main" id="{672A3885-3B7B-4D28-96A9-C1BFA4E90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11"/>
                <a:ext cx="2442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0" name="Rectangle 564">
                <a:extLst>
                  <a:ext uri="{FF2B5EF4-FFF2-40B4-BE49-F238E27FC236}">
                    <a16:creationId xmlns:a16="http://schemas.microsoft.com/office/drawing/2014/main" id="{0480D779-1B3A-4F7C-8BB2-049089262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22"/>
                <a:ext cx="2442" cy="11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1" name="Rectangle 565">
                <a:extLst>
                  <a:ext uri="{FF2B5EF4-FFF2-40B4-BE49-F238E27FC236}">
                    <a16:creationId xmlns:a16="http://schemas.microsoft.com/office/drawing/2014/main" id="{4A676120-D852-4DCB-B5E8-669DA154D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33"/>
                <a:ext cx="2442" cy="10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2" name="Rectangle 566">
                <a:extLst>
                  <a:ext uri="{FF2B5EF4-FFF2-40B4-BE49-F238E27FC236}">
                    <a16:creationId xmlns:a16="http://schemas.microsoft.com/office/drawing/2014/main" id="{98D63431-C058-4C14-9EFA-F4714AE17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43"/>
                <a:ext cx="2442" cy="12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3" name="Rectangle 567">
                <a:extLst>
                  <a:ext uri="{FF2B5EF4-FFF2-40B4-BE49-F238E27FC236}">
                    <a16:creationId xmlns:a16="http://schemas.microsoft.com/office/drawing/2014/main" id="{A4B02567-A96E-40FF-A14C-B74FADA20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55"/>
                <a:ext cx="2442" cy="11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4" name="Rectangle 568">
                <a:extLst>
                  <a:ext uri="{FF2B5EF4-FFF2-40B4-BE49-F238E27FC236}">
                    <a16:creationId xmlns:a16="http://schemas.microsoft.com/office/drawing/2014/main" id="{B4E9119C-13DE-4995-B49F-C975C6C1F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66"/>
                <a:ext cx="2442" cy="10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5" name="Rectangle 569">
                <a:extLst>
                  <a:ext uri="{FF2B5EF4-FFF2-40B4-BE49-F238E27FC236}">
                    <a16:creationId xmlns:a16="http://schemas.microsoft.com/office/drawing/2014/main" id="{58F7A1AB-44FD-4DF6-8E3E-BE254DD1A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76"/>
                <a:ext cx="2442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6" name="Rectangle 570">
                <a:extLst>
                  <a:ext uri="{FF2B5EF4-FFF2-40B4-BE49-F238E27FC236}">
                    <a16:creationId xmlns:a16="http://schemas.microsoft.com/office/drawing/2014/main" id="{6D73526B-8438-4D64-AC2F-B6DAE224A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88"/>
                <a:ext cx="2442" cy="10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7" name="Rectangle 571">
                <a:extLst>
                  <a:ext uri="{FF2B5EF4-FFF2-40B4-BE49-F238E27FC236}">
                    <a16:creationId xmlns:a16="http://schemas.microsoft.com/office/drawing/2014/main" id="{FB74F4F2-D2CF-4113-965E-5AA2B811E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698"/>
                <a:ext cx="2442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8" name="Rectangle 572">
                <a:extLst>
                  <a:ext uri="{FF2B5EF4-FFF2-40B4-BE49-F238E27FC236}">
                    <a16:creationId xmlns:a16="http://schemas.microsoft.com/office/drawing/2014/main" id="{306468F9-F6B6-4C0F-8C0C-BBBD12F85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09"/>
                <a:ext cx="2442" cy="11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9" name="Rectangle 573">
                <a:extLst>
                  <a:ext uri="{FF2B5EF4-FFF2-40B4-BE49-F238E27FC236}">
                    <a16:creationId xmlns:a16="http://schemas.microsoft.com/office/drawing/2014/main" id="{1E891189-0716-48C3-B6AF-007980DA9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20"/>
                <a:ext cx="2442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0" name="Rectangle 574">
                <a:extLst>
                  <a:ext uri="{FF2B5EF4-FFF2-40B4-BE49-F238E27FC236}">
                    <a16:creationId xmlns:a16="http://schemas.microsoft.com/office/drawing/2014/main" id="{F6F25C46-1257-4B01-8865-B81A26AA5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31"/>
                <a:ext cx="2442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1" name="Rectangle 575">
                <a:extLst>
                  <a:ext uri="{FF2B5EF4-FFF2-40B4-BE49-F238E27FC236}">
                    <a16:creationId xmlns:a16="http://schemas.microsoft.com/office/drawing/2014/main" id="{FE6243DF-A283-4CBD-AC7E-217A2003B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42"/>
                <a:ext cx="2442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2" name="Rectangle 576">
                <a:extLst>
                  <a:ext uri="{FF2B5EF4-FFF2-40B4-BE49-F238E27FC236}">
                    <a16:creationId xmlns:a16="http://schemas.microsoft.com/office/drawing/2014/main" id="{7F7B5357-355B-45E9-A9F2-C4ED16846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53"/>
                <a:ext cx="2442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3" name="Rectangle 577">
                <a:extLst>
                  <a:ext uri="{FF2B5EF4-FFF2-40B4-BE49-F238E27FC236}">
                    <a16:creationId xmlns:a16="http://schemas.microsoft.com/office/drawing/2014/main" id="{CC342D4B-39D6-4A7D-B485-44DDB7E4C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64"/>
                <a:ext cx="2442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4" name="Rectangle 578">
                <a:extLst>
                  <a:ext uri="{FF2B5EF4-FFF2-40B4-BE49-F238E27FC236}">
                    <a16:creationId xmlns:a16="http://schemas.microsoft.com/office/drawing/2014/main" id="{E82D1048-C2A7-427A-90F2-B17C1C00B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75"/>
                <a:ext cx="2442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5" name="Rectangle 579">
                <a:extLst>
                  <a:ext uri="{FF2B5EF4-FFF2-40B4-BE49-F238E27FC236}">
                    <a16:creationId xmlns:a16="http://schemas.microsoft.com/office/drawing/2014/main" id="{DD6BF376-F071-4DCF-A1B2-2F70FBADF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86"/>
                <a:ext cx="2442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6" name="Rectangle 580">
                <a:extLst>
                  <a:ext uri="{FF2B5EF4-FFF2-40B4-BE49-F238E27FC236}">
                    <a16:creationId xmlns:a16="http://schemas.microsoft.com/office/drawing/2014/main" id="{BB0732D4-0F74-4EEB-8DC5-371B5AA89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97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7" name="Rectangle 581">
                <a:extLst>
                  <a:ext uri="{FF2B5EF4-FFF2-40B4-BE49-F238E27FC236}">
                    <a16:creationId xmlns:a16="http://schemas.microsoft.com/office/drawing/2014/main" id="{8AAB3E35-2CC1-455F-8419-B1E138B6D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68"/>
                <a:ext cx="1335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8" name="Rectangle 582">
                <a:extLst>
                  <a:ext uri="{FF2B5EF4-FFF2-40B4-BE49-F238E27FC236}">
                    <a16:creationId xmlns:a16="http://schemas.microsoft.com/office/drawing/2014/main" id="{63A154F2-D6E5-4D8C-81EE-166B55159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79"/>
                <a:ext cx="1335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9" name="Rectangle 583">
                <a:extLst>
                  <a:ext uri="{FF2B5EF4-FFF2-40B4-BE49-F238E27FC236}">
                    <a16:creationId xmlns:a16="http://schemas.microsoft.com/office/drawing/2014/main" id="{B4950ACC-2724-4FF6-9B78-892DA4FF7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90"/>
                <a:ext cx="1335" cy="11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0" name="Rectangle 584">
                <a:extLst>
                  <a:ext uri="{FF2B5EF4-FFF2-40B4-BE49-F238E27FC236}">
                    <a16:creationId xmlns:a16="http://schemas.microsoft.com/office/drawing/2014/main" id="{ABD0CA01-7285-4D96-B53D-9A227E07D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01"/>
                <a:ext cx="1335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1" name="Rectangle 585">
                <a:extLst>
                  <a:ext uri="{FF2B5EF4-FFF2-40B4-BE49-F238E27FC236}">
                    <a16:creationId xmlns:a16="http://schemas.microsoft.com/office/drawing/2014/main" id="{0C76C43B-AEE1-4A30-B3EF-5C3A664C3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12"/>
                <a:ext cx="1335" cy="11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2" name="Rectangle 586">
                <a:extLst>
                  <a:ext uri="{FF2B5EF4-FFF2-40B4-BE49-F238E27FC236}">
                    <a16:creationId xmlns:a16="http://schemas.microsoft.com/office/drawing/2014/main" id="{175586C0-6469-4CD8-BAD4-32C9B284C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23"/>
                <a:ext cx="1335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3" name="Rectangle 587">
                <a:extLst>
                  <a:ext uri="{FF2B5EF4-FFF2-40B4-BE49-F238E27FC236}">
                    <a16:creationId xmlns:a16="http://schemas.microsoft.com/office/drawing/2014/main" id="{229CBBB2-B35A-4809-B13C-47B63EE75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34"/>
                <a:ext cx="1335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4" name="Rectangle 588">
                <a:extLst>
                  <a:ext uri="{FF2B5EF4-FFF2-40B4-BE49-F238E27FC236}">
                    <a16:creationId xmlns:a16="http://schemas.microsoft.com/office/drawing/2014/main" id="{17EBCBBA-8023-401D-BB86-7093F0615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45"/>
                <a:ext cx="1335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5" name="Rectangle 589">
                <a:extLst>
                  <a:ext uri="{FF2B5EF4-FFF2-40B4-BE49-F238E27FC236}">
                    <a16:creationId xmlns:a16="http://schemas.microsoft.com/office/drawing/2014/main" id="{F372CC84-C51C-432C-B564-49A9B8668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56"/>
                <a:ext cx="1335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6" name="Rectangle 590">
                <a:extLst>
                  <a:ext uri="{FF2B5EF4-FFF2-40B4-BE49-F238E27FC236}">
                    <a16:creationId xmlns:a16="http://schemas.microsoft.com/office/drawing/2014/main" id="{ADDF63D1-22DF-4D6A-8ABC-5E8A43EA3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67"/>
                <a:ext cx="1335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7" name="Rectangle 591">
                <a:extLst>
                  <a:ext uri="{FF2B5EF4-FFF2-40B4-BE49-F238E27FC236}">
                    <a16:creationId xmlns:a16="http://schemas.microsoft.com/office/drawing/2014/main" id="{4A84B6F3-AB34-44EA-9B5C-2F6892FE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78"/>
                <a:ext cx="1335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8" name="Rectangle 592">
                <a:extLst>
                  <a:ext uri="{FF2B5EF4-FFF2-40B4-BE49-F238E27FC236}">
                    <a16:creationId xmlns:a16="http://schemas.microsoft.com/office/drawing/2014/main" id="{CA4E1836-5CA8-4B75-8678-468C18B56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89"/>
                <a:ext cx="1335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9" name="Rectangle 593">
                <a:extLst>
                  <a:ext uri="{FF2B5EF4-FFF2-40B4-BE49-F238E27FC236}">
                    <a16:creationId xmlns:a16="http://schemas.microsoft.com/office/drawing/2014/main" id="{F016AC08-F9A2-4987-BA09-9F22C3AC0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00"/>
                <a:ext cx="1335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0" name="Rectangle 594">
                <a:extLst>
                  <a:ext uri="{FF2B5EF4-FFF2-40B4-BE49-F238E27FC236}">
                    <a16:creationId xmlns:a16="http://schemas.microsoft.com/office/drawing/2014/main" id="{D0D54279-09BF-4832-80BE-7B8C0C172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11"/>
                <a:ext cx="1335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1" name="Rectangle 595">
                <a:extLst>
                  <a:ext uri="{FF2B5EF4-FFF2-40B4-BE49-F238E27FC236}">
                    <a16:creationId xmlns:a16="http://schemas.microsoft.com/office/drawing/2014/main" id="{FD3656A2-48C9-4809-817E-D5B05AD71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22"/>
                <a:ext cx="1335" cy="11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2" name="Rectangle 596">
                <a:extLst>
                  <a:ext uri="{FF2B5EF4-FFF2-40B4-BE49-F238E27FC236}">
                    <a16:creationId xmlns:a16="http://schemas.microsoft.com/office/drawing/2014/main" id="{8585BDEB-7435-4666-BEBD-2D98C5C7E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33"/>
                <a:ext cx="1335" cy="10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3" name="Rectangle 597">
                <a:extLst>
                  <a:ext uri="{FF2B5EF4-FFF2-40B4-BE49-F238E27FC236}">
                    <a16:creationId xmlns:a16="http://schemas.microsoft.com/office/drawing/2014/main" id="{BEAD4CD4-D30B-4CA5-8AAF-953537EAE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43"/>
                <a:ext cx="1335" cy="12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4" name="Rectangle 598">
                <a:extLst>
                  <a:ext uri="{FF2B5EF4-FFF2-40B4-BE49-F238E27FC236}">
                    <a16:creationId xmlns:a16="http://schemas.microsoft.com/office/drawing/2014/main" id="{521A451C-1649-481D-9A66-911657899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55"/>
                <a:ext cx="1335" cy="11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5" name="Rectangle 599">
                <a:extLst>
                  <a:ext uri="{FF2B5EF4-FFF2-40B4-BE49-F238E27FC236}">
                    <a16:creationId xmlns:a16="http://schemas.microsoft.com/office/drawing/2014/main" id="{0275920A-BD43-423E-8881-4C010237D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66"/>
                <a:ext cx="1335" cy="10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6" name="Rectangle 600">
                <a:extLst>
                  <a:ext uri="{FF2B5EF4-FFF2-40B4-BE49-F238E27FC236}">
                    <a16:creationId xmlns:a16="http://schemas.microsoft.com/office/drawing/2014/main" id="{1F2EBBBF-0FFC-43FA-9295-226F4BA8D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76"/>
                <a:ext cx="1335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7" name="Rectangle 601">
                <a:extLst>
                  <a:ext uri="{FF2B5EF4-FFF2-40B4-BE49-F238E27FC236}">
                    <a16:creationId xmlns:a16="http://schemas.microsoft.com/office/drawing/2014/main" id="{3000AB7A-02CB-4758-B090-57A091310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88"/>
                <a:ext cx="1335" cy="10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8" name="Rectangle 602">
                <a:extLst>
                  <a:ext uri="{FF2B5EF4-FFF2-40B4-BE49-F238E27FC236}">
                    <a16:creationId xmlns:a16="http://schemas.microsoft.com/office/drawing/2014/main" id="{1549E61B-B548-49EA-8DD0-FA21679BE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98"/>
                <a:ext cx="1335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9" name="Rectangle 603">
                <a:extLst>
                  <a:ext uri="{FF2B5EF4-FFF2-40B4-BE49-F238E27FC236}">
                    <a16:creationId xmlns:a16="http://schemas.microsoft.com/office/drawing/2014/main" id="{989751F9-21A2-4EB9-A890-9D19EC0FD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09"/>
                <a:ext cx="1335" cy="11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0" name="Rectangle 604">
                <a:extLst>
                  <a:ext uri="{FF2B5EF4-FFF2-40B4-BE49-F238E27FC236}">
                    <a16:creationId xmlns:a16="http://schemas.microsoft.com/office/drawing/2014/main" id="{5DC0F973-FA7B-4C9F-91FA-FBA877E57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20"/>
                <a:ext cx="1335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1" name="Rectangle 605">
                <a:extLst>
                  <a:ext uri="{FF2B5EF4-FFF2-40B4-BE49-F238E27FC236}">
                    <a16:creationId xmlns:a16="http://schemas.microsoft.com/office/drawing/2014/main" id="{CA1B822F-D513-489E-9127-44078CF28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31"/>
                <a:ext cx="1335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2" name="Rectangle 606">
                <a:extLst>
                  <a:ext uri="{FF2B5EF4-FFF2-40B4-BE49-F238E27FC236}">
                    <a16:creationId xmlns:a16="http://schemas.microsoft.com/office/drawing/2014/main" id="{AB2065D7-91ED-4219-BADE-AE4EB57BA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42"/>
                <a:ext cx="1335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3" name="Rectangle 607">
                <a:extLst>
                  <a:ext uri="{FF2B5EF4-FFF2-40B4-BE49-F238E27FC236}">
                    <a16:creationId xmlns:a16="http://schemas.microsoft.com/office/drawing/2014/main" id="{B9562567-25FA-4E09-8A41-1F44B24DD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53"/>
                <a:ext cx="1335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4" name="Rectangle 608">
                <a:extLst>
                  <a:ext uri="{FF2B5EF4-FFF2-40B4-BE49-F238E27FC236}">
                    <a16:creationId xmlns:a16="http://schemas.microsoft.com/office/drawing/2014/main" id="{83C18CC5-EC63-4DB2-A2F1-79BAE10F5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64"/>
                <a:ext cx="1335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265" name="Group 609">
              <a:extLst>
                <a:ext uri="{FF2B5EF4-FFF2-40B4-BE49-F238E27FC236}">
                  <a16:creationId xmlns:a16="http://schemas.microsoft.com/office/drawing/2014/main" id="{35121A46-46A5-49A9-ADD3-0081E6F02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1" y="2468"/>
              <a:ext cx="3777" cy="1041"/>
              <a:chOff x="1151" y="2468"/>
              <a:chExt cx="3777" cy="1041"/>
            </a:xfrm>
          </p:grpSpPr>
          <p:sp>
            <p:nvSpPr>
              <p:cNvPr id="199266" name="Rectangle 610">
                <a:extLst>
                  <a:ext uri="{FF2B5EF4-FFF2-40B4-BE49-F238E27FC236}">
                    <a16:creationId xmlns:a16="http://schemas.microsoft.com/office/drawing/2014/main" id="{F7D030BD-E323-4260-A9D7-269FD6CDC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75"/>
                <a:ext cx="1335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7" name="Rectangle 611">
                <a:extLst>
                  <a:ext uri="{FF2B5EF4-FFF2-40B4-BE49-F238E27FC236}">
                    <a16:creationId xmlns:a16="http://schemas.microsoft.com/office/drawing/2014/main" id="{47177A96-C3A9-4718-9ADF-F7E13F92F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86"/>
                <a:ext cx="1335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8" name="Rectangle 612">
                <a:extLst>
                  <a:ext uri="{FF2B5EF4-FFF2-40B4-BE49-F238E27FC236}">
                    <a16:creationId xmlns:a16="http://schemas.microsoft.com/office/drawing/2014/main" id="{1015A864-8284-4AE1-B842-F40AEA4D8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97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9" name="Rectangle 613">
                <a:extLst>
                  <a:ext uri="{FF2B5EF4-FFF2-40B4-BE49-F238E27FC236}">
                    <a16:creationId xmlns:a16="http://schemas.microsoft.com/office/drawing/2014/main" id="{09AC4E06-4C23-4467-854B-F63CA73B1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74"/>
                <a:ext cx="1335" cy="32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0" name="Rectangle 614">
                <a:extLst>
                  <a:ext uri="{FF2B5EF4-FFF2-40B4-BE49-F238E27FC236}">
                    <a16:creationId xmlns:a16="http://schemas.microsoft.com/office/drawing/2014/main" id="{11C6A72E-F7EF-4C4B-A208-03D730081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68"/>
                <a:ext cx="1335" cy="11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1" name="Rectangle 615">
                <a:extLst>
                  <a:ext uri="{FF2B5EF4-FFF2-40B4-BE49-F238E27FC236}">
                    <a16:creationId xmlns:a16="http://schemas.microsoft.com/office/drawing/2014/main" id="{8011F127-1B73-4D2C-853A-CD8B0499A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79"/>
                <a:ext cx="1335" cy="11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2" name="Rectangle 616">
                <a:extLst>
                  <a:ext uri="{FF2B5EF4-FFF2-40B4-BE49-F238E27FC236}">
                    <a16:creationId xmlns:a16="http://schemas.microsoft.com/office/drawing/2014/main" id="{0156D9D3-0105-4D15-95E4-9C30E6F64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90"/>
                <a:ext cx="1335" cy="11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3" name="Rectangle 617">
                <a:extLst>
                  <a:ext uri="{FF2B5EF4-FFF2-40B4-BE49-F238E27FC236}">
                    <a16:creationId xmlns:a16="http://schemas.microsoft.com/office/drawing/2014/main" id="{EA69F7E3-EF91-4655-A2D8-333F6A4CE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01"/>
                <a:ext cx="1335" cy="11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4" name="Rectangle 618">
                <a:extLst>
                  <a:ext uri="{FF2B5EF4-FFF2-40B4-BE49-F238E27FC236}">
                    <a16:creationId xmlns:a16="http://schemas.microsoft.com/office/drawing/2014/main" id="{4BD7A4D2-9A82-4BCE-A526-ADF9EA454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12"/>
                <a:ext cx="1335" cy="11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5" name="Rectangle 619">
                <a:extLst>
                  <a:ext uri="{FF2B5EF4-FFF2-40B4-BE49-F238E27FC236}">
                    <a16:creationId xmlns:a16="http://schemas.microsoft.com/office/drawing/2014/main" id="{1EAA3FE7-4EEF-480E-B3B2-98685B144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23"/>
                <a:ext cx="1335" cy="11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6" name="Rectangle 620">
                <a:extLst>
                  <a:ext uri="{FF2B5EF4-FFF2-40B4-BE49-F238E27FC236}">
                    <a16:creationId xmlns:a16="http://schemas.microsoft.com/office/drawing/2014/main" id="{F1BCF69B-F210-4A07-9956-23EF97CF8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34"/>
                <a:ext cx="1335" cy="11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7" name="Rectangle 621">
                <a:extLst>
                  <a:ext uri="{FF2B5EF4-FFF2-40B4-BE49-F238E27FC236}">
                    <a16:creationId xmlns:a16="http://schemas.microsoft.com/office/drawing/2014/main" id="{4523E451-CE56-4B92-890E-242A4DF29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45"/>
                <a:ext cx="1335" cy="11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8" name="Rectangle 622">
                <a:extLst>
                  <a:ext uri="{FF2B5EF4-FFF2-40B4-BE49-F238E27FC236}">
                    <a16:creationId xmlns:a16="http://schemas.microsoft.com/office/drawing/2014/main" id="{4D629777-B18B-4D62-996A-42035D44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56"/>
                <a:ext cx="1335" cy="11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9" name="Rectangle 623">
                <a:extLst>
                  <a:ext uri="{FF2B5EF4-FFF2-40B4-BE49-F238E27FC236}">
                    <a16:creationId xmlns:a16="http://schemas.microsoft.com/office/drawing/2014/main" id="{2A552E45-FBA0-4D60-AC95-D1ACBAA81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67"/>
                <a:ext cx="1335" cy="11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0" name="Rectangle 624">
                <a:extLst>
                  <a:ext uri="{FF2B5EF4-FFF2-40B4-BE49-F238E27FC236}">
                    <a16:creationId xmlns:a16="http://schemas.microsoft.com/office/drawing/2014/main" id="{2B91D967-9D30-4125-85CC-9A45D83B1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78"/>
                <a:ext cx="1335" cy="11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1" name="Rectangle 625">
                <a:extLst>
                  <a:ext uri="{FF2B5EF4-FFF2-40B4-BE49-F238E27FC236}">
                    <a16:creationId xmlns:a16="http://schemas.microsoft.com/office/drawing/2014/main" id="{2F1A3AD2-1099-497D-A2EF-E7D529868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589"/>
                <a:ext cx="1335" cy="11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2" name="Rectangle 626">
                <a:extLst>
                  <a:ext uri="{FF2B5EF4-FFF2-40B4-BE49-F238E27FC236}">
                    <a16:creationId xmlns:a16="http://schemas.microsoft.com/office/drawing/2014/main" id="{D9C177D0-4BBA-493E-857D-FBFC2B902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00"/>
                <a:ext cx="1335" cy="11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3" name="Rectangle 627">
                <a:extLst>
                  <a:ext uri="{FF2B5EF4-FFF2-40B4-BE49-F238E27FC236}">
                    <a16:creationId xmlns:a16="http://schemas.microsoft.com/office/drawing/2014/main" id="{E14EF780-8712-4958-90F3-BFE9BFC65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11"/>
                <a:ext cx="1335" cy="11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4" name="Rectangle 628">
                <a:extLst>
                  <a:ext uri="{FF2B5EF4-FFF2-40B4-BE49-F238E27FC236}">
                    <a16:creationId xmlns:a16="http://schemas.microsoft.com/office/drawing/2014/main" id="{EEE4813D-9CC3-47EA-9C80-D418A034C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22"/>
                <a:ext cx="1335" cy="11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5" name="Rectangle 629">
                <a:extLst>
                  <a:ext uri="{FF2B5EF4-FFF2-40B4-BE49-F238E27FC236}">
                    <a16:creationId xmlns:a16="http://schemas.microsoft.com/office/drawing/2014/main" id="{93FA9508-0F22-4957-AE16-E52045F0A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33"/>
                <a:ext cx="1335" cy="10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6" name="Rectangle 630">
                <a:extLst>
                  <a:ext uri="{FF2B5EF4-FFF2-40B4-BE49-F238E27FC236}">
                    <a16:creationId xmlns:a16="http://schemas.microsoft.com/office/drawing/2014/main" id="{C340F4C0-483F-4194-93A2-A070462D4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43"/>
                <a:ext cx="1335" cy="12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7" name="Rectangle 631">
                <a:extLst>
                  <a:ext uri="{FF2B5EF4-FFF2-40B4-BE49-F238E27FC236}">
                    <a16:creationId xmlns:a16="http://schemas.microsoft.com/office/drawing/2014/main" id="{82E94E3B-A9AB-439E-9642-C2B494BE4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55"/>
                <a:ext cx="1335" cy="11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8" name="Rectangle 632">
                <a:extLst>
                  <a:ext uri="{FF2B5EF4-FFF2-40B4-BE49-F238E27FC236}">
                    <a16:creationId xmlns:a16="http://schemas.microsoft.com/office/drawing/2014/main" id="{BB94E351-90E4-463C-A57A-88F3FC0CD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66"/>
                <a:ext cx="1335" cy="10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9" name="Rectangle 633">
                <a:extLst>
                  <a:ext uri="{FF2B5EF4-FFF2-40B4-BE49-F238E27FC236}">
                    <a16:creationId xmlns:a16="http://schemas.microsoft.com/office/drawing/2014/main" id="{F2E18020-ED56-4705-8BE7-373A09FBA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76"/>
                <a:ext cx="1335" cy="12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0" name="Rectangle 634">
                <a:extLst>
                  <a:ext uri="{FF2B5EF4-FFF2-40B4-BE49-F238E27FC236}">
                    <a16:creationId xmlns:a16="http://schemas.microsoft.com/office/drawing/2014/main" id="{0DC3912D-FA99-413F-A805-84F2CBD8B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88"/>
                <a:ext cx="1335" cy="10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1" name="Rectangle 635">
                <a:extLst>
                  <a:ext uri="{FF2B5EF4-FFF2-40B4-BE49-F238E27FC236}">
                    <a16:creationId xmlns:a16="http://schemas.microsoft.com/office/drawing/2014/main" id="{2E2480D0-B2F9-4ECF-A1FD-6C1E49B70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698"/>
                <a:ext cx="1335" cy="11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2" name="Rectangle 636">
                <a:extLst>
                  <a:ext uri="{FF2B5EF4-FFF2-40B4-BE49-F238E27FC236}">
                    <a16:creationId xmlns:a16="http://schemas.microsoft.com/office/drawing/2014/main" id="{B3267ED8-E60E-4628-AC58-206173DF1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09"/>
                <a:ext cx="1335" cy="11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3" name="Rectangle 637">
                <a:extLst>
                  <a:ext uri="{FF2B5EF4-FFF2-40B4-BE49-F238E27FC236}">
                    <a16:creationId xmlns:a16="http://schemas.microsoft.com/office/drawing/2014/main" id="{531B6133-6148-4C7C-B1AD-CE180A27A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20"/>
                <a:ext cx="1335" cy="11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4" name="Rectangle 638">
                <a:extLst>
                  <a:ext uri="{FF2B5EF4-FFF2-40B4-BE49-F238E27FC236}">
                    <a16:creationId xmlns:a16="http://schemas.microsoft.com/office/drawing/2014/main" id="{8150E9AE-C7D6-4EF3-981C-1A0F8EADC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31"/>
                <a:ext cx="1335" cy="11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5" name="Rectangle 639">
                <a:extLst>
                  <a:ext uri="{FF2B5EF4-FFF2-40B4-BE49-F238E27FC236}">
                    <a16:creationId xmlns:a16="http://schemas.microsoft.com/office/drawing/2014/main" id="{9D04F3C9-ABF3-44B8-AAB2-D0A8150CB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42"/>
                <a:ext cx="1335" cy="11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6" name="Rectangle 640">
                <a:extLst>
                  <a:ext uri="{FF2B5EF4-FFF2-40B4-BE49-F238E27FC236}">
                    <a16:creationId xmlns:a16="http://schemas.microsoft.com/office/drawing/2014/main" id="{E089392A-7CA1-44D5-930E-DF49BAD39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53"/>
                <a:ext cx="1335" cy="11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7" name="Rectangle 641">
                <a:extLst>
                  <a:ext uri="{FF2B5EF4-FFF2-40B4-BE49-F238E27FC236}">
                    <a16:creationId xmlns:a16="http://schemas.microsoft.com/office/drawing/2014/main" id="{B0528AB5-B22E-48A4-9627-419865970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64"/>
                <a:ext cx="1335" cy="11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8" name="Rectangle 642">
                <a:extLst>
                  <a:ext uri="{FF2B5EF4-FFF2-40B4-BE49-F238E27FC236}">
                    <a16:creationId xmlns:a16="http://schemas.microsoft.com/office/drawing/2014/main" id="{1A96631E-435D-4062-BE89-ADE4BBDFC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75"/>
                <a:ext cx="1335" cy="11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9" name="Rectangle 643">
                <a:extLst>
                  <a:ext uri="{FF2B5EF4-FFF2-40B4-BE49-F238E27FC236}">
                    <a16:creationId xmlns:a16="http://schemas.microsoft.com/office/drawing/2014/main" id="{AD4CAFB1-C8FE-4A5C-B16C-FA854FC99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86"/>
                <a:ext cx="1335" cy="11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0" name="Rectangle 644">
                <a:extLst>
                  <a:ext uri="{FF2B5EF4-FFF2-40B4-BE49-F238E27FC236}">
                    <a16:creationId xmlns:a16="http://schemas.microsoft.com/office/drawing/2014/main" id="{D7082D76-281C-49E9-89DE-E36CD7E99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97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1" name="Rectangle 645">
                <a:extLst>
                  <a:ext uri="{FF2B5EF4-FFF2-40B4-BE49-F238E27FC236}">
                    <a16:creationId xmlns:a16="http://schemas.microsoft.com/office/drawing/2014/main" id="{A4FC0886-D083-41B9-911A-CDD9DCC0A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97"/>
                <a:ext cx="2442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2" name="Rectangle 646">
                <a:extLst>
                  <a:ext uri="{FF2B5EF4-FFF2-40B4-BE49-F238E27FC236}">
                    <a16:creationId xmlns:a16="http://schemas.microsoft.com/office/drawing/2014/main" id="{5B7336BA-AC23-4F50-A8C4-7C41A7FE4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09"/>
                <a:ext cx="244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3" name="Rectangle 647">
                <a:extLst>
                  <a:ext uri="{FF2B5EF4-FFF2-40B4-BE49-F238E27FC236}">
                    <a16:creationId xmlns:a16="http://schemas.microsoft.com/office/drawing/2014/main" id="{3263811E-DF02-4293-97C9-C253EBC2A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21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4" name="Rectangle 648">
                <a:extLst>
                  <a:ext uri="{FF2B5EF4-FFF2-40B4-BE49-F238E27FC236}">
                    <a16:creationId xmlns:a16="http://schemas.microsoft.com/office/drawing/2014/main" id="{E051889E-874F-4625-8C47-F935E7538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33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5" name="Rectangle 649">
                <a:extLst>
                  <a:ext uri="{FF2B5EF4-FFF2-40B4-BE49-F238E27FC236}">
                    <a16:creationId xmlns:a16="http://schemas.microsoft.com/office/drawing/2014/main" id="{3CBABB94-34B1-41A4-9695-A1638E632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45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6" name="Rectangle 650">
                <a:extLst>
                  <a:ext uri="{FF2B5EF4-FFF2-40B4-BE49-F238E27FC236}">
                    <a16:creationId xmlns:a16="http://schemas.microsoft.com/office/drawing/2014/main" id="{9107B65C-C704-44AE-B25E-BA2D7AC83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56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7" name="Rectangle 651">
                <a:extLst>
                  <a:ext uri="{FF2B5EF4-FFF2-40B4-BE49-F238E27FC236}">
                    <a16:creationId xmlns:a16="http://schemas.microsoft.com/office/drawing/2014/main" id="{86495028-5660-4E4E-8497-561F3CD75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68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8" name="Rectangle 652">
                <a:extLst>
                  <a:ext uri="{FF2B5EF4-FFF2-40B4-BE49-F238E27FC236}">
                    <a16:creationId xmlns:a16="http://schemas.microsoft.com/office/drawing/2014/main" id="{B4DE6B55-90F7-4166-8129-85CA3997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80"/>
                <a:ext cx="244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9" name="Rectangle 653">
                <a:extLst>
                  <a:ext uri="{FF2B5EF4-FFF2-40B4-BE49-F238E27FC236}">
                    <a16:creationId xmlns:a16="http://schemas.microsoft.com/office/drawing/2014/main" id="{502275A2-A9D8-4E2B-834E-33EDC25E8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92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0" name="Rectangle 654">
                <a:extLst>
                  <a:ext uri="{FF2B5EF4-FFF2-40B4-BE49-F238E27FC236}">
                    <a16:creationId xmlns:a16="http://schemas.microsoft.com/office/drawing/2014/main" id="{EFAB697E-DBC0-4D3E-BE8C-62258B932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03"/>
                <a:ext cx="244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1" name="Rectangle 655">
                <a:extLst>
                  <a:ext uri="{FF2B5EF4-FFF2-40B4-BE49-F238E27FC236}">
                    <a16:creationId xmlns:a16="http://schemas.microsoft.com/office/drawing/2014/main" id="{BAEC0D7C-01EA-45BA-BA6D-7AD80F214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15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2" name="Rectangle 656">
                <a:extLst>
                  <a:ext uri="{FF2B5EF4-FFF2-40B4-BE49-F238E27FC236}">
                    <a16:creationId xmlns:a16="http://schemas.microsoft.com/office/drawing/2014/main" id="{1131FEB2-E627-4D8C-89AD-46BF1472D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27"/>
                <a:ext cx="244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3" name="Rectangle 657">
                <a:extLst>
                  <a:ext uri="{FF2B5EF4-FFF2-40B4-BE49-F238E27FC236}">
                    <a16:creationId xmlns:a16="http://schemas.microsoft.com/office/drawing/2014/main" id="{BC6A194A-4B87-4C97-9796-902221EA8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39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4" name="Rectangle 658">
                <a:extLst>
                  <a:ext uri="{FF2B5EF4-FFF2-40B4-BE49-F238E27FC236}">
                    <a16:creationId xmlns:a16="http://schemas.microsoft.com/office/drawing/2014/main" id="{F30D45F6-7A23-46A0-BB4A-8C864767F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51"/>
                <a:ext cx="2442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5" name="Rectangle 659">
                <a:extLst>
                  <a:ext uri="{FF2B5EF4-FFF2-40B4-BE49-F238E27FC236}">
                    <a16:creationId xmlns:a16="http://schemas.microsoft.com/office/drawing/2014/main" id="{35F7233C-8F0F-4518-9802-663F4B267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63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6" name="Rectangle 660">
                <a:extLst>
                  <a:ext uri="{FF2B5EF4-FFF2-40B4-BE49-F238E27FC236}">
                    <a16:creationId xmlns:a16="http://schemas.microsoft.com/office/drawing/2014/main" id="{EFDBFD01-9D80-4DB1-8725-BB34CFCEE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75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7" name="Rectangle 661">
                <a:extLst>
                  <a:ext uri="{FF2B5EF4-FFF2-40B4-BE49-F238E27FC236}">
                    <a16:creationId xmlns:a16="http://schemas.microsoft.com/office/drawing/2014/main" id="{9C5D2295-BD53-4DC9-AC45-3BAAC8D34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86"/>
                <a:ext cx="244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8" name="Rectangle 662">
                <a:extLst>
                  <a:ext uri="{FF2B5EF4-FFF2-40B4-BE49-F238E27FC236}">
                    <a16:creationId xmlns:a16="http://schemas.microsoft.com/office/drawing/2014/main" id="{2ADD8007-BC59-4566-BE85-E3C83FED1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98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9" name="Rectangle 663">
                <a:extLst>
                  <a:ext uri="{FF2B5EF4-FFF2-40B4-BE49-F238E27FC236}">
                    <a16:creationId xmlns:a16="http://schemas.microsoft.com/office/drawing/2014/main" id="{E354CCA3-141D-4F9D-9844-7D6054169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10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0" name="Rectangle 664">
                <a:extLst>
                  <a:ext uri="{FF2B5EF4-FFF2-40B4-BE49-F238E27FC236}">
                    <a16:creationId xmlns:a16="http://schemas.microsoft.com/office/drawing/2014/main" id="{C98C04BC-B814-44E6-A842-2B5436E83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21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1" name="Rectangle 665">
                <a:extLst>
                  <a:ext uri="{FF2B5EF4-FFF2-40B4-BE49-F238E27FC236}">
                    <a16:creationId xmlns:a16="http://schemas.microsoft.com/office/drawing/2014/main" id="{8E8C1973-62E3-4E6D-A466-130692279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33"/>
                <a:ext cx="2442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2" name="Rectangle 666">
                <a:extLst>
                  <a:ext uri="{FF2B5EF4-FFF2-40B4-BE49-F238E27FC236}">
                    <a16:creationId xmlns:a16="http://schemas.microsoft.com/office/drawing/2014/main" id="{FE7709CE-2BDA-44CF-8119-9F3A7AD75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45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3" name="Rectangle 667">
                <a:extLst>
                  <a:ext uri="{FF2B5EF4-FFF2-40B4-BE49-F238E27FC236}">
                    <a16:creationId xmlns:a16="http://schemas.microsoft.com/office/drawing/2014/main" id="{F7135988-60BA-4446-BA4B-E1CDF176D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57"/>
                <a:ext cx="244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4" name="Rectangle 668">
                <a:extLst>
                  <a:ext uri="{FF2B5EF4-FFF2-40B4-BE49-F238E27FC236}">
                    <a16:creationId xmlns:a16="http://schemas.microsoft.com/office/drawing/2014/main" id="{74F4C714-E781-48F9-974E-81256376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69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5" name="Rectangle 669">
                <a:extLst>
                  <a:ext uri="{FF2B5EF4-FFF2-40B4-BE49-F238E27FC236}">
                    <a16:creationId xmlns:a16="http://schemas.microsoft.com/office/drawing/2014/main" id="{3DF62A74-2F76-4AF0-8A0F-94EA5DB54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81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6" name="Rectangle 670">
                <a:extLst>
                  <a:ext uri="{FF2B5EF4-FFF2-40B4-BE49-F238E27FC236}">
                    <a16:creationId xmlns:a16="http://schemas.microsoft.com/office/drawing/2014/main" id="{782C3F20-6E3D-4790-8A78-E56A32C14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93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7" name="Rectangle 671">
                <a:extLst>
                  <a:ext uri="{FF2B5EF4-FFF2-40B4-BE49-F238E27FC236}">
                    <a16:creationId xmlns:a16="http://schemas.microsoft.com/office/drawing/2014/main" id="{A4AA1AC7-DC44-4F3C-BED6-6F393BA96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04"/>
                <a:ext cx="244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8" name="Rectangle 672">
                <a:extLst>
                  <a:ext uri="{FF2B5EF4-FFF2-40B4-BE49-F238E27FC236}">
                    <a16:creationId xmlns:a16="http://schemas.microsoft.com/office/drawing/2014/main" id="{69C4A234-7D96-4432-A201-ADFD9D1AD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16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9" name="Rectangle 673">
                <a:extLst>
                  <a:ext uri="{FF2B5EF4-FFF2-40B4-BE49-F238E27FC236}">
                    <a16:creationId xmlns:a16="http://schemas.microsoft.com/office/drawing/2014/main" id="{C498293E-0A72-4BDF-801E-3E85BA5FD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28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0" name="Rectangle 674">
                <a:extLst>
                  <a:ext uri="{FF2B5EF4-FFF2-40B4-BE49-F238E27FC236}">
                    <a16:creationId xmlns:a16="http://schemas.microsoft.com/office/drawing/2014/main" id="{0EF49E97-1E86-493B-88E2-2301CE0F0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40"/>
                <a:ext cx="244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1" name="Rectangle 675">
                <a:extLst>
                  <a:ext uri="{FF2B5EF4-FFF2-40B4-BE49-F238E27FC236}">
                    <a16:creationId xmlns:a16="http://schemas.microsoft.com/office/drawing/2014/main" id="{FBE56BD6-26DA-46D4-83BB-10DBB10E0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52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2" name="Rectangle 676">
                <a:extLst>
                  <a:ext uri="{FF2B5EF4-FFF2-40B4-BE49-F238E27FC236}">
                    <a16:creationId xmlns:a16="http://schemas.microsoft.com/office/drawing/2014/main" id="{E359922F-3C0E-4C06-AA32-E2130A10A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03"/>
                <a:ext cx="2442" cy="3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3" name="Rectangle 677">
                <a:extLst>
                  <a:ext uri="{FF2B5EF4-FFF2-40B4-BE49-F238E27FC236}">
                    <a16:creationId xmlns:a16="http://schemas.microsoft.com/office/drawing/2014/main" id="{3DC5E3B5-BFDF-4226-ACAD-6F08C77AC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797"/>
                <a:ext cx="2442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4" name="Rectangle 678">
                <a:extLst>
                  <a:ext uri="{FF2B5EF4-FFF2-40B4-BE49-F238E27FC236}">
                    <a16:creationId xmlns:a16="http://schemas.microsoft.com/office/drawing/2014/main" id="{874B045A-6577-44A8-940B-0D899FC7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09"/>
                <a:ext cx="244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5" name="Rectangle 679">
                <a:extLst>
                  <a:ext uri="{FF2B5EF4-FFF2-40B4-BE49-F238E27FC236}">
                    <a16:creationId xmlns:a16="http://schemas.microsoft.com/office/drawing/2014/main" id="{D1F5070D-9907-4801-BC97-A5D82B83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21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6" name="Rectangle 680">
                <a:extLst>
                  <a:ext uri="{FF2B5EF4-FFF2-40B4-BE49-F238E27FC236}">
                    <a16:creationId xmlns:a16="http://schemas.microsoft.com/office/drawing/2014/main" id="{A5BDAF05-2267-4881-92F4-C62A35C3E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33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7" name="Rectangle 681">
                <a:extLst>
                  <a:ext uri="{FF2B5EF4-FFF2-40B4-BE49-F238E27FC236}">
                    <a16:creationId xmlns:a16="http://schemas.microsoft.com/office/drawing/2014/main" id="{4FD9E1DB-3CC6-4A6A-A0AF-6AFAE9194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45"/>
                <a:ext cx="244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8" name="Rectangle 682">
                <a:extLst>
                  <a:ext uri="{FF2B5EF4-FFF2-40B4-BE49-F238E27FC236}">
                    <a16:creationId xmlns:a16="http://schemas.microsoft.com/office/drawing/2014/main" id="{1C610906-8546-4102-A3E6-E2E7E5DAD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56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9" name="Rectangle 683">
                <a:extLst>
                  <a:ext uri="{FF2B5EF4-FFF2-40B4-BE49-F238E27FC236}">
                    <a16:creationId xmlns:a16="http://schemas.microsoft.com/office/drawing/2014/main" id="{4BE1A2AE-27E4-4EB1-BB06-639CB1ECD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68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0" name="Rectangle 684">
                <a:extLst>
                  <a:ext uri="{FF2B5EF4-FFF2-40B4-BE49-F238E27FC236}">
                    <a16:creationId xmlns:a16="http://schemas.microsoft.com/office/drawing/2014/main" id="{BAA66CE0-87EB-4476-837B-8196CF6D1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80"/>
                <a:ext cx="244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1" name="Rectangle 685">
                <a:extLst>
                  <a:ext uri="{FF2B5EF4-FFF2-40B4-BE49-F238E27FC236}">
                    <a16:creationId xmlns:a16="http://schemas.microsoft.com/office/drawing/2014/main" id="{97C35CCF-40FD-4F51-A0A9-F58AD90C9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892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2" name="Rectangle 686">
                <a:extLst>
                  <a:ext uri="{FF2B5EF4-FFF2-40B4-BE49-F238E27FC236}">
                    <a16:creationId xmlns:a16="http://schemas.microsoft.com/office/drawing/2014/main" id="{8ECF5B89-69C8-4D51-8DAC-0ACB96BFB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03"/>
                <a:ext cx="244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3" name="Rectangle 687">
                <a:extLst>
                  <a:ext uri="{FF2B5EF4-FFF2-40B4-BE49-F238E27FC236}">
                    <a16:creationId xmlns:a16="http://schemas.microsoft.com/office/drawing/2014/main" id="{811CF889-1EBF-4088-A915-55839DFD3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15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4" name="Rectangle 688">
                <a:extLst>
                  <a:ext uri="{FF2B5EF4-FFF2-40B4-BE49-F238E27FC236}">
                    <a16:creationId xmlns:a16="http://schemas.microsoft.com/office/drawing/2014/main" id="{2DD8CD1A-812A-428A-8101-3421A98CF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27"/>
                <a:ext cx="244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5" name="Rectangle 689">
                <a:extLst>
                  <a:ext uri="{FF2B5EF4-FFF2-40B4-BE49-F238E27FC236}">
                    <a16:creationId xmlns:a16="http://schemas.microsoft.com/office/drawing/2014/main" id="{09C41DEF-E2D4-48F3-B336-2F9989B69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39"/>
                <a:ext cx="244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6" name="Rectangle 690">
                <a:extLst>
                  <a:ext uri="{FF2B5EF4-FFF2-40B4-BE49-F238E27FC236}">
                    <a16:creationId xmlns:a16="http://schemas.microsoft.com/office/drawing/2014/main" id="{75F0295D-4563-4FCE-B3AB-0590926CF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51"/>
                <a:ext cx="2442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7" name="Rectangle 691">
                <a:extLst>
                  <a:ext uri="{FF2B5EF4-FFF2-40B4-BE49-F238E27FC236}">
                    <a16:creationId xmlns:a16="http://schemas.microsoft.com/office/drawing/2014/main" id="{0DF822DD-B804-46A6-830B-94F0A697C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63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8" name="Rectangle 692">
                <a:extLst>
                  <a:ext uri="{FF2B5EF4-FFF2-40B4-BE49-F238E27FC236}">
                    <a16:creationId xmlns:a16="http://schemas.microsoft.com/office/drawing/2014/main" id="{12902E25-53C6-4C53-9A52-FBE5F7424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75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9" name="Rectangle 693">
                <a:extLst>
                  <a:ext uri="{FF2B5EF4-FFF2-40B4-BE49-F238E27FC236}">
                    <a16:creationId xmlns:a16="http://schemas.microsoft.com/office/drawing/2014/main" id="{10C40955-F516-4C0B-B562-C3A429E3C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86"/>
                <a:ext cx="244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0" name="Rectangle 694">
                <a:extLst>
                  <a:ext uri="{FF2B5EF4-FFF2-40B4-BE49-F238E27FC236}">
                    <a16:creationId xmlns:a16="http://schemas.microsoft.com/office/drawing/2014/main" id="{BF0EFC8A-9C7C-4293-8482-D4F9CD178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2998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1" name="Rectangle 695">
                <a:extLst>
                  <a:ext uri="{FF2B5EF4-FFF2-40B4-BE49-F238E27FC236}">
                    <a16:creationId xmlns:a16="http://schemas.microsoft.com/office/drawing/2014/main" id="{B8D71248-82AD-43D0-86D5-47A1199A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10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2" name="Rectangle 696">
                <a:extLst>
                  <a:ext uri="{FF2B5EF4-FFF2-40B4-BE49-F238E27FC236}">
                    <a16:creationId xmlns:a16="http://schemas.microsoft.com/office/drawing/2014/main" id="{ACF034A3-4F98-4B82-9202-53A9FB508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21"/>
                <a:ext cx="244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3" name="Rectangle 697">
                <a:extLst>
                  <a:ext uri="{FF2B5EF4-FFF2-40B4-BE49-F238E27FC236}">
                    <a16:creationId xmlns:a16="http://schemas.microsoft.com/office/drawing/2014/main" id="{584F1396-BAFF-4139-B88E-B2C0167DD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33"/>
                <a:ext cx="2442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4" name="Rectangle 698">
                <a:extLst>
                  <a:ext uri="{FF2B5EF4-FFF2-40B4-BE49-F238E27FC236}">
                    <a16:creationId xmlns:a16="http://schemas.microsoft.com/office/drawing/2014/main" id="{3BAB0409-3716-4D6C-BA1F-09C66BDD9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45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5" name="Rectangle 699">
                <a:extLst>
                  <a:ext uri="{FF2B5EF4-FFF2-40B4-BE49-F238E27FC236}">
                    <a16:creationId xmlns:a16="http://schemas.microsoft.com/office/drawing/2014/main" id="{CBCE3F06-C590-4609-B22B-FA80ECBF9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57"/>
                <a:ext cx="244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6" name="Rectangle 700">
                <a:extLst>
                  <a:ext uri="{FF2B5EF4-FFF2-40B4-BE49-F238E27FC236}">
                    <a16:creationId xmlns:a16="http://schemas.microsoft.com/office/drawing/2014/main" id="{FDE1A3C5-5C38-473F-A4AD-9394647A4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69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7" name="Rectangle 701">
                <a:extLst>
                  <a:ext uri="{FF2B5EF4-FFF2-40B4-BE49-F238E27FC236}">
                    <a16:creationId xmlns:a16="http://schemas.microsoft.com/office/drawing/2014/main" id="{4D5B22FA-FE02-4A70-B6B7-EB1EADB70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81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8" name="Rectangle 702">
                <a:extLst>
                  <a:ext uri="{FF2B5EF4-FFF2-40B4-BE49-F238E27FC236}">
                    <a16:creationId xmlns:a16="http://schemas.microsoft.com/office/drawing/2014/main" id="{B188DDA8-F972-4910-A918-357ADF43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093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9" name="Rectangle 703">
                <a:extLst>
                  <a:ext uri="{FF2B5EF4-FFF2-40B4-BE49-F238E27FC236}">
                    <a16:creationId xmlns:a16="http://schemas.microsoft.com/office/drawing/2014/main" id="{F5AEF0FE-0062-4446-8A5F-AA7812DC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04"/>
                <a:ext cx="244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0" name="Rectangle 704">
                <a:extLst>
                  <a:ext uri="{FF2B5EF4-FFF2-40B4-BE49-F238E27FC236}">
                    <a16:creationId xmlns:a16="http://schemas.microsoft.com/office/drawing/2014/main" id="{4A2FD5B3-6384-477C-9DFA-B0EF8AF5D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16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1" name="Rectangle 705">
                <a:extLst>
                  <a:ext uri="{FF2B5EF4-FFF2-40B4-BE49-F238E27FC236}">
                    <a16:creationId xmlns:a16="http://schemas.microsoft.com/office/drawing/2014/main" id="{7E432BB2-B794-45AB-B90B-7173C8A1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28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2" name="Rectangle 706">
                <a:extLst>
                  <a:ext uri="{FF2B5EF4-FFF2-40B4-BE49-F238E27FC236}">
                    <a16:creationId xmlns:a16="http://schemas.microsoft.com/office/drawing/2014/main" id="{E9A79379-C289-4505-A6DB-1BBEBFDC9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40"/>
                <a:ext cx="244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3" name="Rectangle 707">
                <a:extLst>
                  <a:ext uri="{FF2B5EF4-FFF2-40B4-BE49-F238E27FC236}">
                    <a16:creationId xmlns:a16="http://schemas.microsoft.com/office/drawing/2014/main" id="{BFC89ACB-69C2-46D9-BA36-6519F5622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52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4" name="Rectangle 708">
                <a:extLst>
                  <a:ext uri="{FF2B5EF4-FFF2-40B4-BE49-F238E27FC236}">
                    <a16:creationId xmlns:a16="http://schemas.microsoft.com/office/drawing/2014/main" id="{4F95387E-7735-4AF3-98FD-0BA0D07B8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97"/>
                <a:ext cx="1335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5" name="Rectangle 709">
                <a:extLst>
                  <a:ext uri="{FF2B5EF4-FFF2-40B4-BE49-F238E27FC236}">
                    <a16:creationId xmlns:a16="http://schemas.microsoft.com/office/drawing/2014/main" id="{9D26E928-D082-428C-AFAD-63F52AFCC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09"/>
                <a:ext cx="1335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6" name="Rectangle 710">
                <a:extLst>
                  <a:ext uri="{FF2B5EF4-FFF2-40B4-BE49-F238E27FC236}">
                    <a16:creationId xmlns:a16="http://schemas.microsoft.com/office/drawing/2014/main" id="{AC962118-4947-4EE5-9C7A-6EB019B68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21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7" name="Rectangle 711">
                <a:extLst>
                  <a:ext uri="{FF2B5EF4-FFF2-40B4-BE49-F238E27FC236}">
                    <a16:creationId xmlns:a16="http://schemas.microsoft.com/office/drawing/2014/main" id="{631D13A9-2BF3-4360-807A-0B5E9531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33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8" name="Rectangle 712">
                <a:extLst>
                  <a:ext uri="{FF2B5EF4-FFF2-40B4-BE49-F238E27FC236}">
                    <a16:creationId xmlns:a16="http://schemas.microsoft.com/office/drawing/2014/main" id="{D0655613-5429-4AAD-A6E6-06706DC1F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45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9" name="Rectangle 713">
                <a:extLst>
                  <a:ext uri="{FF2B5EF4-FFF2-40B4-BE49-F238E27FC236}">
                    <a16:creationId xmlns:a16="http://schemas.microsoft.com/office/drawing/2014/main" id="{C1CD3561-840C-411B-813E-C6592F377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56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0" name="Rectangle 714">
                <a:extLst>
                  <a:ext uri="{FF2B5EF4-FFF2-40B4-BE49-F238E27FC236}">
                    <a16:creationId xmlns:a16="http://schemas.microsoft.com/office/drawing/2014/main" id="{26EA634E-1F18-4ABC-A1CC-645004546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68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1" name="Rectangle 715">
                <a:extLst>
                  <a:ext uri="{FF2B5EF4-FFF2-40B4-BE49-F238E27FC236}">
                    <a16:creationId xmlns:a16="http://schemas.microsoft.com/office/drawing/2014/main" id="{D3887639-F740-4E36-B5F9-86171123D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80"/>
                <a:ext cx="1335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2" name="Rectangle 716">
                <a:extLst>
                  <a:ext uri="{FF2B5EF4-FFF2-40B4-BE49-F238E27FC236}">
                    <a16:creationId xmlns:a16="http://schemas.microsoft.com/office/drawing/2014/main" id="{F60517D7-CA3C-4D56-BBA6-A8A3D9763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92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3" name="Rectangle 717">
                <a:extLst>
                  <a:ext uri="{FF2B5EF4-FFF2-40B4-BE49-F238E27FC236}">
                    <a16:creationId xmlns:a16="http://schemas.microsoft.com/office/drawing/2014/main" id="{74B56EC7-FEB9-4B9C-BF86-3E0DB9DCA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03"/>
                <a:ext cx="1335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4" name="Rectangle 718">
                <a:extLst>
                  <a:ext uri="{FF2B5EF4-FFF2-40B4-BE49-F238E27FC236}">
                    <a16:creationId xmlns:a16="http://schemas.microsoft.com/office/drawing/2014/main" id="{8AD0A72D-1E85-450E-A86C-169655156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15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5" name="Rectangle 719">
                <a:extLst>
                  <a:ext uri="{FF2B5EF4-FFF2-40B4-BE49-F238E27FC236}">
                    <a16:creationId xmlns:a16="http://schemas.microsoft.com/office/drawing/2014/main" id="{47467612-B61C-48EA-8109-DE576308C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27"/>
                <a:ext cx="1335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6" name="Rectangle 720">
                <a:extLst>
                  <a:ext uri="{FF2B5EF4-FFF2-40B4-BE49-F238E27FC236}">
                    <a16:creationId xmlns:a16="http://schemas.microsoft.com/office/drawing/2014/main" id="{F4DB6DCB-3366-4045-BADB-7CD50EA5E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39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7" name="Rectangle 721">
                <a:extLst>
                  <a:ext uri="{FF2B5EF4-FFF2-40B4-BE49-F238E27FC236}">
                    <a16:creationId xmlns:a16="http://schemas.microsoft.com/office/drawing/2014/main" id="{1885D20F-9DAE-4CC1-A7FF-3C6D46B1E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51"/>
                <a:ext cx="1335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8" name="Rectangle 722">
                <a:extLst>
                  <a:ext uri="{FF2B5EF4-FFF2-40B4-BE49-F238E27FC236}">
                    <a16:creationId xmlns:a16="http://schemas.microsoft.com/office/drawing/2014/main" id="{34DB161B-57DC-42C9-A4E5-3126A44AB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63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9" name="Rectangle 723">
                <a:extLst>
                  <a:ext uri="{FF2B5EF4-FFF2-40B4-BE49-F238E27FC236}">
                    <a16:creationId xmlns:a16="http://schemas.microsoft.com/office/drawing/2014/main" id="{598B80D8-0812-4AEF-BC34-C951466A6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75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0" name="Rectangle 724">
                <a:extLst>
                  <a:ext uri="{FF2B5EF4-FFF2-40B4-BE49-F238E27FC236}">
                    <a16:creationId xmlns:a16="http://schemas.microsoft.com/office/drawing/2014/main" id="{1E7CEAD9-B5C6-43EC-B4B2-E471B42D8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86"/>
                <a:ext cx="1335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1" name="Rectangle 725">
                <a:extLst>
                  <a:ext uri="{FF2B5EF4-FFF2-40B4-BE49-F238E27FC236}">
                    <a16:creationId xmlns:a16="http://schemas.microsoft.com/office/drawing/2014/main" id="{1604C347-A80D-4589-B0FD-63F125A5A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98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2" name="Rectangle 726">
                <a:extLst>
                  <a:ext uri="{FF2B5EF4-FFF2-40B4-BE49-F238E27FC236}">
                    <a16:creationId xmlns:a16="http://schemas.microsoft.com/office/drawing/2014/main" id="{DFEAEE5E-D4B0-48D4-9917-B643C3693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10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3" name="Rectangle 727">
                <a:extLst>
                  <a:ext uri="{FF2B5EF4-FFF2-40B4-BE49-F238E27FC236}">
                    <a16:creationId xmlns:a16="http://schemas.microsoft.com/office/drawing/2014/main" id="{68EEB481-BFF5-4B46-AEA7-1DEF56DA7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21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4" name="Rectangle 728">
                <a:extLst>
                  <a:ext uri="{FF2B5EF4-FFF2-40B4-BE49-F238E27FC236}">
                    <a16:creationId xmlns:a16="http://schemas.microsoft.com/office/drawing/2014/main" id="{E429F119-D60D-4C88-B38D-06CEE0DB8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33"/>
                <a:ext cx="1335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5" name="Rectangle 729">
                <a:extLst>
                  <a:ext uri="{FF2B5EF4-FFF2-40B4-BE49-F238E27FC236}">
                    <a16:creationId xmlns:a16="http://schemas.microsoft.com/office/drawing/2014/main" id="{C521B5A6-920B-4879-9299-84B332F2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45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6" name="Rectangle 730">
                <a:extLst>
                  <a:ext uri="{FF2B5EF4-FFF2-40B4-BE49-F238E27FC236}">
                    <a16:creationId xmlns:a16="http://schemas.microsoft.com/office/drawing/2014/main" id="{EA3C3A39-95F8-433E-85DB-041FDF13D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57"/>
                <a:ext cx="1335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7" name="Rectangle 731">
                <a:extLst>
                  <a:ext uri="{FF2B5EF4-FFF2-40B4-BE49-F238E27FC236}">
                    <a16:creationId xmlns:a16="http://schemas.microsoft.com/office/drawing/2014/main" id="{32E8FEA5-D303-40B0-9FDE-162955BE1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69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8" name="Rectangle 732">
                <a:extLst>
                  <a:ext uri="{FF2B5EF4-FFF2-40B4-BE49-F238E27FC236}">
                    <a16:creationId xmlns:a16="http://schemas.microsoft.com/office/drawing/2014/main" id="{224E829C-81E9-4A90-94B8-C5C7A2FF2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81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9" name="Rectangle 733">
                <a:extLst>
                  <a:ext uri="{FF2B5EF4-FFF2-40B4-BE49-F238E27FC236}">
                    <a16:creationId xmlns:a16="http://schemas.microsoft.com/office/drawing/2014/main" id="{DD34AE9F-CDCB-4D32-B4F0-EF51EC616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93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0" name="Rectangle 734">
                <a:extLst>
                  <a:ext uri="{FF2B5EF4-FFF2-40B4-BE49-F238E27FC236}">
                    <a16:creationId xmlns:a16="http://schemas.microsoft.com/office/drawing/2014/main" id="{EC3399CF-5623-484F-B101-22F680C07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04"/>
                <a:ext cx="1335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1" name="Rectangle 735">
                <a:extLst>
                  <a:ext uri="{FF2B5EF4-FFF2-40B4-BE49-F238E27FC236}">
                    <a16:creationId xmlns:a16="http://schemas.microsoft.com/office/drawing/2014/main" id="{7BC5272F-AAB2-46CC-AD2D-272E47617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16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2" name="Rectangle 736">
                <a:extLst>
                  <a:ext uri="{FF2B5EF4-FFF2-40B4-BE49-F238E27FC236}">
                    <a16:creationId xmlns:a16="http://schemas.microsoft.com/office/drawing/2014/main" id="{522E9D25-6061-4281-85BA-C9F890999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28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3" name="Rectangle 737">
                <a:extLst>
                  <a:ext uri="{FF2B5EF4-FFF2-40B4-BE49-F238E27FC236}">
                    <a16:creationId xmlns:a16="http://schemas.microsoft.com/office/drawing/2014/main" id="{8DD54B49-7FA3-462F-8780-DE2B85BFC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40"/>
                <a:ext cx="1335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4" name="Rectangle 738">
                <a:extLst>
                  <a:ext uri="{FF2B5EF4-FFF2-40B4-BE49-F238E27FC236}">
                    <a16:creationId xmlns:a16="http://schemas.microsoft.com/office/drawing/2014/main" id="{6F1C88CF-3583-4350-AE40-CFA52263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52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5" name="Rectangle 739">
                <a:extLst>
                  <a:ext uri="{FF2B5EF4-FFF2-40B4-BE49-F238E27FC236}">
                    <a16:creationId xmlns:a16="http://schemas.microsoft.com/office/drawing/2014/main" id="{1ACBAA42-1BDB-4ABE-BCD5-2D2D512D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03"/>
                <a:ext cx="1335" cy="3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6" name="Rectangle 740">
                <a:extLst>
                  <a:ext uri="{FF2B5EF4-FFF2-40B4-BE49-F238E27FC236}">
                    <a16:creationId xmlns:a16="http://schemas.microsoft.com/office/drawing/2014/main" id="{7E1B4523-FC23-4BC9-B1F6-DA9E39072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797"/>
                <a:ext cx="1335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7" name="Rectangle 741">
                <a:extLst>
                  <a:ext uri="{FF2B5EF4-FFF2-40B4-BE49-F238E27FC236}">
                    <a16:creationId xmlns:a16="http://schemas.microsoft.com/office/drawing/2014/main" id="{2E2B9B25-2918-4027-A50E-DE4AB92F1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09"/>
                <a:ext cx="1335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8" name="Rectangle 742">
                <a:extLst>
                  <a:ext uri="{FF2B5EF4-FFF2-40B4-BE49-F238E27FC236}">
                    <a16:creationId xmlns:a16="http://schemas.microsoft.com/office/drawing/2014/main" id="{E26EBCAF-B5C8-4012-9C53-95B3ADBA2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21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9" name="Rectangle 743">
                <a:extLst>
                  <a:ext uri="{FF2B5EF4-FFF2-40B4-BE49-F238E27FC236}">
                    <a16:creationId xmlns:a16="http://schemas.microsoft.com/office/drawing/2014/main" id="{89DA47CC-19F5-4E96-8DDA-0E374906E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33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0" name="Rectangle 744">
                <a:extLst>
                  <a:ext uri="{FF2B5EF4-FFF2-40B4-BE49-F238E27FC236}">
                    <a16:creationId xmlns:a16="http://schemas.microsoft.com/office/drawing/2014/main" id="{0615C660-C47A-47FD-AC90-BB58B8A50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45"/>
                <a:ext cx="1335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1" name="Rectangle 745">
                <a:extLst>
                  <a:ext uri="{FF2B5EF4-FFF2-40B4-BE49-F238E27FC236}">
                    <a16:creationId xmlns:a16="http://schemas.microsoft.com/office/drawing/2014/main" id="{096BA419-A73D-4D53-9B8A-39AD2C92C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56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2" name="Rectangle 746">
                <a:extLst>
                  <a:ext uri="{FF2B5EF4-FFF2-40B4-BE49-F238E27FC236}">
                    <a16:creationId xmlns:a16="http://schemas.microsoft.com/office/drawing/2014/main" id="{82929BC5-BCBA-4BA2-A1F7-A696E4209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68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3" name="Rectangle 747">
                <a:extLst>
                  <a:ext uri="{FF2B5EF4-FFF2-40B4-BE49-F238E27FC236}">
                    <a16:creationId xmlns:a16="http://schemas.microsoft.com/office/drawing/2014/main" id="{F90F7A02-BCFC-4A10-AD30-6D5946CC8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80"/>
                <a:ext cx="1335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4" name="Rectangle 748">
                <a:extLst>
                  <a:ext uri="{FF2B5EF4-FFF2-40B4-BE49-F238E27FC236}">
                    <a16:creationId xmlns:a16="http://schemas.microsoft.com/office/drawing/2014/main" id="{F6DF6A68-390B-4641-BC3D-1D9E3B51A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892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5" name="Rectangle 749">
                <a:extLst>
                  <a:ext uri="{FF2B5EF4-FFF2-40B4-BE49-F238E27FC236}">
                    <a16:creationId xmlns:a16="http://schemas.microsoft.com/office/drawing/2014/main" id="{22A518D6-EF2F-4229-8159-ED1AB6131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03"/>
                <a:ext cx="1335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6" name="Rectangle 750">
                <a:extLst>
                  <a:ext uri="{FF2B5EF4-FFF2-40B4-BE49-F238E27FC236}">
                    <a16:creationId xmlns:a16="http://schemas.microsoft.com/office/drawing/2014/main" id="{E78A250B-787D-4C61-BACD-693A45969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15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7" name="Rectangle 751">
                <a:extLst>
                  <a:ext uri="{FF2B5EF4-FFF2-40B4-BE49-F238E27FC236}">
                    <a16:creationId xmlns:a16="http://schemas.microsoft.com/office/drawing/2014/main" id="{A5E155AE-EEF4-472E-8F7E-3DA74F45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27"/>
                <a:ext cx="1335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8" name="Rectangle 752">
                <a:extLst>
                  <a:ext uri="{FF2B5EF4-FFF2-40B4-BE49-F238E27FC236}">
                    <a16:creationId xmlns:a16="http://schemas.microsoft.com/office/drawing/2014/main" id="{71893260-862D-45FA-8175-7E955EDFF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39"/>
                <a:ext cx="1335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9" name="Rectangle 753">
                <a:extLst>
                  <a:ext uri="{FF2B5EF4-FFF2-40B4-BE49-F238E27FC236}">
                    <a16:creationId xmlns:a16="http://schemas.microsoft.com/office/drawing/2014/main" id="{E77BD3C3-3EB0-4F0E-8CC2-EF6EC095C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51"/>
                <a:ext cx="1335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0" name="Rectangle 754">
                <a:extLst>
                  <a:ext uri="{FF2B5EF4-FFF2-40B4-BE49-F238E27FC236}">
                    <a16:creationId xmlns:a16="http://schemas.microsoft.com/office/drawing/2014/main" id="{94156B50-1CA7-4B14-8675-318057ABA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63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1" name="Rectangle 755">
                <a:extLst>
                  <a:ext uri="{FF2B5EF4-FFF2-40B4-BE49-F238E27FC236}">
                    <a16:creationId xmlns:a16="http://schemas.microsoft.com/office/drawing/2014/main" id="{6C8EE5A0-5D40-40D4-B8C0-410327C64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75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2" name="Rectangle 756">
                <a:extLst>
                  <a:ext uri="{FF2B5EF4-FFF2-40B4-BE49-F238E27FC236}">
                    <a16:creationId xmlns:a16="http://schemas.microsoft.com/office/drawing/2014/main" id="{1AEF427B-DACB-4CE2-A224-A369FE965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86"/>
                <a:ext cx="1335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3" name="Rectangle 757">
                <a:extLst>
                  <a:ext uri="{FF2B5EF4-FFF2-40B4-BE49-F238E27FC236}">
                    <a16:creationId xmlns:a16="http://schemas.microsoft.com/office/drawing/2014/main" id="{877C07F4-EC47-4D39-B15F-B2555CD2F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998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4" name="Rectangle 758">
                <a:extLst>
                  <a:ext uri="{FF2B5EF4-FFF2-40B4-BE49-F238E27FC236}">
                    <a16:creationId xmlns:a16="http://schemas.microsoft.com/office/drawing/2014/main" id="{74701B94-CFDC-437C-9C13-8F6283B66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10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5" name="Rectangle 759">
                <a:extLst>
                  <a:ext uri="{FF2B5EF4-FFF2-40B4-BE49-F238E27FC236}">
                    <a16:creationId xmlns:a16="http://schemas.microsoft.com/office/drawing/2014/main" id="{FC4D63FD-F5A8-4DF8-A125-7A7DB55C5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21"/>
                <a:ext cx="1335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6" name="Rectangle 760">
                <a:extLst>
                  <a:ext uri="{FF2B5EF4-FFF2-40B4-BE49-F238E27FC236}">
                    <a16:creationId xmlns:a16="http://schemas.microsoft.com/office/drawing/2014/main" id="{E5E7AEB0-12A2-47DD-8D59-F921B0B23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33"/>
                <a:ext cx="1335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7" name="Rectangle 761">
                <a:extLst>
                  <a:ext uri="{FF2B5EF4-FFF2-40B4-BE49-F238E27FC236}">
                    <a16:creationId xmlns:a16="http://schemas.microsoft.com/office/drawing/2014/main" id="{AC2AD95F-8F3F-4408-8329-22DA40E8A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45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8" name="Rectangle 762">
                <a:extLst>
                  <a:ext uri="{FF2B5EF4-FFF2-40B4-BE49-F238E27FC236}">
                    <a16:creationId xmlns:a16="http://schemas.microsoft.com/office/drawing/2014/main" id="{A6321A2C-97A1-42FF-B300-9283592E6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57"/>
                <a:ext cx="1335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9" name="Rectangle 763">
                <a:extLst>
                  <a:ext uri="{FF2B5EF4-FFF2-40B4-BE49-F238E27FC236}">
                    <a16:creationId xmlns:a16="http://schemas.microsoft.com/office/drawing/2014/main" id="{46C6B6AD-4F88-407E-B784-2BFFAD263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69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0" name="Rectangle 764">
                <a:extLst>
                  <a:ext uri="{FF2B5EF4-FFF2-40B4-BE49-F238E27FC236}">
                    <a16:creationId xmlns:a16="http://schemas.microsoft.com/office/drawing/2014/main" id="{2A3CA17D-1878-4930-8ED0-1F641BB08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81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1" name="Rectangle 765">
                <a:extLst>
                  <a:ext uri="{FF2B5EF4-FFF2-40B4-BE49-F238E27FC236}">
                    <a16:creationId xmlns:a16="http://schemas.microsoft.com/office/drawing/2014/main" id="{9B2A7131-0DA0-4118-91CC-9EAC4F39C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093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2" name="Rectangle 766">
                <a:extLst>
                  <a:ext uri="{FF2B5EF4-FFF2-40B4-BE49-F238E27FC236}">
                    <a16:creationId xmlns:a16="http://schemas.microsoft.com/office/drawing/2014/main" id="{C19C51C3-E769-4542-A79A-090C8D1C6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04"/>
                <a:ext cx="1335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3" name="Rectangle 767">
                <a:extLst>
                  <a:ext uri="{FF2B5EF4-FFF2-40B4-BE49-F238E27FC236}">
                    <a16:creationId xmlns:a16="http://schemas.microsoft.com/office/drawing/2014/main" id="{BA9D24E4-D158-42FD-9448-36DF89E7C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16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4" name="Rectangle 768">
                <a:extLst>
                  <a:ext uri="{FF2B5EF4-FFF2-40B4-BE49-F238E27FC236}">
                    <a16:creationId xmlns:a16="http://schemas.microsoft.com/office/drawing/2014/main" id="{30E93BB0-024C-432C-8D00-1F17DC26B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28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5" name="Rectangle 769">
                <a:extLst>
                  <a:ext uri="{FF2B5EF4-FFF2-40B4-BE49-F238E27FC236}">
                    <a16:creationId xmlns:a16="http://schemas.microsoft.com/office/drawing/2014/main" id="{E155B126-A981-43CB-AE29-5983645A4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40"/>
                <a:ext cx="1335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6" name="Rectangle 770">
                <a:extLst>
                  <a:ext uri="{FF2B5EF4-FFF2-40B4-BE49-F238E27FC236}">
                    <a16:creationId xmlns:a16="http://schemas.microsoft.com/office/drawing/2014/main" id="{EA2F2030-CE1A-495A-B88A-C0E163DB1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52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7" name="Rectangle 771">
                <a:extLst>
                  <a:ext uri="{FF2B5EF4-FFF2-40B4-BE49-F238E27FC236}">
                    <a16:creationId xmlns:a16="http://schemas.microsoft.com/office/drawing/2014/main" id="{F5DF4299-BB53-41B7-A562-25CCC9041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52"/>
                <a:ext cx="2442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8" name="Rectangle 772">
                <a:extLst>
                  <a:ext uri="{FF2B5EF4-FFF2-40B4-BE49-F238E27FC236}">
                    <a16:creationId xmlns:a16="http://schemas.microsoft.com/office/drawing/2014/main" id="{91254758-2ADE-42F0-A901-A350385CE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64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9" name="Rectangle 773">
                <a:extLst>
                  <a:ext uri="{FF2B5EF4-FFF2-40B4-BE49-F238E27FC236}">
                    <a16:creationId xmlns:a16="http://schemas.microsoft.com/office/drawing/2014/main" id="{19179D9E-F639-4167-8AF6-F7099845D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75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0" name="Rectangle 774">
                <a:extLst>
                  <a:ext uri="{FF2B5EF4-FFF2-40B4-BE49-F238E27FC236}">
                    <a16:creationId xmlns:a16="http://schemas.microsoft.com/office/drawing/2014/main" id="{248E62B4-13EF-407C-8018-FE852345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87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1" name="Rectangle 775">
                <a:extLst>
                  <a:ext uri="{FF2B5EF4-FFF2-40B4-BE49-F238E27FC236}">
                    <a16:creationId xmlns:a16="http://schemas.microsoft.com/office/drawing/2014/main" id="{BCF51F77-EB4D-466C-9E3F-1D23C7CB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99"/>
                <a:ext cx="244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2" name="Rectangle 776">
                <a:extLst>
                  <a:ext uri="{FF2B5EF4-FFF2-40B4-BE49-F238E27FC236}">
                    <a16:creationId xmlns:a16="http://schemas.microsoft.com/office/drawing/2014/main" id="{3BCDBF6E-2240-47C6-B239-742B89FC5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11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3" name="Rectangle 777">
                <a:extLst>
                  <a:ext uri="{FF2B5EF4-FFF2-40B4-BE49-F238E27FC236}">
                    <a16:creationId xmlns:a16="http://schemas.microsoft.com/office/drawing/2014/main" id="{D2CEDDEF-41B6-45D3-9B31-03775303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22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4" name="Rectangle 778">
                <a:extLst>
                  <a:ext uri="{FF2B5EF4-FFF2-40B4-BE49-F238E27FC236}">
                    <a16:creationId xmlns:a16="http://schemas.microsoft.com/office/drawing/2014/main" id="{FC7C7318-3819-47E6-9297-72CFF5670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34"/>
                <a:ext cx="244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5" name="Rectangle 779">
                <a:extLst>
                  <a:ext uri="{FF2B5EF4-FFF2-40B4-BE49-F238E27FC236}">
                    <a16:creationId xmlns:a16="http://schemas.microsoft.com/office/drawing/2014/main" id="{D1E0C3FD-555A-4797-8772-5121BF68D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46"/>
                <a:ext cx="2442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6" name="Rectangle 780">
                <a:extLst>
                  <a:ext uri="{FF2B5EF4-FFF2-40B4-BE49-F238E27FC236}">
                    <a16:creationId xmlns:a16="http://schemas.microsoft.com/office/drawing/2014/main" id="{567843D9-AAF8-4CB9-AA6D-175780852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58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7" name="Rectangle 781">
                <a:extLst>
                  <a:ext uri="{FF2B5EF4-FFF2-40B4-BE49-F238E27FC236}">
                    <a16:creationId xmlns:a16="http://schemas.microsoft.com/office/drawing/2014/main" id="{B93D0C35-EF38-46ED-A80D-1DE46C26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69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8" name="Rectangle 782">
                <a:extLst>
                  <a:ext uri="{FF2B5EF4-FFF2-40B4-BE49-F238E27FC236}">
                    <a16:creationId xmlns:a16="http://schemas.microsoft.com/office/drawing/2014/main" id="{88302593-8063-4F8B-A563-B1A3F5E7B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81"/>
                <a:ext cx="244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9" name="Rectangle 783">
                <a:extLst>
                  <a:ext uri="{FF2B5EF4-FFF2-40B4-BE49-F238E27FC236}">
                    <a16:creationId xmlns:a16="http://schemas.microsoft.com/office/drawing/2014/main" id="{708CAAEF-6DC1-4745-93D7-511E1D639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93"/>
                <a:ext cx="244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0" name="Rectangle 784">
                <a:extLst>
                  <a:ext uri="{FF2B5EF4-FFF2-40B4-BE49-F238E27FC236}">
                    <a16:creationId xmlns:a16="http://schemas.microsoft.com/office/drawing/2014/main" id="{51770523-D244-482E-9F6E-F942BEF7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04"/>
                <a:ext cx="2442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1" name="Rectangle 785">
                <a:extLst>
                  <a:ext uri="{FF2B5EF4-FFF2-40B4-BE49-F238E27FC236}">
                    <a16:creationId xmlns:a16="http://schemas.microsoft.com/office/drawing/2014/main" id="{6931FC80-5422-4DE5-A01D-14EF424BC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16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2" name="Rectangle 786">
                <a:extLst>
                  <a:ext uri="{FF2B5EF4-FFF2-40B4-BE49-F238E27FC236}">
                    <a16:creationId xmlns:a16="http://schemas.microsoft.com/office/drawing/2014/main" id="{879E9991-6F00-48E3-AE1C-F31D3630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28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3" name="Rectangle 787">
                <a:extLst>
                  <a:ext uri="{FF2B5EF4-FFF2-40B4-BE49-F238E27FC236}">
                    <a16:creationId xmlns:a16="http://schemas.microsoft.com/office/drawing/2014/main" id="{7247D392-E6FC-464A-8FDD-AF33A1385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39"/>
                <a:ext cx="244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4" name="Rectangle 788">
                <a:extLst>
                  <a:ext uri="{FF2B5EF4-FFF2-40B4-BE49-F238E27FC236}">
                    <a16:creationId xmlns:a16="http://schemas.microsoft.com/office/drawing/2014/main" id="{2E3F87BF-44A8-4B01-A894-0F9DE4D12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51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5" name="Rectangle 789">
                <a:extLst>
                  <a:ext uri="{FF2B5EF4-FFF2-40B4-BE49-F238E27FC236}">
                    <a16:creationId xmlns:a16="http://schemas.microsoft.com/office/drawing/2014/main" id="{22583FF7-FB00-49AD-BC8C-EB389E318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63"/>
                <a:ext cx="2442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6" name="Rectangle 790">
                <a:extLst>
                  <a:ext uri="{FF2B5EF4-FFF2-40B4-BE49-F238E27FC236}">
                    <a16:creationId xmlns:a16="http://schemas.microsoft.com/office/drawing/2014/main" id="{E944BB2E-4CD8-4596-8F41-73A683045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75"/>
                <a:ext cx="244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7" name="Rectangle 791">
                <a:extLst>
                  <a:ext uri="{FF2B5EF4-FFF2-40B4-BE49-F238E27FC236}">
                    <a16:creationId xmlns:a16="http://schemas.microsoft.com/office/drawing/2014/main" id="{C0197BC5-51BA-41B8-8ADE-0E633458D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86"/>
                <a:ext cx="2442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8" name="Rectangle 792">
                <a:extLst>
                  <a:ext uri="{FF2B5EF4-FFF2-40B4-BE49-F238E27FC236}">
                    <a16:creationId xmlns:a16="http://schemas.microsoft.com/office/drawing/2014/main" id="{ECFA8923-170C-4457-9860-2446281BD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98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9" name="Rectangle 793">
                <a:extLst>
                  <a:ext uri="{FF2B5EF4-FFF2-40B4-BE49-F238E27FC236}">
                    <a16:creationId xmlns:a16="http://schemas.microsoft.com/office/drawing/2014/main" id="{AC2295F7-5BF9-42BC-8FA3-CF382B495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10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0" name="Rectangle 794">
                <a:extLst>
                  <a:ext uri="{FF2B5EF4-FFF2-40B4-BE49-F238E27FC236}">
                    <a16:creationId xmlns:a16="http://schemas.microsoft.com/office/drawing/2014/main" id="{701B2A8C-5F1C-41FE-9046-C9F2D4B7C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21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1" name="Rectangle 795">
                <a:extLst>
                  <a:ext uri="{FF2B5EF4-FFF2-40B4-BE49-F238E27FC236}">
                    <a16:creationId xmlns:a16="http://schemas.microsoft.com/office/drawing/2014/main" id="{02E766E0-491C-41B4-BE9B-CC19E3259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33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2" name="Rectangle 796">
                <a:extLst>
                  <a:ext uri="{FF2B5EF4-FFF2-40B4-BE49-F238E27FC236}">
                    <a16:creationId xmlns:a16="http://schemas.microsoft.com/office/drawing/2014/main" id="{B649FCA0-D0B4-4C5A-B31B-8BE175DE8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45"/>
                <a:ext cx="244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3" name="Rectangle 797">
                <a:extLst>
                  <a:ext uri="{FF2B5EF4-FFF2-40B4-BE49-F238E27FC236}">
                    <a16:creationId xmlns:a16="http://schemas.microsoft.com/office/drawing/2014/main" id="{26C2347F-A334-40CB-9E38-4A01D1143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57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4" name="Rectangle 798">
                <a:extLst>
                  <a:ext uri="{FF2B5EF4-FFF2-40B4-BE49-F238E27FC236}">
                    <a16:creationId xmlns:a16="http://schemas.microsoft.com/office/drawing/2014/main" id="{6DA2C49D-6A7F-4CE9-9D68-0B9BE97D4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68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5" name="Rectangle 799">
                <a:extLst>
                  <a:ext uri="{FF2B5EF4-FFF2-40B4-BE49-F238E27FC236}">
                    <a16:creationId xmlns:a16="http://schemas.microsoft.com/office/drawing/2014/main" id="{92338306-39A1-4C62-82D7-EBC340216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80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6" name="Rectangle 800">
                <a:extLst>
                  <a:ext uri="{FF2B5EF4-FFF2-40B4-BE49-F238E27FC236}">
                    <a16:creationId xmlns:a16="http://schemas.microsoft.com/office/drawing/2014/main" id="{17FC8650-E27B-4B01-B8B0-D2041262A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92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7" name="Rectangle 801">
                <a:extLst>
                  <a:ext uri="{FF2B5EF4-FFF2-40B4-BE49-F238E27FC236}">
                    <a16:creationId xmlns:a16="http://schemas.microsoft.com/office/drawing/2014/main" id="{A31050EE-DA6F-4C57-89CB-09A61EEBC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03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8" name="Rectangle 802">
                <a:extLst>
                  <a:ext uri="{FF2B5EF4-FFF2-40B4-BE49-F238E27FC236}">
                    <a16:creationId xmlns:a16="http://schemas.microsoft.com/office/drawing/2014/main" id="{3884C1D9-93A1-4CC6-8579-14168FE3E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58"/>
                <a:ext cx="2442" cy="3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9" name="Rectangle 803">
                <a:extLst>
                  <a:ext uri="{FF2B5EF4-FFF2-40B4-BE49-F238E27FC236}">
                    <a16:creationId xmlns:a16="http://schemas.microsoft.com/office/drawing/2014/main" id="{18E9B4F4-BF06-4A2C-AE68-5F027678C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52"/>
                <a:ext cx="2442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0" name="Rectangle 804">
                <a:extLst>
                  <a:ext uri="{FF2B5EF4-FFF2-40B4-BE49-F238E27FC236}">
                    <a16:creationId xmlns:a16="http://schemas.microsoft.com/office/drawing/2014/main" id="{F55F8F42-717D-4C8A-A352-794733AEF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64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1" name="Rectangle 805">
                <a:extLst>
                  <a:ext uri="{FF2B5EF4-FFF2-40B4-BE49-F238E27FC236}">
                    <a16:creationId xmlns:a16="http://schemas.microsoft.com/office/drawing/2014/main" id="{A74BDB6F-DF5B-49E2-B56D-9F831B36A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75"/>
                <a:ext cx="244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2" name="Rectangle 806">
                <a:extLst>
                  <a:ext uri="{FF2B5EF4-FFF2-40B4-BE49-F238E27FC236}">
                    <a16:creationId xmlns:a16="http://schemas.microsoft.com/office/drawing/2014/main" id="{00A4FA0D-74E3-4A9D-B5C1-9456D8E7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87"/>
                <a:ext cx="2442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3" name="Rectangle 807">
                <a:extLst>
                  <a:ext uri="{FF2B5EF4-FFF2-40B4-BE49-F238E27FC236}">
                    <a16:creationId xmlns:a16="http://schemas.microsoft.com/office/drawing/2014/main" id="{8D5EE728-0E76-4515-B60A-DDEE75D39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199"/>
                <a:ext cx="244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4" name="Rectangle 808">
                <a:extLst>
                  <a:ext uri="{FF2B5EF4-FFF2-40B4-BE49-F238E27FC236}">
                    <a16:creationId xmlns:a16="http://schemas.microsoft.com/office/drawing/2014/main" id="{EF45FE7E-E96F-44B0-A3F6-706138B57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11"/>
                <a:ext cx="244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5" name="Rectangle 809">
                <a:extLst>
                  <a:ext uri="{FF2B5EF4-FFF2-40B4-BE49-F238E27FC236}">
                    <a16:creationId xmlns:a16="http://schemas.microsoft.com/office/drawing/2014/main" id="{0B37E066-24E6-4FDD-A0DD-622DCAEFE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22"/>
                <a:ext cx="2442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9466" name="Group 810">
              <a:extLst>
                <a:ext uri="{FF2B5EF4-FFF2-40B4-BE49-F238E27FC236}">
                  <a16:creationId xmlns:a16="http://schemas.microsoft.com/office/drawing/2014/main" id="{B4092B47-6525-48D9-A55B-D5049335E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1" y="3152"/>
              <a:ext cx="3777" cy="684"/>
              <a:chOff x="1151" y="3152"/>
              <a:chExt cx="3777" cy="684"/>
            </a:xfrm>
          </p:grpSpPr>
          <p:sp>
            <p:nvSpPr>
              <p:cNvPr id="199467" name="Rectangle 811">
                <a:extLst>
                  <a:ext uri="{FF2B5EF4-FFF2-40B4-BE49-F238E27FC236}">
                    <a16:creationId xmlns:a16="http://schemas.microsoft.com/office/drawing/2014/main" id="{26741E17-4906-47F5-B94F-B38338F6B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34"/>
                <a:ext cx="244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8" name="Rectangle 812">
                <a:extLst>
                  <a:ext uri="{FF2B5EF4-FFF2-40B4-BE49-F238E27FC236}">
                    <a16:creationId xmlns:a16="http://schemas.microsoft.com/office/drawing/2014/main" id="{A7A1B9FC-FE5A-4C8D-9D47-08EA5A1B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46"/>
                <a:ext cx="2442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9" name="Rectangle 813">
                <a:extLst>
                  <a:ext uri="{FF2B5EF4-FFF2-40B4-BE49-F238E27FC236}">
                    <a16:creationId xmlns:a16="http://schemas.microsoft.com/office/drawing/2014/main" id="{F45C5887-3E95-46B0-A992-41F7DE49C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58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0" name="Rectangle 814">
                <a:extLst>
                  <a:ext uri="{FF2B5EF4-FFF2-40B4-BE49-F238E27FC236}">
                    <a16:creationId xmlns:a16="http://schemas.microsoft.com/office/drawing/2014/main" id="{25B830A1-6A12-4052-BE2C-CD2E9A40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69"/>
                <a:ext cx="2442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1" name="Rectangle 815">
                <a:extLst>
                  <a:ext uri="{FF2B5EF4-FFF2-40B4-BE49-F238E27FC236}">
                    <a16:creationId xmlns:a16="http://schemas.microsoft.com/office/drawing/2014/main" id="{E034F8C1-B932-47E3-B7B2-A7613DCFF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81"/>
                <a:ext cx="244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2" name="Rectangle 816">
                <a:extLst>
                  <a:ext uri="{FF2B5EF4-FFF2-40B4-BE49-F238E27FC236}">
                    <a16:creationId xmlns:a16="http://schemas.microsoft.com/office/drawing/2014/main" id="{766814AB-ABF1-42C6-B69E-EE175B3B4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293"/>
                <a:ext cx="244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3" name="Rectangle 817">
                <a:extLst>
                  <a:ext uri="{FF2B5EF4-FFF2-40B4-BE49-F238E27FC236}">
                    <a16:creationId xmlns:a16="http://schemas.microsoft.com/office/drawing/2014/main" id="{5A0DBB71-09DA-41F7-8A05-3C3215542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04"/>
                <a:ext cx="2442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4" name="Rectangle 818">
                <a:extLst>
                  <a:ext uri="{FF2B5EF4-FFF2-40B4-BE49-F238E27FC236}">
                    <a16:creationId xmlns:a16="http://schemas.microsoft.com/office/drawing/2014/main" id="{D9065C38-0AC7-4D76-AC01-AB8E4D911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16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5" name="Rectangle 819">
                <a:extLst>
                  <a:ext uri="{FF2B5EF4-FFF2-40B4-BE49-F238E27FC236}">
                    <a16:creationId xmlns:a16="http://schemas.microsoft.com/office/drawing/2014/main" id="{D3C0F468-C941-4EF6-80CA-266A853F8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28"/>
                <a:ext cx="244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6" name="Rectangle 820">
                <a:extLst>
                  <a:ext uri="{FF2B5EF4-FFF2-40B4-BE49-F238E27FC236}">
                    <a16:creationId xmlns:a16="http://schemas.microsoft.com/office/drawing/2014/main" id="{F057FE76-73CC-4C65-AE71-C40FBA0CC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39"/>
                <a:ext cx="244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7" name="Rectangle 821">
                <a:extLst>
                  <a:ext uri="{FF2B5EF4-FFF2-40B4-BE49-F238E27FC236}">
                    <a16:creationId xmlns:a16="http://schemas.microsoft.com/office/drawing/2014/main" id="{3A68C7AC-C5BC-47E3-B19C-DD933A71B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51"/>
                <a:ext cx="244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8" name="Rectangle 822">
                <a:extLst>
                  <a:ext uri="{FF2B5EF4-FFF2-40B4-BE49-F238E27FC236}">
                    <a16:creationId xmlns:a16="http://schemas.microsoft.com/office/drawing/2014/main" id="{296F1B4A-89A1-4410-86C4-B275C7E76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63"/>
                <a:ext cx="2442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9" name="Rectangle 823">
                <a:extLst>
                  <a:ext uri="{FF2B5EF4-FFF2-40B4-BE49-F238E27FC236}">
                    <a16:creationId xmlns:a16="http://schemas.microsoft.com/office/drawing/2014/main" id="{641EE4BA-8332-471F-AED9-7553959DD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75"/>
                <a:ext cx="244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0" name="Rectangle 824">
                <a:extLst>
                  <a:ext uri="{FF2B5EF4-FFF2-40B4-BE49-F238E27FC236}">
                    <a16:creationId xmlns:a16="http://schemas.microsoft.com/office/drawing/2014/main" id="{FFAC82F7-10B0-46DB-8C0B-EF5AF993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86"/>
                <a:ext cx="2442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1" name="Rectangle 825">
                <a:extLst>
                  <a:ext uri="{FF2B5EF4-FFF2-40B4-BE49-F238E27FC236}">
                    <a16:creationId xmlns:a16="http://schemas.microsoft.com/office/drawing/2014/main" id="{69167DFD-5182-40BD-B024-2D088AB57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398"/>
                <a:ext cx="244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2" name="Rectangle 826">
                <a:extLst>
                  <a:ext uri="{FF2B5EF4-FFF2-40B4-BE49-F238E27FC236}">
                    <a16:creationId xmlns:a16="http://schemas.microsoft.com/office/drawing/2014/main" id="{476ED51D-A8CB-4C20-BB44-F9F0F3448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10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3" name="Rectangle 827">
                <a:extLst>
                  <a:ext uri="{FF2B5EF4-FFF2-40B4-BE49-F238E27FC236}">
                    <a16:creationId xmlns:a16="http://schemas.microsoft.com/office/drawing/2014/main" id="{4CE5410F-313A-483D-9A5E-0E8652053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21"/>
                <a:ext cx="244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4" name="Rectangle 828">
                <a:extLst>
                  <a:ext uri="{FF2B5EF4-FFF2-40B4-BE49-F238E27FC236}">
                    <a16:creationId xmlns:a16="http://schemas.microsoft.com/office/drawing/2014/main" id="{5F16CC50-07A5-4719-AF64-8141B21EE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33"/>
                <a:ext cx="244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5" name="Rectangle 829">
                <a:extLst>
                  <a:ext uri="{FF2B5EF4-FFF2-40B4-BE49-F238E27FC236}">
                    <a16:creationId xmlns:a16="http://schemas.microsoft.com/office/drawing/2014/main" id="{204BF166-E090-4A4B-8B6A-B71B02F38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45"/>
                <a:ext cx="244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6" name="Rectangle 830">
                <a:extLst>
                  <a:ext uri="{FF2B5EF4-FFF2-40B4-BE49-F238E27FC236}">
                    <a16:creationId xmlns:a16="http://schemas.microsoft.com/office/drawing/2014/main" id="{1193D1C0-48F3-4808-BB4D-2DBC57A66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57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7" name="Rectangle 831">
                <a:extLst>
                  <a:ext uri="{FF2B5EF4-FFF2-40B4-BE49-F238E27FC236}">
                    <a16:creationId xmlns:a16="http://schemas.microsoft.com/office/drawing/2014/main" id="{BB29C723-1298-4E8A-8EA3-2D1B37EF2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68"/>
                <a:ext cx="244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8" name="Rectangle 832">
                <a:extLst>
                  <a:ext uri="{FF2B5EF4-FFF2-40B4-BE49-F238E27FC236}">
                    <a16:creationId xmlns:a16="http://schemas.microsoft.com/office/drawing/2014/main" id="{5866DD91-8762-4C4E-92EF-30D5CE099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80"/>
                <a:ext cx="244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9" name="Rectangle 833">
                <a:extLst>
                  <a:ext uri="{FF2B5EF4-FFF2-40B4-BE49-F238E27FC236}">
                    <a16:creationId xmlns:a16="http://schemas.microsoft.com/office/drawing/2014/main" id="{111DCCFF-BF19-43A5-8F97-BB9531C42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492"/>
                <a:ext cx="244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0" name="Rectangle 834">
                <a:extLst>
                  <a:ext uri="{FF2B5EF4-FFF2-40B4-BE49-F238E27FC236}">
                    <a16:creationId xmlns:a16="http://schemas.microsoft.com/office/drawing/2014/main" id="{345E457B-8295-4814-B90B-FD57B7191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03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1" name="Rectangle 835">
                <a:extLst>
                  <a:ext uri="{FF2B5EF4-FFF2-40B4-BE49-F238E27FC236}">
                    <a16:creationId xmlns:a16="http://schemas.microsoft.com/office/drawing/2014/main" id="{BD4FD575-1F6B-4651-8FAB-66A9782F8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52"/>
                <a:ext cx="1335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2" name="Rectangle 836">
                <a:extLst>
                  <a:ext uri="{FF2B5EF4-FFF2-40B4-BE49-F238E27FC236}">
                    <a16:creationId xmlns:a16="http://schemas.microsoft.com/office/drawing/2014/main" id="{E9BA34FB-66D3-4E46-AEE2-0875FBDD9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64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3" name="Rectangle 837">
                <a:extLst>
                  <a:ext uri="{FF2B5EF4-FFF2-40B4-BE49-F238E27FC236}">
                    <a16:creationId xmlns:a16="http://schemas.microsoft.com/office/drawing/2014/main" id="{96AB73B0-E064-442E-91AD-DA4BF5EE1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75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4" name="Rectangle 838">
                <a:extLst>
                  <a:ext uri="{FF2B5EF4-FFF2-40B4-BE49-F238E27FC236}">
                    <a16:creationId xmlns:a16="http://schemas.microsoft.com/office/drawing/2014/main" id="{7ADD572B-6BE2-4DF4-AFA7-B382FD81E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87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5" name="Rectangle 839">
                <a:extLst>
                  <a:ext uri="{FF2B5EF4-FFF2-40B4-BE49-F238E27FC236}">
                    <a16:creationId xmlns:a16="http://schemas.microsoft.com/office/drawing/2014/main" id="{3289A8C7-04A0-485B-8ECE-5DAB0C513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99"/>
                <a:ext cx="1335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6" name="Rectangle 840">
                <a:extLst>
                  <a:ext uri="{FF2B5EF4-FFF2-40B4-BE49-F238E27FC236}">
                    <a16:creationId xmlns:a16="http://schemas.microsoft.com/office/drawing/2014/main" id="{1EEA6579-8C6F-4749-9FD6-C1EE01F5E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11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7" name="Rectangle 841">
                <a:extLst>
                  <a:ext uri="{FF2B5EF4-FFF2-40B4-BE49-F238E27FC236}">
                    <a16:creationId xmlns:a16="http://schemas.microsoft.com/office/drawing/2014/main" id="{ED97B46A-99F6-40EE-AC89-8872CB5BB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22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8" name="Rectangle 842">
                <a:extLst>
                  <a:ext uri="{FF2B5EF4-FFF2-40B4-BE49-F238E27FC236}">
                    <a16:creationId xmlns:a16="http://schemas.microsoft.com/office/drawing/2014/main" id="{AFB0D21A-0115-4028-9F5F-14A741CEC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34"/>
                <a:ext cx="1335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9" name="Rectangle 843">
                <a:extLst>
                  <a:ext uri="{FF2B5EF4-FFF2-40B4-BE49-F238E27FC236}">
                    <a16:creationId xmlns:a16="http://schemas.microsoft.com/office/drawing/2014/main" id="{BB0B8A12-DE4C-48E7-AC99-F15A3F2E3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46"/>
                <a:ext cx="1335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0" name="Rectangle 844">
                <a:extLst>
                  <a:ext uri="{FF2B5EF4-FFF2-40B4-BE49-F238E27FC236}">
                    <a16:creationId xmlns:a16="http://schemas.microsoft.com/office/drawing/2014/main" id="{C5F558A8-4DC9-4912-9B65-74CA7D1EB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58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1" name="Rectangle 845">
                <a:extLst>
                  <a:ext uri="{FF2B5EF4-FFF2-40B4-BE49-F238E27FC236}">
                    <a16:creationId xmlns:a16="http://schemas.microsoft.com/office/drawing/2014/main" id="{38AF2680-8DD2-4F15-ABA6-6733DCEEF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69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2" name="Rectangle 846">
                <a:extLst>
                  <a:ext uri="{FF2B5EF4-FFF2-40B4-BE49-F238E27FC236}">
                    <a16:creationId xmlns:a16="http://schemas.microsoft.com/office/drawing/2014/main" id="{C2BD2566-38BE-4213-9C80-73E9B4BB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81"/>
                <a:ext cx="1335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3" name="Rectangle 847">
                <a:extLst>
                  <a:ext uri="{FF2B5EF4-FFF2-40B4-BE49-F238E27FC236}">
                    <a16:creationId xmlns:a16="http://schemas.microsoft.com/office/drawing/2014/main" id="{FC1994CD-9908-4FF0-973A-BAAD41797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93"/>
                <a:ext cx="1335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4" name="Rectangle 848">
                <a:extLst>
                  <a:ext uri="{FF2B5EF4-FFF2-40B4-BE49-F238E27FC236}">
                    <a16:creationId xmlns:a16="http://schemas.microsoft.com/office/drawing/2014/main" id="{53C1A14E-8D0D-411A-8B32-4B4D6FD89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04"/>
                <a:ext cx="1335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5" name="Rectangle 849">
                <a:extLst>
                  <a:ext uri="{FF2B5EF4-FFF2-40B4-BE49-F238E27FC236}">
                    <a16:creationId xmlns:a16="http://schemas.microsoft.com/office/drawing/2014/main" id="{505C3D45-93CB-4A40-BF48-666433D96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16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6" name="Rectangle 850">
                <a:extLst>
                  <a:ext uri="{FF2B5EF4-FFF2-40B4-BE49-F238E27FC236}">
                    <a16:creationId xmlns:a16="http://schemas.microsoft.com/office/drawing/2014/main" id="{00EB544B-89F0-4A8F-8652-088B82AF8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28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7" name="Rectangle 851">
                <a:extLst>
                  <a:ext uri="{FF2B5EF4-FFF2-40B4-BE49-F238E27FC236}">
                    <a16:creationId xmlns:a16="http://schemas.microsoft.com/office/drawing/2014/main" id="{0FB45688-3E01-493D-A8FB-AF02DB73B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39"/>
                <a:ext cx="1335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8" name="Rectangle 852">
                <a:extLst>
                  <a:ext uri="{FF2B5EF4-FFF2-40B4-BE49-F238E27FC236}">
                    <a16:creationId xmlns:a16="http://schemas.microsoft.com/office/drawing/2014/main" id="{0C24E5F7-FA8B-4E07-899B-3C3BB6D18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51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9" name="Rectangle 853">
                <a:extLst>
                  <a:ext uri="{FF2B5EF4-FFF2-40B4-BE49-F238E27FC236}">
                    <a16:creationId xmlns:a16="http://schemas.microsoft.com/office/drawing/2014/main" id="{CD451271-38E9-4558-A7F0-3238756BC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63"/>
                <a:ext cx="1335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0" name="Rectangle 854">
                <a:extLst>
                  <a:ext uri="{FF2B5EF4-FFF2-40B4-BE49-F238E27FC236}">
                    <a16:creationId xmlns:a16="http://schemas.microsoft.com/office/drawing/2014/main" id="{1F52BC13-7532-420B-ABB8-DF0DBB64E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75"/>
                <a:ext cx="1335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1" name="Rectangle 855">
                <a:extLst>
                  <a:ext uri="{FF2B5EF4-FFF2-40B4-BE49-F238E27FC236}">
                    <a16:creationId xmlns:a16="http://schemas.microsoft.com/office/drawing/2014/main" id="{76773845-4B55-4037-974E-F0E200666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86"/>
                <a:ext cx="1335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2" name="Rectangle 856">
                <a:extLst>
                  <a:ext uri="{FF2B5EF4-FFF2-40B4-BE49-F238E27FC236}">
                    <a16:creationId xmlns:a16="http://schemas.microsoft.com/office/drawing/2014/main" id="{F3F9AC61-5E9B-403A-A9F9-29BA86D8B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98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3" name="Rectangle 857">
                <a:extLst>
                  <a:ext uri="{FF2B5EF4-FFF2-40B4-BE49-F238E27FC236}">
                    <a16:creationId xmlns:a16="http://schemas.microsoft.com/office/drawing/2014/main" id="{0474212F-6AFE-4108-95A2-7AEB02C2B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10"/>
                <a:ext cx="1335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4" name="Rectangle 858">
                <a:extLst>
                  <a:ext uri="{FF2B5EF4-FFF2-40B4-BE49-F238E27FC236}">
                    <a16:creationId xmlns:a16="http://schemas.microsoft.com/office/drawing/2014/main" id="{53FB4F2E-D4A3-4F65-8EB0-8405F9366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21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5" name="Rectangle 859">
                <a:extLst>
                  <a:ext uri="{FF2B5EF4-FFF2-40B4-BE49-F238E27FC236}">
                    <a16:creationId xmlns:a16="http://schemas.microsoft.com/office/drawing/2014/main" id="{B916EF41-11D2-4653-8C1E-E1A0D1632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33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6" name="Rectangle 860">
                <a:extLst>
                  <a:ext uri="{FF2B5EF4-FFF2-40B4-BE49-F238E27FC236}">
                    <a16:creationId xmlns:a16="http://schemas.microsoft.com/office/drawing/2014/main" id="{7BBB985A-760D-45CF-8096-7E05CC72A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45"/>
                <a:ext cx="1335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7" name="Rectangle 861">
                <a:extLst>
                  <a:ext uri="{FF2B5EF4-FFF2-40B4-BE49-F238E27FC236}">
                    <a16:creationId xmlns:a16="http://schemas.microsoft.com/office/drawing/2014/main" id="{367FA003-B83E-4FF7-9A00-488A8E0BB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57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8" name="Rectangle 862">
                <a:extLst>
                  <a:ext uri="{FF2B5EF4-FFF2-40B4-BE49-F238E27FC236}">
                    <a16:creationId xmlns:a16="http://schemas.microsoft.com/office/drawing/2014/main" id="{EBDC8512-769B-46EE-872C-BD509380D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68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9" name="Rectangle 863">
                <a:extLst>
                  <a:ext uri="{FF2B5EF4-FFF2-40B4-BE49-F238E27FC236}">
                    <a16:creationId xmlns:a16="http://schemas.microsoft.com/office/drawing/2014/main" id="{08B43CB1-0F0A-4C82-9F1E-60C700DC4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80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0" name="Rectangle 864">
                <a:extLst>
                  <a:ext uri="{FF2B5EF4-FFF2-40B4-BE49-F238E27FC236}">
                    <a16:creationId xmlns:a16="http://schemas.microsoft.com/office/drawing/2014/main" id="{ADB8F8A9-2F5B-4A9A-84A9-2BDBDE988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92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1" name="Rectangle 865">
                <a:extLst>
                  <a:ext uri="{FF2B5EF4-FFF2-40B4-BE49-F238E27FC236}">
                    <a16:creationId xmlns:a16="http://schemas.microsoft.com/office/drawing/2014/main" id="{D3F80770-B33D-47A3-829C-9033185A7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03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2" name="Rectangle 866">
                <a:extLst>
                  <a:ext uri="{FF2B5EF4-FFF2-40B4-BE49-F238E27FC236}">
                    <a16:creationId xmlns:a16="http://schemas.microsoft.com/office/drawing/2014/main" id="{3AB628D1-DB47-4B43-A4EB-4605224A8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58"/>
                <a:ext cx="1335" cy="3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3" name="Rectangle 867">
                <a:extLst>
                  <a:ext uri="{FF2B5EF4-FFF2-40B4-BE49-F238E27FC236}">
                    <a16:creationId xmlns:a16="http://schemas.microsoft.com/office/drawing/2014/main" id="{254D2A34-DE1B-4CE4-AA2A-F9E148BFF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52"/>
                <a:ext cx="1335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4" name="Rectangle 868">
                <a:extLst>
                  <a:ext uri="{FF2B5EF4-FFF2-40B4-BE49-F238E27FC236}">
                    <a16:creationId xmlns:a16="http://schemas.microsoft.com/office/drawing/2014/main" id="{168973BE-B672-4D17-9770-48D483D33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64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5" name="Rectangle 869">
                <a:extLst>
                  <a:ext uri="{FF2B5EF4-FFF2-40B4-BE49-F238E27FC236}">
                    <a16:creationId xmlns:a16="http://schemas.microsoft.com/office/drawing/2014/main" id="{CE1A11F1-9879-4646-B8AD-FBF1F872C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75"/>
                <a:ext cx="1335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6" name="Rectangle 870">
                <a:extLst>
                  <a:ext uri="{FF2B5EF4-FFF2-40B4-BE49-F238E27FC236}">
                    <a16:creationId xmlns:a16="http://schemas.microsoft.com/office/drawing/2014/main" id="{D7D0CCE3-2812-4308-88FB-34F142782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87"/>
                <a:ext cx="1335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7" name="Rectangle 871">
                <a:extLst>
                  <a:ext uri="{FF2B5EF4-FFF2-40B4-BE49-F238E27FC236}">
                    <a16:creationId xmlns:a16="http://schemas.microsoft.com/office/drawing/2014/main" id="{6A8A52ED-61A8-4761-A7CC-67E388C1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199"/>
                <a:ext cx="1335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8" name="Rectangle 872">
                <a:extLst>
                  <a:ext uri="{FF2B5EF4-FFF2-40B4-BE49-F238E27FC236}">
                    <a16:creationId xmlns:a16="http://schemas.microsoft.com/office/drawing/2014/main" id="{539DC3C4-0210-4A7A-B011-33189E951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11"/>
                <a:ext cx="1335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9" name="Rectangle 873">
                <a:extLst>
                  <a:ext uri="{FF2B5EF4-FFF2-40B4-BE49-F238E27FC236}">
                    <a16:creationId xmlns:a16="http://schemas.microsoft.com/office/drawing/2014/main" id="{30336CCE-9E51-404F-9F38-D62C89C88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22"/>
                <a:ext cx="1335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0" name="Rectangle 874">
                <a:extLst>
                  <a:ext uri="{FF2B5EF4-FFF2-40B4-BE49-F238E27FC236}">
                    <a16:creationId xmlns:a16="http://schemas.microsoft.com/office/drawing/2014/main" id="{E569B535-BA8E-4670-918B-7DA0A6781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34"/>
                <a:ext cx="1335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1" name="Rectangle 875">
                <a:extLst>
                  <a:ext uri="{FF2B5EF4-FFF2-40B4-BE49-F238E27FC236}">
                    <a16:creationId xmlns:a16="http://schemas.microsoft.com/office/drawing/2014/main" id="{388B185C-1A7B-49F8-BA2C-71253F6D6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46"/>
                <a:ext cx="1335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2" name="Rectangle 876">
                <a:extLst>
                  <a:ext uri="{FF2B5EF4-FFF2-40B4-BE49-F238E27FC236}">
                    <a16:creationId xmlns:a16="http://schemas.microsoft.com/office/drawing/2014/main" id="{11A71325-FC72-42AE-80B7-4F817F0E7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58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3" name="Rectangle 877">
                <a:extLst>
                  <a:ext uri="{FF2B5EF4-FFF2-40B4-BE49-F238E27FC236}">
                    <a16:creationId xmlns:a16="http://schemas.microsoft.com/office/drawing/2014/main" id="{C7122CEF-C5F4-436E-9EF6-BB850ACB1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69"/>
                <a:ext cx="1335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4" name="Rectangle 878">
                <a:extLst>
                  <a:ext uri="{FF2B5EF4-FFF2-40B4-BE49-F238E27FC236}">
                    <a16:creationId xmlns:a16="http://schemas.microsoft.com/office/drawing/2014/main" id="{726ADBB6-3AFB-4788-9528-C06264A44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81"/>
                <a:ext cx="1335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5" name="Rectangle 879">
                <a:extLst>
                  <a:ext uri="{FF2B5EF4-FFF2-40B4-BE49-F238E27FC236}">
                    <a16:creationId xmlns:a16="http://schemas.microsoft.com/office/drawing/2014/main" id="{AFA9F8D8-6636-461A-BD11-78FFC0217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293"/>
                <a:ext cx="1335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6" name="Rectangle 880">
                <a:extLst>
                  <a:ext uri="{FF2B5EF4-FFF2-40B4-BE49-F238E27FC236}">
                    <a16:creationId xmlns:a16="http://schemas.microsoft.com/office/drawing/2014/main" id="{8D555D40-307F-494F-B086-EB63B4C64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04"/>
                <a:ext cx="1335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7" name="Rectangle 881">
                <a:extLst>
                  <a:ext uri="{FF2B5EF4-FFF2-40B4-BE49-F238E27FC236}">
                    <a16:creationId xmlns:a16="http://schemas.microsoft.com/office/drawing/2014/main" id="{987862C9-9FC5-492D-B0F3-8C39730D1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16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8" name="Rectangle 882">
                <a:extLst>
                  <a:ext uri="{FF2B5EF4-FFF2-40B4-BE49-F238E27FC236}">
                    <a16:creationId xmlns:a16="http://schemas.microsoft.com/office/drawing/2014/main" id="{76FFEE00-2E95-463F-9DD5-CEEFC00D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28"/>
                <a:ext cx="1335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9" name="Rectangle 883">
                <a:extLst>
                  <a:ext uri="{FF2B5EF4-FFF2-40B4-BE49-F238E27FC236}">
                    <a16:creationId xmlns:a16="http://schemas.microsoft.com/office/drawing/2014/main" id="{44D622E8-096C-43EE-B533-761C1FBB6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39"/>
                <a:ext cx="1335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0" name="Rectangle 884">
                <a:extLst>
                  <a:ext uri="{FF2B5EF4-FFF2-40B4-BE49-F238E27FC236}">
                    <a16:creationId xmlns:a16="http://schemas.microsoft.com/office/drawing/2014/main" id="{B1FEC711-3F88-486B-85E4-85C00C626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51"/>
                <a:ext cx="1335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1" name="Rectangle 885">
                <a:extLst>
                  <a:ext uri="{FF2B5EF4-FFF2-40B4-BE49-F238E27FC236}">
                    <a16:creationId xmlns:a16="http://schemas.microsoft.com/office/drawing/2014/main" id="{5017DA78-F43D-4F46-A609-1DB21D7FE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63"/>
                <a:ext cx="1335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2" name="Rectangle 886">
                <a:extLst>
                  <a:ext uri="{FF2B5EF4-FFF2-40B4-BE49-F238E27FC236}">
                    <a16:creationId xmlns:a16="http://schemas.microsoft.com/office/drawing/2014/main" id="{B2B8131F-D6D4-4DF5-AF37-6DE4C690E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75"/>
                <a:ext cx="1335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3" name="Rectangle 887">
                <a:extLst>
                  <a:ext uri="{FF2B5EF4-FFF2-40B4-BE49-F238E27FC236}">
                    <a16:creationId xmlns:a16="http://schemas.microsoft.com/office/drawing/2014/main" id="{A5687FA8-102F-45F7-A46B-F4B437DA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86"/>
                <a:ext cx="1335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4" name="Rectangle 888">
                <a:extLst>
                  <a:ext uri="{FF2B5EF4-FFF2-40B4-BE49-F238E27FC236}">
                    <a16:creationId xmlns:a16="http://schemas.microsoft.com/office/drawing/2014/main" id="{0C3A79FF-17E3-4B00-986E-BE35170E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398"/>
                <a:ext cx="1335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5" name="Rectangle 889">
                <a:extLst>
                  <a:ext uri="{FF2B5EF4-FFF2-40B4-BE49-F238E27FC236}">
                    <a16:creationId xmlns:a16="http://schemas.microsoft.com/office/drawing/2014/main" id="{6D274D92-D77B-446C-9B50-8D2FD9FB8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10"/>
                <a:ext cx="1335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6" name="Rectangle 890">
                <a:extLst>
                  <a:ext uri="{FF2B5EF4-FFF2-40B4-BE49-F238E27FC236}">
                    <a16:creationId xmlns:a16="http://schemas.microsoft.com/office/drawing/2014/main" id="{7CE4FB8D-F01A-41A0-8CF1-835075AF0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21"/>
                <a:ext cx="1335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7" name="Rectangle 891">
                <a:extLst>
                  <a:ext uri="{FF2B5EF4-FFF2-40B4-BE49-F238E27FC236}">
                    <a16:creationId xmlns:a16="http://schemas.microsoft.com/office/drawing/2014/main" id="{2114E0DD-3F4C-4667-8D80-BF9402B5E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33"/>
                <a:ext cx="1335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8" name="Rectangle 892">
                <a:extLst>
                  <a:ext uri="{FF2B5EF4-FFF2-40B4-BE49-F238E27FC236}">
                    <a16:creationId xmlns:a16="http://schemas.microsoft.com/office/drawing/2014/main" id="{988BD30C-C080-4953-8FA9-D2A5BC01D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45"/>
                <a:ext cx="1335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9" name="Rectangle 893">
                <a:extLst>
                  <a:ext uri="{FF2B5EF4-FFF2-40B4-BE49-F238E27FC236}">
                    <a16:creationId xmlns:a16="http://schemas.microsoft.com/office/drawing/2014/main" id="{186B4900-23A9-4627-89C4-64D35B004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57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0" name="Rectangle 894">
                <a:extLst>
                  <a:ext uri="{FF2B5EF4-FFF2-40B4-BE49-F238E27FC236}">
                    <a16:creationId xmlns:a16="http://schemas.microsoft.com/office/drawing/2014/main" id="{45169D03-0C9E-4687-A3CF-B32C4E0D5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68"/>
                <a:ext cx="1335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1" name="Rectangle 895">
                <a:extLst>
                  <a:ext uri="{FF2B5EF4-FFF2-40B4-BE49-F238E27FC236}">
                    <a16:creationId xmlns:a16="http://schemas.microsoft.com/office/drawing/2014/main" id="{1112317F-DD20-4545-947F-26D07A0C3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80"/>
                <a:ext cx="1335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2" name="Rectangle 896">
                <a:extLst>
                  <a:ext uri="{FF2B5EF4-FFF2-40B4-BE49-F238E27FC236}">
                    <a16:creationId xmlns:a16="http://schemas.microsoft.com/office/drawing/2014/main" id="{D35F8443-5A19-42F9-AB25-D4191914C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492"/>
                <a:ext cx="1335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3" name="Rectangle 897">
                <a:extLst>
                  <a:ext uri="{FF2B5EF4-FFF2-40B4-BE49-F238E27FC236}">
                    <a16:creationId xmlns:a16="http://schemas.microsoft.com/office/drawing/2014/main" id="{9E44E864-5197-4E97-871C-2D035CB9E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03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4" name="Rectangle 898">
                <a:extLst>
                  <a:ext uri="{FF2B5EF4-FFF2-40B4-BE49-F238E27FC236}">
                    <a16:creationId xmlns:a16="http://schemas.microsoft.com/office/drawing/2014/main" id="{2848FBF8-4F31-43CC-B1AC-FA8439F1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04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5" name="Rectangle 899">
                <a:extLst>
                  <a:ext uri="{FF2B5EF4-FFF2-40B4-BE49-F238E27FC236}">
                    <a16:creationId xmlns:a16="http://schemas.microsoft.com/office/drawing/2014/main" id="{4ABC33DC-4B7B-4FB0-878B-CCE5467C8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15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6" name="Rectangle 900">
                <a:extLst>
                  <a:ext uri="{FF2B5EF4-FFF2-40B4-BE49-F238E27FC236}">
                    <a16:creationId xmlns:a16="http://schemas.microsoft.com/office/drawing/2014/main" id="{F7343CE8-84EA-4A19-800E-E8B0E2112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26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7" name="Rectangle 901">
                <a:extLst>
                  <a:ext uri="{FF2B5EF4-FFF2-40B4-BE49-F238E27FC236}">
                    <a16:creationId xmlns:a16="http://schemas.microsoft.com/office/drawing/2014/main" id="{2CD79C60-094C-453C-B382-1B9BE0A09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37"/>
                <a:ext cx="244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8" name="Rectangle 902">
                <a:extLst>
                  <a:ext uri="{FF2B5EF4-FFF2-40B4-BE49-F238E27FC236}">
                    <a16:creationId xmlns:a16="http://schemas.microsoft.com/office/drawing/2014/main" id="{73D97129-25B0-4933-B823-3193AF35B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48"/>
                <a:ext cx="244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9" name="Rectangle 903">
                <a:extLst>
                  <a:ext uri="{FF2B5EF4-FFF2-40B4-BE49-F238E27FC236}">
                    <a16:creationId xmlns:a16="http://schemas.microsoft.com/office/drawing/2014/main" id="{17F8C7A1-CA60-41AF-95BF-9F4B32F90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58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0" name="Rectangle 904">
                <a:extLst>
                  <a:ext uri="{FF2B5EF4-FFF2-40B4-BE49-F238E27FC236}">
                    <a16:creationId xmlns:a16="http://schemas.microsoft.com/office/drawing/2014/main" id="{EF12D24A-A710-467A-80EF-8C3790550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70"/>
                <a:ext cx="244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1" name="Rectangle 905">
                <a:extLst>
                  <a:ext uri="{FF2B5EF4-FFF2-40B4-BE49-F238E27FC236}">
                    <a16:creationId xmlns:a16="http://schemas.microsoft.com/office/drawing/2014/main" id="{0C3A6B95-C216-46A8-979B-009AC1CD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80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2" name="Rectangle 906">
                <a:extLst>
                  <a:ext uri="{FF2B5EF4-FFF2-40B4-BE49-F238E27FC236}">
                    <a16:creationId xmlns:a16="http://schemas.microsoft.com/office/drawing/2014/main" id="{DB53BDA0-4A75-4725-9E19-324FA98B1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91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3" name="Rectangle 907">
                <a:extLst>
                  <a:ext uri="{FF2B5EF4-FFF2-40B4-BE49-F238E27FC236}">
                    <a16:creationId xmlns:a16="http://schemas.microsoft.com/office/drawing/2014/main" id="{4E8810F3-79A0-4609-A8A1-79293EA34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02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4" name="Rectangle 908">
                <a:extLst>
                  <a:ext uri="{FF2B5EF4-FFF2-40B4-BE49-F238E27FC236}">
                    <a16:creationId xmlns:a16="http://schemas.microsoft.com/office/drawing/2014/main" id="{578594B5-6E46-4CD1-9009-F50C1246B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13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5" name="Rectangle 909">
                <a:extLst>
                  <a:ext uri="{FF2B5EF4-FFF2-40B4-BE49-F238E27FC236}">
                    <a16:creationId xmlns:a16="http://schemas.microsoft.com/office/drawing/2014/main" id="{4A937E64-0B9E-4323-83BD-4B223BBB1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2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6" name="Rectangle 910">
                <a:extLst>
                  <a:ext uri="{FF2B5EF4-FFF2-40B4-BE49-F238E27FC236}">
                    <a16:creationId xmlns:a16="http://schemas.microsoft.com/office/drawing/2014/main" id="{8193B4B3-ADC1-45FB-92FD-61D813F8D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35"/>
                <a:ext cx="244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7" name="Rectangle 911">
                <a:extLst>
                  <a:ext uri="{FF2B5EF4-FFF2-40B4-BE49-F238E27FC236}">
                    <a16:creationId xmlns:a16="http://schemas.microsoft.com/office/drawing/2014/main" id="{D2355106-46C8-446A-84F7-D0C305825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46"/>
                <a:ext cx="244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8" name="Rectangle 912">
                <a:extLst>
                  <a:ext uri="{FF2B5EF4-FFF2-40B4-BE49-F238E27FC236}">
                    <a16:creationId xmlns:a16="http://schemas.microsoft.com/office/drawing/2014/main" id="{4347C652-8105-461C-969D-CDD83D445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56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9" name="Rectangle 913">
                <a:extLst>
                  <a:ext uri="{FF2B5EF4-FFF2-40B4-BE49-F238E27FC236}">
                    <a16:creationId xmlns:a16="http://schemas.microsoft.com/office/drawing/2014/main" id="{7D82A765-2CF7-4DDB-984D-428C4DE74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68"/>
                <a:ext cx="244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0" name="Rectangle 914">
                <a:extLst>
                  <a:ext uri="{FF2B5EF4-FFF2-40B4-BE49-F238E27FC236}">
                    <a16:creationId xmlns:a16="http://schemas.microsoft.com/office/drawing/2014/main" id="{12772B2B-88E9-4694-A4F5-E3EB4ADF9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78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1" name="Rectangle 915">
                <a:extLst>
                  <a:ext uri="{FF2B5EF4-FFF2-40B4-BE49-F238E27FC236}">
                    <a16:creationId xmlns:a16="http://schemas.microsoft.com/office/drawing/2014/main" id="{01FAE409-8502-4F12-AC49-5743C3F5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89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2" name="Rectangle 916">
                <a:extLst>
                  <a:ext uri="{FF2B5EF4-FFF2-40B4-BE49-F238E27FC236}">
                    <a16:creationId xmlns:a16="http://schemas.microsoft.com/office/drawing/2014/main" id="{29A26CA4-5156-4C98-B7B8-1CD16BF11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00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3" name="Rectangle 917">
                <a:extLst>
                  <a:ext uri="{FF2B5EF4-FFF2-40B4-BE49-F238E27FC236}">
                    <a16:creationId xmlns:a16="http://schemas.microsoft.com/office/drawing/2014/main" id="{0B79AE69-2D67-4975-81AF-2D56288FB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11"/>
                <a:ext cx="244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4" name="Rectangle 918">
                <a:extLst>
                  <a:ext uri="{FF2B5EF4-FFF2-40B4-BE49-F238E27FC236}">
                    <a16:creationId xmlns:a16="http://schemas.microsoft.com/office/drawing/2014/main" id="{7FCBD232-78DB-47EE-8F1A-E9589B02B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22"/>
                <a:ext cx="244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5" name="Rectangle 919">
                <a:extLst>
                  <a:ext uri="{FF2B5EF4-FFF2-40B4-BE49-F238E27FC236}">
                    <a16:creationId xmlns:a16="http://schemas.microsoft.com/office/drawing/2014/main" id="{F5824DCA-864B-429B-8803-AB542A568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32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6" name="Rectangle 920">
                <a:extLst>
                  <a:ext uri="{FF2B5EF4-FFF2-40B4-BE49-F238E27FC236}">
                    <a16:creationId xmlns:a16="http://schemas.microsoft.com/office/drawing/2014/main" id="{CD3761E8-7786-4DD5-93D1-E44DE86ED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43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7" name="Rectangle 921">
                <a:extLst>
                  <a:ext uri="{FF2B5EF4-FFF2-40B4-BE49-F238E27FC236}">
                    <a16:creationId xmlns:a16="http://schemas.microsoft.com/office/drawing/2014/main" id="{E46FF9F2-B6AB-4264-B256-F49D4F2F9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54"/>
                <a:ext cx="244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8" name="Rectangle 922">
                <a:extLst>
                  <a:ext uri="{FF2B5EF4-FFF2-40B4-BE49-F238E27FC236}">
                    <a16:creationId xmlns:a16="http://schemas.microsoft.com/office/drawing/2014/main" id="{C3456C3D-0CCE-403C-AB5C-9071D674D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65"/>
                <a:ext cx="244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9" name="Rectangle 923">
                <a:extLst>
                  <a:ext uri="{FF2B5EF4-FFF2-40B4-BE49-F238E27FC236}">
                    <a16:creationId xmlns:a16="http://schemas.microsoft.com/office/drawing/2014/main" id="{EC9A3679-A6C6-469B-AAB1-DFC65E4AD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76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0" name="Rectangle 924">
                <a:extLst>
                  <a:ext uri="{FF2B5EF4-FFF2-40B4-BE49-F238E27FC236}">
                    <a16:creationId xmlns:a16="http://schemas.microsoft.com/office/drawing/2014/main" id="{532C3183-DF19-48CD-B9D2-0867C53C0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87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1" name="Rectangle 925">
                <a:extLst>
                  <a:ext uri="{FF2B5EF4-FFF2-40B4-BE49-F238E27FC236}">
                    <a16:creationId xmlns:a16="http://schemas.microsoft.com/office/drawing/2014/main" id="{EFE704DE-4584-4BF2-8153-4F21E5FDC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98"/>
                <a:ext cx="244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2" name="Rectangle 926">
                <a:extLst>
                  <a:ext uri="{FF2B5EF4-FFF2-40B4-BE49-F238E27FC236}">
                    <a16:creationId xmlns:a16="http://schemas.microsoft.com/office/drawing/2014/main" id="{3F543B98-E696-48C9-A641-3E33898BF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09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3" name="Rectangle 927">
                <a:extLst>
                  <a:ext uri="{FF2B5EF4-FFF2-40B4-BE49-F238E27FC236}">
                    <a16:creationId xmlns:a16="http://schemas.microsoft.com/office/drawing/2014/main" id="{BE62DBC9-5EDA-47DA-A425-FD530DCDE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20"/>
                <a:ext cx="244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4" name="Rectangle 928">
                <a:extLst>
                  <a:ext uri="{FF2B5EF4-FFF2-40B4-BE49-F238E27FC236}">
                    <a16:creationId xmlns:a16="http://schemas.microsoft.com/office/drawing/2014/main" id="{FF14F349-3E07-4C04-82C0-C1F949BD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30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5" name="Rectangle 929">
                <a:extLst>
                  <a:ext uri="{FF2B5EF4-FFF2-40B4-BE49-F238E27FC236}">
                    <a16:creationId xmlns:a16="http://schemas.microsoft.com/office/drawing/2014/main" id="{97DDB77F-5DA9-43A1-BD57-73FDB38A0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09"/>
                <a:ext cx="2442" cy="32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6" name="Rectangle 930">
                <a:extLst>
                  <a:ext uri="{FF2B5EF4-FFF2-40B4-BE49-F238E27FC236}">
                    <a16:creationId xmlns:a16="http://schemas.microsoft.com/office/drawing/2014/main" id="{76A4836E-50F2-45E1-9527-2603196C7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04"/>
                <a:ext cx="244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7" name="Rectangle 931">
                <a:extLst>
                  <a:ext uri="{FF2B5EF4-FFF2-40B4-BE49-F238E27FC236}">
                    <a16:creationId xmlns:a16="http://schemas.microsoft.com/office/drawing/2014/main" id="{9D8FA392-C398-4EED-8647-EF1C52816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15"/>
                <a:ext cx="244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8" name="Rectangle 932">
                <a:extLst>
                  <a:ext uri="{FF2B5EF4-FFF2-40B4-BE49-F238E27FC236}">
                    <a16:creationId xmlns:a16="http://schemas.microsoft.com/office/drawing/2014/main" id="{FF905A45-8923-4AB9-A590-7FAC995B4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26"/>
                <a:ext cx="244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9" name="Rectangle 933">
                <a:extLst>
                  <a:ext uri="{FF2B5EF4-FFF2-40B4-BE49-F238E27FC236}">
                    <a16:creationId xmlns:a16="http://schemas.microsoft.com/office/drawing/2014/main" id="{571B6E09-974D-4473-8448-7A4FF8544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37"/>
                <a:ext cx="244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0" name="Rectangle 934">
                <a:extLst>
                  <a:ext uri="{FF2B5EF4-FFF2-40B4-BE49-F238E27FC236}">
                    <a16:creationId xmlns:a16="http://schemas.microsoft.com/office/drawing/2014/main" id="{4039342A-83E5-4620-9B73-2146F7FE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48"/>
                <a:ext cx="244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1" name="Rectangle 935">
                <a:extLst>
                  <a:ext uri="{FF2B5EF4-FFF2-40B4-BE49-F238E27FC236}">
                    <a16:creationId xmlns:a16="http://schemas.microsoft.com/office/drawing/2014/main" id="{E051D3FC-1FDF-4537-9AE9-71555C9A9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58"/>
                <a:ext cx="244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2" name="Rectangle 936">
                <a:extLst>
                  <a:ext uri="{FF2B5EF4-FFF2-40B4-BE49-F238E27FC236}">
                    <a16:creationId xmlns:a16="http://schemas.microsoft.com/office/drawing/2014/main" id="{036E8610-ED67-4B6D-97C1-2C17EC726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70"/>
                <a:ext cx="244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3" name="Rectangle 937">
                <a:extLst>
                  <a:ext uri="{FF2B5EF4-FFF2-40B4-BE49-F238E27FC236}">
                    <a16:creationId xmlns:a16="http://schemas.microsoft.com/office/drawing/2014/main" id="{E60150B5-3EB3-4AE3-8509-901905DEF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80"/>
                <a:ext cx="244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4" name="Rectangle 938">
                <a:extLst>
                  <a:ext uri="{FF2B5EF4-FFF2-40B4-BE49-F238E27FC236}">
                    <a16:creationId xmlns:a16="http://schemas.microsoft.com/office/drawing/2014/main" id="{D49339A3-B36D-467A-936F-B85CEF190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591"/>
                <a:ext cx="244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5" name="Rectangle 939">
                <a:extLst>
                  <a:ext uri="{FF2B5EF4-FFF2-40B4-BE49-F238E27FC236}">
                    <a16:creationId xmlns:a16="http://schemas.microsoft.com/office/drawing/2014/main" id="{31AFABC9-701E-4BAA-8AC8-A993792D7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02"/>
                <a:ext cx="244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6" name="Rectangle 940">
                <a:extLst>
                  <a:ext uri="{FF2B5EF4-FFF2-40B4-BE49-F238E27FC236}">
                    <a16:creationId xmlns:a16="http://schemas.microsoft.com/office/drawing/2014/main" id="{4695998A-AAEA-4DE6-AB3F-79C3C7D75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13"/>
                <a:ext cx="244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7" name="Rectangle 941">
                <a:extLst>
                  <a:ext uri="{FF2B5EF4-FFF2-40B4-BE49-F238E27FC236}">
                    <a16:creationId xmlns:a16="http://schemas.microsoft.com/office/drawing/2014/main" id="{3888D8D8-4D58-4372-A888-053D881B6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24"/>
                <a:ext cx="244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8" name="Rectangle 942">
                <a:extLst>
                  <a:ext uri="{FF2B5EF4-FFF2-40B4-BE49-F238E27FC236}">
                    <a16:creationId xmlns:a16="http://schemas.microsoft.com/office/drawing/2014/main" id="{F12A3C3D-DD82-4BF2-BCCB-3AB00524B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35"/>
                <a:ext cx="244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9" name="Rectangle 943">
                <a:extLst>
                  <a:ext uri="{FF2B5EF4-FFF2-40B4-BE49-F238E27FC236}">
                    <a16:creationId xmlns:a16="http://schemas.microsoft.com/office/drawing/2014/main" id="{A92D8D7E-2433-4FF2-A651-374E62DF0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46"/>
                <a:ext cx="244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0" name="Rectangle 944">
                <a:extLst>
                  <a:ext uri="{FF2B5EF4-FFF2-40B4-BE49-F238E27FC236}">
                    <a16:creationId xmlns:a16="http://schemas.microsoft.com/office/drawing/2014/main" id="{FA162383-E67A-4E01-ADC8-AE01B9343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56"/>
                <a:ext cx="244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1" name="Rectangle 945">
                <a:extLst>
                  <a:ext uri="{FF2B5EF4-FFF2-40B4-BE49-F238E27FC236}">
                    <a16:creationId xmlns:a16="http://schemas.microsoft.com/office/drawing/2014/main" id="{4E4C1B92-EB90-4F9E-8419-FA5ACB469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68"/>
                <a:ext cx="244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2" name="Rectangle 946">
                <a:extLst>
                  <a:ext uri="{FF2B5EF4-FFF2-40B4-BE49-F238E27FC236}">
                    <a16:creationId xmlns:a16="http://schemas.microsoft.com/office/drawing/2014/main" id="{94F3103B-7D5E-41AE-A70A-9C78BDBB1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78"/>
                <a:ext cx="244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3" name="Rectangle 947">
                <a:extLst>
                  <a:ext uri="{FF2B5EF4-FFF2-40B4-BE49-F238E27FC236}">
                    <a16:creationId xmlns:a16="http://schemas.microsoft.com/office/drawing/2014/main" id="{D0F4A212-C5E2-4D81-B0F6-BF3BE2901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689"/>
                <a:ext cx="244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4" name="Rectangle 948">
                <a:extLst>
                  <a:ext uri="{FF2B5EF4-FFF2-40B4-BE49-F238E27FC236}">
                    <a16:creationId xmlns:a16="http://schemas.microsoft.com/office/drawing/2014/main" id="{43A9B317-9ABC-457A-A2D3-677327E33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00"/>
                <a:ext cx="244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5" name="Rectangle 949">
                <a:extLst>
                  <a:ext uri="{FF2B5EF4-FFF2-40B4-BE49-F238E27FC236}">
                    <a16:creationId xmlns:a16="http://schemas.microsoft.com/office/drawing/2014/main" id="{2B03522B-EFE3-4F68-82C9-3289A6DC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11"/>
                <a:ext cx="244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6" name="Rectangle 950">
                <a:extLst>
                  <a:ext uri="{FF2B5EF4-FFF2-40B4-BE49-F238E27FC236}">
                    <a16:creationId xmlns:a16="http://schemas.microsoft.com/office/drawing/2014/main" id="{A2AFBAC3-AE97-43A2-A8C1-37EC84895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22"/>
                <a:ext cx="244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7" name="Rectangle 951">
                <a:extLst>
                  <a:ext uri="{FF2B5EF4-FFF2-40B4-BE49-F238E27FC236}">
                    <a16:creationId xmlns:a16="http://schemas.microsoft.com/office/drawing/2014/main" id="{9CEBD699-2949-4E92-9D5C-DDEEB494E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32"/>
                <a:ext cx="244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8" name="Rectangle 952">
                <a:extLst>
                  <a:ext uri="{FF2B5EF4-FFF2-40B4-BE49-F238E27FC236}">
                    <a16:creationId xmlns:a16="http://schemas.microsoft.com/office/drawing/2014/main" id="{C863BAF5-113A-4BE3-A33E-D17E41926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43"/>
                <a:ext cx="244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9" name="Rectangle 953">
                <a:extLst>
                  <a:ext uri="{FF2B5EF4-FFF2-40B4-BE49-F238E27FC236}">
                    <a16:creationId xmlns:a16="http://schemas.microsoft.com/office/drawing/2014/main" id="{D17074A0-209F-402F-AD68-0A0C96137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54"/>
                <a:ext cx="244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0" name="Rectangle 954">
                <a:extLst>
                  <a:ext uri="{FF2B5EF4-FFF2-40B4-BE49-F238E27FC236}">
                    <a16:creationId xmlns:a16="http://schemas.microsoft.com/office/drawing/2014/main" id="{E8F74821-6B84-4EB6-BAEE-30BBB05B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65"/>
                <a:ext cx="244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1" name="Rectangle 955">
                <a:extLst>
                  <a:ext uri="{FF2B5EF4-FFF2-40B4-BE49-F238E27FC236}">
                    <a16:creationId xmlns:a16="http://schemas.microsoft.com/office/drawing/2014/main" id="{87CF3116-901A-4700-8C3E-9251EB508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76"/>
                <a:ext cx="244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2" name="Rectangle 956">
                <a:extLst>
                  <a:ext uri="{FF2B5EF4-FFF2-40B4-BE49-F238E27FC236}">
                    <a16:creationId xmlns:a16="http://schemas.microsoft.com/office/drawing/2014/main" id="{9E5885A0-3879-43FB-99B3-1073C3B48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87"/>
                <a:ext cx="244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3" name="Rectangle 957">
                <a:extLst>
                  <a:ext uri="{FF2B5EF4-FFF2-40B4-BE49-F238E27FC236}">
                    <a16:creationId xmlns:a16="http://schemas.microsoft.com/office/drawing/2014/main" id="{299EA7AB-1672-4AE4-A092-D43451EA1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798"/>
                <a:ext cx="244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4" name="Rectangle 958">
                <a:extLst>
                  <a:ext uri="{FF2B5EF4-FFF2-40B4-BE49-F238E27FC236}">
                    <a16:creationId xmlns:a16="http://schemas.microsoft.com/office/drawing/2014/main" id="{BC02167D-27DD-47E4-82AD-79A44AD8B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09"/>
                <a:ext cx="244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5" name="Rectangle 959">
                <a:extLst>
                  <a:ext uri="{FF2B5EF4-FFF2-40B4-BE49-F238E27FC236}">
                    <a16:creationId xmlns:a16="http://schemas.microsoft.com/office/drawing/2014/main" id="{940DFBBE-FB36-435A-8A16-A2A9EF963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20"/>
                <a:ext cx="244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6" name="Rectangle 960">
                <a:extLst>
                  <a:ext uri="{FF2B5EF4-FFF2-40B4-BE49-F238E27FC236}">
                    <a16:creationId xmlns:a16="http://schemas.microsoft.com/office/drawing/2014/main" id="{7CFB8D64-3B61-4C20-9C71-6D85DE5C9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" y="3830"/>
                <a:ext cx="244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7" name="Rectangle 961">
                <a:extLst>
                  <a:ext uri="{FF2B5EF4-FFF2-40B4-BE49-F238E27FC236}">
                    <a16:creationId xmlns:a16="http://schemas.microsoft.com/office/drawing/2014/main" id="{5AEFF757-7210-4C25-A076-759E805D4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04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8" name="Rectangle 962">
                <a:extLst>
                  <a:ext uri="{FF2B5EF4-FFF2-40B4-BE49-F238E27FC236}">
                    <a16:creationId xmlns:a16="http://schemas.microsoft.com/office/drawing/2014/main" id="{76EB4F65-4CD4-43CB-8EF8-AD5923F7C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15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9" name="Rectangle 963">
                <a:extLst>
                  <a:ext uri="{FF2B5EF4-FFF2-40B4-BE49-F238E27FC236}">
                    <a16:creationId xmlns:a16="http://schemas.microsoft.com/office/drawing/2014/main" id="{69D70593-DD21-4E82-ADF6-2ADB25C5A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26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0" name="Rectangle 964">
                <a:extLst>
                  <a:ext uri="{FF2B5EF4-FFF2-40B4-BE49-F238E27FC236}">
                    <a16:creationId xmlns:a16="http://schemas.microsoft.com/office/drawing/2014/main" id="{8689D49F-CB68-4EB4-83FB-860305AF6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37"/>
                <a:ext cx="1335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1" name="Rectangle 965">
                <a:extLst>
                  <a:ext uri="{FF2B5EF4-FFF2-40B4-BE49-F238E27FC236}">
                    <a16:creationId xmlns:a16="http://schemas.microsoft.com/office/drawing/2014/main" id="{6C5FCDD3-D3EC-4703-8B30-71EBE197C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48"/>
                <a:ext cx="1335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2" name="Rectangle 966">
                <a:extLst>
                  <a:ext uri="{FF2B5EF4-FFF2-40B4-BE49-F238E27FC236}">
                    <a16:creationId xmlns:a16="http://schemas.microsoft.com/office/drawing/2014/main" id="{A1A6EEDA-AE95-478B-8C76-5DCBD49FF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58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3" name="Rectangle 967">
                <a:extLst>
                  <a:ext uri="{FF2B5EF4-FFF2-40B4-BE49-F238E27FC236}">
                    <a16:creationId xmlns:a16="http://schemas.microsoft.com/office/drawing/2014/main" id="{09A95ECE-BCFE-4874-89D7-81137478E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70"/>
                <a:ext cx="1335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4" name="Rectangle 968">
                <a:extLst>
                  <a:ext uri="{FF2B5EF4-FFF2-40B4-BE49-F238E27FC236}">
                    <a16:creationId xmlns:a16="http://schemas.microsoft.com/office/drawing/2014/main" id="{1D4DAC7B-0C87-4AA7-9637-E8AEE1CD3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80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5" name="Rectangle 969">
                <a:extLst>
                  <a:ext uri="{FF2B5EF4-FFF2-40B4-BE49-F238E27FC236}">
                    <a16:creationId xmlns:a16="http://schemas.microsoft.com/office/drawing/2014/main" id="{53769FDB-B3FD-4821-8BF7-D01ECD925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91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6" name="Rectangle 970">
                <a:extLst>
                  <a:ext uri="{FF2B5EF4-FFF2-40B4-BE49-F238E27FC236}">
                    <a16:creationId xmlns:a16="http://schemas.microsoft.com/office/drawing/2014/main" id="{CD43A956-5118-4C0D-B104-BCFFC6D63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02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7" name="Rectangle 971">
                <a:extLst>
                  <a:ext uri="{FF2B5EF4-FFF2-40B4-BE49-F238E27FC236}">
                    <a16:creationId xmlns:a16="http://schemas.microsoft.com/office/drawing/2014/main" id="{00DB2502-B634-4BE9-842F-35B0CD9BF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13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8" name="Rectangle 972">
                <a:extLst>
                  <a:ext uri="{FF2B5EF4-FFF2-40B4-BE49-F238E27FC236}">
                    <a16:creationId xmlns:a16="http://schemas.microsoft.com/office/drawing/2014/main" id="{21FFFA38-2345-428A-91A3-DD72ABCAD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2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9" name="Rectangle 973">
                <a:extLst>
                  <a:ext uri="{FF2B5EF4-FFF2-40B4-BE49-F238E27FC236}">
                    <a16:creationId xmlns:a16="http://schemas.microsoft.com/office/drawing/2014/main" id="{D04E952B-D9C5-48AA-ABBF-154DE8134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35"/>
                <a:ext cx="1335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0" name="Rectangle 974">
                <a:extLst>
                  <a:ext uri="{FF2B5EF4-FFF2-40B4-BE49-F238E27FC236}">
                    <a16:creationId xmlns:a16="http://schemas.microsoft.com/office/drawing/2014/main" id="{77E540FD-BC14-42B6-BAEA-5A1F4764D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46"/>
                <a:ext cx="1335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1" name="Rectangle 975">
                <a:extLst>
                  <a:ext uri="{FF2B5EF4-FFF2-40B4-BE49-F238E27FC236}">
                    <a16:creationId xmlns:a16="http://schemas.microsoft.com/office/drawing/2014/main" id="{F9FC56C7-4525-4788-B770-DE0E8531D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56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2" name="Rectangle 976">
                <a:extLst>
                  <a:ext uri="{FF2B5EF4-FFF2-40B4-BE49-F238E27FC236}">
                    <a16:creationId xmlns:a16="http://schemas.microsoft.com/office/drawing/2014/main" id="{809EE7CD-0F77-4A09-B715-6EEF0DCBA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68"/>
                <a:ext cx="1335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3" name="Rectangle 977">
                <a:extLst>
                  <a:ext uri="{FF2B5EF4-FFF2-40B4-BE49-F238E27FC236}">
                    <a16:creationId xmlns:a16="http://schemas.microsoft.com/office/drawing/2014/main" id="{9DBF05C9-0693-4236-ABF3-3789E4685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78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4" name="Rectangle 978">
                <a:extLst>
                  <a:ext uri="{FF2B5EF4-FFF2-40B4-BE49-F238E27FC236}">
                    <a16:creationId xmlns:a16="http://schemas.microsoft.com/office/drawing/2014/main" id="{40D85F3A-B55A-4F71-BB30-12D3A4083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89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5" name="Rectangle 979">
                <a:extLst>
                  <a:ext uri="{FF2B5EF4-FFF2-40B4-BE49-F238E27FC236}">
                    <a16:creationId xmlns:a16="http://schemas.microsoft.com/office/drawing/2014/main" id="{565CAC73-86B5-4FE4-9C70-04A4E81A9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00"/>
                <a:ext cx="1335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6" name="Rectangle 980">
                <a:extLst>
                  <a:ext uri="{FF2B5EF4-FFF2-40B4-BE49-F238E27FC236}">
                    <a16:creationId xmlns:a16="http://schemas.microsoft.com/office/drawing/2014/main" id="{4D630FB4-CEDF-47E3-B141-10E510E1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11"/>
                <a:ext cx="1335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7" name="Rectangle 981">
                <a:extLst>
                  <a:ext uri="{FF2B5EF4-FFF2-40B4-BE49-F238E27FC236}">
                    <a16:creationId xmlns:a16="http://schemas.microsoft.com/office/drawing/2014/main" id="{07E4E487-0DF8-4D86-BC70-5AFC7376F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22"/>
                <a:ext cx="1335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8" name="Rectangle 982">
                <a:extLst>
                  <a:ext uri="{FF2B5EF4-FFF2-40B4-BE49-F238E27FC236}">
                    <a16:creationId xmlns:a16="http://schemas.microsoft.com/office/drawing/2014/main" id="{AEF84BE4-8008-440F-86B6-885A51ECA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32"/>
                <a:ext cx="1335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9" name="Rectangle 983">
                <a:extLst>
                  <a:ext uri="{FF2B5EF4-FFF2-40B4-BE49-F238E27FC236}">
                    <a16:creationId xmlns:a16="http://schemas.microsoft.com/office/drawing/2014/main" id="{4BCAB529-51D2-47A7-9E5C-AA6BA9C46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43"/>
                <a:ext cx="1335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0" name="Rectangle 984">
                <a:extLst>
                  <a:ext uri="{FF2B5EF4-FFF2-40B4-BE49-F238E27FC236}">
                    <a16:creationId xmlns:a16="http://schemas.microsoft.com/office/drawing/2014/main" id="{F695799C-13A2-45DF-9C8D-09C27E454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54"/>
                <a:ext cx="1335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1" name="Rectangle 985">
                <a:extLst>
                  <a:ext uri="{FF2B5EF4-FFF2-40B4-BE49-F238E27FC236}">
                    <a16:creationId xmlns:a16="http://schemas.microsoft.com/office/drawing/2014/main" id="{E5FC8128-9F5B-4A41-8E29-F006DEDAF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65"/>
                <a:ext cx="1335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2" name="Rectangle 986">
                <a:extLst>
                  <a:ext uri="{FF2B5EF4-FFF2-40B4-BE49-F238E27FC236}">
                    <a16:creationId xmlns:a16="http://schemas.microsoft.com/office/drawing/2014/main" id="{7B7CB101-565A-4E40-AED4-E112D4525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76"/>
                <a:ext cx="1335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3" name="Rectangle 987">
                <a:extLst>
                  <a:ext uri="{FF2B5EF4-FFF2-40B4-BE49-F238E27FC236}">
                    <a16:creationId xmlns:a16="http://schemas.microsoft.com/office/drawing/2014/main" id="{2E488E05-BEA2-4C46-A1B4-826E5EF92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87"/>
                <a:ext cx="1335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4" name="Rectangle 988">
                <a:extLst>
                  <a:ext uri="{FF2B5EF4-FFF2-40B4-BE49-F238E27FC236}">
                    <a16:creationId xmlns:a16="http://schemas.microsoft.com/office/drawing/2014/main" id="{EF8B8A29-8348-4088-B348-33C6B1E09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798"/>
                <a:ext cx="1335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5" name="Rectangle 989">
                <a:extLst>
                  <a:ext uri="{FF2B5EF4-FFF2-40B4-BE49-F238E27FC236}">
                    <a16:creationId xmlns:a16="http://schemas.microsoft.com/office/drawing/2014/main" id="{B3413B8A-E798-4BC7-89E8-7FDB3B199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809"/>
                <a:ext cx="1335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6" name="Rectangle 990">
                <a:extLst>
                  <a:ext uri="{FF2B5EF4-FFF2-40B4-BE49-F238E27FC236}">
                    <a16:creationId xmlns:a16="http://schemas.microsoft.com/office/drawing/2014/main" id="{ED6DBD69-6230-48AC-ADAE-53A325DC5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820"/>
                <a:ext cx="1335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7" name="Rectangle 991">
                <a:extLst>
                  <a:ext uri="{FF2B5EF4-FFF2-40B4-BE49-F238E27FC236}">
                    <a16:creationId xmlns:a16="http://schemas.microsoft.com/office/drawing/2014/main" id="{E7E8375B-EB79-4C1C-92B6-B24B6FFFA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830"/>
                <a:ext cx="1335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8" name="Rectangle 992">
                <a:extLst>
                  <a:ext uri="{FF2B5EF4-FFF2-40B4-BE49-F238E27FC236}">
                    <a16:creationId xmlns:a16="http://schemas.microsoft.com/office/drawing/2014/main" id="{A125B772-F39B-44FF-A7CA-C68A31659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09"/>
                <a:ext cx="1335" cy="32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9" name="Rectangle 993">
                <a:extLst>
                  <a:ext uri="{FF2B5EF4-FFF2-40B4-BE49-F238E27FC236}">
                    <a16:creationId xmlns:a16="http://schemas.microsoft.com/office/drawing/2014/main" id="{4480DF6B-46E9-4522-8868-AEDE927D0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04"/>
                <a:ext cx="1335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0" name="Rectangle 994">
                <a:extLst>
                  <a:ext uri="{FF2B5EF4-FFF2-40B4-BE49-F238E27FC236}">
                    <a16:creationId xmlns:a16="http://schemas.microsoft.com/office/drawing/2014/main" id="{C25BC5F6-1D38-4DAD-8DD6-2CAB4F59D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15"/>
                <a:ext cx="1335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1" name="Rectangle 995">
                <a:extLst>
                  <a:ext uri="{FF2B5EF4-FFF2-40B4-BE49-F238E27FC236}">
                    <a16:creationId xmlns:a16="http://schemas.microsoft.com/office/drawing/2014/main" id="{515DBB17-DBC2-43F7-A65F-FDAA61156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26"/>
                <a:ext cx="1335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2" name="Rectangle 996">
                <a:extLst>
                  <a:ext uri="{FF2B5EF4-FFF2-40B4-BE49-F238E27FC236}">
                    <a16:creationId xmlns:a16="http://schemas.microsoft.com/office/drawing/2014/main" id="{9E874114-7AB3-4E11-AFDA-B63CB338F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37"/>
                <a:ext cx="1335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3" name="Rectangle 997">
                <a:extLst>
                  <a:ext uri="{FF2B5EF4-FFF2-40B4-BE49-F238E27FC236}">
                    <a16:creationId xmlns:a16="http://schemas.microsoft.com/office/drawing/2014/main" id="{F0299F69-2970-4967-AA56-A4ED2E34A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48"/>
                <a:ext cx="1335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4" name="Rectangle 998">
                <a:extLst>
                  <a:ext uri="{FF2B5EF4-FFF2-40B4-BE49-F238E27FC236}">
                    <a16:creationId xmlns:a16="http://schemas.microsoft.com/office/drawing/2014/main" id="{846A45D0-C6A5-4844-AAC4-6A8620B08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58"/>
                <a:ext cx="1335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5" name="Rectangle 999">
                <a:extLst>
                  <a:ext uri="{FF2B5EF4-FFF2-40B4-BE49-F238E27FC236}">
                    <a16:creationId xmlns:a16="http://schemas.microsoft.com/office/drawing/2014/main" id="{5384D910-3E40-4D93-A71E-AA2F7712D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70"/>
                <a:ext cx="1335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6" name="Rectangle 1000">
                <a:extLst>
                  <a:ext uri="{FF2B5EF4-FFF2-40B4-BE49-F238E27FC236}">
                    <a16:creationId xmlns:a16="http://schemas.microsoft.com/office/drawing/2014/main" id="{4090BD3C-888C-4179-BBE6-ADE802C47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80"/>
                <a:ext cx="1335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7" name="Rectangle 1001">
                <a:extLst>
                  <a:ext uri="{FF2B5EF4-FFF2-40B4-BE49-F238E27FC236}">
                    <a16:creationId xmlns:a16="http://schemas.microsoft.com/office/drawing/2014/main" id="{EF08AA6A-168B-4928-8FC2-80A226E35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591"/>
                <a:ext cx="1335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8" name="Rectangle 1002">
                <a:extLst>
                  <a:ext uri="{FF2B5EF4-FFF2-40B4-BE49-F238E27FC236}">
                    <a16:creationId xmlns:a16="http://schemas.microsoft.com/office/drawing/2014/main" id="{B6EF465C-7548-4DC5-B8FB-6390866E9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02"/>
                <a:ext cx="1335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9" name="Rectangle 1003">
                <a:extLst>
                  <a:ext uri="{FF2B5EF4-FFF2-40B4-BE49-F238E27FC236}">
                    <a16:creationId xmlns:a16="http://schemas.microsoft.com/office/drawing/2014/main" id="{2B1CA3A5-4518-490C-A842-025CEC383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13"/>
                <a:ext cx="1335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0" name="Rectangle 1004">
                <a:extLst>
                  <a:ext uri="{FF2B5EF4-FFF2-40B4-BE49-F238E27FC236}">
                    <a16:creationId xmlns:a16="http://schemas.microsoft.com/office/drawing/2014/main" id="{78566786-92B1-4B04-9E40-4747CE6E8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24"/>
                <a:ext cx="1335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1" name="Rectangle 1005">
                <a:extLst>
                  <a:ext uri="{FF2B5EF4-FFF2-40B4-BE49-F238E27FC236}">
                    <a16:creationId xmlns:a16="http://schemas.microsoft.com/office/drawing/2014/main" id="{C31BF7A1-4715-4653-B2FD-AEFCB1DEE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35"/>
                <a:ext cx="1335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2" name="Rectangle 1006">
                <a:extLst>
                  <a:ext uri="{FF2B5EF4-FFF2-40B4-BE49-F238E27FC236}">
                    <a16:creationId xmlns:a16="http://schemas.microsoft.com/office/drawing/2014/main" id="{655A90AA-4435-42AF-A4A1-3E0128547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46"/>
                <a:ext cx="1335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3" name="Rectangle 1007">
                <a:extLst>
                  <a:ext uri="{FF2B5EF4-FFF2-40B4-BE49-F238E27FC236}">
                    <a16:creationId xmlns:a16="http://schemas.microsoft.com/office/drawing/2014/main" id="{9BE79889-CEDA-4139-9096-9DD2DB885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56"/>
                <a:ext cx="1335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4" name="Rectangle 1008">
                <a:extLst>
                  <a:ext uri="{FF2B5EF4-FFF2-40B4-BE49-F238E27FC236}">
                    <a16:creationId xmlns:a16="http://schemas.microsoft.com/office/drawing/2014/main" id="{79E17373-CFBE-47D5-842A-FAC8FC4D7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68"/>
                <a:ext cx="1335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5" name="Rectangle 1009">
                <a:extLst>
                  <a:ext uri="{FF2B5EF4-FFF2-40B4-BE49-F238E27FC236}">
                    <a16:creationId xmlns:a16="http://schemas.microsoft.com/office/drawing/2014/main" id="{EB4F1A18-0D39-4C24-82FD-5615D1B78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78"/>
                <a:ext cx="1335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6" name="Rectangle 1010">
                <a:extLst>
                  <a:ext uri="{FF2B5EF4-FFF2-40B4-BE49-F238E27FC236}">
                    <a16:creationId xmlns:a16="http://schemas.microsoft.com/office/drawing/2014/main" id="{AB1BF492-141A-4185-B3FC-D7F89E33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3689"/>
                <a:ext cx="1335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9667" name="Rectangle 1011">
              <a:extLst>
                <a:ext uri="{FF2B5EF4-FFF2-40B4-BE49-F238E27FC236}">
                  <a16:creationId xmlns:a16="http://schemas.microsoft.com/office/drawing/2014/main" id="{4295C432-59AD-47DB-B9DB-DC134CF2F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00"/>
              <a:ext cx="1335" cy="11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8" name="Rectangle 1012">
              <a:extLst>
                <a:ext uri="{FF2B5EF4-FFF2-40B4-BE49-F238E27FC236}">
                  <a16:creationId xmlns:a16="http://schemas.microsoft.com/office/drawing/2014/main" id="{4E1D7832-3873-450E-96DF-DC7DE7D05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11"/>
              <a:ext cx="1335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69" name="Rectangle 1013">
              <a:extLst>
                <a:ext uri="{FF2B5EF4-FFF2-40B4-BE49-F238E27FC236}">
                  <a16:creationId xmlns:a16="http://schemas.microsoft.com/office/drawing/2014/main" id="{F1D5E897-B861-45CC-B194-476F5DDA5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22"/>
              <a:ext cx="1335" cy="10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0" name="Rectangle 1014">
              <a:extLst>
                <a:ext uri="{FF2B5EF4-FFF2-40B4-BE49-F238E27FC236}">
                  <a16:creationId xmlns:a16="http://schemas.microsoft.com/office/drawing/2014/main" id="{472D0D8E-C146-4847-8F01-08C2D9D6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32"/>
              <a:ext cx="1335" cy="11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1" name="Rectangle 1015">
              <a:extLst>
                <a:ext uri="{FF2B5EF4-FFF2-40B4-BE49-F238E27FC236}">
                  <a16:creationId xmlns:a16="http://schemas.microsoft.com/office/drawing/2014/main" id="{50C72CF5-2912-4CAC-8A95-658A549DC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43"/>
              <a:ext cx="1335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2" name="Rectangle 1016">
              <a:extLst>
                <a:ext uri="{FF2B5EF4-FFF2-40B4-BE49-F238E27FC236}">
                  <a16:creationId xmlns:a16="http://schemas.microsoft.com/office/drawing/2014/main" id="{F77E4503-A9A3-475C-991E-9C17A39EF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54"/>
              <a:ext cx="1335" cy="11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3" name="Rectangle 1017">
              <a:extLst>
                <a:ext uri="{FF2B5EF4-FFF2-40B4-BE49-F238E27FC236}">
                  <a16:creationId xmlns:a16="http://schemas.microsoft.com/office/drawing/2014/main" id="{6314B5FA-19B8-44EB-9811-5B23690ED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65"/>
              <a:ext cx="1335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4" name="Rectangle 1018">
              <a:extLst>
                <a:ext uri="{FF2B5EF4-FFF2-40B4-BE49-F238E27FC236}">
                  <a16:creationId xmlns:a16="http://schemas.microsoft.com/office/drawing/2014/main" id="{7F4480DF-8FE3-4768-93AB-71B80284F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76"/>
              <a:ext cx="1335" cy="11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5" name="Rectangle 1019">
              <a:extLst>
                <a:ext uri="{FF2B5EF4-FFF2-40B4-BE49-F238E27FC236}">
                  <a16:creationId xmlns:a16="http://schemas.microsoft.com/office/drawing/2014/main" id="{B9EC8E3A-B3A7-48B3-A36D-95FFCD75E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87"/>
              <a:ext cx="1335" cy="11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6" name="Rectangle 1020">
              <a:extLst>
                <a:ext uri="{FF2B5EF4-FFF2-40B4-BE49-F238E27FC236}">
                  <a16:creationId xmlns:a16="http://schemas.microsoft.com/office/drawing/2014/main" id="{ECA6E641-E6B2-4534-A13F-39B7AB58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798"/>
              <a:ext cx="1335" cy="11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7" name="Rectangle 1021">
              <a:extLst>
                <a:ext uri="{FF2B5EF4-FFF2-40B4-BE49-F238E27FC236}">
                  <a16:creationId xmlns:a16="http://schemas.microsoft.com/office/drawing/2014/main" id="{2D484001-B2F2-4C6D-8985-CB20E1EC1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09"/>
              <a:ext cx="1335" cy="11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8" name="Rectangle 1022">
              <a:extLst>
                <a:ext uri="{FF2B5EF4-FFF2-40B4-BE49-F238E27FC236}">
                  <a16:creationId xmlns:a16="http://schemas.microsoft.com/office/drawing/2014/main" id="{D13197A7-FB5E-4582-A084-74D5AC649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20"/>
              <a:ext cx="1335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79" name="Rectangle 1023">
              <a:extLst>
                <a:ext uri="{FF2B5EF4-FFF2-40B4-BE49-F238E27FC236}">
                  <a16:creationId xmlns:a16="http://schemas.microsoft.com/office/drawing/2014/main" id="{1B264CEF-3D98-4435-AA03-0E44E34E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30"/>
              <a:ext cx="1335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0" name="Rectangle 1024">
              <a:extLst>
                <a:ext uri="{FF2B5EF4-FFF2-40B4-BE49-F238E27FC236}">
                  <a16:creationId xmlns:a16="http://schemas.microsoft.com/office/drawing/2014/main" id="{BDEA9F69-6477-4E0D-893B-DBE53AB78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31"/>
              <a:ext cx="2442" cy="11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1" name="Rectangle 1025">
              <a:extLst>
                <a:ext uri="{FF2B5EF4-FFF2-40B4-BE49-F238E27FC236}">
                  <a16:creationId xmlns:a16="http://schemas.microsoft.com/office/drawing/2014/main" id="{69B8BB9C-5362-43CE-B2FC-33A9B946A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42"/>
              <a:ext cx="2442" cy="11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2" name="Rectangle 1026">
              <a:extLst>
                <a:ext uri="{FF2B5EF4-FFF2-40B4-BE49-F238E27FC236}">
                  <a16:creationId xmlns:a16="http://schemas.microsoft.com/office/drawing/2014/main" id="{CFCA0E20-8409-4DFA-841F-579BD4251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53"/>
              <a:ext cx="2442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3" name="Rectangle 1027">
              <a:extLst>
                <a:ext uri="{FF2B5EF4-FFF2-40B4-BE49-F238E27FC236}">
                  <a16:creationId xmlns:a16="http://schemas.microsoft.com/office/drawing/2014/main" id="{530421FE-BF4E-4F8C-A54C-11D1D82FB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64"/>
              <a:ext cx="2442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4" name="Rectangle 1028">
              <a:extLst>
                <a:ext uri="{FF2B5EF4-FFF2-40B4-BE49-F238E27FC236}">
                  <a16:creationId xmlns:a16="http://schemas.microsoft.com/office/drawing/2014/main" id="{C68A99ED-1765-4692-B7CC-9E954E3C5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74"/>
              <a:ext cx="2442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5" name="Rectangle 1029">
              <a:extLst>
                <a:ext uri="{FF2B5EF4-FFF2-40B4-BE49-F238E27FC236}">
                  <a16:creationId xmlns:a16="http://schemas.microsoft.com/office/drawing/2014/main" id="{5CA0BF39-5410-4CEA-93A7-B2AAFAD51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86"/>
              <a:ext cx="2442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6" name="Rectangle 1030">
              <a:extLst>
                <a:ext uri="{FF2B5EF4-FFF2-40B4-BE49-F238E27FC236}">
                  <a16:creationId xmlns:a16="http://schemas.microsoft.com/office/drawing/2014/main" id="{C1021039-A5B0-470F-B8AE-65B7F4C4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96"/>
              <a:ext cx="2442" cy="11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7" name="Rectangle 1031">
              <a:extLst>
                <a:ext uri="{FF2B5EF4-FFF2-40B4-BE49-F238E27FC236}">
                  <a16:creationId xmlns:a16="http://schemas.microsoft.com/office/drawing/2014/main" id="{BB415FDE-96CA-449C-A5B8-B68CDF71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07"/>
              <a:ext cx="2442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8" name="Rectangle 1032">
              <a:extLst>
                <a:ext uri="{FF2B5EF4-FFF2-40B4-BE49-F238E27FC236}">
                  <a16:creationId xmlns:a16="http://schemas.microsoft.com/office/drawing/2014/main" id="{EFC37E74-B2FE-4998-993E-07158B497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18"/>
              <a:ext cx="2442" cy="11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89" name="Rectangle 1033">
              <a:extLst>
                <a:ext uri="{FF2B5EF4-FFF2-40B4-BE49-F238E27FC236}">
                  <a16:creationId xmlns:a16="http://schemas.microsoft.com/office/drawing/2014/main" id="{8FE75D9A-8525-4962-B401-F0B562D00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29"/>
              <a:ext cx="2442" cy="11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0" name="Rectangle 1034">
              <a:extLst>
                <a:ext uri="{FF2B5EF4-FFF2-40B4-BE49-F238E27FC236}">
                  <a16:creationId xmlns:a16="http://schemas.microsoft.com/office/drawing/2014/main" id="{4866291C-3DF3-435B-B6F1-BBF0078DB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40"/>
              <a:ext cx="2442" cy="11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1" name="Rectangle 1035">
              <a:extLst>
                <a:ext uri="{FF2B5EF4-FFF2-40B4-BE49-F238E27FC236}">
                  <a16:creationId xmlns:a16="http://schemas.microsoft.com/office/drawing/2014/main" id="{F0282E33-02DC-4AC8-9BCA-04823D334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51"/>
              <a:ext cx="2442" cy="11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2" name="Rectangle 1036">
              <a:extLst>
                <a:ext uri="{FF2B5EF4-FFF2-40B4-BE49-F238E27FC236}">
                  <a16:creationId xmlns:a16="http://schemas.microsoft.com/office/drawing/2014/main" id="{A161C08F-B5F5-4B18-9E1C-387D9BF2A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62"/>
              <a:ext cx="2442" cy="11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3" name="Rectangle 1037">
              <a:extLst>
                <a:ext uri="{FF2B5EF4-FFF2-40B4-BE49-F238E27FC236}">
                  <a16:creationId xmlns:a16="http://schemas.microsoft.com/office/drawing/2014/main" id="{4EF090D1-066B-4C94-B7CA-F45667039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73"/>
              <a:ext cx="2442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4" name="Rectangle 1038">
              <a:extLst>
                <a:ext uri="{FF2B5EF4-FFF2-40B4-BE49-F238E27FC236}">
                  <a16:creationId xmlns:a16="http://schemas.microsoft.com/office/drawing/2014/main" id="{7A6F8A3C-3B0F-47C6-B3A5-0ABFE644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84"/>
              <a:ext cx="2442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5" name="Rectangle 1039">
              <a:extLst>
                <a:ext uri="{FF2B5EF4-FFF2-40B4-BE49-F238E27FC236}">
                  <a16:creationId xmlns:a16="http://schemas.microsoft.com/office/drawing/2014/main" id="{F457FA14-1E45-44F0-85C2-5F083B69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94"/>
              <a:ext cx="2442" cy="11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6" name="Rectangle 1040">
              <a:extLst>
                <a:ext uri="{FF2B5EF4-FFF2-40B4-BE49-F238E27FC236}">
                  <a16:creationId xmlns:a16="http://schemas.microsoft.com/office/drawing/2014/main" id="{1C42945F-DB63-4868-902B-86FD498D8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05"/>
              <a:ext cx="2442" cy="11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7" name="Rectangle 1041">
              <a:extLst>
                <a:ext uri="{FF2B5EF4-FFF2-40B4-BE49-F238E27FC236}">
                  <a16:creationId xmlns:a16="http://schemas.microsoft.com/office/drawing/2014/main" id="{A5B1BFEA-CBEA-4FD4-B584-97F5EC176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16"/>
              <a:ext cx="2442" cy="11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8" name="Rectangle 1042">
              <a:extLst>
                <a:ext uri="{FF2B5EF4-FFF2-40B4-BE49-F238E27FC236}">
                  <a16:creationId xmlns:a16="http://schemas.microsoft.com/office/drawing/2014/main" id="{5CFBC629-C454-4E1C-BDF9-B3C436796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27"/>
              <a:ext cx="2442" cy="11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699" name="Rectangle 1043">
              <a:extLst>
                <a:ext uri="{FF2B5EF4-FFF2-40B4-BE49-F238E27FC236}">
                  <a16:creationId xmlns:a16="http://schemas.microsoft.com/office/drawing/2014/main" id="{00B1D824-F6F7-443C-AC78-8AFE93EF3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38"/>
              <a:ext cx="2442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0" name="Rectangle 1044">
              <a:extLst>
                <a:ext uri="{FF2B5EF4-FFF2-40B4-BE49-F238E27FC236}">
                  <a16:creationId xmlns:a16="http://schemas.microsoft.com/office/drawing/2014/main" id="{B496AA91-4AA1-4064-9F8E-2FAB3F689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49"/>
              <a:ext cx="2442" cy="11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1" name="Rectangle 1045">
              <a:extLst>
                <a:ext uri="{FF2B5EF4-FFF2-40B4-BE49-F238E27FC236}">
                  <a16:creationId xmlns:a16="http://schemas.microsoft.com/office/drawing/2014/main" id="{B955B813-640F-4166-8F14-F142A45C2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60"/>
              <a:ext cx="2442" cy="11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2" name="Rectangle 1046">
              <a:extLst>
                <a:ext uri="{FF2B5EF4-FFF2-40B4-BE49-F238E27FC236}">
                  <a16:creationId xmlns:a16="http://schemas.microsoft.com/office/drawing/2014/main" id="{F0D97C87-7C08-4BB3-84B2-1C58FEDE7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71"/>
              <a:ext cx="2442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3" name="Rectangle 1047">
              <a:extLst>
                <a:ext uri="{FF2B5EF4-FFF2-40B4-BE49-F238E27FC236}">
                  <a16:creationId xmlns:a16="http://schemas.microsoft.com/office/drawing/2014/main" id="{B80450A3-DB27-4C45-9020-DAB36F80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81"/>
              <a:ext cx="2442" cy="11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4" name="Rectangle 1048">
              <a:extLst>
                <a:ext uri="{FF2B5EF4-FFF2-40B4-BE49-F238E27FC236}">
                  <a16:creationId xmlns:a16="http://schemas.microsoft.com/office/drawing/2014/main" id="{7F57B5E7-2B0D-42CC-B6F6-DD9093EA1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92"/>
              <a:ext cx="2442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5" name="Rectangle 1049">
              <a:extLst>
                <a:ext uri="{FF2B5EF4-FFF2-40B4-BE49-F238E27FC236}">
                  <a16:creationId xmlns:a16="http://schemas.microsoft.com/office/drawing/2014/main" id="{1A26199A-A247-4FA3-BE43-FC50AFB81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03"/>
              <a:ext cx="2442" cy="11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6" name="Rectangle 1050">
              <a:extLst>
                <a:ext uri="{FF2B5EF4-FFF2-40B4-BE49-F238E27FC236}">
                  <a16:creationId xmlns:a16="http://schemas.microsoft.com/office/drawing/2014/main" id="{2F5A2738-9E64-479A-A7BA-307C499E9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14"/>
              <a:ext cx="2442" cy="11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7" name="Rectangle 1051">
              <a:extLst>
                <a:ext uri="{FF2B5EF4-FFF2-40B4-BE49-F238E27FC236}">
                  <a16:creationId xmlns:a16="http://schemas.microsoft.com/office/drawing/2014/main" id="{AFF97B95-CFF8-475A-9C04-081628F6B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25"/>
              <a:ext cx="2442" cy="11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8" name="Rectangle 1052">
              <a:extLst>
                <a:ext uri="{FF2B5EF4-FFF2-40B4-BE49-F238E27FC236}">
                  <a16:creationId xmlns:a16="http://schemas.microsoft.com/office/drawing/2014/main" id="{55FE6B41-632F-487A-B018-EA79861B0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36"/>
              <a:ext cx="2442" cy="11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09" name="Rectangle 1053">
              <a:extLst>
                <a:ext uri="{FF2B5EF4-FFF2-40B4-BE49-F238E27FC236}">
                  <a16:creationId xmlns:a16="http://schemas.microsoft.com/office/drawing/2014/main" id="{3F18D4AC-074B-4D72-B583-6237C8F2E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47"/>
              <a:ext cx="2442" cy="11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0" name="Rectangle 1054">
              <a:extLst>
                <a:ext uri="{FF2B5EF4-FFF2-40B4-BE49-F238E27FC236}">
                  <a16:creationId xmlns:a16="http://schemas.microsoft.com/office/drawing/2014/main" id="{377010C1-AEF7-4A60-BF4C-E3F58CFF7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58"/>
              <a:ext cx="2442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1" name="Rectangle 1055">
              <a:extLst>
                <a:ext uri="{FF2B5EF4-FFF2-40B4-BE49-F238E27FC236}">
                  <a16:creationId xmlns:a16="http://schemas.microsoft.com/office/drawing/2014/main" id="{BF9EADE1-C64D-45B9-B7A7-B0CAEEBF7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36"/>
              <a:ext cx="2442" cy="32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2" name="Rectangle 1056">
              <a:extLst>
                <a:ext uri="{FF2B5EF4-FFF2-40B4-BE49-F238E27FC236}">
                  <a16:creationId xmlns:a16="http://schemas.microsoft.com/office/drawing/2014/main" id="{777AE036-2D5C-427C-891D-4C42871B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31"/>
              <a:ext cx="2442" cy="11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3" name="Rectangle 1057">
              <a:extLst>
                <a:ext uri="{FF2B5EF4-FFF2-40B4-BE49-F238E27FC236}">
                  <a16:creationId xmlns:a16="http://schemas.microsoft.com/office/drawing/2014/main" id="{440644CB-3878-4D50-B4E7-B0515008A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42"/>
              <a:ext cx="2442" cy="11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4" name="Rectangle 1058">
              <a:extLst>
                <a:ext uri="{FF2B5EF4-FFF2-40B4-BE49-F238E27FC236}">
                  <a16:creationId xmlns:a16="http://schemas.microsoft.com/office/drawing/2014/main" id="{7A31A053-0DE8-4C21-8BC2-D179B3911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53"/>
              <a:ext cx="2442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5" name="Rectangle 1059">
              <a:extLst>
                <a:ext uri="{FF2B5EF4-FFF2-40B4-BE49-F238E27FC236}">
                  <a16:creationId xmlns:a16="http://schemas.microsoft.com/office/drawing/2014/main" id="{935D0B55-6BF6-4AEF-AA4D-98CD46287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64"/>
              <a:ext cx="2442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6" name="Rectangle 1060">
              <a:extLst>
                <a:ext uri="{FF2B5EF4-FFF2-40B4-BE49-F238E27FC236}">
                  <a16:creationId xmlns:a16="http://schemas.microsoft.com/office/drawing/2014/main" id="{DDE73FCA-67E6-40E4-9CD2-BFC02FA7F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74"/>
              <a:ext cx="2442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7" name="Rectangle 1061">
              <a:extLst>
                <a:ext uri="{FF2B5EF4-FFF2-40B4-BE49-F238E27FC236}">
                  <a16:creationId xmlns:a16="http://schemas.microsoft.com/office/drawing/2014/main" id="{0AC5460C-B351-459E-B92D-6EA436F22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86"/>
              <a:ext cx="2442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8" name="Rectangle 1062">
              <a:extLst>
                <a:ext uri="{FF2B5EF4-FFF2-40B4-BE49-F238E27FC236}">
                  <a16:creationId xmlns:a16="http://schemas.microsoft.com/office/drawing/2014/main" id="{69B68ABD-B9FA-42F2-B305-2003433FF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896"/>
              <a:ext cx="2442" cy="11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19" name="Rectangle 1063">
              <a:extLst>
                <a:ext uri="{FF2B5EF4-FFF2-40B4-BE49-F238E27FC236}">
                  <a16:creationId xmlns:a16="http://schemas.microsoft.com/office/drawing/2014/main" id="{1F9AF737-CEC8-40DF-B794-1232157E7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07"/>
              <a:ext cx="2442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0" name="Rectangle 1064">
              <a:extLst>
                <a:ext uri="{FF2B5EF4-FFF2-40B4-BE49-F238E27FC236}">
                  <a16:creationId xmlns:a16="http://schemas.microsoft.com/office/drawing/2014/main" id="{651192F8-1912-4D4E-9DC6-4865E531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18"/>
              <a:ext cx="2442" cy="11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1" name="Rectangle 1065">
              <a:extLst>
                <a:ext uri="{FF2B5EF4-FFF2-40B4-BE49-F238E27FC236}">
                  <a16:creationId xmlns:a16="http://schemas.microsoft.com/office/drawing/2014/main" id="{5711C6EA-F8BB-4E41-9AAD-F724A7E4C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29"/>
              <a:ext cx="2442" cy="11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2" name="Rectangle 1066">
              <a:extLst>
                <a:ext uri="{FF2B5EF4-FFF2-40B4-BE49-F238E27FC236}">
                  <a16:creationId xmlns:a16="http://schemas.microsoft.com/office/drawing/2014/main" id="{983CCC08-195A-42AC-8F66-611EAFEB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40"/>
              <a:ext cx="2442" cy="11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3" name="Rectangle 1067">
              <a:extLst>
                <a:ext uri="{FF2B5EF4-FFF2-40B4-BE49-F238E27FC236}">
                  <a16:creationId xmlns:a16="http://schemas.microsoft.com/office/drawing/2014/main" id="{BB2709C7-7A56-480D-A022-28234BDE0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51"/>
              <a:ext cx="2442" cy="11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4" name="Rectangle 1068">
              <a:extLst>
                <a:ext uri="{FF2B5EF4-FFF2-40B4-BE49-F238E27FC236}">
                  <a16:creationId xmlns:a16="http://schemas.microsoft.com/office/drawing/2014/main" id="{E996E010-A968-4558-89E4-2362116C7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62"/>
              <a:ext cx="2442" cy="11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5" name="Rectangle 1069">
              <a:extLst>
                <a:ext uri="{FF2B5EF4-FFF2-40B4-BE49-F238E27FC236}">
                  <a16:creationId xmlns:a16="http://schemas.microsoft.com/office/drawing/2014/main" id="{ADD00D39-AB49-45C6-9E4F-7B3B14C32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73"/>
              <a:ext cx="2442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6" name="Rectangle 1070">
              <a:extLst>
                <a:ext uri="{FF2B5EF4-FFF2-40B4-BE49-F238E27FC236}">
                  <a16:creationId xmlns:a16="http://schemas.microsoft.com/office/drawing/2014/main" id="{A9BB87AA-4276-4A62-8FC7-3255639BA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84"/>
              <a:ext cx="2442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7" name="Rectangle 1071">
              <a:extLst>
                <a:ext uri="{FF2B5EF4-FFF2-40B4-BE49-F238E27FC236}">
                  <a16:creationId xmlns:a16="http://schemas.microsoft.com/office/drawing/2014/main" id="{B152D624-B81F-44AA-9B09-A3F31601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3994"/>
              <a:ext cx="2442" cy="11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8" name="Rectangle 1072">
              <a:extLst>
                <a:ext uri="{FF2B5EF4-FFF2-40B4-BE49-F238E27FC236}">
                  <a16:creationId xmlns:a16="http://schemas.microsoft.com/office/drawing/2014/main" id="{9C869DB6-CEB2-444C-8FE3-CDDAE6D9D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05"/>
              <a:ext cx="2442" cy="11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29" name="Rectangle 1073">
              <a:extLst>
                <a:ext uri="{FF2B5EF4-FFF2-40B4-BE49-F238E27FC236}">
                  <a16:creationId xmlns:a16="http://schemas.microsoft.com/office/drawing/2014/main" id="{A1242595-2E7B-4674-8634-75318E0D5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16"/>
              <a:ext cx="2442" cy="11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0" name="Rectangle 1074">
              <a:extLst>
                <a:ext uri="{FF2B5EF4-FFF2-40B4-BE49-F238E27FC236}">
                  <a16:creationId xmlns:a16="http://schemas.microsoft.com/office/drawing/2014/main" id="{85972A69-7EBC-4D09-926B-4AC9E970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27"/>
              <a:ext cx="2442" cy="11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1" name="Rectangle 1075">
              <a:extLst>
                <a:ext uri="{FF2B5EF4-FFF2-40B4-BE49-F238E27FC236}">
                  <a16:creationId xmlns:a16="http://schemas.microsoft.com/office/drawing/2014/main" id="{45DE506B-D22C-4023-8F3B-F629BEE98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38"/>
              <a:ext cx="2442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2" name="Rectangle 1076">
              <a:extLst>
                <a:ext uri="{FF2B5EF4-FFF2-40B4-BE49-F238E27FC236}">
                  <a16:creationId xmlns:a16="http://schemas.microsoft.com/office/drawing/2014/main" id="{2A783EE1-0BD3-4387-8D2E-E1832C9D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49"/>
              <a:ext cx="2442" cy="11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3" name="Rectangle 1077">
              <a:extLst>
                <a:ext uri="{FF2B5EF4-FFF2-40B4-BE49-F238E27FC236}">
                  <a16:creationId xmlns:a16="http://schemas.microsoft.com/office/drawing/2014/main" id="{6274FCC5-E1D7-4B12-AABE-133B46D94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60"/>
              <a:ext cx="2442" cy="11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4" name="Rectangle 1078">
              <a:extLst>
                <a:ext uri="{FF2B5EF4-FFF2-40B4-BE49-F238E27FC236}">
                  <a16:creationId xmlns:a16="http://schemas.microsoft.com/office/drawing/2014/main" id="{19CF3495-55AD-4233-9BE9-8C42154FF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71"/>
              <a:ext cx="2442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5" name="Rectangle 1079">
              <a:extLst>
                <a:ext uri="{FF2B5EF4-FFF2-40B4-BE49-F238E27FC236}">
                  <a16:creationId xmlns:a16="http://schemas.microsoft.com/office/drawing/2014/main" id="{8063F87F-2140-4662-B33B-05F4B4780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81"/>
              <a:ext cx="2442" cy="11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6" name="Rectangle 1080">
              <a:extLst>
                <a:ext uri="{FF2B5EF4-FFF2-40B4-BE49-F238E27FC236}">
                  <a16:creationId xmlns:a16="http://schemas.microsoft.com/office/drawing/2014/main" id="{CE6AA40F-A2F6-4320-AAFC-6423DA90D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092"/>
              <a:ext cx="2442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7" name="Rectangle 1081">
              <a:extLst>
                <a:ext uri="{FF2B5EF4-FFF2-40B4-BE49-F238E27FC236}">
                  <a16:creationId xmlns:a16="http://schemas.microsoft.com/office/drawing/2014/main" id="{48DB539C-1AF2-4126-BD1D-7DF290B66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03"/>
              <a:ext cx="2442" cy="11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8" name="Rectangle 1082">
              <a:extLst>
                <a:ext uri="{FF2B5EF4-FFF2-40B4-BE49-F238E27FC236}">
                  <a16:creationId xmlns:a16="http://schemas.microsoft.com/office/drawing/2014/main" id="{A3EFAA4F-D871-4764-97BB-F7945D539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14"/>
              <a:ext cx="2442" cy="11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39" name="Rectangle 1083">
              <a:extLst>
                <a:ext uri="{FF2B5EF4-FFF2-40B4-BE49-F238E27FC236}">
                  <a16:creationId xmlns:a16="http://schemas.microsoft.com/office/drawing/2014/main" id="{60079D42-2619-48F4-B4D3-477A022F3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25"/>
              <a:ext cx="2442" cy="11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0" name="Rectangle 1084">
              <a:extLst>
                <a:ext uri="{FF2B5EF4-FFF2-40B4-BE49-F238E27FC236}">
                  <a16:creationId xmlns:a16="http://schemas.microsoft.com/office/drawing/2014/main" id="{E2B4C21A-51D7-49F4-B57C-BC204E3AE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36"/>
              <a:ext cx="2442" cy="11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1" name="Rectangle 1085">
              <a:extLst>
                <a:ext uri="{FF2B5EF4-FFF2-40B4-BE49-F238E27FC236}">
                  <a16:creationId xmlns:a16="http://schemas.microsoft.com/office/drawing/2014/main" id="{C114FE83-E361-4BC6-A4D4-10563AF5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47"/>
              <a:ext cx="2442" cy="11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2" name="Rectangle 1086">
              <a:extLst>
                <a:ext uri="{FF2B5EF4-FFF2-40B4-BE49-F238E27FC236}">
                  <a16:creationId xmlns:a16="http://schemas.microsoft.com/office/drawing/2014/main" id="{8DD3009E-00E8-4DAB-9A66-6970966EF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4158"/>
              <a:ext cx="2442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3" name="Rectangle 1087">
              <a:extLst>
                <a:ext uri="{FF2B5EF4-FFF2-40B4-BE49-F238E27FC236}">
                  <a16:creationId xmlns:a16="http://schemas.microsoft.com/office/drawing/2014/main" id="{6ABD399D-ECD2-4A15-B346-49C900BCE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31"/>
              <a:ext cx="1335" cy="11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4" name="Rectangle 1088">
              <a:extLst>
                <a:ext uri="{FF2B5EF4-FFF2-40B4-BE49-F238E27FC236}">
                  <a16:creationId xmlns:a16="http://schemas.microsoft.com/office/drawing/2014/main" id="{6CDCBBBA-1587-4F22-BCD8-962550D85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42"/>
              <a:ext cx="1335" cy="11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5" name="Rectangle 1089">
              <a:extLst>
                <a:ext uri="{FF2B5EF4-FFF2-40B4-BE49-F238E27FC236}">
                  <a16:creationId xmlns:a16="http://schemas.microsoft.com/office/drawing/2014/main" id="{276C65D5-1695-40ED-83A5-AAD175E23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53"/>
              <a:ext cx="1335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6" name="Rectangle 1090">
              <a:extLst>
                <a:ext uri="{FF2B5EF4-FFF2-40B4-BE49-F238E27FC236}">
                  <a16:creationId xmlns:a16="http://schemas.microsoft.com/office/drawing/2014/main" id="{21665F9B-5914-4DFE-B423-B8A173586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64"/>
              <a:ext cx="1335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7" name="Rectangle 1091">
              <a:extLst>
                <a:ext uri="{FF2B5EF4-FFF2-40B4-BE49-F238E27FC236}">
                  <a16:creationId xmlns:a16="http://schemas.microsoft.com/office/drawing/2014/main" id="{A875DB81-68DD-4700-A4C3-16883D0FE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74"/>
              <a:ext cx="1335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8" name="Rectangle 1092">
              <a:extLst>
                <a:ext uri="{FF2B5EF4-FFF2-40B4-BE49-F238E27FC236}">
                  <a16:creationId xmlns:a16="http://schemas.microsoft.com/office/drawing/2014/main" id="{7197E3E0-1E27-4450-87E8-FD48D25FE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86"/>
              <a:ext cx="1335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49" name="Rectangle 1093">
              <a:extLst>
                <a:ext uri="{FF2B5EF4-FFF2-40B4-BE49-F238E27FC236}">
                  <a16:creationId xmlns:a16="http://schemas.microsoft.com/office/drawing/2014/main" id="{293CB6BC-A1EA-4B13-8DD0-249818648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96"/>
              <a:ext cx="1335" cy="11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0" name="Rectangle 1094">
              <a:extLst>
                <a:ext uri="{FF2B5EF4-FFF2-40B4-BE49-F238E27FC236}">
                  <a16:creationId xmlns:a16="http://schemas.microsoft.com/office/drawing/2014/main" id="{BCB74DEB-CD74-4385-9D68-C6EB606C9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07"/>
              <a:ext cx="1335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1" name="Rectangle 1095">
              <a:extLst>
                <a:ext uri="{FF2B5EF4-FFF2-40B4-BE49-F238E27FC236}">
                  <a16:creationId xmlns:a16="http://schemas.microsoft.com/office/drawing/2014/main" id="{000359E1-AC1B-49AB-8180-D280EC5F1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18"/>
              <a:ext cx="1335" cy="11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2" name="Rectangle 1096">
              <a:extLst>
                <a:ext uri="{FF2B5EF4-FFF2-40B4-BE49-F238E27FC236}">
                  <a16:creationId xmlns:a16="http://schemas.microsoft.com/office/drawing/2014/main" id="{9682C4B3-209E-4B6B-96D6-570A5D0CB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29"/>
              <a:ext cx="1335" cy="11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3" name="Rectangle 1097">
              <a:extLst>
                <a:ext uri="{FF2B5EF4-FFF2-40B4-BE49-F238E27FC236}">
                  <a16:creationId xmlns:a16="http://schemas.microsoft.com/office/drawing/2014/main" id="{A8EA2660-900B-41F1-BA81-C72D1595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40"/>
              <a:ext cx="1335" cy="11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4" name="Rectangle 1098">
              <a:extLst>
                <a:ext uri="{FF2B5EF4-FFF2-40B4-BE49-F238E27FC236}">
                  <a16:creationId xmlns:a16="http://schemas.microsoft.com/office/drawing/2014/main" id="{84D8F69D-AE15-48D0-B079-4D1098E71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51"/>
              <a:ext cx="1335" cy="11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5" name="Rectangle 1099">
              <a:extLst>
                <a:ext uri="{FF2B5EF4-FFF2-40B4-BE49-F238E27FC236}">
                  <a16:creationId xmlns:a16="http://schemas.microsoft.com/office/drawing/2014/main" id="{90300C25-2F2F-47BA-947D-7594DEDF1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62"/>
              <a:ext cx="1335" cy="11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6" name="Rectangle 1100">
              <a:extLst>
                <a:ext uri="{FF2B5EF4-FFF2-40B4-BE49-F238E27FC236}">
                  <a16:creationId xmlns:a16="http://schemas.microsoft.com/office/drawing/2014/main" id="{2F5B16EB-C5DF-4719-9CB2-7E4B5AB13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73"/>
              <a:ext cx="1335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7" name="Rectangle 1101">
              <a:extLst>
                <a:ext uri="{FF2B5EF4-FFF2-40B4-BE49-F238E27FC236}">
                  <a16:creationId xmlns:a16="http://schemas.microsoft.com/office/drawing/2014/main" id="{46B153FB-FCAC-4D4F-B0D4-C2C3349B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84"/>
              <a:ext cx="1335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8" name="Rectangle 1102">
              <a:extLst>
                <a:ext uri="{FF2B5EF4-FFF2-40B4-BE49-F238E27FC236}">
                  <a16:creationId xmlns:a16="http://schemas.microsoft.com/office/drawing/2014/main" id="{EDDC1A42-F5E1-4E83-88C9-0252BE5C6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94"/>
              <a:ext cx="1335" cy="11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59" name="Rectangle 1103">
              <a:extLst>
                <a:ext uri="{FF2B5EF4-FFF2-40B4-BE49-F238E27FC236}">
                  <a16:creationId xmlns:a16="http://schemas.microsoft.com/office/drawing/2014/main" id="{50742DA7-6AC9-4622-B15A-4A20ECF08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05"/>
              <a:ext cx="1335" cy="11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0" name="Rectangle 1104">
              <a:extLst>
                <a:ext uri="{FF2B5EF4-FFF2-40B4-BE49-F238E27FC236}">
                  <a16:creationId xmlns:a16="http://schemas.microsoft.com/office/drawing/2014/main" id="{A39669A1-48FA-496E-9171-E10AC763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16"/>
              <a:ext cx="1335" cy="11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1" name="Rectangle 1105">
              <a:extLst>
                <a:ext uri="{FF2B5EF4-FFF2-40B4-BE49-F238E27FC236}">
                  <a16:creationId xmlns:a16="http://schemas.microsoft.com/office/drawing/2014/main" id="{A8BD97AD-E999-4626-8460-F09C13FC7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27"/>
              <a:ext cx="1335" cy="11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2" name="Rectangle 1106">
              <a:extLst>
                <a:ext uri="{FF2B5EF4-FFF2-40B4-BE49-F238E27FC236}">
                  <a16:creationId xmlns:a16="http://schemas.microsoft.com/office/drawing/2014/main" id="{363EFE28-13E1-4CFC-9C36-52A97DE02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38"/>
              <a:ext cx="1335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3" name="Rectangle 1107">
              <a:extLst>
                <a:ext uri="{FF2B5EF4-FFF2-40B4-BE49-F238E27FC236}">
                  <a16:creationId xmlns:a16="http://schemas.microsoft.com/office/drawing/2014/main" id="{EBCFE17D-DF01-4500-AFF5-825B44AD8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49"/>
              <a:ext cx="1335" cy="11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4" name="Rectangle 1108">
              <a:extLst>
                <a:ext uri="{FF2B5EF4-FFF2-40B4-BE49-F238E27FC236}">
                  <a16:creationId xmlns:a16="http://schemas.microsoft.com/office/drawing/2014/main" id="{8106B889-F488-490E-AEAA-9496DB9D2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60"/>
              <a:ext cx="1335" cy="11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5" name="Rectangle 1109">
              <a:extLst>
                <a:ext uri="{FF2B5EF4-FFF2-40B4-BE49-F238E27FC236}">
                  <a16:creationId xmlns:a16="http://schemas.microsoft.com/office/drawing/2014/main" id="{934D1593-FC6B-40E1-9B12-4A182F707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71"/>
              <a:ext cx="1335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6" name="Rectangle 1110">
              <a:extLst>
                <a:ext uri="{FF2B5EF4-FFF2-40B4-BE49-F238E27FC236}">
                  <a16:creationId xmlns:a16="http://schemas.microsoft.com/office/drawing/2014/main" id="{3411FC16-CF9D-4B61-9BB4-BD6E023E6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81"/>
              <a:ext cx="1335" cy="11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7" name="Rectangle 1111">
              <a:extLst>
                <a:ext uri="{FF2B5EF4-FFF2-40B4-BE49-F238E27FC236}">
                  <a16:creationId xmlns:a16="http://schemas.microsoft.com/office/drawing/2014/main" id="{AFE5E947-0B7E-4E76-9B14-DCEE1DB72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92"/>
              <a:ext cx="1335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8" name="Rectangle 1112">
              <a:extLst>
                <a:ext uri="{FF2B5EF4-FFF2-40B4-BE49-F238E27FC236}">
                  <a16:creationId xmlns:a16="http://schemas.microsoft.com/office/drawing/2014/main" id="{8E1D7DCC-7BB1-4940-9ED4-FB09725D0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03"/>
              <a:ext cx="1335" cy="11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69" name="Rectangle 1113">
              <a:extLst>
                <a:ext uri="{FF2B5EF4-FFF2-40B4-BE49-F238E27FC236}">
                  <a16:creationId xmlns:a16="http://schemas.microsoft.com/office/drawing/2014/main" id="{04AB42A5-3629-4E67-9BB6-992B30F5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14"/>
              <a:ext cx="1335" cy="11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0" name="Rectangle 1114">
              <a:extLst>
                <a:ext uri="{FF2B5EF4-FFF2-40B4-BE49-F238E27FC236}">
                  <a16:creationId xmlns:a16="http://schemas.microsoft.com/office/drawing/2014/main" id="{DBB9664D-220C-4EC9-8301-6A2BFBA5E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25"/>
              <a:ext cx="1335" cy="11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1" name="Rectangle 1115">
              <a:extLst>
                <a:ext uri="{FF2B5EF4-FFF2-40B4-BE49-F238E27FC236}">
                  <a16:creationId xmlns:a16="http://schemas.microsoft.com/office/drawing/2014/main" id="{F43C5DE0-92E1-43DE-80CF-F17B6CA5C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36"/>
              <a:ext cx="1335" cy="11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2" name="Rectangle 1116">
              <a:extLst>
                <a:ext uri="{FF2B5EF4-FFF2-40B4-BE49-F238E27FC236}">
                  <a16:creationId xmlns:a16="http://schemas.microsoft.com/office/drawing/2014/main" id="{6CE8C55F-7828-44DC-95AD-F072AB52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47"/>
              <a:ext cx="1335" cy="11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3" name="Rectangle 1117">
              <a:extLst>
                <a:ext uri="{FF2B5EF4-FFF2-40B4-BE49-F238E27FC236}">
                  <a16:creationId xmlns:a16="http://schemas.microsoft.com/office/drawing/2014/main" id="{3853BD12-3F05-4F3C-B30D-1083F3FC2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58"/>
              <a:ext cx="1335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4" name="Rectangle 1118">
              <a:extLst>
                <a:ext uri="{FF2B5EF4-FFF2-40B4-BE49-F238E27FC236}">
                  <a16:creationId xmlns:a16="http://schemas.microsoft.com/office/drawing/2014/main" id="{EB30DA39-656B-4F62-B5DB-C4417995D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36"/>
              <a:ext cx="1335" cy="32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5" name="Rectangle 1119">
              <a:extLst>
                <a:ext uri="{FF2B5EF4-FFF2-40B4-BE49-F238E27FC236}">
                  <a16:creationId xmlns:a16="http://schemas.microsoft.com/office/drawing/2014/main" id="{E3ACD788-7785-42CC-AF23-ADA116E26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31"/>
              <a:ext cx="1335" cy="11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6" name="Rectangle 1120">
              <a:extLst>
                <a:ext uri="{FF2B5EF4-FFF2-40B4-BE49-F238E27FC236}">
                  <a16:creationId xmlns:a16="http://schemas.microsoft.com/office/drawing/2014/main" id="{4CFD70D5-A128-4643-839E-BBD12C6D1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42"/>
              <a:ext cx="1335" cy="11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7" name="Rectangle 1121">
              <a:extLst>
                <a:ext uri="{FF2B5EF4-FFF2-40B4-BE49-F238E27FC236}">
                  <a16:creationId xmlns:a16="http://schemas.microsoft.com/office/drawing/2014/main" id="{C3AD1372-1CA3-4426-B5A2-F81F7E3CB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53"/>
              <a:ext cx="1335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8" name="Rectangle 1122">
              <a:extLst>
                <a:ext uri="{FF2B5EF4-FFF2-40B4-BE49-F238E27FC236}">
                  <a16:creationId xmlns:a16="http://schemas.microsoft.com/office/drawing/2014/main" id="{A1A99FC2-7496-4C23-B1E3-282651230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64"/>
              <a:ext cx="1335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79" name="Rectangle 1123">
              <a:extLst>
                <a:ext uri="{FF2B5EF4-FFF2-40B4-BE49-F238E27FC236}">
                  <a16:creationId xmlns:a16="http://schemas.microsoft.com/office/drawing/2014/main" id="{42FCD585-A1B4-4E61-A35D-8ABE96830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74"/>
              <a:ext cx="1335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0" name="Rectangle 1124">
              <a:extLst>
                <a:ext uri="{FF2B5EF4-FFF2-40B4-BE49-F238E27FC236}">
                  <a16:creationId xmlns:a16="http://schemas.microsoft.com/office/drawing/2014/main" id="{2763D109-6DE0-454C-A419-D0F6B0EF4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86"/>
              <a:ext cx="1335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1" name="Rectangle 1125">
              <a:extLst>
                <a:ext uri="{FF2B5EF4-FFF2-40B4-BE49-F238E27FC236}">
                  <a16:creationId xmlns:a16="http://schemas.microsoft.com/office/drawing/2014/main" id="{53D8A5A3-138C-45DC-910C-01BD88219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896"/>
              <a:ext cx="1335" cy="11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2" name="Rectangle 1126">
              <a:extLst>
                <a:ext uri="{FF2B5EF4-FFF2-40B4-BE49-F238E27FC236}">
                  <a16:creationId xmlns:a16="http://schemas.microsoft.com/office/drawing/2014/main" id="{E377E047-7B4A-4805-BAC6-5AD86504B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07"/>
              <a:ext cx="1335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3" name="Rectangle 1127">
              <a:extLst>
                <a:ext uri="{FF2B5EF4-FFF2-40B4-BE49-F238E27FC236}">
                  <a16:creationId xmlns:a16="http://schemas.microsoft.com/office/drawing/2014/main" id="{57041EF8-A4E9-4D0E-BB38-0BDB43DD7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18"/>
              <a:ext cx="1335" cy="11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4" name="Rectangle 1128">
              <a:extLst>
                <a:ext uri="{FF2B5EF4-FFF2-40B4-BE49-F238E27FC236}">
                  <a16:creationId xmlns:a16="http://schemas.microsoft.com/office/drawing/2014/main" id="{BF09BD87-BAC7-4324-A061-2D1C6AD9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29"/>
              <a:ext cx="1335" cy="11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5" name="Rectangle 1129">
              <a:extLst>
                <a:ext uri="{FF2B5EF4-FFF2-40B4-BE49-F238E27FC236}">
                  <a16:creationId xmlns:a16="http://schemas.microsoft.com/office/drawing/2014/main" id="{D4911B26-7964-4BA6-BEDE-C03C643E7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40"/>
              <a:ext cx="1335" cy="11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6" name="Rectangle 1130">
              <a:extLst>
                <a:ext uri="{FF2B5EF4-FFF2-40B4-BE49-F238E27FC236}">
                  <a16:creationId xmlns:a16="http://schemas.microsoft.com/office/drawing/2014/main" id="{0772F0CE-38A4-462C-AD8E-E34D732AC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51"/>
              <a:ext cx="1335" cy="11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7" name="Rectangle 1131">
              <a:extLst>
                <a:ext uri="{FF2B5EF4-FFF2-40B4-BE49-F238E27FC236}">
                  <a16:creationId xmlns:a16="http://schemas.microsoft.com/office/drawing/2014/main" id="{3EFC6289-8C49-4A0C-8782-B510EF84B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62"/>
              <a:ext cx="1335" cy="11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8" name="Rectangle 1132">
              <a:extLst>
                <a:ext uri="{FF2B5EF4-FFF2-40B4-BE49-F238E27FC236}">
                  <a16:creationId xmlns:a16="http://schemas.microsoft.com/office/drawing/2014/main" id="{7BCEA5E3-160C-4698-B80D-66A273DEC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73"/>
              <a:ext cx="1335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89" name="Rectangle 1133">
              <a:extLst>
                <a:ext uri="{FF2B5EF4-FFF2-40B4-BE49-F238E27FC236}">
                  <a16:creationId xmlns:a16="http://schemas.microsoft.com/office/drawing/2014/main" id="{A1188A8F-E380-4E84-B754-256F35FF5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84"/>
              <a:ext cx="1335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0" name="Rectangle 1134">
              <a:extLst>
                <a:ext uri="{FF2B5EF4-FFF2-40B4-BE49-F238E27FC236}">
                  <a16:creationId xmlns:a16="http://schemas.microsoft.com/office/drawing/2014/main" id="{6BFC6D08-AEDB-4B93-90DE-D7DE3821C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3994"/>
              <a:ext cx="1335" cy="11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1" name="Rectangle 1135">
              <a:extLst>
                <a:ext uri="{FF2B5EF4-FFF2-40B4-BE49-F238E27FC236}">
                  <a16:creationId xmlns:a16="http://schemas.microsoft.com/office/drawing/2014/main" id="{611A8438-2898-4A89-9277-F320C4BB0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05"/>
              <a:ext cx="1335" cy="11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2" name="Rectangle 1136">
              <a:extLst>
                <a:ext uri="{FF2B5EF4-FFF2-40B4-BE49-F238E27FC236}">
                  <a16:creationId xmlns:a16="http://schemas.microsoft.com/office/drawing/2014/main" id="{9ADFA7B7-6387-4F63-95DD-79C2AC94F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16"/>
              <a:ext cx="1335" cy="11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3" name="Rectangle 1137">
              <a:extLst>
                <a:ext uri="{FF2B5EF4-FFF2-40B4-BE49-F238E27FC236}">
                  <a16:creationId xmlns:a16="http://schemas.microsoft.com/office/drawing/2014/main" id="{3DDFC698-0420-45BA-9414-F6B59DC10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27"/>
              <a:ext cx="1335" cy="11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4" name="Rectangle 1138">
              <a:extLst>
                <a:ext uri="{FF2B5EF4-FFF2-40B4-BE49-F238E27FC236}">
                  <a16:creationId xmlns:a16="http://schemas.microsoft.com/office/drawing/2014/main" id="{E71DBF16-4343-470A-8F57-E1976B492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38"/>
              <a:ext cx="1335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5" name="Rectangle 1139">
              <a:extLst>
                <a:ext uri="{FF2B5EF4-FFF2-40B4-BE49-F238E27FC236}">
                  <a16:creationId xmlns:a16="http://schemas.microsoft.com/office/drawing/2014/main" id="{8AD23E09-8262-4E5F-895C-0E323F72E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49"/>
              <a:ext cx="1335" cy="11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6" name="Rectangle 1140">
              <a:extLst>
                <a:ext uri="{FF2B5EF4-FFF2-40B4-BE49-F238E27FC236}">
                  <a16:creationId xmlns:a16="http://schemas.microsoft.com/office/drawing/2014/main" id="{CD7A438C-C49D-46CC-8B09-7DDF23C4A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60"/>
              <a:ext cx="1335" cy="11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7" name="Rectangle 1141">
              <a:extLst>
                <a:ext uri="{FF2B5EF4-FFF2-40B4-BE49-F238E27FC236}">
                  <a16:creationId xmlns:a16="http://schemas.microsoft.com/office/drawing/2014/main" id="{7971A925-F8F7-480D-B01F-C00F35C72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71"/>
              <a:ext cx="1335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8" name="Rectangle 1142">
              <a:extLst>
                <a:ext uri="{FF2B5EF4-FFF2-40B4-BE49-F238E27FC236}">
                  <a16:creationId xmlns:a16="http://schemas.microsoft.com/office/drawing/2014/main" id="{25FAFD97-D0CC-45B2-815F-8CBF9FD6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81"/>
              <a:ext cx="1335" cy="11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799" name="Rectangle 1143">
              <a:extLst>
                <a:ext uri="{FF2B5EF4-FFF2-40B4-BE49-F238E27FC236}">
                  <a16:creationId xmlns:a16="http://schemas.microsoft.com/office/drawing/2014/main" id="{80185FF1-A009-4855-9385-19A74255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092"/>
              <a:ext cx="1335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0" name="Rectangle 1144">
              <a:extLst>
                <a:ext uri="{FF2B5EF4-FFF2-40B4-BE49-F238E27FC236}">
                  <a16:creationId xmlns:a16="http://schemas.microsoft.com/office/drawing/2014/main" id="{7ADFF836-C76D-4DA9-9644-886B554C1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03"/>
              <a:ext cx="1335" cy="11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1" name="Rectangle 1145">
              <a:extLst>
                <a:ext uri="{FF2B5EF4-FFF2-40B4-BE49-F238E27FC236}">
                  <a16:creationId xmlns:a16="http://schemas.microsoft.com/office/drawing/2014/main" id="{58C4A16A-77DB-4F87-B656-05803DAEA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14"/>
              <a:ext cx="1335" cy="11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2" name="Rectangle 1146">
              <a:extLst>
                <a:ext uri="{FF2B5EF4-FFF2-40B4-BE49-F238E27FC236}">
                  <a16:creationId xmlns:a16="http://schemas.microsoft.com/office/drawing/2014/main" id="{200DF380-7955-4B3D-92BB-4EE6E49FC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25"/>
              <a:ext cx="1335" cy="11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3" name="Rectangle 1147">
              <a:extLst>
                <a:ext uri="{FF2B5EF4-FFF2-40B4-BE49-F238E27FC236}">
                  <a16:creationId xmlns:a16="http://schemas.microsoft.com/office/drawing/2014/main" id="{DB44E90D-3DDD-48E4-809F-E5FC857E7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36"/>
              <a:ext cx="1335" cy="11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4" name="Rectangle 1148">
              <a:extLst>
                <a:ext uri="{FF2B5EF4-FFF2-40B4-BE49-F238E27FC236}">
                  <a16:creationId xmlns:a16="http://schemas.microsoft.com/office/drawing/2014/main" id="{67D80A46-37F8-46CB-890D-8F89E0DB8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47"/>
              <a:ext cx="1335" cy="11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5" name="Rectangle 1149">
              <a:extLst>
                <a:ext uri="{FF2B5EF4-FFF2-40B4-BE49-F238E27FC236}">
                  <a16:creationId xmlns:a16="http://schemas.microsoft.com/office/drawing/2014/main" id="{83C73054-F65A-41AB-9C0E-F0824BEC5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4158"/>
              <a:ext cx="1335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06" name="Rectangle 1150">
              <a:extLst>
                <a:ext uri="{FF2B5EF4-FFF2-40B4-BE49-F238E27FC236}">
                  <a16:creationId xmlns:a16="http://schemas.microsoft.com/office/drawing/2014/main" id="{BE7D3C22-DD72-48B0-A416-882923FE4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189"/>
              <a:ext cx="86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Peso (lbs)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07" name="Rectangle 1151">
              <a:extLst>
                <a:ext uri="{FF2B5EF4-FFF2-40B4-BE49-F238E27FC236}">
                  <a16:creationId xmlns:a16="http://schemas.microsoft.com/office/drawing/2014/main" id="{79C4A71F-7838-4738-9D48-7AFCC2AA9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189"/>
              <a:ext cx="8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CHO (gm)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08" name="Rectangle 1152">
              <a:extLst>
                <a:ext uri="{FF2B5EF4-FFF2-40B4-BE49-F238E27FC236}">
                  <a16:creationId xmlns:a16="http://schemas.microsoft.com/office/drawing/2014/main" id="{AC96FB80-D292-4E03-BFA2-4DB1451F3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531"/>
              <a:ext cx="32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100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09" name="Rectangle 1153">
              <a:extLst>
                <a:ext uri="{FF2B5EF4-FFF2-40B4-BE49-F238E27FC236}">
                  <a16:creationId xmlns:a16="http://schemas.microsoft.com/office/drawing/2014/main" id="{AE23E128-A3FC-411E-BCA0-03C310456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524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50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0" name="Rectangle 1154">
              <a:extLst>
                <a:ext uri="{FF2B5EF4-FFF2-40B4-BE49-F238E27FC236}">
                  <a16:creationId xmlns:a16="http://schemas.microsoft.com/office/drawing/2014/main" id="{1D8AED91-4D2E-4EF7-AF0A-1C5A69C1A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875"/>
              <a:ext cx="32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150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1" name="Rectangle 1155">
              <a:extLst>
                <a:ext uri="{FF2B5EF4-FFF2-40B4-BE49-F238E27FC236}">
                  <a16:creationId xmlns:a16="http://schemas.microsoft.com/office/drawing/2014/main" id="{2E18CFA9-41AD-412B-A7D8-8985DA8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1868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75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2" name="Rectangle 1156">
              <a:extLst>
                <a:ext uri="{FF2B5EF4-FFF2-40B4-BE49-F238E27FC236}">
                  <a16:creationId xmlns:a16="http://schemas.microsoft.com/office/drawing/2014/main" id="{70DA3356-E034-4B58-8167-FA861598F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2208"/>
              <a:ext cx="32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200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3" name="Rectangle 1157">
              <a:extLst>
                <a:ext uri="{FF2B5EF4-FFF2-40B4-BE49-F238E27FC236}">
                  <a16:creationId xmlns:a16="http://schemas.microsoft.com/office/drawing/2014/main" id="{5CD279CF-459D-49F5-BF8F-B4EDF6B2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201"/>
              <a:ext cx="31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100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4" name="Rectangle 1158">
              <a:extLst>
                <a:ext uri="{FF2B5EF4-FFF2-40B4-BE49-F238E27FC236}">
                  <a16:creationId xmlns:a16="http://schemas.microsoft.com/office/drawing/2014/main" id="{C3ADF00E-A58A-4982-8537-E62F5798D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527"/>
              <a:ext cx="8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CHO (gm)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5" name="Rectangle 1159">
              <a:extLst>
                <a:ext uri="{FF2B5EF4-FFF2-40B4-BE49-F238E27FC236}">
                  <a16:creationId xmlns:a16="http://schemas.microsoft.com/office/drawing/2014/main" id="{30AFEFB5-F499-44F6-9DE8-033D29697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2876"/>
              <a:ext cx="213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Jugo de Manzana, </a:t>
              </a:r>
              <a:r>
                <a:rPr lang="en-US" altLang="en-US" sz="2400" b="1" i="1">
                  <a:solidFill>
                    <a:srgbClr val="FFFFFF"/>
                  </a:solidFill>
                  <a:latin typeface="Arial" panose="020B0604020202020204" pitchFamily="34" charset="0"/>
                </a:rPr>
                <a:t>8 oz</a:t>
              </a: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6" name="Rectangle 1160">
              <a:extLst>
                <a:ext uri="{FF2B5EF4-FFF2-40B4-BE49-F238E27FC236}">
                  <a16:creationId xmlns:a16="http://schemas.microsoft.com/office/drawing/2014/main" id="{EAD5EE3E-1AEA-4667-A896-F0A00E969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869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30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7" name="Rectangle 1161">
              <a:extLst>
                <a:ext uri="{FF2B5EF4-FFF2-40B4-BE49-F238E27FC236}">
                  <a16:creationId xmlns:a16="http://schemas.microsoft.com/office/drawing/2014/main" id="{8B62DD01-F59E-45CA-91AA-40F76E21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3229"/>
              <a:ext cx="145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Guineo, </a:t>
              </a:r>
              <a:r>
                <a:rPr lang="en-US" altLang="en-US" sz="2400" b="1" i="1">
                  <a:solidFill>
                    <a:srgbClr val="FFFFFF"/>
                  </a:solidFill>
                  <a:latin typeface="Arial" panose="020B0604020202020204" pitchFamily="34" charset="0"/>
                </a:rPr>
                <a:t>grande</a:t>
              </a: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8" name="Rectangle 1162">
              <a:extLst>
                <a:ext uri="{FF2B5EF4-FFF2-40B4-BE49-F238E27FC236}">
                  <a16:creationId xmlns:a16="http://schemas.microsoft.com/office/drawing/2014/main" id="{30C239C2-1E93-4FE3-90CE-F531C075E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3222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40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19" name="Rectangle 1163">
              <a:extLst>
                <a:ext uri="{FF2B5EF4-FFF2-40B4-BE49-F238E27FC236}">
                  <a16:creationId xmlns:a16="http://schemas.microsoft.com/office/drawing/2014/main" id="{929BCDEB-1A34-4164-8680-C46B08213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3569"/>
              <a:ext cx="172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Yogur, </a:t>
              </a:r>
              <a:r>
                <a:rPr lang="en-US" altLang="en-US" sz="2400" b="1" i="1">
                  <a:solidFill>
                    <a:srgbClr val="FFFFFF"/>
                  </a:solidFill>
                  <a:latin typeface="Arial" panose="020B0604020202020204" pitchFamily="34" charset="0"/>
                </a:rPr>
                <a:t>fruta, 1 taza</a:t>
              </a:r>
              <a:endParaRPr lang="en-US" altLang="en-US" sz="3400" i="1">
                <a:latin typeface="Arial" panose="020B0604020202020204" pitchFamily="34" charset="0"/>
              </a:endParaRPr>
            </a:p>
          </p:txBody>
        </p:sp>
        <p:sp>
          <p:nvSpPr>
            <p:cNvPr id="199820" name="Rectangle 1164">
              <a:extLst>
                <a:ext uri="{FF2B5EF4-FFF2-40B4-BE49-F238E27FC236}">
                  <a16:creationId xmlns:a16="http://schemas.microsoft.com/office/drawing/2014/main" id="{4FFF7CB9-0411-4797-B6EC-AC13FC698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3562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40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21" name="Rectangle 1165">
              <a:extLst>
                <a:ext uri="{FF2B5EF4-FFF2-40B4-BE49-F238E27FC236}">
                  <a16:creationId xmlns:a16="http://schemas.microsoft.com/office/drawing/2014/main" id="{53C629BB-1630-4BA5-9F78-937325AD1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" y="3896"/>
              <a:ext cx="163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Bagel, </a:t>
              </a:r>
              <a:r>
                <a:rPr lang="en-US" altLang="en-US" sz="2400" b="1" i="1">
                  <a:solidFill>
                    <a:srgbClr val="FFFFFF"/>
                  </a:solidFill>
                  <a:latin typeface="Arial" panose="020B0604020202020204" pitchFamily="34" charset="0"/>
                </a:rPr>
                <a:t>1 mediano</a:t>
              </a: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22" name="Rectangle 1166">
              <a:extLst>
                <a:ext uri="{FF2B5EF4-FFF2-40B4-BE49-F238E27FC236}">
                  <a16:creationId xmlns:a16="http://schemas.microsoft.com/office/drawing/2014/main" id="{4C37C3B9-D56C-433A-80D6-2B8423868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3889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6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50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99823" name="Line 1167">
              <a:extLst>
                <a:ext uri="{FF2B5EF4-FFF2-40B4-BE49-F238E27FC236}">
                  <a16:creationId xmlns:a16="http://schemas.microsoft.com/office/drawing/2014/main" id="{79A87768-8C61-4052-8D03-6F2D17EC19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1" y="1463"/>
              <a:ext cx="3777" cy="1"/>
            </a:xfrm>
            <a:prstGeom prst="line">
              <a:avLst/>
            </a:prstGeom>
            <a:noFill/>
            <a:ln w="492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4" name="Line 1168">
              <a:extLst>
                <a:ext uri="{FF2B5EF4-FFF2-40B4-BE49-F238E27FC236}">
                  <a16:creationId xmlns:a16="http://schemas.microsoft.com/office/drawing/2014/main" id="{DCA9417A-F273-4CB2-96F6-9EAF39AAF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1" y="2474"/>
              <a:ext cx="3777" cy="1"/>
            </a:xfrm>
            <a:prstGeom prst="line">
              <a:avLst/>
            </a:prstGeom>
            <a:noFill/>
            <a:ln w="49213">
              <a:solidFill>
                <a:srgbClr val="FFF10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5" name="Line 1169">
              <a:extLst>
                <a:ext uri="{FF2B5EF4-FFF2-40B4-BE49-F238E27FC236}">
                  <a16:creationId xmlns:a16="http://schemas.microsoft.com/office/drawing/2014/main" id="{4050DCBB-9919-4072-8824-CD7F547C59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1" y="2803"/>
              <a:ext cx="3777" cy="1"/>
            </a:xfrm>
            <a:prstGeom prst="line">
              <a:avLst/>
            </a:prstGeom>
            <a:noFill/>
            <a:ln w="492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826" name="Line 1170">
              <a:extLst>
                <a:ext uri="{FF2B5EF4-FFF2-40B4-BE49-F238E27FC236}">
                  <a16:creationId xmlns:a16="http://schemas.microsoft.com/office/drawing/2014/main" id="{C02444A4-4B60-439D-9CC3-9E5F4A9FB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3" y="1139"/>
              <a:ext cx="1" cy="3025"/>
            </a:xfrm>
            <a:prstGeom prst="line">
              <a:avLst/>
            </a:prstGeom>
            <a:noFill/>
            <a:ln w="492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trips dir="ru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FF8745-88CD-466E-AAE2-E5D8F1BE3D71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el Ejercicio: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Intenso *</a:t>
            </a:r>
          </a:p>
        </p:txBody>
      </p:sp>
      <p:sp>
        <p:nvSpPr>
          <p:cNvPr id="319491" name="Text Box 3">
            <a:extLst>
              <a:ext uri="{FF2B5EF4-FFF2-40B4-BE49-F238E27FC236}">
                <a16:creationId xmlns:a16="http://schemas.microsoft.com/office/drawing/2014/main" id="{BBAE33DD-EB48-46AE-8554-37B1028EE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Ingesta de líquidos y electrolitos:</a:t>
            </a:r>
          </a:p>
        </p:txBody>
      </p:sp>
      <p:pic>
        <p:nvPicPr>
          <p:cNvPr id="319492" name="Picture 4">
            <a:extLst>
              <a:ext uri="{FF2B5EF4-FFF2-40B4-BE49-F238E27FC236}">
                <a16:creationId xmlns:a16="http://schemas.microsoft.com/office/drawing/2014/main" id="{F5675F8C-A4EA-4587-8B82-99D96059D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493" name="Text Box 5">
            <a:extLst>
              <a:ext uri="{FF2B5EF4-FFF2-40B4-BE49-F238E27FC236}">
                <a16:creationId xmlns:a16="http://schemas.microsoft.com/office/drawing/2014/main" id="{03D10EEE-5E27-473C-9520-35394A4BE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38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Volumen: </a:t>
            </a:r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10 – 15 fl oz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494" name="Picture 6">
            <a:extLst>
              <a:ext uri="{FF2B5EF4-FFF2-40B4-BE49-F238E27FC236}">
                <a16:creationId xmlns:a16="http://schemas.microsoft.com/office/drawing/2014/main" id="{94CB072B-C098-46D2-BA0B-57E4DB2D3E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52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495" name="Text Box 7">
            <a:extLst>
              <a:ext uri="{FF2B5EF4-FFF2-40B4-BE49-F238E27FC236}">
                <a16:creationId xmlns:a16="http://schemas.microsoft.com/office/drawing/2014/main" id="{FDB19597-3983-4654-A972-F3ACB8044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004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Solución/concentración: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496" name="Picture 8">
            <a:extLst>
              <a:ext uri="{FF2B5EF4-FFF2-40B4-BE49-F238E27FC236}">
                <a16:creationId xmlns:a16="http://schemas.microsoft.com/office/drawing/2014/main" id="{6F567E5A-C021-4DD7-B6A3-524FA9750F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337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497" name="Text Box 9">
            <a:extLst>
              <a:ext uri="{FF2B5EF4-FFF2-40B4-BE49-F238E27FC236}">
                <a16:creationId xmlns:a16="http://schemas.microsoft.com/office/drawing/2014/main" id="{D4197F0F-5423-4B29-B850-4BFA0C70F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93382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6 – 8% CHO (6 – 8 g CHO/100 ml líquido)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F64F8936-F985-4955-9F2B-15B2B76B3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19499" name="Text Box 11">
            <a:extLst>
              <a:ext uri="{FF2B5EF4-FFF2-40B4-BE49-F238E27FC236}">
                <a16:creationId xmlns:a16="http://schemas.microsoft.com/office/drawing/2014/main" id="{664FECD9-C97B-43FE-A1DD-A8305B9CD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162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Composición: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0" name="Picture 12">
            <a:extLst>
              <a:ext uri="{FF2B5EF4-FFF2-40B4-BE49-F238E27FC236}">
                <a16:creationId xmlns:a16="http://schemas.microsoft.com/office/drawing/2014/main" id="{E2992B0F-A4C3-408B-B2C6-24D1A59C1A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876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501" name="Text Box 13">
            <a:extLst>
              <a:ext uri="{FF2B5EF4-FFF2-40B4-BE49-F238E27FC236}">
                <a16:creationId xmlns:a16="http://schemas.microsoft.com/office/drawing/2014/main" id="{AE1E0096-5E8B-403B-AB69-7A4F08018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021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Electrolitos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2" name="Picture 14">
            <a:extLst>
              <a:ext uri="{FF2B5EF4-FFF2-40B4-BE49-F238E27FC236}">
                <a16:creationId xmlns:a16="http://schemas.microsoft.com/office/drawing/2014/main" id="{4B7BF734-43A3-4AAF-A262-605ECDFBD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4354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503" name="Text Box 15">
            <a:extLst>
              <a:ext uri="{FF2B5EF4-FFF2-40B4-BE49-F238E27FC236}">
                <a16:creationId xmlns:a16="http://schemas.microsoft.com/office/drawing/2014/main" id="{CB3B7C1B-FBB2-4444-B653-95826B4CA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887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Tiempo para su consumo: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9504" name="Picture 16">
            <a:extLst>
              <a:ext uri="{FF2B5EF4-FFF2-40B4-BE49-F238E27FC236}">
                <a16:creationId xmlns:a16="http://schemas.microsoft.com/office/drawing/2014/main" id="{1CD52878-A80F-4527-B399-2AEF63ADF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9593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9505" name="Text Box 17">
            <a:extLst>
              <a:ext uri="{FF2B5EF4-FFF2-40B4-BE49-F238E27FC236}">
                <a16:creationId xmlns:a16="http://schemas.microsoft.com/office/drawing/2014/main" id="{C7D6955A-C2C9-4BF6-B8E2-E46154F44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850" y="53403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Cada 15 – 20 minutos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>
            <a:extLst>
              <a:ext uri="{FF2B5EF4-FFF2-40B4-BE49-F238E27FC236}">
                <a16:creationId xmlns:a16="http://schemas.microsoft.com/office/drawing/2014/main" id="{97372C9D-86E6-40D1-BC77-C4272D90D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339850"/>
            <a:ext cx="868680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800" b="1" i="1">
                <a:solidFill>
                  <a:schemeClr val="tx1"/>
                </a:solidFill>
                <a:latin typeface="Verdana" panose="020B0604030504040204" pitchFamily="34" charset="0"/>
              </a:rPr>
              <a:t>CONSUMO DE CHO: Durante el Ejercicio</a:t>
            </a:r>
            <a:endParaRPr lang="es-PR" altLang="en-US" sz="28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sp>
        <p:nvSpPr>
          <p:cNvPr id="201731" name="Rectangle 3">
            <a:extLst>
              <a:ext uri="{FF2B5EF4-FFF2-40B4-BE49-F238E27FC236}">
                <a16:creationId xmlns:a16="http://schemas.microsoft.com/office/drawing/2014/main" id="{F88291BA-80C0-43B3-BEFB-9093BB807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636588"/>
            <a:ext cx="85153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</a:t>
            </a:r>
          </a:p>
        </p:txBody>
      </p:sp>
      <p:pic>
        <p:nvPicPr>
          <p:cNvPr id="201732" name="Picture 4">
            <a:extLst>
              <a:ext uri="{FF2B5EF4-FFF2-40B4-BE49-F238E27FC236}">
                <a16:creationId xmlns:a16="http://schemas.microsoft.com/office/drawing/2014/main" id="{B4EE855B-5EE2-4813-A96E-F5B4E73A7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32416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1733" name="Text Box 5">
            <a:extLst>
              <a:ext uri="{FF2B5EF4-FFF2-40B4-BE49-F238E27FC236}">
                <a16:creationId xmlns:a16="http://schemas.microsoft.com/office/drawing/2014/main" id="{F90DF16D-8FC3-4891-B38D-90EBA910AB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963" y="3200400"/>
            <a:ext cx="655161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700" b="1">
                <a:latin typeface="Times New Roman" panose="02020603050405020304" pitchFamily="18" charset="0"/>
              </a:rPr>
              <a:t>Reposición de bebidas comerciales:</a:t>
            </a:r>
          </a:p>
        </p:txBody>
      </p:sp>
      <p:pic>
        <p:nvPicPr>
          <p:cNvPr id="201734" name="Picture 6">
            <a:extLst>
              <a:ext uri="{FF2B5EF4-FFF2-40B4-BE49-F238E27FC236}">
                <a16:creationId xmlns:a16="http://schemas.microsoft.com/office/drawing/2014/main" id="{8FFBEF14-0B2A-4BCB-BBAC-AF5C625E52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1846263"/>
            <a:ext cx="7200900" cy="1150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1735" name="Rectangle 7">
            <a:extLst>
              <a:ext uri="{FF2B5EF4-FFF2-40B4-BE49-F238E27FC236}">
                <a16:creationId xmlns:a16="http://schemas.microsoft.com/office/drawing/2014/main" id="{249A35B6-814A-453D-9715-1F373D4E7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7000" y="2133600"/>
            <a:ext cx="6769100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05000"/>
              </a:lnSpc>
            </a:pP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ENERG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Í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 R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Á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PIDA DURANTE EL EJERCICIO:</a:t>
            </a:r>
            <a:b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</a:b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Az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ú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car Moderada (Soluci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n de 6 - 8% ) es OK</a:t>
            </a:r>
          </a:p>
        </p:txBody>
      </p:sp>
      <p:pic>
        <p:nvPicPr>
          <p:cNvPr id="201736" name="Picture 8">
            <a:extLst>
              <a:ext uri="{FF2B5EF4-FFF2-40B4-BE49-F238E27FC236}">
                <a16:creationId xmlns:a16="http://schemas.microsoft.com/office/drawing/2014/main" id="{BC1A2660-3390-4E21-920C-E7FA8A113C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5619750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1737" name="Text Box 9">
            <a:extLst>
              <a:ext uri="{FF2B5EF4-FFF2-40B4-BE49-F238E27FC236}">
                <a16:creationId xmlns:a16="http://schemas.microsoft.com/office/drawing/2014/main" id="{7C1126F8-6431-4922-A4B1-534356F47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963" y="5578475"/>
            <a:ext cx="655161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700" b="1">
                <a:latin typeface="Times New Roman" panose="02020603050405020304" pitchFamily="18" charset="0"/>
              </a:rPr>
              <a:t>Pedazos/Gajos de china + Agua</a:t>
            </a:r>
          </a:p>
        </p:txBody>
      </p:sp>
      <p:pic>
        <p:nvPicPr>
          <p:cNvPr id="201738" name="Picture 10">
            <a:extLst>
              <a:ext uri="{FF2B5EF4-FFF2-40B4-BE49-F238E27FC236}">
                <a16:creationId xmlns:a16="http://schemas.microsoft.com/office/drawing/2014/main" id="{D99B24E5-9F1D-4E39-A06F-CA33771250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12298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1739" name="Text Box 11">
            <a:extLst>
              <a:ext uri="{FF2B5EF4-FFF2-40B4-BE49-F238E27FC236}">
                <a16:creationId xmlns:a16="http://schemas.microsoft.com/office/drawing/2014/main" id="{F884C9A5-1468-451B-B76E-7D0276D4FD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963" y="6081713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700" b="1">
                <a:latin typeface="Times New Roman" panose="02020603050405020304" pitchFamily="18" charset="0"/>
              </a:rPr>
              <a:t>Jugo + Agua</a:t>
            </a:r>
          </a:p>
        </p:txBody>
      </p:sp>
      <p:grpSp>
        <p:nvGrpSpPr>
          <p:cNvPr id="201740" name="Group 12">
            <a:extLst>
              <a:ext uri="{FF2B5EF4-FFF2-40B4-BE49-F238E27FC236}">
                <a16:creationId xmlns:a16="http://schemas.microsoft.com/office/drawing/2014/main" id="{51F40E91-853F-462F-9583-33A068B56407}"/>
              </a:ext>
            </a:extLst>
          </p:cNvPr>
          <p:cNvGrpSpPr>
            <a:grpSpLocks/>
          </p:cNvGrpSpPr>
          <p:nvPr/>
        </p:nvGrpSpPr>
        <p:grpSpPr bwMode="auto">
          <a:xfrm>
            <a:off x="2063750" y="3756025"/>
            <a:ext cx="4964113" cy="1820863"/>
            <a:chOff x="1746" y="2192"/>
            <a:chExt cx="3127" cy="1147"/>
          </a:xfrm>
        </p:grpSpPr>
        <p:sp>
          <p:nvSpPr>
            <p:cNvPr id="201741" name="AutoShape 13">
              <a:extLst>
                <a:ext uri="{FF2B5EF4-FFF2-40B4-BE49-F238E27FC236}">
                  <a16:creationId xmlns:a16="http://schemas.microsoft.com/office/drawing/2014/main" id="{7F8240D3-401A-43F2-A7E3-4B46CD1DAC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46" y="2192"/>
              <a:ext cx="3127" cy="1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42" name="Group 14">
              <a:extLst>
                <a:ext uri="{FF2B5EF4-FFF2-40B4-BE49-F238E27FC236}">
                  <a16:creationId xmlns:a16="http://schemas.microsoft.com/office/drawing/2014/main" id="{1EFAB7CD-1BFC-46AE-9EDB-C1E728CAD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0" y="2199"/>
              <a:ext cx="3118" cy="1136"/>
              <a:chOff x="1750" y="2199"/>
              <a:chExt cx="3118" cy="1136"/>
            </a:xfrm>
          </p:grpSpPr>
          <p:sp>
            <p:nvSpPr>
              <p:cNvPr id="201743" name="Rectangle 15">
                <a:extLst>
                  <a:ext uri="{FF2B5EF4-FFF2-40B4-BE49-F238E27FC236}">
                    <a16:creationId xmlns:a16="http://schemas.microsoft.com/office/drawing/2014/main" id="{CA4304C5-F202-4337-B91B-AC70AE0F4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253"/>
                <a:ext cx="3011" cy="1029"/>
              </a:xfrm>
              <a:prstGeom prst="rect">
                <a:avLst/>
              </a:prstGeom>
              <a:solidFill>
                <a:srgbClr val="FFF10D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4" name="Freeform 16">
                <a:extLst>
                  <a:ext uri="{FF2B5EF4-FFF2-40B4-BE49-F238E27FC236}">
                    <a16:creationId xmlns:a16="http://schemas.microsoft.com/office/drawing/2014/main" id="{D07AE922-89E2-476B-935D-DFA1B9B4B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199"/>
                <a:ext cx="54" cy="1136"/>
              </a:xfrm>
              <a:custGeom>
                <a:avLst/>
                <a:gdLst>
                  <a:gd name="T0" fmla="*/ 0 w 160"/>
                  <a:gd name="T1" fmla="*/ 0 h 3407"/>
                  <a:gd name="T2" fmla="*/ 160 w 160"/>
                  <a:gd name="T3" fmla="*/ 161 h 3407"/>
                  <a:gd name="T4" fmla="*/ 160 w 160"/>
                  <a:gd name="T5" fmla="*/ 3247 h 3407"/>
                  <a:gd name="T6" fmla="*/ 0 w 160"/>
                  <a:gd name="T7" fmla="*/ 3407 h 3407"/>
                  <a:gd name="T8" fmla="*/ 0 w 160"/>
                  <a:gd name="T9" fmla="*/ 0 h 3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407">
                    <a:moveTo>
                      <a:pt x="0" y="0"/>
                    </a:moveTo>
                    <a:lnTo>
                      <a:pt x="160" y="161"/>
                    </a:lnTo>
                    <a:lnTo>
                      <a:pt x="160" y="3247"/>
                    </a:lnTo>
                    <a:lnTo>
                      <a:pt x="0" y="3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AA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5" name="Freeform 17">
                <a:extLst>
                  <a:ext uri="{FF2B5EF4-FFF2-40B4-BE49-F238E27FC236}">
                    <a16:creationId xmlns:a16="http://schemas.microsoft.com/office/drawing/2014/main" id="{93F5B7C1-A905-42E2-B3D2-35F46A3BF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199"/>
                <a:ext cx="3118" cy="54"/>
              </a:xfrm>
              <a:custGeom>
                <a:avLst/>
                <a:gdLst>
                  <a:gd name="T0" fmla="*/ 0 w 9354"/>
                  <a:gd name="T1" fmla="*/ 0 h 161"/>
                  <a:gd name="T2" fmla="*/ 160 w 9354"/>
                  <a:gd name="T3" fmla="*/ 161 h 161"/>
                  <a:gd name="T4" fmla="*/ 9194 w 9354"/>
                  <a:gd name="T5" fmla="*/ 161 h 161"/>
                  <a:gd name="T6" fmla="*/ 9354 w 9354"/>
                  <a:gd name="T7" fmla="*/ 0 h 161"/>
                  <a:gd name="T8" fmla="*/ 0 w 9354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54" h="161">
                    <a:moveTo>
                      <a:pt x="0" y="0"/>
                    </a:moveTo>
                    <a:lnTo>
                      <a:pt x="160" y="161"/>
                    </a:lnTo>
                    <a:lnTo>
                      <a:pt x="9194" y="161"/>
                    </a:lnTo>
                    <a:lnTo>
                      <a:pt x="93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85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6" name="Freeform 18">
                <a:extLst>
                  <a:ext uri="{FF2B5EF4-FFF2-40B4-BE49-F238E27FC236}">
                    <a16:creationId xmlns:a16="http://schemas.microsoft.com/office/drawing/2014/main" id="{B62B6790-6C2A-474D-A911-98B0972ED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199"/>
                <a:ext cx="53" cy="1136"/>
              </a:xfrm>
              <a:custGeom>
                <a:avLst/>
                <a:gdLst>
                  <a:gd name="T0" fmla="*/ 160 w 160"/>
                  <a:gd name="T1" fmla="*/ 3407 h 3407"/>
                  <a:gd name="T2" fmla="*/ 0 w 160"/>
                  <a:gd name="T3" fmla="*/ 3247 h 3407"/>
                  <a:gd name="T4" fmla="*/ 0 w 160"/>
                  <a:gd name="T5" fmla="*/ 161 h 3407"/>
                  <a:gd name="T6" fmla="*/ 160 w 160"/>
                  <a:gd name="T7" fmla="*/ 0 h 3407"/>
                  <a:gd name="T8" fmla="*/ 160 w 160"/>
                  <a:gd name="T9" fmla="*/ 3407 h 3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407">
                    <a:moveTo>
                      <a:pt x="160" y="3407"/>
                    </a:moveTo>
                    <a:lnTo>
                      <a:pt x="0" y="3247"/>
                    </a:lnTo>
                    <a:lnTo>
                      <a:pt x="0" y="161"/>
                    </a:lnTo>
                    <a:lnTo>
                      <a:pt x="160" y="0"/>
                    </a:lnTo>
                    <a:lnTo>
                      <a:pt x="160" y="3407"/>
                    </a:lnTo>
                    <a:close/>
                  </a:path>
                </a:pathLst>
              </a:custGeom>
              <a:solidFill>
                <a:srgbClr val="7F7706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7" name="Freeform 19">
                <a:extLst>
                  <a:ext uri="{FF2B5EF4-FFF2-40B4-BE49-F238E27FC236}">
                    <a16:creationId xmlns:a16="http://schemas.microsoft.com/office/drawing/2014/main" id="{21CBDB28-155C-47A8-BA01-FEFDAE3F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3281"/>
                <a:ext cx="3118" cy="54"/>
              </a:xfrm>
              <a:custGeom>
                <a:avLst/>
                <a:gdLst>
                  <a:gd name="T0" fmla="*/ 9354 w 9354"/>
                  <a:gd name="T1" fmla="*/ 160 h 160"/>
                  <a:gd name="T2" fmla="*/ 0 w 9354"/>
                  <a:gd name="T3" fmla="*/ 160 h 160"/>
                  <a:gd name="T4" fmla="*/ 160 w 9354"/>
                  <a:gd name="T5" fmla="*/ 0 h 160"/>
                  <a:gd name="T6" fmla="*/ 9194 w 9354"/>
                  <a:gd name="T7" fmla="*/ 0 h 160"/>
                  <a:gd name="T8" fmla="*/ 9354 w 9354"/>
                  <a:gd name="T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54" h="160">
                    <a:moveTo>
                      <a:pt x="9354" y="160"/>
                    </a:moveTo>
                    <a:lnTo>
                      <a:pt x="0" y="160"/>
                    </a:lnTo>
                    <a:lnTo>
                      <a:pt x="160" y="0"/>
                    </a:lnTo>
                    <a:lnTo>
                      <a:pt x="9194" y="0"/>
                    </a:lnTo>
                    <a:lnTo>
                      <a:pt x="9354" y="160"/>
                    </a:lnTo>
                    <a:close/>
                  </a:path>
                </a:pathLst>
              </a:custGeom>
              <a:solidFill>
                <a:srgbClr val="3F3B0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8" name="Rectangle 20">
                <a:extLst>
                  <a:ext uri="{FF2B5EF4-FFF2-40B4-BE49-F238E27FC236}">
                    <a16:creationId xmlns:a16="http://schemas.microsoft.com/office/drawing/2014/main" id="{585580EC-0E9C-4BDF-A76F-538C8B012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02"/>
                <a:ext cx="1097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9" name="Rectangle 21">
                <a:extLst>
                  <a:ext uri="{FF2B5EF4-FFF2-40B4-BE49-F238E27FC236}">
                    <a16:creationId xmlns:a16="http://schemas.microsoft.com/office/drawing/2014/main" id="{3C326347-1E5C-4E64-BFF4-DCAA5B036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11"/>
                <a:ext cx="1097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0" name="Rectangle 22">
                <a:extLst>
                  <a:ext uri="{FF2B5EF4-FFF2-40B4-BE49-F238E27FC236}">
                    <a16:creationId xmlns:a16="http://schemas.microsoft.com/office/drawing/2014/main" id="{494AAC0F-06DC-4B14-89A7-BC2D4E89F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20"/>
                <a:ext cx="1097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1" name="Rectangle 23">
                <a:extLst>
                  <a:ext uri="{FF2B5EF4-FFF2-40B4-BE49-F238E27FC236}">
                    <a16:creationId xmlns:a16="http://schemas.microsoft.com/office/drawing/2014/main" id="{201B4F5D-69D9-4751-8F81-D5DC9B3B0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29"/>
                <a:ext cx="1097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2" name="Rectangle 24">
                <a:extLst>
                  <a:ext uri="{FF2B5EF4-FFF2-40B4-BE49-F238E27FC236}">
                    <a16:creationId xmlns:a16="http://schemas.microsoft.com/office/drawing/2014/main" id="{47FEE234-038A-452F-AFCE-D57CC325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38"/>
                <a:ext cx="1097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3" name="Rectangle 25">
                <a:extLst>
                  <a:ext uri="{FF2B5EF4-FFF2-40B4-BE49-F238E27FC236}">
                    <a16:creationId xmlns:a16="http://schemas.microsoft.com/office/drawing/2014/main" id="{A0307100-97F4-4154-99DE-782DCAC73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47"/>
                <a:ext cx="1097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4" name="Rectangle 26">
                <a:extLst>
                  <a:ext uri="{FF2B5EF4-FFF2-40B4-BE49-F238E27FC236}">
                    <a16:creationId xmlns:a16="http://schemas.microsoft.com/office/drawing/2014/main" id="{100C3239-AFE7-4A6F-81D9-5A5288DBB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56"/>
                <a:ext cx="1097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5" name="Rectangle 27">
                <a:extLst>
                  <a:ext uri="{FF2B5EF4-FFF2-40B4-BE49-F238E27FC236}">
                    <a16:creationId xmlns:a16="http://schemas.microsoft.com/office/drawing/2014/main" id="{23CAE0CE-E177-4DE7-9560-5E07684B4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65"/>
                <a:ext cx="1097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6" name="Rectangle 28">
                <a:extLst>
                  <a:ext uri="{FF2B5EF4-FFF2-40B4-BE49-F238E27FC236}">
                    <a16:creationId xmlns:a16="http://schemas.microsoft.com/office/drawing/2014/main" id="{3681A9BC-2B94-41ED-ABAC-6CC5D64DE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74"/>
                <a:ext cx="1097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7" name="Rectangle 29">
                <a:extLst>
                  <a:ext uri="{FF2B5EF4-FFF2-40B4-BE49-F238E27FC236}">
                    <a16:creationId xmlns:a16="http://schemas.microsoft.com/office/drawing/2014/main" id="{0111D84D-71BC-45E9-B1FC-B78059280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83"/>
                <a:ext cx="1097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8" name="Rectangle 30">
                <a:extLst>
                  <a:ext uri="{FF2B5EF4-FFF2-40B4-BE49-F238E27FC236}">
                    <a16:creationId xmlns:a16="http://schemas.microsoft.com/office/drawing/2014/main" id="{5EFA2A2F-03C5-4FEE-9761-D0CDF23E8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92"/>
                <a:ext cx="1097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9" name="Rectangle 31">
                <a:extLst>
                  <a:ext uri="{FF2B5EF4-FFF2-40B4-BE49-F238E27FC236}">
                    <a16:creationId xmlns:a16="http://schemas.microsoft.com/office/drawing/2014/main" id="{EF2830E0-5BE5-4566-A609-71D1F1135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01"/>
                <a:ext cx="1097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0" name="Rectangle 32">
                <a:extLst>
                  <a:ext uri="{FF2B5EF4-FFF2-40B4-BE49-F238E27FC236}">
                    <a16:creationId xmlns:a16="http://schemas.microsoft.com/office/drawing/2014/main" id="{6E4037AC-F3ED-42F9-8649-4634C652C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10"/>
                <a:ext cx="1097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1" name="Rectangle 33">
                <a:extLst>
                  <a:ext uri="{FF2B5EF4-FFF2-40B4-BE49-F238E27FC236}">
                    <a16:creationId xmlns:a16="http://schemas.microsoft.com/office/drawing/2014/main" id="{B6E42142-9717-4BC9-852A-FD55165D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19"/>
                <a:ext cx="1097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2" name="Rectangle 34">
                <a:extLst>
                  <a:ext uri="{FF2B5EF4-FFF2-40B4-BE49-F238E27FC236}">
                    <a16:creationId xmlns:a16="http://schemas.microsoft.com/office/drawing/2014/main" id="{2A72DCAD-1AB8-4782-82B4-B7572C56E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28"/>
                <a:ext cx="1097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3" name="Rectangle 35">
                <a:extLst>
                  <a:ext uri="{FF2B5EF4-FFF2-40B4-BE49-F238E27FC236}">
                    <a16:creationId xmlns:a16="http://schemas.microsoft.com/office/drawing/2014/main" id="{36E3D3EE-A38F-41C6-828A-25EC9BAFC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37"/>
                <a:ext cx="1097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4" name="Rectangle 36">
                <a:extLst>
                  <a:ext uri="{FF2B5EF4-FFF2-40B4-BE49-F238E27FC236}">
                    <a16:creationId xmlns:a16="http://schemas.microsoft.com/office/drawing/2014/main" id="{3C200C51-BA94-4A87-9A48-C8D47AB40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46"/>
                <a:ext cx="1097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5" name="Rectangle 37">
                <a:extLst>
                  <a:ext uri="{FF2B5EF4-FFF2-40B4-BE49-F238E27FC236}">
                    <a16:creationId xmlns:a16="http://schemas.microsoft.com/office/drawing/2014/main" id="{98141399-E7F7-40FD-9E09-ED9C2D299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55"/>
                <a:ext cx="1097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6" name="Rectangle 38">
                <a:extLst>
                  <a:ext uri="{FF2B5EF4-FFF2-40B4-BE49-F238E27FC236}">
                    <a16:creationId xmlns:a16="http://schemas.microsoft.com/office/drawing/2014/main" id="{DE16150E-959F-43C1-B012-7BFF32546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64"/>
                <a:ext cx="1097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7" name="Rectangle 39">
                <a:extLst>
                  <a:ext uri="{FF2B5EF4-FFF2-40B4-BE49-F238E27FC236}">
                    <a16:creationId xmlns:a16="http://schemas.microsoft.com/office/drawing/2014/main" id="{CA2834BF-829F-45BB-B2EA-287FBCB40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73"/>
                <a:ext cx="1097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8" name="Rectangle 40">
                <a:extLst>
                  <a:ext uri="{FF2B5EF4-FFF2-40B4-BE49-F238E27FC236}">
                    <a16:creationId xmlns:a16="http://schemas.microsoft.com/office/drawing/2014/main" id="{CDCBDD37-3636-4AA3-90E2-0DB9E9091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82"/>
                <a:ext cx="1097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9" name="Rectangle 41">
                <a:extLst>
                  <a:ext uri="{FF2B5EF4-FFF2-40B4-BE49-F238E27FC236}">
                    <a16:creationId xmlns:a16="http://schemas.microsoft.com/office/drawing/2014/main" id="{4190B98D-72F4-48AF-848E-910FCA460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91"/>
                <a:ext cx="1097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0" name="Rectangle 42">
                <a:extLst>
                  <a:ext uri="{FF2B5EF4-FFF2-40B4-BE49-F238E27FC236}">
                    <a16:creationId xmlns:a16="http://schemas.microsoft.com/office/drawing/2014/main" id="{BF82F35C-9E1D-41DA-BE45-2C40D5124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00"/>
                <a:ext cx="1097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1" name="Rectangle 43">
                <a:extLst>
                  <a:ext uri="{FF2B5EF4-FFF2-40B4-BE49-F238E27FC236}">
                    <a16:creationId xmlns:a16="http://schemas.microsoft.com/office/drawing/2014/main" id="{AB7B3812-F404-4476-AB67-9B06617DB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09"/>
                <a:ext cx="1097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2" name="Rectangle 44">
                <a:extLst>
                  <a:ext uri="{FF2B5EF4-FFF2-40B4-BE49-F238E27FC236}">
                    <a16:creationId xmlns:a16="http://schemas.microsoft.com/office/drawing/2014/main" id="{95D5962B-1704-4F63-B71F-1A5B068DA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18"/>
                <a:ext cx="1097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3" name="Rectangle 45">
                <a:extLst>
                  <a:ext uri="{FF2B5EF4-FFF2-40B4-BE49-F238E27FC236}">
                    <a16:creationId xmlns:a16="http://schemas.microsoft.com/office/drawing/2014/main" id="{366A7CF9-73C2-4A14-AA66-0457DA21F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27"/>
                <a:ext cx="1097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4" name="Rectangle 46">
                <a:extLst>
                  <a:ext uri="{FF2B5EF4-FFF2-40B4-BE49-F238E27FC236}">
                    <a16:creationId xmlns:a16="http://schemas.microsoft.com/office/drawing/2014/main" id="{C9FF64F4-AE7B-4409-93AD-DF9736B15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36"/>
                <a:ext cx="1097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5" name="Rectangle 47">
                <a:extLst>
                  <a:ext uri="{FF2B5EF4-FFF2-40B4-BE49-F238E27FC236}">
                    <a16:creationId xmlns:a16="http://schemas.microsoft.com/office/drawing/2014/main" id="{7D9C9541-B28B-4172-B12F-79E7B32DC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46"/>
                <a:ext cx="1097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6" name="Rectangle 48">
                <a:extLst>
                  <a:ext uri="{FF2B5EF4-FFF2-40B4-BE49-F238E27FC236}">
                    <a16:creationId xmlns:a16="http://schemas.microsoft.com/office/drawing/2014/main" id="{CC6D9EF5-618D-4F49-9C74-E99CEE378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54"/>
                <a:ext cx="1097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7" name="Rectangle 49">
                <a:extLst>
                  <a:ext uri="{FF2B5EF4-FFF2-40B4-BE49-F238E27FC236}">
                    <a16:creationId xmlns:a16="http://schemas.microsoft.com/office/drawing/2014/main" id="{C302D537-11D2-45E1-94BD-0ED67C7D1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63"/>
                <a:ext cx="1097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8" name="Rectangle 50">
                <a:extLst>
                  <a:ext uri="{FF2B5EF4-FFF2-40B4-BE49-F238E27FC236}">
                    <a16:creationId xmlns:a16="http://schemas.microsoft.com/office/drawing/2014/main" id="{39BDD60A-5EB1-435F-994F-CBDC42BFB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73"/>
                <a:ext cx="1097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9" name="Rectangle 51">
                <a:extLst>
                  <a:ext uri="{FF2B5EF4-FFF2-40B4-BE49-F238E27FC236}">
                    <a16:creationId xmlns:a16="http://schemas.microsoft.com/office/drawing/2014/main" id="{51BA5135-EEE7-4AAC-BB8E-6E8C806E9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06"/>
                <a:ext cx="1097" cy="2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0" name="Rectangle 52">
                <a:extLst>
                  <a:ext uri="{FF2B5EF4-FFF2-40B4-BE49-F238E27FC236}">
                    <a16:creationId xmlns:a16="http://schemas.microsoft.com/office/drawing/2014/main" id="{AE934C71-197A-4166-B876-F430433C7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02"/>
                <a:ext cx="1097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1" name="Rectangle 53">
                <a:extLst>
                  <a:ext uri="{FF2B5EF4-FFF2-40B4-BE49-F238E27FC236}">
                    <a16:creationId xmlns:a16="http://schemas.microsoft.com/office/drawing/2014/main" id="{A9409AC6-3AB3-4678-999D-723FCC896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11"/>
                <a:ext cx="1097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2" name="Rectangle 54">
                <a:extLst>
                  <a:ext uri="{FF2B5EF4-FFF2-40B4-BE49-F238E27FC236}">
                    <a16:creationId xmlns:a16="http://schemas.microsoft.com/office/drawing/2014/main" id="{3C7A4799-B066-4548-AA2C-B67948975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20"/>
                <a:ext cx="1097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3" name="Rectangle 55">
                <a:extLst>
                  <a:ext uri="{FF2B5EF4-FFF2-40B4-BE49-F238E27FC236}">
                    <a16:creationId xmlns:a16="http://schemas.microsoft.com/office/drawing/2014/main" id="{6B87F985-98A7-466E-B921-CA93E7A1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29"/>
                <a:ext cx="1097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4" name="Rectangle 56">
                <a:extLst>
                  <a:ext uri="{FF2B5EF4-FFF2-40B4-BE49-F238E27FC236}">
                    <a16:creationId xmlns:a16="http://schemas.microsoft.com/office/drawing/2014/main" id="{46DDFD46-71C2-4B7D-BACA-B8C25F6C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38"/>
                <a:ext cx="1097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5" name="Rectangle 57">
                <a:extLst>
                  <a:ext uri="{FF2B5EF4-FFF2-40B4-BE49-F238E27FC236}">
                    <a16:creationId xmlns:a16="http://schemas.microsoft.com/office/drawing/2014/main" id="{46E53496-21A0-41B3-9773-80B041FB1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47"/>
                <a:ext cx="1097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6" name="Rectangle 58">
                <a:extLst>
                  <a:ext uri="{FF2B5EF4-FFF2-40B4-BE49-F238E27FC236}">
                    <a16:creationId xmlns:a16="http://schemas.microsoft.com/office/drawing/2014/main" id="{558E1AB1-A739-4DE3-956E-9FCF45892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56"/>
                <a:ext cx="1097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7" name="Rectangle 59">
                <a:extLst>
                  <a:ext uri="{FF2B5EF4-FFF2-40B4-BE49-F238E27FC236}">
                    <a16:creationId xmlns:a16="http://schemas.microsoft.com/office/drawing/2014/main" id="{AADAE491-59EF-47A8-93AE-1B8BF09BA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65"/>
                <a:ext cx="1097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8" name="Rectangle 60">
                <a:extLst>
                  <a:ext uri="{FF2B5EF4-FFF2-40B4-BE49-F238E27FC236}">
                    <a16:creationId xmlns:a16="http://schemas.microsoft.com/office/drawing/2014/main" id="{455218BF-4DCC-4EDF-9226-CEC09BB3F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74"/>
                <a:ext cx="1097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9" name="Rectangle 61">
                <a:extLst>
                  <a:ext uri="{FF2B5EF4-FFF2-40B4-BE49-F238E27FC236}">
                    <a16:creationId xmlns:a16="http://schemas.microsoft.com/office/drawing/2014/main" id="{37D55FE0-9328-4CF4-9184-CF3DE7A42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83"/>
                <a:ext cx="1097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0" name="Rectangle 62">
                <a:extLst>
                  <a:ext uri="{FF2B5EF4-FFF2-40B4-BE49-F238E27FC236}">
                    <a16:creationId xmlns:a16="http://schemas.microsoft.com/office/drawing/2014/main" id="{B4AAB65C-1D5B-4B52-92A3-7BD8AE37F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392"/>
                <a:ext cx="1097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1" name="Rectangle 63">
                <a:extLst>
                  <a:ext uri="{FF2B5EF4-FFF2-40B4-BE49-F238E27FC236}">
                    <a16:creationId xmlns:a16="http://schemas.microsoft.com/office/drawing/2014/main" id="{8D2FD392-0DBB-4D0E-8CC9-2B5348D05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01"/>
                <a:ext cx="1097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2" name="Rectangle 64">
                <a:extLst>
                  <a:ext uri="{FF2B5EF4-FFF2-40B4-BE49-F238E27FC236}">
                    <a16:creationId xmlns:a16="http://schemas.microsoft.com/office/drawing/2014/main" id="{61A7D966-DDDF-4D4A-B58C-D580EEF44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10"/>
                <a:ext cx="1097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3" name="Rectangle 65">
                <a:extLst>
                  <a:ext uri="{FF2B5EF4-FFF2-40B4-BE49-F238E27FC236}">
                    <a16:creationId xmlns:a16="http://schemas.microsoft.com/office/drawing/2014/main" id="{56E1D8A8-0EE2-4F29-AF6F-9B9E9DF09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19"/>
                <a:ext cx="1097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4" name="Rectangle 66">
                <a:extLst>
                  <a:ext uri="{FF2B5EF4-FFF2-40B4-BE49-F238E27FC236}">
                    <a16:creationId xmlns:a16="http://schemas.microsoft.com/office/drawing/2014/main" id="{3567CA0C-7264-4248-9486-11B4D4204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28"/>
                <a:ext cx="1097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5" name="Rectangle 67">
                <a:extLst>
                  <a:ext uri="{FF2B5EF4-FFF2-40B4-BE49-F238E27FC236}">
                    <a16:creationId xmlns:a16="http://schemas.microsoft.com/office/drawing/2014/main" id="{EB3AAF7F-7525-4F9F-91F3-54691A3A9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37"/>
                <a:ext cx="1097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6" name="Rectangle 68">
                <a:extLst>
                  <a:ext uri="{FF2B5EF4-FFF2-40B4-BE49-F238E27FC236}">
                    <a16:creationId xmlns:a16="http://schemas.microsoft.com/office/drawing/2014/main" id="{95AA6FB0-1764-49E9-B4AF-CBE619668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46"/>
                <a:ext cx="1097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7" name="Rectangle 69">
                <a:extLst>
                  <a:ext uri="{FF2B5EF4-FFF2-40B4-BE49-F238E27FC236}">
                    <a16:creationId xmlns:a16="http://schemas.microsoft.com/office/drawing/2014/main" id="{58BBD49C-FEA0-4CA4-98CC-54E9078DB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55"/>
                <a:ext cx="1097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8" name="Rectangle 70">
                <a:extLst>
                  <a:ext uri="{FF2B5EF4-FFF2-40B4-BE49-F238E27FC236}">
                    <a16:creationId xmlns:a16="http://schemas.microsoft.com/office/drawing/2014/main" id="{0E0B246E-C875-4C31-ACBE-1FFEC61A0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64"/>
                <a:ext cx="1097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9" name="Rectangle 71">
                <a:extLst>
                  <a:ext uri="{FF2B5EF4-FFF2-40B4-BE49-F238E27FC236}">
                    <a16:creationId xmlns:a16="http://schemas.microsoft.com/office/drawing/2014/main" id="{29532887-ED15-439C-BF94-DFA1530C6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73"/>
                <a:ext cx="1097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0" name="Rectangle 72">
                <a:extLst>
                  <a:ext uri="{FF2B5EF4-FFF2-40B4-BE49-F238E27FC236}">
                    <a16:creationId xmlns:a16="http://schemas.microsoft.com/office/drawing/2014/main" id="{8EF76234-2501-4AFB-9220-88F5FE6AF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82"/>
                <a:ext cx="1097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1" name="Rectangle 73">
                <a:extLst>
                  <a:ext uri="{FF2B5EF4-FFF2-40B4-BE49-F238E27FC236}">
                    <a16:creationId xmlns:a16="http://schemas.microsoft.com/office/drawing/2014/main" id="{463B4530-05CE-4D54-A8EC-BC32F7C9C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491"/>
                <a:ext cx="1097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2" name="Rectangle 74">
                <a:extLst>
                  <a:ext uri="{FF2B5EF4-FFF2-40B4-BE49-F238E27FC236}">
                    <a16:creationId xmlns:a16="http://schemas.microsoft.com/office/drawing/2014/main" id="{6FFF0B6B-A3F7-4A84-BF07-C78D88A3F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00"/>
                <a:ext cx="1097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3" name="Rectangle 75">
                <a:extLst>
                  <a:ext uri="{FF2B5EF4-FFF2-40B4-BE49-F238E27FC236}">
                    <a16:creationId xmlns:a16="http://schemas.microsoft.com/office/drawing/2014/main" id="{BC61D0B9-DA82-4935-A561-79205D778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09"/>
                <a:ext cx="1097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4" name="Rectangle 76">
                <a:extLst>
                  <a:ext uri="{FF2B5EF4-FFF2-40B4-BE49-F238E27FC236}">
                    <a16:creationId xmlns:a16="http://schemas.microsoft.com/office/drawing/2014/main" id="{28C0D076-91EE-4B29-BA38-9B4A22292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18"/>
                <a:ext cx="1097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5" name="Rectangle 77">
                <a:extLst>
                  <a:ext uri="{FF2B5EF4-FFF2-40B4-BE49-F238E27FC236}">
                    <a16:creationId xmlns:a16="http://schemas.microsoft.com/office/drawing/2014/main" id="{312C5884-2A10-4A5F-B4FD-E00C296A3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27"/>
                <a:ext cx="1097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6" name="Rectangle 78">
                <a:extLst>
                  <a:ext uri="{FF2B5EF4-FFF2-40B4-BE49-F238E27FC236}">
                    <a16:creationId xmlns:a16="http://schemas.microsoft.com/office/drawing/2014/main" id="{895CEE37-7D97-45BB-A44A-E5ECEA6BF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36"/>
                <a:ext cx="1097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7" name="Rectangle 79">
                <a:extLst>
                  <a:ext uri="{FF2B5EF4-FFF2-40B4-BE49-F238E27FC236}">
                    <a16:creationId xmlns:a16="http://schemas.microsoft.com/office/drawing/2014/main" id="{6EA9BAAF-8EC1-4C53-8284-A7886A27B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46"/>
                <a:ext cx="1097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8" name="Rectangle 80">
                <a:extLst>
                  <a:ext uri="{FF2B5EF4-FFF2-40B4-BE49-F238E27FC236}">
                    <a16:creationId xmlns:a16="http://schemas.microsoft.com/office/drawing/2014/main" id="{12F5E6C1-20F4-425C-9C43-E465706C4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54"/>
                <a:ext cx="1097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9" name="Rectangle 81">
                <a:extLst>
                  <a:ext uri="{FF2B5EF4-FFF2-40B4-BE49-F238E27FC236}">
                    <a16:creationId xmlns:a16="http://schemas.microsoft.com/office/drawing/2014/main" id="{4A766A17-4B85-4D3E-AA5A-711546F8F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63"/>
                <a:ext cx="1097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0" name="Rectangle 82">
                <a:extLst>
                  <a:ext uri="{FF2B5EF4-FFF2-40B4-BE49-F238E27FC236}">
                    <a16:creationId xmlns:a16="http://schemas.microsoft.com/office/drawing/2014/main" id="{BD793D56-5213-4624-98DE-E812AE007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73"/>
                <a:ext cx="1097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1" name="Rectangle 83">
                <a:extLst>
                  <a:ext uri="{FF2B5EF4-FFF2-40B4-BE49-F238E27FC236}">
                    <a16:creationId xmlns:a16="http://schemas.microsoft.com/office/drawing/2014/main" id="{1D2E4F4F-BE03-4CBE-84B8-168E48260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02"/>
                <a:ext cx="90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2" name="Rectangle 84">
                <a:extLst>
                  <a:ext uri="{FF2B5EF4-FFF2-40B4-BE49-F238E27FC236}">
                    <a16:creationId xmlns:a16="http://schemas.microsoft.com/office/drawing/2014/main" id="{4A15EB00-080F-45F6-B02F-C1903D3FE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11"/>
                <a:ext cx="90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3" name="Rectangle 85">
                <a:extLst>
                  <a:ext uri="{FF2B5EF4-FFF2-40B4-BE49-F238E27FC236}">
                    <a16:creationId xmlns:a16="http://schemas.microsoft.com/office/drawing/2014/main" id="{C26B436B-40E6-4952-B74C-F7972FCE0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20"/>
                <a:ext cx="90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4" name="Rectangle 86">
                <a:extLst>
                  <a:ext uri="{FF2B5EF4-FFF2-40B4-BE49-F238E27FC236}">
                    <a16:creationId xmlns:a16="http://schemas.microsoft.com/office/drawing/2014/main" id="{341CAF03-AFC2-435E-AD6C-40414D3CF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29"/>
                <a:ext cx="90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5" name="Rectangle 87">
                <a:extLst>
                  <a:ext uri="{FF2B5EF4-FFF2-40B4-BE49-F238E27FC236}">
                    <a16:creationId xmlns:a16="http://schemas.microsoft.com/office/drawing/2014/main" id="{E5B3A486-645C-4A9E-8135-AE98F3DDB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38"/>
                <a:ext cx="90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6" name="Rectangle 88">
                <a:extLst>
                  <a:ext uri="{FF2B5EF4-FFF2-40B4-BE49-F238E27FC236}">
                    <a16:creationId xmlns:a16="http://schemas.microsoft.com/office/drawing/2014/main" id="{42E35524-524D-490D-AAD3-06DDFAFBA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47"/>
                <a:ext cx="90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7" name="Rectangle 89">
                <a:extLst>
                  <a:ext uri="{FF2B5EF4-FFF2-40B4-BE49-F238E27FC236}">
                    <a16:creationId xmlns:a16="http://schemas.microsoft.com/office/drawing/2014/main" id="{D568E2AE-701A-464A-885F-31B29D186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56"/>
                <a:ext cx="90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8" name="Rectangle 90">
                <a:extLst>
                  <a:ext uri="{FF2B5EF4-FFF2-40B4-BE49-F238E27FC236}">
                    <a16:creationId xmlns:a16="http://schemas.microsoft.com/office/drawing/2014/main" id="{316FBED0-DE73-42BB-B0B1-136AC51B6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65"/>
                <a:ext cx="904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9" name="Rectangle 91">
                <a:extLst>
                  <a:ext uri="{FF2B5EF4-FFF2-40B4-BE49-F238E27FC236}">
                    <a16:creationId xmlns:a16="http://schemas.microsoft.com/office/drawing/2014/main" id="{7549B96F-DDFA-4598-9714-5AFD2F5AE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74"/>
                <a:ext cx="904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0" name="Rectangle 92">
                <a:extLst>
                  <a:ext uri="{FF2B5EF4-FFF2-40B4-BE49-F238E27FC236}">
                    <a16:creationId xmlns:a16="http://schemas.microsoft.com/office/drawing/2014/main" id="{6F278CC8-79EF-4FA2-A871-03D522225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83"/>
                <a:ext cx="904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1" name="Rectangle 93">
                <a:extLst>
                  <a:ext uri="{FF2B5EF4-FFF2-40B4-BE49-F238E27FC236}">
                    <a16:creationId xmlns:a16="http://schemas.microsoft.com/office/drawing/2014/main" id="{C72B6893-C6C4-4EA0-8C24-8FBD8E50B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92"/>
                <a:ext cx="904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2" name="Rectangle 94">
                <a:extLst>
                  <a:ext uri="{FF2B5EF4-FFF2-40B4-BE49-F238E27FC236}">
                    <a16:creationId xmlns:a16="http://schemas.microsoft.com/office/drawing/2014/main" id="{E61B95B8-1989-4A18-8F67-D642231C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01"/>
                <a:ext cx="90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3" name="Rectangle 95">
                <a:extLst>
                  <a:ext uri="{FF2B5EF4-FFF2-40B4-BE49-F238E27FC236}">
                    <a16:creationId xmlns:a16="http://schemas.microsoft.com/office/drawing/2014/main" id="{1DB421AE-6594-4F5A-8E5F-F91EE43E0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10"/>
                <a:ext cx="90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4" name="Rectangle 96">
                <a:extLst>
                  <a:ext uri="{FF2B5EF4-FFF2-40B4-BE49-F238E27FC236}">
                    <a16:creationId xmlns:a16="http://schemas.microsoft.com/office/drawing/2014/main" id="{BCB7AA3D-56D1-44E2-B830-0EEC68DE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19"/>
                <a:ext cx="90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5" name="Rectangle 97">
                <a:extLst>
                  <a:ext uri="{FF2B5EF4-FFF2-40B4-BE49-F238E27FC236}">
                    <a16:creationId xmlns:a16="http://schemas.microsoft.com/office/drawing/2014/main" id="{E8B940D2-AC97-43B3-8B0D-65817F22B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28"/>
                <a:ext cx="90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6" name="Rectangle 98">
                <a:extLst>
                  <a:ext uri="{FF2B5EF4-FFF2-40B4-BE49-F238E27FC236}">
                    <a16:creationId xmlns:a16="http://schemas.microsoft.com/office/drawing/2014/main" id="{4CC10260-4537-42C4-9D14-88A1DF369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37"/>
                <a:ext cx="90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7" name="Rectangle 99">
                <a:extLst>
                  <a:ext uri="{FF2B5EF4-FFF2-40B4-BE49-F238E27FC236}">
                    <a16:creationId xmlns:a16="http://schemas.microsoft.com/office/drawing/2014/main" id="{39FEF962-89F9-4DDE-A369-882A6B228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46"/>
                <a:ext cx="90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8" name="Rectangle 100">
                <a:extLst>
                  <a:ext uri="{FF2B5EF4-FFF2-40B4-BE49-F238E27FC236}">
                    <a16:creationId xmlns:a16="http://schemas.microsoft.com/office/drawing/2014/main" id="{D14A0A1B-836F-41E9-BFD4-FADF58710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55"/>
                <a:ext cx="90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9" name="Rectangle 101">
                <a:extLst>
                  <a:ext uri="{FF2B5EF4-FFF2-40B4-BE49-F238E27FC236}">
                    <a16:creationId xmlns:a16="http://schemas.microsoft.com/office/drawing/2014/main" id="{D46F3475-C5E1-4AA6-BE7F-EA59119AC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64"/>
                <a:ext cx="90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0" name="Rectangle 102">
                <a:extLst>
                  <a:ext uri="{FF2B5EF4-FFF2-40B4-BE49-F238E27FC236}">
                    <a16:creationId xmlns:a16="http://schemas.microsoft.com/office/drawing/2014/main" id="{F80586C2-A96F-47CF-A820-9A6BFBD3B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73"/>
                <a:ext cx="90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1" name="Rectangle 103">
                <a:extLst>
                  <a:ext uri="{FF2B5EF4-FFF2-40B4-BE49-F238E27FC236}">
                    <a16:creationId xmlns:a16="http://schemas.microsoft.com/office/drawing/2014/main" id="{EB34F16E-4D57-40BD-983D-B68B34602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82"/>
                <a:ext cx="90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2" name="Rectangle 104">
                <a:extLst>
                  <a:ext uri="{FF2B5EF4-FFF2-40B4-BE49-F238E27FC236}">
                    <a16:creationId xmlns:a16="http://schemas.microsoft.com/office/drawing/2014/main" id="{6D212D47-FEFB-4CC1-B36E-D00E387DA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91"/>
                <a:ext cx="90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3" name="Rectangle 105">
                <a:extLst>
                  <a:ext uri="{FF2B5EF4-FFF2-40B4-BE49-F238E27FC236}">
                    <a16:creationId xmlns:a16="http://schemas.microsoft.com/office/drawing/2014/main" id="{DDB6D5F3-092D-4363-BE1D-A7FB70EB0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00"/>
                <a:ext cx="904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4" name="Rectangle 106">
                <a:extLst>
                  <a:ext uri="{FF2B5EF4-FFF2-40B4-BE49-F238E27FC236}">
                    <a16:creationId xmlns:a16="http://schemas.microsoft.com/office/drawing/2014/main" id="{D136A75F-F374-4E68-9CE0-8B8B9453A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09"/>
                <a:ext cx="90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5" name="Rectangle 107">
                <a:extLst>
                  <a:ext uri="{FF2B5EF4-FFF2-40B4-BE49-F238E27FC236}">
                    <a16:creationId xmlns:a16="http://schemas.microsoft.com/office/drawing/2014/main" id="{730C1E05-8799-4EDF-9217-C0CB0885D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18"/>
                <a:ext cx="90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6" name="Rectangle 108">
                <a:extLst>
                  <a:ext uri="{FF2B5EF4-FFF2-40B4-BE49-F238E27FC236}">
                    <a16:creationId xmlns:a16="http://schemas.microsoft.com/office/drawing/2014/main" id="{B8661825-E643-4411-8E11-527E9B546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27"/>
                <a:ext cx="90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7" name="Rectangle 109">
                <a:extLst>
                  <a:ext uri="{FF2B5EF4-FFF2-40B4-BE49-F238E27FC236}">
                    <a16:creationId xmlns:a16="http://schemas.microsoft.com/office/drawing/2014/main" id="{657DCBEA-08A0-493E-A97F-391DCC98A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36"/>
                <a:ext cx="904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8" name="Rectangle 110">
                <a:extLst>
                  <a:ext uri="{FF2B5EF4-FFF2-40B4-BE49-F238E27FC236}">
                    <a16:creationId xmlns:a16="http://schemas.microsoft.com/office/drawing/2014/main" id="{03230156-C030-47E5-B1FD-EFD438A3F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46"/>
                <a:ext cx="90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9" name="Rectangle 111">
                <a:extLst>
                  <a:ext uri="{FF2B5EF4-FFF2-40B4-BE49-F238E27FC236}">
                    <a16:creationId xmlns:a16="http://schemas.microsoft.com/office/drawing/2014/main" id="{5FF2ADA1-BAED-4F19-BAEC-A77E3CCBB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54"/>
                <a:ext cx="90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0" name="Rectangle 112">
                <a:extLst>
                  <a:ext uri="{FF2B5EF4-FFF2-40B4-BE49-F238E27FC236}">
                    <a16:creationId xmlns:a16="http://schemas.microsoft.com/office/drawing/2014/main" id="{7A4B4E4F-394F-4729-8939-A17254B0A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63"/>
                <a:ext cx="90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1" name="Rectangle 113">
                <a:extLst>
                  <a:ext uri="{FF2B5EF4-FFF2-40B4-BE49-F238E27FC236}">
                    <a16:creationId xmlns:a16="http://schemas.microsoft.com/office/drawing/2014/main" id="{E94BF051-E497-404A-923E-32DE976EE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73"/>
                <a:ext cx="90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2" name="Rectangle 114">
                <a:extLst>
                  <a:ext uri="{FF2B5EF4-FFF2-40B4-BE49-F238E27FC236}">
                    <a16:creationId xmlns:a16="http://schemas.microsoft.com/office/drawing/2014/main" id="{D6A503FE-DAAA-4D3F-95D2-70DAAE7FD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06"/>
                <a:ext cx="904" cy="2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3" name="Rectangle 115">
                <a:extLst>
                  <a:ext uri="{FF2B5EF4-FFF2-40B4-BE49-F238E27FC236}">
                    <a16:creationId xmlns:a16="http://schemas.microsoft.com/office/drawing/2014/main" id="{CE00049F-E7DB-4090-8652-21A663F7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02"/>
                <a:ext cx="90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4" name="Rectangle 116">
                <a:extLst>
                  <a:ext uri="{FF2B5EF4-FFF2-40B4-BE49-F238E27FC236}">
                    <a16:creationId xmlns:a16="http://schemas.microsoft.com/office/drawing/2014/main" id="{5ED7A337-3809-48B2-B198-C134AD3A9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11"/>
                <a:ext cx="90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5" name="Rectangle 117">
                <a:extLst>
                  <a:ext uri="{FF2B5EF4-FFF2-40B4-BE49-F238E27FC236}">
                    <a16:creationId xmlns:a16="http://schemas.microsoft.com/office/drawing/2014/main" id="{AF1A5DF2-F032-48CB-ADF2-5CECF6FC4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20"/>
                <a:ext cx="90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6" name="Rectangle 118">
                <a:extLst>
                  <a:ext uri="{FF2B5EF4-FFF2-40B4-BE49-F238E27FC236}">
                    <a16:creationId xmlns:a16="http://schemas.microsoft.com/office/drawing/2014/main" id="{3BACB8BE-F893-4C4B-90D8-E96158772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29"/>
                <a:ext cx="90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7" name="Rectangle 119">
                <a:extLst>
                  <a:ext uri="{FF2B5EF4-FFF2-40B4-BE49-F238E27FC236}">
                    <a16:creationId xmlns:a16="http://schemas.microsoft.com/office/drawing/2014/main" id="{C4BD260E-3185-4064-82DC-9FB9780E1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38"/>
                <a:ext cx="90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8" name="Rectangle 120">
                <a:extLst>
                  <a:ext uri="{FF2B5EF4-FFF2-40B4-BE49-F238E27FC236}">
                    <a16:creationId xmlns:a16="http://schemas.microsoft.com/office/drawing/2014/main" id="{EDEC0178-8E9B-4398-B705-F4091EEAD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47"/>
                <a:ext cx="90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9" name="Rectangle 121">
                <a:extLst>
                  <a:ext uri="{FF2B5EF4-FFF2-40B4-BE49-F238E27FC236}">
                    <a16:creationId xmlns:a16="http://schemas.microsoft.com/office/drawing/2014/main" id="{F34A8BC3-57D2-4F72-8376-BA442A6C2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56"/>
                <a:ext cx="90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0" name="Rectangle 122">
                <a:extLst>
                  <a:ext uri="{FF2B5EF4-FFF2-40B4-BE49-F238E27FC236}">
                    <a16:creationId xmlns:a16="http://schemas.microsoft.com/office/drawing/2014/main" id="{D7FB43E2-4B11-4B7C-BDF7-7862757C7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65"/>
                <a:ext cx="904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1" name="Rectangle 123">
                <a:extLst>
                  <a:ext uri="{FF2B5EF4-FFF2-40B4-BE49-F238E27FC236}">
                    <a16:creationId xmlns:a16="http://schemas.microsoft.com/office/drawing/2014/main" id="{557C81BE-33D4-472F-8EBB-07064AB15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74"/>
                <a:ext cx="904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2" name="Rectangle 124">
                <a:extLst>
                  <a:ext uri="{FF2B5EF4-FFF2-40B4-BE49-F238E27FC236}">
                    <a16:creationId xmlns:a16="http://schemas.microsoft.com/office/drawing/2014/main" id="{924AD105-67A7-439E-8966-85A30984C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83"/>
                <a:ext cx="904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3" name="Rectangle 125">
                <a:extLst>
                  <a:ext uri="{FF2B5EF4-FFF2-40B4-BE49-F238E27FC236}">
                    <a16:creationId xmlns:a16="http://schemas.microsoft.com/office/drawing/2014/main" id="{D1A8C304-F7E5-48DA-B3D3-276A7C3CA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392"/>
                <a:ext cx="904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4" name="Rectangle 126">
                <a:extLst>
                  <a:ext uri="{FF2B5EF4-FFF2-40B4-BE49-F238E27FC236}">
                    <a16:creationId xmlns:a16="http://schemas.microsoft.com/office/drawing/2014/main" id="{315EE934-DD84-486C-96E4-7A6A9063E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01"/>
                <a:ext cx="90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5" name="Rectangle 127">
                <a:extLst>
                  <a:ext uri="{FF2B5EF4-FFF2-40B4-BE49-F238E27FC236}">
                    <a16:creationId xmlns:a16="http://schemas.microsoft.com/office/drawing/2014/main" id="{DBEE3B78-CA07-4951-9BF3-7363F8D5C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10"/>
                <a:ext cx="90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6" name="Rectangle 128">
                <a:extLst>
                  <a:ext uri="{FF2B5EF4-FFF2-40B4-BE49-F238E27FC236}">
                    <a16:creationId xmlns:a16="http://schemas.microsoft.com/office/drawing/2014/main" id="{E0BCCD17-D9AC-4533-8CC2-7ABFF288A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19"/>
                <a:ext cx="90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7" name="Rectangle 129">
                <a:extLst>
                  <a:ext uri="{FF2B5EF4-FFF2-40B4-BE49-F238E27FC236}">
                    <a16:creationId xmlns:a16="http://schemas.microsoft.com/office/drawing/2014/main" id="{AD632A1D-E8E7-4FBF-8C48-FB3778884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28"/>
                <a:ext cx="90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8" name="Rectangle 130">
                <a:extLst>
                  <a:ext uri="{FF2B5EF4-FFF2-40B4-BE49-F238E27FC236}">
                    <a16:creationId xmlns:a16="http://schemas.microsoft.com/office/drawing/2014/main" id="{B58FE017-957C-4057-B9D7-1FFA92F67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37"/>
                <a:ext cx="90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9" name="Rectangle 131">
                <a:extLst>
                  <a:ext uri="{FF2B5EF4-FFF2-40B4-BE49-F238E27FC236}">
                    <a16:creationId xmlns:a16="http://schemas.microsoft.com/office/drawing/2014/main" id="{5C07E676-B92A-4219-BBA6-33737CD84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46"/>
                <a:ext cx="90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0" name="Rectangle 132">
                <a:extLst>
                  <a:ext uri="{FF2B5EF4-FFF2-40B4-BE49-F238E27FC236}">
                    <a16:creationId xmlns:a16="http://schemas.microsoft.com/office/drawing/2014/main" id="{500F727E-1262-42B6-897A-21263B592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55"/>
                <a:ext cx="90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1" name="Rectangle 133">
                <a:extLst>
                  <a:ext uri="{FF2B5EF4-FFF2-40B4-BE49-F238E27FC236}">
                    <a16:creationId xmlns:a16="http://schemas.microsoft.com/office/drawing/2014/main" id="{966C62ED-F001-4AD5-8043-D00B30A9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64"/>
                <a:ext cx="90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2" name="Rectangle 134">
                <a:extLst>
                  <a:ext uri="{FF2B5EF4-FFF2-40B4-BE49-F238E27FC236}">
                    <a16:creationId xmlns:a16="http://schemas.microsoft.com/office/drawing/2014/main" id="{9FA24F06-7725-47AE-A228-72F42DA5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73"/>
                <a:ext cx="90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3" name="Rectangle 135">
                <a:extLst>
                  <a:ext uri="{FF2B5EF4-FFF2-40B4-BE49-F238E27FC236}">
                    <a16:creationId xmlns:a16="http://schemas.microsoft.com/office/drawing/2014/main" id="{4662E4A7-7881-4ED6-8848-1C7A10D4E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82"/>
                <a:ext cx="90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4" name="Rectangle 136">
                <a:extLst>
                  <a:ext uri="{FF2B5EF4-FFF2-40B4-BE49-F238E27FC236}">
                    <a16:creationId xmlns:a16="http://schemas.microsoft.com/office/drawing/2014/main" id="{7A0336D3-E3D6-48C1-9C9B-A6C319F8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491"/>
                <a:ext cx="90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5" name="Rectangle 137">
                <a:extLst>
                  <a:ext uri="{FF2B5EF4-FFF2-40B4-BE49-F238E27FC236}">
                    <a16:creationId xmlns:a16="http://schemas.microsoft.com/office/drawing/2014/main" id="{CCE90B33-DFEB-4050-A7CE-76E62D5A2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00"/>
                <a:ext cx="904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6" name="Rectangle 138">
                <a:extLst>
                  <a:ext uri="{FF2B5EF4-FFF2-40B4-BE49-F238E27FC236}">
                    <a16:creationId xmlns:a16="http://schemas.microsoft.com/office/drawing/2014/main" id="{B106FB23-663C-482B-9CCF-4E93C3984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09"/>
                <a:ext cx="90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7" name="Rectangle 139">
                <a:extLst>
                  <a:ext uri="{FF2B5EF4-FFF2-40B4-BE49-F238E27FC236}">
                    <a16:creationId xmlns:a16="http://schemas.microsoft.com/office/drawing/2014/main" id="{FD8DCF16-05FB-4C3C-8AF7-1057AD7FA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18"/>
                <a:ext cx="90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8" name="Rectangle 140">
                <a:extLst>
                  <a:ext uri="{FF2B5EF4-FFF2-40B4-BE49-F238E27FC236}">
                    <a16:creationId xmlns:a16="http://schemas.microsoft.com/office/drawing/2014/main" id="{2517E5C1-09A1-44DB-B050-9C87E1728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27"/>
                <a:ext cx="90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9" name="Rectangle 141">
                <a:extLst>
                  <a:ext uri="{FF2B5EF4-FFF2-40B4-BE49-F238E27FC236}">
                    <a16:creationId xmlns:a16="http://schemas.microsoft.com/office/drawing/2014/main" id="{3CB8689A-D45E-47A7-8AB2-40FD5A3DE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36"/>
                <a:ext cx="904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0" name="Rectangle 142">
                <a:extLst>
                  <a:ext uri="{FF2B5EF4-FFF2-40B4-BE49-F238E27FC236}">
                    <a16:creationId xmlns:a16="http://schemas.microsoft.com/office/drawing/2014/main" id="{82F3A754-C26C-42B7-8D29-EDC720438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46"/>
                <a:ext cx="90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1" name="Rectangle 143">
                <a:extLst>
                  <a:ext uri="{FF2B5EF4-FFF2-40B4-BE49-F238E27FC236}">
                    <a16:creationId xmlns:a16="http://schemas.microsoft.com/office/drawing/2014/main" id="{EA6485E9-D810-49F9-B0EF-6B5B5B69E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54"/>
                <a:ext cx="90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2" name="Rectangle 144">
                <a:extLst>
                  <a:ext uri="{FF2B5EF4-FFF2-40B4-BE49-F238E27FC236}">
                    <a16:creationId xmlns:a16="http://schemas.microsoft.com/office/drawing/2014/main" id="{029077FC-7DCD-4F4E-92CC-72D0AFC17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63"/>
                <a:ext cx="90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3" name="Rectangle 145">
                <a:extLst>
                  <a:ext uri="{FF2B5EF4-FFF2-40B4-BE49-F238E27FC236}">
                    <a16:creationId xmlns:a16="http://schemas.microsoft.com/office/drawing/2014/main" id="{9C87B46F-2CAB-415A-B6AB-0BE7A4C17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73"/>
                <a:ext cx="90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4" name="Rectangle 146">
                <a:extLst>
                  <a:ext uri="{FF2B5EF4-FFF2-40B4-BE49-F238E27FC236}">
                    <a16:creationId xmlns:a16="http://schemas.microsoft.com/office/drawing/2014/main" id="{D79C5EE6-1556-422A-AE12-8EE060374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02"/>
                <a:ext cx="90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5" name="Rectangle 147">
                <a:extLst>
                  <a:ext uri="{FF2B5EF4-FFF2-40B4-BE49-F238E27FC236}">
                    <a16:creationId xmlns:a16="http://schemas.microsoft.com/office/drawing/2014/main" id="{61A59D0A-1123-453B-AC5E-39E9CEE9D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11"/>
                <a:ext cx="90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6" name="Rectangle 148">
                <a:extLst>
                  <a:ext uri="{FF2B5EF4-FFF2-40B4-BE49-F238E27FC236}">
                    <a16:creationId xmlns:a16="http://schemas.microsoft.com/office/drawing/2014/main" id="{276B564D-0774-4837-BA53-8151EE357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20"/>
                <a:ext cx="90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7" name="Rectangle 149">
                <a:extLst>
                  <a:ext uri="{FF2B5EF4-FFF2-40B4-BE49-F238E27FC236}">
                    <a16:creationId xmlns:a16="http://schemas.microsoft.com/office/drawing/2014/main" id="{C4351784-DE11-4539-9FBF-3B493349B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29"/>
                <a:ext cx="90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8" name="Rectangle 150">
                <a:extLst>
                  <a:ext uri="{FF2B5EF4-FFF2-40B4-BE49-F238E27FC236}">
                    <a16:creationId xmlns:a16="http://schemas.microsoft.com/office/drawing/2014/main" id="{58740C21-4392-4B41-A2BD-0B85ECB8C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38"/>
                <a:ext cx="90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9" name="Rectangle 151">
                <a:extLst>
                  <a:ext uri="{FF2B5EF4-FFF2-40B4-BE49-F238E27FC236}">
                    <a16:creationId xmlns:a16="http://schemas.microsoft.com/office/drawing/2014/main" id="{91C4F485-7E9E-413C-B6BC-B198FD83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47"/>
                <a:ext cx="90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0" name="Rectangle 152">
                <a:extLst>
                  <a:ext uri="{FF2B5EF4-FFF2-40B4-BE49-F238E27FC236}">
                    <a16:creationId xmlns:a16="http://schemas.microsoft.com/office/drawing/2014/main" id="{10BDA1A1-84FE-405C-9301-B12279D3C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56"/>
                <a:ext cx="90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1" name="Rectangle 153">
                <a:extLst>
                  <a:ext uri="{FF2B5EF4-FFF2-40B4-BE49-F238E27FC236}">
                    <a16:creationId xmlns:a16="http://schemas.microsoft.com/office/drawing/2014/main" id="{351D42D7-E583-41E1-A454-459BF3EED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65"/>
                <a:ext cx="903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2" name="Rectangle 154">
                <a:extLst>
                  <a:ext uri="{FF2B5EF4-FFF2-40B4-BE49-F238E27FC236}">
                    <a16:creationId xmlns:a16="http://schemas.microsoft.com/office/drawing/2014/main" id="{B8BD057F-88C4-4946-9B4E-9DB14F08C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74"/>
                <a:ext cx="903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3" name="Rectangle 155">
                <a:extLst>
                  <a:ext uri="{FF2B5EF4-FFF2-40B4-BE49-F238E27FC236}">
                    <a16:creationId xmlns:a16="http://schemas.microsoft.com/office/drawing/2014/main" id="{AC02778B-C46E-4BCA-B1A7-46BE1338E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83"/>
                <a:ext cx="903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4" name="Rectangle 156">
                <a:extLst>
                  <a:ext uri="{FF2B5EF4-FFF2-40B4-BE49-F238E27FC236}">
                    <a16:creationId xmlns:a16="http://schemas.microsoft.com/office/drawing/2014/main" id="{EAAC52F9-6542-4443-BB71-CA4AE4AFA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92"/>
                <a:ext cx="903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5" name="Rectangle 157">
                <a:extLst>
                  <a:ext uri="{FF2B5EF4-FFF2-40B4-BE49-F238E27FC236}">
                    <a16:creationId xmlns:a16="http://schemas.microsoft.com/office/drawing/2014/main" id="{4540B04B-1364-404C-BA34-1A9F70C85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01"/>
                <a:ext cx="90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6" name="Rectangle 158">
                <a:extLst>
                  <a:ext uri="{FF2B5EF4-FFF2-40B4-BE49-F238E27FC236}">
                    <a16:creationId xmlns:a16="http://schemas.microsoft.com/office/drawing/2014/main" id="{2F469941-2755-4148-A325-F8DD57FD9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10"/>
                <a:ext cx="90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7" name="Rectangle 159">
                <a:extLst>
                  <a:ext uri="{FF2B5EF4-FFF2-40B4-BE49-F238E27FC236}">
                    <a16:creationId xmlns:a16="http://schemas.microsoft.com/office/drawing/2014/main" id="{84D40492-8011-41B5-9717-55F2FAB25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19"/>
                <a:ext cx="90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8" name="Rectangle 160">
                <a:extLst>
                  <a:ext uri="{FF2B5EF4-FFF2-40B4-BE49-F238E27FC236}">
                    <a16:creationId xmlns:a16="http://schemas.microsoft.com/office/drawing/2014/main" id="{D214C444-BD2B-4AFC-A025-64A247BF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28"/>
                <a:ext cx="90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9" name="Rectangle 161">
                <a:extLst>
                  <a:ext uri="{FF2B5EF4-FFF2-40B4-BE49-F238E27FC236}">
                    <a16:creationId xmlns:a16="http://schemas.microsoft.com/office/drawing/2014/main" id="{A40FA4CD-8E5E-47B8-B4B3-F6F228EAF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37"/>
                <a:ext cx="90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0" name="Rectangle 162">
                <a:extLst>
                  <a:ext uri="{FF2B5EF4-FFF2-40B4-BE49-F238E27FC236}">
                    <a16:creationId xmlns:a16="http://schemas.microsoft.com/office/drawing/2014/main" id="{A3B9B4BA-3C77-4BD9-84BA-D34519EC5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46"/>
                <a:ext cx="90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1" name="Rectangle 163">
                <a:extLst>
                  <a:ext uri="{FF2B5EF4-FFF2-40B4-BE49-F238E27FC236}">
                    <a16:creationId xmlns:a16="http://schemas.microsoft.com/office/drawing/2014/main" id="{CCCE60D9-EFB8-415F-BF44-6ADA8D66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55"/>
                <a:ext cx="90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2" name="Rectangle 164">
                <a:extLst>
                  <a:ext uri="{FF2B5EF4-FFF2-40B4-BE49-F238E27FC236}">
                    <a16:creationId xmlns:a16="http://schemas.microsoft.com/office/drawing/2014/main" id="{69843106-74BF-4B84-9E4F-50E59BF07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64"/>
                <a:ext cx="90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3" name="Rectangle 165">
                <a:extLst>
                  <a:ext uri="{FF2B5EF4-FFF2-40B4-BE49-F238E27FC236}">
                    <a16:creationId xmlns:a16="http://schemas.microsoft.com/office/drawing/2014/main" id="{FA22D378-3408-4E66-A763-2224C6FB8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73"/>
                <a:ext cx="90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4" name="Rectangle 166">
                <a:extLst>
                  <a:ext uri="{FF2B5EF4-FFF2-40B4-BE49-F238E27FC236}">
                    <a16:creationId xmlns:a16="http://schemas.microsoft.com/office/drawing/2014/main" id="{F37A0C00-7202-447C-9C3C-999B986F9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82"/>
                <a:ext cx="90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5" name="Rectangle 167">
                <a:extLst>
                  <a:ext uri="{FF2B5EF4-FFF2-40B4-BE49-F238E27FC236}">
                    <a16:creationId xmlns:a16="http://schemas.microsoft.com/office/drawing/2014/main" id="{18BFCD70-19B9-4DB1-B67D-EC43A4D38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91"/>
                <a:ext cx="90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6" name="Rectangle 168">
                <a:extLst>
                  <a:ext uri="{FF2B5EF4-FFF2-40B4-BE49-F238E27FC236}">
                    <a16:creationId xmlns:a16="http://schemas.microsoft.com/office/drawing/2014/main" id="{DD99554A-C05F-49A4-B9A1-385728CC2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00"/>
                <a:ext cx="903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7" name="Rectangle 169">
                <a:extLst>
                  <a:ext uri="{FF2B5EF4-FFF2-40B4-BE49-F238E27FC236}">
                    <a16:creationId xmlns:a16="http://schemas.microsoft.com/office/drawing/2014/main" id="{AA93CCA3-CAF0-42E4-90B2-0CB158CC4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09"/>
                <a:ext cx="90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8" name="Rectangle 170">
                <a:extLst>
                  <a:ext uri="{FF2B5EF4-FFF2-40B4-BE49-F238E27FC236}">
                    <a16:creationId xmlns:a16="http://schemas.microsoft.com/office/drawing/2014/main" id="{4AE3948A-CAEB-4330-BC49-A294300B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18"/>
                <a:ext cx="90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9" name="Rectangle 171">
                <a:extLst>
                  <a:ext uri="{FF2B5EF4-FFF2-40B4-BE49-F238E27FC236}">
                    <a16:creationId xmlns:a16="http://schemas.microsoft.com/office/drawing/2014/main" id="{0414C7CE-E5D4-4544-8269-8C33DB2C3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27"/>
                <a:ext cx="90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0" name="Rectangle 172">
                <a:extLst>
                  <a:ext uri="{FF2B5EF4-FFF2-40B4-BE49-F238E27FC236}">
                    <a16:creationId xmlns:a16="http://schemas.microsoft.com/office/drawing/2014/main" id="{FDB922A5-540B-43FC-97A6-AC0AC91C2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36"/>
                <a:ext cx="903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1" name="Rectangle 173">
                <a:extLst>
                  <a:ext uri="{FF2B5EF4-FFF2-40B4-BE49-F238E27FC236}">
                    <a16:creationId xmlns:a16="http://schemas.microsoft.com/office/drawing/2014/main" id="{F3AD65B7-60F6-41E0-AC69-BAD203B78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46"/>
                <a:ext cx="90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2" name="Rectangle 174">
                <a:extLst>
                  <a:ext uri="{FF2B5EF4-FFF2-40B4-BE49-F238E27FC236}">
                    <a16:creationId xmlns:a16="http://schemas.microsoft.com/office/drawing/2014/main" id="{10ABD662-EA88-421A-AAAB-7259D78A3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54"/>
                <a:ext cx="90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3" name="Rectangle 175">
                <a:extLst>
                  <a:ext uri="{FF2B5EF4-FFF2-40B4-BE49-F238E27FC236}">
                    <a16:creationId xmlns:a16="http://schemas.microsoft.com/office/drawing/2014/main" id="{BF448755-C5D0-4FEB-BD5C-59017BF86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63"/>
                <a:ext cx="90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4" name="Rectangle 176">
                <a:extLst>
                  <a:ext uri="{FF2B5EF4-FFF2-40B4-BE49-F238E27FC236}">
                    <a16:creationId xmlns:a16="http://schemas.microsoft.com/office/drawing/2014/main" id="{D45A5D73-E887-4139-B163-9AB56B8CA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73"/>
                <a:ext cx="90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5" name="Rectangle 177">
                <a:extLst>
                  <a:ext uri="{FF2B5EF4-FFF2-40B4-BE49-F238E27FC236}">
                    <a16:creationId xmlns:a16="http://schemas.microsoft.com/office/drawing/2014/main" id="{F17B3E39-B2E2-4859-8390-D356E217E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06"/>
                <a:ext cx="903" cy="2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6" name="Rectangle 178">
                <a:extLst>
                  <a:ext uri="{FF2B5EF4-FFF2-40B4-BE49-F238E27FC236}">
                    <a16:creationId xmlns:a16="http://schemas.microsoft.com/office/drawing/2014/main" id="{B6860E0C-22BF-48B3-B173-DA2EF8A74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02"/>
                <a:ext cx="90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7" name="Rectangle 179">
                <a:extLst>
                  <a:ext uri="{FF2B5EF4-FFF2-40B4-BE49-F238E27FC236}">
                    <a16:creationId xmlns:a16="http://schemas.microsoft.com/office/drawing/2014/main" id="{04270DB4-0212-45BC-ADC5-5ADADD6B0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11"/>
                <a:ext cx="90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8" name="Rectangle 180">
                <a:extLst>
                  <a:ext uri="{FF2B5EF4-FFF2-40B4-BE49-F238E27FC236}">
                    <a16:creationId xmlns:a16="http://schemas.microsoft.com/office/drawing/2014/main" id="{7F8AD3A1-5A97-4132-8E12-E9BDF1DF5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20"/>
                <a:ext cx="90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9" name="Rectangle 181">
                <a:extLst>
                  <a:ext uri="{FF2B5EF4-FFF2-40B4-BE49-F238E27FC236}">
                    <a16:creationId xmlns:a16="http://schemas.microsoft.com/office/drawing/2014/main" id="{8791A511-7846-406A-8823-401F427C2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29"/>
                <a:ext cx="90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0" name="Rectangle 182">
                <a:extLst>
                  <a:ext uri="{FF2B5EF4-FFF2-40B4-BE49-F238E27FC236}">
                    <a16:creationId xmlns:a16="http://schemas.microsoft.com/office/drawing/2014/main" id="{A553D5BA-BD1D-4FEC-9FCE-C8F8B6216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38"/>
                <a:ext cx="90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1" name="Rectangle 183">
                <a:extLst>
                  <a:ext uri="{FF2B5EF4-FFF2-40B4-BE49-F238E27FC236}">
                    <a16:creationId xmlns:a16="http://schemas.microsoft.com/office/drawing/2014/main" id="{9B21855A-85AB-4517-BF57-DED76491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47"/>
                <a:ext cx="90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2" name="Rectangle 184">
                <a:extLst>
                  <a:ext uri="{FF2B5EF4-FFF2-40B4-BE49-F238E27FC236}">
                    <a16:creationId xmlns:a16="http://schemas.microsoft.com/office/drawing/2014/main" id="{A400C0C4-9EA8-4D4E-8108-5D09717DA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56"/>
                <a:ext cx="90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3" name="Rectangle 185">
                <a:extLst>
                  <a:ext uri="{FF2B5EF4-FFF2-40B4-BE49-F238E27FC236}">
                    <a16:creationId xmlns:a16="http://schemas.microsoft.com/office/drawing/2014/main" id="{C86C75F6-CE79-41D3-9596-C2DBF3372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65"/>
                <a:ext cx="903" cy="9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4" name="Rectangle 186">
                <a:extLst>
                  <a:ext uri="{FF2B5EF4-FFF2-40B4-BE49-F238E27FC236}">
                    <a16:creationId xmlns:a16="http://schemas.microsoft.com/office/drawing/2014/main" id="{BE5974EF-5692-45F2-B563-20B5D1C2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74"/>
                <a:ext cx="903" cy="9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5" name="Rectangle 187">
                <a:extLst>
                  <a:ext uri="{FF2B5EF4-FFF2-40B4-BE49-F238E27FC236}">
                    <a16:creationId xmlns:a16="http://schemas.microsoft.com/office/drawing/2014/main" id="{BE7FF7F2-4B6C-4B9F-B57B-AEAC8B667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83"/>
                <a:ext cx="903" cy="9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6" name="Rectangle 188">
                <a:extLst>
                  <a:ext uri="{FF2B5EF4-FFF2-40B4-BE49-F238E27FC236}">
                    <a16:creationId xmlns:a16="http://schemas.microsoft.com/office/drawing/2014/main" id="{407E8AC0-1368-4AEB-A597-ED0D25E47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392"/>
                <a:ext cx="903" cy="9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7" name="Rectangle 189">
                <a:extLst>
                  <a:ext uri="{FF2B5EF4-FFF2-40B4-BE49-F238E27FC236}">
                    <a16:creationId xmlns:a16="http://schemas.microsoft.com/office/drawing/2014/main" id="{E7979AF8-EC44-4936-950A-59BE21543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01"/>
                <a:ext cx="90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8" name="Rectangle 190">
                <a:extLst>
                  <a:ext uri="{FF2B5EF4-FFF2-40B4-BE49-F238E27FC236}">
                    <a16:creationId xmlns:a16="http://schemas.microsoft.com/office/drawing/2014/main" id="{689D384B-0874-4086-AFC6-DFA3686F4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10"/>
                <a:ext cx="90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9" name="Rectangle 191">
                <a:extLst>
                  <a:ext uri="{FF2B5EF4-FFF2-40B4-BE49-F238E27FC236}">
                    <a16:creationId xmlns:a16="http://schemas.microsoft.com/office/drawing/2014/main" id="{68B3FE18-99AE-490C-BCCF-C057DD55A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19"/>
                <a:ext cx="90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0" name="Rectangle 192">
                <a:extLst>
                  <a:ext uri="{FF2B5EF4-FFF2-40B4-BE49-F238E27FC236}">
                    <a16:creationId xmlns:a16="http://schemas.microsoft.com/office/drawing/2014/main" id="{D1D64F8E-87E6-46A2-B71D-5D647C5A2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28"/>
                <a:ext cx="90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1" name="Rectangle 193">
                <a:extLst>
                  <a:ext uri="{FF2B5EF4-FFF2-40B4-BE49-F238E27FC236}">
                    <a16:creationId xmlns:a16="http://schemas.microsoft.com/office/drawing/2014/main" id="{B3420085-D067-4826-A0ED-676BA81C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37"/>
                <a:ext cx="90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2" name="Rectangle 194">
                <a:extLst>
                  <a:ext uri="{FF2B5EF4-FFF2-40B4-BE49-F238E27FC236}">
                    <a16:creationId xmlns:a16="http://schemas.microsoft.com/office/drawing/2014/main" id="{2257263D-93CA-4700-A214-717776B28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46"/>
                <a:ext cx="90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3" name="Rectangle 195">
                <a:extLst>
                  <a:ext uri="{FF2B5EF4-FFF2-40B4-BE49-F238E27FC236}">
                    <a16:creationId xmlns:a16="http://schemas.microsoft.com/office/drawing/2014/main" id="{61C2CD7B-514F-4D0D-956D-BDE6CA85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55"/>
                <a:ext cx="90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4" name="Rectangle 196">
                <a:extLst>
                  <a:ext uri="{FF2B5EF4-FFF2-40B4-BE49-F238E27FC236}">
                    <a16:creationId xmlns:a16="http://schemas.microsoft.com/office/drawing/2014/main" id="{2AAAE420-12FD-4EAD-9852-6C6A79D9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64"/>
                <a:ext cx="90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5" name="Rectangle 197">
                <a:extLst>
                  <a:ext uri="{FF2B5EF4-FFF2-40B4-BE49-F238E27FC236}">
                    <a16:creationId xmlns:a16="http://schemas.microsoft.com/office/drawing/2014/main" id="{089FF18C-289E-4587-81D5-200E90513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73"/>
                <a:ext cx="90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6" name="Rectangle 198">
                <a:extLst>
                  <a:ext uri="{FF2B5EF4-FFF2-40B4-BE49-F238E27FC236}">
                    <a16:creationId xmlns:a16="http://schemas.microsoft.com/office/drawing/2014/main" id="{AFDC7E0A-5639-4438-B1EF-47A6017BD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82"/>
                <a:ext cx="90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7" name="Rectangle 199">
                <a:extLst>
                  <a:ext uri="{FF2B5EF4-FFF2-40B4-BE49-F238E27FC236}">
                    <a16:creationId xmlns:a16="http://schemas.microsoft.com/office/drawing/2014/main" id="{05D360D7-C351-4538-92EA-7BF261089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491"/>
                <a:ext cx="90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8" name="Rectangle 200">
                <a:extLst>
                  <a:ext uri="{FF2B5EF4-FFF2-40B4-BE49-F238E27FC236}">
                    <a16:creationId xmlns:a16="http://schemas.microsoft.com/office/drawing/2014/main" id="{E56F4EB5-B6D1-4043-AB69-EFA1D1B7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00"/>
                <a:ext cx="903" cy="9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9" name="Rectangle 201">
                <a:extLst>
                  <a:ext uri="{FF2B5EF4-FFF2-40B4-BE49-F238E27FC236}">
                    <a16:creationId xmlns:a16="http://schemas.microsoft.com/office/drawing/2014/main" id="{E81BC025-FC24-4608-B271-6D1BCAAA0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09"/>
                <a:ext cx="90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0" name="Rectangle 202">
                <a:extLst>
                  <a:ext uri="{FF2B5EF4-FFF2-40B4-BE49-F238E27FC236}">
                    <a16:creationId xmlns:a16="http://schemas.microsoft.com/office/drawing/2014/main" id="{62F40357-D151-49BD-907C-8EF08BC96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18"/>
                <a:ext cx="90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1" name="Rectangle 203">
                <a:extLst>
                  <a:ext uri="{FF2B5EF4-FFF2-40B4-BE49-F238E27FC236}">
                    <a16:creationId xmlns:a16="http://schemas.microsoft.com/office/drawing/2014/main" id="{CBAC3D9E-5F44-493B-9CAA-2A12F1361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27"/>
                <a:ext cx="90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2" name="Rectangle 204">
                <a:extLst>
                  <a:ext uri="{FF2B5EF4-FFF2-40B4-BE49-F238E27FC236}">
                    <a16:creationId xmlns:a16="http://schemas.microsoft.com/office/drawing/2014/main" id="{DBDDD745-C431-43EC-82B9-B6AF26CB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36"/>
                <a:ext cx="903" cy="10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3" name="Rectangle 205">
                <a:extLst>
                  <a:ext uri="{FF2B5EF4-FFF2-40B4-BE49-F238E27FC236}">
                    <a16:creationId xmlns:a16="http://schemas.microsoft.com/office/drawing/2014/main" id="{A35C6E05-CA2D-4722-8736-44F40AAC3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46"/>
                <a:ext cx="90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4" name="Rectangle 206">
                <a:extLst>
                  <a:ext uri="{FF2B5EF4-FFF2-40B4-BE49-F238E27FC236}">
                    <a16:creationId xmlns:a16="http://schemas.microsoft.com/office/drawing/2014/main" id="{EE8781BC-B242-4E5F-9499-1A974613E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54"/>
                <a:ext cx="90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5" name="Rectangle 207">
                <a:extLst>
                  <a:ext uri="{FF2B5EF4-FFF2-40B4-BE49-F238E27FC236}">
                    <a16:creationId xmlns:a16="http://schemas.microsoft.com/office/drawing/2014/main" id="{92D88EC5-624C-4F1F-BA78-969F72E2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63"/>
                <a:ext cx="90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6" name="Rectangle 208">
                <a:extLst>
                  <a:ext uri="{FF2B5EF4-FFF2-40B4-BE49-F238E27FC236}">
                    <a16:creationId xmlns:a16="http://schemas.microsoft.com/office/drawing/2014/main" id="{B40A29D4-71C7-4E4E-B837-0D53770BE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73"/>
                <a:ext cx="90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7" name="Rectangle 209">
                <a:extLst>
                  <a:ext uri="{FF2B5EF4-FFF2-40B4-BE49-F238E27FC236}">
                    <a16:creationId xmlns:a16="http://schemas.microsoft.com/office/drawing/2014/main" id="{84EF0EE8-69D9-4991-9155-3D7032B01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72"/>
                <a:ext cx="1097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8" name="Rectangle 210">
                <a:extLst>
                  <a:ext uri="{FF2B5EF4-FFF2-40B4-BE49-F238E27FC236}">
                    <a16:creationId xmlns:a16="http://schemas.microsoft.com/office/drawing/2014/main" id="{A511AC1F-4443-4C53-B550-451AC76D3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83"/>
                <a:ext cx="1097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9" name="Rectangle 211">
                <a:extLst>
                  <a:ext uri="{FF2B5EF4-FFF2-40B4-BE49-F238E27FC236}">
                    <a16:creationId xmlns:a16="http://schemas.microsoft.com/office/drawing/2014/main" id="{41E0C043-E7AC-4D72-85B9-256763D9D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94"/>
                <a:ext cx="1097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0" name="Rectangle 212">
                <a:extLst>
                  <a:ext uri="{FF2B5EF4-FFF2-40B4-BE49-F238E27FC236}">
                    <a16:creationId xmlns:a16="http://schemas.microsoft.com/office/drawing/2014/main" id="{DF8E01F7-1D03-479B-9D1B-70D2A9CF6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06"/>
                <a:ext cx="1097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1" name="Rectangle 213">
                <a:extLst>
                  <a:ext uri="{FF2B5EF4-FFF2-40B4-BE49-F238E27FC236}">
                    <a16:creationId xmlns:a16="http://schemas.microsoft.com/office/drawing/2014/main" id="{F2170672-E6A5-4680-9C45-976495C8A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17"/>
                <a:ext cx="1097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2" name="Rectangle 214">
                <a:extLst>
                  <a:ext uri="{FF2B5EF4-FFF2-40B4-BE49-F238E27FC236}">
                    <a16:creationId xmlns:a16="http://schemas.microsoft.com/office/drawing/2014/main" id="{93A766FE-2634-47F1-A702-B168955D5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29"/>
                <a:ext cx="1097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1943" name="Group 215">
              <a:extLst>
                <a:ext uri="{FF2B5EF4-FFF2-40B4-BE49-F238E27FC236}">
                  <a16:creationId xmlns:a16="http://schemas.microsoft.com/office/drawing/2014/main" id="{2BADB36F-9877-4451-979F-2842A06A9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7" y="2572"/>
              <a:ext cx="2904" cy="516"/>
              <a:chOff x="1857" y="2572"/>
              <a:chExt cx="2904" cy="516"/>
            </a:xfrm>
          </p:grpSpPr>
          <p:sp>
            <p:nvSpPr>
              <p:cNvPr id="201944" name="Rectangle 216">
                <a:extLst>
                  <a:ext uri="{FF2B5EF4-FFF2-40B4-BE49-F238E27FC236}">
                    <a16:creationId xmlns:a16="http://schemas.microsoft.com/office/drawing/2014/main" id="{769924B9-3FD0-441A-9C49-E13750F7C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40"/>
                <a:ext cx="1097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5" name="Rectangle 217">
                <a:extLst>
                  <a:ext uri="{FF2B5EF4-FFF2-40B4-BE49-F238E27FC236}">
                    <a16:creationId xmlns:a16="http://schemas.microsoft.com/office/drawing/2014/main" id="{4225E666-1E7C-4FA4-8124-D3DAAB0C4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51"/>
                <a:ext cx="1097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6" name="Rectangle 218">
                <a:extLst>
                  <a:ext uri="{FF2B5EF4-FFF2-40B4-BE49-F238E27FC236}">
                    <a16:creationId xmlns:a16="http://schemas.microsoft.com/office/drawing/2014/main" id="{FF455F02-B9E6-4E0D-BCB1-A2559E72C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62"/>
                <a:ext cx="1097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7" name="Rectangle 219">
                <a:extLst>
                  <a:ext uri="{FF2B5EF4-FFF2-40B4-BE49-F238E27FC236}">
                    <a16:creationId xmlns:a16="http://schemas.microsoft.com/office/drawing/2014/main" id="{B6A34C41-625D-4830-83EE-AABE35654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74"/>
                <a:ext cx="1097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8" name="Rectangle 220">
                <a:extLst>
                  <a:ext uri="{FF2B5EF4-FFF2-40B4-BE49-F238E27FC236}">
                    <a16:creationId xmlns:a16="http://schemas.microsoft.com/office/drawing/2014/main" id="{EAAC1695-E078-4B28-8E2F-1F2483310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85"/>
                <a:ext cx="1097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9" name="Rectangle 221">
                <a:extLst>
                  <a:ext uri="{FF2B5EF4-FFF2-40B4-BE49-F238E27FC236}">
                    <a16:creationId xmlns:a16="http://schemas.microsoft.com/office/drawing/2014/main" id="{E5DCB01A-6F74-4FB8-A3E1-8380F8E77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96"/>
                <a:ext cx="1097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0" name="Rectangle 222">
                <a:extLst>
                  <a:ext uri="{FF2B5EF4-FFF2-40B4-BE49-F238E27FC236}">
                    <a16:creationId xmlns:a16="http://schemas.microsoft.com/office/drawing/2014/main" id="{9044B333-BAD1-499F-9D4D-41E7F5AF1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08"/>
                <a:ext cx="1097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1" name="Rectangle 223">
                <a:extLst>
                  <a:ext uri="{FF2B5EF4-FFF2-40B4-BE49-F238E27FC236}">
                    <a16:creationId xmlns:a16="http://schemas.microsoft.com/office/drawing/2014/main" id="{AB5E291D-0301-4DBB-8668-89AB0D510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19"/>
                <a:ext cx="1097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2" name="Rectangle 224">
                <a:extLst>
                  <a:ext uri="{FF2B5EF4-FFF2-40B4-BE49-F238E27FC236}">
                    <a16:creationId xmlns:a16="http://schemas.microsoft.com/office/drawing/2014/main" id="{31430991-152D-450C-9556-B2790D971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31"/>
                <a:ext cx="1097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3" name="Rectangle 225">
                <a:extLst>
                  <a:ext uri="{FF2B5EF4-FFF2-40B4-BE49-F238E27FC236}">
                    <a16:creationId xmlns:a16="http://schemas.microsoft.com/office/drawing/2014/main" id="{4E86D0B5-4EA1-4BC6-81B1-25BD06C37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42"/>
                <a:ext cx="1097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4" name="Rectangle 226">
                <a:extLst>
                  <a:ext uri="{FF2B5EF4-FFF2-40B4-BE49-F238E27FC236}">
                    <a16:creationId xmlns:a16="http://schemas.microsoft.com/office/drawing/2014/main" id="{F275575B-32EA-47EB-944F-46B629F3E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53"/>
                <a:ext cx="1097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5" name="Rectangle 227">
                <a:extLst>
                  <a:ext uri="{FF2B5EF4-FFF2-40B4-BE49-F238E27FC236}">
                    <a16:creationId xmlns:a16="http://schemas.microsoft.com/office/drawing/2014/main" id="{1859140C-3303-428C-B55D-F53817129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64"/>
                <a:ext cx="1097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6" name="Rectangle 228">
                <a:extLst>
                  <a:ext uri="{FF2B5EF4-FFF2-40B4-BE49-F238E27FC236}">
                    <a16:creationId xmlns:a16="http://schemas.microsoft.com/office/drawing/2014/main" id="{F521BE43-99EF-4871-B65A-4B0143B9F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75"/>
                <a:ext cx="1097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7" name="Rectangle 229">
                <a:extLst>
                  <a:ext uri="{FF2B5EF4-FFF2-40B4-BE49-F238E27FC236}">
                    <a16:creationId xmlns:a16="http://schemas.microsoft.com/office/drawing/2014/main" id="{674253DC-080D-4C06-A275-2ACFC6BC4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87"/>
                <a:ext cx="1097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8" name="Rectangle 230">
                <a:extLst>
                  <a:ext uri="{FF2B5EF4-FFF2-40B4-BE49-F238E27FC236}">
                    <a16:creationId xmlns:a16="http://schemas.microsoft.com/office/drawing/2014/main" id="{638929F3-E831-455F-832B-BA0DA65B0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98"/>
                <a:ext cx="1097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9" name="Rectangle 231">
                <a:extLst>
                  <a:ext uri="{FF2B5EF4-FFF2-40B4-BE49-F238E27FC236}">
                    <a16:creationId xmlns:a16="http://schemas.microsoft.com/office/drawing/2014/main" id="{1BBBF0A3-86C8-450B-8C04-A438D236C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09"/>
                <a:ext cx="1097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0" name="Rectangle 232">
                <a:extLst>
                  <a:ext uri="{FF2B5EF4-FFF2-40B4-BE49-F238E27FC236}">
                    <a16:creationId xmlns:a16="http://schemas.microsoft.com/office/drawing/2014/main" id="{1FDAA2DD-876D-40CA-974E-B08CC6978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21"/>
                <a:ext cx="1097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1" name="Rectangle 233">
                <a:extLst>
                  <a:ext uri="{FF2B5EF4-FFF2-40B4-BE49-F238E27FC236}">
                    <a16:creationId xmlns:a16="http://schemas.microsoft.com/office/drawing/2014/main" id="{FBBC4158-BD10-477A-8682-4F7B6B07C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32"/>
                <a:ext cx="1097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2" name="Rectangle 234">
                <a:extLst>
                  <a:ext uri="{FF2B5EF4-FFF2-40B4-BE49-F238E27FC236}">
                    <a16:creationId xmlns:a16="http://schemas.microsoft.com/office/drawing/2014/main" id="{EC5F8695-4106-4C63-B0D1-4DBC69018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44"/>
                <a:ext cx="1097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3" name="Rectangle 235">
                <a:extLst>
                  <a:ext uri="{FF2B5EF4-FFF2-40B4-BE49-F238E27FC236}">
                    <a16:creationId xmlns:a16="http://schemas.microsoft.com/office/drawing/2014/main" id="{7DCA465B-74FA-4026-B671-05EF8F02A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55"/>
                <a:ext cx="1097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4" name="Rectangle 236">
                <a:extLst>
                  <a:ext uri="{FF2B5EF4-FFF2-40B4-BE49-F238E27FC236}">
                    <a16:creationId xmlns:a16="http://schemas.microsoft.com/office/drawing/2014/main" id="{2EA039E7-C453-41B6-AF7F-7F43AE38C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66"/>
                <a:ext cx="1097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5" name="Rectangle 237">
                <a:extLst>
                  <a:ext uri="{FF2B5EF4-FFF2-40B4-BE49-F238E27FC236}">
                    <a16:creationId xmlns:a16="http://schemas.microsoft.com/office/drawing/2014/main" id="{50F780F9-D028-4B5B-833F-63F6E7084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77"/>
                <a:ext cx="1097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6" name="Rectangle 238">
                <a:extLst>
                  <a:ext uri="{FF2B5EF4-FFF2-40B4-BE49-F238E27FC236}">
                    <a16:creationId xmlns:a16="http://schemas.microsoft.com/office/drawing/2014/main" id="{AA685122-0B02-4DF4-8178-B40030F36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89"/>
                <a:ext cx="1097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7" name="Rectangle 239">
                <a:extLst>
                  <a:ext uri="{FF2B5EF4-FFF2-40B4-BE49-F238E27FC236}">
                    <a16:creationId xmlns:a16="http://schemas.microsoft.com/office/drawing/2014/main" id="{5165B8EC-D9EF-4A08-B90D-3E5A8BFC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00"/>
                <a:ext cx="1097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8" name="Rectangle 240">
                <a:extLst>
                  <a:ext uri="{FF2B5EF4-FFF2-40B4-BE49-F238E27FC236}">
                    <a16:creationId xmlns:a16="http://schemas.microsoft.com/office/drawing/2014/main" id="{E295DCCE-DB63-4396-A1A2-8F4854E90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12"/>
                <a:ext cx="1097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9" name="Rectangle 241">
                <a:extLst>
                  <a:ext uri="{FF2B5EF4-FFF2-40B4-BE49-F238E27FC236}">
                    <a16:creationId xmlns:a16="http://schemas.microsoft.com/office/drawing/2014/main" id="{8ABB0801-9216-49A1-A64C-AD74DB7B6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77"/>
                <a:ext cx="1097" cy="34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0" name="Rectangle 242">
                <a:extLst>
                  <a:ext uri="{FF2B5EF4-FFF2-40B4-BE49-F238E27FC236}">
                    <a16:creationId xmlns:a16="http://schemas.microsoft.com/office/drawing/2014/main" id="{9616A97C-346F-4886-8422-C124BF9F6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72"/>
                <a:ext cx="1097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1" name="Rectangle 243">
                <a:extLst>
                  <a:ext uri="{FF2B5EF4-FFF2-40B4-BE49-F238E27FC236}">
                    <a16:creationId xmlns:a16="http://schemas.microsoft.com/office/drawing/2014/main" id="{642B1875-779B-4DD5-B038-D4BA04D4B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83"/>
                <a:ext cx="1097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2" name="Rectangle 244">
                <a:extLst>
                  <a:ext uri="{FF2B5EF4-FFF2-40B4-BE49-F238E27FC236}">
                    <a16:creationId xmlns:a16="http://schemas.microsoft.com/office/drawing/2014/main" id="{052320CE-4EC8-4311-8E18-1781E8A28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594"/>
                <a:ext cx="1097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3" name="Rectangle 245">
                <a:extLst>
                  <a:ext uri="{FF2B5EF4-FFF2-40B4-BE49-F238E27FC236}">
                    <a16:creationId xmlns:a16="http://schemas.microsoft.com/office/drawing/2014/main" id="{27587A54-2AD8-4D34-A518-51EE75F3E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06"/>
                <a:ext cx="1097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4" name="Rectangle 246">
                <a:extLst>
                  <a:ext uri="{FF2B5EF4-FFF2-40B4-BE49-F238E27FC236}">
                    <a16:creationId xmlns:a16="http://schemas.microsoft.com/office/drawing/2014/main" id="{2076BD1D-0052-4C7F-8CB9-6C94D6C71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17"/>
                <a:ext cx="1097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5" name="Rectangle 247">
                <a:extLst>
                  <a:ext uri="{FF2B5EF4-FFF2-40B4-BE49-F238E27FC236}">
                    <a16:creationId xmlns:a16="http://schemas.microsoft.com/office/drawing/2014/main" id="{935DEC00-40C8-4717-B1FE-D6CAE1040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29"/>
                <a:ext cx="1097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6" name="Rectangle 248">
                <a:extLst>
                  <a:ext uri="{FF2B5EF4-FFF2-40B4-BE49-F238E27FC236}">
                    <a16:creationId xmlns:a16="http://schemas.microsoft.com/office/drawing/2014/main" id="{4A8F8155-AD64-42D7-98C3-6A6C0B00B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40"/>
                <a:ext cx="1097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7" name="Rectangle 249">
                <a:extLst>
                  <a:ext uri="{FF2B5EF4-FFF2-40B4-BE49-F238E27FC236}">
                    <a16:creationId xmlns:a16="http://schemas.microsoft.com/office/drawing/2014/main" id="{5106FCE0-6ECD-44B3-9AB1-142B10932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51"/>
                <a:ext cx="1097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8" name="Rectangle 250">
                <a:extLst>
                  <a:ext uri="{FF2B5EF4-FFF2-40B4-BE49-F238E27FC236}">
                    <a16:creationId xmlns:a16="http://schemas.microsoft.com/office/drawing/2014/main" id="{301F6E7B-C356-4097-B6F4-6C3D719ED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62"/>
                <a:ext cx="1097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9" name="Rectangle 251">
                <a:extLst>
                  <a:ext uri="{FF2B5EF4-FFF2-40B4-BE49-F238E27FC236}">
                    <a16:creationId xmlns:a16="http://schemas.microsoft.com/office/drawing/2014/main" id="{EB71EECD-369F-46F5-B291-C2AC23C2B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74"/>
                <a:ext cx="1097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0" name="Rectangle 252">
                <a:extLst>
                  <a:ext uri="{FF2B5EF4-FFF2-40B4-BE49-F238E27FC236}">
                    <a16:creationId xmlns:a16="http://schemas.microsoft.com/office/drawing/2014/main" id="{02713A32-09A1-4861-8643-AACCB1A78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85"/>
                <a:ext cx="1097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1" name="Rectangle 253">
                <a:extLst>
                  <a:ext uri="{FF2B5EF4-FFF2-40B4-BE49-F238E27FC236}">
                    <a16:creationId xmlns:a16="http://schemas.microsoft.com/office/drawing/2014/main" id="{74CDBA06-15A4-405C-80F2-8DCB54D6B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696"/>
                <a:ext cx="1097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2" name="Rectangle 254">
                <a:extLst>
                  <a:ext uri="{FF2B5EF4-FFF2-40B4-BE49-F238E27FC236}">
                    <a16:creationId xmlns:a16="http://schemas.microsoft.com/office/drawing/2014/main" id="{3E434884-0517-4FF5-8562-3FA019BC4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08"/>
                <a:ext cx="1097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3" name="Rectangle 255">
                <a:extLst>
                  <a:ext uri="{FF2B5EF4-FFF2-40B4-BE49-F238E27FC236}">
                    <a16:creationId xmlns:a16="http://schemas.microsoft.com/office/drawing/2014/main" id="{3C9F56A5-3F91-443C-9685-BCCEA3287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19"/>
                <a:ext cx="1097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4" name="Rectangle 256">
                <a:extLst>
                  <a:ext uri="{FF2B5EF4-FFF2-40B4-BE49-F238E27FC236}">
                    <a16:creationId xmlns:a16="http://schemas.microsoft.com/office/drawing/2014/main" id="{6A629216-F141-40B9-81D1-C763AE0E0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31"/>
                <a:ext cx="1097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5" name="Rectangle 257">
                <a:extLst>
                  <a:ext uri="{FF2B5EF4-FFF2-40B4-BE49-F238E27FC236}">
                    <a16:creationId xmlns:a16="http://schemas.microsoft.com/office/drawing/2014/main" id="{8804F6F1-1902-47FD-AA6E-A23FEC80C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42"/>
                <a:ext cx="1097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6" name="Rectangle 258">
                <a:extLst>
                  <a:ext uri="{FF2B5EF4-FFF2-40B4-BE49-F238E27FC236}">
                    <a16:creationId xmlns:a16="http://schemas.microsoft.com/office/drawing/2014/main" id="{AEB9E051-9213-41BE-BB34-9B9DAFE28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53"/>
                <a:ext cx="1097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7" name="Rectangle 259">
                <a:extLst>
                  <a:ext uri="{FF2B5EF4-FFF2-40B4-BE49-F238E27FC236}">
                    <a16:creationId xmlns:a16="http://schemas.microsoft.com/office/drawing/2014/main" id="{0D013FAA-9B18-4072-83F8-DDA013F15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64"/>
                <a:ext cx="1097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8" name="Rectangle 260">
                <a:extLst>
                  <a:ext uri="{FF2B5EF4-FFF2-40B4-BE49-F238E27FC236}">
                    <a16:creationId xmlns:a16="http://schemas.microsoft.com/office/drawing/2014/main" id="{30961761-4D9F-4905-A806-C5154A6A5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75"/>
                <a:ext cx="1097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9" name="Rectangle 261">
                <a:extLst>
                  <a:ext uri="{FF2B5EF4-FFF2-40B4-BE49-F238E27FC236}">
                    <a16:creationId xmlns:a16="http://schemas.microsoft.com/office/drawing/2014/main" id="{390DA34D-9E17-426C-8EB1-8D01557FF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87"/>
                <a:ext cx="1097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0" name="Rectangle 262">
                <a:extLst>
                  <a:ext uri="{FF2B5EF4-FFF2-40B4-BE49-F238E27FC236}">
                    <a16:creationId xmlns:a16="http://schemas.microsoft.com/office/drawing/2014/main" id="{5B71A9E3-8838-41D9-9728-7CB2AAFB9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798"/>
                <a:ext cx="1097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1" name="Rectangle 263">
                <a:extLst>
                  <a:ext uri="{FF2B5EF4-FFF2-40B4-BE49-F238E27FC236}">
                    <a16:creationId xmlns:a16="http://schemas.microsoft.com/office/drawing/2014/main" id="{71B3BF15-F359-41B1-B04A-879501ED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09"/>
                <a:ext cx="1097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2" name="Rectangle 264">
                <a:extLst>
                  <a:ext uri="{FF2B5EF4-FFF2-40B4-BE49-F238E27FC236}">
                    <a16:creationId xmlns:a16="http://schemas.microsoft.com/office/drawing/2014/main" id="{46BB0B81-2C06-4854-93D7-785A0079C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21"/>
                <a:ext cx="1097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3" name="Rectangle 265">
                <a:extLst>
                  <a:ext uri="{FF2B5EF4-FFF2-40B4-BE49-F238E27FC236}">
                    <a16:creationId xmlns:a16="http://schemas.microsoft.com/office/drawing/2014/main" id="{62ADA834-400E-4308-AFD7-668F9620F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32"/>
                <a:ext cx="1097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4" name="Rectangle 266">
                <a:extLst>
                  <a:ext uri="{FF2B5EF4-FFF2-40B4-BE49-F238E27FC236}">
                    <a16:creationId xmlns:a16="http://schemas.microsoft.com/office/drawing/2014/main" id="{E2C0D35B-648D-4936-BE75-E07C8D4D3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44"/>
                <a:ext cx="1097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5" name="Rectangle 267">
                <a:extLst>
                  <a:ext uri="{FF2B5EF4-FFF2-40B4-BE49-F238E27FC236}">
                    <a16:creationId xmlns:a16="http://schemas.microsoft.com/office/drawing/2014/main" id="{269AAEE9-7D66-439C-9568-69E52373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55"/>
                <a:ext cx="1097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6" name="Rectangle 268">
                <a:extLst>
                  <a:ext uri="{FF2B5EF4-FFF2-40B4-BE49-F238E27FC236}">
                    <a16:creationId xmlns:a16="http://schemas.microsoft.com/office/drawing/2014/main" id="{9C481EA7-25E7-4203-BF01-144B383C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66"/>
                <a:ext cx="1097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7" name="Rectangle 269">
                <a:extLst>
                  <a:ext uri="{FF2B5EF4-FFF2-40B4-BE49-F238E27FC236}">
                    <a16:creationId xmlns:a16="http://schemas.microsoft.com/office/drawing/2014/main" id="{C94884AF-E0AB-47DB-8660-8C8353112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77"/>
                <a:ext cx="1097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8" name="Rectangle 270">
                <a:extLst>
                  <a:ext uri="{FF2B5EF4-FFF2-40B4-BE49-F238E27FC236}">
                    <a16:creationId xmlns:a16="http://schemas.microsoft.com/office/drawing/2014/main" id="{7072ED04-D058-4EBA-9E0B-28C7D0057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889"/>
                <a:ext cx="1097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9" name="Rectangle 271">
                <a:extLst>
                  <a:ext uri="{FF2B5EF4-FFF2-40B4-BE49-F238E27FC236}">
                    <a16:creationId xmlns:a16="http://schemas.microsoft.com/office/drawing/2014/main" id="{1C009EC7-C06B-476A-837C-2F08BD992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00"/>
                <a:ext cx="1097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0" name="Rectangle 272">
                <a:extLst>
                  <a:ext uri="{FF2B5EF4-FFF2-40B4-BE49-F238E27FC236}">
                    <a16:creationId xmlns:a16="http://schemas.microsoft.com/office/drawing/2014/main" id="{0185C7EA-ACC7-4DD4-81BE-C7BBFEB34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12"/>
                <a:ext cx="1097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1" name="Rectangle 273">
                <a:extLst>
                  <a:ext uri="{FF2B5EF4-FFF2-40B4-BE49-F238E27FC236}">
                    <a16:creationId xmlns:a16="http://schemas.microsoft.com/office/drawing/2014/main" id="{6C4B42C3-A9BF-4689-A0A2-AB9F497F1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72"/>
                <a:ext cx="904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2" name="Rectangle 274">
                <a:extLst>
                  <a:ext uri="{FF2B5EF4-FFF2-40B4-BE49-F238E27FC236}">
                    <a16:creationId xmlns:a16="http://schemas.microsoft.com/office/drawing/2014/main" id="{172739DD-BF6F-412D-AE3D-EC8ADC757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83"/>
                <a:ext cx="90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3" name="Rectangle 275">
                <a:extLst>
                  <a:ext uri="{FF2B5EF4-FFF2-40B4-BE49-F238E27FC236}">
                    <a16:creationId xmlns:a16="http://schemas.microsoft.com/office/drawing/2014/main" id="{3FDF7453-06EC-42B9-9A3B-9EB9BD4AB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94"/>
                <a:ext cx="90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4" name="Rectangle 276">
                <a:extLst>
                  <a:ext uri="{FF2B5EF4-FFF2-40B4-BE49-F238E27FC236}">
                    <a16:creationId xmlns:a16="http://schemas.microsoft.com/office/drawing/2014/main" id="{EE275166-1BF2-4CBF-B101-55900F2B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06"/>
                <a:ext cx="904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5" name="Rectangle 277">
                <a:extLst>
                  <a:ext uri="{FF2B5EF4-FFF2-40B4-BE49-F238E27FC236}">
                    <a16:creationId xmlns:a16="http://schemas.microsoft.com/office/drawing/2014/main" id="{8C7EF6C1-C5DF-4E3D-B129-BEFA3CB4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17"/>
                <a:ext cx="904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6" name="Rectangle 278">
                <a:extLst>
                  <a:ext uri="{FF2B5EF4-FFF2-40B4-BE49-F238E27FC236}">
                    <a16:creationId xmlns:a16="http://schemas.microsoft.com/office/drawing/2014/main" id="{E3D401DA-3FAA-4662-90BA-3C1A4F21D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29"/>
                <a:ext cx="904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7" name="Rectangle 279">
                <a:extLst>
                  <a:ext uri="{FF2B5EF4-FFF2-40B4-BE49-F238E27FC236}">
                    <a16:creationId xmlns:a16="http://schemas.microsoft.com/office/drawing/2014/main" id="{027FC137-08BC-4CD3-BE6D-5E9C3812E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40"/>
                <a:ext cx="904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8" name="Rectangle 280">
                <a:extLst>
                  <a:ext uri="{FF2B5EF4-FFF2-40B4-BE49-F238E27FC236}">
                    <a16:creationId xmlns:a16="http://schemas.microsoft.com/office/drawing/2014/main" id="{05F20B4F-0B95-4CEB-999D-0CD2D97E0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51"/>
                <a:ext cx="904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9" name="Rectangle 281">
                <a:extLst>
                  <a:ext uri="{FF2B5EF4-FFF2-40B4-BE49-F238E27FC236}">
                    <a16:creationId xmlns:a16="http://schemas.microsoft.com/office/drawing/2014/main" id="{C0E4A40E-F3AC-4AC8-94AB-FA138C18D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62"/>
                <a:ext cx="904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0" name="Rectangle 282">
                <a:extLst>
                  <a:ext uri="{FF2B5EF4-FFF2-40B4-BE49-F238E27FC236}">
                    <a16:creationId xmlns:a16="http://schemas.microsoft.com/office/drawing/2014/main" id="{5CAB1C86-820C-452A-9FF8-65FBBFF32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74"/>
                <a:ext cx="904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1" name="Rectangle 283">
                <a:extLst>
                  <a:ext uri="{FF2B5EF4-FFF2-40B4-BE49-F238E27FC236}">
                    <a16:creationId xmlns:a16="http://schemas.microsoft.com/office/drawing/2014/main" id="{B29286E1-C3A8-4287-B726-87503878C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85"/>
                <a:ext cx="90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2" name="Rectangle 284">
                <a:extLst>
                  <a:ext uri="{FF2B5EF4-FFF2-40B4-BE49-F238E27FC236}">
                    <a16:creationId xmlns:a16="http://schemas.microsoft.com/office/drawing/2014/main" id="{D1B23334-8701-452F-A14A-2E557EC2D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96"/>
                <a:ext cx="90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3" name="Rectangle 285">
                <a:extLst>
                  <a:ext uri="{FF2B5EF4-FFF2-40B4-BE49-F238E27FC236}">
                    <a16:creationId xmlns:a16="http://schemas.microsoft.com/office/drawing/2014/main" id="{322467B2-E7C0-4AC7-BD3D-8FA69EBB8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08"/>
                <a:ext cx="90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4" name="Rectangle 286">
                <a:extLst>
                  <a:ext uri="{FF2B5EF4-FFF2-40B4-BE49-F238E27FC236}">
                    <a16:creationId xmlns:a16="http://schemas.microsoft.com/office/drawing/2014/main" id="{62971A1A-17D3-4634-A76C-E4D62CD7D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19"/>
                <a:ext cx="904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5" name="Rectangle 287">
                <a:extLst>
                  <a:ext uri="{FF2B5EF4-FFF2-40B4-BE49-F238E27FC236}">
                    <a16:creationId xmlns:a16="http://schemas.microsoft.com/office/drawing/2014/main" id="{C59EE0D6-967E-436D-B6B2-FA1446C59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31"/>
                <a:ext cx="904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6" name="Rectangle 288">
                <a:extLst>
                  <a:ext uri="{FF2B5EF4-FFF2-40B4-BE49-F238E27FC236}">
                    <a16:creationId xmlns:a16="http://schemas.microsoft.com/office/drawing/2014/main" id="{247BFA6C-B8D2-4B35-9A5F-7744B88B7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42"/>
                <a:ext cx="904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7" name="Rectangle 289">
                <a:extLst>
                  <a:ext uri="{FF2B5EF4-FFF2-40B4-BE49-F238E27FC236}">
                    <a16:creationId xmlns:a16="http://schemas.microsoft.com/office/drawing/2014/main" id="{82AEA973-BB09-4CC9-BF47-A45163946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53"/>
                <a:ext cx="904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8" name="Rectangle 290">
                <a:extLst>
                  <a:ext uri="{FF2B5EF4-FFF2-40B4-BE49-F238E27FC236}">
                    <a16:creationId xmlns:a16="http://schemas.microsoft.com/office/drawing/2014/main" id="{706A03C4-17DC-46C5-BE9D-5F335C54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64"/>
                <a:ext cx="904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9" name="Rectangle 291">
                <a:extLst>
                  <a:ext uri="{FF2B5EF4-FFF2-40B4-BE49-F238E27FC236}">
                    <a16:creationId xmlns:a16="http://schemas.microsoft.com/office/drawing/2014/main" id="{2F393E3A-ED76-4FF8-A16B-12521C8A7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75"/>
                <a:ext cx="904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0" name="Rectangle 292">
                <a:extLst>
                  <a:ext uri="{FF2B5EF4-FFF2-40B4-BE49-F238E27FC236}">
                    <a16:creationId xmlns:a16="http://schemas.microsoft.com/office/drawing/2014/main" id="{401EEB25-8D52-4979-92D1-C5915ADDC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87"/>
                <a:ext cx="904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1" name="Rectangle 293">
                <a:extLst>
                  <a:ext uri="{FF2B5EF4-FFF2-40B4-BE49-F238E27FC236}">
                    <a16:creationId xmlns:a16="http://schemas.microsoft.com/office/drawing/2014/main" id="{D0275734-268B-4974-A7BA-7A8B984BA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98"/>
                <a:ext cx="90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2" name="Rectangle 294">
                <a:extLst>
                  <a:ext uri="{FF2B5EF4-FFF2-40B4-BE49-F238E27FC236}">
                    <a16:creationId xmlns:a16="http://schemas.microsoft.com/office/drawing/2014/main" id="{D3A9D962-73E6-4FA0-8615-E1405C020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09"/>
                <a:ext cx="90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3" name="Rectangle 295">
                <a:extLst>
                  <a:ext uri="{FF2B5EF4-FFF2-40B4-BE49-F238E27FC236}">
                    <a16:creationId xmlns:a16="http://schemas.microsoft.com/office/drawing/2014/main" id="{2BA405E9-C3DE-49C9-9505-1716D828D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21"/>
                <a:ext cx="904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4" name="Rectangle 296">
                <a:extLst>
                  <a:ext uri="{FF2B5EF4-FFF2-40B4-BE49-F238E27FC236}">
                    <a16:creationId xmlns:a16="http://schemas.microsoft.com/office/drawing/2014/main" id="{DDF5DCF8-14ED-4653-8A99-E6093E08A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32"/>
                <a:ext cx="904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5" name="Rectangle 297">
                <a:extLst>
                  <a:ext uri="{FF2B5EF4-FFF2-40B4-BE49-F238E27FC236}">
                    <a16:creationId xmlns:a16="http://schemas.microsoft.com/office/drawing/2014/main" id="{92E6DF79-48F2-4152-9A6A-7F2688D66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44"/>
                <a:ext cx="904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6" name="Rectangle 298">
                <a:extLst>
                  <a:ext uri="{FF2B5EF4-FFF2-40B4-BE49-F238E27FC236}">
                    <a16:creationId xmlns:a16="http://schemas.microsoft.com/office/drawing/2014/main" id="{3CEF9FF7-B2CE-4CDA-B4DB-C48086681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55"/>
                <a:ext cx="904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7" name="Rectangle 299">
                <a:extLst>
                  <a:ext uri="{FF2B5EF4-FFF2-40B4-BE49-F238E27FC236}">
                    <a16:creationId xmlns:a16="http://schemas.microsoft.com/office/drawing/2014/main" id="{C9A19200-B3C9-4563-810C-607B4D507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66"/>
                <a:ext cx="904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8" name="Rectangle 300">
                <a:extLst>
                  <a:ext uri="{FF2B5EF4-FFF2-40B4-BE49-F238E27FC236}">
                    <a16:creationId xmlns:a16="http://schemas.microsoft.com/office/drawing/2014/main" id="{AE175B53-2C0B-47C8-A34D-E4F5FC747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77"/>
                <a:ext cx="904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9" name="Rectangle 301">
                <a:extLst>
                  <a:ext uri="{FF2B5EF4-FFF2-40B4-BE49-F238E27FC236}">
                    <a16:creationId xmlns:a16="http://schemas.microsoft.com/office/drawing/2014/main" id="{DDC5653D-F95C-4FD2-B707-F21CADC84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89"/>
                <a:ext cx="904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0" name="Rectangle 302">
                <a:extLst>
                  <a:ext uri="{FF2B5EF4-FFF2-40B4-BE49-F238E27FC236}">
                    <a16:creationId xmlns:a16="http://schemas.microsoft.com/office/drawing/2014/main" id="{256030BB-EBC7-431E-ABC8-DBB2C2DEB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900"/>
                <a:ext cx="90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1" name="Rectangle 303">
                <a:extLst>
                  <a:ext uri="{FF2B5EF4-FFF2-40B4-BE49-F238E27FC236}">
                    <a16:creationId xmlns:a16="http://schemas.microsoft.com/office/drawing/2014/main" id="{A154BA07-13AF-41B3-9FBA-8C99BAF6F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912"/>
                <a:ext cx="904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2" name="Rectangle 304">
                <a:extLst>
                  <a:ext uri="{FF2B5EF4-FFF2-40B4-BE49-F238E27FC236}">
                    <a16:creationId xmlns:a16="http://schemas.microsoft.com/office/drawing/2014/main" id="{F53314E4-BC2D-4000-BCE5-EB27A2C6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77"/>
                <a:ext cx="904" cy="34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3" name="Rectangle 305">
                <a:extLst>
                  <a:ext uri="{FF2B5EF4-FFF2-40B4-BE49-F238E27FC236}">
                    <a16:creationId xmlns:a16="http://schemas.microsoft.com/office/drawing/2014/main" id="{92BB0E03-7FD9-47B6-AB20-15489D9DC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72"/>
                <a:ext cx="904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4" name="Rectangle 306">
                <a:extLst>
                  <a:ext uri="{FF2B5EF4-FFF2-40B4-BE49-F238E27FC236}">
                    <a16:creationId xmlns:a16="http://schemas.microsoft.com/office/drawing/2014/main" id="{AEE9FEA4-52C3-4884-BC99-A7C8DD6D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83"/>
                <a:ext cx="90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5" name="Rectangle 307">
                <a:extLst>
                  <a:ext uri="{FF2B5EF4-FFF2-40B4-BE49-F238E27FC236}">
                    <a16:creationId xmlns:a16="http://schemas.microsoft.com/office/drawing/2014/main" id="{9190770D-63C3-42DF-9EE0-E2E80CF4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594"/>
                <a:ext cx="90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6" name="Rectangle 308">
                <a:extLst>
                  <a:ext uri="{FF2B5EF4-FFF2-40B4-BE49-F238E27FC236}">
                    <a16:creationId xmlns:a16="http://schemas.microsoft.com/office/drawing/2014/main" id="{99BCDF7B-E7EA-42B2-B609-AD71A0382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06"/>
                <a:ext cx="904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7" name="Rectangle 309">
                <a:extLst>
                  <a:ext uri="{FF2B5EF4-FFF2-40B4-BE49-F238E27FC236}">
                    <a16:creationId xmlns:a16="http://schemas.microsoft.com/office/drawing/2014/main" id="{814482AB-1792-43E3-A686-D241A587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17"/>
                <a:ext cx="904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8" name="Rectangle 310">
                <a:extLst>
                  <a:ext uri="{FF2B5EF4-FFF2-40B4-BE49-F238E27FC236}">
                    <a16:creationId xmlns:a16="http://schemas.microsoft.com/office/drawing/2014/main" id="{5B9822DB-867E-47CB-812F-893C2A87B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29"/>
                <a:ext cx="904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9" name="Rectangle 311">
                <a:extLst>
                  <a:ext uri="{FF2B5EF4-FFF2-40B4-BE49-F238E27FC236}">
                    <a16:creationId xmlns:a16="http://schemas.microsoft.com/office/drawing/2014/main" id="{99399D97-3F3E-4DB1-BE6B-873CA7CDC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40"/>
                <a:ext cx="904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0" name="Rectangle 312">
                <a:extLst>
                  <a:ext uri="{FF2B5EF4-FFF2-40B4-BE49-F238E27FC236}">
                    <a16:creationId xmlns:a16="http://schemas.microsoft.com/office/drawing/2014/main" id="{E205A9A1-A5D9-49B0-AB85-16CDA7F5F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51"/>
                <a:ext cx="904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1" name="Rectangle 313">
                <a:extLst>
                  <a:ext uri="{FF2B5EF4-FFF2-40B4-BE49-F238E27FC236}">
                    <a16:creationId xmlns:a16="http://schemas.microsoft.com/office/drawing/2014/main" id="{9BF54CB1-F04C-4B92-836D-6A9ECF8C7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62"/>
                <a:ext cx="904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2" name="Rectangle 314">
                <a:extLst>
                  <a:ext uri="{FF2B5EF4-FFF2-40B4-BE49-F238E27FC236}">
                    <a16:creationId xmlns:a16="http://schemas.microsoft.com/office/drawing/2014/main" id="{2F66E04F-8CCA-40E5-ACDD-1D96AB787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74"/>
                <a:ext cx="904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3" name="Rectangle 315">
                <a:extLst>
                  <a:ext uri="{FF2B5EF4-FFF2-40B4-BE49-F238E27FC236}">
                    <a16:creationId xmlns:a16="http://schemas.microsoft.com/office/drawing/2014/main" id="{1CF049B7-5C98-425B-9B91-BD38F84B9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85"/>
                <a:ext cx="90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4" name="Rectangle 316">
                <a:extLst>
                  <a:ext uri="{FF2B5EF4-FFF2-40B4-BE49-F238E27FC236}">
                    <a16:creationId xmlns:a16="http://schemas.microsoft.com/office/drawing/2014/main" id="{92FCDA4E-B5F4-4159-9273-0BB4B4DF3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696"/>
                <a:ext cx="90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5" name="Rectangle 317">
                <a:extLst>
                  <a:ext uri="{FF2B5EF4-FFF2-40B4-BE49-F238E27FC236}">
                    <a16:creationId xmlns:a16="http://schemas.microsoft.com/office/drawing/2014/main" id="{D6B61F0F-B244-4E8C-82D3-54955E20F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08"/>
                <a:ext cx="90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6" name="Rectangle 318">
                <a:extLst>
                  <a:ext uri="{FF2B5EF4-FFF2-40B4-BE49-F238E27FC236}">
                    <a16:creationId xmlns:a16="http://schemas.microsoft.com/office/drawing/2014/main" id="{5F4EE900-3F32-42C9-9071-BD5B27F5C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19"/>
                <a:ext cx="904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7" name="Rectangle 319">
                <a:extLst>
                  <a:ext uri="{FF2B5EF4-FFF2-40B4-BE49-F238E27FC236}">
                    <a16:creationId xmlns:a16="http://schemas.microsoft.com/office/drawing/2014/main" id="{F00FC8D1-DCB2-423C-9D00-0AAC063E4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31"/>
                <a:ext cx="904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8" name="Rectangle 320">
                <a:extLst>
                  <a:ext uri="{FF2B5EF4-FFF2-40B4-BE49-F238E27FC236}">
                    <a16:creationId xmlns:a16="http://schemas.microsoft.com/office/drawing/2014/main" id="{AC6989E7-0ABA-4C73-9329-D97FC528F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42"/>
                <a:ext cx="904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9" name="Rectangle 321">
                <a:extLst>
                  <a:ext uri="{FF2B5EF4-FFF2-40B4-BE49-F238E27FC236}">
                    <a16:creationId xmlns:a16="http://schemas.microsoft.com/office/drawing/2014/main" id="{FA8B7832-544B-40BD-89F2-C9286CE49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53"/>
                <a:ext cx="904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0" name="Rectangle 322">
                <a:extLst>
                  <a:ext uri="{FF2B5EF4-FFF2-40B4-BE49-F238E27FC236}">
                    <a16:creationId xmlns:a16="http://schemas.microsoft.com/office/drawing/2014/main" id="{03459DC5-9448-47FB-A9A8-C3BE8053F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64"/>
                <a:ext cx="904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1" name="Rectangle 323">
                <a:extLst>
                  <a:ext uri="{FF2B5EF4-FFF2-40B4-BE49-F238E27FC236}">
                    <a16:creationId xmlns:a16="http://schemas.microsoft.com/office/drawing/2014/main" id="{42883BC1-C898-4ED1-8211-B9B299DC5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75"/>
                <a:ext cx="904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2" name="Rectangle 324">
                <a:extLst>
                  <a:ext uri="{FF2B5EF4-FFF2-40B4-BE49-F238E27FC236}">
                    <a16:creationId xmlns:a16="http://schemas.microsoft.com/office/drawing/2014/main" id="{542879A3-E308-40A8-8387-F54A6C034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87"/>
                <a:ext cx="904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3" name="Rectangle 325">
                <a:extLst>
                  <a:ext uri="{FF2B5EF4-FFF2-40B4-BE49-F238E27FC236}">
                    <a16:creationId xmlns:a16="http://schemas.microsoft.com/office/drawing/2014/main" id="{6BE554DA-E188-490A-A0CD-13909B1D3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798"/>
                <a:ext cx="90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4" name="Rectangle 326">
                <a:extLst>
                  <a:ext uri="{FF2B5EF4-FFF2-40B4-BE49-F238E27FC236}">
                    <a16:creationId xmlns:a16="http://schemas.microsoft.com/office/drawing/2014/main" id="{27FBD246-6C9B-4CE7-A218-9896944F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09"/>
                <a:ext cx="90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5" name="Rectangle 327">
                <a:extLst>
                  <a:ext uri="{FF2B5EF4-FFF2-40B4-BE49-F238E27FC236}">
                    <a16:creationId xmlns:a16="http://schemas.microsoft.com/office/drawing/2014/main" id="{F1EA7800-C960-48E2-B782-44EF29556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21"/>
                <a:ext cx="904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6" name="Rectangle 328">
                <a:extLst>
                  <a:ext uri="{FF2B5EF4-FFF2-40B4-BE49-F238E27FC236}">
                    <a16:creationId xmlns:a16="http://schemas.microsoft.com/office/drawing/2014/main" id="{03FBA4D4-5A9E-4BC2-96F1-F3B03294C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32"/>
                <a:ext cx="904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7" name="Rectangle 329">
                <a:extLst>
                  <a:ext uri="{FF2B5EF4-FFF2-40B4-BE49-F238E27FC236}">
                    <a16:creationId xmlns:a16="http://schemas.microsoft.com/office/drawing/2014/main" id="{896C5760-01BB-4C49-BCD3-F51939260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44"/>
                <a:ext cx="904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8" name="Rectangle 330">
                <a:extLst>
                  <a:ext uri="{FF2B5EF4-FFF2-40B4-BE49-F238E27FC236}">
                    <a16:creationId xmlns:a16="http://schemas.microsoft.com/office/drawing/2014/main" id="{D5747ACA-6614-426F-848E-23EB69439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55"/>
                <a:ext cx="904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9" name="Rectangle 331">
                <a:extLst>
                  <a:ext uri="{FF2B5EF4-FFF2-40B4-BE49-F238E27FC236}">
                    <a16:creationId xmlns:a16="http://schemas.microsoft.com/office/drawing/2014/main" id="{97D3C638-1B90-498C-BA53-4DE7EB45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66"/>
                <a:ext cx="904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0" name="Rectangle 332">
                <a:extLst>
                  <a:ext uri="{FF2B5EF4-FFF2-40B4-BE49-F238E27FC236}">
                    <a16:creationId xmlns:a16="http://schemas.microsoft.com/office/drawing/2014/main" id="{90918128-6575-4106-A198-40355A446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77"/>
                <a:ext cx="904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1" name="Rectangle 333">
                <a:extLst>
                  <a:ext uri="{FF2B5EF4-FFF2-40B4-BE49-F238E27FC236}">
                    <a16:creationId xmlns:a16="http://schemas.microsoft.com/office/drawing/2014/main" id="{D79E2D65-3090-49F0-A026-A7D523AA8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889"/>
                <a:ext cx="904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2" name="Rectangle 334">
                <a:extLst>
                  <a:ext uri="{FF2B5EF4-FFF2-40B4-BE49-F238E27FC236}">
                    <a16:creationId xmlns:a16="http://schemas.microsoft.com/office/drawing/2014/main" id="{5941B92C-A34A-4050-9361-22BCB71F7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900"/>
                <a:ext cx="90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3" name="Rectangle 335">
                <a:extLst>
                  <a:ext uri="{FF2B5EF4-FFF2-40B4-BE49-F238E27FC236}">
                    <a16:creationId xmlns:a16="http://schemas.microsoft.com/office/drawing/2014/main" id="{3F1F2107-6718-479D-9B78-F471447F9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912"/>
                <a:ext cx="904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4" name="Rectangle 336">
                <a:extLst>
                  <a:ext uri="{FF2B5EF4-FFF2-40B4-BE49-F238E27FC236}">
                    <a16:creationId xmlns:a16="http://schemas.microsoft.com/office/drawing/2014/main" id="{7733F2AF-8676-41AB-8E9C-6779576E2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72"/>
                <a:ext cx="903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5" name="Rectangle 337">
                <a:extLst>
                  <a:ext uri="{FF2B5EF4-FFF2-40B4-BE49-F238E27FC236}">
                    <a16:creationId xmlns:a16="http://schemas.microsoft.com/office/drawing/2014/main" id="{A60E3578-7A51-487E-BE8F-67CB18334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83"/>
                <a:ext cx="90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6" name="Rectangle 338">
                <a:extLst>
                  <a:ext uri="{FF2B5EF4-FFF2-40B4-BE49-F238E27FC236}">
                    <a16:creationId xmlns:a16="http://schemas.microsoft.com/office/drawing/2014/main" id="{A64E31C0-4F63-4354-8705-1C03C58D7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94"/>
                <a:ext cx="90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7" name="Rectangle 339">
                <a:extLst>
                  <a:ext uri="{FF2B5EF4-FFF2-40B4-BE49-F238E27FC236}">
                    <a16:creationId xmlns:a16="http://schemas.microsoft.com/office/drawing/2014/main" id="{83BFAB84-8981-4CF4-85DE-5CDE670B8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06"/>
                <a:ext cx="903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8" name="Rectangle 340">
                <a:extLst>
                  <a:ext uri="{FF2B5EF4-FFF2-40B4-BE49-F238E27FC236}">
                    <a16:creationId xmlns:a16="http://schemas.microsoft.com/office/drawing/2014/main" id="{522E721B-F057-45D3-9E25-097F01BAC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17"/>
                <a:ext cx="903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9" name="Rectangle 341">
                <a:extLst>
                  <a:ext uri="{FF2B5EF4-FFF2-40B4-BE49-F238E27FC236}">
                    <a16:creationId xmlns:a16="http://schemas.microsoft.com/office/drawing/2014/main" id="{FF86E948-1228-4B9B-803A-49DEDF3F9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29"/>
                <a:ext cx="903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0" name="Rectangle 342">
                <a:extLst>
                  <a:ext uri="{FF2B5EF4-FFF2-40B4-BE49-F238E27FC236}">
                    <a16:creationId xmlns:a16="http://schemas.microsoft.com/office/drawing/2014/main" id="{6225FDE2-26DD-4B19-99B7-9529C251D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40"/>
                <a:ext cx="903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1" name="Rectangle 343">
                <a:extLst>
                  <a:ext uri="{FF2B5EF4-FFF2-40B4-BE49-F238E27FC236}">
                    <a16:creationId xmlns:a16="http://schemas.microsoft.com/office/drawing/2014/main" id="{1EACA60B-3C8E-4CF7-BBF0-B6672F467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51"/>
                <a:ext cx="903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2" name="Rectangle 344">
                <a:extLst>
                  <a:ext uri="{FF2B5EF4-FFF2-40B4-BE49-F238E27FC236}">
                    <a16:creationId xmlns:a16="http://schemas.microsoft.com/office/drawing/2014/main" id="{E2251F71-234B-4405-B03F-0453637C7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62"/>
                <a:ext cx="903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3" name="Rectangle 345">
                <a:extLst>
                  <a:ext uri="{FF2B5EF4-FFF2-40B4-BE49-F238E27FC236}">
                    <a16:creationId xmlns:a16="http://schemas.microsoft.com/office/drawing/2014/main" id="{0670A8BD-FD7A-4EAB-98BA-BF58052FC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74"/>
                <a:ext cx="903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4" name="Rectangle 346">
                <a:extLst>
                  <a:ext uri="{FF2B5EF4-FFF2-40B4-BE49-F238E27FC236}">
                    <a16:creationId xmlns:a16="http://schemas.microsoft.com/office/drawing/2014/main" id="{171FB000-884A-4652-81F5-B4C8800E2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85"/>
                <a:ext cx="90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5" name="Rectangle 347">
                <a:extLst>
                  <a:ext uri="{FF2B5EF4-FFF2-40B4-BE49-F238E27FC236}">
                    <a16:creationId xmlns:a16="http://schemas.microsoft.com/office/drawing/2014/main" id="{1B4FB1CB-2A2F-464E-9A85-F5C62AD0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96"/>
                <a:ext cx="90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6" name="Rectangle 348">
                <a:extLst>
                  <a:ext uri="{FF2B5EF4-FFF2-40B4-BE49-F238E27FC236}">
                    <a16:creationId xmlns:a16="http://schemas.microsoft.com/office/drawing/2014/main" id="{0DD9F5B7-4105-4415-AB57-5EC76D5B4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08"/>
                <a:ext cx="90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7" name="Rectangle 349">
                <a:extLst>
                  <a:ext uri="{FF2B5EF4-FFF2-40B4-BE49-F238E27FC236}">
                    <a16:creationId xmlns:a16="http://schemas.microsoft.com/office/drawing/2014/main" id="{926CB828-8BBE-427A-AD2F-FA3C0CE2B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19"/>
                <a:ext cx="903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8" name="Rectangle 350">
                <a:extLst>
                  <a:ext uri="{FF2B5EF4-FFF2-40B4-BE49-F238E27FC236}">
                    <a16:creationId xmlns:a16="http://schemas.microsoft.com/office/drawing/2014/main" id="{94EF4B04-8B6B-47D0-8C56-C009B66B9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31"/>
                <a:ext cx="903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9" name="Rectangle 351">
                <a:extLst>
                  <a:ext uri="{FF2B5EF4-FFF2-40B4-BE49-F238E27FC236}">
                    <a16:creationId xmlns:a16="http://schemas.microsoft.com/office/drawing/2014/main" id="{1D869A8A-87ED-4E23-AA04-D47377F12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42"/>
                <a:ext cx="903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0" name="Rectangle 352">
                <a:extLst>
                  <a:ext uri="{FF2B5EF4-FFF2-40B4-BE49-F238E27FC236}">
                    <a16:creationId xmlns:a16="http://schemas.microsoft.com/office/drawing/2014/main" id="{8D9E1E26-5921-46DF-9E5E-76B6DAC2C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53"/>
                <a:ext cx="903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1" name="Rectangle 353">
                <a:extLst>
                  <a:ext uri="{FF2B5EF4-FFF2-40B4-BE49-F238E27FC236}">
                    <a16:creationId xmlns:a16="http://schemas.microsoft.com/office/drawing/2014/main" id="{32D79610-D980-4282-BE21-D07C73F67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64"/>
                <a:ext cx="903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2" name="Rectangle 354">
                <a:extLst>
                  <a:ext uri="{FF2B5EF4-FFF2-40B4-BE49-F238E27FC236}">
                    <a16:creationId xmlns:a16="http://schemas.microsoft.com/office/drawing/2014/main" id="{E62E06C2-72E2-4A74-9EF3-93B4F3880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75"/>
                <a:ext cx="903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3" name="Rectangle 355">
                <a:extLst>
                  <a:ext uri="{FF2B5EF4-FFF2-40B4-BE49-F238E27FC236}">
                    <a16:creationId xmlns:a16="http://schemas.microsoft.com/office/drawing/2014/main" id="{89C16BFF-B456-40CA-8813-FDA30DBE1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87"/>
                <a:ext cx="903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4" name="Rectangle 356">
                <a:extLst>
                  <a:ext uri="{FF2B5EF4-FFF2-40B4-BE49-F238E27FC236}">
                    <a16:creationId xmlns:a16="http://schemas.microsoft.com/office/drawing/2014/main" id="{0158B56E-1235-47E6-9496-91BBC0048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98"/>
                <a:ext cx="90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5" name="Rectangle 357">
                <a:extLst>
                  <a:ext uri="{FF2B5EF4-FFF2-40B4-BE49-F238E27FC236}">
                    <a16:creationId xmlns:a16="http://schemas.microsoft.com/office/drawing/2014/main" id="{06676FA5-5E81-45C9-BFF3-6B354983F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09"/>
                <a:ext cx="90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6" name="Rectangle 358">
                <a:extLst>
                  <a:ext uri="{FF2B5EF4-FFF2-40B4-BE49-F238E27FC236}">
                    <a16:creationId xmlns:a16="http://schemas.microsoft.com/office/drawing/2014/main" id="{FFEEB125-3FF6-454D-BD85-C64A0508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21"/>
                <a:ext cx="903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7" name="Rectangle 359">
                <a:extLst>
                  <a:ext uri="{FF2B5EF4-FFF2-40B4-BE49-F238E27FC236}">
                    <a16:creationId xmlns:a16="http://schemas.microsoft.com/office/drawing/2014/main" id="{1659D452-474E-43DB-9247-124AF11F3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32"/>
                <a:ext cx="903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8" name="Rectangle 360">
                <a:extLst>
                  <a:ext uri="{FF2B5EF4-FFF2-40B4-BE49-F238E27FC236}">
                    <a16:creationId xmlns:a16="http://schemas.microsoft.com/office/drawing/2014/main" id="{49A876A2-4CB4-409A-9B0A-7149C619D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44"/>
                <a:ext cx="903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9" name="Rectangle 361">
                <a:extLst>
                  <a:ext uri="{FF2B5EF4-FFF2-40B4-BE49-F238E27FC236}">
                    <a16:creationId xmlns:a16="http://schemas.microsoft.com/office/drawing/2014/main" id="{5CD4E7F6-5BC9-42C1-BC4F-D44C70D6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55"/>
                <a:ext cx="903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0" name="Rectangle 362">
                <a:extLst>
                  <a:ext uri="{FF2B5EF4-FFF2-40B4-BE49-F238E27FC236}">
                    <a16:creationId xmlns:a16="http://schemas.microsoft.com/office/drawing/2014/main" id="{8635E268-9E3E-4826-BCEA-E39B54515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66"/>
                <a:ext cx="903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1" name="Rectangle 363">
                <a:extLst>
                  <a:ext uri="{FF2B5EF4-FFF2-40B4-BE49-F238E27FC236}">
                    <a16:creationId xmlns:a16="http://schemas.microsoft.com/office/drawing/2014/main" id="{C7376363-1B4A-4E8E-A78C-46C9C9AEF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77"/>
                <a:ext cx="903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2" name="Rectangle 364">
                <a:extLst>
                  <a:ext uri="{FF2B5EF4-FFF2-40B4-BE49-F238E27FC236}">
                    <a16:creationId xmlns:a16="http://schemas.microsoft.com/office/drawing/2014/main" id="{C95D90A5-9B61-46EC-AE30-52E6D722B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89"/>
                <a:ext cx="903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3" name="Rectangle 365">
                <a:extLst>
                  <a:ext uri="{FF2B5EF4-FFF2-40B4-BE49-F238E27FC236}">
                    <a16:creationId xmlns:a16="http://schemas.microsoft.com/office/drawing/2014/main" id="{053A59AF-3923-40DC-B79E-C8E89516C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900"/>
                <a:ext cx="90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4" name="Rectangle 366">
                <a:extLst>
                  <a:ext uri="{FF2B5EF4-FFF2-40B4-BE49-F238E27FC236}">
                    <a16:creationId xmlns:a16="http://schemas.microsoft.com/office/drawing/2014/main" id="{FC8CEB37-73D7-4096-975F-CA3994116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912"/>
                <a:ext cx="903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5" name="Rectangle 367">
                <a:extLst>
                  <a:ext uri="{FF2B5EF4-FFF2-40B4-BE49-F238E27FC236}">
                    <a16:creationId xmlns:a16="http://schemas.microsoft.com/office/drawing/2014/main" id="{FD75FBD1-08C9-4F3A-B298-6E32374CC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77"/>
                <a:ext cx="903" cy="34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6" name="Rectangle 368">
                <a:extLst>
                  <a:ext uri="{FF2B5EF4-FFF2-40B4-BE49-F238E27FC236}">
                    <a16:creationId xmlns:a16="http://schemas.microsoft.com/office/drawing/2014/main" id="{9D73F056-B5B2-428C-951F-E786CB01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72"/>
                <a:ext cx="903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7" name="Rectangle 369">
                <a:extLst>
                  <a:ext uri="{FF2B5EF4-FFF2-40B4-BE49-F238E27FC236}">
                    <a16:creationId xmlns:a16="http://schemas.microsoft.com/office/drawing/2014/main" id="{BF44CCAD-16A0-49B4-9A25-DE67EB6E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83"/>
                <a:ext cx="90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8" name="Rectangle 370">
                <a:extLst>
                  <a:ext uri="{FF2B5EF4-FFF2-40B4-BE49-F238E27FC236}">
                    <a16:creationId xmlns:a16="http://schemas.microsoft.com/office/drawing/2014/main" id="{766D8A28-4715-4EE1-A2AC-84436940F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594"/>
                <a:ext cx="90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9" name="Rectangle 371">
                <a:extLst>
                  <a:ext uri="{FF2B5EF4-FFF2-40B4-BE49-F238E27FC236}">
                    <a16:creationId xmlns:a16="http://schemas.microsoft.com/office/drawing/2014/main" id="{C55F7F3B-29F9-4399-A204-3AA48F7A4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06"/>
                <a:ext cx="903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0" name="Rectangle 372">
                <a:extLst>
                  <a:ext uri="{FF2B5EF4-FFF2-40B4-BE49-F238E27FC236}">
                    <a16:creationId xmlns:a16="http://schemas.microsoft.com/office/drawing/2014/main" id="{BC4314DA-69F7-4439-AD32-BC1C52852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17"/>
                <a:ext cx="903" cy="12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1" name="Rectangle 373">
                <a:extLst>
                  <a:ext uri="{FF2B5EF4-FFF2-40B4-BE49-F238E27FC236}">
                    <a16:creationId xmlns:a16="http://schemas.microsoft.com/office/drawing/2014/main" id="{D336CB7C-F431-421A-A185-4E4616051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29"/>
                <a:ext cx="903" cy="11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2" name="Rectangle 374">
                <a:extLst>
                  <a:ext uri="{FF2B5EF4-FFF2-40B4-BE49-F238E27FC236}">
                    <a16:creationId xmlns:a16="http://schemas.microsoft.com/office/drawing/2014/main" id="{CEAD68B6-0CCA-4A76-98BD-415983CD7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40"/>
                <a:ext cx="903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3" name="Rectangle 375">
                <a:extLst>
                  <a:ext uri="{FF2B5EF4-FFF2-40B4-BE49-F238E27FC236}">
                    <a16:creationId xmlns:a16="http://schemas.microsoft.com/office/drawing/2014/main" id="{733CD6D0-2930-4802-9BD6-4CB03BD72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51"/>
                <a:ext cx="903" cy="11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4" name="Rectangle 376">
                <a:extLst>
                  <a:ext uri="{FF2B5EF4-FFF2-40B4-BE49-F238E27FC236}">
                    <a16:creationId xmlns:a16="http://schemas.microsoft.com/office/drawing/2014/main" id="{C0C2B73B-9334-4FEA-BAE4-026F7DAE7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62"/>
                <a:ext cx="903" cy="12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5" name="Rectangle 377">
                <a:extLst>
                  <a:ext uri="{FF2B5EF4-FFF2-40B4-BE49-F238E27FC236}">
                    <a16:creationId xmlns:a16="http://schemas.microsoft.com/office/drawing/2014/main" id="{3BD1972B-581A-4665-BB6C-4A37471E8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74"/>
                <a:ext cx="903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6" name="Rectangle 378">
                <a:extLst>
                  <a:ext uri="{FF2B5EF4-FFF2-40B4-BE49-F238E27FC236}">
                    <a16:creationId xmlns:a16="http://schemas.microsoft.com/office/drawing/2014/main" id="{018F89EC-B174-4C5C-BC04-BCF552AF9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85"/>
                <a:ext cx="90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7" name="Rectangle 379">
                <a:extLst>
                  <a:ext uri="{FF2B5EF4-FFF2-40B4-BE49-F238E27FC236}">
                    <a16:creationId xmlns:a16="http://schemas.microsoft.com/office/drawing/2014/main" id="{6E60C824-3754-4B25-865C-D69E64450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696"/>
                <a:ext cx="90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8" name="Rectangle 380">
                <a:extLst>
                  <a:ext uri="{FF2B5EF4-FFF2-40B4-BE49-F238E27FC236}">
                    <a16:creationId xmlns:a16="http://schemas.microsoft.com/office/drawing/2014/main" id="{01607FB0-DD77-4C17-95D0-B322140E9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08"/>
                <a:ext cx="90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9" name="Rectangle 381">
                <a:extLst>
                  <a:ext uri="{FF2B5EF4-FFF2-40B4-BE49-F238E27FC236}">
                    <a16:creationId xmlns:a16="http://schemas.microsoft.com/office/drawing/2014/main" id="{977C993A-E122-48D0-B23D-EFF605AA2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19"/>
                <a:ext cx="903" cy="12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0" name="Rectangle 382">
                <a:extLst>
                  <a:ext uri="{FF2B5EF4-FFF2-40B4-BE49-F238E27FC236}">
                    <a16:creationId xmlns:a16="http://schemas.microsoft.com/office/drawing/2014/main" id="{E45CA8D8-4225-466B-B477-0C7FFF5C3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31"/>
                <a:ext cx="903" cy="11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1" name="Rectangle 383">
                <a:extLst>
                  <a:ext uri="{FF2B5EF4-FFF2-40B4-BE49-F238E27FC236}">
                    <a16:creationId xmlns:a16="http://schemas.microsoft.com/office/drawing/2014/main" id="{B6A10C08-0F41-455A-812C-6E533B37F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42"/>
                <a:ext cx="903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2" name="Rectangle 384">
                <a:extLst>
                  <a:ext uri="{FF2B5EF4-FFF2-40B4-BE49-F238E27FC236}">
                    <a16:creationId xmlns:a16="http://schemas.microsoft.com/office/drawing/2014/main" id="{365E49F9-5797-45EA-895E-EE25B6D70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53"/>
                <a:ext cx="903" cy="11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3" name="Rectangle 385">
                <a:extLst>
                  <a:ext uri="{FF2B5EF4-FFF2-40B4-BE49-F238E27FC236}">
                    <a16:creationId xmlns:a16="http://schemas.microsoft.com/office/drawing/2014/main" id="{A142ED22-5ADC-4E1B-8530-68E126896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64"/>
                <a:ext cx="903" cy="11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4" name="Rectangle 386">
                <a:extLst>
                  <a:ext uri="{FF2B5EF4-FFF2-40B4-BE49-F238E27FC236}">
                    <a16:creationId xmlns:a16="http://schemas.microsoft.com/office/drawing/2014/main" id="{FE13CF5A-F343-4CF0-81DA-4F216F274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75"/>
                <a:ext cx="903" cy="12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5" name="Rectangle 387">
                <a:extLst>
                  <a:ext uri="{FF2B5EF4-FFF2-40B4-BE49-F238E27FC236}">
                    <a16:creationId xmlns:a16="http://schemas.microsoft.com/office/drawing/2014/main" id="{0A9C0D8B-D3E4-4B83-B96B-CAD73D20C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87"/>
                <a:ext cx="903" cy="11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6" name="Rectangle 388">
                <a:extLst>
                  <a:ext uri="{FF2B5EF4-FFF2-40B4-BE49-F238E27FC236}">
                    <a16:creationId xmlns:a16="http://schemas.microsoft.com/office/drawing/2014/main" id="{AD7C407B-C33D-4237-B964-9D0D96A9F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798"/>
                <a:ext cx="90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7" name="Rectangle 389">
                <a:extLst>
                  <a:ext uri="{FF2B5EF4-FFF2-40B4-BE49-F238E27FC236}">
                    <a16:creationId xmlns:a16="http://schemas.microsoft.com/office/drawing/2014/main" id="{4168E38B-9268-4FC9-AC5F-7DED65539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09"/>
                <a:ext cx="90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8" name="Rectangle 390">
                <a:extLst>
                  <a:ext uri="{FF2B5EF4-FFF2-40B4-BE49-F238E27FC236}">
                    <a16:creationId xmlns:a16="http://schemas.microsoft.com/office/drawing/2014/main" id="{35C353EE-8963-4DB4-8C48-9F47BDF79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21"/>
                <a:ext cx="903" cy="11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9" name="Rectangle 391">
                <a:extLst>
                  <a:ext uri="{FF2B5EF4-FFF2-40B4-BE49-F238E27FC236}">
                    <a16:creationId xmlns:a16="http://schemas.microsoft.com/office/drawing/2014/main" id="{0E2671ED-EA32-4CC3-9082-9FE3622EF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32"/>
                <a:ext cx="903" cy="12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0" name="Rectangle 392">
                <a:extLst>
                  <a:ext uri="{FF2B5EF4-FFF2-40B4-BE49-F238E27FC236}">
                    <a16:creationId xmlns:a16="http://schemas.microsoft.com/office/drawing/2014/main" id="{37051A13-EEFC-475F-917B-04AF1DC8B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44"/>
                <a:ext cx="903" cy="11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1" name="Rectangle 393">
                <a:extLst>
                  <a:ext uri="{FF2B5EF4-FFF2-40B4-BE49-F238E27FC236}">
                    <a16:creationId xmlns:a16="http://schemas.microsoft.com/office/drawing/2014/main" id="{F91F4250-4DF8-474E-94E0-FAB788BDA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55"/>
                <a:ext cx="903" cy="11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2" name="Rectangle 394">
                <a:extLst>
                  <a:ext uri="{FF2B5EF4-FFF2-40B4-BE49-F238E27FC236}">
                    <a16:creationId xmlns:a16="http://schemas.microsoft.com/office/drawing/2014/main" id="{15496BE8-1B7A-426F-91E6-1FBD860B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66"/>
                <a:ext cx="903" cy="11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3" name="Rectangle 395">
                <a:extLst>
                  <a:ext uri="{FF2B5EF4-FFF2-40B4-BE49-F238E27FC236}">
                    <a16:creationId xmlns:a16="http://schemas.microsoft.com/office/drawing/2014/main" id="{41B97B67-21A0-4613-935E-40411C7D2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77"/>
                <a:ext cx="903" cy="12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4" name="Rectangle 396">
                <a:extLst>
                  <a:ext uri="{FF2B5EF4-FFF2-40B4-BE49-F238E27FC236}">
                    <a16:creationId xmlns:a16="http://schemas.microsoft.com/office/drawing/2014/main" id="{403B3715-4710-4AC6-B42E-7C1D3B912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889"/>
                <a:ext cx="903" cy="11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5" name="Rectangle 397">
                <a:extLst>
                  <a:ext uri="{FF2B5EF4-FFF2-40B4-BE49-F238E27FC236}">
                    <a16:creationId xmlns:a16="http://schemas.microsoft.com/office/drawing/2014/main" id="{862A85B2-6DA5-41D5-A557-8D8D1719A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900"/>
                <a:ext cx="90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6" name="Rectangle 398">
                <a:extLst>
                  <a:ext uri="{FF2B5EF4-FFF2-40B4-BE49-F238E27FC236}">
                    <a16:creationId xmlns:a16="http://schemas.microsoft.com/office/drawing/2014/main" id="{BE42A9D7-AE1A-45E5-9A6E-CAF631D64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8" y="2912"/>
                <a:ext cx="903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7" name="Rectangle 399">
                <a:extLst>
                  <a:ext uri="{FF2B5EF4-FFF2-40B4-BE49-F238E27FC236}">
                    <a16:creationId xmlns:a16="http://schemas.microsoft.com/office/drawing/2014/main" id="{44FD1B6B-2F3A-40BB-961B-9FBCF8556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12"/>
                <a:ext cx="1097" cy="11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8" name="Rectangle 400">
                <a:extLst>
                  <a:ext uri="{FF2B5EF4-FFF2-40B4-BE49-F238E27FC236}">
                    <a16:creationId xmlns:a16="http://schemas.microsoft.com/office/drawing/2014/main" id="{E5A83FE7-25F8-4101-8714-DEFFB4165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23"/>
                <a:ext cx="1097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9" name="Rectangle 401">
                <a:extLst>
                  <a:ext uri="{FF2B5EF4-FFF2-40B4-BE49-F238E27FC236}">
                    <a16:creationId xmlns:a16="http://schemas.microsoft.com/office/drawing/2014/main" id="{913ACF29-716C-436E-9605-3F1FF6B43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33"/>
                <a:ext cx="1097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0" name="Rectangle 402">
                <a:extLst>
                  <a:ext uri="{FF2B5EF4-FFF2-40B4-BE49-F238E27FC236}">
                    <a16:creationId xmlns:a16="http://schemas.microsoft.com/office/drawing/2014/main" id="{ED555EB5-1E66-4D11-877A-9BE31CDE6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43"/>
                <a:ext cx="1097" cy="11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1" name="Rectangle 403">
                <a:extLst>
                  <a:ext uri="{FF2B5EF4-FFF2-40B4-BE49-F238E27FC236}">
                    <a16:creationId xmlns:a16="http://schemas.microsoft.com/office/drawing/2014/main" id="{7DB203B3-65FF-48A8-9EE7-EF0C63757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54"/>
                <a:ext cx="1097" cy="10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2" name="Rectangle 404">
                <a:extLst>
                  <a:ext uri="{FF2B5EF4-FFF2-40B4-BE49-F238E27FC236}">
                    <a16:creationId xmlns:a16="http://schemas.microsoft.com/office/drawing/2014/main" id="{1F22E665-FCA7-446D-8752-7CE9804E9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64"/>
                <a:ext cx="1097" cy="10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3" name="Rectangle 405">
                <a:extLst>
                  <a:ext uri="{FF2B5EF4-FFF2-40B4-BE49-F238E27FC236}">
                    <a16:creationId xmlns:a16="http://schemas.microsoft.com/office/drawing/2014/main" id="{7C22C788-F617-4052-AD3A-A018675A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74"/>
                <a:ext cx="1097" cy="11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4" name="Rectangle 406">
                <a:extLst>
                  <a:ext uri="{FF2B5EF4-FFF2-40B4-BE49-F238E27FC236}">
                    <a16:creationId xmlns:a16="http://schemas.microsoft.com/office/drawing/2014/main" id="{02F8ADBA-AD1A-4F6C-8EAD-9C2FA334B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85"/>
                <a:ext cx="1097" cy="10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5" name="Rectangle 407">
                <a:extLst>
                  <a:ext uri="{FF2B5EF4-FFF2-40B4-BE49-F238E27FC236}">
                    <a16:creationId xmlns:a16="http://schemas.microsoft.com/office/drawing/2014/main" id="{C4C0081A-2823-4290-9FFC-1474BBABE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2995"/>
                <a:ext cx="1097" cy="10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6" name="Rectangle 408">
                <a:extLst>
                  <a:ext uri="{FF2B5EF4-FFF2-40B4-BE49-F238E27FC236}">
                    <a16:creationId xmlns:a16="http://schemas.microsoft.com/office/drawing/2014/main" id="{25CE8E47-46C1-4A24-AF34-1CD5743E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05"/>
                <a:ext cx="1097" cy="11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7" name="Rectangle 409">
                <a:extLst>
                  <a:ext uri="{FF2B5EF4-FFF2-40B4-BE49-F238E27FC236}">
                    <a16:creationId xmlns:a16="http://schemas.microsoft.com/office/drawing/2014/main" id="{C8CBC32F-1704-4C71-9536-63DE0B0B6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16"/>
                <a:ext cx="1097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8" name="Rectangle 410">
                <a:extLst>
                  <a:ext uri="{FF2B5EF4-FFF2-40B4-BE49-F238E27FC236}">
                    <a16:creationId xmlns:a16="http://schemas.microsoft.com/office/drawing/2014/main" id="{02D51308-7432-40F5-83E0-EB5096920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26"/>
                <a:ext cx="1097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9" name="Rectangle 411">
                <a:extLst>
                  <a:ext uri="{FF2B5EF4-FFF2-40B4-BE49-F238E27FC236}">
                    <a16:creationId xmlns:a16="http://schemas.microsoft.com/office/drawing/2014/main" id="{F080F094-8F0A-42BA-85BA-4D151201C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36"/>
                <a:ext cx="1097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0" name="Rectangle 412">
                <a:extLst>
                  <a:ext uri="{FF2B5EF4-FFF2-40B4-BE49-F238E27FC236}">
                    <a16:creationId xmlns:a16="http://schemas.microsoft.com/office/drawing/2014/main" id="{EBCB7EC1-7CBB-449A-9766-2573EB74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47"/>
                <a:ext cx="1097" cy="10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1" name="Rectangle 413">
                <a:extLst>
                  <a:ext uri="{FF2B5EF4-FFF2-40B4-BE49-F238E27FC236}">
                    <a16:creationId xmlns:a16="http://schemas.microsoft.com/office/drawing/2014/main" id="{EE3A55E1-9352-486C-8D23-EF95F054E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57"/>
                <a:ext cx="1097" cy="10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2" name="Rectangle 414">
                <a:extLst>
                  <a:ext uri="{FF2B5EF4-FFF2-40B4-BE49-F238E27FC236}">
                    <a16:creationId xmlns:a16="http://schemas.microsoft.com/office/drawing/2014/main" id="{A56458A7-92C8-418E-AB82-693CB51B0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67"/>
                <a:ext cx="1097" cy="11"/>
              </a:xfrm>
              <a:prstGeom prst="rect">
                <a:avLst/>
              </a:prstGeom>
              <a:solidFill>
                <a:srgbClr val="004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3" name="Rectangle 415">
                <a:extLst>
                  <a:ext uri="{FF2B5EF4-FFF2-40B4-BE49-F238E27FC236}">
                    <a16:creationId xmlns:a16="http://schemas.microsoft.com/office/drawing/2014/main" id="{172D3F4F-2CE2-4E93-9E0C-7E427188A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3078"/>
                <a:ext cx="1097" cy="10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2144" name="Rectangle 416">
              <a:extLst>
                <a:ext uri="{FF2B5EF4-FFF2-40B4-BE49-F238E27FC236}">
                  <a16:creationId xmlns:a16="http://schemas.microsoft.com/office/drawing/2014/main" id="{640212AD-20E2-4938-8DDC-473FE8024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88"/>
              <a:ext cx="1097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5" name="Rectangle 417">
              <a:extLst>
                <a:ext uri="{FF2B5EF4-FFF2-40B4-BE49-F238E27FC236}">
                  <a16:creationId xmlns:a16="http://schemas.microsoft.com/office/drawing/2014/main" id="{6AEEB382-5A12-42F9-A9AC-F4D91835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98"/>
              <a:ext cx="1097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6" name="Rectangle 418">
              <a:extLst>
                <a:ext uri="{FF2B5EF4-FFF2-40B4-BE49-F238E27FC236}">
                  <a16:creationId xmlns:a16="http://schemas.microsoft.com/office/drawing/2014/main" id="{76578818-85B3-4B95-9E9F-28BF041C5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09"/>
              <a:ext cx="1097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7" name="Rectangle 419">
              <a:extLst>
                <a:ext uri="{FF2B5EF4-FFF2-40B4-BE49-F238E27FC236}">
                  <a16:creationId xmlns:a16="http://schemas.microsoft.com/office/drawing/2014/main" id="{58462CBE-5374-4381-AC53-54C24F9BC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19"/>
              <a:ext cx="1097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8" name="Rectangle 420">
              <a:extLst>
                <a:ext uri="{FF2B5EF4-FFF2-40B4-BE49-F238E27FC236}">
                  <a16:creationId xmlns:a16="http://schemas.microsoft.com/office/drawing/2014/main" id="{B6CBA7AA-43EF-421B-BBAC-33EA2CBB3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29"/>
              <a:ext cx="1097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49" name="Rectangle 421">
              <a:extLst>
                <a:ext uri="{FF2B5EF4-FFF2-40B4-BE49-F238E27FC236}">
                  <a16:creationId xmlns:a16="http://schemas.microsoft.com/office/drawing/2014/main" id="{9219FB89-FBE8-4F0A-A2EE-207C3A61E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40"/>
              <a:ext cx="1097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0" name="Rectangle 422">
              <a:extLst>
                <a:ext uri="{FF2B5EF4-FFF2-40B4-BE49-F238E27FC236}">
                  <a16:creationId xmlns:a16="http://schemas.microsoft.com/office/drawing/2014/main" id="{28E01148-9DD4-4818-BFAE-CC377116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50"/>
              <a:ext cx="1097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1" name="Rectangle 423">
              <a:extLst>
                <a:ext uri="{FF2B5EF4-FFF2-40B4-BE49-F238E27FC236}">
                  <a16:creationId xmlns:a16="http://schemas.microsoft.com/office/drawing/2014/main" id="{1E772CE4-D641-48C9-8C6F-848048E58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60"/>
              <a:ext cx="1097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2" name="Rectangle 424">
              <a:extLst>
                <a:ext uri="{FF2B5EF4-FFF2-40B4-BE49-F238E27FC236}">
                  <a16:creationId xmlns:a16="http://schemas.microsoft.com/office/drawing/2014/main" id="{506E2A55-5396-4013-8548-CFADF796B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71"/>
              <a:ext cx="1097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3" name="Rectangle 425">
              <a:extLst>
                <a:ext uri="{FF2B5EF4-FFF2-40B4-BE49-F238E27FC236}">
                  <a16:creationId xmlns:a16="http://schemas.microsoft.com/office/drawing/2014/main" id="{326B04D0-C9CC-40D3-BFD2-22F1EC18C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81"/>
              <a:ext cx="1097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4" name="Rectangle 426">
              <a:extLst>
                <a:ext uri="{FF2B5EF4-FFF2-40B4-BE49-F238E27FC236}">
                  <a16:creationId xmlns:a16="http://schemas.microsoft.com/office/drawing/2014/main" id="{60EF7398-034D-4257-92C7-D4A96B606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91"/>
              <a:ext cx="1097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5" name="Rectangle 427">
              <a:extLst>
                <a:ext uri="{FF2B5EF4-FFF2-40B4-BE49-F238E27FC236}">
                  <a16:creationId xmlns:a16="http://schemas.microsoft.com/office/drawing/2014/main" id="{59B9050A-52C7-4F66-8CEB-F06718925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02"/>
              <a:ext cx="1097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6" name="Rectangle 428">
              <a:extLst>
                <a:ext uri="{FF2B5EF4-FFF2-40B4-BE49-F238E27FC236}">
                  <a16:creationId xmlns:a16="http://schemas.microsoft.com/office/drawing/2014/main" id="{9318DCD5-BA60-47E8-A833-1646AC770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12"/>
              <a:ext cx="1097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7" name="Rectangle 429">
              <a:extLst>
                <a:ext uri="{FF2B5EF4-FFF2-40B4-BE49-F238E27FC236}">
                  <a16:creationId xmlns:a16="http://schemas.microsoft.com/office/drawing/2014/main" id="{C9C6CB22-BA2D-4F27-815C-489DCBEA4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22"/>
              <a:ext cx="1097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8" name="Rectangle 430">
              <a:extLst>
                <a:ext uri="{FF2B5EF4-FFF2-40B4-BE49-F238E27FC236}">
                  <a16:creationId xmlns:a16="http://schemas.microsoft.com/office/drawing/2014/main" id="{D7BE344C-74DD-42A3-B258-43EE666C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17"/>
              <a:ext cx="1097" cy="3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59" name="Rectangle 431">
              <a:extLst>
                <a:ext uri="{FF2B5EF4-FFF2-40B4-BE49-F238E27FC236}">
                  <a16:creationId xmlns:a16="http://schemas.microsoft.com/office/drawing/2014/main" id="{704289C1-A1B7-4F37-8686-52E779ED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12"/>
              <a:ext cx="1097" cy="1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0" name="Rectangle 432">
              <a:extLst>
                <a:ext uri="{FF2B5EF4-FFF2-40B4-BE49-F238E27FC236}">
                  <a16:creationId xmlns:a16="http://schemas.microsoft.com/office/drawing/2014/main" id="{55E23F53-C7D6-4D4C-9B49-9273AFAF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23"/>
              <a:ext cx="1097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1" name="Rectangle 433">
              <a:extLst>
                <a:ext uri="{FF2B5EF4-FFF2-40B4-BE49-F238E27FC236}">
                  <a16:creationId xmlns:a16="http://schemas.microsoft.com/office/drawing/2014/main" id="{A7F6265B-9C1F-4DCA-B894-3CD3E07A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33"/>
              <a:ext cx="1097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2" name="Rectangle 434">
              <a:extLst>
                <a:ext uri="{FF2B5EF4-FFF2-40B4-BE49-F238E27FC236}">
                  <a16:creationId xmlns:a16="http://schemas.microsoft.com/office/drawing/2014/main" id="{D91DEFB4-C714-48FE-B3E4-D7855800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43"/>
              <a:ext cx="1097" cy="11"/>
            </a:xfrm>
            <a:prstGeom prst="rect">
              <a:avLst/>
            </a:prstGeom>
            <a:solidFill>
              <a:srgbClr val="00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3" name="Rectangle 435">
              <a:extLst>
                <a:ext uri="{FF2B5EF4-FFF2-40B4-BE49-F238E27FC236}">
                  <a16:creationId xmlns:a16="http://schemas.microsoft.com/office/drawing/2014/main" id="{921CCEF7-1067-4A50-A0D7-70D93AA5B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54"/>
              <a:ext cx="1097" cy="10"/>
            </a:xfrm>
            <a:prstGeom prst="rect">
              <a:avLst/>
            </a:prstGeom>
            <a:solidFill>
              <a:srgbClr val="0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4" name="Rectangle 436">
              <a:extLst>
                <a:ext uri="{FF2B5EF4-FFF2-40B4-BE49-F238E27FC236}">
                  <a16:creationId xmlns:a16="http://schemas.microsoft.com/office/drawing/2014/main" id="{39FFDA1D-5C80-43B0-9937-1C90C66AE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64"/>
              <a:ext cx="1097" cy="10"/>
            </a:xfrm>
            <a:prstGeom prst="rect">
              <a:avLst/>
            </a:prstGeom>
            <a:solidFill>
              <a:srgbClr val="00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5" name="Rectangle 437">
              <a:extLst>
                <a:ext uri="{FF2B5EF4-FFF2-40B4-BE49-F238E27FC236}">
                  <a16:creationId xmlns:a16="http://schemas.microsoft.com/office/drawing/2014/main" id="{970179A8-03BA-43CA-B006-1F58165E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74"/>
              <a:ext cx="1097" cy="11"/>
            </a:xfrm>
            <a:prstGeom prst="rect">
              <a:avLst/>
            </a:prstGeom>
            <a:solidFill>
              <a:srgbClr val="00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6" name="Rectangle 438">
              <a:extLst>
                <a:ext uri="{FF2B5EF4-FFF2-40B4-BE49-F238E27FC236}">
                  <a16:creationId xmlns:a16="http://schemas.microsoft.com/office/drawing/2014/main" id="{2136787B-0924-4529-8B6A-B980C1D70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85"/>
              <a:ext cx="1097" cy="10"/>
            </a:xfrm>
            <a:prstGeom prst="rect">
              <a:avLst/>
            </a:prstGeom>
            <a:solidFill>
              <a:srgbClr val="00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7" name="Rectangle 439">
              <a:extLst>
                <a:ext uri="{FF2B5EF4-FFF2-40B4-BE49-F238E27FC236}">
                  <a16:creationId xmlns:a16="http://schemas.microsoft.com/office/drawing/2014/main" id="{3425CC19-9426-4353-847E-7D23AEAEF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2995"/>
              <a:ext cx="1097" cy="10"/>
            </a:xfrm>
            <a:prstGeom prst="rect">
              <a:avLst/>
            </a:prstGeom>
            <a:solidFill>
              <a:srgbClr val="00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8" name="Rectangle 440">
              <a:extLst>
                <a:ext uri="{FF2B5EF4-FFF2-40B4-BE49-F238E27FC236}">
                  <a16:creationId xmlns:a16="http://schemas.microsoft.com/office/drawing/2014/main" id="{6FFDEB3D-D554-45D5-9EEB-963749C6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05"/>
              <a:ext cx="1097" cy="11"/>
            </a:xfrm>
            <a:prstGeom prst="rect">
              <a:avLst/>
            </a:prstGeom>
            <a:solidFill>
              <a:srgbClr val="005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69" name="Rectangle 441">
              <a:extLst>
                <a:ext uri="{FF2B5EF4-FFF2-40B4-BE49-F238E27FC236}">
                  <a16:creationId xmlns:a16="http://schemas.microsoft.com/office/drawing/2014/main" id="{36F1C4EC-10BC-4BA8-8654-D8DE09167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16"/>
              <a:ext cx="1097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0" name="Rectangle 442">
              <a:extLst>
                <a:ext uri="{FF2B5EF4-FFF2-40B4-BE49-F238E27FC236}">
                  <a16:creationId xmlns:a16="http://schemas.microsoft.com/office/drawing/2014/main" id="{28D95CE4-1C6D-44C7-A55E-DC72114BA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26"/>
              <a:ext cx="1097" cy="10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1" name="Rectangle 443">
              <a:extLst>
                <a:ext uri="{FF2B5EF4-FFF2-40B4-BE49-F238E27FC236}">
                  <a16:creationId xmlns:a16="http://schemas.microsoft.com/office/drawing/2014/main" id="{115BCE94-5613-448B-906F-D8F54A9D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36"/>
              <a:ext cx="1097" cy="11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2" name="Rectangle 444">
              <a:extLst>
                <a:ext uri="{FF2B5EF4-FFF2-40B4-BE49-F238E27FC236}">
                  <a16:creationId xmlns:a16="http://schemas.microsoft.com/office/drawing/2014/main" id="{AC5B1409-3FE2-4982-AB77-1AC05FDFB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47"/>
              <a:ext cx="1097" cy="10"/>
            </a:xfrm>
            <a:prstGeom prst="rect">
              <a:avLst/>
            </a:prstGeom>
            <a:solidFill>
              <a:srgbClr val="0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3" name="Rectangle 445">
              <a:extLst>
                <a:ext uri="{FF2B5EF4-FFF2-40B4-BE49-F238E27FC236}">
                  <a16:creationId xmlns:a16="http://schemas.microsoft.com/office/drawing/2014/main" id="{CB94B5C8-D262-4DE2-9EF1-62804A6D6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57"/>
              <a:ext cx="1097" cy="10"/>
            </a:xfrm>
            <a:prstGeom prst="rect">
              <a:avLst/>
            </a:prstGeom>
            <a:solidFill>
              <a:srgbClr val="00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4" name="Rectangle 446">
              <a:extLst>
                <a:ext uri="{FF2B5EF4-FFF2-40B4-BE49-F238E27FC236}">
                  <a16:creationId xmlns:a16="http://schemas.microsoft.com/office/drawing/2014/main" id="{608F0FD6-31A0-47E7-8845-8B4EE9172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67"/>
              <a:ext cx="1097" cy="11"/>
            </a:xfrm>
            <a:prstGeom prst="rect">
              <a:avLst/>
            </a:prstGeom>
            <a:solidFill>
              <a:srgbClr val="004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5" name="Rectangle 447">
              <a:extLst>
                <a:ext uri="{FF2B5EF4-FFF2-40B4-BE49-F238E27FC236}">
                  <a16:creationId xmlns:a16="http://schemas.microsoft.com/office/drawing/2014/main" id="{195D0E7F-3991-48FE-8B02-A46BFA311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78"/>
              <a:ext cx="1097" cy="10"/>
            </a:xfrm>
            <a:prstGeom prst="rect">
              <a:avLst/>
            </a:prstGeom>
            <a:solidFill>
              <a:srgbClr val="003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6" name="Rectangle 448">
              <a:extLst>
                <a:ext uri="{FF2B5EF4-FFF2-40B4-BE49-F238E27FC236}">
                  <a16:creationId xmlns:a16="http://schemas.microsoft.com/office/drawing/2014/main" id="{9B2161C2-3669-440C-A039-2B0918060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88"/>
              <a:ext cx="1097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7" name="Rectangle 449">
              <a:extLst>
                <a:ext uri="{FF2B5EF4-FFF2-40B4-BE49-F238E27FC236}">
                  <a16:creationId xmlns:a16="http://schemas.microsoft.com/office/drawing/2014/main" id="{2E9F52F8-7C50-4250-8387-3DFD9D12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098"/>
              <a:ext cx="1097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8" name="Rectangle 450">
              <a:extLst>
                <a:ext uri="{FF2B5EF4-FFF2-40B4-BE49-F238E27FC236}">
                  <a16:creationId xmlns:a16="http://schemas.microsoft.com/office/drawing/2014/main" id="{F964AF72-CD3F-4AEC-891C-9F845C184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09"/>
              <a:ext cx="1097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79" name="Rectangle 451">
              <a:extLst>
                <a:ext uri="{FF2B5EF4-FFF2-40B4-BE49-F238E27FC236}">
                  <a16:creationId xmlns:a16="http://schemas.microsoft.com/office/drawing/2014/main" id="{1BDA4B3B-3631-4ACD-838C-2E7B11F6C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19"/>
              <a:ext cx="1097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0" name="Rectangle 452">
              <a:extLst>
                <a:ext uri="{FF2B5EF4-FFF2-40B4-BE49-F238E27FC236}">
                  <a16:creationId xmlns:a16="http://schemas.microsoft.com/office/drawing/2014/main" id="{B4FC3346-0B89-469B-AB92-A61466186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29"/>
              <a:ext cx="1097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1" name="Rectangle 453">
              <a:extLst>
                <a:ext uri="{FF2B5EF4-FFF2-40B4-BE49-F238E27FC236}">
                  <a16:creationId xmlns:a16="http://schemas.microsoft.com/office/drawing/2014/main" id="{CB3E9771-6BA0-497A-8427-228B33156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40"/>
              <a:ext cx="1097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2" name="Rectangle 454">
              <a:extLst>
                <a:ext uri="{FF2B5EF4-FFF2-40B4-BE49-F238E27FC236}">
                  <a16:creationId xmlns:a16="http://schemas.microsoft.com/office/drawing/2014/main" id="{DEE9AE50-8281-40DF-87FA-89A7B1FB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50"/>
              <a:ext cx="1097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3" name="Rectangle 455">
              <a:extLst>
                <a:ext uri="{FF2B5EF4-FFF2-40B4-BE49-F238E27FC236}">
                  <a16:creationId xmlns:a16="http://schemas.microsoft.com/office/drawing/2014/main" id="{5B2DE834-2E99-463C-9595-C3A5385C9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60"/>
              <a:ext cx="1097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4" name="Rectangle 456">
              <a:extLst>
                <a:ext uri="{FF2B5EF4-FFF2-40B4-BE49-F238E27FC236}">
                  <a16:creationId xmlns:a16="http://schemas.microsoft.com/office/drawing/2014/main" id="{83FEF2DF-64E1-4B7D-B985-B8CA1B0C5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71"/>
              <a:ext cx="1097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5" name="Rectangle 457">
              <a:extLst>
                <a:ext uri="{FF2B5EF4-FFF2-40B4-BE49-F238E27FC236}">
                  <a16:creationId xmlns:a16="http://schemas.microsoft.com/office/drawing/2014/main" id="{467F3B66-827D-490E-9779-E4FD4AEE8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81"/>
              <a:ext cx="1097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6" name="Rectangle 458">
              <a:extLst>
                <a:ext uri="{FF2B5EF4-FFF2-40B4-BE49-F238E27FC236}">
                  <a16:creationId xmlns:a16="http://schemas.microsoft.com/office/drawing/2014/main" id="{B15B2617-00E6-4741-8DBA-C43C17F8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191"/>
              <a:ext cx="1097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7" name="Rectangle 459">
              <a:extLst>
                <a:ext uri="{FF2B5EF4-FFF2-40B4-BE49-F238E27FC236}">
                  <a16:creationId xmlns:a16="http://schemas.microsoft.com/office/drawing/2014/main" id="{9F4363D9-3268-4BFE-8354-81FE0D2EE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02"/>
              <a:ext cx="1097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8" name="Rectangle 460">
              <a:extLst>
                <a:ext uri="{FF2B5EF4-FFF2-40B4-BE49-F238E27FC236}">
                  <a16:creationId xmlns:a16="http://schemas.microsoft.com/office/drawing/2014/main" id="{5C7712B8-BFC5-4F70-BB1B-35E5192D9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12"/>
              <a:ext cx="1097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89" name="Rectangle 461">
              <a:extLst>
                <a:ext uri="{FF2B5EF4-FFF2-40B4-BE49-F238E27FC236}">
                  <a16:creationId xmlns:a16="http://schemas.microsoft.com/office/drawing/2014/main" id="{157DD5D5-31E2-4EEC-A410-15B6BDFA5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" y="3222"/>
              <a:ext cx="1097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0" name="Rectangle 462">
              <a:extLst>
                <a:ext uri="{FF2B5EF4-FFF2-40B4-BE49-F238E27FC236}">
                  <a16:creationId xmlns:a16="http://schemas.microsoft.com/office/drawing/2014/main" id="{67B80488-E135-4A6E-AC08-1ECF3EEE7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12"/>
              <a:ext cx="904" cy="1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1" name="Rectangle 463">
              <a:extLst>
                <a:ext uri="{FF2B5EF4-FFF2-40B4-BE49-F238E27FC236}">
                  <a16:creationId xmlns:a16="http://schemas.microsoft.com/office/drawing/2014/main" id="{326AF408-DFD0-4346-BF3F-319A0B9BE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23"/>
              <a:ext cx="904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2" name="Rectangle 464">
              <a:extLst>
                <a:ext uri="{FF2B5EF4-FFF2-40B4-BE49-F238E27FC236}">
                  <a16:creationId xmlns:a16="http://schemas.microsoft.com/office/drawing/2014/main" id="{398A8C9C-34DC-425F-889A-C39BAC3E3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33"/>
              <a:ext cx="904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3" name="Rectangle 465">
              <a:extLst>
                <a:ext uri="{FF2B5EF4-FFF2-40B4-BE49-F238E27FC236}">
                  <a16:creationId xmlns:a16="http://schemas.microsoft.com/office/drawing/2014/main" id="{501F9110-D88B-4710-A84E-21D1722BE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43"/>
              <a:ext cx="904" cy="11"/>
            </a:xfrm>
            <a:prstGeom prst="rect">
              <a:avLst/>
            </a:prstGeom>
            <a:solidFill>
              <a:srgbClr val="00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4" name="Rectangle 466">
              <a:extLst>
                <a:ext uri="{FF2B5EF4-FFF2-40B4-BE49-F238E27FC236}">
                  <a16:creationId xmlns:a16="http://schemas.microsoft.com/office/drawing/2014/main" id="{C309D27C-FE1B-4238-89CC-74660CE71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54"/>
              <a:ext cx="904" cy="10"/>
            </a:xfrm>
            <a:prstGeom prst="rect">
              <a:avLst/>
            </a:prstGeom>
            <a:solidFill>
              <a:srgbClr val="0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5" name="Rectangle 467">
              <a:extLst>
                <a:ext uri="{FF2B5EF4-FFF2-40B4-BE49-F238E27FC236}">
                  <a16:creationId xmlns:a16="http://schemas.microsoft.com/office/drawing/2014/main" id="{BB70A5C5-ED7A-4AD4-91C4-07409E85E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64"/>
              <a:ext cx="904" cy="10"/>
            </a:xfrm>
            <a:prstGeom prst="rect">
              <a:avLst/>
            </a:prstGeom>
            <a:solidFill>
              <a:srgbClr val="00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6" name="Rectangle 468">
              <a:extLst>
                <a:ext uri="{FF2B5EF4-FFF2-40B4-BE49-F238E27FC236}">
                  <a16:creationId xmlns:a16="http://schemas.microsoft.com/office/drawing/2014/main" id="{392AB0E6-8DCB-4F5E-AA5B-05A785952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74"/>
              <a:ext cx="904" cy="11"/>
            </a:xfrm>
            <a:prstGeom prst="rect">
              <a:avLst/>
            </a:prstGeom>
            <a:solidFill>
              <a:srgbClr val="00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7" name="Rectangle 469">
              <a:extLst>
                <a:ext uri="{FF2B5EF4-FFF2-40B4-BE49-F238E27FC236}">
                  <a16:creationId xmlns:a16="http://schemas.microsoft.com/office/drawing/2014/main" id="{249B6790-274D-4941-A1E8-8DA8FCDB9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85"/>
              <a:ext cx="904" cy="10"/>
            </a:xfrm>
            <a:prstGeom prst="rect">
              <a:avLst/>
            </a:prstGeom>
            <a:solidFill>
              <a:srgbClr val="00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8" name="Rectangle 470">
              <a:extLst>
                <a:ext uri="{FF2B5EF4-FFF2-40B4-BE49-F238E27FC236}">
                  <a16:creationId xmlns:a16="http://schemas.microsoft.com/office/drawing/2014/main" id="{5822519E-7B6A-4079-9284-0D3BD10DB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95"/>
              <a:ext cx="904" cy="10"/>
            </a:xfrm>
            <a:prstGeom prst="rect">
              <a:avLst/>
            </a:prstGeom>
            <a:solidFill>
              <a:srgbClr val="00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199" name="Rectangle 471">
              <a:extLst>
                <a:ext uri="{FF2B5EF4-FFF2-40B4-BE49-F238E27FC236}">
                  <a16:creationId xmlns:a16="http://schemas.microsoft.com/office/drawing/2014/main" id="{8A353C8C-D05F-4E55-BB42-AEA16E2F4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05"/>
              <a:ext cx="904" cy="11"/>
            </a:xfrm>
            <a:prstGeom prst="rect">
              <a:avLst/>
            </a:prstGeom>
            <a:solidFill>
              <a:srgbClr val="005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0" name="Rectangle 472">
              <a:extLst>
                <a:ext uri="{FF2B5EF4-FFF2-40B4-BE49-F238E27FC236}">
                  <a16:creationId xmlns:a16="http://schemas.microsoft.com/office/drawing/2014/main" id="{741B9487-99F6-4892-9D12-81F73270A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16"/>
              <a:ext cx="904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1" name="Rectangle 473">
              <a:extLst>
                <a:ext uri="{FF2B5EF4-FFF2-40B4-BE49-F238E27FC236}">
                  <a16:creationId xmlns:a16="http://schemas.microsoft.com/office/drawing/2014/main" id="{452F388A-45EF-42E3-AEDC-68959DB38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26"/>
              <a:ext cx="904" cy="10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2" name="Rectangle 474">
              <a:extLst>
                <a:ext uri="{FF2B5EF4-FFF2-40B4-BE49-F238E27FC236}">
                  <a16:creationId xmlns:a16="http://schemas.microsoft.com/office/drawing/2014/main" id="{F0B3DC3C-7590-4015-9B1B-9DBFFE76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36"/>
              <a:ext cx="904" cy="11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3" name="Rectangle 475">
              <a:extLst>
                <a:ext uri="{FF2B5EF4-FFF2-40B4-BE49-F238E27FC236}">
                  <a16:creationId xmlns:a16="http://schemas.microsoft.com/office/drawing/2014/main" id="{6B07E268-C564-44B4-A9B2-194D068E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47"/>
              <a:ext cx="904" cy="10"/>
            </a:xfrm>
            <a:prstGeom prst="rect">
              <a:avLst/>
            </a:prstGeom>
            <a:solidFill>
              <a:srgbClr val="0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4" name="Rectangle 476">
              <a:extLst>
                <a:ext uri="{FF2B5EF4-FFF2-40B4-BE49-F238E27FC236}">
                  <a16:creationId xmlns:a16="http://schemas.microsoft.com/office/drawing/2014/main" id="{5D6433C6-0FE4-42CB-8687-157940C4D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57"/>
              <a:ext cx="904" cy="10"/>
            </a:xfrm>
            <a:prstGeom prst="rect">
              <a:avLst/>
            </a:prstGeom>
            <a:solidFill>
              <a:srgbClr val="00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5" name="Rectangle 477">
              <a:extLst>
                <a:ext uri="{FF2B5EF4-FFF2-40B4-BE49-F238E27FC236}">
                  <a16:creationId xmlns:a16="http://schemas.microsoft.com/office/drawing/2014/main" id="{1B6513ED-470E-4606-934D-9D9A2D541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67"/>
              <a:ext cx="904" cy="11"/>
            </a:xfrm>
            <a:prstGeom prst="rect">
              <a:avLst/>
            </a:prstGeom>
            <a:solidFill>
              <a:srgbClr val="004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6" name="Rectangle 478">
              <a:extLst>
                <a:ext uri="{FF2B5EF4-FFF2-40B4-BE49-F238E27FC236}">
                  <a16:creationId xmlns:a16="http://schemas.microsoft.com/office/drawing/2014/main" id="{FAFB4342-F315-47CA-B321-2E46525E3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78"/>
              <a:ext cx="904" cy="10"/>
            </a:xfrm>
            <a:prstGeom prst="rect">
              <a:avLst/>
            </a:prstGeom>
            <a:solidFill>
              <a:srgbClr val="003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7" name="Rectangle 479">
              <a:extLst>
                <a:ext uri="{FF2B5EF4-FFF2-40B4-BE49-F238E27FC236}">
                  <a16:creationId xmlns:a16="http://schemas.microsoft.com/office/drawing/2014/main" id="{09E80988-8C36-47C0-91B1-3597DC5B5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88"/>
              <a:ext cx="904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8" name="Rectangle 480">
              <a:extLst>
                <a:ext uri="{FF2B5EF4-FFF2-40B4-BE49-F238E27FC236}">
                  <a16:creationId xmlns:a16="http://schemas.microsoft.com/office/drawing/2014/main" id="{DA6DF819-8CC4-4CD4-BB88-BF86E6B6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98"/>
              <a:ext cx="904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09" name="Rectangle 481">
              <a:extLst>
                <a:ext uri="{FF2B5EF4-FFF2-40B4-BE49-F238E27FC236}">
                  <a16:creationId xmlns:a16="http://schemas.microsoft.com/office/drawing/2014/main" id="{AFF8C8BA-2AC8-41BB-B0C6-021C9970E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09"/>
              <a:ext cx="904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0" name="Rectangle 482">
              <a:extLst>
                <a:ext uri="{FF2B5EF4-FFF2-40B4-BE49-F238E27FC236}">
                  <a16:creationId xmlns:a16="http://schemas.microsoft.com/office/drawing/2014/main" id="{4813FE2F-63B4-48BE-8F18-63EBEB2B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19"/>
              <a:ext cx="904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1" name="Rectangle 483">
              <a:extLst>
                <a:ext uri="{FF2B5EF4-FFF2-40B4-BE49-F238E27FC236}">
                  <a16:creationId xmlns:a16="http://schemas.microsoft.com/office/drawing/2014/main" id="{992CA192-2B03-4889-8E67-CD8B64689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29"/>
              <a:ext cx="904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2" name="Rectangle 484">
              <a:extLst>
                <a:ext uri="{FF2B5EF4-FFF2-40B4-BE49-F238E27FC236}">
                  <a16:creationId xmlns:a16="http://schemas.microsoft.com/office/drawing/2014/main" id="{FF70D92B-3EDA-456F-B48C-993B675C6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40"/>
              <a:ext cx="904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3" name="Rectangle 485">
              <a:extLst>
                <a:ext uri="{FF2B5EF4-FFF2-40B4-BE49-F238E27FC236}">
                  <a16:creationId xmlns:a16="http://schemas.microsoft.com/office/drawing/2014/main" id="{339D2DC7-F5AE-47B3-A19D-B6922C1E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50"/>
              <a:ext cx="904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4" name="Rectangle 486">
              <a:extLst>
                <a:ext uri="{FF2B5EF4-FFF2-40B4-BE49-F238E27FC236}">
                  <a16:creationId xmlns:a16="http://schemas.microsoft.com/office/drawing/2014/main" id="{D580F9AF-6D41-4ED6-87BF-DF9EA85F7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60"/>
              <a:ext cx="904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5" name="Rectangle 487">
              <a:extLst>
                <a:ext uri="{FF2B5EF4-FFF2-40B4-BE49-F238E27FC236}">
                  <a16:creationId xmlns:a16="http://schemas.microsoft.com/office/drawing/2014/main" id="{343D030F-38C3-4C33-925B-29FAE0CC6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71"/>
              <a:ext cx="904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6" name="Rectangle 488">
              <a:extLst>
                <a:ext uri="{FF2B5EF4-FFF2-40B4-BE49-F238E27FC236}">
                  <a16:creationId xmlns:a16="http://schemas.microsoft.com/office/drawing/2014/main" id="{943993E7-3B2F-4104-8532-CAE563514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81"/>
              <a:ext cx="904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7" name="Rectangle 489">
              <a:extLst>
                <a:ext uri="{FF2B5EF4-FFF2-40B4-BE49-F238E27FC236}">
                  <a16:creationId xmlns:a16="http://schemas.microsoft.com/office/drawing/2014/main" id="{FEB0BA38-9F55-4E81-8D5F-CDF60D768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91"/>
              <a:ext cx="904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8" name="Rectangle 490">
              <a:extLst>
                <a:ext uri="{FF2B5EF4-FFF2-40B4-BE49-F238E27FC236}">
                  <a16:creationId xmlns:a16="http://schemas.microsoft.com/office/drawing/2014/main" id="{5C21026C-EEEE-4221-9C1E-D61FA1EA2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02"/>
              <a:ext cx="904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19" name="Rectangle 491">
              <a:extLst>
                <a:ext uri="{FF2B5EF4-FFF2-40B4-BE49-F238E27FC236}">
                  <a16:creationId xmlns:a16="http://schemas.microsoft.com/office/drawing/2014/main" id="{4D002706-9711-4E0B-B924-1B571BFAB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12"/>
              <a:ext cx="904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0" name="Rectangle 492">
              <a:extLst>
                <a:ext uri="{FF2B5EF4-FFF2-40B4-BE49-F238E27FC236}">
                  <a16:creationId xmlns:a16="http://schemas.microsoft.com/office/drawing/2014/main" id="{67C2B717-65A0-4F22-967B-2736A5436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22"/>
              <a:ext cx="904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1" name="Rectangle 493">
              <a:extLst>
                <a:ext uri="{FF2B5EF4-FFF2-40B4-BE49-F238E27FC236}">
                  <a16:creationId xmlns:a16="http://schemas.microsoft.com/office/drawing/2014/main" id="{35F4402F-A308-40A7-A07B-4121B417E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17"/>
              <a:ext cx="904" cy="3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2" name="Rectangle 494">
              <a:extLst>
                <a:ext uri="{FF2B5EF4-FFF2-40B4-BE49-F238E27FC236}">
                  <a16:creationId xmlns:a16="http://schemas.microsoft.com/office/drawing/2014/main" id="{8423C8C7-ABCB-4210-81B8-F56D0FCAC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12"/>
              <a:ext cx="904" cy="1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3" name="Rectangle 495">
              <a:extLst>
                <a:ext uri="{FF2B5EF4-FFF2-40B4-BE49-F238E27FC236}">
                  <a16:creationId xmlns:a16="http://schemas.microsoft.com/office/drawing/2014/main" id="{49C61E36-043E-4084-B286-0D1C8EA83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23"/>
              <a:ext cx="904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4" name="Rectangle 496">
              <a:extLst>
                <a:ext uri="{FF2B5EF4-FFF2-40B4-BE49-F238E27FC236}">
                  <a16:creationId xmlns:a16="http://schemas.microsoft.com/office/drawing/2014/main" id="{42743BCE-3982-444C-B524-599C65F6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33"/>
              <a:ext cx="904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5" name="Rectangle 497">
              <a:extLst>
                <a:ext uri="{FF2B5EF4-FFF2-40B4-BE49-F238E27FC236}">
                  <a16:creationId xmlns:a16="http://schemas.microsoft.com/office/drawing/2014/main" id="{CDA4B9C1-395A-4F19-B281-F7B016F7B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43"/>
              <a:ext cx="904" cy="11"/>
            </a:xfrm>
            <a:prstGeom prst="rect">
              <a:avLst/>
            </a:prstGeom>
            <a:solidFill>
              <a:srgbClr val="00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6" name="Rectangle 498">
              <a:extLst>
                <a:ext uri="{FF2B5EF4-FFF2-40B4-BE49-F238E27FC236}">
                  <a16:creationId xmlns:a16="http://schemas.microsoft.com/office/drawing/2014/main" id="{E1FB0B8D-C419-4E86-8993-D79771F05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54"/>
              <a:ext cx="904" cy="10"/>
            </a:xfrm>
            <a:prstGeom prst="rect">
              <a:avLst/>
            </a:prstGeom>
            <a:solidFill>
              <a:srgbClr val="0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7" name="Rectangle 499">
              <a:extLst>
                <a:ext uri="{FF2B5EF4-FFF2-40B4-BE49-F238E27FC236}">
                  <a16:creationId xmlns:a16="http://schemas.microsoft.com/office/drawing/2014/main" id="{836A997B-565F-426A-8822-290ABBB53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64"/>
              <a:ext cx="904" cy="10"/>
            </a:xfrm>
            <a:prstGeom prst="rect">
              <a:avLst/>
            </a:prstGeom>
            <a:solidFill>
              <a:srgbClr val="00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8" name="Rectangle 500">
              <a:extLst>
                <a:ext uri="{FF2B5EF4-FFF2-40B4-BE49-F238E27FC236}">
                  <a16:creationId xmlns:a16="http://schemas.microsoft.com/office/drawing/2014/main" id="{1E69CD01-4B5A-4431-997B-4B9E8BA46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74"/>
              <a:ext cx="904" cy="11"/>
            </a:xfrm>
            <a:prstGeom prst="rect">
              <a:avLst/>
            </a:prstGeom>
            <a:solidFill>
              <a:srgbClr val="00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29" name="Rectangle 501">
              <a:extLst>
                <a:ext uri="{FF2B5EF4-FFF2-40B4-BE49-F238E27FC236}">
                  <a16:creationId xmlns:a16="http://schemas.microsoft.com/office/drawing/2014/main" id="{CE503780-762D-4B42-8740-43AFA250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85"/>
              <a:ext cx="904" cy="10"/>
            </a:xfrm>
            <a:prstGeom prst="rect">
              <a:avLst/>
            </a:prstGeom>
            <a:solidFill>
              <a:srgbClr val="00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0" name="Rectangle 502">
              <a:extLst>
                <a:ext uri="{FF2B5EF4-FFF2-40B4-BE49-F238E27FC236}">
                  <a16:creationId xmlns:a16="http://schemas.microsoft.com/office/drawing/2014/main" id="{1F77F6F9-14D5-4972-9DF7-7EAC5EBC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995"/>
              <a:ext cx="904" cy="10"/>
            </a:xfrm>
            <a:prstGeom prst="rect">
              <a:avLst/>
            </a:prstGeom>
            <a:solidFill>
              <a:srgbClr val="00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1" name="Rectangle 503">
              <a:extLst>
                <a:ext uri="{FF2B5EF4-FFF2-40B4-BE49-F238E27FC236}">
                  <a16:creationId xmlns:a16="http://schemas.microsoft.com/office/drawing/2014/main" id="{179A955D-72F6-4E0F-957A-7EC5C081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05"/>
              <a:ext cx="904" cy="11"/>
            </a:xfrm>
            <a:prstGeom prst="rect">
              <a:avLst/>
            </a:prstGeom>
            <a:solidFill>
              <a:srgbClr val="005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2" name="Rectangle 504">
              <a:extLst>
                <a:ext uri="{FF2B5EF4-FFF2-40B4-BE49-F238E27FC236}">
                  <a16:creationId xmlns:a16="http://schemas.microsoft.com/office/drawing/2014/main" id="{922B104E-04E8-41B3-8345-3E95F08F9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16"/>
              <a:ext cx="904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3" name="Rectangle 505">
              <a:extLst>
                <a:ext uri="{FF2B5EF4-FFF2-40B4-BE49-F238E27FC236}">
                  <a16:creationId xmlns:a16="http://schemas.microsoft.com/office/drawing/2014/main" id="{9F55FEB5-7B16-4942-81CD-B5CCEF538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26"/>
              <a:ext cx="904" cy="10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4" name="Rectangle 506">
              <a:extLst>
                <a:ext uri="{FF2B5EF4-FFF2-40B4-BE49-F238E27FC236}">
                  <a16:creationId xmlns:a16="http://schemas.microsoft.com/office/drawing/2014/main" id="{C7C2267A-8095-482A-87E7-22A3BBDE8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36"/>
              <a:ext cx="904" cy="11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5" name="Rectangle 507">
              <a:extLst>
                <a:ext uri="{FF2B5EF4-FFF2-40B4-BE49-F238E27FC236}">
                  <a16:creationId xmlns:a16="http://schemas.microsoft.com/office/drawing/2014/main" id="{EAA494F1-583D-4F96-A3D3-E7CF9B16E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47"/>
              <a:ext cx="904" cy="10"/>
            </a:xfrm>
            <a:prstGeom prst="rect">
              <a:avLst/>
            </a:prstGeom>
            <a:solidFill>
              <a:srgbClr val="0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6" name="Rectangle 508">
              <a:extLst>
                <a:ext uri="{FF2B5EF4-FFF2-40B4-BE49-F238E27FC236}">
                  <a16:creationId xmlns:a16="http://schemas.microsoft.com/office/drawing/2014/main" id="{B2ABC0F7-2C32-4FB2-9FB7-BE931A3C3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57"/>
              <a:ext cx="904" cy="10"/>
            </a:xfrm>
            <a:prstGeom prst="rect">
              <a:avLst/>
            </a:prstGeom>
            <a:solidFill>
              <a:srgbClr val="00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7" name="Rectangle 509">
              <a:extLst>
                <a:ext uri="{FF2B5EF4-FFF2-40B4-BE49-F238E27FC236}">
                  <a16:creationId xmlns:a16="http://schemas.microsoft.com/office/drawing/2014/main" id="{821D85FB-49DD-4D77-A7A7-DD130D937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67"/>
              <a:ext cx="904" cy="11"/>
            </a:xfrm>
            <a:prstGeom prst="rect">
              <a:avLst/>
            </a:prstGeom>
            <a:solidFill>
              <a:srgbClr val="004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8" name="Rectangle 510">
              <a:extLst>
                <a:ext uri="{FF2B5EF4-FFF2-40B4-BE49-F238E27FC236}">
                  <a16:creationId xmlns:a16="http://schemas.microsoft.com/office/drawing/2014/main" id="{9888B432-7B62-4BD0-858C-F849540A3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78"/>
              <a:ext cx="904" cy="10"/>
            </a:xfrm>
            <a:prstGeom prst="rect">
              <a:avLst/>
            </a:prstGeom>
            <a:solidFill>
              <a:srgbClr val="003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39" name="Rectangle 511">
              <a:extLst>
                <a:ext uri="{FF2B5EF4-FFF2-40B4-BE49-F238E27FC236}">
                  <a16:creationId xmlns:a16="http://schemas.microsoft.com/office/drawing/2014/main" id="{389A5FFE-A282-498D-86F1-D44E493C4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88"/>
              <a:ext cx="904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0" name="Rectangle 512">
              <a:extLst>
                <a:ext uri="{FF2B5EF4-FFF2-40B4-BE49-F238E27FC236}">
                  <a16:creationId xmlns:a16="http://schemas.microsoft.com/office/drawing/2014/main" id="{04015D5E-BF5C-4F3B-8104-8C7EF8288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098"/>
              <a:ext cx="904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1" name="Rectangle 513">
              <a:extLst>
                <a:ext uri="{FF2B5EF4-FFF2-40B4-BE49-F238E27FC236}">
                  <a16:creationId xmlns:a16="http://schemas.microsoft.com/office/drawing/2014/main" id="{38B3C187-589E-4A62-B6D1-437382506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09"/>
              <a:ext cx="904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2" name="Rectangle 514">
              <a:extLst>
                <a:ext uri="{FF2B5EF4-FFF2-40B4-BE49-F238E27FC236}">
                  <a16:creationId xmlns:a16="http://schemas.microsoft.com/office/drawing/2014/main" id="{17B52F27-8945-4D71-9380-BFEC89D9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19"/>
              <a:ext cx="904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3" name="Rectangle 515">
              <a:extLst>
                <a:ext uri="{FF2B5EF4-FFF2-40B4-BE49-F238E27FC236}">
                  <a16:creationId xmlns:a16="http://schemas.microsoft.com/office/drawing/2014/main" id="{BE8FAF7F-700E-4CBA-A314-9E5FB32C6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29"/>
              <a:ext cx="904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4" name="Rectangle 516">
              <a:extLst>
                <a:ext uri="{FF2B5EF4-FFF2-40B4-BE49-F238E27FC236}">
                  <a16:creationId xmlns:a16="http://schemas.microsoft.com/office/drawing/2014/main" id="{6715A54F-DD64-475E-9F26-A578FFBC1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40"/>
              <a:ext cx="904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5" name="Rectangle 517">
              <a:extLst>
                <a:ext uri="{FF2B5EF4-FFF2-40B4-BE49-F238E27FC236}">
                  <a16:creationId xmlns:a16="http://schemas.microsoft.com/office/drawing/2014/main" id="{2F9A3FC6-BA26-44D7-B85C-72F31231B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50"/>
              <a:ext cx="904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6" name="Rectangle 518">
              <a:extLst>
                <a:ext uri="{FF2B5EF4-FFF2-40B4-BE49-F238E27FC236}">
                  <a16:creationId xmlns:a16="http://schemas.microsoft.com/office/drawing/2014/main" id="{85BBD138-9DB8-4684-BAB2-BFD269C96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60"/>
              <a:ext cx="904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7" name="Rectangle 519">
              <a:extLst>
                <a:ext uri="{FF2B5EF4-FFF2-40B4-BE49-F238E27FC236}">
                  <a16:creationId xmlns:a16="http://schemas.microsoft.com/office/drawing/2014/main" id="{5D74B20B-213C-4431-95EA-65E79996F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71"/>
              <a:ext cx="904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8" name="Rectangle 520">
              <a:extLst>
                <a:ext uri="{FF2B5EF4-FFF2-40B4-BE49-F238E27FC236}">
                  <a16:creationId xmlns:a16="http://schemas.microsoft.com/office/drawing/2014/main" id="{804C200C-EE76-408B-8949-3C4C3B591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81"/>
              <a:ext cx="904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49" name="Rectangle 521">
              <a:extLst>
                <a:ext uri="{FF2B5EF4-FFF2-40B4-BE49-F238E27FC236}">
                  <a16:creationId xmlns:a16="http://schemas.microsoft.com/office/drawing/2014/main" id="{B2E35B45-3148-402B-ADB1-03DF19F20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191"/>
              <a:ext cx="904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0" name="Rectangle 522">
              <a:extLst>
                <a:ext uri="{FF2B5EF4-FFF2-40B4-BE49-F238E27FC236}">
                  <a16:creationId xmlns:a16="http://schemas.microsoft.com/office/drawing/2014/main" id="{B3141043-47B8-4301-891B-88491F597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02"/>
              <a:ext cx="904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1" name="Rectangle 523">
              <a:extLst>
                <a:ext uri="{FF2B5EF4-FFF2-40B4-BE49-F238E27FC236}">
                  <a16:creationId xmlns:a16="http://schemas.microsoft.com/office/drawing/2014/main" id="{69FDC16B-4566-401F-B181-9C712E68D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12"/>
              <a:ext cx="904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2" name="Rectangle 524">
              <a:extLst>
                <a:ext uri="{FF2B5EF4-FFF2-40B4-BE49-F238E27FC236}">
                  <a16:creationId xmlns:a16="http://schemas.microsoft.com/office/drawing/2014/main" id="{51BF4CD4-99EC-404B-A5A7-BF82769F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3222"/>
              <a:ext cx="904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3" name="Rectangle 525">
              <a:extLst>
                <a:ext uri="{FF2B5EF4-FFF2-40B4-BE49-F238E27FC236}">
                  <a16:creationId xmlns:a16="http://schemas.microsoft.com/office/drawing/2014/main" id="{2CDD32DD-7AA0-40D3-9E3A-649D5A3F0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12"/>
              <a:ext cx="903" cy="1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4" name="Rectangle 526">
              <a:extLst>
                <a:ext uri="{FF2B5EF4-FFF2-40B4-BE49-F238E27FC236}">
                  <a16:creationId xmlns:a16="http://schemas.microsoft.com/office/drawing/2014/main" id="{E74D480A-CCF3-4B79-B5F5-374EB18D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23"/>
              <a:ext cx="903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5" name="Rectangle 527">
              <a:extLst>
                <a:ext uri="{FF2B5EF4-FFF2-40B4-BE49-F238E27FC236}">
                  <a16:creationId xmlns:a16="http://schemas.microsoft.com/office/drawing/2014/main" id="{973BCC1C-7316-490C-8AB1-7F4DD8024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33"/>
              <a:ext cx="903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6" name="Rectangle 528">
              <a:extLst>
                <a:ext uri="{FF2B5EF4-FFF2-40B4-BE49-F238E27FC236}">
                  <a16:creationId xmlns:a16="http://schemas.microsoft.com/office/drawing/2014/main" id="{B7B47696-CFC5-4ED5-A61B-AE403EB2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43"/>
              <a:ext cx="903" cy="11"/>
            </a:xfrm>
            <a:prstGeom prst="rect">
              <a:avLst/>
            </a:prstGeom>
            <a:solidFill>
              <a:srgbClr val="00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7" name="Rectangle 529">
              <a:extLst>
                <a:ext uri="{FF2B5EF4-FFF2-40B4-BE49-F238E27FC236}">
                  <a16:creationId xmlns:a16="http://schemas.microsoft.com/office/drawing/2014/main" id="{04766A6C-741C-4F4E-81F1-33AA42C9B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54"/>
              <a:ext cx="903" cy="10"/>
            </a:xfrm>
            <a:prstGeom prst="rect">
              <a:avLst/>
            </a:prstGeom>
            <a:solidFill>
              <a:srgbClr val="0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8" name="Rectangle 530">
              <a:extLst>
                <a:ext uri="{FF2B5EF4-FFF2-40B4-BE49-F238E27FC236}">
                  <a16:creationId xmlns:a16="http://schemas.microsoft.com/office/drawing/2014/main" id="{35CC559D-A851-499B-B026-648A4A73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64"/>
              <a:ext cx="903" cy="10"/>
            </a:xfrm>
            <a:prstGeom prst="rect">
              <a:avLst/>
            </a:prstGeom>
            <a:solidFill>
              <a:srgbClr val="00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59" name="Rectangle 531">
              <a:extLst>
                <a:ext uri="{FF2B5EF4-FFF2-40B4-BE49-F238E27FC236}">
                  <a16:creationId xmlns:a16="http://schemas.microsoft.com/office/drawing/2014/main" id="{AA7A3314-2515-48FD-9698-F0F0B1F77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74"/>
              <a:ext cx="903" cy="11"/>
            </a:xfrm>
            <a:prstGeom prst="rect">
              <a:avLst/>
            </a:prstGeom>
            <a:solidFill>
              <a:srgbClr val="00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0" name="Rectangle 532">
              <a:extLst>
                <a:ext uri="{FF2B5EF4-FFF2-40B4-BE49-F238E27FC236}">
                  <a16:creationId xmlns:a16="http://schemas.microsoft.com/office/drawing/2014/main" id="{079C1605-13EF-4D24-B1C3-68F0D1C4D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85"/>
              <a:ext cx="903" cy="10"/>
            </a:xfrm>
            <a:prstGeom prst="rect">
              <a:avLst/>
            </a:prstGeom>
            <a:solidFill>
              <a:srgbClr val="00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1" name="Rectangle 533">
              <a:extLst>
                <a:ext uri="{FF2B5EF4-FFF2-40B4-BE49-F238E27FC236}">
                  <a16:creationId xmlns:a16="http://schemas.microsoft.com/office/drawing/2014/main" id="{B9B20CF8-3815-40D1-9F84-2937D740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95"/>
              <a:ext cx="903" cy="10"/>
            </a:xfrm>
            <a:prstGeom prst="rect">
              <a:avLst/>
            </a:prstGeom>
            <a:solidFill>
              <a:srgbClr val="00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2" name="Rectangle 534">
              <a:extLst>
                <a:ext uri="{FF2B5EF4-FFF2-40B4-BE49-F238E27FC236}">
                  <a16:creationId xmlns:a16="http://schemas.microsoft.com/office/drawing/2014/main" id="{E63E6648-3527-4E2D-A65A-849EF5DF6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05"/>
              <a:ext cx="903" cy="11"/>
            </a:xfrm>
            <a:prstGeom prst="rect">
              <a:avLst/>
            </a:prstGeom>
            <a:solidFill>
              <a:srgbClr val="005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3" name="Rectangle 535">
              <a:extLst>
                <a:ext uri="{FF2B5EF4-FFF2-40B4-BE49-F238E27FC236}">
                  <a16:creationId xmlns:a16="http://schemas.microsoft.com/office/drawing/2014/main" id="{BC580129-5B86-4212-847F-E662CB610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16"/>
              <a:ext cx="903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4" name="Rectangle 536">
              <a:extLst>
                <a:ext uri="{FF2B5EF4-FFF2-40B4-BE49-F238E27FC236}">
                  <a16:creationId xmlns:a16="http://schemas.microsoft.com/office/drawing/2014/main" id="{14379653-91B1-4A6E-B7C0-06E5896C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26"/>
              <a:ext cx="903" cy="10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5" name="Rectangle 537">
              <a:extLst>
                <a:ext uri="{FF2B5EF4-FFF2-40B4-BE49-F238E27FC236}">
                  <a16:creationId xmlns:a16="http://schemas.microsoft.com/office/drawing/2014/main" id="{595647A4-69D0-4DD2-9353-66C3B5309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36"/>
              <a:ext cx="903" cy="11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6" name="Rectangle 538">
              <a:extLst>
                <a:ext uri="{FF2B5EF4-FFF2-40B4-BE49-F238E27FC236}">
                  <a16:creationId xmlns:a16="http://schemas.microsoft.com/office/drawing/2014/main" id="{B8A9B7A3-8087-4AD9-93B9-4D2415C8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47"/>
              <a:ext cx="903" cy="10"/>
            </a:xfrm>
            <a:prstGeom prst="rect">
              <a:avLst/>
            </a:prstGeom>
            <a:solidFill>
              <a:srgbClr val="0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7" name="Rectangle 539">
              <a:extLst>
                <a:ext uri="{FF2B5EF4-FFF2-40B4-BE49-F238E27FC236}">
                  <a16:creationId xmlns:a16="http://schemas.microsoft.com/office/drawing/2014/main" id="{13453D27-5C22-4495-8D87-4A2BAC553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57"/>
              <a:ext cx="903" cy="10"/>
            </a:xfrm>
            <a:prstGeom prst="rect">
              <a:avLst/>
            </a:prstGeom>
            <a:solidFill>
              <a:srgbClr val="00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8" name="Rectangle 540">
              <a:extLst>
                <a:ext uri="{FF2B5EF4-FFF2-40B4-BE49-F238E27FC236}">
                  <a16:creationId xmlns:a16="http://schemas.microsoft.com/office/drawing/2014/main" id="{82F1CF74-2D86-40A1-8539-20A04FF92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67"/>
              <a:ext cx="903" cy="11"/>
            </a:xfrm>
            <a:prstGeom prst="rect">
              <a:avLst/>
            </a:prstGeom>
            <a:solidFill>
              <a:srgbClr val="004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69" name="Rectangle 541">
              <a:extLst>
                <a:ext uri="{FF2B5EF4-FFF2-40B4-BE49-F238E27FC236}">
                  <a16:creationId xmlns:a16="http://schemas.microsoft.com/office/drawing/2014/main" id="{53A360DF-71FE-4B29-8D12-64E0C2E0D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78"/>
              <a:ext cx="903" cy="10"/>
            </a:xfrm>
            <a:prstGeom prst="rect">
              <a:avLst/>
            </a:prstGeom>
            <a:solidFill>
              <a:srgbClr val="003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0" name="Rectangle 542">
              <a:extLst>
                <a:ext uri="{FF2B5EF4-FFF2-40B4-BE49-F238E27FC236}">
                  <a16:creationId xmlns:a16="http://schemas.microsoft.com/office/drawing/2014/main" id="{4F69F600-C14E-4137-949A-EB2C667F4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88"/>
              <a:ext cx="903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1" name="Rectangle 543">
              <a:extLst>
                <a:ext uri="{FF2B5EF4-FFF2-40B4-BE49-F238E27FC236}">
                  <a16:creationId xmlns:a16="http://schemas.microsoft.com/office/drawing/2014/main" id="{A1F70D2A-E95D-4388-8F55-642BD5E32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98"/>
              <a:ext cx="903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2" name="Rectangle 544">
              <a:extLst>
                <a:ext uri="{FF2B5EF4-FFF2-40B4-BE49-F238E27FC236}">
                  <a16:creationId xmlns:a16="http://schemas.microsoft.com/office/drawing/2014/main" id="{BF883AF6-7CC9-4312-9795-2FB019A22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09"/>
              <a:ext cx="903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3" name="Rectangle 545">
              <a:extLst>
                <a:ext uri="{FF2B5EF4-FFF2-40B4-BE49-F238E27FC236}">
                  <a16:creationId xmlns:a16="http://schemas.microsoft.com/office/drawing/2014/main" id="{C6E0EF24-1F56-4AC2-9BB7-65916399F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19"/>
              <a:ext cx="903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4" name="Rectangle 546">
              <a:extLst>
                <a:ext uri="{FF2B5EF4-FFF2-40B4-BE49-F238E27FC236}">
                  <a16:creationId xmlns:a16="http://schemas.microsoft.com/office/drawing/2014/main" id="{A9CBD38D-3288-480A-AAC7-7F7D27D8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29"/>
              <a:ext cx="903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5" name="Rectangle 547">
              <a:extLst>
                <a:ext uri="{FF2B5EF4-FFF2-40B4-BE49-F238E27FC236}">
                  <a16:creationId xmlns:a16="http://schemas.microsoft.com/office/drawing/2014/main" id="{C32CCB11-8DF7-4BDF-81AB-92A71D56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40"/>
              <a:ext cx="903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6" name="Rectangle 548">
              <a:extLst>
                <a:ext uri="{FF2B5EF4-FFF2-40B4-BE49-F238E27FC236}">
                  <a16:creationId xmlns:a16="http://schemas.microsoft.com/office/drawing/2014/main" id="{A17DB363-7B09-48DB-8E4E-78FAB56CE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50"/>
              <a:ext cx="903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7" name="Rectangle 549">
              <a:extLst>
                <a:ext uri="{FF2B5EF4-FFF2-40B4-BE49-F238E27FC236}">
                  <a16:creationId xmlns:a16="http://schemas.microsoft.com/office/drawing/2014/main" id="{49F65F72-C417-4DB2-847D-9AEB42347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60"/>
              <a:ext cx="903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8" name="Rectangle 550">
              <a:extLst>
                <a:ext uri="{FF2B5EF4-FFF2-40B4-BE49-F238E27FC236}">
                  <a16:creationId xmlns:a16="http://schemas.microsoft.com/office/drawing/2014/main" id="{B6B07C57-BBDE-42BC-A495-D892C69DE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71"/>
              <a:ext cx="903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79" name="Rectangle 551">
              <a:extLst>
                <a:ext uri="{FF2B5EF4-FFF2-40B4-BE49-F238E27FC236}">
                  <a16:creationId xmlns:a16="http://schemas.microsoft.com/office/drawing/2014/main" id="{5CC756CB-460D-453A-AFC1-81C9F2811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81"/>
              <a:ext cx="903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0" name="Rectangle 552">
              <a:extLst>
                <a:ext uri="{FF2B5EF4-FFF2-40B4-BE49-F238E27FC236}">
                  <a16:creationId xmlns:a16="http://schemas.microsoft.com/office/drawing/2014/main" id="{DF71EE3D-3968-4081-94CA-225EC943C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91"/>
              <a:ext cx="903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1" name="Rectangle 553">
              <a:extLst>
                <a:ext uri="{FF2B5EF4-FFF2-40B4-BE49-F238E27FC236}">
                  <a16:creationId xmlns:a16="http://schemas.microsoft.com/office/drawing/2014/main" id="{F7B63EEF-7884-4515-9883-977439ADE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02"/>
              <a:ext cx="903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2" name="Rectangle 554">
              <a:extLst>
                <a:ext uri="{FF2B5EF4-FFF2-40B4-BE49-F238E27FC236}">
                  <a16:creationId xmlns:a16="http://schemas.microsoft.com/office/drawing/2014/main" id="{63715352-B8B6-48BB-A30A-03F3FB973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12"/>
              <a:ext cx="903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3" name="Rectangle 555">
              <a:extLst>
                <a:ext uri="{FF2B5EF4-FFF2-40B4-BE49-F238E27FC236}">
                  <a16:creationId xmlns:a16="http://schemas.microsoft.com/office/drawing/2014/main" id="{3262D8BC-E454-41B5-AD86-B4887BC79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22"/>
              <a:ext cx="903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4" name="Rectangle 556">
              <a:extLst>
                <a:ext uri="{FF2B5EF4-FFF2-40B4-BE49-F238E27FC236}">
                  <a16:creationId xmlns:a16="http://schemas.microsoft.com/office/drawing/2014/main" id="{95D8CEEA-287C-40C9-9E96-A09349142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17"/>
              <a:ext cx="903" cy="31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5" name="Rectangle 557">
              <a:extLst>
                <a:ext uri="{FF2B5EF4-FFF2-40B4-BE49-F238E27FC236}">
                  <a16:creationId xmlns:a16="http://schemas.microsoft.com/office/drawing/2014/main" id="{12876BD0-F0BD-4DA8-A6C8-6EDA703CB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12"/>
              <a:ext cx="903" cy="11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6" name="Rectangle 558">
              <a:extLst>
                <a:ext uri="{FF2B5EF4-FFF2-40B4-BE49-F238E27FC236}">
                  <a16:creationId xmlns:a16="http://schemas.microsoft.com/office/drawing/2014/main" id="{24FF9E84-53A6-437A-AF90-60C9063D1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23"/>
              <a:ext cx="903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7" name="Rectangle 559">
              <a:extLst>
                <a:ext uri="{FF2B5EF4-FFF2-40B4-BE49-F238E27FC236}">
                  <a16:creationId xmlns:a16="http://schemas.microsoft.com/office/drawing/2014/main" id="{5C2AA9AF-4AEC-4666-B831-A502AF95B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33"/>
              <a:ext cx="903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8" name="Rectangle 560">
              <a:extLst>
                <a:ext uri="{FF2B5EF4-FFF2-40B4-BE49-F238E27FC236}">
                  <a16:creationId xmlns:a16="http://schemas.microsoft.com/office/drawing/2014/main" id="{550C46A7-6E64-492F-8EA2-146741634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43"/>
              <a:ext cx="903" cy="11"/>
            </a:xfrm>
            <a:prstGeom prst="rect">
              <a:avLst/>
            </a:prstGeom>
            <a:solidFill>
              <a:srgbClr val="007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89" name="Rectangle 561">
              <a:extLst>
                <a:ext uri="{FF2B5EF4-FFF2-40B4-BE49-F238E27FC236}">
                  <a16:creationId xmlns:a16="http://schemas.microsoft.com/office/drawing/2014/main" id="{BAFA61AC-329A-4236-8AA2-26C044CDF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54"/>
              <a:ext cx="903" cy="10"/>
            </a:xfrm>
            <a:prstGeom prst="rect">
              <a:avLst/>
            </a:prstGeom>
            <a:solidFill>
              <a:srgbClr val="006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0" name="Rectangle 562">
              <a:extLst>
                <a:ext uri="{FF2B5EF4-FFF2-40B4-BE49-F238E27FC236}">
                  <a16:creationId xmlns:a16="http://schemas.microsoft.com/office/drawing/2014/main" id="{26FF8E88-A6B6-4AE5-9C8A-C0DC8E30C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64"/>
              <a:ext cx="903" cy="10"/>
            </a:xfrm>
            <a:prstGeom prst="rect">
              <a:avLst/>
            </a:prstGeom>
            <a:solidFill>
              <a:srgbClr val="006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1" name="Rectangle 563">
              <a:extLst>
                <a:ext uri="{FF2B5EF4-FFF2-40B4-BE49-F238E27FC236}">
                  <a16:creationId xmlns:a16="http://schemas.microsoft.com/office/drawing/2014/main" id="{11EF3F9E-A5C1-41D1-8229-B0046C729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74"/>
              <a:ext cx="903" cy="11"/>
            </a:xfrm>
            <a:prstGeom prst="rect">
              <a:avLst/>
            </a:prstGeom>
            <a:solidFill>
              <a:srgbClr val="006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2" name="Rectangle 564">
              <a:extLst>
                <a:ext uri="{FF2B5EF4-FFF2-40B4-BE49-F238E27FC236}">
                  <a16:creationId xmlns:a16="http://schemas.microsoft.com/office/drawing/2014/main" id="{EBB95E83-F2E9-4655-A26A-881787AF5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85"/>
              <a:ext cx="903" cy="10"/>
            </a:xfrm>
            <a:prstGeom prst="rect">
              <a:avLst/>
            </a:prstGeom>
            <a:solidFill>
              <a:srgbClr val="006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3" name="Rectangle 565">
              <a:extLst>
                <a:ext uri="{FF2B5EF4-FFF2-40B4-BE49-F238E27FC236}">
                  <a16:creationId xmlns:a16="http://schemas.microsoft.com/office/drawing/2014/main" id="{8C4E3B3E-2296-4884-83C0-57B1EA8C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2995"/>
              <a:ext cx="903" cy="10"/>
            </a:xfrm>
            <a:prstGeom prst="rect">
              <a:avLst/>
            </a:prstGeom>
            <a:solidFill>
              <a:srgbClr val="005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4" name="Rectangle 566">
              <a:extLst>
                <a:ext uri="{FF2B5EF4-FFF2-40B4-BE49-F238E27FC236}">
                  <a16:creationId xmlns:a16="http://schemas.microsoft.com/office/drawing/2014/main" id="{50E1B35D-299F-4C68-A6EE-6DAFDE43E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05"/>
              <a:ext cx="903" cy="11"/>
            </a:xfrm>
            <a:prstGeom prst="rect">
              <a:avLst/>
            </a:prstGeom>
            <a:solidFill>
              <a:srgbClr val="005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5" name="Rectangle 567">
              <a:extLst>
                <a:ext uri="{FF2B5EF4-FFF2-40B4-BE49-F238E27FC236}">
                  <a16:creationId xmlns:a16="http://schemas.microsoft.com/office/drawing/2014/main" id="{9D8066DC-9EE3-43ED-866C-4FB4F04D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16"/>
              <a:ext cx="903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6" name="Rectangle 568">
              <a:extLst>
                <a:ext uri="{FF2B5EF4-FFF2-40B4-BE49-F238E27FC236}">
                  <a16:creationId xmlns:a16="http://schemas.microsoft.com/office/drawing/2014/main" id="{9679297A-7297-4BCE-9ABD-F63BF0795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26"/>
              <a:ext cx="903" cy="10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7" name="Rectangle 569">
              <a:extLst>
                <a:ext uri="{FF2B5EF4-FFF2-40B4-BE49-F238E27FC236}">
                  <a16:creationId xmlns:a16="http://schemas.microsoft.com/office/drawing/2014/main" id="{068447E8-DD7E-49EE-89C3-D748CD94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36"/>
              <a:ext cx="903" cy="11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8" name="Rectangle 570">
              <a:extLst>
                <a:ext uri="{FF2B5EF4-FFF2-40B4-BE49-F238E27FC236}">
                  <a16:creationId xmlns:a16="http://schemas.microsoft.com/office/drawing/2014/main" id="{C9CB0727-67E4-4C03-8B8C-AA45F99E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47"/>
              <a:ext cx="903" cy="10"/>
            </a:xfrm>
            <a:prstGeom prst="rect">
              <a:avLst/>
            </a:prstGeom>
            <a:solidFill>
              <a:srgbClr val="0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299" name="Rectangle 571">
              <a:extLst>
                <a:ext uri="{FF2B5EF4-FFF2-40B4-BE49-F238E27FC236}">
                  <a16:creationId xmlns:a16="http://schemas.microsoft.com/office/drawing/2014/main" id="{AEB0DF53-7CFE-4F92-9F34-F38C8718F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57"/>
              <a:ext cx="903" cy="10"/>
            </a:xfrm>
            <a:prstGeom prst="rect">
              <a:avLst/>
            </a:prstGeom>
            <a:solidFill>
              <a:srgbClr val="004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0" name="Rectangle 572">
              <a:extLst>
                <a:ext uri="{FF2B5EF4-FFF2-40B4-BE49-F238E27FC236}">
                  <a16:creationId xmlns:a16="http://schemas.microsoft.com/office/drawing/2014/main" id="{40D55C6E-3511-441D-8E22-907C817DA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67"/>
              <a:ext cx="903" cy="11"/>
            </a:xfrm>
            <a:prstGeom prst="rect">
              <a:avLst/>
            </a:prstGeom>
            <a:solidFill>
              <a:srgbClr val="004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1" name="Rectangle 573">
              <a:extLst>
                <a:ext uri="{FF2B5EF4-FFF2-40B4-BE49-F238E27FC236}">
                  <a16:creationId xmlns:a16="http://schemas.microsoft.com/office/drawing/2014/main" id="{2C45A644-2040-468E-8413-AA801844A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78"/>
              <a:ext cx="903" cy="10"/>
            </a:xfrm>
            <a:prstGeom prst="rect">
              <a:avLst/>
            </a:prstGeom>
            <a:solidFill>
              <a:srgbClr val="003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2" name="Rectangle 574">
              <a:extLst>
                <a:ext uri="{FF2B5EF4-FFF2-40B4-BE49-F238E27FC236}">
                  <a16:creationId xmlns:a16="http://schemas.microsoft.com/office/drawing/2014/main" id="{F1FEF740-1C76-4599-BE9C-85CDD818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88"/>
              <a:ext cx="903" cy="10"/>
            </a:xfrm>
            <a:prstGeom prst="rect">
              <a:avLst/>
            </a:prstGeom>
            <a:solidFill>
              <a:srgbClr val="003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3" name="Rectangle 575">
              <a:extLst>
                <a:ext uri="{FF2B5EF4-FFF2-40B4-BE49-F238E27FC236}">
                  <a16:creationId xmlns:a16="http://schemas.microsoft.com/office/drawing/2014/main" id="{6F86994A-8699-47A5-A039-B3063D48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098"/>
              <a:ext cx="903" cy="11"/>
            </a:xfrm>
            <a:prstGeom prst="rect">
              <a:avLst/>
            </a:prstGeom>
            <a:solidFill>
              <a:srgbClr val="003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4" name="Rectangle 576">
              <a:extLst>
                <a:ext uri="{FF2B5EF4-FFF2-40B4-BE49-F238E27FC236}">
                  <a16:creationId xmlns:a16="http://schemas.microsoft.com/office/drawing/2014/main" id="{A25741D6-6B0C-423A-9128-AC2FE343B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09"/>
              <a:ext cx="903" cy="10"/>
            </a:xfrm>
            <a:prstGeom prst="rect">
              <a:avLst/>
            </a:prstGeom>
            <a:solidFill>
              <a:srgbClr val="002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5" name="Rectangle 577">
              <a:extLst>
                <a:ext uri="{FF2B5EF4-FFF2-40B4-BE49-F238E27FC236}">
                  <a16:creationId xmlns:a16="http://schemas.microsoft.com/office/drawing/2014/main" id="{9C08A230-EFAD-4A1E-A827-D07206CC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19"/>
              <a:ext cx="903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6" name="Rectangle 578">
              <a:extLst>
                <a:ext uri="{FF2B5EF4-FFF2-40B4-BE49-F238E27FC236}">
                  <a16:creationId xmlns:a16="http://schemas.microsoft.com/office/drawing/2014/main" id="{92154040-77E8-4D30-8546-A98510619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29"/>
              <a:ext cx="903" cy="11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7" name="Rectangle 579">
              <a:extLst>
                <a:ext uri="{FF2B5EF4-FFF2-40B4-BE49-F238E27FC236}">
                  <a16:creationId xmlns:a16="http://schemas.microsoft.com/office/drawing/2014/main" id="{29F825CA-2184-4252-BDDB-774DC6D6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40"/>
              <a:ext cx="903" cy="10"/>
            </a:xfrm>
            <a:prstGeom prst="rect">
              <a:avLst/>
            </a:prstGeom>
            <a:solidFill>
              <a:srgbClr val="002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8" name="Rectangle 580">
              <a:extLst>
                <a:ext uri="{FF2B5EF4-FFF2-40B4-BE49-F238E27FC236}">
                  <a16:creationId xmlns:a16="http://schemas.microsoft.com/office/drawing/2014/main" id="{CC075E8E-AAB9-448E-9FE8-C9E16A43D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50"/>
              <a:ext cx="903" cy="10"/>
            </a:xfrm>
            <a:prstGeom prst="rect">
              <a:avLst/>
            </a:prstGeom>
            <a:solidFill>
              <a:srgbClr val="001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09" name="Rectangle 581">
              <a:extLst>
                <a:ext uri="{FF2B5EF4-FFF2-40B4-BE49-F238E27FC236}">
                  <a16:creationId xmlns:a16="http://schemas.microsoft.com/office/drawing/2014/main" id="{C29D6D09-E9C1-4257-8C14-BE8360E36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60"/>
              <a:ext cx="903" cy="11"/>
            </a:xfrm>
            <a:prstGeom prst="rect">
              <a:avLst/>
            </a:prstGeom>
            <a:solidFill>
              <a:srgbClr val="00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0" name="Rectangle 582">
              <a:extLst>
                <a:ext uri="{FF2B5EF4-FFF2-40B4-BE49-F238E27FC236}">
                  <a16:creationId xmlns:a16="http://schemas.microsoft.com/office/drawing/2014/main" id="{77A799EA-5155-4C71-8AE8-81E1EADB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71"/>
              <a:ext cx="903" cy="10"/>
            </a:xfrm>
            <a:prstGeom prst="rect">
              <a:avLst/>
            </a:prstGeom>
            <a:solidFill>
              <a:srgbClr val="001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1" name="Rectangle 583">
              <a:extLst>
                <a:ext uri="{FF2B5EF4-FFF2-40B4-BE49-F238E27FC236}">
                  <a16:creationId xmlns:a16="http://schemas.microsoft.com/office/drawing/2014/main" id="{E5BAA82A-00BE-4BA5-A75A-08BD4CF21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81"/>
              <a:ext cx="903" cy="10"/>
            </a:xfrm>
            <a:prstGeom prst="rect">
              <a:avLst/>
            </a:prstGeom>
            <a:solidFill>
              <a:srgbClr val="001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2" name="Rectangle 584">
              <a:extLst>
                <a:ext uri="{FF2B5EF4-FFF2-40B4-BE49-F238E27FC236}">
                  <a16:creationId xmlns:a16="http://schemas.microsoft.com/office/drawing/2014/main" id="{1959F892-EB28-4D3C-A498-04D4D7455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191"/>
              <a:ext cx="903" cy="11"/>
            </a:xfrm>
            <a:prstGeom prst="rect">
              <a:avLst/>
            </a:prstGeom>
            <a:solidFill>
              <a:srgbClr val="0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3" name="Rectangle 585">
              <a:extLst>
                <a:ext uri="{FF2B5EF4-FFF2-40B4-BE49-F238E27FC236}">
                  <a16:creationId xmlns:a16="http://schemas.microsoft.com/office/drawing/2014/main" id="{A7CFA16C-712C-44B5-8D04-B14E3279C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02"/>
              <a:ext cx="903" cy="10"/>
            </a:xfrm>
            <a:prstGeom prst="rect">
              <a:avLst/>
            </a:prstGeom>
            <a:solidFill>
              <a:srgbClr val="000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4" name="Rectangle 586">
              <a:extLst>
                <a:ext uri="{FF2B5EF4-FFF2-40B4-BE49-F238E27FC236}">
                  <a16:creationId xmlns:a16="http://schemas.microsoft.com/office/drawing/2014/main" id="{5A98CBE9-D361-411E-B0F6-B92647F95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12"/>
              <a:ext cx="903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5" name="Rectangle 587">
              <a:extLst>
                <a:ext uri="{FF2B5EF4-FFF2-40B4-BE49-F238E27FC236}">
                  <a16:creationId xmlns:a16="http://schemas.microsoft.com/office/drawing/2014/main" id="{F2F3D0F5-958B-4AD4-9812-F8E77118C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3222"/>
              <a:ext cx="903" cy="6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16" name="Rectangle 588">
              <a:extLst>
                <a:ext uri="{FF2B5EF4-FFF2-40B4-BE49-F238E27FC236}">
                  <a16:creationId xmlns:a16="http://schemas.microsoft.com/office/drawing/2014/main" id="{87578DFF-EFFB-4362-901A-527230FFB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2356"/>
              <a:ext cx="64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1900">
                  <a:solidFill>
                    <a:srgbClr val="FFFFFF"/>
                  </a:solidFill>
                  <a:latin typeface="Arial Black" panose="020B0A04020102020204" pitchFamily="34" charset="0"/>
                </a:rPr>
                <a:t>BEBIDA</a:t>
              </a:r>
              <a:endParaRPr lang="en-US" altLang="en-US" sz="1900">
                <a:latin typeface="Arial" panose="020B0604020202020204" pitchFamily="34" charset="0"/>
              </a:endParaRPr>
            </a:p>
          </p:txBody>
        </p:sp>
        <p:sp>
          <p:nvSpPr>
            <p:cNvPr id="202317" name="Rectangle 589">
              <a:extLst>
                <a:ext uri="{FF2B5EF4-FFF2-40B4-BE49-F238E27FC236}">
                  <a16:creationId xmlns:a16="http://schemas.microsoft.com/office/drawing/2014/main" id="{0411F00E-DFB2-4E06-B612-34C45190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6" y="2356"/>
              <a:ext cx="37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1900">
                  <a:solidFill>
                    <a:srgbClr val="FFFFFF"/>
                  </a:solidFill>
                  <a:latin typeface="Arial Black" panose="020B0A04020102020204" pitchFamily="34" charset="0"/>
                </a:rPr>
                <a:t>CHO</a:t>
              </a:r>
              <a:endParaRPr lang="en-US" altLang="en-US" sz="1900">
                <a:latin typeface="Arial" panose="020B0604020202020204" pitchFamily="34" charset="0"/>
              </a:endParaRPr>
            </a:p>
          </p:txBody>
        </p:sp>
        <p:sp>
          <p:nvSpPr>
            <p:cNvPr id="202318" name="Rectangle 590">
              <a:extLst>
                <a:ext uri="{FF2B5EF4-FFF2-40B4-BE49-F238E27FC236}">
                  <a16:creationId xmlns:a16="http://schemas.microsoft.com/office/drawing/2014/main" id="{03EE792D-8356-4740-8DC3-0FD96CC17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3" y="2356"/>
              <a:ext cx="77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1900">
                  <a:solidFill>
                    <a:srgbClr val="FFFFFF"/>
                  </a:solidFill>
                  <a:latin typeface="Arial Black" panose="020B0A04020102020204" pitchFamily="34" charset="0"/>
                </a:rPr>
                <a:t>cals/8 oz.</a:t>
              </a:r>
              <a:endParaRPr lang="en-US" altLang="en-US" sz="1900">
                <a:latin typeface="Arial" panose="020B0604020202020204" pitchFamily="34" charset="0"/>
              </a:endParaRPr>
            </a:p>
          </p:txBody>
        </p:sp>
        <p:sp>
          <p:nvSpPr>
            <p:cNvPr id="202319" name="Rectangle 591">
              <a:extLst>
                <a:ext uri="{FF2B5EF4-FFF2-40B4-BE49-F238E27FC236}">
                  <a16:creationId xmlns:a16="http://schemas.microsoft.com/office/drawing/2014/main" id="{3DADA5DF-2285-407D-92D8-475533533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2614"/>
              <a:ext cx="643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>
                <a:spcBef>
                  <a:spcPct val="20000"/>
                </a:spcBef>
              </a:pPr>
              <a:r>
                <a:rPr lang="en-US" altLang="en-US" sz="2300" b="1">
                  <a:solidFill>
                    <a:srgbClr val="FFFFFF"/>
                  </a:solidFill>
                  <a:latin typeface="Arial" panose="020B0604020202020204" pitchFamily="34" charset="0"/>
                </a:rPr>
                <a:t>Exceed</a:t>
              </a:r>
              <a:endParaRPr lang="en-US" altLang="en-US" sz="2300">
                <a:latin typeface="Arial" panose="020B0604020202020204" pitchFamily="34" charset="0"/>
              </a:endParaRPr>
            </a:p>
          </p:txBody>
        </p:sp>
        <p:sp>
          <p:nvSpPr>
            <p:cNvPr id="202320" name="Rectangle 592">
              <a:extLst>
                <a:ext uri="{FF2B5EF4-FFF2-40B4-BE49-F238E27FC236}">
                  <a16:creationId xmlns:a16="http://schemas.microsoft.com/office/drawing/2014/main" id="{67897D10-01F3-47C3-8EEC-ED30C0ED2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2614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7%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321" name="Rectangle 593">
              <a:extLst>
                <a:ext uri="{FF2B5EF4-FFF2-40B4-BE49-F238E27FC236}">
                  <a16:creationId xmlns:a16="http://schemas.microsoft.com/office/drawing/2014/main" id="{8140BD06-731F-48F4-9655-478CBFF20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614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70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322" name="Rectangle 594">
              <a:extLst>
                <a:ext uri="{FF2B5EF4-FFF2-40B4-BE49-F238E27FC236}">
                  <a16:creationId xmlns:a16="http://schemas.microsoft.com/office/drawing/2014/main" id="{7667F88C-CAA2-4652-94B9-2DB70C767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3" y="2931"/>
              <a:ext cx="806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>
                <a:spcBef>
                  <a:spcPct val="20000"/>
                </a:spcBef>
              </a:pPr>
              <a:r>
                <a:rPr lang="en-US" altLang="en-US" sz="2300" b="1">
                  <a:solidFill>
                    <a:srgbClr val="FFFFFF"/>
                  </a:solidFill>
                  <a:latin typeface="Arial" panose="020B0604020202020204" pitchFamily="34" charset="0"/>
                </a:rPr>
                <a:t>Gatorade</a:t>
              </a:r>
              <a:endParaRPr lang="en-US" altLang="en-US" sz="2300">
                <a:latin typeface="Arial" panose="020B0604020202020204" pitchFamily="34" charset="0"/>
              </a:endParaRPr>
            </a:p>
          </p:txBody>
        </p:sp>
        <p:sp>
          <p:nvSpPr>
            <p:cNvPr id="202323" name="Rectangle 595">
              <a:extLst>
                <a:ext uri="{FF2B5EF4-FFF2-40B4-BE49-F238E27FC236}">
                  <a16:creationId xmlns:a16="http://schemas.microsoft.com/office/drawing/2014/main" id="{A8CF55FD-4AD9-4DF7-B744-AB76BFC01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2931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6%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324" name="Rectangle 596">
              <a:extLst>
                <a:ext uri="{FF2B5EF4-FFF2-40B4-BE49-F238E27FC236}">
                  <a16:creationId xmlns:a16="http://schemas.microsoft.com/office/drawing/2014/main" id="{96C9FA54-15F8-4A3D-9B77-96F00DE7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2931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50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325" name="Line 597">
              <a:extLst>
                <a:ext uri="{FF2B5EF4-FFF2-40B4-BE49-F238E27FC236}">
                  <a16:creationId xmlns:a16="http://schemas.microsoft.com/office/drawing/2014/main" id="{C64A167B-BD9E-40ED-8A56-EA2AF3CD6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7" y="2577"/>
              <a:ext cx="2904" cy="1"/>
            </a:xfrm>
            <a:prstGeom prst="line">
              <a:avLst/>
            </a:prstGeom>
            <a:noFill/>
            <a:ln w="4286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26" name="Line 598">
              <a:extLst>
                <a:ext uri="{FF2B5EF4-FFF2-40B4-BE49-F238E27FC236}">
                  <a16:creationId xmlns:a16="http://schemas.microsoft.com/office/drawing/2014/main" id="{B612D3CA-6002-49C1-9440-4C0EB73CFF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4" y="2306"/>
              <a:ext cx="1" cy="922"/>
            </a:xfrm>
            <a:prstGeom prst="line">
              <a:avLst/>
            </a:prstGeom>
            <a:noFill/>
            <a:ln w="4286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327" name="Line 599">
              <a:extLst>
                <a:ext uri="{FF2B5EF4-FFF2-40B4-BE49-F238E27FC236}">
                  <a16:creationId xmlns:a16="http://schemas.microsoft.com/office/drawing/2014/main" id="{D04703C1-7E67-4372-83BE-DCE086D3E8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8" y="2306"/>
              <a:ext cx="1" cy="922"/>
            </a:xfrm>
            <a:prstGeom prst="line">
              <a:avLst/>
            </a:prstGeom>
            <a:noFill/>
            <a:ln w="4286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orient="vert" dir="in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2">
            <a:extLst>
              <a:ext uri="{FF2B5EF4-FFF2-40B4-BE49-F238E27FC236}">
                <a16:creationId xmlns:a16="http://schemas.microsoft.com/office/drawing/2014/main" id="{D6D9F1B3-79CC-40B7-AE83-8D4FEDCD78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836613"/>
            <a:ext cx="7704137" cy="5611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6435" name="Rectangle 3">
            <a:extLst>
              <a:ext uri="{FF2B5EF4-FFF2-40B4-BE49-F238E27FC236}">
                <a16:creationId xmlns:a16="http://schemas.microsoft.com/office/drawing/2014/main" id="{E55FF297-5E0C-45BA-92CC-5C1E44F6C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692150"/>
            <a:ext cx="38100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s-PR" altLang="en-US" sz="2500">
                <a:solidFill>
                  <a:schemeClr val="tx1"/>
                </a:solidFill>
                <a:latin typeface="Arial Black" panose="020B0A04020102020204" pitchFamily="34" charset="0"/>
              </a:rPr>
              <a:t>POLISAC</a:t>
            </a:r>
            <a:r>
              <a:rPr lang="es-PR" altLang="en-US" sz="2500">
                <a:solidFill>
                  <a:schemeClr val="tx1"/>
                </a:solidFill>
              </a:rPr>
              <a:t>Á</a:t>
            </a:r>
            <a:r>
              <a:rPr lang="es-PR" altLang="en-US" sz="2500">
                <a:solidFill>
                  <a:schemeClr val="tx1"/>
                </a:solidFill>
                <a:latin typeface="Arial Black" panose="020B0A04020102020204" pitchFamily="34" charset="0"/>
              </a:rPr>
              <a:t>RIDOS</a:t>
            </a:r>
          </a:p>
        </p:txBody>
      </p:sp>
    </p:spTree>
  </p:cSld>
  <p:clrMapOvr>
    <a:masterClrMapping/>
  </p:clrMapOvr>
  <p:transition spd="slow">
    <p:randomBar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">
            <a:extLst>
              <a:ext uri="{FF2B5EF4-FFF2-40B4-BE49-F238E27FC236}">
                <a16:creationId xmlns:a16="http://schemas.microsoft.com/office/drawing/2014/main" id="{60FD69E2-F702-473E-A8DE-5267B88188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828800"/>
            <a:ext cx="9144000" cy="1023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3779" name="Rectangle 3">
            <a:extLst>
              <a:ext uri="{FF2B5EF4-FFF2-40B4-BE49-F238E27FC236}">
                <a16:creationId xmlns:a16="http://schemas.microsoft.com/office/drawing/2014/main" id="{E2F3B074-90DE-44FE-BD8C-3BDC82E93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1339850"/>
            <a:ext cx="883920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r>
              <a:rPr lang="es-PR" altLang="en-US" sz="2800" b="1" i="1">
                <a:solidFill>
                  <a:schemeClr val="tx1"/>
                </a:solidFill>
                <a:latin typeface="Verdana" panose="020B0604030504040204" pitchFamily="34" charset="0"/>
              </a:rPr>
              <a:t>CONSUMO DE CHO: Durante el Ejercicio</a:t>
            </a:r>
            <a:endParaRPr lang="es-PR" altLang="en-US" sz="2800">
              <a:solidFill>
                <a:schemeClr val="tx1"/>
              </a:solidFill>
              <a:latin typeface="Verdana" panose="020B0604030504040204" pitchFamily="34" charset="0"/>
            </a:endParaRPr>
          </a:p>
        </p:txBody>
      </p:sp>
      <p:sp>
        <p:nvSpPr>
          <p:cNvPr id="203780" name="Rectangle 4">
            <a:extLst>
              <a:ext uri="{FF2B5EF4-FFF2-40B4-BE49-F238E27FC236}">
                <a16:creationId xmlns:a16="http://schemas.microsoft.com/office/drawing/2014/main" id="{6253FA76-AF0D-45EB-9BBD-645E1F387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7850"/>
            <a:ext cx="86677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</a:t>
            </a:r>
          </a:p>
        </p:txBody>
      </p:sp>
      <p:sp>
        <p:nvSpPr>
          <p:cNvPr id="203781" name="Rectangle 5">
            <a:extLst>
              <a:ext uri="{FF2B5EF4-FFF2-40B4-BE49-F238E27FC236}">
                <a16:creationId xmlns:a16="http://schemas.microsoft.com/office/drawing/2014/main" id="{AD07AB15-F82B-4263-BEB1-71C732C5B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2060575"/>
            <a:ext cx="8713788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05000"/>
              </a:lnSpc>
            </a:pP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Mililitros de Suplementaci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n de L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í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quido a una Concentraci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</a:t>
            </a:r>
            <a:r>
              <a:rPr lang="es-PR" altLang="en-US" sz="19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n de 6%, 8% y 10% para Proveer 30 a 60 Gramos de CHO</a:t>
            </a:r>
          </a:p>
        </p:txBody>
      </p:sp>
      <p:sp>
        <p:nvSpPr>
          <p:cNvPr id="203782" name="AutoShape 6">
            <a:extLst>
              <a:ext uri="{FF2B5EF4-FFF2-40B4-BE49-F238E27FC236}">
                <a16:creationId xmlns:a16="http://schemas.microsoft.com/office/drawing/2014/main" id="{9D9B2C32-54CC-493B-83E5-78F2FD62D98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07950" y="3048000"/>
            <a:ext cx="8964613" cy="346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3783" name="Group 7">
            <a:extLst>
              <a:ext uri="{FF2B5EF4-FFF2-40B4-BE49-F238E27FC236}">
                <a16:creationId xmlns:a16="http://schemas.microsoft.com/office/drawing/2014/main" id="{B790DA84-5A6D-428C-AA4F-D009FD36D1D5}"/>
              </a:ext>
            </a:extLst>
          </p:cNvPr>
          <p:cNvGrpSpPr>
            <a:grpSpLocks/>
          </p:cNvGrpSpPr>
          <p:nvPr/>
        </p:nvGrpSpPr>
        <p:grpSpPr bwMode="auto">
          <a:xfrm>
            <a:off x="122238" y="3057525"/>
            <a:ext cx="8934450" cy="3443288"/>
            <a:chOff x="77" y="1980"/>
            <a:chExt cx="5628" cy="2169"/>
          </a:xfrm>
        </p:grpSpPr>
        <p:sp>
          <p:nvSpPr>
            <p:cNvPr id="203784" name="Rectangle 8">
              <a:extLst>
                <a:ext uri="{FF2B5EF4-FFF2-40B4-BE49-F238E27FC236}">
                  <a16:creationId xmlns:a16="http://schemas.microsoft.com/office/drawing/2014/main" id="{37CCEF01-16B7-45C2-B4D9-DA41120B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" y="2040"/>
              <a:ext cx="5507" cy="204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785" name="Freeform 9">
              <a:extLst>
                <a:ext uri="{FF2B5EF4-FFF2-40B4-BE49-F238E27FC236}">
                  <a16:creationId xmlns:a16="http://schemas.microsoft.com/office/drawing/2014/main" id="{5C4A14EA-FF4F-433B-B354-9A849F77E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" y="1980"/>
              <a:ext cx="61" cy="2169"/>
            </a:xfrm>
            <a:custGeom>
              <a:avLst/>
              <a:gdLst>
                <a:gd name="T0" fmla="*/ 0 w 182"/>
                <a:gd name="T1" fmla="*/ 0 h 6508"/>
                <a:gd name="T2" fmla="*/ 182 w 182"/>
                <a:gd name="T3" fmla="*/ 182 h 6508"/>
                <a:gd name="T4" fmla="*/ 182 w 182"/>
                <a:gd name="T5" fmla="*/ 6326 h 6508"/>
                <a:gd name="T6" fmla="*/ 0 w 182"/>
                <a:gd name="T7" fmla="*/ 6508 h 6508"/>
                <a:gd name="T8" fmla="*/ 0 w 182"/>
                <a:gd name="T9" fmla="*/ 0 h 6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6508">
                  <a:moveTo>
                    <a:pt x="0" y="0"/>
                  </a:moveTo>
                  <a:lnTo>
                    <a:pt x="182" y="182"/>
                  </a:lnTo>
                  <a:lnTo>
                    <a:pt x="182" y="6326"/>
                  </a:lnTo>
                  <a:lnTo>
                    <a:pt x="0" y="6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786" name="Freeform 10">
              <a:extLst>
                <a:ext uri="{FF2B5EF4-FFF2-40B4-BE49-F238E27FC236}">
                  <a16:creationId xmlns:a16="http://schemas.microsoft.com/office/drawing/2014/main" id="{F41C8BCC-E110-472D-992D-99739D966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" y="1980"/>
              <a:ext cx="5628" cy="60"/>
            </a:xfrm>
            <a:custGeom>
              <a:avLst/>
              <a:gdLst>
                <a:gd name="T0" fmla="*/ 0 w 16883"/>
                <a:gd name="T1" fmla="*/ 0 h 182"/>
                <a:gd name="T2" fmla="*/ 182 w 16883"/>
                <a:gd name="T3" fmla="*/ 182 h 182"/>
                <a:gd name="T4" fmla="*/ 16701 w 16883"/>
                <a:gd name="T5" fmla="*/ 182 h 182"/>
                <a:gd name="T6" fmla="*/ 16883 w 16883"/>
                <a:gd name="T7" fmla="*/ 0 h 182"/>
                <a:gd name="T8" fmla="*/ 0 w 16883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83" h="182">
                  <a:moveTo>
                    <a:pt x="0" y="0"/>
                  </a:moveTo>
                  <a:lnTo>
                    <a:pt x="182" y="182"/>
                  </a:lnTo>
                  <a:lnTo>
                    <a:pt x="16701" y="182"/>
                  </a:lnTo>
                  <a:lnTo>
                    <a:pt x="168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787" name="Freeform 11">
              <a:extLst>
                <a:ext uri="{FF2B5EF4-FFF2-40B4-BE49-F238E27FC236}">
                  <a16:creationId xmlns:a16="http://schemas.microsoft.com/office/drawing/2014/main" id="{2653A184-EF91-49B5-AC0A-EF0C12CD1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4" y="1980"/>
              <a:ext cx="61" cy="2169"/>
            </a:xfrm>
            <a:custGeom>
              <a:avLst/>
              <a:gdLst>
                <a:gd name="T0" fmla="*/ 182 w 182"/>
                <a:gd name="T1" fmla="*/ 6508 h 6508"/>
                <a:gd name="T2" fmla="*/ 0 w 182"/>
                <a:gd name="T3" fmla="*/ 6326 h 6508"/>
                <a:gd name="T4" fmla="*/ 0 w 182"/>
                <a:gd name="T5" fmla="*/ 182 h 6508"/>
                <a:gd name="T6" fmla="*/ 182 w 182"/>
                <a:gd name="T7" fmla="*/ 0 h 6508"/>
                <a:gd name="T8" fmla="*/ 182 w 182"/>
                <a:gd name="T9" fmla="*/ 6508 h 6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6508">
                  <a:moveTo>
                    <a:pt x="182" y="6508"/>
                  </a:moveTo>
                  <a:lnTo>
                    <a:pt x="0" y="6326"/>
                  </a:lnTo>
                  <a:lnTo>
                    <a:pt x="0" y="182"/>
                  </a:lnTo>
                  <a:lnTo>
                    <a:pt x="182" y="0"/>
                  </a:lnTo>
                  <a:lnTo>
                    <a:pt x="182" y="650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788" name="Freeform 12">
              <a:extLst>
                <a:ext uri="{FF2B5EF4-FFF2-40B4-BE49-F238E27FC236}">
                  <a16:creationId xmlns:a16="http://schemas.microsoft.com/office/drawing/2014/main" id="{26DBFA06-E1E8-4960-8FD0-58F72E5C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" y="4088"/>
              <a:ext cx="5628" cy="61"/>
            </a:xfrm>
            <a:custGeom>
              <a:avLst/>
              <a:gdLst>
                <a:gd name="T0" fmla="*/ 16883 w 16883"/>
                <a:gd name="T1" fmla="*/ 182 h 182"/>
                <a:gd name="T2" fmla="*/ 0 w 16883"/>
                <a:gd name="T3" fmla="*/ 182 h 182"/>
                <a:gd name="T4" fmla="*/ 182 w 16883"/>
                <a:gd name="T5" fmla="*/ 0 h 182"/>
                <a:gd name="T6" fmla="*/ 16701 w 16883"/>
                <a:gd name="T7" fmla="*/ 0 h 182"/>
                <a:gd name="T8" fmla="*/ 16883 w 16883"/>
                <a:gd name="T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83" h="182">
                  <a:moveTo>
                    <a:pt x="16883" y="182"/>
                  </a:moveTo>
                  <a:lnTo>
                    <a:pt x="0" y="182"/>
                  </a:lnTo>
                  <a:lnTo>
                    <a:pt x="182" y="0"/>
                  </a:lnTo>
                  <a:lnTo>
                    <a:pt x="16701" y="0"/>
                  </a:lnTo>
                  <a:lnTo>
                    <a:pt x="16883" y="18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789" name="Rectangle 13">
              <a:extLst>
                <a:ext uri="{FF2B5EF4-FFF2-40B4-BE49-F238E27FC236}">
                  <a16:creationId xmlns:a16="http://schemas.microsoft.com/office/drawing/2014/main" id="{2AF91CC6-EA83-4E32-AA27-32E2E47CF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095"/>
              <a:ext cx="2397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0" name="Rectangle 14">
              <a:extLst>
                <a:ext uri="{FF2B5EF4-FFF2-40B4-BE49-F238E27FC236}">
                  <a16:creationId xmlns:a16="http://schemas.microsoft.com/office/drawing/2014/main" id="{CF15F941-BB2A-45B8-B48D-E8BFDB089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07"/>
              <a:ext cx="2397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1" name="Rectangle 15">
              <a:extLst>
                <a:ext uri="{FF2B5EF4-FFF2-40B4-BE49-F238E27FC236}">
                  <a16:creationId xmlns:a16="http://schemas.microsoft.com/office/drawing/2014/main" id="{5D3DFD8B-715F-4E59-9AF1-189924B62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19"/>
              <a:ext cx="2397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2" name="Rectangle 16">
              <a:extLst>
                <a:ext uri="{FF2B5EF4-FFF2-40B4-BE49-F238E27FC236}">
                  <a16:creationId xmlns:a16="http://schemas.microsoft.com/office/drawing/2014/main" id="{F79A3705-318C-4423-AE0D-11A41DE3C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31"/>
              <a:ext cx="2397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3" name="Rectangle 17">
              <a:extLst>
                <a:ext uri="{FF2B5EF4-FFF2-40B4-BE49-F238E27FC236}">
                  <a16:creationId xmlns:a16="http://schemas.microsoft.com/office/drawing/2014/main" id="{1E24BE6D-2B88-4E12-8C25-74CDCF75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43"/>
              <a:ext cx="2397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4" name="Rectangle 18">
              <a:extLst>
                <a:ext uri="{FF2B5EF4-FFF2-40B4-BE49-F238E27FC236}">
                  <a16:creationId xmlns:a16="http://schemas.microsoft.com/office/drawing/2014/main" id="{061BB4ED-D608-41E7-BF4C-7A5027DC6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55"/>
              <a:ext cx="2397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5" name="Rectangle 19">
              <a:extLst>
                <a:ext uri="{FF2B5EF4-FFF2-40B4-BE49-F238E27FC236}">
                  <a16:creationId xmlns:a16="http://schemas.microsoft.com/office/drawing/2014/main" id="{0E0A2059-34FD-4AB9-B089-153D86AA1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67"/>
              <a:ext cx="2397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6" name="Rectangle 20">
              <a:extLst>
                <a:ext uri="{FF2B5EF4-FFF2-40B4-BE49-F238E27FC236}">
                  <a16:creationId xmlns:a16="http://schemas.microsoft.com/office/drawing/2014/main" id="{65C01CC3-B2BE-4F0E-BA8F-48D02A05B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79"/>
              <a:ext cx="2397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7" name="Rectangle 21">
              <a:extLst>
                <a:ext uri="{FF2B5EF4-FFF2-40B4-BE49-F238E27FC236}">
                  <a16:creationId xmlns:a16="http://schemas.microsoft.com/office/drawing/2014/main" id="{CA62A7CA-6F73-4C8D-B242-C898AD41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91"/>
              <a:ext cx="2397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8" name="Rectangle 22">
              <a:extLst>
                <a:ext uri="{FF2B5EF4-FFF2-40B4-BE49-F238E27FC236}">
                  <a16:creationId xmlns:a16="http://schemas.microsoft.com/office/drawing/2014/main" id="{023171BA-00BE-425D-8FAE-0374977E5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03"/>
              <a:ext cx="2397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799" name="Rectangle 23">
              <a:extLst>
                <a:ext uri="{FF2B5EF4-FFF2-40B4-BE49-F238E27FC236}">
                  <a16:creationId xmlns:a16="http://schemas.microsoft.com/office/drawing/2014/main" id="{4E5BAE22-D504-4CEF-8B84-F220DDBF7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15"/>
              <a:ext cx="2397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0" name="Rectangle 24">
              <a:extLst>
                <a:ext uri="{FF2B5EF4-FFF2-40B4-BE49-F238E27FC236}">
                  <a16:creationId xmlns:a16="http://schemas.microsoft.com/office/drawing/2014/main" id="{9976778F-6023-46CF-AC34-0CE1275E1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27"/>
              <a:ext cx="2397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1" name="Rectangle 25">
              <a:extLst>
                <a:ext uri="{FF2B5EF4-FFF2-40B4-BE49-F238E27FC236}">
                  <a16:creationId xmlns:a16="http://schemas.microsoft.com/office/drawing/2014/main" id="{0A77D2EC-4795-4D53-AB72-8C2E3A796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39"/>
              <a:ext cx="2397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2" name="Rectangle 26">
              <a:extLst>
                <a:ext uri="{FF2B5EF4-FFF2-40B4-BE49-F238E27FC236}">
                  <a16:creationId xmlns:a16="http://schemas.microsoft.com/office/drawing/2014/main" id="{02A13A18-9319-416C-878E-7CBF90D63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51"/>
              <a:ext cx="2397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3" name="Rectangle 27">
              <a:extLst>
                <a:ext uri="{FF2B5EF4-FFF2-40B4-BE49-F238E27FC236}">
                  <a16:creationId xmlns:a16="http://schemas.microsoft.com/office/drawing/2014/main" id="{D93D4A8C-6182-42B5-86D9-78C91F66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62"/>
              <a:ext cx="2397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4" name="Rectangle 28">
              <a:extLst>
                <a:ext uri="{FF2B5EF4-FFF2-40B4-BE49-F238E27FC236}">
                  <a16:creationId xmlns:a16="http://schemas.microsoft.com/office/drawing/2014/main" id="{478D5DCF-A508-49DF-A1FE-A2B5EF833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75"/>
              <a:ext cx="2397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5" name="Rectangle 29">
              <a:extLst>
                <a:ext uri="{FF2B5EF4-FFF2-40B4-BE49-F238E27FC236}">
                  <a16:creationId xmlns:a16="http://schemas.microsoft.com/office/drawing/2014/main" id="{1A6B8959-2777-40CA-BBC0-E8D0CE357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86"/>
              <a:ext cx="2397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6" name="Rectangle 30">
              <a:extLst>
                <a:ext uri="{FF2B5EF4-FFF2-40B4-BE49-F238E27FC236}">
                  <a16:creationId xmlns:a16="http://schemas.microsoft.com/office/drawing/2014/main" id="{3BC4D958-1872-4FA3-B35B-75DA0B134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98"/>
              <a:ext cx="2397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7" name="Rectangle 31">
              <a:extLst>
                <a:ext uri="{FF2B5EF4-FFF2-40B4-BE49-F238E27FC236}">
                  <a16:creationId xmlns:a16="http://schemas.microsoft.com/office/drawing/2014/main" id="{D354663A-D7E3-403E-ADF9-880C30DD8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10"/>
              <a:ext cx="2397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8" name="Rectangle 32">
              <a:extLst>
                <a:ext uri="{FF2B5EF4-FFF2-40B4-BE49-F238E27FC236}">
                  <a16:creationId xmlns:a16="http://schemas.microsoft.com/office/drawing/2014/main" id="{F3743851-75A7-4042-A411-61B78AF00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22"/>
              <a:ext cx="2397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09" name="Rectangle 33">
              <a:extLst>
                <a:ext uri="{FF2B5EF4-FFF2-40B4-BE49-F238E27FC236}">
                  <a16:creationId xmlns:a16="http://schemas.microsoft.com/office/drawing/2014/main" id="{3C930713-B782-45DA-AB31-22816C33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34"/>
              <a:ext cx="2397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0" name="Rectangle 34">
              <a:extLst>
                <a:ext uri="{FF2B5EF4-FFF2-40B4-BE49-F238E27FC236}">
                  <a16:creationId xmlns:a16="http://schemas.microsoft.com/office/drawing/2014/main" id="{9012FF01-AEF5-495A-B566-2BFEEAFD1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46"/>
              <a:ext cx="2397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1" name="Rectangle 35">
              <a:extLst>
                <a:ext uri="{FF2B5EF4-FFF2-40B4-BE49-F238E27FC236}">
                  <a16:creationId xmlns:a16="http://schemas.microsoft.com/office/drawing/2014/main" id="{139CF4B6-47B6-4D60-A0D0-D38E38350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57"/>
              <a:ext cx="2397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2" name="Rectangle 36">
              <a:extLst>
                <a:ext uri="{FF2B5EF4-FFF2-40B4-BE49-F238E27FC236}">
                  <a16:creationId xmlns:a16="http://schemas.microsoft.com/office/drawing/2014/main" id="{9C7EE905-98AC-4251-9A17-356357803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70"/>
              <a:ext cx="2397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3" name="Rectangle 37">
              <a:extLst>
                <a:ext uri="{FF2B5EF4-FFF2-40B4-BE49-F238E27FC236}">
                  <a16:creationId xmlns:a16="http://schemas.microsoft.com/office/drawing/2014/main" id="{4F2B40DC-3E5F-466C-B9F1-2A42DB770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82"/>
              <a:ext cx="2397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4" name="Rectangle 38">
              <a:extLst>
                <a:ext uri="{FF2B5EF4-FFF2-40B4-BE49-F238E27FC236}">
                  <a16:creationId xmlns:a16="http://schemas.microsoft.com/office/drawing/2014/main" id="{7972A43A-58E0-4B5D-82FE-0A81F1F20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93"/>
              <a:ext cx="2397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5" name="Rectangle 39">
              <a:extLst>
                <a:ext uri="{FF2B5EF4-FFF2-40B4-BE49-F238E27FC236}">
                  <a16:creationId xmlns:a16="http://schemas.microsoft.com/office/drawing/2014/main" id="{DD487638-A372-4AFC-B1C2-386E2B7D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06"/>
              <a:ext cx="2397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6" name="Rectangle 40">
              <a:extLst>
                <a:ext uri="{FF2B5EF4-FFF2-40B4-BE49-F238E27FC236}">
                  <a16:creationId xmlns:a16="http://schemas.microsoft.com/office/drawing/2014/main" id="{D67A8EC0-2731-4EC6-86C0-250B5042A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17"/>
              <a:ext cx="2397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7" name="Rectangle 41">
              <a:extLst>
                <a:ext uri="{FF2B5EF4-FFF2-40B4-BE49-F238E27FC236}">
                  <a16:creationId xmlns:a16="http://schemas.microsoft.com/office/drawing/2014/main" id="{30437E82-C6E5-4B22-8A3C-9DD421DF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29"/>
              <a:ext cx="2397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8" name="Rectangle 42">
              <a:extLst>
                <a:ext uri="{FF2B5EF4-FFF2-40B4-BE49-F238E27FC236}">
                  <a16:creationId xmlns:a16="http://schemas.microsoft.com/office/drawing/2014/main" id="{61687DE8-A26E-49F6-AC41-7337744FE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41"/>
              <a:ext cx="2397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19" name="Rectangle 43">
              <a:extLst>
                <a:ext uri="{FF2B5EF4-FFF2-40B4-BE49-F238E27FC236}">
                  <a16:creationId xmlns:a16="http://schemas.microsoft.com/office/drawing/2014/main" id="{102B8C9B-6756-4C95-B75D-144D4A7CC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53"/>
              <a:ext cx="2397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0" name="Rectangle 44">
              <a:extLst>
                <a:ext uri="{FF2B5EF4-FFF2-40B4-BE49-F238E27FC236}">
                  <a16:creationId xmlns:a16="http://schemas.microsoft.com/office/drawing/2014/main" id="{9ABD3364-2FC2-4E5A-87ED-8CC355E3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01"/>
              <a:ext cx="2397" cy="3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1" name="Rectangle 45">
              <a:extLst>
                <a:ext uri="{FF2B5EF4-FFF2-40B4-BE49-F238E27FC236}">
                  <a16:creationId xmlns:a16="http://schemas.microsoft.com/office/drawing/2014/main" id="{E7BE19C6-B15F-4BC0-9542-71E690F3D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095"/>
              <a:ext cx="2397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2" name="Rectangle 46">
              <a:extLst>
                <a:ext uri="{FF2B5EF4-FFF2-40B4-BE49-F238E27FC236}">
                  <a16:creationId xmlns:a16="http://schemas.microsoft.com/office/drawing/2014/main" id="{276B166E-1442-4CF6-8CBC-B517AF7B5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07"/>
              <a:ext cx="2397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3" name="Rectangle 47">
              <a:extLst>
                <a:ext uri="{FF2B5EF4-FFF2-40B4-BE49-F238E27FC236}">
                  <a16:creationId xmlns:a16="http://schemas.microsoft.com/office/drawing/2014/main" id="{F7427B03-16C5-4406-8750-ED0F2C7A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19"/>
              <a:ext cx="2397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4" name="Rectangle 48">
              <a:extLst>
                <a:ext uri="{FF2B5EF4-FFF2-40B4-BE49-F238E27FC236}">
                  <a16:creationId xmlns:a16="http://schemas.microsoft.com/office/drawing/2014/main" id="{E11A880C-61BB-4100-9FF1-739E9DD74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31"/>
              <a:ext cx="2397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5" name="Rectangle 49">
              <a:extLst>
                <a:ext uri="{FF2B5EF4-FFF2-40B4-BE49-F238E27FC236}">
                  <a16:creationId xmlns:a16="http://schemas.microsoft.com/office/drawing/2014/main" id="{F74DC092-92BE-4EFD-848C-BA9FC8C4A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43"/>
              <a:ext cx="2397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6" name="Rectangle 50">
              <a:extLst>
                <a:ext uri="{FF2B5EF4-FFF2-40B4-BE49-F238E27FC236}">
                  <a16:creationId xmlns:a16="http://schemas.microsoft.com/office/drawing/2014/main" id="{A4F59997-5E48-4403-B18F-01AD4341E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55"/>
              <a:ext cx="2397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7" name="Rectangle 51">
              <a:extLst>
                <a:ext uri="{FF2B5EF4-FFF2-40B4-BE49-F238E27FC236}">
                  <a16:creationId xmlns:a16="http://schemas.microsoft.com/office/drawing/2014/main" id="{591C4FAA-3BE1-4CD4-8A25-817D17B37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67"/>
              <a:ext cx="2397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8" name="Rectangle 52">
              <a:extLst>
                <a:ext uri="{FF2B5EF4-FFF2-40B4-BE49-F238E27FC236}">
                  <a16:creationId xmlns:a16="http://schemas.microsoft.com/office/drawing/2014/main" id="{D7E4BA4B-A752-4547-9A46-C200E33D7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79"/>
              <a:ext cx="2397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29" name="Rectangle 53">
              <a:extLst>
                <a:ext uri="{FF2B5EF4-FFF2-40B4-BE49-F238E27FC236}">
                  <a16:creationId xmlns:a16="http://schemas.microsoft.com/office/drawing/2014/main" id="{F88B1B81-92FB-43F9-8298-6224FB16F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191"/>
              <a:ext cx="2397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0" name="Rectangle 54">
              <a:extLst>
                <a:ext uri="{FF2B5EF4-FFF2-40B4-BE49-F238E27FC236}">
                  <a16:creationId xmlns:a16="http://schemas.microsoft.com/office/drawing/2014/main" id="{893E4B36-9A62-42D3-9FDD-BC0261129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03"/>
              <a:ext cx="2397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1" name="Rectangle 55">
              <a:extLst>
                <a:ext uri="{FF2B5EF4-FFF2-40B4-BE49-F238E27FC236}">
                  <a16:creationId xmlns:a16="http://schemas.microsoft.com/office/drawing/2014/main" id="{FDE61A0C-8AFE-4D28-A844-F663EF160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15"/>
              <a:ext cx="2397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2" name="Rectangle 56">
              <a:extLst>
                <a:ext uri="{FF2B5EF4-FFF2-40B4-BE49-F238E27FC236}">
                  <a16:creationId xmlns:a16="http://schemas.microsoft.com/office/drawing/2014/main" id="{FDF9C72F-5D8B-481A-8D2C-073D66442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27"/>
              <a:ext cx="2397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3" name="Rectangle 57">
              <a:extLst>
                <a:ext uri="{FF2B5EF4-FFF2-40B4-BE49-F238E27FC236}">
                  <a16:creationId xmlns:a16="http://schemas.microsoft.com/office/drawing/2014/main" id="{068B2A77-EFCD-445B-9B7A-7402C7F05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39"/>
              <a:ext cx="2397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4" name="Rectangle 58">
              <a:extLst>
                <a:ext uri="{FF2B5EF4-FFF2-40B4-BE49-F238E27FC236}">
                  <a16:creationId xmlns:a16="http://schemas.microsoft.com/office/drawing/2014/main" id="{170A9527-7C62-4A11-8C7B-3D9C4FEF0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51"/>
              <a:ext cx="2397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5" name="Rectangle 59">
              <a:extLst>
                <a:ext uri="{FF2B5EF4-FFF2-40B4-BE49-F238E27FC236}">
                  <a16:creationId xmlns:a16="http://schemas.microsoft.com/office/drawing/2014/main" id="{C7436A04-D254-4A00-9593-82A910BE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62"/>
              <a:ext cx="2397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6" name="Rectangle 60">
              <a:extLst>
                <a:ext uri="{FF2B5EF4-FFF2-40B4-BE49-F238E27FC236}">
                  <a16:creationId xmlns:a16="http://schemas.microsoft.com/office/drawing/2014/main" id="{DCC7A9B7-B1C2-4AF7-8EFF-A684DAD46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75"/>
              <a:ext cx="2397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7" name="Rectangle 61">
              <a:extLst>
                <a:ext uri="{FF2B5EF4-FFF2-40B4-BE49-F238E27FC236}">
                  <a16:creationId xmlns:a16="http://schemas.microsoft.com/office/drawing/2014/main" id="{6BD40142-3054-4C4D-A7F2-D23F0113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86"/>
              <a:ext cx="2397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8" name="Rectangle 62">
              <a:extLst>
                <a:ext uri="{FF2B5EF4-FFF2-40B4-BE49-F238E27FC236}">
                  <a16:creationId xmlns:a16="http://schemas.microsoft.com/office/drawing/2014/main" id="{5EC1751C-D9DD-4DB7-9614-E79F7007E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298"/>
              <a:ext cx="2397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39" name="Rectangle 63">
              <a:extLst>
                <a:ext uri="{FF2B5EF4-FFF2-40B4-BE49-F238E27FC236}">
                  <a16:creationId xmlns:a16="http://schemas.microsoft.com/office/drawing/2014/main" id="{B88C3FE1-B8C3-4B3C-943D-1F2A74B8A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10"/>
              <a:ext cx="2397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0" name="Rectangle 64">
              <a:extLst>
                <a:ext uri="{FF2B5EF4-FFF2-40B4-BE49-F238E27FC236}">
                  <a16:creationId xmlns:a16="http://schemas.microsoft.com/office/drawing/2014/main" id="{E84B8457-6B19-4501-A834-EC7835381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22"/>
              <a:ext cx="2397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1" name="Rectangle 65">
              <a:extLst>
                <a:ext uri="{FF2B5EF4-FFF2-40B4-BE49-F238E27FC236}">
                  <a16:creationId xmlns:a16="http://schemas.microsoft.com/office/drawing/2014/main" id="{C3D1052D-D201-409E-8D9C-C516FEF1F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34"/>
              <a:ext cx="2397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2" name="Rectangle 66">
              <a:extLst>
                <a:ext uri="{FF2B5EF4-FFF2-40B4-BE49-F238E27FC236}">
                  <a16:creationId xmlns:a16="http://schemas.microsoft.com/office/drawing/2014/main" id="{4610DC02-6FAE-446A-B250-14F563152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46"/>
              <a:ext cx="2397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3" name="Rectangle 67">
              <a:extLst>
                <a:ext uri="{FF2B5EF4-FFF2-40B4-BE49-F238E27FC236}">
                  <a16:creationId xmlns:a16="http://schemas.microsoft.com/office/drawing/2014/main" id="{F5AA0DC7-E5DF-489C-8873-C43E87921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57"/>
              <a:ext cx="2397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4" name="Rectangle 68">
              <a:extLst>
                <a:ext uri="{FF2B5EF4-FFF2-40B4-BE49-F238E27FC236}">
                  <a16:creationId xmlns:a16="http://schemas.microsoft.com/office/drawing/2014/main" id="{15093643-2D83-4D94-B7D7-CFD12D94C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70"/>
              <a:ext cx="2397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5" name="Rectangle 69">
              <a:extLst>
                <a:ext uri="{FF2B5EF4-FFF2-40B4-BE49-F238E27FC236}">
                  <a16:creationId xmlns:a16="http://schemas.microsoft.com/office/drawing/2014/main" id="{A08CC2DF-AC8A-4C83-AF56-4CDFE0AAA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82"/>
              <a:ext cx="2397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6" name="Rectangle 70">
              <a:extLst>
                <a:ext uri="{FF2B5EF4-FFF2-40B4-BE49-F238E27FC236}">
                  <a16:creationId xmlns:a16="http://schemas.microsoft.com/office/drawing/2014/main" id="{6F26727A-351B-4D5C-9288-52DA62CE4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393"/>
              <a:ext cx="2397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7" name="Rectangle 71">
              <a:extLst>
                <a:ext uri="{FF2B5EF4-FFF2-40B4-BE49-F238E27FC236}">
                  <a16:creationId xmlns:a16="http://schemas.microsoft.com/office/drawing/2014/main" id="{8CED0248-860D-4FC9-B7E7-3D53CF5CE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06"/>
              <a:ext cx="2397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8" name="Rectangle 72">
              <a:extLst>
                <a:ext uri="{FF2B5EF4-FFF2-40B4-BE49-F238E27FC236}">
                  <a16:creationId xmlns:a16="http://schemas.microsoft.com/office/drawing/2014/main" id="{1821FDAC-915F-41DC-9A2E-639B207B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17"/>
              <a:ext cx="2397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49" name="Rectangle 73">
              <a:extLst>
                <a:ext uri="{FF2B5EF4-FFF2-40B4-BE49-F238E27FC236}">
                  <a16:creationId xmlns:a16="http://schemas.microsoft.com/office/drawing/2014/main" id="{A4F8F634-5DE6-423B-A79A-008E978C7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29"/>
              <a:ext cx="2397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0" name="Rectangle 74">
              <a:extLst>
                <a:ext uri="{FF2B5EF4-FFF2-40B4-BE49-F238E27FC236}">
                  <a16:creationId xmlns:a16="http://schemas.microsoft.com/office/drawing/2014/main" id="{0270BB0C-6E16-4C27-9B89-FED4A946E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41"/>
              <a:ext cx="2397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1" name="Rectangle 75">
              <a:extLst>
                <a:ext uri="{FF2B5EF4-FFF2-40B4-BE49-F238E27FC236}">
                  <a16:creationId xmlns:a16="http://schemas.microsoft.com/office/drawing/2014/main" id="{713C62DF-7C27-4A32-8A39-A745EF3C6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53"/>
              <a:ext cx="2397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2" name="Rectangle 76">
              <a:extLst>
                <a:ext uri="{FF2B5EF4-FFF2-40B4-BE49-F238E27FC236}">
                  <a16:creationId xmlns:a16="http://schemas.microsoft.com/office/drawing/2014/main" id="{F03EC3CC-04AE-4209-A76D-E453A10E5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095"/>
              <a:ext cx="71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3" name="Rectangle 77">
              <a:extLst>
                <a:ext uri="{FF2B5EF4-FFF2-40B4-BE49-F238E27FC236}">
                  <a16:creationId xmlns:a16="http://schemas.microsoft.com/office/drawing/2014/main" id="{20ED7874-2C5C-42C6-ABAB-13CBAF232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07"/>
              <a:ext cx="71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4" name="Rectangle 78">
              <a:extLst>
                <a:ext uri="{FF2B5EF4-FFF2-40B4-BE49-F238E27FC236}">
                  <a16:creationId xmlns:a16="http://schemas.microsoft.com/office/drawing/2014/main" id="{73B6078F-0A69-4DD9-B865-46D0399AF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19"/>
              <a:ext cx="71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5" name="Rectangle 79">
              <a:extLst>
                <a:ext uri="{FF2B5EF4-FFF2-40B4-BE49-F238E27FC236}">
                  <a16:creationId xmlns:a16="http://schemas.microsoft.com/office/drawing/2014/main" id="{029D116E-BB15-4D8E-B651-0842FB86F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31"/>
              <a:ext cx="71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6" name="Rectangle 80">
              <a:extLst>
                <a:ext uri="{FF2B5EF4-FFF2-40B4-BE49-F238E27FC236}">
                  <a16:creationId xmlns:a16="http://schemas.microsoft.com/office/drawing/2014/main" id="{B1D669F3-9E20-4810-B556-3D09A1195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43"/>
              <a:ext cx="71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7" name="Rectangle 81">
              <a:extLst>
                <a:ext uri="{FF2B5EF4-FFF2-40B4-BE49-F238E27FC236}">
                  <a16:creationId xmlns:a16="http://schemas.microsoft.com/office/drawing/2014/main" id="{5E7A3316-96CC-45D6-9D44-5F827E48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55"/>
              <a:ext cx="71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8" name="Rectangle 82">
              <a:extLst>
                <a:ext uri="{FF2B5EF4-FFF2-40B4-BE49-F238E27FC236}">
                  <a16:creationId xmlns:a16="http://schemas.microsoft.com/office/drawing/2014/main" id="{463C4991-6480-483A-B13F-C3BAC20F7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67"/>
              <a:ext cx="71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59" name="Rectangle 83">
              <a:extLst>
                <a:ext uri="{FF2B5EF4-FFF2-40B4-BE49-F238E27FC236}">
                  <a16:creationId xmlns:a16="http://schemas.microsoft.com/office/drawing/2014/main" id="{DC8034C8-95AA-42AA-802B-119659620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79"/>
              <a:ext cx="71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0" name="Rectangle 84">
              <a:extLst>
                <a:ext uri="{FF2B5EF4-FFF2-40B4-BE49-F238E27FC236}">
                  <a16:creationId xmlns:a16="http://schemas.microsoft.com/office/drawing/2014/main" id="{0DD828D7-D57A-406A-B1F4-F786E151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91"/>
              <a:ext cx="71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1" name="Rectangle 85">
              <a:extLst>
                <a:ext uri="{FF2B5EF4-FFF2-40B4-BE49-F238E27FC236}">
                  <a16:creationId xmlns:a16="http://schemas.microsoft.com/office/drawing/2014/main" id="{18634039-1129-4AD7-9C42-831264A17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03"/>
              <a:ext cx="71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2" name="Rectangle 86">
              <a:extLst>
                <a:ext uri="{FF2B5EF4-FFF2-40B4-BE49-F238E27FC236}">
                  <a16:creationId xmlns:a16="http://schemas.microsoft.com/office/drawing/2014/main" id="{16719421-A7B2-4D48-A4AB-3BC409EE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15"/>
              <a:ext cx="71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3" name="Rectangle 87">
              <a:extLst>
                <a:ext uri="{FF2B5EF4-FFF2-40B4-BE49-F238E27FC236}">
                  <a16:creationId xmlns:a16="http://schemas.microsoft.com/office/drawing/2014/main" id="{0768947C-A2E1-4C12-AAEB-26A6ED84E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27"/>
              <a:ext cx="71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4" name="Rectangle 88">
              <a:extLst>
                <a:ext uri="{FF2B5EF4-FFF2-40B4-BE49-F238E27FC236}">
                  <a16:creationId xmlns:a16="http://schemas.microsoft.com/office/drawing/2014/main" id="{17FAAE41-78A2-4E9E-9312-860B45F9F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39"/>
              <a:ext cx="71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5" name="Rectangle 89">
              <a:extLst>
                <a:ext uri="{FF2B5EF4-FFF2-40B4-BE49-F238E27FC236}">
                  <a16:creationId xmlns:a16="http://schemas.microsoft.com/office/drawing/2014/main" id="{B1D293C4-83DE-49CF-A39E-7AEFD0DCE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51"/>
              <a:ext cx="71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6" name="Rectangle 90">
              <a:extLst>
                <a:ext uri="{FF2B5EF4-FFF2-40B4-BE49-F238E27FC236}">
                  <a16:creationId xmlns:a16="http://schemas.microsoft.com/office/drawing/2014/main" id="{DBD23FF0-A14A-4F77-9850-1C728424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62"/>
              <a:ext cx="71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7" name="Rectangle 91">
              <a:extLst>
                <a:ext uri="{FF2B5EF4-FFF2-40B4-BE49-F238E27FC236}">
                  <a16:creationId xmlns:a16="http://schemas.microsoft.com/office/drawing/2014/main" id="{F1C47338-6156-4E2B-AE1C-DC6E4CB2B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75"/>
              <a:ext cx="71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8" name="Rectangle 92">
              <a:extLst>
                <a:ext uri="{FF2B5EF4-FFF2-40B4-BE49-F238E27FC236}">
                  <a16:creationId xmlns:a16="http://schemas.microsoft.com/office/drawing/2014/main" id="{3DFCD96B-7571-4E96-8CAA-1A078A14E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86"/>
              <a:ext cx="71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69" name="Rectangle 93">
              <a:extLst>
                <a:ext uri="{FF2B5EF4-FFF2-40B4-BE49-F238E27FC236}">
                  <a16:creationId xmlns:a16="http://schemas.microsoft.com/office/drawing/2014/main" id="{E151668B-D311-437A-B6E1-8BA08B119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98"/>
              <a:ext cx="71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0" name="Rectangle 94">
              <a:extLst>
                <a:ext uri="{FF2B5EF4-FFF2-40B4-BE49-F238E27FC236}">
                  <a16:creationId xmlns:a16="http://schemas.microsoft.com/office/drawing/2014/main" id="{178F5215-6623-4E9E-8C79-81C2208A5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10"/>
              <a:ext cx="71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1" name="Rectangle 95">
              <a:extLst>
                <a:ext uri="{FF2B5EF4-FFF2-40B4-BE49-F238E27FC236}">
                  <a16:creationId xmlns:a16="http://schemas.microsoft.com/office/drawing/2014/main" id="{DC53154E-0A07-4C63-AC3C-84E5FF521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22"/>
              <a:ext cx="71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2" name="Rectangle 96">
              <a:extLst>
                <a:ext uri="{FF2B5EF4-FFF2-40B4-BE49-F238E27FC236}">
                  <a16:creationId xmlns:a16="http://schemas.microsoft.com/office/drawing/2014/main" id="{E2FEC891-074D-414B-A9BA-1B28D8914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34"/>
              <a:ext cx="71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3" name="Rectangle 97">
              <a:extLst>
                <a:ext uri="{FF2B5EF4-FFF2-40B4-BE49-F238E27FC236}">
                  <a16:creationId xmlns:a16="http://schemas.microsoft.com/office/drawing/2014/main" id="{0FF6F009-A727-4E6E-9AD8-A781F857D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46"/>
              <a:ext cx="71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4" name="Rectangle 98">
              <a:extLst>
                <a:ext uri="{FF2B5EF4-FFF2-40B4-BE49-F238E27FC236}">
                  <a16:creationId xmlns:a16="http://schemas.microsoft.com/office/drawing/2014/main" id="{DA0FDBA2-C3CE-4506-BF76-CD05856FA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57"/>
              <a:ext cx="71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5" name="Rectangle 99">
              <a:extLst>
                <a:ext uri="{FF2B5EF4-FFF2-40B4-BE49-F238E27FC236}">
                  <a16:creationId xmlns:a16="http://schemas.microsoft.com/office/drawing/2014/main" id="{A41A617A-9625-4A9C-A087-E3A76C10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70"/>
              <a:ext cx="71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6" name="Rectangle 100">
              <a:extLst>
                <a:ext uri="{FF2B5EF4-FFF2-40B4-BE49-F238E27FC236}">
                  <a16:creationId xmlns:a16="http://schemas.microsoft.com/office/drawing/2014/main" id="{92B2DDEF-36FC-4988-AE74-0D622086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82"/>
              <a:ext cx="71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7" name="Rectangle 101">
              <a:extLst>
                <a:ext uri="{FF2B5EF4-FFF2-40B4-BE49-F238E27FC236}">
                  <a16:creationId xmlns:a16="http://schemas.microsoft.com/office/drawing/2014/main" id="{1FEC5E2E-C752-44DE-9E69-B003F63D0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93"/>
              <a:ext cx="71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8" name="Rectangle 102">
              <a:extLst>
                <a:ext uri="{FF2B5EF4-FFF2-40B4-BE49-F238E27FC236}">
                  <a16:creationId xmlns:a16="http://schemas.microsoft.com/office/drawing/2014/main" id="{9CED425A-F8CF-4972-990D-0F8A50E4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06"/>
              <a:ext cx="71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79" name="Rectangle 103">
              <a:extLst>
                <a:ext uri="{FF2B5EF4-FFF2-40B4-BE49-F238E27FC236}">
                  <a16:creationId xmlns:a16="http://schemas.microsoft.com/office/drawing/2014/main" id="{AEADBEBF-9ED0-4E47-810A-3C2A334B3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17"/>
              <a:ext cx="71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0" name="Rectangle 104">
              <a:extLst>
                <a:ext uri="{FF2B5EF4-FFF2-40B4-BE49-F238E27FC236}">
                  <a16:creationId xmlns:a16="http://schemas.microsoft.com/office/drawing/2014/main" id="{F18E8BEA-6AE0-4AAA-A2D7-204038D53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29"/>
              <a:ext cx="71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1" name="Rectangle 105">
              <a:extLst>
                <a:ext uri="{FF2B5EF4-FFF2-40B4-BE49-F238E27FC236}">
                  <a16:creationId xmlns:a16="http://schemas.microsoft.com/office/drawing/2014/main" id="{4B354854-3A7A-4D15-9902-D4C2818C3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41"/>
              <a:ext cx="71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2" name="Rectangle 106">
              <a:extLst>
                <a:ext uri="{FF2B5EF4-FFF2-40B4-BE49-F238E27FC236}">
                  <a16:creationId xmlns:a16="http://schemas.microsoft.com/office/drawing/2014/main" id="{1B997E79-FB21-4456-929E-715EA948A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53"/>
              <a:ext cx="71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3" name="Rectangle 107">
              <a:extLst>
                <a:ext uri="{FF2B5EF4-FFF2-40B4-BE49-F238E27FC236}">
                  <a16:creationId xmlns:a16="http://schemas.microsoft.com/office/drawing/2014/main" id="{2DADF9E3-B4D4-49D3-A6FE-3C806DABB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01"/>
              <a:ext cx="713" cy="3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4" name="Rectangle 108">
              <a:extLst>
                <a:ext uri="{FF2B5EF4-FFF2-40B4-BE49-F238E27FC236}">
                  <a16:creationId xmlns:a16="http://schemas.microsoft.com/office/drawing/2014/main" id="{8DF3F93B-C251-4B75-94A2-BAF9105DB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095"/>
              <a:ext cx="71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5" name="Rectangle 109">
              <a:extLst>
                <a:ext uri="{FF2B5EF4-FFF2-40B4-BE49-F238E27FC236}">
                  <a16:creationId xmlns:a16="http://schemas.microsoft.com/office/drawing/2014/main" id="{62E6CC4B-3BC8-485F-84A1-FD7DD79E3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07"/>
              <a:ext cx="71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6" name="Rectangle 110">
              <a:extLst>
                <a:ext uri="{FF2B5EF4-FFF2-40B4-BE49-F238E27FC236}">
                  <a16:creationId xmlns:a16="http://schemas.microsoft.com/office/drawing/2014/main" id="{D90D1C5B-3907-46D6-9037-0C941AF62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19"/>
              <a:ext cx="71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7" name="Rectangle 111">
              <a:extLst>
                <a:ext uri="{FF2B5EF4-FFF2-40B4-BE49-F238E27FC236}">
                  <a16:creationId xmlns:a16="http://schemas.microsoft.com/office/drawing/2014/main" id="{2BBCC44C-9848-4D3D-849B-18034FC0D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31"/>
              <a:ext cx="71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8" name="Rectangle 112">
              <a:extLst>
                <a:ext uri="{FF2B5EF4-FFF2-40B4-BE49-F238E27FC236}">
                  <a16:creationId xmlns:a16="http://schemas.microsoft.com/office/drawing/2014/main" id="{F195E766-EDF8-43DB-881A-54B78DA0D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43"/>
              <a:ext cx="71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89" name="Rectangle 113">
              <a:extLst>
                <a:ext uri="{FF2B5EF4-FFF2-40B4-BE49-F238E27FC236}">
                  <a16:creationId xmlns:a16="http://schemas.microsoft.com/office/drawing/2014/main" id="{9D0F5F25-070A-44BD-956C-47B26D054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55"/>
              <a:ext cx="71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0" name="Rectangle 114">
              <a:extLst>
                <a:ext uri="{FF2B5EF4-FFF2-40B4-BE49-F238E27FC236}">
                  <a16:creationId xmlns:a16="http://schemas.microsoft.com/office/drawing/2014/main" id="{1A654E3E-9DE0-4F13-A4A0-5EFD5D30D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67"/>
              <a:ext cx="71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1" name="Rectangle 115">
              <a:extLst>
                <a:ext uri="{FF2B5EF4-FFF2-40B4-BE49-F238E27FC236}">
                  <a16:creationId xmlns:a16="http://schemas.microsoft.com/office/drawing/2014/main" id="{42D4B495-890E-45A8-BE62-ECF63FDC0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79"/>
              <a:ext cx="71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2" name="Rectangle 116">
              <a:extLst>
                <a:ext uri="{FF2B5EF4-FFF2-40B4-BE49-F238E27FC236}">
                  <a16:creationId xmlns:a16="http://schemas.microsoft.com/office/drawing/2014/main" id="{BE9D08C0-4AD4-453A-A4D1-4F43B1066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191"/>
              <a:ext cx="71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3" name="Rectangle 117">
              <a:extLst>
                <a:ext uri="{FF2B5EF4-FFF2-40B4-BE49-F238E27FC236}">
                  <a16:creationId xmlns:a16="http://schemas.microsoft.com/office/drawing/2014/main" id="{EF644AFE-1214-4C59-AD92-BB0EA26A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03"/>
              <a:ext cx="71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4" name="Rectangle 118">
              <a:extLst>
                <a:ext uri="{FF2B5EF4-FFF2-40B4-BE49-F238E27FC236}">
                  <a16:creationId xmlns:a16="http://schemas.microsoft.com/office/drawing/2014/main" id="{AB5E9855-B1E3-4899-B0FD-C9C11BA9B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15"/>
              <a:ext cx="71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5" name="Rectangle 119">
              <a:extLst>
                <a:ext uri="{FF2B5EF4-FFF2-40B4-BE49-F238E27FC236}">
                  <a16:creationId xmlns:a16="http://schemas.microsoft.com/office/drawing/2014/main" id="{EAFC5D23-929D-4B35-8AF5-ADEA9E456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27"/>
              <a:ext cx="71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6" name="Rectangle 120">
              <a:extLst>
                <a:ext uri="{FF2B5EF4-FFF2-40B4-BE49-F238E27FC236}">
                  <a16:creationId xmlns:a16="http://schemas.microsoft.com/office/drawing/2014/main" id="{369FB191-7B9A-43CE-B45F-50005545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39"/>
              <a:ext cx="71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7" name="Rectangle 121">
              <a:extLst>
                <a:ext uri="{FF2B5EF4-FFF2-40B4-BE49-F238E27FC236}">
                  <a16:creationId xmlns:a16="http://schemas.microsoft.com/office/drawing/2014/main" id="{0672EC89-774B-45AF-8BD2-2D8B56038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51"/>
              <a:ext cx="71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8" name="Rectangle 122">
              <a:extLst>
                <a:ext uri="{FF2B5EF4-FFF2-40B4-BE49-F238E27FC236}">
                  <a16:creationId xmlns:a16="http://schemas.microsoft.com/office/drawing/2014/main" id="{8B1F1346-17F3-4B7F-A5A4-4F024EEE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62"/>
              <a:ext cx="71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899" name="Rectangle 123">
              <a:extLst>
                <a:ext uri="{FF2B5EF4-FFF2-40B4-BE49-F238E27FC236}">
                  <a16:creationId xmlns:a16="http://schemas.microsoft.com/office/drawing/2014/main" id="{07A77311-CB89-4705-B479-16C855CED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75"/>
              <a:ext cx="71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0" name="Rectangle 124">
              <a:extLst>
                <a:ext uri="{FF2B5EF4-FFF2-40B4-BE49-F238E27FC236}">
                  <a16:creationId xmlns:a16="http://schemas.microsoft.com/office/drawing/2014/main" id="{74FDCA2C-6DC6-4C84-AFB6-1AD18673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86"/>
              <a:ext cx="71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1" name="Rectangle 125">
              <a:extLst>
                <a:ext uri="{FF2B5EF4-FFF2-40B4-BE49-F238E27FC236}">
                  <a16:creationId xmlns:a16="http://schemas.microsoft.com/office/drawing/2014/main" id="{5AC72225-5B9F-45E8-B711-36F0F109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298"/>
              <a:ext cx="71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2" name="Rectangle 126">
              <a:extLst>
                <a:ext uri="{FF2B5EF4-FFF2-40B4-BE49-F238E27FC236}">
                  <a16:creationId xmlns:a16="http://schemas.microsoft.com/office/drawing/2014/main" id="{E9AF5C09-580F-4F3A-9F89-382FC8997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10"/>
              <a:ext cx="71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3" name="Rectangle 127">
              <a:extLst>
                <a:ext uri="{FF2B5EF4-FFF2-40B4-BE49-F238E27FC236}">
                  <a16:creationId xmlns:a16="http://schemas.microsoft.com/office/drawing/2014/main" id="{2672CA1A-A5A2-45D2-B16D-8A760498A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22"/>
              <a:ext cx="71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4" name="Rectangle 128">
              <a:extLst>
                <a:ext uri="{FF2B5EF4-FFF2-40B4-BE49-F238E27FC236}">
                  <a16:creationId xmlns:a16="http://schemas.microsoft.com/office/drawing/2014/main" id="{CFE4D8D9-6AD7-45BE-8EFE-910A6221F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34"/>
              <a:ext cx="71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5" name="Rectangle 129">
              <a:extLst>
                <a:ext uri="{FF2B5EF4-FFF2-40B4-BE49-F238E27FC236}">
                  <a16:creationId xmlns:a16="http://schemas.microsoft.com/office/drawing/2014/main" id="{AE02C0D0-64FE-4906-94E5-D9147217D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46"/>
              <a:ext cx="71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6" name="Rectangle 130">
              <a:extLst>
                <a:ext uri="{FF2B5EF4-FFF2-40B4-BE49-F238E27FC236}">
                  <a16:creationId xmlns:a16="http://schemas.microsoft.com/office/drawing/2014/main" id="{1671B4A4-7FFA-4FFA-AF9C-17BDC2C6A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57"/>
              <a:ext cx="71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7" name="Rectangle 131">
              <a:extLst>
                <a:ext uri="{FF2B5EF4-FFF2-40B4-BE49-F238E27FC236}">
                  <a16:creationId xmlns:a16="http://schemas.microsoft.com/office/drawing/2014/main" id="{391C264B-948B-41BB-AE60-3150AA885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70"/>
              <a:ext cx="71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8" name="Rectangle 132">
              <a:extLst>
                <a:ext uri="{FF2B5EF4-FFF2-40B4-BE49-F238E27FC236}">
                  <a16:creationId xmlns:a16="http://schemas.microsoft.com/office/drawing/2014/main" id="{6D6CC917-D9E7-4FCA-A0A4-254BC3113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82"/>
              <a:ext cx="71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09" name="Rectangle 133">
              <a:extLst>
                <a:ext uri="{FF2B5EF4-FFF2-40B4-BE49-F238E27FC236}">
                  <a16:creationId xmlns:a16="http://schemas.microsoft.com/office/drawing/2014/main" id="{B92307A1-4F33-4537-BCFA-BEFC41346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93"/>
              <a:ext cx="71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0" name="Rectangle 134">
              <a:extLst>
                <a:ext uri="{FF2B5EF4-FFF2-40B4-BE49-F238E27FC236}">
                  <a16:creationId xmlns:a16="http://schemas.microsoft.com/office/drawing/2014/main" id="{C726A9F3-1B84-49CD-B7C8-27443F20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06"/>
              <a:ext cx="71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1" name="Rectangle 135">
              <a:extLst>
                <a:ext uri="{FF2B5EF4-FFF2-40B4-BE49-F238E27FC236}">
                  <a16:creationId xmlns:a16="http://schemas.microsoft.com/office/drawing/2014/main" id="{7613B02A-C3EF-4F5D-B67D-68805D60F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17"/>
              <a:ext cx="71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2" name="Rectangle 136">
              <a:extLst>
                <a:ext uri="{FF2B5EF4-FFF2-40B4-BE49-F238E27FC236}">
                  <a16:creationId xmlns:a16="http://schemas.microsoft.com/office/drawing/2014/main" id="{046E950B-5377-463C-AAC6-F7772E3E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29"/>
              <a:ext cx="71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3" name="Rectangle 137">
              <a:extLst>
                <a:ext uri="{FF2B5EF4-FFF2-40B4-BE49-F238E27FC236}">
                  <a16:creationId xmlns:a16="http://schemas.microsoft.com/office/drawing/2014/main" id="{BFC0027B-ACCB-45E0-A40E-9265A9D00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41"/>
              <a:ext cx="71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4" name="Rectangle 138">
              <a:extLst>
                <a:ext uri="{FF2B5EF4-FFF2-40B4-BE49-F238E27FC236}">
                  <a16:creationId xmlns:a16="http://schemas.microsoft.com/office/drawing/2014/main" id="{824C0034-8BBA-4DB0-AF22-0F4A1A78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53"/>
              <a:ext cx="71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5" name="Rectangle 139">
              <a:extLst>
                <a:ext uri="{FF2B5EF4-FFF2-40B4-BE49-F238E27FC236}">
                  <a16:creationId xmlns:a16="http://schemas.microsoft.com/office/drawing/2014/main" id="{104A58B6-AD54-4D7C-BE87-CDA3DA730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095"/>
              <a:ext cx="888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6" name="Rectangle 140">
              <a:extLst>
                <a:ext uri="{FF2B5EF4-FFF2-40B4-BE49-F238E27FC236}">
                  <a16:creationId xmlns:a16="http://schemas.microsoft.com/office/drawing/2014/main" id="{4FBEEB5F-E7F3-490A-AC9E-05D8B808C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07"/>
              <a:ext cx="888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7" name="Rectangle 141">
              <a:extLst>
                <a:ext uri="{FF2B5EF4-FFF2-40B4-BE49-F238E27FC236}">
                  <a16:creationId xmlns:a16="http://schemas.microsoft.com/office/drawing/2014/main" id="{C438BEB1-F65B-451E-B452-B831E754D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19"/>
              <a:ext cx="888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8" name="Rectangle 142">
              <a:extLst>
                <a:ext uri="{FF2B5EF4-FFF2-40B4-BE49-F238E27FC236}">
                  <a16:creationId xmlns:a16="http://schemas.microsoft.com/office/drawing/2014/main" id="{E230A0CD-C104-4FBF-B978-15D620CF5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31"/>
              <a:ext cx="888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19" name="Rectangle 143">
              <a:extLst>
                <a:ext uri="{FF2B5EF4-FFF2-40B4-BE49-F238E27FC236}">
                  <a16:creationId xmlns:a16="http://schemas.microsoft.com/office/drawing/2014/main" id="{FFB47CAC-3C85-4E59-9F92-81F26C84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43"/>
              <a:ext cx="888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0" name="Rectangle 144">
              <a:extLst>
                <a:ext uri="{FF2B5EF4-FFF2-40B4-BE49-F238E27FC236}">
                  <a16:creationId xmlns:a16="http://schemas.microsoft.com/office/drawing/2014/main" id="{ED7A1B02-459F-4C29-8510-D05D32492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55"/>
              <a:ext cx="888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1" name="Rectangle 145">
              <a:extLst>
                <a:ext uri="{FF2B5EF4-FFF2-40B4-BE49-F238E27FC236}">
                  <a16:creationId xmlns:a16="http://schemas.microsoft.com/office/drawing/2014/main" id="{0D6E1D8A-DBED-4A18-9086-33AD559F7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67"/>
              <a:ext cx="888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2" name="Rectangle 146">
              <a:extLst>
                <a:ext uri="{FF2B5EF4-FFF2-40B4-BE49-F238E27FC236}">
                  <a16:creationId xmlns:a16="http://schemas.microsoft.com/office/drawing/2014/main" id="{6633BC37-30ED-40FF-BA82-D3B188697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79"/>
              <a:ext cx="888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3" name="Rectangle 147">
              <a:extLst>
                <a:ext uri="{FF2B5EF4-FFF2-40B4-BE49-F238E27FC236}">
                  <a16:creationId xmlns:a16="http://schemas.microsoft.com/office/drawing/2014/main" id="{47F5B4C8-0A8B-45DE-9BF2-4FC62CCCF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91"/>
              <a:ext cx="888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4" name="Rectangle 148">
              <a:extLst>
                <a:ext uri="{FF2B5EF4-FFF2-40B4-BE49-F238E27FC236}">
                  <a16:creationId xmlns:a16="http://schemas.microsoft.com/office/drawing/2014/main" id="{B808E258-8A2F-41A9-AEEB-F4C5D5D6F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03"/>
              <a:ext cx="888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5" name="Rectangle 149">
              <a:extLst>
                <a:ext uri="{FF2B5EF4-FFF2-40B4-BE49-F238E27FC236}">
                  <a16:creationId xmlns:a16="http://schemas.microsoft.com/office/drawing/2014/main" id="{53D35CF9-9A26-4449-B827-0ABC14E58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15"/>
              <a:ext cx="888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6" name="Rectangle 150">
              <a:extLst>
                <a:ext uri="{FF2B5EF4-FFF2-40B4-BE49-F238E27FC236}">
                  <a16:creationId xmlns:a16="http://schemas.microsoft.com/office/drawing/2014/main" id="{1D56CD4F-C449-4F6B-8BC9-0C62410E2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27"/>
              <a:ext cx="888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7" name="Rectangle 151">
              <a:extLst>
                <a:ext uri="{FF2B5EF4-FFF2-40B4-BE49-F238E27FC236}">
                  <a16:creationId xmlns:a16="http://schemas.microsoft.com/office/drawing/2014/main" id="{C750570D-D58B-45DE-8B96-1E3CA32B9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39"/>
              <a:ext cx="888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8" name="Rectangle 152">
              <a:extLst>
                <a:ext uri="{FF2B5EF4-FFF2-40B4-BE49-F238E27FC236}">
                  <a16:creationId xmlns:a16="http://schemas.microsoft.com/office/drawing/2014/main" id="{8DB96C63-3388-4C79-A88E-9B0C5453C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51"/>
              <a:ext cx="888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29" name="Rectangle 153">
              <a:extLst>
                <a:ext uri="{FF2B5EF4-FFF2-40B4-BE49-F238E27FC236}">
                  <a16:creationId xmlns:a16="http://schemas.microsoft.com/office/drawing/2014/main" id="{B133A9FF-2C25-4E3B-AB50-7725B7930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62"/>
              <a:ext cx="888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0" name="Rectangle 154">
              <a:extLst>
                <a:ext uri="{FF2B5EF4-FFF2-40B4-BE49-F238E27FC236}">
                  <a16:creationId xmlns:a16="http://schemas.microsoft.com/office/drawing/2014/main" id="{7B77943F-CD22-4B13-832F-92C9F90F1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75"/>
              <a:ext cx="888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1" name="Rectangle 155">
              <a:extLst>
                <a:ext uri="{FF2B5EF4-FFF2-40B4-BE49-F238E27FC236}">
                  <a16:creationId xmlns:a16="http://schemas.microsoft.com/office/drawing/2014/main" id="{28884207-11F2-422E-BAD3-D673B320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86"/>
              <a:ext cx="888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2" name="Rectangle 156">
              <a:extLst>
                <a:ext uri="{FF2B5EF4-FFF2-40B4-BE49-F238E27FC236}">
                  <a16:creationId xmlns:a16="http://schemas.microsoft.com/office/drawing/2014/main" id="{52BFD073-6EA7-4868-A7D5-3F9A0568D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98"/>
              <a:ext cx="888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3" name="Rectangle 157">
              <a:extLst>
                <a:ext uri="{FF2B5EF4-FFF2-40B4-BE49-F238E27FC236}">
                  <a16:creationId xmlns:a16="http://schemas.microsoft.com/office/drawing/2014/main" id="{2DFA32BD-2523-4DB7-9E4B-96693372F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10"/>
              <a:ext cx="888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4" name="Rectangle 158">
              <a:extLst>
                <a:ext uri="{FF2B5EF4-FFF2-40B4-BE49-F238E27FC236}">
                  <a16:creationId xmlns:a16="http://schemas.microsoft.com/office/drawing/2014/main" id="{7D00A32D-F4DC-4317-8BAB-16112566A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22"/>
              <a:ext cx="888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5" name="Rectangle 159">
              <a:extLst>
                <a:ext uri="{FF2B5EF4-FFF2-40B4-BE49-F238E27FC236}">
                  <a16:creationId xmlns:a16="http://schemas.microsoft.com/office/drawing/2014/main" id="{933BBE99-8245-48BF-B17B-55F5CB37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34"/>
              <a:ext cx="888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6" name="Rectangle 160">
              <a:extLst>
                <a:ext uri="{FF2B5EF4-FFF2-40B4-BE49-F238E27FC236}">
                  <a16:creationId xmlns:a16="http://schemas.microsoft.com/office/drawing/2014/main" id="{E0FE79FA-92EE-42DA-87C6-6951E18B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46"/>
              <a:ext cx="888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7" name="Rectangle 161">
              <a:extLst>
                <a:ext uri="{FF2B5EF4-FFF2-40B4-BE49-F238E27FC236}">
                  <a16:creationId xmlns:a16="http://schemas.microsoft.com/office/drawing/2014/main" id="{76BB0A2C-6A2D-4067-9E05-055CDE2A5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57"/>
              <a:ext cx="888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8" name="Rectangle 162">
              <a:extLst>
                <a:ext uri="{FF2B5EF4-FFF2-40B4-BE49-F238E27FC236}">
                  <a16:creationId xmlns:a16="http://schemas.microsoft.com/office/drawing/2014/main" id="{5208D85E-FC53-404C-A1D8-495E3D46F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70"/>
              <a:ext cx="888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39" name="Rectangle 163">
              <a:extLst>
                <a:ext uri="{FF2B5EF4-FFF2-40B4-BE49-F238E27FC236}">
                  <a16:creationId xmlns:a16="http://schemas.microsoft.com/office/drawing/2014/main" id="{9E649E38-F2B3-4078-A114-9E62AE69E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82"/>
              <a:ext cx="888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0" name="Rectangle 164">
              <a:extLst>
                <a:ext uri="{FF2B5EF4-FFF2-40B4-BE49-F238E27FC236}">
                  <a16:creationId xmlns:a16="http://schemas.microsoft.com/office/drawing/2014/main" id="{FB5BCADC-E534-4F5F-9909-899EE039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93"/>
              <a:ext cx="888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1" name="Rectangle 165">
              <a:extLst>
                <a:ext uri="{FF2B5EF4-FFF2-40B4-BE49-F238E27FC236}">
                  <a16:creationId xmlns:a16="http://schemas.microsoft.com/office/drawing/2014/main" id="{08725D9F-AC49-4190-A4F6-28BC478A4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06"/>
              <a:ext cx="888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2" name="Rectangle 166">
              <a:extLst>
                <a:ext uri="{FF2B5EF4-FFF2-40B4-BE49-F238E27FC236}">
                  <a16:creationId xmlns:a16="http://schemas.microsoft.com/office/drawing/2014/main" id="{C1C5BEBF-B4B0-45C5-8A2E-61DB77EAE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17"/>
              <a:ext cx="888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3" name="Rectangle 167">
              <a:extLst>
                <a:ext uri="{FF2B5EF4-FFF2-40B4-BE49-F238E27FC236}">
                  <a16:creationId xmlns:a16="http://schemas.microsoft.com/office/drawing/2014/main" id="{7004442D-1829-48D4-9364-CBBBA9935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29"/>
              <a:ext cx="888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4" name="Rectangle 168">
              <a:extLst>
                <a:ext uri="{FF2B5EF4-FFF2-40B4-BE49-F238E27FC236}">
                  <a16:creationId xmlns:a16="http://schemas.microsoft.com/office/drawing/2014/main" id="{08B68311-8407-420B-AFB9-244AC05B0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41"/>
              <a:ext cx="888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5" name="Rectangle 169">
              <a:extLst>
                <a:ext uri="{FF2B5EF4-FFF2-40B4-BE49-F238E27FC236}">
                  <a16:creationId xmlns:a16="http://schemas.microsoft.com/office/drawing/2014/main" id="{5693E47C-77F4-45C3-B180-454D8CDD0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53"/>
              <a:ext cx="888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6" name="Rectangle 170">
              <a:extLst>
                <a:ext uri="{FF2B5EF4-FFF2-40B4-BE49-F238E27FC236}">
                  <a16:creationId xmlns:a16="http://schemas.microsoft.com/office/drawing/2014/main" id="{65653197-3534-4600-8F89-37AB3951F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01"/>
              <a:ext cx="888" cy="3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7" name="Rectangle 171">
              <a:extLst>
                <a:ext uri="{FF2B5EF4-FFF2-40B4-BE49-F238E27FC236}">
                  <a16:creationId xmlns:a16="http://schemas.microsoft.com/office/drawing/2014/main" id="{47EC96F8-6310-4AC7-BC82-702B5C8E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095"/>
              <a:ext cx="888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8" name="Rectangle 172">
              <a:extLst>
                <a:ext uri="{FF2B5EF4-FFF2-40B4-BE49-F238E27FC236}">
                  <a16:creationId xmlns:a16="http://schemas.microsoft.com/office/drawing/2014/main" id="{B4AC7480-12CC-4109-9563-B7AE9511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07"/>
              <a:ext cx="888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49" name="Rectangle 173">
              <a:extLst>
                <a:ext uri="{FF2B5EF4-FFF2-40B4-BE49-F238E27FC236}">
                  <a16:creationId xmlns:a16="http://schemas.microsoft.com/office/drawing/2014/main" id="{AF2D66CA-3B77-462F-84C0-38B70B0D9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19"/>
              <a:ext cx="888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0" name="Rectangle 174">
              <a:extLst>
                <a:ext uri="{FF2B5EF4-FFF2-40B4-BE49-F238E27FC236}">
                  <a16:creationId xmlns:a16="http://schemas.microsoft.com/office/drawing/2014/main" id="{419B44B6-36AA-4962-AE5A-9CB095C5D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31"/>
              <a:ext cx="888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1" name="Rectangle 175">
              <a:extLst>
                <a:ext uri="{FF2B5EF4-FFF2-40B4-BE49-F238E27FC236}">
                  <a16:creationId xmlns:a16="http://schemas.microsoft.com/office/drawing/2014/main" id="{12134E61-0C13-4AA3-96EA-1E44FDE46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43"/>
              <a:ext cx="888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2" name="Rectangle 176">
              <a:extLst>
                <a:ext uri="{FF2B5EF4-FFF2-40B4-BE49-F238E27FC236}">
                  <a16:creationId xmlns:a16="http://schemas.microsoft.com/office/drawing/2014/main" id="{702A1A46-AEF4-4F05-B5F1-E10281CCC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55"/>
              <a:ext cx="888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3" name="Rectangle 177">
              <a:extLst>
                <a:ext uri="{FF2B5EF4-FFF2-40B4-BE49-F238E27FC236}">
                  <a16:creationId xmlns:a16="http://schemas.microsoft.com/office/drawing/2014/main" id="{E1A54F17-5B05-420A-A79F-2FE1A78D9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67"/>
              <a:ext cx="888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4" name="Rectangle 178">
              <a:extLst>
                <a:ext uri="{FF2B5EF4-FFF2-40B4-BE49-F238E27FC236}">
                  <a16:creationId xmlns:a16="http://schemas.microsoft.com/office/drawing/2014/main" id="{8301464F-7FC6-42A3-9E1B-7B969D825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79"/>
              <a:ext cx="888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5" name="Rectangle 179">
              <a:extLst>
                <a:ext uri="{FF2B5EF4-FFF2-40B4-BE49-F238E27FC236}">
                  <a16:creationId xmlns:a16="http://schemas.microsoft.com/office/drawing/2014/main" id="{D79D1ECE-A0C3-4CE5-A1B5-06936BAFA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191"/>
              <a:ext cx="888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6" name="Rectangle 180">
              <a:extLst>
                <a:ext uri="{FF2B5EF4-FFF2-40B4-BE49-F238E27FC236}">
                  <a16:creationId xmlns:a16="http://schemas.microsoft.com/office/drawing/2014/main" id="{DD5B82A7-274A-4ACA-B9DB-F545B9042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03"/>
              <a:ext cx="888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7" name="Rectangle 181">
              <a:extLst>
                <a:ext uri="{FF2B5EF4-FFF2-40B4-BE49-F238E27FC236}">
                  <a16:creationId xmlns:a16="http://schemas.microsoft.com/office/drawing/2014/main" id="{9F306D49-8C21-444E-B8BF-A1B216465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15"/>
              <a:ext cx="888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8" name="Rectangle 182">
              <a:extLst>
                <a:ext uri="{FF2B5EF4-FFF2-40B4-BE49-F238E27FC236}">
                  <a16:creationId xmlns:a16="http://schemas.microsoft.com/office/drawing/2014/main" id="{F9DF89B0-F0FB-44E0-B455-10AC988E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27"/>
              <a:ext cx="888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59" name="Rectangle 183">
              <a:extLst>
                <a:ext uri="{FF2B5EF4-FFF2-40B4-BE49-F238E27FC236}">
                  <a16:creationId xmlns:a16="http://schemas.microsoft.com/office/drawing/2014/main" id="{0BE03A7A-1EA0-4EE6-A276-C1BA5990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39"/>
              <a:ext cx="888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0" name="Rectangle 184">
              <a:extLst>
                <a:ext uri="{FF2B5EF4-FFF2-40B4-BE49-F238E27FC236}">
                  <a16:creationId xmlns:a16="http://schemas.microsoft.com/office/drawing/2014/main" id="{FAA388C9-E59B-4DFA-9D64-F6118BE5F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51"/>
              <a:ext cx="888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1" name="Rectangle 185">
              <a:extLst>
                <a:ext uri="{FF2B5EF4-FFF2-40B4-BE49-F238E27FC236}">
                  <a16:creationId xmlns:a16="http://schemas.microsoft.com/office/drawing/2014/main" id="{B73B8FE7-01EC-4391-B176-70C559022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62"/>
              <a:ext cx="888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2" name="Rectangle 186">
              <a:extLst>
                <a:ext uri="{FF2B5EF4-FFF2-40B4-BE49-F238E27FC236}">
                  <a16:creationId xmlns:a16="http://schemas.microsoft.com/office/drawing/2014/main" id="{9D7D23E2-76FD-4A0C-BB57-39BF41897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75"/>
              <a:ext cx="888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3" name="Rectangle 187">
              <a:extLst>
                <a:ext uri="{FF2B5EF4-FFF2-40B4-BE49-F238E27FC236}">
                  <a16:creationId xmlns:a16="http://schemas.microsoft.com/office/drawing/2014/main" id="{6E7DD545-D2B4-4C61-A3A8-0DF901A4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86"/>
              <a:ext cx="888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4" name="Rectangle 188">
              <a:extLst>
                <a:ext uri="{FF2B5EF4-FFF2-40B4-BE49-F238E27FC236}">
                  <a16:creationId xmlns:a16="http://schemas.microsoft.com/office/drawing/2014/main" id="{93F62081-778B-43BF-8F40-B87C9BA5C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298"/>
              <a:ext cx="888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5" name="Rectangle 189">
              <a:extLst>
                <a:ext uri="{FF2B5EF4-FFF2-40B4-BE49-F238E27FC236}">
                  <a16:creationId xmlns:a16="http://schemas.microsoft.com/office/drawing/2014/main" id="{94B726F7-3840-4320-8D15-9ED1DB694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10"/>
              <a:ext cx="888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6" name="Rectangle 190">
              <a:extLst>
                <a:ext uri="{FF2B5EF4-FFF2-40B4-BE49-F238E27FC236}">
                  <a16:creationId xmlns:a16="http://schemas.microsoft.com/office/drawing/2014/main" id="{C30C9C3D-D98D-4427-8EE4-0BDA8B9DD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22"/>
              <a:ext cx="888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7" name="Rectangle 191">
              <a:extLst>
                <a:ext uri="{FF2B5EF4-FFF2-40B4-BE49-F238E27FC236}">
                  <a16:creationId xmlns:a16="http://schemas.microsoft.com/office/drawing/2014/main" id="{EC865A66-D320-4C13-8215-6A71063BE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34"/>
              <a:ext cx="888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8" name="Rectangle 192">
              <a:extLst>
                <a:ext uri="{FF2B5EF4-FFF2-40B4-BE49-F238E27FC236}">
                  <a16:creationId xmlns:a16="http://schemas.microsoft.com/office/drawing/2014/main" id="{89F7820D-7F1C-4FCD-AC67-012B4C573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46"/>
              <a:ext cx="888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69" name="Rectangle 193">
              <a:extLst>
                <a:ext uri="{FF2B5EF4-FFF2-40B4-BE49-F238E27FC236}">
                  <a16:creationId xmlns:a16="http://schemas.microsoft.com/office/drawing/2014/main" id="{D26264CC-0455-4294-9EE7-5D01A5841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57"/>
              <a:ext cx="888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0" name="Rectangle 194">
              <a:extLst>
                <a:ext uri="{FF2B5EF4-FFF2-40B4-BE49-F238E27FC236}">
                  <a16:creationId xmlns:a16="http://schemas.microsoft.com/office/drawing/2014/main" id="{29D6FFD1-54A1-497F-BEB7-7D4F5B07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70"/>
              <a:ext cx="888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1" name="Rectangle 195">
              <a:extLst>
                <a:ext uri="{FF2B5EF4-FFF2-40B4-BE49-F238E27FC236}">
                  <a16:creationId xmlns:a16="http://schemas.microsoft.com/office/drawing/2014/main" id="{2857947C-FEF6-46A9-A6B8-CFCF0B89A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82"/>
              <a:ext cx="888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2" name="Rectangle 196">
              <a:extLst>
                <a:ext uri="{FF2B5EF4-FFF2-40B4-BE49-F238E27FC236}">
                  <a16:creationId xmlns:a16="http://schemas.microsoft.com/office/drawing/2014/main" id="{8E04B2FF-D161-4D62-9904-6F84EBD04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393"/>
              <a:ext cx="888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3" name="Rectangle 197">
              <a:extLst>
                <a:ext uri="{FF2B5EF4-FFF2-40B4-BE49-F238E27FC236}">
                  <a16:creationId xmlns:a16="http://schemas.microsoft.com/office/drawing/2014/main" id="{55374C38-574B-4776-B40E-E68AD020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06"/>
              <a:ext cx="888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4" name="Rectangle 198">
              <a:extLst>
                <a:ext uri="{FF2B5EF4-FFF2-40B4-BE49-F238E27FC236}">
                  <a16:creationId xmlns:a16="http://schemas.microsoft.com/office/drawing/2014/main" id="{6C103267-70CE-42C5-8598-7C14F7DB8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17"/>
              <a:ext cx="888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5" name="Rectangle 199">
              <a:extLst>
                <a:ext uri="{FF2B5EF4-FFF2-40B4-BE49-F238E27FC236}">
                  <a16:creationId xmlns:a16="http://schemas.microsoft.com/office/drawing/2014/main" id="{352BB18E-F72B-41A5-8333-6D124A2CE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29"/>
              <a:ext cx="888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6" name="Rectangle 200">
              <a:extLst>
                <a:ext uri="{FF2B5EF4-FFF2-40B4-BE49-F238E27FC236}">
                  <a16:creationId xmlns:a16="http://schemas.microsoft.com/office/drawing/2014/main" id="{270373A0-7923-4A40-9EE9-115066B0A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41"/>
              <a:ext cx="888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7" name="Rectangle 201">
              <a:extLst>
                <a:ext uri="{FF2B5EF4-FFF2-40B4-BE49-F238E27FC236}">
                  <a16:creationId xmlns:a16="http://schemas.microsoft.com/office/drawing/2014/main" id="{38928557-1C33-4EED-97F3-669C525A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53"/>
              <a:ext cx="888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8" name="Rectangle 202">
              <a:extLst>
                <a:ext uri="{FF2B5EF4-FFF2-40B4-BE49-F238E27FC236}">
                  <a16:creationId xmlns:a16="http://schemas.microsoft.com/office/drawing/2014/main" id="{E72C2E0F-EF98-4F01-9583-C0CE99478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95"/>
              <a:ext cx="60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79" name="Rectangle 203">
              <a:extLst>
                <a:ext uri="{FF2B5EF4-FFF2-40B4-BE49-F238E27FC236}">
                  <a16:creationId xmlns:a16="http://schemas.microsoft.com/office/drawing/2014/main" id="{7FBD53D3-7A83-4291-A4DB-6F795384D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07"/>
              <a:ext cx="60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0" name="Rectangle 204">
              <a:extLst>
                <a:ext uri="{FF2B5EF4-FFF2-40B4-BE49-F238E27FC236}">
                  <a16:creationId xmlns:a16="http://schemas.microsoft.com/office/drawing/2014/main" id="{8D0784CF-137D-4A8A-9523-FF3A1CA9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19"/>
              <a:ext cx="60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1" name="Rectangle 205">
              <a:extLst>
                <a:ext uri="{FF2B5EF4-FFF2-40B4-BE49-F238E27FC236}">
                  <a16:creationId xmlns:a16="http://schemas.microsoft.com/office/drawing/2014/main" id="{CB30F100-DADA-40F6-9D2C-EAEEBCE2A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31"/>
              <a:ext cx="60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2" name="Rectangle 206">
              <a:extLst>
                <a:ext uri="{FF2B5EF4-FFF2-40B4-BE49-F238E27FC236}">
                  <a16:creationId xmlns:a16="http://schemas.microsoft.com/office/drawing/2014/main" id="{6675E13B-6E63-4E30-9247-1D05B9D1D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43"/>
              <a:ext cx="60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3" name="Rectangle 207">
              <a:extLst>
                <a:ext uri="{FF2B5EF4-FFF2-40B4-BE49-F238E27FC236}">
                  <a16:creationId xmlns:a16="http://schemas.microsoft.com/office/drawing/2014/main" id="{AC574B7E-8D28-43E3-AA8D-278FA375D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55"/>
              <a:ext cx="60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3984" name="Group 208">
            <a:extLst>
              <a:ext uri="{FF2B5EF4-FFF2-40B4-BE49-F238E27FC236}">
                <a16:creationId xmlns:a16="http://schemas.microsoft.com/office/drawing/2014/main" id="{B6FF6174-2B93-4E6A-8E7D-99228C4521BE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3182938"/>
            <a:ext cx="8547100" cy="1152525"/>
            <a:chOff x="199" y="2095"/>
            <a:chExt cx="5384" cy="726"/>
          </a:xfrm>
        </p:grpSpPr>
        <p:sp>
          <p:nvSpPr>
            <p:cNvPr id="203985" name="Rectangle 209">
              <a:extLst>
                <a:ext uri="{FF2B5EF4-FFF2-40B4-BE49-F238E27FC236}">
                  <a16:creationId xmlns:a16="http://schemas.microsoft.com/office/drawing/2014/main" id="{D9CB4CC7-7DF1-4890-BE82-ADCF5224C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67"/>
              <a:ext cx="60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6" name="Rectangle 210">
              <a:extLst>
                <a:ext uri="{FF2B5EF4-FFF2-40B4-BE49-F238E27FC236}">
                  <a16:creationId xmlns:a16="http://schemas.microsoft.com/office/drawing/2014/main" id="{52BDCFD5-7B1E-456F-ACFE-C36B87E7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79"/>
              <a:ext cx="60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7" name="Rectangle 211">
              <a:extLst>
                <a:ext uri="{FF2B5EF4-FFF2-40B4-BE49-F238E27FC236}">
                  <a16:creationId xmlns:a16="http://schemas.microsoft.com/office/drawing/2014/main" id="{FA9F51C8-BC33-492C-8D6E-C99993D6C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91"/>
              <a:ext cx="60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8" name="Rectangle 212">
              <a:extLst>
                <a:ext uri="{FF2B5EF4-FFF2-40B4-BE49-F238E27FC236}">
                  <a16:creationId xmlns:a16="http://schemas.microsoft.com/office/drawing/2014/main" id="{C71729C8-79AD-4CC2-96AE-B45389B9B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03"/>
              <a:ext cx="60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89" name="Rectangle 213">
              <a:extLst>
                <a:ext uri="{FF2B5EF4-FFF2-40B4-BE49-F238E27FC236}">
                  <a16:creationId xmlns:a16="http://schemas.microsoft.com/office/drawing/2014/main" id="{70BB535A-CC8C-4FE5-80D3-49E7FE80E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15"/>
              <a:ext cx="60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0" name="Rectangle 214">
              <a:extLst>
                <a:ext uri="{FF2B5EF4-FFF2-40B4-BE49-F238E27FC236}">
                  <a16:creationId xmlns:a16="http://schemas.microsoft.com/office/drawing/2014/main" id="{0197BD50-9A56-4119-B5BF-41AD174DB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27"/>
              <a:ext cx="60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1" name="Rectangle 215">
              <a:extLst>
                <a:ext uri="{FF2B5EF4-FFF2-40B4-BE49-F238E27FC236}">
                  <a16:creationId xmlns:a16="http://schemas.microsoft.com/office/drawing/2014/main" id="{15C942B0-9661-4FF9-A045-3B13EB63E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39"/>
              <a:ext cx="60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2" name="Rectangle 216">
              <a:extLst>
                <a:ext uri="{FF2B5EF4-FFF2-40B4-BE49-F238E27FC236}">
                  <a16:creationId xmlns:a16="http://schemas.microsoft.com/office/drawing/2014/main" id="{04FBBFC2-3F3B-4266-8430-1735D2DBD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51"/>
              <a:ext cx="60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3" name="Rectangle 217">
              <a:extLst>
                <a:ext uri="{FF2B5EF4-FFF2-40B4-BE49-F238E27FC236}">
                  <a16:creationId xmlns:a16="http://schemas.microsoft.com/office/drawing/2014/main" id="{CC416EA1-0C16-4A5B-A183-7AF141AD8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62"/>
              <a:ext cx="60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4" name="Rectangle 218">
              <a:extLst>
                <a:ext uri="{FF2B5EF4-FFF2-40B4-BE49-F238E27FC236}">
                  <a16:creationId xmlns:a16="http://schemas.microsoft.com/office/drawing/2014/main" id="{31017046-DAEB-4553-BD25-5772C5803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75"/>
              <a:ext cx="60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5" name="Rectangle 219">
              <a:extLst>
                <a:ext uri="{FF2B5EF4-FFF2-40B4-BE49-F238E27FC236}">
                  <a16:creationId xmlns:a16="http://schemas.microsoft.com/office/drawing/2014/main" id="{67DC0885-A2D6-49F6-BBD4-D0E92BD5D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86"/>
              <a:ext cx="60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6" name="Rectangle 220">
              <a:extLst>
                <a:ext uri="{FF2B5EF4-FFF2-40B4-BE49-F238E27FC236}">
                  <a16:creationId xmlns:a16="http://schemas.microsoft.com/office/drawing/2014/main" id="{7573A30D-4DA9-41C5-8682-EB0CB1DBC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98"/>
              <a:ext cx="60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7" name="Rectangle 221">
              <a:extLst>
                <a:ext uri="{FF2B5EF4-FFF2-40B4-BE49-F238E27FC236}">
                  <a16:creationId xmlns:a16="http://schemas.microsoft.com/office/drawing/2014/main" id="{726CE7DC-2AB5-44B1-B18B-C775686A1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10"/>
              <a:ext cx="60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8" name="Rectangle 222">
              <a:extLst>
                <a:ext uri="{FF2B5EF4-FFF2-40B4-BE49-F238E27FC236}">
                  <a16:creationId xmlns:a16="http://schemas.microsoft.com/office/drawing/2014/main" id="{4413E45E-5791-4186-B43C-21F27C222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22"/>
              <a:ext cx="60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3999" name="Rectangle 223">
              <a:extLst>
                <a:ext uri="{FF2B5EF4-FFF2-40B4-BE49-F238E27FC236}">
                  <a16:creationId xmlns:a16="http://schemas.microsoft.com/office/drawing/2014/main" id="{5C1CB9B3-4F21-42C0-9F31-7977E4080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34"/>
              <a:ext cx="60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0" name="Rectangle 224">
              <a:extLst>
                <a:ext uri="{FF2B5EF4-FFF2-40B4-BE49-F238E27FC236}">
                  <a16:creationId xmlns:a16="http://schemas.microsoft.com/office/drawing/2014/main" id="{B7266465-998A-4463-8161-9E17AD1BC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46"/>
              <a:ext cx="60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1" name="Rectangle 225">
              <a:extLst>
                <a:ext uri="{FF2B5EF4-FFF2-40B4-BE49-F238E27FC236}">
                  <a16:creationId xmlns:a16="http://schemas.microsoft.com/office/drawing/2014/main" id="{047521ED-13C6-4F01-9B31-F3DDBB61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57"/>
              <a:ext cx="60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2" name="Rectangle 226">
              <a:extLst>
                <a:ext uri="{FF2B5EF4-FFF2-40B4-BE49-F238E27FC236}">
                  <a16:creationId xmlns:a16="http://schemas.microsoft.com/office/drawing/2014/main" id="{DDDCF03F-1F5D-466A-A898-C90F15DFE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70"/>
              <a:ext cx="60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3" name="Rectangle 227">
              <a:extLst>
                <a:ext uri="{FF2B5EF4-FFF2-40B4-BE49-F238E27FC236}">
                  <a16:creationId xmlns:a16="http://schemas.microsoft.com/office/drawing/2014/main" id="{D34E1848-6AF8-482A-8ED8-6306D1ADB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82"/>
              <a:ext cx="60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4" name="Rectangle 228">
              <a:extLst>
                <a:ext uri="{FF2B5EF4-FFF2-40B4-BE49-F238E27FC236}">
                  <a16:creationId xmlns:a16="http://schemas.microsoft.com/office/drawing/2014/main" id="{617C85E7-24CA-47AD-8198-9D74D5B5A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93"/>
              <a:ext cx="60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5" name="Rectangle 229">
              <a:extLst>
                <a:ext uri="{FF2B5EF4-FFF2-40B4-BE49-F238E27FC236}">
                  <a16:creationId xmlns:a16="http://schemas.microsoft.com/office/drawing/2014/main" id="{310E5A1E-C103-4FEB-B3BA-583EA9F99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06"/>
              <a:ext cx="60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6" name="Rectangle 230">
              <a:extLst>
                <a:ext uri="{FF2B5EF4-FFF2-40B4-BE49-F238E27FC236}">
                  <a16:creationId xmlns:a16="http://schemas.microsoft.com/office/drawing/2014/main" id="{20098722-2B90-4833-A3B2-CC8B59BAD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17"/>
              <a:ext cx="60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7" name="Rectangle 231">
              <a:extLst>
                <a:ext uri="{FF2B5EF4-FFF2-40B4-BE49-F238E27FC236}">
                  <a16:creationId xmlns:a16="http://schemas.microsoft.com/office/drawing/2014/main" id="{8B619F70-3D5F-4220-9EE6-9745F683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29"/>
              <a:ext cx="60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8" name="Rectangle 232">
              <a:extLst>
                <a:ext uri="{FF2B5EF4-FFF2-40B4-BE49-F238E27FC236}">
                  <a16:creationId xmlns:a16="http://schemas.microsoft.com/office/drawing/2014/main" id="{7D03056E-E37C-4FBD-85C0-B74353DB5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41"/>
              <a:ext cx="60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09" name="Rectangle 233">
              <a:extLst>
                <a:ext uri="{FF2B5EF4-FFF2-40B4-BE49-F238E27FC236}">
                  <a16:creationId xmlns:a16="http://schemas.microsoft.com/office/drawing/2014/main" id="{467FE1A0-B725-4EE8-9B08-C4EA8F0E3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53"/>
              <a:ext cx="60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0" name="Rectangle 234">
              <a:extLst>
                <a:ext uri="{FF2B5EF4-FFF2-40B4-BE49-F238E27FC236}">
                  <a16:creationId xmlns:a16="http://schemas.microsoft.com/office/drawing/2014/main" id="{8280861D-83BB-4DBD-9F2A-5C05B457F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01"/>
              <a:ext cx="603" cy="3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1" name="Rectangle 235">
              <a:extLst>
                <a:ext uri="{FF2B5EF4-FFF2-40B4-BE49-F238E27FC236}">
                  <a16:creationId xmlns:a16="http://schemas.microsoft.com/office/drawing/2014/main" id="{C8AF54C2-0EAE-405A-A6E8-031608988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095"/>
              <a:ext cx="60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2" name="Rectangle 236">
              <a:extLst>
                <a:ext uri="{FF2B5EF4-FFF2-40B4-BE49-F238E27FC236}">
                  <a16:creationId xmlns:a16="http://schemas.microsoft.com/office/drawing/2014/main" id="{1EC37892-BD30-4FA7-8A7E-C7A006CC7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07"/>
              <a:ext cx="60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3" name="Rectangle 237">
              <a:extLst>
                <a:ext uri="{FF2B5EF4-FFF2-40B4-BE49-F238E27FC236}">
                  <a16:creationId xmlns:a16="http://schemas.microsoft.com/office/drawing/2014/main" id="{7751E176-72E8-4ADB-955D-830FEFF6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19"/>
              <a:ext cx="60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4" name="Rectangle 238">
              <a:extLst>
                <a:ext uri="{FF2B5EF4-FFF2-40B4-BE49-F238E27FC236}">
                  <a16:creationId xmlns:a16="http://schemas.microsoft.com/office/drawing/2014/main" id="{A4369F52-8583-4778-BE3D-6280D15F5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31"/>
              <a:ext cx="60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5" name="Rectangle 239">
              <a:extLst>
                <a:ext uri="{FF2B5EF4-FFF2-40B4-BE49-F238E27FC236}">
                  <a16:creationId xmlns:a16="http://schemas.microsoft.com/office/drawing/2014/main" id="{28FD17C5-51D8-4512-BD39-F44CBEE30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43"/>
              <a:ext cx="60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6" name="Rectangle 240">
              <a:extLst>
                <a:ext uri="{FF2B5EF4-FFF2-40B4-BE49-F238E27FC236}">
                  <a16:creationId xmlns:a16="http://schemas.microsoft.com/office/drawing/2014/main" id="{E9026716-D1AE-4DDF-949B-004ED6BE6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55"/>
              <a:ext cx="60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7" name="Rectangle 241">
              <a:extLst>
                <a:ext uri="{FF2B5EF4-FFF2-40B4-BE49-F238E27FC236}">
                  <a16:creationId xmlns:a16="http://schemas.microsoft.com/office/drawing/2014/main" id="{C0D7CB0E-BC4B-4AD1-8BD3-CF6CAA338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67"/>
              <a:ext cx="60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8" name="Rectangle 242">
              <a:extLst>
                <a:ext uri="{FF2B5EF4-FFF2-40B4-BE49-F238E27FC236}">
                  <a16:creationId xmlns:a16="http://schemas.microsoft.com/office/drawing/2014/main" id="{39E2BDEE-76EC-432D-8A7A-CB5D691F4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79"/>
              <a:ext cx="60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19" name="Rectangle 243">
              <a:extLst>
                <a:ext uri="{FF2B5EF4-FFF2-40B4-BE49-F238E27FC236}">
                  <a16:creationId xmlns:a16="http://schemas.microsoft.com/office/drawing/2014/main" id="{C19CDFB4-193F-46EA-94BC-76DC43217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191"/>
              <a:ext cx="60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0" name="Rectangle 244">
              <a:extLst>
                <a:ext uri="{FF2B5EF4-FFF2-40B4-BE49-F238E27FC236}">
                  <a16:creationId xmlns:a16="http://schemas.microsoft.com/office/drawing/2014/main" id="{174DED72-0931-4543-B57F-06B4387B9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03"/>
              <a:ext cx="60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1" name="Rectangle 245">
              <a:extLst>
                <a:ext uri="{FF2B5EF4-FFF2-40B4-BE49-F238E27FC236}">
                  <a16:creationId xmlns:a16="http://schemas.microsoft.com/office/drawing/2014/main" id="{82125E1F-F195-4199-9D0C-E4622F2E3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15"/>
              <a:ext cx="60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2" name="Rectangle 246">
              <a:extLst>
                <a:ext uri="{FF2B5EF4-FFF2-40B4-BE49-F238E27FC236}">
                  <a16:creationId xmlns:a16="http://schemas.microsoft.com/office/drawing/2014/main" id="{863288C1-ED0D-40F8-81F2-D1213AC0F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27"/>
              <a:ext cx="60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3" name="Rectangle 247">
              <a:extLst>
                <a:ext uri="{FF2B5EF4-FFF2-40B4-BE49-F238E27FC236}">
                  <a16:creationId xmlns:a16="http://schemas.microsoft.com/office/drawing/2014/main" id="{6A3C07CB-7BD7-42DE-914A-60FA4E4DA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39"/>
              <a:ext cx="60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4" name="Rectangle 248">
              <a:extLst>
                <a:ext uri="{FF2B5EF4-FFF2-40B4-BE49-F238E27FC236}">
                  <a16:creationId xmlns:a16="http://schemas.microsoft.com/office/drawing/2014/main" id="{D74EB493-D638-44EB-BE4C-30CB56DE7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51"/>
              <a:ext cx="60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5" name="Rectangle 249">
              <a:extLst>
                <a:ext uri="{FF2B5EF4-FFF2-40B4-BE49-F238E27FC236}">
                  <a16:creationId xmlns:a16="http://schemas.microsoft.com/office/drawing/2014/main" id="{C4124BB5-CE8F-4C30-9916-EB32F4E1F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62"/>
              <a:ext cx="60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6" name="Rectangle 250">
              <a:extLst>
                <a:ext uri="{FF2B5EF4-FFF2-40B4-BE49-F238E27FC236}">
                  <a16:creationId xmlns:a16="http://schemas.microsoft.com/office/drawing/2014/main" id="{DC12C5E1-A85D-4BA8-A177-B152F4833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75"/>
              <a:ext cx="60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7" name="Rectangle 251">
              <a:extLst>
                <a:ext uri="{FF2B5EF4-FFF2-40B4-BE49-F238E27FC236}">
                  <a16:creationId xmlns:a16="http://schemas.microsoft.com/office/drawing/2014/main" id="{E4C4E093-58D9-4114-B3D4-EAB45EAD6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86"/>
              <a:ext cx="60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8" name="Rectangle 252">
              <a:extLst>
                <a:ext uri="{FF2B5EF4-FFF2-40B4-BE49-F238E27FC236}">
                  <a16:creationId xmlns:a16="http://schemas.microsoft.com/office/drawing/2014/main" id="{EC20016B-D0B2-4C3D-82AC-0639DD2E5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298"/>
              <a:ext cx="60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29" name="Rectangle 253">
              <a:extLst>
                <a:ext uri="{FF2B5EF4-FFF2-40B4-BE49-F238E27FC236}">
                  <a16:creationId xmlns:a16="http://schemas.microsoft.com/office/drawing/2014/main" id="{171956B2-D77A-45E0-A2CF-5E267D7AD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10"/>
              <a:ext cx="60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0" name="Rectangle 254">
              <a:extLst>
                <a:ext uri="{FF2B5EF4-FFF2-40B4-BE49-F238E27FC236}">
                  <a16:creationId xmlns:a16="http://schemas.microsoft.com/office/drawing/2014/main" id="{64BFCD3C-0667-471F-9B4D-DA8AD29B1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22"/>
              <a:ext cx="60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1" name="Rectangle 255">
              <a:extLst>
                <a:ext uri="{FF2B5EF4-FFF2-40B4-BE49-F238E27FC236}">
                  <a16:creationId xmlns:a16="http://schemas.microsoft.com/office/drawing/2014/main" id="{E42807D0-A3BD-4529-A376-39A264953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34"/>
              <a:ext cx="60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2" name="Rectangle 256">
              <a:extLst>
                <a:ext uri="{FF2B5EF4-FFF2-40B4-BE49-F238E27FC236}">
                  <a16:creationId xmlns:a16="http://schemas.microsoft.com/office/drawing/2014/main" id="{FA10EE2D-27F8-4D06-BF13-D208047B2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46"/>
              <a:ext cx="60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3" name="Rectangle 257">
              <a:extLst>
                <a:ext uri="{FF2B5EF4-FFF2-40B4-BE49-F238E27FC236}">
                  <a16:creationId xmlns:a16="http://schemas.microsoft.com/office/drawing/2014/main" id="{9E7FE8AD-218A-4E72-93E4-545CB21B4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57"/>
              <a:ext cx="60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4" name="Rectangle 258">
              <a:extLst>
                <a:ext uri="{FF2B5EF4-FFF2-40B4-BE49-F238E27FC236}">
                  <a16:creationId xmlns:a16="http://schemas.microsoft.com/office/drawing/2014/main" id="{634CF1CF-10E3-4D4A-93EC-D51A62B34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70"/>
              <a:ext cx="60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5" name="Rectangle 259">
              <a:extLst>
                <a:ext uri="{FF2B5EF4-FFF2-40B4-BE49-F238E27FC236}">
                  <a16:creationId xmlns:a16="http://schemas.microsoft.com/office/drawing/2014/main" id="{981C480D-BC05-4852-806C-6D8A01321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82"/>
              <a:ext cx="60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6" name="Rectangle 260">
              <a:extLst>
                <a:ext uri="{FF2B5EF4-FFF2-40B4-BE49-F238E27FC236}">
                  <a16:creationId xmlns:a16="http://schemas.microsoft.com/office/drawing/2014/main" id="{D7F4D86C-6786-494E-B306-E642CADF9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393"/>
              <a:ext cx="60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7" name="Rectangle 261">
              <a:extLst>
                <a:ext uri="{FF2B5EF4-FFF2-40B4-BE49-F238E27FC236}">
                  <a16:creationId xmlns:a16="http://schemas.microsoft.com/office/drawing/2014/main" id="{04F2AACB-E6CD-4AC1-8E49-D77442C2C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06"/>
              <a:ext cx="60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8" name="Rectangle 262">
              <a:extLst>
                <a:ext uri="{FF2B5EF4-FFF2-40B4-BE49-F238E27FC236}">
                  <a16:creationId xmlns:a16="http://schemas.microsoft.com/office/drawing/2014/main" id="{26C80AA1-9E28-490C-82E1-6181C4FC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17"/>
              <a:ext cx="60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39" name="Rectangle 263">
              <a:extLst>
                <a:ext uri="{FF2B5EF4-FFF2-40B4-BE49-F238E27FC236}">
                  <a16:creationId xmlns:a16="http://schemas.microsoft.com/office/drawing/2014/main" id="{7C1C26ED-D015-4658-A1B1-1E7D7F300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29"/>
              <a:ext cx="60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0" name="Rectangle 264">
              <a:extLst>
                <a:ext uri="{FF2B5EF4-FFF2-40B4-BE49-F238E27FC236}">
                  <a16:creationId xmlns:a16="http://schemas.microsoft.com/office/drawing/2014/main" id="{29C42784-3523-4543-AFCC-33573FE89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41"/>
              <a:ext cx="60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1" name="Rectangle 265">
              <a:extLst>
                <a:ext uri="{FF2B5EF4-FFF2-40B4-BE49-F238E27FC236}">
                  <a16:creationId xmlns:a16="http://schemas.microsoft.com/office/drawing/2014/main" id="{E23A4F8D-76CA-4AB5-953E-A999C6799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53"/>
              <a:ext cx="60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2" name="Rectangle 266">
              <a:extLst>
                <a:ext uri="{FF2B5EF4-FFF2-40B4-BE49-F238E27FC236}">
                  <a16:creationId xmlns:a16="http://schemas.microsoft.com/office/drawing/2014/main" id="{BE75FBD4-657D-4F97-88DB-BF917C1E9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095"/>
              <a:ext cx="78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3" name="Rectangle 267">
              <a:extLst>
                <a:ext uri="{FF2B5EF4-FFF2-40B4-BE49-F238E27FC236}">
                  <a16:creationId xmlns:a16="http://schemas.microsoft.com/office/drawing/2014/main" id="{052CFB41-8310-4C77-96BE-41A0B99FC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07"/>
              <a:ext cx="78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4" name="Rectangle 268">
              <a:extLst>
                <a:ext uri="{FF2B5EF4-FFF2-40B4-BE49-F238E27FC236}">
                  <a16:creationId xmlns:a16="http://schemas.microsoft.com/office/drawing/2014/main" id="{AF897B70-DF42-4D8C-98BB-3DD7ADC2F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19"/>
              <a:ext cx="78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5" name="Rectangle 269">
              <a:extLst>
                <a:ext uri="{FF2B5EF4-FFF2-40B4-BE49-F238E27FC236}">
                  <a16:creationId xmlns:a16="http://schemas.microsoft.com/office/drawing/2014/main" id="{C3635530-B07E-4454-BC94-103AAFA9F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31"/>
              <a:ext cx="78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6" name="Rectangle 270">
              <a:extLst>
                <a:ext uri="{FF2B5EF4-FFF2-40B4-BE49-F238E27FC236}">
                  <a16:creationId xmlns:a16="http://schemas.microsoft.com/office/drawing/2014/main" id="{C079B9D9-E392-4A43-9D38-1FFBBEC9A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43"/>
              <a:ext cx="78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7" name="Rectangle 271">
              <a:extLst>
                <a:ext uri="{FF2B5EF4-FFF2-40B4-BE49-F238E27FC236}">
                  <a16:creationId xmlns:a16="http://schemas.microsoft.com/office/drawing/2014/main" id="{EC08C466-6ED9-416B-B2CC-5A5C928AA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55"/>
              <a:ext cx="78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8" name="Rectangle 272">
              <a:extLst>
                <a:ext uri="{FF2B5EF4-FFF2-40B4-BE49-F238E27FC236}">
                  <a16:creationId xmlns:a16="http://schemas.microsoft.com/office/drawing/2014/main" id="{FFBE286D-79C8-41B1-808B-82897470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67"/>
              <a:ext cx="78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49" name="Rectangle 273">
              <a:extLst>
                <a:ext uri="{FF2B5EF4-FFF2-40B4-BE49-F238E27FC236}">
                  <a16:creationId xmlns:a16="http://schemas.microsoft.com/office/drawing/2014/main" id="{FE0AECFC-2393-4F15-9E2D-B6A5767BB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79"/>
              <a:ext cx="78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0" name="Rectangle 274">
              <a:extLst>
                <a:ext uri="{FF2B5EF4-FFF2-40B4-BE49-F238E27FC236}">
                  <a16:creationId xmlns:a16="http://schemas.microsoft.com/office/drawing/2014/main" id="{1B591490-B6FB-42B3-807A-684251BF5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91"/>
              <a:ext cx="78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1" name="Rectangle 275">
              <a:extLst>
                <a:ext uri="{FF2B5EF4-FFF2-40B4-BE49-F238E27FC236}">
                  <a16:creationId xmlns:a16="http://schemas.microsoft.com/office/drawing/2014/main" id="{C2607558-BC84-42A5-AA1E-0BEE8ABEF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03"/>
              <a:ext cx="78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2" name="Rectangle 276">
              <a:extLst>
                <a:ext uri="{FF2B5EF4-FFF2-40B4-BE49-F238E27FC236}">
                  <a16:creationId xmlns:a16="http://schemas.microsoft.com/office/drawing/2014/main" id="{C696C1A3-03D5-411F-ACE9-5B8EDC8C1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15"/>
              <a:ext cx="78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3" name="Rectangle 277">
              <a:extLst>
                <a:ext uri="{FF2B5EF4-FFF2-40B4-BE49-F238E27FC236}">
                  <a16:creationId xmlns:a16="http://schemas.microsoft.com/office/drawing/2014/main" id="{98E705B6-CF68-46B4-B78D-CA4D65FB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27"/>
              <a:ext cx="78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4" name="Rectangle 278">
              <a:extLst>
                <a:ext uri="{FF2B5EF4-FFF2-40B4-BE49-F238E27FC236}">
                  <a16:creationId xmlns:a16="http://schemas.microsoft.com/office/drawing/2014/main" id="{510B60E7-C72F-4E3D-AC17-48AFEF129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39"/>
              <a:ext cx="78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5" name="Rectangle 279">
              <a:extLst>
                <a:ext uri="{FF2B5EF4-FFF2-40B4-BE49-F238E27FC236}">
                  <a16:creationId xmlns:a16="http://schemas.microsoft.com/office/drawing/2014/main" id="{78FCF510-B148-471D-A050-156B9DBC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51"/>
              <a:ext cx="78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6" name="Rectangle 280">
              <a:extLst>
                <a:ext uri="{FF2B5EF4-FFF2-40B4-BE49-F238E27FC236}">
                  <a16:creationId xmlns:a16="http://schemas.microsoft.com/office/drawing/2014/main" id="{0CC0B820-4AA0-4C7C-B12F-F85B02A2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62"/>
              <a:ext cx="78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7" name="Rectangle 281">
              <a:extLst>
                <a:ext uri="{FF2B5EF4-FFF2-40B4-BE49-F238E27FC236}">
                  <a16:creationId xmlns:a16="http://schemas.microsoft.com/office/drawing/2014/main" id="{E61F90C5-09C5-4080-8ADD-0F0E4F5A7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75"/>
              <a:ext cx="78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8" name="Rectangle 282">
              <a:extLst>
                <a:ext uri="{FF2B5EF4-FFF2-40B4-BE49-F238E27FC236}">
                  <a16:creationId xmlns:a16="http://schemas.microsoft.com/office/drawing/2014/main" id="{57495580-128A-475C-B691-6ABB09760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86"/>
              <a:ext cx="78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59" name="Rectangle 283">
              <a:extLst>
                <a:ext uri="{FF2B5EF4-FFF2-40B4-BE49-F238E27FC236}">
                  <a16:creationId xmlns:a16="http://schemas.microsoft.com/office/drawing/2014/main" id="{44702CA2-C0FF-4FC0-B624-25BCE101D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98"/>
              <a:ext cx="78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0" name="Rectangle 284">
              <a:extLst>
                <a:ext uri="{FF2B5EF4-FFF2-40B4-BE49-F238E27FC236}">
                  <a16:creationId xmlns:a16="http://schemas.microsoft.com/office/drawing/2014/main" id="{E9317FD1-EAF7-431D-AB4A-601E68A45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10"/>
              <a:ext cx="78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1" name="Rectangle 285">
              <a:extLst>
                <a:ext uri="{FF2B5EF4-FFF2-40B4-BE49-F238E27FC236}">
                  <a16:creationId xmlns:a16="http://schemas.microsoft.com/office/drawing/2014/main" id="{F9222E2B-FC38-482E-BB19-761A0755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22"/>
              <a:ext cx="78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2" name="Rectangle 286">
              <a:extLst>
                <a:ext uri="{FF2B5EF4-FFF2-40B4-BE49-F238E27FC236}">
                  <a16:creationId xmlns:a16="http://schemas.microsoft.com/office/drawing/2014/main" id="{9BCBB5F6-F39D-4EC1-8959-36385EEB8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34"/>
              <a:ext cx="78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3" name="Rectangle 287">
              <a:extLst>
                <a:ext uri="{FF2B5EF4-FFF2-40B4-BE49-F238E27FC236}">
                  <a16:creationId xmlns:a16="http://schemas.microsoft.com/office/drawing/2014/main" id="{465E330F-40A0-4C13-A98D-4B485B0F0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46"/>
              <a:ext cx="78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4" name="Rectangle 288">
              <a:extLst>
                <a:ext uri="{FF2B5EF4-FFF2-40B4-BE49-F238E27FC236}">
                  <a16:creationId xmlns:a16="http://schemas.microsoft.com/office/drawing/2014/main" id="{F286662D-D4B7-4326-9D0A-9B8932B3A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57"/>
              <a:ext cx="78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5" name="Rectangle 289">
              <a:extLst>
                <a:ext uri="{FF2B5EF4-FFF2-40B4-BE49-F238E27FC236}">
                  <a16:creationId xmlns:a16="http://schemas.microsoft.com/office/drawing/2014/main" id="{5352D1FC-2DF4-4C9C-B47E-7D1614771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70"/>
              <a:ext cx="78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6" name="Rectangle 290">
              <a:extLst>
                <a:ext uri="{FF2B5EF4-FFF2-40B4-BE49-F238E27FC236}">
                  <a16:creationId xmlns:a16="http://schemas.microsoft.com/office/drawing/2014/main" id="{DAB852FD-6014-4F93-A372-23CA320FB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82"/>
              <a:ext cx="78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7" name="Rectangle 291">
              <a:extLst>
                <a:ext uri="{FF2B5EF4-FFF2-40B4-BE49-F238E27FC236}">
                  <a16:creationId xmlns:a16="http://schemas.microsoft.com/office/drawing/2014/main" id="{E396E51F-B023-4C6B-82C6-CD33C4A3D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93"/>
              <a:ext cx="78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8" name="Rectangle 292">
              <a:extLst>
                <a:ext uri="{FF2B5EF4-FFF2-40B4-BE49-F238E27FC236}">
                  <a16:creationId xmlns:a16="http://schemas.microsoft.com/office/drawing/2014/main" id="{E42CE238-CC9E-4788-9EF0-18AAD7BCE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06"/>
              <a:ext cx="78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69" name="Rectangle 293">
              <a:extLst>
                <a:ext uri="{FF2B5EF4-FFF2-40B4-BE49-F238E27FC236}">
                  <a16:creationId xmlns:a16="http://schemas.microsoft.com/office/drawing/2014/main" id="{CC44B9FD-C75B-4BE0-B9D6-9C8F6DCDE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17"/>
              <a:ext cx="78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0" name="Rectangle 294">
              <a:extLst>
                <a:ext uri="{FF2B5EF4-FFF2-40B4-BE49-F238E27FC236}">
                  <a16:creationId xmlns:a16="http://schemas.microsoft.com/office/drawing/2014/main" id="{A15C6BA1-4CDD-48E0-BAC3-26A8E296C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29"/>
              <a:ext cx="78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1" name="Rectangle 295">
              <a:extLst>
                <a:ext uri="{FF2B5EF4-FFF2-40B4-BE49-F238E27FC236}">
                  <a16:creationId xmlns:a16="http://schemas.microsoft.com/office/drawing/2014/main" id="{6D63175F-43F3-4A0B-A680-86DCD20D6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41"/>
              <a:ext cx="78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2" name="Rectangle 296">
              <a:extLst>
                <a:ext uri="{FF2B5EF4-FFF2-40B4-BE49-F238E27FC236}">
                  <a16:creationId xmlns:a16="http://schemas.microsoft.com/office/drawing/2014/main" id="{6013CECB-8BA8-4F35-B6B7-06B2CAB34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53"/>
              <a:ext cx="78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3" name="Rectangle 297">
              <a:extLst>
                <a:ext uri="{FF2B5EF4-FFF2-40B4-BE49-F238E27FC236}">
                  <a16:creationId xmlns:a16="http://schemas.microsoft.com/office/drawing/2014/main" id="{0FDCCF60-70CA-457D-ABB3-D6C55D13C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01"/>
              <a:ext cx="783" cy="3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4" name="Rectangle 298">
              <a:extLst>
                <a:ext uri="{FF2B5EF4-FFF2-40B4-BE49-F238E27FC236}">
                  <a16:creationId xmlns:a16="http://schemas.microsoft.com/office/drawing/2014/main" id="{E48DE259-BB40-4FE4-A8EE-ECCC294FC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095"/>
              <a:ext cx="783" cy="12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5" name="Rectangle 299">
              <a:extLst>
                <a:ext uri="{FF2B5EF4-FFF2-40B4-BE49-F238E27FC236}">
                  <a16:creationId xmlns:a16="http://schemas.microsoft.com/office/drawing/2014/main" id="{C148B22A-3DBC-4599-9B18-A6E5E0CF4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07"/>
              <a:ext cx="783" cy="12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6" name="Rectangle 300">
              <a:extLst>
                <a:ext uri="{FF2B5EF4-FFF2-40B4-BE49-F238E27FC236}">
                  <a16:creationId xmlns:a16="http://schemas.microsoft.com/office/drawing/2014/main" id="{368A853A-1586-4B3A-BBD5-25B488B24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19"/>
              <a:ext cx="78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7" name="Rectangle 301">
              <a:extLst>
                <a:ext uri="{FF2B5EF4-FFF2-40B4-BE49-F238E27FC236}">
                  <a16:creationId xmlns:a16="http://schemas.microsoft.com/office/drawing/2014/main" id="{631B32D9-C6B8-4682-BD46-273EF8857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31"/>
              <a:ext cx="78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8" name="Rectangle 302">
              <a:extLst>
                <a:ext uri="{FF2B5EF4-FFF2-40B4-BE49-F238E27FC236}">
                  <a16:creationId xmlns:a16="http://schemas.microsoft.com/office/drawing/2014/main" id="{FE86D340-B515-4F4E-BBBE-B40662016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43"/>
              <a:ext cx="78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79" name="Rectangle 303">
              <a:extLst>
                <a:ext uri="{FF2B5EF4-FFF2-40B4-BE49-F238E27FC236}">
                  <a16:creationId xmlns:a16="http://schemas.microsoft.com/office/drawing/2014/main" id="{72E67EC0-779C-4980-9D34-F7039E35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55"/>
              <a:ext cx="78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0" name="Rectangle 304">
              <a:extLst>
                <a:ext uri="{FF2B5EF4-FFF2-40B4-BE49-F238E27FC236}">
                  <a16:creationId xmlns:a16="http://schemas.microsoft.com/office/drawing/2014/main" id="{5D73D38C-1D28-4E3C-BDED-803850D38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67"/>
              <a:ext cx="783" cy="12"/>
            </a:xfrm>
            <a:prstGeom prst="rect">
              <a:avLst/>
            </a:prstGeom>
            <a:solidFill>
              <a:srgbClr val="000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1" name="Rectangle 305">
              <a:extLst>
                <a:ext uri="{FF2B5EF4-FFF2-40B4-BE49-F238E27FC236}">
                  <a16:creationId xmlns:a16="http://schemas.microsoft.com/office/drawing/2014/main" id="{90F555DC-1D65-4438-887B-B46C006F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79"/>
              <a:ext cx="78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2" name="Rectangle 306">
              <a:extLst>
                <a:ext uri="{FF2B5EF4-FFF2-40B4-BE49-F238E27FC236}">
                  <a16:creationId xmlns:a16="http://schemas.microsoft.com/office/drawing/2014/main" id="{F3F9FACF-9215-4B27-B68F-2BE3E229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191"/>
              <a:ext cx="783" cy="12"/>
            </a:xfrm>
            <a:prstGeom prst="rect">
              <a:avLst/>
            </a:prstGeom>
            <a:solidFill>
              <a:srgbClr val="00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3" name="Rectangle 307">
              <a:extLst>
                <a:ext uri="{FF2B5EF4-FFF2-40B4-BE49-F238E27FC236}">
                  <a16:creationId xmlns:a16="http://schemas.microsoft.com/office/drawing/2014/main" id="{DF2427C2-AB61-475D-9B7B-914095E9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03"/>
              <a:ext cx="78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4" name="Rectangle 308">
              <a:extLst>
                <a:ext uri="{FF2B5EF4-FFF2-40B4-BE49-F238E27FC236}">
                  <a16:creationId xmlns:a16="http://schemas.microsoft.com/office/drawing/2014/main" id="{6AF978C2-870C-4388-B81B-452132FAB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15"/>
              <a:ext cx="783" cy="12"/>
            </a:xfrm>
            <a:prstGeom prst="rect">
              <a:avLst/>
            </a:prstGeom>
            <a:solidFill>
              <a:srgbClr val="000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5" name="Rectangle 309">
              <a:extLst>
                <a:ext uri="{FF2B5EF4-FFF2-40B4-BE49-F238E27FC236}">
                  <a16:creationId xmlns:a16="http://schemas.microsoft.com/office/drawing/2014/main" id="{59BF305E-E78A-4F81-92D1-10A7CBD39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27"/>
              <a:ext cx="78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6" name="Rectangle 310">
              <a:extLst>
                <a:ext uri="{FF2B5EF4-FFF2-40B4-BE49-F238E27FC236}">
                  <a16:creationId xmlns:a16="http://schemas.microsoft.com/office/drawing/2014/main" id="{54FB0B3B-460E-4008-9614-B9EF6B65D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39"/>
              <a:ext cx="78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7" name="Rectangle 311">
              <a:extLst>
                <a:ext uri="{FF2B5EF4-FFF2-40B4-BE49-F238E27FC236}">
                  <a16:creationId xmlns:a16="http://schemas.microsoft.com/office/drawing/2014/main" id="{B4F5C659-509E-45A7-819B-63F0DA86F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51"/>
              <a:ext cx="783" cy="11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8" name="Rectangle 312">
              <a:extLst>
                <a:ext uri="{FF2B5EF4-FFF2-40B4-BE49-F238E27FC236}">
                  <a16:creationId xmlns:a16="http://schemas.microsoft.com/office/drawing/2014/main" id="{55032084-4064-4A6F-872F-088F3DC7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62"/>
              <a:ext cx="783" cy="13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89" name="Rectangle 313">
              <a:extLst>
                <a:ext uri="{FF2B5EF4-FFF2-40B4-BE49-F238E27FC236}">
                  <a16:creationId xmlns:a16="http://schemas.microsoft.com/office/drawing/2014/main" id="{FF542B6D-7FEB-4D57-925A-46336D288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75"/>
              <a:ext cx="783" cy="11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0" name="Rectangle 314">
              <a:extLst>
                <a:ext uri="{FF2B5EF4-FFF2-40B4-BE49-F238E27FC236}">
                  <a16:creationId xmlns:a16="http://schemas.microsoft.com/office/drawing/2014/main" id="{4FD9B74D-F4FA-4E2C-9661-0D3BA67DA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86"/>
              <a:ext cx="78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1" name="Rectangle 315">
              <a:extLst>
                <a:ext uri="{FF2B5EF4-FFF2-40B4-BE49-F238E27FC236}">
                  <a16:creationId xmlns:a16="http://schemas.microsoft.com/office/drawing/2014/main" id="{59AE1A97-F961-43EB-B371-73CD3E8B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298"/>
              <a:ext cx="78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2" name="Rectangle 316">
              <a:extLst>
                <a:ext uri="{FF2B5EF4-FFF2-40B4-BE49-F238E27FC236}">
                  <a16:creationId xmlns:a16="http://schemas.microsoft.com/office/drawing/2014/main" id="{D4A3D1F5-5D9E-4CC5-98F2-818DF0CD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10"/>
              <a:ext cx="78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3" name="Rectangle 317">
              <a:extLst>
                <a:ext uri="{FF2B5EF4-FFF2-40B4-BE49-F238E27FC236}">
                  <a16:creationId xmlns:a16="http://schemas.microsoft.com/office/drawing/2014/main" id="{DA81946B-64F6-476C-AB32-68FCFBDEB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22"/>
              <a:ext cx="78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4" name="Rectangle 318">
              <a:extLst>
                <a:ext uri="{FF2B5EF4-FFF2-40B4-BE49-F238E27FC236}">
                  <a16:creationId xmlns:a16="http://schemas.microsoft.com/office/drawing/2014/main" id="{A42B4AE0-C906-4949-9CFD-65257DC94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34"/>
              <a:ext cx="78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5" name="Rectangle 319">
              <a:extLst>
                <a:ext uri="{FF2B5EF4-FFF2-40B4-BE49-F238E27FC236}">
                  <a16:creationId xmlns:a16="http://schemas.microsoft.com/office/drawing/2014/main" id="{D00129B7-DC03-4B98-99F6-EABEDC56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46"/>
              <a:ext cx="783" cy="11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6" name="Rectangle 320">
              <a:extLst>
                <a:ext uri="{FF2B5EF4-FFF2-40B4-BE49-F238E27FC236}">
                  <a16:creationId xmlns:a16="http://schemas.microsoft.com/office/drawing/2014/main" id="{233742D5-24D3-4F21-8947-A21B1637E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57"/>
              <a:ext cx="783" cy="13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7" name="Rectangle 321">
              <a:extLst>
                <a:ext uri="{FF2B5EF4-FFF2-40B4-BE49-F238E27FC236}">
                  <a16:creationId xmlns:a16="http://schemas.microsoft.com/office/drawing/2014/main" id="{37882868-95BC-470E-BA74-1E868B2C0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70"/>
              <a:ext cx="78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8" name="Rectangle 322">
              <a:extLst>
                <a:ext uri="{FF2B5EF4-FFF2-40B4-BE49-F238E27FC236}">
                  <a16:creationId xmlns:a16="http://schemas.microsoft.com/office/drawing/2014/main" id="{4692D66C-A297-4CD5-8947-8350B3129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82"/>
              <a:ext cx="783" cy="11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099" name="Rectangle 323">
              <a:extLst>
                <a:ext uri="{FF2B5EF4-FFF2-40B4-BE49-F238E27FC236}">
                  <a16:creationId xmlns:a16="http://schemas.microsoft.com/office/drawing/2014/main" id="{8FE387E9-4C2E-4E50-B9E0-FEB6816DD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393"/>
              <a:ext cx="783" cy="13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0" name="Rectangle 324">
              <a:extLst>
                <a:ext uri="{FF2B5EF4-FFF2-40B4-BE49-F238E27FC236}">
                  <a16:creationId xmlns:a16="http://schemas.microsoft.com/office/drawing/2014/main" id="{D0D9FA4D-F9E8-465B-80AA-2887C0645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06"/>
              <a:ext cx="783" cy="11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1" name="Rectangle 325">
              <a:extLst>
                <a:ext uri="{FF2B5EF4-FFF2-40B4-BE49-F238E27FC236}">
                  <a16:creationId xmlns:a16="http://schemas.microsoft.com/office/drawing/2014/main" id="{DFF7A350-D5C8-4AF5-A3CC-2BF5747AD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17"/>
              <a:ext cx="783" cy="12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2" name="Rectangle 326">
              <a:extLst>
                <a:ext uri="{FF2B5EF4-FFF2-40B4-BE49-F238E27FC236}">
                  <a16:creationId xmlns:a16="http://schemas.microsoft.com/office/drawing/2014/main" id="{63713625-A6D9-4F09-B1D5-922D28E6E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29"/>
              <a:ext cx="78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3" name="Rectangle 327">
              <a:extLst>
                <a:ext uri="{FF2B5EF4-FFF2-40B4-BE49-F238E27FC236}">
                  <a16:creationId xmlns:a16="http://schemas.microsoft.com/office/drawing/2014/main" id="{EFD94B0E-1F9A-40A4-A440-025F6F902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41"/>
              <a:ext cx="78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4" name="Rectangle 328">
              <a:extLst>
                <a:ext uri="{FF2B5EF4-FFF2-40B4-BE49-F238E27FC236}">
                  <a16:creationId xmlns:a16="http://schemas.microsoft.com/office/drawing/2014/main" id="{20437478-26C8-49C4-9807-58481B4B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53"/>
              <a:ext cx="78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5" name="Rectangle 329">
              <a:extLst>
                <a:ext uri="{FF2B5EF4-FFF2-40B4-BE49-F238E27FC236}">
                  <a16:creationId xmlns:a16="http://schemas.microsoft.com/office/drawing/2014/main" id="{A3F586A2-78B7-4039-9D1B-8E81B5277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54"/>
              <a:ext cx="2397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6" name="Rectangle 330">
              <a:extLst>
                <a:ext uri="{FF2B5EF4-FFF2-40B4-BE49-F238E27FC236}">
                  <a16:creationId xmlns:a16="http://schemas.microsoft.com/office/drawing/2014/main" id="{154066FC-B799-41A8-9A94-27607843F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65"/>
              <a:ext cx="2397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7" name="Rectangle 331">
              <a:extLst>
                <a:ext uri="{FF2B5EF4-FFF2-40B4-BE49-F238E27FC236}">
                  <a16:creationId xmlns:a16="http://schemas.microsoft.com/office/drawing/2014/main" id="{1E072367-5176-44C2-B11C-B751CCEC9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78"/>
              <a:ext cx="2397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8" name="Rectangle 332">
              <a:extLst>
                <a:ext uri="{FF2B5EF4-FFF2-40B4-BE49-F238E27FC236}">
                  <a16:creationId xmlns:a16="http://schemas.microsoft.com/office/drawing/2014/main" id="{5A0195D7-8A1A-4CAF-B688-369E1BACB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90"/>
              <a:ext cx="2397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09" name="Rectangle 333">
              <a:extLst>
                <a:ext uri="{FF2B5EF4-FFF2-40B4-BE49-F238E27FC236}">
                  <a16:creationId xmlns:a16="http://schemas.microsoft.com/office/drawing/2014/main" id="{5CE64BD2-E91C-40BD-BB16-8ED9745CB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02"/>
              <a:ext cx="2397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0" name="Rectangle 334">
              <a:extLst>
                <a:ext uri="{FF2B5EF4-FFF2-40B4-BE49-F238E27FC236}">
                  <a16:creationId xmlns:a16="http://schemas.microsoft.com/office/drawing/2014/main" id="{33C3F9D5-94B3-470F-B2C5-A135A17E4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14"/>
              <a:ext cx="2397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1" name="Rectangle 335">
              <a:extLst>
                <a:ext uri="{FF2B5EF4-FFF2-40B4-BE49-F238E27FC236}">
                  <a16:creationId xmlns:a16="http://schemas.microsoft.com/office/drawing/2014/main" id="{C9B2040E-29FC-4B4F-BDA5-72D94863D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26"/>
              <a:ext cx="2397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2" name="Rectangle 336">
              <a:extLst>
                <a:ext uri="{FF2B5EF4-FFF2-40B4-BE49-F238E27FC236}">
                  <a16:creationId xmlns:a16="http://schemas.microsoft.com/office/drawing/2014/main" id="{53B7CFE9-7188-424E-806E-5275931CE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38"/>
              <a:ext cx="2397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3" name="Rectangle 337">
              <a:extLst>
                <a:ext uri="{FF2B5EF4-FFF2-40B4-BE49-F238E27FC236}">
                  <a16:creationId xmlns:a16="http://schemas.microsoft.com/office/drawing/2014/main" id="{10325B47-A046-4D73-B915-45B8B9847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50"/>
              <a:ext cx="2397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4" name="Rectangle 338">
              <a:extLst>
                <a:ext uri="{FF2B5EF4-FFF2-40B4-BE49-F238E27FC236}">
                  <a16:creationId xmlns:a16="http://schemas.microsoft.com/office/drawing/2014/main" id="{27C5A327-20E1-48A4-8532-596BCBFD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62"/>
              <a:ext cx="2397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5" name="Rectangle 339">
              <a:extLst>
                <a:ext uri="{FF2B5EF4-FFF2-40B4-BE49-F238E27FC236}">
                  <a16:creationId xmlns:a16="http://schemas.microsoft.com/office/drawing/2014/main" id="{2010C6F8-917D-421A-86A8-2E4AA98C1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74"/>
              <a:ext cx="2397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6" name="Rectangle 340">
              <a:extLst>
                <a:ext uri="{FF2B5EF4-FFF2-40B4-BE49-F238E27FC236}">
                  <a16:creationId xmlns:a16="http://schemas.microsoft.com/office/drawing/2014/main" id="{55DF7833-DBBC-42E7-8523-9E5018933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86"/>
              <a:ext cx="2397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7" name="Rectangle 341">
              <a:extLst>
                <a:ext uri="{FF2B5EF4-FFF2-40B4-BE49-F238E27FC236}">
                  <a16:creationId xmlns:a16="http://schemas.microsoft.com/office/drawing/2014/main" id="{CD80ED66-AA08-473B-A168-C9CCE8620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98"/>
              <a:ext cx="2397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8" name="Rectangle 342">
              <a:extLst>
                <a:ext uri="{FF2B5EF4-FFF2-40B4-BE49-F238E27FC236}">
                  <a16:creationId xmlns:a16="http://schemas.microsoft.com/office/drawing/2014/main" id="{5CDE9718-1421-4AFA-AB54-4A5935E02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10"/>
              <a:ext cx="2397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19" name="Rectangle 343">
              <a:extLst>
                <a:ext uri="{FF2B5EF4-FFF2-40B4-BE49-F238E27FC236}">
                  <a16:creationId xmlns:a16="http://schemas.microsoft.com/office/drawing/2014/main" id="{99D61B21-08B3-4A74-8965-CC82344A1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22"/>
              <a:ext cx="2397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0" name="Rectangle 344">
              <a:extLst>
                <a:ext uri="{FF2B5EF4-FFF2-40B4-BE49-F238E27FC236}">
                  <a16:creationId xmlns:a16="http://schemas.microsoft.com/office/drawing/2014/main" id="{F9DDCDA8-1E20-439D-B0AE-ABCFC9FFE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34"/>
              <a:ext cx="2397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1" name="Rectangle 345">
              <a:extLst>
                <a:ext uri="{FF2B5EF4-FFF2-40B4-BE49-F238E27FC236}">
                  <a16:creationId xmlns:a16="http://schemas.microsoft.com/office/drawing/2014/main" id="{9A008A38-8145-4B1C-811C-D6FD51C60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46"/>
              <a:ext cx="2397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2" name="Rectangle 346">
              <a:extLst>
                <a:ext uri="{FF2B5EF4-FFF2-40B4-BE49-F238E27FC236}">
                  <a16:creationId xmlns:a16="http://schemas.microsoft.com/office/drawing/2014/main" id="{E95B0D27-76C7-41C8-AE49-775004F22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58"/>
              <a:ext cx="2397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3" name="Rectangle 347">
              <a:extLst>
                <a:ext uri="{FF2B5EF4-FFF2-40B4-BE49-F238E27FC236}">
                  <a16:creationId xmlns:a16="http://schemas.microsoft.com/office/drawing/2014/main" id="{3669DB04-E517-46CD-A343-F1ED5AA29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70"/>
              <a:ext cx="2397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4" name="Rectangle 348">
              <a:extLst>
                <a:ext uri="{FF2B5EF4-FFF2-40B4-BE49-F238E27FC236}">
                  <a16:creationId xmlns:a16="http://schemas.microsoft.com/office/drawing/2014/main" id="{D6CE43FD-3DC3-4521-864E-B977E423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82"/>
              <a:ext cx="2397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5" name="Rectangle 349">
              <a:extLst>
                <a:ext uri="{FF2B5EF4-FFF2-40B4-BE49-F238E27FC236}">
                  <a16:creationId xmlns:a16="http://schemas.microsoft.com/office/drawing/2014/main" id="{1DE3689F-E351-46C0-A278-04F4B1572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94"/>
              <a:ext cx="2397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6" name="Rectangle 350">
              <a:extLst>
                <a:ext uri="{FF2B5EF4-FFF2-40B4-BE49-F238E27FC236}">
                  <a16:creationId xmlns:a16="http://schemas.microsoft.com/office/drawing/2014/main" id="{3FFB4DE1-7154-4F8E-82C7-4456BD260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06"/>
              <a:ext cx="2397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7" name="Rectangle 351">
              <a:extLst>
                <a:ext uri="{FF2B5EF4-FFF2-40B4-BE49-F238E27FC236}">
                  <a16:creationId xmlns:a16="http://schemas.microsoft.com/office/drawing/2014/main" id="{62E34AC3-58F9-4F28-B77F-C25D3FA9B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18"/>
              <a:ext cx="2397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8" name="Rectangle 352">
              <a:extLst>
                <a:ext uri="{FF2B5EF4-FFF2-40B4-BE49-F238E27FC236}">
                  <a16:creationId xmlns:a16="http://schemas.microsoft.com/office/drawing/2014/main" id="{89E0854F-DA7D-443A-B92B-B5076A2A7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30"/>
              <a:ext cx="2397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29" name="Rectangle 353">
              <a:extLst>
                <a:ext uri="{FF2B5EF4-FFF2-40B4-BE49-F238E27FC236}">
                  <a16:creationId xmlns:a16="http://schemas.microsoft.com/office/drawing/2014/main" id="{D12D3A35-EB85-46B6-87F0-9AF7C6D2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42"/>
              <a:ext cx="2397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0" name="Rectangle 354">
              <a:extLst>
                <a:ext uri="{FF2B5EF4-FFF2-40B4-BE49-F238E27FC236}">
                  <a16:creationId xmlns:a16="http://schemas.microsoft.com/office/drawing/2014/main" id="{8E484B20-3B29-40EC-8647-D8B37167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55"/>
              <a:ext cx="2397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1" name="Rectangle 355">
              <a:extLst>
                <a:ext uri="{FF2B5EF4-FFF2-40B4-BE49-F238E27FC236}">
                  <a16:creationId xmlns:a16="http://schemas.microsoft.com/office/drawing/2014/main" id="{D70387A0-7208-4464-8934-458FCC5C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66"/>
              <a:ext cx="2397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2" name="Rectangle 356">
              <a:extLst>
                <a:ext uri="{FF2B5EF4-FFF2-40B4-BE49-F238E27FC236}">
                  <a16:creationId xmlns:a16="http://schemas.microsoft.com/office/drawing/2014/main" id="{390C2782-0A68-4377-B9A6-F052204A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78"/>
              <a:ext cx="2397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3" name="Rectangle 357">
              <a:extLst>
                <a:ext uri="{FF2B5EF4-FFF2-40B4-BE49-F238E27FC236}">
                  <a16:creationId xmlns:a16="http://schemas.microsoft.com/office/drawing/2014/main" id="{A09BA176-D26F-4FBD-B260-97A1F63CD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91"/>
              <a:ext cx="2397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4" name="Rectangle 358">
              <a:extLst>
                <a:ext uri="{FF2B5EF4-FFF2-40B4-BE49-F238E27FC236}">
                  <a16:creationId xmlns:a16="http://schemas.microsoft.com/office/drawing/2014/main" id="{1197EE13-6E7E-4474-B0CD-B4F7A870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03"/>
              <a:ext cx="2397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5" name="Rectangle 359">
              <a:extLst>
                <a:ext uri="{FF2B5EF4-FFF2-40B4-BE49-F238E27FC236}">
                  <a16:creationId xmlns:a16="http://schemas.microsoft.com/office/drawing/2014/main" id="{F804B3FC-6F57-4F7E-A8CC-E538AB532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15"/>
              <a:ext cx="2397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6" name="Rectangle 360">
              <a:extLst>
                <a:ext uri="{FF2B5EF4-FFF2-40B4-BE49-F238E27FC236}">
                  <a16:creationId xmlns:a16="http://schemas.microsoft.com/office/drawing/2014/main" id="{C6A58E42-3B66-41C1-8B60-835789E39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59"/>
              <a:ext cx="2397" cy="3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7" name="Rectangle 361">
              <a:extLst>
                <a:ext uri="{FF2B5EF4-FFF2-40B4-BE49-F238E27FC236}">
                  <a16:creationId xmlns:a16="http://schemas.microsoft.com/office/drawing/2014/main" id="{F27DBA95-E48E-48C2-934E-E181EB6DC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54"/>
              <a:ext cx="2397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8" name="Rectangle 362">
              <a:extLst>
                <a:ext uri="{FF2B5EF4-FFF2-40B4-BE49-F238E27FC236}">
                  <a16:creationId xmlns:a16="http://schemas.microsoft.com/office/drawing/2014/main" id="{AAE6F0EC-5BCE-46A7-8EA5-D849FCECA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65"/>
              <a:ext cx="2397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39" name="Rectangle 363">
              <a:extLst>
                <a:ext uri="{FF2B5EF4-FFF2-40B4-BE49-F238E27FC236}">
                  <a16:creationId xmlns:a16="http://schemas.microsoft.com/office/drawing/2014/main" id="{F6E7253A-9B96-43B7-AAF0-B13584624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78"/>
              <a:ext cx="2397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0" name="Rectangle 364">
              <a:extLst>
                <a:ext uri="{FF2B5EF4-FFF2-40B4-BE49-F238E27FC236}">
                  <a16:creationId xmlns:a16="http://schemas.microsoft.com/office/drawing/2014/main" id="{A087D43E-58CE-47F1-8791-C7BB23648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490"/>
              <a:ext cx="2397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1" name="Rectangle 365">
              <a:extLst>
                <a:ext uri="{FF2B5EF4-FFF2-40B4-BE49-F238E27FC236}">
                  <a16:creationId xmlns:a16="http://schemas.microsoft.com/office/drawing/2014/main" id="{08A3FCC9-2EB1-4040-9921-07029CBCC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02"/>
              <a:ext cx="2397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2" name="Rectangle 366">
              <a:extLst>
                <a:ext uri="{FF2B5EF4-FFF2-40B4-BE49-F238E27FC236}">
                  <a16:creationId xmlns:a16="http://schemas.microsoft.com/office/drawing/2014/main" id="{6499A820-2B21-490A-8CDB-11529580A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14"/>
              <a:ext cx="2397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3" name="Rectangle 367">
              <a:extLst>
                <a:ext uri="{FF2B5EF4-FFF2-40B4-BE49-F238E27FC236}">
                  <a16:creationId xmlns:a16="http://schemas.microsoft.com/office/drawing/2014/main" id="{0B87ADDA-374A-4BF9-95CD-2BB83E2F1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26"/>
              <a:ext cx="2397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4" name="Rectangle 368">
              <a:extLst>
                <a:ext uri="{FF2B5EF4-FFF2-40B4-BE49-F238E27FC236}">
                  <a16:creationId xmlns:a16="http://schemas.microsoft.com/office/drawing/2014/main" id="{A226AFD4-76F2-40FC-A2B6-6C4164DB4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38"/>
              <a:ext cx="2397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5" name="Rectangle 369">
              <a:extLst>
                <a:ext uri="{FF2B5EF4-FFF2-40B4-BE49-F238E27FC236}">
                  <a16:creationId xmlns:a16="http://schemas.microsoft.com/office/drawing/2014/main" id="{08BC198F-09D2-455D-9EA4-3DFD14E8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50"/>
              <a:ext cx="2397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6" name="Rectangle 370">
              <a:extLst>
                <a:ext uri="{FF2B5EF4-FFF2-40B4-BE49-F238E27FC236}">
                  <a16:creationId xmlns:a16="http://schemas.microsoft.com/office/drawing/2014/main" id="{5BB957DC-59DB-438B-BC16-1941E42F8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62"/>
              <a:ext cx="2397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7" name="Rectangle 371">
              <a:extLst>
                <a:ext uri="{FF2B5EF4-FFF2-40B4-BE49-F238E27FC236}">
                  <a16:creationId xmlns:a16="http://schemas.microsoft.com/office/drawing/2014/main" id="{DFB3F371-EE72-4F67-92E2-CF0792581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74"/>
              <a:ext cx="2397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8" name="Rectangle 372">
              <a:extLst>
                <a:ext uri="{FF2B5EF4-FFF2-40B4-BE49-F238E27FC236}">
                  <a16:creationId xmlns:a16="http://schemas.microsoft.com/office/drawing/2014/main" id="{A2AE5E1C-2E93-4233-8064-BA1A901A8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86"/>
              <a:ext cx="2397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49" name="Rectangle 373">
              <a:extLst>
                <a:ext uri="{FF2B5EF4-FFF2-40B4-BE49-F238E27FC236}">
                  <a16:creationId xmlns:a16="http://schemas.microsoft.com/office/drawing/2014/main" id="{B89C621F-982F-4FED-80BA-ABEE2D30B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598"/>
              <a:ext cx="2397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0" name="Rectangle 374">
              <a:extLst>
                <a:ext uri="{FF2B5EF4-FFF2-40B4-BE49-F238E27FC236}">
                  <a16:creationId xmlns:a16="http://schemas.microsoft.com/office/drawing/2014/main" id="{10FEDD59-7F2F-4E17-B2F1-4F7968830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10"/>
              <a:ext cx="2397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1" name="Rectangle 375">
              <a:extLst>
                <a:ext uri="{FF2B5EF4-FFF2-40B4-BE49-F238E27FC236}">
                  <a16:creationId xmlns:a16="http://schemas.microsoft.com/office/drawing/2014/main" id="{9F9B2D2A-3E69-451F-951A-CD1C656A4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22"/>
              <a:ext cx="2397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2" name="Rectangle 376">
              <a:extLst>
                <a:ext uri="{FF2B5EF4-FFF2-40B4-BE49-F238E27FC236}">
                  <a16:creationId xmlns:a16="http://schemas.microsoft.com/office/drawing/2014/main" id="{792095DA-50C0-4382-AB55-034D8A10B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34"/>
              <a:ext cx="2397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3" name="Rectangle 377">
              <a:extLst>
                <a:ext uri="{FF2B5EF4-FFF2-40B4-BE49-F238E27FC236}">
                  <a16:creationId xmlns:a16="http://schemas.microsoft.com/office/drawing/2014/main" id="{E0269688-AE0C-4959-96DF-B210F384D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46"/>
              <a:ext cx="2397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4" name="Rectangle 378">
              <a:extLst>
                <a:ext uri="{FF2B5EF4-FFF2-40B4-BE49-F238E27FC236}">
                  <a16:creationId xmlns:a16="http://schemas.microsoft.com/office/drawing/2014/main" id="{943FB9AA-45A4-4CFD-8FCD-D796493DB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58"/>
              <a:ext cx="2397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5" name="Rectangle 379">
              <a:extLst>
                <a:ext uri="{FF2B5EF4-FFF2-40B4-BE49-F238E27FC236}">
                  <a16:creationId xmlns:a16="http://schemas.microsoft.com/office/drawing/2014/main" id="{A755EEDE-88DF-49F4-86A4-50F5DE0E9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70"/>
              <a:ext cx="2397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6" name="Rectangle 380">
              <a:extLst>
                <a:ext uri="{FF2B5EF4-FFF2-40B4-BE49-F238E27FC236}">
                  <a16:creationId xmlns:a16="http://schemas.microsoft.com/office/drawing/2014/main" id="{76070E71-D32F-469F-9B62-268075E95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82"/>
              <a:ext cx="2397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7" name="Rectangle 381">
              <a:extLst>
                <a:ext uri="{FF2B5EF4-FFF2-40B4-BE49-F238E27FC236}">
                  <a16:creationId xmlns:a16="http://schemas.microsoft.com/office/drawing/2014/main" id="{0A9370FF-093F-4F73-B742-23BB610E1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694"/>
              <a:ext cx="2397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8" name="Rectangle 382">
              <a:extLst>
                <a:ext uri="{FF2B5EF4-FFF2-40B4-BE49-F238E27FC236}">
                  <a16:creationId xmlns:a16="http://schemas.microsoft.com/office/drawing/2014/main" id="{8D5E6BDE-19A5-4B68-B00C-A92EFBBC1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06"/>
              <a:ext cx="2397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59" name="Rectangle 383">
              <a:extLst>
                <a:ext uri="{FF2B5EF4-FFF2-40B4-BE49-F238E27FC236}">
                  <a16:creationId xmlns:a16="http://schemas.microsoft.com/office/drawing/2014/main" id="{AB1FB83F-D325-4D91-8C6A-42C4D0B9C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18"/>
              <a:ext cx="2397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0" name="Rectangle 384">
              <a:extLst>
                <a:ext uri="{FF2B5EF4-FFF2-40B4-BE49-F238E27FC236}">
                  <a16:creationId xmlns:a16="http://schemas.microsoft.com/office/drawing/2014/main" id="{A1BE6BE0-D1EB-4A85-B9F0-2F6CA012B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30"/>
              <a:ext cx="2397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1" name="Rectangle 385">
              <a:extLst>
                <a:ext uri="{FF2B5EF4-FFF2-40B4-BE49-F238E27FC236}">
                  <a16:creationId xmlns:a16="http://schemas.microsoft.com/office/drawing/2014/main" id="{29A3D947-05DA-4035-AB60-F4491E7E5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42"/>
              <a:ext cx="2397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2" name="Rectangle 386">
              <a:extLst>
                <a:ext uri="{FF2B5EF4-FFF2-40B4-BE49-F238E27FC236}">
                  <a16:creationId xmlns:a16="http://schemas.microsoft.com/office/drawing/2014/main" id="{1F9735DB-AB41-4BE9-BB67-3351552E8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55"/>
              <a:ext cx="2397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3" name="Rectangle 387">
              <a:extLst>
                <a:ext uri="{FF2B5EF4-FFF2-40B4-BE49-F238E27FC236}">
                  <a16:creationId xmlns:a16="http://schemas.microsoft.com/office/drawing/2014/main" id="{CD4E3441-E285-452B-B5ED-490954AD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66"/>
              <a:ext cx="2397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4" name="Rectangle 388">
              <a:extLst>
                <a:ext uri="{FF2B5EF4-FFF2-40B4-BE49-F238E27FC236}">
                  <a16:creationId xmlns:a16="http://schemas.microsoft.com/office/drawing/2014/main" id="{C2AAC670-C8EF-4BCB-922C-9EB7475D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78"/>
              <a:ext cx="2397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5" name="Rectangle 389">
              <a:extLst>
                <a:ext uri="{FF2B5EF4-FFF2-40B4-BE49-F238E27FC236}">
                  <a16:creationId xmlns:a16="http://schemas.microsoft.com/office/drawing/2014/main" id="{62A2268E-A373-4EFC-9AB3-60A5A71DF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791"/>
              <a:ext cx="2397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6" name="Rectangle 390">
              <a:extLst>
                <a:ext uri="{FF2B5EF4-FFF2-40B4-BE49-F238E27FC236}">
                  <a16:creationId xmlns:a16="http://schemas.microsoft.com/office/drawing/2014/main" id="{81AA27C3-9419-4105-92F1-C31C8171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03"/>
              <a:ext cx="2397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7" name="Rectangle 391">
              <a:extLst>
                <a:ext uri="{FF2B5EF4-FFF2-40B4-BE49-F238E27FC236}">
                  <a16:creationId xmlns:a16="http://schemas.microsoft.com/office/drawing/2014/main" id="{8375A5C5-189C-431A-B469-92DDE6947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15"/>
              <a:ext cx="2397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8" name="Rectangle 392">
              <a:extLst>
                <a:ext uri="{FF2B5EF4-FFF2-40B4-BE49-F238E27FC236}">
                  <a16:creationId xmlns:a16="http://schemas.microsoft.com/office/drawing/2014/main" id="{F1A7A70C-9099-4717-B385-11EC5AE0A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54"/>
              <a:ext cx="71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69" name="Rectangle 393">
              <a:extLst>
                <a:ext uri="{FF2B5EF4-FFF2-40B4-BE49-F238E27FC236}">
                  <a16:creationId xmlns:a16="http://schemas.microsoft.com/office/drawing/2014/main" id="{23B83314-7EA1-4C3F-9B0F-112651A15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65"/>
              <a:ext cx="71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0" name="Rectangle 394">
              <a:extLst>
                <a:ext uri="{FF2B5EF4-FFF2-40B4-BE49-F238E27FC236}">
                  <a16:creationId xmlns:a16="http://schemas.microsoft.com/office/drawing/2014/main" id="{6FA59157-ED19-4498-97C1-4F86CD52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78"/>
              <a:ext cx="71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1" name="Rectangle 395">
              <a:extLst>
                <a:ext uri="{FF2B5EF4-FFF2-40B4-BE49-F238E27FC236}">
                  <a16:creationId xmlns:a16="http://schemas.microsoft.com/office/drawing/2014/main" id="{1D3E34CB-C6F4-490C-8505-32FB1AFB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90"/>
              <a:ext cx="71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2" name="Rectangle 396">
              <a:extLst>
                <a:ext uri="{FF2B5EF4-FFF2-40B4-BE49-F238E27FC236}">
                  <a16:creationId xmlns:a16="http://schemas.microsoft.com/office/drawing/2014/main" id="{7A49AE43-D425-4354-9A59-D69C3622D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02"/>
              <a:ext cx="71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3" name="Rectangle 397">
              <a:extLst>
                <a:ext uri="{FF2B5EF4-FFF2-40B4-BE49-F238E27FC236}">
                  <a16:creationId xmlns:a16="http://schemas.microsoft.com/office/drawing/2014/main" id="{FC6AFFD4-4BEB-4654-AB2C-9EFFF934B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14"/>
              <a:ext cx="71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4" name="Rectangle 398">
              <a:extLst>
                <a:ext uri="{FF2B5EF4-FFF2-40B4-BE49-F238E27FC236}">
                  <a16:creationId xmlns:a16="http://schemas.microsoft.com/office/drawing/2014/main" id="{58248548-2112-400F-A504-2E123F5D6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26"/>
              <a:ext cx="71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5" name="Rectangle 399">
              <a:extLst>
                <a:ext uri="{FF2B5EF4-FFF2-40B4-BE49-F238E27FC236}">
                  <a16:creationId xmlns:a16="http://schemas.microsoft.com/office/drawing/2014/main" id="{F40CCE86-9992-4ED6-873C-4DB39DB43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38"/>
              <a:ext cx="71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6" name="Rectangle 400">
              <a:extLst>
                <a:ext uri="{FF2B5EF4-FFF2-40B4-BE49-F238E27FC236}">
                  <a16:creationId xmlns:a16="http://schemas.microsoft.com/office/drawing/2014/main" id="{3AE69B16-18E3-45A5-A97F-4ACAC7E87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50"/>
              <a:ext cx="71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7" name="Rectangle 401">
              <a:extLst>
                <a:ext uri="{FF2B5EF4-FFF2-40B4-BE49-F238E27FC236}">
                  <a16:creationId xmlns:a16="http://schemas.microsoft.com/office/drawing/2014/main" id="{3BCA8B0D-0421-4402-87D9-5245E2F0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62"/>
              <a:ext cx="71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8" name="Rectangle 402">
              <a:extLst>
                <a:ext uri="{FF2B5EF4-FFF2-40B4-BE49-F238E27FC236}">
                  <a16:creationId xmlns:a16="http://schemas.microsoft.com/office/drawing/2014/main" id="{79AB46CB-31D0-47D0-A24F-43DE9897C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74"/>
              <a:ext cx="71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79" name="Rectangle 403">
              <a:extLst>
                <a:ext uri="{FF2B5EF4-FFF2-40B4-BE49-F238E27FC236}">
                  <a16:creationId xmlns:a16="http://schemas.microsoft.com/office/drawing/2014/main" id="{5E7E80E8-986B-41E1-8535-573961881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86"/>
              <a:ext cx="71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0" name="Rectangle 404">
              <a:extLst>
                <a:ext uri="{FF2B5EF4-FFF2-40B4-BE49-F238E27FC236}">
                  <a16:creationId xmlns:a16="http://schemas.microsoft.com/office/drawing/2014/main" id="{37C0732F-886D-45E3-8453-D3C5A8C82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98"/>
              <a:ext cx="71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1" name="Rectangle 405">
              <a:extLst>
                <a:ext uri="{FF2B5EF4-FFF2-40B4-BE49-F238E27FC236}">
                  <a16:creationId xmlns:a16="http://schemas.microsoft.com/office/drawing/2014/main" id="{BEC07D38-B3E4-4B01-998E-A1C13CA80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10"/>
              <a:ext cx="71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2" name="Rectangle 406">
              <a:extLst>
                <a:ext uri="{FF2B5EF4-FFF2-40B4-BE49-F238E27FC236}">
                  <a16:creationId xmlns:a16="http://schemas.microsoft.com/office/drawing/2014/main" id="{D8F1B00D-72F5-48F8-BED6-23BD545E5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22"/>
              <a:ext cx="71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3" name="Rectangle 407">
              <a:extLst>
                <a:ext uri="{FF2B5EF4-FFF2-40B4-BE49-F238E27FC236}">
                  <a16:creationId xmlns:a16="http://schemas.microsoft.com/office/drawing/2014/main" id="{45C280D3-4047-4EA9-ADBD-5A490EF99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34"/>
              <a:ext cx="71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4" name="Rectangle 408">
              <a:extLst>
                <a:ext uri="{FF2B5EF4-FFF2-40B4-BE49-F238E27FC236}">
                  <a16:creationId xmlns:a16="http://schemas.microsoft.com/office/drawing/2014/main" id="{4457D72B-4B40-496F-861F-70289B30F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46"/>
              <a:ext cx="71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185" name="Group 409">
            <a:extLst>
              <a:ext uri="{FF2B5EF4-FFF2-40B4-BE49-F238E27FC236}">
                <a16:creationId xmlns:a16="http://schemas.microsoft.com/office/drawing/2014/main" id="{40DDD249-6D9E-4E21-A01A-F3CA27034C7A}"/>
              </a:ext>
            </a:extLst>
          </p:cNvPr>
          <p:cNvGrpSpPr>
            <a:grpSpLocks/>
          </p:cNvGrpSpPr>
          <p:nvPr/>
        </p:nvGrpSpPr>
        <p:grpSpPr bwMode="auto">
          <a:xfrm>
            <a:off x="4121150" y="3752850"/>
            <a:ext cx="4741863" cy="582613"/>
            <a:chOff x="2596" y="2454"/>
            <a:chExt cx="2987" cy="367"/>
          </a:xfrm>
        </p:grpSpPr>
        <p:sp>
          <p:nvSpPr>
            <p:cNvPr id="204186" name="Rectangle 410">
              <a:extLst>
                <a:ext uri="{FF2B5EF4-FFF2-40B4-BE49-F238E27FC236}">
                  <a16:creationId xmlns:a16="http://schemas.microsoft.com/office/drawing/2014/main" id="{8515F0A8-C5C6-4373-A9CA-E9028B1A6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58"/>
              <a:ext cx="71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7" name="Rectangle 411">
              <a:extLst>
                <a:ext uri="{FF2B5EF4-FFF2-40B4-BE49-F238E27FC236}">
                  <a16:creationId xmlns:a16="http://schemas.microsoft.com/office/drawing/2014/main" id="{68644EBA-3AD9-44F2-9C42-EF23EBC2C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70"/>
              <a:ext cx="71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8" name="Rectangle 412">
              <a:extLst>
                <a:ext uri="{FF2B5EF4-FFF2-40B4-BE49-F238E27FC236}">
                  <a16:creationId xmlns:a16="http://schemas.microsoft.com/office/drawing/2014/main" id="{00ACF6F7-C733-4671-8150-22B74775D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82"/>
              <a:ext cx="71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89" name="Rectangle 413">
              <a:extLst>
                <a:ext uri="{FF2B5EF4-FFF2-40B4-BE49-F238E27FC236}">
                  <a16:creationId xmlns:a16="http://schemas.microsoft.com/office/drawing/2014/main" id="{1D61400D-0D11-4AED-BB81-D6E5EE760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94"/>
              <a:ext cx="71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0" name="Rectangle 414">
              <a:extLst>
                <a:ext uri="{FF2B5EF4-FFF2-40B4-BE49-F238E27FC236}">
                  <a16:creationId xmlns:a16="http://schemas.microsoft.com/office/drawing/2014/main" id="{14546348-E0B6-4EF7-9319-C678C014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06"/>
              <a:ext cx="71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1" name="Rectangle 415">
              <a:extLst>
                <a:ext uri="{FF2B5EF4-FFF2-40B4-BE49-F238E27FC236}">
                  <a16:creationId xmlns:a16="http://schemas.microsoft.com/office/drawing/2014/main" id="{ECDEA0CF-4C91-434A-9B77-1A7EBE21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18"/>
              <a:ext cx="71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2" name="Rectangle 416">
              <a:extLst>
                <a:ext uri="{FF2B5EF4-FFF2-40B4-BE49-F238E27FC236}">
                  <a16:creationId xmlns:a16="http://schemas.microsoft.com/office/drawing/2014/main" id="{B02982E1-D31C-4212-9CAB-CA8593E6E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30"/>
              <a:ext cx="71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3" name="Rectangle 417">
              <a:extLst>
                <a:ext uri="{FF2B5EF4-FFF2-40B4-BE49-F238E27FC236}">
                  <a16:creationId xmlns:a16="http://schemas.microsoft.com/office/drawing/2014/main" id="{DF791661-AD8B-48F1-AF24-17020FF1F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42"/>
              <a:ext cx="71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4" name="Rectangle 418">
              <a:extLst>
                <a:ext uri="{FF2B5EF4-FFF2-40B4-BE49-F238E27FC236}">
                  <a16:creationId xmlns:a16="http://schemas.microsoft.com/office/drawing/2014/main" id="{9845C8A9-98B8-4500-B4F5-80BBF50CA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55"/>
              <a:ext cx="71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5" name="Rectangle 419">
              <a:extLst>
                <a:ext uri="{FF2B5EF4-FFF2-40B4-BE49-F238E27FC236}">
                  <a16:creationId xmlns:a16="http://schemas.microsoft.com/office/drawing/2014/main" id="{C2ABB5ED-0655-4D2A-AB6B-579D8C772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66"/>
              <a:ext cx="71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6" name="Rectangle 420">
              <a:extLst>
                <a:ext uri="{FF2B5EF4-FFF2-40B4-BE49-F238E27FC236}">
                  <a16:creationId xmlns:a16="http://schemas.microsoft.com/office/drawing/2014/main" id="{B74A9701-1C67-4153-9B9C-0F14FD3E1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78"/>
              <a:ext cx="71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7" name="Rectangle 421">
              <a:extLst>
                <a:ext uri="{FF2B5EF4-FFF2-40B4-BE49-F238E27FC236}">
                  <a16:creationId xmlns:a16="http://schemas.microsoft.com/office/drawing/2014/main" id="{AFD84113-BBA6-4A7D-8B0B-88CE56571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91"/>
              <a:ext cx="71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8" name="Rectangle 422">
              <a:extLst>
                <a:ext uri="{FF2B5EF4-FFF2-40B4-BE49-F238E27FC236}">
                  <a16:creationId xmlns:a16="http://schemas.microsoft.com/office/drawing/2014/main" id="{5C555632-E396-4D0A-BE87-F6A8ECD16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03"/>
              <a:ext cx="71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199" name="Rectangle 423">
              <a:extLst>
                <a:ext uri="{FF2B5EF4-FFF2-40B4-BE49-F238E27FC236}">
                  <a16:creationId xmlns:a16="http://schemas.microsoft.com/office/drawing/2014/main" id="{40529A74-329F-46EC-A3A3-FC357432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15"/>
              <a:ext cx="71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0" name="Rectangle 424">
              <a:extLst>
                <a:ext uri="{FF2B5EF4-FFF2-40B4-BE49-F238E27FC236}">
                  <a16:creationId xmlns:a16="http://schemas.microsoft.com/office/drawing/2014/main" id="{A3550420-653E-40DD-A61D-0E6E72B2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59"/>
              <a:ext cx="713" cy="3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1" name="Rectangle 425">
              <a:extLst>
                <a:ext uri="{FF2B5EF4-FFF2-40B4-BE49-F238E27FC236}">
                  <a16:creationId xmlns:a16="http://schemas.microsoft.com/office/drawing/2014/main" id="{B5531EF9-8F8A-4CA6-B9DA-DD284482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54"/>
              <a:ext cx="71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2" name="Rectangle 426">
              <a:extLst>
                <a:ext uri="{FF2B5EF4-FFF2-40B4-BE49-F238E27FC236}">
                  <a16:creationId xmlns:a16="http://schemas.microsoft.com/office/drawing/2014/main" id="{34D301CE-824E-418A-8623-A7045622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65"/>
              <a:ext cx="71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3" name="Rectangle 427">
              <a:extLst>
                <a:ext uri="{FF2B5EF4-FFF2-40B4-BE49-F238E27FC236}">
                  <a16:creationId xmlns:a16="http://schemas.microsoft.com/office/drawing/2014/main" id="{02B0333E-99A2-4B71-B50F-D2A1A4F9E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78"/>
              <a:ext cx="71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4" name="Rectangle 428">
              <a:extLst>
                <a:ext uri="{FF2B5EF4-FFF2-40B4-BE49-F238E27FC236}">
                  <a16:creationId xmlns:a16="http://schemas.microsoft.com/office/drawing/2014/main" id="{3730746E-029A-420D-B338-2B6E88E89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490"/>
              <a:ext cx="71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5" name="Rectangle 429">
              <a:extLst>
                <a:ext uri="{FF2B5EF4-FFF2-40B4-BE49-F238E27FC236}">
                  <a16:creationId xmlns:a16="http://schemas.microsoft.com/office/drawing/2014/main" id="{E9BE8D84-9159-4A75-9E1D-B9ACF490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02"/>
              <a:ext cx="71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6" name="Rectangle 430">
              <a:extLst>
                <a:ext uri="{FF2B5EF4-FFF2-40B4-BE49-F238E27FC236}">
                  <a16:creationId xmlns:a16="http://schemas.microsoft.com/office/drawing/2014/main" id="{7B3690A3-BC1C-415E-9E4F-860D40048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14"/>
              <a:ext cx="71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7" name="Rectangle 431">
              <a:extLst>
                <a:ext uri="{FF2B5EF4-FFF2-40B4-BE49-F238E27FC236}">
                  <a16:creationId xmlns:a16="http://schemas.microsoft.com/office/drawing/2014/main" id="{49DF587D-9BB1-4FF7-8259-C20A6A4B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26"/>
              <a:ext cx="71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8" name="Rectangle 432">
              <a:extLst>
                <a:ext uri="{FF2B5EF4-FFF2-40B4-BE49-F238E27FC236}">
                  <a16:creationId xmlns:a16="http://schemas.microsoft.com/office/drawing/2014/main" id="{6ABFCF51-6C74-43EC-A17C-767E15A02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38"/>
              <a:ext cx="71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09" name="Rectangle 433">
              <a:extLst>
                <a:ext uri="{FF2B5EF4-FFF2-40B4-BE49-F238E27FC236}">
                  <a16:creationId xmlns:a16="http://schemas.microsoft.com/office/drawing/2014/main" id="{6DCEA0D3-5344-4876-B93B-2303F9C52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50"/>
              <a:ext cx="71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0" name="Rectangle 434">
              <a:extLst>
                <a:ext uri="{FF2B5EF4-FFF2-40B4-BE49-F238E27FC236}">
                  <a16:creationId xmlns:a16="http://schemas.microsoft.com/office/drawing/2014/main" id="{FA408351-C8DB-4410-A071-5E61F4327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62"/>
              <a:ext cx="71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1" name="Rectangle 435">
              <a:extLst>
                <a:ext uri="{FF2B5EF4-FFF2-40B4-BE49-F238E27FC236}">
                  <a16:creationId xmlns:a16="http://schemas.microsoft.com/office/drawing/2014/main" id="{CE75085D-6987-4FC1-A387-6F44B70BE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74"/>
              <a:ext cx="71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2" name="Rectangle 436">
              <a:extLst>
                <a:ext uri="{FF2B5EF4-FFF2-40B4-BE49-F238E27FC236}">
                  <a16:creationId xmlns:a16="http://schemas.microsoft.com/office/drawing/2014/main" id="{3A8A59AF-2B28-4018-8E04-DF1EEEAAC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86"/>
              <a:ext cx="71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3" name="Rectangle 437">
              <a:extLst>
                <a:ext uri="{FF2B5EF4-FFF2-40B4-BE49-F238E27FC236}">
                  <a16:creationId xmlns:a16="http://schemas.microsoft.com/office/drawing/2014/main" id="{DA86F3CB-E22C-4220-ADC7-E2AAE8B9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598"/>
              <a:ext cx="71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4" name="Rectangle 438">
              <a:extLst>
                <a:ext uri="{FF2B5EF4-FFF2-40B4-BE49-F238E27FC236}">
                  <a16:creationId xmlns:a16="http://schemas.microsoft.com/office/drawing/2014/main" id="{D3598742-9C34-4DAE-823E-7E5B2734F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10"/>
              <a:ext cx="71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5" name="Rectangle 439">
              <a:extLst>
                <a:ext uri="{FF2B5EF4-FFF2-40B4-BE49-F238E27FC236}">
                  <a16:creationId xmlns:a16="http://schemas.microsoft.com/office/drawing/2014/main" id="{1BD7370B-86D1-4EA9-85D2-21A3BA11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22"/>
              <a:ext cx="71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6" name="Rectangle 440">
              <a:extLst>
                <a:ext uri="{FF2B5EF4-FFF2-40B4-BE49-F238E27FC236}">
                  <a16:creationId xmlns:a16="http://schemas.microsoft.com/office/drawing/2014/main" id="{F310E73D-F1EA-4EF4-A286-C5940408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34"/>
              <a:ext cx="71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7" name="Rectangle 441">
              <a:extLst>
                <a:ext uri="{FF2B5EF4-FFF2-40B4-BE49-F238E27FC236}">
                  <a16:creationId xmlns:a16="http://schemas.microsoft.com/office/drawing/2014/main" id="{023C03FE-A699-4578-B0D8-A6E901A91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46"/>
              <a:ext cx="71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8" name="Rectangle 442">
              <a:extLst>
                <a:ext uri="{FF2B5EF4-FFF2-40B4-BE49-F238E27FC236}">
                  <a16:creationId xmlns:a16="http://schemas.microsoft.com/office/drawing/2014/main" id="{40CBD331-845A-4C2B-B388-79951965A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58"/>
              <a:ext cx="71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19" name="Rectangle 443">
              <a:extLst>
                <a:ext uri="{FF2B5EF4-FFF2-40B4-BE49-F238E27FC236}">
                  <a16:creationId xmlns:a16="http://schemas.microsoft.com/office/drawing/2014/main" id="{1B9B5A1D-2C3B-451A-B6CC-820D77F48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70"/>
              <a:ext cx="71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0" name="Rectangle 444">
              <a:extLst>
                <a:ext uri="{FF2B5EF4-FFF2-40B4-BE49-F238E27FC236}">
                  <a16:creationId xmlns:a16="http://schemas.microsoft.com/office/drawing/2014/main" id="{DB5383B0-8D71-4999-B0BC-18E147B85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82"/>
              <a:ext cx="71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1" name="Rectangle 445">
              <a:extLst>
                <a:ext uri="{FF2B5EF4-FFF2-40B4-BE49-F238E27FC236}">
                  <a16:creationId xmlns:a16="http://schemas.microsoft.com/office/drawing/2014/main" id="{E854D2C2-53B5-4391-993C-795E42B08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94"/>
              <a:ext cx="71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2" name="Rectangle 446">
              <a:extLst>
                <a:ext uri="{FF2B5EF4-FFF2-40B4-BE49-F238E27FC236}">
                  <a16:creationId xmlns:a16="http://schemas.microsoft.com/office/drawing/2014/main" id="{788B67DF-87BD-4FCE-87E4-29A8D5A93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06"/>
              <a:ext cx="71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3" name="Rectangle 447">
              <a:extLst>
                <a:ext uri="{FF2B5EF4-FFF2-40B4-BE49-F238E27FC236}">
                  <a16:creationId xmlns:a16="http://schemas.microsoft.com/office/drawing/2014/main" id="{F904FFE4-2083-4008-9E5A-1546A9DA0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18"/>
              <a:ext cx="71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4" name="Rectangle 448">
              <a:extLst>
                <a:ext uri="{FF2B5EF4-FFF2-40B4-BE49-F238E27FC236}">
                  <a16:creationId xmlns:a16="http://schemas.microsoft.com/office/drawing/2014/main" id="{EFF0027A-2A91-478A-9341-2BC03CCB0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30"/>
              <a:ext cx="71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5" name="Rectangle 449">
              <a:extLst>
                <a:ext uri="{FF2B5EF4-FFF2-40B4-BE49-F238E27FC236}">
                  <a16:creationId xmlns:a16="http://schemas.microsoft.com/office/drawing/2014/main" id="{2D7D8F0F-AEC3-4329-84E1-9AB83D4D4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42"/>
              <a:ext cx="71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6" name="Rectangle 450">
              <a:extLst>
                <a:ext uri="{FF2B5EF4-FFF2-40B4-BE49-F238E27FC236}">
                  <a16:creationId xmlns:a16="http://schemas.microsoft.com/office/drawing/2014/main" id="{1B49C032-4114-41DE-A224-DAF7D664A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55"/>
              <a:ext cx="71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7" name="Rectangle 451">
              <a:extLst>
                <a:ext uri="{FF2B5EF4-FFF2-40B4-BE49-F238E27FC236}">
                  <a16:creationId xmlns:a16="http://schemas.microsoft.com/office/drawing/2014/main" id="{7B213986-1BEC-446E-BB35-85AAD983F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66"/>
              <a:ext cx="71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8" name="Rectangle 452">
              <a:extLst>
                <a:ext uri="{FF2B5EF4-FFF2-40B4-BE49-F238E27FC236}">
                  <a16:creationId xmlns:a16="http://schemas.microsoft.com/office/drawing/2014/main" id="{6885E47D-E7DD-40A5-B502-9AA5FE8D5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78"/>
              <a:ext cx="71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29" name="Rectangle 453">
              <a:extLst>
                <a:ext uri="{FF2B5EF4-FFF2-40B4-BE49-F238E27FC236}">
                  <a16:creationId xmlns:a16="http://schemas.microsoft.com/office/drawing/2014/main" id="{4B56C294-6068-49BE-AD19-DE289181C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791"/>
              <a:ext cx="71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0" name="Rectangle 454">
              <a:extLst>
                <a:ext uri="{FF2B5EF4-FFF2-40B4-BE49-F238E27FC236}">
                  <a16:creationId xmlns:a16="http://schemas.microsoft.com/office/drawing/2014/main" id="{255256BF-9EB2-40ED-8EE0-C2FABA346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03"/>
              <a:ext cx="71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1" name="Rectangle 455">
              <a:extLst>
                <a:ext uri="{FF2B5EF4-FFF2-40B4-BE49-F238E27FC236}">
                  <a16:creationId xmlns:a16="http://schemas.microsoft.com/office/drawing/2014/main" id="{62E96EC1-E01D-414F-AA21-8DC998F15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15"/>
              <a:ext cx="71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2" name="Rectangle 456">
              <a:extLst>
                <a:ext uri="{FF2B5EF4-FFF2-40B4-BE49-F238E27FC236}">
                  <a16:creationId xmlns:a16="http://schemas.microsoft.com/office/drawing/2014/main" id="{13AEE7BC-BBEF-40D4-BE67-B931F9BDB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54"/>
              <a:ext cx="888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3" name="Rectangle 457">
              <a:extLst>
                <a:ext uri="{FF2B5EF4-FFF2-40B4-BE49-F238E27FC236}">
                  <a16:creationId xmlns:a16="http://schemas.microsoft.com/office/drawing/2014/main" id="{C697730B-0C75-4213-8A2D-372FBCCB3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65"/>
              <a:ext cx="888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4" name="Rectangle 458">
              <a:extLst>
                <a:ext uri="{FF2B5EF4-FFF2-40B4-BE49-F238E27FC236}">
                  <a16:creationId xmlns:a16="http://schemas.microsoft.com/office/drawing/2014/main" id="{1A2C8ED0-03E0-4384-A6C5-5C43FA69A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78"/>
              <a:ext cx="888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5" name="Rectangle 459">
              <a:extLst>
                <a:ext uri="{FF2B5EF4-FFF2-40B4-BE49-F238E27FC236}">
                  <a16:creationId xmlns:a16="http://schemas.microsoft.com/office/drawing/2014/main" id="{F3E7DD12-3330-4048-B253-81DCDBA8E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90"/>
              <a:ext cx="888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6" name="Rectangle 460">
              <a:extLst>
                <a:ext uri="{FF2B5EF4-FFF2-40B4-BE49-F238E27FC236}">
                  <a16:creationId xmlns:a16="http://schemas.microsoft.com/office/drawing/2014/main" id="{59C430C3-1E74-42B3-961A-D144B96B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02"/>
              <a:ext cx="888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7" name="Rectangle 461">
              <a:extLst>
                <a:ext uri="{FF2B5EF4-FFF2-40B4-BE49-F238E27FC236}">
                  <a16:creationId xmlns:a16="http://schemas.microsoft.com/office/drawing/2014/main" id="{C0D61447-696F-4A19-A333-9DE89E2EC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14"/>
              <a:ext cx="888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8" name="Rectangle 462">
              <a:extLst>
                <a:ext uri="{FF2B5EF4-FFF2-40B4-BE49-F238E27FC236}">
                  <a16:creationId xmlns:a16="http://schemas.microsoft.com/office/drawing/2014/main" id="{E399A416-6806-4019-9CAD-77D58F1DB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26"/>
              <a:ext cx="888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39" name="Rectangle 463">
              <a:extLst>
                <a:ext uri="{FF2B5EF4-FFF2-40B4-BE49-F238E27FC236}">
                  <a16:creationId xmlns:a16="http://schemas.microsoft.com/office/drawing/2014/main" id="{D39742B1-5401-4EBF-8F06-7D7A7622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38"/>
              <a:ext cx="888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0" name="Rectangle 464">
              <a:extLst>
                <a:ext uri="{FF2B5EF4-FFF2-40B4-BE49-F238E27FC236}">
                  <a16:creationId xmlns:a16="http://schemas.microsoft.com/office/drawing/2014/main" id="{7C273665-D0FE-450F-B6E0-5D55437A4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50"/>
              <a:ext cx="888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1" name="Rectangle 465">
              <a:extLst>
                <a:ext uri="{FF2B5EF4-FFF2-40B4-BE49-F238E27FC236}">
                  <a16:creationId xmlns:a16="http://schemas.microsoft.com/office/drawing/2014/main" id="{59F8EDFA-32BD-4561-8B2E-85C8B34CF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62"/>
              <a:ext cx="888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2" name="Rectangle 466">
              <a:extLst>
                <a:ext uri="{FF2B5EF4-FFF2-40B4-BE49-F238E27FC236}">
                  <a16:creationId xmlns:a16="http://schemas.microsoft.com/office/drawing/2014/main" id="{A284777A-DA1C-4C82-B072-ACD4996B8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74"/>
              <a:ext cx="888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3" name="Rectangle 467">
              <a:extLst>
                <a:ext uri="{FF2B5EF4-FFF2-40B4-BE49-F238E27FC236}">
                  <a16:creationId xmlns:a16="http://schemas.microsoft.com/office/drawing/2014/main" id="{99B64D92-4F42-4C92-9D99-EB1E99FDA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86"/>
              <a:ext cx="888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4" name="Rectangle 468">
              <a:extLst>
                <a:ext uri="{FF2B5EF4-FFF2-40B4-BE49-F238E27FC236}">
                  <a16:creationId xmlns:a16="http://schemas.microsoft.com/office/drawing/2014/main" id="{2599BE5B-51D8-4358-A13E-C3E372515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98"/>
              <a:ext cx="888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5" name="Rectangle 469">
              <a:extLst>
                <a:ext uri="{FF2B5EF4-FFF2-40B4-BE49-F238E27FC236}">
                  <a16:creationId xmlns:a16="http://schemas.microsoft.com/office/drawing/2014/main" id="{AD9592F7-F85F-46E5-96CA-FE905DCAF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10"/>
              <a:ext cx="888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6" name="Rectangle 470">
              <a:extLst>
                <a:ext uri="{FF2B5EF4-FFF2-40B4-BE49-F238E27FC236}">
                  <a16:creationId xmlns:a16="http://schemas.microsoft.com/office/drawing/2014/main" id="{851B70AF-B7D2-43B4-9E15-F8E3D98C3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22"/>
              <a:ext cx="888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7" name="Rectangle 471">
              <a:extLst>
                <a:ext uri="{FF2B5EF4-FFF2-40B4-BE49-F238E27FC236}">
                  <a16:creationId xmlns:a16="http://schemas.microsoft.com/office/drawing/2014/main" id="{6652BA71-199E-4A7E-B035-828253110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34"/>
              <a:ext cx="888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8" name="Rectangle 472">
              <a:extLst>
                <a:ext uri="{FF2B5EF4-FFF2-40B4-BE49-F238E27FC236}">
                  <a16:creationId xmlns:a16="http://schemas.microsoft.com/office/drawing/2014/main" id="{35408248-80AA-4273-8337-0593B0255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46"/>
              <a:ext cx="888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49" name="Rectangle 473">
              <a:extLst>
                <a:ext uri="{FF2B5EF4-FFF2-40B4-BE49-F238E27FC236}">
                  <a16:creationId xmlns:a16="http://schemas.microsoft.com/office/drawing/2014/main" id="{DA0EB6DF-F922-48C8-82E5-3130199E4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58"/>
              <a:ext cx="888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0" name="Rectangle 474">
              <a:extLst>
                <a:ext uri="{FF2B5EF4-FFF2-40B4-BE49-F238E27FC236}">
                  <a16:creationId xmlns:a16="http://schemas.microsoft.com/office/drawing/2014/main" id="{CBA1AF7C-BFD4-494F-A50C-806FB6F4C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70"/>
              <a:ext cx="888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1" name="Rectangle 475">
              <a:extLst>
                <a:ext uri="{FF2B5EF4-FFF2-40B4-BE49-F238E27FC236}">
                  <a16:creationId xmlns:a16="http://schemas.microsoft.com/office/drawing/2014/main" id="{5C117532-7622-4BE2-952F-3AC2D166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82"/>
              <a:ext cx="888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2" name="Rectangle 476">
              <a:extLst>
                <a:ext uri="{FF2B5EF4-FFF2-40B4-BE49-F238E27FC236}">
                  <a16:creationId xmlns:a16="http://schemas.microsoft.com/office/drawing/2014/main" id="{61BC844B-6313-4176-9D5E-44665609B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94"/>
              <a:ext cx="888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3" name="Rectangle 477">
              <a:extLst>
                <a:ext uri="{FF2B5EF4-FFF2-40B4-BE49-F238E27FC236}">
                  <a16:creationId xmlns:a16="http://schemas.microsoft.com/office/drawing/2014/main" id="{F8B6FE95-AAD5-4604-AAA7-D59ED018F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06"/>
              <a:ext cx="888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4" name="Rectangle 478">
              <a:extLst>
                <a:ext uri="{FF2B5EF4-FFF2-40B4-BE49-F238E27FC236}">
                  <a16:creationId xmlns:a16="http://schemas.microsoft.com/office/drawing/2014/main" id="{FA44063D-CC34-4FD7-AE22-06EA48C6A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18"/>
              <a:ext cx="888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5" name="Rectangle 479">
              <a:extLst>
                <a:ext uri="{FF2B5EF4-FFF2-40B4-BE49-F238E27FC236}">
                  <a16:creationId xmlns:a16="http://schemas.microsoft.com/office/drawing/2014/main" id="{8D5229B5-58FC-4CB8-A277-B5EA73DAC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30"/>
              <a:ext cx="888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6" name="Rectangle 480">
              <a:extLst>
                <a:ext uri="{FF2B5EF4-FFF2-40B4-BE49-F238E27FC236}">
                  <a16:creationId xmlns:a16="http://schemas.microsoft.com/office/drawing/2014/main" id="{40276BD4-4C16-49D6-8A70-FCEEBE98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42"/>
              <a:ext cx="888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7" name="Rectangle 481">
              <a:extLst>
                <a:ext uri="{FF2B5EF4-FFF2-40B4-BE49-F238E27FC236}">
                  <a16:creationId xmlns:a16="http://schemas.microsoft.com/office/drawing/2014/main" id="{57706049-CF96-47F3-9A77-3FD286FBB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55"/>
              <a:ext cx="888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8" name="Rectangle 482">
              <a:extLst>
                <a:ext uri="{FF2B5EF4-FFF2-40B4-BE49-F238E27FC236}">
                  <a16:creationId xmlns:a16="http://schemas.microsoft.com/office/drawing/2014/main" id="{5A1141F9-5B96-42B8-A010-ACC4F6D7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66"/>
              <a:ext cx="888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59" name="Rectangle 483">
              <a:extLst>
                <a:ext uri="{FF2B5EF4-FFF2-40B4-BE49-F238E27FC236}">
                  <a16:creationId xmlns:a16="http://schemas.microsoft.com/office/drawing/2014/main" id="{647D8CFB-B0AA-464A-99A6-95B975DE8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78"/>
              <a:ext cx="888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0" name="Rectangle 484">
              <a:extLst>
                <a:ext uri="{FF2B5EF4-FFF2-40B4-BE49-F238E27FC236}">
                  <a16:creationId xmlns:a16="http://schemas.microsoft.com/office/drawing/2014/main" id="{F5957A1D-77EE-497B-AAEF-476467E5C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91"/>
              <a:ext cx="888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1" name="Rectangle 485">
              <a:extLst>
                <a:ext uri="{FF2B5EF4-FFF2-40B4-BE49-F238E27FC236}">
                  <a16:creationId xmlns:a16="http://schemas.microsoft.com/office/drawing/2014/main" id="{B3CA1EEF-CE1A-483D-A24D-9B1280C72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03"/>
              <a:ext cx="888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2" name="Rectangle 486">
              <a:extLst>
                <a:ext uri="{FF2B5EF4-FFF2-40B4-BE49-F238E27FC236}">
                  <a16:creationId xmlns:a16="http://schemas.microsoft.com/office/drawing/2014/main" id="{AEA85E73-9302-4202-9AC1-A04AD143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15"/>
              <a:ext cx="888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3" name="Rectangle 487">
              <a:extLst>
                <a:ext uri="{FF2B5EF4-FFF2-40B4-BE49-F238E27FC236}">
                  <a16:creationId xmlns:a16="http://schemas.microsoft.com/office/drawing/2014/main" id="{3D85AE5D-1EC6-4BD8-8797-A07F860B4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59"/>
              <a:ext cx="888" cy="3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4" name="Rectangle 488">
              <a:extLst>
                <a:ext uri="{FF2B5EF4-FFF2-40B4-BE49-F238E27FC236}">
                  <a16:creationId xmlns:a16="http://schemas.microsoft.com/office/drawing/2014/main" id="{480F3D62-C330-4972-9341-C1520158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54"/>
              <a:ext cx="888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5" name="Rectangle 489">
              <a:extLst>
                <a:ext uri="{FF2B5EF4-FFF2-40B4-BE49-F238E27FC236}">
                  <a16:creationId xmlns:a16="http://schemas.microsoft.com/office/drawing/2014/main" id="{BA59E92C-F883-4672-8503-2DFB83AC7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65"/>
              <a:ext cx="888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6" name="Rectangle 490">
              <a:extLst>
                <a:ext uri="{FF2B5EF4-FFF2-40B4-BE49-F238E27FC236}">
                  <a16:creationId xmlns:a16="http://schemas.microsoft.com/office/drawing/2014/main" id="{FAE0F9E7-22F1-4433-8058-9EFAFFAE2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78"/>
              <a:ext cx="888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7" name="Rectangle 491">
              <a:extLst>
                <a:ext uri="{FF2B5EF4-FFF2-40B4-BE49-F238E27FC236}">
                  <a16:creationId xmlns:a16="http://schemas.microsoft.com/office/drawing/2014/main" id="{C0C4511A-A7D7-4AAB-AA3B-ED18A7E75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490"/>
              <a:ext cx="888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8" name="Rectangle 492">
              <a:extLst>
                <a:ext uri="{FF2B5EF4-FFF2-40B4-BE49-F238E27FC236}">
                  <a16:creationId xmlns:a16="http://schemas.microsoft.com/office/drawing/2014/main" id="{08533E15-7503-45EF-B8E8-58A0D2380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02"/>
              <a:ext cx="888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69" name="Rectangle 493">
              <a:extLst>
                <a:ext uri="{FF2B5EF4-FFF2-40B4-BE49-F238E27FC236}">
                  <a16:creationId xmlns:a16="http://schemas.microsoft.com/office/drawing/2014/main" id="{B359DCC5-D2BC-42CE-82BD-BAB2C61F2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14"/>
              <a:ext cx="888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0" name="Rectangle 494">
              <a:extLst>
                <a:ext uri="{FF2B5EF4-FFF2-40B4-BE49-F238E27FC236}">
                  <a16:creationId xmlns:a16="http://schemas.microsoft.com/office/drawing/2014/main" id="{12CC7AB8-F17B-401B-A97C-AE9ED57E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26"/>
              <a:ext cx="888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1" name="Rectangle 495">
              <a:extLst>
                <a:ext uri="{FF2B5EF4-FFF2-40B4-BE49-F238E27FC236}">
                  <a16:creationId xmlns:a16="http://schemas.microsoft.com/office/drawing/2014/main" id="{6CA80C12-CCD2-456D-AFCA-417CA16B1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38"/>
              <a:ext cx="888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2" name="Rectangle 496">
              <a:extLst>
                <a:ext uri="{FF2B5EF4-FFF2-40B4-BE49-F238E27FC236}">
                  <a16:creationId xmlns:a16="http://schemas.microsoft.com/office/drawing/2014/main" id="{D2DC7C73-2A64-4EC3-A5FB-27F6F0606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50"/>
              <a:ext cx="888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3" name="Rectangle 497">
              <a:extLst>
                <a:ext uri="{FF2B5EF4-FFF2-40B4-BE49-F238E27FC236}">
                  <a16:creationId xmlns:a16="http://schemas.microsoft.com/office/drawing/2014/main" id="{23463284-B2F2-4213-A18A-B94AF0B1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62"/>
              <a:ext cx="888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4" name="Rectangle 498">
              <a:extLst>
                <a:ext uri="{FF2B5EF4-FFF2-40B4-BE49-F238E27FC236}">
                  <a16:creationId xmlns:a16="http://schemas.microsoft.com/office/drawing/2014/main" id="{348A5F3F-8504-4C17-AD2D-3E5EFE097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74"/>
              <a:ext cx="888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5" name="Rectangle 499">
              <a:extLst>
                <a:ext uri="{FF2B5EF4-FFF2-40B4-BE49-F238E27FC236}">
                  <a16:creationId xmlns:a16="http://schemas.microsoft.com/office/drawing/2014/main" id="{9A7EEAE1-DB35-4228-84A9-C7E317166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86"/>
              <a:ext cx="888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6" name="Rectangle 500">
              <a:extLst>
                <a:ext uri="{FF2B5EF4-FFF2-40B4-BE49-F238E27FC236}">
                  <a16:creationId xmlns:a16="http://schemas.microsoft.com/office/drawing/2014/main" id="{BDAC4FCC-62C8-4014-AE35-EA04C637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598"/>
              <a:ext cx="888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7" name="Rectangle 501">
              <a:extLst>
                <a:ext uri="{FF2B5EF4-FFF2-40B4-BE49-F238E27FC236}">
                  <a16:creationId xmlns:a16="http://schemas.microsoft.com/office/drawing/2014/main" id="{BD8A3E20-E57F-4A38-93D7-00F3E688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10"/>
              <a:ext cx="888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8" name="Rectangle 502">
              <a:extLst>
                <a:ext uri="{FF2B5EF4-FFF2-40B4-BE49-F238E27FC236}">
                  <a16:creationId xmlns:a16="http://schemas.microsoft.com/office/drawing/2014/main" id="{60411C60-FBB8-4744-A03B-A5AF64D97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22"/>
              <a:ext cx="888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79" name="Rectangle 503">
              <a:extLst>
                <a:ext uri="{FF2B5EF4-FFF2-40B4-BE49-F238E27FC236}">
                  <a16:creationId xmlns:a16="http://schemas.microsoft.com/office/drawing/2014/main" id="{4DCB1B10-29ED-46F6-91EC-7F14FF13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34"/>
              <a:ext cx="888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0" name="Rectangle 504">
              <a:extLst>
                <a:ext uri="{FF2B5EF4-FFF2-40B4-BE49-F238E27FC236}">
                  <a16:creationId xmlns:a16="http://schemas.microsoft.com/office/drawing/2014/main" id="{355D4553-30C8-4C7B-A395-480A832AC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46"/>
              <a:ext cx="888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1" name="Rectangle 505">
              <a:extLst>
                <a:ext uri="{FF2B5EF4-FFF2-40B4-BE49-F238E27FC236}">
                  <a16:creationId xmlns:a16="http://schemas.microsoft.com/office/drawing/2014/main" id="{8BFB0B3E-A6B9-4D15-AA1D-50D371F3C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58"/>
              <a:ext cx="888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2" name="Rectangle 506">
              <a:extLst>
                <a:ext uri="{FF2B5EF4-FFF2-40B4-BE49-F238E27FC236}">
                  <a16:creationId xmlns:a16="http://schemas.microsoft.com/office/drawing/2014/main" id="{CA6593BB-5818-4566-A6CB-5423DD940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70"/>
              <a:ext cx="888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3" name="Rectangle 507">
              <a:extLst>
                <a:ext uri="{FF2B5EF4-FFF2-40B4-BE49-F238E27FC236}">
                  <a16:creationId xmlns:a16="http://schemas.microsoft.com/office/drawing/2014/main" id="{7A3C76BC-58CC-4A19-9E74-84FF61CD8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82"/>
              <a:ext cx="888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4" name="Rectangle 508">
              <a:extLst>
                <a:ext uri="{FF2B5EF4-FFF2-40B4-BE49-F238E27FC236}">
                  <a16:creationId xmlns:a16="http://schemas.microsoft.com/office/drawing/2014/main" id="{3FF0ADB6-CB21-4975-A61C-4EAB255DF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694"/>
              <a:ext cx="888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5" name="Rectangle 509">
              <a:extLst>
                <a:ext uri="{FF2B5EF4-FFF2-40B4-BE49-F238E27FC236}">
                  <a16:creationId xmlns:a16="http://schemas.microsoft.com/office/drawing/2014/main" id="{F2D8CECE-54E3-44E3-8B06-A193BD6D6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06"/>
              <a:ext cx="888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6" name="Rectangle 510">
              <a:extLst>
                <a:ext uri="{FF2B5EF4-FFF2-40B4-BE49-F238E27FC236}">
                  <a16:creationId xmlns:a16="http://schemas.microsoft.com/office/drawing/2014/main" id="{0B1833C4-10C0-43D7-BFDD-1AE10CEB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18"/>
              <a:ext cx="888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7" name="Rectangle 511">
              <a:extLst>
                <a:ext uri="{FF2B5EF4-FFF2-40B4-BE49-F238E27FC236}">
                  <a16:creationId xmlns:a16="http://schemas.microsoft.com/office/drawing/2014/main" id="{EAB950C2-721C-4F70-9E6A-8E2EBBCCA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30"/>
              <a:ext cx="888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8" name="Rectangle 512">
              <a:extLst>
                <a:ext uri="{FF2B5EF4-FFF2-40B4-BE49-F238E27FC236}">
                  <a16:creationId xmlns:a16="http://schemas.microsoft.com/office/drawing/2014/main" id="{7886E51A-71A5-4894-9DA7-9C5ACAD6F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42"/>
              <a:ext cx="888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89" name="Rectangle 513">
              <a:extLst>
                <a:ext uri="{FF2B5EF4-FFF2-40B4-BE49-F238E27FC236}">
                  <a16:creationId xmlns:a16="http://schemas.microsoft.com/office/drawing/2014/main" id="{0D50A441-C7FB-47C9-BDA7-713350862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55"/>
              <a:ext cx="888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0" name="Rectangle 514">
              <a:extLst>
                <a:ext uri="{FF2B5EF4-FFF2-40B4-BE49-F238E27FC236}">
                  <a16:creationId xmlns:a16="http://schemas.microsoft.com/office/drawing/2014/main" id="{F5E8A41A-4006-47B1-AF1A-8A11603E6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66"/>
              <a:ext cx="888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1" name="Rectangle 515">
              <a:extLst>
                <a:ext uri="{FF2B5EF4-FFF2-40B4-BE49-F238E27FC236}">
                  <a16:creationId xmlns:a16="http://schemas.microsoft.com/office/drawing/2014/main" id="{09635630-DEEA-4FE4-940A-778F62174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78"/>
              <a:ext cx="888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2" name="Rectangle 516">
              <a:extLst>
                <a:ext uri="{FF2B5EF4-FFF2-40B4-BE49-F238E27FC236}">
                  <a16:creationId xmlns:a16="http://schemas.microsoft.com/office/drawing/2014/main" id="{C8966135-2220-453A-A11F-2B9BAA1D1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791"/>
              <a:ext cx="888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3" name="Rectangle 517">
              <a:extLst>
                <a:ext uri="{FF2B5EF4-FFF2-40B4-BE49-F238E27FC236}">
                  <a16:creationId xmlns:a16="http://schemas.microsoft.com/office/drawing/2014/main" id="{48C87481-A5F2-4646-BFA8-D8C25E3E2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03"/>
              <a:ext cx="888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4" name="Rectangle 518">
              <a:extLst>
                <a:ext uri="{FF2B5EF4-FFF2-40B4-BE49-F238E27FC236}">
                  <a16:creationId xmlns:a16="http://schemas.microsoft.com/office/drawing/2014/main" id="{A677A3B9-D1E5-46F1-8A0A-A0F5BB0FF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15"/>
              <a:ext cx="888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5" name="Rectangle 519">
              <a:extLst>
                <a:ext uri="{FF2B5EF4-FFF2-40B4-BE49-F238E27FC236}">
                  <a16:creationId xmlns:a16="http://schemas.microsoft.com/office/drawing/2014/main" id="{DFC5E6E8-17F2-4914-B8A4-D45AD91F3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54"/>
              <a:ext cx="60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6" name="Rectangle 520">
              <a:extLst>
                <a:ext uri="{FF2B5EF4-FFF2-40B4-BE49-F238E27FC236}">
                  <a16:creationId xmlns:a16="http://schemas.microsoft.com/office/drawing/2014/main" id="{FF9CB11C-D611-4BE7-AB2A-42F947BFF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65"/>
              <a:ext cx="60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7" name="Rectangle 521">
              <a:extLst>
                <a:ext uri="{FF2B5EF4-FFF2-40B4-BE49-F238E27FC236}">
                  <a16:creationId xmlns:a16="http://schemas.microsoft.com/office/drawing/2014/main" id="{A91302A4-883C-4ECA-AD87-A5D75261F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78"/>
              <a:ext cx="60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8" name="Rectangle 522">
              <a:extLst>
                <a:ext uri="{FF2B5EF4-FFF2-40B4-BE49-F238E27FC236}">
                  <a16:creationId xmlns:a16="http://schemas.microsoft.com/office/drawing/2014/main" id="{16412B52-8D5C-4376-873D-05076BAB6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90"/>
              <a:ext cx="60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299" name="Rectangle 523">
              <a:extLst>
                <a:ext uri="{FF2B5EF4-FFF2-40B4-BE49-F238E27FC236}">
                  <a16:creationId xmlns:a16="http://schemas.microsoft.com/office/drawing/2014/main" id="{D2970161-AB23-472A-BCBC-3191FB215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02"/>
              <a:ext cx="60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0" name="Rectangle 524">
              <a:extLst>
                <a:ext uri="{FF2B5EF4-FFF2-40B4-BE49-F238E27FC236}">
                  <a16:creationId xmlns:a16="http://schemas.microsoft.com/office/drawing/2014/main" id="{407397C7-CECF-41A2-BFD1-FBE352ED7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14"/>
              <a:ext cx="60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1" name="Rectangle 525">
              <a:extLst>
                <a:ext uri="{FF2B5EF4-FFF2-40B4-BE49-F238E27FC236}">
                  <a16:creationId xmlns:a16="http://schemas.microsoft.com/office/drawing/2014/main" id="{3786F0A1-927C-4F23-96A5-3B88717C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26"/>
              <a:ext cx="60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2" name="Rectangle 526">
              <a:extLst>
                <a:ext uri="{FF2B5EF4-FFF2-40B4-BE49-F238E27FC236}">
                  <a16:creationId xmlns:a16="http://schemas.microsoft.com/office/drawing/2014/main" id="{78787EB0-C090-4EC0-A1EA-ABE3996C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38"/>
              <a:ext cx="60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3" name="Rectangle 527">
              <a:extLst>
                <a:ext uri="{FF2B5EF4-FFF2-40B4-BE49-F238E27FC236}">
                  <a16:creationId xmlns:a16="http://schemas.microsoft.com/office/drawing/2014/main" id="{A99EAAC5-AEAB-4EF0-83E1-C85EBB198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50"/>
              <a:ext cx="60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4" name="Rectangle 528">
              <a:extLst>
                <a:ext uri="{FF2B5EF4-FFF2-40B4-BE49-F238E27FC236}">
                  <a16:creationId xmlns:a16="http://schemas.microsoft.com/office/drawing/2014/main" id="{D6B88979-8A4F-488A-860F-83BE7C0E3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62"/>
              <a:ext cx="60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5" name="Rectangle 529">
              <a:extLst>
                <a:ext uri="{FF2B5EF4-FFF2-40B4-BE49-F238E27FC236}">
                  <a16:creationId xmlns:a16="http://schemas.microsoft.com/office/drawing/2014/main" id="{00DFBAC2-DE32-469B-A41D-83F43C9D8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74"/>
              <a:ext cx="60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6" name="Rectangle 530">
              <a:extLst>
                <a:ext uri="{FF2B5EF4-FFF2-40B4-BE49-F238E27FC236}">
                  <a16:creationId xmlns:a16="http://schemas.microsoft.com/office/drawing/2014/main" id="{9E9656E3-1C75-4CF4-8D47-B19A0BB3C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86"/>
              <a:ext cx="60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7" name="Rectangle 531">
              <a:extLst>
                <a:ext uri="{FF2B5EF4-FFF2-40B4-BE49-F238E27FC236}">
                  <a16:creationId xmlns:a16="http://schemas.microsoft.com/office/drawing/2014/main" id="{C876B9FE-A2A9-43EC-9FE6-2EBFFC73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98"/>
              <a:ext cx="60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8" name="Rectangle 532">
              <a:extLst>
                <a:ext uri="{FF2B5EF4-FFF2-40B4-BE49-F238E27FC236}">
                  <a16:creationId xmlns:a16="http://schemas.microsoft.com/office/drawing/2014/main" id="{7FC4FA28-E94B-4EBF-BE5E-01C466109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10"/>
              <a:ext cx="60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09" name="Rectangle 533">
              <a:extLst>
                <a:ext uri="{FF2B5EF4-FFF2-40B4-BE49-F238E27FC236}">
                  <a16:creationId xmlns:a16="http://schemas.microsoft.com/office/drawing/2014/main" id="{C911C459-1ACF-4B75-98DF-03CC709C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22"/>
              <a:ext cx="60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0" name="Rectangle 534">
              <a:extLst>
                <a:ext uri="{FF2B5EF4-FFF2-40B4-BE49-F238E27FC236}">
                  <a16:creationId xmlns:a16="http://schemas.microsoft.com/office/drawing/2014/main" id="{A8EE1740-BFB1-47B0-9C6C-13DEC153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34"/>
              <a:ext cx="60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1" name="Rectangle 535">
              <a:extLst>
                <a:ext uri="{FF2B5EF4-FFF2-40B4-BE49-F238E27FC236}">
                  <a16:creationId xmlns:a16="http://schemas.microsoft.com/office/drawing/2014/main" id="{82F89D56-A004-44A9-BD16-0B6FA37D8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46"/>
              <a:ext cx="60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2" name="Rectangle 536">
              <a:extLst>
                <a:ext uri="{FF2B5EF4-FFF2-40B4-BE49-F238E27FC236}">
                  <a16:creationId xmlns:a16="http://schemas.microsoft.com/office/drawing/2014/main" id="{A263F75C-D566-4EAA-8985-F979C7FA4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58"/>
              <a:ext cx="60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3" name="Rectangle 537">
              <a:extLst>
                <a:ext uri="{FF2B5EF4-FFF2-40B4-BE49-F238E27FC236}">
                  <a16:creationId xmlns:a16="http://schemas.microsoft.com/office/drawing/2014/main" id="{D096243C-A718-49DA-9126-6AFDFEC13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70"/>
              <a:ext cx="60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4" name="Rectangle 538">
              <a:extLst>
                <a:ext uri="{FF2B5EF4-FFF2-40B4-BE49-F238E27FC236}">
                  <a16:creationId xmlns:a16="http://schemas.microsoft.com/office/drawing/2014/main" id="{58510B80-FE11-4377-A837-F5A8252F8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82"/>
              <a:ext cx="60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5" name="Rectangle 539">
              <a:extLst>
                <a:ext uri="{FF2B5EF4-FFF2-40B4-BE49-F238E27FC236}">
                  <a16:creationId xmlns:a16="http://schemas.microsoft.com/office/drawing/2014/main" id="{2C2F001D-9D35-4126-8E48-19D1F0159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94"/>
              <a:ext cx="60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6" name="Rectangle 540">
              <a:extLst>
                <a:ext uri="{FF2B5EF4-FFF2-40B4-BE49-F238E27FC236}">
                  <a16:creationId xmlns:a16="http://schemas.microsoft.com/office/drawing/2014/main" id="{D595060B-6F2E-4CFE-8B34-4B12D2E05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06"/>
              <a:ext cx="60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7" name="Rectangle 541">
              <a:extLst>
                <a:ext uri="{FF2B5EF4-FFF2-40B4-BE49-F238E27FC236}">
                  <a16:creationId xmlns:a16="http://schemas.microsoft.com/office/drawing/2014/main" id="{99A7BF48-610C-4BE5-B556-7CD7F0198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18"/>
              <a:ext cx="60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8" name="Rectangle 542">
              <a:extLst>
                <a:ext uri="{FF2B5EF4-FFF2-40B4-BE49-F238E27FC236}">
                  <a16:creationId xmlns:a16="http://schemas.microsoft.com/office/drawing/2014/main" id="{0A0CC61B-D831-4B36-8011-495DC8CB1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30"/>
              <a:ext cx="60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19" name="Rectangle 543">
              <a:extLst>
                <a:ext uri="{FF2B5EF4-FFF2-40B4-BE49-F238E27FC236}">
                  <a16:creationId xmlns:a16="http://schemas.microsoft.com/office/drawing/2014/main" id="{536857FD-81AD-4F29-A29A-1630B00B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42"/>
              <a:ext cx="60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0" name="Rectangle 544">
              <a:extLst>
                <a:ext uri="{FF2B5EF4-FFF2-40B4-BE49-F238E27FC236}">
                  <a16:creationId xmlns:a16="http://schemas.microsoft.com/office/drawing/2014/main" id="{96D1F399-F149-4615-B442-A7221983C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55"/>
              <a:ext cx="60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1" name="Rectangle 545">
              <a:extLst>
                <a:ext uri="{FF2B5EF4-FFF2-40B4-BE49-F238E27FC236}">
                  <a16:creationId xmlns:a16="http://schemas.microsoft.com/office/drawing/2014/main" id="{ACFBF574-EEDF-4E27-A49C-99AC0F9BA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66"/>
              <a:ext cx="60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2" name="Rectangle 546">
              <a:extLst>
                <a:ext uri="{FF2B5EF4-FFF2-40B4-BE49-F238E27FC236}">
                  <a16:creationId xmlns:a16="http://schemas.microsoft.com/office/drawing/2014/main" id="{5754549A-5477-491A-82B0-949A42420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78"/>
              <a:ext cx="60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3" name="Rectangle 547">
              <a:extLst>
                <a:ext uri="{FF2B5EF4-FFF2-40B4-BE49-F238E27FC236}">
                  <a16:creationId xmlns:a16="http://schemas.microsoft.com/office/drawing/2014/main" id="{81FFF2BA-1F85-4C36-ACEA-DF7B431AA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91"/>
              <a:ext cx="60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4" name="Rectangle 548">
              <a:extLst>
                <a:ext uri="{FF2B5EF4-FFF2-40B4-BE49-F238E27FC236}">
                  <a16:creationId xmlns:a16="http://schemas.microsoft.com/office/drawing/2014/main" id="{517823DD-241C-4212-8F74-AF18457D4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03"/>
              <a:ext cx="60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5" name="Rectangle 549">
              <a:extLst>
                <a:ext uri="{FF2B5EF4-FFF2-40B4-BE49-F238E27FC236}">
                  <a16:creationId xmlns:a16="http://schemas.microsoft.com/office/drawing/2014/main" id="{D6ADCA6C-71C4-4E37-9973-D0B9ED618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15"/>
              <a:ext cx="60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6" name="Rectangle 550">
              <a:extLst>
                <a:ext uri="{FF2B5EF4-FFF2-40B4-BE49-F238E27FC236}">
                  <a16:creationId xmlns:a16="http://schemas.microsoft.com/office/drawing/2014/main" id="{AE74C802-6473-4DCA-92AA-E72720B34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59"/>
              <a:ext cx="603" cy="3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7" name="Rectangle 551">
              <a:extLst>
                <a:ext uri="{FF2B5EF4-FFF2-40B4-BE49-F238E27FC236}">
                  <a16:creationId xmlns:a16="http://schemas.microsoft.com/office/drawing/2014/main" id="{5DA86F08-6913-4BE2-A103-76B5970A5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54"/>
              <a:ext cx="60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8" name="Rectangle 552">
              <a:extLst>
                <a:ext uri="{FF2B5EF4-FFF2-40B4-BE49-F238E27FC236}">
                  <a16:creationId xmlns:a16="http://schemas.microsoft.com/office/drawing/2014/main" id="{E46FF425-8DB9-455E-8623-5EDA250C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65"/>
              <a:ext cx="60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29" name="Rectangle 553">
              <a:extLst>
                <a:ext uri="{FF2B5EF4-FFF2-40B4-BE49-F238E27FC236}">
                  <a16:creationId xmlns:a16="http://schemas.microsoft.com/office/drawing/2014/main" id="{88BA9D63-C34B-4BF2-9F4E-E37995D39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78"/>
              <a:ext cx="60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0" name="Rectangle 554">
              <a:extLst>
                <a:ext uri="{FF2B5EF4-FFF2-40B4-BE49-F238E27FC236}">
                  <a16:creationId xmlns:a16="http://schemas.microsoft.com/office/drawing/2014/main" id="{434342C3-37D3-4E02-85EE-5B44A690E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490"/>
              <a:ext cx="60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1" name="Rectangle 555">
              <a:extLst>
                <a:ext uri="{FF2B5EF4-FFF2-40B4-BE49-F238E27FC236}">
                  <a16:creationId xmlns:a16="http://schemas.microsoft.com/office/drawing/2014/main" id="{64298909-03FE-4DBE-A410-D137E129D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02"/>
              <a:ext cx="60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2" name="Rectangle 556">
              <a:extLst>
                <a:ext uri="{FF2B5EF4-FFF2-40B4-BE49-F238E27FC236}">
                  <a16:creationId xmlns:a16="http://schemas.microsoft.com/office/drawing/2014/main" id="{94F9EACB-3061-4325-9A56-6600A075D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14"/>
              <a:ext cx="60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3" name="Rectangle 557">
              <a:extLst>
                <a:ext uri="{FF2B5EF4-FFF2-40B4-BE49-F238E27FC236}">
                  <a16:creationId xmlns:a16="http://schemas.microsoft.com/office/drawing/2014/main" id="{8FE88ED4-0873-4F85-B7F2-BA8623118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26"/>
              <a:ext cx="60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4" name="Rectangle 558">
              <a:extLst>
                <a:ext uri="{FF2B5EF4-FFF2-40B4-BE49-F238E27FC236}">
                  <a16:creationId xmlns:a16="http://schemas.microsoft.com/office/drawing/2014/main" id="{6ADC8391-33DD-4899-AD13-C549FB84E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38"/>
              <a:ext cx="60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5" name="Rectangle 559">
              <a:extLst>
                <a:ext uri="{FF2B5EF4-FFF2-40B4-BE49-F238E27FC236}">
                  <a16:creationId xmlns:a16="http://schemas.microsoft.com/office/drawing/2014/main" id="{D70873FF-C9A1-4B5E-9E88-582337979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50"/>
              <a:ext cx="60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6" name="Rectangle 560">
              <a:extLst>
                <a:ext uri="{FF2B5EF4-FFF2-40B4-BE49-F238E27FC236}">
                  <a16:creationId xmlns:a16="http://schemas.microsoft.com/office/drawing/2014/main" id="{5FF4260D-F6C3-4478-AD05-D880D102E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62"/>
              <a:ext cx="60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7" name="Rectangle 561">
              <a:extLst>
                <a:ext uri="{FF2B5EF4-FFF2-40B4-BE49-F238E27FC236}">
                  <a16:creationId xmlns:a16="http://schemas.microsoft.com/office/drawing/2014/main" id="{46C529FF-68A2-4CA4-8E7F-6ADE3A915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74"/>
              <a:ext cx="60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8" name="Rectangle 562">
              <a:extLst>
                <a:ext uri="{FF2B5EF4-FFF2-40B4-BE49-F238E27FC236}">
                  <a16:creationId xmlns:a16="http://schemas.microsoft.com/office/drawing/2014/main" id="{4AD0C6DF-BFBB-4DF2-83FC-A753219C4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86"/>
              <a:ext cx="60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39" name="Rectangle 563">
              <a:extLst>
                <a:ext uri="{FF2B5EF4-FFF2-40B4-BE49-F238E27FC236}">
                  <a16:creationId xmlns:a16="http://schemas.microsoft.com/office/drawing/2014/main" id="{3DEFE448-8122-436B-B1BF-6A76095C8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598"/>
              <a:ext cx="60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0" name="Rectangle 564">
              <a:extLst>
                <a:ext uri="{FF2B5EF4-FFF2-40B4-BE49-F238E27FC236}">
                  <a16:creationId xmlns:a16="http://schemas.microsoft.com/office/drawing/2014/main" id="{11B199B4-8CB7-4026-9670-C5CA4F4DC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10"/>
              <a:ext cx="60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1" name="Rectangle 565">
              <a:extLst>
                <a:ext uri="{FF2B5EF4-FFF2-40B4-BE49-F238E27FC236}">
                  <a16:creationId xmlns:a16="http://schemas.microsoft.com/office/drawing/2014/main" id="{6F469ACE-0189-4ADE-AC0A-6E4962F0E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22"/>
              <a:ext cx="60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2" name="Rectangle 566">
              <a:extLst>
                <a:ext uri="{FF2B5EF4-FFF2-40B4-BE49-F238E27FC236}">
                  <a16:creationId xmlns:a16="http://schemas.microsoft.com/office/drawing/2014/main" id="{0DBA648D-219A-4E8A-A421-CEAD5E1B1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34"/>
              <a:ext cx="60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3" name="Rectangle 567">
              <a:extLst>
                <a:ext uri="{FF2B5EF4-FFF2-40B4-BE49-F238E27FC236}">
                  <a16:creationId xmlns:a16="http://schemas.microsoft.com/office/drawing/2014/main" id="{6F689086-FF6A-4E2D-8C26-F4C540F52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46"/>
              <a:ext cx="60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4" name="Rectangle 568">
              <a:extLst>
                <a:ext uri="{FF2B5EF4-FFF2-40B4-BE49-F238E27FC236}">
                  <a16:creationId xmlns:a16="http://schemas.microsoft.com/office/drawing/2014/main" id="{17D88DED-D0EF-41F8-890B-14B92E89F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58"/>
              <a:ext cx="60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5" name="Rectangle 569">
              <a:extLst>
                <a:ext uri="{FF2B5EF4-FFF2-40B4-BE49-F238E27FC236}">
                  <a16:creationId xmlns:a16="http://schemas.microsoft.com/office/drawing/2014/main" id="{9D37B230-36EF-4D1D-9318-EE45B6644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70"/>
              <a:ext cx="60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6" name="Rectangle 570">
              <a:extLst>
                <a:ext uri="{FF2B5EF4-FFF2-40B4-BE49-F238E27FC236}">
                  <a16:creationId xmlns:a16="http://schemas.microsoft.com/office/drawing/2014/main" id="{D85F7858-B5C5-4B88-9374-CCED7AA6F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82"/>
              <a:ext cx="60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7" name="Rectangle 571">
              <a:extLst>
                <a:ext uri="{FF2B5EF4-FFF2-40B4-BE49-F238E27FC236}">
                  <a16:creationId xmlns:a16="http://schemas.microsoft.com/office/drawing/2014/main" id="{8E8477F9-6B99-47B3-9937-4A9EC241C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694"/>
              <a:ext cx="60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8" name="Rectangle 572">
              <a:extLst>
                <a:ext uri="{FF2B5EF4-FFF2-40B4-BE49-F238E27FC236}">
                  <a16:creationId xmlns:a16="http://schemas.microsoft.com/office/drawing/2014/main" id="{C58580C7-2357-4F75-8727-89A95CF3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06"/>
              <a:ext cx="60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49" name="Rectangle 573">
              <a:extLst>
                <a:ext uri="{FF2B5EF4-FFF2-40B4-BE49-F238E27FC236}">
                  <a16:creationId xmlns:a16="http://schemas.microsoft.com/office/drawing/2014/main" id="{564DE51C-625A-4EB1-AC89-FE1B000FC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18"/>
              <a:ext cx="60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0" name="Rectangle 574">
              <a:extLst>
                <a:ext uri="{FF2B5EF4-FFF2-40B4-BE49-F238E27FC236}">
                  <a16:creationId xmlns:a16="http://schemas.microsoft.com/office/drawing/2014/main" id="{B83623D8-B52F-496D-8829-44148F683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30"/>
              <a:ext cx="60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1" name="Rectangle 575">
              <a:extLst>
                <a:ext uri="{FF2B5EF4-FFF2-40B4-BE49-F238E27FC236}">
                  <a16:creationId xmlns:a16="http://schemas.microsoft.com/office/drawing/2014/main" id="{55E5F966-94D7-4A7D-B0D0-0FE5E426D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42"/>
              <a:ext cx="60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2" name="Rectangle 576">
              <a:extLst>
                <a:ext uri="{FF2B5EF4-FFF2-40B4-BE49-F238E27FC236}">
                  <a16:creationId xmlns:a16="http://schemas.microsoft.com/office/drawing/2014/main" id="{43FA7809-2851-4141-AF04-8ED615F90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55"/>
              <a:ext cx="60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3" name="Rectangle 577">
              <a:extLst>
                <a:ext uri="{FF2B5EF4-FFF2-40B4-BE49-F238E27FC236}">
                  <a16:creationId xmlns:a16="http://schemas.microsoft.com/office/drawing/2014/main" id="{E53746AE-2657-4E76-9573-15627A4A2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66"/>
              <a:ext cx="60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4" name="Rectangle 578">
              <a:extLst>
                <a:ext uri="{FF2B5EF4-FFF2-40B4-BE49-F238E27FC236}">
                  <a16:creationId xmlns:a16="http://schemas.microsoft.com/office/drawing/2014/main" id="{777F2620-67A2-464A-84A2-A9883B597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78"/>
              <a:ext cx="60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5" name="Rectangle 579">
              <a:extLst>
                <a:ext uri="{FF2B5EF4-FFF2-40B4-BE49-F238E27FC236}">
                  <a16:creationId xmlns:a16="http://schemas.microsoft.com/office/drawing/2014/main" id="{CF2FCD53-8965-424A-A588-4B1234DAA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791"/>
              <a:ext cx="60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6" name="Rectangle 580">
              <a:extLst>
                <a:ext uri="{FF2B5EF4-FFF2-40B4-BE49-F238E27FC236}">
                  <a16:creationId xmlns:a16="http://schemas.microsoft.com/office/drawing/2014/main" id="{1E460CC6-506A-4649-8C49-AF0CA102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03"/>
              <a:ext cx="60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7" name="Rectangle 581">
              <a:extLst>
                <a:ext uri="{FF2B5EF4-FFF2-40B4-BE49-F238E27FC236}">
                  <a16:creationId xmlns:a16="http://schemas.microsoft.com/office/drawing/2014/main" id="{5CFFB227-66FA-4FA4-9F90-0072F4149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15"/>
              <a:ext cx="60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8" name="Rectangle 582">
              <a:extLst>
                <a:ext uri="{FF2B5EF4-FFF2-40B4-BE49-F238E27FC236}">
                  <a16:creationId xmlns:a16="http://schemas.microsoft.com/office/drawing/2014/main" id="{9F3C05D2-DDD5-42CA-A2BB-7ED63A0F1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54"/>
              <a:ext cx="78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59" name="Rectangle 583">
              <a:extLst>
                <a:ext uri="{FF2B5EF4-FFF2-40B4-BE49-F238E27FC236}">
                  <a16:creationId xmlns:a16="http://schemas.microsoft.com/office/drawing/2014/main" id="{93DCCD04-9E1E-4842-B633-2D681E401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65"/>
              <a:ext cx="78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0" name="Rectangle 584">
              <a:extLst>
                <a:ext uri="{FF2B5EF4-FFF2-40B4-BE49-F238E27FC236}">
                  <a16:creationId xmlns:a16="http://schemas.microsoft.com/office/drawing/2014/main" id="{43BD7820-48DE-4BBF-97E8-7E298247E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78"/>
              <a:ext cx="78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1" name="Rectangle 585">
              <a:extLst>
                <a:ext uri="{FF2B5EF4-FFF2-40B4-BE49-F238E27FC236}">
                  <a16:creationId xmlns:a16="http://schemas.microsoft.com/office/drawing/2014/main" id="{2D3EDA46-5D13-4452-B0C4-4FDC99888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90"/>
              <a:ext cx="78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2" name="Rectangle 586">
              <a:extLst>
                <a:ext uri="{FF2B5EF4-FFF2-40B4-BE49-F238E27FC236}">
                  <a16:creationId xmlns:a16="http://schemas.microsoft.com/office/drawing/2014/main" id="{0A7DF6B8-DAC0-4CAD-A644-17FEA8039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02"/>
              <a:ext cx="78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3" name="Rectangle 587">
              <a:extLst>
                <a:ext uri="{FF2B5EF4-FFF2-40B4-BE49-F238E27FC236}">
                  <a16:creationId xmlns:a16="http://schemas.microsoft.com/office/drawing/2014/main" id="{342DD6DE-D93E-438E-987A-9B72C07E4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14"/>
              <a:ext cx="78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4" name="Rectangle 588">
              <a:extLst>
                <a:ext uri="{FF2B5EF4-FFF2-40B4-BE49-F238E27FC236}">
                  <a16:creationId xmlns:a16="http://schemas.microsoft.com/office/drawing/2014/main" id="{A51CB3A0-9125-49B9-9B26-FBC5709B5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26"/>
              <a:ext cx="78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5" name="Rectangle 589">
              <a:extLst>
                <a:ext uri="{FF2B5EF4-FFF2-40B4-BE49-F238E27FC236}">
                  <a16:creationId xmlns:a16="http://schemas.microsoft.com/office/drawing/2014/main" id="{47C0719D-A576-4B66-AA28-08251B1F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38"/>
              <a:ext cx="78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6" name="Rectangle 590">
              <a:extLst>
                <a:ext uri="{FF2B5EF4-FFF2-40B4-BE49-F238E27FC236}">
                  <a16:creationId xmlns:a16="http://schemas.microsoft.com/office/drawing/2014/main" id="{CA56FC35-3DC7-443F-ACE4-686B4495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50"/>
              <a:ext cx="78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7" name="Rectangle 591">
              <a:extLst>
                <a:ext uri="{FF2B5EF4-FFF2-40B4-BE49-F238E27FC236}">
                  <a16:creationId xmlns:a16="http://schemas.microsoft.com/office/drawing/2014/main" id="{9DF264FB-2795-4CCF-BE2F-BFF66E38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62"/>
              <a:ext cx="78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8" name="Rectangle 592">
              <a:extLst>
                <a:ext uri="{FF2B5EF4-FFF2-40B4-BE49-F238E27FC236}">
                  <a16:creationId xmlns:a16="http://schemas.microsoft.com/office/drawing/2014/main" id="{1697C9D8-861B-4589-A92A-40D5655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74"/>
              <a:ext cx="78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69" name="Rectangle 593">
              <a:extLst>
                <a:ext uri="{FF2B5EF4-FFF2-40B4-BE49-F238E27FC236}">
                  <a16:creationId xmlns:a16="http://schemas.microsoft.com/office/drawing/2014/main" id="{E119BA01-9F46-49C9-83EA-CEF9F641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86"/>
              <a:ext cx="78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0" name="Rectangle 594">
              <a:extLst>
                <a:ext uri="{FF2B5EF4-FFF2-40B4-BE49-F238E27FC236}">
                  <a16:creationId xmlns:a16="http://schemas.microsoft.com/office/drawing/2014/main" id="{6AED612A-EE5C-47D7-AA8E-8645B5221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98"/>
              <a:ext cx="78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1" name="Rectangle 595">
              <a:extLst>
                <a:ext uri="{FF2B5EF4-FFF2-40B4-BE49-F238E27FC236}">
                  <a16:creationId xmlns:a16="http://schemas.microsoft.com/office/drawing/2014/main" id="{2D7A24C2-7C2E-4520-9195-1EB6C8829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10"/>
              <a:ext cx="78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2" name="Rectangle 596">
              <a:extLst>
                <a:ext uri="{FF2B5EF4-FFF2-40B4-BE49-F238E27FC236}">
                  <a16:creationId xmlns:a16="http://schemas.microsoft.com/office/drawing/2014/main" id="{D017E86C-11A7-4260-B5C5-584028BB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22"/>
              <a:ext cx="78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3" name="Rectangle 597">
              <a:extLst>
                <a:ext uri="{FF2B5EF4-FFF2-40B4-BE49-F238E27FC236}">
                  <a16:creationId xmlns:a16="http://schemas.microsoft.com/office/drawing/2014/main" id="{1799F188-435C-4C72-A9EA-1AD0AD04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34"/>
              <a:ext cx="78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4" name="Rectangle 598">
              <a:extLst>
                <a:ext uri="{FF2B5EF4-FFF2-40B4-BE49-F238E27FC236}">
                  <a16:creationId xmlns:a16="http://schemas.microsoft.com/office/drawing/2014/main" id="{A90C6569-FD20-4672-ABCD-CF7FECE01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46"/>
              <a:ext cx="78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5" name="Rectangle 599">
              <a:extLst>
                <a:ext uri="{FF2B5EF4-FFF2-40B4-BE49-F238E27FC236}">
                  <a16:creationId xmlns:a16="http://schemas.microsoft.com/office/drawing/2014/main" id="{B5FCD67B-4791-4B48-90AF-B9B6F55EA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58"/>
              <a:ext cx="78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6" name="Rectangle 600">
              <a:extLst>
                <a:ext uri="{FF2B5EF4-FFF2-40B4-BE49-F238E27FC236}">
                  <a16:creationId xmlns:a16="http://schemas.microsoft.com/office/drawing/2014/main" id="{7EAE6268-37EB-4ED9-8D60-450E288D6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70"/>
              <a:ext cx="78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7" name="Rectangle 601">
              <a:extLst>
                <a:ext uri="{FF2B5EF4-FFF2-40B4-BE49-F238E27FC236}">
                  <a16:creationId xmlns:a16="http://schemas.microsoft.com/office/drawing/2014/main" id="{76B0433F-4C76-4F05-AD21-DCDE51A01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82"/>
              <a:ext cx="78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8" name="Rectangle 602">
              <a:extLst>
                <a:ext uri="{FF2B5EF4-FFF2-40B4-BE49-F238E27FC236}">
                  <a16:creationId xmlns:a16="http://schemas.microsoft.com/office/drawing/2014/main" id="{6A4582D0-2C2F-4C1D-AFC2-DE5B97542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94"/>
              <a:ext cx="78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79" name="Rectangle 603">
              <a:extLst>
                <a:ext uri="{FF2B5EF4-FFF2-40B4-BE49-F238E27FC236}">
                  <a16:creationId xmlns:a16="http://schemas.microsoft.com/office/drawing/2014/main" id="{BC7BD42B-7FF4-43F5-8016-FA3130F76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06"/>
              <a:ext cx="78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0" name="Rectangle 604">
              <a:extLst>
                <a:ext uri="{FF2B5EF4-FFF2-40B4-BE49-F238E27FC236}">
                  <a16:creationId xmlns:a16="http://schemas.microsoft.com/office/drawing/2014/main" id="{36FE9FF2-1870-45B6-81A8-858DEEFD0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18"/>
              <a:ext cx="78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1" name="Rectangle 605">
              <a:extLst>
                <a:ext uri="{FF2B5EF4-FFF2-40B4-BE49-F238E27FC236}">
                  <a16:creationId xmlns:a16="http://schemas.microsoft.com/office/drawing/2014/main" id="{1240970D-AE55-47B3-9EFB-942C5DD5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30"/>
              <a:ext cx="78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2" name="Rectangle 606">
              <a:extLst>
                <a:ext uri="{FF2B5EF4-FFF2-40B4-BE49-F238E27FC236}">
                  <a16:creationId xmlns:a16="http://schemas.microsoft.com/office/drawing/2014/main" id="{0B937008-049A-46BB-A739-EEF498F64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42"/>
              <a:ext cx="78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3" name="Rectangle 607">
              <a:extLst>
                <a:ext uri="{FF2B5EF4-FFF2-40B4-BE49-F238E27FC236}">
                  <a16:creationId xmlns:a16="http://schemas.microsoft.com/office/drawing/2014/main" id="{8E407A7B-EEEE-4195-B2E7-BBB7A1B14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55"/>
              <a:ext cx="78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4" name="Rectangle 608">
              <a:extLst>
                <a:ext uri="{FF2B5EF4-FFF2-40B4-BE49-F238E27FC236}">
                  <a16:creationId xmlns:a16="http://schemas.microsoft.com/office/drawing/2014/main" id="{BB1040C0-A0C2-43DE-8EBE-7B45C8AF6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66"/>
              <a:ext cx="78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5" name="Rectangle 609">
              <a:extLst>
                <a:ext uri="{FF2B5EF4-FFF2-40B4-BE49-F238E27FC236}">
                  <a16:creationId xmlns:a16="http://schemas.microsoft.com/office/drawing/2014/main" id="{35CE5CFA-0AB7-4C0B-97AF-91DA41674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78"/>
              <a:ext cx="78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386" name="Group 610">
            <a:extLst>
              <a:ext uri="{FF2B5EF4-FFF2-40B4-BE49-F238E27FC236}">
                <a16:creationId xmlns:a16="http://schemas.microsoft.com/office/drawing/2014/main" id="{441E5742-4FC7-4B18-81A0-9F0B714159E4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3752850"/>
            <a:ext cx="8547100" cy="1246188"/>
            <a:chOff x="199" y="2454"/>
            <a:chExt cx="5384" cy="785"/>
          </a:xfrm>
        </p:grpSpPr>
        <p:sp>
          <p:nvSpPr>
            <p:cNvPr id="204387" name="Rectangle 611">
              <a:extLst>
                <a:ext uri="{FF2B5EF4-FFF2-40B4-BE49-F238E27FC236}">
                  <a16:creationId xmlns:a16="http://schemas.microsoft.com/office/drawing/2014/main" id="{CC0ECEC7-811D-4EF8-9E42-AB29418B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91"/>
              <a:ext cx="78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8" name="Rectangle 612">
              <a:extLst>
                <a:ext uri="{FF2B5EF4-FFF2-40B4-BE49-F238E27FC236}">
                  <a16:creationId xmlns:a16="http://schemas.microsoft.com/office/drawing/2014/main" id="{C4AB26B5-F5FC-4DC8-AEB1-585BEC23D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03"/>
              <a:ext cx="78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89" name="Rectangle 613">
              <a:extLst>
                <a:ext uri="{FF2B5EF4-FFF2-40B4-BE49-F238E27FC236}">
                  <a16:creationId xmlns:a16="http://schemas.microsoft.com/office/drawing/2014/main" id="{B4907D2A-09BC-4066-A314-3BF65A4BF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15"/>
              <a:ext cx="78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0" name="Rectangle 614">
              <a:extLst>
                <a:ext uri="{FF2B5EF4-FFF2-40B4-BE49-F238E27FC236}">
                  <a16:creationId xmlns:a16="http://schemas.microsoft.com/office/drawing/2014/main" id="{9F37442D-DA2C-4B3D-A737-B5E7DA77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59"/>
              <a:ext cx="783" cy="3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1" name="Rectangle 615">
              <a:extLst>
                <a:ext uri="{FF2B5EF4-FFF2-40B4-BE49-F238E27FC236}">
                  <a16:creationId xmlns:a16="http://schemas.microsoft.com/office/drawing/2014/main" id="{5AB291F7-9D40-48BE-8327-98DF3BA24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54"/>
              <a:ext cx="783" cy="11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2" name="Rectangle 616">
              <a:extLst>
                <a:ext uri="{FF2B5EF4-FFF2-40B4-BE49-F238E27FC236}">
                  <a16:creationId xmlns:a16="http://schemas.microsoft.com/office/drawing/2014/main" id="{2399B2B8-94CA-49E2-9ABB-6DB8E2582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65"/>
              <a:ext cx="783" cy="13"/>
            </a:xfrm>
            <a:prstGeom prst="rect">
              <a:avLst/>
            </a:prstGeom>
            <a:solidFill>
              <a:srgbClr val="00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3" name="Rectangle 617">
              <a:extLst>
                <a:ext uri="{FF2B5EF4-FFF2-40B4-BE49-F238E27FC236}">
                  <a16:creationId xmlns:a16="http://schemas.microsoft.com/office/drawing/2014/main" id="{386261C0-636C-4136-9600-47CD87FEE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78"/>
              <a:ext cx="783" cy="12"/>
            </a:xfrm>
            <a:prstGeom prst="rect">
              <a:avLst/>
            </a:prstGeom>
            <a:solidFill>
              <a:srgbClr val="00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4" name="Rectangle 618">
              <a:extLst>
                <a:ext uri="{FF2B5EF4-FFF2-40B4-BE49-F238E27FC236}">
                  <a16:creationId xmlns:a16="http://schemas.microsoft.com/office/drawing/2014/main" id="{1AF69BD8-6215-4FCE-8B2B-35ADBD550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490"/>
              <a:ext cx="783" cy="12"/>
            </a:xfrm>
            <a:prstGeom prst="rect">
              <a:avLst/>
            </a:prstGeom>
            <a:solidFill>
              <a:srgbClr val="00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5" name="Rectangle 619">
              <a:extLst>
                <a:ext uri="{FF2B5EF4-FFF2-40B4-BE49-F238E27FC236}">
                  <a16:creationId xmlns:a16="http://schemas.microsoft.com/office/drawing/2014/main" id="{9529E7D9-BA04-4FE4-A6C3-F1D6A3817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02"/>
              <a:ext cx="783" cy="12"/>
            </a:xfrm>
            <a:prstGeom prst="rect">
              <a:avLst/>
            </a:prstGeom>
            <a:solidFill>
              <a:srgbClr val="00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6" name="Rectangle 620">
              <a:extLst>
                <a:ext uri="{FF2B5EF4-FFF2-40B4-BE49-F238E27FC236}">
                  <a16:creationId xmlns:a16="http://schemas.microsoft.com/office/drawing/2014/main" id="{89B68AFA-2D5F-4214-88B1-169F532C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14"/>
              <a:ext cx="783" cy="12"/>
            </a:xfrm>
            <a:prstGeom prst="rect">
              <a:avLst/>
            </a:prstGeom>
            <a:solidFill>
              <a:srgbClr val="00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7" name="Rectangle 621">
              <a:extLst>
                <a:ext uri="{FF2B5EF4-FFF2-40B4-BE49-F238E27FC236}">
                  <a16:creationId xmlns:a16="http://schemas.microsoft.com/office/drawing/2014/main" id="{DF799F02-8620-4A5F-B113-0A0FCDA82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26"/>
              <a:ext cx="783" cy="12"/>
            </a:xfrm>
            <a:prstGeom prst="rect">
              <a:avLst/>
            </a:prstGeom>
            <a:solidFill>
              <a:srgbClr val="00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8" name="Rectangle 622">
              <a:extLst>
                <a:ext uri="{FF2B5EF4-FFF2-40B4-BE49-F238E27FC236}">
                  <a16:creationId xmlns:a16="http://schemas.microsoft.com/office/drawing/2014/main" id="{8B4FFB27-632B-46D9-BAAC-9A0807F26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38"/>
              <a:ext cx="783" cy="12"/>
            </a:xfrm>
            <a:prstGeom prst="rect">
              <a:avLst/>
            </a:prstGeom>
            <a:solidFill>
              <a:srgbClr val="00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399" name="Rectangle 623">
              <a:extLst>
                <a:ext uri="{FF2B5EF4-FFF2-40B4-BE49-F238E27FC236}">
                  <a16:creationId xmlns:a16="http://schemas.microsoft.com/office/drawing/2014/main" id="{3ECBC627-6A87-4FA4-92B0-438E9C08A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50"/>
              <a:ext cx="783" cy="12"/>
            </a:xfrm>
            <a:prstGeom prst="rect">
              <a:avLst/>
            </a:prstGeom>
            <a:solidFill>
              <a:srgbClr val="00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0" name="Rectangle 624">
              <a:extLst>
                <a:ext uri="{FF2B5EF4-FFF2-40B4-BE49-F238E27FC236}">
                  <a16:creationId xmlns:a16="http://schemas.microsoft.com/office/drawing/2014/main" id="{E8833CF7-3F2A-4A1C-A3B1-A1E62E02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62"/>
              <a:ext cx="783" cy="12"/>
            </a:xfrm>
            <a:prstGeom prst="rect">
              <a:avLst/>
            </a:prstGeom>
            <a:solidFill>
              <a:srgbClr val="00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1" name="Rectangle 625">
              <a:extLst>
                <a:ext uri="{FF2B5EF4-FFF2-40B4-BE49-F238E27FC236}">
                  <a16:creationId xmlns:a16="http://schemas.microsoft.com/office/drawing/2014/main" id="{F7EBFCBC-13D9-4AC6-BA92-C9503C35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74"/>
              <a:ext cx="783" cy="12"/>
            </a:xfrm>
            <a:prstGeom prst="rect">
              <a:avLst/>
            </a:prstGeom>
            <a:solidFill>
              <a:srgbClr val="00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2" name="Rectangle 626">
              <a:extLst>
                <a:ext uri="{FF2B5EF4-FFF2-40B4-BE49-F238E27FC236}">
                  <a16:creationId xmlns:a16="http://schemas.microsoft.com/office/drawing/2014/main" id="{858B9B52-20BD-4DDF-8181-8B4C80DFC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86"/>
              <a:ext cx="783" cy="12"/>
            </a:xfrm>
            <a:prstGeom prst="rect">
              <a:avLst/>
            </a:prstGeom>
            <a:solidFill>
              <a:srgbClr val="00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3" name="Rectangle 627">
              <a:extLst>
                <a:ext uri="{FF2B5EF4-FFF2-40B4-BE49-F238E27FC236}">
                  <a16:creationId xmlns:a16="http://schemas.microsoft.com/office/drawing/2014/main" id="{80C2A72B-8CDA-4971-8989-80C1A63C7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598"/>
              <a:ext cx="783" cy="12"/>
            </a:xfrm>
            <a:prstGeom prst="rect">
              <a:avLst/>
            </a:prstGeom>
            <a:solidFill>
              <a:srgbClr val="000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4" name="Rectangle 628">
              <a:extLst>
                <a:ext uri="{FF2B5EF4-FFF2-40B4-BE49-F238E27FC236}">
                  <a16:creationId xmlns:a16="http://schemas.microsoft.com/office/drawing/2014/main" id="{C48193E4-2C02-426B-A417-63E7BDDC5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10"/>
              <a:ext cx="783" cy="12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5" name="Rectangle 629">
              <a:extLst>
                <a:ext uri="{FF2B5EF4-FFF2-40B4-BE49-F238E27FC236}">
                  <a16:creationId xmlns:a16="http://schemas.microsoft.com/office/drawing/2014/main" id="{C16BFFEF-AB14-41A4-9FDB-2D6BF9314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22"/>
              <a:ext cx="783" cy="12"/>
            </a:xfrm>
            <a:prstGeom prst="rect">
              <a:avLst/>
            </a:prstGeom>
            <a:solidFill>
              <a:srgbClr val="00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6" name="Rectangle 630">
              <a:extLst>
                <a:ext uri="{FF2B5EF4-FFF2-40B4-BE49-F238E27FC236}">
                  <a16:creationId xmlns:a16="http://schemas.microsoft.com/office/drawing/2014/main" id="{092B21B0-F05F-4586-8DA2-C66E863EA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34"/>
              <a:ext cx="783" cy="12"/>
            </a:xfrm>
            <a:prstGeom prst="rect">
              <a:avLst/>
            </a:prstGeom>
            <a:solidFill>
              <a:srgbClr val="0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7" name="Rectangle 631">
              <a:extLst>
                <a:ext uri="{FF2B5EF4-FFF2-40B4-BE49-F238E27FC236}">
                  <a16:creationId xmlns:a16="http://schemas.microsoft.com/office/drawing/2014/main" id="{C8A26FFE-9115-4F53-83D4-8CEB04A82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46"/>
              <a:ext cx="783" cy="12"/>
            </a:xfrm>
            <a:prstGeom prst="rect">
              <a:avLst/>
            </a:prstGeom>
            <a:solidFill>
              <a:srgbClr val="00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8" name="Rectangle 632">
              <a:extLst>
                <a:ext uri="{FF2B5EF4-FFF2-40B4-BE49-F238E27FC236}">
                  <a16:creationId xmlns:a16="http://schemas.microsoft.com/office/drawing/2014/main" id="{050BE2B1-61E0-4D22-A007-6D6B661D4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58"/>
              <a:ext cx="783" cy="12"/>
            </a:xfrm>
            <a:prstGeom prst="rect">
              <a:avLst/>
            </a:prstGeom>
            <a:solidFill>
              <a:srgbClr val="00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09" name="Rectangle 633">
              <a:extLst>
                <a:ext uri="{FF2B5EF4-FFF2-40B4-BE49-F238E27FC236}">
                  <a16:creationId xmlns:a16="http://schemas.microsoft.com/office/drawing/2014/main" id="{C1456F97-2D6D-4359-89F4-442E71E0C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70"/>
              <a:ext cx="783" cy="12"/>
            </a:xfrm>
            <a:prstGeom prst="rect">
              <a:avLst/>
            </a:prstGeom>
            <a:solidFill>
              <a:srgbClr val="00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0" name="Rectangle 634">
              <a:extLst>
                <a:ext uri="{FF2B5EF4-FFF2-40B4-BE49-F238E27FC236}">
                  <a16:creationId xmlns:a16="http://schemas.microsoft.com/office/drawing/2014/main" id="{32EA435C-2C57-42CF-A174-ABC0A395C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82"/>
              <a:ext cx="783" cy="12"/>
            </a:xfrm>
            <a:prstGeom prst="rect">
              <a:avLst/>
            </a:prstGeom>
            <a:solidFill>
              <a:srgbClr val="00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1" name="Rectangle 635">
              <a:extLst>
                <a:ext uri="{FF2B5EF4-FFF2-40B4-BE49-F238E27FC236}">
                  <a16:creationId xmlns:a16="http://schemas.microsoft.com/office/drawing/2014/main" id="{DB499979-0F8F-46AA-B2C1-52D1EF3C9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694"/>
              <a:ext cx="783" cy="12"/>
            </a:xfrm>
            <a:prstGeom prst="rect">
              <a:avLst/>
            </a:prstGeom>
            <a:solidFill>
              <a:srgbClr val="00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2" name="Rectangle 636">
              <a:extLst>
                <a:ext uri="{FF2B5EF4-FFF2-40B4-BE49-F238E27FC236}">
                  <a16:creationId xmlns:a16="http://schemas.microsoft.com/office/drawing/2014/main" id="{D74FDE0B-ACB3-4268-9912-BF501FB09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06"/>
              <a:ext cx="783" cy="12"/>
            </a:xfrm>
            <a:prstGeom prst="rect">
              <a:avLst/>
            </a:prstGeom>
            <a:solidFill>
              <a:srgbClr val="00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3" name="Rectangle 637">
              <a:extLst>
                <a:ext uri="{FF2B5EF4-FFF2-40B4-BE49-F238E27FC236}">
                  <a16:creationId xmlns:a16="http://schemas.microsoft.com/office/drawing/2014/main" id="{519529A7-0C14-41B5-BD7F-16C3A4914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18"/>
              <a:ext cx="783" cy="12"/>
            </a:xfrm>
            <a:prstGeom prst="rect">
              <a:avLst/>
            </a:prstGeom>
            <a:solidFill>
              <a:srgbClr val="00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4" name="Rectangle 638">
              <a:extLst>
                <a:ext uri="{FF2B5EF4-FFF2-40B4-BE49-F238E27FC236}">
                  <a16:creationId xmlns:a16="http://schemas.microsoft.com/office/drawing/2014/main" id="{1707B9CB-DD13-4C2B-B38A-8890C85C4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30"/>
              <a:ext cx="783" cy="12"/>
            </a:xfrm>
            <a:prstGeom prst="rect">
              <a:avLst/>
            </a:prstGeom>
            <a:solidFill>
              <a:srgbClr val="00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5" name="Rectangle 639">
              <a:extLst>
                <a:ext uri="{FF2B5EF4-FFF2-40B4-BE49-F238E27FC236}">
                  <a16:creationId xmlns:a16="http://schemas.microsoft.com/office/drawing/2014/main" id="{C355205F-3643-45B3-B8C5-294EEEB3B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42"/>
              <a:ext cx="783" cy="13"/>
            </a:xfrm>
            <a:prstGeom prst="rect">
              <a:avLst/>
            </a:prstGeom>
            <a:solidFill>
              <a:srgbClr val="00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6" name="Rectangle 640">
              <a:extLst>
                <a:ext uri="{FF2B5EF4-FFF2-40B4-BE49-F238E27FC236}">
                  <a16:creationId xmlns:a16="http://schemas.microsoft.com/office/drawing/2014/main" id="{93B3C3AC-F336-4C90-9BEE-E0397387E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55"/>
              <a:ext cx="783" cy="11"/>
            </a:xfrm>
            <a:prstGeom prst="rect">
              <a:avLst/>
            </a:prstGeom>
            <a:solidFill>
              <a:srgbClr val="00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7" name="Rectangle 641">
              <a:extLst>
                <a:ext uri="{FF2B5EF4-FFF2-40B4-BE49-F238E27FC236}">
                  <a16:creationId xmlns:a16="http://schemas.microsoft.com/office/drawing/2014/main" id="{4DBD5D45-493B-499E-A290-028A426B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66"/>
              <a:ext cx="783" cy="12"/>
            </a:xfrm>
            <a:prstGeom prst="rect">
              <a:avLst/>
            </a:prstGeom>
            <a:solidFill>
              <a:srgbClr val="00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8" name="Rectangle 642">
              <a:extLst>
                <a:ext uri="{FF2B5EF4-FFF2-40B4-BE49-F238E27FC236}">
                  <a16:creationId xmlns:a16="http://schemas.microsoft.com/office/drawing/2014/main" id="{D7351A9F-8D4E-4885-B858-D12C566F9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78"/>
              <a:ext cx="783" cy="13"/>
            </a:xfrm>
            <a:prstGeom prst="rect">
              <a:avLst/>
            </a:prstGeom>
            <a:solidFill>
              <a:srgbClr val="00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19" name="Rectangle 643">
              <a:extLst>
                <a:ext uri="{FF2B5EF4-FFF2-40B4-BE49-F238E27FC236}">
                  <a16:creationId xmlns:a16="http://schemas.microsoft.com/office/drawing/2014/main" id="{FFC44CF8-529B-4F9F-BB58-201162231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791"/>
              <a:ext cx="783" cy="12"/>
            </a:xfrm>
            <a:prstGeom prst="rect">
              <a:avLst/>
            </a:prstGeom>
            <a:solidFill>
              <a:srgbClr val="00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0" name="Rectangle 644">
              <a:extLst>
                <a:ext uri="{FF2B5EF4-FFF2-40B4-BE49-F238E27FC236}">
                  <a16:creationId xmlns:a16="http://schemas.microsoft.com/office/drawing/2014/main" id="{292A9339-E48F-4C5B-B1CF-C93FA0BE5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03"/>
              <a:ext cx="783" cy="12"/>
            </a:xfrm>
            <a:prstGeom prst="rect">
              <a:avLst/>
            </a:prstGeom>
            <a:solidFill>
              <a:srgbClr val="00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1" name="Rectangle 645">
              <a:extLst>
                <a:ext uri="{FF2B5EF4-FFF2-40B4-BE49-F238E27FC236}">
                  <a16:creationId xmlns:a16="http://schemas.microsoft.com/office/drawing/2014/main" id="{91738B9D-560E-47FA-A975-13B1D5790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15"/>
              <a:ext cx="783" cy="6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2" name="Rectangle 646">
              <a:extLst>
                <a:ext uri="{FF2B5EF4-FFF2-40B4-BE49-F238E27FC236}">
                  <a16:creationId xmlns:a16="http://schemas.microsoft.com/office/drawing/2014/main" id="{9291AF06-82CF-4738-A181-9BB22D9C6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14"/>
              <a:ext cx="2397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3" name="Rectangle 647">
              <a:extLst>
                <a:ext uri="{FF2B5EF4-FFF2-40B4-BE49-F238E27FC236}">
                  <a16:creationId xmlns:a16="http://schemas.microsoft.com/office/drawing/2014/main" id="{DD2F2531-60F3-4D13-8B62-03E8FE9A4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28"/>
              <a:ext cx="2397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4" name="Rectangle 648">
              <a:extLst>
                <a:ext uri="{FF2B5EF4-FFF2-40B4-BE49-F238E27FC236}">
                  <a16:creationId xmlns:a16="http://schemas.microsoft.com/office/drawing/2014/main" id="{BA98FAFB-B357-46DF-90E4-78CFD7236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42"/>
              <a:ext cx="2397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5" name="Rectangle 649">
              <a:extLst>
                <a:ext uri="{FF2B5EF4-FFF2-40B4-BE49-F238E27FC236}">
                  <a16:creationId xmlns:a16="http://schemas.microsoft.com/office/drawing/2014/main" id="{B16465D7-A584-4E0A-AD34-799F5459E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56"/>
              <a:ext cx="2397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6" name="Rectangle 650">
              <a:extLst>
                <a:ext uri="{FF2B5EF4-FFF2-40B4-BE49-F238E27FC236}">
                  <a16:creationId xmlns:a16="http://schemas.microsoft.com/office/drawing/2014/main" id="{81A61813-FAD0-4A79-A09D-9D5D0E450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70"/>
              <a:ext cx="2397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7" name="Rectangle 651">
              <a:extLst>
                <a:ext uri="{FF2B5EF4-FFF2-40B4-BE49-F238E27FC236}">
                  <a16:creationId xmlns:a16="http://schemas.microsoft.com/office/drawing/2014/main" id="{7136367E-9F5A-4981-8CAC-4B54A890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84"/>
              <a:ext cx="2397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8" name="Rectangle 652">
              <a:extLst>
                <a:ext uri="{FF2B5EF4-FFF2-40B4-BE49-F238E27FC236}">
                  <a16:creationId xmlns:a16="http://schemas.microsoft.com/office/drawing/2014/main" id="{18AEAF3C-123E-447B-8A4F-CB0B6EE61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98"/>
              <a:ext cx="2397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29" name="Rectangle 653">
              <a:extLst>
                <a:ext uri="{FF2B5EF4-FFF2-40B4-BE49-F238E27FC236}">
                  <a16:creationId xmlns:a16="http://schemas.microsoft.com/office/drawing/2014/main" id="{A4376FB8-6140-4E37-8ECD-77213ADD7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12"/>
              <a:ext cx="2397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0" name="Rectangle 654">
              <a:extLst>
                <a:ext uri="{FF2B5EF4-FFF2-40B4-BE49-F238E27FC236}">
                  <a16:creationId xmlns:a16="http://schemas.microsoft.com/office/drawing/2014/main" id="{B604EE70-B469-4B20-A4AF-FBFE681A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26"/>
              <a:ext cx="2397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1" name="Rectangle 655">
              <a:extLst>
                <a:ext uri="{FF2B5EF4-FFF2-40B4-BE49-F238E27FC236}">
                  <a16:creationId xmlns:a16="http://schemas.microsoft.com/office/drawing/2014/main" id="{1B8B5ED8-70DF-4BA8-ADC5-E38FC1763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39"/>
              <a:ext cx="2397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2" name="Rectangle 656">
              <a:extLst>
                <a:ext uri="{FF2B5EF4-FFF2-40B4-BE49-F238E27FC236}">
                  <a16:creationId xmlns:a16="http://schemas.microsoft.com/office/drawing/2014/main" id="{3E26C04E-9570-4AD2-8D0A-D5C2A68F9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54"/>
              <a:ext cx="2397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3" name="Rectangle 657">
              <a:extLst>
                <a:ext uri="{FF2B5EF4-FFF2-40B4-BE49-F238E27FC236}">
                  <a16:creationId xmlns:a16="http://schemas.microsoft.com/office/drawing/2014/main" id="{B4A3E05F-2F98-48C6-A578-ACD9A9F0E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67"/>
              <a:ext cx="2397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4" name="Rectangle 658">
              <a:extLst>
                <a:ext uri="{FF2B5EF4-FFF2-40B4-BE49-F238E27FC236}">
                  <a16:creationId xmlns:a16="http://schemas.microsoft.com/office/drawing/2014/main" id="{F13FBBBC-70E0-4A3D-88D3-AF45F00FA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81"/>
              <a:ext cx="2397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5" name="Rectangle 659">
              <a:extLst>
                <a:ext uri="{FF2B5EF4-FFF2-40B4-BE49-F238E27FC236}">
                  <a16:creationId xmlns:a16="http://schemas.microsoft.com/office/drawing/2014/main" id="{3E5C3881-3288-4AEC-9394-58960FF79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95"/>
              <a:ext cx="2397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6" name="Rectangle 660">
              <a:extLst>
                <a:ext uri="{FF2B5EF4-FFF2-40B4-BE49-F238E27FC236}">
                  <a16:creationId xmlns:a16="http://schemas.microsoft.com/office/drawing/2014/main" id="{8648EB1D-E891-4144-9723-1A6A4BF1A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09"/>
              <a:ext cx="2397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7" name="Rectangle 661">
              <a:extLst>
                <a:ext uri="{FF2B5EF4-FFF2-40B4-BE49-F238E27FC236}">
                  <a16:creationId xmlns:a16="http://schemas.microsoft.com/office/drawing/2014/main" id="{EA61114B-6223-47E1-A0DA-C5664C3F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23"/>
              <a:ext cx="2397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8" name="Rectangle 662">
              <a:extLst>
                <a:ext uri="{FF2B5EF4-FFF2-40B4-BE49-F238E27FC236}">
                  <a16:creationId xmlns:a16="http://schemas.microsoft.com/office/drawing/2014/main" id="{80A5DEA6-C2E6-426C-8309-4D9E8D29B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36"/>
              <a:ext cx="2397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39" name="Rectangle 663">
              <a:extLst>
                <a:ext uri="{FF2B5EF4-FFF2-40B4-BE49-F238E27FC236}">
                  <a16:creationId xmlns:a16="http://schemas.microsoft.com/office/drawing/2014/main" id="{6173855C-6EDE-4CF6-B4D4-E48981250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51"/>
              <a:ext cx="2397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0" name="Rectangle 664">
              <a:extLst>
                <a:ext uri="{FF2B5EF4-FFF2-40B4-BE49-F238E27FC236}">
                  <a16:creationId xmlns:a16="http://schemas.microsoft.com/office/drawing/2014/main" id="{94A739AB-00CC-4C72-8C85-ECD743FD4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64"/>
              <a:ext cx="2397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1" name="Rectangle 665">
              <a:extLst>
                <a:ext uri="{FF2B5EF4-FFF2-40B4-BE49-F238E27FC236}">
                  <a16:creationId xmlns:a16="http://schemas.microsoft.com/office/drawing/2014/main" id="{D34599DD-B3CC-44FB-B4A1-C9CD5B49E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79"/>
              <a:ext cx="2397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2" name="Rectangle 666">
              <a:extLst>
                <a:ext uri="{FF2B5EF4-FFF2-40B4-BE49-F238E27FC236}">
                  <a16:creationId xmlns:a16="http://schemas.microsoft.com/office/drawing/2014/main" id="{0481A90E-B4B9-440B-BC50-E2581D450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92"/>
              <a:ext cx="2397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3" name="Rectangle 667">
              <a:extLst>
                <a:ext uri="{FF2B5EF4-FFF2-40B4-BE49-F238E27FC236}">
                  <a16:creationId xmlns:a16="http://schemas.microsoft.com/office/drawing/2014/main" id="{6EABC9C9-58EF-4DCD-9443-2C37253AC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06"/>
              <a:ext cx="2397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4" name="Rectangle 668">
              <a:extLst>
                <a:ext uri="{FF2B5EF4-FFF2-40B4-BE49-F238E27FC236}">
                  <a16:creationId xmlns:a16="http://schemas.microsoft.com/office/drawing/2014/main" id="{793CF6B1-4E17-4C32-92E0-C8FCA5634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20"/>
              <a:ext cx="2397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5" name="Rectangle 669">
              <a:extLst>
                <a:ext uri="{FF2B5EF4-FFF2-40B4-BE49-F238E27FC236}">
                  <a16:creationId xmlns:a16="http://schemas.microsoft.com/office/drawing/2014/main" id="{A1C5A83D-626B-40D3-B3DC-ACDD6FF0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34"/>
              <a:ext cx="2397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6" name="Rectangle 670">
              <a:extLst>
                <a:ext uri="{FF2B5EF4-FFF2-40B4-BE49-F238E27FC236}">
                  <a16:creationId xmlns:a16="http://schemas.microsoft.com/office/drawing/2014/main" id="{256D9016-9FB3-4155-9F98-54E0F7780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48"/>
              <a:ext cx="2397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7" name="Rectangle 671">
              <a:extLst>
                <a:ext uri="{FF2B5EF4-FFF2-40B4-BE49-F238E27FC236}">
                  <a16:creationId xmlns:a16="http://schemas.microsoft.com/office/drawing/2014/main" id="{6CFD5F32-BBD0-4BAF-99FA-C8565F036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62"/>
              <a:ext cx="2397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8" name="Rectangle 672">
              <a:extLst>
                <a:ext uri="{FF2B5EF4-FFF2-40B4-BE49-F238E27FC236}">
                  <a16:creationId xmlns:a16="http://schemas.microsoft.com/office/drawing/2014/main" id="{063D3DDD-5507-4615-8023-8C2DAE8E4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76"/>
              <a:ext cx="2397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49" name="Rectangle 673">
              <a:extLst>
                <a:ext uri="{FF2B5EF4-FFF2-40B4-BE49-F238E27FC236}">
                  <a16:creationId xmlns:a16="http://schemas.microsoft.com/office/drawing/2014/main" id="{22575313-0CAF-44A7-9B6B-76BCAD56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90"/>
              <a:ext cx="2397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0" name="Rectangle 674">
              <a:extLst>
                <a:ext uri="{FF2B5EF4-FFF2-40B4-BE49-F238E27FC236}">
                  <a16:creationId xmlns:a16="http://schemas.microsoft.com/office/drawing/2014/main" id="{0B3CDD0A-9C15-441C-824C-6747F60DD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04"/>
              <a:ext cx="2397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1" name="Rectangle 675">
              <a:extLst>
                <a:ext uri="{FF2B5EF4-FFF2-40B4-BE49-F238E27FC236}">
                  <a16:creationId xmlns:a16="http://schemas.microsoft.com/office/drawing/2014/main" id="{1E3FA07C-6406-423B-BA55-01443DDD3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18"/>
              <a:ext cx="2397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2" name="Rectangle 676">
              <a:extLst>
                <a:ext uri="{FF2B5EF4-FFF2-40B4-BE49-F238E27FC236}">
                  <a16:creationId xmlns:a16="http://schemas.microsoft.com/office/drawing/2014/main" id="{DFB076A9-EB4B-41D8-9BA8-44FEEA059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31"/>
              <a:ext cx="2397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3" name="Rectangle 677">
              <a:extLst>
                <a:ext uri="{FF2B5EF4-FFF2-40B4-BE49-F238E27FC236}">
                  <a16:creationId xmlns:a16="http://schemas.microsoft.com/office/drawing/2014/main" id="{907DB319-F25E-41EC-B300-B79709A59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21"/>
              <a:ext cx="2397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4" name="Rectangle 678">
              <a:extLst>
                <a:ext uri="{FF2B5EF4-FFF2-40B4-BE49-F238E27FC236}">
                  <a16:creationId xmlns:a16="http://schemas.microsoft.com/office/drawing/2014/main" id="{2C7CB11A-B37D-4E7A-9FA5-E14EE6929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14"/>
              <a:ext cx="2397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5" name="Rectangle 679">
              <a:extLst>
                <a:ext uri="{FF2B5EF4-FFF2-40B4-BE49-F238E27FC236}">
                  <a16:creationId xmlns:a16="http://schemas.microsoft.com/office/drawing/2014/main" id="{A76ADEDE-BA46-4CF7-9B88-614BDEEC4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28"/>
              <a:ext cx="2397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6" name="Rectangle 680">
              <a:extLst>
                <a:ext uri="{FF2B5EF4-FFF2-40B4-BE49-F238E27FC236}">
                  <a16:creationId xmlns:a16="http://schemas.microsoft.com/office/drawing/2014/main" id="{4E1A8672-BA6C-421E-A07F-0A9EC6ECB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42"/>
              <a:ext cx="2397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7" name="Rectangle 681">
              <a:extLst>
                <a:ext uri="{FF2B5EF4-FFF2-40B4-BE49-F238E27FC236}">
                  <a16:creationId xmlns:a16="http://schemas.microsoft.com/office/drawing/2014/main" id="{23DF637D-9986-4344-8640-D129C096F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56"/>
              <a:ext cx="2397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8" name="Rectangle 682">
              <a:extLst>
                <a:ext uri="{FF2B5EF4-FFF2-40B4-BE49-F238E27FC236}">
                  <a16:creationId xmlns:a16="http://schemas.microsoft.com/office/drawing/2014/main" id="{52404CCA-AB15-4FEB-A716-C3C8B97FB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70"/>
              <a:ext cx="2397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59" name="Rectangle 683">
              <a:extLst>
                <a:ext uri="{FF2B5EF4-FFF2-40B4-BE49-F238E27FC236}">
                  <a16:creationId xmlns:a16="http://schemas.microsoft.com/office/drawing/2014/main" id="{0E3EDC3F-A8D4-4729-8D89-7400762DB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84"/>
              <a:ext cx="2397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0" name="Rectangle 684">
              <a:extLst>
                <a:ext uri="{FF2B5EF4-FFF2-40B4-BE49-F238E27FC236}">
                  <a16:creationId xmlns:a16="http://schemas.microsoft.com/office/drawing/2014/main" id="{1BA53EA0-F596-4279-A295-24E4C4D48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898"/>
              <a:ext cx="2397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1" name="Rectangle 685">
              <a:extLst>
                <a:ext uri="{FF2B5EF4-FFF2-40B4-BE49-F238E27FC236}">
                  <a16:creationId xmlns:a16="http://schemas.microsoft.com/office/drawing/2014/main" id="{AD68B672-3140-433B-9333-37E8BC47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12"/>
              <a:ext cx="2397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2" name="Rectangle 686">
              <a:extLst>
                <a:ext uri="{FF2B5EF4-FFF2-40B4-BE49-F238E27FC236}">
                  <a16:creationId xmlns:a16="http://schemas.microsoft.com/office/drawing/2014/main" id="{9526498D-49BD-4B31-B66A-902090BF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26"/>
              <a:ext cx="2397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3" name="Rectangle 687">
              <a:extLst>
                <a:ext uri="{FF2B5EF4-FFF2-40B4-BE49-F238E27FC236}">
                  <a16:creationId xmlns:a16="http://schemas.microsoft.com/office/drawing/2014/main" id="{F460252B-F65E-4AEF-9483-4B2C7EF43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39"/>
              <a:ext cx="2397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4" name="Rectangle 688">
              <a:extLst>
                <a:ext uri="{FF2B5EF4-FFF2-40B4-BE49-F238E27FC236}">
                  <a16:creationId xmlns:a16="http://schemas.microsoft.com/office/drawing/2014/main" id="{DE0AEA1A-FECA-4D0D-9003-84F88622D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54"/>
              <a:ext cx="2397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5" name="Rectangle 689">
              <a:extLst>
                <a:ext uri="{FF2B5EF4-FFF2-40B4-BE49-F238E27FC236}">
                  <a16:creationId xmlns:a16="http://schemas.microsoft.com/office/drawing/2014/main" id="{D348B5E0-6CAE-4E1A-AED3-32C87B91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67"/>
              <a:ext cx="2397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6" name="Rectangle 690">
              <a:extLst>
                <a:ext uri="{FF2B5EF4-FFF2-40B4-BE49-F238E27FC236}">
                  <a16:creationId xmlns:a16="http://schemas.microsoft.com/office/drawing/2014/main" id="{84A28843-C885-4F44-B978-91F111243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81"/>
              <a:ext cx="2397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7" name="Rectangle 691">
              <a:extLst>
                <a:ext uri="{FF2B5EF4-FFF2-40B4-BE49-F238E27FC236}">
                  <a16:creationId xmlns:a16="http://schemas.microsoft.com/office/drawing/2014/main" id="{DF03211D-2325-4636-BAE1-04285BF50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2995"/>
              <a:ext cx="2397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8" name="Rectangle 692">
              <a:extLst>
                <a:ext uri="{FF2B5EF4-FFF2-40B4-BE49-F238E27FC236}">
                  <a16:creationId xmlns:a16="http://schemas.microsoft.com/office/drawing/2014/main" id="{38ECD8A7-EB19-406D-8978-6C9842546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09"/>
              <a:ext cx="2397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69" name="Rectangle 693">
              <a:extLst>
                <a:ext uri="{FF2B5EF4-FFF2-40B4-BE49-F238E27FC236}">
                  <a16:creationId xmlns:a16="http://schemas.microsoft.com/office/drawing/2014/main" id="{4E7827F7-596A-4E28-8A07-27277D45D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23"/>
              <a:ext cx="2397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0" name="Rectangle 694">
              <a:extLst>
                <a:ext uri="{FF2B5EF4-FFF2-40B4-BE49-F238E27FC236}">
                  <a16:creationId xmlns:a16="http://schemas.microsoft.com/office/drawing/2014/main" id="{763E881B-22BB-4FF7-97DC-811FD46AE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36"/>
              <a:ext cx="2397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1" name="Rectangle 695">
              <a:extLst>
                <a:ext uri="{FF2B5EF4-FFF2-40B4-BE49-F238E27FC236}">
                  <a16:creationId xmlns:a16="http://schemas.microsoft.com/office/drawing/2014/main" id="{B8B3176C-49A0-4494-95F4-BC0F3DFA6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51"/>
              <a:ext cx="2397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2" name="Rectangle 696">
              <a:extLst>
                <a:ext uri="{FF2B5EF4-FFF2-40B4-BE49-F238E27FC236}">
                  <a16:creationId xmlns:a16="http://schemas.microsoft.com/office/drawing/2014/main" id="{E4E81C19-34A0-4907-95A5-BEED5B54B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64"/>
              <a:ext cx="2397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3" name="Rectangle 697">
              <a:extLst>
                <a:ext uri="{FF2B5EF4-FFF2-40B4-BE49-F238E27FC236}">
                  <a16:creationId xmlns:a16="http://schemas.microsoft.com/office/drawing/2014/main" id="{7DD2191C-5A34-413B-8F76-5C3CC798B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79"/>
              <a:ext cx="2397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4" name="Rectangle 698">
              <a:extLst>
                <a:ext uri="{FF2B5EF4-FFF2-40B4-BE49-F238E27FC236}">
                  <a16:creationId xmlns:a16="http://schemas.microsoft.com/office/drawing/2014/main" id="{14D8DBED-242C-4D09-AD08-23B0F4EA1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092"/>
              <a:ext cx="2397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5" name="Rectangle 699">
              <a:extLst>
                <a:ext uri="{FF2B5EF4-FFF2-40B4-BE49-F238E27FC236}">
                  <a16:creationId xmlns:a16="http://schemas.microsoft.com/office/drawing/2014/main" id="{23BAAA23-516A-49C3-884F-C3AA25547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06"/>
              <a:ext cx="2397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6" name="Rectangle 700">
              <a:extLst>
                <a:ext uri="{FF2B5EF4-FFF2-40B4-BE49-F238E27FC236}">
                  <a16:creationId xmlns:a16="http://schemas.microsoft.com/office/drawing/2014/main" id="{52C7EE98-DDE5-4177-B209-8054259DC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20"/>
              <a:ext cx="2397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7" name="Rectangle 701">
              <a:extLst>
                <a:ext uri="{FF2B5EF4-FFF2-40B4-BE49-F238E27FC236}">
                  <a16:creationId xmlns:a16="http://schemas.microsoft.com/office/drawing/2014/main" id="{A53ACBC5-C357-4997-8EFC-6877D659E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34"/>
              <a:ext cx="2397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8" name="Rectangle 702">
              <a:extLst>
                <a:ext uri="{FF2B5EF4-FFF2-40B4-BE49-F238E27FC236}">
                  <a16:creationId xmlns:a16="http://schemas.microsoft.com/office/drawing/2014/main" id="{43919DEA-3175-438A-8829-EEAC0D4DA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48"/>
              <a:ext cx="2397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79" name="Rectangle 703">
              <a:extLst>
                <a:ext uri="{FF2B5EF4-FFF2-40B4-BE49-F238E27FC236}">
                  <a16:creationId xmlns:a16="http://schemas.microsoft.com/office/drawing/2014/main" id="{12EE5F2A-FB73-4767-AA96-41645D7E7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62"/>
              <a:ext cx="2397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0" name="Rectangle 704">
              <a:extLst>
                <a:ext uri="{FF2B5EF4-FFF2-40B4-BE49-F238E27FC236}">
                  <a16:creationId xmlns:a16="http://schemas.microsoft.com/office/drawing/2014/main" id="{E4C4DCF0-8532-4799-944B-94E3ACD8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76"/>
              <a:ext cx="2397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1" name="Rectangle 705">
              <a:extLst>
                <a:ext uri="{FF2B5EF4-FFF2-40B4-BE49-F238E27FC236}">
                  <a16:creationId xmlns:a16="http://schemas.microsoft.com/office/drawing/2014/main" id="{29267661-4840-4054-9E61-C41C4D6D4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190"/>
              <a:ext cx="2397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2" name="Rectangle 706">
              <a:extLst>
                <a:ext uri="{FF2B5EF4-FFF2-40B4-BE49-F238E27FC236}">
                  <a16:creationId xmlns:a16="http://schemas.microsoft.com/office/drawing/2014/main" id="{01E255A7-1503-4A22-9360-D7D5E2574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04"/>
              <a:ext cx="2397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3" name="Rectangle 707">
              <a:extLst>
                <a:ext uri="{FF2B5EF4-FFF2-40B4-BE49-F238E27FC236}">
                  <a16:creationId xmlns:a16="http://schemas.microsoft.com/office/drawing/2014/main" id="{A46AC4A0-9EFC-4725-B30C-5E6ACD2CF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18"/>
              <a:ext cx="2397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4" name="Rectangle 708">
              <a:extLst>
                <a:ext uri="{FF2B5EF4-FFF2-40B4-BE49-F238E27FC236}">
                  <a16:creationId xmlns:a16="http://schemas.microsoft.com/office/drawing/2014/main" id="{64E0DFBB-59F7-4916-8F12-BCC952AF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31"/>
              <a:ext cx="2397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5" name="Rectangle 709">
              <a:extLst>
                <a:ext uri="{FF2B5EF4-FFF2-40B4-BE49-F238E27FC236}">
                  <a16:creationId xmlns:a16="http://schemas.microsoft.com/office/drawing/2014/main" id="{E0ED25F2-821F-4CB9-908B-BA31209C3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14"/>
              <a:ext cx="71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6" name="Rectangle 710">
              <a:extLst>
                <a:ext uri="{FF2B5EF4-FFF2-40B4-BE49-F238E27FC236}">
                  <a16:creationId xmlns:a16="http://schemas.microsoft.com/office/drawing/2014/main" id="{A099D748-6E05-49FD-9D5F-3FD9043D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28"/>
              <a:ext cx="71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7" name="Rectangle 711">
              <a:extLst>
                <a:ext uri="{FF2B5EF4-FFF2-40B4-BE49-F238E27FC236}">
                  <a16:creationId xmlns:a16="http://schemas.microsoft.com/office/drawing/2014/main" id="{735C60D3-99B1-42F6-9253-776C9E9D8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42"/>
              <a:ext cx="71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8" name="Rectangle 712">
              <a:extLst>
                <a:ext uri="{FF2B5EF4-FFF2-40B4-BE49-F238E27FC236}">
                  <a16:creationId xmlns:a16="http://schemas.microsoft.com/office/drawing/2014/main" id="{95DC6B36-00C0-4046-B29D-A7F4796D4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56"/>
              <a:ext cx="71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89" name="Rectangle 713">
              <a:extLst>
                <a:ext uri="{FF2B5EF4-FFF2-40B4-BE49-F238E27FC236}">
                  <a16:creationId xmlns:a16="http://schemas.microsoft.com/office/drawing/2014/main" id="{F4EE9BF2-01D0-4D3B-9025-9C9FE032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70"/>
              <a:ext cx="71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0" name="Rectangle 714">
              <a:extLst>
                <a:ext uri="{FF2B5EF4-FFF2-40B4-BE49-F238E27FC236}">
                  <a16:creationId xmlns:a16="http://schemas.microsoft.com/office/drawing/2014/main" id="{B56760AC-1BE5-4CDF-B375-9BD01E07E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84"/>
              <a:ext cx="71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1" name="Rectangle 715">
              <a:extLst>
                <a:ext uri="{FF2B5EF4-FFF2-40B4-BE49-F238E27FC236}">
                  <a16:creationId xmlns:a16="http://schemas.microsoft.com/office/drawing/2014/main" id="{F49E31BA-6B6E-419A-9D3B-A640CA47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98"/>
              <a:ext cx="71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2" name="Rectangle 716">
              <a:extLst>
                <a:ext uri="{FF2B5EF4-FFF2-40B4-BE49-F238E27FC236}">
                  <a16:creationId xmlns:a16="http://schemas.microsoft.com/office/drawing/2014/main" id="{10C79A19-D81D-475A-BBA7-040C7DC1F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12"/>
              <a:ext cx="71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3" name="Rectangle 717">
              <a:extLst>
                <a:ext uri="{FF2B5EF4-FFF2-40B4-BE49-F238E27FC236}">
                  <a16:creationId xmlns:a16="http://schemas.microsoft.com/office/drawing/2014/main" id="{5B310FF4-B791-45DE-8CDE-3631662C8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26"/>
              <a:ext cx="71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4" name="Rectangle 718">
              <a:extLst>
                <a:ext uri="{FF2B5EF4-FFF2-40B4-BE49-F238E27FC236}">
                  <a16:creationId xmlns:a16="http://schemas.microsoft.com/office/drawing/2014/main" id="{C00F4BCB-CAAD-4023-801E-B8C87FAA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39"/>
              <a:ext cx="71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5" name="Rectangle 719">
              <a:extLst>
                <a:ext uri="{FF2B5EF4-FFF2-40B4-BE49-F238E27FC236}">
                  <a16:creationId xmlns:a16="http://schemas.microsoft.com/office/drawing/2014/main" id="{5EA85A37-10EF-40D0-9CED-CCF7F043F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54"/>
              <a:ext cx="71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6" name="Rectangle 720">
              <a:extLst>
                <a:ext uri="{FF2B5EF4-FFF2-40B4-BE49-F238E27FC236}">
                  <a16:creationId xmlns:a16="http://schemas.microsoft.com/office/drawing/2014/main" id="{47DBE822-AAFF-44A0-849F-2E9D07481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67"/>
              <a:ext cx="71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7" name="Rectangle 721">
              <a:extLst>
                <a:ext uri="{FF2B5EF4-FFF2-40B4-BE49-F238E27FC236}">
                  <a16:creationId xmlns:a16="http://schemas.microsoft.com/office/drawing/2014/main" id="{D4CCC072-6A13-4D51-AE76-5993D23D6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81"/>
              <a:ext cx="71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8" name="Rectangle 722">
              <a:extLst>
                <a:ext uri="{FF2B5EF4-FFF2-40B4-BE49-F238E27FC236}">
                  <a16:creationId xmlns:a16="http://schemas.microsoft.com/office/drawing/2014/main" id="{C444F940-3FD0-4220-AA00-9A011634E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95"/>
              <a:ext cx="71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499" name="Rectangle 723">
              <a:extLst>
                <a:ext uri="{FF2B5EF4-FFF2-40B4-BE49-F238E27FC236}">
                  <a16:creationId xmlns:a16="http://schemas.microsoft.com/office/drawing/2014/main" id="{8F3EA98A-CB19-430B-99C7-1BA0881AC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09"/>
              <a:ext cx="71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0" name="Rectangle 724">
              <a:extLst>
                <a:ext uri="{FF2B5EF4-FFF2-40B4-BE49-F238E27FC236}">
                  <a16:creationId xmlns:a16="http://schemas.microsoft.com/office/drawing/2014/main" id="{C5426C86-2E02-40F7-A61E-592D9F400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23"/>
              <a:ext cx="71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1" name="Rectangle 725">
              <a:extLst>
                <a:ext uri="{FF2B5EF4-FFF2-40B4-BE49-F238E27FC236}">
                  <a16:creationId xmlns:a16="http://schemas.microsoft.com/office/drawing/2014/main" id="{7789D3BD-C57D-4B12-BB27-65544F97A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36"/>
              <a:ext cx="71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2" name="Rectangle 726">
              <a:extLst>
                <a:ext uri="{FF2B5EF4-FFF2-40B4-BE49-F238E27FC236}">
                  <a16:creationId xmlns:a16="http://schemas.microsoft.com/office/drawing/2014/main" id="{A7346F9B-EE73-440A-B570-E604EF40F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51"/>
              <a:ext cx="71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3" name="Rectangle 727">
              <a:extLst>
                <a:ext uri="{FF2B5EF4-FFF2-40B4-BE49-F238E27FC236}">
                  <a16:creationId xmlns:a16="http://schemas.microsoft.com/office/drawing/2014/main" id="{471BEFDF-274A-4EC1-9347-CDF80E4EA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64"/>
              <a:ext cx="71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4" name="Rectangle 728">
              <a:extLst>
                <a:ext uri="{FF2B5EF4-FFF2-40B4-BE49-F238E27FC236}">
                  <a16:creationId xmlns:a16="http://schemas.microsoft.com/office/drawing/2014/main" id="{3EF313C6-6610-4AA7-8C5D-8FAA3B1AA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79"/>
              <a:ext cx="71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5" name="Rectangle 729">
              <a:extLst>
                <a:ext uri="{FF2B5EF4-FFF2-40B4-BE49-F238E27FC236}">
                  <a16:creationId xmlns:a16="http://schemas.microsoft.com/office/drawing/2014/main" id="{A0DFFB75-7B06-46A8-828D-7E68C8EC0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92"/>
              <a:ext cx="71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6" name="Rectangle 730">
              <a:extLst>
                <a:ext uri="{FF2B5EF4-FFF2-40B4-BE49-F238E27FC236}">
                  <a16:creationId xmlns:a16="http://schemas.microsoft.com/office/drawing/2014/main" id="{021D9EC4-EA88-4382-A048-E000CF4F7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06"/>
              <a:ext cx="71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7" name="Rectangle 731">
              <a:extLst>
                <a:ext uri="{FF2B5EF4-FFF2-40B4-BE49-F238E27FC236}">
                  <a16:creationId xmlns:a16="http://schemas.microsoft.com/office/drawing/2014/main" id="{89546D43-533A-4620-919F-AC23DDA0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20"/>
              <a:ext cx="71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8" name="Rectangle 732">
              <a:extLst>
                <a:ext uri="{FF2B5EF4-FFF2-40B4-BE49-F238E27FC236}">
                  <a16:creationId xmlns:a16="http://schemas.microsoft.com/office/drawing/2014/main" id="{458A6E33-49F9-4117-91D9-32AEA8CC5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34"/>
              <a:ext cx="71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09" name="Rectangle 733">
              <a:extLst>
                <a:ext uri="{FF2B5EF4-FFF2-40B4-BE49-F238E27FC236}">
                  <a16:creationId xmlns:a16="http://schemas.microsoft.com/office/drawing/2014/main" id="{433FC9BF-0EAE-436C-81CC-37B841BD7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48"/>
              <a:ext cx="71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0" name="Rectangle 734">
              <a:extLst>
                <a:ext uri="{FF2B5EF4-FFF2-40B4-BE49-F238E27FC236}">
                  <a16:creationId xmlns:a16="http://schemas.microsoft.com/office/drawing/2014/main" id="{8207AF17-8461-4CB5-8A2D-7CDA750EE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62"/>
              <a:ext cx="71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1" name="Rectangle 735">
              <a:extLst>
                <a:ext uri="{FF2B5EF4-FFF2-40B4-BE49-F238E27FC236}">
                  <a16:creationId xmlns:a16="http://schemas.microsoft.com/office/drawing/2014/main" id="{B499E483-3C8C-4BB1-BB98-9521AAEFA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76"/>
              <a:ext cx="71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2" name="Rectangle 736">
              <a:extLst>
                <a:ext uri="{FF2B5EF4-FFF2-40B4-BE49-F238E27FC236}">
                  <a16:creationId xmlns:a16="http://schemas.microsoft.com/office/drawing/2014/main" id="{71FBA231-0095-4D61-8558-E9876A0C3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90"/>
              <a:ext cx="71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3" name="Rectangle 737">
              <a:extLst>
                <a:ext uri="{FF2B5EF4-FFF2-40B4-BE49-F238E27FC236}">
                  <a16:creationId xmlns:a16="http://schemas.microsoft.com/office/drawing/2014/main" id="{E9DC94A9-46D7-43C3-8F8B-7DA90FA0A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04"/>
              <a:ext cx="71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4" name="Rectangle 738">
              <a:extLst>
                <a:ext uri="{FF2B5EF4-FFF2-40B4-BE49-F238E27FC236}">
                  <a16:creationId xmlns:a16="http://schemas.microsoft.com/office/drawing/2014/main" id="{79132406-A7AD-4299-92A7-5DFE7D18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18"/>
              <a:ext cx="71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5" name="Rectangle 739">
              <a:extLst>
                <a:ext uri="{FF2B5EF4-FFF2-40B4-BE49-F238E27FC236}">
                  <a16:creationId xmlns:a16="http://schemas.microsoft.com/office/drawing/2014/main" id="{E96B9092-71C0-4AF5-B5A4-33CADF4E9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31"/>
              <a:ext cx="71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6" name="Rectangle 740">
              <a:extLst>
                <a:ext uri="{FF2B5EF4-FFF2-40B4-BE49-F238E27FC236}">
                  <a16:creationId xmlns:a16="http://schemas.microsoft.com/office/drawing/2014/main" id="{38A68941-7C48-4B52-AAFB-E5E818C10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21"/>
              <a:ext cx="71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7" name="Rectangle 741">
              <a:extLst>
                <a:ext uri="{FF2B5EF4-FFF2-40B4-BE49-F238E27FC236}">
                  <a16:creationId xmlns:a16="http://schemas.microsoft.com/office/drawing/2014/main" id="{B0F941B2-A460-4036-9CBE-6F063C578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14"/>
              <a:ext cx="71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8" name="Rectangle 742">
              <a:extLst>
                <a:ext uri="{FF2B5EF4-FFF2-40B4-BE49-F238E27FC236}">
                  <a16:creationId xmlns:a16="http://schemas.microsoft.com/office/drawing/2014/main" id="{2AA3BF73-143C-4564-82E5-FC60B4A5E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28"/>
              <a:ext cx="71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19" name="Rectangle 743">
              <a:extLst>
                <a:ext uri="{FF2B5EF4-FFF2-40B4-BE49-F238E27FC236}">
                  <a16:creationId xmlns:a16="http://schemas.microsoft.com/office/drawing/2014/main" id="{6C4A1EB0-1AAF-40C9-9913-9D8E5C852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42"/>
              <a:ext cx="71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0" name="Rectangle 744">
              <a:extLst>
                <a:ext uri="{FF2B5EF4-FFF2-40B4-BE49-F238E27FC236}">
                  <a16:creationId xmlns:a16="http://schemas.microsoft.com/office/drawing/2014/main" id="{76BEA49F-813C-41F6-9464-1BD77C88F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56"/>
              <a:ext cx="71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1" name="Rectangle 745">
              <a:extLst>
                <a:ext uri="{FF2B5EF4-FFF2-40B4-BE49-F238E27FC236}">
                  <a16:creationId xmlns:a16="http://schemas.microsoft.com/office/drawing/2014/main" id="{374C35ED-BAB4-4D8C-9952-AB7A57A02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70"/>
              <a:ext cx="71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2" name="Rectangle 746">
              <a:extLst>
                <a:ext uri="{FF2B5EF4-FFF2-40B4-BE49-F238E27FC236}">
                  <a16:creationId xmlns:a16="http://schemas.microsoft.com/office/drawing/2014/main" id="{F8C7B59A-C7A8-42EB-9AD0-E30E7A80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84"/>
              <a:ext cx="71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3" name="Rectangle 747">
              <a:extLst>
                <a:ext uri="{FF2B5EF4-FFF2-40B4-BE49-F238E27FC236}">
                  <a16:creationId xmlns:a16="http://schemas.microsoft.com/office/drawing/2014/main" id="{D4D56EC0-E8F9-4A95-A339-C8FD1FD79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98"/>
              <a:ext cx="71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4" name="Rectangle 748">
              <a:extLst>
                <a:ext uri="{FF2B5EF4-FFF2-40B4-BE49-F238E27FC236}">
                  <a16:creationId xmlns:a16="http://schemas.microsoft.com/office/drawing/2014/main" id="{1B261A76-655F-42A3-AED0-A87D3C9C1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12"/>
              <a:ext cx="71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5" name="Rectangle 749">
              <a:extLst>
                <a:ext uri="{FF2B5EF4-FFF2-40B4-BE49-F238E27FC236}">
                  <a16:creationId xmlns:a16="http://schemas.microsoft.com/office/drawing/2014/main" id="{32CFF777-F396-412B-921E-1D1BC6BC3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26"/>
              <a:ext cx="71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6" name="Rectangle 750">
              <a:extLst>
                <a:ext uri="{FF2B5EF4-FFF2-40B4-BE49-F238E27FC236}">
                  <a16:creationId xmlns:a16="http://schemas.microsoft.com/office/drawing/2014/main" id="{0E893E03-0880-49C5-A752-2589136AE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39"/>
              <a:ext cx="71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7" name="Rectangle 751">
              <a:extLst>
                <a:ext uri="{FF2B5EF4-FFF2-40B4-BE49-F238E27FC236}">
                  <a16:creationId xmlns:a16="http://schemas.microsoft.com/office/drawing/2014/main" id="{71E74DFD-52F5-4005-95FD-8224D7718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54"/>
              <a:ext cx="71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8" name="Rectangle 752">
              <a:extLst>
                <a:ext uri="{FF2B5EF4-FFF2-40B4-BE49-F238E27FC236}">
                  <a16:creationId xmlns:a16="http://schemas.microsoft.com/office/drawing/2014/main" id="{71891B28-706F-48EB-85F2-12C4AE04D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67"/>
              <a:ext cx="71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29" name="Rectangle 753">
              <a:extLst>
                <a:ext uri="{FF2B5EF4-FFF2-40B4-BE49-F238E27FC236}">
                  <a16:creationId xmlns:a16="http://schemas.microsoft.com/office/drawing/2014/main" id="{E20DF32F-9048-4392-99E7-DA744E901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81"/>
              <a:ext cx="71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0" name="Rectangle 754">
              <a:extLst>
                <a:ext uri="{FF2B5EF4-FFF2-40B4-BE49-F238E27FC236}">
                  <a16:creationId xmlns:a16="http://schemas.microsoft.com/office/drawing/2014/main" id="{765AD06E-84DC-40D8-B4D6-635D4B667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995"/>
              <a:ext cx="71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1" name="Rectangle 755">
              <a:extLst>
                <a:ext uri="{FF2B5EF4-FFF2-40B4-BE49-F238E27FC236}">
                  <a16:creationId xmlns:a16="http://schemas.microsoft.com/office/drawing/2014/main" id="{DA356AF8-8EF0-4646-841D-9D025E9ED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09"/>
              <a:ext cx="71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2" name="Rectangle 756">
              <a:extLst>
                <a:ext uri="{FF2B5EF4-FFF2-40B4-BE49-F238E27FC236}">
                  <a16:creationId xmlns:a16="http://schemas.microsoft.com/office/drawing/2014/main" id="{1E873783-4FD3-4552-B73C-AACA103D0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23"/>
              <a:ext cx="71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3" name="Rectangle 757">
              <a:extLst>
                <a:ext uri="{FF2B5EF4-FFF2-40B4-BE49-F238E27FC236}">
                  <a16:creationId xmlns:a16="http://schemas.microsoft.com/office/drawing/2014/main" id="{CFA6DBB0-41D6-45E2-9387-E2AC7C095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36"/>
              <a:ext cx="71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4" name="Rectangle 758">
              <a:extLst>
                <a:ext uri="{FF2B5EF4-FFF2-40B4-BE49-F238E27FC236}">
                  <a16:creationId xmlns:a16="http://schemas.microsoft.com/office/drawing/2014/main" id="{6441C4C2-6DC8-4E9E-9174-E1B7D428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51"/>
              <a:ext cx="71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5" name="Rectangle 759">
              <a:extLst>
                <a:ext uri="{FF2B5EF4-FFF2-40B4-BE49-F238E27FC236}">
                  <a16:creationId xmlns:a16="http://schemas.microsoft.com/office/drawing/2014/main" id="{47456EB7-0E2C-4C9F-92CE-25C81223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64"/>
              <a:ext cx="71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6" name="Rectangle 760">
              <a:extLst>
                <a:ext uri="{FF2B5EF4-FFF2-40B4-BE49-F238E27FC236}">
                  <a16:creationId xmlns:a16="http://schemas.microsoft.com/office/drawing/2014/main" id="{449C3C7D-6B68-4A2D-B98F-6961913D1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79"/>
              <a:ext cx="71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7" name="Rectangle 761">
              <a:extLst>
                <a:ext uri="{FF2B5EF4-FFF2-40B4-BE49-F238E27FC236}">
                  <a16:creationId xmlns:a16="http://schemas.microsoft.com/office/drawing/2014/main" id="{00D75468-68C7-4020-816B-D30E1BFA6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92"/>
              <a:ext cx="71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8" name="Rectangle 762">
              <a:extLst>
                <a:ext uri="{FF2B5EF4-FFF2-40B4-BE49-F238E27FC236}">
                  <a16:creationId xmlns:a16="http://schemas.microsoft.com/office/drawing/2014/main" id="{74EBF412-DAC0-4E7A-9089-391FC3A0B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06"/>
              <a:ext cx="71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39" name="Rectangle 763">
              <a:extLst>
                <a:ext uri="{FF2B5EF4-FFF2-40B4-BE49-F238E27FC236}">
                  <a16:creationId xmlns:a16="http://schemas.microsoft.com/office/drawing/2014/main" id="{983F08DF-F1D9-4B30-8D1A-EC957BA5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20"/>
              <a:ext cx="71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0" name="Rectangle 764">
              <a:extLst>
                <a:ext uri="{FF2B5EF4-FFF2-40B4-BE49-F238E27FC236}">
                  <a16:creationId xmlns:a16="http://schemas.microsoft.com/office/drawing/2014/main" id="{D2DD2A9A-A397-410B-8197-32E5C4CF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34"/>
              <a:ext cx="71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1" name="Rectangle 765">
              <a:extLst>
                <a:ext uri="{FF2B5EF4-FFF2-40B4-BE49-F238E27FC236}">
                  <a16:creationId xmlns:a16="http://schemas.microsoft.com/office/drawing/2014/main" id="{D3D7A45B-BB89-48F3-BCF6-5C2B9D18B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48"/>
              <a:ext cx="71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2" name="Rectangle 766">
              <a:extLst>
                <a:ext uri="{FF2B5EF4-FFF2-40B4-BE49-F238E27FC236}">
                  <a16:creationId xmlns:a16="http://schemas.microsoft.com/office/drawing/2014/main" id="{96AD941C-9A02-43CE-AF06-8E12E3A5C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62"/>
              <a:ext cx="71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3" name="Rectangle 767">
              <a:extLst>
                <a:ext uri="{FF2B5EF4-FFF2-40B4-BE49-F238E27FC236}">
                  <a16:creationId xmlns:a16="http://schemas.microsoft.com/office/drawing/2014/main" id="{F731B26F-6FD6-442C-952E-0C3312694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76"/>
              <a:ext cx="71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4" name="Rectangle 768">
              <a:extLst>
                <a:ext uri="{FF2B5EF4-FFF2-40B4-BE49-F238E27FC236}">
                  <a16:creationId xmlns:a16="http://schemas.microsoft.com/office/drawing/2014/main" id="{DC428857-DEBB-45B4-A6B0-1191C84B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190"/>
              <a:ext cx="71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5" name="Rectangle 769">
              <a:extLst>
                <a:ext uri="{FF2B5EF4-FFF2-40B4-BE49-F238E27FC236}">
                  <a16:creationId xmlns:a16="http://schemas.microsoft.com/office/drawing/2014/main" id="{6D52ED33-A6A0-41B4-9902-932FE27D9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04"/>
              <a:ext cx="71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6" name="Rectangle 770">
              <a:extLst>
                <a:ext uri="{FF2B5EF4-FFF2-40B4-BE49-F238E27FC236}">
                  <a16:creationId xmlns:a16="http://schemas.microsoft.com/office/drawing/2014/main" id="{A448AD9C-9764-4582-8BA3-A3681660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18"/>
              <a:ext cx="71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7" name="Rectangle 771">
              <a:extLst>
                <a:ext uri="{FF2B5EF4-FFF2-40B4-BE49-F238E27FC236}">
                  <a16:creationId xmlns:a16="http://schemas.microsoft.com/office/drawing/2014/main" id="{3065DDBE-CDE4-44EF-92D3-CA31CA8E4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31"/>
              <a:ext cx="71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8" name="Rectangle 772">
              <a:extLst>
                <a:ext uri="{FF2B5EF4-FFF2-40B4-BE49-F238E27FC236}">
                  <a16:creationId xmlns:a16="http://schemas.microsoft.com/office/drawing/2014/main" id="{665304CC-BE07-49DA-A610-40C2C485F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14"/>
              <a:ext cx="888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49" name="Rectangle 773">
              <a:extLst>
                <a:ext uri="{FF2B5EF4-FFF2-40B4-BE49-F238E27FC236}">
                  <a16:creationId xmlns:a16="http://schemas.microsoft.com/office/drawing/2014/main" id="{30F06D17-1379-4D54-BEC6-63E88FDA3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28"/>
              <a:ext cx="888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0" name="Rectangle 774">
              <a:extLst>
                <a:ext uri="{FF2B5EF4-FFF2-40B4-BE49-F238E27FC236}">
                  <a16:creationId xmlns:a16="http://schemas.microsoft.com/office/drawing/2014/main" id="{98CA6575-49ED-49BD-90D4-47C63EB44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42"/>
              <a:ext cx="888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1" name="Rectangle 775">
              <a:extLst>
                <a:ext uri="{FF2B5EF4-FFF2-40B4-BE49-F238E27FC236}">
                  <a16:creationId xmlns:a16="http://schemas.microsoft.com/office/drawing/2014/main" id="{54A6CBCD-E21E-4F1A-B869-8628FDCE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56"/>
              <a:ext cx="888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2" name="Rectangle 776">
              <a:extLst>
                <a:ext uri="{FF2B5EF4-FFF2-40B4-BE49-F238E27FC236}">
                  <a16:creationId xmlns:a16="http://schemas.microsoft.com/office/drawing/2014/main" id="{2B98EE09-5AC9-4866-9AA0-22A815730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70"/>
              <a:ext cx="888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3" name="Rectangle 777">
              <a:extLst>
                <a:ext uri="{FF2B5EF4-FFF2-40B4-BE49-F238E27FC236}">
                  <a16:creationId xmlns:a16="http://schemas.microsoft.com/office/drawing/2014/main" id="{BB914CBD-43BA-43E5-8E0E-7539CABC6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84"/>
              <a:ext cx="888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4" name="Rectangle 778">
              <a:extLst>
                <a:ext uri="{FF2B5EF4-FFF2-40B4-BE49-F238E27FC236}">
                  <a16:creationId xmlns:a16="http://schemas.microsoft.com/office/drawing/2014/main" id="{56AA291A-23D9-413F-BECA-70A169BA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98"/>
              <a:ext cx="888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5" name="Rectangle 779">
              <a:extLst>
                <a:ext uri="{FF2B5EF4-FFF2-40B4-BE49-F238E27FC236}">
                  <a16:creationId xmlns:a16="http://schemas.microsoft.com/office/drawing/2014/main" id="{012DE529-4129-4839-9386-C8E091574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12"/>
              <a:ext cx="888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6" name="Rectangle 780">
              <a:extLst>
                <a:ext uri="{FF2B5EF4-FFF2-40B4-BE49-F238E27FC236}">
                  <a16:creationId xmlns:a16="http://schemas.microsoft.com/office/drawing/2014/main" id="{94CD2C32-6F84-4258-BC4C-C18EAE3EC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26"/>
              <a:ext cx="888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7" name="Rectangle 781">
              <a:extLst>
                <a:ext uri="{FF2B5EF4-FFF2-40B4-BE49-F238E27FC236}">
                  <a16:creationId xmlns:a16="http://schemas.microsoft.com/office/drawing/2014/main" id="{04ED0403-1A49-4DFA-9E07-C84770F89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39"/>
              <a:ext cx="888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8" name="Rectangle 782">
              <a:extLst>
                <a:ext uri="{FF2B5EF4-FFF2-40B4-BE49-F238E27FC236}">
                  <a16:creationId xmlns:a16="http://schemas.microsoft.com/office/drawing/2014/main" id="{141768A4-04B2-4B0F-858F-A47847039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54"/>
              <a:ext cx="888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59" name="Rectangle 783">
              <a:extLst>
                <a:ext uri="{FF2B5EF4-FFF2-40B4-BE49-F238E27FC236}">
                  <a16:creationId xmlns:a16="http://schemas.microsoft.com/office/drawing/2014/main" id="{33588D8C-F40E-4029-9E28-224C47D01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67"/>
              <a:ext cx="888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0" name="Rectangle 784">
              <a:extLst>
                <a:ext uri="{FF2B5EF4-FFF2-40B4-BE49-F238E27FC236}">
                  <a16:creationId xmlns:a16="http://schemas.microsoft.com/office/drawing/2014/main" id="{ABF4A843-E074-46AD-A9C5-C761A0C26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81"/>
              <a:ext cx="888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1" name="Rectangle 785">
              <a:extLst>
                <a:ext uri="{FF2B5EF4-FFF2-40B4-BE49-F238E27FC236}">
                  <a16:creationId xmlns:a16="http://schemas.microsoft.com/office/drawing/2014/main" id="{37C2DB9F-1DAB-4A27-94A7-42AD7C03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95"/>
              <a:ext cx="888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2" name="Rectangle 786">
              <a:extLst>
                <a:ext uri="{FF2B5EF4-FFF2-40B4-BE49-F238E27FC236}">
                  <a16:creationId xmlns:a16="http://schemas.microsoft.com/office/drawing/2014/main" id="{1C4084A1-25F0-4EC2-9B10-D9FD37649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09"/>
              <a:ext cx="888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3" name="Rectangle 787">
              <a:extLst>
                <a:ext uri="{FF2B5EF4-FFF2-40B4-BE49-F238E27FC236}">
                  <a16:creationId xmlns:a16="http://schemas.microsoft.com/office/drawing/2014/main" id="{25E844EE-82F2-4C9C-9C0F-614769272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23"/>
              <a:ext cx="888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4" name="Rectangle 788">
              <a:extLst>
                <a:ext uri="{FF2B5EF4-FFF2-40B4-BE49-F238E27FC236}">
                  <a16:creationId xmlns:a16="http://schemas.microsoft.com/office/drawing/2014/main" id="{6B1BC86C-9001-43B8-B369-46359CD1D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36"/>
              <a:ext cx="888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5" name="Rectangle 789">
              <a:extLst>
                <a:ext uri="{FF2B5EF4-FFF2-40B4-BE49-F238E27FC236}">
                  <a16:creationId xmlns:a16="http://schemas.microsoft.com/office/drawing/2014/main" id="{7D2557DE-EDEF-4C5B-A84A-C6A9B991C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51"/>
              <a:ext cx="888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6" name="Rectangle 790">
              <a:extLst>
                <a:ext uri="{FF2B5EF4-FFF2-40B4-BE49-F238E27FC236}">
                  <a16:creationId xmlns:a16="http://schemas.microsoft.com/office/drawing/2014/main" id="{C141482F-C0B8-4463-A7FC-F9CBDBC3D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64"/>
              <a:ext cx="888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7" name="Rectangle 791">
              <a:extLst>
                <a:ext uri="{FF2B5EF4-FFF2-40B4-BE49-F238E27FC236}">
                  <a16:creationId xmlns:a16="http://schemas.microsoft.com/office/drawing/2014/main" id="{03600C93-11C7-41FB-85E1-BC965F7C4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79"/>
              <a:ext cx="888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8" name="Rectangle 792">
              <a:extLst>
                <a:ext uri="{FF2B5EF4-FFF2-40B4-BE49-F238E27FC236}">
                  <a16:creationId xmlns:a16="http://schemas.microsoft.com/office/drawing/2014/main" id="{47156AD5-E1B0-41D5-BBF6-C7A8246FA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92"/>
              <a:ext cx="888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69" name="Rectangle 793">
              <a:extLst>
                <a:ext uri="{FF2B5EF4-FFF2-40B4-BE49-F238E27FC236}">
                  <a16:creationId xmlns:a16="http://schemas.microsoft.com/office/drawing/2014/main" id="{081EC685-738A-4B88-A734-7E88CCAF6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06"/>
              <a:ext cx="888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0" name="Rectangle 794">
              <a:extLst>
                <a:ext uri="{FF2B5EF4-FFF2-40B4-BE49-F238E27FC236}">
                  <a16:creationId xmlns:a16="http://schemas.microsoft.com/office/drawing/2014/main" id="{72FA48B2-04FD-4442-8A9B-0CECA70AA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20"/>
              <a:ext cx="888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1" name="Rectangle 795">
              <a:extLst>
                <a:ext uri="{FF2B5EF4-FFF2-40B4-BE49-F238E27FC236}">
                  <a16:creationId xmlns:a16="http://schemas.microsoft.com/office/drawing/2014/main" id="{40D665F7-B764-4914-889E-F2E4ED25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34"/>
              <a:ext cx="888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2" name="Rectangle 796">
              <a:extLst>
                <a:ext uri="{FF2B5EF4-FFF2-40B4-BE49-F238E27FC236}">
                  <a16:creationId xmlns:a16="http://schemas.microsoft.com/office/drawing/2014/main" id="{9EA61040-E9F4-4DE5-9871-6D0456D7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48"/>
              <a:ext cx="888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3" name="Rectangle 797">
              <a:extLst>
                <a:ext uri="{FF2B5EF4-FFF2-40B4-BE49-F238E27FC236}">
                  <a16:creationId xmlns:a16="http://schemas.microsoft.com/office/drawing/2014/main" id="{ABB89143-06B7-4A57-BA98-2E0F33142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62"/>
              <a:ext cx="888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4" name="Rectangle 798">
              <a:extLst>
                <a:ext uri="{FF2B5EF4-FFF2-40B4-BE49-F238E27FC236}">
                  <a16:creationId xmlns:a16="http://schemas.microsoft.com/office/drawing/2014/main" id="{8D8BAD14-38C0-4C93-9736-9C4017AB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76"/>
              <a:ext cx="888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5" name="Rectangle 799">
              <a:extLst>
                <a:ext uri="{FF2B5EF4-FFF2-40B4-BE49-F238E27FC236}">
                  <a16:creationId xmlns:a16="http://schemas.microsoft.com/office/drawing/2014/main" id="{367AFB5D-26A9-4905-9856-390CF7E16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90"/>
              <a:ext cx="888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6" name="Rectangle 800">
              <a:extLst>
                <a:ext uri="{FF2B5EF4-FFF2-40B4-BE49-F238E27FC236}">
                  <a16:creationId xmlns:a16="http://schemas.microsoft.com/office/drawing/2014/main" id="{47C7DA03-0BBB-4223-891B-E69D795B3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04"/>
              <a:ext cx="888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7" name="Rectangle 801">
              <a:extLst>
                <a:ext uri="{FF2B5EF4-FFF2-40B4-BE49-F238E27FC236}">
                  <a16:creationId xmlns:a16="http://schemas.microsoft.com/office/drawing/2014/main" id="{4C87DE52-D0F3-440B-A747-F81B6989C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18"/>
              <a:ext cx="888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8" name="Rectangle 802">
              <a:extLst>
                <a:ext uri="{FF2B5EF4-FFF2-40B4-BE49-F238E27FC236}">
                  <a16:creationId xmlns:a16="http://schemas.microsoft.com/office/drawing/2014/main" id="{62E86BFB-D111-49E6-B792-BD1C0E512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31"/>
              <a:ext cx="88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79" name="Rectangle 803">
              <a:extLst>
                <a:ext uri="{FF2B5EF4-FFF2-40B4-BE49-F238E27FC236}">
                  <a16:creationId xmlns:a16="http://schemas.microsoft.com/office/drawing/2014/main" id="{39B24748-18BB-4774-AB82-E8767861D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21"/>
              <a:ext cx="888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0" name="Rectangle 804">
              <a:extLst>
                <a:ext uri="{FF2B5EF4-FFF2-40B4-BE49-F238E27FC236}">
                  <a16:creationId xmlns:a16="http://schemas.microsoft.com/office/drawing/2014/main" id="{74920E24-364D-4119-9D2E-986633184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14"/>
              <a:ext cx="888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1" name="Rectangle 805">
              <a:extLst>
                <a:ext uri="{FF2B5EF4-FFF2-40B4-BE49-F238E27FC236}">
                  <a16:creationId xmlns:a16="http://schemas.microsoft.com/office/drawing/2014/main" id="{518F4174-19F4-46C5-B6F3-72FCB53CD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28"/>
              <a:ext cx="888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2" name="Rectangle 806">
              <a:extLst>
                <a:ext uri="{FF2B5EF4-FFF2-40B4-BE49-F238E27FC236}">
                  <a16:creationId xmlns:a16="http://schemas.microsoft.com/office/drawing/2014/main" id="{6A652394-5308-4618-BD13-7D7AB80AD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42"/>
              <a:ext cx="888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3" name="Rectangle 807">
              <a:extLst>
                <a:ext uri="{FF2B5EF4-FFF2-40B4-BE49-F238E27FC236}">
                  <a16:creationId xmlns:a16="http://schemas.microsoft.com/office/drawing/2014/main" id="{9624FB3F-FD98-431D-8CE7-4232D0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56"/>
              <a:ext cx="888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4" name="Rectangle 808">
              <a:extLst>
                <a:ext uri="{FF2B5EF4-FFF2-40B4-BE49-F238E27FC236}">
                  <a16:creationId xmlns:a16="http://schemas.microsoft.com/office/drawing/2014/main" id="{840EF416-AA11-4974-9827-CC7629A9A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70"/>
              <a:ext cx="888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5" name="Rectangle 809">
              <a:extLst>
                <a:ext uri="{FF2B5EF4-FFF2-40B4-BE49-F238E27FC236}">
                  <a16:creationId xmlns:a16="http://schemas.microsoft.com/office/drawing/2014/main" id="{EF418C0C-E2E8-488F-9CB3-43214622C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84"/>
              <a:ext cx="888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6" name="Rectangle 810">
              <a:extLst>
                <a:ext uri="{FF2B5EF4-FFF2-40B4-BE49-F238E27FC236}">
                  <a16:creationId xmlns:a16="http://schemas.microsoft.com/office/drawing/2014/main" id="{E316962C-1778-4E3A-B2E4-5822D4A8A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898"/>
              <a:ext cx="888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587" name="Group 811">
            <a:extLst>
              <a:ext uri="{FF2B5EF4-FFF2-40B4-BE49-F238E27FC236}">
                <a16:creationId xmlns:a16="http://schemas.microsoft.com/office/drawing/2014/main" id="{4DB28EC2-60C2-4DE4-9ADC-A2DA127BD91D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4324350"/>
            <a:ext cx="8547100" cy="1338263"/>
            <a:chOff x="199" y="2814"/>
            <a:chExt cx="5384" cy="843"/>
          </a:xfrm>
        </p:grpSpPr>
        <p:sp>
          <p:nvSpPr>
            <p:cNvPr id="204588" name="Rectangle 812">
              <a:extLst>
                <a:ext uri="{FF2B5EF4-FFF2-40B4-BE49-F238E27FC236}">
                  <a16:creationId xmlns:a16="http://schemas.microsoft.com/office/drawing/2014/main" id="{39B2EB9C-281E-4D61-8956-C4CBD404F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12"/>
              <a:ext cx="888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89" name="Rectangle 813">
              <a:extLst>
                <a:ext uri="{FF2B5EF4-FFF2-40B4-BE49-F238E27FC236}">
                  <a16:creationId xmlns:a16="http://schemas.microsoft.com/office/drawing/2014/main" id="{F92593A1-9724-4BC4-BA11-B346C4AA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26"/>
              <a:ext cx="888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0" name="Rectangle 814">
              <a:extLst>
                <a:ext uri="{FF2B5EF4-FFF2-40B4-BE49-F238E27FC236}">
                  <a16:creationId xmlns:a16="http://schemas.microsoft.com/office/drawing/2014/main" id="{AFDE8F27-3939-48F0-8A74-39B533A97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39"/>
              <a:ext cx="888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1" name="Rectangle 815">
              <a:extLst>
                <a:ext uri="{FF2B5EF4-FFF2-40B4-BE49-F238E27FC236}">
                  <a16:creationId xmlns:a16="http://schemas.microsoft.com/office/drawing/2014/main" id="{9950F970-3B7A-40BB-A0AB-9E3735291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54"/>
              <a:ext cx="888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2" name="Rectangle 816">
              <a:extLst>
                <a:ext uri="{FF2B5EF4-FFF2-40B4-BE49-F238E27FC236}">
                  <a16:creationId xmlns:a16="http://schemas.microsoft.com/office/drawing/2014/main" id="{0CAFE0B4-E924-48BC-A655-964D77B2F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67"/>
              <a:ext cx="888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3" name="Rectangle 817">
              <a:extLst>
                <a:ext uri="{FF2B5EF4-FFF2-40B4-BE49-F238E27FC236}">
                  <a16:creationId xmlns:a16="http://schemas.microsoft.com/office/drawing/2014/main" id="{163B6A6D-12A0-4D7C-B18D-FA0B9EB42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81"/>
              <a:ext cx="888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4" name="Rectangle 818">
              <a:extLst>
                <a:ext uri="{FF2B5EF4-FFF2-40B4-BE49-F238E27FC236}">
                  <a16:creationId xmlns:a16="http://schemas.microsoft.com/office/drawing/2014/main" id="{7ECF4D5E-139D-4A02-B9DD-F284E06C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2995"/>
              <a:ext cx="888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5" name="Rectangle 819">
              <a:extLst>
                <a:ext uri="{FF2B5EF4-FFF2-40B4-BE49-F238E27FC236}">
                  <a16:creationId xmlns:a16="http://schemas.microsoft.com/office/drawing/2014/main" id="{DFA62D9B-0251-4FF9-88C4-F8833383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09"/>
              <a:ext cx="888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6" name="Rectangle 820">
              <a:extLst>
                <a:ext uri="{FF2B5EF4-FFF2-40B4-BE49-F238E27FC236}">
                  <a16:creationId xmlns:a16="http://schemas.microsoft.com/office/drawing/2014/main" id="{581F7351-7FD7-4428-B2DF-D3015C726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23"/>
              <a:ext cx="888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7" name="Rectangle 821">
              <a:extLst>
                <a:ext uri="{FF2B5EF4-FFF2-40B4-BE49-F238E27FC236}">
                  <a16:creationId xmlns:a16="http://schemas.microsoft.com/office/drawing/2014/main" id="{0BDE9E38-F96D-444E-9575-F5100CE81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36"/>
              <a:ext cx="888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8" name="Rectangle 822">
              <a:extLst>
                <a:ext uri="{FF2B5EF4-FFF2-40B4-BE49-F238E27FC236}">
                  <a16:creationId xmlns:a16="http://schemas.microsoft.com/office/drawing/2014/main" id="{2CEA5ABD-542F-4AB9-96AB-4645075A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51"/>
              <a:ext cx="888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599" name="Rectangle 823">
              <a:extLst>
                <a:ext uri="{FF2B5EF4-FFF2-40B4-BE49-F238E27FC236}">
                  <a16:creationId xmlns:a16="http://schemas.microsoft.com/office/drawing/2014/main" id="{90494FB9-B63F-4A8B-8576-B92B2080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64"/>
              <a:ext cx="888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0" name="Rectangle 824">
              <a:extLst>
                <a:ext uri="{FF2B5EF4-FFF2-40B4-BE49-F238E27FC236}">
                  <a16:creationId xmlns:a16="http://schemas.microsoft.com/office/drawing/2014/main" id="{30039F91-1B60-4EEB-A4F2-9E2DB28DE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79"/>
              <a:ext cx="888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1" name="Rectangle 825">
              <a:extLst>
                <a:ext uri="{FF2B5EF4-FFF2-40B4-BE49-F238E27FC236}">
                  <a16:creationId xmlns:a16="http://schemas.microsoft.com/office/drawing/2014/main" id="{640BBDB4-867B-4320-B78F-CFCAFFB2E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092"/>
              <a:ext cx="888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2" name="Rectangle 826">
              <a:extLst>
                <a:ext uri="{FF2B5EF4-FFF2-40B4-BE49-F238E27FC236}">
                  <a16:creationId xmlns:a16="http://schemas.microsoft.com/office/drawing/2014/main" id="{510A6F1C-C67B-45D1-8C22-D848C0575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06"/>
              <a:ext cx="888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3" name="Rectangle 827">
              <a:extLst>
                <a:ext uri="{FF2B5EF4-FFF2-40B4-BE49-F238E27FC236}">
                  <a16:creationId xmlns:a16="http://schemas.microsoft.com/office/drawing/2014/main" id="{CF5220E0-15A2-4226-9FD9-C09A91A9C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20"/>
              <a:ext cx="888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4" name="Rectangle 828">
              <a:extLst>
                <a:ext uri="{FF2B5EF4-FFF2-40B4-BE49-F238E27FC236}">
                  <a16:creationId xmlns:a16="http://schemas.microsoft.com/office/drawing/2014/main" id="{6156867B-ABE6-4936-9B01-14CBC5FD7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34"/>
              <a:ext cx="888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5" name="Rectangle 829">
              <a:extLst>
                <a:ext uri="{FF2B5EF4-FFF2-40B4-BE49-F238E27FC236}">
                  <a16:creationId xmlns:a16="http://schemas.microsoft.com/office/drawing/2014/main" id="{80A42B81-BE02-4F38-9004-E4799880A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48"/>
              <a:ext cx="888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6" name="Rectangle 830">
              <a:extLst>
                <a:ext uri="{FF2B5EF4-FFF2-40B4-BE49-F238E27FC236}">
                  <a16:creationId xmlns:a16="http://schemas.microsoft.com/office/drawing/2014/main" id="{8CF3E39E-A953-4E24-BA3C-02FD2F61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62"/>
              <a:ext cx="888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7" name="Rectangle 831">
              <a:extLst>
                <a:ext uri="{FF2B5EF4-FFF2-40B4-BE49-F238E27FC236}">
                  <a16:creationId xmlns:a16="http://schemas.microsoft.com/office/drawing/2014/main" id="{52ACB817-1104-4636-B278-BF02A82FA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76"/>
              <a:ext cx="888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8" name="Rectangle 832">
              <a:extLst>
                <a:ext uri="{FF2B5EF4-FFF2-40B4-BE49-F238E27FC236}">
                  <a16:creationId xmlns:a16="http://schemas.microsoft.com/office/drawing/2014/main" id="{24AF5B5B-BEE9-4086-AF14-09AC7C5C3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190"/>
              <a:ext cx="888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09" name="Rectangle 833">
              <a:extLst>
                <a:ext uri="{FF2B5EF4-FFF2-40B4-BE49-F238E27FC236}">
                  <a16:creationId xmlns:a16="http://schemas.microsoft.com/office/drawing/2014/main" id="{636A2F80-E900-412B-B3BB-8695ABCC8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04"/>
              <a:ext cx="888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0" name="Rectangle 834">
              <a:extLst>
                <a:ext uri="{FF2B5EF4-FFF2-40B4-BE49-F238E27FC236}">
                  <a16:creationId xmlns:a16="http://schemas.microsoft.com/office/drawing/2014/main" id="{217648C4-FB03-4DEF-9296-30E755335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18"/>
              <a:ext cx="888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1" name="Rectangle 835">
              <a:extLst>
                <a:ext uri="{FF2B5EF4-FFF2-40B4-BE49-F238E27FC236}">
                  <a16:creationId xmlns:a16="http://schemas.microsoft.com/office/drawing/2014/main" id="{9FF5FDDD-F318-4ABE-99D8-9B0B5A43B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31"/>
              <a:ext cx="88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2" name="Rectangle 836">
              <a:extLst>
                <a:ext uri="{FF2B5EF4-FFF2-40B4-BE49-F238E27FC236}">
                  <a16:creationId xmlns:a16="http://schemas.microsoft.com/office/drawing/2014/main" id="{8B035C04-4C09-4155-986A-23D59311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14"/>
              <a:ext cx="60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3" name="Rectangle 837">
              <a:extLst>
                <a:ext uri="{FF2B5EF4-FFF2-40B4-BE49-F238E27FC236}">
                  <a16:creationId xmlns:a16="http://schemas.microsoft.com/office/drawing/2014/main" id="{5F7208AF-5235-4EE5-89FF-BB7BDECFF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28"/>
              <a:ext cx="60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4" name="Rectangle 838">
              <a:extLst>
                <a:ext uri="{FF2B5EF4-FFF2-40B4-BE49-F238E27FC236}">
                  <a16:creationId xmlns:a16="http://schemas.microsoft.com/office/drawing/2014/main" id="{B1FBC90A-2453-485C-9157-BF59CA39A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42"/>
              <a:ext cx="60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5" name="Rectangle 839">
              <a:extLst>
                <a:ext uri="{FF2B5EF4-FFF2-40B4-BE49-F238E27FC236}">
                  <a16:creationId xmlns:a16="http://schemas.microsoft.com/office/drawing/2014/main" id="{09535B2D-D447-4010-9B72-226445FBD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56"/>
              <a:ext cx="60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6" name="Rectangle 840">
              <a:extLst>
                <a:ext uri="{FF2B5EF4-FFF2-40B4-BE49-F238E27FC236}">
                  <a16:creationId xmlns:a16="http://schemas.microsoft.com/office/drawing/2014/main" id="{FB0A85C6-A0E3-4A23-867B-CA88CEF70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70"/>
              <a:ext cx="60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7" name="Rectangle 841">
              <a:extLst>
                <a:ext uri="{FF2B5EF4-FFF2-40B4-BE49-F238E27FC236}">
                  <a16:creationId xmlns:a16="http://schemas.microsoft.com/office/drawing/2014/main" id="{4B51A6A9-EBDE-4B8D-9010-530084E87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84"/>
              <a:ext cx="60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8" name="Rectangle 842">
              <a:extLst>
                <a:ext uri="{FF2B5EF4-FFF2-40B4-BE49-F238E27FC236}">
                  <a16:creationId xmlns:a16="http://schemas.microsoft.com/office/drawing/2014/main" id="{56846037-0019-4200-A09A-E1092B99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98"/>
              <a:ext cx="60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19" name="Rectangle 843">
              <a:extLst>
                <a:ext uri="{FF2B5EF4-FFF2-40B4-BE49-F238E27FC236}">
                  <a16:creationId xmlns:a16="http://schemas.microsoft.com/office/drawing/2014/main" id="{ED96E9DB-B5DC-4E3A-9192-2FDD6AF00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12"/>
              <a:ext cx="60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0" name="Rectangle 844">
              <a:extLst>
                <a:ext uri="{FF2B5EF4-FFF2-40B4-BE49-F238E27FC236}">
                  <a16:creationId xmlns:a16="http://schemas.microsoft.com/office/drawing/2014/main" id="{51BDE244-FBEA-47A9-B99C-0F2003A1E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26"/>
              <a:ext cx="60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1" name="Rectangle 845">
              <a:extLst>
                <a:ext uri="{FF2B5EF4-FFF2-40B4-BE49-F238E27FC236}">
                  <a16:creationId xmlns:a16="http://schemas.microsoft.com/office/drawing/2014/main" id="{4E835581-D1C3-4AC4-B0F5-A362A2560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39"/>
              <a:ext cx="60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2" name="Rectangle 846">
              <a:extLst>
                <a:ext uri="{FF2B5EF4-FFF2-40B4-BE49-F238E27FC236}">
                  <a16:creationId xmlns:a16="http://schemas.microsoft.com/office/drawing/2014/main" id="{AF3B2188-F955-4141-B961-BC7F35A3A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54"/>
              <a:ext cx="60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3" name="Rectangle 847">
              <a:extLst>
                <a:ext uri="{FF2B5EF4-FFF2-40B4-BE49-F238E27FC236}">
                  <a16:creationId xmlns:a16="http://schemas.microsoft.com/office/drawing/2014/main" id="{A70A4E4C-75CC-4FB8-976D-E47E10EE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67"/>
              <a:ext cx="60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4" name="Rectangle 848">
              <a:extLst>
                <a:ext uri="{FF2B5EF4-FFF2-40B4-BE49-F238E27FC236}">
                  <a16:creationId xmlns:a16="http://schemas.microsoft.com/office/drawing/2014/main" id="{3A47CCCB-CC2C-4AA9-9B03-FD5EE94B2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81"/>
              <a:ext cx="60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5" name="Rectangle 849">
              <a:extLst>
                <a:ext uri="{FF2B5EF4-FFF2-40B4-BE49-F238E27FC236}">
                  <a16:creationId xmlns:a16="http://schemas.microsoft.com/office/drawing/2014/main" id="{BBDE6060-96BE-4C86-A314-A31B28C7C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95"/>
              <a:ext cx="60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6" name="Rectangle 850">
              <a:extLst>
                <a:ext uri="{FF2B5EF4-FFF2-40B4-BE49-F238E27FC236}">
                  <a16:creationId xmlns:a16="http://schemas.microsoft.com/office/drawing/2014/main" id="{F6DE22B9-826E-4B1A-8962-8A03CF786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09"/>
              <a:ext cx="60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7" name="Rectangle 851">
              <a:extLst>
                <a:ext uri="{FF2B5EF4-FFF2-40B4-BE49-F238E27FC236}">
                  <a16:creationId xmlns:a16="http://schemas.microsoft.com/office/drawing/2014/main" id="{3B03041D-B2A4-4D43-B24B-4193D620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23"/>
              <a:ext cx="60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8" name="Rectangle 852">
              <a:extLst>
                <a:ext uri="{FF2B5EF4-FFF2-40B4-BE49-F238E27FC236}">
                  <a16:creationId xmlns:a16="http://schemas.microsoft.com/office/drawing/2014/main" id="{8977CFE8-2FC7-465D-BE1C-18543440B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36"/>
              <a:ext cx="60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29" name="Rectangle 853">
              <a:extLst>
                <a:ext uri="{FF2B5EF4-FFF2-40B4-BE49-F238E27FC236}">
                  <a16:creationId xmlns:a16="http://schemas.microsoft.com/office/drawing/2014/main" id="{8D81ADDF-3863-4C6E-9727-36123BB4F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51"/>
              <a:ext cx="60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0" name="Rectangle 854">
              <a:extLst>
                <a:ext uri="{FF2B5EF4-FFF2-40B4-BE49-F238E27FC236}">
                  <a16:creationId xmlns:a16="http://schemas.microsoft.com/office/drawing/2014/main" id="{C6B772CB-2213-424D-8CC7-86C41579D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64"/>
              <a:ext cx="60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1" name="Rectangle 855">
              <a:extLst>
                <a:ext uri="{FF2B5EF4-FFF2-40B4-BE49-F238E27FC236}">
                  <a16:creationId xmlns:a16="http://schemas.microsoft.com/office/drawing/2014/main" id="{E6FB45EE-E67B-4FF1-A271-B6DF43704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79"/>
              <a:ext cx="60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2" name="Rectangle 856">
              <a:extLst>
                <a:ext uri="{FF2B5EF4-FFF2-40B4-BE49-F238E27FC236}">
                  <a16:creationId xmlns:a16="http://schemas.microsoft.com/office/drawing/2014/main" id="{371D0E43-8E1D-4F6E-AE3F-1D8BBD607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92"/>
              <a:ext cx="60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3" name="Rectangle 857">
              <a:extLst>
                <a:ext uri="{FF2B5EF4-FFF2-40B4-BE49-F238E27FC236}">
                  <a16:creationId xmlns:a16="http://schemas.microsoft.com/office/drawing/2014/main" id="{E2DF53CA-D635-4EA2-A733-B604B6349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06"/>
              <a:ext cx="60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4" name="Rectangle 858">
              <a:extLst>
                <a:ext uri="{FF2B5EF4-FFF2-40B4-BE49-F238E27FC236}">
                  <a16:creationId xmlns:a16="http://schemas.microsoft.com/office/drawing/2014/main" id="{11BE4DCD-4DE9-42AF-A820-16E8F989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20"/>
              <a:ext cx="60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5" name="Rectangle 859">
              <a:extLst>
                <a:ext uri="{FF2B5EF4-FFF2-40B4-BE49-F238E27FC236}">
                  <a16:creationId xmlns:a16="http://schemas.microsoft.com/office/drawing/2014/main" id="{E3B381AB-CC24-4126-B9ED-372A16744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34"/>
              <a:ext cx="60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6" name="Rectangle 860">
              <a:extLst>
                <a:ext uri="{FF2B5EF4-FFF2-40B4-BE49-F238E27FC236}">
                  <a16:creationId xmlns:a16="http://schemas.microsoft.com/office/drawing/2014/main" id="{908BC09E-AEAD-40AE-9D8C-B17284ADF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48"/>
              <a:ext cx="60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7" name="Rectangle 861">
              <a:extLst>
                <a:ext uri="{FF2B5EF4-FFF2-40B4-BE49-F238E27FC236}">
                  <a16:creationId xmlns:a16="http://schemas.microsoft.com/office/drawing/2014/main" id="{B15122B8-704F-4D90-9800-68AA29A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62"/>
              <a:ext cx="60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8" name="Rectangle 862">
              <a:extLst>
                <a:ext uri="{FF2B5EF4-FFF2-40B4-BE49-F238E27FC236}">
                  <a16:creationId xmlns:a16="http://schemas.microsoft.com/office/drawing/2014/main" id="{8087DB64-D232-46C9-A874-3E185E7EF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76"/>
              <a:ext cx="60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39" name="Rectangle 863">
              <a:extLst>
                <a:ext uri="{FF2B5EF4-FFF2-40B4-BE49-F238E27FC236}">
                  <a16:creationId xmlns:a16="http://schemas.microsoft.com/office/drawing/2014/main" id="{A16927DC-0FD9-40DF-9D4C-546D8572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90"/>
              <a:ext cx="60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0" name="Rectangle 864">
              <a:extLst>
                <a:ext uri="{FF2B5EF4-FFF2-40B4-BE49-F238E27FC236}">
                  <a16:creationId xmlns:a16="http://schemas.microsoft.com/office/drawing/2014/main" id="{51749D68-40B8-44E2-A9FA-11A09D6E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04"/>
              <a:ext cx="60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1" name="Rectangle 865">
              <a:extLst>
                <a:ext uri="{FF2B5EF4-FFF2-40B4-BE49-F238E27FC236}">
                  <a16:creationId xmlns:a16="http://schemas.microsoft.com/office/drawing/2014/main" id="{8BEB9414-3466-47DB-901E-72FB17650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18"/>
              <a:ext cx="60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2" name="Rectangle 866">
              <a:extLst>
                <a:ext uri="{FF2B5EF4-FFF2-40B4-BE49-F238E27FC236}">
                  <a16:creationId xmlns:a16="http://schemas.microsoft.com/office/drawing/2014/main" id="{8A52F53E-9158-45DC-83C7-BC0326157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31"/>
              <a:ext cx="60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3" name="Rectangle 867">
              <a:extLst>
                <a:ext uri="{FF2B5EF4-FFF2-40B4-BE49-F238E27FC236}">
                  <a16:creationId xmlns:a16="http://schemas.microsoft.com/office/drawing/2014/main" id="{6BFDF5E4-6C5E-414C-A9A2-5F70E9581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21"/>
              <a:ext cx="60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4" name="Rectangle 868">
              <a:extLst>
                <a:ext uri="{FF2B5EF4-FFF2-40B4-BE49-F238E27FC236}">
                  <a16:creationId xmlns:a16="http://schemas.microsoft.com/office/drawing/2014/main" id="{4E08F21A-0BB6-48AC-A96E-8227CA1A3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14"/>
              <a:ext cx="60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5" name="Rectangle 869">
              <a:extLst>
                <a:ext uri="{FF2B5EF4-FFF2-40B4-BE49-F238E27FC236}">
                  <a16:creationId xmlns:a16="http://schemas.microsoft.com/office/drawing/2014/main" id="{9589E5AC-9E02-4CA7-A2D5-B287AD885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28"/>
              <a:ext cx="60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6" name="Rectangle 870">
              <a:extLst>
                <a:ext uri="{FF2B5EF4-FFF2-40B4-BE49-F238E27FC236}">
                  <a16:creationId xmlns:a16="http://schemas.microsoft.com/office/drawing/2014/main" id="{314D896B-6F00-48B5-89B5-3FC6F114E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42"/>
              <a:ext cx="60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7" name="Rectangle 871">
              <a:extLst>
                <a:ext uri="{FF2B5EF4-FFF2-40B4-BE49-F238E27FC236}">
                  <a16:creationId xmlns:a16="http://schemas.microsoft.com/office/drawing/2014/main" id="{CBC7B71A-A03E-4801-B881-6B8BE6B5F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56"/>
              <a:ext cx="60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8" name="Rectangle 872">
              <a:extLst>
                <a:ext uri="{FF2B5EF4-FFF2-40B4-BE49-F238E27FC236}">
                  <a16:creationId xmlns:a16="http://schemas.microsoft.com/office/drawing/2014/main" id="{544F7F36-682F-4503-B90B-1FC6949F8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70"/>
              <a:ext cx="60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49" name="Rectangle 873">
              <a:extLst>
                <a:ext uri="{FF2B5EF4-FFF2-40B4-BE49-F238E27FC236}">
                  <a16:creationId xmlns:a16="http://schemas.microsoft.com/office/drawing/2014/main" id="{F2A148A3-559C-4DEA-ADE2-2D753EDC4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84"/>
              <a:ext cx="60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0" name="Rectangle 874">
              <a:extLst>
                <a:ext uri="{FF2B5EF4-FFF2-40B4-BE49-F238E27FC236}">
                  <a16:creationId xmlns:a16="http://schemas.microsoft.com/office/drawing/2014/main" id="{4ECFC2DE-D96A-4A91-97B9-96FF6A8E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898"/>
              <a:ext cx="60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1" name="Rectangle 875">
              <a:extLst>
                <a:ext uri="{FF2B5EF4-FFF2-40B4-BE49-F238E27FC236}">
                  <a16:creationId xmlns:a16="http://schemas.microsoft.com/office/drawing/2014/main" id="{56735387-6985-46A7-9A01-17BB7D971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12"/>
              <a:ext cx="60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2" name="Rectangle 876">
              <a:extLst>
                <a:ext uri="{FF2B5EF4-FFF2-40B4-BE49-F238E27FC236}">
                  <a16:creationId xmlns:a16="http://schemas.microsoft.com/office/drawing/2014/main" id="{E3D93776-8AB5-4FFC-9DD9-18EDC2820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26"/>
              <a:ext cx="60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3" name="Rectangle 877">
              <a:extLst>
                <a:ext uri="{FF2B5EF4-FFF2-40B4-BE49-F238E27FC236}">
                  <a16:creationId xmlns:a16="http://schemas.microsoft.com/office/drawing/2014/main" id="{89B6F580-5CF6-446A-9074-7DF172AED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39"/>
              <a:ext cx="60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4" name="Rectangle 878">
              <a:extLst>
                <a:ext uri="{FF2B5EF4-FFF2-40B4-BE49-F238E27FC236}">
                  <a16:creationId xmlns:a16="http://schemas.microsoft.com/office/drawing/2014/main" id="{DA043C0A-ACBC-4261-A499-0BA1D00A7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54"/>
              <a:ext cx="60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5" name="Rectangle 879">
              <a:extLst>
                <a:ext uri="{FF2B5EF4-FFF2-40B4-BE49-F238E27FC236}">
                  <a16:creationId xmlns:a16="http://schemas.microsoft.com/office/drawing/2014/main" id="{47AC97A1-1278-4988-843A-02F9F667E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67"/>
              <a:ext cx="60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6" name="Rectangle 880">
              <a:extLst>
                <a:ext uri="{FF2B5EF4-FFF2-40B4-BE49-F238E27FC236}">
                  <a16:creationId xmlns:a16="http://schemas.microsoft.com/office/drawing/2014/main" id="{8F9FBA7F-A344-49C3-88F7-1309437FA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81"/>
              <a:ext cx="60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7" name="Rectangle 881">
              <a:extLst>
                <a:ext uri="{FF2B5EF4-FFF2-40B4-BE49-F238E27FC236}">
                  <a16:creationId xmlns:a16="http://schemas.microsoft.com/office/drawing/2014/main" id="{9263AFE4-F354-4EED-8190-0B9E6B58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2995"/>
              <a:ext cx="60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8" name="Rectangle 882">
              <a:extLst>
                <a:ext uri="{FF2B5EF4-FFF2-40B4-BE49-F238E27FC236}">
                  <a16:creationId xmlns:a16="http://schemas.microsoft.com/office/drawing/2014/main" id="{649C747D-16EC-4586-A75E-20CB047E1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09"/>
              <a:ext cx="60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59" name="Rectangle 883">
              <a:extLst>
                <a:ext uri="{FF2B5EF4-FFF2-40B4-BE49-F238E27FC236}">
                  <a16:creationId xmlns:a16="http://schemas.microsoft.com/office/drawing/2014/main" id="{44951A7C-B81A-426A-A5F7-BC88ADCBB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23"/>
              <a:ext cx="60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0" name="Rectangle 884">
              <a:extLst>
                <a:ext uri="{FF2B5EF4-FFF2-40B4-BE49-F238E27FC236}">
                  <a16:creationId xmlns:a16="http://schemas.microsoft.com/office/drawing/2014/main" id="{2947F73E-3DBA-4F7B-8ED8-2C390BF8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36"/>
              <a:ext cx="60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1" name="Rectangle 885">
              <a:extLst>
                <a:ext uri="{FF2B5EF4-FFF2-40B4-BE49-F238E27FC236}">
                  <a16:creationId xmlns:a16="http://schemas.microsoft.com/office/drawing/2014/main" id="{C8DE5E30-E613-425F-BA32-23B0F5361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51"/>
              <a:ext cx="60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2" name="Rectangle 886">
              <a:extLst>
                <a:ext uri="{FF2B5EF4-FFF2-40B4-BE49-F238E27FC236}">
                  <a16:creationId xmlns:a16="http://schemas.microsoft.com/office/drawing/2014/main" id="{747AF888-36AF-41EA-A46D-AED6CF4C4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64"/>
              <a:ext cx="60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3" name="Rectangle 887">
              <a:extLst>
                <a:ext uri="{FF2B5EF4-FFF2-40B4-BE49-F238E27FC236}">
                  <a16:creationId xmlns:a16="http://schemas.microsoft.com/office/drawing/2014/main" id="{BF33A5E4-6AB0-4316-B820-1BEB7DEC3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79"/>
              <a:ext cx="60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4" name="Rectangle 888">
              <a:extLst>
                <a:ext uri="{FF2B5EF4-FFF2-40B4-BE49-F238E27FC236}">
                  <a16:creationId xmlns:a16="http://schemas.microsoft.com/office/drawing/2014/main" id="{CD40B5D4-43A0-43BB-ADD0-53BD6C1CB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092"/>
              <a:ext cx="60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5" name="Rectangle 889">
              <a:extLst>
                <a:ext uri="{FF2B5EF4-FFF2-40B4-BE49-F238E27FC236}">
                  <a16:creationId xmlns:a16="http://schemas.microsoft.com/office/drawing/2014/main" id="{0374BE66-D9D7-4E19-BA58-4F8819C3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06"/>
              <a:ext cx="60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6" name="Rectangle 890">
              <a:extLst>
                <a:ext uri="{FF2B5EF4-FFF2-40B4-BE49-F238E27FC236}">
                  <a16:creationId xmlns:a16="http://schemas.microsoft.com/office/drawing/2014/main" id="{73442B25-81FC-488C-98FD-36C0579E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20"/>
              <a:ext cx="60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7" name="Rectangle 891">
              <a:extLst>
                <a:ext uri="{FF2B5EF4-FFF2-40B4-BE49-F238E27FC236}">
                  <a16:creationId xmlns:a16="http://schemas.microsoft.com/office/drawing/2014/main" id="{2EF5BF25-C4A2-4F85-B7A3-71FF073D5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34"/>
              <a:ext cx="60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8" name="Rectangle 892">
              <a:extLst>
                <a:ext uri="{FF2B5EF4-FFF2-40B4-BE49-F238E27FC236}">
                  <a16:creationId xmlns:a16="http://schemas.microsoft.com/office/drawing/2014/main" id="{233D13E6-4CF5-4814-926C-449690614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48"/>
              <a:ext cx="60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69" name="Rectangle 893">
              <a:extLst>
                <a:ext uri="{FF2B5EF4-FFF2-40B4-BE49-F238E27FC236}">
                  <a16:creationId xmlns:a16="http://schemas.microsoft.com/office/drawing/2014/main" id="{F5E4FF56-C6C8-4D87-80F9-CFE14043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62"/>
              <a:ext cx="60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0" name="Rectangle 894">
              <a:extLst>
                <a:ext uri="{FF2B5EF4-FFF2-40B4-BE49-F238E27FC236}">
                  <a16:creationId xmlns:a16="http://schemas.microsoft.com/office/drawing/2014/main" id="{B4ABCD09-0754-4A2B-B26E-BD5C1DB02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76"/>
              <a:ext cx="60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1" name="Rectangle 895">
              <a:extLst>
                <a:ext uri="{FF2B5EF4-FFF2-40B4-BE49-F238E27FC236}">
                  <a16:creationId xmlns:a16="http://schemas.microsoft.com/office/drawing/2014/main" id="{0BD44031-07D5-4D51-BD6E-B06BF6E9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190"/>
              <a:ext cx="60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2" name="Rectangle 896">
              <a:extLst>
                <a:ext uri="{FF2B5EF4-FFF2-40B4-BE49-F238E27FC236}">
                  <a16:creationId xmlns:a16="http://schemas.microsoft.com/office/drawing/2014/main" id="{868F3D92-F232-4E14-B286-DF669CDA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04"/>
              <a:ext cx="60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3" name="Rectangle 897">
              <a:extLst>
                <a:ext uri="{FF2B5EF4-FFF2-40B4-BE49-F238E27FC236}">
                  <a16:creationId xmlns:a16="http://schemas.microsoft.com/office/drawing/2014/main" id="{08923667-F09B-4146-91BE-DB89D0E6D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18"/>
              <a:ext cx="60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4" name="Rectangle 898">
              <a:extLst>
                <a:ext uri="{FF2B5EF4-FFF2-40B4-BE49-F238E27FC236}">
                  <a16:creationId xmlns:a16="http://schemas.microsoft.com/office/drawing/2014/main" id="{E51B0D34-6F51-465E-B08B-803980A5D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31"/>
              <a:ext cx="60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5" name="Rectangle 899">
              <a:extLst>
                <a:ext uri="{FF2B5EF4-FFF2-40B4-BE49-F238E27FC236}">
                  <a16:creationId xmlns:a16="http://schemas.microsoft.com/office/drawing/2014/main" id="{74680511-7105-4210-A2DB-68C4F689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14"/>
              <a:ext cx="78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6" name="Rectangle 900">
              <a:extLst>
                <a:ext uri="{FF2B5EF4-FFF2-40B4-BE49-F238E27FC236}">
                  <a16:creationId xmlns:a16="http://schemas.microsoft.com/office/drawing/2014/main" id="{71E79DE4-1692-417E-95DC-76D3DA615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28"/>
              <a:ext cx="78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7" name="Rectangle 901">
              <a:extLst>
                <a:ext uri="{FF2B5EF4-FFF2-40B4-BE49-F238E27FC236}">
                  <a16:creationId xmlns:a16="http://schemas.microsoft.com/office/drawing/2014/main" id="{7F68D8C9-2EBF-4332-A90D-2A83CA52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42"/>
              <a:ext cx="78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8" name="Rectangle 902">
              <a:extLst>
                <a:ext uri="{FF2B5EF4-FFF2-40B4-BE49-F238E27FC236}">
                  <a16:creationId xmlns:a16="http://schemas.microsoft.com/office/drawing/2014/main" id="{C130C78B-A83E-4097-803A-EEC56F5E6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56"/>
              <a:ext cx="78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79" name="Rectangle 903">
              <a:extLst>
                <a:ext uri="{FF2B5EF4-FFF2-40B4-BE49-F238E27FC236}">
                  <a16:creationId xmlns:a16="http://schemas.microsoft.com/office/drawing/2014/main" id="{A6CCA23D-83B9-4F1D-A016-9F4E5514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70"/>
              <a:ext cx="78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0" name="Rectangle 904">
              <a:extLst>
                <a:ext uri="{FF2B5EF4-FFF2-40B4-BE49-F238E27FC236}">
                  <a16:creationId xmlns:a16="http://schemas.microsoft.com/office/drawing/2014/main" id="{BBEB9D72-96F7-4848-B1FD-457E57D62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84"/>
              <a:ext cx="78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1" name="Rectangle 905">
              <a:extLst>
                <a:ext uri="{FF2B5EF4-FFF2-40B4-BE49-F238E27FC236}">
                  <a16:creationId xmlns:a16="http://schemas.microsoft.com/office/drawing/2014/main" id="{EA5C6AA4-1106-40FA-B467-221435DA6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98"/>
              <a:ext cx="78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2" name="Rectangle 906">
              <a:extLst>
                <a:ext uri="{FF2B5EF4-FFF2-40B4-BE49-F238E27FC236}">
                  <a16:creationId xmlns:a16="http://schemas.microsoft.com/office/drawing/2014/main" id="{67A364C1-BF31-459A-B1B5-C8AF60D3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12"/>
              <a:ext cx="78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3" name="Rectangle 907">
              <a:extLst>
                <a:ext uri="{FF2B5EF4-FFF2-40B4-BE49-F238E27FC236}">
                  <a16:creationId xmlns:a16="http://schemas.microsoft.com/office/drawing/2014/main" id="{8C6FB5AC-CD5B-4413-B59A-AD13C17E5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26"/>
              <a:ext cx="78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4" name="Rectangle 908">
              <a:extLst>
                <a:ext uri="{FF2B5EF4-FFF2-40B4-BE49-F238E27FC236}">
                  <a16:creationId xmlns:a16="http://schemas.microsoft.com/office/drawing/2014/main" id="{205A0081-CCA6-4452-8C68-921F6696F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39"/>
              <a:ext cx="78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5" name="Rectangle 909">
              <a:extLst>
                <a:ext uri="{FF2B5EF4-FFF2-40B4-BE49-F238E27FC236}">
                  <a16:creationId xmlns:a16="http://schemas.microsoft.com/office/drawing/2014/main" id="{2C0A44FF-A36D-4D64-9F8B-F69D512D6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54"/>
              <a:ext cx="78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6" name="Rectangle 910">
              <a:extLst>
                <a:ext uri="{FF2B5EF4-FFF2-40B4-BE49-F238E27FC236}">
                  <a16:creationId xmlns:a16="http://schemas.microsoft.com/office/drawing/2014/main" id="{8C960293-4FE5-4F04-9B8F-D9E11A211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67"/>
              <a:ext cx="78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7" name="Rectangle 911">
              <a:extLst>
                <a:ext uri="{FF2B5EF4-FFF2-40B4-BE49-F238E27FC236}">
                  <a16:creationId xmlns:a16="http://schemas.microsoft.com/office/drawing/2014/main" id="{BAC25D31-B08B-4647-8221-34AC9A7DB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81"/>
              <a:ext cx="78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8" name="Rectangle 912">
              <a:extLst>
                <a:ext uri="{FF2B5EF4-FFF2-40B4-BE49-F238E27FC236}">
                  <a16:creationId xmlns:a16="http://schemas.microsoft.com/office/drawing/2014/main" id="{A476B789-110E-4B1D-92FA-0A9CAA00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95"/>
              <a:ext cx="78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89" name="Rectangle 913">
              <a:extLst>
                <a:ext uri="{FF2B5EF4-FFF2-40B4-BE49-F238E27FC236}">
                  <a16:creationId xmlns:a16="http://schemas.microsoft.com/office/drawing/2014/main" id="{BE431014-623E-4BCA-8DA6-217172550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09"/>
              <a:ext cx="78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0" name="Rectangle 914">
              <a:extLst>
                <a:ext uri="{FF2B5EF4-FFF2-40B4-BE49-F238E27FC236}">
                  <a16:creationId xmlns:a16="http://schemas.microsoft.com/office/drawing/2014/main" id="{9442D6A8-1A91-4BBE-B73E-D6C6650C9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23"/>
              <a:ext cx="78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1" name="Rectangle 915">
              <a:extLst>
                <a:ext uri="{FF2B5EF4-FFF2-40B4-BE49-F238E27FC236}">
                  <a16:creationId xmlns:a16="http://schemas.microsoft.com/office/drawing/2014/main" id="{0BCA54DE-EF2C-4957-A663-758653A32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36"/>
              <a:ext cx="78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2" name="Rectangle 916">
              <a:extLst>
                <a:ext uri="{FF2B5EF4-FFF2-40B4-BE49-F238E27FC236}">
                  <a16:creationId xmlns:a16="http://schemas.microsoft.com/office/drawing/2014/main" id="{586EC0FF-8162-408B-86A6-F2DC60773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51"/>
              <a:ext cx="78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3" name="Rectangle 917">
              <a:extLst>
                <a:ext uri="{FF2B5EF4-FFF2-40B4-BE49-F238E27FC236}">
                  <a16:creationId xmlns:a16="http://schemas.microsoft.com/office/drawing/2014/main" id="{185994A1-CC28-4621-8D18-244CA3160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64"/>
              <a:ext cx="78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4" name="Rectangle 918">
              <a:extLst>
                <a:ext uri="{FF2B5EF4-FFF2-40B4-BE49-F238E27FC236}">
                  <a16:creationId xmlns:a16="http://schemas.microsoft.com/office/drawing/2014/main" id="{54498AC0-F96E-4117-AC1A-8ED0CA053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79"/>
              <a:ext cx="78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5" name="Rectangle 919">
              <a:extLst>
                <a:ext uri="{FF2B5EF4-FFF2-40B4-BE49-F238E27FC236}">
                  <a16:creationId xmlns:a16="http://schemas.microsoft.com/office/drawing/2014/main" id="{72A031C7-F4EF-4039-93A9-713FBC297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92"/>
              <a:ext cx="78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6" name="Rectangle 920">
              <a:extLst>
                <a:ext uri="{FF2B5EF4-FFF2-40B4-BE49-F238E27FC236}">
                  <a16:creationId xmlns:a16="http://schemas.microsoft.com/office/drawing/2014/main" id="{31AA4BC4-5252-4B01-A48C-C251A69D6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06"/>
              <a:ext cx="78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7" name="Rectangle 921">
              <a:extLst>
                <a:ext uri="{FF2B5EF4-FFF2-40B4-BE49-F238E27FC236}">
                  <a16:creationId xmlns:a16="http://schemas.microsoft.com/office/drawing/2014/main" id="{A219C4FE-6CAE-464D-A9C1-489C7142C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20"/>
              <a:ext cx="78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8" name="Rectangle 922">
              <a:extLst>
                <a:ext uri="{FF2B5EF4-FFF2-40B4-BE49-F238E27FC236}">
                  <a16:creationId xmlns:a16="http://schemas.microsoft.com/office/drawing/2014/main" id="{5956C4EA-5D5F-41DD-9E31-DCEB8B194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34"/>
              <a:ext cx="78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699" name="Rectangle 923">
              <a:extLst>
                <a:ext uri="{FF2B5EF4-FFF2-40B4-BE49-F238E27FC236}">
                  <a16:creationId xmlns:a16="http://schemas.microsoft.com/office/drawing/2014/main" id="{ED6AB7F2-AB48-4809-8801-5E0208DB4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48"/>
              <a:ext cx="78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0" name="Rectangle 924">
              <a:extLst>
                <a:ext uri="{FF2B5EF4-FFF2-40B4-BE49-F238E27FC236}">
                  <a16:creationId xmlns:a16="http://schemas.microsoft.com/office/drawing/2014/main" id="{35A767A0-4B9A-4E39-BF3C-174B9C40F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62"/>
              <a:ext cx="78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1" name="Rectangle 925">
              <a:extLst>
                <a:ext uri="{FF2B5EF4-FFF2-40B4-BE49-F238E27FC236}">
                  <a16:creationId xmlns:a16="http://schemas.microsoft.com/office/drawing/2014/main" id="{13577496-A9CA-4989-8A3F-472C78906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76"/>
              <a:ext cx="78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2" name="Rectangle 926">
              <a:extLst>
                <a:ext uri="{FF2B5EF4-FFF2-40B4-BE49-F238E27FC236}">
                  <a16:creationId xmlns:a16="http://schemas.microsoft.com/office/drawing/2014/main" id="{37946235-78F7-426A-A33D-470395D85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90"/>
              <a:ext cx="78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3" name="Rectangle 927">
              <a:extLst>
                <a:ext uri="{FF2B5EF4-FFF2-40B4-BE49-F238E27FC236}">
                  <a16:creationId xmlns:a16="http://schemas.microsoft.com/office/drawing/2014/main" id="{C9064D0A-A190-4B4F-A154-BEE9254BE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04"/>
              <a:ext cx="78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4" name="Rectangle 928">
              <a:extLst>
                <a:ext uri="{FF2B5EF4-FFF2-40B4-BE49-F238E27FC236}">
                  <a16:creationId xmlns:a16="http://schemas.microsoft.com/office/drawing/2014/main" id="{285D28D4-BD7C-42E7-90F8-6EA9FA266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18"/>
              <a:ext cx="78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5" name="Rectangle 929">
              <a:extLst>
                <a:ext uri="{FF2B5EF4-FFF2-40B4-BE49-F238E27FC236}">
                  <a16:creationId xmlns:a16="http://schemas.microsoft.com/office/drawing/2014/main" id="{DCA5E29B-1D3D-4138-9982-AE8CE81C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31"/>
              <a:ext cx="78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6" name="Rectangle 930">
              <a:extLst>
                <a:ext uri="{FF2B5EF4-FFF2-40B4-BE49-F238E27FC236}">
                  <a16:creationId xmlns:a16="http://schemas.microsoft.com/office/drawing/2014/main" id="{9973A5BF-5922-4141-9D39-68D61C28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21"/>
              <a:ext cx="78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7" name="Rectangle 931">
              <a:extLst>
                <a:ext uri="{FF2B5EF4-FFF2-40B4-BE49-F238E27FC236}">
                  <a16:creationId xmlns:a16="http://schemas.microsoft.com/office/drawing/2014/main" id="{2FC20E74-6759-4755-B0A5-24D2D3E4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14"/>
              <a:ext cx="78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8" name="Rectangle 932">
              <a:extLst>
                <a:ext uri="{FF2B5EF4-FFF2-40B4-BE49-F238E27FC236}">
                  <a16:creationId xmlns:a16="http://schemas.microsoft.com/office/drawing/2014/main" id="{B8A59E04-0844-4DE0-A0ED-AC102739C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28"/>
              <a:ext cx="78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09" name="Rectangle 933">
              <a:extLst>
                <a:ext uri="{FF2B5EF4-FFF2-40B4-BE49-F238E27FC236}">
                  <a16:creationId xmlns:a16="http://schemas.microsoft.com/office/drawing/2014/main" id="{CEF29C4F-587E-4F66-BC73-AF78D82B1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42"/>
              <a:ext cx="78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0" name="Rectangle 934">
              <a:extLst>
                <a:ext uri="{FF2B5EF4-FFF2-40B4-BE49-F238E27FC236}">
                  <a16:creationId xmlns:a16="http://schemas.microsoft.com/office/drawing/2014/main" id="{83EA97AF-1002-4842-BAD6-0DDEBA3F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56"/>
              <a:ext cx="78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1" name="Rectangle 935">
              <a:extLst>
                <a:ext uri="{FF2B5EF4-FFF2-40B4-BE49-F238E27FC236}">
                  <a16:creationId xmlns:a16="http://schemas.microsoft.com/office/drawing/2014/main" id="{7FC3B564-C919-46C5-98EC-F718468EA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70"/>
              <a:ext cx="783" cy="14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2" name="Rectangle 936">
              <a:extLst>
                <a:ext uri="{FF2B5EF4-FFF2-40B4-BE49-F238E27FC236}">
                  <a16:creationId xmlns:a16="http://schemas.microsoft.com/office/drawing/2014/main" id="{9B1E7DA2-2443-4542-A8E4-7A4359D5D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84"/>
              <a:ext cx="783" cy="14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3" name="Rectangle 937">
              <a:extLst>
                <a:ext uri="{FF2B5EF4-FFF2-40B4-BE49-F238E27FC236}">
                  <a16:creationId xmlns:a16="http://schemas.microsoft.com/office/drawing/2014/main" id="{E31EB6C5-2BD7-4251-8DFC-9D7995E53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898"/>
              <a:ext cx="783" cy="14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4" name="Rectangle 938">
              <a:extLst>
                <a:ext uri="{FF2B5EF4-FFF2-40B4-BE49-F238E27FC236}">
                  <a16:creationId xmlns:a16="http://schemas.microsoft.com/office/drawing/2014/main" id="{63D68ED5-1098-4A33-8886-3E12DEDCA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12"/>
              <a:ext cx="78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5" name="Rectangle 939">
              <a:extLst>
                <a:ext uri="{FF2B5EF4-FFF2-40B4-BE49-F238E27FC236}">
                  <a16:creationId xmlns:a16="http://schemas.microsoft.com/office/drawing/2014/main" id="{26945D2D-DDDF-4858-B134-5934E6E9C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26"/>
              <a:ext cx="783" cy="13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6" name="Rectangle 940">
              <a:extLst>
                <a:ext uri="{FF2B5EF4-FFF2-40B4-BE49-F238E27FC236}">
                  <a16:creationId xmlns:a16="http://schemas.microsoft.com/office/drawing/2014/main" id="{78368A95-7557-423D-B285-E67F26E2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39"/>
              <a:ext cx="783" cy="15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7" name="Rectangle 941">
              <a:extLst>
                <a:ext uri="{FF2B5EF4-FFF2-40B4-BE49-F238E27FC236}">
                  <a16:creationId xmlns:a16="http://schemas.microsoft.com/office/drawing/2014/main" id="{1BEF828A-C98D-4161-8220-0D062EF3C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54"/>
              <a:ext cx="78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8" name="Rectangle 942">
              <a:extLst>
                <a:ext uri="{FF2B5EF4-FFF2-40B4-BE49-F238E27FC236}">
                  <a16:creationId xmlns:a16="http://schemas.microsoft.com/office/drawing/2014/main" id="{2F5149C6-C260-4A86-80C7-56C6FD7B1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67"/>
              <a:ext cx="78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19" name="Rectangle 943">
              <a:extLst>
                <a:ext uri="{FF2B5EF4-FFF2-40B4-BE49-F238E27FC236}">
                  <a16:creationId xmlns:a16="http://schemas.microsoft.com/office/drawing/2014/main" id="{374D3E70-2764-49CB-95D7-A843E1F3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81"/>
              <a:ext cx="78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0" name="Rectangle 944">
              <a:extLst>
                <a:ext uri="{FF2B5EF4-FFF2-40B4-BE49-F238E27FC236}">
                  <a16:creationId xmlns:a16="http://schemas.microsoft.com/office/drawing/2014/main" id="{0F2A32F9-4598-4CEF-B8A0-49A8ABE6E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2995"/>
              <a:ext cx="78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1" name="Rectangle 945">
              <a:extLst>
                <a:ext uri="{FF2B5EF4-FFF2-40B4-BE49-F238E27FC236}">
                  <a16:creationId xmlns:a16="http://schemas.microsoft.com/office/drawing/2014/main" id="{89C50A30-625F-4DB1-87A9-26ECE3ED3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09"/>
              <a:ext cx="78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2" name="Rectangle 946">
              <a:extLst>
                <a:ext uri="{FF2B5EF4-FFF2-40B4-BE49-F238E27FC236}">
                  <a16:creationId xmlns:a16="http://schemas.microsoft.com/office/drawing/2014/main" id="{5C0E2C0D-B7B0-4EFD-A5A7-48EE7B05E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23"/>
              <a:ext cx="78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3" name="Rectangle 947">
              <a:extLst>
                <a:ext uri="{FF2B5EF4-FFF2-40B4-BE49-F238E27FC236}">
                  <a16:creationId xmlns:a16="http://schemas.microsoft.com/office/drawing/2014/main" id="{3157B006-41E5-48A6-94A1-B6BC5A13B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36"/>
              <a:ext cx="783" cy="15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4" name="Rectangle 948">
              <a:extLst>
                <a:ext uri="{FF2B5EF4-FFF2-40B4-BE49-F238E27FC236}">
                  <a16:creationId xmlns:a16="http://schemas.microsoft.com/office/drawing/2014/main" id="{343FA1F4-FE83-4872-9CAE-A29A8709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51"/>
              <a:ext cx="78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5" name="Rectangle 949">
              <a:extLst>
                <a:ext uri="{FF2B5EF4-FFF2-40B4-BE49-F238E27FC236}">
                  <a16:creationId xmlns:a16="http://schemas.microsoft.com/office/drawing/2014/main" id="{F160D2D9-40EB-4EE0-98ED-F0820CD9F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64"/>
              <a:ext cx="783" cy="15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6" name="Rectangle 950">
              <a:extLst>
                <a:ext uri="{FF2B5EF4-FFF2-40B4-BE49-F238E27FC236}">
                  <a16:creationId xmlns:a16="http://schemas.microsoft.com/office/drawing/2014/main" id="{8F5DF1B2-8A89-4C50-AB63-59B93DABB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79"/>
              <a:ext cx="78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7" name="Rectangle 951">
              <a:extLst>
                <a:ext uri="{FF2B5EF4-FFF2-40B4-BE49-F238E27FC236}">
                  <a16:creationId xmlns:a16="http://schemas.microsoft.com/office/drawing/2014/main" id="{E9D8E057-1094-43C3-8084-5DFE37C39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092"/>
              <a:ext cx="78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8" name="Rectangle 952">
              <a:extLst>
                <a:ext uri="{FF2B5EF4-FFF2-40B4-BE49-F238E27FC236}">
                  <a16:creationId xmlns:a16="http://schemas.microsoft.com/office/drawing/2014/main" id="{9681F331-7EF2-4C33-BAF8-70E43147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06"/>
              <a:ext cx="78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29" name="Rectangle 953">
              <a:extLst>
                <a:ext uri="{FF2B5EF4-FFF2-40B4-BE49-F238E27FC236}">
                  <a16:creationId xmlns:a16="http://schemas.microsoft.com/office/drawing/2014/main" id="{D42A5400-A561-4BF4-A92E-CD3848618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20"/>
              <a:ext cx="78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0" name="Rectangle 954">
              <a:extLst>
                <a:ext uri="{FF2B5EF4-FFF2-40B4-BE49-F238E27FC236}">
                  <a16:creationId xmlns:a16="http://schemas.microsoft.com/office/drawing/2014/main" id="{F1544AD0-88D3-4B55-8CC6-757BB84DF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34"/>
              <a:ext cx="78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1" name="Rectangle 955">
              <a:extLst>
                <a:ext uri="{FF2B5EF4-FFF2-40B4-BE49-F238E27FC236}">
                  <a16:creationId xmlns:a16="http://schemas.microsoft.com/office/drawing/2014/main" id="{9713350F-6E17-4BAE-8F6B-F066D1636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48"/>
              <a:ext cx="78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2" name="Rectangle 956">
              <a:extLst>
                <a:ext uri="{FF2B5EF4-FFF2-40B4-BE49-F238E27FC236}">
                  <a16:creationId xmlns:a16="http://schemas.microsoft.com/office/drawing/2014/main" id="{59AE8998-234F-4CA1-A433-018F4B225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62"/>
              <a:ext cx="78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3" name="Rectangle 957">
              <a:extLst>
                <a:ext uri="{FF2B5EF4-FFF2-40B4-BE49-F238E27FC236}">
                  <a16:creationId xmlns:a16="http://schemas.microsoft.com/office/drawing/2014/main" id="{19611558-2535-44D8-9D2D-DD1D6FAEB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76"/>
              <a:ext cx="78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4" name="Rectangle 958">
              <a:extLst>
                <a:ext uri="{FF2B5EF4-FFF2-40B4-BE49-F238E27FC236}">
                  <a16:creationId xmlns:a16="http://schemas.microsoft.com/office/drawing/2014/main" id="{9DBCA861-AADB-4B3E-81DE-18D40BFA0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190"/>
              <a:ext cx="783" cy="14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5" name="Rectangle 959">
              <a:extLst>
                <a:ext uri="{FF2B5EF4-FFF2-40B4-BE49-F238E27FC236}">
                  <a16:creationId xmlns:a16="http://schemas.microsoft.com/office/drawing/2014/main" id="{FD36E623-1BA8-4D4E-813E-E879A95D8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04"/>
              <a:ext cx="78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6" name="Rectangle 960">
              <a:extLst>
                <a:ext uri="{FF2B5EF4-FFF2-40B4-BE49-F238E27FC236}">
                  <a16:creationId xmlns:a16="http://schemas.microsoft.com/office/drawing/2014/main" id="{B6305DBB-BDC7-485E-B768-BDD349975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18"/>
              <a:ext cx="783" cy="13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7" name="Rectangle 961">
              <a:extLst>
                <a:ext uri="{FF2B5EF4-FFF2-40B4-BE49-F238E27FC236}">
                  <a16:creationId xmlns:a16="http://schemas.microsoft.com/office/drawing/2014/main" id="{167EE86B-ECD5-4A20-84D6-20107039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31"/>
              <a:ext cx="78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8" name="Rectangle 962">
              <a:extLst>
                <a:ext uri="{FF2B5EF4-FFF2-40B4-BE49-F238E27FC236}">
                  <a16:creationId xmlns:a16="http://schemas.microsoft.com/office/drawing/2014/main" id="{56E11900-0CBE-4EC6-80E3-590ED3149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32"/>
              <a:ext cx="2397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39" name="Rectangle 963">
              <a:extLst>
                <a:ext uri="{FF2B5EF4-FFF2-40B4-BE49-F238E27FC236}">
                  <a16:creationId xmlns:a16="http://schemas.microsoft.com/office/drawing/2014/main" id="{6D9D405D-4C63-4B11-8100-957B2C528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46"/>
              <a:ext cx="2397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0" name="Rectangle 964">
              <a:extLst>
                <a:ext uri="{FF2B5EF4-FFF2-40B4-BE49-F238E27FC236}">
                  <a16:creationId xmlns:a16="http://schemas.microsoft.com/office/drawing/2014/main" id="{C82AD97F-FB1F-49CB-9E86-A1227DD61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60"/>
              <a:ext cx="2397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1" name="Rectangle 965">
              <a:extLst>
                <a:ext uri="{FF2B5EF4-FFF2-40B4-BE49-F238E27FC236}">
                  <a16:creationId xmlns:a16="http://schemas.microsoft.com/office/drawing/2014/main" id="{859A618F-1336-40A5-8064-076E38C75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74"/>
              <a:ext cx="2397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2" name="Rectangle 966">
              <a:extLst>
                <a:ext uri="{FF2B5EF4-FFF2-40B4-BE49-F238E27FC236}">
                  <a16:creationId xmlns:a16="http://schemas.microsoft.com/office/drawing/2014/main" id="{0C73D271-1C3D-4342-9460-2C4504684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88"/>
              <a:ext cx="2397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3" name="Rectangle 967">
              <a:extLst>
                <a:ext uri="{FF2B5EF4-FFF2-40B4-BE49-F238E27FC236}">
                  <a16:creationId xmlns:a16="http://schemas.microsoft.com/office/drawing/2014/main" id="{D1F55867-886D-4119-ACE8-1F678F3F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01"/>
              <a:ext cx="2397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4" name="Rectangle 968">
              <a:extLst>
                <a:ext uri="{FF2B5EF4-FFF2-40B4-BE49-F238E27FC236}">
                  <a16:creationId xmlns:a16="http://schemas.microsoft.com/office/drawing/2014/main" id="{9F1CF5AF-7C1E-49EC-9735-4DDA55586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16"/>
              <a:ext cx="2397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5" name="Rectangle 969">
              <a:extLst>
                <a:ext uri="{FF2B5EF4-FFF2-40B4-BE49-F238E27FC236}">
                  <a16:creationId xmlns:a16="http://schemas.microsoft.com/office/drawing/2014/main" id="{BD4D8670-E4BD-4495-B6C5-8E9EE7305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29"/>
              <a:ext cx="2397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6" name="Rectangle 970">
              <a:extLst>
                <a:ext uri="{FF2B5EF4-FFF2-40B4-BE49-F238E27FC236}">
                  <a16:creationId xmlns:a16="http://schemas.microsoft.com/office/drawing/2014/main" id="{94AA9CC8-877C-4AF3-A216-D769A7B76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43"/>
              <a:ext cx="2397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7" name="Rectangle 971">
              <a:extLst>
                <a:ext uri="{FF2B5EF4-FFF2-40B4-BE49-F238E27FC236}">
                  <a16:creationId xmlns:a16="http://schemas.microsoft.com/office/drawing/2014/main" id="{24BC1E35-BCE7-4274-A686-9BB329A25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57"/>
              <a:ext cx="2397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8" name="Rectangle 972">
              <a:extLst>
                <a:ext uri="{FF2B5EF4-FFF2-40B4-BE49-F238E27FC236}">
                  <a16:creationId xmlns:a16="http://schemas.microsoft.com/office/drawing/2014/main" id="{8FCF2236-1BE5-4187-A638-5D0E9240E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71"/>
              <a:ext cx="2397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49" name="Rectangle 973">
              <a:extLst>
                <a:ext uri="{FF2B5EF4-FFF2-40B4-BE49-F238E27FC236}">
                  <a16:creationId xmlns:a16="http://schemas.microsoft.com/office/drawing/2014/main" id="{B7CDF1C1-D32B-4D6E-AED5-E50EE0107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85"/>
              <a:ext cx="2397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0" name="Rectangle 974">
              <a:extLst>
                <a:ext uri="{FF2B5EF4-FFF2-40B4-BE49-F238E27FC236}">
                  <a16:creationId xmlns:a16="http://schemas.microsoft.com/office/drawing/2014/main" id="{F75C3439-1686-485D-9F74-8A2D72967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99"/>
              <a:ext cx="2397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1" name="Rectangle 975">
              <a:extLst>
                <a:ext uri="{FF2B5EF4-FFF2-40B4-BE49-F238E27FC236}">
                  <a16:creationId xmlns:a16="http://schemas.microsoft.com/office/drawing/2014/main" id="{953C3D84-7161-4E54-A947-C0EC35DA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13"/>
              <a:ext cx="2397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2" name="Rectangle 976">
              <a:extLst>
                <a:ext uri="{FF2B5EF4-FFF2-40B4-BE49-F238E27FC236}">
                  <a16:creationId xmlns:a16="http://schemas.microsoft.com/office/drawing/2014/main" id="{F9E970BB-A2B3-433C-8381-D217EFF1F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27"/>
              <a:ext cx="2397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3" name="Rectangle 977">
              <a:extLst>
                <a:ext uri="{FF2B5EF4-FFF2-40B4-BE49-F238E27FC236}">
                  <a16:creationId xmlns:a16="http://schemas.microsoft.com/office/drawing/2014/main" id="{F69862BA-B20C-4BBE-ABC6-753FED2BE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41"/>
              <a:ext cx="2397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4" name="Rectangle 978">
              <a:extLst>
                <a:ext uri="{FF2B5EF4-FFF2-40B4-BE49-F238E27FC236}">
                  <a16:creationId xmlns:a16="http://schemas.microsoft.com/office/drawing/2014/main" id="{AC4B32D9-B294-4293-9DEC-E237B17F0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54"/>
              <a:ext cx="2397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5" name="Rectangle 979">
              <a:extLst>
                <a:ext uri="{FF2B5EF4-FFF2-40B4-BE49-F238E27FC236}">
                  <a16:creationId xmlns:a16="http://schemas.microsoft.com/office/drawing/2014/main" id="{02A4F2FE-5BA9-46AD-850E-4A852898A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68"/>
              <a:ext cx="2397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6" name="Rectangle 980">
              <a:extLst>
                <a:ext uri="{FF2B5EF4-FFF2-40B4-BE49-F238E27FC236}">
                  <a16:creationId xmlns:a16="http://schemas.microsoft.com/office/drawing/2014/main" id="{DBF1706F-C193-46C7-8CC0-C3448420A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82"/>
              <a:ext cx="2397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7" name="Rectangle 981">
              <a:extLst>
                <a:ext uri="{FF2B5EF4-FFF2-40B4-BE49-F238E27FC236}">
                  <a16:creationId xmlns:a16="http://schemas.microsoft.com/office/drawing/2014/main" id="{D6756404-A586-4F9C-8AE0-CCD643CA7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96"/>
              <a:ext cx="2397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8" name="Rectangle 982">
              <a:extLst>
                <a:ext uri="{FF2B5EF4-FFF2-40B4-BE49-F238E27FC236}">
                  <a16:creationId xmlns:a16="http://schemas.microsoft.com/office/drawing/2014/main" id="{194FE386-53BC-42DA-91C5-741B28ADD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10"/>
              <a:ext cx="2397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59" name="Rectangle 983">
              <a:extLst>
                <a:ext uri="{FF2B5EF4-FFF2-40B4-BE49-F238E27FC236}">
                  <a16:creationId xmlns:a16="http://schemas.microsoft.com/office/drawing/2014/main" id="{9E8EFAC3-1C20-48CB-B5A6-6735E8BEB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24"/>
              <a:ext cx="2397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0" name="Rectangle 984">
              <a:extLst>
                <a:ext uri="{FF2B5EF4-FFF2-40B4-BE49-F238E27FC236}">
                  <a16:creationId xmlns:a16="http://schemas.microsoft.com/office/drawing/2014/main" id="{041BBD0E-3E53-48A5-ADF4-32DFE4920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38"/>
              <a:ext cx="2397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1" name="Rectangle 985">
              <a:extLst>
                <a:ext uri="{FF2B5EF4-FFF2-40B4-BE49-F238E27FC236}">
                  <a16:creationId xmlns:a16="http://schemas.microsoft.com/office/drawing/2014/main" id="{C851E715-2032-456C-948E-92174784A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52"/>
              <a:ext cx="2397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2" name="Rectangle 986">
              <a:extLst>
                <a:ext uri="{FF2B5EF4-FFF2-40B4-BE49-F238E27FC236}">
                  <a16:creationId xmlns:a16="http://schemas.microsoft.com/office/drawing/2014/main" id="{E60E4C59-51FB-4D52-8E31-6E7F5FC9B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66"/>
              <a:ext cx="2397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3" name="Rectangle 987">
              <a:extLst>
                <a:ext uri="{FF2B5EF4-FFF2-40B4-BE49-F238E27FC236}">
                  <a16:creationId xmlns:a16="http://schemas.microsoft.com/office/drawing/2014/main" id="{B72E6DA5-11A7-47A7-B7B4-F1DF76B50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80"/>
              <a:ext cx="2397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4" name="Rectangle 988">
              <a:extLst>
                <a:ext uri="{FF2B5EF4-FFF2-40B4-BE49-F238E27FC236}">
                  <a16:creationId xmlns:a16="http://schemas.microsoft.com/office/drawing/2014/main" id="{80930BF7-5F77-48CE-8054-9F249EDF4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94"/>
              <a:ext cx="2397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5" name="Rectangle 989">
              <a:extLst>
                <a:ext uri="{FF2B5EF4-FFF2-40B4-BE49-F238E27FC236}">
                  <a16:creationId xmlns:a16="http://schemas.microsoft.com/office/drawing/2014/main" id="{CDD6B659-F0DE-40BE-8AC7-4290BA9C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08"/>
              <a:ext cx="2397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6" name="Rectangle 990">
              <a:extLst>
                <a:ext uri="{FF2B5EF4-FFF2-40B4-BE49-F238E27FC236}">
                  <a16:creationId xmlns:a16="http://schemas.microsoft.com/office/drawing/2014/main" id="{16734307-F8D7-4192-8FAF-01CBDBD67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21"/>
              <a:ext cx="2397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7" name="Rectangle 991">
              <a:extLst>
                <a:ext uri="{FF2B5EF4-FFF2-40B4-BE49-F238E27FC236}">
                  <a16:creationId xmlns:a16="http://schemas.microsoft.com/office/drawing/2014/main" id="{85F83E28-2643-43B3-A7AC-A854C00A0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35"/>
              <a:ext cx="2397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8" name="Rectangle 992">
              <a:extLst>
                <a:ext uri="{FF2B5EF4-FFF2-40B4-BE49-F238E27FC236}">
                  <a16:creationId xmlns:a16="http://schemas.microsoft.com/office/drawing/2014/main" id="{13ECB66E-85AF-4A5B-8024-4DE5C242A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49"/>
              <a:ext cx="2397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69" name="Rectangle 993">
              <a:extLst>
                <a:ext uri="{FF2B5EF4-FFF2-40B4-BE49-F238E27FC236}">
                  <a16:creationId xmlns:a16="http://schemas.microsoft.com/office/drawing/2014/main" id="{BD2C062D-4EF8-4D16-A65A-5FA062D54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39"/>
              <a:ext cx="2397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0" name="Rectangle 994">
              <a:extLst>
                <a:ext uri="{FF2B5EF4-FFF2-40B4-BE49-F238E27FC236}">
                  <a16:creationId xmlns:a16="http://schemas.microsoft.com/office/drawing/2014/main" id="{901C7E24-042B-4163-A137-8A2B37AE2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32"/>
              <a:ext cx="2397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1" name="Rectangle 995">
              <a:extLst>
                <a:ext uri="{FF2B5EF4-FFF2-40B4-BE49-F238E27FC236}">
                  <a16:creationId xmlns:a16="http://schemas.microsoft.com/office/drawing/2014/main" id="{2AC9A173-AA58-48E0-BB80-6E2D7F85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46"/>
              <a:ext cx="2397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2" name="Rectangle 996">
              <a:extLst>
                <a:ext uri="{FF2B5EF4-FFF2-40B4-BE49-F238E27FC236}">
                  <a16:creationId xmlns:a16="http://schemas.microsoft.com/office/drawing/2014/main" id="{E4E1038D-A4DA-48FA-9CF7-A51A58A5E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60"/>
              <a:ext cx="2397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3" name="Rectangle 997">
              <a:extLst>
                <a:ext uri="{FF2B5EF4-FFF2-40B4-BE49-F238E27FC236}">
                  <a16:creationId xmlns:a16="http://schemas.microsoft.com/office/drawing/2014/main" id="{4983CF45-1D40-467C-A0C3-F7B0A2FA3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74"/>
              <a:ext cx="2397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4" name="Rectangle 998">
              <a:extLst>
                <a:ext uri="{FF2B5EF4-FFF2-40B4-BE49-F238E27FC236}">
                  <a16:creationId xmlns:a16="http://schemas.microsoft.com/office/drawing/2014/main" id="{A477F0EA-4578-45F6-BB97-17F6F71C5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288"/>
              <a:ext cx="2397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5" name="Rectangle 999">
              <a:extLst>
                <a:ext uri="{FF2B5EF4-FFF2-40B4-BE49-F238E27FC236}">
                  <a16:creationId xmlns:a16="http://schemas.microsoft.com/office/drawing/2014/main" id="{310BF82B-BD5D-4ED3-B925-E9EB7EEE5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01"/>
              <a:ext cx="2397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6" name="Rectangle 1000">
              <a:extLst>
                <a:ext uri="{FF2B5EF4-FFF2-40B4-BE49-F238E27FC236}">
                  <a16:creationId xmlns:a16="http://schemas.microsoft.com/office/drawing/2014/main" id="{C1919842-D4A8-43B4-B925-D7292F77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16"/>
              <a:ext cx="2397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7" name="Rectangle 1001">
              <a:extLst>
                <a:ext uri="{FF2B5EF4-FFF2-40B4-BE49-F238E27FC236}">
                  <a16:creationId xmlns:a16="http://schemas.microsoft.com/office/drawing/2014/main" id="{42D9D518-1A99-4AF6-A4A6-FED72507F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29"/>
              <a:ext cx="2397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8" name="Rectangle 1002">
              <a:extLst>
                <a:ext uri="{FF2B5EF4-FFF2-40B4-BE49-F238E27FC236}">
                  <a16:creationId xmlns:a16="http://schemas.microsoft.com/office/drawing/2014/main" id="{7A7AFD39-F7AA-4C02-9EEB-AEFBBA770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43"/>
              <a:ext cx="2397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79" name="Rectangle 1003">
              <a:extLst>
                <a:ext uri="{FF2B5EF4-FFF2-40B4-BE49-F238E27FC236}">
                  <a16:creationId xmlns:a16="http://schemas.microsoft.com/office/drawing/2014/main" id="{B4A4DCE9-F115-41F9-A04A-9D50E68E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57"/>
              <a:ext cx="2397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0" name="Rectangle 1004">
              <a:extLst>
                <a:ext uri="{FF2B5EF4-FFF2-40B4-BE49-F238E27FC236}">
                  <a16:creationId xmlns:a16="http://schemas.microsoft.com/office/drawing/2014/main" id="{1670FA96-41C9-463B-AD78-0F74ED20D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71"/>
              <a:ext cx="2397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1" name="Rectangle 1005">
              <a:extLst>
                <a:ext uri="{FF2B5EF4-FFF2-40B4-BE49-F238E27FC236}">
                  <a16:creationId xmlns:a16="http://schemas.microsoft.com/office/drawing/2014/main" id="{B33305ED-3ED1-4688-AAD2-A9ACE1DC1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85"/>
              <a:ext cx="2397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2" name="Rectangle 1006">
              <a:extLst>
                <a:ext uri="{FF2B5EF4-FFF2-40B4-BE49-F238E27FC236}">
                  <a16:creationId xmlns:a16="http://schemas.microsoft.com/office/drawing/2014/main" id="{2BD79FB8-E420-4876-B56A-4147B1B2E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399"/>
              <a:ext cx="2397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3" name="Rectangle 1007">
              <a:extLst>
                <a:ext uri="{FF2B5EF4-FFF2-40B4-BE49-F238E27FC236}">
                  <a16:creationId xmlns:a16="http://schemas.microsoft.com/office/drawing/2014/main" id="{6256888A-0524-48B7-97E6-11737E09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13"/>
              <a:ext cx="2397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4" name="Rectangle 1008">
              <a:extLst>
                <a:ext uri="{FF2B5EF4-FFF2-40B4-BE49-F238E27FC236}">
                  <a16:creationId xmlns:a16="http://schemas.microsoft.com/office/drawing/2014/main" id="{F3721EF3-694B-4806-AC79-9E3FA4A3C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27"/>
              <a:ext cx="2397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5" name="Rectangle 1009">
              <a:extLst>
                <a:ext uri="{FF2B5EF4-FFF2-40B4-BE49-F238E27FC236}">
                  <a16:creationId xmlns:a16="http://schemas.microsoft.com/office/drawing/2014/main" id="{5D7A0362-6661-4BA8-87CD-D0E051AFA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41"/>
              <a:ext cx="2397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6" name="Rectangle 1010">
              <a:extLst>
                <a:ext uri="{FF2B5EF4-FFF2-40B4-BE49-F238E27FC236}">
                  <a16:creationId xmlns:a16="http://schemas.microsoft.com/office/drawing/2014/main" id="{26AD92FA-FB06-4D76-B39D-B38B45F24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54"/>
              <a:ext cx="2397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87" name="Rectangle 1011">
              <a:extLst>
                <a:ext uri="{FF2B5EF4-FFF2-40B4-BE49-F238E27FC236}">
                  <a16:creationId xmlns:a16="http://schemas.microsoft.com/office/drawing/2014/main" id="{F15AF6EB-F6C3-4127-AEA2-2D173F1DD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68"/>
              <a:ext cx="2397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788" name="Group 1012">
            <a:extLst>
              <a:ext uri="{FF2B5EF4-FFF2-40B4-BE49-F238E27FC236}">
                <a16:creationId xmlns:a16="http://schemas.microsoft.com/office/drawing/2014/main" id="{1E606A92-FF58-4DA9-AAD9-FF4E241A3E25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4987925"/>
            <a:ext cx="7304087" cy="674688"/>
            <a:chOff x="199" y="3232"/>
            <a:chExt cx="4601" cy="425"/>
          </a:xfrm>
        </p:grpSpPr>
        <p:sp>
          <p:nvSpPr>
            <p:cNvPr id="204789" name="Rectangle 1013">
              <a:extLst>
                <a:ext uri="{FF2B5EF4-FFF2-40B4-BE49-F238E27FC236}">
                  <a16:creationId xmlns:a16="http://schemas.microsoft.com/office/drawing/2014/main" id="{67661FAF-63A8-48B8-91A6-E613F0654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82"/>
              <a:ext cx="2397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0" name="Rectangle 1014">
              <a:extLst>
                <a:ext uri="{FF2B5EF4-FFF2-40B4-BE49-F238E27FC236}">
                  <a16:creationId xmlns:a16="http://schemas.microsoft.com/office/drawing/2014/main" id="{9117639A-33D6-4CC7-9FDE-006C4CF94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496"/>
              <a:ext cx="2397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1" name="Rectangle 1015">
              <a:extLst>
                <a:ext uri="{FF2B5EF4-FFF2-40B4-BE49-F238E27FC236}">
                  <a16:creationId xmlns:a16="http://schemas.microsoft.com/office/drawing/2014/main" id="{D15A001B-2C8E-49B2-BED0-00349474A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10"/>
              <a:ext cx="2397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2" name="Rectangle 1016">
              <a:extLst>
                <a:ext uri="{FF2B5EF4-FFF2-40B4-BE49-F238E27FC236}">
                  <a16:creationId xmlns:a16="http://schemas.microsoft.com/office/drawing/2014/main" id="{83386CF0-0689-49B7-BCEC-9CCE40C68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24"/>
              <a:ext cx="2397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3" name="Rectangle 1017">
              <a:extLst>
                <a:ext uri="{FF2B5EF4-FFF2-40B4-BE49-F238E27FC236}">
                  <a16:creationId xmlns:a16="http://schemas.microsoft.com/office/drawing/2014/main" id="{B82AC812-484A-4628-92B2-410316B60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38"/>
              <a:ext cx="2397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4" name="Rectangle 1018">
              <a:extLst>
                <a:ext uri="{FF2B5EF4-FFF2-40B4-BE49-F238E27FC236}">
                  <a16:creationId xmlns:a16="http://schemas.microsoft.com/office/drawing/2014/main" id="{25E838FB-1DDF-4365-835D-88E484A6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52"/>
              <a:ext cx="2397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5" name="Rectangle 1019">
              <a:extLst>
                <a:ext uri="{FF2B5EF4-FFF2-40B4-BE49-F238E27FC236}">
                  <a16:creationId xmlns:a16="http://schemas.microsoft.com/office/drawing/2014/main" id="{F66B91CB-6550-4EDE-887A-06A4E3933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66"/>
              <a:ext cx="2397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6" name="Rectangle 1020">
              <a:extLst>
                <a:ext uri="{FF2B5EF4-FFF2-40B4-BE49-F238E27FC236}">
                  <a16:creationId xmlns:a16="http://schemas.microsoft.com/office/drawing/2014/main" id="{FC24B2B5-1962-4603-B359-5236EBA6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80"/>
              <a:ext cx="2397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7" name="Rectangle 1021">
              <a:extLst>
                <a:ext uri="{FF2B5EF4-FFF2-40B4-BE49-F238E27FC236}">
                  <a16:creationId xmlns:a16="http://schemas.microsoft.com/office/drawing/2014/main" id="{5BC07936-2299-4FA0-AEC8-AC81418B2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594"/>
              <a:ext cx="2397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8" name="Rectangle 1022">
              <a:extLst>
                <a:ext uri="{FF2B5EF4-FFF2-40B4-BE49-F238E27FC236}">
                  <a16:creationId xmlns:a16="http://schemas.microsoft.com/office/drawing/2014/main" id="{C4B22347-4CFA-4DEA-AA5F-6449AB6EB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08"/>
              <a:ext cx="2397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799" name="Rectangle 1023">
              <a:extLst>
                <a:ext uri="{FF2B5EF4-FFF2-40B4-BE49-F238E27FC236}">
                  <a16:creationId xmlns:a16="http://schemas.microsoft.com/office/drawing/2014/main" id="{9612397C-2AE4-4B75-8011-0D966359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21"/>
              <a:ext cx="2397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0" name="Rectangle 1024">
              <a:extLst>
                <a:ext uri="{FF2B5EF4-FFF2-40B4-BE49-F238E27FC236}">
                  <a16:creationId xmlns:a16="http://schemas.microsoft.com/office/drawing/2014/main" id="{212EF6C6-E318-46BF-9BB8-1AF3ED323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35"/>
              <a:ext cx="2397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1" name="Rectangle 1025">
              <a:extLst>
                <a:ext uri="{FF2B5EF4-FFF2-40B4-BE49-F238E27FC236}">
                  <a16:creationId xmlns:a16="http://schemas.microsoft.com/office/drawing/2014/main" id="{C84889AC-62A8-4D6B-B43E-F4F44FA00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49"/>
              <a:ext cx="2397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2" name="Rectangle 1026">
              <a:extLst>
                <a:ext uri="{FF2B5EF4-FFF2-40B4-BE49-F238E27FC236}">
                  <a16:creationId xmlns:a16="http://schemas.microsoft.com/office/drawing/2014/main" id="{AADE39B0-8C23-4025-952B-9196B91C6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32"/>
              <a:ext cx="71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3" name="Rectangle 1027">
              <a:extLst>
                <a:ext uri="{FF2B5EF4-FFF2-40B4-BE49-F238E27FC236}">
                  <a16:creationId xmlns:a16="http://schemas.microsoft.com/office/drawing/2014/main" id="{D209660D-0C0C-4F7A-B501-0291CF85B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46"/>
              <a:ext cx="71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4" name="Rectangle 1028">
              <a:extLst>
                <a:ext uri="{FF2B5EF4-FFF2-40B4-BE49-F238E27FC236}">
                  <a16:creationId xmlns:a16="http://schemas.microsoft.com/office/drawing/2014/main" id="{AAE4361F-54D7-4330-894E-4F3496600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60"/>
              <a:ext cx="71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5" name="Rectangle 1029">
              <a:extLst>
                <a:ext uri="{FF2B5EF4-FFF2-40B4-BE49-F238E27FC236}">
                  <a16:creationId xmlns:a16="http://schemas.microsoft.com/office/drawing/2014/main" id="{3E598760-DE54-4CF2-9324-870C8CB4A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74"/>
              <a:ext cx="71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6" name="Rectangle 1030">
              <a:extLst>
                <a:ext uri="{FF2B5EF4-FFF2-40B4-BE49-F238E27FC236}">
                  <a16:creationId xmlns:a16="http://schemas.microsoft.com/office/drawing/2014/main" id="{5F774F94-DF63-4BD3-B674-DBCAAC4C1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88"/>
              <a:ext cx="71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7" name="Rectangle 1031">
              <a:extLst>
                <a:ext uri="{FF2B5EF4-FFF2-40B4-BE49-F238E27FC236}">
                  <a16:creationId xmlns:a16="http://schemas.microsoft.com/office/drawing/2014/main" id="{FDD57F99-41C4-447D-99EF-8A149F409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01"/>
              <a:ext cx="71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8" name="Rectangle 1032">
              <a:extLst>
                <a:ext uri="{FF2B5EF4-FFF2-40B4-BE49-F238E27FC236}">
                  <a16:creationId xmlns:a16="http://schemas.microsoft.com/office/drawing/2014/main" id="{B3FD6299-92F9-4E3B-B095-9C2DA714E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16"/>
              <a:ext cx="71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09" name="Rectangle 1033">
              <a:extLst>
                <a:ext uri="{FF2B5EF4-FFF2-40B4-BE49-F238E27FC236}">
                  <a16:creationId xmlns:a16="http://schemas.microsoft.com/office/drawing/2014/main" id="{33940F84-65F8-4666-A153-6DC686335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29"/>
              <a:ext cx="71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0" name="Rectangle 1034">
              <a:extLst>
                <a:ext uri="{FF2B5EF4-FFF2-40B4-BE49-F238E27FC236}">
                  <a16:creationId xmlns:a16="http://schemas.microsoft.com/office/drawing/2014/main" id="{2671A12A-109E-40E1-A77C-0CC1AE2F6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43"/>
              <a:ext cx="71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1" name="Rectangle 1035">
              <a:extLst>
                <a:ext uri="{FF2B5EF4-FFF2-40B4-BE49-F238E27FC236}">
                  <a16:creationId xmlns:a16="http://schemas.microsoft.com/office/drawing/2014/main" id="{5F1C4A58-DA6E-487F-A9F1-B4EC40116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57"/>
              <a:ext cx="71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2" name="Rectangle 1036">
              <a:extLst>
                <a:ext uri="{FF2B5EF4-FFF2-40B4-BE49-F238E27FC236}">
                  <a16:creationId xmlns:a16="http://schemas.microsoft.com/office/drawing/2014/main" id="{C8FD56F6-D69B-4216-9FDC-FC8C6220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71"/>
              <a:ext cx="71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3" name="Rectangle 1037">
              <a:extLst>
                <a:ext uri="{FF2B5EF4-FFF2-40B4-BE49-F238E27FC236}">
                  <a16:creationId xmlns:a16="http://schemas.microsoft.com/office/drawing/2014/main" id="{408CF798-A92D-4E32-B0E4-528BF5497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85"/>
              <a:ext cx="71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4" name="Rectangle 1038">
              <a:extLst>
                <a:ext uri="{FF2B5EF4-FFF2-40B4-BE49-F238E27FC236}">
                  <a16:creationId xmlns:a16="http://schemas.microsoft.com/office/drawing/2014/main" id="{95D8B7E9-EC06-47AD-9EAC-B3253E783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99"/>
              <a:ext cx="71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5" name="Rectangle 1039">
              <a:extLst>
                <a:ext uri="{FF2B5EF4-FFF2-40B4-BE49-F238E27FC236}">
                  <a16:creationId xmlns:a16="http://schemas.microsoft.com/office/drawing/2014/main" id="{14E2E216-DE43-4907-9C21-0DDD7FF15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13"/>
              <a:ext cx="71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6" name="Rectangle 1040">
              <a:extLst>
                <a:ext uri="{FF2B5EF4-FFF2-40B4-BE49-F238E27FC236}">
                  <a16:creationId xmlns:a16="http://schemas.microsoft.com/office/drawing/2014/main" id="{97EB8FF3-3732-459C-9094-D5C88B871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27"/>
              <a:ext cx="71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7" name="Rectangle 1041">
              <a:extLst>
                <a:ext uri="{FF2B5EF4-FFF2-40B4-BE49-F238E27FC236}">
                  <a16:creationId xmlns:a16="http://schemas.microsoft.com/office/drawing/2014/main" id="{FB118B1B-5D26-4066-8AEA-ECFA83357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41"/>
              <a:ext cx="71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8" name="Rectangle 1042">
              <a:extLst>
                <a:ext uri="{FF2B5EF4-FFF2-40B4-BE49-F238E27FC236}">
                  <a16:creationId xmlns:a16="http://schemas.microsoft.com/office/drawing/2014/main" id="{2E5DEA3C-4D49-4696-850B-B014FE53B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54"/>
              <a:ext cx="71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19" name="Rectangle 1043">
              <a:extLst>
                <a:ext uri="{FF2B5EF4-FFF2-40B4-BE49-F238E27FC236}">
                  <a16:creationId xmlns:a16="http://schemas.microsoft.com/office/drawing/2014/main" id="{F3339914-223C-4C47-BF0B-163F3EFB6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68"/>
              <a:ext cx="71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0" name="Rectangle 1044">
              <a:extLst>
                <a:ext uri="{FF2B5EF4-FFF2-40B4-BE49-F238E27FC236}">
                  <a16:creationId xmlns:a16="http://schemas.microsoft.com/office/drawing/2014/main" id="{84799391-4B2D-43C9-8DAC-4DA6D0E42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82"/>
              <a:ext cx="71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1" name="Rectangle 1045">
              <a:extLst>
                <a:ext uri="{FF2B5EF4-FFF2-40B4-BE49-F238E27FC236}">
                  <a16:creationId xmlns:a16="http://schemas.microsoft.com/office/drawing/2014/main" id="{D713515B-AE5E-4FB6-9F71-F5A19B657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96"/>
              <a:ext cx="71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2" name="Rectangle 1046">
              <a:extLst>
                <a:ext uri="{FF2B5EF4-FFF2-40B4-BE49-F238E27FC236}">
                  <a16:creationId xmlns:a16="http://schemas.microsoft.com/office/drawing/2014/main" id="{0775352D-2730-43DE-8C61-2E3D65480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10"/>
              <a:ext cx="71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3" name="Rectangle 1047">
              <a:extLst>
                <a:ext uri="{FF2B5EF4-FFF2-40B4-BE49-F238E27FC236}">
                  <a16:creationId xmlns:a16="http://schemas.microsoft.com/office/drawing/2014/main" id="{BD3F521C-DD8E-49D2-AFB0-7C845D717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24"/>
              <a:ext cx="71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4" name="Rectangle 1048">
              <a:extLst>
                <a:ext uri="{FF2B5EF4-FFF2-40B4-BE49-F238E27FC236}">
                  <a16:creationId xmlns:a16="http://schemas.microsoft.com/office/drawing/2014/main" id="{81D8957B-7966-4ADE-BC97-B17081872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38"/>
              <a:ext cx="71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5" name="Rectangle 1049">
              <a:extLst>
                <a:ext uri="{FF2B5EF4-FFF2-40B4-BE49-F238E27FC236}">
                  <a16:creationId xmlns:a16="http://schemas.microsoft.com/office/drawing/2014/main" id="{9312AE2B-97F1-435C-AF3B-A63E096D2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52"/>
              <a:ext cx="71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6" name="Rectangle 1050">
              <a:extLst>
                <a:ext uri="{FF2B5EF4-FFF2-40B4-BE49-F238E27FC236}">
                  <a16:creationId xmlns:a16="http://schemas.microsoft.com/office/drawing/2014/main" id="{145046C4-E47F-44F2-B3E2-73CD3E420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66"/>
              <a:ext cx="71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7" name="Rectangle 1051">
              <a:extLst>
                <a:ext uri="{FF2B5EF4-FFF2-40B4-BE49-F238E27FC236}">
                  <a16:creationId xmlns:a16="http://schemas.microsoft.com/office/drawing/2014/main" id="{25225C58-4F1C-4213-8898-8649ABD26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80"/>
              <a:ext cx="71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8" name="Rectangle 1052">
              <a:extLst>
                <a:ext uri="{FF2B5EF4-FFF2-40B4-BE49-F238E27FC236}">
                  <a16:creationId xmlns:a16="http://schemas.microsoft.com/office/drawing/2014/main" id="{A59FDFE8-2E8A-47CC-8EB2-27FD25FA2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94"/>
              <a:ext cx="71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29" name="Rectangle 1053">
              <a:extLst>
                <a:ext uri="{FF2B5EF4-FFF2-40B4-BE49-F238E27FC236}">
                  <a16:creationId xmlns:a16="http://schemas.microsoft.com/office/drawing/2014/main" id="{15DF981A-39AC-4AAF-A7AC-19E91DFB1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08"/>
              <a:ext cx="71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0" name="Rectangle 1054">
              <a:extLst>
                <a:ext uri="{FF2B5EF4-FFF2-40B4-BE49-F238E27FC236}">
                  <a16:creationId xmlns:a16="http://schemas.microsoft.com/office/drawing/2014/main" id="{FBFC1CD7-2AD8-411C-93EB-462B5A069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21"/>
              <a:ext cx="71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1" name="Rectangle 1055">
              <a:extLst>
                <a:ext uri="{FF2B5EF4-FFF2-40B4-BE49-F238E27FC236}">
                  <a16:creationId xmlns:a16="http://schemas.microsoft.com/office/drawing/2014/main" id="{4FCFCEA7-E696-474B-BFD6-C0C0B78F2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35"/>
              <a:ext cx="71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2" name="Rectangle 1056">
              <a:extLst>
                <a:ext uri="{FF2B5EF4-FFF2-40B4-BE49-F238E27FC236}">
                  <a16:creationId xmlns:a16="http://schemas.microsoft.com/office/drawing/2014/main" id="{1771343B-B602-4E64-BC3E-CA32F44F5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49"/>
              <a:ext cx="71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3" name="Rectangle 1057">
              <a:extLst>
                <a:ext uri="{FF2B5EF4-FFF2-40B4-BE49-F238E27FC236}">
                  <a16:creationId xmlns:a16="http://schemas.microsoft.com/office/drawing/2014/main" id="{030EDD5C-D337-4EC6-A566-CBAB5AE15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39"/>
              <a:ext cx="71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4" name="Rectangle 1058">
              <a:extLst>
                <a:ext uri="{FF2B5EF4-FFF2-40B4-BE49-F238E27FC236}">
                  <a16:creationId xmlns:a16="http://schemas.microsoft.com/office/drawing/2014/main" id="{A9F5A91B-6112-4CA2-84ED-470A2985A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32"/>
              <a:ext cx="71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5" name="Rectangle 1059">
              <a:extLst>
                <a:ext uri="{FF2B5EF4-FFF2-40B4-BE49-F238E27FC236}">
                  <a16:creationId xmlns:a16="http://schemas.microsoft.com/office/drawing/2014/main" id="{EF48A344-DB19-4D08-B264-CE5A235AB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46"/>
              <a:ext cx="71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6" name="Rectangle 1060">
              <a:extLst>
                <a:ext uri="{FF2B5EF4-FFF2-40B4-BE49-F238E27FC236}">
                  <a16:creationId xmlns:a16="http://schemas.microsoft.com/office/drawing/2014/main" id="{2C45B6BB-950C-432D-93DA-AEDA8C333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60"/>
              <a:ext cx="71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7" name="Rectangle 1061">
              <a:extLst>
                <a:ext uri="{FF2B5EF4-FFF2-40B4-BE49-F238E27FC236}">
                  <a16:creationId xmlns:a16="http://schemas.microsoft.com/office/drawing/2014/main" id="{FC76D8D9-97AE-47FA-9317-96411EF9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74"/>
              <a:ext cx="71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8" name="Rectangle 1062">
              <a:extLst>
                <a:ext uri="{FF2B5EF4-FFF2-40B4-BE49-F238E27FC236}">
                  <a16:creationId xmlns:a16="http://schemas.microsoft.com/office/drawing/2014/main" id="{BD995E09-9B2B-49B8-B49F-58D87BCCF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288"/>
              <a:ext cx="71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39" name="Rectangle 1063">
              <a:extLst>
                <a:ext uri="{FF2B5EF4-FFF2-40B4-BE49-F238E27FC236}">
                  <a16:creationId xmlns:a16="http://schemas.microsoft.com/office/drawing/2014/main" id="{3F9AA93F-B355-4263-9723-0ECBAD2B0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01"/>
              <a:ext cx="71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0" name="Rectangle 1064">
              <a:extLst>
                <a:ext uri="{FF2B5EF4-FFF2-40B4-BE49-F238E27FC236}">
                  <a16:creationId xmlns:a16="http://schemas.microsoft.com/office/drawing/2014/main" id="{DE679451-D3BF-4F7A-9846-2984C9498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16"/>
              <a:ext cx="71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1" name="Rectangle 1065">
              <a:extLst>
                <a:ext uri="{FF2B5EF4-FFF2-40B4-BE49-F238E27FC236}">
                  <a16:creationId xmlns:a16="http://schemas.microsoft.com/office/drawing/2014/main" id="{45B95BE0-CF8F-4B8E-BA42-B77294FB1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29"/>
              <a:ext cx="71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2" name="Rectangle 1066">
              <a:extLst>
                <a:ext uri="{FF2B5EF4-FFF2-40B4-BE49-F238E27FC236}">
                  <a16:creationId xmlns:a16="http://schemas.microsoft.com/office/drawing/2014/main" id="{95024C57-691B-4D8E-AD6E-F2FE499E3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43"/>
              <a:ext cx="71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3" name="Rectangle 1067">
              <a:extLst>
                <a:ext uri="{FF2B5EF4-FFF2-40B4-BE49-F238E27FC236}">
                  <a16:creationId xmlns:a16="http://schemas.microsoft.com/office/drawing/2014/main" id="{70E01888-1B1C-4C5D-9467-39A07885F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57"/>
              <a:ext cx="71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4" name="Rectangle 1068">
              <a:extLst>
                <a:ext uri="{FF2B5EF4-FFF2-40B4-BE49-F238E27FC236}">
                  <a16:creationId xmlns:a16="http://schemas.microsoft.com/office/drawing/2014/main" id="{DA443EA0-1B78-41D7-ABC1-8453E5A64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71"/>
              <a:ext cx="71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5" name="Rectangle 1069">
              <a:extLst>
                <a:ext uri="{FF2B5EF4-FFF2-40B4-BE49-F238E27FC236}">
                  <a16:creationId xmlns:a16="http://schemas.microsoft.com/office/drawing/2014/main" id="{EA52FDF2-6AAE-4FC7-8F5F-BE1D230C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85"/>
              <a:ext cx="71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6" name="Rectangle 1070">
              <a:extLst>
                <a:ext uri="{FF2B5EF4-FFF2-40B4-BE49-F238E27FC236}">
                  <a16:creationId xmlns:a16="http://schemas.microsoft.com/office/drawing/2014/main" id="{1A2CC262-CF0D-4D1D-9B65-1C4FCDA36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399"/>
              <a:ext cx="71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7" name="Rectangle 1071">
              <a:extLst>
                <a:ext uri="{FF2B5EF4-FFF2-40B4-BE49-F238E27FC236}">
                  <a16:creationId xmlns:a16="http://schemas.microsoft.com/office/drawing/2014/main" id="{E9C40679-963D-4301-80DE-340F6C90F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13"/>
              <a:ext cx="71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8" name="Rectangle 1072">
              <a:extLst>
                <a:ext uri="{FF2B5EF4-FFF2-40B4-BE49-F238E27FC236}">
                  <a16:creationId xmlns:a16="http://schemas.microsoft.com/office/drawing/2014/main" id="{85DBE757-D4EA-4F55-83E3-3FC6FC215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27"/>
              <a:ext cx="71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49" name="Rectangle 1073">
              <a:extLst>
                <a:ext uri="{FF2B5EF4-FFF2-40B4-BE49-F238E27FC236}">
                  <a16:creationId xmlns:a16="http://schemas.microsoft.com/office/drawing/2014/main" id="{06B17CB5-D97F-4747-AB3D-D1EFB414A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41"/>
              <a:ext cx="71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0" name="Rectangle 1074">
              <a:extLst>
                <a:ext uri="{FF2B5EF4-FFF2-40B4-BE49-F238E27FC236}">
                  <a16:creationId xmlns:a16="http://schemas.microsoft.com/office/drawing/2014/main" id="{4326CD59-9D6C-4794-A0B8-D5AEC051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54"/>
              <a:ext cx="71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1" name="Rectangle 1075">
              <a:extLst>
                <a:ext uri="{FF2B5EF4-FFF2-40B4-BE49-F238E27FC236}">
                  <a16:creationId xmlns:a16="http://schemas.microsoft.com/office/drawing/2014/main" id="{6E421291-1283-4BAA-8FAD-CD60103A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68"/>
              <a:ext cx="71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2" name="Rectangle 1076">
              <a:extLst>
                <a:ext uri="{FF2B5EF4-FFF2-40B4-BE49-F238E27FC236}">
                  <a16:creationId xmlns:a16="http://schemas.microsoft.com/office/drawing/2014/main" id="{1D465888-F840-4FE9-8E25-87A3EF37F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82"/>
              <a:ext cx="71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3" name="Rectangle 1077">
              <a:extLst>
                <a:ext uri="{FF2B5EF4-FFF2-40B4-BE49-F238E27FC236}">
                  <a16:creationId xmlns:a16="http://schemas.microsoft.com/office/drawing/2014/main" id="{A40B710A-8D85-401A-BC27-C3968492B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496"/>
              <a:ext cx="71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4" name="Rectangle 1078">
              <a:extLst>
                <a:ext uri="{FF2B5EF4-FFF2-40B4-BE49-F238E27FC236}">
                  <a16:creationId xmlns:a16="http://schemas.microsoft.com/office/drawing/2014/main" id="{31FCF1D5-2134-41BA-A65F-5F2C6A1C4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10"/>
              <a:ext cx="71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5" name="Rectangle 1079">
              <a:extLst>
                <a:ext uri="{FF2B5EF4-FFF2-40B4-BE49-F238E27FC236}">
                  <a16:creationId xmlns:a16="http://schemas.microsoft.com/office/drawing/2014/main" id="{42E9B9BF-1D5B-4A14-A313-358FB47C5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24"/>
              <a:ext cx="71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6" name="Rectangle 1080">
              <a:extLst>
                <a:ext uri="{FF2B5EF4-FFF2-40B4-BE49-F238E27FC236}">
                  <a16:creationId xmlns:a16="http://schemas.microsoft.com/office/drawing/2014/main" id="{2FFF77F9-2BFD-40A1-A6BA-ED4DE5A38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38"/>
              <a:ext cx="71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7" name="Rectangle 1081">
              <a:extLst>
                <a:ext uri="{FF2B5EF4-FFF2-40B4-BE49-F238E27FC236}">
                  <a16:creationId xmlns:a16="http://schemas.microsoft.com/office/drawing/2014/main" id="{BC7E6217-E083-4BA2-AD0B-C16EE2302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52"/>
              <a:ext cx="71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8" name="Rectangle 1082">
              <a:extLst>
                <a:ext uri="{FF2B5EF4-FFF2-40B4-BE49-F238E27FC236}">
                  <a16:creationId xmlns:a16="http://schemas.microsoft.com/office/drawing/2014/main" id="{3BFAD130-AF50-4070-A994-B81A89049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66"/>
              <a:ext cx="71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59" name="Rectangle 1083">
              <a:extLst>
                <a:ext uri="{FF2B5EF4-FFF2-40B4-BE49-F238E27FC236}">
                  <a16:creationId xmlns:a16="http://schemas.microsoft.com/office/drawing/2014/main" id="{C5A5214F-B0C3-434F-986A-00D5A3BA8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80"/>
              <a:ext cx="71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0" name="Rectangle 1084">
              <a:extLst>
                <a:ext uri="{FF2B5EF4-FFF2-40B4-BE49-F238E27FC236}">
                  <a16:creationId xmlns:a16="http://schemas.microsoft.com/office/drawing/2014/main" id="{59D81199-E655-4E80-9C1A-C816F0264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594"/>
              <a:ext cx="71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1" name="Rectangle 1085">
              <a:extLst>
                <a:ext uri="{FF2B5EF4-FFF2-40B4-BE49-F238E27FC236}">
                  <a16:creationId xmlns:a16="http://schemas.microsoft.com/office/drawing/2014/main" id="{0022E234-E14B-483C-9B44-32A90A7A8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08"/>
              <a:ext cx="71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2" name="Rectangle 1086">
              <a:extLst>
                <a:ext uri="{FF2B5EF4-FFF2-40B4-BE49-F238E27FC236}">
                  <a16:creationId xmlns:a16="http://schemas.microsoft.com/office/drawing/2014/main" id="{1BF4BF94-C036-4338-B08D-E74CEFD4F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21"/>
              <a:ext cx="71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3" name="Rectangle 1087">
              <a:extLst>
                <a:ext uri="{FF2B5EF4-FFF2-40B4-BE49-F238E27FC236}">
                  <a16:creationId xmlns:a16="http://schemas.microsoft.com/office/drawing/2014/main" id="{13B0E0AD-5586-4982-BFEA-EC536321D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35"/>
              <a:ext cx="71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4" name="Rectangle 1088">
              <a:extLst>
                <a:ext uri="{FF2B5EF4-FFF2-40B4-BE49-F238E27FC236}">
                  <a16:creationId xmlns:a16="http://schemas.microsoft.com/office/drawing/2014/main" id="{A630B20F-5660-46B5-9116-1695FD2EE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49"/>
              <a:ext cx="71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5" name="Rectangle 1089">
              <a:extLst>
                <a:ext uri="{FF2B5EF4-FFF2-40B4-BE49-F238E27FC236}">
                  <a16:creationId xmlns:a16="http://schemas.microsoft.com/office/drawing/2014/main" id="{8B251576-A533-432D-B5C4-2A210935F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32"/>
              <a:ext cx="888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6" name="Rectangle 1090">
              <a:extLst>
                <a:ext uri="{FF2B5EF4-FFF2-40B4-BE49-F238E27FC236}">
                  <a16:creationId xmlns:a16="http://schemas.microsoft.com/office/drawing/2014/main" id="{B78D2D30-C164-4C4F-A93B-5EF72BF0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46"/>
              <a:ext cx="888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7" name="Rectangle 1091">
              <a:extLst>
                <a:ext uri="{FF2B5EF4-FFF2-40B4-BE49-F238E27FC236}">
                  <a16:creationId xmlns:a16="http://schemas.microsoft.com/office/drawing/2014/main" id="{95D2304D-3DFD-4BD7-A4A1-C2A0CBA81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60"/>
              <a:ext cx="888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8" name="Rectangle 1092">
              <a:extLst>
                <a:ext uri="{FF2B5EF4-FFF2-40B4-BE49-F238E27FC236}">
                  <a16:creationId xmlns:a16="http://schemas.microsoft.com/office/drawing/2014/main" id="{C45337CA-5D08-464C-8A25-7A22959A5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74"/>
              <a:ext cx="888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69" name="Rectangle 1093">
              <a:extLst>
                <a:ext uri="{FF2B5EF4-FFF2-40B4-BE49-F238E27FC236}">
                  <a16:creationId xmlns:a16="http://schemas.microsoft.com/office/drawing/2014/main" id="{D0363F3F-536D-4881-96A9-8F7DA71AD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88"/>
              <a:ext cx="888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0" name="Rectangle 1094">
              <a:extLst>
                <a:ext uri="{FF2B5EF4-FFF2-40B4-BE49-F238E27FC236}">
                  <a16:creationId xmlns:a16="http://schemas.microsoft.com/office/drawing/2014/main" id="{5632357F-F6B9-4659-BD8C-8AF8A4FD1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01"/>
              <a:ext cx="888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1" name="Rectangle 1095">
              <a:extLst>
                <a:ext uri="{FF2B5EF4-FFF2-40B4-BE49-F238E27FC236}">
                  <a16:creationId xmlns:a16="http://schemas.microsoft.com/office/drawing/2014/main" id="{EF1DEAAB-BF65-4619-9C1B-909CFD78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16"/>
              <a:ext cx="888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2" name="Rectangle 1096">
              <a:extLst>
                <a:ext uri="{FF2B5EF4-FFF2-40B4-BE49-F238E27FC236}">
                  <a16:creationId xmlns:a16="http://schemas.microsoft.com/office/drawing/2014/main" id="{E346B794-2978-4F90-A8EF-58FF98C4F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29"/>
              <a:ext cx="888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3" name="Rectangle 1097">
              <a:extLst>
                <a:ext uri="{FF2B5EF4-FFF2-40B4-BE49-F238E27FC236}">
                  <a16:creationId xmlns:a16="http://schemas.microsoft.com/office/drawing/2014/main" id="{EC1069DF-9D1E-4921-9838-00AB8D48F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43"/>
              <a:ext cx="888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4" name="Rectangle 1098">
              <a:extLst>
                <a:ext uri="{FF2B5EF4-FFF2-40B4-BE49-F238E27FC236}">
                  <a16:creationId xmlns:a16="http://schemas.microsoft.com/office/drawing/2014/main" id="{999ED618-C2B8-468F-A789-9AB265C1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57"/>
              <a:ext cx="888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5" name="Rectangle 1099">
              <a:extLst>
                <a:ext uri="{FF2B5EF4-FFF2-40B4-BE49-F238E27FC236}">
                  <a16:creationId xmlns:a16="http://schemas.microsoft.com/office/drawing/2014/main" id="{3527AEBB-6640-4423-89A6-D686193D4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71"/>
              <a:ext cx="888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6" name="Rectangle 1100">
              <a:extLst>
                <a:ext uri="{FF2B5EF4-FFF2-40B4-BE49-F238E27FC236}">
                  <a16:creationId xmlns:a16="http://schemas.microsoft.com/office/drawing/2014/main" id="{4D6B9B85-B20C-46A5-8146-36CED4D94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85"/>
              <a:ext cx="888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7" name="Rectangle 1101">
              <a:extLst>
                <a:ext uri="{FF2B5EF4-FFF2-40B4-BE49-F238E27FC236}">
                  <a16:creationId xmlns:a16="http://schemas.microsoft.com/office/drawing/2014/main" id="{85459D22-A676-4A55-AEF7-43258C87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9"/>
              <a:ext cx="888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8" name="Rectangle 1102">
              <a:extLst>
                <a:ext uri="{FF2B5EF4-FFF2-40B4-BE49-F238E27FC236}">
                  <a16:creationId xmlns:a16="http://schemas.microsoft.com/office/drawing/2014/main" id="{6EBA0296-9DDA-4B11-9887-FA6410260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13"/>
              <a:ext cx="888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9" name="Rectangle 1103">
              <a:extLst>
                <a:ext uri="{FF2B5EF4-FFF2-40B4-BE49-F238E27FC236}">
                  <a16:creationId xmlns:a16="http://schemas.microsoft.com/office/drawing/2014/main" id="{137CC266-7574-4ACD-B0A2-C4D3C33F8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27"/>
              <a:ext cx="888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0" name="Rectangle 1104">
              <a:extLst>
                <a:ext uri="{FF2B5EF4-FFF2-40B4-BE49-F238E27FC236}">
                  <a16:creationId xmlns:a16="http://schemas.microsoft.com/office/drawing/2014/main" id="{D7F47176-E67E-4494-8290-72AAE255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41"/>
              <a:ext cx="888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1" name="Rectangle 1105">
              <a:extLst>
                <a:ext uri="{FF2B5EF4-FFF2-40B4-BE49-F238E27FC236}">
                  <a16:creationId xmlns:a16="http://schemas.microsoft.com/office/drawing/2014/main" id="{487517FF-1F50-48A8-B905-17A33E533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54"/>
              <a:ext cx="888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2" name="Rectangle 1106">
              <a:extLst>
                <a:ext uri="{FF2B5EF4-FFF2-40B4-BE49-F238E27FC236}">
                  <a16:creationId xmlns:a16="http://schemas.microsoft.com/office/drawing/2014/main" id="{5B155A7F-E721-4CC9-9861-0560A63B1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68"/>
              <a:ext cx="888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3" name="Rectangle 1107">
              <a:extLst>
                <a:ext uri="{FF2B5EF4-FFF2-40B4-BE49-F238E27FC236}">
                  <a16:creationId xmlns:a16="http://schemas.microsoft.com/office/drawing/2014/main" id="{FCEB309E-2E1A-427C-A9A9-6C4FF6F2D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82"/>
              <a:ext cx="888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4" name="Rectangle 1108">
              <a:extLst>
                <a:ext uri="{FF2B5EF4-FFF2-40B4-BE49-F238E27FC236}">
                  <a16:creationId xmlns:a16="http://schemas.microsoft.com/office/drawing/2014/main" id="{D30CFDF0-C322-4DEB-9610-824DD1575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96"/>
              <a:ext cx="888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5" name="Rectangle 1109">
              <a:extLst>
                <a:ext uri="{FF2B5EF4-FFF2-40B4-BE49-F238E27FC236}">
                  <a16:creationId xmlns:a16="http://schemas.microsoft.com/office/drawing/2014/main" id="{08B26A5C-DDCC-411B-8209-B989FAA03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10"/>
              <a:ext cx="888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6" name="Rectangle 1110">
              <a:extLst>
                <a:ext uri="{FF2B5EF4-FFF2-40B4-BE49-F238E27FC236}">
                  <a16:creationId xmlns:a16="http://schemas.microsoft.com/office/drawing/2014/main" id="{E1571202-8A3D-4EBB-AFB2-A70537B21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24"/>
              <a:ext cx="888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7" name="Rectangle 1111">
              <a:extLst>
                <a:ext uri="{FF2B5EF4-FFF2-40B4-BE49-F238E27FC236}">
                  <a16:creationId xmlns:a16="http://schemas.microsoft.com/office/drawing/2014/main" id="{75622D72-5107-4B2C-90F6-DC104E5EA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38"/>
              <a:ext cx="888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8" name="Rectangle 1112">
              <a:extLst>
                <a:ext uri="{FF2B5EF4-FFF2-40B4-BE49-F238E27FC236}">
                  <a16:creationId xmlns:a16="http://schemas.microsoft.com/office/drawing/2014/main" id="{A46F9741-342B-4D0C-A2E8-33FE51920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52"/>
              <a:ext cx="888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9" name="Rectangle 1113">
              <a:extLst>
                <a:ext uri="{FF2B5EF4-FFF2-40B4-BE49-F238E27FC236}">
                  <a16:creationId xmlns:a16="http://schemas.microsoft.com/office/drawing/2014/main" id="{09F560CA-ED14-4DCE-B5B5-2C0935FEF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66"/>
              <a:ext cx="888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0" name="Rectangle 1114">
              <a:extLst>
                <a:ext uri="{FF2B5EF4-FFF2-40B4-BE49-F238E27FC236}">
                  <a16:creationId xmlns:a16="http://schemas.microsoft.com/office/drawing/2014/main" id="{FED11604-4CE1-48EF-8C1D-59F9574C6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80"/>
              <a:ext cx="888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1" name="Rectangle 1115">
              <a:extLst>
                <a:ext uri="{FF2B5EF4-FFF2-40B4-BE49-F238E27FC236}">
                  <a16:creationId xmlns:a16="http://schemas.microsoft.com/office/drawing/2014/main" id="{90FC57F8-4461-4505-AC10-009833302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94"/>
              <a:ext cx="888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2" name="Rectangle 1116">
              <a:extLst>
                <a:ext uri="{FF2B5EF4-FFF2-40B4-BE49-F238E27FC236}">
                  <a16:creationId xmlns:a16="http://schemas.microsoft.com/office/drawing/2014/main" id="{ABE2EBD6-D570-4410-A48E-5401F4DD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08"/>
              <a:ext cx="888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3" name="Rectangle 1117">
              <a:extLst>
                <a:ext uri="{FF2B5EF4-FFF2-40B4-BE49-F238E27FC236}">
                  <a16:creationId xmlns:a16="http://schemas.microsoft.com/office/drawing/2014/main" id="{C4C71A8F-B038-405B-9B3C-41A1A550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21"/>
              <a:ext cx="888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4" name="Rectangle 1118">
              <a:extLst>
                <a:ext uri="{FF2B5EF4-FFF2-40B4-BE49-F238E27FC236}">
                  <a16:creationId xmlns:a16="http://schemas.microsoft.com/office/drawing/2014/main" id="{6359F3CE-1E99-4800-A33E-F7ED62F49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35"/>
              <a:ext cx="888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5" name="Rectangle 1119">
              <a:extLst>
                <a:ext uri="{FF2B5EF4-FFF2-40B4-BE49-F238E27FC236}">
                  <a16:creationId xmlns:a16="http://schemas.microsoft.com/office/drawing/2014/main" id="{ADBEC2F8-A785-44F1-A851-2DEAB424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49"/>
              <a:ext cx="88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6" name="Rectangle 1120">
              <a:extLst>
                <a:ext uri="{FF2B5EF4-FFF2-40B4-BE49-F238E27FC236}">
                  <a16:creationId xmlns:a16="http://schemas.microsoft.com/office/drawing/2014/main" id="{7D240C10-1CEB-4B0C-9099-D9EE9AAF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39"/>
              <a:ext cx="888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7" name="Rectangle 1121">
              <a:extLst>
                <a:ext uri="{FF2B5EF4-FFF2-40B4-BE49-F238E27FC236}">
                  <a16:creationId xmlns:a16="http://schemas.microsoft.com/office/drawing/2014/main" id="{36B0DF65-B407-4DFD-91B8-C139215A6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32"/>
              <a:ext cx="888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8" name="Rectangle 1122">
              <a:extLst>
                <a:ext uri="{FF2B5EF4-FFF2-40B4-BE49-F238E27FC236}">
                  <a16:creationId xmlns:a16="http://schemas.microsoft.com/office/drawing/2014/main" id="{257BB327-1C84-4664-B2F7-C8437C42D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46"/>
              <a:ext cx="888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9" name="Rectangle 1123">
              <a:extLst>
                <a:ext uri="{FF2B5EF4-FFF2-40B4-BE49-F238E27FC236}">
                  <a16:creationId xmlns:a16="http://schemas.microsoft.com/office/drawing/2014/main" id="{FE37FCDC-BB4F-4F87-9BB3-CBFF70CD7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60"/>
              <a:ext cx="888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0" name="Rectangle 1124">
              <a:extLst>
                <a:ext uri="{FF2B5EF4-FFF2-40B4-BE49-F238E27FC236}">
                  <a16:creationId xmlns:a16="http://schemas.microsoft.com/office/drawing/2014/main" id="{870FE62A-4C04-4C3B-AB05-AD2C11E2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74"/>
              <a:ext cx="888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1" name="Rectangle 1125">
              <a:extLst>
                <a:ext uri="{FF2B5EF4-FFF2-40B4-BE49-F238E27FC236}">
                  <a16:creationId xmlns:a16="http://schemas.microsoft.com/office/drawing/2014/main" id="{F0FD4D46-8632-47A2-9F10-6057D1F81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288"/>
              <a:ext cx="888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2" name="Rectangle 1126">
              <a:extLst>
                <a:ext uri="{FF2B5EF4-FFF2-40B4-BE49-F238E27FC236}">
                  <a16:creationId xmlns:a16="http://schemas.microsoft.com/office/drawing/2014/main" id="{4D1F032D-4483-4D8D-AAB3-96B71A31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01"/>
              <a:ext cx="888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3" name="Rectangle 1127">
              <a:extLst>
                <a:ext uri="{FF2B5EF4-FFF2-40B4-BE49-F238E27FC236}">
                  <a16:creationId xmlns:a16="http://schemas.microsoft.com/office/drawing/2014/main" id="{6D005B45-1E25-493D-8402-FEB4E6D49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16"/>
              <a:ext cx="888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4" name="Rectangle 1128">
              <a:extLst>
                <a:ext uri="{FF2B5EF4-FFF2-40B4-BE49-F238E27FC236}">
                  <a16:creationId xmlns:a16="http://schemas.microsoft.com/office/drawing/2014/main" id="{56190B95-99B4-499D-834A-73A2B940B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29"/>
              <a:ext cx="888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5" name="Rectangle 1129">
              <a:extLst>
                <a:ext uri="{FF2B5EF4-FFF2-40B4-BE49-F238E27FC236}">
                  <a16:creationId xmlns:a16="http://schemas.microsoft.com/office/drawing/2014/main" id="{613A1C58-898D-4440-BFC2-F980226D5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43"/>
              <a:ext cx="888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6" name="Rectangle 1130">
              <a:extLst>
                <a:ext uri="{FF2B5EF4-FFF2-40B4-BE49-F238E27FC236}">
                  <a16:creationId xmlns:a16="http://schemas.microsoft.com/office/drawing/2014/main" id="{EC2ACC3D-BCCF-4D7F-89FA-F98EE04B1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57"/>
              <a:ext cx="888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7" name="Rectangle 1131">
              <a:extLst>
                <a:ext uri="{FF2B5EF4-FFF2-40B4-BE49-F238E27FC236}">
                  <a16:creationId xmlns:a16="http://schemas.microsoft.com/office/drawing/2014/main" id="{D8A13A29-F222-4FEF-A120-2B1B0945E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71"/>
              <a:ext cx="888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8" name="Rectangle 1132">
              <a:extLst>
                <a:ext uri="{FF2B5EF4-FFF2-40B4-BE49-F238E27FC236}">
                  <a16:creationId xmlns:a16="http://schemas.microsoft.com/office/drawing/2014/main" id="{60BC04BF-6FA4-4127-9728-019452615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85"/>
              <a:ext cx="888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9" name="Rectangle 1133">
              <a:extLst>
                <a:ext uri="{FF2B5EF4-FFF2-40B4-BE49-F238E27FC236}">
                  <a16:creationId xmlns:a16="http://schemas.microsoft.com/office/drawing/2014/main" id="{41564288-9E49-43C5-8951-5ADF7654B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9"/>
              <a:ext cx="888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0" name="Rectangle 1134">
              <a:extLst>
                <a:ext uri="{FF2B5EF4-FFF2-40B4-BE49-F238E27FC236}">
                  <a16:creationId xmlns:a16="http://schemas.microsoft.com/office/drawing/2014/main" id="{E0D5693D-1E58-4281-98CF-4EB7DB536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13"/>
              <a:ext cx="888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1" name="Rectangle 1135">
              <a:extLst>
                <a:ext uri="{FF2B5EF4-FFF2-40B4-BE49-F238E27FC236}">
                  <a16:creationId xmlns:a16="http://schemas.microsoft.com/office/drawing/2014/main" id="{436D6C6B-BAE8-43DD-87E3-01C97F663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27"/>
              <a:ext cx="888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2" name="Rectangle 1136">
              <a:extLst>
                <a:ext uri="{FF2B5EF4-FFF2-40B4-BE49-F238E27FC236}">
                  <a16:creationId xmlns:a16="http://schemas.microsoft.com/office/drawing/2014/main" id="{B913B28A-52C0-457D-B9CD-4E4BA82BC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41"/>
              <a:ext cx="888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3" name="Rectangle 1137">
              <a:extLst>
                <a:ext uri="{FF2B5EF4-FFF2-40B4-BE49-F238E27FC236}">
                  <a16:creationId xmlns:a16="http://schemas.microsoft.com/office/drawing/2014/main" id="{770C3A68-07AF-4E61-AD01-4920AA87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54"/>
              <a:ext cx="888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4" name="Rectangle 1138">
              <a:extLst>
                <a:ext uri="{FF2B5EF4-FFF2-40B4-BE49-F238E27FC236}">
                  <a16:creationId xmlns:a16="http://schemas.microsoft.com/office/drawing/2014/main" id="{41AE9D07-C7A7-4BC8-88B6-6B2556B24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68"/>
              <a:ext cx="888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5" name="Rectangle 1139">
              <a:extLst>
                <a:ext uri="{FF2B5EF4-FFF2-40B4-BE49-F238E27FC236}">
                  <a16:creationId xmlns:a16="http://schemas.microsoft.com/office/drawing/2014/main" id="{FC371086-0C7C-46C0-A79D-E4295112E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82"/>
              <a:ext cx="888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6" name="Rectangle 1140">
              <a:extLst>
                <a:ext uri="{FF2B5EF4-FFF2-40B4-BE49-F238E27FC236}">
                  <a16:creationId xmlns:a16="http://schemas.microsoft.com/office/drawing/2014/main" id="{897DEB23-5102-47F3-B5B7-EA00F8EF2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496"/>
              <a:ext cx="888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7" name="Rectangle 1141">
              <a:extLst>
                <a:ext uri="{FF2B5EF4-FFF2-40B4-BE49-F238E27FC236}">
                  <a16:creationId xmlns:a16="http://schemas.microsoft.com/office/drawing/2014/main" id="{42F2A23E-2D57-41A4-9095-928A42D53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10"/>
              <a:ext cx="888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8" name="Rectangle 1142">
              <a:extLst>
                <a:ext uri="{FF2B5EF4-FFF2-40B4-BE49-F238E27FC236}">
                  <a16:creationId xmlns:a16="http://schemas.microsoft.com/office/drawing/2014/main" id="{07F8BC5D-CCA8-425B-80D9-EDEF5121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24"/>
              <a:ext cx="888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9" name="Rectangle 1143">
              <a:extLst>
                <a:ext uri="{FF2B5EF4-FFF2-40B4-BE49-F238E27FC236}">
                  <a16:creationId xmlns:a16="http://schemas.microsoft.com/office/drawing/2014/main" id="{9CB827EB-4014-4B75-A743-BA850CACA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38"/>
              <a:ext cx="888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0" name="Rectangle 1144">
              <a:extLst>
                <a:ext uri="{FF2B5EF4-FFF2-40B4-BE49-F238E27FC236}">
                  <a16:creationId xmlns:a16="http://schemas.microsoft.com/office/drawing/2014/main" id="{122C6FF9-0E18-4A04-BA3A-0DD1019F6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52"/>
              <a:ext cx="888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1" name="Rectangle 1145">
              <a:extLst>
                <a:ext uri="{FF2B5EF4-FFF2-40B4-BE49-F238E27FC236}">
                  <a16:creationId xmlns:a16="http://schemas.microsoft.com/office/drawing/2014/main" id="{66A92801-784A-46E5-B6E6-92369059B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66"/>
              <a:ext cx="888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2" name="Rectangle 1146">
              <a:extLst>
                <a:ext uri="{FF2B5EF4-FFF2-40B4-BE49-F238E27FC236}">
                  <a16:creationId xmlns:a16="http://schemas.microsoft.com/office/drawing/2014/main" id="{D6FCDE72-370D-4846-ADF9-B8ECADEEF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80"/>
              <a:ext cx="888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3" name="Rectangle 1147">
              <a:extLst>
                <a:ext uri="{FF2B5EF4-FFF2-40B4-BE49-F238E27FC236}">
                  <a16:creationId xmlns:a16="http://schemas.microsoft.com/office/drawing/2014/main" id="{B53E604E-926F-4C2E-B92A-458057EE7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594"/>
              <a:ext cx="888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4" name="Rectangle 1148">
              <a:extLst>
                <a:ext uri="{FF2B5EF4-FFF2-40B4-BE49-F238E27FC236}">
                  <a16:creationId xmlns:a16="http://schemas.microsoft.com/office/drawing/2014/main" id="{B571BB85-5363-4706-A665-582119A70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08"/>
              <a:ext cx="888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5" name="Rectangle 1149">
              <a:extLst>
                <a:ext uri="{FF2B5EF4-FFF2-40B4-BE49-F238E27FC236}">
                  <a16:creationId xmlns:a16="http://schemas.microsoft.com/office/drawing/2014/main" id="{4C751476-72E0-4AE1-B4AC-117DD368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21"/>
              <a:ext cx="888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6" name="Rectangle 1150">
              <a:extLst>
                <a:ext uri="{FF2B5EF4-FFF2-40B4-BE49-F238E27FC236}">
                  <a16:creationId xmlns:a16="http://schemas.microsoft.com/office/drawing/2014/main" id="{30D687E9-6A52-4E15-A8AE-DCC9938D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35"/>
              <a:ext cx="888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7" name="Rectangle 1151">
              <a:extLst>
                <a:ext uri="{FF2B5EF4-FFF2-40B4-BE49-F238E27FC236}">
                  <a16:creationId xmlns:a16="http://schemas.microsoft.com/office/drawing/2014/main" id="{438B2BE9-899E-4F17-B4DB-85CFF7CDF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49"/>
              <a:ext cx="88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8" name="Rectangle 1152">
              <a:extLst>
                <a:ext uri="{FF2B5EF4-FFF2-40B4-BE49-F238E27FC236}">
                  <a16:creationId xmlns:a16="http://schemas.microsoft.com/office/drawing/2014/main" id="{87B21138-B38E-4116-94B0-C83C93EC4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32"/>
              <a:ext cx="60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9" name="Rectangle 1153">
              <a:extLst>
                <a:ext uri="{FF2B5EF4-FFF2-40B4-BE49-F238E27FC236}">
                  <a16:creationId xmlns:a16="http://schemas.microsoft.com/office/drawing/2014/main" id="{A39869DD-82D9-4A30-BC0F-B947A6465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46"/>
              <a:ext cx="60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0" name="Rectangle 1154">
              <a:extLst>
                <a:ext uri="{FF2B5EF4-FFF2-40B4-BE49-F238E27FC236}">
                  <a16:creationId xmlns:a16="http://schemas.microsoft.com/office/drawing/2014/main" id="{7432A086-5841-4C2A-BD8A-E95CF18DD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60"/>
              <a:ext cx="60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1" name="Rectangle 1155">
              <a:extLst>
                <a:ext uri="{FF2B5EF4-FFF2-40B4-BE49-F238E27FC236}">
                  <a16:creationId xmlns:a16="http://schemas.microsoft.com/office/drawing/2014/main" id="{C997BA2C-50D1-4DA3-B1B3-797FBD1C8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74"/>
              <a:ext cx="60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2" name="Rectangle 1156">
              <a:extLst>
                <a:ext uri="{FF2B5EF4-FFF2-40B4-BE49-F238E27FC236}">
                  <a16:creationId xmlns:a16="http://schemas.microsoft.com/office/drawing/2014/main" id="{63BAB036-FAED-4590-862E-E696FC992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88"/>
              <a:ext cx="60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3" name="Rectangle 1157">
              <a:extLst>
                <a:ext uri="{FF2B5EF4-FFF2-40B4-BE49-F238E27FC236}">
                  <a16:creationId xmlns:a16="http://schemas.microsoft.com/office/drawing/2014/main" id="{40156CC2-57A6-4E46-82E1-B4C364DA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01"/>
              <a:ext cx="60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4" name="Rectangle 1158">
              <a:extLst>
                <a:ext uri="{FF2B5EF4-FFF2-40B4-BE49-F238E27FC236}">
                  <a16:creationId xmlns:a16="http://schemas.microsoft.com/office/drawing/2014/main" id="{D85A7715-431A-40BC-A68D-60946DB8A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16"/>
              <a:ext cx="60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5" name="Rectangle 1159">
              <a:extLst>
                <a:ext uri="{FF2B5EF4-FFF2-40B4-BE49-F238E27FC236}">
                  <a16:creationId xmlns:a16="http://schemas.microsoft.com/office/drawing/2014/main" id="{A137581A-0935-4B0B-BF40-BBCC530AF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29"/>
              <a:ext cx="60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6" name="Rectangle 1160">
              <a:extLst>
                <a:ext uri="{FF2B5EF4-FFF2-40B4-BE49-F238E27FC236}">
                  <a16:creationId xmlns:a16="http://schemas.microsoft.com/office/drawing/2014/main" id="{CFC5907E-5E59-4772-B21C-91E5889F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43"/>
              <a:ext cx="60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7" name="Rectangle 1161">
              <a:extLst>
                <a:ext uri="{FF2B5EF4-FFF2-40B4-BE49-F238E27FC236}">
                  <a16:creationId xmlns:a16="http://schemas.microsoft.com/office/drawing/2014/main" id="{BF273C0D-1E07-48D9-A8C5-BBD0A1B48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57"/>
              <a:ext cx="60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8" name="Rectangle 1162">
              <a:extLst>
                <a:ext uri="{FF2B5EF4-FFF2-40B4-BE49-F238E27FC236}">
                  <a16:creationId xmlns:a16="http://schemas.microsoft.com/office/drawing/2014/main" id="{F7729841-2092-48AC-986B-41F006056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71"/>
              <a:ext cx="60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9" name="Rectangle 1163">
              <a:extLst>
                <a:ext uri="{FF2B5EF4-FFF2-40B4-BE49-F238E27FC236}">
                  <a16:creationId xmlns:a16="http://schemas.microsoft.com/office/drawing/2014/main" id="{CC38557F-F195-4C15-864C-D8A79F3E1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85"/>
              <a:ext cx="60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0" name="Rectangle 1164">
              <a:extLst>
                <a:ext uri="{FF2B5EF4-FFF2-40B4-BE49-F238E27FC236}">
                  <a16:creationId xmlns:a16="http://schemas.microsoft.com/office/drawing/2014/main" id="{06728E99-DD58-40F7-AE73-C2EC0462C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99"/>
              <a:ext cx="60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1" name="Rectangle 1165">
              <a:extLst>
                <a:ext uri="{FF2B5EF4-FFF2-40B4-BE49-F238E27FC236}">
                  <a16:creationId xmlns:a16="http://schemas.microsoft.com/office/drawing/2014/main" id="{94A99729-1019-4F2F-89DE-0EEDDD464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13"/>
              <a:ext cx="60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2" name="Rectangle 1166">
              <a:extLst>
                <a:ext uri="{FF2B5EF4-FFF2-40B4-BE49-F238E27FC236}">
                  <a16:creationId xmlns:a16="http://schemas.microsoft.com/office/drawing/2014/main" id="{74431B9D-EED2-4716-A01E-B409443D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27"/>
              <a:ext cx="60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3" name="Rectangle 1167">
              <a:extLst>
                <a:ext uri="{FF2B5EF4-FFF2-40B4-BE49-F238E27FC236}">
                  <a16:creationId xmlns:a16="http://schemas.microsoft.com/office/drawing/2014/main" id="{4494DC32-FF01-48FA-9240-E4A825C9B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41"/>
              <a:ext cx="60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4" name="Rectangle 1168">
              <a:extLst>
                <a:ext uri="{FF2B5EF4-FFF2-40B4-BE49-F238E27FC236}">
                  <a16:creationId xmlns:a16="http://schemas.microsoft.com/office/drawing/2014/main" id="{D27DB420-3AB4-4C3E-A473-906F55F6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54"/>
              <a:ext cx="60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5" name="Rectangle 1169">
              <a:extLst>
                <a:ext uri="{FF2B5EF4-FFF2-40B4-BE49-F238E27FC236}">
                  <a16:creationId xmlns:a16="http://schemas.microsoft.com/office/drawing/2014/main" id="{AB9FB5DB-E0EF-4678-B02F-EA4CB2D83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68"/>
              <a:ext cx="60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6" name="Rectangle 1170">
              <a:extLst>
                <a:ext uri="{FF2B5EF4-FFF2-40B4-BE49-F238E27FC236}">
                  <a16:creationId xmlns:a16="http://schemas.microsoft.com/office/drawing/2014/main" id="{4664354E-E652-4925-982F-658CF0FF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82"/>
              <a:ext cx="60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7" name="Rectangle 1171">
              <a:extLst>
                <a:ext uri="{FF2B5EF4-FFF2-40B4-BE49-F238E27FC236}">
                  <a16:creationId xmlns:a16="http://schemas.microsoft.com/office/drawing/2014/main" id="{2FB8C6BF-2E85-4362-A29F-FBD00A5D3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96"/>
              <a:ext cx="60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8" name="Rectangle 1172">
              <a:extLst>
                <a:ext uri="{FF2B5EF4-FFF2-40B4-BE49-F238E27FC236}">
                  <a16:creationId xmlns:a16="http://schemas.microsoft.com/office/drawing/2014/main" id="{88578683-5A92-403B-B256-861E654DE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10"/>
              <a:ext cx="60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9" name="Rectangle 1173">
              <a:extLst>
                <a:ext uri="{FF2B5EF4-FFF2-40B4-BE49-F238E27FC236}">
                  <a16:creationId xmlns:a16="http://schemas.microsoft.com/office/drawing/2014/main" id="{699DAA04-AF8C-4237-8BC4-B60AE6174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24"/>
              <a:ext cx="60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0" name="Rectangle 1174">
              <a:extLst>
                <a:ext uri="{FF2B5EF4-FFF2-40B4-BE49-F238E27FC236}">
                  <a16:creationId xmlns:a16="http://schemas.microsoft.com/office/drawing/2014/main" id="{5BA4C220-435E-4B58-A896-34B11F97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38"/>
              <a:ext cx="60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1" name="Rectangle 1175">
              <a:extLst>
                <a:ext uri="{FF2B5EF4-FFF2-40B4-BE49-F238E27FC236}">
                  <a16:creationId xmlns:a16="http://schemas.microsoft.com/office/drawing/2014/main" id="{EBD478BC-35A5-49B6-AC5C-E59242221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52"/>
              <a:ext cx="60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2" name="Rectangle 1176">
              <a:extLst>
                <a:ext uri="{FF2B5EF4-FFF2-40B4-BE49-F238E27FC236}">
                  <a16:creationId xmlns:a16="http://schemas.microsoft.com/office/drawing/2014/main" id="{0802D0D5-8E52-4AF1-8200-D4480B430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66"/>
              <a:ext cx="60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3" name="Rectangle 1177">
              <a:extLst>
                <a:ext uri="{FF2B5EF4-FFF2-40B4-BE49-F238E27FC236}">
                  <a16:creationId xmlns:a16="http://schemas.microsoft.com/office/drawing/2014/main" id="{C563A28C-8A40-48EE-A976-4DBC1AE3D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80"/>
              <a:ext cx="60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4" name="Rectangle 1178">
              <a:extLst>
                <a:ext uri="{FF2B5EF4-FFF2-40B4-BE49-F238E27FC236}">
                  <a16:creationId xmlns:a16="http://schemas.microsoft.com/office/drawing/2014/main" id="{9720EE09-CC2E-422A-BAAC-A0184A87C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94"/>
              <a:ext cx="60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5" name="Rectangle 1179">
              <a:extLst>
                <a:ext uri="{FF2B5EF4-FFF2-40B4-BE49-F238E27FC236}">
                  <a16:creationId xmlns:a16="http://schemas.microsoft.com/office/drawing/2014/main" id="{36641B77-55B1-44C4-93EB-95818E8D4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08"/>
              <a:ext cx="60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6" name="Rectangle 1180">
              <a:extLst>
                <a:ext uri="{FF2B5EF4-FFF2-40B4-BE49-F238E27FC236}">
                  <a16:creationId xmlns:a16="http://schemas.microsoft.com/office/drawing/2014/main" id="{3355083E-6AE2-4C87-AFE6-DF219733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21"/>
              <a:ext cx="60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7" name="Rectangle 1181">
              <a:extLst>
                <a:ext uri="{FF2B5EF4-FFF2-40B4-BE49-F238E27FC236}">
                  <a16:creationId xmlns:a16="http://schemas.microsoft.com/office/drawing/2014/main" id="{09A668CF-EFDF-4126-B272-87AE99F5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35"/>
              <a:ext cx="60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8" name="Rectangle 1182">
              <a:extLst>
                <a:ext uri="{FF2B5EF4-FFF2-40B4-BE49-F238E27FC236}">
                  <a16:creationId xmlns:a16="http://schemas.microsoft.com/office/drawing/2014/main" id="{867285EB-1396-47EC-833B-C0203D79C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49"/>
              <a:ext cx="60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9" name="Rectangle 1183">
              <a:extLst>
                <a:ext uri="{FF2B5EF4-FFF2-40B4-BE49-F238E27FC236}">
                  <a16:creationId xmlns:a16="http://schemas.microsoft.com/office/drawing/2014/main" id="{B78F76E9-DCC8-40B1-AD00-32862BB13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39"/>
              <a:ext cx="60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0" name="Rectangle 1184">
              <a:extLst>
                <a:ext uri="{FF2B5EF4-FFF2-40B4-BE49-F238E27FC236}">
                  <a16:creationId xmlns:a16="http://schemas.microsoft.com/office/drawing/2014/main" id="{79582B0B-A164-4D5F-B2E2-08DEACB6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32"/>
              <a:ext cx="60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1" name="Rectangle 1185">
              <a:extLst>
                <a:ext uri="{FF2B5EF4-FFF2-40B4-BE49-F238E27FC236}">
                  <a16:creationId xmlns:a16="http://schemas.microsoft.com/office/drawing/2014/main" id="{C6589B33-4AC9-4002-A6F9-00929AC7F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46"/>
              <a:ext cx="60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2" name="Rectangle 1186">
              <a:extLst>
                <a:ext uri="{FF2B5EF4-FFF2-40B4-BE49-F238E27FC236}">
                  <a16:creationId xmlns:a16="http://schemas.microsoft.com/office/drawing/2014/main" id="{F75E7BFB-A271-4AB3-8478-12546CFDD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60"/>
              <a:ext cx="60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3" name="Rectangle 1187">
              <a:extLst>
                <a:ext uri="{FF2B5EF4-FFF2-40B4-BE49-F238E27FC236}">
                  <a16:creationId xmlns:a16="http://schemas.microsoft.com/office/drawing/2014/main" id="{5E7EF11F-0CD8-48A9-B14D-5613DFFC8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74"/>
              <a:ext cx="60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4" name="Rectangle 1188">
              <a:extLst>
                <a:ext uri="{FF2B5EF4-FFF2-40B4-BE49-F238E27FC236}">
                  <a16:creationId xmlns:a16="http://schemas.microsoft.com/office/drawing/2014/main" id="{0FEC3DFE-DDEF-4E9B-B6A1-9BB69F404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288"/>
              <a:ext cx="60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5" name="Rectangle 1189">
              <a:extLst>
                <a:ext uri="{FF2B5EF4-FFF2-40B4-BE49-F238E27FC236}">
                  <a16:creationId xmlns:a16="http://schemas.microsoft.com/office/drawing/2014/main" id="{B538BE3E-C4D3-4436-865C-515EBCF12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01"/>
              <a:ext cx="60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6" name="Rectangle 1190">
              <a:extLst>
                <a:ext uri="{FF2B5EF4-FFF2-40B4-BE49-F238E27FC236}">
                  <a16:creationId xmlns:a16="http://schemas.microsoft.com/office/drawing/2014/main" id="{30D7AA0A-DBE7-49DD-AC67-4AF576DF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16"/>
              <a:ext cx="60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7" name="Rectangle 1191">
              <a:extLst>
                <a:ext uri="{FF2B5EF4-FFF2-40B4-BE49-F238E27FC236}">
                  <a16:creationId xmlns:a16="http://schemas.microsoft.com/office/drawing/2014/main" id="{4B6DCF6D-9707-42B5-AC3C-B272669CD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29"/>
              <a:ext cx="60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8" name="Rectangle 1192">
              <a:extLst>
                <a:ext uri="{FF2B5EF4-FFF2-40B4-BE49-F238E27FC236}">
                  <a16:creationId xmlns:a16="http://schemas.microsoft.com/office/drawing/2014/main" id="{21E6BC5E-76FE-4A12-AF09-5AF8D13A1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43"/>
              <a:ext cx="60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9" name="Rectangle 1193">
              <a:extLst>
                <a:ext uri="{FF2B5EF4-FFF2-40B4-BE49-F238E27FC236}">
                  <a16:creationId xmlns:a16="http://schemas.microsoft.com/office/drawing/2014/main" id="{967B8E26-BC12-4B7B-A1BF-B9B010593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57"/>
              <a:ext cx="60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0" name="Rectangle 1194">
              <a:extLst>
                <a:ext uri="{FF2B5EF4-FFF2-40B4-BE49-F238E27FC236}">
                  <a16:creationId xmlns:a16="http://schemas.microsoft.com/office/drawing/2014/main" id="{11F6DCE1-8BC5-48AD-B51B-BE90427AA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71"/>
              <a:ext cx="60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1" name="Rectangle 1195">
              <a:extLst>
                <a:ext uri="{FF2B5EF4-FFF2-40B4-BE49-F238E27FC236}">
                  <a16:creationId xmlns:a16="http://schemas.microsoft.com/office/drawing/2014/main" id="{B0846139-8335-4D40-A1B3-8357F80EF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85"/>
              <a:ext cx="60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2" name="Rectangle 1196">
              <a:extLst>
                <a:ext uri="{FF2B5EF4-FFF2-40B4-BE49-F238E27FC236}">
                  <a16:creationId xmlns:a16="http://schemas.microsoft.com/office/drawing/2014/main" id="{6962EEF1-9FB5-45D2-AC26-C1ACF2DB1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399"/>
              <a:ext cx="60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3" name="Rectangle 1197">
              <a:extLst>
                <a:ext uri="{FF2B5EF4-FFF2-40B4-BE49-F238E27FC236}">
                  <a16:creationId xmlns:a16="http://schemas.microsoft.com/office/drawing/2014/main" id="{630B8771-C661-4203-88F4-D634615AE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13"/>
              <a:ext cx="60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4" name="Rectangle 1198">
              <a:extLst>
                <a:ext uri="{FF2B5EF4-FFF2-40B4-BE49-F238E27FC236}">
                  <a16:creationId xmlns:a16="http://schemas.microsoft.com/office/drawing/2014/main" id="{C5049BDA-44D1-4B9C-B4F9-A86C80FA5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27"/>
              <a:ext cx="60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5" name="Rectangle 1199">
              <a:extLst>
                <a:ext uri="{FF2B5EF4-FFF2-40B4-BE49-F238E27FC236}">
                  <a16:creationId xmlns:a16="http://schemas.microsoft.com/office/drawing/2014/main" id="{C8737310-EA8A-4EF0-86C7-65EA26EAE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41"/>
              <a:ext cx="60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6" name="Rectangle 1200">
              <a:extLst>
                <a:ext uri="{FF2B5EF4-FFF2-40B4-BE49-F238E27FC236}">
                  <a16:creationId xmlns:a16="http://schemas.microsoft.com/office/drawing/2014/main" id="{811DE5F4-2E28-4E5C-8B3C-6BB9FA8DD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54"/>
              <a:ext cx="60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7" name="Rectangle 1201">
              <a:extLst>
                <a:ext uri="{FF2B5EF4-FFF2-40B4-BE49-F238E27FC236}">
                  <a16:creationId xmlns:a16="http://schemas.microsoft.com/office/drawing/2014/main" id="{501E885D-09C3-4063-A832-9C0A1795C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68"/>
              <a:ext cx="60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8" name="Rectangle 1202">
              <a:extLst>
                <a:ext uri="{FF2B5EF4-FFF2-40B4-BE49-F238E27FC236}">
                  <a16:creationId xmlns:a16="http://schemas.microsoft.com/office/drawing/2014/main" id="{753733E3-8285-4B45-9444-DC2017FD7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82"/>
              <a:ext cx="60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9" name="Rectangle 1203">
              <a:extLst>
                <a:ext uri="{FF2B5EF4-FFF2-40B4-BE49-F238E27FC236}">
                  <a16:creationId xmlns:a16="http://schemas.microsoft.com/office/drawing/2014/main" id="{CAE830F5-2375-41D4-A0F7-7C3736117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496"/>
              <a:ext cx="60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0" name="Rectangle 1204">
              <a:extLst>
                <a:ext uri="{FF2B5EF4-FFF2-40B4-BE49-F238E27FC236}">
                  <a16:creationId xmlns:a16="http://schemas.microsoft.com/office/drawing/2014/main" id="{73FD2895-91FB-4161-B2C1-AB94C0E4D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10"/>
              <a:ext cx="60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1" name="Rectangle 1205">
              <a:extLst>
                <a:ext uri="{FF2B5EF4-FFF2-40B4-BE49-F238E27FC236}">
                  <a16:creationId xmlns:a16="http://schemas.microsoft.com/office/drawing/2014/main" id="{F1DE48CD-3150-486F-BA51-AC1EC9E6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24"/>
              <a:ext cx="60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2" name="Rectangle 1206">
              <a:extLst>
                <a:ext uri="{FF2B5EF4-FFF2-40B4-BE49-F238E27FC236}">
                  <a16:creationId xmlns:a16="http://schemas.microsoft.com/office/drawing/2014/main" id="{2858D480-DFBE-428B-B772-9EC782814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38"/>
              <a:ext cx="60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3" name="Rectangle 1207">
              <a:extLst>
                <a:ext uri="{FF2B5EF4-FFF2-40B4-BE49-F238E27FC236}">
                  <a16:creationId xmlns:a16="http://schemas.microsoft.com/office/drawing/2014/main" id="{AD8F617C-48D8-4930-AF0E-3074BFB31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52"/>
              <a:ext cx="60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4" name="Rectangle 1208">
              <a:extLst>
                <a:ext uri="{FF2B5EF4-FFF2-40B4-BE49-F238E27FC236}">
                  <a16:creationId xmlns:a16="http://schemas.microsoft.com/office/drawing/2014/main" id="{939D714C-150D-4B35-92CB-C79F60C4C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66"/>
              <a:ext cx="60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5" name="Rectangle 1209">
              <a:extLst>
                <a:ext uri="{FF2B5EF4-FFF2-40B4-BE49-F238E27FC236}">
                  <a16:creationId xmlns:a16="http://schemas.microsoft.com/office/drawing/2014/main" id="{2B668CC1-A64B-4684-8FA5-38394F6CC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80"/>
              <a:ext cx="60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6" name="Rectangle 1210">
              <a:extLst>
                <a:ext uri="{FF2B5EF4-FFF2-40B4-BE49-F238E27FC236}">
                  <a16:creationId xmlns:a16="http://schemas.microsoft.com/office/drawing/2014/main" id="{E55E0443-633D-4BFA-AD6D-37EF1671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594"/>
              <a:ext cx="60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7" name="Rectangle 1211">
              <a:extLst>
                <a:ext uri="{FF2B5EF4-FFF2-40B4-BE49-F238E27FC236}">
                  <a16:creationId xmlns:a16="http://schemas.microsoft.com/office/drawing/2014/main" id="{AE52C0E1-674B-4C8F-A533-41D8FE81C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08"/>
              <a:ext cx="60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8" name="Rectangle 1212">
              <a:extLst>
                <a:ext uri="{FF2B5EF4-FFF2-40B4-BE49-F238E27FC236}">
                  <a16:creationId xmlns:a16="http://schemas.microsoft.com/office/drawing/2014/main" id="{5DC5120F-D005-44A8-8190-535525EEE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21"/>
              <a:ext cx="60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89" name="Group 1213">
            <a:extLst>
              <a:ext uri="{FF2B5EF4-FFF2-40B4-BE49-F238E27FC236}">
                <a16:creationId xmlns:a16="http://schemas.microsoft.com/office/drawing/2014/main" id="{0B76919F-E531-40A4-9470-9B3006860D79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4987925"/>
            <a:ext cx="8547100" cy="1263650"/>
            <a:chOff x="199" y="3232"/>
            <a:chExt cx="5384" cy="796"/>
          </a:xfrm>
        </p:grpSpPr>
        <p:sp>
          <p:nvSpPr>
            <p:cNvPr id="204990" name="Rectangle 1214">
              <a:extLst>
                <a:ext uri="{FF2B5EF4-FFF2-40B4-BE49-F238E27FC236}">
                  <a16:creationId xmlns:a16="http://schemas.microsoft.com/office/drawing/2014/main" id="{F55A02D0-FDC9-4A57-B438-86859F4E0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35"/>
              <a:ext cx="60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1" name="Rectangle 1215">
              <a:extLst>
                <a:ext uri="{FF2B5EF4-FFF2-40B4-BE49-F238E27FC236}">
                  <a16:creationId xmlns:a16="http://schemas.microsoft.com/office/drawing/2014/main" id="{F84A1B1D-3DB6-4CD0-8FCF-CC770045D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7" y="3649"/>
              <a:ext cx="60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2" name="Rectangle 1216">
              <a:extLst>
                <a:ext uri="{FF2B5EF4-FFF2-40B4-BE49-F238E27FC236}">
                  <a16:creationId xmlns:a16="http://schemas.microsoft.com/office/drawing/2014/main" id="{276E2F29-1DAD-4A82-A7EB-708A531B7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32"/>
              <a:ext cx="78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3" name="Rectangle 1217">
              <a:extLst>
                <a:ext uri="{FF2B5EF4-FFF2-40B4-BE49-F238E27FC236}">
                  <a16:creationId xmlns:a16="http://schemas.microsoft.com/office/drawing/2014/main" id="{221D372E-4CE6-483F-B536-2C15DB83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46"/>
              <a:ext cx="78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4" name="Rectangle 1218">
              <a:extLst>
                <a:ext uri="{FF2B5EF4-FFF2-40B4-BE49-F238E27FC236}">
                  <a16:creationId xmlns:a16="http://schemas.microsoft.com/office/drawing/2014/main" id="{03665638-D33A-4CC9-9134-52EF26833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60"/>
              <a:ext cx="78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5" name="Rectangle 1219">
              <a:extLst>
                <a:ext uri="{FF2B5EF4-FFF2-40B4-BE49-F238E27FC236}">
                  <a16:creationId xmlns:a16="http://schemas.microsoft.com/office/drawing/2014/main" id="{367470B3-ED56-4541-8ED5-8732B5C0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74"/>
              <a:ext cx="78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6" name="Rectangle 1220">
              <a:extLst>
                <a:ext uri="{FF2B5EF4-FFF2-40B4-BE49-F238E27FC236}">
                  <a16:creationId xmlns:a16="http://schemas.microsoft.com/office/drawing/2014/main" id="{6B82FE4A-833D-4825-8D46-987198E1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88"/>
              <a:ext cx="78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7" name="Rectangle 1221">
              <a:extLst>
                <a:ext uri="{FF2B5EF4-FFF2-40B4-BE49-F238E27FC236}">
                  <a16:creationId xmlns:a16="http://schemas.microsoft.com/office/drawing/2014/main" id="{2BEBDB5C-1EB5-4CA7-92B8-8EBEC8105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01"/>
              <a:ext cx="78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8" name="Rectangle 1222">
              <a:extLst>
                <a:ext uri="{FF2B5EF4-FFF2-40B4-BE49-F238E27FC236}">
                  <a16:creationId xmlns:a16="http://schemas.microsoft.com/office/drawing/2014/main" id="{C5FF5FD7-2903-4717-9311-F713CF0B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16"/>
              <a:ext cx="78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9" name="Rectangle 1223">
              <a:extLst>
                <a:ext uri="{FF2B5EF4-FFF2-40B4-BE49-F238E27FC236}">
                  <a16:creationId xmlns:a16="http://schemas.microsoft.com/office/drawing/2014/main" id="{4F431AD8-6BED-4440-873D-8CA2AFC51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29"/>
              <a:ext cx="78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0" name="Rectangle 1224">
              <a:extLst>
                <a:ext uri="{FF2B5EF4-FFF2-40B4-BE49-F238E27FC236}">
                  <a16:creationId xmlns:a16="http://schemas.microsoft.com/office/drawing/2014/main" id="{E6A09F01-5785-4778-81CB-8386FD45D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43"/>
              <a:ext cx="78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1" name="Rectangle 1225">
              <a:extLst>
                <a:ext uri="{FF2B5EF4-FFF2-40B4-BE49-F238E27FC236}">
                  <a16:creationId xmlns:a16="http://schemas.microsoft.com/office/drawing/2014/main" id="{CC56FB25-E00F-4096-A241-EE947966F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57"/>
              <a:ext cx="78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2" name="Rectangle 1226">
              <a:extLst>
                <a:ext uri="{FF2B5EF4-FFF2-40B4-BE49-F238E27FC236}">
                  <a16:creationId xmlns:a16="http://schemas.microsoft.com/office/drawing/2014/main" id="{3A1CAD41-5BF4-498F-B33F-B5F30C9C6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71"/>
              <a:ext cx="78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3" name="Rectangle 1227">
              <a:extLst>
                <a:ext uri="{FF2B5EF4-FFF2-40B4-BE49-F238E27FC236}">
                  <a16:creationId xmlns:a16="http://schemas.microsoft.com/office/drawing/2014/main" id="{C2E82C5D-0A6E-4C3C-83F7-949B0265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85"/>
              <a:ext cx="78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4" name="Rectangle 1228">
              <a:extLst>
                <a:ext uri="{FF2B5EF4-FFF2-40B4-BE49-F238E27FC236}">
                  <a16:creationId xmlns:a16="http://schemas.microsoft.com/office/drawing/2014/main" id="{AF0B572E-D93C-498D-BE85-EF010C346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99"/>
              <a:ext cx="78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5" name="Rectangle 1229">
              <a:extLst>
                <a:ext uri="{FF2B5EF4-FFF2-40B4-BE49-F238E27FC236}">
                  <a16:creationId xmlns:a16="http://schemas.microsoft.com/office/drawing/2014/main" id="{77706172-7B60-4540-805D-26AC12734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13"/>
              <a:ext cx="78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6" name="Rectangle 1230">
              <a:extLst>
                <a:ext uri="{FF2B5EF4-FFF2-40B4-BE49-F238E27FC236}">
                  <a16:creationId xmlns:a16="http://schemas.microsoft.com/office/drawing/2014/main" id="{EC136DB2-C7DE-4299-B0C3-68C4AB343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27"/>
              <a:ext cx="78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7" name="Rectangle 1231">
              <a:extLst>
                <a:ext uri="{FF2B5EF4-FFF2-40B4-BE49-F238E27FC236}">
                  <a16:creationId xmlns:a16="http://schemas.microsoft.com/office/drawing/2014/main" id="{53B106E5-32D4-4FC6-B68D-B8A15A26B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41"/>
              <a:ext cx="78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8" name="Rectangle 1232">
              <a:extLst>
                <a:ext uri="{FF2B5EF4-FFF2-40B4-BE49-F238E27FC236}">
                  <a16:creationId xmlns:a16="http://schemas.microsoft.com/office/drawing/2014/main" id="{EF3B9297-54EC-4CFD-853D-26190151D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54"/>
              <a:ext cx="78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9" name="Rectangle 1233">
              <a:extLst>
                <a:ext uri="{FF2B5EF4-FFF2-40B4-BE49-F238E27FC236}">
                  <a16:creationId xmlns:a16="http://schemas.microsoft.com/office/drawing/2014/main" id="{F2E78559-A085-48FB-A3A0-844AA9610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68"/>
              <a:ext cx="78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0" name="Rectangle 1234">
              <a:extLst>
                <a:ext uri="{FF2B5EF4-FFF2-40B4-BE49-F238E27FC236}">
                  <a16:creationId xmlns:a16="http://schemas.microsoft.com/office/drawing/2014/main" id="{4427F853-56CD-455E-B2F7-2E341A68D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82"/>
              <a:ext cx="78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1" name="Rectangle 1235">
              <a:extLst>
                <a:ext uri="{FF2B5EF4-FFF2-40B4-BE49-F238E27FC236}">
                  <a16:creationId xmlns:a16="http://schemas.microsoft.com/office/drawing/2014/main" id="{127A2D4A-6D64-469E-A50F-6C4440B9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96"/>
              <a:ext cx="78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2" name="Rectangle 1236">
              <a:extLst>
                <a:ext uri="{FF2B5EF4-FFF2-40B4-BE49-F238E27FC236}">
                  <a16:creationId xmlns:a16="http://schemas.microsoft.com/office/drawing/2014/main" id="{85220127-6B19-45F6-92B8-85A27FC9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10"/>
              <a:ext cx="78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3" name="Rectangle 1237">
              <a:extLst>
                <a:ext uri="{FF2B5EF4-FFF2-40B4-BE49-F238E27FC236}">
                  <a16:creationId xmlns:a16="http://schemas.microsoft.com/office/drawing/2014/main" id="{6702785A-7563-499C-9F9C-7622DB8B8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24"/>
              <a:ext cx="78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4" name="Rectangle 1238">
              <a:extLst>
                <a:ext uri="{FF2B5EF4-FFF2-40B4-BE49-F238E27FC236}">
                  <a16:creationId xmlns:a16="http://schemas.microsoft.com/office/drawing/2014/main" id="{878D6247-E73E-427E-9C47-A88D4092A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38"/>
              <a:ext cx="78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5" name="Rectangle 1239">
              <a:extLst>
                <a:ext uri="{FF2B5EF4-FFF2-40B4-BE49-F238E27FC236}">
                  <a16:creationId xmlns:a16="http://schemas.microsoft.com/office/drawing/2014/main" id="{A209B3B8-2525-4AC3-AC54-079A5D77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52"/>
              <a:ext cx="78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6" name="Rectangle 1240">
              <a:extLst>
                <a:ext uri="{FF2B5EF4-FFF2-40B4-BE49-F238E27FC236}">
                  <a16:creationId xmlns:a16="http://schemas.microsoft.com/office/drawing/2014/main" id="{ECB3EA26-0F6F-4591-8E63-BC6638247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66"/>
              <a:ext cx="78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7" name="Rectangle 1241">
              <a:extLst>
                <a:ext uri="{FF2B5EF4-FFF2-40B4-BE49-F238E27FC236}">
                  <a16:creationId xmlns:a16="http://schemas.microsoft.com/office/drawing/2014/main" id="{80459C71-EBC8-4AE9-87FF-DD276704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80"/>
              <a:ext cx="78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8" name="Rectangle 1242">
              <a:extLst>
                <a:ext uri="{FF2B5EF4-FFF2-40B4-BE49-F238E27FC236}">
                  <a16:creationId xmlns:a16="http://schemas.microsoft.com/office/drawing/2014/main" id="{E5BD8B58-1032-408B-A24D-AA17A45A7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94"/>
              <a:ext cx="78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9" name="Rectangle 1243">
              <a:extLst>
                <a:ext uri="{FF2B5EF4-FFF2-40B4-BE49-F238E27FC236}">
                  <a16:creationId xmlns:a16="http://schemas.microsoft.com/office/drawing/2014/main" id="{DB042E78-1EE5-4587-9F8F-26E3102E1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08"/>
              <a:ext cx="78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0" name="Rectangle 1244">
              <a:extLst>
                <a:ext uri="{FF2B5EF4-FFF2-40B4-BE49-F238E27FC236}">
                  <a16:creationId xmlns:a16="http://schemas.microsoft.com/office/drawing/2014/main" id="{13109E45-8BC9-4087-88DF-EAE6500D3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21"/>
              <a:ext cx="78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1" name="Rectangle 1245">
              <a:extLst>
                <a:ext uri="{FF2B5EF4-FFF2-40B4-BE49-F238E27FC236}">
                  <a16:creationId xmlns:a16="http://schemas.microsoft.com/office/drawing/2014/main" id="{8BF4D6BE-865E-4362-83D5-81EF6C17A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35"/>
              <a:ext cx="78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2" name="Rectangle 1246">
              <a:extLst>
                <a:ext uri="{FF2B5EF4-FFF2-40B4-BE49-F238E27FC236}">
                  <a16:creationId xmlns:a16="http://schemas.microsoft.com/office/drawing/2014/main" id="{3E9ABC44-A077-44DF-9326-6672CA9D2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49"/>
              <a:ext cx="78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3" name="Rectangle 1247">
              <a:extLst>
                <a:ext uri="{FF2B5EF4-FFF2-40B4-BE49-F238E27FC236}">
                  <a16:creationId xmlns:a16="http://schemas.microsoft.com/office/drawing/2014/main" id="{0254832E-7D66-4388-833B-176F812C2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39"/>
              <a:ext cx="783" cy="41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4" name="Rectangle 1248">
              <a:extLst>
                <a:ext uri="{FF2B5EF4-FFF2-40B4-BE49-F238E27FC236}">
                  <a16:creationId xmlns:a16="http://schemas.microsoft.com/office/drawing/2014/main" id="{E34136E2-7CEE-4489-A8CC-5025CAD30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32"/>
              <a:ext cx="783" cy="14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5" name="Rectangle 1249">
              <a:extLst>
                <a:ext uri="{FF2B5EF4-FFF2-40B4-BE49-F238E27FC236}">
                  <a16:creationId xmlns:a16="http://schemas.microsoft.com/office/drawing/2014/main" id="{FEF6E145-089A-4725-A26C-6D8686500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46"/>
              <a:ext cx="783" cy="14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6" name="Rectangle 1250">
              <a:extLst>
                <a:ext uri="{FF2B5EF4-FFF2-40B4-BE49-F238E27FC236}">
                  <a16:creationId xmlns:a16="http://schemas.microsoft.com/office/drawing/2014/main" id="{15588F78-A239-48F2-BAB7-6EE6DAA49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60"/>
              <a:ext cx="783" cy="14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7" name="Rectangle 1251">
              <a:extLst>
                <a:ext uri="{FF2B5EF4-FFF2-40B4-BE49-F238E27FC236}">
                  <a16:creationId xmlns:a16="http://schemas.microsoft.com/office/drawing/2014/main" id="{800250E1-35CE-4E4F-B8DD-BC609B0AA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74"/>
              <a:ext cx="783" cy="14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8" name="Rectangle 1252">
              <a:extLst>
                <a:ext uri="{FF2B5EF4-FFF2-40B4-BE49-F238E27FC236}">
                  <a16:creationId xmlns:a16="http://schemas.microsoft.com/office/drawing/2014/main" id="{46DE13F9-DEC2-4DBD-9F56-1C812E915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288"/>
              <a:ext cx="783" cy="13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9" name="Rectangle 1253">
              <a:extLst>
                <a:ext uri="{FF2B5EF4-FFF2-40B4-BE49-F238E27FC236}">
                  <a16:creationId xmlns:a16="http://schemas.microsoft.com/office/drawing/2014/main" id="{BE070F00-6B62-4951-9B05-506EC1075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01"/>
              <a:ext cx="783" cy="15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0" name="Rectangle 1254">
              <a:extLst>
                <a:ext uri="{FF2B5EF4-FFF2-40B4-BE49-F238E27FC236}">
                  <a16:creationId xmlns:a16="http://schemas.microsoft.com/office/drawing/2014/main" id="{8229CAE7-E019-43C6-9389-77A2CF80B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16"/>
              <a:ext cx="783" cy="13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1" name="Rectangle 1255">
              <a:extLst>
                <a:ext uri="{FF2B5EF4-FFF2-40B4-BE49-F238E27FC236}">
                  <a16:creationId xmlns:a16="http://schemas.microsoft.com/office/drawing/2014/main" id="{FE498014-BEDE-4B86-8550-870966251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29"/>
              <a:ext cx="783" cy="14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2" name="Rectangle 1256">
              <a:extLst>
                <a:ext uri="{FF2B5EF4-FFF2-40B4-BE49-F238E27FC236}">
                  <a16:creationId xmlns:a16="http://schemas.microsoft.com/office/drawing/2014/main" id="{189B2E0C-1D0B-4805-A435-F0482AAD8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43"/>
              <a:ext cx="783" cy="14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3" name="Rectangle 1257">
              <a:extLst>
                <a:ext uri="{FF2B5EF4-FFF2-40B4-BE49-F238E27FC236}">
                  <a16:creationId xmlns:a16="http://schemas.microsoft.com/office/drawing/2014/main" id="{E1EB3209-9FAC-450F-A269-FB164BD39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57"/>
              <a:ext cx="783" cy="14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4" name="Rectangle 1258">
              <a:extLst>
                <a:ext uri="{FF2B5EF4-FFF2-40B4-BE49-F238E27FC236}">
                  <a16:creationId xmlns:a16="http://schemas.microsoft.com/office/drawing/2014/main" id="{CA17DCA4-FD42-4A40-8EB7-774543F10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71"/>
              <a:ext cx="783" cy="14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5" name="Rectangle 1259">
              <a:extLst>
                <a:ext uri="{FF2B5EF4-FFF2-40B4-BE49-F238E27FC236}">
                  <a16:creationId xmlns:a16="http://schemas.microsoft.com/office/drawing/2014/main" id="{4ACA9EE5-11C1-40B6-850A-A8A3A5D1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85"/>
              <a:ext cx="783" cy="14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6" name="Rectangle 1260">
              <a:extLst>
                <a:ext uri="{FF2B5EF4-FFF2-40B4-BE49-F238E27FC236}">
                  <a16:creationId xmlns:a16="http://schemas.microsoft.com/office/drawing/2014/main" id="{A0B36E4B-9A2E-47A7-9A84-381328686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399"/>
              <a:ext cx="783" cy="14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7" name="Rectangle 1261">
              <a:extLst>
                <a:ext uri="{FF2B5EF4-FFF2-40B4-BE49-F238E27FC236}">
                  <a16:creationId xmlns:a16="http://schemas.microsoft.com/office/drawing/2014/main" id="{B471770A-7219-40DB-81DB-D7CD8852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13"/>
              <a:ext cx="783" cy="14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8" name="Rectangle 1262">
              <a:extLst>
                <a:ext uri="{FF2B5EF4-FFF2-40B4-BE49-F238E27FC236}">
                  <a16:creationId xmlns:a16="http://schemas.microsoft.com/office/drawing/2014/main" id="{D1951168-5FF3-4053-9361-148AD979F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27"/>
              <a:ext cx="783" cy="14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9" name="Rectangle 1263">
              <a:extLst>
                <a:ext uri="{FF2B5EF4-FFF2-40B4-BE49-F238E27FC236}">
                  <a16:creationId xmlns:a16="http://schemas.microsoft.com/office/drawing/2014/main" id="{51B101C1-D991-455B-B517-62CA2BA69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41"/>
              <a:ext cx="783" cy="13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0" name="Rectangle 1264">
              <a:extLst>
                <a:ext uri="{FF2B5EF4-FFF2-40B4-BE49-F238E27FC236}">
                  <a16:creationId xmlns:a16="http://schemas.microsoft.com/office/drawing/2014/main" id="{135DF524-9A90-4C35-BB07-AB73496CA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54"/>
              <a:ext cx="783" cy="14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1" name="Rectangle 1265">
              <a:extLst>
                <a:ext uri="{FF2B5EF4-FFF2-40B4-BE49-F238E27FC236}">
                  <a16:creationId xmlns:a16="http://schemas.microsoft.com/office/drawing/2014/main" id="{D99D9B66-FCF7-4448-9D40-25142FF3E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68"/>
              <a:ext cx="783" cy="14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2" name="Rectangle 1266">
              <a:extLst>
                <a:ext uri="{FF2B5EF4-FFF2-40B4-BE49-F238E27FC236}">
                  <a16:creationId xmlns:a16="http://schemas.microsoft.com/office/drawing/2014/main" id="{B530B5C3-E009-4F99-82E6-ED3BE194C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82"/>
              <a:ext cx="783" cy="14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3" name="Rectangle 1267">
              <a:extLst>
                <a:ext uri="{FF2B5EF4-FFF2-40B4-BE49-F238E27FC236}">
                  <a16:creationId xmlns:a16="http://schemas.microsoft.com/office/drawing/2014/main" id="{BFF2EB1A-C843-41F8-A7F1-D40413B0F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496"/>
              <a:ext cx="783" cy="14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4" name="Rectangle 1268">
              <a:extLst>
                <a:ext uri="{FF2B5EF4-FFF2-40B4-BE49-F238E27FC236}">
                  <a16:creationId xmlns:a16="http://schemas.microsoft.com/office/drawing/2014/main" id="{23C7F023-3F7D-4AE5-9D86-095729E91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10"/>
              <a:ext cx="783" cy="14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5" name="Rectangle 1269">
              <a:extLst>
                <a:ext uri="{FF2B5EF4-FFF2-40B4-BE49-F238E27FC236}">
                  <a16:creationId xmlns:a16="http://schemas.microsoft.com/office/drawing/2014/main" id="{915037FE-2CFF-410A-AF94-AFFF8242E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24"/>
              <a:ext cx="783" cy="14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6" name="Rectangle 1270">
              <a:extLst>
                <a:ext uri="{FF2B5EF4-FFF2-40B4-BE49-F238E27FC236}">
                  <a16:creationId xmlns:a16="http://schemas.microsoft.com/office/drawing/2014/main" id="{D71DD769-D9F8-4312-8E11-3C6BB83AB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38"/>
              <a:ext cx="783" cy="14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7" name="Rectangle 1271">
              <a:extLst>
                <a:ext uri="{FF2B5EF4-FFF2-40B4-BE49-F238E27FC236}">
                  <a16:creationId xmlns:a16="http://schemas.microsoft.com/office/drawing/2014/main" id="{EFE05A05-EC33-44EA-A352-6F68531A1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52"/>
              <a:ext cx="783" cy="14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8" name="Rectangle 1272">
              <a:extLst>
                <a:ext uri="{FF2B5EF4-FFF2-40B4-BE49-F238E27FC236}">
                  <a16:creationId xmlns:a16="http://schemas.microsoft.com/office/drawing/2014/main" id="{9F52813F-DDEC-4118-8C8A-37EE67A41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66"/>
              <a:ext cx="783" cy="14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9" name="Rectangle 1273">
              <a:extLst>
                <a:ext uri="{FF2B5EF4-FFF2-40B4-BE49-F238E27FC236}">
                  <a16:creationId xmlns:a16="http://schemas.microsoft.com/office/drawing/2014/main" id="{54C502E5-DE34-4486-9F96-A24B852FC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80"/>
              <a:ext cx="783" cy="14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0" name="Rectangle 1274">
              <a:extLst>
                <a:ext uri="{FF2B5EF4-FFF2-40B4-BE49-F238E27FC236}">
                  <a16:creationId xmlns:a16="http://schemas.microsoft.com/office/drawing/2014/main" id="{D2E69E31-5888-4440-8963-B0E88ABD6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594"/>
              <a:ext cx="783" cy="14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1" name="Rectangle 1275">
              <a:extLst>
                <a:ext uri="{FF2B5EF4-FFF2-40B4-BE49-F238E27FC236}">
                  <a16:creationId xmlns:a16="http://schemas.microsoft.com/office/drawing/2014/main" id="{514AA121-CFCC-44F2-807E-06B716189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08"/>
              <a:ext cx="78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2" name="Rectangle 1276">
              <a:extLst>
                <a:ext uri="{FF2B5EF4-FFF2-40B4-BE49-F238E27FC236}">
                  <a16:creationId xmlns:a16="http://schemas.microsoft.com/office/drawing/2014/main" id="{4A79CF1F-BB89-461D-B591-986B925EF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21"/>
              <a:ext cx="783" cy="14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3" name="Rectangle 1277">
              <a:extLst>
                <a:ext uri="{FF2B5EF4-FFF2-40B4-BE49-F238E27FC236}">
                  <a16:creationId xmlns:a16="http://schemas.microsoft.com/office/drawing/2014/main" id="{B207C2DB-BFF0-468D-A201-AD836F058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35"/>
              <a:ext cx="783" cy="14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4" name="Rectangle 1278">
              <a:extLst>
                <a:ext uri="{FF2B5EF4-FFF2-40B4-BE49-F238E27FC236}">
                  <a16:creationId xmlns:a16="http://schemas.microsoft.com/office/drawing/2014/main" id="{9D76403F-44FB-4E5B-BC46-F81819BB5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" y="3649"/>
              <a:ext cx="783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5" name="Rectangle 1279">
              <a:extLst>
                <a:ext uri="{FF2B5EF4-FFF2-40B4-BE49-F238E27FC236}">
                  <a16:creationId xmlns:a16="http://schemas.microsoft.com/office/drawing/2014/main" id="{0CD60377-04BA-4628-96F1-AB44CFD8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50"/>
              <a:ext cx="2397" cy="13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6" name="Rectangle 1280">
              <a:extLst>
                <a:ext uri="{FF2B5EF4-FFF2-40B4-BE49-F238E27FC236}">
                  <a16:creationId xmlns:a16="http://schemas.microsoft.com/office/drawing/2014/main" id="{0F72024A-AF5D-4D67-BD55-72DD010F4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63"/>
              <a:ext cx="2397" cy="12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7" name="Rectangle 1281">
              <a:extLst>
                <a:ext uri="{FF2B5EF4-FFF2-40B4-BE49-F238E27FC236}">
                  <a16:creationId xmlns:a16="http://schemas.microsoft.com/office/drawing/2014/main" id="{FE5C69E6-FDC4-45F3-B828-2F2663AA0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75"/>
              <a:ext cx="2397" cy="13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8" name="Rectangle 1282">
              <a:extLst>
                <a:ext uri="{FF2B5EF4-FFF2-40B4-BE49-F238E27FC236}">
                  <a16:creationId xmlns:a16="http://schemas.microsoft.com/office/drawing/2014/main" id="{B33BA315-159F-4108-B5D3-83C80DD99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88"/>
              <a:ext cx="2397" cy="12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9" name="Rectangle 1283">
              <a:extLst>
                <a:ext uri="{FF2B5EF4-FFF2-40B4-BE49-F238E27FC236}">
                  <a16:creationId xmlns:a16="http://schemas.microsoft.com/office/drawing/2014/main" id="{8D074975-C72B-4530-99D9-A489B57DD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00"/>
              <a:ext cx="2397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0" name="Rectangle 1284">
              <a:extLst>
                <a:ext uri="{FF2B5EF4-FFF2-40B4-BE49-F238E27FC236}">
                  <a16:creationId xmlns:a16="http://schemas.microsoft.com/office/drawing/2014/main" id="{DD5BA62B-AAE5-46DA-BA84-0307CE42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12"/>
              <a:ext cx="2397" cy="13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1" name="Rectangle 1285">
              <a:extLst>
                <a:ext uri="{FF2B5EF4-FFF2-40B4-BE49-F238E27FC236}">
                  <a16:creationId xmlns:a16="http://schemas.microsoft.com/office/drawing/2014/main" id="{131A9D0F-243E-4BE0-ADC0-C4C37633F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25"/>
              <a:ext cx="2397" cy="12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2" name="Rectangle 1286">
              <a:extLst>
                <a:ext uri="{FF2B5EF4-FFF2-40B4-BE49-F238E27FC236}">
                  <a16:creationId xmlns:a16="http://schemas.microsoft.com/office/drawing/2014/main" id="{04B6E7B5-3D48-4C97-9B0D-7F5E0D59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37"/>
              <a:ext cx="2397" cy="13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3" name="Rectangle 1287">
              <a:extLst>
                <a:ext uri="{FF2B5EF4-FFF2-40B4-BE49-F238E27FC236}">
                  <a16:creationId xmlns:a16="http://schemas.microsoft.com/office/drawing/2014/main" id="{1E927550-060B-4534-AA9C-B5CD5B1D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50"/>
              <a:ext cx="2397" cy="12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4" name="Rectangle 1288">
              <a:extLst>
                <a:ext uri="{FF2B5EF4-FFF2-40B4-BE49-F238E27FC236}">
                  <a16:creationId xmlns:a16="http://schemas.microsoft.com/office/drawing/2014/main" id="{61BD0223-21FD-4561-A94D-DC57F8B1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62"/>
              <a:ext cx="2397" cy="12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5" name="Rectangle 1289">
              <a:extLst>
                <a:ext uri="{FF2B5EF4-FFF2-40B4-BE49-F238E27FC236}">
                  <a16:creationId xmlns:a16="http://schemas.microsoft.com/office/drawing/2014/main" id="{054C049C-8A16-434A-B0CA-0D4185CA4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74"/>
              <a:ext cx="2397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6" name="Rectangle 1290">
              <a:extLst>
                <a:ext uri="{FF2B5EF4-FFF2-40B4-BE49-F238E27FC236}">
                  <a16:creationId xmlns:a16="http://schemas.microsoft.com/office/drawing/2014/main" id="{C25D8498-DB30-4F6A-999C-7089574AF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87"/>
              <a:ext cx="2397" cy="12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7" name="Rectangle 1291">
              <a:extLst>
                <a:ext uri="{FF2B5EF4-FFF2-40B4-BE49-F238E27FC236}">
                  <a16:creationId xmlns:a16="http://schemas.microsoft.com/office/drawing/2014/main" id="{E7D02D86-B5ED-443A-A163-9997FC96F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99"/>
              <a:ext cx="2397" cy="12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8" name="Rectangle 1292">
              <a:extLst>
                <a:ext uri="{FF2B5EF4-FFF2-40B4-BE49-F238E27FC236}">
                  <a16:creationId xmlns:a16="http://schemas.microsoft.com/office/drawing/2014/main" id="{C43DC078-75FD-4FFF-B348-8E8DB6A8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11"/>
              <a:ext cx="2397" cy="13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9" name="Rectangle 1293">
              <a:extLst>
                <a:ext uri="{FF2B5EF4-FFF2-40B4-BE49-F238E27FC236}">
                  <a16:creationId xmlns:a16="http://schemas.microsoft.com/office/drawing/2014/main" id="{87D896E4-86DA-46E0-AD41-7F55CFC2D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24"/>
              <a:ext cx="2397" cy="12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0" name="Rectangle 1294">
              <a:extLst>
                <a:ext uri="{FF2B5EF4-FFF2-40B4-BE49-F238E27FC236}">
                  <a16:creationId xmlns:a16="http://schemas.microsoft.com/office/drawing/2014/main" id="{C6898C57-5329-45B3-9138-51595B632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36"/>
              <a:ext cx="2397" cy="12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1" name="Rectangle 1295">
              <a:extLst>
                <a:ext uri="{FF2B5EF4-FFF2-40B4-BE49-F238E27FC236}">
                  <a16:creationId xmlns:a16="http://schemas.microsoft.com/office/drawing/2014/main" id="{C0E87464-FF07-4FCC-821B-CF54CBDE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48"/>
              <a:ext cx="2397" cy="12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2" name="Rectangle 1296">
              <a:extLst>
                <a:ext uri="{FF2B5EF4-FFF2-40B4-BE49-F238E27FC236}">
                  <a16:creationId xmlns:a16="http://schemas.microsoft.com/office/drawing/2014/main" id="{0B3E109F-E292-4105-9D42-DF20855FC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60"/>
              <a:ext cx="2397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3" name="Rectangle 1297">
              <a:extLst>
                <a:ext uri="{FF2B5EF4-FFF2-40B4-BE49-F238E27FC236}">
                  <a16:creationId xmlns:a16="http://schemas.microsoft.com/office/drawing/2014/main" id="{C914F90B-ED50-4D2A-AF92-28C5E4532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73"/>
              <a:ext cx="2397" cy="12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4" name="Rectangle 1298">
              <a:extLst>
                <a:ext uri="{FF2B5EF4-FFF2-40B4-BE49-F238E27FC236}">
                  <a16:creationId xmlns:a16="http://schemas.microsoft.com/office/drawing/2014/main" id="{90D40758-0643-4791-99AB-EEE0D5C12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85"/>
              <a:ext cx="2397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5" name="Rectangle 1299">
              <a:extLst>
                <a:ext uri="{FF2B5EF4-FFF2-40B4-BE49-F238E27FC236}">
                  <a16:creationId xmlns:a16="http://schemas.microsoft.com/office/drawing/2014/main" id="{B5DB20EC-F3E6-473A-85BC-D98EA73F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98"/>
              <a:ext cx="2397" cy="12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6" name="Rectangle 1300">
              <a:extLst>
                <a:ext uri="{FF2B5EF4-FFF2-40B4-BE49-F238E27FC236}">
                  <a16:creationId xmlns:a16="http://schemas.microsoft.com/office/drawing/2014/main" id="{D54306DA-9E01-4EA5-BCDB-161A2D22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10"/>
              <a:ext cx="2397" cy="12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7" name="Rectangle 1301">
              <a:extLst>
                <a:ext uri="{FF2B5EF4-FFF2-40B4-BE49-F238E27FC236}">
                  <a16:creationId xmlns:a16="http://schemas.microsoft.com/office/drawing/2014/main" id="{C01091FD-607F-42DE-870A-EEB114C39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22"/>
              <a:ext cx="2397" cy="13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8" name="Rectangle 1302">
              <a:extLst>
                <a:ext uri="{FF2B5EF4-FFF2-40B4-BE49-F238E27FC236}">
                  <a16:creationId xmlns:a16="http://schemas.microsoft.com/office/drawing/2014/main" id="{9E58C7D1-0F01-477F-9753-299E356A5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35"/>
              <a:ext cx="2397" cy="12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9" name="Rectangle 1303">
              <a:extLst>
                <a:ext uri="{FF2B5EF4-FFF2-40B4-BE49-F238E27FC236}">
                  <a16:creationId xmlns:a16="http://schemas.microsoft.com/office/drawing/2014/main" id="{C88CA4BE-1C5B-40FC-B426-049C73108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47"/>
              <a:ext cx="2397" cy="12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0" name="Rectangle 1304">
              <a:extLst>
                <a:ext uri="{FF2B5EF4-FFF2-40B4-BE49-F238E27FC236}">
                  <a16:creationId xmlns:a16="http://schemas.microsoft.com/office/drawing/2014/main" id="{22331923-182E-4289-8995-D7AB9A96B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59"/>
              <a:ext cx="2397" cy="13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1" name="Rectangle 1305">
              <a:extLst>
                <a:ext uri="{FF2B5EF4-FFF2-40B4-BE49-F238E27FC236}">
                  <a16:creationId xmlns:a16="http://schemas.microsoft.com/office/drawing/2014/main" id="{96DF34C5-96EA-4127-9D02-1DC98A0DB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72"/>
              <a:ext cx="2397" cy="12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2" name="Rectangle 1306">
              <a:extLst>
                <a:ext uri="{FF2B5EF4-FFF2-40B4-BE49-F238E27FC236}">
                  <a16:creationId xmlns:a16="http://schemas.microsoft.com/office/drawing/2014/main" id="{E0097BB0-63F0-432E-B01B-9EE29FA77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84"/>
              <a:ext cx="2397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3" name="Rectangle 1307">
              <a:extLst>
                <a:ext uri="{FF2B5EF4-FFF2-40B4-BE49-F238E27FC236}">
                  <a16:creationId xmlns:a16="http://schemas.microsoft.com/office/drawing/2014/main" id="{E6CAF7D2-07C5-4D69-AB81-99A03A5BE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97"/>
              <a:ext cx="2397" cy="12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4" name="Rectangle 1308">
              <a:extLst>
                <a:ext uri="{FF2B5EF4-FFF2-40B4-BE49-F238E27FC236}">
                  <a16:creationId xmlns:a16="http://schemas.microsoft.com/office/drawing/2014/main" id="{30FF47AB-2D64-4099-9AE2-76639CA98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4009"/>
              <a:ext cx="2397" cy="12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5" name="Rectangle 1309">
              <a:extLst>
                <a:ext uri="{FF2B5EF4-FFF2-40B4-BE49-F238E27FC236}">
                  <a16:creationId xmlns:a16="http://schemas.microsoft.com/office/drawing/2014/main" id="{246A60E7-5E3D-4854-B4A6-20299044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4021"/>
              <a:ext cx="2397" cy="7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6" name="Rectangle 1310">
              <a:extLst>
                <a:ext uri="{FF2B5EF4-FFF2-40B4-BE49-F238E27FC236}">
                  <a16:creationId xmlns:a16="http://schemas.microsoft.com/office/drawing/2014/main" id="{5CA5C232-08D5-49FC-B6ED-26C476259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57"/>
              <a:ext cx="2397" cy="3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7" name="Rectangle 1311">
              <a:extLst>
                <a:ext uri="{FF2B5EF4-FFF2-40B4-BE49-F238E27FC236}">
                  <a16:creationId xmlns:a16="http://schemas.microsoft.com/office/drawing/2014/main" id="{B09CC22B-6974-49FF-8F0F-08D814CF0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50"/>
              <a:ext cx="2397" cy="13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8" name="Rectangle 1312">
              <a:extLst>
                <a:ext uri="{FF2B5EF4-FFF2-40B4-BE49-F238E27FC236}">
                  <a16:creationId xmlns:a16="http://schemas.microsoft.com/office/drawing/2014/main" id="{361635AE-C495-4793-9FFF-44C31E944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63"/>
              <a:ext cx="2397" cy="12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9" name="Rectangle 1313">
              <a:extLst>
                <a:ext uri="{FF2B5EF4-FFF2-40B4-BE49-F238E27FC236}">
                  <a16:creationId xmlns:a16="http://schemas.microsoft.com/office/drawing/2014/main" id="{4CFCE259-B322-4788-890A-2E2C28EF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75"/>
              <a:ext cx="2397" cy="13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0" name="Rectangle 1314">
              <a:extLst>
                <a:ext uri="{FF2B5EF4-FFF2-40B4-BE49-F238E27FC236}">
                  <a16:creationId xmlns:a16="http://schemas.microsoft.com/office/drawing/2014/main" id="{F52E086E-F428-486F-BB17-00C8DE9BE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688"/>
              <a:ext cx="2397" cy="12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1" name="Rectangle 1315">
              <a:extLst>
                <a:ext uri="{FF2B5EF4-FFF2-40B4-BE49-F238E27FC236}">
                  <a16:creationId xmlns:a16="http://schemas.microsoft.com/office/drawing/2014/main" id="{A94B65CF-2B42-445A-B447-D1A1D8C89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00"/>
              <a:ext cx="2397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2" name="Rectangle 1316">
              <a:extLst>
                <a:ext uri="{FF2B5EF4-FFF2-40B4-BE49-F238E27FC236}">
                  <a16:creationId xmlns:a16="http://schemas.microsoft.com/office/drawing/2014/main" id="{FC3C8C49-F1EC-48FA-892B-380CB61B3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12"/>
              <a:ext cx="2397" cy="13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3" name="Rectangle 1317">
              <a:extLst>
                <a:ext uri="{FF2B5EF4-FFF2-40B4-BE49-F238E27FC236}">
                  <a16:creationId xmlns:a16="http://schemas.microsoft.com/office/drawing/2014/main" id="{3CE958A7-C5A6-4337-83E2-2BECEE577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25"/>
              <a:ext cx="2397" cy="12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4" name="Rectangle 1318">
              <a:extLst>
                <a:ext uri="{FF2B5EF4-FFF2-40B4-BE49-F238E27FC236}">
                  <a16:creationId xmlns:a16="http://schemas.microsoft.com/office/drawing/2014/main" id="{E993AD46-B415-458C-892D-26FE0C1A5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37"/>
              <a:ext cx="2397" cy="13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5" name="Rectangle 1319">
              <a:extLst>
                <a:ext uri="{FF2B5EF4-FFF2-40B4-BE49-F238E27FC236}">
                  <a16:creationId xmlns:a16="http://schemas.microsoft.com/office/drawing/2014/main" id="{8988F982-AE80-48C2-A73F-A3B82EAB3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50"/>
              <a:ext cx="2397" cy="12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6" name="Rectangle 1320">
              <a:extLst>
                <a:ext uri="{FF2B5EF4-FFF2-40B4-BE49-F238E27FC236}">
                  <a16:creationId xmlns:a16="http://schemas.microsoft.com/office/drawing/2014/main" id="{7FEF6DC3-F632-47B5-8338-E4B92A86F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62"/>
              <a:ext cx="2397" cy="12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7" name="Rectangle 1321">
              <a:extLst>
                <a:ext uri="{FF2B5EF4-FFF2-40B4-BE49-F238E27FC236}">
                  <a16:creationId xmlns:a16="http://schemas.microsoft.com/office/drawing/2014/main" id="{537A9091-419E-4BEF-8BC2-82EEE7044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74"/>
              <a:ext cx="2397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8" name="Rectangle 1322">
              <a:extLst>
                <a:ext uri="{FF2B5EF4-FFF2-40B4-BE49-F238E27FC236}">
                  <a16:creationId xmlns:a16="http://schemas.microsoft.com/office/drawing/2014/main" id="{C7A6C774-8BBB-4FC1-8E8F-A23ED4F4D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87"/>
              <a:ext cx="2397" cy="12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9" name="Rectangle 1323">
              <a:extLst>
                <a:ext uri="{FF2B5EF4-FFF2-40B4-BE49-F238E27FC236}">
                  <a16:creationId xmlns:a16="http://schemas.microsoft.com/office/drawing/2014/main" id="{9D468D76-7431-485D-86A3-29BDE392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799"/>
              <a:ext cx="2397" cy="12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0" name="Rectangle 1324">
              <a:extLst>
                <a:ext uri="{FF2B5EF4-FFF2-40B4-BE49-F238E27FC236}">
                  <a16:creationId xmlns:a16="http://schemas.microsoft.com/office/drawing/2014/main" id="{E1C7E903-8E33-4202-A3BE-9303CF6D5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11"/>
              <a:ext cx="2397" cy="13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1" name="Rectangle 1325">
              <a:extLst>
                <a:ext uri="{FF2B5EF4-FFF2-40B4-BE49-F238E27FC236}">
                  <a16:creationId xmlns:a16="http://schemas.microsoft.com/office/drawing/2014/main" id="{73EA9A9B-5BC6-410E-96D4-7D8895E8D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24"/>
              <a:ext cx="2397" cy="12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2" name="Rectangle 1326">
              <a:extLst>
                <a:ext uri="{FF2B5EF4-FFF2-40B4-BE49-F238E27FC236}">
                  <a16:creationId xmlns:a16="http://schemas.microsoft.com/office/drawing/2014/main" id="{C0E016D4-F3C1-49B7-9CB5-07283015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36"/>
              <a:ext cx="2397" cy="12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3" name="Rectangle 1327">
              <a:extLst>
                <a:ext uri="{FF2B5EF4-FFF2-40B4-BE49-F238E27FC236}">
                  <a16:creationId xmlns:a16="http://schemas.microsoft.com/office/drawing/2014/main" id="{5DF4652D-ECC9-4849-8998-8E5904D64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48"/>
              <a:ext cx="2397" cy="12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4" name="Rectangle 1328">
              <a:extLst>
                <a:ext uri="{FF2B5EF4-FFF2-40B4-BE49-F238E27FC236}">
                  <a16:creationId xmlns:a16="http://schemas.microsoft.com/office/drawing/2014/main" id="{21F4EACC-55CA-42F6-9101-448C953E2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60"/>
              <a:ext cx="2397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5" name="Rectangle 1329">
              <a:extLst>
                <a:ext uri="{FF2B5EF4-FFF2-40B4-BE49-F238E27FC236}">
                  <a16:creationId xmlns:a16="http://schemas.microsoft.com/office/drawing/2014/main" id="{57473FAB-3DD5-4F82-B792-E41B047C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73"/>
              <a:ext cx="2397" cy="12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6" name="Rectangle 1330">
              <a:extLst>
                <a:ext uri="{FF2B5EF4-FFF2-40B4-BE49-F238E27FC236}">
                  <a16:creationId xmlns:a16="http://schemas.microsoft.com/office/drawing/2014/main" id="{90A0D9B5-28E4-4A9D-BD73-58D3E45CA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85"/>
              <a:ext cx="2397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7" name="Rectangle 1331">
              <a:extLst>
                <a:ext uri="{FF2B5EF4-FFF2-40B4-BE49-F238E27FC236}">
                  <a16:creationId xmlns:a16="http://schemas.microsoft.com/office/drawing/2014/main" id="{F9E10D3C-6F04-4FE2-9B14-98C23B1FA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898"/>
              <a:ext cx="2397" cy="12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8" name="Rectangle 1332">
              <a:extLst>
                <a:ext uri="{FF2B5EF4-FFF2-40B4-BE49-F238E27FC236}">
                  <a16:creationId xmlns:a16="http://schemas.microsoft.com/office/drawing/2014/main" id="{CA3E9A19-2263-4BF6-97FF-5082771C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10"/>
              <a:ext cx="2397" cy="12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9" name="Rectangle 1333">
              <a:extLst>
                <a:ext uri="{FF2B5EF4-FFF2-40B4-BE49-F238E27FC236}">
                  <a16:creationId xmlns:a16="http://schemas.microsoft.com/office/drawing/2014/main" id="{EF7B0779-1161-41A4-AA7A-9AA276696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22"/>
              <a:ext cx="2397" cy="13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0" name="Rectangle 1334">
              <a:extLst>
                <a:ext uri="{FF2B5EF4-FFF2-40B4-BE49-F238E27FC236}">
                  <a16:creationId xmlns:a16="http://schemas.microsoft.com/office/drawing/2014/main" id="{C3FBADF2-00A1-43BD-8862-FD2CD362A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35"/>
              <a:ext cx="2397" cy="12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1" name="Rectangle 1335">
              <a:extLst>
                <a:ext uri="{FF2B5EF4-FFF2-40B4-BE49-F238E27FC236}">
                  <a16:creationId xmlns:a16="http://schemas.microsoft.com/office/drawing/2014/main" id="{F42F8589-C60C-4963-B75B-AB99E130E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47"/>
              <a:ext cx="2397" cy="12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2" name="Rectangle 1336">
              <a:extLst>
                <a:ext uri="{FF2B5EF4-FFF2-40B4-BE49-F238E27FC236}">
                  <a16:creationId xmlns:a16="http://schemas.microsoft.com/office/drawing/2014/main" id="{8A83286E-9672-434B-9E90-B999A0C0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59"/>
              <a:ext cx="2397" cy="13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3" name="Rectangle 1337">
              <a:extLst>
                <a:ext uri="{FF2B5EF4-FFF2-40B4-BE49-F238E27FC236}">
                  <a16:creationId xmlns:a16="http://schemas.microsoft.com/office/drawing/2014/main" id="{67800CAE-7CC2-421A-B0FB-71AC3C91D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72"/>
              <a:ext cx="2397" cy="12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4" name="Rectangle 1338">
              <a:extLst>
                <a:ext uri="{FF2B5EF4-FFF2-40B4-BE49-F238E27FC236}">
                  <a16:creationId xmlns:a16="http://schemas.microsoft.com/office/drawing/2014/main" id="{980FA11D-3A58-4AC8-87E5-2884B812A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84"/>
              <a:ext cx="2397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5" name="Rectangle 1339">
              <a:extLst>
                <a:ext uri="{FF2B5EF4-FFF2-40B4-BE49-F238E27FC236}">
                  <a16:creationId xmlns:a16="http://schemas.microsoft.com/office/drawing/2014/main" id="{1B945488-0E44-4E05-BA28-BB201D1E9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3997"/>
              <a:ext cx="2397" cy="12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6" name="Rectangle 1340">
              <a:extLst>
                <a:ext uri="{FF2B5EF4-FFF2-40B4-BE49-F238E27FC236}">
                  <a16:creationId xmlns:a16="http://schemas.microsoft.com/office/drawing/2014/main" id="{21AA5E73-17C9-40BF-A440-D376F92B9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4009"/>
              <a:ext cx="2397" cy="12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7" name="Rectangle 1341">
              <a:extLst>
                <a:ext uri="{FF2B5EF4-FFF2-40B4-BE49-F238E27FC236}">
                  <a16:creationId xmlns:a16="http://schemas.microsoft.com/office/drawing/2014/main" id="{0B391248-0FE0-44C0-86DC-4BCA69364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" y="4021"/>
              <a:ext cx="2397" cy="7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8" name="Rectangle 1342">
              <a:extLst>
                <a:ext uri="{FF2B5EF4-FFF2-40B4-BE49-F238E27FC236}">
                  <a16:creationId xmlns:a16="http://schemas.microsoft.com/office/drawing/2014/main" id="{72E80612-CD15-4FF2-927B-EDA824816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50"/>
              <a:ext cx="713" cy="13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9" name="Rectangle 1343">
              <a:extLst>
                <a:ext uri="{FF2B5EF4-FFF2-40B4-BE49-F238E27FC236}">
                  <a16:creationId xmlns:a16="http://schemas.microsoft.com/office/drawing/2014/main" id="{1FFBB829-E462-4EB6-BE8D-062E54DD0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63"/>
              <a:ext cx="713" cy="12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0" name="Rectangle 1344">
              <a:extLst>
                <a:ext uri="{FF2B5EF4-FFF2-40B4-BE49-F238E27FC236}">
                  <a16:creationId xmlns:a16="http://schemas.microsoft.com/office/drawing/2014/main" id="{B560073D-9762-4FDA-808E-B0C4102E0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75"/>
              <a:ext cx="713" cy="13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1" name="Rectangle 1345">
              <a:extLst>
                <a:ext uri="{FF2B5EF4-FFF2-40B4-BE49-F238E27FC236}">
                  <a16:creationId xmlns:a16="http://schemas.microsoft.com/office/drawing/2014/main" id="{6DE71ABE-D3BF-48B8-BCD1-3BB32CA98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88"/>
              <a:ext cx="713" cy="12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2" name="Rectangle 1346">
              <a:extLst>
                <a:ext uri="{FF2B5EF4-FFF2-40B4-BE49-F238E27FC236}">
                  <a16:creationId xmlns:a16="http://schemas.microsoft.com/office/drawing/2014/main" id="{8AE5F5A8-8E85-474B-899D-35EA70F4B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00"/>
              <a:ext cx="713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3" name="Rectangle 1347">
              <a:extLst>
                <a:ext uri="{FF2B5EF4-FFF2-40B4-BE49-F238E27FC236}">
                  <a16:creationId xmlns:a16="http://schemas.microsoft.com/office/drawing/2014/main" id="{342F87A4-B2A4-422C-A47B-5B6EDCBA2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12"/>
              <a:ext cx="713" cy="13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4" name="Rectangle 1348">
              <a:extLst>
                <a:ext uri="{FF2B5EF4-FFF2-40B4-BE49-F238E27FC236}">
                  <a16:creationId xmlns:a16="http://schemas.microsoft.com/office/drawing/2014/main" id="{302CCD55-6097-41C8-B701-3411FA28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25"/>
              <a:ext cx="713" cy="12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5" name="Rectangle 1349">
              <a:extLst>
                <a:ext uri="{FF2B5EF4-FFF2-40B4-BE49-F238E27FC236}">
                  <a16:creationId xmlns:a16="http://schemas.microsoft.com/office/drawing/2014/main" id="{4250901C-78F8-46E1-AB87-F446CCC09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37"/>
              <a:ext cx="713" cy="13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6" name="Rectangle 1350">
              <a:extLst>
                <a:ext uri="{FF2B5EF4-FFF2-40B4-BE49-F238E27FC236}">
                  <a16:creationId xmlns:a16="http://schemas.microsoft.com/office/drawing/2014/main" id="{ED936B3E-4B02-4A31-94F7-FE6CAB06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50"/>
              <a:ext cx="713" cy="12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7" name="Rectangle 1351">
              <a:extLst>
                <a:ext uri="{FF2B5EF4-FFF2-40B4-BE49-F238E27FC236}">
                  <a16:creationId xmlns:a16="http://schemas.microsoft.com/office/drawing/2014/main" id="{0C602E7F-54AC-459F-A3A3-C603696F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62"/>
              <a:ext cx="713" cy="12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8" name="Rectangle 1352">
              <a:extLst>
                <a:ext uri="{FF2B5EF4-FFF2-40B4-BE49-F238E27FC236}">
                  <a16:creationId xmlns:a16="http://schemas.microsoft.com/office/drawing/2014/main" id="{0D3EA9D7-21E4-42F7-909E-3461326F3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74"/>
              <a:ext cx="71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9" name="Rectangle 1353">
              <a:extLst>
                <a:ext uri="{FF2B5EF4-FFF2-40B4-BE49-F238E27FC236}">
                  <a16:creationId xmlns:a16="http://schemas.microsoft.com/office/drawing/2014/main" id="{7BDDDCBA-2711-40D1-B408-783F57DF7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87"/>
              <a:ext cx="713" cy="12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0" name="Rectangle 1354">
              <a:extLst>
                <a:ext uri="{FF2B5EF4-FFF2-40B4-BE49-F238E27FC236}">
                  <a16:creationId xmlns:a16="http://schemas.microsoft.com/office/drawing/2014/main" id="{48969F55-08E2-4E0B-96AF-354438651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99"/>
              <a:ext cx="713" cy="12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1" name="Rectangle 1355">
              <a:extLst>
                <a:ext uri="{FF2B5EF4-FFF2-40B4-BE49-F238E27FC236}">
                  <a16:creationId xmlns:a16="http://schemas.microsoft.com/office/drawing/2014/main" id="{846ACFD8-E3B6-4D2E-9993-D4629237D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11"/>
              <a:ext cx="713" cy="13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2" name="Rectangle 1356">
              <a:extLst>
                <a:ext uri="{FF2B5EF4-FFF2-40B4-BE49-F238E27FC236}">
                  <a16:creationId xmlns:a16="http://schemas.microsoft.com/office/drawing/2014/main" id="{9E2C3324-1310-4EF6-B11C-DF153AC08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24"/>
              <a:ext cx="713" cy="12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3" name="Rectangle 1357">
              <a:extLst>
                <a:ext uri="{FF2B5EF4-FFF2-40B4-BE49-F238E27FC236}">
                  <a16:creationId xmlns:a16="http://schemas.microsoft.com/office/drawing/2014/main" id="{57883DBD-A69D-4C0B-B2A8-87CB5D01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36"/>
              <a:ext cx="713" cy="12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4" name="Rectangle 1358">
              <a:extLst>
                <a:ext uri="{FF2B5EF4-FFF2-40B4-BE49-F238E27FC236}">
                  <a16:creationId xmlns:a16="http://schemas.microsoft.com/office/drawing/2014/main" id="{8BA94F0C-FCBE-43EF-AFD0-A9FC35290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48"/>
              <a:ext cx="713" cy="12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5" name="Rectangle 1359">
              <a:extLst>
                <a:ext uri="{FF2B5EF4-FFF2-40B4-BE49-F238E27FC236}">
                  <a16:creationId xmlns:a16="http://schemas.microsoft.com/office/drawing/2014/main" id="{F858CEBD-698A-4602-9112-54FC5149B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60"/>
              <a:ext cx="71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6" name="Rectangle 1360">
              <a:extLst>
                <a:ext uri="{FF2B5EF4-FFF2-40B4-BE49-F238E27FC236}">
                  <a16:creationId xmlns:a16="http://schemas.microsoft.com/office/drawing/2014/main" id="{F543DA78-EEE6-48A1-8E54-D134EFE7E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73"/>
              <a:ext cx="713" cy="12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7" name="Rectangle 1361">
              <a:extLst>
                <a:ext uri="{FF2B5EF4-FFF2-40B4-BE49-F238E27FC236}">
                  <a16:creationId xmlns:a16="http://schemas.microsoft.com/office/drawing/2014/main" id="{BBE87610-D747-4C0B-A10D-0859A99DD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85"/>
              <a:ext cx="71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8" name="Rectangle 1362">
              <a:extLst>
                <a:ext uri="{FF2B5EF4-FFF2-40B4-BE49-F238E27FC236}">
                  <a16:creationId xmlns:a16="http://schemas.microsoft.com/office/drawing/2014/main" id="{B26C4EFE-A1FF-4C15-AA95-D12F1B615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98"/>
              <a:ext cx="713" cy="12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9" name="Rectangle 1363">
              <a:extLst>
                <a:ext uri="{FF2B5EF4-FFF2-40B4-BE49-F238E27FC236}">
                  <a16:creationId xmlns:a16="http://schemas.microsoft.com/office/drawing/2014/main" id="{1FB96552-E1CA-4741-94B9-D431360B0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10"/>
              <a:ext cx="713" cy="12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0" name="Rectangle 1364">
              <a:extLst>
                <a:ext uri="{FF2B5EF4-FFF2-40B4-BE49-F238E27FC236}">
                  <a16:creationId xmlns:a16="http://schemas.microsoft.com/office/drawing/2014/main" id="{5D63E22F-6635-4721-ACFE-3F08427E4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22"/>
              <a:ext cx="713" cy="13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1" name="Rectangle 1365">
              <a:extLst>
                <a:ext uri="{FF2B5EF4-FFF2-40B4-BE49-F238E27FC236}">
                  <a16:creationId xmlns:a16="http://schemas.microsoft.com/office/drawing/2014/main" id="{15F565D9-2157-441D-9F87-6D7B2885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35"/>
              <a:ext cx="713" cy="12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2" name="Rectangle 1366">
              <a:extLst>
                <a:ext uri="{FF2B5EF4-FFF2-40B4-BE49-F238E27FC236}">
                  <a16:creationId xmlns:a16="http://schemas.microsoft.com/office/drawing/2014/main" id="{C3D7E3A2-0E14-4965-B7B5-F1376263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47"/>
              <a:ext cx="713" cy="12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3" name="Rectangle 1367">
              <a:extLst>
                <a:ext uri="{FF2B5EF4-FFF2-40B4-BE49-F238E27FC236}">
                  <a16:creationId xmlns:a16="http://schemas.microsoft.com/office/drawing/2014/main" id="{9F0333BC-4D32-49D5-8C04-51DF9315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59"/>
              <a:ext cx="713" cy="13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4" name="Rectangle 1368">
              <a:extLst>
                <a:ext uri="{FF2B5EF4-FFF2-40B4-BE49-F238E27FC236}">
                  <a16:creationId xmlns:a16="http://schemas.microsoft.com/office/drawing/2014/main" id="{891EBA98-75FB-4A30-AC87-BBD14B490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72"/>
              <a:ext cx="713" cy="12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5" name="Rectangle 1369">
              <a:extLst>
                <a:ext uri="{FF2B5EF4-FFF2-40B4-BE49-F238E27FC236}">
                  <a16:creationId xmlns:a16="http://schemas.microsoft.com/office/drawing/2014/main" id="{AAD77CD0-BA46-4240-B97B-B58E72226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84"/>
              <a:ext cx="71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6" name="Rectangle 1370">
              <a:extLst>
                <a:ext uri="{FF2B5EF4-FFF2-40B4-BE49-F238E27FC236}">
                  <a16:creationId xmlns:a16="http://schemas.microsoft.com/office/drawing/2014/main" id="{8A3274F7-32A0-44F1-AF1F-8D727410F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97"/>
              <a:ext cx="713" cy="12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7" name="Rectangle 1371">
              <a:extLst>
                <a:ext uri="{FF2B5EF4-FFF2-40B4-BE49-F238E27FC236}">
                  <a16:creationId xmlns:a16="http://schemas.microsoft.com/office/drawing/2014/main" id="{F0E6070D-FF3E-4FE6-BF30-8E938A7E7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4009"/>
              <a:ext cx="713" cy="12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8" name="Rectangle 1372">
              <a:extLst>
                <a:ext uri="{FF2B5EF4-FFF2-40B4-BE49-F238E27FC236}">
                  <a16:creationId xmlns:a16="http://schemas.microsoft.com/office/drawing/2014/main" id="{E984BE73-6EE3-4B3D-AEAA-3EF1234D7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4021"/>
              <a:ext cx="713" cy="7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9" name="Rectangle 1373">
              <a:extLst>
                <a:ext uri="{FF2B5EF4-FFF2-40B4-BE49-F238E27FC236}">
                  <a16:creationId xmlns:a16="http://schemas.microsoft.com/office/drawing/2014/main" id="{A37D9454-7D9A-4704-B03A-B23E0FA60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57"/>
              <a:ext cx="713" cy="3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0" name="Rectangle 1374">
              <a:extLst>
                <a:ext uri="{FF2B5EF4-FFF2-40B4-BE49-F238E27FC236}">
                  <a16:creationId xmlns:a16="http://schemas.microsoft.com/office/drawing/2014/main" id="{7FA5E790-67AB-403A-91F8-203D2C359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50"/>
              <a:ext cx="713" cy="13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1" name="Rectangle 1375">
              <a:extLst>
                <a:ext uri="{FF2B5EF4-FFF2-40B4-BE49-F238E27FC236}">
                  <a16:creationId xmlns:a16="http://schemas.microsoft.com/office/drawing/2014/main" id="{ED6B1E40-7D35-40DB-BF96-6AE22C5AB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63"/>
              <a:ext cx="713" cy="12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2" name="Rectangle 1376">
              <a:extLst>
                <a:ext uri="{FF2B5EF4-FFF2-40B4-BE49-F238E27FC236}">
                  <a16:creationId xmlns:a16="http://schemas.microsoft.com/office/drawing/2014/main" id="{D3522834-8F22-4B94-BEC1-8013DF44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75"/>
              <a:ext cx="713" cy="13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3" name="Rectangle 1377">
              <a:extLst>
                <a:ext uri="{FF2B5EF4-FFF2-40B4-BE49-F238E27FC236}">
                  <a16:creationId xmlns:a16="http://schemas.microsoft.com/office/drawing/2014/main" id="{04720A0B-5783-45CF-AE42-1C6BC377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688"/>
              <a:ext cx="713" cy="12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4" name="Rectangle 1378">
              <a:extLst>
                <a:ext uri="{FF2B5EF4-FFF2-40B4-BE49-F238E27FC236}">
                  <a16:creationId xmlns:a16="http://schemas.microsoft.com/office/drawing/2014/main" id="{6788BA7A-D434-4D2A-9255-113FB313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00"/>
              <a:ext cx="713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5" name="Rectangle 1379">
              <a:extLst>
                <a:ext uri="{FF2B5EF4-FFF2-40B4-BE49-F238E27FC236}">
                  <a16:creationId xmlns:a16="http://schemas.microsoft.com/office/drawing/2014/main" id="{CC793F02-C33D-4227-84F7-FC1F75306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12"/>
              <a:ext cx="713" cy="13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6" name="Rectangle 1380">
              <a:extLst>
                <a:ext uri="{FF2B5EF4-FFF2-40B4-BE49-F238E27FC236}">
                  <a16:creationId xmlns:a16="http://schemas.microsoft.com/office/drawing/2014/main" id="{3DAB164C-4BD2-4258-9071-77DAC1B04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25"/>
              <a:ext cx="713" cy="12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7" name="Rectangle 1381">
              <a:extLst>
                <a:ext uri="{FF2B5EF4-FFF2-40B4-BE49-F238E27FC236}">
                  <a16:creationId xmlns:a16="http://schemas.microsoft.com/office/drawing/2014/main" id="{63CB7183-05DE-4E46-A92D-02673519C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37"/>
              <a:ext cx="713" cy="13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8" name="Rectangle 1382">
              <a:extLst>
                <a:ext uri="{FF2B5EF4-FFF2-40B4-BE49-F238E27FC236}">
                  <a16:creationId xmlns:a16="http://schemas.microsoft.com/office/drawing/2014/main" id="{3D73D34F-D7BF-4B51-9278-6DB213D0F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50"/>
              <a:ext cx="713" cy="12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9" name="Rectangle 1383">
              <a:extLst>
                <a:ext uri="{FF2B5EF4-FFF2-40B4-BE49-F238E27FC236}">
                  <a16:creationId xmlns:a16="http://schemas.microsoft.com/office/drawing/2014/main" id="{77206924-3A74-446A-B264-5C4F5DE32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62"/>
              <a:ext cx="713" cy="12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0" name="Rectangle 1384">
              <a:extLst>
                <a:ext uri="{FF2B5EF4-FFF2-40B4-BE49-F238E27FC236}">
                  <a16:creationId xmlns:a16="http://schemas.microsoft.com/office/drawing/2014/main" id="{92A8174D-9FDA-40C1-A106-F3AD6653B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74"/>
              <a:ext cx="713" cy="13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1" name="Rectangle 1385">
              <a:extLst>
                <a:ext uri="{FF2B5EF4-FFF2-40B4-BE49-F238E27FC236}">
                  <a16:creationId xmlns:a16="http://schemas.microsoft.com/office/drawing/2014/main" id="{D09DDACE-084E-4398-B9BC-501B7E65E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87"/>
              <a:ext cx="713" cy="12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2" name="Rectangle 1386">
              <a:extLst>
                <a:ext uri="{FF2B5EF4-FFF2-40B4-BE49-F238E27FC236}">
                  <a16:creationId xmlns:a16="http://schemas.microsoft.com/office/drawing/2014/main" id="{015979E8-54CD-485F-9355-4D5066730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799"/>
              <a:ext cx="713" cy="12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3" name="Rectangle 1387">
              <a:extLst>
                <a:ext uri="{FF2B5EF4-FFF2-40B4-BE49-F238E27FC236}">
                  <a16:creationId xmlns:a16="http://schemas.microsoft.com/office/drawing/2014/main" id="{24E9B993-5D47-465E-AC17-F3562C049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11"/>
              <a:ext cx="713" cy="13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4" name="Rectangle 1388">
              <a:extLst>
                <a:ext uri="{FF2B5EF4-FFF2-40B4-BE49-F238E27FC236}">
                  <a16:creationId xmlns:a16="http://schemas.microsoft.com/office/drawing/2014/main" id="{A2256660-EFE9-46B1-9375-670F80D2F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24"/>
              <a:ext cx="713" cy="12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5" name="Rectangle 1389">
              <a:extLst>
                <a:ext uri="{FF2B5EF4-FFF2-40B4-BE49-F238E27FC236}">
                  <a16:creationId xmlns:a16="http://schemas.microsoft.com/office/drawing/2014/main" id="{ADA92C23-66F9-48C4-88D0-7AFD2EA57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36"/>
              <a:ext cx="713" cy="12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6" name="Rectangle 1390">
              <a:extLst>
                <a:ext uri="{FF2B5EF4-FFF2-40B4-BE49-F238E27FC236}">
                  <a16:creationId xmlns:a16="http://schemas.microsoft.com/office/drawing/2014/main" id="{6B848680-16C0-44C3-A8E8-00F563EB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48"/>
              <a:ext cx="713" cy="12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7" name="Rectangle 1391">
              <a:extLst>
                <a:ext uri="{FF2B5EF4-FFF2-40B4-BE49-F238E27FC236}">
                  <a16:creationId xmlns:a16="http://schemas.microsoft.com/office/drawing/2014/main" id="{518230A3-C2E8-4536-9070-DC9B94EE7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60"/>
              <a:ext cx="713" cy="13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8" name="Rectangle 1392">
              <a:extLst>
                <a:ext uri="{FF2B5EF4-FFF2-40B4-BE49-F238E27FC236}">
                  <a16:creationId xmlns:a16="http://schemas.microsoft.com/office/drawing/2014/main" id="{623DD7EF-8C1A-45DD-9516-E81B09C76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73"/>
              <a:ext cx="713" cy="12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9" name="Rectangle 1393">
              <a:extLst>
                <a:ext uri="{FF2B5EF4-FFF2-40B4-BE49-F238E27FC236}">
                  <a16:creationId xmlns:a16="http://schemas.microsoft.com/office/drawing/2014/main" id="{F78B1548-A148-4886-8638-EE7048603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85"/>
              <a:ext cx="713" cy="13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0" name="Rectangle 1394">
              <a:extLst>
                <a:ext uri="{FF2B5EF4-FFF2-40B4-BE49-F238E27FC236}">
                  <a16:creationId xmlns:a16="http://schemas.microsoft.com/office/drawing/2014/main" id="{3CE1F7ED-A7A1-4702-866A-DF7252621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898"/>
              <a:ext cx="713" cy="12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1" name="Rectangle 1395">
              <a:extLst>
                <a:ext uri="{FF2B5EF4-FFF2-40B4-BE49-F238E27FC236}">
                  <a16:creationId xmlns:a16="http://schemas.microsoft.com/office/drawing/2014/main" id="{901C15D9-480F-42E6-A9BA-65A3DC46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10"/>
              <a:ext cx="713" cy="12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2" name="Rectangle 1396">
              <a:extLst>
                <a:ext uri="{FF2B5EF4-FFF2-40B4-BE49-F238E27FC236}">
                  <a16:creationId xmlns:a16="http://schemas.microsoft.com/office/drawing/2014/main" id="{EF101056-0D5A-47F4-8EEC-4EE89A90A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22"/>
              <a:ext cx="713" cy="13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3" name="Rectangle 1397">
              <a:extLst>
                <a:ext uri="{FF2B5EF4-FFF2-40B4-BE49-F238E27FC236}">
                  <a16:creationId xmlns:a16="http://schemas.microsoft.com/office/drawing/2014/main" id="{F2604B0E-8063-4876-A150-93F6801AC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35"/>
              <a:ext cx="713" cy="12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4" name="Rectangle 1398">
              <a:extLst>
                <a:ext uri="{FF2B5EF4-FFF2-40B4-BE49-F238E27FC236}">
                  <a16:creationId xmlns:a16="http://schemas.microsoft.com/office/drawing/2014/main" id="{C60EF7AB-03A7-4EF2-B711-14EB5425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47"/>
              <a:ext cx="713" cy="12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5" name="Rectangle 1399">
              <a:extLst>
                <a:ext uri="{FF2B5EF4-FFF2-40B4-BE49-F238E27FC236}">
                  <a16:creationId xmlns:a16="http://schemas.microsoft.com/office/drawing/2014/main" id="{CB25B4AC-BA2E-439C-A8AC-701047224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59"/>
              <a:ext cx="713" cy="13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6" name="Rectangle 1400">
              <a:extLst>
                <a:ext uri="{FF2B5EF4-FFF2-40B4-BE49-F238E27FC236}">
                  <a16:creationId xmlns:a16="http://schemas.microsoft.com/office/drawing/2014/main" id="{4D4FB6F4-9A6D-449D-9161-A8D78D29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72"/>
              <a:ext cx="713" cy="12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7" name="Rectangle 1401">
              <a:extLst>
                <a:ext uri="{FF2B5EF4-FFF2-40B4-BE49-F238E27FC236}">
                  <a16:creationId xmlns:a16="http://schemas.microsoft.com/office/drawing/2014/main" id="{60C6C39A-25A5-410F-8564-2AB5AB1A5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84"/>
              <a:ext cx="713" cy="13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8" name="Rectangle 1402">
              <a:extLst>
                <a:ext uri="{FF2B5EF4-FFF2-40B4-BE49-F238E27FC236}">
                  <a16:creationId xmlns:a16="http://schemas.microsoft.com/office/drawing/2014/main" id="{0A352826-CA8D-48C2-8CF4-467776D16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997"/>
              <a:ext cx="713" cy="12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9" name="Rectangle 1403">
              <a:extLst>
                <a:ext uri="{FF2B5EF4-FFF2-40B4-BE49-F238E27FC236}">
                  <a16:creationId xmlns:a16="http://schemas.microsoft.com/office/drawing/2014/main" id="{21DC6797-3CC7-415E-9B35-24F1BD50B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4009"/>
              <a:ext cx="713" cy="12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0" name="Rectangle 1404">
              <a:extLst>
                <a:ext uri="{FF2B5EF4-FFF2-40B4-BE49-F238E27FC236}">
                  <a16:creationId xmlns:a16="http://schemas.microsoft.com/office/drawing/2014/main" id="{FF41DFAF-179A-4CAB-9EFC-27261F1E8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4021"/>
              <a:ext cx="713" cy="7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1" name="Rectangle 1405">
              <a:extLst>
                <a:ext uri="{FF2B5EF4-FFF2-40B4-BE49-F238E27FC236}">
                  <a16:creationId xmlns:a16="http://schemas.microsoft.com/office/drawing/2014/main" id="{572ADD9A-CD1E-48D7-A51E-F91BEBD49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50"/>
              <a:ext cx="888" cy="13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2" name="Rectangle 1406">
              <a:extLst>
                <a:ext uri="{FF2B5EF4-FFF2-40B4-BE49-F238E27FC236}">
                  <a16:creationId xmlns:a16="http://schemas.microsoft.com/office/drawing/2014/main" id="{E3009BE0-5093-493A-9547-0711AA07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63"/>
              <a:ext cx="888" cy="12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3" name="Rectangle 1407">
              <a:extLst>
                <a:ext uri="{FF2B5EF4-FFF2-40B4-BE49-F238E27FC236}">
                  <a16:creationId xmlns:a16="http://schemas.microsoft.com/office/drawing/2014/main" id="{D600BF33-D699-44EB-AA21-E346649F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75"/>
              <a:ext cx="888" cy="13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4" name="Rectangle 1408">
              <a:extLst>
                <a:ext uri="{FF2B5EF4-FFF2-40B4-BE49-F238E27FC236}">
                  <a16:creationId xmlns:a16="http://schemas.microsoft.com/office/drawing/2014/main" id="{D8F0646E-E5D0-4748-AF22-9A2B1EF7E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688"/>
              <a:ext cx="888" cy="12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5" name="Rectangle 1409">
              <a:extLst>
                <a:ext uri="{FF2B5EF4-FFF2-40B4-BE49-F238E27FC236}">
                  <a16:creationId xmlns:a16="http://schemas.microsoft.com/office/drawing/2014/main" id="{826DD45F-926E-4292-91B6-B78BAFFD7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700"/>
              <a:ext cx="888" cy="12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6" name="Rectangle 1410">
              <a:extLst>
                <a:ext uri="{FF2B5EF4-FFF2-40B4-BE49-F238E27FC236}">
                  <a16:creationId xmlns:a16="http://schemas.microsoft.com/office/drawing/2014/main" id="{4F90073B-D32F-4FDE-BAE7-7CA44BD8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712"/>
              <a:ext cx="888" cy="13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7" name="Rectangle 1411">
              <a:extLst>
                <a:ext uri="{FF2B5EF4-FFF2-40B4-BE49-F238E27FC236}">
                  <a16:creationId xmlns:a16="http://schemas.microsoft.com/office/drawing/2014/main" id="{188E1712-B45A-4692-A86C-03D9018B6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725"/>
              <a:ext cx="888" cy="12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8" name="Rectangle 1412">
              <a:extLst>
                <a:ext uri="{FF2B5EF4-FFF2-40B4-BE49-F238E27FC236}">
                  <a16:creationId xmlns:a16="http://schemas.microsoft.com/office/drawing/2014/main" id="{7657AE33-64F9-4E93-AAF2-786ADB97C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737"/>
              <a:ext cx="888" cy="13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9" name="Rectangle 1413">
              <a:extLst>
                <a:ext uri="{FF2B5EF4-FFF2-40B4-BE49-F238E27FC236}">
                  <a16:creationId xmlns:a16="http://schemas.microsoft.com/office/drawing/2014/main" id="{49941910-38A2-407E-AD6E-ABA9EE1A0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750"/>
              <a:ext cx="888" cy="12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190" name="Rectangle 1414">
            <a:extLst>
              <a:ext uri="{FF2B5EF4-FFF2-40B4-BE49-F238E27FC236}">
                <a16:creationId xmlns:a16="http://schemas.microsoft.com/office/drawing/2014/main" id="{AB3315BD-3561-4009-BEA4-E3939A6B9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29300"/>
            <a:ext cx="1409700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1" name="Rectangle 1415">
            <a:extLst>
              <a:ext uri="{FF2B5EF4-FFF2-40B4-BE49-F238E27FC236}">
                <a16:creationId xmlns:a16="http://schemas.microsoft.com/office/drawing/2014/main" id="{6BFAD70F-75C2-4AFB-9749-8BEA54BD5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48350"/>
            <a:ext cx="1409700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2" name="Rectangle 1416">
            <a:extLst>
              <a:ext uri="{FF2B5EF4-FFF2-40B4-BE49-F238E27FC236}">
                <a16:creationId xmlns:a16="http://schemas.microsoft.com/office/drawing/2014/main" id="{757ADA84-7FA8-411A-BC96-B2958FBAF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68988"/>
            <a:ext cx="1409700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3" name="Rectangle 1417">
            <a:extLst>
              <a:ext uri="{FF2B5EF4-FFF2-40B4-BE49-F238E27FC236}">
                <a16:creationId xmlns:a16="http://schemas.microsoft.com/office/drawing/2014/main" id="{01871705-F318-44E2-9857-1B8204FFB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88038"/>
            <a:ext cx="1409700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4" name="Rectangle 1418">
            <a:extLst>
              <a:ext uri="{FF2B5EF4-FFF2-40B4-BE49-F238E27FC236}">
                <a16:creationId xmlns:a16="http://schemas.microsoft.com/office/drawing/2014/main" id="{7A41F785-2B22-480E-9E0D-C9923462E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07088"/>
            <a:ext cx="1409700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5" name="Rectangle 1419">
            <a:extLst>
              <a:ext uri="{FF2B5EF4-FFF2-40B4-BE49-F238E27FC236}">
                <a16:creationId xmlns:a16="http://schemas.microsoft.com/office/drawing/2014/main" id="{27CE5DDA-F40A-453B-A594-E9479B2FF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27725"/>
            <a:ext cx="1409700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6" name="Rectangle 1420">
            <a:extLst>
              <a:ext uri="{FF2B5EF4-FFF2-40B4-BE49-F238E27FC236}">
                <a16:creationId xmlns:a16="http://schemas.microsoft.com/office/drawing/2014/main" id="{92F34ECC-876A-4B85-B75C-2E2F14144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46775"/>
            <a:ext cx="1409700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7" name="Rectangle 1421">
            <a:extLst>
              <a:ext uri="{FF2B5EF4-FFF2-40B4-BE49-F238E27FC236}">
                <a16:creationId xmlns:a16="http://schemas.microsoft.com/office/drawing/2014/main" id="{E74F7989-17C7-445D-A351-1EEE6E934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65825"/>
            <a:ext cx="1409700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8" name="Rectangle 1422">
            <a:extLst>
              <a:ext uri="{FF2B5EF4-FFF2-40B4-BE49-F238E27FC236}">
                <a16:creationId xmlns:a16="http://schemas.microsoft.com/office/drawing/2014/main" id="{F9B25742-0A17-4A9A-BE4F-0EFCCB618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84875"/>
            <a:ext cx="1409700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9" name="Rectangle 1423">
            <a:extLst>
              <a:ext uri="{FF2B5EF4-FFF2-40B4-BE49-F238E27FC236}">
                <a16:creationId xmlns:a16="http://schemas.microsoft.com/office/drawing/2014/main" id="{E0719A1F-F46F-418B-90F0-3EC851CAE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05513"/>
            <a:ext cx="1409700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0" name="Rectangle 1424">
            <a:extLst>
              <a:ext uri="{FF2B5EF4-FFF2-40B4-BE49-F238E27FC236}">
                <a16:creationId xmlns:a16="http://schemas.microsoft.com/office/drawing/2014/main" id="{7D895E3F-6FA6-4247-972F-07234B673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24563"/>
            <a:ext cx="1409700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1" name="Rectangle 1425">
            <a:extLst>
              <a:ext uri="{FF2B5EF4-FFF2-40B4-BE49-F238E27FC236}">
                <a16:creationId xmlns:a16="http://schemas.microsoft.com/office/drawing/2014/main" id="{2C67F8FC-E4E1-4E83-ABC6-8B9314A90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45200"/>
            <a:ext cx="1409700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2" name="Rectangle 1426">
            <a:extLst>
              <a:ext uri="{FF2B5EF4-FFF2-40B4-BE49-F238E27FC236}">
                <a16:creationId xmlns:a16="http://schemas.microsoft.com/office/drawing/2014/main" id="{C3BA8A3A-7DC0-4180-A266-EF5D18742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64250"/>
            <a:ext cx="1409700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3" name="Rectangle 1427">
            <a:extLst>
              <a:ext uri="{FF2B5EF4-FFF2-40B4-BE49-F238E27FC236}">
                <a16:creationId xmlns:a16="http://schemas.microsoft.com/office/drawing/2014/main" id="{DB3E0223-093C-4740-BFC9-2C45EAF9C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83300"/>
            <a:ext cx="1409700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4" name="Rectangle 1428">
            <a:extLst>
              <a:ext uri="{FF2B5EF4-FFF2-40B4-BE49-F238E27FC236}">
                <a16:creationId xmlns:a16="http://schemas.microsoft.com/office/drawing/2014/main" id="{58542A29-8AA0-4A72-8314-19F03EC0E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03938"/>
            <a:ext cx="1409700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5" name="Rectangle 1429">
            <a:extLst>
              <a:ext uri="{FF2B5EF4-FFF2-40B4-BE49-F238E27FC236}">
                <a16:creationId xmlns:a16="http://schemas.microsoft.com/office/drawing/2014/main" id="{EEE75EF2-A6DB-4DEA-9B80-8476D193F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22988"/>
            <a:ext cx="1409700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6" name="Rectangle 1430">
            <a:extLst>
              <a:ext uri="{FF2B5EF4-FFF2-40B4-BE49-F238E27FC236}">
                <a16:creationId xmlns:a16="http://schemas.microsoft.com/office/drawing/2014/main" id="{D239E509-B485-44C2-A3F2-02DFEF73C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42038"/>
            <a:ext cx="1409700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7" name="Rectangle 1431">
            <a:extLst>
              <a:ext uri="{FF2B5EF4-FFF2-40B4-BE49-F238E27FC236}">
                <a16:creationId xmlns:a16="http://schemas.microsoft.com/office/drawing/2014/main" id="{040879C2-0BE8-4027-BE72-9B32F52AB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62675"/>
            <a:ext cx="1409700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8" name="Rectangle 1432">
            <a:extLst>
              <a:ext uri="{FF2B5EF4-FFF2-40B4-BE49-F238E27FC236}">
                <a16:creationId xmlns:a16="http://schemas.microsoft.com/office/drawing/2014/main" id="{EE1B33B4-C157-4E73-96C5-D734B66B7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81725"/>
            <a:ext cx="1409700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9" name="Rectangle 1433">
            <a:extLst>
              <a:ext uri="{FF2B5EF4-FFF2-40B4-BE49-F238E27FC236}">
                <a16:creationId xmlns:a16="http://schemas.microsoft.com/office/drawing/2014/main" id="{2CED1B2C-3D5C-4C0C-8678-A06454542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02363"/>
            <a:ext cx="1409700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0" name="Rectangle 1434">
            <a:extLst>
              <a:ext uri="{FF2B5EF4-FFF2-40B4-BE49-F238E27FC236}">
                <a16:creationId xmlns:a16="http://schemas.microsoft.com/office/drawing/2014/main" id="{358B7AB0-016B-45F7-A9F7-438347456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21413"/>
            <a:ext cx="1409700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1" name="Rectangle 1435">
            <a:extLst>
              <a:ext uri="{FF2B5EF4-FFF2-40B4-BE49-F238E27FC236}">
                <a16:creationId xmlns:a16="http://schemas.microsoft.com/office/drawing/2014/main" id="{3BCB2B0E-8035-4768-A7B0-A84538B15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40463"/>
            <a:ext cx="1409700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2" name="Rectangle 1436">
            <a:extLst>
              <a:ext uri="{FF2B5EF4-FFF2-40B4-BE49-F238E27FC236}">
                <a16:creationId xmlns:a16="http://schemas.microsoft.com/office/drawing/2014/main" id="{590CCDE4-9092-4596-AF47-C545D95D8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662613"/>
            <a:ext cx="1409700" cy="5889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3" name="Rectangle 1437">
            <a:extLst>
              <a:ext uri="{FF2B5EF4-FFF2-40B4-BE49-F238E27FC236}">
                <a16:creationId xmlns:a16="http://schemas.microsoft.com/office/drawing/2014/main" id="{817AF87F-3E8F-4EA5-A284-6360CE50E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651500"/>
            <a:ext cx="1409700" cy="20638"/>
          </a:xfrm>
          <a:prstGeom prst="rect">
            <a:avLst/>
          </a:prstGeom>
          <a:solidFill>
            <a:srgbClr val="008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4" name="Rectangle 1438">
            <a:extLst>
              <a:ext uri="{FF2B5EF4-FFF2-40B4-BE49-F238E27FC236}">
                <a16:creationId xmlns:a16="http://schemas.microsoft.com/office/drawing/2014/main" id="{6E1AF28C-DD4B-4A62-A24E-85942C26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672138"/>
            <a:ext cx="1409700" cy="19050"/>
          </a:xfrm>
          <a:prstGeom prst="rect">
            <a:avLst/>
          </a:prstGeom>
          <a:solidFill>
            <a:srgbClr val="008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5" name="Rectangle 1439">
            <a:extLst>
              <a:ext uri="{FF2B5EF4-FFF2-40B4-BE49-F238E27FC236}">
                <a16:creationId xmlns:a16="http://schemas.microsoft.com/office/drawing/2014/main" id="{E34BDD60-1B1F-4889-A100-45D06A938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691188"/>
            <a:ext cx="1409700" cy="20637"/>
          </a:xfrm>
          <a:prstGeom prst="rect">
            <a:avLst/>
          </a:prstGeom>
          <a:solidFill>
            <a:srgbClr val="008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6" name="Rectangle 1440">
            <a:extLst>
              <a:ext uri="{FF2B5EF4-FFF2-40B4-BE49-F238E27FC236}">
                <a16:creationId xmlns:a16="http://schemas.microsoft.com/office/drawing/2014/main" id="{AC54D461-9A7F-41B4-8954-09F52C204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711825"/>
            <a:ext cx="1409700" cy="19050"/>
          </a:xfrm>
          <a:prstGeom prst="rect">
            <a:avLst/>
          </a:prstGeom>
          <a:solidFill>
            <a:srgbClr val="008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7" name="Rectangle 1441">
            <a:extLst>
              <a:ext uri="{FF2B5EF4-FFF2-40B4-BE49-F238E27FC236}">
                <a16:creationId xmlns:a16="http://schemas.microsoft.com/office/drawing/2014/main" id="{10F7D965-0797-45F9-9914-65A4C5017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730875"/>
            <a:ext cx="1409700" cy="19050"/>
          </a:xfrm>
          <a:prstGeom prst="rect">
            <a:avLst/>
          </a:prstGeom>
          <a:solidFill>
            <a:srgbClr val="007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8" name="Rectangle 1442">
            <a:extLst>
              <a:ext uri="{FF2B5EF4-FFF2-40B4-BE49-F238E27FC236}">
                <a16:creationId xmlns:a16="http://schemas.microsoft.com/office/drawing/2014/main" id="{ACFB0719-FAA2-4715-A549-C63FAC4E8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749925"/>
            <a:ext cx="1409700" cy="20638"/>
          </a:xfrm>
          <a:prstGeom prst="rect">
            <a:avLst/>
          </a:prstGeom>
          <a:solidFill>
            <a:srgbClr val="007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9" name="Rectangle 1443">
            <a:extLst>
              <a:ext uri="{FF2B5EF4-FFF2-40B4-BE49-F238E27FC236}">
                <a16:creationId xmlns:a16="http://schemas.microsoft.com/office/drawing/2014/main" id="{B81FE8ED-D7F0-47FA-AC35-B9A35E934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770563"/>
            <a:ext cx="1409700" cy="19050"/>
          </a:xfrm>
          <a:prstGeom prst="rect">
            <a:avLst/>
          </a:prstGeom>
          <a:solidFill>
            <a:srgbClr val="007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0" name="Rectangle 1444">
            <a:extLst>
              <a:ext uri="{FF2B5EF4-FFF2-40B4-BE49-F238E27FC236}">
                <a16:creationId xmlns:a16="http://schemas.microsoft.com/office/drawing/2014/main" id="{82A48090-86E3-458F-A060-26349A8FC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789613"/>
            <a:ext cx="1409700" cy="20637"/>
          </a:xfrm>
          <a:prstGeom prst="rect">
            <a:avLst/>
          </a:prstGeom>
          <a:solidFill>
            <a:srgbClr val="006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1" name="Rectangle 1445">
            <a:extLst>
              <a:ext uri="{FF2B5EF4-FFF2-40B4-BE49-F238E27FC236}">
                <a16:creationId xmlns:a16="http://schemas.microsoft.com/office/drawing/2014/main" id="{91E55E1C-827A-442F-B053-91DF4C43F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10250"/>
            <a:ext cx="1409700" cy="19050"/>
          </a:xfrm>
          <a:prstGeom prst="rect">
            <a:avLst/>
          </a:prstGeom>
          <a:solidFill>
            <a:srgbClr val="00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2" name="Rectangle 1446">
            <a:extLst>
              <a:ext uri="{FF2B5EF4-FFF2-40B4-BE49-F238E27FC236}">
                <a16:creationId xmlns:a16="http://schemas.microsoft.com/office/drawing/2014/main" id="{F27AD564-3E90-4C6D-BC56-8F103E8E4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29300"/>
            <a:ext cx="1409700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3" name="Rectangle 1447">
            <a:extLst>
              <a:ext uri="{FF2B5EF4-FFF2-40B4-BE49-F238E27FC236}">
                <a16:creationId xmlns:a16="http://schemas.microsoft.com/office/drawing/2014/main" id="{4824CA7F-A447-4AD1-83F9-2FD1E2F7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48350"/>
            <a:ext cx="1409700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4" name="Rectangle 1448">
            <a:extLst>
              <a:ext uri="{FF2B5EF4-FFF2-40B4-BE49-F238E27FC236}">
                <a16:creationId xmlns:a16="http://schemas.microsoft.com/office/drawing/2014/main" id="{3D9BD8F0-93A7-454E-BD1C-DD0BDAF89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68988"/>
            <a:ext cx="1409700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5" name="Rectangle 1449">
            <a:extLst>
              <a:ext uri="{FF2B5EF4-FFF2-40B4-BE49-F238E27FC236}">
                <a16:creationId xmlns:a16="http://schemas.microsoft.com/office/drawing/2014/main" id="{9FD9D1BB-C84A-4570-B76E-ADC5356FF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888038"/>
            <a:ext cx="1409700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6" name="Rectangle 1450">
            <a:extLst>
              <a:ext uri="{FF2B5EF4-FFF2-40B4-BE49-F238E27FC236}">
                <a16:creationId xmlns:a16="http://schemas.microsoft.com/office/drawing/2014/main" id="{6FF5DE00-1603-4B83-A96A-84DC8D779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07088"/>
            <a:ext cx="1409700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7" name="Rectangle 1451">
            <a:extLst>
              <a:ext uri="{FF2B5EF4-FFF2-40B4-BE49-F238E27FC236}">
                <a16:creationId xmlns:a16="http://schemas.microsoft.com/office/drawing/2014/main" id="{B35DFB48-4065-43D0-86E7-1D18FE95B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27725"/>
            <a:ext cx="1409700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8" name="Rectangle 1452">
            <a:extLst>
              <a:ext uri="{FF2B5EF4-FFF2-40B4-BE49-F238E27FC236}">
                <a16:creationId xmlns:a16="http://schemas.microsoft.com/office/drawing/2014/main" id="{65D4E1A8-6EAD-464B-A0E1-2418A6395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46775"/>
            <a:ext cx="1409700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9" name="Rectangle 1453">
            <a:extLst>
              <a:ext uri="{FF2B5EF4-FFF2-40B4-BE49-F238E27FC236}">
                <a16:creationId xmlns:a16="http://schemas.microsoft.com/office/drawing/2014/main" id="{4306ADC7-F5FC-4B08-B50E-94DB6F19A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65825"/>
            <a:ext cx="1409700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0" name="Rectangle 1454">
            <a:extLst>
              <a:ext uri="{FF2B5EF4-FFF2-40B4-BE49-F238E27FC236}">
                <a16:creationId xmlns:a16="http://schemas.microsoft.com/office/drawing/2014/main" id="{95BA4C98-EA91-47F2-80DC-B583EE537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5984875"/>
            <a:ext cx="1409700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1" name="Rectangle 1455">
            <a:extLst>
              <a:ext uri="{FF2B5EF4-FFF2-40B4-BE49-F238E27FC236}">
                <a16:creationId xmlns:a16="http://schemas.microsoft.com/office/drawing/2014/main" id="{6A2667BC-64B7-42E3-AEB4-F14A23E97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05513"/>
            <a:ext cx="1409700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2" name="Rectangle 1456">
            <a:extLst>
              <a:ext uri="{FF2B5EF4-FFF2-40B4-BE49-F238E27FC236}">
                <a16:creationId xmlns:a16="http://schemas.microsoft.com/office/drawing/2014/main" id="{0F4C37EA-E0C7-4989-9478-0DAF21471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24563"/>
            <a:ext cx="1409700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3" name="Rectangle 1457">
            <a:extLst>
              <a:ext uri="{FF2B5EF4-FFF2-40B4-BE49-F238E27FC236}">
                <a16:creationId xmlns:a16="http://schemas.microsoft.com/office/drawing/2014/main" id="{248F148B-90BF-48B9-9787-F4FEBF1FD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45200"/>
            <a:ext cx="1409700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4" name="Rectangle 1458">
            <a:extLst>
              <a:ext uri="{FF2B5EF4-FFF2-40B4-BE49-F238E27FC236}">
                <a16:creationId xmlns:a16="http://schemas.microsoft.com/office/drawing/2014/main" id="{99466C17-B18E-46E6-BE26-EA7B8573F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64250"/>
            <a:ext cx="1409700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5" name="Rectangle 1459">
            <a:extLst>
              <a:ext uri="{FF2B5EF4-FFF2-40B4-BE49-F238E27FC236}">
                <a16:creationId xmlns:a16="http://schemas.microsoft.com/office/drawing/2014/main" id="{B49983F6-A326-4410-A856-363B1DD87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083300"/>
            <a:ext cx="1409700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6" name="Rectangle 1460">
            <a:extLst>
              <a:ext uri="{FF2B5EF4-FFF2-40B4-BE49-F238E27FC236}">
                <a16:creationId xmlns:a16="http://schemas.microsoft.com/office/drawing/2014/main" id="{32953B16-7837-49E9-A28B-D72FED321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03938"/>
            <a:ext cx="1409700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7" name="Rectangle 1461">
            <a:extLst>
              <a:ext uri="{FF2B5EF4-FFF2-40B4-BE49-F238E27FC236}">
                <a16:creationId xmlns:a16="http://schemas.microsoft.com/office/drawing/2014/main" id="{7D79702C-3373-42A6-BEB1-1529167F1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22988"/>
            <a:ext cx="1409700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8" name="Rectangle 1462">
            <a:extLst>
              <a:ext uri="{FF2B5EF4-FFF2-40B4-BE49-F238E27FC236}">
                <a16:creationId xmlns:a16="http://schemas.microsoft.com/office/drawing/2014/main" id="{AB02A555-A299-4ACA-BB22-C3835EF8F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42038"/>
            <a:ext cx="1409700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9" name="Rectangle 1463">
            <a:extLst>
              <a:ext uri="{FF2B5EF4-FFF2-40B4-BE49-F238E27FC236}">
                <a16:creationId xmlns:a16="http://schemas.microsoft.com/office/drawing/2014/main" id="{BA7FF554-01A6-48F4-9F3D-C8943C912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62675"/>
            <a:ext cx="1409700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0" name="Rectangle 1464">
            <a:extLst>
              <a:ext uri="{FF2B5EF4-FFF2-40B4-BE49-F238E27FC236}">
                <a16:creationId xmlns:a16="http://schemas.microsoft.com/office/drawing/2014/main" id="{B76E3461-AD31-4E2A-9AC0-0B9696DDA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181725"/>
            <a:ext cx="1409700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1" name="Rectangle 1465">
            <a:extLst>
              <a:ext uri="{FF2B5EF4-FFF2-40B4-BE49-F238E27FC236}">
                <a16:creationId xmlns:a16="http://schemas.microsoft.com/office/drawing/2014/main" id="{74735E29-FA51-404F-9800-E69FA7088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02363"/>
            <a:ext cx="1409700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2" name="Rectangle 1466">
            <a:extLst>
              <a:ext uri="{FF2B5EF4-FFF2-40B4-BE49-F238E27FC236}">
                <a16:creationId xmlns:a16="http://schemas.microsoft.com/office/drawing/2014/main" id="{570B69C0-5DFD-4D9F-8FB6-1AB4D573C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21413"/>
            <a:ext cx="1409700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3" name="Rectangle 1467">
            <a:extLst>
              <a:ext uri="{FF2B5EF4-FFF2-40B4-BE49-F238E27FC236}">
                <a16:creationId xmlns:a16="http://schemas.microsoft.com/office/drawing/2014/main" id="{5D13138D-0ABC-47B8-82EF-C80DDB071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3038" y="6240463"/>
            <a:ext cx="1409700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4" name="Rectangle 1468">
            <a:extLst>
              <a:ext uri="{FF2B5EF4-FFF2-40B4-BE49-F238E27FC236}">
                <a16:creationId xmlns:a16="http://schemas.microsoft.com/office/drawing/2014/main" id="{0F0F3003-4D83-49CA-B412-00F5A04DB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51500"/>
            <a:ext cx="957262" cy="20638"/>
          </a:xfrm>
          <a:prstGeom prst="rect">
            <a:avLst/>
          </a:prstGeom>
          <a:solidFill>
            <a:srgbClr val="008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5" name="Rectangle 1469">
            <a:extLst>
              <a:ext uri="{FF2B5EF4-FFF2-40B4-BE49-F238E27FC236}">
                <a16:creationId xmlns:a16="http://schemas.microsoft.com/office/drawing/2014/main" id="{7F865802-96C2-4A20-9FD9-75401B4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72138"/>
            <a:ext cx="957262" cy="19050"/>
          </a:xfrm>
          <a:prstGeom prst="rect">
            <a:avLst/>
          </a:prstGeom>
          <a:solidFill>
            <a:srgbClr val="008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6" name="Rectangle 1470">
            <a:extLst>
              <a:ext uri="{FF2B5EF4-FFF2-40B4-BE49-F238E27FC236}">
                <a16:creationId xmlns:a16="http://schemas.microsoft.com/office/drawing/2014/main" id="{C21A8C8F-DEB8-412C-8210-D07BE9621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91188"/>
            <a:ext cx="957262" cy="20637"/>
          </a:xfrm>
          <a:prstGeom prst="rect">
            <a:avLst/>
          </a:prstGeom>
          <a:solidFill>
            <a:srgbClr val="008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7" name="Rectangle 1471">
            <a:extLst>
              <a:ext uri="{FF2B5EF4-FFF2-40B4-BE49-F238E27FC236}">
                <a16:creationId xmlns:a16="http://schemas.microsoft.com/office/drawing/2014/main" id="{F234C998-2B19-48D0-A28B-ABA222C29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11825"/>
            <a:ext cx="957262" cy="19050"/>
          </a:xfrm>
          <a:prstGeom prst="rect">
            <a:avLst/>
          </a:prstGeom>
          <a:solidFill>
            <a:srgbClr val="008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8" name="Rectangle 1472">
            <a:extLst>
              <a:ext uri="{FF2B5EF4-FFF2-40B4-BE49-F238E27FC236}">
                <a16:creationId xmlns:a16="http://schemas.microsoft.com/office/drawing/2014/main" id="{78B97CE0-2396-4D84-A8F0-7A7CA5943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30875"/>
            <a:ext cx="957262" cy="19050"/>
          </a:xfrm>
          <a:prstGeom prst="rect">
            <a:avLst/>
          </a:prstGeom>
          <a:solidFill>
            <a:srgbClr val="007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9" name="Rectangle 1473">
            <a:extLst>
              <a:ext uri="{FF2B5EF4-FFF2-40B4-BE49-F238E27FC236}">
                <a16:creationId xmlns:a16="http://schemas.microsoft.com/office/drawing/2014/main" id="{E5D79AA0-E871-42F5-8C83-6D5FAB2DE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49925"/>
            <a:ext cx="957262" cy="20638"/>
          </a:xfrm>
          <a:prstGeom prst="rect">
            <a:avLst/>
          </a:prstGeom>
          <a:solidFill>
            <a:srgbClr val="007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0" name="Rectangle 1474">
            <a:extLst>
              <a:ext uri="{FF2B5EF4-FFF2-40B4-BE49-F238E27FC236}">
                <a16:creationId xmlns:a16="http://schemas.microsoft.com/office/drawing/2014/main" id="{E20E0375-ACB8-451C-BDE4-5E3F4A57E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70563"/>
            <a:ext cx="957262" cy="19050"/>
          </a:xfrm>
          <a:prstGeom prst="rect">
            <a:avLst/>
          </a:prstGeom>
          <a:solidFill>
            <a:srgbClr val="007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1" name="Rectangle 1475">
            <a:extLst>
              <a:ext uri="{FF2B5EF4-FFF2-40B4-BE49-F238E27FC236}">
                <a16:creationId xmlns:a16="http://schemas.microsoft.com/office/drawing/2014/main" id="{0576D857-CBF0-4E56-BFE0-D2A1B0903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89613"/>
            <a:ext cx="957262" cy="20637"/>
          </a:xfrm>
          <a:prstGeom prst="rect">
            <a:avLst/>
          </a:prstGeom>
          <a:solidFill>
            <a:srgbClr val="006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2" name="Rectangle 1476">
            <a:extLst>
              <a:ext uri="{FF2B5EF4-FFF2-40B4-BE49-F238E27FC236}">
                <a16:creationId xmlns:a16="http://schemas.microsoft.com/office/drawing/2014/main" id="{4A93011E-D6A0-4F6C-988B-879B9F4DC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10250"/>
            <a:ext cx="957262" cy="19050"/>
          </a:xfrm>
          <a:prstGeom prst="rect">
            <a:avLst/>
          </a:prstGeom>
          <a:solidFill>
            <a:srgbClr val="00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3" name="Rectangle 1477">
            <a:extLst>
              <a:ext uri="{FF2B5EF4-FFF2-40B4-BE49-F238E27FC236}">
                <a16:creationId xmlns:a16="http://schemas.microsoft.com/office/drawing/2014/main" id="{898E4B93-46D8-4EDD-B55F-91557B806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29300"/>
            <a:ext cx="957262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4" name="Rectangle 1478">
            <a:extLst>
              <a:ext uri="{FF2B5EF4-FFF2-40B4-BE49-F238E27FC236}">
                <a16:creationId xmlns:a16="http://schemas.microsoft.com/office/drawing/2014/main" id="{68DB222B-099E-4ACB-97EF-56F696635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48350"/>
            <a:ext cx="957262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5" name="Rectangle 1479">
            <a:extLst>
              <a:ext uri="{FF2B5EF4-FFF2-40B4-BE49-F238E27FC236}">
                <a16:creationId xmlns:a16="http://schemas.microsoft.com/office/drawing/2014/main" id="{9945FA5C-D784-46DF-99E4-2FE367636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68988"/>
            <a:ext cx="957262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6" name="Rectangle 1480">
            <a:extLst>
              <a:ext uri="{FF2B5EF4-FFF2-40B4-BE49-F238E27FC236}">
                <a16:creationId xmlns:a16="http://schemas.microsoft.com/office/drawing/2014/main" id="{019EDDF1-0ED4-431E-872B-4D15C8C0A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88038"/>
            <a:ext cx="957262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7" name="Rectangle 1481">
            <a:extLst>
              <a:ext uri="{FF2B5EF4-FFF2-40B4-BE49-F238E27FC236}">
                <a16:creationId xmlns:a16="http://schemas.microsoft.com/office/drawing/2014/main" id="{F04F4E5F-D8C3-47DD-9D94-91B42E1C8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07088"/>
            <a:ext cx="957262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8" name="Rectangle 1482">
            <a:extLst>
              <a:ext uri="{FF2B5EF4-FFF2-40B4-BE49-F238E27FC236}">
                <a16:creationId xmlns:a16="http://schemas.microsoft.com/office/drawing/2014/main" id="{76500288-25F2-42B7-BF98-7DC25C213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27725"/>
            <a:ext cx="957262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9" name="Rectangle 1483">
            <a:extLst>
              <a:ext uri="{FF2B5EF4-FFF2-40B4-BE49-F238E27FC236}">
                <a16:creationId xmlns:a16="http://schemas.microsoft.com/office/drawing/2014/main" id="{DD45798D-3D56-41CB-BC0C-3E4020BB7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46775"/>
            <a:ext cx="957262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0" name="Rectangle 1484">
            <a:extLst>
              <a:ext uri="{FF2B5EF4-FFF2-40B4-BE49-F238E27FC236}">
                <a16:creationId xmlns:a16="http://schemas.microsoft.com/office/drawing/2014/main" id="{59D5F424-E50F-4B7D-AF43-6EAEE8E72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65825"/>
            <a:ext cx="957262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1" name="Rectangle 1485">
            <a:extLst>
              <a:ext uri="{FF2B5EF4-FFF2-40B4-BE49-F238E27FC236}">
                <a16:creationId xmlns:a16="http://schemas.microsoft.com/office/drawing/2014/main" id="{70390D9E-846D-4F55-BD0E-B3FB28D0F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84875"/>
            <a:ext cx="957262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2" name="Rectangle 1486">
            <a:extLst>
              <a:ext uri="{FF2B5EF4-FFF2-40B4-BE49-F238E27FC236}">
                <a16:creationId xmlns:a16="http://schemas.microsoft.com/office/drawing/2014/main" id="{2DB384BA-FE35-45F7-A2B5-911717D69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05513"/>
            <a:ext cx="957262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3" name="Rectangle 1487">
            <a:extLst>
              <a:ext uri="{FF2B5EF4-FFF2-40B4-BE49-F238E27FC236}">
                <a16:creationId xmlns:a16="http://schemas.microsoft.com/office/drawing/2014/main" id="{77149A77-2460-46AB-95BF-D66048FAE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24563"/>
            <a:ext cx="957262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4" name="Rectangle 1488">
            <a:extLst>
              <a:ext uri="{FF2B5EF4-FFF2-40B4-BE49-F238E27FC236}">
                <a16:creationId xmlns:a16="http://schemas.microsoft.com/office/drawing/2014/main" id="{819A4D76-478F-4C7E-922F-36409E835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45200"/>
            <a:ext cx="957262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5" name="Rectangle 1489">
            <a:extLst>
              <a:ext uri="{FF2B5EF4-FFF2-40B4-BE49-F238E27FC236}">
                <a16:creationId xmlns:a16="http://schemas.microsoft.com/office/drawing/2014/main" id="{F38198B9-3BE1-4801-88C5-9EB39CFA8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64250"/>
            <a:ext cx="957262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6" name="Rectangle 1490">
            <a:extLst>
              <a:ext uri="{FF2B5EF4-FFF2-40B4-BE49-F238E27FC236}">
                <a16:creationId xmlns:a16="http://schemas.microsoft.com/office/drawing/2014/main" id="{34518E79-C0AC-4DDA-BFCB-BA9562916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83300"/>
            <a:ext cx="957262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7" name="Rectangle 1491">
            <a:extLst>
              <a:ext uri="{FF2B5EF4-FFF2-40B4-BE49-F238E27FC236}">
                <a16:creationId xmlns:a16="http://schemas.microsoft.com/office/drawing/2014/main" id="{95525809-DAA7-46C4-A8A9-7BC6FF6B6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03938"/>
            <a:ext cx="957262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8" name="Rectangle 1492">
            <a:extLst>
              <a:ext uri="{FF2B5EF4-FFF2-40B4-BE49-F238E27FC236}">
                <a16:creationId xmlns:a16="http://schemas.microsoft.com/office/drawing/2014/main" id="{E84088D1-3337-4309-8BDA-5B22F2832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22988"/>
            <a:ext cx="957262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9" name="Rectangle 1493">
            <a:extLst>
              <a:ext uri="{FF2B5EF4-FFF2-40B4-BE49-F238E27FC236}">
                <a16:creationId xmlns:a16="http://schemas.microsoft.com/office/drawing/2014/main" id="{7300A67B-CE17-4DCB-B0F6-1C7FAA6DD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42038"/>
            <a:ext cx="957262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0" name="Rectangle 1494">
            <a:extLst>
              <a:ext uri="{FF2B5EF4-FFF2-40B4-BE49-F238E27FC236}">
                <a16:creationId xmlns:a16="http://schemas.microsoft.com/office/drawing/2014/main" id="{D72D9DDD-548A-4D74-AC99-6188C5D73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62675"/>
            <a:ext cx="957262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1" name="Rectangle 1495">
            <a:extLst>
              <a:ext uri="{FF2B5EF4-FFF2-40B4-BE49-F238E27FC236}">
                <a16:creationId xmlns:a16="http://schemas.microsoft.com/office/drawing/2014/main" id="{D025B07D-5C84-4DFC-AFF9-EF83AC17C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81725"/>
            <a:ext cx="957262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2" name="Rectangle 1496">
            <a:extLst>
              <a:ext uri="{FF2B5EF4-FFF2-40B4-BE49-F238E27FC236}">
                <a16:creationId xmlns:a16="http://schemas.microsoft.com/office/drawing/2014/main" id="{621BB3B9-9A19-4F9C-8F70-15BB2B1A4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02363"/>
            <a:ext cx="957262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3" name="Rectangle 1497">
            <a:extLst>
              <a:ext uri="{FF2B5EF4-FFF2-40B4-BE49-F238E27FC236}">
                <a16:creationId xmlns:a16="http://schemas.microsoft.com/office/drawing/2014/main" id="{795A4CDF-67A6-41D8-95CB-DA043254B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21413"/>
            <a:ext cx="957262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4" name="Rectangle 1498">
            <a:extLst>
              <a:ext uri="{FF2B5EF4-FFF2-40B4-BE49-F238E27FC236}">
                <a16:creationId xmlns:a16="http://schemas.microsoft.com/office/drawing/2014/main" id="{6A371A76-2EFE-4517-B779-630553229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40463"/>
            <a:ext cx="957262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5" name="Rectangle 1499">
            <a:extLst>
              <a:ext uri="{FF2B5EF4-FFF2-40B4-BE49-F238E27FC236}">
                <a16:creationId xmlns:a16="http://schemas.microsoft.com/office/drawing/2014/main" id="{CDD7A5FD-BE79-4984-9747-D52A9498D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62613"/>
            <a:ext cx="957262" cy="5889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6" name="Rectangle 1500">
            <a:extLst>
              <a:ext uri="{FF2B5EF4-FFF2-40B4-BE49-F238E27FC236}">
                <a16:creationId xmlns:a16="http://schemas.microsoft.com/office/drawing/2014/main" id="{E157A082-469E-4933-B909-719DC1B09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51500"/>
            <a:ext cx="957262" cy="20638"/>
          </a:xfrm>
          <a:prstGeom prst="rect">
            <a:avLst/>
          </a:prstGeom>
          <a:solidFill>
            <a:srgbClr val="008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7" name="Rectangle 1501">
            <a:extLst>
              <a:ext uri="{FF2B5EF4-FFF2-40B4-BE49-F238E27FC236}">
                <a16:creationId xmlns:a16="http://schemas.microsoft.com/office/drawing/2014/main" id="{4D4424EB-7AAE-4123-8883-8CBA1E5B5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72138"/>
            <a:ext cx="957262" cy="19050"/>
          </a:xfrm>
          <a:prstGeom prst="rect">
            <a:avLst/>
          </a:prstGeom>
          <a:solidFill>
            <a:srgbClr val="008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8" name="Rectangle 1502">
            <a:extLst>
              <a:ext uri="{FF2B5EF4-FFF2-40B4-BE49-F238E27FC236}">
                <a16:creationId xmlns:a16="http://schemas.microsoft.com/office/drawing/2014/main" id="{63043482-DA58-42F5-B6A3-31C89AFED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691188"/>
            <a:ext cx="957262" cy="20637"/>
          </a:xfrm>
          <a:prstGeom prst="rect">
            <a:avLst/>
          </a:prstGeom>
          <a:solidFill>
            <a:srgbClr val="008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9" name="Rectangle 1503">
            <a:extLst>
              <a:ext uri="{FF2B5EF4-FFF2-40B4-BE49-F238E27FC236}">
                <a16:creationId xmlns:a16="http://schemas.microsoft.com/office/drawing/2014/main" id="{CB74ECC9-6E66-4C35-824C-A89A89699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11825"/>
            <a:ext cx="957262" cy="19050"/>
          </a:xfrm>
          <a:prstGeom prst="rect">
            <a:avLst/>
          </a:prstGeom>
          <a:solidFill>
            <a:srgbClr val="008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0" name="Rectangle 1504">
            <a:extLst>
              <a:ext uri="{FF2B5EF4-FFF2-40B4-BE49-F238E27FC236}">
                <a16:creationId xmlns:a16="http://schemas.microsoft.com/office/drawing/2014/main" id="{1E844134-87B0-4969-AA14-EC9C04143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30875"/>
            <a:ext cx="957262" cy="19050"/>
          </a:xfrm>
          <a:prstGeom prst="rect">
            <a:avLst/>
          </a:prstGeom>
          <a:solidFill>
            <a:srgbClr val="007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1" name="Rectangle 1505">
            <a:extLst>
              <a:ext uri="{FF2B5EF4-FFF2-40B4-BE49-F238E27FC236}">
                <a16:creationId xmlns:a16="http://schemas.microsoft.com/office/drawing/2014/main" id="{55996C84-60E7-47F3-BD81-38FB7328C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49925"/>
            <a:ext cx="957262" cy="20638"/>
          </a:xfrm>
          <a:prstGeom prst="rect">
            <a:avLst/>
          </a:prstGeom>
          <a:solidFill>
            <a:srgbClr val="007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2" name="Rectangle 1506">
            <a:extLst>
              <a:ext uri="{FF2B5EF4-FFF2-40B4-BE49-F238E27FC236}">
                <a16:creationId xmlns:a16="http://schemas.microsoft.com/office/drawing/2014/main" id="{5D7D505A-4699-4F2E-A4E3-C2220E39F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70563"/>
            <a:ext cx="957262" cy="19050"/>
          </a:xfrm>
          <a:prstGeom prst="rect">
            <a:avLst/>
          </a:prstGeom>
          <a:solidFill>
            <a:srgbClr val="007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3" name="Rectangle 1507">
            <a:extLst>
              <a:ext uri="{FF2B5EF4-FFF2-40B4-BE49-F238E27FC236}">
                <a16:creationId xmlns:a16="http://schemas.microsoft.com/office/drawing/2014/main" id="{12AA8725-8C55-41BC-B67E-1C3F26D0B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789613"/>
            <a:ext cx="957262" cy="20637"/>
          </a:xfrm>
          <a:prstGeom prst="rect">
            <a:avLst/>
          </a:prstGeom>
          <a:solidFill>
            <a:srgbClr val="006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4" name="Rectangle 1508">
            <a:extLst>
              <a:ext uri="{FF2B5EF4-FFF2-40B4-BE49-F238E27FC236}">
                <a16:creationId xmlns:a16="http://schemas.microsoft.com/office/drawing/2014/main" id="{FC6E1E45-0C8C-4B6D-A364-989EC83CF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10250"/>
            <a:ext cx="957262" cy="19050"/>
          </a:xfrm>
          <a:prstGeom prst="rect">
            <a:avLst/>
          </a:prstGeom>
          <a:solidFill>
            <a:srgbClr val="00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5" name="Rectangle 1509">
            <a:extLst>
              <a:ext uri="{FF2B5EF4-FFF2-40B4-BE49-F238E27FC236}">
                <a16:creationId xmlns:a16="http://schemas.microsoft.com/office/drawing/2014/main" id="{DD9FF28A-0C13-4462-BB1B-93BB7D977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29300"/>
            <a:ext cx="957262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6" name="Rectangle 1510">
            <a:extLst>
              <a:ext uri="{FF2B5EF4-FFF2-40B4-BE49-F238E27FC236}">
                <a16:creationId xmlns:a16="http://schemas.microsoft.com/office/drawing/2014/main" id="{56608F5D-3BA7-443B-93CC-A9AEC6C70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48350"/>
            <a:ext cx="957262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7" name="Rectangle 1511">
            <a:extLst>
              <a:ext uri="{FF2B5EF4-FFF2-40B4-BE49-F238E27FC236}">
                <a16:creationId xmlns:a16="http://schemas.microsoft.com/office/drawing/2014/main" id="{838BDF89-5F7F-4341-BBF5-5B9BB25CB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68988"/>
            <a:ext cx="957262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8" name="Rectangle 1512">
            <a:extLst>
              <a:ext uri="{FF2B5EF4-FFF2-40B4-BE49-F238E27FC236}">
                <a16:creationId xmlns:a16="http://schemas.microsoft.com/office/drawing/2014/main" id="{4186F00C-6B3C-45D9-A552-AA54C5CC7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888038"/>
            <a:ext cx="957262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9" name="Rectangle 1513">
            <a:extLst>
              <a:ext uri="{FF2B5EF4-FFF2-40B4-BE49-F238E27FC236}">
                <a16:creationId xmlns:a16="http://schemas.microsoft.com/office/drawing/2014/main" id="{F6B180F2-65CF-4941-A68B-2CB2A6625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07088"/>
            <a:ext cx="957262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0" name="Rectangle 1514">
            <a:extLst>
              <a:ext uri="{FF2B5EF4-FFF2-40B4-BE49-F238E27FC236}">
                <a16:creationId xmlns:a16="http://schemas.microsoft.com/office/drawing/2014/main" id="{0C5B30BF-8109-453A-B49A-F6EF3434F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27725"/>
            <a:ext cx="957262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1" name="Rectangle 1515">
            <a:extLst>
              <a:ext uri="{FF2B5EF4-FFF2-40B4-BE49-F238E27FC236}">
                <a16:creationId xmlns:a16="http://schemas.microsoft.com/office/drawing/2014/main" id="{5EF67B37-C0BD-43C1-886D-493F37590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46775"/>
            <a:ext cx="957262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2" name="Rectangle 1516">
            <a:extLst>
              <a:ext uri="{FF2B5EF4-FFF2-40B4-BE49-F238E27FC236}">
                <a16:creationId xmlns:a16="http://schemas.microsoft.com/office/drawing/2014/main" id="{C3A37F09-DCBE-4208-95E5-71FBAD29F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65825"/>
            <a:ext cx="957262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3" name="Rectangle 1517">
            <a:extLst>
              <a:ext uri="{FF2B5EF4-FFF2-40B4-BE49-F238E27FC236}">
                <a16:creationId xmlns:a16="http://schemas.microsoft.com/office/drawing/2014/main" id="{F1916E9D-13AF-4F18-8E56-88DCEE4DE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5984875"/>
            <a:ext cx="957262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4" name="Rectangle 1518">
            <a:extLst>
              <a:ext uri="{FF2B5EF4-FFF2-40B4-BE49-F238E27FC236}">
                <a16:creationId xmlns:a16="http://schemas.microsoft.com/office/drawing/2014/main" id="{76F94266-A2B5-49B0-A916-9923138EF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05513"/>
            <a:ext cx="957262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5" name="Rectangle 1519">
            <a:extLst>
              <a:ext uri="{FF2B5EF4-FFF2-40B4-BE49-F238E27FC236}">
                <a16:creationId xmlns:a16="http://schemas.microsoft.com/office/drawing/2014/main" id="{280A7129-67D4-4398-9F65-C2BF56D5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24563"/>
            <a:ext cx="957262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6" name="Rectangle 1520">
            <a:extLst>
              <a:ext uri="{FF2B5EF4-FFF2-40B4-BE49-F238E27FC236}">
                <a16:creationId xmlns:a16="http://schemas.microsoft.com/office/drawing/2014/main" id="{14A7678F-5A9A-4FB8-AE1E-4E0E8287E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45200"/>
            <a:ext cx="957262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7" name="Rectangle 1521">
            <a:extLst>
              <a:ext uri="{FF2B5EF4-FFF2-40B4-BE49-F238E27FC236}">
                <a16:creationId xmlns:a16="http://schemas.microsoft.com/office/drawing/2014/main" id="{C09C952B-C129-4EF2-B4E7-4D80B4E94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64250"/>
            <a:ext cx="957262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8" name="Rectangle 1522">
            <a:extLst>
              <a:ext uri="{FF2B5EF4-FFF2-40B4-BE49-F238E27FC236}">
                <a16:creationId xmlns:a16="http://schemas.microsoft.com/office/drawing/2014/main" id="{AF10CB25-2FF7-4987-9DC9-923255A29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083300"/>
            <a:ext cx="957262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9" name="Rectangle 1523">
            <a:extLst>
              <a:ext uri="{FF2B5EF4-FFF2-40B4-BE49-F238E27FC236}">
                <a16:creationId xmlns:a16="http://schemas.microsoft.com/office/drawing/2014/main" id="{831D134C-9C22-403F-A487-F884CD99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03938"/>
            <a:ext cx="957262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0" name="Rectangle 1524">
            <a:extLst>
              <a:ext uri="{FF2B5EF4-FFF2-40B4-BE49-F238E27FC236}">
                <a16:creationId xmlns:a16="http://schemas.microsoft.com/office/drawing/2014/main" id="{861F6B4E-0DAC-4AEF-A2FC-437369C07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22988"/>
            <a:ext cx="957262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1" name="Rectangle 1525">
            <a:extLst>
              <a:ext uri="{FF2B5EF4-FFF2-40B4-BE49-F238E27FC236}">
                <a16:creationId xmlns:a16="http://schemas.microsoft.com/office/drawing/2014/main" id="{C8725B80-5AC3-47F8-BD76-766DBEB2B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42038"/>
            <a:ext cx="957262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2" name="Rectangle 1526">
            <a:extLst>
              <a:ext uri="{FF2B5EF4-FFF2-40B4-BE49-F238E27FC236}">
                <a16:creationId xmlns:a16="http://schemas.microsoft.com/office/drawing/2014/main" id="{F59A3547-4A21-4A0A-8F74-E5BBA2C34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62675"/>
            <a:ext cx="957262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3" name="Rectangle 1527">
            <a:extLst>
              <a:ext uri="{FF2B5EF4-FFF2-40B4-BE49-F238E27FC236}">
                <a16:creationId xmlns:a16="http://schemas.microsoft.com/office/drawing/2014/main" id="{E2D92274-457F-4797-98CF-C764454A0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181725"/>
            <a:ext cx="957262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4" name="Rectangle 1528">
            <a:extLst>
              <a:ext uri="{FF2B5EF4-FFF2-40B4-BE49-F238E27FC236}">
                <a16:creationId xmlns:a16="http://schemas.microsoft.com/office/drawing/2014/main" id="{01DF8DD0-90A6-4806-AF30-03643A25B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02363"/>
            <a:ext cx="957262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5" name="Rectangle 1529">
            <a:extLst>
              <a:ext uri="{FF2B5EF4-FFF2-40B4-BE49-F238E27FC236}">
                <a16:creationId xmlns:a16="http://schemas.microsoft.com/office/drawing/2014/main" id="{1EDDEB98-4DDE-4600-9EAA-8313C05B0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21413"/>
            <a:ext cx="957262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6" name="Rectangle 1530">
            <a:extLst>
              <a:ext uri="{FF2B5EF4-FFF2-40B4-BE49-F238E27FC236}">
                <a16:creationId xmlns:a16="http://schemas.microsoft.com/office/drawing/2014/main" id="{AAA48F6E-EAF1-4832-9C51-32B6E61A1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2738" y="6240463"/>
            <a:ext cx="957262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7" name="Rectangle 1531">
            <a:extLst>
              <a:ext uri="{FF2B5EF4-FFF2-40B4-BE49-F238E27FC236}">
                <a16:creationId xmlns:a16="http://schemas.microsoft.com/office/drawing/2014/main" id="{65A65B39-28FE-4583-9415-0B1D2C1A9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51500"/>
            <a:ext cx="1243013" cy="20638"/>
          </a:xfrm>
          <a:prstGeom prst="rect">
            <a:avLst/>
          </a:prstGeom>
          <a:solidFill>
            <a:srgbClr val="008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8" name="Rectangle 1532">
            <a:extLst>
              <a:ext uri="{FF2B5EF4-FFF2-40B4-BE49-F238E27FC236}">
                <a16:creationId xmlns:a16="http://schemas.microsoft.com/office/drawing/2014/main" id="{7EC29288-ABBD-44D9-93B9-FF7A23C73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72138"/>
            <a:ext cx="1243013" cy="19050"/>
          </a:xfrm>
          <a:prstGeom prst="rect">
            <a:avLst/>
          </a:prstGeom>
          <a:solidFill>
            <a:srgbClr val="008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9" name="Rectangle 1533">
            <a:extLst>
              <a:ext uri="{FF2B5EF4-FFF2-40B4-BE49-F238E27FC236}">
                <a16:creationId xmlns:a16="http://schemas.microsoft.com/office/drawing/2014/main" id="{5B754306-A41C-4475-A492-DC165BC03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91188"/>
            <a:ext cx="1243013" cy="20637"/>
          </a:xfrm>
          <a:prstGeom prst="rect">
            <a:avLst/>
          </a:prstGeom>
          <a:solidFill>
            <a:srgbClr val="008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0" name="Rectangle 1534">
            <a:extLst>
              <a:ext uri="{FF2B5EF4-FFF2-40B4-BE49-F238E27FC236}">
                <a16:creationId xmlns:a16="http://schemas.microsoft.com/office/drawing/2014/main" id="{4EA48754-2B82-49DF-B579-FA71ADE07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11825"/>
            <a:ext cx="1243013" cy="19050"/>
          </a:xfrm>
          <a:prstGeom prst="rect">
            <a:avLst/>
          </a:prstGeom>
          <a:solidFill>
            <a:srgbClr val="008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1" name="Rectangle 1535">
            <a:extLst>
              <a:ext uri="{FF2B5EF4-FFF2-40B4-BE49-F238E27FC236}">
                <a16:creationId xmlns:a16="http://schemas.microsoft.com/office/drawing/2014/main" id="{DB40FC10-F328-4D37-B28D-108805CC9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30875"/>
            <a:ext cx="1243013" cy="19050"/>
          </a:xfrm>
          <a:prstGeom prst="rect">
            <a:avLst/>
          </a:prstGeom>
          <a:solidFill>
            <a:srgbClr val="007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2" name="Rectangle 1536">
            <a:extLst>
              <a:ext uri="{FF2B5EF4-FFF2-40B4-BE49-F238E27FC236}">
                <a16:creationId xmlns:a16="http://schemas.microsoft.com/office/drawing/2014/main" id="{090BBADF-DABD-445D-B18B-D56E7C630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49925"/>
            <a:ext cx="1243013" cy="20638"/>
          </a:xfrm>
          <a:prstGeom prst="rect">
            <a:avLst/>
          </a:prstGeom>
          <a:solidFill>
            <a:srgbClr val="007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3" name="Rectangle 1537">
            <a:extLst>
              <a:ext uri="{FF2B5EF4-FFF2-40B4-BE49-F238E27FC236}">
                <a16:creationId xmlns:a16="http://schemas.microsoft.com/office/drawing/2014/main" id="{ECF010F7-2AC8-450A-A2E0-6F9E05F07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70563"/>
            <a:ext cx="1243013" cy="19050"/>
          </a:xfrm>
          <a:prstGeom prst="rect">
            <a:avLst/>
          </a:prstGeom>
          <a:solidFill>
            <a:srgbClr val="007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4" name="Rectangle 1538">
            <a:extLst>
              <a:ext uri="{FF2B5EF4-FFF2-40B4-BE49-F238E27FC236}">
                <a16:creationId xmlns:a16="http://schemas.microsoft.com/office/drawing/2014/main" id="{3368A7F2-CCAD-403E-AA1B-3294961EE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89613"/>
            <a:ext cx="1243013" cy="20637"/>
          </a:xfrm>
          <a:prstGeom prst="rect">
            <a:avLst/>
          </a:prstGeom>
          <a:solidFill>
            <a:srgbClr val="006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5" name="Rectangle 1539">
            <a:extLst>
              <a:ext uri="{FF2B5EF4-FFF2-40B4-BE49-F238E27FC236}">
                <a16:creationId xmlns:a16="http://schemas.microsoft.com/office/drawing/2014/main" id="{6CA60FA8-9E24-4914-967B-F4CAB5EC9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10250"/>
            <a:ext cx="1243013" cy="19050"/>
          </a:xfrm>
          <a:prstGeom prst="rect">
            <a:avLst/>
          </a:prstGeom>
          <a:solidFill>
            <a:srgbClr val="00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6" name="Rectangle 1540">
            <a:extLst>
              <a:ext uri="{FF2B5EF4-FFF2-40B4-BE49-F238E27FC236}">
                <a16:creationId xmlns:a16="http://schemas.microsoft.com/office/drawing/2014/main" id="{C90129A1-92A8-44D6-A417-A6EDA7FAC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29300"/>
            <a:ext cx="1243013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7" name="Rectangle 1541">
            <a:extLst>
              <a:ext uri="{FF2B5EF4-FFF2-40B4-BE49-F238E27FC236}">
                <a16:creationId xmlns:a16="http://schemas.microsoft.com/office/drawing/2014/main" id="{A38D0489-490A-40CF-AC20-0E2120B69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48350"/>
            <a:ext cx="1243013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8" name="Rectangle 1542">
            <a:extLst>
              <a:ext uri="{FF2B5EF4-FFF2-40B4-BE49-F238E27FC236}">
                <a16:creationId xmlns:a16="http://schemas.microsoft.com/office/drawing/2014/main" id="{4F1D83E1-0A46-4572-B583-34DC47961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68988"/>
            <a:ext cx="1243013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9" name="Rectangle 1543">
            <a:extLst>
              <a:ext uri="{FF2B5EF4-FFF2-40B4-BE49-F238E27FC236}">
                <a16:creationId xmlns:a16="http://schemas.microsoft.com/office/drawing/2014/main" id="{B83CE0E1-C56A-4FD7-B975-D2B60D258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88038"/>
            <a:ext cx="1243013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0" name="Rectangle 1544">
            <a:extLst>
              <a:ext uri="{FF2B5EF4-FFF2-40B4-BE49-F238E27FC236}">
                <a16:creationId xmlns:a16="http://schemas.microsoft.com/office/drawing/2014/main" id="{B0AA29A3-F8CC-44AE-8705-81404C9ED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07088"/>
            <a:ext cx="1243013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1" name="Rectangle 1545">
            <a:extLst>
              <a:ext uri="{FF2B5EF4-FFF2-40B4-BE49-F238E27FC236}">
                <a16:creationId xmlns:a16="http://schemas.microsoft.com/office/drawing/2014/main" id="{1DF92EF5-65CA-40B9-BC8D-DC52272EA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27725"/>
            <a:ext cx="1243013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2" name="Rectangle 1546">
            <a:extLst>
              <a:ext uri="{FF2B5EF4-FFF2-40B4-BE49-F238E27FC236}">
                <a16:creationId xmlns:a16="http://schemas.microsoft.com/office/drawing/2014/main" id="{B0F01087-88BF-408A-983B-F7BD2DA9E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46775"/>
            <a:ext cx="1243013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3" name="Rectangle 1547">
            <a:extLst>
              <a:ext uri="{FF2B5EF4-FFF2-40B4-BE49-F238E27FC236}">
                <a16:creationId xmlns:a16="http://schemas.microsoft.com/office/drawing/2014/main" id="{0C6EBDF8-36A3-4295-9886-9FE1EA949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65825"/>
            <a:ext cx="1243013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4" name="Rectangle 1548">
            <a:extLst>
              <a:ext uri="{FF2B5EF4-FFF2-40B4-BE49-F238E27FC236}">
                <a16:creationId xmlns:a16="http://schemas.microsoft.com/office/drawing/2014/main" id="{A499461C-2609-4A75-8EEC-C241E81EE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84875"/>
            <a:ext cx="1243013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5" name="Rectangle 1549">
            <a:extLst>
              <a:ext uri="{FF2B5EF4-FFF2-40B4-BE49-F238E27FC236}">
                <a16:creationId xmlns:a16="http://schemas.microsoft.com/office/drawing/2014/main" id="{D562AA31-AD3D-4537-8FED-43818885A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05513"/>
            <a:ext cx="1243013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6" name="Rectangle 1550">
            <a:extLst>
              <a:ext uri="{FF2B5EF4-FFF2-40B4-BE49-F238E27FC236}">
                <a16:creationId xmlns:a16="http://schemas.microsoft.com/office/drawing/2014/main" id="{7500AB3B-A6B9-405A-AD10-ED7E46191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24563"/>
            <a:ext cx="1243013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7" name="Rectangle 1551">
            <a:extLst>
              <a:ext uri="{FF2B5EF4-FFF2-40B4-BE49-F238E27FC236}">
                <a16:creationId xmlns:a16="http://schemas.microsoft.com/office/drawing/2014/main" id="{4252B15D-11D6-45BA-886E-773D2B4B7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45200"/>
            <a:ext cx="1243013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8" name="Rectangle 1552">
            <a:extLst>
              <a:ext uri="{FF2B5EF4-FFF2-40B4-BE49-F238E27FC236}">
                <a16:creationId xmlns:a16="http://schemas.microsoft.com/office/drawing/2014/main" id="{36301B18-586B-4009-AB5B-3513924FD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64250"/>
            <a:ext cx="1243013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9" name="Rectangle 1553">
            <a:extLst>
              <a:ext uri="{FF2B5EF4-FFF2-40B4-BE49-F238E27FC236}">
                <a16:creationId xmlns:a16="http://schemas.microsoft.com/office/drawing/2014/main" id="{0A0977C0-8284-4750-BACA-C170A88D5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83300"/>
            <a:ext cx="1243013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0" name="Rectangle 1554">
            <a:extLst>
              <a:ext uri="{FF2B5EF4-FFF2-40B4-BE49-F238E27FC236}">
                <a16:creationId xmlns:a16="http://schemas.microsoft.com/office/drawing/2014/main" id="{8EC444EB-41DA-4034-BDD2-2F2CF57C3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03938"/>
            <a:ext cx="1243013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1" name="Rectangle 1555">
            <a:extLst>
              <a:ext uri="{FF2B5EF4-FFF2-40B4-BE49-F238E27FC236}">
                <a16:creationId xmlns:a16="http://schemas.microsoft.com/office/drawing/2014/main" id="{2A21F71C-807B-47FC-BA32-22F4BEBF6F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22988"/>
            <a:ext cx="1243013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2" name="Rectangle 1556">
            <a:extLst>
              <a:ext uri="{FF2B5EF4-FFF2-40B4-BE49-F238E27FC236}">
                <a16:creationId xmlns:a16="http://schemas.microsoft.com/office/drawing/2014/main" id="{0D47009C-78A7-4F17-9453-AA3F089F2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42038"/>
            <a:ext cx="1243013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3" name="Rectangle 1557">
            <a:extLst>
              <a:ext uri="{FF2B5EF4-FFF2-40B4-BE49-F238E27FC236}">
                <a16:creationId xmlns:a16="http://schemas.microsoft.com/office/drawing/2014/main" id="{8FE7B615-2ADB-475F-AEBA-E0E6186C8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62675"/>
            <a:ext cx="1243013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4" name="Rectangle 1558">
            <a:extLst>
              <a:ext uri="{FF2B5EF4-FFF2-40B4-BE49-F238E27FC236}">
                <a16:creationId xmlns:a16="http://schemas.microsoft.com/office/drawing/2014/main" id="{027EC4E5-4BC4-4276-BAFD-AAAB4BC0F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81725"/>
            <a:ext cx="1243013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5" name="Rectangle 1559">
            <a:extLst>
              <a:ext uri="{FF2B5EF4-FFF2-40B4-BE49-F238E27FC236}">
                <a16:creationId xmlns:a16="http://schemas.microsoft.com/office/drawing/2014/main" id="{86584545-A3A3-4F30-B4EB-2119FF629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02363"/>
            <a:ext cx="1243013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6" name="Rectangle 1560">
            <a:extLst>
              <a:ext uri="{FF2B5EF4-FFF2-40B4-BE49-F238E27FC236}">
                <a16:creationId xmlns:a16="http://schemas.microsoft.com/office/drawing/2014/main" id="{E47CD7BB-66D8-4FE1-A4A1-B37814977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21413"/>
            <a:ext cx="1243013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7" name="Rectangle 1561">
            <a:extLst>
              <a:ext uri="{FF2B5EF4-FFF2-40B4-BE49-F238E27FC236}">
                <a16:creationId xmlns:a16="http://schemas.microsoft.com/office/drawing/2014/main" id="{DD10E5A4-7D2B-4F75-A0E7-2FFFD2D1F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40463"/>
            <a:ext cx="1243013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8" name="Rectangle 1562">
            <a:extLst>
              <a:ext uri="{FF2B5EF4-FFF2-40B4-BE49-F238E27FC236}">
                <a16:creationId xmlns:a16="http://schemas.microsoft.com/office/drawing/2014/main" id="{BD23A449-0075-4896-89CC-BC05B4C0B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62613"/>
            <a:ext cx="1243013" cy="5889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9" name="Rectangle 1563">
            <a:extLst>
              <a:ext uri="{FF2B5EF4-FFF2-40B4-BE49-F238E27FC236}">
                <a16:creationId xmlns:a16="http://schemas.microsoft.com/office/drawing/2014/main" id="{8A20F12A-00EA-4BB1-8291-DBA74C8C5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51500"/>
            <a:ext cx="1243013" cy="20638"/>
          </a:xfrm>
          <a:prstGeom prst="rect">
            <a:avLst/>
          </a:prstGeom>
          <a:solidFill>
            <a:srgbClr val="008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0" name="Rectangle 1564">
            <a:extLst>
              <a:ext uri="{FF2B5EF4-FFF2-40B4-BE49-F238E27FC236}">
                <a16:creationId xmlns:a16="http://schemas.microsoft.com/office/drawing/2014/main" id="{370B448C-E37B-446D-9078-C8CA39B2C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72138"/>
            <a:ext cx="1243013" cy="19050"/>
          </a:xfrm>
          <a:prstGeom prst="rect">
            <a:avLst/>
          </a:prstGeom>
          <a:solidFill>
            <a:srgbClr val="008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1" name="Rectangle 1565">
            <a:extLst>
              <a:ext uri="{FF2B5EF4-FFF2-40B4-BE49-F238E27FC236}">
                <a16:creationId xmlns:a16="http://schemas.microsoft.com/office/drawing/2014/main" id="{8667CA13-616E-42FF-9496-A04F7BBA8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691188"/>
            <a:ext cx="1243013" cy="20637"/>
          </a:xfrm>
          <a:prstGeom prst="rect">
            <a:avLst/>
          </a:prstGeom>
          <a:solidFill>
            <a:srgbClr val="008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2" name="Rectangle 1566">
            <a:extLst>
              <a:ext uri="{FF2B5EF4-FFF2-40B4-BE49-F238E27FC236}">
                <a16:creationId xmlns:a16="http://schemas.microsoft.com/office/drawing/2014/main" id="{2E1417FC-13CC-4ACA-A23C-3C01A8E5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11825"/>
            <a:ext cx="1243013" cy="19050"/>
          </a:xfrm>
          <a:prstGeom prst="rect">
            <a:avLst/>
          </a:prstGeom>
          <a:solidFill>
            <a:srgbClr val="008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3" name="Rectangle 1567">
            <a:extLst>
              <a:ext uri="{FF2B5EF4-FFF2-40B4-BE49-F238E27FC236}">
                <a16:creationId xmlns:a16="http://schemas.microsoft.com/office/drawing/2014/main" id="{461BCBFC-43D8-4F7E-BBE2-D4489DD70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30875"/>
            <a:ext cx="1243013" cy="19050"/>
          </a:xfrm>
          <a:prstGeom prst="rect">
            <a:avLst/>
          </a:prstGeom>
          <a:solidFill>
            <a:srgbClr val="007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4" name="Rectangle 1568">
            <a:extLst>
              <a:ext uri="{FF2B5EF4-FFF2-40B4-BE49-F238E27FC236}">
                <a16:creationId xmlns:a16="http://schemas.microsoft.com/office/drawing/2014/main" id="{45FE5A41-E3A6-44DF-9CAC-3BFAC88ED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49925"/>
            <a:ext cx="1243013" cy="20638"/>
          </a:xfrm>
          <a:prstGeom prst="rect">
            <a:avLst/>
          </a:prstGeom>
          <a:solidFill>
            <a:srgbClr val="007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5" name="Rectangle 1569">
            <a:extLst>
              <a:ext uri="{FF2B5EF4-FFF2-40B4-BE49-F238E27FC236}">
                <a16:creationId xmlns:a16="http://schemas.microsoft.com/office/drawing/2014/main" id="{7592D16E-2966-4675-8CAA-A6FC39FA5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70563"/>
            <a:ext cx="1243013" cy="19050"/>
          </a:xfrm>
          <a:prstGeom prst="rect">
            <a:avLst/>
          </a:prstGeom>
          <a:solidFill>
            <a:srgbClr val="007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6" name="Rectangle 1570">
            <a:extLst>
              <a:ext uri="{FF2B5EF4-FFF2-40B4-BE49-F238E27FC236}">
                <a16:creationId xmlns:a16="http://schemas.microsoft.com/office/drawing/2014/main" id="{E2065D33-BEEC-446C-AC02-CD3AB2BC4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789613"/>
            <a:ext cx="1243013" cy="20637"/>
          </a:xfrm>
          <a:prstGeom prst="rect">
            <a:avLst/>
          </a:prstGeom>
          <a:solidFill>
            <a:srgbClr val="006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7" name="Rectangle 1571">
            <a:extLst>
              <a:ext uri="{FF2B5EF4-FFF2-40B4-BE49-F238E27FC236}">
                <a16:creationId xmlns:a16="http://schemas.microsoft.com/office/drawing/2014/main" id="{BD5562BE-4F1D-48AE-9CEF-5DEAE1678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10250"/>
            <a:ext cx="1243013" cy="19050"/>
          </a:xfrm>
          <a:prstGeom prst="rect">
            <a:avLst/>
          </a:prstGeom>
          <a:solidFill>
            <a:srgbClr val="006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8" name="Rectangle 1572">
            <a:extLst>
              <a:ext uri="{FF2B5EF4-FFF2-40B4-BE49-F238E27FC236}">
                <a16:creationId xmlns:a16="http://schemas.microsoft.com/office/drawing/2014/main" id="{5CECBAE4-59D6-49FE-B71D-17041CE72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29300"/>
            <a:ext cx="1243013" cy="19050"/>
          </a:xfrm>
          <a:prstGeom prst="rect">
            <a:avLst/>
          </a:prstGeom>
          <a:solidFill>
            <a:srgbClr val="006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9" name="Rectangle 1573">
            <a:extLst>
              <a:ext uri="{FF2B5EF4-FFF2-40B4-BE49-F238E27FC236}">
                <a16:creationId xmlns:a16="http://schemas.microsoft.com/office/drawing/2014/main" id="{A5C03348-C96B-449C-8584-DE8AC889B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48350"/>
            <a:ext cx="1243013" cy="20638"/>
          </a:xfrm>
          <a:prstGeom prst="rect">
            <a:avLst/>
          </a:prstGeom>
          <a:solidFill>
            <a:srgbClr val="006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0" name="Rectangle 1574">
            <a:extLst>
              <a:ext uri="{FF2B5EF4-FFF2-40B4-BE49-F238E27FC236}">
                <a16:creationId xmlns:a16="http://schemas.microsoft.com/office/drawing/2014/main" id="{75DA684A-255C-4124-9ACE-1B5AB6AB8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68988"/>
            <a:ext cx="1243013" cy="19050"/>
          </a:xfrm>
          <a:prstGeom prst="rect">
            <a:avLst/>
          </a:prstGeom>
          <a:solidFill>
            <a:srgbClr val="005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1" name="Rectangle 1575">
            <a:extLst>
              <a:ext uri="{FF2B5EF4-FFF2-40B4-BE49-F238E27FC236}">
                <a16:creationId xmlns:a16="http://schemas.microsoft.com/office/drawing/2014/main" id="{EBA287F2-2E04-415F-BF88-78D95C36F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888038"/>
            <a:ext cx="1243013" cy="19050"/>
          </a:xfrm>
          <a:prstGeom prst="rect">
            <a:avLst/>
          </a:prstGeom>
          <a:solidFill>
            <a:srgbClr val="005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2" name="Rectangle 1576">
            <a:extLst>
              <a:ext uri="{FF2B5EF4-FFF2-40B4-BE49-F238E27FC236}">
                <a16:creationId xmlns:a16="http://schemas.microsoft.com/office/drawing/2014/main" id="{AC439A85-F7ED-4B0A-9BAF-3848550FF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07088"/>
            <a:ext cx="1243013" cy="20637"/>
          </a:xfrm>
          <a:prstGeom prst="rect">
            <a:avLst/>
          </a:prstGeom>
          <a:solidFill>
            <a:srgbClr val="005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3" name="Rectangle 1577">
            <a:extLst>
              <a:ext uri="{FF2B5EF4-FFF2-40B4-BE49-F238E27FC236}">
                <a16:creationId xmlns:a16="http://schemas.microsoft.com/office/drawing/2014/main" id="{59DAD014-8C34-4F2B-A316-D85C640FB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27725"/>
            <a:ext cx="1243013" cy="19050"/>
          </a:xfrm>
          <a:prstGeom prst="rect">
            <a:avLst/>
          </a:prstGeom>
          <a:solidFill>
            <a:srgbClr val="004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4" name="Rectangle 1578">
            <a:extLst>
              <a:ext uri="{FF2B5EF4-FFF2-40B4-BE49-F238E27FC236}">
                <a16:creationId xmlns:a16="http://schemas.microsoft.com/office/drawing/2014/main" id="{62682E30-1ECD-4702-BB1A-80D39F625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46775"/>
            <a:ext cx="1243013" cy="19050"/>
          </a:xfrm>
          <a:prstGeom prst="rect">
            <a:avLst/>
          </a:prstGeom>
          <a:solidFill>
            <a:srgbClr val="004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5" name="Rectangle 1579">
            <a:extLst>
              <a:ext uri="{FF2B5EF4-FFF2-40B4-BE49-F238E27FC236}">
                <a16:creationId xmlns:a16="http://schemas.microsoft.com/office/drawing/2014/main" id="{A7466E3E-5C9B-4C5F-AD23-1A7B4E539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65825"/>
            <a:ext cx="1243013" cy="19050"/>
          </a:xfrm>
          <a:prstGeom prst="rect">
            <a:avLst/>
          </a:prstGeom>
          <a:solidFill>
            <a:srgbClr val="004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6" name="Rectangle 1580">
            <a:extLst>
              <a:ext uri="{FF2B5EF4-FFF2-40B4-BE49-F238E27FC236}">
                <a16:creationId xmlns:a16="http://schemas.microsoft.com/office/drawing/2014/main" id="{E5FBFA0E-B088-4C86-A182-93CBCE727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5984875"/>
            <a:ext cx="1243013" cy="20638"/>
          </a:xfrm>
          <a:prstGeom prst="rect">
            <a:avLst/>
          </a:prstGeom>
          <a:solidFill>
            <a:srgbClr val="003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7" name="Rectangle 1581">
            <a:extLst>
              <a:ext uri="{FF2B5EF4-FFF2-40B4-BE49-F238E27FC236}">
                <a16:creationId xmlns:a16="http://schemas.microsoft.com/office/drawing/2014/main" id="{DA48F7F2-FE62-4EA1-BDB8-0AE3B8F58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05513"/>
            <a:ext cx="1243013" cy="19050"/>
          </a:xfrm>
          <a:prstGeom prst="rect">
            <a:avLst/>
          </a:prstGeom>
          <a:solidFill>
            <a:srgbClr val="003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8" name="Rectangle 1582">
            <a:extLst>
              <a:ext uri="{FF2B5EF4-FFF2-40B4-BE49-F238E27FC236}">
                <a16:creationId xmlns:a16="http://schemas.microsoft.com/office/drawing/2014/main" id="{6022B86B-FCCD-429C-916C-509056F2E9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24563"/>
            <a:ext cx="1243013" cy="20637"/>
          </a:xfrm>
          <a:prstGeom prst="rect">
            <a:avLst/>
          </a:prstGeom>
          <a:solidFill>
            <a:srgbClr val="003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9" name="Rectangle 1583">
            <a:extLst>
              <a:ext uri="{FF2B5EF4-FFF2-40B4-BE49-F238E27FC236}">
                <a16:creationId xmlns:a16="http://schemas.microsoft.com/office/drawing/2014/main" id="{89B9C040-230B-4697-BFDF-54F65BE02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45200"/>
            <a:ext cx="1243013" cy="19050"/>
          </a:xfrm>
          <a:prstGeom prst="rect">
            <a:avLst/>
          </a:prstGeom>
          <a:solidFill>
            <a:srgbClr val="003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0" name="Rectangle 1584">
            <a:extLst>
              <a:ext uri="{FF2B5EF4-FFF2-40B4-BE49-F238E27FC236}">
                <a16:creationId xmlns:a16="http://schemas.microsoft.com/office/drawing/2014/main" id="{7C7D72A3-B538-4ED2-90AD-64944FFC7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64250"/>
            <a:ext cx="1243013" cy="19050"/>
          </a:xfrm>
          <a:prstGeom prst="rect">
            <a:avLst/>
          </a:prstGeom>
          <a:solidFill>
            <a:srgbClr val="002B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1" name="Rectangle 1585">
            <a:extLst>
              <a:ext uri="{FF2B5EF4-FFF2-40B4-BE49-F238E27FC236}">
                <a16:creationId xmlns:a16="http://schemas.microsoft.com/office/drawing/2014/main" id="{234C7F63-0479-4395-8323-81A4889F1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083300"/>
            <a:ext cx="1243013" cy="20638"/>
          </a:xfrm>
          <a:prstGeom prst="rect">
            <a:avLst/>
          </a:prstGeom>
          <a:solidFill>
            <a:srgbClr val="002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2" name="Rectangle 1586">
            <a:extLst>
              <a:ext uri="{FF2B5EF4-FFF2-40B4-BE49-F238E27FC236}">
                <a16:creationId xmlns:a16="http://schemas.microsoft.com/office/drawing/2014/main" id="{261BE04F-107A-4423-A02F-504908284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03938"/>
            <a:ext cx="1243013" cy="19050"/>
          </a:xfrm>
          <a:prstGeom prst="rect">
            <a:avLst/>
          </a:prstGeom>
          <a:solidFill>
            <a:srgbClr val="002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3" name="Rectangle 1587">
            <a:extLst>
              <a:ext uri="{FF2B5EF4-FFF2-40B4-BE49-F238E27FC236}">
                <a16:creationId xmlns:a16="http://schemas.microsoft.com/office/drawing/2014/main" id="{D657D0F7-ED16-44E3-9323-8F9EE4554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22988"/>
            <a:ext cx="1243013" cy="19050"/>
          </a:xfrm>
          <a:prstGeom prst="rect">
            <a:avLst/>
          </a:prstGeom>
          <a:solidFill>
            <a:srgbClr val="001D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4" name="Rectangle 1588">
            <a:extLst>
              <a:ext uri="{FF2B5EF4-FFF2-40B4-BE49-F238E27FC236}">
                <a16:creationId xmlns:a16="http://schemas.microsoft.com/office/drawing/2014/main" id="{09853520-FDD5-4749-8918-4AFF76F24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42038"/>
            <a:ext cx="1243013" cy="20637"/>
          </a:xfrm>
          <a:prstGeom prst="rect">
            <a:avLst/>
          </a:prstGeom>
          <a:solidFill>
            <a:srgbClr val="001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5" name="Rectangle 1589">
            <a:extLst>
              <a:ext uri="{FF2B5EF4-FFF2-40B4-BE49-F238E27FC236}">
                <a16:creationId xmlns:a16="http://schemas.microsoft.com/office/drawing/2014/main" id="{4FDD73A1-6C5D-4886-B7A1-C7C92B65F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62675"/>
            <a:ext cx="1243013" cy="19050"/>
          </a:xfrm>
          <a:prstGeom prst="rect">
            <a:avLst/>
          </a:prstGeom>
          <a:solidFill>
            <a:srgbClr val="001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6" name="Rectangle 1590">
            <a:extLst>
              <a:ext uri="{FF2B5EF4-FFF2-40B4-BE49-F238E27FC236}">
                <a16:creationId xmlns:a16="http://schemas.microsoft.com/office/drawing/2014/main" id="{1F5AA622-E98F-4D85-A615-7764A1B9E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181725"/>
            <a:ext cx="1243013" cy="20638"/>
          </a:xfrm>
          <a:prstGeom prst="rect">
            <a:avLst/>
          </a:prstGeom>
          <a:solidFill>
            <a:srgbClr val="000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7" name="Rectangle 1591">
            <a:extLst>
              <a:ext uri="{FF2B5EF4-FFF2-40B4-BE49-F238E27FC236}">
                <a16:creationId xmlns:a16="http://schemas.microsoft.com/office/drawing/2014/main" id="{62F25973-269D-49BD-855E-C3D9116D0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02363"/>
            <a:ext cx="1243013" cy="19050"/>
          </a:xfrm>
          <a:prstGeom prst="rect">
            <a:avLst/>
          </a:prstGeom>
          <a:solidFill>
            <a:srgbClr val="000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8" name="Rectangle 1592">
            <a:extLst>
              <a:ext uri="{FF2B5EF4-FFF2-40B4-BE49-F238E27FC236}">
                <a16:creationId xmlns:a16="http://schemas.microsoft.com/office/drawing/2014/main" id="{3CC114C7-FF3E-4FF4-8F74-99DA3D41E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21413"/>
            <a:ext cx="1243013" cy="19050"/>
          </a:xfrm>
          <a:prstGeom prst="rect">
            <a:avLst/>
          </a:prstGeom>
          <a:solidFill>
            <a:srgbClr val="0005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9" name="Rectangle 1593">
            <a:extLst>
              <a:ext uri="{FF2B5EF4-FFF2-40B4-BE49-F238E27FC236}">
                <a16:creationId xmlns:a16="http://schemas.microsoft.com/office/drawing/2014/main" id="{D524E2CC-8E90-46B1-9DFE-88C7B0264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6240463"/>
            <a:ext cx="1243013" cy="11112"/>
          </a:xfrm>
          <a:prstGeom prst="rect">
            <a:avLst/>
          </a:prstGeom>
          <a:solidFill>
            <a:srgbClr val="0001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70" name="Rectangle 1594">
            <a:extLst>
              <a:ext uri="{FF2B5EF4-FFF2-40B4-BE49-F238E27FC236}">
                <a16:creationId xmlns:a16="http://schemas.microsoft.com/office/drawing/2014/main" id="{469E4B61-C352-4B87-99CF-BEE3D7822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3314700"/>
            <a:ext cx="4529137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1700">
                <a:solidFill>
                  <a:srgbClr val="FFFFFF"/>
                </a:solidFill>
                <a:latin typeface="Arial Black" panose="020B0A04020102020204" pitchFamily="34" charset="0"/>
              </a:rPr>
              <a:t>GRAMOS DE HIDRATOS DE CARBONO </a:t>
            </a:r>
            <a:endParaRPr lang="en-US" altLang="en-US" sz="1700">
              <a:latin typeface="Arial Black" panose="020B0A04020102020204" pitchFamily="34" charset="0"/>
            </a:endParaRPr>
          </a:p>
        </p:txBody>
      </p:sp>
      <p:sp>
        <p:nvSpPr>
          <p:cNvPr id="205371" name="Rectangle 1595">
            <a:extLst>
              <a:ext uri="{FF2B5EF4-FFF2-40B4-BE49-F238E27FC236}">
                <a16:creationId xmlns:a16="http://schemas.microsoft.com/office/drawing/2014/main" id="{F39FEDFD-92C3-44D8-BB36-B7C8A993D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" y="3214688"/>
            <a:ext cx="279717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40000"/>
              </a:lnSpc>
              <a:spcBef>
                <a:spcPct val="20000"/>
              </a:spcBef>
            </a:pPr>
            <a:r>
              <a:rPr lang="en-US" altLang="en-US">
                <a:solidFill>
                  <a:srgbClr val="FFFFFF"/>
                </a:solidFill>
                <a:latin typeface="Arial Black" panose="020B0A04020102020204" pitchFamily="34" charset="0"/>
              </a:rPr>
              <a:t>Porcentaje </a:t>
            </a:r>
          </a:p>
          <a:p>
            <a:pPr algn="ctr">
              <a:lnSpc>
                <a:spcPct val="140000"/>
              </a:lnSpc>
              <a:spcBef>
                <a:spcPct val="20000"/>
              </a:spcBef>
            </a:pPr>
            <a:r>
              <a:rPr lang="en-US" altLang="en-US">
                <a:solidFill>
                  <a:srgbClr val="FFFFFF"/>
                </a:solidFill>
                <a:latin typeface="Arial Black" panose="020B0A04020102020204" pitchFamily="34" charset="0"/>
              </a:rPr>
              <a:t>de la Concentración</a:t>
            </a: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05372" name="Rectangle 1596">
            <a:extLst>
              <a:ext uri="{FF2B5EF4-FFF2-40B4-BE49-F238E27FC236}">
                <a16:creationId xmlns:a16="http://schemas.microsoft.com/office/drawing/2014/main" id="{D43F7867-CCE6-4E07-B476-5A43DE32A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3841750"/>
            <a:ext cx="3905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300">
                <a:solidFill>
                  <a:srgbClr val="FFFFFF"/>
                </a:solidFill>
                <a:latin typeface="Arial Black" panose="020B0A04020102020204" pitchFamily="34" charset="0"/>
              </a:rPr>
              <a:t>30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73" name="Rectangle 1597">
            <a:extLst>
              <a:ext uri="{FF2B5EF4-FFF2-40B4-BE49-F238E27FC236}">
                <a16:creationId xmlns:a16="http://schemas.microsoft.com/office/drawing/2014/main" id="{8D4DB0CB-F09F-4942-91A0-3C2E65FBD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3841750"/>
            <a:ext cx="3905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300">
                <a:solidFill>
                  <a:srgbClr val="FFFFFF"/>
                </a:solidFill>
                <a:latin typeface="Arial Black" panose="020B0A04020102020204" pitchFamily="34" charset="0"/>
              </a:rPr>
              <a:t>40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74" name="Rectangle 1598">
            <a:extLst>
              <a:ext uri="{FF2B5EF4-FFF2-40B4-BE49-F238E27FC236}">
                <a16:creationId xmlns:a16="http://schemas.microsoft.com/office/drawing/2014/main" id="{BB81D8FA-3FF0-497F-9BDD-4EB46BF71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313" y="3841750"/>
            <a:ext cx="3905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300">
                <a:solidFill>
                  <a:srgbClr val="FFFFFF"/>
                </a:solidFill>
                <a:latin typeface="Arial Black" panose="020B0A04020102020204" pitchFamily="34" charset="0"/>
              </a:rPr>
              <a:t>50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75" name="Rectangle 1599">
            <a:extLst>
              <a:ext uri="{FF2B5EF4-FFF2-40B4-BE49-F238E27FC236}">
                <a16:creationId xmlns:a16="http://schemas.microsoft.com/office/drawing/2014/main" id="{263E603C-CEA0-442D-9FD7-357E24BDB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5450" y="3841750"/>
            <a:ext cx="3905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300">
                <a:solidFill>
                  <a:srgbClr val="FFFFFF"/>
                </a:solidFill>
                <a:latin typeface="Arial Black" panose="020B0A04020102020204" pitchFamily="34" charset="0"/>
              </a:rPr>
              <a:t>60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76" name="Rectangle 1600">
            <a:extLst>
              <a:ext uri="{FF2B5EF4-FFF2-40B4-BE49-F238E27FC236}">
                <a16:creationId xmlns:a16="http://schemas.microsoft.com/office/drawing/2014/main" id="{9639492F-0EBE-43E7-A597-8B4FE6378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788" y="4483100"/>
            <a:ext cx="4778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6%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77" name="Rectangle 1601">
            <a:extLst>
              <a:ext uri="{FF2B5EF4-FFF2-40B4-BE49-F238E27FC236}">
                <a16:creationId xmlns:a16="http://schemas.microsoft.com/office/drawing/2014/main" id="{7A59D145-56BD-4A18-A306-C82689CD5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448310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500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78" name="Rectangle 1602">
            <a:extLst>
              <a:ext uri="{FF2B5EF4-FFF2-40B4-BE49-F238E27FC236}">
                <a16:creationId xmlns:a16="http://schemas.microsoft.com/office/drawing/2014/main" id="{28317B34-9239-4D0F-8846-09061882A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63" y="448310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666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79" name="Rectangle 1603">
            <a:extLst>
              <a:ext uri="{FF2B5EF4-FFF2-40B4-BE49-F238E27FC236}">
                <a16:creationId xmlns:a16="http://schemas.microsoft.com/office/drawing/2014/main" id="{64CB91B5-EAB2-40DE-BD31-B7CD83761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6425" y="448310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833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0" name="Rectangle 1604">
            <a:extLst>
              <a:ext uri="{FF2B5EF4-FFF2-40B4-BE49-F238E27FC236}">
                <a16:creationId xmlns:a16="http://schemas.microsoft.com/office/drawing/2014/main" id="{2F39E1DD-498F-44FF-A536-BF147E9F0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3850" y="4483100"/>
            <a:ext cx="660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1000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1" name="Rectangle 1605">
            <a:extLst>
              <a:ext uri="{FF2B5EF4-FFF2-40B4-BE49-F238E27FC236}">
                <a16:creationId xmlns:a16="http://schemas.microsoft.com/office/drawing/2014/main" id="{3CB0BACA-94FA-42FD-8BAA-66EF9E1A7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2788" y="5146675"/>
            <a:ext cx="4778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8%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82" name="Rectangle 1606">
            <a:extLst>
              <a:ext uri="{FF2B5EF4-FFF2-40B4-BE49-F238E27FC236}">
                <a16:creationId xmlns:a16="http://schemas.microsoft.com/office/drawing/2014/main" id="{87B9767A-06DF-455D-B0F9-D317692A5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5146675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375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3" name="Rectangle 1607">
            <a:extLst>
              <a:ext uri="{FF2B5EF4-FFF2-40B4-BE49-F238E27FC236}">
                <a16:creationId xmlns:a16="http://schemas.microsoft.com/office/drawing/2014/main" id="{2F5ED4BD-2B6F-4607-A6DC-D7758BA49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63" y="5146675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500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4" name="Rectangle 1608">
            <a:extLst>
              <a:ext uri="{FF2B5EF4-FFF2-40B4-BE49-F238E27FC236}">
                <a16:creationId xmlns:a16="http://schemas.microsoft.com/office/drawing/2014/main" id="{72CAF06E-1507-439B-A222-5BDDBFE6B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6425" y="5146675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625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5" name="Rectangle 1609">
            <a:extLst>
              <a:ext uri="{FF2B5EF4-FFF2-40B4-BE49-F238E27FC236}">
                <a16:creationId xmlns:a16="http://schemas.microsoft.com/office/drawing/2014/main" id="{0FC1005B-8C74-4AD2-87C1-7D318F1F6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146675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750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6" name="Rectangle 1610">
            <a:extLst>
              <a:ext uri="{FF2B5EF4-FFF2-40B4-BE49-F238E27FC236}">
                <a16:creationId xmlns:a16="http://schemas.microsoft.com/office/drawing/2014/main" id="{9410B729-115C-4455-BE9F-1E3E397AA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0713" y="5772150"/>
            <a:ext cx="661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10%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205387" name="Rectangle 1611">
            <a:extLst>
              <a:ext uri="{FF2B5EF4-FFF2-40B4-BE49-F238E27FC236}">
                <a16:creationId xmlns:a16="http://schemas.microsoft.com/office/drawing/2014/main" id="{4933C86E-7B15-4772-8124-7582F0372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577215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300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8" name="Rectangle 1612">
            <a:extLst>
              <a:ext uri="{FF2B5EF4-FFF2-40B4-BE49-F238E27FC236}">
                <a16:creationId xmlns:a16="http://schemas.microsoft.com/office/drawing/2014/main" id="{49418F48-8017-4E64-91B4-6DAE571A0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2463" y="577215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400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89" name="Rectangle 1613">
            <a:extLst>
              <a:ext uri="{FF2B5EF4-FFF2-40B4-BE49-F238E27FC236}">
                <a16:creationId xmlns:a16="http://schemas.microsoft.com/office/drawing/2014/main" id="{C62D8F89-DE9E-4E34-8039-7F28AA7E4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6425" y="577215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500</a:t>
            </a:r>
            <a:endParaRPr lang="en-US" altLang="en-US" sz="3400">
              <a:latin typeface="Times New Roman" panose="02020603050405020304" pitchFamily="18" charset="0"/>
            </a:endParaRPr>
          </a:p>
        </p:txBody>
      </p:sp>
      <p:sp>
        <p:nvSpPr>
          <p:cNvPr id="205390" name="Rectangle 1614">
            <a:extLst>
              <a:ext uri="{FF2B5EF4-FFF2-40B4-BE49-F238E27FC236}">
                <a16:creationId xmlns:a16="http://schemas.microsoft.com/office/drawing/2014/main" id="{2D0EF64F-A884-4ED2-86DC-68D0ED789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0" y="5772150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600" b="1">
                <a:solidFill>
                  <a:srgbClr val="FFFFFF"/>
                </a:solidFill>
                <a:latin typeface="Times New Roman" panose="02020603050405020304" pitchFamily="18" charset="0"/>
              </a:rPr>
              <a:t>600</a:t>
            </a:r>
            <a:endParaRPr lang="en-US" altLang="en-US" sz="3400" b="1">
              <a:latin typeface="Times New Roman" panose="02020603050405020304" pitchFamily="18" charset="0"/>
            </a:endParaRPr>
          </a:p>
        </p:txBody>
      </p:sp>
      <p:sp>
        <p:nvSpPr>
          <p:cNvPr id="205391" name="Line 1615">
            <a:extLst>
              <a:ext uri="{FF2B5EF4-FFF2-40B4-BE49-F238E27FC236}">
                <a16:creationId xmlns:a16="http://schemas.microsoft.com/office/drawing/2014/main" id="{1412B355-52B9-41E0-A53F-9C48CFD84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0200" y="3760788"/>
            <a:ext cx="4722813" cy="1587"/>
          </a:xfrm>
          <a:prstGeom prst="line">
            <a:avLst/>
          </a:prstGeom>
          <a:noFill/>
          <a:ln w="49213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92" name="Line 1616">
            <a:extLst>
              <a:ext uri="{FF2B5EF4-FFF2-40B4-BE49-F238E27FC236}">
                <a16:creationId xmlns:a16="http://schemas.microsoft.com/office/drawing/2014/main" id="{A9DCC850-E398-407D-93B8-5C8E41BCEA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913" y="4335463"/>
            <a:ext cx="8547100" cy="1587"/>
          </a:xfrm>
          <a:prstGeom prst="line">
            <a:avLst/>
          </a:prstGeom>
          <a:noFill/>
          <a:ln w="49213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93" name="Line 1617">
            <a:extLst>
              <a:ext uri="{FF2B5EF4-FFF2-40B4-BE49-F238E27FC236}">
                <a16:creationId xmlns:a16="http://schemas.microsoft.com/office/drawing/2014/main" id="{6B647878-E815-47EA-ABBF-6C4BA592A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19563" y="3141663"/>
            <a:ext cx="3175" cy="3109912"/>
          </a:xfrm>
          <a:prstGeom prst="line">
            <a:avLst/>
          </a:prstGeom>
          <a:noFill/>
          <a:ln w="49213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orient="vert" dir="in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850" name="Picture 2">
            <a:extLst>
              <a:ext uri="{FF2B5EF4-FFF2-40B4-BE49-F238E27FC236}">
                <a16:creationId xmlns:a16="http://schemas.microsoft.com/office/drawing/2014/main" id="{30D5FE00-26E9-49BE-91F0-78DB89CAE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5300" y="620713"/>
            <a:ext cx="5399088" cy="58324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898" name="Picture 2">
            <a:extLst>
              <a:ext uri="{FF2B5EF4-FFF2-40B4-BE49-F238E27FC236}">
                <a16:creationId xmlns:a16="http://schemas.microsoft.com/office/drawing/2014/main" id="{388DAD90-4049-4CF0-BBA9-567837E1C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7050" y="692150"/>
            <a:ext cx="5367338" cy="5797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CAD4E6-F4E7-403E-8221-548A87FAB28D}"/>
              </a:ext>
            </a:extLst>
          </p:cNvPr>
          <p:cNvSpPr>
            <a:spLocks/>
          </p:cNvSpPr>
          <p:nvPr/>
        </p:nvSpPr>
        <p:spPr bwMode="auto">
          <a:xfrm>
            <a:off x="107950" y="838200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67267" name="Text Box 3">
            <a:extLst>
              <a:ext uri="{FF2B5EF4-FFF2-40B4-BE49-F238E27FC236}">
                <a16:creationId xmlns:a16="http://schemas.microsoft.com/office/drawing/2014/main" id="{C6DCBC54-9BF5-424B-8896-741FF7EB7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Eventos Agudos –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Recomendaciones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267268" name="Picture 4">
            <a:extLst>
              <a:ext uri="{FF2B5EF4-FFF2-40B4-BE49-F238E27FC236}">
                <a16:creationId xmlns:a16="http://schemas.microsoft.com/office/drawing/2014/main" id="{E11F951C-8E48-4EB2-BD4C-011C9B5BC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E0793824-0320-4DD5-A6CB-B5AA1368B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E36ED988-6FED-4FE6-B22B-F852311F97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for Training and Competition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L. M.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Burke,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J. A. Hawley, S. S. Wong, &amp; A. E. Jeukendrup,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2011, </a:t>
            </a:r>
            <a:r>
              <a:rPr lang="es-ES" altLang="en-US" sz="1200" b="1" i="1">
                <a:latin typeface="Times New Roman" panose="02020603050405020304" pitchFamily="18" charset="0"/>
              </a:rPr>
              <a:t>Journal Of Sports Sciences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29</a:t>
            </a:r>
            <a:r>
              <a:rPr lang="es-ES" altLang="en-US" sz="1200">
                <a:latin typeface="Times New Roman" panose="02020603050405020304" pitchFamily="18" charset="0"/>
              </a:rPr>
              <a:t>(Suppl. 1),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p. S20.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67272" name="Picture 8">
            <a:extLst>
              <a:ext uri="{FF2B5EF4-FFF2-40B4-BE49-F238E27FC236}">
                <a16:creationId xmlns:a16="http://schemas.microsoft.com/office/drawing/2014/main" id="{C2F47616-D66D-453A-8084-DE4FF0A890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5438775"/>
            <a:ext cx="8856663" cy="77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7273" name="Picture 9">
            <a:extLst>
              <a:ext uri="{FF2B5EF4-FFF2-40B4-BE49-F238E27FC236}">
                <a16:creationId xmlns:a16="http://schemas.microsoft.com/office/drawing/2014/main" id="{86366542-EC30-452E-B1CE-6AC4F82D59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349500"/>
            <a:ext cx="8785225" cy="663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7274" name="Picture 10">
            <a:extLst>
              <a:ext uri="{FF2B5EF4-FFF2-40B4-BE49-F238E27FC236}">
                <a16:creationId xmlns:a16="http://schemas.microsoft.com/office/drawing/2014/main" id="{C54D8DAD-1E27-4D07-98AD-5170A25FF7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3205163"/>
            <a:ext cx="8640762" cy="2141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C8C29205-B431-44FD-93C8-396421839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238325C4-311B-41D6-AD71-370BFB7A1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for Training and Competition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L. M.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Burke,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J. A. Hawley, S. S. Wong, &amp; A. E. Jeukendrup,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2011, </a:t>
            </a:r>
            <a:r>
              <a:rPr lang="es-ES" altLang="en-US" sz="1200" b="1" i="1">
                <a:latin typeface="Times New Roman" panose="02020603050405020304" pitchFamily="18" charset="0"/>
              </a:rPr>
              <a:t>Journal Of Sports Sciences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29</a:t>
            </a:r>
            <a:r>
              <a:rPr lang="es-ES" altLang="en-US" sz="1200">
                <a:latin typeface="Times New Roman" panose="02020603050405020304" pitchFamily="18" charset="0"/>
              </a:rPr>
              <a:t>(Suppl. 1),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p. S20.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71367" name="Picture 7">
            <a:extLst>
              <a:ext uri="{FF2B5EF4-FFF2-40B4-BE49-F238E27FC236}">
                <a16:creationId xmlns:a16="http://schemas.microsoft.com/office/drawing/2014/main" id="{E7A7FDC7-392E-4284-A9F5-BB066ACB5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5583238"/>
            <a:ext cx="8856663" cy="77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1368" name="Picture 8">
            <a:extLst>
              <a:ext uri="{FF2B5EF4-FFF2-40B4-BE49-F238E27FC236}">
                <a16:creationId xmlns:a16="http://schemas.microsoft.com/office/drawing/2014/main" id="{B2202B3C-E971-4B94-8B92-ADE9D5E40F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493963"/>
            <a:ext cx="8785225" cy="663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1369" name="Picture 9">
            <a:extLst>
              <a:ext uri="{FF2B5EF4-FFF2-40B4-BE49-F238E27FC236}">
                <a16:creationId xmlns:a16="http://schemas.microsoft.com/office/drawing/2014/main" id="{2703A226-C95A-41AE-941C-B4B47E0B8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3278188"/>
            <a:ext cx="8783638" cy="2195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BB36B07-BEC7-41BE-9EB0-ADE575DE9EDF}"/>
              </a:ext>
            </a:extLst>
          </p:cNvPr>
          <p:cNvSpPr>
            <a:spLocks/>
          </p:cNvSpPr>
          <p:nvPr/>
        </p:nvSpPr>
        <p:spPr bwMode="auto">
          <a:xfrm>
            <a:off x="107950" y="909638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71371" name="Text Box 11">
            <a:extLst>
              <a:ext uri="{FF2B5EF4-FFF2-40B4-BE49-F238E27FC236}">
                <a16:creationId xmlns:a16="http://schemas.microsoft.com/office/drawing/2014/main" id="{6C207702-5A6B-49FF-888D-67768A133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5843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Alimentación Pre-Evento –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Recomendaciones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271372" name="Picture 12">
            <a:extLst>
              <a:ext uri="{FF2B5EF4-FFF2-40B4-BE49-F238E27FC236}">
                <a16:creationId xmlns:a16="http://schemas.microsoft.com/office/drawing/2014/main" id="{04C00540-1E61-4C48-BB6B-E5DF610A74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65576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1F1FCFBC-CF41-4790-9CC3-E7A9D84AD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CF455B86-4D89-495B-A0C1-4B4EBE004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for Training and Competition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L. M.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Burke,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J. A. Hawley, S. S. Wong, &amp; A. E. Jeukendrup,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2011, </a:t>
            </a:r>
            <a:r>
              <a:rPr lang="es-ES" altLang="en-US" sz="1200" b="1" i="1">
                <a:latin typeface="Times New Roman" panose="02020603050405020304" pitchFamily="18" charset="0"/>
              </a:rPr>
              <a:t>Journal Of Sports Sciences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29</a:t>
            </a:r>
            <a:r>
              <a:rPr lang="es-ES" altLang="en-US" sz="1200">
                <a:latin typeface="Times New Roman" panose="02020603050405020304" pitchFamily="18" charset="0"/>
              </a:rPr>
              <a:t>(Suppl. 1),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p. S20.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275464" name="Picture 8">
            <a:extLst>
              <a:ext uri="{FF2B5EF4-FFF2-40B4-BE49-F238E27FC236}">
                <a16:creationId xmlns:a16="http://schemas.microsoft.com/office/drawing/2014/main" id="{C426F4FC-F2DA-4B20-B194-D54A619F60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616075"/>
            <a:ext cx="8785225" cy="663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5465" name="Picture 9">
            <a:extLst>
              <a:ext uri="{FF2B5EF4-FFF2-40B4-BE49-F238E27FC236}">
                <a16:creationId xmlns:a16="http://schemas.microsoft.com/office/drawing/2014/main" id="{59FA08BC-5A1F-479C-82C4-40AAFC09E8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336800"/>
            <a:ext cx="8569325" cy="3829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BFF4D10-F98E-4491-8DAC-8D3A52262D0E}"/>
              </a:ext>
            </a:extLst>
          </p:cNvPr>
          <p:cNvSpPr>
            <a:spLocks/>
          </p:cNvSpPr>
          <p:nvPr/>
        </p:nvSpPr>
        <p:spPr bwMode="auto">
          <a:xfrm>
            <a:off x="107950" y="649288"/>
            <a:ext cx="89281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275467" name="Text Box 11">
            <a:extLst>
              <a:ext uri="{FF2B5EF4-FFF2-40B4-BE49-F238E27FC236}">
                <a16:creationId xmlns:a16="http://schemas.microsoft.com/office/drawing/2014/main" id="{E39B6C9C-0798-4617-A7CA-63F7D7C37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0810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Alimentación Durante el Evento –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Recomendaciones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275468" name="Picture 12">
            <a:extLst>
              <a:ext uri="{FF2B5EF4-FFF2-40B4-BE49-F238E27FC236}">
                <a16:creationId xmlns:a16="http://schemas.microsoft.com/office/drawing/2014/main" id="{71C910FB-A901-4CBF-8922-05DF93328B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15252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2C31D550-A519-4E68-AB23-FEEC1C72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14DEC40-6AB6-4607-A369-7C6419E86683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EL EJERCICIO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Duración: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1 – 2.5 horas*</a:t>
            </a:r>
          </a:p>
        </p:txBody>
      </p:sp>
      <p:sp>
        <p:nvSpPr>
          <p:cNvPr id="299012" name="Text Box 4">
            <a:extLst>
              <a:ext uri="{FF2B5EF4-FFF2-40B4-BE49-F238E27FC236}">
                <a16:creationId xmlns:a16="http://schemas.microsoft.com/office/drawing/2014/main" id="{0A8E474F-AF9A-4F59-8E47-EE6964C7C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Dosis:</a:t>
            </a:r>
          </a:p>
        </p:txBody>
      </p:sp>
      <p:pic>
        <p:nvPicPr>
          <p:cNvPr id="299013" name="Picture 5">
            <a:extLst>
              <a:ext uri="{FF2B5EF4-FFF2-40B4-BE49-F238E27FC236}">
                <a16:creationId xmlns:a16="http://schemas.microsoft.com/office/drawing/2014/main" id="{F801134F-BB9A-4965-867B-D9F8AEEC52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014" name="Text Box 6">
            <a:extLst>
              <a:ext uri="{FF2B5EF4-FFF2-40B4-BE49-F238E27FC236}">
                <a16:creationId xmlns:a16="http://schemas.microsoft.com/office/drawing/2014/main" id="{060EC90B-12B0-43CA-A9D8-12A646CE5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38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30 a 60 gramos de CHO (120 a 240 calorías) por hora: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15" name="Picture 7">
            <a:extLst>
              <a:ext uri="{FF2B5EF4-FFF2-40B4-BE49-F238E27FC236}">
                <a16:creationId xmlns:a16="http://schemas.microsoft.com/office/drawing/2014/main" id="{DAF9A44B-152F-44F4-A676-1A76656F77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52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016" name="Text Box 8">
            <a:extLst>
              <a:ext uri="{FF2B5EF4-FFF2-40B4-BE49-F238E27FC236}">
                <a16:creationId xmlns:a16="http://schemas.microsoft.com/office/drawing/2014/main" id="{595E0B59-D0FF-4972-81EE-B1B92ECEF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686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1 a 2 gelatinas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17" name="Picture 9">
            <a:extLst>
              <a:ext uri="{FF2B5EF4-FFF2-40B4-BE49-F238E27FC236}">
                <a16:creationId xmlns:a16="http://schemas.microsoft.com/office/drawing/2014/main" id="{AE0B3A92-4CC8-4B54-B144-C649998AC8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019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018" name="Text Box 10">
            <a:extLst>
              <a:ext uri="{FF2B5EF4-FFF2-40B4-BE49-F238E27FC236}">
                <a16:creationId xmlns:a16="http://schemas.microsoft.com/office/drawing/2014/main" id="{07C451A1-4612-400A-8FF1-C19616CCB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4012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16 a 32 onzas de una bebida deportiva: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9019" name="Picture 11">
            <a:extLst>
              <a:ext uri="{FF2B5EF4-FFF2-40B4-BE49-F238E27FC236}">
                <a16:creationId xmlns:a16="http://schemas.microsoft.com/office/drawing/2014/main" id="{F6B0298B-EEF4-4DE0-B557-99FDFFCEC8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73463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9020" name="Text Box 12">
            <a:extLst>
              <a:ext uri="{FF2B5EF4-FFF2-40B4-BE49-F238E27FC236}">
                <a16:creationId xmlns:a16="http://schemas.microsoft.com/office/drawing/2014/main" id="{06353CEA-BF93-41A7-9BAA-A72894238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971925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Luego de la primera hora, si se consumió una comida, o merienda, antes del ejercicio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B44CF25C-1D1D-4EF1-A0E9-B253F0B29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EC26C9F-D667-4C70-AD99-FB5F650A1793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EJERCICIOS/EVENTOS/ DE: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Tolerancia Aeróbica*</a:t>
            </a:r>
          </a:p>
        </p:txBody>
      </p:sp>
      <p:sp>
        <p:nvSpPr>
          <p:cNvPr id="286724" name="Text Box 4">
            <a:extLst>
              <a:ext uri="{FF2B5EF4-FFF2-40B4-BE49-F238E27FC236}">
                <a16:creationId xmlns:a16="http://schemas.microsoft.com/office/drawing/2014/main" id="{7DCE8503-2E9B-469F-93FF-8537E174F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Dosis:</a:t>
            </a:r>
          </a:p>
        </p:txBody>
      </p:sp>
      <p:pic>
        <p:nvPicPr>
          <p:cNvPr id="286725" name="Picture 5">
            <a:extLst>
              <a:ext uri="{FF2B5EF4-FFF2-40B4-BE49-F238E27FC236}">
                <a16:creationId xmlns:a16="http://schemas.microsoft.com/office/drawing/2014/main" id="{A125C354-189A-4B68-BF1A-05EA96CD3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26" name="Text Box 6">
            <a:extLst>
              <a:ext uri="{FF2B5EF4-FFF2-40B4-BE49-F238E27FC236}">
                <a16:creationId xmlns:a16="http://schemas.microsoft.com/office/drawing/2014/main" id="{F0E300C8-6A2D-43FE-A37D-34CD83DDD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38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60 a 90 gramos de CHO por hora, según sea tolerable: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6727" name="Picture 7">
            <a:extLst>
              <a:ext uri="{FF2B5EF4-FFF2-40B4-BE49-F238E27FC236}">
                <a16:creationId xmlns:a16="http://schemas.microsoft.com/office/drawing/2014/main" id="{259E3411-6C21-4619-BF19-648782C6E5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52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28" name="Text Box 8">
            <a:extLst>
              <a:ext uri="{FF2B5EF4-FFF2-40B4-BE49-F238E27FC236}">
                <a16:creationId xmlns:a16="http://schemas.microsoft.com/office/drawing/2014/main" id="{8652A6CE-03E3-421F-A21E-7967077E9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686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Fuentes de CHO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Ejemplos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6729" name="Picture 9">
            <a:extLst>
              <a:ext uri="{FF2B5EF4-FFF2-40B4-BE49-F238E27FC236}">
                <a16:creationId xmlns:a16="http://schemas.microsoft.com/office/drawing/2014/main" id="{17D84143-621E-47FF-872B-720897AAA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019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33" name="Text Box 13">
            <a:extLst>
              <a:ext uri="{FF2B5EF4-FFF2-40B4-BE49-F238E27FC236}">
                <a16:creationId xmlns:a16="http://schemas.microsoft.com/office/drawing/2014/main" id="{ED134314-0DD9-4AA6-B86F-A22952717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5281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Guineo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6734" name="Picture 14">
            <a:extLst>
              <a:ext uri="{FF2B5EF4-FFF2-40B4-BE49-F238E27FC236}">
                <a16:creationId xmlns:a16="http://schemas.microsoft.com/office/drawing/2014/main" id="{C8AAA7F9-8FCA-4533-9A95-FC5DD2A56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55600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38" name="Text Box 18">
            <a:extLst>
              <a:ext uri="{FF2B5EF4-FFF2-40B4-BE49-F238E27FC236}">
                <a16:creationId xmlns:a16="http://schemas.microsoft.com/office/drawing/2014/main" id="{E04ED8E5-1CB6-4F66-82CB-47E293470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8274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Dulce gomoso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6739" name="Picture 19">
            <a:extLst>
              <a:ext uri="{FF2B5EF4-FFF2-40B4-BE49-F238E27FC236}">
                <a16:creationId xmlns:a16="http://schemas.microsoft.com/office/drawing/2014/main" id="{82419FC8-FCB5-4C04-918D-78A8BA8E49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93065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40" name="Text Box 20">
            <a:extLst>
              <a:ext uri="{FF2B5EF4-FFF2-40B4-BE49-F238E27FC236}">
                <a16:creationId xmlns:a16="http://schemas.microsoft.com/office/drawing/2014/main" id="{55E38F88-41A9-44C7-B1E0-C5414B718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497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90 gramos de CHO por hora: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6741" name="Picture 21">
            <a:extLst>
              <a:ext uri="{FF2B5EF4-FFF2-40B4-BE49-F238E27FC236}">
                <a16:creationId xmlns:a16="http://schemas.microsoft.com/office/drawing/2014/main" id="{20003F50-0D00-4D4B-8202-3C75A817C7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22116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42" name="Text Box 22">
            <a:extLst>
              <a:ext uri="{FF2B5EF4-FFF2-40B4-BE49-F238E27FC236}">
                <a16:creationId xmlns:a16="http://schemas.microsoft.com/office/drawing/2014/main" id="{59493C8D-DEA9-47C6-BEBC-51DE0A9D1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545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Ventaja Ergogénica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Mayor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6743" name="Picture 23">
            <a:extLst>
              <a:ext uri="{FF2B5EF4-FFF2-40B4-BE49-F238E27FC236}">
                <a16:creationId xmlns:a16="http://schemas.microsoft.com/office/drawing/2014/main" id="{89052066-9ED1-4576-A6E9-474960F60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68788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44" name="Text Box 24">
            <a:extLst>
              <a:ext uri="{FF2B5EF4-FFF2-40B4-BE49-F238E27FC236}">
                <a16:creationId xmlns:a16="http://schemas.microsoft.com/office/drawing/2014/main" id="{077AC025-4BD8-46E5-86DD-9FF2E9147F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0387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Estámina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6745" name="Picture 25">
            <a:extLst>
              <a:ext uri="{FF2B5EF4-FFF2-40B4-BE49-F238E27FC236}">
                <a16:creationId xmlns:a16="http://schemas.microsoft.com/office/drawing/2014/main" id="{4BA51FD3-1A8C-443C-B178-B39A607223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1419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46" name="Text Box 26">
            <a:extLst>
              <a:ext uri="{FF2B5EF4-FFF2-40B4-BE49-F238E27FC236}">
                <a16:creationId xmlns:a16="http://schemas.microsoft.com/office/drawing/2014/main" id="{552D2B1E-2FE6-490F-A1D8-E63804EA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4133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Tolerancia cardiorrespiratoria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6747" name="Picture 27">
            <a:extLst>
              <a:ext uri="{FF2B5EF4-FFF2-40B4-BE49-F238E27FC236}">
                <a16:creationId xmlns:a16="http://schemas.microsoft.com/office/drawing/2014/main" id="{0F5D02A7-04E8-4AF5-A333-7848E3173B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51656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FBEA0AD6-D24A-4281-9EA6-937C39827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8A1C17-89B9-46A4-91A4-F944D090681D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EL EJERCICIO</a:t>
            </a:r>
          </a:p>
        </p:txBody>
      </p:sp>
      <p:sp>
        <p:nvSpPr>
          <p:cNvPr id="288772" name="Text Box 4">
            <a:extLst>
              <a:ext uri="{FF2B5EF4-FFF2-40B4-BE49-F238E27FC236}">
                <a16:creationId xmlns:a16="http://schemas.microsoft.com/office/drawing/2014/main" id="{4DE26C1F-D093-44FA-9F0B-285D0B5EB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002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Alternativa –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Si no se tolera los alimentos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288773" name="Picture 5">
            <a:extLst>
              <a:ext uri="{FF2B5EF4-FFF2-40B4-BE49-F238E27FC236}">
                <a16:creationId xmlns:a16="http://schemas.microsoft.com/office/drawing/2014/main" id="{F21ED74A-2AD1-4D6F-9287-7C41CA1CF4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165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74" name="Text Box 6">
            <a:extLst>
              <a:ext uri="{FF2B5EF4-FFF2-40B4-BE49-F238E27FC236}">
                <a16:creationId xmlns:a16="http://schemas.microsoft.com/office/drawing/2014/main" id="{8CF4C2DF-4443-4A1D-BCC3-8BD61E38C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034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Enjuague bucal con una bebida deportiva: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8775" name="Picture 7">
            <a:extLst>
              <a:ext uri="{FF2B5EF4-FFF2-40B4-BE49-F238E27FC236}">
                <a16:creationId xmlns:a16="http://schemas.microsoft.com/office/drawing/2014/main" id="{59ADC738-6BA3-49B2-9250-9BE8A42B67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2748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76" name="Text Box 8">
            <a:extLst>
              <a:ext uri="{FF2B5EF4-FFF2-40B4-BE49-F238E27FC236}">
                <a16:creationId xmlns:a16="http://schemas.microsoft.com/office/drawing/2014/main" id="{0177E87B-8140-45B9-8D7C-ECE4EA99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0827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Ventaja ergogénica: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8777" name="Picture 9">
            <a:extLst>
              <a:ext uri="{FF2B5EF4-FFF2-40B4-BE49-F238E27FC236}">
                <a16:creationId xmlns:a16="http://schemas.microsoft.com/office/drawing/2014/main" id="{9ECF7ADA-3902-4018-8230-B811C44530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741613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78" name="Text Box 10">
            <a:extLst>
              <a:ext uri="{FF2B5EF4-FFF2-40B4-BE49-F238E27FC236}">
                <a16:creationId xmlns:a16="http://schemas.microsoft.com/office/drawing/2014/main" id="{F974BB9E-90A9-4ADD-B179-D7838BDB2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309245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Puede mejorar la ejecutoria del ejercicio: </a:t>
            </a:r>
            <a:r>
              <a:rPr lang="es-ES" altLang="en-US" sz="22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de 2-3%</a:t>
            </a: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288784" name="Text Box 16">
            <a:extLst>
              <a:ext uri="{FF2B5EF4-FFF2-40B4-BE49-F238E27FC236}">
                <a16:creationId xmlns:a16="http://schemas.microsoft.com/office/drawing/2014/main" id="{5F18EEB6-0B63-4335-86EE-92AA1022C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7346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Requisitos: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8785" name="Picture 17">
            <a:extLst>
              <a:ext uri="{FF2B5EF4-FFF2-40B4-BE49-F238E27FC236}">
                <a16:creationId xmlns:a16="http://schemas.microsoft.com/office/drawing/2014/main" id="{95D45ECA-76DC-4308-AFC7-4D95835C60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0680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86" name="Text Box 18">
            <a:extLst>
              <a:ext uri="{FF2B5EF4-FFF2-40B4-BE49-F238E27FC236}">
                <a16:creationId xmlns:a16="http://schemas.microsoft.com/office/drawing/2014/main" id="{CC77DE3F-690F-4CA4-8ECA-B18DE95A0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576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No haber comido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8787" name="Picture 19">
            <a:extLst>
              <a:ext uri="{FF2B5EF4-FFF2-40B4-BE49-F238E27FC236}">
                <a16:creationId xmlns:a16="http://schemas.microsoft.com/office/drawing/2014/main" id="{D8D47DAF-E4B9-4EF2-8AB7-E690419723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060825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88" name="Text Box 20">
            <a:extLst>
              <a:ext uri="{FF2B5EF4-FFF2-40B4-BE49-F238E27FC236}">
                <a16:creationId xmlns:a16="http://schemas.microsoft.com/office/drawing/2014/main" id="{6934D4BE-271E-44D1-9705-F162C7D27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33228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No se consumió una alimentación pre-ejercicio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8789" name="Picture 21">
            <a:extLst>
              <a:ext uri="{FF2B5EF4-FFF2-40B4-BE49-F238E27FC236}">
                <a16:creationId xmlns:a16="http://schemas.microsoft.com/office/drawing/2014/main" id="{1930F5D9-2663-49C9-81EF-4936169671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435475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90" name="Text Box 22">
            <a:extLst>
              <a:ext uri="{FF2B5EF4-FFF2-40B4-BE49-F238E27FC236}">
                <a16:creationId xmlns:a16="http://schemas.microsoft.com/office/drawing/2014/main" id="{10D9C7D8-93E1-46DA-A940-BF313BB971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7244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Posible mecanismo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Mensaje al encéfalo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8791" name="Picture 23">
            <a:extLst>
              <a:ext uri="{FF2B5EF4-FFF2-40B4-BE49-F238E27FC236}">
                <a16:creationId xmlns:a16="http://schemas.microsoft.com/office/drawing/2014/main" id="{93B7FF70-9465-49CC-9C4F-DDBC61558A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577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92" name="Text Box 24">
            <a:extLst>
              <a:ext uri="{FF2B5EF4-FFF2-40B4-BE49-F238E27FC236}">
                <a16:creationId xmlns:a16="http://schemas.microsoft.com/office/drawing/2014/main" id="{5DFCE499-8700-48AF-98E0-10E59C6F2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1085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La energía está en camino y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8793" name="Picture 25">
            <a:extLst>
              <a:ext uri="{FF2B5EF4-FFF2-40B4-BE49-F238E27FC236}">
                <a16:creationId xmlns:a16="http://schemas.microsoft.com/office/drawing/2014/main" id="{20262B59-43E8-4B86-9A8D-A2859BD0CC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21176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8794" name="Text Box 26">
            <a:extLst>
              <a:ext uri="{FF2B5EF4-FFF2-40B4-BE49-F238E27FC236}">
                <a16:creationId xmlns:a16="http://schemas.microsoft.com/office/drawing/2014/main" id="{9F76C695-E975-485E-9999-3A90A1BE0E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4832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Te sentiras energético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88795" name="Picture 27">
            <a:extLst>
              <a:ext uri="{FF2B5EF4-FFF2-40B4-BE49-F238E27FC236}">
                <a16:creationId xmlns:a16="http://schemas.microsoft.com/office/drawing/2014/main" id="{31847D29-59AE-43D0-8522-6824800459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5895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AC1CE9-89FF-431F-81A6-B7152D2AC3F5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DESPUÉS DEL EJERCICIO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Dentro de 30 Minutos*</a:t>
            </a:r>
          </a:p>
        </p:txBody>
      </p:sp>
      <p:sp>
        <p:nvSpPr>
          <p:cNvPr id="307204" name="Text Box 4">
            <a:extLst>
              <a:ext uri="{FF2B5EF4-FFF2-40B4-BE49-F238E27FC236}">
                <a16:creationId xmlns:a16="http://schemas.microsoft.com/office/drawing/2014/main" id="{6F0C83D2-ED16-4B52-A30A-32896C265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Dosis:</a:t>
            </a:r>
          </a:p>
        </p:txBody>
      </p:sp>
      <p:pic>
        <p:nvPicPr>
          <p:cNvPr id="307205" name="Picture 5">
            <a:extLst>
              <a:ext uri="{FF2B5EF4-FFF2-40B4-BE49-F238E27FC236}">
                <a16:creationId xmlns:a16="http://schemas.microsoft.com/office/drawing/2014/main" id="{43C64C7D-16FA-471A-BA23-CEB93033C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13" name="Text Box 13">
            <a:extLst>
              <a:ext uri="{FF2B5EF4-FFF2-40B4-BE49-F238E27FC236}">
                <a16:creationId xmlns:a16="http://schemas.microsoft.com/office/drawing/2014/main" id="{AF3CD9E5-3BBB-4C4E-892E-C45ADF54D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54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Gramos de CHO/día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7214" name="Picture 14">
            <a:extLst>
              <a:ext uri="{FF2B5EF4-FFF2-40B4-BE49-F238E27FC236}">
                <a16:creationId xmlns:a16="http://schemas.microsoft.com/office/drawing/2014/main" id="{E6CACA5C-F1C8-465A-9037-0944D80470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68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15" name="Text Box 15">
            <a:extLst>
              <a:ext uri="{FF2B5EF4-FFF2-40B4-BE49-F238E27FC236}">
                <a16:creationId xmlns:a16="http://schemas.microsoft.com/office/drawing/2014/main" id="{1A03EB4A-3297-419D-A067-00B2B9BDF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353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Dosis alta: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6 - 10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7216" name="Picture 16">
            <a:extLst>
              <a:ext uri="{FF2B5EF4-FFF2-40B4-BE49-F238E27FC236}">
                <a16:creationId xmlns:a16="http://schemas.microsoft.com/office/drawing/2014/main" id="{0960F52A-B99B-4AB9-B90B-6EEA1D2FA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686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17" name="Text Box 17">
            <a:extLst>
              <a:ext uri="{FF2B5EF4-FFF2-40B4-BE49-F238E27FC236}">
                <a16:creationId xmlns:a16="http://schemas.microsoft.com/office/drawing/2014/main" id="{6A97455B-B1C5-4319-801B-1DA84B213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5281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Efecto ergogénico favorable: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07218" name="Picture 18">
            <a:extLst>
              <a:ext uri="{FF2B5EF4-FFF2-40B4-BE49-F238E27FC236}">
                <a16:creationId xmlns:a16="http://schemas.microsoft.com/office/drawing/2014/main" id="{B29A82EE-1A37-4A5E-ABCC-D4EC1667DD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55600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19" name="Text Box 19">
            <a:extLst>
              <a:ext uri="{FF2B5EF4-FFF2-40B4-BE49-F238E27FC236}">
                <a16:creationId xmlns:a16="http://schemas.microsoft.com/office/drawing/2014/main" id="{E00B9C97-4FFC-44E6-BFCE-8DCFEBE29F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813175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Estimula la</a:t>
            </a:r>
            <a:r>
              <a:rPr lang="es-ES" altLang="en-US" sz="2200" b="1" i="1"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: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07220" name="Picture 20">
            <a:extLst>
              <a:ext uri="{FF2B5EF4-FFF2-40B4-BE49-F238E27FC236}">
                <a16:creationId xmlns:a16="http://schemas.microsoft.com/office/drawing/2014/main" id="{B9C83F06-A944-4037-B644-A501751BB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887788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221" name="Text Box 21">
            <a:extLst>
              <a:ext uri="{FF2B5EF4-FFF2-40B4-BE49-F238E27FC236}">
                <a16:creationId xmlns:a16="http://schemas.microsoft.com/office/drawing/2014/main" id="{57EB4602-F583-41D8-875F-86F654D0E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41735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Re-sintetización del glucógeno muscular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217727FC-2E74-47AD-B364-A11714A55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10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2">
            <a:extLst>
              <a:ext uri="{FF2B5EF4-FFF2-40B4-BE49-F238E27FC236}">
                <a16:creationId xmlns:a16="http://schemas.microsoft.com/office/drawing/2014/main" id="{8D456AC6-9353-4831-A650-1439EED4B2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744538"/>
            <a:ext cx="7489825" cy="5780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mb dir="vert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61" name="Text Box 5">
            <a:extLst>
              <a:ext uri="{FF2B5EF4-FFF2-40B4-BE49-F238E27FC236}">
                <a16:creationId xmlns:a16="http://schemas.microsoft.com/office/drawing/2014/main" id="{40E97D12-E1AB-4010-9AC7-AE83114CC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399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Ventajas ergogénicas: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62" name="Picture 6">
            <a:extLst>
              <a:ext uri="{FF2B5EF4-FFF2-40B4-BE49-F238E27FC236}">
                <a16:creationId xmlns:a16="http://schemas.microsoft.com/office/drawing/2014/main" id="{8F839360-D1C9-453E-BD31-C836C8BAC5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51142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63" name="Text Box 7">
            <a:extLst>
              <a:ext uri="{FF2B5EF4-FFF2-40B4-BE49-F238E27FC236}">
                <a16:creationId xmlns:a16="http://schemas.microsoft.com/office/drawing/2014/main" id="{0ED781BB-0978-43F5-A10F-E90F0ECA8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9210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Facilita el proceso de recuperación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64" name="Picture 8">
            <a:extLst>
              <a:ext uri="{FF2B5EF4-FFF2-40B4-BE49-F238E27FC236}">
                <a16:creationId xmlns:a16="http://schemas.microsoft.com/office/drawing/2014/main" id="{01EC30FC-9F1D-4395-B78A-9D984D9095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9543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38BF8F52-818D-45E9-92A0-2BEE26D90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Carbohydrate-protein intake and recovery from endurance exercise: Is chocolate milk the answer?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M. </a:t>
            </a:r>
            <a:r>
              <a:rPr lang="es-ES" altLang="en-US" sz="1200">
                <a:latin typeface="Times New Roman" panose="02020603050405020304" pitchFamily="18" charset="0"/>
              </a:rPr>
              <a:t>Saunders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Current Sports Medicine Reports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</a:t>
            </a:r>
            <a:r>
              <a:rPr lang="es-ES" altLang="en-US" sz="1200">
                <a:latin typeface="Times New Roman" panose="02020603050405020304" pitchFamily="18" charset="0"/>
              </a:rPr>
              <a:t>, 203-210.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E9BDD0-CC3A-4FDF-BD0C-E6AFEC5BEB2B}"/>
              </a:ext>
            </a:extLst>
          </p:cNvPr>
          <p:cNvSpPr>
            <a:spLocks/>
          </p:cNvSpPr>
          <p:nvPr/>
        </p:nvSpPr>
        <p:spPr bwMode="auto">
          <a:xfrm>
            <a:off x="611188" y="620713"/>
            <a:ext cx="8064500" cy="93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 (</a:t>
            </a: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LECHE CON CHOCOLATE)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EJERCICIOS DE TOLERANCIA</a:t>
            </a: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RECUPERACIÓN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Beneficios:</a:t>
            </a: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Ergogénicos Favorables * </a:t>
            </a:r>
          </a:p>
        </p:txBody>
      </p:sp>
      <p:sp>
        <p:nvSpPr>
          <p:cNvPr id="301075" name="Text Box 19">
            <a:extLst>
              <a:ext uri="{FF2B5EF4-FFF2-40B4-BE49-F238E27FC236}">
                <a16:creationId xmlns:a16="http://schemas.microsoft.com/office/drawing/2014/main" id="{D80A24F1-2E67-4A94-AE08-DBC1296BD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557338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Combinación de CHO + PRO (particularmente leche con chocolate):</a:t>
            </a:r>
          </a:p>
        </p:txBody>
      </p:sp>
      <p:pic>
        <p:nvPicPr>
          <p:cNvPr id="301076" name="Picture 20">
            <a:extLst>
              <a:ext uri="{FF2B5EF4-FFF2-40B4-BE49-F238E27FC236}">
                <a16:creationId xmlns:a16="http://schemas.microsoft.com/office/drawing/2014/main" id="{8A8A549F-3F2A-45D9-9ACE-C966DA9B53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6287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79" name="Text Box 23">
            <a:extLst>
              <a:ext uri="{FF2B5EF4-FFF2-40B4-BE49-F238E27FC236}">
                <a16:creationId xmlns:a16="http://schemas.microsoft.com/office/drawing/2014/main" id="{8C817B12-8D7A-4E71-9584-95B896AAE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972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Incrementa la ejecutoria de tolerancia subsiguiente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80" name="Picture 24">
            <a:extLst>
              <a:ext uri="{FF2B5EF4-FFF2-40B4-BE49-F238E27FC236}">
                <a16:creationId xmlns:a16="http://schemas.microsoft.com/office/drawing/2014/main" id="{52DF23B0-6403-4B52-BBC8-F39A7E9D9D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3305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81" name="Text Box 25">
            <a:extLst>
              <a:ext uri="{FF2B5EF4-FFF2-40B4-BE49-F238E27FC236}">
                <a16:creationId xmlns:a16="http://schemas.microsoft.com/office/drawing/2014/main" id="{77A4A15F-CEF5-48DC-BF85-01FB286A5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623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Posibles mecanismos fisiológicos: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82" name="Picture 26">
            <a:extLst>
              <a:ext uri="{FF2B5EF4-FFF2-40B4-BE49-F238E27FC236}">
                <a16:creationId xmlns:a16="http://schemas.microsoft.com/office/drawing/2014/main" id="{8E58DCE9-7964-48BD-A108-260FAA43CF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8338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83" name="Text Box 27">
            <a:extLst>
              <a:ext uri="{FF2B5EF4-FFF2-40B4-BE49-F238E27FC236}">
                <a16:creationId xmlns:a16="http://schemas.microsoft.com/office/drawing/2014/main" id="{C18D0602-8097-4AC2-8481-5F6FBB638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243388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Mayor efectividad en la resintetización del glucógeno muscular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84" name="Picture 28">
            <a:extLst>
              <a:ext uri="{FF2B5EF4-FFF2-40B4-BE49-F238E27FC236}">
                <a16:creationId xmlns:a16="http://schemas.microsoft.com/office/drawing/2014/main" id="{9CCC39B5-F33E-42CE-A239-8A5D7DC67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2767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85" name="Text Box 29">
            <a:extLst>
              <a:ext uri="{FF2B5EF4-FFF2-40B4-BE49-F238E27FC236}">
                <a16:creationId xmlns:a16="http://schemas.microsoft.com/office/drawing/2014/main" id="{9811DCF7-31DE-448B-ADCD-B369C8607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90696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Mejor recambio de proteínas (protein turnover)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86" name="Picture 30">
            <a:extLst>
              <a:ext uri="{FF2B5EF4-FFF2-40B4-BE49-F238E27FC236}">
                <a16:creationId xmlns:a16="http://schemas.microsoft.com/office/drawing/2014/main" id="{04BCE9FB-6DFA-4C2A-9637-118A84BFDE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94030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87" name="Text Box 31">
            <a:extLst>
              <a:ext uri="{FF2B5EF4-FFF2-40B4-BE49-F238E27FC236}">
                <a16:creationId xmlns:a16="http://schemas.microsoft.com/office/drawing/2014/main" id="{181B62C9-3F9B-40EE-AED1-1103B5834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3403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Reducción en la disrupción muscular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88" name="Picture 32">
            <a:extLst>
              <a:ext uri="{FF2B5EF4-FFF2-40B4-BE49-F238E27FC236}">
                <a16:creationId xmlns:a16="http://schemas.microsoft.com/office/drawing/2014/main" id="{0817C3DC-23E0-417B-A518-130EB5753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37368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1089" name="Text Box 33">
            <a:extLst>
              <a:ext uri="{FF2B5EF4-FFF2-40B4-BE49-F238E27FC236}">
                <a16:creationId xmlns:a16="http://schemas.microsoft.com/office/drawing/2014/main" id="{232DA1B3-CEB0-4445-A60D-B95A70F42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7340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Procesos de rehidratación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1090" name="Picture 34">
            <a:extLst>
              <a:ext uri="{FF2B5EF4-FFF2-40B4-BE49-F238E27FC236}">
                <a16:creationId xmlns:a16="http://schemas.microsoft.com/office/drawing/2014/main" id="{6DACCFE9-22A1-4469-AD14-D3A43A527B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76738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67339E-8BFA-406E-8C82-6BD61D6EDCC2}"/>
              </a:ext>
            </a:extLst>
          </p:cNvPr>
          <p:cNvSpPr>
            <a:spLocks/>
          </p:cNvSpPr>
          <p:nvPr/>
        </p:nvSpPr>
        <p:spPr bwMode="auto">
          <a:xfrm>
            <a:off x="0" y="619125"/>
            <a:ext cx="8893175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PLAZO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Actividad de Tolerancia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48163" name="Text Box 3">
            <a:extLst>
              <a:ext uri="{FF2B5EF4-FFF2-40B4-BE49-F238E27FC236}">
                <a16:creationId xmlns:a16="http://schemas.microsoft.com/office/drawing/2014/main" id="{199A1F98-8E28-4108-B212-DB32ADE22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8208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Ventajas:</a:t>
            </a:r>
          </a:p>
        </p:txBody>
      </p:sp>
      <p:pic>
        <p:nvPicPr>
          <p:cNvPr id="348164" name="Picture 4">
            <a:extLst>
              <a:ext uri="{FF2B5EF4-FFF2-40B4-BE49-F238E27FC236}">
                <a16:creationId xmlns:a16="http://schemas.microsoft.com/office/drawing/2014/main" id="{7126EB60-5FDB-455B-BC1C-E4A06599CE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923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9922C198-53A9-43F0-A450-0A7E75ACC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876925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Short-Term Recovery from Prolonged Exercise Exploring the Potential for Protein Ingestion to Accentuate the Benefits of Carbohydrate Supplements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n-US" altLang="en-US" sz="1200">
                <a:latin typeface="Times New Roman" panose="02020603050405020304" pitchFamily="18" charset="0"/>
              </a:rPr>
              <a:t>J. A.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Betts, &amp; C. Williams,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40</a:t>
            </a:r>
            <a:r>
              <a:rPr lang="es-ES" altLang="en-US" sz="1200">
                <a:latin typeface="Times New Roman" panose="02020603050405020304" pitchFamily="18" charset="0"/>
              </a:rPr>
              <a:t>(11), 941-959.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48174" name="Text Box 14">
            <a:extLst>
              <a:ext uri="{FF2B5EF4-FFF2-40B4-BE49-F238E27FC236}">
                <a16:creationId xmlns:a16="http://schemas.microsoft.com/office/drawing/2014/main" id="{481B4102-E7D7-40AD-9B3A-1FB120F59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3381375"/>
            <a:ext cx="75612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n-U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La inclusión de PRO compensa por tal reducción en la disponibilidad de CHO para el organismo humano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348186" name="Text Box 26">
            <a:extLst>
              <a:ext uri="{FF2B5EF4-FFF2-40B4-BE49-F238E27FC236}">
                <a16:creationId xmlns:a16="http://schemas.microsoft.com/office/drawing/2014/main" id="{10C2C518-AFB4-45B2-9816-E0B1D9FCC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9733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Si no se consume el volumen requerido de CHO: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8187" name="Picture 27">
            <a:extLst>
              <a:ext uri="{FF2B5EF4-FFF2-40B4-BE49-F238E27FC236}">
                <a16:creationId xmlns:a16="http://schemas.microsoft.com/office/drawing/2014/main" id="{0932345D-4AE4-469F-A89D-5ACD41F6B8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067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8191" name="Text Box 31">
            <a:extLst>
              <a:ext uri="{FF2B5EF4-FFF2-40B4-BE49-F238E27FC236}">
                <a16:creationId xmlns:a16="http://schemas.microsoft.com/office/drawing/2014/main" id="{9BB5888B-33D9-4555-B38D-976AB5AAF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161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Metabólicas: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48192" name="Picture 32">
            <a:extLst>
              <a:ext uri="{FF2B5EF4-FFF2-40B4-BE49-F238E27FC236}">
                <a16:creationId xmlns:a16="http://schemas.microsoft.com/office/drawing/2014/main" id="{B74A00CD-AFBF-41BE-B926-C99D7654B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4876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76E9CD-3E4A-4890-B2B5-2015A4BA3706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PLAZO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Actividad de Tolerancia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52259" name="Text Box 3">
            <a:extLst>
              <a:ext uri="{FF2B5EF4-FFF2-40B4-BE49-F238E27FC236}">
                <a16:creationId xmlns:a16="http://schemas.microsoft.com/office/drawing/2014/main" id="{2ED9DD7C-6C11-4A57-BA61-998A12734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Ventajas:</a:t>
            </a:r>
          </a:p>
        </p:txBody>
      </p:sp>
      <p:pic>
        <p:nvPicPr>
          <p:cNvPr id="352260" name="Picture 4">
            <a:extLst>
              <a:ext uri="{FF2B5EF4-FFF2-40B4-BE49-F238E27FC236}">
                <a16:creationId xmlns:a16="http://schemas.microsoft.com/office/drawing/2014/main" id="{6BDF725D-EF87-4371-A95A-D3C5586AC7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002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D312CD29-0203-49A1-9644-8179D7D6D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876925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Short-Term Recovery from Prolonged Exercise Exploring the Potential for Protein Ingestion to Accentuate the Benefits of Carbohydrate Supplements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n-US" altLang="en-US" sz="1200">
                <a:latin typeface="Times New Roman" panose="02020603050405020304" pitchFamily="18" charset="0"/>
              </a:rPr>
              <a:t>J. A.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Betts, &amp; C. Williams,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40</a:t>
            </a:r>
            <a:r>
              <a:rPr lang="es-ES" altLang="en-US" sz="1200">
                <a:latin typeface="Times New Roman" panose="02020603050405020304" pitchFamily="18" charset="0"/>
              </a:rPr>
              <a:t>(11), 941-959.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52262" name="Text Box 6">
            <a:extLst>
              <a:ext uri="{FF2B5EF4-FFF2-40B4-BE49-F238E27FC236}">
                <a16:creationId xmlns:a16="http://schemas.microsoft.com/office/drawing/2014/main" id="{C9AEE9E4-BFDC-4D42-A889-2B5756443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8321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Incremento en la ejecutoria física del deportista: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52263" name="Picture 7">
            <a:extLst>
              <a:ext uri="{FF2B5EF4-FFF2-40B4-BE49-F238E27FC236}">
                <a16:creationId xmlns:a16="http://schemas.microsoft.com/office/drawing/2014/main" id="{D334C331-E5B1-4F1B-A7FD-3D96451490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9352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69" name="Text Box 13">
            <a:extLst>
              <a:ext uri="{FF2B5EF4-FFF2-40B4-BE49-F238E27FC236}">
                <a16:creationId xmlns:a16="http://schemas.microsoft.com/office/drawing/2014/main" id="{896CBB63-42FD-4734-B2FA-6F9CE863C5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47332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Algunos estudios han evidenciado: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2270" name="Picture 14">
            <a:extLst>
              <a:ext uri="{FF2B5EF4-FFF2-40B4-BE49-F238E27FC236}">
                <a16:creationId xmlns:a16="http://schemas.microsoft.com/office/drawing/2014/main" id="{BF8EB9F4-0D6B-4150-AB22-A3B249EC3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06663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71" name="Text Box 15">
            <a:extLst>
              <a:ext uri="{FF2B5EF4-FFF2-40B4-BE49-F238E27FC236}">
                <a16:creationId xmlns:a16="http://schemas.microsoft.com/office/drawing/2014/main" id="{9E1AABF5-5E25-4148-9EE7-F969ADA65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0605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Rendimiento competitivo: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2272" name="Picture 16">
            <a:extLst>
              <a:ext uri="{FF2B5EF4-FFF2-40B4-BE49-F238E27FC236}">
                <a16:creationId xmlns:a16="http://schemas.microsoft.com/office/drawing/2014/main" id="{FCF1D820-C427-4777-8353-D175AAA81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320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73" name="Text Box 17">
            <a:extLst>
              <a:ext uri="{FF2B5EF4-FFF2-40B4-BE49-F238E27FC236}">
                <a16:creationId xmlns:a16="http://schemas.microsoft.com/office/drawing/2014/main" id="{2A523CD0-56F5-4F5B-8BD6-FD910290F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19246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Posibles mecanismos: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352274" name="Picture 18">
            <a:extLst>
              <a:ext uri="{FF2B5EF4-FFF2-40B4-BE49-F238E27FC236}">
                <a16:creationId xmlns:a16="http://schemas.microsoft.com/office/drawing/2014/main" id="{765735DE-34F2-4B47-939A-55A9D00D1B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263900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75" name="Text Box 19">
            <a:extLst>
              <a:ext uri="{FF2B5EF4-FFF2-40B4-BE49-F238E27FC236}">
                <a16:creationId xmlns:a16="http://schemas.microsoft.com/office/drawing/2014/main" id="{B825B534-D8BE-4152-920B-04B388D97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552825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Aumento en la resintetización del glucógeno muscular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2276" name="Picture 20">
            <a:extLst>
              <a:ext uri="{FF2B5EF4-FFF2-40B4-BE49-F238E27FC236}">
                <a16:creationId xmlns:a16="http://schemas.microsoft.com/office/drawing/2014/main" id="{AC468441-13F0-402F-A8FD-24B00AE16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624263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77" name="Text Box 21">
            <a:extLst>
              <a:ext uri="{FF2B5EF4-FFF2-40B4-BE49-F238E27FC236}">
                <a16:creationId xmlns:a16="http://schemas.microsoft.com/office/drawing/2014/main" id="{A0A4CC1F-94EC-47F0-85D8-FA59AAA71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913188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Aumento en la activación central (SNC) al ejercicio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2278" name="Picture 22">
            <a:extLst>
              <a:ext uri="{FF2B5EF4-FFF2-40B4-BE49-F238E27FC236}">
                <a16:creationId xmlns:a16="http://schemas.microsoft.com/office/drawing/2014/main" id="{11D19165-F3C5-4D17-A0F5-0B7C6B91B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984625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79" name="Text Box 23">
            <a:extLst>
              <a:ext uri="{FF2B5EF4-FFF2-40B4-BE49-F238E27FC236}">
                <a16:creationId xmlns:a16="http://schemas.microsoft.com/office/drawing/2014/main" id="{B4A942C8-9139-49BD-9AE9-66ADCE4FC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271963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Atenuación del daño muscular ocasionado por el ejercicio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2280" name="Picture 24">
            <a:extLst>
              <a:ext uri="{FF2B5EF4-FFF2-40B4-BE49-F238E27FC236}">
                <a16:creationId xmlns:a16="http://schemas.microsoft.com/office/drawing/2014/main" id="{9DA8CE48-BA6D-4B66-A3CC-888366EEAD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343400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81" name="Text Box 25">
            <a:extLst>
              <a:ext uri="{FF2B5EF4-FFF2-40B4-BE49-F238E27FC236}">
                <a16:creationId xmlns:a16="http://schemas.microsoft.com/office/drawing/2014/main" id="{BFDE89A8-743F-4DA3-882A-1B731F7888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632325"/>
            <a:ext cx="7056437" cy="66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Alteración del metabolismo durante el ejercicio, posterior al periodo de recuperación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2282" name="Picture 26">
            <a:extLst>
              <a:ext uri="{FF2B5EF4-FFF2-40B4-BE49-F238E27FC236}">
                <a16:creationId xmlns:a16="http://schemas.microsoft.com/office/drawing/2014/main" id="{03231FE6-8BC6-4BFB-A860-4C8F959B0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703763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2283" name="Text Box 27">
            <a:extLst>
              <a:ext uri="{FF2B5EF4-FFF2-40B4-BE49-F238E27FC236}">
                <a16:creationId xmlns:a16="http://schemas.microsoft.com/office/drawing/2014/main" id="{98C8F46A-0022-4A0A-AF3C-65D5BE11E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280025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Una combinación de estos mecanismos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2284" name="Picture 28">
            <a:extLst>
              <a:ext uri="{FF2B5EF4-FFF2-40B4-BE49-F238E27FC236}">
                <a16:creationId xmlns:a16="http://schemas.microsoft.com/office/drawing/2014/main" id="{74B56EAE-82C2-4B96-B599-38A3A0E99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5351463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A43544ED-1D90-48CF-9B21-3E77994B5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Nutritional Strategies to Promote Postexercise Recovery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nl-NL" altLang="en-US" sz="1200">
                <a:latin typeface="Times New Roman" panose="02020603050405020304" pitchFamily="18" charset="0"/>
              </a:rPr>
              <a:t>M., Beelen, L. M.  Burke, M. J., Gibaia, &amp; L. C. Van Loon</a:t>
            </a:r>
            <a:r>
              <a:rPr lang="en-US" altLang="en-US" sz="1200">
                <a:latin typeface="Times New Roman" panose="02020603050405020304" pitchFamily="18" charset="0"/>
              </a:rPr>
              <a:t>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n-US" altLang="en-US" sz="1200" b="1" i="1">
                <a:latin typeface="Times New Roman" panose="02020603050405020304" pitchFamily="18" charset="0"/>
              </a:rPr>
              <a:t>International Journal Of Sport Nutrition &amp; Exercise Metabolism, 20(</a:t>
            </a:r>
            <a:r>
              <a:rPr lang="en-US" altLang="en-US" sz="1200">
                <a:latin typeface="Times New Roman" panose="02020603050405020304" pitchFamily="18" charset="0"/>
              </a:rPr>
              <a:t>6), 515-532. Recuperado de la base de datos de EBSCOhost (SPORTDiscus with Full Text)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545574-0E03-4988-85C0-B3DD617991DA}"/>
              </a:ext>
            </a:extLst>
          </p:cNvPr>
          <p:cNvSpPr>
            <a:spLocks/>
          </p:cNvSpPr>
          <p:nvPr/>
        </p:nvSpPr>
        <p:spPr bwMode="auto">
          <a:xfrm>
            <a:off x="0" y="762000"/>
            <a:ext cx="91440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Ventajas Ergogénicas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56357" name="Text Box 5">
            <a:extLst>
              <a:ext uri="{FF2B5EF4-FFF2-40B4-BE49-F238E27FC236}">
                <a16:creationId xmlns:a16="http://schemas.microsoft.com/office/drawing/2014/main" id="{95C1D9B3-BE25-4709-B49E-98037F4B9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9862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Consumo de CHO y PRO durante las fases iniciales de recuperación al ejercicio:</a:t>
            </a:r>
          </a:p>
        </p:txBody>
      </p:sp>
      <p:pic>
        <p:nvPicPr>
          <p:cNvPr id="356358" name="Picture 6">
            <a:extLst>
              <a:ext uri="{FF2B5EF4-FFF2-40B4-BE49-F238E27FC236}">
                <a16:creationId xmlns:a16="http://schemas.microsoft.com/office/drawing/2014/main" id="{7C9CFB11-E663-4796-AD22-43BBCA68B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006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59" name="Text Box 7">
            <a:extLst>
              <a:ext uri="{FF2B5EF4-FFF2-40B4-BE49-F238E27FC236}">
                <a16:creationId xmlns:a16="http://schemas.microsoft.com/office/drawing/2014/main" id="{2BA49143-D4E2-46BE-807A-4E69CE2A6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352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Evidencia de la literatura científica: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0" name="Picture 8">
            <a:extLst>
              <a:ext uri="{FF2B5EF4-FFF2-40B4-BE49-F238E27FC236}">
                <a16:creationId xmlns:a16="http://schemas.microsoft.com/office/drawing/2014/main" id="{8B7C3710-3500-4163-9A68-F1D611E8D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066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61" name="Text Box 9">
            <a:extLst>
              <a:ext uri="{FF2B5EF4-FFF2-40B4-BE49-F238E27FC236}">
                <a16:creationId xmlns:a16="http://schemas.microsoft.com/office/drawing/2014/main" id="{8C719147-8F54-4938-A1EF-137EDBB75C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157538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Afecta positivamente la ejecutoria del ejercicio subsecuente: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6362" name="Picture 10">
            <a:extLst>
              <a:ext uri="{FF2B5EF4-FFF2-40B4-BE49-F238E27FC236}">
                <a16:creationId xmlns:a16="http://schemas.microsoft.com/office/drawing/2014/main" id="{78567AD0-2929-4A21-B902-F2D46B3D80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908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63" name="Text Box 11">
            <a:extLst>
              <a:ext uri="{FF2B5EF4-FFF2-40B4-BE49-F238E27FC236}">
                <a16:creationId xmlns:a16="http://schemas.microsoft.com/office/drawing/2014/main" id="{32F45DD6-77A2-4D2A-A93C-8EAA9C528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8782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Estos puede implicar un beneficio específico para: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56364" name="Picture 12">
            <a:extLst>
              <a:ext uri="{FF2B5EF4-FFF2-40B4-BE49-F238E27FC236}">
                <a16:creationId xmlns:a16="http://schemas.microsoft.com/office/drawing/2014/main" id="{2C2A3403-9787-4454-B258-42C0C1D307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98145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65" name="Text Box 13">
            <a:extLst>
              <a:ext uri="{FF2B5EF4-FFF2-40B4-BE49-F238E27FC236}">
                <a16:creationId xmlns:a16="http://schemas.microsoft.com/office/drawing/2014/main" id="{B7A632A7-A3D2-4EEC-B473-55F6BD08F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31006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Atletas involucrados en múltiples sesiones de: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356366" name="Picture 14">
            <a:extLst>
              <a:ext uri="{FF2B5EF4-FFF2-40B4-BE49-F238E27FC236}">
                <a16:creationId xmlns:a16="http://schemas.microsoft.com/office/drawing/2014/main" id="{11F6D92C-A28D-41A6-9AF9-D5C5EE0E4B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381500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69" name="Text Box 17">
            <a:extLst>
              <a:ext uri="{FF2B5EF4-FFF2-40B4-BE49-F238E27FC236}">
                <a16:creationId xmlns:a16="http://schemas.microsoft.com/office/drawing/2014/main" id="{6CC4E04D-DC9B-44DE-A965-B60880169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754563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Entrenamiento o competencia:</a:t>
            </a:r>
            <a:endParaRPr lang="en-US" altLang="en-US" sz="2100" b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356370" name="Picture 18">
            <a:extLst>
              <a:ext uri="{FF2B5EF4-FFF2-40B4-BE49-F238E27FC236}">
                <a16:creationId xmlns:a16="http://schemas.microsoft.com/office/drawing/2014/main" id="{85EEF585-AF89-473D-9371-7B98B58ADA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826000"/>
            <a:ext cx="184150" cy="234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6371" name="Text Box 19">
            <a:extLst>
              <a:ext uri="{FF2B5EF4-FFF2-40B4-BE49-F238E27FC236}">
                <a16:creationId xmlns:a16="http://schemas.microsoft.com/office/drawing/2014/main" id="{4986F002-C600-4425-A3FF-3FE44AAE0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135563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En el mismo día, o días consecutivos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pull dir="r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827D0C-CD8D-4E8D-910F-C7486E522F06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8893175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2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RECUPERACIÓN</a:t>
            </a:r>
          </a:p>
          <a:p>
            <a:pPr algn="ctr" eaLnBrk="1" hangingPunct="1">
              <a:lnSpc>
                <a:spcPct val="12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Estrategias Dietéticas *</a:t>
            </a:r>
          </a:p>
        </p:txBody>
      </p:sp>
      <p:sp>
        <p:nvSpPr>
          <p:cNvPr id="283664" name="Text Box 16">
            <a:extLst>
              <a:ext uri="{FF2B5EF4-FFF2-40B4-BE49-F238E27FC236}">
                <a16:creationId xmlns:a16="http://schemas.microsoft.com/office/drawing/2014/main" id="{FBE2C0BD-8400-42FF-B701-163487FF8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y Tiempo -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Combinación de CHO con PRO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283665" name="Picture 17">
            <a:extLst>
              <a:ext uri="{FF2B5EF4-FFF2-40B4-BE49-F238E27FC236}">
                <a16:creationId xmlns:a16="http://schemas.microsoft.com/office/drawing/2014/main" id="{16ECC251-08F1-4947-9072-51BF1C2F05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7018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3666" name="Text Box 18">
            <a:extLst>
              <a:ext uri="{FF2B5EF4-FFF2-40B4-BE49-F238E27FC236}">
                <a16:creationId xmlns:a16="http://schemas.microsoft.com/office/drawing/2014/main" id="{CD5637B7-4547-4C82-920E-574675154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21336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Ingestón de pequeñas cantidades de proteína: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3667" name="Picture 19">
            <a:extLst>
              <a:ext uri="{FF2B5EF4-FFF2-40B4-BE49-F238E27FC236}">
                <a16:creationId xmlns:a16="http://schemas.microsoft.com/office/drawing/2014/main" id="{7CE8CC09-39BE-412D-8E5A-75D94EE1FE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2050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676129B8-ED53-48AB-BE93-D7A98B7DE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Nutritional Strategies to Promote Postexercise Recovery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nl-NL" altLang="en-US" sz="1200">
                <a:latin typeface="Times New Roman" panose="02020603050405020304" pitchFamily="18" charset="0"/>
              </a:rPr>
              <a:t>M., Beelen, L. M.  Burke, M. J., Gibaia, &amp; L. C. Van Loon</a:t>
            </a:r>
            <a:r>
              <a:rPr lang="en-US" altLang="en-US" sz="1200">
                <a:latin typeface="Times New Roman" panose="02020603050405020304" pitchFamily="18" charset="0"/>
              </a:rPr>
              <a:t>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n-US" altLang="en-US" sz="1200" b="1" i="1">
                <a:latin typeface="Times New Roman" panose="02020603050405020304" pitchFamily="18" charset="0"/>
              </a:rPr>
              <a:t>International Journal Of Sport Nutrition &amp; Exercise Metabolism, 20(</a:t>
            </a:r>
            <a:r>
              <a:rPr lang="en-US" altLang="en-US" sz="1200">
                <a:latin typeface="Times New Roman" panose="02020603050405020304" pitchFamily="18" charset="0"/>
              </a:rPr>
              <a:t>6), 515-532. Recuperado de la base de datos de EBSCOhost (SPORTDiscus with Full Text)</a:t>
            </a:r>
          </a:p>
        </p:txBody>
      </p:sp>
      <p:sp>
        <p:nvSpPr>
          <p:cNvPr id="283703" name="Text Box 55">
            <a:extLst>
              <a:ext uri="{FF2B5EF4-FFF2-40B4-BE49-F238E27FC236}">
                <a16:creationId xmlns:a16="http://schemas.microsoft.com/office/drawing/2014/main" id="{DECFF7E4-3210-4095-A8EB-680DC1C01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138" y="2559050"/>
            <a:ext cx="74850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0.2 – 0.4 g/kg/hr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3704" name="Text Box 56">
            <a:extLst>
              <a:ext uri="{FF2B5EF4-FFF2-40B4-BE49-F238E27FC236}">
                <a16:creationId xmlns:a16="http://schemas.microsoft.com/office/drawing/2014/main" id="{FC4383D0-19CF-4A6C-80A2-7773E2D88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2925763"/>
            <a:ext cx="806450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Consumo de menos CHO (al comparar con </a:t>
            </a:r>
            <a:r>
              <a:rPr lang="en-US" altLang="en-US" sz="2100" b="1" i="1">
                <a:solidFill>
                  <a:srgbClr val="000000"/>
                </a:solidFill>
              </a:rPr>
              <a:t>1.2 g/kg/hr</a:t>
            </a:r>
            <a:r>
              <a:rPr lang="en-US" altLang="en-US" sz="2100" b="1">
                <a:solidFill>
                  <a:srgbClr val="000000"/>
                </a:solidFill>
              </a:rPr>
              <a:t>):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3705" name="Picture 57">
            <a:extLst>
              <a:ext uri="{FF2B5EF4-FFF2-40B4-BE49-F238E27FC236}">
                <a16:creationId xmlns:a16="http://schemas.microsoft.com/office/drawing/2014/main" id="{53FAB8EC-4EBA-44D8-A624-7369054FA0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9972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3706" name="Text Box 58">
            <a:extLst>
              <a:ext uri="{FF2B5EF4-FFF2-40B4-BE49-F238E27FC236}">
                <a16:creationId xmlns:a16="http://schemas.microsoft.com/office/drawing/2014/main" id="{680D9543-C983-4D4E-BE5A-164705FDA6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138" y="3351213"/>
            <a:ext cx="7485062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0.8 g/kg/hr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83707" name="Text Box 59">
            <a:extLst>
              <a:ext uri="{FF2B5EF4-FFF2-40B4-BE49-F238E27FC236}">
                <a16:creationId xmlns:a16="http://schemas.microsoft.com/office/drawing/2014/main" id="{7E7567D9-3B5D-4632-AEC8-3377674AD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36449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Ventajas de esta dosis:</a:t>
            </a:r>
          </a:p>
        </p:txBody>
      </p:sp>
      <p:pic>
        <p:nvPicPr>
          <p:cNvPr id="283708" name="Picture 60">
            <a:extLst>
              <a:ext uri="{FF2B5EF4-FFF2-40B4-BE49-F238E27FC236}">
                <a16:creationId xmlns:a16="http://schemas.microsoft.com/office/drawing/2014/main" id="{C7A024A0-10FE-4FBE-A639-0ECD8AF3A9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371633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3709" name="Text Box 61">
            <a:extLst>
              <a:ext uri="{FF2B5EF4-FFF2-40B4-BE49-F238E27FC236}">
                <a16:creationId xmlns:a16="http://schemas.microsoft.com/office/drawing/2014/main" id="{43783EB7-CB9E-4E0B-8069-C2C59EB22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1497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Estimula la liberación de la insulina endógena: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3710" name="Picture 62">
            <a:extLst>
              <a:ext uri="{FF2B5EF4-FFF2-40B4-BE49-F238E27FC236}">
                <a16:creationId xmlns:a16="http://schemas.microsoft.com/office/drawing/2014/main" id="{7D334E6E-C75C-4AC5-9BA9-9F238E1E1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22116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3715" name="Text Box 67">
            <a:extLst>
              <a:ext uri="{FF2B5EF4-FFF2-40B4-BE49-F238E27FC236}">
                <a16:creationId xmlns:a16="http://schemas.microsoft.com/office/drawing/2014/main" id="{D334FDAC-AAB6-467D-A6B2-03F442C00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053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Esto resuta en: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83716" name="Picture 68">
            <a:extLst>
              <a:ext uri="{FF2B5EF4-FFF2-40B4-BE49-F238E27FC236}">
                <a16:creationId xmlns:a16="http://schemas.microsoft.com/office/drawing/2014/main" id="{B5BCE18F-1FB5-4187-BCF9-6C6D13289F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6386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3717" name="Text Box 69">
            <a:extLst>
              <a:ext uri="{FF2B5EF4-FFF2-40B4-BE49-F238E27FC236}">
                <a16:creationId xmlns:a16="http://schemas.microsoft.com/office/drawing/2014/main" id="{90F98BE7-CD3F-40D9-AD48-0FE0FAD4A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965700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Tasas similares para la reposición del glucógeno muscular como la ingestión de </a:t>
            </a: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1.2 g/kg/hr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58879D-1E28-4D45-9AA3-A9825FA14D73}"/>
              </a:ext>
            </a:extLst>
          </p:cNvPr>
          <p:cNvSpPr>
            <a:spLocks/>
          </p:cNvSpPr>
          <p:nvPr/>
        </p:nvSpPr>
        <p:spPr bwMode="auto">
          <a:xfrm>
            <a:off x="0" y="476250"/>
            <a:ext cx="8893175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RECUPERACIÓN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 CORTO PLAZO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Actividad de Tolerancia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350211" name="Text Box 3">
            <a:extLst>
              <a:ext uri="{FF2B5EF4-FFF2-40B4-BE49-F238E27FC236}">
                <a16:creationId xmlns:a16="http://schemas.microsoft.com/office/drawing/2014/main" id="{B3B6C1EB-C6B3-407E-A451-90B48080B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Protocolo de ingestión sugerido:</a:t>
            </a:r>
          </a:p>
        </p:txBody>
      </p:sp>
      <p:pic>
        <p:nvPicPr>
          <p:cNvPr id="350212" name="Picture 4">
            <a:extLst>
              <a:ext uri="{FF2B5EF4-FFF2-40B4-BE49-F238E27FC236}">
                <a16:creationId xmlns:a16="http://schemas.microsoft.com/office/drawing/2014/main" id="{6B839E0A-0F9D-463E-A92C-6FDBA8F779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0213" name="Text Box 5">
            <a:extLst>
              <a:ext uri="{FF2B5EF4-FFF2-40B4-BE49-F238E27FC236}">
                <a16:creationId xmlns:a16="http://schemas.microsoft.com/office/drawing/2014/main" id="{F3C65CEA-1443-4F36-B2E8-5422F31B4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161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Intervalos de 15 – 20 minutos, luego del 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14" name="Picture 6">
            <a:extLst>
              <a:ext uri="{FF2B5EF4-FFF2-40B4-BE49-F238E27FC236}">
                <a16:creationId xmlns:a16="http://schemas.microsoft.com/office/drawing/2014/main" id="{2F946209-61C0-40A1-B490-AD1DF69B78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875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2030E742-8247-4067-83B8-A3B5EA8F2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785225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Short-Term Recovery from Prolonged Exercise Exploring the Potential for Protein Ingestion to Accentuate the Benefits of Carbohydrate Supplements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n-US" altLang="en-US" sz="1200">
                <a:latin typeface="Times New Roman" panose="02020603050405020304" pitchFamily="18" charset="0"/>
              </a:rPr>
              <a:t>J. A.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Betts, &amp; C. Williams,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es-ES" altLang="en-US" sz="1200" b="1" i="1">
                <a:latin typeface="Times New Roman" panose="02020603050405020304" pitchFamily="18" charset="0"/>
              </a:rPr>
              <a:t>40</a:t>
            </a:r>
            <a:r>
              <a:rPr lang="es-ES" altLang="en-US" sz="1200">
                <a:latin typeface="Times New Roman" panose="02020603050405020304" pitchFamily="18" charset="0"/>
              </a:rPr>
              <a:t>(11), 941-959.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50216" name="Text Box 8">
            <a:extLst>
              <a:ext uri="{FF2B5EF4-FFF2-40B4-BE49-F238E27FC236}">
                <a16:creationId xmlns:a16="http://schemas.microsoft.com/office/drawing/2014/main" id="{3D96CCC7-6992-45D8-A61D-2205A2A2A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550" y="5205413"/>
            <a:ext cx="7485063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Acelera el reabastecimiento del glucógeno muscular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50217" name="Text Box 9">
            <a:extLst>
              <a:ext uri="{FF2B5EF4-FFF2-40B4-BE49-F238E27FC236}">
                <a16:creationId xmlns:a16="http://schemas.microsoft.com/office/drawing/2014/main" id="{D6641F42-2754-48DB-92B9-FE26F49D4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7974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Aumento sinergético en la secreción de insulina, lo cual: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50218" name="Picture 10">
            <a:extLst>
              <a:ext uri="{FF2B5EF4-FFF2-40B4-BE49-F238E27FC236}">
                <a16:creationId xmlns:a16="http://schemas.microsoft.com/office/drawing/2014/main" id="{095F5381-4142-42CD-86A8-5641C48F33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9006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0219" name="Text Box 11">
            <a:extLst>
              <a:ext uri="{FF2B5EF4-FFF2-40B4-BE49-F238E27FC236}">
                <a16:creationId xmlns:a16="http://schemas.microsoft.com/office/drawing/2014/main" id="{BAA69C8D-B6D8-40F9-9232-ACB379D63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3495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Tasa de consumo - </a:t>
            </a:r>
            <a:r>
              <a:rPr lang="en-US" altLang="en-US" sz="2100" b="1" i="1">
                <a:solidFill>
                  <a:srgbClr val="000000"/>
                </a:solidFill>
              </a:rPr>
              <a:t>Gramos de CHO/hr relativo a la MC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0" name="Picture 12">
            <a:extLst>
              <a:ext uri="{FF2B5EF4-FFF2-40B4-BE49-F238E27FC236}">
                <a16:creationId xmlns:a16="http://schemas.microsoft.com/office/drawing/2014/main" id="{195B1EB0-362B-45BC-A5C7-447BF42D64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4209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0221" name="Text Box 13">
            <a:extLst>
              <a:ext uri="{FF2B5EF4-FFF2-40B4-BE49-F238E27FC236}">
                <a16:creationId xmlns:a16="http://schemas.microsoft.com/office/drawing/2014/main" id="{DCF42F77-5C8D-4F05-B3B9-8F19AD3E8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774950"/>
            <a:ext cx="74850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 g/kg/h MC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50222" name="Text Box 14">
            <a:extLst>
              <a:ext uri="{FF2B5EF4-FFF2-40B4-BE49-F238E27FC236}">
                <a16:creationId xmlns:a16="http://schemas.microsoft.com/office/drawing/2014/main" id="{1F29D596-43C5-4118-B1E2-4140B071C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1416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Combinar con PRO:</a:t>
            </a:r>
            <a:endParaRPr lang="en-US" altLang="en-US" sz="2100" b="1"/>
          </a:p>
        </p:txBody>
      </p:sp>
      <p:pic>
        <p:nvPicPr>
          <p:cNvPr id="350223" name="Picture 15">
            <a:extLst>
              <a:ext uri="{FF2B5EF4-FFF2-40B4-BE49-F238E27FC236}">
                <a16:creationId xmlns:a16="http://schemas.microsoft.com/office/drawing/2014/main" id="{6736FBBB-601C-4AFF-A44C-348699F5DE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2131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0224" name="Text Box 16">
            <a:extLst>
              <a:ext uri="{FF2B5EF4-FFF2-40B4-BE49-F238E27FC236}">
                <a16:creationId xmlns:a16="http://schemas.microsoft.com/office/drawing/2014/main" id="{B48E0970-63B3-4753-9894-F705EBFD1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3650" y="4051300"/>
            <a:ext cx="7485063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n-US" altLang="en-US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≥0.3 g/kg/h de protein en el supplemento de CHO</a:t>
            </a:r>
            <a:endParaRPr lang="en-US" altLang="en-US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350225" name="Text Box 17">
            <a:extLst>
              <a:ext uri="{FF2B5EF4-FFF2-40B4-BE49-F238E27FC236}">
                <a16:creationId xmlns:a16="http://schemas.microsoft.com/office/drawing/2014/main" id="{96E98ACB-E3DD-4A13-B186-4836D8F78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6449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PRO/hr relativo a la MC: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6" name="Picture 18">
            <a:extLst>
              <a:ext uri="{FF2B5EF4-FFF2-40B4-BE49-F238E27FC236}">
                <a16:creationId xmlns:a16="http://schemas.microsoft.com/office/drawing/2014/main" id="{DD5F4D15-F38F-4E7C-B0CD-26163BFA64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782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0227" name="Text Box 19">
            <a:extLst>
              <a:ext uri="{FF2B5EF4-FFF2-40B4-BE49-F238E27FC236}">
                <a16:creationId xmlns:a16="http://schemas.microsoft.com/office/drawing/2014/main" id="{584B9734-6EAC-4B72-8AB8-B144741F5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561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Efecto ergogénico favorable esperado: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50228" name="Picture 20">
            <a:extLst>
              <a:ext uri="{FF2B5EF4-FFF2-40B4-BE49-F238E27FC236}">
                <a16:creationId xmlns:a16="http://schemas.microsoft.com/office/drawing/2014/main" id="{F9DAC44E-6A77-4405-BB52-B467E4676A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4894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Text Box 2">
            <a:extLst>
              <a:ext uri="{FF2B5EF4-FFF2-40B4-BE49-F238E27FC236}">
                <a16:creationId xmlns:a16="http://schemas.microsoft.com/office/drawing/2014/main" id="{8B1D1D92-95A3-45E4-91CD-55F913B94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La combinación de PRO (</a:t>
            </a:r>
            <a:r>
              <a:rPr lang="en-US" altLang="en-US" sz="26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0.15 – 0.25 g PRO/kg/d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) con CHO:</a:t>
            </a:r>
          </a:p>
        </p:txBody>
      </p:sp>
      <p:pic>
        <p:nvPicPr>
          <p:cNvPr id="313347" name="Picture 3">
            <a:extLst>
              <a:ext uri="{FF2B5EF4-FFF2-40B4-BE49-F238E27FC236}">
                <a16:creationId xmlns:a16="http://schemas.microsoft.com/office/drawing/2014/main" id="{F3F6DA13-EF71-4721-8644-BE6964B6CC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3348" name="Text Box 4">
            <a:extLst>
              <a:ext uri="{FF2B5EF4-FFF2-40B4-BE49-F238E27FC236}">
                <a16:creationId xmlns:a16="http://schemas.microsoft.com/office/drawing/2014/main" id="{FC9E6F4C-EAC6-4071-8BFB-CA5E4E490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9479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Se tolera bien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49" name="Picture 5">
            <a:extLst>
              <a:ext uri="{FF2B5EF4-FFF2-40B4-BE49-F238E27FC236}">
                <a16:creationId xmlns:a16="http://schemas.microsoft.com/office/drawing/2014/main" id="{1A50C773-4EB3-453E-99A9-8172A4EA38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1942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3350" name="Text Box 6">
            <a:extLst>
              <a:ext uri="{FF2B5EF4-FFF2-40B4-BE49-F238E27FC236}">
                <a16:creationId xmlns:a16="http://schemas.microsoft.com/office/drawing/2014/main" id="{5021836C-2584-4887-9B97-D28D11B4F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88461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Puede promover un: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51" name="Picture 7">
            <a:extLst>
              <a:ext uri="{FF2B5EF4-FFF2-40B4-BE49-F238E27FC236}">
                <a16:creationId xmlns:a16="http://schemas.microsoft.com/office/drawing/2014/main" id="{9DCA23F5-12BB-4241-B168-6B92C0AED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91795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3352" name="Text Box 8">
            <a:extLst>
              <a:ext uri="{FF2B5EF4-FFF2-40B4-BE49-F238E27FC236}">
                <a16:creationId xmlns:a16="http://schemas.microsoft.com/office/drawing/2014/main" id="{9CF1117D-475B-4C5C-B73F-D96C41627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318000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Mayor reabastecimiento del glucógeno muscular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56C7032-A187-46C4-9E49-43A524A1E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13354" name="Text Box 10">
            <a:extLst>
              <a:ext uri="{FF2B5EF4-FFF2-40B4-BE49-F238E27FC236}">
                <a16:creationId xmlns:a16="http://schemas.microsoft.com/office/drawing/2014/main" id="{AAAA9990-954F-44AA-B98D-DB2BEF027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40042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Efecto ergogénico: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3355" name="Picture 11">
            <a:extLst>
              <a:ext uri="{FF2B5EF4-FFF2-40B4-BE49-F238E27FC236}">
                <a16:creationId xmlns:a16="http://schemas.microsoft.com/office/drawing/2014/main" id="{5724F45D-7B6B-42DC-B306-A3C58BE5CC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47186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70357B6-F75C-475E-961C-62DBC0E2DC0F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4500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Y PRO –</a:t>
            </a: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TODOS LOS PERIODOS DE TIEMPO: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 Particular:</a:t>
            </a:r>
            <a:r>
              <a:rPr lang="es-PR" altLang="en-US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Luego del Ejercicio 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CC01B-3A1A-4BEA-A49E-02EC5B4FC365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con: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Proteínas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FC3C19B9-D898-4113-8CC3-51C8A1055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27684" name="Text Box 4">
            <a:extLst>
              <a:ext uri="{FF2B5EF4-FFF2-40B4-BE49-F238E27FC236}">
                <a16:creationId xmlns:a16="http://schemas.microsoft.com/office/drawing/2014/main" id="{C302134D-EE01-44B7-8D3C-0ECA495A5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636838"/>
            <a:ext cx="77025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Incremento marcado en la síntesis del glucógeno muscular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85" name="Picture 5">
            <a:extLst>
              <a:ext uri="{FF2B5EF4-FFF2-40B4-BE49-F238E27FC236}">
                <a16:creationId xmlns:a16="http://schemas.microsoft.com/office/drawing/2014/main" id="{A46EF089-B3F8-476E-BA0C-E3518CA4F1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6368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686" name="Text Box 6">
            <a:extLst>
              <a:ext uri="{FF2B5EF4-FFF2-40B4-BE49-F238E27FC236}">
                <a16:creationId xmlns:a16="http://schemas.microsoft.com/office/drawing/2014/main" id="{E29D08BD-49BA-42D9-92FC-6E27939ED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Efectos ergogénicos favorables:</a:t>
            </a:r>
          </a:p>
        </p:txBody>
      </p:sp>
      <p:pic>
        <p:nvPicPr>
          <p:cNvPr id="327687" name="Picture 7">
            <a:extLst>
              <a:ext uri="{FF2B5EF4-FFF2-40B4-BE49-F238E27FC236}">
                <a16:creationId xmlns:a16="http://schemas.microsoft.com/office/drawing/2014/main" id="{3FA1B38C-2148-4744-86A8-36A4423293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4843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688" name="Text Box 8">
            <a:extLst>
              <a:ext uri="{FF2B5EF4-FFF2-40B4-BE49-F238E27FC236}">
                <a16:creationId xmlns:a16="http://schemas.microsoft.com/office/drawing/2014/main" id="{16D27582-69DB-47B8-AF8A-808ACA7DE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19161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Se maximiza la habilidad del cuerpo para recuperarse luego de 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689" name="Picture 9">
            <a:extLst>
              <a:ext uri="{FF2B5EF4-FFF2-40B4-BE49-F238E27FC236}">
                <a16:creationId xmlns:a16="http://schemas.microsoft.com/office/drawing/2014/main" id="{0932E4B9-76EC-429C-9EE0-D144B66C11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19875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690" name="Text Box 10">
            <a:extLst>
              <a:ext uri="{FF2B5EF4-FFF2-40B4-BE49-F238E27FC236}">
                <a16:creationId xmlns:a16="http://schemas.microsoft.com/office/drawing/2014/main" id="{D601DA3D-DA10-4C22-8C5C-081FD0E4D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5051425"/>
            <a:ext cx="7199312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/>
              <a:t>Justificación:</a:t>
            </a:r>
            <a:endParaRPr lang="en-US" altLang="en-US" sz="2200" b="1"/>
          </a:p>
        </p:txBody>
      </p:sp>
      <p:sp>
        <p:nvSpPr>
          <p:cNvPr id="327692" name="Text Box 12">
            <a:extLst>
              <a:ext uri="{FF2B5EF4-FFF2-40B4-BE49-F238E27FC236}">
                <a16:creationId xmlns:a16="http://schemas.microsoft.com/office/drawing/2014/main" id="{379F4C53-FF82-411E-A270-43F15FF6C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373688"/>
            <a:ext cx="7164388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La proporción clásica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3 - 4 : 1</a:t>
            </a:r>
            <a:r>
              <a:rPr lang="es-ES" altLang="en-US" sz="2200" b="1" i="1">
                <a:latin typeface="Calibri" panose="020F0502020204030204" pitchFamily="34" charset="0"/>
              </a:rPr>
              <a:t> dispone de una alta densidad calórica: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sp>
        <p:nvSpPr>
          <p:cNvPr id="327700" name="Text Box 20">
            <a:extLst>
              <a:ext uri="{FF2B5EF4-FFF2-40B4-BE49-F238E27FC236}">
                <a16:creationId xmlns:a16="http://schemas.microsoft.com/office/drawing/2014/main" id="{E4911E95-CA8D-4E37-8608-F965A78090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8612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Aumenta, aún más, la liberación de la insulina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7701" name="Picture 21">
            <a:extLst>
              <a:ext uri="{FF2B5EF4-FFF2-40B4-BE49-F238E27FC236}">
                <a16:creationId xmlns:a16="http://schemas.microsoft.com/office/drawing/2014/main" id="{3510ABFB-664F-4027-B845-E283155FE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319463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702" name="Text Box 22">
            <a:extLst>
              <a:ext uri="{FF2B5EF4-FFF2-40B4-BE49-F238E27FC236}">
                <a16:creationId xmlns:a16="http://schemas.microsoft.com/office/drawing/2014/main" id="{B160858B-2300-4058-83C4-100E737A1C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6449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Proporción – </a:t>
            </a:r>
            <a:r>
              <a:rPr lang="en-US" altLang="en-US" sz="24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CHO : PRO</a:t>
            </a:r>
          </a:p>
        </p:txBody>
      </p:sp>
      <p:pic>
        <p:nvPicPr>
          <p:cNvPr id="327703" name="Picture 23">
            <a:extLst>
              <a:ext uri="{FF2B5EF4-FFF2-40B4-BE49-F238E27FC236}">
                <a16:creationId xmlns:a16="http://schemas.microsoft.com/office/drawing/2014/main" id="{865DB3C9-B1D2-490A-A850-2D2BC8939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71633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704" name="Text Box 24">
            <a:extLst>
              <a:ext uri="{FF2B5EF4-FFF2-40B4-BE49-F238E27FC236}">
                <a16:creationId xmlns:a16="http://schemas.microsoft.com/office/drawing/2014/main" id="{E7591B26-22B0-4EDC-B552-FBB5C4A24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41481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Recomendación: </a:t>
            </a:r>
            <a:r>
              <a:rPr lang="es-ES" altLang="en-US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3 – 4 g de CHO por cada 1 g de PRO</a:t>
            </a:r>
            <a:endParaRPr lang="en-US" altLang="en-US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327705" name="Picture 25">
            <a:extLst>
              <a:ext uri="{FF2B5EF4-FFF2-40B4-BE49-F238E27FC236}">
                <a16:creationId xmlns:a16="http://schemas.microsoft.com/office/drawing/2014/main" id="{7ADABAAE-30BF-47E6-A9D6-F4DE43BD45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421957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7711" name="Text Box 31">
            <a:extLst>
              <a:ext uri="{FF2B5EF4-FFF2-40B4-BE49-F238E27FC236}">
                <a16:creationId xmlns:a16="http://schemas.microsoft.com/office/drawing/2014/main" id="{E50AB641-4442-439E-9B09-FE9AF76E7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" y="4581525"/>
            <a:ext cx="7993063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Sugerido: </a:t>
            </a:r>
            <a:r>
              <a:rPr lang="es-ES" altLang="en-US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2 g de CHO por cada 1 g de PRO</a:t>
            </a:r>
            <a:r>
              <a:rPr lang="es-ES" altLang="en-US" b="1" i="1">
                <a:effectLst>
                  <a:outerShdw blurRad="38100" dist="38100" dir="2700000" algn="tl">
                    <a:srgbClr val="C0C0C0"/>
                  </a:outerShdw>
                </a:effectLst>
              </a:rPr>
              <a:t>:</a:t>
            </a:r>
            <a:endParaRPr lang="en-US" altLang="en-US" b="1" i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327712" name="Picture 32">
            <a:extLst>
              <a:ext uri="{FF2B5EF4-FFF2-40B4-BE49-F238E27FC236}">
                <a16:creationId xmlns:a16="http://schemas.microsoft.com/office/drawing/2014/main" id="{C3A803FA-52CA-413A-B256-9CC05C73E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465296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7713" name="Picture 33">
            <a:extLst>
              <a:ext uri="{FF2B5EF4-FFF2-40B4-BE49-F238E27FC236}">
                <a16:creationId xmlns:a16="http://schemas.microsoft.com/office/drawing/2014/main" id="{82392616-6BA7-42A5-950D-7926C1B70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38" y="5086350"/>
            <a:ext cx="284162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05181E5-A514-4E3B-B4E3-6BCD89052AD9}"/>
              </a:ext>
            </a:extLst>
          </p:cNvPr>
          <p:cNvSpPr>
            <a:spLocks/>
          </p:cNvSpPr>
          <p:nvPr/>
        </p:nvSpPr>
        <p:spPr bwMode="auto">
          <a:xfrm>
            <a:off x="611188" y="6921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DESPUÉS DEL EJERCICIO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Ventana Metabólica: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Dentro de 30 Minutos*</a:t>
            </a:r>
          </a:p>
        </p:txBody>
      </p:sp>
      <p:sp>
        <p:nvSpPr>
          <p:cNvPr id="309251" name="Text Box 3">
            <a:extLst>
              <a:ext uri="{FF2B5EF4-FFF2-40B4-BE49-F238E27FC236}">
                <a16:creationId xmlns:a16="http://schemas.microsoft.com/office/drawing/2014/main" id="{37C34591-BB2C-4645-B4E8-9EC36329A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8446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-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Combinación de CHO con Proteínas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309252" name="Picture 4">
            <a:extLst>
              <a:ext uri="{FF2B5EF4-FFF2-40B4-BE49-F238E27FC236}">
                <a16:creationId xmlns:a16="http://schemas.microsoft.com/office/drawing/2014/main" id="{B99122A1-D01C-4B87-BF6E-687574BCF0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9161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53" name="Text Box 5">
            <a:extLst>
              <a:ext uri="{FF2B5EF4-FFF2-40B4-BE49-F238E27FC236}">
                <a16:creationId xmlns:a16="http://schemas.microsoft.com/office/drawing/2014/main" id="{A5873D91-217C-4A5E-A3A5-D59707E65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3495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Gramos de CHO/día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54" name="Picture 6">
            <a:extLst>
              <a:ext uri="{FF2B5EF4-FFF2-40B4-BE49-F238E27FC236}">
                <a16:creationId xmlns:a16="http://schemas.microsoft.com/office/drawing/2014/main" id="{F5E44C14-0199-42C7-B73D-BFEBD05B34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4209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55" name="Text Box 7">
            <a:extLst>
              <a:ext uri="{FF2B5EF4-FFF2-40B4-BE49-F238E27FC236}">
                <a16:creationId xmlns:a16="http://schemas.microsoft.com/office/drawing/2014/main" id="{055DAC0E-0EF6-43BA-B63F-419F6C40D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8194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Dosis alta: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6 - 10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56" name="Picture 8">
            <a:extLst>
              <a:ext uri="{FF2B5EF4-FFF2-40B4-BE49-F238E27FC236}">
                <a16:creationId xmlns:a16="http://schemas.microsoft.com/office/drawing/2014/main" id="{ECBD8E28-9F37-4690-8907-6A179649F4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8527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Box 6">
            <a:extLst>
              <a:ext uri="{FF2B5EF4-FFF2-40B4-BE49-F238E27FC236}">
                <a16:creationId xmlns:a16="http://schemas.microsoft.com/office/drawing/2014/main" id="{B1013719-0BD0-4BFE-9E87-3B36D299C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09263" name="Text Box 15">
            <a:extLst>
              <a:ext uri="{FF2B5EF4-FFF2-40B4-BE49-F238E27FC236}">
                <a16:creationId xmlns:a16="http://schemas.microsoft.com/office/drawing/2014/main" id="{464382EE-0115-4106-99F2-FA5564F1C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2845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Gramos de PRO/día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4" name="Picture 16">
            <a:extLst>
              <a:ext uri="{FF2B5EF4-FFF2-40B4-BE49-F238E27FC236}">
                <a16:creationId xmlns:a16="http://schemas.microsoft.com/office/drawing/2014/main" id="{EE39A656-094A-4EB0-ACF2-89FCFE0A80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35597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65" name="Text Box 17">
            <a:extLst>
              <a:ext uri="{FF2B5EF4-FFF2-40B4-BE49-F238E27FC236}">
                <a16:creationId xmlns:a16="http://schemas.microsoft.com/office/drawing/2014/main" id="{3694625B-7CC4-43E5-92B8-B681478A4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7544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Rango: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0.2 g – 0.5 g 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66" name="Picture 18">
            <a:extLst>
              <a:ext uri="{FF2B5EF4-FFF2-40B4-BE49-F238E27FC236}">
                <a16:creationId xmlns:a16="http://schemas.microsoft.com/office/drawing/2014/main" id="{4DA6BCC9-4F49-4E29-9148-65CBAA6554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7877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67" name="Text Box 19">
            <a:extLst>
              <a:ext uri="{FF2B5EF4-FFF2-40B4-BE49-F238E27FC236}">
                <a16:creationId xmlns:a16="http://schemas.microsoft.com/office/drawing/2014/main" id="{0B60ED71-E81E-4CA7-B8FF-020707A1C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2211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Proporción - </a:t>
            </a:r>
            <a:r>
              <a:rPr lang="en-US" altLang="en-US" sz="21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CHO : PRO</a:t>
            </a:r>
          </a:p>
        </p:txBody>
      </p:sp>
      <p:pic>
        <p:nvPicPr>
          <p:cNvPr id="309268" name="Picture 20">
            <a:extLst>
              <a:ext uri="{FF2B5EF4-FFF2-40B4-BE49-F238E27FC236}">
                <a16:creationId xmlns:a16="http://schemas.microsoft.com/office/drawing/2014/main" id="{3444E881-3B85-46C2-9FDB-36B7D6D7F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2926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69" name="Text Box 21">
            <a:extLst>
              <a:ext uri="{FF2B5EF4-FFF2-40B4-BE49-F238E27FC236}">
                <a16:creationId xmlns:a16="http://schemas.microsoft.com/office/drawing/2014/main" id="{A260C506-D516-4956-9886-17C7B4016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9106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Rango de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Proteina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3 – 4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70" name="Picture 22">
            <a:extLst>
              <a:ext uri="{FF2B5EF4-FFF2-40B4-BE49-F238E27FC236}">
                <a16:creationId xmlns:a16="http://schemas.microsoft.com/office/drawing/2014/main" id="{2F75FE0F-6DF8-4409-951D-BCF28B1641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2440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71" name="Text Box 23">
            <a:extLst>
              <a:ext uri="{FF2B5EF4-FFF2-40B4-BE49-F238E27FC236}">
                <a16:creationId xmlns:a16="http://schemas.microsoft.com/office/drawing/2014/main" id="{7DC89D7A-D5F2-4939-B806-084F3AFC5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1244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Carbono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72" name="Picture 24">
            <a:extLst>
              <a:ext uri="{FF2B5EF4-FFF2-40B4-BE49-F238E27FC236}">
                <a16:creationId xmlns:a16="http://schemas.microsoft.com/office/drawing/2014/main" id="{E18E793D-990F-4AA9-8D79-BEDE6A7E07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15778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275" name="Text Box 27">
            <a:extLst>
              <a:ext uri="{FF2B5EF4-FFF2-40B4-BE49-F238E27FC236}">
                <a16:creationId xmlns:a16="http://schemas.microsoft.com/office/drawing/2014/main" id="{5273876C-1D44-45CA-A877-E0595C1FC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5895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Proporción: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3 – 4 : 1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9276" name="Picture 28">
            <a:extLst>
              <a:ext uri="{FF2B5EF4-FFF2-40B4-BE49-F238E27FC236}">
                <a16:creationId xmlns:a16="http://schemas.microsoft.com/office/drawing/2014/main" id="{F318163B-C2BF-4C65-B24E-76D3F9ACC8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62292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C1FE672-FD05-44BD-83C3-3F1CD9D3C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3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263172" name="Text Box 4">
            <a:extLst>
              <a:ext uri="{FF2B5EF4-FFF2-40B4-BE49-F238E27FC236}">
                <a16:creationId xmlns:a16="http://schemas.microsoft.com/office/drawing/2014/main" id="{3114B90E-F64A-45AE-B99F-4E03AED8C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749550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Mejora la ejecutoria de los atletas que participan en eventos competitivos de tolerancia cardiorrespiratoria, ya sea:</a:t>
            </a:r>
          </a:p>
        </p:txBody>
      </p:sp>
      <p:pic>
        <p:nvPicPr>
          <p:cNvPr id="263173" name="Picture 5">
            <a:extLst>
              <a:ext uri="{FF2B5EF4-FFF2-40B4-BE49-F238E27FC236}">
                <a16:creationId xmlns:a16="http://schemas.microsoft.com/office/drawing/2014/main" id="{A5892DA9-0FCD-478D-8BEB-64A180E0C7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82098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3174" name="Text Box 6">
            <a:extLst>
              <a:ext uri="{FF2B5EF4-FFF2-40B4-BE49-F238E27FC236}">
                <a16:creationId xmlns:a16="http://schemas.microsoft.com/office/drawing/2014/main" id="{B257CD1B-76B0-4A5A-9484-82A0B6A08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179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Durante un ejercicio agudo (una sesión de ejercicio)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63175" name="Picture 7">
            <a:extLst>
              <a:ext uri="{FF2B5EF4-FFF2-40B4-BE49-F238E27FC236}">
                <a16:creationId xmlns:a16="http://schemas.microsoft.com/office/drawing/2014/main" id="{323EADD0-8A0E-4517-893A-ACF884CC80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1894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3176" name="Text Box 8">
            <a:extLst>
              <a:ext uri="{FF2B5EF4-FFF2-40B4-BE49-F238E27FC236}">
                <a16:creationId xmlns:a16="http://schemas.microsoft.com/office/drawing/2014/main" id="{C9DF8C22-CBDB-44AF-A265-D975E0F6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64026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Durante sesiones de ejercicio subsecuentes, de naturaleza aeróbica (tolerancia cardiorrespiratoria)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63177" name="Picture 9">
            <a:extLst>
              <a:ext uri="{FF2B5EF4-FFF2-40B4-BE49-F238E27FC236}">
                <a16:creationId xmlns:a16="http://schemas.microsoft.com/office/drawing/2014/main" id="{1B9D6005-09CB-4CCA-A5F8-7D70647D12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71170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9A3612B-0A95-4B22-ADB7-64ACAE9258C1}"/>
              </a:ext>
            </a:extLst>
          </p:cNvPr>
          <p:cNvSpPr>
            <a:spLocks/>
          </p:cNvSpPr>
          <p:nvPr/>
        </p:nvSpPr>
        <p:spPr bwMode="auto">
          <a:xfrm>
            <a:off x="71438" y="908050"/>
            <a:ext cx="8893175" cy="144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 </a:t>
            </a: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CON PRO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EL EJERCICIO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Proporción de </a:t>
            </a: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 a CHO</a:t>
            </a: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de </a:t>
            </a:r>
            <a:r>
              <a:rPr lang="es-PR" altLang="en-US" sz="19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3 – 4 : 1</a:t>
            </a: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(</a:t>
            </a:r>
            <a:r>
              <a:rPr lang="es-PR" altLang="en-US" sz="19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CHO : PRO</a:t>
            </a: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)</a:t>
            </a:r>
          </a:p>
          <a:p>
            <a:pPr algn="ctr" eaLnBrk="1" hangingPunct="1">
              <a:lnSpc>
                <a:spcPct val="130000"/>
              </a:lnSpc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BENEFICIOS</a:t>
            </a: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</p:spTree>
  </p:cSld>
  <p:clrMapOvr>
    <a:masterClrMapping/>
  </p:clrMapOvr>
  <p:transition spd="slow">
    <p:cover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>
            <a:extLst>
              <a:ext uri="{FF2B5EF4-FFF2-40B4-BE49-F238E27FC236}">
                <a16:creationId xmlns:a16="http://schemas.microsoft.com/office/drawing/2014/main" id="{0300C1F0-61FF-4327-BF5F-C2917EE53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676400"/>
            <a:ext cx="7696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EXCESO DE CHO Y AMINO</a:t>
            </a:r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Á</a:t>
            </a:r>
            <a:r>
              <a:rPr lang="es-PR" altLang="en-US" sz="2500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CIDOS</a:t>
            </a:r>
            <a:endParaRPr lang="es-PR" altLang="en-US" sz="3100" i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50531" name="Rectangle 3">
            <a:extLst>
              <a:ext uri="{FF2B5EF4-FFF2-40B4-BE49-F238E27FC236}">
                <a16:creationId xmlns:a16="http://schemas.microsoft.com/office/drawing/2014/main" id="{8E1BFDC9-4579-4A5A-91ED-9BE61C382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762000"/>
            <a:ext cx="82867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/>
            <a:r>
              <a:rPr lang="es-PR" altLang="en-US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HIDRATOS DE CARBONO</a:t>
            </a:r>
          </a:p>
        </p:txBody>
      </p:sp>
      <p:pic>
        <p:nvPicPr>
          <p:cNvPr id="150532" name="Picture 4">
            <a:extLst>
              <a:ext uri="{FF2B5EF4-FFF2-40B4-BE49-F238E27FC236}">
                <a16:creationId xmlns:a16="http://schemas.microsoft.com/office/drawing/2014/main" id="{A315F6B7-B09A-4BA5-9E7A-E2DD462E87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3997325"/>
            <a:ext cx="3924300" cy="165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533" name="Rectangle 5">
            <a:extLst>
              <a:ext uri="{FF2B5EF4-FFF2-40B4-BE49-F238E27FC236}">
                <a16:creationId xmlns:a16="http://schemas.microsoft.com/office/drawing/2014/main" id="{9A7B8797-90EE-44ED-A197-BB487601E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950" y="2427288"/>
            <a:ext cx="28765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Hidratos de Carbono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34" name="Rectangle 6">
            <a:extLst>
              <a:ext uri="{FF2B5EF4-FFF2-40B4-BE49-F238E27FC236}">
                <a16:creationId xmlns:a16="http://schemas.microsoft.com/office/drawing/2014/main" id="{20BC5785-F206-4EA7-A281-A82B65F4D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925" y="3246438"/>
            <a:ext cx="11826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Piruvato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grpSp>
        <p:nvGrpSpPr>
          <p:cNvPr id="150535" name="Group 7">
            <a:extLst>
              <a:ext uri="{FF2B5EF4-FFF2-40B4-BE49-F238E27FC236}">
                <a16:creationId xmlns:a16="http://schemas.microsoft.com/office/drawing/2014/main" id="{DB7021D6-2FFF-43A5-84E3-D61F1AF382ED}"/>
              </a:ext>
            </a:extLst>
          </p:cNvPr>
          <p:cNvGrpSpPr>
            <a:grpSpLocks/>
          </p:cNvGrpSpPr>
          <p:nvPr/>
        </p:nvGrpSpPr>
        <p:grpSpPr bwMode="auto">
          <a:xfrm>
            <a:off x="1182688" y="2760663"/>
            <a:ext cx="327025" cy="531812"/>
            <a:chOff x="840" y="1692"/>
            <a:chExt cx="206" cy="335"/>
          </a:xfrm>
        </p:grpSpPr>
        <p:sp>
          <p:nvSpPr>
            <p:cNvPr id="150536" name="Freeform 8">
              <a:extLst>
                <a:ext uri="{FF2B5EF4-FFF2-40B4-BE49-F238E27FC236}">
                  <a16:creationId xmlns:a16="http://schemas.microsoft.com/office/drawing/2014/main" id="{D0D02223-5E26-4B04-9865-E413E9F48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709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6 h 954"/>
                <a:gd name="T4" fmla="*/ 546 w 603"/>
                <a:gd name="T5" fmla="*/ 771 h 954"/>
                <a:gd name="T6" fmla="*/ 523 w 603"/>
                <a:gd name="T7" fmla="*/ 762 h 954"/>
                <a:gd name="T8" fmla="*/ 448 w 603"/>
                <a:gd name="T9" fmla="*/ 792 h 954"/>
                <a:gd name="T10" fmla="*/ 448 w 603"/>
                <a:gd name="T11" fmla="*/ 0 h 954"/>
                <a:gd name="T12" fmla="*/ 160 w 603"/>
                <a:gd name="T13" fmla="*/ 0 h 954"/>
                <a:gd name="T14" fmla="*/ 160 w 603"/>
                <a:gd name="T15" fmla="*/ 796 h 954"/>
                <a:gd name="T16" fmla="*/ 70 w 603"/>
                <a:gd name="T17" fmla="*/ 762 h 954"/>
                <a:gd name="T18" fmla="*/ 34 w 603"/>
                <a:gd name="T19" fmla="*/ 779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6"/>
                  </a:lnTo>
                  <a:lnTo>
                    <a:pt x="546" y="771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60" y="0"/>
                  </a:lnTo>
                  <a:lnTo>
                    <a:pt x="160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3"/>
                  </a:lnTo>
                  <a:lnTo>
                    <a:pt x="289" y="9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7" name="Freeform 9">
              <a:extLst>
                <a:ext uri="{FF2B5EF4-FFF2-40B4-BE49-F238E27FC236}">
                  <a16:creationId xmlns:a16="http://schemas.microsoft.com/office/drawing/2014/main" id="{8BC7DDCE-4EF6-41DD-AEF1-4AEC6FB72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" y="1709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6 h 954"/>
                <a:gd name="T4" fmla="*/ 546 w 603"/>
                <a:gd name="T5" fmla="*/ 771 h 954"/>
                <a:gd name="T6" fmla="*/ 523 w 603"/>
                <a:gd name="T7" fmla="*/ 762 h 954"/>
                <a:gd name="T8" fmla="*/ 448 w 603"/>
                <a:gd name="T9" fmla="*/ 792 h 954"/>
                <a:gd name="T10" fmla="*/ 448 w 603"/>
                <a:gd name="T11" fmla="*/ 0 h 954"/>
                <a:gd name="T12" fmla="*/ 160 w 603"/>
                <a:gd name="T13" fmla="*/ 0 h 954"/>
                <a:gd name="T14" fmla="*/ 160 w 603"/>
                <a:gd name="T15" fmla="*/ 796 h 954"/>
                <a:gd name="T16" fmla="*/ 70 w 603"/>
                <a:gd name="T17" fmla="*/ 762 h 954"/>
                <a:gd name="T18" fmla="*/ 34 w 603"/>
                <a:gd name="T19" fmla="*/ 779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6"/>
                  </a:lnTo>
                  <a:lnTo>
                    <a:pt x="546" y="771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60" y="0"/>
                  </a:lnTo>
                  <a:lnTo>
                    <a:pt x="160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3"/>
                  </a:lnTo>
                  <a:lnTo>
                    <a:pt x="289" y="9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Freeform 10">
              <a:extLst>
                <a:ext uri="{FF2B5EF4-FFF2-40B4-BE49-F238E27FC236}">
                  <a16:creationId xmlns:a16="http://schemas.microsoft.com/office/drawing/2014/main" id="{90FC4EBD-8926-426E-B245-C985EF59A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692"/>
              <a:ext cx="147" cy="283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2 h 848"/>
                <a:gd name="T10" fmla="*/ 443 w 443"/>
                <a:gd name="T11" fmla="*/ 1 h 848"/>
                <a:gd name="T12" fmla="*/ 144 w 443"/>
                <a:gd name="T13" fmla="*/ 0 h 848"/>
                <a:gd name="T14" fmla="*/ 144 w 443"/>
                <a:gd name="T15" fmla="*/ 807 h 848"/>
                <a:gd name="T16" fmla="*/ 55 w 443"/>
                <a:gd name="T17" fmla="*/ 773 h 848"/>
                <a:gd name="T18" fmla="*/ 0 w 443"/>
                <a:gd name="T19" fmla="*/ 800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2"/>
                  </a:lnTo>
                  <a:lnTo>
                    <a:pt x="443" y="1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5" y="773"/>
                  </a:lnTo>
                  <a:lnTo>
                    <a:pt x="0" y="800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11">
              <a:extLst>
                <a:ext uri="{FF2B5EF4-FFF2-40B4-BE49-F238E27FC236}">
                  <a16:creationId xmlns:a16="http://schemas.microsoft.com/office/drawing/2014/main" id="{F59F45A6-C4C1-4BF7-986E-88714933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955"/>
              <a:ext cx="40" cy="18"/>
            </a:xfrm>
            <a:custGeom>
              <a:avLst/>
              <a:gdLst>
                <a:gd name="T0" fmla="*/ 75 w 119"/>
                <a:gd name="T1" fmla="*/ 25 h 55"/>
                <a:gd name="T2" fmla="*/ 98 w 119"/>
                <a:gd name="T3" fmla="*/ 35 h 55"/>
                <a:gd name="T4" fmla="*/ 119 w 119"/>
                <a:gd name="T5" fmla="*/ 25 h 55"/>
                <a:gd name="T6" fmla="*/ 67 w 119"/>
                <a:gd name="T7" fmla="*/ 0 h 55"/>
                <a:gd name="T8" fmla="*/ 0 w 119"/>
                <a:gd name="T9" fmla="*/ 19 h 55"/>
                <a:gd name="T10" fmla="*/ 0 w 119"/>
                <a:gd name="T11" fmla="*/ 55 h 55"/>
                <a:gd name="T12" fmla="*/ 75 w 119"/>
                <a:gd name="T13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55">
                  <a:moveTo>
                    <a:pt x="75" y="25"/>
                  </a:moveTo>
                  <a:lnTo>
                    <a:pt x="98" y="35"/>
                  </a:lnTo>
                  <a:lnTo>
                    <a:pt x="119" y="25"/>
                  </a:lnTo>
                  <a:lnTo>
                    <a:pt x="67" y="0"/>
                  </a:lnTo>
                  <a:lnTo>
                    <a:pt x="0" y="19"/>
                  </a:lnTo>
                  <a:lnTo>
                    <a:pt x="0" y="55"/>
                  </a:lnTo>
                  <a:lnTo>
                    <a:pt x="7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0540" name="Rectangle 12">
            <a:extLst>
              <a:ext uri="{FF2B5EF4-FFF2-40B4-BE49-F238E27FC236}">
                <a16:creationId xmlns:a16="http://schemas.microsoft.com/office/drawing/2014/main" id="{F0B1135D-3FF1-4D85-AF9F-E850ECA5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313" y="4213225"/>
            <a:ext cx="110331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Ciclo de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1" name="Rectangle 13">
            <a:extLst>
              <a:ext uri="{FF2B5EF4-FFF2-40B4-BE49-F238E27FC236}">
                <a16:creationId xmlns:a16="http://schemas.microsoft.com/office/drawing/2014/main" id="{006AE12F-8345-4DD5-9E4D-0969B3D42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7738" y="4587875"/>
            <a:ext cx="9096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500" b="1">
                <a:latin typeface="Times New Roman" panose="02020603050405020304" pitchFamily="18" charset="0"/>
              </a:rPr>
              <a:t>Krebs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2" name="Rectangle 14">
            <a:extLst>
              <a:ext uri="{FF2B5EF4-FFF2-40B4-BE49-F238E27FC236}">
                <a16:creationId xmlns:a16="http://schemas.microsoft.com/office/drawing/2014/main" id="{9AD0A762-4814-4245-A7E8-F8043DE1E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5534025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Energía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3" name="Rectangle 15">
            <a:extLst>
              <a:ext uri="{FF2B5EF4-FFF2-40B4-BE49-F238E27FC236}">
                <a16:creationId xmlns:a16="http://schemas.microsoft.com/office/drawing/2014/main" id="{6C0A36E3-3931-44AB-A34F-AD79D251F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447925"/>
            <a:ext cx="17653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Aminoácidos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4" name="Rectangle 16">
            <a:extLst>
              <a:ext uri="{FF2B5EF4-FFF2-40B4-BE49-F238E27FC236}">
                <a16:creationId xmlns:a16="http://schemas.microsoft.com/office/drawing/2014/main" id="{58E2711A-023C-44AD-BCAA-8599FC5C5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1163" y="2378075"/>
            <a:ext cx="15017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Síntesis de 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5" name="Rectangle 17">
            <a:extLst>
              <a:ext uri="{FF2B5EF4-FFF2-40B4-BE49-F238E27FC236}">
                <a16:creationId xmlns:a16="http://schemas.microsoft.com/office/drawing/2014/main" id="{7F11E620-79DD-4EE3-B216-4B78A0B03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4300" y="2752725"/>
            <a:ext cx="209391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tejidos &amp; otros</a:t>
            </a:r>
            <a:r>
              <a:rPr lang="en-US" altLang="en-US" sz="2500" b="1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6" name="Rectangle 18">
            <a:extLst>
              <a:ext uri="{FF2B5EF4-FFF2-40B4-BE49-F238E27FC236}">
                <a16:creationId xmlns:a16="http://schemas.microsoft.com/office/drawing/2014/main" id="{45A57A47-91A6-4B7D-9357-5DAD64899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75" y="3127375"/>
            <a:ext cx="17653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componentes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7" name="Rectangle 19">
            <a:extLst>
              <a:ext uri="{FF2B5EF4-FFF2-40B4-BE49-F238E27FC236}">
                <a16:creationId xmlns:a16="http://schemas.microsoft.com/office/drawing/2014/main" id="{DFB1C2B4-67EB-4EAA-930D-3BBA04B3E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0825" y="3287713"/>
            <a:ext cx="1558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400" b="1">
                <a:latin typeface="Arial" panose="020B0604020202020204" pitchFamily="34" charset="0"/>
              </a:rPr>
              <a:t>Acetil-CoA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8" name="Rectangle 20">
            <a:extLst>
              <a:ext uri="{FF2B5EF4-FFF2-40B4-BE49-F238E27FC236}">
                <a16:creationId xmlns:a16="http://schemas.microsoft.com/office/drawing/2014/main" id="{4CAE719D-8A84-491A-B305-C665790685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3375" y="4259263"/>
            <a:ext cx="11049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Síntesis 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49" name="Rectangle 21">
            <a:extLst>
              <a:ext uri="{FF2B5EF4-FFF2-40B4-BE49-F238E27FC236}">
                <a16:creationId xmlns:a16="http://schemas.microsoft.com/office/drawing/2014/main" id="{78E085A7-17FC-4ADC-AF67-A975BF44F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4635500"/>
            <a:ext cx="9969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Acidos</a:t>
            </a:r>
            <a:r>
              <a:rPr lang="en-US" altLang="en-US" sz="2500" b="1">
                <a:solidFill>
                  <a:srgbClr val="FFFF00"/>
                </a:solidFill>
                <a:latin typeface="Times New Roman" panose="02020603050405020304" pitchFamily="18" charset="0"/>
              </a:rPr>
              <a:t> 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50" name="Rectangle 22">
            <a:extLst>
              <a:ext uri="{FF2B5EF4-FFF2-40B4-BE49-F238E27FC236}">
                <a16:creationId xmlns:a16="http://schemas.microsoft.com/office/drawing/2014/main" id="{5FF8C25C-AF53-427C-9C3E-6540A921A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713" y="5010150"/>
            <a:ext cx="95408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Grasos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50551" name="Rectangle 23">
            <a:extLst>
              <a:ext uri="{FF2B5EF4-FFF2-40B4-BE49-F238E27FC236}">
                <a16:creationId xmlns:a16="http://schemas.microsoft.com/office/drawing/2014/main" id="{7ED7DCDB-8013-4528-B107-5CA415C50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0150" y="5856288"/>
            <a:ext cx="47402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20000"/>
              </a:spcBef>
            </a:pPr>
            <a:r>
              <a:rPr lang="en-US" altLang="en-US" sz="2500" b="1">
                <a:latin typeface="Times New Roman" panose="02020603050405020304" pitchFamily="18" charset="0"/>
              </a:rPr>
              <a:t>Aumento en las reservas de Grasas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grpSp>
        <p:nvGrpSpPr>
          <p:cNvPr id="150552" name="Group 24">
            <a:extLst>
              <a:ext uri="{FF2B5EF4-FFF2-40B4-BE49-F238E27FC236}">
                <a16:creationId xmlns:a16="http://schemas.microsoft.com/office/drawing/2014/main" id="{E9DC272C-1F72-458C-974D-C2E4A130EA14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3694113"/>
            <a:ext cx="328612" cy="530225"/>
            <a:chOff x="854" y="2226"/>
            <a:chExt cx="207" cy="334"/>
          </a:xfrm>
        </p:grpSpPr>
        <p:sp>
          <p:nvSpPr>
            <p:cNvPr id="150553" name="Freeform 25">
              <a:extLst>
                <a:ext uri="{FF2B5EF4-FFF2-40B4-BE49-F238E27FC236}">
                  <a16:creationId xmlns:a16="http://schemas.microsoft.com/office/drawing/2014/main" id="{3A242ADC-1C75-4850-8136-49B4EC1C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242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6 h 954"/>
                <a:gd name="T4" fmla="*/ 546 w 603"/>
                <a:gd name="T5" fmla="*/ 772 h 954"/>
                <a:gd name="T6" fmla="*/ 523 w 603"/>
                <a:gd name="T7" fmla="*/ 762 h 954"/>
                <a:gd name="T8" fmla="*/ 448 w 603"/>
                <a:gd name="T9" fmla="*/ 792 h 954"/>
                <a:gd name="T10" fmla="*/ 448 w 603"/>
                <a:gd name="T11" fmla="*/ 0 h 954"/>
                <a:gd name="T12" fmla="*/ 159 w 603"/>
                <a:gd name="T13" fmla="*/ 0 h 954"/>
                <a:gd name="T14" fmla="*/ 159 w 603"/>
                <a:gd name="T15" fmla="*/ 796 h 954"/>
                <a:gd name="T16" fmla="*/ 70 w 603"/>
                <a:gd name="T17" fmla="*/ 762 h 954"/>
                <a:gd name="T18" fmla="*/ 34 w 603"/>
                <a:gd name="T19" fmla="*/ 779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3"/>
                  </a:lnTo>
                  <a:lnTo>
                    <a:pt x="289" y="9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Freeform 26">
              <a:extLst>
                <a:ext uri="{FF2B5EF4-FFF2-40B4-BE49-F238E27FC236}">
                  <a16:creationId xmlns:a16="http://schemas.microsoft.com/office/drawing/2014/main" id="{B0FB5D73-D505-45F2-ACAC-E3EB62B6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242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6 h 954"/>
                <a:gd name="T4" fmla="*/ 546 w 603"/>
                <a:gd name="T5" fmla="*/ 772 h 954"/>
                <a:gd name="T6" fmla="*/ 523 w 603"/>
                <a:gd name="T7" fmla="*/ 762 h 954"/>
                <a:gd name="T8" fmla="*/ 448 w 603"/>
                <a:gd name="T9" fmla="*/ 792 h 954"/>
                <a:gd name="T10" fmla="*/ 448 w 603"/>
                <a:gd name="T11" fmla="*/ 0 h 954"/>
                <a:gd name="T12" fmla="*/ 159 w 603"/>
                <a:gd name="T13" fmla="*/ 0 h 954"/>
                <a:gd name="T14" fmla="*/ 159 w 603"/>
                <a:gd name="T15" fmla="*/ 796 h 954"/>
                <a:gd name="T16" fmla="*/ 70 w 603"/>
                <a:gd name="T17" fmla="*/ 762 h 954"/>
                <a:gd name="T18" fmla="*/ 34 w 603"/>
                <a:gd name="T19" fmla="*/ 779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3"/>
                  </a:lnTo>
                  <a:lnTo>
                    <a:pt x="289" y="9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5" name="Freeform 27">
              <a:extLst>
                <a:ext uri="{FF2B5EF4-FFF2-40B4-BE49-F238E27FC236}">
                  <a16:creationId xmlns:a16="http://schemas.microsoft.com/office/drawing/2014/main" id="{2845AD81-25A1-412A-8F7F-B1A17E7A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226"/>
              <a:ext cx="148" cy="282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2 h 848"/>
                <a:gd name="T10" fmla="*/ 443 w 443"/>
                <a:gd name="T11" fmla="*/ 2 h 848"/>
                <a:gd name="T12" fmla="*/ 144 w 443"/>
                <a:gd name="T13" fmla="*/ 0 h 848"/>
                <a:gd name="T14" fmla="*/ 144 w 443"/>
                <a:gd name="T15" fmla="*/ 807 h 848"/>
                <a:gd name="T16" fmla="*/ 54 w 443"/>
                <a:gd name="T17" fmla="*/ 773 h 848"/>
                <a:gd name="T18" fmla="*/ 0 w 443"/>
                <a:gd name="T19" fmla="*/ 800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2"/>
                  </a:lnTo>
                  <a:lnTo>
                    <a:pt x="443" y="2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4" y="773"/>
                  </a:lnTo>
                  <a:lnTo>
                    <a:pt x="0" y="800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6" name="Freeform 28">
              <a:extLst>
                <a:ext uri="{FF2B5EF4-FFF2-40B4-BE49-F238E27FC236}">
                  <a16:creationId xmlns:a16="http://schemas.microsoft.com/office/drawing/2014/main" id="{1041803E-4095-47EB-BF92-FB11A840C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488"/>
              <a:ext cx="39" cy="19"/>
            </a:xfrm>
            <a:custGeom>
              <a:avLst/>
              <a:gdLst>
                <a:gd name="T0" fmla="*/ 75 w 118"/>
                <a:gd name="T1" fmla="*/ 25 h 55"/>
                <a:gd name="T2" fmla="*/ 98 w 118"/>
                <a:gd name="T3" fmla="*/ 35 h 55"/>
                <a:gd name="T4" fmla="*/ 118 w 118"/>
                <a:gd name="T5" fmla="*/ 25 h 55"/>
                <a:gd name="T6" fmla="*/ 66 w 118"/>
                <a:gd name="T7" fmla="*/ 0 h 55"/>
                <a:gd name="T8" fmla="*/ 0 w 118"/>
                <a:gd name="T9" fmla="*/ 19 h 55"/>
                <a:gd name="T10" fmla="*/ 0 w 118"/>
                <a:gd name="T11" fmla="*/ 55 h 55"/>
                <a:gd name="T12" fmla="*/ 75 w 118"/>
                <a:gd name="T13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5">
                  <a:moveTo>
                    <a:pt x="75" y="25"/>
                  </a:moveTo>
                  <a:lnTo>
                    <a:pt x="98" y="35"/>
                  </a:lnTo>
                  <a:lnTo>
                    <a:pt x="118" y="25"/>
                  </a:lnTo>
                  <a:lnTo>
                    <a:pt x="66" y="0"/>
                  </a:lnTo>
                  <a:lnTo>
                    <a:pt x="0" y="19"/>
                  </a:lnTo>
                  <a:lnTo>
                    <a:pt x="0" y="55"/>
                  </a:lnTo>
                  <a:lnTo>
                    <a:pt x="7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57" name="Group 29">
            <a:extLst>
              <a:ext uri="{FF2B5EF4-FFF2-40B4-BE49-F238E27FC236}">
                <a16:creationId xmlns:a16="http://schemas.microsoft.com/office/drawing/2014/main" id="{25DE9A6A-47C9-408A-BD08-F06C808363C9}"/>
              </a:ext>
            </a:extLst>
          </p:cNvPr>
          <p:cNvGrpSpPr>
            <a:grpSpLocks/>
          </p:cNvGrpSpPr>
          <p:nvPr/>
        </p:nvGrpSpPr>
        <p:grpSpPr bwMode="auto">
          <a:xfrm>
            <a:off x="1204913" y="4987925"/>
            <a:ext cx="328612" cy="531813"/>
            <a:chOff x="854" y="3076"/>
            <a:chExt cx="207" cy="335"/>
          </a:xfrm>
        </p:grpSpPr>
        <p:sp>
          <p:nvSpPr>
            <p:cNvPr id="150558" name="Freeform 30">
              <a:extLst>
                <a:ext uri="{FF2B5EF4-FFF2-40B4-BE49-F238E27FC236}">
                  <a16:creationId xmlns:a16="http://schemas.microsoft.com/office/drawing/2014/main" id="{190CC475-D479-4E91-ADF9-A153F7D7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093"/>
              <a:ext cx="201" cy="318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2 h 955"/>
                <a:gd name="T10" fmla="*/ 448 w 603"/>
                <a:gd name="T11" fmla="*/ 0 h 955"/>
                <a:gd name="T12" fmla="*/ 159 w 603"/>
                <a:gd name="T13" fmla="*/ 0 h 955"/>
                <a:gd name="T14" fmla="*/ 159 w 603"/>
                <a:gd name="T15" fmla="*/ 796 h 955"/>
                <a:gd name="T16" fmla="*/ 70 w 603"/>
                <a:gd name="T17" fmla="*/ 762 h 955"/>
                <a:gd name="T18" fmla="*/ 34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4"/>
                  </a:lnTo>
                  <a:lnTo>
                    <a:pt x="289" y="95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9" name="Freeform 31">
              <a:extLst>
                <a:ext uri="{FF2B5EF4-FFF2-40B4-BE49-F238E27FC236}">
                  <a16:creationId xmlns:a16="http://schemas.microsoft.com/office/drawing/2014/main" id="{1B663D17-3479-4B81-8DAA-7E9F02A0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093"/>
              <a:ext cx="201" cy="318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2 h 955"/>
                <a:gd name="T10" fmla="*/ 448 w 603"/>
                <a:gd name="T11" fmla="*/ 0 h 955"/>
                <a:gd name="T12" fmla="*/ 159 w 603"/>
                <a:gd name="T13" fmla="*/ 0 h 955"/>
                <a:gd name="T14" fmla="*/ 159 w 603"/>
                <a:gd name="T15" fmla="*/ 796 h 955"/>
                <a:gd name="T16" fmla="*/ 70 w 603"/>
                <a:gd name="T17" fmla="*/ 762 h 955"/>
                <a:gd name="T18" fmla="*/ 34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4"/>
                  </a:lnTo>
                  <a:lnTo>
                    <a:pt x="289" y="9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0" name="Freeform 32">
              <a:extLst>
                <a:ext uri="{FF2B5EF4-FFF2-40B4-BE49-F238E27FC236}">
                  <a16:creationId xmlns:a16="http://schemas.microsoft.com/office/drawing/2014/main" id="{BBF32EAA-0A10-4C98-84D4-E8D80292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076"/>
              <a:ext cx="148" cy="283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3 h 848"/>
                <a:gd name="T10" fmla="*/ 443 w 443"/>
                <a:gd name="T11" fmla="*/ 2 h 848"/>
                <a:gd name="T12" fmla="*/ 144 w 443"/>
                <a:gd name="T13" fmla="*/ 0 h 848"/>
                <a:gd name="T14" fmla="*/ 144 w 443"/>
                <a:gd name="T15" fmla="*/ 807 h 848"/>
                <a:gd name="T16" fmla="*/ 54 w 443"/>
                <a:gd name="T17" fmla="*/ 773 h 848"/>
                <a:gd name="T18" fmla="*/ 0 w 443"/>
                <a:gd name="T19" fmla="*/ 800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3"/>
                  </a:lnTo>
                  <a:lnTo>
                    <a:pt x="443" y="2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4" y="773"/>
                  </a:lnTo>
                  <a:lnTo>
                    <a:pt x="0" y="800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1" name="Freeform 33">
              <a:extLst>
                <a:ext uri="{FF2B5EF4-FFF2-40B4-BE49-F238E27FC236}">
                  <a16:creationId xmlns:a16="http://schemas.microsoft.com/office/drawing/2014/main" id="{200B25F6-7C0A-45B4-8796-A0056835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3339"/>
              <a:ext cx="39" cy="19"/>
            </a:xfrm>
            <a:custGeom>
              <a:avLst/>
              <a:gdLst>
                <a:gd name="T0" fmla="*/ 75 w 118"/>
                <a:gd name="T1" fmla="*/ 25 h 56"/>
                <a:gd name="T2" fmla="*/ 98 w 118"/>
                <a:gd name="T3" fmla="*/ 35 h 56"/>
                <a:gd name="T4" fmla="*/ 118 w 118"/>
                <a:gd name="T5" fmla="*/ 25 h 56"/>
                <a:gd name="T6" fmla="*/ 66 w 118"/>
                <a:gd name="T7" fmla="*/ 0 h 56"/>
                <a:gd name="T8" fmla="*/ 0 w 118"/>
                <a:gd name="T9" fmla="*/ 19 h 56"/>
                <a:gd name="T10" fmla="*/ 0 w 118"/>
                <a:gd name="T11" fmla="*/ 56 h 56"/>
                <a:gd name="T12" fmla="*/ 75 w 118"/>
                <a:gd name="T13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6">
                  <a:moveTo>
                    <a:pt x="75" y="25"/>
                  </a:moveTo>
                  <a:lnTo>
                    <a:pt x="98" y="35"/>
                  </a:lnTo>
                  <a:lnTo>
                    <a:pt x="118" y="25"/>
                  </a:lnTo>
                  <a:lnTo>
                    <a:pt x="66" y="0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7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62" name="Group 34">
            <a:extLst>
              <a:ext uri="{FF2B5EF4-FFF2-40B4-BE49-F238E27FC236}">
                <a16:creationId xmlns:a16="http://schemas.microsoft.com/office/drawing/2014/main" id="{570A71B9-0E1D-4AB6-A987-1D09CD009434}"/>
              </a:ext>
            </a:extLst>
          </p:cNvPr>
          <p:cNvGrpSpPr>
            <a:grpSpLocks/>
          </p:cNvGrpSpPr>
          <p:nvPr/>
        </p:nvGrpSpPr>
        <p:grpSpPr bwMode="auto">
          <a:xfrm>
            <a:off x="4479925" y="2784475"/>
            <a:ext cx="327025" cy="531813"/>
            <a:chOff x="2917" y="1707"/>
            <a:chExt cx="206" cy="335"/>
          </a:xfrm>
        </p:grpSpPr>
        <p:sp>
          <p:nvSpPr>
            <p:cNvPr id="150563" name="Freeform 35">
              <a:extLst>
                <a:ext uri="{FF2B5EF4-FFF2-40B4-BE49-F238E27FC236}">
                  <a16:creationId xmlns:a16="http://schemas.microsoft.com/office/drawing/2014/main" id="{B8FBFD2C-FC63-4A38-986E-70257CC5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23"/>
              <a:ext cx="201" cy="319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3 h 955"/>
                <a:gd name="T10" fmla="*/ 448 w 603"/>
                <a:gd name="T11" fmla="*/ 0 h 955"/>
                <a:gd name="T12" fmla="*/ 160 w 603"/>
                <a:gd name="T13" fmla="*/ 0 h 955"/>
                <a:gd name="T14" fmla="*/ 160 w 603"/>
                <a:gd name="T15" fmla="*/ 796 h 955"/>
                <a:gd name="T16" fmla="*/ 70 w 603"/>
                <a:gd name="T17" fmla="*/ 762 h 955"/>
                <a:gd name="T18" fmla="*/ 34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3"/>
                  </a:lnTo>
                  <a:lnTo>
                    <a:pt x="448" y="0"/>
                  </a:lnTo>
                  <a:lnTo>
                    <a:pt x="160" y="0"/>
                  </a:lnTo>
                  <a:lnTo>
                    <a:pt x="160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4"/>
                  </a:lnTo>
                  <a:lnTo>
                    <a:pt x="289" y="95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4" name="Freeform 36">
              <a:extLst>
                <a:ext uri="{FF2B5EF4-FFF2-40B4-BE49-F238E27FC236}">
                  <a16:creationId xmlns:a16="http://schemas.microsoft.com/office/drawing/2014/main" id="{169BFE0E-6432-4158-A114-0C723F79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1723"/>
              <a:ext cx="201" cy="319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3 h 955"/>
                <a:gd name="T10" fmla="*/ 448 w 603"/>
                <a:gd name="T11" fmla="*/ 0 h 955"/>
                <a:gd name="T12" fmla="*/ 160 w 603"/>
                <a:gd name="T13" fmla="*/ 0 h 955"/>
                <a:gd name="T14" fmla="*/ 160 w 603"/>
                <a:gd name="T15" fmla="*/ 796 h 955"/>
                <a:gd name="T16" fmla="*/ 70 w 603"/>
                <a:gd name="T17" fmla="*/ 762 h 955"/>
                <a:gd name="T18" fmla="*/ 34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3"/>
                  </a:lnTo>
                  <a:lnTo>
                    <a:pt x="448" y="0"/>
                  </a:lnTo>
                  <a:lnTo>
                    <a:pt x="160" y="0"/>
                  </a:lnTo>
                  <a:lnTo>
                    <a:pt x="160" y="796"/>
                  </a:lnTo>
                  <a:lnTo>
                    <a:pt x="70" y="762"/>
                  </a:lnTo>
                  <a:lnTo>
                    <a:pt x="34" y="779"/>
                  </a:lnTo>
                  <a:lnTo>
                    <a:pt x="0" y="794"/>
                  </a:lnTo>
                  <a:lnTo>
                    <a:pt x="289" y="9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5" name="Freeform 37">
              <a:extLst>
                <a:ext uri="{FF2B5EF4-FFF2-40B4-BE49-F238E27FC236}">
                  <a16:creationId xmlns:a16="http://schemas.microsoft.com/office/drawing/2014/main" id="{332998D9-F9B3-4C9A-B567-93FF54D5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707"/>
              <a:ext cx="147" cy="283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2 h 848"/>
                <a:gd name="T10" fmla="*/ 443 w 443"/>
                <a:gd name="T11" fmla="*/ 1 h 848"/>
                <a:gd name="T12" fmla="*/ 144 w 443"/>
                <a:gd name="T13" fmla="*/ 0 h 848"/>
                <a:gd name="T14" fmla="*/ 144 w 443"/>
                <a:gd name="T15" fmla="*/ 807 h 848"/>
                <a:gd name="T16" fmla="*/ 54 w 443"/>
                <a:gd name="T17" fmla="*/ 773 h 848"/>
                <a:gd name="T18" fmla="*/ 0 w 443"/>
                <a:gd name="T19" fmla="*/ 799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2"/>
                  </a:lnTo>
                  <a:lnTo>
                    <a:pt x="443" y="1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4" y="773"/>
                  </a:lnTo>
                  <a:lnTo>
                    <a:pt x="0" y="799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6" name="Freeform 38">
              <a:extLst>
                <a:ext uri="{FF2B5EF4-FFF2-40B4-BE49-F238E27FC236}">
                  <a16:creationId xmlns:a16="http://schemas.microsoft.com/office/drawing/2014/main" id="{27CACA58-036C-48F6-9E2D-0A0F7CCC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969"/>
              <a:ext cx="40" cy="19"/>
            </a:xfrm>
            <a:custGeom>
              <a:avLst/>
              <a:gdLst>
                <a:gd name="T0" fmla="*/ 75 w 118"/>
                <a:gd name="T1" fmla="*/ 26 h 56"/>
                <a:gd name="T2" fmla="*/ 98 w 118"/>
                <a:gd name="T3" fmla="*/ 35 h 56"/>
                <a:gd name="T4" fmla="*/ 118 w 118"/>
                <a:gd name="T5" fmla="*/ 26 h 56"/>
                <a:gd name="T6" fmla="*/ 66 w 118"/>
                <a:gd name="T7" fmla="*/ 0 h 56"/>
                <a:gd name="T8" fmla="*/ 0 w 118"/>
                <a:gd name="T9" fmla="*/ 20 h 56"/>
                <a:gd name="T10" fmla="*/ 0 w 118"/>
                <a:gd name="T11" fmla="*/ 56 h 56"/>
                <a:gd name="T12" fmla="*/ 75 w 118"/>
                <a:gd name="T13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6">
                  <a:moveTo>
                    <a:pt x="75" y="26"/>
                  </a:moveTo>
                  <a:lnTo>
                    <a:pt x="98" y="35"/>
                  </a:lnTo>
                  <a:lnTo>
                    <a:pt x="118" y="26"/>
                  </a:lnTo>
                  <a:lnTo>
                    <a:pt x="66" y="0"/>
                  </a:lnTo>
                  <a:lnTo>
                    <a:pt x="0" y="20"/>
                  </a:lnTo>
                  <a:lnTo>
                    <a:pt x="0" y="56"/>
                  </a:lnTo>
                  <a:lnTo>
                    <a:pt x="7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67" name="Group 39">
            <a:extLst>
              <a:ext uri="{FF2B5EF4-FFF2-40B4-BE49-F238E27FC236}">
                <a16:creationId xmlns:a16="http://schemas.microsoft.com/office/drawing/2014/main" id="{468EB460-A46D-4E55-AAC0-3C571CA22F21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3722688"/>
            <a:ext cx="328612" cy="530225"/>
            <a:chOff x="2916" y="2298"/>
            <a:chExt cx="207" cy="334"/>
          </a:xfrm>
        </p:grpSpPr>
        <p:sp>
          <p:nvSpPr>
            <p:cNvPr id="150568" name="Freeform 40">
              <a:extLst>
                <a:ext uri="{FF2B5EF4-FFF2-40B4-BE49-F238E27FC236}">
                  <a16:creationId xmlns:a16="http://schemas.microsoft.com/office/drawing/2014/main" id="{9494984C-8045-4AD1-BFB2-721DABB4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14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5 h 954"/>
                <a:gd name="T4" fmla="*/ 546 w 603"/>
                <a:gd name="T5" fmla="*/ 771 h 954"/>
                <a:gd name="T6" fmla="*/ 523 w 603"/>
                <a:gd name="T7" fmla="*/ 761 h 954"/>
                <a:gd name="T8" fmla="*/ 448 w 603"/>
                <a:gd name="T9" fmla="*/ 792 h 954"/>
                <a:gd name="T10" fmla="*/ 448 w 603"/>
                <a:gd name="T11" fmla="*/ 0 h 954"/>
                <a:gd name="T12" fmla="*/ 159 w 603"/>
                <a:gd name="T13" fmla="*/ 0 h 954"/>
                <a:gd name="T14" fmla="*/ 159 w 603"/>
                <a:gd name="T15" fmla="*/ 795 h 954"/>
                <a:gd name="T16" fmla="*/ 70 w 603"/>
                <a:gd name="T17" fmla="*/ 761 h 954"/>
                <a:gd name="T18" fmla="*/ 33 w 603"/>
                <a:gd name="T19" fmla="*/ 778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5"/>
                  </a:lnTo>
                  <a:lnTo>
                    <a:pt x="546" y="771"/>
                  </a:lnTo>
                  <a:lnTo>
                    <a:pt x="523" y="761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5"/>
                  </a:lnTo>
                  <a:lnTo>
                    <a:pt x="70" y="761"/>
                  </a:lnTo>
                  <a:lnTo>
                    <a:pt x="33" y="778"/>
                  </a:lnTo>
                  <a:lnTo>
                    <a:pt x="0" y="793"/>
                  </a:lnTo>
                  <a:lnTo>
                    <a:pt x="289" y="95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9" name="Freeform 41">
              <a:extLst>
                <a:ext uri="{FF2B5EF4-FFF2-40B4-BE49-F238E27FC236}">
                  <a16:creationId xmlns:a16="http://schemas.microsoft.com/office/drawing/2014/main" id="{08397F0C-4776-4556-A87A-76DECAD4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14"/>
              <a:ext cx="201" cy="318"/>
            </a:xfrm>
            <a:custGeom>
              <a:avLst/>
              <a:gdLst>
                <a:gd name="T0" fmla="*/ 289 w 603"/>
                <a:gd name="T1" fmla="*/ 954 h 954"/>
                <a:gd name="T2" fmla="*/ 603 w 603"/>
                <a:gd name="T3" fmla="*/ 795 h 954"/>
                <a:gd name="T4" fmla="*/ 546 w 603"/>
                <a:gd name="T5" fmla="*/ 771 h 954"/>
                <a:gd name="T6" fmla="*/ 523 w 603"/>
                <a:gd name="T7" fmla="*/ 761 h 954"/>
                <a:gd name="T8" fmla="*/ 448 w 603"/>
                <a:gd name="T9" fmla="*/ 792 h 954"/>
                <a:gd name="T10" fmla="*/ 448 w 603"/>
                <a:gd name="T11" fmla="*/ 0 h 954"/>
                <a:gd name="T12" fmla="*/ 159 w 603"/>
                <a:gd name="T13" fmla="*/ 0 h 954"/>
                <a:gd name="T14" fmla="*/ 159 w 603"/>
                <a:gd name="T15" fmla="*/ 795 h 954"/>
                <a:gd name="T16" fmla="*/ 70 w 603"/>
                <a:gd name="T17" fmla="*/ 761 h 954"/>
                <a:gd name="T18" fmla="*/ 33 w 603"/>
                <a:gd name="T19" fmla="*/ 778 h 954"/>
                <a:gd name="T20" fmla="*/ 0 w 603"/>
                <a:gd name="T21" fmla="*/ 793 h 954"/>
                <a:gd name="T22" fmla="*/ 289 w 603"/>
                <a:gd name="T23" fmla="*/ 95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4">
                  <a:moveTo>
                    <a:pt x="289" y="954"/>
                  </a:moveTo>
                  <a:lnTo>
                    <a:pt x="603" y="795"/>
                  </a:lnTo>
                  <a:lnTo>
                    <a:pt x="546" y="771"/>
                  </a:lnTo>
                  <a:lnTo>
                    <a:pt x="523" y="761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5"/>
                  </a:lnTo>
                  <a:lnTo>
                    <a:pt x="70" y="761"/>
                  </a:lnTo>
                  <a:lnTo>
                    <a:pt x="33" y="778"/>
                  </a:lnTo>
                  <a:lnTo>
                    <a:pt x="0" y="793"/>
                  </a:lnTo>
                  <a:lnTo>
                    <a:pt x="289" y="95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Freeform 42">
              <a:extLst>
                <a:ext uri="{FF2B5EF4-FFF2-40B4-BE49-F238E27FC236}">
                  <a16:creationId xmlns:a16="http://schemas.microsoft.com/office/drawing/2014/main" id="{BC16BACE-1C8B-48D7-902D-921161CC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298"/>
              <a:ext cx="148" cy="282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2 h 848"/>
                <a:gd name="T10" fmla="*/ 443 w 443"/>
                <a:gd name="T11" fmla="*/ 1 h 848"/>
                <a:gd name="T12" fmla="*/ 144 w 443"/>
                <a:gd name="T13" fmla="*/ 0 h 848"/>
                <a:gd name="T14" fmla="*/ 144 w 443"/>
                <a:gd name="T15" fmla="*/ 807 h 848"/>
                <a:gd name="T16" fmla="*/ 54 w 443"/>
                <a:gd name="T17" fmla="*/ 773 h 848"/>
                <a:gd name="T18" fmla="*/ 0 w 443"/>
                <a:gd name="T19" fmla="*/ 799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2"/>
                  </a:lnTo>
                  <a:lnTo>
                    <a:pt x="443" y="1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4" y="773"/>
                  </a:lnTo>
                  <a:lnTo>
                    <a:pt x="0" y="799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1" name="Freeform 43">
              <a:extLst>
                <a:ext uri="{FF2B5EF4-FFF2-40B4-BE49-F238E27FC236}">
                  <a16:creationId xmlns:a16="http://schemas.microsoft.com/office/drawing/2014/main" id="{B2365ADD-D98D-419A-8017-B82674C5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560"/>
              <a:ext cx="39" cy="19"/>
            </a:xfrm>
            <a:custGeom>
              <a:avLst/>
              <a:gdLst>
                <a:gd name="T0" fmla="*/ 75 w 118"/>
                <a:gd name="T1" fmla="*/ 26 h 56"/>
                <a:gd name="T2" fmla="*/ 98 w 118"/>
                <a:gd name="T3" fmla="*/ 35 h 56"/>
                <a:gd name="T4" fmla="*/ 118 w 118"/>
                <a:gd name="T5" fmla="*/ 26 h 56"/>
                <a:gd name="T6" fmla="*/ 66 w 118"/>
                <a:gd name="T7" fmla="*/ 0 h 56"/>
                <a:gd name="T8" fmla="*/ 0 w 118"/>
                <a:gd name="T9" fmla="*/ 20 h 56"/>
                <a:gd name="T10" fmla="*/ 0 w 118"/>
                <a:gd name="T11" fmla="*/ 56 h 56"/>
                <a:gd name="T12" fmla="*/ 75 w 118"/>
                <a:gd name="T13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6">
                  <a:moveTo>
                    <a:pt x="75" y="26"/>
                  </a:moveTo>
                  <a:lnTo>
                    <a:pt x="98" y="35"/>
                  </a:lnTo>
                  <a:lnTo>
                    <a:pt x="118" y="26"/>
                  </a:lnTo>
                  <a:lnTo>
                    <a:pt x="66" y="0"/>
                  </a:lnTo>
                  <a:lnTo>
                    <a:pt x="0" y="20"/>
                  </a:lnTo>
                  <a:lnTo>
                    <a:pt x="0" y="56"/>
                  </a:lnTo>
                  <a:lnTo>
                    <a:pt x="7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72" name="Group 44">
            <a:extLst>
              <a:ext uri="{FF2B5EF4-FFF2-40B4-BE49-F238E27FC236}">
                <a16:creationId xmlns:a16="http://schemas.microsoft.com/office/drawing/2014/main" id="{B86E49EB-0A67-4606-AF5D-A44DEC60707D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5419725"/>
            <a:ext cx="328612" cy="531813"/>
            <a:chOff x="2916" y="3321"/>
            <a:chExt cx="207" cy="335"/>
          </a:xfrm>
        </p:grpSpPr>
        <p:sp>
          <p:nvSpPr>
            <p:cNvPr id="150573" name="Freeform 45">
              <a:extLst>
                <a:ext uri="{FF2B5EF4-FFF2-40B4-BE49-F238E27FC236}">
                  <a16:creationId xmlns:a16="http://schemas.microsoft.com/office/drawing/2014/main" id="{EC73AFC5-7239-43CE-A22F-C8B8F87F2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338"/>
              <a:ext cx="201" cy="318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2 h 955"/>
                <a:gd name="T10" fmla="*/ 448 w 603"/>
                <a:gd name="T11" fmla="*/ 0 h 955"/>
                <a:gd name="T12" fmla="*/ 159 w 603"/>
                <a:gd name="T13" fmla="*/ 0 h 955"/>
                <a:gd name="T14" fmla="*/ 159 w 603"/>
                <a:gd name="T15" fmla="*/ 796 h 955"/>
                <a:gd name="T16" fmla="*/ 70 w 603"/>
                <a:gd name="T17" fmla="*/ 762 h 955"/>
                <a:gd name="T18" fmla="*/ 33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3" y="779"/>
                  </a:lnTo>
                  <a:lnTo>
                    <a:pt x="0" y="794"/>
                  </a:lnTo>
                  <a:lnTo>
                    <a:pt x="289" y="95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4" name="Freeform 46">
              <a:extLst>
                <a:ext uri="{FF2B5EF4-FFF2-40B4-BE49-F238E27FC236}">
                  <a16:creationId xmlns:a16="http://schemas.microsoft.com/office/drawing/2014/main" id="{0B27B7AA-0D62-4910-B294-D42774156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338"/>
              <a:ext cx="201" cy="318"/>
            </a:xfrm>
            <a:custGeom>
              <a:avLst/>
              <a:gdLst>
                <a:gd name="T0" fmla="*/ 289 w 603"/>
                <a:gd name="T1" fmla="*/ 955 h 955"/>
                <a:gd name="T2" fmla="*/ 603 w 603"/>
                <a:gd name="T3" fmla="*/ 796 h 955"/>
                <a:gd name="T4" fmla="*/ 546 w 603"/>
                <a:gd name="T5" fmla="*/ 772 h 955"/>
                <a:gd name="T6" fmla="*/ 523 w 603"/>
                <a:gd name="T7" fmla="*/ 762 h 955"/>
                <a:gd name="T8" fmla="*/ 448 w 603"/>
                <a:gd name="T9" fmla="*/ 792 h 955"/>
                <a:gd name="T10" fmla="*/ 448 w 603"/>
                <a:gd name="T11" fmla="*/ 0 h 955"/>
                <a:gd name="T12" fmla="*/ 159 w 603"/>
                <a:gd name="T13" fmla="*/ 0 h 955"/>
                <a:gd name="T14" fmla="*/ 159 w 603"/>
                <a:gd name="T15" fmla="*/ 796 h 955"/>
                <a:gd name="T16" fmla="*/ 70 w 603"/>
                <a:gd name="T17" fmla="*/ 762 h 955"/>
                <a:gd name="T18" fmla="*/ 33 w 603"/>
                <a:gd name="T19" fmla="*/ 779 h 955"/>
                <a:gd name="T20" fmla="*/ 0 w 603"/>
                <a:gd name="T21" fmla="*/ 794 h 955"/>
                <a:gd name="T22" fmla="*/ 289 w 603"/>
                <a:gd name="T23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" h="955">
                  <a:moveTo>
                    <a:pt x="289" y="955"/>
                  </a:moveTo>
                  <a:lnTo>
                    <a:pt x="603" y="796"/>
                  </a:lnTo>
                  <a:lnTo>
                    <a:pt x="546" y="772"/>
                  </a:lnTo>
                  <a:lnTo>
                    <a:pt x="523" y="762"/>
                  </a:lnTo>
                  <a:lnTo>
                    <a:pt x="448" y="792"/>
                  </a:lnTo>
                  <a:lnTo>
                    <a:pt x="448" y="0"/>
                  </a:lnTo>
                  <a:lnTo>
                    <a:pt x="159" y="0"/>
                  </a:lnTo>
                  <a:lnTo>
                    <a:pt x="159" y="796"/>
                  </a:lnTo>
                  <a:lnTo>
                    <a:pt x="70" y="762"/>
                  </a:lnTo>
                  <a:lnTo>
                    <a:pt x="33" y="779"/>
                  </a:lnTo>
                  <a:lnTo>
                    <a:pt x="0" y="794"/>
                  </a:lnTo>
                  <a:lnTo>
                    <a:pt x="289" y="9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5" name="Freeform 47">
              <a:extLst>
                <a:ext uri="{FF2B5EF4-FFF2-40B4-BE49-F238E27FC236}">
                  <a16:creationId xmlns:a16="http://schemas.microsoft.com/office/drawing/2014/main" id="{E7645C78-1BF4-4107-A8C8-EA56301C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21"/>
              <a:ext cx="148" cy="283"/>
            </a:xfrm>
            <a:custGeom>
              <a:avLst/>
              <a:gdLst>
                <a:gd name="T0" fmla="*/ 53 w 443"/>
                <a:gd name="T1" fmla="*/ 830 h 848"/>
                <a:gd name="T2" fmla="*/ 88 w 443"/>
                <a:gd name="T3" fmla="*/ 814 h 848"/>
                <a:gd name="T4" fmla="*/ 178 w 443"/>
                <a:gd name="T5" fmla="*/ 848 h 848"/>
                <a:gd name="T6" fmla="*/ 178 w 443"/>
                <a:gd name="T7" fmla="*/ 51 h 848"/>
                <a:gd name="T8" fmla="*/ 443 w 443"/>
                <a:gd name="T9" fmla="*/ 53 h 848"/>
                <a:gd name="T10" fmla="*/ 443 w 443"/>
                <a:gd name="T11" fmla="*/ 2 h 848"/>
                <a:gd name="T12" fmla="*/ 144 w 443"/>
                <a:gd name="T13" fmla="*/ 0 h 848"/>
                <a:gd name="T14" fmla="*/ 144 w 443"/>
                <a:gd name="T15" fmla="*/ 807 h 848"/>
                <a:gd name="T16" fmla="*/ 54 w 443"/>
                <a:gd name="T17" fmla="*/ 773 h 848"/>
                <a:gd name="T18" fmla="*/ 0 w 443"/>
                <a:gd name="T19" fmla="*/ 800 h 848"/>
                <a:gd name="T20" fmla="*/ 53 w 443"/>
                <a:gd name="T21" fmla="*/ 83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3" h="848">
                  <a:moveTo>
                    <a:pt x="53" y="830"/>
                  </a:moveTo>
                  <a:lnTo>
                    <a:pt x="88" y="814"/>
                  </a:lnTo>
                  <a:lnTo>
                    <a:pt x="178" y="848"/>
                  </a:lnTo>
                  <a:lnTo>
                    <a:pt x="178" y="51"/>
                  </a:lnTo>
                  <a:lnTo>
                    <a:pt x="443" y="53"/>
                  </a:lnTo>
                  <a:lnTo>
                    <a:pt x="443" y="2"/>
                  </a:lnTo>
                  <a:lnTo>
                    <a:pt x="144" y="0"/>
                  </a:lnTo>
                  <a:lnTo>
                    <a:pt x="144" y="807"/>
                  </a:lnTo>
                  <a:lnTo>
                    <a:pt x="54" y="773"/>
                  </a:lnTo>
                  <a:lnTo>
                    <a:pt x="0" y="800"/>
                  </a:lnTo>
                  <a:lnTo>
                    <a:pt x="53" y="8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6" name="Freeform 48">
              <a:extLst>
                <a:ext uri="{FF2B5EF4-FFF2-40B4-BE49-F238E27FC236}">
                  <a16:creationId xmlns:a16="http://schemas.microsoft.com/office/drawing/2014/main" id="{8C49939A-6A3D-4A7F-9BDD-BD6503E4A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3584"/>
              <a:ext cx="39" cy="18"/>
            </a:xfrm>
            <a:custGeom>
              <a:avLst/>
              <a:gdLst>
                <a:gd name="T0" fmla="*/ 75 w 118"/>
                <a:gd name="T1" fmla="*/ 25 h 56"/>
                <a:gd name="T2" fmla="*/ 98 w 118"/>
                <a:gd name="T3" fmla="*/ 35 h 56"/>
                <a:gd name="T4" fmla="*/ 118 w 118"/>
                <a:gd name="T5" fmla="*/ 25 h 56"/>
                <a:gd name="T6" fmla="*/ 66 w 118"/>
                <a:gd name="T7" fmla="*/ 0 h 56"/>
                <a:gd name="T8" fmla="*/ 0 w 118"/>
                <a:gd name="T9" fmla="*/ 19 h 56"/>
                <a:gd name="T10" fmla="*/ 0 w 118"/>
                <a:gd name="T11" fmla="*/ 56 h 56"/>
                <a:gd name="T12" fmla="*/ 75 w 118"/>
                <a:gd name="T13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56">
                  <a:moveTo>
                    <a:pt x="75" y="25"/>
                  </a:moveTo>
                  <a:lnTo>
                    <a:pt x="98" y="35"/>
                  </a:lnTo>
                  <a:lnTo>
                    <a:pt x="118" y="25"/>
                  </a:lnTo>
                  <a:lnTo>
                    <a:pt x="66" y="0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75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77" name="Group 49">
            <a:extLst>
              <a:ext uri="{FF2B5EF4-FFF2-40B4-BE49-F238E27FC236}">
                <a16:creationId xmlns:a16="http://schemas.microsoft.com/office/drawing/2014/main" id="{2F4D492E-C302-4065-9061-7F63526A6C22}"/>
              </a:ext>
            </a:extLst>
          </p:cNvPr>
          <p:cNvGrpSpPr>
            <a:grpSpLocks/>
          </p:cNvGrpSpPr>
          <p:nvPr/>
        </p:nvGrpSpPr>
        <p:grpSpPr bwMode="auto">
          <a:xfrm>
            <a:off x="5762625" y="2470150"/>
            <a:ext cx="719138" cy="350838"/>
            <a:chOff x="3725" y="1509"/>
            <a:chExt cx="453" cy="221"/>
          </a:xfrm>
        </p:grpSpPr>
        <p:sp>
          <p:nvSpPr>
            <p:cNvPr id="150578" name="Freeform 50">
              <a:extLst>
                <a:ext uri="{FF2B5EF4-FFF2-40B4-BE49-F238E27FC236}">
                  <a16:creationId xmlns:a16="http://schemas.microsoft.com/office/drawing/2014/main" id="{94CA8FA4-4BEE-4135-B919-C01078F3F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09"/>
              <a:ext cx="431" cy="215"/>
            </a:xfrm>
            <a:custGeom>
              <a:avLst/>
              <a:gdLst>
                <a:gd name="T0" fmla="*/ 1294 w 1294"/>
                <a:gd name="T1" fmla="*/ 336 h 645"/>
                <a:gd name="T2" fmla="*/ 1078 w 1294"/>
                <a:gd name="T3" fmla="*/ 0 h 645"/>
                <a:gd name="T4" fmla="*/ 1046 w 1294"/>
                <a:gd name="T5" fmla="*/ 62 h 645"/>
                <a:gd name="T6" fmla="*/ 1032 w 1294"/>
                <a:gd name="T7" fmla="*/ 85 h 645"/>
                <a:gd name="T8" fmla="*/ 1074 w 1294"/>
                <a:gd name="T9" fmla="*/ 166 h 645"/>
                <a:gd name="T10" fmla="*/ 0 w 1294"/>
                <a:gd name="T11" fmla="*/ 166 h 645"/>
                <a:gd name="T12" fmla="*/ 0 w 1294"/>
                <a:gd name="T13" fmla="*/ 475 h 645"/>
                <a:gd name="T14" fmla="*/ 1078 w 1294"/>
                <a:gd name="T15" fmla="*/ 474 h 645"/>
                <a:gd name="T16" fmla="*/ 1032 w 1294"/>
                <a:gd name="T17" fmla="*/ 571 h 645"/>
                <a:gd name="T18" fmla="*/ 1054 w 1294"/>
                <a:gd name="T19" fmla="*/ 610 h 645"/>
                <a:gd name="T20" fmla="*/ 1074 w 1294"/>
                <a:gd name="T21" fmla="*/ 645 h 645"/>
                <a:gd name="T22" fmla="*/ 1294 w 1294"/>
                <a:gd name="T23" fmla="*/ 336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4" h="645">
                  <a:moveTo>
                    <a:pt x="1294" y="336"/>
                  </a:moveTo>
                  <a:lnTo>
                    <a:pt x="1078" y="0"/>
                  </a:lnTo>
                  <a:lnTo>
                    <a:pt x="1046" y="62"/>
                  </a:lnTo>
                  <a:lnTo>
                    <a:pt x="1032" y="85"/>
                  </a:lnTo>
                  <a:lnTo>
                    <a:pt x="1074" y="166"/>
                  </a:lnTo>
                  <a:lnTo>
                    <a:pt x="0" y="166"/>
                  </a:lnTo>
                  <a:lnTo>
                    <a:pt x="0" y="475"/>
                  </a:lnTo>
                  <a:lnTo>
                    <a:pt x="1078" y="474"/>
                  </a:lnTo>
                  <a:lnTo>
                    <a:pt x="1032" y="571"/>
                  </a:lnTo>
                  <a:lnTo>
                    <a:pt x="1054" y="610"/>
                  </a:lnTo>
                  <a:lnTo>
                    <a:pt x="1074" y="645"/>
                  </a:lnTo>
                  <a:lnTo>
                    <a:pt x="1294" y="33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9" name="Freeform 51">
              <a:extLst>
                <a:ext uri="{FF2B5EF4-FFF2-40B4-BE49-F238E27FC236}">
                  <a16:creationId xmlns:a16="http://schemas.microsoft.com/office/drawing/2014/main" id="{A3A9FE62-01F3-473E-A8E5-04371AA7B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509"/>
              <a:ext cx="431" cy="215"/>
            </a:xfrm>
            <a:custGeom>
              <a:avLst/>
              <a:gdLst>
                <a:gd name="T0" fmla="*/ 1294 w 1294"/>
                <a:gd name="T1" fmla="*/ 336 h 645"/>
                <a:gd name="T2" fmla="*/ 1078 w 1294"/>
                <a:gd name="T3" fmla="*/ 0 h 645"/>
                <a:gd name="T4" fmla="*/ 1046 w 1294"/>
                <a:gd name="T5" fmla="*/ 62 h 645"/>
                <a:gd name="T6" fmla="*/ 1032 w 1294"/>
                <a:gd name="T7" fmla="*/ 85 h 645"/>
                <a:gd name="T8" fmla="*/ 1074 w 1294"/>
                <a:gd name="T9" fmla="*/ 166 h 645"/>
                <a:gd name="T10" fmla="*/ 0 w 1294"/>
                <a:gd name="T11" fmla="*/ 166 h 645"/>
                <a:gd name="T12" fmla="*/ 0 w 1294"/>
                <a:gd name="T13" fmla="*/ 475 h 645"/>
                <a:gd name="T14" fmla="*/ 1078 w 1294"/>
                <a:gd name="T15" fmla="*/ 474 h 645"/>
                <a:gd name="T16" fmla="*/ 1032 w 1294"/>
                <a:gd name="T17" fmla="*/ 571 h 645"/>
                <a:gd name="T18" fmla="*/ 1054 w 1294"/>
                <a:gd name="T19" fmla="*/ 610 h 645"/>
                <a:gd name="T20" fmla="*/ 1074 w 1294"/>
                <a:gd name="T21" fmla="*/ 645 h 645"/>
                <a:gd name="T22" fmla="*/ 1294 w 1294"/>
                <a:gd name="T23" fmla="*/ 336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4" h="645">
                  <a:moveTo>
                    <a:pt x="1294" y="336"/>
                  </a:moveTo>
                  <a:lnTo>
                    <a:pt x="1078" y="0"/>
                  </a:lnTo>
                  <a:lnTo>
                    <a:pt x="1046" y="62"/>
                  </a:lnTo>
                  <a:lnTo>
                    <a:pt x="1032" y="85"/>
                  </a:lnTo>
                  <a:lnTo>
                    <a:pt x="1074" y="166"/>
                  </a:lnTo>
                  <a:lnTo>
                    <a:pt x="0" y="166"/>
                  </a:lnTo>
                  <a:lnTo>
                    <a:pt x="0" y="475"/>
                  </a:lnTo>
                  <a:lnTo>
                    <a:pt x="1078" y="474"/>
                  </a:lnTo>
                  <a:lnTo>
                    <a:pt x="1032" y="571"/>
                  </a:lnTo>
                  <a:lnTo>
                    <a:pt x="1054" y="610"/>
                  </a:lnTo>
                  <a:lnTo>
                    <a:pt x="1074" y="645"/>
                  </a:lnTo>
                  <a:lnTo>
                    <a:pt x="1294" y="3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0" name="Freeform 52">
              <a:extLst>
                <a:ext uri="{FF2B5EF4-FFF2-40B4-BE49-F238E27FC236}">
                  <a16:creationId xmlns:a16="http://schemas.microsoft.com/office/drawing/2014/main" id="{8356DBC4-15E3-448B-9A02-D1C79F42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572"/>
              <a:ext cx="382" cy="158"/>
            </a:xfrm>
            <a:custGeom>
              <a:avLst/>
              <a:gdLst>
                <a:gd name="T0" fmla="*/ 1123 w 1146"/>
                <a:gd name="T1" fmla="*/ 418 h 475"/>
                <a:gd name="T2" fmla="*/ 1101 w 1146"/>
                <a:gd name="T3" fmla="*/ 379 h 475"/>
                <a:gd name="T4" fmla="*/ 1146 w 1146"/>
                <a:gd name="T5" fmla="*/ 284 h 475"/>
                <a:gd name="T6" fmla="*/ 69 w 1146"/>
                <a:gd name="T7" fmla="*/ 284 h 475"/>
                <a:gd name="T8" fmla="*/ 69 w 1146"/>
                <a:gd name="T9" fmla="*/ 0 h 475"/>
                <a:gd name="T10" fmla="*/ 0 w 1146"/>
                <a:gd name="T11" fmla="*/ 0 h 475"/>
                <a:gd name="T12" fmla="*/ 0 w 1146"/>
                <a:gd name="T13" fmla="*/ 321 h 475"/>
                <a:gd name="T14" fmla="*/ 1091 w 1146"/>
                <a:gd name="T15" fmla="*/ 321 h 475"/>
                <a:gd name="T16" fmla="*/ 1045 w 1146"/>
                <a:gd name="T17" fmla="*/ 417 h 475"/>
                <a:gd name="T18" fmla="*/ 1082 w 1146"/>
                <a:gd name="T19" fmla="*/ 475 h 475"/>
                <a:gd name="T20" fmla="*/ 1123 w 1146"/>
                <a:gd name="T21" fmla="*/ 41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6" h="475">
                  <a:moveTo>
                    <a:pt x="1123" y="418"/>
                  </a:moveTo>
                  <a:lnTo>
                    <a:pt x="1101" y="379"/>
                  </a:lnTo>
                  <a:lnTo>
                    <a:pt x="1146" y="284"/>
                  </a:lnTo>
                  <a:lnTo>
                    <a:pt x="69" y="284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1091" y="321"/>
                  </a:lnTo>
                  <a:lnTo>
                    <a:pt x="1045" y="417"/>
                  </a:lnTo>
                  <a:lnTo>
                    <a:pt x="1082" y="475"/>
                  </a:lnTo>
                  <a:lnTo>
                    <a:pt x="1123" y="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1" name="Freeform 53">
              <a:extLst>
                <a:ext uri="{FF2B5EF4-FFF2-40B4-BE49-F238E27FC236}">
                  <a16:creationId xmlns:a16="http://schemas.microsoft.com/office/drawing/2014/main" id="{D399398C-0E7B-4F1A-98C5-8D97ED66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522"/>
              <a:ext cx="25" cy="42"/>
            </a:xfrm>
            <a:custGeom>
              <a:avLst/>
              <a:gdLst>
                <a:gd name="T0" fmla="*/ 33 w 75"/>
                <a:gd name="T1" fmla="*/ 46 h 126"/>
                <a:gd name="T2" fmla="*/ 47 w 75"/>
                <a:gd name="T3" fmla="*/ 22 h 126"/>
                <a:gd name="T4" fmla="*/ 33 w 75"/>
                <a:gd name="T5" fmla="*/ 0 h 126"/>
                <a:gd name="T6" fmla="*/ 0 w 75"/>
                <a:gd name="T7" fmla="*/ 56 h 126"/>
                <a:gd name="T8" fmla="*/ 25 w 75"/>
                <a:gd name="T9" fmla="*/ 126 h 126"/>
                <a:gd name="T10" fmla="*/ 75 w 75"/>
                <a:gd name="T11" fmla="*/ 126 h 126"/>
                <a:gd name="T12" fmla="*/ 33 w 75"/>
                <a:gd name="T13" fmla="*/ 4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6">
                  <a:moveTo>
                    <a:pt x="33" y="46"/>
                  </a:moveTo>
                  <a:lnTo>
                    <a:pt x="47" y="22"/>
                  </a:lnTo>
                  <a:lnTo>
                    <a:pt x="33" y="0"/>
                  </a:lnTo>
                  <a:lnTo>
                    <a:pt x="0" y="56"/>
                  </a:lnTo>
                  <a:lnTo>
                    <a:pt x="25" y="126"/>
                  </a:lnTo>
                  <a:lnTo>
                    <a:pt x="75" y="126"/>
                  </a:lnTo>
                  <a:lnTo>
                    <a:pt x="33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0582" name="Group 54">
            <a:extLst>
              <a:ext uri="{FF2B5EF4-FFF2-40B4-BE49-F238E27FC236}">
                <a16:creationId xmlns:a16="http://schemas.microsoft.com/office/drawing/2014/main" id="{1371E07C-F3B2-44F6-878E-42431B43EF1A}"/>
              </a:ext>
            </a:extLst>
          </p:cNvPr>
          <p:cNvGrpSpPr>
            <a:grpSpLocks/>
          </p:cNvGrpSpPr>
          <p:nvPr/>
        </p:nvGrpSpPr>
        <p:grpSpPr bwMode="auto">
          <a:xfrm>
            <a:off x="2260600" y="4362450"/>
            <a:ext cx="1654175" cy="1516063"/>
            <a:chOff x="1535" y="2701"/>
            <a:chExt cx="1042" cy="955"/>
          </a:xfrm>
        </p:grpSpPr>
        <p:sp>
          <p:nvSpPr>
            <p:cNvPr id="150583" name="Freeform 55">
              <a:extLst>
                <a:ext uri="{FF2B5EF4-FFF2-40B4-BE49-F238E27FC236}">
                  <a16:creationId xmlns:a16="http://schemas.microsoft.com/office/drawing/2014/main" id="{C8429832-785F-4BCD-AD14-1452F948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366"/>
              <a:ext cx="63" cy="64"/>
            </a:xfrm>
            <a:custGeom>
              <a:avLst/>
              <a:gdLst>
                <a:gd name="T0" fmla="*/ 94 w 189"/>
                <a:gd name="T1" fmla="*/ 0 h 192"/>
                <a:gd name="T2" fmla="*/ 113 w 189"/>
                <a:gd name="T3" fmla="*/ 3 h 192"/>
                <a:gd name="T4" fmla="*/ 134 w 189"/>
                <a:gd name="T5" fmla="*/ 7 h 192"/>
                <a:gd name="T6" fmla="*/ 148 w 189"/>
                <a:gd name="T7" fmla="*/ 17 h 192"/>
                <a:gd name="T8" fmla="*/ 163 w 189"/>
                <a:gd name="T9" fmla="*/ 27 h 192"/>
                <a:gd name="T10" fmla="*/ 175 w 189"/>
                <a:gd name="T11" fmla="*/ 43 h 192"/>
                <a:gd name="T12" fmla="*/ 182 w 189"/>
                <a:gd name="T13" fmla="*/ 60 h 192"/>
                <a:gd name="T14" fmla="*/ 189 w 189"/>
                <a:gd name="T15" fmla="*/ 76 h 192"/>
                <a:gd name="T16" fmla="*/ 189 w 189"/>
                <a:gd name="T17" fmla="*/ 96 h 192"/>
                <a:gd name="T18" fmla="*/ 189 w 189"/>
                <a:gd name="T19" fmla="*/ 113 h 192"/>
                <a:gd name="T20" fmla="*/ 182 w 189"/>
                <a:gd name="T21" fmla="*/ 133 h 192"/>
                <a:gd name="T22" fmla="*/ 175 w 189"/>
                <a:gd name="T23" fmla="*/ 148 h 192"/>
                <a:gd name="T24" fmla="*/ 163 w 189"/>
                <a:gd name="T25" fmla="*/ 162 h 192"/>
                <a:gd name="T26" fmla="*/ 148 w 189"/>
                <a:gd name="T27" fmla="*/ 175 h 192"/>
                <a:gd name="T28" fmla="*/ 134 w 189"/>
                <a:gd name="T29" fmla="*/ 184 h 192"/>
                <a:gd name="T30" fmla="*/ 113 w 189"/>
                <a:gd name="T31" fmla="*/ 190 h 192"/>
                <a:gd name="T32" fmla="*/ 94 w 189"/>
                <a:gd name="T33" fmla="*/ 192 h 192"/>
                <a:gd name="T34" fmla="*/ 77 w 189"/>
                <a:gd name="T35" fmla="*/ 190 h 192"/>
                <a:gd name="T36" fmla="*/ 56 w 189"/>
                <a:gd name="T37" fmla="*/ 184 h 192"/>
                <a:gd name="T38" fmla="*/ 42 w 189"/>
                <a:gd name="T39" fmla="*/ 175 h 192"/>
                <a:gd name="T40" fmla="*/ 27 w 189"/>
                <a:gd name="T41" fmla="*/ 162 h 192"/>
                <a:gd name="T42" fmla="*/ 15 w 189"/>
                <a:gd name="T43" fmla="*/ 148 h 192"/>
                <a:gd name="T44" fmla="*/ 8 w 189"/>
                <a:gd name="T45" fmla="*/ 133 h 192"/>
                <a:gd name="T46" fmla="*/ 0 w 189"/>
                <a:gd name="T47" fmla="*/ 113 h 192"/>
                <a:gd name="T48" fmla="*/ 0 w 189"/>
                <a:gd name="T49" fmla="*/ 96 h 192"/>
                <a:gd name="T50" fmla="*/ 0 w 189"/>
                <a:gd name="T51" fmla="*/ 76 h 192"/>
                <a:gd name="T52" fmla="*/ 8 w 189"/>
                <a:gd name="T53" fmla="*/ 60 h 192"/>
                <a:gd name="T54" fmla="*/ 15 w 189"/>
                <a:gd name="T55" fmla="*/ 43 h 192"/>
                <a:gd name="T56" fmla="*/ 27 w 189"/>
                <a:gd name="T57" fmla="*/ 27 h 192"/>
                <a:gd name="T58" fmla="*/ 42 w 189"/>
                <a:gd name="T59" fmla="*/ 17 h 192"/>
                <a:gd name="T60" fmla="*/ 56 w 189"/>
                <a:gd name="T61" fmla="*/ 7 h 192"/>
                <a:gd name="T62" fmla="*/ 77 w 189"/>
                <a:gd name="T63" fmla="*/ 3 h 192"/>
                <a:gd name="T64" fmla="*/ 94 w 189"/>
                <a:gd name="T6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9" h="192">
                  <a:moveTo>
                    <a:pt x="94" y="0"/>
                  </a:moveTo>
                  <a:lnTo>
                    <a:pt x="113" y="3"/>
                  </a:lnTo>
                  <a:lnTo>
                    <a:pt x="134" y="7"/>
                  </a:lnTo>
                  <a:lnTo>
                    <a:pt x="148" y="17"/>
                  </a:lnTo>
                  <a:lnTo>
                    <a:pt x="163" y="27"/>
                  </a:lnTo>
                  <a:lnTo>
                    <a:pt x="175" y="43"/>
                  </a:lnTo>
                  <a:lnTo>
                    <a:pt x="182" y="60"/>
                  </a:lnTo>
                  <a:lnTo>
                    <a:pt x="189" y="76"/>
                  </a:lnTo>
                  <a:lnTo>
                    <a:pt x="189" y="96"/>
                  </a:lnTo>
                  <a:lnTo>
                    <a:pt x="189" y="113"/>
                  </a:lnTo>
                  <a:lnTo>
                    <a:pt x="182" y="133"/>
                  </a:lnTo>
                  <a:lnTo>
                    <a:pt x="175" y="148"/>
                  </a:lnTo>
                  <a:lnTo>
                    <a:pt x="163" y="162"/>
                  </a:lnTo>
                  <a:lnTo>
                    <a:pt x="148" y="175"/>
                  </a:lnTo>
                  <a:lnTo>
                    <a:pt x="134" y="184"/>
                  </a:lnTo>
                  <a:lnTo>
                    <a:pt x="113" y="190"/>
                  </a:lnTo>
                  <a:lnTo>
                    <a:pt x="94" y="192"/>
                  </a:lnTo>
                  <a:lnTo>
                    <a:pt x="77" y="190"/>
                  </a:lnTo>
                  <a:lnTo>
                    <a:pt x="56" y="184"/>
                  </a:lnTo>
                  <a:lnTo>
                    <a:pt x="42" y="175"/>
                  </a:lnTo>
                  <a:lnTo>
                    <a:pt x="27" y="162"/>
                  </a:lnTo>
                  <a:lnTo>
                    <a:pt x="15" y="148"/>
                  </a:lnTo>
                  <a:lnTo>
                    <a:pt x="8" y="133"/>
                  </a:lnTo>
                  <a:lnTo>
                    <a:pt x="0" y="113"/>
                  </a:lnTo>
                  <a:lnTo>
                    <a:pt x="0" y="96"/>
                  </a:lnTo>
                  <a:lnTo>
                    <a:pt x="0" y="76"/>
                  </a:lnTo>
                  <a:lnTo>
                    <a:pt x="8" y="60"/>
                  </a:lnTo>
                  <a:lnTo>
                    <a:pt x="15" y="43"/>
                  </a:lnTo>
                  <a:lnTo>
                    <a:pt x="27" y="27"/>
                  </a:lnTo>
                  <a:lnTo>
                    <a:pt x="42" y="17"/>
                  </a:lnTo>
                  <a:lnTo>
                    <a:pt x="56" y="7"/>
                  </a:lnTo>
                  <a:lnTo>
                    <a:pt x="77" y="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4" name="Freeform 56">
              <a:extLst>
                <a:ext uri="{FF2B5EF4-FFF2-40B4-BE49-F238E27FC236}">
                  <a16:creationId xmlns:a16="http://schemas.microsoft.com/office/drawing/2014/main" id="{ABA77DB5-1FA6-41C7-902F-6DF867D42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367"/>
              <a:ext cx="53" cy="51"/>
            </a:xfrm>
            <a:custGeom>
              <a:avLst/>
              <a:gdLst>
                <a:gd name="T0" fmla="*/ 160 w 160"/>
                <a:gd name="T1" fmla="*/ 72 h 153"/>
                <a:gd name="T2" fmla="*/ 158 w 160"/>
                <a:gd name="T3" fmla="*/ 57 h 153"/>
                <a:gd name="T4" fmla="*/ 153 w 160"/>
                <a:gd name="T5" fmla="*/ 43 h 153"/>
                <a:gd name="T6" fmla="*/ 146 w 160"/>
                <a:gd name="T7" fmla="*/ 27 h 153"/>
                <a:gd name="T8" fmla="*/ 136 w 160"/>
                <a:gd name="T9" fmla="*/ 17 h 153"/>
                <a:gd name="T10" fmla="*/ 124 w 160"/>
                <a:gd name="T11" fmla="*/ 8 h 153"/>
                <a:gd name="T12" fmla="*/ 115 w 160"/>
                <a:gd name="T13" fmla="*/ 3 h 153"/>
                <a:gd name="T14" fmla="*/ 114 w 160"/>
                <a:gd name="T15" fmla="*/ 3 h 153"/>
                <a:gd name="T16" fmla="*/ 112 w 160"/>
                <a:gd name="T17" fmla="*/ 3 h 153"/>
                <a:gd name="T18" fmla="*/ 112 w 160"/>
                <a:gd name="T19" fmla="*/ 0 h 153"/>
                <a:gd name="T20" fmla="*/ 124 w 160"/>
                <a:gd name="T21" fmla="*/ 8 h 153"/>
                <a:gd name="T22" fmla="*/ 136 w 160"/>
                <a:gd name="T23" fmla="*/ 17 h 153"/>
                <a:gd name="T24" fmla="*/ 146 w 160"/>
                <a:gd name="T25" fmla="*/ 29 h 153"/>
                <a:gd name="T26" fmla="*/ 150 w 160"/>
                <a:gd name="T27" fmla="*/ 43 h 153"/>
                <a:gd name="T28" fmla="*/ 155 w 160"/>
                <a:gd name="T29" fmla="*/ 57 h 153"/>
                <a:gd name="T30" fmla="*/ 158 w 160"/>
                <a:gd name="T31" fmla="*/ 72 h 153"/>
                <a:gd name="T32" fmla="*/ 160 w 160"/>
                <a:gd name="T33" fmla="*/ 72 h 153"/>
                <a:gd name="T34" fmla="*/ 158 w 160"/>
                <a:gd name="T35" fmla="*/ 89 h 153"/>
                <a:gd name="T36" fmla="*/ 153 w 160"/>
                <a:gd name="T37" fmla="*/ 103 h 153"/>
                <a:gd name="T38" fmla="*/ 146 w 160"/>
                <a:gd name="T39" fmla="*/ 117 h 153"/>
                <a:gd name="T40" fmla="*/ 136 w 160"/>
                <a:gd name="T41" fmla="*/ 128 h 153"/>
                <a:gd name="T42" fmla="*/ 124 w 160"/>
                <a:gd name="T43" fmla="*/ 138 h 153"/>
                <a:gd name="T44" fmla="*/ 112 w 160"/>
                <a:gd name="T45" fmla="*/ 146 h 153"/>
                <a:gd name="T46" fmla="*/ 97 w 160"/>
                <a:gd name="T47" fmla="*/ 151 h 153"/>
                <a:gd name="T48" fmla="*/ 79 w 160"/>
                <a:gd name="T49" fmla="*/ 153 h 153"/>
                <a:gd name="T50" fmla="*/ 64 w 160"/>
                <a:gd name="T51" fmla="*/ 151 h 153"/>
                <a:gd name="T52" fmla="*/ 50 w 160"/>
                <a:gd name="T53" fmla="*/ 146 h 153"/>
                <a:gd name="T54" fmla="*/ 34 w 160"/>
                <a:gd name="T55" fmla="*/ 138 h 153"/>
                <a:gd name="T56" fmla="*/ 23 w 160"/>
                <a:gd name="T57" fmla="*/ 128 h 153"/>
                <a:gd name="T58" fmla="*/ 12 w 160"/>
                <a:gd name="T59" fmla="*/ 117 h 153"/>
                <a:gd name="T60" fmla="*/ 5 w 160"/>
                <a:gd name="T61" fmla="*/ 103 h 153"/>
                <a:gd name="T62" fmla="*/ 3 w 160"/>
                <a:gd name="T63" fmla="*/ 89 h 153"/>
                <a:gd name="T64" fmla="*/ 0 w 160"/>
                <a:gd name="T65" fmla="*/ 79 h 153"/>
                <a:gd name="T66" fmla="*/ 0 w 160"/>
                <a:gd name="T67" fmla="*/ 77 h 153"/>
                <a:gd name="T68" fmla="*/ 3 w 160"/>
                <a:gd name="T69" fmla="*/ 74 h 153"/>
                <a:gd name="T70" fmla="*/ 3 w 160"/>
                <a:gd name="T71" fmla="*/ 89 h 153"/>
                <a:gd name="T72" fmla="*/ 7 w 160"/>
                <a:gd name="T73" fmla="*/ 103 h 153"/>
                <a:gd name="T74" fmla="*/ 16 w 160"/>
                <a:gd name="T75" fmla="*/ 117 h 153"/>
                <a:gd name="T76" fmla="*/ 26 w 160"/>
                <a:gd name="T77" fmla="*/ 128 h 153"/>
                <a:gd name="T78" fmla="*/ 38 w 160"/>
                <a:gd name="T79" fmla="*/ 138 h 153"/>
                <a:gd name="T80" fmla="*/ 50 w 160"/>
                <a:gd name="T81" fmla="*/ 146 h 153"/>
                <a:gd name="T82" fmla="*/ 64 w 160"/>
                <a:gd name="T83" fmla="*/ 148 h 153"/>
                <a:gd name="T84" fmla="*/ 79 w 160"/>
                <a:gd name="T85" fmla="*/ 151 h 153"/>
                <a:gd name="T86" fmla="*/ 97 w 160"/>
                <a:gd name="T87" fmla="*/ 148 h 153"/>
                <a:gd name="T88" fmla="*/ 112 w 160"/>
                <a:gd name="T89" fmla="*/ 146 h 153"/>
                <a:gd name="T90" fmla="*/ 124 w 160"/>
                <a:gd name="T91" fmla="*/ 138 h 153"/>
                <a:gd name="T92" fmla="*/ 136 w 160"/>
                <a:gd name="T93" fmla="*/ 128 h 153"/>
                <a:gd name="T94" fmla="*/ 146 w 160"/>
                <a:gd name="T95" fmla="*/ 117 h 153"/>
                <a:gd name="T96" fmla="*/ 150 w 160"/>
                <a:gd name="T97" fmla="*/ 103 h 153"/>
                <a:gd name="T98" fmla="*/ 155 w 160"/>
                <a:gd name="T99" fmla="*/ 89 h 153"/>
                <a:gd name="T100" fmla="*/ 158 w 160"/>
                <a:gd name="T101" fmla="*/ 72 h 153"/>
                <a:gd name="T102" fmla="*/ 160 w 160"/>
                <a:gd name="T103" fmla="*/ 7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53">
                  <a:moveTo>
                    <a:pt x="160" y="72"/>
                  </a:moveTo>
                  <a:lnTo>
                    <a:pt x="158" y="57"/>
                  </a:lnTo>
                  <a:lnTo>
                    <a:pt x="153" y="43"/>
                  </a:lnTo>
                  <a:lnTo>
                    <a:pt x="146" y="27"/>
                  </a:lnTo>
                  <a:lnTo>
                    <a:pt x="136" y="17"/>
                  </a:lnTo>
                  <a:lnTo>
                    <a:pt x="124" y="8"/>
                  </a:lnTo>
                  <a:lnTo>
                    <a:pt x="115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12" y="0"/>
                  </a:lnTo>
                  <a:lnTo>
                    <a:pt x="124" y="8"/>
                  </a:lnTo>
                  <a:lnTo>
                    <a:pt x="136" y="17"/>
                  </a:lnTo>
                  <a:lnTo>
                    <a:pt x="146" y="29"/>
                  </a:lnTo>
                  <a:lnTo>
                    <a:pt x="150" y="43"/>
                  </a:lnTo>
                  <a:lnTo>
                    <a:pt x="155" y="57"/>
                  </a:lnTo>
                  <a:lnTo>
                    <a:pt x="158" y="72"/>
                  </a:lnTo>
                  <a:lnTo>
                    <a:pt x="160" y="72"/>
                  </a:lnTo>
                  <a:lnTo>
                    <a:pt x="158" y="89"/>
                  </a:lnTo>
                  <a:lnTo>
                    <a:pt x="153" y="103"/>
                  </a:lnTo>
                  <a:lnTo>
                    <a:pt x="146" y="117"/>
                  </a:lnTo>
                  <a:lnTo>
                    <a:pt x="136" y="128"/>
                  </a:lnTo>
                  <a:lnTo>
                    <a:pt x="124" y="138"/>
                  </a:lnTo>
                  <a:lnTo>
                    <a:pt x="112" y="146"/>
                  </a:lnTo>
                  <a:lnTo>
                    <a:pt x="97" y="151"/>
                  </a:lnTo>
                  <a:lnTo>
                    <a:pt x="79" y="153"/>
                  </a:lnTo>
                  <a:lnTo>
                    <a:pt x="64" y="151"/>
                  </a:lnTo>
                  <a:lnTo>
                    <a:pt x="50" y="146"/>
                  </a:lnTo>
                  <a:lnTo>
                    <a:pt x="34" y="138"/>
                  </a:lnTo>
                  <a:lnTo>
                    <a:pt x="23" y="128"/>
                  </a:lnTo>
                  <a:lnTo>
                    <a:pt x="12" y="117"/>
                  </a:lnTo>
                  <a:lnTo>
                    <a:pt x="5" y="103"/>
                  </a:lnTo>
                  <a:lnTo>
                    <a:pt x="3" y="89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3" y="74"/>
                  </a:lnTo>
                  <a:lnTo>
                    <a:pt x="3" y="89"/>
                  </a:lnTo>
                  <a:lnTo>
                    <a:pt x="7" y="103"/>
                  </a:lnTo>
                  <a:lnTo>
                    <a:pt x="16" y="117"/>
                  </a:lnTo>
                  <a:lnTo>
                    <a:pt x="26" y="128"/>
                  </a:lnTo>
                  <a:lnTo>
                    <a:pt x="38" y="138"/>
                  </a:lnTo>
                  <a:lnTo>
                    <a:pt x="50" y="146"/>
                  </a:lnTo>
                  <a:lnTo>
                    <a:pt x="64" y="148"/>
                  </a:lnTo>
                  <a:lnTo>
                    <a:pt x="79" y="151"/>
                  </a:lnTo>
                  <a:lnTo>
                    <a:pt x="97" y="148"/>
                  </a:lnTo>
                  <a:lnTo>
                    <a:pt x="112" y="146"/>
                  </a:lnTo>
                  <a:lnTo>
                    <a:pt x="124" y="138"/>
                  </a:lnTo>
                  <a:lnTo>
                    <a:pt x="136" y="128"/>
                  </a:lnTo>
                  <a:lnTo>
                    <a:pt x="146" y="117"/>
                  </a:lnTo>
                  <a:lnTo>
                    <a:pt x="150" y="103"/>
                  </a:lnTo>
                  <a:lnTo>
                    <a:pt x="155" y="89"/>
                  </a:lnTo>
                  <a:lnTo>
                    <a:pt x="158" y="72"/>
                  </a:lnTo>
                  <a:lnTo>
                    <a:pt x="160" y="72"/>
                  </a:lnTo>
                  <a:close/>
                </a:path>
              </a:pathLst>
            </a:custGeom>
            <a:solidFill>
              <a:srgbClr val="050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5" name="Freeform 57">
              <a:extLst>
                <a:ext uri="{FF2B5EF4-FFF2-40B4-BE49-F238E27FC236}">
                  <a16:creationId xmlns:a16="http://schemas.microsoft.com/office/drawing/2014/main" id="{2184C208-25E1-4118-A3D8-2C6EC494A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366"/>
              <a:ext cx="52" cy="50"/>
            </a:xfrm>
            <a:custGeom>
              <a:avLst/>
              <a:gdLst>
                <a:gd name="T0" fmla="*/ 155 w 155"/>
                <a:gd name="T1" fmla="*/ 72 h 150"/>
                <a:gd name="T2" fmla="*/ 152 w 155"/>
                <a:gd name="T3" fmla="*/ 57 h 150"/>
                <a:gd name="T4" fmla="*/ 148 w 155"/>
                <a:gd name="T5" fmla="*/ 43 h 150"/>
                <a:gd name="T6" fmla="*/ 143 w 155"/>
                <a:gd name="T7" fmla="*/ 30 h 150"/>
                <a:gd name="T8" fmla="*/ 133 w 155"/>
                <a:gd name="T9" fmla="*/ 17 h 150"/>
                <a:gd name="T10" fmla="*/ 120 w 155"/>
                <a:gd name="T11" fmla="*/ 7 h 150"/>
                <a:gd name="T12" fmla="*/ 109 w 155"/>
                <a:gd name="T13" fmla="*/ 0 h 150"/>
                <a:gd name="T14" fmla="*/ 105 w 155"/>
                <a:gd name="T15" fmla="*/ 0 h 150"/>
                <a:gd name="T16" fmla="*/ 103 w 155"/>
                <a:gd name="T17" fmla="*/ 0 h 150"/>
                <a:gd name="T18" fmla="*/ 102 w 155"/>
                <a:gd name="T19" fmla="*/ 0 h 150"/>
                <a:gd name="T20" fmla="*/ 105 w 155"/>
                <a:gd name="T21" fmla="*/ 3 h 150"/>
                <a:gd name="T22" fmla="*/ 120 w 155"/>
                <a:gd name="T23" fmla="*/ 10 h 150"/>
                <a:gd name="T24" fmla="*/ 131 w 155"/>
                <a:gd name="T25" fmla="*/ 21 h 150"/>
                <a:gd name="T26" fmla="*/ 140 w 155"/>
                <a:gd name="T27" fmla="*/ 30 h 150"/>
                <a:gd name="T28" fmla="*/ 148 w 155"/>
                <a:gd name="T29" fmla="*/ 43 h 150"/>
                <a:gd name="T30" fmla="*/ 152 w 155"/>
                <a:gd name="T31" fmla="*/ 57 h 150"/>
                <a:gd name="T32" fmla="*/ 152 w 155"/>
                <a:gd name="T33" fmla="*/ 72 h 150"/>
                <a:gd name="T34" fmla="*/ 155 w 155"/>
                <a:gd name="T35" fmla="*/ 72 h 150"/>
                <a:gd name="T36" fmla="*/ 152 w 155"/>
                <a:gd name="T37" fmla="*/ 90 h 150"/>
                <a:gd name="T38" fmla="*/ 148 w 155"/>
                <a:gd name="T39" fmla="*/ 104 h 150"/>
                <a:gd name="T40" fmla="*/ 143 w 155"/>
                <a:gd name="T41" fmla="*/ 116 h 150"/>
                <a:gd name="T42" fmla="*/ 133 w 155"/>
                <a:gd name="T43" fmla="*/ 129 h 150"/>
                <a:gd name="T44" fmla="*/ 120 w 155"/>
                <a:gd name="T45" fmla="*/ 138 h 150"/>
                <a:gd name="T46" fmla="*/ 109 w 155"/>
                <a:gd name="T47" fmla="*/ 146 h 150"/>
                <a:gd name="T48" fmla="*/ 93 w 155"/>
                <a:gd name="T49" fmla="*/ 148 h 150"/>
                <a:gd name="T50" fmla="*/ 76 w 155"/>
                <a:gd name="T51" fmla="*/ 150 h 150"/>
                <a:gd name="T52" fmla="*/ 62 w 155"/>
                <a:gd name="T53" fmla="*/ 148 h 150"/>
                <a:gd name="T54" fmla="*/ 46 w 155"/>
                <a:gd name="T55" fmla="*/ 146 h 150"/>
                <a:gd name="T56" fmla="*/ 35 w 155"/>
                <a:gd name="T57" fmla="*/ 138 h 150"/>
                <a:gd name="T58" fmla="*/ 22 w 155"/>
                <a:gd name="T59" fmla="*/ 129 h 150"/>
                <a:gd name="T60" fmla="*/ 12 w 155"/>
                <a:gd name="T61" fmla="*/ 116 h 150"/>
                <a:gd name="T62" fmla="*/ 5 w 155"/>
                <a:gd name="T63" fmla="*/ 104 h 150"/>
                <a:gd name="T64" fmla="*/ 0 w 155"/>
                <a:gd name="T65" fmla="*/ 90 h 150"/>
                <a:gd name="T66" fmla="*/ 0 w 155"/>
                <a:gd name="T67" fmla="*/ 74 h 150"/>
                <a:gd name="T68" fmla="*/ 0 w 155"/>
                <a:gd name="T69" fmla="*/ 72 h 150"/>
                <a:gd name="T70" fmla="*/ 0 w 155"/>
                <a:gd name="T71" fmla="*/ 69 h 150"/>
                <a:gd name="T72" fmla="*/ 0 w 155"/>
                <a:gd name="T73" fmla="*/ 67 h 150"/>
                <a:gd name="T74" fmla="*/ 2 w 155"/>
                <a:gd name="T75" fmla="*/ 67 h 150"/>
                <a:gd name="T76" fmla="*/ 0 w 155"/>
                <a:gd name="T77" fmla="*/ 72 h 150"/>
                <a:gd name="T78" fmla="*/ 2 w 155"/>
                <a:gd name="T79" fmla="*/ 90 h 150"/>
                <a:gd name="T80" fmla="*/ 7 w 155"/>
                <a:gd name="T81" fmla="*/ 102 h 150"/>
                <a:gd name="T82" fmla="*/ 14 w 155"/>
                <a:gd name="T83" fmla="*/ 116 h 150"/>
                <a:gd name="T84" fmla="*/ 22 w 155"/>
                <a:gd name="T85" fmla="*/ 126 h 150"/>
                <a:gd name="T86" fmla="*/ 35 w 155"/>
                <a:gd name="T87" fmla="*/ 136 h 150"/>
                <a:gd name="T88" fmla="*/ 46 w 155"/>
                <a:gd name="T89" fmla="*/ 143 h 150"/>
                <a:gd name="T90" fmla="*/ 62 w 155"/>
                <a:gd name="T91" fmla="*/ 148 h 150"/>
                <a:gd name="T92" fmla="*/ 76 w 155"/>
                <a:gd name="T93" fmla="*/ 148 h 150"/>
                <a:gd name="T94" fmla="*/ 93 w 155"/>
                <a:gd name="T95" fmla="*/ 148 h 150"/>
                <a:gd name="T96" fmla="*/ 105 w 155"/>
                <a:gd name="T97" fmla="*/ 143 h 150"/>
                <a:gd name="T98" fmla="*/ 120 w 155"/>
                <a:gd name="T99" fmla="*/ 136 h 150"/>
                <a:gd name="T100" fmla="*/ 131 w 155"/>
                <a:gd name="T101" fmla="*/ 126 h 150"/>
                <a:gd name="T102" fmla="*/ 140 w 155"/>
                <a:gd name="T103" fmla="*/ 116 h 150"/>
                <a:gd name="T104" fmla="*/ 148 w 155"/>
                <a:gd name="T105" fmla="*/ 102 h 150"/>
                <a:gd name="T106" fmla="*/ 152 w 155"/>
                <a:gd name="T107" fmla="*/ 90 h 150"/>
                <a:gd name="T108" fmla="*/ 152 w 155"/>
                <a:gd name="T109" fmla="*/ 72 h 150"/>
                <a:gd name="T110" fmla="*/ 155 w 155"/>
                <a:gd name="T111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5" h="150">
                  <a:moveTo>
                    <a:pt x="155" y="72"/>
                  </a:moveTo>
                  <a:lnTo>
                    <a:pt x="152" y="57"/>
                  </a:lnTo>
                  <a:lnTo>
                    <a:pt x="148" y="43"/>
                  </a:lnTo>
                  <a:lnTo>
                    <a:pt x="143" y="30"/>
                  </a:lnTo>
                  <a:lnTo>
                    <a:pt x="133" y="17"/>
                  </a:lnTo>
                  <a:lnTo>
                    <a:pt x="120" y="7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5" y="3"/>
                  </a:lnTo>
                  <a:lnTo>
                    <a:pt x="120" y="10"/>
                  </a:lnTo>
                  <a:lnTo>
                    <a:pt x="131" y="21"/>
                  </a:lnTo>
                  <a:lnTo>
                    <a:pt x="140" y="30"/>
                  </a:lnTo>
                  <a:lnTo>
                    <a:pt x="148" y="43"/>
                  </a:lnTo>
                  <a:lnTo>
                    <a:pt x="152" y="57"/>
                  </a:lnTo>
                  <a:lnTo>
                    <a:pt x="152" y="72"/>
                  </a:lnTo>
                  <a:lnTo>
                    <a:pt x="155" y="72"/>
                  </a:lnTo>
                  <a:lnTo>
                    <a:pt x="152" y="90"/>
                  </a:lnTo>
                  <a:lnTo>
                    <a:pt x="148" y="104"/>
                  </a:lnTo>
                  <a:lnTo>
                    <a:pt x="143" y="116"/>
                  </a:lnTo>
                  <a:lnTo>
                    <a:pt x="133" y="129"/>
                  </a:lnTo>
                  <a:lnTo>
                    <a:pt x="120" y="138"/>
                  </a:lnTo>
                  <a:lnTo>
                    <a:pt x="109" y="146"/>
                  </a:lnTo>
                  <a:lnTo>
                    <a:pt x="93" y="148"/>
                  </a:lnTo>
                  <a:lnTo>
                    <a:pt x="76" y="150"/>
                  </a:lnTo>
                  <a:lnTo>
                    <a:pt x="62" y="148"/>
                  </a:lnTo>
                  <a:lnTo>
                    <a:pt x="46" y="146"/>
                  </a:lnTo>
                  <a:lnTo>
                    <a:pt x="35" y="138"/>
                  </a:lnTo>
                  <a:lnTo>
                    <a:pt x="22" y="129"/>
                  </a:lnTo>
                  <a:lnTo>
                    <a:pt x="12" y="116"/>
                  </a:lnTo>
                  <a:lnTo>
                    <a:pt x="5" y="104"/>
                  </a:lnTo>
                  <a:lnTo>
                    <a:pt x="0" y="90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2" y="90"/>
                  </a:lnTo>
                  <a:lnTo>
                    <a:pt x="7" y="102"/>
                  </a:lnTo>
                  <a:lnTo>
                    <a:pt x="14" y="116"/>
                  </a:lnTo>
                  <a:lnTo>
                    <a:pt x="22" y="126"/>
                  </a:lnTo>
                  <a:lnTo>
                    <a:pt x="35" y="136"/>
                  </a:lnTo>
                  <a:lnTo>
                    <a:pt x="46" y="143"/>
                  </a:lnTo>
                  <a:lnTo>
                    <a:pt x="62" y="148"/>
                  </a:lnTo>
                  <a:lnTo>
                    <a:pt x="76" y="148"/>
                  </a:lnTo>
                  <a:lnTo>
                    <a:pt x="93" y="148"/>
                  </a:lnTo>
                  <a:lnTo>
                    <a:pt x="105" y="143"/>
                  </a:lnTo>
                  <a:lnTo>
                    <a:pt x="120" y="136"/>
                  </a:lnTo>
                  <a:lnTo>
                    <a:pt x="131" y="126"/>
                  </a:lnTo>
                  <a:lnTo>
                    <a:pt x="140" y="116"/>
                  </a:lnTo>
                  <a:lnTo>
                    <a:pt x="148" y="102"/>
                  </a:lnTo>
                  <a:lnTo>
                    <a:pt x="152" y="90"/>
                  </a:lnTo>
                  <a:lnTo>
                    <a:pt x="152" y="72"/>
                  </a:lnTo>
                  <a:lnTo>
                    <a:pt x="155" y="72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6" name="Freeform 58">
              <a:extLst>
                <a:ext uri="{FF2B5EF4-FFF2-40B4-BE49-F238E27FC236}">
                  <a16:creationId xmlns:a16="http://schemas.microsoft.com/office/drawing/2014/main" id="{F73F4BBD-877F-4375-9969-98044C6B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366"/>
              <a:ext cx="51" cy="50"/>
            </a:xfrm>
            <a:custGeom>
              <a:avLst/>
              <a:gdLst>
                <a:gd name="T0" fmla="*/ 152 w 152"/>
                <a:gd name="T1" fmla="*/ 72 h 148"/>
                <a:gd name="T2" fmla="*/ 152 w 152"/>
                <a:gd name="T3" fmla="*/ 57 h 148"/>
                <a:gd name="T4" fmla="*/ 147 w 152"/>
                <a:gd name="T5" fmla="*/ 43 h 148"/>
                <a:gd name="T6" fmla="*/ 140 w 152"/>
                <a:gd name="T7" fmla="*/ 29 h 148"/>
                <a:gd name="T8" fmla="*/ 130 w 152"/>
                <a:gd name="T9" fmla="*/ 20 h 148"/>
                <a:gd name="T10" fmla="*/ 119 w 152"/>
                <a:gd name="T11" fmla="*/ 10 h 148"/>
                <a:gd name="T12" fmla="*/ 105 w 152"/>
                <a:gd name="T13" fmla="*/ 3 h 148"/>
                <a:gd name="T14" fmla="*/ 100 w 152"/>
                <a:gd name="T15" fmla="*/ 0 h 148"/>
                <a:gd name="T16" fmla="*/ 98 w 152"/>
                <a:gd name="T17" fmla="*/ 0 h 148"/>
                <a:gd name="T18" fmla="*/ 95 w 152"/>
                <a:gd name="T19" fmla="*/ 0 h 148"/>
                <a:gd name="T20" fmla="*/ 93 w 152"/>
                <a:gd name="T21" fmla="*/ 0 h 148"/>
                <a:gd name="T22" fmla="*/ 105 w 152"/>
                <a:gd name="T23" fmla="*/ 3 h 148"/>
                <a:gd name="T24" fmla="*/ 117 w 152"/>
                <a:gd name="T25" fmla="*/ 10 h 148"/>
                <a:gd name="T26" fmla="*/ 130 w 152"/>
                <a:gd name="T27" fmla="*/ 20 h 148"/>
                <a:gd name="T28" fmla="*/ 138 w 152"/>
                <a:gd name="T29" fmla="*/ 29 h 148"/>
                <a:gd name="T30" fmla="*/ 145 w 152"/>
                <a:gd name="T31" fmla="*/ 44 h 148"/>
                <a:gd name="T32" fmla="*/ 150 w 152"/>
                <a:gd name="T33" fmla="*/ 57 h 148"/>
                <a:gd name="T34" fmla="*/ 152 w 152"/>
                <a:gd name="T35" fmla="*/ 72 h 148"/>
                <a:gd name="T36" fmla="*/ 152 w 152"/>
                <a:gd name="T37" fmla="*/ 89 h 148"/>
                <a:gd name="T38" fmla="*/ 147 w 152"/>
                <a:gd name="T39" fmla="*/ 102 h 148"/>
                <a:gd name="T40" fmla="*/ 140 w 152"/>
                <a:gd name="T41" fmla="*/ 116 h 148"/>
                <a:gd name="T42" fmla="*/ 130 w 152"/>
                <a:gd name="T43" fmla="*/ 126 h 148"/>
                <a:gd name="T44" fmla="*/ 119 w 152"/>
                <a:gd name="T45" fmla="*/ 136 h 148"/>
                <a:gd name="T46" fmla="*/ 105 w 152"/>
                <a:gd name="T47" fmla="*/ 143 h 148"/>
                <a:gd name="T48" fmla="*/ 93 w 152"/>
                <a:gd name="T49" fmla="*/ 148 h 148"/>
                <a:gd name="T50" fmla="*/ 76 w 152"/>
                <a:gd name="T51" fmla="*/ 148 h 148"/>
                <a:gd name="T52" fmla="*/ 61 w 152"/>
                <a:gd name="T53" fmla="*/ 148 h 148"/>
                <a:gd name="T54" fmla="*/ 46 w 152"/>
                <a:gd name="T55" fmla="*/ 143 h 148"/>
                <a:gd name="T56" fmla="*/ 35 w 152"/>
                <a:gd name="T57" fmla="*/ 136 h 148"/>
                <a:gd name="T58" fmla="*/ 21 w 152"/>
                <a:gd name="T59" fmla="*/ 126 h 148"/>
                <a:gd name="T60" fmla="*/ 14 w 152"/>
                <a:gd name="T61" fmla="*/ 116 h 148"/>
                <a:gd name="T62" fmla="*/ 7 w 152"/>
                <a:gd name="T63" fmla="*/ 102 h 148"/>
                <a:gd name="T64" fmla="*/ 2 w 152"/>
                <a:gd name="T65" fmla="*/ 89 h 148"/>
                <a:gd name="T66" fmla="*/ 0 w 152"/>
                <a:gd name="T67" fmla="*/ 72 h 148"/>
                <a:gd name="T68" fmla="*/ 2 w 152"/>
                <a:gd name="T69" fmla="*/ 67 h 148"/>
                <a:gd name="T70" fmla="*/ 2 w 152"/>
                <a:gd name="T71" fmla="*/ 64 h 148"/>
                <a:gd name="T72" fmla="*/ 2 w 152"/>
                <a:gd name="T73" fmla="*/ 62 h 148"/>
                <a:gd name="T74" fmla="*/ 2 w 152"/>
                <a:gd name="T75" fmla="*/ 60 h 148"/>
                <a:gd name="T76" fmla="*/ 2 w 152"/>
                <a:gd name="T77" fmla="*/ 72 h 148"/>
                <a:gd name="T78" fmla="*/ 4 w 152"/>
                <a:gd name="T79" fmla="*/ 89 h 148"/>
                <a:gd name="T80" fmla="*/ 7 w 152"/>
                <a:gd name="T81" fmla="*/ 102 h 148"/>
                <a:gd name="T82" fmla="*/ 14 w 152"/>
                <a:gd name="T83" fmla="*/ 113 h 148"/>
                <a:gd name="T84" fmla="*/ 24 w 152"/>
                <a:gd name="T85" fmla="*/ 126 h 148"/>
                <a:gd name="T86" fmla="*/ 35 w 152"/>
                <a:gd name="T87" fmla="*/ 136 h 148"/>
                <a:gd name="T88" fmla="*/ 46 w 152"/>
                <a:gd name="T89" fmla="*/ 141 h 148"/>
                <a:gd name="T90" fmla="*/ 61 w 152"/>
                <a:gd name="T91" fmla="*/ 146 h 148"/>
                <a:gd name="T92" fmla="*/ 76 w 152"/>
                <a:gd name="T93" fmla="*/ 148 h 148"/>
                <a:gd name="T94" fmla="*/ 90 w 152"/>
                <a:gd name="T95" fmla="*/ 146 h 148"/>
                <a:gd name="T96" fmla="*/ 105 w 152"/>
                <a:gd name="T97" fmla="*/ 141 h 148"/>
                <a:gd name="T98" fmla="*/ 117 w 152"/>
                <a:gd name="T99" fmla="*/ 136 h 148"/>
                <a:gd name="T100" fmla="*/ 130 w 152"/>
                <a:gd name="T101" fmla="*/ 126 h 148"/>
                <a:gd name="T102" fmla="*/ 138 w 152"/>
                <a:gd name="T103" fmla="*/ 113 h 148"/>
                <a:gd name="T104" fmla="*/ 145 w 152"/>
                <a:gd name="T105" fmla="*/ 102 h 148"/>
                <a:gd name="T106" fmla="*/ 150 w 152"/>
                <a:gd name="T107" fmla="*/ 89 h 148"/>
                <a:gd name="T108" fmla="*/ 152 w 152"/>
                <a:gd name="T109" fmla="*/ 7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148">
                  <a:moveTo>
                    <a:pt x="152" y="72"/>
                  </a:moveTo>
                  <a:lnTo>
                    <a:pt x="152" y="57"/>
                  </a:lnTo>
                  <a:lnTo>
                    <a:pt x="147" y="43"/>
                  </a:lnTo>
                  <a:lnTo>
                    <a:pt x="140" y="29"/>
                  </a:lnTo>
                  <a:lnTo>
                    <a:pt x="130" y="20"/>
                  </a:lnTo>
                  <a:lnTo>
                    <a:pt x="119" y="10"/>
                  </a:lnTo>
                  <a:lnTo>
                    <a:pt x="105" y="3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105" y="3"/>
                  </a:lnTo>
                  <a:lnTo>
                    <a:pt x="117" y="10"/>
                  </a:lnTo>
                  <a:lnTo>
                    <a:pt x="130" y="20"/>
                  </a:lnTo>
                  <a:lnTo>
                    <a:pt x="138" y="29"/>
                  </a:lnTo>
                  <a:lnTo>
                    <a:pt x="145" y="44"/>
                  </a:lnTo>
                  <a:lnTo>
                    <a:pt x="150" y="57"/>
                  </a:lnTo>
                  <a:lnTo>
                    <a:pt x="152" y="72"/>
                  </a:lnTo>
                  <a:lnTo>
                    <a:pt x="152" y="89"/>
                  </a:lnTo>
                  <a:lnTo>
                    <a:pt x="147" y="102"/>
                  </a:lnTo>
                  <a:lnTo>
                    <a:pt x="140" y="116"/>
                  </a:lnTo>
                  <a:lnTo>
                    <a:pt x="130" y="126"/>
                  </a:lnTo>
                  <a:lnTo>
                    <a:pt x="119" y="136"/>
                  </a:lnTo>
                  <a:lnTo>
                    <a:pt x="105" y="143"/>
                  </a:lnTo>
                  <a:lnTo>
                    <a:pt x="93" y="148"/>
                  </a:lnTo>
                  <a:lnTo>
                    <a:pt x="76" y="148"/>
                  </a:lnTo>
                  <a:lnTo>
                    <a:pt x="61" y="148"/>
                  </a:lnTo>
                  <a:lnTo>
                    <a:pt x="46" y="143"/>
                  </a:lnTo>
                  <a:lnTo>
                    <a:pt x="35" y="136"/>
                  </a:lnTo>
                  <a:lnTo>
                    <a:pt x="21" y="126"/>
                  </a:lnTo>
                  <a:lnTo>
                    <a:pt x="14" y="116"/>
                  </a:lnTo>
                  <a:lnTo>
                    <a:pt x="7" y="102"/>
                  </a:lnTo>
                  <a:lnTo>
                    <a:pt x="2" y="89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72"/>
                  </a:lnTo>
                  <a:lnTo>
                    <a:pt x="4" y="89"/>
                  </a:lnTo>
                  <a:lnTo>
                    <a:pt x="7" y="102"/>
                  </a:lnTo>
                  <a:lnTo>
                    <a:pt x="14" y="113"/>
                  </a:lnTo>
                  <a:lnTo>
                    <a:pt x="24" y="126"/>
                  </a:lnTo>
                  <a:lnTo>
                    <a:pt x="35" y="136"/>
                  </a:lnTo>
                  <a:lnTo>
                    <a:pt x="46" y="141"/>
                  </a:lnTo>
                  <a:lnTo>
                    <a:pt x="61" y="146"/>
                  </a:lnTo>
                  <a:lnTo>
                    <a:pt x="76" y="148"/>
                  </a:lnTo>
                  <a:lnTo>
                    <a:pt x="90" y="146"/>
                  </a:lnTo>
                  <a:lnTo>
                    <a:pt x="105" y="141"/>
                  </a:lnTo>
                  <a:lnTo>
                    <a:pt x="117" y="136"/>
                  </a:lnTo>
                  <a:lnTo>
                    <a:pt x="130" y="126"/>
                  </a:lnTo>
                  <a:lnTo>
                    <a:pt x="138" y="113"/>
                  </a:lnTo>
                  <a:lnTo>
                    <a:pt x="145" y="102"/>
                  </a:lnTo>
                  <a:lnTo>
                    <a:pt x="150" y="89"/>
                  </a:lnTo>
                  <a:lnTo>
                    <a:pt x="152" y="72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7" name="Freeform 59">
              <a:extLst>
                <a:ext uri="{FF2B5EF4-FFF2-40B4-BE49-F238E27FC236}">
                  <a16:creationId xmlns:a16="http://schemas.microsoft.com/office/drawing/2014/main" id="{9DD593BC-F41F-4E1E-82C6-AB32F4D0D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366"/>
              <a:ext cx="50" cy="50"/>
            </a:xfrm>
            <a:custGeom>
              <a:avLst/>
              <a:gdLst>
                <a:gd name="T0" fmla="*/ 150 w 150"/>
                <a:gd name="T1" fmla="*/ 72 h 148"/>
                <a:gd name="T2" fmla="*/ 148 w 150"/>
                <a:gd name="T3" fmla="*/ 57 h 148"/>
                <a:gd name="T4" fmla="*/ 143 w 150"/>
                <a:gd name="T5" fmla="*/ 44 h 148"/>
                <a:gd name="T6" fmla="*/ 136 w 150"/>
                <a:gd name="T7" fmla="*/ 29 h 148"/>
                <a:gd name="T8" fmla="*/ 129 w 150"/>
                <a:gd name="T9" fmla="*/ 20 h 148"/>
                <a:gd name="T10" fmla="*/ 115 w 150"/>
                <a:gd name="T11" fmla="*/ 10 h 148"/>
                <a:gd name="T12" fmla="*/ 103 w 150"/>
                <a:gd name="T13" fmla="*/ 3 h 148"/>
                <a:gd name="T14" fmla="*/ 91 w 150"/>
                <a:gd name="T15" fmla="*/ 0 h 148"/>
                <a:gd name="T16" fmla="*/ 89 w 150"/>
                <a:gd name="T17" fmla="*/ 0 h 148"/>
                <a:gd name="T18" fmla="*/ 86 w 150"/>
                <a:gd name="T19" fmla="*/ 0 h 148"/>
                <a:gd name="T20" fmla="*/ 84 w 150"/>
                <a:gd name="T21" fmla="*/ 0 h 148"/>
                <a:gd name="T22" fmla="*/ 81 w 150"/>
                <a:gd name="T23" fmla="*/ 0 h 148"/>
                <a:gd name="T24" fmla="*/ 89 w 150"/>
                <a:gd name="T25" fmla="*/ 0 h 148"/>
                <a:gd name="T26" fmla="*/ 103 w 150"/>
                <a:gd name="T27" fmla="*/ 5 h 148"/>
                <a:gd name="T28" fmla="*/ 115 w 150"/>
                <a:gd name="T29" fmla="*/ 12 h 148"/>
                <a:gd name="T30" fmla="*/ 125 w 150"/>
                <a:gd name="T31" fmla="*/ 20 h 148"/>
                <a:gd name="T32" fmla="*/ 136 w 150"/>
                <a:gd name="T33" fmla="*/ 32 h 148"/>
                <a:gd name="T34" fmla="*/ 143 w 150"/>
                <a:gd name="T35" fmla="*/ 44 h 148"/>
                <a:gd name="T36" fmla="*/ 146 w 150"/>
                <a:gd name="T37" fmla="*/ 57 h 148"/>
                <a:gd name="T38" fmla="*/ 148 w 150"/>
                <a:gd name="T39" fmla="*/ 72 h 148"/>
                <a:gd name="T40" fmla="*/ 150 w 150"/>
                <a:gd name="T41" fmla="*/ 72 h 148"/>
                <a:gd name="T42" fmla="*/ 148 w 150"/>
                <a:gd name="T43" fmla="*/ 89 h 148"/>
                <a:gd name="T44" fmla="*/ 143 w 150"/>
                <a:gd name="T45" fmla="*/ 102 h 148"/>
                <a:gd name="T46" fmla="*/ 136 w 150"/>
                <a:gd name="T47" fmla="*/ 113 h 148"/>
                <a:gd name="T48" fmla="*/ 129 w 150"/>
                <a:gd name="T49" fmla="*/ 126 h 148"/>
                <a:gd name="T50" fmla="*/ 115 w 150"/>
                <a:gd name="T51" fmla="*/ 136 h 148"/>
                <a:gd name="T52" fmla="*/ 103 w 150"/>
                <a:gd name="T53" fmla="*/ 141 h 148"/>
                <a:gd name="T54" fmla="*/ 89 w 150"/>
                <a:gd name="T55" fmla="*/ 146 h 148"/>
                <a:gd name="T56" fmla="*/ 74 w 150"/>
                <a:gd name="T57" fmla="*/ 148 h 148"/>
                <a:gd name="T58" fmla="*/ 60 w 150"/>
                <a:gd name="T59" fmla="*/ 146 h 148"/>
                <a:gd name="T60" fmla="*/ 44 w 150"/>
                <a:gd name="T61" fmla="*/ 141 h 148"/>
                <a:gd name="T62" fmla="*/ 33 w 150"/>
                <a:gd name="T63" fmla="*/ 136 h 148"/>
                <a:gd name="T64" fmla="*/ 22 w 150"/>
                <a:gd name="T65" fmla="*/ 126 h 148"/>
                <a:gd name="T66" fmla="*/ 12 w 150"/>
                <a:gd name="T67" fmla="*/ 113 h 148"/>
                <a:gd name="T68" fmla="*/ 5 w 150"/>
                <a:gd name="T69" fmla="*/ 102 h 148"/>
                <a:gd name="T70" fmla="*/ 3 w 150"/>
                <a:gd name="T71" fmla="*/ 89 h 148"/>
                <a:gd name="T72" fmla="*/ 0 w 150"/>
                <a:gd name="T73" fmla="*/ 72 h 148"/>
                <a:gd name="T74" fmla="*/ 0 w 150"/>
                <a:gd name="T75" fmla="*/ 60 h 148"/>
                <a:gd name="T76" fmla="*/ 3 w 150"/>
                <a:gd name="T77" fmla="*/ 60 h 148"/>
                <a:gd name="T78" fmla="*/ 3 w 150"/>
                <a:gd name="T79" fmla="*/ 57 h 148"/>
                <a:gd name="T80" fmla="*/ 3 w 150"/>
                <a:gd name="T81" fmla="*/ 55 h 148"/>
                <a:gd name="T82" fmla="*/ 5 w 150"/>
                <a:gd name="T83" fmla="*/ 55 h 148"/>
                <a:gd name="T84" fmla="*/ 5 w 150"/>
                <a:gd name="T85" fmla="*/ 52 h 148"/>
                <a:gd name="T86" fmla="*/ 3 w 150"/>
                <a:gd name="T87" fmla="*/ 57 h 148"/>
                <a:gd name="T88" fmla="*/ 3 w 150"/>
                <a:gd name="T89" fmla="*/ 72 h 148"/>
                <a:gd name="T90" fmla="*/ 3 w 150"/>
                <a:gd name="T91" fmla="*/ 86 h 148"/>
                <a:gd name="T92" fmla="*/ 7 w 150"/>
                <a:gd name="T93" fmla="*/ 102 h 148"/>
                <a:gd name="T94" fmla="*/ 15 w 150"/>
                <a:gd name="T95" fmla="*/ 113 h 148"/>
                <a:gd name="T96" fmla="*/ 22 w 150"/>
                <a:gd name="T97" fmla="*/ 124 h 148"/>
                <a:gd name="T98" fmla="*/ 35 w 150"/>
                <a:gd name="T99" fmla="*/ 133 h 148"/>
                <a:gd name="T100" fmla="*/ 47 w 150"/>
                <a:gd name="T101" fmla="*/ 141 h 148"/>
                <a:gd name="T102" fmla="*/ 60 w 150"/>
                <a:gd name="T103" fmla="*/ 146 h 148"/>
                <a:gd name="T104" fmla="*/ 74 w 150"/>
                <a:gd name="T105" fmla="*/ 146 h 148"/>
                <a:gd name="T106" fmla="*/ 89 w 150"/>
                <a:gd name="T107" fmla="*/ 146 h 148"/>
                <a:gd name="T108" fmla="*/ 103 w 150"/>
                <a:gd name="T109" fmla="*/ 141 h 148"/>
                <a:gd name="T110" fmla="*/ 115 w 150"/>
                <a:gd name="T111" fmla="*/ 133 h 148"/>
                <a:gd name="T112" fmla="*/ 125 w 150"/>
                <a:gd name="T113" fmla="*/ 124 h 148"/>
                <a:gd name="T114" fmla="*/ 136 w 150"/>
                <a:gd name="T115" fmla="*/ 113 h 148"/>
                <a:gd name="T116" fmla="*/ 143 w 150"/>
                <a:gd name="T117" fmla="*/ 102 h 148"/>
                <a:gd name="T118" fmla="*/ 146 w 150"/>
                <a:gd name="T119" fmla="*/ 86 h 148"/>
                <a:gd name="T120" fmla="*/ 148 w 150"/>
                <a:gd name="T121" fmla="*/ 72 h 148"/>
                <a:gd name="T122" fmla="*/ 150 w 150"/>
                <a:gd name="T123" fmla="*/ 7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148">
                  <a:moveTo>
                    <a:pt x="150" y="72"/>
                  </a:moveTo>
                  <a:lnTo>
                    <a:pt x="148" y="57"/>
                  </a:lnTo>
                  <a:lnTo>
                    <a:pt x="143" y="44"/>
                  </a:lnTo>
                  <a:lnTo>
                    <a:pt x="136" y="29"/>
                  </a:lnTo>
                  <a:lnTo>
                    <a:pt x="129" y="20"/>
                  </a:lnTo>
                  <a:lnTo>
                    <a:pt x="115" y="10"/>
                  </a:lnTo>
                  <a:lnTo>
                    <a:pt x="103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103" y="5"/>
                  </a:lnTo>
                  <a:lnTo>
                    <a:pt x="115" y="12"/>
                  </a:lnTo>
                  <a:lnTo>
                    <a:pt x="125" y="20"/>
                  </a:lnTo>
                  <a:lnTo>
                    <a:pt x="136" y="32"/>
                  </a:lnTo>
                  <a:lnTo>
                    <a:pt x="143" y="44"/>
                  </a:lnTo>
                  <a:lnTo>
                    <a:pt x="146" y="57"/>
                  </a:lnTo>
                  <a:lnTo>
                    <a:pt x="148" y="72"/>
                  </a:lnTo>
                  <a:lnTo>
                    <a:pt x="150" y="72"/>
                  </a:lnTo>
                  <a:lnTo>
                    <a:pt x="148" y="89"/>
                  </a:lnTo>
                  <a:lnTo>
                    <a:pt x="143" y="102"/>
                  </a:lnTo>
                  <a:lnTo>
                    <a:pt x="136" y="113"/>
                  </a:lnTo>
                  <a:lnTo>
                    <a:pt x="129" y="126"/>
                  </a:lnTo>
                  <a:lnTo>
                    <a:pt x="115" y="136"/>
                  </a:lnTo>
                  <a:lnTo>
                    <a:pt x="103" y="141"/>
                  </a:lnTo>
                  <a:lnTo>
                    <a:pt x="89" y="146"/>
                  </a:lnTo>
                  <a:lnTo>
                    <a:pt x="74" y="148"/>
                  </a:lnTo>
                  <a:lnTo>
                    <a:pt x="60" y="146"/>
                  </a:lnTo>
                  <a:lnTo>
                    <a:pt x="44" y="141"/>
                  </a:lnTo>
                  <a:lnTo>
                    <a:pt x="33" y="136"/>
                  </a:lnTo>
                  <a:lnTo>
                    <a:pt x="22" y="126"/>
                  </a:lnTo>
                  <a:lnTo>
                    <a:pt x="12" y="113"/>
                  </a:lnTo>
                  <a:lnTo>
                    <a:pt x="5" y="102"/>
                  </a:lnTo>
                  <a:lnTo>
                    <a:pt x="3" y="89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3" y="57"/>
                  </a:lnTo>
                  <a:lnTo>
                    <a:pt x="3" y="72"/>
                  </a:lnTo>
                  <a:lnTo>
                    <a:pt x="3" y="86"/>
                  </a:lnTo>
                  <a:lnTo>
                    <a:pt x="7" y="102"/>
                  </a:lnTo>
                  <a:lnTo>
                    <a:pt x="15" y="113"/>
                  </a:lnTo>
                  <a:lnTo>
                    <a:pt x="22" y="124"/>
                  </a:lnTo>
                  <a:lnTo>
                    <a:pt x="35" y="133"/>
                  </a:lnTo>
                  <a:lnTo>
                    <a:pt x="47" y="141"/>
                  </a:lnTo>
                  <a:lnTo>
                    <a:pt x="60" y="146"/>
                  </a:lnTo>
                  <a:lnTo>
                    <a:pt x="74" y="146"/>
                  </a:lnTo>
                  <a:lnTo>
                    <a:pt x="89" y="146"/>
                  </a:lnTo>
                  <a:lnTo>
                    <a:pt x="103" y="141"/>
                  </a:lnTo>
                  <a:lnTo>
                    <a:pt x="115" y="133"/>
                  </a:lnTo>
                  <a:lnTo>
                    <a:pt x="125" y="124"/>
                  </a:lnTo>
                  <a:lnTo>
                    <a:pt x="136" y="113"/>
                  </a:lnTo>
                  <a:lnTo>
                    <a:pt x="143" y="102"/>
                  </a:lnTo>
                  <a:lnTo>
                    <a:pt x="146" y="86"/>
                  </a:lnTo>
                  <a:lnTo>
                    <a:pt x="148" y="72"/>
                  </a:lnTo>
                  <a:lnTo>
                    <a:pt x="150" y="72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8" name="Freeform 60">
              <a:extLst>
                <a:ext uri="{FF2B5EF4-FFF2-40B4-BE49-F238E27FC236}">
                  <a16:creationId xmlns:a16="http://schemas.microsoft.com/office/drawing/2014/main" id="{7691DB7F-D9CA-458E-8369-871B0CFD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66"/>
              <a:ext cx="48" cy="49"/>
            </a:xfrm>
            <a:custGeom>
              <a:avLst/>
              <a:gdLst>
                <a:gd name="T0" fmla="*/ 145 w 145"/>
                <a:gd name="T1" fmla="*/ 72 h 146"/>
                <a:gd name="T2" fmla="*/ 143 w 145"/>
                <a:gd name="T3" fmla="*/ 57 h 146"/>
                <a:gd name="T4" fmla="*/ 140 w 145"/>
                <a:gd name="T5" fmla="*/ 44 h 146"/>
                <a:gd name="T6" fmla="*/ 133 w 145"/>
                <a:gd name="T7" fmla="*/ 32 h 146"/>
                <a:gd name="T8" fmla="*/ 122 w 145"/>
                <a:gd name="T9" fmla="*/ 20 h 146"/>
                <a:gd name="T10" fmla="*/ 112 w 145"/>
                <a:gd name="T11" fmla="*/ 12 h 146"/>
                <a:gd name="T12" fmla="*/ 100 w 145"/>
                <a:gd name="T13" fmla="*/ 5 h 146"/>
                <a:gd name="T14" fmla="*/ 86 w 145"/>
                <a:gd name="T15" fmla="*/ 0 h 146"/>
                <a:gd name="T16" fmla="*/ 78 w 145"/>
                <a:gd name="T17" fmla="*/ 0 h 146"/>
                <a:gd name="T18" fmla="*/ 76 w 145"/>
                <a:gd name="T19" fmla="*/ 0 h 146"/>
                <a:gd name="T20" fmla="*/ 74 w 145"/>
                <a:gd name="T21" fmla="*/ 0 h 146"/>
                <a:gd name="T22" fmla="*/ 71 w 145"/>
                <a:gd name="T23" fmla="*/ 0 h 146"/>
                <a:gd name="T24" fmla="*/ 86 w 145"/>
                <a:gd name="T25" fmla="*/ 3 h 146"/>
                <a:gd name="T26" fmla="*/ 100 w 145"/>
                <a:gd name="T27" fmla="*/ 7 h 146"/>
                <a:gd name="T28" fmla="*/ 112 w 145"/>
                <a:gd name="T29" fmla="*/ 12 h 146"/>
                <a:gd name="T30" fmla="*/ 122 w 145"/>
                <a:gd name="T31" fmla="*/ 22 h 146"/>
                <a:gd name="T32" fmla="*/ 130 w 145"/>
                <a:gd name="T33" fmla="*/ 32 h 146"/>
                <a:gd name="T34" fmla="*/ 138 w 145"/>
                <a:gd name="T35" fmla="*/ 44 h 146"/>
                <a:gd name="T36" fmla="*/ 143 w 145"/>
                <a:gd name="T37" fmla="*/ 60 h 146"/>
                <a:gd name="T38" fmla="*/ 143 w 145"/>
                <a:gd name="T39" fmla="*/ 72 h 146"/>
                <a:gd name="T40" fmla="*/ 145 w 145"/>
                <a:gd name="T41" fmla="*/ 72 h 146"/>
                <a:gd name="T42" fmla="*/ 143 w 145"/>
                <a:gd name="T43" fmla="*/ 86 h 146"/>
                <a:gd name="T44" fmla="*/ 140 w 145"/>
                <a:gd name="T45" fmla="*/ 102 h 146"/>
                <a:gd name="T46" fmla="*/ 133 w 145"/>
                <a:gd name="T47" fmla="*/ 113 h 146"/>
                <a:gd name="T48" fmla="*/ 122 w 145"/>
                <a:gd name="T49" fmla="*/ 124 h 146"/>
                <a:gd name="T50" fmla="*/ 112 w 145"/>
                <a:gd name="T51" fmla="*/ 133 h 146"/>
                <a:gd name="T52" fmla="*/ 100 w 145"/>
                <a:gd name="T53" fmla="*/ 141 h 146"/>
                <a:gd name="T54" fmla="*/ 86 w 145"/>
                <a:gd name="T55" fmla="*/ 146 h 146"/>
                <a:gd name="T56" fmla="*/ 71 w 145"/>
                <a:gd name="T57" fmla="*/ 146 h 146"/>
                <a:gd name="T58" fmla="*/ 57 w 145"/>
                <a:gd name="T59" fmla="*/ 146 h 146"/>
                <a:gd name="T60" fmla="*/ 44 w 145"/>
                <a:gd name="T61" fmla="*/ 141 h 146"/>
                <a:gd name="T62" fmla="*/ 32 w 145"/>
                <a:gd name="T63" fmla="*/ 133 h 146"/>
                <a:gd name="T64" fmla="*/ 19 w 145"/>
                <a:gd name="T65" fmla="*/ 124 h 146"/>
                <a:gd name="T66" fmla="*/ 12 w 145"/>
                <a:gd name="T67" fmla="*/ 113 h 146"/>
                <a:gd name="T68" fmla="*/ 4 w 145"/>
                <a:gd name="T69" fmla="*/ 102 h 146"/>
                <a:gd name="T70" fmla="*/ 0 w 145"/>
                <a:gd name="T71" fmla="*/ 86 h 146"/>
                <a:gd name="T72" fmla="*/ 0 w 145"/>
                <a:gd name="T73" fmla="*/ 72 h 146"/>
                <a:gd name="T74" fmla="*/ 0 w 145"/>
                <a:gd name="T75" fmla="*/ 57 h 146"/>
                <a:gd name="T76" fmla="*/ 2 w 145"/>
                <a:gd name="T77" fmla="*/ 52 h 146"/>
                <a:gd name="T78" fmla="*/ 2 w 145"/>
                <a:gd name="T79" fmla="*/ 50 h 146"/>
                <a:gd name="T80" fmla="*/ 4 w 145"/>
                <a:gd name="T81" fmla="*/ 50 h 146"/>
                <a:gd name="T82" fmla="*/ 4 w 145"/>
                <a:gd name="T83" fmla="*/ 46 h 146"/>
                <a:gd name="T84" fmla="*/ 4 w 145"/>
                <a:gd name="T85" fmla="*/ 44 h 146"/>
                <a:gd name="T86" fmla="*/ 7 w 145"/>
                <a:gd name="T87" fmla="*/ 44 h 146"/>
                <a:gd name="T88" fmla="*/ 2 w 145"/>
                <a:gd name="T89" fmla="*/ 60 h 146"/>
                <a:gd name="T90" fmla="*/ 0 w 145"/>
                <a:gd name="T91" fmla="*/ 72 h 146"/>
                <a:gd name="T92" fmla="*/ 2 w 145"/>
                <a:gd name="T93" fmla="*/ 86 h 146"/>
                <a:gd name="T94" fmla="*/ 7 w 145"/>
                <a:gd name="T95" fmla="*/ 102 h 146"/>
                <a:gd name="T96" fmla="*/ 12 w 145"/>
                <a:gd name="T97" fmla="*/ 113 h 146"/>
                <a:gd name="T98" fmla="*/ 23 w 145"/>
                <a:gd name="T99" fmla="*/ 124 h 146"/>
                <a:gd name="T100" fmla="*/ 32 w 145"/>
                <a:gd name="T101" fmla="*/ 131 h 146"/>
                <a:gd name="T102" fmla="*/ 44 w 145"/>
                <a:gd name="T103" fmla="*/ 138 h 146"/>
                <a:gd name="T104" fmla="*/ 57 w 145"/>
                <a:gd name="T105" fmla="*/ 143 h 146"/>
                <a:gd name="T106" fmla="*/ 71 w 145"/>
                <a:gd name="T107" fmla="*/ 143 h 146"/>
                <a:gd name="T108" fmla="*/ 86 w 145"/>
                <a:gd name="T109" fmla="*/ 143 h 146"/>
                <a:gd name="T110" fmla="*/ 100 w 145"/>
                <a:gd name="T111" fmla="*/ 138 h 146"/>
                <a:gd name="T112" fmla="*/ 112 w 145"/>
                <a:gd name="T113" fmla="*/ 131 h 146"/>
                <a:gd name="T114" fmla="*/ 122 w 145"/>
                <a:gd name="T115" fmla="*/ 124 h 146"/>
                <a:gd name="T116" fmla="*/ 130 w 145"/>
                <a:gd name="T117" fmla="*/ 113 h 146"/>
                <a:gd name="T118" fmla="*/ 138 w 145"/>
                <a:gd name="T119" fmla="*/ 102 h 146"/>
                <a:gd name="T120" fmla="*/ 143 w 145"/>
                <a:gd name="T121" fmla="*/ 86 h 146"/>
                <a:gd name="T122" fmla="*/ 143 w 145"/>
                <a:gd name="T123" fmla="*/ 72 h 146"/>
                <a:gd name="T124" fmla="*/ 145 w 145"/>
                <a:gd name="T125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" h="146">
                  <a:moveTo>
                    <a:pt x="145" y="72"/>
                  </a:moveTo>
                  <a:lnTo>
                    <a:pt x="143" y="57"/>
                  </a:lnTo>
                  <a:lnTo>
                    <a:pt x="140" y="44"/>
                  </a:lnTo>
                  <a:lnTo>
                    <a:pt x="133" y="32"/>
                  </a:lnTo>
                  <a:lnTo>
                    <a:pt x="122" y="20"/>
                  </a:lnTo>
                  <a:lnTo>
                    <a:pt x="112" y="12"/>
                  </a:lnTo>
                  <a:lnTo>
                    <a:pt x="100" y="5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86" y="3"/>
                  </a:lnTo>
                  <a:lnTo>
                    <a:pt x="100" y="7"/>
                  </a:lnTo>
                  <a:lnTo>
                    <a:pt x="112" y="12"/>
                  </a:lnTo>
                  <a:lnTo>
                    <a:pt x="122" y="22"/>
                  </a:lnTo>
                  <a:lnTo>
                    <a:pt x="130" y="32"/>
                  </a:lnTo>
                  <a:lnTo>
                    <a:pt x="138" y="44"/>
                  </a:lnTo>
                  <a:lnTo>
                    <a:pt x="143" y="6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3" y="86"/>
                  </a:lnTo>
                  <a:lnTo>
                    <a:pt x="140" y="102"/>
                  </a:lnTo>
                  <a:lnTo>
                    <a:pt x="133" y="113"/>
                  </a:lnTo>
                  <a:lnTo>
                    <a:pt x="122" y="124"/>
                  </a:lnTo>
                  <a:lnTo>
                    <a:pt x="112" y="133"/>
                  </a:lnTo>
                  <a:lnTo>
                    <a:pt x="100" y="141"/>
                  </a:lnTo>
                  <a:lnTo>
                    <a:pt x="86" y="146"/>
                  </a:lnTo>
                  <a:lnTo>
                    <a:pt x="71" y="146"/>
                  </a:lnTo>
                  <a:lnTo>
                    <a:pt x="57" y="146"/>
                  </a:lnTo>
                  <a:lnTo>
                    <a:pt x="44" y="141"/>
                  </a:lnTo>
                  <a:lnTo>
                    <a:pt x="32" y="133"/>
                  </a:lnTo>
                  <a:lnTo>
                    <a:pt x="19" y="124"/>
                  </a:lnTo>
                  <a:lnTo>
                    <a:pt x="12" y="113"/>
                  </a:lnTo>
                  <a:lnTo>
                    <a:pt x="4" y="102"/>
                  </a:lnTo>
                  <a:lnTo>
                    <a:pt x="0" y="86"/>
                  </a:lnTo>
                  <a:lnTo>
                    <a:pt x="0" y="72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7" y="44"/>
                  </a:lnTo>
                  <a:lnTo>
                    <a:pt x="2" y="60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7" y="102"/>
                  </a:lnTo>
                  <a:lnTo>
                    <a:pt x="12" y="113"/>
                  </a:lnTo>
                  <a:lnTo>
                    <a:pt x="23" y="124"/>
                  </a:lnTo>
                  <a:lnTo>
                    <a:pt x="32" y="131"/>
                  </a:lnTo>
                  <a:lnTo>
                    <a:pt x="44" y="138"/>
                  </a:lnTo>
                  <a:lnTo>
                    <a:pt x="57" y="143"/>
                  </a:lnTo>
                  <a:lnTo>
                    <a:pt x="71" y="143"/>
                  </a:lnTo>
                  <a:lnTo>
                    <a:pt x="86" y="143"/>
                  </a:lnTo>
                  <a:lnTo>
                    <a:pt x="100" y="138"/>
                  </a:lnTo>
                  <a:lnTo>
                    <a:pt x="112" y="131"/>
                  </a:lnTo>
                  <a:lnTo>
                    <a:pt x="122" y="124"/>
                  </a:lnTo>
                  <a:lnTo>
                    <a:pt x="130" y="113"/>
                  </a:lnTo>
                  <a:lnTo>
                    <a:pt x="138" y="102"/>
                  </a:lnTo>
                  <a:lnTo>
                    <a:pt x="143" y="86"/>
                  </a:lnTo>
                  <a:lnTo>
                    <a:pt x="143" y="72"/>
                  </a:lnTo>
                  <a:lnTo>
                    <a:pt x="145" y="72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9" name="Freeform 61">
              <a:extLst>
                <a:ext uri="{FF2B5EF4-FFF2-40B4-BE49-F238E27FC236}">
                  <a16:creationId xmlns:a16="http://schemas.microsoft.com/office/drawing/2014/main" id="{9B67E8D7-9D6C-4A1B-869E-17789DAC9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366"/>
              <a:ext cx="48" cy="48"/>
            </a:xfrm>
            <a:custGeom>
              <a:avLst/>
              <a:gdLst>
                <a:gd name="T0" fmla="*/ 143 w 143"/>
                <a:gd name="T1" fmla="*/ 59 h 143"/>
                <a:gd name="T2" fmla="*/ 131 w 143"/>
                <a:gd name="T3" fmla="*/ 31 h 143"/>
                <a:gd name="T4" fmla="*/ 113 w 143"/>
                <a:gd name="T5" fmla="*/ 12 h 143"/>
                <a:gd name="T6" fmla="*/ 86 w 143"/>
                <a:gd name="T7" fmla="*/ 2 h 143"/>
                <a:gd name="T8" fmla="*/ 69 w 143"/>
                <a:gd name="T9" fmla="*/ 2 h 143"/>
                <a:gd name="T10" fmla="*/ 65 w 143"/>
                <a:gd name="T11" fmla="*/ 2 h 143"/>
                <a:gd name="T12" fmla="*/ 60 w 143"/>
                <a:gd name="T13" fmla="*/ 5 h 143"/>
                <a:gd name="T14" fmla="*/ 86 w 143"/>
                <a:gd name="T15" fmla="*/ 5 h 143"/>
                <a:gd name="T16" fmla="*/ 112 w 143"/>
                <a:gd name="T17" fmla="*/ 14 h 143"/>
                <a:gd name="T18" fmla="*/ 131 w 143"/>
                <a:gd name="T19" fmla="*/ 35 h 143"/>
                <a:gd name="T20" fmla="*/ 141 w 143"/>
                <a:gd name="T21" fmla="*/ 59 h 143"/>
                <a:gd name="T22" fmla="*/ 143 w 143"/>
                <a:gd name="T23" fmla="*/ 86 h 143"/>
                <a:gd name="T24" fmla="*/ 131 w 143"/>
                <a:gd name="T25" fmla="*/ 113 h 143"/>
                <a:gd name="T26" fmla="*/ 113 w 143"/>
                <a:gd name="T27" fmla="*/ 131 h 143"/>
                <a:gd name="T28" fmla="*/ 86 w 143"/>
                <a:gd name="T29" fmla="*/ 143 h 143"/>
                <a:gd name="T30" fmla="*/ 57 w 143"/>
                <a:gd name="T31" fmla="*/ 143 h 143"/>
                <a:gd name="T32" fmla="*/ 32 w 143"/>
                <a:gd name="T33" fmla="*/ 131 h 143"/>
                <a:gd name="T34" fmla="*/ 13 w 143"/>
                <a:gd name="T35" fmla="*/ 113 h 143"/>
                <a:gd name="T36" fmla="*/ 3 w 143"/>
                <a:gd name="T37" fmla="*/ 86 h 143"/>
                <a:gd name="T38" fmla="*/ 3 w 143"/>
                <a:gd name="T39" fmla="*/ 59 h 143"/>
                <a:gd name="T40" fmla="*/ 8 w 143"/>
                <a:gd name="T41" fmla="*/ 42 h 143"/>
                <a:gd name="T42" fmla="*/ 10 w 143"/>
                <a:gd name="T43" fmla="*/ 36 h 143"/>
                <a:gd name="T44" fmla="*/ 13 w 143"/>
                <a:gd name="T45" fmla="*/ 35 h 143"/>
                <a:gd name="T46" fmla="*/ 8 w 143"/>
                <a:gd name="T47" fmla="*/ 45 h 143"/>
                <a:gd name="T48" fmla="*/ 3 w 143"/>
                <a:gd name="T49" fmla="*/ 71 h 143"/>
                <a:gd name="T50" fmla="*/ 8 w 143"/>
                <a:gd name="T51" fmla="*/ 98 h 143"/>
                <a:gd name="T52" fmla="*/ 22 w 143"/>
                <a:gd name="T53" fmla="*/ 121 h 143"/>
                <a:gd name="T54" fmla="*/ 45 w 143"/>
                <a:gd name="T55" fmla="*/ 138 h 143"/>
                <a:gd name="T56" fmla="*/ 72 w 143"/>
                <a:gd name="T57" fmla="*/ 143 h 143"/>
                <a:gd name="T58" fmla="*/ 99 w 143"/>
                <a:gd name="T59" fmla="*/ 138 h 143"/>
                <a:gd name="T60" fmla="*/ 122 w 143"/>
                <a:gd name="T61" fmla="*/ 121 h 143"/>
                <a:gd name="T62" fmla="*/ 136 w 143"/>
                <a:gd name="T63" fmla="*/ 98 h 143"/>
                <a:gd name="T64" fmla="*/ 143 w 143"/>
                <a:gd name="T65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lnTo>
                    <a:pt x="143" y="59"/>
                  </a:lnTo>
                  <a:lnTo>
                    <a:pt x="139" y="45"/>
                  </a:lnTo>
                  <a:lnTo>
                    <a:pt x="131" y="31"/>
                  </a:lnTo>
                  <a:lnTo>
                    <a:pt x="123" y="22"/>
                  </a:lnTo>
                  <a:lnTo>
                    <a:pt x="113" y="12"/>
                  </a:lnTo>
                  <a:lnTo>
                    <a:pt x="101" y="7"/>
                  </a:lnTo>
                  <a:lnTo>
                    <a:pt x="86" y="2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60" y="5"/>
                  </a:lnTo>
                  <a:lnTo>
                    <a:pt x="72" y="2"/>
                  </a:lnTo>
                  <a:lnTo>
                    <a:pt x="86" y="5"/>
                  </a:lnTo>
                  <a:lnTo>
                    <a:pt x="99" y="7"/>
                  </a:lnTo>
                  <a:lnTo>
                    <a:pt x="112" y="14"/>
                  </a:lnTo>
                  <a:lnTo>
                    <a:pt x="122" y="22"/>
                  </a:lnTo>
                  <a:lnTo>
                    <a:pt x="131" y="35"/>
                  </a:lnTo>
                  <a:lnTo>
                    <a:pt x="136" y="45"/>
                  </a:lnTo>
                  <a:lnTo>
                    <a:pt x="141" y="59"/>
                  </a:lnTo>
                  <a:lnTo>
                    <a:pt x="143" y="71"/>
                  </a:lnTo>
                  <a:lnTo>
                    <a:pt x="143" y="86"/>
                  </a:lnTo>
                  <a:lnTo>
                    <a:pt x="139" y="102"/>
                  </a:lnTo>
                  <a:lnTo>
                    <a:pt x="131" y="113"/>
                  </a:lnTo>
                  <a:lnTo>
                    <a:pt x="123" y="123"/>
                  </a:lnTo>
                  <a:lnTo>
                    <a:pt x="113" y="131"/>
                  </a:lnTo>
                  <a:lnTo>
                    <a:pt x="101" y="138"/>
                  </a:lnTo>
                  <a:lnTo>
                    <a:pt x="86" y="143"/>
                  </a:lnTo>
                  <a:lnTo>
                    <a:pt x="72" y="143"/>
                  </a:lnTo>
                  <a:lnTo>
                    <a:pt x="57" y="143"/>
                  </a:lnTo>
                  <a:lnTo>
                    <a:pt x="45" y="138"/>
                  </a:lnTo>
                  <a:lnTo>
                    <a:pt x="32" y="131"/>
                  </a:lnTo>
                  <a:lnTo>
                    <a:pt x="22" y="123"/>
                  </a:lnTo>
                  <a:lnTo>
                    <a:pt x="13" y="113"/>
                  </a:lnTo>
                  <a:lnTo>
                    <a:pt x="8" y="102"/>
                  </a:lnTo>
                  <a:lnTo>
                    <a:pt x="3" y="86"/>
                  </a:lnTo>
                  <a:lnTo>
                    <a:pt x="0" y="71"/>
                  </a:lnTo>
                  <a:lnTo>
                    <a:pt x="3" y="59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10" y="39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8" y="45"/>
                  </a:lnTo>
                  <a:lnTo>
                    <a:pt x="3" y="59"/>
                  </a:lnTo>
                  <a:lnTo>
                    <a:pt x="3" y="71"/>
                  </a:lnTo>
                  <a:lnTo>
                    <a:pt x="3" y="86"/>
                  </a:lnTo>
                  <a:lnTo>
                    <a:pt x="8" y="98"/>
                  </a:lnTo>
                  <a:lnTo>
                    <a:pt x="15" y="111"/>
                  </a:lnTo>
                  <a:lnTo>
                    <a:pt x="22" y="121"/>
                  </a:lnTo>
                  <a:lnTo>
                    <a:pt x="32" y="131"/>
                  </a:lnTo>
                  <a:lnTo>
                    <a:pt x="45" y="138"/>
                  </a:lnTo>
                  <a:lnTo>
                    <a:pt x="60" y="140"/>
                  </a:lnTo>
                  <a:lnTo>
                    <a:pt x="72" y="143"/>
                  </a:lnTo>
                  <a:lnTo>
                    <a:pt x="86" y="140"/>
                  </a:lnTo>
                  <a:lnTo>
                    <a:pt x="99" y="138"/>
                  </a:lnTo>
                  <a:lnTo>
                    <a:pt x="112" y="131"/>
                  </a:lnTo>
                  <a:lnTo>
                    <a:pt x="122" y="121"/>
                  </a:lnTo>
                  <a:lnTo>
                    <a:pt x="131" y="111"/>
                  </a:lnTo>
                  <a:lnTo>
                    <a:pt x="136" y="98"/>
                  </a:lnTo>
                  <a:lnTo>
                    <a:pt x="141" y="86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0" name="Freeform 62">
              <a:extLst>
                <a:ext uri="{FF2B5EF4-FFF2-40B4-BE49-F238E27FC236}">
                  <a16:creationId xmlns:a16="http://schemas.microsoft.com/office/drawing/2014/main" id="{05AB54D6-3DAF-4B01-ACDD-D9B06446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367"/>
              <a:ext cx="47" cy="47"/>
            </a:xfrm>
            <a:custGeom>
              <a:avLst/>
              <a:gdLst>
                <a:gd name="T0" fmla="*/ 138 w 141"/>
                <a:gd name="T1" fmla="*/ 57 h 140"/>
                <a:gd name="T2" fmla="*/ 128 w 141"/>
                <a:gd name="T3" fmla="*/ 32 h 140"/>
                <a:gd name="T4" fmla="*/ 109 w 141"/>
                <a:gd name="T5" fmla="*/ 12 h 140"/>
                <a:gd name="T6" fmla="*/ 84 w 141"/>
                <a:gd name="T7" fmla="*/ 2 h 140"/>
                <a:gd name="T8" fmla="*/ 57 w 141"/>
                <a:gd name="T9" fmla="*/ 2 h 140"/>
                <a:gd name="T10" fmla="*/ 50 w 141"/>
                <a:gd name="T11" fmla="*/ 4 h 140"/>
                <a:gd name="T12" fmla="*/ 45 w 141"/>
                <a:gd name="T13" fmla="*/ 7 h 140"/>
                <a:gd name="T14" fmla="*/ 36 w 141"/>
                <a:gd name="T15" fmla="*/ 10 h 140"/>
                <a:gd name="T16" fmla="*/ 32 w 141"/>
                <a:gd name="T17" fmla="*/ 12 h 140"/>
                <a:gd name="T18" fmla="*/ 57 w 141"/>
                <a:gd name="T19" fmla="*/ 2 h 140"/>
                <a:gd name="T20" fmla="*/ 84 w 141"/>
                <a:gd name="T21" fmla="*/ 2 h 140"/>
                <a:gd name="T22" fmla="*/ 109 w 141"/>
                <a:gd name="T23" fmla="*/ 12 h 140"/>
                <a:gd name="T24" fmla="*/ 126 w 141"/>
                <a:gd name="T25" fmla="*/ 32 h 140"/>
                <a:gd name="T26" fmla="*/ 136 w 141"/>
                <a:gd name="T27" fmla="*/ 57 h 140"/>
                <a:gd name="T28" fmla="*/ 141 w 141"/>
                <a:gd name="T29" fmla="*/ 69 h 140"/>
                <a:gd name="T30" fmla="*/ 133 w 141"/>
                <a:gd name="T31" fmla="*/ 95 h 140"/>
                <a:gd name="T32" fmla="*/ 119 w 141"/>
                <a:gd name="T33" fmla="*/ 118 h 140"/>
                <a:gd name="T34" fmla="*/ 96 w 141"/>
                <a:gd name="T35" fmla="*/ 135 h 140"/>
                <a:gd name="T36" fmla="*/ 69 w 141"/>
                <a:gd name="T37" fmla="*/ 140 h 140"/>
                <a:gd name="T38" fmla="*/ 42 w 141"/>
                <a:gd name="T39" fmla="*/ 135 h 140"/>
                <a:gd name="T40" fmla="*/ 21 w 141"/>
                <a:gd name="T41" fmla="*/ 118 h 140"/>
                <a:gd name="T42" fmla="*/ 5 w 141"/>
                <a:gd name="T43" fmla="*/ 95 h 140"/>
                <a:gd name="T44" fmla="*/ 0 w 141"/>
                <a:gd name="T45" fmla="*/ 69 h 140"/>
                <a:gd name="T46" fmla="*/ 5 w 141"/>
                <a:gd name="T47" fmla="*/ 42 h 140"/>
                <a:gd name="T48" fmla="*/ 12 w 141"/>
                <a:gd name="T49" fmla="*/ 29 h 140"/>
                <a:gd name="T50" fmla="*/ 17 w 141"/>
                <a:gd name="T51" fmla="*/ 25 h 140"/>
                <a:gd name="T52" fmla="*/ 22 w 141"/>
                <a:gd name="T53" fmla="*/ 20 h 140"/>
                <a:gd name="T54" fmla="*/ 28 w 141"/>
                <a:gd name="T55" fmla="*/ 14 h 140"/>
                <a:gd name="T56" fmla="*/ 22 w 141"/>
                <a:gd name="T57" fmla="*/ 21 h 140"/>
                <a:gd name="T58" fmla="*/ 7 w 141"/>
                <a:gd name="T59" fmla="*/ 44 h 140"/>
                <a:gd name="T60" fmla="*/ 2 w 141"/>
                <a:gd name="T61" fmla="*/ 69 h 140"/>
                <a:gd name="T62" fmla="*/ 7 w 141"/>
                <a:gd name="T63" fmla="*/ 95 h 140"/>
                <a:gd name="T64" fmla="*/ 22 w 141"/>
                <a:gd name="T65" fmla="*/ 118 h 140"/>
                <a:gd name="T66" fmla="*/ 42 w 141"/>
                <a:gd name="T67" fmla="*/ 133 h 140"/>
                <a:gd name="T68" fmla="*/ 69 w 141"/>
                <a:gd name="T69" fmla="*/ 138 h 140"/>
                <a:gd name="T70" fmla="*/ 96 w 141"/>
                <a:gd name="T71" fmla="*/ 133 h 140"/>
                <a:gd name="T72" fmla="*/ 119 w 141"/>
                <a:gd name="T73" fmla="*/ 118 h 140"/>
                <a:gd name="T74" fmla="*/ 133 w 141"/>
                <a:gd name="T75" fmla="*/ 95 h 140"/>
                <a:gd name="T76" fmla="*/ 138 w 141"/>
                <a:gd name="T77" fmla="*/ 6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40">
                  <a:moveTo>
                    <a:pt x="141" y="69"/>
                  </a:moveTo>
                  <a:lnTo>
                    <a:pt x="138" y="57"/>
                  </a:lnTo>
                  <a:lnTo>
                    <a:pt x="133" y="42"/>
                  </a:lnTo>
                  <a:lnTo>
                    <a:pt x="128" y="32"/>
                  </a:lnTo>
                  <a:lnTo>
                    <a:pt x="119" y="20"/>
                  </a:lnTo>
                  <a:lnTo>
                    <a:pt x="109" y="12"/>
                  </a:lnTo>
                  <a:lnTo>
                    <a:pt x="96" y="4"/>
                  </a:lnTo>
                  <a:lnTo>
                    <a:pt x="84" y="2"/>
                  </a:lnTo>
                  <a:lnTo>
                    <a:pt x="69" y="0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36" y="10"/>
                  </a:lnTo>
                  <a:lnTo>
                    <a:pt x="35" y="12"/>
                  </a:lnTo>
                  <a:lnTo>
                    <a:pt x="32" y="12"/>
                  </a:lnTo>
                  <a:lnTo>
                    <a:pt x="42" y="7"/>
                  </a:lnTo>
                  <a:lnTo>
                    <a:pt x="57" y="2"/>
                  </a:lnTo>
                  <a:lnTo>
                    <a:pt x="69" y="2"/>
                  </a:lnTo>
                  <a:lnTo>
                    <a:pt x="84" y="2"/>
                  </a:lnTo>
                  <a:lnTo>
                    <a:pt x="96" y="7"/>
                  </a:lnTo>
                  <a:lnTo>
                    <a:pt x="109" y="12"/>
                  </a:lnTo>
                  <a:lnTo>
                    <a:pt x="119" y="21"/>
                  </a:lnTo>
                  <a:lnTo>
                    <a:pt x="126" y="32"/>
                  </a:lnTo>
                  <a:lnTo>
                    <a:pt x="133" y="44"/>
                  </a:lnTo>
                  <a:lnTo>
                    <a:pt x="136" y="57"/>
                  </a:lnTo>
                  <a:lnTo>
                    <a:pt x="138" y="69"/>
                  </a:lnTo>
                  <a:lnTo>
                    <a:pt x="141" y="69"/>
                  </a:lnTo>
                  <a:lnTo>
                    <a:pt x="138" y="84"/>
                  </a:lnTo>
                  <a:lnTo>
                    <a:pt x="133" y="95"/>
                  </a:lnTo>
                  <a:lnTo>
                    <a:pt x="128" y="109"/>
                  </a:lnTo>
                  <a:lnTo>
                    <a:pt x="119" y="118"/>
                  </a:lnTo>
                  <a:lnTo>
                    <a:pt x="109" y="128"/>
                  </a:lnTo>
                  <a:lnTo>
                    <a:pt x="96" y="135"/>
                  </a:lnTo>
                  <a:lnTo>
                    <a:pt x="84" y="138"/>
                  </a:lnTo>
                  <a:lnTo>
                    <a:pt x="69" y="140"/>
                  </a:lnTo>
                  <a:lnTo>
                    <a:pt x="57" y="138"/>
                  </a:lnTo>
                  <a:lnTo>
                    <a:pt x="42" y="135"/>
                  </a:lnTo>
                  <a:lnTo>
                    <a:pt x="30" y="128"/>
                  </a:lnTo>
                  <a:lnTo>
                    <a:pt x="21" y="118"/>
                  </a:lnTo>
                  <a:lnTo>
                    <a:pt x="12" y="109"/>
                  </a:lnTo>
                  <a:lnTo>
                    <a:pt x="5" y="95"/>
                  </a:lnTo>
                  <a:lnTo>
                    <a:pt x="0" y="84"/>
                  </a:lnTo>
                  <a:lnTo>
                    <a:pt x="0" y="69"/>
                  </a:lnTo>
                  <a:lnTo>
                    <a:pt x="0" y="57"/>
                  </a:lnTo>
                  <a:lnTo>
                    <a:pt x="5" y="42"/>
                  </a:lnTo>
                  <a:lnTo>
                    <a:pt x="12" y="32"/>
                  </a:lnTo>
                  <a:lnTo>
                    <a:pt x="12" y="29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22" y="21"/>
                  </a:lnTo>
                  <a:lnTo>
                    <a:pt x="12" y="32"/>
                  </a:lnTo>
                  <a:lnTo>
                    <a:pt x="7" y="44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84"/>
                  </a:lnTo>
                  <a:lnTo>
                    <a:pt x="7" y="95"/>
                  </a:lnTo>
                  <a:lnTo>
                    <a:pt x="12" y="109"/>
                  </a:lnTo>
                  <a:lnTo>
                    <a:pt x="22" y="118"/>
                  </a:lnTo>
                  <a:lnTo>
                    <a:pt x="32" y="126"/>
                  </a:lnTo>
                  <a:lnTo>
                    <a:pt x="42" y="133"/>
                  </a:lnTo>
                  <a:lnTo>
                    <a:pt x="57" y="138"/>
                  </a:lnTo>
                  <a:lnTo>
                    <a:pt x="69" y="138"/>
                  </a:lnTo>
                  <a:lnTo>
                    <a:pt x="84" y="138"/>
                  </a:lnTo>
                  <a:lnTo>
                    <a:pt x="96" y="133"/>
                  </a:lnTo>
                  <a:lnTo>
                    <a:pt x="109" y="126"/>
                  </a:lnTo>
                  <a:lnTo>
                    <a:pt x="119" y="118"/>
                  </a:lnTo>
                  <a:lnTo>
                    <a:pt x="126" y="109"/>
                  </a:lnTo>
                  <a:lnTo>
                    <a:pt x="133" y="95"/>
                  </a:lnTo>
                  <a:lnTo>
                    <a:pt x="136" y="84"/>
                  </a:lnTo>
                  <a:lnTo>
                    <a:pt x="138" y="69"/>
                  </a:lnTo>
                  <a:lnTo>
                    <a:pt x="141" y="69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1" name="Freeform 63">
              <a:extLst>
                <a:ext uri="{FF2B5EF4-FFF2-40B4-BE49-F238E27FC236}">
                  <a16:creationId xmlns:a16="http://schemas.microsoft.com/office/drawing/2014/main" id="{508A4F36-D581-4CE6-8690-CC945EA7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368"/>
              <a:ext cx="46" cy="45"/>
            </a:xfrm>
            <a:custGeom>
              <a:avLst/>
              <a:gdLst>
                <a:gd name="T0" fmla="*/ 134 w 136"/>
                <a:gd name="T1" fmla="*/ 55 h 136"/>
                <a:gd name="T2" fmla="*/ 124 w 136"/>
                <a:gd name="T3" fmla="*/ 30 h 136"/>
                <a:gd name="T4" fmla="*/ 107 w 136"/>
                <a:gd name="T5" fmla="*/ 10 h 136"/>
                <a:gd name="T6" fmla="*/ 82 w 136"/>
                <a:gd name="T7" fmla="*/ 0 h 136"/>
                <a:gd name="T8" fmla="*/ 55 w 136"/>
                <a:gd name="T9" fmla="*/ 0 h 136"/>
                <a:gd name="T10" fmla="*/ 30 w 136"/>
                <a:gd name="T11" fmla="*/ 10 h 136"/>
                <a:gd name="T12" fmla="*/ 28 w 136"/>
                <a:gd name="T13" fmla="*/ 12 h 136"/>
                <a:gd name="T14" fmla="*/ 10 w 136"/>
                <a:gd name="T15" fmla="*/ 30 h 136"/>
                <a:gd name="T16" fmla="*/ 0 w 136"/>
                <a:gd name="T17" fmla="*/ 55 h 136"/>
                <a:gd name="T18" fmla="*/ 0 w 136"/>
                <a:gd name="T19" fmla="*/ 81 h 136"/>
                <a:gd name="T20" fmla="*/ 10 w 136"/>
                <a:gd name="T21" fmla="*/ 105 h 136"/>
                <a:gd name="T22" fmla="*/ 30 w 136"/>
                <a:gd name="T23" fmla="*/ 122 h 136"/>
                <a:gd name="T24" fmla="*/ 55 w 136"/>
                <a:gd name="T25" fmla="*/ 136 h 136"/>
                <a:gd name="T26" fmla="*/ 82 w 136"/>
                <a:gd name="T27" fmla="*/ 136 h 136"/>
                <a:gd name="T28" fmla="*/ 107 w 136"/>
                <a:gd name="T29" fmla="*/ 122 h 136"/>
                <a:gd name="T30" fmla="*/ 124 w 136"/>
                <a:gd name="T31" fmla="*/ 105 h 136"/>
                <a:gd name="T32" fmla="*/ 134 w 136"/>
                <a:gd name="T33" fmla="*/ 81 h 136"/>
                <a:gd name="T34" fmla="*/ 134 w 136"/>
                <a:gd name="T35" fmla="*/ 67 h 136"/>
                <a:gd name="T36" fmla="*/ 129 w 136"/>
                <a:gd name="T37" fmla="*/ 41 h 136"/>
                <a:gd name="T38" fmla="*/ 114 w 136"/>
                <a:gd name="T39" fmla="*/ 19 h 136"/>
                <a:gd name="T40" fmla="*/ 94 w 136"/>
                <a:gd name="T41" fmla="*/ 7 h 136"/>
                <a:gd name="T42" fmla="*/ 67 w 136"/>
                <a:gd name="T43" fmla="*/ 0 h 136"/>
                <a:gd name="T44" fmla="*/ 43 w 136"/>
                <a:gd name="T45" fmla="*/ 7 h 136"/>
                <a:gd name="T46" fmla="*/ 20 w 136"/>
                <a:gd name="T47" fmla="*/ 19 h 136"/>
                <a:gd name="T48" fmla="*/ 5 w 136"/>
                <a:gd name="T49" fmla="*/ 41 h 136"/>
                <a:gd name="T50" fmla="*/ 0 w 136"/>
                <a:gd name="T51" fmla="*/ 67 h 136"/>
                <a:gd name="T52" fmla="*/ 5 w 136"/>
                <a:gd name="T53" fmla="*/ 93 h 136"/>
                <a:gd name="T54" fmla="*/ 20 w 136"/>
                <a:gd name="T55" fmla="*/ 115 h 136"/>
                <a:gd name="T56" fmla="*/ 43 w 136"/>
                <a:gd name="T57" fmla="*/ 128 h 136"/>
                <a:gd name="T58" fmla="*/ 67 w 136"/>
                <a:gd name="T59" fmla="*/ 133 h 136"/>
                <a:gd name="T60" fmla="*/ 94 w 136"/>
                <a:gd name="T61" fmla="*/ 128 h 136"/>
                <a:gd name="T62" fmla="*/ 114 w 136"/>
                <a:gd name="T63" fmla="*/ 115 h 136"/>
                <a:gd name="T64" fmla="*/ 129 w 136"/>
                <a:gd name="T65" fmla="*/ 93 h 136"/>
                <a:gd name="T66" fmla="*/ 134 w 136"/>
                <a:gd name="T67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136">
                  <a:moveTo>
                    <a:pt x="136" y="67"/>
                  </a:moveTo>
                  <a:lnTo>
                    <a:pt x="134" y="55"/>
                  </a:lnTo>
                  <a:lnTo>
                    <a:pt x="131" y="41"/>
                  </a:lnTo>
                  <a:lnTo>
                    <a:pt x="124" y="30"/>
                  </a:lnTo>
                  <a:lnTo>
                    <a:pt x="117" y="19"/>
                  </a:lnTo>
                  <a:lnTo>
                    <a:pt x="107" y="10"/>
                  </a:lnTo>
                  <a:lnTo>
                    <a:pt x="94" y="5"/>
                  </a:lnTo>
                  <a:lnTo>
                    <a:pt x="82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40" y="5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0" y="19"/>
                  </a:lnTo>
                  <a:lnTo>
                    <a:pt x="10" y="30"/>
                  </a:lnTo>
                  <a:lnTo>
                    <a:pt x="5" y="41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0" y="81"/>
                  </a:lnTo>
                  <a:lnTo>
                    <a:pt x="5" y="93"/>
                  </a:lnTo>
                  <a:lnTo>
                    <a:pt x="10" y="105"/>
                  </a:lnTo>
                  <a:lnTo>
                    <a:pt x="20" y="115"/>
                  </a:lnTo>
                  <a:lnTo>
                    <a:pt x="30" y="122"/>
                  </a:lnTo>
                  <a:lnTo>
                    <a:pt x="40" y="131"/>
                  </a:lnTo>
                  <a:lnTo>
                    <a:pt x="55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4" y="131"/>
                  </a:lnTo>
                  <a:lnTo>
                    <a:pt x="107" y="122"/>
                  </a:lnTo>
                  <a:lnTo>
                    <a:pt x="117" y="115"/>
                  </a:lnTo>
                  <a:lnTo>
                    <a:pt x="124" y="105"/>
                  </a:lnTo>
                  <a:lnTo>
                    <a:pt x="131" y="93"/>
                  </a:lnTo>
                  <a:lnTo>
                    <a:pt x="134" y="81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55"/>
                  </a:lnTo>
                  <a:lnTo>
                    <a:pt x="129" y="41"/>
                  </a:lnTo>
                  <a:lnTo>
                    <a:pt x="124" y="30"/>
                  </a:lnTo>
                  <a:lnTo>
                    <a:pt x="114" y="19"/>
                  </a:lnTo>
                  <a:lnTo>
                    <a:pt x="103" y="12"/>
                  </a:lnTo>
                  <a:lnTo>
                    <a:pt x="94" y="7"/>
                  </a:lnTo>
                  <a:lnTo>
                    <a:pt x="82" y="2"/>
                  </a:lnTo>
                  <a:lnTo>
                    <a:pt x="67" y="0"/>
                  </a:lnTo>
                  <a:lnTo>
                    <a:pt x="55" y="2"/>
                  </a:lnTo>
                  <a:lnTo>
                    <a:pt x="43" y="7"/>
                  </a:lnTo>
                  <a:lnTo>
                    <a:pt x="30" y="12"/>
                  </a:lnTo>
                  <a:lnTo>
                    <a:pt x="20" y="19"/>
                  </a:lnTo>
                  <a:lnTo>
                    <a:pt x="13" y="30"/>
                  </a:lnTo>
                  <a:lnTo>
                    <a:pt x="5" y="41"/>
                  </a:lnTo>
                  <a:lnTo>
                    <a:pt x="3" y="55"/>
                  </a:lnTo>
                  <a:lnTo>
                    <a:pt x="0" y="67"/>
                  </a:lnTo>
                  <a:lnTo>
                    <a:pt x="3" y="81"/>
                  </a:lnTo>
                  <a:lnTo>
                    <a:pt x="5" y="93"/>
                  </a:lnTo>
                  <a:lnTo>
                    <a:pt x="13" y="105"/>
                  </a:lnTo>
                  <a:lnTo>
                    <a:pt x="20" y="115"/>
                  </a:lnTo>
                  <a:lnTo>
                    <a:pt x="30" y="122"/>
                  </a:lnTo>
                  <a:lnTo>
                    <a:pt x="43" y="128"/>
                  </a:lnTo>
                  <a:lnTo>
                    <a:pt x="55" y="133"/>
                  </a:lnTo>
                  <a:lnTo>
                    <a:pt x="67" y="133"/>
                  </a:lnTo>
                  <a:lnTo>
                    <a:pt x="82" y="133"/>
                  </a:lnTo>
                  <a:lnTo>
                    <a:pt x="94" y="128"/>
                  </a:lnTo>
                  <a:lnTo>
                    <a:pt x="103" y="122"/>
                  </a:lnTo>
                  <a:lnTo>
                    <a:pt x="114" y="115"/>
                  </a:lnTo>
                  <a:lnTo>
                    <a:pt x="124" y="105"/>
                  </a:lnTo>
                  <a:lnTo>
                    <a:pt x="129" y="93"/>
                  </a:lnTo>
                  <a:lnTo>
                    <a:pt x="134" y="81"/>
                  </a:lnTo>
                  <a:lnTo>
                    <a:pt x="134" y="67"/>
                  </a:lnTo>
                  <a:lnTo>
                    <a:pt x="136" y="67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2" name="Freeform 64">
              <a:extLst>
                <a:ext uri="{FF2B5EF4-FFF2-40B4-BE49-F238E27FC236}">
                  <a16:creationId xmlns:a16="http://schemas.microsoft.com/office/drawing/2014/main" id="{072ECD50-C556-4F81-B121-D725CBBD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3368"/>
              <a:ext cx="45" cy="44"/>
            </a:xfrm>
            <a:custGeom>
              <a:avLst/>
              <a:gdLst>
                <a:gd name="T0" fmla="*/ 134 w 134"/>
                <a:gd name="T1" fmla="*/ 55 h 133"/>
                <a:gd name="T2" fmla="*/ 124 w 134"/>
                <a:gd name="T3" fmla="*/ 30 h 133"/>
                <a:gd name="T4" fmla="*/ 103 w 134"/>
                <a:gd name="T5" fmla="*/ 12 h 133"/>
                <a:gd name="T6" fmla="*/ 81 w 134"/>
                <a:gd name="T7" fmla="*/ 2 h 133"/>
                <a:gd name="T8" fmla="*/ 55 w 134"/>
                <a:gd name="T9" fmla="*/ 2 h 133"/>
                <a:gd name="T10" fmla="*/ 29 w 134"/>
                <a:gd name="T11" fmla="*/ 12 h 133"/>
                <a:gd name="T12" fmla="*/ 12 w 134"/>
                <a:gd name="T13" fmla="*/ 30 h 133"/>
                <a:gd name="T14" fmla="*/ 3 w 134"/>
                <a:gd name="T15" fmla="*/ 55 h 133"/>
                <a:gd name="T16" fmla="*/ 3 w 134"/>
                <a:gd name="T17" fmla="*/ 81 h 133"/>
                <a:gd name="T18" fmla="*/ 12 w 134"/>
                <a:gd name="T19" fmla="*/ 105 h 133"/>
                <a:gd name="T20" fmla="*/ 29 w 134"/>
                <a:gd name="T21" fmla="*/ 122 h 133"/>
                <a:gd name="T22" fmla="*/ 55 w 134"/>
                <a:gd name="T23" fmla="*/ 133 h 133"/>
                <a:gd name="T24" fmla="*/ 81 w 134"/>
                <a:gd name="T25" fmla="*/ 133 h 133"/>
                <a:gd name="T26" fmla="*/ 103 w 134"/>
                <a:gd name="T27" fmla="*/ 122 h 133"/>
                <a:gd name="T28" fmla="*/ 124 w 134"/>
                <a:gd name="T29" fmla="*/ 105 h 133"/>
                <a:gd name="T30" fmla="*/ 134 w 134"/>
                <a:gd name="T31" fmla="*/ 81 h 133"/>
                <a:gd name="T32" fmla="*/ 131 w 134"/>
                <a:gd name="T33" fmla="*/ 55 h 133"/>
                <a:gd name="T34" fmla="*/ 121 w 134"/>
                <a:gd name="T35" fmla="*/ 31 h 133"/>
                <a:gd name="T36" fmla="*/ 103 w 134"/>
                <a:gd name="T37" fmla="*/ 15 h 133"/>
                <a:gd name="T38" fmla="*/ 81 w 134"/>
                <a:gd name="T39" fmla="*/ 5 h 133"/>
                <a:gd name="T40" fmla="*/ 55 w 134"/>
                <a:gd name="T41" fmla="*/ 5 h 133"/>
                <a:gd name="T42" fmla="*/ 33 w 134"/>
                <a:gd name="T43" fmla="*/ 15 h 133"/>
                <a:gd name="T44" fmla="*/ 12 w 134"/>
                <a:gd name="T45" fmla="*/ 31 h 133"/>
                <a:gd name="T46" fmla="*/ 3 w 134"/>
                <a:gd name="T47" fmla="*/ 55 h 133"/>
                <a:gd name="T48" fmla="*/ 3 w 134"/>
                <a:gd name="T49" fmla="*/ 81 h 133"/>
                <a:gd name="T50" fmla="*/ 12 w 134"/>
                <a:gd name="T51" fmla="*/ 104 h 133"/>
                <a:gd name="T52" fmla="*/ 33 w 134"/>
                <a:gd name="T53" fmla="*/ 121 h 133"/>
                <a:gd name="T54" fmla="*/ 55 w 134"/>
                <a:gd name="T55" fmla="*/ 131 h 133"/>
                <a:gd name="T56" fmla="*/ 81 w 134"/>
                <a:gd name="T57" fmla="*/ 131 h 133"/>
                <a:gd name="T58" fmla="*/ 103 w 134"/>
                <a:gd name="T59" fmla="*/ 121 h 133"/>
                <a:gd name="T60" fmla="*/ 121 w 134"/>
                <a:gd name="T61" fmla="*/ 104 h 133"/>
                <a:gd name="T62" fmla="*/ 131 w 134"/>
                <a:gd name="T63" fmla="*/ 8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133">
                  <a:moveTo>
                    <a:pt x="134" y="67"/>
                  </a:moveTo>
                  <a:lnTo>
                    <a:pt x="134" y="55"/>
                  </a:lnTo>
                  <a:lnTo>
                    <a:pt x="129" y="41"/>
                  </a:lnTo>
                  <a:lnTo>
                    <a:pt x="124" y="30"/>
                  </a:lnTo>
                  <a:lnTo>
                    <a:pt x="114" y="19"/>
                  </a:lnTo>
                  <a:lnTo>
                    <a:pt x="103" y="12"/>
                  </a:lnTo>
                  <a:lnTo>
                    <a:pt x="95" y="7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5" y="2"/>
                  </a:lnTo>
                  <a:lnTo>
                    <a:pt x="43" y="7"/>
                  </a:lnTo>
                  <a:lnTo>
                    <a:pt x="29" y="12"/>
                  </a:lnTo>
                  <a:lnTo>
                    <a:pt x="21" y="19"/>
                  </a:lnTo>
                  <a:lnTo>
                    <a:pt x="12" y="30"/>
                  </a:lnTo>
                  <a:lnTo>
                    <a:pt x="5" y="41"/>
                  </a:lnTo>
                  <a:lnTo>
                    <a:pt x="3" y="55"/>
                  </a:lnTo>
                  <a:lnTo>
                    <a:pt x="0" y="67"/>
                  </a:lnTo>
                  <a:lnTo>
                    <a:pt x="3" y="81"/>
                  </a:lnTo>
                  <a:lnTo>
                    <a:pt x="5" y="93"/>
                  </a:lnTo>
                  <a:lnTo>
                    <a:pt x="12" y="105"/>
                  </a:lnTo>
                  <a:lnTo>
                    <a:pt x="21" y="115"/>
                  </a:lnTo>
                  <a:lnTo>
                    <a:pt x="29" y="122"/>
                  </a:lnTo>
                  <a:lnTo>
                    <a:pt x="43" y="128"/>
                  </a:lnTo>
                  <a:lnTo>
                    <a:pt x="55" y="133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5" y="128"/>
                  </a:lnTo>
                  <a:lnTo>
                    <a:pt x="103" y="122"/>
                  </a:lnTo>
                  <a:lnTo>
                    <a:pt x="114" y="115"/>
                  </a:lnTo>
                  <a:lnTo>
                    <a:pt x="124" y="105"/>
                  </a:lnTo>
                  <a:lnTo>
                    <a:pt x="129" y="93"/>
                  </a:lnTo>
                  <a:lnTo>
                    <a:pt x="134" y="81"/>
                  </a:lnTo>
                  <a:lnTo>
                    <a:pt x="134" y="67"/>
                  </a:lnTo>
                  <a:lnTo>
                    <a:pt x="131" y="55"/>
                  </a:lnTo>
                  <a:lnTo>
                    <a:pt x="129" y="41"/>
                  </a:lnTo>
                  <a:lnTo>
                    <a:pt x="121" y="31"/>
                  </a:lnTo>
                  <a:lnTo>
                    <a:pt x="114" y="22"/>
                  </a:lnTo>
                  <a:lnTo>
                    <a:pt x="103" y="15"/>
                  </a:lnTo>
                  <a:lnTo>
                    <a:pt x="95" y="7"/>
                  </a:lnTo>
                  <a:lnTo>
                    <a:pt x="81" y="5"/>
                  </a:lnTo>
                  <a:lnTo>
                    <a:pt x="67" y="2"/>
                  </a:lnTo>
                  <a:lnTo>
                    <a:pt x="55" y="5"/>
                  </a:lnTo>
                  <a:lnTo>
                    <a:pt x="43" y="7"/>
                  </a:lnTo>
                  <a:lnTo>
                    <a:pt x="33" y="15"/>
                  </a:lnTo>
                  <a:lnTo>
                    <a:pt x="22" y="22"/>
                  </a:lnTo>
                  <a:lnTo>
                    <a:pt x="12" y="31"/>
                  </a:lnTo>
                  <a:lnTo>
                    <a:pt x="8" y="41"/>
                  </a:lnTo>
                  <a:lnTo>
                    <a:pt x="3" y="55"/>
                  </a:lnTo>
                  <a:lnTo>
                    <a:pt x="3" y="67"/>
                  </a:lnTo>
                  <a:lnTo>
                    <a:pt x="3" y="81"/>
                  </a:lnTo>
                  <a:lnTo>
                    <a:pt x="8" y="93"/>
                  </a:lnTo>
                  <a:lnTo>
                    <a:pt x="12" y="104"/>
                  </a:lnTo>
                  <a:lnTo>
                    <a:pt x="22" y="113"/>
                  </a:lnTo>
                  <a:lnTo>
                    <a:pt x="33" y="121"/>
                  </a:lnTo>
                  <a:lnTo>
                    <a:pt x="43" y="128"/>
                  </a:lnTo>
                  <a:lnTo>
                    <a:pt x="55" y="131"/>
                  </a:lnTo>
                  <a:lnTo>
                    <a:pt x="67" y="133"/>
                  </a:lnTo>
                  <a:lnTo>
                    <a:pt x="81" y="131"/>
                  </a:lnTo>
                  <a:lnTo>
                    <a:pt x="95" y="128"/>
                  </a:lnTo>
                  <a:lnTo>
                    <a:pt x="103" y="121"/>
                  </a:lnTo>
                  <a:lnTo>
                    <a:pt x="114" y="113"/>
                  </a:lnTo>
                  <a:lnTo>
                    <a:pt x="121" y="104"/>
                  </a:lnTo>
                  <a:lnTo>
                    <a:pt x="129" y="93"/>
                  </a:lnTo>
                  <a:lnTo>
                    <a:pt x="131" y="81"/>
                  </a:lnTo>
                  <a:lnTo>
                    <a:pt x="134" y="6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3" name="Freeform 65">
              <a:extLst>
                <a:ext uri="{FF2B5EF4-FFF2-40B4-BE49-F238E27FC236}">
                  <a16:creationId xmlns:a16="http://schemas.microsoft.com/office/drawing/2014/main" id="{EA99147A-B6B5-4CBE-A8A4-A998065C3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369"/>
              <a:ext cx="44" cy="43"/>
            </a:xfrm>
            <a:custGeom>
              <a:avLst/>
              <a:gdLst>
                <a:gd name="T0" fmla="*/ 128 w 131"/>
                <a:gd name="T1" fmla="*/ 53 h 131"/>
                <a:gd name="T2" fmla="*/ 119 w 131"/>
                <a:gd name="T3" fmla="*/ 29 h 131"/>
                <a:gd name="T4" fmla="*/ 100 w 131"/>
                <a:gd name="T5" fmla="*/ 13 h 131"/>
                <a:gd name="T6" fmla="*/ 79 w 131"/>
                <a:gd name="T7" fmla="*/ 3 h 131"/>
                <a:gd name="T8" fmla="*/ 52 w 131"/>
                <a:gd name="T9" fmla="*/ 3 h 131"/>
                <a:gd name="T10" fmla="*/ 30 w 131"/>
                <a:gd name="T11" fmla="*/ 13 h 131"/>
                <a:gd name="T12" fmla="*/ 10 w 131"/>
                <a:gd name="T13" fmla="*/ 29 h 131"/>
                <a:gd name="T14" fmla="*/ 0 w 131"/>
                <a:gd name="T15" fmla="*/ 53 h 131"/>
                <a:gd name="T16" fmla="*/ 0 w 131"/>
                <a:gd name="T17" fmla="*/ 79 h 131"/>
                <a:gd name="T18" fmla="*/ 10 w 131"/>
                <a:gd name="T19" fmla="*/ 102 h 131"/>
                <a:gd name="T20" fmla="*/ 30 w 131"/>
                <a:gd name="T21" fmla="*/ 119 h 131"/>
                <a:gd name="T22" fmla="*/ 52 w 131"/>
                <a:gd name="T23" fmla="*/ 129 h 131"/>
                <a:gd name="T24" fmla="*/ 79 w 131"/>
                <a:gd name="T25" fmla="*/ 129 h 131"/>
                <a:gd name="T26" fmla="*/ 100 w 131"/>
                <a:gd name="T27" fmla="*/ 119 h 131"/>
                <a:gd name="T28" fmla="*/ 119 w 131"/>
                <a:gd name="T29" fmla="*/ 102 h 131"/>
                <a:gd name="T30" fmla="*/ 128 w 131"/>
                <a:gd name="T31" fmla="*/ 79 h 131"/>
                <a:gd name="T32" fmla="*/ 128 w 131"/>
                <a:gd name="T33" fmla="*/ 65 h 131"/>
                <a:gd name="T34" fmla="*/ 123 w 131"/>
                <a:gd name="T35" fmla="*/ 39 h 131"/>
                <a:gd name="T36" fmla="*/ 108 w 131"/>
                <a:gd name="T37" fmla="*/ 21 h 131"/>
                <a:gd name="T38" fmla="*/ 90 w 131"/>
                <a:gd name="T39" fmla="*/ 8 h 131"/>
                <a:gd name="T40" fmla="*/ 64 w 131"/>
                <a:gd name="T41" fmla="*/ 3 h 131"/>
                <a:gd name="T42" fmla="*/ 40 w 131"/>
                <a:gd name="T43" fmla="*/ 8 h 131"/>
                <a:gd name="T44" fmla="*/ 19 w 131"/>
                <a:gd name="T45" fmla="*/ 21 h 131"/>
                <a:gd name="T46" fmla="*/ 7 w 131"/>
                <a:gd name="T47" fmla="*/ 39 h 131"/>
                <a:gd name="T48" fmla="*/ 2 w 131"/>
                <a:gd name="T49" fmla="*/ 65 h 131"/>
                <a:gd name="T50" fmla="*/ 7 w 131"/>
                <a:gd name="T51" fmla="*/ 89 h 131"/>
                <a:gd name="T52" fmla="*/ 19 w 131"/>
                <a:gd name="T53" fmla="*/ 111 h 131"/>
                <a:gd name="T54" fmla="*/ 40 w 131"/>
                <a:gd name="T55" fmla="*/ 124 h 131"/>
                <a:gd name="T56" fmla="*/ 64 w 131"/>
                <a:gd name="T57" fmla="*/ 129 h 131"/>
                <a:gd name="T58" fmla="*/ 90 w 131"/>
                <a:gd name="T59" fmla="*/ 124 h 131"/>
                <a:gd name="T60" fmla="*/ 108 w 131"/>
                <a:gd name="T61" fmla="*/ 111 h 131"/>
                <a:gd name="T62" fmla="*/ 123 w 131"/>
                <a:gd name="T63" fmla="*/ 89 h 131"/>
                <a:gd name="T64" fmla="*/ 128 w 131"/>
                <a:gd name="T65" fmla="*/ 6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31">
                  <a:moveTo>
                    <a:pt x="131" y="65"/>
                  </a:moveTo>
                  <a:lnTo>
                    <a:pt x="128" y="53"/>
                  </a:lnTo>
                  <a:lnTo>
                    <a:pt x="126" y="39"/>
                  </a:lnTo>
                  <a:lnTo>
                    <a:pt x="119" y="29"/>
                  </a:lnTo>
                  <a:lnTo>
                    <a:pt x="111" y="21"/>
                  </a:lnTo>
                  <a:lnTo>
                    <a:pt x="100" y="13"/>
                  </a:lnTo>
                  <a:lnTo>
                    <a:pt x="91" y="5"/>
                  </a:lnTo>
                  <a:lnTo>
                    <a:pt x="79" y="3"/>
                  </a:lnTo>
                  <a:lnTo>
                    <a:pt x="64" y="0"/>
                  </a:lnTo>
                  <a:lnTo>
                    <a:pt x="52" y="3"/>
                  </a:lnTo>
                  <a:lnTo>
                    <a:pt x="40" y="5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0" y="29"/>
                  </a:lnTo>
                  <a:lnTo>
                    <a:pt x="5" y="39"/>
                  </a:lnTo>
                  <a:lnTo>
                    <a:pt x="0" y="53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5" y="91"/>
                  </a:lnTo>
                  <a:lnTo>
                    <a:pt x="10" y="102"/>
                  </a:lnTo>
                  <a:lnTo>
                    <a:pt x="19" y="111"/>
                  </a:lnTo>
                  <a:lnTo>
                    <a:pt x="30" y="119"/>
                  </a:lnTo>
                  <a:lnTo>
                    <a:pt x="40" y="126"/>
                  </a:lnTo>
                  <a:lnTo>
                    <a:pt x="52" y="129"/>
                  </a:lnTo>
                  <a:lnTo>
                    <a:pt x="64" y="131"/>
                  </a:lnTo>
                  <a:lnTo>
                    <a:pt x="79" y="129"/>
                  </a:lnTo>
                  <a:lnTo>
                    <a:pt x="91" y="126"/>
                  </a:lnTo>
                  <a:lnTo>
                    <a:pt x="100" y="119"/>
                  </a:lnTo>
                  <a:lnTo>
                    <a:pt x="111" y="111"/>
                  </a:lnTo>
                  <a:lnTo>
                    <a:pt x="119" y="102"/>
                  </a:lnTo>
                  <a:lnTo>
                    <a:pt x="126" y="91"/>
                  </a:lnTo>
                  <a:lnTo>
                    <a:pt x="128" y="79"/>
                  </a:lnTo>
                  <a:lnTo>
                    <a:pt x="131" y="65"/>
                  </a:lnTo>
                  <a:lnTo>
                    <a:pt x="128" y="65"/>
                  </a:lnTo>
                  <a:lnTo>
                    <a:pt x="128" y="53"/>
                  </a:lnTo>
                  <a:lnTo>
                    <a:pt x="123" y="39"/>
                  </a:lnTo>
                  <a:lnTo>
                    <a:pt x="119" y="29"/>
                  </a:lnTo>
                  <a:lnTo>
                    <a:pt x="108" y="21"/>
                  </a:lnTo>
                  <a:lnTo>
                    <a:pt x="100" y="13"/>
                  </a:lnTo>
                  <a:lnTo>
                    <a:pt x="90" y="8"/>
                  </a:lnTo>
                  <a:lnTo>
                    <a:pt x="76" y="3"/>
                  </a:lnTo>
                  <a:lnTo>
                    <a:pt x="64" y="3"/>
                  </a:lnTo>
                  <a:lnTo>
                    <a:pt x="52" y="3"/>
                  </a:lnTo>
                  <a:lnTo>
                    <a:pt x="40" y="8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2" y="29"/>
                  </a:lnTo>
                  <a:lnTo>
                    <a:pt x="7" y="39"/>
                  </a:lnTo>
                  <a:lnTo>
                    <a:pt x="2" y="53"/>
                  </a:lnTo>
                  <a:lnTo>
                    <a:pt x="2" y="65"/>
                  </a:lnTo>
                  <a:lnTo>
                    <a:pt x="2" y="79"/>
                  </a:lnTo>
                  <a:lnTo>
                    <a:pt x="7" y="89"/>
                  </a:lnTo>
                  <a:lnTo>
                    <a:pt x="12" y="102"/>
                  </a:lnTo>
                  <a:lnTo>
                    <a:pt x="19" y="111"/>
                  </a:lnTo>
                  <a:lnTo>
                    <a:pt x="30" y="119"/>
                  </a:lnTo>
                  <a:lnTo>
                    <a:pt x="40" y="124"/>
                  </a:lnTo>
                  <a:lnTo>
                    <a:pt x="52" y="129"/>
                  </a:lnTo>
                  <a:lnTo>
                    <a:pt x="64" y="129"/>
                  </a:lnTo>
                  <a:lnTo>
                    <a:pt x="76" y="129"/>
                  </a:lnTo>
                  <a:lnTo>
                    <a:pt x="90" y="124"/>
                  </a:lnTo>
                  <a:lnTo>
                    <a:pt x="100" y="119"/>
                  </a:lnTo>
                  <a:lnTo>
                    <a:pt x="108" y="111"/>
                  </a:lnTo>
                  <a:lnTo>
                    <a:pt x="119" y="102"/>
                  </a:lnTo>
                  <a:lnTo>
                    <a:pt x="123" y="89"/>
                  </a:lnTo>
                  <a:lnTo>
                    <a:pt x="128" y="79"/>
                  </a:lnTo>
                  <a:lnTo>
                    <a:pt x="128" y="65"/>
                  </a:lnTo>
                  <a:lnTo>
                    <a:pt x="131" y="65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4" name="Freeform 66">
              <a:extLst>
                <a:ext uri="{FF2B5EF4-FFF2-40B4-BE49-F238E27FC236}">
                  <a16:creationId xmlns:a16="http://schemas.microsoft.com/office/drawing/2014/main" id="{AD2D4831-4B97-4511-BEAC-C87F17AC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3370"/>
              <a:ext cx="42" cy="42"/>
            </a:xfrm>
            <a:custGeom>
              <a:avLst/>
              <a:gdLst>
                <a:gd name="T0" fmla="*/ 126 w 126"/>
                <a:gd name="T1" fmla="*/ 50 h 126"/>
                <a:gd name="T2" fmla="*/ 117 w 126"/>
                <a:gd name="T3" fmla="*/ 28 h 126"/>
                <a:gd name="T4" fmla="*/ 98 w 126"/>
                <a:gd name="T5" fmla="*/ 11 h 126"/>
                <a:gd name="T6" fmla="*/ 74 w 126"/>
                <a:gd name="T7" fmla="*/ 0 h 126"/>
                <a:gd name="T8" fmla="*/ 50 w 126"/>
                <a:gd name="T9" fmla="*/ 0 h 126"/>
                <a:gd name="T10" fmla="*/ 28 w 126"/>
                <a:gd name="T11" fmla="*/ 11 h 126"/>
                <a:gd name="T12" fmla="*/ 10 w 126"/>
                <a:gd name="T13" fmla="*/ 28 h 126"/>
                <a:gd name="T14" fmla="*/ 0 w 126"/>
                <a:gd name="T15" fmla="*/ 50 h 126"/>
                <a:gd name="T16" fmla="*/ 0 w 126"/>
                <a:gd name="T17" fmla="*/ 77 h 126"/>
                <a:gd name="T18" fmla="*/ 10 w 126"/>
                <a:gd name="T19" fmla="*/ 99 h 126"/>
                <a:gd name="T20" fmla="*/ 28 w 126"/>
                <a:gd name="T21" fmla="*/ 116 h 126"/>
                <a:gd name="T22" fmla="*/ 50 w 126"/>
                <a:gd name="T23" fmla="*/ 126 h 126"/>
                <a:gd name="T24" fmla="*/ 74 w 126"/>
                <a:gd name="T25" fmla="*/ 126 h 126"/>
                <a:gd name="T26" fmla="*/ 98 w 126"/>
                <a:gd name="T27" fmla="*/ 116 h 126"/>
                <a:gd name="T28" fmla="*/ 117 w 126"/>
                <a:gd name="T29" fmla="*/ 99 h 126"/>
                <a:gd name="T30" fmla="*/ 126 w 126"/>
                <a:gd name="T31" fmla="*/ 77 h 126"/>
                <a:gd name="T32" fmla="*/ 124 w 126"/>
                <a:gd name="T33" fmla="*/ 62 h 126"/>
                <a:gd name="T34" fmla="*/ 119 w 126"/>
                <a:gd name="T35" fmla="*/ 40 h 126"/>
                <a:gd name="T36" fmla="*/ 106 w 126"/>
                <a:gd name="T37" fmla="*/ 20 h 126"/>
                <a:gd name="T38" fmla="*/ 88 w 126"/>
                <a:gd name="T39" fmla="*/ 5 h 126"/>
                <a:gd name="T40" fmla="*/ 62 w 126"/>
                <a:gd name="T41" fmla="*/ 0 h 126"/>
                <a:gd name="T42" fmla="*/ 39 w 126"/>
                <a:gd name="T43" fmla="*/ 5 h 126"/>
                <a:gd name="T44" fmla="*/ 21 w 126"/>
                <a:gd name="T45" fmla="*/ 20 h 126"/>
                <a:gd name="T46" fmla="*/ 5 w 126"/>
                <a:gd name="T47" fmla="*/ 40 h 126"/>
                <a:gd name="T48" fmla="*/ 0 w 126"/>
                <a:gd name="T49" fmla="*/ 62 h 126"/>
                <a:gd name="T50" fmla="*/ 5 w 126"/>
                <a:gd name="T51" fmla="*/ 87 h 126"/>
                <a:gd name="T52" fmla="*/ 21 w 126"/>
                <a:gd name="T53" fmla="*/ 106 h 126"/>
                <a:gd name="T54" fmla="*/ 39 w 126"/>
                <a:gd name="T55" fmla="*/ 121 h 126"/>
                <a:gd name="T56" fmla="*/ 62 w 126"/>
                <a:gd name="T57" fmla="*/ 123 h 126"/>
                <a:gd name="T58" fmla="*/ 88 w 126"/>
                <a:gd name="T59" fmla="*/ 121 h 126"/>
                <a:gd name="T60" fmla="*/ 106 w 126"/>
                <a:gd name="T61" fmla="*/ 106 h 126"/>
                <a:gd name="T62" fmla="*/ 119 w 126"/>
                <a:gd name="T63" fmla="*/ 87 h 126"/>
                <a:gd name="T64" fmla="*/ 124 w 126"/>
                <a:gd name="T65" fmla="*/ 6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26">
                  <a:moveTo>
                    <a:pt x="126" y="62"/>
                  </a:moveTo>
                  <a:lnTo>
                    <a:pt x="126" y="50"/>
                  </a:lnTo>
                  <a:lnTo>
                    <a:pt x="121" y="37"/>
                  </a:lnTo>
                  <a:lnTo>
                    <a:pt x="117" y="28"/>
                  </a:lnTo>
                  <a:lnTo>
                    <a:pt x="106" y="18"/>
                  </a:lnTo>
                  <a:lnTo>
                    <a:pt x="98" y="11"/>
                  </a:lnTo>
                  <a:lnTo>
                    <a:pt x="88" y="5"/>
                  </a:lnTo>
                  <a:lnTo>
                    <a:pt x="74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8" y="5"/>
                  </a:lnTo>
                  <a:lnTo>
                    <a:pt x="28" y="11"/>
                  </a:lnTo>
                  <a:lnTo>
                    <a:pt x="17" y="18"/>
                  </a:lnTo>
                  <a:lnTo>
                    <a:pt x="10" y="28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7"/>
                  </a:lnTo>
                  <a:lnTo>
                    <a:pt x="5" y="87"/>
                  </a:lnTo>
                  <a:lnTo>
                    <a:pt x="10" y="99"/>
                  </a:lnTo>
                  <a:lnTo>
                    <a:pt x="17" y="109"/>
                  </a:lnTo>
                  <a:lnTo>
                    <a:pt x="28" y="116"/>
                  </a:lnTo>
                  <a:lnTo>
                    <a:pt x="38" y="121"/>
                  </a:lnTo>
                  <a:lnTo>
                    <a:pt x="50" y="126"/>
                  </a:lnTo>
                  <a:lnTo>
                    <a:pt x="62" y="126"/>
                  </a:lnTo>
                  <a:lnTo>
                    <a:pt x="74" y="126"/>
                  </a:lnTo>
                  <a:lnTo>
                    <a:pt x="88" y="121"/>
                  </a:lnTo>
                  <a:lnTo>
                    <a:pt x="98" y="116"/>
                  </a:lnTo>
                  <a:lnTo>
                    <a:pt x="106" y="109"/>
                  </a:lnTo>
                  <a:lnTo>
                    <a:pt x="117" y="99"/>
                  </a:lnTo>
                  <a:lnTo>
                    <a:pt x="121" y="87"/>
                  </a:lnTo>
                  <a:lnTo>
                    <a:pt x="126" y="77"/>
                  </a:lnTo>
                  <a:lnTo>
                    <a:pt x="126" y="62"/>
                  </a:lnTo>
                  <a:lnTo>
                    <a:pt x="124" y="62"/>
                  </a:lnTo>
                  <a:lnTo>
                    <a:pt x="124" y="50"/>
                  </a:lnTo>
                  <a:lnTo>
                    <a:pt x="119" y="40"/>
                  </a:lnTo>
                  <a:lnTo>
                    <a:pt x="113" y="28"/>
                  </a:lnTo>
                  <a:lnTo>
                    <a:pt x="106" y="20"/>
                  </a:lnTo>
                  <a:lnTo>
                    <a:pt x="96" y="13"/>
                  </a:lnTo>
                  <a:lnTo>
                    <a:pt x="88" y="5"/>
                  </a:lnTo>
                  <a:lnTo>
                    <a:pt x="74" y="3"/>
                  </a:lnTo>
                  <a:lnTo>
                    <a:pt x="62" y="0"/>
                  </a:lnTo>
                  <a:lnTo>
                    <a:pt x="50" y="3"/>
                  </a:lnTo>
                  <a:lnTo>
                    <a:pt x="39" y="5"/>
                  </a:lnTo>
                  <a:lnTo>
                    <a:pt x="28" y="13"/>
                  </a:lnTo>
                  <a:lnTo>
                    <a:pt x="21" y="20"/>
                  </a:lnTo>
                  <a:lnTo>
                    <a:pt x="10" y="28"/>
                  </a:lnTo>
                  <a:lnTo>
                    <a:pt x="5" y="40"/>
                  </a:lnTo>
                  <a:lnTo>
                    <a:pt x="3" y="50"/>
                  </a:lnTo>
                  <a:lnTo>
                    <a:pt x="0" y="62"/>
                  </a:lnTo>
                  <a:lnTo>
                    <a:pt x="3" y="74"/>
                  </a:lnTo>
                  <a:lnTo>
                    <a:pt x="5" y="87"/>
                  </a:lnTo>
                  <a:lnTo>
                    <a:pt x="10" y="96"/>
                  </a:lnTo>
                  <a:lnTo>
                    <a:pt x="21" y="106"/>
                  </a:lnTo>
                  <a:lnTo>
                    <a:pt x="28" y="114"/>
                  </a:lnTo>
                  <a:lnTo>
                    <a:pt x="39" y="121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3"/>
                  </a:lnTo>
                  <a:lnTo>
                    <a:pt x="88" y="121"/>
                  </a:lnTo>
                  <a:lnTo>
                    <a:pt x="96" y="114"/>
                  </a:lnTo>
                  <a:lnTo>
                    <a:pt x="106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4" y="74"/>
                  </a:lnTo>
                  <a:lnTo>
                    <a:pt x="124" y="62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5" name="Freeform 67">
              <a:extLst>
                <a:ext uri="{FF2B5EF4-FFF2-40B4-BE49-F238E27FC236}">
                  <a16:creationId xmlns:a16="http://schemas.microsoft.com/office/drawing/2014/main" id="{F46DEB1F-B8BF-4B7B-AB37-49119FAA5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3369"/>
              <a:ext cx="41" cy="41"/>
            </a:xfrm>
            <a:custGeom>
              <a:avLst/>
              <a:gdLst>
                <a:gd name="T0" fmla="*/ 124 w 124"/>
                <a:gd name="T1" fmla="*/ 49 h 123"/>
                <a:gd name="T2" fmla="*/ 113 w 124"/>
                <a:gd name="T3" fmla="*/ 26 h 123"/>
                <a:gd name="T4" fmla="*/ 96 w 124"/>
                <a:gd name="T5" fmla="*/ 12 h 123"/>
                <a:gd name="T6" fmla="*/ 74 w 124"/>
                <a:gd name="T7" fmla="*/ 2 h 123"/>
                <a:gd name="T8" fmla="*/ 50 w 124"/>
                <a:gd name="T9" fmla="*/ 2 h 123"/>
                <a:gd name="T10" fmla="*/ 28 w 124"/>
                <a:gd name="T11" fmla="*/ 12 h 123"/>
                <a:gd name="T12" fmla="*/ 10 w 124"/>
                <a:gd name="T13" fmla="*/ 26 h 123"/>
                <a:gd name="T14" fmla="*/ 3 w 124"/>
                <a:gd name="T15" fmla="*/ 49 h 123"/>
                <a:gd name="T16" fmla="*/ 3 w 124"/>
                <a:gd name="T17" fmla="*/ 74 h 123"/>
                <a:gd name="T18" fmla="*/ 10 w 124"/>
                <a:gd name="T19" fmla="*/ 95 h 123"/>
                <a:gd name="T20" fmla="*/ 28 w 124"/>
                <a:gd name="T21" fmla="*/ 113 h 123"/>
                <a:gd name="T22" fmla="*/ 50 w 124"/>
                <a:gd name="T23" fmla="*/ 123 h 123"/>
                <a:gd name="T24" fmla="*/ 74 w 124"/>
                <a:gd name="T25" fmla="*/ 123 h 123"/>
                <a:gd name="T26" fmla="*/ 96 w 124"/>
                <a:gd name="T27" fmla="*/ 113 h 123"/>
                <a:gd name="T28" fmla="*/ 113 w 124"/>
                <a:gd name="T29" fmla="*/ 95 h 123"/>
                <a:gd name="T30" fmla="*/ 124 w 124"/>
                <a:gd name="T31" fmla="*/ 74 h 123"/>
                <a:gd name="T32" fmla="*/ 121 w 124"/>
                <a:gd name="T33" fmla="*/ 52 h 123"/>
                <a:gd name="T34" fmla="*/ 113 w 124"/>
                <a:gd name="T35" fmla="*/ 29 h 123"/>
                <a:gd name="T36" fmla="*/ 96 w 124"/>
                <a:gd name="T37" fmla="*/ 12 h 123"/>
                <a:gd name="T38" fmla="*/ 74 w 124"/>
                <a:gd name="T39" fmla="*/ 4 h 123"/>
                <a:gd name="T40" fmla="*/ 50 w 124"/>
                <a:gd name="T41" fmla="*/ 4 h 123"/>
                <a:gd name="T42" fmla="*/ 29 w 124"/>
                <a:gd name="T43" fmla="*/ 12 h 123"/>
                <a:gd name="T44" fmla="*/ 12 w 124"/>
                <a:gd name="T45" fmla="*/ 29 h 123"/>
                <a:gd name="T46" fmla="*/ 3 w 124"/>
                <a:gd name="T47" fmla="*/ 52 h 123"/>
                <a:gd name="T48" fmla="*/ 3 w 124"/>
                <a:gd name="T49" fmla="*/ 74 h 123"/>
                <a:gd name="T50" fmla="*/ 12 w 124"/>
                <a:gd name="T51" fmla="*/ 95 h 123"/>
                <a:gd name="T52" fmla="*/ 29 w 124"/>
                <a:gd name="T53" fmla="*/ 113 h 123"/>
                <a:gd name="T54" fmla="*/ 50 w 124"/>
                <a:gd name="T55" fmla="*/ 121 h 123"/>
                <a:gd name="T56" fmla="*/ 74 w 124"/>
                <a:gd name="T57" fmla="*/ 121 h 123"/>
                <a:gd name="T58" fmla="*/ 96 w 124"/>
                <a:gd name="T59" fmla="*/ 113 h 123"/>
                <a:gd name="T60" fmla="*/ 113 w 124"/>
                <a:gd name="T61" fmla="*/ 95 h 123"/>
                <a:gd name="T62" fmla="*/ 121 w 124"/>
                <a:gd name="T63" fmla="*/ 7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4" h="123">
                  <a:moveTo>
                    <a:pt x="124" y="61"/>
                  </a:moveTo>
                  <a:lnTo>
                    <a:pt x="124" y="49"/>
                  </a:lnTo>
                  <a:lnTo>
                    <a:pt x="119" y="40"/>
                  </a:lnTo>
                  <a:lnTo>
                    <a:pt x="113" y="26"/>
                  </a:lnTo>
                  <a:lnTo>
                    <a:pt x="105" y="20"/>
                  </a:lnTo>
                  <a:lnTo>
                    <a:pt x="96" y="12"/>
                  </a:lnTo>
                  <a:lnTo>
                    <a:pt x="86" y="4"/>
                  </a:lnTo>
                  <a:lnTo>
                    <a:pt x="74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4"/>
                  </a:lnTo>
                  <a:lnTo>
                    <a:pt x="28" y="12"/>
                  </a:lnTo>
                  <a:lnTo>
                    <a:pt x="21" y="20"/>
                  </a:lnTo>
                  <a:lnTo>
                    <a:pt x="10" y="26"/>
                  </a:lnTo>
                  <a:lnTo>
                    <a:pt x="5" y="40"/>
                  </a:lnTo>
                  <a:lnTo>
                    <a:pt x="3" y="49"/>
                  </a:lnTo>
                  <a:lnTo>
                    <a:pt x="0" y="61"/>
                  </a:lnTo>
                  <a:lnTo>
                    <a:pt x="3" y="74"/>
                  </a:lnTo>
                  <a:lnTo>
                    <a:pt x="5" y="86"/>
                  </a:lnTo>
                  <a:lnTo>
                    <a:pt x="10" y="95"/>
                  </a:lnTo>
                  <a:lnTo>
                    <a:pt x="21" y="106"/>
                  </a:lnTo>
                  <a:lnTo>
                    <a:pt x="28" y="113"/>
                  </a:lnTo>
                  <a:lnTo>
                    <a:pt x="39" y="121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3"/>
                  </a:lnTo>
                  <a:lnTo>
                    <a:pt x="86" y="121"/>
                  </a:lnTo>
                  <a:lnTo>
                    <a:pt x="96" y="113"/>
                  </a:lnTo>
                  <a:lnTo>
                    <a:pt x="105" y="106"/>
                  </a:lnTo>
                  <a:lnTo>
                    <a:pt x="113" y="95"/>
                  </a:lnTo>
                  <a:lnTo>
                    <a:pt x="119" y="86"/>
                  </a:lnTo>
                  <a:lnTo>
                    <a:pt x="124" y="74"/>
                  </a:lnTo>
                  <a:lnTo>
                    <a:pt x="124" y="61"/>
                  </a:lnTo>
                  <a:lnTo>
                    <a:pt x="121" y="52"/>
                  </a:lnTo>
                  <a:lnTo>
                    <a:pt x="119" y="40"/>
                  </a:lnTo>
                  <a:lnTo>
                    <a:pt x="113" y="29"/>
                  </a:lnTo>
                  <a:lnTo>
                    <a:pt x="105" y="20"/>
                  </a:lnTo>
                  <a:lnTo>
                    <a:pt x="96" y="12"/>
                  </a:lnTo>
                  <a:lnTo>
                    <a:pt x="86" y="7"/>
                  </a:lnTo>
                  <a:lnTo>
                    <a:pt x="74" y="4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9" y="7"/>
                  </a:lnTo>
                  <a:lnTo>
                    <a:pt x="29" y="12"/>
                  </a:lnTo>
                  <a:lnTo>
                    <a:pt x="21" y="20"/>
                  </a:lnTo>
                  <a:lnTo>
                    <a:pt x="12" y="29"/>
                  </a:lnTo>
                  <a:lnTo>
                    <a:pt x="7" y="40"/>
                  </a:lnTo>
                  <a:lnTo>
                    <a:pt x="3" y="52"/>
                  </a:lnTo>
                  <a:lnTo>
                    <a:pt x="3" y="61"/>
                  </a:lnTo>
                  <a:lnTo>
                    <a:pt x="3" y="74"/>
                  </a:lnTo>
                  <a:lnTo>
                    <a:pt x="7" y="86"/>
                  </a:lnTo>
                  <a:lnTo>
                    <a:pt x="12" y="95"/>
                  </a:lnTo>
                  <a:lnTo>
                    <a:pt x="21" y="106"/>
                  </a:lnTo>
                  <a:lnTo>
                    <a:pt x="29" y="113"/>
                  </a:lnTo>
                  <a:lnTo>
                    <a:pt x="39" y="118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4" y="121"/>
                  </a:lnTo>
                  <a:lnTo>
                    <a:pt x="86" y="118"/>
                  </a:lnTo>
                  <a:lnTo>
                    <a:pt x="96" y="113"/>
                  </a:lnTo>
                  <a:lnTo>
                    <a:pt x="105" y="106"/>
                  </a:lnTo>
                  <a:lnTo>
                    <a:pt x="113" y="95"/>
                  </a:lnTo>
                  <a:lnTo>
                    <a:pt x="119" y="86"/>
                  </a:lnTo>
                  <a:lnTo>
                    <a:pt x="121" y="74"/>
                  </a:lnTo>
                  <a:lnTo>
                    <a:pt x="124" y="61"/>
                  </a:lnTo>
                  <a:close/>
                </a:path>
              </a:pathLst>
            </a:custGeom>
            <a:solidFill>
              <a:srgbClr val="3E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6" name="Freeform 68">
              <a:extLst>
                <a:ext uri="{FF2B5EF4-FFF2-40B4-BE49-F238E27FC236}">
                  <a16:creationId xmlns:a16="http://schemas.microsoft.com/office/drawing/2014/main" id="{8D8ACDCD-F00E-43BA-8210-4479EB930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370"/>
              <a:ext cx="40" cy="41"/>
            </a:xfrm>
            <a:custGeom>
              <a:avLst/>
              <a:gdLst>
                <a:gd name="T0" fmla="*/ 118 w 121"/>
                <a:gd name="T1" fmla="*/ 50 h 121"/>
                <a:gd name="T2" fmla="*/ 110 w 121"/>
                <a:gd name="T3" fmla="*/ 27 h 121"/>
                <a:gd name="T4" fmla="*/ 93 w 121"/>
                <a:gd name="T5" fmla="*/ 10 h 121"/>
                <a:gd name="T6" fmla="*/ 71 w 121"/>
                <a:gd name="T7" fmla="*/ 3 h 121"/>
                <a:gd name="T8" fmla="*/ 47 w 121"/>
                <a:gd name="T9" fmla="*/ 3 h 121"/>
                <a:gd name="T10" fmla="*/ 26 w 121"/>
                <a:gd name="T11" fmla="*/ 10 h 121"/>
                <a:gd name="T12" fmla="*/ 11 w 121"/>
                <a:gd name="T13" fmla="*/ 27 h 121"/>
                <a:gd name="T14" fmla="*/ 0 w 121"/>
                <a:gd name="T15" fmla="*/ 50 h 121"/>
                <a:gd name="T16" fmla="*/ 0 w 121"/>
                <a:gd name="T17" fmla="*/ 72 h 121"/>
                <a:gd name="T18" fmla="*/ 11 w 121"/>
                <a:gd name="T19" fmla="*/ 94 h 121"/>
                <a:gd name="T20" fmla="*/ 26 w 121"/>
                <a:gd name="T21" fmla="*/ 112 h 121"/>
                <a:gd name="T22" fmla="*/ 47 w 121"/>
                <a:gd name="T23" fmla="*/ 119 h 121"/>
                <a:gd name="T24" fmla="*/ 71 w 121"/>
                <a:gd name="T25" fmla="*/ 119 h 121"/>
                <a:gd name="T26" fmla="*/ 93 w 121"/>
                <a:gd name="T27" fmla="*/ 112 h 121"/>
                <a:gd name="T28" fmla="*/ 110 w 121"/>
                <a:gd name="T29" fmla="*/ 94 h 121"/>
                <a:gd name="T30" fmla="*/ 118 w 121"/>
                <a:gd name="T31" fmla="*/ 72 h 121"/>
                <a:gd name="T32" fmla="*/ 118 w 121"/>
                <a:gd name="T33" fmla="*/ 60 h 121"/>
                <a:gd name="T34" fmla="*/ 114 w 121"/>
                <a:gd name="T35" fmla="*/ 38 h 121"/>
                <a:gd name="T36" fmla="*/ 100 w 121"/>
                <a:gd name="T37" fmla="*/ 20 h 121"/>
                <a:gd name="T38" fmla="*/ 85 w 121"/>
                <a:gd name="T39" fmla="*/ 8 h 121"/>
                <a:gd name="T40" fmla="*/ 59 w 121"/>
                <a:gd name="T41" fmla="*/ 3 h 121"/>
                <a:gd name="T42" fmla="*/ 36 w 121"/>
                <a:gd name="T43" fmla="*/ 8 h 121"/>
                <a:gd name="T44" fmla="*/ 18 w 121"/>
                <a:gd name="T45" fmla="*/ 20 h 121"/>
                <a:gd name="T46" fmla="*/ 5 w 121"/>
                <a:gd name="T47" fmla="*/ 38 h 121"/>
                <a:gd name="T48" fmla="*/ 2 w 121"/>
                <a:gd name="T49" fmla="*/ 60 h 121"/>
                <a:gd name="T50" fmla="*/ 5 w 121"/>
                <a:gd name="T51" fmla="*/ 84 h 121"/>
                <a:gd name="T52" fmla="*/ 18 w 121"/>
                <a:gd name="T53" fmla="*/ 101 h 121"/>
                <a:gd name="T54" fmla="*/ 36 w 121"/>
                <a:gd name="T55" fmla="*/ 114 h 121"/>
                <a:gd name="T56" fmla="*/ 59 w 121"/>
                <a:gd name="T57" fmla="*/ 119 h 121"/>
                <a:gd name="T58" fmla="*/ 85 w 121"/>
                <a:gd name="T59" fmla="*/ 114 h 121"/>
                <a:gd name="T60" fmla="*/ 100 w 121"/>
                <a:gd name="T61" fmla="*/ 101 h 121"/>
                <a:gd name="T62" fmla="*/ 114 w 121"/>
                <a:gd name="T63" fmla="*/ 84 h 121"/>
                <a:gd name="T64" fmla="*/ 118 w 121"/>
                <a:gd name="T65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0"/>
                  </a:moveTo>
                  <a:lnTo>
                    <a:pt x="118" y="50"/>
                  </a:lnTo>
                  <a:lnTo>
                    <a:pt x="116" y="38"/>
                  </a:lnTo>
                  <a:lnTo>
                    <a:pt x="110" y="27"/>
                  </a:lnTo>
                  <a:lnTo>
                    <a:pt x="103" y="17"/>
                  </a:lnTo>
                  <a:lnTo>
                    <a:pt x="93" y="10"/>
                  </a:lnTo>
                  <a:lnTo>
                    <a:pt x="85" y="5"/>
                  </a:lnTo>
                  <a:lnTo>
                    <a:pt x="71" y="3"/>
                  </a:lnTo>
                  <a:lnTo>
                    <a:pt x="59" y="0"/>
                  </a:lnTo>
                  <a:lnTo>
                    <a:pt x="47" y="3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1" y="27"/>
                  </a:lnTo>
                  <a:lnTo>
                    <a:pt x="5" y="38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5" y="84"/>
                  </a:lnTo>
                  <a:lnTo>
                    <a:pt x="11" y="94"/>
                  </a:lnTo>
                  <a:lnTo>
                    <a:pt x="18" y="104"/>
                  </a:lnTo>
                  <a:lnTo>
                    <a:pt x="26" y="112"/>
                  </a:lnTo>
                  <a:lnTo>
                    <a:pt x="36" y="115"/>
                  </a:lnTo>
                  <a:lnTo>
                    <a:pt x="47" y="119"/>
                  </a:lnTo>
                  <a:lnTo>
                    <a:pt x="59" y="121"/>
                  </a:lnTo>
                  <a:lnTo>
                    <a:pt x="71" y="119"/>
                  </a:lnTo>
                  <a:lnTo>
                    <a:pt x="85" y="115"/>
                  </a:lnTo>
                  <a:lnTo>
                    <a:pt x="93" y="112"/>
                  </a:lnTo>
                  <a:lnTo>
                    <a:pt x="103" y="104"/>
                  </a:lnTo>
                  <a:lnTo>
                    <a:pt x="110" y="94"/>
                  </a:lnTo>
                  <a:lnTo>
                    <a:pt x="116" y="84"/>
                  </a:lnTo>
                  <a:lnTo>
                    <a:pt x="118" y="72"/>
                  </a:lnTo>
                  <a:lnTo>
                    <a:pt x="121" y="60"/>
                  </a:lnTo>
                  <a:lnTo>
                    <a:pt x="118" y="60"/>
                  </a:lnTo>
                  <a:lnTo>
                    <a:pt x="118" y="50"/>
                  </a:lnTo>
                  <a:lnTo>
                    <a:pt x="114" y="38"/>
                  </a:lnTo>
                  <a:lnTo>
                    <a:pt x="109" y="27"/>
                  </a:lnTo>
                  <a:lnTo>
                    <a:pt x="100" y="20"/>
                  </a:lnTo>
                  <a:lnTo>
                    <a:pt x="93" y="12"/>
                  </a:lnTo>
                  <a:lnTo>
                    <a:pt x="85" y="8"/>
                  </a:lnTo>
                  <a:lnTo>
                    <a:pt x="71" y="3"/>
                  </a:lnTo>
                  <a:lnTo>
                    <a:pt x="59" y="3"/>
                  </a:lnTo>
                  <a:lnTo>
                    <a:pt x="47" y="3"/>
                  </a:lnTo>
                  <a:lnTo>
                    <a:pt x="36" y="8"/>
                  </a:lnTo>
                  <a:lnTo>
                    <a:pt x="26" y="12"/>
                  </a:lnTo>
                  <a:lnTo>
                    <a:pt x="18" y="20"/>
                  </a:lnTo>
                  <a:lnTo>
                    <a:pt x="12" y="27"/>
                  </a:lnTo>
                  <a:lnTo>
                    <a:pt x="5" y="38"/>
                  </a:lnTo>
                  <a:lnTo>
                    <a:pt x="2" y="50"/>
                  </a:lnTo>
                  <a:lnTo>
                    <a:pt x="2" y="60"/>
                  </a:lnTo>
                  <a:lnTo>
                    <a:pt x="2" y="72"/>
                  </a:lnTo>
                  <a:lnTo>
                    <a:pt x="5" y="84"/>
                  </a:lnTo>
                  <a:lnTo>
                    <a:pt x="12" y="94"/>
                  </a:lnTo>
                  <a:lnTo>
                    <a:pt x="18" y="101"/>
                  </a:lnTo>
                  <a:lnTo>
                    <a:pt x="26" y="108"/>
                  </a:lnTo>
                  <a:lnTo>
                    <a:pt x="36" y="114"/>
                  </a:lnTo>
                  <a:lnTo>
                    <a:pt x="47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5" y="114"/>
                  </a:lnTo>
                  <a:lnTo>
                    <a:pt x="93" y="108"/>
                  </a:lnTo>
                  <a:lnTo>
                    <a:pt x="100" y="101"/>
                  </a:lnTo>
                  <a:lnTo>
                    <a:pt x="109" y="94"/>
                  </a:lnTo>
                  <a:lnTo>
                    <a:pt x="114" y="84"/>
                  </a:lnTo>
                  <a:lnTo>
                    <a:pt x="118" y="72"/>
                  </a:lnTo>
                  <a:lnTo>
                    <a:pt x="118" y="60"/>
                  </a:lnTo>
                  <a:lnTo>
                    <a:pt x="121" y="60"/>
                  </a:lnTo>
                  <a:close/>
                </a:path>
              </a:pathLst>
            </a:custGeom>
            <a:solidFill>
              <a:srgbClr val="43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7" name="Freeform 69">
              <a:extLst>
                <a:ext uri="{FF2B5EF4-FFF2-40B4-BE49-F238E27FC236}">
                  <a16:creationId xmlns:a16="http://schemas.microsoft.com/office/drawing/2014/main" id="{A235B679-C2D2-426F-B8A1-109D15C1E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3371"/>
              <a:ext cx="38" cy="39"/>
            </a:xfrm>
            <a:custGeom>
              <a:avLst/>
              <a:gdLst>
                <a:gd name="T0" fmla="*/ 116 w 116"/>
                <a:gd name="T1" fmla="*/ 47 h 116"/>
                <a:gd name="T2" fmla="*/ 107 w 116"/>
                <a:gd name="T3" fmla="*/ 24 h 116"/>
                <a:gd name="T4" fmla="*/ 91 w 116"/>
                <a:gd name="T5" fmla="*/ 9 h 116"/>
                <a:gd name="T6" fmla="*/ 69 w 116"/>
                <a:gd name="T7" fmla="*/ 0 h 116"/>
                <a:gd name="T8" fmla="*/ 45 w 116"/>
                <a:gd name="T9" fmla="*/ 0 h 116"/>
                <a:gd name="T10" fmla="*/ 24 w 116"/>
                <a:gd name="T11" fmla="*/ 9 h 116"/>
                <a:gd name="T12" fmla="*/ 10 w 116"/>
                <a:gd name="T13" fmla="*/ 24 h 116"/>
                <a:gd name="T14" fmla="*/ 0 w 116"/>
                <a:gd name="T15" fmla="*/ 47 h 116"/>
                <a:gd name="T16" fmla="*/ 0 w 116"/>
                <a:gd name="T17" fmla="*/ 69 h 116"/>
                <a:gd name="T18" fmla="*/ 10 w 116"/>
                <a:gd name="T19" fmla="*/ 91 h 116"/>
                <a:gd name="T20" fmla="*/ 24 w 116"/>
                <a:gd name="T21" fmla="*/ 105 h 116"/>
                <a:gd name="T22" fmla="*/ 45 w 116"/>
                <a:gd name="T23" fmla="*/ 116 h 116"/>
                <a:gd name="T24" fmla="*/ 69 w 116"/>
                <a:gd name="T25" fmla="*/ 116 h 116"/>
                <a:gd name="T26" fmla="*/ 91 w 116"/>
                <a:gd name="T27" fmla="*/ 105 h 116"/>
                <a:gd name="T28" fmla="*/ 107 w 116"/>
                <a:gd name="T29" fmla="*/ 91 h 116"/>
                <a:gd name="T30" fmla="*/ 116 w 116"/>
                <a:gd name="T31" fmla="*/ 69 h 116"/>
                <a:gd name="T32" fmla="*/ 114 w 116"/>
                <a:gd name="T33" fmla="*/ 57 h 116"/>
                <a:gd name="T34" fmla="*/ 112 w 116"/>
                <a:gd name="T35" fmla="*/ 35 h 116"/>
                <a:gd name="T36" fmla="*/ 98 w 116"/>
                <a:gd name="T37" fmla="*/ 17 h 116"/>
                <a:gd name="T38" fmla="*/ 79 w 116"/>
                <a:gd name="T39" fmla="*/ 5 h 116"/>
                <a:gd name="T40" fmla="*/ 57 w 116"/>
                <a:gd name="T41" fmla="*/ 0 h 116"/>
                <a:gd name="T42" fmla="*/ 34 w 116"/>
                <a:gd name="T43" fmla="*/ 5 h 116"/>
                <a:gd name="T44" fmla="*/ 18 w 116"/>
                <a:gd name="T45" fmla="*/ 17 h 116"/>
                <a:gd name="T46" fmla="*/ 5 w 116"/>
                <a:gd name="T47" fmla="*/ 35 h 116"/>
                <a:gd name="T48" fmla="*/ 0 w 116"/>
                <a:gd name="T49" fmla="*/ 57 h 116"/>
                <a:gd name="T50" fmla="*/ 5 w 116"/>
                <a:gd name="T51" fmla="*/ 78 h 116"/>
                <a:gd name="T52" fmla="*/ 18 w 116"/>
                <a:gd name="T53" fmla="*/ 98 h 116"/>
                <a:gd name="T54" fmla="*/ 34 w 116"/>
                <a:gd name="T55" fmla="*/ 111 h 116"/>
                <a:gd name="T56" fmla="*/ 57 w 116"/>
                <a:gd name="T57" fmla="*/ 116 h 116"/>
                <a:gd name="T58" fmla="*/ 79 w 116"/>
                <a:gd name="T59" fmla="*/ 111 h 116"/>
                <a:gd name="T60" fmla="*/ 98 w 116"/>
                <a:gd name="T61" fmla="*/ 98 h 116"/>
                <a:gd name="T62" fmla="*/ 112 w 116"/>
                <a:gd name="T63" fmla="*/ 78 h 116"/>
                <a:gd name="T64" fmla="*/ 114 w 116"/>
                <a:gd name="T65" fmla="*/ 5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16">
                  <a:moveTo>
                    <a:pt x="116" y="57"/>
                  </a:moveTo>
                  <a:lnTo>
                    <a:pt x="116" y="47"/>
                  </a:lnTo>
                  <a:lnTo>
                    <a:pt x="112" y="35"/>
                  </a:lnTo>
                  <a:lnTo>
                    <a:pt x="107" y="24"/>
                  </a:lnTo>
                  <a:lnTo>
                    <a:pt x="98" y="17"/>
                  </a:lnTo>
                  <a:lnTo>
                    <a:pt x="91" y="9"/>
                  </a:lnTo>
                  <a:lnTo>
                    <a:pt x="83" y="5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5"/>
                  </a:lnTo>
                  <a:lnTo>
                    <a:pt x="24" y="9"/>
                  </a:lnTo>
                  <a:lnTo>
                    <a:pt x="16" y="17"/>
                  </a:lnTo>
                  <a:lnTo>
                    <a:pt x="10" y="24"/>
                  </a:lnTo>
                  <a:lnTo>
                    <a:pt x="3" y="35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3" y="81"/>
                  </a:lnTo>
                  <a:lnTo>
                    <a:pt x="10" y="91"/>
                  </a:lnTo>
                  <a:lnTo>
                    <a:pt x="16" y="98"/>
                  </a:lnTo>
                  <a:lnTo>
                    <a:pt x="24" y="105"/>
                  </a:lnTo>
                  <a:lnTo>
                    <a:pt x="34" y="111"/>
                  </a:lnTo>
                  <a:lnTo>
                    <a:pt x="45" y="116"/>
                  </a:lnTo>
                  <a:lnTo>
                    <a:pt x="57" y="116"/>
                  </a:lnTo>
                  <a:lnTo>
                    <a:pt x="69" y="116"/>
                  </a:lnTo>
                  <a:lnTo>
                    <a:pt x="83" y="111"/>
                  </a:lnTo>
                  <a:lnTo>
                    <a:pt x="91" y="105"/>
                  </a:lnTo>
                  <a:lnTo>
                    <a:pt x="98" y="98"/>
                  </a:lnTo>
                  <a:lnTo>
                    <a:pt x="107" y="91"/>
                  </a:lnTo>
                  <a:lnTo>
                    <a:pt x="112" y="81"/>
                  </a:lnTo>
                  <a:lnTo>
                    <a:pt x="116" y="69"/>
                  </a:lnTo>
                  <a:lnTo>
                    <a:pt x="116" y="57"/>
                  </a:lnTo>
                  <a:lnTo>
                    <a:pt x="114" y="57"/>
                  </a:lnTo>
                  <a:lnTo>
                    <a:pt x="114" y="47"/>
                  </a:lnTo>
                  <a:lnTo>
                    <a:pt x="112" y="35"/>
                  </a:lnTo>
                  <a:lnTo>
                    <a:pt x="104" y="28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4" y="5"/>
                  </a:lnTo>
                  <a:lnTo>
                    <a:pt x="24" y="9"/>
                  </a:lnTo>
                  <a:lnTo>
                    <a:pt x="18" y="17"/>
                  </a:lnTo>
                  <a:lnTo>
                    <a:pt x="10" y="28"/>
                  </a:lnTo>
                  <a:lnTo>
                    <a:pt x="5" y="35"/>
                  </a:lnTo>
                  <a:lnTo>
                    <a:pt x="3" y="47"/>
                  </a:lnTo>
                  <a:lnTo>
                    <a:pt x="0" y="57"/>
                  </a:lnTo>
                  <a:lnTo>
                    <a:pt x="3" y="69"/>
                  </a:lnTo>
                  <a:lnTo>
                    <a:pt x="5" y="78"/>
                  </a:lnTo>
                  <a:lnTo>
                    <a:pt x="10" y="88"/>
                  </a:lnTo>
                  <a:lnTo>
                    <a:pt x="18" y="98"/>
                  </a:lnTo>
                  <a:lnTo>
                    <a:pt x="24" y="105"/>
                  </a:lnTo>
                  <a:lnTo>
                    <a:pt x="34" y="111"/>
                  </a:lnTo>
                  <a:lnTo>
                    <a:pt x="47" y="112"/>
                  </a:lnTo>
                  <a:lnTo>
                    <a:pt x="57" y="116"/>
                  </a:lnTo>
                  <a:lnTo>
                    <a:pt x="69" y="112"/>
                  </a:lnTo>
                  <a:lnTo>
                    <a:pt x="79" y="111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4" y="88"/>
                  </a:lnTo>
                  <a:lnTo>
                    <a:pt x="112" y="78"/>
                  </a:lnTo>
                  <a:lnTo>
                    <a:pt x="114" y="69"/>
                  </a:lnTo>
                  <a:lnTo>
                    <a:pt x="114" y="57"/>
                  </a:lnTo>
                  <a:lnTo>
                    <a:pt x="116" y="57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8" name="Freeform 70">
              <a:extLst>
                <a:ext uri="{FF2B5EF4-FFF2-40B4-BE49-F238E27FC236}">
                  <a16:creationId xmlns:a16="http://schemas.microsoft.com/office/drawing/2014/main" id="{6D238975-756D-47E9-9196-58ECB7A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371"/>
              <a:ext cx="38" cy="39"/>
            </a:xfrm>
            <a:custGeom>
              <a:avLst/>
              <a:gdLst>
                <a:gd name="T0" fmla="*/ 114 w 114"/>
                <a:gd name="T1" fmla="*/ 47 h 116"/>
                <a:gd name="T2" fmla="*/ 104 w 114"/>
                <a:gd name="T3" fmla="*/ 28 h 116"/>
                <a:gd name="T4" fmla="*/ 90 w 114"/>
                <a:gd name="T5" fmla="*/ 9 h 116"/>
                <a:gd name="T6" fmla="*/ 69 w 114"/>
                <a:gd name="T7" fmla="*/ 2 h 116"/>
                <a:gd name="T8" fmla="*/ 47 w 114"/>
                <a:gd name="T9" fmla="*/ 2 h 116"/>
                <a:gd name="T10" fmla="*/ 24 w 114"/>
                <a:gd name="T11" fmla="*/ 9 h 116"/>
                <a:gd name="T12" fmla="*/ 10 w 114"/>
                <a:gd name="T13" fmla="*/ 28 h 116"/>
                <a:gd name="T14" fmla="*/ 2 w 114"/>
                <a:gd name="T15" fmla="*/ 47 h 116"/>
                <a:gd name="T16" fmla="*/ 2 w 114"/>
                <a:gd name="T17" fmla="*/ 69 h 116"/>
                <a:gd name="T18" fmla="*/ 10 w 114"/>
                <a:gd name="T19" fmla="*/ 88 h 116"/>
                <a:gd name="T20" fmla="*/ 24 w 114"/>
                <a:gd name="T21" fmla="*/ 105 h 116"/>
                <a:gd name="T22" fmla="*/ 47 w 114"/>
                <a:gd name="T23" fmla="*/ 112 h 116"/>
                <a:gd name="T24" fmla="*/ 69 w 114"/>
                <a:gd name="T25" fmla="*/ 112 h 116"/>
                <a:gd name="T26" fmla="*/ 90 w 114"/>
                <a:gd name="T27" fmla="*/ 105 h 116"/>
                <a:gd name="T28" fmla="*/ 104 w 114"/>
                <a:gd name="T29" fmla="*/ 88 h 116"/>
                <a:gd name="T30" fmla="*/ 114 w 114"/>
                <a:gd name="T31" fmla="*/ 69 h 116"/>
                <a:gd name="T32" fmla="*/ 111 w 114"/>
                <a:gd name="T33" fmla="*/ 47 h 116"/>
                <a:gd name="T34" fmla="*/ 104 w 114"/>
                <a:gd name="T35" fmla="*/ 28 h 116"/>
                <a:gd name="T36" fmla="*/ 90 w 114"/>
                <a:gd name="T37" fmla="*/ 13 h 116"/>
                <a:gd name="T38" fmla="*/ 69 w 114"/>
                <a:gd name="T39" fmla="*/ 2 h 116"/>
                <a:gd name="T40" fmla="*/ 47 w 114"/>
                <a:gd name="T41" fmla="*/ 2 h 116"/>
                <a:gd name="T42" fmla="*/ 27 w 114"/>
                <a:gd name="T43" fmla="*/ 13 h 116"/>
                <a:gd name="T44" fmla="*/ 12 w 114"/>
                <a:gd name="T45" fmla="*/ 28 h 116"/>
                <a:gd name="T46" fmla="*/ 2 w 114"/>
                <a:gd name="T47" fmla="*/ 47 h 116"/>
                <a:gd name="T48" fmla="*/ 2 w 114"/>
                <a:gd name="T49" fmla="*/ 69 h 116"/>
                <a:gd name="T50" fmla="*/ 12 w 114"/>
                <a:gd name="T51" fmla="*/ 88 h 116"/>
                <a:gd name="T52" fmla="*/ 27 w 114"/>
                <a:gd name="T53" fmla="*/ 103 h 116"/>
                <a:gd name="T54" fmla="*/ 47 w 114"/>
                <a:gd name="T55" fmla="*/ 111 h 116"/>
                <a:gd name="T56" fmla="*/ 69 w 114"/>
                <a:gd name="T57" fmla="*/ 111 h 116"/>
                <a:gd name="T58" fmla="*/ 90 w 114"/>
                <a:gd name="T59" fmla="*/ 103 h 116"/>
                <a:gd name="T60" fmla="*/ 104 w 114"/>
                <a:gd name="T61" fmla="*/ 88 h 116"/>
                <a:gd name="T62" fmla="*/ 111 w 114"/>
                <a:gd name="T63" fmla="*/ 6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16">
                  <a:moveTo>
                    <a:pt x="114" y="57"/>
                  </a:moveTo>
                  <a:lnTo>
                    <a:pt x="114" y="47"/>
                  </a:lnTo>
                  <a:lnTo>
                    <a:pt x="111" y="35"/>
                  </a:lnTo>
                  <a:lnTo>
                    <a:pt x="104" y="28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4" y="5"/>
                  </a:lnTo>
                  <a:lnTo>
                    <a:pt x="24" y="9"/>
                  </a:lnTo>
                  <a:lnTo>
                    <a:pt x="17" y="17"/>
                  </a:lnTo>
                  <a:lnTo>
                    <a:pt x="10" y="28"/>
                  </a:lnTo>
                  <a:lnTo>
                    <a:pt x="5" y="35"/>
                  </a:lnTo>
                  <a:lnTo>
                    <a:pt x="2" y="47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5" y="78"/>
                  </a:lnTo>
                  <a:lnTo>
                    <a:pt x="10" y="88"/>
                  </a:lnTo>
                  <a:lnTo>
                    <a:pt x="17" y="98"/>
                  </a:lnTo>
                  <a:lnTo>
                    <a:pt x="24" y="105"/>
                  </a:lnTo>
                  <a:lnTo>
                    <a:pt x="34" y="111"/>
                  </a:lnTo>
                  <a:lnTo>
                    <a:pt x="47" y="112"/>
                  </a:lnTo>
                  <a:lnTo>
                    <a:pt x="57" y="116"/>
                  </a:lnTo>
                  <a:lnTo>
                    <a:pt x="69" y="112"/>
                  </a:lnTo>
                  <a:lnTo>
                    <a:pt x="79" y="111"/>
                  </a:lnTo>
                  <a:lnTo>
                    <a:pt x="90" y="105"/>
                  </a:lnTo>
                  <a:lnTo>
                    <a:pt x="98" y="98"/>
                  </a:lnTo>
                  <a:lnTo>
                    <a:pt x="104" y="88"/>
                  </a:lnTo>
                  <a:lnTo>
                    <a:pt x="111" y="78"/>
                  </a:lnTo>
                  <a:lnTo>
                    <a:pt x="114" y="69"/>
                  </a:lnTo>
                  <a:lnTo>
                    <a:pt x="114" y="57"/>
                  </a:lnTo>
                  <a:lnTo>
                    <a:pt x="111" y="47"/>
                  </a:lnTo>
                  <a:lnTo>
                    <a:pt x="108" y="37"/>
                  </a:lnTo>
                  <a:lnTo>
                    <a:pt x="104" y="28"/>
                  </a:lnTo>
                  <a:lnTo>
                    <a:pt x="97" y="20"/>
                  </a:lnTo>
                  <a:lnTo>
                    <a:pt x="90" y="13"/>
                  </a:lnTo>
                  <a:lnTo>
                    <a:pt x="79" y="7"/>
                  </a:lnTo>
                  <a:lnTo>
                    <a:pt x="69" y="2"/>
                  </a:lnTo>
                  <a:lnTo>
                    <a:pt x="57" y="2"/>
                  </a:lnTo>
                  <a:lnTo>
                    <a:pt x="47" y="2"/>
                  </a:lnTo>
                  <a:lnTo>
                    <a:pt x="38" y="7"/>
                  </a:lnTo>
                  <a:lnTo>
                    <a:pt x="27" y="13"/>
                  </a:lnTo>
                  <a:lnTo>
                    <a:pt x="17" y="20"/>
                  </a:lnTo>
                  <a:lnTo>
                    <a:pt x="12" y="28"/>
                  </a:lnTo>
                  <a:lnTo>
                    <a:pt x="7" y="37"/>
                  </a:lnTo>
                  <a:lnTo>
                    <a:pt x="2" y="47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7" y="78"/>
                  </a:lnTo>
                  <a:lnTo>
                    <a:pt x="12" y="88"/>
                  </a:lnTo>
                  <a:lnTo>
                    <a:pt x="17" y="95"/>
                  </a:lnTo>
                  <a:lnTo>
                    <a:pt x="27" y="103"/>
                  </a:lnTo>
                  <a:lnTo>
                    <a:pt x="38" y="109"/>
                  </a:lnTo>
                  <a:lnTo>
                    <a:pt x="47" y="111"/>
                  </a:lnTo>
                  <a:lnTo>
                    <a:pt x="57" y="112"/>
                  </a:lnTo>
                  <a:lnTo>
                    <a:pt x="69" y="111"/>
                  </a:lnTo>
                  <a:lnTo>
                    <a:pt x="79" y="109"/>
                  </a:lnTo>
                  <a:lnTo>
                    <a:pt x="90" y="103"/>
                  </a:lnTo>
                  <a:lnTo>
                    <a:pt x="97" y="95"/>
                  </a:lnTo>
                  <a:lnTo>
                    <a:pt x="104" y="88"/>
                  </a:lnTo>
                  <a:lnTo>
                    <a:pt x="108" y="78"/>
                  </a:lnTo>
                  <a:lnTo>
                    <a:pt x="111" y="69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9" name="Freeform 71">
              <a:extLst>
                <a:ext uri="{FF2B5EF4-FFF2-40B4-BE49-F238E27FC236}">
                  <a16:creationId xmlns:a16="http://schemas.microsoft.com/office/drawing/2014/main" id="{E00687B4-A64E-429E-8F13-0521BA7E4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372"/>
              <a:ext cx="37" cy="37"/>
            </a:xfrm>
            <a:custGeom>
              <a:avLst/>
              <a:gdLst>
                <a:gd name="T0" fmla="*/ 109 w 111"/>
                <a:gd name="T1" fmla="*/ 45 h 112"/>
                <a:gd name="T2" fmla="*/ 101 w 111"/>
                <a:gd name="T3" fmla="*/ 26 h 112"/>
                <a:gd name="T4" fmla="*/ 87 w 111"/>
                <a:gd name="T5" fmla="*/ 11 h 112"/>
                <a:gd name="T6" fmla="*/ 66 w 111"/>
                <a:gd name="T7" fmla="*/ 0 h 112"/>
                <a:gd name="T8" fmla="*/ 44 w 111"/>
                <a:gd name="T9" fmla="*/ 0 h 112"/>
                <a:gd name="T10" fmla="*/ 24 w 111"/>
                <a:gd name="T11" fmla="*/ 11 h 112"/>
                <a:gd name="T12" fmla="*/ 9 w 111"/>
                <a:gd name="T13" fmla="*/ 26 h 112"/>
                <a:gd name="T14" fmla="*/ 0 w 111"/>
                <a:gd name="T15" fmla="*/ 45 h 112"/>
                <a:gd name="T16" fmla="*/ 0 w 111"/>
                <a:gd name="T17" fmla="*/ 67 h 112"/>
                <a:gd name="T18" fmla="*/ 9 w 111"/>
                <a:gd name="T19" fmla="*/ 86 h 112"/>
                <a:gd name="T20" fmla="*/ 24 w 111"/>
                <a:gd name="T21" fmla="*/ 102 h 112"/>
                <a:gd name="T22" fmla="*/ 44 w 111"/>
                <a:gd name="T23" fmla="*/ 109 h 112"/>
                <a:gd name="T24" fmla="*/ 66 w 111"/>
                <a:gd name="T25" fmla="*/ 109 h 112"/>
                <a:gd name="T26" fmla="*/ 87 w 111"/>
                <a:gd name="T27" fmla="*/ 102 h 112"/>
                <a:gd name="T28" fmla="*/ 101 w 111"/>
                <a:gd name="T29" fmla="*/ 86 h 112"/>
                <a:gd name="T30" fmla="*/ 109 w 111"/>
                <a:gd name="T31" fmla="*/ 67 h 112"/>
                <a:gd name="T32" fmla="*/ 109 w 111"/>
                <a:gd name="T33" fmla="*/ 55 h 112"/>
                <a:gd name="T34" fmla="*/ 104 w 111"/>
                <a:gd name="T35" fmla="*/ 35 h 112"/>
                <a:gd name="T36" fmla="*/ 94 w 111"/>
                <a:gd name="T37" fmla="*/ 18 h 112"/>
                <a:gd name="T38" fmla="*/ 76 w 111"/>
                <a:gd name="T39" fmla="*/ 6 h 112"/>
                <a:gd name="T40" fmla="*/ 54 w 111"/>
                <a:gd name="T41" fmla="*/ 4 h 112"/>
                <a:gd name="T42" fmla="*/ 35 w 111"/>
                <a:gd name="T43" fmla="*/ 6 h 112"/>
                <a:gd name="T44" fmla="*/ 17 w 111"/>
                <a:gd name="T45" fmla="*/ 18 h 112"/>
                <a:gd name="T46" fmla="*/ 6 w 111"/>
                <a:gd name="T47" fmla="*/ 35 h 112"/>
                <a:gd name="T48" fmla="*/ 0 w 111"/>
                <a:gd name="T49" fmla="*/ 55 h 112"/>
                <a:gd name="T50" fmla="*/ 6 w 111"/>
                <a:gd name="T51" fmla="*/ 78 h 112"/>
                <a:gd name="T52" fmla="*/ 17 w 111"/>
                <a:gd name="T53" fmla="*/ 95 h 112"/>
                <a:gd name="T54" fmla="*/ 35 w 111"/>
                <a:gd name="T55" fmla="*/ 104 h 112"/>
                <a:gd name="T56" fmla="*/ 54 w 111"/>
                <a:gd name="T57" fmla="*/ 109 h 112"/>
                <a:gd name="T58" fmla="*/ 76 w 111"/>
                <a:gd name="T59" fmla="*/ 104 h 112"/>
                <a:gd name="T60" fmla="*/ 94 w 111"/>
                <a:gd name="T61" fmla="*/ 95 h 112"/>
                <a:gd name="T62" fmla="*/ 104 w 111"/>
                <a:gd name="T63" fmla="*/ 78 h 112"/>
                <a:gd name="T64" fmla="*/ 109 w 111"/>
                <a:gd name="T65" fmla="*/ 5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1" h="112">
                  <a:moveTo>
                    <a:pt x="111" y="55"/>
                  </a:moveTo>
                  <a:lnTo>
                    <a:pt x="109" y="45"/>
                  </a:lnTo>
                  <a:lnTo>
                    <a:pt x="105" y="35"/>
                  </a:lnTo>
                  <a:lnTo>
                    <a:pt x="101" y="26"/>
                  </a:lnTo>
                  <a:lnTo>
                    <a:pt x="94" y="18"/>
                  </a:lnTo>
                  <a:lnTo>
                    <a:pt x="87" y="11"/>
                  </a:lnTo>
                  <a:lnTo>
                    <a:pt x="76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5" y="6"/>
                  </a:lnTo>
                  <a:lnTo>
                    <a:pt x="24" y="11"/>
                  </a:lnTo>
                  <a:lnTo>
                    <a:pt x="15" y="18"/>
                  </a:lnTo>
                  <a:lnTo>
                    <a:pt x="9" y="26"/>
                  </a:lnTo>
                  <a:lnTo>
                    <a:pt x="6" y="35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67"/>
                  </a:lnTo>
                  <a:lnTo>
                    <a:pt x="6" y="78"/>
                  </a:lnTo>
                  <a:lnTo>
                    <a:pt x="9" y="86"/>
                  </a:lnTo>
                  <a:lnTo>
                    <a:pt x="15" y="95"/>
                  </a:lnTo>
                  <a:lnTo>
                    <a:pt x="24" y="102"/>
                  </a:lnTo>
                  <a:lnTo>
                    <a:pt x="35" y="107"/>
                  </a:lnTo>
                  <a:lnTo>
                    <a:pt x="44" y="109"/>
                  </a:lnTo>
                  <a:lnTo>
                    <a:pt x="54" y="112"/>
                  </a:lnTo>
                  <a:lnTo>
                    <a:pt x="66" y="109"/>
                  </a:lnTo>
                  <a:lnTo>
                    <a:pt x="76" y="107"/>
                  </a:lnTo>
                  <a:lnTo>
                    <a:pt x="87" y="102"/>
                  </a:lnTo>
                  <a:lnTo>
                    <a:pt x="94" y="95"/>
                  </a:lnTo>
                  <a:lnTo>
                    <a:pt x="101" y="86"/>
                  </a:lnTo>
                  <a:lnTo>
                    <a:pt x="105" y="78"/>
                  </a:lnTo>
                  <a:lnTo>
                    <a:pt x="109" y="67"/>
                  </a:lnTo>
                  <a:lnTo>
                    <a:pt x="111" y="55"/>
                  </a:lnTo>
                  <a:lnTo>
                    <a:pt x="109" y="55"/>
                  </a:lnTo>
                  <a:lnTo>
                    <a:pt x="109" y="45"/>
                  </a:lnTo>
                  <a:lnTo>
                    <a:pt x="104" y="35"/>
                  </a:lnTo>
                  <a:lnTo>
                    <a:pt x="98" y="26"/>
                  </a:lnTo>
                  <a:lnTo>
                    <a:pt x="94" y="18"/>
                  </a:lnTo>
                  <a:lnTo>
                    <a:pt x="83" y="11"/>
                  </a:lnTo>
                  <a:lnTo>
                    <a:pt x="76" y="6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44" y="4"/>
                  </a:lnTo>
                  <a:lnTo>
                    <a:pt x="35" y="6"/>
                  </a:lnTo>
                  <a:lnTo>
                    <a:pt x="24" y="11"/>
                  </a:lnTo>
                  <a:lnTo>
                    <a:pt x="17" y="18"/>
                  </a:lnTo>
                  <a:lnTo>
                    <a:pt x="9" y="26"/>
                  </a:lnTo>
                  <a:lnTo>
                    <a:pt x="6" y="35"/>
                  </a:lnTo>
                  <a:lnTo>
                    <a:pt x="2" y="45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6" y="78"/>
                  </a:lnTo>
                  <a:lnTo>
                    <a:pt x="9" y="86"/>
                  </a:lnTo>
                  <a:lnTo>
                    <a:pt x="17" y="95"/>
                  </a:lnTo>
                  <a:lnTo>
                    <a:pt x="24" y="99"/>
                  </a:lnTo>
                  <a:lnTo>
                    <a:pt x="35" y="104"/>
                  </a:lnTo>
                  <a:lnTo>
                    <a:pt x="44" y="109"/>
                  </a:lnTo>
                  <a:lnTo>
                    <a:pt x="54" y="109"/>
                  </a:lnTo>
                  <a:lnTo>
                    <a:pt x="66" y="109"/>
                  </a:lnTo>
                  <a:lnTo>
                    <a:pt x="76" y="104"/>
                  </a:lnTo>
                  <a:lnTo>
                    <a:pt x="83" y="99"/>
                  </a:lnTo>
                  <a:lnTo>
                    <a:pt x="94" y="95"/>
                  </a:lnTo>
                  <a:lnTo>
                    <a:pt x="98" y="86"/>
                  </a:lnTo>
                  <a:lnTo>
                    <a:pt x="104" y="78"/>
                  </a:lnTo>
                  <a:lnTo>
                    <a:pt x="109" y="67"/>
                  </a:lnTo>
                  <a:lnTo>
                    <a:pt x="109" y="55"/>
                  </a:lnTo>
                  <a:lnTo>
                    <a:pt x="111" y="55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0" name="Freeform 72">
              <a:extLst>
                <a:ext uri="{FF2B5EF4-FFF2-40B4-BE49-F238E27FC236}">
                  <a16:creationId xmlns:a16="http://schemas.microsoft.com/office/drawing/2014/main" id="{17AF48CE-B009-4C7F-9FD5-F5B1D0F52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3373"/>
              <a:ext cx="36" cy="35"/>
            </a:xfrm>
            <a:custGeom>
              <a:avLst/>
              <a:gdLst>
                <a:gd name="T0" fmla="*/ 109 w 109"/>
                <a:gd name="T1" fmla="*/ 42 h 106"/>
                <a:gd name="T2" fmla="*/ 98 w 109"/>
                <a:gd name="T3" fmla="*/ 23 h 106"/>
                <a:gd name="T4" fmla="*/ 84 w 109"/>
                <a:gd name="T5" fmla="*/ 8 h 106"/>
                <a:gd name="T6" fmla="*/ 67 w 109"/>
                <a:gd name="T7" fmla="*/ 0 h 106"/>
                <a:gd name="T8" fmla="*/ 45 w 109"/>
                <a:gd name="T9" fmla="*/ 0 h 106"/>
                <a:gd name="T10" fmla="*/ 25 w 109"/>
                <a:gd name="T11" fmla="*/ 8 h 106"/>
                <a:gd name="T12" fmla="*/ 10 w 109"/>
                <a:gd name="T13" fmla="*/ 23 h 106"/>
                <a:gd name="T14" fmla="*/ 3 w 109"/>
                <a:gd name="T15" fmla="*/ 42 h 106"/>
                <a:gd name="T16" fmla="*/ 3 w 109"/>
                <a:gd name="T17" fmla="*/ 64 h 106"/>
                <a:gd name="T18" fmla="*/ 10 w 109"/>
                <a:gd name="T19" fmla="*/ 83 h 106"/>
                <a:gd name="T20" fmla="*/ 25 w 109"/>
                <a:gd name="T21" fmla="*/ 96 h 106"/>
                <a:gd name="T22" fmla="*/ 45 w 109"/>
                <a:gd name="T23" fmla="*/ 106 h 106"/>
                <a:gd name="T24" fmla="*/ 67 w 109"/>
                <a:gd name="T25" fmla="*/ 106 h 106"/>
                <a:gd name="T26" fmla="*/ 84 w 109"/>
                <a:gd name="T27" fmla="*/ 96 h 106"/>
                <a:gd name="T28" fmla="*/ 98 w 109"/>
                <a:gd name="T29" fmla="*/ 83 h 106"/>
                <a:gd name="T30" fmla="*/ 109 w 109"/>
                <a:gd name="T31" fmla="*/ 64 h 106"/>
                <a:gd name="T32" fmla="*/ 106 w 109"/>
                <a:gd name="T33" fmla="*/ 52 h 106"/>
                <a:gd name="T34" fmla="*/ 105 w 109"/>
                <a:gd name="T35" fmla="*/ 32 h 106"/>
                <a:gd name="T36" fmla="*/ 91 w 109"/>
                <a:gd name="T37" fmla="*/ 16 h 106"/>
                <a:gd name="T38" fmla="*/ 74 w 109"/>
                <a:gd name="T39" fmla="*/ 4 h 106"/>
                <a:gd name="T40" fmla="*/ 55 w 109"/>
                <a:gd name="T41" fmla="*/ 0 h 106"/>
                <a:gd name="T42" fmla="*/ 36 w 109"/>
                <a:gd name="T43" fmla="*/ 4 h 106"/>
                <a:gd name="T44" fmla="*/ 17 w 109"/>
                <a:gd name="T45" fmla="*/ 16 h 106"/>
                <a:gd name="T46" fmla="*/ 8 w 109"/>
                <a:gd name="T47" fmla="*/ 32 h 106"/>
                <a:gd name="T48" fmla="*/ 3 w 109"/>
                <a:gd name="T49" fmla="*/ 52 h 106"/>
                <a:gd name="T50" fmla="*/ 8 w 109"/>
                <a:gd name="T51" fmla="*/ 73 h 106"/>
                <a:gd name="T52" fmla="*/ 17 w 109"/>
                <a:gd name="T53" fmla="*/ 89 h 106"/>
                <a:gd name="T54" fmla="*/ 36 w 109"/>
                <a:gd name="T55" fmla="*/ 100 h 106"/>
                <a:gd name="T56" fmla="*/ 55 w 109"/>
                <a:gd name="T57" fmla="*/ 106 h 106"/>
                <a:gd name="T58" fmla="*/ 74 w 109"/>
                <a:gd name="T59" fmla="*/ 100 h 106"/>
                <a:gd name="T60" fmla="*/ 91 w 109"/>
                <a:gd name="T61" fmla="*/ 89 h 106"/>
                <a:gd name="T62" fmla="*/ 105 w 109"/>
                <a:gd name="T63" fmla="*/ 73 h 106"/>
                <a:gd name="T64" fmla="*/ 106 w 109"/>
                <a:gd name="T65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6">
                  <a:moveTo>
                    <a:pt x="109" y="52"/>
                  </a:moveTo>
                  <a:lnTo>
                    <a:pt x="109" y="42"/>
                  </a:lnTo>
                  <a:lnTo>
                    <a:pt x="105" y="32"/>
                  </a:lnTo>
                  <a:lnTo>
                    <a:pt x="98" y="23"/>
                  </a:lnTo>
                  <a:lnTo>
                    <a:pt x="95" y="15"/>
                  </a:lnTo>
                  <a:lnTo>
                    <a:pt x="84" y="8"/>
                  </a:lnTo>
                  <a:lnTo>
                    <a:pt x="77" y="2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36" y="2"/>
                  </a:lnTo>
                  <a:lnTo>
                    <a:pt x="25" y="8"/>
                  </a:lnTo>
                  <a:lnTo>
                    <a:pt x="17" y="15"/>
                  </a:lnTo>
                  <a:lnTo>
                    <a:pt x="10" y="23"/>
                  </a:lnTo>
                  <a:lnTo>
                    <a:pt x="5" y="32"/>
                  </a:lnTo>
                  <a:lnTo>
                    <a:pt x="3" y="42"/>
                  </a:lnTo>
                  <a:lnTo>
                    <a:pt x="0" y="52"/>
                  </a:lnTo>
                  <a:lnTo>
                    <a:pt x="3" y="64"/>
                  </a:lnTo>
                  <a:lnTo>
                    <a:pt x="5" y="73"/>
                  </a:lnTo>
                  <a:lnTo>
                    <a:pt x="10" y="83"/>
                  </a:lnTo>
                  <a:lnTo>
                    <a:pt x="17" y="90"/>
                  </a:lnTo>
                  <a:lnTo>
                    <a:pt x="25" y="96"/>
                  </a:lnTo>
                  <a:lnTo>
                    <a:pt x="36" y="100"/>
                  </a:lnTo>
                  <a:lnTo>
                    <a:pt x="45" y="106"/>
                  </a:lnTo>
                  <a:lnTo>
                    <a:pt x="55" y="106"/>
                  </a:lnTo>
                  <a:lnTo>
                    <a:pt x="67" y="106"/>
                  </a:lnTo>
                  <a:lnTo>
                    <a:pt x="77" y="100"/>
                  </a:lnTo>
                  <a:lnTo>
                    <a:pt x="84" y="96"/>
                  </a:lnTo>
                  <a:lnTo>
                    <a:pt x="95" y="90"/>
                  </a:lnTo>
                  <a:lnTo>
                    <a:pt x="98" y="83"/>
                  </a:lnTo>
                  <a:lnTo>
                    <a:pt x="105" y="73"/>
                  </a:lnTo>
                  <a:lnTo>
                    <a:pt x="109" y="64"/>
                  </a:lnTo>
                  <a:lnTo>
                    <a:pt x="109" y="52"/>
                  </a:lnTo>
                  <a:lnTo>
                    <a:pt x="106" y="52"/>
                  </a:lnTo>
                  <a:lnTo>
                    <a:pt x="106" y="42"/>
                  </a:lnTo>
                  <a:lnTo>
                    <a:pt x="105" y="32"/>
                  </a:lnTo>
                  <a:lnTo>
                    <a:pt x="98" y="24"/>
                  </a:lnTo>
                  <a:lnTo>
                    <a:pt x="91" y="16"/>
                  </a:lnTo>
                  <a:lnTo>
                    <a:pt x="84" y="9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5" y="0"/>
                  </a:lnTo>
                  <a:lnTo>
                    <a:pt x="45" y="2"/>
                  </a:lnTo>
                  <a:lnTo>
                    <a:pt x="36" y="4"/>
                  </a:lnTo>
                  <a:lnTo>
                    <a:pt x="25" y="9"/>
                  </a:lnTo>
                  <a:lnTo>
                    <a:pt x="17" y="16"/>
                  </a:lnTo>
                  <a:lnTo>
                    <a:pt x="14" y="24"/>
                  </a:lnTo>
                  <a:lnTo>
                    <a:pt x="8" y="32"/>
                  </a:lnTo>
                  <a:lnTo>
                    <a:pt x="5" y="42"/>
                  </a:lnTo>
                  <a:lnTo>
                    <a:pt x="3" y="52"/>
                  </a:lnTo>
                  <a:lnTo>
                    <a:pt x="5" y="64"/>
                  </a:lnTo>
                  <a:lnTo>
                    <a:pt x="8" y="73"/>
                  </a:lnTo>
                  <a:lnTo>
                    <a:pt x="14" y="82"/>
                  </a:lnTo>
                  <a:lnTo>
                    <a:pt x="17" y="89"/>
                  </a:lnTo>
                  <a:lnTo>
                    <a:pt x="25" y="96"/>
                  </a:lnTo>
                  <a:lnTo>
                    <a:pt x="36" y="100"/>
                  </a:lnTo>
                  <a:lnTo>
                    <a:pt x="45" y="104"/>
                  </a:lnTo>
                  <a:lnTo>
                    <a:pt x="55" y="106"/>
                  </a:lnTo>
                  <a:lnTo>
                    <a:pt x="67" y="104"/>
                  </a:lnTo>
                  <a:lnTo>
                    <a:pt x="74" y="100"/>
                  </a:lnTo>
                  <a:lnTo>
                    <a:pt x="84" y="96"/>
                  </a:lnTo>
                  <a:lnTo>
                    <a:pt x="91" y="89"/>
                  </a:lnTo>
                  <a:lnTo>
                    <a:pt x="98" y="82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6" y="52"/>
                  </a:lnTo>
                  <a:lnTo>
                    <a:pt x="109" y="52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1" name="Freeform 73">
              <a:extLst>
                <a:ext uri="{FF2B5EF4-FFF2-40B4-BE49-F238E27FC236}">
                  <a16:creationId xmlns:a16="http://schemas.microsoft.com/office/drawing/2014/main" id="{6C76B052-CB39-4896-B6A1-EBC5CF84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373"/>
              <a:ext cx="35" cy="35"/>
            </a:xfrm>
            <a:custGeom>
              <a:avLst/>
              <a:gdLst>
                <a:gd name="T0" fmla="*/ 104 w 104"/>
                <a:gd name="T1" fmla="*/ 42 h 106"/>
                <a:gd name="T2" fmla="*/ 97 w 104"/>
                <a:gd name="T3" fmla="*/ 24 h 106"/>
                <a:gd name="T4" fmla="*/ 81 w 104"/>
                <a:gd name="T5" fmla="*/ 9 h 106"/>
                <a:gd name="T6" fmla="*/ 64 w 104"/>
                <a:gd name="T7" fmla="*/ 2 h 106"/>
                <a:gd name="T8" fmla="*/ 42 w 104"/>
                <a:gd name="T9" fmla="*/ 2 h 106"/>
                <a:gd name="T10" fmla="*/ 22 w 104"/>
                <a:gd name="T11" fmla="*/ 9 h 106"/>
                <a:gd name="T12" fmla="*/ 11 w 104"/>
                <a:gd name="T13" fmla="*/ 24 h 106"/>
                <a:gd name="T14" fmla="*/ 3 w 104"/>
                <a:gd name="T15" fmla="*/ 42 h 106"/>
                <a:gd name="T16" fmla="*/ 3 w 104"/>
                <a:gd name="T17" fmla="*/ 64 h 106"/>
                <a:gd name="T18" fmla="*/ 11 w 104"/>
                <a:gd name="T19" fmla="*/ 82 h 106"/>
                <a:gd name="T20" fmla="*/ 22 w 104"/>
                <a:gd name="T21" fmla="*/ 96 h 106"/>
                <a:gd name="T22" fmla="*/ 42 w 104"/>
                <a:gd name="T23" fmla="*/ 104 h 106"/>
                <a:gd name="T24" fmla="*/ 64 w 104"/>
                <a:gd name="T25" fmla="*/ 104 h 106"/>
                <a:gd name="T26" fmla="*/ 81 w 104"/>
                <a:gd name="T27" fmla="*/ 96 h 106"/>
                <a:gd name="T28" fmla="*/ 97 w 104"/>
                <a:gd name="T29" fmla="*/ 82 h 106"/>
                <a:gd name="T30" fmla="*/ 104 w 104"/>
                <a:gd name="T31" fmla="*/ 64 h 106"/>
                <a:gd name="T32" fmla="*/ 102 w 104"/>
                <a:gd name="T33" fmla="*/ 42 h 106"/>
                <a:gd name="T34" fmla="*/ 94 w 104"/>
                <a:gd name="T35" fmla="*/ 24 h 106"/>
                <a:gd name="T36" fmla="*/ 81 w 104"/>
                <a:gd name="T37" fmla="*/ 9 h 106"/>
                <a:gd name="T38" fmla="*/ 62 w 104"/>
                <a:gd name="T39" fmla="*/ 2 h 106"/>
                <a:gd name="T40" fmla="*/ 42 w 104"/>
                <a:gd name="T41" fmla="*/ 2 h 106"/>
                <a:gd name="T42" fmla="*/ 25 w 104"/>
                <a:gd name="T43" fmla="*/ 9 h 106"/>
                <a:gd name="T44" fmla="*/ 11 w 104"/>
                <a:gd name="T45" fmla="*/ 24 h 106"/>
                <a:gd name="T46" fmla="*/ 3 w 104"/>
                <a:gd name="T47" fmla="*/ 42 h 106"/>
                <a:gd name="T48" fmla="*/ 3 w 104"/>
                <a:gd name="T49" fmla="*/ 64 h 106"/>
                <a:gd name="T50" fmla="*/ 11 w 104"/>
                <a:gd name="T51" fmla="*/ 82 h 106"/>
                <a:gd name="T52" fmla="*/ 25 w 104"/>
                <a:gd name="T53" fmla="*/ 93 h 106"/>
                <a:gd name="T54" fmla="*/ 42 w 104"/>
                <a:gd name="T55" fmla="*/ 100 h 106"/>
                <a:gd name="T56" fmla="*/ 62 w 104"/>
                <a:gd name="T57" fmla="*/ 100 h 106"/>
                <a:gd name="T58" fmla="*/ 81 w 104"/>
                <a:gd name="T59" fmla="*/ 93 h 106"/>
                <a:gd name="T60" fmla="*/ 94 w 104"/>
                <a:gd name="T61" fmla="*/ 82 h 106"/>
                <a:gd name="T62" fmla="*/ 102 w 104"/>
                <a:gd name="T63" fmla="*/ 6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" h="106">
                  <a:moveTo>
                    <a:pt x="104" y="52"/>
                  </a:moveTo>
                  <a:lnTo>
                    <a:pt x="104" y="42"/>
                  </a:lnTo>
                  <a:lnTo>
                    <a:pt x="102" y="32"/>
                  </a:lnTo>
                  <a:lnTo>
                    <a:pt x="97" y="24"/>
                  </a:lnTo>
                  <a:lnTo>
                    <a:pt x="88" y="16"/>
                  </a:lnTo>
                  <a:lnTo>
                    <a:pt x="81" y="9"/>
                  </a:lnTo>
                  <a:lnTo>
                    <a:pt x="71" y="4"/>
                  </a:lnTo>
                  <a:lnTo>
                    <a:pt x="64" y="2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3" y="4"/>
                  </a:lnTo>
                  <a:lnTo>
                    <a:pt x="22" y="9"/>
                  </a:lnTo>
                  <a:lnTo>
                    <a:pt x="14" y="16"/>
                  </a:lnTo>
                  <a:lnTo>
                    <a:pt x="11" y="24"/>
                  </a:lnTo>
                  <a:lnTo>
                    <a:pt x="6" y="32"/>
                  </a:lnTo>
                  <a:lnTo>
                    <a:pt x="3" y="42"/>
                  </a:lnTo>
                  <a:lnTo>
                    <a:pt x="0" y="52"/>
                  </a:lnTo>
                  <a:lnTo>
                    <a:pt x="3" y="64"/>
                  </a:lnTo>
                  <a:lnTo>
                    <a:pt x="6" y="73"/>
                  </a:lnTo>
                  <a:lnTo>
                    <a:pt x="11" y="82"/>
                  </a:lnTo>
                  <a:lnTo>
                    <a:pt x="14" y="89"/>
                  </a:lnTo>
                  <a:lnTo>
                    <a:pt x="22" y="96"/>
                  </a:lnTo>
                  <a:lnTo>
                    <a:pt x="33" y="100"/>
                  </a:lnTo>
                  <a:lnTo>
                    <a:pt x="42" y="104"/>
                  </a:lnTo>
                  <a:lnTo>
                    <a:pt x="52" y="106"/>
                  </a:lnTo>
                  <a:lnTo>
                    <a:pt x="64" y="104"/>
                  </a:lnTo>
                  <a:lnTo>
                    <a:pt x="71" y="100"/>
                  </a:lnTo>
                  <a:lnTo>
                    <a:pt x="81" y="96"/>
                  </a:lnTo>
                  <a:lnTo>
                    <a:pt x="88" y="89"/>
                  </a:lnTo>
                  <a:lnTo>
                    <a:pt x="97" y="82"/>
                  </a:lnTo>
                  <a:lnTo>
                    <a:pt x="102" y="73"/>
                  </a:lnTo>
                  <a:lnTo>
                    <a:pt x="104" y="64"/>
                  </a:lnTo>
                  <a:lnTo>
                    <a:pt x="104" y="52"/>
                  </a:lnTo>
                  <a:lnTo>
                    <a:pt x="102" y="42"/>
                  </a:lnTo>
                  <a:lnTo>
                    <a:pt x="99" y="32"/>
                  </a:lnTo>
                  <a:lnTo>
                    <a:pt x="94" y="24"/>
                  </a:lnTo>
                  <a:lnTo>
                    <a:pt x="88" y="16"/>
                  </a:lnTo>
                  <a:lnTo>
                    <a:pt x="81" y="9"/>
                  </a:lnTo>
                  <a:lnTo>
                    <a:pt x="71" y="8"/>
                  </a:lnTo>
                  <a:lnTo>
                    <a:pt x="62" y="2"/>
                  </a:lnTo>
                  <a:lnTo>
                    <a:pt x="52" y="2"/>
                  </a:lnTo>
                  <a:lnTo>
                    <a:pt x="42" y="2"/>
                  </a:lnTo>
                  <a:lnTo>
                    <a:pt x="33" y="8"/>
                  </a:lnTo>
                  <a:lnTo>
                    <a:pt x="25" y="9"/>
                  </a:lnTo>
                  <a:lnTo>
                    <a:pt x="18" y="16"/>
                  </a:lnTo>
                  <a:lnTo>
                    <a:pt x="11" y="24"/>
                  </a:lnTo>
                  <a:lnTo>
                    <a:pt x="6" y="32"/>
                  </a:lnTo>
                  <a:lnTo>
                    <a:pt x="3" y="42"/>
                  </a:lnTo>
                  <a:lnTo>
                    <a:pt x="3" y="52"/>
                  </a:lnTo>
                  <a:lnTo>
                    <a:pt x="3" y="64"/>
                  </a:lnTo>
                  <a:lnTo>
                    <a:pt x="6" y="71"/>
                  </a:lnTo>
                  <a:lnTo>
                    <a:pt x="11" y="82"/>
                  </a:lnTo>
                  <a:lnTo>
                    <a:pt x="18" y="89"/>
                  </a:lnTo>
                  <a:lnTo>
                    <a:pt x="25" y="93"/>
                  </a:lnTo>
                  <a:lnTo>
                    <a:pt x="33" y="98"/>
                  </a:lnTo>
                  <a:lnTo>
                    <a:pt x="42" y="100"/>
                  </a:lnTo>
                  <a:lnTo>
                    <a:pt x="52" y="104"/>
                  </a:lnTo>
                  <a:lnTo>
                    <a:pt x="62" y="100"/>
                  </a:lnTo>
                  <a:lnTo>
                    <a:pt x="71" y="98"/>
                  </a:lnTo>
                  <a:lnTo>
                    <a:pt x="81" y="93"/>
                  </a:lnTo>
                  <a:lnTo>
                    <a:pt x="88" y="89"/>
                  </a:lnTo>
                  <a:lnTo>
                    <a:pt x="94" y="82"/>
                  </a:lnTo>
                  <a:lnTo>
                    <a:pt x="99" y="71"/>
                  </a:lnTo>
                  <a:lnTo>
                    <a:pt x="102" y="64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2" name="Freeform 74">
              <a:extLst>
                <a:ext uri="{FF2B5EF4-FFF2-40B4-BE49-F238E27FC236}">
                  <a16:creationId xmlns:a16="http://schemas.microsoft.com/office/drawing/2014/main" id="{E777C3BC-391D-4811-BAEB-84334BCD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374"/>
              <a:ext cx="33" cy="34"/>
            </a:xfrm>
            <a:custGeom>
              <a:avLst/>
              <a:gdLst>
                <a:gd name="T0" fmla="*/ 98 w 99"/>
                <a:gd name="T1" fmla="*/ 40 h 102"/>
                <a:gd name="T2" fmla="*/ 89 w 99"/>
                <a:gd name="T3" fmla="*/ 22 h 102"/>
                <a:gd name="T4" fmla="*/ 77 w 99"/>
                <a:gd name="T5" fmla="*/ 7 h 102"/>
                <a:gd name="T6" fmla="*/ 58 w 99"/>
                <a:gd name="T7" fmla="*/ 0 h 102"/>
                <a:gd name="T8" fmla="*/ 38 w 99"/>
                <a:gd name="T9" fmla="*/ 0 h 102"/>
                <a:gd name="T10" fmla="*/ 21 w 99"/>
                <a:gd name="T11" fmla="*/ 7 h 102"/>
                <a:gd name="T12" fmla="*/ 7 w 99"/>
                <a:gd name="T13" fmla="*/ 22 h 102"/>
                <a:gd name="T14" fmla="*/ 0 w 99"/>
                <a:gd name="T15" fmla="*/ 40 h 102"/>
                <a:gd name="T16" fmla="*/ 0 w 99"/>
                <a:gd name="T17" fmla="*/ 62 h 102"/>
                <a:gd name="T18" fmla="*/ 7 w 99"/>
                <a:gd name="T19" fmla="*/ 80 h 102"/>
                <a:gd name="T20" fmla="*/ 21 w 99"/>
                <a:gd name="T21" fmla="*/ 91 h 102"/>
                <a:gd name="T22" fmla="*/ 38 w 99"/>
                <a:gd name="T23" fmla="*/ 98 h 102"/>
                <a:gd name="T24" fmla="*/ 58 w 99"/>
                <a:gd name="T25" fmla="*/ 98 h 102"/>
                <a:gd name="T26" fmla="*/ 77 w 99"/>
                <a:gd name="T27" fmla="*/ 91 h 102"/>
                <a:gd name="T28" fmla="*/ 89 w 99"/>
                <a:gd name="T29" fmla="*/ 80 h 102"/>
                <a:gd name="T30" fmla="*/ 98 w 99"/>
                <a:gd name="T31" fmla="*/ 62 h 102"/>
                <a:gd name="T32" fmla="*/ 98 w 99"/>
                <a:gd name="T33" fmla="*/ 50 h 102"/>
                <a:gd name="T34" fmla="*/ 95 w 99"/>
                <a:gd name="T35" fmla="*/ 31 h 102"/>
                <a:gd name="T36" fmla="*/ 82 w 99"/>
                <a:gd name="T37" fmla="*/ 14 h 102"/>
                <a:gd name="T38" fmla="*/ 67 w 99"/>
                <a:gd name="T39" fmla="*/ 6 h 102"/>
                <a:gd name="T40" fmla="*/ 48 w 99"/>
                <a:gd name="T41" fmla="*/ 2 h 102"/>
                <a:gd name="T42" fmla="*/ 31 w 99"/>
                <a:gd name="T43" fmla="*/ 6 h 102"/>
                <a:gd name="T44" fmla="*/ 14 w 99"/>
                <a:gd name="T45" fmla="*/ 14 h 102"/>
                <a:gd name="T46" fmla="*/ 3 w 99"/>
                <a:gd name="T47" fmla="*/ 31 h 102"/>
                <a:gd name="T48" fmla="*/ 0 w 99"/>
                <a:gd name="T49" fmla="*/ 50 h 102"/>
                <a:gd name="T50" fmla="*/ 3 w 99"/>
                <a:gd name="T51" fmla="*/ 69 h 102"/>
                <a:gd name="T52" fmla="*/ 14 w 99"/>
                <a:gd name="T53" fmla="*/ 84 h 102"/>
                <a:gd name="T54" fmla="*/ 31 w 99"/>
                <a:gd name="T55" fmla="*/ 96 h 102"/>
                <a:gd name="T56" fmla="*/ 48 w 99"/>
                <a:gd name="T57" fmla="*/ 98 h 102"/>
                <a:gd name="T58" fmla="*/ 67 w 99"/>
                <a:gd name="T59" fmla="*/ 96 h 102"/>
                <a:gd name="T60" fmla="*/ 82 w 99"/>
                <a:gd name="T61" fmla="*/ 84 h 102"/>
                <a:gd name="T62" fmla="*/ 95 w 99"/>
                <a:gd name="T63" fmla="*/ 69 h 102"/>
                <a:gd name="T64" fmla="*/ 98 w 99"/>
                <a:gd name="T6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102">
                  <a:moveTo>
                    <a:pt x="99" y="50"/>
                  </a:moveTo>
                  <a:lnTo>
                    <a:pt x="98" y="40"/>
                  </a:lnTo>
                  <a:lnTo>
                    <a:pt x="95" y="30"/>
                  </a:lnTo>
                  <a:lnTo>
                    <a:pt x="89" y="22"/>
                  </a:lnTo>
                  <a:lnTo>
                    <a:pt x="84" y="14"/>
                  </a:lnTo>
                  <a:lnTo>
                    <a:pt x="77" y="7"/>
                  </a:lnTo>
                  <a:lnTo>
                    <a:pt x="67" y="6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29" y="6"/>
                  </a:lnTo>
                  <a:lnTo>
                    <a:pt x="21" y="7"/>
                  </a:lnTo>
                  <a:lnTo>
                    <a:pt x="14" y="14"/>
                  </a:lnTo>
                  <a:lnTo>
                    <a:pt x="7" y="22"/>
                  </a:lnTo>
                  <a:lnTo>
                    <a:pt x="1" y="3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7" y="80"/>
                  </a:lnTo>
                  <a:lnTo>
                    <a:pt x="14" y="87"/>
                  </a:lnTo>
                  <a:lnTo>
                    <a:pt x="21" y="91"/>
                  </a:lnTo>
                  <a:lnTo>
                    <a:pt x="29" y="96"/>
                  </a:lnTo>
                  <a:lnTo>
                    <a:pt x="38" y="98"/>
                  </a:lnTo>
                  <a:lnTo>
                    <a:pt x="48" y="102"/>
                  </a:lnTo>
                  <a:lnTo>
                    <a:pt x="58" y="98"/>
                  </a:lnTo>
                  <a:lnTo>
                    <a:pt x="67" y="96"/>
                  </a:lnTo>
                  <a:lnTo>
                    <a:pt x="77" y="91"/>
                  </a:lnTo>
                  <a:lnTo>
                    <a:pt x="84" y="87"/>
                  </a:lnTo>
                  <a:lnTo>
                    <a:pt x="89" y="80"/>
                  </a:lnTo>
                  <a:lnTo>
                    <a:pt x="95" y="69"/>
                  </a:lnTo>
                  <a:lnTo>
                    <a:pt x="98" y="62"/>
                  </a:lnTo>
                  <a:lnTo>
                    <a:pt x="99" y="50"/>
                  </a:lnTo>
                  <a:lnTo>
                    <a:pt x="98" y="50"/>
                  </a:lnTo>
                  <a:lnTo>
                    <a:pt x="98" y="40"/>
                  </a:lnTo>
                  <a:lnTo>
                    <a:pt x="95" y="31"/>
                  </a:lnTo>
                  <a:lnTo>
                    <a:pt x="89" y="22"/>
                  </a:lnTo>
                  <a:lnTo>
                    <a:pt x="82" y="14"/>
                  </a:lnTo>
                  <a:lnTo>
                    <a:pt x="75" y="10"/>
                  </a:lnTo>
                  <a:lnTo>
                    <a:pt x="67" y="6"/>
                  </a:lnTo>
                  <a:lnTo>
                    <a:pt x="58" y="2"/>
                  </a:lnTo>
                  <a:lnTo>
                    <a:pt x="48" y="2"/>
                  </a:lnTo>
                  <a:lnTo>
                    <a:pt x="38" y="2"/>
                  </a:lnTo>
                  <a:lnTo>
                    <a:pt x="31" y="6"/>
                  </a:lnTo>
                  <a:lnTo>
                    <a:pt x="21" y="10"/>
                  </a:lnTo>
                  <a:lnTo>
                    <a:pt x="14" y="14"/>
                  </a:lnTo>
                  <a:lnTo>
                    <a:pt x="9" y="22"/>
                  </a:lnTo>
                  <a:lnTo>
                    <a:pt x="3" y="31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1" y="59"/>
                  </a:lnTo>
                  <a:lnTo>
                    <a:pt x="3" y="69"/>
                  </a:lnTo>
                  <a:lnTo>
                    <a:pt x="9" y="76"/>
                  </a:lnTo>
                  <a:lnTo>
                    <a:pt x="14" y="84"/>
                  </a:lnTo>
                  <a:lnTo>
                    <a:pt x="21" y="91"/>
                  </a:lnTo>
                  <a:lnTo>
                    <a:pt x="31" y="96"/>
                  </a:lnTo>
                  <a:lnTo>
                    <a:pt x="38" y="98"/>
                  </a:lnTo>
                  <a:lnTo>
                    <a:pt x="48" y="98"/>
                  </a:lnTo>
                  <a:lnTo>
                    <a:pt x="58" y="98"/>
                  </a:lnTo>
                  <a:lnTo>
                    <a:pt x="67" y="96"/>
                  </a:lnTo>
                  <a:lnTo>
                    <a:pt x="75" y="91"/>
                  </a:lnTo>
                  <a:lnTo>
                    <a:pt x="82" y="84"/>
                  </a:lnTo>
                  <a:lnTo>
                    <a:pt x="89" y="76"/>
                  </a:lnTo>
                  <a:lnTo>
                    <a:pt x="95" y="69"/>
                  </a:lnTo>
                  <a:lnTo>
                    <a:pt x="98" y="59"/>
                  </a:lnTo>
                  <a:lnTo>
                    <a:pt x="98" y="50"/>
                  </a:lnTo>
                  <a:lnTo>
                    <a:pt x="99" y="50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3" name="Freeform 75">
              <a:extLst>
                <a:ext uri="{FF2B5EF4-FFF2-40B4-BE49-F238E27FC236}">
                  <a16:creationId xmlns:a16="http://schemas.microsoft.com/office/drawing/2014/main" id="{D2BF5E85-9EC6-4AA7-AEF7-69311854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3374"/>
              <a:ext cx="33" cy="32"/>
            </a:xfrm>
            <a:custGeom>
              <a:avLst/>
              <a:gdLst>
                <a:gd name="T0" fmla="*/ 100 w 100"/>
                <a:gd name="T1" fmla="*/ 38 h 97"/>
                <a:gd name="T2" fmla="*/ 91 w 100"/>
                <a:gd name="T3" fmla="*/ 21 h 97"/>
                <a:gd name="T4" fmla="*/ 77 w 100"/>
                <a:gd name="T5" fmla="*/ 9 h 97"/>
                <a:gd name="T6" fmla="*/ 60 w 100"/>
                <a:gd name="T7" fmla="*/ 0 h 97"/>
                <a:gd name="T8" fmla="*/ 40 w 100"/>
                <a:gd name="T9" fmla="*/ 0 h 97"/>
                <a:gd name="T10" fmla="*/ 23 w 100"/>
                <a:gd name="T11" fmla="*/ 9 h 97"/>
                <a:gd name="T12" fmla="*/ 10 w 100"/>
                <a:gd name="T13" fmla="*/ 21 h 97"/>
                <a:gd name="T14" fmla="*/ 3 w 100"/>
                <a:gd name="T15" fmla="*/ 38 h 97"/>
                <a:gd name="T16" fmla="*/ 3 w 100"/>
                <a:gd name="T17" fmla="*/ 58 h 97"/>
                <a:gd name="T18" fmla="*/ 10 w 100"/>
                <a:gd name="T19" fmla="*/ 74 h 97"/>
                <a:gd name="T20" fmla="*/ 23 w 100"/>
                <a:gd name="T21" fmla="*/ 90 h 97"/>
                <a:gd name="T22" fmla="*/ 40 w 100"/>
                <a:gd name="T23" fmla="*/ 97 h 97"/>
                <a:gd name="T24" fmla="*/ 60 w 100"/>
                <a:gd name="T25" fmla="*/ 97 h 97"/>
                <a:gd name="T26" fmla="*/ 77 w 100"/>
                <a:gd name="T27" fmla="*/ 90 h 97"/>
                <a:gd name="T28" fmla="*/ 91 w 100"/>
                <a:gd name="T29" fmla="*/ 74 h 97"/>
                <a:gd name="T30" fmla="*/ 100 w 100"/>
                <a:gd name="T31" fmla="*/ 58 h 97"/>
                <a:gd name="T32" fmla="*/ 97 w 100"/>
                <a:gd name="T33" fmla="*/ 49 h 97"/>
                <a:gd name="T34" fmla="*/ 93 w 100"/>
                <a:gd name="T35" fmla="*/ 30 h 97"/>
                <a:gd name="T36" fmla="*/ 84 w 100"/>
                <a:gd name="T37" fmla="*/ 16 h 97"/>
                <a:gd name="T38" fmla="*/ 69 w 100"/>
                <a:gd name="T39" fmla="*/ 6 h 97"/>
                <a:gd name="T40" fmla="*/ 50 w 100"/>
                <a:gd name="T41" fmla="*/ 0 h 97"/>
                <a:gd name="T42" fmla="*/ 33 w 100"/>
                <a:gd name="T43" fmla="*/ 6 h 97"/>
                <a:gd name="T44" fmla="*/ 17 w 100"/>
                <a:gd name="T45" fmla="*/ 16 h 97"/>
                <a:gd name="T46" fmla="*/ 9 w 100"/>
                <a:gd name="T47" fmla="*/ 30 h 97"/>
                <a:gd name="T48" fmla="*/ 3 w 100"/>
                <a:gd name="T49" fmla="*/ 49 h 97"/>
                <a:gd name="T50" fmla="*/ 9 w 100"/>
                <a:gd name="T51" fmla="*/ 67 h 97"/>
                <a:gd name="T52" fmla="*/ 17 w 100"/>
                <a:gd name="T53" fmla="*/ 83 h 97"/>
                <a:gd name="T54" fmla="*/ 33 w 100"/>
                <a:gd name="T55" fmla="*/ 92 h 97"/>
                <a:gd name="T56" fmla="*/ 50 w 100"/>
                <a:gd name="T57" fmla="*/ 97 h 97"/>
                <a:gd name="T58" fmla="*/ 69 w 100"/>
                <a:gd name="T59" fmla="*/ 92 h 97"/>
                <a:gd name="T60" fmla="*/ 84 w 100"/>
                <a:gd name="T61" fmla="*/ 83 h 97"/>
                <a:gd name="T62" fmla="*/ 93 w 100"/>
                <a:gd name="T63" fmla="*/ 67 h 97"/>
                <a:gd name="T64" fmla="*/ 97 w 100"/>
                <a:gd name="T65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7">
                  <a:moveTo>
                    <a:pt x="100" y="49"/>
                  </a:moveTo>
                  <a:lnTo>
                    <a:pt x="100" y="38"/>
                  </a:lnTo>
                  <a:lnTo>
                    <a:pt x="97" y="30"/>
                  </a:lnTo>
                  <a:lnTo>
                    <a:pt x="91" y="21"/>
                  </a:lnTo>
                  <a:lnTo>
                    <a:pt x="84" y="13"/>
                  </a:lnTo>
                  <a:lnTo>
                    <a:pt x="77" y="9"/>
                  </a:lnTo>
                  <a:lnTo>
                    <a:pt x="69" y="4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3" y="4"/>
                  </a:lnTo>
                  <a:lnTo>
                    <a:pt x="23" y="9"/>
                  </a:lnTo>
                  <a:lnTo>
                    <a:pt x="16" y="13"/>
                  </a:lnTo>
                  <a:lnTo>
                    <a:pt x="10" y="21"/>
                  </a:lnTo>
                  <a:lnTo>
                    <a:pt x="5" y="30"/>
                  </a:lnTo>
                  <a:lnTo>
                    <a:pt x="3" y="38"/>
                  </a:lnTo>
                  <a:lnTo>
                    <a:pt x="0" y="49"/>
                  </a:lnTo>
                  <a:lnTo>
                    <a:pt x="3" y="58"/>
                  </a:lnTo>
                  <a:lnTo>
                    <a:pt x="5" y="67"/>
                  </a:lnTo>
                  <a:lnTo>
                    <a:pt x="10" y="74"/>
                  </a:lnTo>
                  <a:lnTo>
                    <a:pt x="16" y="83"/>
                  </a:lnTo>
                  <a:lnTo>
                    <a:pt x="23" y="90"/>
                  </a:lnTo>
                  <a:lnTo>
                    <a:pt x="33" y="95"/>
                  </a:lnTo>
                  <a:lnTo>
                    <a:pt x="40" y="97"/>
                  </a:lnTo>
                  <a:lnTo>
                    <a:pt x="50" y="97"/>
                  </a:lnTo>
                  <a:lnTo>
                    <a:pt x="60" y="97"/>
                  </a:lnTo>
                  <a:lnTo>
                    <a:pt x="69" y="95"/>
                  </a:lnTo>
                  <a:lnTo>
                    <a:pt x="77" y="90"/>
                  </a:lnTo>
                  <a:lnTo>
                    <a:pt x="84" y="83"/>
                  </a:lnTo>
                  <a:lnTo>
                    <a:pt x="91" y="74"/>
                  </a:lnTo>
                  <a:lnTo>
                    <a:pt x="97" y="67"/>
                  </a:lnTo>
                  <a:lnTo>
                    <a:pt x="100" y="58"/>
                  </a:lnTo>
                  <a:lnTo>
                    <a:pt x="100" y="49"/>
                  </a:lnTo>
                  <a:lnTo>
                    <a:pt x="97" y="49"/>
                  </a:lnTo>
                  <a:lnTo>
                    <a:pt x="97" y="40"/>
                  </a:lnTo>
                  <a:lnTo>
                    <a:pt x="93" y="30"/>
                  </a:lnTo>
                  <a:lnTo>
                    <a:pt x="90" y="23"/>
                  </a:lnTo>
                  <a:lnTo>
                    <a:pt x="84" y="16"/>
                  </a:lnTo>
                  <a:lnTo>
                    <a:pt x="77" y="11"/>
                  </a:lnTo>
                  <a:lnTo>
                    <a:pt x="69" y="6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0" y="4"/>
                  </a:lnTo>
                  <a:lnTo>
                    <a:pt x="33" y="6"/>
                  </a:lnTo>
                  <a:lnTo>
                    <a:pt x="26" y="11"/>
                  </a:lnTo>
                  <a:lnTo>
                    <a:pt x="17" y="16"/>
                  </a:lnTo>
                  <a:lnTo>
                    <a:pt x="10" y="23"/>
                  </a:lnTo>
                  <a:lnTo>
                    <a:pt x="9" y="30"/>
                  </a:lnTo>
                  <a:lnTo>
                    <a:pt x="5" y="40"/>
                  </a:lnTo>
                  <a:lnTo>
                    <a:pt x="3" y="49"/>
                  </a:lnTo>
                  <a:lnTo>
                    <a:pt x="5" y="58"/>
                  </a:lnTo>
                  <a:lnTo>
                    <a:pt x="9" y="67"/>
                  </a:lnTo>
                  <a:lnTo>
                    <a:pt x="10" y="74"/>
                  </a:lnTo>
                  <a:lnTo>
                    <a:pt x="17" y="83"/>
                  </a:lnTo>
                  <a:lnTo>
                    <a:pt x="26" y="87"/>
                  </a:lnTo>
                  <a:lnTo>
                    <a:pt x="33" y="92"/>
                  </a:lnTo>
                  <a:lnTo>
                    <a:pt x="40" y="95"/>
                  </a:lnTo>
                  <a:lnTo>
                    <a:pt x="50" y="97"/>
                  </a:lnTo>
                  <a:lnTo>
                    <a:pt x="60" y="95"/>
                  </a:lnTo>
                  <a:lnTo>
                    <a:pt x="69" y="92"/>
                  </a:lnTo>
                  <a:lnTo>
                    <a:pt x="77" y="87"/>
                  </a:lnTo>
                  <a:lnTo>
                    <a:pt x="84" y="83"/>
                  </a:lnTo>
                  <a:lnTo>
                    <a:pt x="90" y="74"/>
                  </a:lnTo>
                  <a:lnTo>
                    <a:pt x="93" y="67"/>
                  </a:lnTo>
                  <a:lnTo>
                    <a:pt x="97" y="58"/>
                  </a:lnTo>
                  <a:lnTo>
                    <a:pt x="97" y="4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4" name="Freeform 76">
              <a:extLst>
                <a:ext uri="{FF2B5EF4-FFF2-40B4-BE49-F238E27FC236}">
                  <a16:creationId xmlns:a16="http://schemas.microsoft.com/office/drawing/2014/main" id="{0203596F-AC87-412F-8429-907FC9B2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374"/>
              <a:ext cx="31" cy="32"/>
            </a:xfrm>
            <a:custGeom>
              <a:avLst/>
              <a:gdLst>
                <a:gd name="T0" fmla="*/ 94 w 94"/>
                <a:gd name="T1" fmla="*/ 40 h 97"/>
                <a:gd name="T2" fmla="*/ 87 w 94"/>
                <a:gd name="T3" fmla="*/ 23 h 97"/>
                <a:gd name="T4" fmla="*/ 74 w 94"/>
                <a:gd name="T5" fmla="*/ 11 h 97"/>
                <a:gd name="T6" fmla="*/ 57 w 94"/>
                <a:gd name="T7" fmla="*/ 4 h 97"/>
                <a:gd name="T8" fmla="*/ 37 w 94"/>
                <a:gd name="T9" fmla="*/ 4 h 97"/>
                <a:gd name="T10" fmla="*/ 23 w 94"/>
                <a:gd name="T11" fmla="*/ 11 h 97"/>
                <a:gd name="T12" fmla="*/ 7 w 94"/>
                <a:gd name="T13" fmla="*/ 23 h 97"/>
                <a:gd name="T14" fmla="*/ 2 w 94"/>
                <a:gd name="T15" fmla="*/ 40 h 97"/>
                <a:gd name="T16" fmla="*/ 2 w 94"/>
                <a:gd name="T17" fmla="*/ 58 h 97"/>
                <a:gd name="T18" fmla="*/ 7 w 94"/>
                <a:gd name="T19" fmla="*/ 74 h 97"/>
                <a:gd name="T20" fmla="*/ 23 w 94"/>
                <a:gd name="T21" fmla="*/ 87 h 97"/>
                <a:gd name="T22" fmla="*/ 37 w 94"/>
                <a:gd name="T23" fmla="*/ 95 h 97"/>
                <a:gd name="T24" fmla="*/ 57 w 94"/>
                <a:gd name="T25" fmla="*/ 95 h 97"/>
                <a:gd name="T26" fmla="*/ 74 w 94"/>
                <a:gd name="T27" fmla="*/ 87 h 97"/>
                <a:gd name="T28" fmla="*/ 87 w 94"/>
                <a:gd name="T29" fmla="*/ 74 h 97"/>
                <a:gd name="T30" fmla="*/ 94 w 94"/>
                <a:gd name="T31" fmla="*/ 58 h 97"/>
                <a:gd name="T32" fmla="*/ 90 w 94"/>
                <a:gd name="T33" fmla="*/ 40 h 97"/>
                <a:gd name="T34" fmla="*/ 87 w 94"/>
                <a:gd name="T35" fmla="*/ 23 h 97"/>
                <a:gd name="T36" fmla="*/ 74 w 94"/>
                <a:gd name="T37" fmla="*/ 11 h 97"/>
                <a:gd name="T38" fmla="*/ 57 w 94"/>
                <a:gd name="T39" fmla="*/ 4 h 97"/>
                <a:gd name="T40" fmla="*/ 40 w 94"/>
                <a:gd name="T41" fmla="*/ 4 h 97"/>
                <a:gd name="T42" fmla="*/ 23 w 94"/>
                <a:gd name="T43" fmla="*/ 11 h 97"/>
                <a:gd name="T44" fmla="*/ 9 w 94"/>
                <a:gd name="T45" fmla="*/ 23 h 97"/>
                <a:gd name="T46" fmla="*/ 2 w 94"/>
                <a:gd name="T47" fmla="*/ 40 h 97"/>
                <a:gd name="T48" fmla="*/ 2 w 94"/>
                <a:gd name="T49" fmla="*/ 58 h 97"/>
                <a:gd name="T50" fmla="*/ 9 w 94"/>
                <a:gd name="T51" fmla="*/ 74 h 97"/>
                <a:gd name="T52" fmla="*/ 23 w 94"/>
                <a:gd name="T53" fmla="*/ 87 h 97"/>
                <a:gd name="T54" fmla="*/ 40 w 94"/>
                <a:gd name="T55" fmla="*/ 95 h 97"/>
                <a:gd name="T56" fmla="*/ 57 w 94"/>
                <a:gd name="T57" fmla="*/ 95 h 97"/>
                <a:gd name="T58" fmla="*/ 74 w 94"/>
                <a:gd name="T59" fmla="*/ 87 h 97"/>
                <a:gd name="T60" fmla="*/ 87 w 94"/>
                <a:gd name="T61" fmla="*/ 74 h 97"/>
                <a:gd name="T62" fmla="*/ 90 w 94"/>
                <a:gd name="T63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97">
                  <a:moveTo>
                    <a:pt x="94" y="49"/>
                  </a:moveTo>
                  <a:lnTo>
                    <a:pt x="94" y="40"/>
                  </a:lnTo>
                  <a:lnTo>
                    <a:pt x="90" y="30"/>
                  </a:lnTo>
                  <a:lnTo>
                    <a:pt x="87" y="23"/>
                  </a:lnTo>
                  <a:lnTo>
                    <a:pt x="81" y="16"/>
                  </a:lnTo>
                  <a:lnTo>
                    <a:pt x="74" y="11"/>
                  </a:lnTo>
                  <a:lnTo>
                    <a:pt x="66" y="6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37" y="4"/>
                  </a:lnTo>
                  <a:lnTo>
                    <a:pt x="30" y="6"/>
                  </a:lnTo>
                  <a:lnTo>
                    <a:pt x="23" y="11"/>
                  </a:lnTo>
                  <a:lnTo>
                    <a:pt x="14" y="16"/>
                  </a:lnTo>
                  <a:lnTo>
                    <a:pt x="7" y="23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8"/>
                  </a:lnTo>
                  <a:lnTo>
                    <a:pt x="6" y="67"/>
                  </a:lnTo>
                  <a:lnTo>
                    <a:pt x="7" y="74"/>
                  </a:lnTo>
                  <a:lnTo>
                    <a:pt x="14" y="83"/>
                  </a:lnTo>
                  <a:lnTo>
                    <a:pt x="23" y="87"/>
                  </a:lnTo>
                  <a:lnTo>
                    <a:pt x="30" y="92"/>
                  </a:lnTo>
                  <a:lnTo>
                    <a:pt x="37" y="95"/>
                  </a:lnTo>
                  <a:lnTo>
                    <a:pt x="47" y="97"/>
                  </a:lnTo>
                  <a:lnTo>
                    <a:pt x="57" y="95"/>
                  </a:lnTo>
                  <a:lnTo>
                    <a:pt x="66" y="92"/>
                  </a:lnTo>
                  <a:lnTo>
                    <a:pt x="74" y="87"/>
                  </a:lnTo>
                  <a:lnTo>
                    <a:pt x="81" y="83"/>
                  </a:lnTo>
                  <a:lnTo>
                    <a:pt x="87" y="74"/>
                  </a:lnTo>
                  <a:lnTo>
                    <a:pt x="90" y="67"/>
                  </a:lnTo>
                  <a:lnTo>
                    <a:pt x="94" y="58"/>
                  </a:lnTo>
                  <a:lnTo>
                    <a:pt x="94" y="49"/>
                  </a:lnTo>
                  <a:lnTo>
                    <a:pt x="90" y="40"/>
                  </a:lnTo>
                  <a:lnTo>
                    <a:pt x="88" y="30"/>
                  </a:lnTo>
                  <a:lnTo>
                    <a:pt x="87" y="23"/>
                  </a:lnTo>
                  <a:lnTo>
                    <a:pt x="80" y="16"/>
                  </a:lnTo>
                  <a:lnTo>
                    <a:pt x="74" y="11"/>
                  </a:lnTo>
                  <a:lnTo>
                    <a:pt x="64" y="6"/>
                  </a:lnTo>
                  <a:lnTo>
                    <a:pt x="57" y="4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30" y="6"/>
                  </a:lnTo>
                  <a:lnTo>
                    <a:pt x="23" y="11"/>
                  </a:lnTo>
                  <a:lnTo>
                    <a:pt x="14" y="16"/>
                  </a:lnTo>
                  <a:lnTo>
                    <a:pt x="9" y="23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58"/>
                  </a:lnTo>
                  <a:lnTo>
                    <a:pt x="6" y="67"/>
                  </a:lnTo>
                  <a:lnTo>
                    <a:pt x="9" y="74"/>
                  </a:lnTo>
                  <a:lnTo>
                    <a:pt x="14" y="80"/>
                  </a:lnTo>
                  <a:lnTo>
                    <a:pt x="23" y="87"/>
                  </a:lnTo>
                  <a:lnTo>
                    <a:pt x="30" y="90"/>
                  </a:lnTo>
                  <a:lnTo>
                    <a:pt x="40" y="95"/>
                  </a:lnTo>
                  <a:lnTo>
                    <a:pt x="47" y="95"/>
                  </a:lnTo>
                  <a:lnTo>
                    <a:pt x="57" y="95"/>
                  </a:lnTo>
                  <a:lnTo>
                    <a:pt x="64" y="90"/>
                  </a:lnTo>
                  <a:lnTo>
                    <a:pt x="74" y="87"/>
                  </a:lnTo>
                  <a:lnTo>
                    <a:pt x="80" y="80"/>
                  </a:lnTo>
                  <a:lnTo>
                    <a:pt x="87" y="74"/>
                  </a:lnTo>
                  <a:lnTo>
                    <a:pt x="88" y="67"/>
                  </a:lnTo>
                  <a:lnTo>
                    <a:pt x="90" y="58"/>
                  </a:lnTo>
                  <a:lnTo>
                    <a:pt x="94" y="49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5" name="Freeform 77">
              <a:extLst>
                <a:ext uri="{FF2B5EF4-FFF2-40B4-BE49-F238E27FC236}">
                  <a16:creationId xmlns:a16="http://schemas.microsoft.com/office/drawing/2014/main" id="{3A1639F7-C980-4986-BEA2-11618579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376"/>
              <a:ext cx="31" cy="30"/>
            </a:xfrm>
            <a:custGeom>
              <a:avLst/>
              <a:gdLst>
                <a:gd name="T0" fmla="*/ 90 w 92"/>
                <a:gd name="T1" fmla="*/ 36 h 90"/>
                <a:gd name="T2" fmla="*/ 85 w 92"/>
                <a:gd name="T3" fmla="*/ 18 h 90"/>
                <a:gd name="T4" fmla="*/ 73 w 92"/>
                <a:gd name="T5" fmla="*/ 7 h 90"/>
                <a:gd name="T6" fmla="*/ 56 w 92"/>
                <a:gd name="T7" fmla="*/ 0 h 90"/>
                <a:gd name="T8" fmla="*/ 38 w 92"/>
                <a:gd name="T9" fmla="*/ 0 h 90"/>
                <a:gd name="T10" fmla="*/ 21 w 92"/>
                <a:gd name="T11" fmla="*/ 7 h 90"/>
                <a:gd name="T12" fmla="*/ 7 w 92"/>
                <a:gd name="T13" fmla="*/ 18 h 90"/>
                <a:gd name="T14" fmla="*/ 0 w 92"/>
                <a:gd name="T15" fmla="*/ 36 h 90"/>
                <a:gd name="T16" fmla="*/ 0 w 92"/>
                <a:gd name="T17" fmla="*/ 53 h 90"/>
                <a:gd name="T18" fmla="*/ 7 w 92"/>
                <a:gd name="T19" fmla="*/ 70 h 90"/>
                <a:gd name="T20" fmla="*/ 21 w 92"/>
                <a:gd name="T21" fmla="*/ 82 h 90"/>
                <a:gd name="T22" fmla="*/ 38 w 92"/>
                <a:gd name="T23" fmla="*/ 90 h 90"/>
                <a:gd name="T24" fmla="*/ 56 w 92"/>
                <a:gd name="T25" fmla="*/ 90 h 90"/>
                <a:gd name="T26" fmla="*/ 73 w 92"/>
                <a:gd name="T27" fmla="*/ 82 h 90"/>
                <a:gd name="T28" fmla="*/ 85 w 92"/>
                <a:gd name="T29" fmla="*/ 70 h 90"/>
                <a:gd name="T30" fmla="*/ 90 w 92"/>
                <a:gd name="T31" fmla="*/ 53 h 90"/>
                <a:gd name="T32" fmla="*/ 90 w 92"/>
                <a:gd name="T33" fmla="*/ 44 h 90"/>
                <a:gd name="T34" fmla="*/ 87 w 92"/>
                <a:gd name="T35" fmla="*/ 25 h 90"/>
                <a:gd name="T36" fmla="*/ 78 w 92"/>
                <a:gd name="T37" fmla="*/ 15 h 90"/>
                <a:gd name="T38" fmla="*/ 63 w 92"/>
                <a:gd name="T39" fmla="*/ 4 h 90"/>
                <a:gd name="T40" fmla="*/ 45 w 92"/>
                <a:gd name="T41" fmla="*/ 1 h 90"/>
                <a:gd name="T42" fmla="*/ 28 w 92"/>
                <a:gd name="T43" fmla="*/ 4 h 90"/>
                <a:gd name="T44" fmla="*/ 16 w 92"/>
                <a:gd name="T45" fmla="*/ 15 h 90"/>
                <a:gd name="T46" fmla="*/ 6 w 92"/>
                <a:gd name="T47" fmla="*/ 25 h 90"/>
                <a:gd name="T48" fmla="*/ 0 w 92"/>
                <a:gd name="T49" fmla="*/ 44 h 90"/>
                <a:gd name="T50" fmla="*/ 6 w 92"/>
                <a:gd name="T51" fmla="*/ 61 h 90"/>
                <a:gd name="T52" fmla="*/ 16 w 92"/>
                <a:gd name="T53" fmla="*/ 75 h 90"/>
                <a:gd name="T54" fmla="*/ 28 w 92"/>
                <a:gd name="T55" fmla="*/ 85 h 90"/>
                <a:gd name="T56" fmla="*/ 45 w 92"/>
                <a:gd name="T57" fmla="*/ 88 h 90"/>
                <a:gd name="T58" fmla="*/ 63 w 92"/>
                <a:gd name="T59" fmla="*/ 85 h 90"/>
                <a:gd name="T60" fmla="*/ 78 w 92"/>
                <a:gd name="T61" fmla="*/ 75 h 90"/>
                <a:gd name="T62" fmla="*/ 87 w 92"/>
                <a:gd name="T63" fmla="*/ 61 h 90"/>
                <a:gd name="T64" fmla="*/ 90 w 92"/>
                <a:gd name="T65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0">
                  <a:moveTo>
                    <a:pt x="92" y="44"/>
                  </a:moveTo>
                  <a:lnTo>
                    <a:pt x="90" y="36"/>
                  </a:lnTo>
                  <a:lnTo>
                    <a:pt x="87" y="25"/>
                  </a:lnTo>
                  <a:lnTo>
                    <a:pt x="85" y="18"/>
                  </a:lnTo>
                  <a:lnTo>
                    <a:pt x="78" y="11"/>
                  </a:lnTo>
                  <a:lnTo>
                    <a:pt x="73" y="7"/>
                  </a:lnTo>
                  <a:lnTo>
                    <a:pt x="63" y="1"/>
                  </a:lnTo>
                  <a:lnTo>
                    <a:pt x="56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28" y="1"/>
                  </a:lnTo>
                  <a:lnTo>
                    <a:pt x="21" y="7"/>
                  </a:lnTo>
                  <a:lnTo>
                    <a:pt x="13" y="11"/>
                  </a:lnTo>
                  <a:lnTo>
                    <a:pt x="7" y="18"/>
                  </a:lnTo>
                  <a:lnTo>
                    <a:pt x="4" y="25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0" y="53"/>
                  </a:lnTo>
                  <a:lnTo>
                    <a:pt x="4" y="63"/>
                  </a:lnTo>
                  <a:lnTo>
                    <a:pt x="7" y="70"/>
                  </a:lnTo>
                  <a:lnTo>
                    <a:pt x="13" y="75"/>
                  </a:lnTo>
                  <a:lnTo>
                    <a:pt x="21" y="82"/>
                  </a:lnTo>
                  <a:lnTo>
                    <a:pt x="28" y="85"/>
                  </a:lnTo>
                  <a:lnTo>
                    <a:pt x="38" y="90"/>
                  </a:lnTo>
                  <a:lnTo>
                    <a:pt x="45" y="90"/>
                  </a:lnTo>
                  <a:lnTo>
                    <a:pt x="56" y="90"/>
                  </a:lnTo>
                  <a:lnTo>
                    <a:pt x="63" y="85"/>
                  </a:lnTo>
                  <a:lnTo>
                    <a:pt x="73" y="82"/>
                  </a:lnTo>
                  <a:lnTo>
                    <a:pt x="78" y="75"/>
                  </a:lnTo>
                  <a:lnTo>
                    <a:pt x="85" y="70"/>
                  </a:lnTo>
                  <a:lnTo>
                    <a:pt x="87" y="63"/>
                  </a:lnTo>
                  <a:lnTo>
                    <a:pt x="90" y="53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0" y="36"/>
                  </a:lnTo>
                  <a:lnTo>
                    <a:pt x="87" y="25"/>
                  </a:lnTo>
                  <a:lnTo>
                    <a:pt x="81" y="18"/>
                  </a:lnTo>
                  <a:lnTo>
                    <a:pt x="78" y="15"/>
                  </a:lnTo>
                  <a:lnTo>
                    <a:pt x="70" y="8"/>
                  </a:lnTo>
                  <a:lnTo>
                    <a:pt x="63" y="4"/>
                  </a:lnTo>
                  <a:lnTo>
                    <a:pt x="56" y="1"/>
                  </a:lnTo>
                  <a:lnTo>
                    <a:pt x="45" y="1"/>
                  </a:lnTo>
                  <a:lnTo>
                    <a:pt x="38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6" y="15"/>
                  </a:lnTo>
                  <a:lnTo>
                    <a:pt x="7" y="18"/>
                  </a:lnTo>
                  <a:lnTo>
                    <a:pt x="6" y="25"/>
                  </a:lnTo>
                  <a:lnTo>
                    <a:pt x="4" y="36"/>
                  </a:lnTo>
                  <a:lnTo>
                    <a:pt x="0" y="44"/>
                  </a:lnTo>
                  <a:lnTo>
                    <a:pt x="4" y="53"/>
                  </a:lnTo>
                  <a:lnTo>
                    <a:pt x="6" y="61"/>
                  </a:lnTo>
                  <a:lnTo>
                    <a:pt x="7" y="68"/>
                  </a:lnTo>
                  <a:lnTo>
                    <a:pt x="16" y="75"/>
                  </a:lnTo>
                  <a:lnTo>
                    <a:pt x="21" y="81"/>
                  </a:lnTo>
                  <a:lnTo>
                    <a:pt x="28" y="85"/>
                  </a:lnTo>
                  <a:lnTo>
                    <a:pt x="38" y="88"/>
                  </a:lnTo>
                  <a:lnTo>
                    <a:pt x="45" y="88"/>
                  </a:lnTo>
                  <a:lnTo>
                    <a:pt x="56" y="88"/>
                  </a:lnTo>
                  <a:lnTo>
                    <a:pt x="63" y="85"/>
                  </a:lnTo>
                  <a:lnTo>
                    <a:pt x="70" y="81"/>
                  </a:lnTo>
                  <a:lnTo>
                    <a:pt x="78" y="75"/>
                  </a:lnTo>
                  <a:lnTo>
                    <a:pt x="81" y="68"/>
                  </a:lnTo>
                  <a:lnTo>
                    <a:pt x="87" y="61"/>
                  </a:lnTo>
                  <a:lnTo>
                    <a:pt x="90" y="53"/>
                  </a:lnTo>
                  <a:lnTo>
                    <a:pt x="90" y="44"/>
                  </a:lnTo>
                  <a:lnTo>
                    <a:pt x="92" y="4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6" name="Freeform 78">
              <a:extLst>
                <a:ext uri="{FF2B5EF4-FFF2-40B4-BE49-F238E27FC236}">
                  <a16:creationId xmlns:a16="http://schemas.microsoft.com/office/drawing/2014/main" id="{048F5CF1-FD17-485A-9029-5F7561240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3376"/>
              <a:ext cx="30" cy="29"/>
            </a:xfrm>
            <a:custGeom>
              <a:avLst/>
              <a:gdLst>
                <a:gd name="T0" fmla="*/ 90 w 90"/>
                <a:gd name="T1" fmla="*/ 35 h 87"/>
                <a:gd name="T2" fmla="*/ 82 w 90"/>
                <a:gd name="T3" fmla="*/ 17 h 87"/>
                <a:gd name="T4" fmla="*/ 70 w 90"/>
                <a:gd name="T5" fmla="*/ 7 h 87"/>
                <a:gd name="T6" fmla="*/ 56 w 90"/>
                <a:gd name="T7" fmla="*/ 0 h 87"/>
                <a:gd name="T8" fmla="*/ 38 w 90"/>
                <a:gd name="T9" fmla="*/ 0 h 87"/>
                <a:gd name="T10" fmla="*/ 21 w 90"/>
                <a:gd name="T11" fmla="*/ 7 h 87"/>
                <a:gd name="T12" fmla="*/ 9 w 90"/>
                <a:gd name="T13" fmla="*/ 17 h 87"/>
                <a:gd name="T14" fmla="*/ 4 w 90"/>
                <a:gd name="T15" fmla="*/ 35 h 87"/>
                <a:gd name="T16" fmla="*/ 4 w 90"/>
                <a:gd name="T17" fmla="*/ 52 h 87"/>
                <a:gd name="T18" fmla="*/ 9 w 90"/>
                <a:gd name="T19" fmla="*/ 67 h 87"/>
                <a:gd name="T20" fmla="*/ 21 w 90"/>
                <a:gd name="T21" fmla="*/ 80 h 87"/>
                <a:gd name="T22" fmla="*/ 38 w 90"/>
                <a:gd name="T23" fmla="*/ 87 h 87"/>
                <a:gd name="T24" fmla="*/ 56 w 90"/>
                <a:gd name="T25" fmla="*/ 87 h 87"/>
                <a:gd name="T26" fmla="*/ 70 w 90"/>
                <a:gd name="T27" fmla="*/ 80 h 87"/>
                <a:gd name="T28" fmla="*/ 82 w 90"/>
                <a:gd name="T29" fmla="*/ 67 h 87"/>
                <a:gd name="T30" fmla="*/ 90 w 90"/>
                <a:gd name="T31" fmla="*/ 52 h 87"/>
                <a:gd name="T32" fmla="*/ 87 w 90"/>
                <a:gd name="T33" fmla="*/ 43 h 87"/>
                <a:gd name="T34" fmla="*/ 85 w 90"/>
                <a:gd name="T35" fmla="*/ 28 h 87"/>
                <a:gd name="T36" fmla="*/ 75 w 90"/>
                <a:gd name="T37" fmla="*/ 14 h 87"/>
                <a:gd name="T38" fmla="*/ 63 w 90"/>
                <a:gd name="T39" fmla="*/ 6 h 87"/>
                <a:gd name="T40" fmla="*/ 45 w 90"/>
                <a:gd name="T41" fmla="*/ 0 h 87"/>
                <a:gd name="T42" fmla="*/ 30 w 90"/>
                <a:gd name="T43" fmla="*/ 6 h 87"/>
                <a:gd name="T44" fmla="*/ 16 w 90"/>
                <a:gd name="T45" fmla="*/ 14 h 87"/>
                <a:gd name="T46" fmla="*/ 6 w 90"/>
                <a:gd name="T47" fmla="*/ 28 h 87"/>
                <a:gd name="T48" fmla="*/ 4 w 90"/>
                <a:gd name="T49" fmla="*/ 43 h 87"/>
                <a:gd name="T50" fmla="*/ 6 w 90"/>
                <a:gd name="T51" fmla="*/ 60 h 87"/>
                <a:gd name="T52" fmla="*/ 16 w 90"/>
                <a:gd name="T53" fmla="*/ 74 h 87"/>
                <a:gd name="T54" fmla="*/ 30 w 90"/>
                <a:gd name="T55" fmla="*/ 81 h 87"/>
                <a:gd name="T56" fmla="*/ 45 w 90"/>
                <a:gd name="T57" fmla="*/ 87 h 87"/>
                <a:gd name="T58" fmla="*/ 63 w 90"/>
                <a:gd name="T59" fmla="*/ 81 h 87"/>
                <a:gd name="T60" fmla="*/ 75 w 90"/>
                <a:gd name="T61" fmla="*/ 74 h 87"/>
                <a:gd name="T62" fmla="*/ 85 w 90"/>
                <a:gd name="T63" fmla="*/ 60 h 87"/>
                <a:gd name="T64" fmla="*/ 87 w 90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7">
                  <a:moveTo>
                    <a:pt x="90" y="43"/>
                  </a:moveTo>
                  <a:lnTo>
                    <a:pt x="90" y="35"/>
                  </a:lnTo>
                  <a:lnTo>
                    <a:pt x="87" y="24"/>
                  </a:lnTo>
                  <a:lnTo>
                    <a:pt x="82" y="17"/>
                  </a:lnTo>
                  <a:lnTo>
                    <a:pt x="78" y="14"/>
                  </a:lnTo>
                  <a:lnTo>
                    <a:pt x="70" y="7"/>
                  </a:lnTo>
                  <a:lnTo>
                    <a:pt x="63" y="3"/>
                  </a:lnTo>
                  <a:lnTo>
                    <a:pt x="56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28" y="3"/>
                  </a:lnTo>
                  <a:lnTo>
                    <a:pt x="21" y="7"/>
                  </a:lnTo>
                  <a:lnTo>
                    <a:pt x="16" y="14"/>
                  </a:lnTo>
                  <a:lnTo>
                    <a:pt x="9" y="17"/>
                  </a:lnTo>
                  <a:lnTo>
                    <a:pt x="6" y="24"/>
                  </a:lnTo>
                  <a:lnTo>
                    <a:pt x="4" y="35"/>
                  </a:lnTo>
                  <a:lnTo>
                    <a:pt x="0" y="43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9" y="67"/>
                  </a:lnTo>
                  <a:lnTo>
                    <a:pt x="16" y="74"/>
                  </a:lnTo>
                  <a:lnTo>
                    <a:pt x="21" y="80"/>
                  </a:lnTo>
                  <a:lnTo>
                    <a:pt x="28" y="84"/>
                  </a:lnTo>
                  <a:lnTo>
                    <a:pt x="38" y="87"/>
                  </a:lnTo>
                  <a:lnTo>
                    <a:pt x="45" y="87"/>
                  </a:lnTo>
                  <a:lnTo>
                    <a:pt x="56" y="87"/>
                  </a:lnTo>
                  <a:lnTo>
                    <a:pt x="63" y="84"/>
                  </a:lnTo>
                  <a:lnTo>
                    <a:pt x="70" y="80"/>
                  </a:lnTo>
                  <a:lnTo>
                    <a:pt x="78" y="74"/>
                  </a:lnTo>
                  <a:lnTo>
                    <a:pt x="82" y="67"/>
                  </a:lnTo>
                  <a:lnTo>
                    <a:pt x="87" y="60"/>
                  </a:lnTo>
                  <a:lnTo>
                    <a:pt x="90" y="52"/>
                  </a:lnTo>
                  <a:lnTo>
                    <a:pt x="90" y="43"/>
                  </a:lnTo>
                  <a:lnTo>
                    <a:pt x="87" y="43"/>
                  </a:lnTo>
                  <a:lnTo>
                    <a:pt x="87" y="35"/>
                  </a:lnTo>
                  <a:lnTo>
                    <a:pt x="85" y="28"/>
                  </a:lnTo>
                  <a:lnTo>
                    <a:pt x="82" y="21"/>
                  </a:lnTo>
                  <a:lnTo>
                    <a:pt x="75" y="14"/>
                  </a:lnTo>
                  <a:lnTo>
                    <a:pt x="70" y="7"/>
                  </a:lnTo>
                  <a:lnTo>
                    <a:pt x="63" y="6"/>
                  </a:lnTo>
                  <a:lnTo>
                    <a:pt x="56" y="3"/>
                  </a:lnTo>
                  <a:lnTo>
                    <a:pt x="45" y="0"/>
                  </a:lnTo>
                  <a:lnTo>
                    <a:pt x="38" y="3"/>
                  </a:lnTo>
                  <a:lnTo>
                    <a:pt x="30" y="6"/>
                  </a:lnTo>
                  <a:lnTo>
                    <a:pt x="23" y="7"/>
                  </a:lnTo>
                  <a:lnTo>
                    <a:pt x="16" y="14"/>
                  </a:lnTo>
                  <a:lnTo>
                    <a:pt x="11" y="21"/>
                  </a:lnTo>
                  <a:lnTo>
                    <a:pt x="6" y="28"/>
                  </a:lnTo>
                  <a:lnTo>
                    <a:pt x="4" y="35"/>
                  </a:lnTo>
                  <a:lnTo>
                    <a:pt x="4" y="43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11" y="67"/>
                  </a:lnTo>
                  <a:lnTo>
                    <a:pt x="16" y="74"/>
                  </a:lnTo>
                  <a:lnTo>
                    <a:pt x="23" y="80"/>
                  </a:lnTo>
                  <a:lnTo>
                    <a:pt x="30" y="81"/>
                  </a:lnTo>
                  <a:lnTo>
                    <a:pt x="38" y="84"/>
                  </a:lnTo>
                  <a:lnTo>
                    <a:pt x="45" y="87"/>
                  </a:lnTo>
                  <a:lnTo>
                    <a:pt x="56" y="84"/>
                  </a:lnTo>
                  <a:lnTo>
                    <a:pt x="63" y="81"/>
                  </a:lnTo>
                  <a:lnTo>
                    <a:pt x="70" y="80"/>
                  </a:lnTo>
                  <a:lnTo>
                    <a:pt x="75" y="74"/>
                  </a:lnTo>
                  <a:lnTo>
                    <a:pt x="82" y="67"/>
                  </a:lnTo>
                  <a:lnTo>
                    <a:pt x="85" y="60"/>
                  </a:lnTo>
                  <a:lnTo>
                    <a:pt x="87" y="52"/>
                  </a:lnTo>
                  <a:lnTo>
                    <a:pt x="87" y="43"/>
                  </a:lnTo>
                  <a:lnTo>
                    <a:pt x="90" y="43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7" name="Freeform 79">
              <a:extLst>
                <a:ext uri="{FF2B5EF4-FFF2-40B4-BE49-F238E27FC236}">
                  <a16:creationId xmlns:a16="http://schemas.microsoft.com/office/drawing/2014/main" id="{BA951547-9C17-43AB-88BD-91ED0B95C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376"/>
              <a:ext cx="27" cy="29"/>
            </a:xfrm>
            <a:custGeom>
              <a:avLst/>
              <a:gdLst>
                <a:gd name="T0" fmla="*/ 82 w 82"/>
                <a:gd name="T1" fmla="*/ 35 h 87"/>
                <a:gd name="T2" fmla="*/ 77 w 82"/>
                <a:gd name="T3" fmla="*/ 21 h 87"/>
                <a:gd name="T4" fmla="*/ 65 w 82"/>
                <a:gd name="T5" fmla="*/ 7 h 87"/>
                <a:gd name="T6" fmla="*/ 51 w 82"/>
                <a:gd name="T7" fmla="*/ 3 h 87"/>
                <a:gd name="T8" fmla="*/ 34 w 82"/>
                <a:gd name="T9" fmla="*/ 3 h 87"/>
                <a:gd name="T10" fmla="*/ 18 w 82"/>
                <a:gd name="T11" fmla="*/ 7 h 87"/>
                <a:gd name="T12" fmla="*/ 7 w 82"/>
                <a:gd name="T13" fmla="*/ 21 h 87"/>
                <a:gd name="T14" fmla="*/ 0 w 82"/>
                <a:gd name="T15" fmla="*/ 35 h 87"/>
                <a:gd name="T16" fmla="*/ 0 w 82"/>
                <a:gd name="T17" fmla="*/ 52 h 87"/>
                <a:gd name="T18" fmla="*/ 7 w 82"/>
                <a:gd name="T19" fmla="*/ 67 h 87"/>
                <a:gd name="T20" fmla="*/ 18 w 82"/>
                <a:gd name="T21" fmla="*/ 80 h 87"/>
                <a:gd name="T22" fmla="*/ 34 w 82"/>
                <a:gd name="T23" fmla="*/ 84 h 87"/>
                <a:gd name="T24" fmla="*/ 51 w 82"/>
                <a:gd name="T25" fmla="*/ 84 h 87"/>
                <a:gd name="T26" fmla="*/ 65 w 82"/>
                <a:gd name="T27" fmla="*/ 80 h 87"/>
                <a:gd name="T28" fmla="*/ 77 w 82"/>
                <a:gd name="T29" fmla="*/ 67 h 87"/>
                <a:gd name="T30" fmla="*/ 82 w 82"/>
                <a:gd name="T31" fmla="*/ 52 h 87"/>
                <a:gd name="T32" fmla="*/ 81 w 82"/>
                <a:gd name="T33" fmla="*/ 35 h 87"/>
                <a:gd name="T34" fmla="*/ 75 w 82"/>
                <a:gd name="T35" fmla="*/ 21 h 87"/>
                <a:gd name="T36" fmla="*/ 65 w 82"/>
                <a:gd name="T37" fmla="*/ 10 h 87"/>
                <a:gd name="T38" fmla="*/ 51 w 82"/>
                <a:gd name="T39" fmla="*/ 3 h 87"/>
                <a:gd name="T40" fmla="*/ 34 w 82"/>
                <a:gd name="T41" fmla="*/ 3 h 87"/>
                <a:gd name="T42" fmla="*/ 18 w 82"/>
                <a:gd name="T43" fmla="*/ 10 h 87"/>
                <a:gd name="T44" fmla="*/ 8 w 82"/>
                <a:gd name="T45" fmla="*/ 21 h 87"/>
                <a:gd name="T46" fmla="*/ 1 w 82"/>
                <a:gd name="T47" fmla="*/ 35 h 87"/>
                <a:gd name="T48" fmla="*/ 1 w 82"/>
                <a:gd name="T49" fmla="*/ 52 h 87"/>
                <a:gd name="T50" fmla="*/ 8 w 82"/>
                <a:gd name="T51" fmla="*/ 67 h 87"/>
                <a:gd name="T52" fmla="*/ 18 w 82"/>
                <a:gd name="T53" fmla="*/ 77 h 87"/>
                <a:gd name="T54" fmla="*/ 34 w 82"/>
                <a:gd name="T55" fmla="*/ 84 h 87"/>
                <a:gd name="T56" fmla="*/ 51 w 82"/>
                <a:gd name="T57" fmla="*/ 84 h 87"/>
                <a:gd name="T58" fmla="*/ 65 w 82"/>
                <a:gd name="T59" fmla="*/ 77 h 87"/>
                <a:gd name="T60" fmla="*/ 75 w 82"/>
                <a:gd name="T61" fmla="*/ 67 h 87"/>
                <a:gd name="T62" fmla="*/ 81 w 82"/>
                <a:gd name="T63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7">
                  <a:moveTo>
                    <a:pt x="82" y="43"/>
                  </a:moveTo>
                  <a:lnTo>
                    <a:pt x="82" y="35"/>
                  </a:lnTo>
                  <a:lnTo>
                    <a:pt x="81" y="28"/>
                  </a:lnTo>
                  <a:lnTo>
                    <a:pt x="77" y="21"/>
                  </a:lnTo>
                  <a:lnTo>
                    <a:pt x="70" y="14"/>
                  </a:lnTo>
                  <a:lnTo>
                    <a:pt x="65" y="7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1" y="0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18" y="7"/>
                  </a:lnTo>
                  <a:lnTo>
                    <a:pt x="11" y="14"/>
                  </a:lnTo>
                  <a:lnTo>
                    <a:pt x="7" y="21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1" y="60"/>
                  </a:lnTo>
                  <a:lnTo>
                    <a:pt x="7" y="67"/>
                  </a:lnTo>
                  <a:lnTo>
                    <a:pt x="11" y="74"/>
                  </a:lnTo>
                  <a:lnTo>
                    <a:pt x="18" y="80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1" y="87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5" y="80"/>
                  </a:lnTo>
                  <a:lnTo>
                    <a:pt x="70" y="74"/>
                  </a:lnTo>
                  <a:lnTo>
                    <a:pt x="77" y="67"/>
                  </a:lnTo>
                  <a:lnTo>
                    <a:pt x="81" y="60"/>
                  </a:lnTo>
                  <a:lnTo>
                    <a:pt x="82" y="52"/>
                  </a:lnTo>
                  <a:lnTo>
                    <a:pt x="82" y="43"/>
                  </a:lnTo>
                  <a:lnTo>
                    <a:pt x="81" y="35"/>
                  </a:lnTo>
                  <a:lnTo>
                    <a:pt x="77" y="28"/>
                  </a:lnTo>
                  <a:lnTo>
                    <a:pt x="75" y="21"/>
                  </a:lnTo>
                  <a:lnTo>
                    <a:pt x="70" y="15"/>
                  </a:lnTo>
                  <a:lnTo>
                    <a:pt x="65" y="10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1" y="3"/>
                  </a:lnTo>
                  <a:lnTo>
                    <a:pt x="34" y="3"/>
                  </a:lnTo>
                  <a:lnTo>
                    <a:pt x="26" y="6"/>
                  </a:lnTo>
                  <a:lnTo>
                    <a:pt x="18" y="10"/>
                  </a:lnTo>
                  <a:lnTo>
                    <a:pt x="14" y="15"/>
                  </a:lnTo>
                  <a:lnTo>
                    <a:pt x="8" y="21"/>
                  </a:lnTo>
                  <a:lnTo>
                    <a:pt x="3" y="28"/>
                  </a:lnTo>
                  <a:lnTo>
                    <a:pt x="1" y="35"/>
                  </a:lnTo>
                  <a:lnTo>
                    <a:pt x="1" y="43"/>
                  </a:lnTo>
                  <a:lnTo>
                    <a:pt x="1" y="52"/>
                  </a:lnTo>
                  <a:lnTo>
                    <a:pt x="3" y="60"/>
                  </a:lnTo>
                  <a:lnTo>
                    <a:pt x="8" y="67"/>
                  </a:lnTo>
                  <a:lnTo>
                    <a:pt x="14" y="73"/>
                  </a:lnTo>
                  <a:lnTo>
                    <a:pt x="18" y="77"/>
                  </a:lnTo>
                  <a:lnTo>
                    <a:pt x="26" y="81"/>
                  </a:lnTo>
                  <a:lnTo>
                    <a:pt x="34" y="84"/>
                  </a:lnTo>
                  <a:lnTo>
                    <a:pt x="41" y="84"/>
                  </a:lnTo>
                  <a:lnTo>
                    <a:pt x="51" y="84"/>
                  </a:lnTo>
                  <a:lnTo>
                    <a:pt x="58" y="81"/>
                  </a:lnTo>
                  <a:lnTo>
                    <a:pt x="65" y="77"/>
                  </a:lnTo>
                  <a:lnTo>
                    <a:pt x="70" y="73"/>
                  </a:lnTo>
                  <a:lnTo>
                    <a:pt x="75" y="67"/>
                  </a:lnTo>
                  <a:lnTo>
                    <a:pt x="77" y="60"/>
                  </a:lnTo>
                  <a:lnTo>
                    <a:pt x="81" y="52"/>
                  </a:lnTo>
                  <a:lnTo>
                    <a:pt x="82" y="43"/>
                  </a:ln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8" name="Freeform 80">
              <a:extLst>
                <a:ext uri="{FF2B5EF4-FFF2-40B4-BE49-F238E27FC236}">
                  <a16:creationId xmlns:a16="http://schemas.microsoft.com/office/drawing/2014/main" id="{9FCFF587-0B5D-418E-A77B-EA16C2E6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3377"/>
              <a:ext cx="26" cy="27"/>
            </a:xfrm>
            <a:custGeom>
              <a:avLst/>
              <a:gdLst>
                <a:gd name="T0" fmla="*/ 79 w 80"/>
                <a:gd name="T1" fmla="*/ 31 h 81"/>
                <a:gd name="T2" fmla="*/ 73 w 80"/>
                <a:gd name="T3" fmla="*/ 17 h 81"/>
                <a:gd name="T4" fmla="*/ 65 w 80"/>
                <a:gd name="T5" fmla="*/ 7 h 81"/>
                <a:gd name="T6" fmla="*/ 49 w 80"/>
                <a:gd name="T7" fmla="*/ 0 h 81"/>
                <a:gd name="T8" fmla="*/ 32 w 80"/>
                <a:gd name="T9" fmla="*/ 0 h 81"/>
                <a:gd name="T10" fmla="*/ 16 w 80"/>
                <a:gd name="T11" fmla="*/ 7 h 81"/>
                <a:gd name="T12" fmla="*/ 6 w 80"/>
                <a:gd name="T13" fmla="*/ 17 h 81"/>
                <a:gd name="T14" fmla="*/ 0 w 80"/>
                <a:gd name="T15" fmla="*/ 31 h 81"/>
                <a:gd name="T16" fmla="*/ 0 w 80"/>
                <a:gd name="T17" fmla="*/ 49 h 81"/>
                <a:gd name="T18" fmla="*/ 6 w 80"/>
                <a:gd name="T19" fmla="*/ 64 h 81"/>
                <a:gd name="T20" fmla="*/ 16 w 80"/>
                <a:gd name="T21" fmla="*/ 74 h 81"/>
                <a:gd name="T22" fmla="*/ 32 w 80"/>
                <a:gd name="T23" fmla="*/ 81 h 81"/>
                <a:gd name="T24" fmla="*/ 49 w 80"/>
                <a:gd name="T25" fmla="*/ 81 h 81"/>
                <a:gd name="T26" fmla="*/ 65 w 80"/>
                <a:gd name="T27" fmla="*/ 74 h 81"/>
                <a:gd name="T28" fmla="*/ 73 w 80"/>
                <a:gd name="T29" fmla="*/ 64 h 81"/>
                <a:gd name="T30" fmla="*/ 79 w 80"/>
                <a:gd name="T31" fmla="*/ 49 h 81"/>
                <a:gd name="T32" fmla="*/ 79 w 80"/>
                <a:gd name="T33" fmla="*/ 40 h 81"/>
                <a:gd name="T34" fmla="*/ 75 w 80"/>
                <a:gd name="T35" fmla="*/ 24 h 81"/>
                <a:gd name="T36" fmla="*/ 66 w 80"/>
                <a:gd name="T37" fmla="*/ 12 h 81"/>
                <a:gd name="T38" fmla="*/ 54 w 80"/>
                <a:gd name="T39" fmla="*/ 4 h 81"/>
                <a:gd name="T40" fmla="*/ 39 w 80"/>
                <a:gd name="T41" fmla="*/ 2 h 81"/>
                <a:gd name="T42" fmla="*/ 25 w 80"/>
                <a:gd name="T43" fmla="*/ 4 h 81"/>
                <a:gd name="T44" fmla="*/ 12 w 80"/>
                <a:gd name="T45" fmla="*/ 12 h 81"/>
                <a:gd name="T46" fmla="*/ 5 w 80"/>
                <a:gd name="T47" fmla="*/ 24 h 81"/>
                <a:gd name="T48" fmla="*/ 0 w 80"/>
                <a:gd name="T49" fmla="*/ 40 h 81"/>
                <a:gd name="T50" fmla="*/ 5 w 80"/>
                <a:gd name="T51" fmla="*/ 57 h 81"/>
                <a:gd name="T52" fmla="*/ 12 w 80"/>
                <a:gd name="T53" fmla="*/ 69 h 81"/>
                <a:gd name="T54" fmla="*/ 25 w 80"/>
                <a:gd name="T55" fmla="*/ 76 h 81"/>
                <a:gd name="T56" fmla="*/ 39 w 80"/>
                <a:gd name="T57" fmla="*/ 78 h 81"/>
                <a:gd name="T58" fmla="*/ 54 w 80"/>
                <a:gd name="T59" fmla="*/ 76 h 81"/>
                <a:gd name="T60" fmla="*/ 66 w 80"/>
                <a:gd name="T61" fmla="*/ 69 h 81"/>
                <a:gd name="T62" fmla="*/ 75 w 80"/>
                <a:gd name="T63" fmla="*/ 57 h 81"/>
                <a:gd name="T64" fmla="*/ 79 w 80"/>
                <a:gd name="T65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1">
                  <a:moveTo>
                    <a:pt x="80" y="40"/>
                  </a:moveTo>
                  <a:lnTo>
                    <a:pt x="79" y="31"/>
                  </a:lnTo>
                  <a:lnTo>
                    <a:pt x="75" y="24"/>
                  </a:lnTo>
                  <a:lnTo>
                    <a:pt x="73" y="17"/>
                  </a:lnTo>
                  <a:lnTo>
                    <a:pt x="68" y="12"/>
                  </a:lnTo>
                  <a:lnTo>
                    <a:pt x="65" y="7"/>
                  </a:lnTo>
                  <a:lnTo>
                    <a:pt x="56" y="2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5" y="2"/>
                  </a:lnTo>
                  <a:lnTo>
                    <a:pt x="16" y="7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2" y="57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6" y="74"/>
                  </a:lnTo>
                  <a:lnTo>
                    <a:pt x="25" y="78"/>
                  </a:lnTo>
                  <a:lnTo>
                    <a:pt x="32" y="81"/>
                  </a:lnTo>
                  <a:lnTo>
                    <a:pt x="39" y="81"/>
                  </a:lnTo>
                  <a:lnTo>
                    <a:pt x="49" y="81"/>
                  </a:lnTo>
                  <a:lnTo>
                    <a:pt x="56" y="78"/>
                  </a:lnTo>
                  <a:lnTo>
                    <a:pt x="65" y="74"/>
                  </a:lnTo>
                  <a:lnTo>
                    <a:pt x="68" y="69"/>
                  </a:lnTo>
                  <a:lnTo>
                    <a:pt x="73" y="64"/>
                  </a:lnTo>
                  <a:lnTo>
                    <a:pt x="75" y="57"/>
                  </a:lnTo>
                  <a:lnTo>
                    <a:pt x="79" y="49"/>
                  </a:lnTo>
                  <a:lnTo>
                    <a:pt x="80" y="40"/>
                  </a:lnTo>
                  <a:lnTo>
                    <a:pt x="79" y="40"/>
                  </a:lnTo>
                  <a:lnTo>
                    <a:pt x="79" y="31"/>
                  </a:lnTo>
                  <a:lnTo>
                    <a:pt x="75" y="24"/>
                  </a:lnTo>
                  <a:lnTo>
                    <a:pt x="72" y="19"/>
                  </a:lnTo>
                  <a:lnTo>
                    <a:pt x="66" y="12"/>
                  </a:lnTo>
                  <a:lnTo>
                    <a:pt x="61" y="7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6" y="7"/>
                  </a:lnTo>
                  <a:lnTo>
                    <a:pt x="12" y="12"/>
                  </a:lnTo>
                  <a:lnTo>
                    <a:pt x="6" y="19"/>
                  </a:lnTo>
                  <a:lnTo>
                    <a:pt x="5" y="24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2" y="49"/>
                  </a:lnTo>
                  <a:lnTo>
                    <a:pt x="5" y="57"/>
                  </a:lnTo>
                  <a:lnTo>
                    <a:pt x="6" y="61"/>
                  </a:lnTo>
                  <a:lnTo>
                    <a:pt x="12" y="69"/>
                  </a:lnTo>
                  <a:lnTo>
                    <a:pt x="16" y="74"/>
                  </a:lnTo>
                  <a:lnTo>
                    <a:pt x="25" y="76"/>
                  </a:lnTo>
                  <a:lnTo>
                    <a:pt x="32" y="78"/>
                  </a:lnTo>
                  <a:lnTo>
                    <a:pt x="39" y="78"/>
                  </a:lnTo>
                  <a:lnTo>
                    <a:pt x="46" y="78"/>
                  </a:lnTo>
                  <a:lnTo>
                    <a:pt x="54" y="76"/>
                  </a:lnTo>
                  <a:lnTo>
                    <a:pt x="61" y="74"/>
                  </a:lnTo>
                  <a:lnTo>
                    <a:pt x="66" y="69"/>
                  </a:lnTo>
                  <a:lnTo>
                    <a:pt x="72" y="61"/>
                  </a:lnTo>
                  <a:lnTo>
                    <a:pt x="75" y="57"/>
                  </a:lnTo>
                  <a:lnTo>
                    <a:pt x="79" y="49"/>
                  </a:lnTo>
                  <a:lnTo>
                    <a:pt x="79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09" name="Freeform 81">
              <a:extLst>
                <a:ext uri="{FF2B5EF4-FFF2-40B4-BE49-F238E27FC236}">
                  <a16:creationId xmlns:a16="http://schemas.microsoft.com/office/drawing/2014/main" id="{524669DB-BD88-40E5-96DF-1FA64539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3378"/>
              <a:ext cx="27" cy="25"/>
            </a:xfrm>
            <a:custGeom>
              <a:avLst/>
              <a:gdLst>
                <a:gd name="T0" fmla="*/ 80 w 80"/>
                <a:gd name="T1" fmla="*/ 29 h 75"/>
                <a:gd name="T2" fmla="*/ 73 w 80"/>
                <a:gd name="T3" fmla="*/ 17 h 75"/>
                <a:gd name="T4" fmla="*/ 62 w 80"/>
                <a:gd name="T5" fmla="*/ 4 h 75"/>
                <a:gd name="T6" fmla="*/ 47 w 80"/>
                <a:gd name="T7" fmla="*/ 0 h 75"/>
                <a:gd name="T8" fmla="*/ 33 w 80"/>
                <a:gd name="T9" fmla="*/ 0 h 75"/>
                <a:gd name="T10" fmla="*/ 17 w 80"/>
                <a:gd name="T11" fmla="*/ 4 h 75"/>
                <a:gd name="T12" fmla="*/ 7 w 80"/>
                <a:gd name="T13" fmla="*/ 17 h 75"/>
                <a:gd name="T14" fmla="*/ 2 w 80"/>
                <a:gd name="T15" fmla="*/ 29 h 75"/>
                <a:gd name="T16" fmla="*/ 2 w 80"/>
                <a:gd name="T17" fmla="*/ 46 h 75"/>
                <a:gd name="T18" fmla="*/ 7 w 80"/>
                <a:gd name="T19" fmla="*/ 58 h 75"/>
                <a:gd name="T20" fmla="*/ 17 w 80"/>
                <a:gd name="T21" fmla="*/ 71 h 75"/>
                <a:gd name="T22" fmla="*/ 33 w 80"/>
                <a:gd name="T23" fmla="*/ 75 h 75"/>
                <a:gd name="T24" fmla="*/ 47 w 80"/>
                <a:gd name="T25" fmla="*/ 75 h 75"/>
                <a:gd name="T26" fmla="*/ 62 w 80"/>
                <a:gd name="T27" fmla="*/ 71 h 75"/>
                <a:gd name="T28" fmla="*/ 73 w 80"/>
                <a:gd name="T29" fmla="*/ 58 h 75"/>
                <a:gd name="T30" fmla="*/ 80 w 80"/>
                <a:gd name="T31" fmla="*/ 46 h 75"/>
                <a:gd name="T32" fmla="*/ 76 w 80"/>
                <a:gd name="T33" fmla="*/ 37 h 75"/>
                <a:gd name="T34" fmla="*/ 74 w 80"/>
                <a:gd name="T35" fmla="*/ 25 h 75"/>
                <a:gd name="T36" fmla="*/ 67 w 80"/>
                <a:gd name="T37" fmla="*/ 11 h 75"/>
                <a:gd name="T38" fmla="*/ 54 w 80"/>
                <a:gd name="T39" fmla="*/ 1 h 75"/>
                <a:gd name="T40" fmla="*/ 40 w 80"/>
                <a:gd name="T41" fmla="*/ 0 h 75"/>
                <a:gd name="T42" fmla="*/ 25 w 80"/>
                <a:gd name="T43" fmla="*/ 1 h 75"/>
                <a:gd name="T44" fmla="*/ 16 w 80"/>
                <a:gd name="T45" fmla="*/ 11 h 75"/>
                <a:gd name="T46" fmla="*/ 6 w 80"/>
                <a:gd name="T47" fmla="*/ 25 h 75"/>
                <a:gd name="T48" fmla="*/ 2 w 80"/>
                <a:gd name="T49" fmla="*/ 37 h 75"/>
                <a:gd name="T50" fmla="*/ 6 w 80"/>
                <a:gd name="T51" fmla="*/ 51 h 75"/>
                <a:gd name="T52" fmla="*/ 16 w 80"/>
                <a:gd name="T53" fmla="*/ 63 h 75"/>
                <a:gd name="T54" fmla="*/ 25 w 80"/>
                <a:gd name="T55" fmla="*/ 71 h 75"/>
                <a:gd name="T56" fmla="*/ 40 w 80"/>
                <a:gd name="T57" fmla="*/ 75 h 75"/>
                <a:gd name="T58" fmla="*/ 54 w 80"/>
                <a:gd name="T59" fmla="*/ 71 h 75"/>
                <a:gd name="T60" fmla="*/ 67 w 80"/>
                <a:gd name="T61" fmla="*/ 63 h 75"/>
                <a:gd name="T62" fmla="*/ 74 w 80"/>
                <a:gd name="T63" fmla="*/ 51 h 75"/>
                <a:gd name="T64" fmla="*/ 76 w 80"/>
                <a:gd name="T65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75">
                  <a:moveTo>
                    <a:pt x="80" y="37"/>
                  </a:moveTo>
                  <a:lnTo>
                    <a:pt x="80" y="29"/>
                  </a:lnTo>
                  <a:lnTo>
                    <a:pt x="76" y="22"/>
                  </a:lnTo>
                  <a:lnTo>
                    <a:pt x="73" y="17"/>
                  </a:lnTo>
                  <a:lnTo>
                    <a:pt x="67" y="9"/>
                  </a:lnTo>
                  <a:lnTo>
                    <a:pt x="62" y="4"/>
                  </a:lnTo>
                  <a:lnTo>
                    <a:pt x="54" y="1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17" y="4"/>
                  </a:lnTo>
                  <a:lnTo>
                    <a:pt x="13" y="9"/>
                  </a:lnTo>
                  <a:lnTo>
                    <a:pt x="7" y="17"/>
                  </a:lnTo>
                  <a:lnTo>
                    <a:pt x="6" y="22"/>
                  </a:lnTo>
                  <a:lnTo>
                    <a:pt x="2" y="29"/>
                  </a:lnTo>
                  <a:lnTo>
                    <a:pt x="0" y="37"/>
                  </a:lnTo>
                  <a:lnTo>
                    <a:pt x="2" y="46"/>
                  </a:lnTo>
                  <a:lnTo>
                    <a:pt x="6" y="54"/>
                  </a:lnTo>
                  <a:lnTo>
                    <a:pt x="7" y="58"/>
                  </a:lnTo>
                  <a:lnTo>
                    <a:pt x="13" y="67"/>
                  </a:lnTo>
                  <a:lnTo>
                    <a:pt x="17" y="71"/>
                  </a:lnTo>
                  <a:lnTo>
                    <a:pt x="25" y="74"/>
                  </a:lnTo>
                  <a:lnTo>
                    <a:pt x="33" y="75"/>
                  </a:lnTo>
                  <a:lnTo>
                    <a:pt x="40" y="75"/>
                  </a:lnTo>
                  <a:lnTo>
                    <a:pt x="47" y="75"/>
                  </a:lnTo>
                  <a:lnTo>
                    <a:pt x="54" y="74"/>
                  </a:lnTo>
                  <a:lnTo>
                    <a:pt x="62" y="71"/>
                  </a:lnTo>
                  <a:lnTo>
                    <a:pt x="67" y="67"/>
                  </a:lnTo>
                  <a:lnTo>
                    <a:pt x="73" y="58"/>
                  </a:lnTo>
                  <a:lnTo>
                    <a:pt x="76" y="54"/>
                  </a:lnTo>
                  <a:lnTo>
                    <a:pt x="80" y="46"/>
                  </a:lnTo>
                  <a:lnTo>
                    <a:pt x="80" y="37"/>
                  </a:lnTo>
                  <a:lnTo>
                    <a:pt x="76" y="37"/>
                  </a:lnTo>
                  <a:lnTo>
                    <a:pt x="76" y="29"/>
                  </a:lnTo>
                  <a:lnTo>
                    <a:pt x="74" y="25"/>
                  </a:lnTo>
                  <a:lnTo>
                    <a:pt x="73" y="17"/>
                  </a:lnTo>
                  <a:lnTo>
                    <a:pt x="67" y="11"/>
                  </a:lnTo>
                  <a:lnTo>
                    <a:pt x="62" y="8"/>
                  </a:lnTo>
                  <a:lnTo>
                    <a:pt x="54" y="1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5" y="1"/>
                  </a:lnTo>
                  <a:lnTo>
                    <a:pt x="21" y="8"/>
                  </a:lnTo>
                  <a:lnTo>
                    <a:pt x="16" y="11"/>
                  </a:lnTo>
                  <a:lnTo>
                    <a:pt x="10" y="17"/>
                  </a:lnTo>
                  <a:lnTo>
                    <a:pt x="6" y="25"/>
                  </a:lnTo>
                  <a:lnTo>
                    <a:pt x="2" y="29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6" y="51"/>
                  </a:lnTo>
                  <a:lnTo>
                    <a:pt x="10" y="58"/>
                  </a:lnTo>
                  <a:lnTo>
                    <a:pt x="16" y="63"/>
                  </a:lnTo>
                  <a:lnTo>
                    <a:pt x="21" y="68"/>
                  </a:lnTo>
                  <a:lnTo>
                    <a:pt x="25" y="71"/>
                  </a:lnTo>
                  <a:lnTo>
                    <a:pt x="33" y="74"/>
                  </a:lnTo>
                  <a:lnTo>
                    <a:pt x="40" y="75"/>
                  </a:lnTo>
                  <a:lnTo>
                    <a:pt x="47" y="74"/>
                  </a:lnTo>
                  <a:lnTo>
                    <a:pt x="54" y="71"/>
                  </a:lnTo>
                  <a:lnTo>
                    <a:pt x="62" y="68"/>
                  </a:lnTo>
                  <a:lnTo>
                    <a:pt x="67" y="63"/>
                  </a:lnTo>
                  <a:lnTo>
                    <a:pt x="73" y="58"/>
                  </a:lnTo>
                  <a:lnTo>
                    <a:pt x="74" y="51"/>
                  </a:lnTo>
                  <a:lnTo>
                    <a:pt x="76" y="44"/>
                  </a:lnTo>
                  <a:lnTo>
                    <a:pt x="76" y="37"/>
                  </a:lnTo>
                  <a:lnTo>
                    <a:pt x="80" y="37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0" name="Freeform 82">
              <a:extLst>
                <a:ext uri="{FF2B5EF4-FFF2-40B4-BE49-F238E27FC236}">
                  <a16:creationId xmlns:a16="http://schemas.microsoft.com/office/drawing/2014/main" id="{21137E31-8C90-4522-8BBE-8F49A5002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3378"/>
              <a:ext cx="25" cy="25"/>
            </a:xfrm>
            <a:custGeom>
              <a:avLst/>
              <a:gdLst>
                <a:gd name="T0" fmla="*/ 73 w 73"/>
                <a:gd name="T1" fmla="*/ 29 h 75"/>
                <a:gd name="T2" fmla="*/ 69 w 73"/>
                <a:gd name="T3" fmla="*/ 17 h 75"/>
                <a:gd name="T4" fmla="*/ 58 w 73"/>
                <a:gd name="T5" fmla="*/ 8 h 75"/>
                <a:gd name="T6" fmla="*/ 43 w 73"/>
                <a:gd name="T7" fmla="*/ 1 h 75"/>
                <a:gd name="T8" fmla="*/ 29 w 73"/>
                <a:gd name="T9" fmla="*/ 1 h 75"/>
                <a:gd name="T10" fmla="*/ 17 w 73"/>
                <a:gd name="T11" fmla="*/ 8 h 75"/>
                <a:gd name="T12" fmla="*/ 7 w 73"/>
                <a:gd name="T13" fmla="*/ 17 h 75"/>
                <a:gd name="T14" fmla="*/ 0 w 73"/>
                <a:gd name="T15" fmla="*/ 29 h 75"/>
                <a:gd name="T16" fmla="*/ 0 w 73"/>
                <a:gd name="T17" fmla="*/ 44 h 75"/>
                <a:gd name="T18" fmla="*/ 7 w 73"/>
                <a:gd name="T19" fmla="*/ 58 h 75"/>
                <a:gd name="T20" fmla="*/ 17 w 73"/>
                <a:gd name="T21" fmla="*/ 68 h 75"/>
                <a:gd name="T22" fmla="*/ 29 w 73"/>
                <a:gd name="T23" fmla="*/ 74 h 75"/>
                <a:gd name="T24" fmla="*/ 43 w 73"/>
                <a:gd name="T25" fmla="*/ 74 h 75"/>
                <a:gd name="T26" fmla="*/ 58 w 73"/>
                <a:gd name="T27" fmla="*/ 68 h 75"/>
                <a:gd name="T28" fmla="*/ 69 w 73"/>
                <a:gd name="T29" fmla="*/ 58 h 75"/>
                <a:gd name="T30" fmla="*/ 73 w 73"/>
                <a:gd name="T31" fmla="*/ 44 h 75"/>
                <a:gd name="T32" fmla="*/ 73 w 73"/>
                <a:gd name="T33" fmla="*/ 32 h 75"/>
                <a:gd name="T34" fmla="*/ 66 w 73"/>
                <a:gd name="T35" fmla="*/ 17 h 75"/>
                <a:gd name="T36" fmla="*/ 56 w 73"/>
                <a:gd name="T37" fmla="*/ 8 h 75"/>
                <a:gd name="T38" fmla="*/ 43 w 73"/>
                <a:gd name="T39" fmla="*/ 1 h 75"/>
                <a:gd name="T40" fmla="*/ 29 w 73"/>
                <a:gd name="T41" fmla="*/ 1 h 75"/>
                <a:gd name="T42" fmla="*/ 17 w 73"/>
                <a:gd name="T43" fmla="*/ 8 h 75"/>
                <a:gd name="T44" fmla="*/ 7 w 73"/>
                <a:gd name="T45" fmla="*/ 17 h 75"/>
                <a:gd name="T46" fmla="*/ 2 w 73"/>
                <a:gd name="T47" fmla="*/ 32 h 75"/>
                <a:gd name="T48" fmla="*/ 2 w 73"/>
                <a:gd name="T49" fmla="*/ 44 h 75"/>
                <a:gd name="T50" fmla="*/ 7 w 73"/>
                <a:gd name="T51" fmla="*/ 58 h 75"/>
                <a:gd name="T52" fmla="*/ 17 w 73"/>
                <a:gd name="T53" fmla="*/ 67 h 75"/>
                <a:gd name="T54" fmla="*/ 29 w 73"/>
                <a:gd name="T55" fmla="*/ 74 h 75"/>
                <a:gd name="T56" fmla="*/ 43 w 73"/>
                <a:gd name="T57" fmla="*/ 74 h 75"/>
                <a:gd name="T58" fmla="*/ 56 w 73"/>
                <a:gd name="T59" fmla="*/ 67 h 75"/>
                <a:gd name="T60" fmla="*/ 66 w 73"/>
                <a:gd name="T61" fmla="*/ 58 h 75"/>
                <a:gd name="T62" fmla="*/ 73 w 73"/>
                <a:gd name="T63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75">
                  <a:moveTo>
                    <a:pt x="73" y="37"/>
                  </a:moveTo>
                  <a:lnTo>
                    <a:pt x="73" y="29"/>
                  </a:lnTo>
                  <a:lnTo>
                    <a:pt x="71" y="25"/>
                  </a:lnTo>
                  <a:lnTo>
                    <a:pt x="69" y="17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0" y="1"/>
                  </a:lnTo>
                  <a:lnTo>
                    <a:pt x="43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1" y="1"/>
                  </a:lnTo>
                  <a:lnTo>
                    <a:pt x="17" y="8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8"/>
                  </a:lnTo>
                  <a:lnTo>
                    <a:pt x="21" y="71"/>
                  </a:lnTo>
                  <a:lnTo>
                    <a:pt x="29" y="74"/>
                  </a:lnTo>
                  <a:lnTo>
                    <a:pt x="36" y="75"/>
                  </a:lnTo>
                  <a:lnTo>
                    <a:pt x="43" y="74"/>
                  </a:lnTo>
                  <a:lnTo>
                    <a:pt x="50" y="71"/>
                  </a:lnTo>
                  <a:lnTo>
                    <a:pt x="58" y="68"/>
                  </a:lnTo>
                  <a:lnTo>
                    <a:pt x="64" y="63"/>
                  </a:lnTo>
                  <a:lnTo>
                    <a:pt x="69" y="58"/>
                  </a:lnTo>
                  <a:lnTo>
                    <a:pt x="71" y="51"/>
                  </a:lnTo>
                  <a:lnTo>
                    <a:pt x="73" y="44"/>
                  </a:lnTo>
                  <a:lnTo>
                    <a:pt x="73" y="37"/>
                  </a:lnTo>
                  <a:lnTo>
                    <a:pt x="73" y="32"/>
                  </a:lnTo>
                  <a:lnTo>
                    <a:pt x="71" y="25"/>
                  </a:lnTo>
                  <a:lnTo>
                    <a:pt x="66" y="17"/>
                  </a:lnTo>
                  <a:lnTo>
                    <a:pt x="64" y="11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43" y="1"/>
                  </a:lnTo>
                  <a:lnTo>
                    <a:pt x="36" y="1"/>
                  </a:lnTo>
                  <a:lnTo>
                    <a:pt x="29" y="1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4" y="51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7"/>
                  </a:lnTo>
                  <a:lnTo>
                    <a:pt x="24" y="71"/>
                  </a:lnTo>
                  <a:lnTo>
                    <a:pt x="29" y="74"/>
                  </a:lnTo>
                  <a:lnTo>
                    <a:pt x="36" y="74"/>
                  </a:lnTo>
                  <a:lnTo>
                    <a:pt x="43" y="74"/>
                  </a:lnTo>
                  <a:lnTo>
                    <a:pt x="50" y="71"/>
                  </a:lnTo>
                  <a:lnTo>
                    <a:pt x="56" y="67"/>
                  </a:lnTo>
                  <a:lnTo>
                    <a:pt x="64" y="63"/>
                  </a:lnTo>
                  <a:lnTo>
                    <a:pt x="66" y="58"/>
                  </a:lnTo>
                  <a:lnTo>
                    <a:pt x="71" y="51"/>
                  </a:lnTo>
                  <a:lnTo>
                    <a:pt x="73" y="44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1" name="Freeform 83">
              <a:extLst>
                <a:ext uri="{FF2B5EF4-FFF2-40B4-BE49-F238E27FC236}">
                  <a16:creationId xmlns:a16="http://schemas.microsoft.com/office/drawing/2014/main" id="{35A3B51A-689C-464E-A4CD-FC572CC7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78"/>
              <a:ext cx="24" cy="25"/>
            </a:xfrm>
            <a:custGeom>
              <a:avLst/>
              <a:gdLst>
                <a:gd name="T0" fmla="*/ 70 w 70"/>
                <a:gd name="T1" fmla="*/ 31 h 73"/>
                <a:gd name="T2" fmla="*/ 63 w 70"/>
                <a:gd name="T3" fmla="*/ 16 h 73"/>
                <a:gd name="T4" fmla="*/ 53 w 70"/>
                <a:gd name="T5" fmla="*/ 7 h 73"/>
                <a:gd name="T6" fmla="*/ 41 w 70"/>
                <a:gd name="T7" fmla="*/ 0 h 73"/>
                <a:gd name="T8" fmla="*/ 27 w 70"/>
                <a:gd name="T9" fmla="*/ 0 h 73"/>
                <a:gd name="T10" fmla="*/ 15 w 70"/>
                <a:gd name="T11" fmla="*/ 7 h 73"/>
                <a:gd name="T12" fmla="*/ 4 w 70"/>
                <a:gd name="T13" fmla="*/ 16 h 73"/>
                <a:gd name="T14" fmla="*/ 0 w 70"/>
                <a:gd name="T15" fmla="*/ 31 h 73"/>
                <a:gd name="T16" fmla="*/ 0 w 70"/>
                <a:gd name="T17" fmla="*/ 43 h 73"/>
                <a:gd name="T18" fmla="*/ 4 w 70"/>
                <a:gd name="T19" fmla="*/ 57 h 73"/>
                <a:gd name="T20" fmla="*/ 15 w 70"/>
                <a:gd name="T21" fmla="*/ 66 h 73"/>
                <a:gd name="T22" fmla="*/ 27 w 70"/>
                <a:gd name="T23" fmla="*/ 73 h 73"/>
                <a:gd name="T24" fmla="*/ 41 w 70"/>
                <a:gd name="T25" fmla="*/ 73 h 73"/>
                <a:gd name="T26" fmla="*/ 53 w 70"/>
                <a:gd name="T27" fmla="*/ 66 h 73"/>
                <a:gd name="T28" fmla="*/ 63 w 70"/>
                <a:gd name="T29" fmla="*/ 57 h 73"/>
                <a:gd name="T30" fmla="*/ 70 w 70"/>
                <a:gd name="T31" fmla="*/ 43 h 73"/>
                <a:gd name="T32" fmla="*/ 68 w 70"/>
                <a:gd name="T33" fmla="*/ 36 h 73"/>
                <a:gd name="T34" fmla="*/ 67 w 70"/>
                <a:gd name="T35" fmla="*/ 24 h 73"/>
                <a:gd name="T36" fmla="*/ 60 w 70"/>
                <a:gd name="T37" fmla="*/ 14 h 73"/>
                <a:gd name="T38" fmla="*/ 49 w 70"/>
                <a:gd name="T39" fmla="*/ 7 h 73"/>
                <a:gd name="T40" fmla="*/ 34 w 70"/>
                <a:gd name="T41" fmla="*/ 3 h 73"/>
                <a:gd name="T42" fmla="*/ 22 w 70"/>
                <a:gd name="T43" fmla="*/ 7 h 73"/>
                <a:gd name="T44" fmla="*/ 10 w 70"/>
                <a:gd name="T45" fmla="*/ 14 h 73"/>
                <a:gd name="T46" fmla="*/ 4 w 70"/>
                <a:gd name="T47" fmla="*/ 24 h 73"/>
                <a:gd name="T48" fmla="*/ 0 w 70"/>
                <a:gd name="T49" fmla="*/ 36 h 73"/>
                <a:gd name="T50" fmla="*/ 4 w 70"/>
                <a:gd name="T51" fmla="*/ 50 h 73"/>
                <a:gd name="T52" fmla="*/ 10 w 70"/>
                <a:gd name="T53" fmla="*/ 60 h 73"/>
                <a:gd name="T54" fmla="*/ 22 w 70"/>
                <a:gd name="T55" fmla="*/ 67 h 73"/>
                <a:gd name="T56" fmla="*/ 34 w 70"/>
                <a:gd name="T57" fmla="*/ 70 h 73"/>
                <a:gd name="T58" fmla="*/ 49 w 70"/>
                <a:gd name="T59" fmla="*/ 67 h 73"/>
                <a:gd name="T60" fmla="*/ 60 w 70"/>
                <a:gd name="T61" fmla="*/ 60 h 73"/>
                <a:gd name="T62" fmla="*/ 67 w 70"/>
                <a:gd name="T63" fmla="*/ 50 h 73"/>
                <a:gd name="T64" fmla="*/ 68 w 70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3">
                  <a:moveTo>
                    <a:pt x="70" y="36"/>
                  </a:moveTo>
                  <a:lnTo>
                    <a:pt x="70" y="31"/>
                  </a:lnTo>
                  <a:lnTo>
                    <a:pt x="68" y="24"/>
                  </a:lnTo>
                  <a:lnTo>
                    <a:pt x="63" y="16"/>
                  </a:lnTo>
                  <a:lnTo>
                    <a:pt x="61" y="10"/>
                  </a:lnTo>
                  <a:lnTo>
                    <a:pt x="53" y="7"/>
                  </a:lnTo>
                  <a:lnTo>
                    <a:pt x="49" y="3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3"/>
                  </a:lnTo>
                  <a:lnTo>
                    <a:pt x="15" y="7"/>
                  </a:lnTo>
                  <a:lnTo>
                    <a:pt x="10" y="10"/>
                  </a:lnTo>
                  <a:lnTo>
                    <a:pt x="4" y="16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1" y="50"/>
                  </a:lnTo>
                  <a:lnTo>
                    <a:pt x="4" y="57"/>
                  </a:lnTo>
                  <a:lnTo>
                    <a:pt x="10" y="62"/>
                  </a:lnTo>
                  <a:lnTo>
                    <a:pt x="15" y="66"/>
                  </a:lnTo>
                  <a:lnTo>
                    <a:pt x="22" y="70"/>
                  </a:lnTo>
                  <a:lnTo>
                    <a:pt x="27" y="73"/>
                  </a:lnTo>
                  <a:lnTo>
                    <a:pt x="34" y="73"/>
                  </a:lnTo>
                  <a:lnTo>
                    <a:pt x="41" y="73"/>
                  </a:lnTo>
                  <a:lnTo>
                    <a:pt x="49" y="70"/>
                  </a:lnTo>
                  <a:lnTo>
                    <a:pt x="53" y="66"/>
                  </a:lnTo>
                  <a:lnTo>
                    <a:pt x="61" y="62"/>
                  </a:lnTo>
                  <a:lnTo>
                    <a:pt x="63" y="57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1"/>
                  </a:lnTo>
                  <a:lnTo>
                    <a:pt x="67" y="24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3" y="8"/>
                  </a:lnTo>
                  <a:lnTo>
                    <a:pt x="49" y="7"/>
                  </a:lnTo>
                  <a:lnTo>
                    <a:pt x="41" y="3"/>
                  </a:lnTo>
                  <a:lnTo>
                    <a:pt x="34" y="3"/>
                  </a:lnTo>
                  <a:lnTo>
                    <a:pt x="27" y="3"/>
                  </a:lnTo>
                  <a:lnTo>
                    <a:pt x="22" y="7"/>
                  </a:lnTo>
                  <a:lnTo>
                    <a:pt x="17" y="8"/>
                  </a:lnTo>
                  <a:lnTo>
                    <a:pt x="10" y="14"/>
                  </a:lnTo>
                  <a:lnTo>
                    <a:pt x="7" y="17"/>
                  </a:lnTo>
                  <a:lnTo>
                    <a:pt x="4" y="24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4" y="50"/>
                  </a:lnTo>
                  <a:lnTo>
                    <a:pt x="7" y="55"/>
                  </a:lnTo>
                  <a:lnTo>
                    <a:pt x="10" y="60"/>
                  </a:lnTo>
                  <a:lnTo>
                    <a:pt x="17" y="66"/>
                  </a:lnTo>
                  <a:lnTo>
                    <a:pt x="22" y="67"/>
                  </a:lnTo>
                  <a:lnTo>
                    <a:pt x="27" y="70"/>
                  </a:lnTo>
                  <a:lnTo>
                    <a:pt x="34" y="70"/>
                  </a:lnTo>
                  <a:lnTo>
                    <a:pt x="41" y="70"/>
                  </a:lnTo>
                  <a:lnTo>
                    <a:pt x="49" y="67"/>
                  </a:lnTo>
                  <a:lnTo>
                    <a:pt x="53" y="66"/>
                  </a:lnTo>
                  <a:lnTo>
                    <a:pt x="60" y="60"/>
                  </a:lnTo>
                  <a:lnTo>
                    <a:pt x="63" y="55"/>
                  </a:lnTo>
                  <a:lnTo>
                    <a:pt x="67" y="50"/>
                  </a:lnTo>
                  <a:lnTo>
                    <a:pt x="68" y="43"/>
                  </a:lnTo>
                  <a:lnTo>
                    <a:pt x="68" y="36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2" name="Freeform 84">
              <a:extLst>
                <a:ext uri="{FF2B5EF4-FFF2-40B4-BE49-F238E27FC236}">
                  <a16:creationId xmlns:a16="http://schemas.microsoft.com/office/drawing/2014/main" id="{DB14B116-02E8-462B-B19B-F063E680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79"/>
              <a:ext cx="23" cy="23"/>
            </a:xfrm>
            <a:custGeom>
              <a:avLst/>
              <a:gdLst>
                <a:gd name="T0" fmla="*/ 68 w 68"/>
                <a:gd name="T1" fmla="*/ 27 h 67"/>
                <a:gd name="T2" fmla="*/ 63 w 68"/>
                <a:gd name="T3" fmla="*/ 14 h 67"/>
                <a:gd name="T4" fmla="*/ 53 w 68"/>
                <a:gd name="T5" fmla="*/ 5 h 67"/>
                <a:gd name="T6" fmla="*/ 41 w 68"/>
                <a:gd name="T7" fmla="*/ 0 h 67"/>
                <a:gd name="T8" fmla="*/ 27 w 68"/>
                <a:gd name="T9" fmla="*/ 0 h 67"/>
                <a:gd name="T10" fmla="*/ 17 w 68"/>
                <a:gd name="T11" fmla="*/ 5 h 67"/>
                <a:gd name="T12" fmla="*/ 7 w 68"/>
                <a:gd name="T13" fmla="*/ 14 h 67"/>
                <a:gd name="T14" fmla="*/ 1 w 68"/>
                <a:gd name="T15" fmla="*/ 27 h 67"/>
                <a:gd name="T16" fmla="*/ 1 w 68"/>
                <a:gd name="T17" fmla="*/ 40 h 67"/>
                <a:gd name="T18" fmla="*/ 7 w 68"/>
                <a:gd name="T19" fmla="*/ 51 h 67"/>
                <a:gd name="T20" fmla="*/ 17 w 68"/>
                <a:gd name="T21" fmla="*/ 62 h 67"/>
                <a:gd name="T22" fmla="*/ 27 w 68"/>
                <a:gd name="T23" fmla="*/ 67 h 67"/>
                <a:gd name="T24" fmla="*/ 41 w 68"/>
                <a:gd name="T25" fmla="*/ 67 h 67"/>
                <a:gd name="T26" fmla="*/ 53 w 68"/>
                <a:gd name="T27" fmla="*/ 62 h 67"/>
                <a:gd name="T28" fmla="*/ 63 w 68"/>
                <a:gd name="T29" fmla="*/ 51 h 67"/>
                <a:gd name="T30" fmla="*/ 68 w 68"/>
                <a:gd name="T31" fmla="*/ 40 h 67"/>
                <a:gd name="T32" fmla="*/ 67 w 68"/>
                <a:gd name="T33" fmla="*/ 33 h 67"/>
                <a:gd name="T34" fmla="*/ 63 w 68"/>
                <a:gd name="T35" fmla="*/ 19 h 67"/>
                <a:gd name="T36" fmla="*/ 58 w 68"/>
                <a:gd name="T37" fmla="*/ 10 h 67"/>
                <a:gd name="T38" fmla="*/ 46 w 68"/>
                <a:gd name="T39" fmla="*/ 2 h 67"/>
                <a:gd name="T40" fmla="*/ 34 w 68"/>
                <a:gd name="T41" fmla="*/ 0 h 67"/>
                <a:gd name="T42" fmla="*/ 22 w 68"/>
                <a:gd name="T43" fmla="*/ 2 h 67"/>
                <a:gd name="T44" fmla="*/ 11 w 68"/>
                <a:gd name="T45" fmla="*/ 10 h 67"/>
                <a:gd name="T46" fmla="*/ 4 w 68"/>
                <a:gd name="T47" fmla="*/ 19 h 67"/>
                <a:gd name="T48" fmla="*/ 1 w 68"/>
                <a:gd name="T49" fmla="*/ 33 h 67"/>
                <a:gd name="T50" fmla="*/ 4 w 68"/>
                <a:gd name="T51" fmla="*/ 47 h 67"/>
                <a:gd name="T52" fmla="*/ 11 w 68"/>
                <a:gd name="T53" fmla="*/ 57 h 67"/>
                <a:gd name="T54" fmla="*/ 22 w 68"/>
                <a:gd name="T55" fmla="*/ 64 h 67"/>
                <a:gd name="T56" fmla="*/ 34 w 68"/>
                <a:gd name="T57" fmla="*/ 67 h 67"/>
                <a:gd name="T58" fmla="*/ 46 w 68"/>
                <a:gd name="T59" fmla="*/ 64 h 67"/>
                <a:gd name="T60" fmla="*/ 58 w 68"/>
                <a:gd name="T61" fmla="*/ 57 h 67"/>
                <a:gd name="T62" fmla="*/ 63 w 68"/>
                <a:gd name="T63" fmla="*/ 47 h 67"/>
                <a:gd name="T64" fmla="*/ 67 w 68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67">
                  <a:moveTo>
                    <a:pt x="68" y="33"/>
                  </a:moveTo>
                  <a:lnTo>
                    <a:pt x="68" y="27"/>
                  </a:lnTo>
                  <a:lnTo>
                    <a:pt x="67" y="19"/>
                  </a:lnTo>
                  <a:lnTo>
                    <a:pt x="63" y="14"/>
                  </a:lnTo>
                  <a:lnTo>
                    <a:pt x="58" y="10"/>
                  </a:lnTo>
                  <a:lnTo>
                    <a:pt x="53" y="5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4" y="47"/>
                  </a:lnTo>
                  <a:lnTo>
                    <a:pt x="7" y="51"/>
                  </a:lnTo>
                  <a:lnTo>
                    <a:pt x="10" y="57"/>
                  </a:lnTo>
                  <a:lnTo>
                    <a:pt x="17" y="62"/>
                  </a:lnTo>
                  <a:lnTo>
                    <a:pt x="22" y="64"/>
                  </a:lnTo>
                  <a:lnTo>
                    <a:pt x="27" y="67"/>
                  </a:lnTo>
                  <a:lnTo>
                    <a:pt x="34" y="67"/>
                  </a:lnTo>
                  <a:lnTo>
                    <a:pt x="41" y="67"/>
                  </a:lnTo>
                  <a:lnTo>
                    <a:pt x="48" y="64"/>
                  </a:lnTo>
                  <a:lnTo>
                    <a:pt x="53" y="62"/>
                  </a:lnTo>
                  <a:lnTo>
                    <a:pt x="58" y="57"/>
                  </a:lnTo>
                  <a:lnTo>
                    <a:pt x="63" y="51"/>
                  </a:lnTo>
                  <a:lnTo>
                    <a:pt x="67" y="47"/>
                  </a:lnTo>
                  <a:lnTo>
                    <a:pt x="68" y="40"/>
                  </a:lnTo>
                  <a:lnTo>
                    <a:pt x="68" y="33"/>
                  </a:lnTo>
                  <a:lnTo>
                    <a:pt x="67" y="33"/>
                  </a:lnTo>
                  <a:lnTo>
                    <a:pt x="67" y="27"/>
                  </a:lnTo>
                  <a:lnTo>
                    <a:pt x="63" y="19"/>
                  </a:lnTo>
                  <a:lnTo>
                    <a:pt x="61" y="14"/>
                  </a:lnTo>
                  <a:lnTo>
                    <a:pt x="58" y="10"/>
                  </a:lnTo>
                  <a:lnTo>
                    <a:pt x="53" y="5"/>
                  </a:lnTo>
                  <a:lnTo>
                    <a:pt x="46" y="2"/>
                  </a:lnTo>
                  <a:lnTo>
                    <a:pt x="41" y="2"/>
                  </a:lnTo>
                  <a:lnTo>
                    <a:pt x="34" y="0"/>
                  </a:lnTo>
                  <a:lnTo>
                    <a:pt x="29" y="2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11" y="10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1" y="27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4" y="47"/>
                  </a:lnTo>
                  <a:lnTo>
                    <a:pt x="7" y="51"/>
                  </a:lnTo>
                  <a:lnTo>
                    <a:pt x="11" y="57"/>
                  </a:lnTo>
                  <a:lnTo>
                    <a:pt x="17" y="58"/>
                  </a:lnTo>
                  <a:lnTo>
                    <a:pt x="22" y="64"/>
                  </a:lnTo>
                  <a:lnTo>
                    <a:pt x="29" y="64"/>
                  </a:lnTo>
                  <a:lnTo>
                    <a:pt x="34" y="67"/>
                  </a:lnTo>
                  <a:lnTo>
                    <a:pt x="41" y="64"/>
                  </a:lnTo>
                  <a:lnTo>
                    <a:pt x="46" y="64"/>
                  </a:lnTo>
                  <a:lnTo>
                    <a:pt x="53" y="58"/>
                  </a:lnTo>
                  <a:lnTo>
                    <a:pt x="58" y="57"/>
                  </a:lnTo>
                  <a:lnTo>
                    <a:pt x="61" y="51"/>
                  </a:lnTo>
                  <a:lnTo>
                    <a:pt x="63" y="47"/>
                  </a:lnTo>
                  <a:lnTo>
                    <a:pt x="67" y="40"/>
                  </a:lnTo>
                  <a:lnTo>
                    <a:pt x="67" y="33"/>
                  </a:lnTo>
                  <a:lnTo>
                    <a:pt x="68" y="33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3" name="Freeform 85">
              <a:extLst>
                <a:ext uri="{FF2B5EF4-FFF2-40B4-BE49-F238E27FC236}">
                  <a16:creationId xmlns:a16="http://schemas.microsoft.com/office/drawing/2014/main" id="{68EF614C-BC14-4D83-8721-E83772EB5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79"/>
              <a:ext cx="22" cy="23"/>
            </a:xfrm>
            <a:custGeom>
              <a:avLst/>
              <a:gdLst>
                <a:gd name="T0" fmla="*/ 66 w 66"/>
                <a:gd name="T1" fmla="*/ 27 h 67"/>
                <a:gd name="T2" fmla="*/ 60 w 66"/>
                <a:gd name="T3" fmla="*/ 14 h 67"/>
                <a:gd name="T4" fmla="*/ 52 w 66"/>
                <a:gd name="T5" fmla="*/ 5 h 67"/>
                <a:gd name="T6" fmla="*/ 40 w 66"/>
                <a:gd name="T7" fmla="*/ 2 h 67"/>
                <a:gd name="T8" fmla="*/ 28 w 66"/>
                <a:gd name="T9" fmla="*/ 2 h 67"/>
                <a:gd name="T10" fmla="*/ 16 w 66"/>
                <a:gd name="T11" fmla="*/ 5 h 67"/>
                <a:gd name="T12" fmla="*/ 6 w 66"/>
                <a:gd name="T13" fmla="*/ 14 h 67"/>
                <a:gd name="T14" fmla="*/ 0 w 66"/>
                <a:gd name="T15" fmla="*/ 27 h 67"/>
                <a:gd name="T16" fmla="*/ 0 w 66"/>
                <a:gd name="T17" fmla="*/ 40 h 67"/>
                <a:gd name="T18" fmla="*/ 6 w 66"/>
                <a:gd name="T19" fmla="*/ 51 h 67"/>
                <a:gd name="T20" fmla="*/ 16 w 66"/>
                <a:gd name="T21" fmla="*/ 58 h 67"/>
                <a:gd name="T22" fmla="*/ 28 w 66"/>
                <a:gd name="T23" fmla="*/ 64 h 67"/>
                <a:gd name="T24" fmla="*/ 40 w 66"/>
                <a:gd name="T25" fmla="*/ 64 h 67"/>
                <a:gd name="T26" fmla="*/ 52 w 66"/>
                <a:gd name="T27" fmla="*/ 58 h 67"/>
                <a:gd name="T28" fmla="*/ 60 w 66"/>
                <a:gd name="T29" fmla="*/ 51 h 67"/>
                <a:gd name="T30" fmla="*/ 66 w 66"/>
                <a:gd name="T31" fmla="*/ 40 h 67"/>
                <a:gd name="T32" fmla="*/ 66 w 66"/>
                <a:gd name="T33" fmla="*/ 27 h 67"/>
                <a:gd name="T34" fmla="*/ 60 w 66"/>
                <a:gd name="T35" fmla="*/ 14 h 67"/>
                <a:gd name="T36" fmla="*/ 50 w 66"/>
                <a:gd name="T37" fmla="*/ 7 h 67"/>
                <a:gd name="T38" fmla="*/ 40 w 66"/>
                <a:gd name="T39" fmla="*/ 2 h 67"/>
                <a:gd name="T40" fmla="*/ 28 w 66"/>
                <a:gd name="T41" fmla="*/ 2 h 67"/>
                <a:gd name="T42" fmla="*/ 16 w 66"/>
                <a:gd name="T43" fmla="*/ 7 h 67"/>
                <a:gd name="T44" fmla="*/ 9 w 66"/>
                <a:gd name="T45" fmla="*/ 14 h 67"/>
                <a:gd name="T46" fmla="*/ 3 w 66"/>
                <a:gd name="T47" fmla="*/ 27 h 67"/>
                <a:gd name="T48" fmla="*/ 3 w 66"/>
                <a:gd name="T49" fmla="*/ 40 h 67"/>
                <a:gd name="T50" fmla="*/ 9 w 66"/>
                <a:gd name="T51" fmla="*/ 50 h 67"/>
                <a:gd name="T52" fmla="*/ 16 w 66"/>
                <a:gd name="T53" fmla="*/ 58 h 67"/>
                <a:gd name="T54" fmla="*/ 28 w 66"/>
                <a:gd name="T55" fmla="*/ 64 h 67"/>
                <a:gd name="T56" fmla="*/ 40 w 66"/>
                <a:gd name="T57" fmla="*/ 64 h 67"/>
                <a:gd name="T58" fmla="*/ 50 w 66"/>
                <a:gd name="T59" fmla="*/ 58 h 67"/>
                <a:gd name="T60" fmla="*/ 60 w 66"/>
                <a:gd name="T61" fmla="*/ 50 h 67"/>
                <a:gd name="T62" fmla="*/ 66 w 66"/>
                <a:gd name="T63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7">
                  <a:moveTo>
                    <a:pt x="66" y="33"/>
                  </a:moveTo>
                  <a:lnTo>
                    <a:pt x="66" y="27"/>
                  </a:lnTo>
                  <a:lnTo>
                    <a:pt x="62" y="19"/>
                  </a:lnTo>
                  <a:lnTo>
                    <a:pt x="60" y="14"/>
                  </a:lnTo>
                  <a:lnTo>
                    <a:pt x="57" y="10"/>
                  </a:lnTo>
                  <a:lnTo>
                    <a:pt x="52" y="5"/>
                  </a:lnTo>
                  <a:lnTo>
                    <a:pt x="45" y="2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8" y="2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6" y="51"/>
                  </a:lnTo>
                  <a:lnTo>
                    <a:pt x="10" y="57"/>
                  </a:lnTo>
                  <a:lnTo>
                    <a:pt x="16" y="58"/>
                  </a:lnTo>
                  <a:lnTo>
                    <a:pt x="21" y="64"/>
                  </a:lnTo>
                  <a:lnTo>
                    <a:pt x="28" y="64"/>
                  </a:lnTo>
                  <a:lnTo>
                    <a:pt x="33" y="67"/>
                  </a:lnTo>
                  <a:lnTo>
                    <a:pt x="40" y="64"/>
                  </a:lnTo>
                  <a:lnTo>
                    <a:pt x="45" y="64"/>
                  </a:lnTo>
                  <a:lnTo>
                    <a:pt x="52" y="58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2" y="47"/>
                  </a:lnTo>
                  <a:lnTo>
                    <a:pt x="66" y="40"/>
                  </a:lnTo>
                  <a:lnTo>
                    <a:pt x="66" y="33"/>
                  </a:lnTo>
                  <a:lnTo>
                    <a:pt x="66" y="27"/>
                  </a:lnTo>
                  <a:lnTo>
                    <a:pt x="62" y="22"/>
                  </a:lnTo>
                  <a:lnTo>
                    <a:pt x="60" y="14"/>
                  </a:lnTo>
                  <a:lnTo>
                    <a:pt x="55" y="12"/>
                  </a:lnTo>
                  <a:lnTo>
                    <a:pt x="50" y="7"/>
                  </a:lnTo>
                  <a:lnTo>
                    <a:pt x="45" y="5"/>
                  </a:lnTo>
                  <a:lnTo>
                    <a:pt x="40" y="2"/>
                  </a:lnTo>
                  <a:lnTo>
                    <a:pt x="33" y="2"/>
                  </a:lnTo>
                  <a:lnTo>
                    <a:pt x="28" y="2"/>
                  </a:lnTo>
                  <a:lnTo>
                    <a:pt x="21" y="5"/>
                  </a:lnTo>
                  <a:lnTo>
                    <a:pt x="16" y="7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6" y="22"/>
                  </a:lnTo>
                  <a:lnTo>
                    <a:pt x="3" y="27"/>
                  </a:lnTo>
                  <a:lnTo>
                    <a:pt x="3" y="33"/>
                  </a:lnTo>
                  <a:lnTo>
                    <a:pt x="3" y="40"/>
                  </a:lnTo>
                  <a:lnTo>
                    <a:pt x="6" y="44"/>
                  </a:lnTo>
                  <a:lnTo>
                    <a:pt x="9" y="50"/>
                  </a:lnTo>
                  <a:lnTo>
                    <a:pt x="10" y="54"/>
                  </a:lnTo>
                  <a:lnTo>
                    <a:pt x="16" y="58"/>
                  </a:lnTo>
                  <a:lnTo>
                    <a:pt x="21" y="62"/>
                  </a:lnTo>
                  <a:lnTo>
                    <a:pt x="28" y="64"/>
                  </a:lnTo>
                  <a:lnTo>
                    <a:pt x="33" y="64"/>
                  </a:lnTo>
                  <a:lnTo>
                    <a:pt x="40" y="64"/>
                  </a:lnTo>
                  <a:lnTo>
                    <a:pt x="45" y="62"/>
                  </a:lnTo>
                  <a:lnTo>
                    <a:pt x="50" y="58"/>
                  </a:lnTo>
                  <a:lnTo>
                    <a:pt x="55" y="54"/>
                  </a:lnTo>
                  <a:lnTo>
                    <a:pt x="60" y="50"/>
                  </a:lnTo>
                  <a:lnTo>
                    <a:pt x="62" y="44"/>
                  </a:lnTo>
                  <a:lnTo>
                    <a:pt x="66" y="40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4" name="Freeform 86">
              <a:extLst>
                <a:ext uri="{FF2B5EF4-FFF2-40B4-BE49-F238E27FC236}">
                  <a16:creationId xmlns:a16="http://schemas.microsoft.com/office/drawing/2014/main" id="{D556C5E7-1205-4B53-B320-07FB1C1FD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381"/>
              <a:ext cx="21" cy="20"/>
            </a:xfrm>
            <a:custGeom>
              <a:avLst/>
              <a:gdLst>
                <a:gd name="T0" fmla="*/ 63 w 63"/>
                <a:gd name="T1" fmla="*/ 24 h 60"/>
                <a:gd name="T2" fmla="*/ 57 w 63"/>
                <a:gd name="T3" fmla="*/ 10 h 60"/>
                <a:gd name="T4" fmla="*/ 47 w 63"/>
                <a:gd name="T5" fmla="*/ 3 h 60"/>
                <a:gd name="T6" fmla="*/ 37 w 63"/>
                <a:gd name="T7" fmla="*/ 0 h 60"/>
                <a:gd name="T8" fmla="*/ 25 w 63"/>
                <a:gd name="T9" fmla="*/ 0 h 60"/>
                <a:gd name="T10" fmla="*/ 13 w 63"/>
                <a:gd name="T11" fmla="*/ 3 h 60"/>
                <a:gd name="T12" fmla="*/ 6 w 63"/>
                <a:gd name="T13" fmla="*/ 10 h 60"/>
                <a:gd name="T14" fmla="*/ 0 w 63"/>
                <a:gd name="T15" fmla="*/ 24 h 60"/>
                <a:gd name="T16" fmla="*/ 0 w 63"/>
                <a:gd name="T17" fmla="*/ 36 h 60"/>
                <a:gd name="T18" fmla="*/ 6 w 63"/>
                <a:gd name="T19" fmla="*/ 46 h 60"/>
                <a:gd name="T20" fmla="*/ 13 w 63"/>
                <a:gd name="T21" fmla="*/ 55 h 60"/>
                <a:gd name="T22" fmla="*/ 25 w 63"/>
                <a:gd name="T23" fmla="*/ 60 h 60"/>
                <a:gd name="T24" fmla="*/ 37 w 63"/>
                <a:gd name="T25" fmla="*/ 60 h 60"/>
                <a:gd name="T26" fmla="*/ 47 w 63"/>
                <a:gd name="T27" fmla="*/ 55 h 60"/>
                <a:gd name="T28" fmla="*/ 57 w 63"/>
                <a:gd name="T29" fmla="*/ 46 h 60"/>
                <a:gd name="T30" fmla="*/ 63 w 63"/>
                <a:gd name="T31" fmla="*/ 36 h 60"/>
                <a:gd name="T32" fmla="*/ 59 w 63"/>
                <a:gd name="T33" fmla="*/ 29 h 60"/>
                <a:gd name="T34" fmla="*/ 57 w 63"/>
                <a:gd name="T35" fmla="*/ 19 h 60"/>
                <a:gd name="T36" fmla="*/ 52 w 63"/>
                <a:gd name="T37" fmla="*/ 9 h 60"/>
                <a:gd name="T38" fmla="*/ 42 w 63"/>
                <a:gd name="T39" fmla="*/ 1 h 60"/>
                <a:gd name="T40" fmla="*/ 30 w 63"/>
                <a:gd name="T41" fmla="*/ 1 h 60"/>
                <a:gd name="T42" fmla="*/ 20 w 63"/>
                <a:gd name="T43" fmla="*/ 1 h 60"/>
                <a:gd name="T44" fmla="*/ 11 w 63"/>
                <a:gd name="T45" fmla="*/ 9 h 60"/>
                <a:gd name="T46" fmla="*/ 3 w 63"/>
                <a:gd name="T47" fmla="*/ 19 h 60"/>
                <a:gd name="T48" fmla="*/ 0 w 63"/>
                <a:gd name="T49" fmla="*/ 29 h 60"/>
                <a:gd name="T50" fmla="*/ 3 w 63"/>
                <a:gd name="T51" fmla="*/ 41 h 60"/>
                <a:gd name="T52" fmla="*/ 11 w 63"/>
                <a:gd name="T53" fmla="*/ 50 h 60"/>
                <a:gd name="T54" fmla="*/ 20 w 63"/>
                <a:gd name="T55" fmla="*/ 55 h 60"/>
                <a:gd name="T56" fmla="*/ 30 w 63"/>
                <a:gd name="T57" fmla="*/ 59 h 60"/>
                <a:gd name="T58" fmla="*/ 42 w 63"/>
                <a:gd name="T59" fmla="*/ 55 h 60"/>
                <a:gd name="T60" fmla="*/ 52 w 63"/>
                <a:gd name="T61" fmla="*/ 50 h 60"/>
                <a:gd name="T62" fmla="*/ 57 w 63"/>
                <a:gd name="T63" fmla="*/ 41 h 60"/>
                <a:gd name="T64" fmla="*/ 59 w 63"/>
                <a:gd name="T65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0">
                  <a:moveTo>
                    <a:pt x="63" y="29"/>
                  </a:moveTo>
                  <a:lnTo>
                    <a:pt x="63" y="24"/>
                  </a:lnTo>
                  <a:lnTo>
                    <a:pt x="59" y="19"/>
                  </a:lnTo>
                  <a:lnTo>
                    <a:pt x="57" y="10"/>
                  </a:lnTo>
                  <a:lnTo>
                    <a:pt x="52" y="9"/>
                  </a:lnTo>
                  <a:lnTo>
                    <a:pt x="47" y="3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7" y="9"/>
                  </a:lnTo>
                  <a:lnTo>
                    <a:pt x="6" y="10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7" y="50"/>
                  </a:lnTo>
                  <a:lnTo>
                    <a:pt x="13" y="55"/>
                  </a:lnTo>
                  <a:lnTo>
                    <a:pt x="18" y="59"/>
                  </a:lnTo>
                  <a:lnTo>
                    <a:pt x="25" y="60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2" y="59"/>
                  </a:lnTo>
                  <a:lnTo>
                    <a:pt x="47" y="55"/>
                  </a:lnTo>
                  <a:lnTo>
                    <a:pt x="52" y="50"/>
                  </a:lnTo>
                  <a:lnTo>
                    <a:pt x="57" y="46"/>
                  </a:lnTo>
                  <a:lnTo>
                    <a:pt x="59" y="41"/>
                  </a:lnTo>
                  <a:lnTo>
                    <a:pt x="63" y="36"/>
                  </a:lnTo>
                  <a:lnTo>
                    <a:pt x="63" y="29"/>
                  </a:lnTo>
                  <a:lnTo>
                    <a:pt x="59" y="29"/>
                  </a:lnTo>
                  <a:lnTo>
                    <a:pt x="59" y="24"/>
                  </a:lnTo>
                  <a:lnTo>
                    <a:pt x="57" y="19"/>
                  </a:lnTo>
                  <a:lnTo>
                    <a:pt x="56" y="14"/>
                  </a:lnTo>
                  <a:lnTo>
                    <a:pt x="52" y="9"/>
                  </a:lnTo>
                  <a:lnTo>
                    <a:pt x="47" y="7"/>
                  </a:lnTo>
                  <a:lnTo>
                    <a:pt x="42" y="1"/>
                  </a:lnTo>
                  <a:lnTo>
                    <a:pt x="37" y="1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6" y="7"/>
                  </a:lnTo>
                  <a:lnTo>
                    <a:pt x="11" y="9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3" y="24"/>
                  </a:lnTo>
                  <a:lnTo>
                    <a:pt x="0" y="29"/>
                  </a:lnTo>
                  <a:lnTo>
                    <a:pt x="3" y="36"/>
                  </a:lnTo>
                  <a:lnTo>
                    <a:pt x="3" y="41"/>
                  </a:lnTo>
                  <a:lnTo>
                    <a:pt x="6" y="46"/>
                  </a:lnTo>
                  <a:lnTo>
                    <a:pt x="11" y="50"/>
                  </a:lnTo>
                  <a:lnTo>
                    <a:pt x="16" y="53"/>
                  </a:lnTo>
                  <a:lnTo>
                    <a:pt x="20" y="55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7" y="59"/>
                  </a:lnTo>
                  <a:lnTo>
                    <a:pt x="42" y="55"/>
                  </a:lnTo>
                  <a:lnTo>
                    <a:pt x="47" y="53"/>
                  </a:lnTo>
                  <a:lnTo>
                    <a:pt x="52" y="50"/>
                  </a:lnTo>
                  <a:lnTo>
                    <a:pt x="56" y="46"/>
                  </a:lnTo>
                  <a:lnTo>
                    <a:pt x="57" y="41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5" name="Freeform 87">
              <a:extLst>
                <a:ext uri="{FF2B5EF4-FFF2-40B4-BE49-F238E27FC236}">
                  <a16:creationId xmlns:a16="http://schemas.microsoft.com/office/drawing/2014/main" id="{5FD0B7A9-9CA8-4013-ADA4-B31AFE2E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3381"/>
              <a:ext cx="19" cy="19"/>
            </a:xfrm>
            <a:custGeom>
              <a:avLst/>
              <a:gdLst>
                <a:gd name="T0" fmla="*/ 59 w 59"/>
                <a:gd name="T1" fmla="*/ 23 h 58"/>
                <a:gd name="T2" fmla="*/ 54 w 59"/>
                <a:gd name="T3" fmla="*/ 13 h 58"/>
                <a:gd name="T4" fmla="*/ 47 w 59"/>
                <a:gd name="T5" fmla="*/ 6 h 58"/>
                <a:gd name="T6" fmla="*/ 36 w 59"/>
                <a:gd name="T7" fmla="*/ 0 h 58"/>
                <a:gd name="T8" fmla="*/ 24 w 59"/>
                <a:gd name="T9" fmla="*/ 0 h 58"/>
                <a:gd name="T10" fmla="*/ 14 w 59"/>
                <a:gd name="T11" fmla="*/ 6 h 58"/>
                <a:gd name="T12" fmla="*/ 5 w 59"/>
                <a:gd name="T13" fmla="*/ 13 h 58"/>
                <a:gd name="T14" fmla="*/ 2 w 59"/>
                <a:gd name="T15" fmla="*/ 23 h 58"/>
                <a:gd name="T16" fmla="*/ 2 w 59"/>
                <a:gd name="T17" fmla="*/ 35 h 58"/>
                <a:gd name="T18" fmla="*/ 5 w 59"/>
                <a:gd name="T19" fmla="*/ 45 h 58"/>
                <a:gd name="T20" fmla="*/ 14 w 59"/>
                <a:gd name="T21" fmla="*/ 52 h 58"/>
                <a:gd name="T22" fmla="*/ 24 w 59"/>
                <a:gd name="T23" fmla="*/ 58 h 58"/>
                <a:gd name="T24" fmla="*/ 36 w 59"/>
                <a:gd name="T25" fmla="*/ 58 h 58"/>
                <a:gd name="T26" fmla="*/ 47 w 59"/>
                <a:gd name="T27" fmla="*/ 52 h 58"/>
                <a:gd name="T28" fmla="*/ 54 w 59"/>
                <a:gd name="T29" fmla="*/ 45 h 58"/>
                <a:gd name="T30" fmla="*/ 59 w 59"/>
                <a:gd name="T31" fmla="*/ 35 h 58"/>
                <a:gd name="T32" fmla="*/ 57 w 59"/>
                <a:gd name="T33" fmla="*/ 23 h 58"/>
                <a:gd name="T34" fmla="*/ 54 w 59"/>
                <a:gd name="T35" fmla="*/ 13 h 58"/>
                <a:gd name="T36" fmla="*/ 47 w 59"/>
                <a:gd name="T37" fmla="*/ 6 h 58"/>
                <a:gd name="T38" fmla="*/ 36 w 59"/>
                <a:gd name="T39" fmla="*/ 0 h 58"/>
                <a:gd name="T40" fmla="*/ 24 w 59"/>
                <a:gd name="T41" fmla="*/ 0 h 58"/>
                <a:gd name="T42" fmla="*/ 14 w 59"/>
                <a:gd name="T43" fmla="*/ 6 h 58"/>
                <a:gd name="T44" fmla="*/ 7 w 59"/>
                <a:gd name="T45" fmla="*/ 13 h 58"/>
                <a:gd name="T46" fmla="*/ 2 w 59"/>
                <a:gd name="T47" fmla="*/ 23 h 58"/>
                <a:gd name="T48" fmla="*/ 2 w 59"/>
                <a:gd name="T49" fmla="*/ 35 h 58"/>
                <a:gd name="T50" fmla="*/ 7 w 59"/>
                <a:gd name="T51" fmla="*/ 45 h 58"/>
                <a:gd name="T52" fmla="*/ 14 w 59"/>
                <a:gd name="T53" fmla="*/ 52 h 58"/>
                <a:gd name="T54" fmla="*/ 24 w 59"/>
                <a:gd name="T55" fmla="*/ 54 h 58"/>
                <a:gd name="T56" fmla="*/ 36 w 59"/>
                <a:gd name="T57" fmla="*/ 54 h 58"/>
                <a:gd name="T58" fmla="*/ 47 w 59"/>
                <a:gd name="T59" fmla="*/ 52 h 58"/>
                <a:gd name="T60" fmla="*/ 54 w 59"/>
                <a:gd name="T61" fmla="*/ 45 h 58"/>
                <a:gd name="T62" fmla="*/ 57 w 59"/>
                <a:gd name="T63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58">
                  <a:moveTo>
                    <a:pt x="59" y="28"/>
                  </a:moveTo>
                  <a:lnTo>
                    <a:pt x="59" y="23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2" y="35"/>
                  </a:lnTo>
                  <a:lnTo>
                    <a:pt x="2" y="40"/>
                  </a:lnTo>
                  <a:lnTo>
                    <a:pt x="5" y="45"/>
                  </a:lnTo>
                  <a:lnTo>
                    <a:pt x="10" y="49"/>
                  </a:lnTo>
                  <a:lnTo>
                    <a:pt x="14" y="52"/>
                  </a:lnTo>
                  <a:lnTo>
                    <a:pt x="19" y="54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6" y="58"/>
                  </a:lnTo>
                  <a:lnTo>
                    <a:pt x="42" y="54"/>
                  </a:lnTo>
                  <a:lnTo>
                    <a:pt x="47" y="52"/>
                  </a:lnTo>
                  <a:lnTo>
                    <a:pt x="51" y="49"/>
                  </a:lnTo>
                  <a:lnTo>
                    <a:pt x="54" y="45"/>
                  </a:lnTo>
                  <a:lnTo>
                    <a:pt x="57" y="40"/>
                  </a:lnTo>
                  <a:lnTo>
                    <a:pt x="59" y="35"/>
                  </a:lnTo>
                  <a:lnTo>
                    <a:pt x="59" y="28"/>
                  </a:lnTo>
                  <a:lnTo>
                    <a:pt x="57" y="23"/>
                  </a:lnTo>
                  <a:lnTo>
                    <a:pt x="57" y="18"/>
                  </a:lnTo>
                  <a:lnTo>
                    <a:pt x="54" y="13"/>
                  </a:lnTo>
                  <a:lnTo>
                    <a:pt x="49" y="8"/>
                  </a:lnTo>
                  <a:lnTo>
                    <a:pt x="47" y="6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5" y="18"/>
                  </a:lnTo>
                  <a:lnTo>
                    <a:pt x="2" y="23"/>
                  </a:lnTo>
                  <a:lnTo>
                    <a:pt x="2" y="28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4" y="52"/>
                  </a:lnTo>
                  <a:lnTo>
                    <a:pt x="19" y="54"/>
                  </a:lnTo>
                  <a:lnTo>
                    <a:pt x="24" y="54"/>
                  </a:lnTo>
                  <a:lnTo>
                    <a:pt x="29" y="58"/>
                  </a:lnTo>
                  <a:lnTo>
                    <a:pt x="36" y="54"/>
                  </a:lnTo>
                  <a:lnTo>
                    <a:pt x="42" y="54"/>
                  </a:lnTo>
                  <a:lnTo>
                    <a:pt x="47" y="52"/>
                  </a:lnTo>
                  <a:lnTo>
                    <a:pt x="49" y="47"/>
                  </a:lnTo>
                  <a:lnTo>
                    <a:pt x="54" y="45"/>
                  </a:lnTo>
                  <a:lnTo>
                    <a:pt x="57" y="40"/>
                  </a:lnTo>
                  <a:lnTo>
                    <a:pt x="57" y="35"/>
                  </a:lnTo>
                  <a:lnTo>
                    <a:pt x="59" y="28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6" name="Freeform 88">
              <a:extLst>
                <a:ext uri="{FF2B5EF4-FFF2-40B4-BE49-F238E27FC236}">
                  <a16:creationId xmlns:a16="http://schemas.microsoft.com/office/drawing/2014/main" id="{76F18BCA-1D92-4FFE-BEF8-D1542ECF5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3381"/>
              <a:ext cx="18" cy="19"/>
            </a:xfrm>
            <a:custGeom>
              <a:avLst/>
              <a:gdLst>
                <a:gd name="T0" fmla="*/ 54 w 56"/>
                <a:gd name="T1" fmla="*/ 23 h 58"/>
                <a:gd name="T2" fmla="*/ 53 w 56"/>
                <a:gd name="T3" fmla="*/ 13 h 58"/>
                <a:gd name="T4" fmla="*/ 44 w 56"/>
                <a:gd name="T5" fmla="*/ 6 h 58"/>
                <a:gd name="T6" fmla="*/ 34 w 56"/>
                <a:gd name="T7" fmla="*/ 0 h 58"/>
                <a:gd name="T8" fmla="*/ 22 w 56"/>
                <a:gd name="T9" fmla="*/ 0 h 58"/>
                <a:gd name="T10" fmla="*/ 13 w 56"/>
                <a:gd name="T11" fmla="*/ 6 h 58"/>
                <a:gd name="T12" fmla="*/ 5 w 56"/>
                <a:gd name="T13" fmla="*/ 13 h 58"/>
                <a:gd name="T14" fmla="*/ 0 w 56"/>
                <a:gd name="T15" fmla="*/ 23 h 58"/>
                <a:gd name="T16" fmla="*/ 0 w 56"/>
                <a:gd name="T17" fmla="*/ 35 h 58"/>
                <a:gd name="T18" fmla="*/ 5 w 56"/>
                <a:gd name="T19" fmla="*/ 45 h 58"/>
                <a:gd name="T20" fmla="*/ 13 w 56"/>
                <a:gd name="T21" fmla="*/ 52 h 58"/>
                <a:gd name="T22" fmla="*/ 22 w 56"/>
                <a:gd name="T23" fmla="*/ 54 h 58"/>
                <a:gd name="T24" fmla="*/ 34 w 56"/>
                <a:gd name="T25" fmla="*/ 54 h 58"/>
                <a:gd name="T26" fmla="*/ 44 w 56"/>
                <a:gd name="T27" fmla="*/ 52 h 58"/>
                <a:gd name="T28" fmla="*/ 53 w 56"/>
                <a:gd name="T29" fmla="*/ 45 h 58"/>
                <a:gd name="T30" fmla="*/ 54 w 56"/>
                <a:gd name="T31" fmla="*/ 35 h 58"/>
                <a:gd name="T32" fmla="*/ 54 w 56"/>
                <a:gd name="T33" fmla="*/ 28 h 58"/>
                <a:gd name="T34" fmla="*/ 53 w 56"/>
                <a:gd name="T35" fmla="*/ 18 h 58"/>
                <a:gd name="T36" fmla="*/ 46 w 56"/>
                <a:gd name="T37" fmla="*/ 9 h 58"/>
                <a:gd name="T38" fmla="*/ 37 w 56"/>
                <a:gd name="T39" fmla="*/ 6 h 58"/>
                <a:gd name="T40" fmla="*/ 27 w 56"/>
                <a:gd name="T41" fmla="*/ 2 h 58"/>
                <a:gd name="T42" fmla="*/ 17 w 56"/>
                <a:gd name="T43" fmla="*/ 6 h 58"/>
                <a:gd name="T44" fmla="*/ 10 w 56"/>
                <a:gd name="T45" fmla="*/ 9 h 58"/>
                <a:gd name="T46" fmla="*/ 5 w 56"/>
                <a:gd name="T47" fmla="*/ 18 h 58"/>
                <a:gd name="T48" fmla="*/ 3 w 56"/>
                <a:gd name="T49" fmla="*/ 28 h 58"/>
                <a:gd name="T50" fmla="*/ 5 w 56"/>
                <a:gd name="T51" fmla="*/ 40 h 58"/>
                <a:gd name="T52" fmla="*/ 10 w 56"/>
                <a:gd name="T53" fmla="*/ 47 h 58"/>
                <a:gd name="T54" fmla="*/ 17 w 56"/>
                <a:gd name="T55" fmla="*/ 52 h 58"/>
                <a:gd name="T56" fmla="*/ 27 w 56"/>
                <a:gd name="T57" fmla="*/ 54 h 58"/>
                <a:gd name="T58" fmla="*/ 37 w 56"/>
                <a:gd name="T59" fmla="*/ 52 h 58"/>
                <a:gd name="T60" fmla="*/ 46 w 56"/>
                <a:gd name="T61" fmla="*/ 47 h 58"/>
                <a:gd name="T62" fmla="*/ 53 w 56"/>
                <a:gd name="T63" fmla="*/ 40 h 58"/>
                <a:gd name="T64" fmla="*/ 54 w 56"/>
                <a:gd name="T65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8">
                  <a:moveTo>
                    <a:pt x="56" y="28"/>
                  </a:moveTo>
                  <a:lnTo>
                    <a:pt x="54" y="23"/>
                  </a:lnTo>
                  <a:lnTo>
                    <a:pt x="54" y="18"/>
                  </a:lnTo>
                  <a:lnTo>
                    <a:pt x="53" y="13"/>
                  </a:lnTo>
                  <a:lnTo>
                    <a:pt x="46" y="8"/>
                  </a:lnTo>
                  <a:lnTo>
                    <a:pt x="44" y="6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6"/>
                  </a:lnTo>
                  <a:lnTo>
                    <a:pt x="8" y="8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8" y="47"/>
                  </a:lnTo>
                  <a:lnTo>
                    <a:pt x="13" y="52"/>
                  </a:lnTo>
                  <a:lnTo>
                    <a:pt x="17" y="54"/>
                  </a:lnTo>
                  <a:lnTo>
                    <a:pt x="22" y="54"/>
                  </a:lnTo>
                  <a:lnTo>
                    <a:pt x="27" y="58"/>
                  </a:lnTo>
                  <a:lnTo>
                    <a:pt x="34" y="54"/>
                  </a:lnTo>
                  <a:lnTo>
                    <a:pt x="39" y="54"/>
                  </a:lnTo>
                  <a:lnTo>
                    <a:pt x="44" y="52"/>
                  </a:lnTo>
                  <a:lnTo>
                    <a:pt x="46" y="47"/>
                  </a:lnTo>
                  <a:lnTo>
                    <a:pt x="53" y="45"/>
                  </a:lnTo>
                  <a:lnTo>
                    <a:pt x="54" y="40"/>
                  </a:lnTo>
                  <a:lnTo>
                    <a:pt x="54" y="35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4" y="23"/>
                  </a:lnTo>
                  <a:lnTo>
                    <a:pt x="53" y="18"/>
                  </a:lnTo>
                  <a:lnTo>
                    <a:pt x="49" y="16"/>
                  </a:lnTo>
                  <a:lnTo>
                    <a:pt x="46" y="9"/>
                  </a:lnTo>
                  <a:lnTo>
                    <a:pt x="42" y="8"/>
                  </a:lnTo>
                  <a:lnTo>
                    <a:pt x="37" y="6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7" y="6"/>
                  </a:lnTo>
                  <a:lnTo>
                    <a:pt x="13" y="8"/>
                  </a:lnTo>
                  <a:lnTo>
                    <a:pt x="10" y="9"/>
                  </a:lnTo>
                  <a:lnTo>
                    <a:pt x="8" y="16"/>
                  </a:lnTo>
                  <a:lnTo>
                    <a:pt x="5" y="18"/>
                  </a:lnTo>
                  <a:lnTo>
                    <a:pt x="3" y="23"/>
                  </a:lnTo>
                  <a:lnTo>
                    <a:pt x="3" y="28"/>
                  </a:lnTo>
                  <a:lnTo>
                    <a:pt x="3" y="35"/>
                  </a:lnTo>
                  <a:lnTo>
                    <a:pt x="5" y="40"/>
                  </a:lnTo>
                  <a:lnTo>
                    <a:pt x="8" y="42"/>
                  </a:lnTo>
                  <a:lnTo>
                    <a:pt x="10" y="47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2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7" y="52"/>
                  </a:lnTo>
                  <a:lnTo>
                    <a:pt x="42" y="49"/>
                  </a:lnTo>
                  <a:lnTo>
                    <a:pt x="46" y="47"/>
                  </a:lnTo>
                  <a:lnTo>
                    <a:pt x="49" y="42"/>
                  </a:lnTo>
                  <a:lnTo>
                    <a:pt x="53" y="40"/>
                  </a:lnTo>
                  <a:lnTo>
                    <a:pt x="54" y="35"/>
                  </a:lnTo>
                  <a:lnTo>
                    <a:pt x="54" y="28"/>
                  </a:lnTo>
                  <a:lnTo>
                    <a:pt x="56" y="28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7" name="Freeform 89">
              <a:extLst>
                <a:ext uri="{FF2B5EF4-FFF2-40B4-BE49-F238E27FC236}">
                  <a16:creationId xmlns:a16="http://schemas.microsoft.com/office/drawing/2014/main" id="{C870E702-166D-4A62-94BF-4B038D45E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382"/>
              <a:ext cx="17" cy="17"/>
            </a:xfrm>
            <a:custGeom>
              <a:avLst/>
              <a:gdLst>
                <a:gd name="T0" fmla="*/ 51 w 51"/>
                <a:gd name="T1" fmla="*/ 20 h 51"/>
                <a:gd name="T2" fmla="*/ 46 w 51"/>
                <a:gd name="T3" fmla="*/ 12 h 51"/>
                <a:gd name="T4" fmla="*/ 39 w 51"/>
                <a:gd name="T5" fmla="*/ 5 h 51"/>
                <a:gd name="T6" fmla="*/ 29 w 51"/>
                <a:gd name="T7" fmla="*/ 0 h 51"/>
                <a:gd name="T8" fmla="*/ 19 w 51"/>
                <a:gd name="T9" fmla="*/ 0 h 51"/>
                <a:gd name="T10" fmla="*/ 10 w 51"/>
                <a:gd name="T11" fmla="*/ 5 h 51"/>
                <a:gd name="T12" fmla="*/ 5 w 51"/>
                <a:gd name="T13" fmla="*/ 12 h 51"/>
                <a:gd name="T14" fmla="*/ 0 w 51"/>
                <a:gd name="T15" fmla="*/ 20 h 51"/>
                <a:gd name="T16" fmla="*/ 0 w 51"/>
                <a:gd name="T17" fmla="*/ 33 h 51"/>
                <a:gd name="T18" fmla="*/ 5 w 51"/>
                <a:gd name="T19" fmla="*/ 40 h 51"/>
                <a:gd name="T20" fmla="*/ 10 w 51"/>
                <a:gd name="T21" fmla="*/ 47 h 51"/>
                <a:gd name="T22" fmla="*/ 19 w 51"/>
                <a:gd name="T23" fmla="*/ 51 h 51"/>
                <a:gd name="T24" fmla="*/ 29 w 51"/>
                <a:gd name="T25" fmla="*/ 51 h 51"/>
                <a:gd name="T26" fmla="*/ 39 w 51"/>
                <a:gd name="T27" fmla="*/ 47 h 51"/>
                <a:gd name="T28" fmla="*/ 46 w 51"/>
                <a:gd name="T29" fmla="*/ 40 h 51"/>
                <a:gd name="T30" fmla="*/ 51 w 51"/>
                <a:gd name="T31" fmla="*/ 33 h 51"/>
                <a:gd name="T32" fmla="*/ 50 w 51"/>
                <a:gd name="T33" fmla="*/ 26 h 51"/>
                <a:gd name="T34" fmla="*/ 46 w 51"/>
                <a:gd name="T35" fmla="*/ 18 h 51"/>
                <a:gd name="T36" fmla="*/ 42 w 51"/>
                <a:gd name="T37" fmla="*/ 7 h 51"/>
                <a:gd name="T38" fmla="*/ 34 w 51"/>
                <a:gd name="T39" fmla="*/ 3 h 51"/>
                <a:gd name="T40" fmla="*/ 24 w 51"/>
                <a:gd name="T41" fmla="*/ 3 h 51"/>
                <a:gd name="T42" fmla="*/ 14 w 51"/>
                <a:gd name="T43" fmla="*/ 3 h 51"/>
                <a:gd name="T44" fmla="*/ 7 w 51"/>
                <a:gd name="T45" fmla="*/ 7 h 51"/>
                <a:gd name="T46" fmla="*/ 2 w 51"/>
                <a:gd name="T47" fmla="*/ 18 h 51"/>
                <a:gd name="T48" fmla="*/ 0 w 51"/>
                <a:gd name="T49" fmla="*/ 26 h 51"/>
                <a:gd name="T50" fmla="*/ 2 w 51"/>
                <a:gd name="T51" fmla="*/ 35 h 51"/>
                <a:gd name="T52" fmla="*/ 7 w 51"/>
                <a:gd name="T53" fmla="*/ 43 h 51"/>
                <a:gd name="T54" fmla="*/ 14 w 51"/>
                <a:gd name="T55" fmla="*/ 50 h 51"/>
                <a:gd name="T56" fmla="*/ 24 w 51"/>
                <a:gd name="T57" fmla="*/ 50 h 51"/>
                <a:gd name="T58" fmla="*/ 34 w 51"/>
                <a:gd name="T59" fmla="*/ 50 h 51"/>
                <a:gd name="T60" fmla="*/ 42 w 51"/>
                <a:gd name="T61" fmla="*/ 43 h 51"/>
                <a:gd name="T62" fmla="*/ 46 w 51"/>
                <a:gd name="T63" fmla="*/ 35 h 51"/>
                <a:gd name="T64" fmla="*/ 50 w 51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6"/>
                  </a:moveTo>
                  <a:lnTo>
                    <a:pt x="51" y="20"/>
                  </a:lnTo>
                  <a:lnTo>
                    <a:pt x="50" y="15"/>
                  </a:lnTo>
                  <a:lnTo>
                    <a:pt x="46" y="12"/>
                  </a:lnTo>
                  <a:lnTo>
                    <a:pt x="43" y="7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2" y="37"/>
                  </a:lnTo>
                  <a:lnTo>
                    <a:pt x="5" y="40"/>
                  </a:lnTo>
                  <a:lnTo>
                    <a:pt x="7" y="44"/>
                  </a:lnTo>
                  <a:lnTo>
                    <a:pt x="10" y="47"/>
                  </a:lnTo>
                  <a:lnTo>
                    <a:pt x="14" y="50"/>
                  </a:lnTo>
                  <a:lnTo>
                    <a:pt x="19" y="51"/>
                  </a:lnTo>
                  <a:lnTo>
                    <a:pt x="24" y="51"/>
                  </a:lnTo>
                  <a:lnTo>
                    <a:pt x="29" y="51"/>
                  </a:lnTo>
                  <a:lnTo>
                    <a:pt x="34" y="50"/>
                  </a:lnTo>
                  <a:lnTo>
                    <a:pt x="39" y="47"/>
                  </a:lnTo>
                  <a:lnTo>
                    <a:pt x="43" y="44"/>
                  </a:lnTo>
                  <a:lnTo>
                    <a:pt x="46" y="40"/>
                  </a:lnTo>
                  <a:lnTo>
                    <a:pt x="50" y="37"/>
                  </a:lnTo>
                  <a:lnTo>
                    <a:pt x="51" y="33"/>
                  </a:lnTo>
                  <a:lnTo>
                    <a:pt x="51" y="26"/>
                  </a:lnTo>
                  <a:lnTo>
                    <a:pt x="50" y="26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43" y="12"/>
                  </a:lnTo>
                  <a:lnTo>
                    <a:pt x="42" y="7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35"/>
                  </a:lnTo>
                  <a:lnTo>
                    <a:pt x="5" y="40"/>
                  </a:lnTo>
                  <a:lnTo>
                    <a:pt x="7" y="43"/>
                  </a:lnTo>
                  <a:lnTo>
                    <a:pt x="12" y="47"/>
                  </a:lnTo>
                  <a:lnTo>
                    <a:pt x="14" y="50"/>
                  </a:lnTo>
                  <a:lnTo>
                    <a:pt x="19" y="50"/>
                  </a:lnTo>
                  <a:lnTo>
                    <a:pt x="24" y="50"/>
                  </a:lnTo>
                  <a:lnTo>
                    <a:pt x="29" y="50"/>
                  </a:lnTo>
                  <a:lnTo>
                    <a:pt x="34" y="50"/>
                  </a:lnTo>
                  <a:lnTo>
                    <a:pt x="39" y="47"/>
                  </a:lnTo>
                  <a:lnTo>
                    <a:pt x="42" y="43"/>
                  </a:lnTo>
                  <a:lnTo>
                    <a:pt x="43" y="40"/>
                  </a:lnTo>
                  <a:lnTo>
                    <a:pt x="46" y="35"/>
                  </a:lnTo>
                  <a:lnTo>
                    <a:pt x="50" y="29"/>
                  </a:lnTo>
                  <a:lnTo>
                    <a:pt x="50" y="26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8" name="Freeform 90">
              <a:extLst>
                <a:ext uri="{FF2B5EF4-FFF2-40B4-BE49-F238E27FC236}">
                  <a16:creationId xmlns:a16="http://schemas.microsoft.com/office/drawing/2014/main" id="{0109EB0B-6BB3-40DC-B9AC-3201D63C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3383"/>
              <a:ext cx="16" cy="15"/>
            </a:xfrm>
            <a:custGeom>
              <a:avLst/>
              <a:gdLst>
                <a:gd name="T0" fmla="*/ 48 w 48"/>
                <a:gd name="T1" fmla="*/ 17 h 46"/>
                <a:gd name="T2" fmla="*/ 43 w 48"/>
                <a:gd name="T3" fmla="*/ 10 h 46"/>
                <a:gd name="T4" fmla="*/ 38 w 48"/>
                <a:gd name="T5" fmla="*/ 2 h 46"/>
                <a:gd name="T6" fmla="*/ 29 w 48"/>
                <a:gd name="T7" fmla="*/ 0 h 46"/>
                <a:gd name="T8" fmla="*/ 19 w 48"/>
                <a:gd name="T9" fmla="*/ 0 h 46"/>
                <a:gd name="T10" fmla="*/ 12 w 48"/>
                <a:gd name="T11" fmla="*/ 2 h 46"/>
                <a:gd name="T12" fmla="*/ 5 w 48"/>
                <a:gd name="T13" fmla="*/ 10 h 46"/>
                <a:gd name="T14" fmla="*/ 2 w 48"/>
                <a:gd name="T15" fmla="*/ 17 h 46"/>
                <a:gd name="T16" fmla="*/ 2 w 48"/>
                <a:gd name="T17" fmla="*/ 26 h 46"/>
                <a:gd name="T18" fmla="*/ 5 w 48"/>
                <a:gd name="T19" fmla="*/ 36 h 46"/>
                <a:gd name="T20" fmla="*/ 12 w 48"/>
                <a:gd name="T21" fmla="*/ 43 h 46"/>
                <a:gd name="T22" fmla="*/ 19 w 48"/>
                <a:gd name="T23" fmla="*/ 46 h 46"/>
                <a:gd name="T24" fmla="*/ 29 w 48"/>
                <a:gd name="T25" fmla="*/ 46 h 46"/>
                <a:gd name="T26" fmla="*/ 38 w 48"/>
                <a:gd name="T27" fmla="*/ 43 h 46"/>
                <a:gd name="T28" fmla="*/ 43 w 48"/>
                <a:gd name="T29" fmla="*/ 36 h 46"/>
                <a:gd name="T30" fmla="*/ 48 w 48"/>
                <a:gd name="T31" fmla="*/ 26 h 46"/>
                <a:gd name="T32" fmla="*/ 46 w 48"/>
                <a:gd name="T33" fmla="*/ 19 h 46"/>
                <a:gd name="T34" fmla="*/ 43 w 48"/>
                <a:gd name="T35" fmla="*/ 10 h 46"/>
                <a:gd name="T36" fmla="*/ 36 w 48"/>
                <a:gd name="T37" fmla="*/ 5 h 46"/>
                <a:gd name="T38" fmla="*/ 29 w 48"/>
                <a:gd name="T39" fmla="*/ 0 h 46"/>
                <a:gd name="T40" fmla="*/ 19 w 48"/>
                <a:gd name="T41" fmla="*/ 0 h 46"/>
                <a:gd name="T42" fmla="*/ 12 w 48"/>
                <a:gd name="T43" fmla="*/ 5 h 46"/>
                <a:gd name="T44" fmla="*/ 7 w 48"/>
                <a:gd name="T45" fmla="*/ 10 h 46"/>
                <a:gd name="T46" fmla="*/ 2 w 48"/>
                <a:gd name="T47" fmla="*/ 19 h 46"/>
                <a:gd name="T48" fmla="*/ 2 w 48"/>
                <a:gd name="T49" fmla="*/ 26 h 46"/>
                <a:gd name="T50" fmla="*/ 7 w 48"/>
                <a:gd name="T51" fmla="*/ 36 h 46"/>
                <a:gd name="T52" fmla="*/ 12 w 48"/>
                <a:gd name="T53" fmla="*/ 41 h 46"/>
                <a:gd name="T54" fmla="*/ 19 w 48"/>
                <a:gd name="T55" fmla="*/ 43 h 46"/>
                <a:gd name="T56" fmla="*/ 29 w 48"/>
                <a:gd name="T57" fmla="*/ 43 h 46"/>
                <a:gd name="T58" fmla="*/ 36 w 48"/>
                <a:gd name="T59" fmla="*/ 41 h 46"/>
                <a:gd name="T60" fmla="*/ 43 w 48"/>
                <a:gd name="T61" fmla="*/ 36 h 46"/>
                <a:gd name="T62" fmla="*/ 46 w 48"/>
                <a:gd name="T63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46">
                  <a:moveTo>
                    <a:pt x="48" y="22"/>
                  </a:moveTo>
                  <a:lnTo>
                    <a:pt x="48" y="17"/>
                  </a:lnTo>
                  <a:lnTo>
                    <a:pt x="46" y="14"/>
                  </a:lnTo>
                  <a:lnTo>
                    <a:pt x="43" y="10"/>
                  </a:lnTo>
                  <a:lnTo>
                    <a:pt x="41" y="5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7" y="5"/>
                  </a:lnTo>
                  <a:lnTo>
                    <a:pt x="5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7" y="39"/>
                  </a:lnTo>
                  <a:lnTo>
                    <a:pt x="12" y="43"/>
                  </a:lnTo>
                  <a:lnTo>
                    <a:pt x="14" y="46"/>
                  </a:lnTo>
                  <a:lnTo>
                    <a:pt x="19" y="46"/>
                  </a:lnTo>
                  <a:lnTo>
                    <a:pt x="24" y="46"/>
                  </a:lnTo>
                  <a:lnTo>
                    <a:pt x="29" y="46"/>
                  </a:lnTo>
                  <a:lnTo>
                    <a:pt x="34" y="46"/>
                  </a:lnTo>
                  <a:lnTo>
                    <a:pt x="38" y="43"/>
                  </a:lnTo>
                  <a:lnTo>
                    <a:pt x="41" y="39"/>
                  </a:lnTo>
                  <a:lnTo>
                    <a:pt x="43" y="36"/>
                  </a:lnTo>
                  <a:lnTo>
                    <a:pt x="46" y="31"/>
                  </a:lnTo>
                  <a:lnTo>
                    <a:pt x="48" y="26"/>
                  </a:lnTo>
                  <a:lnTo>
                    <a:pt x="48" y="22"/>
                  </a:lnTo>
                  <a:lnTo>
                    <a:pt x="46" y="19"/>
                  </a:lnTo>
                  <a:lnTo>
                    <a:pt x="46" y="14"/>
                  </a:lnTo>
                  <a:lnTo>
                    <a:pt x="43" y="10"/>
                  </a:lnTo>
                  <a:lnTo>
                    <a:pt x="41" y="7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9" y="7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4" y="46"/>
                  </a:lnTo>
                  <a:lnTo>
                    <a:pt x="29" y="43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41" y="39"/>
                  </a:lnTo>
                  <a:lnTo>
                    <a:pt x="43" y="36"/>
                  </a:lnTo>
                  <a:lnTo>
                    <a:pt x="46" y="31"/>
                  </a:lnTo>
                  <a:lnTo>
                    <a:pt x="46" y="26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19" name="Freeform 91">
              <a:extLst>
                <a:ext uri="{FF2B5EF4-FFF2-40B4-BE49-F238E27FC236}">
                  <a16:creationId xmlns:a16="http://schemas.microsoft.com/office/drawing/2014/main" id="{DAA29AF3-BE54-4F6B-9D2B-162540D6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383"/>
              <a:ext cx="16" cy="15"/>
            </a:xfrm>
            <a:custGeom>
              <a:avLst/>
              <a:gdLst>
                <a:gd name="T0" fmla="*/ 44 w 48"/>
                <a:gd name="T1" fmla="*/ 19 h 46"/>
                <a:gd name="T2" fmla="*/ 41 w 48"/>
                <a:gd name="T3" fmla="*/ 10 h 46"/>
                <a:gd name="T4" fmla="*/ 34 w 48"/>
                <a:gd name="T5" fmla="*/ 5 h 46"/>
                <a:gd name="T6" fmla="*/ 27 w 48"/>
                <a:gd name="T7" fmla="*/ 0 h 46"/>
                <a:gd name="T8" fmla="*/ 17 w 48"/>
                <a:gd name="T9" fmla="*/ 0 h 46"/>
                <a:gd name="T10" fmla="*/ 10 w 48"/>
                <a:gd name="T11" fmla="*/ 5 h 46"/>
                <a:gd name="T12" fmla="*/ 5 w 48"/>
                <a:gd name="T13" fmla="*/ 10 h 46"/>
                <a:gd name="T14" fmla="*/ 0 w 48"/>
                <a:gd name="T15" fmla="*/ 19 h 46"/>
                <a:gd name="T16" fmla="*/ 0 w 48"/>
                <a:gd name="T17" fmla="*/ 26 h 46"/>
                <a:gd name="T18" fmla="*/ 5 w 48"/>
                <a:gd name="T19" fmla="*/ 36 h 46"/>
                <a:gd name="T20" fmla="*/ 10 w 48"/>
                <a:gd name="T21" fmla="*/ 41 h 46"/>
                <a:gd name="T22" fmla="*/ 17 w 48"/>
                <a:gd name="T23" fmla="*/ 43 h 46"/>
                <a:gd name="T24" fmla="*/ 27 w 48"/>
                <a:gd name="T25" fmla="*/ 43 h 46"/>
                <a:gd name="T26" fmla="*/ 34 w 48"/>
                <a:gd name="T27" fmla="*/ 41 h 46"/>
                <a:gd name="T28" fmla="*/ 41 w 48"/>
                <a:gd name="T29" fmla="*/ 36 h 46"/>
                <a:gd name="T30" fmla="*/ 44 w 48"/>
                <a:gd name="T31" fmla="*/ 26 h 46"/>
                <a:gd name="T32" fmla="*/ 44 w 48"/>
                <a:gd name="T33" fmla="*/ 22 h 46"/>
                <a:gd name="T34" fmla="*/ 41 w 48"/>
                <a:gd name="T35" fmla="*/ 14 h 46"/>
                <a:gd name="T36" fmla="*/ 37 w 48"/>
                <a:gd name="T37" fmla="*/ 7 h 46"/>
                <a:gd name="T38" fmla="*/ 32 w 48"/>
                <a:gd name="T39" fmla="*/ 5 h 46"/>
                <a:gd name="T40" fmla="*/ 22 w 48"/>
                <a:gd name="T41" fmla="*/ 2 h 46"/>
                <a:gd name="T42" fmla="*/ 15 w 48"/>
                <a:gd name="T43" fmla="*/ 5 h 46"/>
                <a:gd name="T44" fmla="*/ 8 w 48"/>
                <a:gd name="T45" fmla="*/ 7 h 46"/>
                <a:gd name="T46" fmla="*/ 3 w 48"/>
                <a:gd name="T47" fmla="*/ 14 h 46"/>
                <a:gd name="T48" fmla="*/ 3 w 48"/>
                <a:gd name="T49" fmla="*/ 22 h 46"/>
                <a:gd name="T50" fmla="*/ 3 w 48"/>
                <a:gd name="T51" fmla="*/ 31 h 46"/>
                <a:gd name="T52" fmla="*/ 8 w 48"/>
                <a:gd name="T53" fmla="*/ 36 h 46"/>
                <a:gd name="T54" fmla="*/ 15 w 48"/>
                <a:gd name="T55" fmla="*/ 41 h 46"/>
                <a:gd name="T56" fmla="*/ 22 w 48"/>
                <a:gd name="T57" fmla="*/ 43 h 46"/>
                <a:gd name="T58" fmla="*/ 32 w 48"/>
                <a:gd name="T59" fmla="*/ 41 h 46"/>
                <a:gd name="T60" fmla="*/ 37 w 48"/>
                <a:gd name="T61" fmla="*/ 36 h 46"/>
                <a:gd name="T62" fmla="*/ 41 w 48"/>
                <a:gd name="T63" fmla="*/ 31 h 46"/>
                <a:gd name="T64" fmla="*/ 44 w 48"/>
                <a:gd name="T6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">
                  <a:moveTo>
                    <a:pt x="48" y="22"/>
                  </a:moveTo>
                  <a:lnTo>
                    <a:pt x="44" y="19"/>
                  </a:lnTo>
                  <a:lnTo>
                    <a:pt x="44" y="14"/>
                  </a:lnTo>
                  <a:lnTo>
                    <a:pt x="41" y="10"/>
                  </a:lnTo>
                  <a:lnTo>
                    <a:pt x="39" y="7"/>
                  </a:lnTo>
                  <a:lnTo>
                    <a:pt x="34" y="5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3" y="31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5" y="43"/>
                  </a:lnTo>
                  <a:lnTo>
                    <a:pt x="17" y="43"/>
                  </a:lnTo>
                  <a:lnTo>
                    <a:pt x="22" y="46"/>
                  </a:lnTo>
                  <a:lnTo>
                    <a:pt x="27" y="43"/>
                  </a:lnTo>
                  <a:lnTo>
                    <a:pt x="32" y="43"/>
                  </a:lnTo>
                  <a:lnTo>
                    <a:pt x="34" y="41"/>
                  </a:lnTo>
                  <a:lnTo>
                    <a:pt x="39" y="39"/>
                  </a:lnTo>
                  <a:lnTo>
                    <a:pt x="41" y="36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19"/>
                  </a:lnTo>
                  <a:lnTo>
                    <a:pt x="41" y="14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3" y="31"/>
                  </a:lnTo>
                  <a:lnTo>
                    <a:pt x="5" y="34"/>
                  </a:lnTo>
                  <a:lnTo>
                    <a:pt x="8" y="36"/>
                  </a:lnTo>
                  <a:lnTo>
                    <a:pt x="10" y="41"/>
                  </a:lnTo>
                  <a:lnTo>
                    <a:pt x="15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7" y="43"/>
                  </a:lnTo>
                  <a:lnTo>
                    <a:pt x="32" y="41"/>
                  </a:lnTo>
                  <a:lnTo>
                    <a:pt x="34" y="41"/>
                  </a:lnTo>
                  <a:lnTo>
                    <a:pt x="37" y="36"/>
                  </a:lnTo>
                  <a:lnTo>
                    <a:pt x="39" y="34"/>
                  </a:lnTo>
                  <a:lnTo>
                    <a:pt x="41" y="31"/>
                  </a:lnTo>
                  <a:lnTo>
                    <a:pt x="44" y="26"/>
                  </a:lnTo>
                  <a:lnTo>
                    <a:pt x="44" y="22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0" name="Freeform 92">
              <a:extLst>
                <a:ext uri="{FF2B5EF4-FFF2-40B4-BE49-F238E27FC236}">
                  <a16:creationId xmlns:a16="http://schemas.microsoft.com/office/drawing/2014/main" id="{39BE6C6A-811D-4457-BDAD-4057F4F9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384"/>
              <a:ext cx="14" cy="13"/>
            </a:xfrm>
            <a:custGeom>
              <a:avLst/>
              <a:gdLst>
                <a:gd name="T0" fmla="*/ 41 w 41"/>
                <a:gd name="T1" fmla="*/ 17 h 41"/>
                <a:gd name="T2" fmla="*/ 37 w 41"/>
                <a:gd name="T3" fmla="*/ 10 h 41"/>
                <a:gd name="T4" fmla="*/ 31 w 41"/>
                <a:gd name="T5" fmla="*/ 3 h 41"/>
                <a:gd name="T6" fmla="*/ 24 w 41"/>
                <a:gd name="T7" fmla="*/ 0 h 41"/>
                <a:gd name="T8" fmla="*/ 16 w 41"/>
                <a:gd name="T9" fmla="*/ 0 h 41"/>
                <a:gd name="T10" fmla="*/ 7 w 41"/>
                <a:gd name="T11" fmla="*/ 3 h 41"/>
                <a:gd name="T12" fmla="*/ 2 w 41"/>
                <a:gd name="T13" fmla="*/ 10 h 41"/>
                <a:gd name="T14" fmla="*/ 0 w 41"/>
                <a:gd name="T15" fmla="*/ 17 h 41"/>
                <a:gd name="T16" fmla="*/ 0 w 41"/>
                <a:gd name="T17" fmla="*/ 24 h 41"/>
                <a:gd name="T18" fmla="*/ 2 w 41"/>
                <a:gd name="T19" fmla="*/ 32 h 41"/>
                <a:gd name="T20" fmla="*/ 7 w 41"/>
                <a:gd name="T21" fmla="*/ 39 h 41"/>
                <a:gd name="T22" fmla="*/ 16 w 41"/>
                <a:gd name="T23" fmla="*/ 41 h 41"/>
                <a:gd name="T24" fmla="*/ 24 w 41"/>
                <a:gd name="T25" fmla="*/ 41 h 41"/>
                <a:gd name="T26" fmla="*/ 31 w 41"/>
                <a:gd name="T27" fmla="*/ 39 h 41"/>
                <a:gd name="T28" fmla="*/ 37 w 41"/>
                <a:gd name="T29" fmla="*/ 32 h 41"/>
                <a:gd name="T30" fmla="*/ 41 w 41"/>
                <a:gd name="T31" fmla="*/ 24 h 41"/>
                <a:gd name="T32" fmla="*/ 38 w 41"/>
                <a:gd name="T33" fmla="*/ 20 h 41"/>
                <a:gd name="T34" fmla="*/ 38 w 41"/>
                <a:gd name="T35" fmla="*/ 12 h 41"/>
                <a:gd name="T36" fmla="*/ 33 w 41"/>
                <a:gd name="T37" fmla="*/ 8 h 41"/>
                <a:gd name="T38" fmla="*/ 26 w 41"/>
                <a:gd name="T39" fmla="*/ 3 h 41"/>
                <a:gd name="T40" fmla="*/ 19 w 41"/>
                <a:gd name="T41" fmla="*/ 3 h 41"/>
                <a:gd name="T42" fmla="*/ 12 w 41"/>
                <a:gd name="T43" fmla="*/ 3 h 41"/>
                <a:gd name="T44" fmla="*/ 7 w 41"/>
                <a:gd name="T45" fmla="*/ 8 h 41"/>
                <a:gd name="T46" fmla="*/ 2 w 41"/>
                <a:gd name="T47" fmla="*/ 12 h 41"/>
                <a:gd name="T48" fmla="*/ 0 w 41"/>
                <a:gd name="T49" fmla="*/ 20 h 41"/>
                <a:gd name="T50" fmla="*/ 2 w 41"/>
                <a:gd name="T51" fmla="*/ 29 h 41"/>
                <a:gd name="T52" fmla="*/ 7 w 41"/>
                <a:gd name="T53" fmla="*/ 34 h 41"/>
                <a:gd name="T54" fmla="*/ 12 w 41"/>
                <a:gd name="T55" fmla="*/ 39 h 41"/>
                <a:gd name="T56" fmla="*/ 19 w 41"/>
                <a:gd name="T57" fmla="*/ 39 h 41"/>
                <a:gd name="T58" fmla="*/ 26 w 41"/>
                <a:gd name="T59" fmla="*/ 39 h 41"/>
                <a:gd name="T60" fmla="*/ 33 w 41"/>
                <a:gd name="T61" fmla="*/ 34 h 41"/>
                <a:gd name="T62" fmla="*/ 38 w 41"/>
                <a:gd name="T63" fmla="*/ 29 h 41"/>
                <a:gd name="T64" fmla="*/ 38 w 41"/>
                <a:gd name="T6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lnTo>
                    <a:pt x="41" y="17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3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7" y="39"/>
                  </a:lnTo>
                  <a:lnTo>
                    <a:pt x="12" y="39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24" y="41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3" y="34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41" y="24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8" y="17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7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6" y="39"/>
                  </a:lnTo>
                  <a:lnTo>
                    <a:pt x="19" y="39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7" y="32"/>
                  </a:lnTo>
                  <a:lnTo>
                    <a:pt x="38" y="29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41" y="2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1" name="Freeform 93">
              <a:extLst>
                <a:ext uri="{FF2B5EF4-FFF2-40B4-BE49-F238E27FC236}">
                  <a16:creationId xmlns:a16="http://schemas.microsoft.com/office/drawing/2014/main" id="{F3A7D498-1F3F-4E23-B94E-91A8B5632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384"/>
              <a:ext cx="13" cy="12"/>
            </a:xfrm>
            <a:custGeom>
              <a:avLst/>
              <a:gdLst>
                <a:gd name="T0" fmla="*/ 38 w 38"/>
                <a:gd name="T1" fmla="*/ 15 h 37"/>
                <a:gd name="T2" fmla="*/ 36 w 38"/>
                <a:gd name="T3" fmla="*/ 8 h 37"/>
                <a:gd name="T4" fmla="*/ 31 w 38"/>
                <a:gd name="T5" fmla="*/ 3 h 37"/>
                <a:gd name="T6" fmla="*/ 24 w 38"/>
                <a:gd name="T7" fmla="*/ 0 h 37"/>
                <a:gd name="T8" fmla="*/ 16 w 38"/>
                <a:gd name="T9" fmla="*/ 0 h 37"/>
                <a:gd name="T10" fmla="*/ 9 w 38"/>
                <a:gd name="T11" fmla="*/ 3 h 37"/>
                <a:gd name="T12" fmla="*/ 4 w 38"/>
                <a:gd name="T13" fmla="*/ 8 h 37"/>
                <a:gd name="T14" fmla="*/ 2 w 38"/>
                <a:gd name="T15" fmla="*/ 15 h 37"/>
                <a:gd name="T16" fmla="*/ 2 w 38"/>
                <a:gd name="T17" fmla="*/ 22 h 37"/>
                <a:gd name="T18" fmla="*/ 4 w 38"/>
                <a:gd name="T19" fmla="*/ 30 h 37"/>
                <a:gd name="T20" fmla="*/ 9 w 38"/>
                <a:gd name="T21" fmla="*/ 36 h 37"/>
                <a:gd name="T22" fmla="*/ 16 w 38"/>
                <a:gd name="T23" fmla="*/ 37 h 37"/>
                <a:gd name="T24" fmla="*/ 24 w 38"/>
                <a:gd name="T25" fmla="*/ 37 h 37"/>
                <a:gd name="T26" fmla="*/ 31 w 38"/>
                <a:gd name="T27" fmla="*/ 36 h 37"/>
                <a:gd name="T28" fmla="*/ 36 w 38"/>
                <a:gd name="T29" fmla="*/ 30 h 37"/>
                <a:gd name="T30" fmla="*/ 38 w 38"/>
                <a:gd name="T31" fmla="*/ 22 h 37"/>
                <a:gd name="T32" fmla="*/ 36 w 38"/>
                <a:gd name="T33" fmla="*/ 15 h 37"/>
                <a:gd name="T34" fmla="*/ 33 w 38"/>
                <a:gd name="T35" fmla="*/ 8 h 37"/>
                <a:gd name="T36" fmla="*/ 29 w 38"/>
                <a:gd name="T37" fmla="*/ 3 h 37"/>
                <a:gd name="T38" fmla="*/ 24 w 38"/>
                <a:gd name="T39" fmla="*/ 0 h 37"/>
                <a:gd name="T40" fmla="*/ 16 w 38"/>
                <a:gd name="T41" fmla="*/ 0 h 37"/>
                <a:gd name="T42" fmla="*/ 9 w 38"/>
                <a:gd name="T43" fmla="*/ 3 h 37"/>
                <a:gd name="T44" fmla="*/ 4 w 38"/>
                <a:gd name="T45" fmla="*/ 8 h 37"/>
                <a:gd name="T46" fmla="*/ 2 w 38"/>
                <a:gd name="T47" fmla="*/ 15 h 37"/>
                <a:gd name="T48" fmla="*/ 2 w 38"/>
                <a:gd name="T49" fmla="*/ 22 h 37"/>
                <a:gd name="T50" fmla="*/ 4 w 38"/>
                <a:gd name="T51" fmla="*/ 28 h 37"/>
                <a:gd name="T52" fmla="*/ 9 w 38"/>
                <a:gd name="T53" fmla="*/ 33 h 37"/>
                <a:gd name="T54" fmla="*/ 16 w 38"/>
                <a:gd name="T55" fmla="*/ 37 h 37"/>
                <a:gd name="T56" fmla="*/ 24 w 38"/>
                <a:gd name="T57" fmla="*/ 37 h 37"/>
                <a:gd name="T58" fmla="*/ 29 w 38"/>
                <a:gd name="T59" fmla="*/ 33 h 37"/>
                <a:gd name="T60" fmla="*/ 33 w 38"/>
                <a:gd name="T61" fmla="*/ 28 h 37"/>
                <a:gd name="T62" fmla="*/ 36 w 38"/>
                <a:gd name="T63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7">
                  <a:moveTo>
                    <a:pt x="38" y="19"/>
                  </a:moveTo>
                  <a:lnTo>
                    <a:pt x="38" y="15"/>
                  </a:lnTo>
                  <a:lnTo>
                    <a:pt x="38" y="11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31" y="36"/>
                  </a:lnTo>
                  <a:lnTo>
                    <a:pt x="33" y="33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38" y="22"/>
                  </a:lnTo>
                  <a:lnTo>
                    <a:pt x="38" y="19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3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4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2" y="36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4" y="37"/>
                  </a:lnTo>
                  <a:lnTo>
                    <a:pt x="26" y="36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28"/>
                  </a:lnTo>
                  <a:lnTo>
                    <a:pt x="36" y="26"/>
                  </a:lnTo>
                  <a:lnTo>
                    <a:pt x="36" y="22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2" name="Freeform 94">
              <a:extLst>
                <a:ext uri="{FF2B5EF4-FFF2-40B4-BE49-F238E27FC236}">
                  <a16:creationId xmlns:a16="http://schemas.microsoft.com/office/drawing/2014/main" id="{DA9757E5-D49D-44D5-B417-E5851501C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384"/>
              <a:ext cx="12" cy="12"/>
            </a:xfrm>
            <a:custGeom>
              <a:avLst/>
              <a:gdLst>
                <a:gd name="T0" fmla="*/ 34 w 36"/>
                <a:gd name="T1" fmla="*/ 15 h 37"/>
                <a:gd name="T2" fmla="*/ 32 w 36"/>
                <a:gd name="T3" fmla="*/ 8 h 37"/>
                <a:gd name="T4" fmla="*/ 27 w 36"/>
                <a:gd name="T5" fmla="*/ 3 h 37"/>
                <a:gd name="T6" fmla="*/ 22 w 36"/>
                <a:gd name="T7" fmla="*/ 0 h 37"/>
                <a:gd name="T8" fmla="*/ 15 w 36"/>
                <a:gd name="T9" fmla="*/ 0 h 37"/>
                <a:gd name="T10" fmla="*/ 7 w 36"/>
                <a:gd name="T11" fmla="*/ 3 h 37"/>
                <a:gd name="T12" fmla="*/ 3 w 36"/>
                <a:gd name="T13" fmla="*/ 8 h 37"/>
                <a:gd name="T14" fmla="*/ 0 w 36"/>
                <a:gd name="T15" fmla="*/ 15 h 37"/>
                <a:gd name="T16" fmla="*/ 0 w 36"/>
                <a:gd name="T17" fmla="*/ 22 h 37"/>
                <a:gd name="T18" fmla="*/ 3 w 36"/>
                <a:gd name="T19" fmla="*/ 28 h 37"/>
                <a:gd name="T20" fmla="*/ 7 w 36"/>
                <a:gd name="T21" fmla="*/ 33 h 37"/>
                <a:gd name="T22" fmla="*/ 15 w 36"/>
                <a:gd name="T23" fmla="*/ 37 h 37"/>
                <a:gd name="T24" fmla="*/ 22 w 36"/>
                <a:gd name="T25" fmla="*/ 37 h 37"/>
                <a:gd name="T26" fmla="*/ 27 w 36"/>
                <a:gd name="T27" fmla="*/ 33 h 37"/>
                <a:gd name="T28" fmla="*/ 32 w 36"/>
                <a:gd name="T29" fmla="*/ 28 h 37"/>
                <a:gd name="T30" fmla="*/ 34 w 36"/>
                <a:gd name="T31" fmla="*/ 22 h 37"/>
                <a:gd name="T32" fmla="*/ 34 w 36"/>
                <a:gd name="T33" fmla="*/ 19 h 37"/>
                <a:gd name="T34" fmla="*/ 32 w 36"/>
                <a:gd name="T35" fmla="*/ 13 h 37"/>
                <a:gd name="T36" fmla="*/ 29 w 36"/>
                <a:gd name="T37" fmla="*/ 8 h 37"/>
                <a:gd name="T38" fmla="*/ 24 w 36"/>
                <a:gd name="T39" fmla="*/ 3 h 37"/>
                <a:gd name="T40" fmla="*/ 17 w 36"/>
                <a:gd name="T41" fmla="*/ 3 h 37"/>
                <a:gd name="T42" fmla="*/ 12 w 36"/>
                <a:gd name="T43" fmla="*/ 3 h 37"/>
                <a:gd name="T44" fmla="*/ 7 w 36"/>
                <a:gd name="T45" fmla="*/ 8 h 37"/>
                <a:gd name="T46" fmla="*/ 3 w 36"/>
                <a:gd name="T47" fmla="*/ 13 h 37"/>
                <a:gd name="T48" fmla="*/ 3 w 36"/>
                <a:gd name="T49" fmla="*/ 19 h 37"/>
                <a:gd name="T50" fmla="*/ 3 w 36"/>
                <a:gd name="T51" fmla="*/ 26 h 37"/>
                <a:gd name="T52" fmla="*/ 7 w 36"/>
                <a:gd name="T53" fmla="*/ 30 h 37"/>
                <a:gd name="T54" fmla="*/ 12 w 36"/>
                <a:gd name="T55" fmla="*/ 36 h 37"/>
                <a:gd name="T56" fmla="*/ 17 w 36"/>
                <a:gd name="T57" fmla="*/ 36 h 37"/>
                <a:gd name="T58" fmla="*/ 24 w 36"/>
                <a:gd name="T59" fmla="*/ 36 h 37"/>
                <a:gd name="T60" fmla="*/ 29 w 36"/>
                <a:gd name="T61" fmla="*/ 30 h 37"/>
                <a:gd name="T62" fmla="*/ 32 w 36"/>
                <a:gd name="T63" fmla="*/ 26 h 37"/>
                <a:gd name="T64" fmla="*/ 34 w 36"/>
                <a:gd name="T6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7">
                  <a:moveTo>
                    <a:pt x="36" y="19"/>
                  </a:moveTo>
                  <a:lnTo>
                    <a:pt x="34" y="15"/>
                  </a:lnTo>
                  <a:lnTo>
                    <a:pt x="34" y="13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10" y="36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22" y="37"/>
                  </a:lnTo>
                  <a:lnTo>
                    <a:pt x="24" y="36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2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5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7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7" y="33"/>
                  </a:lnTo>
                  <a:lnTo>
                    <a:pt x="29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4" y="22"/>
                  </a:lnTo>
                  <a:lnTo>
                    <a:pt x="34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3" name="Freeform 95">
              <a:extLst>
                <a:ext uri="{FF2B5EF4-FFF2-40B4-BE49-F238E27FC236}">
                  <a16:creationId xmlns:a16="http://schemas.microsoft.com/office/drawing/2014/main" id="{E4BEA960-98EF-4A58-89B6-C0725E364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3385"/>
              <a:ext cx="10" cy="11"/>
            </a:xfrm>
            <a:custGeom>
              <a:avLst/>
              <a:gdLst>
                <a:gd name="T0" fmla="*/ 31 w 31"/>
                <a:gd name="T1" fmla="*/ 12 h 32"/>
                <a:gd name="T2" fmla="*/ 29 w 31"/>
                <a:gd name="T3" fmla="*/ 7 h 32"/>
                <a:gd name="T4" fmla="*/ 24 w 31"/>
                <a:gd name="T5" fmla="*/ 3 h 32"/>
                <a:gd name="T6" fmla="*/ 19 w 31"/>
                <a:gd name="T7" fmla="*/ 0 h 32"/>
                <a:gd name="T8" fmla="*/ 12 w 31"/>
                <a:gd name="T9" fmla="*/ 0 h 32"/>
                <a:gd name="T10" fmla="*/ 7 w 31"/>
                <a:gd name="T11" fmla="*/ 3 h 32"/>
                <a:gd name="T12" fmla="*/ 2 w 31"/>
                <a:gd name="T13" fmla="*/ 7 h 32"/>
                <a:gd name="T14" fmla="*/ 0 w 31"/>
                <a:gd name="T15" fmla="*/ 12 h 32"/>
                <a:gd name="T16" fmla="*/ 0 w 31"/>
                <a:gd name="T17" fmla="*/ 19 h 32"/>
                <a:gd name="T18" fmla="*/ 2 w 31"/>
                <a:gd name="T19" fmla="*/ 24 h 32"/>
                <a:gd name="T20" fmla="*/ 7 w 31"/>
                <a:gd name="T21" fmla="*/ 29 h 32"/>
                <a:gd name="T22" fmla="*/ 12 w 31"/>
                <a:gd name="T23" fmla="*/ 32 h 32"/>
                <a:gd name="T24" fmla="*/ 19 w 31"/>
                <a:gd name="T25" fmla="*/ 32 h 32"/>
                <a:gd name="T26" fmla="*/ 24 w 31"/>
                <a:gd name="T27" fmla="*/ 29 h 32"/>
                <a:gd name="T28" fmla="*/ 29 w 31"/>
                <a:gd name="T29" fmla="*/ 24 h 32"/>
                <a:gd name="T30" fmla="*/ 31 w 31"/>
                <a:gd name="T31" fmla="*/ 19 h 32"/>
                <a:gd name="T32" fmla="*/ 29 w 31"/>
                <a:gd name="T33" fmla="*/ 15 h 32"/>
                <a:gd name="T34" fmla="*/ 29 w 31"/>
                <a:gd name="T35" fmla="*/ 10 h 32"/>
                <a:gd name="T36" fmla="*/ 24 w 31"/>
                <a:gd name="T37" fmla="*/ 5 h 32"/>
                <a:gd name="T38" fmla="*/ 17 w 31"/>
                <a:gd name="T39" fmla="*/ 3 h 32"/>
                <a:gd name="T40" fmla="*/ 12 w 31"/>
                <a:gd name="T41" fmla="*/ 3 h 32"/>
                <a:gd name="T42" fmla="*/ 7 w 31"/>
                <a:gd name="T43" fmla="*/ 5 h 32"/>
                <a:gd name="T44" fmla="*/ 2 w 31"/>
                <a:gd name="T45" fmla="*/ 7 h 32"/>
                <a:gd name="T46" fmla="*/ 0 w 31"/>
                <a:gd name="T47" fmla="*/ 12 h 32"/>
                <a:gd name="T48" fmla="*/ 0 w 31"/>
                <a:gd name="T49" fmla="*/ 19 h 32"/>
                <a:gd name="T50" fmla="*/ 2 w 31"/>
                <a:gd name="T51" fmla="*/ 24 h 32"/>
                <a:gd name="T52" fmla="*/ 7 w 31"/>
                <a:gd name="T53" fmla="*/ 27 h 32"/>
                <a:gd name="T54" fmla="*/ 12 w 31"/>
                <a:gd name="T55" fmla="*/ 29 h 32"/>
                <a:gd name="T56" fmla="*/ 17 w 31"/>
                <a:gd name="T57" fmla="*/ 29 h 32"/>
                <a:gd name="T58" fmla="*/ 24 w 31"/>
                <a:gd name="T59" fmla="*/ 27 h 32"/>
                <a:gd name="T60" fmla="*/ 29 w 31"/>
                <a:gd name="T61" fmla="*/ 22 h 32"/>
                <a:gd name="T62" fmla="*/ 29 w 31"/>
                <a:gd name="T6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2">
                  <a:moveTo>
                    <a:pt x="31" y="15"/>
                  </a:moveTo>
                  <a:lnTo>
                    <a:pt x="31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4" y="29"/>
                  </a:lnTo>
                  <a:lnTo>
                    <a:pt x="26" y="27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9" y="22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4" name="Freeform 96">
              <a:extLst>
                <a:ext uri="{FF2B5EF4-FFF2-40B4-BE49-F238E27FC236}">
                  <a16:creationId xmlns:a16="http://schemas.microsoft.com/office/drawing/2014/main" id="{64579F93-F252-4CFA-8490-5401F8CC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385"/>
              <a:ext cx="10" cy="10"/>
            </a:xfrm>
            <a:custGeom>
              <a:avLst/>
              <a:gdLst>
                <a:gd name="T0" fmla="*/ 29 w 29"/>
                <a:gd name="T1" fmla="*/ 15 h 29"/>
                <a:gd name="T2" fmla="*/ 29 w 29"/>
                <a:gd name="T3" fmla="*/ 12 h 29"/>
                <a:gd name="T4" fmla="*/ 29 w 29"/>
                <a:gd name="T5" fmla="*/ 10 h 29"/>
                <a:gd name="T6" fmla="*/ 27 w 29"/>
                <a:gd name="T7" fmla="*/ 7 h 29"/>
                <a:gd name="T8" fmla="*/ 25 w 29"/>
                <a:gd name="T9" fmla="*/ 5 h 29"/>
                <a:gd name="T10" fmla="*/ 22 w 29"/>
                <a:gd name="T11" fmla="*/ 3 h 29"/>
                <a:gd name="T12" fmla="*/ 17 w 29"/>
                <a:gd name="T13" fmla="*/ 3 h 29"/>
                <a:gd name="T14" fmla="*/ 15 w 29"/>
                <a:gd name="T15" fmla="*/ 0 h 29"/>
                <a:gd name="T16" fmla="*/ 12 w 29"/>
                <a:gd name="T17" fmla="*/ 3 h 29"/>
                <a:gd name="T18" fmla="*/ 10 w 29"/>
                <a:gd name="T19" fmla="*/ 3 h 29"/>
                <a:gd name="T20" fmla="*/ 8 w 29"/>
                <a:gd name="T21" fmla="*/ 5 h 29"/>
                <a:gd name="T22" fmla="*/ 5 w 29"/>
                <a:gd name="T23" fmla="*/ 5 h 29"/>
                <a:gd name="T24" fmla="*/ 3 w 29"/>
                <a:gd name="T25" fmla="*/ 7 h 29"/>
                <a:gd name="T26" fmla="*/ 3 w 29"/>
                <a:gd name="T27" fmla="*/ 10 h 29"/>
                <a:gd name="T28" fmla="*/ 0 w 29"/>
                <a:gd name="T29" fmla="*/ 12 h 29"/>
                <a:gd name="T30" fmla="*/ 0 w 29"/>
                <a:gd name="T31" fmla="*/ 15 h 29"/>
                <a:gd name="T32" fmla="*/ 0 w 29"/>
                <a:gd name="T33" fmla="*/ 19 h 29"/>
                <a:gd name="T34" fmla="*/ 3 w 29"/>
                <a:gd name="T35" fmla="*/ 22 h 29"/>
                <a:gd name="T36" fmla="*/ 3 w 29"/>
                <a:gd name="T37" fmla="*/ 24 h 29"/>
                <a:gd name="T38" fmla="*/ 5 w 29"/>
                <a:gd name="T39" fmla="*/ 27 h 29"/>
                <a:gd name="T40" fmla="*/ 8 w 29"/>
                <a:gd name="T41" fmla="*/ 27 h 29"/>
                <a:gd name="T42" fmla="*/ 10 w 29"/>
                <a:gd name="T43" fmla="*/ 29 h 29"/>
                <a:gd name="T44" fmla="*/ 12 w 29"/>
                <a:gd name="T45" fmla="*/ 29 h 29"/>
                <a:gd name="T46" fmla="*/ 15 w 29"/>
                <a:gd name="T47" fmla="*/ 29 h 29"/>
                <a:gd name="T48" fmla="*/ 17 w 29"/>
                <a:gd name="T49" fmla="*/ 29 h 29"/>
                <a:gd name="T50" fmla="*/ 22 w 29"/>
                <a:gd name="T51" fmla="*/ 29 h 29"/>
                <a:gd name="T52" fmla="*/ 25 w 29"/>
                <a:gd name="T53" fmla="*/ 27 h 29"/>
                <a:gd name="T54" fmla="*/ 27 w 29"/>
                <a:gd name="T55" fmla="*/ 24 h 29"/>
                <a:gd name="T56" fmla="*/ 29 w 29"/>
                <a:gd name="T57" fmla="*/ 22 h 29"/>
                <a:gd name="T58" fmla="*/ 29 w 29"/>
                <a:gd name="T59" fmla="*/ 19 h 29"/>
                <a:gd name="T60" fmla="*/ 29 w 29"/>
                <a:gd name="T61" fmla="*/ 15 h 29"/>
                <a:gd name="T62" fmla="*/ 27 w 29"/>
                <a:gd name="T63" fmla="*/ 12 h 29"/>
                <a:gd name="T64" fmla="*/ 27 w 29"/>
                <a:gd name="T65" fmla="*/ 10 h 29"/>
                <a:gd name="T66" fmla="*/ 27 w 29"/>
                <a:gd name="T67" fmla="*/ 7 h 29"/>
                <a:gd name="T68" fmla="*/ 25 w 29"/>
                <a:gd name="T69" fmla="*/ 7 h 29"/>
                <a:gd name="T70" fmla="*/ 22 w 29"/>
                <a:gd name="T71" fmla="*/ 5 h 29"/>
                <a:gd name="T72" fmla="*/ 20 w 29"/>
                <a:gd name="T73" fmla="*/ 5 h 29"/>
                <a:gd name="T74" fmla="*/ 17 w 29"/>
                <a:gd name="T75" fmla="*/ 3 h 29"/>
                <a:gd name="T76" fmla="*/ 15 w 29"/>
                <a:gd name="T77" fmla="*/ 3 h 29"/>
                <a:gd name="T78" fmla="*/ 12 w 29"/>
                <a:gd name="T79" fmla="*/ 3 h 29"/>
                <a:gd name="T80" fmla="*/ 10 w 29"/>
                <a:gd name="T81" fmla="*/ 5 h 29"/>
                <a:gd name="T82" fmla="*/ 8 w 29"/>
                <a:gd name="T83" fmla="*/ 5 h 29"/>
                <a:gd name="T84" fmla="*/ 8 w 29"/>
                <a:gd name="T85" fmla="*/ 7 h 29"/>
                <a:gd name="T86" fmla="*/ 5 w 29"/>
                <a:gd name="T87" fmla="*/ 7 h 29"/>
                <a:gd name="T88" fmla="*/ 3 w 29"/>
                <a:gd name="T89" fmla="*/ 10 h 29"/>
                <a:gd name="T90" fmla="*/ 3 w 29"/>
                <a:gd name="T91" fmla="*/ 12 h 29"/>
                <a:gd name="T92" fmla="*/ 3 w 29"/>
                <a:gd name="T93" fmla="*/ 15 h 29"/>
                <a:gd name="T94" fmla="*/ 3 w 29"/>
                <a:gd name="T95" fmla="*/ 17 h 29"/>
                <a:gd name="T96" fmla="*/ 3 w 29"/>
                <a:gd name="T97" fmla="*/ 19 h 29"/>
                <a:gd name="T98" fmla="*/ 5 w 29"/>
                <a:gd name="T99" fmla="*/ 22 h 29"/>
                <a:gd name="T100" fmla="*/ 8 w 29"/>
                <a:gd name="T101" fmla="*/ 24 h 29"/>
                <a:gd name="T102" fmla="*/ 8 w 29"/>
                <a:gd name="T103" fmla="*/ 27 h 29"/>
                <a:gd name="T104" fmla="*/ 10 w 29"/>
                <a:gd name="T105" fmla="*/ 27 h 29"/>
                <a:gd name="T106" fmla="*/ 12 w 29"/>
                <a:gd name="T107" fmla="*/ 29 h 29"/>
                <a:gd name="T108" fmla="*/ 15 w 29"/>
                <a:gd name="T109" fmla="*/ 29 h 29"/>
                <a:gd name="T110" fmla="*/ 17 w 29"/>
                <a:gd name="T111" fmla="*/ 29 h 29"/>
                <a:gd name="T112" fmla="*/ 20 w 29"/>
                <a:gd name="T113" fmla="*/ 27 h 29"/>
                <a:gd name="T114" fmla="*/ 22 w 29"/>
                <a:gd name="T115" fmla="*/ 27 h 29"/>
                <a:gd name="T116" fmla="*/ 25 w 29"/>
                <a:gd name="T117" fmla="*/ 24 h 29"/>
                <a:gd name="T118" fmla="*/ 27 w 29"/>
                <a:gd name="T119" fmla="*/ 22 h 29"/>
                <a:gd name="T120" fmla="*/ 27 w 29"/>
                <a:gd name="T121" fmla="*/ 19 h 29"/>
                <a:gd name="T122" fmla="*/ 27 w 29"/>
                <a:gd name="T123" fmla="*/ 17 h 29"/>
                <a:gd name="T124" fmla="*/ 29 w 29"/>
                <a:gd name="T125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29">
                  <a:moveTo>
                    <a:pt x="29" y="15"/>
                  </a:moveTo>
                  <a:lnTo>
                    <a:pt x="29" y="12"/>
                  </a:lnTo>
                  <a:lnTo>
                    <a:pt x="29" y="10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2" y="29"/>
                  </a:lnTo>
                  <a:lnTo>
                    <a:pt x="25" y="27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5" y="24"/>
                  </a:lnTo>
                  <a:lnTo>
                    <a:pt x="27" y="22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5" name="Freeform 97">
              <a:extLst>
                <a:ext uri="{FF2B5EF4-FFF2-40B4-BE49-F238E27FC236}">
                  <a16:creationId xmlns:a16="http://schemas.microsoft.com/office/drawing/2014/main" id="{AE152F2A-6050-4D18-85C8-B89A48E5C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386"/>
              <a:ext cx="9" cy="9"/>
            </a:xfrm>
            <a:custGeom>
              <a:avLst/>
              <a:gdLst>
                <a:gd name="T0" fmla="*/ 24 w 27"/>
                <a:gd name="T1" fmla="*/ 9 h 26"/>
                <a:gd name="T2" fmla="*/ 24 w 27"/>
                <a:gd name="T3" fmla="*/ 4 h 26"/>
                <a:gd name="T4" fmla="*/ 19 w 27"/>
                <a:gd name="T5" fmla="*/ 2 h 26"/>
                <a:gd name="T6" fmla="*/ 15 w 27"/>
                <a:gd name="T7" fmla="*/ 0 h 26"/>
                <a:gd name="T8" fmla="*/ 10 w 27"/>
                <a:gd name="T9" fmla="*/ 0 h 26"/>
                <a:gd name="T10" fmla="*/ 5 w 27"/>
                <a:gd name="T11" fmla="*/ 2 h 26"/>
                <a:gd name="T12" fmla="*/ 2 w 27"/>
                <a:gd name="T13" fmla="*/ 4 h 26"/>
                <a:gd name="T14" fmla="*/ 0 w 27"/>
                <a:gd name="T15" fmla="*/ 9 h 26"/>
                <a:gd name="T16" fmla="*/ 0 w 27"/>
                <a:gd name="T17" fmla="*/ 14 h 26"/>
                <a:gd name="T18" fmla="*/ 2 w 27"/>
                <a:gd name="T19" fmla="*/ 19 h 26"/>
                <a:gd name="T20" fmla="*/ 5 w 27"/>
                <a:gd name="T21" fmla="*/ 24 h 26"/>
                <a:gd name="T22" fmla="*/ 10 w 27"/>
                <a:gd name="T23" fmla="*/ 26 h 26"/>
                <a:gd name="T24" fmla="*/ 15 w 27"/>
                <a:gd name="T25" fmla="*/ 26 h 26"/>
                <a:gd name="T26" fmla="*/ 19 w 27"/>
                <a:gd name="T27" fmla="*/ 24 h 26"/>
                <a:gd name="T28" fmla="*/ 24 w 27"/>
                <a:gd name="T29" fmla="*/ 19 h 26"/>
                <a:gd name="T30" fmla="*/ 24 w 27"/>
                <a:gd name="T31" fmla="*/ 14 h 26"/>
                <a:gd name="T32" fmla="*/ 24 w 27"/>
                <a:gd name="T33" fmla="*/ 12 h 26"/>
                <a:gd name="T34" fmla="*/ 22 w 27"/>
                <a:gd name="T35" fmla="*/ 7 h 26"/>
                <a:gd name="T36" fmla="*/ 19 w 27"/>
                <a:gd name="T37" fmla="*/ 4 h 26"/>
                <a:gd name="T38" fmla="*/ 15 w 27"/>
                <a:gd name="T39" fmla="*/ 2 h 26"/>
                <a:gd name="T40" fmla="*/ 10 w 27"/>
                <a:gd name="T41" fmla="*/ 2 h 26"/>
                <a:gd name="T42" fmla="*/ 7 w 27"/>
                <a:gd name="T43" fmla="*/ 4 h 26"/>
                <a:gd name="T44" fmla="*/ 2 w 27"/>
                <a:gd name="T45" fmla="*/ 7 h 26"/>
                <a:gd name="T46" fmla="*/ 2 w 27"/>
                <a:gd name="T47" fmla="*/ 12 h 26"/>
                <a:gd name="T48" fmla="*/ 2 w 27"/>
                <a:gd name="T49" fmla="*/ 16 h 26"/>
                <a:gd name="T50" fmla="*/ 5 w 27"/>
                <a:gd name="T51" fmla="*/ 21 h 26"/>
                <a:gd name="T52" fmla="*/ 7 w 27"/>
                <a:gd name="T53" fmla="*/ 24 h 26"/>
                <a:gd name="T54" fmla="*/ 12 w 27"/>
                <a:gd name="T55" fmla="*/ 24 h 26"/>
                <a:gd name="T56" fmla="*/ 17 w 27"/>
                <a:gd name="T57" fmla="*/ 24 h 26"/>
                <a:gd name="T58" fmla="*/ 22 w 27"/>
                <a:gd name="T59" fmla="*/ 21 h 26"/>
                <a:gd name="T60" fmla="*/ 24 w 27"/>
                <a:gd name="T61" fmla="*/ 16 h 26"/>
                <a:gd name="T62" fmla="*/ 24 w 27"/>
                <a:gd name="T6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26">
                  <a:moveTo>
                    <a:pt x="27" y="12"/>
                  </a:moveTo>
                  <a:lnTo>
                    <a:pt x="24" y="9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7" y="12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6" name="Freeform 98">
              <a:extLst>
                <a:ext uri="{FF2B5EF4-FFF2-40B4-BE49-F238E27FC236}">
                  <a16:creationId xmlns:a16="http://schemas.microsoft.com/office/drawing/2014/main" id="{E2EE5CC2-A892-4AE2-8EA3-856D6486F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387"/>
              <a:ext cx="8" cy="7"/>
            </a:xfrm>
            <a:custGeom>
              <a:avLst/>
              <a:gdLst>
                <a:gd name="T0" fmla="*/ 22 w 22"/>
                <a:gd name="T1" fmla="*/ 10 h 22"/>
                <a:gd name="T2" fmla="*/ 22 w 22"/>
                <a:gd name="T3" fmla="*/ 7 h 22"/>
                <a:gd name="T4" fmla="*/ 20 w 22"/>
                <a:gd name="T5" fmla="*/ 5 h 22"/>
                <a:gd name="T6" fmla="*/ 20 w 22"/>
                <a:gd name="T7" fmla="*/ 2 h 22"/>
                <a:gd name="T8" fmla="*/ 17 w 22"/>
                <a:gd name="T9" fmla="*/ 2 h 22"/>
                <a:gd name="T10" fmla="*/ 15 w 22"/>
                <a:gd name="T11" fmla="*/ 0 h 22"/>
                <a:gd name="T12" fmla="*/ 13 w 22"/>
                <a:gd name="T13" fmla="*/ 0 h 22"/>
                <a:gd name="T14" fmla="*/ 10 w 22"/>
                <a:gd name="T15" fmla="*/ 0 h 22"/>
                <a:gd name="T16" fmla="*/ 8 w 22"/>
                <a:gd name="T17" fmla="*/ 0 h 22"/>
                <a:gd name="T18" fmla="*/ 5 w 22"/>
                <a:gd name="T19" fmla="*/ 0 h 22"/>
                <a:gd name="T20" fmla="*/ 5 w 22"/>
                <a:gd name="T21" fmla="*/ 2 h 22"/>
                <a:gd name="T22" fmla="*/ 3 w 22"/>
                <a:gd name="T23" fmla="*/ 2 h 22"/>
                <a:gd name="T24" fmla="*/ 0 w 22"/>
                <a:gd name="T25" fmla="*/ 5 h 22"/>
                <a:gd name="T26" fmla="*/ 0 w 22"/>
                <a:gd name="T27" fmla="*/ 7 h 22"/>
                <a:gd name="T28" fmla="*/ 0 w 22"/>
                <a:gd name="T29" fmla="*/ 10 h 22"/>
                <a:gd name="T30" fmla="*/ 0 w 22"/>
                <a:gd name="T31" fmla="*/ 12 h 22"/>
                <a:gd name="T32" fmla="*/ 0 w 22"/>
                <a:gd name="T33" fmla="*/ 14 h 22"/>
                <a:gd name="T34" fmla="*/ 0 w 22"/>
                <a:gd name="T35" fmla="*/ 17 h 22"/>
                <a:gd name="T36" fmla="*/ 3 w 22"/>
                <a:gd name="T37" fmla="*/ 19 h 22"/>
                <a:gd name="T38" fmla="*/ 5 w 22"/>
                <a:gd name="T39" fmla="*/ 19 h 22"/>
                <a:gd name="T40" fmla="*/ 5 w 22"/>
                <a:gd name="T41" fmla="*/ 22 h 22"/>
                <a:gd name="T42" fmla="*/ 8 w 22"/>
                <a:gd name="T43" fmla="*/ 22 h 22"/>
                <a:gd name="T44" fmla="*/ 10 w 22"/>
                <a:gd name="T45" fmla="*/ 22 h 22"/>
                <a:gd name="T46" fmla="*/ 13 w 22"/>
                <a:gd name="T47" fmla="*/ 22 h 22"/>
                <a:gd name="T48" fmla="*/ 15 w 22"/>
                <a:gd name="T49" fmla="*/ 22 h 22"/>
                <a:gd name="T50" fmla="*/ 17 w 22"/>
                <a:gd name="T51" fmla="*/ 19 h 22"/>
                <a:gd name="T52" fmla="*/ 20 w 22"/>
                <a:gd name="T53" fmla="*/ 19 h 22"/>
                <a:gd name="T54" fmla="*/ 20 w 22"/>
                <a:gd name="T55" fmla="*/ 17 h 22"/>
                <a:gd name="T56" fmla="*/ 22 w 22"/>
                <a:gd name="T57" fmla="*/ 14 h 22"/>
                <a:gd name="T58" fmla="*/ 22 w 22"/>
                <a:gd name="T59" fmla="*/ 12 h 22"/>
                <a:gd name="T60" fmla="*/ 22 w 22"/>
                <a:gd name="T61" fmla="*/ 10 h 22"/>
                <a:gd name="T62" fmla="*/ 20 w 22"/>
                <a:gd name="T63" fmla="*/ 10 h 22"/>
                <a:gd name="T64" fmla="*/ 20 w 22"/>
                <a:gd name="T65" fmla="*/ 7 h 22"/>
                <a:gd name="T66" fmla="*/ 20 w 22"/>
                <a:gd name="T67" fmla="*/ 5 h 22"/>
                <a:gd name="T68" fmla="*/ 17 w 22"/>
                <a:gd name="T69" fmla="*/ 5 h 22"/>
                <a:gd name="T70" fmla="*/ 15 w 22"/>
                <a:gd name="T71" fmla="*/ 2 h 22"/>
                <a:gd name="T72" fmla="*/ 13 w 22"/>
                <a:gd name="T73" fmla="*/ 2 h 22"/>
                <a:gd name="T74" fmla="*/ 10 w 22"/>
                <a:gd name="T75" fmla="*/ 0 h 22"/>
                <a:gd name="T76" fmla="*/ 8 w 22"/>
                <a:gd name="T77" fmla="*/ 2 h 22"/>
                <a:gd name="T78" fmla="*/ 5 w 22"/>
                <a:gd name="T79" fmla="*/ 2 h 22"/>
                <a:gd name="T80" fmla="*/ 3 w 22"/>
                <a:gd name="T81" fmla="*/ 5 h 22"/>
                <a:gd name="T82" fmla="*/ 3 w 22"/>
                <a:gd name="T83" fmla="*/ 7 h 22"/>
                <a:gd name="T84" fmla="*/ 0 w 22"/>
                <a:gd name="T85" fmla="*/ 10 h 22"/>
                <a:gd name="T86" fmla="*/ 0 w 22"/>
                <a:gd name="T87" fmla="*/ 12 h 22"/>
                <a:gd name="T88" fmla="*/ 3 w 22"/>
                <a:gd name="T89" fmla="*/ 14 h 22"/>
                <a:gd name="T90" fmla="*/ 3 w 22"/>
                <a:gd name="T91" fmla="*/ 17 h 22"/>
                <a:gd name="T92" fmla="*/ 5 w 22"/>
                <a:gd name="T93" fmla="*/ 19 h 22"/>
                <a:gd name="T94" fmla="*/ 8 w 22"/>
                <a:gd name="T95" fmla="*/ 19 h 22"/>
                <a:gd name="T96" fmla="*/ 10 w 22"/>
                <a:gd name="T97" fmla="*/ 19 h 22"/>
                <a:gd name="T98" fmla="*/ 13 w 22"/>
                <a:gd name="T99" fmla="*/ 19 h 22"/>
                <a:gd name="T100" fmla="*/ 15 w 22"/>
                <a:gd name="T101" fmla="*/ 19 h 22"/>
                <a:gd name="T102" fmla="*/ 17 w 22"/>
                <a:gd name="T103" fmla="*/ 17 h 22"/>
                <a:gd name="T104" fmla="*/ 20 w 22"/>
                <a:gd name="T105" fmla="*/ 17 h 22"/>
                <a:gd name="T106" fmla="*/ 20 w 22"/>
                <a:gd name="T107" fmla="*/ 14 h 22"/>
                <a:gd name="T108" fmla="*/ 20 w 22"/>
                <a:gd name="T109" fmla="*/ 12 h 22"/>
                <a:gd name="T110" fmla="*/ 20 w 22"/>
                <a:gd name="T111" fmla="*/ 10 h 22"/>
                <a:gd name="T112" fmla="*/ 22 w 22"/>
                <a:gd name="T113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22">
                  <a:moveTo>
                    <a:pt x="22" y="10"/>
                  </a:moveTo>
                  <a:lnTo>
                    <a:pt x="22" y="7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7" name="Freeform 99">
              <a:extLst>
                <a:ext uri="{FF2B5EF4-FFF2-40B4-BE49-F238E27FC236}">
                  <a16:creationId xmlns:a16="http://schemas.microsoft.com/office/drawing/2014/main" id="{3D450838-85C9-47AD-ABDF-06D5CBE0E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387"/>
              <a:ext cx="7" cy="6"/>
            </a:xfrm>
            <a:custGeom>
              <a:avLst/>
              <a:gdLst>
                <a:gd name="T0" fmla="*/ 20 w 20"/>
                <a:gd name="T1" fmla="*/ 9 h 19"/>
                <a:gd name="T2" fmla="*/ 20 w 20"/>
                <a:gd name="T3" fmla="*/ 7 h 19"/>
                <a:gd name="T4" fmla="*/ 20 w 20"/>
                <a:gd name="T5" fmla="*/ 5 h 19"/>
                <a:gd name="T6" fmla="*/ 17 w 20"/>
                <a:gd name="T7" fmla="*/ 5 h 19"/>
                <a:gd name="T8" fmla="*/ 15 w 20"/>
                <a:gd name="T9" fmla="*/ 2 h 19"/>
                <a:gd name="T10" fmla="*/ 12 w 20"/>
                <a:gd name="T11" fmla="*/ 2 h 19"/>
                <a:gd name="T12" fmla="*/ 10 w 20"/>
                <a:gd name="T13" fmla="*/ 0 h 19"/>
                <a:gd name="T14" fmla="*/ 7 w 20"/>
                <a:gd name="T15" fmla="*/ 2 h 19"/>
                <a:gd name="T16" fmla="*/ 5 w 20"/>
                <a:gd name="T17" fmla="*/ 2 h 19"/>
                <a:gd name="T18" fmla="*/ 3 w 20"/>
                <a:gd name="T19" fmla="*/ 5 h 19"/>
                <a:gd name="T20" fmla="*/ 3 w 20"/>
                <a:gd name="T21" fmla="*/ 7 h 19"/>
                <a:gd name="T22" fmla="*/ 0 w 20"/>
                <a:gd name="T23" fmla="*/ 9 h 19"/>
                <a:gd name="T24" fmla="*/ 0 w 20"/>
                <a:gd name="T25" fmla="*/ 12 h 19"/>
                <a:gd name="T26" fmla="*/ 3 w 20"/>
                <a:gd name="T27" fmla="*/ 14 h 19"/>
                <a:gd name="T28" fmla="*/ 3 w 20"/>
                <a:gd name="T29" fmla="*/ 17 h 19"/>
                <a:gd name="T30" fmla="*/ 5 w 20"/>
                <a:gd name="T31" fmla="*/ 19 h 19"/>
                <a:gd name="T32" fmla="*/ 7 w 20"/>
                <a:gd name="T33" fmla="*/ 19 h 19"/>
                <a:gd name="T34" fmla="*/ 10 w 20"/>
                <a:gd name="T35" fmla="*/ 19 h 19"/>
                <a:gd name="T36" fmla="*/ 12 w 20"/>
                <a:gd name="T37" fmla="*/ 19 h 19"/>
                <a:gd name="T38" fmla="*/ 15 w 20"/>
                <a:gd name="T39" fmla="*/ 19 h 19"/>
                <a:gd name="T40" fmla="*/ 17 w 20"/>
                <a:gd name="T41" fmla="*/ 17 h 19"/>
                <a:gd name="T42" fmla="*/ 20 w 20"/>
                <a:gd name="T43" fmla="*/ 17 h 19"/>
                <a:gd name="T44" fmla="*/ 20 w 20"/>
                <a:gd name="T45" fmla="*/ 14 h 19"/>
                <a:gd name="T46" fmla="*/ 20 w 20"/>
                <a:gd name="T47" fmla="*/ 12 h 19"/>
                <a:gd name="T48" fmla="*/ 20 w 20"/>
                <a:gd name="T49" fmla="*/ 9 h 19"/>
                <a:gd name="T50" fmla="*/ 17 w 20"/>
                <a:gd name="T51" fmla="*/ 7 h 19"/>
                <a:gd name="T52" fmla="*/ 17 w 20"/>
                <a:gd name="T53" fmla="*/ 5 h 19"/>
                <a:gd name="T54" fmla="*/ 15 w 20"/>
                <a:gd name="T55" fmla="*/ 5 h 19"/>
                <a:gd name="T56" fmla="*/ 15 w 20"/>
                <a:gd name="T57" fmla="*/ 2 h 19"/>
                <a:gd name="T58" fmla="*/ 12 w 20"/>
                <a:gd name="T59" fmla="*/ 2 h 19"/>
                <a:gd name="T60" fmla="*/ 10 w 20"/>
                <a:gd name="T61" fmla="*/ 2 h 19"/>
                <a:gd name="T62" fmla="*/ 7 w 20"/>
                <a:gd name="T63" fmla="*/ 2 h 19"/>
                <a:gd name="T64" fmla="*/ 5 w 20"/>
                <a:gd name="T65" fmla="*/ 5 h 19"/>
                <a:gd name="T66" fmla="*/ 5 w 20"/>
                <a:gd name="T67" fmla="*/ 7 h 19"/>
                <a:gd name="T68" fmla="*/ 3 w 20"/>
                <a:gd name="T69" fmla="*/ 7 h 19"/>
                <a:gd name="T70" fmla="*/ 3 w 20"/>
                <a:gd name="T71" fmla="*/ 9 h 19"/>
                <a:gd name="T72" fmla="*/ 3 w 20"/>
                <a:gd name="T73" fmla="*/ 12 h 19"/>
                <a:gd name="T74" fmla="*/ 3 w 20"/>
                <a:gd name="T75" fmla="*/ 14 h 19"/>
                <a:gd name="T76" fmla="*/ 5 w 20"/>
                <a:gd name="T77" fmla="*/ 14 h 19"/>
                <a:gd name="T78" fmla="*/ 5 w 20"/>
                <a:gd name="T79" fmla="*/ 17 h 19"/>
                <a:gd name="T80" fmla="*/ 7 w 20"/>
                <a:gd name="T81" fmla="*/ 17 h 19"/>
                <a:gd name="T82" fmla="*/ 10 w 20"/>
                <a:gd name="T83" fmla="*/ 19 h 19"/>
                <a:gd name="T84" fmla="*/ 12 w 20"/>
                <a:gd name="T85" fmla="*/ 19 h 19"/>
                <a:gd name="T86" fmla="*/ 15 w 20"/>
                <a:gd name="T87" fmla="*/ 17 h 19"/>
                <a:gd name="T88" fmla="*/ 17 w 20"/>
                <a:gd name="T89" fmla="*/ 17 h 19"/>
                <a:gd name="T90" fmla="*/ 17 w 20"/>
                <a:gd name="T91" fmla="*/ 14 h 19"/>
                <a:gd name="T92" fmla="*/ 20 w 20"/>
                <a:gd name="T93" fmla="*/ 12 h 19"/>
                <a:gd name="T94" fmla="*/ 20 w 20"/>
                <a:gd name="T9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20" y="7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20" y="12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8" name="Freeform 100">
              <a:extLst>
                <a:ext uri="{FF2B5EF4-FFF2-40B4-BE49-F238E27FC236}">
                  <a16:creationId xmlns:a16="http://schemas.microsoft.com/office/drawing/2014/main" id="{62C47CF7-8B85-45F5-A8CF-074E3B1A9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388"/>
              <a:ext cx="6" cy="5"/>
            </a:xfrm>
            <a:custGeom>
              <a:avLst/>
              <a:gdLst>
                <a:gd name="T0" fmla="*/ 17 w 17"/>
                <a:gd name="T1" fmla="*/ 8 h 17"/>
                <a:gd name="T2" fmla="*/ 14 w 17"/>
                <a:gd name="T3" fmla="*/ 5 h 17"/>
                <a:gd name="T4" fmla="*/ 14 w 17"/>
                <a:gd name="T5" fmla="*/ 3 h 17"/>
                <a:gd name="T6" fmla="*/ 12 w 17"/>
                <a:gd name="T7" fmla="*/ 3 h 17"/>
                <a:gd name="T8" fmla="*/ 12 w 17"/>
                <a:gd name="T9" fmla="*/ 0 h 17"/>
                <a:gd name="T10" fmla="*/ 10 w 17"/>
                <a:gd name="T11" fmla="*/ 0 h 17"/>
                <a:gd name="T12" fmla="*/ 7 w 17"/>
                <a:gd name="T13" fmla="*/ 0 h 17"/>
                <a:gd name="T14" fmla="*/ 5 w 17"/>
                <a:gd name="T15" fmla="*/ 0 h 17"/>
                <a:gd name="T16" fmla="*/ 2 w 17"/>
                <a:gd name="T17" fmla="*/ 3 h 17"/>
                <a:gd name="T18" fmla="*/ 2 w 17"/>
                <a:gd name="T19" fmla="*/ 5 h 17"/>
                <a:gd name="T20" fmla="*/ 0 w 17"/>
                <a:gd name="T21" fmla="*/ 5 h 17"/>
                <a:gd name="T22" fmla="*/ 0 w 17"/>
                <a:gd name="T23" fmla="*/ 8 h 17"/>
                <a:gd name="T24" fmla="*/ 0 w 17"/>
                <a:gd name="T25" fmla="*/ 10 h 17"/>
                <a:gd name="T26" fmla="*/ 0 w 17"/>
                <a:gd name="T27" fmla="*/ 12 h 17"/>
                <a:gd name="T28" fmla="*/ 2 w 17"/>
                <a:gd name="T29" fmla="*/ 12 h 17"/>
                <a:gd name="T30" fmla="*/ 2 w 17"/>
                <a:gd name="T31" fmla="*/ 15 h 17"/>
                <a:gd name="T32" fmla="*/ 5 w 17"/>
                <a:gd name="T33" fmla="*/ 15 h 17"/>
                <a:gd name="T34" fmla="*/ 7 w 17"/>
                <a:gd name="T35" fmla="*/ 17 h 17"/>
                <a:gd name="T36" fmla="*/ 10 w 17"/>
                <a:gd name="T37" fmla="*/ 17 h 17"/>
                <a:gd name="T38" fmla="*/ 12 w 17"/>
                <a:gd name="T39" fmla="*/ 15 h 17"/>
                <a:gd name="T40" fmla="*/ 14 w 17"/>
                <a:gd name="T41" fmla="*/ 15 h 17"/>
                <a:gd name="T42" fmla="*/ 14 w 17"/>
                <a:gd name="T43" fmla="*/ 12 h 17"/>
                <a:gd name="T44" fmla="*/ 17 w 17"/>
                <a:gd name="T45" fmla="*/ 10 h 17"/>
                <a:gd name="T46" fmla="*/ 17 w 17"/>
                <a:gd name="T47" fmla="*/ 8 h 17"/>
                <a:gd name="T48" fmla="*/ 14 w 17"/>
                <a:gd name="T49" fmla="*/ 8 h 17"/>
                <a:gd name="T50" fmla="*/ 14 w 17"/>
                <a:gd name="T51" fmla="*/ 5 h 17"/>
                <a:gd name="T52" fmla="*/ 12 w 17"/>
                <a:gd name="T53" fmla="*/ 5 h 17"/>
                <a:gd name="T54" fmla="*/ 12 w 17"/>
                <a:gd name="T55" fmla="*/ 3 h 17"/>
                <a:gd name="T56" fmla="*/ 10 w 17"/>
                <a:gd name="T57" fmla="*/ 3 h 17"/>
                <a:gd name="T58" fmla="*/ 7 w 17"/>
                <a:gd name="T59" fmla="*/ 3 h 17"/>
                <a:gd name="T60" fmla="*/ 5 w 17"/>
                <a:gd name="T61" fmla="*/ 3 h 17"/>
                <a:gd name="T62" fmla="*/ 2 w 17"/>
                <a:gd name="T63" fmla="*/ 5 h 17"/>
                <a:gd name="T64" fmla="*/ 2 w 17"/>
                <a:gd name="T65" fmla="*/ 8 h 17"/>
                <a:gd name="T66" fmla="*/ 2 w 17"/>
                <a:gd name="T67" fmla="*/ 10 h 17"/>
                <a:gd name="T68" fmla="*/ 2 w 17"/>
                <a:gd name="T69" fmla="*/ 12 h 17"/>
                <a:gd name="T70" fmla="*/ 5 w 17"/>
                <a:gd name="T71" fmla="*/ 15 h 17"/>
                <a:gd name="T72" fmla="*/ 7 w 17"/>
                <a:gd name="T73" fmla="*/ 15 h 17"/>
                <a:gd name="T74" fmla="*/ 10 w 17"/>
                <a:gd name="T75" fmla="*/ 15 h 17"/>
                <a:gd name="T76" fmla="*/ 12 w 17"/>
                <a:gd name="T77" fmla="*/ 15 h 17"/>
                <a:gd name="T78" fmla="*/ 12 w 17"/>
                <a:gd name="T79" fmla="*/ 12 h 17"/>
                <a:gd name="T80" fmla="*/ 14 w 17"/>
                <a:gd name="T81" fmla="*/ 10 h 17"/>
                <a:gd name="T82" fmla="*/ 14 w 17"/>
                <a:gd name="T83" fmla="*/ 8 h 17"/>
                <a:gd name="T84" fmla="*/ 17 w 17"/>
                <a:gd name="T8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29" name="Freeform 101">
              <a:extLst>
                <a:ext uri="{FF2B5EF4-FFF2-40B4-BE49-F238E27FC236}">
                  <a16:creationId xmlns:a16="http://schemas.microsoft.com/office/drawing/2014/main" id="{7682485E-5961-41A4-9B0C-7E08177A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389"/>
              <a:ext cx="4" cy="4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2 h 12"/>
                <a:gd name="T4" fmla="*/ 10 w 12"/>
                <a:gd name="T5" fmla="*/ 2 h 12"/>
                <a:gd name="T6" fmla="*/ 10 w 12"/>
                <a:gd name="T7" fmla="*/ 0 h 12"/>
                <a:gd name="T8" fmla="*/ 8 w 12"/>
                <a:gd name="T9" fmla="*/ 0 h 12"/>
                <a:gd name="T10" fmla="*/ 5 w 12"/>
                <a:gd name="T11" fmla="*/ 0 h 12"/>
                <a:gd name="T12" fmla="*/ 3 w 12"/>
                <a:gd name="T13" fmla="*/ 0 h 12"/>
                <a:gd name="T14" fmla="*/ 0 w 12"/>
                <a:gd name="T15" fmla="*/ 2 h 12"/>
                <a:gd name="T16" fmla="*/ 0 w 12"/>
                <a:gd name="T17" fmla="*/ 5 h 12"/>
                <a:gd name="T18" fmla="*/ 0 w 12"/>
                <a:gd name="T19" fmla="*/ 7 h 12"/>
                <a:gd name="T20" fmla="*/ 0 w 12"/>
                <a:gd name="T21" fmla="*/ 9 h 12"/>
                <a:gd name="T22" fmla="*/ 3 w 12"/>
                <a:gd name="T23" fmla="*/ 12 h 12"/>
                <a:gd name="T24" fmla="*/ 5 w 12"/>
                <a:gd name="T25" fmla="*/ 12 h 12"/>
                <a:gd name="T26" fmla="*/ 8 w 12"/>
                <a:gd name="T27" fmla="*/ 12 h 12"/>
                <a:gd name="T28" fmla="*/ 10 w 12"/>
                <a:gd name="T29" fmla="*/ 12 h 12"/>
                <a:gd name="T30" fmla="*/ 10 w 12"/>
                <a:gd name="T31" fmla="*/ 9 h 12"/>
                <a:gd name="T32" fmla="*/ 12 w 12"/>
                <a:gd name="T33" fmla="*/ 7 h 12"/>
                <a:gd name="T34" fmla="*/ 12 w 12"/>
                <a:gd name="T35" fmla="*/ 5 h 12"/>
                <a:gd name="T36" fmla="*/ 10 w 12"/>
                <a:gd name="T37" fmla="*/ 5 h 12"/>
                <a:gd name="T38" fmla="*/ 10 w 12"/>
                <a:gd name="T39" fmla="*/ 2 h 12"/>
                <a:gd name="T40" fmla="*/ 8 w 12"/>
                <a:gd name="T41" fmla="*/ 2 h 12"/>
                <a:gd name="T42" fmla="*/ 8 w 12"/>
                <a:gd name="T43" fmla="*/ 0 h 12"/>
                <a:gd name="T44" fmla="*/ 5 w 12"/>
                <a:gd name="T45" fmla="*/ 0 h 12"/>
                <a:gd name="T46" fmla="*/ 5 w 12"/>
                <a:gd name="T47" fmla="*/ 2 h 12"/>
                <a:gd name="T48" fmla="*/ 3 w 12"/>
                <a:gd name="T49" fmla="*/ 2 h 12"/>
                <a:gd name="T50" fmla="*/ 0 w 12"/>
                <a:gd name="T51" fmla="*/ 5 h 12"/>
                <a:gd name="T52" fmla="*/ 0 w 12"/>
                <a:gd name="T53" fmla="*/ 7 h 12"/>
                <a:gd name="T54" fmla="*/ 3 w 12"/>
                <a:gd name="T55" fmla="*/ 9 h 12"/>
                <a:gd name="T56" fmla="*/ 5 w 12"/>
                <a:gd name="T57" fmla="*/ 9 h 12"/>
                <a:gd name="T58" fmla="*/ 8 w 12"/>
                <a:gd name="T59" fmla="*/ 9 h 12"/>
                <a:gd name="T60" fmla="*/ 10 w 12"/>
                <a:gd name="T61" fmla="*/ 9 h 12"/>
                <a:gd name="T62" fmla="*/ 10 w 12"/>
                <a:gd name="T63" fmla="*/ 7 h 12"/>
                <a:gd name="T64" fmla="*/ 10 w 12"/>
                <a:gd name="T65" fmla="*/ 5 h 12"/>
                <a:gd name="T66" fmla="*/ 12 w 12"/>
                <a:gd name="T6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0" name="Freeform 102">
              <a:extLst>
                <a:ext uri="{FF2B5EF4-FFF2-40B4-BE49-F238E27FC236}">
                  <a16:creationId xmlns:a16="http://schemas.microsoft.com/office/drawing/2014/main" id="{FA3CBC38-C720-4B9B-875D-A4E06CB4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388"/>
              <a:ext cx="3" cy="3"/>
            </a:xfrm>
            <a:custGeom>
              <a:avLst/>
              <a:gdLst>
                <a:gd name="T0" fmla="*/ 10 w 10"/>
                <a:gd name="T1" fmla="*/ 4 h 9"/>
                <a:gd name="T2" fmla="*/ 10 w 10"/>
                <a:gd name="T3" fmla="*/ 2 h 9"/>
                <a:gd name="T4" fmla="*/ 7 w 10"/>
                <a:gd name="T5" fmla="*/ 2 h 9"/>
                <a:gd name="T6" fmla="*/ 7 w 10"/>
                <a:gd name="T7" fmla="*/ 0 h 9"/>
                <a:gd name="T8" fmla="*/ 5 w 10"/>
                <a:gd name="T9" fmla="*/ 0 h 9"/>
                <a:gd name="T10" fmla="*/ 5 w 10"/>
                <a:gd name="T11" fmla="*/ 2 h 9"/>
                <a:gd name="T12" fmla="*/ 2 w 10"/>
                <a:gd name="T13" fmla="*/ 2 h 9"/>
                <a:gd name="T14" fmla="*/ 0 w 10"/>
                <a:gd name="T15" fmla="*/ 4 h 9"/>
                <a:gd name="T16" fmla="*/ 0 w 10"/>
                <a:gd name="T17" fmla="*/ 7 h 9"/>
                <a:gd name="T18" fmla="*/ 2 w 10"/>
                <a:gd name="T19" fmla="*/ 9 h 9"/>
                <a:gd name="T20" fmla="*/ 5 w 10"/>
                <a:gd name="T21" fmla="*/ 9 h 9"/>
                <a:gd name="T22" fmla="*/ 7 w 10"/>
                <a:gd name="T23" fmla="*/ 9 h 9"/>
                <a:gd name="T24" fmla="*/ 10 w 10"/>
                <a:gd name="T25" fmla="*/ 9 h 9"/>
                <a:gd name="T26" fmla="*/ 10 w 10"/>
                <a:gd name="T27" fmla="*/ 7 h 9"/>
                <a:gd name="T28" fmla="*/ 10 w 10"/>
                <a:gd name="T29" fmla="*/ 4 h 9"/>
                <a:gd name="T30" fmla="*/ 7 w 10"/>
                <a:gd name="T31" fmla="*/ 4 h 9"/>
                <a:gd name="T32" fmla="*/ 7 w 10"/>
                <a:gd name="T33" fmla="*/ 2 h 9"/>
                <a:gd name="T34" fmla="*/ 5 w 10"/>
                <a:gd name="T35" fmla="*/ 2 h 9"/>
                <a:gd name="T36" fmla="*/ 2 w 10"/>
                <a:gd name="T37" fmla="*/ 2 h 9"/>
                <a:gd name="T38" fmla="*/ 2 w 10"/>
                <a:gd name="T39" fmla="*/ 4 h 9"/>
                <a:gd name="T40" fmla="*/ 2 w 10"/>
                <a:gd name="T41" fmla="*/ 7 h 9"/>
                <a:gd name="T42" fmla="*/ 5 w 10"/>
                <a:gd name="T43" fmla="*/ 9 h 9"/>
                <a:gd name="T44" fmla="*/ 7 w 10"/>
                <a:gd name="T45" fmla="*/ 9 h 9"/>
                <a:gd name="T46" fmla="*/ 7 w 10"/>
                <a:gd name="T47" fmla="*/ 7 h 9"/>
                <a:gd name="T48" fmla="*/ 10 w 10"/>
                <a:gd name="T49" fmla="*/ 7 h 9"/>
                <a:gd name="T50" fmla="*/ 10 w 10"/>
                <a:gd name="T5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9">
                  <a:moveTo>
                    <a:pt x="10" y="4"/>
                  </a:moveTo>
                  <a:lnTo>
                    <a:pt x="1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1" name="Freeform 103">
              <a:extLst>
                <a:ext uri="{FF2B5EF4-FFF2-40B4-BE49-F238E27FC236}">
                  <a16:creationId xmlns:a16="http://schemas.microsoft.com/office/drawing/2014/main" id="{0B758675-A655-4D2C-B620-298CD03D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389"/>
              <a:ext cx="2" cy="3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3 h 7"/>
                <a:gd name="T4" fmla="*/ 5 w 7"/>
                <a:gd name="T5" fmla="*/ 0 h 7"/>
                <a:gd name="T6" fmla="*/ 2 w 7"/>
                <a:gd name="T7" fmla="*/ 0 h 7"/>
                <a:gd name="T8" fmla="*/ 0 w 7"/>
                <a:gd name="T9" fmla="*/ 0 h 7"/>
                <a:gd name="T10" fmla="*/ 0 w 7"/>
                <a:gd name="T11" fmla="*/ 3 h 7"/>
                <a:gd name="T12" fmla="*/ 0 w 7"/>
                <a:gd name="T13" fmla="*/ 5 h 7"/>
                <a:gd name="T14" fmla="*/ 2 w 7"/>
                <a:gd name="T15" fmla="*/ 7 h 7"/>
                <a:gd name="T16" fmla="*/ 5 w 7"/>
                <a:gd name="T17" fmla="*/ 7 h 7"/>
                <a:gd name="T18" fmla="*/ 5 w 7"/>
                <a:gd name="T19" fmla="*/ 5 h 7"/>
                <a:gd name="T20" fmla="*/ 7 w 7"/>
                <a:gd name="T21" fmla="*/ 5 h 7"/>
                <a:gd name="T22" fmla="*/ 7 w 7"/>
                <a:gd name="T2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2" name="Rectangle 104">
              <a:extLst>
                <a:ext uri="{FF2B5EF4-FFF2-40B4-BE49-F238E27FC236}">
                  <a16:creationId xmlns:a16="http://schemas.microsoft.com/office/drawing/2014/main" id="{313BA451-651A-494A-9955-28122F938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3390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3" name="Freeform 105">
              <a:extLst>
                <a:ext uri="{FF2B5EF4-FFF2-40B4-BE49-F238E27FC236}">
                  <a16:creationId xmlns:a16="http://schemas.microsoft.com/office/drawing/2014/main" id="{FACD742E-6192-4562-BEA8-609842695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258"/>
              <a:ext cx="11" cy="6"/>
            </a:xfrm>
            <a:custGeom>
              <a:avLst/>
              <a:gdLst>
                <a:gd name="T0" fmla="*/ 34 w 34"/>
                <a:gd name="T1" fmla="*/ 16 h 16"/>
                <a:gd name="T2" fmla="*/ 34 w 34"/>
                <a:gd name="T3" fmla="*/ 9 h 16"/>
                <a:gd name="T4" fmla="*/ 29 w 34"/>
                <a:gd name="T5" fmla="*/ 4 h 16"/>
                <a:gd name="T6" fmla="*/ 26 w 34"/>
                <a:gd name="T7" fmla="*/ 0 h 16"/>
                <a:gd name="T8" fmla="*/ 17 w 34"/>
                <a:gd name="T9" fmla="*/ 0 h 16"/>
                <a:gd name="T10" fmla="*/ 12 w 34"/>
                <a:gd name="T11" fmla="*/ 0 h 16"/>
                <a:gd name="T12" fmla="*/ 7 w 34"/>
                <a:gd name="T13" fmla="*/ 4 h 16"/>
                <a:gd name="T14" fmla="*/ 3 w 34"/>
                <a:gd name="T15" fmla="*/ 9 h 16"/>
                <a:gd name="T16" fmla="*/ 0 w 34"/>
                <a:gd name="T17" fmla="*/ 16 h 16"/>
                <a:gd name="T18" fmla="*/ 34 w 34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6">
                  <a:moveTo>
                    <a:pt x="34" y="16"/>
                  </a:moveTo>
                  <a:lnTo>
                    <a:pt x="34" y="9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4" name="Freeform 106">
              <a:extLst>
                <a:ext uri="{FF2B5EF4-FFF2-40B4-BE49-F238E27FC236}">
                  <a16:creationId xmlns:a16="http://schemas.microsoft.com/office/drawing/2014/main" id="{B87C9DBD-BF9B-4CBD-BC08-51993C87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264"/>
              <a:ext cx="11" cy="113"/>
            </a:xfrm>
            <a:custGeom>
              <a:avLst/>
              <a:gdLst>
                <a:gd name="T0" fmla="*/ 17 w 34"/>
                <a:gd name="T1" fmla="*/ 340 h 340"/>
                <a:gd name="T2" fmla="*/ 34 w 34"/>
                <a:gd name="T3" fmla="*/ 340 h 340"/>
                <a:gd name="T4" fmla="*/ 34 w 34"/>
                <a:gd name="T5" fmla="*/ 0 h 340"/>
                <a:gd name="T6" fmla="*/ 0 w 34"/>
                <a:gd name="T7" fmla="*/ 0 h 340"/>
                <a:gd name="T8" fmla="*/ 0 w 34"/>
                <a:gd name="T9" fmla="*/ 340 h 340"/>
                <a:gd name="T10" fmla="*/ 17 w 34"/>
                <a:gd name="T11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40">
                  <a:moveTo>
                    <a:pt x="17" y="340"/>
                  </a:moveTo>
                  <a:lnTo>
                    <a:pt x="34" y="34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7" y="3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5" name="Freeform 107">
              <a:extLst>
                <a:ext uri="{FF2B5EF4-FFF2-40B4-BE49-F238E27FC236}">
                  <a16:creationId xmlns:a16="http://schemas.microsoft.com/office/drawing/2014/main" id="{E21F2CA5-049E-43D8-B785-3E1218A46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377"/>
              <a:ext cx="11" cy="5"/>
            </a:xfrm>
            <a:custGeom>
              <a:avLst/>
              <a:gdLst>
                <a:gd name="T0" fmla="*/ 0 w 34"/>
                <a:gd name="T1" fmla="*/ 0 h 14"/>
                <a:gd name="T2" fmla="*/ 3 w 34"/>
                <a:gd name="T3" fmla="*/ 7 h 14"/>
                <a:gd name="T4" fmla="*/ 7 w 34"/>
                <a:gd name="T5" fmla="*/ 12 h 14"/>
                <a:gd name="T6" fmla="*/ 12 w 34"/>
                <a:gd name="T7" fmla="*/ 14 h 14"/>
                <a:gd name="T8" fmla="*/ 17 w 34"/>
                <a:gd name="T9" fmla="*/ 14 h 14"/>
                <a:gd name="T10" fmla="*/ 26 w 34"/>
                <a:gd name="T11" fmla="*/ 14 h 14"/>
                <a:gd name="T12" fmla="*/ 29 w 34"/>
                <a:gd name="T13" fmla="*/ 12 h 14"/>
                <a:gd name="T14" fmla="*/ 34 w 34"/>
                <a:gd name="T15" fmla="*/ 7 h 14"/>
                <a:gd name="T16" fmla="*/ 34 w 34"/>
                <a:gd name="T17" fmla="*/ 0 h 14"/>
                <a:gd name="T18" fmla="*/ 0 w 3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4">
                  <a:moveTo>
                    <a:pt x="0" y="0"/>
                  </a:moveTo>
                  <a:lnTo>
                    <a:pt x="3" y="7"/>
                  </a:lnTo>
                  <a:lnTo>
                    <a:pt x="7" y="12"/>
                  </a:lnTo>
                  <a:lnTo>
                    <a:pt x="12" y="14"/>
                  </a:lnTo>
                  <a:lnTo>
                    <a:pt x="17" y="14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34" y="7"/>
                  </a:lnTo>
                  <a:lnTo>
                    <a:pt x="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6" name="Freeform 108">
              <a:extLst>
                <a:ext uri="{FF2B5EF4-FFF2-40B4-BE49-F238E27FC236}">
                  <a16:creationId xmlns:a16="http://schemas.microsoft.com/office/drawing/2014/main" id="{C9A841BD-CD35-4A2E-8C42-C450A39A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210"/>
              <a:ext cx="63" cy="64"/>
            </a:xfrm>
            <a:custGeom>
              <a:avLst/>
              <a:gdLst>
                <a:gd name="T0" fmla="*/ 95 w 191"/>
                <a:gd name="T1" fmla="*/ 0 h 192"/>
                <a:gd name="T2" fmla="*/ 115 w 191"/>
                <a:gd name="T3" fmla="*/ 3 h 192"/>
                <a:gd name="T4" fmla="*/ 133 w 191"/>
                <a:gd name="T5" fmla="*/ 7 h 192"/>
                <a:gd name="T6" fmla="*/ 150 w 191"/>
                <a:gd name="T7" fmla="*/ 17 h 192"/>
                <a:gd name="T8" fmla="*/ 162 w 191"/>
                <a:gd name="T9" fmla="*/ 29 h 192"/>
                <a:gd name="T10" fmla="*/ 174 w 191"/>
                <a:gd name="T11" fmla="*/ 43 h 192"/>
                <a:gd name="T12" fmla="*/ 184 w 191"/>
                <a:gd name="T13" fmla="*/ 60 h 192"/>
                <a:gd name="T14" fmla="*/ 190 w 191"/>
                <a:gd name="T15" fmla="*/ 76 h 192"/>
                <a:gd name="T16" fmla="*/ 191 w 191"/>
                <a:gd name="T17" fmla="*/ 96 h 192"/>
                <a:gd name="T18" fmla="*/ 190 w 191"/>
                <a:gd name="T19" fmla="*/ 116 h 192"/>
                <a:gd name="T20" fmla="*/ 184 w 191"/>
                <a:gd name="T21" fmla="*/ 133 h 192"/>
                <a:gd name="T22" fmla="*/ 174 w 191"/>
                <a:gd name="T23" fmla="*/ 150 h 192"/>
                <a:gd name="T24" fmla="*/ 162 w 191"/>
                <a:gd name="T25" fmla="*/ 162 h 192"/>
                <a:gd name="T26" fmla="*/ 150 w 191"/>
                <a:gd name="T27" fmla="*/ 175 h 192"/>
                <a:gd name="T28" fmla="*/ 133 w 191"/>
                <a:gd name="T29" fmla="*/ 184 h 192"/>
                <a:gd name="T30" fmla="*/ 115 w 191"/>
                <a:gd name="T31" fmla="*/ 190 h 192"/>
                <a:gd name="T32" fmla="*/ 95 w 191"/>
                <a:gd name="T33" fmla="*/ 192 h 192"/>
                <a:gd name="T34" fmla="*/ 76 w 191"/>
                <a:gd name="T35" fmla="*/ 190 h 192"/>
                <a:gd name="T36" fmla="*/ 59 w 191"/>
                <a:gd name="T37" fmla="*/ 184 h 192"/>
                <a:gd name="T38" fmla="*/ 41 w 191"/>
                <a:gd name="T39" fmla="*/ 175 h 192"/>
                <a:gd name="T40" fmla="*/ 26 w 191"/>
                <a:gd name="T41" fmla="*/ 162 h 192"/>
                <a:gd name="T42" fmla="*/ 17 w 191"/>
                <a:gd name="T43" fmla="*/ 150 h 192"/>
                <a:gd name="T44" fmla="*/ 7 w 191"/>
                <a:gd name="T45" fmla="*/ 133 h 192"/>
                <a:gd name="T46" fmla="*/ 2 w 191"/>
                <a:gd name="T47" fmla="*/ 116 h 192"/>
                <a:gd name="T48" fmla="*/ 0 w 191"/>
                <a:gd name="T49" fmla="*/ 96 h 192"/>
                <a:gd name="T50" fmla="*/ 2 w 191"/>
                <a:gd name="T51" fmla="*/ 76 h 192"/>
                <a:gd name="T52" fmla="*/ 7 w 191"/>
                <a:gd name="T53" fmla="*/ 60 h 192"/>
                <a:gd name="T54" fmla="*/ 17 w 191"/>
                <a:gd name="T55" fmla="*/ 43 h 192"/>
                <a:gd name="T56" fmla="*/ 26 w 191"/>
                <a:gd name="T57" fmla="*/ 29 h 192"/>
                <a:gd name="T58" fmla="*/ 41 w 191"/>
                <a:gd name="T59" fmla="*/ 17 h 192"/>
                <a:gd name="T60" fmla="*/ 59 w 191"/>
                <a:gd name="T61" fmla="*/ 7 h 192"/>
                <a:gd name="T62" fmla="*/ 76 w 191"/>
                <a:gd name="T63" fmla="*/ 3 h 192"/>
                <a:gd name="T64" fmla="*/ 95 w 191"/>
                <a:gd name="T6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1" h="192">
                  <a:moveTo>
                    <a:pt x="95" y="0"/>
                  </a:moveTo>
                  <a:lnTo>
                    <a:pt x="115" y="3"/>
                  </a:lnTo>
                  <a:lnTo>
                    <a:pt x="133" y="7"/>
                  </a:lnTo>
                  <a:lnTo>
                    <a:pt x="150" y="17"/>
                  </a:lnTo>
                  <a:lnTo>
                    <a:pt x="162" y="29"/>
                  </a:lnTo>
                  <a:lnTo>
                    <a:pt x="174" y="43"/>
                  </a:lnTo>
                  <a:lnTo>
                    <a:pt x="184" y="60"/>
                  </a:lnTo>
                  <a:lnTo>
                    <a:pt x="190" y="76"/>
                  </a:lnTo>
                  <a:lnTo>
                    <a:pt x="191" y="96"/>
                  </a:lnTo>
                  <a:lnTo>
                    <a:pt x="190" y="116"/>
                  </a:lnTo>
                  <a:lnTo>
                    <a:pt x="184" y="133"/>
                  </a:lnTo>
                  <a:lnTo>
                    <a:pt x="174" y="150"/>
                  </a:lnTo>
                  <a:lnTo>
                    <a:pt x="162" y="162"/>
                  </a:lnTo>
                  <a:lnTo>
                    <a:pt x="150" y="175"/>
                  </a:lnTo>
                  <a:lnTo>
                    <a:pt x="133" y="184"/>
                  </a:lnTo>
                  <a:lnTo>
                    <a:pt x="115" y="190"/>
                  </a:lnTo>
                  <a:lnTo>
                    <a:pt x="95" y="192"/>
                  </a:lnTo>
                  <a:lnTo>
                    <a:pt x="76" y="190"/>
                  </a:lnTo>
                  <a:lnTo>
                    <a:pt x="59" y="184"/>
                  </a:lnTo>
                  <a:lnTo>
                    <a:pt x="41" y="175"/>
                  </a:lnTo>
                  <a:lnTo>
                    <a:pt x="26" y="162"/>
                  </a:lnTo>
                  <a:lnTo>
                    <a:pt x="17" y="150"/>
                  </a:lnTo>
                  <a:lnTo>
                    <a:pt x="7" y="133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6"/>
                  </a:lnTo>
                  <a:lnTo>
                    <a:pt x="7" y="60"/>
                  </a:lnTo>
                  <a:lnTo>
                    <a:pt x="17" y="43"/>
                  </a:lnTo>
                  <a:lnTo>
                    <a:pt x="26" y="29"/>
                  </a:lnTo>
                  <a:lnTo>
                    <a:pt x="41" y="17"/>
                  </a:lnTo>
                  <a:lnTo>
                    <a:pt x="59" y="7"/>
                  </a:lnTo>
                  <a:lnTo>
                    <a:pt x="76" y="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7" name="Freeform 109">
              <a:extLst>
                <a:ext uri="{FF2B5EF4-FFF2-40B4-BE49-F238E27FC236}">
                  <a16:creationId xmlns:a16="http://schemas.microsoft.com/office/drawing/2014/main" id="{BAA8D8FF-6A6C-4332-9474-89BC615D0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211"/>
              <a:ext cx="52" cy="50"/>
            </a:xfrm>
            <a:custGeom>
              <a:avLst/>
              <a:gdLst>
                <a:gd name="T0" fmla="*/ 158 w 158"/>
                <a:gd name="T1" fmla="*/ 71 h 150"/>
                <a:gd name="T2" fmla="*/ 155 w 158"/>
                <a:gd name="T3" fmla="*/ 54 h 150"/>
                <a:gd name="T4" fmla="*/ 153 w 158"/>
                <a:gd name="T5" fmla="*/ 40 h 150"/>
                <a:gd name="T6" fmla="*/ 146 w 158"/>
                <a:gd name="T7" fmla="*/ 26 h 150"/>
                <a:gd name="T8" fmla="*/ 136 w 158"/>
                <a:gd name="T9" fmla="*/ 14 h 150"/>
                <a:gd name="T10" fmla="*/ 124 w 158"/>
                <a:gd name="T11" fmla="*/ 4 h 150"/>
                <a:gd name="T12" fmla="*/ 115 w 158"/>
                <a:gd name="T13" fmla="*/ 0 h 150"/>
                <a:gd name="T14" fmla="*/ 114 w 158"/>
                <a:gd name="T15" fmla="*/ 0 h 150"/>
                <a:gd name="T16" fmla="*/ 110 w 158"/>
                <a:gd name="T17" fmla="*/ 0 h 150"/>
                <a:gd name="T18" fmla="*/ 108 w 158"/>
                <a:gd name="T19" fmla="*/ 0 h 150"/>
                <a:gd name="T20" fmla="*/ 121 w 158"/>
                <a:gd name="T21" fmla="*/ 4 h 150"/>
                <a:gd name="T22" fmla="*/ 132 w 158"/>
                <a:gd name="T23" fmla="*/ 14 h 150"/>
                <a:gd name="T24" fmla="*/ 143 w 158"/>
                <a:gd name="T25" fmla="*/ 26 h 150"/>
                <a:gd name="T26" fmla="*/ 150 w 158"/>
                <a:gd name="T27" fmla="*/ 40 h 150"/>
                <a:gd name="T28" fmla="*/ 155 w 158"/>
                <a:gd name="T29" fmla="*/ 54 h 150"/>
                <a:gd name="T30" fmla="*/ 155 w 158"/>
                <a:gd name="T31" fmla="*/ 71 h 150"/>
                <a:gd name="T32" fmla="*/ 158 w 158"/>
                <a:gd name="T33" fmla="*/ 71 h 150"/>
                <a:gd name="T34" fmla="*/ 155 w 158"/>
                <a:gd name="T35" fmla="*/ 86 h 150"/>
                <a:gd name="T36" fmla="*/ 153 w 158"/>
                <a:gd name="T37" fmla="*/ 100 h 150"/>
                <a:gd name="T38" fmla="*/ 146 w 158"/>
                <a:gd name="T39" fmla="*/ 115 h 150"/>
                <a:gd name="T40" fmla="*/ 136 w 158"/>
                <a:gd name="T41" fmla="*/ 126 h 150"/>
                <a:gd name="T42" fmla="*/ 124 w 158"/>
                <a:gd name="T43" fmla="*/ 135 h 150"/>
                <a:gd name="T44" fmla="*/ 108 w 158"/>
                <a:gd name="T45" fmla="*/ 143 h 150"/>
                <a:gd name="T46" fmla="*/ 94 w 158"/>
                <a:gd name="T47" fmla="*/ 147 h 150"/>
                <a:gd name="T48" fmla="*/ 79 w 158"/>
                <a:gd name="T49" fmla="*/ 150 h 150"/>
                <a:gd name="T50" fmla="*/ 62 w 158"/>
                <a:gd name="T51" fmla="*/ 147 h 150"/>
                <a:gd name="T52" fmla="*/ 48 w 158"/>
                <a:gd name="T53" fmla="*/ 143 h 150"/>
                <a:gd name="T54" fmla="*/ 34 w 158"/>
                <a:gd name="T55" fmla="*/ 135 h 150"/>
                <a:gd name="T56" fmla="*/ 22 w 158"/>
                <a:gd name="T57" fmla="*/ 126 h 150"/>
                <a:gd name="T58" fmla="*/ 12 w 158"/>
                <a:gd name="T59" fmla="*/ 115 h 150"/>
                <a:gd name="T60" fmla="*/ 5 w 158"/>
                <a:gd name="T61" fmla="*/ 100 h 150"/>
                <a:gd name="T62" fmla="*/ 0 w 158"/>
                <a:gd name="T63" fmla="*/ 86 h 150"/>
                <a:gd name="T64" fmla="*/ 0 w 158"/>
                <a:gd name="T65" fmla="*/ 76 h 150"/>
                <a:gd name="T66" fmla="*/ 0 w 158"/>
                <a:gd name="T67" fmla="*/ 73 h 150"/>
                <a:gd name="T68" fmla="*/ 0 w 158"/>
                <a:gd name="T69" fmla="*/ 71 h 150"/>
                <a:gd name="T70" fmla="*/ 3 w 158"/>
                <a:gd name="T71" fmla="*/ 86 h 150"/>
                <a:gd name="T72" fmla="*/ 8 w 158"/>
                <a:gd name="T73" fmla="*/ 100 h 150"/>
                <a:gd name="T74" fmla="*/ 12 w 158"/>
                <a:gd name="T75" fmla="*/ 113 h 150"/>
                <a:gd name="T76" fmla="*/ 22 w 158"/>
                <a:gd name="T77" fmla="*/ 126 h 150"/>
                <a:gd name="T78" fmla="*/ 34 w 158"/>
                <a:gd name="T79" fmla="*/ 135 h 150"/>
                <a:gd name="T80" fmla="*/ 48 w 158"/>
                <a:gd name="T81" fmla="*/ 143 h 150"/>
                <a:gd name="T82" fmla="*/ 62 w 158"/>
                <a:gd name="T83" fmla="*/ 147 h 150"/>
                <a:gd name="T84" fmla="*/ 79 w 158"/>
                <a:gd name="T85" fmla="*/ 147 h 150"/>
                <a:gd name="T86" fmla="*/ 94 w 158"/>
                <a:gd name="T87" fmla="*/ 147 h 150"/>
                <a:gd name="T88" fmla="*/ 108 w 158"/>
                <a:gd name="T89" fmla="*/ 143 h 150"/>
                <a:gd name="T90" fmla="*/ 121 w 158"/>
                <a:gd name="T91" fmla="*/ 135 h 150"/>
                <a:gd name="T92" fmla="*/ 132 w 158"/>
                <a:gd name="T93" fmla="*/ 126 h 150"/>
                <a:gd name="T94" fmla="*/ 143 w 158"/>
                <a:gd name="T95" fmla="*/ 113 h 150"/>
                <a:gd name="T96" fmla="*/ 150 w 158"/>
                <a:gd name="T97" fmla="*/ 100 h 150"/>
                <a:gd name="T98" fmla="*/ 155 w 158"/>
                <a:gd name="T99" fmla="*/ 86 h 150"/>
                <a:gd name="T100" fmla="*/ 155 w 158"/>
                <a:gd name="T101" fmla="*/ 71 h 150"/>
                <a:gd name="T102" fmla="*/ 158 w 158"/>
                <a:gd name="T103" fmla="*/ 7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150">
                  <a:moveTo>
                    <a:pt x="158" y="71"/>
                  </a:moveTo>
                  <a:lnTo>
                    <a:pt x="155" y="54"/>
                  </a:lnTo>
                  <a:lnTo>
                    <a:pt x="153" y="40"/>
                  </a:lnTo>
                  <a:lnTo>
                    <a:pt x="146" y="26"/>
                  </a:lnTo>
                  <a:lnTo>
                    <a:pt x="136" y="14"/>
                  </a:lnTo>
                  <a:lnTo>
                    <a:pt x="124" y="4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21" y="4"/>
                  </a:lnTo>
                  <a:lnTo>
                    <a:pt x="132" y="14"/>
                  </a:lnTo>
                  <a:lnTo>
                    <a:pt x="143" y="26"/>
                  </a:lnTo>
                  <a:lnTo>
                    <a:pt x="150" y="40"/>
                  </a:lnTo>
                  <a:lnTo>
                    <a:pt x="155" y="54"/>
                  </a:lnTo>
                  <a:lnTo>
                    <a:pt x="155" y="71"/>
                  </a:lnTo>
                  <a:lnTo>
                    <a:pt x="158" y="71"/>
                  </a:lnTo>
                  <a:lnTo>
                    <a:pt x="155" y="86"/>
                  </a:lnTo>
                  <a:lnTo>
                    <a:pt x="153" y="100"/>
                  </a:lnTo>
                  <a:lnTo>
                    <a:pt x="146" y="115"/>
                  </a:lnTo>
                  <a:lnTo>
                    <a:pt x="136" y="126"/>
                  </a:lnTo>
                  <a:lnTo>
                    <a:pt x="124" y="135"/>
                  </a:lnTo>
                  <a:lnTo>
                    <a:pt x="108" y="143"/>
                  </a:lnTo>
                  <a:lnTo>
                    <a:pt x="94" y="147"/>
                  </a:lnTo>
                  <a:lnTo>
                    <a:pt x="79" y="150"/>
                  </a:lnTo>
                  <a:lnTo>
                    <a:pt x="62" y="147"/>
                  </a:lnTo>
                  <a:lnTo>
                    <a:pt x="48" y="143"/>
                  </a:lnTo>
                  <a:lnTo>
                    <a:pt x="34" y="135"/>
                  </a:lnTo>
                  <a:lnTo>
                    <a:pt x="22" y="126"/>
                  </a:lnTo>
                  <a:lnTo>
                    <a:pt x="12" y="115"/>
                  </a:lnTo>
                  <a:lnTo>
                    <a:pt x="5" y="100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3" y="86"/>
                  </a:lnTo>
                  <a:lnTo>
                    <a:pt x="8" y="100"/>
                  </a:lnTo>
                  <a:lnTo>
                    <a:pt x="12" y="113"/>
                  </a:lnTo>
                  <a:lnTo>
                    <a:pt x="22" y="126"/>
                  </a:lnTo>
                  <a:lnTo>
                    <a:pt x="34" y="135"/>
                  </a:lnTo>
                  <a:lnTo>
                    <a:pt x="48" y="143"/>
                  </a:lnTo>
                  <a:lnTo>
                    <a:pt x="62" y="147"/>
                  </a:lnTo>
                  <a:lnTo>
                    <a:pt x="79" y="147"/>
                  </a:lnTo>
                  <a:lnTo>
                    <a:pt x="94" y="147"/>
                  </a:lnTo>
                  <a:lnTo>
                    <a:pt x="108" y="143"/>
                  </a:lnTo>
                  <a:lnTo>
                    <a:pt x="121" y="135"/>
                  </a:lnTo>
                  <a:lnTo>
                    <a:pt x="132" y="126"/>
                  </a:lnTo>
                  <a:lnTo>
                    <a:pt x="143" y="113"/>
                  </a:lnTo>
                  <a:lnTo>
                    <a:pt x="150" y="100"/>
                  </a:lnTo>
                  <a:lnTo>
                    <a:pt x="155" y="86"/>
                  </a:lnTo>
                  <a:lnTo>
                    <a:pt x="155" y="71"/>
                  </a:lnTo>
                  <a:lnTo>
                    <a:pt x="158" y="71"/>
                  </a:lnTo>
                  <a:close/>
                </a:path>
              </a:pathLst>
            </a:custGeom>
            <a:solidFill>
              <a:srgbClr val="050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8" name="Freeform 110">
              <a:extLst>
                <a:ext uri="{FF2B5EF4-FFF2-40B4-BE49-F238E27FC236}">
                  <a16:creationId xmlns:a16="http://schemas.microsoft.com/office/drawing/2014/main" id="{8BE289B5-FF29-488B-B4E0-F3839267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209"/>
              <a:ext cx="52" cy="50"/>
            </a:xfrm>
            <a:custGeom>
              <a:avLst/>
              <a:gdLst>
                <a:gd name="T0" fmla="*/ 155 w 155"/>
                <a:gd name="T1" fmla="*/ 74 h 150"/>
                <a:gd name="T2" fmla="*/ 155 w 155"/>
                <a:gd name="T3" fmla="*/ 57 h 150"/>
                <a:gd name="T4" fmla="*/ 150 w 155"/>
                <a:gd name="T5" fmla="*/ 42 h 150"/>
                <a:gd name="T6" fmla="*/ 143 w 155"/>
                <a:gd name="T7" fmla="*/ 29 h 150"/>
                <a:gd name="T8" fmla="*/ 132 w 155"/>
                <a:gd name="T9" fmla="*/ 17 h 150"/>
                <a:gd name="T10" fmla="*/ 121 w 155"/>
                <a:gd name="T11" fmla="*/ 7 h 150"/>
                <a:gd name="T12" fmla="*/ 108 w 155"/>
                <a:gd name="T13" fmla="*/ 2 h 150"/>
                <a:gd name="T14" fmla="*/ 107 w 155"/>
                <a:gd name="T15" fmla="*/ 0 h 150"/>
                <a:gd name="T16" fmla="*/ 103 w 155"/>
                <a:gd name="T17" fmla="*/ 0 h 150"/>
                <a:gd name="T18" fmla="*/ 101 w 155"/>
                <a:gd name="T19" fmla="*/ 0 h 150"/>
                <a:gd name="T20" fmla="*/ 108 w 155"/>
                <a:gd name="T21" fmla="*/ 2 h 150"/>
                <a:gd name="T22" fmla="*/ 121 w 155"/>
                <a:gd name="T23" fmla="*/ 11 h 150"/>
                <a:gd name="T24" fmla="*/ 132 w 155"/>
                <a:gd name="T25" fmla="*/ 19 h 150"/>
                <a:gd name="T26" fmla="*/ 141 w 155"/>
                <a:gd name="T27" fmla="*/ 29 h 150"/>
                <a:gd name="T28" fmla="*/ 148 w 155"/>
                <a:gd name="T29" fmla="*/ 45 h 150"/>
                <a:gd name="T30" fmla="*/ 153 w 155"/>
                <a:gd name="T31" fmla="*/ 57 h 150"/>
                <a:gd name="T32" fmla="*/ 155 w 155"/>
                <a:gd name="T33" fmla="*/ 74 h 150"/>
                <a:gd name="T34" fmla="*/ 155 w 155"/>
                <a:gd name="T35" fmla="*/ 88 h 150"/>
                <a:gd name="T36" fmla="*/ 150 w 155"/>
                <a:gd name="T37" fmla="*/ 103 h 150"/>
                <a:gd name="T38" fmla="*/ 143 w 155"/>
                <a:gd name="T39" fmla="*/ 116 h 150"/>
                <a:gd name="T40" fmla="*/ 132 w 155"/>
                <a:gd name="T41" fmla="*/ 128 h 150"/>
                <a:gd name="T42" fmla="*/ 121 w 155"/>
                <a:gd name="T43" fmla="*/ 138 h 150"/>
                <a:gd name="T44" fmla="*/ 108 w 155"/>
                <a:gd name="T45" fmla="*/ 145 h 150"/>
                <a:gd name="T46" fmla="*/ 93 w 155"/>
                <a:gd name="T47" fmla="*/ 150 h 150"/>
                <a:gd name="T48" fmla="*/ 79 w 155"/>
                <a:gd name="T49" fmla="*/ 150 h 150"/>
                <a:gd name="T50" fmla="*/ 62 w 155"/>
                <a:gd name="T51" fmla="*/ 150 h 150"/>
                <a:gd name="T52" fmla="*/ 47 w 155"/>
                <a:gd name="T53" fmla="*/ 145 h 150"/>
                <a:gd name="T54" fmla="*/ 34 w 155"/>
                <a:gd name="T55" fmla="*/ 138 h 150"/>
                <a:gd name="T56" fmla="*/ 22 w 155"/>
                <a:gd name="T57" fmla="*/ 128 h 150"/>
                <a:gd name="T58" fmla="*/ 12 w 155"/>
                <a:gd name="T59" fmla="*/ 116 h 150"/>
                <a:gd name="T60" fmla="*/ 7 w 155"/>
                <a:gd name="T61" fmla="*/ 103 h 150"/>
                <a:gd name="T62" fmla="*/ 2 w 155"/>
                <a:gd name="T63" fmla="*/ 88 h 150"/>
                <a:gd name="T64" fmla="*/ 0 w 155"/>
                <a:gd name="T65" fmla="*/ 74 h 150"/>
                <a:gd name="T66" fmla="*/ 0 w 155"/>
                <a:gd name="T67" fmla="*/ 71 h 150"/>
                <a:gd name="T68" fmla="*/ 2 w 155"/>
                <a:gd name="T69" fmla="*/ 71 h 150"/>
                <a:gd name="T70" fmla="*/ 2 w 155"/>
                <a:gd name="T71" fmla="*/ 69 h 150"/>
                <a:gd name="T72" fmla="*/ 2 w 155"/>
                <a:gd name="T73" fmla="*/ 67 h 150"/>
                <a:gd name="T74" fmla="*/ 2 w 155"/>
                <a:gd name="T75" fmla="*/ 74 h 150"/>
                <a:gd name="T76" fmla="*/ 2 w 155"/>
                <a:gd name="T77" fmla="*/ 88 h 150"/>
                <a:gd name="T78" fmla="*/ 7 w 155"/>
                <a:gd name="T79" fmla="*/ 103 h 150"/>
                <a:gd name="T80" fmla="*/ 15 w 155"/>
                <a:gd name="T81" fmla="*/ 116 h 150"/>
                <a:gd name="T82" fmla="*/ 24 w 155"/>
                <a:gd name="T83" fmla="*/ 128 h 150"/>
                <a:gd name="T84" fmla="*/ 34 w 155"/>
                <a:gd name="T85" fmla="*/ 136 h 150"/>
                <a:gd name="T86" fmla="*/ 50 w 155"/>
                <a:gd name="T87" fmla="*/ 143 h 150"/>
                <a:gd name="T88" fmla="*/ 64 w 155"/>
                <a:gd name="T89" fmla="*/ 148 h 150"/>
                <a:gd name="T90" fmla="*/ 79 w 155"/>
                <a:gd name="T91" fmla="*/ 150 h 150"/>
                <a:gd name="T92" fmla="*/ 93 w 155"/>
                <a:gd name="T93" fmla="*/ 148 h 150"/>
                <a:gd name="T94" fmla="*/ 108 w 155"/>
                <a:gd name="T95" fmla="*/ 143 h 150"/>
                <a:gd name="T96" fmla="*/ 121 w 155"/>
                <a:gd name="T97" fmla="*/ 136 h 150"/>
                <a:gd name="T98" fmla="*/ 132 w 155"/>
                <a:gd name="T99" fmla="*/ 128 h 150"/>
                <a:gd name="T100" fmla="*/ 141 w 155"/>
                <a:gd name="T101" fmla="*/ 116 h 150"/>
                <a:gd name="T102" fmla="*/ 148 w 155"/>
                <a:gd name="T103" fmla="*/ 103 h 150"/>
                <a:gd name="T104" fmla="*/ 153 w 155"/>
                <a:gd name="T105" fmla="*/ 88 h 150"/>
                <a:gd name="T106" fmla="*/ 155 w 155"/>
                <a:gd name="T107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50">
                  <a:moveTo>
                    <a:pt x="155" y="74"/>
                  </a:moveTo>
                  <a:lnTo>
                    <a:pt x="155" y="57"/>
                  </a:lnTo>
                  <a:lnTo>
                    <a:pt x="150" y="42"/>
                  </a:lnTo>
                  <a:lnTo>
                    <a:pt x="143" y="29"/>
                  </a:lnTo>
                  <a:lnTo>
                    <a:pt x="132" y="17"/>
                  </a:lnTo>
                  <a:lnTo>
                    <a:pt x="121" y="7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8" y="2"/>
                  </a:lnTo>
                  <a:lnTo>
                    <a:pt x="121" y="11"/>
                  </a:lnTo>
                  <a:lnTo>
                    <a:pt x="132" y="19"/>
                  </a:lnTo>
                  <a:lnTo>
                    <a:pt x="141" y="29"/>
                  </a:lnTo>
                  <a:lnTo>
                    <a:pt x="148" y="45"/>
                  </a:lnTo>
                  <a:lnTo>
                    <a:pt x="153" y="57"/>
                  </a:lnTo>
                  <a:lnTo>
                    <a:pt x="155" y="74"/>
                  </a:lnTo>
                  <a:lnTo>
                    <a:pt x="155" y="88"/>
                  </a:lnTo>
                  <a:lnTo>
                    <a:pt x="150" y="103"/>
                  </a:lnTo>
                  <a:lnTo>
                    <a:pt x="143" y="116"/>
                  </a:lnTo>
                  <a:lnTo>
                    <a:pt x="132" y="128"/>
                  </a:lnTo>
                  <a:lnTo>
                    <a:pt x="121" y="138"/>
                  </a:lnTo>
                  <a:lnTo>
                    <a:pt x="108" y="145"/>
                  </a:lnTo>
                  <a:lnTo>
                    <a:pt x="93" y="150"/>
                  </a:lnTo>
                  <a:lnTo>
                    <a:pt x="79" y="150"/>
                  </a:lnTo>
                  <a:lnTo>
                    <a:pt x="62" y="150"/>
                  </a:lnTo>
                  <a:lnTo>
                    <a:pt x="47" y="145"/>
                  </a:lnTo>
                  <a:lnTo>
                    <a:pt x="34" y="138"/>
                  </a:lnTo>
                  <a:lnTo>
                    <a:pt x="22" y="128"/>
                  </a:lnTo>
                  <a:lnTo>
                    <a:pt x="12" y="116"/>
                  </a:lnTo>
                  <a:lnTo>
                    <a:pt x="7" y="103"/>
                  </a:lnTo>
                  <a:lnTo>
                    <a:pt x="2" y="88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74"/>
                  </a:lnTo>
                  <a:lnTo>
                    <a:pt x="2" y="88"/>
                  </a:lnTo>
                  <a:lnTo>
                    <a:pt x="7" y="103"/>
                  </a:lnTo>
                  <a:lnTo>
                    <a:pt x="15" y="116"/>
                  </a:lnTo>
                  <a:lnTo>
                    <a:pt x="24" y="128"/>
                  </a:lnTo>
                  <a:lnTo>
                    <a:pt x="34" y="136"/>
                  </a:lnTo>
                  <a:lnTo>
                    <a:pt x="50" y="143"/>
                  </a:lnTo>
                  <a:lnTo>
                    <a:pt x="64" y="148"/>
                  </a:lnTo>
                  <a:lnTo>
                    <a:pt x="79" y="150"/>
                  </a:lnTo>
                  <a:lnTo>
                    <a:pt x="93" y="148"/>
                  </a:lnTo>
                  <a:lnTo>
                    <a:pt x="108" y="143"/>
                  </a:lnTo>
                  <a:lnTo>
                    <a:pt x="121" y="136"/>
                  </a:lnTo>
                  <a:lnTo>
                    <a:pt x="132" y="128"/>
                  </a:lnTo>
                  <a:lnTo>
                    <a:pt x="141" y="116"/>
                  </a:lnTo>
                  <a:lnTo>
                    <a:pt x="148" y="103"/>
                  </a:lnTo>
                  <a:lnTo>
                    <a:pt x="153" y="88"/>
                  </a:lnTo>
                  <a:lnTo>
                    <a:pt x="155" y="74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9" name="Freeform 111">
              <a:extLst>
                <a:ext uri="{FF2B5EF4-FFF2-40B4-BE49-F238E27FC236}">
                  <a16:creationId xmlns:a16="http://schemas.microsoft.com/office/drawing/2014/main" id="{BBE853E7-83DB-48F3-8479-C81C7E5E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209"/>
              <a:ext cx="51" cy="50"/>
            </a:xfrm>
            <a:custGeom>
              <a:avLst/>
              <a:gdLst>
                <a:gd name="T0" fmla="*/ 153 w 153"/>
                <a:gd name="T1" fmla="*/ 74 h 150"/>
                <a:gd name="T2" fmla="*/ 151 w 153"/>
                <a:gd name="T3" fmla="*/ 57 h 150"/>
                <a:gd name="T4" fmla="*/ 146 w 153"/>
                <a:gd name="T5" fmla="*/ 45 h 150"/>
                <a:gd name="T6" fmla="*/ 139 w 153"/>
                <a:gd name="T7" fmla="*/ 29 h 150"/>
                <a:gd name="T8" fmla="*/ 131 w 153"/>
                <a:gd name="T9" fmla="*/ 19 h 150"/>
                <a:gd name="T10" fmla="*/ 119 w 153"/>
                <a:gd name="T11" fmla="*/ 11 h 150"/>
                <a:gd name="T12" fmla="*/ 107 w 153"/>
                <a:gd name="T13" fmla="*/ 2 h 150"/>
                <a:gd name="T14" fmla="*/ 99 w 153"/>
                <a:gd name="T15" fmla="*/ 0 h 150"/>
                <a:gd name="T16" fmla="*/ 96 w 153"/>
                <a:gd name="T17" fmla="*/ 0 h 150"/>
                <a:gd name="T18" fmla="*/ 94 w 153"/>
                <a:gd name="T19" fmla="*/ 0 h 150"/>
                <a:gd name="T20" fmla="*/ 107 w 153"/>
                <a:gd name="T21" fmla="*/ 5 h 150"/>
                <a:gd name="T22" fmla="*/ 119 w 153"/>
                <a:gd name="T23" fmla="*/ 11 h 150"/>
                <a:gd name="T24" fmla="*/ 129 w 153"/>
                <a:gd name="T25" fmla="*/ 19 h 150"/>
                <a:gd name="T26" fmla="*/ 139 w 153"/>
                <a:gd name="T27" fmla="*/ 33 h 150"/>
                <a:gd name="T28" fmla="*/ 146 w 153"/>
                <a:gd name="T29" fmla="*/ 45 h 150"/>
                <a:gd name="T30" fmla="*/ 151 w 153"/>
                <a:gd name="T31" fmla="*/ 59 h 150"/>
                <a:gd name="T32" fmla="*/ 151 w 153"/>
                <a:gd name="T33" fmla="*/ 74 h 150"/>
                <a:gd name="T34" fmla="*/ 153 w 153"/>
                <a:gd name="T35" fmla="*/ 74 h 150"/>
                <a:gd name="T36" fmla="*/ 151 w 153"/>
                <a:gd name="T37" fmla="*/ 88 h 150"/>
                <a:gd name="T38" fmla="*/ 146 w 153"/>
                <a:gd name="T39" fmla="*/ 103 h 150"/>
                <a:gd name="T40" fmla="*/ 139 w 153"/>
                <a:gd name="T41" fmla="*/ 116 h 150"/>
                <a:gd name="T42" fmla="*/ 131 w 153"/>
                <a:gd name="T43" fmla="*/ 128 h 150"/>
                <a:gd name="T44" fmla="*/ 119 w 153"/>
                <a:gd name="T45" fmla="*/ 136 h 150"/>
                <a:gd name="T46" fmla="*/ 107 w 153"/>
                <a:gd name="T47" fmla="*/ 143 h 150"/>
                <a:gd name="T48" fmla="*/ 91 w 153"/>
                <a:gd name="T49" fmla="*/ 148 h 150"/>
                <a:gd name="T50" fmla="*/ 77 w 153"/>
                <a:gd name="T51" fmla="*/ 150 h 150"/>
                <a:gd name="T52" fmla="*/ 62 w 153"/>
                <a:gd name="T53" fmla="*/ 148 h 150"/>
                <a:gd name="T54" fmla="*/ 48 w 153"/>
                <a:gd name="T55" fmla="*/ 143 h 150"/>
                <a:gd name="T56" fmla="*/ 32 w 153"/>
                <a:gd name="T57" fmla="*/ 136 h 150"/>
                <a:gd name="T58" fmla="*/ 22 w 153"/>
                <a:gd name="T59" fmla="*/ 128 h 150"/>
                <a:gd name="T60" fmla="*/ 13 w 153"/>
                <a:gd name="T61" fmla="*/ 116 h 150"/>
                <a:gd name="T62" fmla="*/ 5 w 153"/>
                <a:gd name="T63" fmla="*/ 103 h 150"/>
                <a:gd name="T64" fmla="*/ 0 w 153"/>
                <a:gd name="T65" fmla="*/ 88 h 150"/>
                <a:gd name="T66" fmla="*/ 0 w 153"/>
                <a:gd name="T67" fmla="*/ 74 h 150"/>
                <a:gd name="T68" fmla="*/ 0 w 153"/>
                <a:gd name="T69" fmla="*/ 67 h 150"/>
                <a:gd name="T70" fmla="*/ 0 w 153"/>
                <a:gd name="T71" fmla="*/ 64 h 150"/>
                <a:gd name="T72" fmla="*/ 3 w 153"/>
                <a:gd name="T73" fmla="*/ 62 h 150"/>
                <a:gd name="T74" fmla="*/ 3 w 153"/>
                <a:gd name="T75" fmla="*/ 59 h 150"/>
                <a:gd name="T76" fmla="*/ 0 w 153"/>
                <a:gd name="T77" fmla="*/ 74 h 150"/>
                <a:gd name="T78" fmla="*/ 3 w 153"/>
                <a:gd name="T79" fmla="*/ 88 h 150"/>
                <a:gd name="T80" fmla="*/ 8 w 153"/>
                <a:gd name="T81" fmla="*/ 100 h 150"/>
                <a:gd name="T82" fmla="*/ 16 w 153"/>
                <a:gd name="T83" fmla="*/ 116 h 150"/>
                <a:gd name="T84" fmla="*/ 22 w 153"/>
                <a:gd name="T85" fmla="*/ 125 h 150"/>
                <a:gd name="T86" fmla="*/ 34 w 153"/>
                <a:gd name="T87" fmla="*/ 136 h 150"/>
                <a:gd name="T88" fmla="*/ 48 w 153"/>
                <a:gd name="T89" fmla="*/ 143 h 150"/>
                <a:gd name="T90" fmla="*/ 62 w 153"/>
                <a:gd name="T91" fmla="*/ 145 h 150"/>
                <a:gd name="T92" fmla="*/ 77 w 153"/>
                <a:gd name="T93" fmla="*/ 148 h 150"/>
                <a:gd name="T94" fmla="*/ 91 w 153"/>
                <a:gd name="T95" fmla="*/ 145 h 150"/>
                <a:gd name="T96" fmla="*/ 107 w 153"/>
                <a:gd name="T97" fmla="*/ 143 h 150"/>
                <a:gd name="T98" fmla="*/ 119 w 153"/>
                <a:gd name="T99" fmla="*/ 136 h 150"/>
                <a:gd name="T100" fmla="*/ 129 w 153"/>
                <a:gd name="T101" fmla="*/ 125 h 150"/>
                <a:gd name="T102" fmla="*/ 139 w 153"/>
                <a:gd name="T103" fmla="*/ 116 h 150"/>
                <a:gd name="T104" fmla="*/ 146 w 153"/>
                <a:gd name="T105" fmla="*/ 100 h 150"/>
                <a:gd name="T106" fmla="*/ 151 w 153"/>
                <a:gd name="T107" fmla="*/ 88 h 150"/>
                <a:gd name="T108" fmla="*/ 151 w 153"/>
                <a:gd name="T109" fmla="*/ 74 h 150"/>
                <a:gd name="T110" fmla="*/ 153 w 153"/>
                <a:gd name="T111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150">
                  <a:moveTo>
                    <a:pt x="153" y="74"/>
                  </a:moveTo>
                  <a:lnTo>
                    <a:pt x="151" y="57"/>
                  </a:lnTo>
                  <a:lnTo>
                    <a:pt x="146" y="45"/>
                  </a:lnTo>
                  <a:lnTo>
                    <a:pt x="139" y="29"/>
                  </a:lnTo>
                  <a:lnTo>
                    <a:pt x="131" y="19"/>
                  </a:lnTo>
                  <a:lnTo>
                    <a:pt x="119" y="11"/>
                  </a:lnTo>
                  <a:lnTo>
                    <a:pt x="107" y="2"/>
                  </a:lnTo>
                  <a:lnTo>
                    <a:pt x="99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19" y="11"/>
                  </a:lnTo>
                  <a:lnTo>
                    <a:pt x="129" y="19"/>
                  </a:lnTo>
                  <a:lnTo>
                    <a:pt x="139" y="33"/>
                  </a:lnTo>
                  <a:lnTo>
                    <a:pt x="146" y="45"/>
                  </a:lnTo>
                  <a:lnTo>
                    <a:pt x="151" y="59"/>
                  </a:lnTo>
                  <a:lnTo>
                    <a:pt x="151" y="74"/>
                  </a:lnTo>
                  <a:lnTo>
                    <a:pt x="153" y="74"/>
                  </a:lnTo>
                  <a:lnTo>
                    <a:pt x="151" y="88"/>
                  </a:lnTo>
                  <a:lnTo>
                    <a:pt x="146" y="103"/>
                  </a:lnTo>
                  <a:lnTo>
                    <a:pt x="139" y="116"/>
                  </a:lnTo>
                  <a:lnTo>
                    <a:pt x="131" y="128"/>
                  </a:lnTo>
                  <a:lnTo>
                    <a:pt x="119" y="136"/>
                  </a:lnTo>
                  <a:lnTo>
                    <a:pt x="107" y="143"/>
                  </a:lnTo>
                  <a:lnTo>
                    <a:pt x="91" y="148"/>
                  </a:lnTo>
                  <a:lnTo>
                    <a:pt x="77" y="150"/>
                  </a:lnTo>
                  <a:lnTo>
                    <a:pt x="62" y="148"/>
                  </a:lnTo>
                  <a:lnTo>
                    <a:pt x="48" y="143"/>
                  </a:lnTo>
                  <a:lnTo>
                    <a:pt x="32" y="136"/>
                  </a:lnTo>
                  <a:lnTo>
                    <a:pt x="22" y="128"/>
                  </a:lnTo>
                  <a:lnTo>
                    <a:pt x="13" y="116"/>
                  </a:lnTo>
                  <a:lnTo>
                    <a:pt x="5" y="103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0" y="64"/>
                  </a:lnTo>
                  <a:lnTo>
                    <a:pt x="3" y="62"/>
                  </a:lnTo>
                  <a:lnTo>
                    <a:pt x="3" y="59"/>
                  </a:lnTo>
                  <a:lnTo>
                    <a:pt x="0" y="74"/>
                  </a:lnTo>
                  <a:lnTo>
                    <a:pt x="3" y="88"/>
                  </a:lnTo>
                  <a:lnTo>
                    <a:pt x="8" y="100"/>
                  </a:lnTo>
                  <a:lnTo>
                    <a:pt x="16" y="116"/>
                  </a:lnTo>
                  <a:lnTo>
                    <a:pt x="22" y="125"/>
                  </a:lnTo>
                  <a:lnTo>
                    <a:pt x="34" y="136"/>
                  </a:lnTo>
                  <a:lnTo>
                    <a:pt x="48" y="143"/>
                  </a:lnTo>
                  <a:lnTo>
                    <a:pt x="62" y="145"/>
                  </a:lnTo>
                  <a:lnTo>
                    <a:pt x="77" y="148"/>
                  </a:lnTo>
                  <a:lnTo>
                    <a:pt x="91" y="145"/>
                  </a:lnTo>
                  <a:lnTo>
                    <a:pt x="107" y="143"/>
                  </a:lnTo>
                  <a:lnTo>
                    <a:pt x="119" y="136"/>
                  </a:lnTo>
                  <a:lnTo>
                    <a:pt x="129" y="125"/>
                  </a:lnTo>
                  <a:lnTo>
                    <a:pt x="139" y="116"/>
                  </a:lnTo>
                  <a:lnTo>
                    <a:pt x="146" y="100"/>
                  </a:lnTo>
                  <a:lnTo>
                    <a:pt x="151" y="88"/>
                  </a:lnTo>
                  <a:lnTo>
                    <a:pt x="151" y="74"/>
                  </a:lnTo>
                  <a:lnTo>
                    <a:pt x="153" y="74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0" name="Freeform 112">
              <a:extLst>
                <a:ext uri="{FF2B5EF4-FFF2-40B4-BE49-F238E27FC236}">
                  <a16:creationId xmlns:a16="http://schemas.microsoft.com/office/drawing/2014/main" id="{2156CD42-A9B6-4B2E-A23F-752D0F9B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3210"/>
              <a:ext cx="50" cy="49"/>
            </a:xfrm>
            <a:custGeom>
              <a:avLst/>
              <a:gdLst>
                <a:gd name="T0" fmla="*/ 151 w 151"/>
                <a:gd name="T1" fmla="*/ 74 h 148"/>
                <a:gd name="T2" fmla="*/ 151 w 151"/>
                <a:gd name="T3" fmla="*/ 60 h 148"/>
                <a:gd name="T4" fmla="*/ 146 w 151"/>
                <a:gd name="T5" fmla="*/ 45 h 148"/>
                <a:gd name="T6" fmla="*/ 139 w 151"/>
                <a:gd name="T7" fmla="*/ 33 h 148"/>
                <a:gd name="T8" fmla="*/ 129 w 151"/>
                <a:gd name="T9" fmla="*/ 20 h 148"/>
                <a:gd name="T10" fmla="*/ 119 w 151"/>
                <a:gd name="T11" fmla="*/ 11 h 148"/>
                <a:gd name="T12" fmla="*/ 106 w 151"/>
                <a:gd name="T13" fmla="*/ 5 h 148"/>
                <a:gd name="T14" fmla="*/ 94 w 151"/>
                <a:gd name="T15" fmla="*/ 0 h 148"/>
                <a:gd name="T16" fmla="*/ 91 w 151"/>
                <a:gd name="T17" fmla="*/ 0 h 148"/>
                <a:gd name="T18" fmla="*/ 89 w 151"/>
                <a:gd name="T19" fmla="*/ 0 h 148"/>
                <a:gd name="T20" fmla="*/ 86 w 151"/>
                <a:gd name="T21" fmla="*/ 0 h 148"/>
                <a:gd name="T22" fmla="*/ 84 w 151"/>
                <a:gd name="T23" fmla="*/ 0 h 148"/>
                <a:gd name="T24" fmla="*/ 91 w 151"/>
                <a:gd name="T25" fmla="*/ 4 h 148"/>
                <a:gd name="T26" fmla="*/ 105 w 151"/>
                <a:gd name="T27" fmla="*/ 5 h 148"/>
                <a:gd name="T28" fmla="*/ 116 w 151"/>
                <a:gd name="T29" fmla="*/ 12 h 148"/>
                <a:gd name="T30" fmla="*/ 129 w 151"/>
                <a:gd name="T31" fmla="*/ 22 h 148"/>
                <a:gd name="T32" fmla="*/ 136 w 151"/>
                <a:gd name="T33" fmla="*/ 33 h 148"/>
                <a:gd name="T34" fmla="*/ 143 w 151"/>
                <a:gd name="T35" fmla="*/ 45 h 148"/>
                <a:gd name="T36" fmla="*/ 148 w 151"/>
                <a:gd name="T37" fmla="*/ 60 h 148"/>
                <a:gd name="T38" fmla="*/ 148 w 151"/>
                <a:gd name="T39" fmla="*/ 74 h 148"/>
                <a:gd name="T40" fmla="*/ 151 w 151"/>
                <a:gd name="T41" fmla="*/ 74 h 148"/>
                <a:gd name="T42" fmla="*/ 151 w 151"/>
                <a:gd name="T43" fmla="*/ 89 h 148"/>
                <a:gd name="T44" fmla="*/ 146 w 151"/>
                <a:gd name="T45" fmla="*/ 102 h 148"/>
                <a:gd name="T46" fmla="*/ 139 w 151"/>
                <a:gd name="T47" fmla="*/ 116 h 148"/>
                <a:gd name="T48" fmla="*/ 129 w 151"/>
                <a:gd name="T49" fmla="*/ 126 h 148"/>
                <a:gd name="T50" fmla="*/ 119 w 151"/>
                <a:gd name="T51" fmla="*/ 136 h 148"/>
                <a:gd name="T52" fmla="*/ 106 w 151"/>
                <a:gd name="T53" fmla="*/ 143 h 148"/>
                <a:gd name="T54" fmla="*/ 91 w 151"/>
                <a:gd name="T55" fmla="*/ 146 h 148"/>
                <a:gd name="T56" fmla="*/ 77 w 151"/>
                <a:gd name="T57" fmla="*/ 148 h 148"/>
                <a:gd name="T58" fmla="*/ 62 w 151"/>
                <a:gd name="T59" fmla="*/ 146 h 148"/>
                <a:gd name="T60" fmla="*/ 48 w 151"/>
                <a:gd name="T61" fmla="*/ 143 h 148"/>
                <a:gd name="T62" fmla="*/ 34 w 151"/>
                <a:gd name="T63" fmla="*/ 136 h 148"/>
                <a:gd name="T64" fmla="*/ 22 w 151"/>
                <a:gd name="T65" fmla="*/ 126 h 148"/>
                <a:gd name="T66" fmla="*/ 16 w 151"/>
                <a:gd name="T67" fmla="*/ 116 h 148"/>
                <a:gd name="T68" fmla="*/ 8 w 151"/>
                <a:gd name="T69" fmla="*/ 102 h 148"/>
                <a:gd name="T70" fmla="*/ 3 w 151"/>
                <a:gd name="T71" fmla="*/ 89 h 148"/>
                <a:gd name="T72" fmla="*/ 0 w 151"/>
                <a:gd name="T73" fmla="*/ 74 h 148"/>
                <a:gd name="T74" fmla="*/ 3 w 151"/>
                <a:gd name="T75" fmla="*/ 60 h 148"/>
                <a:gd name="T76" fmla="*/ 3 w 151"/>
                <a:gd name="T77" fmla="*/ 57 h 148"/>
                <a:gd name="T78" fmla="*/ 5 w 151"/>
                <a:gd name="T79" fmla="*/ 57 h 148"/>
                <a:gd name="T80" fmla="*/ 5 w 151"/>
                <a:gd name="T81" fmla="*/ 55 h 148"/>
                <a:gd name="T82" fmla="*/ 5 w 151"/>
                <a:gd name="T83" fmla="*/ 52 h 148"/>
                <a:gd name="T84" fmla="*/ 5 w 151"/>
                <a:gd name="T85" fmla="*/ 60 h 148"/>
                <a:gd name="T86" fmla="*/ 3 w 151"/>
                <a:gd name="T87" fmla="*/ 74 h 148"/>
                <a:gd name="T88" fmla="*/ 5 w 151"/>
                <a:gd name="T89" fmla="*/ 89 h 148"/>
                <a:gd name="T90" fmla="*/ 8 w 151"/>
                <a:gd name="T91" fmla="*/ 102 h 148"/>
                <a:gd name="T92" fmla="*/ 16 w 151"/>
                <a:gd name="T93" fmla="*/ 114 h 148"/>
                <a:gd name="T94" fmla="*/ 25 w 151"/>
                <a:gd name="T95" fmla="*/ 126 h 148"/>
                <a:gd name="T96" fmla="*/ 34 w 151"/>
                <a:gd name="T97" fmla="*/ 133 h 148"/>
                <a:gd name="T98" fmla="*/ 48 w 151"/>
                <a:gd name="T99" fmla="*/ 141 h 148"/>
                <a:gd name="T100" fmla="*/ 62 w 151"/>
                <a:gd name="T101" fmla="*/ 146 h 148"/>
                <a:gd name="T102" fmla="*/ 77 w 151"/>
                <a:gd name="T103" fmla="*/ 146 h 148"/>
                <a:gd name="T104" fmla="*/ 91 w 151"/>
                <a:gd name="T105" fmla="*/ 146 h 148"/>
                <a:gd name="T106" fmla="*/ 105 w 151"/>
                <a:gd name="T107" fmla="*/ 141 h 148"/>
                <a:gd name="T108" fmla="*/ 116 w 151"/>
                <a:gd name="T109" fmla="*/ 133 h 148"/>
                <a:gd name="T110" fmla="*/ 129 w 151"/>
                <a:gd name="T111" fmla="*/ 126 h 148"/>
                <a:gd name="T112" fmla="*/ 136 w 151"/>
                <a:gd name="T113" fmla="*/ 114 h 148"/>
                <a:gd name="T114" fmla="*/ 143 w 151"/>
                <a:gd name="T115" fmla="*/ 102 h 148"/>
                <a:gd name="T116" fmla="*/ 148 w 151"/>
                <a:gd name="T117" fmla="*/ 89 h 148"/>
                <a:gd name="T118" fmla="*/ 148 w 151"/>
                <a:gd name="T119" fmla="*/ 74 h 148"/>
                <a:gd name="T120" fmla="*/ 151 w 151"/>
                <a:gd name="T121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148">
                  <a:moveTo>
                    <a:pt x="151" y="74"/>
                  </a:moveTo>
                  <a:lnTo>
                    <a:pt x="151" y="60"/>
                  </a:lnTo>
                  <a:lnTo>
                    <a:pt x="146" y="45"/>
                  </a:lnTo>
                  <a:lnTo>
                    <a:pt x="139" y="33"/>
                  </a:lnTo>
                  <a:lnTo>
                    <a:pt x="129" y="20"/>
                  </a:lnTo>
                  <a:lnTo>
                    <a:pt x="119" y="11"/>
                  </a:lnTo>
                  <a:lnTo>
                    <a:pt x="106" y="5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91" y="4"/>
                  </a:lnTo>
                  <a:lnTo>
                    <a:pt x="105" y="5"/>
                  </a:lnTo>
                  <a:lnTo>
                    <a:pt x="116" y="12"/>
                  </a:lnTo>
                  <a:lnTo>
                    <a:pt x="129" y="22"/>
                  </a:lnTo>
                  <a:lnTo>
                    <a:pt x="136" y="33"/>
                  </a:lnTo>
                  <a:lnTo>
                    <a:pt x="143" y="45"/>
                  </a:lnTo>
                  <a:lnTo>
                    <a:pt x="148" y="60"/>
                  </a:lnTo>
                  <a:lnTo>
                    <a:pt x="148" y="74"/>
                  </a:lnTo>
                  <a:lnTo>
                    <a:pt x="151" y="74"/>
                  </a:lnTo>
                  <a:lnTo>
                    <a:pt x="151" y="89"/>
                  </a:lnTo>
                  <a:lnTo>
                    <a:pt x="146" y="102"/>
                  </a:lnTo>
                  <a:lnTo>
                    <a:pt x="139" y="116"/>
                  </a:lnTo>
                  <a:lnTo>
                    <a:pt x="129" y="126"/>
                  </a:lnTo>
                  <a:lnTo>
                    <a:pt x="119" y="136"/>
                  </a:lnTo>
                  <a:lnTo>
                    <a:pt x="106" y="143"/>
                  </a:lnTo>
                  <a:lnTo>
                    <a:pt x="91" y="146"/>
                  </a:lnTo>
                  <a:lnTo>
                    <a:pt x="77" y="148"/>
                  </a:lnTo>
                  <a:lnTo>
                    <a:pt x="62" y="146"/>
                  </a:lnTo>
                  <a:lnTo>
                    <a:pt x="48" y="143"/>
                  </a:lnTo>
                  <a:lnTo>
                    <a:pt x="34" y="136"/>
                  </a:lnTo>
                  <a:lnTo>
                    <a:pt x="22" y="126"/>
                  </a:lnTo>
                  <a:lnTo>
                    <a:pt x="16" y="116"/>
                  </a:lnTo>
                  <a:lnTo>
                    <a:pt x="8" y="102"/>
                  </a:lnTo>
                  <a:lnTo>
                    <a:pt x="3" y="89"/>
                  </a:lnTo>
                  <a:lnTo>
                    <a:pt x="0" y="74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5" y="60"/>
                  </a:lnTo>
                  <a:lnTo>
                    <a:pt x="3" y="74"/>
                  </a:lnTo>
                  <a:lnTo>
                    <a:pt x="5" y="89"/>
                  </a:lnTo>
                  <a:lnTo>
                    <a:pt x="8" y="102"/>
                  </a:lnTo>
                  <a:lnTo>
                    <a:pt x="16" y="114"/>
                  </a:lnTo>
                  <a:lnTo>
                    <a:pt x="25" y="126"/>
                  </a:lnTo>
                  <a:lnTo>
                    <a:pt x="34" y="133"/>
                  </a:lnTo>
                  <a:lnTo>
                    <a:pt x="48" y="141"/>
                  </a:lnTo>
                  <a:lnTo>
                    <a:pt x="62" y="146"/>
                  </a:lnTo>
                  <a:lnTo>
                    <a:pt x="77" y="146"/>
                  </a:lnTo>
                  <a:lnTo>
                    <a:pt x="91" y="146"/>
                  </a:lnTo>
                  <a:lnTo>
                    <a:pt x="105" y="141"/>
                  </a:lnTo>
                  <a:lnTo>
                    <a:pt x="116" y="133"/>
                  </a:lnTo>
                  <a:lnTo>
                    <a:pt x="129" y="126"/>
                  </a:lnTo>
                  <a:lnTo>
                    <a:pt x="136" y="114"/>
                  </a:lnTo>
                  <a:lnTo>
                    <a:pt x="143" y="102"/>
                  </a:lnTo>
                  <a:lnTo>
                    <a:pt x="148" y="89"/>
                  </a:lnTo>
                  <a:lnTo>
                    <a:pt x="148" y="74"/>
                  </a:lnTo>
                  <a:lnTo>
                    <a:pt x="151" y="74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1" name="Freeform 113">
              <a:extLst>
                <a:ext uri="{FF2B5EF4-FFF2-40B4-BE49-F238E27FC236}">
                  <a16:creationId xmlns:a16="http://schemas.microsoft.com/office/drawing/2014/main" id="{AB1DDB44-9A3D-40B3-9A40-0C17609C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210"/>
              <a:ext cx="48" cy="48"/>
            </a:xfrm>
            <a:custGeom>
              <a:avLst/>
              <a:gdLst>
                <a:gd name="T0" fmla="*/ 145 w 145"/>
                <a:gd name="T1" fmla="*/ 74 h 146"/>
                <a:gd name="T2" fmla="*/ 145 w 145"/>
                <a:gd name="T3" fmla="*/ 60 h 146"/>
                <a:gd name="T4" fmla="*/ 140 w 145"/>
                <a:gd name="T5" fmla="*/ 45 h 146"/>
                <a:gd name="T6" fmla="*/ 133 w 145"/>
                <a:gd name="T7" fmla="*/ 33 h 146"/>
                <a:gd name="T8" fmla="*/ 126 w 145"/>
                <a:gd name="T9" fmla="*/ 22 h 146"/>
                <a:gd name="T10" fmla="*/ 113 w 145"/>
                <a:gd name="T11" fmla="*/ 12 h 146"/>
                <a:gd name="T12" fmla="*/ 102 w 145"/>
                <a:gd name="T13" fmla="*/ 5 h 146"/>
                <a:gd name="T14" fmla="*/ 88 w 145"/>
                <a:gd name="T15" fmla="*/ 4 h 146"/>
                <a:gd name="T16" fmla="*/ 81 w 145"/>
                <a:gd name="T17" fmla="*/ 0 h 146"/>
                <a:gd name="T18" fmla="*/ 79 w 145"/>
                <a:gd name="T19" fmla="*/ 0 h 146"/>
                <a:gd name="T20" fmla="*/ 76 w 145"/>
                <a:gd name="T21" fmla="*/ 0 h 146"/>
                <a:gd name="T22" fmla="*/ 74 w 145"/>
                <a:gd name="T23" fmla="*/ 4 h 146"/>
                <a:gd name="T24" fmla="*/ 71 w 145"/>
                <a:gd name="T25" fmla="*/ 4 h 146"/>
                <a:gd name="T26" fmla="*/ 74 w 145"/>
                <a:gd name="T27" fmla="*/ 4 h 146"/>
                <a:gd name="T28" fmla="*/ 88 w 145"/>
                <a:gd name="T29" fmla="*/ 4 h 146"/>
                <a:gd name="T30" fmla="*/ 102 w 145"/>
                <a:gd name="T31" fmla="*/ 7 h 146"/>
                <a:gd name="T32" fmla="*/ 113 w 145"/>
                <a:gd name="T33" fmla="*/ 15 h 146"/>
                <a:gd name="T34" fmla="*/ 123 w 145"/>
                <a:gd name="T35" fmla="*/ 22 h 146"/>
                <a:gd name="T36" fmla="*/ 133 w 145"/>
                <a:gd name="T37" fmla="*/ 33 h 146"/>
                <a:gd name="T38" fmla="*/ 140 w 145"/>
                <a:gd name="T39" fmla="*/ 45 h 146"/>
                <a:gd name="T40" fmla="*/ 143 w 145"/>
                <a:gd name="T41" fmla="*/ 60 h 146"/>
                <a:gd name="T42" fmla="*/ 145 w 145"/>
                <a:gd name="T43" fmla="*/ 74 h 146"/>
                <a:gd name="T44" fmla="*/ 145 w 145"/>
                <a:gd name="T45" fmla="*/ 89 h 146"/>
                <a:gd name="T46" fmla="*/ 140 w 145"/>
                <a:gd name="T47" fmla="*/ 102 h 146"/>
                <a:gd name="T48" fmla="*/ 133 w 145"/>
                <a:gd name="T49" fmla="*/ 114 h 146"/>
                <a:gd name="T50" fmla="*/ 126 w 145"/>
                <a:gd name="T51" fmla="*/ 126 h 146"/>
                <a:gd name="T52" fmla="*/ 113 w 145"/>
                <a:gd name="T53" fmla="*/ 133 h 146"/>
                <a:gd name="T54" fmla="*/ 102 w 145"/>
                <a:gd name="T55" fmla="*/ 141 h 146"/>
                <a:gd name="T56" fmla="*/ 88 w 145"/>
                <a:gd name="T57" fmla="*/ 146 h 146"/>
                <a:gd name="T58" fmla="*/ 74 w 145"/>
                <a:gd name="T59" fmla="*/ 146 h 146"/>
                <a:gd name="T60" fmla="*/ 59 w 145"/>
                <a:gd name="T61" fmla="*/ 146 h 146"/>
                <a:gd name="T62" fmla="*/ 45 w 145"/>
                <a:gd name="T63" fmla="*/ 141 h 146"/>
                <a:gd name="T64" fmla="*/ 31 w 145"/>
                <a:gd name="T65" fmla="*/ 133 h 146"/>
                <a:gd name="T66" fmla="*/ 22 w 145"/>
                <a:gd name="T67" fmla="*/ 126 h 146"/>
                <a:gd name="T68" fmla="*/ 13 w 145"/>
                <a:gd name="T69" fmla="*/ 114 h 146"/>
                <a:gd name="T70" fmla="*/ 5 w 145"/>
                <a:gd name="T71" fmla="*/ 102 h 146"/>
                <a:gd name="T72" fmla="*/ 2 w 145"/>
                <a:gd name="T73" fmla="*/ 89 h 146"/>
                <a:gd name="T74" fmla="*/ 0 w 145"/>
                <a:gd name="T75" fmla="*/ 74 h 146"/>
                <a:gd name="T76" fmla="*/ 2 w 145"/>
                <a:gd name="T77" fmla="*/ 60 h 146"/>
                <a:gd name="T78" fmla="*/ 2 w 145"/>
                <a:gd name="T79" fmla="*/ 52 h 146"/>
                <a:gd name="T80" fmla="*/ 5 w 145"/>
                <a:gd name="T81" fmla="*/ 52 h 146"/>
                <a:gd name="T82" fmla="*/ 5 w 145"/>
                <a:gd name="T83" fmla="*/ 50 h 146"/>
                <a:gd name="T84" fmla="*/ 5 w 145"/>
                <a:gd name="T85" fmla="*/ 47 h 146"/>
                <a:gd name="T86" fmla="*/ 7 w 145"/>
                <a:gd name="T87" fmla="*/ 47 h 146"/>
                <a:gd name="T88" fmla="*/ 7 w 145"/>
                <a:gd name="T89" fmla="*/ 45 h 146"/>
                <a:gd name="T90" fmla="*/ 2 w 145"/>
                <a:gd name="T91" fmla="*/ 60 h 146"/>
                <a:gd name="T92" fmla="*/ 2 w 145"/>
                <a:gd name="T93" fmla="*/ 74 h 146"/>
                <a:gd name="T94" fmla="*/ 2 w 145"/>
                <a:gd name="T95" fmla="*/ 86 h 146"/>
                <a:gd name="T96" fmla="*/ 7 w 145"/>
                <a:gd name="T97" fmla="*/ 102 h 146"/>
                <a:gd name="T98" fmla="*/ 14 w 145"/>
                <a:gd name="T99" fmla="*/ 114 h 146"/>
                <a:gd name="T100" fmla="*/ 22 w 145"/>
                <a:gd name="T101" fmla="*/ 124 h 146"/>
                <a:gd name="T102" fmla="*/ 35 w 145"/>
                <a:gd name="T103" fmla="*/ 133 h 146"/>
                <a:gd name="T104" fmla="*/ 45 w 145"/>
                <a:gd name="T105" fmla="*/ 138 h 146"/>
                <a:gd name="T106" fmla="*/ 59 w 145"/>
                <a:gd name="T107" fmla="*/ 143 h 146"/>
                <a:gd name="T108" fmla="*/ 74 w 145"/>
                <a:gd name="T109" fmla="*/ 146 h 146"/>
                <a:gd name="T110" fmla="*/ 88 w 145"/>
                <a:gd name="T111" fmla="*/ 143 h 146"/>
                <a:gd name="T112" fmla="*/ 102 w 145"/>
                <a:gd name="T113" fmla="*/ 138 h 146"/>
                <a:gd name="T114" fmla="*/ 113 w 145"/>
                <a:gd name="T115" fmla="*/ 133 h 146"/>
                <a:gd name="T116" fmla="*/ 123 w 145"/>
                <a:gd name="T117" fmla="*/ 124 h 146"/>
                <a:gd name="T118" fmla="*/ 133 w 145"/>
                <a:gd name="T119" fmla="*/ 114 h 146"/>
                <a:gd name="T120" fmla="*/ 140 w 145"/>
                <a:gd name="T121" fmla="*/ 102 h 146"/>
                <a:gd name="T122" fmla="*/ 143 w 145"/>
                <a:gd name="T123" fmla="*/ 86 h 146"/>
                <a:gd name="T124" fmla="*/ 145 w 145"/>
                <a:gd name="T125" fmla="*/ 7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" h="146">
                  <a:moveTo>
                    <a:pt x="145" y="74"/>
                  </a:moveTo>
                  <a:lnTo>
                    <a:pt x="145" y="60"/>
                  </a:lnTo>
                  <a:lnTo>
                    <a:pt x="140" y="45"/>
                  </a:lnTo>
                  <a:lnTo>
                    <a:pt x="133" y="33"/>
                  </a:lnTo>
                  <a:lnTo>
                    <a:pt x="126" y="22"/>
                  </a:lnTo>
                  <a:lnTo>
                    <a:pt x="113" y="12"/>
                  </a:lnTo>
                  <a:lnTo>
                    <a:pt x="102" y="5"/>
                  </a:lnTo>
                  <a:lnTo>
                    <a:pt x="88" y="4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4" y="4"/>
                  </a:lnTo>
                  <a:lnTo>
                    <a:pt x="88" y="4"/>
                  </a:lnTo>
                  <a:lnTo>
                    <a:pt x="102" y="7"/>
                  </a:lnTo>
                  <a:lnTo>
                    <a:pt x="113" y="15"/>
                  </a:lnTo>
                  <a:lnTo>
                    <a:pt x="123" y="22"/>
                  </a:lnTo>
                  <a:lnTo>
                    <a:pt x="133" y="33"/>
                  </a:lnTo>
                  <a:lnTo>
                    <a:pt x="140" y="45"/>
                  </a:lnTo>
                  <a:lnTo>
                    <a:pt x="143" y="60"/>
                  </a:lnTo>
                  <a:lnTo>
                    <a:pt x="145" y="74"/>
                  </a:lnTo>
                  <a:lnTo>
                    <a:pt x="145" y="89"/>
                  </a:lnTo>
                  <a:lnTo>
                    <a:pt x="140" y="102"/>
                  </a:lnTo>
                  <a:lnTo>
                    <a:pt x="133" y="114"/>
                  </a:lnTo>
                  <a:lnTo>
                    <a:pt x="126" y="126"/>
                  </a:lnTo>
                  <a:lnTo>
                    <a:pt x="113" y="133"/>
                  </a:lnTo>
                  <a:lnTo>
                    <a:pt x="102" y="141"/>
                  </a:lnTo>
                  <a:lnTo>
                    <a:pt x="88" y="146"/>
                  </a:lnTo>
                  <a:lnTo>
                    <a:pt x="74" y="146"/>
                  </a:lnTo>
                  <a:lnTo>
                    <a:pt x="59" y="146"/>
                  </a:lnTo>
                  <a:lnTo>
                    <a:pt x="45" y="141"/>
                  </a:lnTo>
                  <a:lnTo>
                    <a:pt x="31" y="133"/>
                  </a:lnTo>
                  <a:lnTo>
                    <a:pt x="22" y="126"/>
                  </a:lnTo>
                  <a:lnTo>
                    <a:pt x="13" y="114"/>
                  </a:lnTo>
                  <a:lnTo>
                    <a:pt x="5" y="102"/>
                  </a:lnTo>
                  <a:lnTo>
                    <a:pt x="2" y="89"/>
                  </a:lnTo>
                  <a:lnTo>
                    <a:pt x="0" y="74"/>
                  </a:lnTo>
                  <a:lnTo>
                    <a:pt x="2" y="60"/>
                  </a:lnTo>
                  <a:lnTo>
                    <a:pt x="2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2" y="60"/>
                  </a:lnTo>
                  <a:lnTo>
                    <a:pt x="2" y="74"/>
                  </a:lnTo>
                  <a:lnTo>
                    <a:pt x="2" y="86"/>
                  </a:lnTo>
                  <a:lnTo>
                    <a:pt x="7" y="102"/>
                  </a:lnTo>
                  <a:lnTo>
                    <a:pt x="14" y="114"/>
                  </a:lnTo>
                  <a:lnTo>
                    <a:pt x="22" y="124"/>
                  </a:lnTo>
                  <a:lnTo>
                    <a:pt x="35" y="133"/>
                  </a:lnTo>
                  <a:lnTo>
                    <a:pt x="45" y="138"/>
                  </a:lnTo>
                  <a:lnTo>
                    <a:pt x="59" y="143"/>
                  </a:lnTo>
                  <a:lnTo>
                    <a:pt x="74" y="146"/>
                  </a:lnTo>
                  <a:lnTo>
                    <a:pt x="88" y="143"/>
                  </a:lnTo>
                  <a:lnTo>
                    <a:pt x="102" y="138"/>
                  </a:lnTo>
                  <a:lnTo>
                    <a:pt x="113" y="133"/>
                  </a:lnTo>
                  <a:lnTo>
                    <a:pt x="123" y="124"/>
                  </a:lnTo>
                  <a:lnTo>
                    <a:pt x="133" y="114"/>
                  </a:lnTo>
                  <a:lnTo>
                    <a:pt x="140" y="102"/>
                  </a:lnTo>
                  <a:lnTo>
                    <a:pt x="143" y="86"/>
                  </a:lnTo>
                  <a:lnTo>
                    <a:pt x="145" y="74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2" name="Freeform 114">
              <a:extLst>
                <a:ext uri="{FF2B5EF4-FFF2-40B4-BE49-F238E27FC236}">
                  <a16:creationId xmlns:a16="http://schemas.microsoft.com/office/drawing/2014/main" id="{268872FD-2824-4DE7-8536-8082B554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211"/>
              <a:ext cx="47" cy="47"/>
            </a:xfrm>
            <a:custGeom>
              <a:avLst/>
              <a:gdLst>
                <a:gd name="T0" fmla="*/ 141 w 143"/>
                <a:gd name="T1" fmla="*/ 57 h 143"/>
                <a:gd name="T2" fmla="*/ 131 w 143"/>
                <a:gd name="T3" fmla="*/ 30 h 143"/>
                <a:gd name="T4" fmla="*/ 112 w 143"/>
                <a:gd name="T5" fmla="*/ 12 h 143"/>
                <a:gd name="T6" fmla="*/ 86 w 143"/>
                <a:gd name="T7" fmla="*/ 0 h 143"/>
                <a:gd name="T8" fmla="*/ 69 w 143"/>
                <a:gd name="T9" fmla="*/ 0 h 143"/>
                <a:gd name="T10" fmla="*/ 65 w 143"/>
                <a:gd name="T11" fmla="*/ 0 h 143"/>
                <a:gd name="T12" fmla="*/ 60 w 143"/>
                <a:gd name="T13" fmla="*/ 2 h 143"/>
                <a:gd name="T14" fmla="*/ 84 w 143"/>
                <a:gd name="T15" fmla="*/ 2 h 143"/>
                <a:gd name="T16" fmla="*/ 112 w 143"/>
                <a:gd name="T17" fmla="*/ 12 h 143"/>
                <a:gd name="T18" fmla="*/ 129 w 143"/>
                <a:gd name="T19" fmla="*/ 31 h 143"/>
                <a:gd name="T20" fmla="*/ 141 w 143"/>
                <a:gd name="T21" fmla="*/ 57 h 143"/>
                <a:gd name="T22" fmla="*/ 143 w 143"/>
                <a:gd name="T23" fmla="*/ 71 h 143"/>
                <a:gd name="T24" fmla="*/ 138 w 143"/>
                <a:gd name="T25" fmla="*/ 98 h 143"/>
                <a:gd name="T26" fmla="*/ 121 w 143"/>
                <a:gd name="T27" fmla="*/ 121 h 143"/>
                <a:gd name="T28" fmla="*/ 100 w 143"/>
                <a:gd name="T29" fmla="*/ 135 h 143"/>
                <a:gd name="T30" fmla="*/ 72 w 143"/>
                <a:gd name="T31" fmla="*/ 143 h 143"/>
                <a:gd name="T32" fmla="*/ 43 w 143"/>
                <a:gd name="T33" fmla="*/ 135 h 143"/>
                <a:gd name="T34" fmla="*/ 20 w 143"/>
                <a:gd name="T35" fmla="*/ 121 h 143"/>
                <a:gd name="T36" fmla="*/ 5 w 143"/>
                <a:gd name="T37" fmla="*/ 98 h 143"/>
                <a:gd name="T38" fmla="*/ 0 w 143"/>
                <a:gd name="T39" fmla="*/ 71 h 143"/>
                <a:gd name="T40" fmla="*/ 5 w 143"/>
                <a:gd name="T41" fmla="*/ 41 h 143"/>
                <a:gd name="T42" fmla="*/ 8 w 143"/>
                <a:gd name="T43" fmla="*/ 37 h 143"/>
                <a:gd name="T44" fmla="*/ 11 w 143"/>
                <a:gd name="T45" fmla="*/ 34 h 143"/>
                <a:gd name="T46" fmla="*/ 12 w 143"/>
                <a:gd name="T47" fmla="*/ 31 h 143"/>
                <a:gd name="T48" fmla="*/ 3 w 143"/>
                <a:gd name="T49" fmla="*/ 57 h 143"/>
                <a:gd name="T50" fmla="*/ 3 w 143"/>
                <a:gd name="T51" fmla="*/ 83 h 143"/>
                <a:gd name="T52" fmla="*/ 12 w 143"/>
                <a:gd name="T53" fmla="*/ 107 h 143"/>
                <a:gd name="T54" fmla="*/ 33 w 143"/>
                <a:gd name="T55" fmla="*/ 128 h 143"/>
                <a:gd name="T56" fmla="*/ 57 w 143"/>
                <a:gd name="T57" fmla="*/ 138 h 143"/>
                <a:gd name="T58" fmla="*/ 84 w 143"/>
                <a:gd name="T59" fmla="*/ 138 h 143"/>
                <a:gd name="T60" fmla="*/ 112 w 143"/>
                <a:gd name="T61" fmla="*/ 128 h 143"/>
                <a:gd name="T62" fmla="*/ 129 w 143"/>
                <a:gd name="T63" fmla="*/ 107 h 143"/>
                <a:gd name="T64" fmla="*/ 141 w 143"/>
                <a:gd name="T65" fmla="*/ 83 h 143"/>
                <a:gd name="T66" fmla="*/ 143 w 143"/>
                <a:gd name="T6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lnTo>
                    <a:pt x="141" y="57"/>
                  </a:lnTo>
                  <a:lnTo>
                    <a:pt x="138" y="41"/>
                  </a:lnTo>
                  <a:lnTo>
                    <a:pt x="131" y="30"/>
                  </a:lnTo>
                  <a:lnTo>
                    <a:pt x="121" y="19"/>
                  </a:lnTo>
                  <a:lnTo>
                    <a:pt x="112" y="12"/>
                  </a:lnTo>
                  <a:lnTo>
                    <a:pt x="100" y="4"/>
                  </a:lnTo>
                  <a:lnTo>
                    <a:pt x="8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100" y="4"/>
                  </a:lnTo>
                  <a:lnTo>
                    <a:pt x="112" y="12"/>
                  </a:lnTo>
                  <a:lnTo>
                    <a:pt x="121" y="21"/>
                  </a:lnTo>
                  <a:lnTo>
                    <a:pt x="129" y="31"/>
                  </a:lnTo>
                  <a:lnTo>
                    <a:pt x="136" y="44"/>
                  </a:lnTo>
                  <a:lnTo>
                    <a:pt x="141" y="57"/>
                  </a:lnTo>
                  <a:lnTo>
                    <a:pt x="141" y="71"/>
                  </a:lnTo>
                  <a:lnTo>
                    <a:pt x="143" y="71"/>
                  </a:lnTo>
                  <a:lnTo>
                    <a:pt x="141" y="83"/>
                  </a:lnTo>
                  <a:lnTo>
                    <a:pt x="138" y="98"/>
                  </a:lnTo>
                  <a:lnTo>
                    <a:pt x="131" y="111"/>
                  </a:lnTo>
                  <a:lnTo>
                    <a:pt x="121" y="121"/>
                  </a:lnTo>
                  <a:lnTo>
                    <a:pt x="112" y="130"/>
                  </a:lnTo>
                  <a:lnTo>
                    <a:pt x="100" y="135"/>
                  </a:lnTo>
                  <a:lnTo>
                    <a:pt x="86" y="140"/>
                  </a:lnTo>
                  <a:lnTo>
                    <a:pt x="72" y="143"/>
                  </a:lnTo>
                  <a:lnTo>
                    <a:pt x="57" y="140"/>
                  </a:lnTo>
                  <a:lnTo>
                    <a:pt x="43" y="135"/>
                  </a:lnTo>
                  <a:lnTo>
                    <a:pt x="33" y="130"/>
                  </a:lnTo>
                  <a:lnTo>
                    <a:pt x="20" y="121"/>
                  </a:lnTo>
                  <a:lnTo>
                    <a:pt x="12" y="111"/>
                  </a:lnTo>
                  <a:lnTo>
                    <a:pt x="5" y="98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0" y="57"/>
                  </a:lnTo>
                  <a:lnTo>
                    <a:pt x="5" y="41"/>
                  </a:lnTo>
                  <a:lnTo>
                    <a:pt x="8" y="40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2" y="31"/>
                  </a:lnTo>
                  <a:lnTo>
                    <a:pt x="8" y="44"/>
                  </a:lnTo>
                  <a:lnTo>
                    <a:pt x="3" y="57"/>
                  </a:lnTo>
                  <a:lnTo>
                    <a:pt x="0" y="71"/>
                  </a:lnTo>
                  <a:lnTo>
                    <a:pt x="3" y="83"/>
                  </a:lnTo>
                  <a:lnTo>
                    <a:pt x="8" y="98"/>
                  </a:lnTo>
                  <a:lnTo>
                    <a:pt x="12" y="107"/>
                  </a:lnTo>
                  <a:lnTo>
                    <a:pt x="22" y="121"/>
                  </a:lnTo>
                  <a:lnTo>
                    <a:pt x="33" y="128"/>
                  </a:lnTo>
                  <a:lnTo>
                    <a:pt x="45" y="135"/>
                  </a:lnTo>
                  <a:lnTo>
                    <a:pt x="57" y="138"/>
                  </a:lnTo>
                  <a:lnTo>
                    <a:pt x="72" y="140"/>
                  </a:lnTo>
                  <a:lnTo>
                    <a:pt x="84" y="138"/>
                  </a:lnTo>
                  <a:lnTo>
                    <a:pt x="100" y="135"/>
                  </a:lnTo>
                  <a:lnTo>
                    <a:pt x="112" y="128"/>
                  </a:lnTo>
                  <a:lnTo>
                    <a:pt x="121" y="121"/>
                  </a:lnTo>
                  <a:lnTo>
                    <a:pt x="129" y="107"/>
                  </a:lnTo>
                  <a:lnTo>
                    <a:pt x="136" y="98"/>
                  </a:lnTo>
                  <a:lnTo>
                    <a:pt x="141" y="83"/>
                  </a:lnTo>
                  <a:lnTo>
                    <a:pt x="141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3" name="Freeform 115">
              <a:extLst>
                <a:ext uri="{FF2B5EF4-FFF2-40B4-BE49-F238E27FC236}">
                  <a16:creationId xmlns:a16="http://schemas.microsoft.com/office/drawing/2014/main" id="{70192864-F306-4A1A-89B0-D7F83CC34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211"/>
              <a:ext cx="47" cy="47"/>
            </a:xfrm>
            <a:custGeom>
              <a:avLst/>
              <a:gdLst>
                <a:gd name="T0" fmla="*/ 141 w 141"/>
                <a:gd name="T1" fmla="*/ 56 h 140"/>
                <a:gd name="T2" fmla="*/ 129 w 141"/>
                <a:gd name="T3" fmla="*/ 31 h 140"/>
                <a:gd name="T4" fmla="*/ 112 w 141"/>
                <a:gd name="T5" fmla="*/ 12 h 140"/>
                <a:gd name="T6" fmla="*/ 85 w 141"/>
                <a:gd name="T7" fmla="*/ 2 h 140"/>
                <a:gd name="T8" fmla="*/ 60 w 141"/>
                <a:gd name="T9" fmla="*/ 2 h 140"/>
                <a:gd name="T10" fmla="*/ 52 w 141"/>
                <a:gd name="T11" fmla="*/ 5 h 140"/>
                <a:gd name="T12" fmla="*/ 45 w 141"/>
                <a:gd name="T13" fmla="*/ 7 h 140"/>
                <a:gd name="T14" fmla="*/ 40 w 141"/>
                <a:gd name="T15" fmla="*/ 9 h 140"/>
                <a:gd name="T16" fmla="*/ 35 w 141"/>
                <a:gd name="T17" fmla="*/ 12 h 140"/>
                <a:gd name="T18" fmla="*/ 57 w 141"/>
                <a:gd name="T19" fmla="*/ 2 h 140"/>
                <a:gd name="T20" fmla="*/ 85 w 141"/>
                <a:gd name="T21" fmla="*/ 2 h 140"/>
                <a:gd name="T22" fmla="*/ 109 w 141"/>
                <a:gd name="T23" fmla="*/ 14 h 140"/>
                <a:gd name="T24" fmla="*/ 129 w 141"/>
                <a:gd name="T25" fmla="*/ 31 h 140"/>
                <a:gd name="T26" fmla="*/ 138 w 141"/>
                <a:gd name="T27" fmla="*/ 56 h 140"/>
                <a:gd name="T28" fmla="*/ 141 w 141"/>
                <a:gd name="T29" fmla="*/ 71 h 140"/>
                <a:gd name="T30" fmla="*/ 136 w 141"/>
                <a:gd name="T31" fmla="*/ 98 h 140"/>
                <a:gd name="T32" fmla="*/ 121 w 141"/>
                <a:gd name="T33" fmla="*/ 121 h 140"/>
                <a:gd name="T34" fmla="*/ 100 w 141"/>
                <a:gd name="T35" fmla="*/ 135 h 140"/>
                <a:gd name="T36" fmla="*/ 72 w 141"/>
                <a:gd name="T37" fmla="*/ 140 h 140"/>
                <a:gd name="T38" fmla="*/ 45 w 141"/>
                <a:gd name="T39" fmla="*/ 135 h 140"/>
                <a:gd name="T40" fmla="*/ 22 w 141"/>
                <a:gd name="T41" fmla="*/ 121 h 140"/>
                <a:gd name="T42" fmla="*/ 8 w 141"/>
                <a:gd name="T43" fmla="*/ 98 h 140"/>
                <a:gd name="T44" fmla="*/ 0 w 141"/>
                <a:gd name="T45" fmla="*/ 71 h 140"/>
                <a:gd name="T46" fmla="*/ 8 w 141"/>
                <a:gd name="T47" fmla="*/ 45 h 140"/>
                <a:gd name="T48" fmla="*/ 15 w 141"/>
                <a:gd name="T49" fmla="*/ 30 h 140"/>
                <a:gd name="T50" fmla="*/ 21 w 141"/>
                <a:gd name="T51" fmla="*/ 24 h 140"/>
                <a:gd name="T52" fmla="*/ 26 w 141"/>
                <a:gd name="T53" fmla="*/ 19 h 140"/>
                <a:gd name="T54" fmla="*/ 31 w 141"/>
                <a:gd name="T55" fmla="*/ 17 h 140"/>
                <a:gd name="T56" fmla="*/ 22 w 141"/>
                <a:gd name="T57" fmla="*/ 22 h 140"/>
                <a:gd name="T58" fmla="*/ 8 w 141"/>
                <a:gd name="T59" fmla="*/ 45 h 140"/>
                <a:gd name="T60" fmla="*/ 4 w 141"/>
                <a:gd name="T61" fmla="*/ 71 h 140"/>
                <a:gd name="T62" fmla="*/ 8 w 141"/>
                <a:gd name="T63" fmla="*/ 95 h 140"/>
                <a:gd name="T64" fmla="*/ 22 w 141"/>
                <a:gd name="T65" fmla="*/ 119 h 140"/>
                <a:gd name="T66" fmla="*/ 45 w 141"/>
                <a:gd name="T67" fmla="*/ 133 h 140"/>
                <a:gd name="T68" fmla="*/ 72 w 141"/>
                <a:gd name="T69" fmla="*/ 138 h 140"/>
                <a:gd name="T70" fmla="*/ 100 w 141"/>
                <a:gd name="T71" fmla="*/ 133 h 140"/>
                <a:gd name="T72" fmla="*/ 119 w 141"/>
                <a:gd name="T73" fmla="*/ 119 h 140"/>
                <a:gd name="T74" fmla="*/ 134 w 141"/>
                <a:gd name="T75" fmla="*/ 95 h 140"/>
                <a:gd name="T76" fmla="*/ 138 w 141"/>
                <a:gd name="T77" fmla="*/ 7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40">
                  <a:moveTo>
                    <a:pt x="141" y="71"/>
                  </a:moveTo>
                  <a:lnTo>
                    <a:pt x="141" y="56"/>
                  </a:lnTo>
                  <a:lnTo>
                    <a:pt x="136" y="45"/>
                  </a:lnTo>
                  <a:lnTo>
                    <a:pt x="129" y="31"/>
                  </a:lnTo>
                  <a:lnTo>
                    <a:pt x="121" y="22"/>
                  </a:lnTo>
                  <a:lnTo>
                    <a:pt x="112" y="12"/>
                  </a:lnTo>
                  <a:lnTo>
                    <a:pt x="100" y="5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2"/>
                  </a:lnTo>
                  <a:lnTo>
                    <a:pt x="55" y="2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0" y="9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45" y="7"/>
                  </a:lnTo>
                  <a:lnTo>
                    <a:pt x="57" y="2"/>
                  </a:lnTo>
                  <a:lnTo>
                    <a:pt x="72" y="2"/>
                  </a:lnTo>
                  <a:lnTo>
                    <a:pt x="85" y="2"/>
                  </a:lnTo>
                  <a:lnTo>
                    <a:pt x="100" y="7"/>
                  </a:lnTo>
                  <a:lnTo>
                    <a:pt x="109" y="14"/>
                  </a:lnTo>
                  <a:lnTo>
                    <a:pt x="119" y="22"/>
                  </a:lnTo>
                  <a:lnTo>
                    <a:pt x="129" y="31"/>
                  </a:lnTo>
                  <a:lnTo>
                    <a:pt x="134" y="45"/>
                  </a:lnTo>
                  <a:lnTo>
                    <a:pt x="138" y="56"/>
                  </a:lnTo>
                  <a:lnTo>
                    <a:pt x="138" y="71"/>
                  </a:lnTo>
                  <a:lnTo>
                    <a:pt x="141" y="71"/>
                  </a:lnTo>
                  <a:lnTo>
                    <a:pt x="141" y="83"/>
                  </a:lnTo>
                  <a:lnTo>
                    <a:pt x="136" y="98"/>
                  </a:lnTo>
                  <a:lnTo>
                    <a:pt x="129" y="108"/>
                  </a:lnTo>
                  <a:lnTo>
                    <a:pt x="121" y="121"/>
                  </a:lnTo>
                  <a:lnTo>
                    <a:pt x="112" y="128"/>
                  </a:lnTo>
                  <a:lnTo>
                    <a:pt x="100" y="135"/>
                  </a:lnTo>
                  <a:lnTo>
                    <a:pt x="85" y="138"/>
                  </a:lnTo>
                  <a:lnTo>
                    <a:pt x="72" y="140"/>
                  </a:lnTo>
                  <a:lnTo>
                    <a:pt x="57" y="138"/>
                  </a:lnTo>
                  <a:lnTo>
                    <a:pt x="45" y="135"/>
                  </a:lnTo>
                  <a:lnTo>
                    <a:pt x="33" y="128"/>
                  </a:lnTo>
                  <a:lnTo>
                    <a:pt x="22" y="121"/>
                  </a:lnTo>
                  <a:lnTo>
                    <a:pt x="12" y="108"/>
                  </a:lnTo>
                  <a:lnTo>
                    <a:pt x="8" y="98"/>
                  </a:lnTo>
                  <a:lnTo>
                    <a:pt x="4" y="83"/>
                  </a:lnTo>
                  <a:lnTo>
                    <a:pt x="0" y="71"/>
                  </a:lnTo>
                  <a:lnTo>
                    <a:pt x="4" y="56"/>
                  </a:lnTo>
                  <a:lnTo>
                    <a:pt x="8" y="45"/>
                  </a:lnTo>
                  <a:lnTo>
                    <a:pt x="12" y="31"/>
                  </a:lnTo>
                  <a:lnTo>
                    <a:pt x="15" y="30"/>
                  </a:lnTo>
                  <a:lnTo>
                    <a:pt x="18" y="26"/>
                  </a:lnTo>
                  <a:lnTo>
                    <a:pt x="21" y="24"/>
                  </a:lnTo>
                  <a:lnTo>
                    <a:pt x="22" y="22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1" y="17"/>
                  </a:lnTo>
                  <a:lnTo>
                    <a:pt x="33" y="14"/>
                  </a:lnTo>
                  <a:lnTo>
                    <a:pt x="22" y="22"/>
                  </a:lnTo>
                  <a:lnTo>
                    <a:pt x="15" y="31"/>
                  </a:lnTo>
                  <a:lnTo>
                    <a:pt x="8" y="45"/>
                  </a:lnTo>
                  <a:lnTo>
                    <a:pt x="5" y="56"/>
                  </a:lnTo>
                  <a:lnTo>
                    <a:pt x="4" y="71"/>
                  </a:lnTo>
                  <a:lnTo>
                    <a:pt x="5" y="83"/>
                  </a:lnTo>
                  <a:lnTo>
                    <a:pt x="8" y="95"/>
                  </a:lnTo>
                  <a:lnTo>
                    <a:pt x="15" y="108"/>
                  </a:lnTo>
                  <a:lnTo>
                    <a:pt x="22" y="119"/>
                  </a:lnTo>
                  <a:lnTo>
                    <a:pt x="33" y="128"/>
                  </a:lnTo>
                  <a:lnTo>
                    <a:pt x="45" y="133"/>
                  </a:lnTo>
                  <a:lnTo>
                    <a:pt x="57" y="138"/>
                  </a:lnTo>
                  <a:lnTo>
                    <a:pt x="72" y="138"/>
                  </a:lnTo>
                  <a:lnTo>
                    <a:pt x="85" y="138"/>
                  </a:lnTo>
                  <a:lnTo>
                    <a:pt x="100" y="133"/>
                  </a:lnTo>
                  <a:lnTo>
                    <a:pt x="109" y="128"/>
                  </a:lnTo>
                  <a:lnTo>
                    <a:pt x="119" y="119"/>
                  </a:lnTo>
                  <a:lnTo>
                    <a:pt x="129" y="108"/>
                  </a:lnTo>
                  <a:lnTo>
                    <a:pt x="134" y="95"/>
                  </a:lnTo>
                  <a:lnTo>
                    <a:pt x="138" y="83"/>
                  </a:lnTo>
                  <a:lnTo>
                    <a:pt x="138" y="71"/>
                  </a:lnTo>
                  <a:lnTo>
                    <a:pt x="141" y="71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4" name="Freeform 116">
              <a:extLst>
                <a:ext uri="{FF2B5EF4-FFF2-40B4-BE49-F238E27FC236}">
                  <a16:creationId xmlns:a16="http://schemas.microsoft.com/office/drawing/2014/main" id="{40480E81-CCF4-4687-9E71-8B5861E5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11"/>
              <a:ext cx="45" cy="46"/>
            </a:xfrm>
            <a:custGeom>
              <a:avLst/>
              <a:gdLst>
                <a:gd name="T0" fmla="*/ 135 w 135"/>
                <a:gd name="T1" fmla="*/ 55 h 136"/>
                <a:gd name="T2" fmla="*/ 126 w 135"/>
                <a:gd name="T3" fmla="*/ 30 h 136"/>
                <a:gd name="T4" fmla="*/ 106 w 135"/>
                <a:gd name="T5" fmla="*/ 13 h 136"/>
                <a:gd name="T6" fmla="*/ 81 w 135"/>
                <a:gd name="T7" fmla="*/ 0 h 136"/>
                <a:gd name="T8" fmla="*/ 54 w 135"/>
                <a:gd name="T9" fmla="*/ 0 h 136"/>
                <a:gd name="T10" fmla="*/ 32 w 135"/>
                <a:gd name="T11" fmla="*/ 10 h 136"/>
                <a:gd name="T12" fmla="*/ 19 w 135"/>
                <a:gd name="T13" fmla="*/ 21 h 136"/>
                <a:gd name="T14" fmla="*/ 5 w 135"/>
                <a:gd name="T15" fmla="*/ 42 h 136"/>
                <a:gd name="T16" fmla="*/ 0 w 135"/>
                <a:gd name="T17" fmla="*/ 69 h 136"/>
                <a:gd name="T18" fmla="*/ 5 w 135"/>
                <a:gd name="T19" fmla="*/ 94 h 136"/>
                <a:gd name="T20" fmla="*/ 19 w 135"/>
                <a:gd name="T21" fmla="*/ 116 h 136"/>
                <a:gd name="T22" fmla="*/ 42 w 135"/>
                <a:gd name="T23" fmla="*/ 131 h 136"/>
                <a:gd name="T24" fmla="*/ 69 w 135"/>
                <a:gd name="T25" fmla="*/ 136 h 136"/>
                <a:gd name="T26" fmla="*/ 97 w 135"/>
                <a:gd name="T27" fmla="*/ 131 h 136"/>
                <a:gd name="T28" fmla="*/ 115 w 135"/>
                <a:gd name="T29" fmla="*/ 116 h 136"/>
                <a:gd name="T30" fmla="*/ 131 w 135"/>
                <a:gd name="T31" fmla="*/ 94 h 136"/>
                <a:gd name="T32" fmla="*/ 135 w 135"/>
                <a:gd name="T33" fmla="*/ 69 h 136"/>
                <a:gd name="T34" fmla="*/ 131 w 135"/>
                <a:gd name="T35" fmla="*/ 42 h 136"/>
                <a:gd name="T36" fmla="*/ 115 w 135"/>
                <a:gd name="T37" fmla="*/ 23 h 136"/>
                <a:gd name="T38" fmla="*/ 93 w 135"/>
                <a:gd name="T39" fmla="*/ 7 h 136"/>
                <a:gd name="T40" fmla="*/ 69 w 135"/>
                <a:gd name="T41" fmla="*/ 2 h 136"/>
                <a:gd name="T42" fmla="*/ 42 w 135"/>
                <a:gd name="T43" fmla="*/ 7 h 136"/>
                <a:gd name="T44" fmla="*/ 23 w 135"/>
                <a:gd name="T45" fmla="*/ 23 h 136"/>
                <a:gd name="T46" fmla="*/ 8 w 135"/>
                <a:gd name="T47" fmla="*/ 42 h 136"/>
                <a:gd name="T48" fmla="*/ 2 w 135"/>
                <a:gd name="T49" fmla="*/ 69 h 136"/>
                <a:gd name="T50" fmla="*/ 8 w 135"/>
                <a:gd name="T51" fmla="*/ 94 h 136"/>
                <a:gd name="T52" fmla="*/ 23 w 135"/>
                <a:gd name="T53" fmla="*/ 116 h 136"/>
                <a:gd name="T54" fmla="*/ 42 w 135"/>
                <a:gd name="T55" fmla="*/ 131 h 136"/>
                <a:gd name="T56" fmla="*/ 69 w 135"/>
                <a:gd name="T57" fmla="*/ 136 h 136"/>
                <a:gd name="T58" fmla="*/ 93 w 135"/>
                <a:gd name="T59" fmla="*/ 131 h 136"/>
                <a:gd name="T60" fmla="*/ 115 w 135"/>
                <a:gd name="T61" fmla="*/ 116 h 136"/>
                <a:gd name="T62" fmla="*/ 131 w 135"/>
                <a:gd name="T63" fmla="*/ 94 h 136"/>
                <a:gd name="T64" fmla="*/ 135 w 135"/>
                <a:gd name="T6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36">
                  <a:moveTo>
                    <a:pt x="135" y="69"/>
                  </a:moveTo>
                  <a:lnTo>
                    <a:pt x="135" y="55"/>
                  </a:lnTo>
                  <a:lnTo>
                    <a:pt x="131" y="42"/>
                  </a:lnTo>
                  <a:lnTo>
                    <a:pt x="126" y="30"/>
                  </a:lnTo>
                  <a:lnTo>
                    <a:pt x="115" y="21"/>
                  </a:lnTo>
                  <a:lnTo>
                    <a:pt x="106" y="13"/>
                  </a:lnTo>
                  <a:lnTo>
                    <a:pt x="97" y="6"/>
                  </a:lnTo>
                  <a:lnTo>
                    <a:pt x="81" y="0"/>
                  </a:lnTo>
                  <a:lnTo>
                    <a:pt x="69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19" y="21"/>
                  </a:lnTo>
                  <a:lnTo>
                    <a:pt x="12" y="30"/>
                  </a:lnTo>
                  <a:lnTo>
                    <a:pt x="5" y="42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12" y="107"/>
                  </a:lnTo>
                  <a:lnTo>
                    <a:pt x="19" y="116"/>
                  </a:lnTo>
                  <a:lnTo>
                    <a:pt x="30" y="126"/>
                  </a:lnTo>
                  <a:lnTo>
                    <a:pt x="42" y="131"/>
                  </a:lnTo>
                  <a:lnTo>
                    <a:pt x="54" y="136"/>
                  </a:lnTo>
                  <a:lnTo>
                    <a:pt x="69" y="136"/>
                  </a:lnTo>
                  <a:lnTo>
                    <a:pt x="81" y="136"/>
                  </a:lnTo>
                  <a:lnTo>
                    <a:pt x="97" y="131"/>
                  </a:lnTo>
                  <a:lnTo>
                    <a:pt x="106" y="126"/>
                  </a:lnTo>
                  <a:lnTo>
                    <a:pt x="115" y="116"/>
                  </a:lnTo>
                  <a:lnTo>
                    <a:pt x="126" y="107"/>
                  </a:lnTo>
                  <a:lnTo>
                    <a:pt x="131" y="94"/>
                  </a:lnTo>
                  <a:lnTo>
                    <a:pt x="135" y="81"/>
                  </a:lnTo>
                  <a:lnTo>
                    <a:pt x="135" y="69"/>
                  </a:lnTo>
                  <a:lnTo>
                    <a:pt x="133" y="55"/>
                  </a:lnTo>
                  <a:lnTo>
                    <a:pt x="131" y="42"/>
                  </a:lnTo>
                  <a:lnTo>
                    <a:pt x="122" y="33"/>
                  </a:lnTo>
                  <a:lnTo>
                    <a:pt x="115" y="23"/>
                  </a:lnTo>
                  <a:lnTo>
                    <a:pt x="106" y="13"/>
                  </a:lnTo>
                  <a:lnTo>
                    <a:pt x="93" y="7"/>
                  </a:lnTo>
                  <a:lnTo>
                    <a:pt x="81" y="2"/>
                  </a:lnTo>
                  <a:lnTo>
                    <a:pt x="69" y="2"/>
                  </a:lnTo>
                  <a:lnTo>
                    <a:pt x="54" y="2"/>
                  </a:lnTo>
                  <a:lnTo>
                    <a:pt x="42" y="7"/>
                  </a:lnTo>
                  <a:lnTo>
                    <a:pt x="32" y="13"/>
                  </a:lnTo>
                  <a:lnTo>
                    <a:pt x="23" y="23"/>
                  </a:lnTo>
                  <a:lnTo>
                    <a:pt x="12" y="33"/>
                  </a:lnTo>
                  <a:lnTo>
                    <a:pt x="8" y="42"/>
                  </a:lnTo>
                  <a:lnTo>
                    <a:pt x="2" y="55"/>
                  </a:lnTo>
                  <a:lnTo>
                    <a:pt x="2" y="69"/>
                  </a:lnTo>
                  <a:lnTo>
                    <a:pt x="2" y="81"/>
                  </a:lnTo>
                  <a:lnTo>
                    <a:pt x="8" y="94"/>
                  </a:lnTo>
                  <a:lnTo>
                    <a:pt x="12" y="107"/>
                  </a:lnTo>
                  <a:lnTo>
                    <a:pt x="23" y="116"/>
                  </a:lnTo>
                  <a:lnTo>
                    <a:pt x="32" y="124"/>
                  </a:lnTo>
                  <a:lnTo>
                    <a:pt x="42" y="131"/>
                  </a:lnTo>
                  <a:lnTo>
                    <a:pt x="54" y="133"/>
                  </a:lnTo>
                  <a:lnTo>
                    <a:pt x="69" y="136"/>
                  </a:lnTo>
                  <a:lnTo>
                    <a:pt x="81" y="133"/>
                  </a:lnTo>
                  <a:lnTo>
                    <a:pt x="93" y="131"/>
                  </a:lnTo>
                  <a:lnTo>
                    <a:pt x="106" y="124"/>
                  </a:lnTo>
                  <a:lnTo>
                    <a:pt x="115" y="116"/>
                  </a:lnTo>
                  <a:lnTo>
                    <a:pt x="122" y="107"/>
                  </a:lnTo>
                  <a:lnTo>
                    <a:pt x="131" y="94"/>
                  </a:lnTo>
                  <a:lnTo>
                    <a:pt x="133" y="81"/>
                  </a:lnTo>
                  <a:lnTo>
                    <a:pt x="135" y="69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5" name="Freeform 117">
              <a:extLst>
                <a:ext uri="{FF2B5EF4-FFF2-40B4-BE49-F238E27FC236}">
                  <a16:creationId xmlns:a16="http://schemas.microsoft.com/office/drawing/2014/main" id="{E0D63A0C-E057-4428-853D-BED342D85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12"/>
              <a:ext cx="45" cy="45"/>
            </a:xfrm>
            <a:custGeom>
              <a:avLst/>
              <a:gdLst>
                <a:gd name="T0" fmla="*/ 131 w 133"/>
                <a:gd name="T1" fmla="*/ 53 h 134"/>
                <a:gd name="T2" fmla="*/ 121 w 133"/>
                <a:gd name="T3" fmla="*/ 31 h 134"/>
                <a:gd name="T4" fmla="*/ 104 w 133"/>
                <a:gd name="T5" fmla="*/ 11 h 134"/>
                <a:gd name="T6" fmla="*/ 79 w 133"/>
                <a:gd name="T7" fmla="*/ 0 h 134"/>
                <a:gd name="T8" fmla="*/ 52 w 133"/>
                <a:gd name="T9" fmla="*/ 0 h 134"/>
                <a:gd name="T10" fmla="*/ 30 w 133"/>
                <a:gd name="T11" fmla="*/ 11 h 134"/>
                <a:gd name="T12" fmla="*/ 10 w 133"/>
                <a:gd name="T13" fmla="*/ 31 h 134"/>
                <a:gd name="T14" fmla="*/ 0 w 133"/>
                <a:gd name="T15" fmla="*/ 53 h 134"/>
                <a:gd name="T16" fmla="*/ 0 w 133"/>
                <a:gd name="T17" fmla="*/ 79 h 134"/>
                <a:gd name="T18" fmla="*/ 10 w 133"/>
                <a:gd name="T19" fmla="*/ 105 h 134"/>
                <a:gd name="T20" fmla="*/ 30 w 133"/>
                <a:gd name="T21" fmla="*/ 122 h 134"/>
                <a:gd name="T22" fmla="*/ 52 w 133"/>
                <a:gd name="T23" fmla="*/ 131 h 134"/>
                <a:gd name="T24" fmla="*/ 79 w 133"/>
                <a:gd name="T25" fmla="*/ 131 h 134"/>
                <a:gd name="T26" fmla="*/ 104 w 133"/>
                <a:gd name="T27" fmla="*/ 122 h 134"/>
                <a:gd name="T28" fmla="*/ 121 w 133"/>
                <a:gd name="T29" fmla="*/ 105 h 134"/>
                <a:gd name="T30" fmla="*/ 131 w 133"/>
                <a:gd name="T31" fmla="*/ 79 h 134"/>
                <a:gd name="T32" fmla="*/ 131 w 133"/>
                <a:gd name="T33" fmla="*/ 67 h 134"/>
                <a:gd name="T34" fmla="*/ 126 w 133"/>
                <a:gd name="T35" fmla="*/ 40 h 134"/>
                <a:gd name="T36" fmla="*/ 112 w 133"/>
                <a:gd name="T37" fmla="*/ 21 h 134"/>
                <a:gd name="T38" fmla="*/ 91 w 133"/>
                <a:gd name="T39" fmla="*/ 5 h 134"/>
                <a:gd name="T40" fmla="*/ 67 w 133"/>
                <a:gd name="T41" fmla="*/ 0 h 134"/>
                <a:gd name="T42" fmla="*/ 40 w 133"/>
                <a:gd name="T43" fmla="*/ 5 h 134"/>
                <a:gd name="T44" fmla="*/ 21 w 133"/>
                <a:gd name="T45" fmla="*/ 21 h 134"/>
                <a:gd name="T46" fmla="*/ 6 w 133"/>
                <a:gd name="T47" fmla="*/ 40 h 134"/>
                <a:gd name="T48" fmla="*/ 0 w 133"/>
                <a:gd name="T49" fmla="*/ 67 h 134"/>
                <a:gd name="T50" fmla="*/ 6 w 133"/>
                <a:gd name="T51" fmla="*/ 92 h 134"/>
                <a:gd name="T52" fmla="*/ 21 w 133"/>
                <a:gd name="T53" fmla="*/ 112 h 134"/>
                <a:gd name="T54" fmla="*/ 40 w 133"/>
                <a:gd name="T55" fmla="*/ 126 h 134"/>
                <a:gd name="T56" fmla="*/ 67 w 133"/>
                <a:gd name="T57" fmla="*/ 131 h 134"/>
                <a:gd name="T58" fmla="*/ 91 w 133"/>
                <a:gd name="T59" fmla="*/ 126 h 134"/>
                <a:gd name="T60" fmla="*/ 112 w 133"/>
                <a:gd name="T61" fmla="*/ 112 h 134"/>
                <a:gd name="T62" fmla="*/ 126 w 133"/>
                <a:gd name="T63" fmla="*/ 92 h 134"/>
                <a:gd name="T64" fmla="*/ 131 w 133"/>
                <a:gd name="T65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34">
                  <a:moveTo>
                    <a:pt x="133" y="67"/>
                  </a:moveTo>
                  <a:lnTo>
                    <a:pt x="131" y="53"/>
                  </a:lnTo>
                  <a:lnTo>
                    <a:pt x="129" y="40"/>
                  </a:lnTo>
                  <a:lnTo>
                    <a:pt x="121" y="31"/>
                  </a:lnTo>
                  <a:lnTo>
                    <a:pt x="113" y="21"/>
                  </a:lnTo>
                  <a:lnTo>
                    <a:pt x="104" y="11"/>
                  </a:lnTo>
                  <a:lnTo>
                    <a:pt x="91" y="5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40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0" y="31"/>
                  </a:lnTo>
                  <a:lnTo>
                    <a:pt x="6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79"/>
                  </a:lnTo>
                  <a:lnTo>
                    <a:pt x="6" y="92"/>
                  </a:lnTo>
                  <a:lnTo>
                    <a:pt x="10" y="105"/>
                  </a:lnTo>
                  <a:lnTo>
                    <a:pt x="21" y="114"/>
                  </a:lnTo>
                  <a:lnTo>
                    <a:pt x="30" y="122"/>
                  </a:lnTo>
                  <a:lnTo>
                    <a:pt x="40" y="129"/>
                  </a:lnTo>
                  <a:lnTo>
                    <a:pt x="52" y="131"/>
                  </a:lnTo>
                  <a:lnTo>
                    <a:pt x="67" y="134"/>
                  </a:lnTo>
                  <a:lnTo>
                    <a:pt x="79" y="131"/>
                  </a:lnTo>
                  <a:lnTo>
                    <a:pt x="91" y="129"/>
                  </a:lnTo>
                  <a:lnTo>
                    <a:pt x="104" y="122"/>
                  </a:lnTo>
                  <a:lnTo>
                    <a:pt x="113" y="114"/>
                  </a:lnTo>
                  <a:lnTo>
                    <a:pt x="121" y="105"/>
                  </a:lnTo>
                  <a:lnTo>
                    <a:pt x="129" y="92"/>
                  </a:lnTo>
                  <a:lnTo>
                    <a:pt x="131" y="79"/>
                  </a:lnTo>
                  <a:lnTo>
                    <a:pt x="133" y="67"/>
                  </a:lnTo>
                  <a:lnTo>
                    <a:pt x="131" y="67"/>
                  </a:lnTo>
                  <a:lnTo>
                    <a:pt x="131" y="53"/>
                  </a:lnTo>
                  <a:lnTo>
                    <a:pt x="126" y="40"/>
                  </a:lnTo>
                  <a:lnTo>
                    <a:pt x="121" y="31"/>
                  </a:lnTo>
                  <a:lnTo>
                    <a:pt x="112" y="21"/>
                  </a:lnTo>
                  <a:lnTo>
                    <a:pt x="104" y="13"/>
                  </a:lnTo>
                  <a:lnTo>
                    <a:pt x="91" y="5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40" y="5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0"/>
                  </a:lnTo>
                  <a:lnTo>
                    <a:pt x="3" y="53"/>
                  </a:lnTo>
                  <a:lnTo>
                    <a:pt x="0" y="67"/>
                  </a:lnTo>
                  <a:lnTo>
                    <a:pt x="3" y="79"/>
                  </a:lnTo>
                  <a:lnTo>
                    <a:pt x="6" y="92"/>
                  </a:lnTo>
                  <a:lnTo>
                    <a:pt x="12" y="102"/>
                  </a:lnTo>
                  <a:lnTo>
                    <a:pt x="21" y="112"/>
                  </a:lnTo>
                  <a:lnTo>
                    <a:pt x="30" y="122"/>
                  </a:lnTo>
                  <a:lnTo>
                    <a:pt x="40" y="126"/>
                  </a:lnTo>
                  <a:lnTo>
                    <a:pt x="52" y="129"/>
                  </a:lnTo>
                  <a:lnTo>
                    <a:pt x="67" y="131"/>
                  </a:lnTo>
                  <a:lnTo>
                    <a:pt x="79" y="129"/>
                  </a:lnTo>
                  <a:lnTo>
                    <a:pt x="91" y="126"/>
                  </a:lnTo>
                  <a:lnTo>
                    <a:pt x="104" y="122"/>
                  </a:lnTo>
                  <a:lnTo>
                    <a:pt x="112" y="112"/>
                  </a:lnTo>
                  <a:lnTo>
                    <a:pt x="121" y="102"/>
                  </a:lnTo>
                  <a:lnTo>
                    <a:pt x="126" y="92"/>
                  </a:lnTo>
                  <a:lnTo>
                    <a:pt x="131" y="79"/>
                  </a:lnTo>
                  <a:lnTo>
                    <a:pt x="131" y="67"/>
                  </a:lnTo>
                  <a:lnTo>
                    <a:pt x="133" y="6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6" name="Freeform 118">
              <a:extLst>
                <a:ext uri="{FF2B5EF4-FFF2-40B4-BE49-F238E27FC236}">
                  <a16:creationId xmlns:a16="http://schemas.microsoft.com/office/drawing/2014/main" id="{688715AD-C9E8-4BF1-B2BB-3BF820E9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3212"/>
              <a:ext cx="44" cy="44"/>
            </a:xfrm>
            <a:custGeom>
              <a:avLst/>
              <a:gdLst>
                <a:gd name="T0" fmla="*/ 131 w 131"/>
                <a:gd name="T1" fmla="*/ 53 h 131"/>
                <a:gd name="T2" fmla="*/ 120 w 131"/>
                <a:gd name="T3" fmla="*/ 31 h 131"/>
                <a:gd name="T4" fmla="*/ 104 w 131"/>
                <a:gd name="T5" fmla="*/ 13 h 131"/>
                <a:gd name="T6" fmla="*/ 79 w 131"/>
                <a:gd name="T7" fmla="*/ 4 h 131"/>
                <a:gd name="T8" fmla="*/ 52 w 131"/>
                <a:gd name="T9" fmla="*/ 4 h 131"/>
                <a:gd name="T10" fmla="*/ 30 w 131"/>
                <a:gd name="T11" fmla="*/ 13 h 131"/>
                <a:gd name="T12" fmla="*/ 12 w 131"/>
                <a:gd name="T13" fmla="*/ 31 h 131"/>
                <a:gd name="T14" fmla="*/ 3 w 131"/>
                <a:gd name="T15" fmla="*/ 53 h 131"/>
                <a:gd name="T16" fmla="*/ 3 w 131"/>
                <a:gd name="T17" fmla="*/ 79 h 131"/>
                <a:gd name="T18" fmla="*/ 12 w 131"/>
                <a:gd name="T19" fmla="*/ 102 h 131"/>
                <a:gd name="T20" fmla="*/ 30 w 131"/>
                <a:gd name="T21" fmla="*/ 122 h 131"/>
                <a:gd name="T22" fmla="*/ 52 w 131"/>
                <a:gd name="T23" fmla="*/ 129 h 131"/>
                <a:gd name="T24" fmla="*/ 79 w 131"/>
                <a:gd name="T25" fmla="*/ 129 h 131"/>
                <a:gd name="T26" fmla="*/ 104 w 131"/>
                <a:gd name="T27" fmla="*/ 122 h 131"/>
                <a:gd name="T28" fmla="*/ 120 w 131"/>
                <a:gd name="T29" fmla="*/ 102 h 131"/>
                <a:gd name="T30" fmla="*/ 131 w 131"/>
                <a:gd name="T31" fmla="*/ 79 h 131"/>
                <a:gd name="T32" fmla="*/ 129 w 131"/>
                <a:gd name="T33" fmla="*/ 53 h 131"/>
                <a:gd name="T34" fmla="*/ 119 w 131"/>
                <a:gd name="T35" fmla="*/ 31 h 131"/>
                <a:gd name="T36" fmla="*/ 102 w 131"/>
                <a:gd name="T37" fmla="*/ 13 h 131"/>
                <a:gd name="T38" fmla="*/ 79 w 131"/>
                <a:gd name="T39" fmla="*/ 4 h 131"/>
                <a:gd name="T40" fmla="*/ 55 w 131"/>
                <a:gd name="T41" fmla="*/ 4 h 131"/>
                <a:gd name="T42" fmla="*/ 30 w 131"/>
                <a:gd name="T43" fmla="*/ 13 h 131"/>
                <a:gd name="T44" fmla="*/ 12 w 131"/>
                <a:gd name="T45" fmla="*/ 31 h 131"/>
                <a:gd name="T46" fmla="*/ 6 w 131"/>
                <a:gd name="T47" fmla="*/ 53 h 131"/>
                <a:gd name="T48" fmla="*/ 6 w 131"/>
                <a:gd name="T49" fmla="*/ 79 h 131"/>
                <a:gd name="T50" fmla="*/ 12 w 131"/>
                <a:gd name="T51" fmla="*/ 102 h 131"/>
                <a:gd name="T52" fmla="*/ 30 w 131"/>
                <a:gd name="T53" fmla="*/ 119 h 131"/>
                <a:gd name="T54" fmla="*/ 55 w 131"/>
                <a:gd name="T55" fmla="*/ 129 h 131"/>
                <a:gd name="T56" fmla="*/ 79 w 131"/>
                <a:gd name="T57" fmla="*/ 129 h 131"/>
                <a:gd name="T58" fmla="*/ 102 w 131"/>
                <a:gd name="T59" fmla="*/ 119 h 131"/>
                <a:gd name="T60" fmla="*/ 119 w 131"/>
                <a:gd name="T61" fmla="*/ 102 h 131"/>
                <a:gd name="T62" fmla="*/ 129 w 131"/>
                <a:gd name="T63" fmla="*/ 7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1" h="131">
                  <a:moveTo>
                    <a:pt x="131" y="67"/>
                  </a:moveTo>
                  <a:lnTo>
                    <a:pt x="131" y="53"/>
                  </a:lnTo>
                  <a:lnTo>
                    <a:pt x="126" y="40"/>
                  </a:lnTo>
                  <a:lnTo>
                    <a:pt x="120" y="31"/>
                  </a:lnTo>
                  <a:lnTo>
                    <a:pt x="112" y="21"/>
                  </a:lnTo>
                  <a:lnTo>
                    <a:pt x="104" y="13"/>
                  </a:lnTo>
                  <a:lnTo>
                    <a:pt x="91" y="5"/>
                  </a:lnTo>
                  <a:lnTo>
                    <a:pt x="79" y="4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40" y="5"/>
                  </a:lnTo>
                  <a:lnTo>
                    <a:pt x="30" y="13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0"/>
                  </a:lnTo>
                  <a:lnTo>
                    <a:pt x="3" y="53"/>
                  </a:lnTo>
                  <a:lnTo>
                    <a:pt x="0" y="67"/>
                  </a:lnTo>
                  <a:lnTo>
                    <a:pt x="3" y="79"/>
                  </a:lnTo>
                  <a:lnTo>
                    <a:pt x="6" y="92"/>
                  </a:lnTo>
                  <a:lnTo>
                    <a:pt x="12" y="102"/>
                  </a:lnTo>
                  <a:lnTo>
                    <a:pt x="21" y="111"/>
                  </a:lnTo>
                  <a:lnTo>
                    <a:pt x="30" y="122"/>
                  </a:lnTo>
                  <a:lnTo>
                    <a:pt x="40" y="126"/>
                  </a:lnTo>
                  <a:lnTo>
                    <a:pt x="52" y="129"/>
                  </a:lnTo>
                  <a:lnTo>
                    <a:pt x="67" y="131"/>
                  </a:lnTo>
                  <a:lnTo>
                    <a:pt x="79" y="129"/>
                  </a:lnTo>
                  <a:lnTo>
                    <a:pt x="91" y="126"/>
                  </a:lnTo>
                  <a:lnTo>
                    <a:pt x="104" y="122"/>
                  </a:lnTo>
                  <a:lnTo>
                    <a:pt x="112" y="111"/>
                  </a:lnTo>
                  <a:lnTo>
                    <a:pt x="120" y="102"/>
                  </a:lnTo>
                  <a:lnTo>
                    <a:pt x="126" y="92"/>
                  </a:lnTo>
                  <a:lnTo>
                    <a:pt x="131" y="79"/>
                  </a:lnTo>
                  <a:lnTo>
                    <a:pt x="131" y="67"/>
                  </a:lnTo>
                  <a:lnTo>
                    <a:pt x="129" y="53"/>
                  </a:lnTo>
                  <a:lnTo>
                    <a:pt x="124" y="43"/>
                  </a:lnTo>
                  <a:lnTo>
                    <a:pt x="119" y="31"/>
                  </a:lnTo>
                  <a:lnTo>
                    <a:pt x="112" y="21"/>
                  </a:lnTo>
                  <a:lnTo>
                    <a:pt x="102" y="13"/>
                  </a:lnTo>
                  <a:lnTo>
                    <a:pt x="91" y="8"/>
                  </a:lnTo>
                  <a:lnTo>
                    <a:pt x="79" y="4"/>
                  </a:lnTo>
                  <a:lnTo>
                    <a:pt x="67" y="4"/>
                  </a:lnTo>
                  <a:lnTo>
                    <a:pt x="55" y="4"/>
                  </a:lnTo>
                  <a:lnTo>
                    <a:pt x="43" y="8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2" y="31"/>
                  </a:lnTo>
                  <a:lnTo>
                    <a:pt x="7" y="43"/>
                  </a:lnTo>
                  <a:lnTo>
                    <a:pt x="6" y="53"/>
                  </a:lnTo>
                  <a:lnTo>
                    <a:pt x="3" y="67"/>
                  </a:lnTo>
                  <a:lnTo>
                    <a:pt x="6" y="79"/>
                  </a:lnTo>
                  <a:lnTo>
                    <a:pt x="7" y="92"/>
                  </a:lnTo>
                  <a:lnTo>
                    <a:pt x="12" y="102"/>
                  </a:lnTo>
                  <a:lnTo>
                    <a:pt x="22" y="111"/>
                  </a:lnTo>
                  <a:lnTo>
                    <a:pt x="30" y="119"/>
                  </a:lnTo>
                  <a:lnTo>
                    <a:pt x="43" y="124"/>
                  </a:lnTo>
                  <a:lnTo>
                    <a:pt x="55" y="129"/>
                  </a:lnTo>
                  <a:lnTo>
                    <a:pt x="67" y="129"/>
                  </a:lnTo>
                  <a:lnTo>
                    <a:pt x="79" y="129"/>
                  </a:lnTo>
                  <a:lnTo>
                    <a:pt x="91" y="124"/>
                  </a:lnTo>
                  <a:lnTo>
                    <a:pt x="102" y="119"/>
                  </a:lnTo>
                  <a:lnTo>
                    <a:pt x="112" y="111"/>
                  </a:lnTo>
                  <a:lnTo>
                    <a:pt x="119" y="102"/>
                  </a:lnTo>
                  <a:lnTo>
                    <a:pt x="124" y="92"/>
                  </a:lnTo>
                  <a:lnTo>
                    <a:pt x="129" y="79"/>
                  </a:lnTo>
                  <a:lnTo>
                    <a:pt x="131" y="6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7" name="Freeform 119">
              <a:extLst>
                <a:ext uri="{FF2B5EF4-FFF2-40B4-BE49-F238E27FC236}">
                  <a16:creationId xmlns:a16="http://schemas.microsoft.com/office/drawing/2014/main" id="{68162EA7-6CFC-4F06-AE20-1041A13DF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3213"/>
              <a:ext cx="43" cy="42"/>
            </a:xfrm>
            <a:custGeom>
              <a:avLst/>
              <a:gdLst>
                <a:gd name="T0" fmla="*/ 126 w 128"/>
                <a:gd name="T1" fmla="*/ 49 h 126"/>
                <a:gd name="T2" fmla="*/ 116 w 128"/>
                <a:gd name="T3" fmla="*/ 27 h 126"/>
                <a:gd name="T4" fmla="*/ 99 w 128"/>
                <a:gd name="T5" fmla="*/ 10 h 126"/>
                <a:gd name="T6" fmla="*/ 76 w 128"/>
                <a:gd name="T7" fmla="*/ 0 h 126"/>
                <a:gd name="T8" fmla="*/ 52 w 128"/>
                <a:gd name="T9" fmla="*/ 0 h 126"/>
                <a:gd name="T10" fmla="*/ 27 w 128"/>
                <a:gd name="T11" fmla="*/ 10 h 126"/>
                <a:gd name="T12" fmla="*/ 9 w 128"/>
                <a:gd name="T13" fmla="*/ 27 h 126"/>
                <a:gd name="T14" fmla="*/ 3 w 128"/>
                <a:gd name="T15" fmla="*/ 49 h 126"/>
                <a:gd name="T16" fmla="*/ 3 w 128"/>
                <a:gd name="T17" fmla="*/ 76 h 126"/>
                <a:gd name="T18" fmla="*/ 9 w 128"/>
                <a:gd name="T19" fmla="*/ 98 h 126"/>
                <a:gd name="T20" fmla="*/ 27 w 128"/>
                <a:gd name="T21" fmla="*/ 115 h 126"/>
                <a:gd name="T22" fmla="*/ 52 w 128"/>
                <a:gd name="T23" fmla="*/ 126 h 126"/>
                <a:gd name="T24" fmla="*/ 76 w 128"/>
                <a:gd name="T25" fmla="*/ 126 h 126"/>
                <a:gd name="T26" fmla="*/ 99 w 128"/>
                <a:gd name="T27" fmla="*/ 115 h 126"/>
                <a:gd name="T28" fmla="*/ 116 w 128"/>
                <a:gd name="T29" fmla="*/ 98 h 126"/>
                <a:gd name="T30" fmla="*/ 126 w 128"/>
                <a:gd name="T31" fmla="*/ 76 h 126"/>
                <a:gd name="T32" fmla="*/ 126 w 128"/>
                <a:gd name="T33" fmla="*/ 63 h 126"/>
                <a:gd name="T34" fmla="*/ 121 w 128"/>
                <a:gd name="T35" fmla="*/ 39 h 126"/>
                <a:gd name="T36" fmla="*/ 106 w 128"/>
                <a:gd name="T37" fmla="*/ 19 h 126"/>
                <a:gd name="T38" fmla="*/ 88 w 128"/>
                <a:gd name="T39" fmla="*/ 7 h 126"/>
                <a:gd name="T40" fmla="*/ 64 w 128"/>
                <a:gd name="T41" fmla="*/ 2 h 126"/>
                <a:gd name="T42" fmla="*/ 40 w 128"/>
                <a:gd name="T43" fmla="*/ 7 h 126"/>
                <a:gd name="T44" fmla="*/ 19 w 128"/>
                <a:gd name="T45" fmla="*/ 19 h 126"/>
                <a:gd name="T46" fmla="*/ 7 w 128"/>
                <a:gd name="T47" fmla="*/ 39 h 126"/>
                <a:gd name="T48" fmla="*/ 3 w 128"/>
                <a:gd name="T49" fmla="*/ 63 h 126"/>
                <a:gd name="T50" fmla="*/ 7 w 128"/>
                <a:gd name="T51" fmla="*/ 86 h 126"/>
                <a:gd name="T52" fmla="*/ 19 w 128"/>
                <a:gd name="T53" fmla="*/ 105 h 126"/>
                <a:gd name="T54" fmla="*/ 40 w 128"/>
                <a:gd name="T55" fmla="*/ 120 h 126"/>
                <a:gd name="T56" fmla="*/ 64 w 128"/>
                <a:gd name="T57" fmla="*/ 126 h 126"/>
                <a:gd name="T58" fmla="*/ 88 w 128"/>
                <a:gd name="T59" fmla="*/ 120 h 126"/>
                <a:gd name="T60" fmla="*/ 106 w 128"/>
                <a:gd name="T61" fmla="*/ 105 h 126"/>
                <a:gd name="T62" fmla="*/ 121 w 128"/>
                <a:gd name="T63" fmla="*/ 86 h 126"/>
                <a:gd name="T64" fmla="*/ 126 w 128"/>
                <a:gd name="T65" fmla="*/ 6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6">
                  <a:moveTo>
                    <a:pt x="128" y="63"/>
                  </a:moveTo>
                  <a:lnTo>
                    <a:pt x="126" y="49"/>
                  </a:lnTo>
                  <a:lnTo>
                    <a:pt x="121" y="39"/>
                  </a:lnTo>
                  <a:lnTo>
                    <a:pt x="116" y="27"/>
                  </a:lnTo>
                  <a:lnTo>
                    <a:pt x="109" y="17"/>
                  </a:lnTo>
                  <a:lnTo>
                    <a:pt x="99" y="10"/>
                  </a:lnTo>
                  <a:lnTo>
                    <a:pt x="88" y="5"/>
                  </a:lnTo>
                  <a:lnTo>
                    <a:pt x="76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0" y="5"/>
                  </a:lnTo>
                  <a:lnTo>
                    <a:pt x="27" y="10"/>
                  </a:lnTo>
                  <a:lnTo>
                    <a:pt x="19" y="17"/>
                  </a:lnTo>
                  <a:lnTo>
                    <a:pt x="9" y="27"/>
                  </a:lnTo>
                  <a:lnTo>
                    <a:pt x="4" y="39"/>
                  </a:lnTo>
                  <a:lnTo>
                    <a:pt x="3" y="49"/>
                  </a:lnTo>
                  <a:lnTo>
                    <a:pt x="0" y="63"/>
                  </a:lnTo>
                  <a:lnTo>
                    <a:pt x="3" y="76"/>
                  </a:lnTo>
                  <a:lnTo>
                    <a:pt x="4" y="88"/>
                  </a:lnTo>
                  <a:lnTo>
                    <a:pt x="9" y="98"/>
                  </a:lnTo>
                  <a:lnTo>
                    <a:pt x="19" y="108"/>
                  </a:lnTo>
                  <a:lnTo>
                    <a:pt x="27" y="115"/>
                  </a:lnTo>
                  <a:lnTo>
                    <a:pt x="40" y="120"/>
                  </a:lnTo>
                  <a:lnTo>
                    <a:pt x="52" y="126"/>
                  </a:lnTo>
                  <a:lnTo>
                    <a:pt x="64" y="126"/>
                  </a:lnTo>
                  <a:lnTo>
                    <a:pt x="76" y="126"/>
                  </a:lnTo>
                  <a:lnTo>
                    <a:pt x="88" y="120"/>
                  </a:lnTo>
                  <a:lnTo>
                    <a:pt x="99" y="115"/>
                  </a:lnTo>
                  <a:lnTo>
                    <a:pt x="109" y="108"/>
                  </a:lnTo>
                  <a:lnTo>
                    <a:pt x="116" y="98"/>
                  </a:lnTo>
                  <a:lnTo>
                    <a:pt x="121" y="88"/>
                  </a:lnTo>
                  <a:lnTo>
                    <a:pt x="126" y="76"/>
                  </a:lnTo>
                  <a:lnTo>
                    <a:pt x="128" y="63"/>
                  </a:lnTo>
                  <a:lnTo>
                    <a:pt x="126" y="63"/>
                  </a:lnTo>
                  <a:lnTo>
                    <a:pt x="123" y="52"/>
                  </a:lnTo>
                  <a:lnTo>
                    <a:pt x="121" y="39"/>
                  </a:lnTo>
                  <a:lnTo>
                    <a:pt x="116" y="29"/>
                  </a:lnTo>
                  <a:lnTo>
                    <a:pt x="106" y="19"/>
                  </a:lnTo>
                  <a:lnTo>
                    <a:pt x="99" y="12"/>
                  </a:lnTo>
                  <a:lnTo>
                    <a:pt x="88" y="7"/>
                  </a:lnTo>
                  <a:lnTo>
                    <a:pt x="76" y="2"/>
                  </a:lnTo>
                  <a:lnTo>
                    <a:pt x="64" y="2"/>
                  </a:lnTo>
                  <a:lnTo>
                    <a:pt x="52" y="2"/>
                  </a:lnTo>
                  <a:lnTo>
                    <a:pt x="40" y="7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7" y="39"/>
                  </a:lnTo>
                  <a:lnTo>
                    <a:pt x="3" y="52"/>
                  </a:lnTo>
                  <a:lnTo>
                    <a:pt x="3" y="63"/>
                  </a:lnTo>
                  <a:lnTo>
                    <a:pt x="3" y="76"/>
                  </a:lnTo>
                  <a:lnTo>
                    <a:pt x="7" y="86"/>
                  </a:lnTo>
                  <a:lnTo>
                    <a:pt x="12" y="98"/>
                  </a:lnTo>
                  <a:lnTo>
                    <a:pt x="19" y="105"/>
                  </a:lnTo>
                  <a:lnTo>
                    <a:pt x="29" y="113"/>
                  </a:lnTo>
                  <a:lnTo>
                    <a:pt x="40" y="120"/>
                  </a:lnTo>
                  <a:lnTo>
                    <a:pt x="52" y="122"/>
                  </a:lnTo>
                  <a:lnTo>
                    <a:pt x="64" y="126"/>
                  </a:lnTo>
                  <a:lnTo>
                    <a:pt x="76" y="122"/>
                  </a:lnTo>
                  <a:lnTo>
                    <a:pt x="88" y="120"/>
                  </a:lnTo>
                  <a:lnTo>
                    <a:pt x="99" y="113"/>
                  </a:lnTo>
                  <a:lnTo>
                    <a:pt x="106" y="105"/>
                  </a:lnTo>
                  <a:lnTo>
                    <a:pt x="116" y="98"/>
                  </a:lnTo>
                  <a:lnTo>
                    <a:pt x="121" y="86"/>
                  </a:lnTo>
                  <a:lnTo>
                    <a:pt x="123" y="76"/>
                  </a:lnTo>
                  <a:lnTo>
                    <a:pt x="126" y="63"/>
                  </a:lnTo>
                  <a:lnTo>
                    <a:pt x="128" y="63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8" name="Freeform 120">
              <a:extLst>
                <a:ext uri="{FF2B5EF4-FFF2-40B4-BE49-F238E27FC236}">
                  <a16:creationId xmlns:a16="http://schemas.microsoft.com/office/drawing/2014/main" id="{8133D689-280C-46EC-AC31-1001BA5A8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214"/>
              <a:ext cx="41" cy="41"/>
            </a:xfrm>
            <a:custGeom>
              <a:avLst/>
              <a:gdLst>
                <a:gd name="T0" fmla="*/ 120 w 123"/>
                <a:gd name="T1" fmla="*/ 50 h 124"/>
                <a:gd name="T2" fmla="*/ 113 w 123"/>
                <a:gd name="T3" fmla="*/ 28 h 124"/>
                <a:gd name="T4" fmla="*/ 96 w 123"/>
                <a:gd name="T5" fmla="*/ 10 h 124"/>
                <a:gd name="T6" fmla="*/ 73 w 123"/>
                <a:gd name="T7" fmla="*/ 0 h 124"/>
                <a:gd name="T8" fmla="*/ 49 w 123"/>
                <a:gd name="T9" fmla="*/ 0 h 124"/>
                <a:gd name="T10" fmla="*/ 26 w 123"/>
                <a:gd name="T11" fmla="*/ 10 h 124"/>
                <a:gd name="T12" fmla="*/ 9 w 123"/>
                <a:gd name="T13" fmla="*/ 28 h 124"/>
                <a:gd name="T14" fmla="*/ 0 w 123"/>
                <a:gd name="T15" fmla="*/ 50 h 124"/>
                <a:gd name="T16" fmla="*/ 0 w 123"/>
                <a:gd name="T17" fmla="*/ 74 h 124"/>
                <a:gd name="T18" fmla="*/ 9 w 123"/>
                <a:gd name="T19" fmla="*/ 97 h 124"/>
                <a:gd name="T20" fmla="*/ 26 w 123"/>
                <a:gd name="T21" fmla="*/ 112 h 124"/>
                <a:gd name="T22" fmla="*/ 49 w 123"/>
                <a:gd name="T23" fmla="*/ 121 h 124"/>
                <a:gd name="T24" fmla="*/ 73 w 123"/>
                <a:gd name="T25" fmla="*/ 121 h 124"/>
                <a:gd name="T26" fmla="*/ 96 w 123"/>
                <a:gd name="T27" fmla="*/ 112 h 124"/>
                <a:gd name="T28" fmla="*/ 113 w 123"/>
                <a:gd name="T29" fmla="*/ 97 h 124"/>
                <a:gd name="T30" fmla="*/ 120 w 123"/>
                <a:gd name="T31" fmla="*/ 74 h 124"/>
                <a:gd name="T32" fmla="*/ 120 w 123"/>
                <a:gd name="T33" fmla="*/ 62 h 124"/>
                <a:gd name="T34" fmla="*/ 115 w 123"/>
                <a:gd name="T35" fmla="*/ 38 h 124"/>
                <a:gd name="T36" fmla="*/ 103 w 123"/>
                <a:gd name="T37" fmla="*/ 17 h 124"/>
                <a:gd name="T38" fmla="*/ 83 w 123"/>
                <a:gd name="T39" fmla="*/ 5 h 124"/>
                <a:gd name="T40" fmla="*/ 61 w 123"/>
                <a:gd name="T41" fmla="*/ 0 h 124"/>
                <a:gd name="T42" fmla="*/ 37 w 123"/>
                <a:gd name="T43" fmla="*/ 5 h 124"/>
                <a:gd name="T44" fmla="*/ 16 w 123"/>
                <a:gd name="T45" fmla="*/ 17 h 124"/>
                <a:gd name="T46" fmla="*/ 4 w 123"/>
                <a:gd name="T47" fmla="*/ 38 h 124"/>
                <a:gd name="T48" fmla="*/ 0 w 123"/>
                <a:gd name="T49" fmla="*/ 62 h 124"/>
                <a:gd name="T50" fmla="*/ 4 w 123"/>
                <a:gd name="T51" fmla="*/ 84 h 124"/>
                <a:gd name="T52" fmla="*/ 16 w 123"/>
                <a:gd name="T53" fmla="*/ 104 h 124"/>
                <a:gd name="T54" fmla="*/ 37 w 123"/>
                <a:gd name="T55" fmla="*/ 117 h 124"/>
                <a:gd name="T56" fmla="*/ 61 w 123"/>
                <a:gd name="T57" fmla="*/ 121 h 124"/>
                <a:gd name="T58" fmla="*/ 83 w 123"/>
                <a:gd name="T59" fmla="*/ 117 h 124"/>
                <a:gd name="T60" fmla="*/ 103 w 123"/>
                <a:gd name="T61" fmla="*/ 104 h 124"/>
                <a:gd name="T62" fmla="*/ 115 w 123"/>
                <a:gd name="T63" fmla="*/ 84 h 124"/>
                <a:gd name="T64" fmla="*/ 120 w 123"/>
                <a:gd name="T6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24">
                  <a:moveTo>
                    <a:pt x="123" y="62"/>
                  </a:moveTo>
                  <a:lnTo>
                    <a:pt x="120" y="50"/>
                  </a:lnTo>
                  <a:lnTo>
                    <a:pt x="118" y="38"/>
                  </a:lnTo>
                  <a:lnTo>
                    <a:pt x="113" y="28"/>
                  </a:lnTo>
                  <a:lnTo>
                    <a:pt x="103" y="17"/>
                  </a:lnTo>
                  <a:lnTo>
                    <a:pt x="96" y="10"/>
                  </a:lnTo>
                  <a:lnTo>
                    <a:pt x="85" y="5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49" y="0"/>
                  </a:lnTo>
                  <a:lnTo>
                    <a:pt x="37" y="5"/>
                  </a:lnTo>
                  <a:lnTo>
                    <a:pt x="26" y="10"/>
                  </a:lnTo>
                  <a:lnTo>
                    <a:pt x="16" y="17"/>
                  </a:lnTo>
                  <a:lnTo>
                    <a:pt x="9" y="28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4" y="84"/>
                  </a:lnTo>
                  <a:lnTo>
                    <a:pt x="9" y="97"/>
                  </a:lnTo>
                  <a:lnTo>
                    <a:pt x="16" y="104"/>
                  </a:lnTo>
                  <a:lnTo>
                    <a:pt x="26" y="112"/>
                  </a:lnTo>
                  <a:lnTo>
                    <a:pt x="37" y="119"/>
                  </a:lnTo>
                  <a:lnTo>
                    <a:pt x="49" y="121"/>
                  </a:lnTo>
                  <a:lnTo>
                    <a:pt x="61" y="124"/>
                  </a:lnTo>
                  <a:lnTo>
                    <a:pt x="73" y="121"/>
                  </a:lnTo>
                  <a:lnTo>
                    <a:pt x="85" y="119"/>
                  </a:lnTo>
                  <a:lnTo>
                    <a:pt x="96" y="112"/>
                  </a:lnTo>
                  <a:lnTo>
                    <a:pt x="103" y="104"/>
                  </a:lnTo>
                  <a:lnTo>
                    <a:pt x="113" y="97"/>
                  </a:lnTo>
                  <a:lnTo>
                    <a:pt x="118" y="84"/>
                  </a:lnTo>
                  <a:lnTo>
                    <a:pt x="120" y="74"/>
                  </a:lnTo>
                  <a:lnTo>
                    <a:pt x="123" y="62"/>
                  </a:lnTo>
                  <a:lnTo>
                    <a:pt x="120" y="62"/>
                  </a:lnTo>
                  <a:lnTo>
                    <a:pt x="120" y="50"/>
                  </a:lnTo>
                  <a:lnTo>
                    <a:pt x="115" y="38"/>
                  </a:lnTo>
                  <a:lnTo>
                    <a:pt x="110" y="28"/>
                  </a:lnTo>
                  <a:lnTo>
                    <a:pt x="103" y="17"/>
                  </a:lnTo>
                  <a:lnTo>
                    <a:pt x="92" y="10"/>
                  </a:lnTo>
                  <a:lnTo>
                    <a:pt x="83" y="5"/>
                  </a:lnTo>
                  <a:lnTo>
                    <a:pt x="73" y="3"/>
                  </a:lnTo>
                  <a:lnTo>
                    <a:pt x="61" y="0"/>
                  </a:lnTo>
                  <a:lnTo>
                    <a:pt x="49" y="3"/>
                  </a:lnTo>
                  <a:lnTo>
                    <a:pt x="37" y="5"/>
                  </a:lnTo>
                  <a:lnTo>
                    <a:pt x="26" y="10"/>
                  </a:lnTo>
                  <a:lnTo>
                    <a:pt x="16" y="17"/>
                  </a:lnTo>
                  <a:lnTo>
                    <a:pt x="11" y="28"/>
                  </a:lnTo>
                  <a:lnTo>
                    <a:pt x="4" y="38"/>
                  </a:lnTo>
                  <a:lnTo>
                    <a:pt x="1" y="50"/>
                  </a:lnTo>
                  <a:lnTo>
                    <a:pt x="0" y="62"/>
                  </a:lnTo>
                  <a:lnTo>
                    <a:pt x="1" y="74"/>
                  </a:lnTo>
                  <a:lnTo>
                    <a:pt x="4" y="84"/>
                  </a:lnTo>
                  <a:lnTo>
                    <a:pt x="11" y="95"/>
                  </a:lnTo>
                  <a:lnTo>
                    <a:pt x="16" y="104"/>
                  </a:lnTo>
                  <a:lnTo>
                    <a:pt x="26" y="112"/>
                  </a:lnTo>
                  <a:lnTo>
                    <a:pt x="37" y="117"/>
                  </a:lnTo>
                  <a:lnTo>
                    <a:pt x="49" y="121"/>
                  </a:lnTo>
                  <a:lnTo>
                    <a:pt x="61" y="121"/>
                  </a:lnTo>
                  <a:lnTo>
                    <a:pt x="73" y="121"/>
                  </a:lnTo>
                  <a:lnTo>
                    <a:pt x="83" y="117"/>
                  </a:lnTo>
                  <a:lnTo>
                    <a:pt x="92" y="112"/>
                  </a:lnTo>
                  <a:lnTo>
                    <a:pt x="103" y="104"/>
                  </a:lnTo>
                  <a:lnTo>
                    <a:pt x="110" y="95"/>
                  </a:lnTo>
                  <a:lnTo>
                    <a:pt x="115" y="84"/>
                  </a:lnTo>
                  <a:lnTo>
                    <a:pt x="120" y="74"/>
                  </a:lnTo>
                  <a:lnTo>
                    <a:pt x="120" y="62"/>
                  </a:lnTo>
                  <a:lnTo>
                    <a:pt x="123" y="62"/>
                  </a:lnTo>
                  <a:close/>
                </a:path>
              </a:pathLst>
            </a:custGeom>
            <a:solidFill>
              <a:srgbClr val="3E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9" name="Freeform 121">
              <a:extLst>
                <a:ext uri="{FF2B5EF4-FFF2-40B4-BE49-F238E27FC236}">
                  <a16:creationId xmlns:a16="http://schemas.microsoft.com/office/drawing/2014/main" id="{EF3ABE53-96BB-47CD-AF45-3C5D95EBE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214"/>
              <a:ext cx="40" cy="40"/>
            </a:xfrm>
            <a:custGeom>
              <a:avLst/>
              <a:gdLst>
                <a:gd name="T0" fmla="*/ 120 w 120"/>
                <a:gd name="T1" fmla="*/ 50 h 121"/>
                <a:gd name="T2" fmla="*/ 110 w 120"/>
                <a:gd name="T3" fmla="*/ 28 h 121"/>
                <a:gd name="T4" fmla="*/ 92 w 120"/>
                <a:gd name="T5" fmla="*/ 10 h 121"/>
                <a:gd name="T6" fmla="*/ 73 w 120"/>
                <a:gd name="T7" fmla="*/ 3 h 121"/>
                <a:gd name="T8" fmla="*/ 49 w 120"/>
                <a:gd name="T9" fmla="*/ 3 h 121"/>
                <a:gd name="T10" fmla="*/ 26 w 120"/>
                <a:gd name="T11" fmla="*/ 10 h 121"/>
                <a:gd name="T12" fmla="*/ 11 w 120"/>
                <a:gd name="T13" fmla="*/ 28 h 121"/>
                <a:gd name="T14" fmla="*/ 1 w 120"/>
                <a:gd name="T15" fmla="*/ 50 h 121"/>
                <a:gd name="T16" fmla="*/ 1 w 120"/>
                <a:gd name="T17" fmla="*/ 74 h 121"/>
                <a:gd name="T18" fmla="*/ 11 w 120"/>
                <a:gd name="T19" fmla="*/ 95 h 121"/>
                <a:gd name="T20" fmla="*/ 26 w 120"/>
                <a:gd name="T21" fmla="*/ 112 h 121"/>
                <a:gd name="T22" fmla="*/ 49 w 120"/>
                <a:gd name="T23" fmla="*/ 121 h 121"/>
                <a:gd name="T24" fmla="*/ 73 w 120"/>
                <a:gd name="T25" fmla="*/ 121 h 121"/>
                <a:gd name="T26" fmla="*/ 92 w 120"/>
                <a:gd name="T27" fmla="*/ 112 h 121"/>
                <a:gd name="T28" fmla="*/ 110 w 120"/>
                <a:gd name="T29" fmla="*/ 95 h 121"/>
                <a:gd name="T30" fmla="*/ 120 w 120"/>
                <a:gd name="T31" fmla="*/ 74 h 121"/>
                <a:gd name="T32" fmla="*/ 118 w 120"/>
                <a:gd name="T33" fmla="*/ 50 h 121"/>
                <a:gd name="T34" fmla="*/ 107 w 120"/>
                <a:gd name="T35" fmla="*/ 28 h 121"/>
                <a:gd name="T36" fmla="*/ 92 w 120"/>
                <a:gd name="T37" fmla="*/ 14 h 121"/>
                <a:gd name="T38" fmla="*/ 73 w 120"/>
                <a:gd name="T39" fmla="*/ 3 h 121"/>
                <a:gd name="T40" fmla="*/ 49 w 120"/>
                <a:gd name="T41" fmla="*/ 3 h 121"/>
                <a:gd name="T42" fmla="*/ 26 w 120"/>
                <a:gd name="T43" fmla="*/ 14 h 121"/>
                <a:gd name="T44" fmla="*/ 11 w 120"/>
                <a:gd name="T45" fmla="*/ 28 h 121"/>
                <a:gd name="T46" fmla="*/ 1 w 120"/>
                <a:gd name="T47" fmla="*/ 50 h 121"/>
                <a:gd name="T48" fmla="*/ 1 w 120"/>
                <a:gd name="T49" fmla="*/ 72 h 121"/>
                <a:gd name="T50" fmla="*/ 11 w 120"/>
                <a:gd name="T51" fmla="*/ 95 h 121"/>
                <a:gd name="T52" fmla="*/ 26 w 120"/>
                <a:gd name="T53" fmla="*/ 109 h 121"/>
                <a:gd name="T54" fmla="*/ 49 w 120"/>
                <a:gd name="T55" fmla="*/ 119 h 121"/>
                <a:gd name="T56" fmla="*/ 73 w 120"/>
                <a:gd name="T57" fmla="*/ 119 h 121"/>
                <a:gd name="T58" fmla="*/ 92 w 120"/>
                <a:gd name="T59" fmla="*/ 109 h 121"/>
                <a:gd name="T60" fmla="*/ 107 w 120"/>
                <a:gd name="T61" fmla="*/ 95 h 121"/>
                <a:gd name="T62" fmla="*/ 118 w 120"/>
                <a:gd name="T6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121">
                  <a:moveTo>
                    <a:pt x="120" y="62"/>
                  </a:moveTo>
                  <a:lnTo>
                    <a:pt x="120" y="50"/>
                  </a:lnTo>
                  <a:lnTo>
                    <a:pt x="114" y="38"/>
                  </a:lnTo>
                  <a:lnTo>
                    <a:pt x="110" y="28"/>
                  </a:lnTo>
                  <a:lnTo>
                    <a:pt x="103" y="17"/>
                  </a:lnTo>
                  <a:lnTo>
                    <a:pt x="92" y="10"/>
                  </a:lnTo>
                  <a:lnTo>
                    <a:pt x="83" y="6"/>
                  </a:lnTo>
                  <a:lnTo>
                    <a:pt x="73" y="3"/>
                  </a:lnTo>
                  <a:lnTo>
                    <a:pt x="61" y="0"/>
                  </a:lnTo>
                  <a:lnTo>
                    <a:pt x="49" y="3"/>
                  </a:lnTo>
                  <a:lnTo>
                    <a:pt x="37" y="6"/>
                  </a:lnTo>
                  <a:lnTo>
                    <a:pt x="26" y="10"/>
                  </a:lnTo>
                  <a:lnTo>
                    <a:pt x="16" y="17"/>
                  </a:lnTo>
                  <a:lnTo>
                    <a:pt x="11" y="28"/>
                  </a:lnTo>
                  <a:lnTo>
                    <a:pt x="4" y="38"/>
                  </a:lnTo>
                  <a:lnTo>
                    <a:pt x="1" y="50"/>
                  </a:lnTo>
                  <a:lnTo>
                    <a:pt x="0" y="62"/>
                  </a:lnTo>
                  <a:lnTo>
                    <a:pt x="1" y="74"/>
                  </a:lnTo>
                  <a:lnTo>
                    <a:pt x="4" y="84"/>
                  </a:lnTo>
                  <a:lnTo>
                    <a:pt x="11" y="95"/>
                  </a:lnTo>
                  <a:lnTo>
                    <a:pt x="16" y="104"/>
                  </a:lnTo>
                  <a:lnTo>
                    <a:pt x="26" y="112"/>
                  </a:lnTo>
                  <a:lnTo>
                    <a:pt x="37" y="117"/>
                  </a:lnTo>
                  <a:lnTo>
                    <a:pt x="49" y="121"/>
                  </a:lnTo>
                  <a:lnTo>
                    <a:pt x="61" y="121"/>
                  </a:lnTo>
                  <a:lnTo>
                    <a:pt x="73" y="121"/>
                  </a:lnTo>
                  <a:lnTo>
                    <a:pt x="83" y="117"/>
                  </a:lnTo>
                  <a:lnTo>
                    <a:pt x="92" y="112"/>
                  </a:lnTo>
                  <a:lnTo>
                    <a:pt x="103" y="104"/>
                  </a:lnTo>
                  <a:lnTo>
                    <a:pt x="110" y="95"/>
                  </a:lnTo>
                  <a:lnTo>
                    <a:pt x="114" y="84"/>
                  </a:lnTo>
                  <a:lnTo>
                    <a:pt x="120" y="74"/>
                  </a:lnTo>
                  <a:lnTo>
                    <a:pt x="120" y="62"/>
                  </a:lnTo>
                  <a:lnTo>
                    <a:pt x="118" y="50"/>
                  </a:lnTo>
                  <a:lnTo>
                    <a:pt x="114" y="38"/>
                  </a:lnTo>
                  <a:lnTo>
                    <a:pt x="107" y="28"/>
                  </a:lnTo>
                  <a:lnTo>
                    <a:pt x="103" y="21"/>
                  </a:lnTo>
                  <a:lnTo>
                    <a:pt x="92" y="14"/>
                  </a:lnTo>
                  <a:lnTo>
                    <a:pt x="83" y="8"/>
                  </a:lnTo>
                  <a:lnTo>
                    <a:pt x="73" y="3"/>
                  </a:lnTo>
                  <a:lnTo>
                    <a:pt x="61" y="3"/>
                  </a:lnTo>
                  <a:lnTo>
                    <a:pt x="49" y="3"/>
                  </a:lnTo>
                  <a:lnTo>
                    <a:pt x="39" y="8"/>
                  </a:lnTo>
                  <a:lnTo>
                    <a:pt x="26" y="14"/>
                  </a:lnTo>
                  <a:lnTo>
                    <a:pt x="18" y="21"/>
                  </a:lnTo>
                  <a:lnTo>
                    <a:pt x="11" y="28"/>
                  </a:lnTo>
                  <a:lnTo>
                    <a:pt x="6" y="38"/>
                  </a:lnTo>
                  <a:lnTo>
                    <a:pt x="1" y="50"/>
                  </a:lnTo>
                  <a:lnTo>
                    <a:pt x="1" y="62"/>
                  </a:lnTo>
                  <a:lnTo>
                    <a:pt x="1" y="72"/>
                  </a:lnTo>
                  <a:lnTo>
                    <a:pt x="6" y="84"/>
                  </a:lnTo>
                  <a:lnTo>
                    <a:pt x="11" y="95"/>
                  </a:lnTo>
                  <a:lnTo>
                    <a:pt x="18" y="102"/>
                  </a:lnTo>
                  <a:lnTo>
                    <a:pt x="26" y="109"/>
                  </a:lnTo>
                  <a:lnTo>
                    <a:pt x="39" y="117"/>
                  </a:lnTo>
                  <a:lnTo>
                    <a:pt x="49" y="119"/>
                  </a:lnTo>
                  <a:lnTo>
                    <a:pt x="61" y="119"/>
                  </a:lnTo>
                  <a:lnTo>
                    <a:pt x="73" y="119"/>
                  </a:lnTo>
                  <a:lnTo>
                    <a:pt x="83" y="117"/>
                  </a:lnTo>
                  <a:lnTo>
                    <a:pt x="92" y="109"/>
                  </a:lnTo>
                  <a:lnTo>
                    <a:pt x="103" y="102"/>
                  </a:lnTo>
                  <a:lnTo>
                    <a:pt x="107" y="95"/>
                  </a:lnTo>
                  <a:lnTo>
                    <a:pt x="114" y="84"/>
                  </a:lnTo>
                  <a:lnTo>
                    <a:pt x="118" y="72"/>
                  </a:lnTo>
                  <a:lnTo>
                    <a:pt x="120" y="62"/>
                  </a:lnTo>
                  <a:close/>
                </a:path>
              </a:pathLst>
            </a:custGeom>
            <a:solidFill>
              <a:srgbClr val="43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0" name="Freeform 122">
              <a:extLst>
                <a:ext uri="{FF2B5EF4-FFF2-40B4-BE49-F238E27FC236}">
                  <a16:creationId xmlns:a16="http://schemas.microsoft.com/office/drawing/2014/main" id="{10C924EF-0DD7-48ED-AD76-0C4B670B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215"/>
              <a:ext cx="39" cy="38"/>
            </a:xfrm>
            <a:custGeom>
              <a:avLst/>
              <a:gdLst>
                <a:gd name="T0" fmla="*/ 117 w 119"/>
                <a:gd name="T1" fmla="*/ 47 h 116"/>
                <a:gd name="T2" fmla="*/ 106 w 119"/>
                <a:gd name="T3" fmla="*/ 25 h 116"/>
                <a:gd name="T4" fmla="*/ 91 w 119"/>
                <a:gd name="T5" fmla="*/ 11 h 116"/>
                <a:gd name="T6" fmla="*/ 72 w 119"/>
                <a:gd name="T7" fmla="*/ 0 h 116"/>
                <a:gd name="T8" fmla="*/ 48 w 119"/>
                <a:gd name="T9" fmla="*/ 0 h 116"/>
                <a:gd name="T10" fmla="*/ 25 w 119"/>
                <a:gd name="T11" fmla="*/ 11 h 116"/>
                <a:gd name="T12" fmla="*/ 10 w 119"/>
                <a:gd name="T13" fmla="*/ 25 h 116"/>
                <a:gd name="T14" fmla="*/ 0 w 119"/>
                <a:gd name="T15" fmla="*/ 47 h 116"/>
                <a:gd name="T16" fmla="*/ 0 w 119"/>
                <a:gd name="T17" fmla="*/ 69 h 116"/>
                <a:gd name="T18" fmla="*/ 10 w 119"/>
                <a:gd name="T19" fmla="*/ 92 h 116"/>
                <a:gd name="T20" fmla="*/ 25 w 119"/>
                <a:gd name="T21" fmla="*/ 106 h 116"/>
                <a:gd name="T22" fmla="*/ 48 w 119"/>
                <a:gd name="T23" fmla="*/ 116 h 116"/>
                <a:gd name="T24" fmla="*/ 72 w 119"/>
                <a:gd name="T25" fmla="*/ 116 h 116"/>
                <a:gd name="T26" fmla="*/ 91 w 119"/>
                <a:gd name="T27" fmla="*/ 106 h 116"/>
                <a:gd name="T28" fmla="*/ 106 w 119"/>
                <a:gd name="T29" fmla="*/ 92 h 116"/>
                <a:gd name="T30" fmla="*/ 117 w 119"/>
                <a:gd name="T31" fmla="*/ 69 h 116"/>
                <a:gd name="T32" fmla="*/ 117 w 119"/>
                <a:gd name="T33" fmla="*/ 59 h 116"/>
                <a:gd name="T34" fmla="*/ 112 w 119"/>
                <a:gd name="T35" fmla="*/ 37 h 116"/>
                <a:gd name="T36" fmla="*/ 100 w 119"/>
                <a:gd name="T37" fmla="*/ 18 h 116"/>
                <a:gd name="T38" fmla="*/ 82 w 119"/>
                <a:gd name="T39" fmla="*/ 5 h 116"/>
                <a:gd name="T40" fmla="*/ 60 w 119"/>
                <a:gd name="T41" fmla="*/ 3 h 116"/>
                <a:gd name="T42" fmla="*/ 38 w 119"/>
                <a:gd name="T43" fmla="*/ 5 h 116"/>
                <a:gd name="T44" fmla="*/ 17 w 119"/>
                <a:gd name="T45" fmla="*/ 18 h 116"/>
                <a:gd name="T46" fmla="*/ 5 w 119"/>
                <a:gd name="T47" fmla="*/ 37 h 116"/>
                <a:gd name="T48" fmla="*/ 3 w 119"/>
                <a:gd name="T49" fmla="*/ 59 h 116"/>
                <a:gd name="T50" fmla="*/ 5 w 119"/>
                <a:gd name="T51" fmla="*/ 81 h 116"/>
                <a:gd name="T52" fmla="*/ 17 w 119"/>
                <a:gd name="T53" fmla="*/ 99 h 116"/>
                <a:gd name="T54" fmla="*/ 38 w 119"/>
                <a:gd name="T55" fmla="*/ 111 h 116"/>
                <a:gd name="T56" fmla="*/ 60 w 119"/>
                <a:gd name="T57" fmla="*/ 116 h 116"/>
                <a:gd name="T58" fmla="*/ 82 w 119"/>
                <a:gd name="T59" fmla="*/ 111 h 116"/>
                <a:gd name="T60" fmla="*/ 100 w 119"/>
                <a:gd name="T61" fmla="*/ 99 h 116"/>
                <a:gd name="T62" fmla="*/ 112 w 119"/>
                <a:gd name="T63" fmla="*/ 81 h 116"/>
                <a:gd name="T64" fmla="*/ 117 w 119"/>
                <a:gd name="T65" fmla="*/ 5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" h="116">
                  <a:moveTo>
                    <a:pt x="119" y="59"/>
                  </a:moveTo>
                  <a:lnTo>
                    <a:pt x="117" y="47"/>
                  </a:lnTo>
                  <a:lnTo>
                    <a:pt x="114" y="35"/>
                  </a:lnTo>
                  <a:lnTo>
                    <a:pt x="106" y="25"/>
                  </a:lnTo>
                  <a:lnTo>
                    <a:pt x="102" y="18"/>
                  </a:lnTo>
                  <a:lnTo>
                    <a:pt x="91" y="11"/>
                  </a:lnTo>
                  <a:lnTo>
                    <a:pt x="82" y="5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8" y="5"/>
                  </a:lnTo>
                  <a:lnTo>
                    <a:pt x="25" y="11"/>
                  </a:lnTo>
                  <a:lnTo>
                    <a:pt x="17" y="18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5" y="81"/>
                  </a:lnTo>
                  <a:lnTo>
                    <a:pt x="10" y="92"/>
                  </a:lnTo>
                  <a:lnTo>
                    <a:pt x="17" y="99"/>
                  </a:lnTo>
                  <a:lnTo>
                    <a:pt x="25" y="106"/>
                  </a:lnTo>
                  <a:lnTo>
                    <a:pt x="38" y="114"/>
                  </a:lnTo>
                  <a:lnTo>
                    <a:pt x="48" y="116"/>
                  </a:lnTo>
                  <a:lnTo>
                    <a:pt x="60" y="116"/>
                  </a:lnTo>
                  <a:lnTo>
                    <a:pt x="72" y="116"/>
                  </a:lnTo>
                  <a:lnTo>
                    <a:pt x="82" y="114"/>
                  </a:lnTo>
                  <a:lnTo>
                    <a:pt x="91" y="106"/>
                  </a:lnTo>
                  <a:lnTo>
                    <a:pt x="102" y="99"/>
                  </a:lnTo>
                  <a:lnTo>
                    <a:pt x="106" y="92"/>
                  </a:lnTo>
                  <a:lnTo>
                    <a:pt x="114" y="81"/>
                  </a:lnTo>
                  <a:lnTo>
                    <a:pt x="117" y="69"/>
                  </a:lnTo>
                  <a:lnTo>
                    <a:pt x="119" y="59"/>
                  </a:lnTo>
                  <a:lnTo>
                    <a:pt x="117" y="59"/>
                  </a:lnTo>
                  <a:lnTo>
                    <a:pt x="114" y="47"/>
                  </a:lnTo>
                  <a:lnTo>
                    <a:pt x="112" y="37"/>
                  </a:lnTo>
                  <a:lnTo>
                    <a:pt x="106" y="28"/>
                  </a:lnTo>
                  <a:lnTo>
                    <a:pt x="100" y="18"/>
                  </a:lnTo>
                  <a:lnTo>
                    <a:pt x="91" y="11"/>
                  </a:lnTo>
                  <a:lnTo>
                    <a:pt x="82" y="5"/>
                  </a:lnTo>
                  <a:lnTo>
                    <a:pt x="69" y="3"/>
                  </a:lnTo>
                  <a:lnTo>
                    <a:pt x="60" y="3"/>
                  </a:lnTo>
                  <a:lnTo>
                    <a:pt x="48" y="3"/>
                  </a:lnTo>
                  <a:lnTo>
                    <a:pt x="38" y="5"/>
                  </a:lnTo>
                  <a:lnTo>
                    <a:pt x="28" y="11"/>
                  </a:lnTo>
                  <a:lnTo>
                    <a:pt x="17" y="18"/>
                  </a:lnTo>
                  <a:lnTo>
                    <a:pt x="14" y="28"/>
                  </a:lnTo>
                  <a:lnTo>
                    <a:pt x="5" y="37"/>
                  </a:lnTo>
                  <a:lnTo>
                    <a:pt x="3" y="47"/>
                  </a:lnTo>
                  <a:lnTo>
                    <a:pt x="3" y="59"/>
                  </a:lnTo>
                  <a:lnTo>
                    <a:pt x="3" y="69"/>
                  </a:lnTo>
                  <a:lnTo>
                    <a:pt x="5" y="81"/>
                  </a:lnTo>
                  <a:lnTo>
                    <a:pt x="14" y="92"/>
                  </a:lnTo>
                  <a:lnTo>
                    <a:pt x="17" y="99"/>
                  </a:lnTo>
                  <a:lnTo>
                    <a:pt x="28" y="106"/>
                  </a:lnTo>
                  <a:lnTo>
                    <a:pt x="38" y="111"/>
                  </a:lnTo>
                  <a:lnTo>
                    <a:pt x="48" y="114"/>
                  </a:lnTo>
                  <a:lnTo>
                    <a:pt x="60" y="116"/>
                  </a:lnTo>
                  <a:lnTo>
                    <a:pt x="69" y="114"/>
                  </a:lnTo>
                  <a:lnTo>
                    <a:pt x="82" y="111"/>
                  </a:lnTo>
                  <a:lnTo>
                    <a:pt x="91" y="106"/>
                  </a:lnTo>
                  <a:lnTo>
                    <a:pt x="100" y="99"/>
                  </a:lnTo>
                  <a:lnTo>
                    <a:pt x="106" y="92"/>
                  </a:lnTo>
                  <a:lnTo>
                    <a:pt x="112" y="81"/>
                  </a:lnTo>
                  <a:lnTo>
                    <a:pt x="114" y="69"/>
                  </a:lnTo>
                  <a:lnTo>
                    <a:pt x="117" y="59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1" name="Freeform 123">
              <a:extLst>
                <a:ext uri="{FF2B5EF4-FFF2-40B4-BE49-F238E27FC236}">
                  <a16:creationId xmlns:a16="http://schemas.microsoft.com/office/drawing/2014/main" id="{17E8BACB-C4FE-4477-B0A7-6BD3F999C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215"/>
              <a:ext cx="38" cy="38"/>
            </a:xfrm>
            <a:custGeom>
              <a:avLst/>
              <a:gdLst>
                <a:gd name="T0" fmla="*/ 111 w 114"/>
                <a:gd name="T1" fmla="*/ 45 h 114"/>
                <a:gd name="T2" fmla="*/ 103 w 114"/>
                <a:gd name="T3" fmla="*/ 26 h 114"/>
                <a:gd name="T4" fmla="*/ 88 w 114"/>
                <a:gd name="T5" fmla="*/ 7 h 114"/>
                <a:gd name="T6" fmla="*/ 66 w 114"/>
                <a:gd name="T7" fmla="*/ 0 h 114"/>
                <a:gd name="T8" fmla="*/ 45 w 114"/>
                <a:gd name="T9" fmla="*/ 0 h 114"/>
                <a:gd name="T10" fmla="*/ 25 w 114"/>
                <a:gd name="T11" fmla="*/ 7 h 114"/>
                <a:gd name="T12" fmla="*/ 11 w 114"/>
                <a:gd name="T13" fmla="*/ 26 h 114"/>
                <a:gd name="T14" fmla="*/ 0 w 114"/>
                <a:gd name="T15" fmla="*/ 45 h 114"/>
                <a:gd name="T16" fmla="*/ 0 w 114"/>
                <a:gd name="T17" fmla="*/ 67 h 114"/>
                <a:gd name="T18" fmla="*/ 11 w 114"/>
                <a:gd name="T19" fmla="*/ 90 h 114"/>
                <a:gd name="T20" fmla="*/ 25 w 114"/>
                <a:gd name="T21" fmla="*/ 104 h 114"/>
                <a:gd name="T22" fmla="*/ 45 w 114"/>
                <a:gd name="T23" fmla="*/ 112 h 114"/>
                <a:gd name="T24" fmla="*/ 66 w 114"/>
                <a:gd name="T25" fmla="*/ 112 h 114"/>
                <a:gd name="T26" fmla="*/ 88 w 114"/>
                <a:gd name="T27" fmla="*/ 104 h 114"/>
                <a:gd name="T28" fmla="*/ 103 w 114"/>
                <a:gd name="T29" fmla="*/ 90 h 114"/>
                <a:gd name="T30" fmla="*/ 111 w 114"/>
                <a:gd name="T31" fmla="*/ 67 h 114"/>
                <a:gd name="T32" fmla="*/ 111 w 114"/>
                <a:gd name="T33" fmla="*/ 57 h 114"/>
                <a:gd name="T34" fmla="*/ 106 w 114"/>
                <a:gd name="T35" fmla="*/ 34 h 114"/>
                <a:gd name="T36" fmla="*/ 97 w 114"/>
                <a:gd name="T37" fmla="*/ 17 h 114"/>
                <a:gd name="T38" fmla="*/ 76 w 114"/>
                <a:gd name="T39" fmla="*/ 5 h 114"/>
                <a:gd name="T40" fmla="*/ 57 w 114"/>
                <a:gd name="T41" fmla="*/ 0 h 114"/>
                <a:gd name="T42" fmla="*/ 35 w 114"/>
                <a:gd name="T43" fmla="*/ 5 h 114"/>
                <a:gd name="T44" fmla="*/ 18 w 114"/>
                <a:gd name="T45" fmla="*/ 17 h 114"/>
                <a:gd name="T46" fmla="*/ 5 w 114"/>
                <a:gd name="T47" fmla="*/ 34 h 114"/>
                <a:gd name="T48" fmla="*/ 0 w 114"/>
                <a:gd name="T49" fmla="*/ 57 h 114"/>
                <a:gd name="T50" fmla="*/ 5 w 114"/>
                <a:gd name="T51" fmla="*/ 76 h 114"/>
                <a:gd name="T52" fmla="*/ 18 w 114"/>
                <a:gd name="T53" fmla="*/ 93 h 114"/>
                <a:gd name="T54" fmla="*/ 35 w 114"/>
                <a:gd name="T55" fmla="*/ 107 h 114"/>
                <a:gd name="T56" fmla="*/ 57 w 114"/>
                <a:gd name="T57" fmla="*/ 112 h 114"/>
                <a:gd name="T58" fmla="*/ 76 w 114"/>
                <a:gd name="T59" fmla="*/ 107 h 114"/>
                <a:gd name="T60" fmla="*/ 97 w 114"/>
                <a:gd name="T61" fmla="*/ 93 h 114"/>
                <a:gd name="T62" fmla="*/ 106 w 114"/>
                <a:gd name="T63" fmla="*/ 76 h 114"/>
                <a:gd name="T64" fmla="*/ 111 w 114"/>
                <a:gd name="T6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14">
                  <a:moveTo>
                    <a:pt x="114" y="57"/>
                  </a:moveTo>
                  <a:lnTo>
                    <a:pt x="111" y="45"/>
                  </a:lnTo>
                  <a:lnTo>
                    <a:pt x="109" y="34"/>
                  </a:lnTo>
                  <a:lnTo>
                    <a:pt x="103" y="26"/>
                  </a:lnTo>
                  <a:lnTo>
                    <a:pt x="97" y="16"/>
                  </a:lnTo>
                  <a:lnTo>
                    <a:pt x="88" y="7"/>
                  </a:lnTo>
                  <a:lnTo>
                    <a:pt x="79" y="3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5" y="3"/>
                  </a:lnTo>
                  <a:lnTo>
                    <a:pt x="25" y="7"/>
                  </a:lnTo>
                  <a:lnTo>
                    <a:pt x="14" y="16"/>
                  </a:lnTo>
                  <a:lnTo>
                    <a:pt x="11" y="26"/>
                  </a:lnTo>
                  <a:lnTo>
                    <a:pt x="2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2" y="79"/>
                  </a:lnTo>
                  <a:lnTo>
                    <a:pt x="11" y="90"/>
                  </a:lnTo>
                  <a:lnTo>
                    <a:pt x="14" y="97"/>
                  </a:lnTo>
                  <a:lnTo>
                    <a:pt x="25" y="104"/>
                  </a:lnTo>
                  <a:lnTo>
                    <a:pt x="35" y="108"/>
                  </a:lnTo>
                  <a:lnTo>
                    <a:pt x="45" y="112"/>
                  </a:lnTo>
                  <a:lnTo>
                    <a:pt x="57" y="114"/>
                  </a:lnTo>
                  <a:lnTo>
                    <a:pt x="66" y="112"/>
                  </a:lnTo>
                  <a:lnTo>
                    <a:pt x="79" y="108"/>
                  </a:lnTo>
                  <a:lnTo>
                    <a:pt x="88" y="104"/>
                  </a:lnTo>
                  <a:lnTo>
                    <a:pt x="97" y="97"/>
                  </a:lnTo>
                  <a:lnTo>
                    <a:pt x="103" y="90"/>
                  </a:lnTo>
                  <a:lnTo>
                    <a:pt x="109" y="79"/>
                  </a:lnTo>
                  <a:lnTo>
                    <a:pt x="111" y="67"/>
                  </a:lnTo>
                  <a:lnTo>
                    <a:pt x="114" y="57"/>
                  </a:lnTo>
                  <a:lnTo>
                    <a:pt x="111" y="57"/>
                  </a:lnTo>
                  <a:lnTo>
                    <a:pt x="111" y="45"/>
                  </a:lnTo>
                  <a:lnTo>
                    <a:pt x="106" y="34"/>
                  </a:lnTo>
                  <a:lnTo>
                    <a:pt x="102" y="26"/>
                  </a:lnTo>
                  <a:lnTo>
                    <a:pt x="97" y="17"/>
                  </a:lnTo>
                  <a:lnTo>
                    <a:pt x="87" y="10"/>
                  </a:lnTo>
                  <a:lnTo>
                    <a:pt x="76" y="5"/>
                  </a:lnTo>
                  <a:lnTo>
                    <a:pt x="66" y="3"/>
                  </a:lnTo>
                  <a:lnTo>
                    <a:pt x="57" y="0"/>
                  </a:lnTo>
                  <a:lnTo>
                    <a:pt x="45" y="3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8" y="17"/>
                  </a:lnTo>
                  <a:lnTo>
                    <a:pt x="11" y="26"/>
                  </a:lnTo>
                  <a:lnTo>
                    <a:pt x="5" y="34"/>
                  </a:lnTo>
                  <a:lnTo>
                    <a:pt x="2" y="45"/>
                  </a:lnTo>
                  <a:lnTo>
                    <a:pt x="0" y="57"/>
                  </a:lnTo>
                  <a:lnTo>
                    <a:pt x="2" y="67"/>
                  </a:lnTo>
                  <a:lnTo>
                    <a:pt x="5" y="76"/>
                  </a:lnTo>
                  <a:lnTo>
                    <a:pt x="11" y="86"/>
                  </a:lnTo>
                  <a:lnTo>
                    <a:pt x="18" y="93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5" y="112"/>
                  </a:lnTo>
                  <a:lnTo>
                    <a:pt x="57" y="112"/>
                  </a:lnTo>
                  <a:lnTo>
                    <a:pt x="66" y="112"/>
                  </a:lnTo>
                  <a:lnTo>
                    <a:pt x="76" y="107"/>
                  </a:lnTo>
                  <a:lnTo>
                    <a:pt x="87" y="101"/>
                  </a:lnTo>
                  <a:lnTo>
                    <a:pt x="97" y="93"/>
                  </a:lnTo>
                  <a:lnTo>
                    <a:pt x="102" y="86"/>
                  </a:lnTo>
                  <a:lnTo>
                    <a:pt x="106" y="76"/>
                  </a:lnTo>
                  <a:lnTo>
                    <a:pt x="111" y="67"/>
                  </a:lnTo>
                  <a:lnTo>
                    <a:pt x="111" y="57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2" name="Freeform 124">
              <a:extLst>
                <a:ext uri="{FF2B5EF4-FFF2-40B4-BE49-F238E27FC236}">
                  <a16:creationId xmlns:a16="http://schemas.microsoft.com/office/drawing/2014/main" id="{CA5D90FF-5E89-49B0-BD81-39D5082A8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216"/>
              <a:ext cx="37" cy="37"/>
            </a:xfrm>
            <a:custGeom>
              <a:avLst/>
              <a:gdLst>
                <a:gd name="T0" fmla="*/ 111 w 111"/>
                <a:gd name="T1" fmla="*/ 45 h 112"/>
                <a:gd name="T2" fmla="*/ 102 w 111"/>
                <a:gd name="T3" fmla="*/ 26 h 112"/>
                <a:gd name="T4" fmla="*/ 87 w 111"/>
                <a:gd name="T5" fmla="*/ 10 h 112"/>
                <a:gd name="T6" fmla="*/ 66 w 111"/>
                <a:gd name="T7" fmla="*/ 3 h 112"/>
                <a:gd name="T8" fmla="*/ 45 w 111"/>
                <a:gd name="T9" fmla="*/ 3 h 112"/>
                <a:gd name="T10" fmla="*/ 25 w 111"/>
                <a:gd name="T11" fmla="*/ 10 h 112"/>
                <a:gd name="T12" fmla="*/ 11 w 111"/>
                <a:gd name="T13" fmla="*/ 26 h 112"/>
                <a:gd name="T14" fmla="*/ 3 w 111"/>
                <a:gd name="T15" fmla="*/ 45 h 112"/>
                <a:gd name="T16" fmla="*/ 3 w 111"/>
                <a:gd name="T17" fmla="*/ 67 h 112"/>
                <a:gd name="T18" fmla="*/ 11 w 111"/>
                <a:gd name="T19" fmla="*/ 86 h 112"/>
                <a:gd name="T20" fmla="*/ 25 w 111"/>
                <a:gd name="T21" fmla="*/ 101 h 112"/>
                <a:gd name="T22" fmla="*/ 45 w 111"/>
                <a:gd name="T23" fmla="*/ 112 h 112"/>
                <a:gd name="T24" fmla="*/ 66 w 111"/>
                <a:gd name="T25" fmla="*/ 112 h 112"/>
                <a:gd name="T26" fmla="*/ 87 w 111"/>
                <a:gd name="T27" fmla="*/ 101 h 112"/>
                <a:gd name="T28" fmla="*/ 102 w 111"/>
                <a:gd name="T29" fmla="*/ 86 h 112"/>
                <a:gd name="T30" fmla="*/ 111 w 111"/>
                <a:gd name="T31" fmla="*/ 67 h 112"/>
                <a:gd name="T32" fmla="*/ 109 w 111"/>
                <a:gd name="T33" fmla="*/ 45 h 112"/>
                <a:gd name="T34" fmla="*/ 102 w 111"/>
                <a:gd name="T35" fmla="*/ 26 h 112"/>
                <a:gd name="T36" fmla="*/ 87 w 111"/>
                <a:gd name="T37" fmla="*/ 12 h 112"/>
                <a:gd name="T38" fmla="*/ 66 w 111"/>
                <a:gd name="T39" fmla="*/ 3 h 112"/>
                <a:gd name="T40" fmla="*/ 45 w 111"/>
                <a:gd name="T41" fmla="*/ 3 h 112"/>
                <a:gd name="T42" fmla="*/ 28 w 111"/>
                <a:gd name="T43" fmla="*/ 12 h 112"/>
                <a:gd name="T44" fmla="*/ 13 w 111"/>
                <a:gd name="T45" fmla="*/ 26 h 112"/>
                <a:gd name="T46" fmla="*/ 3 w 111"/>
                <a:gd name="T47" fmla="*/ 45 h 112"/>
                <a:gd name="T48" fmla="*/ 3 w 111"/>
                <a:gd name="T49" fmla="*/ 67 h 112"/>
                <a:gd name="T50" fmla="*/ 13 w 111"/>
                <a:gd name="T51" fmla="*/ 86 h 112"/>
                <a:gd name="T52" fmla="*/ 28 w 111"/>
                <a:gd name="T53" fmla="*/ 101 h 112"/>
                <a:gd name="T54" fmla="*/ 45 w 111"/>
                <a:gd name="T55" fmla="*/ 108 h 112"/>
                <a:gd name="T56" fmla="*/ 66 w 111"/>
                <a:gd name="T57" fmla="*/ 108 h 112"/>
                <a:gd name="T58" fmla="*/ 87 w 111"/>
                <a:gd name="T59" fmla="*/ 101 h 112"/>
                <a:gd name="T60" fmla="*/ 102 w 111"/>
                <a:gd name="T61" fmla="*/ 86 h 112"/>
                <a:gd name="T62" fmla="*/ 109 w 111"/>
                <a:gd name="T63" fmla="*/ 6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112">
                  <a:moveTo>
                    <a:pt x="111" y="57"/>
                  </a:moveTo>
                  <a:lnTo>
                    <a:pt x="111" y="45"/>
                  </a:lnTo>
                  <a:lnTo>
                    <a:pt x="106" y="34"/>
                  </a:lnTo>
                  <a:lnTo>
                    <a:pt x="102" y="26"/>
                  </a:lnTo>
                  <a:lnTo>
                    <a:pt x="97" y="17"/>
                  </a:lnTo>
                  <a:lnTo>
                    <a:pt x="87" y="10"/>
                  </a:lnTo>
                  <a:lnTo>
                    <a:pt x="77" y="5"/>
                  </a:lnTo>
                  <a:lnTo>
                    <a:pt x="66" y="3"/>
                  </a:lnTo>
                  <a:lnTo>
                    <a:pt x="57" y="0"/>
                  </a:lnTo>
                  <a:lnTo>
                    <a:pt x="45" y="3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8" y="17"/>
                  </a:lnTo>
                  <a:lnTo>
                    <a:pt x="11" y="26"/>
                  </a:lnTo>
                  <a:lnTo>
                    <a:pt x="6" y="34"/>
                  </a:lnTo>
                  <a:lnTo>
                    <a:pt x="3" y="45"/>
                  </a:lnTo>
                  <a:lnTo>
                    <a:pt x="0" y="57"/>
                  </a:lnTo>
                  <a:lnTo>
                    <a:pt x="3" y="67"/>
                  </a:lnTo>
                  <a:lnTo>
                    <a:pt x="6" y="77"/>
                  </a:lnTo>
                  <a:lnTo>
                    <a:pt x="11" y="86"/>
                  </a:lnTo>
                  <a:lnTo>
                    <a:pt x="18" y="94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5" y="112"/>
                  </a:lnTo>
                  <a:lnTo>
                    <a:pt x="57" y="112"/>
                  </a:lnTo>
                  <a:lnTo>
                    <a:pt x="66" y="112"/>
                  </a:lnTo>
                  <a:lnTo>
                    <a:pt x="77" y="107"/>
                  </a:lnTo>
                  <a:lnTo>
                    <a:pt x="87" y="101"/>
                  </a:lnTo>
                  <a:lnTo>
                    <a:pt x="97" y="94"/>
                  </a:lnTo>
                  <a:lnTo>
                    <a:pt x="102" y="86"/>
                  </a:lnTo>
                  <a:lnTo>
                    <a:pt x="106" y="77"/>
                  </a:lnTo>
                  <a:lnTo>
                    <a:pt x="111" y="67"/>
                  </a:lnTo>
                  <a:lnTo>
                    <a:pt x="111" y="57"/>
                  </a:lnTo>
                  <a:lnTo>
                    <a:pt x="109" y="45"/>
                  </a:lnTo>
                  <a:lnTo>
                    <a:pt x="106" y="34"/>
                  </a:lnTo>
                  <a:lnTo>
                    <a:pt x="102" y="26"/>
                  </a:lnTo>
                  <a:lnTo>
                    <a:pt x="94" y="17"/>
                  </a:lnTo>
                  <a:lnTo>
                    <a:pt x="87" y="12"/>
                  </a:lnTo>
                  <a:lnTo>
                    <a:pt x="77" y="8"/>
                  </a:lnTo>
                  <a:lnTo>
                    <a:pt x="66" y="3"/>
                  </a:lnTo>
                  <a:lnTo>
                    <a:pt x="57" y="3"/>
                  </a:lnTo>
                  <a:lnTo>
                    <a:pt x="45" y="3"/>
                  </a:lnTo>
                  <a:lnTo>
                    <a:pt x="35" y="8"/>
                  </a:lnTo>
                  <a:lnTo>
                    <a:pt x="28" y="12"/>
                  </a:lnTo>
                  <a:lnTo>
                    <a:pt x="18" y="17"/>
                  </a:lnTo>
                  <a:lnTo>
                    <a:pt x="13" y="26"/>
                  </a:lnTo>
                  <a:lnTo>
                    <a:pt x="7" y="34"/>
                  </a:lnTo>
                  <a:lnTo>
                    <a:pt x="3" y="45"/>
                  </a:lnTo>
                  <a:lnTo>
                    <a:pt x="3" y="57"/>
                  </a:lnTo>
                  <a:lnTo>
                    <a:pt x="3" y="67"/>
                  </a:lnTo>
                  <a:lnTo>
                    <a:pt x="7" y="77"/>
                  </a:lnTo>
                  <a:lnTo>
                    <a:pt x="13" y="86"/>
                  </a:lnTo>
                  <a:lnTo>
                    <a:pt x="18" y="94"/>
                  </a:lnTo>
                  <a:lnTo>
                    <a:pt x="28" y="101"/>
                  </a:lnTo>
                  <a:lnTo>
                    <a:pt x="35" y="107"/>
                  </a:lnTo>
                  <a:lnTo>
                    <a:pt x="45" y="108"/>
                  </a:lnTo>
                  <a:lnTo>
                    <a:pt x="57" y="108"/>
                  </a:lnTo>
                  <a:lnTo>
                    <a:pt x="66" y="108"/>
                  </a:lnTo>
                  <a:lnTo>
                    <a:pt x="77" y="107"/>
                  </a:lnTo>
                  <a:lnTo>
                    <a:pt x="87" y="101"/>
                  </a:lnTo>
                  <a:lnTo>
                    <a:pt x="94" y="94"/>
                  </a:lnTo>
                  <a:lnTo>
                    <a:pt x="102" y="86"/>
                  </a:lnTo>
                  <a:lnTo>
                    <a:pt x="106" y="77"/>
                  </a:lnTo>
                  <a:lnTo>
                    <a:pt x="109" y="67"/>
                  </a:lnTo>
                  <a:lnTo>
                    <a:pt x="111" y="57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3" name="Freeform 125">
              <a:extLst>
                <a:ext uri="{FF2B5EF4-FFF2-40B4-BE49-F238E27FC236}">
                  <a16:creationId xmlns:a16="http://schemas.microsoft.com/office/drawing/2014/main" id="{33AE2EE9-4847-4032-83FA-86CB9E35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216"/>
              <a:ext cx="37" cy="36"/>
            </a:xfrm>
            <a:custGeom>
              <a:avLst/>
              <a:gdLst>
                <a:gd name="T0" fmla="*/ 107 w 109"/>
                <a:gd name="T1" fmla="*/ 42 h 106"/>
                <a:gd name="T2" fmla="*/ 100 w 109"/>
                <a:gd name="T3" fmla="*/ 23 h 106"/>
                <a:gd name="T4" fmla="*/ 85 w 109"/>
                <a:gd name="T5" fmla="*/ 9 h 106"/>
                <a:gd name="T6" fmla="*/ 64 w 109"/>
                <a:gd name="T7" fmla="*/ 0 h 106"/>
                <a:gd name="T8" fmla="*/ 43 w 109"/>
                <a:gd name="T9" fmla="*/ 0 h 106"/>
                <a:gd name="T10" fmla="*/ 26 w 109"/>
                <a:gd name="T11" fmla="*/ 9 h 106"/>
                <a:gd name="T12" fmla="*/ 10 w 109"/>
                <a:gd name="T13" fmla="*/ 23 h 106"/>
                <a:gd name="T14" fmla="*/ 0 w 109"/>
                <a:gd name="T15" fmla="*/ 42 h 106"/>
                <a:gd name="T16" fmla="*/ 0 w 109"/>
                <a:gd name="T17" fmla="*/ 64 h 106"/>
                <a:gd name="T18" fmla="*/ 10 w 109"/>
                <a:gd name="T19" fmla="*/ 83 h 106"/>
                <a:gd name="T20" fmla="*/ 26 w 109"/>
                <a:gd name="T21" fmla="*/ 98 h 106"/>
                <a:gd name="T22" fmla="*/ 43 w 109"/>
                <a:gd name="T23" fmla="*/ 106 h 106"/>
                <a:gd name="T24" fmla="*/ 64 w 109"/>
                <a:gd name="T25" fmla="*/ 106 h 106"/>
                <a:gd name="T26" fmla="*/ 85 w 109"/>
                <a:gd name="T27" fmla="*/ 98 h 106"/>
                <a:gd name="T28" fmla="*/ 100 w 109"/>
                <a:gd name="T29" fmla="*/ 83 h 106"/>
                <a:gd name="T30" fmla="*/ 107 w 109"/>
                <a:gd name="T31" fmla="*/ 64 h 106"/>
                <a:gd name="T32" fmla="*/ 107 w 109"/>
                <a:gd name="T33" fmla="*/ 54 h 106"/>
                <a:gd name="T34" fmla="*/ 101 w 109"/>
                <a:gd name="T35" fmla="*/ 32 h 106"/>
                <a:gd name="T36" fmla="*/ 92 w 109"/>
                <a:gd name="T37" fmla="*/ 18 h 106"/>
                <a:gd name="T38" fmla="*/ 74 w 109"/>
                <a:gd name="T39" fmla="*/ 6 h 106"/>
                <a:gd name="T40" fmla="*/ 55 w 109"/>
                <a:gd name="T41" fmla="*/ 2 h 106"/>
                <a:gd name="T42" fmla="*/ 35 w 109"/>
                <a:gd name="T43" fmla="*/ 6 h 106"/>
                <a:gd name="T44" fmla="*/ 18 w 109"/>
                <a:gd name="T45" fmla="*/ 18 h 106"/>
                <a:gd name="T46" fmla="*/ 5 w 109"/>
                <a:gd name="T47" fmla="*/ 32 h 106"/>
                <a:gd name="T48" fmla="*/ 3 w 109"/>
                <a:gd name="T49" fmla="*/ 54 h 106"/>
                <a:gd name="T50" fmla="*/ 5 w 109"/>
                <a:gd name="T51" fmla="*/ 73 h 106"/>
                <a:gd name="T52" fmla="*/ 18 w 109"/>
                <a:gd name="T53" fmla="*/ 92 h 106"/>
                <a:gd name="T54" fmla="*/ 35 w 109"/>
                <a:gd name="T55" fmla="*/ 101 h 106"/>
                <a:gd name="T56" fmla="*/ 55 w 109"/>
                <a:gd name="T57" fmla="*/ 106 h 106"/>
                <a:gd name="T58" fmla="*/ 74 w 109"/>
                <a:gd name="T59" fmla="*/ 101 h 106"/>
                <a:gd name="T60" fmla="*/ 92 w 109"/>
                <a:gd name="T61" fmla="*/ 92 h 106"/>
                <a:gd name="T62" fmla="*/ 101 w 109"/>
                <a:gd name="T63" fmla="*/ 73 h 106"/>
                <a:gd name="T64" fmla="*/ 107 w 109"/>
                <a:gd name="T65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6">
                  <a:moveTo>
                    <a:pt x="109" y="54"/>
                  </a:moveTo>
                  <a:lnTo>
                    <a:pt x="107" y="42"/>
                  </a:lnTo>
                  <a:lnTo>
                    <a:pt x="104" y="32"/>
                  </a:lnTo>
                  <a:lnTo>
                    <a:pt x="100" y="23"/>
                  </a:lnTo>
                  <a:lnTo>
                    <a:pt x="92" y="15"/>
                  </a:lnTo>
                  <a:lnTo>
                    <a:pt x="85" y="9"/>
                  </a:lnTo>
                  <a:lnTo>
                    <a:pt x="74" y="6"/>
                  </a:lnTo>
                  <a:lnTo>
                    <a:pt x="64" y="0"/>
                  </a:lnTo>
                  <a:lnTo>
                    <a:pt x="55" y="0"/>
                  </a:lnTo>
                  <a:lnTo>
                    <a:pt x="43" y="0"/>
                  </a:lnTo>
                  <a:lnTo>
                    <a:pt x="33" y="6"/>
                  </a:lnTo>
                  <a:lnTo>
                    <a:pt x="26" y="9"/>
                  </a:lnTo>
                  <a:lnTo>
                    <a:pt x="16" y="15"/>
                  </a:lnTo>
                  <a:lnTo>
                    <a:pt x="10" y="23"/>
                  </a:lnTo>
                  <a:lnTo>
                    <a:pt x="5" y="32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0" y="64"/>
                  </a:lnTo>
                  <a:lnTo>
                    <a:pt x="5" y="73"/>
                  </a:lnTo>
                  <a:lnTo>
                    <a:pt x="10" y="83"/>
                  </a:lnTo>
                  <a:lnTo>
                    <a:pt x="16" y="92"/>
                  </a:lnTo>
                  <a:lnTo>
                    <a:pt x="26" y="98"/>
                  </a:lnTo>
                  <a:lnTo>
                    <a:pt x="33" y="104"/>
                  </a:lnTo>
                  <a:lnTo>
                    <a:pt x="43" y="106"/>
                  </a:lnTo>
                  <a:lnTo>
                    <a:pt x="55" y="106"/>
                  </a:lnTo>
                  <a:lnTo>
                    <a:pt x="64" y="106"/>
                  </a:lnTo>
                  <a:lnTo>
                    <a:pt x="74" y="104"/>
                  </a:lnTo>
                  <a:lnTo>
                    <a:pt x="85" y="98"/>
                  </a:lnTo>
                  <a:lnTo>
                    <a:pt x="92" y="92"/>
                  </a:lnTo>
                  <a:lnTo>
                    <a:pt x="100" y="83"/>
                  </a:lnTo>
                  <a:lnTo>
                    <a:pt x="104" y="73"/>
                  </a:lnTo>
                  <a:lnTo>
                    <a:pt x="107" y="64"/>
                  </a:lnTo>
                  <a:lnTo>
                    <a:pt x="109" y="54"/>
                  </a:lnTo>
                  <a:lnTo>
                    <a:pt x="107" y="54"/>
                  </a:lnTo>
                  <a:lnTo>
                    <a:pt x="104" y="42"/>
                  </a:lnTo>
                  <a:lnTo>
                    <a:pt x="101" y="32"/>
                  </a:lnTo>
                  <a:lnTo>
                    <a:pt x="97" y="25"/>
                  </a:lnTo>
                  <a:lnTo>
                    <a:pt x="92" y="18"/>
                  </a:lnTo>
                  <a:lnTo>
                    <a:pt x="85" y="9"/>
                  </a:lnTo>
                  <a:lnTo>
                    <a:pt x="74" y="6"/>
                  </a:lnTo>
                  <a:lnTo>
                    <a:pt x="64" y="2"/>
                  </a:lnTo>
                  <a:lnTo>
                    <a:pt x="55" y="2"/>
                  </a:lnTo>
                  <a:lnTo>
                    <a:pt x="45" y="2"/>
                  </a:lnTo>
                  <a:lnTo>
                    <a:pt x="35" y="6"/>
                  </a:lnTo>
                  <a:lnTo>
                    <a:pt x="26" y="9"/>
                  </a:lnTo>
                  <a:lnTo>
                    <a:pt x="18" y="18"/>
                  </a:lnTo>
                  <a:lnTo>
                    <a:pt x="10" y="25"/>
                  </a:lnTo>
                  <a:lnTo>
                    <a:pt x="5" y="32"/>
                  </a:lnTo>
                  <a:lnTo>
                    <a:pt x="3" y="42"/>
                  </a:lnTo>
                  <a:lnTo>
                    <a:pt x="3" y="54"/>
                  </a:lnTo>
                  <a:lnTo>
                    <a:pt x="3" y="64"/>
                  </a:lnTo>
                  <a:lnTo>
                    <a:pt x="5" y="73"/>
                  </a:lnTo>
                  <a:lnTo>
                    <a:pt x="10" y="82"/>
                  </a:lnTo>
                  <a:lnTo>
                    <a:pt x="18" y="92"/>
                  </a:lnTo>
                  <a:lnTo>
                    <a:pt x="26" y="96"/>
                  </a:lnTo>
                  <a:lnTo>
                    <a:pt x="35" y="101"/>
                  </a:lnTo>
                  <a:lnTo>
                    <a:pt x="45" y="104"/>
                  </a:lnTo>
                  <a:lnTo>
                    <a:pt x="55" y="106"/>
                  </a:lnTo>
                  <a:lnTo>
                    <a:pt x="64" y="104"/>
                  </a:lnTo>
                  <a:lnTo>
                    <a:pt x="74" y="101"/>
                  </a:lnTo>
                  <a:lnTo>
                    <a:pt x="85" y="96"/>
                  </a:lnTo>
                  <a:lnTo>
                    <a:pt x="92" y="92"/>
                  </a:lnTo>
                  <a:lnTo>
                    <a:pt x="97" y="82"/>
                  </a:lnTo>
                  <a:lnTo>
                    <a:pt x="101" y="73"/>
                  </a:lnTo>
                  <a:lnTo>
                    <a:pt x="104" y="64"/>
                  </a:lnTo>
                  <a:lnTo>
                    <a:pt x="107" y="5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4" name="Freeform 126">
              <a:extLst>
                <a:ext uri="{FF2B5EF4-FFF2-40B4-BE49-F238E27FC236}">
                  <a16:creationId xmlns:a16="http://schemas.microsoft.com/office/drawing/2014/main" id="{D0718ECD-E96A-4E01-965B-371AF3B95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217"/>
              <a:ext cx="35" cy="35"/>
            </a:xfrm>
            <a:custGeom>
              <a:avLst/>
              <a:gdLst>
                <a:gd name="T0" fmla="*/ 101 w 104"/>
                <a:gd name="T1" fmla="*/ 40 h 104"/>
                <a:gd name="T2" fmla="*/ 94 w 104"/>
                <a:gd name="T3" fmla="*/ 23 h 104"/>
                <a:gd name="T4" fmla="*/ 82 w 104"/>
                <a:gd name="T5" fmla="*/ 7 h 104"/>
                <a:gd name="T6" fmla="*/ 61 w 104"/>
                <a:gd name="T7" fmla="*/ 0 h 104"/>
                <a:gd name="T8" fmla="*/ 42 w 104"/>
                <a:gd name="T9" fmla="*/ 0 h 104"/>
                <a:gd name="T10" fmla="*/ 23 w 104"/>
                <a:gd name="T11" fmla="*/ 7 h 104"/>
                <a:gd name="T12" fmla="*/ 7 w 104"/>
                <a:gd name="T13" fmla="*/ 23 h 104"/>
                <a:gd name="T14" fmla="*/ 0 w 104"/>
                <a:gd name="T15" fmla="*/ 40 h 104"/>
                <a:gd name="T16" fmla="*/ 0 w 104"/>
                <a:gd name="T17" fmla="*/ 62 h 104"/>
                <a:gd name="T18" fmla="*/ 7 w 104"/>
                <a:gd name="T19" fmla="*/ 80 h 104"/>
                <a:gd name="T20" fmla="*/ 23 w 104"/>
                <a:gd name="T21" fmla="*/ 94 h 104"/>
                <a:gd name="T22" fmla="*/ 42 w 104"/>
                <a:gd name="T23" fmla="*/ 102 h 104"/>
                <a:gd name="T24" fmla="*/ 61 w 104"/>
                <a:gd name="T25" fmla="*/ 102 h 104"/>
                <a:gd name="T26" fmla="*/ 82 w 104"/>
                <a:gd name="T27" fmla="*/ 94 h 104"/>
                <a:gd name="T28" fmla="*/ 94 w 104"/>
                <a:gd name="T29" fmla="*/ 80 h 104"/>
                <a:gd name="T30" fmla="*/ 101 w 104"/>
                <a:gd name="T31" fmla="*/ 62 h 104"/>
                <a:gd name="T32" fmla="*/ 101 w 104"/>
                <a:gd name="T33" fmla="*/ 52 h 104"/>
                <a:gd name="T34" fmla="*/ 98 w 104"/>
                <a:gd name="T35" fmla="*/ 33 h 104"/>
                <a:gd name="T36" fmla="*/ 87 w 104"/>
                <a:gd name="T37" fmla="*/ 16 h 104"/>
                <a:gd name="T38" fmla="*/ 71 w 104"/>
                <a:gd name="T39" fmla="*/ 6 h 104"/>
                <a:gd name="T40" fmla="*/ 52 w 104"/>
                <a:gd name="T41" fmla="*/ 0 h 104"/>
                <a:gd name="T42" fmla="*/ 32 w 104"/>
                <a:gd name="T43" fmla="*/ 6 h 104"/>
                <a:gd name="T44" fmla="*/ 15 w 104"/>
                <a:gd name="T45" fmla="*/ 16 h 104"/>
                <a:gd name="T46" fmla="*/ 6 w 104"/>
                <a:gd name="T47" fmla="*/ 33 h 104"/>
                <a:gd name="T48" fmla="*/ 0 w 104"/>
                <a:gd name="T49" fmla="*/ 52 h 104"/>
                <a:gd name="T50" fmla="*/ 6 w 104"/>
                <a:gd name="T51" fmla="*/ 71 h 104"/>
                <a:gd name="T52" fmla="*/ 15 w 104"/>
                <a:gd name="T53" fmla="*/ 87 h 104"/>
                <a:gd name="T54" fmla="*/ 32 w 104"/>
                <a:gd name="T55" fmla="*/ 97 h 104"/>
                <a:gd name="T56" fmla="*/ 52 w 104"/>
                <a:gd name="T57" fmla="*/ 102 h 104"/>
                <a:gd name="T58" fmla="*/ 71 w 104"/>
                <a:gd name="T59" fmla="*/ 97 h 104"/>
                <a:gd name="T60" fmla="*/ 87 w 104"/>
                <a:gd name="T61" fmla="*/ 87 h 104"/>
                <a:gd name="T62" fmla="*/ 98 w 104"/>
                <a:gd name="T63" fmla="*/ 71 h 104"/>
                <a:gd name="T64" fmla="*/ 101 w 104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1" y="40"/>
                  </a:lnTo>
                  <a:lnTo>
                    <a:pt x="98" y="30"/>
                  </a:lnTo>
                  <a:lnTo>
                    <a:pt x="94" y="23"/>
                  </a:lnTo>
                  <a:lnTo>
                    <a:pt x="89" y="16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3" y="7"/>
                  </a:lnTo>
                  <a:lnTo>
                    <a:pt x="15" y="16"/>
                  </a:lnTo>
                  <a:lnTo>
                    <a:pt x="7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2" y="71"/>
                  </a:lnTo>
                  <a:lnTo>
                    <a:pt x="7" y="80"/>
                  </a:lnTo>
                  <a:lnTo>
                    <a:pt x="15" y="90"/>
                  </a:lnTo>
                  <a:lnTo>
                    <a:pt x="23" y="94"/>
                  </a:lnTo>
                  <a:lnTo>
                    <a:pt x="32" y="99"/>
                  </a:lnTo>
                  <a:lnTo>
                    <a:pt x="42" y="102"/>
                  </a:lnTo>
                  <a:lnTo>
                    <a:pt x="52" y="104"/>
                  </a:lnTo>
                  <a:lnTo>
                    <a:pt x="61" y="102"/>
                  </a:lnTo>
                  <a:lnTo>
                    <a:pt x="71" y="99"/>
                  </a:lnTo>
                  <a:lnTo>
                    <a:pt x="82" y="94"/>
                  </a:lnTo>
                  <a:lnTo>
                    <a:pt x="89" y="90"/>
                  </a:lnTo>
                  <a:lnTo>
                    <a:pt x="94" y="80"/>
                  </a:lnTo>
                  <a:lnTo>
                    <a:pt x="98" y="71"/>
                  </a:lnTo>
                  <a:lnTo>
                    <a:pt x="101" y="62"/>
                  </a:lnTo>
                  <a:lnTo>
                    <a:pt x="104" y="52"/>
                  </a:lnTo>
                  <a:lnTo>
                    <a:pt x="101" y="52"/>
                  </a:ln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7" y="16"/>
                  </a:lnTo>
                  <a:lnTo>
                    <a:pt x="80" y="11"/>
                  </a:lnTo>
                  <a:lnTo>
                    <a:pt x="71" y="6"/>
                  </a:lnTo>
                  <a:lnTo>
                    <a:pt x="61" y="4"/>
                  </a:lnTo>
                  <a:lnTo>
                    <a:pt x="52" y="0"/>
                  </a:lnTo>
                  <a:lnTo>
                    <a:pt x="42" y="4"/>
                  </a:lnTo>
                  <a:lnTo>
                    <a:pt x="32" y="6"/>
                  </a:lnTo>
                  <a:lnTo>
                    <a:pt x="23" y="11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2"/>
                  </a:lnTo>
                  <a:lnTo>
                    <a:pt x="6" y="71"/>
                  </a:lnTo>
                  <a:lnTo>
                    <a:pt x="9" y="80"/>
                  </a:lnTo>
                  <a:lnTo>
                    <a:pt x="15" y="87"/>
                  </a:lnTo>
                  <a:lnTo>
                    <a:pt x="23" y="94"/>
                  </a:lnTo>
                  <a:lnTo>
                    <a:pt x="32" y="97"/>
                  </a:lnTo>
                  <a:lnTo>
                    <a:pt x="42" y="102"/>
                  </a:lnTo>
                  <a:lnTo>
                    <a:pt x="52" y="102"/>
                  </a:lnTo>
                  <a:lnTo>
                    <a:pt x="61" y="102"/>
                  </a:lnTo>
                  <a:lnTo>
                    <a:pt x="71" y="97"/>
                  </a:lnTo>
                  <a:lnTo>
                    <a:pt x="80" y="94"/>
                  </a:lnTo>
                  <a:lnTo>
                    <a:pt x="87" y="87"/>
                  </a:lnTo>
                  <a:lnTo>
                    <a:pt x="94" y="80"/>
                  </a:lnTo>
                  <a:lnTo>
                    <a:pt x="98" y="71"/>
                  </a:lnTo>
                  <a:lnTo>
                    <a:pt x="101" y="62"/>
                  </a:lnTo>
                  <a:lnTo>
                    <a:pt x="101" y="5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5" name="Freeform 127">
              <a:extLst>
                <a:ext uri="{FF2B5EF4-FFF2-40B4-BE49-F238E27FC236}">
                  <a16:creationId xmlns:a16="http://schemas.microsoft.com/office/drawing/2014/main" id="{39FC2EB7-E4D9-45E9-9122-46DE3C12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217"/>
              <a:ext cx="34" cy="34"/>
            </a:xfrm>
            <a:custGeom>
              <a:avLst/>
              <a:gdLst>
                <a:gd name="T0" fmla="*/ 101 w 101"/>
                <a:gd name="T1" fmla="*/ 42 h 102"/>
                <a:gd name="T2" fmla="*/ 94 w 101"/>
                <a:gd name="T3" fmla="*/ 23 h 102"/>
                <a:gd name="T4" fmla="*/ 80 w 101"/>
                <a:gd name="T5" fmla="*/ 11 h 102"/>
                <a:gd name="T6" fmla="*/ 61 w 101"/>
                <a:gd name="T7" fmla="*/ 4 h 102"/>
                <a:gd name="T8" fmla="*/ 42 w 101"/>
                <a:gd name="T9" fmla="*/ 4 h 102"/>
                <a:gd name="T10" fmla="*/ 23 w 101"/>
                <a:gd name="T11" fmla="*/ 11 h 102"/>
                <a:gd name="T12" fmla="*/ 9 w 101"/>
                <a:gd name="T13" fmla="*/ 23 h 102"/>
                <a:gd name="T14" fmla="*/ 2 w 101"/>
                <a:gd name="T15" fmla="*/ 42 h 102"/>
                <a:gd name="T16" fmla="*/ 2 w 101"/>
                <a:gd name="T17" fmla="*/ 62 h 102"/>
                <a:gd name="T18" fmla="*/ 9 w 101"/>
                <a:gd name="T19" fmla="*/ 80 h 102"/>
                <a:gd name="T20" fmla="*/ 23 w 101"/>
                <a:gd name="T21" fmla="*/ 94 h 102"/>
                <a:gd name="T22" fmla="*/ 42 w 101"/>
                <a:gd name="T23" fmla="*/ 102 h 102"/>
                <a:gd name="T24" fmla="*/ 61 w 101"/>
                <a:gd name="T25" fmla="*/ 102 h 102"/>
                <a:gd name="T26" fmla="*/ 80 w 101"/>
                <a:gd name="T27" fmla="*/ 94 h 102"/>
                <a:gd name="T28" fmla="*/ 94 w 101"/>
                <a:gd name="T29" fmla="*/ 80 h 102"/>
                <a:gd name="T30" fmla="*/ 101 w 101"/>
                <a:gd name="T31" fmla="*/ 62 h 102"/>
                <a:gd name="T32" fmla="*/ 98 w 101"/>
                <a:gd name="T33" fmla="*/ 42 h 102"/>
                <a:gd name="T34" fmla="*/ 91 w 101"/>
                <a:gd name="T35" fmla="*/ 25 h 102"/>
                <a:gd name="T36" fmla="*/ 80 w 101"/>
                <a:gd name="T37" fmla="*/ 11 h 102"/>
                <a:gd name="T38" fmla="*/ 61 w 101"/>
                <a:gd name="T39" fmla="*/ 4 h 102"/>
                <a:gd name="T40" fmla="*/ 42 w 101"/>
                <a:gd name="T41" fmla="*/ 4 h 102"/>
                <a:gd name="T42" fmla="*/ 25 w 101"/>
                <a:gd name="T43" fmla="*/ 11 h 102"/>
                <a:gd name="T44" fmla="*/ 9 w 101"/>
                <a:gd name="T45" fmla="*/ 25 h 102"/>
                <a:gd name="T46" fmla="*/ 2 w 101"/>
                <a:gd name="T47" fmla="*/ 42 h 102"/>
                <a:gd name="T48" fmla="*/ 2 w 101"/>
                <a:gd name="T49" fmla="*/ 62 h 102"/>
                <a:gd name="T50" fmla="*/ 9 w 101"/>
                <a:gd name="T51" fmla="*/ 80 h 102"/>
                <a:gd name="T52" fmla="*/ 25 w 101"/>
                <a:gd name="T53" fmla="*/ 92 h 102"/>
                <a:gd name="T54" fmla="*/ 42 w 101"/>
                <a:gd name="T55" fmla="*/ 99 h 102"/>
                <a:gd name="T56" fmla="*/ 61 w 101"/>
                <a:gd name="T57" fmla="*/ 99 h 102"/>
                <a:gd name="T58" fmla="*/ 80 w 101"/>
                <a:gd name="T59" fmla="*/ 92 h 102"/>
                <a:gd name="T60" fmla="*/ 91 w 101"/>
                <a:gd name="T61" fmla="*/ 80 h 102"/>
                <a:gd name="T62" fmla="*/ 98 w 101"/>
                <a:gd name="T63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02">
                  <a:moveTo>
                    <a:pt x="101" y="52"/>
                  </a:moveTo>
                  <a:lnTo>
                    <a:pt x="101" y="42"/>
                  </a:lnTo>
                  <a:lnTo>
                    <a:pt x="98" y="33"/>
                  </a:lnTo>
                  <a:lnTo>
                    <a:pt x="94" y="23"/>
                  </a:lnTo>
                  <a:lnTo>
                    <a:pt x="87" y="16"/>
                  </a:lnTo>
                  <a:lnTo>
                    <a:pt x="80" y="11"/>
                  </a:lnTo>
                  <a:lnTo>
                    <a:pt x="71" y="6"/>
                  </a:lnTo>
                  <a:lnTo>
                    <a:pt x="61" y="4"/>
                  </a:lnTo>
                  <a:lnTo>
                    <a:pt x="52" y="0"/>
                  </a:lnTo>
                  <a:lnTo>
                    <a:pt x="42" y="4"/>
                  </a:lnTo>
                  <a:lnTo>
                    <a:pt x="31" y="6"/>
                  </a:lnTo>
                  <a:lnTo>
                    <a:pt x="23" y="11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6" y="33"/>
                  </a:lnTo>
                  <a:lnTo>
                    <a:pt x="2" y="42"/>
                  </a:lnTo>
                  <a:lnTo>
                    <a:pt x="0" y="52"/>
                  </a:lnTo>
                  <a:lnTo>
                    <a:pt x="2" y="62"/>
                  </a:lnTo>
                  <a:lnTo>
                    <a:pt x="6" y="71"/>
                  </a:lnTo>
                  <a:lnTo>
                    <a:pt x="9" y="80"/>
                  </a:lnTo>
                  <a:lnTo>
                    <a:pt x="15" y="87"/>
                  </a:lnTo>
                  <a:lnTo>
                    <a:pt x="23" y="94"/>
                  </a:lnTo>
                  <a:lnTo>
                    <a:pt x="31" y="96"/>
                  </a:lnTo>
                  <a:lnTo>
                    <a:pt x="42" y="102"/>
                  </a:lnTo>
                  <a:lnTo>
                    <a:pt x="52" y="102"/>
                  </a:lnTo>
                  <a:lnTo>
                    <a:pt x="61" y="102"/>
                  </a:lnTo>
                  <a:lnTo>
                    <a:pt x="71" y="96"/>
                  </a:lnTo>
                  <a:lnTo>
                    <a:pt x="80" y="94"/>
                  </a:lnTo>
                  <a:lnTo>
                    <a:pt x="87" y="87"/>
                  </a:lnTo>
                  <a:lnTo>
                    <a:pt x="94" y="80"/>
                  </a:lnTo>
                  <a:lnTo>
                    <a:pt x="98" y="71"/>
                  </a:lnTo>
                  <a:lnTo>
                    <a:pt x="101" y="62"/>
                  </a:lnTo>
                  <a:lnTo>
                    <a:pt x="101" y="52"/>
                  </a:lnTo>
                  <a:lnTo>
                    <a:pt x="98" y="42"/>
                  </a:lnTo>
                  <a:lnTo>
                    <a:pt x="97" y="33"/>
                  </a:lnTo>
                  <a:lnTo>
                    <a:pt x="91" y="25"/>
                  </a:lnTo>
                  <a:lnTo>
                    <a:pt x="87" y="18"/>
                  </a:lnTo>
                  <a:lnTo>
                    <a:pt x="80" y="11"/>
                  </a:lnTo>
                  <a:lnTo>
                    <a:pt x="69" y="6"/>
                  </a:lnTo>
                  <a:lnTo>
                    <a:pt x="61" y="4"/>
                  </a:lnTo>
                  <a:lnTo>
                    <a:pt x="52" y="4"/>
                  </a:lnTo>
                  <a:lnTo>
                    <a:pt x="42" y="4"/>
                  </a:lnTo>
                  <a:lnTo>
                    <a:pt x="31" y="6"/>
                  </a:lnTo>
                  <a:lnTo>
                    <a:pt x="25" y="11"/>
                  </a:lnTo>
                  <a:lnTo>
                    <a:pt x="17" y="18"/>
                  </a:lnTo>
                  <a:lnTo>
                    <a:pt x="9" y="25"/>
                  </a:lnTo>
                  <a:lnTo>
                    <a:pt x="7" y="33"/>
                  </a:lnTo>
                  <a:lnTo>
                    <a:pt x="2" y="42"/>
                  </a:lnTo>
                  <a:lnTo>
                    <a:pt x="2" y="52"/>
                  </a:lnTo>
                  <a:lnTo>
                    <a:pt x="2" y="62"/>
                  </a:lnTo>
                  <a:lnTo>
                    <a:pt x="7" y="70"/>
                  </a:lnTo>
                  <a:lnTo>
                    <a:pt x="9" y="80"/>
                  </a:lnTo>
                  <a:lnTo>
                    <a:pt x="17" y="87"/>
                  </a:lnTo>
                  <a:lnTo>
                    <a:pt x="25" y="92"/>
                  </a:lnTo>
                  <a:lnTo>
                    <a:pt x="31" y="96"/>
                  </a:lnTo>
                  <a:lnTo>
                    <a:pt x="42" y="99"/>
                  </a:lnTo>
                  <a:lnTo>
                    <a:pt x="52" y="99"/>
                  </a:lnTo>
                  <a:lnTo>
                    <a:pt x="61" y="99"/>
                  </a:lnTo>
                  <a:lnTo>
                    <a:pt x="69" y="96"/>
                  </a:lnTo>
                  <a:lnTo>
                    <a:pt x="80" y="92"/>
                  </a:lnTo>
                  <a:lnTo>
                    <a:pt x="87" y="87"/>
                  </a:lnTo>
                  <a:lnTo>
                    <a:pt x="91" y="80"/>
                  </a:lnTo>
                  <a:lnTo>
                    <a:pt x="97" y="70"/>
                  </a:lnTo>
                  <a:lnTo>
                    <a:pt x="98" y="62"/>
                  </a:lnTo>
                  <a:lnTo>
                    <a:pt x="101" y="52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6" name="Freeform 128">
              <a:extLst>
                <a:ext uri="{FF2B5EF4-FFF2-40B4-BE49-F238E27FC236}">
                  <a16:creationId xmlns:a16="http://schemas.microsoft.com/office/drawing/2014/main" id="{5FCBCE61-D395-4106-A637-99B72B14E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3218"/>
              <a:ext cx="33" cy="33"/>
            </a:xfrm>
            <a:custGeom>
              <a:avLst/>
              <a:gdLst>
                <a:gd name="T0" fmla="*/ 96 w 99"/>
                <a:gd name="T1" fmla="*/ 40 h 97"/>
                <a:gd name="T2" fmla="*/ 90 w 99"/>
                <a:gd name="T3" fmla="*/ 23 h 97"/>
                <a:gd name="T4" fmla="*/ 78 w 99"/>
                <a:gd name="T5" fmla="*/ 8 h 97"/>
                <a:gd name="T6" fmla="*/ 59 w 99"/>
                <a:gd name="T7" fmla="*/ 0 h 97"/>
                <a:gd name="T8" fmla="*/ 40 w 99"/>
                <a:gd name="T9" fmla="*/ 0 h 97"/>
                <a:gd name="T10" fmla="*/ 23 w 99"/>
                <a:gd name="T11" fmla="*/ 8 h 97"/>
                <a:gd name="T12" fmla="*/ 7 w 99"/>
                <a:gd name="T13" fmla="*/ 23 h 97"/>
                <a:gd name="T14" fmla="*/ 0 w 99"/>
                <a:gd name="T15" fmla="*/ 40 h 97"/>
                <a:gd name="T16" fmla="*/ 0 w 99"/>
                <a:gd name="T17" fmla="*/ 59 h 97"/>
                <a:gd name="T18" fmla="*/ 7 w 99"/>
                <a:gd name="T19" fmla="*/ 76 h 97"/>
                <a:gd name="T20" fmla="*/ 23 w 99"/>
                <a:gd name="T21" fmla="*/ 89 h 97"/>
                <a:gd name="T22" fmla="*/ 40 w 99"/>
                <a:gd name="T23" fmla="*/ 97 h 97"/>
                <a:gd name="T24" fmla="*/ 59 w 99"/>
                <a:gd name="T25" fmla="*/ 97 h 97"/>
                <a:gd name="T26" fmla="*/ 78 w 99"/>
                <a:gd name="T27" fmla="*/ 89 h 97"/>
                <a:gd name="T28" fmla="*/ 90 w 99"/>
                <a:gd name="T29" fmla="*/ 76 h 97"/>
                <a:gd name="T30" fmla="*/ 96 w 99"/>
                <a:gd name="T31" fmla="*/ 59 h 97"/>
                <a:gd name="T32" fmla="*/ 96 w 99"/>
                <a:gd name="T33" fmla="*/ 49 h 97"/>
                <a:gd name="T34" fmla="*/ 92 w 99"/>
                <a:gd name="T35" fmla="*/ 30 h 97"/>
                <a:gd name="T36" fmla="*/ 81 w 99"/>
                <a:gd name="T37" fmla="*/ 15 h 97"/>
                <a:gd name="T38" fmla="*/ 67 w 99"/>
                <a:gd name="T39" fmla="*/ 4 h 97"/>
                <a:gd name="T40" fmla="*/ 50 w 99"/>
                <a:gd name="T41" fmla="*/ 0 h 97"/>
                <a:gd name="T42" fmla="*/ 30 w 99"/>
                <a:gd name="T43" fmla="*/ 4 h 97"/>
                <a:gd name="T44" fmla="*/ 15 w 99"/>
                <a:gd name="T45" fmla="*/ 15 h 97"/>
                <a:gd name="T46" fmla="*/ 5 w 99"/>
                <a:gd name="T47" fmla="*/ 30 h 97"/>
                <a:gd name="T48" fmla="*/ 4 w 99"/>
                <a:gd name="T49" fmla="*/ 49 h 97"/>
                <a:gd name="T50" fmla="*/ 5 w 99"/>
                <a:gd name="T51" fmla="*/ 66 h 97"/>
                <a:gd name="T52" fmla="*/ 15 w 99"/>
                <a:gd name="T53" fmla="*/ 82 h 97"/>
                <a:gd name="T54" fmla="*/ 30 w 99"/>
                <a:gd name="T55" fmla="*/ 92 h 97"/>
                <a:gd name="T56" fmla="*/ 50 w 99"/>
                <a:gd name="T57" fmla="*/ 97 h 97"/>
                <a:gd name="T58" fmla="*/ 67 w 99"/>
                <a:gd name="T59" fmla="*/ 92 h 97"/>
                <a:gd name="T60" fmla="*/ 81 w 99"/>
                <a:gd name="T61" fmla="*/ 82 h 97"/>
                <a:gd name="T62" fmla="*/ 92 w 99"/>
                <a:gd name="T63" fmla="*/ 66 h 97"/>
                <a:gd name="T64" fmla="*/ 96 w 99"/>
                <a:gd name="T65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97">
                  <a:moveTo>
                    <a:pt x="99" y="49"/>
                  </a:moveTo>
                  <a:lnTo>
                    <a:pt x="96" y="40"/>
                  </a:lnTo>
                  <a:lnTo>
                    <a:pt x="95" y="30"/>
                  </a:lnTo>
                  <a:lnTo>
                    <a:pt x="90" y="23"/>
                  </a:lnTo>
                  <a:lnTo>
                    <a:pt x="85" y="15"/>
                  </a:lnTo>
                  <a:lnTo>
                    <a:pt x="78" y="8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2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7" y="23"/>
                  </a:lnTo>
                  <a:lnTo>
                    <a:pt x="5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5" y="66"/>
                  </a:lnTo>
                  <a:lnTo>
                    <a:pt x="7" y="76"/>
                  </a:lnTo>
                  <a:lnTo>
                    <a:pt x="15" y="83"/>
                  </a:lnTo>
                  <a:lnTo>
                    <a:pt x="23" y="89"/>
                  </a:lnTo>
                  <a:lnTo>
                    <a:pt x="30" y="93"/>
                  </a:lnTo>
                  <a:lnTo>
                    <a:pt x="40" y="97"/>
                  </a:lnTo>
                  <a:lnTo>
                    <a:pt x="50" y="97"/>
                  </a:lnTo>
                  <a:lnTo>
                    <a:pt x="59" y="97"/>
                  </a:lnTo>
                  <a:lnTo>
                    <a:pt x="67" y="93"/>
                  </a:lnTo>
                  <a:lnTo>
                    <a:pt x="78" y="89"/>
                  </a:lnTo>
                  <a:lnTo>
                    <a:pt x="85" y="83"/>
                  </a:lnTo>
                  <a:lnTo>
                    <a:pt x="90" y="76"/>
                  </a:lnTo>
                  <a:lnTo>
                    <a:pt x="95" y="66"/>
                  </a:lnTo>
                  <a:lnTo>
                    <a:pt x="96" y="59"/>
                  </a:lnTo>
                  <a:lnTo>
                    <a:pt x="99" y="49"/>
                  </a:lnTo>
                  <a:lnTo>
                    <a:pt x="96" y="49"/>
                  </a:lnTo>
                  <a:lnTo>
                    <a:pt x="96" y="40"/>
                  </a:lnTo>
                  <a:lnTo>
                    <a:pt x="92" y="30"/>
                  </a:lnTo>
                  <a:lnTo>
                    <a:pt x="90" y="23"/>
                  </a:lnTo>
                  <a:lnTo>
                    <a:pt x="81" y="15"/>
                  </a:lnTo>
                  <a:lnTo>
                    <a:pt x="74" y="9"/>
                  </a:lnTo>
                  <a:lnTo>
                    <a:pt x="67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1" y="23"/>
                  </a:lnTo>
                  <a:lnTo>
                    <a:pt x="5" y="30"/>
                  </a:lnTo>
                  <a:lnTo>
                    <a:pt x="4" y="40"/>
                  </a:lnTo>
                  <a:lnTo>
                    <a:pt x="4" y="49"/>
                  </a:lnTo>
                  <a:lnTo>
                    <a:pt x="4" y="57"/>
                  </a:lnTo>
                  <a:lnTo>
                    <a:pt x="5" y="66"/>
                  </a:lnTo>
                  <a:lnTo>
                    <a:pt x="11" y="73"/>
                  </a:lnTo>
                  <a:lnTo>
                    <a:pt x="15" y="82"/>
                  </a:lnTo>
                  <a:lnTo>
                    <a:pt x="23" y="86"/>
                  </a:lnTo>
                  <a:lnTo>
                    <a:pt x="30" y="92"/>
                  </a:lnTo>
                  <a:lnTo>
                    <a:pt x="40" y="93"/>
                  </a:lnTo>
                  <a:lnTo>
                    <a:pt x="50" y="97"/>
                  </a:lnTo>
                  <a:lnTo>
                    <a:pt x="59" y="93"/>
                  </a:lnTo>
                  <a:lnTo>
                    <a:pt x="67" y="92"/>
                  </a:lnTo>
                  <a:lnTo>
                    <a:pt x="74" y="86"/>
                  </a:lnTo>
                  <a:lnTo>
                    <a:pt x="81" y="82"/>
                  </a:lnTo>
                  <a:lnTo>
                    <a:pt x="90" y="73"/>
                  </a:lnTo>
                  <a:lnTo>
                    <a:pt x="92" y="66"/>
                  </a:lnTo>
                  <a:lnTo>
                    <a:pt x="96" y="57"/>
                  </a:lnTo>
                  <a:lnTo>
                    <a:pt x="96" y="49"/>
                  </a:lnTo>
                  <a:lnTo>
                    <a:pt x="99" y="49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7" name="Freeform 129">
              <a:extLst>
                <a:ext uri="{FF2B5EF4-FFF2-40B4-BE49-F238E27FC236}">
                  <a16:creationId xmlns:a16="http://schemas.microsoft.com/office/drawing/2014/main" id="{D6899C75-BA18-46D5-8B30-D3B92BE82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218"/>
              <a:ext cx="31" cy="33"/>
            </a:xfrm>
            <a:custGeom>
              <a:avLst/>
              <a:gdLst>
                <a:gd name="T0" fmla="*/ 92 w 92"/>
                <a:gd name="T1" fmla="*/ 40 h 97"/>
                <a:gd name="T2" fmla="*/ 86 w 92"/>
                <a:gd name="T3" fmla="*/ 23 h 97"/>
                <a:gd name="T4" fmla="*/ 70 w 92"/>
                <a:gd name="T5" fmla="*/ 9 h 97"/>
                <a:gd name="T6" fmla="*/ 55 w 92"/>
                <a:gd name="T7" fmla="*/ 2 h 97"/>
                <a:gd name="T8" fmla="*/ 36 w 92"/>
                <a:gd name="T9" fmla="*/ 2 h 97"/>
                <a:gd name="T10" fmla="*/ 19 w 92"/>
                <a:gd name="T11" fmla="*/ 9 h 97"/>
                <a:gd name="T12" fmla="*/ 7 w 92"/>
                <a:gd name="T13" fmla="*/ 23 h 97"/>
                <a:gd name="T14" fmla="*/ 0 w 92"/>
                <a:gd name="T15" fmla="*/ 40 h 97"/>
                <a:gd name="T16" fmla="*/ 0 w 92"/>
                <a:gd name="T17" fmla="*/ 57 h 97"/>
                <a:gd name="T18" fmla="*/ 7 w 92"/>
                <a:gd name="T19" fmla="*/ 73 h 97"/>
                <a:gd name="T20" fmla="*/ 19 w 92"/>
                <a:gd name="T21" fmla="*/ 86 h 97"/>
                <a:gd name="T22" fmla="*/ 36 w 92"/>
                <a:gd name="T23" fmla="*/ 93 h 97"/>
                <a:gd name="T24" fmla="*/ 55 w 92"/>
                <a:gd name="T25" fmla="*/ 93 h 97"/>
                <a:gd name="T26" fmla="*/ 70 w 92"/>
                <a:gd name="T27" fmla="*/ 86 h 97"/>
                <a:gd name="T28" fmla="*/ 86 w 92"/>
                <a:gd name="T29" fmla="*/ 73 h 97"/>
                <a:gd name="T30" fmla="*/ 92 w 92"/>
                <a:gd name="T31" fmla="*/ 57 h 97"/>
                <a:gd name="T32" fmla="*/ 91 w 92"/>
                <a:gd name="T33" fmla="*/ 49 h 97"/>
                <a:gd name="T34" fmla="*/ 88 w 92"/>
                <a:gd name="T35" fmla="*/ 30 h 97"/>
                <a:gd name="T36" fmla="*/ 77 w 92"/>
                <a:gd name="T37" fmla="*/ 18 h 97"/>
                <a:gd name="T38" fmla="*/ 63 w 92"/>
                <a:gd name="T39" fmla="*/ 8 h 97"/>
                <a:gd name="T40" fmla="*/ 46 w 92"/>
                <a:gd name="T41" fmla="*/ 2 h 97"/>
                <a:gd name="T42" fmla="*/ 29 w 92"/>
                <a:gd name="T43" fmla="*/ 8 h 97"/>
                <a:gd name="T44" fmla="*/ 14 w 92"/>
                <a:gd name="T45" fmla="*/ 18 h 97"/>
                <a:gd name="T46" fmla="*/ 3 w 92"/>
                <a:gd name="T47" fmla="*/ 30 h 97"/>
                <a:gd name="T48" fmla="*/ 0 w 92"/>
                <a:gd name="T49" fmla="*/ 49 h 97"/>
                <a:gd name="T50" fmla="*/ 3 w 92"/>
                <a:gd name="T51" fmla="*/ 66 h 97"/>
                <a:gd name="T52" fmla="*/ 14 w 92"/>
                <a:gd name="T53" fmla="*/ 82 h 97"/>
                <a:gd name="T54" fmla="*/ 29 w 92"/>
                <a:gd name="T55" fmla="*/ 92 h 97"/>
                <a:gd name="T56" fmla="*/ 46 w 92"/>
                <a:gd name="T57" fmla="*/ 93 h 97"/>
                <a:gd name="T58" fmla="*/ 63 w 92"/>
                <a:gd name="T59" fmla="*/ 92 h 97"/>
                <a:gd name="T60" fmla="*/ 77 w 92"/>
                <a:gd name="T61" fmla="*/ 82 h 97"/>
                <a:gd name="T62" fmla="*/ 88 w 92"/>
                <a:gd name="T63" fmla="*/ 66 h 97"/>
                <a:gd name="T64" fmla="*/ 91 w 92"/>
                <a:gd name="T65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7">
                  <a:moveTo>
                    <a:pt x="92" y="49"/>
                  </a:moveTo>
                  <a:lnTo>
                    <a:pt x="92" y="40"/>
                  </a:lnTo>
                  <a:lnTo>
                    <a:pt x="88" y="30"/>
                  </a:lnTo>
                  <a:lnTo>
                    <a:pt x="86" y="23"/>
                  </a:lnTo>
                  <a:lnTo>
                    <a:pt x="77" y="15"/>
                  </a:lnTo>
                  <a:lnTo>
                    <a:pt x="70" y="9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6" y="4"/>
                  </a:lnTo>
                  <a:lnTo>
                    <a:pt x="19" y="9"/>
                  </a:lnTo>
                  <a:lnTo>
                    <a:pt x="11" y="15"/>
                  </a:lnTo>
                  <a:lnTo>
                    <a:pt x="7" y="23"/>
                  </a:lnTo>
                  <a:lnTo>
                    <a:pt x="1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1" y="66"/>
                  </a:lnTo>
                  <a:lnTo>
                    <a:pt x="7" y="73"/>
                  </a:lnTo>
                  <a:lnTo>
                    <a:pt x="11" y="82"/>
                  </a:lnTo>
                  <a:lnTo>
                    <a:pt x="19" y="86"/>
                  </a:lnTo>
                  <a:lnTo>
                    <a:pt x="26" y="92"/>
                  </a:lnTo>
                  <a:lnTo>
                    <a:pt x="36" y="93"/>
                  </a:lnTo>
                  <a:lnTo>
                    <a:pt x="46" y="97"/>
                  </a:lnTo>
                  <a:lnTo>
                    <a:pt x="55" y="93"/>
                  </a:lnTo>
                  <a:lnTo>
                    <a:pt x="63" y="92"/>
                  </a:lnTo>
                  <a:lnTo>
                    <a:pt x="70" y="86"/>
                  </a:lnTo>
                  <a:lnTo>
                    <a:pt x="77" y="82"/>
                  </a:lnTo>
                  <a:lnTo>
                    <a:pt x="86" y="73"/>
                  </a:lnTo>
                  <a:lnTo>
                    <a:pt x="88" y="66"/>
                  </a:lnTo>
                  <a:lnTo>
                    <a:pt x="92" y="57"/>
                  </a:lnTo>
                  <a:lnTo>
                    <a:pt x="92" y="49"/>
                  </a:lnTo>
                  <a:lnTo>
                    <a:pt x="91" y="49"/>
                  </a:lnTo>
                  <a:lnTo>
                    <a:pt x="91" y="40"/>
                  </a:lnTo>
                  <a:lnTo>
                    <a:pt x="88" y="30"/>
                  </a:lnTo>
                  <a:lnTo>
                    <a:pt x="83" y="23"/>
                  </a:lnTo>
                  <a:lnTo>
                    <a:pt x="77" y="18"/>
                  </a:lnTo>
                  <a:lnTo>
                    <a:pt x="70" y="9"/>
                  </a:lnTo>
                  <a:lnTo>
                    <a:pt x="63" y="8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9" y="8"/>
                  </a:lnTo>
                  <a:lnTo>
                    <a:pt x="19" y="9"/>
                  </a:lnTo>
                  <a:lnTo>
                    <a:pt x="14" y="18"/>
                  </a:lnTo>
                  <a:lnTo>
                    <a:pt x="7" y="23"/>
                  </a:lnTo>
                  <a:lnTo>
                    <a:pt x="3" y="30"/>
                  </a:lnTo>
                  <a:lnTo>
                    <a:pt x="1" y="40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7" y="73"/>
                  </a:lnTo>
                  <a:lnTo>
                    <a:pt x="14" y="82"/>
                  </a:lnTo>
                  <a:lnTo>
                    <a:pt x="19" y="86"/>
                  </a:lnTo>
                  <a:lnTo>
                    <a:pt x="29" y="92"/>
                  </a:lnTo>
                  <a:lnTo>
                    <a:pt x="36" y="93"/>
                  </a:lnTo>
                  <a:lnTo>
                    <a:pt x="46" y="93"/>
                  </a:lnTo>
                  <a:lnTo>
                    <a:pt x="53" y="93"/>
                  </a:lnTo>
                  <a:lnTo>
                    <a:pt x="63" y="92"/>
                  </a:lnTo>
                  <a:lnTo>
                    <a:pt x="70" y="86"/>
                  </a:lnTo>
                  <a:lnTo>
                    <a:pt x="77" y="82"/>
                  </a:lnTo>
                  <a:lnTo>
                    <a:pt x="83" y="73"/>
                  </a:lnTo>
                  <a:lnTo>
                    <a:pt x="88" y="66"/>
                  </a:lnTo>
                  <a:lnTo>
                    <a:pt x="91" y="57"/>
                  </a:lnTo>
                  <a:lnTo>
                    <a:pt x="91" y="49"/>
                  </a:lnTo>
                  <a:lnTo>
                    <a:pt x="92" y="49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8" name="Freeform 130">
              <a:extLst>
                <a:ext uri="{FF2B5EF4-FFF2-40B4-BE49-F238E27FC236}">
                  <a16:creationId xmlns:a16="http://schemas.microsoft.com/office/drawing/2014/main" id="{250C6C47-0141-4FD7-BBFE-8D38D41C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219"/>
              <a:ext cx="31" cy="30"/>
            </a:xfrm>
            <a:custGeom>
              <a:avLst/>
              <a:gdLst>
                <a:gd name="T0" fmla="*/ 91 w 91"/>
                <a:gd name="T1" fmla="*/ 36 h 90"/>
                <a:gd name="T2" fmla="*/ 83 w 91"/>
                <a:gd name="T3" fmla="*/ 19 h 90"/>
                <a:gd name="T4" fmla="*/ 70 w 91"/>
                <a:gd name="T5" fmla="*/ 7 h 90"/>
                <a:gd name="T6" fmla="*/ 53 w 91"/>
                <a:gd name="T7" fmla="*/ 1 h 90"/>
                <a:gd name="T8" fmla="*/ 36 w 91"/>
                <a:gd name="T9" fmla="*/ 1 h 90"/>
                <a:gd name="T10" fmla="*/ 19 w 91"/>
                <a:gd name="T11" fmla="*/ 7 h 90"/>
                <a:gd name="T12" fmla="*/ 7 w 91"/>
                <a:gd name="T13" fmla="*/ 19 h 90"/>
                <a:gd name="T14" fmla="*/ 1 w 91"/>
                <a:gd name="T15" fmla="*/ 36 h 90"/>
                <a:gd name="T16" fmla="*/ 1 w 91"/>
                <a:gd name="T17" fmla="*/ 53 h 90"/>
                <a:gd name="T18" fmla="*/ 7 w 91"/>
                <a:gd name="T19" fmla="*/ 71 h 90"/>
                <a:gd name="T20" fmla="*/ 19 w 91"/>
                <a:gd name="T21" fmla="*/ 84 h 90"/>
                <a:gd name="T22" fmla="*/ 36 w 91"/>
                <a:gd name="T23" fmla="*/ 90 h 90"/>
                <a:gd name="T24" fmla="*/ 53 w 91"/>
                <a:gd name="T25" fmla="*/ 90 h 90"/>
                <a:gd name="T26" fmla="*/ 70 w 91"/>
                <a:gd name="T27" fmla="*/ 84 h 90"/>
                <a:gd name="T28" fmla="*/ 83 w 91"/>
                <a:gd name="T29" fmla="*/ 71 h 90"/>
                <a:gd name="T30" fmla="*/ 91 w 91"/>
                <a:gd name="T31" fmla="*/ 53 h 90"/>
                <a:gd name="T32" fmla="*/ 88 w 91"/>
                <a:gd name="T33" fmla="*/ 36 h 90"/>
                <a:gd name="T34" fmla="*/ 83 w 91"/>
                <a:gd name="T35" fmla="*/ 22 h 90"/>
                <a:gd name="T36" fmla="*/ 70 w 91"/>
                <a:gd name="T37" fmla="*/ 10 h 90"/>
                <a:gd name="T38" fmla="*/ 53 w 91"/>
                <a:gd name="T39" fmla="*/ 1 h 90"/>
                <a:gd name="T40" fmla="*/ 36 w 91"/>
                <a:gd name="T41" fmla="*/ 1 h 90"/>
                <a:gd name="T42" fmla="*/ 22 w 91"/>
                <a:gd name="T43" fmla="*/ 10 h 90"/>
                <a:gd name="T44" fmla="*/ 9 w 91"/>
                <a:gd name="T45" fmla="*/ 22 h 90"/>
                <a:gd name="T46" fmla="*/ 1 w 91"/>
                <a:gd name="T47" fmla="*/ 36 h 90"/>
                <a:gd name="T48" fmla="*/ 1 w 91"/>
                <a:gd name="T49" fmla="*/ 53 h 90"/>
                <a:gd name="T50" fmla="*/ 9 w 91"/>
                <a:gd name="T51" fmla="*/ 71 h 90"/>
                <a:gd name="T52" fmla="*/ 22 w 91"/>
                <a:gd name="T53" fmla="*/ 81 h 90"/>
                <a:gd name="T54" fmla="*/ 36 w 91"/>
                <a:gd name="T55" fmla="*/ 88 h 90"/>
                <a:gd name="T56" fmla="*/ 53 w 91"/>
                <a:gd name="T57" fmla="*/ 88 h 90"/>
                <a:gd name="T58" fmla="*/ 70 w 91"/>
                <a:gd name="T59" fmla="*/ 81 h 90"/>
                <a:gd name="T60" fmla="*/ 83 w 91"/>
                <a:gd name="T61" fmla="*/ 71 h 90"/>
                <a:gd name="T62" fmla="*/ 88 w 91"/>
                <a:gd name="T63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1" h="90">
                  <a:moveTo>
                    <a:pt x="91" y="46"/>
                  </a:moveTo>
                  <a:lnTo>
                    <a:pt x="91" y="36"/>
                  </a:lnTo>
                  <a:lnTo>
                    <a:pt x="88" y="27"/>
                  </a:lnTo>
                  <a:lnTo>
                    <a:pt x="83" y="19"/>
                  </a:lnTo>
                  <a:lnTo>
                    <a:pt x="77" y="15"/>
                  </a:lnTo>
                  <a:lnTo>
                    <a:pt x="70" y="7"/>
                  </a:lnTo>
                  <a:lnTo>
                    <a:pt x="63" y="5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6" y="1"/>
                  </a:lnTo>
                  <a:lnTo>
                    <a:pt x="29" y="5"/>
                  </a:lnTo>
                  <a:lnTo>
                    <a:pt x="19" y="7"/>
                  </a:lnTo>
                  <a:lnTo>
                    <a:pt x="14" y="15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1" y="36"/>
                  </a:lnTo>
                  <a:lnTo>
                    <a:pt x="0" y="46"/>
                  </a:lnTo>
                  <a:lnTo>
                    <a:pt x="1" y="53"/>
                  </a:lnTo>
                  <a:lnTo>
                    <a:pt x="3" y="64"/>
                  </a:lnTo>
                  <a:lnTo>
                    <a:pt x="7" y="71"/>
                  </a:lnTo>
                  <a:lnTo>
                    <a:pt x="14" y="79"/>
                  </a:lnTo>
                  <a:lnTo>
                    <a:pt x="19" y="84"/>
                  </a:lnTo>
                  <a:lnTo>
                    <a:pt x="29" y="88"/>
                  </a:lnTo>
                  <a:lnTo>
                    <a:pt x="36" y="90"/>
                  </a:lnTo>
                  <a:lnTo>
                    <a:pt x="46" y="90"/>
                  </a:lnTo>
                  <a:lnTo>
                    <a:pt x="53" y="90"/>
                  </a:lnTo>
                  <a:lnTo>
                    <a:pt x="63" y="88"/>
                  </a:lnTo>
                  <a:lnTo>
                    <a:pt x="70" y="84"/>
                  </a:lnTo>
                  <a:lnTo>
                    <a:pt x="77" y="79"/>
                  </a:lnTo>
                  <a:lnTo>
                    <a:pt x="83" y="71"/>
                  </a:lnTo>
                  <a:lnTo>
                    <a:pt x="88" y="64"/>
                  </a:lnTo>
                  <a:lnTo>
                    <a:pt x="91" y="53"/>
                  </a:lnTo>
                  <a:lnTo>
                    <a:pt x="91" y="46"/>
                  </a:lnTo>
                  <a:lnTo>
                    <a:pt x="88" y="36"/>
                  </a:lnTo>
                  <a:lnTo>
                    <a:pt x="85" y="29"/>
                  </a:lnTo>
                  <a:lnTo>
                    <a:pt x="83" y="22"/>
                  </a:lnTo>
                  <a:lnTo>
                    <a:pt x="75" y="15"/>
                  </a:lnTo>
                  <a:lnTo>
                    <a:pt x="70" y="10"/>
                  </a:lnTo>
                  <a:lnTo>
                    <a:pt x="63" y="5"/>
                  </a:lnTo>
                  <a:lnTo>
                    <a:pt x="53" y="1"/>
                  </a:lnTo>
                  <a:lnTo>
                    <a:pt x="46" y="1"/>
                  </a:lnTo>
                  <a:lnTo>
                    <a:pt x="36" y="1"/>
                  </a:lnTo>
                  <a:lnTo>
                    <a:pt x="29" y="5"/>
                  </a:lnTo>
                  <a:lnTo>
                    <a:pt x="22" y="10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3" y="29"/>
                  </a:lnTo>
                  <a:lnTo>
                    <a:pt x="1" y="36"/>
                  </a:lnTo>
                  <a:lnTo>
                    <a:pt x="1" y="46"/>
                  </a:lnTo>
                  <a:lnTo>
                    <a:pt x="1" y="53"/>
                  </a:lnTo>
                  <a:lnTo>
                    <a:pt x="3" y="64"/>
                  </a:lnTo>
                  <a:lnTo>
                    <a:pt x="9" y="71"/>
                  </a:lnTo>
                  <a:lnTo>
                    <a:pt x="14" y="75"/>
                  </a:lnTo>
                  <a:lnTo>
                    <a:pt x="22" y="81"/>
                  </a:lnTo>
                  <a:lnTo>
                    <a:pt x="29" y="86"/>
                  </a:lnTo>
                  <a:lnTo>
                    <a:pt x="36" y="88"/>
                  </a:lnTo>
                  <a:lnTo>
                    <a:pt x="46" y="88"/>
                  </a:lnTo>
                  <a:lnTo>
                    <a:pt x="53" y="88"/>
                  </a:lnTo>
                  <a:lnTo>
                    <a:pt x="63" y="86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83" y="71"/>
                  </a:lnTo>
                  <a:lnTo>
                    <a:pt x="85" y="64"/>
                  </a:lnTo>
                  <a:lnTo>
                    <a:pt x="88" y="53"/>
                  </a:lnTo>
                  <a:lnTo>
                    <a:pt x="91" y="46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9" name="Freeform 131">
              <a:extLst>
                <a:ext uri="{FF2B5EF4-FFF2-40B4-BE49-F238E27FC236}">
                  <a16:creationId xmlns:a16="http://schemas.microsoft.com/office/drawing/2014/main" id="{D5FB691E-2B99-4F0B-8C26-224002D7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219"/>
              <a:ext cx="30" cy="29"/>
            </a:xfrm>
            <a:custGeom>
              <a:avLst/>
              <a:gdLst>
                <a:gd name="T0" fmla="*/ 87 w 90"/>
                <a:gd name="T1" fmla="*/ 35 h 87"/>
                <a:gd name="T2" fmla="*/ 82 w 90"/>
                <a:gd name="T3" fmla="*/ 21 h 87"/>
                <a:gd name="T4" fmla="*/ 69 w 90"/>
                <a:gd name="T5" fmla="*/ 9 h 87"/>
                <a:gd name="T6" fmla="*/ 52 w 90"/>
                <a:gd name="T7" fmla="*/ 0 h 87"/>
                <a:gd name="T8" fmla="*/ 35 w 90"/>
                <a:gd name="T9" fmla="*/ 0 h 87"/>
                <a:gd name="T10" fmla="*/ 21 w 90"/>
                <a:gd name="T11" fmla="*/ 9 h 87"/>
                <a:gd name="T12" fmla="*/ 8 w 90"/>
                <a:gd name="T13" fmla="*/ 21 h 87"/>
                <a:gd name="T14" fmla="*/ 0 w 90"/>
                <a:gd name="T15" fmla="*/ 35 h 87"/>
                <a:gd name="T16" fmla="*/ 0 w 90"/>
                <a:gd name="T17" fmla="*/ 52 h 87"/>
                <a:gd name="T18" fmla="*/ 8 w 90"/>
                <a:gd name="T19" fmla="*/ 70 h 87"/>
                <a:gd name="T20" fmla="*/ 21 w 90"/>
                <a:gd name="T21" fmla="*/ 80 h 87"/>
                <a:gd name="T22" fmla="*/ 35 w 90"/>
                <a:gd name="T23" fmla="*/ 87 h 87"/>
                <a:gd name="T24" fmla="*/ 52 w 90"/>
                <a:gd name="T25" fmla="*/ 87 h 87"/>
                <a:gd name="T26" fmla="*/ 69 w 90"/>
                <a:gd name="T27" fmla="*/ 80 h 87"/>
                <a:gd name="T28" fmla="*/ 82 w 90"/>
                <a:gd name="T29" fmla="*/ 70 h 87"/>
                <a:gd name="T30" fmla="*/ 87 w 90"/>
                <a:gd name="T31" fmla="*/ 52 h 87"/>
                <a:gd name="T32" fmla="*/ 87 w 90"/>
                <a:gd name="T33" fmla="*/ 45 h 87"/>
                <a:gd name="T34" fmla="*/ 85 w 90"/>
                <a:gd name="T35" fmla="*/ 28 h 87"/>
                <a:gd name="T36" fmla="*/ 75 w 90"/>
                <a:gd name="T37" fmla="*/ 16 h 87"/>
                <a:gd name="T38" fmla="*/ 59 w 90"/>
                <a:gd name="T39" fmla="*/ 6 h 87"/>
                <a:gd name="T40" fmla="*/ 45 w 90"/>
                <a:gd name="T41" fmla="*/ 0 h 87"/>
                <a:gd name="T42" fmla="*/ 28 w 90"/>
                <a:gd name="T43" fmla="*/ 6 h 87"/>
                <a:gd name="T44" fmla="*/ 16 w 90"/>
                <a:gd name="T45" fmla="*/ 16 h 87"/>
                <a:gd name="T46" fmla="*/ 6 w 90"/>
                <a:gd name="T47" fmla="*/ 28 h 87"/>
                <a:gd name="T48" fmla="*/ 2 w 90"/>
                <a:gd name="T49" fmla="*/ 45 h 87"/>
                <a:gd name="T50" fmla="*/ 6 w 90"/>
                <a:gd name="T51" fmla="*/ 60 h 87"/>
                <a:gd name="T52" fmla="*/ 16 w 90"/>
                <a:gd name="T53" fmla="*/ 74 h 87"/>
                <a:gd name="T54" fmla="*/ 28 w 90"/>
                <a:gd name="T55" fmla="*/ 83 h 87"/>
                <a:gd name="T56" fmla="*/ 45 w 90"/>
                <a:gd name="T57" fmla="*/ 87 h 87"/>
                <a:gd name="T58" fmla="*/ 59 w 90"/>
                <a:gd name="T59" fmla="*/ 83 h 87"/>
                <a:gd name="T60" fmla="*/ 75 w 90"/>
                <a:gd name="T61" fmla="*/ 74 h 87"/>
                <a:gd name="T62" fmla="*/ 85 w 90"/>
                <a:gd name="T63" fmla="*/ 60 h 87"/>
                <a:gd name="T64" fmla="*/ 87 w 90"/>
                <a:gd name="T65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7">
                  <a:moveTo>
                    <a:pt x="90" y="45"/>
                  </a:moveTo>
                  <a:lnTo>
                    <a:pt x="87" y="35"/>
                  </a:lnTo>
                  <a:lnTo>
                    <a:pt x="85" y="28"/>
                  </a:lnTo>
                  <a:lnTo>
                    <a:pt x="82" y="21"/>
                  </a:lnTo>
                  <a:lnTo>
                    <a:pt x="75" y="14"/>
                  </a:lnTo>
                  <a:lnTo>
                    <a:pt x="69" y="9"/>
                  </a:lnTo>
                  <a:lnTo>
                    <a:pt x="62" y="4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8" y="4"/>
                  </a:lnTo>
                  <a:lnTo>
                    <a:pt x="21" y="9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8" y="70"/>
                  </a:lnTo>
                  <a:lnTo>
                    <a:pt x="13" y="74"/>
                  </a:lnTo>
                  <a:lnTo>
                    <a:pt x="21" y="80"/>
                  </a:lnTo>
                  <a:lnTo>
                    <a:pt x="28" y="85"/>
                  </a:lnTo>
                  <a:lnTo>
                    <a:pt x="35" y="87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62" y="85"/>
                  </a:lnTo>
                  <a:lnTo>
                    <a:pt x="69" y="80"/>
                  </a:lnTo>
                  <a:lnTo>
                    <a:pt x="75" y="74"/>
                  </a:lnTo>
                  <a:lnTo>
                    <a:pt x="82" y="70"/>
                  </a:lnTo>
                  <a:lnTo>
                    <a:pt x="85" y="63"/>
                  </a:lnTo>
                  <a:lnTo>
                    <a:pt x="87" y="52"/>
                  </a:lnTo>
                  <a:lnTo>
                    <a:pt x="90" y="45"/>
                  </a:lnTo>
                  <a:lnTo>
                    <a:pt x="87" y="45"/>
                  </a:lnTo>
                  <a:lnTo>
                    <a:pt x="87" y="35"/>
                  </a:lnTo>
                  <a:lnTo>
                    <a:pt x="85" y="28"/>
                  </a:lnTo>
                  <a:lnTo>
                    <a:pt x="80" y="21"/>
                  </a:lnTo>
                  <a:lnTo>
                    <a:pt x="75" y="16"/>
                  </a:lnTo>
                  <a:lnTo>
                    <a:pt x="67" y="9"/>
                  </a:lnTo>
                  <a:lnTo>
                    <a:pt x="59" y="6"/>
                  </a:lnTo>
                  <a:lnTo>
                    <a:pt x="52" y="4"/>
                  </a:lnTo>
                  <a:lnTo>
                    <a:pt x="45" y="0"/>
                  </a:lnTo>
                  <a:lnTo>
                    <a:pt x="35" y="4"/>
                  </a:lnTo>
                  <a:lnTo>
                    <a:pt x="28" y="6"/>
                  </a:lnTo>
                  <a:lnTo>
                    <a:pt x="21" y="9"/>
                  </a:lnTo>
                  <a:lnTo>
                    <a:pt x="16" y="16"/>
                  </a:lnTo>
                  <a:lnTo>
                    <a:pt x="10" y="21"/>
                  </a:lnTo>
                  <a:lnTo>
                    <a:pt x="6" y="28"/>
                  </a:lnTo>
                  <a:lnTo>
                    <a:pt x="2" y="35"/>
                  </a:lnTo>
                  <a:lnTo>
                    <a:pt x="2" y="45"/>
                  </a:lnTo>
                  <a:lnTo>
                    <a:pt x="2" y="52"/>
                  </a:lnTo>
                  <a:lnTo>
                    <a:pt x="6" y="60"/>
                  </a:lnTo>
                  <a:lnTo>
                    <a:pt x="10" y="67"/>
                  </a:lnTo>
                  <a:lnTo>
                    <a:pt x="16" y="74"/>
                  </a:lnTo>
                  <a:lnTo>
                    <a:pt x="21" y="80"/>
                  </a:lnTo>
                  <a:lnTo>
                    <a:pt x="28" y="83"/>
                  </a:lnTo>
                  <a:lnTo>
                    <a:pt x="35" y="85"/>
                  </a:lnTo>
                  <a:lnTo>
                    <a:pt x="45" y="87"/>
                  </a:lnTo>
                  <a:lnTo>
                    <a:pt x="52" y="85"/>
                  </a:lnTo>
                  <a:lnTo>
                    <a:pt x="59" y="83"/>
                  </a:lnTo>
                  <a:lnTo>
                    <a:pt x="67" y="80"/>
                  </a:lnTo>
                  <a:lnTo>
                    <a:pt x="75" y="74"/>
                  </a:lnTo>
                  <a:lnTo>
                    <a:pt x="80" y="67"/>
                  </a:lnTo>
                  <a:lnTo>
                    <a:pt x="85" y="60"/>
                  </a:lnTo>
                  <a:lnTo>
                    <a:pt x="87" y="52"/>
                  </a:lnTo>
                  <a:lnTo>
                    <a:pt x="87" y="45"/>
                  </a:lnTo>
                  <a:lnTo>
                    <a:pt x="90" y="45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0" name="Freeform 132">
              <a:extLst>
                <a:ext uri="{FF2B5EF4-FFF2-40B4-BE49-F238E27FC236}">
                  <a16:creationId xmlns:a16="http://schemas.microsoft.com/office/drawing/2014/main" id="{911268A1-2E0C-4D0E-A42E-236F56E6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219"/>
              <a:ext cx="29" cy="29"/>
            </a:xfrm>
            <a:custGeom>
              <a:avLst/>
              <a:gdLst>
                <a:gd name="T0" fmla="*/ 85 w 85"/>
                <a:gd name="T1" fmla="*/ 35 h 87"/>
                <a:gd name="T2" fmla="*/ 78 w 85"/>
                <a:gd name="T3" fmla="*/ 21 h 87"/>
                <a:gd name="T4" fmla="*/ 65 w 85"/>
                <a:gd name="T5" fmla="*/ 9 h 87"/>
                <a:gd name="T6" fmla="*/ 50 w 85"/>
                <a:gd name="T7" fmla="*/ 4 h 87"/>
                <a:gd name="T8" fmla="*/ 33 w 85"/>
                <a:gd name="T9" fmla="*/ 4 h 87"/>
                <a:gd name="T10" fmla="*/ 19 w 85"/>
                <a:gd name="T11" fmla="*/ 9 h 87"/>
                <a:gd name="T12" fmla="*/ 8 w 85"/>
                <a:gd name="T13" fmla="*/ 21 h 87"/>
                <a:gd name="T14" fmla="*/ 0 w 85"/>
                <a:gd name="T15" fmla="*/ 35 h 87"/>
                <a:gd name="T16" fmla="*/ 0 w 85"/>
                <a:gd name="T17" fmla="*/ 52 h 87"/>
                <a:gd name="T18" fmla="*/ 8 w 85"/>
                <a:gd name="T19" fmla="*/ 67 h 87"/>
                <a:gd name="T20" fmla="*/ 19 w 85"/>
                <a:gd name="T21" fmla="*/ 80 h 87"/>
                <a:gd name="T22" fmla="*/ 33 w 85"/>
                <a:gd name="T23" fmla="*/ 85 h 87"/>
                <a:gd name="T24" fmla="*/ 50 w 85"/>
                <a:gd name="T25" fmla="*/ 85 h 87"/>
                <a:gd name="T26" fmla="*/ 65 w 85"/>
                <a:gd name="T27" fmla="*/ 80 h 87"/>
                <a:gd name="T28" fmla="*/ 78 w 85"/>
                <a:gd name="T29" fmla="*/ 67 h 87"/>
                <a:gd name="T30" fmla="*/ 85 w 85"/>
                <a:gd name="T31" fmla="*/ 52 h 87"/>
                <a:gd name="T32" fmla="*/ 83 w 85"/>
                <a:gd name="T33" fmla="*/ 45 h 87"/>
                <a:gd name="T34" fmla="*/ 80 w 85"/>
                <a:gd name="T35" fmla="*/ 28 h 87"/>
                <a:gd name="T36" fmla="*/ 71 w 85"/>
                <a:gd name="T37" fmla="*/ 16 h 87"/>
                <a:gd name="T38" fmla="*/ 57 w 85"/>
                <a:gd name="T39" fmla="*/ 6 h 87"/>
                <a:gd name="T40" fmla="*/ 43 w 85"/>
                <a:gd name="T41" fmla="*/ 4 h 87"/>
                <a:gd name="T42" fmla="*/ 26 w 85"/>
                <a:gd name="T43" fmla="*/ 6 h 87"/>
                <a:gd name="T44" fmla="*/ 14 w 85"/>
                <a:gd name="T45" fmla="*/ 16 h 87"/>
                <a:gd name="T46" fmla="*/ 6 w 85"/>
                <a:gd name="T47" fmla="*/ 28 h 87"/>
                <a:gd name="T48" fmla="*/ 0 w 85"/>
                <a:gd name="T49" fmla="*/ 45 h 87"/>
                <a:gd name="T50" fmla="*/ 6 w 85"/>
                <a:gd name="T51" fmla="*/ 60 h 87"/>
                <a:gd name="T52" fmla="*/ 14 w 85"/>
                <a:gd name="T53" fmla="*/ 73 h 87"/>
                <a:gd name="T54" fmla="*/ 26 w 85"/>
                <a:gd name="T55" fmla="*/ 83 h 87"/>
                <a:gd name="T56" fmla="*/ 43 w 85"/>
                <a:gd name="T57" fmla="*/ 85 h 87"/>
                <a:gd name="T58" fmla="*/ 57 w 85"/>
                <a:gd name="T59" fmla="*/ 83 h 87"/>
                <a:gd name="T60" fmla="*/ 71 w 85"/>
                <a:gd name="T61" fmla="*/ 73 h 87"/>
                <a:gd name="T62" fmla="*/ 80 w 85"/>
                <a:gd name="T63" fmla="*/ 60 h 87"/>
                <a:gd name="T64" fmla="*/ 83 w 85"/>
                <a:gd name="T65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7">
                  <a:moveTo>
                    <a:pt x="85" y="45"/>
                  </a:moveTo>
                  <a:lnTo>
                    <a:pt x="85" y="35"/>
                  </a:lnTo>
                  <a:lnTo>
                    <a:pt x="83" y="28"/>
                  </a:lnTo>
                  <a:lnTo>
                    <a:pt x="78" y="21"/>
                  </a:lnTo>
                  <a:lnTo>
                    <a:pt x="73" y="16"/>
                  </a:lnTo>
                  <a:lnTo>
                    <a:pt x="65" y="9"/>
                  </a:lnTo>
                  <a:lnTo>
                    <a:pt x="57" y="6"/>
                  </a:lnTo>
                  <a:lnTo>
                    <a:pt x="50" y="4"/>
                  </a:lnTo>
                  <a:lnTo>
                    <a:pt x="43" y="0"/>
                  </a:lnTo>
                  <a:lnTo>
                    <a:pt x="33" y="4"/>
                  </a:lnTo>
                  <a:lnTo>
                    <a:pt x="26" y="6"/>
                  </a:lnTo>
                  <a:lnTo>
                    <a:pt x="19" y="9"/>
                  </a:lnTo>
                  <a:lnTo>
                    <a:pt x="14" y="16"/>
                  </a:lnTo>
                  <a:lnTo>
                    <a:pt x="8" y="21"/>
                  </a:lnTo>
                  <a:lnTo>
                    <a:pt x="4" y="28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7"/>
                  </a:lnTo>
                  <a:lnTo>
                    <a:pt x="14" y="74"/>
                  </a:lnTo>
                  <a:lnTo>
                    <a:pt x="19" y="80"/>
                  </a:lnTo>
                  <a:lnTo>
                    <a:pt x="26" y="83"/>
                  </a:lnTo>
                  <a:lnTo>
                    <a:pt x="33" y="85"/>
                  </a:lnTo>
                  <a:lnTo>
                    <a:pt x="43" y="87"/>
                  </a:lnTo>
                  <a:lnTo>
                    <a:pt x="50" y="85"/>
                  </a:lnTo>
                  <a:lnTo>
                    <a:pt x="57" y="83"/>
                  </a:lnTo>
                  <a:lnTo>
                    <a:pt x="65" y="80"/>
                  </a:lnTo>
                  <a:lnTo>
                    <a:pt x="73" y="74"/>
                  </a:lnTo>
                  <a:lnTo>
                    <a:pt x="78" y="67"/>
                  </a:lnTo>
                  <a:lnTo>
                    <a:pt x="83" y="60"/>
                  </a:lnTo>
                  <a:lnTo>
                    <a:pt x="85" y="52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35"/>
                  </a:lnTo>
                  <a:lnTo>
                    <a:pt x="80" y="28"/>
                  </a:lnTo>
                  <a:lnTo>
                    <a:pt x="74" y="21"/>
                  </a:lnTo>
                  <a:lnTo>
                    <a:pt x="71" y="16"/>
                  </a:lnTo>
                  <a:lnTo>
                    <a:pt x="65" y="11"/>
                  </a:lnTo>
                  <a:lnTo>
                    <a:pt x="57" y="6"/>
                  </a:lnTo>
                  <a:lnTo>
                    <a:pt x="50" y="4"/>
                  </a:lnTo>
                  <a:lnTo>
                    <a:pt x="43" y="4"/>
                  </a:lnTo>
                  <a:lnTo>
                    <a:pt x="33" y="4"/>
                  </a:lnTo>
                  <a:lnTo>
                    <a:pt x="26" y="6"/>
                  </a:lnTo>
                  <a:lnTo>
                    <a:pt x="21" y="11"/>
                  </a:lnTo>
                  <a:lnTo>
                    <a:pt x="14" y="16"/>
                  </a:lnTo>
                  <a:lnTo>
                    <a:pt x="8" y="21"/>
                  </a:lnTo>
                  <a:lnTo>
                    <a:pt x="6" y="28"/>
                  </a:lnTo>
                  <a:lnTo>
                    <a:pt x="4" y="35"/>
                  </a:lnTo>
                  <a:lnTo>
                    <a:pt x="0" y="45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67"/>
                  </a:lnTo>
                  <a:lnTo>
                    <a:pt x="14" y="73"/>
                  </a:lnTo>
                  <a:lnTo>
                    <a:pt x="21" y="78"/>
                  </a:lnTo>
                  <a:lnTo>
                    <a:pt x="26" y="83"/>
                  </a:lnTo>
                  <a:lnTo>
                    <a:pt x="33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57" y="83"/>
                  </a:lnTo>
                  <a:lnTo>
                    <a:pt x="65" y="78"/>
                  </a:lnTo>
                  <a:lnTo>
                    <a:pt x="71" y="73"/>
                  </a:lnTo>
                  <a:lnTo>
                    <a:pt x="74" y="67"/>
                  </a:lnTo>
                  <a:lnTo>
                    <a:pt x="80" y="60"/>
                  </a:lnTo>
                  <a:lnTo>
                    <a:pt x="83" y="52"/>
                  </a:lnTo>
                  <a:lnTo>
                    <a:pt x="83" y="45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1" name="Freeform 133">
              <a:extLst>
                <a:ext uri="{FF2B5EF4-FFF2-40B4-BE49-F238E27FC236}">
                  <a16:creationId xmlns:a16="http://schemas.microsoft.com/office/drawing/2014/main" id="{DE01B3B2-2052-4F74-AE57-E40DAFA84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221"/>
              <a:ext cx="27" cy="27"/>
            </a:xfrm>
            <a:custGeom>
              <a:avLst/>
              <a:gdLst>
                <a:gd name="T0" fmla="*/ 81 w 81"/>
                <a:gd name="T1" fmla="*/ 32 h 81"/>
                <a:gd name="T2" fmla="*/ 73 w 81"/>
                <a:gd name="T3" fmla="*/ 17 h 81"/>
                <a:gd name="T4" fmla="*/ 64 w 81"/>
                <a:gd name="T5" fmla="*/ 7 h 81"/>
                <a:gd name="T6" fmla="*/ 48 w 81"/>
                <a:gd name="T7" fmla="*/ 0 h 81"/>
                <a:gd name="T8" fmla="*/ 31 w 81"/>
                <a:gd name="T9" fmla="*/ 0 h 81"/>
                <a:gd name="T10" fmla="*/ 19 w 81"/>
                <a:gd name="T11" fmla="*/ 7 h 81"/>
                <a:gd name="T12" fmla="*/ 7 w 81"/>
                <a:gd name="T13" fmla="*/ 17 h 81"/>
                <a:gd name="T14" fmla="*/ 2 w 81"/>
                <a:gd name="T15" fmla="*/ 32 h 81"/>
                <a:gd name="T16" fmla="*/ 2 w 81"/>
                <a:gd name="T17" fmla="*/ 49 h 81"/>
                <a:gd name="T18" fmla="*/ 7 w 81"/>
                <a:gd name="T19" fmla="*/ 63 h 81"/>
                <a:gd name="T20" fmla="*/ 19 w 81"/>
                <a:gd name="T21" fmla="*/ 74 h 81"/>
                <a:gd name="T22" fmla="*/ 31 w 81"/>
                <a:gd name="T23" fmla="*/ 81 h 81"/>
                <a:gd name="T24" fmla="*/ 48 w 81"/>
                <a:gd name="T25" fmla="*/ 81 h 81"/>
                <a:gd name="T26" fmla="*/ 64 w 81"/>
                <a:gd name="T27" fmla="*/ 74 h 81"/>
                <a:gd name="T28" fmla="*/ 73 w 81"/>
                <a:gd name="T29" fmla="*/ 63 h 81"/>
                <a:gd name="T30" fmla="*/ 81 w 81"/>
                <a:gd name="T31" fmla="*/ 49 h 81"/>
                <a:gd name="T32" fmla="*/ 78 w 81"/>
                <a:gd name="T33" fmla="*/ 32 h 81"/>
                <a:gd name="T34" fmla="*/ 73 w 81"/>
                <a:gd name="T35" fmla="*/ 18 h 81"/>
                <a:gd name="T36" fmla="*/ 64 w 81"/>
                <a:gd name="T37" fmla="*/ 10 h 81"/>
                <a:gd name="T38" fmla="*/ 48 w 81"/>
                <a:gd name="T39" fmla="*/ 1 h 81"/>
                <a:gd name="T40" fmla="*/ 34 w 81"/>
                <a:gd name="T41" fmla="*/ 1 h 81"/>
                <a:gd name="T42" fmla="*/ 19 w 81"/>
                <a:gd name="T43" fmla="*/ 10 h 81"/>
                <a:gd name="T44" fmla="*/ 9 w 81"/>
                <a:gd name="T45" fmla="*/ 18 h 81"/>
                <a:gd name="T46" fmla="*/ 2 w 81"/>
                <a:gd name="T47" fmla="*/ 32 h 81"/>
                <a:gd name="T48" fmla="*/ 2 w 81"/>
                <a:gd name="T49" fmla="*/ 49 h 81"/>
                <a:gd name="T50" fmla="*/ 9 w 81"/>
                <a:gd name="T51" fmla="*/ 61 h 81"/>
                <a:gd name="T52" fmla="*/ 19 w 81"/>
                <a:gd name="T53" fmla="*/ 74 h 81"/>
                <a:gd name="T54" fmla="*/ 34 w 81"/>
                <a:gd name="T55" fmla="*/ 78 h 81"/>
                <a:gd name="T56" fmla="*/ 48 w 81"/>
                <a:gd name="T57" fmla="*/ 78 h 81"/>
                <a:gd name="T58" fmla="*/ 64 w 81"/>
                <a:gd name="T59" fmla="*/ 74 h 81"/>
                <a:gd name="T60" fmla="*/ 73 w 81"/>
                <a:gd name="T61" fmla="*/ 61 h 81"/>
                <a:gd name="T62" fmla="*/ 78 w 81"/>
                <a:gd name="T63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2"/>
                  </a:lnTo>
                  <a:lnTo>
                    <a:pt x="78" y="24"/>
                  </a:lnTo>
                  <a:lnTo>
                    <a:pt x="73" y="17"/>
                  </a:lnTo>
                  <a:lnTo>
                    <a:pt x="69" y="11"/>
                  </a:lnTo>
                  <a:lnTo>
                    <a:pt x="64" y="7"/>
                  </a:lnTo>
                  <a:lnTo>
                    <a:pt x="55" y="1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24" y="1"/>
                  </a:lnTo>
                  <a:lnTo>
                    <a:pt x="19" y="7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4" y="24"/>
                  </a:lnTo>
                  <a:lnTo>
                    <a:pt x="2" y="32"/>
                  </a:lnTo>
                  <a:lnTo>
                    <a:pt x="0" y="41"/>
                  </a:lnTo>
                  <a:lnTo>
                    <a:pt x="2" y="49"/>
                  </a:lnTo>
                  <a:lnTo>
                    <a:pt x="4" y="56"/>
                  </a:lnTo>
                  <a:lnTo>
                    <a:pt x="7" y="63"/>
                  </a:lnTo>
                  <a:lnTo>
                    <a:pt x="12" y="68"/>
                  </a:lnTo>
                  <a:lnTo>
                    <a:pt x="19" y="74"/>
                  </a:lnTo>
                  <a:lnTo>
                    <a:pt x="24" y="78"/>
                  </a:lnTo>
                  <a:lnTo>
                    <a:pt x="31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5" y="78"/>
                  </a:lnTo>
                  <a:lnTo>
                    <a:pt x="64" y="74"/>
                  </a:lnTo>
                  <a:lnTo>
                    <a:pt x="69" y="68"/>
                  </a:lnTo>
                  <a:lnTo>
                    <a:pt x="73" y="63"/>
                  </a:lnTo>
                  <a:lnTo>
                    <a:pt x="78" y="56"/>
                  </a:lnTo>
                  <a:lnTo>
                    <a:pt x="81" y="49"/>
                  </a:lnTo>
                  <a:lnTo>
                    <a:pt x="81" y="41"/>
                  </a:lnTo>
                  <a:lnTo>
                    <a:pt x="78" y="32"/>
                  </a:lnTo>
                  <a:lnTo>
                    <a:pt x="76" y="24"/>
                  </a:lnTo>
                  <a:lnTo>
                    <a:pt x="73" y="18"/>
                  </a:lnTo>
                  <a:lnTo>
                    <a:pt x="69" y="11"/>
                  </a:lnTo>
                  <a:lnTo>
                    <a:pt x="64" y="10"/>
                  </a:lnTo>
                  <a:lnTo>
                    <a:pt x="55" y="4"/>
                  </a:lnTo>
                  <a:lnTo>
                    <a:pt x="48" y="1"/>
                  </a:lnTo>
                  <a:lnTo>
                    <a:pt x="41" y="1"/>
                  </a:lnTo>
                  <a:lnTo>
                    <a:pt x="34" y="1"/>
                  </a:lnTo>
                  <a:lnTo>
                    <a:pt x="26" y="4"/>
                  </a:lnTo>
                  <a:lnTo>
                    <a:pt x="19" y="10"/>
                  </a:lnTo>
                  <a:lnTo>
                    <a:pt x="14" y="11"/>
                  </a:lnTo>
                  <a:lnTo>
                    <a:pt x="9" y="18"/>
                  </a:lnTo>
                  <a:lnTo>
                    <a:pt x="4" y="24"/>
                  </a:lnTo>
                  <a:lnTo>
                    <a:pt x="2" y="32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4" y="56"/>
                  </a:lnTo>
                  <a:lnTo>
                    <a:pt x="9" y="61"/>
                  </a:lnTo>
                  <a:lnTo>
                    <a:pt x="14" y="68"/>
                  </a:lnTo>
                  <a:lnTo>
                    <a:pt x="19" y="74"/>
                  </a:lnTo>
                  <a:lnTo>
                    <a:pt x="26" y="75"/>
                  </a:lnTo>
                  <a:lnTo>
                    <a:pt x="34" y="78"/>
                  </a:lnTo>
                  <a:lnTo>
                    <a:pt x="41" y="78"/>
                  </a:lnTo>
                  <a:lnTo>
                    <a:pt x="48" y="78"/>
                  </a:lnTo>
                  <a:lnTo>
                    <a:pt x="55" y="75"/>
                  </a:lnTo>
                  <a:lnTo>
                    <a:pt x="64" y="74"/>
                  </a:lnTo>
                  <a:lnTo>
                    <a:pt x="69" y="68"/>
                  </a:lnTo>
                  <a:lnTo>
                    <a:pt x="73" y="61"/>
                  </a:lnTo>
                  <a:lnTo>
                    <a:pt x="76" y="56"/>
                  </a:lnTo>
                  <a:lnTo>
                    <a:pt x="78" y="49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2" name="Freeform 134">
              <a:extLst>
                <a:ext uri="{FF2B5EF4-FFF2-40B4-BE49-F238E27FC236}">
                  <a16:creationId xmlns:a16="http://schemas.microsoft.com/office/drawing/2014/main" id="{01930F6C-9CE4-44B2-AD5C-E7C8779C8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221"/>
              <a:ext cx="26" cy="26"/>
            </a:xfrm>
            <a:custGeom>
              <a:avLst/>
              <a:gdLst>
                <a:gd name="T0" fmla="*/ 76 w 79"/>
                <a:gd name="T1" fmla="*/ 29 h 77"/>
                <a:gd name="T2" fmla="*/ 70 w 79"/>
                <a:gd name="T3" fmla="*/ 17 h 77"/>
                <a:gd name="T4" fmla="*/ 61 w 79"/>
                <a:gd name="T5" fmla="*/ 8 h 77"/>
                <a:gd name="T6" fmla="*/ 46 w 79"/>
                <a:gd name="T7" fmla="*/ 0 h 77"/>
                <a:gd name="T8" fmla="*/ 32 w 79"/>
                <a:gd name="T9" fmla="*/ 0 h 77"/>
                <a:gd name="T10" fmla="*/ 17 w 79"/>
                <a:gd name="T11" fmla="*/ 8 h 77"/>
                <a:gd name="T12" fmla="*/ 7 w 79"/>
                <a:gd name="T13" fmla="*/ 17 h 77"/>
                <a:gd name="T14" fmla="*/ 0 w 79"/>
                <a:gd name="T15" fmla="*/ 29 h 77"/>
                <a:gd name="T16" fmla="*/ 0 w 79"/>
                <a:gd name="T17" fmla="*/ 46 h 77"/>
                <a:gd name="T18" fmla="*/ 7 w 79"/>
                <a:gd name="T19" fmla="*/ 58 h 77"/>
                <a:gd name="T20" fmla="*/ 17 w 79"/>
                <a:gd name="T21" fmla="*/ 72 h 77"/>
                <a:gd name="T22" fmla="*/ 32 w 79"/>
                <a:gd name="T23" fmla="*/ 77 h 77"/>
                <a:gd name="T24" fmla="*/ 46 w 79"/>
                <a:gd name="T25" fmla="*/ 77 h 77"/>
                <a:gd name="T26" fmla="*/ 61 w 79"/>
                <a:gd name="T27" fmla="*/ 72 h 77"/>
                <a:gd name="T28" fmla="*/ 70 w 79"/>
                <a:gd name="T29" fmla="*/ 58 h 77"/>
                <a:gd name="T30" fmla="*/ 76 w 79"/>
                <a:gd name="T31" fmla="*/ 46 h 77"/>
                <a:gd name="T32" fmla="*/ 76 w 79"/>
                <a:gd name="T33" fmla="*/ 39 h 77"/>
                <a:gd name="T34" fmla="*/ 74 w 79"/>
                <a:gd name="T35" fmla="*/ 25 h 77"/>
                <a:gd name="T36" fmla="*/ 63 w 79"/>
                <a:gd name="T37" fmla="*/ 12 h 77"/>
                <a:gd name="T38" fmla="*/ 53 w 79"/>
                <a:gd name="T39" fmla="*/ 5 h 77"/>
                <a:gd name="T40" fmla="*/ 39 w 79"/>
                <a:gd name="T41" fmla="*/ 0 h 77"/>
                <a:gd name="T42" fmla="*/ 24 w 79"/>
                <a:gd name="T43" fmla="*/ 5 h 77"/>
                <a:gd name="T44" fmla="*/ 12 w 79"/>
                <a:gd name="T45" fmla="*/ 12 h 77"/>
                <a:gd name="T46" fmla="*/ 4 w 79"/>
                <a:gd name="T47" fmla="*/ 25 h 77"/>
                <a:gd name="T48" fmla="*/ 2 w 79"/>
                <a:gd name="T49" fmla="*/ 39 h 77"/>
                <a:gd name="T50" fmla="*/ 4 w 79"/>
                <a:gd name="T51" fmla="*/ 54 h 77"/>
                <a:gd name="T52" fmla="*/ 12 w 79"/>
                <a:gd name="T53" fmla="*/ 64 h 77"/>
                <a:gd name="T54" fmla="*/ 24 w 79"/>
                <a:gd name="T55" fmla="*/ 74 h 77"/>
                <a:gd name="T56" fmla="*/ 39 w 79"/>
                <a:gd name="T57" fmla="*/ 77 h 77"/>
                <a:gd name="T58" fmla="*/ 53 w 79"/>
                <a:gd name="T59" fmla="*/ 74 h 77"/>
                <a:gd name="T60" fmla="*/ 63 w 79"/>
                <a:gd name="T61" fmla="*/ 64 h 77"/>
                <a:gd name="T62" fmla="*/ 74 w 79"/>
                <a:gd name="T63" fmla="*/ 54 h 77"/>
                <a:gd name="T64" fmla="*/ 76 w 79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77">
                  <a:moveTo>
                    <a:pt x="79" y="39"/>
                  </a:moveTo>
                  <a:lnTo>
                    <a:pt x="76" y="29"/>
                  </a:lnTo>
                  <a:lnTo>
                    <a:pt x="74" y="22"/>
                  </a:lnTo>
                  <a:lnTo>
                    <a:pt x="70" y="17"/>
                  </a:lnTo>
                  <a:lnTo>
                    <a:pt x="67" y="10"/>
                  </a:lnTo>
                  <a:lnTo>
                    <a:pt x="61" y="8"/>
                  </a:lnTo>
                  <a:lnTo>
                    <a:pt x="53" y="3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4" y="3"/>
                  </a:lnTo>
                  <a:lnTo>
                    <a:pt x="17" y="8"/>
                  </a:lnTo>
                  <a:lnTo>
                    <a:pt x="12" y="10"/>
                  </a:lnTo>
                  <a:lnTo>
                    <a:pt x="7" y="17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7" y="58"/>
                  </a:lnTo>
                  <a:lnTo>
                    <a:pt x="12" y="67"/>
                  </a:lnTo>
                  <a:lnTo>
                    <a:pt x="17" y="72"/>
                  </a:lnTo>
                  <a:lnTo>
                    <a:pt x="24" y="74"/>
                  </a:lnTo>
                  <a:lnTo>
                    <a:pt x="32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3" y="74"/>
                  </a:lnTo>
                  <a:lnTo>
                    <a:pt x="61" y="72"/>
                  </a:lnTo>
                  <a:lnTo>
                    <a:pt x="67" y="67"/>
                  </a:lnTo>
                  <a:lnTo>
                    <a:pt x="70" y="58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9" y="39"/>
                  </a:lnTo>
                  <a:lnTo>
                    <a:pt x="76" y="39"/>
                  </a:lnTo>
                  <a:lnTo>
                    <a:pt x="76" y="32"/>
                  </a:lnTo>
                  <a:lnTo>
                    <a:pt x="74" y="25"/>
                  </a:lnTo>
                  <a:lnTo>
                    <a:pt x="69" y="17"/>
                  </a:lnTo>
                  <a:lnTo>
                    <a:pt x="63" y="12"/>
                  </a:lnTo>
                  <a:lnTo>
                    <a:pt x="58" y="8"/>
                  </a:lnTo>
                  <a:lnTo>
                    <a:pt x="53" y="5"/>
                  </a:lnTo>
                  <a:lnTo>
                    <a:pt x="46" y="3"/>
                  </a:lnTo>
                  <a:lnTo>
                    <a:pt x="39" y="0"/>
                  </a:lnTo>
                  <a:lnTo>
                    <a:pt x="32" y="3"/>
                  </a:lnTo>
                  <a:lnTo>
                    <a:pt x="24" y="5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2" y="39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7" y="58"/>
                  </a:lnTo>
                  <a:lnTo>
                    <a:pt x="12" y="64"/>
                  </a:lnTo>
                  <a:lnTo>
                    <a:pt x="17" y="68"/>
                  </a:lnTo>
                  <a:lnTo>
                    <a:pt x="24" y="74"/>
                  </a:lnTo>
                  <a:lnTo>
                    <a:pt x="32" y="74"/>
                  </a:lnTo>
                  <a:lnTo>
                    <a:pt x="39" y="77"/>
                  </a:lnTo>
                  <a:lnTo>
                    <a:pt x="46" y="74"/>
                  </a:lnTo>
                  <a:lnTo>
                    <a:pt x="53" y="74"/>
                  </a:lnTo>
                  <a:lnTo>
                    <a:pt x="58" y="68"/>
                  </a:lnTo>
                  <a:lnTo>
                    <a:pt x="63" y="64"/>
                  </a:lnTo>
                  <a:lnTo>
                    <a:pt x="69" y="58"/>
                  </a:lnTo>
                  <a:lnTo>
                    <a:pt x="74" y="54"/>
                  </a:lnTo>
                  <a:lnTo>
                    <a:pt x="76" y="46"/>
                  </a:lnTo>
                  <a:lnTo>
                    <a:pt x="76" y="39"/>
                  </a:lnTo>
                  <a:lnTo>
                    <a:pt x="79" y="39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3" name="Freeform 135">
              <a:extLst>
                <a:ext uri="{FF2B5EF4-FFF2-40B4-BE49-F238E27FC236}">
                  <a16:creationId xmlns:a16="http://schemas.microsoft.com/office/drawing/2014/main" id="{F3BD1341-1499-4832-A881-68BF3A2DA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221"/>
              <a:ext cx="25" cy="26"/>
            </a:xfrm>
            <a:custGeom>
              <a:avLst/>
              <a:gdLst>
                <a:gd name="T0" fmla="*/ 74 w 74"/>
                <a:gd name="T1" fmla="*/ 32 h 77"/>
                <a:gd name="T2" fmla="*/ 67 w 74"/>
                <a:gd name="T3" fmla="*/ 17 h 77"/>
                <a:gd name="T4" fmla="*/ 56 w 74"/>
                <a:gd name="T5" fmla="*/ 8 h 77"/>
                <a:gd name="T6" fmla="*/ 44 w 74"/>
                <a:gd name="T7" fmla="*/ 3 h 77"/>
                <a:gd name="T8" fmla="*/ 30 w 74"/>
                <a:gd name="T9" fmla="*/ 3 h 77"/>
                <a:gd name="T10" fmla="*/ 15 w 74"/>
                <a:gd name="T11" fmla="*/ 8 h 77"/>
                <a:gd name="T12" fmla="*/ 5 w 74"/>
                <a:gd name="T13" fmla="*/ 17 h 77"/>
                <a:gd name="T14" fmla="*/ 0 w 74"/>
                <a:gd name="T15" fmla="*/ 32 h 77"/>
                <a:gd name="T16" fmla="*/ 0 w 74"/>
                <a:gd name="T17" fmla="*/ 46 h 77"/>
                <a:gd name="T18" fmla="*/ 5 w 74"/>
                <a:gd name="T19" fmla="*/ 58 h 77"/>
                <a:gd name="T20" fmla="*/ 15 w 74"/>
                <a:gd name="T21" fmla="*/ 68 h 77"/>
                <a:gd name="T22" fmla="*/ 30 w 74"/>
                <a:gd name="T23" fmla="*/ 74 h 77"/>
                <a:gd name="T24" fmla="*/ 44 w 74"/>
                <a:gd name="T25" fmla="*/ 74 h 77"/>
                <a:gd name="T26" fmla="*/ 56 w 74"/>
                <a:gd name="T27" fmla="*/ 68 h 77"/>
                <a:gd name="T28" fmla="*/ 67 w 74"/>
                <a:gd name="T29" fmla="*/ 58 h 77"/>
                <a:gd name="T30" fmla="*/ 74 w 74"/>
                <a:gd name="T31" fmla="*/ 46 h 77"/>
                <a:gd name="T32" fmla="*/ 72 w 74"/>
                <a:gd name="T33" fmla="*/ 39 h 77"/>
                <a:gd name="T34" fmla="*/ 68 w 74"/>
                <a:gd name="T35" fmla="*/ 25 h 77"/>
                <a:gd name="T36" fmla="*/ 61 w 74"/>
                <a:gd name="T37" fmla="*/ 12 h 77"/>
                <a:gd name="T38" fmla="*/ 49 w 74"/>
                <a:gd name="T39" fmla="*/ 5 h 77"/>
                <a:gd name="T40" fmla="*/ 37 w 74"/>
                <a:gd name="T41" fmla="*/ 3 h 77"/>
                <a:gd name="T42" fmla="*/ 22 w 74"/>
                <a:gd name="T43" fmla="*/ 5 h 77"/>
                <a:gd name="T44" fmla="*/ 10 w 74"/>
                <a:gd name="T45" fmla="*/ 12 h 77"/>
                <a:gd name="T46" fmla="*/ 2 w 74"/>
                <a:gd name="T47" fmla="*/ 25 h 77"/>
                <a:gd name="T48" fmla="*/ 0 w 74"/>
                <a:gd name="T49" fmla="*/ 39 h 77"/>
                <a:gd name="T50" fmla="*/ 2 w 74"/>
                <a:gd name="T51" fmla="*/ 51 h 77"/>
                <a:gd name="T52" fmla="*/ 10 w 74"/>
                <a:gd name="T53" fmla="*/ 64 h 77"/>
                <a:gd name="T54" fmla="*/ 22 w 74"/>
                <a:gd name="T55" fmla="*/ 72 h 77"/>
                <a:gd name="T56" fmla="*/ 37 w 74"/>
                <a:gd name="T57" fmla="*/ 74 h 77"/>
                <a:gd name="T58" fmla="*/ 49 w 74"/>
                <a:gd name="T59" fmla="*/ 72 h 77"/>
                <a:gd name="T60" fmla="*/ 61 w 74"/>
                <a:gd name="T61" fmla="*/ 64 h 77"/>
                <a:gd name="T62" fmla="*/ 68 w 74"/>
                <a:gd name="T63" fmla="*/ 51 h 77"/>
                <a:gd name="T64" fmla="*/ 72 w 74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77">
                  <a:moveTo>
                    <a:pt x="74" y="39"/>
                  </a:moveTo>
                  <a:lnTo>
                    <a:pt x="74" y="32"/>
                  </a:lnTo>
                  <a:lnTo>
                    <a:pt x="72" y="25"/>
                  </a:lnTo>
                  <a:lnTo>
                    <a:pt x="67" y="17"/>
                  </a:lnTo>
                  <a:lnTo>
                    <a:pt x="61" y="12"/>
                  </a:lnTo>
                  <a:lnTo>
                    <a:pt x="56" y="8"/>
                  </a:lnTo>
                  <a:lnTo>
                    <a:pt x="51" y="5"/>
                  </a:lnTo>
                  <a:lnTo>
                    <a:pt x="44" y="3"/>
                  </a:lnTo>
                  <a:lnTo>
                    <a:pt x="37" y="0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5" y="8"/>
                  </a:lnTo>
                  <a:lnTo>
                    <a:pt x="10" y="12"/>
                  </a:lnTo>
                  <a:lnTo>
                    <a:pt x="5" y="17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5" y="58"/>
                  </a:lnTo>
                  <a:lnTo>
                    <a:pt x="10" y="64"/>
                  </a:lnTo>
                  <a:lnTo>
                    <a:pt x="15" y="68"/>
                  </a:lnTo>
                  <a:lnTo>
                    <a:pt x="22" y="74"/>
                  </a:lnTo>
                  <a:lnTo>
                    <a:pt x="30" y="74"/>
                  </a:lnTo>
                  <a:lnTo>
                    <a:pt x="37" y="77"/>
                  </a:lnTo>
                  <a:lnTo>
                    <a:pt x="44" y="74"/>
                  </a:lnTo>
                  <a:lnTo>
                    <a:pt x="51" y="74"/>
                  </a:lnTo>
                  <a:lnTo>
                    <a:pt x="56" y="68"/>
                  </a:lnTo>
                  <a:lnTo>
                    <a:pt x="61" y="64"/>
                  </a:lnTo>
                  <a:lnTo>
                    <a:pt x="67" y="58"/>
                  </a:lnTo>
                  <a:lnTo>
                    <a:pt x="72" y="54"/>
                  </a:lnTo>
                  <a:lnTo>
                    <a:pt x="74" y="46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2" y="32"/>
                  </a:lnTo>
                  <a:lnTo>
                    <a:pt x="68" y="25"/>
                  </a:lnTo>
                  <a:lnTo>
                    <a:pt x="67" y="20"/>
                  </a:lnTo>
                  <a:lnTo>
                    <a:pt x="61" y="12"/>
                  </a:lnTo>
                  <a:lnTo>
                    <a:pt x="56" y="10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22" y="5"/>
                  </a:lnTo>
                  <a:lnTo>
                    <a:pt x="17" y="10"/>
                  </a:lnTo>
                  <a:lnTo>
                    <a:pt x="10" y="12"/>
                  </a:lnTo>
                  <a:lnTo>
                    <a:pt x="8" y="20"/>
                  </a:lnTo>
                  <a:lnTo>
                    <a:pt x="2" y="25"/>
                  </a:lnTo>
                  <a:lnTo>
                    <a:pt x="2" y="32"/>
                  </a:lnTo>
                  <a:lnTo>
                    <a:pt x="0" y="39"/>
                  </a:lnTo>
                  <a:lnTo>
                    <a:pt x="2" y="46"/>
                  </a:lnTo>
                  <a:lnTo>
                    <a:pt x="2" y="51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7" y="68"/>
                  </a:lnTo>
                  <a:lnTo>
                    <a:pt x="22" y="72"/>
                  </a:lnTo>
                  <a:lnTo>
                    <a:pt x="30" y="74"/>
                  </a:lnTo>
                  <a:lnTo>
                    <a:pt x="37" y="74"/>
                  </a:lnTo>
                  <a:lnTo>
                    <a:pt x="44" y="74"/>
                  </a:lnTo>
                  <a:lnTo>
                    <a:pt x="49" y="72"/>
                  </a:lnTo>
                  <a:lnTo>
                    <a:pt x="56" y="68"/>
                  </a:lnTo>
                  <a:lnTo>
                    <a:pt x="61" y="64"/>
                  </a:lnTo>
                  <a:lnTo>
                    <a:pt x="67" y="58"/>
                  </a:lnTo>
                  <a:lnTo>
                    <a:pt x="68" y="51"/>
                  </a:lnTo>
                  <a:lnTo>
                    <a:pt x="72" y="46"/>
                  </a:lnTo>
                  <a:lnTo>
                    <a:pt x="72" y="39"/>
                  </a:lnTo>
                  <a:lnTo>
                    <a:pt x="74" y="39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4" name="Freeform 136">
              <a:extLst>
                <a:ext uri="{FF2B5EF4-FFF2-40B4-BE49-F238E27FC236}">
                  <a16:creationId xmlns:a16="http://schemas.microsoft.com/office/drawing/2014/main" id="{8BC87331-8034-4054-B06C-8CA763AD0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222"/>
              <a:ext cx="24" cy="24"/>
            </a:xfrm>
            <a:custGeom>
              <a:avLst/>
              <a:gdLst>
                <a:gd name="T0" fmla="*/ 72 w 72"/>
                <a:gd name="T1" fmla="*/ 29 h 71"/>
                <a:gd name="T2" fmla="*/ 66 w 72"/>
                <a:gd name="T3" fmla="*/ 17 h 71"/>
                <a:gd name="T4" fmla="*/ 56 w 72"/>
                <a:gd name="T5" fmla="*/ 7 h 71"/>
                <a:gd name="T6" fmla="*/ 44 w 72"/>
                <a:gd name="T7" fmla="*/ 0 h 71"/>
                <a:gd name="T8" fmla="*/ 30 w 72"/>
                <a:gd name="T9" fmla="*/ 0 h 71"/>
                <a:gd name="T10" fmla="*/ 16 w 72"/>
                <a:gd name="T11" fmla="*/ 7 h 71"/>
                <a:gd name="T12" fmla="*/ 8 w 72"/>
                <a:gd name="T13" fmla="*/ 17 h 71"/>
                <a:gd name="T14" fmla="*/ 2 w 72"/>
                <a:gd name="T15" fmla="*/ 29 h 71"/>
                <a:gd name="T16" fmla="*/ 2 w 72"/>
                <a:gd name="T17" fmla="*/ 43 h 71"/>
                <a:gd name="T18" fmla="*/ 8 w 72"/>
                <a:gd name="T19" fmla="*/ 55 h 71"/>
                <a:gd name="T20" fmla="*/ 16 w 72"/>
                <a:gd name="T21" fmla="*/ 65 h 71"/>
                <a:gd name="T22" fmla="*/ 30 w 72"/>
                <a:gd name="T23" fmla="*/ 71 h 71"/>
                <a:gd name="T24" fmla="*/ 44 w 72"/>
                <a:gd name="T25" fmla="*/ 71 h 71"/>
                <a:gd name="T26" fmla="*/ 56 w 72"/>
                <a:gd name="T27" fmla="*/ 65 h 71"/>
                <a:gd name="T28" fmla="*/ 66 w 72"/>
                <a:gd name="T29" fmla="*/ 55 h 71"/>
                <a:gd name="T30" fmla="*/ 72 w 72"/>
                <a:gd name="T31" fmla="*/ 43 h 71"/>
                <a:gd name="T32" fmla="*/ 68 w 72"/>
                <a:gd name="T33" fmla="*/ 29 h 71"/>
                <a:gd name="T34" fmla="*/ 65 w 72"/>
                <a:gd name="T35" fmla="*/ 17 h 71"/>
                <a:gd name="T36" fmla="*/ 56 w 72"/>
                <a:gd name="T37" fmla="*/ 7 h 71"/>
                <a:gd name="T38" fmla="*/ 44 w 72"/>
                <a:gd name="T39" fmla="*/ 2 h 71"/>
                <a:gd name="T40" fmla="*/ 30 w 72"/>
                <a:gd name="T41" fmla="*/ 2 h 71"/>
                <a:gd name="T42" fmla="*/ 16 w 72"/>
                <a:gd name="T43" fmla="*/ 7 h 71"/>
                <a:gd name="T44" fmla="*/ 8 w 72"/>
                <a:gd name="T45" fmla="*/ 17 h 71"/>
                <a:gd name="T46" fmla="*/ 2 w 72"/>
                <a:gd name="T47" fmla="*/ 29 h 71"/>
                <a:gd name="T48" fmla="*/ 2 w 72"/>
                <a:gd name="T49" fmla="*/ 41 h 71"/>
                <a:gd name="T50" fmla="*/ 8 w 72"/>
                <a:gd name="T51" fmla="*/ 54 h 71"/>
                <a:gd name="T52" fmla="*/ 16 w 72"/>
                <a:gd name="T53" fmla="*/ 64 h 71"/>
                <a:gd name="T54" fmla="*/ 30 w 72"/>
                <a:gd name="T55" fmla="*/ 69 h 71"/>
                <a:gd name="T56" fmla="*/ 44 w 72"/>
                <a:gd name="T57" fmla="*/ 69 h 71"/>
                <a:gd name="T58" fmla="*/ 56 w 72"/>
                <a:gd name="T59" fmla="*/ 64 h 71"/>
                <a:gd name="T60" fmla="*/ 65 w 72"/>
                <a:gd name="T61" fmla="*/ 54 h 71"/>
                <a:gd name="T62" fmla="*/ 68 w 72"/>
                <a:gd name="T63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71">
                  <a:moveTo>
                    <a:pt x="72" y="36"/>
                  </a:moveTo>
                  <a:lnTo>
                    <a:pt x="72" y="29"/>
                  </a:lnTo>
                  <a:lnTo>
                    <a:pt x="68" y="22"/>
                  </a:lnTo>
                  <a:lnTo>
                    <a:pt x="66" y="17"/>
                  </a:lnTo>
                  <a:lnTo>
                    <a:pt x="61" y="9"/>
                  </a:lnTo>
                  <a:lnTo>
                    <a:pt x="56" y="7"/>
                  </a:lnTo>
                  <a:lnTo>
                    <a:pt x="49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6" y="7"/>
                  </a:lnTo>
                  <a:lnTo>
                    <a:pt x="10" y="9"/>
                  </a:lnTo>
                  <a:lnTo>
                    <a:pt x="8" y="17"/>
                  </a:lnTo>
                  <a:lnTo>
                    <a:pt x="2" y="22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2" y="48"/>
                  </a:lnTo>
                  <a:lnTo>
                    <a:pt x="8" y="55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2" y="69"/>
                  </a:lnTo>
                  <a:lnTo>
                    <a:pt x="30" y="71"/>
                  </a:lnTo>
                  <a:lnTo>
                    <a:pt x="37" y="71"/>
                  </a:lnTo>
                  <a:lnTo>
                    <a:pt x="44" y="71"/>
                  </a:lnTo>
                  <a:lnTo>
                    <a:pt x="49" y="69"/>
                  </a:lnTo>
                  <a:lnTo>
                    <a:pt x="56" y="65"/>
                  </a:lnTo>
                  <a:lnTo>
                    <a:pt x="61" y="61"/>
                  </a:lnTo>
                  <a:lnTo>
                    <a:pt x="66" y="55"/>
                  </a:lnTo>
                  <a:lnTo>
                    <a:pt x="68" y="48"/>
                  </a:lnTo>
                  <a:lnTo>
                    <a:pt x="72" y="43"/>
                  </a:lnTo>
                  <a:lnTo>
                    <a:pt x="72" y="36"/>
                  </a:lnTo>
                  <a:lnTo>
                    <a:pt x="68" y="29"/>
                  </a:lnTo>
                  <a:lnTo>
                    <a:pt x="68" y="22"/>
                  </a:lnTo>
                  <a:lnTo>
                    <a:pt x="65" y="17"/>
                  </a:lnTo>
                  <a:lnTo>
                    <a:pt x="61" y="12"/>
                  </a:lnTo>
                  <a:lnTo>
                    <a:pt x="56" y="7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30" y="2"/>
                  </a:lnTo>
                  <a:lnTo>
                    <a:pt x="22" y="5"/>
                  </a:lnTo>
                  <a:lnTo>
                    <a:pt x="16" y="7"/>
                  </a:lnTo>
                  <a:lnTo>
                    <a:pt x="13" y="12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2" y="29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5" y="48"/>
                  </a:lnTo>
                  <a:lnTo>
                    <a:pt x="8" y="54"/>
                  </a:lnTo>
                  <a:lnTo>
                    <a:pt x="13" y="58"/>
                  </a:lnTo>
                  <a:lnTo>
                    <a:pt x="16" y="64"/>
                  </a:lnTo>
                  <a:lnTo>
                    <a:pt x="22" y="65"/>
                  </a:lnTo>
                  <a:lnTo>
                    <a:pt x="30" y="69"/>
                  </a:lnTo>
                  <a:lnTo>
                    <a:pt x="37" y="69"/>
                  </a:lnTo>
                  <a:lnTo>
                    <a:pt x="44" y="69"/>
                  </a:lnTo>
                  <a:lnTo>
                    <a:pt x="49" y="65"/>
                  </a:lnTo>
                  <a:lnTo>
                    <a:pt x="56" y="64"/>
                  </a:lnTo>
                  <a:lnTo>
                    <a:pt x="61" y="58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68" y="41"/>
                  </a:lnTo>
                  <a:lnTo>
                    <a:pt x="72" y="36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5" name="Freeform 137">
              <a:extLst>
                <a:ext uri="{FF2B5EF4-FFF2-40B4-BE49-F238E27FC236}">
                  <a16:creationId xmlns:a16="http://schemas.microsoft.com/office/drawing/2014/main" id="{97B08627-CC29-4CF7-9692-892B76942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3223"/>
              <a:ext cx="23" cy="23"/>
            </a:xfrm>
            <a:custGeom>
              <a:avLst/>
              <a:gdLst>
                <a:gd name="T0" fmla="*/ 66 w 70"/>
                <a:gd name="T1" fmla="*/ 27 h 67"/>
                <a:gd name="T2" fmla="*/ 63 w 70"/>
                <a:gd name="T3" fmla="*/ 15 h 67"/>
                <a:gd name="T4" fmla="*/ 54 w 70"/>
                <a:gd name="T5" fmla="*/ 4 h 67"/>
                <a:gd name="T6" fmla="*/ 42 w 70"/>
                <a:gd name="T7" fmla="*/ 0 h 67"/>
                <a:gd name="T8" fmla="*/ 28 w 70"/>
                <a:gd name="T9" fmla="*/ 0 h 67"/>
                <a:gd name="T10" fmla="*/ 15 w 70"/>
                <a:gd name="T11" fmla="*/ 4 h 67"/>
                <a:gd name="T12" fmla="*/ 6 w 70"/>
                <a:gd name="T13" fmla="*/ 15 h 67"/>
                <a:gd name="T14" fmla="*/ 0 w 70"/>
                <a:gd name="T15" fmla="*/ 27 h 67"/>
                <a:gd name="T16" fmla="*/ 0 w 70"/>
                <a:gd name="T17" fmla="*/ 39 h 67"/>
                <a:gd name="T18" fmla="*/ 6 w 70"/>
                <a:gd name="T19" fmla="*/ 51 h 67"/>
                <a:gd name="T20" fmla="*/ 15 w 70"/>
                <a:gd name="T21" fmla="*/ 61 h 67"/>
                <a:gd name="T22" fmla="*/ 28 w 70"/>
                <a:gd name="T23" fmla="*/ 67 h 67"/>
                <a:gd name="T24" fmla="*/ 42 w 70"/>
                <a:gd name="T25" fmla="*/ 67 h 67"/>
                <a:gd name="T26" fmla="*/ 54 w 70"/>
                <a:gd name="T27" fmla="*/ 61 h 67"/>
                <a:gd name="T28" fmla="*/ 63 w 70"/>
                <a:gd name="T29" fmla="*/ 51 h 67"/>
                <a:gd name="T30" fmla="*/ 66 w 70"/>
                <a:gd name="T31" fmla="*/ 39 h 67"/>
                <a:gd name="T32" fmla="*/ 66 w 70"/>
                <a:gd name="T33" fmla="*/ 34 h 67"/>
                <a:gd name="T34" fmla="*/ 65 w 70"/>
                <a:gd name="T35" fmla="*/ 19 h 67"/>
                <a:gd name="T36" fmla="*/ 57 w 70"/>
                <a:gd name="T37" fmla="*/ 10 h 67"/>
                <a:gd name="T38" fmla="*/ 47 w 70"/>
                <a:gd name="T39" fmla="*/ 3 h 67"/>
                <a:gd name="T40" fmla="*/ 35 w 70"/>
                <a:gd name="T41" fmla="*/ 0 h 67"/>
                <a:gd name="T42" fmla="*/ 23 w 70"/>
                <a:gd name="T43" fmla="*/ 3 h 67"/>
                <a:gd name="T44" fmla="*/ 11 w 70"/>
                <a:gd name="T45" fmla="*/ 10 h 67"/>
                <a:gd name="T46" fmla="*/ 6 w 70"/>
                <a:gd name="T47" fmla="*/ 19 h 67"/>
                <a:gd name="T48" fmla="*/ 3 w 70"/>
                <a:gd name="T49" fmla="*/ 34 h 67"/>
                <a:gd name="T50" fmla="*/ 6 w 70"/>
                <a:gd name="T51" fmla="*/ 46 h 67"/>
                <a:gd name="T52" fmla="*/ 11 w 70"/>
                <a:gd name="T53" fmla="*/ 56 h 67"/>
                <a:gd name="T54" fmla="*/ 23 w 70"/>
                <a:gd name="T55" fmla="*/ 63 h 67"/>
                <a:gd name="T56" fmla="*/ 35 w 70"/>
                <a:gd name="T57" fmla="*/ 67 h 67"/>
                <a:gd name="T58" fmla="*/ 47 w 70"/>
                <a:gd name="T59" fmla="*/ 63 h 67"/>
                <a:gd name="T60" fmla="*/ 57 w 70"/>
                <a:gd name="T61" fmla="*/ 56 h 67"/>
                <a:gd name="T62" fmla="*/ 65 w 70"/>
                <a:gd name="T63" fmla="*/ 46 h 67"/>
                <a:gd name="T64" fmla="*/ 66 w 70"/>
                <a:gd name="T65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67">
                  <a:moveTo>
                    <a:pt x="70" y="34"/>
                  </a:moveTo>
                  <a:lnTo>
                    <a:pt x="66" y="27"/>
                  </a:lnTo>
                  <a:lnTo>
                    <a:pt x="66" y="19"/>
                  </a:lnTo>
                  <a:lnTo>
                    <a:pt x="63" y="15"/>
                  </a:lnTo>
                  <a:lnTo>
                    <a:pt x="59" y="10"/>
                  </a:lnTo>
                  <a:lnTo>
                    <a:pt x="54" y="4"/>
                  </a:lnTo>
                  <a:lnTo>
                    <a:pt x="47" y="3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0" y="3"/>
                  </a:lnTo>
                  <a:lnTo>
                    <a:pt x="15" y="4"/>
                  </a:lnTo>
                  <a:lnTo>
                    <a:pt x="11" y="10"/>
                  </a:lnTo>
                  <a:lnTo>
                    <a:pt x="6" y="15"/>
                  </a:lnTo>
                  <a:lnTo>
                    <a:pt x="3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6" y="51"/>
                  </a:lnTo>
                  <a:lnTo>
                    <a:pt x="11" y="56"/>
                  </a:lnTo>
                  <a:lnTo>
                    <a:pt x="15" y="61"/>
                  </a:lnTo>
                  <a:lnTo>
                    <a:pt x="20" y="63"/>
                  </a:lnTo>
                  <a:lnTo>
                    <a:pt x="28" y="67"/>
                  </a:lnTo>
                  <a:lnTo>
                    <a:pt x="35" y="67"/>
                  </a:lnTo>
                  <a:lnTo>
                    <a:pt x="42" y="67"/>
                  </a:lnTo>
                  <a:lnTo>
                    <a:pt x="47" y="63"/>
                  </a:lnTo>
                  <a:lnTo>
                    <a:pt x="54" y="61"/>
                  </a:lnTo>
                  <a:lnTo>
                    <a:pt x="59" y="56"/>
                  </a:lnTo>
                  <a:lnTo>
                    <a:pt x="63" y="51"/>
                  </a:lnTo>
                  <a:lnTo>
                    <a:pt x="66" y="46"/>
                  </a:lnTo>
                  <a:lnTo>
                    <a:pt x="66" y="39"/>
                  </a:lnTo>
                  <a:lnTo>
                    <a:pt x="70" y="34"/>
                  </a:lnTo>
                  <a:lnTo>
                    <a:pt x="66" y="34"/>
                  </a:lnTo>
                  <a:lnTo>
                    <a:pt x="66" y="27"/>
                  </a:lnTo>
                  <a:lnTo>
                    <a:pt x="65" y="19"/>
                  </a:lnTo>
                  <a:lnTo>
                    <a:pt x="63" y="15"/>
                  </a:lnTo>
                  <a:lnTo>
                    <a:pt x="57" y="10"/>
                  </a:lnTo>
                  <a:lnTo>
                    <a:pt x="52" y="8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35" y="0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5" y="8"/>
                  </a:lnTo>
                  <a:lnTo>
                    <a:pt x="11" y="10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3" y="27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8" y="51"/>
                  </a:lnTo>
                  <a:lnTo>
                    <a:pt x="11" y="56"/>
                  </a:lnTo>
                  <a:lnTo>
                    <a:pt x="15" y="61"/>
                  </a:lnTo>
                  <a:lnTo>
                    <a:pt x="23" y="63"/>
                  </a:lnTo>
                  <a:lnTo>
                    <a:pt x="28" y="67"/>
                  </a:lnTo>
                  <a:lnTo>
                    <a:pt x="35" y="67"/>
                  </a:lnTo>
                  <a:lnTo>
                    <a:pt x="40" y="67"/>
                  </a:lnTo>
                  <a:lnTo>
                    <a:pt x="47" y="63"/>
                  </a:lnTo>
                  <a:lnTo>
                    <a:pt x="52" y="61"/>
                  </a:lnTo>
                  <a:lnTo>
                    <a:pt x="57" y="56"/>
                  </a:lnTo>
                  <a:lnTo>
                    <a:pt x="63" y="51"/>
                  </a:lnTo>
                  <a:lnTo>
                    <a:pt x="65" y="46"/>
                  </a:lnTo>
                  <a:lnTo>
                    <a:pt x="66" y="39"/>
                  </a:lnTo>
                  <a:lnTo>
                    <a:pt x="66" y="34"/>
                  </a:lnTo>
                  <a:lnTo>
                    <a:pt x="70" y="34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6" name="Freeform 138">
              <a:extLst>
                <a:ext uri="{FF2B5EF4-FFF2-40B4-BE49-F238E27FC236}">
                  <a16:creationId xmlns:a16="http://schemas.microsoft.com/office/drawing/2014/main" id="{BFF9D5C2-DA85-4CEB-9984-29C70730B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223"/>
              <a:ext cx="21" cy="23"/>
            </a:xfrm>
            <a:custGeom>
              <a:avLst/>
              <a:gdLst>
                <a:gd name="T0" fmla="*/ 63 w 63"/>
                <a:gd name="T1" fmla="*/ 27 h 67"/>
                <a:gd name="T2" fmla="*/ 60 w 63"/>
                <a:gd name="T3" fmla="*/ 15 h 67"/>
                <a:gd name="T4" fmla="*/ 49 w 63"/>
                <a:gd name="T5" fmla="*/ 8 h 67"/>
                <a:gd name="T6" fmla="*/ 37 w 63"/>
                <a:gd name="T7" fmla="*/ 3 h 67"/>
                <a:gd name="T8" fmla="*/ 25 w 63"/>
                <a:gd name="T9" fmla="*/ 3 h 67"/>
                <a:gd name="T10" fmla="*/ 12 w 63"/>
                <a:gd name="T11" fmla="*/ 8 h 67"/>
                <a:gd name="T12" fmla="*/ 5 w 63"/>
                <a:gd name="T13" fmla="*/ 15 h 67"/>
                <a:gd name="T14" fmla="*/ 0 w 63"/>
                <a:gd name="T15" fmla="*/ 27 h 67"/>
                <a:gd name="T16" fmla="*/ 0 w 63"/>
                <a:gd name="T17" fmla="*/ 39 h 67"/>
                <a:gd name="T18" fmla="*/ 5 w 63"/>
                <a:gd name="T19" fmla="*/ 51 h 67"/>
                <a:gd name="T20" fmla="*/ 12 w 63"/>
                <a:gd name="T21" fmla="*/ 61 h 67"/>
                <a:gd name="T22" fmla="*/ 25 w 63"/>
                <a:gd name="T23" fmla="*/ 67 h 67"/>
                <a:gd name="T24" fmla="*/ 37 w 63"/>
                <a:gd name="T25" fmla="*/ 67 h 67"/>
                <a:gd name="T26" fmla="*/ 49 w 63"/>
                <a:gd name="T27" fmla="*/ 61 h 67"/>
                <a:gd name="T28" fmla="*/ 60 w 63"/>
                <a:gd name="T29" fmla="*/ 51 h 67"/>
                <a:gd name="T30" fmla="*/ 63 w 63"/>
                <a:gd name="T31" fmla="*/ 39 h 67"/>
                <a:gd name="T32" fmla="*/ 62 w 63"/>
                <a:gd name="T33" fmla="*/ 34 h 67"/>
                <a:gd name="T34" fmla="*/ 60 w 63"/>
                <a:gd name="T35" fmla="*/ 22 h 67"/>
                <a:gd name="T36" fmla="*/ 54 w 63"/>
                <a:gd name="T37" fmla="*/ 11 h 67"/>
                <a:gd name="T38" fmla="*/ 44 w 63"/>
                <a:gd name="T39" fmla="*/ 4 h 67"/>
                <a:gd name="T40" fmla="*/ 32 w 63"/>
                <a:gd name="T41" fmla="*/ 3 h 67"/>
                <a:gd name="T42" fmla="*/ 20 w 63"/>
                <a:gd name="T43" fmla="*/ 4 h 67"/>
                <a:gd name="T44" fmla="*/ 10 w 63"/>
                <a:gd name="T45" fmla="*/ 11 h 67"/>
                <a:gd name="T46" fmla="*/ 3 w 63"/>
                <a:gd name="T47" fmla="*/ 22 h 67"/>
                <a:gd name="T48" fmla="*/ 0 w 63"/>
                <a:gd name="T49" fmla="*/ 34 h 67"/>
                <a:gd name="T50" fmla="*/ 3 w 63"/>
                <a:gd name="T51" fmla="*/ 46 h 67"/>
                <a:gd name="T52" fmla="*/ 10 w 63"/>
                <a:gd name="T53" fmla="*/ 54 h 67"/>
                <a:gd name="T54" fmla="*/ 20 w 63"/>
                <a:gd name="T55" fmla="*/ 61 h 67"/>
                <a:gd name="T56" fmla="*/ 32 w 63"/>
                <a:gd name="T57" fmla="*/ 63 h 67"/>
                <a:gd name="T58" fmla="*/ 44 w 63"/>
                <a:gd name="T59" fmla="*/ 61 h 67"/>
                <a:gd name="T60" fmla="*/ 54 w 63"/>
                <a:gd name="T61" fmla="*/ 54 h 67"/>
                <a:gd name="T62" fmla="*/ 60 w 63"/>
                <a:gd name="T63" fmla="*/ 46 h 67"/>
                <a:gd name="T64" fmla="*/ 62 w 63"/>
                <a:gd name="T65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7">
                  <a:moveTo>
                    <a:pt x="63" y="34"/>
                  </a:moveTo>
                  <a:lnTo>
                    <a:pt x="63" y="27"/>
                  </a:lnTo>
                  <a:lnTo>
                    <a:pt x="62" y="19"/>
                  </a:lnTo>
                  <a:lnTo>
                    <a:pt x="60" y="15"/>
                  </a:lnTo>
                  <a:lnTo>
                    <a:pt x="54" y="10"/>
                  </a:lnTo>
                  <a:lnTo>
                    <a:pt x="49" y="8"/>
                  </a:lnTo>
                  <a:lnTo>
                    <a:pt x="44" y="3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8" y="56"/>
                  </a:lnTo>
                  <a:lnTo>
                    <a:pt x="12" y="61"/>
                  </a:lnTo>
                  <a:lnTo>
                    <a:pt x="20" y="63"/>
                  </a:lnTo>
                  <a:lnTo>
                    <a:pt x="25" y="67"/>
                  </a:lnTo>
                  <a:lnTo>
                    <a:pt x="32" y="67"/>
                  </a:lnTo>
                  <a:lnTo>
                    <a:pt x="37" y="67"/>
                  </a:lnTo>
                  <a:lnTo>
                    <a:pt x="44" y="63"/>
                  </a:lnTo>
                  <a:lnTo>
                    <a:pt x="49" y="61"/>
                  </a:lnTo>
                  <a:lnTo>
                    <a:pt x="54" y="56"/>
                  </a:lnTo>
                  <a:lnTo>
                    <a:pt x="60" y="51"/>
                  </a:lnTo>
                  <a:lnTo>
                    <a:pt x="62" y="46"/>
                  </a:lnTo>
                  <a:lnTo>
                    <a:pt x="63" y="39"/>
                  </a:lnTo>
                  <a:lnTo>
                    <a:pt x="63" y="34"/>
                  </a:lnTo>
                  <a:lnTo>
                    <a:pt x="62" y="34"/>
                  </a:lnTo>
                  <a:lnTo>
                    <a:pt x="62" y="27"/>
                  </a:lnTo>
                  <a:lnTo>
                    <a:pt x="60" y="22"/>
                  </a:lnTo>
                  <a:lnTo>
                    <a:pt x="56" y="17"/>
                  </a:lnTo>
                  <a:lnTo>
                    <a:pt x="54" y="11"/>
                  </a:lnTo>
                  <a:lnTo>
                    <a:pt x="49" y="8"/>
                  </a:lnTo>
                  <a:lnTo>
                    <a:pt x="44" y="4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20" y="4"/>
                  </a:lnTo>
                  <a:lnTo>
                    <a:pt x="15" y="8"/>
                  </a:lnTo>
                  <a:lnTo>
                    <a:pt x="10" y="11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4"/>
                  </a:lnTo>
                  <a:lnTo>
                    <a:pt x="15" y="58"/>
                  </a:lnTo>
                  <a:lnTo>
                    <a:pt x="20" y="61"/>
                  </a:lnTo>
                  <a:lnTo>
                    <a:pt x="25" y="63"/>
                  </a:lnTo>
                  <a:lnTo>
                    <a:pt x="32" y="63"/>
                  </a:lnTo>
                  <a:lnTo>
                    <a:pt x="37" y="63"/>
                  </a:lnTo>
                  <a:lnTo>
                    <a:pt x="44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6" y="51"/>
                  </a:lnTo>
                  <a:lnTo>
                    <a:pt x="60" y="46"/>
                  </a:lnTo>
                  <a:lnTo>
                    <a:pt x="62" y="39"/>
                  </a:lnTo>
                  <a:lnTo>
                    <a:pt x="62" y="34"/>
                  </a:lnTo>
                  <a:lnTo>
                    <a:pt x="63" y="34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7" name="Freeform 139">
              <a:extLst>
                <a:ext uri="{FF2B5EF4-FFF2-40B4-BE49-F238E27FC236}">
                  <a16:creationId xmlns:a16="http://schemas.microsoft.com/office/drawing/2014/main" id="{8499E11F-73D4-4396-A3A1-E91EC0C6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224"/>
              <a:ext cx="20" cy="20"/>
            </a:xfrm>
            <a:custGeom>
              <a:avLst/>
              <a:gdLst>
                <a:gd name="T0" fmla="*/ 61 w 61"/>
                <a:gd name="T1" fmla="*/ 24 h 60"/>
                <a:gd name="T2" fmla="*/ 56 w 61"/>
                <a:gd name="T3" fmla="*/ 14 h 60"/>
                <a:gd name="T4" fmla="*/ 49 w 61"/>
                <a:gd name="T5" fmla="*/ 4 h 60"/>
                <a:gd name="T6" fmla="*/ 37 w 61"/>
                <a:gd name="T7" fmla="*/ 0 h 60"/>
                <a:gd name="T8" fmla="*/ 25 w 61"/>
                <a:gd name="T9" fmla="*/ 0 h 60"/>
                <a:gd name="T10" fmla="*/ 15 w 61"/>
                <a:gd name="T11" fmla="*/ 4 h 60"/>
                <a:gd name="T12" fmla="*/ 5 w 61"/>
                <a:gd name="T13" fmla="*/ 14 h 60"/>
                <a:gd name="T14" fmla="*/ 0 w 61"/>
                <a:gd name="T15" fmla="*/ 24 h 60"/>
                <a:gd name="T16" fmla="*/ 0 w 61"/>
                <a:gd name="T17" fmla="*/ 36 h 60"/>
                <a:gd name="T18" fmla="*/ 5 w 61"/>
                <a:gd name="T19" fmla="*/ 49 h 60"/>
                <a:gd name="T20" fmla="*/ 15 w 61"/>
                <a:gd name="T21" fmla="*/ 56 h 60"/>
                <a:gd name="T22" fmla="*/ 25 w 61"/>
                <a:gd name="T23" fmla="*/ 60 h 60"/>
                <a:gd name="T24" fmla="*/ 37 w 61"/>
                <a:gd name="T25" fmla="*/ 60 h 60"/>
                <a:gd name="T26" fmla="*/ 49 w 61"/>
                <a:gd name="T27" fmla="*/ 56 h 60"/>
                <a:gd name="T28" fmla="*/ 56 w 61"/>
                <a:gd name="T29" fmla="*/ 49 h 60"/>
                <a:gd name="T30" fmla="*/ 61 w 61"/>
                <a:gd name="T31" fmla="*/ 36 h 60"/>
                <a:gd name="T32" fmla="*/ 60 w 61"/>
                <a:gd name="T33" fmla="*/ 24 h 60"/>
                <a:gd name="T34" fmla="*/ 56 w 61"/>
                <a:gd name="T35" fmla="*/ 14 h 60"/>
                <a:gd name="T36" fmla="*/ 46 w 61"/>
                <a:gd name="T37" fmla="*/ 7 h 60"/>
                <a:gd name="T38" fmla="*/ 37 w 61"/>
                <a:gd name="T39" fmla="*/ 2 h 60"/>
                <a:gd name="T40" fmla="*/ 25 w 61"/>
                <a:gd name="T41" fmla="*/ 2 h 60"/>
                <a:gd name="T42" fmla="*/ 15 w 61"/>
                <a:gd name="T43" fmla="*/ 7 h 60"/>
                <a:gd name="T44" fmla="*/ 8 w 61"/>
                <a:gd name="T45" fmla="*/ 14 h 60"/>
                <a:gd name="T46" fmla="*/ 3 w 61"/>
                <a:gd name="T47" fmla="*/ 24 h 60"/>
                <a:gd name="T48" fmla="*/ 3 w 61"/>
                <a:gd name="T49" fmla="*/ 36 h 60"/>
                <a:gd name="T50" fmla="*/ 8 w 61"/>
                <a:gd name="T51" fmla="*/ 46 h 60"/>
                <a:gd name="T52" fmla="*/ 15 w 61"/>
                <a:gd name="T53" fmla="*/ 53 h 60"/>
                <a:gd name="T54" fmla="*/ 25 w 61"/>
                <a:gd name="T55" fmla="*/ 59 h 60"/>
                <a:gd name="T56" fmla="*/ 37 w 61"/>
                <a:gd name="T57" fmla="*/ 59 h 60"/>
                <a:gd name="T58" fmla="*/ 46 w 61"/>
                <a:gd name="T59" fmla="*/ 53 h 60"/>
                <a:gd name="T60" fmla="*/ 56 w 61"/>
                <a:gd name="T61" fmla="*/ 46 h 60"/>
                <a:gd name="T62" fmla="*/ 60 w 61"/>
                <a:gd name="T63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60">
                  <a:moveTo>
                    <a:pt x="61" y="31"/>
                  </a:moveTo>
                  <a:lnTo>
                    <a:pt x="61" y="24"/>
                  </a:lnTo>
                  <a:lnTo>
                    <a:pt x="60" y="19"/>
                  </a:lnTo>
                  <a:lnTo>
                    <a:pt x="56" y="14"/>
                  </a:lnTo>
                  <a:lnTo>
                    <a:pt x="54" y="9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0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3" y="43"/>
                  </a:lnTo>
                  <a:lnTo>
                    <a:pt x="5" y="49"/>
                  </a:lnTo>
                  <a:lnTo>
                    <a:pt x="10" y="50"/>
                  </a:lnTo>
                  <a:lnTo>
                    <a:pt x="15" y="56"/>
                  </a:lnTo>
                  <a:lnTo>
                    <a:pt x="20" y="59"/>
                  </a:lnTo>
                  <a:lnTo>
                    <a:pt x="25" y="60"/>
                  </a:lnTo>
                  <a:lnTo>
                    <a:pt x="32" y="60"/>
                  </a:lnTo>
                  <a:lnTo>
                    <a:pt x="37" y="60"/>
                  </a:lnTo>
                  <a:lnTo>
                    <a:pt x="44" y="59"/>
                  </a:lnTo>
                  <a:lnTo>
                    <a:pt x="49" y="56"/>
                  </a:lnTo>
                  <a:lnTo>
                    <a:pt x="54" y="50"/>
                  </a:lnTo>
                  <a:lnTo>
                    <a:pt x="56" y="49"/>
                  </a:lnTo>
                  <a:lnTo>
                    <a:pt x="60" y="43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0" y="24"/>
                  </a:lnTo>
                  <a:lnTo>
                    <a:pt x="60" y="19"/>
                  </a:lnTo>
                  <a:lnTo>
                    <a:pt x="56" y="14"/>
                  </a:lnTo>
                  <a:lnTo>
                    <a:pt x="51" y="9"/>
                  </a:lnTo>
                  <a:lnTo>
                    <a:pt x="46" y="7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32" y="2"/>
                  </a:lnTo>
                  <a:lnTo>
                    <a:pt x="25" y="2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9"/>
                  </a:lnTo>
                  <a:lnTo>
                    <a:pt x="8" y="14"/>
                  </a:lnTo>
                  <a:lnTo>
                    <a:pt x="5" y="19"/>
                  </a:lnTo>
                  <a:lnTo>
                    <a:pt x="3" y="24"/>
                  </a:lnTo>
                  <a:lnTo>
                    <a:pt x="3" y="31"/>
                  </a:lnTo>
                  <a:lnTo>
                    <a:pt x="3" y="36"/>
                  </a:lnTo>
                  <a:lnTo>
                    <a:pt x="5" y="41"/>
                  </a:lnTo>
                  <a:lnTo>
                    <a:pt x="8" y="46"/>
                  </a:lnTo>
                  <a:lnTo>
                    <a:pt x="10" y="50"/>
                  </a:lnTo>
                  <a:lnTo>
                    <a:pt x="15" y="53"/>
                  </a:lnTo>
                  <a:lnTo>
                    <a:pt x="20" y="59"/>
                  </a:lnTo>
                  <a:lnTo>
                    <a:pt x="25" y="59"/>
                  </a:lnTo>
                  <a:lnTo>
                    <a:pt x="32" y="60"/>
                  </a:lnTo>
                  <a:lnTo>
                    <a:pt x="37" y="59"/>
                  </a:lnTo>
                  <a:lnTo>
                    <a:pt x="41" y="59"/>
                  </a:lnTo>
                  <a:lnTo>
                    <a:pt x="46" y="53"/>
                  </a:lnTo>
                  <a:lnTo>
                    <a:pt x="51" y="50"/>
                  </a:lnTo>
                  <a:lnTo>
                    <a:pt x="56" y="46"/>
                  </a:lnTo>
                  <a:lnTo>
                    <a:pt x="60" y="41"/>
                  </a:lnTo>
                  <a:lnTo>
                    <a:pt x="60" y="36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8" name="Freeform 140">
              <a:extLst>
                <a:ext uri="{FF2B5EF4-FFF2-40B4-BE49-F238E27FC236}">
                  <a16:creationId xmlns:a16="http://schemas.microsoft.com/office/drawing/2014/main" id="{D51E40FF-E75E-4274-B858-0E085466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3225"/>
              <a:ext cx="20" cy="19"/>
            </a:xfrm>
            <a:custGeom>
              <a:avLst/>
              <a:gdLst>
                <a:gd name="T0" fmla="*/ 57 w 59"/>
                <a:gd name="T1" fmla="*/ 22 h 59"/>
                <a:gd name="T2" fmla="*/ 53 w 59"/>
                <a:gd name="T3" fmla="*/ 12 h 59"/>
                <a:gd name="T4" fmla="*/ 43 w 59"/>
                <a:gd name="T5" fmla="*/ 5 h 59"/>
                <a:gd name="T6" fmla="*/ 34 w 59"/>
                <a:gd name="T7" fmla="*/ 0 h 59"/>
                <a:gd name="T8" fmla="*/ 22 w 59"/>
                <a:gd name="T9" fmla="*/ 0 h 59"/>
                <a:gd name="T10" fmla="*/ 12 w 59"/>
                <a:gd name="T11" fmla="*/ 5 h 59"/>
                <a:gd name="T12" fmla="*/ 5 w 59"/>
                <a:gd name="T13" fmla="*/ 12 h 59"/>
                <a:gd name="T14" fmla="*/ 0 w 59"/>
                <a:gd name="T15" fmla="*/ 22 h 59"/>
                <a:gd name="T16" fmla="*/ 0 w 59"/>
                <a:gd name="T17" fmla="*/ 34 h 59"/>
                <a:gd name="T18" fmla="*/ 5 w 59"/>
                <a:gd name="T19" fmla="*/ 44 h 59"/>
                <a:gd name="T20" fmla="*/ 12 w 59"/>
                <a:gd name="T21" fmla="*/ 51 h 59"/>
                <a:gd name="T22" fmla="*/ 22 w 59"/>
                <a:gd name="T23" fmla="*/ 57 h 59"/>
                <a:gd name="T24" fmla="*/ 34 w 59"/>
                <a:gd name="T25" fmla="*/ 57 h 59"/>
                <a:gd name="T26" fmla="*/ 43 w 59"/>
                <a:gd name="T27" fmla="*/ 51 h 59"/>
                <a:gd name="T28" fmla="*/ 53 w 59"/>
                <a:gd name="T29" fmla="*/ 44 h 59"/>
                <a:gd name="T30" fmla="*/ 57 w 59"/>
                <a:gd name="T31" fmla="*/ 34 h 59"/>
                <a:gd name="T32" fmla="*/ 57 w 59"/>
                <a:gd name="T33" fmla="*/ 29 h 59"/>
                <a:gd name="T34" fmla="*/ 53 w 59"/>
                <a:gd name="T35" fmla="*/ 17 h 59"/>
                <a:gd name="T36" fmla="*/ 48 w 59"/>
                <a:gd name="T37" fmla="*/ 10 h 59"/>
                <a:gd name="T38" fmla="*/ 38 w 59"/>
                <a:gd name="T39" fmla="*/ 2 h 59"/>
                <a:gd name="T40" fmla="*/ 29 w 59"/>
                <a:gd name="T41" fmla="*/ 0 h 59"/>
                <a:gd name="T42" fmla="*/ 17 w 59"/>
                <a:gd name="T43" fmla="*/ 2 h 59"/>
                <a:gd name="T44" fmla="*/ 9 w 59"/>
                <a:gd name="T45" fmla="*/ 10 h 59"/>
                <a:gd name="T46" fmla="*/ 2 w 59"/>
                <a:gd name="T47" fmla="*/ 17 h 59"/>
                <a:gd name="T48" fmla="*/ 2 w 59"/>
                <a:gd name="T49" fmla="*/ 29 h 59"/>
                <a:gd name="T50" fmla="*/ 2 w 59"/>
                <a:gd name="T51" fmla="*/ 39 h 59"/>
                <a:gd name="T52" fmla="*/ 9 w 59"/>
                <a:gd name="T53" fmla="*/ 48 h 59"/>
                <a:gd name="T54" fmla="*/ 17 w 59"/>
                <a:gd name="T55" fmla="*/ 54 h 59"/>
                <a:gd name="T56" fmla="*/ 29 w 59"/>
                <a:gd name="T57" fmla="*/ 57 h 59"/>
                <a:gd name="T58" fmla="*/ 38 w 59"/>
                <a:gd name="T59" fmla="*/ 54 h 59"/>
                <a:gd name="T60" fmla="*/ 48 w 59"/>
                <a:gd name="T61" fmla="*/ 48 h 59"/>
                <a:gd name="T62" fmla="*/ 53 w 59"/>
                <a:gd name="T63" fmla="*/ 39 h 59"/>
                <a:gd name="T64" fmla="*/ 57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7" y="22"/>
                  </a:lnTo>
                  <a:lnTo>
                    <a:pt x="57" y="17"/>
                  </a:lnTo>
                  <a:lnTo>
                    <a:pt x="53" y="12"/>
                  </a:lnTo>
                  <a:lnTo>
                    <a:pt x="48" y="7"/>
                  </a:lnTo>
                  <a:lnTo>
                    <a:pt x="43" y="5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4"/>
                  </a:lnTo>
                  <a:lnTo>
                    <a:pt x="7" y="48"/>
                  </a:lnTo>
                  <a:lnTo>
                    <a:pt x="12" y="51"/>
                  </a:lnTo>
                  <a:lnTo>
                    <a:pt x="17" y="57"/>
                  </a:lnTo>
                  <a:lnTo>
                    <a:pt x="22" y="57"/>
                  </a:lnTo>
                  <a:lnTo>
                    <a:pt x="29" y="59"/>
                  </a:lnTo>
                  <a:lnTo>
                    <a:pt x="34" y="57"/>
                  </a:lnTo>
                  <a:lnTo>
                    <a:pt x="38" y="57"/>
                  </a:lnTo>
                  <a:lnTo>
                    <a:pt x="43" y="51"/>
                  </a:lnTo>
                  <a:lnTo>
                    <a:pt x="48" y="48"/>
                  </a:lnTo>
                  <a:lnTo>
                    <a:pt x="53" y="44"/>
                  </a:lnTo>
                  <a:lnTo>
                    <a:pt x="57" y="39"/>
                  </a:lnTo>
                  <a:lnTo>
                    <a:pt x="57" y="34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22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8" y="10"/>
                  </a:lnTo>
                  <a:lnTo>
                    <a:pt x="43" y="5"/>
                  </a:lnTo>
                  <a:lnTo>
                    <a:pt x="38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9" y="10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2" y="39"/>
                  </a:lnTo>
                  <a:lnTo>
                    <a:pt x="5" y="44"/>
                  </a:lnTo>
                  <a:lnTo>
                    <a:pt x="9" y="48"/>
                  </a:lnTo>
                  <a:lnTo>
                    <a:pt x="12" y="51"/>
                  </a:lnTo>
                  <a:lnTo>
                    <a:pt x="17" y="54"/>
                  </a:lnTo>
                  <a:lnTo>
                    <a:pt x="22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38" y="54"/>
                  </a:lnTo>
                  <a:lnTo>
                    <a:pt x="43" y="51"/>
                  </a:lnTo>
                  <a:lnTo>
                    <a:pt x="48" y="48"/>
                  </a:lnTo>
                  <a:lnTo>
                    <a:pt x="51" y="44"/>
                  </a:lnTo>
                  <a:lnTo>
                    <a:pt x="53" y="39"/>
                  </a:lnTo>
                  <a:lnTo>
                    <a:pt x="57" y="34"/>
                  </a:lnTo>
                  <a:lnTo>
                    <a:pt x="57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9" name="Freeform 141">
              <a:extLst>
                <a:ext uri="{FF2B5EF4-FFF2-40B4-BE49-F238E27FC236}">
                  <a16:creationId xmlns:a16="http://schemas.microsoft.com/office/drawing/2014/main" id="{2FDEE2B4-513E-454D-B666-1FA6E871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225"/>
              <a:ext cx="18" cy="19"/>
            </a:xfrm>
            <a:custGeom>
              <a:avLst/>
              <a:gdLst>
                <a:gd name="T0" fmla="*/ 55 w 55"/>
                <a:gd name="T1" fmla="*/ 22 h 57"/>
                <a:gd name="T2" fmla="*/ 49 w 55"/>
                <a:gd name="T3" fmla="*/ 12 h 57"/>
                <a:gd name="T4" fmla="*/ 41 w 55"/>
                <a:gd name="T5" fmla="*/ 5 h 57"/>
                <a:gd name="T6" fmla="*/ 32 w 55"/>
                <a:gd name="T7" fmla="*/ 2 h 57"/>
                <a:gd name="T8" fmla="*/ 20 w 55"/>
                <a:gd name="T9" fmla="*/ 2 h 57"/>
                <a:gd name="T10" fmla="*/ 10 w 55"/>
                <a:gd name="T11" fmla="*/ 5 h 57"/>
                <a:gd name="T12" fmla="*/ 3 w 55"/>
                <a:gd name="T13" fmla="*/ 12 h 57"/>
                <a:gd name="T14" fmla="*/ 0 w 55"/>
                <a:gd name="T15" fmla="*/ 22 h 57"/>
                <a:gd name="T16" fmla="*/ 0 w 55"/>
                <a:gd name="T17" fmla="*/ 34 h 57"/>
                <a:gd name="T18" fmla="*/ 3 w 55"/>
                <a:gd name="T19" fmla="*/ 44 h 57"/>
                <a:gd name="T20" fmla="*/ 10 w 55"/>
                <a:gd name="T21" fmla="*/ 51 h 57"/>
                <a:gd name="T22" fmla="*/ 20 w 55"/>
                <a:gd name="T23" fmla="*/ 57 h 57"/>
                <a:gd name="T24" fmla="*/ 32 w 55"/>
                <a:gd name="T25" fmla="*/ 57 h 57"/>
                <a:gd name="T26" fmla="*/ 41 w 55"/>
                <a:gd name="T27" fmla="*/ 51 h 57"/>
                <a:gd name="T28" fmla="*/ 49 w 55"/>
                <a:gd name="T29" fmla="*/ 44 h 57"/>
                <a:gd name="T30" fmla="*/ 55 w 55"/>
                <a:gd name="T31" fmla="*/ 34 h 57"/>
                <a:gd name="T32" fmla="*/ 51 w 55"/>
                <a:gd name="T33" fmla="*/ 29 h 57"/>
                <a:gd name="T34" fmla="*/ 49 w 55"/>
                <a:gd name="T35" fmla="*/ 19 h 57"/>
                <a:gd name="T36" fmla="*/ 44 w 55"/>
                <a:gd name="T37" fmla="*/ 10 h 57"/>
                <a:gd name="T38" fmla="*/ 36 w 55"/>
                <a:gd name="T39" fmla="*/ 5 h 57"/>
                <a:gd name="T40" fmla="*/ 27 w 55"/>
                <a:gd name="T41" fmla="*/ 2 h 57"/>
                <a:gd name="T42" fmla="*/ 18 w 55"/>
                <a:gd name="T43" fmla="*/ 5 h 57"/>
                <a:gd name="T44" fmla="*/ 7 w 55"/>
                <a:gd name="T45" fmla="*/ 10 h 57"/>
                <a:gd name="T46" fmla="*/ 3 w 55"/>
                <a:gd name="T47" fmla="*/ 19 h 57"/>
                <a:gd name="T48" fmla="*/ 0 w 55"/>
                <a:gd name="T49" fmla="*/ 29 h 57"/>
                <a:gd name="T50" fmla="*/ 3 w 55"/>
                <a:gd name="T51" fmla="*/ 39 h 57"/>
                <a:gd name="T52" fmla="*/ 7 w 55"/>
                <a:gd name="T53" fmla="*/ 47 h 57"/>
                <a:gd name="T54" fmla="*/ 18 w 55"/>
                <a:gd name="T55" fmla="*/ 51 h 57"/>
                <a:gd name="T56" fmla="*/ 27 w 55"/>
                <a:gd name="T57" fmla="*/ 54 h 57"/>
                <a:gd name="T58" fmla="*/ 36 w 55"/>
                <a:gd name="T59" fmla="*/ 51 h 57"/>
                <a:gd name="T60" fmla="*/ 44 w 55"/>
                <a:gd name="T61" fmla="*/ 47 h 57"/>
                <a:gd name="T62" fmla="*/ 49 w 55"/>
                <a:gd name="T63" fmla="*/ 39 h 57"/>
                <a:gd name="T64" fmla="*/ 51 w 55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7">
                  <a:moveTo>
                    <a:pt x="55" y="29"/>
                  </a:moveTo>
                  <a:lnTo>
                    <a:pt x="55" y="22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10"/>
                  </a:lnTo>
                  <a:lnTo>
                    <a:pt x="41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5" y="2"/>
                  </a:lnTo>
                  <a:lnTo>
                    <a:pt x="10" y="5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3" y="44"/>
                  </a:lnTo>
                  <a:lnTo>
                    <a:pt x="7" y="48"/>
                  </a:lnTo>
                  <a:lnTo>
                    <a:pt x="10" y="51"/>
                  </a:lnTo>
                  <a:lnTo>
                    <a:pt x="15" y="54"/>
                  </a:lnTo>
                  <a:lnTo>
                    <a:pt x="20" y="57"/>
                  </a:lnTo>
                  <a:lnTo>
                    <a:pt x="27" y="57"/>
                  </a:lnTo>
                  <a:lnTo>
                    <a:pt x="32" y="57"/>
                  </a:lnTo>
                  <a:lnTo>
                    <a:pt x="36" y="54"/>
                  </a:lnTo>
                  <a:lnTo>
                    <a:pt x="41" y="51"/>
                  </a:lnTo>
                  <a:lnTo>
                    <a:pt x="47" y="48"/>
                  </a:lnTo>
                  <a:lnTo>
                    <a:pt x="49" y="44"/>
                  </a:lnTo>
                  <a:lnTo>
                    <a:pt x="51" y="39"/>
                  </a:lnTo>
                  <a:lnTo>
                    <a:pt x="55" y="34"/>
                  </a:lnTo>
                  <a:lnTo>
                    <a:pt x="55" y="29"/>
                  </a:lnTo>
                  <a:lnTo>
                    <a:pt x="51" y="29"/>
                  </a:lnTo>
                  <a:lnTo>
                    <a:pt x="51" y="24"/>
                  </a:lnTo>
                  <a:lnTo>
                    <a:pt x="49" y="19"/>
                  </a:lnTo>
                  <a:lnTo>
                    <a:pt x="49" y="15"/>
                  </a:lnTo>
                  <a:lnTo>
                    <a:pt x="44" y="10"/>
                  </a:lnTo>
                  <a:lnTo>
                    <a:pt x="41" y="7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8" y="5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3" y="39"/>
                  </a:lnTo>
                  <a:lnTo>
                    <a:pt x="5" y="44"/>
                  </a:lnTo>
                  <a:lnTo>
                    <a:pt x="7" y="47"/>
                  </a:lnTo>
                  <a:lnTo>
                    <a:pt x="12" y="48"/>
                  </a:lnTo>
                  <a:lnTo>
                    <a:pt x="18" y="51"/>
                  </a:lnTo>
                  <a:lnTo>
                    <a:pt x="22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1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9" y="44"/>
                  </a:lnTo>
                  <a:lnTo>
                    <a:pt x="49" y="39"/>
                  </a:lnTo>
                  <a:lnTo>
                    <a:pt x="51" y="34"/>
                  </a:lnTo>
                  <a:lnTo>
                    <a:pt x="51" y="29"/>
                  </a:lnTo>
                  <a:lnTo>
                    <a:pt x="55" y="29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0" name="Freeform 142">
              <a:extLst>
                <a:ext uri="{FF2B5EF4-FFF2-40B4-BE49-F238E27FC236}">
                  <a16:creationId xmlns:a16="http://schemas.microsoft.com/office/drawing/2014/main" id="{3958B171-88BB-4FE9-980E-6E740304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226"/>
              <a:ext cx="17" cy="17"/>
            </a:xfrm>
            <a:custGeom>
              <a:avLst/>
              <a:gdLst>
                <a:gd name="T0" fmla="*/ 51 w 51"/>
                <a:gd name="T1" fmla="*/ 21 h 50"/>
                <a:gd name="T2" fmla="*/ 50 w 51"/>
                <a:gd name="T3" fmla="*/ 12 h 50"/>
                <a:gd name="T4" fmla="*/ 43 w 51"/>
                <a:gd name="T5" fmla="*/ 4 h 50"/>
                <a:gd name="T6" fmla="*/ 32 w 51"/>
                <a:gd name="T7" fmla="*/ 0 h 50"/>
                <a:gd name="T8" fmla="*/ 22 w 51"/>
                <a:gd name="T9" fmla="*/ 0 h 50"/>
                <a:gd name="T10" fmla="*/ 12 w 51"/>
                <a:gd name="T11" fmla="*/ 4 h 50"/>
                <a:gd name="T12" fmla="*/ 5 w 51"/>
                <a:gd name="T13" fmla="*/ 12 h 50"/>
                <a:gd name="T14" fmla="*/ 0 w 51"/>
                <a:gd name="T15" fmla="*/ 21 h 50"/>
                <a:gd name="T16" fmla="*/ 0 w 51"/>
                <a:gd name="T17" fmla="*/ 31 h 50"/>
                <a:gd name="T18" fmla="*/ 5 w 51"/>
                <a:gd name="T19" fmla="*/ 41 h 50"/>
                <a:gd name="T20" fmla="*/ 12 w 51"/>
                <a:gd name="T21" fmla="*/ 46 h 50"/>
                <a:gd name="T22" fmla="*/ 22 w 51"/>
                <a:gd name="T23" fmla="*/ 50 h 50"/>
                <a:gd name="T24" fmla="*/ 32 w 51"/>
                <a:gd name="T25" fmla="*/ 50 h 50"/>
                <a:gd name="T26" fmla="*/ 43 w 51"/>
                <a:gd name="T27" fmla="*/ 46 h 50"/>
                <a:gd name="T28" fmla="*/ 50 w 51"/>
                <a:gd name="T29" fmla="*/ 41 h 50"/>
                <a:gd name="T30" fmla="*/ 51 w 51"/>
                <a:gd name="T31" fmla="*/ 31 h 50"/>
                <a:gd name="T32" fmla="*/ 50 w 51"/>
                <a:gd name="T33" fmla="*/ 21 h 50"/>
                <a:gd name="T34" fmla="*/ 47 w 51"/>
                <a:gd name="T35" fmla="*/ 12 h 50"/>
                <a:gd name="T36" fmla="*/ 40 w 51"/>
                <a:gd name="T37" fmla="*/ 4 h 50"/>
                <a:gd name="T38" fmla="*/ 32 w 51"/>
                <a:gd name="T39" fmla="*/ 2 h 50"/>
                <a:gd name="T40" fmla="*/ 22 w 51"/>
                <a:gd name="T41" fmla="*/ 2 h 50"/>
                <a:gd name="T42" fmla="*/ 12 w 51"/>
                <a:gd name="T43" fmla="*/ 4 h 50"/>
                <a:gd name="T44" fmla="*/ 7 w 51"/>
                <a:gd name="T45" fmla="*/ 12 h 50"/>
                <a:gd name="T46" fmla="*/ 3 w 51"/>
                <a:gd name="T47" fmla="*/ 21 h 50"/>
                <a:gd name="T48" fmla="*/ 3 w 51"/>
                <a:gd name="T49" fmla="*/ 31 h 50"/>
                <a:gd name="T50" fmla="*/ 7 w 51"/>
                <a:gd name="T51" fmla="*/ 38 h 50"/>
                <a:gd name="T52" fmla="*/ 12 w 51"/>
                <a:gd name="T53" fmla="*/ 46 h 50"/>
                <a:gd name="T54" fmla="*/ 22 w 51"/>
                <a:gd name="T55" fmla="*/ 48 h 50"/>
                <a:gd name="T56" fmla="*/ 32 w 51"/>
                <a:gd name="T57" fmla="*/ 48 h 50"/>
                <a:gd name="T58" fmla="*/ 40 w 51"/>
                <a:gd name="T59" fmla="*/ 46 h 50"/>
                <a:gd name="T60" fmla="*/ 47 w 51"/>
                <a:gd name="T61" fmla="*/ 38 h 50"/>
                <a:gd name="T62" fmla="*/ 50 w 51"/>
                <a:gd name="T63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50">
                  <a:moveTo>
                    <a:pt x="51" y="26"/>
                  </a:moveTo>
                  <a:lnTo>
                    <a:pt x="51" y="21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44" y="7"/>
                  </a:lnTo>
                  <a:lnTo>
                    <a:pt x="43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3" y="36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50"/>
                  </a:lnTo>
                  <a:lnTo>
                    <a:pt x="27" y="50"/>
                  </a:lnTo>
                  <a:lnTo>
                    <a:pt x="32" y="50"/>
                  </a:lnTo>
                  <a:lnTo>
                    <a:pt x="36" y="48"/>
                  </a:lnTo>
                  <a:lnTo>
                    <a:pt x="43" y="46"/>
                  </a:lnTo>
                  <a:lnTo>
                    <a:pt x="44" y="43"/>
                  </a:lnTo>
                  <a:lnTo>
                    <a:pt x="50" y="41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1" y="26"/>
                  </a:lnTo>
                  <a:lnTo>
                    <a:pt x="50" y="21"/>
                  </a:lnTo>
                  <a:lnTo>
                    <a:pt x="50" y="17"/>
                  </a:lnTo>
                  <a:lnTo>
                    <a:pt x="47" y="12"/>
                  </a:lnTo>
                  <a:lnTo>
                    <a:pt x="44" y="9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1" y="9"/>
                  </a:lnTo>
                  <a:lnTo>
                    <a:pt x="7" y="12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3" y="26"/>
                  </a:lnTo>
                  <a:lnTo>
                    <a:pt x="3" y="31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11" y="43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22" y="48"/>
                  </a:lnTo>
                  <a:lnTo>
                    <a:pt x="27" y="50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40" y="46"/>
                  </a:lnTo>
                  <a:lnTo>
                    <a:pt x="44" y="43"/>
                  </a:lnTo>
                  <a:lnTo>
                    <a:pt x="47" y="38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1" name="Freeform 143">
              <a:extLst>
                <a:ext uri="{FF2B5EF4-FFF2-40B4-BE49-F238E27FC236}">
                  <a16:creationId xmlns:a16="http://schemas.microsoft.com/office/drawing/2014/main" id="{458E84DE-6369-47EA-957D-4ADF45FA2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226"/>
              <a:ext cx="16" cy="16"/>
            </a:xfrm>
            <a:custGeom>
              <a:avLst/>
              <a:gdLst>
                <a:gd name="T0" fmla="*/ 46 w 48"/>
                <a:gd name="T1" fmla="*/ 20 h 48"/>
                <a:gd name="T2" fmla="*/ 43 w 48"/>
                <a:gd name="T3" fmla="*/ 10 h 48"/>
                <a:gd name="T4" fmla="*/ 36 w 48"/>
                <a:gd name="T5" fmla="*/ 2 h 48"/>
                <a:gd name="T6" fmla="*/ 29 w 48"/>
                <a:gd name="T7" fmla="*/ 0 h 48"/>
                <a:gd name="T8" fmla="*/ 19 w 48"/>
                <a:gd name="T9" fmla="*/ 0 h 48"/>
                <a:gd name="T10" fmla="*/ 9 w 48"/>
                <a:gd name="T11" fmla="*/ 2 h 48"/>
                <a:gd name="T12" fmla="*/ 4 w 48"/>
                <a:gd name="T13" fmla="*/ 10 h 48"/>
                <a:gd name="T14" fmla="*/ 0 w 48"/>
                <a:gd name="T15" fmla="*/ 20 h 48"/>
                <a:gd name="T16" fmla="*/ 0 w 48"/>
                <a:gd name="T17" fmla="*/ 29 h 48"/>
                <a:gd name="T18" fmla="*/ 4 w 48"/>
                <a:gd name="T19" fmla="*/ 36 h 48"/>
                <a:gd name="T20" fmla="*/ 9 w 48"/>
                <a:gd name="T21" fmla="*/ 43 h 48"/>
                <a:gd name="T22" fmla="*/ 19 w 48"/>
                <a:gd name="T23" fmla="*/ 46 h 48"/>
                <a:gd name="T24" fmla="*/ 29 w 48"/>
                <a:gd name="T25" fmla="*/ 46 h 48"/>
                <a:gd name="T26" fmla="*/ 36 w 48"/>
                <a:gd name="T27" fmla="*/ 43 h 48"/>
                <a:gd name="T28" fmla="*/ 43 w 48"/>
                <a:gd name="T29" fmla="*/ 36 h 48"/>
                <a:gd name="T30" fmla="*/ 46 w 48"/>
                <a:gd name="T31" fmla="*/ 29 h 48"/>
                <a:gd name="T32" fmla="*/ 46 w 48"/>
                <a:gd name="T33" fmla="*/ 24 h 48"/>
                <a:gd name="T34" fmla="*/ 43 w 48"/>
                <a:gd name="T35" fmla="*/ 14 h 48"/>
                <a:gd name="T36" fmla="*/ 38 w 48"/>
                <a:gd name="T37" fmla="*/ 7 h 48"/>
                <a:gd name="T38" fmla="*/ 31 w 48"/>
                <a:gd name="T39" fmla="*/ 2 h 48"/>
                <a:gd name="T40" fmla="*/ 24 w 48"/>
                <a:gd name="T41" fmla="*/ 0 h 48"/>
                <a:gd name="T42" fmla="*/ 15 w 48"/>
                <a:gd name="T43" fmla="*/ 2 h 48"/>
                <a:gd name="T44" fmla="*/ 7 w 48"/>
                <a:gd name="T45" fmla="*/ 7 h 48"/>
                <a:gd name="T46" fmla="*/ 2 w 48"/>
                <a:gd name="T47" fmla="*/ 14 h 48"/>
                <a:gd name="T48" fmla="*/ 2 w 48"/>
                <a:gd name="T49" fmla="*/ 24 h 48"/>
                <a:gd name="T50" fmla="*/ 2 w 48"/>
                <a:gd name="T51" fmla="*/ 31 h 48"/>
                <a:gd name="T52" fmla="*/ 7 w 48"/>
                <a:gd name="T53" fmla="*/ 39 h 48"/>
                <a:gd name="T54" fmla="*/ 15 w 48"/>
                <a:gd name="T55" fmla="*/ 43 h 48"/>
                <a:gd name="T56" fmla="*/ 24 w 48"/>
                <a:gd name="T57" fmla="*/ 46 h 48"/>
                <a:gd name="T58" fmla="*/ 31 w 48"/>
                <a:gd name="T59" fmla="*/ 43 h 48"/>
                <a:gd name="T60" fmla="*/ 38 w 48"/>
                <a:gd name="T61" fmla="*/ 39 h 48"/>
                <a:gd name="T62" fmla="*/ 43 w 48"/>
                <a:gd name="T63" fmla="*/ 31 h 48"/>
                <a:gd name="T64" fmla="*/ 46 w 48"/>
                <a:gd name="T6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lnTo>
                    <a:pt x="46" y="20"/>
                  </a:lnTo>
                  <a:lnTo>
                    <a:pt x="46" y="14"/>
                  </a:lnTo>
                  <a:lnTo>
                    <a:pt x="43" y="10"/>
                  </a:lnTo>
                  <a:lnTo>
                    <a:pt x="41" y="7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6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15" y="46"/>
                  </a:lnTo>
                  <a:lnTo>
                    <a:pt x="19" y="46"/>
                  </a:lnTo>
                  <a:lnTo>
                    <a:pt x="24" y="48"/>
                  </a:lnTo>
                  <a:lnTo>
                    <a:pt x="29" y="46"/>
                  </a:lnTo>
                  <a:lnTo>
                    <a:pt x="33" y="46"/>
                  </a:lnTo>
                  <a:lnTo>
                    <a:pt x="36" y="43"/>
                  </a:lnTo>
                  <a:lnTo>
                    <a:pt x="41" y="41"/>
                  </a:lnTo>
                  <a:lnTo>
                    <a:pt x="43" y="36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24"/>
                  </a:lnTo>
                  <a:lnTo>
                    <a:pt x="46" y="24"/>
                  </a:lnTo>
                  <a:lnTo>
                    <a:pt x="46" y="20"/>
                  </a:lnTo>
                  <a:lnTo>
                    <a:pt x="43" y="14"/>
                  </a:lnTo>
                  <a:lnTo>
                    <a:pt x="41" y="10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12" y="41"/>
                  </a:lnTo>
                  <a:lnTo>
                    <a:pt x="15" y="43"/>
                  </a:lnTo>
                  <a:lnTo>
                    <a:pt x="19" y="46"/>
                  </a:lnTo>
                  <a:lnTo>
                    <a:pt x="24" y="46"/>
                  </a:lnTo>
                  <a:lnTo>
                    <a:pt x="29" y="46"/>
                  </a:lnTo>
                  <a:lnTo>
                    <a:pt x="31" y="43"/>
                  </a:lnTo>
                  <a:lnTo>
                    <a:pt x="36" y="41"/>
                  </a:lnTo>
                  <a:lnTo>
                    <a:pt x="38" y="39"/>
                  </a:lnTo>
                  <a:lnTo>
                    <a:pt x="41" y="36"/>
                  </a:lnTo>
                  <a:lnTo>
                    <a:pt x="43" y="31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2" name="Freeform 144">
              <a:extLst>
                <a:ext uri="{FF2B5EF4-FFF2-40B4-BE49-F238E27FC236}">
                  <a16:creationId xmlns:a16="http://schemas.microsoft.com/office/drawing/2014/main" id="{98AC020E-09FD-4C68-9FC4-E2E6221E8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226"/>
              <a:ext cx="15" cy="16"/>
            </a:xfrm>
            <a:custGeom>
              <a:avLst/>
              <a:gdLst>
                <a:gd name="T0" fmla="*/ 44 w 44"/>
                <a:gd name="T1" fmla="*/ 20 h 46"/>
                <a:gd name="T2" fmla="*/ 39 w 44"/>
                <a:gd name="T3" fmla="*/ 10 h 46"/>
                <a:gd name="T4" fmla="*/ 34 w 44"/>
                <a:gd name="T5" fmla="*/ 5 h 46"/>
                <a:gd name="T6" fmla="*/ 27 w 44"/>
                <a:gd name="T7" fmla="*/ 2 h 46"/>
                <a:gd name="T8" fmla="*/ 17 w 44"/>
                <a:gd name="T9" fmla="*/ 2 h 46"/>
                <a:gd name="T10" fmla="*/ 10 w 44"/>
                <a:gd name="T11" fmla="*/ 5 h 46"/>
                <a:gd name="T12" fmla="*/ 2 w 44"/>
                <a:gd name="T13" fmla="*/ 10 h 46"/>
                <a:gd name="T14" fmla="*/ 0 w 44"/>
                <a:gd name="T15" fmla="*/ 20 h 46"/>
                <a:gd name="T16" fmla="*/ 0 w 44"/>
                <a:gd name="T17" fmla="*/ 26 h 46"/>
                <a:gd name="T18" fmla="*/ 2 w 44"/>
                <a:gd name="T19" fmla="*/ 36 h 46"/>
                <a:gd name="T20" fmla="*/ 10 w 44"/>
                <a:gd name="T21" fmla="*/ 41 h 46"/>
                <a:gd name="T22" fmla="*/ 17 w 44"/>
                <a:gd name="T23" fmla="*/ 46 h 46"/>
                <a:gd name="T24" fmla="*/ 27 w 44"/>
                <a:gd name="T25" fmla="*/ 46 h 46"/>
                <a:gd name="T26" fmla="*/ 34 w 44"/>
                <a:gd name="T27" fmla="*/ 41 h 46"/>
                <a:gd name="T28" fmla="*/ 39 w 44"/>
                <a:gd name="T29" fmla="*/ 36 h 46"/>
                <a:gd name="T30" fmla="*/ 44 w 44"/>
                <a:gd name="T31" fmla="*/ 26 h 46"/>
                <a:gd name="T32" fmla="*/ 42 w 44"/>
                <a:gd name="T33" fmla="*/ 24 h 46"/>
                <a:gd name="T34" fmla="*/ 42 w 44"/>
                <a:gd name="T35" fmla="*/ 14 h 46"/>
                <a:gd name="T36" fmla="*/ 36 w 44"/>
                <a:gd name="T37" fmla="*/ 10 h 46"/>
                <a:gd name="T38" fmla="*/ 29 w 44"/>
                <a:gd name="T39" fmla="*/ 5 h 46"/>
                <a:gd name="T40" fmla="*/ 22 w 44"/>
                <a:gd name="T41" fmla="*/ 2 h 46"/>
                <a:gd name="T42" fmla="*/ 12 w 44"/>
                <a:gd name="T43" fmla="*/ 5 h 46"/>
                <a:gd name="T44" fmla="*/ 7 w 44"/>
                <a:gd name="T45" fmla="*/ 10 h 46"/>
                <a:gd name="T46" fmla="*/ 2 w 44"/>
                <a:gd name="T47" fmla="*/ 14 h 46"/>
                <a:gd name="T48" fmla="*/ 0 w 44"/>
                <a:gd name="T49" fmla="*/ 24 h 46"/>
                <a:gd name="T50" fmla="*/ 2 w 44"/>
                <a:gd name="T51" fmla="*/ 31 h 46"/>
                <a:gd name="T52" fmla="*/ 7 w 44"/>
                <a:gd name="T53" fmla="*/ 39 h 46"/>
                <a:gd name="T54" fmla="*/ 12 w 44"/>
                <a:gd name="T55" fmla="*/ 43 h 46"/>
                <a:gd name="T56" fmla="*/ 22 w 44"/>
                <a:gd name="T57" fmla="*/ 43 h 46"/>
                <a:gd name="T58" fmla="*/ 29 w 44"/>
                <a:gd name="T59" fmla="*/ 43 h 46"/>
                <a:gd name="T60" fmla="*/ 36 w 44"/>
                <a:gd name="T61" fmla="*/ 39 h 46"/>
                <a:gd name="T62" fmla="*/ 42 w 44"/>
                <a:gd name="T63" fmla="*/ 31 h 46"/>
                <a:gd name="T64" fmla="*/ 42 w 44"/>
                <a:gd name="T6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6">
                  <a:moveTo>
                    <a:pt x="44" y="24"/>
                  </a:moveTo>
                  <a:lnTo>
                    <a:pt x="44" y="20"/>
                  </a:lnTo>
                  <a:lnTo>
                    <a:pt x="42" y="14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5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7" y="46"/>
                  </a:lnTo>
                  <a:lnTo>
                    <a:pt x="22" y="46"/>
                  </a:lnTo>
                  <a:lnTo>
                    <a:pt x="27" y="46"/>
                  </a:lnTo>
                  <a:lnTo>
                    <a:pt x="29" y="43"/>
                  </a:lnTo>
                  <a:lnTo>
                    <a:pt x="34" y="41"/>
                  </a:lnTo>
                  <a:lnTo>
                    <a:pt x="36" y="39"/>
                  </a:lnTo>
                  <a:lnTo>
                    <a:pt x="39" y="36"/>
                  </a:lnTo>
                  <a:lnTo>
                    <a:pt x="42" y="31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2" y="24"/>
                  </a:lnTo>
                  <a:lnTo>
                    <a:pt x="42" y="20"/>
                  </a:lnTo>
                  <a:lnTo>
                    <a:pt x="42" y="14"/>
                  </a:lnTo>
                  <a:lnTo>
                    <a:pt x="39" y="13"/>
                  </a:lnTo>
                  <a:lnTo>
                    <a:pt x="36" y="10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5" y="34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9" y="43"/>
                  </a:lnTo>
                  <a:lnTo>
                    <a:pt x="34" y="41"/>
                  </a:lnTo>
                  <a:lnTo>
                    <a:pt x="36" y="39"/>
                  </a:lnTo>
                  <a:lnTo>
                    <a:pt x="39" y="34"/>
                  </a:lnTo>
                  <a:lnTo>
                    <a:pt x="42" y="31"/>
                  </a:lnTo>
                  <a:lnTo>
                    <a:pt x="42" y="26"/>
                  </a:lnTo>
                  <a:lnTo>
                    <a:pt x="42" y="24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3" name="Freeform 145">
              <a:extLst>
                <a:ext uri="{FF2B5EF4-FFF2-40B4-BE49-F238E27FC236}">
                  <a16:creationId xmlns:a16="http://schemas.microsoft.com/office/drawing/2014/main" id="{A3FB9BEB-A615-4685-AB7B-55D0E70E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3227"/>
              <a:ext cx="14" cy="14"/>
            </a:xfrm>
            <a:custGeom>
              <a:avLst/>
              <a:gdLst>
                <a:gd name="T0" fmla="*/ 41 w 41"/>
                <a:gd name="T1" fmla="*/ 18 h 41"/>
                <a:gd name="T2" fmla="*/ 39 w 41"/>
                <a:gd name="T3" fmla="*/ 10 h 41"/>
                <a:gd name="T4" fmla="*/ 34 w 41"/>
                <a:gd name="T5" fmla="*/ 5 h 41"/>
                <a:gd name="T6" fmla="*/ 24 w 41"/>
                <a:gd name="T7" fmla="*/ 0 h 41"/>
                <a:gd name="T8" fmla="*/ 17 w 41"/>
                <a:gd name="T9" fmla="*/ 0 h 41"/>
                <a:gd name="T10" fmla="*/ 10 w 41"/>
                <a:gd name="T11" fmla="*/ 5 h 41"/>
                <a:gd name="T12" fmla="*/ 5 w 41"/>
                <a:gd name="T13" fmla="*/ 10 h 41"/>
                <a:gd name="T14" fmla="*/ 0 w 41"/>
                <a:gd name="T15" fmla="*/ 18 h 41"/>
                <a:gd name="T16" fmla="*/ 0 w 41"/>
                <a:gd name="T17" fmla="*/ 24 h 41"/>
                <a:gd name="T18" fmla="*/ 5 w 41"/>
                <a:gd name="T19" fmla="*/ 32 h 41"/>
                <a:gd name="T20" fmla="*/ 10 w 41"/>
                <a:gd name="T21" fmla="*/ 40 h 41"/>
                <a:gd name="T22" fmla="*/ 17 w 41"/>
                <a:gd name="T23" fmla="*/ 41 h 41"/>
                <a:gd name="T24" fmla="*/ 24 w 41"/>
                <a:gd name="T25" fmla="*/ 41 h 41"/>
                <a:gd name="T26" fmla="*/ 34 w 41"/>
                <a:gd name="T27" fmla="*/ 40 h 41"/>
                <a:gd name="T28" fmla="*/ 39 w 41"/>
                <a:gd name="T29" fmla="*/ 32 h 41"/>
                <a:gd name="T30" fmla="*/ 41 w 41"/>
                <a:gd name="T31" fmla="*/ 24 h 41"/>
                <a:gd name="T32" fmla="*/ 41 w 41"/>
                <a:gd name="T33" fmla="*/ 18 h 41"/>
                <a:gd name="T34" fmla="*/ 36 w 41"/>
                <a:gd name="T35" fmla="*/ 10 h 41"/>
                <a:gd name="T36" fmla="*/ 31 w 41"/>
                <a:gd name="T37" fmla="*/ 5 h 41"/>
                <a:gd name="T38" fmla="*/ 24 w 41"/>
                <a:gd name="T39" fmla="*/ 3 h 41"/>
                <a:gd name="T40" fmla="*/ 17 w 41"/>
                <a:gd name="T41" fmla="*/ 3 h 41"/>
                <a:gd name="T42" fmla="*/ 10 w 41"/>
                <a:gd name="T43" fmla="*/ 5 h 41"/>
                <a:gd name="T44" fmla="*/ 5 w 41"/>
                <a:gd name="T45" fmla="*/ 10 h 41"/>
                <a:gd name="T46" fmla="*/ 2 w 41"/>
                <a:gd name="T47" fmla="*/ 18 h 41"/>
                <a:gd name="T48" fmla="*/ 2 w 41"/>
                <a:gd name="T49" fmla="*/ 24 h 41"/>
                <a:gd name="T50" fmla="*/ 5 w 41"/>
                <a:gd name="T51" fmla="*/ 32 h 41"/>
                <a:gd name="T52" fmla="*/ 10 w 41"/>
                <a:gd name="T53" fmla="*/ 37 h 41"/>
                <a:gd name="T54" fmla="*/ 17 w 41"/>
                <a:gd name="T55" fmla="*/ 40 h 41"/>
                <a:gd name="T56" fmla="*/ 24 w 41"/>
                <a:gd name="T57" fmla="*/ 40 h 41"/>
                <a:gd name="T58" fmla="*/ 31 w 41"/>
                <a:gd name="T59" fmla="*/ 37 h 41"/>
                <a:gd name="T60" fmla="*/ 36 w 41"/>
                <a:gd name="T61" fmla="*/ 32 h 41"/>
                <a:gd name="T62" fmla="*/ 41 w 41"/>
                <a:gd name="T6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41">
                  <a:moveTo>
                    <a:pt x="41" y="22"/>
                  </a:moveTo>
                  <a:lnTo>
                    <a:pt x="41" y="18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6" y="8"/>
                  </a:lnTo>
                  <a:lnTo>
                    <a:pt x="34" y="5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7" y="37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7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7"/>
                  </a:lnTo>
                  <a:lnTo>
                    <a:pt x="39" y="32"/>
                  </a:lnTo>
                  <a:lnTo>
                    <a:pt x="41" y="29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5"/>
                  </a:lnTo>
                  <a:lnTo>
                    <a:pt x="36" y="10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4" y="34"/>
                  </a:lnTo>
                  <a:lnTo>
                    <a:pt x="36" y="32"/>
                  </a:lnTo>
                  <a:lnTo>
                    <a:pt x="39" y="29"/>
                  </a:lnTo>
                  <a:lnTo>
                    <a:pt x="41" y="24"/>
                  </a:lnTo>
                  <a:lnTo>
                    <a:pt x="41" y="22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4" name="Freeform 146">
              <a:extLst>
                <a:ext uri="{FF2B5EF4-FFF2-40B4-BE49-F238E27FC236}">
                  <a16:creationId xmlns:a16="http://schemas.microsoft.com/office/drawing/2014/main" id="{9D882E80-5EF9-46D8-A642-161BE393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3228"/>
              <a:ext cx="13" cy="13"/>
            </a:xfrm>
            <a:custGeom>
              <a:avLst/>
              <a:gdLst>
                <a:gd name="T0" fmla="*/ 39 w 39"/>
                <a:gd name="T1" fmla="*/ 14 h 38"/>
                <a:gd name="T2" fmla="*/ 34 w 39"/>
                <a:gd name="T3" fmla="*/ 7 h 38"/>
                <a:gd name="T4" fmla="*/ 29 w 39"/>
                <a:gd name="T5" fmla="*/ 2 h 38"/>
                <a:gd name="T6" fmla="*/ 22 w 39"/>
                <a:gd name="T7" fmla="*/ 0 h 38"/>
                <a:gd name="T8" fmla="*/ 15 w 39"/>
                <a:gd name="T9" fmla="*/ 0 h 38"/>
                <a:gd name="T10" fmla="*/ 8 w 39"/>
                <a:gd name="T11" fmla="*/ 2 h 38"/>
                <a:gd name="T12" fmla="*/ 3 w 39"/>
                <a:gd name="T13" fmla="*/ 7 h 38"/>
                <a:gd name="T14" fmla="*/ 0 w 39"/>
                <a:gd name="T15" fmla="*/ 14 h 38"/>
                <a:gd name="T16" fmla="*/ 0 w 39"/>
                <a:gd name="T17" fmla="*/ 21 h 38"/>
                <a:gd name="T18" fmla="*/ 3 w 39"/>
                <a:gd name="T19" fmla="*/ 29 h 38"/>
                <a:gd name="T20" fmla="*/ 8 w 39"/>
                <a:gd name="T21" fmla="*/ 34 h 38"/>
                <a:gd name="T22" fmla="*/ 15 w 39"/>
                <a:gd name="T23" fmla="*/ 36 h 38"/>
                <a:gd name="T24" fmla="*/ 22 w 39"/>
                <a:gd name="T25" fmla="*/ 36 h 38"/>
                <a:gd name="T26" fmla="*/ 29 w 39"/>
                <a:gd name="T27" fmla="*/ 34 h 38"/>
                <a:gd name="T28" fmla="*/ 34 w 39"/>
                <a:gd name="T29" fmla="*/ 29 h 38"/>
                <a:gd name="T30" fmla="*/ 39 w 39"/>
                <a:gd name="T31" fmla="*/ 21 h 38"/>
                <a:gd name="T32" fmla="*/ 37 w 39"/>
                <a:gd name="T33" fmla="*/ 19 h 38"/>
                <a:gd name="T34" fmla="*/ 34 w 39"/>
                <a:gd name="T35" fmla="*/ 12 h 38"/>
                <a:gd name="T36" fmla="*/ 32 w 39"/>
                <a:gd name="T37" fmla="*/ 5 h 38"/>
                <a:gd name="T38" fmla="*/ 27 w 39"/>
                <a:gd name="T39" fmla="*/ 2 h 38"/>
                <a:gd name="T40" fmla="*/ 20 w 39"/>
                <a:gd name="T41" fmla="*/ 0 h 38"/>
                <a:gd name="T42" fmla="*/ 13 w 39"/>
                <a:gd name="T43" fmla="*/ 2 h 38"/>
                <a:gd name="T44" fmla="*/ 8 w 39"/>
                <a:gd name="T45" fmla="*/ 5 h 38"/>
                <a:gd name="T46" fmla="*/ 3 w 39"/>
                <a:gd name="T47" fmla="*/ 12 h 38"/>
                <a:gd name="T48" fmla="*/ 0 w 39"/>
                <a:gd name="T49" fmla="*/ 19 h 38"/>
                <a:gd name="T50" fmla="*/ 3 w 39"/>
                <a:gd name="T51" fmla="*/ 24 h 38"/>
                <a:gd name="T52" fmla="*/ 8 w 39"/>
                <a:gd name="T53" fmla="*/ 31 h 38"/>
                <a:gd name="T54" fmla="*/ 13 w 39"/>
                <a:gd name="T55" fmla="*/ 34 h 38"/>
                <a:gd name="T56" fmla="*/ 20 w 39"/>
                <a:gd name="T57" fmla="*/ 36 h 38"/>
                <a:gd name="T58" fmla="*/ 27 w 39"/>
                <a:gd name="T59" fmla="*/ 34 h 38"/>
                <a:gd name="T60" fmla="*/ 32 w 39"/>
                <a:gd name="T61" fmla="*/ 31 h 38"/>
                <a:gd name="T62" fmla="*/ 34 w 39"/>
                <a:gd name="T63" fmla="*/ 24 h 38"/>
                <a:gd name="T64" fmla="*/ 37 w 39"/>
                <a:gd name="T6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8">
                  <a:moveTo>
                    <a:pt x="39" y="19"/>
                  </a:moveTo>
                  <a:lnTo>
                    <a:pt x="39" y="14"/>
                  </a:lnTo>
                  <a:lnTo>
                    <a:pt x="37" y="12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4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20" y="38"/>
                  </a:lnTo>
                  <a:lnTo>
                    <a:pt x="22" y="36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7" y="26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4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5" y="29"/>
                  </a:lnTo>
                  <a:lnTo>
                    <a:pt x="8" y="31"/>
                  </a:lnTo>
                  <a:lnTo>
                    <a:pt x="10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4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9" y="19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5" name="Freeform 147">
              <a:extLst>
                <a:ext uri="{FF2B5EF4-FFF2-40B4-BE49-F238E27FC236}">
                  <a16:creationId xmlns:a16="http://schemas.microsoft.com/office/drawing/2014/main" id="{04EEEE21-88F6-425F-B1BA-BB21280B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3228"/>
              <a:ext cx="12" cy="12"/>
            </a:xfrm>
            <a:custGeom>
              <a:avLst/>
              <a:gdLst>
                <a:gd name="T0" fmla="*/ 37 w 37"/>
                <a:gd name="T1" fmla="*/ 14 h 36"/>
                <a:gd name="T2" fmla="*/ 34 w 37"/>
                <a:gd name="T3" fmla="*/ 10 h 36"/>
                <a:gd name="T4" fmla="*/ 29 w 37"/>
                <a:gd name="T5" fmla="*/ 5 h 36"/>
                <a:gd name="T6" fmla="*/ 22 w 37"/>
                <a:gd name="T7" fmla="*/ 2 h 36"/>
                <a:gd name="T8" fmla="*/ 15 w 37"/>
                <a:gd name="T9" fmla="*/ 2 h 36"/>
                <a:gd name="T10" fmla="*/ 11 w 37"/>
                <a:gd name="T11" fmla="*/ 5 h 36"/>
                <a:gd name="T12" fmla="*/ 5 w 37"/>
                <a:gd name="T13" fmla="*/ 10 h 36"/>
                <a:gd name="T14" fmla="*/ 3 w 37"/>
                <a:gd name="T15" fmla="*/ 14 h 36"/>
                <a:gd name="T16" fmla="*/ 3 w 37"/>
                <a:gd name="T17" fmla="*/ 22 h 36"/>
                <a:gd name="T18" fmla="*/ 5 w 37"/>
                <a:gd name="T19" fmla="*/ 29 h 36"/>
                <a:gd name="T20" fmla="*/ 11 w 37"/>
                <a:gd name="T21" fmla="*/ 34 h 36"/>
                <a:gd name="T22" fmla="*/ 15 w 37"/>
                <a:gd name="T23" fmla="*/ 36 h 36"/>
                <a:gd name="T24" fmla="*/ 22 w 37"/>
                <a:gd name="T25" fmla="*/ 36 h 36"/>
                <a:gd name="T26" fmla="*/ 29 w 37"/>
                <a:gd name="T27" fmla="*/ 34 h 36"/>
                <a:gd name="T28" fmla="*/ 34 w 37"/>
                <a:gd name="T29" fmla="*/ 29 h 36"/>
                <a:gd name="T30" fmla="*/ 37 w 37"/>
                <a:gd name="T31" fmla="*/ 22 h 36"/>
                <a:gd name="T32" fmla="*/ 34 w 37"/>
                <a:gd name="T33" fmla="*/ 19 h 36"/>
                <a:gd name="T34" fmla="*/ 34 w 37"/>
                <a:gd name="T35" fmla="*/ 12 h 36"/>
                <a:gd name="T36" fmla="*/ 29 w 37"/>
                <a:gd name="T37" fmla="*/ 7 h 36"/>
                <a:gd name="T38" fmla="*/ 25 w 37"/>
                <a:gd name="T39" fmla="*/ 5 h 36"/>
                <a:gd name="T40" fmla="*/ 20 w 37"/>
                <a:gd name="T41" fmla="*/ 2 h 36"/>
                <a:gd name="T42" fmla="*/ 13 w 37"/>
                <a:gd name="T43" fmla="*/ 5 h 36"/>
                <a:gd name="T44" fmla="*/ 8 w 37"/>
                <a:gd name="T45" fmla="*/ 7 h 36"/>
                <a:gd name="T46" fmla="*/ 5 w 37"/>
                <a:gd name="T47" fmla="*/ 12 h 36"/>
                <a:gd name="T48" fmla="*/ 3 w 37"/>
                <a:gd name="T49" fmla="*/ 19 h 36"/>
                <a:gd name="T50" fmla="*/ 5 w 37"/>
                <a:gd name="T51" fmla="*/ 24 h 36"/>
                <a:gd name="T52" fmla="*/ 8 w 37"/>
                <a:gd name="T53" fmla="*/ 29 h 36"/>
                <a:gd name="T54" fmla="*/ 13 w 37"/>
                <a:gd name="T55" fmla="*/ 34 h 36"/>
                <a:gd name="T56" fmla="*/ 20 w 37"/>
                <a:gd name="T57" fmla="*/ 34 h 36"/>
                <a:gd name="T58" fmla="*/ 25 w 37"/>
                <a:gd name="T59" fmla="*/ 34 h 36"/>
                <a:gd name="T60" fmla="*/ 29 w 37"/>
                <a:gd name="T61" fmla="*/ 29 h 36"/>
                <a:gd name="T62" fmla="*/ 34 w 37"/>
                <a:gd name="T63" fmla="*/ 24 h 36"/>
                <a:gd name="T64" fmla="*/ 34 w 37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36">
                  <a:moveTo>
                    <a:pt x="37" y="19"/>
                  </a:moveTo>
                  <a:lnTo>
                    <a:pt x="37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9"/>
                  </a:lnTo>
                  <a:lnTo>
                    <a:pt x="8" y="31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4"/>
                  </a:lnTo>
                  <a:lnTo>
                    <a:pt x="37" y="22"/>
                  </a:lnTo>
                  <a:lnTo>
                    <a:pt x="37" y="19"/>
                  </a:lnTo>
                  <a:lnTo>
                    <a:pt x="34" y="19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5" y="2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8" y="29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5" y="34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2" y="27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19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6" name="Freeform 148">
              <a:extLst>
                <a:ext uri="{FF2B5EF4-FFF2-40B4-BE49-F238E27FC236}">
                  <a16:creationId xmlns:a16="http://schemas.microsoft.com/office/drawing/2014/main" id="{B26EC6BA-B994-48F3-B057-31FD14C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229"/>
              <a:ext cx="10" cy="10"/>
            </a:xfrm>
            <a:custGeom>
              <a:avLst/>
              <a:gdLst>
                <a:gd name="T0" fmla="*/ 31 w 31"/>
                <a:gd name="T1" fmla="*/ 12 h 32"/>
                <a:gd name="T2" fmla="*/ 29 w 31"/>
                <a:gd name="T3" fmla="*/ 7 h 32"/>
                <a:gd name="T4" fmla="*/ 24 w 31"/>
                <a:gd name="T5" fmla="*/ 3 h 32"/>
                <a:gd name="T6" fmla="*/ 19 w 31"/>
                <a:gd name="T7" fmla="*/ 0 h 32"/>
                <a:gd name="T8" fmla="*/ 12 w 31"/>
                <a:gd name="T9" fmla="*/ 0 h 32"/>
                <a:gd name="T10" fmla="*/ 7 w 31"/>
                <a:gd name="T11" fmla="*/ 3 h 32"/>
                <a:gd name="T12" fmla="*/ 2 w 31"/>
                <a:gd name="T13" fmla="*/ 7 h 32"/>
                <a:gd name="T14" fmla="*/ 0 w 31"/>
                <a:gd name="T15" fmla="*/ 12 h 32"/>
                <a:gd name="T16" fmla="*/ 0 w 31"/>
                <a:gd name="T17" fmla="*/ 19 h 32"/>
                <a:gd name="T18" fmla="*/ 2 w 31"/>
                <a:gd name="T19" fmla="*/ 24 h 32"/>
                <a:gd name="T20" fmla="*/ 7 w 31"/>
                <a:gd name="T21" fmla="*/ 29 h 32"/>
                <a:gd name="T22" fmla="*/ 12 w 31"/>
                <a:gd name="T23" fmla="*/ 32 h 32"/>
                <a:gd name="T24" fmla="*/ 19 w 31"/>
                <a:gd name="T25" fmla="*/ 32 h 32"/>
                <a:gd name="T26" fmla="*/ 24 w 31"/>
                <a:gd name="T27" fmla="*/ 29 h 32"/>
                <a:gd name="T28" fmla="*/ 29 w 31"/>
                <a:gd name="T29" fmla="*/ 24 h 32"/>
                <a:gd name="T30" fmla="*/ 31 w 31"/>
                <a:gd name="T31" fmla="*/ 19 h 32"/>
                <a:gd name="T32" fmla="*/ 31 w 31"/>
                <a:gd name="T33" fmla="*/ 12 h 32"/>
                <a:gd name="T34" fmla="*/ 29 w 31"/>
                <a:gd name="T35" fmla="*/ 7 h 32"/>
                <a:gd name="T36" fmla="*/ 24 w 31"/>
                <a:gd name="T37" fmla="*/ 5 h 32"/>
                <a:gd name="T38" fmla="*/ 19 w 31"/>
                <a:gd name="T39" fmla="*/ 3 h 32"/>
                <a:gd name="T40" fmla="*/ 14 w 31"/>
                <a:gd name="T41" fmla="*/ 3 h 32"/>
                <a:gd name="T42" fmla="*/ 7 w 31"/>
                <a:gd name="T43" fmla="*/ 5 h 32"/>
                <a:gd name="T44" fmla="*/ 2 w 31"/>
                <a:gd name="T45" fmla="*/ 10 h 32"/>
                <a:gd name="T46" fmla="*/ 2 w 31"/>
                <a:gd name="T47" fmla="*/ 17 h 32"/>
                <a:gd name="T48" fmla="*/ 2 w 31"/>
                <a:gd name="T49" fmla="*/ 22 h 32"/>
                <a:gd name="T50" fmla="*/ 7 w 31"/>
                <a:gd name="T51" fmla="*/ 27 h 32"/>
                <a:gd name="T52" fmla="*/ 10 w 31"/>
                <a:gd name="T53" fmla="*/ 29 h 32"/>
                <a:gd name="T54" fmla="*/ 17 w 31"/>
                <a:gd name="T55" fmla="*/ 32 h 32"/>
                <a:gd name="T56" fmla="*/ 22 w 31"/>
                <a:gd name="T57" fmla="*/ 29 h 32"/>
                <a:gd name="T58" fmla="*/ 26 w 31"/>
                <a:gd name="T59" fmla="*/ 27 h 32"/>
                <a:gd name="T60" fmla="*/ 29 w 31"/>
                <a:gd name="T61" fmla="*/ 22 h 32"/>
                <a:gd name="T62" fmla="*/ 31 w 31"/>
                <a:gd name="T63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2">
                  <a:moveTo>
                    <a:pt x="31" y="17"/>
                  </a:moveTo>
                  <a:lnTo>
                    <a:pt x="31" y="12"/>
                  </a:lnTo>
                  <a:lnTo>
                    <a:pt x="31" y="10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4" y="29"/>
                  </a:lnTo>
                  <a:lnTo>
                    <a:pt x="26" y="27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7" y="32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6" y="27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31" y="19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7" name="Freeform 149">
              <a:extLst>
                <a:ext uri="{FF2B5EF4-FFF2-40B4-BE49-F238E27FC236}">
                  <a16:creationId xmlns:a16="http://schemas.microsoft.com/office/drawing/2014/main" id="{5BD59918-5340-4103-A835-05A2F838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3230"/>
              <a:ext cx="9" cy="9"/>
            </a:xfrm>
            <a:custGeom>
              <a:avLst/>
              <a:gdLst>
                <a:gd name="T0" fmla="*/ 29 w 29"/>
                <a:gd name="T1" fmla="*/ 10 h 29"/>
                <a:gd name="T2" fmla="*/ 27 w 29"/>
                <a:gd name="T3" fmla="*/ 4 h 29"/>
                <a:gd name="T4" fmla="*/ 22 w 29"/>
                <a:gd name="T5" fmla="*/ 2 h 29"/>
                <a:gd name="T6" fmla="*/ 17 w 29"/>
                <a:gd name="T7" fmla="*/ 0 h 29"/>
                <a:gd name="T8" fmla="*/ 14 w 29"/>
                <a:gd name="T9" fmla="*/ 0 h 29"/>
                <a:gd name="T10" fmla="*/ 5 w 29"/>
                <a:gd name="T11" fmla="*/ 2 h 29"/>
                <a:gd name="T12" fmla="*/ 0 w 29"/>
                <a:gd name="T13" fmla="*/ 7 h 29"/>
                <a:gd name="T14" fmla="*/ 0 w 29"/>
                <a:gd name="T15" fmla="*/ 14 h 29"/>
                <a:gd name="T16" fmla="*/ 0 w 29"/>
                <a:gd name="T17" fmla="*/ 19 h 29"/>
                <a:gd name="T18" fmla="*/ 5 w 29"/>
                <a:gd name="T19" fmla="*/ 24 h 29"/>
                <a:gd name="T20" fmla="*/ 8 w 29"/>
                <a:gd name="T21" fmla="*/ 26 h 29"/>
                <a:gd name="T22" fmla="*/ 15 w 29"/>
                <a:gd name="T23" fmla="*/ 29 h 29"/>
                <a:gd name="T24" fmla="*/ 20 w 29"/>
                <a:gd name="T25" fmla="*/ 26 h 29"/>
                <a:gd name="T26" fmla="*/ 24 w 29"/>
                <a:gd name="T27" fmla="*/ 24 h 29"/>
                <a:gd name="T28" fmla="*/ 27 w 29"/>
                <a:gd name="T29" fmla="*/ 19 h 29"/>
                <a:gd name="T30" fmla="*/ 29 w 29"/>
                <a:gd name="T31" fmla="*/ 14 h 29"/>
                <a:gd name="T32" fmla="*/ 27 w 29"/>
                <a:gd name="T33" fmla="*/ 12 h 29"/>
                <a:gd name="T34" fmla="*/ 24 w 29"/>
                <a:gd name="T35" fmla="*/ 7 h 29"/>
                <a:gd name="T36" fmla="*/ 22 w 29"/>
                <a:gd name="T37" fmla="*/ 2 h 29"/>
                <a:gd name="T38" fmla="*/ 17 w 29"/>
                <a:gd name="T39" fmla="*/ 0 h 29"/>
                <a:gd name="T40" fmla="*/ 14 w 29"/>
                <a:gd name="T41" fmla="*/ 0 h 29"/>
                <a:gd name="T42" fmla="*/ 8 w 29"/>
                <a:gd name="T43" fmla="*/ 2 h 29"/>
                <a:gd name="T44" fmla="*/ 3 w 29"/>
                <a:gd name="T45" fmla="*/ 7 h 29"/>
                <a:gd name="T46" fmla="*/ 3 w 29"/>
                <a:gd name="T47" fmla="*/ 12 h 29"/>
                <a:gd name="T48" fmla="*/ 3 w 29"/>
                <a:gd name="T49" fmla="*/ 16 h 29"/>
                <a:gd name="T50" fmla="*/ 3 w 29"/>
                <a:gd name="T51" fmla="*/ 21 h 29"/>
                <a:gd name="T52" fmla="*/ 8 w 29"/>
                <a:gd name="T53" fmla="*/ 24 h 29"/>
                <a:gd name="T54" fmla="*/ 14 w 29"/>
                <a:gd name="T55" fmla="*/ 26 h 29"/>
                <a:gd name="T56" fmla="*/ 17 w 29"/>
                <a:gd name="T57" fmla="*/ 26 h 29"/>
                <a:gd name="T58" fmla="*/ 22 w 29"/>
                <a:gd name="T59" fmla="*/ 24 h 29"/>
                <a:gd name="T60" fmla="*/ 24 w 29"/>
                <a:gd name="T61" fmla="*/ 21 h 29"/>
                <a:gd name="T62" fmla="*/ 27 w 29"/>
                <a:gd name="T63" fmla="*/ 16 h 29"/>
                <a:gd name="T64" fmla="*/ 29 w 29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14" y="26"/>
                  </a:lnTo>
                  <a:lnTo>
                    <a:pt x="15" y="29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8" name="Freeform 150">
              <a:extLst>
                <a:ext uri="{FF2B5EF4-FFF2-40B4-BE49-F238E27FC236}">
                  <a16:creationId xmlns:a16="http://schemas.microsoft.com/office/drawing/2014/main" id="{700FA638-49C4-4F1C-8592-613B79A5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3230"/>
              <a:ext cx="9" cy="8"/>
            </a:xfrm>
            <a:custGeom>
              <a:avLst/>
              <a:gdLst>
                <a:gd name="T0" fmla="*/ 27 w 27"/>
                <a:gd name="T1" fmla="*/ 12 h 26"/>
                <a:gd name="T2" fmla="*/ 24 w 27"/>
                <a:gd name="T3" fmla="*/ 7 h 26"/>
                <a:gd name="T4" fmla="*/ 22 w 27"/>
                <a:gd name="T5" fmla="*/ 2 h 26"/>
                <a:gd name="T6" fmla="*/ 17 w 27"/>
                <a:gd name="T7" fmla="*/ 0 h 26"/>
                <a:gd name="T8" fmla="*/ 12 w 27"/>
                <a:gd name="T9" fmla="*/ 0 h 26"/>
                <a:gd name="T10" fmla="*/ 8 w 27"/>
                <a:gd name="T11" fmla="*/ 2 h 26"/>
                <a:gd name="T12" fmla="*/ 3 w 27"/>
                <a:gd name="T13" fmla="*/ 7 h 26"/>
                <a:gd name="T14" fmla="*/ 3 w 27"/>
                <a:gd name="T15" fmla="*/ 12 h 26"/>
                <a:gd name="T16" fmla="*/ 3 w 27"/>
                <a:gd name="T17" fmla="*/ 16 h 26"/>
                <a:gd name="T18" fmla="*/ 3 w 27"/>
                <a:gd name="T19" fmla="*/ 21 h 26"/>
                <a:gd name="T20" fmla="*/ 8 w 27"/>
                <a:gd name="T21" fmla="*/ 24 h 26"/>
                <a:gd name="T22" fmla="*/ 12 w 27"/>
                <a:gd name="T23" fmla="*/ 26 h 26"/>
                <a:gd name="T24" fmla="*/ 17 w 27"/>
                <a:gd name="T25" fmla="*/ 26 h 26"/>
                <a:gd name="T26" fmla="*/ 22 w 27"/>
                <a:gd name="T27" fmla="*/ 24 h 26"/>
                <a:gd name="T28" fmla="*/ 24 w 27"/>
                <a:gd name="T29" fmla="*/ 21 h 26"/>
                <a:gd name="T30" fmla="*/ 27 w 27"/>
                <a:gd name="T31" fmla="*/ 16 h 26"/>
                <a:gd name="T32" fmla="*/ 24 w 27"/>
                <a:gd name="T33" fmla="*/ 14 h 26"/>
                <a:gd name="T34" fmla="*/ 24 w 27"/>
                <a:gd name="T35" fmla="*/ 10 h 26"/>
                <a:gd name="T36" fmla="*/ 22 w 27"/>
                <a:gd name="T37" fmla="*/ 4 h 26"/>
                <a:gd name="T38" fmla="*/ 20 w 27"/>
                <a:gd name="T39" fmla="*/ 2 h 26"/>
                <a:gd name="T40" fmla="*/ 15 w 27"/>
                <a:gd name="T41" fmla="*/ 2 h 26"/>
                <a:gd name="T42" fmla="*/ 10 w 27"/>
                <a:gd name="T43" fmla="*/ 2 h 26"/>
                <a:gd name="T44" fmla="*/ 5 w 27"/>
                <a:gd name="T45" fmla="*/ 4 h 26"/>
                <a:gd name="T46" fmla="*/ 5 w 27"/>
                <a:gd name="T47" fmla="*/ 10 h 26"/>
                <a:gd name="T48" fmla="*/ 3 w 27"/>
                <a:gd name="T49" fmla="*/ 14 h 26"/>
                <a:gd name="T50" fmla="*/ 5 w 27"/>
                <a:gd name="T51" fmla="*/ 16 h 26"/>
                <a:gd name="T52" fmla="*/ 5 w 27"/>
                <a:gd name="T53" fmla="*/ 21 h 26"/>
                <a:gd name="T54" fmla="*/ 10 w 27"/>
                <a:gd name="T55" fmla="*/ 24 h 26"/>
                <a:gd name="T56" fmla="*/ 15 w 27"/>
                <a:gd name="T57" fmla="*/ 24 h 26"/>
                <a:gd name="T58" fmla="*/ 20 w 27"/>
                <a:gd name="T59" fmla="*/ 24 h 26"/>
                <a:gd name="T60" fmla="*/ 22 w 27"/>
                <a:gd name="T61" fmla="*/ 21 h 26"/>
                <a:gd name="T62" fmla="*/ 24 w 27"/>
                <a:gd name="T63" fmla="*/ 16 h 26"/>
                <a:gd name="T64" fmla="*/ 27 w 27"/>
                <a:gd name="T6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6">
                  <a:moveTo>
                    <a:pt x="27" y="14"/>
                  </a:moveTo>
                  <a:lnTo>
                    <a:pt x="27" y="12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9" name="Freeform 151">
              <a:extLst>
                <a:ext uri="{FF2B5EF4-FFF2-40B4-BE49-F238E27FC236}">
                  <a16:creationId xmlns:a16="http://schemas.microsoft.com/office/drawing/2014/main" id="{412B3956-306D-42B1-BAE5-7B8CD741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231"/>
              <a:ext cx="7" cy="7"/>
            </a:xfrm>
            <a:custGeom>
              <a:avLst/>
              <a:gdLst>
                <a:gd name="T0" fmla="*/ 21 w 21"/>
                <a:gd name="T1" fmla="*/ 12 h 22"/>
                <a:gd name="T2" fmla="*/ 21 w 21"/>
                <a:gd name="T3" fmla="*/ 10 h 22"/>
                <a:gd name="T4" fmla="*/ 21 w 21"/>
                <a:gd name="T5" fmla="*/ 7 h 22"/>
                <a:gd name="T6" fmla="*/ 21 w 21"/>
                <a:gd name="T7" fmla="*/ 5 h 22"/>
                <a:gd name="T8" fmla="*/ 19 w 21"/>
                <a:gd name="T9" fmla="*/ 3 h 22"/>
                <a:gd name="T10" fmla="*/ 17 w 21"/>
                <a:gd name="T11" fmla="*/ 3 h 22"/>
                <a:gd name="T12" fmla="*/ 17 w 21"/>
                <a:gd name="T13" fmla="*/ 0 h 22"/>
                <a:gd name="T14" fmla="*/ 14 w 21"/>
                <a:gd name="T15" fmla="*/ 0 h 22"/>
                <a:gd name="T16" fmla="*/ 12 w 21"/>
                <a:gd name="T17" fmla="*/ 0 h 22"/>
                <a:gd name="T18" fmla="*/ 11 w 21"/>
                <a:gd name="T19" fmla="*/ 0 h 22"/>
                <a:gd name="T20" fmla="*/ 7 w 21"/>
                <a:gd name="T21" fmla="*/ 0 h 22"/>
                <a:gd name="T22" fmla="*/ 5 w 21"/>
                <a:gd name="T23" fmla="*/ 3 h 22"/>
                <a:gd name="T24" fmla="*/ 2 w 21"/>
                <a:gd name="T25" fmla="*/ 3 h 22"/>
                <a:gd name="T26" fmla="*/ 2 w 21"/>
                <a:gd name="T27" fmla="*/ 5 h 22"/>
                <a:gd name="T28" fmla="*/ 2 w 21"/>
                <a:gd name="T29" fmla="*/ 7 h 22"/>
                <a:gd name="T30" fmla="*/ 0 w 21"/>
                <a:gd name="T31" fmla="*/ 10 h 22"/>
                <a:gd name="T32" fmla="*/ 0 w 21"/>
                <a:gd name="T33" fmla="*/ 12 h 22"/>
                <a:gd name="T34" fmla="*/ 0 w 21"/>
                <a:gd name="T35" fmla="*/ 15 h 22"/>
                <a:gd name="T36" fmla="*/ 2 w 21"/>
                <a:gd name="T37" fmla="*/ 15 h 22"/>
                <a:gd name="T38" fmla="*/ 2 w 21"/>
                <a:gd name="T39" fmla="*/ 17 h 22"/>
                <a:gd name="T40" fmla="*/ 2 w 21"/>
                <a:gd name="T41" fmla="*/ 20 h 22"/>
                <a:gd name="T42" fmla="*/ 5 w 21"/>
                <a:gd name="T43" fmla="*/ 20 h 22"/>
                <a:gd name="T44" fmla="*/ 7 w 21"/>
                <a:gd name="T45" fmla="*/ 22 h 22"/>
                <a:gd name="T46" fmla="*/ 11 w 21"/>
                <a:gd name="T47" fmla="*/ 22 h 22"/>
                <a:gd name="T48" fmla="*/ 12 w 21"/>
                <a:gd name="T49" fmla="*/ 22 h 22"/>
                <a:gd name="T50" fmla="*/ 14 w 21"/>
                <a:gd name="T51" fmla="*/ 22 h 22"/>
                <a:gd name="T52" fmla="*/ 17 w 21"/>
                <a:gd name="T53" fmla="*/ 22 h 22"/>
                <a:gd name="T54" fmla="*/ 17 w 21"/>
                <a:gd name="T55" fmla="*/ 20 h 22"/>
                <a:gd name="T56" fmla="*/ 19 w 21"/>
                <a:gd name="T57" fmla="*/ 20 h 22"/>
                <a:gd name="T58" fmla="*/ 21 w 21"/>
                <a:gd name="T59" fmla="*/ 17 h 22"/>
                <a:gd name="T60" fmla="*/ 21 w 21"/>
                <a:gd name="T61" fmla="*/ 15 h 22"/>
                <a:gd name="T62" fmla="*/ 21 w 21"/>
                <a:gd name="T63" fmla="*/ 12 h 22"/>
                <a:gd name="T64" fmla="*/ 21 w 21"/>
                <a:gd name="T65" fmla="*/ 10 h 22"/>
                <a:gd name="T66" fmla="*/ 19 w 21"/>
                <a:gd name="T67" fmla="*/ 7 h 22"/>
                <a:gd name="T68" fmla="*/ 19 w 21"/>
                <a:gd name="T69" fmla="*/ 5 h 22"/>
                <a:gd name="T70" fmla="*/ 17 w 21"/>
                <a:gd name="T71" fmla="*/ 3 h 22"/>
                <a:gd name="T72" fmla="*/ 14 w 21"/>
                <a:gd name="T73" fmla="*/ 3 h 22"/>
                <a:gd name="T74" fmla="*/ 12 w 21"/>
                <a:gd name="T75" fmla="*/ 3 h 22"/>
                <a:gd name="T76" fmla="*/ 11 w 21"/>
                <a:gd name="T77" fmla="*/ 3 h 22"/>
                <a:gd name="T78" fmla="*/ 7 w 21"/>
                <a:gd name="T79" fmla="*/ 3 h 22"/>
                <a:gd name="T80" fmla="*/ 5 w 21"/>
                <a:gd name="T81" fmla="*/ 5 h 22"/>
                <a:gd name="T82" fmla="*/ 2 w 21"/>
                <a:gd name="T83" fmla="*/ 5 h 22"/>
                <a:gd name="T84" fmla="*/ 2 w 21"/>
                <a:gd name="T85" fmla="*/ 7 h 22"/>
                <a:gd name="T86" fmla="*/ 2 w 21"/>
                <a:gd name="T87" fmla="*/ 10 h 22"/>
                <a:gd name="T88" fmla="*/ 2 w 21"/>
                <a:gd name="T89" fmla="*/ 12 h 22"/>
                <a:gd name="T90" fmla="*/ 2 w 21"/>
                <a:gd name="T91" fmla="*/ 15 h 22"/>
                <a:gd name="T92" fmla="*/ 2 w 21"/>
                <a:gd name="T93" fmla="*/ 17 h 22"/>
                <a:gd name="T94" fmla="*/ 5 w 21"/>
                <a:gd name="T95" fmla="*/ 17 h 22"/>
                <a:gd name="T96" fmla="*/ 7 w 21"/>
                <a:gd name="T97" fmla="*/ 20 h 22"/>
                <a:gd name="T98" fmla="*/ 11 w 21"/>
                <a:gd name="T99" fmla="*/ 22 h 22"/>
                <a:gd name="T100" fmla="*/ 12 w 21"/>
                <a:gd name="T101" fmla="*/ 22 h 22"/>
                <a:gd name="T102" fmla="*/ 14 w 21"/>
                <a:gd name="T103" fmla="*/ 22 h 22"/>
                <a:gd name="T104" fmla="*/ 14 w 21"/>
                <a:gd name="T105" fmla="*/ 20 h 22"/>
                <a:gd name="T106" fmla="*/ 17 w 21"/>
                <a:gd name="T107" fmla="*/ 20 h 22"/>
                <a:gd name="T108" fmla="*/ 19 w 21"/>
                <a:gd name="T109" fmla="*/ 17 h 22"/>
                <a:gd name="T110" fmla="*/ 19 w 21"/>
                <a:gd name="T111" fmla="*/ 15 h 22"/>
                <a:gd name="T112" fmla="*/ 21 w 21"/>
                <a:gd name="T1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22">
                  <a:moveTo>
                    <a:pt x="21" y="12"/>
                  </a:moveTo>
                  <a:lnTo>
                    <a:pt x="21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21" y="12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0" name="Freeform 152">
              <a:extLst>
                <a:ext uri="{FF2B5EF4-FFF2-40B4-BE49-F238E27FC236}">
                  <a16:creationId xmlns:a16="http://schemas.microsoft.com/office/drawing/2014/main" id="{0D0059FD-B37E-43D0-B958-B995AC198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231"/>
              <a:ext cx="7" cy="7"/>
            </a:xfrm>
            <a:custGeom>
              <a:avLst/>
              <a:gdLst>
                <a:gd name="T0" fmla="*/ 19 w 19"/>
                <a:gd name="T1" fmla="*/ 10 h 20"/>
                <a:gd name="T2" fmla="*/ 19 w 19"/>
                <a:gd name="T3" fmla="*/ 8 h 20"/>
                <a:gd name="T4" fmla="*/ 17 w 19"/>
                <a:gd name="T5" fmla="*/ 5 h 20"/>
                <a:gd name="T6" fmla="*/ 17 w 19"/>
                <a:gd name="T7" fmla="*/ 3 h 20"/>
                <a:gd name="T8" fmla="*/ 15 w 19"/>
                <a:gd name="T9" fmla="*/ 0 h 20"/>
                <a:gd name="T10" fmla="*/ 12 w 19"/>
                <a:gd name="T11" fmla="*/ 0 h 20"/>
                <a:gd name="T12" fmla="*/ 10 w 19"/>
                <a:gd name="T13" fmla="*/ 0 h 20"/>
                <a:gd name="T14" fmla="*/ 7 w 19"/>
                <a:gd name="T15" fmla="*/ 0 h 20"/>
                <a:gd name="T16" fmla="*/ 5 w 19"/>
                <a:gd name="T17" fmla="*/ 0 h 20"/>
                <a:gd name="T18" fmla="*/ 3 w 19"/>
                <a:gd name="T19" fmla="*/ 3 h 20"/>
                <a:gd name="T20" fmla="*/ 0 w 19"/>
                <a:gd name="T21" fmla="*/ 3 h 20"/>
                <a:gd name="T22" fmla="*/ 0 w 19"/>
                <a:gd name="T23" fmla="*/ 5 h 20"/>
                <a:gd name="T24" fmla="*/ 0 w 19"/>
                <a:gd name="T25" fmla="*/ 8 h 20"/>
                <a:gd name="T26" fmla="*/ 0 w 19"/>
                <a:gd name="T27" fmla="*/ 10 h 20"/>
                <a:gd name="T28" fmla="*/ 0 w 19"/>
                <a:gd name="T29" fmla="*/ 12 h 20"/>
                <a:gd name="T30" fmla="*/ 0 w 19"/>
                <a:gd name="T31" fmla="*/ 15 h 20"/>
                <a:gd name="T32" fmla="*/ 3 w 19"/>
                <a:gd name="T33" fmla="*/ 15 h 20"/>
                <a:gd name="T34" fmla="*/ 5 w 19"/>
                <a:gd name="T35" fmla="*/ 17 h 20"/>
                <a:gd name="T36" fmla="*/ 7 w 19"/>
                <a:gd name="T37" fmla="*/ 20 h 20"/>
                <a:gd name="T38" fmla="*/ 10 w 19"/>
                <a:gd name="T39" fmla="*/ 20 h 20"/>
                <a:gd name="T40" fmla="*/ 12 w 19"/>
                <a:gd name="T41" fmla="*/ 20 h 20"/>
                <a:gd name="T42" fmla="*/ 12 w 19"/>
                <a:gd name="T43" fmla="*/ 17 h 20"/>
                <a:gd name="T44" fmla="*/ 15 w 19"/>
                <a:gd name="T45" fmla="*/ 17 h 20"/>
                <a:gd name="T46" fmla="*/ 17 w 19"/>
                <a:gd name="T47" fmla="*/ 15 h 20"/>
                <a:gd name="T48" fmla="*/ 17 w 19"/>
                <a:gd name="T49" fmla="*/ 12 h 20"/>
                <a:gd name="T50" fmla="*/ 19 w 19"/>
                <a:gd name="T51" fmla="*/ 10 h 20"/>
                <a:gd name="T52" fmla="*/ 17 w 19"/>
                <a:gd name="T53" fmla="*/ 10 h 20"/>
                <a:gd name="T54" fmla="*/ 17 w 19"/>
                <a:gd name="T55" fmla="*/ 8 h 20"/>
                <a:gd name="T56" fmla="*/ 17 w 19"/>
                <a:gd name="T57" fmla="*/ 5 h 20"/>
                <a:gd name="T58" fmla="*/ 15 w 19"/>
                <a:gd name="T59" fmla="*/ 5 h 20"/>
                <a:gd name="T60" fmla="*/ 15 w 19"/>
                <a:gd name="T61" fmla="*/ 3 h 20"/>
                <a:gd name="T62" fmla="*/ 12 w 19"/>
                <a:gd name="T63" fmla="*/ 3 h 20"/>
                <a:gd name="T64" fmla="*/ 10 w 19"/>
                <a:gd name="T65" fmla="*/ 0 h 20"/>
                <a:gd name="T66" fmla="*/ 7 w 19"/>
                <a:gd name="T67" fmla="*/ 0 h 20"/>
                <a:gd name="T68" fmla="*/ 5 w 19"/>
                <a:gd name="T69" fmla="*/ 3 h 20"/>
                <a:gd name="T70" fmla="*/ 3 w 19"/>
                <a:gd name="T71" fmla="*/ 3 h 20"/>
                <a:gd name="T72" fmla="*/ 3 w 19"/>
                <a:gd name="T73" fmla="*/ 5 h 20"/>
                <a:gd name="T74" fmla="*/ 3 w 19"/>
                <a:gd name="T75" fmla="*/ 8 h 20"/>
                <a:gd name="T76" fmla="*/ 0 w 19"/>
                <a:gd name="T77" fmla="*/ 10 h 20"/>
                <a:gd name="T78" fmla="*/ 3 w 19"/>
                <a:gd name="T79" fmla="*/ 10 h 20"/>
                <a:gd name="T80" fmla="*/ 3 w 19"/>
                <a:gd name="T81" fmla="*/ 12 h 20"/>
                <a:gd name="T82" fmla="*/ 3 w 19"/>
                <a:gd name="T83" fmla="*/ 15 h 20"/>
                <a:gd name="T84" fmla="*/ 5 w 19"/>
                <a:gd name="T85" fmla="*/ 15 h 20"/>
                <a:gd name="T86" fmla="*/ 5 w 19"/>
                <a:gd name="T87" fmla="*/ 17 h 20"/>
                <a:gd name="T88" fmla="*/ 7 w 19"/>
                <a:gd name="T89" fmla="*/ 17 h 20"/>
                <a:gd name="T90" fmla="*/ 10 w 19"/>
                <a:gd name="T91" fmla="*/ 17 h 20"/>
                <a:gd name="T92" fmla="*/ 12 w 19"/>
                <a:gd name="T93" fmla="*/ 17 h 20"/>
                <a:gd name="T94" fmla="*/ 15 w 19"/>
                <a:gd name="T95" fmla="*/ 15 h 20"/>
                <a:gd name="T96" fmla="*/ 15 w 19"/>
                <a:gd name="T97" fmla="*/ 12 h 20"/>
                <a:gd name="T98" fmla="*/ 17 w 19"/>
                <a:gd name="T99" fmla="*/ 12 h 20"/>
                <a:gd name="T100" fmla="*/ 17 w 19"/>
                <a:gd name="T101" fmla="*/ 10 h 20"/>
                <a:gd name="T102" fmla="*/ 19 w 19"/>
                <a:gd name="T10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" h="20">
                  <a:moveTo>
                    <a:pt x="19" y="10"/>
                  </a:moveTo>
                  <a:lnTo>
                    <a:pt x="19" y="8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1" name="Freeform 153">
              <a:extLst>
                <a:ext uri="{FF2B5EF4-FFF2-40B4-BE49-F238E27FC236}">
                  <a16:creationId xmlns:a16="http://schemas.microsoft.com/office/drawing/2014/main" id="{B85D9736-3C5D-465C-9F15-364940475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231"/>
              <a:ext cx="6" cy="6"/>
            </a:xfrm>
            <a:custGeom>
              <a:avLst/>
              <a:gdLst>
                <a:gd name="T0" fmla="*/ 17 w 17"/>
                <a:gd name="T1" fmla="*/ 10 h 17"/>
                <a:gd name="T2" fmla="*/ 17 w 17"/>
                <a:gd name="T3" fmla="*/ 8 h 17"/>
                <a:gd name="T4" fmla="*/ 17 w 17"/>
                <a:gd name="T5" fmla="*/ 5 h 17"/>
                <a:gd name="T6" fmla="*/ 15 w 17"/>
                <a:gd name="T7" fmla="*/ 5 h 17"/>
                <a:gd name="T8" fmla="*/ 15 w 17"/>
                <a:gd name="T9" fmla="*/ 3 h 17"/>
                <a:gd name="T10" fmla="*/ 12 w 17"/>
                <a:gd name="T11" fmla="*/ 3 h 17"/>
                <a:gd name="T12" fmla="*/ 10 w 17"/>
                <a:gd name="T13" fmla="*/ 0 h 17"/>
                <a:gd name="T14" fmla="*/ 7 w 17"/>
                <a:gd name="T15" fmla="*/ 0 h 17"/>
                <a:gd name="T16" fmla="*/ 5 w 17"/>
                <a:gd name="T17" fmla="*/ 3 h 17"/>
                <a:gd name="T18" fmla="*/ 3 w 17"/>
                <a:gd name="T19" fmla="*/ 3 h 17"/>
                <a:gd name="T20" fmla="*/ 3 w 17"/>
                <a:gd name="T21" fmla="*/ 5 h 17"/>
                <a:gd name="T22" fmla="*/ 3 w 17"/>
                <a:gd name="T23" fmla="*/ 8 h 17"/>
                <a:gd name="T24" fmla="*/ 0 w 17"/>
                <a:gd name="T25" fmla="*/ 10 h 17"/>
                <a:gd name="T26" fmla="*/ 3 w 17"/>
                <a:gd name="T27" fmla="*/ 10 h 17"/>
                <a:gd name="T28" fmla="*/ 3 w 17"/>
                <a:gd name="T29" fmla="*/ 12 h 17"/>
                <a:gd name="T30" fmla="*/ 3 w 17"/>
                <a:gd name="T31" fmla="*/ 15 h 17"/>
                <a:gd name="T32" fmla="*/ 5 w 17"/>
                <a:gd name="T33" fmla="*/ 15 h 17"/>
                <a:gd name="T34" fmla="*/ 5 w 17"/>
                <a:gd name="T35" fmla="*/ 17 h 17"/>
                <a:gd name="T36" fmla="*/ 7 w 17"/>
                <a:gd name="T37" fmla="*/ 17 h 17"/>
                <a:gd name="T38" fmla="*/ 10 w 17"/>
                <a:gd name="T39" fmla="*/ 17 h 17"/>
                <a:gd name="T40" fmla="*/ 12 w 17"/>
                <a:gd name="T41" fmla="*/ 17 h 17"/>
                <a:gd name="T42" fmla="*/ 15 w 17"/>
                <a:gd name="T43" fmla="*/ 15 h 17"/>
                <a:gd name="T44" fmla="*/ 15 w 17"/>
                <a:gd name="T45" fmla="*/ 12 h 17"/>
                <a:gd name="T46" fmla="*/ 17 w 17"/>
                <a:gd name="T47" fmla="*/ 12 h 17"/>
                <a:gd name="T48" fmla="*/ 17 w 17"/>
                <a:gd name="T49" fmla="*/ 10 h 17"/>
                <a:gd name="T50" fmla="*/ 15 w 17"/>
                <a:gd name="T51" fmla="*/ 10 h 17"/>
                <a:gd name="T52" fmla="*/ 15 w 17"/>
                <a:gd name="T53" fmla="*/ 8 h 17"/>
                <a:gd name="T54" fmla="*/ 15 w 17"/>
                <a:gd name="T55" fmla="*/ 5 h 17"/>
                <a:gd name="T56" fmla="*/ 12 w 17"/>
                <a:gd name="T57" fmla="*/ 3 h 17"/>
                <a:gd name="T58" fmla="*/ 10 w 17"/>
                <a:gd name="T59" fmla="*/ 3 h 17"/>
                <a:gd name="T60" fmla="*/ 7 w 17"/>
                <a:gd name="T61" fmla="*/ 3 h 17"/>
                <a:gd name="T62" fmla="*/ 5 w 17"/>
                <a:gd name="T63" fmla="*/ 3 h 17"/>
                <a:gd name="T64" fmla="*/ 5 w 17"/>
                <a:gd name="T65" fmla="*/ 5 h 17"/>
                <a:gd name="T66" fmla="*/ 3 w 17"/>
                <a:gd name="T67" fmla="*/ 8 h 17"/>
                <a:gd name="T68" fmla="*/ 3 w 17"/>
                <a:gd name="T69" fmla="*/ 10 h 17"/>
                <a:gd name="T70" fmla="*/ 3 w 17"/>
                <a:gd name="T71" fmla="*/ 12 h 17"/>
                <a:gd name="T72" fmla="*/ 5 w 17"/>
                <a:gd name="T73" fmla="*/ 12 h 17"/>
                <a:gd name="T74" fmla="*/ 5 w 17"/>
                <a:gd name="T75" fmla="*/ 15 h 17"/>
                <a:gd name="T76" fmla="*/ 7 w 17"/>
                <a:gd name="T77" fmla="*/ 15 h 17"/>
                <a:gd name="T78" fmla="*/ 10 w 17"/>
                <a:gd name="T79" fmla="*/ 15 h 17"/>
                <a:gd name="T80" fmla="*/ 12 w 17"/>
                <a:gd name="T81" fmla="*/ 15 h 17"/>
                <a:gd name="T82" fmla="*/ 15 w 17"/>
                <a:gd name="T83" fmla="*/ 12 h 17"/>
                <a:gd name="T84" fmla="*/ 15 w 17"/>
                <a:gd name="T85" fmla="*/ 10 h 17"/>
                <a:gd name="T86" fmla="*/ 17 w 17"/>
                <a:gd name="T8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" h="17">
                  <a:moveTo>
                    <a:pt x="17" y="10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2" name="Freeform 154">
              <a:extLst>
                <a:ext uri="{FF2B5EF4-FFF2-40B4-BE49-F238E27FC236}">
                  <a16:creationId xmlns:a16="http://schemas.microsoft.com/office/drawing/2014/main" id="{20E56C5A-2940-4C8F-BB5E-E6BAF085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232"/>
              <a:ext cx="4" cy="4"/>
            </a:xfrm>
            <a:custGeom>
              <a:avLst/>
              <a:gdLst>
                <a:gd name="T0" fmla="*/ 12 w 12"/>
                <a:gd name="T1" fmla="*/ 7 h 12"/>
                <a:gd name="T2" fmla="*/ 12 w 12"/>
                <a:gd name="T3" fmla="*/ 5 h 12"/>
                <a:gd name="T4" fmla="*/ 12 w 12"/>
                <a:gd name="T5" fmla="*/ 2 h 12"/>
                <a:gd name="T6" fmla="*/ 9 w 12"/>
                <a:gd name="T7" fmla="*/ 0 h 12"/>
                <a:gd name="T8" fmla="*/ 7 w 12"/>
                <a:gd name="T9" fmla="*/ 0 h 12"/>
                <a:gd name="T10" fmla="*/ 4 w 12"/>
                <a:gd name="T11" fmla="*/ 0 h 12"/>
                <a:gd name="T12" fmla="*/ 2 w 12"/>
                <a:gd name="T13" fmla="*/ 0 h 12"/>
                <a:gd name="T14" fmla="*/ 2 w 12"/>
                <a:gd name="T15" fmla="*/ 2 h 12"/>
                <a:gd name="T16" fmla="*/ 0 w 12"/>
                <a:gd name="T17" fmla="*/ 5 h 12"/>
                <a:gd name="T18" fmla="*/ 0 w 12"/>
                <a:gd name="T19" fmla="*/ 7 h 12"/>
                <a:gd name="T20" fmla="*/ 0 w 12"/>
                <a:gd name="T21" fmla="*/ 9 h 12"/>
                <a:gd name="T22" fmla="*/ 2 w 12"/>
                <a:gd name="T23" fmla="*/ 9 h 12"/>
                <a:gd name="T24" fmla="*/ 2 w 12"/>
                <a:gd name="T25" fmla="*/ 12 h 12"/>
                <a:gd name="T26" fmla="*/ 4 w 12"/>
                <a:gd name="T27" fmla="*/ 12 h 12"/>
                <a:gd name="T28" fmla="*/ 7 w 12"/>
                <a:gd name="T29" fmla="*/ 12 h 12"/>
                <a:gd name="T30" fmla="*/ 9 w 12"/>
                <a:gd name="T31" fmla="*/ 12 h 12"/>
                <a:gd name="T32" fmla="*/ 12 w 12"/>
                <a:gd name="T33" fmla="*/ 9 h 12"/>
                <a:gd name="T34" fmla="*/ 12 w 12"/>
                <a:gd name="T35" fmla="*/ 7 h 12"/>
                <a:gd name="T36" fmla="*/ 12 w 12"/>
                <a:gd name="T37" fmla="*/ 5 h 12"/>
                <a:gd name="T38" fmla="*/ 9 w 12"/>
                <a:gd name="T39" fmla="*/ 5 h 12"/>
                <a:gd name="T40" fmla="*/ 9 w 12"/>
                <a:gd name="T41" fmla="*/ 2 h 12"/>
                <a:gd name="T42" fmla="*/ 7 w 12"/>
                <a:gd name="T43" fmla="*/ 2 h 12"/>
                <a:gd name="T44" fmla="*/ 4 w 12"/>
                <a:gd name="T45" fmla="*/ 2 h 12"/>
                <a:gd name="T46" fmla="*/ 2 w 12"/>
                <a:gd name="T47" fmla="*/ 2 h 12"/>
                <a:gd name="T48" fmla="*/ 2 w 12"/>
                <a:gd name="T49" fmla="*/ 5 h 12"/>
                <a:gd name="T50" fmla="*/ 2 w 12"/>
                <a:gd name="T51" fmla="*/ 7 h 12"/>
                <a:gd name="T52" fmla="*/ 2 w 12"/>
                <a:gd name="T53" fmla="*/ 9 h 12"/>
                <a:gd name="T54" fmla="*/ 4 w 12"/>
                <a:gd name="T55" fmla="*/ 9 h 12"/>
                <a:gd name="T56" fmla="*/ 4 w 12"/>
                <a:gd name="T57" fmla="*/ 12 h 12"/>
                <a:gd name="T58" fmla="*/ 7 w 12"/>
                <a:gd name="T59" fmla="*/ 12 h 12"/>
                <a:gd name="T60" fmla="*/ 9 w 12"/>
                <a:gd name="T61" fmla="*/ 9 h 12"/>
                <a:gd name="T62" fmla="*/ 12 w 12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lnTo>
                    <a:pt x="12" y="5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3" name="Freeform 155">
              <a:extLst>
                <a:ext uri="{FF2B5EF4-FFF2-40B4-BE49-F238E27FC236}">
                  <a16:creationId xmlns:a16="http://schemas.microsoft.com/office/drawing/2014/main" id="{2BC054FB-BBAA-46A3-AF10-0A23EAC9E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3233"/>
              <a:ext cx="3" cy="3"/>
            </a:xfrm>
            <a:custGeom>
              <a:avLst/>
              <a:gdLst>
                <a:gd name="T0" fmla="*/ 10 w 10"/>
                <a:gd name="T1" fmla="*/ 5 h 10"/>
                <a:gd name="T2" fmla="*/ 10 w 10"/>
                <a:gd name="T3" fmla="*/ 3 h 10"/>
                <a:gd name="T4" fmla="*/ 7 w 10"/>
                <a:gd name="T5" fmla="*/ 3 h 10"/>
                <a:gd name="T6" fmla="*/ 7 w 10"/>
                <a:gd name="T7" fmla="*/ 0 h 10"/>
                <a:gd name="T8" fmla="*/ 5 w 10"/>
                <a:gd name="T9" fmla="*/ 0 h 10"/>
                <a:gd name="T10" fmla="*/ 2 w 10"/>
                <a:gd name="T11" fmla="*/ 0 h 10"/>
                <a:gd name="T12" fmla="*/ 0 w 10"/>
                <a:gd name="T13" fmla="*/ 0 h 10"/>
                <a:gd name="T14" fmla="*/ 0 w 10"/>
                <a:gd name="T15" fmla="*/ 3 h 10"/>
                <a:gd name="T16" fmla="*/ 0 w 10"/>
                <a:gd name="T17" fmla="*/ 5 h 10"/>
                <a:gd name="T18" fmla="*/ 0 w 10"/>
                <a:gd name="T19" fmla="*/ 7 h 10"/>
                <a:gd name="T20" fmla="*/ 2 w 10"/>
                <a:gd name="T21" fmla="*/ 7 h 10"/>
                <a:gd name="T22" fmla="*/ 2 w 10"/>
                <a:gd name="T23" fmla="*/ 10 h 10"/>
                <a:gd name="T24" fmla="*/ 5 w 10"/>
                <a:gd name="T25" fmla="*/ 10 h 10"/>
                <a:gd name="T26" fmla="*/ 7 w 10"/>
                <a:gd name="T27" fmla="*/ 7 h 10"/>
                <a:gd name="T28" fmla="*/ 10 w 10"/>
                <a:gd name="T29" fmla="*/ 5 h 10"/>
                <a:gd name="T30" fmla="*/ 7 w 10"/>
                <a:gd name="T31" fmla="*/ 5 h 10"/>
                <a:gd name="T32" fmla="*/ 7 w 10"/>
                <a:gd name="T33" fmla="*/ 3 h 10"/>
                <a:gd name="T34" fmla="*/ 5 w 10"/>
                <a:gd name="T35" fmla="*/ 3 h 10"/>
                <a:gd name="T36" fmla="*/ 5 w 10"/>
                <a:gd name="T37" fmla="*/ 0 h 10"/>
                <a:gd name="T38" fmla="*/ 2 w 10"/>
                <a:gd name="T39" fmla="*/ 0 h 10"/>
                <a:gd name="T40" fmla="*/ 2 w 10"/>
                <a:gd name="T41" fmla="*/ 3 h 10"/>
                <a:gd name="T42" fmla="*/ 0 w 10"/>
                <a:gd name="T43" fmla="*/ 3 h 10"/>
                <a:gd name="T44" fmla="*/ 0 w 10"/>
                <a:gd name="T45" fmla="*/ 5 h 10"/>
                <a:gd name="T46" fmla="*/ 2 w 10"/>
                <a:gd name="T47" fmla="*/ 5 h 10"/>
                <a:gd name="T48" fmla="*/ 2 w 10"/>
                <a:gd name="T49" fmla="*/ 7 h 10"/>
                <a:gd name="T50" fmla="*/ 5 w 10"/>
                <a:gd name="T51" fmla="*/ 7 h 10"/>
                <a:gd name="T52" fmla="*/ 7 w 10"/>
                <a:gd name="T53" fmla="*/ 7 h 10"/>
                <a:gd name="T54" fmla="*/ 7 w 10"/>
                <a:gd name="T55" fmla="*/ 5 h 10"/>
                <a:gd name="T56" fmla="*/ 10 w 10"/>
                <a:gd name="T5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lnTo>
                    <a:pt x="10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4" name="Freeform 156">
              <a:extLst>
                <a:ext uri="{FF2B5EF4-FFF2-40B4-BE49-F238E27FC236}">
                  <a16:creationId xmlns:a16="http://schemas.microsoft.com/office/drawing/2014/main" id="{F2A1CB18-6F18-46AE-A688-C105DEAC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3233"/>
              <a:ext cx="2" cy="3"/>
            </a:xfrm>
            <a:custGeom>
              <a:avLst/>
              <a:gdLst>
                <a:gd name="T0" fmla="*/ 7 w 7"/>
                <a:gd name="T1" fmla="*/ 5 h 8"/>
                <a:gd name="T2" fmla="*/ 7 w 7"/>
                <a:gd name="T3" fmla="*/ 3 h 8"/>
                <a:gd name="T4" fmla="*/ 5 w 7"/>
                <a:gd name="T5" fmla="*/ 3 h 8"/>
                <a:gd name="T6" fmla="*/ 5 w 7"/>
                <a:gd name="T7" fmla="*/ 0 h 8"/>
                <a:gd name="T8" fmla="*/ 4 w 7"/>
                <a:gd name="T9" fmla="*/ 0 h 8"/>
                <a:gd name="T10" fmla="*/ 4 w 7"/>
                <a:gd name="T11" fmla="*/ 3 h 8"/>
                <a:gd name="T12" fmla="*/ 0 w 7"/>
                <a:gd name="T13" fmla="*/ 3 h 8"/>
                <a:gd name="T14" fmla="*/ 0 w 7"/>
                <a:gd name="T15" fmla="*/ 5 h 8"/>
                <a:gd name="T16" fmla="*/ 4 w 7"/>
                <a:gd name="T17" fmla="*/ 5 h 8"/>
                <a:gd name="T18" fmla="*/ 4 w 7"/>
                <a:gd name="T19" fmla="*/ 8 h 8"/>
                <a:gd name="T20" fmla="*/ 5 w 7"/>
                <a:gd name="T21" fmla="*/ 8 h 8"/>
                <a:gd name="T22" fmla="*/ 7 w 7"/>
                <a:gd name="T23" fmla="*/ 8 h 8"/>
                <a:gd name="T24" fmla="*/ 7 w 7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5" name="Rectangle 157">
              <a:extLst>
                <a:ext uri="{FF2B5EF4-FFF2-40B4-BE49-F238E27FC236}">
                  <a16:creationId xmlns:a16="http://schemas.microsoft.com/office/drawing/2014/main" id="{804BACEA-A8C8-4482-9001-28980EC7B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234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6" name="Freeform 158">
              <a:extLst>
                <a:ext uri="{FF2B5EF4-FFF2-40B4-BE49-F238E27FC236}">
                  <a16:creationId xmlns:a16="http://schemas.microsoft.com/office/drawing/2014/main" id="{030B6F02-267C-4B17-9536-AC129EA23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109"/>
              <a:ext cx="11" cy="6"/>
            </a:xfrm>
            <a:custGeom>
              <a:avLst/>
              <a:gdLst>
                <a:gd name="T0" fmla="*/ 34 w 34"/>
                <a:gd name="T1" fmla="*/ 17 h 17"/>
                <a:gd name="T2" fmla="*/ 33 w 34"/>
                <a:gd name="T3" fmla="*/ 9 h 17"/>
                <a:gd name="T4" fmla="*/ 27 w 34"/>
                <a:gd name="T5" fmla="*/ 4 h 17"/>
                <a:gd name="T6" fmla="*/ 22 w 34"/>
                <a:gd name="T7" fmla="*/ 2 h 17"/>
                <a:gd name="T8" fmla="*/ 17 w 34"/>
                <a:gd name="T9" fmla="*/ 0 h 17"/>
                <a:gd name="T10" fmla="*/ 10 w 34"/>
                <a:gd name="T11" fmla="*/ 2 h 17"/>
                <a:gd name="T12" fmla="*/ 5 w 34"/>
                <a:gd name="T13" fmla="*/ 4 h 17"/>
                <a:gd name="T14" fmla="*/ 0 w 34"/>
                <a:gd name="T15" fmla="*/ 9 h 17"/>
                <a:gd name="T16" fmla="*/ 0 w 34"/>
                <a:gd name="T17" fmla="*/ 17 h 17"/>
                <a:gd name="T18" fmla="*/ 34 w 34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7">
                  <a:moveTo>
                    <a:pt x="34" y="17"/>
                  </a:moveTo>
                  <a:lnTo>
                    <a:pt x="33" y="9"/>
                  </a:lnTo>
                  <a:lnTo>
                    <a:pt x="27" y="4"/>
                  </a:lnTo>
                  <a:lnTo>
                    <a:pt x="22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4"/>
                  </a:lnTo>
                  <a:lnTo>
                    <a:pt x="0" y="9"/>
                  </a:lnTo>
                  <a:lnTo>
                    <a:pt x="0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7" name="Freeform 159">
              <a:extLst>
                <a:ext uri="{FF2B5EF4-FFF2-40B4-BE49-F238E27FC236}">
                  <a16:creationId xmlns:a16="http://schemas.microsoft.com/office/drawing/2014/main" id="{540EF8BF-57C4-47D0-88F8-2CE4E9BE8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115"/>
              <a:ext cx="11" cy="104"/>
            </a:xfrm>
            <a:custGeom>
              <a:avLst/>
              <a:gdLst>
                <a:gd name="T0" fmla="*/ 17 w 34"/>
                <a:gd name="T1" fmla="*/ 312 h 312"/>
                <a:gd name="T2" fmla="*/ 34 w 34"/>
                <a:gd name="T3" fmla="*/ 312 h 312"/>
                <a:gd name="T4" fmla="*/ 34 w 34"/>
                <a:gd name="T5" fmla="*/ 0 h 312"/>
                <a:gd name="T6" fmla="*/ 0 w 34"/>
                <a:gd name="T7" fmla="*/ 0 h 312"/>
                <a:gd name="T8" fmla="*/ 0 w 34"/>
                <a:gd name="T9" fmla="*/ 312 h 312"/>
                <a:gd name="T10" fmla="*/ 17 w 34"/>
                <a:gd name="T11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12">
                  <a:moveTo>
                    <a:pt x="17" y="312"/>
                  </a:moveTo>
                  <a:lnTo>
                    <a:pt x="34" y="3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7" y="3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8" name="Freeform 160">
              <a:extLst>
                <a:ext uri="{FF2B5EF4-FFF2-40B4-BE49-F238E27FC236}">
                  <a16:creationId xmlns:a16="http://schemas.microsoft.com/office/drawing/2014/main" id="{64E1892B-63EC-4B40-98DD-4FB1865C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219"/>
              <a:ext cx="11" cy="5"/>
            </a:xfrm>
            <a:custGeom>
              <a:avLst/>
              <a:gdLst>
                <a:gd name="T0" fmla="*/ 0 w 34"/>
                <a:gd name="T1" fmla="*/ 0 h 17"/>
                <a:gd name="T2" fmla="*/ 0 w 34"/>
                <a:gd name="T3" fmla="*/ 7 h 17"/>
                <a:gd name="T4" fmla="*/ 5 w 34"/>
                <a:gd name="T5" fmla="*/ 12 h 17"/>
                <a:gd name="T6" fmla="*/ 10 w 34"/>
                <a:gd name="T7" fmla="*/ 14 h 17"/>
                <a:gd name="T8" fmla="*/ 17 w 34"/>
                <a:gd name="T9" fmla="*/ 17 h 17"/>
                <a:gd name="T10" fmla="*/ 22 w 34"/>
                <a:gd name="T11" fmla="*/ 14 h 17"/>
                <a:gd name="T12" fmla="*/ 27 w 34"/>
                <a:gd name="T13" fmla="*/ 12 h 17"/>
                <a:gd name="T14" fmla="*/ 33 w 34"/>
                <a:gd name="T15" fmla="*/ 7 h 17"/>
                <a:gd name="T16" fmla="*/ 34 w 34"/>
                <a:gd name="T17" fmla="*/ 0 h 17"/>
                <a:gd name="T18" fmla="*/ 0 w 3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lnTo>
                    <a:pt x="0" y="7"/>
                  </a:lnTo>
                  <a:lnTo>
                    <a:pt x="5" y="12"/>
                  </a:lnTo>
                  <a:lnTo>
                    <a:pt x="10" y="14"/>
                  </a:lnTo>
                  <a:lnTo>
                    <a:pt x="17" y="17"/>
                  </a:lnTo>
                  <a:lnTo>
                    <a:pt x="22" y="14"/>
                  </a:lnTo>
                  <a:lnTo>
                    <a:pt x="27" y="12"/>
                  </a:lnTo>
                  <a:lnTo>
                    <a:pt x="33" y="7"/>
                  </a:lnTo>
                  <a:lnTo>
                    <a:pt x="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9" name="Freeform 161">
              <a:extLst>
                <a:ext uri="{FF2B5EF4-FFF2-40B4-BE49-F238E27FC236}">
                  <a16:creationId xmlns:a16="http://schemas.microsoft.com/office/drawing/2014/main" id="{D001FD84-1DA2-4494-A2F4-A0854C81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77"/>
              <a:ext cx="111" cy="111"/>
            </a:xfrm>
            <a:custGeom>
              <a:avLst/>
              <a:gdLst>
                <a:gd name="T0" fmla="*/ 181 w 332"/>
                <a:gd name="T1" fmla="*/ 3 h 332"/>
                <a:gd name="T2" fmla="*/ 214 w 332"/>
                <a:gd name="T3" fmla="*/ 8 h 332"/>
                <a:gd name="T4" fmla="*/ 243 w 332"/>
                <a:gd name="T5" fmla="*/ 20 h 332"/>
                <a:gd name="T6" fmla="*/ 270 w 332"/>
                <a:gd name="T7" fmla="*/ 40 h 332"/>
                <a:gd name="T8" fmla="*/ 293 w 332"/>
                <a:gd name="T9" fmla="*/ 62 h 332"/>
                <a:gd name="T10" fmla="*/ 312 w 332"/>
                <a:gd name="T11" fmla="*/ 89 h 332"/>
                <a:gd name="T12" fmla="*/ 324 w 332"/>
                <a:gd name="T13" fmla="*/ 118 h 332"/>
                <a:gd name="T14" fmla="*/ 329 w 332"/>
                <a:gd name="T15" fmla="*/ 150 h 332"/>
                <a:gd name="T16" fmla="*/ 329 w 332"/>
                <a:gd name="T17" fmla="*/ 182 h 332"/>
                <a:gd name="T18" fmla="*/ 324 w 332"/>
                <a:gd name="T19" fmla="*/ 215 h 332"/>
                <a:gd name="T20" fmla="*/ 312 w 332"/>
                <a:gd name="T21" fmla="*/ 244 h 332"/>
                <a:gd name="T22" fmla="*/ 293 w 332"/>
                <a:gd name="T23" fmla="*/ 272 h 332"/>
                <a:gd name="T24" fmla="*/ 270 w 332"/>
                <a:gd name="T25" fmla="*/ 293 h 332"/>
                <a:gd name="T26" fmla="*/ 243 w 332"/>
                <a:gd name="T27" fmla="*/ 310 h 332"/>
                <a:gd name="T28" fmla="*/ 214 w 332"/>
                <a:gd name="T29" fmla="*/ 322 h 332"/>
                <a:gd name="T30" fmla="*/ 181 w 332"/>
                <a:gd name="T31" fmla="*/ 330 h 332"/>
                <a:gd name="T32" fmla="*/ 150 w 332"/>
                <a:gd name="T33" fmla="*/ 330 h 332"/>
                <a:gd name="T34" fmla="*/ 118 w 332"/>
                <a:gd name="T35" fmla="*/ 322 h 332"/>
                <a:gd name="T36" fmla="*/ 86 w 332"/>
                <a:gd name="T37" fmla="*/ 310 h 332"/>
                <a:gd name="T38" fmla="*/ 61 w 332"/>
                <a:gd name="T39" fmla="*/ 293 h 332"/>
                <a:gd name="T40" fmla="*/ 38 w 332"/>
                <a:gd name="T41" fmla="*/ 272 h 332"/>
                <a:gd name="T42" fmla="*/ 19 w 332"/>
                <a:gd name="T43" fmla="*/ 244 h 332"/>
                <a:gd name="T44" fmla="*/ 7 w 332"/>
                <a:gd name="T45" fmla="*/ 215 h 332"/>
                <a:gd name="T46" fmla="*/ 2 w 332"/>
                <a:gd name="T47" fmla="*/ 182 h 332"/>
                <a:gd name="T48" fmla="*/ 2 w 332"/>
                <a:gd name="T49" fmla="*/ 150 h 332"/>
                <a:gd name="T50" fmla="*/ 7 w 332"/>
                <a:gd name="T51" fmla="*/ 118 h 332"/>
                <a:gd name="T52" fmla="*/ 19 w 332"/>
                <a:gd name="T53" fmla="*/ 89 h 332"/>
                <a:gd name="T54" fmla="*/ 38 w 332"/>
                <a:gd name="T55" fmla="*/ 62 h 332"/>
                <a:gd name="T56" fmla="*/ 61 w 332"/>
                <a:gd name="T57" fmla="*/ 40 h 332"/>
                <a:gd name="T58" fmla="*/ 86 w 332"/>
                <a:gd name="T59" fmla="*/ 20 h 332"/>
                <a:gd name="T60" fmla="*/ 118 w 332"/>
                <a:gd name="T61" fmla="*/ 8 h 332"/>
                <a:gd name="T62" fmla="*/ 150 w 332"/>
                <a:gd name="T63" fmla="*/ 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2" h="332">
                  <a:moveTo>
                    <a:pt x="164" y="0"/>
                  </a:moveTo>
                  <a:lnTo>
                    <a:pt x="181" y="3"/>
                  </a:lnTo>
                  <a:lnTo>
                    <a:pt x="200" y="5"/>
                  </a:lnTo>
                  <a:lnTo>
                    <a:pt x="214" y="8"/>
                  </a:lnTo>
                  <a:lnTo>
                    <a:pt x="231" y="15"/>
                  </a:lnTo>
                  <a:lnTo>
                    <a:pt x="243" y="20"/>
                  </a:lnTo>
                  <a:lnTo>
                    <a:pt x="259" y="29"/>
                  </a:lnTo>
                  <a:lnTo>
                    <a:pt x="270" y="40"/>
                  </a:lnTo>
                  <a:lnTo>
                    <a:pt x="283" y="50"/>
                  </a:lnTo>
                  <a:lnTo>
                    <a:pt x="293" y="62"/>
                  </a:lnTo>
                  <a:lnTo>
                    <a:pt x="302" y="74"/>
                  </a:lnTo>
                  <a:lnTo>
                    <a:pt x="312" y="89"/>
                  </a:lnTo>
                  <a:lnTo>
                    <a:pt x="317" y="101"/>
                  </a:lnTo>
                  <a:lnTo>
                    <a:pt x="324" y="118"/>
                  </a:lnTo>
                  <a:lnTo>
                    <a:pt x="327" y="134"/>
                  </a:lnTo>
                  <a:lnTo>
                    <a:pt x="329" y="150"/>
                  </a:lnTo>
                  <a:lnTo>
                    <a:pt x="332" y="167"/>
                  </a:lnTo>
                  <a:lnTo>
                    <a:pt x="329" y="182"/>
                  </a:lnTo>
                  <a:lnTo>
                    <a:pt x="327" y="200"/>
                  </a:lnTo>
                  <a:lnTo>
                    <a:pt x="324" y="215"/>
                  </a:lnTo>
                  <a:lnTo>
                    <a:pt x="317" y="232"/>
                  </a:lnTo>
                  <a:lnTo>
                    <a:pt x="312" y="244"/>
                  </a:lnTo>
                  <a:lnTo>
                    <a:pt x="302" y="258"/>
                  </a:lnTo>
                  <a:lnTo>
                    <a:pt x="293" y="272"/>
                  </a:lnTo>
                  <a:lnTo>
                    <a:pt x="283" y="284"/>
                  </a:lnTo>
                  <a:lnTo>
                    <a:pt x="270" y="293"/>
                  </a:lnTo>
                  <a:lnTo>
                    <a:pt x="259" y="303"/>
                  </a:lnTo>
                  <a:lnTo>
                    <a:pt x="243" y="310"/>
                  </a:lnTo>
                  <a:lnTo>
                    <a:pt x="231" y="318"/>
                  </a:lnTo>
                  <a:lnTo>
                    <a:pt x="214" y="322"/>
                  </a:lnTo>
                  <a:lnTo>
                    <a:pt x="200" y="329"/>
                  </a:lnTo>
                  <a:lnTo>
                    <a:pt x="181" y="330"/>
                  </a:lnTo>
                  <a:lnTo>
                    <a:pt x="164" y="332"/>
                  </a:lnTo>
                  <a:lnTo>
                    <a:pt x="150" y="330"/>
                  </a:lnTo>
                  <a:lnTo>
                    <a:pt x="133" y="329"/>
                  </a:lnTo>
                  <a:lnTo>
                    <a:pt x="118" y="322"/>
                  </a:lnTo>
                  <a:lnTo>
                    <a:pt x="100" y="318"/>
                  </a:lnTo>
                  <a:lnTo>
                    <a:pt x="86" y="310"/>
                  </a:lnTo>
                  <a:lnTo>
                    <a:pt x="74" y="303"/>
                  </a:lnTo>
                  <a:lnTo>
                    <a:pt x="61" y="293"/>
                  </a:lnTo>
                  <a:lnTo>
                    <a:pt x="48" y="284"/>
                  </a:lnTo>
                  <a:lnTo>
                    <a:pt x="38" y="272"/>
                  </a:lnTo>
                  <a:lnTo>
                    <a:pt x="29" y="258"/>
                  </a:lnTo>
                  <a:lnTo>
                    <a:pt x="19" y="244"/>
                  </a:lnTo>
                  <a:lnTo>
                    <a:pt x="14" y="232"/>
                  </a:lnTo>
                  <a:lnTo>
                    <a:pt x="7" y="215"/>
                  </a:lnTo>
                  <a:lnTo>
                    <a:pt x="4" y="200"/>
                  </a:lnTo>
                  <a:lnTo>
                    <a:pt x="2" y="182"/>
                  </a:lnTo>
                  <a:lnTo>
                    <a:pt x="0" y="167"/>
                  </a:lnTo>
                  <a:lnTo>
                    <a:pt x="2" y="150"/>
                  </a:lnTo>
                  <a:lnTo>
                    <a:pt x="4" y="134"/>
                  </a:lnTo>
                  <a:lnTo>
                    <a:pt x="7" y="118"/>
                  </a:lnTo>
                  <a:lnTo>
                    <a:pt x="14" y="101"/>
                  </a:lnTo>
                  <a:lnTo>
                    <a:pt x="19" y="89"/>
                  </a:lnTo>
                  <a:lnTo>
                    <a:pt x="29" y="74"/>
                  </a:lnTo>
                  <a:lnTo>
                    <a:pt x="38" y="62"/>
                  </a:lnTo>
                  <a:lnTo>
                    <a:pt x="48" y="50"/>
                  </a:lnTo>
                  <a:lnTo>
                    <a:pt x="61" y="40"/>
                  </a:lnTo>
                  <a:lnTo>
                    <a:pt x="74" y="29"/>
                  </a:lnTo>
                  <a:lnTo>
                    <a:pt x="86" y="20"/>
                  </a:lnTo>
                  <a:lnTo>
                    <a:pt x="100" y="15"/>
                  </a:lnTo>
                  <a:lnTo>
                    <a:pt x="118" y="8"/>
                  </a:lnTo>
                  <a:lnTo>
                    <a:pt x="133" y="5"/>
                  </a:lnTo>
                  <a:lnTo>
                    <a:pt x="150" y="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0" name="Freeform 162">
              <a:extLst>
                <a:ext uri="{FF2B5EF4-FFF2-40B4-BE49-F238E27FC236}">
                  <a16:creationId xmlns:a16="http://schemas.microsoft.com/office/drawing/2014/main" id="{28B3CEF3-1640-4767-AA34-D0EBE89B4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77"/>
              <a:ext cx="90" cy="91"/>
            </a:xfrm>
            <a:custGeom>
              <a:avLst/>
              <a:gdLst>
                <a:gd name="T0" fmla="*/ 270 w 270"/>
                <a:gd name="T1" fmla="*/ 119 h 272"/>
                <a:gd name="T2" fmla="*/ 263 w 270"/>
                <a:gd name="T3" fmla="*/ 92 h 272"/>
                <a:gd name="T4" fmla="*/ 246 w 270"/>
                <a:gd name="T5" fmla="*/ 57 h 272"/>
                <a:gd name="T6" fmla="*/ 208 w 270"/>
                <a:gd name="T7" fmla="*/ 21 h 272"/>
                <a:gd name="T8" fmla="*/ 174 w 270"/>
                <a:gd name="T9" fmla="*/ 3 h 272"/>
                <a:gd name="T10" fmla="*/ 166 w 270"/>
                <a:gd name="T11" fmla="*/ 0 h 272"/>
                <a:gd name="T12" fmla="*/ 162 w 270"/>
                <a:gd name="T13" fmla="*/ 0 h 272"/>
                <a:gd name="T14" fmla="*/ 172 w 270"/>
                <a:gd name="T15" fmla="*/ 5 h 272"/>
                <a:gd name="T16" fmla="*/ 208 w 270"/>
                <a:gd name="T17" fmla="*/ 22 h 272"/>
                <a:gd name="T18" fmla="*/ 243 w 270"/>
                <a:gd name="T19" fmla="*/ 57 h 272"/>
                <a:gd name="T20" fmla="*/ 260 w 270"/>
                <a:gd name="T21" fmla="*/ 94 h 272"/>
                <a:gd name="T22" fmla="*/ 265 w 270"/>
                <a:gd name="T23" fmla="*/ 119 h 272"/>
                <a:gd name="T24" fmla="*/ 270 w 270"/>
                <a:gd name="T25" fmla="*/ 134 h 272"/>
                <a:gd name="T26" fmla="*/ 268 w 270"/>
                <a:gd name="T27" fmla="*/ 160 h 272"/>
                <a:gd name="T28" fmla="*/ 258 w 270"/>
                <a:gd name="T29" fmla="*/ 188 h 272"/>
                <a:gd name="T30" fmla="*/ 230 w 270"/>
                <a:gd name="T31" fmla="*/ 232 h 272"/>
                <a:gd name="T32" fmla="*/ 186 w 270"/>
                <a:gd name="T33" fmla="*/ 260 h 272"/>
                <a:gd name="T34" fmla="*/ 159 w 270"/>
                <a:gd name="T35" fmla="*/ 269 h 272"/>
                <a:gd name="T36" fmla="*/ 132 w 270"/>
                <a:gd name="T37" fmla="*/ 272 h 272"/>
                <a:gd name="T38" fmla="*/ 105 w 270"/>
                <a:gd name="T39" fmla="*/ 269 h 272"/>
                <a:gd name="T40" fmla="*/ 77 w 270"/>
                <a:gd name="T41" fmla="*/ 260 h 272"/>
                <a:gd name="T42" fmla="*/ 36 w 270"/>
                <a:gd name="T43" fmla="*/ 232 h 272"/>
                <a:gd name="T44" fmla="*/ 7 w 270"/>
                <a:gd name="T45" fmla="*/ 188 h 272"/>
                <a:gd name="T46" fmla="*/ 0 w 270"/>
                <a:gd name="T47" fmla="*/ 170 h 272"/>
                <a:gd name="T48" fmla="*/ 0 w 270"/>
                <a:gd name="T49" fmla="*/ 166 h 272"/>
                <a:gd name="T50" fmla="*/ 0 w 270"/>
                <a:gd name="T51" fmla="*/ 160 h 272"/>
                <a:gd name="T52" fmla="*/ 0 w 270"/>
                <a:gd name="T53" fmla="*/ 160 h 272"/>
                <a:gd name="T54" fmla="*/ 10 w 270"/>
                <a:gd name="T55" fmla="*/ 186 h 272"/>
                <a:gd name="T56" fmla="*/ 36 w 270"/>
                <a:gd name="T57" fmla="*/ 229 h 272"/>
                <a:gd name="T58" fmla="*/ 81 w 270"/>
                <a:gd name="T59" fmla="*/ 257 h 272"/>
                <a:gd name="T60" fmla="*/ 105 w 270"/>
                <a:gd name="T61" fmla="*/ 266 h 272"/>
                <a:gd name="T62" fmla="*/ 132 w 270"/>
                <a:gd name="T63" fmla="*/ 269 h 272"/>
                <a:gd name="T64" fmla="*/ 159 w 270"/>
                <a:gd name="T65" fmla="*/ 266 h 272"/>
                <a:gd name="T66" fmla="*/ 184 w 270"/>
                <a:gd name="T67" fmla="*/ 257 h 272"/>
                <a:gd name="T68" fmla="*/ 229 w 270"/>
                <a:gd name="T69" fmla="*/ 229 h 272"/>
                <a:gd name="T70" fmla="*/ 255 w 270"/>
                <a:gd name="T71" fmla="*/ 186 h 272"/>
                <a:gd name="T72" fmla="*/ 265 w 270"/>
                <a:gd name="T73" fmla="*/ 160 h 272"/>
                <a:gd name="T74" fmla="*/ 268 w 270"/>
                <a:gd name="T75" fmla="*/ 134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0" h="272">
                  <a:moveTo>
                    <a:pt x="270" y="134"/>
                  </a:moveTo>
                  <a:lnTo>
                    <a:pt x="270" y="119"/>
                  </a:lnTo>
                  <a:lnTo>
                    <a:pt x="268" y="107"/>
                  </a:lnTo>
                  <a:lnTo>
                    <a:pt x="263" y="92"/>
                  </a:lnTo>
                  <a:lnTo>
                    <a:pt x="258" y="79"/>
                  </a:lnTo>
                  <a:lnTo>
                    <a:pt x="246" y="57"/>
                  </a:lnTo>
                  <a:lnTo>
                    <a:pt x="230" y="37"/>
                  </a:lnTo>
                  <a:lnTo>
                    <a:pt x="208" y="21"/>
                  </a:lnTo>
                  <a:lnTo>
                    <a:pt x="186" y="8"/>
                  </a:lnTo>
                  <a:lnTo>
                    <a:pt x="174" y="3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72" y="5"/>
                  </a:lnTo>
                  <a:lnTo>
                    <a:pt x="184" y="11"/>
                  </a:lnTo>
                  <a:lnTo>
                    <a:pt x="208" y="22"/>
                  </a:lnTo>
                  <a:lnTo>
                    <a:pt x="229" y="37"/>
                  </a:lnTo>
                  <a:lnTo>
                    <a:pt x="243" y="57"/>
                  </a:lnTo>
                  <a:lnTo>
                    <a:pt x="255" y="81"/>
                  </a:lnTo>
                  <a:lnTo>
                    <a:pt x="260" y="94"/>
                  </a:lnTo>
                  <a:lnTo>
                    <a:pt x="265" y="107"/>
                  </a:lnTo>
                  <a:lnTo>
                    <a:pt x="265" y="119"/>
                  </a:lnTo>
                  <a:lnTo>
                    <a:pt x="268" y="134"/>
                  </a:lnTo>
                  <a:lnTo>
                    <a:pt x="270" y="134"/>
                  </a:lnTo>
                  <a:lnTo>
                    <a:pt x="270" y="148"/>
                  </a:lnTo>
                  <a:lnTo>
                    <a:pt x="268" y="160"/>
                  </a:lnTo>
                  <a:lnTo>
                    <a:pt x="263" y="176"/>
                  </a:lnTo>
                  <a:lnTo>
                    <a:pt x="258" y="188"/>
                  </a:lnTo>
                  <a:lnTo>
                    <a:pt x="246" y="210"/>
                  </a:lnTo>
                  <a:lnTo>
                    <a:pt x="230" y="232"/>
                  </a:lnTo>
                  <a:lnTo>
                    <a:pt x="208" y="247"/>
                  </a:lnTo>
                  <a:lnTo>
                    <a:pt x="186" y="260"/>
                  </a:lnTo>
                  <a:lnTo>
                    <a:pt x="174" y="264"/>
                  </a:lnTo>
                  <a:lnTo>
                    <a:pt x="159" y="269"/>
                  </a:lnTo>
                  <a:lnTo>
                    <a:pt x="148" y="272"/>
                  </a:lnTo>
                  <a:lnTo>
                    <a:pt x="132" y="272"/>
                  </a:lnTo>
                  <a:lnTo>
                    <a:pt x="117" y="272"/>
                  </a:lnTo>
                  <a:lnTo>
                    <a:pt x="105" y="269"/>
                  </a:lnTo>
                  <a:lnTo>
                    <a:pt x="89" y="264"/>
                  </a:lnTo>
                  <a:lnTo>
                    <a:pt x="77" y="260"/>
                  </a:lnTo>
                  <a:lnTo>
                    <a:pt x="56" y="247"/>
                  </a:lnTo>
                  <a:lnTo>
                    <a:pt x="36" y="232"/>
                  </a:lnTo>
                  <a:lnTo>
                    <a:pt x="18" y="210"/>
                  </a:lnTo>
                  <a:lnTo>
                    <a:pt x="7" y="188"/>
                  </a:lnTo>
                  <a:lnTo>
                    <a:pt x="1" y="176"/>
                  </a:lnTo>
                  <a:lnTo>
                    <a:pt x="0" y="170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3" y="174"/>
                  </a:lnTo>
                  <a:lnTo>
                    <a:pt x="10" y="186"/>
                  </a:lnTo>
                  <a:lnTo>
                    <a:pt x="22" y="210"/>
                  </a:lnTo>
                  <a:lnTo>
                    <a:pt x="36" y="229"/>
                  </a:lnTo>
                  <a:lnTo>
                    <a:pt x="56" y="244"/>
                  </a:lnTo>
                  <a:lnTo>
                    <a:pt x="81" y="257"/>
                  </a:lnTo>
                  <a:lnTo>
                    <a:pt x="92" y="262"/>
                  </a:lnTo>
                  <a:lnTo>
                    <a:pt x="105" y="266"/>
                  </a:lnTo>
                  <a:lnTo>
                    <a:pt x="117" y="266"/>
                  </a:lnTo>
                  <a:lnTo>
                    <a:pt x="132" y="269"/>
                  </a:lnTo>
                  <a:lnTo>
                    <a:pt x="148" y="266"/>
                  </a:lnTo>
                  <a:lnTo>
                    <a:pt x="159" y="266"/>
                  </a:lnTo>
                  <a:lnTo>
                    <a:pt x="172" y="262"/>
                  </a:lnTo>
                  <a:lnTo>
                    <a:pt x="184" y="257"/>
                  </a:lnTo>
                  <a:lnTo>
                    <a:pt x="208" y="244"/>
                  </a:lnTo>
                  <a:lnTo>
                    <a:pt x="229" y="229"/>
                  </a:lnTo>
                  <a:lnTo>
                    <a:pt x="243" y="210"/>
                  </a:lnTo>
                  <a:lnTo>
                    <a:pt x="255" y="186"/>
                  </a:lnTo>
                  <a:lnTo>
                    <a:pt x="260" y="174"/>
                  </a:lnTo>
                  <a:lnTo>
                    <a:pt x="265" y="160"/>
                  </a:lnTo>
                  <a:lnTo>
                    <a:pt x="265" y="148"/>
                  </a:lnTo>
                  <a:lnTo>
                    <a:pt x="268" y="134"/>
                  </a:lnTo>
                  <a:lnTo>
                    <a:pt x="270" y="134"/>
                  </a:lnTo>
                  <a:close/>
                </a:path>
              </a:pathLst>
            </a:custGeom>
            <a:solidFill>
              <a:srgbClr val="056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1" name="Freeform 163">
              <a:extLst>
                <a:ext uri="{FF2B5EF4-FFF2-40B4-BE49-F238E27FC236}">
                  <a16:creationId xmlns:a16="http://schemas.microsoft.com/office/drawing/2014/main" id="{8F359158-0D8F-4A10-930A-9666A328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877"/>
              <a:ext cx="90" cy="90"/>
            </a:xfrm>
            <a:custGeom>
              <a:avLst/>
              <a:gdLst>
                <a:gd name="T0" fmla="*/ 266 w 269"/>
                <a:gd name="T1" fmla="*/ 119 h 269"/>
                <a:gd name="T2" fmla="*/ 261 w 269"/>
                <a:gd name="T3" fmla="*/ 94 h 269"/>
                <a:gd name="T4" fmla="*/ 243 w 269"/>
                <a:gd name="T5" fmla="*/ 57 h 269"/>
                <a:gd name="T6" fmla="*/ 209 w 269"/>
                <a:gd name="T7" fmla="*/ 22 h 269"/>
                <a:gd name="T8" fmla="*/ 172 w 269"/>
                <a:gd name="T9" fmla="*/ 5 h 269"/>
                <a:gd name="T10" fmla="*/ 157 w 269"/>
                <a:gd name="T11" fmla="*/ 0 h 269"/>
                <a:gd name="T12" fmla="*/ 152 w 269"/>
                <a:gd name="T13" fmla="*/ 3 h 269"/>
                <a:gd name="T14" fmla="*/ 147 w 269"/>
                <a:gd name="T15" fmla="*/ 3 h 269"/>
                <a:gd name="T16" fmla="*/ 160 w 269"/>
                <a:gd name="T17" fmla="*/ 5 h 269"/>
                <a:gd name="T18" fmla="*/ 207 w 269"/>
                <a:gd name="T19" fmla="*/ 26 h 269"/>
                <a:gd name="T20" fmla="*/ 241 w 269"/>
                <a:gd name="T21" fmla="*/ 60 h 269"/>
                <a:gd name="T22" fmla="*/ 261 w 269"/>
                <a:gd name="T23" fmla="*/ 107 h 269"/>
                <a:gd name="T24" fmla="*/ 269 w 269"/>
                <a:gd name="T25" fmla="*/ 134 h 269"/>
                <a:gd name="T26" fmla="*/ 266 w 269"/>
                <a:gd name="T27" fmla="*/ 160 h 269"/>
                <a:gd name="T28" fmla="*/ 255 w 269"/>
                <a:gd name="T29" fmla="*/ 184 h 269"/>
                <a:gd name="T30" fmla="*/ 229 w 269"/>
                <a:gd name="T31" fmla="*/ 229 h 269"/>
                <a:gd name="T32" fmla="*/ 185 w 269"/>
                <a:gd name="T33" fmla="*/ 257 h 269"/>
                <a:gd name="T34" fmla="*/ 160 w 269"/>
                <a:gd name="T35" fmla="*/ 266 h 269"/>
                <a:gd name="T36" fmla="*/ 133 w 269"/>
                <a:gd name="T37" fmla="*/ 269 h 269"/>
                <a:gd name="T38" fmla="*/ 105 w 269"/>
                <a:gd name="T39" fmla="*/ 266 h 269"/>
                <a:gd name="T40" fmla="*/ 81 w 269"/>
                <a:gd name="T41" fmla="*/ 257 h 269"/>
                <a:gd name="T42" fmla="*/ 37 w 269"/>
                <a:gd name="T43" fmla="*/ 229 h 269"/>
                <a:gd name="T44" fmla="*/ 9 w 269"/>
                <a:gd name="T45" fmla="*/ 184 h 269"/>
                <a:gd name="T46" fmla="*/ 0 w 269"/>
                <a:gd name="T47" fmla="*/ 160 h 269"/>
                <a:gd name="T48" fmla="*/ 0 w 269"/>
                <a:gd name="T49" fmla="*/ 155 h 269"/>
                <a:gd name="T50" fmla="*/ 0 w 269"/>
                <a:gd name="T51" fmla="*/ 150 h 269"/>
                <a:gd name="T52" fmla="*/ 2 w 269"/>
                <a:gd name="T53" fmla="*/ 148 h 269"/>
                <a:gd name="T54" fmla="*/ 2 w 269"/>
                <a:gd name="T55" fmla="*/ 143 h 269"/>
                <a:gd name="T56" fmla="*/ 12 w 269"/>
                <a:gd name="T57" fmla="*/ 184 h 269"/>
                <a:gd name="T58" fmla="*/ 40 w 269"/>
                <a:gd name="T59" fmla="*/ 227 h 269"/>
                <a:gd name="T60" fmla="*/ 81 w 269"/>
                <a:gd name="T61" fmla="*/ 255 h 269"/>
                <a:gd name="T62" fmla="*/ 133 w 269"/>
                <a:gd name="T63" fmla="*/ 266 h 269"/>
                <a:gd name="T64" fmla="*/ 185 w 269"/>
                <a:gd name="T65" fmla="*/ 255 h 269"/>
                <a:gd name="T66" fmla="*/ 226 w 269"/>
                <a:gd name="T67" fmla="*/ 227 h 269"/>
                <a:gd name="T68" fmla="*/ 253 w 269"/>
                <a:gd name="T69" fmla="*/ 184 h 269"/>
                <a:gd name="T70" fmla="*/ 266 w 269"/>
                <a:gd name="T71" fmla="*/ 13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9" h="269">
                  <a:moveTo>
                    <a:pt x="269" y="134"/>
                  </a:moveTo>
                  <a:lnTo>
                    <a:pt x="266" y="119"/>
                  </a:lnTo>
                  <a:lnTo>
                    <a:pt x="266" y="107"/>
                  </a:lnTo>
                  <a:lnTo>
                    <a:pt x="261" y="94"/>
                  </a:lnTo>
                  <a:lnTo>
                    <a:pt x="255" y="81"/>
                  </a:lnTo>
                  <a:lnTo>
                    <a:pt x="243" y="57"/>
                  </a:lnTo>
                  <a:lnTo>
                    <a:pt x="229" y="37"/>
                  </a:lnTo>
                  <a:lnTo>
                    <a:pt x="209" y="22"/>
                  </a:lnTo>
                  <a:lnTo>
                    <a:pt x="185" y="11"/>
                  </a:lnTo>
                  <a:lnTo>
                    <a:pt x="172" y="5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5" y="3"/>
                  </a:lnTo>
                  <a:lnTo>
                    <a:pt x="152" y="3"/>
                  </a:lnTo>
                  <a:lnTo>
                    <a:pt x="150" y="3"/>
                  </a:lnTo>
                  <a:lnTo>
                    <a:pt x="147" y="3"/>
                  </a:lnTo>
                  <a:lnTo>
                    <a:pt x="145" y="3"/>
                  </a:lnTo>
                  <a:lnTo>
                    <a:pt x="160" y="5"/>
                  </a:lnTo>
                  <a:lnTo>
                    <a:pt x="185" y="12"/>
                  </a:lnTo>
                  <a:lnTo>
                    <a:pt x="207" y="26"/>
                  </a:lnTo>
                  <a:lnTo>
                    <a:pt x="226" y="40"/>
                  </a:lnTo>
                  <a:lnTo>
                    <a:pt x="241" y="60"/>
                  </a:lnTo>
                  <a:lnTo>
                    <a:pt x="253" y="81"/>
                  </a:lnTo>
                  <a:lnTo>
                    <a:pt x="261" y="107"/>
                  </a:lnTo>
                  <a:lnTo>
                    <a:pt x="266" y="134"/>
                  </a:lnTo>
                  <a:lnTo>
                    <a:pt x="269" y="134"/>
                  </a:lnTo>
                  <a:lnTo>
                    <a:pt x="266" y="148"/>
                  </a:lnTo>
                  <a:lnTo>
                    <a:pt x="266" y="160"/>
                  </a:lnTo>
                  <a:lnTo>
                    <a:pt x="261" y="174"/>
                  </a:lnTo>
                  <a:lnTo>
                    <a:pt x="255" y="184"/>
                  </a:lnTo>
                  <a:lnTo>
                    <a:pt x="243" y="210"/>
                  </a:lnTo>
                  <a:lnTo>
                    <a:pt x="229" y="229"/>
                  </a:lnTo>
                  <a:lnTo>
                    <a:pt x="209" y="244"/>
                  </a:lnTo>
                  <a:lnTo>
                    <a:pt x="185" y="257"/>
                  </a:lnTo>
                  <a:lnTo>
                    <a:pt x="172" y="262"/>
                  </a:lnTo>
                  <a:lnTo>
                    <a:pt x="160" y="266"/>
                  </a:lnTo>
                  <a:lnTo>
                    <a:pt x="147" y="266"/>
                  </a:lnTo>
                  <a:lnTo>
                    <a:pt x="133" y="269"/>
                  </a:lnTo>
                  <a:lnTo>
                    <a:pt x="118" y="266"/>
                  </a:lnTo>
                  <a:lnTo>
                    <a:pt x="105" y="266"/>
                  </a:lnTo>
                  <a:lnTo>
                    <a:pt x="93" y="262"/>
                  </a:lnTo>
                  <a:lnTo>
                    <a:pt x="81" y="257"/>
                  </a:lnTo>
                  <a:lnTo>
                    <a:pt x="57" y="244"/>
                  </a:lnTo>
                  <a:lnTo>
                    <a:pt x="37" y="229"/>
                  </a:lnTo>
                  <a:lnTo>
                    <a:pt x="23" y="210"/>
                  </a:lnTo>
                  <a:lnTo>
                    <a:pt x="9" y="184"/>
                  </a:lnTo>
                  <a:lnTo>
                    <a:pt x="4" y="174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3"/>
                  </a:lnTo>
                  <a:lnTo>
                    <a:pt x="4" y="160"/>
                  </a:lnTo>
                  <a:lnTo>
                    <a:pt x="12" y="184"/>
                  </a:lnTo>
                  <a:lnTo>
                    <a:pt x="24" y="207"/>
                  </a:lnTo>
                  <a:lnTo>
                    <a:pt x="40" y="227"/>
                  </a:lnTo>
                  <a:lnTo>
                    <a:pt x="59" y="241"/>
                  </a:lnTo>
                  <a:lnTo>
                    <a:pt x="81" y="255"/>
                  </a:lnTo>
                  <a:lnTo>
                    <a:pt x="105" y="262"/>
                  </a:lnTo>
                  <a:lnTo>
                    <a:pt x="133" y="266"/>
                  </a:lnTo>
                  <a:lnTo>
                    <a:pt x="160" y="262"/>
                  </a:lnTo>
                  <a:lnTo>
                    <a:pt x="185" y="255"/>
                  </a:lnTo>
                  <a:lnTo>
                    <a:pt x="207" y="241"/>
                  </a:lnTo>
                  <a:lnTo>
                    <a:pt x="226" y="227"/>
                  </a:lnTo>
                  <a:lnTo>
                    <a:pt x="241" y="207"/>
                  </a:lnTo>
                  <a:lnTo>
                    <a:pt x="253" y="184"/>
                  </a:lnTo>
                  <a:lnTo>
                    <a:pt x="261" y="160"/>
                  </a:lnTo>
                  <a:lnTo>
                    <a:pt x="266" y="134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A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2" name="Freeform 164">
              <a:extLst>
                <a:ext uri="{FF2B5EF4-FFF2-40B4-BE49-F238E27FC236}">
                  <a16:creationId xmlns:a16="http://schemas.microsoft.com/office/drawing/2014/main" id="{94E99966-28F1-4C23-9CDB-06D93B833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79"/>
              <a:ext cx="88" cy="87"/>
            </a:xfrm>
            <a:custGeom>
              <a:avLst/>
              <a:gdLst>
                <a:gd name="T0" fmla="*/ 264 w 264"/>
                <a:gd name="T1" fmla="*/ 130 h 263"/>
                <a:gd name="T2" fmla="*/ 259 w 264"/>
                <a:gd name="T3" fmla="*/ 103 h 263"/>
                <a:gd name="T4" fmla="*/ 251 w 264"/>
                <a:gd name="T5" fmla="*/ 77 h 263"/>
                <a:gd name="T6" fmla="*/ 239 w 264"/>
                <a:gd name="T7" fmla="*/ 56 h 263"/>
                <a:gd name="T8" fmla="*/ 224 w 264"/>
                <a:gd name="T9" fmla="*/ 36 h 263"/>
                <a:gd name="T10" fmla="*/ 205 w 264"/>
                <a:gd name="T11" fmla="*/ 22 h 263"/>
                <a:gd name="T12" fmla="*/ 183 w 264"/>
                <a:gd name="T13" fmla="*/ 10 h 263"/>
                <a:gd name="T14" fmla="*/ 158 w 264"/>
                <a:gd name="T15" fmla="*/ 2 h 263"/>
                <a:gd name="T16" fmla="*/ 143 w 264"/>
                <a:gd name="T17" fmla="*/ 0 h 263"/>
                <a:gd name="T18" fmla="*/ 141 w 264"/>
                <a:gd name="T19" fmla="*/ 0 h 263"/>
                <a:gd name="T20" fmla="*/ 138 w 264"/>
                <a:gd name="T21" fmla="*/ 0 h 263"/>
                <a:gd name="T22" fmla="*/ 136 w 264"/>
                <a:gd name="T23" fmla="*/ 0 h 263"/>
                <a:gd name="T24" fmla="*/ 133 w 264"/>
                <a:gd name="T25" fmla="*/ 0 h 263"/>
                <a:gd name="T26" fmla="*/ 133 w 264"/>
                <a:gd name="T27" fmla="*/ 2 h 263"/>
                <a:gd name="T28" fmla="*/ 131 w 264"/>
                <a:gd name="T29" fmla="*/ 2 h 263"/>
                <a:gd name="T30" fmla="*/ 158 w 264"/>
                <a:gd name="T31" fmla="*/ 4 h 263"/>
                <a:gd name="T32" fmla="*/ 179 w 264"/>
                <a:gd name="T33" fmla="*/ 11 h 263"/>
                <a:gd name="T34" fmla="*/ 201 w 264"/>
                <a:gd name="T35" fmla="*/ 24 h 263"/>
                <a:gd name="T36" fmla="*/ 222 w 264"/>
                <a:gd name="T37" fmla="*/ 39 h 263"/>
                <a:gd name="T38" fmla="*/ 236 w 264"/>
                <a:gd name="T39" fmla="*/ 58 h 263"/>
                <a:gd name="T40" fmla="*/ 250 w 264"/>
                <a:gd name="T41" fmla="*/ 81 h 263"/>
                <a:gd name="T42" fmla="*/ 257 w 264"/>
                <a:gd name="T43" fmla="*/ 103 h 263"/>
                <a:gd name="T44" fmla="*/ 259 w 264"/>
                <a:gd name="T45" fmla="*/ 130 h 263"/>
                <a:gd name="T46" fmla="*/ 264 w 264"/>
                <a:gd name="T47" fmla="*/ 130 h 263"/>
                <a:gd name="T48" fmla="*/ 259 w 264"/>
                <a:gd name="T49" fmla="*/ 156 h 263"/>
                <a:gd name="T50" fmla="*/ 251 w 264"/>
                <a:gd name="T51" fmla="*/ 182 h 263"/>
                <a:gd name="T52" fmla="*/ 239 w 264"/>
                <a:gd name="T53" fmla="*/ 203 h 263"/>
                <a:gd name="T54" fmla="*/ 224 w 264"/>
                <a:gd name="T55" fmla="*/ 223 h 263"/>
                <a:gd name="T56" fmla="*/ 205 w 264"/>
                <a:gd name="T57" fmla="*/ 239 h 263"/>
                <a:gd name="T58" fmla="*/ 183 w 264"/>
                <a:gd name="T59" fmla="*/ 251 h 263"/>
                <a:gd name="T60" fmla="*/ 158 w 264"/>
                <a:gd name="T61" fmla="*/ 258 h 263"/>
                <a:gd name="T62" fmla="*/ 131 w 264"/>
                <a:gd name="T63" fmla="*/ 263 h 263"/>
                <a:gd name="T64" fmla="*/ 103 w 264"/>
                <a:gd name="T65" fmla="*/ 258 h 263"/>
                <a:gd name="T66" fmla="*/ 79 w 264"/>
                <a:gd name="T67" fmla="*/ 251 h 263"/>
                <a:gd name="T68" fmla="*/ 57 w 264"/>
                <a:gd name="T69" fmla="*/ 239 h 263"/>
                <a:gd name="T70" fmla="*/ 38 w 264"/>
                <a:gd name="T71" fmla="*/ 223 h 263"/>
                <a:gd name="T72" fmla="*/ 22 w 264"/>
                <a:gd name="T73" fmla="*/ 203 h 263"/>
                <a:gd name="T74" fmla="*/ 10 w 264"/>
                <a:gd name="T75" fmla="*/ 182 h 263"/>
                <a:gd name="T76" fmla="*/ 2 w 264"/>
                <a:gd name="T77" fmla="*/ 156 h 263"/>
                <a:gd name="T78" fmla="*/ 0 w 264"/>
                <a:gd name="T79" fmla="*/ 140 h 263"/>
                <a:gd name="T80" fmla="*/ 0 w 264"/>
                <a:gd name="T81" fmla="*/ 137 h 263"/>
                <a:gd name="T82" fmla="*/ 0 w 264"/>
                <a:gd name="T83" fmla="*/ 134 h 263"/>
                <a:gd name="T84" fmla="*/ 0 w 264"/>
                <a:gd name="T85" fmla="*/ 132 h 263"/>
                <a:gd name="T86" fmla="*/ 2 w 264"/>
                <a:gd name="T87" fmla="*/ 130 h 263"/>
                <a:gd name="T88" fmla="*/ 5 w 264"/>
                <a:gd name="T89" fmla="*/ 156 h 263"/>
                <a:gd name="T90" fmla="*/ 13 w 264"/>
                <a:gd name="T91" fmla="*/ 179 h 263"/>
                <a:gd name="T92" fmla="*/ 24 w 264"/>
                <a:gd name="T93" fmla="*/ 201 h 263"/>
                <a:gd name="T94" fmla="*/ 39 w 264"/>
                <a:gd name="T95" fmla="*/ 222 h 263"/>
                <a:gd name="T96" fmla="*/ 59 w 264"/>
                <a:gd name="T97" fmla="*/ 236 h 263"/>
                <a:gd name="T98" fmla="*/ 81 w 264"/>
                <a:gd name="T99" fmla="*/ 248 h 263"/>
                <a:gd name="T100" fmla="*/ 103 w 264"/>
                <a:gd name="T101" fmla="*/ 256 h 263"/>
                <a:gd name="T102" fmla="*/ 131 w 264"/>
                <a:gd name="T103" fmla="*/ 258 h 263"/>
                <a:gd name="T104" fmla="*/ 158 w 264"/>
                <a:gd name="T105" fmla="*/ 256 h 263"/>
                <a:gd name="T106" fmla="*/ 179 w 264"/>
                <a:gd name="T107" fmla="*/ 248 h 263"/>
                <a:gd name="T108" fmla="*/ 201 w 264"/>
                <a:gd name="T109" fmla="*/ 236 h 263"/>
                <a:gd name="T110" fmla="*/ 222 w 264"/>
                <a:gd name="T111" fmla="*/ 222 h 263"/>
                <a:gd name="T112" fmla="*/ 236 w 264"/>
                <a:gd name="T113" fmla="*/ 201 h 263"/>
                <a:gd name="T114" fmla="*/ 250 w 264"/>
                <a:gd name="T115" fmla="*/ 179 h 263"/>
                <a:gd name="T116" fmla="*/ 257 w 264"/>
                <a:gd name="T117" fmla="*/ 156 h 263"/>
                <a:gd name="T118" fmla="*/ 259 w 264"/>
                <a:gd name="T119" fmla="*/ 130 h 263"/>
                <a:gd name="T120" fmla="*/ 264 w 264"/>
                <a:gd name="T121" fmla="*/ 13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263">
                  <a:moveTo>
                    <a:pt x="264" y="130"/>
                  </a:moveTo>
                  <a:lnTo>
                    <a:pt x="259" y="103"/>
                  </a:lnTo>
                  <a:lnTo>
                    <a:pt x="251" y="77"/>
                  </a:lnTo>
                  <a:lnTo>
                    <a:pt x="239" y="56"/>
                  </a:lnTo>
                  <a:lnTo>
                    <a:pt x="224" y="36"/>
                  </a:lnTo>
                  <a:lnTo>
                    <a:pt x="205" y="22"/>
                  </a:lnTo>
                  <a:lnTo>
                    <a:pt x="183" y="10"/>
                  </a:lnTo>
                  <a:lnTo>
                    <a:pt x="158" y="2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3" y="2"/>
                  </a:lnTo>
                  <a:lnTo>
                    <a:pt x="131" y="2"/>
                  </a:lnTo>
                  <a:lnTo>
                    <a:pt x="158" y="4"/>
                  </a:lnTo>
                  <a:lnTo>
                    <a:pt x="179" y="11"/>
                  </a:lnTo>
                  <a:lnTo>
                    <a:pt x="201" y="24"/>
                  </a:lnTo>
                  <a:lnTo>
                    <a:pt x="222" y="39"/>
                  </a:lnTo>
                  <a:lnTo>
                    <a:pt x="236" y="58"/>
                  </a:lnTo>
                  <a:lnTo>
                    <a:pt x="250" y="81"/>
                  </a:lnTo>
                  <a:lnTo>
                    <a:pt x="257" y="103"/>
                  </a:lnTo>
                  <a:lnTo>
                    <a:pt x="259" y="130"/>
                  </a:lnTo>
                  <a:lnTo>
                    <a:pt x="264" y="130"/>
                  </a:lnTo>
                  <a:lnTo>
                    <a:pt x="259" y="156"/>
                  </a:lnTo>
                  <a:lnTo>
                    <a:pt x="251" y="182"/>
                  </a:lnTo>
                  <a:lnTo>
                    <a:pt x="239" y="203"/>
                  </a:lnTo>
                  <a:lnTo>
                    <a:pt x="224" y="223"/>
                  </a:lnTo>
                  <a:lnTo>
                    <a:pt x="205" y="239"/>
                  </a:lnTo>
                  <a:lnTo>
                    <a:pt x="183" y="251"/>
                  </a:lnTo>
                  <a:lnTo>
                    <a:pt x="158" y="258"/>
                  </a:lnTo>
                  <a:lnTo>
                    <a:pt x="131" y="263"/>
                  </a:lnTo>
                  <a:lnTo>
                    <a:pt x="103" y="258"/>
                  </a:lnTo>
                  <a:lnTo>
                    <a:pt x="79" y="251"/>
                  </a:lnTo>
                  <a:lnTo>
                    <a:pt x="57" y="239"/>
                  </a:lnTo>
                  <a:lnTo>
                    <a:pt x="38" y="223"/>
                  </a:lnTo>
                  <a:lnTo>
                    <a:pt x="22" y="203"/>
                  </a:lnTo>
                  <a:lnTo>
                    <a:pt x="10" y="182"/>
                  </a:lnTo>
                  <a:lnTo>
                    <a:pt x="2" y="156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2"/>
                  </a:lnTo>
                  <a:lnTo>
                    <a:pt x="2" y="130"/>
                  </a:lnTo>
                  <a:lnTo>
                    <a:pt x="5" y="156"/>
                  </a:lnTo>
                  <a:lnTo>
                    <a:pt x="13" y="179"/>
                  </a:lnTo>
                  <a:lnTo>
                    <a:pt x="24" y="201"/>
                  </a:lnTo>
                  <a:lnTo>
                    <a:pt x="39" y="222"/>
                  </a:lnTo>
                  <a:lnTo>
                    <a:pt x="59" y="236"/>
                  </a:lnTo>
                  <a:lnTo>
                    <a:pt x="81" y="248"/>
                  </a:lnTo>
                  <a:lnTo>
                    <a:pt x="103" y="256"/>
                  </a:lnTo>
                  <a:lnTo>
                    <a:pt x="131" y="258"/>
                  </a:lnTo>
                  <a:lnTo>
                    <a:pt x="158" y="256"/>
                  </a:lnTo>
                  <a:lnTo>
                    <a:pt x="179" y="248"/>
                  </a:lnTo>
                  <a:lnTo>
                    <a:pt x="201" y="236"/>
                  </a:lnTo>
                  <a:lnTo>
                    <a:pt x="222" y="222"/>
                  </a:lnTo>
                  <a:lnTo>
                    <a:pt x="236" y="201"/>
                  </a:lnTo>
                  <a:lnTo>
                    <a:pt x="250" y="179"/>
                  </a:lnTo>
                  <a:lnTo>
                    <a:pt x="257" y="156"/>
                  </a:lnTo>
                  <a:lnTo>
                    <a:pt x="259" y="130"/>
                  </a:lnTo>
                  <a:lnTo>
                    <a:pt x="264" y="130"/>
                  </a:lnTo>
                  <a:close/>
                </a:path>
              </a:pathLst>
            </a:custGeom>
            <a:solidFill>
              <a:srgbClr val="0F6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3" name="Freeform 165">
              <a:extLst>
                <a:ext uri="{FF2B5EF4-FFF2-40B4-BE49-F238E27FC236}">
                  <a16:creationId xmlns:a16="http://schemas.microsoft.com/office/drawing/2014/main" id="{08A5A816-958E-448F-BDDA-3830732A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79"/>
              <a:ext cx="86" cy="86"/>
            </a:xfrm>
            <a:custGeom>
              <a:avLst/>
              <a:gdLst>
                <a:gd name="T0" fmla="*/ 255 w 257"/>
                <a:gd name="T1" fmla="*/ 102 h 257"/>
                <a:gd name="T2" fmla="*/ 235 w 257"/>
                <a:gd name="T3" fmla="*/ 57 h 257"/>
                <a:gd name="T4" fmla="*/ 200 w 257"/>
                <a:gd name="T5" fmla="*/ 22 h 257"/>
                <a:gd name="T6" fmla="*/ 156 w 257"/>
                <a:gd name="T7" fmla="*/ 3 h 257"/>
                <a:gd name="T8" fmla="*/ 126 w 257"/>
                <a:gd name="T9" fmla="*/ 0 h 257"/>
                <a:gd name="T10" fmla="*/ 122 w 257"/>
                <a:gd name="T11" fmla="*/ 0 h 257"/>
                <a:gd name="T12" fmla="*/ 117 w 257"/>
                <a:gd name="T13" fmla="*/ 3 h 257"/>
                <a:gd name="T14" fmla="*/ 112 w 257"/>
                <a:gd name="T15" fmla="*/ 3 h 257"/>
                <a:gd name="T16" fmla="*/ 153 w 257"/>
                <a:gd name="T17" fmla="*/ 5 h 257"/>
                <a:gd name="T18" fmla="*/ 200 w 257"/>
                <a:gd name="T19" fmla="*/ 24 h 257"/>
                <a:gd name="T20" fmla="*/ 235 w 257"/>
                <a:gd name="T21" fmla="*/ 57 h 257"/>
                <a:gd name="T22" fmla="*/ 252 w 257"/>
                <a:gd name="T23" fmla="*/ 104 h 257"/>
                <a:gd name="T24" fmla="*/ 257 w 257"/>
                <a:gd name="T25" fmla="*/ 129 h 257"/>
                <a:gd name="T26" fmla="*/ 248 w 257"/>
                <a:gd name="T27" fmla="*/ 178 h 257"/>
                <a:gd name="T28" fmla="*/ 220 w 257"/>
                <a:gd name="T29" fmla="*/ 219 h 257"/>
                <a:gd name="T30" fmla="*/ 179 w 257"/>
                <a:gd name="T31" fmla="*/ 246 h 257"/>
                <a:gd name="T32" fmla="*/ 129 w 257"/>
                <a:gd name="T33" fmla="*/ 257 h 257"/>
                <a:gd name="T34" fmla="*/ 79 w 257"/>
                <a:gd name="T35" fmla="*/ 246 h 257"/>
                <a:gd name="T36" fmla="*/ 38 w 257"/>
                <a:gd name="T37" fmla="*/ 219 h 257"/>
                <a:gd name="T38" fmla="*/ 11 w 257"/>
                <a:gd name="T39" fmla="*/ 178 h 257"/>
                <a:gd name="T40" fmla="*/ 0 w 257"/>
                <a:gd name="T41" fmla="*/ 129 h 257"/>
                <a:gd name="T42" fmla="*/ 0 w 257"/>
                <a:gd name="T43" fmla="*/ 124 h 257"/>
                <a:gd name="T44" fmla="*/ 4 w 257"/>
                <a:gd name="T45" fmla="*/ 119 h 257"/>
                <a:gd name="T46" fmla="*/ 4 w 257"/>
                <a:gd name="T47" fmla="*/ 114 h 257"/>
                <a:gd name="T48" fmla="*/ 4 w 257"/>
                <a:gd name="T49" fmla="*/ 129 h 257"/>
                <a:gd name="T50" fmla="*/ 14 w 257"/>
                <a:gd name="T51" fmla="*/ 178 h 257"/>
                <a:gd name="T52" fmla="*/ 40 w 257"/>
                <a:gd name="T53" fmla="*/ 217 h 257"/>
                <a:gd name="T54" fmla="*/ 79 w 257"/>
                <a:gd name="T55" fmla="*/ 244 h 257"/>
                <a:gd name="T56" fmla="*/ 129 w 257"/>
                <a:gd name="T57" fmla="*/ 253 h 257"/>
                <a:gd name="T58" fmla="*/ 179 w 257"/>
                <a:gd name="T59" fmla="*/ 244 h 257"/>
                <a:gd name="T60" fmla="*/ 219 w 257"/>
                <a:gd name="T61" fmla="*/ 217 h 257"/>
                <a:gd name="T62" fmla="*/ 245 w 257"/>
                <a:gd name="T63" fmla="*/ 178 h 257"/>
                <a:gd name="T64" fmla="*/ 255 w 257"/>
                <a:gd name="T65" fmla="*/ 1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7" h="257">
                  <a:moveTo>
                    <a:pt x="257" y="129"/>
                  </a:moveTo>
                  <a:lnTo>
                    <a:pt x="255" y="102"/>
                  </a:lnTo>
                  <a:lnTo>
                    <a:pt x="248" y="79"/>
                  </a:lnTo>
                  <a:lnTo>
                    <a:pt x="235" y="57"/>
                  </a:lnTo>
                  <a:lnTo>
                    <a:pt x="220" y="38"/>
                  </a:lnTo>
                  <a:lnTo>
                    <a:pt x="200" y="22"/>
                  </a:lnTo>
                  <a:lnTo>
                    <a:pt x="179" y="10"/>
                  </a:lnTo>
                  <a:lnTo>
                    <a:pt x="156" y="3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3"/>
                  </a:lnTo>
                  <a:lnTo>
                    <a:pt x="117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29" y="3"/>
                  </a:lnTo>
                  <a:lnTo>
                    <a:pt x="153" y="5"/>
                  </a:lnTo>
                  <a:lnTo>
                    <a:pt x="179" y="13"/>
                  </a:lnTo>
                  <a:lnTo>
                    <a:pt x="200" y="24"/>
                  </a:lnTo>
                  <a:lnTo>
                    <a:pt x="219" y="39"/>
                  </a:lnTo>
                  <a:lnTo>
                    <a:pt x="235" y="57"/>
                  </a:lnTo>
                  <a:lnTo>
                    <a:pt x="245" y="79"/>
                  </a:lnTo>
                  <a:lnTo>
                    <a:pt x="252" y="104"/>
                  </a:lnTo>
                  <a:lnTo>
                    <a:pt x="255" y="129"/>
                  </a:lnTo>
                  <a:lnTo>
                    <a:pt x="257" y="129"/>
                  </a:lnTo>
                  <a:lnTo>
                    <a:pt x="255" y="155"/>
                  </a:lnTo>
                  <a:lnTo>
                    <a:pt x="248" y="178"/>
                  </a:lnTo>
                  <a:lnTo>
                    <a:pt x="235" y="200"/>
                  </a:lnTo>
                  <a:lnTo>
                    <a:pt x="220" y="219"/>
                  </a:lnTo>
                  <a:lnTo>
                    <a:pt x="200" y="234"/>
                  </a:lnTo>
                  <a:lnTo>
                    <a:pt x="179" y="246"/>
                  </a:lnTo>
                  <a:lnTo>
                    <a:pt x="156" y="253"/>
                  </a:lnTo>
                  <a:lnTo>
                    <a:pt x="129" y="257"/>
                  </a:lnTo>
                  <a:lnTo>
                    <a:pt x="102" y="253"/>
                  </a:lnTo>
                  <a:lnTo>
                    <a:pt x="79" y="246"/>
                  </a:lnTo>
                  <a:lnTo>
                    <a:pt x="57" y="234"/>
                  </a:lnTo>
                  <a:lnTo>
                    <a:pt x="38" y="219"/>
                  </a:lnTo>
                  <a:lnTo>
                    <a:pt x="24" y="200"/>
                  </a:lnTo>
                  <a:lnTo>
                    <a:pt x="11" y="178"/>
                  </a:lnTo>
                  <a:lnTo>
                    <a:pt x="4" y="155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4" y="119"/>
                  </a:lnTo>
                  <a:lnTo>
                    <a:pt x="4" y="116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4" y="129"/>
                  </a:lnTo>
                  <a:lnTo>
                    <a:pt x="7" y="153"/>
                  </a:lnTo>
                  <a:lnTo>
                    <a:pt x="14" y="178"/>
                  </a:lnTo>
                  <a:lnTo>
                    <a:pt x="24" y="200"/>
                  </a:lnTo>
                  <a:lnTo>
                    <a:pt x="40" y="217"/>
                  </a:lnTo>
                  <a:lnTo>
                    <a:pt x="57" y="234"/>
                  </a:lnTo>
                  <a:lnTo>
                    <a:pt x="79" y="244"/>
                  </a:lnTo>
                  <a:lnTo>
                    <a:pt x="105" y="252"/>
                  </a:lnTo>
                  <a:lnTo>
                    <a:pt x="129" y="253"/>
                  </a:lnTo>
                  <a:lnTo>
                    <a:pt x="153" y="252"/>
                  </a:lnTo>
                  <a:lnTo>
                    <a:pt x="179" y="244"/>
                  </a:lnTo>
                  <a:lnTo>
                    <a:pt x="200" y="234"/>
                  </a:lnTo>
                  <a:lnTo>
                    <a:pt x="219" y="217"/>
                  </a:lnTo>
                  <a:lnTo>
                    <a:pt x="235" y="200"/>
                  </a:lnTo>
                  <a:lnTo>
                    <a:pt x="245" y="178"/>
                  </a:lnTo>
                  <a:lnTo>
                    <a:pt x="252" y="153"/>
                  </a:lnTo>
                  <a:lnTo>
                    <a:pt x="255" y="129"/>
                  </a:lnTo>
                  <a:lnTo>
                    <a:pt x="257" y="129"/>
                  </a:lnTo>
                  <a:close/>
                </a:path>
              </a:pathLst>
            </a:custGeom>
            <a:solidFill>
              <a:srgbClr val="147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4" name="Freeform 166">
              <a:extLst>
                <a:ext uri="{FF2B5EF4-FFF2-40B4-BE49-F238E27FC236}">
                  <a16:creationId xmlns:a16="http://schemas.microsoft.com/office/drawing/2014/main" id="{4B42F566-3FA8-46E2-9AE9-D955B9BD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880"/>
              <a:ext cx="84" cy="84"/>
            </a:xfrm>
            <a:custGeom>
              <a:avLst/>
              <a:gdLst>
                <a:gd name="T0" fmla="*/ 248 w 252"/>
                <a:gd name="T1" fmla="*/ 101 h 252"/>
                <a:gd name="T2" fmla="*/ 231 w 252"/>
                <a:gd name="T3" fmla="*/ 54 h 252"/>
                <a:gd name="T4" fmla="*/ 196 w 252"/>
                <a:gd name="T5" fmla="*/ 21 h 252"/>
                <a:gd name="T6" fmla="*/ 150 w 252"/>
                <a:gd name="T7" fmla="*/ 3 h 252"/>
                <a:gd name="T8" fmla="*/ 108 w 252"/>
                <a:gd name="T9" fmla="*/ 0 h 252"/>
                <a:gd name="T10" fmla="*/ 107 w 252"/>
                <a:gd name="T11" fmla="*/ 3 h 252"/>
                <a:gd name="T12" fmla="*/ 100 w 252"/>
                <a:gd name="T13" fmla="*/ 6 h 252"/>
                <a:gd name="T14" fmla="*/ 96 w 252"/>
                <a:gd name="T15" fmla="*/ 7 h 252"/>
                <a:gd name="T16" fmla="*/ 100 w 252"/>
                <a:gd name="T17" fmla="*/ 6 h 252"/>
                <a:gd name="T18" fmla="*/ 150 w 252"/>
                <a:gd name="T19" fmla="*/ 6 h 252"/>
                <a:gd name="T20" fmla="*/ 195 w 252"/>
                <a:gd name="T21" fmla="*/ 21 h 252"/>
                <a:gd name="T22" fmla="*/ 229 w 252"/>
                <a:gd name="T23" fmla="*/ 56 h 252"/>
                <a:gd name="T24" fmla="*/ 246 w 252"/>
                <a:gd name="T25" fmla="*/ 101 h 252"/>
                <a:gd name="T26" fmla="*/ 252 w 252"/>
                <a:gd name="T27" fmla="*/ 126 h 252"/>
                <a:gd name="T28" fmla="*/ 241 w 252"/>
                <a:gd name="T29" fmla="*/ 175 h 252"/>
                <a:gd name="T30" fmla="*/ 214 w 252"/>
                <a:gd name="T31" fmla="*/ 214 h 252"/>
                <a:gd name="T32" fmla="*/ 174 w 252"/>
                <a:gd name="T33" fmla="*/ 242 h 252"/>
                <a:gd name="T34" fmla="*/ 126 w 252"/>
                <a:gd name="T35" fmla="*/ 252 h 252"/>
                <a:gd name="T36" fmla="*/ 76 w 252"/>
                <a:gd name="T37" fmla="*/ 242 h 252"/>
                <a:gd name="T38" fmla="*/ 37 w 252"/>
                <a:gd name="T39" fmla="*/ 214 h 252"/>
                <a:gd name="T40" fmla="*/ 10 w 252"/>
                <a:gd name="T41" fmla="*/ 175 h 252"/>
                <a:gd name="T42" fmla="*/ 0 w 252"/>
                <a:gd name="T43" fmla="*/ 126 h 252"/>
                <a:gd name="T44" fmla="*/ 2 w 252"/>
                <a:gd name="T45" fmla="*/ 106 h 252"/>
                <a:gd name="T46" fmla="*/ 5 w 252"/>
                <a:gd name="T47" fmla="*/ 101 h 252"/>
                <a:gd name="T48" fmla="*/ 5 w 252"/>
                <a:gd name="T49" fmla="*/ 95 h 252"/>
                <a:gd name="T50" fmla="*/ 7 w 252"/>
                <a:gd name="T51" fmla="*/ 92 h 252"/>
                <a:gd name="T52" fmla="*/ 2 w 252"/>
                <a:gd name="T53" fmla="*/ 126 h 252"/>
                <a:gd name="T54" fmla="*/ 12 w 252"/>
                <a:gd name="T55" fmla="*/ 175 h 252"/>
                <a:gd name="T56" fmla="*/ 40 w 252"/>
                <a:gd name="T57" fmla="*/ 212 h 252"/>
                <a:gd name="T58" fmla="*/ 76 w 252"/>
                <a:gd name="T59" fmla="*/ 239 h 252"/>
                <a:gd name="T60" fmla="*/ 126 w 252"/>
                <a:gd name="T61" fmla="*/ 249 h 252"/>
                <a:gd name="T62" fmla="*/ 174 w 252"/>
                <a:gd name="T63" fmla="*/ 239 h 252"/>
                <a:gd name="T64" fmla="*/ 212 w 252"/>
                <a:gd name="T65" fmla="*/ 212 h 252"/>
                <a:gd name="T66" fmla="*/ 239 w 252"/>
                <a:gd name="T67" fmla="*/ 175 h 252"/>
                <a:gd name="T68" fmla="*/ 248 w 252"/>
                <a:gd name="T69" fmla="*/ 12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2" h="252">
                  <a:moveTo>
                    <a:pt x="252" y="126"/>
                  </a:moveTo>
                  <a:lnTo>
                    <a:pt x="248" y="101"/>
                  </a:lnTo>
                  <a:lnTo>
                    <a:pt x="241" y="77"/>
                  </a:lnTo>
                  <a:lnTo>
                    <a:pt x="231" y="54"/>
                  </a:lnTo>
                  <a:lnTo>
                    <a:pt x="214" y="37"/>
                  </a:lnTo>
                  <a:lnTo>
                    <a:pt x="196" y="21"/>
                  </a:lnTo>
                  <a:lnTo>
                    <a:pt x="174" y="10"/>
                  </a:lnTo>
                  <a:lnTo>
                    <a:pt x="150" y="3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3"/>
                  </a:lnTo>
                  <a:lnTo>
                    <a:pt x="107" y="3"/>
                  </a:lnTo>
                  <a:lnTo>
                    <a:pt x="104" y="3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7"/>
                  </a:lnTo>
                  <a:lnTo>
                    <a:pt x="93" y="7"/>
                  </a:lnTo>
                  <a:lnTo>
                    <a:pt x="100" y="6"/>
                  </a:lnTo>
                  <a:lnTo>
                    <a:pt x="126" y="3"/>
                  </a:lnTo>
                  <a:lnTo>
                    <a:pt x="150" y="6"/>
                  </a:lnTo>
                  <a:lnTo>
                    <a:pt x="174" y="13"/>
                  </a:lnTo>
                  <a:lnTo>
                    <a:pt x="195" y="21"/>
                  </a:lnTo>
                  <a:lnTo>
                    <a:pt x="212" y="40"/>
                  </a:lnTo>
                  <a:lnTo>
                    <a:pt x="229" y="56"/>
                  </a:lnTo>
                  <a:lnTo>
                    <a:pt x="239" y="80"/>
                  </a:lnTo>
                  <a:lnTo>
                    <a:pt x="246" y="101"/>
                  </a:lnTo>
                  <a:lnTo>
                    <a:pt x="248" y="126"/>
                  </a:lnTo>
                  <a:lnTo>
                    <a:pt x="252" y="126"/>
                  </a:lnTo>
                  <a:lnTo>
                    <a:pt x="248" y="151"/>
                  </a:lnTo>
                  <a:lnTo>
                    <a:pt x="241" y="175"/>
                  </a:lnTo>
                  <a:lnTo>
                    <a:pt x="231" y="197"/>
                  </a:lnTo>
                  <a:lnTo>
                    <a:pt x="214" y="214"/>
                  </a:lnTo>
                  <a:lnTo>
                    <a:pt x="196" y="232"/>
                  </a:lnTo>
                  <a:lnTo>
                    <a:pt x="174" y="242"/>
                  </a:lnTo>
                  <a:lnTo>
                    <a:pt x="150" y="249"/>
                  </a:lnTo>
                  <a:lnTo>
                    <a:pt x="126" y="252"/>
                  </a:lnTo>
                  <a:lnTo>
                    <a:pt x="100" y="249"/>
                  </a:lnTo>
                  <a:lnTo>
                    <a:pt x="76" y="242"/>
                  </a:lnTo>
                  <a:lnTo>
                    <a:pt x="54" y="232"/>
                  </a:lnTo>
                  <a:lnTo>
                    <a:pt x="37" y="214"/>
                  </a:lnTo>
                  <a:lnTo>
                    <a:pt x="19" y="197"/>
                  </a:lnTo>
                  <a:lnTo>
                    <a:pt x="10" y="175"/>
                  </a:lnTo>
                  <a:lnTo>
                    <a:pt x="2" y="151"/>
                  </a:lnTo>
                  <a:lnTo>
                    <a:pt x="0" y="126"/>
                  </a:lnTo>
                  <a:lnTo>
                    <a:pt x="0" y="109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5" y="101"/>
                  </a:lnTo>
                  <a:lnTo>
                    <a:pt x="5" y="99"/>
                  </a:lnTo>
                  <a:lnTo>
                    <a:pt x="5" y="95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101"/>
                  </a:lnTo>
                  <a:lnTo>
                    <a:pt x="2" y="126"/>
                  </a:lnTo>
                  <a:lnTo>
                    <a:pt x="5" y="151"/>
                  </a:lnTo>
                  <a:lnTo>
                    <a:pt x="12" y="175"/>
                  </a:lnTo>
                  <a:lnTo>
                    <a:pt x="22" y="195"/>
                  </a:lnTo>
                  <a:lnTo>
                    <a:pt x="40" y="212"/>
                  </a:lnTo>
                  <a:lnTo>
                    <a:pt x="57" y="228"/>
                  </a:lnTo>
                  <a:lnTo>
                    <a:pt x="76" y="239"/>
                  </a:lnTo>
                  <a:lnTo>
                    <a:pt x="100" y="247"/>
                  </a:lnTo>
                  <a:lnTo>
                    <a:pt x="126" y="249"/>
                  </a:lnTo>
                  <a:lnTo>
                    <a:pt x="150" y="247"/>
                  </a:lnTo>
                  <a:lnTo>
                    <a:pt x="174" y="239"/>
                  </a:lnTo>
                  <a:lnTo>
                    <a:pt x="195" y="228"/>
                  </a:lnTo>
                  <a:lnTo>
                    <a:pt x="212" y="212"/>
                  </a:lnTo>
                  <a:lnTo>
                    <a:pt x="229" y="195"/>
                  </a:lnTo>
                  <a:lnTo>
                    <a:pt x="239" y="175"/>
                  </a:lnTo>
                  <a:lnTo>
                    <a:pt x="246" y="151"/>
                  </a:lnTo>
                  <a:lnTo>
                    <a:pt x="248" y="126"/>
                  </a:lnTo>
                  <a:lnTo>
                    <a:pt x="252" y="126"/>
                  </a:lnTo>
                  <a:close/>
                </a:path>
              </a:pathLst>
            </a:custGeom>
            <a:solidFill>
              <a:srgbClr val="1A7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5" name="Freeform 167">
              <a:extLst>
                <a:ext uri="{FF2B5EF4-FFF2-40B4-BE49-F238E27FC236}">
                  <a16:creationId xmlns:a16="http://schemas.microsoft.com/office/drawing/2014/main" id="{E27CB115-6ABE-432F-8E8F-7FA105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881"/>
              <a:ext cx="82" cy="82"/>
            </a:xfrm>
            <a:custGeom>
              <a:avLst/>
              <a:gdLst>
                <a:gd name="T0" fmla="*/ 245 w 247"/>
                <a:gd name="T1" fmla="*/ 99 h 247"/>
                <a:gd name="T2" fmla="*/ 228 w 247"/>
                <a:gd name="T3" fmla="*/ 54 h 247"/>
                <a:gd name="T4" fmla="*/ 193 w 247"/>
                <a:gd name="T5" fmla="*/ 19 h 247"/>
                <a:gd name="T6" fmla="*/ 148 w 247"/>
                <a:gd name="T7" fmla="*/ 2 h 247"/>
                <a:gd name="T8" fmla="*/ 100 w 247"/>
                <a:gd name="T9" fmla="*/ 2 h 247"/>
                <a:gd name="T10" fmla="*/ 89 w 247"/>
                <a:gd name="T11" fmla="*/ 5 h 247"/>
                <a:gd name="T12" fmla="*/ 84 w 247"/>
                <a:gd name="T13" fmla="*/ 8 h 247"/>
                <a:gd name="T14" fmla="*/ 80 w 247"/>
                <a:gd name="T15" fmla="*/ 10 h 247"/>
                <a:gd name="T16" fmla="*/ 74 w 247"/>
                <a:gd name="T17" fmla="*/ 16 h 247"/>
                <a:gd name="T18" fmla="*/ 77 w 247"/>
                <a:gd name="T19" fmla="*/ 12 h 247"/>
                <a:gd name="T20" fmla="*/ 124 w 247"/>
                <a:gd name="T21" fmla="*/ 2 h 247"/>
                <a:gd name="T22" fmla="*/ 171 w 247"/>
                <a:gd name="T23" fmla="*/ 12 h 247"/>
                <a:gd name="T24" fmla="*/ 210 w 247"/>
                <a:gd name="T25" fmla="*/ 38 h 247"/>
                <a:gd name="T26" fmla="*/ 235 w 247"/>
                <a:gd name="T27" fmla="*/ 76 h 247"/>
                <a:gd name="T28" fmla="*/ 245 w 247"/>
                <a:gd name="T29" fmla="*/ 124 h 247"/>
                <a:gd name="T30" fmla="*/ 245 w 247"/>
                <a:gd name="T31" fmla="*/ 148 h 247"/>
                <a:gd name="T32" fmla="*/ 228 w 247"/>
                <a:gd name="T33" fmla="*/ 193 h 247"/>
                <a:gd name="T34" fmla="*/ 193 w 247"/>
                <a:gd name="T35" fmla="*/ 226 h 247"/>
                <a:gd name="T36" fmla="*/ 148 w 247"/>
                <a:gd name="T37" fmla="*/ 245 h 247"/>
                <a:gd name="T38" fmla="*/ 100 w 247"/>
                <a:gd name="T39" fmla="*/ 245 h 247"/>
                <a:gd name="T40" fmla="*/ 55 w 247"/>
                <a:gd name="T41" fmla="*/ 226 h 247"/>
                <a:gd name="T42" fmla="*/ 21 w 247"/>
                <a:gd name="T43" fmla="*/ 193 h 247"/>
                <a:gd name="T44" fmla="*/ 3 w 247"/>
                <a:gd name="T45" fmla="*/ 148 h 247"/>
                <a:gd name="T46" fmla="*/ 3 w 247"/>
                <a:gd name="T47" fmla="*/ 99 h 247"/>
                <a:gd name="T48" fmla="*/ 6 w 247"/>
                <a:gd name="T49" fmla="*/ 86 h 247"/>
                <a:gd name="T50" fmla="*/ 10 w 247"/>
                <a:gd name="T51" fmla="*/ 82 h 247"/>
                <a:gd name="T52" fmla="*/ 14 w 247"/>
                <a:gd name="T53" fmla="*/ 76 h 247"/>
                <a:gd name="T54" fmla="*/ 15 w 247"/>
                <a:gd name="T55" fmla="*/ 71 h 247"/>
                <a:gd name="T56" fmla="*/ 14 w 247"/>
                <a:gd name="T57" fmla="*/ 76 h 247"/>
                <a:gd name="T58" fmla="*/ 3 w 247"/>
                <a:gd name="T59" fmla="*/ 124 h 247"/>
                <a:gd name="T60" fmla="*/ 14 w 247"/>
                <a:gd name="T61" fmla="*/ 171 h 247"/>
                <a:gd name="T62" fmla="*/ 38 w 247"/>
                <a:gd name="T63" fmla="*/ 210 h 247"/>
                <a:gd name="T64" fmla="*/ 77 w 247"/>
                <a:gd name="T65" fmla="*/ 234 h 247"/>
                <a:gd name="T66" fmla="*/ 124 w 247"/>
                <a:gd name="T67" fmla="*/ 245 h 247"/>
                <a:gd name="T68" fmla="*/ 171 w 247"/>
                <a:gd name="T69" fmla="*/ 234 h 247"/>
                <a:gd name="T70" fmla="*/ 210 w 247"/>
                <a:gd name="T71" fmla="*/ 210 h 247"/>
                <a:gd name="T72" fmla="*/ 235 w 247"/>
                <a:gd name="T73" fmla="*/ 171 h 247"/>
                <a:gd name="T74" fmla="*/ 245 w 247"/>
                <a:gd name="T75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7" h="247">
                  <a:moveTo>
                    <a:pt x="247" y="124"/>
                  </a:moveTo>
                  <a:lnTo>
                    <a:pt x="245" y="99"/>
                  </a:lnTo>
                  <a:lnTo>
                    <a:pt x="238" y="76"/>
                  </a:lnTo>
                  <a:lnTo>
                    <a:pt x="228" y="54"/>
                  </a:lnTo>
                  <a:lnTo>
                    <a:pt x="210" y="38"/>
                  </a:lnTo>
                  <a:lnTo>
                    <a:pt x="193" y="19"/>
                  </a:lnTo>
                  <a:lnTo>
                    <a:pt x="174" y="10"/>
                  </a:lnTo>
                  <a:lnTo>
                    <a:pt x="148" y="2"/>
                  </a:lnTo>
                  <a:lnTo>
                    <a:pt x="124" y="0"/>
                  </a:lnTo>
                  <a:lnTo>
                    <a:pt x="100" y="2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8" y="8"/>
                  </a:lnTo>
                  <a:lnTo>
                    <a:pt x="84" y="8"/>
                  </a:lnTo>
                  <a:lnTo>
                    <a:pt x="81" y="10"/>
                  </a:lnTo>
                  <a:lnTo>
                    <a:pt x="80" y="10"/>
                  </a:lnTo>
                  <a:lnTo>
                    <a:pt x="77" y="12"/>
                  </a:lnTo>
                  <a:lnTo>
                    <a:pt x="74" y="16"/>
                  </a:lnTo>
                  <a:lnTo>
                    <a:pt x="69" y="16"/>
                  </a:lnTo>
                  <a:lnTo>
                    <a:pt x="77" y="12"/>
                  </a:lnTo>
                  <a:lnTo>
                    <a:pt x="100" y="5"/>
                  </a:lnTo>
                  <a:lnTo>
                    <a:pt x="124" y="2"/>
                  </a:lnTo>
                  <a:lnTo>
                    <a:pt x="148" y="5"/>
                  </a:lnTo>
                  <a:lnTo>
                    <a:pt x="171" y="12"/>
                  </a:lnTo>
                  <a:lnTo>
                    <a:pt x="191" y="23"/>
                  </a:lnTo>
                  <a:lnTo>
                    <a:pt x="210" y="38"/>
                  </a:lnTo>
                  <a:lnTo>
                    <a:pt x="224" y="57"/>
                  </a:lnTo>
                  <a:lnTo>
                    <a:pt x="235" y="76"/>
                  </a:lnTo>
                  <a:lnTo>
                    <a:pt x="243" y="99"/>
                  </a:lnTo>
                  <a:lnTo>
                    <a:pt x="245" y="124"/>
                  </a:lnTo>
                  <a:lnTo>
                    <a:pt x="247" y="124"/>
                  </a:lnTo>
                  <a:lnTo>
                    <a:pt x="245" y="148"/>
                  </a:lnTo>
                  <a:lnTo>
                    <a:pt x="238" y="173"/>
                  </a:lnTo>
                  <a:lnTo>
                    <a:pt x="228" y="193"/>
                  </a:lnTo>
                  <a:lnTo>
                    <a:pt x="210" y="210"/>
                  </a:lnTo>
                  <a:lnTo>
                    <a:pt x="193" y="226"/>
                  </a:lnTo>
                  <a:lnTo>
                    <a:pt x="174" y="237"/>
                  </a:lnTo>
                  <a:lnTo>
                    <a:pt x="148" y="245"/>
                  </a:lnTo>
                  <a:lnTo>
                    <a:pt x="124" y="247"/>
                  </a:lnTo>
                  <a:lnTo>
                    <a:pt x="100" y="245"/>
                  </a:lnTo>
                  <a:lnTo>
                    <a:pt x="74" y="237"/>
                  </a:lnTo>
                  <a:lnTo>
                    <a:pt x="55" y="226"/>
                  </a:lnTo>
                  <a:lnTo>
                    <a:pt x="38" y="210"/>
                  </a:lnTo>
                  <a:lnTo>
                    <a:pt x="21" y="193"/>
                  </a:lnTo>
                  <a:lnTo>
                    <a:pt x="10" y="173"/>
                  </a:lnTo>
                  <a:lnTo>
                    <a:pt x="3" y="148"/>
                  </a:lnTo>
                  <a:lnTo>
                    <a:pt x="0" y="124"/>
                  </a:lnTo>
                  <a:lnTo>
                    <a:pt x="3" y="99"/>
                  </a:lnTo>
                  <a:lnTo>
                    <a:pt x="6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79"/>
                  </a:lnTo>
                  <a:lnTo>
                    <a:pt x="14" y="76"/>
                  </a:lnTo>
                  <a:lnTo>
                    <a:pt x="14" y="74"/>
                  </a:lnTo>
                  <a:lnTo>
                    <a:pt x="15" y="71"/>
                  </a:lnTo>
                  <a:lnTo>
                    <a:pt x="17" y="69"/>
                  </a:lnTo>
                  <a:lnTo>
                    <a:pt x="14" y="76"/>
                  </a:lnTo>
                  <a:lnTo>
                    <a:pt x="6" y="99"/>
                  </a:lnTo>
                  <a:lnTo>
                    <a:pt x="3" y="124"/>
                  </a:lnTo>
                  <a:lnTo>
                    <a:pt x="6" y="148"/>
                  </a:lnTo>
                  <a:lnTo>
                    <a:pt x="14" y="171"/>
                  </a:lnTo>
                  <a:lnTo>
                    <a:pt x="23" y="190"/>
                  </a:lnTo>
                  <a:lnTo>
                    <a:pt x="38" y="210"/>
                  </a:lnTo>
                  <a:lnTo>
                    <a:pt x="57" y="224"/>
                  </a:lnTo>
                  <a:lnTo>
                    <a:pt x="77" y="234"/>
                  </a:lnTo>
                  <a:lnTo>
                    <a:pt x="100" y="241"/>
                  </a:lnTo>
                  <a:lnTo>
                    <a:pt x="124" y="245"/>
                  </a:lnTo>
                  <a:lnTo>
                    <a:pt x="148" y="241"/>
                  </a:lnTo>
                  <a:lnTo>
                    <a:pt x="171" y="234"/>
                  </a:lnTo>
                  <a:lnTo>
                    <a:pt x="191" y="224"/>
                  </a:lnTo>
                  <a:lnTo>
                    <a:pt x="210" y="210"/>
                  </a:lnTo>
                  <a:lnTo>
                    <a:pt x="224" y="190"/>
                  </a:lnTo>
                  <a:lnTo>
                    <a:pt x="235" y="171"/>
                  </a:lnTo>
                  <a:lnTo>
                    <a:pt x="243" y="148"/>
                  </a:lnTo>
                  <a:lnTo>
                    <a:pt x="245" y="124"/>
                  </a:lnTo>
                  <a:lnTo>
                    <a:pt x="247" y="124"/>
                  </a:lnTo>
                  <a:close/>
                </a:path>
              </a:pathLst>
            </a:custGeom>
            <a:solidFill>
              <a:srgbClr val="1F7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6" name="Freeform 168">
              <a:extLst>
                <a:ext uri="{FF2B5EF4-FFF2-40B4-BE49-F238E27FC236}">
                  <a16:creationId xmlns:a16="http://schemas.microsoft.com/office/drawing/2014/main" id="{F4A9158A-3ADF-4E2A-A544-23DBF511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881"/>
              <a:ext cx="81" cy="81"/>
            </a:xfrm>
            <a:custGeom>
              <a:avLst/>
              <a:gdLst>
                <a:gd name="T0" fmla="*/ 240 w 242"/>
                <a:gd name="T1" fmla="*/ 97 h 243"/>
                <a:gd name="T2" fmla="*/ 221 w 242"/>
                <a:gd name="T3" fmla="*/ 55 h 243"/>
                <a:gd name="T4" fmla="*/ 188 w 242"/>
                <a:gd name="T5" fmla="*/ 21 h 243"/>
                <a:gd name="T6" fmla="*/ 145 w 242"/>
                <a:gd name="T7" fmla="*/ 3 h 243"/>
                <a:gd name="T8" fmla="*/ 97 w 242"/>
                <a:gd name="T9" fmla="*/ 3 h 243"/>
                <a:gd name="T10" fmla="*/ 66 w 242"/>
                <a:gd name="T11" fmla="*/ 14 h 243"/>
                <a:gd name="T12" fmla="*/ 52 w 242"/>
                <a:gd name="T13" fmla="*/ 25 h 243"/>
                <a:gd name="T14" fmla="*/ 37 w 242"/>
                <a:gd name="T15" fmla="*/ 38 h 243"/>
                <a:gd name="T16" fmla="*/ 25 w 242"/>
                <a:gd name="T17" fmla="*/ 52 h 243"/>
                <a:gd name="T18" fmla="*/ 16 w 242"/>
                <a:gd name="T19" fmla="*/ 67 h 243"/>
                <a:gd name="T20" fmla="*/ 3 w 242"/>
                <a:gd name="T21" fmla="*/ 97 h 243"/>
                <a:gd name="T22" fmla="*/ 3 w 242"/>
                <a:gd name="T23" fmla="*/ 146 h 243"/>
                <a:gd name="T24" fmla="*/ 20 w 242"/>
                <a:gd name="T25" fmla="*/ 188 h 243"/>
                <a:gd name="T26" fmla="*/ 55 w 242"/>
                <a:gd name="T27" fmla="*/ 222 h 243"/>
                <a:gd name="T28" fmla="*/ 97 w 242"/>
                <a:gd name="T29" fmla="*/ 239 h 243"/>
                <a:gd name="T30" fmla="*/ 145 w 242"/>
                <a:gd name="T31" fmla="*/ 239 h 243"/>
                <a:gd name="T32" fmla="*/ 188 w 242"/>
                <a:gd name="T33" fmla="*/ 222 h 243"/>
                <a:gd name="T34" fmla="*/ 221 w 242"/>
                <a:gd name="T35" fmla="*/ 188 h 243"/>
                <a:gd name="T36" fmla="*/ 240 w 242"/>
                <a:gd name="T37" fmla="*/ 146 h 243"/>
                <a:gd name="T38" fmla="*/ 240 w 242"/>
                <a:gd name="T39" fmla="*/ 122 h 243"/>
                <a:gd name="T40" fmla="*/ 230 w 242"/>
                <a:gd name="T41" fmla="*/ 74 h 243"/>
                <a:gd name="T42" fmla="*/ 204 w 242"/>
                <a:gd name="T43" fmla="*/ 38 h 243"/>
                <a:gd name="T44" fmla="*/ 168 w 242"/>
                <a:gd name="T45" fmla="*/ 14 h 243"/>
                <a:gd name="T46" fmla="*/ 121 w 242"/>
                <a:gd name="T47" fmla="*/ 3 h 243"/>
                <a:gd name="T48" fmla="*/ 74 w 242"/>
                <a:gd name="T49" fmla="*/ 14 h 243"/>
                <a:gd name="T50" fmla="*/ 37 w 242"/>
                <a:gd name="T51" fmla="*/ 38 h 243"/>
                <a:gd name="T52" fmla="*/ 13 w 242"/>
                <a:gd name="T53" fmla="*/ 74 h 243"/>
                <a:gd name="T54" fmla="*/ 3 w 242"/>
                <a:gd name="T55" fmla="*/ 122 h 243"/>
                <a:gd name="T56" fmla="*/ 13 w 242"/>
                <a:gd name="T57" fmla="*/ 169 h 243"/>
                <a:gd name="T58" fmla="*/ 37 w 242"/>
                <a:gd name="T59" fmla="*/ 205 h 243"/>
                <a:gd name="T60" fmla="*/ 74 w 242"/>
                <a:gd name="T61" fmla="*/ 229 h 243"/>
                <a:gd name="T62" fmla="*/ 121 w 242"/>
                <a:gd name="T63" fmla="*/ 239 h 243"/>
                <a:gd name="T64" fmla="*/ 168 w 242"/>
                <a:gd name="T65" fmla="*/ 229 h 243"/>
                <a:gd name="T66" fmla="*/ 204 w 242"/>
                <a:gd name="T67" fmla="*/ 205 h 243"/>
                <a:gd name="T68" fmla="*/ 230 w 242"/>
                <a:gd name="T69" fmla="*/ 169 h 243"/>
                <a:gd name="T70" fmla="*/ 240 w 242"/>
                <a:gd name="T71" fmla="*/ 12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2" h="243">
                  <a:moveTo>
                    <a:pt x="242" y="122"/>
                  </a:moveTo>
                  <a:lnTo>
                    <a:pt x="240" y="97"/>
                  </a:lnTo>
                  <a:lnTo>
                    <a:pt x="232" y="74"/>
                  </a:lnTo>
                  <a:lnTo>
                    <a:pt x="221" y="55"/>
                  </a:lnTo>
                  <a:lnTo>
                    <a:pt x="207" y="36"/>
                  </a:lnTo>
                  <a:lnTo>
                    <a:pt x="188" y="21"/>
                  </a:lnTo>
                  <a:lnTo>
                    <a:pt x="168" y="10"/>
                  </a:lnTo>
                  <a:lnTo>
                    <a:pt x="145" y="3"/>
                  </a:lnTo>
                  <a:lnTo>
                    <a:pt x="121" y="0"/>
                  </a:lnTo>
                  <a:lnTo>
                    <a:pt x="97" y="3"/>
                  </a:lnTo>
                  <a:lnTo>
                    <a:pt x="74" y="10"/>
                  </a:lnTo>
                  <a:lnTo>
                    <a:pt x="66" y="14"/>
                  </a:lnTo>
                  <a:lnTo>
                    <a:pt x="59" y="17"/>
                  </a:lnTo>
                  <a:lnTo>
                    <a:pt x="52" y="25"/>
                  </a:lnTo>
                  <a:lnTo>
                    <a:pt x="45" y="31"/>
                  </a:lnTo>
                  <a:lnTo>
                    <a:pt x="37" y="38"/>
                  </a:lnTo>
                  <a:lnTo>
                    <a:pt x="32" y="45"/>
                  </a:lnTo>
                  <a:lnTo>
                    <a:pt x="25" y="52"/>
                  </a:lnTo>
                  <a:lnTo>
                    <a:pt x="20" y="60"/>
                  </a:lnTo>
                  <a:lnTo>
                    <a:pt x="16" y="67"/>
                  </a:lnTo>
                  <a:lnTo>
                    <a:pt x="11" y="74"/>
                  </a:lnTo>
                  <a:lnTo>
                    <a:pt x="3" y="97"/>
                  </a:lnTo>
                  <a:lnTo>
                    <a:pt x="0" y="122"/>
                  </a:lnTo>
                  <a:lnTo>
                    <a:pt x="3" y="146"/>
                  </a:lnTo>
                  <a:lnTo>
                    <a:pt x="11" y="169"/>
                  </a:lnTo>
                  <a:lnTo>
                    <a:pt x="20" y="188"/>
                  </a:lnTo>
                  <a:lnTo>
                    <a:pt x="35" y="208"/>
                  </a:lnTo>
                  <a:lnTo>
                    <a:pt x="55" y="222"/>
                  </a:lnTo>
                  <a:lnTo>
                    <a:pt x="74" y="232"/>
                  </a:lnTo>
                  <a:lnTo>
                    <a:pt x="97" y="239"/>
                  </a:lnTo>
                  <a:lnTo>
                    <a:pt x="121" y="243"/>
                  </a:lnTo>
                  <a:lnTo>
                    <a:pt x="145" y="239"/>
                  </a:lnTo>
                  <a:lnTo>
                    <a:pt x="168" y="232"/>
                  </a:lnTo>
                  <a:lnTo>
                    <a:pt x="188" y="222"/>
                  </a:lnTo>
                  <a:lnTo>
                    <a:pt x="207" y="208"/>
                  </a:lnTo>
                  <a:lnTo>
                    <a:pt x="221" y="188"/>
                  </a:lnTo>
                  <a:lnTo>
                    <a:pt x="232" y="169"/>
                  </a:lnTo>
                  <a:lnTo>
                    <a:pt x="240" y="146"/>
                  </a:lnTo>
                  <a:lnTo>
                    <a:pt x="242" y="122"/>
                  </a:lnTo>
                  <a:lnTo>
                    <a:pt x="240" y="122"/>
                  </a:lnTo>
                  <a:lnTo>
                    <a:pt x="237" y="97"/>
                  </a:lnTo>
                  <a:lnTo>
                    <a:pt x="230" y="74"/>
                  </a:lnTo>
                  <a:lnTo>
                    <a:pt x="220" y="55"/>
                  </a:lnTo>
                  <a:lnTo>
                    <a:pt x="204" y="38"/>
                  </a:lnTo>
                  <a:lnTo>
                    <a:pt x="188" y="22"/>
                  </a:lnTo>
                  <a:lnTo>
                    <a:pt x="168" y="14"/>
                  </a:lnTo>
                  <a:lnTo>
                    <a:pt x="145" y="6"/>
                  </a:lnTo>
                  <a:lnTo>
                    <a:pt x="121" y="3"/>
                  </a:lnTo>
                  <a:lnTo>
                    <a:pt x="97" y="6"/>
                  </a:lnTo>
                  <a:lnTo>
                    <a:pt x="74" y="14"/>
                  </a:lnTo>
                  <a:lnTo>
                    <a:pt x="55" y="22"/>
                  </a:lnTo>
                  <a:lnTo>
                    <a:pt x="37" y="38"/>
                  </a:lnTo>
                  <a:lnTo>
                    <a:pt x="23" y="55"/>
                  </a:lnTo>
                  <a:lnTo>
                    <a:pt x="13" y="74"/>
                  </a:lnTo>
                  <a:lnTo>
                    <a:pt x="6" y="97"/>
                  </a:lnTo>
                  <a:lnTo>
                    <a:pt x="3" y="122"/>
                  </a:lnTo>
                  <a:lnTo>
                    <a:pt x="6" y="146"/>
                  </a:lnTo>
                  <a:lnTo>
                    <a:pt x="13" y="169"/>
                  </a:lnTo>
                  <a:lnTo>
                    <a:pt x="23" y="188"/>
                  </a:lnTo>
                  <a:lnTo>
                    <a:pt x="37" y="205"/>
                  </a:lnTo>
                  <a:lnTo>
                    <a:pt x="55" y="220"/>
                  </a:lnTo>
                  <a:lnTo>
                    <a:pt x="74" y="229"/>
                  </a:lnTo>
                  <a:lnTo>
                    <a:pt x="97" y="237"/>
                  </a:lnTo>
                  <a:lnTo>
                    <a:pt x="121" y="239"/>
                  </a:lnTo>
                  <a:lnTo>
                    <a:pt x="145" y="237"/>
                  </a:lnTo>
                  <a:lnTo>
                    <a:pt x="168" y="229"/>
                  </a:lnTo>
                  <a:lnTo>
                    <a:pt x="188" y="220"/>
                  </a:lnTo>
                  <a:lnTo>
                    <a:pt x="204" y="205"/>
                  </a:lnTo>
                  <a:lnTo>
                    <a:pt x="220" y="188"/>
                  </a:lnTo>
                  <a:lnTo>
                    <a:pt x="230" y="169"/>
                  </a:lnTo>
                  <a:lnTo>
                    <a:pt x="237" y="146"/>
                  </a:lnTo>
                  <a:lnTo>
                    <a:pt x="240" y="122"/>
                  </a:lnTo>
                  <a:lnTo>
                    <a:pt x="242" y="122"/>
                  </a:lnTo>
                  <a:close/>
                </a:path>
              </a:pathLst>
            </a:custGeom>
            <a:solidFill>
              <a:srgbClr val="247B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7" name="Freeform 169">
              <a:extLst>
                <a:ext uri="{FF2B5EF4-FFF2-40B4-BE49-F238E27FC236}">
                  <a16:creationId xmlns:a16="http://schemas.microsoft.com/office/drawing/2014/main" id="{86F2DBA7-5C24-401F-96B3-EC14A5DD9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882"/>
              <a:ext cx="79" cy="79"/>
            </a:xfrm>
            <a:custGeom>
              <a:avLst/>
              <a:gdLst>
                <a:gd name="T0" fmla="*/ 234 w 238"/>
                <a:gd name="T1" fmla="*/ 94 h 237"/>
                <a:gd name="T2" fmla="*/ 217 w 238"/>
                <a:gd name="T3" fmla="*/ 52 h 237"/>
                <a:gd name="T4" fmla="*/ 186 w 238"/>
                <a:gd name="T5" fmla="*/ 20 h 237"/>
                <a:gd name="T6" fmla="*/ 143 w 238"/>
                <a:gd name="T7" fmla="*/ 3 h 237"/>
                <a:gd name="T8" fmla="*/ 93 w 238"/>
                <a:gd name="T9" fmla="*/ 3 h 237"/>
                <a:gd name="T10" fmla="*/ 52 w 238"/>
                <a:gd name="T11" fmla="*/ 20 h 237"/>
                <a:gd name="T12" fmla="*/ 20 w 238"/>
                <a:gd name="T13" fmla="*/ 52 h 237"/>
                <a:gd name="T14" fmla="*/ 3 w 238"/>
                <a:gd name="T15" fmla="*/ 94 h 237"/>
                <a:gd name="T16" fmla="*/ 3 w 238"/>
                <a:gd name="T17" fmla="*/ 144 h 237"/>
                <a:gd name="T18" fmla="*/ 20 w 238"/>
                <a:gd name="T19" fmla="*/ 185 h 237"/>
                <a:gd name="T20" fmla="*/ 52 w 238"/>
                <a:gd name="T21" fmla="*/ 218 h 237"/>
                <a:gd name="T22" fmla="*/ 93 w 238"/>
                <a:gd name="T23" fmla="*/ 235 h 237"/>
                <a:gd name="T24" fmla="*/ 143 w 238"/>
                <a:gd name="T25" fmla="*/ 235 h 237"/>
                <a:gd name="T26" fmla="*/ 186 w 238"/>
                <a:gd name="T27" fmla="*/ 218 h 237"/>
                <a:gd name="T28" fmla="*/ 217 w 238"/>
                <a:gd name="T29" fmla="*/ 185 h 237"/>
                <a:gd name="T30" fmla="*/ 234 w 238"/>
                <a:gd name="T31" fmla="*/ 144 h 237"/>
                <a:gd name="T32" fmla="*/ 234 w 238"/>
                <a:gd name="T33" fmla="*/ 118 h 237"/>
                <a:gd name="T34" fmla="*/ 224 w 238"/>
                <a:gd name="T35" fmla="*/ 74 h 237"/>
                <a:gd name="T36" fmla="*/ 200 w 238"/>
                <a:gd name="T37" fmla="*/ 37 h 237"/>
                <a:gd name="T38" fmla="*/ 164 w 238"/>
                <a:gd name="T39" fmla="*/ 13 h 237"/>
                <a:gd name="T40" fmla="*/ 119 w 238"/>
                <a:gd name="T41" fmla="*/ 3 h 237"/>
                <a:gd name="T42" fmla="*/ 74 w 238"/>
                <a:gd name="T43" fmla="*/ 13 h 237"/>
                <a:gd name="T44" fmla="*/ 38 w 238"/>
                <a:gd name="T45" fmla="*/ 37 h 237"/>
                <a:gd name="T46" fmla="*/ 12 w 238"/>
                <a:gd name="T47" fmla="*/ 74 h 237"/>
                <a:gd name="T48" fmla="*/ 3 w 238"/>
                <a:gd name="T49" fmla="*/ 118 h 237"/>
                <a:gd name="T50" fmla="*/ 12 w 238"/>
                <a:gd name="T51" fmla="*/ 163 h 237"/>
                <a:gd name="T52" fmla="*/ 38 w 238"/>
                <a:gd name="T53" fmla="*/ 199 h 237"/>
                <a:gd name="T54" fmla="*/ 74 w 238"/>
                <a:gd name="T55" fmla="*/ 225 h 237"/>
                <a:gd name="T56" fmla="*/ 119 w 238"/>
                <a:gd name="T57" fmla="*/ 235 h 237"/>
                <a:gd name="T58" fmla="*/ 164 w 238"/>
                <a:gd name="T59" fmla="*/ 225 h 237"/>
                <a:gd name="T60" fmla="*/ 200 w 238"/>
                <a:gd name="T61" fmla="*/ 199 h 237"/>
                <a:gd name="T62" fmla="*/ 224 w 238"/>
                <a:gd name="T63" fmla="*/ 163 h 237"/>
                <a:gd name="T64" fmla="*/ 234 w 238"/>
                <a:gd name="T65" fmla="*/ 11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8" h="237">
                  <a:moveTo>
                    <a:pt x="238" y="118"/>
                  </a:moveTo>
                  <a:lnTo>
                    <a:pt x="234" y="94"/>
                  </a:lnTo>
                  <a:lnTo>
                    <a:pt x="227" y="72"/>
                  </a:lnTo>
                  <a:lnTo>
                    <a:pt x="217" y="52"/>
                  </a:lnTo>
                  <a:lnTo>
                    <a:pt x="202" y="35"/>
                  </a:lnTo>
                  <a:lnTo>
                    <a:pt x="186" y="20"/>
                  </a:lnTo>
                  <a:lnTo>
                    <a:pt x="165" y="11"/>
                  </a:lnTo>
                  <a:lnTo>
                    <a:pt x="143" y="3"/>
                  </a:lnTo>
                  <a:lnTo>
                    <a:pt x="119" y="0"/>
                  </a:lnTo>
                  <a:lnTo>
                    <a:pt x="93" y="3"/>
                  </a:lnTo>
                  <a:lnTo>
                    <a:pt x="72" y="11"/>
                  </a:lnTo>
                  <a:lnTo>
                    <a:pt x="52" y="20"/>
                  </a:lnTo>
                  <a:lnTo>
                    <a:pt x="35" y="35"/>
                  </a:lnTo>
                  <a:lnTo>
                    <a:pt x="20" y="52"/>
                  </a:lnTo>
                  <a:lnTo>
                    <a:pt x="10" y="72"/>
                  </a:lnTo>
                  <a:lnTo>
                    <a:pt x="3" y="94"/>
                  </a:lnTo>
                  <a:lnTo>
                    <a:pt x="0" y="118"/>
                  </a:lnTo>
                  <a:lnTo>
                    <a:pt x="3" y="144"/>
                  </a:lnTo>
                  <a:lnTo>
                    <a:pt x="10" y="166"/>
                  </a:lnTo>
                  <a:lnTo>
                    <a:pt x="20" y="185"/>
                  </a:lnTo>
                  <a:lnTo>
                    <a:pt x="35" y="203"/>
                  </a:lnTo>
                  <a:lnTo>
                    <a:pt x="52" y="218"/>
                  </a:lnTo>
                  <a:lnTo>
                    <a:pt x="72" y="227"/>
                  </a:lnTo>
                  <a:lnTo>
                    <a:pt x="93" y="235"/>
                  </a:lnTo>
                  <a:lnTo>
                    <a:pt x="119" y="237"/>
                  </a:lnTo>
                  <a:lnTo>
                    <a:pt x="143" y="235"/>
                  </a:lnTo>
                  <a:lnTo>
                    <a:pt x="165" y="227"/>
                  </a:lnTo>
                  <a:lnTo>
                    <a:pt x="186" y="218"/>
                  </a:lnTo>
                  <a:lnTo>
                    <a:pt x="202" y="203"/>
                  </a:lnTo>
                  <a:lnTo>
                    <a:pt x="217" y="185"/>
                  </a:lnTo>
                  <a:lnTo>
                    <a:pt x="227" y="166"/>
                  </a:lnTo>
                  <a:lnTo>
                    <a:pt x="234" y="144"/>
                  </a:lnTo>
                  <a:lnTo>
                    <a:pt x="238" y="118"/>
                  </a:lnTo>
                  <a:lnTo>
                    <a:pt x="234" y="118"/>
                  </a:lnTo>
                  <a:lnTo>
                    <a:pt x="232" y="97"/>
                  </a:lnTo>
                  <a:lnTo>
                    <a:pt x="224" y="74"/>
                  </a:lnTo>
                  <a:lnTo>
                    <a:pt x="215" y="55"/>
                  </a:lnTo>
                  <a:lnTo>
                    <a:pt x="200" y="37"/>
                  </a:lnTo>
                  <a:lnTo>
                    <a:pt x="182" y="23"/>
                  </a:lnTo>
                  <a:lnTo>
                    <a:pt x="164" y="13"/>
                  </a:lnTo>
                  <a:lnTo>
                    <a:pt x="141" y="6"/>
                  </a:lnTo>
                  <a:lnTo>
                    <a:pt x="119" y="3"/>
                  </a:lnTo>
                  <a:lnTo>
                    <a:pt x="97" y="6"/>
                  </a:lnTo>
                  <a:lnTo>
                    <a:pt x="74" y="13"/>
                  </a:lnTo>
                  <a:lnTo>
                    <a:pt x="55" y="23"/>
                  </a:lnTo>
                  <a:lnTo>
                    <a:pt x="38" y="37"/>
                  </a:lnTo>
                  <a:lnTo>
                    <a:pt x="23" y="55"/>
                  </a:lnTo>
                  <a:lnTo>
                    <a:pt x="12" y="74"/>
                  </a:lnTo>
                  <a:lnTo>
                    <a:pt x="5" y="97"/>
                  </a:lnTo>
                  <a:lnTo>
                    <a:pt x="3" y="118"/>
                  </a:lnTo>
                  <a:lnTo>
                    <a:pt x="5" y="140"/>
                  </a:lnTo>
                  <a:lnTo>
                    <a:pt x="12" y="163"/>
                  </a:lnTo>
                  <a:lnTo>
                    <a:pt x="23" y="183"/>
                  </a:lnTo>
                  <a:lnTo>
                    <a:pt x="38" y="199"/>
                  </a:lnTo>
                  <a:lnTo>
                    <a:pt x="55" y="214"/>
                  </a:lnTo>
                  <a:lnTo>
                    <a:pt x="74" y="225"/>
                  </a:lnTo>
                  <a:lnTo>
                    <a:pt x="97" y="232"/>
                  </a:lnTo>
                  <a:lnTo>
                    <a:pt x="119" y="235"/>
                  </a:lnTo>
                  <a:lnTo>
                    <a:pt x="141" y="232"/>
                  </a:lnTo>
                  <a:lnTo>
                    <a:pt x="164" y="225"/>
                  </a:lnTo>
                  <a:lnTo>
                    <a:pt x="182" y="214"/>
                  </a:lnTo>
                  <a:lnTo>
                    <a:pt x="200" y="199"/>
                  </a:lnTo>
                  <a:lnTo>
                    <a:pt x="215" y="183"/>
                  </a:lnTo>
                  <a:lnTo>
                    <a:pt x="224" y="163"/>
                  </a:lnTo>
                  <a:lnTo>
                    <a:pt x="232" y="140"/>
                  </a:lnTo>
                  <a:lnTo>
                    <a:pt x="234" y="118"/>
                  </a:lnTo>
                  <a:lnTo>
                    <a:pt x="238" y="118"/>
                  </a:lnTo>
                  <a:close/>
                </a:path>
              </a:pathLst>
            </a:custGeom>
            <a:solidFill>
              <a:srgbClr val="29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8" name="Freeform 170">
              <a:extLst>
                <a:ext uri="{FF2B5EF4-FFF2-40B4-BE49-F238E27FC236}">
                  <a16:creationId xmlns:a16="http://schemas.microsoft.com/office/drawing/2014/main" id="{294A6616-3C5E-4862-AA80-E969F2F02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883"/>
              <a:ext cx="77" cy="77"/>
            </a:xfrm>
            <a:custGeom>
              <a:avLst/>
              <a:gdLst>
                <a:gd name="T0" fmla="*/ 229 w 231"/>
                <a:gd name="T1" fmla="*/ 93 h 231"/>
                <a:gd name="T2" fmla="*/ 212 w 231"/>
                <a:gd name="T3" fmla="*/ 51 h 231"/>
                <a:gd name="T4" fmla="*/ 179 w 231"/>
                <a:gd name="T5" fmla="*/ 19 h 231"/>
                <a:gd name="T6" fmla="*/ 138 w 231"/>
                <a:gd name="T7" fmla="*/ 2 h 231"/>
                <a:gd name="T8" fmla="*/ 93 w 231"/>
                <a:gd name="T9" fmla="*/ 2 h 231"/>
                <a:gd name="T10" fmla="*/ 51 w 231"/>
                <a:gd name="T11" fmla="*/ 19 h 231"/>
                <a:gd name="T12" fmla="*/ 19 w 231"/>
                <a:gd name="T13" fmla="*/ 51 h 231"/>
                <a:gd name="T14" fmla="*/ 1 w 231"/>
                <a:gd name="T15" fmla="*/ 93 h 231"/>
                <a:gd name="T16" fmla="*/ 1 w 231"/>
                <a:gd name="T17" fmla="*/ 137 h 231"/>
                <a:gd name="T18" fmla="*/ 19 w 231"/>
                <a:gd name="T19" fmla="*/ 180 h 231"/>
                <a:gd name="T20" fmla="*/ 51 w 231"/>
                <a:gd name="T21" fmla="*/ 211 h 231"/>
                <a:gd name="T22" fmla="*/ 93 w 231"/>
                <a:gd name="T23" fmla="*/ 229 h 231"/>
                <a:gd name="T24" fmla="*/ 138 w 231"/>
                <a:gd name="T25" fmla="*/ 229 h 231"/>
                <a:gd name="T26" fmla="*/ 179 w 231"/>
                <a:gd name="T27" fmla="*/ 211 h 231"/>
                <a:gd name="T28" fmla="*/ 212 w 231"/>
                <a:gd name="T29" fmla="*/ 180 h 231"/>
                <a:gd name="T30" fmla="*/ 229 w 231"/>
                <a:gd name="T31" fmla="*/ 137 h 231"/>
                <a:gd name="T32" fmla="*/ 229 w 231"/>
                <a:gd name="T33" fmla="*/ 116 h 231"/>
                <a:gd name="T34" fmla="*/ 219 w 231"/>
                <a:gd name="T35" fmla="*/ 71 h 231"/>
                <a:gd name="T36" fmla="*/ 194 w 231"/>
                <a:gd name="T37" fmla="*/ 37 h 231"/>
                <a:gd name="T38" fmla="*/ 160 w 231"/>
                <a:gd name="T39" fmla="*/ 11 h 231"/>
                <a:gd name="T40" fmla="*/ 115 w 231"/>
                <a:gd name="T41" fmla="*/ 2 h 231"/>
                <a:gd name="T42" fmla="*/ 71 w 231"/>
                <a:gd name="T43" fmla="*/ 11 h 231"/>
                <a:gd name="T44" fmla="*/ 36 w 231"/>
                <a:gd name="T45" fmla="*/ 37 h 231"/>
                <a:gd name="T46" fmla="*/ 12 w 231"/>
                <a:gd name="T47" fmla="*/ 71 h 231"/>
                <a:gd name="T48" fmla="*/ 1 w 231"/>
                <a:gd name="T49" fmla="*/ 116 h 231"/>
                <a:gd name="T50" fmla="*/ 12 w 231"/>
                <a:gd name="T51" fmla="*/ 159 h 231"/>
                <a:gd name="T52" fmla="*/ 36 w 231"/>
                <a:gd name="T53" fmla="*/ 194 h 231"/>
                <a:gd name="T54" fmla="*/ 71 w 231"/>
                <a:gd name="T55" fmla="*/ 218 h 231"/>
                <a:gd name="T56" fmla="*/ 115 w 231"/>
                <a:gd name="T57" fmla="*/ 229 h 231"/>
                <a:gd name="T58" fmla="*/ 160 w 231"/>
                <a:gd name="T59" fmla="*/ 218 h 231"/>
                <a:gd name="T60" fmla="*/ 194 w 231"/>
                <a:gd name="T61" fmla="*/ 194 h 231"/>
                <a:gd name="T62" fmla="*/ 219 w 231"/>
                <a:gd name="T63" fmla="*/ 159 h 231"/>
                <a:gd name="T64" fmla="*/ 229 w 231"/>
                <a:gd name="T65" fmla="*/ 11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1" h="231">
                  <a:moveTo>
                    <a:pt x="231" y="116"/>
                  </a:moveTo>
                  <a:lnTo>
                    <a:pt x="229" y="93"/>
                  </a:lnTo>
                  <a:lnTo>
                    <a:pt x="221" y="71"/>
                  </a:lnTo>
                  <a:lnTo>
                    <a:pt x="212" y="51"/>
                  </a:lnTo>
                  <a:lnTo>
                    <a:pt x="197" y="34"/>
                  </a:lnTo>
                  <a:lnTo>
                    <a:pt x="179" y="19"/>
                  </a:lnTo>
                  <a:lnTo>
                    <a:pt x="160" y="9"/>
                  </a:lnTo>
                  <a:lnTo>
                    <a:pt x="138" y="2"/>
                  </a:lnTo>
                  <a:lnTo>
                    <a:pt x="115" y="0"/>
                  </a:lnTo>
                  <a:lnTo>
                    <a:pt x="93" y="2"/>
                  </a:lnTo>
                  <a:lnTo>
                    <a:pt x="71" y="9"/>
                  </a:lnTo>
                  <a:lnTo>
                    <a:pt x="51" y="19"/>
                  </a:lnTo>
                  <a:lnTo>
                    <a:pt x="34" y="34"/>
                  </a:lnTo>
                  <a:lnTo>
                    <a:pt x="19" y="51"/>
                  </a:lnTo>
                  <a:lnTo>
                    <a:pt x="10" y="71"/>
                  </a:lnTo>
                  <a:lnTo>
                    <a:pt x="1" y="93"/>
                  </a:lnTo>
                  <a:lnTo>
                    <a:pt x="0" y="116"/>
                  </a:lnTo>
                  <a:lnTo>
                    <a:pt x="1" y="137"/>
                  </a:lnTo>
                  <a:lnTo>
                    <a:pt x="10" y="159"/>
                  </a:lnTo>
                  <a:lnTo>
                    <a:pt x="19" y="180"/>
                  </a:lnTo>
                  <a:lnTo>
                    <a:pt x="34" y="197"/>
                  </a:lnTo>
                  <a:lnTo>
                    <a:pt x="51" y="211"/>
                  </a:lnTo>
                  <a:lnTo>
                    <a:pt x="71" y="221"/>
                  </a:lnTo>
                  <a:lnTo>
                    <a:pt x="93" y="229"/>
                  </a:lnTo>
                  <a:lnTo>
                    <a:pt x="115" y="231"/>
                  </a:lnTo>
                  <a:lnTo>
                    <a:pt x="138" y="229"/>
                  </a:lnTo>
                  <a:lnTo>
                    <a:pt x="160" y="221"/>
                  </a:lnTo>
                  <a:lnTo>
                    <a:pt x="179" y="211"/>
                  </a:lnTo>
                  <a:lnTo>
                    <a:pt x="197" y="197"/>
                  </a:lnTo>
                  <a:lnTo>
                    <a:pt x="212" y="180"/>
                  </a:lnTo>
                  <a:lnTo>
                    <a:pt x="221" y="159"/>
                  </a:lnTo>
                  <a:lnTo>
                    <a:pt x="229" y="137"/>
                  </a:lnTo>
                  <a:lnTo>
                    <a:pt x="231" y="116"/>
                  </a:lnTo>
                  <a:lnTo>
                    <a:pt x="229" y="116"/>
                  </a:lnTo>
                  <a:lnTo>
                    <a:pt x="226" y="93"/>
                  </a:lnTo>
                  <a:lnTo>
                    <a:pt x="219" y="71"/>
                  </a:lnTo>
                  <a:lnTo>
                    <a:pt x="208" y="54"/>
                  </a:lnTo>
                  <a:lnTo>
                    <a:pt x="194" y="37"/>
                  </a:lnTo>
                  <a:lnTo>
                    <a:pt x="177" y="22"/>
                  </a:lnTo>
                  <a:lnTo>
                    <a:pt x="160" y="11"/>
                  </a:lnTo>
                  <a:lnTo>
                    <a:pt x="138" y="4"/>
                  </a:lnTo>
                  <a:lnTo>
                    <a:pt x="115" y="2"/>
                  </a:lnTo>
                  <a:lnTo>
                    <a:pt x="93" y="4"/>
                  </a:lnTo>
                  <a:lnTo>
                    <a:pt x="71" y="11"/>
                  </a:lnTo>
                  <a:lnTo>
                    <a:pt x="53" y="22"/>
                  </a:lnTo>
                  <a:lnTo>
                    <a:pt x="36" y="37"/>
                  </a:lnTo>
                  <a:lnTo>
                    <a:pt x="22" y="54"/>
                  </a:lnTo>
                  <a:lnTo>
                    <a:pt x="12" y="71"/>
                  </a:lnTo>
                  <a:lnTo>
                    <a:pt x="5" y="93"/>
                  </a:lnTo>
                  <a:lnTo>
                    <a:pt x="1" y="116"/>
                  </a:lnTo>
                  <a:lnTo>
                    <a:pt x="5" y="137"/>
                  </a:lnTo>
                  <a:lnTo>
                    <a:pt x="12" y="159"/>
                  </a:lnTo>
                  <a:lnTo>
                    <a:pt x="22" y="180"/>
                  </a:lnTo>
                  <a:lnTo>
                    <a:pt x="36" y="194"/>
                  </a:lnTo>
                  <a:lnTo>
                    <a:pt x="53" y="209"/>
                  </a:lnTo>
                  <a:lnTo>
                    <a:pt x="71" y="218"/>
                  </a:lnTo>
                  <a:lnTo>
                    <a:pt x="93" y="226"/>
                  </a:lnTo>
                  <a:lnTo>
                    <a:pt x="115" y="229"/>
                  </a:lnTo>
                  <a:lnTo>
                    <a:pt x="138" y="226"/>
                  </a:lnTo>
                  <a:lnTo>
                    <a:pt x="160" y="218"/>
                  </a:lnTo>
                  <a:lnTo>
                    <a:pt x="177" y="209"/>
                  </a:lnTo>
                  <a:lnTo>
                    <a:pt x="194" y="194"/>
                  </a:lnTo>
                  <a:lnTo>
                    <a:pt x="208" y="180"/>
                  </a:lnTo>
                  <a:lnTo>
                    <a:pt x="219" y="159"/>
                  </a:lnTo>
                  <a:lnTo>
                    <a:pt x="226" y="137"/>
                  </a:lnTo>
                  <a:lnTo>
                    <a:pt x="229" y="116"/>
                  </a:lnTo>
                  <a:lnTo>
                    <a:pt x="231" y="116"/>
                  </a:lnTo>
                  <a:close/>
                </a:path>
              </a:pathLst>
            </a:custGeom>
            <a:solidFill>
              <a:srgbClr val="2E8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9" name="Freeform 171">
              <a:extLst>
                <a:ext uri="{FF2B5EF4-FFF2-40B4-BE49-F238E27FC236}">
                  <a16:creationId xmlns:a16="http://schemas.microsoft.com/office/drawing/2014/main" id="{345F3340-0F87-4ED6-89EF-BF3D1296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884"/>
              <a:ext cx="76" cy="76"/>
            </a:xfrm>
            <a:custGeom>
              <a:avLst/>
              <a:gdLst>
                <a:gd name="T0" fmla="*/ 225 w 228"/>
                <a:gd name="T1" fmla="*/ 91 h 227"/>
                <a:gd name="T2" fmla="*/ 207 w 228"/>
                <a:gd name="T3" fmla="*/ 52 h 227"/>
                <a:gd name="T4" fmla="*/ 176 w 228"/>
                <a:gd name="T5" fmla="*/ 20 h 227"/>
                <a:gd name="T6" fmla="*/ 137 w 228"/>
                <a:gd name="T7" fmla="*/ 2 h 227"/>
                <a:gd name="T8" fmla="*/ 92 w 228"/>
                <a:gd name="T9" fmla="*/ 2 h 227"/>
                <a:gd name="T10" fmla="*/ 52 w 228"/>
                <a:gd name="T11" fmla="*/ 20 h 227"/>
                <a:gd name="T12" fmla="*/ 21 w 228"/>
                <a:gd name="T13" fmla="*/ 52 h 227"/>
                <a:gd name="T14" fmla="*/ 4 w 228"/>
                <a:gd name="T15" fmla="*/ 91 h 227"/>
                <a:gd name="T16" fmla="*/ 4 w 228"/>
                <a:gd name="T17" fmla="*/ 135 h 227"/>
                <a:gd name="T18" fmla="*/ 21 w 228"/>
                <a:gd name="T19" fmla="*/ 178 h 227"/>
                <a:gd name="T20" fmla="*/ 52 w 228"/>
                <a:gd name="T21" fmla="*/ 207 h 227"/>
                <a:gd name="T22" fmla="*/ 92 w 228"/>
                <a:gd name="T23" fmla="*/ 224 h 227"/>
                <a:gd name="T24" fmla="*/ 137 w 228"/>
                <a:gd name="T25" fmla="*/ 224 h 227"/>
                <a:gd name="T26" fmla="*/ 176 w 228"/>
                <a:gd name="T27" fmla="*/ 207 h 227"/>
                <a:gd name="T28" fmla="*/ 207 w 228"/>
                <a:gd name="T29" fmla="*/ 178 h 227"/>
                <a:gd name="T30" fmla="*/ 225 w 228"/>
                <a:gd name="T31" fmla="*/ 135 h 227"/>
                <a:gd name="T32" fmla="*/ 223 w 228"/>
                <a:gd name="T33" fmla="*/ 114 h 227"/>
                <a:gd name="T34" fmla="*/ 214 w 228"/>
                <a:gd name="T35" fmla="*/ 72 h 227"/>
                <a:gd name="T36" fmla="*/ 190 w 228"/>
                <a:gd name="T37" fmla="*/ 37 h 227"/>
                <a:gd name="T38" fmla="*/ 156 w 228"/>
                <a:gd name="T39" fmla="*/ 13 h 227"/>
                <a:gd name="T40" fmla="*/ 114 w 228"/>
                <a:gd name="T41" fmla="*/ 6 h 227"/>
                <a:gd name="T42" fmla="*/ 73 w 228"/>
                <a:gd name="T43" fmla="*/ 13 h 227"/>
                <a:gd name="T44" fmla="*/ 38 w 228"/>
                <a:gd name="T45" fmla="*/ 37 h 227"/>
                <a:gd name="T46" fmla="*/ 13 w 228"/>
                <a:gd name="T47" fmla="*/ 72 h 227"/>
                <a:gd name="T48" fmla="*/ 6 w 228"/>
                <a:gd name="T49" fmla="*/ 114 h 227"/>
                <a:gd name="T50" fmla="*/ 13 w 228"/>
                <a:gd name="T51" fmla="*/ 155 h 227"/>
                <a:gd name="T52" fmla="*/ 38 w 228"/>
                <a:gd name="T53" fmla="*/ 190 h 227"/>
                <a:gd name="T54" fmla="*/ 73 w 228"/>
                <a:gd name="T55" fmla="*/ 214 h 227"/>
                <a:gd name="T56" fmla="*/ 114 w 228"/>
                <a:gd name="T57" fmla="*/ 221 h 227"/>
                <a:gd name="T58" fmla="*/ 156 w 228"/>
                <a:gd name="T59" fmla="*/ 214 h 227"/>
                <a:gd name="T60" fmla="*/ 190 w 228"/>
                <a:gd name="T61" fmla="*/ 190 h 227"/>
                <a:gd name="T62" fmla="*/ 214 w 228"/>
                <a:gd name="T63" fmla="*/ 155 h 227"/>
                <a:gd name="T64" fmla="*/ 223 w 228"/>
                <a:gd name="T65" fmla="*/ 11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8" h="227">
                  <a:moveTo>
                    <a:pt x="228" y="114"/>
                  </a:moveTo>
                  <a:lnTo>
                    <a:pt x="225" y="91"/>
                  </a:lnTo>
                  <a:lnTo>
                    <a:pt x="218" y="69"/>
                  </a:lnTo>
                  <a:lnTo>
                    <a:pt x="207" y="52"/>
                  </a:lnTo>
                  <a:lnTo>
                    <a:pt x="193" y="35"/>
                  </a:lnTo>
                  <a:lnTo>
                    <a:pt x="176" y="20"/>
                  </a:lnTo>
                  <a:lnTo>
                    <a:pt x="159" y="9"/>
                  </a:lnTo>
                  <a:lnTo>
                    <a:pt x="137" y="2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0" y="9"/>
                  </a:lnTo>
                  <a:lnTo>
                    <a:pt x="52" y="20"/>
                  </a:lnTo>
                  <a:lnTo>
                    <a:pt x="35" y="35"/>
                  </a:lnTo>
                  <a:lnTo>
                    <a:pt x="21" y="52"/>
                  </a:lnTo>
                  <a:lnTo>
                    <a:pt x="11" y="69"/>
                  </a:lnTo>
                  <a:lnTo>
                    <a:pt x="4" y="91"/>
                  </a:lnTo>
                  <a:lnTo>
                    <a:pt x="0" y="114"/>
                  </a:lnTo>
                  <a:lnTo>
                    <a:pt x="4" y="135"/>
                  </a:lnTo>
                  <a:lnTo>
                    <a:pt x="11" y="157"/>
                  </a:lnTo>
                  <a:lnTo>
                    <a:pt x="21" y="178"/>
                  </a:lnTo>
                  <a:lnTo>
                    <a:pt x="35" y="192"/>
                  </a:lnTo>
                  <a:lnTo>
                    <a:pt x="52" y="207"/>
                  </a:lnTo>
                  <a:lnTo>
                    <a:pt x="70" y="216"/>
                  </a:lnTo>
                  <a:lnTo>
                    <a:pt x="92" y="224"/>
                  </a:lnTo>
                  <a:lnTo>
                    <a:pt x="114" y="227"/>
                  </a:lnTo>
                  <a:lnTo>
                    <a:pt x="137" y="224"/>
                  </a:lnTo>
                  <a:lnTo>
                    <a:pt x="159" y="216"/>
                  </a:lnTo>
                  <a:lnTo>
                    <a:pt x="176" y="207"/>
                  </a:lnTo>
                  <a:lnTo>
                    <a:pt x="193" y="192"/>
                  </a:lnTo>
                  <a:lnTo>
                    <a:pt x="207" y="178"/>
                  </a:lnTo>
                  <a:lnTo>
                    <a:pt x="218" y="157"/>
                  </a:lnTo>
                  <a:lnTo>
                    <a:pt x="225" y="135"/>
                  </a:lnTo>
                  <a:lnTo>
                    <a:pt x="228" y="114"/>
                  </a:lnTo>
                  <a:lnTo>
                    <a:pt x="223" y="114"/>
                  </a:lnTo>
                  <a:lnTo>
                    <a:pt x="223" y="91"/>
                  </a:lnTo>
                  <a:lnTo>
                    <a:pt x="214" y="72"/>
                  </a:lnTo>
                  <a:lnTo>
                    <a:pt x="205" y="52"/>
                  </a:lnTo>
                  <a:lnTo>
                    <a:pt x="190" y="37"/>
                  </a:lnTo>
                  <a:lnTo>
                    <a:pt x="176" y="23"/>
                  </a:lnTo>
                  <a:lnTo>
                    <a:pt x="156" y="13"/>
                  </a:lnTo>
                  <a:lnTo>
                    <a:pt x="137" y="7"/>
                  </a:lnTo>
                  <a:lnTo>
                    <a:pt x="114" y="6"/>
                  </a:lnTo>
                  <a:lnTo>
                    <a:pt x="92" y="7"/>
                  </a:lnTo>
                  <a:lnTo>
                    <a:pt x="73" y="13"/>
                  </a:lnTo>
                  <a:lnTo>
                    <a:pt x="52" y="23"/>
                  </a:lnTo>
                  <a:lnTo>
                    <a:pt x="38" y="37"/>
                  </a:lnTo>
                  <a:lnTo>
                    <a:pt x="23" y="52"/>
                  </a:lnTo>
                  <a:lnTo>
                    <a:pt x="13" y="72"/>
                  </a:lnTo>
                  <a:lnTo>
                    <a:pt x="6" y="91"/>
                  </a:lnTo>
                  <a:lnTo>
                    <a:pt x="6" y="114"/>
                  </a:lnTo>
                  <a:lnTo>
                    <a:pt x="6" y="135"/>
                  </a:lnTo>
                  <a:lnTo>
                    <a:pt x="13" y="155"/>
                  </a:lnTo>
                  <a:lnTo>
                    <a:pt x="23" y="175"/>
                  </a:lnTo>
                  <a:lnTo>
                    <a:pt x="38" y="190"/>
                  </a:lnTo>
                  <a:lnTo>
                    <a:pt x="52" y="204"/>
                  </a:lnTo>
                  <a:lnTo>
                    <a:pt x="73" y="214"/>
                  </a:lnTo>
                  <a:lnTo>
                    <a:pt x="92" y="221"/>
                  </a:lnTo>
                  <a:lnTo>
                    <a:pt x="114" y="221"/>
                  </a:lnTo>
                  <a:lnTo>
                    <a:pt x="137" y="221"/>
                  </a:lnTo>
                  <a:lnTo>
                    <a:pt x="156" y="214"/>
                  </a:lnTo>
                  <a:lnTo>
                    <a:pt x="176" y="204"/>
                  </a:lnTo>
                  <a:lnTo>
                    <a:pt x="190" y="190"/>
                  </a:lnTo>
                  <a:lnTo>
                    <a:pt x="205" y="175"/>
                  </a:lnTo>
                  <a:lnTo>
                    <a:pt x="214" y="155"/>
                  </a:lnTo>
                  <a:lnTo>
                    <a:pt x="223" y="135"/>
                  </a:lnTo>
                  <a:lnTo>
                    <a:pt x="223" y="114"/>
                  </a:lnTo>
                  <a:lnTo>
                    <a:pt x="228" y="114"/>
                  </a:lnTo>
                  <a:close/>
                </a:path>
              </a:pathLst>
            </a:custGeom>
            <a:solidFill>
              <a:srgbClr val="34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0" name="Freeform 172">
              <a:extLst>
                <a:ext uri="{FF2B5EF4-FFF2-40B4-BE49-F238E27FC236}">
                  <a16:creationId xmlns:a16="http://schemas.microsoft.com/office/drawing/2014/main" id="{8AB12E5F-9939-429E-9B81-04DBA50A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886"/>
              <a:ext cx="73" cy="72"/>
            </a:xfrm>
            <a:custGeom>
              <a:avLst/>
              <a:gdLst>
                <a:gd name="T0" fmla="*/ 217 w 217"/>
                <a:gd name="T1" fmla="*/ 85 h 215"/>
                <a:gd name="T2" fmla="*/ 199 w 217"/>
                <a:gd name="T3" fmla="*/ 46 h 215"/>
                <a:gd name="T4" fmla="*/ 170 w 217"/>
                <a:gd name="T5" fmla="*/ 17 h 215"/>
                <a:gd name="T6" fmla="*/ 131 w 217"/>
                <a:gd name="T7" fmla="*/ 1 h 215"/>
                <a:gd name="T8" fmla="*/ 86 w 217"/>
                <a:gd name="T9" fmla="*/ 1 h 215"/>
                <a:gd name="T10" fmla="*/ 46 w 217"/>
                <a:gd name="T11" fmla="*/ 17 h 215"/>
                <a:gd name="T12" fmla="*/ 17 w 217"/>
                <a:gd name="T13" fmla="*/ 46 h 215"/>
                <a:gd name="T14" fmla="*/ 0 w 217"/>
                <a:gd name="T15" fmla="*/ 85 h 215"/>
                <a:gd name="T16" fmla="*/ 0 w 217"/>
                <a:gd name="T17" fmla="*/ 129 h 215"/>
                <a:gd name="T18" fmla="*/ 17 w 217"/>
                <a:gd name="T19" fmla="*/ 169 h 215"/>
                <a:gd name="T20" fmla="*/ 46 w 217"/>
                <a:gd name="T21" fmla="*/ 198 h 215"/>
                <a:gd name="T22" fmla="*/ 86 w 217"/>
                <a:gd name="T23" fmla="*/ 215 h 215"/>
                <a:gd name="T24" fmla="*/ 131 w 217"/>
                <a:gd name="T25" fmla="*/ 215 h 215"/>
                <a:gd name="T26" fmla="*/ 170 w 217"/>
                <a:gd name="T27" fmla="*/ 198 h 215"/>
                <a:gd name="T28" fmla="*/ 199 w 217"/>
                <a:gd name="T29" fmla="*/ 169 h 215"/>
                <a:gd name="T30" fmla="*/ 217 w 217"/>
                <a:gd name="T31" fmla="*/ 129 h 215"/>
                <a:gd name="T32" fmla="*/ 214 w 217"/>
                <a:gd name="T33" fmla="*/ 108 h 215"/>
                <a:gd name="T34" fmla="*/ 207 w 217"/>
                <a:gd name="T35" fmla="*/ 66 h 215"/>
                <a:gd name="T36" fmla="*/ 184 w 217"/>
                <a:gd name="T37" fmla="*/ 31 h 215"/>
                <a:gd name="T38" fmla="*/ 150 w 217"/>
                <a:gd name="T39" fmla="*/ 8 h 215"/>
                <a:gd name="T40" fmla="*/ 108 w 217"/>
                <a:gd name="T41" fmla="*/ 1 h 215"/>
                <a:gd name="T42" fmla="*/ 67 w 217"/>
                <a:gd name="T43" fmla="*/ 8 h 215"/>
                <a:gd name="T44" fmla="*/ 32 w 217"/>
                <a:gd name="T45" fmla="*/ 31 h 215"/>
                <a:gd name="T46" fmla="*/ 10 w 217"/>
                <a:gd name="T47" fmla="*/ 66 h 215"/>
                <a:gd name="T48" fmla="*/ 3 w 217"/>
                <a:gd name="T49" fmla="*/ 108 h 215"/>
                <a:gd name="T50" fmla="*/ 10 w 217"/>
                <a:gd name="T51" fmla="*/ 149 h 215"/>
                <a:gd name="T52" fmla="*/ 32 w 217"/>
                <a:gd name="T53" fmla="*/ 184 h 215"/>
                <a:gd name="T54" fmla="*/ 67 w 217"/>
                <a:gd name="T55" fmla="*/ 206 h 215"/>
                <a:gd name="T56" fmla="*/ 108 w 217"/>
                <a:gd name="T57" fmla="*/ 213 h 215"/>
                <a:gd name="T58" fmla="*/ 150 w 217"/>
                <a:gd name="T59" fmla="*/ 206 h 215"/>
                <a:gd name="T60" fmla="*/ 184 w 217"/>
                <a:gd name="T61" fmla="*/ 184 h 215"/>
                <a:gd name="T62" fmla="*/ 207 w 217"/>
                <a:gd name="T63" fmla="*/ 149 h 215"/>
                <a:gd name="T64" fmla="*/ 214 w 217"/>
                <a:gd name="T65" fmla="*/ 10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7" h="215">
                  <a:moveTo>
                    <a:pt x="217" y="108"/>
                  </a:moveTo>
                  <a:lnTo>
                    <a:pt x="217" y="85"/>
                  </a:lnTo>
                  <a:lnTo>
                    <a:pt x="208" y="66"/>
                  </a:lnTo>
                  <a:lnTo>
                    <a:pt x="199" y="46"/>
                  </a:lnTo>
                  <a:lnTo>
                    <a:pt x="184" y="31"/>
                  </a:lnTo>
                  <a:lnTo>
                    <a:pt x="170" y="17"/>
                  </a:lnTo>
                  <a:lnTo>
                    <a:pt x="150" y="7"/>
                  </a:lnTo>
                  <a:lnTo>
                    <a:pt x="131" y="1"/>
                  </a:lnTo>
                  <a:lnTo>
                    <a:pt x="108" y="0"/>
                  </a:lnTo>
                  <a:lnTo>
                    <a:pt x="86" y="1"/>
                  </a:lnTo>
                  <a:lnTo>
                    <a:pt x="67" y="7"/>
                  </a:lnTo>
                  <a:lnTo>
                    <a:pt x="46" y="17"/>
                  </a:lnTo>
                  <a:lnTo>
                    <a:pt x="32" y="31"/>
                  </a:lnTo>
                  <a:lnTo>
                    <a:pt x="17" y="46"/>
                  </a:lnTo>
                  <a:lnTo>
                    <a:pt x="7" y="66"/>
                  </a:lnTo>
                  <a:lnTo>
                    <a:pt x="0" y="85"/>
                  </a:lnTo>
                  <a:lnTo>
                    <a:pt x="0" y="108"/>
                  </a:lnTo>
                  <a:lnTo>
                    <a:pt x="0" y="129"/>
                  </a:lnTo>
                  <a:lnTo>
                    <a:pt x="7" y="149"/>
                  </a:lnTo>
                  <a:lnTo>
                    <a:pt x="17" y="169"/>
                  </a:lnTo>
                  <a:lnTo>
                    <a:pt x="32" y="184"/>
                  </a:lnTo>
                  <a:lnTo>
                    <a:pt x="46" y="198"/>
                  </a:lnTo>
                  <a:lnTo>
                    <a:pt x="67" y="208"/>
                  </a:lnTo>
                  <a:lnTo>
                    <a:pt x="86" y="215"/>
                  </a:lnTo>
                  <a:lnTo>
                    <a:pt x="108" y="215"/>
                  </a:lnTo>
                  <a:lnTo>
                    <a:pt x="131" y="215"/>
                  </a:lnTo>
                  <a:lnTo>
                    <a:pt x="150" y="208"/>
                  </a:lnTo>
                  <a:lnTo>
                    <a:pt x="170" y="198"/>
                  </a:lnTo>
                  <a:lnTo>
                    <a:pt x="184" y="184"/>
                  </a:lnTo>
                  <a:lnTo>
                    <a:pt x="199" y="169"/>
                  </a:lnTo>
                  <a:lnTo>
                    <a:pt x="208" y="149"/>
                  </a:lnTo>
                  <a:lnTo>
                    <a:pt x="217" y="129"/>
                  </a:lnTo>
                  <a:lnTo>
                    <a:pt x="217" y="108"/>
                  </a:lnTo>
                  <a:lnTo>
                    <a:pt x="214" y="108"/>
                  </a:lnTo>
                  <a:lnTo>
                    <a:pt x="212" y="85"/>
                  </a:lnTo>
                  <a:lnTo>
                    <a:pt x="207" y="66"/>
                  </a:lnTo>
                  <a:lnTo>
                    <a:pt x="198" y="48"/>
                  </a:lnTo>
                  <a:lnTo>
                    <a:pt x="184" y="31"/>
                  </a:lnTo>
                  <a:lnTo>
                    <a:pt x="167" y="18"/>
                  </a:lnTo>
                  <a:lnTo>
                    <a:pt x="150" y="8"/>
                  </a:lnTo>
                  <a:lnTo>
                    <a:pt x="131" y="3"/>
                  </a:lnTo>
                  <a:lnTo>
                    <a:pt x="108" y="1"/>
                  </a:lnTo>
                  <a:lnTo>
                    <a:pt x="86" y="3"/>
                  </a:lnTo>
                  <a:lnTo>
                    <a:pt x="67" y="8"/>
                  </a:lnTo>
                  <a:lnTo>
                    <a:pt x="50" y="18"/>
                  </a:lnTo>
                  <a:lnTo>
                    <a:pt x="32" y="31"/>
                  </a:lnTo>
                  <a:lnTo>
                    <a:pt x="19" y="48"/>
                  </a:lnTo>
                  <a:lnTo>
                    <a:pt x="10" y="66"/>
                  </a:lnTo>
                  <a:lnTo>
                    <a:pt x="5" y="85"/>
                  </a:lnTo>
                  <a:lnTo>
                    <a:pt x="3" y="108"/>
                  </a:lnTo>
                  <a:lnTo>
                    <a:pt x="5" y="129"/>
                  </a:lnTo>
                  <a:lnTo>
                    <a:pt x="10" y="149"/>
                  </a:lnTo>
                  <a:lnTo>
                    <a:pt x="19" y="167"/>
                  </a:lnTo>
                  <a:lnTo>
                    <a:pt x="32" y="184"/>
                  </a:lnTo>
                  <a:lnTo>
                    <a:pt x="50" y="196"/>
                  </a:lnTo>
                  <a:lnTo>
                    <a:pt x="67" y="206"/>
                  </a:lnTo>
                  <a:lnTo>
                    <a:pt x="86" y="210"/>
                  </a:lnTo>
                  <a:lnTo>
                    <a:pt x="108" y="213"/>
                  </a:lnTo>
                  <a:lnTo>
                    <a:pt x="131" y="210"/>
                  </a:lnTo>
                  <a:lnTo>
                    <a:pt x="150" y="206"/>
                  </a:lnTo>
                  <a:lnTo>
                    <a:pt x="167" y="196"/>
                  </a:lnTo>
                  <a:lnTo>
                    <a:pt x="184" y="184"/>
                  </a:lnTo>
                  <a:lnTo>
                    <a:pt x="198" y="167"/>
                  </a:lnTo>
                  <a:lnTo>
                    <a:pt x="207" y="149"/>
                  </a:lnTo>
                  <a:lnTo>
                    <a:pt x="212" y="129"/>
                  </a:lnTo>
                  <a:lnTo>
                    <a:pt x="214" y="108"/>
                  </a:lnTo>
                  <a:lnTo>
                    <a:pt x="217" y="108"/>
                  </a:lnTo>
                  <a:close/>
                </a:path>
              </a:pathLst>
            </a:custGeom>
            <a:solidFill>
              <a:srgbClr val="398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1" name="Freeform 173">
              <a:extLst>
                <a:ext uri="{FF2B5EF4-FFF2-40B4-BE49-F238E27FC236}">
                  <a16:creationId xmlns:a16="http://schemas.microsoft.com/office/drawing/2014/main" id="{8BAB0666-11CA-4DC1-B7F6-EA008791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887"/>
              <a:ext cx="71" cy="70"/>
            </a:xfrm>
            <a:custGeom>
              <a:avLst/>
              <a:gdLst>
                <a:gd name="T0" fmla="*/ 209 w 211"/>
                <a:gd name="T1" fmla="*/ 84 h 212"/>
                <a:gd name="T2" fmla="*/ 195 w 211"/>
                <a:gd name="T3" fmla="*/ 46 h 212"/>
                <a:gd name="T4" fmla="*/ 164 w 211"/>
                <a:gd name="T5" fmla="*/ 17 h 212"/>
                <a:gd name="T6" fmla="*/ 128 w 211"/>
                <a:gd name="T7" fmla="*/ 1 h 212"/>
                <a:gd name="T8" fmla="*/ 83 w 211"/>
                <a:gd name="T9" fmla="*/ 1 h 212"/>
                <a:gd name="T10" fmla="*/ 47 w 211"/>
                <a:gd name="T11" fmla="*/ 17 h 212"/>
                <a:gd name="T12" fmla="*/ 16 w 211"/>
                <a:gd name="T13" fmla="*/ 46 h 212"/>
                <a:gd name="T14" fmla="*/ 2 w 211"/>
                <a:gd name="T15" fmla="*/ 84 h 212"/>
                <a:gd name="T16" fmla="*/ 2 w 211"/>
                <a:gd name="T17" fmla="*/ 127 h 212"/>
                <a:gd name="T18" fmla="*/ 16 w 211"/>
                <a:gd name="T19" fmla="*/ 165 h 212"/>
                <a:gd name="T20" fmla="*/ 47 w 211"/>
                <a:gd name="T21" fmla="*/ 194 h 212"/>
                <a:gd name="T22" fmla="*/ 83 w 211"/>
                <a:gd name="T23" fmla="*/ 208 h 212"/>
                <a:gd name="T24" fmla="*/ 128 w 211"/>
                <a:gd name="T25" fmla="*/ 208 h 212"/>
                <a:gd name="T26" fmla="*/ 164 w 211"/>
                <a:gd name="T27" fmla="*/ 194 h 212"/>
                <a:gd name="T28" fmla="*/ 195 w 211"/>
                <a:gd name="T29" fmla="*/ 165 h 212"/>
                <a:gd name="T30" fmla="*/ 209 w 211"/>
                <a:gd name="T31" fmla="*/ 127 h 212"/>
                <a:gd name="T32" fmla="*/ 209 w 211"/>
                <a:gd name="T33" fmla="*/ 106 h 212"/>
                <a:gd name="T34" fmla="*/ 202 w 211"/>
                <a:gd name="T35" fmla="*/ 66 h 212"/>
                <a:gd name="T36" fmla="*/ 179 w 211"/>
                <a:gd name="T37" fmla="*/ 32 h 212"/>
                <a:gd name="T38" fmla="*/ 145 w 211"/>
                <a:gd name="T39" fmla="*/ 10 h 212"/>
                <a:gd name="T40" fmla="*/ 105 w 211"/>
                <a:gd name="T41" fmla="*/ 1 h 212"/>
                <a:gd name="T42" fmla="*/ 65 w 211"/>
                <a:gd name="T43" fmla="*/ 10 h 212"/>
                <a:gd name="T44" fmla="*/ 31 w 211"/>
                <a:gd name="T45" fmla="*/ 32 h 212"/>
                <a:gd name="T46" fmla="*/ 9 w 211"/>
                <a:gd name="T47" fmla="*/ 66 h 212"/>
                <a:gd name="T48" fmla="*/ 2 w 211"/>
                <a:gd name="T49" fmla="*/ 106 h 212"/>
                <a:gd name="T50" fmla="*/ 9 w 211"/>
                <a:gd name="T51" fmla="*/ 146 h 212"/>
                <a:gd name="T52" fmla="*/ 31 w 211"/>
                <a:gd name="T53" fmla="*/ 179 h 212"/>
                <a:gd name="T54" fmla="*/ 65 w 211"/>
                <a:gd name="T55" fmla="*/ 201 h 212"/>
                <a:gd name="T56" fmla="*/ 105 w 211"/>
                <a:gd name="T57" fmla="*/ 208 h 212"/>
                <a:gd name="T58" fmla="*/ 145 w 211"/>
                <a:gd name="T59" fmla="*/ 201 h 212"/>
                <a:gd name="T60" fmla="*/ 179 w 211"/>
                <a:gd name="T61" fmla="*/ 179 h 212"/>
                <a:gd name="T62" fmla="*/ 202 w 211"/>
                <a:gd name="T63" fmla="*/ 146 h 212"/>
                <a:gd name="T64" fmla="*/ 209 w 211"/>
                <a:gd name="T65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1" h="212">
                  <a:moveTo>
                    <a:pt x="211" y="106"/>
                  </a:moveTo>
                  <a:lnTo>
                    <a:pt x="209" y="84"/>
                  </a:lnTo>
                  <a:lnTo>
                    <a:pt x="204" y="64"/>
                  </a:lnTo>
                  <a:lnTo>
                    <a:pt x="195" y="46"/>
                  </a:lnTo>
                  <a:lnTo>
                    <a:pt x="181" y="29"/>
                  </a:lnTo>
                  <a:lnTo>
                    <a:pt x="164" y="17"/>
                  </a:lnTo>
                  <a:lnTo>
                    <a:pt x="147" y="7"/>
                  </a:lnTo>
                  <a:lnTo>
                    <a:pt x="128" y="1"/>
                  </a:lnTo>
                  <a:lnTo>
                    <a:pt x="105" y="0"/>
                  </a:lnTo>
                  <a:lnTo>
                    <a:pt x="83" y="1"/>
                  </a:lnTo>
                  <a:lnTo>
                    <a:pt x="64" y="7"/>
                  </a:lnTo>
                  <a:lnTo>
                    <a:pt x="47" y="17"/>
                  </a:lnTo>
                  <a:lnTo>
                    <a:pt x="29" y="29"/>
                  </a:lnTo>
                  <a:lnTo>
                    <a:pt x="16" y="46"/>
                  </a:lnTo>
                  <a:lnTo>
                    <a:pt x="7" y="64"/>
                  </a:lnTo>
                  <a:lnTo>
                    <a:pt x="2" y="84"/>
                  </a:lnTo>
                  <a:lnTo>
                    <a:pt x="0" y="106"/>
                  </a:lnTo>
                  <a:lnTo>
                    <a:pt x="2" y="127"/>
                  </a:lnTo>
                  <a:lnTo>
                    <a:pt x="7" y="148"/>
                  </a:lnTo>
                  <a:lnTo>
                    <a:pt x="16" y="165"/>
                  </a:lnTo>
                  <a:lnTo>
                    <a:pt x="29" y="182"/>
                  </a:lnTo>
                  <a:lnTo>
                    <a:pt x="47" y="194"/>
                  </a:lnTo>
                  <a:lnTo>
                    <a:pt x="64" y="205"/>
                  </a:lnTo>
                  <a:lnTo>
                    <a:pt x="83" y="208"/>
                  </a:lnTo>
                  <a:lnTo>
                    <a:pt x="105" y="212"/>
                  </a:lnTo>
                  <a:lnTo>
                    <a:pt x="128" y="208"/>
                  </a:lnTo>
                  <a:lnTo>
                    <a:pt x="147" y="205"/>
                  </a:lnTo>
                  <a:lnTo>
                    <a:pt x="164" y="194"/>
                  </a:lnTo>
                  <a:lnTo>
                    <a:pt x="181" y="182"/>
                  </a:lnTo>
                  <a:lnTo>
                    <a:pt x="195" y="165"/>
                  </a:lnTo>
                  <a:lnTo>
                    <a:pt x="204" y="148"/>
                  </a:lnTo>
                  <a:lnTo>
                    <a:pt x="209" y="127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5" y="86"/>
                  </a:lnTo>
                  <a:lnTo>
                    <a:pt x="202" y="66"/>
                  </a:lnTo>
                  <a:lnTo>
                    <a:pt x="191" y="46"/>
                  </a:lnTo>
                  <a:lnTo>
                    <a:pt x="179" y="32"/>
                  </a:lnTo>
                  <a:lnTo>
                    <a:pt x="164" y="20"/>
                  </a:lnTo>
                  <a:lnTo>
                    <a:pt x="145" y="10"/>
                  </a:lnTo>
                  <a:lnTo>
                    <a:pt x="128" y="5"/>
                  </a:lnTo>
                  <a:lnTo>
                    <a:pt x="105" y="1"/>
                  </a:lnTo>
                  <a:lnTo>
                    <a:pt x="86" y="5"/>
                  </a:lnTo>
                  <a:lnTo>
                    <a:pt x="65" y="10"/>
                  </a:lnTo>
                  <a:lnTo>
                    <a:pt x="47" y="20"/>
                  </a:lnTo>
                  <a:lnTo>
                    <a:pt x="31" y="32"/>
                  </a:lnTo>
                  <a:lnTo>
                    <a:pt x="19" y="46"/>
                  </a:lnTo>
                  <a:lnTo>
                    <a:pt x="9" y="66"/>
                  </a:lnTo>
                  <a:lnTo>
                    <a:pt x="4" y="86"/>
                  </a:lnTo>
                  <a:lnTo>
                    <a:pt x="2" y="106"/>
                  </a:lnTo>
                  <a:lnTo>
                    <a:pt x="4" y="127"/>
                  </a:lnTo>
                  <a:lnTo>
                    <a:pt x="9" y="146"/>
                  </a:lnTo>
                  <a:lnTo>
                    <a:pt x="19" y="165"/>
                  </a:lnTo>
                  <a:lnTo>
                    <a:pt x="31" y="179"/>
                  </a:lnTo>
                  <a:lnTo>
                    <a:pt x="47" y="192"/>
                  </a:lnTo>
                  <a:lnTo>
                    <a:pt x="65" y="201"/>
                  </a:lnTo>
                  <a:lnTo>
                    <a:pt x="86" y="206"/>
                  </a:lnTo>
                  <a:lnTo>
                    <a:pt x="105" y="208"/>
                  </a:lnTo>
                  <a:lnTo>
                    <a:pt x="128" y="206"/>
                  </a:lnTo>
                  <a:lnTo>
                    <a:pt x="145" y="201"/>
                  </a:lnTo>
                  <a:lnTo>
                    <a:pt x="164" y="192"/>
                  </a:lnTo>
                  <a:lnTo>
                    <a:pt x="179" y="179"/>
                  </a:lnTo>
                  <a:lnTo>
                    <a:pt x="191" y="165"/>
                  </a:lnTo>
                  <a:lnTo>
                    <a:pt x="202" y="146"/>
                  </a:lnTo>
                  <a:lnTo>
                    <a:pt x="205" y="127"/>
                  </a:lnTo>
                  <a:lnTo>
                    <a:pt x="209" y="106"/>
                  </a:lnTo>
                  <a:lnTo>
                    <a:pt x="211" y="106"/>
                  </a:lnTo>
                  <a:close/>
                </a:path>
              </a:pathLst>
            </a:custGeom>
            <a:solidFill>
              <a:srgbClr val="3E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2" name="Freeform 174">
              <a:extLst>
                <a:ext uri="{FF2B5EF4-FFF2-40B4-BE49-F238E27FC236}">
                  <a16:creationId xmlns:a16="http://schemas.microsoft.com/office/drawing/2014/main" id="{069DA36F-8C48-48A2-ACC3-5FE9E540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887"/>
              <a:ext cx="69" cy="69"/>
            </a:xfrm>
            <a:custGeom>
              <a:avLst/>
              <a:gdLst>
                <a:gd name="T0" fmla="*/ 203 w 207"/>
                <a:gd name="T1" fmla="*/ 84 h 207"/>
                <a:gd name="T2" fmla="*/ 189 w 207"/>
                <a:gd name="T3" fmla="*/ 44 h 207"/>
                <a:gd name="T4" fmla="*/ 162 w 207"/>
                <a:gd name="T5" fmla="*/ 17 h 207"/>
                <a:gd name="T6" fmla="*/ 125 w 207"/>
                <a:gd name="T7" fmla="*/ 3 h 207"/>
                <a:gd name="T8" fmla="*/ 84 w 207"/>
                <a:gd name="T9" fmla="*/ 3 h 207"/>
                <a:gd name="T10" fmla="*/ 44 w 207"/>
                <a:gd name="T11" fmla="*/ 17 h 207"/>
                <a:gd name="T12" fmla="*/ 17 w 207"/>
                <a:gd name="T13" fmla="*/ 44 h 207"/>
                <a:gd name="T14" fmla="*/ 2 w 207"/>
                <a:gd name="T15" fmla="*/ 84 h 207"/>
                <a:gd name="T16" fmla="*/ 2 w 207"/>
                <a:gd name="T17" fmla="*/ 125 h 207"/>
                <a:gd name="T18" fmla="*/ 17 w 207"/>
                <a:gd name="T19" fmla="*/ 163 h 207"/>
                <a:gd name="T20" fmla="*/ 44 w 207"/>
                <a:gd name="T21" fmla="*/ 189 h 207"/>
                <a:gd name="T22" fmla="*/ 84 w 207"/>
                <a:gd name="T23" fmla="*/ 205 h 207"/>
                <a:gd name="T24" fmla="*/ 125 w 207"/>
                <a:gd name="T25" fmla="*/ 205 h 207"/>
                <a:gd name="T26" fmla="*/ 162 w 207"/>
                <a:gd name="T27" fmla="*/ 189 h 207"/>
                <a:gd name="T28" fmla="*/ 189 w 207"/>
                <a:gd name="T29" fmla="*/ 163 h 207"/>
                <a:gd name="T30" fmla="*/ 203 w 207"/>
                <a:gd name="T31" fmla="*/ 125 h 207"/>
                <a:gd name="T32" fmla="*/ 203 w 207"/>
                <a:gd name="T33" fmla="*/ 103 h 207"/>
                <a:gd name="T34" fmla="*/ 196 w 207"/>
                <a:gd name="T35" fmla="*/ 65 h 207"/>
                <a:gd name="T36" fmla="*/ 174 w 207"/>
                <a:gd name="T37" fmla="*/ 33 h 207"/>
                <a:gd name="T38" fmla="*/ 143 w 207"/>
                <a:gd name="T39" fmla="*/ 10 h 207"/>
                <a:gd name="T40" fmla="*/ 103 w 207"/>
                <a:gd name="T41" fmla="*/ 3 h 207"/>
                <a:gd name="T42" fmla="*/ 63 w 207"/>
                <a:gd name="T43" fmla="*/ 10 h 207"/>
                <a:gd name="T44" fmla="*/ 31 w 207"/>
                <a:gd name="T45" fmla="*/ 33 h 207"/>
                <a:gd name="T46" fmla="*/ 10 w 207"/>
                <a:gd name="T47" fmla="*/ 65 h 207"/>
                <a:gd name="T48" fmla="*/ 2 w 207"/>
                <a:gd name="T49" fmla="*/ 103 h 207"/>
                <a:gd name="T50" fmla="*/ 10 w 207"/>
                <a:gd name="T51" fmla="*/ 143 h 207"/>
                <a:gd name="T52" fmla="*/ 31 w 207"/>
                <a:gd name="T53" fmla="*/ 175 h 207"/>
                <a:gd name="T54" fmla="*/ 63 w 207"/>
                <a:gd name="T55" fmla="*/ 198 h 207"/>
                <a:gd name="T56" fmla="*/ 103 w 207"/>
                <a:gd name="T57" fmla="*/ 205 h 207"/>
                <a:gd name="T58" fmla="*/ 143 w 207"/>
                <a:gd name="T59" fmla="*/ 198 h 207"/>
                <a:gd name="T60" fmla="*/ 174 w 207"/>
                <a:gd name="T61" fmla="*/ 175 h 207"/>
                <a:gd name="T62" fmla="*/ 196 w 207"/>
                <a:gd name="T63" fmla="*/ 143 h 207"/>
                <a:gd name="T64" fmla="*/ 203 w 207"/>
                <a:gd name="T65" fmla="*/ 10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" h="207">
                  <a:moveTo>
                    <a:pt x="207" y="103"/>
                  </a:moveTo>
                  <a:lnTo>
                    <a:pt x="203" y="84"/>
                  </a:lnTo>
                  <a:lnTo>
                    <a:pt x="199" y="65"/>
                  </a:lnTo>
                  <a:lnTo>
                    <a:pt x="189" y="44"/>
                  </a:lnTo>
                  <a:lnTo>
                    <a:pt x="177" y="29"/>
                  </a:lnTo>
                  <a:lnTo>
                    <a:pt x="162" y="17"/>
                  </a:lnTo>
                  <a:lnTo>
                    <a:pt x="143" y="8"/>
                  </a:lnTo>
                  <a:lnTo>
                    <a:pt x="125" y="3"/>
                  </a:lnTo>
                  <a:lnTo>
                    <a:pt x="103" y="0"/>
                  </a:lnTo>
                  <a:lnTo>
                    <a:pt x="84" y="3"/>
                  </a:lnTo>
                  <a:lnTo>
                    <a:pt x="63" y="8"/>
                  </a:lnTo>
                  <a:lnTo>
                    <a:pt x="44" y="17"/>
                  </a:lnTo>
                  <a:lnTo>
                    <a:pt x="29" y="29"/>
                  </a:lnTo>
                  <a:lnTo>
                    <a:pt x="17" y="44"/>
                  </a:lnTo>
                  <a:lnTo>
                    <a:pt x="7" y="65"/>
                  </a:lnTo>
                  <a:lnTo>
                    <a:pt x="2" y="84"/>
                  </a:lnTo>
                  <a:lnTo>
                    <a:pt x="0" y="103"/>
                  </a:lnTo>
                  <a:lnTo>
                    <a:pt x="2" y="125"/>
                  </a:lnTo>
                  <a:lnTo>
                    <a:pt x="7" y="143"/>
                  </a:lnTo>
                  <a:lnTo>
                    <a:pt x="17" y="163"/>
                  </a:lnTo>
                  <a:lnTo>
                    <a:pt x="29" y="177"/>
                  </a:lnTo>
                  <a:lnTo>
                    <a:pt x="44" y="189"/>
                  </a:lnTo>
                  <a:lnTo>
                    <a:pt x="63" y="199"/>
                  </a:lnTo>
                  <a:lnTo>
                    <a:pt x="84" y="205"/>
                  </a:lnTo>
                  <a:lnTo>
                    <a:pt x="103" y="207"/>
                  </a:lnTo>
                  <a:lnTo>
                    <a:pt x="125" y="205"/>
                  </a:lnTo>
                  <a:lnTo>
                    <a:pt x="143" y="199"/>
                  </a:lnTo>
                  <a:lnTo>
                    <a:pt x="162" y="189"/>
                  </a:lnTo>
                  <a:lnTo>
                    <a:pt x="177" y="177"/>
                  </a:lnTo>
                  <a:lnTo>
                    <a:pt x="189" y="163"/>
                  </a:lnTo>
                  <a:lnTo>
                    <a:pt x="199" y="143"/>
                  </a:lnTo>
                  <a:lnTo>
                    <a:pt x="203" y="125"/>
                  </a:lnTo>
                  <a:lnTo>
                    <a:pt x="207" y="103"/>
                  </a:lnTo>
                  <a:lnTo>
                    <a:pt x="203" y="103"/>
                  </a:lnTo>
                  <a:lnTo>
                    <a:pt x="201" y="84"/>
                  </a:lnTo>
                  <a:lnTo>
                    <a:pt x="196" y="65"/>
                  </a:lnTo>
                  <a:lnTo>
                    <a:pt x="186" y="48"/>
                  </a:lnTo>
                  <a:lnTo>
                    <a:pt x="174" y="33"/>
                  </a:lnTo>
                  <a:lnTo>
                    <a:pt x="160" y="20"/>
                  </a:lnTo>
                  <a:lnTo>
                    <a:pt x="143" y="10"/>
                  </a:lnTo>
                  <a:lnTo>
                    <a:pt x="122" y="5"/>
                  </a:lnTo>
                  <a:lnTo>
                    <a:pt x="103" y="3"/>
                  </a:lnTo>
                  <a:lnTo>
                    <a:pt x="84" y="5"/>
                  </a:lnTo>
                  <a:lnTo>
                    <a:pt x="63" y="10"/>
                  </a:lnTo>
                  <a:lnTo>
                    <a:pt x="46" y="20"/>
                  </a:lnTo>
                  <a:lnTo>
                    <a:pt x="31" y="33"/>
                  </a:lnTo>
                  <a:lnTo>
                    <a:pt x="19" y="48"/>
                  </a:lnTo>
                  <a:lnTo>
                    <a:pt x="10" y="65"/>
                  </a:lnTo>
                  <a:lnTo>
                    <a:pt x="4" y="84"/>
                  </a:lnTo>
                  <a:lnTo>
                    <a:pt x="2" y="103"/>
                  </a:lnTo>
                  <a:lnTo>
                    <a:pt x="4" y="123"/>
                  </a:lnTo>
                  <a:lnTo>
                    <a:pt x="10" y="143"/>
                  </a:lnTo>
                  <a:lnTo>
                    <a:pt x="19" y="160"/>
                  </a:lnTo>
                  <a:lnTo>
                    <a:pt x="31" y="175"/>
                  </a:lnTo>
                  <a:lnTo>
                    <a:pt x="46" y="188"/>
                  </a:lnTo>
                  <a:lnTo>
                    <a:pt x="63" y="198"/>
                  </a:lnTo>
                  <a:lnTo>
                    <a:pt x="84" y="203"/>
                  </a:lnTo>
                  <a:lnTo>
                    <a:pt x="103" y="205"/>
                  </a:lnTo>
                  <a:lnTo>
                    <a:pt x="122" y="203"/>
                  </a:lnTo>
                  <a:lnTo>
                    <a:pt x="143" y="198"/>
                  </a:lnTo>
                  <a:lnTo>
                    <a:pt x="160" y="188"/>
                  </a:lnTo>
                  <a:lnTo>
                    <a:pt x="174" y="175"/>
                  </a:lnTo>
                  <a:lnTo>
                    <a:pt x="186" y="160"/>
                  </a:lnTo>
                  <a:lnTo>
                    <a:pt x="196" y="143"/>
                  </a:lnTo>
                  <a:lnTo>
                    <a:pt x="201" y="123"/>
                  </a:lnTo>
                  <a:lnTo>
                    <a:pt x="203" y="103"/>
                  </a:lnTo>
                  <a:lnTo>
                    <a:pt x="207" y="103"/>
                  </a:lnTo>
                  <a:close/>
                </a:path>
              </a:pathLst>
            </a:custGeom>
            <a:solidFill>
              <a:srgbClr val="438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3" name="Freeform 175">
              <a:extLst>
                <a:ext uri="{FF2B5EF4-FFF2-40B4-BE49-F238E27FC236}">
                  <a16:creationId xmlns:a16="http://schemas.microsoft.com/office/drawing/2014/main" id="{91F61840-233C-4A15-BED2-53D3F9B46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888"/>
              <a:ext cx="67" cy="67"/>
            </a:xfrm>
            <a:custGeom>
              <a:avLst/>
              <a:gdLst>
                <a:gd name="T0" fmla="*/ 200 w 201"/>
                <a:gd name="T1" fmla="*/ 81 h 201"/>
                <a:gd name="T2" fmla="*/ 184 w 201"/>
                <a:gd name="T3" fmla="*/ 44 h 201"/>
                <a:gd name="T4" fmla="*/ 158 w 201"/>
                <a:gd name="T5" fmla="*/ 17 h 201"/>
                <a:gd name="T6" fmla="*/ 120 w 201"/>
                <a:gd name="T7" fmla="*/ 1 h 201"/>
                <a:gd name="T8" fmla="*/ 82 w 201"/>
                <a:gd name="T9" fmla="*/ 1 h 201"/>
                <a:gd name="T10" fmla="*/ 45 w 201"/>
                <a:gd name="T11" fmla="*/ 17 h 201"/>
                <a:gd name="T12" fmla="*/ 17 w 201"/>
                <a:gd name="T13" fmla="*/ 44 h 201"/>
                <a:gd name="T14" fmla="*/ 3 w 201"/>
                <a:gd name="T15" fmla="*/ 81 h 201"/>
                <a:gd name="T16" fmla="*/ 3 w 201"/>
                <a:gd name="T17" fmla="*/ 120 h 201"/>
                <a:gd name="T18" fmla="*/ 17 w 201"/>
                <a:gd name="T19" fmla="*/ 157 h 201"/>
                <a:gd name="T20" fmla="*/ 45 w 201"/>
                <a:gd name="T21" fmla="*/ 184 h 201"/>
                <a:gd name="T22" fmla="*/ 82 w 201"/>
                <a:gd name="T23" fmla="*/ 199 h 201"/>
                <a:gd name="T24" fmla="*/ 120 w 201"/>
                <a:gd name="T25" fmla="*/ 199 h 201"/>
                <a:gd name="T26" fmla="*/ 158 w 201"/>
                <a:gd name="T27" fmla="*/ 184 h 201"/>
                <a:gd name="T28" fmla="*/ 184 w 201"/>
                <a:gd name="T29" fmla="*/ 157 h 201"/>
                <a:gd name="T30" fmla="*/ 200 w 201"/>
                <a:gd name="T31" fmla="*/ 120 h 201"/>
                <a:gd name="T32" fmla="*/ 200 w 201"/>
                <a:gd name="T33" fmla="*/ 101 h 201"/>
                <a:gd name="T34" fmla="*/ 192 w 201"/>
                <a:gd name="T35" fmla="*/ 63 h 201"/>
                <a:gd name="T36" fmla="*/ 170 w 201"/>
                <a:gd name="T37" fmla="*/ 31 h 201"/>
                <a:gd name="T38" fmla="*/ 141 w 201"/>
                <a:gd name="T39" fmla="*/ 10 h 201"/>
                <a:gd name="T40" fmla="*/ 101 w 201"/>
                <a:gd name="T41" fmla="*/ 1 h 201"/>
                <a:gd name="T42" fmla="*/ 61 w 201"/>
                <a:gd name="T43" fmla="*/ 10 h 201"/>
                <a:gd name="T44" fmla="*/ 32 w 201"/>
                <a:gd name="T45" fmla="*/ 31 h 201"/>
                <a:gd name="T46" fmla="*/ 10 w 201"/>
                <a:gd name="T47" fmla="*/ 63 h 201"/>
                <a:gd name="T48" fmla="*/ 3 w 201"/>
                <a:gd name="T49" fmla="*/ 101 h 201"/>
                <a:gd name="T50" fmla="*/ 10 w 201"/>
                <a:gd name="T51" fmla="*/ 141 h 201"/>
                <a:gd name="T52" fmla="*/ 32 w 201"/>
                <a:gd name="T53" fmla="*/ 170 h 201"/>
                <a:gd name="T54" fmla="*/ 61 w 201"/>
                <a:gd name="T55" fmla="*/ 191 h 201"/>
                <a:gd name="T56" fmla="*/ 101 w 201"/>
                <a:gd name="T57" fmla="*/ 199 h 201"/>
                <a:gd name="T58" fmla="*/ 141 w 201"/>
                <a:gd name="T59" fmla="*/ 191 h 201"/>
                <a:gd name="T60" fmla="*/ 170 w 201"/>
                <a:gd name="T61" fmla="*/ 170 h 201"/>
                <a:gd name="T62" fmla="*/ 192 w 201"/>
                <a:gd name="T63" fmla="*/ 141 h 201"/>
                <a:gd name="T64" fmla="*/ 200 w 201"/>
                <a:gd name="T65" fmla="*/ 1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201">
                  <a:moveTo>
                    <a:pt x="201" y="101"/>
                  </a:moveTo>
                  <a:lnTo>
                    <a:pt x="200" y="81"/>
                  </a:lnTo>
                  <a:lnTo>
                    <a:pt x="194" y="61"/>
                  </a:lnTo>
                  <a:lnTo>
                    <a:pt x="184" y="44"/>
                  </a:lnTo>
                  <a:lnTo>
                    <a:pt x="172" y="29"/>
                  </a:lnTo>
                  <a:lnTo>
                    <a:pt x="158" y="17"/>
                  </a:lnTo>
                  <a:lnTo>
                    <a:pt x="141" y="7"/>
                  </a:lnTo>
                  <a:lnTo>
                    <a:pt x="120" y="1"/>
                  </a:lnTo>
                  <a:lnTo>
                    <a:pt x="101" y="0"/>
                  </a:lnTo>
                  <a:lnTo>
                    <a:pt x="82" y="1"/>
                  </a:lnTo>
                  <a:lnTo>
                    <a:pt x="61" y="7"/>
                  </a:lnTo>
                  <a:lnTo>
                    <a:pt x="45" y="17"/>
                  </a:lnTo>
                  <a:lnTo>
                    <a:pt x="29" y="29"/>
                  </a:lnTo>
                  <a:lnTo>
                    <a:pt x="17" y="44"/>
                  </a:lnTo>
                  <a:lnTo>
                    <a:pt x="8" y="61"/>
                  </a:lnTo>
                  <a:lnTo>
                    <a:pt x="3" y="81"/>
                  </a:lnTo>
                  <a:lnTo>
                    <a:pt x="0" y="101"/>
                  </a:lnTo>
                  <a:lnTo>
                    <a:pt x="3" y="120"/>
                  </a:lnTo>
                  <a:lnTo>
                    <a:pt x="8" y="141"/>
                  </a:lnTo>
                  <a:lnTo>
                    <a:pt x="17" y="157"/>
                  </a:lnTo>
                  <a:lnTo>
                    <a:pt x="29" y="172"/>
                  </a:lnTo>
                  <a:lnTo>
                    <a:pt x="45" y="184"/>
                  </a:lnTo>
                  <a:lnTo>
                    <a:pt x="61" y="194"/>
                  </a:lnTo>
                  <a:lnTo>
                    <a:pt x="82" y="199"/>
                  </a:lnTo>
                  <a:lnTo>
                    <a:pt x="101" y="201"/>
                  </a:lnTo>
                  <a:lnTo>
                    <a:pt x="120" y="199"/>
                  </a:lnTo>
                  <a:lnTo>
                    <a:pt x="141" y="194"/>
                  </a:lnTo>
                  <a:lnTo>
                    <a:pt x="158" y="184"/>
                  </a:lnTo>
                  <a:lnTo>
                    <a:pt x="172" y="172"/>
                  </a:lnTo>
                  <a:lnTo>
                    <a:pt x="184" y="157"/>
                  </a:lnTo>
                  <a:lnTo>
                    <a:pt x="194" y="141"/>
                  </a:lnTo>
                  <a:lnTo>
                    <a:pt x="200" y="120"/>
                  </a:lnTo>
                  <a:lnTo>
                    <a:pt x="201" y="101"/>
                  </a:lnTo>
                  <a:lnTo>
                    <a:pt x="200" y="101"/>
                  </a:lnTo>
                  <a:lnTo>
                    <a:pt x="198" y="81"/>
                  </a:lnTo>
                  <a:lnTo>
                    <a:pt x="192" y="63"/>
                  </a:lnTo>
                  <a:lnTo>
                    <a:pt x="183" y="46"/>
                  </a:lnTo>
                  <a:lnTo>
                    <a:pt x="170" y="31"/>
                  </a:lnTo>
                  <a:lnTo>
                    <a:pt x="155" y="19"/>
                  </a:lnTo>
                  <a:lnTo>
                    <a:pt x="141" y="10"/>
                  </a:lnTo>
                  <a:lnTo>
                    <a:pt x="120" y="4"/>
                  </a:lnTo>
                  <a:lnTo>
                    <a:pt x="101" y="1"/>
                  </a:lnTo>
                  <a:lnTo>
                    <a:pt x="82" y="4"/>
                  </a:lnTo>
                  <a:lnTo>
                    <a:pt x="61" y="10"/>
                  </a:lnTo>
                  <a:lnTo>
                    <a:pt x="46" y="19"/>
                  </a:lnTo>
                  <a:lnTo>
                    <a:pt x="32" y="31"/>
                  </a:lnTo>
                  <a:lnTo>
                    <a:pt x="20" y="46"/>
                  </a:lnTo>
                  <a:lnTo>
                    <a:pt x="10" y="63"/>
                  </a:lnTo>
                  <a:lnTo>
                    <a:pt x="5" y="81"/>
                  </a:lnTo>
                  <a:lnTo>
                    <a:pt x="3" y="101"/>
                  </a:lnTo>
                  <a:lnTo>
                    <a:pt x="5" y="120"/>
                  </a:lnTo>
                  <a:lnTo>
                    <a:pt x="10" y="141"/>
                  </a:lnTo>
                  <a:lnTo>
                    <a:pt x="20" y="155"/>
                  </a:lnTo>
                  <a:lnTo>
                    <a:pt x="32" y="170"/>
                  </a:lnTo>
                  <a:lnTo>
                    <a:pt x="46" y="182"/>
                  </a:lnTo>
                  <a:lnTo>
                    <a:pt x="61" y="191"/>
                  </a:lnTo>
                  <a:lnTo>
                    <a:pt x="82" y="196"/>
                  </a:lnTo>
                  <a:lnTo>
                    <a:pt x="101" y="199"/>
                  </a:lnTo>
                  <a:lnTo>
                    <a:pt x="120" y="196"/>
                  </a:lnTo>
                  <a:lnTo>
                    <a:pt x="141" y="191"/>
                  </a:lnTo>
                  <a:lnTo>
                    <a:pt x="155" y="182"/>
                  </a:lnTo>
                  <a:lnTo>
                    <a:pt x="170" y="170"/>
                  </a:lnTo>
                  <a:lnTo>
                    <a:pt x="183" y="155"/>
                  </a:lnTo>
                  <a:lnTo>
                    <a:pt x="192" y="141"/>
                  </a:lnTo>
                  <a:lnTo>
                    <a:pt x="198" y="120"/>
                  </a:lnTo>
                  <a:lnTo>
                    <a:pt x="200" y="101"/>
                  </a:lnTo>
                  <a:lnTo>
                    <a:pt x="201" y="101"/>
                  </a:lnTo>
                  <a:close/>
                </a:path>
              </a:pathLst>
            </a:custGeom>
            <a:solidFill>
              <a:srgbClr val="489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4" name="Freeform 176">
              <a:extLst>
                <a:ext uri="{FF2B5EF4-FFF2-40B4-BE49-F238E27FC236}">
                  <a16:creationId xmlns:a16="http://schemas.microsoft.com/office/drawing/2014/main" id="{9DC6C858-621B-4772-B021-47F8E419A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2889"/>
              <a:ext cx="65" cy="66"/>
            </a:xfrm>
            <a:custGeom>
              <a:avLst/>
              <a:gdLst>
                <a:gd name="T0" fmla="*/ 195 w 197"/>
                <a:gd name="T1" fmla="*/ 79 h 198"/>
                <a:gd name="T2" fmla="*/ 180 w 197"/>
                <a:gd name="T3" fmla="*/ 44 h 198"/>
                <a:gd name="T4" fmla="*/ 152 w 197"/>
                <a:gd name="T5" fmla="*/ 17 h 198"/>
                <a:gd name="T6" fmla="*/ 117 w 197"/>
                <a:gd name="T7" fmla="*/ 3 h 198"/>
                <a:gd name="T8" fmla="*/ 79 w 197"/>
                <a:gd name="T9" fmla="*/ 3 h 198"/>
                <a:gd name="T10" fmla="*/ 43 w 197"/>
                <a:gd name="T11" fmla="*/ 17 h 198"/>
                <a:gd name="T12" fmla="*/ 17 w 197"/>
                <a:gd name="T13" fmla="*/ 44 h 198"/>
                <a:gd name="T14" fmla="*/ 2 w 197"/>
                <a:gd name="T15" fmla="*/ 79 h 198"/>
                <a:gd name="T16" fmla="*/ 2 w 197"/>
                <a:gd name="T17" fmla="*/ 118 h 198"/>
                <a:gd name="T18" fmla="*/ 17 w 197"/>
                <a:gd name="T19" fmla="*/ 153 h 198"/>
                <a:gd name="T20" fmla="*/ 43 w 197"/>
                <a:gd name="T21" fmla="*/ 180 h 198"/>
                <a:gd name="T22" fmla="*/ 79 w 197"/>
                <a:gd name="T23" fmla="*/ 194 h 198"/>
                <a:gd name="T24" fmla="*/ 117 w 197"/>
                <a:gd name="T25" fmla="*/ 194 h 198"/>
                <a:gd name="T26" fmla="*/ 152 w 197"/>
                <a:gd name="T27" fmla="*/ 180 h 198"/>
                <a:gd name="T28" fmla="*/ 180 w 197"/>
                <a:gd name="T29" fmla="*/ 153 h 198"/>
                <a:gd name="T30" fmla="*/ 195 w 197"/>
                <a:gd name="T31" fmla="*/ 118 h 198"/>
                <a:gd name="T32" fmla="*/ 195 w 197"/>
                <a:gd name="T33" fmla="*/ 99 h 198"/>
                <a:gd name="T34" fmla="*/ 188 w 197"/>
                <a:gd name="T35" fmla="*/ 61 h 198"/>
                <a:gd name="T36" fmla="*/ 165 w 197"/>
                <a:gd name="T37" fmla="*/ 32 h 198"/>
                <a:gd name="T38" fmla="*/ 135 w 197"/>
                <a:gd name="T39" fmla="*/ 10 h 198"/>
                <a:gd name="T40" fmla="*/ 98 w 197"/>
                <a:gd name="T41" fmla="*/ 3 h 198"/>
                <a:gd name="T42" fmla="*/ 62 w 197"/>
                <a:gd name="T43" fmla="*/ 10 h 198"/>
                <a:gd name="T44" fmla="*/ 32 w 197"/>
                <a:gd name="T45" fmla="*/ 32 h 198"/>
                <a:gd name="T46" fmla="*/ 9 w 197"/>
                <a:gd name="T47" fmla="*/ 61 h 198"/>
                <a:gd name="T48" fmla="*/ 2 w 197"/>
                <a:gd name="T49" fmla="*/ 99 h 198"/>
                <a:gd name="T50" fmla="*/ 9 w 197"/>
                <a:gd name="T51" fmla="*/ 135 h 198"/>
                <a:gd name="T52" fmla="*/ 32 w 197"/>
                <a:gd name="T53" fmla="*/ 165 h 198"/>
                <a:gd name="T54" fmla="*/ 62 w 197"/>
                <a:gd name="T55" fmla="*/ 187 h 198"/>
                <a:gd name="T56" fmla="*/ 98 w 197"/>
                <a:gd name="T57" fmla="*/ 194 h 198"/>
                <a:gd name="T58" fmla="*/ 135 w 197"/>
                <a:gd name="T59" fmla="*/ 187 h 198"/>
                <a:gd name="T60" fmla="*/ 165 w 197"/>
                <a:gd name="T61" fmla="*/ 165 h 198"/>
                <a:gd name="T62" fmla="*/ 188 w 197"/>
                <a:gd name="T63" fmla="*/ 135 h 198"/>
                <a:gd name="T64" fmla="*/ 195 w 197"/>
                <a:gd name="T65" fmla="*/ 9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" h="198">
                  <a:moveTo>
                    <a:pt x="197" y="99"/>
                  </a:moveTo>
                  <a:lnTo>
                    <a:pt x="195" y="79"/>
                  </a:lnTo>
                  <a:lnTo>
                    <a:pt x="189" y="61"/>
                  </a:lnTo>
                  <a:lnTo>
                    <a:pt x="180" y="44"/>
                  </a:lnTo>
                  <a:lnTo>
                    <a:pt x="167" y="29"/>
                  </a:lnTo>
                  <a:lnTo>
                    <a:pt x="152" y="17"/>
                  </a:lnTo>
                  <a:lnTo>
                    <a:pt x="138" y="8"/>
                  </a:lnTo>
                  <a:lnTo>
                    <a:pt x="117" y="3"/>
                  </a:lnTo>
                  <a:lnTo>
                    <a:pt x="98" y="0"/>
                  </a:lnTo>
                  <a:lnTo>
                    <a:pt x="79" y="3"/>
                  </a:lnTo>
                  <a:lnTo>
                    <a:pt x="58" y="8"/>
                  </a:lnTo>
                  <a:lnTo>
                    <a:pt x="43" y="17"/>
                  </a:lnTo>
                  <a:lnTo>
                    <a:pt x="29" y="29"/>
                  </a:lnTo>
                  <a:lnTo>
                    <a:pt x="17" y="44"/>
                  </a:lnTo>
                  <a:lnTo>
                    <a:pt x="7" y="61"/>
                  </a:lnTo>
                  <a:lnTo>
                    <a:pt x="2" y="79"/>
                  </a:lnTo>
                  <a:lnTo>
                    <a:pt x="0" y="99"/>
                  </a:lnTo>
                  <a:lnTo>
                    <a:pt x="2" y="118"/>
                  </a:lnTo>
                  <a:lnTo>
                    <a:pt x="7" y="139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3" y="180"/>
                  </a:lnTo>
                  <a:lnTo>
                    <a:pt x="58" y="191"/>
                  </a:lnTo>
                  <a:lnTo>
                    <a:pt x="79" y="194"/>
                  </a:lnTo>
                  <a:lnTo>
                    <a:pt x="98" y="198"/>
                  </a:lnTo>
                  <a:lnTo>
                    <a:pt x="117" y="194"/>
                  </a:lnTo>
                  <a:lnTo>
                    <a:pt x="138" y="191"/>
                  </a:lnTo>
                  <a:lnTo>
                    <a:pt x="152" y="180"/>
                  </a:lnTo>
                  <a:lnTo>
                    <a:pt x="167" y="168"/>
                  </a:lnTo>
                  <a:lnTo>
                    <a:pt x="180" y="153"/>
                  </a:lnTo>
                  <a:lnTo>
                    <a:pt x="189" y="139"/>
                  </a:lnTo>
                  <a:lnTo>
                    <a:pt x="195" y="118"/>
                  </a:lnTo>
                  <a:lnTo>
                    <a:pt x="197" y="99"/>
                  </a:lnTo>
                  <a:lnTo>
                    <a:pt x="195" y="99"/>
                  </a:lnTo>
                  <a:lnTo>
                    <a:pt x="191" y="79"/>
                  </a:lnTo>
                  <a:lnTo>
                    <a:pt x="188" y="61"/>
                  </a:lnTo>
                  <a:lnTo>
                    <a:pt x="177" y="44"/>
                  </a:lnTo>
                  <a:lnTo>
                    <a:pt x="165" y="32"/>
                  </a:lnTo>
                  <a:lnTo>
                    <a:pt x="152" y="20"/>
                  </a:lnTo>
                  <a:lnTo>
                    <a:pt x="135" y="10"/>
                  </a:lnTo>
                  <a:lnTo>
                    <a:pt x="117" y="5"/>
                  </a:lnTo>
                  <a:lnTo>
                    <a:pt x="98" y="3"/>
                  </a:lnTo>
                  <a:lnTo>
                    <a:pt x="79" y="5"/>
                  </a:lnTo>
                  <a:lnTo>
                    <a:pt x="62" y="10"/>
                  </a:lnTo>
                  <a:lnTo>
                    <a:pt x="43" y="20"/>
                  </a:lnTo>
                  <a:lnTo>
                    <a:pt x="32" y="32"/>
                  </a:lnTo>
                  <a:lnTo>
                    <a:pt x="19" y="44"/>
                  </a:lnTo>
                  <a:lnTo>
                    <a:pt x="9" y="61"/>
                  </a:lnTo>
                  <a:lnTo>
                    <a:pt x="5" y="79"/>
                  </a:lnTo>
                  <a:lnTo>
                    <a:pt x="2" y="99"/>
                  </a:lnTo>
                  <a:lnTo>
                    <a:pt x="5" y="118"/>
                  </a:lnTo>
                  <a:lnTo>
                    <a:pt x="9" y="135"/>
                  </a:lnTo>
                  <a:lnTo>
                    <a:pt x="19" y="153"/>
                  </a:lnTo>
                  <a:lnTo>
                    <a:pt x="32" y="165"/>
                  </a:lnTo>
                  <a:lnTo>
                    <a:pt x="43" y="177"/>
                  </a:lnTo>
                  <a:lnTo>
                    <a:pt x="62" y="187"/>
                  </a:lnTo>
                  <a:lnTo>
                    <a:pt x="79" y="192"/>
                  </a:lnTo>
                  <a:lnTo>
                    <a:pt x="98" y="194"/>
                  </a:lnTo>
                  <a:lnTo>
                    <a:pt x="117" y="192"/>
                  </a:lnTo>
                  <a:lnTo>
                    <a:pt x="135" y="187"/>
                  </a:lnTo>
                  <a:lnTo>
                    <a:pt x="152" y="177"/>
                  </a:lnTo>
                  <a:lnTo>
                    <a:pt x="165" y="165"/>
                  </a:lnTo>
                  <a:lnTo>
                    <a:pt x="177" y="153"/>
                  </a:lnTo>
                  <a:lnTo>
                    <a:pt x="188" y="135"/>
                  </a:lnTo>
                  <a:lnTo>
                    <a:pt x="191" y="118"/>
                  </a:lnTo>
                  <a:lnTo>
                    <a:pt x="195" y="99"/>
                  </a:lnTo>
                  <a:lnTo>
                    <a:pt x="197" y="99"/>
                  </a:lnTo>
                  <a:close/>
                </a:path>
              </a:pathLst>
            </a:custGeom>
            <a:solidFill>
              <a:srgbClr val="4E9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5" name="Freeform 177">
              <a:extLst>
                <a:ext uri="{FF2B5EF4-FFF2-40B4-BE49-F238E27FC236}">
                  <a16:creationId xmlns:a16="http://schemas.microsoft.com/office/drawing/2014/main" id="{DC27D7E5-C82B-4572-95A9-C3CC9CF8D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2890"/>
              <a:ext cx="64" cy="63"/>
            </a:xfrm>
            <a:custGeom>
              <a:avLst/>
              <a:gdLst>
                <a:gd name="T0" fmla="*/ 189 w 192"/>
                <a:gd name="T1" fmla="*/ 76 h 191"/>
                <a:gd name="T2" fmla="*/ 175 w 192"/>
                <a:gd name="T3" fmla="*/ 42 h 191"/>
                <a:gd name="T4" fmla="*/ 150 w 192"/>
                <a:gd name="T5" fmla="*/ 17 h 191"/>
                <a:gd name="T6" fmla="*/ 115 w 192"/>
                <a:gd name="T7" fmla="*/ 2 h 191"/>
                <a:gd name="T8" fmla="*/ 77 w 192"/>
                <a:gd name="T9" fmla="*/ 2 h 191"/>
                <a:gd name="T10" fmla="*/ 41 w 192"/>
                <a:gd name="T11" fmla="*/ 17 h 191"/>
                <a:gd name="T12" fmla="*/ 17 w 192"/>
                <a:gd name="T13" fmla="*/ 42 h 191"/>
                <a:gd name="T14" fmla="*/ 3 w 192"/>
                <a:gd name="T15" fmla="*/ 76 h 191"/>
                <a:gd name="T16" fmla="*/ 3 w 192"/>
                <a:gd name="T17" fmla="*/ 115 h 191"/>
                <a:gd name="T18" fmla="*/ 17 w 192"/>
                <a:gd name="T19" fmla="*/ 150 h 191"/>
                <a:gd name="T20" fmla="*/ 41 w 192"/>
                <a:gd name="T21" fmla="*/ 174 h 191"/>
                <a:gd name="T22" fmla="*/ 77 w 192"/>
                <a:gd name="T23" fmla="*/ 190 h 191"/>
                <a:gd name="T24" fmla="*/ 115 w 192"/>
                <a:gd name="T25" fmla="*/ 190 h 191"/>
                <a:gd name="T26" fmla="*/ 150 w 192"/>
                <a:gd name="T27" fmla="*/ 174 h 191"/>
                <a:gd name="T28" fmla="*/ 175 w 192"/>
                <a:gd name="T29" fmla="*/ 150 h 191"/>
                <a:gd name="T30" fmla="*/ 189 w 192"/>
                <a:gd name="T31" fmla="*/ 115 h 191"/>
                <a:gd name="T32" fmla="*/ 189 w 192"/>
                <a:gd name="T33" fmla="*/ 95 h 191"/>
                <a:gd name="T34" fmla="*/ 182 w 192"/>
                <a:gd name="T35" fmla="*/ 59 h 191"/>
                <a:gd name="T36" fmla="*/ 163 w 192"/>
                <a:gd name="T37" fmla="*/ 29 h 191"/>
                <a:gd name="T38" fmla="*/ 133 w 192"/>
                <a:gd name="T39" fmla="*/ 9 h 191"/>
                <a:gd name="T40" fmla="*/ 96 w 192"/>
                <a:gd name="T41" fmla="*/ 2 h 191"/>
                <a:gd name="T42" fmla="*/ 60 w 192"/>
                <a:gd name="T43" fmla="*/ 9 h 191"/>
                <a:gd name="T44" fmla="*/ 29 w 192"/>
                <a:gd name="T45" fmla="*/ 29 h 191"/>
                <a:gd name="T46" fmla="*/ 10 w 192"/>
                <a:gd name="T47" fmla="*/ 59 h 191"/>
                <a:gd name="T48" fmla="*/ 3 w 192"/>
                <a:gd name="T49" fmla="*/ 95 h 191"/>
                <a:gd name="T50" fmla="*/ 10 w 192"/>
                <a:gd name="T51" fmla="*/ 133 h 191"/>
                <a:gd name="T52" fmla="*/ 29 w 192"/>
                <a:gd name="T53" fmla="*/ 162 h 191"/>
                <a:gd name="T54" fmla="*/ 60 w 192"/>
                <a:gd name="T55" fmla="*/ 181 h 191"/>
                <a:gd name="T56" fmla="*/ 96 w 192"/>
                <a:gd name="T57" fmla="*/ 190 h 191"/>
                <a:gd name="T58" fmla="*/ 133 w 192"/>
                <a:gd name="T59" fmla="*/ 181 h 191"/>
                <a:gd name="T60" fmla="*/ 163 w 192"/>
                <a:gd name="T61" fmla="*/ 162 h 191"/>
                <a:gd name="T62" fmla="*/ 182 w 192"/>
                <a:gd name="T63" fmla="*/ 133 h 191"/>
                <a:gd name="T64" fmla="*/ 189 w 192"/>
                <a:gd name="T65" fmla="*/ 9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191">
                  <a:moveTo>
                    <a:pt x="192" y="95"/>
                  </a:moveTo>
                  <a:lnTo>
                    <a:pt x="189" y="76"/>
                  </a:lnTo>
                  <a:lnTo>
                    <a:pt x="184" y="59"/>
                  </a:lnTo>
                  <a:lnTo>
                    <a:pt x="175" y="42"/>
                  </a:lnTo>
                  <a:lnTo>
                    <a:pt x="163" y="29"/>
                  </a:lnTo>
                  <a:lnTo>
                    <a:pt x="150" y="17"/>
                  </a:lnTo>
                  <a:lnTo>
                    <a:pt x="133" y="7"/>
                  </a:lnTo>
                  <a:lnTo>
                    <a:pt x="115" y="2"/>
                  </a:lnTo>
                  <a:lnTo>
                    <a:pt x="96" y="0"/>
                  </a:lnTo>
                  <a:lnTo>
                    <a:pt x="77" y="2"/>
                  </a:lnTo>
                  <a:lnTo>
                    <a:pt x="60" y="7"/>
                  </a:lnTo>
                  <a:lnTo>
                    <a:pt x="41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7" y="59"/>
                  </a:lnTo>
                  <a:lnTo>
                    <a:pt x="3" y="76"/>
                  </a:lnTo>
                  <a:lnTo>
                    <a:pt x="0" y="95"/>
                  </a:lnTo>
                  <a:lnTo>
                    <a:pt x="3" y="115"/>
                  </a:lnTo>
                  <a:lnTo>
                    <a:pt x="7" y="133"/>
                  </a:lnTo>
                  <a:lnTo>
                    <a:pt x="17" y="150"/>
                  </a:lnTo>
                  <a:lnTo>
                    <a:pt x="29" y="162"/>
                  </a:lnTo>
                  <a:lnTo>
                    <a:pt x="41" y="174"/>
                  </a:lnTo>
                  <a:lnTo>
                    <a:pt x="60" y="184"/>
                  </a:lnTo>
                  <a:lnTo>
                    <a:pt x="77" y="190"/>
                  </a:lnTo>
                  <a:lnTo>
                    <a:pt x="96" y="191"/>
                  </a:lnTo>
                  <a:lnTo>
                    <a:pt x="115" y="190"/>
                  </a:lnTo>
                  <a:lnTo>
                    <a:pt x="133" y="184"/>
                  </a:lnTo>
                  <a:lnTo>
                    <a:pt x="150" y="174"/>
                  </a:lnTo>
                  <a:lnTo>
                    <a:pt x="163" y="162"/>
                  </a:lnTo>
                  <a:lnTo>
                    <a:pt x="175" y="150"/>
                  </a:lnTo>
                  <a:lnTo>
                    <a:pt x="184" y="133"/>
                  </a:lnTo>
                  <a:lnTo>
                    <a:pt x="189" y="115"/>
                  </a:lnTo>
                  <a:lnTo>
                    <a:pt x="192" y="95"/>
                  </a:lnTo>
                  <a:lnTo>
                    <a:pt x="189" y="95"/>
                  </a:lnTo>
                  <a:lnTo>
                    <a:pt x="187" y="76"/>
                  </a:lnTo>
                  <a:lnTo>
                    <a:pt x="182" y="59"/>
                  </a:lnTo>
                  <a:lnTo>
                    <a:pt x="172" y="43"/>
                  </a:lnTo>
                  <a:lnTo>
                    <a:pt x="163" y="29"/>
                  </a:lnTo>
                  <a:lnTo>
                    <a:pt x="148" y="19"/>
                  </a:lnTo>
                  <a:lnTo>
                    <a:pt x="133" y="9"/>
                  </a:lnTo>
                  <a:lnTo>
                    <a:pt x="115" y="4"/>
                  </a:lnTo>
                  <a:lnTo>
                    <a:pt x="96" y="2"/>
                  </a:lnTo>
                  <a:lnTo>
                    <a:pt x="77" y="4"/>
                  </a:lnTo>
                  <a:lnTo>
                    <a:pt x="60" y="9"/>
                  </a:lnTo>
                  <a:lnTo>
                    <a:pt x="45" y="19"/>
                  </a:lnTo>
                  <a:lnTo>
                    <a:pt x="29" y="29"/>
                  </a:lnTo>
                  <a:lnTo>
                    <a:pt x="20" y="43"/>
                  </a:lnTo>
                  <a:lnTo>
                    <a:pt x="10" y="59"/>
                  </a:lnTo>
                  <a:lnTo>
                    <a:pt x="5" y="76"/>
                  </a:lnTo>
                  <a:lnTo>
                    <a:pt x="3" y="95"/>
                  </a:lnTo>
                  <a:lnTo>
                    <a:pt x="5" y="115"/>
                  </a:lnTo>
                  <a:lnTo>
                    <a:pt x="10" y="133"/>
                  </a:lnTo>
                  <a:lnTo>
                    <a:pt x="20" y="147"/>
                  </a:lnTo>
                  <a:lnTo>
                    <a:pt x="29" y="162"/>
                  </a:lnTo>
                  <a:lnTo>
                    <a:pt x="45" y="173"/>
                  </a:lnTo>
                  <a:lnTo>
                    <a:pt x="60" y="181"/>
                  </a:lnTo>
                  <a:lnTo>
                    <a:pt x="77" y="187"/>
                  </a:lnTo>
                  <a:lnTo>
                    <a:pt x="96" y="190"/>
                  </a:lnTo>
                  <a:lnTo>
                    <a:pt x="115" y="187"/>
                  </a:lnTo>
                  <a:lnTo>
                    <a:pt x="133" y="181"/>
                  </a:lnTo>
                  <a:lnTo>
                    <a:pt x="148" y="173"/>
                  </a:lnTo>
                  <a:lnTo>
                    <a:pt x="163" y="162"/>
                  </a:lnTo>
                  <a:lnTo>
                    <a:pt x="172" y="147"/>
                  </a:lnTo>
                  <a:lnTo>
                    <a:pt x="182" y="133"/>
                  </a:lnTo>
                  <a:lnTo>
                    <a:pt x="187" y="115"/>
                  </a:lnTo>
                  <a:lnTo>
                    <a:pt x="189" y="95"/>
                  </a:lnTo>
                  <a:lnTo>
                    <a:pt x="192" y="95"/>
                  </a:lnTo>
                  <a:close/>
                </a:path>
              </a:pathLst>
            </a:custGeom>
            <a:solidFill>
              <a:srgbClr val="539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6" name="Freeform 178">
              <a:extLst>
                <a:ext uri="{FF2B5EF4-FFF2-40B4-BE49-F238E27FC236}">
                  <a16:creationId xmlns:a16="http://schemas.microsoft.com/office/drawing/2014/main" id="{B47EA7B0-56B1-463F-B882-78F77D83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891"/>
              <a:ext cx="62" cy="62"/>
            </a:xfrm>
            <a:custGeom>
              <a:avLst/>
              <a:gdLst>
                <a:gd name="T0" fmla="*/ 184 w 186"/>
                <a:gd name="T1" fmla="*/ 74 h 187"/>
                <a:gd name="T2" fmla="*/ 169 w 186"/>
                <a:gd name="T3" fmla="*/ 41 h 187"/>
                <a:gd name="T4" fmla="*/ 145 w 186"/>
                <a:gd name="T5" fmla="*/ 17 h 187"/>
                <a:gd name="T6" fmla="*/ 112 w 186"/>
                <a:gd name="T7" fmla="*/ 3 h 187"/>
                <a:gd name="T8" fmla="*/ 74 w 186"/>
                <a:gd name="T9" fmla="*/ 3 h 187"/>
                <a:gd name="T10" fmla="*/ 42 w 186"/>
                <a:gd name="T11" fmla="*/ 17 h 187"/>
                <a:gd name="T12" fmla="*/ 17 w 186"/>
                <a:gd name="T13" fmla="*/ 41 h 187"/>
                <a:gd name="T14" fmla="*/ 2 w 186"/>
                <a:gd name="T15" fmla="*/ 74 h 187"/>
                <a:gd name="T16" fmla="*/ 2 w 186"/>
                <a:gd name="T17" fmla="*/ 113 h 187"/>
                <a:gd name="T18" fmla="*/ 17 w 186"/>
                <a:gd name="T19" fmla="*/ 146 h 187"/>
                <a:gd name="T20" fmla="*/ 42 w 186"/>
                <a:gd name="T21" fmla="*/ 170 h 187"/>
                <a:gd name="T22" fmla="*/ 74 w 186"/>
                <a:gd name="T23" fmla="*/ 186 h 187"/>
                <a:gd name="T24" fmla="*/ 112 w 186"/>
                <a:gd name="T25" fmla="*/ 186 h 187"/>
                <a:gd name="T26" fmla="*/ 145 w 186"/>
                <a:gd name="T27" fmla="*/ 170 h 187"/>
                <a:gd name="T28" fmla="*/ 169 w 186"/>
                <a:gd name="T29" fmla="*/ 146 h 187"/>
                <a:gd name="T30" fmla="*/ 184 w 186"/>
                <a:gd name="T31" fmla="*/ 113 h 187"/>
                <a:gd name="T32" fmla="*/ 183 w 186"/>
                <a:gd name="T33" fmla="*/ 94 h 187"/>
                <a:gd name="T34" fmla="*/ 176 w 186"/>
                <a:gd name="T35" fmla="*/ 60 h 187"/>
                <a:gd name="T36" fmla="*/ 157 w 186"/>
                <a:gd name="T37" fmla="*/ 29 h 187"/>
                <a:gd name="T38" fmla="*/ 128 w 186"/>
                <a:gd name="T39" fmla="*/ 10 h 187"/>
                <a:gd name="T40" fmla="*/ 93 w 186"/>
                <a:gd name="T41" fmla="*/ 5 h 187"/>
                <a:gd name="T42" fmla="*/ 59 w 186"/>
                <a:gd name="T43" fmla="*/ 10 h 187"/>
                <a:gd name="T44" fmla="*/ 29 w 186"/>
                <a:gd name="T45" fmla="*/ 29 h 187"/>
                <a:gd name="T46" fmla="*/ 9 w 186"/>
                <a:gd name="T47" fmla="*/ 60 h 187"/>
                <a:gd name="T48" fmla="*/ 4 w 186"/>
                <a:gd name="T49" fmla="*/ 94 h 187"/>
                <a:gd name="T50" fmla="*/ 9 w 186"/>
                <a:gd name="T51" fmla="*/ 129 h 187"/>
                <a:gd name="T52" fmla="*/ 29 w 186"/>
                <a:gd name="T53" fmla="*/ 158 h 187"/>
                <a:gd name="T54" fmla="*/ 59 w 186"/>
                <a:gd name="T55" fmla="*/ 177 h 187"/>
                <a:gd name="T56" fmla="*/ 93 w 186"/>
                <a:gd name="T57" fmla="*/ 182 h 187"/>
                <a:gd name="T58" fmla="*/ 128 w 186"/>
                <a:gd name="T59" fmla="*/ 177 h 187"/>
                <a:gd name="T60" fmla="*/ 157 w 186"/>
                <a:gd name="T61" fmla="*/ 158 h 187"/>
                <a:gd name="T62" fmla="*/ 176 w 186"/>
                <a:gd name="T63" fmla="*/ 129 h 187"/>
                <a:gd name="T64" fmla="*/ 183 w 186"/>
                <a:gd name="T65" fmla="*/ 9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87">
                  <a:moveTo>
                    <a:pt x="186" y="94"/>
                  </a:moveTo>
                  <a:lnTo>
                    <a:pt x="184" y="74"/>
                  </a:lnTo>
                  <a:lnTo>
                    <a:pt x="179" y="56"/>
                  </a:lnTo>
                  <a:lnTo>
                    <a:pt x="169" y="41"/>
                  </a:lnTo>
                  <a:lnTo>
                    <a:pt x="160" y="27"/>
                  </a:lnTo>
                  <a:lnTo>
                    <a:pt x="145" y="17"/>
                  </a:lnTo>
                  <a:lnTo>
                    <a:pt x="130" y="8"/>
                  </a:lnTo>
                  <a:lnTo>
                    <a:pt x="112" y="3"/>
                  </a:lnTo>
                  <a:lnTo>
                    <a:pt x="93" y="0"/>
                  </a:lnTo>
                  <a:lnTo>
                    <a:pt x="74" y="3"/>
                  </a:lnTo>
                  <a:lnTo>
                    <a:pt x="57" y="8"/>
                  </a:lnTo>
                  <a:lnTo>
                    <a:pt x="42" y="17"/>
                  </a:lnTo>
                  <a:lnTo>
                    <a:pt x="27" y="27"/>
                  </a:lnTo>
                  <a:lnTo>
                    <a:pt x="17" y="41"/>
                  </a:lnTo>
                  <a:lnTo>
                    <a:pt x="7" y="56"/>
                  </a:lnTo>
                  <a:lnTo>
                    <a:pt x="2" y="74"/>
                  </a:lnTo>
                  <a:lnTo>
                    <a:pt x="0" y="94"/>
                  </a:lnTo>
                  <a:lnTo>
                    <a:pt x="2" y="113"/>
                  </a:lnTo>
                  <a:lnTo>
                    <a:pt x="7" y="130"/>
                  </a:lnTo>
                  <a:lnTo>
                    <a:pt x="17" y="146"/>
                  </a:lnTo>
                  <a:lnTo>
                    <a:pt x="27" y="160"/>
                  </a:lnTo>
                  <a:lnTo>
                    <a:pt x="42" y="170"/>
                  </a:lnTo>
                  <a:lnTo>
                    <a:pt x="57" y="180"/>
                  </a:lnTo>
                  <a:lnTo>
                    <a:pt x="74" y="186"/>
                  </a:lnTo>
                  <a:lnTo>
                    <a:pt x="93" y="187"/>
                  </a:lnTo>
                  <a:lnTo>
                    <a:pt x="112" y="186"/>
                  </a:lnTo>
                  <a:lnTo>
                    <a:pt x="130" y="180"/>
                  </a:lnTo>
                  <a:lnTo>
                    <a:pt x="145" y="170"/>
                  </a:lnTo>
                  <a:lnTo>
                    <a:pt x="160" y="160"/>
                  </a:lnTo>
                  <a:lnTo>
                    <a:pt x="169" y="146"/>
                  </a:lnTo>
                  <a:lnTo>
                    <a:pt x="179" y="130"/>
                  </a:lnTo>
                  <a:lnTo>
                    <a:pt x="184" y="113"/>
                  </a:lnTo>
                  <a:lnTo>
                    <a:pt x="186" y="94"/>
                  </a:lnTo>
                  <a:lnTo>
                    <a:pt x="183" y="94"/>
                  </a:lnTo>
                  <a:lnTo>
                    <a:pt x="183" y="77"/>
                  </a:lnTo>
                  <a:lnTo>
                    <a:pt x="176" y="60"/>
                  </a:lnTo>
                  <a:lnTo>
                    <a:pt x="167" y="45"/>
                  </a:lnTo>
                  <a:lnTo>
                    <a:pt x="157" y="29"/>
                  </a:lnTo>
                  <a:lnTo>
                    <a:pt x="143" y="20"/>
                  </a:lnTo>
                  <a:lnTo>
                    <a:pt x="128" y="10"/>
                  </a:lnTo>
                  <a:lnTo>
                    <a:pt x="110" y="5"/>
                  </a:lnTo>
                  <a:lnTo>
                    <a:pt x="93" y="5"/>
                  </a:lnTo>
                  <a:lnTo>
                    <a:pt x="76" y="5"/>
                  </a:lnTo>
                  <a:lnTo>
                    <a:pt x="59" y="10"/>
                  </a:lnTo>
                  <a:lnTo>
                    <a:pt x="43" y="20"/>
                  </a:lnTo>
                  <a:lnTo>
                    <a:pt x="29" y="29"/>
                  </a:lnTo>
                  <a:lnTo>
                    <a:pt x="19" y="45"/>
                  </a:lnTo>
                  <a:lnTo>
                    <a:pt x="9" y="60"/>
                  </a:lnTo>
                  <a:lnTo>
                    <a:pt x="4" y="77"/>
                  </a:lnTo>
                  <a:lnTo>
                    <a:pt x="4" y="94"/>
                  </a:lnTo>
                  <a:lnTo>
                    <a:pt x="4" y="112"/>
                  </a:lnTo>
                  <a:lnTo>
                    <a:pt x="9" y="129"/>
                  </a:lnTo>
                  <a:lnTo>
                    <a:pt x="19" y="143"/>
                  </a:lnTo>
                  <a:lnTo>
                    <a:pt x="29" y="158"/>
                  </a:lnTo>
                  <a:lnTo>
                    <a:pt x="43" y="167"/>
                  </a:lnTo>
                  <a:lnTo>
                    <a:pt x="59" y="177"/>
                  </a:lnTo>
                  <a:lnTo>
                    <a:pt x="76" y="182"/>
                  </a:lnTo>
                  <a:lnTo>
                    <a:pt x="93" y="182"/>
                  </a:lnTo>
                  <a:lnTo>
                    <a:pt x="110" y="182"/>
                  </a:lnTo>
                  <a:lnTo>
                    <a:pt x="128" y="177"/>
                  </a:lnTo>
                  <a:lnTo>
                    <a:pt x="143" y="167"/>
                  </a:lnTo>
                  <a:lnTo>
                    <a:pt x="157" y="158"/>
                  </a:lnTo>
                  <a:lnTo>
                    <a:pt x="167" y="143"/>
                  </a:lnTo>
                  <a:lnTo>
                    <a:pt x="176" y="129"/>
                  </a:lnTo>
                  <a:lnTo>
                    <a:pt x="183" y="112"/>
                  </a:lnTo>
                  <a:lnTo>
                    <a:pt x="183" y="94"/>
                  </a:lnTo>
                  <a:lnTo>
                    <a:pt x="186" y="94"/>
                  </a:lnTo>
                  <a:close/>
                </a:path>
              </a:pathLst>
            </a:custGeom>
            <a:solidFill>
              <a:srgbClr val="589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7" name="Freeform 179">
              <a:extLst>
                <a:ext uri="{FF2B5EF4-FFF2-40B4-BE49-F238E27FC236}">
                  <a16:creationId xmlns:a16="http://schemas.microsoft.com/office/drawing/2014/main" id="{E2FBD690-1DE4-47FA-B34B-469563163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892"/>
              <a:ext cx="59" cy="59"/>
            </a:xfrm>
            <a:custGeom>
              <a:avLst/>
              <a:gdLst>
                <a:gd name="T0" fmla="*/ 177 w 177"/>
                <a:gd name="T1" fmla="*/ 71 h 177"/>
                <a:gd name="T2" fmla="*/ 163 w 177"/>
                <a:gd name="T3" fmla="*/ 40 h 177"/>
                <a:gd name="T4" fmla="*/ 139 w 177"/>
                <a:gd name="T5" fmla="*/ 14 h 177"/>
                <a:gd name="T6" fmla="*/ 106 w 177"/>
                <a:gd name="T7" fmla="*/ 0 h 177"/>
                <a:gd name="T8" fmla="*/ 72 w 177"/>
                <a:gd name="T9" fmla="*/ 0 h 177"/>
                <a:gd name="T10" fmla="*/ 39 w 177"/>
                <a:gd name="T11" fmla="*/ 14 h 177"/>
                <a:gd name="T12" fmla="*/ 15 w 177"/>
                <a:gd name="T13" fmla="*/ 40 h 177"/>
                <a:gd name="T14" fmla="*/ 0 w 177"/>
                <a:gd name="T15" fmla="*/ 71 h 177"/>
                <a:gd name="T16" fmla="*/ 0 w 177"/>
                <a:gd name="T17" fmla="*/ 106 h 177"/>
                <a:gd name="T18" fmla="*/ 15 w 177"/>
                <a:gd name="T19" fmla="*/ 138 h 177"/>
                <a:gd name="T20" fmla="*/ 39 w 177"/>
                <a:gd name="T21" fmla="*/ 162 h 177"/>
                <a:gd name="T22" fmla="*/ 72 w 177"/>
                <a:gd name="T23" fmla="*/ 177 h 177"/>
                <a:gd name="T24" fmla="*/ 106 w 177"/>
                <a:gd name="T25" fmla="*/ 177 h 177"/>
                <a:gd name="T26" fmla="*/ 139 w 177"/>
                <a:gd name="T27" fmla="*/ 162 h 177"/>
                <a:gd name="T28" fmla="*/ 163 w 177"/>
                <a:gd name="T29" fmla="*/ 138 h 177"/>
                <a:gd name="T30" fmla="*/ 177 w 177"/>
                <a:gd name="T31" fmla="*/ 106 h 177"/>
                <a:gd name="T32" fmla="*/ 175 w 177"/>
                <a:gd name="T33" fmla="*/ 88 h 177"/>
                <a:gd name="T34" fmla="*/ 170 w 177"/>
                <a:gd name="T35" fmla="*/ 54 h 177"/>
                <a:gd name="T36" fmla="*/ 151 w 177"/>
                <a:gd name="T37" fmla="*/ 28 h 177"/>
                <a:gd name="T38" fmla="*/ 123 w 177"/>
                <a:gd name="T39" fmla="*/ 10 h 177"/>
                <a:gd name="T40" fmla="*/ 89 w 177"/>
                <a:gd name="T41" fmla="*/ 2 h 177"/>
                <a:gd name="T42" fmla="*/ 54 w 177"/>
                <a:gd name="T43" fmla="*/ 10 h 177"/>
                <a:gd name="T44" fmla="*/ 27 w 177"/>
                <a:gd name="T45" fmla="*/ 28 h 177"/>
                <a:gd name="T46" fmla="*/ 8 w 177"/>
                <a:gd name="T47" fmla="*/ 54 h 177"/>
                <a:gd name="T48" fmla="*/ 3 w 177"/>
                <a:gd name="T49" fmla="*/ 88 h 177"/>
                <a:gd name="T50" fmla="*/ 8 w 177"/>
                <a:gd name="T51" fmla="*/ 123 h 177"/>
                <a:gd name="T52" fmla="*/ 27 w 177"/>
                <a:gd name="T53" fmla="*/ 150 h 177"/>
                <a:gd name="T54" fmla="*/ 54 w 177"/>
                <a:gd name="T55" fmla="*/ 169 h 177"/>
                <a:gd name="T56" fmla="*/ 89 w 177"/>
                <a:gd name="T57" fmla="*/ 174 h 177"/>
                <a:gd name="T58" fmla="*/ 123 w 177"/>
                <a:gd name="T59" fmla="*/ 169 h 177"/>
                <a:gd name="T60" fmla="*/ 151 w 177"/>
                <a:gd name="T61" fmla="*/ 150 h 177"/>
                <a:gd name="T62" fmla="*/ 170 w 177"/>
                <a:gd name="T63" fmla="*/ 123 h 177"/>
                <a:gd name="T64" fmla="*/ 175 w 177"/>
                <a:gd name="T65" fmla="*/ 8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177">
                  <a:moveTo>
                    <a:pt x="177" y="88"/>
                  </a:moveTo>
                  <a:lnTo>
                    <a:pt x="177" y="71"/>
                  </a:lnTo>
                  <a:lnTo>
                    <a:pt x="172" y="54"/>
                  </a:lnTo>
                  <a:lnTo>
                    <a:pt x="163" y="40"/>
                  </a:lnTo>
                  <a:lnTo>
                    <a:pt x="153" y="25"/>
                  </a:lnTo>
                  <a:lnTo>
                    <a:pt x="139" y="14"/>
                  </a:lnTo>
                  <a:lnTo>
                    <a:pt x="123" y="5"/>
                  </a:lnTo>
                  <a:lnTo>
                    <a:pt x="106" y="0"/>
                  </a:lnTo>
                  <a:lnTo>
                    <a:pt x="89" y="0"/>
                  </a:lnTo>
                  <a:lnTo>
                    <a:pt x="72" y="0"/>
                  </a:lnTo>
                  <a:lnTo>
                    <a:pt x="54" y="5"/>
                  </a:lnTo>
                  <a:lnTo>
                    <a:pt x="39" y="14"/>
                  </a:lnTo>
                  <a:lnTo>
                    <a:pt x="25" y="25"/>
                  </a:lnTo>
                  <a:lnTo>
                    <a:pt x="15" y="40"/>
                  </a:lnTo>
                  <a:lnTo>
                    <a:pt x="5" y="54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0" y="106"/>
                  </a:lnTo>
                  <a:lnTo>
                    <a:pt x="5" y="123"/>
                  </a:lnTo>
                  <a:lnTo>
                    <a:pt x="15" y="138"/>
                  </a:lnTo>
                  <a:lnTo>
                    <a:pt x="25" y="153"/>
                  </a:lnTo>
                  <a:lnTo>
                    <a:pt x="39" y="162"/>
                  </a:lnTo>
                  <a:lnTo>
                    <a:pt x="54" y="173"/>
                  </a:lnTo>
                  <a:lnTo>
                    <a:pt x="72" y="177"/>
                  </a:lnTo>
                  <a:lnTo>
                    <a:pt x="89" y="177"/>
                  </a:lnTo>
                  <a:lnTo>
                    <a:pt x="106" y="177"/>
                  </a:lnTo>
                  <a:lnTo>
                    <a:pt x="123" y="173"/>
                  </a:lnTo>
                  <a:lnTo>
                    <a:pt x="139" y="162"/>
                  </a:lnTo>
                  <a:lnTo>
                    <a:pt x="153" y="153"/>
                  </a:lnTo>
                  <a:lnTo>
                    <a:pt x="163" y="138"/>
                  </a:lnTo>
                  <a:lnTo>
                    <a:pt x="172" y="123"/>
                  </a:lnTo>
                  <a:lnTo>
                    <a:pt x="177" y="106"/>
                  </a:lnTo>
                  <a:lnTo>
                    <a:pt x="177" y="88"/>
                  </a:lnTo>
                  <a:lnTo>
                    <a:pt x="175" y="88"/>
                  </a:lnTo>
                  <a:lnTo>
                    <a:pt x="175" y="71"/>
                  </a:lnTo>
                  <a:lnTo>
                    <a:pt x="170" y="54"/>
                  </a:lnTo>
                  <a:lnTo>
                    <a:pt x="160" y="40"/>
                  </a:lnTo>
                  <a:lnTo>
                    <a:pt x="151" y="28"/>
                  </a:lnTo>
                  <a:lnTo>
                    <a:pt x="139" y="18"/>
                  </a:lnTo>
                  <a:lnTo>
                    <a:pt x="123" y="10"/>
                  </a:lnTo>
                  <a:lnTo>
                    <a:pt x="106" y="2"/>
                  </a:lnTo>
                  <a:lnTo>
                    <a:pt x="89" y="2"/>
                  </a:lnTo>
                  <a:lnTo>
                    <a:pt x="72" y="2"/>
                  </a:lnTo>
                  <a:lnTo>
                    <a:pt x="54" y="10"/>
                  </a:lnTo>
                  <a:lnTo>
                    <a:pt x="39" y="18"/>
                  </a:lnTo>
                  <a:lnTo>
                    <a:pt x="27" y="28"/>
                  </a:lnTo>
                  <a:lnTo>
                    <a:pt x="17" y="40"/>
                  </a:lnTo>
                  <a:lnTo>
                    <a:pt x="8" y="54"/>
                  </a:lnTo>
                  <a:lnTo>
                    <a:pt x="3" y="71"/>
                  </a:lnTo>
                  <a:lnTo>
                    <a:pt x="3" y="88"/>
                  </a:lnTo>
                  <a:lnTo>
                    <a:pt x="3" y="106"/>
                  </a:lnTo>
                  <a:lnTo>
                    <a:pt x="8" y="123"/>
                  </a:lnTo>
                  <a:lnTo>
                    <a:pt x="17" y="138"/>
                  </a:lnTo>
                  <a:lnTo>
                    <a:pt x="27" y="150"/>
                  </a:lnTo>
                  <a:lnTo>
                    <a:pt x="39" y="160"/>
                  </a:lnTo>
                  <a:lnTo>
                    <a:pt x="54" y="169"/>
                  </a:lnTo>
                  <a:lnTo>
                    <a:pt x="72" y="174"/>
                  </a:lnTo>
                  <a:lnTo>
                    <a:pt x="89" y="174"/>
                  </a:lnTo>
                  <a:lnTo>
                    <a:pt x="106" y="174"/>
                  </a:lnTo>
                  <a:lnTo>
                    <a:pt x="123" y="169"/>
                  </a:lnTo>
                  <a:lnTo>
                    <a:pt x="139" y="160"/>
                  </a:lnTo>
                  <a:lnTo>
                    <a:pt x="151" y="150"/>
                  </a:lnTo>
                  <a:lnTo>
                    <a:pt x="160" y="138"/>
                  </a:lnTo>
                  <a:lnTo>
                    <a:pt x="170" y="123"/>
                  </a:lnTo>
                  <a:lnTo>
                    <a:pt x="175" y="106"/>
                  </a:lnTo>
                  <a:lnTo>
                    <a:pt x="175" y="88"/>
                  </a:lnTo>
                  <a:lnTo>
                    <a:pt x="177" y="88"/>
                  </a:lnTo>
                  <a:close/>
                </a:path>
              </a:pathLst>
            </a:custGeom>
            <a:solidFill>
              <a:srgbClr val="5D9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8" name="Freeform 180">
              <a:extLst>
                <a:ext uri="{FF2B5EF4-FFF2-40B4-BE49-F238E27FC236}">
                  <a16:creationId xmlns:a16="http://schemas.microsoft.com/office/drawing/2014/main" id="{AEBD868F-947F-42F0-8B02-46DACC0E8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93"/>
              <a:ext cx="57" cy="58"/>
            </a:xfrm>
            <a:custGeom>
              <a:avLst/>
              <a:gdLst>
                <a:gd name="T0" fmla="*/ 172 w 172"/>
                <a:gd name="T1" fmla="*/ 69 h 172"/>
                <a:gd name="T2" fmla="*/ 157 w 172"/>
                <a:gd name="T3" fmla="*/ 37 h 172"/>
                <a:gd name="T4" fmla="*/ 136 w 172"/>
                <a:gd name="T5" fmla="*/ 14 h 172"/>
                <a:gd name="T6" fmla="*/ 103 w 172"/>
                <a:gd name="T7" fmla="*/ 0 h 172"/>
                <a:gd name="T8" fmla="*/ 69 w 172"/>
                <a:gd name="T9" fmla="*/ 0 h 172"/>
                <a:gd name="T10" fmla="*/ 36 w 172"/>
                <a:gd name="T11" fmla="*/ 14 h 172"/>
                <a:gd name="T12" fmla="*/ 14 w 172"/>
                <a:gd name="T13" fmla="*/ 37 h 172"/>
                <a:gd name="T14" fmla="*/ 0 w 172"/>
                <a:gd name="T15" fmla="*/ 69 h 172"/>
                <a:gd name="T16" fmla="*/ 0 w 172"/>
                <a:gd name="T17" fmla="*/ 104 h 172"/>
                <a:gd name="T18" fmla="*/ 14 w 172"/>
                <a:gd name="T19" fmla="*/ 135 h 172"/>
                <a:gd name="T20" fmla="*/ 36 w 172"/>
                <a:gd name="T21" fmla="*/ 157 h 172"/>
                <a:gd name="T22" fmla="*/ 69 w 172"/>
                <a:gd name="T23" fmla="*/ 172 h 172"/>
                <a:gd name="T24" fmla="*/ 103 w 172"/>
                <a:gd name="T25" fmla="*/ 172 h 172"/>
                <a:gd name="T26" fmla="*/ 136 w 172"/>
                <a:gd name="T27" fmla="*/ 157 h 172"/>
                <a:gd name="T28" fmla="*/ 157 w 172"/>
                <a:gd name="T29" fmla="*/ 135 h 172"/>
                <a:gd name="T30" fmla="*/ 172 w 172"/>
                <a:gd name="T31" fmla="*/ 104 h 172"/>
                <a:gd name="T32" fmla="*/ 169 w 172"/>
                <a:gd name="T33" fmla="*/ 86 h 172"/>
                <a:gd name="T34" fmla="*/ 165 w 172"/>
                <a:gd name="T35" fmla="*/ 54 h 172"/>
                <a:gd name="T36" fmla="*/ 145 w 172"/>
                <a:gd name="T37" fmla="*/ 26 h 172"/>
                <a:gd name="T38" fmla="*/ 119 w 172"/>
                <a:gd name="T39" fmla="*/ 9 h 172"/>
                <a:gd name="T40" fmla="*/ 86 w 172"/>
                <a:gd name="T41" fmla="*/ 2 h 172"/>
                <a:gd name="T42" fmla="*/ 54 w 172"/>
                <a:gd name="T43" fmla="*/ 9 h 172"/>
                <a:gd name="T44" fmla="*/ 28 w 172"/>
                <a:gd name="T45" fmla="*/ 26 h 172"/>
                <a:gd name="T46" fmla="*/ 7 w 172"/>
                <a:gd name="T47" fmla="*/ 54 h 172"/>
                <a:gd name="T48" fmla="*/ 2 w 172"/>
                <a:gd name="T49" fmla="*/ 86 h 172"/>
                <a:gd name="T50" fmla="*/ 7 w 172"/>
                <a:gd name="T51" fmla="*/ 118 h 172"/>
                <a:gd name="T52" fmla="*/ 28 w 172"/>
                <a:gd name="T53" fmla="*/ 145 h 172"/>
                <a:gd name="T54" fmla="*/ 54 w 172"/>
                <a:gd name="T55" fmla="*/ 164 h 172"/>
                <a:gd name="T56" fmla="*/ 86 w 172"/>
                <a:gd name="T57" fmla="*/ 169 h 172"/>
                <a:gd name="T58" fmla="*/ 119 w 172"/>
                <a:gd name="T59" fmla="*/ 164 h 172"/>
                <a:gd name="T60" fmla="*/ 145 w 172"/>
                <a:gd name="T61" fmla="*/ 145 h 172"/>
                <a:gd name="T62" fmla="*/ 165 w 172"/>
                <a:gd name="T63" fmla="*/ 118 h 172"/>
                <a:gd name="T64" fmla="*/ 169 w 172"/>
                <a:gd name="T65" fmla="*/ 8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2" h="172">
                  <a:moveTo>
                    <a:pt x="172" y="86"/>
                  </a:moveTo>
                  <a:lnTo>
                    <a:pt x="172" y="69"/>
                  </a:lnTo>
                  <a:lnTo>
                    <a:pt x="168" y="52"/>
                  </a:lnTo>
                  <a:lnTo>
                    <a:pt x="157" y="37"/>
                  </a:lnTo>
                  <a:lnTo>
                    <a:pt x="148" y="24"/>
                  </a:lnTo>
                  <a:lnTo>
                    <a:pt x="136" y="14"/>
                  </a:lnTo>
                  <a:lnTo>
                    <a:pt x="121" y="7"/>
                  </a:lnTo>
                  <a:lnTo>
                    <a:pt x="103" y="0"/>
                  </a:lnTo>
                  <a:lnTo>
                    <a:pt x="86" y="0"/>
                  </a:lnTo>
                  <a:lnTo>
                    <a:pt x="69" y="0"/>
                  </a:lnTo>
                  <a:lnTo>
                    <a:pt x="52" y="7"/>
                  </a:lnTo>
                  <a:lnTo>
                    <a:pt x="36" y="14"/>
                  </a:lnTo>
                  <a:lnTo>
                    <a:pt x="24" y="24"/>
                  </a:lnTo>
                  <a:lnTo>
                    <a:pt x="14" y="37"/>
                  </a:lnTo>
                  <a:lnTo>
                    <a:pt x="5" y="52"/>
                  </a:lnTo>
                  <a:lnTo>
                    <a:pt x="0" y="69"/>
                  </a:lnTo>
                  <a:lnTo>
                    <a:pt x="0" y="86"/>
                  </a:lnTo>
                  <a:lnTo>
                    <a:pt x="0" y="104"/>
                  </a:lnTo>
                  <a:lnTo>
                    <a:pt x="5" y="121"/>
                  </a:lnTo>
                  <a:lnTo>
                    <a:pt x="14" y="135"/>
                  </a:lnTo>
                  <a:lnTo>
                    <a:pt x="24" y="147"/>
                  </a:lnTo>
                  <a:lnTo>
                    <a:pt x="36" y="157"/>
                  </a:lnTo>
                  <a:lnTo>
                    <a:pt x="52" y="167"/>
                  </a:lnTo>
                  <a:lnTo>
                    <a:pt x="69" y="172"/>
                  </a:lnTo>
                  <a:lnTo>
                    <a:pt x="86" y="172"/>
                  </a:lnTo>
                  <a:lnTo>
                    <a:pt x="103" y="172"/>
                  </a:lnTo>
                  <a:lnTo>
                    <a:pt x="121" y="167"/>
                  </a:lnTo>
                  <a:lnTo>
                    <a:pt x="136" y="157"/>
                  </a:lnTo>
                  <a:lnTo>
                    <a:pt x="148" y="147"/>
                  </a:lnTo>
                  <a:lnTo>
                    <a:pt x="157" y="135"/>
                  </a:lnTo>
                  <a:lnTo>
                    <a:pt x="168" y="121"/>
                  </a:lnTo>
                  <a:lnTo>
                    <a:pt x="172" y="104"/>
                  </a:lnTo>
                  <a:lnTo>
                    <a:pt x="172" y="86"/>
                  </a:lnTo>
                  <a:lnTo>
                    <a:pt x="169" y="86"/>
                  </a:lnTo>
                  <a:lnTo>
                    <a:pt x="169" y="69"/>
                  </a:lnTo>
                  <a:lnTo>
                    <a:pt x="165" y="54"/>
                  </a:lnTo>
                  <a:lnTo>
                    <a:pt x="155" y="40"/>
                  </a:lnTo>
                  <a:lnTo>
                    <a:pt x="145" y="26"/>
                  </a:lnTo>
                  <a:lnTo>
                    <a:pt x="133" y="16"/>
                  </a:lnTo>
                  <a:lnTo>
                    <a:pt x="119" y="9"/>
                  </a:lnTo>
                  <a:lnTo>
                    <a:pt x="103" y="4"/>
                  </a:lnTo>
                  <a:lnTo>
                    <a:pt x="86" y="2"/>
                  </a:lnTo>
                  <a:lnTo>
                    <a:pt x="69" y="4"/>
                  </a:lnTo>
                  <a:lnTo>
                    <a:pt x="54" y="9"/>
                  </a:lnTo>
                  <a:lnTo>
                    <a:pt x="39" y="16"/>
                  </a:lnTo>
                  <a:lnTo>
                    <a:pt x="28" y="26"/>
                  </a:lnTo>
                  <a:lnTo>
                    <a:pt x="17" y="40"/>
                  </a:lnTo>
                  <a:lnTo>
                    <a:pt x="7" y="54"/>
                  </a:lnTo>
                  <a:lnTo>
                    <a:pt x="2" y="69"/>
                  </a:lnTo>
                  <a:lnTo>
                    <a:pt x="2" y="86"/>
                  </a:lnTo>
                  <a:lnTo>
                    <a:pt x="2" y="104"/>
                  </a:lnTo>
                  <a:lnTo>
                    <a:pt x="7" y="118"/>
                  </a:lnTo>
                  <a:lnTo>
                    <a:pt x="17" y="133"/>
                  </a:lnTo>
                  <a:lnTo>
                    <a:pt x="28" y="145"/>
                  </a:lnTo>
                  <a:lnTo>
                    <a:pt x="39" y="155"/>
                  </a:lnTo>
                  <a:lnTo>
                    <a:pt x="54" y="164"/>
                  </a:lnTo>
                  <a:lnTo>
                    <a:pt x="69" y="169"/>
                  </a:lnTo>
                  <a:lnTo>
                    <a:pt x="86" y="169"/>
                  </a:lnTo>
                  <a:lnTo>
                    <a:pt x="103" y="169"/>
                  </a:lnTo>
                  <a:lnTo>
                    <a:pt x="119" y="164"/>
                  </a:lnTo>
                  <a:lnTo>
                    <a:pt x="133" y="155"/>
                  </a:lnTo>
                  <a:lnTo>
                    <a:pt x="145" y="145"/>
                  </a:lnTo>
                  <a:lnTo>
                    <a:pt x="155" y="133"/>
                  </a:lnTo>
                  <a:lnTo>
                    <a:pt x="165" y="118"/>
                  </a:lnTo>
                  <a:lnTo>
                    <a:pt x="169" y="104"/>
                  </a:lnTo>
                  <a:lnTo>
                    <a:pt x="169" y="86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62A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9" name="Freeform 181">
              <a:extLst>
                <a:ext uri="{FF2B5EF4-FFF2-40B4-BE49-F238E27FC236}">
                  <a16:creationId xmlns:a16="http://schemas.microsoft.com/office/drawing/2014/main" id="{473607E2-337F-4C8B-8EC6-D76EEC4A9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894"/>
              <a:ext cx="56" cy="56"/>
            </a:xfrm>
            <a:custGeom>
              <a:avLst/>
              <a:gdLst>
                <a:gd name="T0" fmla="*/ 167 w 167"/>
                <a:gd name="T1" fmla="*/ 67 h 167"/>
                <a:gd name="T2" fmla="*/ 153 w 167"/>
                <a:gd name="T3" fmla="*/ 36 h 167"/>
                <a:gd name="T4" fmla="*/ 131 w 167"/>
                <a:gd name="T5" fmla="*/ 14 h 167"/>
                <a:gd name="T6" fmla="*/ 101 w 167"/>
                <a:gd name="T7" fmla="*/ 2 h 167"/>
                <a:gd name="T8" fmla="*/ 67 w 167"/>
                <a:gd name="T9" fmla="*/ 2 h 167"/>
                <a:gd name="T10" fmla="*/ 37 w 167"/>
                <a:gd name="T11" fmla="*/ 14 h 167"/>
                <a:gd name="T12" fmla="*/ 15 w 167"/>
                <a:gd name="T13" fmla="*/ 36 h 167"/>
                <a:gd name="T14" fmla="*/ 0 w 167"/>
                <a:gd name="T15" fmla="*/ 67 h 167"/>
                <a:gd name="T16" fmla="*/ 0 w 167"/>
                <a:gd name="T17" fmla="*/ 100 h 167"/>
                <a:gd name="T18" fmla="*/ 15 w 167"/>
                <a:gd name="T19" fmla="*/ 131 h 167"/>
                <a:gd name="T20" fmla="*/ 37 w 167"/>
                <a:gd name="T21" fmla="*/ 153 h 167"/>
                <a:gd name="T22" fmla="*/ 67 w 167"/>
                <a:gd name="T23" fmla="*/ 167 h 167"/>
                <a:gd name="T24" fmla="*/ 101 w 167"/>
                <a:gd name="T25" fmla="*/ 167 h 167"/>
                <a:gd name="T26" fmla="*/ 131 w 167"/>
                <a:gd name="T27" fmla="*/ 153 h 167"/>
                <a:gd name="T28" fmla="*/ 153 w 167"/>
                <a:gd name="T29" fmla="*/ 131 h 167"/>
                <a:gd name="T30" fmla="*/ 167 w 167"/>
                <a:gd name="T31" fmla="*/ 100 h 167"/>
                <a:gd name="T32" fmla="*/ 166 w 167"/>
                <a:gd name="T33" fmla="*/ 84 h 167"/>
                <a:gd name="T34" fmla="*/ 158 w 167"/>
                <a:gd name="T35" fmla="*/ 51 h 167"/>
                <a:gd name="T36" fmla="*/ 141 w 167"/>
                <a:gd name="T37" fmla="*/ 27 h 167"/>
                <a:gd name="T38" fmla="*/ 117 w 167"/>
                <a:gd name="T39" fmla="*/ 10 h 167"/>
                <a:gd name="T40" fmla="*/ 84 w 167"/>
                <a:gd name="T41" fmla="*/ 2 h 167"/>
                <a:gd name="T42" fmla="*/ 52 w 167"/>
                <a:gd name="T43" fmla="*/ 10 h 167"/>
                <a:gd name="T44" fmla="*/ 28 w 167"/>
                <a:gd name="T45" fmla="*/ 27 h 167"/>
                <a:gd name="T46" fmla="*/ 10 w 167"/>
                <a:gd name="T47" fmla="*/ 51 h 167"/>
                <a:gd name="T48" fmla="*/ 3 w 167"/>
                <a:gd name="T49" fmla="*/ 84 h 167"/>
                <a:gd name="T50" fmla="*/ 10 w 167"/>
                <a:gd name="T51" fmla="*/ 115 h 167"/>
                <a:gd name="T52" fmla="*/ 28 w 167"/>
                <a:gd name="T53" fmla="*/ 140 h 167"/>
                <a:gd name="T54" fmla="*/ 52 w 167"/>
                <a:gd name="T55" fmla="*/ 157 h 167"/>
                <a:gd name="T56" fmla="*/ 84 w 167"/>
                <a:gd name="T57" fmla="*/ 165 h 167"/>
                <a:gd name="T58" fmla="*/ 117 w 167"/>
                <a:gd name="T59" fmla="*/ 157 h 167"/>
                <a:gd name="T60" fmla="*/ 141 w 167"/>
                <a:gd name="T61" fmla="*/ 140 h 167"/>
                <a:gd name="T62" fmla="*/ 158 w 167"/>
                <a:gd name="T63" fmla="*/ 115 h 167"/>
                <a:gd name="T64" fmla="*/ 166 w 167"/>
                <a:gd name="T65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67">
                  <a:moveTo>
                    <a:pt x="167" y="84"/>
                  </a:moveTo>
                  <a:lnTo>
                    <a:pt x="167" y="67"/>
                  </a:lnTo>
                  <a:lnTo>
                    <a:pt x="163" y="51"/>
                  </a:lnTo>
                  <a:lnTo>
                    <a:pt x="153" y="36"/>
                  </a:lnTo>
                  <a:lnTo>
                    <a:pt x="143" y="24"/>
                  </a:lnTo>
                  <a:lnTo>
                    <a:pt x="131" y="14"/>
                  </a:lnTo>
                  <a:lnTo>
                    <a:pt x="117" y="7"/>
                  </a:lnTo>
                  <a:lnTo>
                    <a:pt x="101" y="2"/>
                  </a:lnTo>
                  <a:lnTo>
                    <a:pt x="84" y="0"/>
                  </a:lnTo>
                  <a:lnTo>
                    <a:pt x="67" y="2"/>
                  </a:lnTo>
                  <a:lnTo>
                    <a:pt x="52" y="7"/>
                  </a:lnTo>
                  <a:lnTo>
                    <a:pt x="37" y="14"/>
                  </a:lnTo>
                  <a:lnTo>
                    <a:pt x="26" y="24"/>
                  </a:lnTo>
                  <a:lnTo>
                    <a:pt x="15" y="36"/>
                  </a:lnTo>
                  <a:lnTo>
                    <a:pt x="5" y="51"/>
                  </a:lnTo>
                  <a:lnTo>
                    <a:pt x="0" y="67"/>
                  </a:lnTo>
                  <a:lnTo>
                    <a:pt x="0" y="84"/>
                  </a:lnTo>
                  <a:lnTo>
                    <a:pt x="0" y="100"/>
                  </a:lnTo>
                  <a:lnTo>
                    <a:pt x="5" y="115"/>
                  </a:lnTo>
                  <a:lnTo>
                    <a:pt x="15" y="131"/>
                  </a:lnTo>
                  <a:lnTo>
                    <a:pt x="26" y="143"/>
                  </a:lnTo>
                  <a:lnTo>
                    <a:pt x="37" y="153"/>
                  </a:lnTo>
                  <a:lnTo>
                    <a:pt x="52" y="162"/>
                  </a:lnTo>
                  <a:lnTo>
                    <a:pt x="67" y="167"/>
                  </a:lnTo>
                  <a:lnTo>
                    <a:pt x="84" y="167"/>
                  </a:lnTo>
                  <a:lnTo>
                    <a:pt x="101" y="167"/>
                  </a:lnTo>
                  <a:lnTo>
                    <a:pt x="117" y="162"/>
                  </a:lnTo>
                  <a:lnTo>
                    <a:pt x="131" y="153"/>
                  </a:lnTo>
                  <a:lnTo>
                    <a:pt x="143" y="143"/>
                  </a:lnTo>
                  <a:lnTo>
                    <a:pt x="153" y="131"/>
                  </a:lnTo>
                  <a:lnTo>
                    <a:pt x="163" y="115"/>
                  </a:lnTo>
                  <a:lnTo>
                    <a:pt x="167" y="100"/>
                  </a:lnTo>
                  <a:lnTo>
                    <a:pt x="167" y="84"/>
                  </a:lnTo>
                  <a:lnTo>
                    <a:pt x="166" y="84"/>
                  </a:lnTo>
                  <a:lnTo>
                    <a:pt x="163" y="67"/>
                  </a:lnTo>
                  <a:lnTo>
                    <a:pt x="158" y="51"/>
                  </a:lnTo>
                  <a:lnTo>
                    <a:pt x="151" y="39"/>
                  </a:lnTo>
                  <a:lnTo>
                    <a:pt x="141" y="27"/>
                  </a:lnTo>
                  <a:lnTo>
                    <a:pt x="129" y="17"/>
                  </a:lnTo>
                  <a:lnTo>
                    <a:pt x="117" y="10"/>
                  </a:lnTo>
                  <a:lnTo>
                    <a:pt x="101" y="5"/>
                  </a:lnTo>
                  <a:lnTo>
                    <a:pt x="84" y="2"/>
                  </a:lnTo>
                  <a:lnTo>
                    <a:pt x="67" y="5"/>
                  </a:lnTo>
                  <a:lnTo>
                    <a:pt x="52" y="10"/>
                  </a:lnTo>
                  <a:lnTo>
                    <a:pt x="40" y="17"/>
                  </a:lnTo>
                  <a:lnTo>
                    <a:pt x="28" y="27"/>
                  </a:lnTo>
                  <a:lnTo>
                    <a:pt x="18" y="39"/>
                  </a:lnTo>
                  <a:lnTo>
                    <a:pt x="10" y="51"/>
                  </a:lnTo>
                  <a:lnTo>
                    <a:pt x="5" y="67"/>
                  </a:lnTo>
                  <a:lnTo>
                    <a:pt x="3" y="84"/>
                  </a:lnTo>
                  <a:lnTo>
                    <a:pt x="5" y="100"/>
                  </a:lnTo>
                  <a:lnTo>
                    <a:pt x="10" y="115"/>
                  </a:lnTo>
                  <a:lnTo>
                    <a:pt x="18" y="131"/>
                  </a:lnTo>
                  <a:lnTo>
                    <a:pt x="28" y="140"/>
                  </a:lnTo>
                  <a:lnTo>
                    <a:pt x="40" y="150"/>
                  </a:lnTo>
                  <a:lnTo>
                    <a:pt x="52" y="157"/>
                  </a:lnTo>
                  <a:lnTo>
                    <a:pt x="67" y="162"/>
                  </a:lnTo>
                  <a:lnTo>
                    <a:pt x="84" y="165"/>
                  </a:lnTo>
                  <a:lnTo>
                    <a:pt x="101" y="162"/>
                  </a:lnTo>
                  <a:lnTo>
                    <a:pt x="117" y="157"/>
                  </a:lnTo>
                  <a:lnTo>
                    <a:pt x="129" y="150"/>
                  </a:lnTo>
                  <a:lnTo>
                    <a:pt x="141" y="140"/>
                  </a:lnTo>
                  <a:lnTo>
                    <a:pt x="151" y="131"/>
                  </a:lnTo>
                  <a:lnTo>
                    <a:pt x="158" y="115"/>
                  </a:lnTo>
                  <a:lnTo>
                    <a:pt x="163" y="100"/>
                  </a:lnTo>
                  <a:lnTo>
                    <a:pt x="166" y="84"/>
                  </a:lnTo>
                  <a:lnTo>
                    <a:pt x="167" y="84"/>
                  </a:lnTo>
                  <a:close/>
                </a:path>
              </a:pathLst>
            </a:custGeom>
            <a:solidFill>
              <a:srgbClr val="68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0" name="Freeform 182">
              <a:extLst>
                <a:ext uri="{FF2B5EF4-FFF2-40B4-BE49-F238E27FC236}">
                  <a16:creationId xmlns:a16="http://schemas.microsoft.com/office/drawing/2014/main" id="{32C53E71-64BA-4408-87AA-BC7A67680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894"/>
              <a:ext cx="54" cy="54"/>
            </a:xfrm>
            <a:custGeom>
              <a:avLst/>
              <a:gdLst>
                <a:gd name="T0" fmla="*/ 160 w 162"/>
                <a:gd name="T1" fmla="*/ 64 h 162"/>
                <a:gd name="T2" fmla="*/ 148 w 162"/>
                <a:gd name="T3" fmla="*/ 37 h 162"/>
                <a:gd name="T4" fmla="*/ 126 w 162"/>
                <a:gd name="T5" fmla="*/ 15 h 162"/>
                <a:gd name="T6" fmla="*/ 98 w 162"/>
                <a:gd name="T7" fmla="*/ 3 h 162"/>
                <a:gd name="T8" fmla="*/ 63 w 162"/>
                <a:gd name="T9" fmla="*/ 3 h 162"/>
                <a:gd name="T10" fmla="*/ 36 w 162"/>
                <a:gd name="T11" fmla="*/ 15 h 162"/>
                <a:gd name="T12" fmla="*/ 14 w 162"/>
                <a:gd name="T13" fmla="*/ 37 h 162"/>
                <a:gd name="T14" fmla="*/ 2 w 162"/>
                <a:gd name="T15" fmla="*/ 64 h 162"/>
                <a:gd name="T16" fmla="*/ 2 w 162"/>
                <a:gd name="T17" fmla="*/ 99 h 162"/>
                <a:gd name="T18" fmla="*/ 14 w 162"/>
                <a:gd name="T19" fmla="*/ 129 h 162"/>
                <a:gd name="T20" fmla="*/ 36 w 162"/>
                <a:gd name="T21" fmla="*/ 148 h 162"/>
                <a:gd name="T22" fmla="*/ 63 w 162"/>
                <a:gd name="T23" fmla="*/ 160 h 162"/>
                <a:gd name="T24" fmla="*/ 98 w 162"/>
                <a:gd name="T25" fmla="*/ 160 h 162"/>
                <a:gd name="T26" fmla="*/ 126 w 162"/>
                <a:gd name="T27" fmla="*/ 148 h 162"/>
                <a:gd name="T28" fmla="*/ 148 w 162"/>
                <a:gd name="T29" fmla="*/ 129 h 162"/>
                <a:gd name="T30" fmla="*/ 160 w 162"/>
                <a:gd name="T31" fmla="*/ 99 h 162"/>
                <a:gd name="T32" fmla="*/ 160 w 162"/>
                <a:gd name="T33" fmla="*/ 81 h 162"/>
                <a:gd name="T34" fmla="*/ 151 w 162"/>
                <a:gd name="T35" fmla="*/ 52 h 162"/>
                <a:gd name="T36" fmla="*/ 137 w 162"/>
                <a:gd name="T37" fmla="*/ 26 h 162"/>
                <a:gd name="T38" fmla="*/ 110 w 162"/>
                <a:gd name="T39" fmla="*/ 11 h 162"/>
                <a:gd name="T40" fmla="*/ 81 w 162"/>
                <a:gd name="T41" fmla="*/ 3 h 162"/>
                <a:gd name="T42" fmla="*/ 51 w 162"/>
                <a:gd name="T43" fmla="*/ 11 h 162"/>
                <a:gd name="T44" fmla="*/ 24 w 162"/>
                <a:gd name="T45" fmla="*/ 26 h 162"/>
                <a:gd name="T46" fmla="*/ 9 w 162"/>
                <a:gd name="T47" fmla="*/ 52 h 162"/>
                <a:gd name="T48" fmla="*/ 2 w 162"/>
                <a:gd name="T49" fmla="*/ 81 h 162"/>
                <a:gd name="T50" fmla="*/ 9 w 162"/>
                <a:gd name="T51" fmla="*/ 112 h 162"/>
                <a:gd name="T52" fmla="*/ 24 w 162"/>
                <a:gd name="T53" fmla="*/ 138 h 162"/>
                <a:gd name="T54" fmla="*/ 51 w 162"/>
                <a:gd name="T55" fmla="*/ 153 h 162"/>
                <a:gd name="T56" fmla="*/ 81 w 162"/>
                <a:gd name="T57" fmla="*/ 160 h 162"/>
                <a:gd name="T58" fmla="*/ 110 w 162"/>
                <a:gd name="T59" fmla="*/ 153 h 162"/>
                <a:gd name="T60" fmla="*/ 137 w 162"/>
                <a:gd name="T61" fmla="*/ 138 h 162"/>
                <a:gd name="T62" fmla="*/ 151 w 162"/>
                <a:gd name="T63" fmla="*/ 112 h 162"/>
                <a:gd name="T64" fmla="*/ 160 w 162"/>
                <a:gd name="T65" fmla="*/ 8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62">
                  <a:moveTo>
                    <a:pt x="162" y="81"/>
                  </a:moveTo>
                  <a:lnTo>
                    <a:pt x="160" y="64"/>
                  </a:lnTo>
                  <a:lnTo>
                    <a:pt x="155" y="50"/>
                  </a:lnTo>
                  <a:lnTo>
                    <a:pt x="148" y="37"/>
                  </a:lnTo>
                  <a:lnTo>
                    <a:pt x="137" y="26"/>
                  </a:lnTo>
                  <a:lnTo>
                    <a:pt x="126" y="15"/>
                  </a:lnTo>
                  <a:lnTo>
                    <a:pt x="112" y="7"/>
                  </a:lnTo>
                  <a:lnTo>
                    <a:pt x="98" y="3"/>
                  </a:lnTo>
                  <a:lnTo>
                    <a:pt x="81" y="0"/>
                  </a:lnTo>
                  <a:lnTo>
                    <a:pt x="63" y="3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4" y="26"/>
                  </a:lnTo>
                  <a:lnTo>
                    <a:pt x="14" y="37"/>
                  </a:lnTo>
                  <a:lnTo>
                    <a:pt x="7" y="50"/>
                  </a:lnTo>
                  <a:lnTo>
                    <a:pt x="2" y="64"/>
                  </a:lnTo>
                  <a:lnTo>
                    <a:pt x="0" y="81"/>
                  </a:lnTo>
                  <a:lnTo>
                    <a:pt x="2" y="99"/>
                  </a:lnTo>
                  <a:lnTo>
                    <a:pt x="7" y="114"/>
                  </a:lnTo>
                  <a:lnTo>
                    <a:pt x="14" y="129"/>
                  </a:lnTo>
                  <a:lnTo>
                    <a:pt x="24" y="138"/>
                  </a:lnTo>
                  <a:lnTo>
                    <a:pt x="36" y="148"/>
                  </a:lnTo>
                  <a:lnTo>
                    <a:pt x="48" y="155"/>
                  </a:lnTo>
                  <a:lnTo>
                    <a:pt x="63" y="160"/>
                  </a:lnTo>
                  <a:lnTo>
                    <a:pt x="81" y="162"/>
                  </a:lnTo>
                  <a:lnTo>
                    <a:pt x="98" y="160"/>
                  </a:lnTo>
                  <a:lnTo>
                    <a:pt x="112" y="155"/>
                  </a:lnTo>
                  <a:lnTo>
                    <a:pt x="126" y="148"/>
                  </a:lnTo>
                  <a:lnTo>
                    <a:pt x="137" y="138"/>
                  </a:lnTo>
                  <a:lnTo>
                    <a:pt x="148" y="129"/>
                  </a:lnTo>
                  <a:lnTo>
                    <a:pt x="155" y="114"/>
                  </a:lnTo>
                  <a:lnTo>
                    <a:pt x="160" y="99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57" y="67"/>
                  </a:lnTo>
                  <a:lnTo>
                    <a:pt x="151" y="52"/>
                  </a:lnTo>
                  <a:lnTo>
                    <a:pt x="144" y="37"/>
                  </a:lnTo>
                  <a:lnTo>
                    <a:pt x="137" y="26"/>
                  </a:lnTo>
                  <a:lnTo>
                    <a:pt x="126" y="18"/>
                  </a:lnTo>
                  <a:lnTo>
                    <a:pt x="110" y="11"/>
                  </a:lnTo>
                  <a:lnTo>
                    <a:pt x="95" y="5"/>
                  </a:lnTo>
                  <a:lnTo>
                    <a:pt x="81" y="3"/>
                  </a:lnTo>
                  <a:lnTo>
                    <a:pt x="66" y="5"/>
                  </a:lnTo>
                  <a:lnTo>
                    <a:pt x="51" y="11"/>
                  </a:lnTo>
                  <a:lnTo>
                    <a:pt x="36" y="18"/>
                  </a:lnTo>
                  <a:lnTo>
                    <a:pt x="24" y="26"/>
                  </a:lnTo>
                  <a:lnTo>
                    <a:pt x="17" y="37"/>
                  </a:lnTo>
                  <a:lnTo>
                    <a:pt x="9" y="52"/>
                  </a:lnTo>
                  <a:lnTo>
                    <a:pt x="5" y="67"/>
                  </a:lnTo>
                  <a:lnTo>
                    <a:pt x="2" y="81"/>
                  </a:lnTo>
                  <a:lnTo>
                    <a:pt x="5" y="96"/>
                  </a:lnTo>
                  <a:lnTo>
                    <a:pt x="9" y="112"/>
                  </a:lnTo>
                  <a:lnTo>
                    <a:pt x="17" y="126"/>
                  </a:lnTo>
                  <a:lnTo>
                    <a:pt x="24" y="138"/>
                  </a:lnTo>
                  <a:lnTo>
                    <a:pt x="36" y="146"/>
                  </a:lnTo>
                  <a:lnTo>
                    <a:pt x="51" y="153"/>
                  </a:lnTo>
                  <a:lnTo>
                    <a:pt x="66" y="159"/>
                  </a:lnTo>
                  <a:lnTo>
                    <a:pt x="81" y="160"/>
                  </a:lnTo>
                  <a:lnTo>
                    <a:pt x="95" y="159"/>
                  </a:lnTo>
                  <a:lnTo>
                    <a:pt x="110" y="153"/>
                  </a:lnTo>
                  <a:lnTo>
                    <a:pt x="126" y="146"/>
                  </a:lnTo>
                  <a:lnTo>
                    <a:pt x="137" y="138"/>
                  </a:lnTo>
                  <a:lnTo>
                    <a:pt x="144" y="126"/>
                  </a:lnTo>
                  <a:lnTo>
                    <a:pt x="151" y="112"/>
                  </a:lnTo>
                  <a:lnTo>
                    <a:pt x="157" y="96"/>
                  </a:lnTo>
                  <a:lnTo>
                    <a:pt x="160" y="81"/>
                  </a:lnTo>
                  <a:lnTo>
                    <a:pt x="162" y="81"/>
                  </a:lnTo>
                  <a:close/>
                </a:path>
              </a:pathLst>
            </a:custGeom>
            <a:solidFill>
              <a:srgbClr val="6DA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1" name="Freeform 183">
              <a:extLst>
                <a:ext uri="{FF2B5EF4-FFF2-40B4-BE49-F238E27FC236}">
                  <a16:creationId xmlns:a16="http://schemas.microsoft.com/office/drawing/2014/main" id="{3F3F692A-06B5-4489-8B45-FD556F249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896"/>
              <a:ext cx="53" cy="52"/>
            </a:xfrm>
            <a:custGeom>
              <a:avLst/>
              <a:gdLst>
                <a:gd name="T0" fmla="*/ 155 w 158"/>
                <a:gd name="T1" fmla="*/ 64 h 157"/>
                <a:gd name="T2" fmla="*/ 143 w 158"/>
                <a:gd name="T3" fmla="*/ 34 h 157"/>
                <a:gd name="T4" fmla="*/ 124 w 158"/>
                <a:gd name="T5" fmla="*/ 14 h 157"/>
                <a:gd name="T6" fmla="*/ 95 w 158"/>
                <a:gd name="T7" fmla="*/ 2 h 157"/>
                <a:gd name="T8" fmla="*/ 64 w 158"/>
                <a:gd name="T9" fmla="*/ 2 h 157"/>
                <a:gd name="T10" fmla="*/ 35 w 158"/>
                <a:gd name="T11" fmla="*/ 14 h 157"/>
                <a:gd name="T12" fmla="*/ 15 w 158"/>
                <a:gd name="T13" fmla="*/ 34 h 157"/>
                <a:gd name="T14" fmla="*/ 3 w 158"/>
                <a:gd name="T15" fmla="*/ 64 h 157"/>
                <a:gd name="T16" fmla="*/ 3 w 158"/>
                <a:gd name="T17" fmla="*/ 93 h 157"/>
                <a:gd name="T18" fmla="*/ 15 w 158"/>
                <a:gd name="T19" fmla="*/ 122 h 157"/>
                <a:gd name="T20" fmla="*/ 35 w 158"/>
                <a:gd name="T21" fmla="*/ 143 h 157"/>
                <a:gd name="T22" fmla="*/ 64 w 158"/>
                <a:gd name="T23" fmla="*/ 155 h 157"/>
                <a:gd name="T24" fmla="*/ 95 w 158"/>
                <a:gd name="T25" fmla="*/ 155 h 157"/>
                <a:gd name="T26" fmla="*/ 124 w 158"/>
                <a:gd name="T27" fmla="*/ 143 h 157"/>
                <a:gd name="T28" fmla="*/ 143 w 158"/>
                <a:gd name="T29" fmla="*/ 122 h 157"/>
                <a:gd name="T30" fmla="*/ 155 w 158"/>
                <a:gd name="T31" fmla="*/ 93 h 157"/>
                <a:gd name="T32" fmla="*/ 155 w 158"/>
                <a:gd name="T33" fmla="*/ 79 h 157"/>
                <a:gd name="T34" fmla="*/ 148 w 158"/>
                <a:gd name="T35" fmla="*/ 48 h 157"/>
                <a:gd name="T36" fmla="*/ 133 w 158"/>
                <a:gd name="T37" fmla="*/ 24 h 157"/>
                <a:gd name="T38" fmla="*/ 109 w 158"/>
                <a:gd name="T39" fmla="*/ 9 h 157"/>
                <a:gd name="T40" fmla="*/ 79 w 158"/>
                <a:gd name="T41" fmla="*/ 2 h 157"/>
                <a:gd name="T42" fmla="*/ 50 w 158"/>
                <a:gd name="T43" fmla="*/ 9 h 157"/>
                <a:gd name="T44" fmla="*/ 24 w 158"/>
                <a:gd name="T45" fmla="*/ 24 h 157"/>
                <a:gd name="T46" fmla="*/ 10 w 158"/>
                <a:gd name="T47" fmla="*/ 48 h 157"/>
                <a:gd name="T48" fmla="*/ 3 w 158"/>
                <a:gd name="T49" fmla="*/ 79 h 157"/>
                <a:gd name="T50" fmla="*/ 10 w 158"/>
                <a:gd name="T51" fmla="*/ 108 h 157"/>
                <a:gd name="T52" fmla="*/ 24 w 158"/>
                <a:gd name="T53" fmla="*/ 133 h 157"/>
                <a:gd name="T54" fmla="*/ 50 w 158"/>
                <a:gd name="T55" fmla="*/ 148 h 157"/>
                <a:gd name="T56" fmla="*/ 79 w 158"/>
                <a:gd name="T57" fmla="*/ 155 h 157"/>
                <a:gd name="T58" fmla="*/ 109 w 158"/>
                <a:gd name="T59" fmla="*/ 148 h 157"/>
                <a:gd name="T60" fmla="*/ 133 w 158"/>
                <a:gd name="T61" fmla="*/ 133 h 157"/>
                <a:gd name="T62" fmla="*/ 148 w 158"/>
                <a:gd name="T63" fmla="*/ 108 h 157"/>
                <a:gd name="T64" fmla="*/ 155 w 158"/>
                <a:gd name="T65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157">
                  <a:moveTo>
                    <a:pt x="158" y="79"/>
                  </a:moveTo>
                  <a:lnTo>
                    <a:pt x="155" y="64"/>
                  </a:lnTo>
                  <a:lnTo>
                    <a:pt x="150" y="48"/>
                  </a:lnTo>
                  <a:lnTo>
                    <a:pt x="143" y="34"/>
                  </a:lnTo>
                  <a:lnTo>
                    <a:pt x="136" y="22"/>
                  </a:lnTo>
                  <a:lnTo>
                    <a:pt x="124" y="14"/>
                  </a:lnTo>
                  <a:lnTo>
                    <a:pt x="109" y="7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64" y="2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2"/>
                  </a:lnTo>
                  <a:lnTo>
                    <a:pt x="15" y="34"/>
                  </a:lnTo>
                  <a:lnTo>
                    <a:pt x="7" y="48"/>
                  </a:lnTo>
                  <a:lnTo>
                    <a:pt x="3" y="64"/>
                  </a:lnTo>
                  <a:lnTo>
                    <a:pt x="0" y="79"/>
                  </a:lnTo>
                  <a:lnTo>
                    <a:pt x="3" y="93"/>
                  </a:lnTo>
                  <a:lnTo>
                    <a:pt x="7" y="108"/>
                  </a:lnTo>
                  <a:lnTo>
                    <a:pt x="15" y="122"/>
                  </a:lnTo>
                  <a:lnTo>
                    <a:pt x="23" y="135"/>
                  </a:lnTo>
                  <a:lnTo>
                    <a:pt x="35" y="143"/>
                  </a:lnTo>
                  <a:lnTo>
                    <a:pt x="50" y="150"/>
                  </a:lnTo>
                  <a:lnTo>
                    <a:pt x="64" y="155"/>
                  </a:lnTo>
                  <a:lnTo>
                    <a:pt x="79" y="157"/>
                  </a:lnTo>
                  <a:lnTo>
                    <a:pt x="95" y="155"/>
                  </a:lnTo>
                  <a:lnTo>
                    <a:pt x="109" y="150"/>
                  </a:lnTo>
                  <a:lnTo>
                    <a:pt x="124" y="143"/>
                  </a:lnTo>
                  <a:lnTo>
                    <a:pt x="136" y="135"/>
                  </a:lnTo>
                  <a:lnTo>
                    <a:pt x="143" y="122"/>
                  </a:lnTo>
                  <a:lnTo>
                    <a:pt x="150" y="108"/>
                  </a:lnTo>
                  <a:lnTo>
                    <a:pt x="155" y="93"/>
                  </a:lnTo>
                  <a:lnTo>
                    <a:pt x="158" y="79"/>
                  </a:lnTo>
                  <a:lnTo>
                    <a:pt x="155" y="79"/>
                  </a:lnTo>
                  <a:lnTo>
                    <a:pt x="153" y="64"/>
                  </a:lnTo>
                  <a:lnTo>
                    <a:pt x="148" y="48"/>
                  </a:lnTo>
                  <a:lnTo>
                    <a:pt x="143" y="37"/>
                  </a:lnTo>
                  <a:lnTo>
                    <a:pt x="133" y="24"/>
                  </a:lnTo>
                  <a:lnTo>
                    <a:pt x="121" y="17"/>
                  </a:lnTo>
                  <a:lnTo>
                    <a:pt x="109" y="9"/>
                  </a:lnTo>
                  <a:lnTo>
                    <a:pt x="95" y="5"/>
                  </a:lnTo>
                  <a:lnTo>
                    <a:pt x="79" y="2"/>
                  </a:lnTo>
                  <a:lnTo>
                    <a:pt x="64" y="5"/>
                  </a:lnTo>
                  <a:lnTo>
                    <a:pt x="50" y="9"/>
                  </a:lnTo>
                  <a:lnTo>
                    <a:pt x="38" y="17"/>
                  </a:lnTo>
                  <a:lnTo>
                    <a:pt x="24" y="24"/>
                  </a:lnTo>
                  <a:lnTo>
                    <a:pt x="15" y="37"/>
                  </a:lnTo>
                  <a:lnTo>
                    <a:pt x="10" y="48"/>
                  </a:lnTo>
                  <a:lnTo>
                    <a:pt x="5" y="64"/>
                  </a:lnTo>
                  <a:lnTo>
                    <a:pt x="3" y="79"/>
                  </a:lnTo>
                  <a:lnTo>
                    <a:pt x="5" y="93"/>
                  </a:lnTo>
                  <a:lnTo>
                    <a:pt x="10" y="108"/>
                  </a:lnTo>
                  <a:lnTo>
                    <a:pt x="15" y="120"/>
                  </a:lnTo>
                  <a:lnTo>
                    <a:pt x="24" y="133"/>
                  </a:lnTo>
                  <a:lnTo>
                    <a:pt x="38" y="143"/>
                  </a:lnTo>
                  <a:lnTo>
                    <a:pt x="50" y="148"/>
                  </a:lnTo>
                  <a:lnTo>
                    <a:pt x="64" y="152"/>
                  </a:lnTo>
                  <a:lnTo>
                    <a:pt x="79" y="155"/>
                  </a:lnTo>
                  <a:lnTo>
                    <a:pt x="95" y="152"/>
                  </a:lnTo>
                  <a:lnTo>
                    <a:pt x="109" y="148"/>
                  </a:lnTo>
                  <a:lnTo>
                    <a:pt x="121" y="143"/>
                  </a:lnTo>
                  <a:lnTo>
                    <a:pt x="133" y="133"/>
                  </a:lnTo>
                  <a:lnTo>
                    <a:pt x="143" y="120"/>
                  </a:lnTo>
                  <a:lnTo>
                    <a:pt x="148" y="108"/>
                  </a:lnTo>
                  <a:lnTo>
                    <a:pt x="153" y="93"/>
                  </a:lnTo>
                  <a:lnTo>
                    <a:pt x="155" y="79"/>
                  </a:lnTo>
                  <a:lnTo>
                    <a:pt x="158" y="79"/>
                  </a:lnTo>
                  <a:close/>
                </a:path>
              </a:pathLst>
            </a:custGeom>
            <a:solidFill>
              <a:srgbClr val="72A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2" name="Freeform 184">
              <a:extLst>
                <a:ext uri="{FF2B5EF4-FFF2-40B4-BE49-F238E27FC236}">
                  <a16:creationId xmlns:a16="http://schemas.microsoft.com/office/drawing/2014/main" id="{4AA79FDA-DEDB-4A39-9F21-16C14E993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896"/>
              <a:ext cx="51" cy="51"/>
            </a:xfrm>
            <a:custGeom>
              <a:avLst/>
              <a:gdLst>
                <a:gd name="T0" fmla="*/ 150 w 152"/>
                <a:gd name="T1" fmla="*/ 62 h 153"/>
                <a:gd name="T2" fmla="*/ 140 w 152"/>
                <a:gd name="T3" fmla="*/ 35 h 153"/>
                <a:gd name="T4" fmla="*/ 118 w 152"/>
                <a:gd name="T5" fmla="*/ 15 h 153"/>
                <a:gd name="T6" fmla="*/ 92 w 152"/>
                <a:gd name="T7" fmla="*/ 3 h 153"/>
                <a:gd name="T8" fmla="*/ 61 w 152"/>
                <a:gd name="T9" fmla="*/ 3 h 153"/>
                <a:gd name="T10" fmla="*/ 35 w 152"/>
                <a:gd name="T11" fmla="*/ 15 h 153"/>
                <a:gd name="T12" fmla="*/ 12 w 152"/>
                <a:gd name="T13" fmla="*/ 35 h 153"/>
                <a:gd name="T14" fmla="*/ 2 w 152"/>
                <a:gd name="T15" fmla="*/ 62 h 153"/>
                <a:gd name="T16" fmla="*/ 2 w 152"/>
                <a:gd name="T17" fmla="*/ 91 h 153"/>
                <a:gd name="T18" fmla="*/ 12 w 152"/>
                <a:gd name="T19" fmla="*/ 118 h 153"/>
                <a:gd name="T20" fmla="*/ 35 w 152"/>
                <a:gd name="T21" fmla="*/ 141 h 153"/>
                <a:gd name="T22" fmla="*/ 61 w 152"/>
                <a:gd name="T23" fmla="*/ 150 h 153"/>
                <a:gd name="T24" fmla="*/ 92 w 152"/>
                <a:gd name="T25" fmla="*/ 150 h 153"/>
                <a:gd name="T26" fmla="*/ 118 w 152"/>
                <a:gd name="T27" fmla="*/ 141 h 153"/>
                <a:gd name="T28" fmla="*/ 140 w 152"/>
                <a:gd name="T29" fmla="*/ 118 h 153"/>
                <a:gd name="T30" fmla="*/ 150 w 152"/>
                <a:gd name="T31" fmla="*/ 91 h 153"/>
                <a:gd name="T32" fmla="*/ 150 w 152"/>
                <a:gd name="T33" fmla="*/ 77 h 153"/>
                <a:gd name="T34" fmla="*/ 143 w 152"/>
                <a:gd name="T35" fmla="*/ 50 h 153"/>
                <a:gd name="T36" fmla="*/ 128 w 152"/>
                <a:gd name="T37" fmla="*/ 24 h 153"/>
                <a:gd name="T38" fmla="*/ 106 w 152"/>
                <a:gd name="T39" fmla="*/ 10 h 153"/>
                <a:gd name="T40" fmla="*/ 76 w 152"/>
                <a:gd name="T41" fmla="*/ 3 h 153"/>
                <a:gd name="T42" fmla="*/ 47 w 152"/>
                <a:gd name="T43" fmla="*/ 10 h 153"/>
                <a:gd name="T44" fmla="*/ 25 w 152"/>
                <a:gd name="T45" fmla="*/ 24 h 153"/>
                <a:gd name="T46" fmla="*/ 10 w 152"/>
                <a:gd name="T47" fmla="*/ 50 h 153"/>
                <a:gd name="T48" fmla="*/ 2 w 152"/>
                <a:gd name="T49" fmla="*/ 77 h 153"/>
                <a:gd name="T50" fmla="*/ 10 w 152"/>
                <a:gd name="T51" fmla="*/ 106 h 153"/>
                <a:gd name="T52" fmla="*/ 25 w 152"/>
                <a:gd name="T53" fmla="*/ 127 h 153"/>
                <a:gd name="T54" fmla="*/ 47 w 152"/>
                <a:gd name="T55" fmla="*/ 143 h 153"/>
                <a:gd name="T56" fmla="*/ 76 w 152"/>
                <a:gd name="T57" fmla="*/ 150 h 153"/>
                <a:gd name="T58" fmla="*/ 106 w 152"/>
                <a:gd name="T59" fmla="*/ 143 h 153"/>
                <a:gd name="T60" fmla="*/ 128 w 152"/>
                <a:gd name="T61" fmla="*/ 127 h 153"/>
                <a:gd name="T62" fmla="*/ 143 w 152"/>
                <a:gd name="T63" fmla="*/ 106 h 153"/>
                <a:gd name="T64" fmla="*/ 150 w 152"/>
                <a:gd name="T65" fmla="*/ 7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153">
                  <a:moveTo>
                    <a:pt x="152" y="77"/>
                  </a:moveTo>
                  <a:lnTo>
                    <a:pt x="150" y="62"/>
                  </a:lnTo>
                  <a:lnTo>
                    <a:pt x="145" y="46"/>
                  </a:lnTo>
                  <a:lnTo>
                    <a:pt x="140" y="35"/>
                  </a:lnTo>
                  <a:lnTo>
                    <a:pt x="130" y="22"/>
                  </a:lnTo>
                  <a:lnTo>
                    <a:pt x="118" y="15"/>
                  </a:lnTo>
                  <a:lnTo>
                    <a:pt x="106" y="7"/>
                  </a:lnTo>
                  <a:lnTo>
                    <a:pt x="92" y="3"/>
                  </a:lnTo>
                  <a:lnTo>
                    <a:pt x="76" y="0"/>
                  </a:lnTo>
                  <a:lnTo>
                    <a:pt x="61" y="3"/>
                  </a:lnTo>
                  <a:lnTo>
                    <a:pt x="47" y="7"/>
                  </a:lnTo>
                  <a:lnTo>
                    <a:pt x="35" y="15"/>
                  </a:lnTo>
                  <a:lnTo>
                    <a:pt x="21" y="22"/>
                  </a:lnTo>
                  <a:lnTo>
                    <a:pt x="12" y="35"/>
                  </a:lnTo>
                  <a:lnTo>
                    <a:pt x="7" y="46"/>
                  </a:lnTo>
                  <a:lnTo>
                    <a:pt x="2" y="62"/>
                  </a:lnTo>
                  <a:lnTo>
                    <a:pt x="0" y="77"/>
                  </a:lnTo>
                  <a:lnTo>
                    <a:pt x="2" y="91"/>
                  </a:lnTo>
                  <a:lnTo>
                    <a:pt x="7" y="106"/>
                  </a:lnTo>
                  <a:lnTo>
                    <a:pt x="12" y="118"/>
                  </a:lnTo>
                  <a:lnTo>
                    <a:pt x="21" y="131"/>
                  </a:lnTo>
                  <a:lnTo>
                    <a:pt x="35" y="141"/>
                  </a:lnTo>
                  <a:lnTo>
                    <a:pt x="47" y="146"/>
                  </a:lnTo>
                  <a:lnTo>
                    <a:pt x="61" y="150"/>
                  </a:lnTo>
                  <a:lnTo>
                    <a:pt x="76" y="153"/>
                  </a:lnTo>
                  <a:lnTo>
                    <a:pt x="92" y="150"/>
                  </a:lnTo>
                  <a:lnTo>
                    <a:pt x="106" y="146"/>
                  </a:lnTo>
                  <a:lnTo>
                    <a:pt x="118" y="141"/>
                  </a:lnTo>
                  <a:lnTo>
                    <a:pt x="130" y="131"/>
                  </a:lnTo>
                  <a:lnTo>
                    <a:pt x="140" y="118"/>
                  </a:lnTo>
                  <a:lnTo>
                    <a:pt x="145" y="106"/>
                  </a:lnTo>
                  <a:lnTo>
                    <a:pt x="150" y="91"/>
                  </a:lnTo>
                  <a:lnTo>
                    <a:pt x="152" y="77"/>
                  </a:lnTo>
                  <a:lnTo>
                    <a:pt x="150" y="77"/>
                  </a:lnTo>
                  <a:lnTo>
                    <a:pt x="147" y="62"/>
                  </a:lnTo>
                  <a:lnTo>
                    <a:pt x="143" y="50"/>
                  </a:lnTo>
                  <a:lnTo>
                    <a:pt x="138" y="35"/>
                  </a:lnTo>
                  <a:lnTo>
                    <a:pt x="128" y="24"/>
                  </a:lnTo>
                  <a:lnTo>
                    <a:pt x="118" y="15"/>
                  </a:lnTo>
                  <a:lnTo>
                    <a:pt x="106" y="10"/>
                  </a:lnTo>
                  <a:lnTo>
                    <a:pt x="92" y="5"/>
                  </a:lnTo>
                  <a:lnTo>
                    <a:pt x="76" y="3"/>
                  </a:lnTo>
                  <a:lnTo>
                    <a:pt x="61" y="5"/>
                  </a:lnTo>
                  <a:lnTo>
                    <a:pt x="47" y="10"/>
                  </a:lnTo>
                  <a:lnTo>
                    <a:pt x="35" y="15"/>
                  </a:lnTo>
                  <a:lnTo>
                    <a:pt x="25" y="24"/>
                  </a:lnTo>
                  <a:lnTo>
                    <a:pt x="14" y="35"/>
                  </a:lnTo>
                  <a:lnTo>
                    <a:pt x="10" y="50"/>
                  </a:lnTo>
                  <a:lnTo>
                    <a:pt x="4" y="62"/>
                  </a:lnTo>
                  <a:lnTo>
                    <a:pt x="2" y="77"/>
                  </a:lnTo>
                  <a:lnTo>
                    <a:pt x="4" y="91"/>
                  </a:lnTo>
                  <a:lnTo>
                    <a:pt x="10" y="106"/>
                  </a:lnTo>
                  <a:lnTo>
                    <a:pt x="14" y="118"/>
                  </a:lnTo>
                  <a:lnTo>
                    <a:pt x="25" y="127"/>
                  </a:lnTo>
                  <a:lnTo>
                    <a:pt x="35" y="138"/>
                  </a:lnTo>
                  <a:lnTo>
                    <a:pt x="47" y="143"/>
                  </a:lnTo>
                  <a:lnTo>
                    <a:pt x="61" y="148"/>
                  </a:lnTo>
                  <a:lnTo>
                    <a:pt x="76" y="150"/>
                  </a:lnTo>
                  <a:lnTo>
                    <a:pt x="92" y="148"/>
                  </a:lnTo>
                  <a:lnTo>
                    <a:pt x="106" y="143"/>
                  </a:lnTo>
                  <a:lnTo>
                    <a:pt x="118" y="138"/>
                  </a:lnTo>
                  <a:lnTo>
                    <a:pt x="128" y="127"/>
                  </a:lnTo>
                  <a:lnTo>
                    <a:pt x="138" y="118"/>
                  </a:lnTo>
                  <a:lnTo>
                    <a:pt x="143" y="106"/>
                  </a:lnTo>
                  <a:lnTo>
                    <a:pt x="147" y="91"/>
                  </a:lnTo>
                  <a:lnTo>
                    <a:pt x="150" y="77"/>
                  </a:lnTo>
                  <a:lnTo>
                    <a:pt x="152" y="77"/>
                  </a:lnTo>
                  <a:close/>
                </a:path>
              </a:pathLst>
            </a:custGeom>
            <a:solidFill>
              <a:srgbClr val="77A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3" name="Freeform 185">
              <a:extLst>
                <a:ext uri="{FF2B5EF4-FFF2-40B4-BE49-F238E27FC236}">
                  <a16:creationId xmlns:a16="http://schemas.microsoft.com/office/drawing/2014/main" id="{A5383008-4A6B-4DE8-A92C-BAA119B3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897"/>
              <a:ext cx="49" cy="49"/>
            </a:xfrm>
            <a:custGeom>
              <a:avLst/>
              <a:gdLst>
                <a:gd name="T0" fmla="*/ 144 w 148"/>
                <a:gd name="T1" fmla="*/ 60 h 148"/>
                <a:gd name="T2" fmla="*/ 136 w 148"/>
                <a:gd name="T3" fmla="*/ 33 h 148"/>
                <a:gd name="T4" fmla="*/ 115 w 148"/>
                <a:gd name="T5" fmla="*/ 14 h 148"/>
                <a:gd name="T6" fmla="*/ 88 w 148"/>
                <a:gd name="T7" fmla="*/ 4 h 148"/>
                <a:gd name="T8" fmla="*/ 59 w 148"/>
                <a:gd name="T9" fmla="*/ 4 h 148"/>
                <a:gd name="T10" fmla="*/ 31 w 148"/>
                <a:gd name="T11" fmla="*/ 14 h 148"/>
                <a:gd name="T12" fmla="*/ 12 w 148"/>
                <a:gd name="T13" fmla="*/ 33 h 148"/>
                <a:gd name="T14" fmla="*/ 2 w 148"/>
                <a:gd name="T15" fmla="*/ 60 h 148"/>
                <a:gd name="T16" fmla="*/ 2 w 148"/>
                <a:gd name="T17" fmla="*/ 89 h 148"/>
                <a:gd name="T18" fmla="*/ 12 w 148"/>
                <a:gd name="T19" fmla="*/ 117 h 148"/>
                <a:gd name="T20" fmla="*/ 31 w 148"/>
                <a:gd name="T21" fmla="*/ 136 h 148"/>
                <a:gd name="T22" fmla="*/ 59 w 148"/>
                <a:gd name="T23" fmla="*/ 146 h 148"/>
                <a:gd name="T24" fmla="*/ 88 w 148"/>
                <a:gd name="T25" fmla="*/ 146 h 148"/>
                <a:gd name="T26" fmla="*/ 115 w 148"/>
                <a:gd name="T27" fmla="*/ 136 h 148"/>
                <a:gd name="T28" fmla="*/ 136 w 148"/>
                <a:gd name="T29" fmla="*/ 117 h 148"/>
                <a:gd name="T30" fmla="*/ 144 w 148"/>
                <a:gd name="T31" fmla="*/ 89 h 148"/>
                <a:gd name="T32" fmla="*/ 144 w 148"/>
                <a:gd name="T33" fmla="*/ 74 h 148"/>
                <a:gd name="T34" fmla="*/ 137 w 148"/>
                <a:gd name="T35" fmla="*/ 48 h 148"/>
                <a:gd name="T36" fmla="*/ 122 w 148"/>
                <a:gd name="T37" fmla="*/ 26 h 148"/>
                <a:gd name="T38" fmla="*/ 101 w 148"/>
                <a:gd name="T39" fmla="*/ 11 h 148"/>
                <a:gd name="T40" fmla="*/ 74 w 148"/>
                <a:gd name="T41" fmla="*/ 5 h 148"/>
                <a:gd name="T42" fmla="*/ 46 w 148"/>
                <a:gd name="T43" fmla="*/ 11 h 148"/>
                <a:gd name="T44" fmla="*/ 24 w 148"/>
                <a:gd name="T45" fmla="*/ 26 h 148"/>
                <a:gd name="T46" fmla="*/ 10 w 148"/>
                <a:gd name="T47" fmla="*/ 48 h 148"/>
                <a:gd name="T48" fmla="*/ 5 w 148"/>
                <a:gd name="T49" fmla="*/ 74 h 148"/>
                <a:gd name="T50" fmla="*/ 10 w 148"/>
                <a:gd name="T51" fmla="*/ 102 h 148"/>
                <a:gd name="T52" fmla="*/ 24 w 148"/>
                <a:gd name="T53" fmla="*/ 124 h 148"/>
                <a:gd name="T54" fmla="*/ 46 w 148"/>
                <a:gd name="T55" fmla="*/ 139 h 148"/>
                <a:gd name="T56" fmla="*/ 74 w 148"/>
                <a:gd name="T57" fmla="*/ 146 h 148"/>
                <a:gd name="T58" fmla="*/ 101 w 148"/>
                <a:gd name="T59" fmla="*/ 139 h 148"/>
                <a:gd name="T60" fmla="*/ 122 w 148"/>
                <a:gd name="T61" fmla="*/ 124 h 148"/>
                <a:gd name="T62" fmla="*/ 137 w 148"/>
                <a:gd name="T63" fmla="*/ 102 h 148"/>
                <a:gd name="T64" fmla="*/ 144 w 148"/>
                <a:gd name="T65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48">
                  <a:moveTo>
                    <a:pt x="148" y="74"/>
                  </a:moveTo>
                  <a:lnTo>
                    <a:pt x="144" y="60"/>
                  </a:lnTo>
                  <a:lnTo>
                    <a:pt x="141" y="48"/>
                  </a:lnTo>
                  <a:lnTo>
                    <a:pt x="136" y="33"/>
                  </a:lnTo>
                  <a:lnTo>
                    <a:pt x="126" y="22"/>
                  </a:lnTo>
                  <a:lnTo>
                    <a:pt x="115" y="14"/>
                  </a:lnTo>
                  <a:lnTo>
                    <a:pt x="103" y="8"/>
                  </a:lnTo>
                  <a:lnTo>
                    <a:pt x="88" y="4"/>
                  </a:lnTo>
                  <a:lnTo>
                    <a:pt x="74" y="0"/>
                  </a:lnTo>
                  <a:lnTo>
                    <a:pt x="59" y="4"/>
                  </a:lnTo>
                  <a:lnTo>
                    <a:pt x="44" y="8"/>
                  </a:lnTo>
                  <a:lnTo>
                    <a:pt x="31" y="14"/>
                  </a:lnTo>
                  <a:lnTo>
                    <a:pt x="22" y="22"/>
                  </a:lnTo>
                  <a:lnTo>
                    <a:pt x="12" y="33"/>
                  </a:lnTo>
                  <a:lnTo>
                    <a:pt x="7" y="48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7" y="105"/>
                  </a:lnTo>
                  <a:lnTo>
                    <a:pt x="12" y="117"/>
                  </a:lnTo>
                  <a:lnTo>
                    <a:pt x="22" y="126"/>
                  </a:lnTo>
                  <a:lnTo>
                    <a:pt x="31" y="136"/>
                  </a:lnTo>
                  <a:lnTo>
                    <a:pt x="44" y="141"/>
                  </a:lnTo>
                  <a:lnTo>
                    <a:pt x="59" y="146"/>
                  </a:lnTo>
                  <a:lnTo>
                    <a:pt x="74" y="148"/>
                  </a:lnTo>
                  <a:lnTo>
                    <a:pt x="88" y="146"/>
                  </a:lnTo>
                  <a:lnTo>
                    <a:pt x="103" y="141"/>
                  </a:lnTo>
                  <a:lnTo>
                    <a:pt x="115" y="136"/>
                  </a:lnTo>
                  <a:lnTo>
                    <a:pt x="126" y="126"/>
                  </a:lnTo>
                  <a:lnTo>
                    <a:pt x="136" y="117"/>
                  </a:lnTo>
                  <a:lnTo>
                    <a:pt x="141" y="105"/>
                  </a:lnTo>
                  <a:lnTo>
                    <a:pt x="144" y="89"/>
                  </a:lnTo>
                  <a:lnTo>
                    <a:pt x="148" y="74"/>
                  </a:lnTo>
                  <a:lnTo>
                    <a:pt x="144" y="74"/>
                  </a:lnTo>
                  <a:lnTo>
                    <a:pt x="143" y="60"/>
                  </a:lnTo>
                  <a:lnTo>
                    <a:pt x="137" y="48"/>
                  </a:lnTo>
                  <a:lnTo>
                    <a:pt x="133" y="36"/>
                  </a:lnTo>
                  <a:lnTo>
                    <a:pt x="122" y="26"/>
                  </a:lnTo>
                  <a:lnTo>
                    <a:pt x="113" y="15"/>
                  </a:lnTo>
                  <a:lnTo>
                    <a:pt x="101" y="11"/>
                  </a:lnTo>
                  <a:lnTo>
                    <a:pt x="88" y="5"/>
                  </a:lnTo>
                  <a:lnTo>
                    <a:pt x="74" y="5"/>
                  </a:lnTo>
                  <a:lnTo>
                    <a:pt x="59" y="5"/>
                  </a:lnTo>
                  <a:lnTo>
                    <a:pt x="46" y="11"/>
                  </a:lnTo>
                  <a:lnTo>
                    <a:pt x="34" y="15"/>
                  </a:lnTo>
                  <a:lnTo>
                    <a:pt x="24" y="26"/>
                  </a:lnTo>
                  <a:lnTo>
                    <a:pt x="15" y="36"/>
                  </a:lnTo>
                  <a:lnTo>
                    <a:pt x="10" y="48"/>
                  </a:lnTo>
                  <a:lnTo>
                    <a:pt x="5" y="60"/>
                  </a:lnTo>
                  <a:lnTo>
                    <a:pt x="5" y="74"/>
                  </a:lnTo>
                  <a:lnTo>
                    <a:pt x="5" y="89"/>
                  </a:lnTo>
                  <a:lnTo>
                    <a:pt x="10" y="102"/>
                  </a:lnTo>
                  <a:lnTo>
                    <a:pt x="15" y="114"/>
                  </a:lnTo>
                  <a:lnTo>
                    <a:pt x="24" y="124"/>
                  </a:lnTo>
                  <a:lnTo>
                    <a:pt x="34" y="134"/>
                  </a:lnTo>
                  <a:lnTo>
                    <a:pt x="46" y="139"/>
                  </a:lnTo>
                  <a:lnTo>
                    <a:pt x="59" y="143"/>
                  </a:lnTo>
                  <a:lnTo>
                    <a:pt x="74" y="146"/>
                  </a:lnTo>
                  <a:lnTo>
                    <a:pt x="88" y="143"/>
                  </a:lnTo>
                  <a:lnTo>
                    <a:pt x="101" y="139"/>
                  </a:lnTo>
                  <a:lnTo>
                    <a:pt x="113" y="134"/>
                  </a:lnTo>
                  <a:lnTo>
                    <a:pt x="122" y="124"/>
                  </a:lnTo>
                  <a:lnTo>
                    <a:pt x="133" y="114"/>
                  </a:lnTo>
                  <a:lnTo>
                    <a:pt x="137" y="102"/>
                  </a:lnTo>
                  <a:lnTo>
                    <a:pt x="143" y="89"/>
                  </a:lnTo>
                  <a:lnTo>
                    <a:pt x="144" y="74"/>
                  </a:lnTo>
                  <a:lnTo>
                    <a:pt x="148" y="74"/>
                  </a:lnTo>
                  <a:close/>
                </a:path>
              </a:pathLst>
            </a:custGeom>
            <a:solidFill>
              <a:srgbClr val="7CB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4" name="Freeform 186">
              <a:extLst>
                <a:ext uri="{FF2B5EF4-FFF2-40B4-BE49-F238E27FC236}">
                  <a16:creationId xmlns:a16="http://schemas.microsoft.com/office/drawing/2014/main" id="{80711F4E-E67A-41A6-B332-C8F0403B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2899"/>
              <a:ext cx="47" cy="47"/>
            </a:xfrm>
            <a:custGeom>
              <a:avLst/>
              <a:gdLst>
                <a:gd name="T0" fmla="*/ 138 w 140"/>
                <a:gd name="T1" fmla="*/ 55 h 141"/>
                <a:gd name="T2" fmla="*/ 128 w 140"/>
                <a:gd name="T3" fmla="*/ 30 h 141"/>
                <a:gd name="T4" fmla="*/ 109 w 140"/>
                <a:gd name="T5" fmla="*/ 10 h 141"/>
                <a:gd name="T6" fmla="*/ 85 w 140"/>
                <a:gd name="T7" fmla="*/ 0 h 141"/>
                <a:gd name="T8" fmla="*/ 54 w 140"/>
                <a:gd name="T9" fmla="*/ 0 h 141"/>
                <a:gd name="T10" fmla="*/ 30 w 140"/>
                <a:gd name="T11" fmla="*/ 10 h 141"/>
                <a:gd name="T12" fmla="*/ 11 w 140"/>
                <a:gd name="T13" fmla="*/ 30 h 141"/>
                <a:gd name="T14" fmla="*/ 0 w 140"/>
                <a:gd name="T15" fmla="*/ 55 h 141"/>
                <a:gd name="T16" fmla="*/ 0 w 140"/>
                <a:gd name="T17" fmla="*/ 84 h 141"/>
                <a:gd name="T18" fmla="*/ 11 w 140"/>
                <a:gd name="T19" fmla="*/ 110 h 141"/>
                <a:gd name="T20" fmla="*/ 30 w 140"/>
                <a:gd name="T21" fmla="*/ 129 h 141"/>
                <a:gd name="T22" fmla="*/ 54 w 140"/>
                <a:gd name="T23" fmla="*/ 139 h 141"/>
                <a:gd name="T24" fmla="*/ 85 w 140"/>
                <a:gd name="T25" fmla="*/ 139 h 141"/>
                <a:gd name="T26" fmla="*/ 109 w 140"/>
                <a:gd name="T27" fmla="*/ 129 h 141"/>
                <a:gd name="T28" fmla="*/ 128 w 140"/>
                <a:gd name="T29" fmla="*/ 110 h 141"/>
                <a:gd name="T30" fmla="*/ 138 w 140"/>
                <a:gd name="T31" fmla="*/ 84 h 141"/>
                <a:gd name="T32" fmla="*/ 136 w 140"/>
                <a:gd name="T33" fmla="*/ 70 h 141"/>
                <a:gd name="T34" fmla="*/ 131 w 140"/>
                <a:gd name="T35" fmla="*/ 43 h 141"/>
                <a:gd name="T36" fmla="*/ 116 w 140"/>
                <a:gd name="T37" fmla="*/ 22 h 141"/>
                <a:gd name="T38" fmla="*/ 96 w 140"/>
                <a:gd name="T39" fmla="*/ 8 h 141"/>
                <a:gd name="T40" fmla="*/ 70 w 140"/>
                <a:gd name="T41" fmla="*/ 3 h 141"/>
                <a:gd name="T42" fmla="*/ 42 w 140"/>
                <a:gd name="T43" fmla="*/ 8 h 141"/>
                <a:gd name="T44" fmla="*/ 22 w 140"/>
                <a:gd name="T45" fmla="*/ 22 h 141"/>
                <a:gd name="T46" fmla="*/ 7 w 140"/>
                <a:gd name="T47" fmla="*/ 43 h 141"/>
                <a:gd name="T48" fmla="*/ 3 w 140"/>
                <a:gd name="T49" fmla="*/ 70 h 141"/>
                <a:gd name="T50" fmla="*/ 7 w 140"/>
                <a:gd name="T51" fmla="*/ 96 h 141"/>
                <a:gd name="T52" fmla="*/ 22 w 140"/>
                <a:gd name="T53" fmla="*/ 117 h 141"/>
                <a:gd name="T54" fmla="*/ 42 w 140"/>
                <a:gd name="T55" fmla="*/ 131 h 141"/>
                <a:gd name="T56" fmla="*/ 70 w 140"/>
                <a:gd name="T57" fmla="*/ 136 h 141"/>
                <a:gd name="T58" fmla="*/ 96 w 140"/>
                <a:gd name="T59" fmla="*/ 131 h 141"/>
                <a:gd name="T60" fmla="*/ 116 w 140"/>
                <a:gd name="T61" fmla="*/ 117 h 141"/>
                <a:gd name="T62" fmla="*/ 131 w 140"/>
                <a:gd name="T63" fmla="*/ 96 h 141"/>
                <a:gd name="T64" fmla="*/ 136 w 140"/>
                <a:gd name="T65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0" h="141">
                  <a:moveTo>
                    <a:pt x="140" y="70"/>
                  </a:moveTo>
                  <a:lnTo>
                    <a:pt x="138" y="55"/>
                  </a:lnTo>
                  <a:lnTo>
                    <a:pt x="133" y="43"/>
                  </a:lnTo>
                  <a:lnTo>
                    <a:pt x="128" y="30"/>
                  </a:lnTo>
                  <a:lnTo>
                    <a:pt x="119" y="21"/>
                  </a:lnTo>
                  <a:lnTo>
                    <a:pt x="109" y="10"/>
                  </a:lnTo>
                  <a:lnTo>
                    <a:pt x="96" y="5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42" y="5"/>
                  </a:lnTo>
                  <a:lnTo>
                    <a:pt x="30" y="10"/>
                  </a:lnTo>
                  <a:lnTo>
                    <a:pt x="20" y="21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0" y="55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6" y="96"/>
                  </a:lnTo>
                  <a:lnTo>
                    <a:pt x="11" y="110"/>
                  </a:lnTo>
                  <a:lnTo>
                    <a:pt x="20" y="119"/>
                  </a:lnTo>
                  <a:lnTo>
                    <a:pt x="30" y="129"/>
                  </a:lnTo>
                  <a:lnTo>
                    <a:pt x="42" y="134"/>
                  </a:lnTo>
                  <a:lnTo>
                    <a:pt x="54" y="139"/>
                  </a:lnTo>
                  <a:lnTo>
                    <a:pt x="70" y="141"/>
                  </a:lnTo>
                  <a:lnTo>
                    <a:pt x="85" y="139"/>
                  </a:lnTo>
                  <a:lnTo>
                    <a:pt x="96" y="134"/>
                  </a:lnTo>
                  <a:lnTo>
                    <a:pt x="109" y="129"/>
                  </a:lnTo>
                  <a:lnTo>
                    <a:pt x="119" y="119"/>
                  </a:lnTo>
                  <a:lnTo>
                    <a:pt x="128" y="110"/>
                  </a:lnTo>
                  <a:lnTo>
                    <a:pt x="133" y="96"/>
                  </a:lnTo>
                  <a:lnTo>
                    <a:pt x="138" y="84"/>
                  </a:lnTo>
                  <a:lnTo>
                    <a:pt x="140" y="70"/>
                  </a:lnTo>
                  <a:lnTo>
                    <a:pt x="136" y="70"/>
                  </a:lnTo>
                  <a:lnTo>
                    <a:pt x="136" y="57"/>
                  </a:lnTo>
                  <a:lnTo>
                    <a:pt x="131" y="43"/>
                  </a:lnTo>
                  <a:lnTo>
                    <a:pt x="126" y="32"/>
                  </a:lnTo>
                  <a:lnTo>
                    <a:pt x="116" y="22"/>
                  </a:lnTo>
                  <a:lnTo>
                    <a:pt x="106" y="13"/>
                  </a:lnTo>
                  <a:lnTo>
                    <a:pt x="96" y="8"/>
                  </a:lnTo>
                  <a:lnTo>
                    <a:pt x="85" y="3"/>
                  </a:lnTo>
                  <a:lnTo>
                    <a:pt x="70" y="3"/>
                  </a:lnTo>
                  <a:lnTo>
                    <a:pt x="54" y="3"/>
                  </a:lnTo>
                  <a:lnTo>
                    <a:pt x="42" y="8"/>
                  </a:lnTo>
                  <a:lnTo>
                    <a:pt x="33" y="13"/>
                  </a:lnTo>
                  <a:lnTo>
                    <a:pt x="22" y="22"/>
                  </a:lnTo>
                  <a:lnTo>
                    <a:pt x="13" y="32"/>
                  </a:lnTo>
                  <a:lnTo>
                    <a:pt x="7" y="43"/>
                  </a:lnTo>
                  <a:lnTo>
                    <a:pt x="3" y="57"/>
                  </a:lnTo>
                  <a:lnTo>
                    <a:pt x="3" y="70"/>
                  </a:lnTo>
                  <a:lnTo>
                    <a:pt x="3" y="84"/>
                  </a:lnTo>
                  <a:lnTo>
                    <a:pt x="7" y="96"/>
                  </a:lnTo>
                  <a:lnTo>
                    <a:pt x="13" y="106"/>
                  </a:lnTo>
                  <a:lnTo>
                    <a:pt x="22" y="117"/>
                  </a:lnTo>
                  <a:lnTo>
                    <a:pt x="33" y="126"/>
                  </a:lnTo>
                  <a:lnTo>
                    <a:pt x="42" y="131"/>
                  </a:lnTo>
                  <a:lnTo>
                    <a:pt x="54" y="136"/>
                  </a:lnTo>
                  <a:lnTo>
                    <a:pt x="70" y="136"/>
                  </a:lnTo>
                  <a:lnTo>
                    <a:pt x="85" y="136"/>
                  </a:lnTo>
                  <a:lnTo>
                    <a:pt x="96" y="131"/>
                  </a:lnTo>
                  <a:lnTo>
                    <a:pt x="106" y="126"/>
                  </a:lnTo>
                  <a:lnTo>
                    <a:pt x="116" y="117"/>
                  </a:lnTo>
                  <a:lnTo>
                    <a:pt x="126" y="106"/>
                  </a:lnTo>
                  <a:lnTo>
                    <a:pt x="131" y="96"/>
                  </a:lnTo>
                  <a:lnTo>
                    <a:pt x="136" y="84"/>
                  </a:lnTo>
                  <a:lnTo>
                    <a:pt x="136" y="70"/>
                  </a:lnTo>
                  <a:lnTo>
                    <a:pt x="140" y="70"/>
                  </a:lnTo>
                  <a:close/>
                </a:path>
              </a:pathLst>
            </a:custGeom>
            <a:solidFill>
              <a:srgbClr val="82B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5" name="Freeform 187">
              <a:extLst>
                <a:ext uri="{FF2B5EF4-FFF2-40B4-BE49-F238E27FC236}">
                  <a16:creationId xmlns:a16="http://schemas.microsoft.com/office/drawing/2014/main" id="{EE53125C-6D9A-48B6-B228-B0987922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2900"/>
              <a:ext cx="45" cy="44"/>
            </a:xfrm>
            <a:custGeom>
              <a:avLst/>
              <a:gdLst>
                <a:gd name="T0" fmla="*/ 134 w 134"/>
                <a:gd name="T1" fmla="*/ 54 h 133"/>
                <a:gd name="T2" fmla="*/ 123 w 134"/>
                <a:gd name="T3" fmla="*/ 29 h 133"/>
                <a:gd name="T4" fmla="*/ 103 w 134"/>
                <a:gd name="T5" fmla="*/ 11 h 133"/>
                <a:gd name="T6" fmla="*/ 81 w 134"/>
                <a:gd name="T7" fmla="*/ 0 h 133"/>
                <a:gd name="T8" fmla="*/ 52 w 134"/>
                <a:gd name="T9" fmla="*/ 0 h 133"/>
                <a:gd name="T10" fmla="*/ 29 w 134"/>
                <a:gd name="T11" fmla="*/ 11 h 133"/>
                <a:gd name="T12" fmla="*/ 10 w 134"/>
                <a:gd name="T13" fmla="*/ 29 h 133"/>
                <a:gd name="T14" fmla="*/ 0 w 134"/>
                <a:gd name="T15" fmla="*/ 54 h 133"/>
                <a:gd name="T16" fmla="*/ 0 w 134"/>
                <a:gd name="T17" fmla="*/ 81 h 133"/>
                <a:gd name="T18" fmla="*/ 10 w 134"/>
                <a:gd name="T19" fmla="*/ 103 h 133"/>
                <a:gd name="T20" fmla="*/ 29 w 134"/>
                <a:gd name="T21" fmla="*/ 123 h 133"/>
                <a:gd name="T22" fmla="*/ 52 w 134"/>
                <a:gd name="T23" fmla="*/ 133 h 133"/>
                <a:gd name="T24" fmla="*/ 81 w 134"/>
                <a:gd name="T25" fmla="*/ 133 h 133"/>
                <a:gd name="T26" fmla="*/ 103 w 134"/>
                <a:gd name="T27" fmla="*/ 123 h 133"/>
                <a:gd name="T28" fmla="*/ 123 w 134"/>
                <a:gd name="T29" fmla="*/ 103 h 133"/>
                <a:gd name="T30" fmla="*/ 134 w 134"/>
                <a:gd name="T31" fmla="*/ 81 h 133"/>
                <a:gd name="T32" fmla="*/ 130 w 134"/>
                <a:gd name="T33" fmla="*/ 67 h 133"/>
                <a:gd name="T34" fmla="*/ 126 w 134"/>
                <a:gd name="T35" fmla="*/ 42 h 133"/>
                <a:gd name="T36" fmla="*/ 113 w 134"/>
                <a:gd name="T37" fmla="*/ 22 h 133"/>
                <a:gd name="T38" fmla="*/ 91 w 134"/>
                <a:gd name="T39" fmla="*/ 7 h 133"/>
                <a:gd name="T40" fmla="*/ 67 w 134"/>
                <a:gd name="T41" fmla="*/ 2 h 133"/>
                <a:gd name="T42" fmla="*/ 41 w 134"/>
                <a:gd name="T43" fmla="*/ 7 h 133"/>
                <a:gd name="T44" fmla="*/ 20 w 134"/>
                <a:gd name="T45" fmla="*/ 22 h 133"/>
                <a:gd name="T46" fmla="*/ 8 w 134"/>
                <a:gd name="T47" fmla="*/ 42 h 133"/>
                <a:gd name="T48" fmla="*/ 3 w 134"/>
                <a:gd name="T49" fmla="*/ 67 h 133"/>
                <a:gd name="T50" fmla="*/ 8 w 134"/>
                <a:gd name="T51" fmla="*/ 92 h 133"/>
                <a:gd name="T52" fmla="*/ 20 w 134"/>
                <a:gd name="T53" fmla="*/ 114 h 133"/>
                <a:gd name="T54" fmla="*/ 41 w 134"/>
                <a:gd name="T55" fmla="*/ 126 h 133"/>
                <a:gd name="T56" fmla="*/ 67 w 134"/>
                <a:gd name="T57" fmla="*/ 131 h 133"/>
                <a:gd name="T58" fmla="*/ 91 w 134"/>
                <a:gd name="T59" fmla="*/ 126 h 133"/>
                <a:gd name="T60" fmla="*/ 113 w 134"/>
                <a:gd name="T61" fmla="*/ 114 h 133"/>
                <a:gd name="T62" fmla="*/ 126 w 134"/>
                <a:gd name="T63" fmla="*/ 92 h 133"/>
                <a:gd name="T64" fmla="*/ 130 w 134"/>
                <a:gd name="T6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33">
                  <a:moveTo>
                    <a:pt x="134" y="67"/>
                  </a:moveTo>
                  <a:lnTo>
                    <a:pt x="134" y="54"/>
                  </a:lnTo>
                  <a:lnTo>
                    <a:pt x="129" y="40"/>
                  </a:lnTo>
                  <a:lnTo>
                    <a:pt x="123" y="29"/>
                  </a:lnTo>
                  <a:lnTo>
                    <a:pt x="113" y="21"/>
                  </a:lnTo>
                  <a:lnTo>
                    <a:pt x="103" y="11"/>
                  </a:lnTo>
                  <a:lnTo>
                    <a:pt x="94" y="5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20" y="21"/>
                  </a:lnTo>
                  <a:lnTo>
                    <a:pt x="10" y="29"/>
                  </a:lnTo>
                  <a:lnTo>
                    <a:pt x="5" y="40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0" y="81"/>
                  </a:lnTo>
                  <a:lnTo>
                    <a:pt x="5" y="93"/>
                  </a:lnTo>
                  <a:lnTo>
                    <a:pt x="10" y="103"/>
                  </a:lnTo>
                  <a:lnTo>
                    <a:pt x="20" y="114"/>
                  </a:lnTo>
                  <a:lnTo>
                    <a:pt x="29" y="123"/>
                  </a:lnTo>
                  <a:lnTo>
                    <a:pt x="39" y="128"/>
                  </a:lnTo>
                  <a:lnTo>
                    <a:pt x="52" y="133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4" y="128"/>
                  </a:lnTo>
                  <a:lnTo>
                    <a:pt x="103" y="123"/>
                  </a:lnTo>
                  <a:lnTo>
                    <a:pt x="113" y="114"/>
                  </a:lnTo>
                  <a:lnTo>
                    <a:pt x="123" y="103"/>
                  </a:lnTo>
                  <a:lnTo>
                    <a:pt x="129" y="93"/>
                  </a:lnTo>
                  <a:lnTo>
                    <a:pt x="134" y="81"/>
                  </a:lnTo>
                  <a:lnTo>
                    <a:pt x="134" y="67"/>
                  </a:lnTo>
                  <a:lnTo>
                    <a:pt x="130" y="67"/>
                  </a:lnTo>
                  <a:lnTo>
                    <a:pt x="130" y="54"/>
                  </a:lnTo>
                  <a:lnTo>
                    <a:pt x="126" y="42"/>
                  </a:lnTo>
                  <a:lnTo>
                    <a:pt x="121" y="29"/>
                  </a:lnTo>
                  <a:lnTo>
                    <a:pt x="113" y="22"/>
                  </a:lnTo>
                  <a:lnTo>
                    <a:pt x="103" y="12"/>
                  </a:lnTo>
                  <a:lnTo>
                    <a:pt x="91" y="7"/>
                  </a:lnTo>
                  <a:lnTo>
                    <a:pt x="79" y="2"/>
                  </a:lnTo>
                  <a:lnTo>
                    <a:pt x="67" y="2"/>
                  </a:lnTo>
                  <a:lnTo>
                    <a:pt x="55" y="2"/>
                  </a:lnTo>
                  <a:lnTo>
                    <a:pt x="41" y="7"/>
                  </a:lnTo>
                  <a:lnTo>
                    <a:pt x="29" y="12"/>
                  </a:lnTo>
                  <a:lnTo>
                    <a:pt x="20" y="22"/>
                  </a:lnTo>
                  <a:lnTo>
                    <a:pt x="12" y="29"/>
                  </a:lnTo>
                  <a:lnTo>
                    <a:pt x="8" y="42"/>
                  </a:lnTo>
                  <a:lnTo>
                    <a:pt x="3" y="54"/>
                  </a:lnTo>
                  <a:lnTo>
                    <a:pt x="3" y="67"/>
                  </a:lnTo>
                  <a:lnTo>
                    <a:pt x="3" y="79"/>
                  </a:lnTo>
                  <a:lnTo>
                    <a:pt x="8" y="92"/>
                  </a:lnTo>
                  <a:lnTo>
                    <a:pt x="12" y="103"/>
                  </a:lnTo>
                  <a:lnTo>
                    <a:pt x="20" y="114"/>
                  </a:lnTo>
                  <a:lnTo>
                    <a:pt x="29" y="121"/>
                  </a:lnTo>
                  <a:lnTo>
                    <a:pt x="41" y="126"/>
                  </a:lnTo>
                  <a:lnTo>
                    <a:pt x="55" y="131"/>
                  </a:lnTo>
                  <a:lnTo>
                    <a:pt x="67" y="131"/>
                  </a:lnTo>
                  <a:lnTo>
                    <a:pt x="79" y="131"/>
                  </a:lnTo>
                  <a:lnTo>
                    <a:pt x="91" y="126"/>
                  </a:lnTo>
                  <a:lnTo>
                    <a:pt x="103" y="121"/>
                  </a:lnTo>
                  <a:lnTo>
                    <a:pt x="113" y="114"/>
                  </a:lnTo>
                  <a:lnTo>
                    <a:pt x="121" y="103"/>
                  </a:lnTo>
                  <a:lnTo>
                    <a:pt x="126" y="92"/>
                  </a:lnTo>
                  <a:lnTo>
                    <a:pt x="130" y="79"/>
                  </a:lnTo>
                  <a:lnTo>
                    <a:pt x="130" y="67"/>
                  </a:lnTo>
                  <a:lnTo>
                    <a:pt x="134" y="67"/>
                  </a:lnTo>
                  <a:close/>
                </a:path>
              </a:pathLst>
            </a:custGeom>
            <a:solidFill>
              <a:srgbClr val="87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6" name="Freeform 188">
              <a:extLst>
                <a:ext uri="{FF2B5EF4-FFF2-40B4-BE49-F238E27FC236}">
                  <a16:creationId xmlns:a16="http://schemas.microsoft.com/office/drawing/2014/main" id="{FB01C0EC-2685-4B16-B097-D0699AE0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2900"/>
              <a:ext cx="43" cy="43"/>
            </a:xfrm>
            <a:custGeom>
              <a:avLst/>
              <a:gdLst>
                <a:gd name="T0" fmla="*/ 128 w 128"/>
                <a:gd name="T1" fmla="*/ 52 h 129"/>
                <a:gd name="T2" fmla="*/ 118 w 128"/>
                <a:gd name="T3" fmla="*/ 27 h 129"/>
                <a:gd name="T4" fmla="*/ 101 w 128"/>
                <a:gd name="T5" fmla="*/ 10 h 129"/>
                <a:gd name="T6" fmla="*/ 76 w 128"/>
                <a:gd name="T7" fmla="*/ 0 h 129"/>
                <a:gd name="T8" fmla="*/ 52 w 128"/>
                <a:gd name="T9" fmla="*/ 0 h 129"/>
                <a:gd name="T10" fmla="*/ 28 w 128"/>
                <a:gd name="T11" fmla="*/ 10 h 129"/>
                <a:gd name="T12" fmla="*/ 9 w 128"/>
                <a:gd name="T13" fmla="*/ 27 h 129"/>
                <a:gd name="T14" fmla="*/ 0 w 128"/>
                <a:gd name="T15" fmla="*/ 52 h 129"/>
                <a:gd name="T16" fmla="*/ 0 w 128"/>
                <a:gd name="T17" fmla="*/ 77 h 129"/>
                <a:gd name="T18" fmla="*/ 9 w 128"/>
                <a:gd name="T19" fmla="*/ 101 h 129"/>
                <a:gd name="T20" fmla="*/ 28 w 128"/>
                <a:gd name="T21" fmla="*/ 119 h 129"/>
                <a:gd name="T22" fmla="*/ 52 w 128"/>
                <a:gd name="T23" fmla="*/ 129 h 129"/>
                <a:gd name="T24" fmla="*/ 76 w 128"/>
                <a:gd name="T25" fmla="*/ 129 h 129"/>
                <a:gd name="T26" fmla="*/ 101 w 128"/>
                <a:gd name="T27" fmla="*/ 119 h 129"/>
                <a:gd name="T28" fmla="*/ 118 w 128"/>
                <a:gd name="T29" fmla="*/ 101 h 129"/>
                <a:gd name="T30" fmla="*/ 128 w 128"/>
                <a:gd name="T31" fmla="*/ 77 h 129"/>
                <a:gd name="T32" fmla="*/ 126 w 128"/>
                <a:gd name="T33" fmla="*/ 65 h 129"/>
                <a:gd name="T34" fmla="*/ 121 w 128"/>
                <a:gd name="T35" fmla="*/ 40 h 129"/>
                <a:gd name="T36" fmla="*/ 109 w 128"/>
                <a:gd name="T37" fmla="*/ 20 h 129"/>
                <a:gd name="T38" fmla="*/ 88 w 128"/>
                <a:gd name="T39" fmla="*/ 8 h 129"/>
                <a:gd name="T40" fmla="*/ 64 w 128"/>
                <a:gd name="T41" fmla="*/ 3 h 129"/>
                <a:gd name="T42" fmla="*/ 40 w 128"/>
                <a:gd name="T43" fmla="*/ 8 h 129"/>
                <a:gd name="T44" fmla="*/ 20 w 128"/>
                <a:gd name="T45" fmla="*/ 20 h 129"/>
                <a:gd name="T46" fmla="*/ 8 w 128"/>
                <a:gd name="T47" fmla="*/ 40 h 129"/>
                <a:gd name="T48" fmla="*/ 2 w 128"/>
                <a:gd name="T49" fmla="*/ 65 h 129"/>
                <a:gd name="T50" fmla="*/ 8 w 128"/>
                <a:gd name="T51" fmla="*/ 89 h 129"/>
                <a:gd name="T52" fmla="*/ 20 w 128"/>
                <a:gd name="T53" fmla="*/ 108 h 129"/>
                <a:gd name="T54" fmla="*/ 40 w 128"/>
                <a:gd name="T55" fmla="*/ 121 h 129"/>
                <a:gd name="T56" fmla="*/ 64 w 128"/>
                <a:gd name="T57" fmla="*/ 126 h 129"/>
                <a:gd name="T58" fmla="*/ 88 w 128"/>
                <a:gd name="T59" fmla="*/ 121 h 129"/>
                <a:gd name="T60" fmla="*/ 109 w 128"/>
                <a:gd name="T61" fmla="*/ 108 h 129"/>
                <a:gd name="T62" fmla="*/ 121 w 128"/>
                <a:gd name="T63" fmla="*/ 89 h 129"/>
                <a:gd name="T64" fmla="*/ 126 w 128"/>
                <a:gd name="T65" fmla="*/ 6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8" h="129">
                  <a:moveTo>
                    <a:pt x="128" y="65"/>
                  </a:moveTo>
                  <a:lnTo>
                    <a:pt x="128" y="52"/>
                  </a:lnTo>
                  <a:lnTo>
                    <a:pt x="123" y="40"/>
                  </a:lnTo>
                  <a:lnTo>
                    <a:pt x="118" y="27"/>
                  </a:lnTo>
                  <a:lnTo>
                    <a:pt x="111" y="20"/>
                  </a:lnTo>
                  <a:lnTo>
                    <a:pt x="101" y="10"/>
                  </a:lnTo>
                  <a:lnTo>
                    <a:pt x="88" y="5"/>
                  </a:lnTo>
                  <a:lnTo>
                    <a:pt x="76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0" y="5"/>
                  </a:lnTo>
                  <a:lnTo>
                    <a:pt x="28" y="10"/>
                  </a:lnTo>
                  <a:lnTo>
                    <a:pt x="17" y="20"/>
                  </a:lnTo>
                  <a:lnTo>
                    <a:pt x="9" y="27"/>
                  </a:lnTo>
                  <a:lnTo>
                    <a:pt x="6" y="40"/>
                  </a:lnTo>
                  <a:lnTo>
                    <a:pt x="0" y="52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6" y="89"/>
                  </a:lnTo>
                  <a:lnTo>
                    <a:pt x="9" y="101"/>
                  </a:lnTo>
                  <a:lnTo>
                    <a:pt x="17" y="112"/>
                  </a:lnTo>
                  <a:lnTo>
                    <a:pt x="28" y="119"/>
                  </a:lnTo>
                  <a:lnTo>
                    <a:pt x="40" y="124"/>
                  </a:lnTo>
                  <a:lnTo>
                    <a:pt x="52" y="129"/>
                  </a:lnTo>
                  <a:lnTo>
                    <a:pt x="64" y="129"/>
                  </a:lnTo>
                  <a:lnTo>
                    <a:pt x="76" y="129"/>
                  </a:lnTo>
                  <a:lnTo>
                    <a:pt x="88" y="124"/>
                  </a:lnTo>
                  <a:lnTo>
                    <a:pt x="101" y="119"/>
                  </a:lnTo>
                  <a:lnTo>
                    <a:pt x="111" y="112"/>
                  </a:lnTo>
                  <a:lnTo>
                    <a:pt x="118" y="101"/>
                  </a:lnTo>
                  <a:lnTo>
                    <a:pt x="123" y="89"/>
                  </a:lnTo>
                  <a:lnTo>
                    <a:pt x="128" y="77"/>
                  </a:lnTo>
                  <a:lnTo>
                    <a:pt x="128" y="65"/>
                  </a:lnTo>
                  <a:lnTo>
                    <a:pt x="126" y="65"/>
                  </a:lnTo>
                  <a:lnTo>
                    <a:pt x="126" y="52"/>
                  </a:lnTo>
                  <a:lnTo>
                    <a:pt x="121" y="40"/>
                  </a:lnTo>
                  <a:lnTo>
                    <a:pt x="116" y="31"/>
                  </a:lnTo>
                  <a:lnTo>
                    <a:pt x="109" y="20"/>
                  </a:lnTo>
                  <a:lnTo>
                    <a:pt x="99" y="12"/>
                  </a:lnTo>
                  <a:lnTo>
                    <a:pt x="88" y="8"/>
                  </a:lnTo>
                  <a:lnTo>
                    <a:pt x="76" y="3"/>
                  </a:lnTo>
                  <a:lnTo>
                    <a:pt x="64" y="3"/>
                  </a:lnTo>
                  <a:lnTo>
                    <a:pt x="52" y="3"/>
                  </a:lnTo>
                  <a:lnTo>
                    <a:pt x="40" y="8"/>
                  </a:lnTo>
                  <a:lnTo>
                    <a:pt x="30" y="12"/>
                  </a:lnTo>
                  <a:lnTo>
                    <a:pt x="20" y="20"/>
                  </a:lnTo>
                  <a:lnTo>
                    <a:pt x="13" y="31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65"/>
                  </a:lnTo>
                  <a:lnTo>
                    <a:pt x="2" y="77"/>
                  </a:lnTo>
                  <a:lnTo>
                    <a:pt x="8" y="89"/>
                  </a:lnTo>
                  <a:lnTo>
                    <a:pt x="13" y="98"/>
                  </a:lnTo>
                  <a:lnTo>
                    <a:pt x="20" y="108"/>
                  </a:lnTo>
                  <a:lnTo>
                    <a:pt x="30" y="115"/>
                  </a:lnTo>
                  <a:lnTo>
                    <a:pt x="40" y="121"/>
                  </a:lnTo>
                  <a:lnTo>
                    <a:pt x="52" y="126"/>
                  </a:lnTo>
                  <a:lnTo>
                    <a:pt x="64" y="126"/>
                  </a:lnTo>
                  <a:lnTo>
                    <a:pt x="76" y="126"/>
                  </a:lnTo>
                  <a:lnTo>
                    <a:pt x="88" y="121"/>
                  </a:lnTo>
                  <a:lnTo>
                    <a:pt x="99" y="115"/>
                  </a:lnTo>
                  <a:lnTo>
                    <a:pt x="109" y="108"/>
                  </a:lnTo>
                  <a:lnTo>
                    <a:pt x="116" y="98"/>
                  </a:lnTo>
                  <a:lnTo>
                    <a:pt x="121" y="89"/>
                  </a:lnTo>
                  <a:lnTo>
                    <a:pt x="126" y="77"/>
                  </a:lnTo>
                  <a:lnTo>
                    <a:pt x="126" y="65"/>
                  </a:lnTo>
                  <a:lnTo>
                    <a:pt x="128" y="65"/>
                  </a:lnTo>
                  <a:close/>
                </a:path>
              </a:pathLst>
            </a:custGeom>
            <a:solidFill>
              <a:srgbClr val="8CB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7" name="Freeform 189">
              <a:extLst>
                <a:ext uri="{FF2B5EF4-FFF2-40B4-BE49-F238E27FC236}">
                  <a16:creationId xmlns:a16="http://schemas.microsoft.com/office/drawing/2014/main" id="{8B46AC0A-9CC9-4799-9457-A0EAE361B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901"/>
              <a:ext cx="41" cy="41"/>
            </a:xfrm>
            <a:custGeom>
              <a:avLst/>
              <a:gdLst>
                <a:gd name="T0" fmla="*/ 124 w 124"/>
                <a:gd name="T1" fmla="*/ 49 h 123"/>
                <a:gd name="T2" fmla="*/ 114 w 124"/>
                <a:gd name="T3" fmla="*/ 28 h 123"/>
                <a:gd name="T4" fmla="*/ 97 w 124"/>
                <a:gd name="T5" fmla="*/ 9 h 123"/>
                <a:gd name="T6" fmla="*/ 74 w 124"/>
                <a:gd name="T7" fmla="*/ 0 h 123"/>
                <a:gd name="T8" fmla="*/ 50 w 124"/>
                <a:gd name="T9" fmla="*/ 0 h 123"/>
                <a:gd name="T10" fmla="*/ 28 w 124"/>
                <a:gd name="T11" fmla="*/ 9 h 123"/>
                <a:gd name="T12" fmla="*/ 11 w 124"/>
                <a:gd name="T13" fmla="*/ 28 h 123"/>
                <a:gd name="T14" fmla="*/ 0 w 124"/>
                <a:gd name="T15" fmla="*/ 49 h 123"/>
                <a:gd name="T16" fmla="*/ 0 w 124"/>
                <a:gd name="T17" fmla="*/ 74 h 123"/>
                <a:gd name="T18" fmla="*/ 11 w 124"/>
                <a:gd name="T19" fmla="*/ 95 h 123"/>
                <a:gd name="T20" fmla="*/ 28 w 124"/>
                <a:gd name="T21" fmla="*/ 112 h 123"/>
                <a:gd name="T22" fmla="*/ 50 w 124"/>
                <a:gd name="T23" fmla="*/ 123 h 123"/>
                <a:gd name="T24" fmla="*/ 74 w 124"/>
                <a:gd name="T25" fmla="*/ 123 h 123"/>
                <a:gd name="T26" fmla="*/ 97 w 124"/>
                <a:gd name="T27" fmla="*/ 112 h 123"/>
                <a:gd name="T28" fmla="*/ 114 w 124"/>
                <a:gd name="T29" fmla="*/ 95 h 123"/>
                <a:gd name="T30" fmla="*/ 124 w 124"/>
                <a:gd name="T31" fmla="*/ 74 h 123"/>
                <a:gd name="T32" fmla="*/ 121 w 124"/>
                <a:gd name="T33" fmla="*/ 62 h 123"/>
                <a:gd name="T34" fmla="*/ 116 w 124"/>
                <a:gd name="T35" fmla="*/ 39 h 123"/>
                <a:gd name="T36" fmla="*/ 104 w 124"/>
                <a:gd name="T37" fmla="*/ 20 h 123"/>
                <a:gd name="T38" fmla="*/ 85 w 124"/>
                <a:gd name="T39" fmla="*/ 7 h 123"/>
                <a:gd name="T40" fmla="*/ 62 w 124"/>
                <a:gd name="T41" fmla="*/ 2 h 123"/>
                <a:gd name="T42" fmla="*/ 40 w 124"/>
                <a:gd name="T43" fmla="*/ 7 h 123"/>
                <a:gd name="T44" fmla="*/ 21 w 124"/>
                <a:gd name="T45" fmla="*/ 20 h 123"/>
                <a:gd name="T46" fmla="*/ 7 w 124"/>
                <a:gd name="T47" fmla="*/ 39 h 123"/>
                <a:gd name="T48" fmla="*/ 4 w 124"/>
                <a:gd name="T49" fmla="*/ 62 h 123"/>
                <a:gd name="T50" fmla="*/ 7 w 124"/>
                <a:gd name="T51" fmla="*/ 83 h 123"/>
                <a:gd name="T52" fmla="*/ 21 w 124"/>
                <a:gd name="T53" fmla="*/ 103 h 123"/>
                <a:gd name="T54" fmla="*/ 40 w 124"/>
                <a:gd name="T55" fmla="*/ 116 h 123"/>
                <a:gd name="T56" fmla="*/ 62 w 124"/>
                <a:gd name="T57" fmla="*/ 121 h 123"/>
                <a:gd name="T58" fmla="*/ 85 w 124"/>
                <a:gd name="T59" fmla="*/ 116 h 123"/>
                <a:gd name="T60" fmla="*/ 104 w 124"/>
                <a:gd name="T61" fmla="*/ 103 h 123"/>
                <a:gd name="T62" fmla="*/ 116 w 124"/>
                <a:gd name="T63" fmla="*/ 83 h 123"/>
                <a:gd name="T64" fmla="*/ 121 w 124"/>
                <a:gd name="T65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23">
                  <a:moveTo>
                    <a:pt x="124" y="62"/>
                  </a:moveTo>
                  <a:lnTo>
                    <a:pt x="124" y="49"/>
                  </a:lnTo>
                  <a:lnTo>
                    <a:pt x="119" y="37"/>
                  </a:lnTo>
                  <a:lnTo>
                    <a:pt x="114" y="28"/>
                  </a:lnTo>
                  <a:lnTo>
                    <a:pt x="107" y="17"/>
                  </a:lnTo>
                  <a:lnTo>
                    <a:pt x="97" y="9"/>
                  </a:lnTo>
                  <a:lnTo>
                    <a:pt x="86" y="5"/>
                  </a:lnTo>
                  <a:lnTo>
                    <a:pt x="74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8" y="5"/>
                  </a:lnTo>
                  <a:lnTo>
                    <a:pt x="28" y="9"/>
                  </a:lnTo>
                  <a:lnTo>
                    <a:pt x="18" y="17"/>
                  </a:lnTo>
                  <a:lnTo>
                    <a:pt x="11" y="28"/>
                  </a:lnTo>
                  <a:lnTo>
                    <a:pt x="6" y="37"/>
                  </a:lnTo>
                  <a:lnTo>
                    <a:pt x="0" y="49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6" y="86"/>
                  </a:lnTo>
                  <a:lnTo>
                    <a:pt x="11" y="95"/>
                  </a:lnTo>
                  <a:lnTo>
                    <a:pt x="18" y="105"/>
                  </a:lnTo>
                  <a:lnTo>
                    <a:pt x="28" y="112"/>
                  </a:lnTo>
                  <a:lnTo>
                    <a:pt x="38" y="118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4" y="123"/>
                  </a:lnTo>
                  <a:lnTo>
                    <a:pt x="86" y="118"/>
                  </a:lnTo>
                  <a:lnTo>
                    <a:pt x="97" y="112"/>
                  </a:lnTo>
                  <a:lnTo>
                    <a:pt x="107" y="105"/>
                  </a:lnTo>
                  <a:lnTo>
                    <a:pt x="114" y="95"/>
                  </a:lnTo>
                  <a:lnTo>
                    <a:pt x="119" y="86"/>
                  </a:lnTo>
                  <a:lnTo>
                    <a:pt x="124" y="74"/>
                  </a:lnTo>
                  <a:lnTo>
                    <a:pt x="124" y="62"/>
                  </a:lnTo>
                  <a:lnTo>
                    <a:pt x="121" y="62"/>
                  </a:lnTo>
                  <a:lnTo>
                    <a:pt x="119" y="49"/>
                  </a:lnTo>
                  <a:lnTo>
                    <a:pt x="116" y="39"/>
                  </a:lnTo>
                  <a:lnTo>
                    <a:pt x="112" y="29"/>
                  </a:lnTo>
                  <a:lnTo>
                    <a:pt x="104" y="20"/>
                  </a:lnTo>
                  <a:lnTo>
                    <a:pt x="95" y="12"/>
                  </a:lnTo>
                  <a:lnTo>
                    <a:pt x="85" y="7"/>
                  </a:lnTo>
                  <a:lnTo>
                    <a:pt x="74" y="5"/>
                  </a:lnTo>
                  <a:lnTo>
                    <a:pt x="62" y="2"/>
                  </a:lnTo>
                  <a:lnTo>
                    <a:pt x="50" y="5"/>
                  </a:lnTo>
                  <a:lnTo>
                    <a:pt x="40" y="7"/>
                  </a:lnTo>
                  <a:lnTo>
                    <a:pt x="30" y="12"/>
                  </a:lnTo>
                  <a:lnTo>
                    <a:pt x="21" y="20"/>
                  </a:lnTo>
                  <a:lnTo>
                    <a:pt x="12" y="29"/>
                  </a:lnTo>
                  <a:lnTo>
                    <a:pt x="7" y="39"/>
                  </a:lnTo>
                  <a:lnTo>
                    <a:pt x="6" y="49"/>
                  </a:lnTo>
                  <a:lnTo>
                    <a:pt x="4" y="62"/>
                  </a:lnTo>
                  <a:lnTo>
                    <a:pt x="6" y="74"/>
                  </a:lnTo>
                  <a:lnTo>
                    <a:pt x="7" y="83"/>
                  </a:lnTo>
                  <a:lnTo>
                    <a:pt x="12" y="93"/>
                  </a:lnTo>
                  <a:lnTo>
                    <a:pt x="21" y="103"/>
                  </a:lnTo>
                  <a:lnTo>
                    <a:pt x="30" y="111"/>
                  </a:lnTo>
                  <a:lnTo>
                    <a:pt x="40" y="116"/>
                  </a:lnTo>
                  <a:lnTo>
                    <a:pt x="50" y="118"/>
                  </a:lnTo>
                  <a:lnTo>
                    <a:pt x="62" y="121"/>
                  </a:lnTo>
                  <a:lnTo>
                    <a:pt x="74" y="118"/>
                  </a:lnTo>
                  <a:lnTo>
                    <a:pt x="85" y="116"/>
                  </a:lnTo>
                  <a:lnTo>
                    <a:pt x="95" y="111"/>
                  </a:lnTo>
                  <a:lnTo>
                    <a:pt x="104" y="103"/>
                  </a:lnTo>
                  <a:lnTo>
                    <a:pt x="112" y="93"/>
                  </a:lnTo>
                  <a:lnTo>
                    <a:pt x="116" y="83"/>
                  </a:lnTo>
                  <a:lnTo>
                    <a:pt x="119" y="74"/>
                  </a:lnTo>
                  <a:lnTo>
                    <a:pt x="121" y="62"/>
                  </a:lnTo>
                  <a:lnTo>
                    <a:pt x="124" y="62"/>
                  </a:lnTo>
                  <a:close/>
                </a:path>
              </a:pathLst>
            </a:custGeom>
            <a:solidFill>
              <a:srgbClr val="91B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8" name="Freeform 190">
              <a:extLst>
                <a:ext uri="{FF2B5EF4-FFF2-40B4-BE49-F238E27FC236}">
                  <a16:creationId xmlns:a16="http://schemas.microsoft.com/office/drawing/2014/main" id="{EF292F72-6336-4B65-AE64-6BC4A2C7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902"/>
              <a:ext cx="39" cy="40"/>
            </a:xfrm>
            <a:custGeom>
              <a:avLst/>
              <a:gdLst>
                <a:gd name="T0" fmla="*/ 115 w 118"/>
                <a:gd name="T1" fmla="*/ 47 h 119"/>
                <a:gd name="T2" fmla="*/ 107 w 118"/>
                <a:gd name="T3" fmla="*/ 28 h 119"/>
                <a:gd name="T4" fmla="*/ 90 w 118"/>
                <a:gd name="T5" fmla="*/ 11 h 119"/>
                <a:gd name="T6" fmla="*/ 71 w 118"/>
                <a:gd name="T7" fmla="*/ 4 h 119"/>
                <a:gd name="T8" fmla="*/ 47 w 118"/>
                <a:gd name="T9" fmla="*/ 4 h 119"/>
                <a:gd name="T10" fmla="*/ 26 w 118"/>
                <a:gd name="T11" fmla="*/ 11 h 119"/>
                <a:gd name="T12" fmla="*/ 9 w 118"/>
                <a:gd name="T13" fmla="*/ 28 h 119"/>
                <a:gd name="T14" fmla="*/ 2 w 118"/>
                <a:gd name="T15" fmla="*/ 47 h 119"/>
                <a:gd name="T16" fmla="*/ 2 w 118"/>
                <a:gd name="T17" fmla="*/ 72 h 119"/>
                <a:gd name="T18" fmla="*/ 9 w 118"/>
                <a:gd name="T19" fmla="*/ 92 h 119"/>
                <a:gd name="T20" fmla="*/ 26 w 118"/>
                <a:gd name="T21" fmla="*/ 109 h 119"/>
                <a:gd name="T22" fmla="*/ 47 w 118"/>
                <a:gd name="T23" fmla="*/ 116 h 119"/>
                <a:gd name="T24" fmla="*/ 71 w 118"/>
                <a:gd name="T25" fmla="*/ 116 h 119"/>
                <a:gd name="T26" fmla="*/ 90 w 118"/>
                <a:gd name="T27" fmla="*/ 109 h 119"/>
                <a:gd name="T28" fmla="*/ 107 w 118"/>
                <a:gd name="T29" fmla="*/ 92 h 119"/>
                <a:gd name="T30" fmla="*/ 115 w 118"/>
                <a:gd name="T31" fmla="*/ 72 h 119"/>
                <a:gd name="T32" fmla="*/ 115 w 118"/>
                <a:gd name="T33" fmla="*/ 60 h 119"/>
                <a:gd name="T34" fmla="*/ 111 w 118"/>
                <a:gd name="T35" fmla="*/ 38 h 119"/>
                <a:gd name="T36" fmla="*/ 98 w 118"/>
                <a:gd name="T37" fmla="*/ 20 h 119"/>
                <a:gd name="T38" fmla="*/ 81 w 118"/>
                <a:gd name="T39" fmla="*/ 7 h 119"/>
                <a:gd name="T40" fmla="*/ 59 w 118"/>
                <a:gd name="T41" fmla="*/ 4 h 119"/>
                <a:gd name="T42" fmla="*/ 37 w 118"/>
                <a:gd name="T43" fmla="*/ 7 h 119"/>
                <a:gd name="T44" fmla="*/ 19 w 118"/>
                <a:gd name="T45" fmla="*/ 20 h 119"/>
                <a:gd name="T46" fmla="*/ 7 w 118"/>
                <a:gd name="T47" fmla="*/ 38 h 119"/>
                <a:gd name="T48" fmla="*/ 2 w 118"/>
                <a:gd name="T49" fmla="*/ 60 h 119"/>
                <a:gd name="T50" fmla="*/ 7 w 118"/>
                <a:gd name="T51" fmla="*/ 81 h 119"/>
                <a:gd name="T52" fmla="*/ 19 w 118"/>
                <a:gd name="T53" fmla="*/ 100 h 119"/>
                <a:gd name="T54" fmla="*/ 37 w 118"/>
                <a:gd name="T55" fmla="*/ 112 h 119"/>
                <a:gd name="T56" fmla="*/ 59 w 118"/>
                <a:gd name="T57" fmla="*/ 116 h 119"/>
                <a:gd name="T58" fmla="*/ 81 w 118"/>
                <a:gd name="T59" fmla="*/ 112 h 119"/>
                <a:gd name="T60" fmla="*/ 98 w 118"/>
                <a:gd name="T61" fmla="*/ 100 h 119"/>
                <a:gd name="T62" fmla="*/ 111 w 118"/>
                <a:gd name="T63" fmla="*/ 81 h 119"/>
                <a:gd name="T64" fmla="*/ 115 w 118"/>
                <a:gd name="T65" fmla="*/ 6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8" h="119">
                  <a:moveTo>
                    <a:pt x="118" y="60"/>
                  </a:moveTo>
                  <a:lnTo>
                    <a:pt x="115" y="47"/>
                  </a:lnTo>
                  <a:lnTo>
                    <a:pt x="113" y="38"/>
                  </a:lnTo>
                  <a:lnTo>
                    <a:pt x="107" y="28"/>
                  </a:lnTo>
                  <a:lnTo>
                    <a:pt x="100" y="18"/>
                  </a:lnTo>
                  <a:lnTo>
                    <a:pt x="90" y="11"/>
                  </a:lnTo>
                  <a:lnTo>
                    <a:pt x="81" y="5"/>
                  </a:lnTo>
                  <a:lnTo>
                    <a:pt x="71" y="4"/>
                  </a:lnTo>
                  <a:lnTo>
                    <a:pt x="59" y="0"/>
                  </a:lnTo>
                  <a:lnTo>
                    <a:pt x="47" y="4"/>
                  </a:lnTo>
                  <a:lnTo>
                    <a:pt x="37" y="5"/>
                  </a:lnTo>
                  <a:lnTo>
                    <a:pt x="26" y="11"/>
                  </a:lnTo>
                  <a:lnTo>
                    <a:pt x="16" y="18"/>
                  </a:lnTo>
                  <a:lnTo>
                    <a:pt x="9" y="28"/>
                  </a:lnTo>
                  <a:lnTo>
                    <a:pt x="4" y="38"/>
                  </a:lnTo>
                  <a:lnTo>
                    <a:pt x="2" y="47"/>
                  </a:lnTo>
                  <a:lnTo>
                    <a:pt x="0" y="60"/>
                  </a:lnTo>
                  <a:lnTo>
                    <a:pt x="2" y="72"/>
                  </a:lnTo>
                  <a:lnTo>
                    <a:pt x="4" y="81"/>
                  </a:lnTo>
                  <a:lnTo>
                    <a:pt x="9" y="92"/>
                  </a:lnTo>
                  <a:lnTo>
                    <a:pt x="16" y="102"/>
                  </a:lnTo>
                  <a:lnTo>
                    <a:pt x="26" y="109"/>
                  </a:lnTo>
                  <a:lnTo>
                    <a:pt x="37" y="114"/>
                  </a:lnTo>
                  <a:lnTo>
                    <a:pt x="47" y="116"/>
                  </a:lnTo>
                  <a:lnTo>
                    <a:pt x="59" y="119"/>
                  </a:lnTo>
                  <a:lnTo>
                    <a:pt x="71" y="116"/>
                  </a:lnTo>
                  <a:lnTo>
                    <a:pt x="81" y="114"/>
                  </a:lnTo>
                  <a:lnTo>
                    <a:pt x="90" y="109"/>
                  </a:lnTo>
                  <a:lnTo>
                    <a:pt x="100" y="102"/>
                  </a:lnTo>
                  <a:lnTo>
                    <a:pt x="107" y="92"/>
                  </a:lnTo>
                  <a:lnTo>
                    <a:pt x="113" y="81"/>
                  </a:lnTo>
                  <a:lnTo>
                    <a:pt x="115" y="72"/>
                  </a:lnTo>
                  <a:lnTo>
                    <a:pt x="118" y="60"/>
                  </a:lnTo>
                  <a:lnTo>
                    <a:pt x="115" y="60"/>
                  </a:lnTo>
                  <a:lnTo>
                    <a:pt x="113" y="47"/>
                  </a:lnTo>
                  <a:lnTo>
                    <a:pt x="111" y="38"/>
                  </a:lnTo>
                  <a:lnTo>
                    <a:pt x="105" y="28"/>
                  </a:lnTo>
                  <a:lnTo>
                    <a:pt x="98" y="20"/>
                  </a:lnTo>
                  <a:lnTo>
                    <a:pt x="90" y="14"/>
                  </a:lnTo>
                  <a:lnTo>
                    <a:pt x="81" y="7"/>
                  </a:lnTo>
                  <a:lnTo>
                    <a:pt x="71" y="5"/>
                  </a:lnTo>
                  <a:lnTo>
                    <a:pt x="59" y="4"/>
                  </a:lnTo>
                  <a:lnTo>
                    <a:pt x="47" y="5"/>
                  </a:lnTo>
                  <a:lnTo>
                    <a:pt x="37" y="7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4" y="47"/>
                  </a:lnTo>
                  <a:lnTo>
                    <a:pt x="2" y="60"/>
                  </a:lnTo>
                  <a:lnTo>
                    <a:pt x="4" y="72"/>
                  </a:lnTo>
                  <a:lnTo>
                    <a:pt x="7" y="81"/>
                  </a:lnTo>
                  <a:lnTo>
                    <a:pt x="12" y="92"/>
                  </a:lnTo>
                  <a:lnTo>
                    <a:pt x="19" y="100"/>
                  </a:lnTo>
                  <a:lnTo>
                    <a:pt x="26" y="107"/>
                  </a:lnTo>
                  <a:lnTo>
                    <a:pt x="37" y="112"/>
                  </a:lnTo>
                  <a:lnTo>
                    <a:pt x="47" y="114"/>
                  </a:lnTo>
                  <a:lnTo>
                    <a:pt x="59" y="116"/>
                  </a:lnTo>
                  <a:lnTo>
                    <a:pt x="71" y="114"/>
                  </a:lnTo>
                  <a:lnTo>
                    <a:pt x="81" y="112"/>
                  </a:lnTo>
                  <a:lnTo>
                    <a:pt x="90" y="107"/>
                  </a:lnTo>
                  <a:lnTo>
                    <a:pt x="98" y="100"/>
                  </a:lnTo>
                  <a:lnTo>
                    <a:pt x="105" y="92"/>
                  </a:lnTo>
                  <a:lnTo>
                    <a:pt x="111" y="81"/>
                  </a:lnTo>
                  <a:lnTo>
                    <a:pt x="113" y="72"/>
                  </a:lnTo>
                  <a:lnTo>
                    <a:pt x="115" y="60"/>
                  </a:lnTo>
                  <a:lnTo>
                    <a:pt x="118" y="60"/>
                  </a:lnTo>
                  <a:close/>
                </a:path>
              </a:pathLst>
            </a:custGeom>
            <a:solidFill>
              <a:srgbClr val="96C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9" name="Freeform 191">
              <a:extLst>
                <a:ext uri="{FF2B5EF4-FFF2-40B4-BE49-F238E27FC236}">
                  <a16:creationId xmlns:a16="http://schemas.microsoft.com/office/drawing/2014/main" id="{D133FAF5-D14C-4EDC-9A90-A1547AE0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903"/>
              <a:ext cx="38" cy="38"/>
            </a:xfrm>
            <a:custGeom>
              <a:avLst/>
              <a:gdLst>
                <a:gd name="T0" fmla="*/ 111 w 114"/>
                <a:gd name="T1" fmla="*/ 44 h 113"/>
                <a:gd name="T2" fmla="*/ 104 w 114"/>
                <a:gd name="T3" fmla="*/ 24 h 113"/>
                <a:gd name="T4" fmla="*/ 88 w 114"/>
                <a:gd name="T5" fmla="*/ 9 h 113"/>
                <a:gd name="T6" fmla="*/ 69 w 114"/>
                <a:gd name="T7" fmla="*/ 2 h 113"/>
                <a:gd name="T8" fmla="*/ 45 w 114"/>
                <a:gd name="T9" fmla="*/ 2 h 113"/>
                <a:gd name="T10" fmla="*/ 24 w 114"/>
                <a:gd name="T11" fmla="*/ 9 h 113"/>
                <a:gd name="T12" fmla="*/ 10 w 114"/>
                <a:gd name="T13" fmla="*/ 24 h 113"/>
                <a:gd name="T14" fmla="*/ 2 w 114"/>
                <a:gd name="T15" fmla="*/ 44 h 113"/>
                <a:gd name="T16" fmla="*/ 2 w 114"/>
                <a:gd name="T17" fmla="*/ 69 h 113"/>
                <a:gd name="T18" fmla="*/ 10 w 114"/>
                <a:gd name="T19" fmla="*/ 88 h 113"/>
                <a:gd name="T20" fmla="*/ 24 w 114"/>
                <a:gd name="T21" fmla="*/ 104 h 113"/>
                <a:gd name="T22" fmla="*/ 45 w 114"/>
                <a:gd name="T23" fmla="*/ 111 h 113"/>
                <a:gd name="T24" fmla="*/ 69 w 114"/>
                <a:gd name="T25" fmla="*/ 111 h 113"/>
                <a:gd name="T26" fmla="*/ 88 w 114"/>
                <a:gd name="T27" fmla="*/ 104 h 113"/>
                <a:gd name="T28" fmla="*/ 104 w 114"/>
                <a:gd name="T29" fmla="*/ 88 h 113"/>
                <a:gd name="T30" fmla="*/ 111 w 114"/>
                <a:gd name="T31" fmla="*/ 69 h 113"/>
                <a:gd name="T32" fmla="*/ 111 w 114"/>
                <a:gd name="T33" fmla="*/ 57 h 113"/>
                <a:gd name="T34" fmla="*/ 107 w 114"/>
                <a:gd name="T35" fmla="*/ 37 h 113"/>
                <a:gd name="T36" fmla="*/ 94 w 114"/>
                <a:gd name="T37" fmla="*/ 19 h 113"/>
                <a:gd name="T38" fmla="*/ 76 w 114"/>
                <a:gd name="T39" fmla="*/ 7 h 113"/>
                <a:gd name="T40" fmla="*/ 57 w 114"/>
                <a:gd name="T41" fmla="*/ 2 h 113"/>
                <a:gd name="T42" fmla="*/ 38 w 114"/>
                <a:gd name="T43" fmla="*/ 7 h 113"/>
                <a:gd name="T44" fmla="*/ 21 w 114"/>
                <a:gd name="T45" fmla="*/ 19 h 113"/>
                <a:gd name="T46" fmla="*/ 7 w 114"/>
                <a:gd name="T47" fmla="*/ 37 h 113"/>
                <a:gd name="T48" fmla="*/ 2 w 114"/>
                <a:gd name="T49" fmla="*/ 57 h 113"/>
                <a:gd name="T50" fmla="*/ 7 w 114"/>
                <a:gd name="T51" fmla="*/ 76 h 113"/>
                <a:gd name="T52" fmla="*/ 21 w 114"/>
                <a:gd name="T53" fmla="*/ 93 h 113"/>
                <a:gd name="T54" fmla="*/ 38 w 114"/>
                <a:gd name="T55" fmla="*/ 106 h 113"/>
                <a:gd name="T56" fmla="*/ 57 w 114"/>
                <a:gd name="T57" fmla="*/ 111 h 113"/>
                <a:gd name="T58" fmla="*/ 76 w 114"/>
                <a:gd name="T59" fmla="*/ 106 h 113"/>
                <a:gd name="T60" fmla="*/ 94 w 114"/>
                <a:gd name="T61" fmla="*/ 93 h 113"/>
                <a:gd name="T62" fmla="*/ 107 w 114"/>
                <a:gd name="T63" fmla="*/ 76 h 113"/>
                <a:gd name="T64" fmla="*/ 111 w 114"/>
                <a:gd name="T65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13">
                  <a:moveTo>
                    <a:pt x="114" y="57"/>
                  </a:moveTo>
                  <a:lnTo>
                    <a:pt x="111" y="44"/>
                  </a:lnTo>
                  <a:lnTo>
                    <a:pt x="109" y="34"/>
                  </a:lnTo>
                  <a:lnTo>
                    <a:pt x="104" y="24"/>
                  </a:lnTo>
                  <a:lnTo>
                    <a:pt x="97" y="17"/>
                  </a:lnTo>
                  <a:lnTo>
                    <a:pt x="88" y="9"/>
                  </a:lnTo>
                  <a:lnTo>
                    <a:pt x="79" y="4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5" y="2"/>
                  </a:lnTo>
                  <a:lnTo>
                    <a:pt x="35" y="4"/>
                  </a:lnTo>
                  <a:lnTo>
                    <a:pt x="24" y="9"/>
                  </a:lnTo>
                  <a:lnTo>
                    <a:pt x="17" y="17"/>
                  </a:lnTo>
                  <a:lnTo>
                    <a:pt x="10" y="24"/>
                  </a:lnTo>
                  <a:lnTo>
                    <a:pt x="6" y="34"/>
                  </a:lnTo>
                  <a:lnTo>
                    <a:pt x="2" y="44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6" y="78"/>
                  </a:lnTo>
                  <a:lnTo>
                    <a:pt x="10" y="88"/>
                  </a:lnTo>
                  <a:lnTo>
                    <a:pt x="17" y="97"/>
                  </a:lnTo>
                  <a:lnTo>
                    <a:pt x="24" y="104"/>
                  </a:lnTo>
                  <a:lnTo>
                    <a:pt x="35" y="107"/>
                  </a:lnTo>
                  <a:lnTo>
                    <a:pt x="45" y="111"/>
                  </a:lnTo>
                  <a:lnTo>
                    <a:pt x="57" y="113"/>
                  </a:lnTo>
                  <a:lnTo>
                    <a:pt x="69" y="111"/>
                  </a:lnTo>
                  <a:lnTo>
                    <a:pt x="79" y="107"/>
                  </a:lnTo>
                  <a:lnTo>
                    <a:pt x="88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9" y="78"/>
                  </a:lnTo>
                  <a:lnTo>
                    <a:pt x="111" y="69"/>
                  </a:lnTo>
                  <a:lnTo>
                    <a:pt x="114" y="57"/>
                  </a:lnTo>
                  <a:lnTo>
                    <a:pt x="111" y="57"/>
                  </a:lnTo>
                  <a:lnTo>
                    <a:pt x="109" y="47"/>
                  </a:lnTo>
                  <a:lnTo>
                    <a:pt x="107" y="37"/>
                  </a:lnTo>
                  <a:lnTo>
                    <a:pt x="102" y="26"/>
                  </a:lnTo>
                  <a:lnTo>
                    <a:pt x="94" y="19"/>
                  </a:lnTo>
                  <a:lnTo>
                    <a:pt x="87" y="12"/>
                  </a:lnTo>
                  <a:lnTo>
                    <a:pt x="76" y="7"/>
                  </a:lnTo>
                  <a:lnTo>
                    <a:pt x="67" y="4"/>
                  </a:lnTo>
                  <a:lnTo>
                    <a:pt x="57" y="2"/>
                  </a:lnTo>
                  <a:lnTo>
                    <a:pt x="47" y="4"/>
                  </a:lnTo>
                  <a:lnTo>
                    <a:pt x="38" y="7"/>
                  </a:lnTo>
                  <a:lnTo>
                    <a:pt x="28" y="12"/>
                  </a:lnTo>
                  <a:lnTo>
                    <a:pt x="21" y="19"/>
                  </a:lnTo>
                  <a:lnTo>
                    <a:pt x="13" y="26"/>
                  </a:lnTo>
                  <a:lnTo>
                    <a:pt x="7" y="37"/>
                  </a:lnTo>
                  <a:lnTo>
                    <a:pt x="6" y="47"/>
                  </a:lnTo>
                  <a:lnTo>
                    <a:pt x="2" y="57"/>
                  </a:lnTo>
                  <a:lnTo>
                    <a:pt x="6" y="66"/>
                  </a:lnTo>
                  <a:lnTo>
                    <a:pt x="7" y="76"/>
                  </a:lnTo>
                  <a:lnTo>
                    <a:pt x="13" y="86"/>
                  </a:lnTo>
                  <a:lnTo>
                    <a:pt x="21" y="93"/>
                  </a:lnTo>
                  <a:lnTo>
                    <a:pt x="28" y="100"/>
                  </a:lnTo>
                  <a:lnTo>
                    <a:pt x="38" y="106"/>
                  </a:lnTo>
                  <a:lnTo>
                    <a:pt x="47" y="107"/>
                  </a:lnTo>
                  <a:lnTo>
                    <a:pt x="57" y="111"/>
                  </a:lnTo>
                  <a:lnTo>
                    <a:pt x="67" y="107"/>
                  </a:lnTo>
                  <a:lnTo>
                    <a:pt x="76" y="106"/>
                  </a:lnTo>
                  <a:lnTo>
                    <a:pt x="87" y="100"/>
                  </a:lnTo>
                  <a:lnTo>
                    <a:pt x="94" y="93"/>
                  </a:lnTo>
                  <a:lnTo>
                    <a:pt x="102" y="86"/>
                  </a:lnTo>
                  <a:lnTo>
                    <a:pt x="107" y="76"/>
                  </a:lnTo>
                  <a:lnTo>
                    <a:pt x="109" y="66"/>
                  </a:lnTo>
                  <a:lnTo>
                    <a:pt x="111" y="57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9CC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0" name="Freeform 192">
              <a:extLst>
                <a:ext uri="{FF2B5EF4-FFF2-40B4-BE49-F238E27FC236}">
                  <a16:creationId xmlns:a16="http://schemas.microsoft.com/office/drawing/2014/main" id="{84564175-D8A3-462B-B19F-C05DD771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904"/>
              <a:ext cx="36" cy="36"/>
            </a:xfrm>
            <a:custGeom>
              <a:avLst/>
              <a:gdLst>
                <a:gd name="T0" fmla="*/ 107 w 109"/>
                <a:gd name="T1" fmla="*/ 45 h 109"/>
                <a:gd name="T2" fmla="*/ 100 w 109"/>
                <a:gd name="T3" fmla="*/ 24 h 109"/>
                <a:gd name="T4" fmla="*/ 85 w 109"/>
                <a:gd name="T5" fmla="*/ 10 h 109"/>
                <a:gd name="T6" fmla="*/ 65 w 109"/>
                <a:gd name="T7" fmla="*/ 2 h 109"/>
                <a:gd name="T8" fmla="*/ 45 w 109"/>
                <a:gd name="T9" fmla="*/ 2 h 109"/>
                <a:gd name="T10" fmla="*/ 26 w 109"/>
                <a:gd name="T11" fmla="*/ 10 h 109"/>
                <a:gd name="T12" fmla="*/ 11 w 109"/>
                <a:gd name="T13" fmla="*/ 24 h 109"/>
                <a:gd name="T14" fmla="*/ 4 w 109"/>
                <a:gd name="T15" fmla="*/ 45 h 109"/>
                <a:gd name="T16" fmla="*/ 4 w 109"/>
                <a:gd name="T17" fmla="*/ 64 h 109"/>
                <a:gd name="T18" fmla="*/ 11 w 109"/>
                <a:gd name="T19" fmla="*/ 84 h 109"/>
                <a:gd name="T20" fmla="*/ 26 w 109"/>
                <a:gd name="T21" fmla="*/ 98 h 109"/>
                <a:gd name="T22" fmla="*/ 45 w 109"/>
                <a:gd name="T23" fmla="*/ 105 h 109"/>
                <a:gd name="T24" fmla="*/ 65 w 109"/>
                <a:gd name="T25" fmla="*/ 105 h 109"/>
                <a:gd name="T26" fmla="*/ 85 w 109"/>
                <a:gd name="T27" fmla="*/ 98 h 109"/>
                <a:gd name="T28" fmla="*/ 100 w 109"/>
                <a:gd name="T29" fmla="*/ 84 h 109"/>
                <a:gd name="T30" fmla="*/ 107 w 109"/>
                <a:gd name="T31" fmla="*/ 64 h 109"/>
                <a:gd name="T32" fmla="*/ 107 w 109"/>
                <a:gd name="T33" fmla="*/ 55 h 109"/>
                <a:gd name="T34" fmla="*/ 102 w 109"/>
                <a:gd name="T35" fmla="*/ 35 h 109"/>
                <a:gd name="T36" fmla="*/ 92 w 109"/>
                <a:gd name="T37" fmla="*/ 21 h 109"/>
                <a:gd name="T38" fmla="*/ 74 w 109"/>
                <a:gd name="T39" fmla="*/ 7 h 109"/>
                <a:gd name="T40" fmla="*/ 55 w 109"/>
                <a:gd name="T41" fmla="*/ 5 h 109"/>
                <a:gd name="T42" fmla="*/ 36 w 109"/>
                <a:gd name="T43" fmla="*/ 7 h 109"/>
                <a:gd name="T44" fmla="*/ 19 w 109"/>
                <a:gd name="T45" fmla="*/ 21 h 109"/>
                <a:gd name="T46" fmla="*/ 8 w 109"/>
                <a:gd name="T47" fmla="*/ 35 h 109"/>
                <a:gd name="T48" fmla="*/ 4 w 109"/>
                <a:gd name="T49" fmla="*/ 55 h 109"/>
                <a:gd name="T50" fmla="*/ 8 w 109"/>
                <a:gd name="T51" fmla="*/ 74 h 109"/>
                <a:gd name="T52" fmla="*/ 19 w 109"/>
                <a:gd name="T53" fmla="*/ 91 h 109"/>
                <a:gd name="T54" fmla="*/ 36 w 109"/>
                <a:gd name="T55" fmla="*/ 102 h 109"/>
                <a:gd name="T56" fmla="*/ 55 w 109"/>
                <a:gd name="T57" fmla="*/ 105 h 109"/>
                <a:gd name="T58" fmla="*/ 74 w 109"/>
                <a:gd name="T59" fmla="*/ 102 h 109"/>
                <a:gd name="T60" fmla="*/ 92 w 109"/>
                <a:gd name="T61" fmla="*/ 91 h 109"/>
                <a:gd name="T62" fmla="*/ 102 w 109"/>
                <a:gd name="T63" fmla="*/ 74 h 109"/>
                <a:gd name="T64" fmla="*/ 107 w 109"/>
                <a:gd name="T6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9">
                  <a:moveTo>
                    <a:pt x="109" y="55"/>
                  </a:moveTo>
                  <a:lnTo>
                    <a:pt x="107" y="45"/>
                  </a:lnTo>
                  <a:lnTo>
                    <a:pt x="105" y="35"/>
                  </a:lnTo>
                  <a:lnTo>
                    <a:pt x="100" y="24"/>
                  </a:lnTo>
                  <a:lnTo>
                    <a:pt x="92" y="17"/>
                  </a:lnTo>
                  <a:lnTo>
                    <a:pt x="85" y="10"/>
                  </a:lnTo>
                  <a:lnTo>
                    <a:pt x="74" y="5"/>
                  </a:lnTo>
                  <a:lnTo>
                    <a:pt x="65" y="2"/>
                  </a:lnTo>
                  <a:lnTo>
                    <a:pt x="55" y="0"/>
                  </a:lnTo>
                  <a:lnTo>
                    <a:pt x="45" y="2"/>
                  </a:lnTo>
                  <a:lnTo>
                    <a:pt x="36" y="5"/>
                  </a:lnTo>
                  <a:lnTo>
                    <a:pt x="26" y="10"/>
                  </a:lnTo>
                  <a:lnTo>
                    <a:pt x="19" y="17"/>
                  </a:lnTo>
                  <a:lnTo>
                    <a:pt x="11" y="24"/>
                  </a:lnTo>
                  <a:lnTo>
                    <a:pt x="5" y="35"/>
                  </a:lnTo>
                  <a:lnTo>
                    <a:pt x="4" y="45"/>
                  </a:lnTo>
                  <a:lnTo>
                    <a:pt x="0" y="55"/>
                  </a:lnTo>
                  <a:lnTo>
                    <a:pt x="4" y="64"/>
                  </a:lnTo>
                  <a:lnTo>
                    <a:pt x="5" y="74"/>
                  </a:lnTo>
                  <a:lnTo>
                    <a:pt x="11" y="84"/>
                  </a:lnTo>
                  <a:lnTo>
                    <a:pt x="19" y="91"/>
                  </a:lnTo>
                  <a:lnTo>
                    <a:pt x="26" y="98"/>
                  </a:lnTo>
                  <a:lnTo>
                    <a:pt x="36" y="104"/>
                  </a:lnTo>
                  <a:lnTo>
                    <a:pt x="45" y="105"/>
                  </a:lnTo>
                  <a:lnTo>
                    <a:pt x="55" y="109"/>
                  </a:lnTo>
                  <a:lnTo>
                    <a:pt x="65" y="105"/>
                  </a:lnTo>
                  <a:lnTo>
                    <a:pt x="74" y="104"/>
                  </a:lnTo>
                  <a:lnTo>
                    <a:pt x="85" y="98"/>
                  </a:lnTo>
                  <a:lnTo>
                    <a:pt x="92" y="91"/>
                  </a:lnTo>
                  <a:lnTo>
                    <a:pt x="100" y="84"/>
                  </a:lnTo>
                  <a:lnTo>
                    <a:pt x="105" y="74"/>
                  </a:lnTo>
                  <a:lnTo>
                    <a:pt x="107" y="64"/>
                  </a:lnTo>
                  <a:lnTo>
                    <a:pt x="109" y="55"/>
                  </a:lnTo>
                  <a:lnTo>
                    <a:pt x="107" y="55"/>
                  </a:lnTo>
                  <a:lnTo>
                    <a:pt x="105" y="45"/>
                  </a:lnTo>
                  <a:lnTo>
                    <a:pt x="102" y="35"/>
                  </a:lnTo>
                  <a:lnTo>
                    <a:pt x="97" y="28"/>
                  </a:lnTo>
                  <a:lnTo>
                    <a:pt x="92" y="21"/>
                  </a:lnTo>
                  <a:lnTo>
                    <a:pt x="82" y="13"/>
                  </a:lnTo>
                  <a:lnTo>
                    <a:pt x="74" y="7"/>
                  </a:lnTo>
                  <a:lnTo>
                    <a:pt x="65" y="5"/>
                  </a:lnTo>
                  <a:lnTo>
                    <a:pt x="55" y="5"/>
                  </a:lnTo>
                  <a:lnTo>
                    <a:pt x="45" y="5"/>
                  </a:lnTo>
                  <a:lnTo>
                    <a:pt x="36" y="7"/>
                  </a:lnTo>
                  <a:lnTo>
                    <a:pt x="28" y="13"/>
                  </a:lnTo>
                  <a:lnTo>
                    <a:pt x="19" y="21"/>
                  </a:lnTo>
                  <a:lnTo>
                    <a:pt x="14" y="28"/>
                  </a:lnTo>
                  <a:lnTo>
                    <a:pt x="8" y="35"/>
                  </a:lnTo>
                  <a:lnTo>
                    <a:pt x="5" y="45"/>
                  </a:lnTo>
                  <a:lnTo>
                    <a:pt x="4" y="55"/>
                  </a:lnTo>
                  <a:lnTo>
                    <a:pt x="5" y="64"/>
                  </a:lnTo>
                  <a:lnTo>
                    <a:pt x="8" y="74"/>
                  </a:lnTo>
                  <a:lnTo>
                    <a:pt x="14" y="84"/>
                  </a:lnTo>
                  <a:lnTo>
                    <a:pt x="19" y="91"/>
                  </a:lnTo>
                  <a:lnTo>
                    <a:pt x="28" y="96"/>
                  </a:lnTo>
                  <a:lnTo>
                    <a:pt x="36" y="102"/>
                  </a:lnTo>
                  <a:lnTo>
                    <a:pt x="45" y="104"/>
                  </a:lnTo>
                  <a:lnTo>
                    <a:pt x="55" y="105"/>
                  </a:lnTo>
                  <a:lnTo>
                    <a:pt x="65" y="104"/>
                  </a:lnTo>
                  <a:lnTo>
                    <a:pt x="74" y="102"/>
                  </a:lnTo>
                  <a:lnTo>
                    <a:pt x="82" y="96"/>
                  </a:lnTo>
                  <a:lnTo>
                    <a:pt x="92" y="91"/>
                  </a:lnTo>
                  <a:lnTo>
                    <a:pt x="97" y="84"/>
                  </a:lnTo>
                  <a:lnTo>
                    <a:pt x="102" y="74"/>
                  </a:lnTo>
                  <a:lnTo>
                    <a:pt x="105" y="64"/>
                  </a:lnTo>
                  <a:lnTo>
                    <a:pt x="107" y="55"/>
                  </a:lnTo>
                  <a:lnTo>
                    <a:pt x="109" y="55"/>
                  </a:lnTo>
                  <a:close/>
                </a:path>
              </a:pathLst>
            </a:custGeom>
            <a:solidFill>
              <a:srgbClr val="A1C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1" name="Freeform 193">
              <a:extLst>
                <a:ext uri="{FF2B5EF4-FFF2-40B4-BE49-F238E27FC236}">
                  <a16:creationId xmlns:a16="http://schemas.microsoft.com/office/drawing/2014/main" id="{C8D3EE9A-A48A-49BC-86C0-C4AA42DF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2906"/>
              <a:ext cx="35" cy="33"/>
            </a:xfrm>
            <a:custGeom>
              <a:avLst/>
              <a:gdLst>
                <a:gd name="T0" fmla="*/ 100 w 104"/>
                <a:gd name="T1" fmla="*/ 39 h 99"/>
                <a:gd name="T2" fmla="*/ 93 w 104"/>
                <a:gd name="T3" fmla="*/ 22 h 99"/>
                <a:gd name="T4" fmla="*/ 79 w 104"/>
                <a:gd name="T5" fmla="*/ 7 h 99"/>
                <a:gd name="T6" fmla="*/ 62 w 104"/>
                <a:gd name="T7" fmla="*/ 0 h 99"/>
                <a:gd name="T8" fmla="*/ 42 w 104"/>
                <a:gd name="T9" fmla="*/ 0 h 99"/>
                <a:gd name="T10" fmla="*/ 24 w 104"/>
                <a:gd name="T11" fmla="*/ 7 h 99"/>
                <a:gd name="T12" fmla="*/ 9 w 104"/>
                <a:gd name="T13" fmla="*/ 22 h 99"/>
                <a:gd name="T14" fmla="*/ 2 w 104"/>
                <a:gd name="T15" fmla="*/ 39 h 99"/>
                <a:gd name="T16" fmla="*/ 2 w 104"/>
                <a:gd name="T17" fmla="*/ 58 h 99"/>
                <a:gd name="T18" fmla="*/ 9 w 104"/>
                <a:gd name="T19" fmla="*/ 78 h 99"/>
                <a:gd name="T20" fmla="*/ 24 w 104"/>
                <a:gd name="T21" fmla="*/ 90 h 99"/>
                <a:gd name="T22" fmla="*/ 42 w 104"/>
                <a:gd name="T23" fmla="*/ 98 h 99"/>
                <a:gd name="T24" fmla="*/ 62 w 104"/>
                <a:gd name="T25" fmla="*/ 98 h 99"/>
                <a:gd name="T26" fmla="*/ 79 w 104"/>
                <a:gd name="T27" fmla="*/ 90 h 99"/>
                <a:gd name="T28" fmla="*/ 93 w 104"/>
                <a:gd name="T29" fmla="*/ 78 h 99"/>
                <a:gd name="T30" fmla="*/ 100 w 104"/>
                <a:gd name="T31" fmla="*/ 58 h 99"/>
                <a:gd name="T32" fmla="*/ 98 w 104"/>
                <a:gd name="T33" fmla="*/ 49 h 99"/>
                <a:gd name="T34" fmla="*/ 97 w 104"/>
                <a:gd name="T35" fmla="*/ 32 h 99"/>
                <a:gd name="T36" fmla="*/ 86 w 104"/>
                <a:gd name="T37" fmla="*/ 15 h 99"/>
                <a:gd name="T38" fmla="*/ 71 w 104"/>
                <a:gd name="T39" fmla="*/ 4 h 99"/>
                <a:gd name="T40" fmla="*/ 52 w 104"/>
                <a:gd name="T41" fmla="*/ 1 h 99"/>
                <a:gd name="T42" fmla="*/ 33 w 104"/>
                <a:gd name="T43" fmla="*/ 4 h 99"/>
                <a:gd name="T44" fmla="*/ 17 w 104"/>
                <a:gd name="T45" fmla="*/ 15 h 99"/>
                <a:gd name="T46" fmla="*/ 7 w 104"/>
                <a:gd name="T47" fmla="*/ 32 h 99"/>
                <a:gd name="T48" fmla="*/ 5 w 104"/>
                <a:gd name="T49" fmla="*/ 49 h 99"/>
                <a:gd name="T50" fmla="*/ 7 w 104"/>
                <a:gd name="T51" fmla="*/ 68 h 99"/>
                <a:gd name="T52" fmla="*/ 17 w 104"/>
                <a:gd name="T53" fmla="*/ 82 h 99"/>
                <a:gd name="T54" fmla="*/ 33 w 104"/>
                <a:gd name="T55" fmla="*/ 92 h 99"/>
                <a:gd name="T56" fmla="*/ 52 w 104"/>
                <a:gd name="T57" fmla="*/ 96 h 99"/>
                <a:gd name="T58" fmla="*/ 71 w 104"/>
                <a:gd name="T59" fmla="*/ 92 h 99"/>
                <a:gd name="T60" fmla="*/ 86 w 104"/>
                <a:gd name="T61" fmla="*/ 82 h 99"/>
                <a:gd name="T62" fmla="*/ 97 w 104"/>
                <a:gd name="T63" fmla="*/ 68 h 99"/>
                <a:gd name="T64" fmla="*/ 98 w 104"/>
                <a:gd name="T65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99">
                  <a:moveTo>
                    <a:pt x="104" y="49"/>
                  </a:moveTo>
                  <a:lnTo>
                    <a:pt x="100" y="39"/>
                  </a:lnTo>
                  <a:lnTo>
                    <a:pt x="98" y="29"/>
                  </a:lnTo>
                  <a:lnTo>
                    <a:pt x="93" y="22"/>
                  </a:lnTo>
                  <a:lnTo>
                    <a:pt x="88" y="15"/>
                  </a:lnTo>
                  <a:lnTo>
                    <a:pt x="79" y="7"/>
                  </a:lnTo>
                  <a:lnTo>
                    <a:pt x="71" y="1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1"/>
                  </a:lnTo>
                  <a:lnTo>
                    <a:pt x="24" y="7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5" y="29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2" y="58"/>
                  </a:lnTo>
                  <a:lnTo>
                    <a:pt x="5" y="68"/>
                  </a:lnTo>
                  <a:lnTo>
                    <a:pt x="9" y="78"/>
                  </a:lnTo>
                  <a:lnTo>
                    <a:pt x="14" y="85"/>
                  </a:lnTo>
                  <a:lnTo>
                    <a:pt x="24" y="90"/>
                  </a:lnTo>
                  <a:lnTo>
                    <a:pt x="33" y="96"/>
                  </a:lnTo>
                  <a:lnTo>
                    <a:pt x="42" y="98"/>
                  </a:lnTo>
                  <a:lnTo>
                    <a:pt x="52" y="99"/>
                  </a:lnTo>
                  <a:lnTo>
                    <a:pt x="62" y="98"/>
                  </a:lnTo>
                  <a:lnTo>
                    <a:pt x="71" y="96"/>
                  </a:lnTo>
                  <a:lnTo>
                    <a:pt x="79" y="90"/>
                  </a:lnTo>
                  <a:lnTo>
                    <a:pt x="88" y="85"/>
                  </a:lnTo>
                  <a:lnTo>
                    <a:pt x="93" y="78"/>
                  </a:lnTo>
                  <a:lnTo>
                    <a:pt x="98" y="68"/>
                  </a:lnTo>
                  <a:lnTo>
                    <a:pt x="100" y="58"/>
                  </a:lnTo>
                  <a:lnTo>
                    <a:pt x="104" y="49"/>
                  </a:lnTo>
                  <a:lnTo>
                    <a:pt x="98" y="49"/>
                  </a:lnTo>
                  <a:lnTo>
                    <a:pt x="98" y="39"/>
                  </a:lnTo>
                  <a:lnTo>
                    <a:pt x="97" y="32"/>
                  </a:lnTo>
                  <a:lnTo>
                    <a:pt x="91" y="22"/>
                  </a:lnTo>
                  <a:lnTo>
                    <a:pt x="86" y="15"/>
                  </a:lnTo>
                  <a:lnTo>
                    <a:pt x="79" y="9"/>
                  </a:lnTo>
                  <a:lnTo>
                    <a:pt x="71" y="4"/>
                  </a:lnTo>
                  <a:lnTo>
                    <a:pt x="62" y="1"/>
                  </a:lnTo>
                  <a:lnTo>
                    <a:pt x="52" y="1"/>
                  </a:lnTo>
                  <a:lnTo>
                    <a:pt x="42" y="1"/>
                  </a:lnTo>
                  <a:lnTo>
                    <a:pt x="33" y="4"/>
                  </a:lnTo>
                  <a:lnTo>
                    <a:pt x="24" y="9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7" y="32"/>
                  </a:lnTo>
                  <a:lnTo>
                    <a:pt x="5" y="39"/>
                  </a:lnTo>
                  <a:lnTo>
                    <a:pt x="5" y="49"/>
                  </a:lnTo>
                  <a:lnTo>
                    <a:pt x="5" y="58"/>
                  </a:lnTo>
                  <a:lnTo>
                    <a:pt x="7" y="68"/>
                  </a:lnTo>
                  <a:lnTo>
                    <a:pt x="12" y="75"/>
                  </a:lnTo>
                  <a:lnTo>
                    <a:pt x="17" y="82"/>
                  </a:lnTo>
                  <a:lnTo>
                    <a:pt x="24" y="89"/>
                  </a:lnTo>
                  <a:lnTo>
                    <a:pt x="33" y="92"/>
                  </a:lnTo>
                  <a:lnTo>
                    <a:pt x="42" y="96"/>
                  </a:lnTo>
                  <a:lnTo>
                    <a:pt x="52" y="96"/>
                  </a:lnTo>
                  <a:lnTo>
                    <a:pt x="62" y="96"/>
                  </a:lnTo>
                  <a:lnTo>
                    <a:pt x="71" y="92"/>
                  </a:lnTo>
                  <a:lnTo>
                    <a:pt x="79" y="89"/>
                  </a:lnTo>
                  <a:lnTo>
                    <a:pt x="86" y="82"/>
                  </a:lnTo>
                  <a:lnTo>
                    <a:pt x="91" y="75"/>
                  </a:lnTo>
                  <a:lnTo>
                    <a:pt x="97" y="68"/>
                  </a:lnTo>
                  <a:lnTo>
                    <a:pt x="98" y="58"/>
                  </a:lnTo>
                  <a:lnTo>
                    <a:pt x="98" y="49"/>
                  </a:lnTo>
                  <a:lnTo>
                    <a:pt x="104" y="49"/>
                  </a:lnTo>
                  <a:close/>
                </a:path>
              </a:pathLst>
            </a:custGeom>
            <a:solidFill>
              <a:srgbClr val="A6C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2" name="Freeform 194">
              <a:extLst>
                <a:ext uri="{FF2B5EF4-FFF2-40B4-BE49-F238E27FC236}">
                  <a16:creationId xmlns:a16="http://schemas.microsoft.com/office/drawing/2014/main" id="{0DD18B1E-926F-44EB-B681-F773F36D7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906"/>
              <a:ext cx="31" cy="32"/>
            </a:xfrm>
            <a:custGeom>
              <a:avLst/>
              <a:gdLst>
                <a:gd name="T0" fmla="*/ 94 w 94"/>
                <a:gd name="T1" fmla="*/ 38 h 95"/>
                <a:gd name="T2" fmla="*/ 87 w 94"/>
                <a:gd name="T3" fmla="*/ 21 h 95"/>
                <a:gd name="T4" fmla="*/ 74 w 94"/>
                <a:gd name="T5" fmla="*/ 8 h 95"/>
                <a:gd name="T6" fmla="*/ 57 w 94"/>
                <a:gd name="T7" fmla="*/ 0 h 95"/>
                <a:gd name="T8" fmla="*/ 37 w 94"/>
                <a:gd name="T9" fmla="*/ 0 h 95"/>
                <a:gd name="T10" fmla="*/ 20 w 94"/>
                <a:gd name="T11" fmla="*/ 8 h 95"/>
                <a:gd name="T12" fmla="*/ 7 w 94"/>
                <a:gd name="T13" fmla="*/ 21 h 95"/>
                <a:gd name="T14" fmla="*/ 0 w 94"/>
                <a:gd name="T15" fmla="*/ 38 h 95"/>
                <a:gd name="T16" fmla="*/ 0 w 94"/>
                <a:gd name="T17" fmla="*/ 57 h 95"/>
                <a:gd name="T18" fmla="*/ 7 w 94"/>
                <a:gd name="T19" fmla="*/ 74 h 95"/>
                <a:gd name="T20" fmla="*/ 20 w 94"/>
                <a:gd name="T21" fmla="*/ 88 h 95"/>
                <a:gd name="T22" fmla="*/ 37 w 94"/>
                <a:gd name="T23" fmla="*/ 95 h 95"/>
                <a:gd name="T24" fmla="*/ 57 w 94"/>
                <a:gd name="T25" fmla="*/ 95 h 95"/>
                <a:gd name="T26" fmla="*/ 74 w 94"/>
                <a:gd name="T27" fmla="*/ 88 h 95"/>
                <a:gd name="T28" fmla="*/ 87 w 94"/>
                <a:gd name="T29" fmla="*/ 74 h 95"/>
                <a:gd name="T30" fmla="*/ 94 w 94"/>
                <a:gd name="T31" fmla="*/ 57 h 95"/>
                <a:gd name="T32" fmla="*/ 92 w 94"/>
                <a:gd name="T33" fmla="*/ 48 h 95"/>
                <a:gd name="T34" fmla="*/ 89 w 94"/>
                <a:gd name="T35" fmla="*/ 31 h 95"/>
                <a:gd name="T36" fmla="*/ 80 w 94"/>
                <a:gd name="T37" fmla="*/ 15 h 95"/>
                <a:gd name="T38" fmla="*/ 64 w 94"/>
                <a:gd name="T39" fmla="*/ 6 h 95"/>
                <a:gd name="T40" fmla="*/ 47 w 94"/>
                <a:gd name="T41" fmla="*/ 3 h 95"/>
                <a:gd name="T42" fmla="*/ 30 w 94"/>
                <a:gd name="T43" fmla="*/ 6 h 95"/>
                <a:gd name="T44" fmla="*/ 15 w 94"/>
                <a:gd name="T45" fmla="*/ 15 h 95"/>
                <a:gd name="T46" fmla="*/ 6 w 94"/>
                <a:gd name="T47" fmla="*/ 31 h 95"/>
                <a:gd name="T48" fmla="*/ 3 w 94"/>
                <a:gd name="T49" fmla="*/ 48 h 95"/>
                <a:gd name="T50" fmla="*/ 6 w 94"/>
                <a:gd name="T51" fmla="*/ 64 h 95"/>
                <a:gd name="T52" fmla="*/ 15 w 94"/>
                <a:gd name="T53" fmla="*/ 79 h 95"/>
                <a:gd name="T54" fmla="*/ 30 w 94"/>
                <a:gd name="T55" fmla="*/ 89 h 95"/>
                <a:gd name="T56" fmla="*/ 47 w 94"/>
                <a:gd name="T57" fmla="*/ 91 h 95"/>
                <a:gd name="T58" fmla="*/ 64 w 94"/>
                <a:gd name="T59" fmla="*/ 89 h 95"/>
                <a:gd name="T60" fmla="*/ 80 w 94"/>
                <a:gd name="T61" fmla="*/ 79 h 95"/>
                <a:gd name="T62" fmla="*/ 89 w 94"/>
                <a:gd name="T63" fmla="*/ 64 h 95"/>
                <a:gd name="T64" fmla="*/ 92 w 94"/>
                <a:gd name="T65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5">
                  <a:moveTo>
                    <a:pt x="94" y="48"/>
                  </a:moveTo>
                  <a:lnTo>
                    <a:pt x="94" y="38"/>
                  </a:lnTo>
                  <a:lnTo>
                    <a:pt x="92" y="31"/>
                  </a:lnTo>
                  <a:lnTo>
                    <a:pt x="87" y="21"/>
                  </a:lnTo>
                  <a:lnTo>
                    <a:pt x="82" y="14"/>
                  </a:lnTo>
                  <a:lnTo>
                    <a:pt x="74" y="8"/>
                  </a:lnTo>
                  <a:lnTo>
                    <a:pt x="66" y="3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3" y="31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7"/>
                  </a:lnTo>
                  <a:lnTo>
                    <a:pt x="3" y="67"/>
                  </a:lnTo>
                  <a:lnTo>
                    <a:pt x="7" y="74"/>
                  </a:lnTo>
                  <a:lnTo>
                    <a:pt x="13" y="81"/>
                  </a:lnTo>
                  <a:lnTo>
                    <a:pt x="20" y="88"/>
                  </a:lnTo>
                  <a:lnTo>
                    <a:pt x="28" y="91"/>
                  </a:lnTo>
                  <a:lnTo>
                    <a:pt x="37" y="95"/>
                  </a:lnTo>
                  <a:lnTo>
                    <a:pt x="47" y="95"/>
                  </a:lnTo>
                  <a:lnTo>
                    <a:pt x="57" y="95"/>
                  </a:lnTo>
                  <a:lnTo>
                    <a:pt x="66" y="91"/>
                  </a:lnTo>
                  <a:lnTo>
                    <a:pt x="74" y="88"/>
                  </a:lnTo>
                  <a:lnTo>
                    <a:pt x="82" y="81"/>
                  </a:lnTo>
                  <a:lnTo>
                    <a:pt x="87" y="74"/>
                  </a:lnTo>
                  <a:lnTo>
                    <a:pt x="92" y="67"/>
                  </a:lnTo>
                  <a:lnTo>
                    <a:pt x="94" y="57"/>
                  </a:lnTo>
                  <a:lnTo>
                    <a:pt x="94" y="48"/>
                  </a:lnTo>
                  <a:lnTo>
                    <a:pt x="92" y="48"/>
                  </a:lnTo>
                  <a:lnTo>
                    <a:pt x="92" y="38"/>
                  </a:lnTo>
                  <a:lnTo>
                    <a:pt x="89" y="31"/>
                  </a:lnTo>
                  <a:lnTo>
                    <a:pt x="84" y="23"/>
                  </a:lnTo>
                  <a:lnTo>
                    <a:pt x="80" y="15"/>
                  </a:lnTo>
                  <a:lnTo>
                    <a:pt x="71" y="10"/>
                  </a:lnTo>
                  <a:lnTo>
                    <a:pt x="64" y="6"/>
                  </a:lnTo>
                  <a:lnTo>
                    <a:pt x="57" y="3"/>
                  </a:lnTo>
                  <a:lnTo>
                    <a:pt x="47" y="3"/>
                  </a:lnTo>
                  <a:lnTo>
                    <a:pt x="37" y="3"/>
                  </a:lnTo>
                  <a:lnTo>
                    <a:pt x="30" y="6"/>
                  </a:lnTo>
                  <a:lnTo>
                    <a:pt x="23" y="10"/>
                  </a:lnTo>
                  <a:lnTo>
                    <a:pt x="15" y="15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3" y="38"/>
                  </a:lnTo>
                  <a:lnTo>
                    <a:pt x="3" y="48"/>
                  </a:lnTo>
                  <a:lnTo>
                    <a:pt x="3" y="57"/>
                  </a:lnTo>
                  <a:lnTo>
                    <a:pt x="6" y="64"/>
                  </a:lnTo>
                  <a:lnTo>
                    <a:pt x="11" y="72"/>
                  </a:lnTo>
                  <a:lnTo>
                    <a:pt x="15" y="79"/>
                  </a:lnTo>
                  <a:lnTo>
                    <a:pt x="23" y="84"/>
                  </a:lnTo>
                  <a:lnTo>
                    <a:pt x="30" y="89"/>
                  </a:lnTo>
                  <a:lnTo>
                    <a:pt x="37" y="91"/>
                  </a:lnTo>
                  <a:lnTo>
                    <a:pt x="47" y="91"/>
                  </a:lnTo>
                  <a:lnTo>
                    <a:pt x="57" y="91"/>
                  </a:lnTo>
                  <a:lnTo>
                    <a:pt x="64" y="89"/>
                  </a:lnTo>
                  <a:lnTo>
                    <a:pt x="71" y="84"/>
                  </a:lnTo>
                  <a:lnTo>
                    <a:pt x="80" y="79"/>
                  </a:lnTo>
                  <a:lnTo>
                    <a:pt x="84" y="72"/>
                  </a:lnTo>
                  <a:lnTo>
                    <a:pt x="89" y="64"/>
                  </a:lnTo>
                  <a:lnTo>
                    <a:pt x="92" y="57"/>
                  </a:lnTo>
                  <a:lnTo>
                    <a:pt x="92" y="48"/>
                  </a:lnTo>
                  <a:lnTo>
                    <a:pt x="94" y="48"/>
                  </a:lnTo>
                  <a:close/>
                </a:path>
              </a:pathLst>
            </a:custGeom>
            <a:solidFill>
              <a:srgbClr val="ABC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3" name="Freeform 195">
              <a:extLst>
                <a:ext uri="{FF2B5EF4-FFF2-40B4-BE49-F238E27FC236}">
                  <a16:creationId xmlns:a16="http://schemas.microsoft.com/office/drawing/2014/main" id="{0D13678E-5C99-4FEB-824A-FFEE6EE6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907"/>
              <a:ext cx="30" cy="29"/>
            </a:xfrm>
            <a:custGeom>
              <a:avLst/>
              <a:gdLst>
                <a:gd name="T0" fmla="*/ 90 w 90"/>
                <a:gd name="T1" fmla="*/ 35 h 89"/>
                <a:gd name="T2" fmla="*/ 81 w 90"/>
                <a:gd name="T3" fmla="*/ 20 h 89"/>
                <a:gd name="T4" fmla="*/ 69 w 90"/>
                <a:gd name="T5" fmla="*/ 8 h 89"/>
                <a:gd name="T6" fmla="*/ 55 w 90"/>
                <a:gd name="T7" fmla="*/ 0 h 89"/>
                <a:gd name="T8" fmla="*/ 35 w 90"/>
                <a:gd name="T9" fmla="*/ 0 h 89"/>
                <a:gd name="T10" fmla="*/ 19 w 90"/>
                <a:gd name="T11" fmla="*/ 8 h 89"/>
                <a:gd name="T12" fmla="*/ 7 w 90"/>
                <a:gd name="T13" fmla="*/ 20 h 89"/>
                <a:gd name="T14" fmla="*/ 0 w 90"/>
                <a:gd name="T15" fmla="*/ 35 h 89"/>
                <a:gd name="T16" fmla="*/ 0 w 90"/>
                <a:gd name="T17" fmla="*/ 55 h 89"/>
                <a:gd name="T18" fmla="*/ 7 w 90"/>
                <a:gd name="T19" fmla="*/ 70 h 89"/>
                <a:gd name="T20" fmla="*/ 19 w 90"/>
                <a:gd name="T21" fmla="*/ 82 h 89"/>
                <a:gd name="T22" fmla="*/ 35 w 90"/>
                <a:gd name="T23" fmla="*/ 89 h 89"/>
                <a:gd name="T24" fmla="*/ 55 w 90"/>
                <a:gd name="T25" fmla="*/ 89 h 89"/>
                <a:gd name="T26" fmla="*/ 69 w 90"/>
                <a:gd name="T27" fmla="*/ 82 h 89"/>
                <a:gd name="T28" fmla="*/ 81 w 90"/>
                <a:gd name="T29" fmla="*/ 70 h 89"/>
                <a:gd name="T30" fmla="*/ 90 w 90"/>
                <a:gd name="T31" fmla="*/ 55 h 89"/>
                <a:gd name="T32" fmla="*/ 86 w 90"/>
                <a:gd name="T33" fmla="*/ 44 h 89"/>
                <a:gd name="T34" fmla="*/ 84 w 90"/>
                <a:gd name="T35" fmla="*/ 27 h 89"/>
                <a:gd name="T36" fmla="*/ 74 w 90"/>
                <a:gd name="T37" fmla="*/ 15 h 89"/>
                <a:gd name="T38" fmla="*/ 62 w 90"/>
                <a:gd name="T39" fmla="*/ 6 h 89"/>
                <a:gd name="T40" fmla="*/ 45 w 90"/>
                <a:gd name="T41" fmla="*/ 3 h 89"/>
                <a:gd name="T42" fmla="*/ 27 w 90"/>
                <a:gd name="T43" fmla="*/ 6 h 89"/>
                <a:gd name="T44" fmla="*/ 15 w 90"/>
                <a:gd name="T45" fmla="*/ 15 h 89"/>
                <a:gd name="T46" fmla="*/ 5 w 90"/>
                <a:gd name="T47" fmla="*/ 27 h 89"/>
                <a:gd name="T48" fmla="*/ 2 w 90"/>
                <a:gd name="T49" fmla="*/ 44 h 89"/>
                <a:gd name="T50" fmla="*/ 5 w 90"/>
                <a:gd name="T51" fmla="*/ 62 h 89"/>
                <a:gd name="T52" fmla="*/ 15 w 90"/>
                <a:gd name="T53" fmla="*/ 75 h 89"/>
                <a:gd name="T54" fmla="*/ 27 w 90"/>
                <a:gd name="T55" fmla="*/ 84 h 89"/>
                <a:gd name="T56" fmla="*/ 45 w 90"/>
                <a:gd name="T57" fmla="*/ 87 h 89"/>
                <a:gd name="T58" fmla="*/ 62 w 90"/>
                <a:gd name="T59" fmla="*/ 84 h 89"/>
                <a:gd name="T60" fmla="*/ 74 w 90"/>
                <a:gd name="T61" fmla="*/ 75 h 89"/>
                <a:gd name="T62" fmla="*/ 84 w 90"/>
                <a:gd name="T63" fmla="*/ 62 h 89"/>
                <a:gd name="T64" fmla="*/ 86 w 90"/>
                <a:gd name="T65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" h="89">
                  <a:moveTo>
                    <a:pt x="90" y="44"/>
                  </a:moveTo>
                  <a:lnTo>
                    <a:pt x="90" y="35"/>
                  </a:lnTo>
                  <a:lnTo>
                    <a:pt x="86" y="27"/>
                  </a:lnTo>
                  <a:lnTo>
                    <a:pt x="81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7" y="3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7" y="20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5"/>
                  </a:lnTo>
                  <a:lnTo>
                    <a:pt x="2" y="62"/>
                  </a:lnTo>
                  <a:lnTo>
                    <a:pt x="7" y="70"/>
                  </a:lnTo>
                  <a:lnTo>
                    <a:pt x="12" y="77"/>
                  </a:lnTo>
                  <a:lnTo>
                    <a:pt x="19" y="82"/>
                  </a:lnTo>
                  <a:lnTo>
                    <a:pt x="27" y="87"/>
                  </a:lnTo>
                  <a:lnTo>
                    <a:pt x="35" y="89"/>
                  </a:lnTo>
                  <a:lnTo>
                    <a:pt x="45" y="89"/>
                  </a:lnTo>
                  <a:lnTo>
                    <a:pt x="55" y="89"/>
                  </a:lnTo>
                  <a:lnTo>
                    <a:pt x="62" y="87"/>
                  </a:lnTo>
                  <a:lnTo>
                    <a:pt x="69" y="82"/>
                  </a:lnTo>
                  <a:lnTo>
                    <a:pt x="76" y="77"/>
                  </a:lnTo>
                  <a:lnTo>
                    <a:pt x="81" y="70"/>
                  </a:lnTo>
                  <a:lnTo>
                    <a:pt x="86" y="62"/>
                  </a:lnTo>
                  <a:lnTo>
                    <a:pt x="90" y="55"/>
                  </a:lnTo>
                  <a:lnTo>
                    <a:pt x="90" y="44"/>
                  </a:lnTo>
                  <a:lnTo>
                    <a:pt x="86" y="44"/>
                  </a:lnTo>
                  <a:lnTo>
                    <a:pt x="86" y="37"/>
                  </a:lnTo>
                  <a:lnTo>
                    <a:pt x="84" y="27"/>
                  </a:lnTo>
                  <a:lnTo>
                    <a:pt x="79" y="20"/>
                  </a:lnTo>
                  <a:lnTo>
                    <a:pt x="74" y="15"/>
                  </a:lnTo>
                  <a:lnTo>
                    <a:pt x="69" y="10"/>
                  </a:lnTo>
                  <a:lnTo>
                    <a:pt x="62" y="6"/>
                  </a:lnTo>
                  <a:lnTo>
                    <a:pt x="52" y="3"/>
                  </a:lnTo>
                  <a:lnTo>
                    <a:pt x="45" y="3"/>
                  </a:lnTo>
                  <a:lnTo>
                    <a:pt x="38" y="3"/>
                  </a:lnTo>
                  <a:lnTo>
                    <a:pt x="27" y="6"/>
                  </a:lnTo>
                  <a:lnTo>
                    <a:pt x="19" y="10"/>
                  </a:lnTo>
                  <a:lnTo>
                    <a:pt x="15" y="15"/>
                  </a:lnTo>
                  <a:lnTo>
                    <a:pt x="10" y="20"/>
                  </a:lnTo>
                  <a:lnTo>
                    <a:pt x="5" y="27"/>
                  </a:lnTo>
                  <a:lnTo>
                    <a:pt x="2" y="37"/>
                  </a:lnTo>
                  <a:lnTo>
                    <a:pt x="2" y="44"/>
                  </a:lnTo>
                  <a:lnTo>
                    <a:pt x="2" y="52"/>
                  </a:lnTo>
                  <a:lnTo>
                    <a:pt x="5" y="62"/>
                  </a:lnTo>
                  <a:lnTo>
                    <a:pt x="10" y="70"/>
                  </a:lnTo>
                  <a:lnTo>
                    <a:pt x="15" y="75"/>
                  </a:lnTo>
                  <a:lnTo>
                    <a:pt x="19" y="79"/>
                  </a:lnTo>
                  <a:lnTo>
                    <a:pt x="27" y="84"/>
                  </a:lnTo>
                  <a:lnTo>
                    <a:pt x="38" y="87"/>
                  </a:lnTo>
                  <a:lnTo>
                    <a:pt x="45" y="87"/>
                  </a:lnTo>
                  <a:lnTo>
                    <a:pt x="52" y="87"/>
                  </a:lnTo>
                  <a:lnTo>
                    <a:pt x="62" y="84"/>
                  </a:lnTo>
                  <a:lnTo>
                    <a:pt x="69" y="79"/>
                  </a:lnTo>
                  <a:lnTo>
                    <a:pt x="74" y="75"/>
                  </a:lnTo>
                  <a:lnTo>
                    <a:pt x="79" y="70"/>
                  </a:lnTo>
                  <a:lnTo>
                    <a:pt x="84" y="62"/>
                  </a:lnTo>
                  <a:lnTo>
                    <a:pt x="86" y="52"/>
                  </a:lnTo>
                  <a:lnTo>
                    <a:pt x="86" y="44"/>
                  </a:lnTo>
                  <a:lnTo>
                    <a:pt x="90" y="44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4" name="Freeform 196">
              <a:extLst>
                <a:ext uri="{FF2B5EF4-FFF2-40B4-BE49-F238E27FC236}">
                  <a16:creationId xmlns:a16="http://schemas.microsoft.com/office/drawing/2014/main" id="{61E47B03-005A-4ED2-B002-5FB3EDC0B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908"/>
              <a:ext cx="27" cy="28"/>
            </a:xfrm>
            <a:custGeom>
              <a:avLst/>
              <a:gdLst>
                <a:gd name="T0" fmla="*/ 83 w 83"/>
                <a:gd name="T1" fmla="*/ 34 h 83"/>
                <a:gd name="T2" fmla="*/ 76 w 83"/>
                <a:gd name="T3" fmla="*/ 17 h 83"/>
                <a:gd name="T4" fmla="*/ 65 w 83"/>
                <a:gd name="T5" fmla="*/ 8 h 83"/>
                <a:gd name="T6" fmla="*/ 49 w 83"/>
                <a:gd name="T7" fmla="*/ 0 h 83"/>
                <a:gd name="T8" fmla="*/ 34 w 83"/>
                <a:gd name="T9" fmla="*/ 0 h 83"/>
                <a:gd name="T10" fmla="*/ 17 w 83"/>
                <a:gd name="T11" fmla="*/ 8 h 83"/>
                <a:gd name="T12" fmla="*/ 7 w 83"/>
                <a:gd name="T13" fmla="*/ 17 h 83"/>
                <a:gd name="T14" fmla="*/ 0 w 83"/>
                <a:gd name="T15" fmla="*/ 34 h 83"/>
                <a:gd name="T16" fmla="*/ 0 w 83"/>
                <a:gd name="T17" fmla="*/ 49 h 83"/>
                <a:gd name="T18" fmla="*/ 7 w 83"/>
                <a:gd name="T19" fmla="*/ 66 h 83"/>
                <a:gd name="T20" fmla="*/ 17 w 83"/>
                <a:gd name="T21" fmla="*/ 75 h 83"/>
                <a:gd name="T22" fmla="*/ 34 w 83"/>
                <a:gd name="T23" fmla="*/ 83 h 83"/>
                <a:gd name="T24" fmla="*/ 49 w 83"/>
                <a:gd name="T25" fmla="*/ 83 h 83"/>
                <a:gd name="T26" fmla="*/ 65 w 83"/>
                <a:gd name="T27" fmla="*/ 75 h 83"/>
                <a:gd name="T28" fmla="*/ 76 w 83"/>
                <a:gd name="T29" fmla="*/ 66 h 83"/>
                <a:gd name="T30" fmla="*/ 83 w 83"/>
                <a:gd name="T31" fmla="*/ 49 h 83"/>
                <a:gd name="T32" fmla="*/ 81 w 83"/>
                <a:gd name="T33" fmla="*/ 42 h 83"/>
                <a:gd name="T34" fmla="*/ 78 w 83"/>
                <a:gd name="T35" fmla="*/ 27 h 83"/>
                <a:gd name="T36" fmla="*/ 68 w 83"/>
                <a:gd name="T37" fmla="*/ 15 h 83"/>
                <a:gd name="T38" fmla="*/ 57 w 83"/>
                <a:gd name="T39" fmla="*/ 4 h 83"/>
                <a:gd name="T40" fmla="*/ 41 w 83"/>
                <a:gd name="T41" fmla="*/ 2 h 83"/>
                <a:gd name="T42" fmla="*/ 26 w 83"/>
                <a:gd name="T43" fmla="*/ 4 h 83"/>
                <a:gd name="T44" fmla="*/ 14 w 83"/>
                <a:gd name="T45" fmla="*/ 15 h 83"/>
                <a:gd name="T46" fmla="*/ 5 w 83"/>
                <a:gd name="T47" fmla="*/ 27 h 83"/>
                <a:gd name="T48" fmla="*/ 1 w 83"/>
                <a:gd name="T49" fmla="*/ 42 h 83"/>
                <a:gd name="T50" fmla="*/ 5 w 83"/>
                <a:gd name="T51" fmla="*/ 56 h 83"/>
                <a:gd name="T52" fmla="*/ 14 w 83"/>
                <a:gd name="T53" fmla="*/ 68 h 83"/>
                <a:gd name="T54" fmla="*/ 26 w 83"/>
                <a:gd name="T55" fmla="*/ 78 h 83"/>
                <a:gd name="T56" fmla="*/ 41 w 83"/>
                <a:gd name="T57" fmla="*/ 82 h 83"/>
                <a:gd name="T58" fmla="*/ 57 w 83"/>
                <a:gd name="T59" fmla="*/ 78 h 83"/>
                <a:gd name="T60" fmla="*/ 68 w 83"/>
                <a:gd name="T61" fmla="*/ 68 h 83"/>
                <a:gd name="T62" fmla="*/ 78 w 83"/>
                <a:gd name="T63" fmla="*/ 56 h 83"/>
                <a:gd name="T64" fmla="*/ 81 w 83"/>
                <a:gd name="T65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83">
                  <a:moveTo>
                    <a:pt x="83" y="42"/>
                  </a:moveTo>
                  <a:lnTo>
                    <a:pt x="83" y="34"/>
                  </a:lnTo>
                  <a:lnTo>
                    <a:pt x="81" y="25"/>
                  </a:lnTo>
                  <a:lnTo>
                    <a:pt x="76" y="17"/>
                  </a:lnTo>
                  <a:lnTo>
                    <a:pt x="71" y="11"/>
                  </a:lnTo>
                  <a:lnTo>
                    <a:pt x="65" y="8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4" y="2"/>
                  </a:lnTo>
                  <a:lnTo>
                    <a:pt x="17" y="8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1" y="25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1" y="58"/>
                  </a:lnTo>
                  <a:lnTo>
                    <a:pt x="7" y="66"/>
                  </a:lnTo>
                  <a:lnTo>
                    <a:pt x="12" y="71"/>
                  </a:lnTo>
                  <a:lnTo>
                    <a:pt x="17" y="75"/>
                  </a:lnTo>
                  <a:lnTo>
                    <a:pt x="24" y="82"/>
                  </a:lnTo>
                  <a:lnTo>
                    <a:pt x="34" y="83"/>
                  </a:lnTo>
                  <a:lnTo>
                    <a:pt x="41" y="83"/>
                  </a:lnTo>
                  <a:lnTo>
                    <a:pt x="49" y="83"/>
                  </a:lnTo>
                  <a:lnTo>
                    <a:pt x="58" y="82"/>
                  </a:lnTo>
                  <a:lnTo>
                    <a:pt x="65" y="75"/>
                  </a:lnTo>
                  <a:lnTo>
                    <a:pt x="71" y="71"/>
                  </a:lnTo>
                  <a:lnTo>
                    <a:pt x="76" y="66"/>
                  </a:lnTo>
                  <a:lnTo>
                    <a:pt x="81" y="58"/>
                  </a:lnTo>
                  <a:lnTo>
                    <a:pt x="83" y="49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34"/>
                  </a:lnTo>
                  <a:lnTo>
                    <a:pt x="78" y="27"/>
                  </a:lnTo>
                  <a:lnTo>
                    <a:pt x="74" y="19"/>
                  </a:lnTo>
                  <a:lnTo>
                    <a:pt x="68" y="15"/>
                  </a:lnTo>
                  <a:lnTo>
                    <a:pt x="64" y="9"/>
                  </a:lnTo>
                  <a:lnTo>
                    <a:pt x="57" y="4"/>
                  </a:lnTo>
                  <a:lnTo>
                    <a:pt x="49" y="2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9"/>
                  </a:lnTo>
                  <a:lnTo>
                    <a:pt x="14" y="15"/>
                  </a:lnTo>
                  <a:lnTo>
                    <a:pt x="9" y="19"/>
                  </a:lnTo>
                  <a:lnTo>
                    <a:pt x="5" y="27"/>
                  </a:lnTo>
                  <a:lnTo>
                    <a:pt x="1" y="34"/>
                  </a:lnTo>
                  <a:lnTo>
                    <a:pt x="1" y="42"/>
                  </a:lnTo>
                  <a:lnTo>
                    <a:pt x="1" y="49"/>
                  </a:lnTo>
                  <a:lnTo>
                    <a:pt x="5" y="56"/>
                  </a:lnTo>
                  <a:lnTo>
                    <a:pt x="9" y="63"/>
                  </a:lnTo>
                  <a:lnTo>
                    <a:pt x="14" y="68"/>
                  </a:lnTo>
                  <a:lnTo>
                    <a:pt x="19" y="73"/>
                  </a:lnTo>
                  <a:lnTo>
                    <a:pt x="26" y="78"/>
                  </a:lnTo>
                  <a:lnTo>
                    <a:pt x="34" y="82"/>
                  </a:lnTo>
                  <a:lnTo>
                    <a:pt x="41" y="82"/>
                  </a:lnTo>
                  <a:lnTo>
                    <a:pt x="49" y="82"/>
                  </a:lnTo>
                  <a:lnTo>
                    <a:pt x="57" y="78"/>
                  </a:lnTo>
                  <a:lnTo>
                    <a:pt x="64" y="73"/>
                  </a:lnTo>
                  <a:lnTo>
                    <a:pt x="68" y="68"/>
                  </a:lnTo>
                  <a:lnTo>
                    <a:pt x="74" y="63"/>
                  </a:lnTo>
                  <a:lnTo>
                    <a:pt x="78" y="56"/>
                  </a:lnTo>
                  <a:lnTo>
                    <a:pt x="81" y="49"/>
                  </a:lnTo>
                  <a:lnTo>
                    <a:pt x="81" y="42"/>
                  </a:lnTo>
                  <a:lnTo>
                    <a:pt x="83" y="42"/>
                  </a:lnTo>
                  <a:close/>
                </a:path>
              </a:pathLst>
            </a:custGeom>
            <a:solidFill>
              <a:srgbClr val="B6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5" name="Freeform 197">
              <a:extLst>
                <a:ext uri="{FF2B5EF4-FFF2-40B4-BE49-F238E27FC236}">
                  <a16:creationId xmlns:a16="http://schemas.microsoft.com/office/drawing/2014/main" id="{34B4EB9E-0A1B-41EB-B585-F8DC7738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909"/>
              <a:ext cx="27" cy="26"/>
            </a:xfrm>
            <a:custGeom>
              <a:avLst/>
              <a:gdLst>
                <a:gd name="T0" fmla="*/ 80 w 80"/>
                <a:gd name="T1" fmla="*/ 32 h 80"/>
                <a:gd name="T2" fmla="*/ 73 w 80"/>
                <a:gd name="T3" fmla="*/ 18 h 80"/>
                <a:gd name="T4" fmla="*/ 63 w 80"/>
                <a:gd name="T5" fmla="*/ 8 h 80"/>
                <a:gd name="T6" fmla="*/ 48 w 80"/>
                <a:gd name="T7" fmla="*/ 0 h 80"/>
                <a:gd name="T8" fmla="*/ 33 w 80"/>
                <a:gd name="T9" fmla="*/ 0 h 80"/>
                <a:gd name="T10" fmla="*/ 18 w 80"/>
                <a:gd name="T11" fmla="*/ 8 h 80"/>
                <a:gd name="T12" fmla="*/ 8 w 80"/>
                <a:gd name="T13" fmla="*/ 18 h 80"/>
                <a:gd name="T14" fmla="*/ 0 w 80"/>
                <a:gd name="T15" fmla="*/ 32 h 80"/>
                <a:gd name="T16" fmla="*/ 0 w 80"/>
                <a:gd name="T17" fmla="*/ 47 h 80"/>
                <a:gd name="T18" fmla="*/ 8 w 80"/>
                <a:gd name="T19" fmla="*/ 61 h 80"/>
                <a:gd name="T20" fmla="*/ 18 w 80"/>
                <a:gd name="T21" fmla="*/ 72 h 80"/>
                <a:gd name="T22" fmla="*/ 33 w 80"/>
                <a:gd name="T23" fmla="*/ 80 h 80"/>
                <a:gd name="T24" fmla="*/ 48 w 80"/>
                <a:gd name="T25" fmla="*/ 80 h 80"/>
                <a:gd name="T26" fmla="*/ 63 w 80"/>
                <a:gd name="T27" fmla="*/ 72 h 80"/>
                <a:gd name="T28" fmla="*/ 73 w 80"/>
                <a:gd name="T29" fmla="*/ 61 h 80"/>
                <a:gd name="T30" fmla="*/ 80 w 80"/>
                <a:gd name="T31" fmla="*/ 47 h 80"/>
                <a:gd name="T32" fmla="*/ 77 w 80"/>
                <a:gd name="T33" fmla="*/ 40 h 80"/>
                <a:gd name="T34" fmla="*/ 75 w 80"/>
                <a:gd name="T35" fmla="*/ 25 h 80"/>
                <a:gd name="T36" fmla="*/ 64 w 80"/>
                <a:gd name="T37" fmla="*/ 15 h 80"/>
                <a:gd name="T38" fmla="*/ 56 w 80"/>
                <a:gd name="T39" fmla="*/ 6 h 80"/>
                <a:gd name="T40" fmla="*/ 40 w 80"/>
                <a:gd name="T41" fmla="*/ 2 h 80"/>
                <a:gd name="T42" fmla="*/ 25 w 80"/>
                <a:gd name="T43" fmla="*/ 6 h 80"/>
                <a:gd name="T44" fmla="*/ 16 w 80"/>
                <a:gd name="T45" fmla="*/ 15 h 80"/>
                <a:gd name="T46" fmla="*/ 6 w 80"/>
                <a:gd name="T47" fmla="*/ 25 h 80"/>
                <a:gd name="T48" fmla="*/ 4 w 80"/>
                <a:gd name="T49" fmla="*/ 40 h 80"/>
                <a:gd name="T50" fmla="*/ 6 w 80"/>
                <a:gd name="T51" fmla="*/ 54 h 80"/>
                <a:gd name="T52" fmla="*/ 16 w 80"/>
                <a:gd name="T53" fmla="*/ 66 h 80"/>
                <a:gd name="T54" fmla="*/ 25 w 80"/>
                <a:gd name="T55" fmla="*/ 75 h 80"/>
                <a:gd name="T56" fmla="*/ 40 w 80"/>
                <a:gd name="T57" fmla="*/ 76 h 80"/>
                <a:gd name="T58" fmla="*/ 56 w 80"/>
                <a:gd name="T59" fmla="*/ 75 h 80"/>
                <a:gd name="T60" fmla="*/ 64 w 80"/>
                <a:gd name="T61" fmla="*/ 66 h 80"/>
                <a:gd name="T62" fmla="*/ 75 w 80"/>
                <a:gd name="T63" fmla="*/ 54 h 80"/>
                <a:gd name="T64" fmla="*/ 77 w 80"/>
                <a:gd name="T65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lnTo>
                    <a:pt x="80" y="32"/>
                  </a:lnTo>
                  <a:lnTo>
                    <a:pt x="77" y="25"/>
                  </a:lnTo>
                  <a:lnTo>
                    <a:pt x="73" y="18"/>
                  </a:lnTo>
                  <a:lnTo>
                    <a:pt x="67" y="13"/>
                  </a:lnTo>
                  <a:lnTo>
                    <a:pt x="63" y="8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8" y="8"/>
                  </a:lnTo>
                  <a:lnTo>
                    <a:pt x="13" y="13"/>
                  </a:lnTo>
                  <a:lnTo>
                    <a:pt x="8" y="18"/>
                  </a:lnTo>
                  <a:lnTo>
                    <a:pt x="4" y="25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13" y="66"/>
                  </a:lnTo>
                  <a:lnTo>
                    <a:pt x="18" y="72"/>
                  </a:lnTo>
                  <a:lnTo>
                    <a:pt x="25" y="76"/>
                  </a:lnTo>
                  <a:lnTo>
                    <a:pt x="33" y="80"/>
                  </a:lnTo>
                  <a:lnTo>
                    <a:pt x="40" y="80"/>
                  </a:lnTo>
                  <a:lnTo>
                    <a:pt x="48" y="80"/>
                  </a:lnTo>
                  <a:lnTo>
                    <a:pt x="56" y="76"/>
                  </a:lnTo>
                  <a:lnTo>
                    <a:pt x="63" y="72"/>
                  </a:lnTo>
                  <a:lnTo>
                    <a:pt x="67" y="66"/>
                  </a:lnTo>
                  <a:lnTo>
                    <a:pt x="73" y="61"/>
                  </a:lnTo>
                  <a:lnTo>
                    <a:pt x="77" y="54"/>
                  </a:lnTo>
                  <a:lnTo>
                    <a:pt x="80" y="47"/>
                  </a:lnTo>
                  <a:lnTo>
                    <a:pt x="80" y="40"/>
                  </a:lnTo>
                  <a:lnTo>
                    <a:pt x="77" y="40"/>
                  </a:lnTo>
                  <a:lnTo>
                    <a:pt x="77" y="32"/>
                  </a:lnTo>
                  <a:lnTo>
                    <a:pt x="75" y="25"/>
                  </a:lnTo>
                  <a:lnTo>
                    <a:pt x="70" y="20"/>
                  </a:lnTo>
                  <a:lnTo>
                    <a:pt x="64" y="15"/>
                  </a:lnTo>
                  <a:lnTo>
                    <a:pt x="59" y="9"/>
                  </a:lnTo>
                  <a:lnTo>
                    <a:pt x="56" y="6"/>
                  </a:lnTo>
                  <a:lnTo>
                    <a:pt x="48" y="6"/>
                  </a:lnTo>
                  <a:lnTo>
                    <a:pt x="40" y="2"/>
                  </a:lnTo>
                  <a:lnTo>
                    <a:pt x="33" y="6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6" y="15"/>
                  </a:lnTo>
                  <a:lnTo>
                    <a:pt x="11" y="20"/>
                  </a:lnTo>
                  <a:lnTo>
                    <a:pt x="6" y="25"/>
                  </a:lnTo>
                  <a:lnTo>
                    <a:pt x="4" y="32"/>
                  </a:lnTo>
                  <a:lnTo>
                    <a:pt x="4" y="40"/>
                  </a:lnTo>
                  <a:lnTo>
                    <a:pt x="4" y="47"/>
                  </a:lnTo>
                  <a:lnTo>
                    <a:pt x="6" y="54"/>
                  </a:lnTo>
                  <a:lnTo>
                    <a:pt x="11" y="59"/>
                  </a:lnTo>
                  <a:lnTo>
                    <a:pt x="16" y="66"/>
                  </a:lnTo>
                  <a:lnTo>
                    <a:pt x="21" y="69"/>
                  </a:lnTo>
                  <a:lnTo>
                    <a:pt x="25" y="75"/>
                  </a:lnTo>
                  <a:lnTo>
                    <a:pt x="33" y="76"/>
                  </a:lnTo>
                  <a:lnTo>
                    <a:pt x="40" y="76"/>
                  </a:lnTo>
                  <a:lnTo>
                    <a:pt x="48" y="76"/>
                  </a:lnTo>
                  <a:lnTo>
                    <a:pt x="56" y="75"/>
                  </a:lnTo>
                  <a:lnTo>
                    <a:pt x="59" y="69"/>
                  </a:lnTo>
                  <a:lnTo>
                    <a:pt x="64" y="66"/>
                  </a:lnTo>
                  <a:lnTo>
                    <a:pt x="70" y="59"/>
                  </a:lnTo>
                  <a:lnTo>
                    <a:pt x="75" y="54"/>
                  </a:lnTo>
                  <a:lnTo>
                    <a:pt x="77" y="47"/>
                  </a:lnTo>
                  <a:lnTo>
                    <a:pt x="77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BBD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6" name="Freeform 198">
              <a:extLst>
                <a:ext uri="{FF2B5EF4-FFF2-40B4-BE49-F238E27FC236}">
                  <a16:creationId xmlns:a16="http://schemas.microsoft.com/office/drawing/2014/main" id="{6A73E0B0-DB5E-4AB8-8218-ECE3F152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909"/>
              <a:ext cx="25" cy="25"/>
            </a:xfrm>
            <a:custGeom>
              <a:avLst/>
              <a:gdLst>
                <a:gd name="T0" fmla="*/ 73 w 73"/>
                <a:gd name="T1" fmla="*/ 29 h 74"/>
                <a:gd name="T2" fmla="*/ 66 w 73"/>
                <a:gd name="T3" fmla="*/ 17 h 74"/>
                <a:gd name="T4" fmla="*/ 55 w 73"/>
                <a:gd name="T5" fmla="*/ 7 h 74"/>
                <a:gd name="T6" fmla="*/ 43 w 73"/>
                <a:gd name="T7" fmla="*/ 2 h 74"/>
                <a:gd name="T8" fmla="*/ 29 w 73"/>
                <a:gd name="T9" fmla="*/ 2 h 74"/>
                <a:gd name="T10" fmla="*/ 17 w 73"/>
                <a:gd name="T11" fmla="*/ 7 h 74"/>
                <a:gd name="T12" fmla="*/ 7 w 73"/>
                <a:gd name="T13" fmla="*/ 17 h 74"/>
                <a:gd name="T14" fmla="*/ 0 w 73"/>
                <a:gd name="T15" fmla="*/ 29 h 74"/>
                <a:gd name="T16" fmla="*/ 0 w 73"/>
                <a:gd name="T17" fmla="*/ 44 h 74"/>
                <a:gd name="T18" fmla="*/ 7 w 73"/>
                <a:gd name="T19" fmla="*/ 56 h 74"/>
                <a:gd name="T20" fmla="*/ 17 w 73"/>
                <a:gd name="T21" fmla="*/ 67 h 74"/>
                <a:gd name="T22" fmla="*/ 29 w 73"/>
                <a:gd name="T23" fmla="*/ 74 h 74"/>
                <a:gd name="T24" fmla="*/ 43 w 73"/>
                <a:gd name="T25" fmla="*/ 74 h 74"/>
                <a:gd name="T26" fmla="*/ 55 w 73"/>
                <a:gd name="T27" fmla="*/ 67 h 74"/>
                <a:gd name="T28" fmla="*/ 66 w 73"/>
                <a:gd name="T29" fmla="*/ 56 h 74"/>
                <a:gd name="T30" fmla="*/ 73 w 73"/>
                <a:gd name="T31" fmla="*/ 44 h 74"/>
                <a:gd name="T32" fmla="*/ 70 w 73"/>
                <a:gd name="T33" fmla="*/ 36 h 74"/>
                <a:gd name="T34" fmla="*/ 67 w 73"/>
                <a:gd name="T35" fmla="*/ 24 h 74"/>
                <a:gd name="T36" fmla="*/ 60 w 73"/>
                <a:gd name="T37" fmla="*/ 12 h 74"/>
                <a:gd name="T38" fmla="*/ 48 w 73"/>
                <a:gd name="T39" fmla="*/ 5 h 74"/>
                <a:gd name="T40" fmla="*/ 36 w 73"/>
                <a:gd name="T41" fmla="*/ 2 h 74"/>
                <a:gd name="T42" fmla="*/ 24 w 73"/>
                <a:gd name="T43" fmla="*/ 5 h 74"/>
                <a:gd name="T44" fmla="*/ 12 w 73"/>
                <a:gd name="T45" fmla="*/ 12 h 74"/>
                <a:gd name="T46" fmla="*/ 3 w 73"/>
                <a:gd name="T47" fmla="*/ 24 h 74"/>
                <a:gd name="T48" fmla="*/ 1 w 73"/>
                <a:gd name="T49" fmla="*/ 36 h 74"/>
                <a:gd name="T50" fmla="*/ 3 w 73"/>
                <a:gd name="T51" fmla="*/ 50 h 74"/>
                <a:gd name="T52" fmla="*/ 12 w 73"/>
                <a:gd name="T53" fmla="*/ 62 h 74"/>
                <a:gd name="T54" fmla="*/ 24 w 73"/>
                <a:gd name="T55" fmla="*/ 69 h 74"/>
                <a:gd name="T56" fmla="*/ 36 w 73"/>
                <a:gd name="T57" fmla="*/ 71 h 74"/>
                <a:gd name="T58" fmla="*/ 48 w 73"/>
                <a:gd name="T59" fmla="*/ 69 h 74"/>
                <a:gd name="T60" fmla="*/ 60 w 73"/>
                <a:gd name="T61" fmla="*/ 62 h 74"/>
                <a:gd name="T62" fmla="*/ 67 w 73"/>
                <a:gd name="T63" fmla="*/ 50 h 74"/>
                <a:gd name="T64" fmla="*/ 70 w 73"/>
                <a:gd name="T65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74">
                  <a:moveTo>
                    <a:pt x="73" y="36"/>
                  </a:moveTo>
                  <a:lnTo>
                    <a:pt x="73" y="29"/>
                  </a:lnTo>
                  <a:lnTo>
                    <a:pt x="70" y="22"/>
                  </a:lnTo>
                  <a:lnTo>
                    <a:pt x="66" y="17"/>
                  </a:lnTo>
                  <a:lnTo>
                    <a:pt x="60" y="12"/>
                  </a:lnTo>
                  <a:lnTo>
                    <a:pt x="55" y="7"/>
                  </a:lnTo>
                  <a:lnTo>
                    <a:pt x="50" y="2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1" y="2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7" y="56"/>
                  </a:lnTo>
                  <a:lnTo>
                    <a:pt x="12" y="64"/>
                  </a:lnTo>
                  <a:lnTo>
                    <a:pt x="17" y="67"/>
                  </a:lnTo>
                  <a:lnTo>
                    <a:pt x="21" y="71"/>
                  </a:lnTo>
                  <a:lnTo>
                    <a:pt x="29" y="74"/>
                  </a:lnTo>
                  <a:lnTo>
                    <a:pt x="36" y="74"/>
                  </a:lnTo>
                  <a:lnTo>
                    <a:pt x="43" y="74"/>
                  </a:lnTo>
                  <a:lnTo>
                    <a:pt x="50" y="71"/>
                  </a:lnTo>
                  <a:lnTo>
                    <a:pt x="55" y="67"/>
                  </a:lnTo>
                  <a:lnTo>
                    <a:pt x="60" y="64"/>
                  </a:lnTo>
                  <a:lnTo>
                    <a:pt x="66" y="56"/>
                  </a:lnTo>
                  <a:lnTo>
                    <a:pt x="70" y="51"/>
                  </a:lnTo>
                  <a:lnTo>
                    <a:pt x="73" y="44"/>
                  </a:lnTo>
                  <a:lnTo>
                    <a:pt x="73" y="36"/>
                  </a:lnTo>
                  <a:lnTo>
                    <a:pt x="70" y="36"/>
                  </a:lnTo>
                  <a:lnTo>
                    <a:pt x="67" y="29"/>
                  </a:lnTo>
                  <a:lnTo>
                    <a:pt x="67" y="24"/>
                  </a:lnTo>
                  <a:lnTo>
                    <a:pt x="63" y="17"/>
                  </a:lnTo>
                  <a:lnTo>
                    <a:pt x="60" y="12"/>
                  </a:lnTo>
                  <a:lnTo>
                    <a:pt x="55" y="10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36" y="2"/>
                  </a:lnTo>
                  <a:lnTo>
                    <a:pt x="29" y="5"/>
                  </a:lnTo>
                  <a:lnTo>
                    <a:pt x="24" y="5"/>
                  </a:lnTo>
                  <a:lnTo>
                    <a:pt x="17" y="10"/>
                  </a:lnTo>
                  <a:lnTo>
                    <a:pt x="12" y="12"/>
                  </a:lnTo>
                  <a:lnTo>
                    <a:pt x="9" y="17"/>
                  </a:lnTo>
                  <a:lnTo>
                    <a:pt x="3" y="24"/>
                  </a:lnTo>
                  <a:lnTo>
                    <a:pt x="3" y="29"/>
                  </a:lnTo>
                  <a:lnTo>
                    <a:pt x="1" y="36"/>
                  </a:lnTo>
                  <a:lnTo>
                    <a:pt x="3" y="44"/>
                  </a:lnTo>
                  <a:lnTo>
                    <a:pt x="3" y="50"/>
                  </a:lnTo>
                  <a:lnTo>
                    <a:pt x="9" y="56"/>
                  </a:lnTo>
                  <a:lnTo>
                    <a:pt x="12" y="62"/>
                  </a:lnTo>
                  <a:lnTo>
                    <a:pt x="17" y="64"/>
                  </a:lnTo>
                  <a:lnTo>
                    <a:pt x="24" y="69"/>
                  </a:lnTo>
                  <a:lnTo>
                    <a:pt x="29" y="69"/>
                  </a:lnTo>
                  <a:lnTo>
                    <a:pt x="36" y="71"/>
                  </a:lnTo>
                  <a:lnTo>
                    <a:pt x="43" y="69"/>
                  </a:lnTo>
                  <a:lnTo>
                    <a:pt x="48" y="69"/>
                  </a:lnTo>
                  <a:lnTo>
                    <a:pt x="55" y="64"/>
                  </a:lnTo>
                  <a:lnTo>
                    <a:pt x="60" y="62"/>
                  </a:lnTo>
                  <a:lnTo>
                    <a:pt x="63" y="56"/>
                  </a:lnTo>
                  <a:lnTo>
                    <a:pt x="67" y="50"/>
                  </a:lnTo>
                  <a:lnTo>
                    <a:pt x="67" y="44"/>
                  </a:lnTo>
                  <a:lnTo>
                    <a:pt x="70" y="36"/>
                  </a:lnTo>
                  <a:lnTo>
                    <a:pt x="73" y="36"/>
                  </a:lnTo>
                  <a:close/>
                </a:path>
              </a:pathLst>
            </a:custGeom>
            <a:solidFill>
              <a:srgbClr val="C0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7" name="Freeform 199">
              <a:extLst>
                <a:ext uri="{FF2B5EF4-FFF2-40B4-BE49-F238E27FC236}">
                  <a16:creationId xmlns:a16="http://schemas.microsoft.com/office/drawing/2014/main" id="{432A4ED6-7D13-489D-8826-0B4E8DEB4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911"/>
              <a:ext cx="23" cy="22"/>
            </a:xfrm>
            <a:custGeom>
              <a:avLst/>
              <a:gdLst>
                <a:gd name="T0" fmla="*/ 67 w 69"/>
                <a:gd name="T1" fmla="*/ 26 h 67"/>
                <a:gd name="T2" fmla="*/ 61 w 69"/>
                <a:gd name="T3" fmla="*/ 14 h 67"/>
                <a:gd name="T4" fmla="*/ 53 w 69"/>
                <a:gd name="T5" fmla="*/ 7 h 67"/>
                <a:gd name="T6" fmla="*/ 42 w 69"/>
                <a:gd name="T7" fmla="*/ 1 h 67"/>
                <a:gd name="T8" fmla="*/ 27 w 69"/>
                <a:gd name="T9" fmla="*/ 1 h 67"/>
                <a:gd name="T10" fmla="*/ 15 w 69"/>
                <a:gd name="T11" fmla="*/ 7 h 67"/>
                <a:gd name="T12" fmla="*/ 7 w 69"/>
                <a:gd name="T13" fmla="*/ 14 h 67"/>
                <a:gd name="T14" fmla="*/ 2 w 69"/>
                <a:gd name="T15" fmla="*/ 26 h 67"/>
                <a:gd name="T16" fmla="*/ 2 w 69"/>
                <a:gd name="T17" fmla="*/ 41 h 67"/>
                <a:gd name="T18" fmla="*/ 7 w 69"/>
                <a:gd name="T19" fmla="*/ 53 h 67"/>
                <a:gd name="T20" fmla="*/ 15 w 69"/>
                <a:gd name="T21" fmla="*/ 60 h 67"/>
                <a:gd name="T22" fmla="*/ 27 w 69"/>
                <a:gd name="T23" fmla="*/ 65 h 67"/>
                <a:gd name="T24" fmla="*/ 42 w 69"/>
                <a:gd name="T25" fmla="*/ 65 h 67"/>
                <a:gd name="T26" fmla="*/ 53 w 69"/>
                <a:gd name="T27" fmla="*/ 60 h 67"/>
                <a:gd name="T28" fmla="*/ 61 w 69"/>
                <a:gd name="T29" fmla="*/ 53 h 67"/>
                <a:gd name="T30" fmla="*/ 67 w 69"/>
                <a:gd name="T31" fmla="*/ 41 h 67"/>
                <a:gd name="T32" fmla="*/ 67 w 69"/>
                <a:gd name="T33" fmla="*/ 34 h 67"/>
                <a:gd name="T34" fmla="*/ 64 w 69"/>
                <a:gd name="T35" fmla="*/ 21 h 67"/>
                <a:gd name="T36" fmla="*/ 57 w 69"/>
                <a:gd name="T37" fmla="*/ 11 h 67"/>
                <a:gd name="T38" fmla="*/ 46 w 69"/>
                <a:gd name="T39" fmla="*/ 3 h 67"/>
                <a:gd name="T40" fmla="*/ 34 w 69"/>
                <a:gd name="T41" fmla="*/ 3 h 67"/>
                <a:gd name="T42" fmla="*/ 22 w 69"/>
                <a:gd name="T43" fmla="*/ 3 h 67"/>
                <a:gd name="T44" fmla="*/ 12 w 69"/>
                <a:gd name="T45" fmla="*/ 11 h 67"/>
                <a:gd name="T46" fmla="*/ 5 w 69"/>
                <a:gd name="T47" fmla="*/ 21 h 67"/>
                <a:gd name="T48" fmla="*/ 2 w 69"/>
                <a:gd name="T49" fmla="*/ 34 h 67"/>
                <a:gd name="T50" fmla="*/ 5 w 69"/>
                <a:gd name="T51" fmla="*/ 46 h 67"/>
                <a:gd name="T52" fmla="*/ 12 w 69"/>
                <a:gd name="T53" fmla="*/ 55 h 67"/>
                <a:gd name="T54" fmla="*/ 22 w 69"/>
                <a:gd name="T55" fmla="*/ 63 h 67"/>
                <a:gd name="T56" fmla="*/ 34 w 69"/>
                <a:gd name="T57" fmla="*/ 65 h 67"/>
                <a:gd name="T58" fmla="*/ 46 w 69"/>
                <a:gd name="T59" fmla="*/ 63 h 67"/>
                <a:gd name="T60" fmla="*/ 57 w 69"/>
                <a:gd name="T61" fmla="*/ 55 h 67"/>
                <a:gd name="T62" fmla="*/ 64 w 69"/>
                <a:gd name="T63" fmla="*/ 46 h 67"/>
                <a:gd name="T64" fmla="*/ 67 w 69"/>
                <a:gd name="T65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7">
                  <a:moveTo>
                    <a:pt x="69" y="34"/>
                  </a:moveTo>
                  <a:lnTo>
                    <a:pt x="67" y="26"/>
                  </a:lnTo>
                  <a:lnTo>
                    <a:pt x="67" y="21"/>
                  </a:lnTo>
                  <a:lnTo>
                    <a:pt x="61" y="14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6" y="1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2" y="1"/>
                  </a:lnTo>
                  <a:lnTo>
                    <a:pt x="15" y="7"/>
                  </a:lnTo>
                  <a:lnTo>
                    <a:pt x="10" y="9"/>
                  </a:lnTo>
                  <a:lnTo>
                    <a:pt x="7" y="14"/>
                  </a:lnTo>
                  <a:lnTo>
                    <a:pt x="2" y="21"/>
                  </a:lnTo>
                  <a:lnTo>
                    <a:pt x="2" y="26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2" y="46"/>
                  </a:lnTo>
                  <a:lnTo>
                    <a:pt x="7" y="53"/>
                  </a:lnTo>
                  <a:lnTo>
                    <a:pt x="10" y="58"/>
                  </a:lnTo>
                  <a:lnTo>
                    <a:pt x="15" y="60"/>
                  </a:lnTo>
                  <a:lnTo>
                    <a:pt x="22" y="65"/>
                  </a:lnTo>
                  <a:lnTo>
                    <a:pt x="27" y="65"/>
                  </a:lnTo>
                  <a:lnTo>
                    <a:pt x="34" y="67"/>
                  </a:lnTo>
                  <a:lnTo>
                    <a:pt x="42" y="65"/>
                  </a:lnTo>
                  <a:lnTo>
                    <a:pt x="46" y="65"/>
                  </a:lnTo>
                  <a:lnTo>
                    <a:pt x="53" y="60"/>
                  </a:lnTo>
                  <a:lnTo>
                    <a:pt x="58" y="58"/>
                  </a:lnTo>
                  <a:lnTo>
                    <a:pt x="61" y="53"/>
                  </a:lnTo>
                  <a:lnTo>
                    <a:pt x="67" y="46"/>
                  </a:lnTo>
                  <a:lnTo>
                    <a:pt x="67" y="41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4" y="29"/>
                  </a:lnTo>
                  <a:lnTo>
                    <a:pt x="64" y="21"/>
                  </a:lnTo>
                  <a:lnTo>
                    <a:pt x="58" y="17"/>
                  </a:lnTo>
                  <a:lnTo>
                    <a:pt x="57" y="11"/>
                  </a:lnTo>
                  <a:lnTo>
                    <a:pt x="51" y="9"/>
                  </a:lnTo>
                  <a:lnTo>
                    <a:pt x="46" y="3"/>
                  </a:lnTo>
                  <a:lnTo>
                    <a:pt x="42" y="3"/>
                  </a:lnTo>
                  <a:lnTo>
                    <a:pt x="34" y="3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17" y="9"/>
                  </a:lnTo>
                  <a:lnTo>
                    <a:pt x="12" y="11"/>
                  </a:lnTo>
                  <a:lnTo>
                    <a:pt x="10" y="17"/>
                  </a:lnTo>
                  <a:lnTo>
                    <a:pt x="5" y="21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5" y="41"/>
                  </a:lnTo>
                  <a:lnTo>
                    <a:pt x="5" y="46"/>
                  </a:lnTo>
                  <a:lnTo>
                    <a:pt x="10" y="50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2" y="63"/>
                  </a:lnTo>
                  <a:lnTo>
                    <a:pt x="27" y="63"/>
                  </a:lnTo>
                  <a:lnTo>
                    <a:pt x="34" y="65"/>
                  </a:lnTo>
                  <a:lnTo>
                    <a:pt x="42" y="63"/>
                  </a:lnTo>
                  <a:lnTo>
                    <a:pt x="46" y="63"/>
                  </a:lnTo>
                  <a:lnTo>
                    <a:pt x="51" y="58"/>
                  </a:lnTo>
                  <a:lnTo>
                    <a:pt x="57" y="55"/>
                  </a:lnTo>
                  <a:lnTo>
                    <a:pt x="58" y="50"/>
                  </a:lnTo>
                  <a:lnTo>
                    <a:pt x="64" y="46"/>
                  </a:lnTo>
                  <a:lnTo>
                    <a:pt x="64" y="41"/>
                  </a:lnTo>
                  <a:lnTo>
                    <a:pt x="67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C5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8" name="Freeform 200">
              <a:extLst>
                <a:ext uri="{FF2B5EF4-FFF2-40B4-BE49-F238E27FC236}">
                  <a16:creationId xmlns:a16="http://schemas.microsoft.com/office/drawing/2014/main" id="{25B42D52-707C-4556-A40A-FCB50B974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912"/>
              <a:ext cx="21" cy="21"/>
            </a:xfrm>
            <a:custGeom>
              <a:avLst/>
              <a:gdLst>
                <a:gd name="T0" fmla="*/ 62 w 65"/>
                <a:gd name="T1" fmla="*/ 25 h 62"/>
                <a:gd name="T2" fmla="*/ 56 w 65"/>
                <a:gd name="T3" fmla="*/ 13 h 62"/>
                <a:gd name="T4" fmla="*/ 49 w 65"/>
                <a:gd name="T5" fmla="*/ 5 h 62"/>
                <a:gd name="T6" fmla="*/ 40 w 65"/>
                <a:gd name="T7" fmla="*/ 0 h 62"/>
                <a:gd name="T8" fmla="*/ 25 w 65"/>
                <a:gd name="T9" fmla="*/ 0 h 62"/>
                <a:gd name="T10" fmla="*/ 15 w 65"/>
                <a:gd name="T11" fmla="*/ 5 h 62"/>
                <a:gd name="T12" fmla="*/ 8 w 65"/>
                <a:gd name="T13" fmla="*/ 13 h 62"/>
                <a:gd name="T14" fmla="*/ 3 w 65"/>
                <a:gd name="T15" fmla="*/ 25 h 62"/>
                <a:gd name="T16" fmla="*/ 3 w 65"/>
                <a:gd name="T17" fmla="*/ 37 h 62"/>
                <a:gd name="T18" fmla="*/ 8 w 65"/>
                <a:gd name="T19" fmla="*/ 48 h 62"/>
                <a:gd name="T20" fmla="*/ 15 w 65"/>
                <a:gd name="T21" fmla="*/ 55 h 62"/>
                <a:gd name="T22" fmla="*/ 25 w 65"/>
                <a:gd name="T23" fmla="*/ 59 h 62"/>
                <a:gd name="T24" fmla="*/ 40 w 65"/>
                <a:gd name="T25" fmla="*/ 59 h 62"/>
                <a:gd name="T26" fmla="*/ 49 w 65"/>
                <a:gd name="T27" fmla="*/ 55 h 62"/>
                <a:gd name="T28" fmla="*/ 56 w 65"/>
                <a:gd name="T29" fmla="*/ 48 h 62"/>
                <a:gd name="T30" fmla="*/ 62 w 65"/>
                <a:gd name="T31" fmla="*/ 37 h 62"/>
                <a:gd name="T32" fmla="*/ 59 w 65"/>
                <a:gd name="T33" fmla="*/ 30 h 62"/>
                <a:gd name="T34" fmla="*/ 59 w 65"/>
                <a:gd name="T35" fmla="*/ 20 h 62"/>
                <a:gd name="T36" fmla="*/ 51 w 65"/>
                <a:gd name="T37" fmla="*/ 10 h 62"/>
                <a:gd name="T38" fmla="*/ 42 w 65"/>
                <a:gd name="T39" fmla="*/ 5 h 62"/>
                <a:gd name="T40" fmla="*/ 32 w 65"/>
                <a:gd name="T41" fmla="*/ 3 h 62"/>
                <a:gd name="T42" fmla="*/ 22 w 65"/>
                <a:gd name="T43" fmla="*/ 5 h 62"/>
                <a:gd name="T44" fmla="*/ 13 w 65"/>
                <a:gd name="T45" fmla="*/ 10 h 62"/>
                <a:gd name="T46" fmla="*/ 8 w 65"/>
                <a:gd name="T47" fmla="*/ 20 h 62"/>
                <a:gd name="T48" fmla="*/ 5 w 65"/>
                <a:gd name="T49" fmla="*/ 30 h 62"/>
                <a:gd name="T50" fmla="*/ 8 w 65"/>
                <a:gd name="T51" fmla="*/ 40 h 62"/>
                <a:gd name="T52" fmla="*/ 13 w 65"/>
                <a:gd name="T53" fmla="*/ 49 h 62"/>
                <a:gd name="T54" fmla="*/ 22 w 65"/>
                <a:gd name="T55" fmla="*/ 56 h 62"/>
                <a:gd name="T56" fmla="*/ 32 w 65"/>
                <a:gd name="T57" fmla="*/ 56 h 62"/>
                <a:gd name="T58" fmla="*/ 42 w 65"/>
                <a:gd name="T59" fmla="*/ 56 h 62"/>
                <a:gd name="T60" fmla="*/ 51 w 65"/>
                <a:gd name="T61" fmla="*/ 49 h 62"/>
                <a:gd name="T62" fmla="*/ 59 w 65"/>
                <a:gd name="T63" fmla="*/ 40 h 62"/>
                <a:gd name="T64" fmla="*/ 59 w 65"/>
                <a:gd name="T65" fmla="*/ 3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2">
                  <a:moveTo>
                    <a:pt x="65" y="30"/>
                  </a:moveTo>
                  <a:lnTo>
                    <a:pt x="62" y="25"/>
                  </a:lnTo>
                  <a:lnTo>
                    <a:pt x="62" y="17"/>
                  </a:lnTo>
                  <a:lnTo>
                    <a:pt x="56" y="13"/>
                  </a:lnTo>
                  <a:lnTo>
                    <a:pt x="55" y="8"/>
                  </a:lnTo>
                  <a:lnTo>
                    <a:pt x="49" y="5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5"/>
                  </a:lnTo>
                  <a:lnTo>
                    <a:pt x="10" y="8"/>
                  </a:lnTo>
                  <a:lnTo>
                    <a:pt x="8" y="13"/>
                  </a:lnTo>
                  <a:lnTo>
                    <a:pt x="3" y="17"/>
                  </a:lnTo>
                  <a:lnTo>
                    <a:pt x="3" y="25"/>
                  </a:lnTo>
                  <a:lnTo>
                    <a:pt x="0" y="30"/>
                  </a:lnTo>
                  <a:lnTo>
                    <a:pt x="3" y="37"/>
                  </a:lnTo>
                  <a:lnTo>
                    <a:pt x="3" y="42"/>
                  </a:lnTo>
                  <a:lnTo>
                    <a:pt x="8" y="48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20" y="59"/>
                  </a:lnTo>
                  <a:lnTo>
                    <a:pt x="25" y="59"/>
                  </a:lnTo>
                  <a:lnTo>
                    <a:pt x="32" y="62"/>
                  </a:lnTo>
                  <a:lnTo>
                    <a:pt x="40" y="59"/>
                  </a:lnTo>
                  <a:lnTo>
                    <a:pt x="44" y="59"/>
                  </a:lnTo>
                  <a:lnTo>
                    <a:pt x="49" y="55"/>
                  </a:lnTo>
                  <a:lnTo>
                    <a:pt x="55" y="51"/>
                  </a:lnTo>
                  <a:lnTo>
                    <a:pt x="56" y="48"/>
                  </a:lnTo>
                  <a:lnTo>
                    <a:pt x="62" y="42"/>
                  </a:lnTo>
                  <a:lnTo>
                    <a:pt x="62" y="37"/>
                  </a:lnTo>
                  <a:lnTo>
                    <a:pt x="65" y="30"/>
                  </a:lnTo>
                  <a:lnTo>
                    <a:pt x="59" y="30"/>
                  </a:lnTo>
                  <a:lnTo>
                    <a:pt x="59" y="25"/>
                  </a:lnTo>
                  <a:lnTo>
                    <a:pt x="59" y="20"/>
                  </a:lnTo>
                  <a:lnTo>
                    <a:pt x="55" y="15"/>
                  </a:lnTo>
                  <a:lnTo>
                    <a:pt x="51" y="10"/>
                  </a:lnTo>
                  <a:lnTo>
                    <a:pt x="48" y="8"/>
                  </a:lnTo>
                  <a:lnTo>
                    <a:pt x="42" y="5"/>
                  </a:lnTo>
                  <a:lnTo>
                    <a:pt x="37" y="3"/>
                  </a:lnTo>
                  <a:lnTo>
                    <a:pt x="32" y="3"/>
                  </a:lnTo>
                  <a:lnTo>
                    <a:pt x="27" y="3"/>
                  </a:lnTo>
                  <a:lnTo>
                    <a:pt x="22" y="5"/>
                  </a:lnTo>
                  <a:lnTo>
                    <a:pt x="17" y="8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0"/>
                  </a:lnTo>
                  <a:lnTo>
                    <a:pt x="5" y="25"/>
                  </a:lnTo>
                  <a:lnTo>
                    <a:pt x="5" y="30"/>
                  </a:lnTo>
                  <a:lnTo>
                    <a:pt x="5" y="34"/>
                  </a:lnTo>
                  <a:lnTo>
                    <a:pt x="8" y="40"/>
                  </a:lnTo>
                  <a:lnTo>
                    <a:pt x="10" y="44"/>
                  </a:lnTo>
                  <a:lnTo>
                    <a:pt x="13" y="49"/>
                  </a:lnTo>
                  <a:lnTo>
                    <a:pt x="17" y="51"/>
                  </a:lnTo>
                  <a:lnTo>
                    <a:pt x="22" y="56"/>
                  </a:lnTo>
                  <a:lnTo>
                    <a:pt x="27" y="56"/>
                  </a:lnTo>
                  <a:lnTo>
                    <a:pt x="32" y="56"/>
                  </a:lnTo>
                  <a:lnTo>
                    <a:pt x="37" y="56"/>
                  </a:lnTo>
                  <a:lnTo>
                    <a:pt x="42" y="56"/>
                  </a:lnTo>
                  <a:lnTo>
                    <a:pt x="48" y="51"/>
                  </a:lnTo>
                  <a:lnTo>
                    <a:pt x="51" y="49"/>
                  </a:lnTo>
                  <a:lnTo>
                    <a:pt x="55" y="44"/>
                  </a:lnTo>
                  <a:lnTo>
                    <a:pt x="59" y="40"/>
                  </a:lnTo>
                  <a:lnTo>
                    <a:pt x="59" y="34"/>
                  </a:lnTo>
                  <a:lnTo>
                    <a:pt x="59" y="30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CAD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9" name="Freeform 201">
              <a:extLst>
                <a:ext uri="{FF2B5EF4-FFF2-40B4-BE49-F238E27FC236}">
                  <a16:creationId xmlns:a16="http://schemas.microsoft.com/office/drawing/2014/main" id="{FFCC7D80-AC07-42D7-B5C4-F4AAE66F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913"/>
              <a:ext cx="18" cy="18"/>
            </a:xfrm>
            <a:custGeom>
              <a:avLst/>
              <a:gdLst>
                <a:gd name="T0" fmla="*/ 54 w 54"/>
                <a:gd name="T1" fmla="*/ 22 h 53"/>
                <a:gd name="T2" fmla="*/ 50 w 54"/>
                <a:gd name="T3" fmla="*/ 12 h 53"/>
                <a:gd name="T4" fmla="*/ 43 w 54"/>
                <a:gd name="T5" fmla="*/ 5 h 53"/>
                <a:gd name="T6" fmla="*/ 32 w 54"/>
                <a:gd name="T7" fmla="*/ 0 h 53"/>
                <a:gd name="T8" fmla="*/ 22 w 54"/>
                <a:gd name="T9" fmla="*/ 0 h 53"/>
                <a:gd name="T10" fmla="*/ 12 w 54"/>
                <a:gd name="T11" fmla="*/ 5 h 53"/>
                <a:gd name="T12" fmla="*/ 5 w 54"/>
                <a:gd name="T13" fmla="*/ 12 h 53"/>
                <a:gd name="T14" fmla="*/ 0 w 54"/>
                <a:gd name="T15" fmla="*/ 22 h 53"/>
                <a:gd name="T16" fmla="*/ 0 w 54"/>
                <a:gd name="T17" fmla="*/ 31 h 53"/>
                <a:gd name="T18" fmla="*/ 5 w 54"/>
                <a:gd name="T19" fmla="*/ 41 h 53"/>
                <a:gd name="T20" fmla="*/ 12 w 54"/>
                <a:gd name="T21" fmla="*/ 48 h 53"/>
                <a:gd name="T22" fmla="*/ 22 w 54"/>
                <a:gd name="T23" fmla="*/ 53 h 53"/>
                <a:gd name="T24" fmla="*/ 32 w 54"/>
                <a:gd name="T25" fmla="*/ 53 h 53"/>
                <a:gd name="T26" fmla="*/ 43 w 54"/>
                <a:gd name="T27" fmla="*/ 48 h 53"/>
                <a:gd name="T28" fmla="*/ 50 w 54"/>
                <a:gd name="T29" fmla="*/ 41 h 53"/>
                <a:gd name="T30" fmla="*/ 54 w 54"/>
                <a:gd name="T31" fmla="*/ 31 h 53"/>
                <a:gd name="T32" fmla="*/ 52 w 54"/>
                <a:gd name="T33" fmla="*/ 27 h 53"/>
                <a:gd name="T34" fmla="*/ 50 w 54"/>
                <a:gd name="T35" fmla="*/ 17 h 53"/>
                <a:gd name="T36" fmla="*/ 44 w 54"/>
                <a:gd name="T37" fmla="*/ 10 h 53"/>
                <a:gd name="T38" fmla="*/ 37 w 54"/>
                <a:gd name="T39" fmla="*/ 5 h 53"/>
                <a:gd name="T40" fmla="*/ 27 w 54"/>
                <a:gd name="T41" fmla="*/ 2 h 53"/>
                <a:gd name="T42" fmla="*/ 17 w 54"/>
                <a:gd name="T43" fmla="*/ 5 h 53"/>
                <a:gd name="T44" fmla="*/ 10 w 54"/>
                <a:gd name="T45" fmla="*/ 10 h 53"/>
                <a:gd name="T46" fmla="*/ 5 w 54"/>
                <a:gd name="T47" fmla="*/ 17 h 53"/>
                <a:gd name="T48" fmla="*/ 3 w 54"/>
                <a:gd name="T49" fmla="*/ 27 h 53"/>
                <a:gd name="T50" fmla="*/ 5 w 54"/>
                <a:gd name="T51" fmla="*/ 37 h 53"/>
                <a:gd name="T52" fmla="*/ 10 w 54"/>
                <a:gd name="T53" fmla="*/ 45 h 53"/>
                <a:gd name="T54" fmla="*/ 17 w 54"/>
                <a:gd name="T55" fmla="*/ 48 h 53"/>
                <a:gd name="T56" fmla="*/ 27 w 54"/>
                <a:gd name="T57" fmla="*/ 52 h 53"/>
                <a:gd name="T58" fmla="*/ 37 w 54"/>
                <a:gd name="T59" fmla="*/ 48 h 53"/>
                <a:gd name="T60" fmla="*/ 44 w 54"/>
                <a:gd name="T61" fmla="*/ 45 h 53"/>
                <a:gd name="T62" fmla="*/ 50 w 54"/>
                <a:gd name="T63" fmla="*/ 37 h 53"/>
                <a:gd name="T64" fmla="*/ 52 w 54"/>
                <a:gd name="T6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7"/>
                  </a:moveTo>
                  <a:lnTo>
                    <a:pt x="54" y="22"/>
                  </a:lnTo>
                  <a:lnTo>
                    <a:pt x="54" y="17"/>
                  </a:lnTo>
                  <a:lnTo>
                    <a:pt x="50" y="12"/>
                  </a:lnTo>
                  <a:lnTo>
                    <a:pt x="46" y="7"/>
                  </a:lnTo>
                  <a:lnTo>
                    <a:pt x="43" y="5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8" y="7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3" y="37"/>
                  </a:lnTo>
                  <a:lnTo>
                    <a:pt x="5" y="41"/>
                  </a:lnTo>
                  <a:lnTo>
                    <a:pt x="8" y="46"/>
                  </a:lnTo>
                  <a:lnTo>
                    <a:pt x="12" y="48"/>
                  </a:lnTo>
                  <a:lnTo>
                    <a:pt x="17" y="53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7" y="53"/>
                  </a:lnTo>
                  <a:lnTo>
                    <a:pt x="43" y="48"/>
                  </a:lnTo>
                  <a:lnTo>
                    <a:pt x="46" y="46"/>
                  </a:lnTo>
                  <a:lnTo>
                    <a:pt x="50" y="41"/>
                  </a:lnTo>
                  <a:lnTo>
                    <a:pt x="54" y="37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44" y="10"/>
                  </a:lnTo>
                  <a:lnTo>
                    <a:pt x="43" y="7"/>
                  </a:lnTo>
                  <a:lnTo>
                    <a:pt x="37" y="5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7" y="5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5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5" y="37"/>
                  </a:lnTo>
                  <a:lnTo>
                    <a:pt x="5" y="41"/>
                  </a:lnTo>
                  <a:lnTo>
                    <a:pt x="10" y="45"/>
                  </a:lnTo>
                  <a:lnTo>
                    <a:pt x="12" y="48"/>
                  </a:lnTo>
                  <a:lnTo>
                    <a:pt x="17" y="48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2" y="52"/>
                  </a:lnTo>
                  <a:lnTo>
                    <a:pt x="37" y="48"/>
                  </a:lnTo>
                  <a:lnTo>
                    <a:pt x="43" y="48"/>
                  </a:lnTo>
                  <a:lnTo>
                    <a:pt x="44" y="45"/>
                  </a:lnTo>
                  <a:lnTo>
                    <a:pt x="50" y="41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2" y="2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D0E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0" name="Freeform 202">
              <a:extLst>
                <a:ext uri="{FF2B5EF4-FFF2-40B4-BE49-F238E27FC236}">
                  <a16:creationId xmlns:a16="http://schemas.microsoft.com/office/drawing/2014/main" id="{8B4C6E03-34CB-4474-B67A-A17D1910C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914"/>
              <a:ext cx="16" cy="16"/>
            </a:xfrm>
            <a:custGeom>
              <a:avLst/>
              <a:gdLst>
                <a:gd name="T0" fmla="*/ 48 w 48"/>
                <a:gd name="T1" fmla="*/ 20 h 49"/>
                <a:gd name="T2" fmla="*/ 47 w 48"/>
                <a:gd name="T3" fmla="*/ 10 h 49"/>
                <a:gd name="T4" fmla="*/ 40 w 48"/>
                <a:gd name="T5" fmla="*/ 5 h 49"/>
                <a:gd name="T6" fmla="*/ 29 w 48"/>
                <a:gd name="T7" fmla="*/ 0 h 49"/>
                <a:gd name="T8" fmla="*/ 20 w 48"/>
                <a:gd name="T9" fmla="*/ 0 h 49"/>
                <a:gd name="T10" fmla="*/ 11 w 48"/>
                <a:gd name="T11" fmla="*/ 5 h 49"/>
                <a:gd name="T12" fmla="*/ 2 w 48"/>
                <a:gd name="T13" fmla="*/ 10 h 49"/>
                <a:gd name="T14" fmla="*/ 0 w 48"/>
                <a:gd name="T15" fmla="*/ 20 h 49"/>
                <a:gd name="T16" fmla="*/ 0 w 48"/>
                <a:gd name="T17" fmla="*/ 29 h 49"/>
                <a:gd name="T18" fmla="*/ 2 w 48"/>
                <a:gd name="T19" fmla="*/ 39 h 49"/>
                <a:gd name="T20" fmla="*/ 11 w 48"/>
                <a:gd name="T21" fmla="*/ 46 h 49"/>
                <a:gd name="T22" fmla="*/ 20 w 48"/>
                <a:gd name="T23" fmla="*/ 49 h 49"/>
                <a:gd name="T24" fmla="*/ 29 w 48"/>
                <a:gd name="T25" fmla="*/ 49 h 49"/>
                <a:gd name="T26" fmla="*/ 40 w 48"/>
                <a:gd name="T27" fmla="*/ 46 h 49"/>
                <a:gd name="T28" fmla="*/ 47 w 48"/>
                <a:gd name="T29" fmla="*/ 39 h 49"/>
                <a:gd name="T30" fmla="*/ 48 w 48"/>
                <a:gd name="T31" fmla="*/ 29 h 49"/>
                <a:gd name="T32" fmla="*/ 47 w 48"/>
                <a:gd name="T33" fmla="*/ 25 h 49"/>
                <a:gd name="T34" fmla="*/ 43 w 48"/>
                <a:gd name="T35" fmla="*/ 15 h 49"/>
                <a:gd name="T36" fmla="*/ 40 w 48"/>
                <a:gd name="T37" fmla="*/ 10 h 49"/>
                <a:gd name="T38" fmla="*/ 34 w 48"/>
                <a:gd name="T39" fmla="*/ 5 h 49"/>
                <a:gd name="T40" fmla="*/ 24 w 48"/>
                <a:gd name="T41" fmla="*/ 3 h 49"/>
                <a:gd name="T42" fmla="*/ 14 w 48"/>
                <a:gd name="T43" fmla="*/ 5 h 49"/>
                <a:gd name="T44" fmla="*/ 11 w 48"/>
                <a:gd name="T45" fmla="*/ 10 h 49"/>
                <a:gd name="T46" fmla="*/ 5 w 48"/>
                <a:gd name="T47" fmla="*/ 15 h 49"/>
                <a:gd name="T48" fmla="*/ 2 w 48"/>
                <a:gd name="T49" fmla="*/ 25 h 49"/>
                <a:gd name="T50" fmla="*/ 5 w 48"/>
                <a:gd name="T51" fmla="*/ 34 h 49"/>
                <a:gd name="T52" fmla="*/ 11 w 48"/>
                <a:gd name="T53" fmla="*/ 39 h 49"/>
                <a:gd name="T54" fmla="*/ 14 w 48"/>
                <a:gd name="T55" fmla="*/ 44 h 49"/>
                <a:gd name="T56" fmla="*/ 24 w 48"/>
                <a:gd name="T57" fmla="*/ 46 h 49"/>
                <a:gd name="T58" fmla="*/ 34 w 48"/>
                <a:gd name="T59" fmla="*/ 44 h 49"/>
                <a:gd name="T60" fmla="*/ 40 w 48"/>
                <a:gd name="T61" fmla="*/ 39 h 49"/>
                <a:gd name="T62" fmla="*/ 43 w 48"/>
                <a:gd name="T63" fmla="*/ 34 h 49"/>
                <a:gd name="T64" fmla="*/ 47 w 48"/>
                <a:gd name="T6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9">
                  <a:moveTo>
                    <a:pt x="48" y="25"/>
                  </a:moveTo>
                  <a:lnTo>
                    <a:pt x="48" y="20"/>
                  </a:lnTo>
                  <a:lnTo>
                    <a:pt x="47" y="15"/>
                  </a:lnTo>
                  <a:lnTo>
                    <a:pt x="47" y="10"/>
                  </a:lnTo>
                  <a:lnTo>
                    <a:pt x="41" y="8"/>
                  </a:lnTo>
                  <a:lnTo>
                    <a:pt x="40" y="5"/>
                  </a:lnTo>
                  <a:lnTo>
                    <a:pt x="34" y="3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3"/>
                  </a:lnTo>
                  <a:lnTo>
                    <a:pt x="11" y="5"/>
                  </a:lnTo>
                  <a:lnTo>
                    <a:pt x="7" y="8"/>
                  </a:lnTo>
                  <a:lnTo>
                    <a:pt x="2" y="10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2" y="39"/>
                  </a:lnTo>
                  <a:lnTo>
                    <a:pt x="7" y="41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20" y="49"/>
                  </a:lnTo>
                  <a:lnTo>
                    <a:pt x="24" y="49"/>
                  </a:lnTo>
                  <a:lnTo>
                    <a:pt x="29" y="49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1" y="41"/>
                  </a:lnTo>
                  <a:lnTo>
                    <a:pt x="47" y="39"/>
                  </a:lnTo>
                  <a:lnTo>
                    <a:pt x="47" y="34"/>
                  </a:lnTo>
                  <a:lnTo>
                    <a:pt x="48" y="29"/>
                  </a:lnTo>
                  <a:lnTo>
                    <a:pt x="48" y="25"/>
                  </a:lnTo>
                  <a:lnTo>
                    <a:pt x="47" y="25"/>
                  </a:lnTo>
                  <a:lnTo>
                    <a:pt x="47" y="20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0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10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11" y="39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20" y="46"/>
                  </a:lnTo>
                  <a:lnTo>
                    <a:pt x="24" y="46"/>
                  </a:lnTo>
                  <a:lnTo>
                    <a:pt x="29" y="46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40" y="39"/>
                  </a:lnTo>
                  <a:lnTo>
                    <a:pt x="43" y="37"/>
                  </a:lnTo>
                  <a:lnTo>
                    <a:pt x="43" y="34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8" y="25"/>
                  </a:lnTo>
                  <a:close/>
                </a:path>
              </a:pathLst>
            </a:custGeom>
            <a:solidFill>
              <a:srgbClr val="D5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1" name="Freeform 203">
              <a:extLst>
                <a:ext uri="{FF2B5EF4-FFF2-40B4-BE49-F238E27FC236}">
                  <a16:creationId xmlns:a16="http://schemas.microsoft.com/office/drawing/2014/main" id="{4020FF86-FC21-467A-893F-ECB2B8003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914"/>
              <a:ext cx="15" cy="15"/>
            </a:xfrm>
            <a:custGeom>
              <a:avLst/>
              <a:gdLst>
                <a:gd name="T0" fmla="*/ 44 w 44"/>
                <a:gd name="T1" fmla="*/ 18 h 43"/>
                <a:gd name="T2" fmla="*/ 41 w 44"/>
                <a:gd name="T3" fmla="*/ 9 h 43"/>
                <a:gd name="T4" fmla="*/ 34 w 44"/>
                <a:gd name="T5" fmla="*/ 2 h 43"/>
                <a:gd name="T6" fmla="*/ 27 w 44"/>
                <a:gd name="T7" fmla="*/ 0 h 43"/>
                <a:gd name="T8" fmla="*/ 17 w 44"/>
                <a:gd name="T9" fmla="*/ 0 h 43"/>
                <a:gd name="T10" fmla="*/ 10 w 44"/>
                <a:gd name="T11" fmla="*/ 2 h 43"/>
                <a:gd name="T12" fmla="*/ 3 w 44"/>
                <a:gd name="T13" fmla="*/ 9 h 43"/>
                <a:gd name="T14" fmla="*/ 0 w 44"/>
                <a:gd name="T15" fmla="*/ 18 h 43"/>
                <a:gd name="T16" fmla="*/ 0 w 44"/>
                <a:gd name="T17" fmla="*/ 26 h 43"/>
                <a:gd name="T18" fmla="*/ 3 w 44"/>
                <a:gd name="T19" fmla="*/ 35 h 43"/>
                <a:gd name="T20" fmla="*/ 10 w 44"/>
                <a:gd name="T21" fmla="*/ 42 h 43"/>
                <a:gd name="T22" fmla="*/ 17 w 44"/>
                <a:gd name="T23" fmla="*/ 43 h 43"/>
                <a:gd name="T24" fmla="*/ 27 w 44"/>
                <a:gd name="T25" fmla="*/ 43 h 43"/>
                <a:gd name="T26" fmla="*/ 34 w 44"/>
                <a:gd name="T27" fmla="*/ 42 h 43"/>
                <a:gd name="T28" fmla="*/ 41 w 44"/>
                <a:gd name="T29" fmla="*/ 35 h 43"/>
                <a:gd name="T30" fmla="*/ 44 w 44"/>
                <a:gd name="T31" fmla="*/ 26 h 43"/>
                <a:gd name="T32" fmla="*/ 41 w 44"/>
                <a:gd name="T33" fmla="*/ 21 h 43"/>
                <a:gd name="T34" fmla="*/ 39 w 44"/>
                <a:gd name="T35" fmla="*/ 14 h 43"/>
                <a:gd name="T36" fmla="*/ 36 w 44"/>
                <a:gd name="T37" fmla="*/ 7 h 43"/>
                <a:gd name="T38" fmla="*/ 29 w 44"/>
                <a:gd name="T39" fmla="*/ 4 h 43"/>
                <a:gd name="T40" fmla="*/ 22 w 44"/>
                <a:gd name="T41" fmla="*/ 2 h 43"/>
                <a:gd name="T42" fmla="*/ 15 w 44"/>
                <a:gd name="T43" fmla="*/ 4 h 43"/>
                <a:gd name="T44" fmla="*/ 7 w 44"/>
                <a:gd name="T45" fmla="*/ 7 h 43"/>
                <a:gd name="T46" fmla="*/ 5 w 44"/>
                <a:gd name="T47" fmla="*/ 14 h 43"/>
                <a:gd name="T48" fmla="*/ 3 w 44"/>
                <a:gd name="T49" fmla="*/ 21 h 43"/>
                <a:gd name="T50" fmla="*/ 5 w 44"/>
                <a:gd name="T51" fmla="*/ 29 h 43"/>
                <a:gd name="T52" fmla="*/ 7 w 44"/>
                <a:gd name="T53" fmla="*/ 36 h 43"/>
                <a:gd name="T54" fmla="*/ 15 w 44"/>
                <a:gd name="T55" fmla="*/ 39 h 43"/>
                <a:gd name="T56" fmla="*/ 22 w 44"/>
                <a:gd name="T57" fmla="*/ 42 h 43"/>
                <a:gd name="T58" fmla="*/ 29 w 44"/>
                <a:gd name="T59" fmla="*/ 39 h 43"/>
                <a:gd name="T60" fmla="*/ 36 w 44"/>
                <a:gd name="T61" fmla="*/ 36 h 43"/>
                <a:gd name="T62" fmla="*/ 39 w 44"/>
                <a:gd name="T63" fmla="*/ 29 h 43"/>
                <a:gd name="T64" fmla="*/ 41 w 44"/>
                <a:gd name="T6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44" y="21"/>
                  </a:moveTo>
                  <a:lnTo>
                    <a:pt x="44" y="18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36" y="7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7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3" y="32"/>
                  </a:lnTo>
                  <a:lnTo>
                    <a:pt x="3" y="35"/>
                  </a:lnTo>
                  <a:lnTo>
                    <a:pt x="7" y="36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7" y="43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6" y="36"/>
                  </a:lnTo>
                  <a:lnTo>
                    <a:pt x="41" y="35"/>
                  </a:lnTo>
                  <a:lnTo>
                    <a:pt x="41" y="32"/>
                  </a:lnTo>
                  <a:lnTo>
                    <a:pt x="44" y="26"/>
                  </a:lnTo>
                  <a:lnTo>
                    <a:pt x="44" y="21"/>
                  </a:lnTo>
                  <a:lnTo>
                    <a:pt x="41" y="21"/>
                  </a:lnTo>
                  <a:lnTo>
                    <a:pt x="41" y="18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7" y="7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5" y="35"/>
                  </a:lnTo>
                  <a:lnTo>
                    <a:pt x="7" y="36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27" y="42"/>
                  </a:lnTo>
                  <a:lnTo>
                    <a:pt x="29" y="39"/>
                  </a:lnTo>
                  <a:lnTo>
                    <a:pt x="32" y="39"/>
                  </a:lnTo>
                  <a:lnTo>
                    <a:pt x="36" y="36"/>
                  </a:lnTo>
                  <a:lnTo>
                    <a:pt x="39" y="35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1" y="21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DA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2" name="Freeform 204">
              <a:extLst>
                <a:ext uri="{FF2B5EF4-FFF2-40B4-BE49-F238E27FC236}">
                  <a16:creationId xmlns:a16="http://schemas.microsoft.com/office/drawing/2014/main" id="{58D74C56-670E-4BD5-86F4-12B4BDEB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915"/>
              <a:ext cx="13" cy="13"/>
            </a:xfrm>
            <a:custGeom>
              <a:avLst/>
              <a:gdLst>
                <a:gd name="T0" fmla="*/ 38 w 38"/>
                <a:gd name="T1" fmla="*/ 15 h 39"/>
                <a:gd name="T2" fmla="*/ 36 w 38"/>
                <a:gd name="T3" fmla="*/ 10 h 39"/>
                <a:gd name="T4" fmla="*/ 29 w 38"/>
                <a:gd name="T5" fmla="*/ 3 h 39"/>
                <a:gd name="T6" fmla="*/ 24 w 38"/>
                <a:gd name="T7" fmla="*/ 0 h 39"/>
                <a:gd name="T8" fmla="*/ 14 w 38"/>
                <a:gd name="T9" fmla="*/ 0 h 39"/>
                <a:gd name="T10" fmla="*/ 9 w 38"/>
                <a:gd name="T11" fmla="*/ 3 h 39"/>
                <a:gd name="T12" fmla="*/ 2 w 38"/>
                <a:gd name="T13" fmla="*/ 10 h 39"/>
                <a:gd name="T14" fmla="*/ 0 w 38"/>
                <a:gd name="T15" fmla="*/ 15 h 39"/>
                <a:gd name="T16" fmla="*/ 0 w 38"/>
                <a:gd name="T17" fmla="*/ 24 h 39"/>
                <a:gd name="T18" fmla="*/ 2 w 38"/>
                <a:gd name="T19" fmla="*/ 32 h 39"/>
                <a:gd name="T20" fmla="*/ 9 w 38"/>
                <a:gd name="T21" fmla="*/ 38 h 39"/>
                <a:gd name="T22" fmla="*/ 14 w 38"/>
                <a:gd name="T23" fmla="*/ 39 h 39"/>
                <a:gd name="T24" fmla="*/ 24 w 38"/>
                <a:gd name="T25" fmla="*/ 39 h 39"/>
                <a:gd name="T26" fmla="*/ 29 w 38"/>
                <a:gd name="T27" fmla="*/ 38 h 39"/>
                <a:gd name="T28" fmla="*/ 36 w 38"/>
                <a:gd name="T29" fmla="*/ 32 h 39"/>
                <a:gd name="T30" fmla="*/ 38 w 38"/>
                <a:gd name="T31" fmla="*/ 24 h 39"/>
                <a:gd name="T32" fmla="*/ 36 w 38"/>
                <a:gd name="T33" fmla="*/ 20 h 39"/>
                <a:gd name="T34" fmla="*/ 35 w 38"/>
                <a:gd name="T35" fmla="*/ 12 h 39"/>
                <a:gd name="T36" fmla="*/ 31 w 38"/>
                <a:gd name="T37" fmla="*/ 7 h 39"/>
                <a:gd name="T38" fmla="*/ 27 w 38"/>
                <a:gd name="T39" fmla="*/ 5 h 39"/>
                <a:gd name="T40" fmla="*/ 19 w 38"/>
                <a:gd name="T41" fmla="*/ 3 h 39"/>
                <a:gd name="T42" fmla="*/ 12 w 38"/>
                <a:gd name="T43" fmla="*/ 5 h 39"/>
                <a:gd name="T44" fmla="*/ 7 w 38"/>
                <a:gd name="T45" fmla="*/ 7 h 39"/>
                <a:gd name="T46" fmla="*/ 4 w 38"/>
                <a:gd name="T47" fmla="*/ 12 h 39"/>
                <a:gd name="T48" fmla="*/ 2 w 38"/>
                <a:gd name="T49" fmla="*/ 20 h 39"/>
                <a:gd name="T50" fmla="*/ 4 w 38"/>
                <a:gd name="T51" fmla="*/ 27 h 39"/>
                <a:gd name="T52" fmla="*/ 7 w 38"/>
                <a:gd name="T53" fmla="*/ 32 h 39"/>
                <a:gd name="T54" fmla="*/ 12 w 38"/>
                <a:gd name="T55" fmla="*/ 34 h 39"/>
                <a:gd name="T56" fmla="*/ 19 w 38"/>
                <a:gd name="T57" fmla="*/ 38 h 39"/>
                <a:gd name="T58" fmla="*/ 27 w 38"/>
                <a:gd name="T59" fmla="*/ 34 h 39"/>
                <a:gd name="T60" fmla="*/ 31 w 38"/>
                <a:gd name="T61" fmla="*/ 32 h 39"/>
                <a:gd name="T62" fmla="*/ 35 w 38"/>
                <a:gd name="T63" fmla="*/ 27 h 39"/>
                <a:gd name="T64" fmla="*/ 36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5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5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9" y="3"/>
                  </a:lnTo>
                  <a:lnTo>
                    <a:pt x="4" y="5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35" y="34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8" y="24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7" y="32"/>
                  </a:lnTo>
                  <a:lnTo>
                    <a:pt x="9" y="34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5" y="29"/>
                  </a:lnTo>
                  <a:lnTo>
                    <a:pt x="35" y="27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DFE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3" name="Freeform 205">
              <a:extLst>
                <a:ext uri="{FF2B5EF4-FFF2-40B4-BE49-F238E27FC236}">
                  <a16:creationId xmlns:a16="http://schemas.microsoft.com/office/drawing/2014/main" id="{D1A637DB-9D31-4CAA-893B-0A43EFC4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916"/>
              <a:ext cx="11" cy="11"/>
            </a:xfrm>
            <a:custGeom>
              <a:avLst/>
              <a:gdLst>
                <a:gd name="T0" fmla="*/ 34 w 34"/>
                <a:gd name="T1" fmla="*/ 14 h 33"/>
                <a:gd name="T2" fmla="*/ 33 w 34"/>
                <a:gd name="T3" fmla="*/ 7 h 33"/>
                <a:gd name="T4" fmla="*/ 27 w 34"/>
                <a:gd name="T5" fmla="*/ 2 h 33"/>
                <a:gd name="T6" fmla="*/ 19 w 34"/>
                <a:gd name="T7" fmla="*/ 0 h 33"/>
                <a:gd name="T8" fmla="*/ 14 w 34"/>
                <a:gd name="T9" fmla="*/ 0 h 33"/>
                <a:gd name="T10" fmla="*/ 7 w 34"/>
                <a:gd name="T11" fmla="*/ 2 h 33"/>
                <a:gd name="T12" fmla="*/ 2 w 34"/>
                <a:gd name="T13" fmla="*/ 7 h 33"/>
                <a:gd name="T14" fmla="*/ 0 w 34"/>
                <a:gd name="T15" fmla="*/ 14 h 33"/>
                <a:gd name="T16" fmla="*/ 0 w 34"/>
                <a:gd name="T17" fmla="*/ 19 h 33"/>
                <a:gd name="T18" fmla="*/ 2 w 34"/>
                <a:gd name="T19" fmla="*/ 26 h 33"/>
                <a:gd name="T20" fmla="*/ 7 w 34"/>
                <a:gd name="T21" fmla="*/ 31 h 33"/>
                <a:gd name="T22" fmla="*/ 14 w 34"/>
                <a:gd name="T23" fmla="*/ 33 h 33"/>
                <a:gd name="T24" fmla="*/ 19 w 34"/>
                <a:gd name="T25" fmla="*/ 33 h 33"/>
                <a:gd name="T26" fmla="*/ 27 w 34"/>
                <a:gd name="T27" fmla="*/ 31 h 33"/>
                <a:gd name="T28" fmla="*/ 33 w 34"/>
                <a:gd name="T29" fmla="*/ 26 h 33"/>
                <a:gd name="T30" fmla="*/ 34 w 34"/>
                <a:gd name="T31" fmla="*/ 19 h 33"/>
                <a:gd name="T32" fmla="*/ 33 w 34"/>
                <a:gd name="T33" fmla="*/ 17 h 33"/>
                <a:gd name="T34" fmla="*/ 29 w 34"/>
                <a:gd name="T35" fmla="*/ 12 h 33"/>
                <a:gd name="T36" fmla="*/ 27 w 34"/>
                <a:gd name="T37" fmla="*/ 7 h 33"/>
                <a:gd name="T38" fmla="*/ 22 w 34"/>
                <a:gd name="T39" fmla="*/ 4 h 33"/>
                <a:gd name="T40" fmla="*/ 17 w 34"/>
                <a:gd name="T41" fmla="*/ 2 h 33"/>
                <a:gd name="T42" fmla="*/ 12 w 34"/>
                <a:gd name="T43" fmla="*/ 4 h 33"/>
                <a:gd name="T44" fmla="*/ 7 w 34"/>
                <a:gd name="T45" fmla="*/ 7 h 33"/>
                <a:gd name="T46" fmla="*/ 5 w 34"/>
                <a:gd name="T47" fmla="*/ 12 h 33"/>
                <a:gd name="T48" fmla="*/ 2 w 34"/>
                <a:gd name="T49" fmla="*/ 17 h 33"/>
                <a:gd name="T50" fmla="*/ 5 w 34"/>
                <a:gd name="T51" fmla="*/ 21 h 33"/>
                <a:gd name="T52" fmla="*/ 7 w 34"/>
                <a:gd name="T53" fmla="*/ 26 h 33"/>
                <a:gd name="T54" fmla="*/ 12 w 34"/>
                <a:gd name="T55" fmla="*/ 29 h 33"/>
                <a:gd name="T56" fmla="*/ 17 w 34"/>
                <a:gd name="T57" fmla="*/ 31 h 33"/>
                <a:gd name="T58" fmla="*/ 22 w 34"/>
                <a:gd name="T59" fmla="*/ 29 h 33"/>
                <a:gd name="T60" fmla="*/ 27 w 34"/>
                <a:gd name="T61" fmla="*/ 26 h 33"/>
                <a:gd name="T62" fmla="*/ 29 w 34"/>
                <a:gd name="T63" fmla="*/ 21 h 33"/>
                <a:gd name="T64" fmla="*/ 33 w 34"/>
                <a:gd name="T6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3">
                  <a:moveTo>
                    <a:pt x="34" y="17"/>
                  </a:moveTo>
                  <a:lnTo>
                    <a:pt x="34" y="14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11" y="31"/>
                  </a:lnTo>
                  <a:lnTo>
                    <a:pt x="14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E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4" name="Freeform 206">
              <a:extLst>
                <a:ext uri="{FF2B5EF4-FFF2-40B4-BE49-F238E27FC236}">
                  <a16:creationId xmlns:a16="http://schemas.microsoft.com/office/drawing/2014/main" id="{AD06B52D-CADD-40CE-AFA2-C10FF5E3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917"/>
              <a:ext cx="10" cy="9"/>
            </a:xfrm>
            <a:custGeom>
              <a:avLst/>
              <a:gdLst>
                <a:gd name="T0" fmla="*/ 29 w 29"/>
                <a:gd name="T1" fmla="*/ 13 h 29"/>
                <a:gd name="T2" fmla="*/ 27 w 29"/>
                <a:gd name="T3" fmla="*/ 7 h 29"/>
                <a:gd name="T4" fmla="*/ 22 w 29"/>
                <a:gd name="T5" fmla="*/ 2 h 29"/>
                <a:gd name="T6" fmla="*/ 17 w 29"/>
                <a:gd name="T7" fmla="*/ 0 h 29"/>
                <a:gd name="T8" fmla="*/ 12 w 29"/>
                <a:gd name="T9" fmla="*/ 0 h 29"/>
                <a:gd name="T10" fmla="*/ 8 w 29"/>
                <a:gd name="T11" fmla="*/ 2 h 29"/>
                <a:gd name="T12" fmla="*/ 3 w 29"/>
                <a:gd name="T13" fmla="*/ 7 h 29"/>
                <a:gd name="T14" fmla="*/ 0 w 29"/>
                <a:gd name="T15" fmla="*/ 13 h 29"/>
                <a:gd name="T16" fmla="*/ 0 w 29"/>
                <a:gd name="T17" fmla="*/ 18 h 29"/>
                <a:gd name="T18" fmla="*/ 3 w 29"/>
                <a:gd name="T19" fmla="*/ 22 h 29"/>
                <a:gd name="T20" fmla="*/ 8 w 29"/>
                <a:gd name="T21" fmla="*/ 28 h 29"/>
                <a:gd name="T22" fmla="*/ 12 w 29"/>
                <a:gd name="T23" fmla="*/ 29 h 29"/>
                <a:gd name="T24" fmla="*/ 17 w 29"/>
                <a:gd name="T25" fmla="*/ 29 h 29"/>
                <a:gd name="T26" fmla="*/ 22 w 29"/>
                <a:gd name="T27" fmla="*/ 28 h 29"/>
                <a:gd name="T28" fmla="*/ 27 w 29"/>
                <a:gd name="T29" fmla="*/ 22 h 29"/>
                <a:gd name="T30" fmla="*/ 29 w 29"/>
                <a:gd name="T31" fmla="*/ 18 h 29"/>
                <a:gd name="T32" fmla="*/ 27 w 29"/>
                <a:gd name="T33" fmla="*/ 14 h 29"/>
                <a:gd name="T34" fmla="*/ 25 w 29"/>
                <a:gd name="T35" fmla="*/ 11 h 29"/>
                <a:gd name="T36" fmla="*/ 22 w 29"/>
                <a:gd name="T37" fmla="*/ 7 h 29"/>
                <a:gd name="T38" fmla="*/ 20 w 29"/>
                <a:gd name="T39" fmla="*/ 5 h 29"/>
                <a:gd name="T40" fmla="*/ 15 w 29"/>
                <a:gd name="T41" fmla="*/ 2 h 29"/>
                <a:gd name="T42" fmla="*/ 10 w 29"/>
                <a:gd name="T43" fmla="*/ 5 h 29"/>
                <a:gd name="T44" fmla="*/ 8 w 29"/>
                <a:gd name="T45" fmla="*/ 7 h 29"/>
                <a:gd name="T46" fmla="*/ 5 w 29"/>
                <a:gd name="T47" fmla="*/ 11 h 29"/>
                <a:gd name="T48" fmla="*/ 3 w 29"/>
                <a:gd name="T49" fmla="*/ 14 h 29"/>
                <a:gd name="T50" fmla="*/ 5 w 29"/>
                <a:gd name="T51" fmla="*/ 20 h 29"/>
                <a:gd name="T52" fmla="*/ 8 w 29"/>
                <a:gd name="T53" fmla="*/ 22 h 29"/>
                <a:gd name="T54" fmla="*/ 10 w 29"/>
                <a:gd name="T55" fmla="*/ 25 h 29"/>
                <a:gd name="T56" fmla="*/ 15 w 29"/>
                <a:gd name="T57" fmla="*/ 28 h 29"/>
                <a:gd name="T58" fmla="*/ 20 w 29"/>
                <a:gd name="T59" fmla="*/ 25 h 29"/>
                <a:gd name="T60" fmla="*/ 22 w 29"/>
                <a:gd name="T61" fmla="*/ 22 h 29"/>
                <a:gd name="T62" fmla="*/ 25 w 29"/>
                <a:gd name="T63" fmla="*/ 20 h 29"/>
                <a:gd name="T64" fmla="*/ 27 w 29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3"/>
                  </a:lnTo>
                  <a:lnTo>
                    <a:pt x="27" y="11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5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2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3" y="14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2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5"/>
                  </a:lnTo>
                  <a:lnTo>
                    <a:pt x="22" y="25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E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5" name="Freeform 207">
              <a:extLst>
                <a:ext uri="{FF2B5EF4-FFF2-40B4-BE49-F238E27FC236}">
                  <a16:creationId xmlns:a16="http://schemas.microsoft.com/office/drawing/2014/main" id="{FAE344B9-8D9C-40A4-822C-24AF0567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918"/>
              <a:ext cx="8" cy="8"/>
            </a:xfrm>
            <a:custGeom>
              <a:avLst/>
              <a:gdLst>
                <a:gd name="T0" fmla="*/ 24 w 24"/>
                <a:gd name="T1" fmla="*/ 13 h 25"/>
                <a:gd name="T2" fmla="*/ 22 w 24"/>
                <a:gd name="T3" fmla="*/ 10 h 25"/>
                <a:gd name="T4" fmla="*/ 22 w 24"/>
                <a:gd name="T5" fmla="*/ 8 h 25"/>
                <a:gd name="T6" fmla="*/ 22 w 24"/>
                <a:gd name="T7" fmla="*/ 5 h 25"/>
                <a:gd name="T8" fmla="*/ 20 w 24"/>
                <a:gd name="T9" fmla="*/ 5 h 25"/>
                <a:gd name="T10" fmla="*/ 20 w 24"/>
                <a:gd name="T11" fmla="*/ 3 h 25"/>
                <a:gd name="T12" fmla="*/ 17 w 24"/>
                <a:gd name="T13" fmla="*/ 3 h 25"/>
                <a:gd name="T14" fmla="*/ 14 w 24"/>
                <a:gd name="T15" fmla="*/ 3 h 25"/>
                <a:gd name="T16" fmla="*/ 13 w 24"/>
                <a:gd name="T17" fmla="*/ 0 h 25"/>
                <a:gd name="T18" fmla="*/ 9 w 24"/>
                <a:gd name="T19" fmla="*/ 3 h 25"/>
                <a:gd name="T20" fmla="*/ 7 w 24"/>
                <a:gd name="T21" fmla="*/ 3 h 25"/>
                <a:gd name="T22" fmla="*/ 5 w 24"/>
                <a:gd name="T23" fmla="*/ 3 h 25"/>
                <a:gd name="T24" fmla="*/ 5 w 24"/>
                <a:gd name="T25" fmla="*/ 5 h 25"/>
                <a:gd name="T26" fmla="*/ 2 w 24"/>
                <a:gd name="T27" fmla="*/ 5 h 25"/>
                <a:gd name="T28" fmla="*/ 2 w 24"/>
                <a:gd name="T29" fmla="*/ 8 h 25"/>
                <a:gd name="T30" fmla="*/ 2 w 24"/>
                <a:gd name="T31" fmla="*/ 10 h 25"/>
                <a:gd name="T32" fmla="*/ 0 w 24"/>
                <a:gd name="T33" fmla="*/ 13 h 25"/>
                <a:gd name="T34" fmla="*/ 2 w 24"/>
                <a:gd name="T35" fmla="*/ 15 h 25"/>
                <a:gd name="T36" fmla="*/ 2 w 24"/>
                <a:gd name="T37" fmla="*/ 17 h 25"/>
                <a:gd name="T38" fmla="*/ 2 w 24"/>
                <a:gd name="T39" fmla="*/ 20 h 25"/>
                <a:gd name="T40" fmla="*/ 5 w 24"/>
                <a:gd name="T41" fmla="*/ 20 h 25"/>
                <a:gd name="T42" fmla="*/ 5 w 24"/>
                <a:gd name="T43" fmla="*/ 22 h 25"/>
                <a:gd name="T44" fmla="*/ 7 w 24"/>
                <a:gd name="T45" fmla="*/ 22 h 25"/>
                <a:gd name="T46" fmla="*/ 9 w 24"/>
                <a:gd name="T47" fmla="*/ 25 h 25"/>
                <a:gd name="T48" fmla="*/ 13 w 24"/>
                <a:gd name="T49" fmla="*/ 25 h 25"/>
                <a:gd name="T50" fmla="*/ 14 w 24"/>
                <a:gd name="T51" fmla="*/ 25 h 25"/>
                <a:gd name="T52" fmla="*/ 17 w 24"/>
                <a:gd name="T53" fmla="*/ 22 h 25"/>
                <a:gd name="T54" fmla="*/ 20 w 24"/>
                <a:gd name="T55" fmla="*/ 22 h 25"/>
                <a:gd name="T56" fmla="*/ 20 w 24"/>
                <a:gd name="T57" fmla="*/ 20 h 25"/>
                <a:gd name="T58" fmla="*/ 22 w 24"/>
                <a:gd name="T59" fmla="*/ 20 h 25"/>
                <a:gd name="T60" fmla="*/ 22 w 24"/>
                <a:gd name="T61" fmla="*/ 17 h 25"/>
                <a:gd name="T62" fmla="*/ 22 w 24"/>
                <a:gd name="T63" fmla="*/ 15 h 25"/>
                <a:gd name="T64" fmla="*/ 24 w 24"/>
                <a:gd name="T65" fmla="*/ 13 h 25"/>
                <a:gd name="T66" fmla="*/ 20 w 24"/>
                <a:gd name="T67" fmla="*/ 13 h 25"/>
                <a:gd name="T68" fmla="*/ 20 w 24"/>
                <a:gd name="T69" fmla="*/ 10 h 25"/>
                <a:gd name="T70" fmla="*/ 20 w 24"/>
                <a:gd name="T71" fmla="*/ 8 h 25"/>
                <a:gd name="T72" fmla="*/ 17 w 24"/>
                <a:gd name="T73" fmla="*/ 8 h 25"/>
                <a:gd name="T74" fmla="*/ 17 w 24"/>
                <a:gd name="T75" fmla="*/ 5 h 25"/>
                <a:gd name="T76" fmla="*/ 14 w 24"/>
                <a:gd name="T77" fmla="*/ 5 h 25"/>
                <a:gd name="T78" fmla="*/ 13 w 24"/>
                <a:gd name="T79" fmla="*/ 5 h 25"/>
                <a:gd name="T80" fmla="*/ 9 w 24"/>
                <a:gd name="T81" fmla="*/ 5 h 25"/>
                <a:gd name="T82" fmla="*/ 7 w 24"/>
                <a:gd name="T83" fmla="*/ 5 h 25"/>
                <a:gd name="T84" fmla="*/ 7 w 24"/>
                <a:gd name="T85" fmla="*/ 8 h 25"/>
                <a:gd name="T86" fmla="*/ 5 w 24"/>
                <a:gd name="T87" fmla="*/ 8 h 25"/>
                <a:gd name="T88" fmla="*/ 5 w 24"/>
                <a:gd name="T89" fmla="*/ 10 h 25"/>
                <a:gd name="T90" fmla="*/ 5 w 24"/>
                <a:gd name="T91" fmla="*/ 13 h 25"/>
                <a:gd name="T92" fmla="*/ 5 w 24"/>
                <a:gd name="T93" fmla="*/ 15 h 25"/>
                <a:gd name="T94" fmla="*/ 5 w 24"/>
                <a:gd name="T95" fmla="*/ 17 h 25"/>
                <a:gd name="T96" fmla="*/ 7 w 24"/>
                <a:gd name="T97" fmla="*/ 17 h 25"/>
                <a:gd name="T98" fmla="*/ 7 w 24"/>
                <a:gd name="T99" fmla="*/ 20 h 25"/>
                <a:gd name="T100" fmla="*/ 9 w 24"/>
                <a:gd name="T101" fmla="*/ 20 h 25"/>
                <a:gd name="T102" fmla="*/ 13 w 24"/>
                <a:gd name="T103" fmla="*/ 20 h 25"/>
                <a:gd name="T104" fmla="*/ 14 w 24"/>
                <a:gd name="T105" fmla="*/ 20 h 25"/>
                <a:gd name="T106" fmla="*/ 17 w 24"/>
                <a:gd name="T107" fmla="*/ 20 h 25"/>
                <a:gd name="T108" fmla="*/ 17 w 24"/>
                <a:gd name="T109" fmla="*/ 17 h 25"/>
                <a:gd name="T110" fmla="*/ 20 w 24"/>
                <a:gd name="T111" fmla="*/ 17 h 25"/>
                <a:gd name="T112" fmla="*/ 20 w 24"/>
                <a:gd name="T113" fmla="*/ 15 h 25"/>
                <a:gd name="T114" fmla="*/ 20 w 24"/>
                <a:gd name="T115" fmla="*/ 13 h 25"/>
                <a:gd name="T116" fmla="*/ 24 w 24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" h="25">
                  <a:moveTo>
                    <a:pt x="24" y="13"/>
                  </a:moveTo>
                  <a:lnTo>
                    <a:pt x="22" y="10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0"/>
                  </a:lnTo>
                  <a:lnTo>
                    <a:pt x="9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7" y="22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EF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6" name="Freeform 208">
              <a:extLst>
                <a:ext uri="{FF2B5EF4-FFF2-40B4-BE49-F238E27FC236}">
                  <a16:creationId xmlns:a16="http://schemas.microsoft.com/office/drawing/2014/main" id="{481D3679-BA4A-4B07-A27D-4044ECC3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919"/>
              <a:ext cx="5" cy="5"/>
            </a:xfrm>
            <a:custGeom>
              <a:avLst/>
              <a:gdLst>
                <a:gd name="T0" fmla="*/ 14 w 14"/>
                <a:gd name="T1" fmla="*/ 7 h 15"/>
                <a:gd name="T2" fmla="*/ 14 w 14"/>
                <a:gd name="T3" fmla="*/ 5 h 15"/>
                <a:gd name="T4" fmla="*/ 14 w 14"/>
                <a:gd name="T5" fmla="*/ 4 h 15"/>
                <a:gd name="T6" fmla="*/ 12 w 14"/>
                <a:gd name="T7" fmla="*/ 4 h 15"/>
                <a:gd name="T8" fmla="*/ 12 w 14"/>
                <a:gd name="T9" fmla="*/ 0 h 15"/>
                <a:gd name="T10" fmla="*/ 9 w 14"/>
                <a:gd name="T11" fmla="*/ 0 h 15"/>
                <a:gd name="T12" fmla="*/ 7 w 14"/>
                <a:gd name="T13" fmla="*/ 0 h 15"/>
                <a:gd name="T14" fmla="*/ 3 w 14"/>
                <a:gd name="T15" fmla="*/ 0 h 15"/>
                <a:gd name="T16" fmla="*/ 2 w 14"/>
                <a:gd name="T17" fmla="*/ 0 h 15"/>
                <a:gd name="T18" fmla="*/ 2 w 14"/>
                <a:gd name="T19" fmla="*/ 4 h 15"/>
                <a:gd name="T20" fmla="*/ 0 w 14"/>
                <a:gd name="T21" fmla="*/ 4 h 15"/>
                <a:gd name="T22" fmla="*/ 0 w 14"/>
                <a:gd name="T23" fmla="*/ 5 h 15"/>
                <a:gd name="T24" fmla="*/ 0 w 14"/>
                <a:gd name="T25" fmla="*/ 7 h 15"/>
                <a:gd name="T26" fmla="*/ 0 w 14"/>
                <a:gd name="T27" fmla="*/ 11 h 15"/>
                <a:gd name="T28" fmla="*/ 0 w 14"/>
                <a:gd name="T29" fmla="*/ 12 h 15"/>
                <a:gd name="T30" fmla="*/ 2 w 14"/>
                <a:gd name="T31" fmla="*/ 12 h 15"/>
                <a:gd name="T32" fmla="*/ 2 w 14"/>
                <a:gd name="T33" fmla="*/ 15 h 15"/>
                <a:gd name="T34" fmla="*/ 3 w 14"/>
                <a:gd name="T35" fmla="*/ 15 h 15"/>
                <a:gd name="T36" fmla="*/ 7 w 14"/>
                <a:gd name="T37" fmla="*/ 15 h 15"/>
                <a:gd name="T38" fmla="*/ 9 w 14"/>
                <a:gd name="T39" fmla="*/ 15 h 15"/>
                <a:gd name="T40" fmla="*/ 12 w 14"/>
                <a:gd name="T41" fmla="*/ 15 h 15"/>
                <a:gd name="T42" fmla="*/ 12 w 14"/>
                <a:gd name="T43" fmla="*/ 12 h 15"/>
                <a:gd name="T44" fmla="*/ 14 w 14"/>
                <a:gd name="T45" fmla="*/ 12 h 15"/>
                <a:gd name="T46" fmla="*/ 14 w 14"/>
                <a:gd name="T47" fmla="*/ 11 h 15"/>
                <a:gd name="T48" fmla="*/ 14 w 14"/>
                <a:gd name="T49" fmla="*/ 7 h 15"/>
                <a:gd name="T50" fmla="*/ 12 w 14"/>
                <a:gd name="T51" fmla="*/ 7 h 15"/>
                <a:gd name="T52" fmla="*/ 12 w 14"/>
                <a:gd name="T53" fmla="*/ 5 h 15"/>
                <a:gd name="T54" fmla="*/ 12 w 14"/>
                <a:gd name="T55" fmla="*/ 4 h 15"/>
                <a:gd name="T56" fmla="*/ 9 w 14"/>
                <a:gd name="T57" fmla="*/ 4 h 15"/>
                <a:gd name="T58" fmla="*/ 7 w 14"/>
                <a:gd name="T59" fmla="*/ 4 h 15"/>
                <a:gd name="T60" fmla="*/ 3 w 14"/>
                <a:gd name="T61" fmla="*/ 4 h 15"/>
                <a:gd name="T62" fmla="*/ 2 w 14"/>
                <a:gd name="T63" fmla="*/ 4 h 15"/>
                <a:gd name="T64" fmla="*/ 2 w 14"/>
                <a:gd name="T65" fmla="*/ 5 h 15"/>
                <a:gd name="T66" fmla="*/ 2 w 14"/>
                <a:gd name="T67" fmla="*/ 7 h 15"/>
                <a:gd name="T68" fmla="*/ 2 w 14"/>
                <a:gd name="T69" fmla="*/ 11 h 15"/>
                <a:gd name="T70" fmla="*/ 2 w 14"/>
                <a:gd name="T71" fmla="*/ 12 h 15"/>
                <a:gd name="T72" fmla="*/ 3 w 14"/>
                <a:gd name="T73" fmla="*/ 12 h 15"/>
                <a:gd name="T74" fmla="*/ 7 w 14"/>
                <a:gd name="T75" fmla="*/ 12 h 15"/>
                <a:gd name="T76" fmla="*/ 9 w 14"/>
                <a:gd name="T77" fmla="*/ 12 h 15"/>
                <a:gd name="T78" fmla="*/ 12 w 14"/>
                <a:gd name="T79" fmla="*/ 12 h 15"/>
                <a:gd name="T80" fmla="*/ 12 w 14"/>
                <a:gd name="T81" fmla="*/ 11 h 15"/>
                <a:gd name="T82" fmla="*/ 12 w 14"/>
                <a:gd name="T83" fmla="*/ 7 h 15"/>
                <a:gd name="T84" fmla="*/ 14 w 14"/>
                <a:gd name="T8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lnTo>
                    <a:pt x="14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4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0737" name="Group 209">
              <a:extLst>
                <a:ext uri="{FF2B5EF4-FFF2-40B4-BE49-F238E27FC236}">
                  <a16:creationId xmlns:a16="http://schemas.microsoft.com/office/drawing/2014/main" id="{2BE24D48-F4FB-435A-A659-89DAA28FDC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2" y="2915"/>
              <a:ext cx="461" cy="568"/>
              <a:chOff x="1562" y="2915"/>
              <a:chExt cx="461" cy="568"/>
            </a:xfrm>
          </p:grpSpPr>
          <p:sp>
            <p:nvSpPr>
              <p:cNvPr id="150738" name="Freeform 210">
                <a:extLst>
                  <a:ext uri="{FF2B5EF4-FFF2-40B4-BE49-F238E27FC236}">
                    <a16:creationId xmlns:a16="http://schemas.microsoft.com/office/drawing/2014/main" id="{386585B6-4B6B-4259-B9B0-418C8781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920"/>
                <a:ext cx="3" cy="3"/>
              </a:xfrm>
              <a:custGeom>
                <a:avLst/>
                <a:gdLst>
                  <a:gd name="T0" fmla="*/ 10 w 10"/>
                  <a:gd name="T1" fmla="*/ 5 h 9"/>
                  <a:gd name="T2" fmla="*/ 10 w 10"/>
                  <a:gd name="T3" fmla="*/ 2 h 9"/>
                  <a:gd name="T4" fmla="*/ 10 w 10"/>
                  <a:gd name="T5" fmla="*/ 0 h 9"/>
                  <a:gd name="T6" fmla="*/ 7 w 10"/>
                  <a:gd name="T7" fmla="*/ 0 h 9"/>
                  <a:gd name="T8" fmla="*/ 5 w 10"/>
                  <a:gd name="T9" fmla="*/ 0 h 9"/>
                  <a:gd name="T10" fmla="*/ 2 w 10"/>
                  <a:gd name="T11" fmla="*/ 0 h 9"/>
                  <a:gd name="T12" fmla="*/ 0 w 10"/>
                  <a:gd name="T13" fmla="*/ 0 h 9"/>
                  <a:gd name="T14" fmla="*/ 0 w 10"/>
                  <a:gd name="T15" fmla="*/ 2 h 9"/>
                  <a:gd name="T16" fmla="*/ 0 w 10"/>
                  <a:gd name="T17" fmla="*/ 5 h 9"/>
                  <a:gd name="T18" fmla="*/ 0 w 10"/>
                  <a:gd name="T19" fmla="*/ 7 h 9"/>
                  <a:gd name="T20" fmla="*/ 0 w 10"/>
                  <a:gd name="T21" fmla="*/ 9 h 9"/>
                  <a:gd name="T22" fmla="*/ 2 w 10"/>
                  <a:gd name="T23" fmla="*/ 9 h 9"/>
                  <a:gd name="T24" fmla="*/ 5 w 10"/>
                  <a:gd name="T25" fmla="*/ 9 h 9"/>
                  <a:gd name="T26" fmla="*/ 7 w 10"/>
                  <a:gd name="T27" fmla="*/ 9 h 9"/>
                  <a:gd name="T28" fmla="*/ 10 w 10"/>
                  <a:gd name="T29" fmla="*/ 9 h 9"/>
                  <a:gd name="T30" fmla="*/ 10 w 10"/>
                  <a:gd name="T31" fmla="*/ 7 h 9"/>
                  <a:gd name="T32" fmla="*/ 10 w 10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39" name="Freeform 211">
                <a:extLst>
                  <a:ext uri="{FF2B5EF4-FFF2-40B4-BE49-F238E27FC236}">
                    <a16:creationId xmlns:a16="http://schemas.microsoft.com/office/drawing/2014/main" id="{820E4BFF-CB17-4CFC-B366-03B2B6B33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921"/>
                <a:ext cx="2" cy="2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0 h 5"/>
                  <a:gd name="T4" fmla="*/ 3 w 5"/>
                  <a:gd name="T5" fmla="*/ 0 h 5"/>
                  <a:gd name="T6" fmla="*/ 0 w 5"/>
                  <a:gd name="T7" fmla="*/ 0 h 5"/>
                  <a:gd name="T8" fmla="*/ 0 w 5"/>
                  <a:gd name="T9" fmla="*/ 3 h 5"/>
                  <a:gd name="T10" fmla="*/ 0 w 5"/>
                  <a:gd name="T11" fmla="*/ 5 h 5"/>
                  <a:gd name="T12" fmla="*/ 3 w 5"/>
                  <a:gd name="T13" fmla="*/ 5 h 5"/>
                  <a:gd name="T14" fmla="*/ 5 w 5"/>
                  <a:gd name="T15" fmla="*/ 5 h 5"/>
                  <a:gd name="T16" fmla="*/ 5 w 5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0" name="Freeform 212">
                <a:extLst>
                  <a:ext uri="{FF2B5EF4-FFF2-40B4-BE49-F238E27FC236}">
                    <a16:creationId xmlns:a16="http://schemas.microsoft.com/office/drawing/2014/main" id="{AA914438-3F75-4420-B188-B3F64CA09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956"/>
                <a:ext cx="7" cy="11"/>
              </a:xfrm>
              <a:custGeom>
                <a:avLst/>
                <a:gdLst>
                  <a:gd name="T0" fmla="*/ 0 w 20"/>
                  <a:gd name="T1" fmla="*/ 34 h 34"/>
                  <a:gd name="T2" fmla="*/ 8 w 20"/>
                  <a:gd name="T3" fmla="*/ 34 h 34"/>
                  <a:gd name="T4" fmla="*/ 15 w 20"/>
                  <a:gd name="T5" fmla="*/ 33 h 34"/>
                  <a:gd name="T6" fmla="*/ 17 w 20"/>
                  <a:gd name="T7" fmla="*/ 27 h 34"/>
                  <a:gd name="T8" fmla="*/ 20 w 20"/>
                  <a:gd name="T9" fmla="*/ 20 h 34"/>
                  <a:gd name="T10" fmla="*/ 20 w 20"/>
                  <a:gd name="T11" fmla="*/ 15 h 34"/>
                  <a:gd name="T12" fmla="*/ 20 w 20"/>
                  <a:gd name="T13" fmla="*/ 8 h 34"/>
                  <a:gd name="T14" fmla="*/ 15 w 20"/>
                  <a:gd name="T15" fmla="*/ 3 h 34"/>
                  <a:gd name="T16" fmla="*/ 8 w 20"/>
                  <a:gd name="T17" fmla="*/ 0 h 34"/>
                  <a:gd name="T18" fmla="*/ 0 w 20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34">
                    <a:moveTo>
                      <a:pt x="0" y="34"/>
                    </a:moveTo>
                    <a:lnTo>
                      <a:pt x="8" y="34"/>
                    </a:lnTo>
                    <a:lnTo>
                      <a:pt x="15" y="33"/>
                    </a:lnTo>
                    <a:lnTo>
                      <a:pt x="17" y="27"/>
                    </a:lnTo>
                    <a:lnTo>
                      <a:pt x="20" y="20"/>
                    </a:lnTo>
                    <a:lnTo>
                      <a:pt x="20" y="15"/>
                    </a:lnTo>
                    <a:lnTo>
                      <a:pt x="20" y="8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1" name="Freeform 213">
                <a:extLst>
                  <a:ext uri="{FF2B5EF4-FFF2-40B4-BE49-F238E27FC236}">
                    <a16:creationId xmlns:a16="http://schemas.microsoft.com/office/drawing/2014/main" id="{9A028757-715B-464D-8EFB-C44DAA739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941"/>
                <a:ext cx="86" cy="27"/>
              </a:xfrm>
              <a:custGeom>
                <a:avLst/>
                <a:gdLst>
                  <a:gd name="T0" fmla="*/ 1 w 257"/>
                  <a:gd name="T1" fmla="*/ 16 h 82"/>
                  <a:gd name="T2" fmla="*/ 0 w 257"/>
                  <a:gd name="T3" fmla="*/ 32 h 82"/>
                  <a:gd name="T4" fmla="*/ 249 w 257"/>
                  <a:gd name="T5" fmla="*/ 82 h 82"/>
                  <a:gd name="T6" fmla="*/ 257 w 257"/>
                  <a:gd name="T7" fmla="*/ 46 h 82"/>
                  <a:gd name="T8" fmla="*/ 4 w 257"/>
                  <a:gd name="T9" fmla="*/ 0 h 82"/>
                  <a:gd name="T10" fmla="*/ 1 w 257"/>
                  <a:gd name="T11" fmla="*/ 1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7" h="82">
                    <a:moveTo>
                      <a:pt x="1" y="16"/>
                    </a:moveTo>
                    <a:lnTo>
                      <a:pt x="0" y="32"/>
                    </a:lnTo>
                    <a:lnTo>
                      <a:pt x="249" y="82"/>
                    </a:lnTo>
                    <a:lnTo>
                      <a:pt x="257" y="46"/>
                    </a:lnTo>
                    <a:lnTo>
                      <a:pt x="4" y="0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2" name="Freeform 214">
                <a:extLst>
                  <a:ext uri="{FF2B5EF4-FFF2-40B4-BE49-F238E27FC236}">
                    <a16:creationId xmlns:a16="http://schemas.microsoft.com/office/drawing/2014/main" id="{4D0666C9-6446-487F-8DC1-D9F2DB490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940"/>
                <a:ext cx="7" cy="11"/>
              </a:xfrm>
              <a:custGeom>
                <a:avLst/>
                <a:gdLst>
                  <a:gd name="T0" fmla="*/ 19 w 19"/>
                  <a:gd name="T1" fmla="*/ 0 h 32"/>
                  <a:gd name="T2" fmla="*/ 12 w 19"/>
                  <a:gd name="T3" fmla="*/ 0 h 32"/>
                  <a:gd name="T4" fmla="*/ 7 w 19"/>
                  <a:gd name="T5" fmla="*/ 3 h 32"/>
                  <a:gd name="T6" fmla="*/ 2 w 19"/>
                  <a:gd name="T7" fmla="*/ 8 h 32"/>
                  <a:gd name="T8" fmla="*/ 0 w 19"/>
                  <a:gd name="T9" fmla="*/ 12 h 32"/>
                  <a:gd name="T10" fmla="*/ 0 w 19"/>
                  <a:gd name="T11" fmla="*/ 21 h 32"/>
                  <a:gd name="T12" fmla="*/ 2 w 19"/>
                  <a:gd name="T13" fmla="*/ 24 h 32"/>
                  <a:gd name="T14" fmla="*/ 7 w 19"/>
                  <a:gd name="T15" fmla="*/ 29 h 32"/>
                  <a:gd name="T16" fmla="*/ 14 w 19"/>
                  <a:gd name="T17" fmla="*/ 32 h 32"/>
                  <a:gd name="T18" fmla="*/ 19 w 1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12" y="0"/>
                    </a:lnTo>
                    <a:lnTo>
                      <a:pt x="7" y="3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4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3" name="Freeform 215">
                <a:extLst>
                  <a:ext uri="{FF2B5EF4-FFF2-40B4-BE49-F238E27FC236}">
                    <a16:creationId xmlns:a16="http://schemas.microsoft.com/office/drawing/2014/main" id="{BD079FB2-22C5-4C0F-AFD3-1844D459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3475"/>
                <a:ext cx="79" cy="8"/>
              </a:xfrm>
              <a:custGeom>
                <a:avLst/>
                <a:gdLst>
                  <a:gd name="T0" fmla="*/ 0 w 237"/>
                  <a:gd name="T1" fmla="*/ 11 h 22"/>
                  <a:gd name="T2" fmla="*/ 0 w 237"/>
                  <a:gd name="T3" fmla="*/ 22 h 22"/>
                  <a:gd name="T4" fmla="*/ 237 w 237"/>
                  <a:gd name="T5" fmla="*/ 22 h 22"/>
                  <a:gd name="T6" fmla="*/ 237 w 237"/>
                  <a:gd name="T7" fmla="*/ 0 h 22"/>
                  <a:gd name="T8" fmla="*/ 0 w 237"/>
                  <a:gd name="T9" fmla="*/ 0 h 22"/>
                  <a:gd name="T10" fmla="*/ 0 w 237"/>
                  <a:gd name="T11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7" h="22">
                    <a:moveTo>
                      <a:pt x="0" y="11"/>
                    </a:moveTo>
                    <a:lnTo>
                      <a:pt x="0" y="22"/>
                    </a:lnTo>
                    <a:lnTo>
                      <a:pt x="237" y="22"/>
                    </a:lnTo>
                    <a:lnTo>
                      <a:pt x="237" y="0"/>
                    </a:lnTo>
                    <a:lnTo>
                      <a:pt x="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4" name="Freeform 216">
                <a:extLst>
                  <a:ext uri="{FF2B5EF4-FFF2-40B4-BE49-F238E27FC236}">
                    <a16:creationId xmlns:a16="http://schemas.microsoft.com/office/drawing/2014/main" id="{D9023B72-020E-4A58-A631-A431796B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283"/>
                <a:ext cx="63" cy="64"/>
              </a:xfrm>
              <a:custGeom>
                <a:avLst/>
                <a:gdLst>
                  <a:gd name="T0" fmla="*/ 96 w 189"/>
                  <a:gd name="T1" fmla="*/ 0 h 191"/>
                  <a:gd name="T2" fmla="*/ 115 w 189"/>
                  <a:gd name="T3" fmla="*/ 2 h 191"/>
                  <a:gd name="T4" fmla="*/ 134 w 189"/>
                  <a:gd name="T5" fmla="*/ 7 h 191"/>
                  <a:gd name="T6" fmla="*/ 148 w 189"/>
                  <a:gd name="T7" fmla="*/ 17 h 191"/>
                  <a:gd name="T8" fmla="*/ 163 w 189"/>
                  <a:gd name="T9" fmla="*/ 29 h 191"/>
                  <a:gd name="T10" fmla="*/ 175 w 189"/>
                  <a:gd name="T11" fmla="*/ 41 h 191"/>
                  <a:gd name="T12" fmla="*/ 182 w 189"/>
                  <a:gd name="T13" fmla="*/ 59 h 191"/>
                  <a:gd name="T14" fmla="*/ 189 w 189"/>
                  <a:gd name="T15" fmla="*/ 76 h 191"/>
                  <a:gd name="T16" fmla="*/ 189 w 189"/>
                  <a:gd name="T17" fmla="*/ 95 h 191"/>
                  <a:gd name="T18" fmla="*/ 189 w 189"/>
                  <a:gd name="T19" fmla="*/ 115 h 191"/>
                  <a:gd name="T20" fmla="*/ 182 w 189"/>
                  <a:gd name="T21" fmla="*/ 133 h 191"/>
                  <a:gd name="T22" fmla="*/ 175 w 189"/>
                  <a:gd name="T23" fmla="*/ 150 h 191"/>
                  <a:gd name="T24" fmla="*/ 163 w 189"/>
                  <a:gd name="T25" fmla="*/ 162 h 191"/>
                  <a:gd name="T26" fmla="*/ 148 w 189"/>
                  <a:gd name="T27" fmla="*/ 174 h 191"/>
                  <a:gd name="T28" fmla="*/ 134 w 189"/>
                  <a:gd name="T29" fmla="*/ 184 h 191"/>
                  <a:gd name="T30" fmla="*/ 115 w 189"/>
                  <a:gd name="T31" fmla="*/ 190 h 191"/>
                  <a:gd name="T32" fmla="*/ 96 w 189"/>
                  <a:gd name="T33" fmla="*/ 191 h 191"/>
                  <a:gd name="T34" fmla="*/ 77 w 189"/>
                  <a:gd name="T35" fmla="*/ 190 h 191"/>
                  <a:gd name="T36" fmla="*/ 60 w 189"/>
                  <a:gd name="T37" fmla="*/ 184 h 191"/>
                  <a:gd name="T38" fmla="*/ 42 w 189"/>
                  <a:gd name="T39" fmla="*/ 174 h 191"/>
                  <a:gd name="T40" fmla="*/ 27 w 189"/>
                  <a:gd name="T41" fmla="*/ 162 h 191"/>
                  <a:gd name="T42" fmla="*/ 17 w 189"/>
                  <a:gd name="T43" fmla="*/ 150 h 191"/>
                  <a:gd name="T44" fmla="*/ 8 w 189"/>
                  <a:gd name="T45" fmla="*/ 133 h 191"/>
                  <a:gd name="T46" fmla="*/ 3 w 189"/>
                  <a:gd name="T47" fmla="*/ 115 h 191"/>
                  <a:gd name="T48" fmla="*/ 0 w 189"/>
                  <a:gd name="T49" fmla="*/ 95 h 191"/>
                  <a:gd name="T50" fmla="*/ 3 w 189"/>
                  <a:gd name="T51" fmla="*/ 76 h 191"/>
                  <a:gd name="T52" fmla="*/ 8 w 189"/>
                  <a:gd name="T53" fmla="*/ 59 h 191"/>
                  <a:gd name="T54" fmla="*/ 17 w 189"/>
                  <a:gd name="T55" fmla="*/ 41 h 191"/>
                  <a:gd name="T56" fmla="*/ 27 w 189"/>
                  <a:gd name="T57" fmla="*/ 29 h 191"/>
                  <a:gd name="T58" fmla="*/ 42 w 189"/>
                  <a:gd name="T59" fmla="*/ 17 h 191"/>
                  <a:gd name="T60" fmla="*/ 60 w 189"/>
                  <a:gd name="T61" fmla="*/ 7 h 191"/>
                  <a:gd name="T62" fmla="*/ 77 w 189"/>
                  <a:gd name="T63" fmla="*/ 2 h 191"/>
                  <a:gd name="T64" fmla="*/ 96 w 189"/>
                  <a:gd name="T6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91">
                    <a:moveTo>
                      <a:pt x="96" y="0"/>
                    </a:moveTo>
                    <a:lnTo>
                      <a:pt x="115" y="2"/>
                    </a:lnTo>
                    <a:lnTo>
                      <a:pt x="134" y="7"/>
                    </a:lnTo>
                    <a:lnTo>
                      <a:pt x="148" y="17"/>
                    </a:lnTo>
                    <a:lnTo>
                      <a:pt x="163" y="29"/>
                    </a:lnTo>
                    <a:lnTo>
                      <a:pt x="175" y="41"/>
                    </a:lnTo>
                    <a:lnTo>
                      <a:pt x="182" y="59"/>
                    </a:lnTo>
                    <a:lnTo>
                      <a:pt x="189" y="76"/>
                    </a:lnTo>
                    <a:lnTo>
                      <a:pt x="189" y="95"/>
                    </a:lnTo>
                    <a:lnTo>
                      <a:pt x="189" y="115"/>
                    </a:lnTo>
                    <a:lnTo>
                      <a:pt x="182" y="133"/>
                    </a:lnTo>
                    <a:lnTo>
                      <a:pt x="175" y="150"/>
                    </a:lnTo>
                    <a:lnTo>
                      <a:pt x="163" y="162"/>
                    </a:lnTo>
                    <a:lnTo>
                      <a:pt x="148" y="174"/>
                    </a:lnTo>
                    <a:lnTo>
                      <a:pt x="134" y="184"/>
                    </a:lnTo>
                    <a:lnTo>
                      <a:pt x="115" y="190"/>
                    </a:lnTo>
                    <a:lnTo>
                      <a:pt x="96" y="191"/>
                    </a:lnTo>
                    <a:lnTo>
                      <a:pt x="77" y="190"/>
                    </a:lnTo>
                    <a:lnTo>
                      <a:pt x="60" y="184"/>
                    </a:lnTo>
                    <a:lnTo>
                      <a:pt x="42" y="174"/>
                    </a:lnTo>
                    <a:lnTo>
                      <a:pt x="27" y="162"/>
                    </a:lnTo>
                    <a:lnTo>
                      <a:pt x="17" y="150"/>
                    </a:lnTo>
                    <a:lnTo>
                      <a:pt x="8" y="133"/>
                    </a:lnTo>
                    <a:lnTo>
                      <a:pt x="3" y="115"/>
                    </a:lnTo>
                    <a:lnTo>
                      <a:pt x="0" y="95"/>
                    </a:lnTo>
                    <a:lnTo>
                      <a:pt x="3" y="76"/>
                    </a:lnTo>
                    <a:lnTo>
                      <a:pt x="8" y="59"/>
                    </a:lnTo>
                    <a:lnTo>
                      <a:pt x="17" y="41"/>
                    </a:lnTo>
                    <a:lnTo>
                      <a:pt x="27" y="29"/>
                    </a:lnTo>
                    <a:lnTo>
                      <a:pt x="42" y="17"/>
                    </a:lnTo>
                    <a:lnTo>
                      <a:pt x="60" y="7"/>
                    </a:lnTo>
                    <a:lnTo>
                      <a:pt x="77" y="2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5" name="Freeform 217">
                <a:extLst>
                  <a:ext uri="{FF2B5EF4-FFF2-40B4-BE49-F238E27FC236}">
                    <a16:creationId xmlns:a16="http://schemas.microsoft.com/office/drawing/2014/main" id="{40415917-CDAC-44EE-9890-12205C7D3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284"/>
                <a:ext cx="53" cy="50"/>
              </a:xfrm>
              <a:custGeom>
                <a:avLst/>
                <a:gdLst>
                  <a:gd name="T0" fmla="*/ 157 w 157"/>
                  <a:gd name="T1" fmla="*/ 72 h 150"/>
                  <a:gd name="T2" fmla="*/ 155 w 157"/>
                  <a:gd name="T3" fmla="*/ 55 h 150"/>
                  <a:gd name="T4" fmla="*/ 150 w 157"/>
                  <a:gd name="T5" fmla="*/ 39 h 150"/>
                  <a:gd name="T6" fmla="*/ 143 w 157"/>
                  <a:gd name="T7" fmla="*/ 27 h 150"/>
                  <a:gd name="T8" fmla="*/ 133 w 157"/>
                  <a:gd name="T9" fmla="*/ 15 h 150"/>
                  <a:gd name="T10" fmla="*/ 121 w 157"/>
                  <a:gd name="T11" fmla="*/ 5 h 150"/>
                  <a:gd name="T12" fmla="*/ 114 w 157"/>
                  <a:gd name="T13" fmla="*/ 0 h 150"/>
                  <a:gd name="T14" fmla="*/ 111 w 157"/>
                  <a:gd name="T15" fmla="*/ 0 h 150"/>
                  <a:gd name="T16" fmla="*/ 109 w 157"/>
                  <a:gd name="T17" fmla="*/ 0 h 150"/>
                  <a:gd name="T18" fmla="*/ 121 w 157"/>
                  <a:gd name="T19" fmla="*/ 8 h 150"/>
                  <a:gd name="T20" fmla="*/ 133 w 157"/>
                  <a:gd name="T21" fmla="*/ 17 h 150"/>
                  <a:gd name="T22" fmla="*/ 143 w 157"/>
                  <a:gd name="T23" fmla="*/ 27 h 150"/>
                  <a:gd name="T24" fmla="*/ 150 w 157"/>
                  <a:gd name="T25" fmla="*/ 41 h 150"/>
                  <a:gd name="T26" fmla="*/ 152 w 157"/>
                  <a:gd name="T27" fmla="*/ 55 h 150"/>
                  <a:gd name="T28" fmla="*/ 155 w 157"/>
                  <a:gd name="T29" fmla="*/ 72 h 150"/>
                  <a:gd name="T30" fmla="*/ 157 w 157"/>
                  <a:gd name="T31" fmla="*/ 72 h 150"/>
                  <a:gd name="T32" fmla="*/ 155 w 157"/>
                  <a:gd name="T33" fmla="*/ 86 h 150"/>
                  <a:gd name="T34" fmla="*/ 150 w 157"/>
                  <a:gd name="T35" fmla="*/ 101 h 150"/>
                  <a:gd name="T36" fmla="*/ 143 w 157"/>
                  <a:gd name="T37" fmla="*/ 115 h 150"/>
                  <a:gd name="T38" fmla="*/ 133 w 157"/>
                  <a:gd name="T39" fmla="*/ 129 h 150"/>
                  <a:gd name="T40" fmla="*/ 121 w 157"/>
                  <a:gd name="T41" fmla="*/ 138 h 150"/>
                  <a:gd name="T42" fmla="*/ 109 w 157"/>
                  <a:gd name="T43" fmla="*/ 143 h 150"/>
                  <a:gd name="T44" fmla="*/ 94 w 157"/>
                  <a:gd name="T45" fmla="*/ 148 h 150"/>
                  <a:gd name="T46" fmla="*/ 76 w 157"/>
                  <a:gd name="T47" fmla="*/ 150 h 150"/>
                  <a:gd name="T48" fmla="*/ 62 w 157"/>
                  <a:gd name="T49" fmla="*/ 148 h 150"/>
                  <a:gd name="T50" fmla="*/ 47 w 157"/>
                  <a:gd name="T51" fmla="*/ 143 h 150"/>
                  <a:gd name="T52" fmla="*/ 31 w 157"/>
                  <a:gd name="T53" fmla="*/ 138 h 150"/>
                  <a:gd name="T54" fmla="*/ 22 w 157"/>
                  <a:gd name="T55" fmla="*/ 129 h 150"/>
                  <a:gd name="T56" fmla="*/ 13 w 157"/>
                  <a:gd name="T57" fmla="*/ 115 h 150"/>
                  <a:gd name="T58" fmla="*/ 5 w 157"/>
                  <a:gd name="T59" fmla="*/ 101 h 150"/>
                  <a:gd name="T60" fmla="*/ 0 w 157"/>
                  <a:gd name="T61" fmla="*/ 86 h 150"/>
                  <a:gd name="T62" fmla="*/ 0 w 157"/>
                  <a:gd name="T63" fmla="*/ 77 h 150"/>
                  <a:gd name="T64" fmla="*/ 0 w 157"/>
                  <a:gd name="T65" fmla="*/ 74 h 150"/>
                  <a:gd name="T66" fmla="*/ 0 w 157"/>
                  <a:gd name="T67" fmla="*/ 72 h 150"/>
                  <a:gd name="T68" fmla="*/ 2 w 157"/>
                  <a:gd name="T69" fmla="*/ 86 h 150"/>
                  <a:gd name="T70" fmla="*/ 5 w 157"/>
                  <a:gd name="T71" fmla="*/ 101 h 150"/>
                  <a:gd name="T72" fmla="*/ 13 w 157"/>
                  <a:gd name="T73" fmla="*/ 113 h 150"/>
                  <a:gd name="T74" fmla="*/ 22 w 157"/>
                  <a:gd name="T75" fmla="*/ 126 h 150"/>
                  <a:gd name="T76" fmla="*/ 35 w 157"/>
                  <a:gd name="T77" fmla="*/ 136 h 150"/>
                  <a:gd name="T78" fmla="*/ 47 w 157"/>
                  <a:gd name="T79" fmla="*/ 143 h 150"/>
                  <a:gd name="T80" fmla="*/ 62 w 157"/>
                  <a:gd name="T81" fmla="*/ 148 h 150"/>
                  <a:gd name="T82" fmla="*/ 76 w 157"/>
                  <a:gd name="T83" fmla="*/ 148 h 150"/>
                  <a:gd name="T84" fmla="*/ 94 w 157"/>
                  <a:gd name="T85" fmla="*/ 148 h 150"/>
                  <a:gd name="T86" fmla="*/ 109 w 157"/>
                  <a:gd name="T87" fmla="*/ 143 h 150"/>
                  <a:gd name="T88" fmla="*/ 121 w 157"/>
                  <a:gd name="T89" fmla="*/ 136 h 150"/>
                  <a:gd name="T90" fmla="*/ 133 w 157"/>
                  <a:gd name="T91" fmla="*/ 126 h 150"/>
                  <a:gd name="T92" fmla="*/ 143 w 157"/>
                  <a:gd name="T93" fmla="*/ 113 h 150"/>
                  <a:gd name="T94" fmla="*/ 150 w 157"/>
                  <a:gd name="T95" fmla="*/ 101 h 150"/>
                  <a:gd name="T96" fmla="*/ 152 w 157"/>
                  <a:gd name="T97" fmla="*/ 86 h 150"/>
                  <a:gd name="T98" fmla="*/ 155 w 157"/>
                  <a:gd name="T99" fmla="*/ 72 h 150"/>
                  <a:gd name="T100" fmla="*/ 157 w 157"/>
                  <a:gd name="T101" fmla="*/ 7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" h="150">
                    <a:moveTo>
                      <a:pt x="157" y="72"/>
                    </a:moveTo>
                    <a:lnTo>
                      <a:pt x="155" y="55"/>
                    </a:lnTo>
                    <a:lnTo>
                      <a:pt x="150" y="39"/>
                    </a:lnTo>
                    <a:lnTo>
                      <a:pt x="143" y="27"/>
                    </a:lnTo>
                    <a:lnTo>
                      <a:pt x="133" y="15"/>
                    </a:lnTo>
                    <a:lnTo>
                      <a:pt x="121" y="5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21" y="8"/>
                    </a:lnTo>
                    <a:lnTo>
                      <a:pt x="133" y="17"/>
                    </a:lnTo>
                    <a:lnTo>
                      <a:pt x="143" y="27"/>
                    </a:lnTo>
                    <a:lnTo>
                      <a:pt x="150" y="41"/>
                    </a:lnTo>
                    <a:lnTo>
                      <a:pt x="152" y="55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5" y="86"/>
                    </a:lnTo>
                    <a:lnTo>
                      <a:pt x="150" y="101"/>
                    </a:lnTo>
                    <a:lnTo>
                      <a:pt x="143" y="115"/>
                    </a:lnTo>
                    <a:lnTo>
                      <a:pt x="133" y="129"/>
                    </a:lnTo>
                    <a:lnTo>
                      <a:pt x="121" y="138"/>
                    </a:lnTo>
                    <a:lnTo>
                      <a:pt x="109" y="143"/>
                    </a:lnTo>
                    <a:lnTo>
                      <a:pt x="94" y="148"/>
                    </a:lnTo>
                    <a:lnTo>
                      <a:pt x="76" y="150"/>
                    </a:lnTo>
                    <a:lnTo>
                      <a:pt x="62" y="148"/>
                    </a:lnTo>
                    <a:lnTo>
                      <a:pt x="47" y="143"/>
                    </a:lnTo>
                    <a:lnTo>
                      <a:pt x="31" y="138"/>
                    </a:lnTo>
                    <a:lnTo>
                      <a:pt x="22" y="129"/>
                    </a:lnTo>
                    <a:lnTo>
                      <a:pt x="13" y="115"/>
                    </a:lnTo>
                    <a:lnTo>
                      <a:pt x="5" y="101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" y="86"/>
                    </a:lnTo>
                    <a:lnTo>
                      <a:pt x="5" y="101"/>
                    </a:lnTo>
                    <a:lnTo>
                      <a:pt x="13" y="113"/>
                    </a:lnTo>
                    <a:lnTo>
                      <a:pt x="22" y="126"/>
                    </a:lnTo>
                    <a:lnTo>
                      <a:pt x="35" y="136"/>
                    </a:lnTo>
                    <a:lnTo>
                      <a:pt x="47" y="143"/>
                    </a:lnTo>
                    <a:lnTo>
                      <a:pt x="62" y="148"/>
                    </a:lnTo>
                    <a:lnTo>
                      <a:pt x="76" y="148"/>
                    </a:lnTo>
                    <a:lnTo>
                      <a:pt x="94" y="148"/>
                    </a:lnTo>
                    <a:lnTo>
                      <a:pt x="109" y="143"/>
                    </a:lnTo>
                    <a:lnTo>
                      <a:pt x="121" y="136"/>
                    </a:lnTo>
                    <a:lnTo>
                      <a:pt x="133" y="126"/>
                    </a:lnTo>
                    <a:lnTo>
                      <a:pt x="143" y="113"/>
                    </a:lnTo>
                    <a:lnTo>
                      <a:pt x="150" y="101"/>
                    </a:lnTo>
                    <a:lnTo>
                      <a:pt x="152" y="86"/>
                    </a:lnTo>
                    <a:lnTo>
                      <a:pt x="155" y="72"/>
                    </a:lnTo>
                    <a:lnTo>
                      <a:pt x="157" y="72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6" name="Freeform 218">
                <a:extLst>
                  <a:ext uri="{FF2B5EF4-FFF2-40B4-BE49-F238E27FC236}">
                    <a16:creationId xmlns:a16="http://schemas.microsoft.com/office/drawing/2014/main" id="{50F77281-E3AF-4003-9446-59EA8BC7F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285"/>
                <a:ext cx="52" cy="49"/>
              </a:xfrm>
              <a:custGeom>
                <a:avLst/>
                <a:gdLst>
                  <a:gd name="T0" fmla="*/ 155 w 155"/>
                  <a:gd name="T1" fmla="*/ 72 h 148"/>
                  <a:gd name="T2" fmla="*/ 152 w 155"/>
                  <a:gd name="T3" fmla="*/ 55 h 148"/>
                  <a:gd name="T4" fmla="*/ 150 w 155"/>
                  <a:gd name="T5" fmla="*/ 42 h 148"/>
                  <a:gd name="T6" fmla="*/ 143 w 155"/>
                  <a:gd name="T7" fmla="*/ 27 h 148"/>
                  <a:gd name="T8" fmla="*/ 133 w 155"/>
                  <a:gd name="T9" fmla="*/ 17 h 148"/>
                  <a:gd name="T10" fmla="*/ 121 w 155"/>
                  <a:gd name="T11" fmla="*/ 8 h 148"/>
                  <a:gd name="T12" fmla="*/ 109 w 155"/>
                  <a:gd name="T13" fmla="*/ 0 h 148"/>
                  <a:gd name="T14" fmla="*/ 105 w 155"/>
                  <a:gd name="T15" fmla="*/ 0 h 148"/>
                  <a:gd name="T16" fmla="*/ 103 w 155"/>
                  <a:gd name="T17" fmla="*/ 0 h 148"/>
                  <a:gd name="T18" fmla="*/ 102 w 155"/>
                  <a:gd name="T19" fmla="*/ 0 h 148"/>
                  <a:gd name="T20" fmla="*/ 109 w 155"/>
                  <a:gd name="T21" fmla="*/ 0 h 148"/>
                  <a:gd name="T22" fmla="*/ 121 w 155"/>
                  <a:gd name="T23" fmla="*/ 8 h 148"/>
                  <a:gd name="T24" fmla="*/ 131 w 155"/>
                  <a:gd name="T25" fmla="*/ 17 h 148"/>
                  <a:gd name="T26" fmla="*/ 140 w 155"/>
                  <a:gd name="T27" fmla="*/ 30 h 148"/>
                  <a:gd name="T28" fmla="*/ 148 w 155"/>
                  <a:gd name="T29" fmla="*/ 42 h 148"/>
                  <a:gd name="T30" fmla="*/ 152 w 155"/>
                  <a:gd name="T31" fmla="*/ 56 h 148"/>
                  <a:gd name="T32" fmla="*/ 152 w 155"/>
                  <a:gd name="T33" fmla="*/ 72 h 148"/>
                  <a:gd name="T34" fmla="*/ 155 w 155"/>
                  <a:gd name="T35" fmla="*/ 72 h 148"/>
                  <a:gd name="T36" fmla="*/ 152 w 155"/>
                  <a:gd name="T37" fmla="*/ 86 h 148"/>
                  <a:gd name="T38" fmla="*/ 150 w 155"/>
                  <a:gd name="T39" fmla="*/ 101 h 148"/>
                  <a:gd name="T40" fmla="*/ 143 w 155"/>
                  <a:gd name="T41" fmla="*/ 113 h 148"/>
                  <a:gd name="T42" fmla="*/ 133 w 155"/>
                  <a:gd name="T43" fmla="*/ 126 h 148"/>
                  <a:gd name="T44" fmla="*/ 121 w 155"/>
                  <a:gd name="T45" fmla="*/ 136 h 148"/>
                  <a:gd name="T46" fmla="*/ 109 w 155"/>
                  <a:gd name="T47" fmla="*/ 143 h 148"/>
                  <a:gd name="T48" fmla="*/ 94 w 155"/>
                  <a:gd name="T49" fmla="*/ 148 h 148"/>
                  <a:gd name="T50" fmla="*/ 76 w 155"/>
                  <a:gd name="T51" fmla="*/ 148 h 148"/>
                  <a:gd name="T52" fmla="*/ 62 w 155"/>
                  <a:gd name="T53" fmla="*/ 148 h 148"/>
                  <a:gd name="T54" fmla="*/ 47 w 155"/>
                  <a:gd name="T55" fmla="*/ 143 h 148"/>
                  <a:gd name="T56" fmla="*/ 35 w 155"/>
                  <a:gd name="T57" fmla="*/ 136 h 148"/>
                  <a:gd name="T58" fmla="*/ 22 w 155"/>
                  <a:gd name="T59" fmla="*/ 126 h 148"/>
                  <a:gd name="T60" fmla="*/ 13 w 155"/>
                  <a:gd name="T61" fmla="*/ 113 h 148"/>
                  <a:gd name="T62" fmla="*/ 5 w 155"/>
                  <a:gd name="T63" fmla="*/ 101 h 148"/>
                  <a:gd name="T64" fmla="*/ 2 w 155"/>
                  <a:gd name="T65" fmla="*/ 86 h 148"/>
                  <a:gd name="T66" fmla="*/ 0 w 155"/>
                  <a:gd name="T67" fmla="*/ 72 h 148"/>
                  <a:gd name="T68" fmla="*/ 0 w 155"/>
                  <a:gd name="T69" fmla="*/ 70 h 148"/>
                  <a:gd name="T70" fmla="*/ 0 w 155"/>
                  <a:gd name="T71" fmla="*/ 67 h 148"/>
                  <a:gd name="T72" fmla="*/ 2 w 155"/>
                  <a:gd name="T73" fmla="*/ 67 h 148"/>
                  <a:gd name="T74" fmla="*/ 2 w 155"/>
                  <a:gd name="T75" fmla="*/ 65 h 148"/>
                  <a:gd name="T76" fmla="*/ 2 w 155"/>
                  <a:gd name="T77" fmla="*/ 72 h 148"/>
                  <a:gd name="T78" fmla="*/ 2 w 155"/>
                  <a:gd name="T79" fmla="*/ 86 h 148"/>
                  <a:gd name="T80" fmla="*/ 7 w 155"/>
                  <a:gd name="T81" fmla="*/ 101 h 148"/>
                  <a:gd name="T82" fmla="*/ 14 w 155"/>
                  <a:gd name="T83" fmla="*/ 113 h 148"/>
                  <a:gd name="T84" fmla="*/ 24 w 155"/>
                  <a:gd name="T85" fmla="*/ 126 h 148"/>
                  <a:gd name="T86" fmla="*/ 35 w 155"/>
                  <a:gd name="T87" fmla="*/ 134 h 148"/>
                  <a:gd name="T88" fmla="*/ 47 w 155"/>
                  <a:gd name="T89" fmla="*/ 141 h 148"/>
                  <a:gd name="T90" fmla="*/ 62 w 155"/>
                  <a:gd name="T91" fmla="*/ 145 h 148"/>
                  <a:gd name="T92" fmla="*/ 76 w 155"/>
                  <a:gd name="T93" fmla="*/ 148 h 148"/>
                  <a:gd name="T94" fmla="*/ 94 w 155"/>
                  <a:gd name="T95" fmla="*/ 145 h 148"/>
                  <a:gd name="T96" fmla="*/ 109 w 155"/>
                  <a:gd name="T97" fmla="*/ 141 h 148"/>
                  <a:gd name="T98" fmla="*/ 121 w 155"/>
                  <a:gd name="T99" fmla="*/ 134 h 148"/>
                  <a:gd name="T100" fmla="*/ 131 w 155"/>
                  <a:gd name="T101" fmla="*/ 126 h 148"/>
                  <a:gd name="T102" fmla="*/ 140 w 155"/>
                  <a:gd name="T103" fmla="*/ 113 h 148"/>
                  <a:gd name="T104" fmla="*/ 148 w 155"/>
                  <a:gd name="T105" fmla="*/ 101 h 148"/>
                  <a:gd name="T106" fmla="*/ 152 w 155"/>
                  <a:gd name="T107" fmla="*/ 86 h 148"/>
                  <a:gd name="T108" fmla="*/ 152 w 155"/>
                  <a:gd name="T109" fmla="*/ 72 h 148"/>
                  <a:gd name="T110" fmla="*/ 155 w 155"/>
                  <a:gd name="T111" fmla="*/ 7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148">
                    <a:moveTo>
                      <a:pt x="155" y="72"/>
                    </a:moveTo>
                    <a:lnTo>
                      <a:pt x="152" y="55"/>
                    </a:lnTo>
                    <a:lnTo>
                      <a:pt x="150" y="42"/>
                    </a:lnTo>
                    <a:lnTo>
                      <a:pt x="143" y="27"/>
                    </a:lnTo>
                    <a:lnTo>
                      <a:pt x="133" y="17"/>
                    </a:lnTo>
                    <a:lnTo>
                      <a:pt x="121" y="8"/>
                    </a:lnTo>
                    <a:lnTo>
                      <a:pt x="109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2" y="0"/>
                    </a:lnTo>
                    <a:lnTo>
                      <a:pt x="109" y="0"/>
                    </a:lnTo>
                    <a:lnTo>
                      <a:pt x="121" y="8"/>
                    </a:lnTo>
                    <a:lnTo>
                      <a:pt x="131" y="17"/>
                    </a:lnTo>
                    <a:lnTo>
                      <a:pt x="140" y="30"/>
                    </a:lnTo>
                    <a:lnTo>
                      <a:pt x="148" y="42"/>
                    </a:lnTo>
                    <a:lnTo>
                      <a:pt x="152" y="56"/>
                    </a:lnTo>
                    <a:lnTo>
                      <a:pt x="152" y="72"/>
                    </a:lnTo>
                    <a:lnTo>
                      <a:pt x="155" y="72"/>
                    </a:lnTo>
                    <a:lnTo>
                      <a:pt x="152" y="86"/>
                    </a:lnTo>
                    <a:lnTo>
                      <a:pt x="150" y="101"/>
                    </a:lnTo>
                    <a:lnTo>
                      <a:pt x="143" y="113"/>
                    </a:lnTo>
                    <a:lnTo>
                      <a:pt x="133" y="126"/>
                    </a:lnTo>
                    <a:lnTo>
                      <a:pt x="121" y="136"/>
                    </a:lnTo>
                    <a:lnTo>
                      <a:pt x="109" y="143"/>
                    </a:lnTo>
                    <a:lnTo>
                      <a:pt x="94" y="148"/>
                    </a:lnTo>
                    <a:lnTo>
                      <a:pt x="76" y="148"/>
                    </a:lnTo>
                    <a:lnTo>
                      <a:pt x="62" y="148"/>
                    </a:lnTo>
                    <a:lnTo>
                      <a:pt x="47" y="143"/>
                    </a:lnTo>
                    <a:lnTo>
                      <a:pt x="35" y="136"/>
                    </a:lnTo>
                    <a:lnTo>
                      <a:pt x="22" y="126"/>
                    </a:lnTo>
                    <a:lnTo>
                      <a:pt x="13" y="113"/>
                    </a:lnTo>
                    <a:lnTo>
                      <a:pt x="5" y="101"/>
                    </a:lnTo>
                    <a:lnTo>
                      <a:pt x="2" y="8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72"/>
                    </a:lnTo>
                    <a:lnTo>
                      <a:pt x="2" y="86"/>
                    </a:lnTo>
                    <a:lnTo>
                      <a:pt x="7" y="101"/>
                    </a:lnTo>
                    <a:lnTo>
                      <a:pt x="14" y="113"/>
                    </a:lnTo>
                    <a:lnTo>
                      <a:pt x="24" y="126"/>
                    </a:lnTo>
                    <a:lnTo>
                      <a:pt x="35" y="134"/>
                    </a:lnTo>
                    <a:lnTo>
                      <a:pt x="47" y="141"/>
                    </a:lnTo>
                    <a:lnTo>
                      <a:pt x="62" y="145"/>
                    </a:lnTo>
                    <a:lnTo>
                      <a:pt x="76" y="148"/>
                    </a:lnTo>
                    <a:lnTo>
                      <a:pt x="94" y="145"/>
                    </a:lnTo>
                    <a:lnTo>
                      <a:pt x="109" y="141"/>
                    </a:lnTo>
                    <a:lnTo>
                      <a:pt x="121" y="134"/>
                    </a:lnTo>
                    <a:lnTo>
                      <a:pt x="131" y="126"/>
                    </a:lnTo>
                    <a:lnTo>
                      <a:pt x="140" y="113"/>
                    </a:lnTo>
                    <a:lnTo>
                      <a:pt x="148" y="101"/>
                    </a:lnTo>
                    <a:lnTo>
                      <a:pt x="152" y="86"/>
                    </a:lnTo>
                    <a:lnTo>
                      <a:pt x="152" y="72"/>
                    </a:lnTo>
                    <a:lnTo>
                      <a:pt x="155" y="7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7" name="Freeform 219">
                <a:extLst>
                  <a:ext uri="{FF2B5EF4-FFF2-40B4-BE49-F238E27FC236}">
                    <a16:creationId xmlns:a16="http://schemas.microsoft.com/office/drawing/2014/main" id="{682E313C-8DE7-4205-8739-DABBA5DB5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3284"/>
                <a:ext cx="50" cy="50"/>
              </a:xfrm>
              <a:custGeom>
                <a:avLst/>
                <a:gdLst>
                  <a:gd name="T0" fmla="*/ 150 w 150"/>
                  <a:gd name="T1" fmla="*/ 74 h 150"/>
                  <a:gd name="T2" fmla="*/ 150 w 150"/>
                  <a:gd name="T3" fmla="*/ 59 h 150"/>
                  <a:gd name="T4" fmla="*/ 146 w 150"/>
                  <a:gd name="T5" fmla="*/ 43 h 150"/>
                  <a:gd name="T6" fmla="*/ 138 w 150"/>
                  <a:gd name="T7" fmla="*/ 33 h 150"/>
                  <a:gd name="T8" fmla="*/ 129 w 150"/>
                  <a:gd name="T9" fmla="*/ 19 h 150"/>
                  <a:gd name="T10" fmla="*/ 118 w 150"/>
                  <a:gd name="T11" fmla="*/ 10 h 150"/>
                  <a:gd name="T12" fmla="*/ 106 w 150"/>
                  <a:gd name="T13" fmla="*/ 2 h 150"/>
                  <a:gd name="T14" fmla="*/ 98 w 150"/>
                  <a:gd name="T15" fmla="*/ 2 h 150"/>
                  <a:gd name="T16" fmla="*/ 96 w 150"/>
                  <a:gd name="T17" fmla="*/ 2 h 150"/>
                  <a:gd name="T18" fmla="*/ 96 w 150"/>
                  <a:gd name="T19" fmla="*/ 0 h 150"/>
                  <a:gd name="T20" fmla="*/ 93 w 150"/>
                  <a:gd name="T21" fmla="*/ 0 h 150"/>
                  <a:gd name="T22" fmla="*/ 91 w 150"/>
                  <a:gd name="T23" fmla="*/ 0 h 150"/>
                  <a:gd name="T24" fmla="*/ 103 w 150"/>
                  <a:gd name="T25" fmla="*/ 5 h 150"/>
                  <a:gd name="T26" fmla="*/ 115 w 150"/>
                  <a:gd name="T27" fmla="*/ 12 h 150"/>
                  <a:gd name="T28" fmla="*/ 129 w 150"/>
                  <a:gd name="T29" fmla="*/ 19 h 150"/>
                  <a:gd name="T30" fmla="*/ 138 w 150"/>
                  <a:gd name="T31" fmla="*/ 33 h 150"/>
                  <a:gd name="T32" fmla="*/ 143 w 150"/>
                  <a:gd name="T33" fmla="*/ 43 h 150"/>
                  <a:gd name="T34" fmla="*/ 148 w 150"/>
                  <a:gd name="T35" fmla="*/ 59 h 150"/>
                  <a:gd name="T36" fmla="*/ 150 w 150"/>
                  <a:gd name="T37" fmla="*/ 74 h 150"/>
                  <a:gd name="T38" fmla="*/ 150 w 150"/>
                  <a:gd name="T39" fmla="*/ 88 h 150"/>
                  <a:gd name="T40" fmla="*/ 146 w 150"/>
                  <a:gd name="T41" fmla="*/ 103 h 150"/>
                  <a:gd name="T42" fmla="*/ 138 w 150"/>
                  <a:gd name="T43" fmla="*/ 115 h 150"/>
                  <a:gd name="T44" fmla="*/ 129 w 150"/>
                  <a:gd name="T45" fmla="*/ 128 h 150"/>
                  <a:gd name="T46" fmla="*/ 118 w 150"/>
                  <a:gd name="T47" fmla="*/ 136 h 150"/>
                  <a:gd name="T48" fmla="*/ 106 w 150"/>
                  <a:gd name="T49" fmla="*/ 143 h 150"/>
                  <a:gd name="T50" fmla="*/ 91 w 150"/>
                  <a:gd name="T51" fmla="*/ 148 h 150"/>
                  <a:gd name="T52" fmla="*/ 74 w 150"/>
                  <a:gd name="T53" fmla="*/ 150 h 150"/>
                  <a:gd name="T54" fmla="*/ 60 w 150"/>
                  <a:gd name="T55" fmla="*/ 148 h 150"/>
                  <a:gd name="T56" fmla="*/ 44 w 150"/>
                  <a:gd name="T57" fmla="*/ 143 h 150"/>
                  <a:gd name="T58" fmla="*/ 32 w 150"/>
                  <a:gd name="T59" fmla="*/ 136 h 150"/>
                  <a:gd name="T60" fmla="*/ 22 w 150"/>
                  <a:gd name="T61" fmla="*/ 128 h 150"/>
                  <a:gd name="T62" fmla="*/ 12 w 150"/>
                  <a:gd name="T63" fmla="*/ 115 h 150"/>
                  <a:gd name="T64" fmla="*/ 5 w 150"/>
                  <a:gd name="T65" fmla="*/ 103 h 150"/>
                  <a:gd name="T66" fmla="*/ 0 w 150"/>
                  <a:gd name="T67" fmla="*/ 88 h 150"/>
                  <a:gd name="T68" fmla="*/ 0 w 150"/>
                  <a:gd name="T69" fmla="*/ 74 h 150"/>
                  <a:gd name="T70" fmla="*/ 0 w 150"/>
                  <a:gd name="T71" fmla="*/ 66 h 150"/>
                  <a:gd name="T72" fmla="*/ 0 w 150"/>
                  <a:gd name="T73" fmla="*/ 64 h 150"/>
                  <a:gd name="T74" fmla="*/ 0 w 150"/>
                  <a:gd name="T75" fmla="*/ 62 h 150"/>
                  <a:gd name="T76" fmla="*/ 3 w 150"/>
                  <a:gd name="T77" fmla="*/ 62 h 150"/>
                  <a:gd name="T78" fmla="*/ 0 w 150"/>
                  <a:gd name="T79" fmla="*/ 74 h 150"/>
                  <a:gd name="T80" fmla="*/ 3 w 150"/>
                  <a:gd name="T81" fmla="*/ 88 h 150"/>
                  <a:gd name="T82" fmla="*/ 7 w 150"/>
                  <a:gd name="T83" fmla="*/ 103 h 150"/>
                  <a:gd name="T84" fmla="*/ 12 w 150"/>
                  <a:gd name="T85" fmla="*/ 115 h 150"/>
                  <a:gd name="T86" fmla="*/ 22 w 150"/>
                  <a:gd name="T87" fmla="*/ 125 h 150"/>
                  <a:gd name="T88" fmla="*/ 34 w 150"/>
                  <a:gd name="T89" fmla="*/ 136 h 150"/>
                  <a:gd name="T90" fmla="*/ 47 w 150"/>
                  <a:gd name="T91" fmla="*/ 143 h 150"/>
                  <a:gd name="T92" fmla="*/ 60 w 150"/>
                  <a:gd name="T93" fmla="*/ 145 h 150"/>
                  <a:gd name="T94" fmla="*/ 74 w 150"/>
                  <a:gd name="T95" fmla="*/ 148 h 150"/>
                  <a:gd name="T96" fmla="*/ 91 w 150"/>
                  <a:gd name="T97" fmla="*/ 145 h 150"/>
                  <a:gd name="T98" fmla="*/ 103 w 150"/>
                  <a:gd name="T99" fmla="*/ 143 h 150"/>
                  <a:gd name="T100" fmla="*/ 115 w 150"/>
                  <a:gd name="T101" fmla="*/ 136 h 150"/>
                  <a:gd name="T102" fmla="*/ 129 w 150"/>
                  <a:gd name="T103" fmla="*/ 125 h 150"/>
                  <a:gd name="T104" fmla="*/ 138 w 150"/>
                  <a:gd name="T105" fmla="*/ 115 h 150"/>
                  <a:gd name="T106" fmla="*/ 143 w 150"/>
                  <a:gd name="T107" fmla="*/ 103 h 150"/>
                  <a:gd name="T108" fmla="*/ 148 w 150"/>
                  <a:gd name="T109" fmla="*/ 88 h 150"/>
                  <a:gd name="T110" fmla="*/ 150 w 150"/>
                  <a:gd name="T11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0" h="150">
                    <a:moveTo>
                      <a:pt x="150" y="74"/>
                    </a:moveTo>
                    <a:lnTo>
                      <a:pt x="150" y="59"/>
                    </a:lnTo>
                    <a:lnTo>
                      <a:pt x="146" y="43"/>
                    </a:lnTo>
                    <a:lnTo>
                      <a:pt x="138" y="33"/>
                    </a:lnTo>
                    <a:lnTo>
                      <a:pt x="129" y="19"/>
                    </a:lnTo>
                    <a:lnTo>
                      <a:pt x="118" y="10"/>
                    </a:lnTo>
                    <a:lnTo>
                      <a:pt x="106" y="2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103" y="5"/>
                    </a:lnTo>
                    <a:lnTo>
                      <a:pt x="115" y="12"/>
                    </a:lnTo>
                    <a:lnTo>
                      <a:pt x="129" y="19"/>
                    </a:lnTo>
                    <a:lnTo>
                      <a:pt x="138" y="33"/>
                    </a:lnTo>
                    <a:lnTo>
                      <a:pt x="143" y="43"/>
                    </a:lnTo>
                    <a:lnTo>
                      <a:pt x="148" y="59"/>
                    </a:lnTo>
                    <a:lnTo>
                      <a:pt x="150" y="74"/>
                    </a:lnTo>
                    <a:lnTo>
                      <a:pt x="150" y="88"/>
                    </a:lnTo>
                    <a:lnTo>
                      <a:pt x="146" y="103"/>
                    </a:lnTo>
                    <a:lnTo>
                      <a:pt x="138" y="115"/>
                    </a:lnTo>
                    <a:lnTo>
                      <a:pt x="129" y="128"/>
                    </a:lnTo>
                    <a:lnTo>
                      <a:pt x="118" y="136"/>
                    </a:lnTo>
                    <a:lnTo>
                      <a:pt x="106" y="143"/>
                    </a:lnTo>
                    <a:lnTo>
                      <a:pt x="91" y="148"/>
                    </a:lnTo>
                    <a:lnTo>
                      <a:pt x="74" y="150"/>
                    </a:lnTo>
                    <a:lnTo>
                      <a:pt x="60" y="148"/>
                    </a:lnTo>
                    <a:lnTo>
                      <a:pt x="44" y="143"/>
                    </a:lnTo>
                    <a:lnTo>
                      <a:pt x="32" y="136"/>
                    </a:lnTo>
                    <a:lnTo>
                      <a:pt x="22" y="128"/>
                    </a:lnTo>
                    <a:lnTo>
                      <a:pt x="12" y="115"/>
                    </a:lnTo>
                    <a:lnTo>
                      <a:pt x="5" y="103"/>
                    </a:lnTo>
                    <a:lnTo>
                      <a:pt x="0" y="88"/>
                    </a:lnTo>
                    <a:lnTo>
                      <a:pt x="0" y="74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0" y="74"/>
                    </a:lnTo>
                    <a:lnTo>
                      <a:pt x="3" y="88"/>
                    </a:lnTo>
                    <a:lnTo>
                      <a:pt x="7" y="103"/>
                    </a:lnTo>
                    <a:lnTo>
                      <a:pt x="12" y="115"/>
                    </a:lnTo>
                    <a:lnTo>
                      <a:pt x="22" y="125"/>
                    </a:lnTo>
                    <a:lnTo>
                      <a:pt x="34" y="136"/>
                    </a:lnTo>
                    <a:lnTo>
                      <a:pt x="47" y="143"/>
                    </a:lnTo>
                    <a:lnTo>
                      <a:pt x="60" y="145"/>
                    </a:lnTo>
                    <a:lnTo>
                      <a:pt x="74" y="148"/>
                    </a:lnTo>
                    <a:lnTo>
                      <a:pt x="91" y="145"/>
                    </a:lnTo>
                    <a:lnTo>
                      <a:pt x="103" y="143"/>
                    </a:lnTo>
                    <a:lnTo>
                      <a:pt x="115" y="136"/>
                    </a:lnTo>
                    <a:lnTo>
                      <a:pt x="129" y="125"/>
                    </a:lnTo>
                    <a:lnTo>
                      <a:pt x="138" y="115"/>
                    </a:lnTo>
                    <a:lnTo>
                      <a:pt x="143" y="103"/>
                    </a:lnTo>
                    <a:lnTo>
                      <a:pt x="148" y="88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8" name="Freeform 220">
                <a:extLst>
                  <a:ext uri="{FF2B5EF4-FFF2-40B4-BE49-F238E27FC236}">
                    <a16:creationId xmlns:a16="http://schemas.microsoft.com/office/drawing/2014/main" id="{3F7875EE-5D9E-427D-BFF5-5EE2795C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3283"/>
                <a:ext cx="50" cy="49"/>
              </a:xfrm>
              <a:custGeom>
                <a:avLst/>
                <a:gdLst>
                  <a:gd name="T0" fmla="*/ 150 w 150"/>
                  <a:gd name="T1" fmla="*/ 74 h 147"/>
                  <a:gd name="T2" fmla="*/ 148 w 150"/>
                  <a:gd name="T3" fmla="*/ 59 h 147"/>
                  <a:gd name="T4" fmla="*/ 143 w 150"/>
                  <a:gd name="T5" fmla="*/ 44 h 147"/>
                  <a:gd name="T6" fmla="*/ 138 w 150"/>
                  <a:gd name="T7" fmla="*/ 32 h 147"/>
                  <a:gd name="T8" fmla="*/ 129 w 150"/>
                  <a:gd name="T9" fmla="*/ 20 h 147"/>
                  <a:gd name="T10" fmla="*/ 115 w 150"/>
                  <a:gd name="T11" fmla="*/ 13 h 147"/>
                  <a:gd name="T12" fmla="*/ 103 w 150"/>
                  <a:gd name="T13" fmla="*/ 4 h 147"/>
                  <a:gd name="T14" fmla="*/ 91 w 150"/>
                  <a:gd name="T15" fmla="*/ 0 h 147"/>
                  <a:gd name="T16" fmla="*/ 89 w 150"/>
                  <a:gd name="T17" fmla="*/ 0 h 147"/>
                  <a:gd name="T18" fmla="*/ 86 w 150"/>
                  <a:gd name="T19" fmla="*/ 0 h 147"/>
                  <a:gd name="T20" fmla="*/ 84 w 150"/>
                  <a:gd name="T21" fmla="*/ 0 h 147"/>
                  <a:gd name="T22" fmla="*/ 84 w 150"/>
                  <a:gd name="T23" fmla="*/ 3 h 147"/>
                  <a:gd name="T24" fmla="*/ 81 w 150"/>
                  <a:gd name="T25" fmla="*/ 3 h 147"/>
                  <a:gd name="T26" fmla="*/ 89 w 150"/>
                  <a:gd name="T27" fmla="*/ 3 h 147"/>
                  <a:gd name="T28" fmla="*/ 103 w 150"/>
                  <a:gd name="T29" fmla="*/ 7 h 147"/>
                  <a:gd name="T30" fmla="*/ 115 w 150"/>
                  <a:gd name="T31" fmla="*/ 13 h 147"/>
                  <a:gd name="T32" fmla="*/ 125 w 150"/>
                  <a:gd name="T33" fmla="*/ 21 h 147"/>
                  <a:gd name="T34" fmla="*/ 136 w 150"/>
                  <a:gd name="T35" fmla="*/ 32 h 147"/>
                  <a:gd name="T36" fmla="*/ 143 w 150"/>
                  <a:gd name="T37" fmla="*/ 44 h 147"/>
                  <a:gd name="T38" fmla="*/ 146 w 150"/>
                  <a:gd name="T39" fmla="*/ 59 h 147"/>
                  <a:gd name="T40" fmla="*/ 148 w 150"/>
                  <a:gd name="T41" fmla="*/ 74 h 147"/>
                  <a:gd name="T42" fmla="*/ 150 w 150"/>
                  <a:gd name="T43" fmla="*/ 74 h 147"/>
                  <a:gd name="T44" fmla="*/ 148 w 150"/>
                  <a:gd name="T45" fmla="*/ 88 h 147"/>
                  <a:gd name="T46" fmla="*/ 143 w 150"/>
                  <a:gd name="T47" fmla="*/ 104 h 147"/>
                  <a:gd name="T48" fmla="*/ 138 w 150"/>
                  <a:gd name="T49" fmla="*/ 116 h 147"/>
                  <a:gd name="T50" fmla="*/ 129 w 150"/>
                  <a:gd name="T51" fmla="*/ 126 h 147"/>
                  <a:gd name="T52" fmla="*/ 115 w 150"/>
                  <a:gd name="T53" fmla="*/ 135 h 147"/>
                  <a:gd name="T54" fmla="*/ 103 w 150"/>
                  <a:gd name="T55" fmla="*/ 143 h 147"/>
                  <a:gd name="T56" fmla="*/ 91 w 150"/>
                  <a:gd name="T57" fmla="*/ 145 h 147"/>
                  <a:gd name="T58" fmla="*/ 74 w 150"/>
                  <a:gd name="T59" fmla="*/ 147 h 147"/>
                  <a:gd name="T60" fmla="*/ 60 w 150"/>
                  <a:gd name="T61" fmla="*/ 145 h 147"/>
                  <a:gd name="T62" fmla="*/ 47 w 150"/>
                  <a:gd name="T63" fmla="*/ 143 h 147"/>
                  <a:gd name="T64" fmla="*/ 34 w 150"/>
                  <a:gd name="T65" fmla="*/ 135 h 147"/>
                  <a:gd name="T66" fmla="*/ 22 w 150"/>
                  <a:gd name="T67" fmla="*/ 126 h 147"/>
                  <a:gd name="T68" fmla="*/ 12 w 150"/>
                  <a:gd name="T69" fmla="*/ 116 h 147"/>
                  <a:gd name="T70" fmla="*/ 7 w 150"/>
                  <a:gd name="T71" fmla="*/ 104 h 147"/>
                  <a:gd name="T72" fmla="*/ 3 w 150"/>
                  <a:gd name="T73" fmla="*/ 88 h 147"/>
                  <a:gd name="T74" fmla="*/ 0 w 150"/>
                  <a:gd name="T75" fmla="*/ 74 h 147"/>
                  <a:gd name="T76" fmla="*/ 3 w 150"/>
                  <a:gd name="T77" fmla="*/ 61 h 147"/>
                  <a:gd name="T78" fmla="*/ 3 w 150"/>
                  <a:gd name="T79" fmla="*/ 59 h 147"/>
                  <a:gd name="T80" fmla="*/ 3 w 150"/>
                  <a:gd name="T81" fmla="*/ 57 h 147"/>
                  <a:gd name="T82" fmla="*/ 5 w 150"/>
                  <a:gd name="T83" fmla="*/ 57 h 147"/>
                  <a:gd name="T84" fmla="*/ 5 w 150"/>
                  <a:gd name="T85" fmla="*/ 54 h 147"/>
                  <a:gd name="T86" fmla="*/ 5 w 150"/>
                  <a:gd name="T87" fmla="*/ 52 h 147"/>
                  <a:gd name="T88" fmla="*/ 3 w 150"/>
                  <a:gd name="T89" fmla="*/ 59 h 147"/>
                  <a:gd name="T90" fmla="*/ 3 w 150"/>
                  <a:gd name="T91" fmla="*/ 74 h 147"/>
                  <a:gd name="T92" fmla="*/ 3 w 150"/>
                  <a:gd name="T93" fmla="*/ 88 h 147"/>
                  <a:gd name="T94" fmla="*/ 7 w 150"/>
                  <a:gd name="T95" fmla="*/ 101 h 147"/>
                  <a:gd name="T96" fmla="*/ 15 w 150"/>
                  <a:gd name="T97" fmla="*/ 113 h 147"/>
                  <a:gd name="T98" fmla="*/ 26 w 150"/>
                  <a:gd name="T99" fmla="*/ 126 h 147"/>
                  <a:gd name="T100" fmla="*/ 34 w 150"/>
                  <a:gd name="T101" fmla="*/ 133 h 147"/>
                  <a:gd name="T102" fmla="*/ 47 w 150"/>
                  <a:gd name="T103" fmla="*/ 140 h 147"/>
                  <a:gd name="T104" fmla="*/ 62 w 150"/>
                  <a:gd name="T105" fmla="*/ 145 h 147"/>
                  <a:gd name="T106" fmla="*/ 74 w 150"/>
                  <a:gd name="T107" fmla="*/ 145 h 147"/>
                  <a:gd name="T108" fmla="*/ 89 w 150"/>
                  <a:gd name="T109" fmla="*/ 145 h 147"/>
                  <a:gd name="T110" fmla="*/ 103 w 150"/>
                  <a:gd name="T111" fmla="*/ 140 h 147"/>
                  <a:gd name="T112" fmla="*/ 115 w 150"/>
                  <a:gd name="T113" fmla="*/ 133 h 147"/>
                  <a:gd name="T114" fmla="*/ 125 w 150"/>
                  <a:gd name="T115" fmla="*/ 126 h 147"/>
                  <a:gd name="T116" fmla="*/ 136 w 150"/>
                  <a:gd name="T117" fmla="*/ 113 h 147"/>
                  <a:gd name="T118" fmla="*/ 143 w 150"/>
                  <a:gd name="T119" fmla="*/ 101 h 147"/>
                  <a:gd name="T120" fmla="*/ 146 w 150"/>
                  <a:gd name="T121" fmla="*/ 88 h 147"/>
                  <a:gd name="T122" fmla="*/ 148 w 150"/>
                  <a:gd name="T123" fmla="*/ 74 h 147"/>
                  <a:gd name="T124" fmla="*/ 150 w 150"/>
                  <a:gd name="T125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0" h="147">
                    <a:moveTo>
                      <a:pt x="150" y="74"/>
                    </a:moveTo>
                    <a:lnTo>
                      <a:pt x="148" y="59"/>
                    </a:lnTo>
                    <a:lnTo>
                      <a:pt x="143" y="44"/>
                    </a:lnTo>
                    <a:lnTo>
                      <a:pt x="138" y="32"/>
                    </a:lnTo>
                    <a:lnTo>
                      <a:pt x="129" y="20"/>
                    </a:lnTo>
                    <a:lnTo>
                      <a:pt x="115" y="13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89" y="3"/>
                    </a:lnTo>
                    <a:lnTo>
                      <a:pt x="103" y="7"/>
                    </a:lnTo>
                    <a:lnTo>
                      <a:pt x="115" y="13"/>
                    </a:lnTo>
                    <a:lnTo>
                      <a:pt x="125" y="21"/>
                    </a:lnTo>
                    <a:lnTo>
                      <a:pt x="136" y="32"/>
                    </a:lnTo>
                    <a:lnTo>
                      <a:pt x="143" y="44"/>
                    </a:lnTo>
                    <a:lnTo>
                      <a:pt x="146" y="59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48" y="88"/>
                    </a:lnTo>
                    <a:lnTo>
                      <a:pt x="143" y="104"/>
                    </a:lnTo>
                    <a:lnTo>
                      <a:pt x="138" y="116"/>
                    </a:lnTo>
                    <a:lnTo>
                      <a:pt x="129" y="126"/>
                    </a:lnTo>
                    <a:lnTo>
                      <a:pt x="115" y="135"/>
                    </a:lnTo>
                    <a:lnTo>
                      <a:pt x="103" y="143"/>
                    </a:lnTo>
                    <a:lnTo>
                      <a:pt x="91" y="145"/>
                    </a:lnTo>
                    <a:lnTo>
                      <a:pt x="74" y="147"/>
                    </a:lnTo>
                    <a:lnTo>
                      <a:pt x="60" y="145"/>
                    </a:lnTo>
                    <a:lnTo>
                      <a:pt x="47" y="143"/>
                    </a:lnTo>
                    <a:lnTo>
                      <a:pt x="34" y="135"/>
                    </a:lnTo>
                    <a:lnTo>
                      <a:pt x="22" y="126"/>
                    </a:lnTo>
                    <a:lnTo>
                      <a:pt x="12" y="116"/>
                    </a:lnTo>
                    <a:lnTo>
                      <a:pt x="7" y="104"/>
                    </a:lnTo>
                    <a:lnTo>
                      <a:pt x="3" y="88"/>
                    </a:lnTo>
                    <a:lnTo>
                      <a:pt x="0" y="74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3" y="59"/>
                    </a:lnTo>
                    <a:lnTo>
                      <a:pt x="3" y="74"/>
                    </a:lnTo>
                    <a:lnTo>
                      <a:pt x="3" y="88"/>
                    </a:lnTo>
                    <a:lnTo>
                      <a:pt x="7" y="101"/>
                    </a:lnTo>
                    <a:lnTo>
                      <a:pt x="15" y="113"/>
                    </a:lnTo>
                    <a:lnTo>
                      <a:pt x="26" y="126"/>
                    </a:lnTo>
                    <a:lnTo>
                      <a:pt x="34" y="133"/>
                    </a:lnTo>
                    <a:lnTo>
                      <a:pt x="47" y="140"/>
                    </a:lnTo>
                    <a:lnTo>
                      <a:pt x="62" y="145"/>
                    </a:lnTo>
                    <a:lnTo>
                      <a:pt x="74" y="145"/>
                    </a:lnTo>
                    <a:lnTo>
                      <a:pt x="89" y="145"/>
                    </a:lnTo>
                    <a:lnTo>
                      <a:pt x="103" y="140"/>
                    </a:lnTo>
                    <a:lnTo>
                      <a:pt x="115" y="133"/>
                    </a:lnTo>
                    <a:lnTo>
                      <a:pt x="125" y="126"/>
                    </a:lnTo>
                    <a:lnTo>
                      <a:pt x="136" y="113"/>
                    </a:lnTo>
                    <a:lnTo>
                      <a:pt x="143" y="101"/>
                    </a:lnTo>
                    <a:lnTo>
                      <a:pt x="146" y="88"/>
                    </a:lnTo>
                    <a:lnTo>
                      <a:pt x="148" y="74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49" name="Freeform 221">
                <a:extLst>
                  <a:ext uri="{FF2B5EF4-FFF2-40B4-BE49-F238E27FC236}">
                    <a16:creationId xmlns:a16="http://schemas.microsoft.com/office/drawing/2014/main" id="{D7C02F59-6545-42AC-9AEB-D62528401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3284"/>
                <a:ext cx="48" cy="48"/>
              </a:xfrm>
              <a:custGeom>
                <a:avLst/>
                <a:gdLst>
                  <a:gd name="T0" fmla="*/ 145 w 145"/>
                  <a:gd name="T1" fmla="*/ 72 h 143"/>
                  <a:gd name="T2" fmla="*/ 143 w 145"/>
                  <a:gd name="T3" fmla="*/ 57 h 143"/>
                  <a:gd name="T4" fmla="*/ 140 w 145"/>
                  <a:gd name="T5" fmla="*/ 41 h 143"/>
                  <a:gd name="T6" fmla="*/ 133 w 145"/>
                  <a:gd name="T7" fmla="*/ 31 h 143"/>
                  <a:gd name="T8" fmla="*/ 123 w 145"/>
                  <a:gd name="T9" fmla="*/ 20 h 143"/>
                  <a:gd name="T10" fmla="*/ 113 w 145"/>
                  <a:gd name="T11" fmla="*/ 10 h 143"/>
                  <a:gd name="T12" fmla="*/ 100 w 145"/>
                  <a:gd name="T13" fmla="*/ 5 h 143"/>
                  <a:gd name="T14" fmla="*/ 86 w 145"/>
                  <a:gd name="T15" fmla="*/ 0 h 143"/>
                  <a:gd name="T16" fmla="*/ 78 w 145"/>
                  <a:gd name="T17" fmla="*/ 0 h 143"/>
                  <a:gd name="T18" fmla="*/ 76 w 145"/>
                  <a:gd name="T19" fmla="*/ 0 h 143"/>
                  <a:gd name="T20" fmla="*/ 74 w 145"/>
                  <a:gd name="T21" fmla="*/ 0 h 143"/>
                  <a:gd name="T22" fmla="*/ 71 w 145"/>
                  <a:gd name="T23" fmla="*/ 0 h 143"/>
                  <a:gd name="T24" fmla="*/ 86 w 145"/>
                  <a:gd name="T25" fmla="*/ 0 h 143"/>
                  <a:gd name="T26" fmla="*/ 100 w 145"/>
                  <a:gd name="T27" fmla="*/ 5 h 143"/>
                  <a:gd name="T28" fmla="*/ 113 w 145"/>
                  <a:gd name="T29" fmla="*/ 12 h 143"/>
                  <a:gd name="T30" fmla="*/ 123 w 145"/>
                  <a:gd name="T31" fmla="*/ 20 h 143"/>
                  <a:gd name="T32" fmla="*/ 130 w 145"/>
                  <a:gd name="T33" fmla="*/ 32 h 143"/>
                  <a:gd name="T34" fmla="*/ 138 w 145"/>
                  <a:gd name="T35" fmla="*/ 45 h 143"/>
                  <a:gd name="T36" fmla="*/ 143 w 145"/>
                  <a:gd name="T37" fmla="*/ 57 h 143"/>
                  <a:gd name="T38" fmla="*/ 143 w 145"/>
                  <a:gd name="T39" fmla="*/ 72 h 143"/>
                  <a:gd name="T40" fmla="*/ 145 w 145"/>
                  <a:gd name="T41" fmla="*/ 72 h 143"/>
                  <a:gd name="T42" fmla="*/ 143 w 145"/>
                  <a:gd name="T43" fmla="*/ 86 h 143"/>
                  <a:gd name="T44" fmla="*/ 140 w 145"/>
                  <a:gd name="T45" fmla="*/ 98 h 143"/>
                  <a:gd name="T46" fmla="*/ 133 w 145"/>
                  <a:gd name="T47" fmla="*/ 112 h 143"/>
                  <a:gd name="T48" fmla="*/ 123 w 145"/>
                  <a:gd name="T49" fmla="*/ 123 h 143"/>
                  <a:gd name="T50" fmla="*/ 113 w 145"/>
                  <a:gd name="T51" fmla="*/ 131 h 143"/>
                  <a:gd name="T52" fmla="*/ 100 w 145"/>
                  <a:gd name="T53" fmla="*/ 138 h 143"/>
                  <a:gd name="T54" fmla="*/ 86 w 145"/>
                  <a:gd name="T55" fmla="*/ 143 h 143"/>
                  <a:gd name="T56" fmla="*/ 71 w 145"/>
                  <a:gd name="T57" fmla="*/ 143 h 143"/>
                  <a:gd name="T58" fmla="*/ 59 w 145"/>
                  <a:gd name="T59" fmla="*/ 143 h 143"/>
                  <a:gd name="T60" fmla="*/ 44 w 145"/>
                  <a:gd name="T61" fmla="*/ 138 h 143"/>
                  <a:gd name="T62" fmla="*/ 32 w 145"/>
                  <a:gd name="T63" fmla="*/ 131 h 143"/>
                  <a:gd name="T64" fmla="*/ 23 w 145"/>
                  <a:gd name="T65" fmla="*/ 123 h 143"/>
                  <a:gd name="T66" fmla="*/ 12 w 145"/>
                  <a:gd name="T67" fmla="*/ 112 h 143"/>
                  <a:gd name="T68" fmla="*/ 4 w 145"/>
                  <a:gd name="T69" fmla="*/ 98 h 143"/>
                  <a:gd name="T70" fmla="*/ 0 w 145"/>
                  <a:gd name="T71" fmla="*/ 86 h 143"/>
                  <a:gd name="T72" fmla="*/ 0 w 145"/>
                  <a:gd name="T73" fmla="*/ 72 h 143"/>
                  <a:gd name="T74" fmla="*/ 0 w 145"/>
                  <a:gd name="T75" fmla="*/ 57 h 143"/>
                  <a:gd name="T76" fmla="*/ 2 w 145"/>
                  <a:gd name="T77" fmla="*/ 49 h 143"/>
                  <a:gd name="T78" fmla="*/ 4 w 145"/>
                  <a:gd name="T79" fmla="*/ 49 h 143"/>
                  <a:gd name="T80" fmla="*/ 4 w 145"/>
                  <a:gd name="T81" fmla="*/ 48 h 143"/>
                  <a:gd name="T82" fmla="*/ 4 w 145"/>
                  <a:gd name="T83" fmla="*/ 45 h 143"/>
                  <a:gd name="T84" fmla="*/ 8 w 145"/>
                  <a:gd name="T85" fmla="*/ 45 h 143"/>
                  <a:gd name="T86" fmla="*/ 2 w 145"/>
                  <a:gd name="T87" fmla="*/ 57 h 143"/>
                  <a:gd name="T88" fmla="*/ 2 w 145"/>
                  <a:gd name="T89" fmla="*/ 72 h 143"/>
                  <a:gd name="T90" fmla="*/ 2 w 145"/>
                  <a:gd name="T91" fmla="*/ 86 h 143"/>
                  <a:gd name="T92" fmla="*/ 8 w 145"/>
                  <a:gd name="T93" fmla="*/ 98 h 143"/>
                  <a:gd name="T94" fmla="*/ 12 w 145"/>
                  <a:gd name="T95" fmla="*/ 112 h 143"/>
                  <a:gd name="T96" fmla="*/ 23 w 145"/>
                  <a:gd name="T97" fmla="*/ 121 h 143"/>
                  <a:gd name="T98" fmla="*/ 32 w 145"/>
                  <a:gd name="T99" fmla="*/ 131 h 143"/>
                  <a:gd name="T100" fmla="*/ 44 w 145"/>
                  <a:gd name="T101" fmla="*/ 136 h 143"/>
                  <a:gd name="T102" fmla="*/ 59 w 145"/>
                  <a:gd name="T103" fmla="*/ 141 h 143"/>
                  <a:gd name="T104" fmla="*/ 71 w 145"/>
                  <a:gd name="T105" fmla="*/ 143 h 143"/>
                  <a:gd name="T106" fmla="*/ 86 w 145"/>
                  <a:gd name="T107" fmla="*/ 141 h 143"/>
                  <a:gd name="T108" fmla="*/ 100 w 145"/>
                  <a:gd name="T109" fmla="*/ 136 h 143"/>
                  <a:gd name="T110" fmla="*/ 113 w 145"/>
                  <a:gd name="T111" fmla="*/ 131 h 143"/>
                  <a:gd name="T112" fmla="*/ 123 w 145"/>
                  <a:gd name="T113" fmla="*/ 121 h 143"/>
                  <a:gd name="T114" fmla="*/ 130 w 145"/>
                  <a:gd name="T115" fmla="*/ 112 h 143"/>
                  <a:gd name="T116" fmla="*/ 138 w 145"/>
                  <a:gd name="T117" fmla="*/ 98 h 143"/>
                  <a:gd name="T118" fmla="*/ 143 w 145"/>
                  <a:gd name="T119" fmla="*/ 86 h 143"/>
                  <a:gd name="T120" fmla="*/ 143 w 145"/>
                  <a:gd name="T121" fmla="*/ 72 h 143"/>
                  <a:gd name="T122" fmla="*/ 145 w 145"/>
                  <a:gd name="T123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5" h="143">
                    <a:moveTo>
                      <a:pt x="145" y="72"/>
                    </a:moveTo>
                    <a:lnTo>
                      <a:pt x="143" y="57"/>
                    </a:lnTo>
                    <a:lnTo>
                      <a:pt x="140" y="41"/>
                    </a:lnTo>
                    <a:lnTo>
                      <a:pt x="133" y="31"/>
                    </a:lnTo>
                    <a:lnTo>
                      <a:pt x="123" y="20"/>
                    </a:lnTo>
                    <a:lnTo>
                      <a:pt x="113" y="10"/>
                    </a:lnTo>
                    <a:lnTo>
                      <a:pt x="100" y="5"/>
                    </a:lnTo>
                    <a:lnTo>
                      <a:pt x="86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86" y="0"/>
                    </a:lnTo>
                    <a:lnTo>
                      <a:pt x="100" y="5"/>
                    </a:lnTo>
                    <a:lnTo>
                      <a:pt x="113" y="12"/>
                    </a:lnTo>
                    <a:lnTo>
                      <a:pt x="123" y="20"/>
                    </a:lnTo>
                    <a:lnTo>
                      <a:pt x="130" y="32"/>
                    </a:lnTo>
                    <a:lnTo>
                      <a:pt x="138" y="45"/>
                    </a:lnTo>
                    <a:lnTo>
                      <a:pt x="143" y="57"/>
                    </a:lnTo>
                    <a:lnTo>
                      <a:pt x="143" y="72"/>
                    </a:lnTo>
                    <a:lnTo>
                      <a:pt x="145" y="72"/>
                    </a:lnTo>
                    <a:lnTo>
                      <a:pt x="143" y="86"/>
                    </a:lnTo>
                    <a:lnTo>
                      <a:pt x="140" y="98"/>
                    </a:lnTo>
                    <a:lnTo>
                      <a:pt x="133" y="112"/>
                    </a:lnTo>
                    <a:lnTo>
                      <a:pt x="123" y="123"/>
                    </a:lnTo>
                    <a:lnTo>
                      <a:pt x="113" y="131"/>
                    </a:lnTo>
                    <a:lnTo>
                      <a:pt x="100" y="138"/>
                    </a:lnTo>
                    <a:lnTo>
                      <a:pt x="86" y="143"/>
                    </a:lnTo>
                    <a:lnTo>
                      <a:pt x="71" y="143"/>
                    </a:lnTo>
                    <a:lnTo>
                      <a:pt x="59" y="143"/>
                    </a:lnTo>
                    <a:lnTo>
                      <a:pt x="44" y="138"/>
                    </a:lnTo>
                    <a:lnTo>
                      <a:pt x="32" y="131"/>
                    </a:lnTo>
                    <a:lnTo>
                      <a:pt x="23" y="123"/>
                    </a:lnTo>
                    <a:lnTo>
                      <a:pt x="12" y="112"/>
                    </a:lnTo>
                    <a:lnTo>
                      <a:pt x="4" y="98"/>
                    </a:lnTo>
                    <a:lnTo>
                      <a:pt x="0" y="86"/>
                    </a:lnTo>
                    <a:lnTo>
                      <a:pt x="0" y="72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2" y="57"/>
                    </a:lnTo>
                    <a:lnTo>
                      <a:pt x="2" y="72"/>
                    </a:lnTo>
                    <a:lnTo>
                      <a:pt x="2" y="86"/>
                    </a:lnTo>
                    <a:lnTo>
                      <a:pt x="8" y="98"/>
                    </a:lnTo>
                    <a:lnTo>
                      <a:pt x="12" y="112"/>
                    </a:lnTo>
                    <a:lnTo>
                      <a:pt x="23" y="121"/>
                    </a:lnTo>
                    <a:lnTo>
                      <a:pt x="32" y="131"/>
                    </a:lnTo>
                    <a:lnTo>
                      <a:pt x="44" y="136"/>
                    </a:lnTo>
                    <a:lnTo>
                      <a:pt x="59" y="141"/>
                    </a:lnTo>
                    <a:lnTo>
                      <a:pt x="71" y="143"/>
                    </a:lnTo>
                    <a:lnTo>
                      <a:pt x="86" y="141"/>
                    </a:lnTo>
                    <a:lnTo>
                      <a:pt x="100" y="136"/>
                    </a:lnTo>
                    <a:lnTo>
                      <a:pt x="113" y="131"/>
                    </a:lnTo>
                    <a:lnTo>
                      <a:pt x="123" y="121"/>
                    </a:lnTo>
                    <a:lnTo>
                      <a:pt x="130" y="112"/>
                    </a:lnTo>
                    <a:lnTo>
                      <a:pt x="138" y="98"/>
                    </a:lnTo>
                    <a:lnTo>
                      <a:pt x="143" y="86"/>
                    </a:lnTo>
                    <a:lnTo>
                      <a:pt x="143" y="72"/>
                    </a:lnTo>
                    <a:lnTo>
                      <a:pt x="145" y="72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0" name="Freeform 222">
                <a:extLst>
                  <a:ext uri="{FF2B5EF4-FFF2-40B4-BE49-F238E27FC236}">
                    <a16:creationId xmlns:a16="http://schemas.microsoft.com/office/drawing/2014/main" id="{9AF42A46-093C-4DA2-BD1D-A2674C7C6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284"/>
                <a:ext cx="47" cy="48"/>
              </a:xfrm>
              <a:custGeom>
                <a:avLst/>
                <a:gdLst>
                  <a:gd name="T0" fmla="*/ 141 w 141"/>
                  <a:gd name="T1" fmla="*/ 57 h 143"/>
                  <a:gd name="T2" fmla="*/ 128 w 141"/>
                  <a:gd name="T3" fmla="*/ 32 h 143"/>
                  <a:gd name="T4" fmla="*/ 110 w 141"/>
                  <a:gd name="T5" fmla="*/ 12 h 143"/>
                  <a:gd name="T6" fmla="*/ 84 w 141"/>
                  <a:gd name="T7" fmla="*/ 0 h 143"/>
                  <a:gd name="T8" fmla="*/ 67 w 141"/>
                  <a:gd name="T9" fmla="*/ 0 h 143"/>
                  <a:gd name="T10" fmla="*/ 62 w 141"/>
                  <a:gd name="T11" fmla="*/ 3 h 143"/>
                  <a:gd name="T12" fmla="*/ 57 w 141"/>
                  <a:gd name="T13" fmla="*/ 3 h 143"/>
                  <a:gd name="T14" fmla="*/ 84 w 141"/>
                  <a:gd name="T15" fmla="*/ 3 h 143"/>
                  <a:gd name="T16" fmla="*/ 109 w 141"/>
                  <a:gd name="T17" fmla="*/ 12 h 143"/>
                  <a:gd name="T18" fmla="*/ 128 w 141"/>
                  <a:gd name="T19" fmla="*/ 32 h 143"/>
                  <a:gd name="T20" fmla="*/ 138 w 141"/>
                  <a:gd name="T21" fmla="*/ 57 h 143"/>
                  <a:gd name="T22" fmla="*/ 141 w 141"/>
                  <a:gd name="T23" fmla="*/ 86 h 143"/>
                  <a:gd name="T24" fmla="*/ 128 w 141"/>
                  <a:gd name="T25" fmla="*/ 112 h 143"/>
                  <a:gd name="T26" fmla="*/ 110 w 141"/>
                  <a:gd name="T27" fmla="*/ 131 h 143"/>
                  <a:gd name="T28" fmla="*/ 84 w 141"/>
                  <a:gd name="T29" fmla="*/ 141 h 143"/>
                  <a:gd name="T30" fmla="*/ 57 w 141"/>
                  <a:gd name="T31" fmla="*/ 141 h 143"/>
                  <a:gd name="T32" fmla="*/ 29 w 141"/>
                  <a:gd name="T33" fmla="*/ 131 h 143"/>
                  <a:gd name="T34" fmla="*/ 10 w 141"/>
                  <a:gd name="T35" fmla="*/ 112 h 143"/>
                  <a:gd name="T36" fmla="*/ 0 w 141"/>
                  <a:gd name="T37" fmla="*/ 86 h 143"/>
                  <a:gd name="T38" fmla="*/ 0 w 141"/>
                  <a:gd name="T39" fmla="*/ 57 h 143"/>
                  <a:gd name="T40" fmla="*/ 5 w 141"/>
                  <a:gd name="T41" fmla="*/ 41 h 143"/>
                  <a:gd name="T42" fmla="*/ 7 w 141"/>
                  <a:gd name="T43" fmla="*/ 38 h 143"/>
                  <a:gd name="T44" fmla="*/ 10 w 141"/>
                  <a:gd name="T45" fmla="*/ 34 h 143"/>
                  <a:gd name="T46" fmla="*/ 5 w 141"/>
                  <a:gd name="T47" fmla="*/ 45 h 143"/>
                  <a:gd name="T48" fmla="*/ 0 w 141"/>
                  <a:gd name="T49" fmla="*/ 72 h 143"/>
                  <a:gd name="T50" fmla="*/ 5 w 141"/>
                  <a:gd name="T51" fmla="*/ 98 h 143"/>
                  <a:gd name="T52" fmla="*/ 21 w 141"/>
                  <a:gd name="T53" fmla="*/ 121 h 143"/>
                  <a:gd name="T54" fmla="*/ 42 w 141"/>
                  <a:gd name="T55" fmla="*/ 136 h 143"/>
                  <a:gd name="T56" fmla="*/ 69 w 141"/>
                  <a:gd name="T57" fmla="*/ 141 h 143"/>
                  <a:gd name="T58" fmla="*/ 96 w 141"/>
                  <a:gd name="T59" fmla="*/ 136 h 143"/>
                  <a:gd name="T60" fmla="*/ 119 w 141"/>
                  <a:gd name="T61" fmla="*/ 121 h 143"/>
                  <a:gd name="T62" fmla="*/ 135 w 141"/>
                  <a:gd name="T63" fmla="*/ 98 h 143"/>
                  <a:gd name="T64" fmla="*/ 141 w 141"/>
                  <a:gd name="T65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3">
                    <a:moveTo>
                      <a:pt x="141" y="72"/>
                    </a:moveTo>
                    <a:lnTo>
                      <a:pt x="141" y="57"/>
                    </a:lnTo>
                    <a:lnTo>
                      <a:pt x="135" y="45"/>
                    </a:lnTo>
                    <a:lnTo>
                      <a:pt x="128" y="32"/>
                    </a:lnTo>
                    <a:lnTo>
                      <a:pt x="120" y="20"/>
                    </a:lnTo>
                    <a:lnTo>
                      <a:pt x="110" y="12"/>
                    </a:lnTo>
                    <a:lnTo>
                      <a:pt x="98" y="5"/>
                    </a:lnTo>
                    <a:lnTo>
                      <a:pt x="84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2" y="3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69" y="3"/>
                    </a:lnTo>
                    <a:lnTo>
                      <a:pt x="84" y="3"/>
                    </a:lnTo>
                    <a:lnTo>
                      <a:pt x="96" y="8"/>
                    </a:lnTo>
                    <a:lnTo>
                      <a:pt x="109" y="12"/>
                    </a:lnTo>
                    <a:lnTo>
                      <a:pt x="119" y="22"/>
                    </a:lnTo>
                    <a:lnTo>
                      <a:pt x="128" y="32"/>
                    </a:lnTo>
                    <a:lnTo>
                      <a:pt x="135" y="45"/>
                    </a:lnTo>
                    <a:lnTo>
                      <a:pt x="138" y="57"/>
                    </a:lnTo>
                    <a:lnTo>
                      <a:pt x="141" y="72"/>
                    </a:lnTo>
                    <a:lnTo>
                      <a:pt x="141" y="86"/>
                    </a:lnTo>
                    <a:lnTo>
                      <a:pt x="135" y="98"/>
                    </a:lnTo>
                    <a:lnTo>
                      <a:pt x="128" y="112"/>
                    </a:lnTo>
                    <a:lnTo>
                      <a:pt x="120" y="121"/>
                    </a:lnTo>
                    <a:lnTo>
                      <a:pt x="110" y="131"/>
                    </a:lnTo>
                    <a:lnTo>
                      <a:pt x="98" y="136"/>
                    </a:lnTo>
                    <a:lnTo>
                      <a:pt x="84" y="141"/>
                    </a:lnTo>
                    <a:lnTo>
                      <a:pt x="69" y="143"/>
                    </a:lnTo>
                    <a:lnTo>
                      <a:pt x="57" y="141"/>
                    </a:lnTo>
                    <a:lnTo>
                      <a:pt x="42" y="136"/>
                    </a:lnTo>
                    <a:lnTo>
                      <a:pt x="29" y="131"/>
                    </a:lnTo>
                    <a:lnTo>
                      <a:pt x="21" y="121"/>
                    </a:lnTo>
                    <a:lnTo>
                      <a:pt x="10" y="112"/>
                    </a:lnTo>
                    <a:lnTo>
                      <a:pt x="5" y="98"/>
                    </a:lnTo>
                    <a:lnTo>
                      <a:pt x="0" y="86"/>
                    </a:lnTo>
                    <a:lnTo>
                      <a:pt x="0" y="72"/>
                    </a:lnTo>
                    <a:lnTo>
                      <a:pt x="0" y="57"/>
                    </a:lnTo>
                    <a:lnTo>
                      <a:pt x="5" y="45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5" y="45"/>
                    </a:lnTo>
                    <a:lnTo>
                      <a:pt x="2" y="57"/>
                    </a:lnTo>
                    <a:lnTo>
                      <a:pt x="0" y="72"/>
                    </a:lnTo>
                    <a:lnTo>
                      <a:pt x="2" y="86"/>
                    </a:lnTo>
                    <a:lnTo>
                      <a:pt x="5" y="98"/>
                    </a:lnTo>
                    <a:lnTo>
                      <a:pt x="12" y="112"/>
                    </a:lnTo>
                    <a:lnTo>
                      <a:pt x="21" y="121"/>
                    </a:lnTo>
                    <a:lnTo>
                      <a:pt x="32" y="129"/>
                    </a:lnTo>
                    <a:lnTo>
                      <a:pt x="42" y="136"/>
                    </a:lnTo>
                    <a:lnTo>
                      <a:pt x="57" y="138"/>
                    </a:lnTo>
                    <a:lnTo>
                      <a:pt x="69" y="141"/>
                    </a:lnTo>
                    <a:lnTo>
                      <a:pt x="84" y="138"/>
                    </a:lnTo>
                    <a:lnTo>
                      <a:pt x="96" y="136"/>
                    </a:lnTo>
                    <a:lnTo>
                      <a:pt x="109" y="129"/>
                    </a:lnTo>
                    <a:lnTo>
                      <a:pt x="119" y="121"/>
                    </a:lnTo>
                    <a:lnTo>
                      <a:pt x="128" y="112"/>
                    </a:lnTo>
                    <a:lnTo>
                      <a:pt x="135" y="98"/>
                    </a:lnTo>
                    <a:lnTo>
                      <a:pt x="138" y="86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1" name="Freeform 223">
                <a:extLst>
                  <a:ext uri="{FF2B5EF4-FFF2-40B4-BE49-F238E27FC236}">
                    <a16:creationId xmlns:a16="http://schemas.microsoft.com/office/drawing/2014/main" id="{93BC5686-A881-4F15-8B50-DCC598FC3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285"/>
                <a:ext cx="47" cy="46"/>
              </a:xfrm>
              <a:custGeom>
                <a:avLst/>
                <a:gdLst>
                  <a:gd name="T0" fmla="*/ 138 w 141"/>
                  <a:gd name="T1" fmla="*/ 54 h 138"/>
                  <a:gd name="T2" fmla="*/ 128 w 141"/>
                  <a:gd name="T3" fmla="*/ 29 h 138"/>
                  <a:gd name="T4" fmla="*/ 109 w 141"/>
                  <a:gd name="T5" fmla="*/ 9 h 138"/>
                  <a:gd name="T6" fmla="*/ 84 w 141"/>
                  <a:gd name="T7" fmla="*/ 0 h 138"/>
                  <a:gd name="T8" fmla="*/ 57 w 141"/>
                  <a:gd name="T9" fmla="*/ 0 h 138"/>
                  <a:gd name="T10" fmla="*/ 52 w 141"/>
                  <a:gd name="T11" fmla="*/ 2 h 138"/>
                  <a:gd name="T12" fmla="*/ 46 w 141"/>
                  <a:gd name="T13" fmla="*/ 5 h 138"/>
                  <a:gd name="T14" fmla="*/ 39 w 141"/>
                  <a:gd name="T15" fmla="*/ 7 h 138"/>
                  <a:gd name="T16" fmla="*/ 35 w 141"/>
                  <a:gd name="T17" fmla="*/ 9 h 138"/>
                  <a:gd name="T18" fmla="*/ 57 w 141"/>
                  <a:gd name="T19" fmla="*/ 2 h 138"/>
                  <a:gd name="T20" fmla="*/ 84 w 141"/>
                  <a:gd name="T21" fmla="*/ 2 h 138"/>
                  <a:gd name="T22" fmla="*/ 109 w 141"/>
                  <a:gd name="T23" fmla="*/ 12 h 138"/>
                  <a:gd name="T24" fmla="*/ 126 w 141"/>
                  <a:gd name="T25" fmla="*/ 29 h 138"/>
                  <a:gd name="T26" fmla="*/ 138 w 141"/>
                  <a:gd name="T27" fmla="*/ 54 h 138"/>
                  <a:gd name="T28" fmla="*/ 141 w 141"/>
                  <a:gd name="T29" fmla="*/ 69 h 138"/>
                  <a:gd name="T30" fmla="*/ 135 w 141"/>
                  <a:gd name="T31" fmla="*/ 95 h 138"/>
                  <a:gd name="T32" fmla="*/ 119 w 141"/>
                  <a:gd name="T33" fmla="*/ 118 h 138"/>
                  <a:gd name="T34" fmla="*/ 96 w 141"/>
                  <a:gd name="T35" fmla="*/ 133 h 138"/>
                  <a:gd name="T36" fmla="*/ 69 w 141"/>
                  <a:gd name="T37" fmla="*/ 138 h 138"/>
                  <a:gd name="T38" fmla="*/ 42 w 141"/>
                  <a:gd name="T39" fmla="*/ 133 h 138"/>
                  <a:gd name="T40" fmla="*/ 21 w 141"/>
                  <a:gd name="T41" fmla="*/ 118 h 138"/>
                  <a:gd name="T42" fmla="*/ 5 w 141"/>
                  <a:gd name="T43" fmla="*/ 95 h 138"/>
                  <a:gd name="T44" fmla="*/ 0 w 141"/>
                  <a:gd name="T45" fmla="*/ 69 h 138"/>
                  <a:gd name="T46" fmla="*/ 5 w 141"/>
                  <a:gd name="T47" fmla="*/ 42 h 138"/>
                  <a:gd name="T48" fmla="*/ 12 w 141"/>
                  <a:gd name="T49" fmla="*/ 29 h 138"/>
                  <a:gd name="T50" fmla="*/ 17 w 141"/>
                  <a:gd name="T51" fmla="*/ 24 h 138"/>
                  <a:gd name="T52" fmla="*/ 22 w 141"/>
                  <a:gd name="T53" fmla="*/ 19 h 138"/>
                  <a:gd name="T54" fmla="*/ 27 w 141"/>
                  <a:gd name="T55" fmla="*/ 14 h 138"/>
                  <a:gd name="T56" fmla="*/ 22 w 141"/>
                  <a:gd name="T57" fmla="*/ 19 h 138"/>
                  <a:gd name="T58" fmla="*/ 7 w 141"/>
                  <a:gd name="T59" fmla="*/ 42 h 138"/>
                  <a:gd name="T60" fmla="*/ 2 w 141"/>
                  <a:gd name="T61" fmla="*/ 69 h 138"/>
                  <a:gd name="T62" fmla="*/ 7 w 141"/>
                  <a:gd name="T63" fmla="*/ 95 h 138"/>
                  <a:gd name="T64" fmla="*/ 22 w 141"/>
                  <a:gd name="T65" fmla="*/ 116 h 138"/>
                  <a:gd name="T66" fmla="*/ 45 w 141"/>
                  <a:gd name="T67" fmla="*/ 131 h 138"/>
                  <a:gd name="T68" fmla="*/ 69 w 141"/>
                  <a:gd name="T69" fmla="*/ 135 h 138"/>
                  <a:gd name="T70" fmla="*/ 96 w 141"/>
                  <a:gd name="T71" fmla="*/ 131 h 138"/>
                  <a:gd name="T72" fmla="*/ 119 w 141"/>
                  <a:gd name="T73" fmla="*/ 116 h 138"/>
                  <a:gd name="T74" fmla="*/ 133 w 141"/>
                  <a:gd name="T75" fmla="*/ 95 h 138"/>
                  <a:gd name="T76" fmla="*/ 138 w 141"/>
                  <a:gd name="T7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1" h="138">
                    <a:moveTo>
                      <a:pt x="141" y="69"/>
                    </a:moveTo>
                    <a:lnTo>
                      <a:pt x="138" y="54"/>
                    </a:lnTo>
                    <a:lnTo>
                      <a:pt x="135" y="42"/>
                    </a:lnTo>
                    <a:lnTo>
                      <a:pt x="128" y="29"/>
                    </a:lnTo>
                    <a:lnTo>
                      <a:pt x="119" y="19"/>
                    </a:lnTo>
                    <a:lnTo>
                      <a:pt x="109" y="9"/>
                    </a:lnTo>
                    <a:lnTo>
                      <a:pt x="96" y="5"/>
                    </a:lnTo>
                    <a:lnTo>
                      <a:pt x="84" y="0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6" y="5"/>
                    </a:lnTo>
                    <a:lnTo>
                      <a:pt x="42" y="5"/>
                    </a:lnTo>
                    <a:lnTo>
                      <a:pt x="39" y="7"/>
                    </a:lnTo>
                    <a:lnTo>
                      <a:pt x="36" y="9"/>
                    </a:lnTo>
                    <a:lnTo>
                      <a:pt x="35" y="9"/>
                    </a:lnTo>
                    <a:lnTo>
                      <a:pt x="45" y="5"/>
                    </a:lnTo>
                    <a:lnTo>
                      <a:pt x="57" y="2"/>
                    </a:lnTo>
                    <a:lnTo>
                      <a:pt x="69" y="0"/>
                    </a:lnTo>
                    <a:lnTo>
                      <a:pt x="84" y="2"/>
                    </a:lnTo>
                    <a:lnTo>
                      <a:pt x="96" y="5"/>
                    </a:lnTo>
                    <a:lnTo>
                      <a:pt x="109" y="12"/>
                    </a:lnTo>
                    <a:lnTo>
                      <a:pt x="119" y="19"/>
                    </a:lnTo>
                    <a:lnTo>
                      <a:pt x="126" y="29"/>
                    </a:lnTo>
                    <a:lnTo>
                      <a:pt x="133" y="42"/>
                    </a:lnTo>
                    <a:lnTo>
                      <a:pt x="138" y="54"/>
                    </a:lnTo>
                    <a:lnTo>
                      <a:pt x="138" y="69"/>
                    </a:lnTo>
                    <a:lnTo>
                      <a:pt x="141" y="69"/>
                    </a:lnTo>
                    <a:lnTo>
                      <a:pt x="138" y="83"/>
                    </a:lnTo>
                    <a:lnTo>
                      <a:pt x="135" y="95"/>
                    </a:lnTo>
                    <a:lnTo>
                      <a:pt x="128" y="109"/>
                    </a:lnTo>
                    <a:lnTo>
                      <a:pt x="119" y="118"/>
                    </a:lnTo>
                    <a:lnTo>
                      <a:pt x="109" y="126"/>
                    </a:lnTo>
                    <a:lnTo>
                      <a:pt x="96" y="133"/>
                    </a:lnTo>
                    <a:lnTo>
                      <a:pt x="84" y="135"/>
                    </a:lnTo>
                    <a:lnTo>
                      <a:pt x="69" y="138"/>
                    </a:lnTo>
                    <a:lnTo>
                      <a:pt x="57" y="135"/>
                    </a:lnTo>
                    <a:lnTo>
                      <a:pt x="42" y="133"/>
                    </a:lnTo>
                    <a:lnTo>
                      <a:pt x="32" y="126"/>
                    </a:lnTo>
                    <a:lnTo>
                      <a:pt x="21" y="118"/>
                    </a:lnTo>
                    <a:lnTo>
                      <a:pt x="12" y="109"/>
                    </a:lnTo>
                    <a:lnTo>
                      <a:pt x="5" y="95"/>
                    </a:lnTo>
                    <a:lnTo>
                      <a:pt x="2" y="83"/>
                    </a:lnTo>
                    <a:lnTo>
                      <a:pt x="0" y="69"/>
                    </a:lnTo>
                    <a:lnTo>
                      <a:pt x="2" y="54"/>
                    </a:lnTo>
                    <a:lnTo>
                      <a:pt x="5" y="42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15" y="28"/>
                    </a:lnTo>
                    <a:lnTo>
                      <a:pt x="17" y="24"/>
                    </a:lnTo>
                    <a:lnTo>
                      <a:pt x="21" y="21"/>
                    </a:lnTo>
                    <a:lnTo>
                      <a:pt x="22" y="19"/>
                    </a:lnTo>
                    <a:lnTo>
                      <a:pt x="24" y="17"/>
                    </a:lnTo>
                    <a:lnTo>
                      <a:pt x="27" y="14"/>
                    </a:lnTo>
                    <a:lnTo>
                      <a:pt x="29" y="14"/>
                    </a:lnTo>
                    <a:lnTo>
                      <a:pt x="22" y="19"/>
                    </a:lnTo>
                    <a:lnTo>
                      <a:pt x="15" y="29"/>
                    </a:lnTo>
                    <a:lnTo>
                      <a:pt x="7" y="42"/>
                    </a:lnTo>
                    <a:lnTo>
                      <a:pt x="2" y="54"/>
                    </a:lnTo>
                    <a:lnTo>
                      <a:pt x="2" y="69"/>
                    </a:lnTo>
                    <a:lnTo>
                      <a:pt x="2" y="81"/>
                    </a:lnTo>
                    <a:lnTo>
                      <a:pt x="7" y="95"/>
                    </a:lnTo>
                    <a:lnTo>
                      <a:pt x="15" y="105"/>
                    </a:lnTo>
                    <a:lnTo>
                      <a:pt x="22" y="116"/>
                    </a:lnTo>
                    <a:lnTo>
                      <a:pt x="32" y="126"/>
                    </a:lnTo>
                    <a:lnTo>
                      <a:pt x="45" y="131"/>
                    </a:lnTo>
                    <a:lnTo>
                      <a:pt x="57" y="135"/>
                    </a:lnTo>
                    <a:lnTo>
                      <a:pt x="69" y="135"/>
                    </a:lnTo>
                    <a:lnTo>
                      <a:pt x="84" y="135"/>
                    </a:lnTo>
                    <a:lnTo>
                      <a:pt x="96" y="131"/>
                    </a:lnTo>
                    <a:lnTo>
                      <a:pt x="109" y="126"/>
                    </a:lnTo>
                    <a:lnTo>
                      <a:pt x="119" y="116"/>
                    </a:lnTo>
                    <a:lnTo>
                      <a:pt x="126" y="105"/>
                    </a:lnTo>
                    <a:lnTo>
                      <a:pt x="133" y="95"/>
                    </a:lnTo>
                    <a:lnTo>
                      <a:pt x="138" y="81"/>
                    </a:lnTo>
                    <a:lnTo>
                      <a:pt x="138" y="69"/>
                    </a:lnTo>
                    <a:lnTo>
                      <a:pt x="141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2" name="Freeform 224">
                <a:extLst>
                  <a:ext uri="{FF2B5EF4-FFF2-40B4-BE49-F238E27FC236}">
                    <a16:creationId xmlns:a16="http://schemas.microsoft.com/office/drawing/2014/main" id="{D5B0E553-6A23-4F41-BFF7-AE1A55A0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285"/>
                <a:ext cx="46" cy="45"/>
              </a:xfrm>
              <a:custGeom>
                <a:avLst/>
                <a:gdLst>
                  <a:gd name="T0" fmla="*/ 136 w 136"/>
                  <a:gd name="T1" fmla="*/ 55 h 136"/>
                  <a:gd name="T2" fmla="*/ 124 w 136"/>
                  <a:gd name="T3" fmla="*/ 30 h 136"/>
                  <a:gd name="T4" fmla="*/ 107 w 136"/>
                  <a:gd name="T5" fmla="*/ 14 h 136"/>
                  <a:gd name="T6" fmla="*/ 82 w 136"/>
                  <a:gd name="T7" fmla="*/ 3 h 136"/>
                  <a:gd name="T8" fmla="*/ 55 w 136"/>
                  <a:gd name="T9" fmla="*/ 3 h 136"/>
                  <a:gd name="T10" fmla="*/ 33 w 136"/>
                  <a:gd name="T11" fmla="*/ 10 h 136"/>
                  <a:gd name="T12" fmla="*/ 30 w 136"/>
                  <a:gd name="T13" fmla="*/ 14 h 136"/>
                  <a:gd name="T14" fmla="*/ 28 w 136"/>
                  <a:gd name="T15" fmla="*/ 15 h 136"/>
                  <a:gd name="T16" fmla="*/ 13 w 136"/>
                  <a:gd name="T17" fmla="*/ 30 h 136"/>
                  <a:gd name="T18" fmla="*/ 0 w 136"/>
                  <a:gd name="T19" fmla="*/ 55 h 136"/>
                  <a:gd name="T20" fmla="*/ 0 w 136"/>
                  <a:gd name="T21" fmla="*/ 82 h 136"/>
                  <a:gd name="T22" fmla="*/ 13 w 136"/>
                  <a:gd name="T23" fmla="*/ 106 h 136"/>
                  <a:gd name="T24" fmla="*/ 30 w 136"/>
                  <a:gd name="T25" fmla="*/ 126 h 136"/>
                  <a:gd name="T26" fmla="*/ 55 w 136"/>
                  <a:gd name="T27" fmla="*/ 136 h 136"/>
                  <a:gd name="T28" fmla="*/ 82 w 136"/>
                  <a:gd name="T29" fmla="*/ 136 h 136"/>
                  <a:gd name="T30" fmla="*/ 107 w 136"/>
                  <a:gd name="T31" fmla="*/ 126 h 136"/>
                  <a:gd name="T32" fmla="*/ 124 w 136"/>
                  <a:gd name="T33" fmla="*/ 106 h 136"/>
                  <a:gd name="T34" fmla="*/ 136 w 136"/>
                  <a:gd name="T35" fmla="*/ 82 h 136"/>
                  <a:gd name="T36" fmla="*/ 134 w 136"/>
                  <a:gd name="T37" fmla="*/ 70 h 136"/>
                  <a:gd name="T38" fmla="*/ 129 w 136"/>
                  <a:gd name="T39" fmla="*/ 43 h 136"/>
                  <a:gd name="T40" fmla="*/ 117 w 136"/>
                  <a:gd name="T41" fmla="*/ 23 h 136"/>
                  <a:gd name="T42" fmla="*/ 94 w 136"/>
                  <a:gd name="T43" fmla="*/ 8 h 136"/>
                  <a:gd name="T44" fmla="*/ 67 w 136"/>
                  <a:gd name="T45" fmla="*/ 3 h 136"/>
                  <a:gd name="T46" fmla="*/ 43 w 136"/>
                  <a:gd name="T47" fmla="*/ 8 h 136"/>
                  <a:gd name="T48" fmla="*/ 20 w 136"/>
                  <a:gd name="T49" fmla="*/ 23 h 136"/>
                  <a:gd name="T50" fmla="*/ 8 w 136"/>
                  <a:gd name="T51" fmla="*/ 43 h 136"/>
                  <a:gd name="T52" fmla="*/ 4 w 136"/>
                  <a:gd name="T53" fmla="*/ 70 h 136"/>
                  <a:gd name="T54" fmla="*/ 8 w 136"/>
                  <a:gd name="T55" fmla="*/ 95 h 136"/>
                  <a:gd name="T56" fmla="*/ 20 w 136"/>
                  <a:gd name="T57" fmla="*/ 117 h 136"/>
                  <a:gd name="T58" fmla="*/ 43 w 136"/>
                  <a:gd name="T59" fmla="*/ 131 h 136"/>
                  <a:gd name="T60" fmla="*/ 67 w 136"/>
                  <a:gd name="T61" fmla="*/ 136 h 136"/>
                  <a:gd name="T62" fmla="*/ 94 w 136"/>
                  <a:gd name="T63" fmla="*/ 131 h 136"/>
                  <a:gd name="T64" fmla="*/ 117 w 136"/>
                  <a:gd name="T65" fmla="*/ 117 h 136"/>
                  <a:gd name="T66" fmla="*/ 129 w 136"/>
                  <a:gd name="T67" fmla="*/ 95 h 136"/>
                  <a:gd name="T68" fmla="*/ 134 w 136"/>
                  <a:gd name="T69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36">
                    <a:moveTo>
                      <a:pt x="136" y="70"/>
                    </a:moveTo>
                    <a:lnTo>
                      <a:pt x="136" y="55"/>
                    </a:lnTo>
                    <a:lnTo>
                      <a:pt x="131" y="43"/>
                    </a:lnTo>
                    <a:lnTo>
                      <a:pt x="124" y="30"/>
                    </a:lnTo>
                    <a:lnTo>
                      <a:pt x="117" y="21"/>
                    </a:lnTo>
                    <a:lnTo>
                      <a:pt x="107" y="14"/>
                    </a:lnTo>
                    <a:lnTo>
                      <a:pt x="94" y="5"/>
                    </a:lnTo>
                    <a:lnTo>
                      <a:pt x="82" y="3"/>
                    </a:lnTo>
                    <a:lnTo>
                      <a:pt x="67" y="0"/>
                    </a:lnTo>
                    <a:lnTo>
                      <a:pt x="55" y="3"/>
                    </a:lnTo>
                    <a:lnTo>
                      <a:pt x="43" y="5"/>
                    </a:lnTo>
                    <a:lnTo>
                      <a:pt x="33" y="10"/>
                    </a:lnTo>
                    <a:lnTo>
                      <a:pt x="33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0" y="21"/>
                    </a:lnTo>
                    <a:lnTo>
                      <a:pt x="13" y="30"/>
                    </a:lnTo>
                    <a:lnTo>
                      <a:pt x="5" y="43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0" y="82"/>
                    </a:lnTo>
                    <a:lnTo>
                      <a:pt x="5" y="96"/>
                    </a:lnTo>
                    <a:lnTo>
                      <a:pt x="13" y="106"/>
                    </a:lnTo>
                    <a:lnTo>
                      <a:pt x="20" y="117"/>
                    </a:lnTo>
                    <a:lnTo>
                      <a:pt x="30" y="126"/>
                    </a:lnTo>
                    <a:lnTo>
                      <a:pt x="43" y="131"/>
                    </a:lnTo>
                    <a:lnTo>
                      <a:pt x="55" y="136"/>
                    </a:lnTo>
                    <a:lnTo>
                      <a:pt x="67" y="136"/>
                    </a:lnTo>
                    <a:lnTo>
                      <a:pt x="82" y="136"/>
                    </a:lnTo>
                    <a:lnTo>
                      <a:pt x="94" y="131"/>
                    </a:lnTo>
                    <a:lnTo>
                      <a:pt x="107" y="126"/>
                    </a:lnTo>
                    <a:lnTo>
                      <a:pt x="117" y="117"/>
                    </a:lnTo>
                    <a:lnTo>
                      <a:pt x="124" y="106"/>
                    </a:lnTo>
                    <a:lnTo>
                      <a:pt x="131" y="96"/>
                    </a:lnTo>
                    <a:lnTo>
                      <a:pt x="136" y="82"/>
                    </a:lnTo>
                    <a:lnTo>
                      <a:pt x="136" y="70"/>
                    </a:lnTo>
                    <a:lnTo>
                      <a:pt x="134" y="70"/>
                    </a:lnTo>
                    <a:lnTo>
                      <a:pt x="134" y="55"/>
                    </a:lnTo>
                    <a:lnTo>
                      <a:pt x="129" y="43"/>
                    </a:lnTo>
                    <a:lnTo>
                      <a:pt x="124" y="32"/>
                    </a:lnTo>
                    <a:lnTo>
                      <a:pt x="117" y="23"/>
                    </a:lnTo>
                    <a:lnTo>
                      <a:pt x="107" y="14"/>
                    </a:lnTo>
                    <a:lnTo>
                      <a:pt x="94" y="8"/>
                    </a:lnTo>
                    <a:lnTo>
                      <a:pt x="82" y="3"/>
                    </a:lnTo>
                    <a:lnTo>
                      <a:pt x="67" y="3"/>
                    </a:lnTo>
                    <a:lnTo>
                      <a:pt x="55" y="3"/>
                    </a:lnTo>
                    <a:lnTo>
                      <a:pt x="43" y="8"/>
                    </a:lnTo>
                    <a:lnTo>
                      <a:pt x="30" y="14"/>
                    </a:lnTo>
                    <a:lnTo>
                      <a:pt x="20" y="23"/>
                    </a:lnTo>
                    <a:lnTo>
                      <a:pt x="13" y="32"/>
                    </a:lnTo>
                    <a:lnTo>
                      <a:pt x="8" y="43"/>
                    </a:lnTo>
                    <a:lnTo>
                      <a:pt x="4" y="55"/>
                    </a:lnTo>
                    <a:lnTo>
                      <a:pt x="4" y="70"/>
                    </a:lnTo>
                    <a:lnTo>
                      <a:pt x="4" y="82"/>
                    </a:lnTo>
                    <a:lnTo>
                      <a:pt x="8" y="95"/>
                    </a:lnTo>
                    <a:lnTo>
                      <a:pt x="13" y="106"/>
                    </a:lnTo>
                    <a:lnTo>
                      <a:pt x="20" y="117"/>
                    </a:lnTo>
                    <a:lnTo>
                      <a:pt x="30" y="124"/>
                    </a:lnTo>
                    <a:lnTo>
                      <a:pt x="43" y="131"/>
                    </a:lnTo>
                    <a:lnTo>
                      <a:pt x="55" y="134"/>
                    </a:lnTo>
                    <a:lnTo>
                      <a:pt x="67" y="136"/>
                    </a:lnTo>
                    <a:lnTo>
                      <a:pt x="82" y="134"/>
                    </a:lnTo>
                    <a:lnTo>
                      <a:pt x="94" y="131"/>
                    </a:lnTo>
                    <a:lnTo>
                      <a:pt x="107" y="124"/>
                    </a:lnTo>
                    <a:lnTo>
                      <a:pt x="117" y="117"/>
                    </a:lnTo>
                    <a:lnTo>
                      <a:pt x="124" y="106"/>
                    </a:lnTo>
                    <a:lnTo>
                      <a:pt x="129" y="95"/>
                    </a:lnTo>
                    <a:lnTo>
                      <a:pt x="134" y="82"/>
                    </a:lnTo>
                    <a:lnTo>
                      <a:pt x="134" y="70"/>
                    </a:lnTo>
                    <a:lnTo>
                      <a:pt x="136" y="70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3" name="Freeform 225">
                <a:extLst>
                  <a:ext uri="{FF2B5EF4-FFF2-40B4-BE49-F238E27FC236}">
                    <a16:creationId xmlns:a16="http://schemas.microsoft.com/office/drawing/2014/main" id="{F4486C3B-FBB9-415A-915D-940DDBCB0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6"/>
                <a:ext cx="43" cy="44"/>
              </a:xfrm>
              <a:custGeom>
                <a:avLst/>
                <a:gdLst>
                  <a:gd name="T0" fmla="*/ 130 w 130"/>
                  <a:gd name="T1" fmla="*/ 52 h 133"/>
                  <a:gd name="T2" fmla="*/ 120 w 130"/>
                  <a:gd name="T3" fmla="*/ 29 h 133"/>
                  <a:gd name="T4" fmla="*/ 103 w 130"/>
                  <a:gd name="T5" fmla="*/ 11 h 133"/>
                  <a:gd name="T6" fmla="*/ 78 w 130"/>
                  <a:gd name="T7" fmla="*/ 0 h 133"/>
                  <a:gd name="T8" fmla="*/ 51 w 130"/>
                  <a:gd name="T9" fmla="*/ 0 h 133"/>
                  <a:gd name="T10" fmla="*/ 26 w 130"/>
                  <a:gd name="T11" fmla="*/ 11 h 133"/>
                  <a:gd name="T12" fmla="*/ 9 w 130"/>
                  <a:gd name="T13" fmla="*/ 29 h 133"/>
                  <a:gd name="T14" fmla="*/ 0 w 130"/>
                  <a:gd name="T15" fmla="*/ 52 h 133"/>
                  <a:gd name="T16" fmla="*/ 0 w 130"/>
                  <a:gd name="T17" fmla="*/ 79 h 133"/>
                  <a:gd name="T18" fmla="*/ 9 w 130"/>
                  <a:gd name="T19" fmla="*/ 103 h 133"/>
                  <a:gd name="T20" fmla="*/ 26 w 130"/>
                  <a:gd name="T21" fmla="*/ 121 h 133"/>
                  <a:gd name="T22" fmla="*/ 51 w 130"/>
                  <a:gd name="T23" fmla="*/ 131 h 133"/>
                  <a:gd name="T24" fmla="*/ 78 w 130"/>
                  <a:gd name="T25" fmla="*/ 131 h 133"/>
                  <a:gd name="T26" fmla="*/ 103 w 130"/>
                  <a:gd name="T27" fmla="*/ 121 h 133"/>
                  <a:gd name="T28" fmla="*/ 120 w 130"/>
                  <a:gd name="T29" fmla="*/ 103 h 133"/>
                  <a:gd name="T30" fmla="*/ 130 w 130"/>
                  <a:gd name="T31" fmla="*/ 79 h 133"/>
                  <a:gd name="T32" fmla="*/ 127 w 130"/>
                  <a:gd name="T33" fmla="*/ 55 h 133"/>
                  <a:gd name="T34" fmla="*/ 118 w 130"/>
                  <a:gd name="T35" fmla="*/ 29 h 133"/>
                  <a:gd name="T36" fmla="*/ 99 w 130"/>
                  <a:gd name="T37" fmla="*/ 12 h 133"/>
                  <a:gd name="T38" fmla="*/ 78 w 130"/>
                  <a:gd name="T39" fmla="*/ 3 h 133"/>
                  <a:gd name="T40" fmla="*/ 51 w 130"/>
                  <a:gd name="T41" fmla="*/ 3 h 133"/>
                  <a:gd name="T42" fmla="*/ 29 w 130"/>
                  <a:gd name="T43" fmla="*/ 12 h 133"/>
                  <a:gd name="T44" fmla="*/ 11 w 130"/>
                  <a:gd name="T45" fmla="*/ 29 h 133"/>
                  <a:gd name="T46" fmla="*/ 1 w 130"/>
                  <a:gd name="T47" fmla="*/ 55 h 133"/>
                  <a:gd name="T48" fmla="*/ 1 w 130"/>
                  <a:gd name="T49" fmla="*/ 79 h 133"/>
                  <a:gd name="T50" fmla="*/ 11 w 130"/>
                  <a:gd name="T51" fmla="*/ 103 h 133"/>
                  <a:gd name="T52" fmla="*/ 29 w 130"/>
                  <a:gd name="T53" fmla="*/ 121 h 133"/>
                  <a:gd name="T54" fmla="*/ 51 w 130"/>
                  <a:gd name="T55" fmla="*/ 131 h 133"/>
                  <a:gd name="T56" fmla="*/ 78 w 130"/>
                  <a:gd name="T57" fmla="*/ 131 h 133"/>
                  <a:gd name="T58" fmla="*/ 99 w 130"/>
                  <a:gd name="T59" fmla="*/ 121 h 133"/>
                  <a:gd name="T60" fmla="*/ 118 w 130"/>
                  <a:gd name="T61" fmla="*/ 103 h 133"/>
                  <a:gd name="T62" fmla="*/ 127 w 130"/>
                  <a:gd name="T63" fmla="*/ 7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3">
                    <a:moveTo>
                      <a:pt x="130" y="67"/>
                    </a:moveTo>
                    <a:lnTo>
                      <a:pt x="130" y="52"/>
                    </a:lnTo>
                    <a:lnTo>
                      <a:pt x="125" y="40"/>
                    </a:lnTo>
                    <a:lnTo>
                      <a:pt x="120" y="29"/>
                    </a:lnTo>
                    <a:lnTo>
                      <a:pt x="113" y="21"/>
                    </a:lnTo>
                    <a:lnTo>
                      <a:pt x="103" y="11"/>
                    </a:lnTo>
                    <a:lnTo>
                      <a:pt x="90" y="5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1" y="0"/>
                    </a:lnTo>
                    <a:lnTo>
                      <a:pt x="39" y="5"/>
                    </a:lnTo>
                    <a:lnTo>
                      <a:pt x="26" y="11"/>
                    </a:lnTo>
                    <a:lnTo>
                      <a:pt x="16" y="21"/>
                    </a:lnTo>
                    <a:lnTo>
                      <a:pt x="9" y="29"/>
                    </a:lnTo>
                    <a:lnTo>
                      <a:pt x="4" y="40"/>
                    </a:lnTo>
                    <a:lnTo>
                      <a:pt x="0" y="52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4" y="92"/>
                    </a:lnTo>
                    <a:lnTo>
                      <a:pt x="9" y="103"/>
                    </a:lnTo>
                    <a:lnTo>
                      <a:pt x="16" y="114"/>
                    </a:lnTo>
                    <a:lnTo>
                      <a:pt x="26" y="121"/>
                    </a:lnTo>
                    <a:lnTo>
                      <a:pt x="39" y="129"/>
                    </a:lnTo>
                    <a:lnTo>
                      <a:pt x="51" y="131"/>
                    </a:lnTo>
                    <a:lnTo>
                      <a:pt x="63" y="133"/>
                    </a:lnTo>
                    <a:lnTo>
                      <a:pt x="78" y="131"/>
                    </a:lnTo>
                    <a:lnTo>
                      <a:pt x="90" y="129"/>
                    </a:lnTo>
                    <a:lnTo>
                      <a:pt x="103" y="121"/>
                    </a:lnTo>
                    <a:lnTo>
                      <a:pt x="113" y="114"/>
                    </a:lnTo>
                    <a:lnTo>
                      <a:pt x="120" y="103"/>
                    </a:lnTo>
                    <a:lnTo>
                      <a:pt x="125" y="92"/>
                    </a:lnTo>
                    <a:lnTo>
                      <a:pt x="130" y="79"/>
                    </a:lnTo>
                    <a:lnTo>
                      <a:pt x="130" y="67"/>
                    </a:lnTo>
                    <a:lnTo>
                      <a:pt x="127" y="55"/>
                    </a:lnTo>
                    <a:lnTo>
                      <a:pt x="125" y="43"/>
                    </a:lnTo>
                    <a:lnTo>
                      <a:pt x="118" y="29"/>
                    </a:lnTo>
                    <a:lnTo>
                      <a:pt x="110" y="21"/>
                    </a:lnTo>
                    <a:lnTo>
                      <a:pt x="99" y="12"/>
                    </a:lnTo>
                    <a:lnTo>
                      <a:pt x="90" y="7"/>
                    </a:lnTo>
                    <a:lnTo>
                      <a:pt x="78" y="3"/>
                    </a:lnTo>
                    <a:lnTo>
                      <a:pt x="63" y="3"/>
                    </a:lnTo>
                    <a:lnTo>
                      <a:pt x="51" y="3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18" y="21"/>
                    </a:lnTo>
                    <a:lnTo>
                      <a:pt x="11" y="29"/>
                    </a:lnTo>
                    <a:lnTo>
                      <a:pt x="4" y="43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79"/>
                    </a:lnTo>
                    <a:lnTo>
                      <a:pt x="4" y="92"/>
                    </a:lnTo>
                    <a:lnTo>
                      <a:pt x="11" y="103"/>
                    </a:lnTo>
                    <a:lnTo>
                      <a:pt x="18" y="112"/>
                    </a:lnTo>
                    <a:lnTo>
                      <a:pt x="29" y="121"/>
                    </a:lnTo>
                    <a:lnTo>
                      <a:pt x="39" y="126"/>
                    </a:lnTo>
                    <a:lnTo>
                      <a:pt x="51" y="131"/>
                    </a:lnTo>
                    <a:lnTo>
                      <a:pt x="63" y="131"/>
                    </a:lnTo>
                    <a:lnTo>
                      <a:pt x="78" y="131"/>
                    </a:lnTo>
                    <a:lnTo>
                      <a:pt x="90" y="126"/>
                    </a:lnTo>
                    <a:lnTo>
                      <a:pt x="99" y="121"/>
                    </a:lnTo>
                    <a:lnTo>
                      <a:pt x="110" y="112"/>
                    </a:lnTo>
                    <a:lnTo>
                      <a:pt x="118" y="103"/>
                    </a:lnTo>
                    <a:lnTo>
                      <a:pt x="125" y="92"/>
                    </a:lnTo>
                    <a:lnTo>
                      <a:pt x="127" y="79"/>
                    </a:lnTo>
                    <a:lnTo>
                      <a:pt x="130" y="6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4" name="Freeform 226">
                <a:extLst>
                  <a:ext uri="{FF2B5EF4-FFF2-40B4-BE49-F238E27FC236}">
                    <a16:creationId xmlns:a16="http://schemas.microsoft.com/office/drawing/2014/main" id="{488CDB11-2CD8-4219-9ADF-7188E9BA9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7"/>
                <a:ext cx="43" cy="43"/>
              </a:xfrm>
              <a:custGeom>
                <a:avLst/>
                <a:gdLst>
                  <a:gd name="T0" fmla="*/ 127 w 130"/>
                  <a:gd name="T1" fmla="*/ 52 h 128"/>
                  <a:gd name="T2" fmla="*/ 118 w 130"/>
                  <a:gd name="T3" fmla="*/ 26 h 128"/>
                  <a:gd name="T4" fmla="*/ 99 w 130"/>
                  <a:gd name="T5" fmla="*/ 9 h 128"/>
                  <a:gd name="T6" fmla="*/ 78 w 130"/>
                  <a:gd name="T7" fmla="*/ 0 h 128"/>
                  <a:gd name="T8" fmla="*/ 51 w 130"/>
                  <a:gd name="T9" fmla="*/ 0 h 128"/>
                  <a:gd name="T10" fmla="*/ 29 w 130"/>
                  <a:gd name="T11" fmla="*/ 9 h 128"/>
                  <a:gd name="T12" fmla="*/ 11 w 130"/>
                  <a:gd name="T13" fmla="*/ 26 h 128"/>
                  <a:gd name="T14" fmla="*/ 1 w 130"/>
                  <a:gd name="T15" fmla="*/ 52 h 128"/>
                  <a:gd name="T16" fmla="*/ 1 w 130"/>
                  <a:gd name="T17" fmla="*/ 76 h 128"/>
                  <a:gd name="T18" fmla="*/ 11 w 130"/>
                  <a:gd name="T19" fmla="*/ 100 h 128"/>
                  <a:gd name="T20" fmla="*/ 29 w 130"/>
                  <a:gd name="T21" fmla="*/ 118 h 128"/>
                  <a:gd name="T22" fmla="*/ 51 w 130"/>
                  <a:gd name="T23" fmla="*/ 128 h 128"/>
                  <a:gd name="T24" fmla="*/ 78 w 130"/>
                  <a:gd name="T25" fmla="*/ 128 h 128"/>
                  <a:gd name="T26" fmla="*/ 99 w 130"/>
                  <a:gd name="T27" fmla="*/ 118 h 128"/>
                  <a:gd name="T28" fmla="*/ 118 w 130"/>
                  <a:gd name="T29" fmla="*/ 100 h 128"/>
                  <a:gd name="T30" fmla="*/ 127 w 130"/>
                  <a:gd name="T31" fmla="*/ 76 h 128"/>
                  <a:gd name="T32" fmla="*/ 127 w 130"/>
                  <a:gd name="T33" fmla="*/ 64 h 128"/>
                  <a:gd name="T34" fmla="*/ 122 w 130"/>
                  <a:gd name="T35" fmla="*/ 40 h 128"/>
                  <a:gd name="T36" fmla="*/ 110 w 130"/>
                  <a:gd name="T37" fmla="*/ 19 h 128"/>
                  <a:gd name="T38" fmla="*/ 89 w 130"/>
                  <a:gd name="T39" fmla="*/ 4 h 128"/>
                  <a:gd name="T40" fmla="*/ 63 w 130"/>
                  <a:gd name="T41" fmla="*/ 0 h 128"/>
                  <a:gd name="T42" fmla="*/ 39 w 130"/>
                  <a:gd name="T43" fmla="*/ 4 h 128"/>
                  <a:gd name="T44" fmla="*/ 18 w 130"/>
                  <a:gd name="T45" fmla="*/ 19 h 128"/>
                  <a:gd name="T46" fmla="*/ 7 w 130"/>
                  <a:gd name="T47" fmla="*/ 40 h 128"/>
                  <a:gd name="T48" fmla="*/ 1 w 130"/>
                  <a:gd name="T49" fmla="*/ 64 h 128"/>
                  <a:gd name="T50" fmla="*/ 7 w 130"/>
                  <a:gd name="T51" fmla="*/ 88 h 128"/>
                  <a:gd name="T52" fmla="*/ 18 w 130"/>
                  <a:gd name="T53" fmla="*/ 107 h 128"/>
                  <a:gd name="T54" fmla="*/ 39 w 130"/>
                  <a:gd name="T55" fmla="*/ 121 h 128"/>
                  <a:gd name="T56" fmla="*/ 63 w 130"/>
                  <a:gd name="T57" fmla="*/ 126 h 128"/>
                  <a:gd name="T58" fmla="*/ 89 w 130"/>
                  <a:gd name="T59" fmla="*/ 121 h 128"/>
                  <a:gd name="T60" fmla="*/ 110 w 130"/>
                  <a:gd name="T61" fmla="*/ 107 h 128"/>
                  <a:gd name="T62" fmla="*/ 122 w 130"/>
                  <a:gd name="T63" fmla="*/ 88 h 128"/>
                  <a:gd name="T64" fmla="*/ 127 w 130"/>
                  <a:gd name="T65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28">
                    <a:moveTo>
                      <a:pt x="130" y="64"/>
                    </a:moveTo>
                    <a:lnTo>
                      <a:pt x="127" y="52"/>
                    </a:lnTo>
                    <a:lnTo>
                      <a:pt x="125" y="40"/>
                    </a:lnTo>
                    <a:lnTo>
                      <a:pt x="118" y="26"/>
                    </a:lnTo>
                    <a:lnTo>
                      <a:pt x="110" y="16"/>
                    </a:lnTo>
                    <a:lnTo>
                      <a:pt x="99" y="9"/>
                    </a:lnTo>
                    <a:lnTo>
                      <a:pt x="90" y="4"/>
                    </a:lnTo>
                    <a:lnTo>
                      <a:pt x="78" y="0"/>
                    </a:lnTo>
                    <a:lnTo>
                      <a:pt x="63" y="0"/>
                    </a:lnTo>
                    <a:lnTo>
                      <a:pt x="51" y="0"/>
                    </a:lnTo>
                    <a:lnTo>
                      <a:pt x="39" y="4"/>
                    </a:lnTo>
                    <a:lnTo>
                      <a:pt x="29" y="9"/>
                    </a:lnTo>
                    <a:lnTo>
                      <a:pt x="18" y="16"/>
                    </a:lnTo>
                    <a:lnTo>
                      <a:pt x="11" y="26"/>
                    </a:lnTo>
                    <a:lnTo>
                      <a:pt x="4" y="40"/>
                    </a:lnTo>
                    <a:lnTo>
                      <a:pt x="1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4" y="88"/>
                    </a:lnTo>
                    <a:lnTo>
                      <a:pt x="11" y="100"/>
                    </a:lnTo>
                    <a:lnTo>
                      <a:pt x="18" y="107"/>
                    </a:lnTo>
                    <a:lnTo>
                      <a:pt x="29" y="118"/>
                    </a:lnTo>
                    <a:lnTo>
                      <a:pt x="39" y="123"/>
                    </a:lnTo>
                    <a:lnTo>
                      <a:pt x="51" y="128"/>
                    </a:lnTo>
                    <a:lnTo>
                      <a:pt x="63" y="128"/>
                    </a:lnTo>
                    <a:lnTo>
                      <a:pt x="78" y="128"/>
                    </a:lnTo>
                    <a:lnTo>
                      <a:pt x="90" y="123"/>
                    </a:lnTo>
                    <a:lnTo>
                      <a:pt x="99" y="118"/>
                    </a:lnTo>
                    <a:lnTo>
                      <a:pt x="110" y="107"/>
                    </a:lnTo>
                    <a:lnTo>
                      <a:pt x="118" y="100"/>
                    </a:lnTo>
                    <a:lnTo>
                      <a:pt x="125" y="88"/>
                    </a:lnTo>
                    <a:lnTo>
                      <a:pt x="127" y="76"/>
                    </a:lnTo>
                    <a:lnTo>
                      <a:pt x="130" y="64"/>
                    </a:lnTo>
                    <a:lnTo>
                      <a:pt x="127" y="64"/>
                    </a:lnTo>
                    <a:lnTo>
                      <a:pt x="127" y="52"/>
                    </a:lnTo>
                    <a:lnTo>
                      <a:pt x="122" y="40"/>
                    </a:lnTo>
                    <a:lnTo>
                      <a:pt x="118" y="26"/>
                    </a:lnTo>
                    <a:lnTo>
                      <a:pt x="110" y="19"/>
                    </a:lnTo>
                    <a:lnTo>
                      <a:pt x="99" y="12"/>
                    </a:lnTo>
                    <a:lnTo>
                      <a:pt x="89" y="4"/>
                    </a:lnTo>
                    <a:lnTo>
                      <a:pt x="78" y="2"/>
                    </a:lnTo>
                    <a:lnTo>
                      <a:pt x="63" y="0"/>
                    </a:lnTo>
                    <a:lnTo>
                      <a:pt x="51" y="2"/>
                    </a:lnTo>
                    <a:lnTo>
                      <a:pt x="39" y="4"/>
                    </a:lnTo>
                    <a:lnTo>
                      <a:pt x="29" y="12"/>
                    </a:lnTo>
                    <a:lnTo>
                      <a:pt x="18" y="19"/>
                    </a:lnTo>
                    <a:lnTo>
                      <a:pt x="11" y="26"/>
                    </a:lnTo>
                    <a:lnTo>
                      <a:pt x="7" y="40"/>
                    </a:lnTo>
                    <a:lnTo>
                      <a:pt x="1" y="52"/>
                    </a:lnTo>
                    <a:lnTo>
                      <a:pt x="1" y="64"/>
                    </a:lnTo>
                    <a:lnTo>
                      <a:pt x="1" y="76"/>
                    </a:lnTo>
                    <a:lnTo>
                      <a:pt x="7" y="88"/>
                    </a:lnTo>
                    <a:lnTo>
                      <a:pt x="11" y="98"/>
                    </a:lnTo>
                    <a:lnTo>
                      <a:pt x="18" y="107"/>
                    </a:lnTo>
                    <a:lnTo>
                      <a:pt x="29" y="115"/>
                    </a:lnTo>
                    <a:lnTo>
                      <a:pt x="39" y="121"/>
                    </a:lnTo>
                    <a:lnTo>
                      <a:pt x="51" y="126"/>
                    </a:lnTo>
                    <a:lnTo>
                      <a:pt x="63" y="126"/>
                    </a:lnTo>
                    <a:lnTo>
                      <a:pt x="78" y="126"/>
                    </a:lnTo>
                    <a:lnTo>
                      <a:pt x="89" y="121"/>
                    </a:lnTo>
                    <a:lnTo>
                      <a:pt x="99" y="115"/>
                    </a:lnTo>
                    <a:lnTo>
                      <a:pt x="110" y="107"/>
                    </a:lnTo>
                    <a:lnTo>
                      <a:pt x="118" y="98"/>
                    </a:lnTo>
                    <a:lnTo>
                      <a:pt x="122" y="88"/>
                    </a:lnTo>
                    <a:lnTo>
                      <a:pt x="127" y="76"/>
                    </a:lnTo>
                    <a:lnTo>
                      <a:pt x="127" y="64"/>
                    </a:lnTo>
                    <a:lnTo>
                      <a:pt x="130" y="64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5" name="Freeform 227">
                <a:extLst>
                  <a:ext uri="{FF2B5EF4-FFF2-40B4-BE49-F238E27FC236}">
                    <a16:creationId xmlns:a16="http://schemas.microsoft.com/office/drawing/2014/main" id="{D87B5A49-E281-490E-85D1-4F3629FC2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7"/>
                <a:ext cx="42" cy="42"/>
              </a:xfrm>
              <a:custGeom>
                <a:avLst/>
                <a:gdLst>
                  <a:gd name="T0" fmla="*/ 126 w 126"/>
                  <a:gd name="T1" fmla="*/ 52 h 126"/>
                  <a:gd name="T2" fmla="*/ 117 w 126"/>
                  <a:gd name="T3" fmla="*/ 26 h 126"/>
                  <a:gd name="T4" fmla="*/ 98 w 126"/>
                  <a:gd name="T5" fmla="*/ 12 h 126"/>
                  <a:gd name="T6" fmla="*/ 77 w 126"/>
                  <a:gd name="T7" fmla="*/ 2 h 126"/>
                  <a:gd name="T8" fmla="*/ 50 w 126"/>
                  <a:gd name="T9" fmla="*/ 2 h 126"/>
                  <a:gd name="T10" fmla="*/ 28 w 126"/>
                  <a:gd name="T11" fmla="*/ 12 h 126"/>
                  <a:gd name="T12" fmla="*/ 10 w 126"/>
                  <a:gd name="T13" fmla="*/ 26 h 126"/>
                  <a:gd name="T14" fmla="*/ 0 w 126"/>
                  <a:gd name="T15" fmla="*/ 52 h 126"/>
                  <a:gd name="T16" fmla="*/ 0 w 126"/>
                  <a:gd name="T17" fmla="*/ 76 h 126"/>
                  <a:gd name="T18" fmla="*/ 10 w 126"/>
                  <a:gd name="T19" fmla="*/ 98 h 126"/>
                  <a:gd name="T20" fmla="*/ 28 w 126"/>
                  <a:gd name="T21" fmla="*/ 115 h 126"/>
                  <a:gd name="T22" fmla="*/ 50 w 126"/>
                  <a:gd name="T23" fmla="*/ 126 h 126"/>
                  <a:gd name="T24" fmla="*/ 77 w 126"/>
                  <a:gd name="T25" fmla="*/ 126 h 126"/>
                  <a:gd name="T26" fmla="*/ 98 w 126"/>
                  <a:gd name="T27" fmla="*/ 115 h 126"/>
                  <a:gd name="T28" fmla="*/ 117 w 126"/>
                  <a:gd name="T29" fmla="*/ 98 h 126"/>
                  <a:gd name="T30" fmla="*/ 126 w 126"/>
                  <a:gd name="T31" fmla="*/ 76 h 126"/>
                  <a:gd name="T32" fmla="*/ 124 w 126"/>
                  <a:gd name="T33" fmla="*/ 64 h 126"/>
                  <a:gd name="T34" fmla="*/ 119 w 126"/>
                  <a:gd name="T35" fmla="*/ 38 h 126"/>
                  <a:gd name="T36" fmla="*/ 106 w 126"/>
                  <a:gd name="T37" fmla="*/ 19 h 126"/>
                  <a:gd name="T38" fmla="*/ 86 w 126"/>
                  <a:gd name="T39" fmla="*/ 7 h 126"/>
                  <a:gd name="T40" fmla="*/ 62 w 126"/>
                  <a:gd name="T41" fmla="*/ 2 h 126"/>
                  <a:gd name="T42" fmla="*/ 39 w 126"/>
                  <a:gd name="T43" fmla="*/ 7 h 126"/>
                  <a:gd name="T44" fmla="*/ 20 w 126"/>
                  <a:gd name="T45" fmla="*/ 19 h 126"/>
                  <a:gd name="T46" fmla="*/ 5 w 126"/>
                  <a:gd name="T47" fmla="*/ 38 h 126"/>
                  <a:gd name="T48" fmla="*/ 0 w 126"/>
                  <a:gd name="T49" fmla="*/ 64 h 126"/>
                  <a:gd name="T50" fmla="*/ 5 w 126"/>
                  <a:gd name="T51" fmla="*/ 88 h 126"/>
                  <a:gd name="T52" fmla="*/ 20 w 126"/>
                  <a:gd name="T53" fmla="*/ 105 h 126"/>
                  <a:gd name="T54" fmla="*/ 39 w 126"/>
                  <a:gd name="T55" fmla="*/ 121 h 126"/>
                  <a:gd name="T56" fmla="*/ 62 w 126"/>
                  <a:gd name="T57" fmla="*/ 126 h 126"/>
                  <a:gd name="T58" fmla="*/ 86 w 126"/>
                  <a:gd name="T59" fmla="*/ 121 h 126"/>
                  <a:gd name="T60" fmla="*/ 106 w 126"/>
                  <a:gd name="T61" fmla="*/ 105 h 126"/>
                  <a:gd name="T62" fmla="*/ 119 w 126"/>
                  <a:gd name="T63" fmla="*/ 88 h 126"/>
                  <a:gd name="T64" fmla="*/ 124 w 126"/>
                  <a:gd name="T65" fmla="*/ 6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4"/>
                    </a:moveTo>
                    <a:lnTo>
                      <a:pt x="126" y="52"/>
                    </a:lnTo>
                    <a:lnTo>
                      <a:pt x="121" y="38"/>
                    </a:lnTo>
                    <a:lnTo>
                      <a:pt x="117" y="26"/>
                    </a:lnTo>
                    <a:lnTo>
                      <a:pt x="109" y="19"/>
                    </a:lnTo>
                    <a:lnTo>
                      <a:pt x="98" y="12"/>
                    </a:lnTo>
                    <a:lnTo>
                      <a:pt x="86" y="4"/>
                    </a:lnTo>
                    <a:lnTo>
                      <a:pt x="77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8" y="4"/>
                    </a:lnTo>
                    <a:lnTo>
                      <a:pt x="28" y="12"/>
                    </a:lnTo>
                    <a:lnTo>
                      <a:pt x="17" y="19"/>
                    </a:lnTo>
                    <a:lnTo>
                      <a:pt x="10" y="26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6"/>
                    </a:lnTo>
                    <a:lnTo>
                      <a:pt x="5" y="88"/>
                    </a:lnTo>
                    <a:lnTo>
                      <a:pt x="10" y="98"/>
                    </a:lnTo>
                    <a:lnTo>
                      <a:pt x="17" y="107"/>
                    </a:lnTo>
                    <a:lnTo>
                      <a:pt x="28" y="115"/>
                    </a:lnTo>
                    <a:lnTo>
                      <a:pt x="38" y="121"/>
                    </a:lnTo>
                    <a:lnTo>
                      <a:pt x="50" y="126"/>
                    </a:lnTo>
                    <a:lnTo>
                      <a:pt x="62" y="126"/>
                    </a:lnTo>
                    <a:lnTo>
                      <a:pt x="77" y="126"/>
                    </a:lnTo>
                    <a:lnTo>
                      <a:pt x="86" y="121"/>
                    </a:lnTo>
                    <a:lnTo>
                      <a:pt x="98" y="115"/>
                    </a:lnTo>
                    <a:lnTo>
                      <a:pt x="109" y="107"/>
                    </a:lnTo>
                    <a:lnTo>
                      <a:pt x="117" y="98"/>
                    </a:lnTo>
                    <a:lnTo>
                      <a:pt x="121" y="88"/>
                    </a:lnTo>
                    <a:lnTo>
                      <a:pt x="126" y="76"/>
                    </a:lnTo>
                    <a:lnTo>
                      <a:pt x="126" y="64"/>
                    </a:lnTo>
                    <a:lnTo>
                      <a:pt x="124" y="64"/>
                    </a:lnTo>
                    <a:lnTo>
                      <a:pt x="124" y="52"/>
                    </a:lnTo>
                    <a:lnTo>
                      <a:pt x="119" y="38"/>
                    </a:lnTo>
                    <a:lnTo>
                      <a:pt x="113" y="30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6" y="7"/>
                    </a:lnTo>
                    <a:lnTo>
                      <a:pt x="77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9" y="7"/>
                    </a:lnTo>
                    <a:lnTo>
                      <a:pt x="29" y="12"/>
                    </a:lnTo>
                    <a:lnTo>
                      <a:pt x="20" y="19"/>
                    </a:lnTo>
                    <a:lnTo>
                      <a:pt x="14" y="30"/>
                    </a:lnTo>
                    <a:lnTo>
                      <a:pt x="5" y="38"/>
                    </a:lnTo>
                    <a:lnTo>
                      <a:pt x="3" y="52"/>
                    </a:lnTo>
                    <a:lnTo>
                      <a:pt x="0" y="64"/>
                    </a:lnTo>
                    <a:lnTo>
                      <a:pt x="3" y="76"/>
                    </a:lnTo>
                    <a:lnTo>
                      <a:pt x="5" y="88"/>
                    </a:lnTo>
                    <a:lnTo>
                      <a:pt x="14" y="98"/>
                    </a:lnTo>
                    <a:lnTo>
                      <a:pt x="20" y="105"/>
                    </a:lnTo>
                    <a:lnTo>
                      <a:pt x="29" y="115"/>
                    </a:lnTo>
                    <a:lnTo>
                      <a:pt x="39" y="121"/>
                    </a:lnTo>
                    <a:lnTo>
                      <a:pt x="50" y="122"/>
                    </a:lnTo>
                    <a:lnTo>
                      <a:pt x="62" y="126"/>
                    </a:lnTo>
                    <a:lnTo>
                      <a:pt x="77" y="122"/>
                    </a:lnTo>
                    <a:lnTo>
                      <a:pt x="86" y="121"/>
                    </a:lnTo>
                    <a:lnTo>
                      <a:pt x="96" y="115"/>
                    </a:lnTo>
                    <a:lnTo>
                      <a:pt x="106" y="105"/>
                    </a:lnTo>
                    <a:lnTo>
                      <a:pt x="113" y="98"/>
                    </a:lnTo>
                    <a:lnTo>
                      <a:pt x="119" y="88"/>
                    </a:lnTo>
                    <a:lnTo>
                      <a:pt x="124" y="76"/>
                    </a:lnTo>
                    <a:lnTo>
                      <a:pt x="124" y="64"/>
                    </a:lnTo>
                    <a:lnTo>
                      <a:pt x="126" y="64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6" name="Freeform 228">
                <a:extLst>
                  <a:ext uri="{FF2B5EF4-FFF2-40B4-BE49-F238E27FC236}">
                    <a16:creationId xmlns:a16="http://schemas.microsoft.com/office/drawing/2014/main" id="{AC863A10-9D10-4AD6-975D-14CF1EF2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8"/>
                <a:ext cx="41" cy="41"/>
              </a:xfrm>
              <a:custGeom>
                <a:avLst/>
                <a:gdLst>
                  <a:gd name="T0" fmla="*/ 124 w 124"/>
                  <a:gd name="T1" fmla="*/ 50 h 124"/>
                  <a:gd name="T2" fmla="*/ 113 w 124"/>
                  <a:gd name="T3" fmla="*/ 28 h 124"/>
                  <a:gd name="T4" fmla="*/ 96 w 124"/>
                  <a:gd name="T5" fmla="*/ 10 h 124"/>
                  <a:gd name="T6" fmla="*/ 77 w 124"/>
                  <a:gd name="T7" fmla="*/ 0 h 124"/>
                  <a:gd name="T8" fmla="*/ 50 w 124"/>
                  <a:gd name="T9" fmla="*/ 0 h 124"/>
                  <a:gd name="T10" fmla="*/ 29 w 124"/>
                  <a:gd name="T11" fmla="*/ 10 h 124"/>
                  <a:gd name="T12" fmla="*/ 12 w 124"/>
                  <a:gd name="T13" fmla="*/ 28 h 124"/>
                  <a:gd name="T14" fmla="*/ 3 w 124"/>
                  <a:gd name="T15" fmla="*/ 50 h 124"/>
                  <a:gd name="T16" fmla="*/ 3 w 124"/>
                  <a:gd name="T17" fmla="*/ 74 h 124"/>
                  <a:gd name="T18" fmla="*/ 12 w 124"/>
                  <a:gd name="T19" fmla="*/ 96 h 124"/>
                  <a:gd name="T20" fmla="*/ 29 w 124"/>
                  <a:gd name="T21" fmla="*/ 113 h 124"/>
                  <a:gd name="T22" fmla="*/ 50 w 124"/>
                  <a:gd name="T23" fmla="*/ 121 h 124"/>
                  <a:gd name="T24" fmla="*/ 77 w 124"/>
                  <a:gd name="T25" fmla="*/ 121 h 124"/>
                  <a:gd name="T26" fmla="*/ 96 w 124"/>
                  <a:gd name="T27" fmla="*/ 113 h 124"/>
                  <a:gd name="T28" fmla="*/ 113 w 124"/>
                  <a:gd name="T29" fmla="*/ 96 h 124"/>
                  <a:gd name="T30" fmla="*/ 124 w 124"/>
                  <a:gd name="T31" fmla="*/ 74 h 124"/>
                  <a:gd name="T32" fmla="*/ 121 w 124"/>
                  <a:gd name="T33" fmla="*/ 50 h 124"/>
                  <a:gd name="T34" fmla="*/ 113 w 124"/>
                  <a:gd name="T35" fmla="*/ 28 h 124"/>
                  <a:gd name="T36" fmla="*/ 96 w 124"/>
                  <a:gd name="T37" fmla="*/ 12 h 124"/>
                  <a:gd name="T38" fmla="*/ 74 w 124"/>
                  <a:gd name="T39" fmla="*/ 2 h 124"/>
                  <a:gd name="T40" fmla="*/ 52 w 124"/>
                  <a:gd name="T41" fmla="*/ 2 h 124"/>
                  <a:gd name="T42" fmla="*/ 29 w 124"/>
                  <a:gd name="T43" fmla="*/ 12 h 124"/>
                  <a:gd name="T44" fmla="*/ 12 w 124"/>
                  <a:gd name="T45" fmla="*/ 28 h 124"/>
                  <a:gd name="T46" fmla="*/ 5 w 124"/>
                  <a:gd name="T47" fmla="*/ 50 h 124"/>
                  <a:gd name="T48" fmla="*/ 5 w 124"/>
                  <a:gd name="T49" fmla="*/ 74 h 124"/>
                  <a:gd name="T50" fmla="*/ 12 w 124"/>
                  <a:gd name="T51" fmla="*/ 94 h 124"/>
                  <a:gd name="T52" fmla="*/ 29 w 124"/>
                  <a:gd name="T53" fmla="*/ 111 h 124"/>
                  <a:gd name="T54" fmla="*/ 52 w 124"/>
                  <a:gd name="T55" fmla="*/ 121 h 124"/>
                  <a:gd name="T56" fmla="*/ 74 w 124"/>
                  <a:gd name="T57" fmla="*/ 121 h 124"/>
                  <a:gd name="T58" fmla="*/ 96 w 124"/>
                  <a:gd name="T59" fmla="*/ 111 h 124"/>
                  <a:gd name="T60" fmla="*/ 113 w 124"/>
                  <a:gd name="T61" fmla="*/ 94 h 124"/>
                  <a:gd name="T62" fmla="*/ 121 w 124"/>
                  <a:gd name="T63" fmla="*/ 7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24">
                    <a:moveTo>
                      <a:pt x="124" y="62"/>
                    </a:moveTo>
                    <a:lnTo>
                      <a:pt x="124" y="50"/>
                    </a:lnTo>
                    <a:lnTo>
                      <a:pt x="119" y="38"/>
                    </a:lnTo>
                    <a:lnTo>
                      <a:pt x="113" y="28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5"/>
                    </a:lnTo>
                    <a:lnTo>
                      <a:pt x="29" y="10"/>
                    </a:lnTo>
                    <a:lnTo>
                      <a:pt x="20" y="17"/>
                    </a:lnTo>
                    <a:lnTo>
                      <a:pt x="12" y="28"/>
                    </a:lnTo>
                    <a:lnTo>
                      <a:pt x="5" y="38"/>
                    </a:lnTo>
                    <a:lnTo>
                      <a:pt x="3" y="50"/>
                    </a:lnTo>
                    <a:lnTo>
                      <a:pt x="0" y="62"/>
                    </a:lnTo>
                    <a:lnTo>
                      <a:pt x="3" y="74"/>
                    </a:lnTo>
                    <a:lnTo>
                      <a:pt x="5" y="86"/>
                    </a:lnTo>
                    <a:lnTo>
                      <a:pt x="12" y="96"/>
                    </a:lnTo>
                    <a:lnTo>
                      <a:pt x="20" y="103"/>
                    </a:lnTo>
                    <a:lnTo>
                      <a:pt x="29" y="113"/>
                    </a:lnTo>
                    <a:lnTo>
                      <a:pt x="39" y="119"/>
                    </a:lnTo>
                    <a:lnTo>
                      <a:pt x="50" y="121"/>
                    </a:lnTo>
                    <a:lnTo>
                      <a:pt x="62" y="124"/>
                    </a:lnTo>
                    <a:lnTo>
                      <a:pt x="77" y="121"/>
                    </a:lnTo>
                    <a:lnTo>
                      <a:pt x="86" y="119"/>
                    </a:lnTo>
                    <a:lnTo>
                      <a:pt x="96" y="113"/>
                    </a:lnTo>
                    <a:lnTo>
                      <a:pt x="106" y="103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4" y="74"/>
                    </a:lnTo>
                    <a:lnTo>
                      <a:pt x="124" y="62"/>
                    </a:lnTo>
                    <a:lnTo>
                      <a:pt x="121" y="50"/>
                    </a:lnTo>
                    <a:lnTo>
                      <a:pt x="119" y="38"/>
                    </a:lnTo>
                    <a:lnTo>
                      <a:pt x="113" y="28"/>
                    </a:lnTo>
                    <a:lnTo>
                      <a:pt x="106" y="21"/>
                    </a:lnTo>
                    <a:lnTo>
                      <a:pt x="96" y="12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2" y="2"/>
                    </a:lnTo>
                    <a:lnTo>
                      <a:pt x="52" y="2"/>
                    </a:lnTo>
                    <a:lnTo>
                      <a:pt x="39" y="5"/>
                    </a:lnTo>
                    <a:lnTo>
                      <a:pt x="29" y="12"/>
                    </a:lnTo>
                    <a:lnTo>
                      <a:pt x="20" y="21"/>
                    </a:lnTo>
                    <a:lnTo>
                      <a:pt x="12" y="28"/>
                    </a:lnTo>
                    <a:lnTo>
                      <a:pt x="8" y="38"/>
                    </a:lnTo>
                    <a:lnTo>
                      <a:pt x="5" y="50"/>
                    </a:lnTo>
                    <a:lnTo>
                      <a:pt x="3" y="62"/>
                    </a:lnTo>
                    <a:lnTo>
                      <a:pt x="5" y="74"/>
                    </a:lnTo>
                    <a:lnTo>
                      <a:pt x="8" y="84"/>
                    </a:lnTo>
                    <a:lnTo>
                      <a:pt x="12" y="94"/>
                    </a:lnTo>
                    <a:lnTo>
                      <a:pt x="20" y="103"/>
                    </a:lnTo>
                    <a:lnTo>
                      <a:pt x="29" y="111"/>
                    </a:lnTo>
                    <a:lnTo>
                      <a:pt x="39" y="116"/>
                    </a:lnTo>
                    <a:lnTo>
                      <a:pt x="52" y="121"/>
                    </a:lnTo>
                    <a:lnTo>
                      <a:pt x="62" y="121"/>
                    </a:lnTo>
                    <a:lnTo>
                      <a:pt x="74" y="121"/>
                    </a:lnTo>
                    <a:lnTo>
                      <a:pt x="86" y="116"/>
                    </a:lnTo>
                    <a:lnTo>
                      <a:pt x="96" y="111"/>
                    </a:lnTo>
                    <a:lnTo>
                      <a:pt x="106" y="103"/>
                    </a:lnTo>
                    <a:lnTo>
                      <a:pt x="113" y="94"/>
                    </a:lnTo>
                    <a:lnTo>
                      <a:pt x="119" y="84"/>
                    </a:lnTo>
                    <a:lnTo>
                      <a:pt x="121" y="74"/>
                    </a:lnTo>
                    <a:lnTo>
                      <a:pt x="124" y="6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7" name="Freeform 229">
                <a:extLst>
                  <a:ext uri="{FF2B5EF4-FFF2-40B4-BE49-F238E27FC236}">
                    <a16:creationId xmlns:a16="http://schemas.microsoft.com/office/drawing/2014/main" id="{EB272003-5A1D-4492-A596-25CA07F6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288"/>
                <a:ext cx="40" cy="40"/>
              </a:xfrm>
              <a:custGeom>
                <a:avLst/>
                <a:gdLst>
                  <a:gd name="T0" fmla="*/ 118 w 121"/>
                  <a:gd name="T1" fmla="*/ 48 h 119"/>
                  <a:gd name="T2" fmla="*/ 111 w 121"/>
                  <a:gd name="T3" fmla="*/ 26 h 119"/>
                  <a:gd name="T4" fmla="*/ 94 w 121"/>
                  <a:gd name="T5" fmla="*/ 11 h 119"/>
                  <a:gd name="T6" fmla="*/ 71 w 121"/>
                  <a:gd name="T7" fmla="*/ 0 h 119"/>
                  <a:gd name="T8" fmla="*/ 49 w 121"/>
                  <a:gd name="T9" fmla="*/ 0 h 119"/>
                  <a:gd name="T10" fmla="*/ 28 w 121"/>
                  <a:gd name="T11" fmla="*/ 11 h 119"/>
                  <a:gd name="T12" fmla="*/ 11 w 121"/>
                  <a:gd name="T13" fmla="*/ 26 h 119"/>
                  <a:gd name="T14" fmla="*/ 3 w 121"/>
                  <a:gd name="T15" fmla="*/ 48 h 119"/>
                  <a:gd name="T16" fmla="*/ 3 w 121"/>
                  <a:gd name="T17" fmla="*/ 72 h 119"/>
                  <a:gd name="T18" fmla="*/ 11 w 121"/>
                  <a:gd name="T19" fmla="*/ 92 h 119"/>
                  <a:gd name="T20" fmla="*/ 28 w 121"/>
                  <a:gd name="T21" fmla="*/ 109 h 119"/>
                  <a:gd name="T22" fmla="*/ 49 w 121"/>
                  <a:gd name="T23" fmla="*/ 119 h 119"/>
                  <a:gd name="T24" fmla="*/ 71 w 121"/>
                  <a:gd name="T25" fmla="*/ 119 h 119"/>
                  <a:gd name="T26" fmla="*/ 94 w 121"/>
                  <a:gd name="T27" fmla="*/ 109 h 119"/>
                  <a:gd name="T28" fmla="*/ 111 w 121"/>
                  <a:gd name="T29" fmla="*/ 92 h 119"/>
                  <a:gd name="T30" fmla="*/ 118 w 121"/>
                  <a:gd name="T31" fmla="*/ 72 h 119"/>
                  <a:gd name="T32" fmla="*/ 118 w 121"/>
                  <a:gd name="T33" fmla="*/ 60 h 119"/>
                  <a:gd name="T34" fmla="*/ 114 w 121"/>
                  <a:gd name="T35" fmla="*/ 38 h 119"/>
                  <a:gd name="T36" fmla="*/ 101 w 121"/>
                  <a:gd name="T37" fmla="*/ 19 h 119"/>
                  <a:gd name="T38" fmla="*/ 85 w 121"/>
                  <a:gd name="T39" fmla="*/ 5 h 119"/>
                  <a:gd name="T40" fmla="*/ 59 w 121"/>
                  <a:gd name="T41" fmla="*/ 0 h 119"/>
                  <a:gd name="T42" fmla="*/ 37 w 121"/>
                  <a:gd name="T43" fmla="*/ 5 h 119"/>
                  <a:gd name="T44" fmla="*/ 20 w 121"/>
                  <a:gd name="T45" fmla="*/ 19 h 119"/>
                  <a:gd name="T46" fmla="*/ 7 w 121"/>
                  <a:gd name="T47" fmla="*/ 38 h 119"/>
                  <a:gd name="T48" fmla="*/ 3 w 121"/>
                  <a:gd name="T49" fmla="*/ 60 h 119"/>
                  <a:gd name="T50" fmla="*/ 7 w 121"/>
                  <a:gd name="T51" fmla="*/ 82 h 119"/>
                  <a:gd name="T52" fmla="*/ 20 w 121"/>
                  <a:gd name="T53" fmla="*/ 102 h 119"/>
                  <a:gd name="T54" fmla="*/ 37 w 121"/>
                  <a:gd name="T55" fmla="*/ 114 h 119"/>
                  <a:gd name="T56" fmla="*/ 59 w 121"/>
                  <a:gd name="T57" fmla="*/ 117 h 119"/>
                  <a:gd name="T58" fmla="*/ 85 w 121"/>
                  <a:gd name="T59" fmla="*/ 114 h 119"/>
                  <a:gd name="T60" fmla="*/ 101 w 121"/>
                  <a:gd name="T61" fmla="*/ 102 h 119"/>
                  <a:gd name="T62" fmla="*/ 114 w 121"/>
                  <a:gd name="T63" fmla="*/ 82 h 119"/>
                  <a:gd name="T64" fmla="*/ 118 w 121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19">
                    <a:moveTo>
                      <a:pt x="121" y="60"/>
                    </a:moveTo>
                    <a:lnTo>
                      <a:pt x="118" y="48"/>
                    </a:lnTo>
                    <a:lnTo>
                      <a:pt x="116" y="36"/>
                    </a:lnTo>
                    <a:lnTo>
                      <a:pt x="111" y="26"/>
                    </a:lnTo>
                    <a:lnTo>
                      <a:pt x="104" y="19"/>
                    </a:lnTo>
                    <a:lnTo>
                      <a:pt x="94" y="11"/>
                    </a:lnTo>
                    <a:lnTo>
                      <a:pt x="85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7" y="4"/>
                    </a:lnTo>
                    <a:lnTo>
                      <a:pt x="28" y="11"/>
                    </a:lnTo>
                    <a:lnTo>
                      <a:pt x="18" y="19"/>
                    </a:lnTo>
                    <a:lnTo>
                      <a:pt x="11" y="26"/>
                    </a:lnTo>
                    <a:lnTo>
                      <a:pt x="5" y="36"/>
                    </a:lnTo>
                    <a:lnTo>
                      <a:pt x="3" y="48"/>
                    </a:lnTo>
                    <a:lnTo>
                      <a:pt x="0" y="60"/>
                    </a:lnTo>
                    <a:lnTo>
                      <a:pt x="3" y="72"/>
                    </a:lnTo>
                    <a:lnTo>
                      <a:pt x="5" y="82"/>
                    </a:lnTo>
                    <a:lnTo>
                      <a:pt x="11" y="92"/>
                    </a:lnTo>
                    <a:lnTo>
                      <a:pt x="18" y="102"/>
                    </a:lnTo>
                    <a:lnTo>
                      <a:pt x="28" y="109"/>
                    </a:lnTo>
                    <a:lnTo>
                      <a:pt x="37" y="114"/>
                    </a:lnTo>
                    <a:lnTo>
                      <a:pt x="49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5" y="114"/>
                    </a:lnTo>
                    <a:lnTo>
                      <a:pt x="94" y="109"/>
                    </a:lnTo>
                    <a:lnTo>
                      <a:pt x="104" y="102"/>
                    </a:lnTo>
                    <a:lnTo>
                      <a:pt x="111" y="92"/>
                    </a:lnTo>
                    <a:lnTo>
                      <a:pt x="116" y="82"/>
                    </a:lnTo>
                    <a:lnTo>
                      <a:pt x="118" y="72"/>
                    </a:lnTo>
                    <a:lnTo>
                      <a:pt x="121" y="60"/>
                    </a:lnTo>
                    <a:lnTo>
                      <a:pt x="118" y="60"/>
                    </a:lnTo>
                    <a:lnTo>
                      <a:pt x="118" y="48"/>
                    </a:lnTo>
                    <a:lnTo>
                      <a:pt x="114" y="38"/>
                    </a:lnTo>
                    <a:lnTo>
                      <a:pt x="109" y="28"/>
                    </a:lnTo>
                    <a:lnTo>
                      <a:pt x="101" y="19"/>
                    </a:lnTo>
                    <a:lnTo>
                      <a:pt x="94" y="11"/>
                    </a:lnTo>
                    <a:lnTo>
                      <a:pt x="85" y="5"/>
                    </a:lnTo>
                    <a:lnTo>
                      <a:pt x="71" y="4"/>
                    </a:lnTo>
                    <a:lnTo>
                      <a:pt x="59" y="0"/>
                    </a:lnTo>
                    <a:lnTo>
                      <a:pt x="49" y="4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20" y="19"/>
                    </a:lnTo>
                    <a:lnTo>
                      <a:pt x="12" y="28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3" y="60"/>
                    </a:lnTo>
                    <a:lnTo>
                      <a:pt x="3" y="72"/>
                    </a:lnTo>
                    <a:lnTo>
                      <a:pt x="7" y="82"/>
                    </a:lnTo>
                    <a:lnTo>
                      <a:pt x="12" y="92"/>
                    </a:lnTo>
                    <a:lnTo>
                      <a:pt x="20" y="102"/>
                    </a:lnTo>
                    <a:lnTo>
                      <a:pt x="28" y="107"/>
                    </a:lnTo>
                    <a:lnTo>
                      <a:pt x="37" y="114"/>
                    </a:lnTo>
                    <a:lnTo>
                      <a:pt x="49" y="117"/>
                    </a:lnTo>
                    <a:lnTo>
                      <a:pt x="59" y="117"/>
                    </a:lnTo>
                    <a:lnTo>
                      <a:pt x="71" y="117"/>
                    </a:lnTo>
                    <a:lnTo>
                      <a:pt x="85" y="114"/>
                    </a:lnTo>
                    <a:lnTo>
                      <a:pt x="94" y="107"/>
                    </a:lnTo>
                    <a:lnTo>
                      <a:pt x="101" y="102"/>
                    </a:lnTo>
                    <a:lnTo>
                      <a:pt x="109" y="92"/>
                    </a:lnTo>
                    <a:lnTo>
                      <a:pt x="114" y="82"/>
                    </a:lnTo>
                    <a:lnTo>
                      <a:pt x="118" y="72"/>
                    </a:lnTo>
                    <a:lnTo>
                      <a:pt x="118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8" name="Freeform 230">
                <a:extLst>
                  <a:ext uri="{FF2B5EF4-FFF2-40B4-BE49-F238E27FC236}">
                    <a16:creationId xmlns:a16="http://schemas.microsoft.com/office/drawing/2014/main" id="{B78B7263-DFAF-4AA4-AE03-9BB3D7BF2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3288"/>
                <a:ext cx="38" cy="39"/>
              </a:xfrm>
              <a:custGeom>
                <a:avLst/>
                <a:gdLst>
                  <a:gd name="T0" fmla="*/ 116 w 116"/>
                  <a:gd name="T1" fmla="*/ 47 h 116"/>
                  <a:gd name="T2" fmla="*/ 107 w 116"/>
                  <a:gd name="T3" fmla="*/ 28 h 116"/>
                  <a:gd name="T4" fmla="*/ 91 w 116"/>
                  <a:gd name="T5" fmla="*/ 11 h 116"/>
                  <a:gd name="T6" fmla="*/ 69 w 116"/>
                  <a:gd name="T7" fmla="*/ 4 h 116"/>
                  <a:gd name="T8" fmla="*/ 47 w 116"/>
                  <a:gd name="T9" fmla="*/ 4 h 116"/>
                  <a:gd name="T10" fmla="*/ 24 w 116"/>
                  <a:gd name="T11" fmla="*/ 11 h 116"/>
                  <a:gd name="T12" fmla="*/ 10 w 116"/>
                  <a:gd name="T13" fmla="*/ 28 h 116"/>
                  <a:gd name="T14" fmla="*/ 0 w 116"/>
                  <a:gd name="T15" fmla="*/ 47 h 116"/>
                  <a:gd name="T16" fmla="*/ 0 w 116"/>
                  <a:gd name="T17" fmla="*/ 72 h 116"/>
                  <a:gd name="T18" fmla="*/ 10 w 116"/>
                  <a:gd name="T19" fmla="*/ 92 h 116"/>
                  <a:gd name="T20" fmla="*/ 24 w 116"/>
                  <a:gd name="T21" fmla="*/ 107 h 116"/>
                  <a:gd name="T22" fmla="*/ 47 w 116"/>
                  <a:gd name="T23" fmla="*/ 116 h 116"/>
                  <a:gd name="T24" fmla="*/ 69 w 116"/>
                  <a:gd name="T25" fmla="*/ 116 h 116"/>
                  <a:gd name="T26" fmla="*/ 91 w 116"/>
                  <a:gd name="T27" fmla="*/ 107 h 116"/>
                  <a:gd name="T28" fmla="*/ 107 w 116"/>
                  <a:gd name="T29" fmla="*/ 92 h 116"/>
                  <a:gd name="T30" fmla="*/ 116 w 116"/>
                  <a:gd name="T31" fmla="*/ 72 h 116"/>
                  <a:gd name="T32" fmla="*/ 114 w 116"/>
                  <a:gd name="T33" fmla="*/ 60 h 116"/>
                  <a:gd name="T34" fmla="*/ 112 w 116"/>
                  <a:gd name="T35" fmla="*/ 38 h 116"/>
                  <a:gd name="T36" fmla="*/ 98 w 116"/>
                  <a:gd name="T37" fmla="*/ 20 h 116"/>
                  <a:gd name="T38" fmla="*/ 79 w 116"/>
                  <a:gd name="T39" fmla="*/ 7 h 116"/>
                  <a:gd name="T40" fmla="*/ 57 w 116"/>
                  <a:gd name="T41" fmla="*/ 4 h 116"/>
                  <a:gd name="T42" fmla="*/ 38 w 116"/>
                  <a:gd name="T43" fmla="*/ 7 h 116"/>
                  <a:gd name="T44" fmla="*/ 17 w 116"/>
                  <a:gd name="T45" fmla="*/ 20 h 116"/>
                  <a:gd name="T46" fmla="*/ 5 w 116"/>
                  <a:gd name="T47" fmla="*/ 38 h 116"/>
                  <a:gd name="T48" fmla="*/ 0 w 116"/>
                  <a:gd name="T49" fmla="*/ 60 h 116"/>
                  <a:gd name="T50" fmla="*/ 5 w 116"/>
                  <a:gd name="T51" fmla="*/ 81 h 116"/>
                  <a:gd name="T52" fmla="*/ 17 w 116"/>
                  <a:gd name="T53" fmla="*/ 99 h 116"/>
                  <a:gd name="T54" fmla="*/ 38 w 116"/>
                  <a:gd name="T55" fmla="*/ 112 h 116"/>
                  <a:gd name="T56" fmla="*/ 57 w 116"/>
                  <a:gd name="T57" fmla="*/ 116 h 116"/>
                  <a:gd name="T58" fmla="*/ 79 w 116"/>
                  <a:gd name="T59" fmla="*/ 112 h 116"/>
                  <a:gd name="T60" fmla="*/ 98 w 116"/>
                  <a:gd name="T61" fmla="*/ 99 h 116"/>
                  <a:gd name="T62" fmla="*/ 112 w 116"/>
                  <a:gd name="T63" fmla="*/ 81 h 116"/>
                  <a:gd name="T64" fmla="*/ 114 w 116"/>
                  <a:gd name="T65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6">
                    <a:moveTo>
                      <a:pt x="116" y="60"/>
                    </a:moveTo>
                    <a:lnTo>
                      <a:pt x="116" y="47"/>
                    </a:lnTo>
                    <a:lnTo>
                      <a:pt x="112" y="38"/>
                    </a:lnTo>
                    <a:lnTo>
                      <a:pt x="107" y="28"/>
                    </a:lnTo>
                    <a:lnTo>
                      <a:pt x="98" y="18"/>
                    </a:lnTo>
                    <a:lnTo>
                      <a:pt x="91" y="11"/>
                    </a:lnTo>
                    <a:lnTo>
                      <a:pt x="81" y="5"/>
                    </a:lnTo>
                    <a:lnTo>
                      <a:pt x="69" y="4"/>
                    </a:lnTo>
                    <a:lnTo>
                      <a:pt x="57" y="0"/>
                    </a:lnTo>
                    <a:lnTo>
                      <a:pt x="47" y="4"/>
                    </a:lnTo>
                    <a:lnTo>
                      <a:pt x="34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8"/>
                    </a:lnTo>
                    <a:lnTo>
                      <a:pt x="5" y="38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5" y="81"/>
                    </a:lnTo>
                    <a:lnTo>
                      <a:pt x="10" y="92"/>
                    </a:lnTo>
                    <a:lnTo>
                      <a:pt x="17" y="102"/>
                    </a:lnTo>
                    <a:lnTo>
                      <a:pt x="24" y="107"/>
                    </a:lnTo>
                    <a:lnTo>
                      <a:pt x="34" y="114"/>
                    </a:lnTo>
                    <a:lnTo>
                      <a:pt x="47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1" y="114"/>
                    </a:lnTo>
                    <a:lnTo>
                      <a:pt x="91" y="107"/>
                    </a:lnTo>
                    <a:lnTo>
                      <a:pt x="98" y="102"/>
                    </a:lnTo>
                    <a:lnTo>
                      <a:pt x="107" y="92"/>
                    </a:lnTo>
                    <a:lnTo>
                      <a:pt x="112" y="81"/>
                    </a:lnTo>
                    <a:lnTo>
                      <a:pt x="116" y="72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4" y="47"/>
                    </a:lnTo>
                    <a:lnTo>
                      <a:pt x="112" y="38"/>
                    </a:lnTo>
                    <a:lnTo>
                      <a:pt x="107" y="28"/>
                    </a:lnTo>
                    <a:lnTo>
                      <a:pt x="98" y="20"/>
                    </a:lnTo>
                    <a:lnTo>
                      <a:pt x="89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8" y="7"/>
                    </a:lnTo>
                    <a:lnTo>
                      <a:pt x="27" y="13"/>
                    </a:lnTo>
                    <a:lnTo>
                      <a:pt x="17" y="20"/>
                    </a:lnTo>
                    <a:lnTo>
                      <a:pt x="10" y="28"/>
                    </a:lnTo>
                    <a:lnTo>
                      <a:pt x="5" y="38"/>
                    </a:lnTo>
                    <a:lnTo>
                      <a:pt x="3" y="47"/>
                    </a:lnTo>
                    <a:lnTo>
                      <a:pt x="0" y="60"/>
                    </a:lnTo>
                    <a:lnTo>
                      <a:pt x="3" y="69"/>
                    </a:lnTo>
                    <a:lnTo>
                      <a:pt x="5" y="81"/>
                    </a:lnTo>
                    <a:lnTo>
                      <a:pt x="10" y="92"/>
                    </a:lnTo>
                    <a:lnTo>
                      <a:pt x="17" y="99"/>
                    </a:lnTo>
                    <a:lnTo>
                      <a:pt x="27" y="107"/>
                    </a:lnTo>
                    <a:lnTo>
                      <a:pt x="38" y="112"/>
                    </a:lnTo>
                    <a:lnTo>
                      <a:pt x="47" y="114"/>
                    </a:lnTo>
                    <a:lnTo>
                      <a:pt x="57" y="116"/>
                    </a:lnTo>
                    <a:lnTo>
                      <a:pt x="69" y="114"/>
                    </a:lnTo>
                    <a:lnTo>
                      <a:pt x="79" y="112"/>
                    </a:lnTo>
                    <a:lnTo>
                      <a:pt x="89" y="107"/>
                    </a:lnTo>
                    <a:lnTo>
                      <a:pt x="98" y="99"/>
                    </a:lnTo>
                    <a:lnTo>
                      <a:pt x="107" y="92"/>
                    </a:lnTo>
                    <a:lnTo>
                      <a:pt x="112" y="81"/>
                    </a:lnTo>
                    <a:lnTo>
                      <a:pt x="114" y="69"/>
                    </a:lnTo>
                    <a:lnTo>
                      <a:pt x="114" y="6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59" name="Freeform 231">
                <a:extLst>
                  <a:ext uri="{FF2B5EF4-FFF2-40B4-BE49-F238E27FC236}">
                    <a16:creationId xmlns:a16="http://schemas.microsoft.com/office/drawing/2014/main" id="{EDEF4B1F-4355-4C09-B7F9-5D83DB70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3289"/>
                <a:ext cx="38" cy="38"/>
              </a:xfrm>
              <a:custGeom>
                <a:avLst/>
                <a:gdLst>
                  <a:gd name="T0" fmla="*/ 114 w 114"/>
                  <a:gd name="T1" fmla="*/ 45 h 114"/>
                  <a:gd name="T2" fmla="*/ 107 w 114"/>
                  <a:gd name="T3" fmla="*/ 24 h 114"/>
                  <a:gd name="T4" fmla="*/ 89 w 114"/>
                  <a:gd name="T5" fmla="*/ 9 h 114"/>
                  <a:gd name="T6" fmla="*/ 69 w 114"/>
                  <a:gd name="T7" fmla="*/ 0 h 114"/>
                  <a:gd name="T8" fmla="*/ 47 w 114"/>
                  <a:gd name="T9" fmla="*/ 0 h 114"/>
                  <a:gd name="T10" fmla="*/ 27 w 114"/>
                  <a:gd name="T11" fmla="*/ 9 h 114"/>
                  <a:gd name="T12" fmla="*/ 10 w 114"/>
                  <a:gd name="T13" fmla="*/ 24 h 114"/>
                  <a:gd name="T14" fmla="*/ 3 w 114"/>
                  <a:gd name="T15" fmla="*/ 45 h 114"/>
                  <a:gd name="T16" fmla="*/ 3 w 114"/>
                  <a:gd name="T17" fmla="*/ 66 h 114"/>
                  <a:gd name="T18" fmla="*/ 10 w 114"/>
                  <a:gd name="T19" fmla="*/ 89 h 114"/>
                  <a:gd name="T20" fmla="*/ 27 w 114"/>
                  <a:gd name="T21" fmla="*/ 104 h 114"/>
                  <a:gd name="T22" fmla="*/ 47 w 114"/>
                  <a:gd name="T23" fmla="*/ 111 h 114"/>
                  <a:gd name="T24" fmla="*/ 69 w 114"/>
                  <a:gd name="T25" fmla="*/ 111 h 114"/>
                  <a:gd name="T26" fmla="*/ 89 w 114"/>
                  <a:gd name="T27" fmla="*/ 104 h 114"/>
                  <a:gd name="T28" fmla="*/ 107 w 114"/>
                  <a:gd name="T29" fmla="*/ 89 h 114"/>
                  <a:gd name="T30" fmla="*/ 114 w 114"/>
                  <a:gd name="T31" fmla="*/ 66 h 114"/>
                  <a:gd name="T32" fmla="*/ 112 w 114"/>
                  <a:gd name="T33" fmla="*/ 45 h 114"/>
                  <a:gd name="T34" fmla="*/ 104 w 114"/>
                  <a:gd name="T35" fmla="*/ 24 h 114"/>
                  <a:gd name="T36" fmla="*/ 89 w 114"/>
                  <a:gd name="T37" fmla="*/ 9 h 114"/>
                  <a:gd name="T38" fmla="*/ 69 w 114"/>
                  <a:gd name="T39" fmla="*/ 2 h 114"/>
                  <a:gd name="T40" fmla="*/ 47 w 114"/>
                  <a:gd name="T41" fmla="*/ 2 h 114"/>
                  <a:gd name="T42" fmla="*/ 27 w 114"/>
                  <a:gd name="T43" fmla="*/ 9 h 114"/>
                  <a:gd name="T44" fmla="*/ 12 w 114"/>
                  <a:gd name="T45" fmla="*/ 24 h 114"/>
                  <a:gd name="T46" fmla="*/ 5 w 114"/>
                  <a:gd name="T47" fmla="*/ 45 h 114"/>
                  <a:gd name="T48" fmla="*/ 5 w 114"/>
                  <a:gd name="T49" fmla="*/ 66 h 114"/>
                  <a:gd name="T50" fmla="*/ 12 w 114"/>
                  <a:gd name="T51" fmla="*/ 86 h 114"/>
                  <a:gd name="T52" fmla="*/ 27 w 114"/>
                  <a:gd name="T53" fmla="*/ 100 h 114"/>
                  <a:gd name="T54" fmla="*/ 47 w 114"/>
                  <a:gd name="T55" fmla="*/ 111 h 114"/>
                  <a:gd name="T56" fmla="*/ 69 w 114"/>
                  <a:gd name="T57" fmla="*/ 111 h 114"/>
                  <a:gd name="T58" fmla="*/ 89 w 114"/>
                  <a:gd name="T59" fmla="*/ 100 h 114"/>
                  <a:gd name="T60" fmla="*/ 104 w 114"/>
                  <a:gd name="T61" fmla="*/ 86 h 114"/>
                  <a:gd name="T62" fmla="*/ 112 w 114"/>
                  <a:gd name="T63" fmla="*/ 6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14">
                    <a:moveTo>
                      <a:pt x="114" y="57"/>
                    </a:moveTo>
                    <a:lnTo>
                      <a:pt x="114" y="45"/>
                    </a:lnTo>
                    <a:lnTo>
                      <a:pt x="112" y="34"/>
                    </a:lnTo>
                    <a:lnTo>
                      <a:pt x="107" y="24"/>
                    </a:lnTo>
                    <a:lnTo>
                      <a:pt x="98" y="17"/>
                    </a:lnTo>
                    <a:lnTo>
                      <a:pt x="89" y="9"/>
                    </a:lnTo>
                    <a:lnTo>
                      <a:pt x="79" y="5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5"/>
                    </a:lnTo>
                    <a:lnTo>
                      <a:pt x="27" y="9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7"/>
                    </a:lnTo>
                    <a:lnTo>
                      <a:pt x="3" y="66"/>
                    </a:lnTo>
                    <a:lnTo>
                      <a:pt x="5" y="79"/>
                    </a:lnTo>
                    <a:lnTo>
                      <a:pt x="10" y="89"/>
                    </a:lnTo>
                    <a:lnTo>
                      <a:pt x="17" y="97"/>
                    </a:lnTo>
                    <a:lnTo>
                      <a:pt x="27" y="104"/>
                    </a:lnTo>
                    <a:lnTo>
                      <a:pt x="38" y="108"/>
                    </a:lnTo>
                    <a:lnTo>
                      <a:pt x="47" y="111"/>
                    </a:lnTo>
                    <a:lnTo>
                      <a:pt x="57" y="114"/>
                    </a:lnTo>
                    <a:lnTo>
                      <a:pt x="69" y="111"/>
                    </a:lnTo>
                    <a:lnTo>
                      <a:pt x="79" y="108"/>
                    </a:lnTo>
                    <a:lnTo>
                      <a:pt x="89" y="104"/>
                    </a:lnTo>
                    <a:lnTo>
                      <a:pt x="98" y="97"/>
                    </a:lnTo>
                    <a:lnTo>
                      <a:pt x="107" y="89"/>
                    </a:lnTo>
                    <a:lnTo>
                      <a:pt x="112" y="79"/>
                    </a:lnTo>
                    <a:lnTo>
                      <a:pt x="114" y="66"/>
                    </a:lnTo>
                    <a:lnTo>
                      <a:pt x="114" y="57"/>
                    </a:lnTo>
                    <a:lnTo>
                      <a:pt x="112" y="45"/>
                    </a:lnTo>
                    <a:lnTo>
                      <a:pt x="108" y="34"/>
                    </a:lnTo>
                    <a:lnTo>
                      <a:pt x="104" y="24"/>
                    </a:lnTo>
                    <a:lnTo>
                      <a:pt x="97" y="17"/>
                    </a:lnTo>
                    <a:lnTo>
                      <a:pt x="89" y="9"/>
                    </a:lnTo>
                    <a:lnTo>
                      <a:pt x="79" y="5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8" y="5"/>
                    </a:lnTo>
                    <a:lnTo>
                      <a:pt x="27" y="9"/>
                    </a:lnTo>
                    <a:lnTo>
                      <a:pt x="20" y="17"/>
                    </a:lnTo>
                    <a:lnTo>
                      <a:pt x="12" y="24"/>
                    </a:lnTo>
                    <a:lnTo>
                      <a:pt x="7" y="34"/>
                    </a:lnTo>
                    <a:lnTo>
                      <a:pt x="5" y="45"/>
                    </a:lnTo>
                    <a:lnTo>
                      <a:pt x="3" y="57"/>
                    </a:lnTo>
                    <a:lnTo>
                      <a:pt x="5" y="66"/>
                    </a:lnTo>
                    <a:lnTo>
                      <a:pt x="7" y="79"/>
                    </a:lnTo>
                    <a:lnTo>
                      <a:pt x="12" y="86"/>
                    </a:lnTo>
                    <a:lnTo>
                      <a:pt x="20" y="97"/>
                    </a:lnTo>
                    <a:lnTo>
                      <a:pt x="27" y="100"/>
                    </a:lnTo>
                    <a:lnTo>
                      <a:pt x="38" y="106"/>
                    </a:lnTo>
                    <a:lnTo>
                      <a:pt x="47" y="111"/>
                    </a:lnTo>
                    <a:lnTo>
                      <a:pt x="57" y="111"/>
                    </a:lnTo>
                    <a:lnTo>
                      <a:pt x="69" y="111"/>
                    </a:lnTo>
                    <a:lnTo>
                      <a:pt x="79" y="106"/>
                    </a:lnTo>
                    <a:lnTo>
                      <a:pt x="89" y="100"/>
                    </a:lnTo>
                    <a:lnTo>
                      <a:pt x="97" y="97"/>
                    </a:lnTo>
                    <a:lnTo>
                      <a:pt x="104" y="86"/>
                    </a:lnTo>
                    <a:lnTo>
                      <a:pt x="108" y="79"/>
                    </a:lnTo>
                    <a:lnTo>
                      <a:pt x="112" y="66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0" name="Freeform 232">
                <a:extLst>
                  <a:ext uri="{FF2B5EF4-FFF2-40B4-BE49-F238E27FC236}">
                    <a16:creationId xmlns:a16="http://schemas.microsoft.com/office/drawing/2014/main" id="{665CFBC5-7D14-4465-A712-B44B7614B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289"/>
                <a:ext cx="37" cy="37"/>
              </a:xfrm>
              <a:custGeom>
                <a:avLst/>
                <a:gdLst>
                  <a:gd name="T0" fmla="*/ 109 w 111"/>
                  <a:gd name="T1" fmla="*/ 45 h 111"/>
                  <a:gd name="T2" fmla="*/ 101 w 111"/>
                  <a:gd name="T3" fmla="*/ 24 h 111"/>
                  <a:gd name="T4" fmla="*/ 87 w 111"/>
                  <a:gd name="T5" fmla="*/ 9 h 111"/>
                  <a:gd name="T6" fmla="*/ 66 w 111"/>
                  <a:gd name="T7" fmla="*/ 2 h 111"/>
                  <a:gd name="T8" fmla="*/ 44 w 111"/>
                  <a:gd name="T9" fmla="*/ 2 h 111"/>
                  <a:gd name="T10" fmla="*/ 25 w 111"/>
                  <a:gd name="T11" fmla="*/ 9 h 111"/>
                  <a:gd name="T12" fmla="*/ 9 w 111"/>
                  <a:gd name="T13" fmla="*/ 24 h 111"/>
                  <a:gd name="T14" fmla="*/ 2 w 111"/>
                  <a:gd name="T15" fmla="*/ 45 h 111"/>
                  <a:gd name="T16" fmla="*/ 2 w 111"/>
                  <a:gd name="T17" fmla="*/ 66 h 111"/>
                  <a:gd name="T18" fmla="*/ 9 w 111"/>
                  <a:gd name="T19" fmla="*/ 86 h 111"/>
                  <a:gd name="T20" fmla="*/ 25 w 111"/>
                  <a:gd name="T21" fmla="*/ 100 h 111"/>
                  <a:gd name="T22" fmla="*/ 44 w 111"/>
                  <a:gd name="T23" fmla="*/ 111 h 111"/>
                  <a:gd name="T24" fmla="*/ 66 w 111"/>
                  <a:gd name="T25" fmla="*/ 111 h 111"/>
                  <a:gd name="T26" fmla="*/ 87 w 111"/>
                  <a:gd name="T27" fmla="*/ 100 h 111"/>
                  <a:gd name="T28" fmla="*/ 101 w 111"/>
                  <a:gd name="T29" fmla="*/ 86 h 111"/>
                  <a:gd name="T30" fmla="*/ 109 w 111"/>
                  <a:gd name="T31" fmla="*/ 66 h 111"/>
                  <a:gd name="T32" fmla="*/ 109 w 111"/>
                  <a:gd name="T33" fmla="*/ 57 h 111"/>
                  <a:gd name="T34" fmla="*/ 104 w 111"/>
                  <a:gd name="T35" fmla="*/ 34 h 111"/>
                  <a:gd name="T36" fmla="*/ 94 w 111"/>
                  <a:gd name="T37" fmla="*/ 17 h 111"/>
                  <a:gd name="T38" fmla="*/ 76 w 111"/>
                  <a:gd name="T39" fmla="*/ 7 h 111"/>
                  <a:gd name="T40" fmla="*/ 54 w 111"/>
                  <a:gd name="T41" fmla="*/ 2 h 111"/>
                  <a:gd name="T42" fmla="*/ 35 w 111"/>
                  <a:gd name="T43" fmla="*/ 7 h 111"/>
                  <a:gd name="T44" fmla="*/ 17 w 111"/>
                  <a:gd name="T45" fmla="*/ 17 h 111"/>
                  <a:gd name="T46" fmla="*/ 6 w 111"/>
                  <a:gd name="T47" fmla="*/ 34 h 111"/>
                  <a:gd name="T48" fmla="*/ 2 w 111"/>
                  <a:gd name="T49" fmla="*/ 57 h 111"/>
                  <a:gd name="T50" fmla="*/ 6 w 111"/>
                  <a:gd name="T51" fmla="*/ 76 h 111"/>
                  <a:gd name="T52" fmla="*/ 17 w 111"/>
                  <a:gd name="T53" fmla="*/ 93 h 111"/>
                  <a:gd name="T54" fmla="*/ 35 w 111"/>
                  <a:gd name="T55" fmla="*/ 105 h 111"/>
                  <a:gd name="T56" fmla="*/ 54 w 111"/>
                  <a:gd name="T57" fmla="*/ 108 h 111"/>
                  <a:gd name="T58" fmla="*/ 76 w 111"/>
                  <a:gd name="T59" fmla="*/ 105 h 111"/>
                  <a:gd name="T60" fmla="*/ 94 w 111"/>
                  <a:gd name="T61" fmla="*/ 93 h 111"/>
                  <a:gd name="T62" fmla="*/ 104 w 111"/>
                  <a:gd name="T63" fmla="*/ 76 h 111"/>
                  <a:gd name="T64" fmla="*/ 109 w 111"/>
                  <a:gd name="T65" fmla="*/ 5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7"/>
                    </a:moveTo>
                    <a:lnTo>
                      <a:pt x="109" y="45"/>
                    </a:lnTo>
                    <a:lnTo>
                      <a:pt x="106" y="34"/>
                    </a:lnTo>
                    <a:lnTo>
                      <a:pt x="101" y="24"/>
                    </a:lnTo>
                    <a:lnTo>
                      <a:pt x="94" y="17"/>
                    </a:lnTo>
                    <a:lnTo>
                      <a:pt x="87" y="9"/>
                    </a:lnTo>
                    <a:lnTo>
                      <a:pt x="76" y="5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5" y="5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4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57"/>
                    </a:lnTo>
                    <a:lnTo>
                      <a:pt x="2" y="66"/>
                    </a:lnTo>
                    <a:lnTo>
                      <a:pt x="6" y="79"/>
                    </a:lnTo>
                    <a:lnTo>
                      <a:pt x="9" y="86"/>
                    </a:lnTo>
                    <a:lnTo>
                      <a:pt x="17" y="95"/>
                    </a:lnTo>
                    <a:lnTo>
                      <a:pt x="25" y="100"/>
                    </a:lnTo>
                    <a:lnTo>
                      <a:pt x="35" y="105"/>
                    </a:lnTo>
                    <a:lnTo>
                      <a:pt x="44" y="111"/>
                    </a:lnTo>
                    <a:lnTo>
                      <a:pt x="54" y="111"/>
                    </a:lnTo>
                    <a:lnTo>
                      <a:pt x="66" y="111"/>
                    </a:lnTo>
                    <a:lnTo>
                      <a:pt x="76" y="105"/>
                    </a:lnTo>
                    <a:lnTo>
                      <a:pt x="87" y="100"/>
                    </a:lnTo>
                    <a:lnTo>
                      <a:pt x="94" y="95"/>
                    </a:lnTo>
                    <a:lnTo>
                      <a:pt x="101" y="86"/>
                    </a:lnTo>
                    <a:lnTo>
                      <a:pt x="106" y="79"/>
                    </a:lnTo>
                    <a:lnTo>
                      <a:pt x="109" y="66"/>
                    </a:lnTo>
                    <a:lnTo>
                      <a:pt x="111" y="57"/>
                    </a:lnTo>
                    <a:lnTo>
                      <a:pt x="109" y="57"/>
                    </a:lnTo>
                    <a:lnTo>
                      <a:pt x="109" y="45"/>
                    </a:lnTo>
                    <a:lnTo>
                      <a:pt x="104" y="34"/>
                    </a:lnTo>
                    <a:lnTo>
                      <a:pt x="99" y="26"/>
                    </a:lnTo>
                    <a:lnTo>
                      <a:pt x="94" y="17"/>
                    </a:lnTo>
                    <a:lnTo>
                      <a:pt x="87" y="12"/>
                    </a:lnTo>
                    <a:lnTo>
                      <a:pt x="76" y="7"/>
                    </a:lnTo>
                    <a:lnTo>
                      <a:pt x="66" y="5"/>
                    </a:lnTo>
                    <a:lnTo>
                      <a:pt x="54" y="2"/>
                    </a:lnTo>
                    <a:lnTo>
                      <a:pt x="44" y="5"/>
                    </a:lnTo>
                    <a:lnTo>
                      <a:pt x="35" y="7"/>
                    </a:lnTo>
                    <a:lnTo>
                      <a:pt x="25" y="12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2" y="57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0"/>
                    </a:lnTo>
                    <a:lnTo>
                      <a:pt x="35" y="105"/>
                    </a:lnTo>
                    <a:lnTo>
                      <a:pt x="44" y="108"/>
                    </a:lnTo>
                    <a:lnTo>
                      <a:pt x="54" y="108"/>
                    </a:lnTo>
                    <a:lnTo>
                      <a:pt x="66" y="108"/>
                    </a:lnTo>
                    <a:lnTo>
                      <a:pt x="76" y="105"/>
                    </a:lnTo>
                    <a:lnTo>
                      <a:pt x="87" y="100"/>
                    </a:lnTo>
                    <a:lnTo>
                      <a:pt x="94" y="93"/>
                    </a:lnTo>
                    <a:lnTo>
                      <a:pt x="99" y="86"/>
                    </a:lnTo>
                    <a:lnTo>
                      <a:pt x="104" y="76"/>
                    </a:lnTo>
                    <a:lnTo>
                      <a:pt x="109" y="66"/>
                    </a:lnTo>
                    <a:lnTo>
                      <a:pt x="109" y="57"/>
                    </a:lnTo>
                    <a:lnTo>
                      <a:pt x="111" y="57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1" name="Freeform 233">
                <a:extLst>
                  <a:ext uri="{FF2B5EF4-FFF2-40B4-BE49-F238E27FC236}">
                    <a16:creationId xmlns:a16="http://schemas.microsoft.com/office/drawing/2014/main" id="{DACFEAD9-DCEB-4277-B221-9B53D6341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290"/>
                <a:ext cx="36" cy="35"/>
              </a:xfrm>
              <a:custGeom>
                <a:avLst/>
                <a:gdLst>
                  <a:gd name="T0" fmla="*/ 107 w 107"/>
                  <a:gd name="T1" fmla="*/ 42 h 107"/>
                  <a:gd name="T2" fmla="*/ 97 w 107"/>
                  <a:gd name="T3" fmla="*/ 24 h 107"/>
                  <a:gd name="T4" fmla="*/ 85 w 107"/>
                  <a:gd name="T5" fmla="*/ 10 h 107"/>
                  <a:gd name="T6" fmla="*/ 64 w 107"/>
                  <a:gd name="T7" fmla="*/ 2 h 107"/>
                  <a:gd name="T8" fmla="*/ 42 w 107"/>
                  <a:gd name="T9" fmla="*/ 2 h 107"/>
                  <a:gd name="T10" fmla="*/ 23 w 107"/>
                  <a:gd name="T11" fmla="*/ 10 h 107"/>
                  <a:gd name="T12" fmla="*/ 7 w 107"/>
                  <a:gd name="T13" fmla="*/ 24 h 107"/>
                  <a:gd name="T14" fmla="*/ 0 w 107"/>
                  <a:gd name="T15" fmla="*/ 42 h 107"/>
                  <a:gd name="T16" fmla="*/ 0 w 107"/>
                  <a:gd name="T17" fmla="*/ 64 h 107"/>
                  <a:gd name="T18" fmla="*/ 7 w 107"/>
                  <a:gd name="T19" fmla="*/ 84 h 107"/>
                  <a:gd name="T20" fmla="*/ 23 w 107"/>
                  <a:gd name="T21" fmla="*/ 98 h 107"/>
                  <a:gd name="T22" fmla="*/ 42 w 107"/>
                  <a:gd name="T23" fmla="*/ 107 h 107"/>
                  <a:gd name="T24" fmla="*/ 64 w 107"/>
                  <a:gd name="T25" fmla="*/ 107 h 107"/>
                  <a:gd name="T26" fmla="*/ 85 w 107"/>
                  <a:gd name="T27" fmla="*/ 98 h 107"/>
                  <a:gd name="T28" fmla="*/ 97 w 107"/>
                  <a:gd name="T29" fmla="*/ 84 h 107"/>
                  <a:gd name="T30" fmla="*/ 107 w 107"/>
                  <a:gd name="T31" fmla="*/ 64 h 107"/>
                  <a:gd name="T32" fmla="*/ 104 w 107"/>
                  <a:gd name="T33" fmla="*/ 45 h 107"/>
                  <a:gd name="T34" fmla="*/ 97 w 107"/>
                  <a:gd name="T35" fmla="*/ 24 h 107"/>
                  <a:gd name="T36" fmla="*/ 81 w 107"/>
                  <a:gd name="T37" fmla="*/ 10 h 107"/>
                  <a:gd name="T38" fmla="*/ 64 w 107"/>
                  <a:gd name="T39" fmla="*/ 2 h 107"/>
                  <a:gd name="T40" fmla="*/ 42 w 107"/>
                  <a:gd name="T41" fmla="*/ 2 h 107"/>
                  <a:gd name="T42" fmla="*/ 25 w 107"/>
                  <a:gd name="T43" fmla="*/ 10 h 107"/>
                  <a:gd name="T44" fmla="*/ 11 w 107"/>
                  <a:gd name="T45" fmla="*/ 24 h 107"/>
                  <a:gd name="T46" fmla="*/ 4 w 107"/>
                  <a:gd name="T47" fmla="*/ 45 h 107"/>
                  <a:gd name="T48" fmla="*/ 4 w 107"/>
                  <a:gd name="T49" fmla="*/ 64 h 107"/>
                  <a:gd name="T50" fmla="*/ 11 w 107"/>
                  <a:gd name="T51" fmla="*/ 84 h 107"/>
                  <a:gd name="T52" fmla="*/ 25 w 107"/>
                  <a:gd name="T53" fmla="*/ 97 h 107"/>
                  <a:gd name="T54" fmla="*/ 42 w 107"/>
                  <a:gd name="T55" fmla="*/ 104 h 107"/>
                  <a:gd name="T56" fmla="*/ 64 w 107"/>
                  <a:gd name="T57" fmla="*/ 104 h 107"/>
                  <a:gd name="T58" fmla="*/ 81 w 107"/>
                  <a:gd name="T59" fmla="*/ 97 h 107"/>
                  <a:gd name="T60" fmla="*/ 97 w 107"/>
                  <a:gd name="T61" fmla="*/ 84 h 107"/>
                  <a:gd name="T62" fmla="*/ 104 w 107"/>
                  <a:gd name="T63" fmla="*/ 6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7">
                    <a:moveTo>
                      <a:pt x="107" y="55"/>
                    </a:moveTo>
                    <a:lnTo>
                      <a:pt x="107" y="42"/>
                    </a:lnTo>
                    <a:lnTo>
                      <a:pt x="102" y="33"/>
                    </a:lnTo>
                    <a:lnTo>
                      <a:pt x="97" y="24"/>
                    </a:lnTo>
                    <a:lnTo>
                      <a:pt x="92" y="15"/>
                    </a:lnTo>
                    <a:lnTo>
                      <a:pt x="85" y="10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7" y="24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7" y="84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3" y="104"/>
                    </a:lnTo>
                    <a:lnTo>
                      <a:pt x="42" y="107"/>
                    </a:lnTo>
                    <a:lnTo>
                      <a:pt x="52" y="107"/>
                    </a:lnTo>
                    <a:lnTo>
                      <a:pt x="64" y="107"/>
                    </a:lnTo>
                    <a:lnTo>
                      <a:pt x="74" y="104"/>
                    </a:lnTo>
                    <a:lnTo>
                      <a:pt x="85" y="98"/>
                    </a:lnTo>
                    <a:lnTo>
                      <a:pt x="92" y="91"/>
                    </a:lnTo>
                    <a:lnTo>
                      <a:pt x="97" y="84"/>
                    </a:lnTo>
                    <a:lnTo>
                      <a:pt x="102" y="74"/>
                    </a:lnTo>
                    <a:lnTo>
                      <a:pt x="107" y="64"/>
                    </a:lnTo>
                    <a:lnTo>
                      <a:pt x="107" y="55"/>
                    </a:lnTo>
                    <a:lnTo>
                      <a:pt x="104" y="45"/>
                    </a:lnTo>
                    <a:lnTo>
                      <a:pt x="102" y="35"/>
                    </a:lnTo>
                    <a:lnTo>
                      <a:pt x="97" y="24"/>
                    </a:lnTo>
                    <a:lnTo>
                      <a:pt x="88" y="17"/>
                    </a:lnTo>
                    <a:lnTo>
                      <a:pt x="81" y="10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5"/>
                    </a:lnTo>
                    <a:lnTo>
                      <a:pt x="4" y="45"/>
                    </a:lnTo>
                    <a:lnTo>
                      <a:pt x="0" y="55"/>
                    </a:lnTo>
                    <a:lnTo>
                      <a:pt x="4" y="64"/>
                    </a:lnTo>
                    <a:lnTo>
                      <a:pt x="5" y="74"/>
                    </a:lnTo>
                    <a:lnTo>
                      <a:pt x="11" y="84"/>
                    </a:lnTo>
                    <a:lnTo>
                      <a:pt x="18" y="91"/>
                    </a:lnTo>
                    <a:lnTo>
                      <a:pt x="25" y="97"/>
                    </a:lnTo>
                    <a:lnTo>
                      <a:pt x="33" y="102"/>
                    </a:lnTo>
                    <a:lnTo>
                      <a:pt x="42" y="104"/>
                    </a:lnTo>
                    <a:lnTo>
                      <a:pt x="52" y="107"/>
                    </a:lnTo>
                    <a:lnTo>
                      <a:pt x="64" y="104"/>
                    </a:lnTo>
                    <a:lnTo>
                      <a:pt x="74" y="102"/>
                    </a:lnTo>
                    <a:lnTo>
                      <a:pt x="81" y="97"/>
                    </a:lnTo>
                    <a:lnTo>
                      <a:pt x="88" y="91"/>
                    </a:lnTo>
                    <a:lnTo>
                      <a:pt x="97" y="84"/>
                    </a:lnTo>
                    <a:lnTo>
                      <a:pt x="102" y="74"/>
                    </a:lnTo>
                    <a:lnTo>
                      <a:pt x="104" y="64"/>
                    </a:lnTo>
                    <a:lnTo>
                      <a:pt x="107" y="55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2" name="Freeform 234">
                <a:extLst>
                  <a:ext uri="{FF2B5EF4-FFF2-40B4-BE49-F238E27FC236}">
                    <a16:creationId xmlns:a16="http://schemas.microsoft.com/office/drawing/2014/main" id="{CC6C9C6C-D38D-4D83-8F16-671135B0C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290"/>
                <a:ext cx="36" cy="35"/>
              </a:xfrm>
              <a:custGeom>
                <a:avLst/>
                <a:gdLst>
                  <a:gd name="T0" fmla="*/ 104 w 107"/>
                  <a:gd name="T1" fmla="*/ 43 h 105"/>
                  <a:gd name="T2" fmla="*/ 97 w 107"/>
                  <a:gd name="T3" fmla="*/ 23 h 105"/>
                  <a:gd name="T4" fmla="*/ 81 w 107"/>
                  <a:gd name="T5" fmla="*/ 8 h 105"/>
                  <a:gd name="T6" fmla="*/ 64 w 107"/>
                  <a:gd name="T7" fmla="*/ 0 h 105"/>
                  <a:gd name="T8" fmla="*/ 42 w 107"/>
                  <a:gd name="T9" fmla="*/ 0 h 105"/>
                  <a:gd name="T10" fmla="*/ 25 w 107"/>
                  <a:gd name="T11" fmla="*/ 8 h 105"/>
                  <a:gd name="T12" fmla="*/ 11 w 107"/>
                  <a:gd name="T13" fmla="*/ 23 h 105"/>
                  <a:gd name="T14" fmla="*/ 4 w 107"/>
                  <a:gd name="T15" fmla="*/ 43 h 105"/>
                  <a:gd name="T16" fmla="*/ 4 w 107"/>
                  <a:gd name="T17" fmla="*/ 63 h 105"/>
                  <a:gd name="T18" fmla="*/ 11 w 107"/>
                  <a:gd name="T19" fmla="*/ 83 h 105"/>
                  <a:gd name="T20" fmla="*/ 25 w 107"/>
                  <a:gd name="T21" fmla="*/ 95 h 105"/>
                  <a:gd name="T22" fmla="*/ 42 w 107"/>
                  <a:gd name="T23" fmla="*/ 102 h 105"/>
                  <a:gd name="T24" fmla="*/ 64 w 107"/>
                  <a:gd name="T25" fmla="*/ 102 h 105"/>
                  <a:gd name="T26" fmla="*/ 81 w 107"/>
                  <a:gd name="T27" fmla="*/ 95 h 105"/>
                  <a:gd name="T28" fmla="*/ 97 w 107"/>
                  <a:gd name="T29" fmla="*/ 83 h 105"/>
                  <a:gd name="T30" fmla="*/ 104 w 107"/>
                  <a:gd name="T31" fmla="*/ 63 h 105"/>
                  <a:gd name="T32" fmla="*/ 104 w 107"/>
                  <a:gd name="T33" fmla="*/ 53 h 105"/>
                  <a:gd name="T34" fmla="*/ 99 w 107"/>
                  <a:gd name="T35" fmla="*/ 33 h 105"/>
                  <a:gd name="T36" fmla="*/ 88 w 107"/>
                  <a:gd name="T37" fmla="*/ 16 h 105"/>
                  <a:gd name="T38" fmla="*/ 71 w 107"/>
                  <a:gd name="T39" fmla="*/ 6 h 105"/>
                  <a:gd name="T40" fmla="*/ 52 w 107"/>
                  <a:gd name="T41" fmla="*/ 0 h 105"/>
                  <a:gd name="T42" fmla="*/ 35 w 107"/>
                  <a:gd name="T43" fmla="*/ 6 h 105"/>
                  <a:gd name="T44" fmla="*/ 18 w 107"/>
                  <a:gd name="T45" fmla="*/ 16 h 105"/>
                  <a:gd name="T46" fmla="*/ 7 w 107"/>
                  <a:gd name="T47" fmla="*/ 33 h 105"/>
                  <a:gd name="T48" fmla="*/ 4 w 107"/>
                  <a:gd name="T49" fmla="*/ 53 h 105"/>
                  <a:gd name="T50" fmla="*/ 7 w 107"/>
                  <a:gd name="T51" fmla="*/ 73 h 105"/>
                  <a:gd name="T52" fmla="*/ 18 w 107"/>
                  <a:gd name="T53" fmla="*/ 88 h 105"/>
                  <a:gd name="T54" fmla="*/ 35 w 107"/>
                  <a:gd name="T55" fmla="*/ 100 h 105"/>
                  <a:gd name="T56" fmla="*/ 52 w 107"/>
                  <a:gd name="T57" fmla="*/ 102 h 105"/>
                  <a:gd name="T58" fmla="*/ 71 w 107"/>
                  <a:gd name="T59" fmla="*/ 100 h 105"/>
                  <a:gd name="T60" fmla="*/ 88 w 107"/>
                  <a:gd name="T61" fmla="*/ 88 h 105"/>
                  <a:gd name="T62" fmla="*/ 99 w 107"/>
                  <a:gd name="T63" fmla="*/ 73 h 105"/>
                  <a:gd name="T64" fmla="*/ 104 w 107"/>
                  <a:gd name="T65" fmla="*/ 5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5">
                    <a:moveTo>
                      <a:pt x="107" y="53"/>
                    </a:moveTo>
                    <a:lnTo>
                      <a:pt x="104" y="43"/>
                    </a:lnTo>
                    <a:lnTo>
                      <a:pt x="102" y="33"/>
                    </a:lnTo>
                    <a:lnTo>
                      <a:pt x="97" y="23"/>
                    </a:lnTo>
                    <a:lnTo>
                      <a:pt x="88" y="16"/>
                    </a:lnTo>
                    <a:lnTo>
                      <a:pt x="81" y="8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4"/>
                    </a:lnTo>
                    <a:lnTo>
                      <a:pt x="25" y="8"/>
                    </a:lnTo>
                    <a:lnTo>
                      <a:pt x="18" y="16"/>
                    </a:lnTo>
                    <a:lnTo>
                      <a:pt x="11" y="23"/>
                    </a:lnTo>
                    <a:lnTo>
                      <a:pt x="5" y="33"/>
                    </a:lnTo>
                    <a:lnTo>
                      <a:pt x="4" y="43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5" y="73"/>
                    </a:lnTo>
                    <a:lnTo>
                      <a:pt x="11" y="83"/>
                    </a:lnTo>
                    <a:lnTo>
                      <a:pt x="18" y="90"/>
                    </a:lnTo>
                    <a:lnTo>
                      <a:pt x="25" y="95"/>
                    </a:lnTo>
                    <a:lnTo>
                      <a:pt x="33" y="100"/>
                    </a:lnTo>
                    <a:lnTo>
                      <a:pt x="42" y="102"/>
                    </a:lnTo>
                    <a:lnTo>
                      <a:pt x="52" y="105"/>
                    </a:lnTo>
                    <a:lnTo>
                      <a:pt x="64" y="102"/>
                    </a:lnTo>
                    <a:lnTo>
                      <a:pt x="74" y="100"/>
                    </a:lnTo>
                    <a:lnTo>
                      <a:pt x="81" y="95"/>
                    </a:lnTo>
                    <a:lnTo>
                      <a:pt x="88" y="90"/>
                    </a:lnTo>
                    <a:lnTo>
                      <a:pt x="97" y="83"/>
                    </a:lnTo>
                    <a:lnTo>
                      <a:pt x="102" y="73"/>
                    </a:lnTo>
                    <a:lnTo>
                      <a:pt x="104" y="63"/>
                    </a:lnTo>
                    <a:lnTo>
                      <a:pt x="107" y="53"/>
                    </a:lnTo>
                    <a:lnTo>
                      <a:pt x="104" y="53"/>
                    </a:lnTo>
                    <a:lnTo>
                      <a:pt x="102" y="43"/>
                    </a:lnTo>
                    <a:lnTo>
                      <a:pt x="99" y="33"/>
                    </a:lnTo>
                    <a:lnTo>
                      <a:pt x="94" y="23"/>
                    </a:lnTo>
                    <a:lnTo>
                      <a:pt x="88" y="16"/>
                    </a:lnTo>
                    <a:lnTo>
                      <a:pt x="81" y="11"/>
                    </a:lnTo>
                    <a:lnTo>
                      <a:pt x="71" y="6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5" y="6"/>
                    </a:lnTo>
                    <a:lnTo>
                      <a:pt x="25" y="11"/>
                    </a:lnTo>
                    <a:lnTo>
                      <a:pt x="18" y="16"/>
                    </a:lnTo>
                    <a:lnTo>
                      <a:pt x="13" y="23"/>
                    </a:lnTo>
                    <a:lnTo>
                      <a:pt x="7" y="33"/>
                    </a:lnTo>
                    <a:lnTo>
                      <a:pt x="5" y="43"/>
                    </a:lnTo>
                    <a:lnTo>
                      <a:pt x="4" y="53"/>
                    </a:lnTo>
                    <a:lnTo>
                      <a:pt x="5" y="63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18" y="88"/>
                    </a:lnTo>
                    <a:lnTo>
                      <a:pt x="25" y="95"/>
                    </a:lnTo>
                    <a:lnTo>
                      <a:pt x="35" y="100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4" y="102"/>
                    </a:lnTo>
                    <a:lnTo>
                      <a:pt x="71" y="100"/>
                    </a:lnTo>
                    <a:lnTo>
                      <a:pt x="81" y="95"/>
                    </a:lnTo>
                    <a:lnTo>
                      <a:pt x="88" y="88"/>
                    </a:lnTo>
                    <a:lnTo>
                      <a:pt x="94" y="80"/>
                    </a:lnTo>
                    <a:lnTo>
                      <a:pt x="99" y="73"/>
                    </a:lnTo>
                    <a:lnTo>
                      <a:pt x="102" y="63"/>
                    </a:lnTo>
                    <a:lnTo>
                      <a:pt x="104" y="53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3" name="Freeform 235">
                <a:extLst>
                  <a:ext uri="{FF2B5EF4-FFF2-40B4-BE49-F238E27FC236}">
                    <a16:creationId xmlns:a16="http://schemas.microsoft.com/office/drawing/2014/main" id="{53FE5CE8-5D3F-47A4-B530-0A9A94AE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290"/>
                <a:ext cx="33" cy="34"/>
              </a:xfrm>
              <a:custGeom>
                <a:avLst/>
                <a:gdLst>
                  <a:gd name="T0" fmla="*/ 98 w 99"/>
                  <a:gd name="T1" fmla="*/ 43 h 102"/>
                  <a:gd name="T2" fmla="*/ 89 w 99"/>
                  <a:gd name="T3" fmla="*/ 23 h 102"/>
                  <a:gd name="T4" fmla="*/ 77 w 99"/>
                  <a:gd name="T5" fmla="*/ 11 h 102"/>
                  <a:gd name="T6" fmla="*/ 60 w 99"/>
                  <a:gd name="T7" fmla="*/ 4 h 102"/>
                  <a:gd name="T8" fmla="*/ 38 w 99"/>
                  <a:gd name="T9" fmla="*/ 4 h 102"/>
                  <a:gd name="T10" fmla="*/ 21 w 99"/>
                  <a:gd name="T11" fmla="*/ 11 h 102"/>
                  <a:gd name="T12" fmla="*/ 8 w 99"/>
                  <a:gd name="T13" fmla="*/ 23 h 102"/>
                  <a:gd name="T14" fmla="*/ 1 w 99"/>
                  <a:gd name="T15" fmla="*/ 43 h 102"/>
                  <a:gd name="T16" fmla="*/ 1 w 99"/>
                  <a:gd name="T17" fmla="*/ 63 h 102"/>
                  <a:gd name="T18" fmla="*/ 8 w 99"/>
                  <a:gd name="T19" fmla="*/ 80 h 102"/>
                  <a:gd name="T20" fmla="*/ 21 w 99"/>
                  <a:gd name="T21" fmla="*/ 95 h 102"/>
                  <a:gd name="T22" fmla="*/ 38 w 99"/>
                  <a:gd name="T23" fmla="*/ 102 h 102"/>
                  <a:gd name="T24" fmla="*/ 60 w 99"/>
                  <a:gd name="T25" fmla="*/ 102 h 102"/>
                  <a:gd name="T26" fmla="*/ 77 w 99"/>
                  <a:gd name="T27" fmla="*/ 95 h 102"/>
                  <a:gd name="T28" fmla="*/ 89 w 99"/>
                  <a:gd name="T29" fmla="*/ 80 h 102"/>
                  <a:gd name="T30" fmla="*/ 98 w 99"/>
                  <a:gd name="T31" fmla="*/ 63 h 102"/>
                  <a:gd name="T32" fmla="*/ 98 w 99"/>
                  <a:gd name="T33" fmla="*/ 53 h 102"/>
                  <a:gd name="T34" fmla="*/ 95 w 99"/>
                  <a:gd name="T35" fmla="*/ 33 h 102"/>
                  <a:gd name="T36" fmla="*/ 82 w 99"/>
                  <a:gd name="T37" fmla="*/ 19 h 102"/>
                  <a:gd name="T38" fmla="*/ 67 w 99"/>
                  <a:gd name="T39" fmla="*/ 8 h 102"/>
                  <a:gd name="T40" fmla="*/ 48 w 99"/>
                  <a:gd name="T41" fmla="*/ 4 h 102"/>
                  <a:gd name="T42" fmla="*/ 31 w 99"/>
                  <a:gd name="T43" fmla="*/ 8 h 102"/>
                  <a:gd name="T44" fmla="*/ 15 w 99"/>
                  <a:gd name="T45" fmla="*/ 19 h 102"/>
                  <a:gd name="T46" fmla="*/ 3 w 99"/>
                  <a:gd name="T47" fmla="*/ 33 h 102"/>
                  <a:gd name="T48" fmla="*/ 1 w 99"/>
                  <a:gd name="T49" fmla="*/ 53 h 102"/>
                  <a:gd name="T50" fmla="*/ 3 w 99"/>
                  <a:gd name="T51" fmla="*/ 71 h 102"/>
                  <a:gd name="T52" fmla="*/ 15 w 99"/>
                  <a:gd name="T53" fmla="*/ 88 h 102"/>
                  <a:gd name="T54" fmla="*/ 31 w 99"/>
                  <a:gd name="T55" fmla="*/ 97 h 102"/>
                  <a:gd name="T56" fmla="*/ 48 w 99"/>
                  <a:gd name="T57" fmla="*/ 102 h 102"/>
                  <a:gd name="T58" fmla="*/ 67 w 99"/>
                  <a:gd name="T59" fmla="*/ 97 h 102"/>
                  <a:gd name="T60" fmla="*/ 82 w 99"/>
                  <a:gd name="T61" fmla="*/ 88 h 102"/>
                  <a:gd name="T62" fmla="*/ 95 w 99"/>
                  <a:gd name="T63" fmla="*/ 71 h 102"/>
                  <a:gd name="T64" fmla="*/ 98 w 99"/>
                  <a:gd name="T65" fmla="*/ 5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2">
                    <a:moveTo>
                      <a:pt x="99" y="53"/>
                    </a:moveTo>
                    <a:lnTo>
                      <a:pt x="98" y="43"/>
                    </a:lnTo>
                    <a:lnTo>
                      <a:pt x="95" y="33"/>
                    </a:lnTo>
                    <a:lnTo>
                      <a:pt x="89" y="23"/>
                    </a:lnTo>
                    <a:lnTo>
                      <a:pt x="84" y="16"/>
                    </a:lnTo>
                    <a:lnTo>
                      <a:pt x="77" y="11"/>
                    </a:lnTo>
                    <a:lnTo>
                      <a:pt x="67" y="6"/>
                    </a:lnTo>
                    <a:lnTo>
                      <a:pt x="60" y="4"/>
                    </a:lnTo>
                    <a:lnTo>
                      <a:pt x="48" y="0"/>
                    </a:lnTo>
                    <a:lnTo>
                      <a:pt x="38" y="4"/>
                    </a:lnTo>
                    <a:lnTo>
                      <a:pt x="31" y="6"/>
                    </a:lnTo>
                    <a:lnTo>
                      <a:pt x="21" y="11"/>
                    </a:lnTo>
                    <a:lnTo>
                      <a:pt x="14" y="16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1" y="43"/>
                    </a:lnTo>
                    <a:lnTo>
                      <a:pt x="0" y="53"/>
                    </a:lnTo>
                    <a:lnTo>
                      <a:pt x="1" y="63"/>
                    </a:lnTo>
                    <a:lnTo>
                      <a:pt x="3" y="73"/>
                    </a:lnTo>
                    <a:lnTo>
                      <a:pt x="8" y="80"/>
                    </a:lnTo>
                    <a:lnTo>
                      <a:pt x="14" y="88"/>
                    </a:lnTo>
                    <a:lnTo>
                      <a:pt x="21" y="95"/>
                    </a:lnTo>
                    <a:lnTo>
                      <a:pt x="31" y="100"/>
                    </a:lnTo>
                    <a:lnTo>
                      <a:pt x="38" y="102"/>
                    </a:lnTo>
                    <a:lnTo>
                      <a:pt x="48" y="102"/>
                    </a:lnTo>
                    <a:lnTo>
                      <a:pt x="60" y="102"/>
                    </a:lnTo>
                    <a:lnTo>
                      <a:pt x="67" y="100"/>
                    </a:lnTo>
                    <a:lnTo>
                      <a:pt x="77" y="95"/>
                    </a:lnTo>
                    <a:lnTo>
                      <a:pt x="84" y="88"/>
                    </a:lnTo>
                    <a:lnTo>
                      <a:pt x="89" y="80"/>
                    </a:lnTo>
                    <a:lnTo>
                      <a:pt x="95" y="73"/>
                    </a:lnTo>
                    <a:lnTo>
                      <a:pt x="98" y="63"/>
                    </a:lnTo>
                    <a:lnTo>
                      <a:pt x="99" y="53"/>
                    </a:lnTo>
                    <a:lnTo>
                      <a:pt x="98" y="53"/>
                    </a:lnTo>
                    <a:lnTo>
                      <a:pt x="98" y="43"/>
                    </a:lnTo>
                    <a:lnTo>
                      <a:pt x="95" y="33"/>
                    </a:lnTo>
                    <a:lnTo>
                      <a:pt x="89" y="26"/>
                    </a:lnTo>
                    <a:lnTo>
                      <a:pt x="82" y="19"/>
                    </a:lnTo>
                    <a:lnTo>
                      <a:pt x="77" y="11"/>
                    </a:lnTo>
                    <a:lnTo>
                      <a:pt x="67" y="8"/>
                    </a:lnTo>
                    <a:lnTo>
                      <a:pt x="58" y="6"/>
                    </a:lnTo>
                    <a:lnTo>
                      <a:pt x="48" y="4"/>
                    </a:lnTo>
                    <a:lnTo>
                      <a:pt x="38" y="6"/>
                    </a:lnTo>
                    <a:lnTo>
                      <a:pt x="31" y="8"/>
                    </a:lnTo>
                    <a:lnTo>
                      <a:pt x="21" y="11"/>
                    </a:lnTo>
                    <a:lnTo>
                      <a:pt x="15" y="19"/>
                    </a:lnTo>
                    <a:lnTo>
                      <a:pt x="8" y="26"/>
                    </a:lnTo>
                    <a:lnTo>
                      <a:pt x="3" y="33"/>
                    </a:lnTo>
                    <a:lnTo>
                      <a:pt x="1" y="43"/>
                    </a:lnTo>
                    <a:lnTo>
                      <a:pt x="1" y="53"/>
                    </a:lnTo>
                    <a:lnTo>
                      <a:pt x="1" y="63"/>
                    </a:lnTo>
                    <a:lnTo>
                      <a:pt x="3" y="71"/>
                    </a:lnTo>
                    <a:lnTo>
                      <a:pt x="8" y="80"/>
                    </a:lnTo>
                    <a:lnTo>
                      <a:pt x="15" y="88"/>
                    </a:lnTo>
                    <a:lnTo>
                      <a:pt x="21" y="92"/>
                    </a:lnTo>
                    <a:lnTo>
                      <a:pt x="31" y="97"/>
                    </a:lnTo>
                    <a:lnTo>
                      <a:pt x="38" y="100"/>
                    </a:lnTo>
                    <a:lnTo>
                      <a:pt x="48" y="102"/>
                    </a:lnTo>
                    <a:lnTo>
                      <a:pt x="58" y="100"/>
                    </a:lnTo>
                    <a:lnTo>
                      <a:pt x="67" y="97"/>
                    </a:lnTo>
                    <a:lnTo>
                      <a:pt x="77" y="92"/>
                    </a:lnTo>
                    <a:lnTo>
                      <a:pt x="82" y="88"/>
                    </a:lnTo>
                    <a:lnTo>
                      <a:pt x="89" y="80"/>
                    </a:lnTo>
                    <a:lnTo>
                      <a:pt x="95" y="71"/>
                    </a:lnTo>
                    <a:lnTo>
                      <a:pt x="98" y="63"/>
                    </a:lnTo>
                    <a:lnTo>
                      <a:pt x="98" y="53"/>
                    </a:lnTo>
                    <a:lnTo>
                      <a:pt x="99" y="53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4" name="Freeform 236">
                <a:extLst>
                  <a:ext uri="{FF2B5EF4-FFF2-40B4-BE49-F238E27FC236}">
                    <a16:creationId xmlns:a16="http://schemas.microsoft.com/office/drawing/2014/main" id="{E6478431-8670-4126-9A15-004A4627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292"/>
                <a:ext cx="32" cy="33"/>
              </a:xfrm>
              <a:custGeom>
                <a:avLst/>
                <a:gdLst>
                  <a:gd name="T0" fmla="*/ 97 w 97"/>
                  <a:gd name="T1" fmla="*/ 40 h 99"/>
                  <a:gd name="T2" fmla="*/ 89 w 97"/>
                  <a:gd name="T3" fmla="*/ 23 h 99"/>
                  <a:gd name="T4" fmla="*/ 76 w 97"/>
                  <a:gd name="T5" fmla="*/ 9 h 99"/>
                  <a:gd name="T6" fmla="*/ 58 w 97"/>
                  <a:gd name="T7" fmla="*/ 2 h 99"/>
                  <a:gd name="T8" fmla="*/ 37 w 97"/>
                  <a:gd name="T9" fmla="*/ 2 h 99"/>
                  <a:gd name="T10" fmla="*/ 20 w 97"/>
                  <a:gd name="T11" fmla="*/ 9 h 99"/>
                  <a:gd name="T12" fmla="*/ 8 w 97"/>
                  <a:gd name="T13" fmla="*/ 23 h 99"/>
                  <a:gd name="T14" fmla="*/ 0 w 97"/>
                  <a:gd name="T15" fmla="*/ 40 h 99"/>
                  <a:gd name="T16" fmla="*/ 0 w 97"/>
                  <a:gd name="T17" fmla="*/ 59 h 99"/>
                  <a:gd name="T18" fmla="*/ 8 w 97"/>
                  <a:gd name="T19" fmla="*/ 76 h 99"/>
                  <a:gd name="T20" fmla="*/ 20 w 97"/>
                  <a:gd name="T21" fmla="*/ 90 h 99"/>
                  <a:gd name="T22" fmla="*/ 37 w 97"/>
                  <a:gd name="T23" fmla="*/ 97 h 99"/>
                  <a:gd name="T24" fmla="*/ 58 w 97"/>
                  <a:gd name="T25" fmla="*/ 97 h 99"/>
                  <a:gd name="T26" fmla="*/ 76 w 97"/>
                  <a:gd name="T27" fmla="*/ 90 h 99"/>
                  <a:gd name="T28" fmla="*/ 89 w 97"/>
                  <a:gd name="T29" fmla="*/ 76 h 99"/>
                  <a:gd name="T30" fmla="*/ 97 w 97"/>
                  <a:gd name="T31" fmla="*/ 59 h 99"/>
                  <a:gd name="T32" fmla="*/ 94 w 97"/>
                  <a:gd name="T33" fmla="*/ 40 h 99"/>
                  <a:gd name="T34" fmla="*/ 87 w 97"/>
                  <a:gd name="T35" fmla="*/ 23 h 99"/>
                  <a:gd name="T36" fmla="*/ 74 w 97"/>
                  <a:gd name="T37" fmla="*/ 10 h 99"/>
                  <a:gd name="T38" fmla="*/ 58 w 97"/>
                  <a:gd name="T39" fmla="*/ 2 h 99"/>
                  <a:gd name="T40" fmla="*/ 40 w 97"/>
                  <a:gd name="T41" fmla="*/ 2 h 99"/>
                  <a:gd name="T42" fmla="*/ 23 w 97"/>
                  <a:gd name="T43" fmla="*/ 10 h 99"/>
                  <a:gd name="T44" fmla="*/ 10 w 97"/>
                  <a:gd name="T45" fmla="*/ 23 h 99"/>
                  <a:gd name="T46" fmla="*/ 2 w 97"/>
                  <a:gd name="T47" fmla="*/ 40 h 99"/>
                  <a:gd name="T48" fmla="*/ 2 w 97"/>
                  <a:gd name="T49" fmla="*/ 59 h 99"/>
                  <a:gd name="T50" fmla="*/ 10 w 97"/>
                  <a:gd name="T51" fmla="*/ 74 h 99"/>
                  <a:gd name="T52" fmla="*/ 23 w 97"/>
                  <a:gd name="T53" fmla="*/ 90 h 99"/>
                  <a:gd name="T54" fmla="*/ 40 w 97"/>
                  <a:gd name="T55" fmla="*/ 93 h 99"/>
                  <a:gd name="T56" fmla="*/ 58 w 97"/>
                  <a:gd name="T57" fmla="*/ 93 h 99"/>
                  <a:gd name="T58" fmla="*/ 74 w 97"/>
                  <a:gd name="T59" fmla="*/ 90 h 99"/>
                  <a:gd name="T60" fmla="*/ 87 w 97"/>
                  <a:gd name="T61" fmla="*/ 74 h 99"/>
                  <a:gd name="T62" fmla="*/ 94 w 97"/>
                  <a:gd name="T63" fmla="*/ 5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9">
                    <a:moveTo>
                      <a:pt x="97" y="50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89" y="23"/>
                    </a:lnTo>
                    <a:lnTo>
                      <a:pt x="82" y="16"/>
                    </a:lnTo>
                    <a:lnTo>
                      <a:pt x="76" y="9"/>
                    </a:lnTo>
                    <a:lnTo>
                      <a:pt x="66" y="5"/>
                    </a:lnTo>
                    <a:lnTo>
                      <a:pt x="58" y="2"/>
                    </a:lnTo>
                    <a:lnTo>
                      <a:pt x="47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0" y="9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2" y="67"/>
                    </a:lnTo>
                    <a:lnTo>
                      <a:pt x="8" y="76"/>
                    </a:lnTo>
                    <a:lnTo>
                      <a:pt x="16" y="84"/>
                    </a:lnTo>
                    <a:lnTo>
                      <a:pt x="20" y="90"/>
                    </a:lnTo>
                    <a:lnTo>
                      <a:pt x="30" y="93"/>
                    </a:lnTo>
                    <a:lnTo>
                      <a:pt x="37" y="97"/>
                    </a:lnTo>
                    <a:lnTo>
                      <a:pt x="47" y="99"/>
                    </a:lnTo>
                    <a:lnTo>
                      <a:pt x="58" y="97"/>
                    </a:lnTo>
                    <a:lnTo>
                      <a:pt x="66" y="93"/>
                    </a:lnTo>
                    <a:lnTo>
                      <a:pt x="76" y="90"/>
                    </a:lnTo>
                    <a:lnTo>
                      <a:pt x="82" y="84"/>
                    </a:lnTo>
                    <a:lnTo>
                      <a:pt x="89" y="76"/>
                    </a:lnTo>
                    <a:lnTo>
                      <a:pt x="94" y="67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4" y="40"/>
                    </a:lnTo>
                    <a:lnTo>
                      <a:pt x="92" y="30"/>
                    </a:lnTo>
                    <a:lnTo>
                      <a:pt x="87" y="23"/>
                    </a:lnTo>
                    <a:lnTo>
                      <a:pt x="82" y="16"/>
                    </a:lnTo>
                    <a:lnTo>
                      <a:pt x="74" y="10"/>
                    </a:lnTo>
                    <a:lnTo>
                      <a:pt x="66" y="5"/>
                    </a:lnTo>
                    <a:lnTo>
                      <a:pt x="58" y="2"/>
                    </a:lnTo>
                    <a:lnTo>
                      <a:pt x="47" y="2"/>
                    </a:lnTo>
                    <a:lnTo>
                      <a:pt x="40" y="2"/>
                    </a:lnTo>
                    <a:lnTo>
                      <a:pt x="30" y="5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6" y="82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8" y="93"/>
                    </a:lnTo>
                    <a:lnTo>
                      <a:pt x="66" y="91"/>
                    </a:lnTo>
                    <a:lnTo>
                      <a:pt x="74" y="90"/>
                    </a:lnTo>
                    <a:lnTo>
                      <a:pt x="82" y="82"/>
                    </a:lnTo>
                    <a:lnTo>
                      <a:pt x="87" y="74"/>
                    </a:lnTo>
                    <a:lnTo>
                      <a:pt x="92" y="67"/>
                    </a:lnTo>
                    <a:lnTo>
                      <a:pt x="94" y="59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5" name="Freeform 237">
                <a:extLst>
                  <a:ext uri="{FF2B5EF4-FFF2-40B4-BE49-F238E27FC236}">
                    <a16:creationId xmlns:a16="http://schemas.microsoft.com/office/drawing/2014/main" id="{7EA8F738-C0BD-4D9D-A4DF-CCBBD3396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292"/>
                <a:ext cx="32" cy="32"/>
              </a:xfrm>
              <a:custGeom>
                <a:avLst/>
                <a:gdLst>
                  <a:gd name="T0" fmla="*/ 94 w 97"/>
                  <a:gd name="T1" fmla="*/ 38 h 95"/>
                  <a:gd name="T2" fmla="*/ 87 w 97"/>
                  <a:gd name="T3" fmla="*/ 21 h 95"/>
                  <a:gd name="T4" fmla="*/ 74 w 97"/>
                  <a:gd name="T5" fmla="*/ 8 h 95"/>
                  <a:gd name="T6" fmla="*/ 58 w 97"/>
                  <a:gd name="T7" fmla="*/ 0 h 95"/>
                  <a:gd name="T8" fmla="*/ 40 w 97"/>
                  <a:gd name="T9" fmla="*/ 0 h 95"/>
                  <a:gd name="T10" fmla="*/ 23 w 97"/>
                  <a:gd name="T11" fmla="*/ 8 h 95"/>
                  <a:gd name="T12" fmla="*/ 10 w 97"/>
                  <a:gd name="T13" fmla="*/ 21 h 95"/>
                  <a:gd name="T14" fmla="*/ 2 w 97"/>
                  <a:gd name="T15" fmla="*/ 38 h 95"/>
                  <a:gd name="T16" fmla="*/ 2 w 97"/>
                  <a:gd name="T17" fmla="*/ 57 h 95"/>
                  <a:gd name="T18" fmla="*/ 10 w 97"/>
                  <a:gd name="T19" fmla="*/ 72 h 95"/>
                  <a:gd name="T20" fmla="*/ 23 w 97"/>
                  <a:gd name="T21" fmla="*/ 88 h 95"/>
                  <a:gd name="T22" fmla="*/ 40 w 97"/>
                  <a:gd name="T23" fmla="*/ 91 h 95"/>
                  <a:gd name="T24" fmla="*/ 58 w 97"/>
                  <a:gd name="T25" fmla="*/ 91 h 95"/>
                  <a:gd name="T26" fmla="*/ 74 w 97"/>
                  <a:gd name="T27" fmla="*/ 88 h 95"/>
                  <a:gd name="T28" fmla="*/ 87 w 97"/>
                  <a:gd name="T29" fmla="*/ 72 h 95"/>
                  <a:gd name="T30" fmla="*/ 94 w 97"/>
                  <a:gd name="T31" fmla="*/ 57 h 95"/>
                  <a:gd name="T32" fmla="*/ 94 w 97"/>
                  <a:gd name="T33" fmla="*/ 48 h 95"/>
                  <a:gd name="T34" fmla="*/ 89 w 97"/>
                  <a:gd name="T35" fmla="*/ 31 h 95"/>
                  <a:gd name="T36" fmla="*/ 80 w 97"/>
                  <a:gd name="T37" fmla="*/ 15 h 95"/>
                  <a:gd name="T38" fmla="*/ 66 w 97"/>
                  <a:gd name="T39" fmla="*/ 7 h 95"/>
                  <a:gd name="T40" fmla="*/ 47 w 97"/>
                  <a:gd name="T41" fmla="*/ 0 h 95"/>
                  <a:gd name="T42" fmla="*/ 30 w 97"/>
                  <a:gd name="T43" fmla="*/ 7 h 95"/>
                  <a:gd name="T44" fmla="*/ 16 w 97"/>
                  <a:gd name="T45" fmla="*/ 15 h 95"/>
                  <a:gd name="T46" fmla="*/ 8 w 97"/>
                  <a:gd name="T47" fmla="*/ 31 h 95"/>
                  <a:gd name="T48" fmla="*/ 2 w 97"/>
                  <a:gd name="T49" fmla="*/ 48 h 95"/>
                  <a:gd name="T50" fmla="*/ 8 w 97"/>
                  <a:gd name="T51" fmla="*/ 65 h 95"/>
                  <a:gd name="T52" fmla="*/ 16 w 97"/>
                  <a:gd name="T53" fmla="*/ 80 h 95"/>
                  <a:gd name="T54" fmla="*/ 30 w 97"/>
                  <a:gd name="T55" fmla="*/ 89 h 95"/>
                  <a:gd name="T56" fmla="*/ 47 w 97"/>
                  <a:gd name="T57" fmla="*/ 91 h 95"/>
                  <a:gd name="T58" fmla="*/ 66 w 97"/>
                  <a:gd name="T59" fmla="*/ 89 h 95"/>
                  <a:gd name="T60" fmla="*/ 80 w 97"/>
                  <a:gd name="T61" fmla="*/ 80 h 95"/>
                  <a:gd name="T62" fmla="*/ 89 w 97"/>
                  <a:gd name="T63" fmla="*/ 65 h 95"/>
                  <a:gd name="T64" fmla="*/ 94 w 97"/>
                  <a:gd name="T65" fmla="*/ 4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5">
                    <a:moveTo>
                      <a:pt x="97" y="48"/>
                    </a:moveTo>
                    <a:lnTo>
                      <a:pt x="94" y="38"/>
                    </a:lnTo>
                    <a:lnTo>
                      <a:pt x="92" y="28"/>
                    </a:lnTo>
                    <a:lnTo>
                      <a:pt x="87" y="21"/>
                    </a:lnTo>
                    <a:lnTo>
                      <a:pt x="82" y="14"/>
                    </a:lnTo>
                    <a:lnTo>
                      <a:pt x="74" y="8"/>
                    </a:lnTo>
                    <a:lnTo>
                      <a:pt x="66" y="3"/>
                    </a:lnTo>
                    <a:lnTo>
                      <a:pt x="58" y="0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8"/>
                    </a:lnTo>
                    <a:lnTo>
                      <a:pt x="16" y="14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57"/>
                    </a:lnTo>
                    <a:lnTo>
                      <a:pt x="6" y="65"/>
                    </a:lnTo>
                    <a:lnTo>
                      <a:pt x="10" y="72"/>
                    </a:lnTo>
                    <a:lnTo>
                      <a:pt x="16" y="80"/>
                    </a:lnTo>
                    <a:lnTo>
                      <a:pt x="23" y="88"/>
                    </a:lnTo>
                    <a:lnTo>
                      <a:pt x="30" y="89"/>
                    </a:lnTo>
                    <a:lnTo>
                      <a:pt x="40" y="91"/>
                    </a:lnTo>
                    <a:lnTo>
                      <a:pt x="47" y="95"/>
                    </a:lnTo>
                    <a:lnTo>
                      <a:pt x="58" y="91"/>
                    </a:lnTo>
                    <a:lnTo>
                      <a:pt x="66" y="89"/>
                    </a:lnTo>
                    <a:lnTo>
                      <a:pt x="74" y="88"/>
                    </a:lnTo>
                    <a:lnTo>
                      <a:pt x="82" y="80"/>
                    </a:lnTo>
                    <a:lnTo>
                      <a:pt x="87" y="72"/>
                    </a:lnTo>
                    <a:lnTo>
                      <a:pt x="92" y="65"/>
                    </a:lnTo>
                    <a:lnTo>
                      <a:pt x="94" y="57"/>
                    </a:lnTo>
                    <a:lnTo>
                      <a:pt x="97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89" y="31"/>
                    </a:lnTo>
                    <a:lnTo>
                      <a:pt x="87" y="24"/>
                    </a:lnTo>
                    <a:lnTo>
                      <a:pt x="80" y="15"/>
                    </a:lnTo>
                    <a:lnTo>
                      <a:pt x="74" y="10"/>
                    </a:lnTo>
                    <a:lnTo>
                      <a:pt x="66" y="7"/>
                    </a:lnTo>
                    <a:lnTo>
                      <a:pt x="58" y="3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6" y="15"/>
                    </a:lnTo>
                    <a:lnTo>
                      <a:pt x="10" y="24"/>
                    </a:lnTo>
                    <a:lnTo>
                      <a:pt x="8" y="31"/>
                    </a:lnTo>
                    <a:lnTo>
                      <a:pt x="2" y="38"/>
                    </a:lnTo>
                    <a:lnTo>
                      <a:pt x="2" y="48"/>
                    </a:lnTo>
                    <a:lnTo>
                      <a:pt x="2" y="57"/>
                    </a:lnTo>
                    <a:lnTo>
                      <a:pt x="8" y="65"/>
                    </a:lnTo>
                    <a:lnTo>
                      <a:pt x="10" y="72"/>
                    </a:lnTo>
                    <a:lnTo>
                      <a:pt x="16" y="80"/>
                    </a:lnTo>
                    <a:lnTo>
                      <a:pt x="23" y="84"/>
                    </a:lnTo>
                    <a:lnTo>
                      <a:pt x="30" y="89"/>
                    </a:lnTo>
                    <a:lnTo>
                      <a:pt x="40" y="91"/>
                    </a:lnTo>
                    <a:lnTo>
                      <a:pt x="47" y="91"/>
                    </a:lnTo>
                    <a:lnTo>
                      <a:pt x="58" y="91"/>
                    </a:lnTo>
                    <a:lnTo>
                      <a:pt x="66" y="89"/>
                    </a:lnTo>
                    <a:lnTo>
                      <a:pt x="74" y="84"/>
                    </a:lnTo>
                    <a:lnTo>
                      <a:pt x="80" y="80"/>
                    </a:lnTo>
                    <a:lnTo>
                      <a:pt x="87" y="72"/>
                    </a:lnTo>
                    <a:lnTo>
                      <a:pt x="89" y="65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6" name="Freeform 238">
                <a:extLst>
                  <a:ext uri="{FF2B5EF4-FFF2-40B4-BE49-F238E27FC236}">
                    <a16:creationId xmlns:a16="http://schemas.microsoft.com/office/drawing/2014/main" id="{781C5B1B-19FC-4422-8425-30C5C96E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292"/>
                <a:ext cx="30" cy="30"/>
              </a:xfrm>
              <a:custGeom>
                <a:avLst/>
                <a:gdLst>
                  <a:gd name="T0" fmla="*/ 92 w 92"/>
                  <a:gd name="T1" fmla="*/ 37 h 90"/>
                  <a:gd name="T2" fmla="*/ 85 w 92"/>
                  <a:gd name="T3" fmla="*/ 22 h 90"/>
                  <a:gd name="T4" fmla="*/ 72 w 92"/>
                  <a:gd name="T5" fmla="*/ 9 h 90"/>
                  <a:gd name="T6" fmla="*/ 56 w 92"/>
                  <a:gd name="T7" fmla="*/ 2 h 90"/>
                  <a:gd name="T8" fmla="*/ 38 w 92"/>
                  <a:gd name="T9" fmla="*/ 2 h 90"/>
                  <a:gd name="T10" fmla="*/ 21 w 92"/>
                  <a:gd name="T11" fmla="*/ 9 h 90"/>
                  <a:gd name="T12" fmla="*/ 8 w 92"/>
                  <a:gd name="T13" fmla="*/ 22 h 90"/>
                  <a:gd name="T14" fmla="*/ 0 w 92"/>
                  <a:gd name="T15" fmla="*/ 37 h 90"/>
                  <a:gd name="T16" fmla="*/ 0 w 92"/>
                  <a:gd name="T17" fmla="*/ 56 h 90"/>
                  <a:gd name="T18" fmla="*/ 8 w 92"/>
                  <a:gd name="T19" fmla="*/ 72 h 90"/>
                  <a:gd name="T20" fmla="*/ 21 w 92"/>
                  <a:gd name="T21" fmla="*/ 83 h 90"/>
                  <a:gd name="T22" fmla="*/ 38 w 92"/>
                  <a:gd name="T23" fmla="*/ 90 h 90"/>
                  <a:gd name="T24" fmla="*/ 56 w 92"/>
                  <a:gd name="T25" fmla="*/ 90 h 90"/>
                  <a:gd name="T26" fmla="*/ 72 w 92"/>
                  <a:gd name="T27" fmla="*/ 83 h 90"/>
                  <a:gd name="T28" fmla="*/ 85 w 92"/>
                  <a:gd name="T29" fmla="*/ 72 h 90"/>
                  <a:gd name="T30" fmla="*/ 92 w 92"/>
                  <a:gd name="T31" fmla="*/ 56 h 90"/>
                  <a:gd name="T32" fmla="*/ 90 w 92"/>
                  <a:gd name="T33" fmla="*/ 47 h 90"/>
                  <a:gd name="T34" fmla="*/ 87 w 92"/>
                  <a:gd name="T35" fmla="*/ 30 h 90"/>
                  <a:gd name="T36" fmla="*/ 78 w 92"/>
                  <a:gd name="T37" fmla="*/ 15 h 90"/>
                  <a:gd name="T38" fmla="*/ 63 w 92"/>
                  <a:gd name="T39" fmla="*/ 5 h 90"/>
                  <a:gd name="T40" fmla="*/ 45 w 92"/>
                  <a:gd name="T41" fmla="*/ 2 h 90"/>
                  <a:gd name="T42" fmla="*/ 31 w 92"/>
                  <a:gd name="T43" fmla="*/ 5 h 90"/>
                  <a:gd name="T44" fmla="*/ 16 w 92"/>
                  <a:gd name="T45" fmla="*/ 15 h 90"/>
                  <a:gd name="T46" fmla="*/ 6 w 92"/>
                  <a:gd name="T47" fmla="*/ 30 h 90"/>
                  <a:gd name="T48" fmla="*/ 4 w 92"/>
                  <a:gd name="T49" fmla="*/ 47 h 90"/>
                  <a:gd name="T50" fmla="*/ 6 w 92"/>
                  <a:gd name="T51" fmla="*/ 65 h 90"/>
                  <a:gd name="T52" fmla="*/ 16 w 92"/>
                  <a:gd name="T53" fmla="*/ 76 h 90"/>
                  <a:gd name="T54" fmla="*/ 31 w 92"/>
                  <a:gd name="T55" fmla="*/ 86 h 90"/>
                  <a:gd name="T56" fmla="*/ 45 w 92"/>
                  <a:gd name="T57" fmla="*/ 90 h 90"/>
                  <a:gd name="T58" fmla="*/ 63 w 92"/>
                  <a:gd name="T59" fmla="*/ 86 h 90"/>
                  <a:gd name="T60" fmla="*/ 78 w 92"/>
                  <a:gd name="T61" fmla="*/ 76 h 90"/>
                  <a:gd name="T62" fmla="*/ 87 w 92"/>
                  <a:gd name="T63" fmla="*/ 65 h 90"/>
                  <a:gd name="T64" fmla="*/ 90 w 92"/>
                  <a:gd name="T65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7"/>
                    </a:moveTo>
                    <a:lnTo>
                      <a:pt x="92" y="37"/>
                    </a:lnTo>
                    <a:lnTo>
                      <a:pt x="87" y="30"/>
                    </a:lnTo>
                    <a:lnTo>
                      <a:pt x="85" y="22"/>
                    </a:lnTo>
                    <a:lnTo>
                      <a:pt x="78" y="15"/>
                    </a:lnTo>
                    <a:lnTo>
                      <a:pt x="72" y="9"/>
                    </a:lnTo>
                    <a:lnTo>
                      <a:pt x="64" y="5"/>
                    </a:lnTo>
                    <a:lnTo>
                      <a:pt x="56" y="2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28" y="5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8" y="22"/>
                    </a:lnTo>
                    <a:lnTo>
                      <a:pt x="6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6" y="65"/>
                    </a:lnTo>
                    <a:lnTo>
                      <a:pt x="8" y="72"/>
                    </a:lnTo>
                    <a:lnTo>
                      <a:pt x="14" y="79"/>
                    </a:lnTo>
                    <a:lnTo>
                      <a:pt x="21" y="83"/>
                    </a:lnTo>
                    <a:lnTo>
                      <a:pt x="28" y="89"/>
                    </a:lnTo>
                    <a:lnTo>
                      <a:pt x="38" y="90"/>
                    </a:lnTo>
                    <a:lnTo>
                      <a:pt x="45" y="90"/>
                    </a:lnTo>
                    <a:lnTo>
                      <a:pt x="56" y="90"/>
                    </a:lnTo>
                    <a:lnTo>
                      <a:pt x="64" y="89"/>
                    </a:lnTo>
                    <a:lnTo>
                      <a:pt x="72" y="83"/>
                    </a:lnTo>
                    <a:lnTo>
                      <a:pt x="78" y="79"/>
                    </a:lnTo>
                    <a:lnTo>
                      <a:pt x="85" y="72"/>
                    </a:lnTo>
                    <a:lnTo>
                      <a:pt x="87" y="65"/>
                    </a:lnTo>
                    <a:lnTo>
                      <a:pt x="92" y="56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90" y="37"/>
                    </a:lnTo>
                    <a:lnTo>
                      <a:pt x="87" y="30"/>
                    </a:lnTo>
                    <a:lnTo>
                      <a:pt x="81" y="22"/>
                    </a:lnTo>
                    <a:lnTo>
                      <a:pt x="78" y="15"/>
                    </a:lnTo>
                    <a:lnTo>
                      <a:pt x="71" y="9"/>
                    </a:lnTo>
                    <a:lnTo>
                      <a:pt x="63" y="5"/>
                    </a:lnTo>
                    <a:lnTo>
                      <a:pt x="56" y="2"/>
                    </a:lnTo>
                    <a:lnTo>
                      <a:pt x="45" y="2"/>
                    </a:lnTo>
                    <a:lnTo>
                      <a:pt x="38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1" y="22"/>
                    </a:lnTo>
                    <a:lnTo>
                      <a:pt x="6" y="30"/>
                    </a:lnTo>
                    <a:lnTo>
                      <a:pt x="4" y="37"/>
                    </a:lnTo>
                    <a:lnTo>
                      <a:pt x="4" y="47"/>
                    </a:lnTo>
                    <a:lnTo>
                      <a:pt x="4" y="54"/>
                    </a:lnTo>
                    <a:lnTo>
                      <a:pt x="6" y="65"/>
                    </a:lnTo>
                    <a:lnTo>
                      <a:pt x="11" y="72"/>
                    </a:lnTo>
                    <a:lnTo>
                      <a:pt x="16" y="76"/>
                    </a:lnTo>
                    <a:lnTo>
                      <a:pt x="23" y="83"/>
                    </a:lnTo>
                    <a:lnTo>
                      <a:pt x="31" y="86"/>
                    </a:lnTo>
                    <a:lnTo>
                      <a:pt x="38" y="89"/>
                    </a:lnTo>
                    <a:lnTo>
                      <a:pt x="45" y="90"/>
                    </a:lnTo>
                    <a:lnTo>
                      <a:pt x="56" y="89"/>
                    </a:lnTo>
                    <a:lnTo>
                      <a:pt x="63" y="86"/>
                    </a:lnTo>
                    <a:lnTo>
                      <a:pt x="71" y="83"/>
                    </a:lnTo>
                    <a:lnTo>
                      <a:pt x="78" y="76"/>
                    </a:lnTo>
                    <a:lnTo>
                      <a:pt x="81" y="72"/>
                    </a:lnTo>
                    <a:lnTo>
                      <a:pt x="87" y="65"/>
                    </a:lnTo>
                    <a:lnTo>
                      <a:pt x="90" y="54"/>
                    </a:lnTo>
                    <a:lnTo>
                      <a:pt x="90" y="47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7" name="Freeform 239">
                <a:extLst>
                  <a:ext uri="{FF2B5EF4-FFF2-40B4-BE49-F238E27FC236}">
                    <a16:creationId xmlns:a16="http://schemas.microsoft.com/office/drawing/2014/main" id="{CE40064C-2436-4555-A177-06EDD9868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293"/>
                <a:ext cx="29" cy="30"/>
              </a:xfrm>
              <a:custGeom>
                <a:avLst/>
                <a:gdLst>
                  <a:gd name="T0" fmla="*/ 86 w 86"/>
                  <a:gd name="T1" fmla="*/ 35 h 89"/>
                  <a:gd name="T2" fmla="*/ 77 w 86"/>
                  <a:gd name="T3" fmla="*/ 20 h 89"/>
                  <a:gd name="T4" fmla="*/ 67 w 86"/>
                  <a:gd name="T5" fmla="*/ 8 h 89"/>
                  <a:gd name="T6" fmla="*/ 52 w 86"/>
                  <a:gd name="T7" fmla="*/ 0 h 89"/>
                  <a:gd name="T8" fmla="*/ 34 w 86"/>
                  <a:gd name="T9" fmla="*/ 0 h 89"/>
                  <a:gd name="T10" fmla="*/ 19 w 86"/>
                  <a:gd name="T11" fmla="*/ 8 h 89"/>
                  <a:gd name="T12" fmla="*/ 7 w 86"/>
                  <a:gd name="T13" fmla="*/ 20 h 89"/>
                  <a:gd name="T14" fmla="*/ 0 w 86"/>
                  <a:gd name="T15" fmla="*/ 35 h 89"/>
                  <a:gd name="T16" fmla="*/ 0 w 86"/>
                  <a:gd name="T17" fmla="*/ 52 h 89"/>
                  <a:gd name="T18" fmla="*/ 7 w 86"/>
                  <a:gd name="T19" fmla="*/ 70 h 89"/>
                  <a:gd name="T20" fmla="*/ 19 w 86"/>
                  <a:gd name="T21" fmla="*/ 82 h 89"/>
                  <a:gd name="T22" fmla="*/ 34 w 86"/>
                  <a:gd name="T23" fmla="*/ 87 h 89"/>
                  <a:gd name="T24" fmla="*/ 52 w 86"/>
                  <a:gd name="T25" fmla="*/ 87 h 89"/>
                  <a:gd name="T26" fmla="*/ 67 w 86"/>
                  <a:gd name="T27" fmla="*/ 82 h 89"/>
                  <a:gd name="T28" fmla="*/ 77 w 86"/>
                  <a:gd name="T29" fmla="*/ 70 h 89"/>
                  <a:gd name="T30" fmla="*/ 86 w 86"/>
                  <a:gd name="T31" fmla="*/ 52 h 89"/>
                  <a:gd name="T32" fmla="*/ 83 w 86"/>
                  <a:gd name="T33" fmla="*/ 35 h 89"/>
                  <a:gd name="T34" fmla="*/ 77 w 86"/>
                  <a:gd name="T35" fmla="*/ 20 h 89"/>
                  <a:gd name="T36" fmla="*/ 67 w 86"/>
                  <a:gd name="T37" fmla="*/ 11 h 89"/>
                  <a:gd name="T38" fmla="*/ 52 w 86"/>
                  <a:gd name="T39" fmla="*/ 3 h 89"/>
                  <a:gd name="T40" fmla="*/ 34 w 86"/>
                  <a:gd name="T41" fmla="*/ 3 h 89"/>
                  <a:gd name="T42" fmla="*/ 19 w 86"/>
                  <a:gd name="T43" fmla="*/ 11 h 89"/>
                  <a:gd name="T44" fmla="*/ 7 w 86"/>
                  <a:gd name="T45" fmla="*/ 20 h 89"/>
                  <a:gd name="T46" fmla="*/ 2 w 86"/>
                  <a:gd name="T47" fmla="*/ 35 h 89"/>
                  <a:gd name="T48" fmla="*/ 2 w 86"/>
                  <a:gd name="T49" fmla="*/ 52 h 89"/>
                  <a:gd name="T50" fmla="*/ 7 w 86"/>
                  <a:gd name="T51" fmla="*/ 66 h 89"/>
                  <a:gd name="T52" fmla="*/ 19 w 86"/>
                  <a:gd name="T53" fmla="*/ 80 h 89"/>
                  <a:gd name="T54" fmla="*/ 34 w 86"/>
                  <a:gd name="T55" fmla="*/ 87 h 89"/>
                  <a:gd name="T56" fmla="*/ 52 w 86"/>
                  <a:gd name="T57" fmla="*/ 87 h 89"/>
                  <a:gd name="T58" fmla="*/ 67 w 86"/>
                  <a:gd name="T59" fmla="*/ 80 h 89"/>
                  <a:gd name="T60" fmla="*/ 77 w 86"/>
                  <a:gd name="T61" fmla="*/ 66 h 89"/>
                  <a:gd name="T62" fmla="*/ 83 w 86"/>
                  <a:gd name="T63" fmla="*/ 5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89">
                    <a:moveTo>
                      <a:pt x="86" y="45"/>
                    </a:moveTo>
                    <a:lnTo>
                      <a:pt x="86" y="35"/>
                    </a:lnTo>
                    <a:lnTo>
                      <a:pt x="83" y="28"/>
                    </a:lnTo>
                    <a:lnTo>
                      <a:pt x="77" y="20"/>
                    </a:lnTo>
                    <a:lnTo>
                      <a:pt x="74" y="13"/>
                    </a:lnTo>
                    <a:lnTo>
                      <a:pt x="67" y="8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9" y="8"/>
                    </a:lnTo>
                    <a:lnTo>
                      <a:pt x="12" y="13"/>
                    </a:lnTo>
                    <a:lnTo>
                      <a:pt x="7" y="20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7" y="70"/>
                    </a:lnTo>
                    <a:lnTo>
                      <a:pt x="12" y="75"/>
                    </a:lnTo>
                    <a:lnTo>
                      <a:pt x="19" y="82"/>
                    </a:lnTo>
                    <a:lnTo>
                      <a:pt x="27" y="84"/>
                    </a:lnTo>
                    <a:lnTo>
                      <a:pt x="34" y="87"/>
                    </a:lnTo>
                    <a:lnTo>
                      <a:pt x="41" y="89"/>
                    </a:lnTo>
                    <a:lnTo>
                      <a:pt x="52" y="87"/>
                    </a:lnTo>
                    <a:lnTo>
                      <a:pt x="59" y="84"/>
                    </a:lnTo>
                    <a:lnTo>
                      <a:pt x="67" y="82"/>
                    </a:lnTo>
                    <a:lnTo>
                      <a:pt x="74" y="75"/>
                    </a:lnTo>
                    <a:lnTo>
                      <a:pt x="77" y="70"/>
                    </a:lnTo>
                    <a:lnTo>
                      <a:pt x="83" y="63"/>
                    </a:lnTo>
                    <a:lnTo>
                      <a:pt x="86" y="52"/>
                    </a:lnTo>
                    <a:lnTo>
                      <a:pt x="86" y="45"/>
                    </a:lnTo>
                    <a:lnTo>
                      <a:pt x="83" y="35"/>
                    </a:lnTo>
                    <a:lnTo>
                      <a:pt x="81" y="28"/>
                    </a:lnTo>
                    <a:lnTo>
                      <a:pt x="77" y="20"/>
                    </a:lnTo>
                    <a:lnTo>
                      <a:pt x="74" y="15"/>
                    </a:lnTo>
                    <a:lnTo>
                      <a:pt x="67" y="11"/>
                    </a:lnTo>
                    <a:lnTo>
                      <a:pt x="59" y="6"/>
                    </a:lnTo>
                    <a:lnTo>
                      <a:pt x="52" y="3"/>
                    </a:lnTo>
                    <a:lnTo>
                      <a:pt x="41" y="3"/>
                    </a:lnTo>
                    <a:lnTo>
                      <a:pt x="34" y="3"/>
                    </a:lnTo>
                    <a:lnTo>
                      <a:pt x="27" y="6"/>
                    </a:lnTo>
                    <a:lnTo>
                      <a:pt x="19" y="11"/>
                    </a:lnTo>
                    <a:lnTo>
                      <a:pt x="12" y="15"/>
                    </a:lnTo>
                    <a:lnTo>
                      <a:pt x="7" y="20"/>
                    </a:lnTo>
                    <a:lnTo>
                      <a:pt x="4" y="28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2" y="52"/>
                    </a:lnTo>
                    <a:lnTo>
                      <a:pt x="4" y="59"/>
                    </a:lnTo>
                    <a:lnTo>
                      <a:pt x="7" y="66"/>
                    </a:lnTo>
                    <a:lnTo>
                      <a:pt x="12" y="75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2" y="87"/>
                    </a:lnTo>
                    <a:lnTo>
                      <a:pt x="59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7" y="66"/>
                    </a:lnTo>
                    <a:lnTo>
                      <a:pt x="81" y="59"/>
                    </a:lnTo>
                    <a:lnTo>
                      <a:pt x="83" y="52"/>
                    </a:lnTo>
                    <a:lnTo>
                      <a:pt x="86" y="45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8" name="Freeform 240">
                <a:extLst>
                  <a:ext uri="{FF2B5EF4-FFF2-40B4-BE49-F238E27FC236}">
                    <a16:creationId xmlns:a16="http://schemas.microsoft.com/office/drawing/2014/main" id="{D538E59D-74FE-4FA4-9C54-80B1EA1F8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295"/>
                <a:ext cx="29" cy="27"/>
              </a:xfrm>
              <a:custGeom>
                <a:avLst/>
                <a:gdLst>
                  <a:gd name="T0" fmla="*/ 83 w 86"/>
                  <a:gd name="T1" fmla="*/ 31 h 82"/>
                  <a:gd name="T2" fmla="*/ 77 w 86"/>
                  <a:gd name="T3" fmla="*/ 17 h 82"/>
                  <a:gd name="T4" fmla="*/ 67 w 86"/>
                  <a:gd name="T5" fmla="*/ 7 h 82"/>
                  <a:gd name="T6" fmla="*/ 52 w 86"/>
                  <a:gd name="T7" fmla="*/ 0 h 82"/>
                  <a:gd name="T8" fmla="*/ 34 w 86"/>
                  <a:gd name="T9" fmla="*/ 0 h 82"/>
                  <a:gd name="T10" fmla="*/ 19 w 86"/>
                  <a:gd name="T11" fmla="*/ 7 h 82"/>
                  <a:gd name="T12" fmla="*/ 7 w 86"/>
                  <a:gd name="T13" fmla="*/ 17 h 82"/>
                  <a:gd name="T14" fmla="*/ 2 w 86"/>
                  <a:gd name="T15" fmla="*/ 31 h 82"/>
                  <a:gd name="T16" fmla="*/ 2 w 86"/>
                  <a:gd name="T17" fmla="*/ 48 h 82"/>
                  <a:gd name="T18" fmla="*/ 7 w 86"/>
                  <a:gd name="T19" fmla="*/ 63 h 82"/>
                  <a:gd name="T20" fmla="*/ 19 w 86"/>
                  <a:gd name="T21" fmla="*/ 75 h 82"/>
                  <a:gd name="T22" fmla="*/ 34 w 86"/>
                  <a:gd name="T23" fmla="*/ 82 h 82"/>
                  <a:gd name="T24" fmla="*/ 52 w 86"/>
                  <a:gd name="T25" fmla="*/ 82 h 82"/>
                  <a:gd name="T26" fmla="*/ 67 w 86"/>
                  <a:gd name="T27" fmla="*/ 75 h 82"/>
                  <a:gd name="T28" fmla="*/ 77 w 86"/>
                  <a:gd name="T29" fmla="*/ 63 h 82"/>
                  <a:gd name="T30" fmla="*/ 83 w 86"/>
                  <a:gd name="T31" fmla="*/ 48 h 82"/>
                  <a:gd name="T32" fmla="*/ 83 w 86"/>
                  <a:gd name="T33" fmla="*/ 41 h 82"/>
                  <a:gd name="T34" fmla="*/ 81 w 86"/>
                  <a:gd name="T35" fmla="*/ 24 h 82"/>
                  <a:gd name="T36" fmla="*/ 70 w 86"/>
                  <a:gd name="T37" fmla="*/ 10 h 82"/>
                  <a:gd name="T38" fmla="*/ 59 w 86"/>
                  <a:gd name="T39" fmla="*/ 3 h 82"/>
                  <a:gd name="T40" fmla="*/ 41 w 86"/>
                  <a:gd name="T41" fmla="*/ 0 h 82"/>
                  <a:gd name="T42" fmla="*/ 27 w 86"/>
                  <a:gd name="T43" fmla="*/ 3 h 82"/>
                  <a:gd name="T44" fmla="*/ 14 w 86"/>
                  <a:gd name="T45" fmla="*/ 10 h 82"/>
                  <a:gd name="T46" fmla="*/ 4 w 86"/>
                  <a:gd name="T47" fmla="*/ 24 h 82"/>
                  <a:gd name="T48" fmla="*/ 2 w 86"/>
                  <a:gd name="T49" fmla="*/ 41 h 82"/>
                  <a:gd name="T50" fmla="*/ 4 w 86"/>
                  <a:gd name="T51" fmla="*/ 55 h 82"/>
                  <a:gd name="T52" fmla="*/ 14 w 86"/>
                  <a:gd name="T53" fmla="*/ 67 h 82"/>
                  <a:gd name="T54" fmla="*/ 27 w 86"/>
                  <a:gd name="T55" fmla="*/ 77 h 82"/>
                  <a:gd name="T56" fmla="*/ 41 w 86"/>
                  <a:gd name="T57" fmla="*/ 81 h 82"/>
                  <a:gd name="T58" fmla="*/ 59 w 86"/>
                  <a:gd name="T59" fmla="*/ 77 h 82"/>
                  <a:gd name="T60" fmla="*/ 70 w 86"/>
                  <a:gd name="T61" fmla="*/ 67 h 82"/>
                  <a:gd name="T62" fmla="*/ 81 w 86"/>
                  <a:gd name="T63" fmla="*/ 55 h 82"/>
                  <a:gd name="T64" fmla="*/ 83 w 86"/>
                  <a:gd name="T65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2">
                    <a:moveTo>
                      <a:pt x="86" y="41"/>
                    </a:moveTo>
                    <a:lnTo>
                      <a:pt x="83" y="31"/>
                    </a:lnTo>
                    <a:lnTo>
                      <a:pt x="81" y="24"/>
                    </a:lnTo>
                    <a:lnTo>
                      <a:pt x="77" y="17"/>
                    </a:lnTo>
                    <a:lnTo>
                      <a:pt x="74" y="10"/>
                    </a:lnTo>
                    <a:lnTo>
                      <a:pt x="67" y="7"/>
                    </a:lnTo>
                    <a:lnTo>
                      <a:pt x="59" y="1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7"/>
                    </a:lnTo>
                    <a:lnTo>
                      <a:pt x="12" y="10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1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63"/>
                    </a:lnTo>
                    <a:lnTo>
                      <a:pt x="12" y="70"/>
                    </a:lnTo>
                    <a:lnTo>
                      <a:pt x="19" y="75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1" y="82"/>
                    </a:lnTo>
                    <a:lnTo>
                      <a:pt x="52" y="82"/>
                    </a:lnTo>
                    <a:lnTo>
                      <a:pt x="59" y="81"/>
                    </a:lnTo>
                    <a:lnTo>
                      <a:pt x="67" y="75"/>
                    </a:lnTo>
                    <a:lnTo>
                      <a:pt x="74" y="70"/>
                    </a:lnTo>
                    <a:lnTo>
                      <a:pt x="77" y="63"/>
                    </a:lnTo>
                    <a:lnTo>
                      <a:pt x="81" y="55"/>
                    </a:lnTo>
                    <a:lnTo>
                      <a:pt x="83" y="48"/>
                    </a:lnTo>
                    <a:lnTo>
                      <a:pt x="86" y="41"/>
                    </a:lnTo>
                    <a:lnTo>
                      <a:pt x="83" y="41"/>
                    </a:lnTo>
                    <a:lnTo>
                      <a:pt x="83" y="33"/>
                    </a:lnTo>
                    <a:lnTo>
                      <a:pt x="81" y="24"/>
                    </a:lnTo>
                    <a:lnTo>
                      <a:pt x="76" y="18"/>
                    </a:lnTo>
                    <a:lnTo>
                      <a:pt x="70" y="10"/>
                    </a:lnTo>
                    <a:lnTo>
                      <a:pt x="67" y="7"/>
                    </a:lnTo>
                    <a:lnTo>
                      <a:pt x="59" y="3"/>
                    </a:lnTo>
                    <a:lnTo>
                      <a:pt x="52" y="1"/>
                    </a:lnTo>
                    <a:lnTo>
                      <a:pt x="41" y="0"/>
                    </a:lnTo>
                    <a:lnTo>
                      <a:pt x="34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4" y="10"/>
                    </a:lnTo>
                    <a:lnTo>
                      <a:pt x="10" y="18"/>
                    </a:lnTo>
                    <a:lnTo>
                      <a:pt x="4" y="24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10" y="63"/>
                    </a:lnTo>
                    <a:lnTo>
                      <a:pt x="14" y="67"/>
                    </a:lnTo>
                    <a:lnTo>
                      <a:pt x="19" y="73"/>
                    </a:lnTo>
                    <a:lnTo>
                      <a:pt x="27" y="77"/>
                    </a:lnTo>
                    <a:lnTo>
                      <a:pt x="34" y="81"/>
                    </a:lnTo>
                    <a:lnTo>
                      <a:pt x="41" y="81"/>
                    </a:lnTo>
                    <a:lnTo>
                      <a:pt x="52" y="81"/>
                    </a:lnTo>
                    <a:lnTo>
                      <a:pt x="59" y="77"/>
                    </a:lnTo>
                    <a:lnTo>
                      <a:pt x="67" y="73"/>
                    </a:lnTo>
                    <a:lnTo>
                      <a:pt x="70" y="67"/>
                    </a:lnTo>
                    <a:lnTo>
                      <a:pt x="76" y="63"/>
                    </a:lnTo>
                    <a:lnTo>
                      <a:pt x="81" y="55"/>
                    </a:lnTo>
                    <a:lnTo>
                      <a:pt x="83" y="48"/>
                    </a:lnTo>
                    <a:lnTo>
                      <a:pt x="83" y="41"/>
                    </a:lnTo>
                    <a:lnTo>
                      <a:pt x="86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69" name="Freeform 241">
                <a:extLst>
                  <a:ext uri="{FF2B5EF4-FFF2-40B4-BE49-F238E27FC236}">
                    <a16:creationId xmlns:a16="http://schemas.microsoft.com/office/drawing/2014/main" id="{35F86980-7A32-41C7-938A-F74A00B04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295"/>
                <a:ext cx="27" cy="26"/>
              </a:xfrm>
              <a:custGeom>
                <a:avLst/>
                <a:gdLst>
                  <a:gd name="T0" fmla="*/ 81 w 81"/>
                  <a:gd name="T1" fmla="*/ 33 h 79"/>
                  <a:gd name="T2" fmla="*/ 74 w 81"/>
                  <a:gd name="T3" fmla="*/ 18 h 79"/>
                  <a:gd name="T4" fmla="*/ 65 w 81"/>
                  <a:gd name="T5" fmla="*/ 7 h 79"/>
                  <a:gd name="T6" fmla="*/ 50 w 81"/>
                  <a:gd name="T7" fmla="*/ 1 h 79"/>
                  <a:gd name="T8" fmla="*/ 32 w 81"/>
                  <a:gd name="T9" fmla="*/ 1 h 79"/>
                  <a:gd name="T10" fmla="*/ 17 w 81"/>
                  <a:gd name="T11" fmla="*/ 7 h 79"/>
                  <a:gd name="T12" fmla="*/ 8 w 81"/>
                  <a:gd name="T13" fmla="*/ 18 h 79"/>
                  <a:gd name="T14" fmla="*/ 0 w 81"/>
                  <a:gd name="T15" fmla="*/ 33 h 79"/>
                  <a:gd name="T16" fmla="*/ 0 w 81"/>
                  <a:gd name="T17" fmla="*/ 48 h 79"/>
                  <a:gd name="T18" fmla="*/ 8 w 81"/>
                  <a:gd name="T19" fmla="*/ 63 h 79"/>
                  <a:gd name="T20" fmla="*/ 17 w 81"/>
                  <a:gd name="T21" fmla="*/ 73 h 79"/>
                  <a:gd name="T22" fmla="*/ 32 w 81"/>
                  <a:gd name="T23" fmla="*/ 79 h 79"/>
                  <a:gd name="T24" fmla="*/ 50 w 81"/>
                  <a:gd name="T25" fmla="*/ 79 h 79"/>
                  <a:gd name="T26" fmla="*/ 65 w 81"/>
                  <a:gd name="T27" fmla="*/ 73 h 79"/>
                  <a:gd name="T28" fmla="*/ 74 w 81"/>
                  <a:gd name="T29" fmla="*/ 63 h 79"/>
                  <a:gd name="T30" fmla="*/ 81 w 81"/>
                  <a:gd name="T31" fmla="*/ 48 h 79"/>
                  <a:gd name="T32" fmla="*/ 79 w 81"/>
                  <a:gd name="T33" fmla="*/ 41 h 79"/>
                  <a:gd name="T34" fmla="*/ 75 w 81"/>
                  <a:gd name="T35" fmla="*/ 25 h 79"/>
                  <a:gd name="T36" fmla="*/ 68 w 81"/>
                  <a:gd name="T37" fmla="*/ 14 h 79"/>
                  <a:gd name="T38" fmla="*/ 57 w 81"/>
                  <a:gd name="T39" fmla="*/ 3 h 79"/>
                  <a:gd name="T40" fmla="*/ 39 w 81"/>
                  <a:gd name="T41" fmla="*/ 1 h 79"/>
                  <a:gd name="T42" fmla="*/ 25 w 81"/>
                  <a:gd name="T43" fmla="*/ 3 h 79"/>
                  <a:gd name="T44" fmla="*/ 12 w 81"/>
                  <a:gd name="T45" fmla="*/ 14 h 79"/>
                  <a:gd name="T46" fmla="*/ 5 w 81"/>
                  <a:gd name="T47" fmla="*/ 25 h 79"/>
                  <a:gd name="T48" fmla="*/ 2 w 81"/>
                  <a:gd name="T49" fmla="*/ 41 h 79"/>
                  <a:gd name="T50" fmla="*/ 5 w 81"/>
                  <a:gd name="T51" fmla="*/ 55 h 79"/>
                  <a:gd name="T52" fmla="*/ 12 w 81"/>
                  <a:gd name="T53" fmla="*/ 67 h 79"/>
                  <a:gd name="T54" fmla="*/ 25 w 81"/>
                  <a:gd name="T55" fmla="*/ 75 h 79"/>
                  <a:gd name="T56" fmla="*/ 39 w 81"/>
                  <a:gd name="T57" fmla="*/ 79 h 79"/>
                  <a:gd name="T58" fmla="*/ 57 w 81"/>
                  <a:gd name="T59" fmla="*/ 75 h 79"/>
                  <a:gd name="T60" fmla="*/ 68 w 81"/>
                  <a:gd name="T61" fmla="*/ 67 h 79"/>
                  <a:gd name="T62" fmla="*/ 75 w 81"/>
                  <a:gd name="T63" fmla="*/ 55 h 79"/>
                  <a:gd name="T64" fmla="*/ 79 w 81"/>
                  <a:gd name="T65" fmla="*/ 4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79">
                    <a:moveTo>
                      <a:pt x="81" y="41"/>
                    </a:moveTo>
                    <a:lnTo>
                      <a:pt x="81" y="33"/>
                    </a:lnTo>
                    <a:lnTo>
                      <a:pt x="79" y="24"/>
                    </a:lnTo>
                    <a:lnTo>
                      <a:pt x="74" y="18"/>
                    </a:lnTo>
                    <a:lnTo>
                      <a:pt x="68" y="10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50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2" y="10"/>
                    </a:lnTo>
                    <a:lnTo>
                      <a:pt x="8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8" y="63"/>
                    </a:lnTo>
                    <a:lnTo>
                      <a:pt x="12" y="67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2" y="79"/>
                    </a:lnTo>
                    <a:lnTo>
                      <a:pt x="39" y="79"/>
                    </a:lnTo>
                    <a:lnTo>
                      <a:pt x="50" y="79"/>
                    </a:lnTo>
                    <a:lnTo>
                      <a:pt x="57" y="77"/>
                    </a:lnTo>
                    <a:lnTo>
                      <a:pt x="65" y="73"/>
                    </a:lnTo>
                    <a:lnTo>
                      <a:pt x="68" y="67"/>
                    </a:lnTo>
                    <a:lnTo>
                      <a:pt x="74" y="63"/>
                    </a:lnTo>
                    <a:lnTo>
                      <a:pt x="79" y="55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79" y="41"/>
                    </a:lnTo>
                    <a:lnTo>
                      <a:pt x="79" y="33"/>
                    </a:lnTo>
                    <a:lnTo>
                      <a:pt x="75" y="25"/>
                    </a:lnTo>
                    <a:lnTo>
                      <a:pt x="74" y="18"/>
                    </a:lnTo>
                    <a:lnTo>
                      <a:pt x="68" y="14"/>
                    </a:lnTo>
                    <a:lnTo>
                      <a:pt x="61" y="8"/>
                    </a:lnTo>
                    <a:lnTo>
                      <a:pt x="57" y="3"/>
                    </a:lnTo>
                    <a:lnTo>
                      <a:pt x="50" y="1"/>
                    </a:lnTo>
                    <a:lnTo>
                      <a:pt x="39" y="1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20" y="8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5" y="55"/>
                    </a:lnTo>
                    <a:lnTo>
                      <a:pt x="8" y="63"/>
                    </a:lnTo>
                    <a:lnTo>
                      <a:pt x="12" y="67"/>
                    </a:lnTo>
                    <a:lnTo>
                      <a:pt x="20" y="73"/>
                    </a:lnTo>
                    <a:lnTo>
                      <a:pt x="25" y="75"/>
                    </a:lnTo>
                    <a:lnTo>
                      <a:pt x="32" y="77"/>
                    </a:lnTo>
                    <a:lnTo>
                      <a:pt x="39" y="79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1" y="73"/>
                    </a:lnTo>
                    <a:lnTo>
                      <a:pt x="68" y="67"/>
                    </a:lnTo>
                    <a:lnTo>
                      <a:pt x="74" y="63"/>
                    </a:lnTo>
                    <a:lnTo>
                      <a:pt x="75" y="55"/>
                    </a:lnTo>
                    <a:lnTo>
                      <a:pt x="79" y="48"/>
                    </a:lnTo>
                    <a:lnTo>
                      <a:pt x="79" y="4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0" name="Freeform 242">
                <a:extLst>
                  <a:ext uri="{FF2B5EF4-FFF2-40B4-BE49-F238E27FC236}">
                    <a16:creationId xmlns:a16="http://schemas.microsoft.com/office/drawing/2014/main" id="{D0203E5C-48EF-47D0-9C6B-AD6836D99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295"/>
                <a:ext cx="26" cy="27"/>
              </a:xfrm>
              <a:custGeom>
                <a:avLst/>
                <a:gdLst>
                  <a:gd name="T0" fmla="*/ 77 w 77"/>
                  <a:gd name="T1" fmla="*/ 32 h 80"/>
                  <a:gd name="T2" fmla="*/ 72 w 77"/>
                  <a:gd name="T3" fmla="*/ 18 h 80"/>
                  <a:gd name="T4" fmla="*/ 59 w 77"/>
                  <a:gd name="T5" fmla="*/ 8 h 80"/>
                  <a:gd name="T6" fmla="*/ 48 w 77"/>
                  <a:gd name="T7" fmla="*/ 0 h 80"/>
                  <a:gd name="T8" fmla="*/ 30 w 77"/>
                  <a:gd name="T9" fmla="*/ 0 h 80"/>
                  <a:gd name="T10" fmla="*/ 18 w 77"/>
                  <a:gd name="T11" fmla="*/ 8 h 80"/>
                  <a:gd name="T12" fmla="*/ 6 w 77"/>
                  <a:gd name="T13" fmla="*/ 18 h 80"/>
                  <a:gd name="T14" fmla="*/ 0 w 77"/>
                  <a:gd name="T15" fmla="*/ 32 h 80"/>
                  <a:gd name="T16" fmla="*/ 0 w 77"/>
                  <a:gd name="T17" fmla="*/ 47 h 80"/>
                  <a:gd name="T18" fmla="*/ 6 w 77"/>
                  <a:gd name="T19" fmla="*/ 62 h 80"/>
                  <a:gd name="T20" fmla="*/ 18 w 77"/>
                  <a:gd name="T21" fmla="*/ 72 h 80"/>
                  <a:gd name="T22" fmla="*/ 30 w 77"/>
                  <a:gd name="T23" fmla="*/ 76 h 80"/>
                  <a:gd name="T24" fmla="*/ 48 w 77"/>
                  <a:gd name="T25" fmla="*/ 76 h 80"/>
                  <a:gd name="T26" fmla="*/ 59 w 77"/>
                  <a:gd name="T27" fmla="*/ 72 h 80"/>
                  <a:gd name="T28" fmla="*/ 72 w 77"/>
                  <a:gd name="T29" fmla="*/ 62 h 80"/>
                  <a:gd name="T30" fmla="*/ 77 w 77"/>
                  <a:gd name="T31" fmla="*/ 47 h 80"/>
                  <a:gd name="T32" fmla="*/ 73 w 77"/>
                  <a:gd name="T33" fmla="*/ 32 h 80"/>
                  <a:gd name="T34" fmla="*/ 70 w 77"/>
                  <a:gd name="T35" fmla="*/ 18 h 80"/>
                  <a:gd name="T36" fmla="*/ 59 w 77"/>
                  <a:gd name="T37" fmla="*/ 8 h 80"/>
                  <a:gd name="T38" fmla="*/ 48 w 77"/>
                  <a:gd name="T39" fmla="*/ 2 h 80"/>
                  <a:gd name="T40" fmla="*/ 30 w 77"/>
                  <a:gd name="T41" fmla="*/ 2 h 80"/>
                  <a:gd name="T42" fmla="*/ 18 w 77"/>
                  <a:gd name="T43" fmla="*/ 8 h 80"/>
                  <a:gd name="T44" fmla="*/ 8 w 77"/>
                  <a:gd name="T45" fmla="*/ 18 h 80"/>
                  <a:gd name="T46" fmla="*/ 3 w 77"/>
                  <a:gd name="T47" fmla="*/ 32 h 80"/>
                  <a:gd name="T48" fmla="*/ 3 w 77"/>
                  <a:gd name="T49" fmla="*/ 47 h 80"/>
                  <a:gd name="T50" fmla="*/ 8 w 77"/>
                  <a:gd name="T51" fmla="*/ 59 h 80"/>
                  <a:gd name="T52" fmla="*/ 18 w 77"/>
                  <a:gd name="T53" fmla="*/ 69 h 80"/>
                  <a:gd name="T54" fmla="*/ 30 w 77"/>
                  <a:gd name="T55" fmla="*/ 76 h 80"/>
                  <a:gd name="T56" fmla="*/ 48 w 77"/>
                  <a:gd name="T57" fmla="*/ 76 h 80"/>
                  <a:gd name="T58" fmla="*/ 59 w 77"/>
                  <a:gd name="T59" fmla="*/ 69 h 80"/>
                  <a:gd name="T60" fmla="*/ 70 w 77"/>
                  <a:gd name="T61" fmla="*/ 59 h 80"/>
                  <a:gd name="T62" fmla="*/ 73 w 77"/>
                  <a:gd name="T63" fmla="*/ 4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" h="80">
                    <a:moveTo>
                      <a:pt x="77" y="40"/>
                    </a:moveTo>
                    <a:lnTo>
                      <a:pt x="77" y="32"/>
                    </a:lnTo>
                    <a:lnTo>
                      <a:pt x="73" y="25"/>
                    </a:lnTo>
                    <a:lnTo>
                      <a:pt x="72" y="18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8" y="8"/>
                    </a:lnTo>
                    <a:lnTo>
                      <a:pt x="10" y="13"/>
                    </a:lnTo>
                    <a:lnTo>
                      <a:pt x="6" y="18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10" y="66"/>
                    </a:lnTo>
                    <a:lnTo>
                      <a:pt x="18" y="72"/>
                    </a:lnTo>
                    <a:lnTo>
                      <a:pt x="23" y="75"/>
                    </a:lnTo>
                    <a:lnTo>
                      <a:pt x="30" y="76"/>
                    </a:lnTo>
                    <a:lnTo>
                      <a:pt x="37" y="80"/>
                    </a:lnTo>
                    <a:lnTo>
                      <a:pt x="48" y="76"/>
                    </a:lnTo>
                    <a:lnTo>
                      <a:pt x="55" y="75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2" y="62"/>
                    </a:lnTo>
                    <a:lnTo>
                      <a:pt x="73" y="54"/>
                    </a:lnTo>
                    <a:lnTo>
                      <a:pt x="77" y="47"/>
                    </a:lnTo>
                    <a:lnTo>
                      <a:pt x="77" y="40"/>
                    </a:lnTo>
                    <a:lnTo>
                      <a:pt x="73" y="32"/>
                    </a:lnTo>
                    <a:lnTo>
                      <a:pt x="72" y="25"/>
                    </a:lnTo>
                    <a:lnTo>
                      <a:pt x="70" y="18"/>
                    </a:lnTo>
                    <a:lnTo>
                      <a:pt x="64" y="13"/>
                    </a:lnTo>
                    <a:lnTo>
                      <a:pt x="59" y="8"/>
                    </a:lnTo>
                    <a:lnTo>
                      <a:pt x="52" y="6"/>
                    </a:lnTo>
                    <a:lnTo>
                      <a:pt x="48" y="2"/>
                    </a:lnTo>
                    <a:lnTo>
                      <a:pt x="37" y="2"/>
                    </a:lnTo>
                    <a:lnTo>
                      <a:pt x="30" y="2"/>
                    </a:lnTo>
                    <a:lnTo>
                      <a:pt x="25" y="6"/>
                    </a:lnTo>
                    <a:lnTo>
                      <a:pt x="18" y="8"/>
                    </a:lnTo>
                    <a:lnTo>
                      <a:pt x="13" y="13"/>
                    </a:lnTo>
                    <a:lnTo>
                      <a:pt x="8" y="18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6" y="54"/>
                    </a:lnTo>
                    <a:lnTo>
                      <a:pt x="8" y="59"/>
                    </a:lnTo>
                    <a:lnTo>
                      <a:pt x="13" y="65"/>
                    </a:lnTo>
                    <a:lnTo>
                      <a:pt x="18" y="69"/>
                    </a:lnTo>
                    <a:lnTo>
                      <a:pt x="25" y="75"/>
                    </a:lnTo>
                    <a:lnTo>
                      <a:pt x="30" y="76"/>
                    </a:lnTo>
                    <a:lnTo>
                      <a:pt x="37" y="76"/>
                    </a:lnTo>
                    <a:lnTo>
                      <a:pt x="48" y="76"/>
                    </a:lnTo>
                    <a:lnTo>
                      <a:pt x="52" y="75"/>
                    </a:lnTo>
                    <a:lnTo>
                      <a:pt x="59" y="69"/>
                    </a:lnTo>
                    <a:lnTo>
                      <a:pt x="64" y="65"/>
                    </a:lnTo>
                    <a:lnTo>
                      <a:pt x="70" y="59"/>
                    </a:lnTo>
                    <a:lnTo>
                      <a:pt x="72" y="54"/>
                    </a:lnTo>
                    <a:lnTo>
                      <a:pt x="73" y="47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1" name="Freeform 243">
                <a:extLst>
                  <a:ext uri="{FF2B5EF4-FFF2-40B4-BE49-F238E27FC236}">
                    <a16:creationId xmlns:a16="http://schemas.microsoft.com/office/drawing/2014/main" id="{A1C99087-C638-4F23-AD09-C4BB2A5D8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296"/>
                <a:ext cx="26" cy="24"/>
              </a:xfrm>
              <a:custGeom>
                <a:avLst/>
                <a:gdLst>
                  <a:gd name="T0" fmla="*/ 73 w 77"/>
                  <a:gd name="T1" fmla="*/ 29 h 74"/>
                  <a:gd name="T2" fmla="*/ 70 w 77"/>
                  <a:gd name="T3" fmla="*/ 15 h 74"/>
                  <a:gd name="T4" fmla="*/ 59 w 77"/>
                  <a:gd name="T5" fmla="*/ 5 h 74"/>
                  <a:gd name="T6" fmla="*/ 48 w 77"/>
                  <a:gd name="T7" fmla="*/ 0 h 74"/>
                  <a:gd name="T8" fmla="*/ 30 w 77"/>
                  <a:gd name="T9" fmla="*/ 0 h 74"/>
                  <a:gd name="T10" fmla="*/ 18 w 77"/>
                  <a:gd name="T11" fmla="*/ 5 h 74"/>
                  <a:gd name="T12" fmla="*/ 8 w 77"/>
                  <a:gd name="T13" fmla="*/ 15 h 74"/>
                  <a:gd name="T14" fmla="*/ 3 w 77"/>
                  <a:gd name="T15" fmla="*/ 29 h 74"/>
                  <a:gd name="T16" fmla="*/ 3 w 77"/>
                  <a:gd name="T17" fmla="*/ 44 h 74"/>
                  <a:gd name="T18" fmla="*/ 8 w 77"/>
                  <a:gd name="T19" fmla="*/ 57 h 74"/>
                  <a:gd name="T20" fmla="*/ 18 w 77"/>
                  <a:gd name="T21" fmla="*/ 67 h 74"/>
                  <a:gd name="T22" fmla="*/ 30 w 77"/>
                  <a:gd name="T23" fmla="*/ 74 h 74"/>
                  <a:gd name="T24" fmla="*/ 48 w 77"/>
                  <a:gd name="T25" fmla="*/ 74 h 74"/>
                  <a:gd name="T26" fmla="*/ 59 w 77"/>
                  <a:gd name="T27" fmla="*/ 67 h 74"/>
                  <a:gd name="T28" fmla="*/ 70 w 77"/>
                  <a:gd name="T29" fmla="*/ 57 h 74"/>
                  <a:gd name="T30" fmla="*/ 73 w 77"/>
                  <a:gd name="T31" fmla="*/ 44 h 74"/>
                  <a:gd name="T32" fmla="*/ 73 w 77"/>
                  <a:gd name="T33" fmla="*/ 37 h 74"/>
                  <a:gd name="T34" fmla="*/ 72 w 77"/>
                  <a:gd name="T35" fmla="*/ 22 h 74"/>
                  <a:gd name="T36" fmla="*/ 64 w 77"/>
                  <a:gd name="T37" fmla="*/ 12 h 74"/>
                  <a:gd name="T38" fmla="*/ 52 w 77"/>
                  <a:gd name="T39" fmla="*/ 3 h 74"/>
                  <a:gd name="T40" fmla="*/ 37 w 77"/>
                  <a:gd name="T41" fmla="*/ 0 h 74"/>
                  <a:gd name="T42" fmla="*/ 25 w 77"/>
                  <a:gd name="T43" fmla="*/ 3 h 74"/>
                  <a:gd name="T44" fmla="*/ 13 w 77"/>
                  <a:gd name="T45" fmla="*/ 12 h 74"/>
                  <a:gd name="T46" fmla="*/ 6 w 77"/>
                  <a:gd name="T47" fmla="*/ 22 h 74"/>
                  <a:gd name="T48" fmla="*/ 3 w 77"/>
                  <a:gd name="T49" fmla="*/ 37 h 74"/>
                  <a:gd name="T50" fmla="*/ 6 w 77"/>
                  <a:gd name="T51" fmla="*/ 50 h 74"/>
                  <a:gd name="T52" fmla="*/ 13 w 77"/>
                  <a:gd name="T53" fmla="*/ 62 h 74"/>
                  <a:gd name="T54" fmla="*/ 25 w 77"/>
                  <a:gd name="T55" fmla="*/ 69 h 74"/>
                  <a:gd name="T56" fmla="*/ 37 w 77"/>
                  <a:gd name="T57" fmla="*/ 72 h 74"/>
                  <a:gd name="T58" fmla="*/ 52 w 77"/>
                  <a:gd name="T59" fmla="*/ 69 h 74"/>
                  <a:gd name="T60" fmla="*/ 64 w 77"/>
                  <a:gd name="T61" fmla="*/ 62 h 74"/>
                  <a:gd name="T62" fmla="*/ 72 w 77"/>
                  <a:gd name="T63" fmla="*/ 50 h 74"/>
                  <a:gd name="T64" fmla="*/ 73 w 77"/>
                  <a:gd name="T65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4">
                    <a:moveTo>
                      <a:pt x="77" y="37"/>
                    </a:moveTo>
                    <a:lnTo>
                      <a:pt x="73" y="29"/>
                    </a:lnTo>
                    <a:lnTo>
                      <a:pt x="72" y="22"/>
                    </a:lnTo>
                    <a:lnTo>
                      <a:pt x="70" y="15"/>
                    </a:lnTo>
                    <a:lnTo>
                      <a:pt x="64" y="10"/>
                    </a:lnTo>
                    <a:lnTo>
                      <a:pt x="59" y="5"/>
                    </a:lnTo>
                    <a:lnTo>
                      <a:pt x="52" y="3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5" y="3"/>
                    </a:lnTo>
                    <a:lnTo>
                      <a:pt x="18" y="5"/>
                    </a:lnTo>
                    <a:lnTo>
                      <a:pt x="13" y="10"/>
                    </a:lnTo>
                    <a:lnTo>
                      <a:pt x="8" y="15"/>
                    </a:lnTo>
                    <a:lnTo>
                      <a:pt x="6" y="22"/>
                    </a:lnTo>
                    <a:lnTo>
                      <a:pt x="3" y="29"/>
                    </a:lnTo>
                    <a:lnTo>
                      <a:pt x="0" y="37"/>
                    </a:lnTo>
                    <a:lnTo>
                      <a:pt x="3" y="44"/>
                    </a:lnTo>
                    <a:lnTo>
                      <a:pt x="6" y="51"/>
                    </a:lnTo>
                    <a:lnTo>
                      <a:pt x="8" y="57"/>
                    </a:lnTo>
                    <a:lnTo>
                      <a:pt x="13" y="62"/>
                    </a:lnTo>
                    <a:lnTo>
                      <a:pt x="18" y="67"/>
                    </a:lnTo>
                    <a:lnTo>
                      <a:pt x="25" y="72"/>
                    </a:lnTo>
                    <a:lnTo>
                      <a:pt x="30" y="74"/>
                    </a:lnTo>
                    <a:lnTo>
                      <a:pt x="37" y="74"/>
                    </a:lnTo>
                    <a:lnTo>
                      <a:pt x="48" y="74"/>
                    </a:lnTo>
                    <a:lnTo>
                      <a:pt x="52" y="72"/>
                    </a:lnTo>
                    <a:lnTo>
                      <a:pt x="59" y="67"/>
                    </a:lnTo>
                    <a:lnTo>
                      <a:pt x="64" y="62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3" y="44"/>
                    </a:lnTo>
                    <a:lnTo>
                      <a:pt x="77" y="37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2" y="22"/>
                    </a:lnTo>
                    <a:lnTo>
                      <a:pt x="66" y="17"/>
                    </a:lnTo>
                    <a:lnTo>
                      <a:pt x="64" y="12"/>
                    </a:lnTo>
                    <a:lnTo>
                      <a:pt x="59" y="7"/>
                    </a:lnTo>
                    <a:lnTo>
                      <a:pt x="52" y="3"/>
                    </a:lnTo>
                    <a:lnTo>
                      <a:pt x="44" y="3"/>
                    </a:lnTo>
                    <a:lnTo>
                      <a:pt x="37" y="0"/>
                    </a:lnTo>
                    <a:lnTo>
                      <a:pt x="32" y="3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3" y="29"/>
                    </a:lnTo>
                    <a:lnTo>
                      <a:pt x="3" y="37"/>
                    </a:lnTo>
                    <a:lnTo>
                      <a:pt x="3" y="44"/>
                    </a:lnTo>
                    <a:lnTo>
                      <a:pt x="6" y="50"/>
                    </a:lnTo>
                    <a:lnTo>
                      <a:pt x="8" y="57"/>
                    </a:lnTo>
                    <a:lnTo>
                      <a:pt x="13" y="62"/>
                    </a:lnTo>
                    <a:lnTo>
                      <a:pt x="18" y="67"/>
                    </a:lnTo>
                    <a:lnTo>
                      <a:pt x="25" y="69"/>
                    </a:lnTo>
                    <a:lnTo>
                      <a:pt x="32" y="72"/>
                    </a:lnTo>
                    <a:lnTo>
                      <a:pt x="37" y="72"/>
                    </a:lnTo>
                    <a:lnTo>
                      <a:pt x="44" y="72"/>
                    </a:lnTo>
                    <a:lnTo>
                      <a:pt x="52" y="69"/>
                    </a:lnTo>
                    <a:lnTo>
                      <a:pt x="59" y="67"/>
                    </a:lnTo>
                    <a:lnTo>
                      <a:pt x="64" y="62"/>
                    </a:lnTo>
                    <a:lnTo>
                      <a:pt x="66" y="57"/>
                    </a:lnTo>
                    <a:lnTo>
                      <a:pt x="72" y="50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7" y="37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2" name="Freeform 244">
                <a:extLst>
                  <a:ext uri="{FF2B5EF4-FFF2-40B4-BE49-F238E27FC236}">
                    <a16:creationId xmlns:a16="http://schemas.microsoft.com/office/drawing/2014/main" id="{05784B52-1493-44F0-97A7-D7E457B19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296"/>
                <a:ext cx="24" cy="24"/>
              </a:xfrm>
              <a:custGeom>
                <a:avLst/>
                <a:gdLst>
                  <a:gd name="T0" fmla="*/ 70 w 70"/>
                  <a:gd name="T1" fmla="*/ 29 h 72"/>
                  <a:gd name="T2" fmla="*/ 63 w 70"/>
                  <a:gd name="T3" fmla="*/ 17 h 72"/>
                  <a:gd name="T4" fmla="*/ 56 w 70"/>
                  <a:gd name="T5" fmla="*/ 7 h 72"/>
                  <a:gd name="T6" fmla="*/ 41 w 70"/>
                  <a:gd name="T7" fmla="*/ 3 h 72"/>
                  <a:gd name="T8" fmla="*/ 29 w 70"/>
                  <a:gd name="T9" fmla="*/ 3 h 72"/>
                  <a:gd name="T10" fmla="*/ 15 w 70"/>
                  <a:gd name="T11" fmla="*/ 7 h 72"/>
                  <a:gd name="T12" fmla="*/ 5 w 70"/>
                  <a:gd name="T13" fmla="*/ 17 h 72"/>
                  <a:gd name="T14" fmla="*/ 0 w 70"/>
                  <a:gd name="T15" fmla="*/ 29 h 72"/>
                  <a:gd name="T16" fmla="*/ 0 w 70"/>
                  <a:gd name="T17" fmla="*/ 44 h 72"/>
                  <a:gd name="T18" fmla="*/ 5 w 70"/>
                  <a:gd name="T19" fmla="*/ 57 h 72"/>
                  <a:gd name="T20" fmla="*/ 15 w 70"/>
                  <a:gd name="T21" fmla="*/ 66 h 72"/>
                  <a:gd name="T22" fmla="*/ 29 w 70"/>
                  <a:gd name="T23" fmla="*/ 72 h 72"/>
                  <a:gd name="T24" fmla="*/ 41 w 70"/>
                  <a:gd name="T25" fmla="*/ 72 h 72"/>
                  <a:gd name="T26" fmla="*/ 56 w 70"/>
                  <a:gd name="T27" fmla="*/ 66 h 72"/>
                  <a:gd name="T28" fmla="*/ 63 w 70"/>
                  <a:gd name="T29" fmla="*/ 57 h 72"/>
                  <a:gd name="T30" fmla="*/ 70 w 70"/>
                  <a:gd name="T31" fmla="*/ 44 h 72"/>
                  <a:gd name="T32" fmla="*/ 69 w 70"/>
                  <a:gd name="T33" fmla="*/ 37 h 72"/>
                  <a:gd name="T34" fmla="*/ 67 w 70"/>
                  <a:gd name="T35" fmla="*/ 22 h 72"/>
                  <a:gd name="T36" fmla="*/ 60 w 70"/>
                  <a:gd name="T37" fmla="*/ 12 h 72"/>
                  <a:gd name="T38" fmla="*/ 49 w 70"/>
                  <a:gd name="T39" fmla="*/ 5 h 72"/>
                  <a:gd name="T40" fmla="*/ 34 w 70"/>
                  <a:gd name="T41" fmla="*/ 3 h 72"/>
                  <a:gd name="T42" fmla="*/ 22 w 70"/>
                  <a:gd name="T43" fmla="*/ 5 h 72"/>
                  <a:gd name="T44" fmla="*/ 12 w 70"/>
                  <a:gd name="T45" fmla="*/ 12 h 72"/>
                  <a:gd name="T46" fmla="*/ 5 w 70"/>
                  <a:gd name="T47" fmla="*/ 22 h 72"/>
                  <a:gd name="T48" fmla="*/ 3 w 70"/>
                  <a:gd name="T49" fmla="*/ 37 h 72"/>
                  <a:gd name="T50" fmla="*/ 5 w 70"/>
                  <a:gd name="T51" fmla="*/ 50 h 72"/>
                  <a:gd name="T52" fmla="*/ 12 w 70"/>
                  <a:gd name="T53" fmla="*/ 62 h 72"/>
                  <a:gd name="T54" fmla="*/ 22 w 70"/>
                  <a:gd name="T55" fmla="*/ 69 h 72"/>
                  <a:gd name="T56" fmla="*/ 34 w 70"/>
                  <a:gd name="T57" fmla="*/ 72 h 72"/>
                  <a:gd name="T58" fmla="*/ 49 w 70"/>
                  <a:gd name="T59" fmla="*/ 69 h 72"/>
                  <a:gd name="T60" fmla="*/ 60 w 70"/>
                  <a:gd name="T61" fmla="*/ 62 h 72"/>
                  <a:gd name="T62" fmla="*/ 67 w 70"/>
                  <a:gd name="T63" fmla="*/ 50 h 72"/>
                  <a:gd name="T64" fmla="*/ 69 w 70"/>
                  <a:gd name="T65" fmla="*/ 3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2">
                    <a:moveTo>
                      <a:pt x="70" y="37"/>
                    </a:moveTo>
                    <a:lnTo>
                      <a:pt x="70" y="29"/>
                    </a:lnTo>
                    <a:lnTo>
                      <a:pt x="69" y="22"/>
                    </a:lnTo>
                    <a:lnTo>
                      <a:pt x="63" y="17"/>
                    </a:lnTo>
                    <a:lnTo>
                      <a:pt x="61" y="12"/>
                    </a:lnTo>
                    <a:lnTo>
                      <a:pt x="56" y="7"/>
                    </a:lnTo>
                    <a:lnTo>
                      <a:pt x="49" y="3"/>
                    </a:lnTo>
                    <a:lnTo>
                      <a:pt x="41" y="3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2" y="3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3" y="50"/>
                    </a:lnTo>
                    <a:lnTo>
                      <a:pt x="5" y="57"/>
                    </a:lnTo>
                    <a:lnTo>
                      <a:pt x="10" y="62"/>
                    </a:lnTo>
                    <a:lnTo>
                      <a:pt x="15" y="66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4" y="72"/>
                    </a:lnTo>
                    <a:lnTo>
                      <a:pt x="41" y="72"/>
                    </a:lnTo>
                    <a:lnTo>
                      <a:pt x="49" y="69"/>
                    </a:lnTo>
                    <a:lnTo>
                      <a:pt x="56" y="66"/>
                    </a:lnTo>
                    <a:lnTo>
                      <a:pt x="61" y="62"/>
                    </a:lnTo>
                    <a:lnTo>
                      <a:pt x="63" y="57"/>
                    </a:lnTo>
                    <a:lnTo>
                      <a:pt x="69" y="50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69" y="37"/>
                    </a:lnTo>
                    <a:lnTo>
                      <a:pt x="69" y="29"/>
                    </a:lnTo>
                    <a:lnTo>
                      <a:pt x="67" y="22"/>
                    </a:lnTo>
                    <a:lnTo>
                      <a:pt x="63" y="17"/>
                    </a:lnTo>
                    <a:lnTo>
                      <a:pt x="60" y="12"/>
                    </a:lnTo>
                    <a:lnTo>
                      <a:pt x="53" y="7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3" y="29"/>
                    </a:lnTo>
                    <a:lnTo>
                      <a:pt x="3" y="37"/>
                    </a:lnTo>
                    <a:lnTo>
                      <a:pt x="3" y="44"/>
                    </a:lnTo>
                    <a:lnTo>
                      <a:pt x="5" y="50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4"/>
                    </a:lnTo>
                    <a:lnTo>
                      <a:pt x="22" y="69"/>
                    </a:lnTo>
                    <a:lnTo>
                      <a:pt x="29" y="69"/>
                    </a:lnTo>
                    <a:lnTo>
                      <a:pt x="34" y="72"/>
                    </a:lnTo>
                    <a:lnTo>
                      <a:pt x="41" y="69"/>
                    </a:lnTo>
                    <a:lnTo>
                      <a:pt x="49" y="69"/>
                    </a:lnTo>
                    <a:lnTo>
                      <a:pt x="53" y="64"/>
                    </a:lnTo>
                    <a:lnTo>
                      <a:pt x="60" y="62"/>
                    </a:lnTo>
                    <a:lnTo>
                      <a:pt x="63" y="57"/>
                    </a:lnTo>
                    <a:lnTo>
                      <a:pt x="67" y="50"/>
                    </a:lnTo>
                    <a:lnTo>
                      <a:pt x="69" y="44"/>
                    </a:lnTo>
                    <a:lnTo>
                      <a:pt x="69" y="37"/>
                    </a:lnTo>
                    <a:lnTo>
                      <a:pt x="70" y="37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3" name="Freeform 245">
                <a:extLst>
                  <a:ext uri="{FF2B5EF4-FFF2-40B4-BE49-F238E27FC236}">
                    <a16:creationId xmlns:a16="http://schemas.microsoft.com/office/drawing/2014/main" id="{A427C6CF-85CD-4823-AA23-09AC38FBD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297"/>
                <a:ext cx="22" cy="23"/>
              </a:xfrm>
              <a:custGeom>
                <a:avLst/>
                <a:gdLst>
                  <a:gd name="T0" fmla="*/ 66 w 66"/>
                  <a:gd name="T1" fmla="*/ 26 h 68"/>
                  <a:gd name="T2" fmla="*/ 60 w 66"/>
                  <a:gd name="T3" fmla="*/ 14 h 68"/>
                  <a:gd name="T4" fmla="*/ 50 w 66"/>
                  <a:gd name="T5" fmla="*/ 3 h 68"/>
                  <a:gd name="T6" fmla="*/ 38 w 66"/>
                  <a:gd name="T7" fmla="*/ 0 h 68"/>
                  <a:gd name="T8" fmla="*/ 26 w 66"/>
                  <a:gd name="T9" fmla="*/ 0 h 68"/>
                  <a:gd name="T10" fmla="*/ 14 w 66"/>
                  <a:gd name="T11" fmla="*/ 3 h 68"/>
                  <a:gd name="T12" fmla="*/ 4 w 66"/>
                  <a:gd name="T13" fmla="*/ 14 h 68"/>
                  <a:gd name="T14" fmla="*/ 0 w 66"/>
                  <a:gd name="T15" fmla="*/ 26 h 68"/>
                  <a:gd name="T16" fmla="*/ 0 w 66"/>
                  <a:gd name="T17" fmla="*/ 41 h 68"/>
                  <a:gd name="T18" fmla="*/ 4 w 66"/>
                  <a:gd name="T19" fmla="*/ 53 h 68"/>
                  <a:gd name="T20" fmla="*/ 14 w 66"/>
                  <a:gd name="T21" fmla="*/ 60 h 68"/>
                  <a:gd name="T22" fmla="*/ 26 w 66"/>
                  <a:gd name="T23" fmla="*/ 66 h 68"/>
                  <a:gd name="T24" fmla="*/ 38 w 66"/>
                  <a:gd name="T25" fmla="*/ 66 h 68"/>
                  <a:gd name="T26" fmla="*/ 50 w 66"/>
                  <a:gd name="T27" fmla="*/ 60 h 68"/>
                  <a:gd name="T28" fmla="*/ 60 w 66"/>
                  <a:gd name="T29" fmla="*/ 53 h 68"/>
                  <a:gd name="T30" fmla="*/ 66 w 66"/>
                  <a:gd name="T31" fmla="*/ 41 h 68"/>
                  <a:gd name="T32" fmla="*/ 64 w 66"/>
                  <a:gd name="T33" fmla="*/ 26 h 68"/>
                  <a:gd name="T34" fmla="*/ 58 w 66"/>
                  <a:gd name="T35" fmla="*/ 14 h 68"/>
                  <a:gd name="T36" fmla="*/ 50 w 66"/>
                  <a:gd name="T37" fmla="*/ 7 h 68"/>
                  <a:gd name="T38" fmla="*/ 38 w 66"/>
                  <a:gd name="T39" fmla="*/ 1 h 68"/>
                  <a:gd name="T40" fmla="*/ 26 w 66"/>
                  <a:gd name="T41" fmla="*/ 1 h 68"/>
                  <a:gd name="T42" fmla="*/ 14 w 66"/>
                  <a:gd name="T43" fmla="*/ 7 h 68"/>
                  <a:gd name="T44" fmla="*/ 7 w 66"/>
                  <a:gd name="T45" fmla="*/ 14 h 68"/>
                  <a:gd name="T46" fmla="*/ 2 w 66"/>
                  <a:gd name="T47" fmla="*/ 26 h 68"/>
                  <a:gd name="T48" fmla="*/ 2 w 66"/>
                  <a:gd name="T49" fmla="*/ 39 h 68"/>
                  <a:gd name="T50" fmla="*/ 7 w 66"/>
                  <a:gd name="T51" fmla="*/ 51 h 68"/>
                  <a:gd name="T52" fmla="*/ 14 w 66"/>
                  <a:gd name="T53" fmla="*/ 60 h 68"/>
                  <a:gd name="T54" fmla="*/ 26 w 66"/>
                  <a:gd name="T55" fmla="*/ 66 h 68"/>
                  <a:gd name="T56" fmla="*/ 38 w 66"/>
                  <a:gd name="T57" fmla="*/ 66 h 68"/>
                  <a:gd name="T58" fmla="*/ 50 w 66"/>
                  <a:gd name="T59" fmla="*/ 60 h 68"/>
                  <a:gd name="T60" fmla="*/ 58 w 66"/>
                  <a:gd name="T61" fmla="*/ 51 h 68"/>
                  <a:gd name="T62" fmla="*/ 64 w 66"/>
                  <a:gd name="T63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68">
                    <a:moveTo>
                      <a:pt x="66" y="34"/>
                    </a:moveTo>
                    <a:lnTo>
                      <a:pt x="66" y="26"/>
                    </a:lnTo>
                    <a:lnTo>
                      <a:pt x="64" y="19"/>
                    </a:lnTo>
                    <a:lnTo>
                      <a:pt x="60" y="14"/>
                    </a:lnTo>
                    <a:lnTo>
                      <a:pt x="57" y="10"/>
                    </a:lnTo>
                    <a:lnTo>
                      <a:pt x="50" y="3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4" y="53"/>
                    </a:lnTo>
                    <a:lnTo>
                      <a:pt x="9" y="58"/>
                    </a:lnTo>
                    <a:lnTo>
                      <a:pt x="14" y="60"/>
                    </a:lnTo>
                    <a:lnTo>
                      <a:pt x="19" y="66"/>
                    </a:lnTo>
                    <a:lnTo>
                      <a:pt x="26" y="66"/>
                    </a:lnTo>
                    <a:lnTo>
                      <a:pt x="31" y="68"/>
                    </a:lnTo>
                    <a:lnTo>
                      <a:pt x="38" y="66"/>
                    </a:lnTo>
                    <a:lnTo>
                      <a:pt x="46" y="66"/>
                    </a:lnTo>
                    <a:lnTo>
                      <a:pt x="50" y="60"/>
                    </a:lnTo>
                    <a:lnTo>
                      <a:pt x="57" y="58"/>
                    </a:lnTo>
                    <a:lnTo>
                      <a:pt x="60" y="53"/>
                    </a:lnTo>
                    <a:lnTo>
                      <a:pt x="64" y="46"/>
                    </a:lnTo>
                    <a:lnTo>
                      <a:pt x="66" y="41"/>
                    </a:lnTo>
                    <a:lnTo>
                      <a:pt x="66" y="34"/>
                    </a:lnTo>
                    <a:lnTo>
                      <a:pt x="64" y="26"/>
                    </a:lnTo>
                    <a:lnTo>
                      <a:pt x="64" y="22"/>
                    </a:lnTo>
                    <a:lnTo>
                      <a:pt x="58" y="14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6" y="3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6" y="1"/>
                    </a:lnTo>
                    <a:lnTo>
                      <a:pt x="19" y="3"/>
                    </a:lnTo>
                    <a:lnTo>
                      <a:pt x="14" y="7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7" y="51"/>
                    </a:lnTo>
                    <a:lnTo>
                      <a:pt x="9" y="56"/>
                    </a:lnTo>
                    <a:lnTo>
                      <a:pt x="14" y="60"/>
                    </a:lnTo>
                    <a:lnTo>
                      <a:pt x="19" y="63"/>
                    </a:lnTo>
                    <a:lnTo>
                      <a:pt x="26" y="66"/>
                    </a:lnTo>
                    <a:lnTo>
                      <a:pt x="31" y="66"/>
                    </a:lnTo>
                    <a:lnTo>
                      <a:pt x="38" y="66"/>
                    </a:lnTo>
                    <a:lnTo>
                      <a:pt x="46" y="63"/>
                    </a:lnTo>
                    <a:lnTo>
                      <a:pt x="50" y="60"/>
                    </a:lnTo>
                    <a:lnTo>
                      <a:pt x="57" y="56"/>
                    </a:lnTo>
                    <a:lnTo>
                      <a:pt x="58" y="51"/>
                    </a:lnTo>
                    <a:lnTo>
                      <a:pt x="64" y="46"/>
                    </a:lnTo>
                    <a:lnTo>
                      <a:pt x="64" y="39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4" name="Freeform 246">
                <a:extLst>
                  <a:ext uri="{FF2B5EF4-FFF2-40B4-BE49-F238E27FC236}">
                    <a16:creationId xmlns:a16="http://schemas.microsoft.com/office/drawing/2014/main" id="{625A7752-4C8B-4A5B-AD26-1CBC8F01A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297"/>
                <a:ext cx="22" cy="22"/>
              </a:xfrm>
              <a:custGeom>
                <a:avLst/>
                <a:gdLst>
                  <a:gd name="T0" fmla="*/ 64 w 66"/>
                  <a:gd name="T1" fmla="*/ 25 h 65"/>
                  <a:gd name="T2" fmla="*/ 58 w 66"/>
                  <a:gd name="T3" fmla="*/ 13 h 65"/>
                  <a:gd name="T4" fmla="*/ 50 w 66"/>
                  <a:gd name="T5" fmla="*/ 6 h 65"/>
                  <a:gd name="T6" fmla="*/ 38 w 66"/>
                  <a:gd name="T7" fmla="*/ 0 h 65"/>
                  <a:gd name="T8" fmla="*/ 26 w 66"/>
                  <a:gd name="T9" fmla="*/ 0 h 65"/>
                  <a:gd name="T10" fmla="*/ 14 w 66"/>
                  <a:gd name="T11" fmla="*/ 6 h 65"/>
                  <a:gd name="T12" fmla="*/ 7 w 66"/>
                  <a:gd name="T13" fmla="*/ 13 h 65"/>
                  <a:gd name="T14" fmla="*/ 2 w 66"/>
                  <a:gd name="T15" fmla="*/ 25 h 65"/>
                  <a:gd name="T16" fmla="*/ 2 w 66"/>
                  <a:gd name="T17" fmla="*/ 38 h 65"/>
                  <a:gd name="T18" fmla="*/ 7 w 66"/>
                  <a:gd name="T19" fmla="*/ 50 h 65"/>
                  <a:gd name="T20" fmla="*/ 14 w 66"/>
                  <a:gd name="T21" fmla="*/ 59 h 65"/>
                  <a:gd name="T22" fmla="*/ 26 w 66"/>
                  <a:gd name="T23" fmla="*/ 65 h 65"/>
                  <a:gd name="T24" fmla="*/ 38 w 66"/>
                  <a:gd name="T25" fmla="*/ 65 h 65"/>
                  <a:gd name="T26" fmla="*/ 50 w 66"/>
                  <a:gd name="T27" fmla="*/ 59 h 65"/>
                  <a:gd name="T28" fmla="*/ 58 w 66"/>
                  <a:gd name="T29" fmla="*/ 50 h 65"/>
                  <a:gd name="T30" fmla="*/ 64 w 66"/>
                  <a:gd name="T31" fmla="*/ 38 h 65"/>
                  <a:gd name="T32" fmla="*/ 64 w 66"/>
                  <a:gd name="T33" fmla="*/ 33 h 65"/>
                  <a:gd name="T34" fmla="*/ 60 w 66"/>
                  <a:gd name="T35" fmla="*/ 21 h 65"/>
                  <a:gd name="T36" fmla="*/ 53 w 66"/>
                  <a:gd name="T37" fmla="*/ 10 h 65"/>
                  <a:gd name="T38" fmla="*/ 43 w 66"/>
                  <a:gd name="T39" fmla="*/ 2 h 65"/>
                  <a:gd name="T40" fmla="*/ 31 w 66"/>
                  <a:gd name="T41" fmla="*/ 0 h 65"/>
                  <a:gd name="T42" fmla="*/ 21 w 66"/>
                  <a:gd name="T43" fmla="*/ 2 h 65"/>
                  <a:gd name="T44" fmla="*/ 12 w 66"/>
                  <a:gd name="T45" fmla="*/ 10 h 65"/>
                  <a:gd name="T46" fmla="*/ 4 w 66"/>
                  <a:gd name="T47" fmla="*/ 21 h 65"/>
                  <a:gd name="T48" fmla="*/ 2 w 66"/>
                  <a:gd name="T49" fmla="*/ 33 h 65"/>
                  <a:gd name="T50" fmla="*/ 4 w 66"/>
                  <a:gd name="T51" fmla="*/ 45 h 65"/>
                  <a:gd name="T52" fmla="*/ 12 w 66"/>
                  <a:gd name="T53" fmla="*/ 55 h 65"/>
                  <a:gd name="T54" fmla="*/ 21 w 66"/>
                  <a:gd name="T55" fmla="*/ 59 h 65"/>
                  <a:gd name="T56" fmla="*/ 31 w 66"/>
                  <a:gd name="T57" fmla="*/ 62 h 65"/>
                  <a:gd name="T58" fmla="*/ 43 w 66"/>
                  <a:gd name="T59" fmla="*/ 59 h 65"/>
                  <a:gd name="T60" fmla="*/ 53 w 66"/>
                  <a:gd name="T61" fmla="*/ 55 h 65"/>
                  <a:gd name="T62" fmla="*/ 60 w 66"/>
                  <a:gd name="T63" fmla="*/ 45 h 65"/>
                  <a:gd name="T64" fmla="*/ 64 w 66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5">
                    <a:moveTo>
                      <a:pt x="66" y="33"/>
                    </a:moveTo>
                    <a:lnTo>
                      <a:pt x="64" y="25"/>
                    </a:lnTo>
                    <a:lnTo>
                      <a:pt x="64" y="21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0" y="6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9" y="10"/>
                    </a:lnTo>
                    <a:lnTo>
                      <a:pt x="7" y="13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2" y="38"/>
                    </a:lnTo>
                    <a:lnTo>
                      <a:pt x="2" y="45"/>
                    </a:lnTo>
                    <a:lnTo>
                      <a:pt x="7" y="50"/>
                    </a:lnTo>
                    <a:lnTo>
                      <a:pt x="9" y="55"/>
                    </a:lnTo>
                    <a:lnTo>
                      <a:pt x="14" y="59"/>
                    </a:lnTo>
                    <a:lnTo>
                      <a:pt x="19" y="62"/>
                    </a:lnTo>
                    <a:lnTo>
                      <a:pt x="26" y="65"/>
                    </a:lnTo>
                    <a:lnTo>
                      <a:pt x="31" y="65"/>
                    </a:lnTo>
                    <a:lnTo>
                      <a:pt x="38" y="65"/>
                    </a:lnTo>
                    <a:lnTo>
                      <a:pt x="46" y="62"/>
                    </a:lnTo>
                    <a:lnTo>
                      <a:pt x="50" y="59"/>
                    </a:lnTo>
                    <a:lnTo>
                      <a:pt x="57" y="55"/>
                    </a:lnTo>
                    <a:lnTo>
                      <a:pt x="58" y="50"/>
                    </a:lnTo>
                    <a:lnTo>
                      <a:pt x="64" y="45"/>
                    </a:lnTo>
                    <a:lnTo>
                      <a:pt x="64" y="38"/>
                    </a:lnTo>
                    <a:lnTo>
                      <a:pt x="66" y="33"/>
                    </a:lnTo>
                    <a:lnTo>
                      <a:pt x="64" y="33"/>
                    </a:lnTo>
                    <a:lnTo>
                      <a:pt x="64" y="25"/>
                    </a:lnTo>
                    <a:lnTo>
                      <a:pt x="60" y="21"/>
                    </a:lnTo>
                    <a:lnTo>
                      <a:pt x="58" y="16"/>
                    </a:lnTo>
                    <a:lnTo>
                      <a:pt x="53" y="10"/>
                    </a:lnTo>
                    <a:lnTo>
                      <a:pt x="49" y="6"/>
                    </a:lnTo>
                    <a:lnTo>
                      <a:pt x="43" y="2"/>
                    </a:lnTo>
                    <a:lnTo>
                      <a:pt x="38" y="2"/>
                    </a:lnTo>
                    <a:lnTo>
                      <a:pt x="31" y="0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5"/>
                    </a:lnTo>
                    <a:lnTo>
                      <a:pt x="2" y="33"/>
                    </a:lnTo>
                    <a:lnTo>
                      <a:pt x="2" y="38"/>
                    </a:lnTo>
                    <a:lnTo>
                      <a:pt x="4" y="45"/>
                    </a:lnTo>
                    <a:lnTo>
                      <a:pt x="7" y="50"/>
                    </a:lnTo>
                    <a:lnTo>
                      <a:pt x="12" y="55"/>
                    </a:lnTo>
                    <a:lnTo>
                      <a:pt x="14" y="57"/>
                    </a:lnTo>
                    <a:lnTo>
                      <a:pt x="21" y="59"/>
                    </a:lnTo>
                    <a:lnTo>
                      <a:pt x="26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3" y="59"/>
                    </a:lnTo>
                    <a:lnTo>
                      <a:pt x="49" y="57"/>
                    </a:lnTo>
                    <a:lnTo>
                      <a:pt x="53" y="55"/>
                    </a:lnTo>
                    <a:lnTo>
                      <a:pt x="58" y="50"/>
                    </a:lnTo>
                    <a:lnTo>
                      <a:pt x="60" y="45"/>
                    </a:lnTo>
                    <a:lnTo>
                      <a:pt x="64" y="38"/>
                    </a:lnTo>
                    <a:lnTo>
                      <a:pt x="64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5" name="Freeform 247">
                <a:extLst>
                  <a:ext uri="{FF2B5EF4-FFF2-40B4-BE49-F238E27FC236}">
                    <a16:creationId xmlns:a16="http://schemas.microsoft.com/office/drawing/2014/main" id="{1516C409-AE45-448C-8085-D4BA665A6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297"/>
                <a:ext cx="21" cy="21"/>
              </a:xfrm>
              <a:custGeom>
                <a:avLst/>
                <a:gdLst>
                  <a:gd name="T0" fmla="*/ 62 w 62"/>
                  <a:gd name="T1" fmla="*/ 24 h 61"/>
                  <a:gd name="T2" fmla="*/ 56 w 62"/>
                  <a:gd name="T3" fmla="*/ 15 h 61"/>
                  <a:gd name="T4" fmla="*/ 47 w 62"/>
                  <a:gd name="T5" fmla="*/ 5 h 61"/>
                  <a:gd name="T6" fmla="*/ 36 w 62"/>
                  <a:gd name="T7" fmla="*/ 2 h 61"/>
                  <a:gd name="T8" fmla="*/ 24 w 62"/>
                  <a:gd name="T9" fmla="*/ 2 h 61"/>
                  <a:gd name="T10" fmla="*/ 12 w 62"/>
                  <a:gd name="T11" fmla="*/ 5 h 61"/>
                  <a:gd name="T12" fmla="*/ 5 w 62"/>
                  <a:gd name="T13" fmla="*/ 15 h 61"/>
                  <a:gd name="T14" fmla="*/ 0 w 62"/>
                  <a:gd name="T15" fmla="*/ 24 h 61"/>
                  <a:gd name="T16" fmla="*/ 0 w 62"/>
                  <a:gd name="T17" fmla="*/ 36 h 61"/>
                  <a:gd name="T18" fmla="*/ 5 w 62"/>
                  <a:gd name="T19" fmla="*/ 50 h 61"/>
                  <a:gd name="T20" fmla="*/ 12 w 62"/>
                  <a:gd name="T21" fmla="*/ 57 h 61"/>
                  <a:gd name="T22" fmla="*/ 24 w 62"/>
                  <a:gd name="T23" fmla="*/ 61 h 61"/>
                  <a:gd name="T24" fmla="*/ 36 w 62"/>
                  <a:gd name="T25" fmla="*/ 61 h 61"/>
                  <a:gd name="T26" fmla="*/ 47 w 62"/>
                  <a:gd name="T27" fmla="*/ 57 h 61"/>
                  <a:gd name="T28" fmla="*/ 56 w 62"/>
                  <a:gd name="T29" fmla="*/ 50 h 61"/>
                  <a:gd name="T30" fmla="*/ 62 w 62"/>
                  <a:gd name="T31" fmla="*/ 36 h 61"/>
                  <a:gd name="T32" fmla="*/ 58 w 62"/>
                  <a:gd name="T33" fmla="*/ 32 h 61"/>
                  <a:gd name="T34" fmla="*/ 56 w 62"/>
                  <a:gd name="T35" fmla="*/ 19 h 61"/>
                  <a:gd name="T36" fmla="*/ 51 w 62"/>
                  <a:gd name="T37" fmla="*/ 10 h 61"/>
                  <a:gd name="T38" fmla="*/ 41 w 62"/>
                  <a:gd name="T39" fmla="*/ 5 h 61"/>
                  <a:gd name="T40" fmla="*/ 29 w 62"/>
                  <a:gd name="T41" fmla="*/ 2 h 61"/>
                  <a:gd name="T42" fmla="*/ 19 w 62"/>
                  <a:gd name="T43" fmla="*/ 5 h 61"/>
                  <a:gd name="T44" fmla="*/ 10 w 62"/>
                  <a:gd name="T45" fmla="*/ 10 h 61"/>
                  <a:gd name="T46" fmla="*/ 5 w 62"/>
                  <a:gd name="T47" fmla="*/ 19 h 61"/>
                  <a:gd name="T48" fmla="*/ 2 w 62"/>
                  <a:gd name="T49" fmla="*/ 32 h 61"/>
                  <a:gd name="T50" fmla="*/ 5 w 62"/>
                  <a:gd name="T51" fmla="*/ 42 h 61"/>
                  <a:gd name="T52" fmla="*/ 10 w 62"/>
                  <a:gd name="T53" fmla="*/ 52 h 61"/>
                  <a:gd name="T54" fmla="*/ 19 w 62"/>
                  <a:gd name="T55" fmla="*/ 59 h 61"/>
                  <a:gd name="T56" fmla="*/ 29 w 62"/>
                  <a:gd name="T57" fmla="*/ 61 h 61"/>
                  <a:gd name="T58" fmla="*/ 41 w 62"/>
                  <a:gd name="T59" fmla="*/ 59 h 61"/>
                  <a:gd name="T60" fmla="*/ 51 w 62"/>
                  <a:gd name="T61" fmla="*/ 52 h 61"/>
                  <a:gd name="T62" fmla="*/ 56 w 62"/>
                  <a:gd name="T63" fmla="*/ 42 h 61"/>
                  <a:gd name="T64" fmla="*/ 58 w 62"/>
                  <a:gd name="T65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61">
                    <a:moveTo>
                      <a:pt x="62" y="32"/>
                    </a:moveTo>
                    <a:lnTo>
                      <a:pt x="62" y="24"/>
                    </a:lnTo>
                    <a:lnTo>
                      <a:pt x="58" y="19"/>
                    </a:lnTo>
                    <a:lnTo>
                      <a:pt x="56" y="15"/>
                    </a:lnTo>
                    <a:lnTo>
                      <a:pt x="51" y="10"/>
                    </a:lnTo>
                    <a:lnTo>
                      <a:pt x="47" y="5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2" y="5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5"/>
                    </a:lnTo>
                    <a:lnTo>
                      <a:pt x="5" y="50"/>
                    </a:lnTo>
                    <a:lnTo>
                      <a:pt x="10" y="53"/>
                    </a:lnTo>
                    <a:lnTo>
                      <a:pt x="12" y="57"/>
                    </a:lnTo>
                    <a:lnTo>
                      <a:pt x="19" y="59"/>
                    </a:lnTo>
                    <a:lnTo>
                      <a:pt x="24" y="61"/>
                    </a:lnTo>
                    <a:lnTo>
                      <a:pt x="29" y="61"/>
                    </a:lnTo>
                    <a:lnTo>
                      <a:pt x="36" y="61"/>
                    </a:lnTo>
                    <a:lnTo>
                      <a:pt x="41" y="59"/>
                    </a:lnTo>
                    <a:lnTo>
                      <a:pt x="47" y="57"/>
                    </a:lnTo>
                    <a:lnTo>
                      <a:pt x="51" y="53"/>
                    </a:lnTo>
                    <a:lnTo>
                      <a:pt x="56" y="50"/>
                    </a:lnTo>
                    <a:lnTo>
                      <a:pt x="58" y="45"/>
                    </a:lnTo>
                    <a:lnTo>
                      <a:pt x="62" y="36"/>
                    </a:lnTo>
                    <a:lnTo>
                      <a:pt x="62" y="32"/>
                    </a:lnTo>
                    <a:lnTo>
                      <a:pt x="58" y="32"/>
                    </a:lnTo>
                    <a:lnTo>
                      <a:pt x="58" y="24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1" y="10"/>
                    </a:lnTo>
                    <a:lnTo>
                      <a:pt x="47" y="7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10" y="10"/>
                    </a:lnTo>
                    <a:lnTo>
                      <a:pt x="7" y="15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5" y="42"/>
                    </a:lnTo>
                    <a:lnTo>
                      <a:pt x="7" y="46"/>
                    </a:lnTo>
                    <a:lnTo>
                      <a:pt x="10" y="52"/>
                    </a:lnTo>
                    <a:lnTo>
                      <a:pt x="15" y="57"/>
                    </a:lnTo>
                    <a:lnTo>
                      <a:pt x="19" y="59"/>
                    </a:lnTo>
                    <a:lnTo>
                      <a:pt x="24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1" y="59"/>
                    </a:lnTo>
                    <a:lnTo>
                      <a:pt x="47" y="57"/>
                    </a:lnTo>
                    <a:lnTo>
                      <a:pt x="51" y="52"/>
                    </a:lnTo>
                    <a:lnTo>
                      <a:pt x="55" y="46"/>
                    </a:lnTo>
                    <a:lnTo>
                      <a:pt x="56" y="42"/>
                    </a:lnTo>
                    <a:lnTo>
                      <a:pt x="58" y="36"/>
                    </a:lnTo>
                    <a:lnTo>
                      <a:pt x="58" y="32"/>
                    </a:lnTo>
                    <a:lnTo>
                      <a:pt x="62" y="32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6" name="Freeform 248">
                <a:extLst>
                  <a:ext uri="{FF2B5EF4-FFF2-40B4-BE49-F238E27FC236}">
                    <a16:creationId xmlns:a16="http://schemas.microsoft.com/office/drawing/2014/main" id="{CB60DDAB-6B0D-43A6-9335-6EDD268C8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298"/>
                <a:ext cx="18" cy="20"/>
              </a:xfrm>
              <a:custGeom>
                <a:avLst/>
                <a:gdLst>
                  <a:gd name="T0" fmla="*/ 56 w 56"/>
                  <a:gd name="T1" fmla="*/ 22 h 60"/>
                  <a:gd name="T2" fmla="*/ 53 w 56"/>
                  <a:gd name="T3" fmla="*/ 13 h 60"/>
                  <a:gd name="T4" fmla="*/ 45 w 56"/>
                  <a:gd name="T5" fmla="*/ 5 h 60"/>
                  <a:gd name="T6" fmla="*/ 34 w 56"/>
                  <a:gd name="T7" fmla="*/ 0 h 60"/>
                  <a:gd name="T8" fmla="*/ 23 w 56"/>
                  <a:gd name="T9" fmla="*/ 0 h 60"/>
                  <a:gd name="T10" fmla="*/ 13 w 56"/>
                  <a:gd name="T11" fmla="*/ 5 h 60"/>
                  <a:gd name="T12" fmla="*/ 5 w 56"/>
                  <a:gd name="T13" fmla="*/ 13 h 60"/>
                  <a:gd name="T14" fmla="*/ 0 w 56"/>
                  <a:gd name="T15" fmla="*/ 22 h 60"/>
                  <a:gd name="T16" fmla="*/ 0 w 56"/>
                  <a:gd name="T17" fmla="*/ 34 h 60"/>
                  <a:gd name="T18" fmla="*/ 5 w 56"/>
                  <a:gd name="T19" fmla="*/ 44 h 60"/>
                  <a:gd name="T20" fmla="*/ 13 w 56"/>
                  <a:gd name="T21" fmla="*/ 55 h 60"/>
                  <a:gd name="T22" fmla="*/ 23 w 56"/>
                  <a:gd name="T23" fmla="*/ 57 h 60"/>
                  <a:gd name="T24" fmla="*/ 34 w 56"/>
                  <a:gd name="T25" fmla="*/ 57 h 60"/>
                  <a:gd name="T26" fmla="*/ 45 w 56"/>
                  <a:gd name="T27" fmla="*/ 55 h 60"/>
                  <a:gd name="T28" fmla="*/ 53 w 56"/>
                  <a:gd name="T29" fmla="*/ 44 h 60"/>
                  <a:gd name="T30" fmla="*/ 56 w 56"/>
                  <a:gd name="T31" fmla="*/ 34 h 60"/>
                  <a:gd name="T32" fmla="*/ 54 w 56"/>
                  <a:gd name="T33" fmla="*/ 25 h 60"/>
                  <a:gd name="T34" fmla="*/ 53 w 56"/>
                  <a:gd name="T35" fmla="*/ 15 h 60"/>
                  <a:gd name="T36" fmla="*/ 45 w 56"/>
                  <a:gd name="T37" fmla="*/ 8 h 60"/>
                  <a:gd name="T38" fmla="*/ 34 w 56"/>
                  <a:gd name="T39" fmla="*/ 3 h 60"/>
                  <a:gd name="T40" fmla="*/ 23 w 56"/>
                  <a:gd name="T41" fmla="*/ 3 h 60"/>
                  <a:gd name="T42" fmla="*/ 13 w 56"/>
                  <a:gd name="T43" fmla="*/ 8 h 60"/>
                  <a:gd name="T44" fmla="*/ 5 w 56"/>
                  <a:gd name="T45" fmla="*/ 15 h 60"/>
                  <a:gd name="T46" fmla="*/ 3 w 56"/>
                  <a:gd name="T47" fmla="*/ 25 h 60"/>
                  <a:gd name="T48" fmla="*/ 3 w 56"/>
                  <a:gd name="T49" fmla="*/ 34 h 60"/>
                  <a:gd name="T50" fmla="*/ 5 w 56"/>
                  <a:gd name="T51" fmla="*/ 44 h 60"/>
                  <a:gd name="T52" fmla="*/ 13 w 56"/>
                  <a:gd name="T53" fmla="*/ 51 h 60"/>
                  <a:gd name="T54" fmla="*/ 23 w 56"/>
                  <a:gd name="T55" fmla="*/ 57 h 60"/>
                  <a:gd name="T56" fmla="*/ 34 w 56"/>
                  <a:gd name="T57" fmla="*/ 57 h 60"/>
                  <a:gd name="T58" fmla="*/ 45 w 56"/>
                  <a:gd name="T59" fmla="*/ 51 h 60"/>
                  <a:gd name="T60" fmla="*/ 53 w 56"/>
                  <a:gd name="T61" fmla="*/ 44 h 60"/>
                  <a:gd name="T62" fmla="*/ 54 w 56"/>
                  <a:gd name="T6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60">
                    <a:moveTo>
                      <a:pt x="56" y="30"/>
                    </a:moveTo>
                    <a:lnTo>
                      <a:pt x="56" y="22"/>
                    </a:lnTo>
                    <a:lnTo>
                      <a:pt x="54" y="17"/>
                    </a:lnTo>
                    <a:lnTo>
                      <a:pt x="53" y="13"/>
                    </a:lnTo>
                    <a:lnTo>
                      <a:pt x="49" y="8"/>
                    </a:lnTo>
                    <a:lnTo>
                      <a:pt x="45" y="5"/>
                    </a:lnTo>
                    <a:lnTo>
                      <a:pt x="39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3" y="5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40"/>
                    </a:lnTo>
                    <a:lnTo>
                      <a:pt x="5" y="44"/>
                    </a:lnTo>
                    <a:lnTo>
                      <a:pt x="8" y="50"/>
                    </a:lnTo>
                    <a:lnTo>
                      <a:pt x="13" y="55"/>
                    </a:lnTo>
                    <a:lnTo>
                      <a:pt x="17" y="57"/>
                    </a:lnTo>
                    <a:lnTo>
                      <a:pt x="23" y="57"/>
                    </a:lnTo>
                    <a:lnTo>
                      <a:pt x="27" y="60"/>
                    </a:lnTo>
                    <a:lnTo>
                      <a:pt x="34" y="57"/>
                    </a:lnTo>
                    <a:lnTo>
                      <a:pt x="39" y="57"/>
                    </a:lnTo>
                    <a:lnTo>
                      <a:pt x="45" y="55"/>
                    </a:lnTo>
                    <a:lnTo>
                      <a:pt x="49" y="50"/>
                    </a:lnTo>
                    <a:lnTo>
                      <a:pt x="53" y="44"/>
                    </a:lnTo>
                    <a:lnTo>
                      <a:pt x="54" y="40"/>
                    </a:lnTo>
                    <a:lnTo>
                      <a:pt x="56" y="34"/>
                    </a:lnTo>
                    <a:lnTo>
                      <a:pt x="56" y="30"/>
                    </a:lnTo>
                    <a:lnTo>
                      <a:pt x="54" y="25"/>
                    </a:lnTo>
                    <a:lnTo>
                      <a:pt x="54" y="17"/>
                    </a:lnTo>
                    <a:lnTo>
                      <a:pt x="53" y="15"/>
                    </a:lnTo>
                    <a:lnTo>
                      <a:pt x="46" y="10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7" y="5"/>
                    </a:lnTo>
                    <a:lnTo>
                      <a:pt x="13" y="8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3" y="17"/>
                    </a:lnTo>
                    <a:lnTo>
                      <a:pt x="3" y="25"/>
                    </a:lnTo>
                    <a:lnTo>
                      <a:pt x="0" y="30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5" y="44"/>
                    </a:lnTo>
                    <a:lnTo>
                      <a:pt x="10" y="50"/>
                    </a:lnTo>
                    <a:lnTo>
                      <a:pt x="13" y="51"/>
                    </a:lnTo>
                    <a:lnTo>
                      <a:pt x="17" y="55"/>
                    </a:lnTo>
                    <a:lnTo>
                      <a:pt x="23" y="57"/>
                    </a:lnTo>
                    <a:lnTo>
                      <a:pt x="27" y="57"/>
                    </a:lnTo>
                    <a:lnTo>
                      <a:pt x="34" y="57"/>
                    </a:lnTo>
                    <a:lnTo>
                      <a:pt x="39" y="55"/>
                    </a:lnTo>
                    <a:lnTo>
                      <a:pt x="45" y="51"/>
                    </a:lnTo>
                    <a:lnTo>
                      <a:pt x="46" y="50"/>
                    </a:lnTo>
                    <a:lnTo>
                      <a:pt x="53" y="44"/>
                    </a:lnTo>
                    <a:lnTo>
                      <a:pt x="54" y="40"/>
                    </a:lnTo>
                    <a:lnTo>
                      <a:pt x="54" y="34"/>
                    </a:lnTo>
                    <a:lnTo>
                      <a:pt x="56" y="3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7" name="Freeform 249">
                <a:extLst>
                  <a:ext uri="{FF2B5EF4-FFF2-40B4-BE49-F238E27FC236}">
                    <a16:creationId xmlns:a16="http://schemas.microsoft.com/office/drawing/2014/main" id="{01FA8647-011A-4F58-B796-2F56F749F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299"/>
                <a:ext cx="18" cy="18"/>
              </a:xfrm>
              <a:custGeom>
                <a:avLst/>
                <a:gdLst>
                  <a:gd name="T0" fmla="*/ 54 w 56"/>
                  <a:gd name="T1" fmla="*/ 22 h 53"/>
                  <a:gd name="T2" fmla="*/ 53 w 56"/>
                  <a:gd name="T3" fmla="*/ 12 h 53"/>
                  <a:gd name="T4" fmla="*/ 45 w 56"/>
                  <a:gd name="T5" fmla="*/ 5 h 53"/>
                  <a:gd name="T6" fmla="*/ 34 w 56"/>
                  <a:gd name="T7" fmla="*/ 0 h 53"/>
                  <a:gd name="T8" fmla="*/ 23 w 56"/>
                  <a:gd name="T9" fmla="*/ 0 h 53"/>
                  <a:gd name="T10" fmla="*/ 13 w 56"/>
                  <a:gd name="T11" fmla="*/ 5 h 53"/>
                  <a:gd name="T12" fmla="*/ 5 w 56"/>
                  <a:gd name="T13" fmla="*/ 12 h 53"/>
                  <a:gd name="T14" fmla="*/ 3 w 56"/>
                  <a:gd name="T15" fmla="*/ 22 h 53"/>
                  <a:gd name="T16" fmla="*/ 3 w 56"/>
                  <a:gd name="T17" fmla="*/ 32 h 53"/>
                  <a:gd name="T18" fmla="*/ 5 w 56"/>
                  <a:gd name="T19" fmla="*/ 41 h 53"/>
                  <a:gd name="T20" fmla="*/ 13 w 56"/>
                  <a:gd name="T21" fmla="*/ 49 h 53"/>
                  <a:gd name="T22" fmla="*/ 23 w 56"/>
                  <a:gd name="T23" fmla="*/ 53 h 53"/>
                  <a:gd name="T24" fmla="*/ 34 w 56"/>
                  <a:gd name="T25" fmla="*/ 53 h 53"/>
                  <a:gd name="T26" fmla="*/ 45 w 56"/>
                  <a:gd name="T27" fmla="*/ 49 h 53"/>
                  <a:gd name="T28" fmla="*/ 53 w 56"/>
                  <a:gd name="T29" fmla="*/ 41 h 53"/>
                  <a:gd name="T30" fmla="*/ 54 w 56"/>
                  <a:gd name="T31" fmla="*/ 32 h 53"/>
                  <a:gd name="T32" fmla="*/ 54 w 56"/>
                  <a:gd name="T33" fmla="*/ 27 h 53"/>
                  <a:gd name="T34" fmla="*/ 53 w 56"/>
                  <a:gd name="T35" fmla="*/ 17 h 53"/>
                  <a:gd name="T36" fmla="*/ 46 w 56"/>
                  <a:gd name="T37" fmla="*/ 7 h 53"/>
                  <a:gd name="T38" fmla="*/ 39 w 56"/>
                  <a:gd name="T39" fmla="*/ 3 h 53"/>
                  <a:gd name="T40" fmla="*/ 27 w 56"/>
                  <a:gd name="T41" fmla="*/ 0 h 53"/>
                  <a:gd name="T42" fmla="*/ 17 w 56"/>
                  <a:gd name="T43" fmla="*/ 3 h 53"/>
                  <a:gd name="T44" fmla="*/ 10 w 56"/>
                  <a:gd name="T45" fmla="*/ 7 h 53"/>
                  <a:gd name="T46" fmla="*/ 5 w 56"/>
                  <a:gd name="T47" fmla="*/ 17 h 53"/>
                  <a:gd name="T48" fmla="*/ 3 w 56"/>
                  <a:gd name="T49" fmla="*/ 27 h 53"/>
                  <a:gd name="T50" fmla="*/ 5 w 56"/>
                  <a:gd name="T51" fmla="*/ 38 h 53"/>
                  <a:gd name="T52" fmla="*/ 10 w 56"/>
                  <a:gd name="T53" fmla="*/ 45 h 53"/>
                  <a:gd name="T54" fmla="*/ 17 w 56"/>
                  <a:gd name="T55" fmla="*/ 52 h 53"/>
                  <a:gd name="T56" fmla="*/ 27 w 56"/>
                  <a:gd name="T57" fmla="*/ 52 h 53"/>
                  <a:gd name="T58" fmla="*/ 39 w 56"/>
                  <a:gd name="T59" fmla="*/ 52 h 53"/>
                  <a:gd name="T60" fmla="*/ 46 w 56"/>
                  <a:gd name="T61" fmla="*/ 45 h 53"/>
                  <a:gd name="T62" fmla="*/ 53 w 56"/>
                  <a:gd name="T63" fmla="*/ 38 h 53"/>
                  <a:gd name="T64" fmla="*/ 54 w 56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3">
                    <a:moveTo>
                      <a:pt x="56" y="27"/>
                    </a:moveTo>
                    <a:lnTo>
                      <a:pt x="54" y="22"/>
                    </a:lnTo>
                    <a:lnTo>
                      <a:pt x="54" y="15"/>
                    </a:lnTo>
                    <a:lnTo>
                      <a:pt x="53" y="12"/>
                    </a:lnTo>
                    <a:lnTo>
                      <a:pt x="46" y="7"/>
                    </a:lnTo>
                    <a:lnTo>
                      <a:pt x="45" y="5"/>
                    </a:lnTo>
                    <a:lnTo>
                      <a:pt x="39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3" y="22"/>
                    </a:lnTo>
                    <a:lnTo>
                      <a:pt x="0" y="27"/>
                    </a:lnTo>
                    <a:lnTo>
                      <a:pt x="3" y="32"/>
                    </a:lnTo>
                    <a:lnTo>
                      <a:pt x="3" y="38"/>
                    </a:lnTo>
                    <a:lnTo>
                      <a:pt x="5" y="41"/>
                    </a:lnTo>
                    <a:lnTo>
                      <a:pt x="10" y="47"/>
                    </a:lnTo>
                    <a:lnTo>
                      <a:pt x="13" y="49"/>
                    </a:lnTo>
                    <a:lnTo>
                      <a:pt x="17" y="52"/>
                    </a:lnTo>
                    <a:lnTo>
                      <a:pt x="23" y="53"/>
                    </a:lnTo>
                    <a:lnTo>
                      <a:pt x="27" y="53"/>
                    </a:lnTo>
                    <a:lnTo>
                      <a:pt x="34" y="53"/>
                    </a:lnTo>
                    <a:lnTo>
                      <a:pt x="39" y="52"/>
                    </a:lnTo>
                    <a:lnTo>
                      <a:pt x="45" y="49"/>
                    </a:lnTo>
                    <a:lnTo>
                      <a:pt x="46" y="47"/>
                    </a:lnTo>
                    <a:lnTo>
                      <a:pt x="53" y="41"/>
                    </a:lnTo>
                    <a:lnTo>
                      <a:pt x="54" y="38"/>
                    </a:lnTo>
                    <a:lnTo>
                      <a:pt x="54" y="32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2"/>
                    </a:lnTo>
                    <a:lnTo>
                      <a:pt x="53" y="17"/>
                    </a:lnTo>
                    <a:lnTo>
                      <a:pt x="49" y="12"/>
                    </a:lnTo>
                    <a:lnTo>
                      <a:pt x="46" y="7"/>
                    </a:lnTo>
                    <a:lnTo>
                      <a:pt x="42" y="5"/>
                    </a:lnTo>
                    <a:lnTo>
                      <a:pt x="39" y="3"/>
                    </a:lnTo>
                    <a:lnTo>
                      <a:pt x="34" y="3"/>
                    </a:lnTo>
                    <a:lnTo>
                      <a:pt x="27" y="0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6" y="5"/>
                    </a:lnTo>
                    <a:lnTo>
                      <a:pt x="10" y="7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0" y="45"/>
                    </a:lnTo>
                    <a:lnTo>
                      <a:pt x="16" y="49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7" y="52"/>
                    </a:lnTo>
                    <a:lnTo>
                      <a:pt x="34" y="52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49" y="41"/>
                    </a:lnTo>
                    <a:lnTo>
                      <a:pt x="53" y="38"/>
                    </a:lnTo>
                    <a:lnTo>
                      <a:pt x="54" y="32"/>
                    </a:lnTo>
                    <a:lnTo>
                      <a:pt x="54" y="27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8" name="Freeform 250">
                <a:extLst>
                  <a:ext uri="{FF2B5EF4-FFF2-40B4-BE49-F238E27FC236}">
                    <a16:creationId xmlns:a16="http://schemas.microsoft.com/office/drawing/2014/main" id="{26A331BA-32CB-4F6B-A3FE-84EE15227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99"/>
                <a:ext cx="17" cy="17"/>
              </a:xfrm>
              <a:custGeom>
                <a:avLst/>
                <a:gdLst>
                  <a:gd name="T0" fmla="*/ 51 w 51"/>
                  <a:gd name="T1" fmla="*/ 22 h 51"/>
                  <a:gd name="T2" fmla="*/ 46 w 51"/>
                  <a:gd name="T3" fmla="*/ 12 h 51"/>
                  <a:gd name="T4" fmla="*/ 39 w 51"/>
                  <a:gd name="T5" fmla="*/ 5 h 51"/>
                  <a:gd name="T6" fmla="*/ 31 w 51"/>
                  <a:gd name="T7" fmla="*/ 3 h 51"/>
                  <a:gd name="T8" fmla="*/ 19 w 51"/>
                  <a:gd name="T9" fmla="*/ 3 h 51"/>
                  <a:gd name="T10" fmla="*/ 12 w 51"/>
                  <a:gd name="T11" fmla="*/ 5 h 51"/>
                  <a:gd name="T12" fmla="*/ 5 w 51"/>
                  <a:gd name="T13" fmla="*/ 12 h 51"/>
                  <a:gd name="T14" fmla="*/ 0 w 51"/>
                  <a:gd name="T15" fmla="*/ 22 h 51"/>
                  <a:gd name="T16" fmla="*/ 0 w 51"/>
                  <a:gd name="T17" fmla="*/ 32 h 51"/>
                  <a:gd name="T18" fmla="*/ 5 w 51"/>
                  <a:gd name="T19" fmla="*/ 41 h 51"/>
                  <a:gd name="T20" fmla="*/ 12 w 51"/>
                  <a:gd name="T21" fmla="*/ 49 h 51"/>
                  <a:gd name="T22" fmla="*/ 19 w 51"/>
                  <a:gd name="T23" fmla="*/ 51 h 51"/>
                  <a:gd name="T24" fmla="*/ 31 w 51"/>
                  <a:gd name="T25" fmla="*/ 51 h 51"/>
                  <a:gd name="T26" fmla="*/ 39 w 51"/>
                  <a:gd name="T27" fmla="*/ 49 h 51"/>
                  <a:gd name="T28" fmla="*/ 46 w 51"/>
                  <a:gd name="T29" fmla="*/ 41 h 51"/>
                  <a:gd name="T30" fmla="*/ 51 w 51"/>
                  <a:gd name="T31" fmla="*/ 32 h 51"/>
                  <a:gd name="T32" fmla="*/ 50 w 51"/>
                  <a:gd name="T33" fmla="*/ 27 h 51"/>
                  <a:gd name="T34" fmla="*/ 50 w 51"/>
                  <a:gd name="T35" fmla="*/ 17 h 51"/>
                  <a:gd name="T36" fmla="*/ 42 w 51"/>
                  <a:gd name="T37" fmla="*/ 10 h 51"/>
                  <a:gd name="T38" fmla="*/ 35 w 51"/>
                  <a:gd name="T39" fmla="*/ 5 h 51"/>
                  <a:gd name="T40" fmla="*/ 24 w 51"/>
                  <a:gd name="T41" fmla="*/ 3 h 51"/>
                  <a:gd name="T42" fmla="*/ 17 w 51"/>
                  <a:gd name="T43" fmla="*/ 5 h 51"/>
                  <a:gd name="T44" fmla="*/ 7 w 51"/>
                  <a:gd name="T45" fmla="*/ 10 h 51"/>
                  <a:gd name="T46" fmla="*/ 2 w 51"/>
                  <a:gd name="T47" fmla="*/ 17 h 51"/>
                  <a:gd name="T48" fmla="*/ 2 w 51"/>
                  <a:gd name="T49" fmla="*/ 27 h 51"/>
                  <a:gd name="T50" fmla="*/ 2 w 51"/>
                  <a:gd name="T51" fmla="*/ 36 h 51"/>
                  <a:gd name="T52" fmla="*/ 7 w 51"/>
                  <a:gd name="T53" fmla="*/ 44 h 51"/>
                  <a:gd name="T54" fmla="*/ 17 w 51"/>
                  <a:gd name="T55" fmla="*/ 49 h 51"/>
                  <a:gd name="T56" fmla="*/ 24 w 51"/>
                  <a:gd name="T57" fmla="*/ 51 h 51"/>
                  <a:gd name="T58" fmla="*/ 35 w 51"/>
                  <a:gd name="T59" fmla="*/ 49 h 51"/>
                  <a:gd name="T60" fmla="*/ 42 w 51"/>
                  <a:gd name="T61" fmla="*/ 44 h 51"/>
                  <a:gd name="T62" fmla="*/ 50 w 51"/>
                  <a:gd name="T63" fmla="*/ 36 h 51"/>
                  <a:gd name="T64" fmla="*/ 50 w 51"/>
                  <a:gd name="T65" fmla="*/ 2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1">
                    <a:moveTo>
                      <a:pt x="51" y="27"/>
                    </a:moveTo>
                    <a:lnTo>
                      <a:pt x="51" y="22"/>
                    </a:lnTo>
                    <a:lnTo>
                      <a:pt x="50" y="17"/>
                    </a:lnTo>
                    <a:lnTo>
                      <a:pt x="46" y="12"/>
                    </a:lnTo>
                    <a:lnTo>
                      <a:pt x="43" y="7"/>
                    </a:lnTo>
                    <a:lnTo>
                      <a:pt x="39" y="5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5" y="41"/>
                    </a:lnTo>
                    <a:lnTo>
                      <a:pt x="7" y="44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4" y="51"/>
                    </a:lnTo>
                    <a:lnTo>
                      <a:pt x="31" y="51"/>
                    </a:lnTo>
                    <a:lnTo>
                      <a:pt x="36" y="51"/>
                    </a:lnTo>
                    <a:lnTo>
                      <a:pt x="39" y="49"/>
                    </a:lnTo>
                    <a:lnTo>
                      <a:pt x="43" y="44"/>
                    </a:lnTo>
                    <a:lnTo>
                      <a:pt x="46" y="41"/>
                    </a:lnTo>
                    <a:lnTo>
                      <a:pt x="50" y="36"/>
                    </a:lnTo>
                    <a:lnTo>
                      <a:pt x="51" y="32"/>
                    </a:lnTo>
                    <a:lnTo>
                      <a:pt x="51" y="27"/>
                    </a:lnTo>
                    <a:lnTo>
                      <a:pt x="50" y="27"/>
                    </a:lnTo>
                    <a:lnTo>
                      <a:pt x="50" y="22"/>
                    </a:lnTo>
                    <a:lnTo>
                      <a:pt x="50" y="17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5" y="39"/>
                    </a:lnTo>
                    <a:lnTo>
                      <a:pt x="7" y="44"/>
                    </a:lnTo>
                    <a:lnTo>
                      <a:pt x="12" y="46"/>
                    </a:lnTo>
                    <a:lnTo>
                      <a:pt x="17" y="49"/>
                    </a:lnTo>
                    <a:lnTo>
                      <a:pt x="19" y="49"/>
                    </a:lnTo>
                    <a:lnTo>
                      <a:pt x="24" y="51"/>
                    </a:lnTo>
                    <a:lnTo>
                      <a:pt x="29" y="49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39"/>
                    </a:lnTo>
                    <a:lnTo>
                      <a:pt x="50" y="36"/>
                    </a:lnTo>
                    <a:lnTo>
                      <a:pt x="50" y="32"/>
                    </a:lnTo>
                    <a:lnTo>
                      <a:pt x="50" y="27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79" name="Freeform 251">
                <a:extLst>
                  <a:ext uri="{FF2B5EF4-FFF2-40B4-BE49-F238E27FC236}">
                    <a16:creationId xmlns:a16="http://schemas.microsoft.com/office/drawing/2014/main" id="{2AAD172D-1CA2-4C10-810E-FDF2FAD3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300"/>
                <a:ext cx="16" cy="16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9 h 48"/>
                  <a:gd name="T4" fmla="*/ 37 w 48"/>
                  <a:gd name="T5" fmla="*/ 4 h 48"/>
                  <a:gd name="T6" fmla="*/ 27 w 48"/>
                  <a:gd name="T7" fmla="*/ 0 h 48"/>
                  <a:gd name="T8" fmla="*/ 18 w 48"/>
                  <a:gd name="T9" fmla="*/ 0 h 48"/>
                  <a:gd name="T10" fmla="*/ 10 w 48"/>
                  <a:gd name="T11" fmla="*/ 4 h 48"/>
                  <a:gd name="T12" fmla="*/ 3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6 h 48"/>
                  <a:gd name="T20" fmla="*/ 10 w 48"/>
                  <a:gd name="T21" fmla="*/ 43 h 48"/>
                  <a:gd name="T22" fmla="*/ 18 w 48"/>
                  <a:gd name="T23" fmla="*/ 46 h 48"/>
                  <a:gd name="T24" fmla="*/ 27 w 48"/>
                  <a:gd name="T25" fmla="*/ 46 h 48"/>
                  <a:gd name="T26" fmla="*/ 37 w 48"/>
                  <a:gd name="T27" fmla="*/ 43 h 48"/>
                  <a:gd name="T28" fmla="*/ 44 w 48"/>
                  <a:gd name="T29" fmla="*/ 36 h 48"/>
                  <a:gd name="T30" fmla="*/ 48 w 48"/>
                  <a:gd name="T31" fmla="*/ 29 h 48"/>
                  <a:gd name="T32" fmla="*/ 44 w 48"/>
                  <a:gd name="T33" fmla="*/ 19 h 48"/>
                  <a:gd name="T34" fmla="*/ 41 w 48"/>
                  <a:gd name="T35" fmla="*/ 12 h 48"/>
                  <a:gd name="T36" fmla="*/ 37 w 48"/>
                  <a:gd name="T37" fmla="*/ 4 h 48"/>
                  <a:gd name="T38" fmla="*/ 27 w 48"/>
                  <a:gd name="T39" fmla="*/ 2 h 48"/>
                  <a:gd name="T40" fmla="*/ 20 w 48"/>
                  <a:gd name="T41" fmla="*/ 2 h 48"/>
                  <a:gd name="T42" fmla="*/ 10 w 48"/>
                  <a:gd name="T43" fmla="*/ 4 h 48"/>
                  <a:gd name="T44" fmla="*/ 5 w 48"/>
                  <a:gd name="T45" fmla="*/ 12 h 48"/>
                  <a:gd name="T46" fmla="*/ 0 w 48"/>
                  <a:gd name="T47" fmla="*/ 19 h 48"/>
                  <a:gd name="T48" fmla="*/ 0 w 48"/>
                  <a:gd name="T49" fmla="*/ 29 h 48"/>
                  <a:gd name="T50" fmla="*/ 5 w 48"/>
                  <a:gd name="T51" fmla="*/ 36 h 48"/>
                  <a:gd name="T52" fmla="*/ 10 w 48"/>
                  <a:gd name="T53" fmla="*/ 41 h 48"/>
                  <a:gd name="T54" fmla="*/ 20 w 48"/>
                  <a:gd name="T55" fmla="*/ 46 h 48"/>
                  <a:gd name="T56" fmla="*/ 27 w 48"/>
                  <a:gd name="T57" fmla="*/ 46 h 48"/>
                  <a:gd name="T58" fmla="*/ 37 w 48"/>
                  <a:gd name="T59" fmla="*/ 41 h 48"/>
                  <a:gd name="T60" fmla="*/ 41 w 48"/>
                  <a:gd name="T61" fmla="*/ 36 h 48"/>
                  <a:gd name="T62" fmla="*/ 44 w 48"/>
                  <a:gd name="T63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48">
                    <a:moveTo>
                      <a:pt x="48" y="24"/>
                    </a:moveTo>
                    <a:lnTo>
                      <a:pt x="48" y="19"/>
                    </a:lnTo>
                    <a:lnTo>
                      <a:pt x="48" y="14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3" y="36"/>
                    </a:lnTo>
                    <a:lnTo>
                      <a:pt x="5" y="41"/>
                    </a:lnTo>
                    <a:lnTo>
                      <a:pt x="10" y="43"/>
                    </a:lnTo>
                    <a:lnTo>
                      <a:pt x="15" y="46"/>
                    </a:lnTo>
                    <a:lnTo>
                      <a:pt x="18" y="46"/>
                    </a:lnTo>
                    <a:lnTo>
                      <a:pt x="22" y="48"/>
                    </a:lnTo>
                    <a:lnTo>
                      <a:pt x="27" y="46"/>
                    </a:lnTo>
                    <a:lnTo>
                      <a:pt x="33" y="46"/>
                    </a:lnTo>
                    <a:lnTo>
                      <a:pt x="37" y="43"/>
                    </a:lnTo>
                    <a:lnTo>
                      <a:pt x="40" y="41"/>
                    </a:lnTo>
                    <a:lnTo>
                      <a:pt x="44" y="36"/>
                    </a:lnTo>
                    <a:lnTo>
                      <a:pt x="48" y="33"/>
                    </a:lnTo>
                    <a:lnTo>
                      <a:pt x="48" y="29"/>
                    </a:lnTo>
                    <a:lnTo>
                      <a:pt x="48" y="24"/>
                    </a:lnTo>
                    <a:lnTo>
                      <a:pt x="44" y="19"/>
                    </a:lnTo>
                    <a:lnTo>
                      <a:pt x="44" y="14"/>
                    </a:lnTo>
                    <a:lnTo>
                      <a:pt x="41" y="12"/>
                    </a:lnTo>
                    <a:lnTo>
                      <a:pt x="40" y="7"/>
                    </a:lnTo>
                    <a:lnTo>
                      <a:pt x="37" y="4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1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5" y="43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33" y="43"/>
                    </a:lnTo>
                    <a:lnTo>
                      <a:pt x="37" y="41"/>
                    </a:lnTo>
                    <a:lnTo>
                      <a:pt x="40" y="38"/>
                    </a:lnTo>
                    <a:lnTo>
                      <a:pt x="41" y="36"/>
                    </a:lnTo>
                    <a:lnTo>
                      <a:pt x="44" y="31"/>
                    </a:lnTo>
                    <a:lnTo>
                      <a:pt x="44" y="29"/>
                    </a:lnTo>
                    <a:lnTo>
                      <a:pt x="48" y="2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0" name="Freeform 252">
                <a:extLst>
                  <a:ext uri="{FF2B5EF4-FFF2-40B4-BE49-F238E27FC236}">
                    <a16:creationId xmlns:a16="http://schemas.microsoft.com/office/drawing/2014/main" id="{C43BDAB2-2336-4D52-A6DC-722EF358F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301"/>
                <a:ext cx="16" cy="14"/>
              </a:xfrm>
              <a:custGeom>
                <a:avLst/>
                <a:gdLst>
                  <a:gd name="T0" fmla="*/ 44 w 48"/>
                  <a:gd name="T1" fmla="*/ 18 h 43"/>
                  <a:gd name="T2" fmla="*/ 41 w 48"/>
                  <a:gd name="T3" fmla="*/ 9 h 43"/>
                  <a:gd name="T4" fmla="*/ 37 w 48"/>
                  <a:gd name="T5" fmla="*/ 2 h 43"/>
                  <a:gd name="T6" fmla="*/ 27 w 48"/>
                  <a:gd name="T7" fmla="*/ 0 h 43"/>
                  <a:gd name="T8" fmla="*/ 20 w 48"/>
                  <a:gd name="T9" fmla="*/ 0 h 43"/>
                  <a:gd name="T10" fmla="*/ 10 w 48"/>
                  <a:gd name="T11" fmla="*/ 2 h 43"/>
                  <a:gd name="T12" fmla="*/ 5 w 48"/>
                  <a:gd name="T13" fmla="*/ 9 h 43"/>
                  <a:gd name="T14" fmla="*/ 0 w 48"/>
                  <a:gd name="T15" fmla="*/ 18 h 43"/>
                  <a:gd name="T16" fmla="*/ 0 w 48"/>
                  <a:gd name="T17" fmla="*/ 26 h 43"/>
                  <a:gd name="T18" fmla="*/ 5 w 48"/>
                  <a:gd name="T19" fmla="*/ 35 h 43"/>
                  <a:gd name="T20" fmla="*/ 10 w 48"/>
                  <a:gd name="T21" fmla="*/ 40 h 43"/>
                  <a:gd name="T22" fmla="*/ 20 w 48"/>
                  <a:gd name="T23" fmla="*/ 43 h 43"/>
                  <a:gd name="T24" fmla="*/ 27 w 48"/>
                  <a:gd name="T25" fmla="*/ 43 h 43"/>
                  <a:gd name="T26" fmla="*/ 37 w 48"/>
                  <a:gd name="T27" fmla="*/ 40 h 43"/>
                  <a:gd name="T28" fmla="*/ 41 w 48"/>
                  <a:gd name="T29" fmla="*/ 35 h 43"/>
                  <a:gd name="T30" fmla="*/ 44 w 48"/>
                  <a:gd name="T31" fmla="*/ 26 h 43"/>
                  <a:gd name="T32" fmla="*/ 44 w 48"/>
                  <a:gd name="T33" fmla="*/ 22 h 43"/>
                  <a:gd name="T34" fmla="*/ 41 w 48"/>
                  <a:gd name="T35" fmla="*/ 12 h 43"/>
                  <a:gd name="T36" fmla="*/ 40 w 48"/>
                  <a:gd name="T37" fmla="*/ 7 h 43"/>
                  <a:gd name="T38" fmla="*/ 33 w 48"/>
                  <a:gd name="T39" fmla="*/ 2 h 43"/>
                  <a:gd name="T40" fmla="*/ 22 w 48"/>
                  <a:gd name="T41" fmla="*/ 0 h 43"/>
                  <a:gd name="T42" fmla="*/ 15 w 48"/>
                  <a:gd name="T43" fmla="*/ 2 h 43"/>
                  <a:gd name="T44" fmla="*/ 8 w 48"/>
                  <a:gd name="T45" fmla="*/ 7 h 43"/>
                  <a:gd name="T46" fmla="*/ 5 w 48"/>
                  <a:gd name="T47" fmla="*/ 12 h 43"/>
                  <a:gd name="T48" fmla="*/ 3 w 48"/>
                  <a:gd name="T49" fmla="*/ 22 h 43"/>
                  <a:gd name="T50" fmla="*/ 5 w 48"/>
                  <a:gd name="T51" fmla="*/ 29 h 43"/>
                  <a:gd name="T52" fmla="*/ 8 w 48"/>
                  <a:gd name="T53" fmla="*/ 36 h 43"/>
                  <a:gd name="T54" fmla="*/ 15 w 48"/>
                  <a:gd name="T55" fmla="*/ 42 h 43"/>
                  <a:gd name="T56" fmla="*/ 22 w 48"/>
                  <a:gd name="T57" fmla="*/ 42 h 43"/>
                  <a:gd name="T58" fmla="*/ 33 w 48"/>
                  <a:gd name="T59" fmla="*/ 42 h 43"/>
                  <a:gd name="T60" fmla="*/ 40 w 48"/>
                  <a:gd name="T61" fmla="*/ 36 h 43"/>
                  <a:gd name="T62" fmla="*/ 41 w 48"/>
                  <a:gd name="T63" fmla="*/ 29 h 43"/>
                  <a:gd name="T64" fmla="*/ 44 w 48"/>
                  <a:gd name="T65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3">
                    <a:moveTo>
                      <a:pt x="48" y="22"/>
                    </a:moveTo>
                    <a:lnTo>
                      <a:pt x="44" y="18"/>
                    </a:lnTo>
                    <a:lnTo>
                      <a:pt x="44" y="12"/>
                    </a:lnTo>
                    <a:lnTo>
                      <a:pt x="41" y="9"/>
                    </a:lnTo>
                    <a:lnTo>
                      <a:pt x="40" y="5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5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5" y="35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3" y="42"/>
                    </a:lnTo>
                    <a:lnTo>
                      <a:pt x="37" y="40"/>
                    </a:lnTo>
                    <a:lnTo>
                      <a:pt x="40" y="36"/>
                    </a:lnTo>
                    <a:lnTo>
                      <a:pt x="41" y="35"/>
                    </a:lnTo>
                    <a:lnTo>
                      <a:pt x="44" y="29"/>
                    </a:lnTo>
                    <a:lnTo>
                      <a:pt x="44" y="26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4" y="18"/>
                    </a:lnTo>
                    <a:lnTo>
                      <a:pt x="41" y="12"/>
                    </a:lnTo>
                    <a:lnTo>
                      <a:pt x="41" y="9"/>
                    </a:lnTo>
                    <a:lnTo>
                      <a:pt x="40" y="7"/>
                    </a:lnTo>
                    <a:lnTo>
                      <a:pt x="34" y="5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5" y="29"/>
                    </a:lnTo>
                    <a:lnTo>
                      <a:pt x="5" y="35"/>
                    </a:lnTo>
                    <a:lnTo>
                      <a:pt x="8" y="36"/>
                    </a:lnTo>
                    <a:lnTo>
                      <a:pt x="12" y="40"/>
                    </a:lnTo>
                    <a:lnTo>
                      <a:pt x="15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7" y="42"/>
                    </a:lnTo>
                    <a:lnTo>
                      <a:pt x="33" y="42"/>
                    </a:lnTo>
                    <a:lnTo>
                      <a:pt x="34" y="40"/>
                    </a:lnTo>
                    <a:lnTo>
                      <a:pt x="40" y="36"/>
                    </a:lnTo>
                    <a:lnTo>
                      <a:pt x="41" y="35"/>
                    </a:lnTo>
                    <a:lnTo>
                      <a:pt x="41" y="29"/>
                    </a:lnTo>
                    <a:lnTo>
                      <a:pt x="44" y="26"/>
                    </a:lnTo>
                    <a:lnTo>
                      <a:pt x="44" y="22"/>
                    </a:lnTo>
                    <a:lnTo>
                      <a:pt x="48" y="2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1" name="Freeform 253">
                <a:extLst>
                  <a:ext uri="{FF2B5EF4-FFF2-40B4-BE49-F238E27FC236}">
                    <a16:creationId xmlns:a16="http://schemas.microsoft.com/office/drawing/2014/main" id="{0B807F2B-8D33-4B9E-AA0D-89FEE6E94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301"/>
                <a:ext cx="14" cy="13"/>
              </a:xfrm>
              <a:custGeom>
                <a:avLst/>
                <a:gdLst>
                  <a:gd name="T0" fmla="*/ 41 w 41"/>
                  <a:gd name="T1" fmla="*/ 17 h 41"/>
                  <a:gd name="T2" fmla="*/ 38 w 41"/>
                  <a:gd name="T3" fmla="*/ 9 h 41"/>
                  <a:gd name="T4" fmla="*/ 31 w 41"/>
                  <a:gd name="T5" fmla="*/ 5 h 41"/>
                  <a:gd name="T6" fmla="*/ 24 w 41"/>
                  <a:gd name="T7" fmla="*/ 0 h 41"/>
                  <a:gd name="T8" fmla="*/ 17 w 41"/>
                  <a:gd name="T9" fmla="*/ 0 h 41"/>
                  <a:gd name="T10" fmla="*/ 9 w 41"/>
                  <a:gd name="T11" fmla="*/ 5 h 41"/>
                  <a:gd name="T12" fmla="*/ 2 w 41"/>
                  <a:gd name="T13" fmla="*/ 9 h 41"/>
                  <a:gd name="T14" fmla="*/ 0 w 41"/>
                  <a:gd name="T15" fmla="*/ 17 h 41"/>
                  <a:gd name="T16" fmla="*/ 0 w 41"/>
                  <a:gd name="T17" fmla="*/ 26 h 41"/>
                  <a:gd name="T18" fmla="*/ 2 w 41"/>
                  <a:gd name="T19" fmla="*/ 34 h 41"/>
                  <a:gd name="T20" fmla="*/ 9 w 41"/>
                  <a:gd name="T21" fmla="*/ 40 h 41"/>
                  <a:gd name="T22" fmla="*/ 17 w 41"/>
                  <a:gd name="T23" fmla="*/ 41 h 41"/>
                  <a:gd name="T24" fmla="*/ 24 w 41"/>
                  <a:gd name="T25" fmla="*/ 41 h 41"/>
                  <a:gd name="T26" fmla="*/ 31 w 41"/>
                  <a:gd name="T27" fmla="*/ 40 h 41"/>
                  <a:gd name="T28" fmla="*/ 38 w 41"/>
                  <a:gd name="T29" fmla="*/ 34 h 41"/>
                  <a:gd name="T30" fmla="*/ 41 w 41"/>
                  <a:gd name="T31" fmla="*/ 26 h 41"/>
                  <a:gd name="T32" fmla="*/ 38 w 41"/>
                  <a:gd name="T33" fmla="*/ 22 h 41"/>
                  <a:gd name="T34" fmla="*/ 38 w 41"/>
                  <a:gd name="T35" fmla="*/ 14 h 41"/>
                  <a:gd name="T36" fmla="*/ 34 w 41"/>
                  <a:gd name="T37" fmla="*/ 7 h 41"/>
                  <a:gd name="T38" fmla="*/ 30 w 41"/>
                  <a:gd name="T39" fmla="*/ 5 h 41"/>
                  <a:gd name="T40" fmla="*/ 19 w 41"/>
                  <a:gd name="T41" fmla="*/ 2 h 41"/>
                  <a:gd name="T42" fmla="*/ 12 w 41"/>
                  <a:gd name="T43" fmla="*/ 5 h 41"/>
                  <a:gd name="T44" fmla="*/ 7 w 41"/>
                  <a:gd name="T45" fmla="*/ 7 h 41"/>
                  <a:gd name="T46" fmla="*/ 2 w 41"/>
                  <a:gd name="T47" fmla="*/ 14 h 41"/>
                  <a:gd name="T48" fmla="*/ 2 w 41"/>
                  <a:gd name="T49" fmla="*/ 22 h 41"/>
                  <a:gd name="T50" fmla="*/ 2 w 41"/>
                  <a:gd name="T51" fmla="*/ 29 h 41"/>
                  <a:gd name="T52" fmla="*/ 7 w 41"/>
                  <a:gd name="T53" fmla="*/ 34 h 41"/>
                  <a:gd name="T54" fmla="*/ 12 w 41"/>
                  <a:gd name="T55" fmla="*/ 40 h 41"/>
                  <a:gd name="T56" fmla="*/ 19 w 41"/>
                  <a:gd name="T57" fmla="*/ 41 h 41"/>
                  <a:gd name="T58" fmla="*/ 30 w 41"/>
                  <a:gd name="T59" fmla="*/ 40 h 41"/>
                  <a:gd name="T60" fmla="*/ 34 w 41"/>
                  <a:gd name="T61" fmla="*/ 34 h 41"/>
                  <a:gd name="T62" fmla="*/ 38 w 41"/>
                  <a:gd name="T63" fmla="*/ 29 h 41"/>
                  <a:gd name="T64" fmla="*/ 38 w 41"/>
                  <a:gd name="T65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22"/>
                    </a:moveTo>
                    <a:lnTo>
                      <a:pt x="41" y="17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37" y="7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5" y="36"/>
                    </a:lnTo>
                    <a:lnTo>
                      <a:pt x="9" y="40"/>
                    </a:lnTo>
                    <a:lnTo>
                      <a:pt x="12" y="41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30" y="41"/>
                    </a:lnTo>
                    <a:lnTo>
                      <a:pt x="31" y="40"/>
                    </a:lnTo>
                    <a:lnTo>
                      <a:pt x="37" y="36"/>
                    </a:lnTo>
                    <a:lnTo>
                      <a:pt x="38" y="34"/>
                    </a:lnTo>
                    <a:lnTo>
                      <a:pt x="38" y="29"/>
                    </a:lnTo>
                    <a:lnTo>
                      <a:pt x="41" y="26"/>
                    </a:lnTo>
                    <a:lnTo>
                      <a:pt x="41" y="22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4"/>
                    </a:lnTo>
                    <a:lnTo>
                      <a:pt x="37" y="9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2" y="40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30" y="40"/>
                    </a:lnTo>
                    <a:lnTo>
                      <a:pt x="31" y="36"/>
                    </a:lnTo>
                    <a:lnTo>
                      <a:pt x="34" y="34"/>
                    </a:lnTo>
                    <a:lnTo>
                      <a:pt x="37" y="31"/>
                    </a:lnTo>
                    <a:lnTo>
                      <a:pt x="38" y="29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41" y="22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2" name="Freeform 254">
                <a:extLst>
                  <a:ext uri="{FF2B5EF4-FFF2-40B4-BE49-F238E27FC236}">
                    <a16:creationId xmlns:a16="http://schemas.microsoft.com/office/drawing/2014/main" id="{5350073A-6DD0-40F6-8214-22AE10AB8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02"/>
                <a:ext cx="12" cy="13"/>
              </a:xfrm>
              <a:custGeom>
                <a:avLst/>
                <a:gdLst>
                  <a:gd name="T0" fmla="*/ 36 w 36"/>
                  <a:gd name="T1" fmla="*/ 15 h 39"/>
                  <a:gd name="T2" fmla="*/ 35 w 36"/>
                  <a:gd name="T3" fmla="*/ 8 h 39"/>
                  <a:gd name="T4" fmla="*/ 29 w 36"/>
                  <a:gd name="T5" fmla="*/ 3 h 39"/>
                  <a:gd name="T6" fmla="*/ 22 w 36"/>
                  <a:gd name="T7" fmla="*/ 0 h 39"/>
                  <a:gd name="T8" fmla="*/ 15 w 36"/>
                  <a:gd name="T9" fmla="*/ 0 h 39"/>
                  <a:gd name="T10" fmla="*/ 7 w 36"/>
                  <a:gd name="T11" fmla="*/ 3 h 39"/>
                  <a:gd name="T12" fmla="*/ 3 w 36"/>
                  <a:gd name="T13" fmla="*/ 8 h 39"/>
                  <a:gd name="T14" fmla="*/ 0 w 36"/>
                  <a:gd name="T15" fmla="*/ 15 h 39"/>
                  <a:gd name="T16" fmla="*/ 0 w 36"/>
                  <a:gd name="T17" fmla="*/ 22 h 39"/>
                  <a:gd name="T18" fmla="*/ 3 w 36"/>
                  <a:gd name="T19" fmla="*/ 29 h 39"/>
                  <a:gd name="T20" fmla="*/ 7 w 36"/>
                  <a:gd name="T21" fmla="*/ 34 h 39"/>
                  <a:gd name="T22" fmla="*/ 15 w 36"/>
                  <a:gd name="T23" fmla="*/ 39 h 39"/>
                  <a:gd name="T24" fmla="*/ 22 w 36"/>
                  <a:gd name="T25" fmla="*/ 39 h 39"/>
                  <a:gd name="T26" fmla="*/ 29 w 36"/>
                  <a:gd name="T27" fmla="*/ 34 h 39"/>
                  <a:gd name="T28" fmla="*/ 35 w 36"/>
                  <a:gd name="T29" fmla="*/ 29 h 39"/>
                  <a:gd name="T30" fmla="*/ 36 w 36"/>
                  <a:gd name="T31" fmla="*/ 22 h 39"/>
                  <a:gd name="T32" fmla="*/ 36 w 36"/>
                  <a:gd name="T33" fmla="*/ 15 h 39"/>
                  <a:gd name="T34" fmla="*/ 32 w 36"/>
                  <a:gd name="T35" fmla="*/ 10 h 39"/>
                  <a:gd name="T36" fmla="*/ 29 w 36"/>
                  <a:gd name="T37" fmla="*/ 5 h 39"/>
                  <a:gd name="T38" fmla="*/ 22 w 36"/>
                  <a:gd name="T39" fmla="*/ 3 h 39"/>
                  <a:gd name="T40" fmla="*/ 15 w 36"/>
                  <a:gd name="T41" fmla="*/ 3 h 39"/>
                  <a:gd name="T42" fmla="*/ 7 w 36"/>
                  <a:gd name="T43" fmla="*/ 5 h 39"/>
                  <a:gd name="T44" fmla="*/ 3 w 36"/>
                  <a:gd name="T45" fmla="*/ 10 h 39"/>
                  <a:gd name="T46" fmla="*/ 0 w 36"/>
                  <a:gd name="T47" fmla="*/ 15 h 39"/>
                  <a:gd name="T48" fmla="*/ 0 w 36"/>
                  <a:gd name="T49" fmla="*/ 22 h 39"/>
                  <a:gd name="T50" fmla="*/ 3 w 36"/>
                  <a:gd name="T51" fmla="*/ 29 h 39"/>
                  <a:gd name="T52" fmla="*/ 7 w 36"/>
                  <a:gd name="T53" fmla="*/ 34 h 39"/>
                  <a:gd name="T54" fmla="*/ 15 w 36"/>
                  <a:gd name="T55" fmla="*/ 37 h 39"/>
                  <a:gd name="T56" fmla="*/ 22 w 36"/>
                  <a:gd name="T57" fmla="*/ 37 h 39"/>
                  <a:gd name="T58" fmla="*/ 29 w 36"/>
                  <a:gd name="T59" fmla="*/ 34 h 39"/>
                  <a:gd name="T60" fmla="*/ 32 w 36"/>
                  <a:gd name="T61" fmla="*/ 29 h 39"/>
                  <a:gd name="T62" fmla="*/ 36 w 36"/>
                  <a:gd name="T6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15"/>
                    </a:lnTo>
                    <a:lnTo>
                      <a:pt x="36" y="12"/>
                    </a:lnTo>
                    <a:lnTo>
                      <a:pt x="35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22" y="39"/>
                    </a:lnTo>
                    <a:lnTo>
                      <a:pt x="28" y="37"/>
                    </a:lnTo>
                    <a:lnTo>
                      <a:pt x="29" y="34"/>
                    </a:lnTo>
                    <a:lnTo>
                      <a:pt x="32" y="32"/>
                    </a:lnTo>
                    <a:lnTo>
                      <a:pt x="35" y="29"/>
                    </a:lnTo>
                    <a:lnTo>
                      <a:pt x="36" y="27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2" y="34"/>
                    </a:lnTo>
                    <a:lnTo>
                      <a:pt x="15" y="37"/>
                    </a:lnTo>
                    <a:lnTo>
                      <a:pt x="17" y="37"/>
                    </a:lnTo>
                    <a:lnTo>
                      <a:pt x="22" y="37"/>
                    </a:lnTo>
                    <a:lnTo>
                      <a:pt x="24" y="34"/>
                    </a:lnTo>
                    <a:lnTo>
                      <a:pt x="29" y="34"/>
                    </a:lnTo>
                    <a:lnTo>
                      <a:pt x="32" y="32"/>
                    </a:lnTo>
                    <a:lnTo>
                      <a:pt x="32" y="29"/>
                    </a:lnTo>
                    <a:lnTo>
                      <a:pt x="35" y="27"/>
                    </a:lnTo>
                    <a:lnTo>
                      <a:pt x="36" y="22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3" name="Freeform 255">
                <a:extLst>
                  <a:ext uri="{FF2B5EF4-FFF2-40B4-BE49-F238E27FC236}">
                    <a16:creationId xmlns:a16="http://schemas.microsoft.com/office/drawing/2014/main" id="{36B32813-DBDF-49E0-B348-D133ED85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303"/>
                <a:ext cx="12" cy="11"/>
              </a:xfrm>
              <a:custGeom>
                <a:avLst/>
                <a:gdLst>
                  <a:gd name="T0" fmla="*/ 36 w 36"/>
                  <a:gd name="T1" fmla="*/ 12 h 34"/>
                  <a:gd name="T2" fmla="*/ 32 w 36"/>
                  <a:gd name="T3" fmla="*/ 7 h 34"/>
                  <a:gd name="T4" fmla="*/ 29 w 36"/>
                  <a:gd name="T5" fmla="*/ 2 h 34"/>
                  <a:gd name="T6" fmla="*/ 22 w 36"/>
                  <a:gd name="T7" fmla="*/ 0 h 34"/>
                  <a:gd name="T8" fmla="*/ 15 w 36"/>
                  <a:gd name="T9" fmla="*/ 0 h 34"/>
                  <a:gd name="T10" fmla="*/ 7 w 36"/>
                  <a:gd name="T11" fmla="*/ 2 h 34"/>
                  <a:gd name="T12" fmla="*/ 3 w 36"/>
                  <a:gd name="T13" fmla="*/ 7 h 34"/>
                  <a:gd name="T14" fmla="*/ 0 w 36"/>
                  <a:gd name="T15" fmla="*/ 12 h 34"/>
                  <a:gd name="T16" fmla="*/ 0 w 36"/>
                  <a:gd name="T17" fmla="*/ 19 h 34"/>
                  <a:gd name="T18" fmla="*/ 3 w 36"/>
                  <a:gd name="T19" fmla="*/ 26 h 34"/>
                  <a:gd name="T20" fmla="*/ 7 w 36"/>
                  <a:gd name="T21" fmla="*/ 31 h 34"/>
                  <a:gd name="T22" fmla="*/ 15 w 36"/>
                  <a:gd name="T23" fmla="*/ 34 h 34"/>
                  <a:gd name="T24" fmla="*/ 22 w 36"/>
                  <a:gd name="T25" fmla="*/ 34 h 34"/>
                  <a:gd name="T26" fmla="*/ 29 w 36"/>
                  <a:gd name="T27" fmla="*/ 31 h 34"/>
                  <a:gd name="T28" fmla="*/ 32 w 36"/>
                  <a:gd name="T29" fmla="*/ 26 h 34"/>
                  <a:gd name="T30" fmla="*/ 36 w 36"/>
                  <a:gd name="T31" fmla="*/ 19 h 34"/>
                  <a:gd name="T32" fmla="*/ 35 w 36"/>
                  <a:gd name="T33" fmla="*/ 17 h 34"/>
                  <a:gd name="T34" fmla="*/ 35 w 36"/>
                  <a:gd name="T35" fmla="*/ 9 h 34"/>
                  <a:gd name="T36" fmla="*/ 29 w 36"/>
                  <a:gd name="T37" fmla="*/ 5 h 34"/>
                  <a:gd name="T38" fmla="*/ 24 w 36"/>
                  <a:gd name="T39" fmla="*/ 2 h 34"/>
                  <a:gd name="T40" fmla="*/ 17 w 36"/>
                  <a:gd name="T41" fmla="*/ 0 h 34"/>
                  <a:gd name="T42" fmla="*/ 12 w 36"/>
                  <a:gd name="T43" fmla="*/ 2 h 34"/>
                  <a:gd name="T44" fmla="*/ 7 w 36"/>
                  <a:gd name="T45" fmla="*/ 5 h 34"/>
                  <a:gd name="T46" fmla="*/ 3 w 36"/>
                  <a:gd name="T47" fmla="*/ 9 h 34"/>
                  <a:gd name="T48" fmla="*/ 3 w 36"/>
                  <a:gd name="T49" fmla="*/ 17 h 34"/>
                  <a:gd name="T50" fmla="*/ 3 w 36"/>
                  <a:gd name="T51" fmla="*/ 22 h 34"/>
                  <a:gd name="T52" fmla="*/ 7 w 36"/>
                  <a:gd name="T53" fmla="*/ 26 h 34"/>
                  <a:gd name="T54" fmla="*/ 12 w 36"/>
                  <a:gd name="T55" fmla="*/ 31 h 34"/>
                  <a:gd name="T56" fmla="*/ 17 w 36"/>
                  <a:gd name="T57" fmla="*/ 31 h 34"/>
                  <a:gd name="T58" fmla="*/ 24 w 36"/>
                  <a:gd name="T59" fmla="*/ 31 h 34"/>
                  <a:gd name="T60" fmla="*/ 29 w 36"/>
                  <a:gd name="T61" fmla="*/ 26 h 34"/>
                  <a:gd name="T62" fmla="*/ 35 w 36"/>
                  <a:gd name="T63" fmla="*/ 22 h 34"/>
                  <a:gd name="T64" fmla="*/ 35 w 36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7"/>
                    </a:moveTo>
                    <a:lnTo>
                      <a:pt x="36" y="12"/>
                    </a:lnTo>
                    <a:lnTo>
                      <a:pt x="35" y="9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2" y="31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4" y="31"/>
                    </a:lnTo>
                    <a:lnTo>
                      <a:pt x="29" y="31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4"/>
                    </a:lnTo>
                    <a:lnTo>
                      <a:pt x="36" y="19"/>
                    </a:lnTo>
                    <a:lnTo>
                      <a:pt x="36" y="17"/>
                    </a:lnTo>
                    <a:lnTo>
                      <a:pt x="35" y="17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8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2" y="31"/>
                    </a:lnTo>
                    <a:lnTo>
                      <a:pt x="24" y="31"/>
                    </a:lnTo>
                    <a:lnTo>
                      <a:pt x="28" y="29"/>
                    </a:lnTo>
                    <a:lnTo>
                      <a:pt x="29" y="26"/>
                    </a:lnTo>
                    <a:lnTo>
                      <a:pt x="32" y="24"/>
                    </a:lnTo>
                    <a:lnTo>
                      <a:pt x="35" y="22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4" name="Freeform 256">
                <a:extLst>
                  <a:ext uri="{FF2B5EF4-FFF2-40B4-BE49-F238E27FC236}">
                    <a16:creationId xmlns:a16="http://schemas.microsoft.com/office/drawing/2014/main" id="{556D25EF-0413-4C86-BD8E-835354A40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3302"/>
                <a:ext cx="10" cy="1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7 h 31"/>
                  <a:gd name="T4" fmla="*/ 24 w 31"/>
                  <a:gd name="T5" fmla="*/ 2 h 31"/>
                  <a:gd name="T6" fmla="*/ 19 w 31"/>
                  <a:gd name="T7" fmla="*/ 0 h 31"/>
                  <a:gd name="T8" fmla="*/ 12 w 31"/>
                  <a:gd name="T9" fmla="*/ 0 h 31"/>
                  <a:gd name="T10" fmla="*/ 7 w 31"/>
                  <a:gd name="T11" fmla="*/ 2 h 31"/>
                  <a:gd name="T12" fmla="*/ 2 w 31"/>
                  <a:gd name="T13" fmla="*/ 7 h 31"/>
                  <a:gd name="T14" fmla="*/ 0 w 31"/>
                  <a:gd name="T15" fmla="*/ 12 h 31"/>
                  <a:gd name="T16" fmla="*/ 0 w 31"/>
                  <a:gd name="T17" fmla="*/ 20 h 31"/>
                  <a:gd name="T18" fmla="*/ 2 w 31"/>
                  <a:gd name="T19" fmla="*/ 24 h 31"/>
                  <a:gd name="T20" fmla="*/ 7 w 31"/>
                  <a:gd name="T21" fmla="*/ 29 h 31"/>
                  <a:gd name="T22" fmla="*/ 12 w 31"/>
                  <a:gd name="T23" fmla="*/ 31 h 31"/>
                  <a:gd name="T24" fmla="*/ 19 w 31"/>
                  <a:gd name="T25" fmla="*/ 31 h 31"/>
                  <a:gd name="T26" fmla="*/ 24 w 31"/>
                  <a:gd name="T27" fmla="*/ 29 h 31"/>
                  <a:gd name="T28" fmla="*/ 29 w 31"/>
                  <a:gd name="T29" fmla="*/ 24 h 31"/>
                  <a:gd name="T30" fmla="*/ 31 w 31"/>
                  <a:gd name="T31" fmla="*/ 20 h 31"/>
                  <a:gd name="T32" fmla="*/ 29 w 31"/>
                  <a:gd name="T33" fmla="*/ 17 h 31"/>
                  <a:gd name="T34" fmla="*/ 29 w 31"/>
                  <a:gd name="T35" fmla="*/ 12 h 31"/>
                  <a:gd name="T36" fmla="*/ 26 w 31"/>
                  <a:gd name="T37" fmla="*/ 7 h 31"/>
                  <a:gd name="T38" fmla="*/ 21 w 31"/>
                  <a:gd name="T39" fmla="*/ 2 h 31"/>
                  <a:gd name="T40" fmla="*/ 14 w 31"/>
                  <a:gd name="T41" fmla="*/ 2 h 31"/>
                  <a:gd name="T42" fmla="*/ 9 w 31"/>
                  <a:gd name="T43" fmla="*/ 2 h 31"/>
                  <a:gd name="T44" fmla="*/ 4 w 31"/>
                  <a:gd name="T45" fmla="*/ 7 h 31"/>
                  <a:gd name="T46" fmla="*/ 2 w 31"/>
                  <a:gd name="T47" fmla="*/ 12 h 31"/>
                  <a:gd name="T48" fmla="*/ 2 w 31"/>
                  <a:gd name="T49" fmla="*/ 17 h 31"/>
                  <a:gd name="T50" fmla="*/ 2 w 31"/>
                  <a:gd name="T51" fmla="*/ 21 h 31"/>
                  <a:gd name="T52" fmla="*/ 4 w 31"/>
                  <a:gd name="T53" fmla="*/ 27 h 31"/>
                  <a:gd name="T54" fmla="*/ 9 w 31"/>
                  <a:gd name="T55" fmla="*/ 29 h 31"/>
                  <a:gd name="T56" fmla="*/ 14 w 31"/>
                  <a:gd name="T57" fmla="*/ 31 h 31"/>
                  <a:gd name="T58" fmla="*/ 21 w 31"/>
                  <a:gd name="T59" fmla="*/ 29 h 31"/>
                  <a:gd name="T60" fmla="*/ 26 w 31"/>
                  <a:gd name="T61" fmla="*/ 27 h 31"/>
                  <a:gd name="T62" fmla="*/ 29 w 31"/>
                  <a:gd name="T63" fmla="*/ 21 h 31"/>
                  <a:gd name="T64" fmla="*/ 29 w 31"/>
                  <a:gd name="T65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1">
                    <a:moveTo>
                      <a:pt x="31" y="17"/>
                    </a:moveTo>
                    <a:lnTo>
                      <a:pt x="31" y="12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4" y="29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31" y="20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4" y="29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9" y="21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31" y="17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5" name="Freeform 257">
                <a:extLst>
                  <a:ext uri="{FF2B5EF4-FFF2-40B4-BE49-F238E27FC236}">
                    <a16:creationId xmlns:a16="http://schemas.microsoft.com/office/drawing/2014/main" id="{6C2DDEB0-EAE8-4640-8E55-123852DD6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303"/>
                <a:ext cx="9" cy="10"/>
              </a:xfrm>
              <a:custGeom>
                <a:avLst/>
                <a:gdLst>
                  <a:gd name="T0" fmla="*/ 27 w 27"/>
                  <a:gd name="T1" fmla="*/ 15 h 29"/>
                  <a:gd name="T2" fmla="*/ 27 w 27"/>
                  <a:gd name="T3" fmla="*/ 13 h 29"/>
                  <a:gd name="T4" fmla="*/ 27 w 27"/>
                  <a:gd name="T5" fmla="*/ 11 h 29"/>
                  <a:gd name="T6" fmla="*/ 24 w 27"/>
                  <a:gd name="T7" fmla="*/ 7 h 29"/>
                  <a:gd name="T8" fmla="*/ 24 w 27"/>
                  <a:gd name="T9" fmla="*/ 5 h 29"/>
                  <a:gd name="T10" fmla="*/ 23 w 27"/>
                  <a:gd name="T11" fmla="*/ 2 h 29"/>
                  <a:gd name="T12" fmla="*/ 19 w 27"/>
                  <a:gd name="T13" fmla="*/ 0 h 29"/>
                  <a:gd name="T14" fmla="*/ 17 w 27"/>
                  <a:gd name="T15" fmla="*/ 0 h 29"/>
                  <a:gd name="T16" fmla="*/ 12 w 27"/>
                  <a:gd name="T17" fmla="*/ 0 h 29"/>
                  <a:gd name="T18" fmla="*/ 10 w 27"/>
                  <a:gd name="T19" fmla="*/ 0 h 29"/>
                  <a:gd name="T20" fmla="*/ 7 w 27"/>
                  <a:gd name="T21" fmla="*/ 0 h 29"/>
                  <a:gd name="T22" fmla="*/ 5 w 27"/>
                  <a:gd name="T23" fmla="*/ 2 h 29"/>
                  <a:gd name="T24" fmla="*/ 2 w 27"/>
                  <a:gd name="T25" fmla="*/ 5 h 29"/>
                  <a:gd name="T26" fmla="*/ 2 w 27"/>
                  <a:gd name="T27" fmla="*/ 7 h 29"/>
                  <a:gd name="T28" fmla="*/ 0 w 27"/>
                  <a:gd name="T29" fmla="*/ 11 h 29"/>
                  <a:gd name="T30" fmla="*/ 0 w 27"/>
                  <a:gd name="T31" fmla="*/ 13 h 29"/>
                  <a:gd name="T32" fmla="*/ 0 w 27"/>
                  <a:gd name="T33" fmla="*/ 15 h 29"/>
                  <a:gd name="T34" fmla="*/ 0 w 27"/>
                  <a:gd name="T35" fmla="*/ 18 h 29"/>
                  <a:gd name="T36" fmla="*/ 0 w 27"/>
                  <a:gd name="T37" fmla="*/ 21 h 29"/>
                  <a:gd name="T38" fmla="*/ 2 w 27"/>
                  <a:gd name="T39" fmla="*/ 22 h 29"/>
                  <a:gd name="T40" fmla="*/ 2 w 27"/>
                  <a:gd name="T41" fmla="*/ 25 h 29"/>
                  <a:gd name="T42" fmla="*/ 5 w 27"/>
                  <a:gd name="T43" fmla="*/ 28 h 29"/>
                  <a:gd name="T44" fmla="*/ 7 w 27"/>
                  <a:gd name="T45" fmla="*/ 28 h 29"/>
                  <a:gd name="T46" fmla="*/ 10 w 27"/>
                  <a:gd name="T47" fmla="*/ 29 h 29"/>
                  <a:gd name="T48" fmla="*/ 12 w 27"/>
                  <a:gd name="T49" fmla="*/ 29 h 29"/>
                  <a:gd name="T50" fmla="*/ 17 w 27"/>
                  <a:gd name="T51" fmla="*/ 29 h 29"/>
                  <a:gd name="T52" fmla="*/ 19 w 27"/>
                  <a:gd name="T53" fmla="*/ 28 h 29"/>
                  <a:gd name="T54" fmla="*/ 23 w 27"/>
                  <a:gd name="T55" fmla="*/ 28 h 29"/>
                  <a:gd name="T56" fmla="*/ 24 w 27"/>
                  <a:gd name="T57" fmla="*/ 25 h 29"/>
                  <a:gd name="T58" fmla="*/ 24 w 27"/>
                  <a:gd name="T59" fmla="*/ 22 h 29"/>
                  <a:gd name="T60" fmla="*/ 27 w 27"/>
                  <a:gd name="T61" fmla="*/ 21 h 29"/>
                  <a:gd name="T62" fmla="*/ 27 w 27"/>
                  <a:gd name="T63" fmla="*/ 18 h 29"/>
                  <a:gd name="T64" fmla="*/ 27 w 27"/>
                  <a:gd name="T65" fmla="*/ 15 h 29"/>
                  <a:gd name="T66" fmla="*/ 27 w 27"/>
                  <a:gd name="T67" fmla="*/ 13 h 29"/>
                  <a:gd name="T68" fmla="*/ 24 w 27"/>
                  <a:gd name="T69" fmla="*/ 11 h 29"/>
                  <a:gd name="T70" fmla="*/ 24 w 27"/>
                  <a:gd name="T71" fmla="*/ 7 h 29"/>
                  <a:gd name="T72" fmla="*/ 23 w 27"/>
                  <a:gd name="T73" fmla="*/ 5 h 29"/>
                  <a:gd name="T74" fmla="*/ 19 w 27"/>
                  <a:gd name="T75" fmla="*/ 2 h 29"/>
                  <a:gd name="T76" fmla="*/ 17 w 27"/>
                  <a:gd name="T77" fmla="*/ 2 h 29"/>
                  <a:gd name="T78" fmla="*/ 12 w 27"/>
                  <a:gd name="T79" fmla="*/ 2 h 29"/>
                  <a:gd name="T80" fmla="*/ 10 w 27"/>
                  <a:gd name="T81" fmla="*/ 2 h 29"/>
                  <a:gd name="T82" fmla="*/ 7 w 27"/>
                  <a:gd name="T83" fmla="*/ 2 h 29"/>
                  <a:gd name="T84" fmla="*/ 5 w 27"/>
                  <a:gd name="T85" fmla="*/ 5 h 29"/>
                  <a:gd name="T86" fmla="*/ 2 w 27"/>
                  <a:gd name="T87" fmla="*/ 7 h 29"/>
                  <a:gd name="T88" fmla="*/ 2 w 27"/>
                  <a:gd name="T89" fmla="*/ 11 h 29"/>
                  <a:gd name="T90" fmla="*/ 0 w 27"/>
                  <a:gd name="T91" fmla="*/ 13 h 29"/>
                  <a:gd name="T92" fmla="*/ 0 w 27"/>
                  <a:gd name="T93" fmla="*/ 15 h 29"/>
                  <a:gd name="T94" fmla="*/ 0 w 27"/>
                  <a:gd name="T95" fmla="*/ 18 h 29"/>
                  <a:gd name="T96" fmla="*/ 2 w 27"/>
                  <a:gd name="T97" fmla="*/ 21 h 29"/>
                  <a:gd name="T98" fmla="*/ 2 w 27"/>
                  <a:gd name="T99" fmla="*/ 22 h 29"/>
                  <a:gd name="T100" fmla="*/ 5 w 27"/>
                  <a:gd name="T101" fmla="*/ 25 h 29"/>
                  <a:gd name="T102" fmla="*/ 7 w 27"/>
                  <a:gd name="T103" fmla="*/ 25 h 29"/>
                  <a:gd name="T104" fmla="*/ 7 w 27"/>
                  <a:gd name="T105" fmla="*/ 28 h 29"/>
                  <a:gd name="T106" fmla="*/ 10 w 27"/>
                  <a:gd name="T107" fmla="*/ 28 h 29"/>
                  <a:gd name="T108" fmla="*/ 12 w 27"/>
                  <a:gd name="T109" fmla="*/ 28 h 29"/>
                  <a:gd name="T110" fmla="*/ 17 w 27"/>
                  <a:gd name="T111" fmla="*/ 28 h 29"/>
                  <a:gd name="T112" fmla="*/ 19 w 27"/>
                  <a:gd name="T113" fmla="*/ 28 h 29"/>
                  <a:gd name="T114" fmla="*/ 19 w 27"/>
                  <a:gd name="T115" fmla="*/ 25 h 29"/>
                  <a:gd name="T116" fmla="*/ 23 w 27"/>
                  <a:gd name="T117" fmla="*/ 25 h 29"/>
                  <a:gd name="T118" fmla="*/ 24 w 27"/>
                  <a:gd name="T119" fmla="*/ 22 h 29"/>
                  <a:gd name="T120" fmla="*/ 24 w 27"/>
                  <a:gd name="T121" fmla="*/ 21 h 29"/>
                  <a:gd name="T122" fmla="*/ 27 w 27"/>
                  <a:gd name="T123" fmla="*/ 18 h 29"/>
                  <a:gd name="T124" fmla="*/ 27 w 27"/>
                  <a:gd name="T12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lnTo>
                      <a:pt x="27" y="13"/>
                    </a:lnTo>
                    <a:lnTo>
                      <a:pt x="27" y="11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9" y="28"/>
                    </a:lnTo>
                    <a:lnTo>
                      <a:pt x="23" y="28"/>
                    </a:lnTo>
                    <a:lnTo>
                      <a:pt x="24" y="25"/>
                    </a:lnTo>
                    <a:lnTo>
                      <a:pt x="24" y="22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4" y="11"/>
                    </a:lnTo>
                    <a:lnTo>
                      <a:pt x="24" y="7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7" y="28"/>
                    </a:lnTo>
                    <a:lnTo>
                      <a:pt x="19" y="28"/>
                    </a:lnTo>
                    <a:lnTo>
                      <a:pt x="19" y="25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4" y="21"/>
                    </a:lnTo>
                    <a:lnTo>
                      <a:pt x="27" y="18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6" name="Freeform 258">
                <a:extLst>
                  <a:ext uri="{FF2B5EF4-FFF2-40B4-BE49-F238E27FC236}">
                    <a16:creationId xmlns:a16="http://schemas.microsoft.com/office/drawing/2014/main" id="{5545CFD7-36C5-4EE0-8E63-4286156D3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304"/>
                <a:ext cx="9" cy="8"/>
              </a:xfrm>
              <a:custGeom>
                <a:avLst/>
                <a:gdLst>
                  <a:gd name="T0" fmla="*/ 27 w 27"/>
                  <a:gd name="T1" fmla="*/ 12 h 24"/>
                  <a:gd name="T2" fmla="*/ 27 w 27"/>
                  <a:gd name="T3" fmla="*/ 9 h 24"/>
                  <a:gd name="T4" fmla="*/ 24 w 27"/>
                  <a:gd name="T5" fmla="*/ 7 h 24"/>
                  <a:gd name="T6" fmla="*/ 24 w 27"/>
                  <a:gd name="T7" fmla="*/ 4 h 24"/>
                  <a:gd name="T8" fmla="*/ 23 w 27"/>
                  <a:gd name="T9" fmla="*/ 2 h 24"/>
                  <a:gd name="T10" fmla="*/ 19 w 27"/>
                  <a:gd name="T11" fmla="*/ 0 h 24"/>
                  <a:gd name="T12" fmla="*/ 17 w 27"/>
                  <a:gd name="T13" fmla="*/ 0 h 24"/>
                  <a:gd name="T14" fmla="*/ 12 w 27"/>
                  <a:gd name="T15" fmla="*/ 0 h 24"/>
                  <a:gd name="T16" fmla="*/ 10 w 27"/>
                  <a:gd name="T17" fmla="*/ 0 h 24"/>
                  <a:gd name="T18" fmla="*/ 7 w 27"/>
                  <a:gd name="T19" fmla="*/ 0 h 24"/>
                  <a:gd name="T20" fmla="*/ 5 w 27"/>
                  <a:gd name="T21" fmla="*/ 2 h 24"/>
                  <a:gd name="T22" fmla="*/ 2 w 27"/>
                  <a:gd name="T23" fmla="*/ 4 h 24"/>
                  <a:gd name="T24" fmla="*/ 2 w 27"/>
                  <a:gd name="T25" fmla="*/ 7 h 24"/>
                  <a:gd name="T26" fmla="*/ 0 w 27"/>
                  <a:gd name="T27" fmla="*/ 9 h 24"/>
                  <a:gd name="T28" fmla="*/ 0 w 27"/>
                  <a:gd name="T29" fmla="*/ 12 h 24"/>
                  <a:gd name="T30" fmla="*/ 0 w 27"/>
                  <a:gd name="T31" fmla="*/ 14 h 24"/>
                  <a:gd name="T32" fmla="*/ 2 w 27"/>
                  <a:gd name="T33" fmla="*/ 17 h 24"/>
                  <a:gd name="T34" fmla="*/ 2 w 27"/>
                  <a:gd name="T35" fmla="*/ 19 h 24"/>
                  <a:gd name="T36" fmla="*/ 5 w 27"/>
                  <a:gd name="T37" fmla="*/ 21 h 24"/>
                  <a:gd name="T38" fmla="*/ 7 w 27"/>
                  <a:gd name="T39" fmla="*/ 21 h 24"/>
                  <a:gd name="T40" fmla="*/ 7 w 27"/>
                  <a:gd name="T41" fmla="*/ 24 h 24"/>
                  <a:gd name="T42" fmla="*/ 10 w 27"/>
                  <a:gd name="T43" fmla="*/ 24 h 24"/>
                  <a:gd name="T44" fmla="*/ 12 w 27"/>
                  <a:gd name="T45" fmla="*/ 24 h 24"/>
                  <a:gd name="T46" fmla="*/ 17 w 27"/>
                  <a:gd name="T47" fmla="*/ 24 h 24"/>
                  <a:gd name="T48" fmla="*/ 19 w 27"/>
                  <a:gd name="T49" fmla="*/ 24 h 24"/>
                  <a:gd name="T50" fmla="*/ 19 w 27"/>
                  <a:gd name="T51" fmla="*/ 21 h 24"/>
                  <a:gd name="T52" fmla="*/ 23 w 27"/>
                  <a:gd name="T53" fmla="*/ 21 h 24"/>
                  <a:gd name="T54" fmla="*/ 24 w 27"/>
                  <a:gd name="T55" fmla="*/ 19 h 24"/>
                  <a:gd name="T56" fmla="*/ 24 w 27"/>
                  <a:gd name="T57" fmla="*/ 17 h 24"/>
                  <a:gd name="T58" fmla="*/ 27 w 27"/>
                  <a:gd name="T59" fmla="*/ 14 h 24"/>
                  <a:gd name="T60" fmla="*/ 27 w 27"/>
                  <a:gd name="T61" fmla="*/ 12 h 24"/>
                  <a:gd name="T62" fmla="*/ 24 w 27"/>
                  <a:gd name="T63" fmla="*/ 12 h 24"/>
                  <a:gd name="T64" fmla="*/ 24 w 27"/>
                  <a:gd name="T65" fmla="*/ 9 h 24"/>
                  <a:gd name="T66" fmla="*/ 24 w 27"/>
                  <a:gd name="T67" fmla="*/ 7 h 24"/>
                  <a:gd name="T68" fmla="*/ 23 w 27"/>
                  <a:gd name="T69" fmla="*/ 4 h 24"/>
                  <a:gd name="T70" fmla="*/ 19 w 27"/>
                  <a:gd name="T71" fmla="*/ 2 h 24"/>
                  <a:gd name="T72" fmla="*/ 17 w 27"/>
                  <a:gd name="T73" fmla="*/ 2 h 24"/>
                  <a:gd name="T74" fmla="*/ 15 w 27"/>
                  <a:gd name="T75" fmla="*/ 0 h 24"/>
                  <a:gd name="T76" fmla="*/ 12 w 27"/>
                  <a:gd name="T77" fmla="*/ 0 h 24"/>
                  <a:gd name="T78" fmla="*/ 10 w 27"/>
                  <a:gd name="T79" fmla="*/ 2 h 24"/>
                  <a:gd name="T80" fmla="*/ 7 w 27"/>
                  <a:gd name="T81" fmla="*/ 2 h 24"/>
                  <a:gd name="T82" fmla="*/ 5 w 27"/>
                  <a:gd name="T83" fmla="*/ 4 h 24"/>
                  <a:gd name="T84" fmla="*/ 2 w 27"/>
                  <a:gd name="T85" fmla="*/ 7 h 24"/>
                  <a:gd name="T86" fmla="*/ 2 w 27"/>
                  <a:gd name="T87" fmla="*/ 9 h 24"/>
                  <a:gd name="T88" fmla="*/ 2 w 27"/>
                  <a:gd name="T89" fmla="*/ 12 h 24"/>
                  <a:gd name="T90" fmla="*/ 2 w 27"/>
                  <a:gd name="T91" fmla="*/ 14 h 24"/>
                  <a:gd name="T92" fmla="*/ 2 w 27"/>
                  <a:gd name="T93" fmla="*/ 17 h 24"/>
                  <a:gd name="T94" fmla="*/ 5 w 27"/>
                  <a:gd name="T95" fmla="*/ 17 h 24"/>
                  <a:gd name="T96" fmla="*/ 5 w 27"/>
                  <a:gd name="T97" fmla="*/ 19 h 24"/>
                  <a:gd name="T98" fmla="*/ 7 w 27"/>
                  <a:gd name="T99" fmla="*/ 21 h 24"/>
                  <a:gd name="T100" fmla="*/ 10 w 27"/>
                  <a:gd name="T101" fmla="*/ 21 h 24"/>
                  <a:gd name="T102" fmla="*/ 12 w 27"/>
                  <a:gd name="T103" fmla="*/ 21 h 24"/>
                  <a:gd name="T104" fmla="*/ 15 w 27"/>
                  <a:gd name="T105" fmla="*/ 21 h 24"/>
                  <a:gd name="T106" fmla="*/ 17 w 27"/>
                  <a:gd name="T107" fmla="*/ 21 h 24"/>
                  <a:gd name="T108" fmla="*/ 19 w 27"/>
                  <a:gd name="T109" fmla="*/ 21 h 24"/>
                  <a:gd name="T110" fmla="*/ 23 w 27"/>
                  <a:gd name="T111" fmla="*/ 19 h 24"/>
                  <a:gd name="T112" fmla="*/ 23 w 27"/>
                  <a:gd name="T113" fmla="*/ 17 h 24"/>
                  <a:gd name="T114" fmla="*/ 24 w 27"/>
                  <a:gd name="T115" fmla="*/ 17 h 24"/>
                  <a:gd name="T116" fmla="*/ 24 w 27"/>
                  <a:gd name="T117" fmla="*/ 14 h 24"/>
                  <a:gd name="T118" fmla="*/ 24 w 27"/>
                  <a:gd name="T119" fmla="*/ 12 h 24"/>
                  <a:gd name="T120" fmla="*/ 27 w 27"/>
                  <a:gd name="T12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7" y="9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19" y="21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7" name="Freeform 259">
                <a:extLst>
                  <a:ext uri="{FF2B5EF4-FFF2-40B4-BE49-F238E27FC236}">
                    <a16:creationId xmlns:a16="http://schemas.microsoft.com/office/drawing/2014/main" id="{FF4911B1-C361-49E5-B5EB-9FD54EE47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304"/>
                <a:ext cx="8" cy="7"/>
              </a:xfrm>
              <a:custGeom>
                <a:avLst/>
                <a:gdLst>
                  <a:gd name="T0" fmla="*/ 22 w 22"/>
                  <a:gd name="T1" fmla="*/ 12 h 21"/>
                  <a:gd name="T2" fmla="*/ 22 w 22"/>
                  <a:gd name="T3" fmla="*/ 9 h 21"/>
                  <a:gd name="T4" fmla="*/ 22 w 22"/>
                  <a:gd name="T5" fmla="*/ 7 h 21"/>
                  <a:gd name="T6" fmla="*/ 21 w 22"/>
                  <a:gd name="T7" fmla="*/ 4 h 21"/>
                  <a:gd name="T8" fmla="*/ 17 w 22"/>
                  <a:gd name="T9" fmla="*/ 2 h 21"/>
                  <a:gd name="T10" fmla="*/ 15 w 22"/>
                  <a:gd name="T11" fmla="*/ 2 h 21"/>
                  <a:gd name="T12" fmla="*/ 13 w 22"/>
                  <a:gd name="T13" fmla="*/ 0 h 21"/>
                  <a:gd name="T14" fmla="*/ 10 w 22"/>
                  <a:gd name="T15" fmla="*/ 0 h 21"/>
                  <a:gd name="T16" fmla="*/ 8 w 22"/>
                  <a:gd name="T17" fmla="*/ 2 h 21"/>
                  <a:gd name="T18" fmla="*/ 5 w 22"/>
                  <a:gd name="T19" fmla="*/ 2 h 21"/>
                  <a:gd name="T20" fmla="*/ 3 w 22"/>
                  <a:gd name="T21" fmla="*/ 4 h 21"/>
                  <a:gd name="T22" fmla="*/ 0 w 22"/>
                  <a:gd name="T23" fmla="*/ 7 h 21"/>
                  <a:gd name="T24" fmla="*/ 0 w 22"/>
                  <a:gd name="T25" fmla="*/ 9 h 21"/>
                  <a:gd name="T26" fmla="*/ 0 w 22"/>
                  <a:gd name="T27" fmla="*/ 12 h 21"/>
                  <a:gd name="T28" fmla="*/ 0 w 22"/>
                  <a:gd name="T29" fmla="*/ 14 h 21"/>
                  <a:gd name="T30" fmla="*/ 0 w 22"/>
                  <a:gd name="T31" fmla="*/ 17 h 21"/>
                  <a:gd name="T32" fmla="*/ 3 w 22"/>
                  <a:gd name="T33" fmla="*/ 17 h 21"/>
                  <a:gd name="T34" fmla="*/ 3 w 22"/>
                  <a:gd name="T35" fmla="*/ 19 h 21"/>
                  <a:gd name="T36" fmla="*/ 5 w 22"/>
                  <a:gd name="T37" fmla="*/ 21 h 21"/>
                  <a:gd name="T38" fmla="*/ 8 w 22"/>
                  <a:gd name="T39" fmla="*/ 21 h 21"/>
                  <a:gd name="T40" fmla="*/ 10 w 22"/>
                  <a:gd name="T41" fmla="*/ 21 h 21"/>
                  <a:gd name="T42" fmla="*/ 13 w 22"/>
                  <a:gd name="T43" fmla="*/ 21 h 21"/>
                  <a:gd name="T44" fmla="*/ 15 w 22"/>
                  <a:gd name="T45" fmla="*/ 21 h 21"/>
                  <a:gd name="T46" fmla="*/ 17 w 22"/>
                  <a:gd name="T47" fmla="*/ 21 h 21"/>
                  <a:gd name="T48" fmla="*/ 21 w 22"/>
                  <a:gd name="T49" fmla="*/ 19 h 21"/>
                  <a:gd name="T50" fmla="*/ 21 w 22"/>
                  <a:gd name="T51" fmla="*/ 17 h 21"/>
                  <a:gd name="T52" fmla="*/ 22 w 22"/>
                  <a:gd name="T53" fmla="*/ 17 h 21"/>
                  <a:gd name="T54" fmla="*/ 22 w 22"/>
                  <a:gd name="T55" fmla="*/ 14 h 21"/>
                  <a:gd name="T56" fmla="*/ 22 w 22"/>
                  <a:gd name="T57" fmla="*/ 12 h 21"/>
                  <a:gd name="T58" fmla="*/ 21 w 22"/>
                  <a:gd name="T59" fmla="*/ 12 h 21"/>
                  <a:gd name="T60" fmla="*/ 21 w 22"/>
                  <a:gd name="T61" fmla="*/ 9 h 21"/>
                  <a:gd name="T62" fmla="*/ 21 w 22"/>
                  <a:gd name="T63" fmla="*/ 7 h 21"/>
                  <a:gd name="T64" fmla="*/ 17 w 22"/>
                  <a:gd name="T65" fmla="*/ 4 h 21"/>
                  <a:gd name="T66" fmla="*/ 15 w 22"/>
                  <a:gd name="T67" fmla="*/ 2 h 21"/>
                  <a:gd name="T68" fmla="*/ 13 w 22"/>
                  <a:gd name="T69" fmla="*/ 2 h 21"/>
                  <a:gd name="T70" fmla="*/ 10 w 22"/>
                  <a:gd name="T71" fmla="*/ 2 h 21"/>
                  <a:gd name="T72" fmla="*/ 8 w 22"/>
                  <a:gd name="T73" fmla="*/ 2 h 21"/>
                  <a:gd name="T74" fmla="*/ 5 w 22"/>
                  <a:gd name="T75" fmla="*/ 4 h 21"/>
                  <a:gd name="T76" fmla="*/ 3 w 22"/>
                  <a:gd name="T77" fmla="*/ 7 h 21"/>
                  <a:gd name="T78" fmla="*/ 3 w 22"/>
                  <a:gd name="T79" fmla="*/ 9 h 21"/>
                  <a:gd name="T80" fmla="*/ 3 w 22"/>
                  <a:gd name="T81" fmla="*/ 12 h 21"/>
                  <a:gd name="T82" fmla="*/ 3 w 22"/>
                  <a:gd name="T83" fmla="*/ 14 h 21"/>
                  <a:gd name="T84" fmla="*/ 3 w 22"/>
                  <a:gd name="T85" fmla="*/ 17 h 21"/>
                  <a:gd name="T86" fmla="*/ 5 w 22"/>
                  <a:gd name="T87" fmla="*/ 19 h 21"/>
                  <a:gd name="T88" fmla="*/ 8 w 22"/>
                  <a:gd name="T89" fmla="*/ 19 h 21"/>
                  <a:gd name="T90" fmla="*/ 10 w 22"/>
                  <a:gd name="T91" fmla="*/ 21 h 21"/>
                  <a:gd name="T92" fmla="*/ 13 w 22"/>
                  <a:gd name="T93" fmla="*/ 21 h 21"/>
                  <a:gd name="T94" fmla="*/ 15 w 22"/>
                  <a:gd name="T95" fmla="*/ 19 h 21"/>
                  <a:gd name="T96" fmla="*/ 17 w 22"/>
                  <a:gd name="T97" fmla="*/ 19 h 21"/>
                  <a:gd name="T98" fmla="*/ 21 w 22"/>
                  <a:gd name="T99" fmla="*/ 17 h 21"/>
                  <a:gd name="T100" fmla="*/ 21 w 22"/>
                  <a:gd name="T101" fmla="*/ 14 h 21"/>
                  <a:gd name="T102" fmla="*/ 21 w 22"/>
                  <a:gd name="T103" fmla="*/ 12 h 21"/>
                  <a:gd name="T104" fmla="*/ 22 w 22"/>
                  <a:gd name="T10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21">
                    <a:moveTo>
                      <a:pt x="22" y="12"/>
                    </a:moveTo>
                    <a:lnTo>
                      <a:pt x="22" y="9"/>
                    </a:lnTo>
                    <a:lnTo>
                      <a:pt x="22" y="7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21" y="17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8" name="Freeform 260">
                <a:extLst>
                  <a:ext uri="{FF2B5EF4-FFF2-40B4-BE49-F238E27FC236}">
                    <a16:creationId xmlns:a16="http://schemas.microsoft.com/office/drawing/2014/main" id="{7CCEEB03-6687-4BC2-8053-846AE8D4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3305"/>
                <a:ext cx="6" cy="6"/>
              </a:xfrm>
              <a:custGeom>
                <a:avLst/>
                <a:gdLst>
                  <a:gd name="T0" fmla="*/ 17 w 17"/>
                  <a:gd name="T1" fmla="*/ 10 h 19"/>
                  <a:gd name="T2" fmla="*/ 17 w 17"/>
                  <a:gd name="T3" fmla="*/ 7 h 19"/>
                  <a:gd name="T4" fmla="*/ 17 w 17"/>
                  <a:gd name="T5" fmla="*/ 5 h 19"/>
                  <a:gd name="T6" fmla="*/ 14 w 17"/>
                  <a:gd name="T7" fmla="*/ 2 h 19"/>
                  <a:gd name="T8" fmla="*/ 12 w 17"/>
                  <a:gd name="T9" fmla="*/ 0 h 19"/>
                  <a:gd name="T10" fmla="*/ 10 w 17"/>
                  <a:gd name="T11" fmla="*/ 0 h 19"/>
                  <a:gd name="T12" fmla="*/ 7 w 17"/>
                  <a:gd name="T13" fmla="*/ 0 h 19"/>
                  <a:gd name="T14" fmla="*/ 5 w 17"/>
                  <a:gd name="T15" fmla="*/ 0 h 19"/>
                  <a:gd name="T16" fmla="*/ 2 w 17"/>
                  <a:gd name="T17" fmla="*/ 2 h 19"/>
                  <a:gd name="T18" fmla="*/ 0 w 17"/>
                  <a:gd name="T19" fmla="*/ 5 h 19"/>
                  <a:gd name="T20" fmla="*/ 0 w 17"/>
                  <a:gd name="T21" fmla="*/ 7 h 19"/>
                  <a:gd name="T22" fmla="*/ 0 w 17"/>
                  <a:gd name="T23" fmla="*/ 10 h 19"/>
                  <a:gd name="T24" fmla="*/ 0 w 17"/>
                  <a:gd name="T25" fmla="*/ 12 h 19"/>
                  <a:gd name="T26" fmla="*/ 0 w 17"/>
                  <a:gd name="T27" fmla="*/ 15 h 19"/>
                  <a:gd name="T28" fmla="*/ 2 w 17"/>
                  <a:gd name="T29" fmla="*/ 17 h 19"/>
                  <a:gd name="T30" fmla="*/ 5 w 17"/>
                  <a:gd name="T31" fmla="*/ 17 h 19"/>
                  <a:gd name="T32" fmla="*/ 7 w 17"/>
                  <a:gd name="T33" fmla="*/ 19 h 19"/>
                  <a:gd name="T34" fmla="*/ 10 w 17"/>
                  <a:gd name="T35" fmla="*/ 19 h 19"/>
                  <a:gd name="T36" fmla="*/ 12 w 17"/>
                  <a:gd name="T37" fmla="*/ 17 h 19"/>
                  <a:gd name="T38" fmla="*/ 14 w 17"/>
                  <a:gd name="T39" fmla="*/ 17 h 19"/>
                  <a:gd name="T40" fmla="*/ 17 w 17"/>
                  <a:gd name="T41" fmla="*/ 15 h 19"/>
                  <a:gd name="T42" fmla="*/ 17 w 17"/>
                  <a:gd name="T43" fmla="*/ 12 h 19"/>
                  <a:gd name="T44" fmla="*/ 17 w 17"/>
                  <a:gd name="T45" fmla="*/ 10 h 19"/>
                  <a:gd name="T46" fmla="*/ 17 w 17"/>
                  <a:gd name="T47" fmla="*/ 7 h 19"/>
                  <a:gd name="T48" fmla="*/ 14 w 17"/>
                  <a:gd name="T49" fmla="*/ 5 h 19"/>
                  <a:gd name="T50" fmla="*/ 14 w 17"/>
                  <a:gd name="T51" fmla="*/ 2 h 19"/>
                  <a:gd name="T52" fmla="*/ 12 w 17"/>
                  <a:gd name="T53" fmla="*/ 2 h 19"/>
                  <a:gd name="T54" fmla="*/ 10 w 17"/>
                  <a:gd name="T55" fmla="*/ 2 h 19"/>
                  <a:gd name="T56" fmla="*/ 7 w 17"/>
                  <a:gd name="T57" fmla="*/ 2 h 19"/>
                  <a:gd name="T58" fmla="*/ 5 w 17"/>
                  <a:gd name="T59" fmla="*/ 2 h 19"/>
                  <a:gd name="T60" fmla="*/ 2 w 17"/>
                  <a:gd name="T61" fmla="*/ 2 h 19"/>
                  <a:gd name="T62" fmla="*/ 2 w 17"/>
                  <a:gd name="T63" fmla="*/ 5 h 19"/>
                  <a:gd name="T64" fmla="*/ 0 w 17"/>
                  <a:gd name="T65" fmla="*/ 7 h 19"/>
                  <a:gd name="T66" fmla="*/ 0 w 17"/>
                  <a:gd name="T67" fmla="*/ 10 h 19"/>
                  <a:gd name="T68" fmla="*/ 0 w 17"/>
                  <a:gd name="T69" fmla="*/ 12 h 19"/>
                  <a:gd name="T70" fmla="*/ 2 w 17"/>
                  <a:gd name="T71" fmla="*/ 15 h 19"/>
                  <a:gd name="T72" fmla="*/ 5 w 17"/>
                  <a:gd name="T73" fmla="*/ 17 h 19"/>
                  <a:gd name="T74" fmla="*/ 7 w 17"/>
                  <a:gd name="T75" fmla="*/ 17 h 19"/>
                  <a:gd name="T76" fmla="*/ 10 w 17"/>
                  <a:gd name="T77" fmla="*/ 17 h 19"/>
                  <a:gd name="T78" fmla="*/ 12 w 17"/>
                  <a:gd name="T79" fmla="*/ 17 h 19"/>
                  <a:gd name="T80" fmla="*/ 14 w 17"/>
                  <a:gd name="T81" fmla="*/ 15 h 19"/>
                  <a:gd name="T82" fmla="*/ 17 w 17"/>
                  <a:gd name="T83" fmla="*/ 12 h 19"/>
                  <a:gd name="T84" fmla="*/ 17 w 17"/>
                  <a:gd name="T8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19">
                    <a:moveTo>
                      <a:pt x="17" y="10"/>
                    </a:moveTo>
                    <a:lnTo>
                      <a:pt x="17" y="7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89" name="Freeform 261">
                <a:extLst>
                  <a:ext uri="{FF2B5EF4-FFF2-40B4-BE49-F238E27FC236}">
                    <a16:creationId xmlns:a16="http://schemas.microsoft.com/office/drawing/2014/main" id="{1A14FC8D-1752-44F0-B645-81536952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3306"/>
                <a:ext cx="6" cy="5"/>
              </a:xfrm>
              <a:custGeom>
                <a:avLst/>
                <a:gdLst>
                  <a:gd name="T0" fmla="*/ 17 w 17"/>
                  <a:gd name="T1" fmla="*/ 8 h 15"/>
                  <a:gd name="T2" fmla="*/ 17 w 17"/>
                  <a:gd name="T3" fmla="*/ 5 h 15"/>
                  <a:gd name="T4" fmla="*/ 14 w 17"/>
                  <a:gd name="T5" fmla="*/ 3 h 15"/>
                  <a:gd name="T6" fmla="*/ 14 w 17"/>
                  <a:gd name="T7" fmla="*/ 0 h 15"/>
                  <a:gd name="T8" fmla="*/ 12 w 17"/>
                  <a:gd name="T9" fmla="*/ 0 h 15"/>
                  <a:gd name="T10" fmla="*/ 10 w 17"/>
                  <a:gd name="T11" fmla="*/ 0 h 15"/>
                  <a:gd name="T12" fmla="*/ 7 w 17"/>
                  <a:gd name="T13" fmla="*/ 0 h 15"/>
                  <a:gd name="T14" fmla="*/ 5 w 17"/>
                  <a:gd name="T15" fmla="*/ 0 h 15"/>
                  <a:gd name="T16" fmla="*/ 2 w 17"/>
                  <a:gd name="T17" fmla="*/ 0 h 15"/>
                  <a:gd name="T18" fmla="*/ 2 w 17"/>
                  <a:gd name="T19" fmla="*/ 3 h 15"/>
                  <a:gd name="T20" fmla="*/ 0 w 17"/>
                  <a:gd name="T21" fmla="*/ 5 h 15"/>
                  <a:gd name="T22" fmla="*/ 0 w 17"/>
                  <a:gd name="T23" fmla="*/ 8 h 15"/>
                  <a:gd name="T24" fmla="*/ 0 w 17"/>
                  <a:gd name="T25" fmla="*/ 10 h 15"/>
                  <a:gd name="T26" fmla="*/ 2 w 17"/>
                  <a:gd name="T27" fmla="*/ 13 h 15"/>
                  <a:gd name="T28" fmla="*/ 5 w 17"/>
                  <a:gd name="T29" fmla="*/ 15 h 15"/>
                  <a:gd name="T30" fmla="*/ 7 w 17"/>
                  <a:gd name="T31" fmla="*/ 15 h 15"/>
                  <a:gd name="T32" fmla="*/ 10 w 17"/>
                  <a:gd name="T33" fmla="*/ 15 h 15"/>
                  <a:gd name="T34" fmla="*/ 12 w 17"/>
                  <a:gd name="T35" fmla="*/ 15 h 15"/>
                  <a:gd name="T36" fmla="*/ 14 w 17"/>
                  <a:gd name="T37" fmla="*/ 13 h 15"/>
                  <a:gd name="T38" fmla="*/ 17 w 17"/>
                  <a:gd name="T39" fmla="*/ 10 h 15"/>
                  <a:gd name="T40" fmla="*/ 17 w 17"/>
                  <a:gd name="T41" fmla="*/ 8 h 15"/>
                  <a:gd name="T42" fmla="*/ 14 w 17"/>
                  <a:gd name="T43" fmla="*/ 8 h 15"/>
                  <a:gd name="T44" fmla="*/ 14 w 17"/>
                  <a:gd name="T45" fmla="*/ 5 h 15"/>
                  <a:gd name="T46" fmla="*/ 14 w 17"/>
                  <a:gd name="T47" fmla="*/ 3 h 15"/>
                  <a:gd name="T48" fmla="*/ 12 w 17"/>
                  <a:gd name="T49" fmla="*/ 3 h 15"/>
                  <a:gd name="T50" fmla="*/ 10 w 17"/>
                  <a:gd name="T51" fmla="*/ 0 h 15"/>
                  <a:gd name="T52" fmla="*/ 7 w 17"/>
                  <a:gd name="T53" fmla="*/ 0 h 15"/>
                  <a:gd name="T54" fmla="*/ 5 w 17"/>
                  <a:gd name="T55" fmla="*/ 0 h 15"/>
                  <a:gd name="T56" fmla="*/ 5 w 17"/>
                  <a:gd name="T57" fmla="*/ 3 h 15"/>
                  <a:gd name="T58" fmla="*/ 2 w 17"/>
                  <a:gd name="T59" fmla="*/ 3 h 15"/>
                  <a:gd name="T60" fmla="*/ 2 w 17"/>
                  <a:gd name="T61" fmla="*/ 5 h 15"/>
                  <a:gd name="T62" fmla="*/ 2 w 17"/>
                  <a:gd name="T63" fmla="*/ 8 h 15"/>
                  <a:gd name="T64" fmla="*/ 2 w 17"/>
                  <a:gd name="T65" fmla="*/ 10 h 15"/>
                  <a:gd name="T66" fmla="*/ 5 w 17"/>
                  <a:gd name="T67" fmla="*/ 13 h 15"/>
                  <a:gd name="T68" fmla="*/ 7 w 17"/>
                  <a:gd name="T69" fmla="*/ 13 h 15"/>
                  <a:gd name="T70" fmla="*/ 10 w 17"/>
                  <a:gd name="T71" fmla="*/ 13 h 15"/>
                  <a:gd name="T72" fmla="*/ 12 w 17"/>
                  <a:gd name="T73" fmla="*/ 13 h 15"/>
                  <a:gd name="T74" fmla="*/ 14 w 17"/>
                  <a:gd name="T75" fmla="*/ 10 h 15"/>
                  <a:gd name="T76" fmla="*/ 14 w 17"/>
                  <a:gd name="T77" fmla="*/ 8 h 15"/>
                  <a:gd name="T78" fmla="*/ 17 w 17"/>
                  <a:gd name="T7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15">
                    <a:moveTo>
                      <a:pt x="17" y="8"/>
                    </a:moveTo>
                    <a:lnTo>
                      <a:pt x="17" y="5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0" name="Freeform 262">
                <a:extLst>
                  <a:ext uri="{FF2B5EF4-FFF2-40B4-BE49-F238E27FC236}">
                    <a16:creationId xmlns:a16="http://schemas.microsoft.com/office/drawing/2014/main" id="{37ED6D93-A026-4E14-A875-F7CDC60EB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305"/>
                <a:ext cx="4" cy="4"/>
              </a:xfrm>
              <a:custGeom>
                <a:avLst/>
                <a:gdLst>
                  <a:gd name="T0" fmla="*/ 12 w 12"/>
                  <a:gd name="T1" fmla="*/ 8 h 12"/>
                  <a:gd name="T2" fmla="*/ 12 w 12"/>
                  <a:gd name="T3" fmla="*/ 5 h 12"/>
                  <a:gd name="T4" fmla="*/ 12 w 12"/>
                  <a:gd name="T5" fmla="*/ 3 h 12"/>
                  <a:gd name="T6" fmla="*/ 10 w 12"/>
                  <a:gd name="T7" fmla="*/ 3 h 12"/>
                  <a:gd name="T8" fmla="*/ 8 w 12"/>
                  <a:gd name="T9" fmla="*/ 0 h 12"/>
                  <a:gd name="T10" fmla="*/ 5 w 12"/>
                  <a:gd name="T11" fmla="*/ 0 h 12"/>
                  <a:gd name="T12" fmla="*/ 3 w 12"/>
                  <a:gd name="T13" fmla="*/ 0 h 12"/>
                  <a:gd name="T14" fmla="*/ 3 w 12"/>
                  <a:gd name="T15" fmla="*/ 3 h 12"/>
                  <a:gd name="T16" fmla="*/ 0 w 12"/>
                  <a:gd name="T17" fmla="*/ 3 h 12"/>
                  <a:gd name="T18" fmla="*/ 0 w 12"/>
                  <a:gd name="T19" fmla="*/ 5 h 12"/>
                  <a:gd name="T20" fmla="*/ 0 w 12"/>
                  <a:gd name="T21" fmla="*/ 8 h 12"/>
                  <a:gd name="T22" fmla="*/ 0 w 12"/>
                  <a:gd name="T23" fmla="*/ 10 h 12"/>
                  <a:gd name="T24" fmla="*/ 3 w 12"/>
                  <a:gd name="T25" fmla="*/ 12 h 12"/>
                  <a:gd name="T26" fmla="*/ 5 w 12"/>
                  <a:gd name="T27" fmla="*/ 12 h 12"/>
                  <a:gd name="T28" fmla="*/ 8 w 12"/>
                  <a:gd name="T29" fmla="*/ 12 h 12"/>
                  <a:gd name="T30" fmla="*/ 10 w 12"/>
                  <a:gd name="T31" fmla="*/ 12 h 12"/>
                  <a:gd name="T32" fmla="*/ 12 w 12"/>
                  <a:gd name="T33" fmla="*/ 10 h 12"/>
                  <a:gd name="T34" fmla="*/ 12 w 12"/>
                  <a:gd name="T35" fmla="*/ 8 h 12"/>
                  <a:gd name="T36" fmla="*/ 10 w 12"/>
                  <a:gd name="T37" fmla="*/ 8 h 12"/>
                  <a:gd name="T38" fmla="*/ 10 w 12"/>
                  <a:gd name="T39" fmla="*/ 5 h 12"/>
                  <a:gd name="T40" fmla="*/ 10 w 12"/>
                  <a:gd name="T41" fmla="*/ 3 h 12"/>
                  <a:gd name="T42" fmla="*/ 8 w 12"/>
                  <a:gd name="T43" fmla="*/ 3 h 12"/>
                  <a:gd name="T44" fmla="*/ 5 w 12"/>
                  <a:gd name="T45" fmla="*/ 3 h 12"/>
                  <a:gd name="T46" fmla="*/ 3 w 12"/>
                  <a:gd name="T47" fmla="*/ 3 h 12"/>
                  <a:gd name="T48" fmla="*/ 3 w 12"/>
                  <a:gd name="T49" fmla="*/ 5 h 12"/>
                  <a:gd name="T50" fmla="*/ 3 w 12"/>
                  <a:gd name="T51" fmla="*/ 8 h 12"/>
                  <a:gd name="T52" fmla="*/ 3 w 12"/>
                  <a:gd name="T53" fmla="*/ 10 h 12"/>
                  <a:gd name="T54" fmla="*/ 5 w 12"/>
                  <a:gd name="T55" fmla="*/ 12 h 12"/>
                  <a:gd name="T56" fmla="*/ 8 w 12"/>
                  <a:gd name="T57" fmla="*/ 12 h 12"/>
                  <a:gd name="T58" fmla="*/ 10 w 12"/>
                  <a:gd name="T59" fmla="*/ 10 h 12"/>
                  <a:gd name="T60" fmla="*/ 10 w 12"/>
                  <a:gd name="T61" fmla="*/ 8 h 12"/>
                  <a:gd name="T62" fmla="*/ 12 w 12"/>
                  <a:gd name="T6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2">
                    <a:moveTo>
                      <a:pt x="12" y="8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1" name="Freeform 263">
                <a:extLst>
                  <a:ext uri="{FF2B5EF4-FFF2-40B4-BE49-F238E27FC236}">
                    <a16:creationId xmlns:a16="http://schemas.microsoft.com/office/drawing/2014/main" id="{72F44E52-E345-4F28-A1AB-462CEFFA9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307"/>
                <a:ext cx="2" cy="3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2 h 10"/>
                  <a:gd name="T4" fmla="*/ 7 w 7"/>
                  <a:gd name="T5" fmla="*/ 0 h 10"/>
                  <a:gd name="T6" fmla="*/ 5 w 7"/>
                  <a:gd name="T7" fmla="*/ 0 h 10"/>
                  <a:gd name="T8" fmla="*/ 2 w 7"/>
                  <a:gd name="T9" fmla="*/ 0 h 10"/>
                  <a:gd name="T10" fmla="*/ 0 w 7"/>
                  <a:gd name="T11" fmla="*/ 0 h 10"/>
                  <a:gd name="T12" fmla="*/ 0 w 7"/>
                  <a:gd name="T13" fmla="*/ 2 h 10"/>
                  <a:gd name="T14" fmla="*/ 0 w 7"/>
                  <a:gd name="T15" fmla="*/ 5 h 10"/>
                  <a:gd name="T16" fmla="*/ 0 w 7"/>
                  <a:gd name="T17" fmla="*/ 7 h 10"/>
                  <a:gd name="T18" fmla="*/ 2 w 7"/>
                  <a:gd name="T19" fmla="*/ 10 h 10"/>
                  <a:gd name="T20" fmla="*/ 5 w 7"/>
                  <a:gd name="T21" fmla="*/ 10 h 10"/>
                  <a:gd name="T22" fmla="*/ 7 w 7"/>
                  <a:gd name="T23" fmla="*/ 7 h 10"/>
                  <a:gd name="T24" fmla="*/ 7 w 7"/>
                  <a:gd name="T25" fmla="*/ 5 h 10"/>
                  <a:gd name="T26" fmla="*/ 7 w 7"/>
                  <a:gd name="T27" fmla="*/ 2 h 10"/>
                  <a:gd name="T28" fmla="*/ 5 w 7"/>
                  <a:gd name="T29" fmla="*/ 2 h 10"/>
                  <a:gd name="T30" fmla="*/ 2 w 7"/>
                  <a:gd name="T31" fmla="*/ 0 h 10"/>
                  <a:gd name="T32" fmla="*/ 2 w 7"/>
                  <a:gd name="T33" fmla="*/ 2 h 10"/>
                  <a:gd name="T34" fmla="*/ 0 w 7"/>
                  <a:gd name="T35" fmla="*/ 2 h 10"/>
                  <a:gd name="T36" fmla="*/ 0 w 7"/>
                  <a:gd name="T37" fmla="*/ 5 h 10"/>
                  <a:gd name="T38" fmla="*/ 0 w 7"/>
                  <a:gd name="T39" fmla="*/ 7 h 10"/>
                  <a:gd name="T40" fmla="*/ 2 w 7"/>
                  <a:gd name="T41" fmla="*/ 7 h 10"/>
                  <a:gd name="T42" fmla="*/ 5 w 7"/>
                  <a:gd name="T43" fmla="*/ 7 h 10"/>
                  <a:gd name="T44" fmla="*/ 7 w 7"/>
                  <a:gd name="T45" fmla="*/ 7 h 10"/>
                  <a:gd name="T46" fmla="*/ 7 w 7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2" name="Freeform 264">
                <a:extLst>
                  <a:ext uri="{FF2B5EF4-FFF2-40B4-BE49-F238E27FC236}">
                    <a16:creationId xmlns:a16="http://schemas.microsoft.com/office/drawing/2014/main" id="{991B6308-0712-473B-B399-89FC7EFD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307"/>
                <a:ext cx="2" cy="2"/>
              </a:xfrm>
              <a:custGeom>
                <a:avLst/>
                <a:gdLst>
                  <a:gd name="T0" fmla="*/ 7 w 7"/>
                  <a:gd name="T1" fmla="*/ 5 h 7"/>
                  <a:gd name="T2" fmla="*/ 7 w 7"/>
                  <a:gd name="T3" fmla="*/ 2 h 7"/>
                  <a:gd name="T4" fmla="*/ 5 w 7"/>
                  <a:gd name="T5" fmla="*/ 2 h 7"/>
                  <a:gd name="T6" fmla="*/ 2 w 7"/>
                  <a:gd name="T7" fmla="*/ 0 h 7"/>
                  <a:gd name="T8" fmla="*/ 2 w 7"/>
                  <a:gd name="T9" fmla="*/ 2 h 7"/>
                  <a:gd name="T10" fmla="*/ 0 w 7"/>
                  <a:gd name="T11" fmla="*/ 2 h 7"/>
                  <a:gd name="T12" fmla="*/ 0 w 7"/>
                  <a:gd name="T13" fmla="*/ 5 h 7"/>
                  <a:gd name="T14" fmla="*/ 0 w 7"/>
                  <a:gd name="T15" fmla="*/ 7 h 7"/>
                  <a:gd name="T16" fmla="*/ 2 w 7"/>
                  <a:gd name="T17" fmla="*/ 7 h 7"/>
                  <a:gd name="T18" fmla="*/ 5 w 7"/>
                  <a:gd name="T19" fmla="*/ 7 h 7"/>
                  <a:gd name="T20" fmla="*/ 7 w 7"/>
                  <a:gd name="T21" fmla="*/ 7 h 7"/>
                  <a:gd name="T22" fmla="*/ 7 w 7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3" name="Rectangle 265">
                <a:extLst>
                  <a:ext uri="{FF2B5EF4-FFF2-40B4-BE49-F238E27FC236}">
                    <a16:creationId xmlns:a16="http://schemas.microsoft.com/office/drawing/2014/main" id="{A658B59E-81F1-41B5-A512-3DC7CF1FD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330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4" name="Freeform 266">
                <a:extLst>
                  <a:ext uri="{FF2B5EF4-FFF2-40B4-BE49-F238E27FC236}">
                    <a16:creationId xmlns:a16="http://schemas.microsoft.com/office/drawing/2014/main" id="{E9B144EA-549A-40FC-861A-E01262A86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104"/>
                <a:ext cx="10" cy="10"/>
              </a:xfrm>
              <a:custGeom>
                <a:avLst/>
                <a:gdLst>
                  <a:gd name="T0" fmla="*/ 5 w 29"/>
                  <a:gd name="T1" fmla="*/ 0 h 29"/>
                  <a:gd name="T2" fmla="*/ 0 w 29"/>
                  <a:gd name="T3" fmla="*/ 7 h 29"/>
                  <a:gd name="T4" fmla="*/ 0 w 29"/>
                  <a:gd name="T5" fmla="*/ 14 h 29"/>
                  <a:gd name="T6" fmla="*/ 2 w 29"/>
                  <a:gd name="T7" fmla="*/ 20 h 29"/>
                  <a:gd name="T8" fmla="*/ 5 w 29"/>
                  <a:gd name="T9" fmla="*/ 25 h 29"/>
                  <a:gd name="T10" fmla="*/ 10 w 29"/>
                  <a:gd name="T11" fmla="*/ 29 h 29"/>
                  <a:gd name="T12" fmla="*/ 17 w 29"/>
                  <a:gd name="T13" fmla="*/ 29 h 29"/>
                  <a:gd name="T14" fmla="*/ 22 w 29"/>
                  <a:gd name="T15" fmla="*/ 29 h 29"/>
                  <a:gd name="T16" fmla="*/ 29 w 29"/>
                  <a:gd name="T17" fmla="*/ 25 h 29"/>
                  <a:gd name="T18" fmla="*/ 5 w 29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9">
                    <a:moveTo>
                      <a:pt x="5" y="0"/>
                    </a:moveTo>
                    <a:lnTo>
                      <a:pt x="0" y="7"/>
                    </a:lnTo>
                    <a:lnTo>
                      <a:pt x="0" y="14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10" y="29"/>
                    </a:lnTo>
                    <a:lnTo>
                      <a:pt x="17" y="29"/>
                    </a:lnTo>
                    <a:lnTo>
                      <a:pt x="22" y="29"/>
                    </a:lnTo>
                    <a:lnTo>
                      <a:pt x="29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5" name="Freeform 267">
                <a:extLst>
                  <a:ext uri="{FF2B5EF4-FFF2-40B4-BE49-F238E27FC236}">
                    <a16:creationId xmlns:a16="http://schemas.microsoft.com/office/drawing/2014/main" id="{0F87CC25-DDB9-46F1-ABE0-2C422FCF5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3011"/>
                <a:ext cx="99" cy="101"/>
              </a:xfrm>
              <a:custGeom>
                <a:avLst/>
                <a:gdLst>
                  <a:gd name="T0" fmla="*/ 286 w 298"/>
                  <a:gd name="T1" fmla="*/ 12 h 305"/>
                  <a:gd name="T2" fmla="*/ 272 w 298"/>
                  <a:gd name="T3" fmla="*/ 0 h 305"/>
                  <a:gd name="T4" fmla="*/ 0 w 298"/>
                  <a:gd name="T5" fmla="*/ 281 h 305"/>
                  <a:gd name="T6" fmla="*/ 24 w 298"/>
                  <a:gd name="T7" fmla="*/ 305 h 305"/>
                  <a:gd name="T8" fmla="*/ 298 w 298"/>
                  <a:gd name="T9" fmla="*/ 22 h 305"/>
                  <a:gd name="T10" fmla="*/ 286 w 298"/>
                  <a:gd name="T11" fmla="*/ 1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8" h="305">
                    <a:moveTo>
                      <a:pt x="286" y="12"/>
                    </a:moveTo>
                    <a:lnTo>
                      <a:pt x="272" y="0"/>
                    </a:lnTo>
                    <a:lnTo>
                      <a:pt x="0" y="281"/>
                    </a:lnTo>
                    <a:lnTo>
                      <a:pt x="24" y="305"/>
                    </a:lnTo>
                    <a:lnTo>
                      <a:pt x="298" y="22"/>
                    </a:lnTo>
                    <a:lnTo>
                      <a:pt x="286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6" name="Freeform 268">
                <a:extLst>
                  <a:ext uri="{FF2B5EF4-FFF2-40B4-BE49-F238E27FC236}">
                    <a16:creationId xmlns:a16="http://schemas.microsoft.com/office/drawing/2014/main" id="{C08E3901-AA19-4441-8CCB-A2C34D856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009"/>
                <a:ext cx="10" cy="9"/>
              </a:xfrm>
              <a:custGeom>
                <a:avLst/>
                <a:gdLst>
                  <a:gd name="T0" fmla="*/ 26 w 29"/>
                  <a:gd name="T1" fmla="*/ 27 h 27"/>
                  <a:gd name="T2" fmla="*/ 27 w 29"/>
                  <a:gd name="T3" fmla="*/ 22 h 27"/>
                  <a:gd name="T4" fmla="*/ 29 w 29"/>
                  <a:gd name="T5" fmla="*/ 14 h 27"/>
                  <a:gd name="T6" fmla="*/ 27 w 29"/>
                  <a:gd name="T7" fmla="*/ 10 h 27"/>
                  <a:gd name="T8" fmla="*/ 22 w 29"/>
                  <a:gd name="T9" fmla="*/ 5 h 27"/>
                  <a:gd name="T10" fmla="*/ 18 w 29"/>
                  <a:gd name="T11" fmla="*/ 0 h 27"/>
                  <a:gd name="T12" fmla="*/ 14 w 29"/>
                  <a:gd name="T13" fmla="*/ 0 h 27"/>
                  <a:gd name="T14" fmla="*/ 5 w 29"/>
                  <a:gd name="T15" fmla="*/ 0 h 27"/>
                  <a:gd name="T16" fmla="*/ 0 w 29"/>
                  <a:gd name="T17" fmla="*/ 5 h 27"/>
                  <a:gd name="T18" fmla="*/ 26 w 29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7">
                    <a:moveTo>
                      <a:pt x="26" y="27"/>
                    </a:moveTo>
                    <a:lnTo>
                      <a:pt x="27" y="22"/>
                    </a:lnTo>
                    <a:lnTo>
                      <a:pt x="29" y="14"/>
                    </a:lnTo>
                    <a:lnTo>
                      <a:pt x="27" y="10"/>
                    </a:lnTo>
                    <a:lnTo>
                      <a:pt x="22" y="5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7" name="Freeform 269">
                <a:extLst>
                  <a:ext uri="{FF2B5EF4-FFF2-40B4-BE49-F238E27FC236}">
                    <a16:creationId xmlns:a16="http://schemas.microsoft.com/office/drawing/2014/main" id="{CAAA64F1-33B8-43D0-B831-94EF0D1F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288"/>
                <a:ext cx="11" cy="6"/>
              </a:xfrm>
              <a:custGeom>
                <a:avLst/>
                <a:gdLst>
                  <a:gd name="T0" fmla="*/ 0 w 34"/>
                  <a:gd name="T1" fmla="*/ 0 h 17"/>
                  <a:gd name="T2" fmla="*/ 3 w 34"/>
                  <a:gd name="T3" fmla="*/ 8 h 17"/>
                  <a:gd name="T4" fmla="*/ 5 w 34"/>
                  <a:gd name="T5" fmla="*/ 12 h 17"/>
                  <a:gd name="T6" fmla="*/ 11 w 34"/>
                  <a:gd name="T7" fmla="*/ 17 h 17"/>
                  <a:gd name="T8" fmla="*/ 17 w 34"/>
                  <a:gd name="T9" fmla="*/ 17 h 17"/>
                  <a:gd name="T10" fmla="*/ 22 w 34"/>
                  <a:gd name="T11" fmla="*/ 17 h 17"/>
                  <a:gd name="T12" fmla="*/ 29 w 34"/>
                  <a:gd name="T13" fmla="*/ 12 h 17"/>
                  <a:gd name="T14" fmla="*/ 33 w 34"/>
                  <a:gd name="T15" fmla="*/ 8 h 17"/>
                  <a:gd name="T16" fmla="*/ 34 w 34"/>
                  <a:gd name="T17" fmla="*/ 0 h 17"/>
                  <a:gd name="T18" fmla="*/ 0 w 34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3" y="8"/>
                    </a:lnTo>
                    <a:lnTo>
                      <a:pt x="5" y="12"/>
                    </a:lnTo>
                    <a:lnTo>
                      <a:pt x="11" y="17"/>
                    </a:lnTo>
                    <a:lnTo>
                      <a:pt x="17" y="17"/>
                    </a:lnTo>
                    <a:lnTo>
                      <a:pt x="22" y="17"/>
                    </a:lnTo>
                    <a:lnTo>
                      <a:pt x="29" y="12"/>
                    </a:lnTo>
                    <a:lnTo>
                      <a:pt x="33" y="8"/>
                    </a:lnTo>
                    <a:lnTo>
                      <a:pt x="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8" name="Freeform 270">
                <a:extLst>
                  <a:ext uri="{FF2B5EF4-FFF2-40B4-BE49-F238E27FC236}">
                    <a16:creationId xmlns:a16="http://schemas.microsoft.com/office/drawing/2014/main" id="{0F5A5763-0D3D-4445-B737-2E0E43CE3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198"/>
                <a:ext cx="11" cy="90"/>
              </a:xfrm>
              <a:custGeom>
                <a:avLst/>
                <a:gdLst>
                  <a:gd name="T0" fmla="*/ 17 w 34"/>
                  <a:gd name="T1" fmla="*/ 0 h 271"/>
                  <a:gd name="T2" fmla="*/ 0 w 34"/>
                  <a:gd name="T3" fmla="*/ 0 h 271"/>
                  <a:gd name="T4" fmla="*/ 0 w 34"/>
                  <a:gd name="T5" fmla="*/ 271 h 271"/>
                  <a:gd name="T6" fmla="*/ 34 w 34"/>
                  <a:gd name="T7" fmla="*/ 271 h 271"/>
                  <a:gd name="T8" fmla="*/ 34 w 34"/>
                  <a:gd name="T9" fmla="*/ 0 h 271"/>
                  <a:gd name="T10" fmla="*/ 17 w 34"/>
                  <a:gd name="T1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71">
                    <a:moveTo>
                      <a:pt x="17" y="0"/>
                    </a:moveTo>
                    <a:lnTo>
                      <a:pt x="0" y="0"/>
                    </a:lnTo>
                    <a:lnTo>
                      <a:pt x="0" y="271"/>
                    </a:lnTo>
                    <a:lnTo>
                      <a:pt x="34" y="271"/>
                    </a:lnTo>
                    <a:lnTo>
                      <a:pt x="3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99" name="Freeform 271">
                <a:extLst>
                  <a:ext uri="{FF2B5EF4-FFF2-40B4-BE49-F238E27FC236}">
                    <a16:creationId xmlns:a16="http://schemas.microsoft.com/office/drawing/2014/main" id="{F758167C-9CE9-422A-B092-6B4B5A0CB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192"/>
                <a:ext cx="11" cy="6"/>
              </a:xfrm>
              <a:custGeom>
                <a:avLst/>
                <a:gdLst>
                  <a:gd name="T0" fmla="*/ 34 w 34"/>
                  <a:gd name="T1" fmla="*/ 17 h 17"/>
                  <a:gd name="T2" fmla="*/ 34 w 34"/>
                  <a:gd name="T3" fmla="*/ 10 h 17"/>
                  <a:gd name="T4" fmla="*/ 29 w 34"/>
                  <a:gd name="T5" fmla="*/ 5 h 17"/>
                  <a:gd name="T6" fmla="*/ 24 w 34"/>
                  <a:gd name="T7" fmla="*/ 3 h 17"/>
                  <a:gd name="T8" fmla="*/ 17 w 34"/>
                  <a:gd name="T9" fmla="*/ 0 h 17"/>
                  <a:gd name="T10" fmla="*/ 12 w 34"/>
                  <a:gd name="T11" fmla="*/ 3 h 17"/>
                  <a:gd name="T12" fmla="*/ 7 w 34"/>
                  <a:gd name="T13" fmla="*/ 5 h 17"/>
                  <a:gd name="T14" fmla="*/ 3 w 34"/>
                  <a:gd name="T15" fmla="*/ 10 h 17"/>
                  <a:gd name="T16" fmla="*/ 0 w 34"/>
                  <a:gd name="T17" fmla="*/ 17 h 17"/>
                  <a:gd name="T18" fmla="*/ 34 w 3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34" y="10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0" name="Freeform 272">
                <a:extLst>
                  <a:ext uri="{FF2B5EF4-FFF2-40B4-BE49-F238E27FC236}">
                    <a16:creationId xmlns:a16="http://schemas.microsoft.com/office/drawing/2014/main" id="{A9B64ECD-C20F-4DB4-98EE-0908E123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119"/>
                <a:ext cx="8" cy="11"/>
              </a:xfrm>
              <a:custGeom>
                <a:avLst/>
                <a:gdLst>
                  <a:gd name="T0" fmla="*/ 0 w 24"/>
                  <a:gd name="T1" fmla="*/ 29 h 31"/>
                  <a:gd name="T2" fmla="*/ 7 w 24"/>
                  <a:gd name="T3" fmla="*/ 31 h 31"/>
                  <a:gd name="T4" fmla="*/ 14 w 24"/>
                  <a:gd name="T5" fmla="*/ 31 h 31"/>
                  <a:gd name="T6" fmla="*/ 19 w 24"/>
                  <a:gd name="T7" fmla="*/ 26 h 31"/>
                  <a:gd name="T8" fmla="*/ 24 w 24"/>
                  <a:gd name="T9" fmla="*/ 22 h 31"/>
                  <a:gd name="T10" fmla="*/ 24 w 24"/>
                  <a:gd name="T11" fmla="*/ 17 h 31"/>
                  <a:gd name="T12" fmla="*/ 24 w 24"/>
                  <a:gd name="T13" fmla="*/ 10 h 31"/>
                  <a:gd name="T14" fmla="*/ 21 w 24"/>
                  <a:gd name="T15" fmla="*/ 5 h 31"/>
                  <a:gd name="T16" fmla="*/ 17 w 24"/>
                  <a:gd name="T17" fmla="*/ 0 h 31"/>
                  <a:gd name="T18" fmla="*/ 0 w 24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1">
                    <a:moveTo>
                      <a:pt x="0" y="29"/>
                    </a:moveTo>
                    <a:lnTo>
                      <a:pt x="7" y="31"/>
                    </a:lnTo>
                    <a:lnTo>
                      <a:pt x="14" y="31"/>
                    </a:lnTo>
                    <a:lnTo>
                      <a:pt x="19" y="26"/>
                    </a:lnTo>
                    <a:lnTo>
                      <a:pt x="24" y="22"/>
                    </a:lnTo>
                    <a:lnTo>
                      <a:pt x="24" y="17"/>
                    </a:lnTo>
                    <a:lnTo>
                      <a:pt x="24" y="10"/>
                    </a:lnTo>
                    <a:lnTo>
                      <a:pt x="21" y="5"/>
                    </a:lnTo>
                    <a:lnTo>
                      <a:pt x="17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1" name="Freeform 273">
                <a:extLst>
                  <a:ext uri="{FF2B5EF4-FFF2-40B4-BE49-F238E27FC236}">
                    <a16:creationId xmlns:a16="http://schemas.microsoft.com/office/drawing/2014/main" id="{33BD4C4D-10A9-4359-9A6F-1DEEB37F2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048"/>
                <a:ext cx="132" cy="82"/>
              </a:xfrm>
              <a:custGeom>
                <a:avLst/>
                <a:gdLst>
                  <a:gd name="T0" fmla="*/ 10 w 397"/>
                  <a:gd name="T1" fmla="*/ 15 h 244"/>
                  <a:gd name="T2" fmla="*/ 0 w 397"/>
                  <a:gd name="T3" fmla="*/ 30 h 244"/>
                  <a:gd name="T4" fmla="*/ 379 w 397"/>
                  <a:gd name="T5" fmla="*/ 244 h 244"/>
                  <a:gd name="T6" fmla="*/ 397 w 397"/>
                  <a:gd name="T7" fmla="*/ 214 h 244"/>
                  <a:gd name="T8" fmla="*/ 18 w 397"/>
                  <a:gd name="T9" fmla="*/ 0 h 244"/>
                  <a:gd name="T10" fmla="*/ 10 w 397"/>
                  <a:gd name="T11" fmla="*/ 15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7" h="244">
                    <a:moveTo>
                      <a:pt x="10" y="15"/>
                    </a:moveTo>
                    <a:lnTo>
                      <a:pt x="0" y="30"/>
                    </a:lnTo>
                    <a:lnTo>
                      <a:pt x="379" y="244"/>
                    </a:lnTo>
                    <a:lnTo>
                      <a:pt x="397" y="214"/>
                    </a:lnTo>
                    <a:lnTo>
                      <a:pt x="18" y="0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2" name="Freeform 274">
                <a:extLst>
                  <a:ext uri="{FF2B5EF4-FFF2-40B4-BE49-F238E27FC236}">
                    <a16:creationId xmlns:a16="http://schemas.microsoft.com/office/drawing/2014/main" id="{973E6E10-1900-4448-8BFE-587C76EBF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047"/>
                <a:ext cx="8" cy="11"/>
              </a:xfrm>
              <a:custGeom>
                <a:avLst/>
                <a:gdLst>
                  <a:gd name="T0" fmla="*/ 24 w 24"/>
                  <a:gd name="T1" fmla="*/ 3 h 32"/>
                  <a:gd name="T2" fmla="*/ 17 w 24"/>
                  <a:gd name="T3" fmla="*/ 0 h 32"/>
                  <a:gd name="T4" fmla="*/ 10 w 24"/>
                  <a:gd name="T5" fmla="*/ 0 h 32"/>
                  <a:gd name="T6" fmla="*/ 5 w 24"/>
                  <a:gd name="T7" fmla="*/ 5 h 32"/>
                  <a:gd name="T8" fmla="*/ 3 w 24"/>
                  <a:gd name="T9" fmla="*/ 10 h 32"/>
                  <a:gd name="T10" fmla="*/ 0 w 24"/>
                  <a:gd name="T11" fmla="*/ 15 h 32"/>
                  <a:gd name="T12" fmla="*/ 0 w 24"/>
                  <a:gd name="T13" fmla="*/ 22 h 32"/>
                  <a:gd name="T14" fmla="*/ 3 w 24"/>
                  <a:gd name="T15" fmla="*/ 27 h 32"/>
                  <a:gd name="T16" fmla="*/ 8 w 24"/>
                  <a:gd name="T17" fmla="*/ 32 h 32"/>
                  <a:gd name="T18" fmla="*/ 24 w 24"/>
                  <a:gd name="T1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2">
                    <a:moveTo>
                      <a:pt x="24" y="3"/>
                    </a:moveTo>
                    <a:lnTo>
                      <a:pt x="17" y="0"/>
                    </a:lnTo>
                    <a:lnTo>
                      <a:pt x="10" y="0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8" y="32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3" name="Freeform 275">
                <a:extLst>
                  <a:ext uri="{FF2B5EF4-FFF2-40B4-BE49-F238E27FC236}">
                    <a16:creationId xmlns:a16="http://schemas.microsoft.com/office/drawing/2014/main" id="{A03C8A02-CB12-45BC-A87F-42B6B80D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088"/>
                <a:ext cx="119" cy="118"/>
              </a:xfrm>
              <a:custGeom>
                <a:avLst/>
                <a:gdLst>
                  <a:gd name="T0" fmla="*/ 193 w 355"/>
                  <a:gd name="T1" fmla="*/ 3 h 354"/>
                  <a:gd name="T2" fmla="*/ 229 w 355"/>
                  <a:gd name="T3" fmla="*/ 10 h 354"/>
                  <a:gd name="T4" fmla="*/ 260 w 355"/>
                  <a:gd name="T5" fmla="*/ 22 h 354"/>
                  <a:gd name="T6" fmla="*/ 289 w 355"/>
                  <a:gd name="T7" fmla="*/ 42 h 354"/>
                  <a:gd name="T8" fmla="*/ 312 w 355"/>
                  <a:gd name="T9" fmla="*/ 63 h 354"/>
                  <a:gd name="T10" fmla="*/ 332 w 355"/>
                  <a:gd name="T11" fmla="*/ 94 h 354"/>
                  <a:gd name="T12" fmla="*/ 346 w 355"/>
                  <a:gd name="T13" fmla="*/ 126 h 354"/>
                  <a:gd name="T14" fmla="*/ 355 w 355"/>
                  <a:gd name="T15" fmla="*/ 160 h 354"/>
                  <a:gd name="T16" fmla="*/ 355 w 355"/>
                  <a:gd name="T17" fmla="*/ 194 h 354"/>
                  <a:gd name="T18" fmla="*/ 346 w 355"/>
                  <a:gd name="T19" fmla="*/ 229 h 354"/>
                  <a:gd name="T20" fmla="*/ 332 w 355"/>
                  <a:gd name="T21" fmla="*/ 261 h 354"/>
                  <a:gd name="T22" fmla="*/ 312 w 355"/>
                  <a:gd name="T23" fmla="*/ 290 h 354"/>
                  <a:gd name="T24" fmla="*/ 289 w 355"/>
                  <a:gd name="T25" fmla="*/ 312 h 354"/>
                  <a:gd name="T26" fmla="*/ 260 w 355"/>
                  <a:gd name="T27" fmla="*/ 332 h 354"/>
                  <a:gd name="T28" fmla="*/ 229 w 355"/>
                  <a:gd name="T29" fmla="*/ 344 h 354"/>
                  <a:gd name="T30" fmla="*/ 193 w 355"/>
                  <a:gd name="T31" fmla="*/ 352 h 354"/>
                  <a:gd name="T32" fmla="*/ 160 w 355"/>
                  <a:gd name="T33" fmla="*/ 352 h 354"/>
                  <a:gd name="T34" fmla="*/ 124 w 355"/>
                  <a:gd name="T35" fmla="*/ 344 h 354"/>
                  <a:gd name="T36" fmla="*/ 93 w 355"/>
                  <a:gd name="T37" fmla="*/ 332 h 354"/>
                  <a:gd name="T38" fmla="*/ 64 w 355"/>
                  <a:gd name="T39" fmla="*/ 312 h 354"/>
                  <a:gd name="T40" fmla="*/ 38 w 355"/>
                  <a:gd name="T41" fmla="*/ 290 h 354"/>
                  <a:gd name="T42" fmla="*/ 21 w 355"/>
                  <a:gd name="T43" fmla="*/ 261 h 354"/>
                  <a:gd name="T44" fmla="*/ 7 w 355"/>
                  <a:gd name="T45" fmla="*/ 229 h 354"/>
                  <a:gd name="T46" fmla="*/ 0 w 355"/>
                  <a:gd name="T47" fmla="*/ 194 h 354"/>
                  <a:gd name="T48" fmla="*/ 0 w 355"/>
                  <a:gd name="T49" fmla="*/ 160 h 354"/>
                  <a:gd name="T50" fmla="*/ 7 w 355"/>
                  <a:gd name="T51" fmla="*/ 126 h 354"/>
                  <a:gd name="T52" fmla="*/ 21 w 355"/>
                  <a:gd name="T53" fmla="*/ 94 h 354"/>
                  <a:gd name="T54" fmla="*/ 38 w 355"/>
                  <a:gd name="T55" fmla="*/ 63 h 354"/>
                  <a:gd name="T56" fmla="*/ 64 w 355"/>
                  <a:gd name="T57" fmla="*/ 42 h 354"/>
                  <a:gd name="T58" fmla="*/ 93 w 355"/>
                  <a:gd name="T59" fmla="*/ 22 h 354"/>
                  <a:gd name="T60" fmla="*/ 124 w 355"/>
                  <a:gd name="T61" fmla="*/ 10 h 354"/>
                  <a:gd name="T62" fmla="*/ 160 w 355"/>
                  <a:gd name="T63" fmla="*/ 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5" h="354">
                    <a:moveTo>
                      <a:pt x="176" y="0"/>
                    </a:moveTo>
                    <a:lnTo>
                      <a:pt x="193" y="3"/>
                    </a:lnTo>
                    <a:lnTo>
                      <a:pt x="212" y="5"/>
                    </a:lnTo>
                    <a:lnTo>
                      <a:pt x="229" y="10"/>
                    </a:lnTo>
                    <a:lnTo>
                      <a:pt x="246" y="15"/>
                    </a:lnTo>
                    <a:lnTo>
                      <a:pt x="260" y="22"/>
                    </a:lnTo>
                    <a:lnTo>
                      <a:pt x="275" y="32"/>
                    </a:lnTo>
                    <a:lnTo>
                      <a:pt x="289" y="42"/>
                    </a:lnTo>
                    <a:lnTo>
                      <a:pt x="302" y="52"/>
                    </a:lnTo>
                    <a:lnTo>
                      <a:pt x="312" y="63"/>
                    </a:lnTo>
                    <a:lnTo>
                      <a:pt x="324" y="78"/>
                    </a:lnTo>
                    <a:lnTo>
                      <a:pt x="332" y="94"/>
                    </a:lnTo>
                    <a:lnTo>
                      <a:pt x="339" y="108"/>
                    </a:lnTo>
                    <a:lnTo>
                      <a:pt x="346" y="126"/>
                    </a:lnTo>
                    <a:lnTo>
                      <a:pt x="348" y="143"/>
                    </a:lnTo>
                    <a:lnTo>
                      <a:pt x="355" y="160"/>
                    </a:lnTo>
                    <a:lnTo>
                      <a:pt x="355" y="177"/>
                    </a:lnTo>
                    <a:lnTo>
                      <a:pt x="355" y="194"/>
                    </a:lnTo>
                    <a:lnTo>
                      <a:pt x="348" y="211"/>
                    </a:lnTo>
                    <a:lnTo>
                      <a:pt x="346" y="229"/>
                    </a:lnTo>
                    <a:lnTo>
                      <a:pt x="339" y="246"/>
                    </a:lnTo>
                    <a:lnTo>
                      <a:pt x="332" y="261"/>
                    </a:lnTo>
                    <a:lnTo>
                      <a:pt x="324" y="275"/>
                    </a:lnTo>
                    <a:lnTo>
                      <a:pt x="312" y="290"/>
                    </a:lnTo>
                    <a:lnTo>
                      <a:pt x="302" y="302"/>
                    </a:lnTo>
                    <a:lnTo>
                      <a:pt x="289" y="312"/>
                    </a:lnTo>
                    <a:lnTo>
                      <a:pt x="275" y="321"/>
                    </a:lnTo>
                    <a:lnTo>
                      <a:pt x="260" y="332"/>
                    </a:lnTo>
                    <a:lnTo>
                      <a:pt x="246" y="340"/>
                    </a:lnTo>
                    <a:lnTo>
                      <a:pt x="229" y="344"/>
                    </a:lnTo>
                    <a:lnTo>
                      <a:pt x="212" y="349"/>
                    </a:lnTo>
                    <a:lnTo>
                      <a:pt x="193" y="352"/>
                    </a:lnTo>
                    <a:lnTo>
                      <a:pt x="176" y="354"/>
                    </a:lnTo>
                    <a:lnTo>
                      <a:pt x="160" y="352"/>
                    </a:lnTo>
                    <a:lnTo>
                      <a:pt x="140" y="349"/>
                    </a:lnTo>
                    <a:lnTo>
                      <a:pt x="124" y="344"/>
                    </a:lnTo>
                    <a:lnTo>
                      <a:pt x="107" y="340"/>
                    </a:lnTo>
                    <a:lnTo>
                      <a:pt x="93" y="332"/>
                    </a:lnTo>
                    <a:lnTo>
                      <a:pt x="78" y="321"/>
                    </a:lnTo>
                    <a:lnTo>
                      <a:pt x="64" y="312"/>
                    </a:lnTo>
                    <a:lnTo>
                      <a:pt x="50" y="302"/>
                    </a:lnTo>
                    <a:lnTo>
                      <a:pt x="38" y="290"/>
                    </a:lnTo>
                    <a:lnTo>
                      <a:pt x="29" y="275"/>
                    </a:lnTo>
                    <a:lnTo>
                      <a:pt x="21" y="261"/>
                    </a:lnTo>
                    <a:lnTo>
                      <a:pt x="14" y="246"/>
                    </a:lnTo>
                    <a:lnTo>
                      <a:pt x="7" y="229"/>
                    </a:lnTo>
                    <a:lnTo>
                      <a:pt x="4" y="211"/>
                    </a:lnTo>
                    <a:lnTo>
                      <a:pt x="0" y="194"/>
                    </a:lnTo>
                    <a:lnTo>
                      <a:pt x="0" y="177"/>
                    </a:lnTo>
                    <a:lnTo>
                      <a:pt x="0" y="160"/>
                    </a:lnTo>
                    <a:lnTo>
                      <a:pt x="4" y="143"/>
                    </a:lnTo>
                    <a:lnTo>
                      <a:pt x="7" y="126"/>
                    </a:lnTo>
                    <a:lnTo>
                      <a:pt x="14" y="108"/>
                    </a:lnTo>
                    <a:lnTo>
                      <a:pt x="21" y="94"/>
                    </a:lnTo>
                    <a:lnTo>
                      <a:pt x="29" y="78"/>
                    </a:lnTo>
                    <a:lnTo>
                      <a:pt x="38" y="63"/>
                    </a:lnTo>
                    <a:lnTo>
                      <a:pt x="50" y="52"/>
                    </a:lnTo>
                    <a:lnTo>
                      <a:pt x="64" y="42"/>
                    </a:lnTo>
                    <a:lnTo>
                      <a:pt x="78" y="32"/>
                    </a:lnTo>
                    <a:lnTo>
                      <a:pt x="93" y="22"/>
                    </a:lnTo>
                    <a:lnTo>
                      <a:pt x="107" y="15"/>
                    </a:lnTo>
                    <a:lnTo>
                      <a:pt x="124" y="10"/>
                    </a:lnTo>
                    <a:lnTo>
                      <a:pt x="140" y="5"/>
                    </a:lnTo>
                    <a:lnTo>
                      <a:pt x="160" y="3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4" name="Freeform 276">
                <a:extLst>
                  <a:ext uri="{FF2B5EF4-FFF2-40B4-BE49-F238E27FC236}">
                    <a16:creationId xmlns:a16="http://schemas.microsoft.com/office/drawing/2014/main" id="{BAA6D297-D7A1-4C67-8A55-1AC8F4D34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088"/>
                <a:ext cx="96" cy="95"/>
              </a:xfrm>
              <a:custGeom>
                <a:avLst/>
                <a:gdLst>
                  <a:gd name="T0" fmla="*/ 288 w 288"/>
                  <a:gd name="T1" fmla="*/ 128 h 287"/>
                  <a:gd name="T2" fmla="*/ 282 w 288"/>
                  <a:gd name="T3" fmla="*/ 98 h 287"/>
                  <a:gd name="T4" fmla="*/ 264 w 288"/>
                  <a:gd name="T5" fmla="*/ 59 h 287"/>
                  <a:gd name="T6" fmla="*/ 224 w 288"/>
                  <a:gd name="T7" fmla="*/ 19 h 287"/>
                  <a:gd name="T8" fmla="*/ 184 w 288"/>
                  <a:gd name="T9" fmla="*/ 2 h 287"/>
                  <a:gd name="T10" fmla="*/ 179 w 288"/>
                  <a:gd name="T11" fmla="*/ 0 h 287"/>
                  <a:gd name="T12" fmla="*/ 175 w 288"/>
                  <a:gd name="T13" fmla="*/ 0 h 287"/>
                  <a:gd name="T14" fmla="*/ 169 w 288"/>
                  <a:gd name="T15" fmla="*/ 0 h 287"/>
                  <a:gd name="T16" fmla="*/ 197 w 288"/>
                  <a:gd name="T17" fmla="*/ 10 h 287"/>
                  <a:gd name="T18" fmla="*/ 243 w 288"/>
                  <a:gd name="T19" fmla="*/ 39 h 287"/>
                  <a:gd name="T20" fmla="*/ 276 w 288"/>
                  <a:gd name="T21" fmla="*/ 85 h 287"/>
                  <a:gd name="T22" fmla="*/ 282 w 288"/>
                  <a:gd name="T23" fmla="*/ 113 h 287"/>
                  <a:gd name="T24" fmla="*/ 284 w 288"/>
                  <a:gd name="T25" fmla="*/ 142 h 287"/>
                  <a:gd name="T26" fmla="*/ 288 w 288"/>
                  <a:gd name="T27" fmla="*/ 157 h 287"/>
                  <a:gd name="T28" fmla="*/ 282 w 288"/>
                  <a:gd name="T29" fmla="*/ 184 h 287"/>
                  <a:gd name="T30" fmla="*/ 264 w 288"/>
                  <a:gd name="T31" fmla="*/ 223 h 287"/>
                  <a:gd name="T32" fmla="*/ 224 w 288"/>
                  <a:gd name="T33" fmla="*/ 263 h 287"/>
                  <a:gd name="T34" fmla="*/ 184 w 288"/>
                  <a:gd name="T35" fmla="*/ 281 h 287"/>
                  <a:gd name="T36" fmla="*/ 157 w 288"/>
                  <a:gd name="T37" fmla="*/ 287 h 287"/>
                  <a:gd name="T38" fmla="*/ 128 w 288"/>
                  <a:gd name="T39" fmla="*/ 287 h 287"/>
                  <a:gd name="T40" fmla="*/ 98 w 288"/>
                  <a:gd name="T41" fmla="*/ 281 h 287"/>
                  <a:gd name="T42" fmla="*/ 59 w 288"/>
                  <a:gd name="T43" fmla="*/ 263 h 287"/>
                  <a:gd name="T44" fmla="*/ 20 w 288"/>
                  <a:gd name="T45" fmla="*/ 223 h 287"/>
                  <a:gd name="T46" fmla="*/ 2 w 288"/>
                  <a:gd name="T47" fmla="*/ 184 h 287"/>
                  <a:gd name="T48" fmla="*/ 0 w 288"/>
                  <a:gd name="T49" fmla="*/ 180 h 287"/>
                  <a:gd name="T50" fmla="*/ 0 w 288"/>
                  <a:gd name="T51" fmla="*/ 174 h 287"/>
                  <a:gd name="T52" fmla="*/ 0 w 288"/>
                  <a:gd name="T53" fmla="*/ 170 h 287"/>
                  <a:gd name="T54" fmla="*/ 9 w 288"/>
                  <a:gd name="T55" fmla="*/ 197 h 287"/>
                  <a:gd name="T56" fmla="*/ 38 w 288"/>
                  <a:gd name="T57" fmla="*/ 244 h 287"/>
                  <a:gd name="T58" fmla="*/ 86 w 288"/>
                  <a:gd name="T59" fmla="*/ 274 h 287"/>
                  <a:gd name="T60" fmla="*/ 112 w 288"/>
                  <a:gd name="T61" fmla="*/ 281 h 287"/>
                  <a:gd name="T62" fmla="*/ 143 w 288"/>
                  <a:gd name="T63" fmla="*/ 284 h 287"/>
                  <a:gd name="T64" fmla="*/ 169 w 288"/>
                  <a:gd name="T65" fmla="*/ 281 h 287"/>
                  <a:gd name="T66" fmla="*/ 197 w 288"/>
                  <a:gd name="T67" fmla="*/ 274 h 287"/>
                  <a:gd name="T68" fmla="*/ 243 w 288"/>
                  <a:gd name="T69" fmla="*/ 244 h 287"/>
                  <a:gd name="T70" fmla="*/ 276 w 288"/>
                  <a:gd name="T71" fmla="*/ 197 h 287"/>
                  <a:gd name="T72" fmla="*/ 282 w 288"/>
                  <a:gd name="T73" fmla="*/ 170 h 287"/>
                  <a:gd name="T74" fmla="*/ 284 w 288"/>
                  <a:gd name="T75" fmla="*/ 142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8" h="287">
                    <a:moveTo>
                      <a:pt x="288" y="142"/>
                    </a:moveTo>
                    <a:lnTo>
                      <a:pt x="288" y="128"/>
                    </a:lnTo>
                    <a:lnTo>
                      <a:pt x="284" y="113"/>
                    </a:lnTo>
                    <a:lnTo>
                      <a:pt x="282" y="98"/>
                    </a:lnTo>
                    <a:lnTo>
                      <a:pt x="277" y="84"/>
                    </a:lnTo>
                    <a:lnTo>
                      <a:pt x="264" y="59"/>
                    </a:lnTo>
                    <a:lnTo>
                      <a:pt x="246" y="37"/>
                    </a:lnTo>
                    <a:lnTo>
                      <a:pt x="224" y="19"/>
                    </a:lnTo>
                    <a:lnTo>
                      <a:pt x="199" y="8"/>
                    </a:lnTo>
                    <a:lnTo>
                      <a:pt x="184" y="2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84" y="4"/>
                    </a:lnTo>
                    <a:lnTo>
                      <a:pt x="197" y="10"/>
                    </a:lnTo>
                    <a:lnTo>
                      <a:pt x="221" y="22"/>
                    </a:lnTo>
                    <a:lnTo>
                      <a:pt x="243" y="39"/>
                    </a:lnTo>
                    <a:lnTo>
                      <a:pt x="260" y="61"/>
                    </a:lnTo>
                    <a:lnTo>
                      <a:pt x="276" y="85"/>
                    </a:lnTo>
                    <a:lnTo>
                      <a:pt x="281" y="98"/>
                    </a:lnTo>
                    <a:lnTo>
                      <a:pt x="282" y="113"/>
                    </a:lnTo>
                    <a:lnTo>
                      <a:pt x="284" y="128"/>
                    </a:lnTo>
                    <a:lnTo>
                      <a:pt x="284" y="142"/>
                    </a:lnTo>
                    <a:lnTo>
                      <a:pt x="288" y="142"/>
                    </a:lnTo>
                    <a:lnTo>
                      <a:pt x="288" y="157"/>
                    </a:lnTo>
                    <a:lnTo>
                      <a:pt x="284" y="172"/>
                    </a:lnTo>
                    <a:lnTo>
                      <a:pt x="282" y="184"/>
                    </a:lnTo>
                    <a:lnTo>
                      <a:pt x="277" y="199"/>
                    </a:lnTo>
                    <a:lnTo>
                      <a:pt x="264" y="223"/>
                    </a:lnTo>
                    <a:lnTo>
                      <a:pt x="246" y="246"/>
                    </a:lnTo>
                    <a:lnTo>
                      <a:pt x="224" y="263"/>
                    </a:lnTo>
                    <a:lnTo>
                      <a:pt x="199" y="277"/>
                    </a:lnTo>
                    <a:lnTo>
                      <a:pt x="184" y="281"/>
                    </a:lnTo>
                    <a:lnTo>
                      <a:pt x="172" y="284"/>
                    </a:lnTo>
                    <a:lnTo>
                      <a:pt x="157" y="287"/>
                    </a:lnTo>
                    <a:lnTo>
                      <a:pt x="143" y="287"/>
                    </a:lnTo>
                    <a:lnTo>
                      <a:pt x="128" y="287"/>
                    </a:lnTo>
                    <a:lnTo>
                      <a:pt x="112" y="284"/>
                    </a:lnTo>
                    <a:lnTo>
                      <a:pt x="98" y="281"/>
                    </a:lnTo>
                    <a:lnTo>
                      <a:pt x="83" y="277"/>
                    </a:lnTo>
                    <a:lnTo>
                      <a:pt x="59" y="263"/>
                    </a:lnTo>
                    <a:lnTo>
                      <a:pt x="37" y="246"/>
                    </a:lnTo>
                    <a:lnTo>
                      <a:pt x="20" y="223"/>
                    </a:lnTo>
                    <a:lnTo>
                      <a:pt x="7" y="199"/>
                    </a:lnTo>
                    <a:lnTo>
                      <a:pt x="2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7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4" y="184"/>
                    </a:lnTo>
                    <a:lnTo>
                      <a:pt x="9" y="197"/>
                    </a:lnTo>
                    <a:lnTo>
                      <a:pt x="21" y="222"/>
                    </a:lnTo>
                    <a:lnTo>
                      <a:pt x="38" y="244"/>
                    </a:lnTo>
                    <a:lnTo>
                      <a:pt x="61" y="261"/>
                    </a:lnTo>
                    <a:lnTo>
                      <a:pt x="86" y="274"/>
                    </a:lnTo>
                    <a:lnTo>
                      <a:pt x="98" y="277"/>
                    </a:lnTo>
                    <a:lnTo>
                      <a:pt x="112" y="281"/>
                    </a:lnTo>
                    <a:lnTo>
                      <a:pt x="128" y="284"/>
                    </a:lnTo>
                    <a:lnTo>
                      <a:pt x="143" y="284"/>
                    </a:lnTo>
                    <a:lnTo>
                      <a:pt x="157" y="284"/>
                    </a:lnTo>
                    <a:lnTo>
                      <a:pt x="169" y="281"/>
                    </a:lnTo>
                    <a:lnTo>
                      <a:pt x="184" y="277"/>
                    </a:lnTo>
                    <a:lnTo>
                      <a:pt x="197" y="274"/>
                    </a:lnTo>
                    <a:lnTo>
                      <a:pt x="221" y="261"/>
                    </a:lnTo>
                    <a:lnTo>
                      <a:pt x="243" y="244"/>
                    </a:lnTo>
                    <a:lnTo>
                      <a:pt x="260" y="222"/>
                    </a:lnTo>
                    <a:lnTo>
                      <a:pt x="276" y="197"/>
                    </a:lnTo>
                    <a:lnTo>
                      <a:pt x="281" y="184"/>
                    </a:lnTo>
                    <a:lnTo>
                      <a:pt x="282" y="170"/>
                    </a:lnTo>
                    <a:lnTo>
                      <a:pt x="284" y="157"/>
                    </a:lnTo>
                    <a:lnTo>
                      <a:pt x="284" y="142"/>
                    </a:lnTo>
                    <a:lnTo>
                      <a:pt x="288" y="142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5" name="Freeform 277">
                <a:extLst>
                  <a:ext uri="{FF2B5EF4-FFF2-40B4-BE49-F238E27FC236}">
                    <a16:creationId xmlns:a16="http://schemas.microsoft.com/office/drawing/2014/main" id="{A18A0030-398F-481A-BE7E-5BC9C9C6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088"/>
                <a:ext cx="95" cy="95"/>
              </a:xfrm>
              <a:custGeom>
                <a:avLst/>
                <a:gdLst>
                  <a:gd name="T0" fmla="*/ 286 w 286"/>
                  <a:gd name="T1" fmla="*/ 128 h 285"/>
                  <a:gd name="T2" fmla="*/ 281 w 286"/>
                  <a:gd name="T3" fmla="*/ 98 h 285"/>
                  <a:gd name="T4" fmla="*/ 262 w 286"/>
                  <a:gd name="T5" fmla="*/ 61 h 285"/>
                  <a:gd name="T6" fmla="*/ 222 w 286"/>
                  <a:gd name="T7" fmla="*/ 22 h 285"/>
                  <a:gd name="T8" fmla="*/ 186 w 286"/>
                  <a:gd name="T9" fmla="*/ 4 h 285"/>
                  <a:gd name="T10" fmla="*/ 169 w 286"/>
                  <a:gd name="T11" fmla="*/ 0 h 285"/>
                  <a:gd name="T12" fmla="*/ 165 w 286"/>
                  <a:gd name="T13" fmla="*/ 3 h 285"/>
                  <a:gd name="T14" fmla="*/ 162 w 286"/>
                  <a:gd name="T15" fmla="*/ 3 h 285"/>
                  <a:gd name="T16" fmla="*/ 171 w 286"/>
                  <a:gd name="T17" fmla="*/ 4 h 285"/>
                  <a:gd name="T18" fmla="*/ 198 w 286"/>
                  <a:gd name="T19" fmla="*/ 12 h 285"/>
                  <a:gd name="T20" fmla="*/ 243 w 286"/>
                  <a:gd name="T21" fmla="*/ 42 h 285"/>
                  <a:gd name="T22" fmla="*/ 272 w 286"/>
                  <a:gd name="T23" fmla="*/ 85 h 285"/>
                  <a:gd name="T24" fmla="*/ 281 w 286"/>
                  <a:gd name="T25" fmla="*/ 113 h 285"/>
                  <a:gd name="T26" fmla="*/ 284 w 286"/>
                  <a:gd name="T27" fmla="*/ 142 h 285"/>
                  <a:gd name="T28" fmla="*/ 286 w 286"/>
                  <a:gd name="T29" fmla="*/ 157 h 285"/>
                  <a:gd name="T30" fmla="*/ 281 w 286"/>
                  <a:gd name="T31" fmla="*/ 184 h 285"/>
                  <a:gd name="T32" fmla="*/ 262 w 286"/>
                  <a:gd name="T33" fmla="*/ 222 h 285"/>
                  <a:gd name="T34" fmla="*/ 222 w 286"/>
                  <a:gd name="T35" fmla="*/ 261 h 285"/>
                  <a:gd name="T36" fmla="*/ 186 w 286"/>
                  <a:gd name="T37" fmla="*/ 277 h 285"/>
                  <a:gd name="T38" fmla="*/ 158 w 286"/>
                  <a:gd name="T39" fmla="*/ 285 h 285"/>
                  <a:gd name="T40" fmla="*/ 129 w 286"/>
                  <a:gd name="T41" fmla="*/ 285 h 285"/>
                  <a:gd name="T42" fmla="*/ 99 w 286"/>
                  <a:gd name="T43" fmla="*/ 277 h 285"/>
                  <a:gd name="T44" fmla="*/ 62 w 286"/>
                  <a:gd name="T45" fmla="*/ 261 h 285"/>
                  <a:gd name="T46" fmla="*/ 23 w 286"/>
                  <a:gd name="T47" fmla="*/ 222 h 285"/>
                  <a:gd name="T48" fmla="*/ 6 w 286"/>
                  <a:gd name="T49" fmla="*/ 184 h 285"/>
                  <a:gd name="T50" fmla="*/ 0 w 286"/>
                  <a:gd name="T51" fmla="*/ 166 h 285"/>
                  <a:gd name="T52" fmla="*/ 0 w 286"/>
                  <a:gd name="T53" fmla="*/ 163 h 285"/>
                  <a:gd name="T54" fmla="*/ 3 w 286"/>
                  <a:gd name="T55" fmla="*/ 157 h 285"/>
                  <a:gd name="T56" fmla="*/ 3 w 286"/>
                  <a:gd name="T57" fmla="*/ 157 h 285"/>
                  <a:gd name="T58" fmla="*/ 9 w 286"/>
                  <a:gd name="T59" fmla="*/ 184 h 285"/>
                  <a:gd name="T60" fmla="*/ 26 w 286"/>
                  <a:gd name="T61" fmla="*/ 222 h 285"/>
                  <a:gd name="T62" fmla="*/ 65 w 286"/>
                  <a:gd name="T63" fmla="*/ 258 h 285"/>
                  <a:gd name="T64" fmla="*/ 102 w 286"/>
                  <a:gd name="T65" fmla="*/ 275 h 285"/>
                  <a:gd name="T66" fmla="*/ 129 w 286"/>
                  <a:gd name="T67" fmla="*/ 283 h 285"/>
                  <a:gd name="T68" fmla="*/ 157 w 286"/>
                  <a:gd name="T69" fmla="*/ 283 h 285"/>
                  <a:gd name="T70" fmla="*/ 186 w 286"/>
                  <a:gd name="T71" fmla="*/ 275 h 285"/>
                  <a:gd name="T72" fmla="*/ 222 w 286"/>
                  <a:gd name="T73" fmla="*/ 258 h 285"/>
                  <a:gd name="T74" fmla="*/ 260 w 286"/>
                  <a:gd name="T75" fmla="*/ 222 h 285"/>
                  <a:gd name="T76" fmla="*/ 277 w 286"/>
                  <a:gd name="T77" fmla="*/ 184 h 285"/>
                  <a:gd name="T78" fmla="*/ 284 w 286"/>
                  <a:gd name="T79" fmla="*/ 157 h 285"/>
                  <a:gd name="T80" fmla="*/ 286 w 286"/>
                  <a:gd name="T81" fmla="*/ 14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6" h="285">
                    <a:moveTo>
                      <a:pt x="286" y="142"/>
                    </a:moveTo>
                    <a:lnTo>
                      <a:pt x="286" y="128"/>
                    </a:lnTo>
                    <a:lnTo>
                      <a:pt x="284" y="113"/>
                    </a:lnTo>
                    <a:lnTo>
                      <a:pt x="281" y="98"/>
                    </a:lnTo>
                    <a:lnTo>
                      <a:pt x="277" y="85"/>
                    </a:lnTo>
                    <a:lnTo>
                      <a:pt x="262" y="61"/>
                    </a:lnTo>
                    <a:lnTo>
                      <a:pt x="245" y="39"/>
                    </a:lnTo>
                    <a:lnTo>
                      <a:pt x="222" y="22"/>
                    </a:lnTo>
                    <a:lnTo>
                      <a:pt x="198" y="10"/>
                    </a:lnTo>
                    <a:lnTo>
                      <a:pt x="186" y="4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5" y="0"/>
                    </a:lnTo>
                    <a:lnTo>
                      <a:pt x="165" y="3"/>
                    </a:lnTo>
                    <a:lnTo>
                      <a:pt x="164" y="3"/>
                    </a:lnTo>
                    <a:lnTo>
                      <a:pt x="162" y="3"/>
                    </a:lnTo>
                    <a:lnTo>
                      <a:pt x="158" y="3"/>
                    </a:lnTo>
                    <a:lnTo>
                      <a:pt x="171" y="4"/>
                    </a:lnTo>
                    <a:lnTo>
                      <a:pt x="186" y="8"/>
                    </a:lnTo>
                    <a:lnTo>
                      <a:pt x="198" y="12"/>
                    </a:lnTo>
                    <a:lnTo>
                      <a:pt x="222" y="25"/>
                    </a:lnTo>
                    <a:lnTo>
                      <a:pt x="243" y="42"/>
                    </a:lnTo>
                    <a:lnTo>
                      <a:pt x="260" y="63"/>
                    </a:lnTo>
                    <a:lnTo>
                      <a:pt x="272" y="85"/>
                    </a:lnTo>
                    <a:lnTo>
                      <a:pt x="277" y="101"/>
                    </a:lnTo>
                    <a:lnTo>
                      <a:pt x="281" y="113"/>
                    </a:lnTo>
                    <a:lnTo>
                      <a:pt x="284" y="128"/>
                    </a:lnTo>
                    <a:lnTo>
                      <a:pt x="284" y="142"/>
                    </a:lnTo>
                    <a:lnTo>
                      <a:pt x="286" y="142"/>
                    </a:lnTo>
                    <a:lnTo>
                      <a:pt x="286" y="157"/>
                    </a:lnTo>
                    <a:lnTo>
                      <a:pt x="284" y="170"/>
                    </a:lnTo>
                    <a:lnTo>
                      <a:pt x="281" y="184"/>
                    </a:lnTo>
                    <a:lnTo>
                      <a:pt x="277" y="197"/>
                    </a:lnTo>
                    <a:lnTo>
                      <a:pt x="262" y="222"/>
                    </a:lnTo>
                    <a:lnTo>
                      <a:pt x="245" y="244"/>
                    </a:lnTo>
                    <a:lnTo>
                      <a:pt x="222" y="261"/>
                    </a:lnTo>
                    <a:lnTo>
                      <a:pt x="198" y="275"/>
                    </a:lnTo>
                    <a:lnTo>
                      <a:pt x="186" y="277"/>
                    </a:lnTo>
                    <a:lnTo>
                      <a:pt x="171" y="283"/>
                    </a:lnTo>
                    <a:lnTo>
                      <a:pt x="158" y="285"/>
                    </a:lnTo>
                    <a:lnTo>
                      <a:pt x="143" y="285"/>
                    </a:lnTo>
                    <a:lnTo>
                      <a:pt x="129" y="285"/>
                    </a:lnTo>
                    <a:lnTo>
                      <a:pt x="114" y="283"/>
                    </a:lnTo>
                    <a:lnTo>
                      <a:pt x="99" y="277"/>
                    </a:lnTo>
                    <a:lnTo>
                      <a:pt x="88" y="275"/>
                    </a:lnTo>
                    <a:lnTo>
                      <a:pt x="62" y="261"/>
                    </a:lnTo>
                    <a:lnTo>
                      <a:pt x="40" y="244"/>
                    </a:lnTo>
                    <a:lnTo>
                      <a:pt x="23" y="222"/>
                    </a:lnTo>
                    <a:lnTo>
                      <a:pt x="10" y="197"/>
                    </a:lnTo>
                    <a:lnTo>
                      <a:pt x="6" y="184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59"/>
                    </a:lnTo>
                    <a:lnTo>
                      <a:pt x="3" y="157"/>
                    </a:lnTo>
                    <a:lnTo>
                      <a:pt x="3" y="155"/>
                    </a:lnTo>
                    <a:lnTo>
                      <a:pt x="3" y="157"/>
                    </a:lnTo>
                    <a:lnTo>
                      <a:pt x="6" y="170"/>
                    </a:lnTo>
                    <a:lnTo>
                      <a:pt x="9" y="184"/>
                    </a:lnTo>
                    <a:lnTo>
                      <a:pt x="14" y="197"/>
                    </a:lnTo>
                    <a:lnTo>
                      <a:pt x="26" y="222"/>
                    </a:lnTo>
                    <a:lnTo>
                      <a:pt x="43" y="241"/>
                    </a:lnTo>
                    <a:lnTo>
                      <a:pt x="65" y="258"/>
                    </a:lnTo>
                    <a:lnTo>
                      <a:pt x="88" y="270"/>
                    </a:lnTo>
                    <a:lnTo>
                      <a:pt x="102" y="275"/>
                    </a:lnTo>
                    <a:lnTo>
                      <a:pt x="114" y="280"/>
                    </a:lnTo>
                    <a:lnTo>
                      <a:pt x="129" y="283"/>
                    </a:lnTo>
                    <a:lnTo>
                      <a:pt x="143" y="283"/>
                    </a:lnTo>
                    <a:lnTo>
                      <a:pt x="157" y="283"/>
                    </a:lnTo>
                    <a:lnTo>
                      <a:pt x="171" y="280"/>
                    </a:lnTo>
                    <a:lnTo>
                      <a:pt x="186" y="275"/>
                    </a:lnTo>
                    <a:lnTo>
                      <a:pt x="198" y="270"/>
                    </a:lnTo>
                    <a:lnTo>
                      <a:pt x="222" y="258"/>
                    </a:lnTo>
                    <a:lnTo>
                      <a:pt x="243" y="241"/>
                    </a:lnTo>
                    <a:lnTo>
                      <a:pt x="260" y="222"/>
                    </a:lnTo>
                    <a:lnTo>
                      <a:pt x="272" y="197"/>
                    </a:lnTo>
                    <a:lnTo>
                      <a:pt x="277" y="184"/>
                    </a:lnTo>
                    <a:lnTo>
                      <a:pt x="281" y="170"/>
                    </a:lnTo>
                    <a:lnTo>
                      <a:pt x="284" y="157"/>
                    </a:lnTo>
                    <a:lnTo>
                      <a:pt x="284" y="142"/>
                    </a:lnTo>
                    <a:lnTo>
                      <a:pt x="286" y="142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6" name="Freeform 278">
                <a:extLst>
                  <a:ext uri="{FF2B5EF4-FFF2-40B4-BE49-F238E27FC236}">
                    <a16:creationId xmlns:a16="http://schemas.microsoft.com/office/drawing/2014/main" id="{8F5F844B-7704-4E99-89D8-21FEDD3E2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089"/>
                <a:ext cx="93" cy="93"/>
              </a:xfrm>
              <a:custGeom>
                <a:avLst/>
                <a:gdLst>
                  <a:gd name="T0" fmla="*/ 281 w 281"/>
                  <a:gd name="T1" fmla="*/ 125 h 280"/>
                  <a:gd name="T2" fmla="*/ 274 w 281"/>
                  <a:gd name="T3" fmla="*/ 98 h 280"/>
                  <a:gd name="T4" fmla="*/ 257 w 281"/>
                  <a:gd name="T5" fmla="*/ 60 h 280"/>
                  <a:gd name="T6" fmla="*/ 219 w 281"/>
                  <a:gd name="T7" fmla="*/ 22 h 280"/>
                  <a:gd name="T8" fmla="*/ 183 w 281"/>
                  <a:gd name="T9" fmla="*/ 5 h 280"/>
                  <a:gd name="T10" fmla="*/ 155 w 281"/>
                  <a:gd name="T11" fmla="*/ 0 h 280"/>
                  <a:gd name="T12" fmla="*/ 151 w 281"/>
                  <a:gd name="T13" fmla="*/ 0 h 280"/>
                  <a:gd name="T14" fmla="*/ 145 w 281"/>
                  <a:gd name="T15" fmla="*/ 0 h 280"/>
                  <a:gd name="T16" fmla="*/ 144 w 281"/>
                  <a:gd name="T17" fmla="*/ 1 h 280"/>
                  <a:gd name="T18" fmla="*/ 154 w 281"/>
                  <a:gd name="T19" fmla="*/ 1 h 280"/>
                  <a:gd name="T20" fmla="*/ 180 w 281"/>
                  <a:gd name="T21" fmla="*/ 7 h 280"/>
                  <a:gd name="T22" fmla="*/ 218 w 281"/>
                  <a:gd name="T23" fmla="*/ 24 h 280"/>
                  <a:gd name="T24" fmla="*/ 254 w 281"/>
                  <a:gd name="T25" fmla="*/ 60 h 280"/>
                  <a:gd name="T26" fmla="*/ 271 w 281"/>
                  <a:gd name="T27" fmla="*/ 98 h 280"/>
                  <a:gd name="T28" fmla="*/ 276 w 281"/>
                  <a:gd name="T29" fmla="*/ 125 h 280"/>
                  <a:gd name="T30" fmla="*/ 281 w 281"/>
                  <a:gd name="T31" fmla="*/ 139 h 280"/>
                  <a:gd name="T32" fmla="*/ 278 w 281"/>
                  <a:gd name="T33" fmla="*/ 167 h 280"/>
                  <a:gd name="T34" fmla="*/ 269 w 281"/>
                  <a:gd name="T35" fmla="*/ 194 h 280"/>
                  <a:gd name="T36" fmla="*/ 240 w 281"/>
                  <a:gd name="T37" fmla="*/ 238 h 280"/>
                  <a:gd name="T38" fmla="*/ 195 w 281"/>
                  <a:gd name="T39" fmla="*/ 267 h 280"/>
                  <a:gd name="T40" fmla="*/ 168 w 281"/>
                  <a:gd name="T41" fmla="*/ 277 h 280"/>
                  <a:gd name="T42" fmla="*/ 140 w 281"/>
                  <a:gd name="T43" fmla="*/ 280 h 280"/>
                  <a:gd name="T44" fmla="*/ 111 w 281"/>
                  <a:gd name="T45" fmla="*/ 277 h 280"/>
                  <a:gd name="T46" fmla="*/ 85 w 281"/>
                  <a:gd name="T47" fmla="*/ 267 h 280"/>
                  <a:gd name="T48" fmla="*/ 40 w 281"/>
                  <a:gd name="T49" fmla="*/ 238 h 280"/>
                  <a:gd name="T50" fmla="*/ 11 w 281"/>
                  <a:gd name="T51" fmla="*/ 194 h 280"/>
                  <a:gd name="T52" fmla="*/ 3 w 281"/>
                  <a:gd name="T53" fmla="*/ 167 h 280"/>
                  <a:gd name="T54" fmla="*/ 0 w 281"/>
                  <a:gd name="T55" fmla="*/ 152 h 280"/>
                  <a:gd name="T56" fmla="*/ 0 w 281"/>
                  <a:gd name="T57" fmla="*/ 148 h 280"/>
                  <a:gd name="T58" fmla="*/ 0 w 281"/>
                  <a:gd name="T59" fmla="*/ 142 h 280"/>
                  <a:gd name="T60" fmla="*/ 3 w 281"/>
                  <a:gd name="T61" fmla="*/ 139 h 280"/>
                  <a:gd name="T62" fmla="*/ 6 w 281"/>
                  <a:gd name="T63" fmla="*/ 167 h 280"/>
                  <a:gd name="T64" fmla="*/ 13 w 281"/>
                  <a:gd name="T65" fmla="*/ 191 h 280"/>
                  <a:gd name="T66" fmla="*/ 42 w 281"/>
                  <a:gd name="T67" fmla="*/ 236 h 280"/>
                  <a:gd name="T68" fmla="*/ 87 w 281"/>
                  <a:gd name="T69" fmla="*/ 265 h 280"/>
                  <a:gd name="T70" fmla="*/ 111 w 281"/>
                  <a:gd name="T71" fmla="*/ 274 h 280"/>
                  <a:gd name="T72" fmla="*/ 140 w 281"/>
                  <a:gd name="T73" fmla="*/ 277 h 280"/>
                  <a:gd name="T74" fmla="*/ 168 w 281"/>
                  <a:gd name="T75" fmla="*/ 274 h 280"/>
                  <a:gd name="T76" fmla="*/ 192 w 281"/>
                  <a:gd name="T77" fmla="*/ 265 h 280"/>
                  <a:gd name="T78" fmla="*/ 236 w 281"/>
                  <a:gd name="T79" fmla="*/ 236 h 280"/>
                  <a:gd name="T80" fmla="*/ 266 w 281"/>
                  <a:gd name="T81" fmla="*/ 191 h 280"/>
                  <a:gd name="T82" fmla="*/ 276 w 281"/>
                  <a:gd name="T83" fmla="*/ 167 h 280"/>
                  <a:gd name="T84" fmla="*/ 278 w 281"/>
                  <a:gd name="T85" fmla="*/ 13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1" h="280">
                    <a:moveTo>
                      <a:pt x="281" y="139"/>
                    </a:moveTo>
                    <a:lnTo>
                      <a:pt x="281" y="125"/>
                    </a:lnTo>
                    <a:lnTo>
                      <a:pt x="278" y="110"/>
                    </a:lnTo>
                    <a:lnTo>
                      <a:pt x="274" y="98"/>
                    </a:lnTo>
                    <a:lnTo>
                      <a:pt x="269" y="82"/>
                    </a:lnTo>
                    <a:lnTo>
                      <a:pt x="257" y="60"/>
                    </a:lnTo>
                    <a:lnTo>
                      <a:pt x="240" y="39"/>
                    </a:lnTo>
                    <a:lnTo>
                      <a:pt x="219" y="22"/>
                    </a:lnTo>
                    <a:lnTo>
                      <a:pt x="195" y="9"/>
                    </a:lnTo>
                    <a:lnTo>
                      <a:pt x="183" y="5"/>
                    </a:lnTo>
                    <a:lnTo>
                      <a:pt x="168" y="1"/>
                    </a:lnTo>
                    <a:lnTo>
                      <a:pt x="155" y="0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48" y="0"/>
                    </a:lnTo>
                    <a:lnTo>
                      <a:pt x="145" y="0"/>
                    </a:lnTo>
                    <a:lnTo>
                      <a:pt x="144" y="0"/>
                    </a:lnTo>
                    <a:lnTo>
                      <a:pt x="144" y="1"/>
                    </a:lnTo>
                    <a:lnTo>
                      <a:pt x="140" y="1"/>
                    </a:lnTo>
                    <a:lnTo>
                      <a:pt x="154" y="1"/>
                    </a:lnTo>
                    <a:lnTo>
                      <a:pt x="168" y="5"/>
                    </a:lnTo>
                    <a:lnTo>
                      <a:pt x="180" y="7"/>
                    </a:lnTo>
                    <a:lnTo>
                      <a:pt x="192" y="12"/>
                    </a:lnTo>
                    <a:lnTo>
                      <a:pt x="218" y="24"/>
                    </a:lnTo>
                    <a:lnTo>
                      <a:pt x="236" y="41"/>
                    </a:lnTo>
                    <a:lnTo>
                      <a:pt x="254" y="60"/>
                    </a:lnTo>
                    <a:lnTo>
                      <a:pt x="266" y="86"/>
                    </a:lnTo>
                    <a:lnTo>
                      <a:pt x="271" y="98"/>
                    </a:lnTo>
                    <a:lnTo>
                      <a:pt x="276" y="110"/>
                    </a:lnTo>
                    <a:lnTo>
                      <a:pt x="276" y="125"/>
                    </a:lnTo>
                    <a:lnTo>
                      <a:pt x="278" y="139"/>
                    </a:lnTo>
                    <a:lnTo>
                      <a:pt x="281" y="139"/>
                    </a:lnTo>
                    <a:lnTo>
                      <a:pt x="281" y="154"/>
                    </a:lnTo>
                    <a:lnTo>
                      <a:pt x="278" y="167"/>
                    </a:lnTo>
                    <a:lnTo>
                      <a:pt x="274" y="181"/>
                    </a:lnTo>
                    <a:lnTo>
                      <a:pt x="269" y="194"/>
                    </a:lnTo>
                    <a:lnTo>
                      <a:pt x="257" y="219"/>
                    </a:lnTo>
                    <a:lnTo>
                      <a:pt x="240" y="238"/>
                    </a:lnTo>
                    <a:lnTo>
                      <a:pt x="219" y="255"/>
                    </a:lnTo>
                    <a:lnTo>
                      <a:pt x="195" y="267"/>
                    </a:lnTo>
                    <a:lnTo>
                      <a:pt x="183" y="272"/>
                    </a:lnTo>
                    <a:lnTo>
                      <a:pt x="168" y="277"/>
                    </a:lnTo>
                    <a:lnTo>
                      <a:pt x="154" y="280"/>
                    </a:lnTo>
                    <a:lnTo>
                      <a:pt x="140" y="280"/>
                    </a:lnTo>
                    <a:lnTo>
                      <a:pt x="126" y="280"/>
                    </a:lnTo>
                    <a:lnTo>
                      <a:pt x="111" y="277"/>
                    </a:lnTo>
                    <a:lnTo>
                      <a:pt x="99" y="272"/>
                    </a:lnTo>
                    <a:lnTo>
                      <a:pt x="85" y="267"/>
                    </a:lnTo>
                    <a:lnTo>
                      <a:pt x="62" y="255"/>
                    </a:lnTo>
                    <a:lnTo>
                      <a:pt x="40" y="238"/>
                    </a:lnTo>
                    <a:lnTo>
                      <a:pt x="23" y="219"/>
                    </a:lnTo>
                    <a:lnTo>
                      <a:pt x="11" y="194"/>
                    </a:lnTo>
                    <a:lnTo>
                      <a:pt x="6" y="181"/>
                    </a:lnTo>
                    <a:lnTo>
                      <a:pt x="3" y="167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49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2"/>
                    </a:lnTo>
                    <a:lnTo>
                      <a:pt x="0" y="139"/>
                    </a:lnTo>
                    <a:lnTo>
                      <a:pt x="3" y="139"/>
                    </a:lnTo>
                    <a:lnTo>
                      <a:pt x="3" y="152"/>
                    </a:lnTo>
                    <a:lnTo>
                      <a:pt x="6" y="167"/>
                    </a:lnTo>
                    <a:lnTo>
                      <a:pt x="7" y="179"/>
                    </a:lnTo>
                    <a:lnTo>
                      <a:pt x="13" y="191"/>
                    </a:lnTo>
                    <a:lnTo>
                      <a:pt x="25" y="215"/>
                    </a:lnTo>
                    <a:lnTo>
                      <a:pt x="42" y="236"/>
                    </a:lnTo>
                    <a:lnTo>
                      <a:pt x="62" y="253"/>
                    </a:lnTo>
                    <a:lnTo>
                      <a:pt x="87" y="265"/>
                    </a:lnTo>
                    <a:lnTo>
                      <a:pt x="99" y="270"/>
                    </a:lnTo>
                    <a:lnTo>
                      <a:pt x="111" y="274"/>
                    </a:lnTo>
                    <a:lnTo>
                      <a:pt x="126" y="274"/>
                    </a:lnTo>
                    <a:lnTo>
                      <a:pt x="140" y="277"/>
                    </a:lnTo>
                    <a:lnTo>
                      <a:pt x="154" y="274"/>
                    </a:lnTo>
                    <a:lnTo>
                      <a:pt x="168" y="274"/>
                    </a:lnTo>
                    <a:lnTo>
                      <a:pt x="180" y="270"/>
                    </a:lnTo>
                    <a:lnTo>
                      <a:pt x="192" y="265"/>
                    </a:lnTo>
                    <a:lnTo>
                      <a:pt x="218" y="253"/>
                    </a:lnTo>
                    <a:lnTo>
                      <a:pt x="236" y="236"/>
                    </a:lnTo>
                    <a:lnTo>
                      <a:pt x="254" y="215"/>
                    </a:lnTo>
                    <a:lnTo>
                      <a:pt x="266" y="191"/>
                    </a:lnTo>
                    <a:lnTo>
                      <a:pt x="271" y="179"/>
                    </a:lnTo>
                    <a:lnTo>
                      <a:pt x="276" y="167"/>
                    </a:lnTo>
                    <a:lnTo>
                      <a:pt x="276" y="152"/>
                    </a:lnTo>
                    <a:lnTo>
                      <a:pt x="278" y="139"/>
                    </a:lnTo>
                    <a:lnTo>
                      <a:pt x="281" y="139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7" name="Freeform 279">
                <a:extLst>
                  <a:ext uri="{FF2B5EF4-FFF2-40B4-BE49-F238E27FC236}">
                    <a16:creationId xmlns:a16="http://schemas.microsoft.com/office/drawing/2014/main" id="{724300F7-52F8-430E-AF0C-F304A1C32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3089"/>
                <a:ext cx="92" cy="92"/>
              </a:xfrm>
              <a:custGeom>
                <a:avLst/>
                <a:gdLst>
                  <a:gd name="T0" fmla="*/ 273 w 277"/>
                  <a:gd name="T1" fmla="*/ 124 h 276"/>
                  <a:gd name="T2" fmla="*/ 269 w 277"/>
                  <a:gd name="T3" fmla="*/ 97 h 276"/>
                  <a:gd name="T4" fmla="*/ 252 w 277"/>
                  <a:gd name="T5" fmla="*/ 59 h 276"/>
                  <a:gd name="T6" fmla="*/ 215 w 277"/>
                  <a:gd name="T7" fmla="*/ 23 h 276"/>
                  <a:gd name="T8" fmla="*/ 179 w 277"/>
                  <a:gd name="T9" fmla="*/ 6 h 276"/>
                  <a:gd name="T10" fmla="*/ 151 w 277"/>
                  <a:gd name="T11" fmla="*/ 0 h 276"/>
                  <a:gd name="T12" fmla="*/ 136 w 277"/>
                  <a:gd name="T13" fmla="*/ 0 h 276"/>
                  <a:gd name="T14" fmla="*/ 131 w 277"/>
                  <a:gd name="T15" fmla="*/ 0 h 276"/>
                  <a:gd name="T16" fmla="*/ 126 w 277"/>
                  <a:gd name="T17" fmla="*/ 4 h 276"/>
                  <a:gd name="T18" fmla="*/ 139 w 277"/>
                  <a:gd name="T19" fmla="*/ 4 h 276"/>
                  <a:gd name="T20" fmla="*/ 165 w 277"/>
                  <a:gd name="T21" fmla="*/ 6 h 276"/>
                  <a:gd name="T22" fmla="*/ 189 w 277"/>
                  <a:gd name="T23" fmla="*/ 13 h 276"/>
                  <a:gd name="T24" fmla="*/ 232 w 277"/>
                  <a:gd name="T25" fmla="*/ 42 h 276"/>
                  <a:gd name="T26" fmla="*/ 262 w 277"/>
                  <a:gd name="T27" fmla="*/ 85 h 276"/>
                  <a:gd name="T28" fmla="*/ 269 w 277"/>
                  <a:gd name="T29" fmla="*/ 111 h 276"/>
                  <a:gd name="T30" fmla="*/ 272 w 277"/>
                  <a:gd name="T31" fmla="*/ 138 h 276"/>
                  <a:gd name="T32" fmla="*/ 273 w 277"/>
                  <a:gd name="T33" fmla="*/ 151 h 276"/>
                  <a:gd name="T34" fmla="*/ 269 w 277"/>
                  <a:gd name="T35" fmla="*/ 178 h 276"/>
                  <a:gd name="T36" fmla="*/ 252 w 277"/>
                  <a:gd name="T37" fmla="*/ 214 h 276"/>
                  <a:gd name="T38" fmla="*/ 215 w 277"/>
                  <a:gd name="T39" fmla="*/ 252 h 276"/>
                  <a:gd name="T40" fmla="*/ 179 w 277"/>
                  <a:gd name="T41" fmla="*/ 269 h 276"/>
                  <a:gd name="T42" fmla="*/ 151 w 277"/>
                  <a:gd name="T43" fmla="*/ 273 h 276"/>
                  <a:gd name="T44" fmla="*/ 124 w 277"/>
                  <a:gd name="T45" fmla="*/ 273 h 276"/>
                  <a:gd name="T46" fmla="*/ 97 w 277"/>
                  <a:gd name="T47" fmla="*/ 269 h 276"/>
                  <a:gd name="T48" fmla="*/ 60 w 277"/>
                  <a:gd name="T49" fmla="*/ 252 h 276"/>
                  <a:gd name="T50" fmla="*/ 23 w 277"/>
                  <a:gd name="T51" fmla="*/ 214 h 276"/>
                  <a:gd name="T52" fmla="*/ 5 w 277"/>
                  <a:gd name="T53" fmla="*/ 178 h 276"/>
                  <a:gd name="T54" fmla="*/ 0 w 277"/>
                  <a:gd name="T55" fmla="*/ 151 h 276"/>
                  <a:gd name="T56" fmla="*/ 0 w 277"/>
                  <a:gd name="T57" fmla="*/ 137 h 276"/>
                  <a:gd name="T58" fmla="*/ 0 w 277"/>
                  <a:gd name="T59" fmla="*/ 131 h 276"/>
                  <a:gd name="T60" fmla="*/ 3 w 277"/>
                  <a:gd name="T61" fmla="*/ 128 h 276"/>
                  <a:gd name="T62" fmla="*/ 3 w 277"/>
                  <a:gd name="T63" fmla="*/ 124 h 276"/>
                  <a:gd name="T64" fmla="*/ 3 w 277"/>
                  <a:gd name="T65" fmla="*/ 124 h 276"/>
                  <a:gd name="T66" fmla="*/ 3 w 277"/>
                  <a:gd name="T67" fmla="*/ 151 h 276"/>
                  <a:gd name="T68" fmla="*/ 8 w 277"/>
                  <a:gd name="T69" fmla="*/ 178 h 276"/>
                  <a:gd name="T70" fmla="*/ 25 w 277"/>
                  <a:gd name="T71" fmla="*/ 212 h 276"/>
                  <a:gd name="T72" fmla="*/ 62 w 277"/>
                  <a:gd name="T73" fmla="*/ 250 h 276"/>
                  <a:gd name="T74" fmla="*/ 97 w 277"/>
                  <a:gd name="T75" fmla="*/ 266 h 276"/>
                  <a:gd name="T76" fmla="*/ 124 w 277"/>
                  <a:gd name="T77" fmla="*/ 271 h 276"/>
                  <a:gd name="T78" fmla="*/ 151 w 277"/>
                  <a:gd name="T79" fmla="*/ 271 h 276"/>
                  <a:gd name="T80" fmla="*/ 179 w 277"/>
                  <a:gd name="T81" fmla="*/ 266 h 276"/>
                  <a:gd name="T82" fmla="*/ 212 w 277"/>
                  <a:gd name="T83" fmla="*/ 250 h 276"/>
                  <a:gd name="T84" fmla="*/ 249 w 277"/>
                  <a:gd name="T85" fmla="*/ 212 h 276"/>
                  <a:gd name="T86" fmla="*/ 266 w 277"/>
                  <a:gd name="T87" fmla="*/ 178 h 276"/>
                  <a:gd name="T88" fmla="*/ 272 w 277"/>
                  <a:gd name="T89" fmla="*/ 151 h 276"/>
                  <a:gd name="T90" fmla="*/ 277 w 277"/>
                  <a:gd name="T91" fmla="*/ 13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7" h="276">
                    <a:moveTo>
                      <a:pt x="277" y="138"/>
                    </a:moveTo>
                    <a:lnTo>
                      <a:pt x="273" y="124"/>
                    </a:lnTo>
                    <a:lnTo>
                      <a:pt x="273" y="109"/>
                    </a:lnTo>
                    <a:lnTo>
                      <a:pt x="269" y="97"/>
                    </a:lnTo>
                    <a:lnTo>
                      <a:pt x="263" y="85"/>
                    </a:lnTo>
                    <a:lnTo>
                      <a:pt x="252" y="59"/>
                    </a:lnTo>
                    <a:lnTo>
                      <a:pt x="234" y="40"/>
                    </a:lnTo>
                    <a:lnTo>
                      <a:pt x="215" y="23"/>
                    </a:lnTo>
                    <a:lnTo>
                      <a:pt x="189" y="11"/>
                    </a:lnTo>
                    <a:lnTo>
                      <a:pt x="179" y="6"/>
                    </a:lnTo>
                    <a:lnTo>
                      <a:pt x="165" y="4"/>
                    </a:lnTo>
                    <a:lnTo>
                      <a:pt x="151" y="0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4" y="0"/>
                    </a:lnTo>
                    <a:lnTo>
                      <a:pt x="131" y="0"/>
                    </a:lnTo>
                    <a:lnTo>
                      <a:pt x="129" y="4"/>
                    </a:lnTo>
                    <a:lnTo>
                      <a:pt x="126" y="4"/>
                    </a:lnTo>
                    <a:lnTo>
                      <a:pt x="124" y="4"/>
                    </a:lnTo>
                    <a:lnTo>
                      <a:pt x="139" y="4"/>
                    </a:lnTo>
                    <a:lnTo>
                      <a:pt x="151" y="4"/>
                    </a:lnTo>
                    <a:lnTo>
                      <a:pt x="165" y="6"/>
                    </a:lnTo>
                    <a:lnTo>
                      <a:pt x="179" y="8"/>
                    </a:lnTo>
                    <a:lnTo>
                      <a:pt x="189" y="13"/>
                    </a:lnTo>
                    <a:lnTo>
                      <a:pt x="212" y="25"/>
                    </a:lnTo>
                    <a:lnTo>
                      <a:pt x="232" y="42"/>
                    </a:lnTo>
                    <a:lnTo>
                      <a:pt x="249" y="63"/>
                    </a:lnTo>
                    <a:lnTo>
                      <a:pt x="262" y="85"/>
                    </a:lnTo>
                    <a:lnTo>
                      <a:pt x="266" y="97"/>
                    </a:lnTo>
                    <a:lnTo>
                      <a:pt x="269" y="111"/>
                    </a:lnTo>
                    <a:lnTo>
                      <a:pt x="272" y="124"/>
                    </a:lnTo>
                    <a:lnTo>
                      <a:pt x="272" y="138"/>
                    </a:lnTo>
                    <a:lnTo>
                      <a:pt x="277" y="138"/>
                    </a:lnTo>
                    <a:lnTo>
                      <a:pt x="273" y="151"/>
                    </a:lnTo>
                    <a:lnTo>
                      <a:pt x="273" y="166"/>
                    </a:lnTo>
                    <a:lnTo>
                      <a:pt x="269" y="178"/>
                    </a:lnTo>
                    <a:lnTo>
                      <a:pt x="263" y="190"/>
                    </a:lnTo>
                    <a:lnTo>
                      <a:pt x="252" y="214"/>
                    </a:lnTo>
                    <a:lnTo>
                      <a:pt x="234" y="235"/>
                    </a:lnTo>
                    <a:lnTo>
                      <a:pt x="215" y="252"/>
                    </a:lnTo>
                    <a:lnTo>
                      <a:pt x="189" y="264"/>
                    </a:lnTo>
                    <a:lnTo>
                      <a:pt x="179" y="269"/>
                    </a:lnTo>
                    <a:lnTo>
                      <a:pt x="165" y="273"/>
                    </a:lnTo>
                    <a:lnTo>
                      <a:pt x="151" y="273"/>
                    </a:lnTo>
                    <a:lnTo>
                      <a:pt x="139" y="276"/>
                    </a:lnTo>
                    <a:lnTo>
                      <a:pt x="124" y="273"/>
                    </a:lnTo>
                    <a:lnTo>
                      <a:pt x="108" y="273"/>
                    </a:lnTo>
                    <a:lnTo>
                      <a:pt x="97" y="269"/>
                    </a:lnTo>
                    <a:lnTo>
                      <a:pt x="84" y="264"/>
                    </a:lnTo>
                    <a:lnTo>
                      <a:pt x="60" y="252"/>
                    </a:lnTo>
                    <a:lnTo>
                      <a:pt x="39" y="235"/>
                    </a:lnTo>
                    <a:lnTo>
                      <a:pt x="23" y="214"/>
                    </a:lnTo>
                    <a:lnTo>
                      <a:pt x="10" y="190"/>
                    </a:lnTo>
                    <a:lnTo>
                      <a:pt x="5" y="178"/>
                    </a:lnTo>
                    <a:lnTo>
                      <a:pt x="3" y="166"/>
                    </a:lnTo>
                    <a:lnTo>
                      <a:pt x="0" y="151"/>
                    </a:lnTo>
                    <a:lnTo>
                      <a:pt x="0" y="138"/>
                    </a:lnTo>
                    <a:lnTo>
                      <a:pt x="0" y="137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8"/>
                    </a:lnTo>
                    <a:lnTo>
                      <a:pt x="3" y="128"/>
                    </a:lnTo>
                    <a:lnTo>
                      <a:pt x="3" y="126"/>
                    </a:lnTo>
                    <a:lnTo>
                      <a:pt x="3" y="124"/>
                    </a:lnTo>
                    <a:lnTo>
                      <a:pt x="3" y="121"/>
                    </a:lnTo>
                    <a:lnTo>
                      <a:pt x="3" y="124"/>
                    </a:lnTo>
                    <a:lnTo>
                      <a:pt x="3" y="138"/>
                    </a:lnTo>
                    <a:lnTo>
                      <a:pt x="3" y="151"/>
                    </a:lnTo>
                    <a:lnTo>
                      <a:pt x="5" y="166"/>
                    </a:lnTo>
                    <a:lnTo>
                      <a:pt x="8" y="178"/>
                    </a:lnTo>
                    <a:lnTo>
                      <a:pt x="13" y="190"/>
                    </a:lnTo>
                    <a:lnTo>
                      <a:pt x="25" y="212"/>
                    </a:lnTo>
                    <a:lnTo>
                      <a:pt x="42" y="233"/>
                    </a:lnTo>
                    <a:lnTo>
                      <a:pt x="62" y="250"/>
                    </a:lnTo>
                    <a:lnTo>
                      <a:pt x="84" y="262"/>
                    </a:lnTo>
                    <a:lnTo>
                      <a:pt x="97" y="266"/>
                    </a:lnTo>
                    <a:lnTo>
                      <a:pt x="112" y="269"/>
                    </a:lnTo>
                    <a:lnTo>
                      <a:pt x="124" y="271"/>
                    </a:lnTo>
                    <a:lnTo>
                      <a:pt x="139" y="271"/>
                    </a:lnTo>
                    <a:lnTo>
                      <a:pt x="151" y="271"/>
                    </a:lnTo>
                    <a:lnTo>
                      <a:pt x="165" y="269"/>
                    </a:lnTo>
                    <a:lnTo>
                      <a:pt x="179" y="266"/>
                    </a:lnTo>
                    <a:lnTo>
                      <a:pt x="189" y="262"/>
                    </a:lnTo>
                    <a:lnTo>
                      <a:pt x="212" y="250"/>
                    </a:lnTo>
                    <a:lnTo>
                      <a:pt x="232" y="233"/>
                    </a:lnTo>
                    <a:lnTo>
                      <a:pt x="249" y="212"/>
                    </a:lnTo>
                    <a:lnTo>
                      <a:pt x="262" y="190"/>
                    </a:lnTo>
                    <a:lnTo>
                      <a:pt x="266" y="178"/>
                    </a:lnTo>
                    <a:lnTo>
                      <a:pt x="269" y="166"/>
                    </a:lnTo>
                    <a:lnTo>
                      <a:pt x="272" y="151"/>
                    </a:lnTo>
                    <a:lnTo>
                      <a:pt x="272" y="138"/>
                    </a:lnTo>
                    <a:lnTo>
                      <a:pt x="277" y="138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8" name="Freeform 280">
                <a:extLst>
                  <a:ext uri="{FF2B5EF4-FFF2-40B4-BE49-F238E27FC236}">
                    <a16:creationId xmlns:a16="http://schemas.microsoft.com/office/drawing/2014/main" id="{0DFB3ECC-1A30-4DB8-B714-A2CC1A0BA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3090"/>
                <a:ext cx="90" cy="89"/>
              </a:xfrm>
              <a:custGeom>
                <a:avLst/>
                <a:gdLst>
                  <a:gd name="T0" fmla="*/ 269 w 269"/>
                  <a:gd name="T1" fmla="*/ 120 h 266"/>
                  <a:gd name="T2" fmla="*/ 263 w 269"/>
                  <a:gd name="T3" fmla="*/ 93 h 266"/>
                  <a:gd name="T4" fmla="*/ 246 w 269"/>
                  <a:gd name="T5" fmla="*/ 59 h 266"/>
                  <a:gd name="T6" fmla="*/ 209 w 269"/>
                  <a:gd name="T7" fmla="*/ 21 h 266"/>
                  <a:gd name="T8" fmla="*/ 175 w 269"/>
                  <a:gd name="T9" fmla="*/ 4 h 266"/>
                  <a:gd name="T10" fmla="*/ 147 w 269"/>
                  <a:gd name="T11" fmla="*/ 0 h 266"/>
                  <a:gd name="T12" fmla="*/ 121 w 269"/>
                  <a:gd name="T13" fmla="*/ 0 h 266"/>
                  <a:gd name="T14" fmla="*/ 114 w 269"/>
                  <a:gd name="T15" fmla="*/ 2 h 266"/>
                  <a:gd name="T16" fmla="*/ 109 w 269"/>
                  <a:gd name="T17" fmla="*/ 4 h 266"/>
                  <a:gd name="T18" fmla="*/ 104 w 269"/>
                  <a:gd name="T19" fmla="*/ 4 h 266"/>
                  <a:gd name="T20" fmla="*/ 98 w 269"/>
                  <a:gd name="T21" fmla="*/ 7 h 266"/>
                  <a:gd name="T22" fmla="*/ 135 w 269"/>
                  <a:gd name="T23" fmla="*/ 2 h 266"/>
                  <a:gd name="T24" fmla="*/ 187 w 269"/>
                  <a:gd name="T25" fmla="*/ 11 h 266"/>
                  <a:gd name="T26" fmla="*/ 229 w 269"/>
                  <a:gd name="T27" fmla="*/ 41 h 266"/>
                  <a:gd name="T28" fmla="*/ 256 w 269"/>
                  <a:gd name="T29" fmla="*/ 83 h 266"/>
                  <a:gd name="T30" fmla="*/ 266 w 269"/>
                  <a:gd name="T31" fmla="*/ 134 h 266"/>
                  <a:gd name="T32" fmla="*/ 269 w 269"/>
                  <a:gd name="T33" fmla="*/ 147 h 266"/>
                  <a:gd name="T34" fmla="*/ 263 w 269"/>
                  <a:gd name="T35" fmla="*/ 174 h 266"/>
                  <a:gd name="T36" fmla="*/ 246 w 269"/>
                  <a:gd name="T37" fmla="*/ 208 h 266"/>
                  <a:gd name="T38" fmla="*/ 209 w 269"/>
                  <a:gd name="T39" fmla="*/ 246 h 266"/>
                  <a:gd name="T40" fmla="*/ 175 w 269"/>
                  <a:gd name="T41" fmla="*/ 262 h 266"/>
                  <a:gd name="T42" fmla="*/ 147 w 269"/>
                  <a:gd name="T43" fmla="*/ 266 h 266"/>
                  <a:gd name="T44" fmla="*/ 121 w 269"/>
                  <a:gd name="T45" fmla="*/ 266 h 266"/>
                  <a:gd name="T46" fmla="*/ 94 w 269"/>
                  <a:gd name="T47" fmla="*/ 262 h 266"/>
                  <a:gd name="T48" fmla="*/ 59 w 269"/>
                  <a:gd name="T49" fmla="*/ 246 h 266"/>
                  <a:gd name="T50" fmla="*/ 23 w 269"/>
                  <a:gd name="T51" fmla="*/ 208 h 266"/>
                  <a:gd name="T52" fmla="*/ 6 w 269"/>
                  <a:gd name="T53" fmla="*/ 174 h 266"/>
                  <a:gd name="T54" fmla="*/ 0 w 269"/>
                  <a:gd name="T55" fmla="*/ 147 h 266"/>
                  <a:gd name="T56" fmla="*/ 0 w 269"/>
                  <a:gd name="T57" fmla="*/ 120 h 266"/>
                  <a:gd name="T58" fmla="*/ 2 w 269"/>
                  <a:gd name="T59" fmla="*/ 115 h 266"/>
                  <a:gd name="T60" fmla="*/ 2 w 269"/>
                  <a:gd name="T61" fmla="*/ 110 h 266"/>
                  <a:gd name="T62" fmla="*/ 6 w 269"/>
                  <a:gd name="T63" fmla="*/ 105 h 266"/>
                  <a:gd name="T64" fmla="*/ 7 w 269"/>
                  <a:gd name="T65" fmla="*/ 100 h 266"/>
                  <a:gd name="T66" fmla="*/ 6 w 269"/>
                  <a:gd name="T67" fmla="*/ 107 h 266"/>
                  <a:gd name="T68" fmla="*/ 6 w 269"/>
                  <a:gd name="T69" fmla="*/ 158 h 266"/>
                  <a:gd name="T70" fmla="*/ 24 w 269"/>
                  <a:gd name="T71" fmla="*/ 208 h 266"/>
                  <a:gd name="T72" fmla="*/ 61 w 269"/>
                  <a:gd name="T73" fmla="*/ 243 h 266"/>
                  <a:gd name="T74" fmla="*/ 109 w 269"/>
                  <a:gd name="T75" fmla="*/ 262 h 266"/>
                  <a:gd name="T76" fmla="*/ 161 w 269"/>
                  <a:gd name="T77" fmla="*/ 262 h 266"/>
                  <a:gd name="T78" fmla="*/ 209 w 269"/>
                  <a:gd name="T79" fmla="*/ 243 h 266"/>
                  <a:gd name="T80" fmla="*/ 243 w 269"/>
                  <a:gd name="T81" fmla="*/ 208 h 266"/>
                  <a:gd name="T82" fmla="*/ 263 w 269"/>
                  <a:gd name="T83" fmla="*/ 158 h 266"/>
                  <a:gd name="T84" fmla="*/ 269 w 269"/>
                  <a:gd name="T85" fmla="*/ 134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9" h="266">
                    <a:moveTo>
                      <a:pt x="269" y="134"/>
                    </a:moveTo>
                    <a:lnTo>
                      <a:pt x="269" y="120"/>
                    </a:lnTo>
                    <a:lnTo>
                      <a:pt x="266" y="107"/>
                    </a:lnTo>
                    <a:lnTo>
                      <a:pt x="263" y="93"/>
                    </a:lnTo>
                    <a:lnTo>
                      <a:pt x="259" y="81"/>
                    </a:lnTo>
                    <a:lnTo>
                      <a:pt x="246" y="59"/>
                    </a:lnTo>
                    <a:lnTo>
                      <a:pt x="229" y="38"/>
                    </a:lnTo>
                    <a:lnTo>
                      <a:pt x="209" y="21"/>
                    </a:lnTo>
                    <a:lnTo>
                      <a:pt x="187" y="9"/>
                    </a:lnTo>
                    <a:lnTo>
                      <a:pt x="175" y="4"/>
                    </a:lnTo>
                    <a:lnTo>
                      <a:pt x="162" y="2"/>
                    </a:lnTo>
                    <a:lnTo>
                      <a:pt x="147" y="0"/>
                    </a:lnTo>
                    <a:lnTo>
                      <a:pt x="135" y="0"/>
                    </a:lnTo>
                    <a:lnTo>
                      <a:pt x="121" y="0"/>
                    </a:lnTo>
                    <a:lnTo>
                      <a:pt x="118" y="2"/>
                    </a:lnTo>
                    <a:lnTo>
                      <a:pt x="114" y="2"/>
                    </a:lnTo>
                    <a:lnTo>
                      <a:pt x="111" y="2"/>
                    </a:lnTo>
                    <a:lnTo>
                      <a:pt x="109" y="4"/>
                    </a:lnTo>
                    <a:lnTo>
                      <a:pt x="105" y="4"/>
                    </a:lnTo>
                    <a:lnTo>
                      <a:pt x="104" y="4"/>
                    </a:lnTo>
                    <a:lnTo>
                      <a:pt x="101" y="7"/>
                    </a:lnTo>
                    <a:lnTo>
                      <a:pt x="98" y="7"/>
                    </a:lnTo>
                    <a:lnTo>
                      <a:pt x="109" y="4"/>
                    </a:lnTo>
                    <a:lnTo>
                      <a:pt x="135" y="2"/>
                    </a:lnTo>
                    <a:lnTo>
                      <a:pt x="161" y="4"/>
                    </a:lnTo>
                    <a:lnTo>
                      <a:pt x="187" y="11"/>
                    </a:lnTo>
                    <a:lnTo>
                      <a:pt x="209" y="24"/>
                    </a:lnTo>
                    <a:lnTo>
                      <a:pt x="229" y="41"/>
                    </a:lnTo>
                    <a:lnTo>
                      <a:pt x="243" y="60"/>
                    </a:lnTo>
                    <a:lnTo>
                      <a:pt x="256" y="83"/>
                    </a:lnTo>
                    <a:lnTo>
                      <a:pt x="263" y="107"/>
                    </a:lnTo>
                    <a:lnTo>
                      <a:pt x="266" y="134"/>
                    </a:lnTo>
                    <a:lnTo>
                      <a:pt x="269" y="134"/>
                    </a:lnTo>
                    <a:lnTo>
                      <a:pt x="269" y="147"/>
                    </a:lnTo>
                    <a:lnTo>
                      <a:pt x="266" y="162"/>
                    </a:lnTo>
                    <a:lnTo>
                      <a:pt x="263" y="174"/>
                    </a:lnTo>
                    <a:lnTo>
                      <a:pt x="259" y="186"/>
                    </a:lnTo>
                    <a:lnTo>
                      <a:pt x="246" y="208"/>
                    </a:lnTo>
                    <a:lnTo>
                      <a:pt x="229" y="229"/>
                    </a:lnTo>
                    <a:lnTo>
                      <a:pt x="209" y="246"/>
                    </a:lnTo>
                    <a:lnTo>
                      <a:pt x="187" y="258"/>
                    </a:lnTo>
                    <a:lnTo>
                      <a:pt x="175" y="262"/>
                    </a:lnTo>
                    <a:lnTo>
                      <a:pt x="162" y="265"/>
                    </a:lnTo>
                    <a:lnTo>
                      <a:pt x="147" y="266"/>
                    </a:lnTo>
                    <a:lnTo>
                      <a:pt x="135" y="266"/>
                    </a:lnTo>
                    <a:lnTo>
                      <a:pt x="121" y="266"/>
                    </a:lnTo>
                    <a:lnTo>
                      <a:pt x="109" y="265"/>
                    </a:lnTo>
                    <a:lnTo>
                      <a:pt x="94" y="262"/>
                    </a:lnTo>
                    <a:lnTo>
                      <a:pt x="81" y="258"/>
                    </a:lnTo>
                    <a:lnTo>
                      <a:pt x="59" y="246"/>
                    </a:lnTo>
                    <a:lnTo>
                      <a:pt x="40" y="229"/>
                    </a:lnTo>
                    <a:lnTo>
                      <a:pt x="23" y="208"/>
                    </a:lnTo>
                    <a:lnTo>
                      <a:pt x="9" y="186"/>
                    </a:lnTo>
                    <a:lnTo>
                      <a:pt x="6" y="174"/>
                    </a:lnTo>
                    <a:lnTo>
                      <a:pt x="2" y="162"/>
                    </a:lnTo>
                    <a:lnTo>
                      <a:pt x="0" y="147"/>
                    </a:lnTo>
                    <a:lnTo>
                      <a:pt x="0" y="134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2" y="115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7" y="103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6" y="107"/>
                    </a:lnTo>
                    <a:lnTo>
                      <a:pt x="2" y="134"/>
                    </a:lnTo>
                    <a:lnTo>
                      <a:pt x="6" y="158"/>
                    </a:lnTo>
                    <a:lnTo>
                      <a:pt x="13" y="186"/>
                    </a:lnTo>
                    <a:lnTo>
                      <a:pt x="24" y="208"/>
                    </a:lnTo>
                    <a:lnTo>
                      <a:pt x="42" y="229"/>
                    </a:lnTo>
                    <a:lnTo>
                      <a:pt x="61" y="243"/>
                    </a:lnTo>
                    <a:lnTo>
                      <a:pt x="83" y="255"/>
                    </a:lnTo>
                    <a:lnTo>
                      <a:pt x="109" y="262"/>
                    </a:lnTo>
                    <a:lnTo>
                      <a:pt x="135" y="265"/>
                    </a:lnTo>
                    <a:lnTo>
                      <a:pt x="161" y="262"/>
                    </a:lnTo>
                    <a:lnTo>
                      <a:pt x="187" y="255"/>
                    </a:lnTo>
                    <a:lnTo>
                      <a:pt x="209" y="243"/>
                    </a:lnTo>
                    <a:lnTo>
                      <a:pt x="229" y="229"/>
                    </a:lnTo>
                    <a:lnTo>
                      <a:pt x="243" y="208"/>
                    </a:lnTo>
                    <a:lnTo>
                      <a:pt x="256" y="186"/>
                    </a:lnTo>
                    <a:lnTo>
                      <a:pt x="263" y="158"/>
                    </a:lnTo>
                    <a:lnTo>
                      <a:pt x="266" y="134"/>
                    </a:lnTo>
                    <a:lnTo>
                      <a:pt x="269" y="134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09" name="Freeform 281">
                <a:extLst>
                  <a:ext uri="{FF2B5EF4-FFF2-40B4-BE49-F238E27FC236}">
                    <a16:creationId xmlns:a16="http://schemas.microsoft.com/office/drawing/2014/main" id="{8C889EA9-88DC-4E16-BD9D-378C40AC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091"/>
                <a:ext cx="88" cy="88"/>
              </a:xfrm>
              <a:custGeom>
                <a:avLst/>
                <a:gdLst>
                  <a:gd name="T0" fmla="*/ 261 w 264"/>
                  <a:gd name="T1" fmla="*/ 105 h 263"/>
                  <a:gd name="T2" fmla="*/ 241 w 264"/>
                  <a:gd name="T3" fmla="*/ 58 h 263"/>
                  <a:gd name="T4" fmla="*/ 207 w 264"/>
                  <a:gd name="T5" fmla="*/ 22 h 263"/>
                  <a:gd name="T6" fmla="*/ 159 w 264"/>
                  <a:gd name="T7" fmla="*/ 2 h 263"/>
                  <a:gd name="T8" fmla="*/ 107 w 264"/>
                  <a:gd name="T9" fmla="*/ 2 h 263"/>
                  <a:gd name="T10" fmla="*/ 93 w 264"/>
                  <a:gd name="T11" fmla="*/ 7 h 263"/>
                  <a:gd name="T12" fmla="*/ 87 w 264"/>
                  <a:gd name="T13" fmla="*/ 9 h 263"/>
                  <a:gd name="T14" fmla="*/ 81 w 264"/>
                  <a:gd name="T15" fmla="*/ 12 h 263"/>
                  <a:gd name="T16" fmla="*/ 74 w 264"/>
                  <a:gd name="T17" fmla="*/ 17 h 263"/>
                  <a:gd name="T18" fmla="*/ 81 w 264"/>
                  <a:gd name="T19" fmla="*/ 12 h 263"/>
                  <a:gd name="T20" fmla="*/ 133 w 264"/>
                  <a:gd name="T21" fmla="*/ 2 h 263"/>
                  <a:gd name="T22" fmla="*/ 183 w 264"/>
                  <a:gd name="T23" fmla="*/ 12 h 263"/>
                  <a:gd name="T24" fmla="*/ 225 w 264"/>
                  <a:gd name="T25" fmla="*/ 41 h 263"/>
                  <a:gd name="T26" fmla="*/ 251 w 264"/>
                  <a:gd name="T27" fmla="*/ 81 h 263"/>
                  <a:gd name="T28" fmla="*/ 261 w 264"/>
                  <a:gd name="T29" fmla="*/ 132 h 263"/>
                  <a:gd name="T30" fmla="*/ 261 w 264"/>
                  <a:gd name="T31" fmla="*/ 156 h 263"/>
                  <a:gd name="T32" fmla="*/ 241 w 264"/>
                  <a:gd name="T33" fmla="*/ 206 h 263"/>
                  <a:gd name="T34" fmla="*/ 207 w 264"/>
                  <a:gd name="T35" fmla="*/ 241 h 263"/>
                  <a:gd name="T36" fmla="*/ 159 w 264"/>
                  <a:gd name="T37" fmla="*/ 260 h 263"/>
                  <a:gd name="T38" fmla="*/ 107 w 264"/>
                  <a:gd name="T39" fmla="*/ 260 h 263"/>
                  <a:gd name="T40" fmla="*/ 59 w 264"/>
                  <a:gd name="T41" fmla="*/ 241 h 263"/>
                  <a:gd name="T42" fmla="*/ 22 w 264"/>
                  <a:gd name="T43" fmla="*/ 206 h 263"/>
                  <a:gd name="T44" fmla="*/ 4 w 264"/>
                  <a:gd name="T45" fmla="*/ 156 h 263"/>
                  <a:gd name="T46" fmla="*/ 4 w 264"/>
                  <a:gd name="T47" fmla="*/ 105 h 263"/>
                  <a:gd name="T48" fmla="*/ 7 w 264"/>
                  <a:gd name="T49" fmla="*/ 91 h 263"/>
                  <a:gd name="T50" fmla="*/ 11 w 264"/>
                  <a:gd name="T51" fmla="*/ 86 h 263"/>
                  <a:gd name="T52" fmla="*/ 15 w 264"/>
                  <a:gd name="T53" fmla="*/ 79 h 263"/>
                  <a:gd name="T54" fmla="*/ 18 w 264"/>
                  <a:gd name="T55" fmla="*/ 74 h 263"/>
                  <a:gd name="T56" fmla="*/ 13 w 264"/>
                  <a:gd name="T57" fmla="*/ 81 h 263"/>
                  <a:gd name="T58" fmla="*/ 4 w 264"/>
                  <a:gd name="T59" fmla="*/ 132 h 263"/>
                  <a:gd name="T60" fmla="*/ 13 w 264"/>
                  <a:gd name="T61" fmla="*/ 182 h 263"/>
                  <a:gd name="T62" fmla="*/ 42 w 264"/>
                  <a:gd name="T63" fmla="*/ 223 h 263"/>
                  <a:gd name="T64" fmla="*/ 81 w 264"/>
                  <a:gd name="T65" fmla="*/ 251 h 263"/>
                  <a:gd name="T66" fmla="*/ 133 w 264"/>
                  <a:gd name="T67" fmla="*/ 260 h 263"/>
                  <a:gd name="T68" fmla="*/ 183 w 264"/>
                  <a:gd name="T69" fmla="*/ 251 h 263"/>
                  <a:gd name="T70" fmla="*/ 225 w 264"/>
                  <a:gd name="T71" fmla="*/ 223 h 263"/>
                  <a:gd name="T72" fmla="*/ 251 w 264"/>
                  <a:gd name="T73" fmla="*/ 182 h 263"/>
                  <a:gd name="T74" fmla="*/ 261 w 264"/>
                  <a:gd name="T75" fmla="*/ 13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4" h="263">
                    <a:moveTo>
                      <a:pt x="264" y="132"/>
                    </a:moveTo>
                    <a:lnTo>
                      <a:pt x="261" y="105"/>
                    </a:lnTo>
                    <a:lnTo>
                      <a:pt x="254" y="81"/>
                    </a:lnTo>
                    <a:lnTo>
                      <a:pt x="241" y="58"/>
                    </a:lnTo>
                    <a:lnTo>
                      <a:pt x="227" y="39"/>
                    </a:lnTo>
                    <a:lnTo>
                      <a:pt x="207" y="22"/>
                    </a:lnTo>
                    <a:lnTo>
                      <a:pt x="185" y="9"/>
                    </a:lnTo>
                    <a:lnTo>
                      <a:pt x="159" y="2"/>
                    </a:lnTo>
                    <a:lnTo>
                      <a:pt x="133" y="0"/>
                    </a:lnTo>
                    <a:lnTo>
                      <a:pt x="107" y="2"/>
                    </a:lnTo>
                    <a:lnTo>
                      <a:pt x="96" y="5"/>
                    </a:lnTo>
                    <a:lnTo>
                      <a:pt x="93" y="7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5" y="12"/>
                    </a:lnTo>
                    <a:lnTo>
                      <a:pt x="81" y="12"/>
                    </a:lnTo>
                    <a:lnTo>
                      <a:pt x="79" y="15"/>
                    </a:lnTo>
                    <a:lnTo>
                      <a:pt x="74" y="17"/>
                    </a:lnTo>
                    <a:lnTo>
                      <a:pt x="72" y="19"/>
                    </a:lnTo>
                    <a:lnTo>
                      <a:pt x="81" y="12"/>
                    </a:lnTo>
                    <a:lnTo>
                      <a:pt x="107" y="5"/>
                    </a:lnTo>
                    <a:lnTo>
                      <a:pt x="133" y="2"/>
                    </a:lnTo>
                    <a:lnTo>
                      <a:pt x="159" y="5"/>
                    </a:lnTo>
                    <a:lnTo>
                      <a:pt x="183" y="12"/>
                    </a:lnTo>
                    <a:lnTo>
                      <a:pt x="205" y="24"/>
                    </a:lnTo>
                    <a:lnTo>
                      <a:pt x="225" y="41"/>
                    </a:lnTo>
                    <a:lnTo>
                      <a:pt x="240" y="58"/>
                    </a:lnTo>
                    <a:lnTo>
                      <a:pt x="251" y="81"/>
                    </a:lnTo>
                    <a:lnTo>
                      <a:pt x="259" y="105"/>
                    </a:lnTo>
                    <a:lnTo>
                      <a:pt x="261" y="132"/>
                    </a:lnTo>
                    <a:lnTo>
                      <a:pt x="264" y="132"/>
                    </a:lnTo>
                    <a:lnTo>
                      <a:pt x="261" y="156"/>
                    </a:lnTo>
                    <a:lnTo>
                      <a:pt x="254" y="184"/>
                    </a:lnTo>
                    <a:lnTo>
                      <a:pt x="241" y="206"/>
                    </a:lnTo>
                    <a:lnTo>
                      <a:pt x="227" y="227"/>
                    </a:lnTo>
                    <a:lnTo>
                      <a:pt x="207" y="241"/>
                    </a:lnTo>
                    <a:lnTo>
                      <a:pt x="185" y="253"/>
                    </a:lnTo>
                    <a:lnTo>
                      <a:pt x="159" y="260"/>
                    </a:lnTo>
                    <a:lnTo>
                      <a:pt x="133" y="263"/>
                    </a:lnTo>
                    <a:lnTo>
                      <a:pt x="107" y="260"/>
                    </a:lnTo>
                    <a:lnTo>
                      <a:pt x="81" y="253"/>
                    </a:lnTo>
                    <a:lnTo>
                      <a:pt x="59" y="241"/>
                    </a:lnTo>
                    <a:lnTo>
                      <a:pt x="40" y="227"/>
                    </a:lnTo>
                    <a:lnTo>
                      <a:pt x="22" y="206"/>
                    </a:lnTo>
                    <a:lnTo>
                      <a:pt x="11" y="184"/>
                    </a:lnTo>
                    <a:lnTo>
                      <a:pt x="4" y="156"/>
                    </a:lnTo>
                    <a:lnTo>
                      <a:pt x="0" y="132"/>
                    </a:lnTo>
                    <a:lnTo>
                      <a:pt x="4" y="105"/>
                    </a:lnTo>
                    <a:lnTo>
                      <a:pt x="5" y="96"/>
                    </a:lnTo>
                    <a:lnTo>
                      <a:pt x="7" y="91"/>
                    </a:lnTo>
                    <a:lnTo>
                      <a:pt x="11" y="88"/>
                    </a:lnTo>
                    <a:lnTo>
                      <a:pt x="11" y="86"/>
                    </a:lnTo>
                    <a:lnTo>
                      <a:pt x="13" y="82"/>
                    </a:lnTo>
                    <a:lnTo>
                      <a:pt x="15" y="79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21" y="72"/>
                    </a:lnTo>
                    <a:lnTo>
                      <a:pt x="13" y="81"/>
                    </a:lnTo>
                    <a:lnTo>
                      <a:pt x="5" y="105"/>
                    </a:lnTo>
                    <a:lnTo>
                      <a:pt x="4" y="132"/>
                    </a:lnTo>
                    <a:lnTo>
                      <a:pt x="5" y="156"/>
                    </a:lnTo>
                    <a:lnTo>
                      <a:pt x="13" y="182"/>
                    </a:lnTo>
                    <a:lnTo>
                      <a:pt x="26" y="205"/>
                    </a:lnTo>
                    <a:lnTo>
                      <a:pt x="42" y="223"/>
                    </a:lnTo>
                    <a:lnTo>
                      <a:pt x="59" y="239"/>
                    </a:lnTo>
                    <a:lnTo>
                      <a:pt x="81" y="251"/>
                    </a:lnTo>
                    <a:lnTo>
                      <a:pt x="107" y="258"/>
                    </a:lnTo>
                    <a:lnTo>
                      <a:pt x="133" y="260"/>
                    </a:lnTo>
                    <a:lnTo>
                      <a:pt x="159" y="258"/>
                    </a:lnTo>
                    <a:lnTo>
                      <a:pt x="183" y="251"/>
                    </a:lnTo>
                    <a:lnTo>
                      <a:pt x="205" y="239"/>
                    </a:lnTo>
                    <a:lnTo>
                      <a:pt x="225" y="223"/>
                    </a:lnTo>
                    <a:lnTo>
                      <a:pt x="240" y="205"/>
                    </a:lnTo>
                    <a:lnTo>
                      <a:pt x="251" y="182"/>
                    </a:lnTo>
                    <a:lnTo>
                      <a:pt x="259" y="156"/>
                    </a:lnTo>
                    <a:lnTo>
                      <a:pt x="261" y="132"/>
                    </a:lnTo>
                    <a:lnTo>
                      <a:pt x="264" y="132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0" name="Freeform 282">
                <a:extLst>
                  <a:ext uri="{FF2B5EF4-FFF2-40B4-BE49-F238E27FC236}">
                    <a16:creationId xmlns:a16="http://schemas.microsoft.com/office/drawing/2014/main" id="{9D4F95AF-E50B-4A74-B2B1-3D0B2F41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3092"/>
                <a:ext cx="86" cy="86"/>
              </a:xfrm>
              <a:custGeom>
                <a:avLst/>
                <a:gdLst>
                  <a:gd name="T0" fmla="*/ 255 w 257"/>
                  <a:gd name="T1" fmla="*/ 103 h 258"/>
                  <a:gd name="T2" fmla="*/ 236 w 257"/>
                  <a:gd name="T3" fmla="*/ 56 h 258"/>
                  <a:gd name="T4" fmla="*/ 201 w 257"/>
                  <a:gd name="T5" fmla="*/ 22 h 258"/>
                  <a:gd name="T6" fmla="*/ 155 w 257"/>
                  <a:gd name="T7" fmla="*/ 3 h 258"/>
                  <a:gd name="T8" fmla="*/ 103 w 257"/>
                  <a:gd name="T9" fmla="*/ 3 h 258"/>
                  <a:gd name="T10" fmla="*/ 69 w 257"/>
                  <a:gd name="T11" fmla="*/ 17 h 258"/>
                  <a:gd name="T12" fmla="*/ 53 w 257"/>
                  <a:gd name="T13" fmla="*/ 27 h 258"/>
                  <a:gd name="T14" fmla="*/ 38 w 257"/>
                  <a:gd name="T15" fmla="*/ 39 h 258"/>
                  <a:gd name="T16" fmla="*/ 26 w 257"/>
                  <a:gd name="T17" fmla="*/ 55 h 258"/>
                  <a:gd name="T18" fmla="*/ 17 w 257"/>
                  <a:gd name="T19" fmla="*/ 70 h 258"/>
                  <a:gd name="T20" fmla="*/ 2 w 257"/>
                  <a:gd name="T21" fmla="*/ 103 h 258"/>
                  <a:gd name="T22" fmla="*/ 2 w 257"/>
                  <a:gd name="T23" fmla="*/ 154 h 258"/>
                  <a:gd name="T24" fmla="*/ 22 w 257"/>
                  <a:gd name="T25" fmla="*/ 203 h 258"/>
                  <a:gd name="T26" fmla="*/ 55 w 257"/>
                  <a:gd name="T27" fmla="*/ 237 h 258"/>
                  <a:gd name="T28" fmla="*/ 103 w 257"/>
                  <a:gd name="T29" fmla="*/ 256 h 258"/>
                  <a:gd name="T30" fmla="*/ 155 w 257"/>
                  <a:gd name="T31" fmla="*/ 256 h 258"/>
                  <a:gd name="T32" fmla="*/ 201 w 257"/>
                  <a:gd name="T33" fmla="*/ 237 h 258"/>
                  <a:gd name="T34" fmla="*/ 236 w 257"/>
                  <a:gd name="T35" fmla="*/ 203 h 258"/>
                  <a:gd name="T36" fmla="*/ 255 w 257"/>
                  <a:gd name="T37" fmla="*/ 154 h 258"/>
                  <a:gd name="T38" fmla="*/ 255 w 257"/>
                  <a:gd name="T39" fmla="*/ 130 h 258"/>
                  <a:gd name="T40" fmla="*/ 246 w 257"/>
                  <a:gd name="T41" fmla="*/ 80 h 258"/>
                  <a:gd name="T42" fmla="*/ 218 w 257"/>
                  <a:gd name="T43" fmla="*/ 39 h 258"/>
                  <a:gd name="T44" fmla="*/ 179 w 257"/>
                  <a:gd name="T45" fmla="*/ 15 h 258"/>
                  <a:gd name="T46" fmla="*/ 129 w 257"/>
                  <a:gd name="T47" fmla="*/ 5 h 258"/>
                  <a:gd name="T48" fmla="*/ 81 w 257"/>
                  <a:gd name="T49" fmla="*/ 15 h 258"/>
                  <a:gd name="T50" fmla="*/ 38 w 257"/>
                  <a:gd name="T51" fmla="*/ 39 h 258"/>
                  <a:gd name="T52" fmla="*/ 12 w 257"/>
                  <a:gd name="T53" fmla="*/ 80 h 258"/>
                  <a:gd name="T54" fmla="*/ 2 w 257"/>
                  <a:gd name="T55" fmla="*/ 130 h 258"/>
                  <a:gd name="T56" fmla="*/ 12 w 257"/>
                  <a:gd name="T57" fmla="*/ 180 h 258"/>
                  <a:gd name="T58" fmla="*/ 38 w 257"/>
                  <a:gd name="T59" fmla="*/ 219 h 258"/>
                  <a:gd name="T60" fmla="*/ 81 w 257"/>
                  <a:gd name="T61" fmla="*/ 246 h 258"/>
                  <a:gd name="T62" fmla="*/ 129 w 257"/>
                  <a:gd name="T63" fmla="*/ 256 h 258"/>
                  <a:gd name="T64" fmla="*/ 179 w 257"/>
                  <a:gd name="T65" fmla="*/ 246 h 258"/>
                  <a:gd name="T66" fmla="*/ 218 w 257"/>
                  <a:gd name="T67" fmla="*/ 219 h 258"/>
                  <a:gd name="T68" fmla="*/ 246 w 257"/>
                  <a:gd name="T69" fmla="*/ 180 h 258"/>
                  <a:gd name="T70" fmla="*/ 255 w 257"/>
                  <a:gd name="T71" fmla="*/ 13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7" h="258">
                    <a:moveTo>
                      <a:pt x="257" y="130"/>
                    </a:moveTo>
                    <a:lnTo>
                      <a:pt x="255" y="103"/>
                    </a:lnTo>
                    <a:lnTo>
                      <a:pt x="248" y="79"/>
                    </a:lnTo>
                    <a:lnTo>
                      <a:pt x="236" y="56"/>
                    </a:lnTo>
                    <a:lnTo>
                      <a:pt x="221" y="39"/>
                    </a:lnTo>
                    <a:lnTo>
                      <a:pt x="201" y="22"/>
                    </a:lnTo>
                    <a:lnTo>
                      <a:pt x="179" y="10"/>
                    </a:lnTo>
                    <a:lnTo>
                      <a:pt x="155" y="3"/>
                    </a:lnTo>
                    <a:lnTo>
                      <a:pt x="129" y="0"/>
                    </a:lnTo>
                    <a:lnTo>
                      <a:pt x="103" y="3"/>
                    </a:lnTo>
                    <a:lnTo>
                      <a:pt x="77" y="10"/>
                    </a:lnTo>
                    <a:lnTo>
                      <a:pt x="69" y="17"/>
                    </a:lnTo>
                    <a:lnTo>
                      <a:pt x="60" y="22"/>
                    </a:lnTo>
                    <a:lnTo>
                      <a:pt x="53" y="27"/>
                    </a:lnTo>
                    <a:lnTo>
                      <a:pt x="46" y="32"/>
                    </a:lnTo>
                    <a:lnTo>
                      <a:pt x="38" y="39"/>
                    </a:lnTo>
                    <a:lnTo>
                      <a:pt x="34" y="47"/>
                    </a:lnTo>
                    <a:lnTo>
                      <a:pt x="26" y="55"/>
                    </a:lnTo>
                    <a:lnTo>
                      <a:pt x="22" y="62"/>
                    </a:lnTo>
                    <a:lnTo>
                      <a:pt x="17" y="70"/>
                    </a:lnTo>
                    <a:lnTo>
                      <a:pt x="9" y="79"/>
                    </a:lnTo>
                    <a:lnTo>
                      <a:pt x="2" y="103"/>
                    </a:lnTo>
                    <a:lnTo>
                      <a:pt x="0" y="130"/>
                    </a:lnTo>
                    <a:lnTo>
                      <a:pt x="2" y="154"/>
                    </a:lnTo>
                    <a:lnTo>
                      <a:pt x="9" y="180"/>
                    </a:lnTo>
                    <a:lnTo>
                      <a:pt x="22" y="203"/>
                    </a:lnTo>
                    <a:lnTo>
                      <a:pt x="38" y="221"/>
                    </a:lnTo>
                    <a:lnTo>
                      <a:pt x="55" y="237"/>
                    </a:lnTo>
                    <a:lnTo>
                      <a:pt x="77" y="249"/>
                    </a:lnTo>
                    <a:lnTo>
                      <a:pt x="103" y="256"/>
                    </a:lnTo>
                    <a:lnTo>
                      <a:pt x="129" y="258"/>
                    </a:lnTo>
                    <a:lnTo>
                      <a:pt x="155" y="256"/>
                    </a:lnTo>
                    <a:lnTo>
                      <a:pt x="179" y="249"/>
                    </a:lnTo>
                    <a:lnTo>
                      <a:pt x="201" y="237"/>
                    </a:lnTo>
                    <a:lnTo>
                      <a:pt x="221" y="221"/>
                    </a:lnTo>
                    <a:lnTo>
                      <a:pt x="236" y="203"/>
                    </a:lnTo>
                    <a:lnTo>
                      <a:pt x="248" y="180"/>
                    </a:lnTo>
                    <a:lnTo>
                      <a:pt x="255" y="154"/>
                    </a:lnTo>
                    <a:lnTo>
                      <a:pt x="257" y="130"/>
                    </a:lnTo>
                    <a:lnTo>
                      <a:pt x="255" y="130"/>
                    </a:lnTo>
                    <a:lnTo>
                      <a:pt x="253" y="103"/>
                    </a:lnTo>
                    <a:lnTo>
                      <a:pt x="246" y="80"/>
                    </a:lnTo>
                    <a:lnTo>
                      <a:pt x="232" y="59"/>
                    </a:lnTo>
                    <a:lnTo>
                      <a:pt x="218" y="39"/>
                    </a:lnTo>
                    <a:lnTo>
                      <a:pt x="198" y="25"/>
                    </a:lnTo>
                    <a:lnTo>
                      <a:pt x="179" y="15"/>
                    </a:lnTo>
                    <a:lnTo>
                      <a:pt x="155" y="7"/>
                    </a:lnTo>
                    <a:lnTo>
                      <a:pt x="129" y="5"/>
                    </a:lnTo>
                    <a:lnTo>
                      <a:pt x="103" y="7"/>
                    </a:lnTo>
                    <a:lnTo>
                      <a:pt x="81" y="15"/>
                    </a:lnTo>
                    <a:lnTo>
                      <a:pt x="59" y="25"/>
                    </a:lnTo>
                    <a:lnTo>
                      <a:pt x="38" y="39"/>
                    </a:lnTo>
                    <a:lnTo>
                      <a:pt x="24" y="59"/>
                    </a:lnTo>
                    <a:lnTo>
                      <a:pt x="12" y="80"/>
                    </a:lnTo>
                    <a:lnTo>
                      <a:pt x="5" y="103"/>
                    </a:lnTo>
                    <a:lnTo>
                      <a:pt x="2" y="130"/>
                    </a:lnTo>
                    <a:lnTo>
                      <a:pt x="5" y="154"/>
                    </a:lnTo>
                    <a:lnTo>
                      <a:pt x="12" y="180"/>
                    </a:lnTo>
                    <a:lnTo>
                      <a:pt x="24" y="199"/>
                    </a:lnTo>
                    <a:lnTo>
                      <a:pt x="38" y="219"/>
                    </a:lnTo>
                    <a:lnTo>
                      <a:pt x="59" y="234"/>
                    </a:lnTo>
                    <a:lnTo>
                      <a:pt x="81" y="246"/>
                    </a:lnTo>
                    <a:lnTo>
                      <a:pt x="103" y="254"/>
                    </a:lnTo>
                    <a:lnTo>
                      <a:pt x="129" y="256"/>
                    </a:lnTo>
                    <a:lnTo>
                      <a:pt x="155" y="254"/>
                    </a:lnTo>
                    <a:lnTo>
                      <a:pt x="179" y="246"/>
                    </a:lnTo>
                    <a:lnTo>
                      <a:pt x="198" y="234"/>
                    </a:lnTo>
                    <a:lnTo>
                      <a:pt x="218" y="219"/>
                    </a:lnTo>
                    <a:lnTo>
                      <a:pt x="232" y="199"/>
                    </a:lnTo>
                    <a:lnTo>
                      <a:pt x="246" y="180"/>
                    </a:lnTo>
                    <a:lnTo>
                      <a:pt x="253" y="154"/>
                    </a:lnTo>
                    <a:lnTo>
                      <a:pt x="255" y="130"/>
                    </a:lnTo>
                    <a:lnTo>
                      <a:pt x="257" y="130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1" name="Freeform 283">
                <a:extLst>
                  <a:ext uri="{FF2B5EF4-FFF2-40B4-BE49-F238E27FC236}">
                    <a16:creationId xmlns:a16="http://schemas.microsoft.com/office/drawing/2014/main" id="{C32EE822-B7C0-4EA4-AAB1-1DA0011FE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3093"/>
                <a:ext cx="84" cy="84"/>
              </a:xfrm>
              <a:custGeom>
                <a:avLst/>
                <a:gdLst>
                  <a:gd name="T0" fmla="*/ 252 w 254"/>
                  <a:gd name="T1" fmla="*/ 98 h 252"/>
                  <a:gd name="T2" fmla="*/ 231 w 254"/>
                  <a:gd name="T3" fmla="*/ 55 h 252"/>
                  <a:gd name="T4" fmla="*/ 197 w 254"/>
                  <a:gd name="T5" fmla="*/ 21 h 252"/>
                  <a:gd name="T6" fmla="*/ 154 w 254"/>
                  <a:gd name="T7" fmla="*/ 3 h 252"/>
                  <a:gd name="T8" fmla="*/ 102 w 254"/>
                  <a:gd name="T9" fmla="*/ 3 h 252"/>
                  <a:gd name="T10" fmla="*/ 57 w 254"/>
                  <a:gd name="T11" fmla="*/ 21 h 252"/>
                  <a:gd name="T12" fmla="*/ 23 w 254"/>
                  <a:gd name="T13" fmla="*/ 55 h 252"/>
                  <a:gd name="T14" fmla="*/ 2 w 254"/>
                  <a:gd name="T15" fmla="*/ 98 h 252"/>
                  <a:gd name="T16" fmla="*/ 2 w 254"/>
                  <a:gd name="T17" fmla="*/ 151 h 252"/>
                  <a:gd name="T18" fmla="*/ 23 w 254"/>
                  <a:gd name="T19" fmla="*/ 195 h 252"/>
                  <a:gd name="T20" fmla="*/ 57 w 254"/>
                  <a:gd name="T21" fmla="*/ 229 h 252"/>
                  <a:gd name="T22" fmla="*/ 102 w 254"/>
                  <a:gd name="T23" fmla="*/ 250 h 252"/>
                  <a:gd name="T24" fmla="*/ 154 w 254"/>
                  <a:gd name="T25" fmla="*/ 250 h 252"/>
                  <a:gd name="T26" fmla="*/ 197 w 254"/>
                  <a:gd name="T27" fmla="*/ 229 h 252"/>
                  <a:gd name="T28" fmla="*/ 231 w 254"/>
                  <a:gd name="T29" fmla="*/ 195 h 252"/>
                  <a:gd name="T30" fmla="*/ 252 w 254"/>
                  <a:gd name="T31" fmla="*/ 151 h 252"/>
                  <a:gd name="T32" fmla="*/ 252 w 254"/>
                  <a:gd name="T33" fmla="*/ 126 h 252"/>
                  <a:gd name="T34" fmla="*/ 242 w 254"/>
                  <a:gd name="T35" fmla="*/ 77 h 252"/>
                  <a:gd name="T36" fmla="*/ 214 w 254"/>
                  <a:gd name="T37" fmla="*/ 38 h 252"/>
                  <a:gd name="T38" fmla="*/ 176 w 254"/>
                  <a:gd name="T39" fmla="*/ 14 h 252"/>
                  <a:gd name="T40" fmla="*/ 128 w 254"/>
                  <a:gd name="T41" fmla="*/ 3 h 252"/>
                  <a:gd name="T42" fmla="*/ 80 w 254"/>
                  <a:gd name="T43" fmla="*/ 14 h 252"/>
                  <a:gd name="T44" fmla="*/ 40 w 254"/>
                  <a:gd name="T45" fmla="*/ 38 h 252"/>
                  <a:gd name="T46" fmla="*/ 16 w 254"/>
                  <a:gd name="T47" fmla="*/ 77 h 252"/>
                  <a:gd name="T48" fmla="*/ 6 w 254"/>
                  <a:gd name="T49" fmla="*/ 126 h 252"/>
                  <a:gd name="T50" fmla="*/ 16 w 254"/>
                  <a:gd name="T51" fmla="*/ 172 h 252"/>
                  <a:gd name="T52" fmla="*/ 40 w 254"/>
                  <a:gd name="T53" fmla="*/ 212 h 252"/>
                  <a:gd name="T54" fmla="*/ 80 w 254"/>
                  <a:gd name="T55" fmla="*/ 239 h 252"/>
                  <a:gd name="T56" fmla="*/ 128 w 254"/>
                  <a:gd name="T57" fmla="*/ 250 h 252"/>
                  <a:gd name="T58" fmla="*/ 176 w 254"/>
                  <a:gd name="T59" fmla="*/ 239 h 252"/>
                  <a:gd name="T60" fmla="*/ 214 w 254"/>
                  <a:gd name="T61" fmla="*/ 212 h 252"/>
                  <a:gd name="T62" fmla="*/ 242 w 254"/>
                  <a:gd name="T63" fmla="*/ 172 h 252"/>
                  <a:gd name="T64" fmla="*/ 252 w 254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4" h="252">
                    <a:moveTo>
                      <a:pt x="254" y="126"/>
                    </a:moveTo>
                    <a:lnTo>
                      <a:pt x="252" y="98"/>
                    </a:lnTo>
                    <a:lnTo>
                      <a:pt x="245" y="77"/>
                    </a:lnTo>
                    <a:lnTo>
                      <a:pt x="231" y="55"/>
                    </a:lnTo>
                    <a:lnTo>
                      <a:pt x="217" y="35"/>
                    </a:lnTo>
                    <a:lnTo>
                      <a:pt x="197" y="21"/>
                    </a:lnTo>
                    <a:lnTo>
                      <a:pt x="178" y="10"/>
                    </a:lnTo>
                    <a:lnTo>
                      <a:pt x="154" y="3"/>
                    </a:lnTo>
                    <a:lnTo>
                      <a:pt x="128" y="0"/>
                    </a:lnTo>
                    <a:lnTo>
                      <a:pt x="102" y="3"/>
                    </a:lnTo>
                    <a:lnTo>
                      <a:pt x="80" y="10"/>
                    </a:lnTo>
                    <a:lnTo>
                      <a:pt x="57" y="21"/>
                    </a:lnTo>
                    <a:lnTo>
                      <a:pt x="37" y="35"/>
                    </a:lnTo>
                    <a:lnTo>
                      <a:pt x="23" y="55"/>
                    </a:lnTo>
                    <a:lnTo>
                      <a:pt x="10" y="77"/>
                    </a:lnTo>
                    <a:lnTo>
                      <a:pt x="2" y="98"/>
                    </a:lnTo>
                    <a:lnTo>
                      <a:pt x="0" y="126"/>
                    </a:lnTo>
                    <a:lnTo>
                      <a:pt x="2" y="151"/>
                    </a:lnTo>
                    <a:lnTo>
                      <a:pt x="10" y="176"/>
                    </a:lnTo>
                    <a:lnTo>
                      <a:pt x="23" y="195"/>
                    </a:lnTo>
                    <a:lnTo>
                      <a:pt x="37" y="215"/>
                    </a:lnTo>
                    <a:lnTo>
                      <a:pt x="57" y="229"/>
                    </a:lnTo>
                    <a:lnTo>
                      <a:pt x="80" y="243"/>
                    </a:lnTo>
                    <a:lnTo>
                      <a:pt x="102" y="250"/>
                    </a:lnTo>
                    <a:lnTo>
                      <a:pt x="128" y="252"/>
                    </a:lnTo>
                    <a:lnTo>
                      <a:pt x="154" y="250"/>
                    </a:lnTo>
                    <a:lnTo>
                      <a:pt x="178" y="243"/>
                    </a:lnTo>
                    <a:lnTo>
                      <a:pt x="197" y="229"/>
                    </a:lnTo>
                    <a:lnTo>
                      <a:pt x="217" y="215"/>
                    </a:lnTo>
                    <a:lnTo>
                      <a:pt x="231" y="195"/>
                    </a:lnTo>
                    <a:lnTo>
                      <a:pt x="245" y="176"/>
                    </a:lnTo>
                    <a:lnTo>
                      <a:pt x="252" y="151"/>
                    </a:lnTo>
                    <a:lnTo>
                      <a:pt x="254" y="126"/>
                    </a:lnTo>
                    <a:lnTo>
                      <a:pt x="252" y="126"/>
                    </a:lnTo>
                    <a:lnTo>
                      <a:pt x="249" y="102"/>
                    </a:lnTo>
                    <a:lnTo>
                      <a:pt x="242" y="77"/>
                    </a:lnTo>
                    <a:lnTo>
                      <a:pt x="229" y="57"/>
                    </a:lnTo>
                    <a:lnTo>
                      <a:pt x="214" y="38"/>
                    </a:lnTo>
                    <a:lnTo>
                      <a:pt x="197" y="22"/>
                    </a:lnTo>
                    <a:lnTo>
                      <a:pt x="176" y="14"/>
                    </a:lnTo>
                    <a:lnTo>
                      <a:pt x="154" y="6"/>
                    </a:lnTo>
                    <a:lnTo>
                      <a:pt x="128" y="3"/>
                    </a:lnTo>
                    <a:lnTo>
                      <a:pt x="104" y="6"/>
                    </a:lnTo>
                    <a:lnTo>
                      <a:pt x="80" y="14"/>
                    </a:lnTo>
                    <a:lnTo>
                      <a:pt x="59" y="22"/>
                    </a:lnTo>
                    <a:lnTo>
                      <a:pt x="40" y="38"/>
                    </a:lnTo>
                    <a:lnTo>
                      <a:pt x="24" y="57"/>
                    </a:lnTo>
                    <a:lnTo>
                      <a:pt x="16" y="77"/>
                    </a:lnTo>
                    <a:lnTo>
                      <a:pt x="8" y="102"/>
                    </a:lnTo>
                    <a:lnTo>
                      <a:pt x="6" y="126"/>
                    </a:lnTo>
                    <a:lnTo>
                      <a:pt x="8" y="151"/>
                    </a:lnTo>
                    <a:lnTo>
                      <a:pt x="16" y="172"/>
                    </a:lnTo>
                    <a:lnTo>
                      <a:pt x="24" y="195"/>
                    </a:lnTo>
                    <a:lnTo>
                      <a:pt x="40" y="212"/>
                    </a:lnTo>
                    <a:lnTo>
                      <a:pt x="59" y="227"/>
                    </a:lnTo>
                    <a:lnTo>
                      <a:pt x="80" y="239"/>
                    </a:lnTo>
                    <a:lnTo>
                      <a:pt x="104" y="246"/>
                    </a:lnTo>
                    <a:lnTo>
                      <a:pt x="128" y="250"/>
                    </a:lnTo>
                    <a:lnTo>
                      <a:pt x="154" y="246"/>
                    </a:lnTo>
                    <a:lnTo>
                      <a:pt x="176" y="239"/>
                    </a:lnTo>
                    <a:lnTo>
                      <a:pt x="197" y="227"/>
                    </a:lnTo>
                    <a:lnTo>
                      <a:pt x="214" y="212"/>
                    </a:lnTo>
                    <a:lnTo>
                      <a:pt x="229" y="195"/>
                    </a:lnTo>
                    <a:lnTo>
                      <a:pt x="242" y="172"/>
                    </a:lnTo>
                    <a:lnTo>
                      <a:pt x="249" y="151"/>
                    </a:lnTo>
                    <a:lnTo>
                      <a:pt x="252" y="126"/>
                    </a:lnTo>
                    <a:lnTo>
                      <a:pt x="254" y="126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2" name="Freeform 284">
                <a:extLst>
                  <a:ext uri="{FF2B5EF4-FFF2-40B4-BE49-F238E27FC236}">
                    <a16:creationId xmlns:a16="http://schemas.microsoft.com/office/drawing/2014/main" id="{FF24DDB9-84A4-40BC-BDD0-DFC360A2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094"/>
                <a:ext cx="82" cy="83"/>
              </a:xfrm>
              <a:custGeom>
                <a:avLst/>
                <a:gdLst>
                  <a:gd name="T0" fmla="*/ 245 w 247"/>
                  <a:gd name="T1" fmla="*/ 99 h 247"/>
                  <a:gd name="T2" fmla="*/ 224 w 247"/>
                  <a:gd name="T3" fmla="*/ 54 h 247"/>
                  <a:gd name="T4" fmla="*/ 193 w 247"/>
                  <a:gd name="T5" fmla="*/ 20 h 247"/>
                  <a:gd name="T6" fmla="*/ 148 w 247"/>
                  <a:gd name="T7" fmla="*/ 3 h 247"/>
                  <a:gd name="T8" fmla="*/ 99 w 247"/>
                  <a:gd name="T9" fmla="*/ 3 h 247"/>
                  <a:gd name="T10" fmla="*/ 55 w 247"/>
                  <a:gd name="T11" fmla="*/ 20 h 247"/>
                  <a:gd name="T12" fmla="*/ 19 w 247"/>
                  <a:gd name="T13" fmla="*/ 54 h 247"/>
                  <a:gd name="T14" fmla="*/ 2 w 247"/>
                  <a:gd name="T15" fmla="*/ 99 h 247"/>
                  <a:gd name="T16" fmla="*/ 2 w 247"/>
                  <a:gd name="T17" fmla="*/ 148 h 247"/>
                  <a:gd name="T18" fmla="*/ 19 w 247"/>
                  <a:gd name="T19" fmla="*/ 192 h 247"/>
                  <a:gd name="T20" fmla="*/ 55 w 247"/>
                  <a:gd name="T21" fmla="*/ 225 h 247"/>
                  <a:gd name="T22" fmla="*/ 99 w 247"/>
                  <a:gd name="T23" fmla="*/ 244 h 247"/>
                  <a:gd name="T24" fmla="*/ 148 w 247"/>
                  <a:gd name="T25" fmla="*/ 244 h 247"/>
                  <a:gd name="T26" fmla="*/ 193 w 247"/>
                  <a:gd name="T27" fmla="*/ 225 h 247"/>
                  <a:gd name="T28" fmla="*/ 224 w 247"/>
                  <a:gd name="T29" fmla="*/ 192 h 247"/>
                  <a:gd name="T30" fmla="*/ 245 w 247"/>
                  <a:gd name="T31" fmla="*/ 148 h 247"/>
                  <a:gd name="T32" fmla="*/ 241 w 247"/>
                  <a:gd name="T33" fmla="*/ 123 h 247"/>
                  <a:gd name="T34" fmla="*/ 234 w 247"/>
                  <a:gd name="T35" fmla="*/ 77 h 247"/>
                  <a:gd name="T36" fmla="*/ 207 w 247"/>
                  <a:gd name="T37" fmla="*/ 37 h 247"/>
                  <a:gd name="T38" fmla="*/ 171 w 247"/>
                  <a:gd name="T39" fmla="*/ 13 h 247"/>
                  <a:gd name="T40" fmla="*/ 124 w 247"/>
                  <a:gd name="T41" fmla="*/ 3 h 247"/>
                  <a:gd name="T42" fmla="*/ 76 w 247"/>
                  <a:gd name="T43" fmla="*/ 13 h 247"/>
                  <a:gd name="T44" fmla="*/ 38 w 247"/>
                  <a:gd name="T45" fmla="*/ 37 h 247"/>
                  <a:gd name="T46" fmla="*/ 12 w 247"/>
                  <a:gd name="T47" fmla="*/ 77 h 247"/>
                  <a:gd name="T48" fmla="*/ 2 w 247"/>
                  <a:gd name="T49" fmla="*/ 123 h 247"/>
                  <a:gd name="T50" fmla="*/ 12 w 247"/>
                  <a:gd name="T51" fmla="*/ 171 h 247"/>
                  <a:gd name="T52" fmla="*/ 38 w 247"/>
                  <a:gd name="T53" fmla="*/ 207 h 247"/>
                  <a:gd name="T54" fmla="*/ 76 w 247"/>
                  <a:gd name="T55" fmla="*/ 235 h 247"/>
                  <a:gd name="T56" fmla="*/ 124 w 247"/>
                  <a:gd name="T57" fmla="*/ 242 h 247"/>
                  <a:gd name="T58" fmla="*/ 171 w 247"/>
                  <a:gd name="T59" fmla="*/ 235 h 247"/>
                  <a:gd name="T60" fmla="*/ 207 w 247"/>
                  <a:gd name="T61" fmla="*/ 207 h 247"/>
                  <a:gd name="T62" fmla="*/ 234 w 247"/>
                  <a:gd name="T63" fmla="*/ 171 h 247"/>
                  <a:gd name="T64" fmla="*/ 241 w 247"/>
                  <a:gd name="T65" fmla="*/ 12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47">
                    <a:moveTo>
                      <a:pt x="247" y="123"/>
                    </a:moveTo>
                    <a:lnTo>
                      <a:pt x="245" y="99"/>
                    </a:lnTo>
                    <a:lnTo>
                      <a:pt x="237" y="74"/>
                    </a:lnTo>
                    <a:lnTo>
                      <a:pt x="224" y="54"/>
                    </a:lnTo>
                    <a:lnTo>
                      <a:pt x="210" y="35"/>
                    </a:lnTo>
                    <a:lnTo>
                      <a:pt x="193" y="20"/>
                    </a:lnTo>
                    <a:lnTo>
                      <a:pt x="171" y="11"/>
                    </a:lnTo>
                    <a:lnTo>
                      <a:pt x="148" y="3"/>
                    </a:lnTo>
                    <a:lnTo>
                      <a:pt x="124" y="0"/>
                    </a:lnTo>
                    <a:lnTo>
                      <a:pt x="99" y="3"/>
                    </a:lnTo>
                    <a:lnTo>
                      <a:pt x="74" y="11"/>
                    </a:lnTo>
                    <a:lnTo>
                      <a:pt x="55" y="20"/>
                    </a:lnTo>
                    <a:lnTo>
                      <a:pt x="34" y="35"/>
                    </a:lnTo>
                    <a:lnTo>
                      <a:pt x="19" y="54"/>
                    </a:lnTo>
                    <a:lnTo>
                      <a:pt x="10" y="74"/>
                    </a:lnTo>
                    <a:lnTo>
                      <a:pt x="2" y="99"/>
                    </a:lnTo>
                    <a:lnTo>
                      <a:pt x="0" y="123"/>
                    </a:lnTo>
                    <a:lnTo>
                      <a:pt x="2" y="148"/>
                    </a:lnTo>
                    <a:lnTo>
                      <a:pt x="10" y="171"/>
                    </a:lnTo>
                    <a:lnTo>
                      <a:pt x="19" y="192"/>
                    </a:lnTo>
                    <a:lnTo>
                      <a:pt x="34" y="209"/>
                    </a:lnTo>
                    <a:lnTo>
                      <a:pt x="55" y="225"/>
                    </a:lnTo>
                    <a:lnTo>
                      <a:pt x="74" y="237"/>
                    </a:lnTo>
                    <a:lnTo>
                      <a:pt x="99" y="244"/>
                    </a:lnTo>
                    <a:lnTo>
                      <a:pt x="124" y="247"/>
                    </a:lnTo>
                    <a:lnTo>
                      <a:pt x="148" y="244"/>
                    </a:lnTo>
                    <a:lnTo>
                      <a:pt x="171" y="237"/>
                    </a:lnTo>
                    <a:lnTo>
                      <a:pt x="193" y="225"/>
                    </a:lnTo>
                    <a:lnTo>
                      <a:pt x="210" y="209"/>
                    </a:lnTo>
                    <a:lnTo>
                      <a:pt x="224" y="192"/>
                    </a:lnTo>
                    <a:lnTo>
                      <a:pt x="237" y="171"/>
                    </a:lnTo>
                    <a:lnTo>
                      <a:pt x="245" y="148"/>
                    </a:lnTo>
                    <a:lnTo>
                      <a:pt x="247" y="123"/>
                    </a:lnTo>
                    <a:lnTo>
                      <a:pt x="241" y="123"/>
                    </a:lnTo>
                    <a:lnTo>
                      <a:pt x="239" y="99"/>
                    </a:lnTo>
                    <a:lnTo>
                      <a:pt x="234" y="77"/>
                    </a:lnTo>
                    <a:lnTo>
                      <a:pt x="223" y="54"/>
                    </a:lnTo>
                    <a:lnTo>
                      <a:pt x="207" y="37"/>
                    </a:lnTo>
                    <a:lnTo>
                      <a:pt x="190" y="23"/>
                    </a:lnTo>
                    <a:lnTo>
                      <a:pt x="171" y="13"/>
                    </a:lnTo>
                    <a:lnTo>
                      <a:pt x="145" y="6"/>
                    </a:lnTo>
                    <a:lnTo>
                      <a:pt x="124" y="3"/>
                    </a:lnTo>
                    <a:lnTo>
                      <a:pt x="99" y="6"/>
                    </a:lnTo>
                    <a:lnTo>
                      <a:pt x="76" y="13"/>
                    </a:lnTo>
                    <a:lnTo>
                      <a:pt x="55" y="23"/>
                    </a:lnTo>
                    <a:lnTo>
                      <a:pt x="38" y="37"/>
                    </a:lnTo>
                    <a:lnTo>
                      <a:pt x="23" y="54"/>
                    </a:lnTo>
                    <a:lnTo>
                      <a:pt x="12" y="77"/>
                    </a:lnTo>
                    <a:lnTo>
                      <a:pt x="5" y="99"/>
                    </a:lnTo>
                    <a:lnTo>
                      <a:pt x="2" y="123"/>
                    </a:lnTo>
                    <a:lnTo>
                      <a:pt x="5" y="145"/>
                    </a:lnTo>
                    <a:lnTo>
                      <a:pt x="12" y="171"/>
                    </a:lnTo>
                    <a:lnTo>
                      <a:pt x="23" y="190"/>
                    </a:lnTo>
                    <a:lnTo>
                      <a:pt x="38" y="207"/>
                    </a:lnTo>
                    <a:lnTo>
                      <a:pt x="55" y="221"/>
                    </a:lnTo>
                    <a:lnTo>
                      <a:pt x="76" y="235"/>
                    </a:lnTo>
                    <a:lnTo>
                      <a:pt x="99" y="240"/>
                    </a:lnTo>
                    <a:lnTo>
                      <a:pt x="124" y="242"/>
                    </a:lnTo>
                    <a:lnTo>
                      <a:pt x="145" y="240"/>
                    </a:lnTo>
                    <a:lnTo>
                      <a:pt x="171" y="235"/>
                    </a:lnTo>
                    <a:lnTo>
                      <a:pt x="190" y="221"/>
                    </a:lnTo>
                    <a:lnTo>
                      <a:pt x="207" y="207"/>
                    </a:lnTo>
                    <a:lnTo>
                      <a:pt x="223" y="190"/>
                    </a:lnTo>
                    <a:lnTo>
                      <a:pt x="234" y="171"/>
                    </a:lnTo>
                    <a:lnTo>
                      <a:pt x="239" y="145"/>
                    </a:lnTo>
                    <a:lnTo>
                      <a:pt x="241" y="123"/>
                    </a:lnTo>
                    <a:lnTo>
                      <a:pt x="247" y="123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3" name="Freeform 285">
                <a:extLst>
                  <a:ext uri="{FF2B5EF4-FFF2-40B4-BE49-F238E27FC236}">
                    <a16:creationId xmlns:a16="http://schemas.microsoft.com/office/drawing/2014/main" id="{C16039A7-5C7E-4FC3-9BA4-CC81F7BB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095"/>
                <a:ext cx="80" cy="80"/>
              </a:xfrm>
              <a:custGeom>
                <a:avLst/>
                <a:gdLst>
                  <a:gd name="T0" fmla="*/ 237 w 238"/>
                  <a:gd name="T1" fmla="*/ 96 h 238"/>
                  <a:gd name="T2" fmla="*/ 220 w 238"/>
                  <a:gd name="T3" fmla="*/ 51 h 238"/>
                  <a:gd name="T4" fmla="*/ 187 w 238"/>
                  <a:gd name="T5" fmla="*/ 19 h 238"/>
                  <a:gd name="T6" fmla="*/ 142 w 238"/>
                  <a:gd name="T7" fmla="*/ 2 h 238"/>
                  <a:gd name="T8" fmla="*/ 96 w 238"/>
                  <a:gd name="T9" fmla="*/ 2 h 238"/>
                  <a:gd name="T10" fmla="*/ 51 w 238"/>
                  <a:gd name="T11" fmla="*/ 19 h 238"/>
                  <a:gd name="T12" fmla="*/ 20 w 238"/>
                  <a:gd name="T13" fmla="*/ 51 h 238"/>
                  <a:gd name="T14" fmla="*/ 2 w 238"/>
                  <a:gd name="T15" fmla="*/ 96 h 238"/>
                  <a:gd name="T16" fmla="*/ 2 w 238"/>
                  <a:gd name="T17" fmla="*/ 142 h 238"/>
                  <a:gd name="T18" fmla="*/ 20 w 238"/>
                  <a:gd name="T19" fmla="*/ 187 h 238"/>
                  <a:gd name="T20" fmla="*/ 51 w 238"/>
                  <a:gd name="T21" fmla="*/ 218 h 238"/>
                  <a:gd name="T22" fmla="*/ 96 w 238"/>
                  <a:gd name="T23" fmla="*/ 237 h 238"/>
                  <a:gd name="T24" fmla="*/ 142 w 238"/>
                  <a:gd name="T25" fmla="*/ 237 h 238"/>
                  <a:gd name="T26" fmla="*/ 187 w 238"/>
                  <a:gd name="T27" fmla="*/ 218 h 238"/>
                  <a:gd name="T28" fmla="*/ 220 w 238"/>
                  <a:gd name="T29" fmla="*/ 187 h 238"/>
                  <a:gd name="T30" fmla="*/ 237 w 238"/>
                  <a:gd name="T31" fmla="*/ 142 h 238"/>
                  <a:gd name="T32" fmla="*/ 237 w 238"/>
                  <a:gd name="T33" fmla="*/ 120 h 238"/>
                  <a:gd name="T34" fmla="*/ 227 w 238"/>
                  <a:gd name="T35" fmla="*/ 74 h 238"/>
                  <a:gd name="T36" fmla="*/ 202 w 238"/>
                  <a:gd name="T37" fmla="*/ 37 h 238"/>
                  <a:gd name="T38" fmla="*/ 164 w 238"/>
                  <a:gd name="T39" fmla="*/ 11 h 238"/>
                  <a:gd name="T40" fmla="*/ 120 w 238"/>
                  <a:gd name="T41" fmla="*/ 2 h 238"/>
                  <a:gd name="T42" fmla="*/ 74 w 238"/>
                  <a:gd name="T43" fmla="*/ 11 h 238"/>
                  <a:gd name="T44" fmla="*/ 37 w 238"/>
                  <a:gd name="T45" fmla="*/ 37 h 238"/>
                  <a:gd name="T46" fmla="*/ 13 w 238"/>
                  <a:gd name="T47" fmla="*/ 74 h 238"/>
                  <a:gd name="T48" fmla="*/ 2 w 238"/>
                  <a:gd name="T49" fmla="*/ 120 h 238"/>
                  <a:gd name="T50" fmla="*/ 13 w 238"/>
                  <a:gd name="T51" fmla="*/ 164 h 238"/>
                  <a:gd name="T52" fmla="*/ 37 w 238"/>
                  <a:gd name="T53" fmla="*/ 201 h 238"/>
                  <a:gd name="T54" fmla="*/ 74 w 238"/>
                  <a:gd name="T55" fmla="*/ 226 h 238"/>
                  <a:gd name="T56" fmla="*/ 120 w 238"/>
                  <a:gd name="T57" fmla="*/ 237 h 238"/>
                  <a:gd name="T58" fmla="*/ 164 w 238"/>
                  <a:gd name="T59" fmla="*/ 226 h 238"/>
                  <a:gd name="T60" fmla="*/ 202 w 238"/>
                  <a:gd name="T61" fmla="*/ 201 h 238"/>
                  <a:gd name="T62" fmla="*/ 227 w 238"/>
                  <a:gd name="T63" fmla="*/ 164 h 238"/>
                  <a:gd name="T64" fmla="*/ 237 w 238"/>
                  <a:gd name="T65" fmla="*/ 12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238">
                    <a:moveTo>
                      <a:pt x="238" y="120"/>
                    </a:moveTo>
                    <a:lnTo>
                      <a:pt x="237" y="96"/>
                    </a:lnTo>
                    <a:lnTo>
                      <a:pt x="231" y="74"/>
                    </a:lnTo>
                    <a:lnTo>
                      <a:pt x="220" y="51"/>
                    </a:lnTo>
                    <a:lnTo>
                      <a:pt x="204" y="34"/>
                    </a:lnTo>
                    <a:lnTo>
                      <a:pt x="187" y="19"/>
                    </a:lnTo>
                    <a:lnTo>
                      <a:pt x="168" y="9"/>
                    </a:lnTo>
                    <a:lnTo>
                      <a:pt x="142" y="2"/>
                    </a:lnTo>
                    <a:lnTo>
                      <a:pt x="120" y="0"/>
                    </a:lnTo>
                    <a:lnTo>
                      <a:pt x="96" y="2"/>
                    </a:lnTo>
                    <a:lnTo>
                      <a:pt x="74" y="9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20" y="51"/>
                    </a:lnTo>
                    <a:lnTo>
                      <a:pt x="9" y="74"/>
                    </a:lnTo>
                    <a:lnTo>
                      <a:pt x="2" y="96"/>
                    </a:lnTo>
                    <a:lnTo>
                      <a:pt x="0" y="120"/>
                    </a:lnTo>
                    <a:lnTo>
                      <a:pt x="2" y="142"/>
                    </a:lnTo>
                    <a:lnTo>
                      <a:pt x="9" y="166"/>
                    </a:lnTo>
                    <a:lnTo>
                      <a:pt x="20" y="187"/>
                    </a:lnTo>
                    <a:lnTo>
                      <a:pt x="34" y="204"/>
                    </a:lnTo>
                    <a:lnTo>
                      <a:pt x="51" y="218"/>
                    </a:lnTo>
                    <a:lnTo>
                      <a:pt x="74" y="231"/>
                    </a:lnTo>
                    <a:lnTo>
                      <a:pt x="96" y="237"/>
                    </a:lnTo>
                    <a:lnTo>
                      <a:pt x="120" y="238"/>
                    </a:lnTo>
                    <a:lnTo>
                      <a:pt x="142" y="237"/>
                    </a:lnTo>
                    <a:lnTo>
                      <a:pt x="168" y="231"/>
                    </a:lnTo>
                    <a:lnTo>
                      <a:pt x="187" y="218"/>
                    </a:lnTo>
                    <a:lnTo>
                      <a:pt x="204" y="204"/>
                    </a:lnTo>
                    <a:lnTo>
                      <a:pt x="220" y="187"/>
                    </a:lnTo>
                    <a:lnTo>
                      <a:pt x="231" y="166"/>
                    </a:lnTo>
                    <a:lnTo>
                      <a:pt x="237" y="142"/>
                    </a:lnTo>
                    <a:lnTo>
                      <a:pt x="238" y="120"/>
                    </a:lnTo>
                    <a:lnTo>
                      <a:pt x="237" y="120"/>
                    </a:lnTo>
                    <a:lnTo>
                      <a:pt x="234" y="96"/>
                    </a:lnTo>
                    <a:lnTo>
                      <a:pt x="227" y="74"/>
                    </a:lnTo>
                    <a:lnTo>
                      <a:pt x="216" y="54"/>
                    </a:lnTo>
                    <a:lnTo>
                      <a:pt x="202" y="37"/>
                    </a:lnTo>
                    <a:lnTo>
                      <a:pt x="185" y="22"/>
                    </a:lnTo>
                    <a:lnTo>
                      <a:pt x="164" y="11"/>
                    </a:lnTo>
                    <a:lnTo>
                      <a:pt x="142" y="4"/>
                    </a:lnTo>
                    <a:lnTo>
                      <a:pt x="120" y="2"/>
                    </a:lnTo>
                    <a:lnTo>
                      <a:pt x="96" y="4"/>
                    </a:lnTo>
                    <a:lnTo>
                      <a:pt x="74" y="11"/>
                    </a:lnTo>
                    <a:lnTo>
                      <a:pt x="54" y="22"/>
                    </a:lnTo>
                    <a:lnTo>
                      <a:pt x="37" y="37"/>
                    </a:lnTo>
                    <a:lnTo>
                      <a:pt x="22" y="54"/>
                    </a:lnTo>
                    <a:lnTo>
                      <a:pt x="13" y="74"/>
                    </a:lnTo>
                    <a:lnTo>
                      <a:pt x="5" y="96"/>
                    </a:lnTo>
                    <a:lnTo>
                      <a:pt x="2" y="120"/>
                    </a:lnTo>
                    <a:lnTo>
                      <a:pt x="5" y="142"/>
                    </a:lnTo>
                    <a:lnTo>
                      <a:pt x="13" y="164"/>
                    </a:lnTo>
                    <a:lnTo>
                      <a:pt x="22" y="184"/>
                    </a:lnTo>
                    <a:lnTo>
                      <a:pt x="37" y="201"/>
                    </a:lnTo>
                    <a:lnTo>
                      <a:pt x="54" y="216"/>
                    </a:lnTo>
                    <a:lnTo>
                      <a:pt x="74" y="226"/>
                    </a:lnTo>
                    <a:lnTo>
                      <a:pt x="96" y="233"/>
                    </a:lnTo>
                    <a:lnTo>
                      <a:pt x="120" y="237"/>
                    </a:lnTo>
                    <a:lnTo>
                      <a:pt x="142" y="233"/>
                    </a:lnTo>
                    <a:lnTo>
                      <a:pt x="164" y="226"/>
                    </a:lnTo>
                    <a:lnTo>
                      <a:pt x="185" y="216"/>
                    </a:lnTo>
                    <a:lnTo>
                      <a:pt x="202" y="201"/>
                    </a:lnTo>
                    <a:lnTo>
                      <a:pt x="216" y="184"/>
                    </a:lnTo>
                    <a:lnTo>
                      <a:pt x="227" y="164"/>
                    </a:lnTo>
                    <a:lnTo>
                      <a:pt x="234" y="142"/>
                    </a:lnTo>
                    <a:lnTo>
                      <a:pt x="237" y="120"/>
                    </a:lnTo>
                    <a:lnTo>
                      <a:pt x="238" y="120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4" name="Freeform 286">
                <a:extLst>
                  <a:ext uri="{FF2B5EF4-FFF2-40B4-BE49-F238E27FC236}">
                    <a16:creationId xmlns:a16="http://schemas.microsoft.com/office/drawing/2014/main" id="{5EAB4FF6-6952-4871-8004-ED91E5BFE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096"/>
                <a:ext cx="78" cy="78"/>
              </a:xfrm>
              <a:custGeom>
                <a:avLst/>
                <a:gdLst>
                  <a:gd name="T0" fmla="*/ 232 w 235"/>
                  <a:gd name="T1" fmla="*/ 94 h 235"/>
                  <a:gd name="T2" fmla="*/ 214 w 235"/>
                  <a:gd name="T3" fmla="*/ 52 h 235"/>
                  <a:gd name="T4" fmla="*/ 183 w 235"/>
                  <a:gd name="T5" fmla="*/ 20 h 235"/>
                  <a:gd name="T6" fmla="*/ 140 w 235"/>
                  <a:gd name="T7" fmla="*/ 2 h 235"/>
                  <a:gd name="T8" fmla="*/ 94 w 235"/>
                  <a:gd name="T9" fmla="*/ 2 h 235"/>
                  <a:gd name="T10" fmla="*/ 52 w 235"/>
                  <a:gd name="T11" fmla="*/ 20 h 235"/>
                  <a:gd name="T12" fmla="*/ 20 w 235"/>
                  <a:gd name="T13" fmla="*/ 52 h 235"/>
                  <a:gd name="T14" fmla="*/ 3 w 235"/>
                  <a:gd name="T15" fmla="*/ 94 h 235"/>
                  <a:gd name="T16" fmla="*/ 3 w 235"/>
                  <a:gd name="T17" fmla="*/ 140 h 235"/>
                  <a:gd name="T18" fmla="*/ 20 w 235"/>
                  <a:gd name="T19" fmla="*/ 182 h 235"/>
                  <a:gd name="T20" fmla="*/ 52 w 235"/>
                  <a:gd name="T21" fmla="*/ 214 h 235"/>
                  <a:gd name="T22" fmla="*/ 94 w 235"/>
                  <a:gd name="T23" fmla="*/ 231 h 235"/>
                  <a:gd name="T24" fmla="*/ 140 w 235"/>
                  <a:gd name="T25" fmla="*/ 231 h 235"/>
                  <a:gd name="T26" fmla="*/ 183 w 235"/>
                  <a:gd name="T27" fmla="*/ 214 h 235"/>
                  <a:gd name="T28" fmla="*/ 214 w 235"/>
                  <a:gd name="T29" fmla="*/ 182 h 235"/>
                  <a:gd name="T30" fmla="*/ 232 w 235"/>
                  <a:gd name="T31" fmla="*/ 140 h 235"/>
                  <a:gd name="T32" fmla="*/ 232 w 235"/>
                  <a:gd name="T33" fmla="*/ 118 h 235"/>
                  <a:gd name="T34" fmla="*/ 221 w 235"/>
                  <a:gd name="T35" fmla="*/ 73 h 235"/>
                  <a:gd name="T36" fmla="*/ 197 w 235"/>
                  <a:gd name="T37" fmla="*/ 37 h 235"/>
                  <a:gd name="T38" fmla="*/ 162 w 235"/>
                  <a:gd name="T39" fmla="*/ 13 h 235"/>
                  <a:gd name="T40" fmla="*/ 118 w 235"/>
                  <a:gd name="T41" fmla="*/ 2 h 235"/>
                  <a:gd name="T42" fmla="*/ 74 w 235"/>
                  <a:gd name="T43" fmla="*/ 13 h 235"/>
                  <a:gd name="T44" fmla="*/ 37 w 235"/>
                  <a:gd name="T45" fmla="*/ 37 h 235"/>
                  <a:gd name="T46" fmla="*/ 13 w 235"/>
                  <a:gd name="T47" fmla="*/ 73 h 235"/>
                  <a:gd name="T48" fmla="*/ 3 w 235"/>
                  <a:gd name="T49" fmla="*/ 118 h 235"/>
                  <a:gd name="T50" fmla="*/ 13 w 235"/>
                  <a:gd name="T51" fmla="*/ 162 h 235"/>
                  <a:gd name="T52" fmla="*/ 37 w 235"/>
                  <a:gd name="T53" fmla="*/ 197 h 235"/>
                  <a:gd name="T54" fmla="*/ 74 w 235"/>
                  <a:gd name="T55" fmla="*/ 221 h 235"/>
                  <a:gd name="T56" fmla="*/ 118 w 235"/>
                  <a:gd name="T57" fmla="*/ 231 h 235"/>
                  <a:gd name="T58" fmla="*/ 162 w 235"/>
                  <a:gd name="T59" fmla="*/ 221 h 235"/>
                  <a:gd name="T60" fmla="*/ 197 w 235"/>
                  <a:gd name="T61" fmla="*/ 197 h 235"/>
                  <a:gd name="T62" fmla="*/ 221 w 235"/>
                  <a:gd name="T63" fmla="*/ 162 h 235"/>
                  <a:gd name="T64" fmla="*/ 232 w 235"/>
                  <a:gd name="T65" fmla="*/ 11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5">
                    <a:moveTo>
                      <a:pt x="235" y="118"/>
                    </a:moveTo>
                    <a:lnTo>
                      <a:pt x="232" y="94"/>
                    </a:lnTo>
                    <a:lnTo>
                      <a:pt x="225" y="72"/>
                    </a:lnTo>
                    <a:lnTo>
                      <a:pt x="214" y="52"/>
                    </a:lnTo>
                    <a:lnTo>
                      <a:pt x="200" y="35"/>
                    </a:lnTo>
                    <a:lnTo>
                      <a:pt x="183" y="20"/>
                    </a:lnTo>
                    <a:lnTo>
                      <a:pt x="162" y="9"/>
                    </a:lnTo>
                    <a:lnTo>
                      <a:pt x="140" y="2"/>
                    </a:lnTo>
                    <a:lnTo>
                      <a:pt x="118" y="0"/>
                    </a:lnTo>
                    <a:lnTo>
                      <a:pt x="94" y="2"/>
                    </a:lnTo>
                    <a:lnTo>
                      <a:pt x="72" y="9"/>
                    </a:lnTo>
                    <a:lnTo>
                      <a:pt x="52" y="20"/>
                    </a:lnTo>
                    <a:lnTo>
                      <a:pt x="35" y="35"/>
                    </a:lnTo>
                    <a:lnTo>
                      <a:pt x="20" y="52"/>
                    </a:lnTo>
                    <a:lnTo>
                      <a:pt x="11" y="72"/>
                    </a:lnTo>
                    <a:lnTo>
                      <a:pt x="3" y="94"/>
                    </a:lnTo>
                    <a:lnTo>
                      <a:pt x="0" y="118"/>
                    </a:lnTo>
                    <a:lnTo>
                      <a:pt x="3" y="140"/>
                    </a:lnTo>
                    <a:lnTo>
                      <a:pt x="11" y="162"/>
                    </a:lnTo>
                    <a:lnTo>
                      <a:pt x="20" y="182"/>
                    </a:lnTo>
                    <a:lnTo>
                      <a:pt x="35" y="199"/>
                    </a:lnTo>
                    <a:lnTo>
                      <a:pt x="52" y="214"/>
                    </a:lnTo>
                    <a:lnTo>
                      <a:pt x="72" y="224"/>
                    </a:lnTo>
                    <a:lnTo>
                      <a:pt x="94" y="231"/>
                    </a:lnTo>
                    <a:lnTo>
                      <a:pt x="118" y="235"/>
                    </a:lnTo>
                    <a:lnTo>
                      <a:pt x="140" y="231"/>
                    </a:lnTo>
                    <a:lnTo>
                      <a:pt x="162" y="224"/>
                    </a:lnTo>
                    <a:lnTo>
                      <a:pt x="183" y="214"/>
                    </a:lnTo>
                    <a:lnTo>
                      <a:pt x="200" y="199"/>
                    </a:lnTo>
                    <a:lnTo>
                      <a:pt x="214" y="182"/>
                    </a:lnTo>
                    <a:lnTo>
                      <a:pt x="225" y="162"/>
                    </a:lnTo>
                    <a:lnTo>
                      <a:pt x="232" y="140"/>
                    </a:lnTo>
                    <a:lnTo>
                      <a:pt x="235" y="118"/>
                    </a:lnTo>
                    <a:lnTo>
                      <a:pt x="232" y="118"/>
                    </a:lnTo>
                    <a:lnTo>
                      <a:pt x="229" y="94"/>
                    </a:lnTo>
                    <a:lnTo>
                      <a:pt x="221" y="73"/>
                    </a:lnTo>
                    <a:lnTo>
                      <a:pt x="212" y="54"/>
                    </a:lnTo>
                    <a:lnTo>
                      <a:pt x="197" y="37"/>
                    </a:lnTo>
                    <a:lnTo>
                      <a:pt x="183" y="23"/>
                    </a:lnTo>
                    <a:lnTo>
                      <a:pt x="162" y="13"/>
                    </a:lnTo>
                    <a:lnTo>
                      <a:pt x="140" y="6"/>
                    </a:lnTo>
                    <a:lnTo>
                      <a:pt x="118" y="2"/>
                    </a:lnTo>
                    <a:lnTo>
                      <a:pt x="94" y="6"/>
                    </a:lnTo>
                    <a:lnTo>
                      <a:pt x="74" y="13"/>
                    </a:lnTo>
                    <a:lnTo>
                      <a:pt x="54" y="23"/>
                    </a:lnTo>
                    <a:lnTo>
                      <a:pt x="37" y="37"/>
                    </a:lnTo>
                    <a:lnTo>
                      <a:pt x="23" y="54"/>
                    </a:lnTo>
                    <a:lnTo>
                      <a:pt x="13" y="73"/>
                    </a:lnTo>
                    <a:lnTo>
                      <a:pt x="6" y="94"/>
                    </a:lnTo>
                    <a:lnTo>
                      <a:pt x="3" y="118"/>
                    </a:lnTo>
                    <a:lnTo>
                      <a:pt x="6" y="140"/>
                    </a:lnTo>
                    <a:lnTo>
                      <a:pt x="13" y="162"/>
                    </a:lnTo>
                    <a:lnTo>
                      <a:pt x="23" y="182"/>
                    </a:lnTo>
                    <a:lnTo>
                      <a:pt x="37" y="197"/>
                    </a:lnTo>
                    <a:lnTo>
                      <a:pt x="54" y="212"/>
                    </a:lnTo>
                    <a:lnTo>
                      <a:pt x="74" y="221"/>
                    </a:lnTo>
                    <a:lnTo>
                      <a:pt x="94" y="229"/>
                    </a:lnTo>
                    <a:lnTo>
                      <a:pt x="118" y="231"/>
                    </a:lnTo>
                    <a:lnTo>
                      <a:pt x="140" y="229"/>
                    </a:lnTo>
                    <a:lnTo>
                      <a:pt x="162" y="221"/>
                    </a:lnTo>
                    <a:lnTo>
                      <a:pt x="183" y="212"/>
                    </a:lnTo>
                    <a:lnTo>
                      <a:pt x="197" y="197"/>
                    </a:lnTo>
                    <a:lnTo>
                      <a:pt x="212" y="182"/>
                    </a:lnTo>
                    <a:lnTo>
                      <a:pt x="221" y="162"/>
                    </a:lnTo>
                    <a:lnTo>
                      <a:pt x="229" y="140"/>
                    </a:lnTo>
                    <a:lnTo>
                      <a:pt x="232" y="118"/>
                    </a:lnTo>
                    <a:lnTo>
                      <a:pt x="235" y="118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5" name="Freeform 287">
                <a:extLst>
                  <a:ext uri="{FF2B5EF4-FFF2-40B4-BE49-F238E27FC236}">
                    <a16:creationId xmlns:a16="http://schemas.microsoft.com/office/drawing/2014/main" id="{EAB1435A-E856-43EF-B77E-37C1A8403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097"/>
                <a:ext cx="76" cy="76"/>
              </a:xfrm>
              <a:custGeom>
                <a:avLst/>
                <a:gdLst>
                  <a:gd name="T0" fmla="*/ 226 w 228"/>
                  <a:gd name="T1" fmla="*/ 91 h 229"/>
                  <a:gd name="T2" fmla="*/ 209 w 228"/>
                  <a:gd name="T3" fmla="*/ 51 h 229"/>
                  <a:gd name="T4" fmla="*/ 180 w 228"/>
                  <a:gd name="T5" fmla="*/ 19 h 229"/>
                  <a:gd name="T6" fmla="*/ 137 w 228"/>
                  <a:gd name="T7" fmla="*/ 2 h 229"/>
                  <a:gd name="T8" fmla="*/ 90 w 228"/>
                  <a:gd name="T9" fmla="*/ 2 h 229"/>
                  <a:gd name="T10" fmla="*/ 51 w 228"/>
                  <a:gd name="T11" fmla="*/ 19 h 229"/>
                  <a:gd name="T12" fmla="*/ 19 w 228"/>
                  <a:gd name="T13" fmla="*/ 51 h 229"/>
                  <a:gd name="T14" fmla="*/ 2 w 228"/>
                  <a:gd name="T15" fmla="*/ 91 h 229"/>
                  <a:gd name="T16" fmla="*/ 2 w 228"/>
                  <a:gd name="T17" fmla="*/ 138 h 229"/>
                  <a:gd name="T18" fmla="*/ 19 w 228"/>
                  <a:gd name="T19" fmla="*/ 179 h 229"/>
                  <a:gd name="T20" fmla="*/ 51 w 228"/>
                  <a:gd name="T21" fmla="*/ 210 h 229"/>
                  <a:gd name="T22" fmla="*/ 90 w 228"/>
                  <a:gd name="T23" fmla="*/ 227 h 229"/>
                  <a:gd name="T24" fmla="*/ 137 w 228"/>
                  <a:gd name="T25" fmla="*/ 227 h 229"/>
                  <a:gd name="T26" fmla="*/ 180 w 228"/>
                  <a:gd name="T27" fmla="*/ 210 h 229"/>
                  <a:gd name="T28" fmla="*/ 209 w 228"/>
                  <a:gd name="T29" fmla="*/ 179 h 229"/>
                  <a:gd name="T30" fmla="*/ 226 w 228"/>
                  <a:gd name="T31" fmla="*/ 138 h 229"/>
                  <a:gd name="T32" fmla="*/ 226 w 228"/>
                  <a:gd name="T33" fmla="*/ 115 h 229"/>
                  <a:gd name="T34" fmla="*/ 216 w 228"/>
                  <a:gd name="T35" fmla="*/ 71 h 229"/>
                  <a:gd name="T36" fmla="*/ 194 w 228"/>
                  <a:gd name="T37" fmla="*/ 36 h 229"/>
                  <a:gd name="T38" fmla="*/ 157 w 228"/>
                  <a:gd name="T39" fmla="*/ 12 h 229"/>
                  <a:gd name="T40" fmla="*/ 116 w 228"/>
                  <a:gd name="T41" fmla="*/ 5 h 229"/>
                  <a:gd name="T42" fmla="*/ 71 w 228"/>
                  <a:gd name="T43" fmla="*/ 12 h 229"/>
                  <a:gd name="T44" fmla="*/ 37 w 228"/>
                  <a:gd name="T45" fmla="*/ 36 h 229"/>
                  <a:gd name="T46" fmla="*/ 11 w 228"/>
                  <a:gd name="T47" fmla="*/ 71 h 229"/>
                  <a:gd name="T48" fmla="*/ 4 w 228"/>
                  <a:gd name="T49" fmla="*/ 115 h 229"/>
                  <a:gd name="T50" fmla="*/ 11 w 228"/>
                  <a:gd name="T51" fmla="*/ 157 h 229"/>
                  <a:gd name="T52" fmla="*/ 37 w 228"/>
                  <a:gd name="T53" fmla="*/ 195 h 229"/>
                  <a:gd name="T54" fmla="*/ 71 w 228"/>
                  <a:gd name="T55" fmla="*/ 217 h 229"/>
                  <a:gd name="T56" fmla="*/ 116 w 228"/>
                  <a:gd name="T57" fmla="*/ 227 h 229"/>
                  <a:gd name="T58" fmla="*/ 157 w 228"/>
                  <a:gd name="T59" fmla="*/ 217 h 229"/>
                  <a:gd name="T60" fmla="*/ 194 w 228"/>
                  <a:gd name="T61" fmla="*/ 195 h 229"/>
                  <a:gd name="T62" fmla="*/ 216 w 228"/>
                  <a:gd name="T63" fmla="*/ 157 h 229"/>
                  <a:gd name="T64" fmla="*/ 226 w 228"/>
                  <a:gd name="T65" fmla="*/ 11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229">
                    <a:moveTo>
                      <a:pt x="228" y="115"/>
                    </a:moveTo>
                    <a:lnTo>
                      <a:pt x="226" y="91"/>
                    </a:lnTo>
                    <a:lnTo>
                      <a:pt x="219" y="71"/>
                    </a:lnTo>
                    <a:lnTo>
                      <a:pt x="209" y="51"/>
                    </a:lnTo>
                    <a:lnTo>
                      <a:pt x="194" y="34"/>
                    </a:lnTo>
                    <a:lnTo>
                      <a:pt x="180" y="19"/>
                    </a:lnTo>
                    <a:lnTo>
                      <a:pt x="159" y="10"/>
                    </a:lnTo>
                    <a:lnTo>
                      <a:pt x="137" y="2"/>
                    </a:lnTo>
                    <a:lnTo>
                      <a:pt x="116" y="0"/>
                    </a:lnTo>
                    <a:lnTo>
                      <a:pt x="90" y="2"/>
                    </a:lnTo>
                    <a:lnTo>
                      <a:pt x="71" y="10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19" y="51"/>
                    </a:lnTo>
                    <a:lnTo>
                      <a:pt x="10" y="71"/>
                    </a:lnTo>
                    <a:lnTo>
                      <a:pt x="2" y="91"/>
                    </a:lnTo>
                    <a:lnTo>
                      <a:pt x="0" y="115"/>
                    </a:lnTo>
                    <a:lnTo>
                      <a:pt x="2" y="138"/>
                    </a:lnTo>
                    <a:lnTo>
                      <a:pt x="10" y="160"/>
                    </a:lnTo>
                    <a:lnTo>
                      <a:pt x="19" y="179"/>
                    </a:lnTo>
                    <a:lnTo>
                      <a:pt x="34" y="195"/>
                    </a:lnTo>
                    <a:lnTo>
                      <a:pt x="51" y="210"/>
                    </a:lnTo>
                    <a:lnTo>
                      <a:pt x="71" y="219"/>
                    </a:lnTo>
                    <a:lnTo>
                      <a:pt x="90" y="227"/>
                    </a:lnTo>
                    <a:lnTo>
                      <a:pt x="116" y="229"/>
                    </a:lnTo>
                    <a:lnTo>
                      <a:pt x="137" y="227"/>
                    </a:lnTo>
                    <a:lnTo>
                      <a:pt x="159" y="219"/>
                    </a:lnTo>
                    <a:lnTo>
                      <a:pt x="180" y="210"/>
                    </a:lnTo>
                    <a:lnTo>
                      <a:pt x="194" y="195"/>
                    </a:lnTo>
                    <a:lnTo>
                      <a:pt x="209" y="179"/>
                    </a:lnTo>
                    <a:lnTo>
                      <a:pt x="219" y="160"/>
                    </a:lnTo>
                    <a:lnTo>
                      <a:pt x="226" y="138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3" y="93"/>
                    </a:lnTo>
                    <a:lnTo>
                      <a:pt x="216" y="71"/>
                    </a:lnTo>
                    <a:lnTo>
                      <a:pt x="206" y="51"/>
                    </a:lnTo>
                    <a:lnTo>
                      <a:pt x="194" y="36"/>
                    </a:lnTo>
                    <a:lnTo>
                      <a:pt x="177" y="22"/>
                    </a:lnTo>
                    <a:lnTo>
                      <a:pt x="157" y="12"/>
                    </a:lnTo>
                    <a:lnTo>
                      <a:pt x="137" y="7"/>
                    </a:lnTo>
                    <a:lnTo>
                      <a:pt x="116" y="5"/>
                    </a:lnTo>
                    <a:lnTo>
                      <a:pt x="93" y="7"/>
                    </a:lnTo>
                    <a:lnTo>
                      <a:pt x="71" y="12"/>
                    </a:lnTo>
                    <a:lnTo>
                      <a:pt x="51" y="22"/>
                    </a:lnTo>
                    <a:lnTo>
                      <a:pt x="37" y="36"/>
                    </a:lnTo>
                    <a:lnTo>
                      <a:pt x="22" y="51"/>
                    </a:lnTo>
                    <a:lnTo>
                      <a:pt x="11" y="71"/>
                    </a:lnTo>
                    <a:lnTo>
                      <a:pt x="4" y="93"/>
                    </a:lnTo>
                    <a:lnTo>
                      <a:pt x="4" y="115"/>
                    </a:lnTo>
                    <a:lnTo>
                      <a:pt x="4" y="138"/>
                    </a:lnTo>
                    <a:lnTo>
                      <a:pt x="11" y="157"/>
                    </a:lnTo>
                    <a:lnTo>
                      <a:pt x="22" y="177"/>
                    </a:lnTo>
                    <a:lnTo>
                      <a:pt x="37" y="195"/>
                    </a:lnTo>
                    <a:lnTo>
                      <a:pt x="51" y="206"/>
                    </a:lnTo>
                    <a:lnTo>
                      <a:pt x="71" y="217"/>
                    </a:lnTo>
                    <a:lnTo>
                      <a:pt x="93" y="224"/>
                    </a:lnTo>
                    <a:lnTo>
                      <a:pt x="116" y="227"/>
                    </a:lnTo>
                    <a:lnTo>
                      <a:pt x="137" y="224"/>
                    </a:lnTo>
                    <a:lnTo>
                      <a:pt x="157" y="217"/>
                    </a:lnTo>
                    <a:lnTo>
                      <a:pt x="177" y="206"/>
                    </a:lnTo>
                    <a:lnTo>
                      <a:pt x="194" y="195"/>
                    </a:lnTo>
                    <a:lnTo>
                      <a:pt x="206" y="177"/>
                    </a:lnTo>
                    <a:lnTo>
                      <a:pt x="216" y="157"/>
                    </a:lnTo>
                    <a:lnTo>
                      <a:pt x="223" y="138"/>
                    </a:lnTo>
                    <a:lnTo>
                      <a:pt x="226" y="115"/>
                    </a:lnTo>
                    <a:lnTo>
                      <a:pt x="228" y="115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6" name="Freeform 288">
                <a:extLst>
                  <a:ext uri="{FF2B5EF4-FFF2-40B4-BE49-F238E27FC236}">
                    <a16:creationId xmlns:a16="http://schemas.microsoft.com/office/drawing/2014/main" id="{79A5DD9C-F1C1-4FC0-B454-200B91519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3099"/>
                <a:ext cx="74" cy="74"/>
              </a:xfrm>
              <a:custGeom>
                <a:avLst/>
                <a:gdLst>
                  <a:gd name="T0" fmla="*/ 219 w 222"/>
                  <a:gd name="T1" fmla="*/ 88 h 222"/>
                  <a:gd name="T2" fmla="*/ 202 w 222"/>
                  <a:gd name="T3" fmla="*/ 46 h 222"/>
                  <a:gd name="T4" fmla="*/ 172 w 222"/>
                  <a:gd name="T5" fmla="*/ 17 h 222"/>
                  <a:gd name="T6" fmla="*/ 132 w 222"/>
                  <a:gd name="T7" fmla="*/ 1 h 222"/>
                  <a:gd name="T8" fmla="*/ 89 w 222"/>
                  <a:gd name="T9" fmla="*/ 1 h 222"/>
                  <a:gd name="T10" fmla="*/ 47 w 222"/>
                  <a:gd name="T11" fmla="*/ 17 h 222"/>
                  <a:gd name="T12" fmla="*/ 17 w 222"/>
                  <a:gd name="T13" fmla="*/ 46 h 222"/>
                  <a:gd name="T14" fmla="*/ 0 w 222"/>
                  <a:gd name="T15" fmla="*/ 88 h 222"/>
                  <a:gd name="T16" fmla="*/ 0 w 222"/>
                  <a:gd name="T17" fmla="*/ 132 h 222"/>
                  <a:gd name="T18" fmla="*/ 17 w 222"/>
                  <a:gd name="T19" fmla="*/ 172 h 222"/>
                  <a:gd name="T20" fmla="*/ 47 w 222"/>
                  <a:gd name="T21" fmla="*/ 201 h 222"/>
                  <a:gd name="T22" fmla="*/ 89 w 222"/>
                  <a:gd name="T23" fmla="*/ 219 h 222"/>
                  <a:gd name="T24" fmla="*/ 132 w 222"/>
                  <a:gd name="T25" fmla="*/ 219 h 222"/>
                  <a:gd name="T26" fmla="*/ 172 w 222"/>
                  <a:gd name="T27" fmla="*/ 201 h 222"/>
                  <a:gd name="T28" fmla="*/ 202 w 222"/>
                  <a:gd name="T29" fmla="*/ 172 h 222"/>
                  <a:gd name="T30" fmla="*/ 219 w 222"/>
                  <a:gd name="T31" fmla="*/ 132 h 222"/>
                  <a:gd name="T32" fmla="*/ 219 w 222"/>
                  <a:gd name="T33" fmla="*/ 110 h 222"/>
                  <a:gd name="T34" fmla="*/ 210 w 222"/>
                  <a:gd name="T35" fmla="*/ 68 h 222"/>
                  <a:gd name="T36" fmla="*/ 188 w 222"/>
                  <a:gd name="T37" fmla="*/ 34 h 222"/>
                  <a:gd name="T38" fmla="*/ 153 w 222"/>
                  <a:gd name="T39" fmla="*/ 10 h 222"/>
                  <a:gd name="T40" fmla="*/ 110 w 222"/>
                  <a:gd name="T41" fmla="*/ 1 h 222"/>
                  <a:gd name="T42" fmla="*/ 69 w 222"/>
                  <a:gd name="T43" fmla="*/ 10 h 222"/>
                  <a:gd name="T44" fmla="*/ 34 w 222"/>
                  <a:gd name="T45" fmla="*/ 34 h 222"/>
                  <a:gd name="T46" fmla="*/ 10 w 222"/>
                  <a:gd name="T47" fmla="*/ 68 h 222"/>
                  <a:gd name="T48" fmla="*/ 3 w 222"/>
                  <a:gd name="T49" fmla="*/ 110 h 222"/>
                  <a:gd name="T50" fmla="*/ 10 w 222"/>
                  <a:gd name="T51" fmla="*/ 153 h 222"/>
                  <a:gd name="T52" fmla="*/ 34 w 222"/>
                  <a:gd name="T53" fmla="*/ 187 h 222"/>
                  <a:gd name="T54" fmla="*/ 69 w 222"/>
                  <a:gd name="T55" fmla="*/ 208 h 222"/>
                  <a:gd name="T56" fmla="*/ 110 w 222"/>
                  <a:gd name="T57" fmla="*/ 219 h 222"/>
                  <a:gd name="T58" fmla="*/ 153 w 222"/>
                  <a:gd name="T59" fmla="*/ 208 h 222"/>
                  <a:gd name="T60" fmla="*/ 188 w 222"/>
                  <a:gd name="T61" fmla="*/ 187 h 222"/>
                  <a:gd name="T62" fmla="*/ 210 w 222"/>
                  <a:gd name="T63" fmla="*/ 153 h 222"/>
                  <a:gd name="T64" fmla="*/ 219 w 222"/>
                  <a:gd name="T65" fmla="*/ 11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222">
                    <a:moveTo>
                      <a:pt x="222" y="110"/>
                    </a:moveTo>
                    <a:lnTo>
                      <a:pt x="219" y="88"/>
                    </a:lnTo>
                    <a:lnTo>
                      <a:pt x="212" y="65"/>
                    </a:lnTo>
                    <a:lnTo>
                      <a:pt x="202" y="46"/>
                    </a:lnTo>
                    <a:lnTo>
                      <a:pt x="189" y="32"/>
                    </a:lnTo>
                    <a:lnTo>
                      <a:pt x="172" y="17"/>
                    </a:lnTo>
                    <a:lnTo>
                      <a:pt x="153" y="7"/>
                    </a:lnTo>
                    <a:lnTo>
                      <a:pt x="132" y="1"/>
                    </a:lnTo>
                    <a:lnTo>
                      <a:pt x="110" y="0"/>
                    </a:lnTo>
                    <a:lnTo>
                      <a:pt x="89" y="1"/>
                    </a:lnTo>
                    <a:lnTo>
                      <a:pt x="66" y="7"/>
                    </a:lnTo>
                    <a:lnTo>
                      <a:pt x="47" y="17"/>
                    </a:lnTo>
                    <a:lnTo>
                      <a:pt x="32" y="32"/>
                    </a:lnTo>
                    <a:lnTo>
                      <a:pt x="17" y="46"/>
                    </a:lnTo>
                    <a:lnTo>
                      <a:pt x="7" y="65"/>
                    </a:lnTo>
                    <a:lnTo>
                      <a:pt x="0" y="88"/>
                    </a:lnTo>
                    <a:lnTo>
                      <a:pt x="0" y="110"/>
                    </a:lnTo>
                    <a:lnTo>
                      <a:pt x="0" y="132"/>
                    </a:lnTo>
                    <a:lnTo>
                      <a:pt x="7" y="153"/>
                    </a:lnTo>
                    <a:lnTo>
                      <a:pt x="17" y="172"/>
                    </a:lnTo>
                    <a:lnTo>
                      <a:pt x="32" y="189"/>
                    </a:lnTo>
                    <a:lnTo>
                      <a:pt x="47" y="201"/>
                    </a:lnTo>
                    <a:lnTo>
                      <a:pt x="66" y="212"/>
                    </a:lnTo>
                    <a:lnTo>
                      <a:pt x="89" y="219"/>
                    </a:lnTo>
                    <a:lnTo>
                      <a:pt x="110" y="222"/>
                    </a:lnTo>
                    <a:lnTo>
                      <a:pt x="132" y="219"/>
                    </a:lnTo>
                    <a:lnTo>
                      <a:pt x="153" y="212"/>
                    </a:lnTo>
                    <a:lnTo>
                      <a:pt x="172" y="201"/>
                    </a:lnTo>
                    <a:lnTo>
                      <a:pt x="189" y="189"/>
                    </a:lnTo>
                    <a:lnTo>
                      <a:pt x="202" y="172"/>
                    </a:lnTo>
                    <a:lnTo>
                      <a:pt x="212" y="153"/>
                    </a:lnTo>
                    <a:lnTo>
                      <a:pt x="219" y="132"/>
                    </a:lnTo>
                    <a:lnTo>
                      <a:pt x="222" y="110"/>
                    </a:lnTo>
                    <a:lnTo>
                      <a:pt x="219" y="110"/>
                    </a:lnTo>
                    <a:lnTo>
                      <a:pt x="217" y="88"/>
                    </a:lnTo>
                    <a:lnTo>
                      <a:pt x="210" y="68"/>
                    </a:lnTo>
                    <a:lnTo>
                      <a:pt x="199" y="50"/>
                    </a:lnTo>
                    <a:lnTo>
                      <a:pt x="188" y="34"/>
                    </a:lnTo>
                    <a:lnTo>
                      <a:pt x="170" y="19"/>
                    </a:lnTo>
                    <a:lnTo>
                      <a:pt x="153" y="10"/>
                    </a:lnTo>
                    <a:lnTo>
                      <a:pt x="131" y="5"/>
                    </a:lnTo>
                    <a:lnTo>
                      <a:pt x="110" y="1"/>
                    </a:lnTo>
                    <a:lnTo>
                      <a:pt x="89" y="5"/>
                    </a:lnTo>
                    <a:lnTo>
                      <a:pt x="69" y="10"/>
                    </a:lnTo>
                    <a:lnTo>
                      <a:pt x="50" y="19"/>
                    </a:lnTo>
                    <a:lnTo>
                      <a:pt x="34" y="34"/>
                    </a:lnTo>
                    <a:lnTo>
                      <a:pt x="19" y="50"/>
                    </a:lnTo>
                    <a:lnTo>
                      <a:pt x="10" y="68"/>
                    </a:lnTo>
                    <a:lnTo>
                      <a:pt x="5" y="88"/>
                    </a:lnTo>
                    <a:lnTo>
                      <a:pt x="3" y="110"/>
                    </a:lnTo>
                    <a:lnTo>
                      <a:pt x="5" y="131"/>
                    </a:lnTo>
                    <a:lnTo>
                      <a:pt x="10" y="153"/>
                    </a:lnTo>
                    <a:lnTo>
                      <a:pt x="19" y="170"/>
                    </a:lnTo>
                    <a:lnTo>
                      <a:pt x="34" y="187"/>
                    </a:lnTo>
                    <a:lnTo>
                      <a:pt x="50" y="199"/>
                    </a:lnTo>
                    <a:lnTo>
                      <a:pt x="69" y="208"/>
                    </a:lnTo>
                    <a:lnTo>
                      <a:pt x="89" y="216"/>
                    </a:lnTo>
                    <a:lnTo>
                      <a:pt x="110" y="219"/>
                    </a:lnTo>
                    <a:lnTo>
                      <a:pt x="131" y="216"/>
                    </a:lnTo>
                    <a:lnTo>
                      <a:pt x="153" y="208"/>
                    </a:lnTo>
                    <a:lnTo>
                      <a:pt x="170" y="199"/>
                    </a:lnTo>
                    <a:lnTo>
                      <a:pt x="188" y="187"/>
                    </a:lnTo>
                    <a:lnTo>
                      <a:pt x="199" y="170"/>
                    </a:lnTo>
                    <a:lnTo>
                      <a:pt x="210" y="153"/>
                    </a:lnTo>
                    <a:lnTo>
                      <a:pt x="217" y="131"/>
                    </a:lnTo>
                    <a:lnTo>
                      <a:pt x="219" y="110"/>
                    </a:lnTo>
                    <a:lnTo>
                      <a:pt x="222" y="110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7" name="Freeform 289">
                <a:extLst>
                  <a:ext uri="{FF2B5EF4-FFF2-40B4-BE49-F238E27FC236}">
                    <a16:creationId xmlns:a16="http://schemas.microsoft.com/office/drawing/2014/main" id="{C5BACC4B-964F-4B9C-A911-18B6F7C6F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099"/>
                <a:ext cx="72" cy="73"/>
              </a:xfrm>
              <a:custGeom>
                <a:avLst/>
                <a:gdLst>
                  <a:gd name="T0" fmla="*/ 213 w 215"/>
                  <a:gd name="T1" fmla="*/ 87 h 218"/>
                  <a:gd name="T2" fmla="*/ 196 w 215"/>
                  <a:gd name="T3" fmla="*/ 49 h 218"/>
                  <a:gd name="T4" fmla="*/ 167 w 215"/>
                  <a:gd name="T5" fmla="*/ 18 h 218"/>
                  <a:gd name="T6" fmla="*/ 127 w 215"/>
                  <a:gd name="T7" fmla="*/ 4 h 218"/>
                  <a:gd name="T8" fmla="*/ 85 w 215"/>
                  <a:gd name="T9" fmla="*/ 4 h 218"/>
                  <a:gd name="T10" fmla="*/ 46 w 215"/>
                  <a:gd name="T11" fmla="*/ 18 h 218"/>
                  <a:gd name="T12" fmla="*/ 17 w 215"/>
                  <a:gd name="T13" fmla="*/ 49 h 218"/>
                  <a:gd name="T14" fmla="*/ 2 w 215"/>
                  <a:gd name="T15" fmla="*/ 87 h 218"/>
                  <a:gd name="T16" fmla="*/ 2 w 215"/>
                  <a:gd name="T17" fmla="*/ 130 h 218"/>
                  <a:gd name="T18" fmla="*/ 17 w 215"/>
                  <a:gd name="T19" fmla="*/ 169 h 218"/>
                  <a:gd name="T20" fmla="*/ 46 w 215"/>
                  <a:gd name="T21" fmla="*/ 198 h 218"/>
                  <a:gd name="T22" fmla="*/ 85 w 215"/>
                  <a:gd name="T23" fmla="*/ 215 h 218"/>
                  <a:gd name="T24" fmla="*/ 127 w 215"/>
                  <a:gd name="T25" fmla="*/ 215 h 218"/>
                  <a:gd name="T26" fmla="*/ 167 w 215"/>
                  <a:gd name="T27" fmla="*/ 198 h 218"/>
                  <a:gd name="T28" fmla="*/ 196 w 215"/>
                  <a:gd name="T29" fmla="*/ 169 h 218"/>
                  <a:gd name="T30" fmla="*/ 213 w 215"/>
                  <a:gd name="T31" fmla="*/ 130 h 218"/>
                  <a:gd name="T32" fmla="*/ 211 w 215"/>
                  <a:gd name="T33" fmla="*/ 109 h 218"/>
                  <a:gd name="T34" fmla="*/ 203 w 215"/>
                  <a:gd name="T35" fmla="*/ 67 h 218"/>
                  <a:gd name="T36" fmla="*/ 181 w 215"/>
                  <a:gd name="T37" fmla="*/ 35 h 218"/>
                  <a:gd name="T38" fmla="*/ 148 w 215"/>
                  <a:gd name="T39" fmla="*/ 11 h 218"/>
                  <a:gd name="T40" fmla="*/ 108 w 215"/>
                  <a:gd name="T41" fmla="*/ 4 h 218"/>
                  <a:gd name="T42" fmla="*/ 66 w 215"/>
                  <a:gd name="T43" fmla="*/ 11 h 218"/>
                  <a:gd name="T44" fmla="*/ 31 w 215"/>
                  <a:gd name="T45" fmla="*/ 35 h 218"/>
                  <a:gd name="T46" fmla="*/ 8 w 215"/>
                  <a:gd name="T47" fmla="*/ 67 h 218"/>
                  <a:gd name="T48" fmla="*/ 2 w 215"/>
                  <a:gd name="T49" fmla="*/ 109 h 218"/>
                  <a:gd name="T50" fmla="*/ 8 w 215"/>
                  <a:gd name="T51" fmla="*/ 149 h 218"/>
                  <a:gd name="T52" fmla="*/ 31 w 215"/>
                  <a:gd name="T53" fmla="*/ 183 h 218"/>
                  <a:gd name="T54" fmla="*/ 66 w 215"/>
                  <a:gd name="T55" fmla="*/ 205 h 218"/>
                  <a:gd name="T56" fmla="*/ 108 w 215"/>
                  <a:gd name="T57" fmla="*/ 213 h 218"/>
                  <a:gd name="T58" fmla="*/ 148 w 215"/>
                  <a:gd name="T59" fmla="*/ 205 h 218"/>
                  <a:gd name="T60" fmla="*/ 181 w 215"/>
                  <a:gd name="T61" fmla="*/ 183 h 218"/>
                  <a:gd name="T62" fmla="*/ 203 w 215"/>
                  <a:gd name="T63" fmla="*/ 149 h 218"/>
                  <a:gd name="T64" fmla="*/ 211 w 215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5" h="218">
                    <a:moveTo>
                      <a:pt x="215" y="109"/>
                    </a:moveTo>
                    <a:lnTo>
                      <a:pt x="213" y="87"/>
                    </a:lnTo>
                    <a:lnTo>
                      <a:pt x="207" y="67"/>
                    </a:lnTo>
                    <a:lnTo>
                      <a:pt x="196" y="49"/>
                    </a:lnTo>
                    <a:lnTo>
                      <a:pt x="184" y="33"/>
                    </a:lnTo>
                    <a:lnTo>
                      <a:pt x="167" y="18"/>
                    </a:lnTo>
                    <a:lnTo>
                      <a:pt x="149" y="9"/>
                    </a:lnTo>
                    <a:lnTo>
                      <a:pt x="127" y="4"/>
                    </a:lnTo>
                    <a:lnTo>
                      <a:pt x="108" y="0"/>
                    </a:lnTo>
                    <a:lnTo>
                      <a:pt x="85" y="4"/>
                    </a:lnTo>
                    <a:lnTo>
                      <a:pt x="66" y="9"/>
                    </a:lnTo>
                    <a:lnTo>
                      <a:pt x="46" y="18"/>
                    </a:lnTo>
                    <a:lnTo>
                      <a:pt x="31" y="33"/>
                    </a:lnTo>
                    <a:lnTo>
                      <a:pt x="17" y="49"/>
                    </a:lnTo>
                    <a:lnTo>
                      <a:pt x="7" y="67"/>
                    </a:lnTo>
                    <a:lnTo>
                      <a:pt x="2" y="87"/>
                    </a:lnTo>
                    <a:lnTo>
                      <a:pt x="0" y="109"/>
                    </a:lnTo>
                    <a:lnTo>
                      <a:pt x="2" y="130"/>
                    </a:lnTo>
                    <a:lnTo>
                      <a:pt x="7" y="152"/>
                    </a:lnTo>
                    <a:lnTo>
                      <a:pt x="17" y="169"/>
                    </a:lnTo>
                    <a:lnTo>
                      <a:pt x="31" y="186"/>
                    </a:lnTo>
                    <a:lnTo>
                      <a:pt x="46" y="198"/>
                    </a:lnTo>
                    <a:lnTo>
                      <a:pt x="66" y="207"/>
                    </a:lnTo>
                    <a:lnTo>
                      <a:pt x="85" y="215"/>
                    </a:lnTo>
                    <a:lnTo>
                      <a:pt x="108" y="218"/>
                    </a:lnTo>
                    <a:lnTo>
                      <a:pt x="127" y="215"/>
                    </a:lnTo>
                    <a:lnTo>
                      <a:pt x="149" y="207"/>
                    </a:lnTo>
                    <a:lnTo>
                      <a:pt x="167" y="198"/>
                    </a:lnTo>
                    <a:lnTo>
                      <a:pt x="184" y="186"/>
                    </a:lnTo>
                    <a:lnTo>
                      <a:pt x="196" y="169"/>
                    </a:lnTo>
                    <a:lnTo>
                      <a:pt x="207" y="152"/>
                    </a:lnTo>
                    <a:lnTo>
                      <a:pt x="213" y="130"/>
                    </a:lnTo>
                    <a:lnTo>
                      <a:pt x="215" y="109"/>
                    </a:lnTo>
                    <a:lnTo>
                      <a:pt x="211" y="109"/>
                    </a:lnTo>
                    <a:lnTo>
                      <a:pt x="208" y="87"/>
                    </a:lnTo>
                    <a:lnTo>
                      <a:pt x="203" y="67"/>
                    </a:lnTo>
                    <a:lnTo>
                      <a:pt x="194" y="50"/>
                    </a:lnTo>
                    <a:lnTo>
                      <a:pt x="181" y="35"/>
                    </a:lnTo>
                    <a:lnTo>
                      <a:pt x="164" y="21"/>
                    </a:lnTo>
                    <a:lnTo>
                      <a:pt x="148" y="11"/>
                    </a:lnTo>
                    <a:lnTo>
                      <a:pt x="127" y="6"/>
                    </a:lnTo>
                    <a:lnTo>
                      <a:pt x="108" y="4"/>
                    </a:lnTo>
                    <a:lnTo>
                      <a:pt x="85" y="6"/>
                    </a:lnTo>
                    <a:lnTo>
                      <a:pt x="66" y="11"/>
                    </a:lnTo>
                    <a:lnTo>
                      <a:pt x="48" y="21"/>
                    </a:lnTo>
                    <a:lnTo>
                      <a:pt x="31" y="35"/>
                    </a:lnTo>
                    <a:lnTo>
                      <a:pt x="18" y="50"/>
                    </a:lnTo>
                    <a:lnTo>
                      <a:pt x="8" y="67"/>
                    </a:lnTo>
                    <a:lnTo>
                      <a:pt x="3" y="87"/>
                    </a:lnTo>
                    <a:lnTo>
                      <a:pt x="2" y="109"/>
                    </a:lnTo>
                    <a:lnTo>
                      <a:pt x="3" y="130"/>
                    </a:lnTo>
                    <a:lnTo>
                      <a:pt x="8" y="149"/>
                    </a:lnTo>
                    <a:lnTo>
                      <a:pt x="18" y="166"/>
                    </a:lnTo>
                    <a:lnTo>
                      <a:pt x="31" y="183"/>
                    </a:lnTo>
                    <a:lnTo>
                      <a:pt x="48" y="195"/>
                    </a:lnTo>
                    <a:lnTo>
                      <a:pt x="66" y="205"/>
                    </a:lnTo>
                    <a:lnTo>
                      <a:pt x="85" y="211"/>
                    </a:lnTo>
                    <a:lnTo>
                      <a:pt x="108" y="213"/>
                    </a:lnTo>
                    <a:lnTo>
                      <a:pt x="127" y="211"/>
                    </a:lnTo>
                    <a:lnTo>
                      <a:pt x="148" y="205"/>
                    </a:lnTo>
                    <a:lnTo>
                      <a:pt x="164" y="195"/>
                    </a:lnTo>
                    <a:lnTo>
                      <a:pt x="181" y="183"/>
                    </a:lnTo>
                    <a:lnTo>
                      <a:pt x="194" y="166"/>
                    </a:lnTo>
                    <a:lnTo>
                      <a:pt x="203" y="149"/>
                    </a:lnTo>
                    <a:lnTo>
                      <a:pt x="208" y="130"/>
                    </a:lnTo>
                    <a:lnTo>
                      <a:pt x="211" y="109"/>
                    </a:lnTo>
                    <a:lnTo>
                      <a:pt x="215" y="109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8" name="Freeform 290">
                <a:extLst>
                  <a:ext uri="{FF2B5EF4-FFF2-40B4-BE49-F238E27FC236}">
                    <a16:creationId xmlns:a16="http://schemas.microsoft.com/office/drawing/2014/main" id="{95B7ACC7-9BE4-4681-B98C-E48EC8AF2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100"/>
                <a:ext cx="70" cy="70"/>
              </a:xfrm>
              <a:custGeom>
                <a:avLst/>
                <a:gdLst>
                  <a:gd name="T0" fmla="*/ 206 w 208"/>
                  <a:gd name="T1" fmla="*/ 83 h 208"/>
                  <a:gd name="T2" fmla="*/ 191 w 208"/>
                  <a:gd name="T3" fmla="*/ 46 h 208"/>
                  <a:gd name="T4" fmla="*/ 162 w 208"/>
                  <a:gd name="T5" fmla="*/ 17 h 208"/>
                  <a:gd name="T6" fmla="*/ 125 w 208"/>
                  <a:gd name="T7" fmla="*/ 1 h 208"/>
                  <a:gd name="T8" fmla="*/ 84 w 208"/>
                  <a:gd name="T9" fmla="*/ 1 h 208"/>
                  <a:gd name="T10" fmla="*/ 46 w 208"/>
                  <a:gd name="T11" fmla="*/ 17 h 208"/>
                  <a:gd name="T12" fmla="*/ 17 w 208"/>
                  <a:gd name="T13" fmla="*/ 46 h 208"/>
                  <a:gd name="T14" fmla="*/ 1 w 208"/>
                  <a:gd name="T15" fmla="*/ 83 h 208"/>
                  <a:gd name="T16" fmla="*/ 1 w 208"/>
                  <a:gd name="T17" fmla="*/ 125 h 208"/>
                  <a:gd name="T18" fmla="*/ 17 w 208"/>
                  <a:gd name="T19" fmla="*/ 162 h 208"/>
                  <a:gd name="T20" fmla="*/ 46 w 208"/>
                  <a:gd name="T21" fmla="*/ 191 h 208"/>
                  <a:gd name="T22" fmla="*/ 84 w 208"/>
                  <a:gd name="T23" fmla="*/ 206 h 208"/>
                  <a:gd name="T24" fmla="*/ 125 w 208"/>
                  <a:gd name="T25" fmla="*/ 206 h 208"/>
                  <a:gd name="T26" fmla="*/ 162 w 208"/>
                  <a:gd name="T27" fmla="*/ 191 h 208"/>
                  <a:gd name="T28" fmla="*/ 191 w 208"/>
                  <a:gd name="T29" fmla="*/ 162 h 208"/>
                  <a:gd name="T30" fmla="*/ 206 w 208"/>
                  <a:gd name="T31" fmla="*/ 125 h 208"/>
                  <a:gd name="T32" fmla="*/ 206 w 208"/>
                  <a:gd name="T33" fmla="*/ 105 h 208"/>
                  <a:gd name="T34" fmla="*/ 199 w 208"/>
                  <a:gd name="T35" fmla="*/ 65 h 208"/>
                  <a:gd name="T36" fmla="*/ 177 w 208"/>
                  <a:gd name="T37" fmla="*/ 31 h 208"/>
                  <a:gd name="T38" fmla="*/ 145 w 208"/>
                  <a:gd name="T39" fmla="*/ 11 h 208"/>
                  <a:gd name="T40" fmla="*/ 105 w 208"/>
                  <a:gd name="T41" fmla="*/ 1 h 208"/>
                  <a:gd name="T42" fmla="*/ 65 w 208"/>
                  <a:gd name="T43" fmla="*/ 11 h 208"/>
                  <a:gd name="T44" fmla="*/ 31 w 208"/>
                  <a:gd name="T45" fmla="*/ 31 h 208"/>
                  <a:gd name="T46" fmla="*/ 10 w 208"/>
                  <a:gd name="T47" fmla="*/ 65 h 208"/>
                  <a:gd name="T48" fmla="*/ 1 w 208"/>
                  <a:gd name="T49" fmla="*/ 105 h 208"/>
                  <a:gd name="T50" fmla="*/ 10 w 208"/>
                  <a:gd name="T51" fmla="*/ 144 h 208"/>
                  <a:gd name="T52" fmla="*/ 31 w 208"/>
                  <a:gd name="T53" fmla="*/ 177 h 208"/>
                  <a:gd name="T54" fmla="*/ 65 w 208"/>
                  <a:gd name="T55" fmla="*/ 199 h 208"/>
                  <a:gd name="T56" fmla="*/ 105 w 208"/>
                  <a:gd name="T57" fmla="*/ 206 h 208"/>
                  <a:gd name="T58" fmla="*/ 145 w 208"/>
                  <a:gd name="T59" fmla="*/ 199 h 208"/>
                  <a:gd name="T60" fmla="*/ 177 w 208"/>
                  <a:gd name="T61" fmla="*/ 177 h 208"/>
                  <a:gd name="T62" fmla="*/ 199 w 208"/>
                  <a:gd name="T63" fmla="*/ 144 h 208"/>
                  <a:gd name="T64" fmla="*/ 206 w 208"/>
                  <a:gd name="T65" fmla="*/ 105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08">
                    <a:moveTo>
                      <a:pt x="208" y="105"/>
                    </a:moveTo>
                    <a:lnTo>
                      <a:pt x="206" y="83"/>
                    </a:lnTo>
                    <a:lnTo>
                      <a:pt x="201" y="63"/>
                    </a:lnTo>
                    <a:lnTo>
                      <a:pt x="191" y="46"/>
                    </a:lnTo>
                    <a:lnTo>
                      <a:pt x="179" y="31"/>
                    </a:lnTo>
                    <a:lnTo>
                      <a:pt x="162" y="17"/>
                    </a:lnTo>
                    <a:lnTo>
                      <a:pt x="145" y="7"/>
                    </a:lnTo>
                    <a:lnTo>
                      <a:pt x="125" y="1"/>
                    </a:lnTo>
                    <a:lnTo>
                      <a:pt x="105" y="0"/>
                    </a:lnTo>
                    <a:lnTo>
                      <a:pt x="84" y="1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29" y="31"/>
                    </a:lnTo>
                    <a:lnTo>
                      <a:pt x="17" y="46"/>
                    </a:lnTo>
                    <a:lnTo>
                      <a:pt x="7" y="63"/>
                    </a:lnTo>
                    <a:lnTo>
                      <a:pt x="1" y="83"/>
                    </a:lnTo>
                    <a:lnTo>
                      <a:pt x="0" y="105"/>
                    </a:lnTo>
                    <a:lnTo>
                      <a:pt x="1" y="125"/>
                    </a:lnTo>
                    <a:lnTo>
                      <a:pt x="7" y="144"/>
                    </a:lnTo>
                    <a:lnTo>
                      <a:pt x="17" y="162"/>
                    </a:lnTo>
                    <a:lnTo>
                      <a:pt x="29" y="179"/>
                    </a:lnTo>
                    <a:lnTo>
                      <a:pt x="46" y="191"/>
                    </a:lnTo>
                    <a:lnTo>
                      <a:pt x="64" y="201"/>
                    </a:lnTo>
                    <a:lnTo>
                      <a:pt x="84" y="206"/>
                    </a:lnTo>
                    <a:lnTo>
                      <a:pt x="105" y="208"/>
                    </a:lnTo>
                    <a:lnTo>
                      <a:pt x="125" y="206"/>
                    </a:lnTo>
                    <a:lnTo>
                      <a:pt x="145" y="201"/>
                    </a:lnTo>
                    <a:lnTo>
                      <a:pt x="162" y="191"/>
                    </a:lnTo>
                    <a:lnTo>
                      <a:pt x="179" y="179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6" y="125"/>
                    </a:lnTo>
                    <a:lnTo>
                      <a:pt x="208" y="105"/>
                    </a:lnTo>
                    <a:lnTo>
                      <a:pt x="206" y="105"/>
                    </a:lnTo>
                    <a:lnTo>
                      <a:pt x="205" y="83"/>
                    </a:lnTo>
                    <a:lnTo>
                      <a:pt x="199" y="65"/>
                    </a:lnTo>
                    <a:lnTo>
                      <a:pt x="189" y="48"/>
                    </a:lnTo>
                    <a:lnTo>
                      <a:pt x="177" y="31"/>
                    </a:lnTo>
                    <a:lnTo>
                      <a:pt x="162" y="19"/>
                    </a:lnTo>
                    <a:lnTo>
                      <a:pt x="145" y="11"/>
                    </a:lnTo>
                    <a:lnTo>
                      <a:pt x="125" y="4"/>
                    </a:lnTo>
                    <a:lnTo>
                      <a:pt x="105" y="1"/>
                    </a:lnTo>
                    <a:lnTo>
                      <a:pt x="84" y="4"/>
                    </a:lnTo>
                    <a:lnTo>
                      <a:pt x="65" y="11"/>
                    </a:lnTo>
                    <a:lnTo>
                      <a:pt x="46" y="19"/>
                    </a:lnTo>
                    <a:lnTo>
                      <a:pt x="31" y="31"/>
                    </a:lnTo>
                    <a:lnTo>
                      <a:pt x="19" y="48"/>
                    </a:lnTo>
                    <a:lnTo>
                      <a:pt x="10" y="65"/>
                    </a:lnTo>
                    <a:lnTo>
                      <a:pt x="5" y="83"/>
                    </a:lnTo>
                    <a:lnTo>
                      <a:pt x="1" y="105"/>
                    </a:lnTo>
                    <a:lnTo>
                      <a:pt x="5" y="125"/>
                    </a:lnTo>
                    <a:lnTo>
                      <a:pt x="10" y="144"/>
                    </a:lnTo>
                    <a:lnTo>
                      <a:pt x="19" y="162"/>
                    </a:lnTo>
                    <a:lnTo>
                      <a:pt x="31" y="177"/>
                    </a:lnTo>
                    <a:lnTo>
                      <a:pt x="46" y="189"/>
                    </a:lnTo>
                    <a:lnTo>
                      <a:pt x="65" y="199"/>
                    </a:lnTo>
                    <a:lnTo>
                      <a:pt x="84" y="203"/>
                    </a:lnTo>
                    <a:lnTo>
                      <a:pt x="105" y="206"/>
                    </a:lnTo>
                    <a:lnTo>
                      <a:pt x="125" y="203"/>
                    </a:lnTo>
                    <a:lnTo>
                      <a:pt x="145" y="199"/>
                    </a:lnTo>
                    <a:lnTo>
                      <a:pt x="162" y="189"/>
                    </a:lnTo>
                    <a:lnTo>
                      <a:pt x="177" y="177"/>
                    </a:lnTo>
                    <a:lnTo>
                      <a:pt x="189" y="162"/>
                    </a:lnTo>
                    <a:lnTo>
                      <a:pt x="199" y="144"/>
                    </a:lnTo>
                    <a:lnTo>
                      <a:pt x="205" y="125"/>
                    </a:lnTo>
                    <a:lnTo>
                      <a:pt x="206" y="105"/>
                    </a:lnTo>
                    <a:lnTo>
                      <a:pt x="208" y="105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19" name="Freeform 291">
                <a:extLst>
                  <a:ext uri="{FF2B5EF4-FFF2-40B4-BE49-F238E27FC236}">
                    <a16:creationId xmlns:a16="http://schemas.microsoft.com/office/drawing/2014/main" id="{C27AF134-83AF-4C73-91D9-A21D1A04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3101"/>
                <a:ext cx="68" cy="68"/>
              </a:xfrm>
              <a:custGeom>
                <a:avLst/>
                <a:gdLst>
                  <a:gd name="T0" fmla="*/ 203 w 205"/>
                  <a:gd name="T1" fmla="*/ 81 h 205"/>
                  <a:gd name="T2" fmla="*/ 188 w 205"/>
                  <a:gd name="T3" fmla="*/ 46 h 205"/>
                  <a:gd name="T4" fmla="*/ 160 w 205"/>
                  <a:gd name="T5" fmla="*/ 17 h 205"/>
                  <a:gd name="T6" fmla="*/ 124 w 205"/>
                  <a:gd name="T7" fmla="*/ 3 h 205"/>
                  <a:gd name="T8" fmla="*/ 82 w 205"/>
                  <a:gd name="T9" fmla="*/ 3 h 205"/>
                  <a:gd name="T10" fmla="*/ 44 w 205"/>
                  <a:gd name="T11" fmla="*/ 17 h 205"/>
                  <a:gd name="T12" fmla="*/ 17 w 205"/>
                  <a:gd name="T13" fmla="*/ 46 h 205"/>
                  <a:gd name="T14" fmla="*/ 3 w 205"/>
                  <a:gd name="T15" fmla="*/ 81 h 205"/>
                  <a:gd name="T16" fmla="*/ 3 w 205"/>
                  <a:gd name="T17" fmla="*/ 124 h 205"/>
                  <a:gd name="T18" fmla="*/ 17 w 205"/>
                  <a:gd name="T19" fmla="*/ 160 h 205"/>
                  <a:gd name="T20" fmla="*/ 44 w 205"/>
                  <a:gd name="T21" fmla="*/ 187 h 205"/>
                  <a:gd name="T22" fmla="*/ 82 w 205"/>
                  <a:gd name="T23" fmla="*/ 201 h 205"/>
                  <a:gd name="T24" fmla="*/ 124 w 205"/>
                  <a:gd name="T25" fmla="*/ 201 h 205"/>
                  <a:gd name="T26" fmla="*/ 160 w 205"/>
                  <a:gd name="T27" fmla="*/ 187 h 205"/>
                  <a:gd name="T28" fmla="*/ 188 w 205"/>
                  <a:gd name="T29" fmla="*/ 160 h 205"/>
                  <a:gd name="T30" fmla="*/ 203 w 205"/>
                  <a:gd name="T31" fmla="*/ 124 h 205"/>
                  <a:gd name="T32" fmla="*/ 203 w 205"/>
                  <a:gd name="T33" fmla="*/ 103 h 205"/>
                  <a:gd name="T34" fmla="*/ 195 w 205"/>
                  <a:gd name="T35" fmla="*/ 64 h 205"/>
                  <a:gd name="T36" fmla="*/ 172 w 205"/>
                  <a:gd name="T37" fmla="*/ 32 h 205"/>
                  <a:gd name="T38" fmla="*/ 141 w 205"/>
                  <a:gd name="T39" fmla="*/ 12 h 205"/>
                  <a:gd name="T40" fmla="*/ 103 w 205"/>
                  <a:gd name="T41" fmla="*/ 3 h 205"/>
                  <a:gd name="T42" fmla="*/ 65 w 205"/>
                  <a:gd name="T43" fmla="*/ 12 h 205"/>
                  <a:gd name="T44" fmla="*/ 33 w 205"/>
                  <a:gd name="T45" fmla="*/ 32 h 205"/>
                  <a:gd name="T46" fmla="*/ 12 w 205"/>
                  <a:gd name="T47" fmla="*/ 64 h 205"/>
                  <a:gd name="T48" fmla="*/ 3 w 205"/>
                  <a:gd name="T49" fmla="*/ 103 h 205"/>
                  <a:gd name="T50" fmla="*/ 12 w 205"/>
                  <a:gd name="T51" fmla="*/ 141 h 205"/>
                  <a:gd name="T52" fmla="*/ 33 w 205"/>
                  <a:gd name="T53" fmla="*/ 172 h 205"/>
                  <a:gd name="T54" fmla="*/ 65 w 205"/>
                  <a:gd name="T55" fmla="*/ 194 h 205"/>
                  <a:gd name="T56" fmla="*/ 103 w 205"/>
                  <a:gd name="T57" fmla="*/ 201 h 205"/>
                  <a:gd name="T58" fmla="*/ 141 w 205"/>
                  <a:gd name="T59" fmla="*/ 194 h 205"/>
                  <a:gd name="T60" fmla="*/ 172 w 205"/>
                  <a:gd name="T61" fmla="*/ 172 h 205"/>
                  <a:gd name="T62" fmla="*/ 195 w 205"/>
                  <a:gd name="T63" fmla="*/ 141 h 205"/>
                  <a:gd name="T64" fmla="*/ 203 w 205"/>
                  <a:gd name="T65" fmla="*/ 1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05">
                    <a:moveTo>
                      <a:pt x="205" y="103"/>
                    </a:moveTo>
                    <a:lnTo>
                      <a:pt x="203" y="81"/>
                    </a:lnTo>
                    <a:lnTo>
                      <a:pt x="197" y="64"/>
                    </a:lnTo>
                    <a:lnTo>
                      <a:pt x="188" y="46"/>
                    </a:lnTo>
                    <a:lnTo>
                      <a:pt x="175" y="29"/>
                    </a:lnTo>
                    <a:lnTo>
                      <a:pt x="160" y="17"/>
                    </a:lnTo>
                    <a:lnTo>
                      <a:pt x="143" y="10"/>
                    </a:lnTo>
                    <a:lnTo>
                      <a:pt x="124" y="3"/>
                    </a:lnTo>
                    <a:lnTo>
                      <a:pt x="103" y="0"/>
                    </a:lnTo>
                    <a:lnTo>
                      <a:pt x="82" y="3"/>
                    </a:lnTo>
                    <a:lnTo>
                      <a:pt x="65" y="10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6"/>
                    </a:lnTo>
                    <a:lnTo>
                      <a:pt x="8" y="64"/>
                    </a:lnTo>
                    <a:lnTo>
                      <a:pt x="3" y="81"/>
                    </a:lnTo>
                    <a:lnTo>
                      <a:pt x="0" y="103"/>
                    </a:lnTo>
                    <a:lnTo>
                      <a:pt x="3" y="124"/>
                    </a:lnTo>
                    <a:lnTo>
                      <a:pt x="8" y="142"/>
                    </a:lnTo>
                    <a:lnTo>
                      <a:pt x="17" y="160"/>
                    </a:lnTo>
                    <a:lnTo>
                      <a:pt x="29" y="175"/>
                    </a:lnTo>
                    <a:lnTo>
                      <a:pt x="44" y="187"/>
                    </a:lnTo>
                    <a:lnTo>
                      <a:pt x="65" y="196"/>
                    </a:lnTo>
                    <a:lnTo>
                      <a:pt x="82" y="201"/>
                    </a:lnTo>
                    <a:lnTo>
                      <a:pt x="103" y="205"/>
                    </a:lnTo>
                    <a:lnTo>
                      <a:pt x="124" y="201"/>
                    </a:lnTo>
                    <a:lnTo>
                      <a:pt x="143" y="196"/>
                    </a:lnTo>
                    <a:lnTo>
                      <a:pt x="160" y="187"/>
                    </a:lnTo>
                    <a:lnTo>
                      <a:pt x="175" y="175"/>
                    </a:lnTo>
                    <a:lnTo>
                      <a:pt x="188" y="160"/>
                    </a:lnTo>
                    <a:lnTo>
                      <a:pt x="197" y="142"/>
                    </a:lnTo>
                    <a:lnTo>
                      <a:pt x="203" y="124"/>
                    </a:lnTo>
                    <a:lnTo>
                      <a:pt x="205" y="103"/>
                    </a:lnTo>
                    <a:lnTo>
                      <a:pt x="203" y="103"/>
                    </a:lnTo>
                    <a:lnTo>
                      <a:pt x="199" y="84"/>
                    </a:lnTo>
                    <a:lnTo>
                      <a:pt x="195" y="64"/>
                    </a:lnTo>
                    <a:lnTo>
                      <a:pt x="185" y="46"/>
                    </a:lnTo>
                    <a:lnTo>
                      <a:pt x="172" y="32"/>
                    </a:lnTo>
                    <a:lnTo>
                      <a:pt x="158" y="20"/>
                    </a:lnTo>
                    <a:lnTo>
                      <a:pt x="141" y="12"/>
                    </a:lnTo>
                    <a:lnTo>
                      <a:pt x="124" y="5"/>
                    </a:lnTo>
                    <a:lnTo>
                      <a:pt x="103" y="3"/>
                    </a:lnTo>
                    <a:lnTo>
                      <a:pt x="84" y="5"/>
                    </a:lnTo>
                    <a:lnTo>
                      <a:pt x="65" y="12"/>
                    </a:lnTo>
                    <a:lnTo>
                      <a:pt x="48" y="20"/>
                    </a:lnTo>
                    <a:lnTo>
                      <a:pt x="33" y="32"/>
                    </a:lnTo>
                    <a:lnTo>
                      <a:pt x="20" y="46"/>
                    </a:lnTo>
                    <a:lnTo>
                      <a:pt x="12" y="64"/>
                    </a:lnTo>
                    <a:lnTo>
                      <a:pt x="5" y="84"/>
                    </a:lnTo>
                    <a:lnTo>
                      <a:pt x="3" y="103"/>
                    </a:lnTo>
                    <a:lnTo>
                      <a:pt x="5" y="124"/>
                    </a:lnTo>
                    <a:lnTo>
                      <a:pt x="12" y="141"/>
                    </a:lnTo>
                    <a:lnTo>
                      <a:pt x="20" y="158"/>
                    </a:lnTo>
                    <a:lnTo>
                      <a:pt x="33" y="172"/>
                    </a:lnTo>
                    <a:lnTo>
                      <a:pt x="48" y="184"/>
                    </a:lnTo>
                    <a:lnTo>
                      <a:pt x="65" y="194"/>
                    </a:lnTo>
                    <a:lnTo>
                      <a:pt x="84" y="199"/>
                    </a:lnTo>
                    <a:lnTo>
                      <a:pt x="103" y="201"/>
                    </a:lnTo>
                    <a:lnTo>
                      <a:pt x="124" y="199"/>
                    </a:lnTo>
                    <a:lnTo>
                      <a:pt x="141" y="194"/>
                    </a:lnTo>
                    <a:lnTo>
                      <a:pt x="158" y="184"/>
                    </a:lnTo>
                    <a:lnTo>
                      <a:pt x="172" y="172"/>
                    </a:lnTo>
                    <a:lnTo>
                      <a:pt x="185" y="158"/>
                    </a:lnTo>
                    <a:lnTo>
                      <a:pt x="195" y="141"/>
                    </a:lnTo>
                    <a:lnTo>
                      <a:pt x="199" y="124"/>
                    </a:lnTo>
                    <a:lnTo>
                      <a:pt x="203" y="103"/>
                    </a:lnTo>
                    <a:lnTo>
                      <a:pt x="205" y="103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0" name="Freeform 292">
                <a:extLst>
                  <a:ext uri="{FF2B5EF4-FFF2-40B4-BE49-F238E27FC236}">
                    <a16:creationId xmlns:a16="http://schemas.microsoft.com/office/drawing/2014/main" id="{A69CE1A3-83D5-44BE-8E39-C8A8696F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102"/>
                <a:ext cx="67" cy="66"/>
              </a:xfrm>
              <a:custGeom>
                <a:avLst/>
                <a:gdLst>
                  <a:gd name="T0" fmla="*/ 196 w 199"/>
                  <a:gd name="T1" fmla="*/ 81 h 198"/>
                  <a:gd name="T2" fmla="*/ 182 w 199"/>
                  <a:gd name="T3" fmla="*/ 43 h 198"/>
                  <a:gd name="T4" fmla="*/ 155 w 199"/>
                  <a:gd name="T5" fmla="*/ 17 h 198"/>
                  <a:gd name="T6" fmla="*/ 120 w 199"/>
                  <a:gd name="T7" fmla="*/ 2 h 198"/>
                  <a:gd name="T8" fmla="*/ 81 w 199"/>
                  <a:gd name="T9" fmla="*/ 2 h 198"/>
                  <a:gd name="T10" fmla="*/ 44 w 199"/>
                  <a:gd name="T11" fmla="*/ 17 h 198"/>
                  <a:gd name="T12" fmla="*/ 17 w 199"/>
                  <a:gd name="T13" fmla="*/ 43 h 198"/>
                  <a:gd name="T14" fmla="*/ 1 w 199"/>
                  <a:gd name="T15" fmla="*/ 81 h 198"/>
                  <a:gd name="T16" fmla="*/ 1 w 199"/>
                  <a:gd name="T17" fmla="*/ 121 h 198"/>
                  <a:gd name="T18" fmla="*/ 17 w 199"/>
                  <a:gd name="T19" fmla="*/ 155 h 198"/>
                  <a:gd name="T20" fmla="*/ 44 w 199"/>
                  <a:gd name="T21" fmla="*/ 181 h 198"/>
                  <a:gd name="T22" fmla="*/ 81 w 199"/>
                  <a:gd name="T23" fmla="*/ 197 h 198"/>
                  <a:gd name="T24" fmla="*/ 120 w 199"/>
                  <a:gd name="T25" fmla="*/ 197 h 198"/>
                  <a:gd name="T26" fmla="*/ 155 w 199"/>
                  <a:gd name="T27" fmla="*/ 181 h 198"/>
                  <a:gd name="T28" fmla="*/ 182 w 199"/>
                  <a:gd name="T29" fmla="*/ 155 h 198"/>
                  <a:gd name="T30" fmla="*/ 196 w 199"/>
                  <a:gd name="T31" fmla="*/ 121 h 198"/>
                  <a:gd name="T32" fmla="*/ 196 w 199"/>
                  <a:gd name="T33" fmla="*/ 100 h 198"/>
                  <a:gd name="T34" fmla="*/ 189 w 199"/>
                  <a:gd name="T35" fmla="*/ 61 h 198"/>
                  <a:gd name="T36" fmla="*/ 167 w 199"/>
                  <a:gd name="T37" fmla="*/ 32 h 198"/>
                  <a:gd name="T38" fmla="*/ 137 w 199"/>
                  <a:gd name="T39" fmla="*/ 12 h 198"/>
                  <a:gd name="T40" fmla="*/ 101 w 199"/>
                  <a:gd name="T41" fmla="*/ 4 h 198"/>
                  <a:gd name="T42" fmla="*/ 61 w 199"/>
                  <a:gd name="T43" fmla="*/ 12 h 198"/>
                  <a:gd name="T44" fmla="*/ 32 w 199"/>
                  <a:gd name="T45" fmla="*/ 32 h 198"/>
                  <a:gd name="T46" fmla="*/ 11 w 199"/>
                  <a:gd name="T47" fmla="*/ 61 h 198"/>
                  <a:gd name="T48" fmla="*/ 4 w 199"/>
                  <a:gd name="T49" fmla="*/ 100 h 198"/>
                  <a:gd name="T50" fmla="*/ 11 w 199"/>
                  <a:gd name="T51" fmla="*/ 138 h 198"/>
                  <a:gd name="T52" fmla="*/ 32 w 199"/>
                  <a:gd name="T53" fmla="*/ 167 h 198"/>
                  <a:gd name="T54" fmla="*/ 61 w 199"/>
                  <a:gd name="T55" fmla="*/ 189 h 198"/>
                  <a:gd name="T56" fmla="*/ 101 w 199"/>
                  <a:gd name="T57" fmla="*/ 197 h 198"/>
                  <a:gd name="T58" fmla="*/ 137 w 199"/>
                  <a:gd name="T59" fmla="*/ 189 h 198"/>
                  <a:gd name="T60" fmla="*/ 167 w 199"/>
                  <a:gd name="T61" fmla="*/ 167 h 198"/>
                  <a:gd name="T62" fmla="*/ 189 w 199"/>
                  <a:gd name="T63" fmla="*/ 138 h 198"/>
                  <a:gd name="T64" fmla="*/ 196 w 199"/>
                  <a:gd name="T65" fmla="*/ 10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8">
                    <a:moveTo>
                      <a:pt x="199" y="100"/>
                    </a:moveTo>
                    <a:lnTo>
                      <a:pt x="196" y="81"/>
                    </a:lnTo>
                    <a:lnTo>
                      <a:pt x="191" y="61"/>
                    </a:lnTo>
                    <a:lnTo>
                      <a:pt x="182" y="43"/>
                    </a:lnTo>
                    <a:lnTo>
                      <a:pt x="170" y="29"/>
                    </a:lnTo>
                    <a:lnTo>
                      <a:pt x="155" y="17"/>
                    </a:lnTo>
                    <a:lnTo>
                      <a:pt x="137" y="9"/>
                    </a:lnTo>
                    <a:lnTo>
                      <a:pt x="120" y="2"/>
                    </a:lnTo>
                    <a:lnTo>
                      <a:pt x="101" y="0"/>
                    </a:lnTo>
                    <a:lnTo>
                      <a:pt x="81" y="2"/>
                    </a:lnTo>
                    <a:lnTo>
                      <a:pt x="61" y="9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3"/>
                    </a:lnTo>
                    <a:lnTo>
                      <a:pt x="10" y="61"/>
                    </a:lnTo>
                    <a:lnTo>
                      <a:pt x="1" y="81"/>
                    </a:lnTo>
                    <a:lnTo>
                      <a:pt x="0" y="100"/>
                    </a:lnTo>
                    <a:lnTo>
                      <a:pt x="1" y="121"/>
                    </a:lnTo>
                    <a:lnTo>
                      <a:pt x="10" y="138"/>
                    </a:lnTo>
                    <a:lnTo>
                      <a:pt x="17" y="155"/>
                    </a:lnTo>
                    <a:lnTo>
                      <a:pt x="29" y="169"/>
                    </a:lnTo>
                    <a:lnTo>
                      <a:pt x="44" y="181"/>
                    </a:lnTo>
                    <a:lnTo>
                      <a:pt x="61" y="191"/>
                    </a:lnTo>
                    <a:lnTo>
                      <a:pt x="81" y="197"/>
                    </a:lnTo>
                    <a:lnTo>
                      <a:pt x="101" y="198"/>
                    </a:lnTo>
                    <a:lnTo>
                      <a:pt x="120" y="197"/>
                    </a:lnTo>
                    <a:lnTo>
                      <a:pt x="137" y="191"/>
                    </a:lnTo>
                    <a:lnTo>
                      <a:pt x="155" y="181"/>
                    </a:lnTo>
                    <a:lnTo>
                      <a:pt x="170" y="169"/>
                    </a:lnTo>
                    <a:lnTo>
                      <a:pt x="182" y="155"/>
                    </a:lnTo>
                    <a:lnTo>
                      <a:pt x="191" y="138"/>
                    </a:lnTo>
                    <a:lnTo>
                      <a:pt x="196" y="121"/>
                    </a:lnTo>
                    <a:lnTo>
                      <a:pt x="199" y="100"/>
                    </a:lnTo>
                    <a:lnTo>
                      <a:pt x="196" y="100"/>
                    </a:lnTo>
                    <a:lnTo>
                      <a:pt x="194" y="81"/>
                    </a:lnTo>
                    <a:lnTo>
                      <a:pt x="189" y="61"/>
                    </a:lnTo>
                    <a:lnTo>
                      <a:pt x="179" y="47"/>
                    </a:lnTo>
                    <a:lnTo>
                      <a:pt x="167" y="32"/>
                    </a:lnTo>
                    <a:lnTo>
                      <a:pt x="151" y="19"/>
                    </a:lnTo>
                    <a:lnTo>
                      <a:pt x="137" y="12"/>
                    </a:lnTo>
                    <a:lnTo>
                      <a:pt x="118" y="4"/>
                    </a:lnTo>
                    <a:lnTo>
                      <a:pt x="101" y="4"/>
                    </a:lnTo>
                    <a:lnTo>
                      <a:pt x="81" y="4"/>
                    </a:lnTo>
                    <a:lnTo>
                      <a:pt x="61" y="12"/>
                    </a:lnTo>
                    <a:lnTo>
                      <a:pt x="46" y="19"/>
                    </a:lnTo>
                    <a:lnTo>
                      <a:pt x="32" y="32"/>
                    </a:lnTo>
                    <a:lnTo>
                      <a:pt x="19" y="47"/>
                    </a:lnTo>
                    <a:lnTo>
                      <a:pt x="11" y="61"/>
                    </a:lnTo>
                    <a:lnTo>
                      <a:pt x="4" y="81"/>
                    </a:lnTo>
                    <a:lnTo>
                      <a:pt x="4" y="100"/>
                    </a:lnTo>
                    <a:lnTo>
                      <a:pt x="4" y="121"/>
                    </a:lnTo>
                    <a:lnTo>
                      <a:pt x="11" y="138"/>
                    </a:lnTo>
                    <a:lnTo>
                      <a:pt x="19" y="152"/>
                    </a:lnTo>
                    <a:lnTo>
                      <a:pt x="32" y="167"/>
                    </a:lnTo>
                    <a:lnTo>
                      <a:pt x="46" y="180"/>
                    </a:lnTo>
                    <a:lnTo>
                      <a:pt x="61" y="189"/>
                    </a:lnTo>
                    <a:lnTo>
                      <a:pt x="81" y="195"/>
                    </a:lnTo>
                    <a:lnTo>
                      <a:pt x="101" y="197"/>
                    </a:lnTo>
                    <a:lnTo>
                      <a:pt x="118" y="195"/>
                    </a:lnTo>
                    <a:lnTo>
                      <a:pt x="137" y="189"/>
                    </a:lnTo>
                    <a:lnTo>
                      <a:pt x="151" y="180"/>
                    </a:lnTo>
                    <a:lnTo>
                      <a:pt x="167" y="167"/>
                    </a:lnTo>
                    <a:lnTo>
                      <a:pt x="179" y="152"/>
                    </a:lnTo>
                    <a:lnTo>
                      <a:pt x="189" y="138"/>
                    </a:lnTo>
                    <a:lnTo>
                      <a:pt x="194" y="121"/>
                    </a:lnTo>
                    <a:lnTo>
                      <a:pt x="196" y="100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1" name="Freeform 293">
                <a:extLst>
                  <a:ext uri="{FF2B5EF4-FFF2-40B4-BE49-F238E27FC236}">
                    <a16:creationId xmlns:a16="http://schemas.microsoft.com/office/drawing/2014/main" id="{3C98E969-4FD5-4B52-8A5B-A2E9C91CA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104"/>
                <a:ext cx="63" cy="63"/>
              </a:xfrm>
              <a:custGeom>
                <a:avLst/>
                <a:gdLst>
                  <a:gd name="T0" fmla="*/ 190 w 191"/>
                  <a:gd name="T1" fmla="*/ 76 h 191"/>
                  <a:gd name="T2" fmla="*/ 174 w 191"/>
                  <a:gd name="T3" fmla="*/ 42 h 191"/>
                  <a:gd name="T4" fmla="*/ 147 w 191"/>
                  <a:gd name="T5" fmla="*/ 14 h 191"/>
                  <a:gd name="T6" fmla="*/ 114 w 191"/>
                  <a:gd name="T7" fmla="*/ 0 h 191"/>
                  <a:gd name="T8" fmla="*/ 76 w 191"/>
                  <a:gd name="T9" fmla="*/ 0 h 191"/>
                  <a:gd name="T10" fmla="*/ 42 w 191"/>
                  <a:gd name="T11" fmla="*/ 14 h 191"/>
                  <a:gd name="T12" fmla="*/ 14 w 191"/>
                  <a:gd name="T13" fmla="*/ 42 h 191"/>
                  <a:gd name="T14" fmla="*/ 0 w 191"/>
                  <a:gd name="T15" fmla="*/ 76 h 191"/>
                  <a:gd name="T16" fmla="*/ 0 w 191"/>
                  <a:gd name="T17" fmla="*/ 116 h 191"/>
                  <a:gd name="T18" fmla="*/ 14 w 191"/>
                  <a:gd name="T19" fmla="*/ 147 h 191"/>
                  <a:gd name="T20" fmla="*/ 42 w 191"/>
                  <a:gd name="T21" fmla="*/ 174 h 191"/>
                  <a:gd name="T22" fmla="*/ 76 w 191"/>
                  <a:gd name="T23" fmla="*/ 190 h 191"/>
                  <a:gd name="T24" fmla="*/ 114 w 191"/>
                  <a:gd name="T25" fmla="*/ 190 h 191"/>
                  <a:gd name="T26" fmla="*/ 147 w 191"/>
                  <a:gd name="T27" fmla="*/ 174 h 191"/>
                  <a:gd name="T28" fmla="*/ 174 w 191"/>
                  <a:gd name="T29" fmla="*/ 147 h 191"/>
                  <a:gd name="T30" fmla="*/ 190 w 191"/>
                  <a:gd name="T31" fmla="*/ 116 h 191"/>
                  <a:gd name="T32" fmla="*/ 187 w 191"/>
                  <a:gd name="T33" fmla="*/ 95 h 191"/>
                  <a:gd name="T34" fmla="*/ 180 w 191"/>
                  <a:gd name="T35" fmla="*/ 59 h 191"/>
                  <a:gd name="T36" fmla="*/ 160 w 191"/>
                  <a:gd name="T37" fmla="*/ 29 h 191"/>
                  <a:gd name="T38" fmla="*/ 130 w 191"/>
                  <a:gd name="T39" fmla="*/ 9 h 191"/>
                  <a:gd name="T40" fmla="*/ 95 w 191"/>
                  <a:gd name="T41" fmla="*/ 2 h 191"/>
                  <a:gd name="T42" fmla="*/ 59 w 191"/>
                  <a:gd name="T43" fmla="*/ 9 h 191"/>
                  <a:gd name="T44" fmla="*/ 29 w 191"/>
                  <a:gd name="T45" fmla="*/ 29 h 191"/>
                  <a:gd name="T46" fmla="*/ 9 w 191"/>
                  <a:gd name="T47" fmla="*/ 59 h 191"/>
                  <a:gd name="T48" fmla="*/ 2 w 191"/>
                  <a:gd name="T49" fmla="*/ 95 h 191"/>
                  <a:gd name="T50" fmla="*/ 9 w 191"/>
                  <a:gd name="T51" fmla="*/ 130 h 191"/>
                  <a:gd name="T52" fmla="*/ 29 w 191"/>
                  <a:gd name="T53" fmla="*/ 159 h 191"/>
                  <a:gd name="T54" fmla="*/ 59 w 191"/>
                  <a:gd name="T55" fmla="*/ 179 h 191"/>
                  <a:gd name="T56" fmla="*/ 95 w 191"/>
                  <a:gd name="T57" fmla="*/ 186 h 191"/>
                  <a:gd name="T58" fmla="*/ 130 w 191"/>
                  <a:gd name="T59" fmla="*/ 179 h 191"/>
                  <a:gd name="T60" fmla="*/ 160 w 191"/>
                  <a:gd name="T61" fmla="*/ 159 h 191"/>
                  <a:gd name="T62" fmla="*/ 180 w 191"/>
                  <a:gd name="T63" fmla="*/ 130 h 191"/>
                  <a:gd name="T64" fmla="*/ 187 w 191"/>
                  <a:gd name="T65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1">
                    <a:moveTo>
                      <a:pt x="191" y="95"/>
                    </a:moveTo>
                    <a:lnTo>
                      <a:pt x="190" y="76"/>
                    </a:lnTo>
                    <a:lnTo>
                      <a:pt x="184" y="57"/>
                    </a:lnTo>
                    <a:lnTo>
                      <a:pt x="174" y="42"/>
                    </a:lnTo>
                    <a:lnTo>
                      <a:pt x="162" y="26"/>
                    </a:lnTo>
                    <a:lnTo>
                      <a:pt x="147" y="14"/>
                    </a:lnTo>
                    <a:lnTo>
                      <a:pt x="133" y="7"/>
                    </a:lnTo>
                    <a:lnTo>
                      <a:pt x="114" y="0"/>
                    </a:lnTo>
                    <a:lnTo>
                      <a:pt x="95" y="0"/>
                    </a:lnTo>
                    <a:lnTo>
                      <a:pt x="76" y="0"/>
                    </a:lnTo>
                    <a:lnTo>
                      <a:pt x="57" y="7"/>
                    </a:lnTo>
                    <a:lnTo>
                      <a:pt x="42" y="14"/>
                    </a:lnTo>
                    <a:lnTo>
                      <a:pt x="26" y="26"/>
                    </a:lnTo>
                    <a:lnTo>
                      <a:pt x="14" y="42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95"/>
                    </a:lnTo>
                    <a:lnTo>
                      <a:pt x="0" y="116"/>
                    </a:lnTo>
                    <a:lnTo>
                      <a:pt x="7" y="133"/>
                    </a:lnTo>
                    <a:lnTo>
                      <a:pt x="14" y="147"/>
                    </a:lnTo>
                    <a:lnTo>
                      <a:pt x="26" y="162"/>
                    </a:lnTo>
                    <a:lnTo>
                      <a:pt x="42" y="174"/>
                    </a:lnTo>
                    <a:lnTo>
                      <a:pt x="57" y="184"/>
                    </a:lnTo>
                    <a:lnTo>
                      <a:pt x="76" y="190"/>
                    </a:lnTo>
                    <a:lnTo>
                      <a:pt x="95" y="191"/>
                    </a:lnTo>
                    <a:lnTo>
                      <a:pt x="114" y="190"/>
                    </a:lnTo>
                    <a:lnTo>
                      <a:pt x="133" y="184"/>
                    </a:lnTo>
                    <a:lnTo>
                      <a:pt x="147" y="174"/>
                    </a:lnTo>
                    <a:lnTo>
                      <a:pt x="162" y="162"/>
                    </a:lnTo>
                    <a:lnTo>
                      <a:pt x="174" y="147"/>
                    </a:lnTo>
                    <a:lnTo>
                      <a:pt x="184" y="133"/>
                    </a:lnTo>
                    <a:lnTo>
                      <a:pt x="190" y="116"/>
                    </a:lnTo>
                    <a:lnTo>
                      <a:pt x="191" y="95"/>
                    </a:lnTo>
                    <a:lnTo>
                      <a:pt x="187" y="95"/>
                    </a:lnTo>
                    <a:lnTo>
                      <a:pt x="187" y="76"/>
                    </a:lnTo>
                    <a:lnTo>
                      <a:pt x="180" y="59"/>
                    </a:lnTo>
                    <a:lnTo>
                      <a:pt x="173" y="43"/>
                    </a:lnTo>
                    <a:lnTo>
                      <a:pt x="160" y="29"/>
                    </a:lnTo>
                    <a:lnTo>
                      <a:pt x="147" y="17"/>
                    </a:lnTo>
                    <a:lnTo>
                      <a:pt x="130" y="9"/>
                    </a:lnTo>
                    <a:lnTo>
                      <a:pt x="114" y="4"/>
                    </a:lnTo>
                    <a:lnTo>
                      <a:pt x="95" y="2"/>
                    </a:lnTo>
                    <a:lnTo>
                      <a:pt x="76" y="4"/>
                    </a:lnTo>
                    <a:lnTo>
                      <a:pt x="59" y="9"/>
                    </a:lnTo>
                    <a:lnTo>
                      <a:pt x="43" y="17"/>
                    </a:lnTo>
                    <a:lnTo>
                      <a:pt x="29" y="29"/>
                    </a:lnTo>
                    <a:lnTo>
                      <a:pt x="17" y="43"/>
                    </a:lnTo>
                    <a:lnTo>
                      <a:pt x="9" y="59"/>
                    </a:lnTo>
                    <a:lnTo>
                      <a:pt x="4" y="76"/>
                    </a:lnTo>
                    <a:lnTo>
                      <a:pt x="2" y="95"/>
                    </a:lnTo>
                    <a:lnTo>
                      <a:pt x="4" y="112"/>
                    </a:lnTo>
                    <a:lnTo>
                      <a:pt x="9" y="130"/>
                    </a:lnTo>
                    <a:lnTo>
                      <a:pt x="17" y="147"/>
                    </a:lnTo>
                    <a:lnTo>
                      <a:pt x="29" y="159"/>
                    </a:lnTo>
                    <a:lnTo>
                      <a:pt x="43" y="172"/>
                    </a:lnTo>
                    <a:lnTo>
                      <a:pt x="59" y="179"/>
                    </a:lnTo>
                    <a:lnTo>
                      <a:pt x="76" y="186"/>
                    </a:lnTo>
                    <a:lnTo>
                      <a:pt x="95" y="186"/>
                    </a:lnTo>
                    <a:lnTo>
                      <a:pt x="114" y="186"/>
                    </a:lnTo>
                    <a:lnTo>
                      <a:pt x="130" y="179"/>
                    </a:lnTo>
                    <a:lnTo>
                      <a:pt x="147" y="172"/>
                    </a:lnTo>
                    <a:lnTo>
                      <a:pt x="160" y="159"/>
                    </a:lnTo>
                    <a:lnTo>
                      <a:pt x="173" y="147"/>
                    </a:lnTo>
                    <a:lnTo>
                      <a:pt x="180" y="130"/>
                    </a:lnTo>
                    <a:lnTo>
                      <a:pt x="187" y="112"/>
                    </a:lnTo>
                    <a:lnTo>
                      <a:pt x="187" y="95"/>
                    </a:lnTo>
                    <a:lnTo>
                      <a:pt x="191" y="95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2" name="Freeform 294">
                <a:extLst>
                  <a:ext uri="{FF2B5EF4-FFF2-40B4-BE49-F238E27FC236}">
                    <a16:creationId xmlns:a16="http://schemas.microsoft.com/office/drawing/2014/main" id="{309747D9-23B5-4EC2-86C2-6B63C9366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104"/>
                <a:ext cx="61" cy="61"/>
              </a:xfrm>
              <a:custGeom>
                <a:avLst/>
                <a:gdLst>
                  <a:gd name="T0" fmla="*/ 184 w 184"/>
                  <a:gd name="T1" fmla="*/ 74 h 184"/>
                  <a:gd name="T2" fmla="*/ 170 w 184"/>
                  <a:gd name="T3" fmla="*/ 42 h 184"/>
                  <a:gd name="T4" fmla="*/ 144 w 184"/>
                  <a:gd name="T5" fmla="*/ 14 h 184"/>
                  <a:gd name="T6" fmla="*/ 111 w 184"/>
                  <a:gd name="T7" fmla="*/ 2 h 184"/>
                  <a:gd name="T8" fmla="*/ 74 w 184"/>
                  <a:gd name="T9" fmla="*/ 2 h 184"/>
                  <a:gd name="T10" fmla="*/ 41 w 184"/>
                  <a:gd name="T11" fmla="*/ 14 h 184"/>
                  <a:gd name="T12" fmla="*/ 15 w 184"/>
                  <a:gd name="T13" fmla="*/ 42 h 184"/>
                  <a:gd name="T14" fmla="*/ 3 w 184"/>
                  <a:gd name="T15" fmla="*/ 74 h 184"/>
                  <a:gd name="T16" fmla="*/ 3 w 184"/>
                  <a:gd name="T17" fmla="*/ 110 h 184"/>
                  <a:gd name="T18" fmla="*/ 15 w 184"/>
                  <a:gd name="T19" fmla="*/ 145 h 184"/>
                  <a:gd name="T20" fmla="*/ 41 w 184"/>
                  <a:gd name="T21" fmla="*/ 169 h 184"/>
                  <a:gd name="T22" fmla="*/ 74 w 184"/>
                  <a:gd name="T23" fmla="*/ 184 h 184"/>
                  <a:gd name="T24" fmla="*/ 111 w 184"/>
                  <a:gd name="T25" fmla="*/ 184 h 184"/>
                  <a:gd name="T26" fmla="*/ 144 w 184"/>
                  <a:gd name="T27" fmla="*/ 169 h 184"/>
                  <a:gd name="T28" fmla="*/ 170 w 184"/>
                  <a:gd name="T29" fmla="*/ 145 h 184"/>
                  <a:gd name="T30" fmla="*/ 184 w 184"/>
                  <a:gd name="T31" fmla="*/ 110 h 184"/>
                  <a:gd name="T32" fmla="*/ 182 w 184"/>
                  <a:gd name="T33" fmla="*/ 93 h 184"/>
                  <a:gd name="T34" fmla="*/ 175 w 184"/>
                  <a:gd name="T35" fmla="*/ 57 h 184"/>
                  <a:gd name="T36" fmla="*/ 155 w 184"/>
                  <a:gd name="T37" fmla="*/ 29 h 184"/>
                  <a:gd name="T38" fmla="*/ 127 w 184"/>
                  <a:gd name="T39" fmla="*/ 10 h 184"/>
                  <a:gd name="T40" fmla="*/ 94 w 184"/>
                  <a:gd name="T41" fmla="*/ 2 h 184"/>
                  <a:gd name="T42" fmla="*/ 56 w 184"/>
                  <a:gd name="T43" fmla="*/ 10 h 184"/>
                  <a:gd name="T44" fmla="*/ 29 w 184"/>
                  <a:gd name="T45" fmla="*/ 29 h 184"/>
                  <a:gd name="T46" fmla="*/ 10 w 184"/>
                  <a:gd name="T47" fmla="*/ 57 h 184"/>
                  <a:gd name="T48" fmla="*/ 3 w 184"/>
                  <a:gd name="T49" fmla="*/ 93 h 184"/>
                  <a:gd name="T50" fmla="*/ 10 w 184"/>
                  <a:gd name="T51" fmla="*/ 128 h 184"/>
                  <a:gd name="T52" fmla="*/ 29 w 184"/>
                  <a:gd name="T53" fmla="*/ 155 h 184"/>
                  <a:gd name="T54" fmla="*/ 56 w 184"/>
                  <a:gd name="T55" fmla="*/ 174 h 184"/>
                  <a:gd name="T56" fmla="*/ 94 w 184"/>
                  <a:gd name="T57" fmla="*/ 182 h 184"/>
                  <a:gd name="T58" fmla="*/ 127 w 184"/>
                  <a:gd name="T59" fmla="*/ 174 h 184"/>
                  <a:gd name="T60" fmla="*/ 155 w 184"/>
                  <a:gd name="T61" fmla="*/ 155 h 184"/>
                  <a:gd name="T62" fmla="*/ 175 w 184"/>
                  <a:gd name="T63" fmla="*/ 128 h 184"/>
                  <a:gd name="T64" fmla="*/ 182 w 184"/>
                  <a:gd name="T65" fmla="*/ 9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184">
                    <a:moveTo>
                      <a:pt x="184" y="93"/>
                    </a:moveTo>
                    <a:lnTo>
                      <a:pt x="184" y="74"/>
                    </a:lnTo>
                    <a:lnTo>
                      <a:pt x="177" y="57"/>
                    </a:lnTo>
                    <a:lnTo>
                      <a:pt x="170" y="42"/>
                    </a:lnTo>
                    <a:lnTo>
                      <a:pt x="158" y="28"/>
                    </a:lnTo>
                    <a:lnTo>
                      <a:pt x="144" y="14"/>
                    </a:lnTo>
                    <a:lnTo>
                      <a:pt x="127" y="7"/>
                    </a:lnTo>
                    <a:lnTo>
                      <a:pt x="111" y="2"/>
                    </a:lnTo>
                    <a:lnTo>
                      <a:pt x="94" y="0"/>
                    </a:lnTo>
                    <a:lnTo>
                      <a:pt x="74" y="2"/>
                    </a:lnTo>
                    <a:lnTo>
                      <a:pt x="56" y="7"/>
                    </a:lnTo>
                    <a:lnTo>
                      <a:pt x="41" y="14"/>
                    </a:lnTo>
                    <a:lnTo>
                      <a:pt x="27" y="28"/>
                    </a:lnTo>
                    <a:lnTo>
                      <a:pt x="15" y="42"/>
                    </a:lnTo>
                    <a:lnTo>
                      <a:pt x="8" y="57"/>
                    </a:lnTo>
                    <a:lnTo>
                      <a:pt x="3" y="74"/>
                    </a:lnTo>
                    <a:lnTo>
                      <a:pt x="0" y="93"/>
                    </a:lnTo>
                    <a:lnTo>
                      <a:pt x="3" y="110"/>
                    </a:lnTo>
                    <a:lnTo>
                      <a:pt x="8" y="128"/>
                    </a:lnTo>
                    <a:lnTo>
                      <a:pt x="15" y="145"/>
                    </a:lnTo>
                    <a:lnTo>
                      <a:pt x="27" y="157"/>
                    </a:lnTo>
                    <a:lnTo>
                      <a:pt x="41" y="169"/>
                    </a:lnTo>
                    <a:lnTo>
                      <a:pt x="56" y="177"/>
                    </a:lnTo>
                    <a:lnTo>
                      <a:pt x="74" y="184"/>
                    </a:lnTo>
                    <a:lnTo>
                      <a:pt x="94" y="184"/>
                    </a:lnTo>
                    <a:lnTo>
                      <a:pt x="111" y="184"/>
                    </a:lnTo>
                    <a:lnTo>
                      <a:pt x="127" y="177"/>
                    </a:lnTo>
                    <a:lnTo>
                      <a:pt x="144" y="169"/>
                    </a:lnTo>
                    <a:lnTo>
                      <a:pt x="158" y="157"/>
                    </a:lnTo>
                    <a:lnTo>
                      <a:pt x="170" y="145"/>
                    </a:lnTo>
                    <a:lnTo>
                      <a:pt x="177" y="128"/>
                    </a:lnTo>
                    <a:lnTo>
                      <a:pt x="184" y="110"/>
                    </a:lnTo>
                    <a:lnTo>
                      <a:pt x="184" y="93"/>
                    </a:lnTo>
                    <a:lnTo>
                      <a:pt x="182" y="93"/>
                    </a:lnTo>
                    <a:lnTo>
                      <a:pt x="180" y="74"/>
                    </a:lnTo>
                    <a:lnTo>
                      <a:pt x="175" y="57"/>
                    </a:lnTo>
                    <a:lnTo>
                      <a:pt x="167" y="42"/>
                    </a:lnTo>
                    <a:lnTo>
                      <a:pt x="155" y="29"/>
                    </a:lnTo>
                    <a:lnTo>
                      <a:pt x="142" y="18"/>
                    </a:lnTo>
                    <a:lnTo>
                      <a:pt x="127" y="10"/>
                    </a:lnTo>
                    <a:lnTo>
                      <a:pt x="111" y="5"/>
                    </a:lnTo>
                    <a:lnTo>
                      <a:pt x="94" y="2"/>
                    </a:lnTo>
                    <a:lnTo>
                      <a:pt x="74" y="5"/>
                    </a:lnTo>
                    <a:lnTo>
                      <a:pt x="56" y="10"/>
                    </a:lnTo>
                    <a:lnTo>
                      <a:pt x="41" y="18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10" y="57"/>
                    </a:lnTo>
                    <a:lnTo>
                      <a:pt x="4" y="74"/>
                    </a:lnTo>
                    <a:lnTo>
                      <a:pt x="3" y="93"/>
                    </a:lnTo>
                    <a:lnTo>
                      <a:pt x="4" y="110"/>
                    </a:lnTo>
                    <a:lnTo>
                      <a:pt x="10" y="128"/>
                    </a:lnTo>
                    <a:lnTo>
                      <a:pt x="17" y="143"/>
                    </a:lnTo>
                    <a:lnTo>
                      <a:pt x="29" y="155"/>
                    </a:lnTo>
                    <a:lnTo>
                      <a:pt x="41" y="167"/>
                    </a:lnTo>
                    <a:lnTo>
                      <a:pt x="56" y="174"/>
                    </a:lnTo>
                    <a:lnTo>
                      <a:pt x="74" y="180"/>
                    </a:lnTo>
                    <a:lnTo>
                      <a:pt x="94" y="182"/>
                    </a:lnTo>
                    <a:lnTo>
                      <a:pt x="111" y="180"/>
                    </a:lnTo>
                    <a:lnTo>
                      <a:pt x="127" y="174"/>
                    </a:lnTo>
                    <a:lnTo>
                      <a:pt x="142" y="167"/>
                    </a:lnTo>
                    <a:lnTo>
                      <a:pt x="155" y="155"/>
                    </a:lnTo>
                    <a:lnTo>
                      <a:pt x="167" y="143"/>
                    </a:lnTo>
                    <a:lnTo>
                      <a:pt x="175" y="128"/>
                    </a:lnTo>
                    <a:lnTo>
                      <a:pt x="180" y="110"/>
                    </a:lnTo>
                    <a:lnTo>
                      <a:pt x="182" y="93"/>
                    </a:lnTo>
                    <a:lnTo>
                      <a:pt x="184" y="93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3" name="Freeform 295">
                <a:extLst>
                  <a:ext uri="{FF2B5EF4-FFF2-40B4-BE49-F238E27FC236}">
                    <a16:creationId xmlns:a16="http://schemas.microsoft.com/office/drawing/2014/main" id="{00C0CE75-E638-4861-9A01-4F2A3F8FC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105"/>
                <a:ext cx="60" cy="60"/>
              </a:xfrm>
              <a:custGeom>
                <a:avLst/>
                <a:gdLst>
                  <a:gd name="T0" fmla="*/ 179 w 180"/>
                  <a:gd name="T1" fmla="*/ 72 h 180"/>
                  <a:gd name="T2" fmla="*/ 165 w 180"/>
                  <a:gd name="T3" fmla="*/ 39 h 180"/>
                  <a:gd name="T4" fmla="*/ 141 w 180"/>
                  <a:gd name="T5" fmla="*/ 15 h 180"/>
                  <a:gd name="T6" fmla="*/ 110 w 180"/>
                  <a:gd name="T7" fmla="*/ 3 h 180"/>
                  <a:gd name="T8" fmla="*/ 72 w 180"/>
                  <a:gd name="T9" fmla="*/ 3 h 180"/>
                  <a:gd name="T10" fmla="*/ 39 w 180"/>
                  <a:gd name="T11" fmla="*/ 15 h 180"/>
                  <a:gd name="T12" fmla="*/ 15 w 180"/>
                  <a:gd name="T13" fmla="*/ 39 h 180"/>
                  <a:gd name="T14" fmla="*/ 3 w 180"/>
                  <a:gd name="T15" fmla="*/ 72 h 180"/>
                  <a:gd name="T16" fmla="*/ 3 w 180"/>
                  <a:gd name="T17" fmla="*/ 108 h 180"/>
                  <a:gd name="T18" fmla="*/ 15 w 180"/>
                  <a:gd name="T19" fmla="*/ 141 h 180"/>
                  <a:gd name="T20" fmla="*/ 39 w 180"/>
                  <a:gd name="T21" fmla="*/ 165 h 180"/>
                  <a:gd name="T22" fmla="*/ 72 w 180"/>
                  <a:gd name="T23" fmla="*/ 177 h 180"/>
                  <a:gd name="T24" fmla="*/ 110 w 180"/>
                  <a:gd name="T25" fmla="*/ 177 h 180"/>
                  <a:gd name="T26" fmla="*/ 141 w 180"/>
                  <a:gd name="T27" fmla="*/ 165 h 180"/>
                  <a:gd name="T28" fmla="*/ 165 w 180"/>
                  <a:gd name="T29" fmla="*/ 141 h 180"/>
                  <a:gd name="T30" fmla="*/ 179 w 180"/>
                  <a:gd name="T31" fmla="*/ 108 h 180"/>
                  <a:gd name="T32" fmla="*/ 179 w 180"/>
                  <a:gd name="T33" fmla="*/ 91 h 180"/>
                  <a:gd name="T34" fmla="*/ 170 w 180"/>
                  <a:gd name="T35" fmla="*/ 56 h 180"/>
                  <a:gd name="T36" fmla="*/ 153 w 180"/>
                  <a:gd name="T37" fmla="*/ 31 h 180"/>
                  <a:gd name="T38" fmla="*/ 124 w 180"/>
                  <a:gd name="T39" fmla="*/ 10 h 180"/>
                  <a:gd name="T40" fmla="*/ 91 w 180"/>
                  <a:gd name="T41" fmla="*/ 3 h 180"/>
                  <a:gd name="T42" fmla="*/ 57 w 180"/>
                  <a:gd name="T43" fmla="*/ 10 h 180"/>
                  <a:gd name="T44" fmla="*/ 31 w 180"/>
                  <a:gd name="T45" fmla="*/ 31 h 180"/>
                  <a:gd name="T46" fmla="*/ 10 w 180"/>
                  <a:gd name="T47" fmla="*/ 56 h 180"/>
                  <a:gd name="T48" fmla="*/ 3 w 180"/>
                  <a:gd name="T49" fmla="*/ 91 h 180"/>
                  <a:gd name="T50" fmla="*/ 10 w 180"/>
                  <a:gd name="T51" fmla="*/ 123 h 180"/>
                  <a:gd name="T52" fmla="*/ 31 w 180"/>
                  <a:gd name="T53" fmla="*/ 153 h 180"/>
                  <a:gd name="T54" fmla="*/ 57 w 180"/>
                  <a:gd name="T55" fmla="*/ 170 h 180"/>
                  <a:gd name="T56" fmla="*/ 91 w 180"/>
                  <a:gd name="T57" fmla="*/ 177 h 180"/>
                  <a:gd name="T58" fmla="*/ 124 w 180"/>
                  <a:gd name="T59" fmla="*/ 170 h 180"/>
                  <a:gd name="T60" fmla="*/ 153 w 180"/>
                  <a:gd name="T61" fmla="*/ 153 h 180"/>
                  <a:gd name="T62" fmla="*/ 170 w 180"/>
                  <a:gd name="T63" fmla="*/ 123 h 180"/>
                  <a:gd name="T64" fmla="*/ 179 w 180"/>
                  <a:gd name="T65" fmla="*/ 9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180">
                    <a:moveTo>
                      <a:pt x="180" y="91"/>
                    </a:moveTo>
                    <a:lnTo>
                      <a:pt x="179" y="72"/>
                    </a:lnTo>
                    <a:lnTo>
                      <a:pt x="173" y="55"/>
                    </a:lnTo>
                    <a:lnTo>
                      <a:pt x="165" y="39"/>
                    </a:lnTo>
                    <a:lnTo>
                      <a:pt x="153" y="27"/>
                    </a:lnTo>
                    <a:lnTo>
                      <a:pt x="141" y="15"/>
                    </a:lnTo>
                    <a:lnTo>
                      <a:pt x="126" y="8"/>
                    </a:lnTo>
                    <a:lnTo>
                      <a:pt x="110" y="3"/>
                    </a:lnTo>
                    <a:lnTo>
                      <a:pt x="91" y="0"/>
                    </a:lnTo>
                    <a:lnTo>
                      <a:pt x="72" y="3"/>
                    </a:lnTo>
                    <a:lnTo>
                      <a:pt x="55" y="8"/>
                    </a:lnTo>
                    <a:lnTo>
                      <a:pt x="39" y="15"/>
                    </a:lnTo>
                    <a:lnTo>
                      <a:pt x="28" y="27"/>
                    </a:lnTo>
                    <a:lnTo>
                      <a:pt x="15" y="39"/>
                    </a:lnTo>
                    <a:lnTo>
                      <a:pt x="8" y="55"/>
                    </a:lnTo>
                    <a:lnTo>
                      <a:pt x="3" y="72"/>
                    </a:lnTo>
                    <a:lnTo>
                      <a:pt x="0" y="91"/>
                    </a:lnTo>
                    <a:lnTo>
                      <a:pt x="3" y="108"/>
                    </a:lnTo>
                    <a:lnTo>
                      <a:pt x="8" y="126"/>
                    </a:lnTo>
                    <a:lnTo>
                      <a:pt x="15" y="141"/>
                    </a:lnTo>
                    <a:lnTo>
                      <a:pt x="28" y="153"/>
                    </a:lnTo>
                    <a:lnTo>
                      <a:pt x="39" y="165"/>
                    </a:lnTo>
                    <a:lnTo>
                      <a:pt x="55" y="172"/>
                    </a:lnTo>
                    <a:lnTo>
                      <a:pt x="72" y="177"/>
                    </a:lnTo>
                    <a:lnTo>
                      <a:pt x="91" y="180"/>
                    </a:lnTo>
                    <a:lnTo>
                      <a:pt x="110" y="177"/>
                    </a:lnTo>
                    <a:lnTo>
                      <a:pt x="126" y="172"/>
                    </a:lnTo>
                    <a:lnTo>
                      <a:pt x="141" y="165"/>
                    </a:lnTo>
                    <a:lnTo>
                      <a:pt x="153" y="153"/>
                    </a:lnTo>
                    <a:lnTo>
                      <a:pt x="165" y="141"/>
                    </a:lnTo>
                    <a:lnTo>
                      <a:pt x="173" y="126"/>
                    </a:lnTo>
                    <a:lnTo>
                      <a:pt x="179" y="108"/>
                    </a:lnTo>
                    <a:lnTo>
                      <a:pt x="180" y="91"/>
                    </a:lnTo>
                    <a:lnTo>
                      <a:pt x="179" y="91"/>
                    </a:lnTo>
                    <a:lnTo>
                      <a:pt x="176" y="74"/>
                    </a:lnTo>
                    <a:lnTo>
                      <a:pt x="170" y="56"/>
                    </a:lnTo>
                    <a:lnTo>
                      <a:pt x="163" y="41"/>
                    </a:lnTo>
                    <a:lnTo>
                      <a:pt x="153" y="31"/>
                    </a:lnTo>
                    <a:lnTo>
                      <a:pt x="139" y="17"/>
                    </a:lnTo>
                    <a:lnTo>
                      <a:pt x="124" y="10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4" y="5"/>
                    </a:lnTo>
                    <a:lnTo>
                      <a:pt x="57" y="10"/>
                    </a:lnTo>
                    <a:lnTo>
                      <a:pt x="43" y="17"/>
                    </a:lnTo>
                    <a:lnTo>
                      <a:pt x="31" y="31"/>
                    </a:lnTo>
                    <a:lnTo>
                      <a:pt x="17" y="41"/>
                    </a:lnTo>
                    <a:lnTo>
                      <a:pt x="10" y="56"/>
                    </a:lnTo>
                    <a:lnTo>
                      <a:pt x="5" y="74"/>
                    </a:lnTo>
                    <a:lnTo>
                      <a:pt x="3" y="91"/>
                    </a:lnTo>
                    <a:lnTo>
                      <a:pt x="5" y="108"/>
                    </a:lnTo>
                    <a:lnTo>
                      <a:pt x="10" y="123"/>
                    </a:lnTo>
                    <a:lnTo>
                      <a:pt x="17" y="138"/>
                    </a:lnTo>
                    <a:lnTo>
                      <a:pt x="31" y="153"/>
                    </a:lnTo>
                    <a:lnTo>
                      <a:pt x="43" y="163"/>
                    </a:lnTo>
                    <a:lnTo>
                      <a:pt x="57" y="170"/>
                    </a:lnTo>
                    <a:lnTo>
                      <a:pt x="74" y="175"/>
                    </a:lnTo>
                    <a:lnTo>
                      <a:pt x="91" y="177"/>
                    </a:lnTo>
                    <a:lnTo>
                      <a:pt x="110" y="175"/>
                    </a:lnTo>
                    <a:lnTo>
                      <a:pt x="124" y="170"/>
                    </a:lnTo>
                    <a:lnTo>
                      <a:pt x="139" y="163"/>
                    </a:lnTo>
                    <a:lnTo>
                      <a:pt x="153" y="153"/>
                    </a:lnTo>
                    <a:lnTo>
                      <a:pt x="163" y="138"/>
                    </a:lnTo>
                    <a:lnTo>
                      <a:pt x="170" y="123"/>
                    </a:lnTo>
                    <a:lnTo>
                      <a:pt x="176" y="108"/>
                    </a:lnTo>
                    <a:lnTo>
                      <a:pt x="179" y="91"/>
                    </a:lnTo>
                    <a:lnTo>
                      <a:pt x="180" y="91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4" name="Freeform 296">
                <a:extLst>
                  <a:ext uri="{FF2B5EF4-FFF2-40B4-BE49-F238E27FC236}">
                    <a16:creationId xmlns:a16="http://schemas.microsoft.com/office/drawing/2014/main" id="{B904F10D-F6BB-41B7-8B48-42DFDABF8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106"/>
                <a:ext cx="58" cy="58"/>
              </a:xfrm>
              <a:custGeom>
                <a:avLst/>
                <a:gdLst>
                  <a:gd name="T0" fmla="*/ 172 w 174"/>
                  <a:gd name="T1" fmla="*/ 71 h 174"/>
                  <a:gd name="T2" fmla="*/ 160 w 174"/>
                  <a:gd name="T3" fmla="*/ 38 h 174"/>
                  <a:gd name="T4" fmla="*/ 136 w 174"/>
                  <a:gd name="T5" fmla="*/ 14 h 174"/>
                  <a:gd name="T6" fmla="*/ 107 w 174"/>
                  <a:gd name="T7" fmla="*/ 2 h 174"/>
                  <a:gd name="T8" fmla="*/ 71 w 174"/>
                  <a:gd name="T9" fmla="*/ 2 h 174"/>
                  <a:gd name="T10" fmla="*/ 40 w 174"/>
                  <a:gd name="T11" fmla="*/ 14 h 174"/>
                  <a:gd name="T12" fmla="*/ 14 w 174"/>
                  <a:gd name="T13" fmla="*/ 38 h 174"/>
                  <a:gd name="T14" fmla="*/ 2 w 174"/>
                  <a:gd name="T15" fmla="*/ 71 h 174"/>
                  <a:gd name="T16" fmla="*/ 2 w 174"/>
                  <a:gd name="T17" fmla="*/ 105 h 174"/>
                  <a:gd name="T18" fmla="*/ 14 w 174"/>
                  <a:gd name="T19" fmla="*/ 135 h 174"/>
                  <a:gd name="T20" fmla="*/ 40 w 174"/>
                  <a:gd name="T21" fmla="*/ 160 h 174"/>
                  <a:gd name="T22" fmla="*/ 71 w 174"/>
                  <a:gd name="T23" fmla="*/ 172 h 174"/>
                  <a:gd name="T24" fmla="*/ 107 w 174"/>
                  <a:gd name="T25" fmla="*/ 172 h 174"/>
                  <a:gd name="T26" fmla="*/ 136 w 174"/>
                  <a:gd name="T27" fmla="*/ 160 h 174"/>
                  <a:gd name="T28" fmla="*/ 160 w 174"/>
                  <a:gd name="T29" fmla="*/ 135 h 174"/>
                  <a:gd name="T30" fmla="*/ 172 w 174"/>
                  <a:gd name="T31" fmla="*/ 105 h 174"/>
                  <a:gd name="T32" fmla="*/ 172 w 174"/>
                  <a:gd name="T33" fmla="*/ 88 h 174"/>
                  <a:gd name="T34" fmla="*/ 165 w 174"/>
                  <a:gd name="T35" fmla="*/ 53 h 174"/>
                  <a:gd name="T36" fmla="*/ 148 w 174"/>
                  <a:gd name="T37" fmla="*/ 29 h 174"/>
                  <a:gd name="T38" fmla="*/ 121 w 174"/>
                  <a:gd name="T39" fmla="*/ 9 h 174"/>
                  <a:gd name="T40" fmla="*/ 88 w 174"/>
                  <a:gd name="T41" fmla="*/ 5 h 174"/>
                  <a:gd name="T42" fmla="*/ 54 w 174"/>
                  <a:gd name="T43" fmla="*/ 9 h 174"/>
                  <a:gd name="T44" fmla="*/ 29 w 174"/>
                  <a:gd name="T45" fmla="*/ 29 h 174"/>
                  <a:gd name="T46" fmla="*/ 10 w 174"/>
                  <a:gd name="T47" fmla="*/ 53 h 174"/>
                  <a:gd name="T48" fmla="*/ 5 w 174"/>
                  <a:gd name="T49" fmla="*/ 88 h 174"/>
                  <a:gd name="T50" fmla="*/ 10 w 174"/>
                  <a:gd name="T51" fmla="*/ 120 h 174"/>
                  <a:gd name="T52" fmla="*/ 29 w 174"/>
                  <a:gd name="T53" fmla="*/ 147 h 174"/>
                  <a:gd name="T54" fmla="*/ 54 w 174"/>
                  <a:gd name="T55" fmla="*/ 164 h 174"/>
                  <a:gd name="T56" fmla="*/ 88 w 174"/>
                  <a:gd name="T57" fmla="*/ 172 h 174"/>
                  <a:gd name="T58" fmla="*/ 121 w 174"/>
                  <a:gd name="T59" fmla="*/ 164 h 174"/>
                  <a:gd name="T60" fmla="*/ 148 w 174"/>
                  <a:gd name="T61" fmla="*/ 147 h 174"/>
                  <a:gd name="T62" fmla="*/ 165 w 174"/>
                  <a:gd name="T63" fmla="*/ 120 h 174"/>
                  <a:gd name="T64" fmla="*/ 172 w 174"/>
                  <a:gd name="T65" fmla="*/ 8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4">
                    <a:moveTo>
                      <a:pt x="174" y="88"/>
                    </a:moveTo>
                    <a:lnTo>
                      <a:pt x="172" y="71"/>
                    </a:lnTo>
                    <a:lnTo>
                      <a:pt x="167" y="53"/>
                    </a:lnTo>
                    <a:lnTo>
                      <a:pt x="160" y="38"/>
                    </a:lnTo>
                    <a:lnTo>
                      <a:pt x="150" y="28"/>
                    </a:lnTo>
                    <a:lnTo>
                      <a:pt x="136" y="14"/>
                    </a:lnTo>
                    <a:lnTo>
                      <a:pt x="121" y="7"/>
                    </a:lnTo>
                    <a:lnTo>
                      <a:pt x="107" y="2"/>
                    </a:lnTo>
                    <a:lnTo>
                      <a:pt x="88" y="0"/>
                    </a:lnTo>
                    <a:lnTo>
                      <a:pt x="71" y="2"/>
                    </a:lnTo>
                    <a:lnTo>
                      <a:pt x="54" y="7"/>
                    </a:lnTo>
                    <a:lnTo>
                      <a:pt x="40" y="14"/>
                    </a:lnTo>
                    <a:lnTo>
                      <a:pt x="27" y="28"/>
                    </a:lnTo>
                    <a:lnTo>
                      <a:pt x="14" y="38"/>
                    </a:lnTo>
                    <a:lnTo>
                      <a:pt x="7" y="53"/>
                    </a:lnTo>
                    <a:lnTo>
                      <a:pt x="2" y="71"/>
                    </a:lnTo>
                    <a:lnTo>
                      <a:pt x="0" y="88"/>
                    </a:lnTo>
                    <a:lnTo>
                      <a:pt x="2" y="105"/>
                    </a:lnTo>
                    <a:lnTo>
                      <a:pt x="7" y="120"/>
                    </a:lnTo>
                    <a:lnTo>
                      <a:pt x="14" y="135"/>
                    </a:lnTo>
                    <a:lnTo>
                      <a:pt x="27" y="150"/>
                    </a:lnTo>
                    <a:lnTo>
                      <a:pt x="40" y="160"/>
                    </a:lnTo>
                    <a:lnTo>
                      <a:pt x="54" y="167"/>
                    </a:lnTo>
                    <a:lnTo>
                      <a:pt x="71" y="172"/>
                    </a:lnTo>
                    <a:lnTo>
                      <a:pt x="88" y="174"/>
                    </a:lnTo>
                    <a:lnTo>
                      <a:pt x="107" y="172"/>
                    </a:lnTo>
                    <a:lnTo>
                      <a:pt x="121" y="167"/>
                    </a:lnTo>
                    <a:lnTo>
                      <a:pt x="136" y="160"/>
                    </a:lnTo>
                    <a:lnTo>
                      <a:pt x="150" y="150"/>
                    </a:lnTo>
                    <a:lnTo>
                      <a:pt x="160" y="135"/>
                    </a:lnTo>
                    <a:lnTo>
                      <a:pt x="167" y="120"/>
                    </a:lnTo>
                    <a:lnTo>
                      <a:pt x="172" y="105"/>
                    </a:lnTo>
                    <a:lnTo>
                      <a:pt x="174" y="88"/>
                    </a:lnTo>
                    <a:lnTo>
                      <a:pt x="172" y="88"/>
                    </a:lnTo>
                    <a:lnTo>
                      <a:pt x="170" y="71"/>
                    </a:lnTo>
                    <a:lnTo>
                      <a:pt x="165" y="53"/>
                    </a:lnTo>
                    <a:lnTo>
                      <a:pt x="157" y="42"/>
                    </a:lnTo>
                    <a:lnTo>
                      <a:pt x="148" y="29"/>
                    </a:lnTo>
                    <a:lnTo>
                      <a:pt x="136" y="17"/>
                    </a:lnTo>
                    <a:lnTo>
                      <a:pt x="121" y="9"/>
                    </a:lnTo>
                    <a:lnTo>
                      <a:pt x="107" y="5"/>
                    </a:lnTo>
                    <a:lnTo>
                      <a:pt x="88" y="5"/>
                    </a:lnTo>
                    <a:lnTo>
                      <a:pt x="71" y="5"/>
                    </a:lnTo>
                    <a:lnTo>
                      <a:pt x="54" y="9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10" y="53"/>
                    </a:lnTo>
                    <a:lnTo>
                      <a:pt x="5" y="71"/>
                    </a:lnTo>
                    <a:lnTo>
                      <a:pt x="5" y="88"/>
                    </a:lnTo>
                    <a:lnTo>
                      <a:pt x="5" y="105"/>
                    </a:lnTo>
                    <a:lnTo>
                      <a:pt x="10" y="120"/>
                    </a:lnTo>
                    <a:lnTo>
                      <a:pt x="17" y="135"/>
                    </a:lnTo>
                    <a:lnTo>
                      <a:pt x="29" y="147"/>
                    </a:lnTo>
                    <a:lnTo>
                      <a:pt x="42" y="157"/>
                    </a:lnTo>
                    <a:lnTo>
                      <a:pt x="54" y="164"/>
                    </a:lnTo>
                    <a:lnTo>
                      <a:pt x="71" y="169"/>
                    </a:lnTo>
                    <a:lnTo>
                      <a:pt x="88" y="172"/>
                    </a:lnTo>
                    <a:lnTo>
                      <a:pt x="107" y="169"/>
                    </a:lnTo>
                    <a:lnTo>
                      <a:pt x="121" y="164"/>
                    </a:lnTo>
                    <a:lnTo>
                      <a:pt x="136" y="157"/>
                    </a:lnTo>
                    <a:lnTo>
                      <a:pt x="148" y="147"/>
                    </a:lnTo>
                    <a:lnTo>
                      <a:pt x="157" y="135"/>
                    </a:lnTo>
                    <a:lnTo>
                      <a:pt x="165" y="120"/>
                    </a:lnTo>
                    <a:lnTo>
                      <a:pt x="170" y="105"/>
                    </a:lnTo>
                    <a:lnTo>
                      <a:pt x="172" y="88"/>
                    </a:lnTo>
                    <a:lnTo>
                      <a:pt x="174" y="88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5" name="Freeform 297">
                <a:extLst>
                  <a:ext uri="{FF2B5EF4-FFF2-40B4-BE49-F238E27FC236}">
                    <a16:creationId xmlns:a16="http://schemas.microsoft.com/office/drawing/2014/main" id="{344B73D6-5D86-4B50-85AB-D65DF758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108"/>
                <a:ext cx="56" cy="55"/>
              </a:xfrm>
              <a:custGeom>
                <a:avLst/>
                <a:gdLst>
                  <a:gd name="T0" fmla="*/ 165 w 167"/>
                  <a:gd name="T1" fmla="*/ 66 h 167"/>
                  <a:gd name="T2" fmla="*/ 153 w 167"/>
                  <a:gd name="T3" fmla="*/ 37 h 167"/>
                  <a:gd name="T4" fmla="*/ 131 w 167"/>
                  <a:gd name="T5" fmla="*/ 12 h 167"/>
                  <a:gd name="T6" fmla="*/ 101 w 167"/>
                  <a:gd name="T7" fmla="*/ 0 h 167"/>
                  <a:gd name="T8" fmla="*/ 67 w 167"/>
                  <a:gd name="T9" fmla="*/ 0 h 167"/>
                  <a:gd name="T10" fmla="*/ 36 w 167"/>
                  <a:gd name="T11" fmla="*/ 12 h 167"/>
                  <a:gd name="T12" fmla="*/ 12 w 167"/>
                  <a:gd name="T13" fmla="*/ 37 h 167"/>
                  <a:gd name="T14" fmla="*/ 0 w 167"/>
                  <a:gd name="T15" fmla="*/ 66 h 167"/>
                  <a:gd name="T16" fmla="*/ 0 w 167"/>
                  <a:gd name="T17" fmla="*/ 100 h 167"/>
                  <a:gd name="T18" fmla="*/ 12 w 167"/>
                  <a:gd name="T19" fmla="*/ 131 h 167"/>
                  <a:gd name="T20" fmla="*/ 36 w 167"/>
                  <a:gd name="T21" fmla="*/ 152 h 167"/>
                  <a:gd name="T22" fmla="*/ 67 w 167"/>
                  <a:gd name="T23" fmla="*/ 164 h 167"/>
                  <a:gd name="T24" fmla="*/ 101 w 167"/>
                  <a:gd name="T25" fmla="*/ 164 h 167"/>
                  <a:gd name="T26" fmla="*/ 131 w 167"/>
                  <a:gd name="T27" fmla="*/ 152 h 167"/>
                  <a:gd name="T28" fmla="*/ 153 w 167"/>
                  <a:gd name="T29" fmla="*/ 131 h 167"/>
                  <a:gd name="T30" fmla="*/ 165 w 167"/>
                  <a:gd name="T31" fmla="*/ 100 h 167"/>
                  <a:gd name="T32" fmla="*/ 165 w 167"/>
                  <a:gd name="T33" fmla="*/ 83 h 167"/>
                  <a:gd name="T34" fmla="*/ 157 w 167"/>
                  <a:gd name="T35" fmla="*/ 52 h 167"/>
                  <a:gd name="T36" fmla="*/ 140 w 167"/>
                  <a:gd name="T37" fmla="*/ 24 h 167"/>
                  <a:gd name="T38" fmla="*/ 113 w 167"/>
                  <a:gd name="T39" fmla="*/ 7 h 167"/>
                  <a:gd name="T40" fmla="*/ 84 w 167"/>
                  <a:gd name="T41" fmla="*/ 2 h 167"/>
                  <a:gd name="T42" fmla="*/ 51 w 167"/>
                  <a:gd name="T43" fmla="*/ 7 h 167"/>
                  <a:gd name="T44" fmla="*/ 24 w 167"/>
                  <a:gd name="T45" fmla="*/ 24 h 167"/>
                  <a:gd name="T46" fmla="*/ 7 w 167"/>
                  <a:gd name="T47" fmla="*/ 52 h 167"/>
                  <a:gd name="T48" fmla="*/ 2 w 167"/>
                  <a:gd name="T49" fmla="*/ 83 h 167"/>
                  <a:gd name="T50" fmla="*/ 7 w 167"/>
                  <a:gd name="T51" fmla="*/ 114 h 167"/>
                  <a:gd name="T52" fmla="*/ 24 w 167"/>
                  <a:gd name="T53" fmla="*/ 140 h 167"/>
                  <a:gd name="T54" fmla="*/ 51 w 167"/>
                  <a:gd name="T55" fmla="*/ 157 h 167"/>
                  <a:gd name="T56" fmla="*/ 84 w 167"/>
                  <a:gd name="T57" fmla="*/ 164 h 167"/>
                  <a:gd name="T58" fmla="*/ 113 w 167"/>
                  <a:gd name="T59" fmla="*/ 157 h 167"/>
                  <a:gd name="T60" fmla="*/ 140 w 167"/>
                  <a:gd name="T61" fmla="*/ 140 h 167"/>
                  <a:gd name="T62" fmla="*/ 157 w 167"/>
                  <a:gd name="T63" fmla="*/ 114 h 167"/>
                  <a:gd name="T64" fmla="*/ 165 w 167"/>
                  <a:gd name="T65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7">
                    <a:moveTo>
                      <a:pt x="167" y="83"/>
                    </a:moveTo>
                    <a:lnTo>
                      <a:pt x="165" y="66"/>
                    </a:lnTo>
                    <a:lnTo>
                      <a:pt x="160" y="48"/>
                    </a:lnTo>
                    <a:lnTo>
                      <a:pt x="153" y="37"/>
                    </a:lnTo>
                    <a:lnTo>
                      <a:pt x="143" y="24"/>
                    </a:lnTo>
                    <a:lnTo>
                      <a:pt x="131" y="12"/>
                    </a:lnTo>
                    <a:lnTo>
                      <a:pt x="116" y="5"/>
                    </a:lnTo>
                    <a:lnTo>
                      <a:pt x="101" y="0"/>
                    </a:lnTo>
                    <a:lnTo>
                      <a:pt x="84" y="0"/>
                    </a:lnTo>
                    <a:lnTo>
                      <a:pt x="67" y="0"/>
                    </a:lnTo>
                    <a:lnTo>
                      <a:pt x="50" y="5"/>
                    </a:lnTo>
                    <a:lnTo>
                      <a:pt x="36" y="12"/>
                    </a:lnTo>
                    <a:lnTo>
                      <a:pt x="24" y="24"/>
                    </a:lnTo>
                    <a:lnTo>
                      <a:pt x="12" y="37"/>
                    </a:lnTo>
                    <a:lnTo>
                      <a:pt x="5" y="48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5" y="115"/>
                    </a:lnTo>
                    <a:lnTo>
                      <a:pt x="12" y="131"/>
                    </a:lnTo>
                    <a:lnTo>
                      <a:pt x="24" y="143"/>
                    </a:lnTo>
                    <a:lnTo>
                      <a:pt x="36" y="152"/>
                    </a:lnTo>
                    <a:lnTo>
                      <a:pt x="50" y="160"/>
                    </a:lnTo>
                    <a:lnTo>
                      <a:pt x="67" y="164"/>
                    </a:lnTo>
                    <a:lnTo>
                      <a:pt x="84" y="167"/>
                    </a:lnTo>
                    <a:lnTo>
                      <a:pt x="101" y="164"/>
                    </a:lnTo>
                    <a:lnTo>
                      <a:pt x="116" y="160"/>
                    </a:lnTo>
                    <a:lnTo>
                      <a:pt x="131" y="152"/>
                    </a:lnTo>
                    <a:lnTo>
                      <a:pt x="143" y="143"/>
                    </a:lnTo>
                    <a:lnTo>
                      <a:pt x="153" y="131"/>
                    </a:lnTo>
                    <a:lnTo>
                      <a:pt x="160" y="115"/>
                    </a:lnTo>
                    <a:lnTo>
                      <a:pt x="165" y="100"/>
                    </a:lnTo>
                    <a:lnTo>
                      <a:pt x="167" y="83"/>
                    </a:lnTo>
                    <a:lnTo>
                      <a:pt x="165" y="83"/>
                    </a:lnTo>
                    <a:lnTo>
                      <a:pt x="162" y="66"/>
                    </a:lnTo>
                    <a:lnTo>
                      <a:pt x="157" y="52"/>
                    </a:lnTo>
                    <a:lnTo>
                      <a:pt x="150" y="37"/>
                    </a:lnTo>
                    <a:lnTo>
                      <a:pt x="140" y="24"/>
                    </a:lnTo>
                    <a:lnTo>
                      <a:pt x="127" y="14"/>
                    </a:lnTo>
                    <a:lnTo>
                      <a:pt x="113" y="7"/>
                    </a:lnTo>
                    <a:lnTo>
                      <a:pt x="98" y="2"/>
                    </a:lnTo>
                    <a:lnTo>
                      <a:pt x="84" y="2"/>
                    </a:lnTo>
                    <a:lnTo>
                      <a:pt x="67" y="2"/>
                    </a:lnTo>
                    <a:lnTo>
                      <a:pt x="51" y="7"/>
                    </a:lnTo>
                    <a:lnTo>
                      <a:pt x="36" y="14"/>
                    </a:lnTo>
                    <a:lnTo>
                      <a:pt x="24" y="24"/>
                    </a:lnTo>
                    <a:lnTo>
                      <a:pt x="15" y="37"/>
                    </a:lnTo>
                    <a:lnTo>
                      <a:pt x="7" y="52"/>
                    </a:lnTo>
                    <a:lnTo>
                      <a:pt x="2" y="66"/>
                    </a:lnTo>
                    <a:lnTo>
                      <a:pt x="2" y="83"/>
                    </a:lnTo>
                    <a:lnTo>
                      <a:pt x="2" y="98"/>
                    </a:lnTo>
                    <a:lnTo>
                      <a:pt x="7" y="114"/>
                    </a:lnTo>
                    <a:lnTo>
                      <a:pt x="15" y="128"/>
                    </a:lnTo>
                    <a:lnTo>
                      <a:pt x="24" y="140"/>
                    </a:lnTo>
                    <a:lnTo>
                      <a:pt x="36" y="150"/>
                    </a:lnTo>
                    <a:lnTo>
                      <a:pt x="51" y="157"/>
                    </a:lnTo>
                    <a:lnTo>
                      <a:pt x="67" y="162"/>
                    </a:lnTo>
                    <a:lnTo>
                      <a:pt x="84" y="164"/>
                    </a:lnTo>
                    <a:lnTo>
                      <a:pt x="98" y="162"/>
                    </a:lnTo>
                    <a:lnTo>
                      <a:pt x="113" y="157"/>
                    </a:lnTo>
                    <a:lnTo>
                      <a:pt x="127" y="150"/>
                    </a:lnTo>
                    <a:lnTo>
                      <a:pt x="140" y="140"/>
                    </a:lnTo>
                    <a:lnTo>
                      <a:pt x="150" y="128"/>
                    </a:lnTo>
                    <a:lnTo>
                      <a:pt x="157" y="114"/>
                    </a:lnTo>
                    <a:lnTo>
                      <a:pt x="162" y="98"/>
                    </a:lnTo>
                    <a:lnTo>
                      <a:pt x="165" y="83"/>
                    </a:lnTo>
                    <a:lnTo>
                      <a:pt x="167" y="83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6" name="Freeform 298">
                <a:extLst>
                  <a:ext uri="{FF2B5EF4-FFF2-40B4-BE49-F238E27FC236}">
                    <a16:creationId xmlns:a16="http://schemas.microsoft.com/office/drawing/2014/main" id="{9F7FC2B8-5777-4FEF-97E0-1C1627E6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108"/>
                <a:ext cx="55" cy="54"/>
              </a:xfrm>
              <a:custGeom>
                <a:avLst/>
                <a:gdLst>
                  <a:gd name="T0" fmla="*/ 160 w 163"/>
                  <a:gd name="T1" fmla="*/ 64 h 162"/>
                  <a:gd name="T2" fmla="*/ 148 w 163"/>
                  <a:gd name="T3" fmla="*/ 35 h 162"/>
                  <a:gd name="T4" fmla="*/ 126 w 163"/>
                  <a:gd name="T5" fmla="*/ 12 h 162"/>
                  <a:gd name="T6" fmla="*/ 96 w 163"/>
                  <a:gd name="T7" fmla="*/ 0 h 162"/>
                  <a:gd name="T8" fmla="*/ 64 w 163"/>
                  <a:gd name="T9" fmla="*/ 0 h 162"/>
                  <a:gd name="T10" fmla="*/ 35 w 163"/>
                  <a:gd name="T11" fmla="*/ 12 h 162"/>
                  <a:gd name="T12" fmla="*/ 12 w 163"/>
                  <a:gd name="T13" fmla="*/ 35 h 162"/>
                  <a:gd name="T14" fmla="*/ 0 w 163"/>
                  <a:gd name="T15" fmla="*/ 64 h 162"/>
                  <a:gd name="T16" fmla="*/ 0 w 163"/>
                  <a:gd name="T17" fmla="*/ 96 h 162"/>
                  <a:gd name="T18" fmla="*/ 12 w 163"/>
                  <a:gd name="T19" fmla="*/ 126 h 162"/>
                  <a:gd name="T20" fmla="*/ 35 w 163"/>
                  <a:gd name="T21" fmla="*/ 148 h 162"/>
                  <a:gd name="T22" fmla="*/ 64 w 163"/>
                  <a:gd name="T23" fmla="*/ 160 h 162"/>
                  <a:gd name="T24" fmla="*/ 96 w 163"/>
                  <a:gd name="T25" fmla="*/ 160 h 162"/>
                  <a:gd name="T26" fmla="*/ 126 w 163"/>
                  <a:gd name="T27" fmla="*/ 148 h 162"/>
                  <a:gd name="T28" fmla="*/ 148 w 163"/>
                  <a:gd name="T29" fmla="*/ 126 h 162"/>
                  <a:gd name="T30" fmla="*/ 160 w 163"/>
                  <a:gd name="T31" fmla="*/ 96 h 162"/>
                  <a:gd name="T32" fmla="*/ 159 w 163"/>
                  <a:gd name="T33" fmla="*/ 81 h 162"/>
                  <a:gd name="T34" fmla="*/ 153 w 163"/>
                  <a:gd name="T35" fmla="*/ 50 h 162"/>
                  <a:gd name="T36" fmla="*/ 136 w 163"/>
                  <a:gd name="T37" fmla="*/ 24 h 162"/>
                  <a:gd name="T38" fmla="*/ 112 w 163"/>
                  <a:gd name="T39" fmla="*/ 7 h 162"/>
                  <a:gd name="T40" fmla="*/ 81 w 163"/>
                  <a:gd name="T41" fmla="*/ 3 h 162"/>
                  <a:gd name="T42" fmla="*/ 50 w 163"/>
                  <a:gd name="T43" fmla="*/ 7 h 162"/>
                  <a:gd name="T44" fmla="*/ 26 w 163"/>
                  <a:gd name="T45" fmla="*/ 24 h 162"/>
                  <a:gd name="T46" fmla="*/ 7 w 163"/>
                  <a:gd name="T47" fmla="*/ 50 h 162"/>
                  <a:gd name="T48" fmla="*/ 3 w 163"/>
                  <a:gd name="T49" fmla="*/ 81 h 162"/>
                  <a:gd name="T50" fmla="*/ 7 w 163"/>
                  <a:gd name="T51" fmla="*/ 112 h 162"/>
                  <a:gd name="T52" fmla="*/ 26 w 163"/>
                  <a:gd name="T53" fmla="*/ 136 h 162"/>
                  <a:gd name="T54" fmla="*/ 50 w 163"/>
                  <a:gd name="T55" fmla="*/ 153 h 162"/>
                  <a:gd name="T56" fmla="*/ 81 w 163"/>
                  <a:gd name="T57" fmla="*/ 158 h 162"/>
                  <a:gd name="T58" fmla="*/ 112 w 163"/>
                  <a:gd name="T59" fmla="*/ 153 h 162"/>
                  <a:gd name="T60" fmla="*/ 136 w 163"/>
                  <a:gd name="T61" fmla="*/ 136 h 162"/>
                  <a:gd name="T62" fmla="*/ 153 w 163"/>
                  <a:gd name="T63" fmla="*/ 112 h 162"/>
                  <a:gd name="T64" fmla="*/ 159 w 163"/>
                  <a:gd name="T6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2">
                    <a:moveTo>
                      <a:pt x="163" y="81"/>
                    </a:moveTo>
                    <a:lnTo>
                      <a:pt x="160" y="64"/>
                    </a:lnTo>
                    <a:lnTo>
                      <a:pt x="155" y="50"/>
                    </a:lnTo>
                    <a:lnTo>
                      <a:pt x="148" y="35"/>
                    </a:lnTo>
                    <a:lnTo>
                      <a:pt x="138" y="22"/>
                    </a:lnTo>
                    <a:lnTo>
                      <a:pt x="126" y="12"/>
                    </a:lnTo>
                    <a:lnTo>
                      <a:pt x="112" y="5"/>
                    </a:lnTo>
                    <a:lnTo>
                      <a:pt x="96" y="0"/>
                    </a:lnTo>
                    <a:lnTo>
                      <a:pt x="81" y="0"/>
                    </a:lnTo>
                    <a:lnTo>
                      <a:pt x="64" y="0"/>
                    </a:lnTo>
                    <a:lnTo>
                      <a:pt x="50" y="5"/>
                    </a:lnTo>
                    <a:lnTo>
                      <a:pt x="35" y="12"/>
                    </a:lnTo>
                    <a:lnTo>
                      <a:pt x="22" y="22"/>
                    </a:lnTo>
                    <a:lnTo>
                      <a:pt x="12" y="35"/>
                    </a:lnTo>
                    <a:lnTo>
                      <a:pt x="5" y="50"/>
                    </a:lnTo>
                    <a:lnTo>
                      <a:pt x="0" y="64"/>
                    </a:lnTo>
                    <a:lnTo>
                      <a:pt x="0" y="81"/>
                    </a:lnTo>
                    <a:lnTo>
                      <a:pt x="0" y="96"/>
                    </a:lnTo>
                    <a:lnTo>
                      <a:pt x="5" y="112"/>
                    </a:lnTo>
                    <a:lnTo>
                      <a:pt x="12" y="126"/>
                    </a:lnTo>
                    <a:lnTo>
                      <a:pt x="22" y="138"/>
                    </a:lnTo>
                    <a:lnTo>
                      <a:pt x="35" y="148"/>
                    </a:lnTo>
                    <a:lnTo>
                      <a:pt x="50" y="155"/>
                    </a:lnTo>
                    <a:lnTo>
                      <a:pt x="64" y="160"/>
                    </a:lnTo>
                    <a:lnTo>
                      <a:pt x="81" y="162"/>
                    </a:lnTo>
                    <a:lnTo>
                      <a:pt x="96" y="160"/>
                    </a:lnTo>
                    <a:lnTo>
                      <a:pt x="112" y="155"/>
                    </a:lnTo>
                    <a:lnTo>
                      <a:pt x="126" y="148"/>
                    </a:lnTo>
                    <a:lnTo>
                      <a:pt x="138" y="138"/>
                    </a:lnTo>
                    <a:lnTo>
                      <a:pt x="148" y="126"/>
                    </a:lnTo>
                    <a:lnTo>
                      <a:pt x="155" y="112"/>
                    </a:lnTo>
                    <a:lnTo>
                      <a:pt x="160" y="96"/>
                    </a:lnTo>
                    <a:lnTo>
                      <a:pt x="163" y="81"/>
                    </a:lnTo>
                    <a:lnTo>
                      <a:pt x="159" y="81"/>
                    </a:lnTo>
                    <a:lnTo>
                      <a:pt x="159" y="64"/>
                    </a:lnTo>
                    <a:lnTo>
                      <a:pt x="153" y="50"/>
                    </a:lnTo>
                    <a:lnTo>
                      <a:pt x="146" y="36"/>
                    </a:lnTo>
                    <a:lnTo>
                      <a:pt x="136" y="24"/>
                    </a:lnTo>
                    <a:lnTo>
                      <a:pt x="124" y="15"/>
                    </a:lnTo>
                    <a:lnTo>
                      <a:pt x="112" y="7"/>
                    </a:lnTo>
                    <a:lnTo>
                      <a:pt x="96" y="5"/>
                    </a:lnTo>
                    <a:lnTo>
                      <a:pt x="81" y="3"/>
                    </a:lnTo>
                    <a:lnTo>
                      <a:pt x="64" y="5"/>
                    </a:lnTo>
                    <a:lnTo>
                      <a:pt x="50" y="7"/>
                    </a:lnTo>
                    <a:lnTo>
                      <a:pt x="37" y="15"/>
                    </a:lnTo>
                    <a:lnTo>
                      <a:pt x="26" y="24"/>
                    </a:lnTo>
                    <a:lnTo>
                      <a:pt x="15" y="36"/>
                    </a:lnTo>
                    <a:lnTo>
                      <a:pt x="7" y="50"/>
                    </a:lnTo>
                    <a:lnTo>
                      <a:pt x="5" y="64"/>
                    </a:lnTo>
                    <a:lnTo>
                      <a:pt x="3" y="81"/>
                    </a:lnTo>
                    <a:lnTo>
                      <a:pt x="5" y="96"/>
                    </a:lnTo>
                    <a:lnTo>
                      <a:pt x="7" y="112"/>
                    </a:lnTo>
                    <a:lnTo>
                      <a:pt x="15" y="124"/>
                    </a:lnTo>
                    <a:lnTo>
                      <a:pt x="26" y="136"/>
                    </a:lnTo>
                    <a:lnTo>
                      <a:pt x="37" y="145"/>
                    </a:lnTo>
                    <a:lnTo>
                      <a:pt x="50" y="153"/>
                    </a:lnTo>
                    <a:lnTo>
                      <a:pt x="64" y="158"/>
                    </a:lnTo>
                    <a:lnTo>
                      <a:pt x="81" y="158"/>
                    </a:lnTo>
                    <a:lnTo>
                      <a:pt x="96" y="158"/>
                    </a:lnTo>
                    <a:lnTo>
                      <a:pt x="112" y="153"/>
                    </a:lnTo>
                    <a:lnTo>
                      <a:pt x="124" y="145"/>
                    </a:lnTo>
                    <a:lnTo>
                      <a:pt x="136" y="136"/>
                    </a:lnTo>
                    <a:lnTo>
                      <a:pt x="146" y="124"/>
                    </a:lnTo>
                    <a:lnTo>
                      <a:pt x="153" y="112"/>
                    </a:lnTo>
                    <a:lnTo>
                      <a:pt x="159" y="96"/>
                    </a:lnTo>
                    <a:lnTo>
                      <a:pt x="159" y="81"/>
                    </a:lnTo>
                    <a:lnTo>
                      <a:pt x="163" y="81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7" name="Freeform 299">
                <a:extLst>
                  <a:ext uri="{FF2B5EF4-FFF2-40B4-BE49-F238E27FC236}">
                    <a16:creationId xmlns:a16="http://schemas.microsoft.com/office/drawing/2014/main" id="{3AEE9DB9-3A6A-4770-9950-AB9485076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109"/>
                <a:ext cx="51" cy="51"/>
              </a:xfrm>
              <a:custGeom>
                <a:avLst/>
                <a:gdLst>
                  <a:gd name="T0" fmla="*/ 155 w 155"/>
                  <a:gd name="T1" fmla="*/ 62 h 155"/>
                  <a:gd name="T2" fmla="*/ 143 w 155"/>
                  <a:gd name="T3" fmla="*/ 35 h 155"/>
                  <a:gd name="T4" fmla="*/ 120 w 155"/>
                  <a:gd name="T5" fmla="*/ 14 h 155"/>
                  <a:gd name="T6" fmla="*/ 93 w 155"/>
                  <a:gd name="T7" fmla="*/ 4 h 155"/>
                  <a:gd name="T8" fmla="*/ 62 w 155"/>
                  <a:gd name="T9" fmla="*/ 4 h 155"/>
                  <a:gd name="T10" fmla="*/ 34 w 155"/>
                  <a:gd name="T11" fmla="*/ 14 h 155"/>
                  <a:gd name="T12" fmla="*/ 12 w 155"/>
                  <a:gd name="T13" fmla="*/ 35 h 155"/>
                  <a:gd name="T14" fmla="*/ 2 w 155"/>
                  <a:gd name="T15" fmla="*/ 62 h 155"/>
                  <a:gd name="T16" fmla="*/ 2 w 155"/>
                  <a:gd name="T17" fmla="*/ 94 h 155"/>
                  <a:gd name="T18" fmla="*/ 12 w 155"/>
                  <a:gd name="T19" fmla="*/ 121 h 155"/>
                  <a:gd name="T20" fmla="*/ 34 w 155"/>
                  <a:gd name="T21" fmla="*/ 143 h 155"/>
                  <a:gd name="T22" fmla="*/ 62 w 155"/>
                  <a:gd name="T23" fmla="*/ 155 h 155"/>
                  <a:gd name="T24" fmla="*/ 93 w 155"/>
                  <a:gd name="T25" fmla="*/ 155 h 155"/>
                  <a:gd name="T26" fmla="*/ 120 w 155"/>
                  <a:gd name="T27" fmla="*/ 143 h 155"/>
                  <a:gd name="T28" fmla="*/ 143 w 155"/>
                  <a:gd name="T29" fmla="*/ 121 h 155"/>
                  <a:gd name="T30" fmla="*/ 155 w 155"/>
                  <a:gd name="T31" fmla="*/ 94 h 155"/>
                  <a:gd name="T32" fmla="*/ 152 w 155"/>
                  <a:gd name="T33" fmla="*/ 79 h 155"/>
                  <a:gd name="T34" fmla="*/ 148 w 155"/>
                  <a:gd name="T35" fmla="*/ 50 h 155"/>
                  <a:gd name="T36" fmla="*/ 129 w 155"/>
                  <a:gd name="T37" fmla="*/ 26 h 155"/>
                  <a:gd name="T38" fmla="*/ 105 w 155"/>
                  <a:gd name="T39" fmla="*/ 11 h 155"/>
                  <a:gd name="T40" fmla="*/ 79 w 155"/>
                  <a:gd name="T41" fmla="*/ 4 h 155"/>
                  <a:gd name="T42" fmla="*/ 48 w 155"/>
                  <a:gd name="T43" fmla="*/ 11 h 155"/>
                  <a:gd name="T44" fmla="*/ 24 w 155"/>
                  <a:gd name="T45" fmla="*/ 26 h 155"/>
                  <a:gd name="T46" fmla="*/ 10 w 155"/>
                  <a:gd name="T47" fmla="*/ 50 h 155"/>
                  <a:gd name="T48" fmla="*/ 2 w 155"/>
                  <a:gd name="T49" fmla="*/ 79 h 155"/>
                  <a:gd name="T50" fmla="*/ 10 w 155"/>
                  <a:gd name="T51" fmla="*/ 109 h 155"/>
                  <a:gd name="T52" fmla="*/ 24 w 155"/>
                  <a:gd name="T53" fmla="*/ 131 h 155"/>
                  <a:gd name="T54" fmla="*/ 48 w 155"/>
                  <a:gd name="T55" fmla="*/ 148 h 155"/>
                  <a:gd name="T56" fmla="*/ 79 w 155"/>
                  <a:gd name="T57" fmla="*/ 153 h 155"/>
                  <a:gd name="T58" fmla="*/ 105 w 155"/>
                  <a:gd name="T59" fmla="*/ 148 h 155"/>
                  <a:gd name="T60" fmla="*/ 129 w 155"/>
                  <a:gd name="T61" fmla="*/ 131 h 155"/>
                  <a:gd name="T62" fmla="*/ 148 w 155"/>
                  <a:gd name="T63" fmla="*/ 109 h 155"/>
                  <a:gd name="T64" fmla="*/ 152 w 155"/>
                  <a:gd name="T65" fmla="*/ 7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5">
                    <a:moveTo>
                      <a:pt x="155" y="79"/>
                    </a:moveTo>
                    <a:lnTo>
                      <a:pt x="155" y="62"/>
                    </a:lnTo>
                    <a:lnTo>
                      <a:pt x="150" y="48"/>
                    </a:lnTo>
                    <a:lnTo>
                      <a:pt x="143" y="35"/>
                    </a:lnTo>
                    <a:lnTo>
                      <a:pt x="133" y="22"/>
                    </a:lnTo>
                    <a:lnTo>
                      <a:pt x="120" y="14"/>
                    </a:lnTo>
                    <a:lnTo>
                      <a:pt x="108" y="5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62" y="4"/>
                    </a:lnTo>
                    <a:lnTo>
                      <a:pt x="46" y="5"/>
                    </a:lnTo>
                    <a:lnTo>
                      <a:pt x="34" y="14"/>
                    </a:lnTo>
                    <a:lnTo>
                      <a:pt x="22" y="22"/>
                    </a:lnTo>
                    <a:lnTo>
                      <a:pt x="12" y="35"/>
                    </a:lnTo>
                    <a:lnTo>
                      <a:pt x="5" y="48"/>
                    </a:lnTo>
                    <a:lnTo>
                      <a:pt x="2" y="62"/>
                    </a:lnTo>
                    <a:lnTo>
                      <a:pt x="0" y="79"/>
                    </a:lnTo>
                    <a:lnTo>
                      <a:pt x="2" y="94"/>
                    </a:lnTo>
                    <a:lnTo>
                      <a:pt x="5" y="109"/>
                    </a:lnTo>
                    <a:lnTo>
                      <a:pt x="12" y="121"/>
                    </a:lnTo>
                    <a:lnTo>
                      <a:pt x="22" y="134"/>
                    </a:lnTo>
                    <a:lnTo>
                      <a:pt x="34" y="143"/>
                    </a:lnTo>
                    <a:lnTo>
                      <a:pt x="46" y="152"/>
                    </a:lnTo>
                    <a:lnTo>
                      <a:pt x="62" y="155"/>
                    </a:lnTo>
                    <a:lnTo>
                      <a:pt x="79" y="155"/>
                    </a:lnTo>
                    <a:lnTo>
                      <a:pt x="93" y="155"/>
                    </a:lnTo>
                    <a:lnTo>
                      <a:pt x="108" y="152"/>
                    </a:lnTo>
                    <a:lnTo>
                      <a:pt x="120" y="143"/>
                    </a:lnTo>
                    <a:lnTo>
                      <a:pt x="133" y="134"/>
                    </a:lnTo>
                    <a:lnTo>
                      <a:pt x="143" y="121"/>
                    </a:lnTo>
                    <a:lnTo>
                      <a:pt x="150" y="109"/>
                    </a:lnTo>
                    <a:lnTo>
                      <a:pt x="155" y="94"/>
                    </a:lnTo>
                    <a:lnTo>
                      <a:pt x="155" y="79"/>
                    </a:lnTo>
                    <a:lnTo>
                      <a:pt x="152" y="79"/>
                    </a:lnTo>
                    <a:lnTo>
                      <a:pt x="150" y="65"/>
                    </a:lnTo>
                    <a:lnTo>
                      <a:pt x="148" y="50"/>
                    </a:lnTo>
                    <a:lnTo>
                      <a:pt x="140" y="38"/>
                    </a:lnTo>
                    <a:lnTo>
                      <a:pt x="129" y="26"/>
                    </a:lnTo>
                    <a:lnTo>
                      <a:pt x="120" y="15"/>
                    </a:lnTo>
                    <a:lnTo>
                      <a:pt x="105" y="11"/>
                    </a:lnTo>
                    <a:lnTo>
                      <a:pt x="93" y="5"/>
                    </a:lnTo>
                    <a:lnTo>
                      <a:pt x="79" y="4"/>
                    </a:lnTo>
                    <a:lnTo>
                      <a:pt x="62" y="5"/>
                    </a:lnTo>
                    <a:lnTo>
                      <a:pt x="48" y="11"/>
                    </a:lnTo>
                    <a:lnTo>
                      <a:pt x="37" y="15"/>
                    </a:lnTo>
                    <a:lnTo>
                      <a:pt x="24" y="26"/>
                    </a:lnTo>
                    <a:lnTo>
                      <a:pt x="14" y="38"/>
                    </a:lnTo>
                    <a:lnTo>
                      <a:pt x="10" y="50"/>
                    </a:lnTo>
                    <a:lnTo>
                      <a:pt x="5" y="65"/>
                    </a:lnTo>
                    <a:lnTo>
                      <a:pt x="2" y="79"/>
                    </a:lnTo>
                    <a:lnTo>
                      <a:pt x="5" y="94"/>
                    </a:lnTo>
                    <a:lnTo>
                      <a:pt x="10" y="109"/>
                    </a:lnTo>
                    <a:lnTo>
                      <a:pt x="14" y="121"/>
                    </a:lnTo>
                    <a:lnTo>
                      <a:pt x="24" y="131"/>
                    </a:lnTo>
                    <a:lnTo>
                      <a:pt x="37" y="141"/>
                    </a:lnTo>
                    <a:lnTo>
                      <a:pt x="48" y="148"/>
                    </a:lnTo>
                    <a:lnTo>
                      <a:pt x="62" y="152"/>
                    </a:lnTo>
                    <a:lnTo>
                      <a:pt x="79" y="153"/>
                    </a:lnTo>
                    <a:lnTo>
                      <a:pt x="93" y="152"/>
                    </a:lnTo>
                    <a:lnTo>
                      <a:pt x="105" y="148"/>
                    </a:lnTo>
                    <a:lnTo>
                      <a:pt x="120" y="141"/>
                    </a:lnTo>
                    <a:lnTo>
                      <a:pt x="129" y="131"/>
                    </a:lnTo>
                    <a:lnTo>
                      <a:pt x="140" y="121"/>
                    </a:lnTo>
                    <a:lnTo>
                      <a:pt x="148" y="109"/>
                    </a:lnTo>
                    <a:lnTo>
                      <a:pt x="150" y="94"/>
                    </a:lnTo>
                    <a:lnTo>
                      <a:pt x="152" y="79"/>
                    </a:lnTo>
                    <a:lnTo>
                      <a:pt x="155" y="79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8" name="Freeform 300">
                <a:extLst>
                  <a:ext uri="{FF2B5EF4-FFF2-40B4-BE49-F238E27FC236}">
                    <a16:creationId xmlns:a16="http://schemas.microsoft.com/office/drawing/2014/main" id="{85E61B96-3001-49A9-92DA-0028212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110"/>
                <a:ext cx="50" cy="50"/>
              </a:xfrm>
              <a:custGeom>
                <a:avLst/>
                <a:gdLst>
                  <a:gd name="T0" fmla="*/ 148 w 150"/>
                  <a:gd name="T1" fmla="*/ 62 h 150"/>
                  <a:gd name="T2" fmla="*/ 138 w 150"/>
                  <a:gd name="T3" fmla="*/ 34 h 150"/>
                  <a:gd name="T4" fmla="*/ 119 w 150"/>
                  <a:gd name="T5" fmla="*/ 12 h 150"/>
                  <a:gd name="T6" fmla="*/ 91 w 150"/>
                  <a:gd name="T7" fmla="*/ 2 h 150"/>
                  <a:gd name="T8" fmla="*/ 59 w 150"/>
                  <a:gd name="T9" fmla="*/ 2 h 150"/>
                  <a:gd name="T10" fmla="*/ 35 w 150"/>
                  <a:gd name="T11" fmla="*/ 12 h 150"/>
                  <a:gd name="T12" fmla="*/ 12 w 150"/>
                  <a:gd name="T13" fmla="*/ 34 h 150"/>
                  <a:gd name="T14" fmla="*/ 2 w 150"/>
                  <a:gd name="T15" fmla="*/ 62 h 150"/>
                  <a:gd name="T16" fmla="*/ 2 w 150"/>
                  <a:gd name="T17" fmla="*/ 91 h 150"/>
                  <a:gd name="T18" fmla="*/ 12 w 150"/>
                  <a:gd name="T19" fmla="*/ 118 h 150"/>
                  <a:gd name="T20" fmla="*/ 35 w 150"/>
                  <a:gd name="T21" fmla="*/ 138 h 150"/>
                  <a:gd name="T22" fmla="*/ 59 w 150"/>
                  <a:gd name="T23" fmla="*/ 148 h 150"/>
                  <a:gd name="T24" fmla="*/ 91 w 150"/>
                  <a:gd name="T25" fmla="*/ 148 h 150"/>
                  <a:gd name="T26" fmla="*/ 119 w 150"/>
                  <a:gd name="T27" fmla="*/ 138 h 150"/>
                  <a:gd name="T28" fmla="*/ 138 w 150"/>
                  <a:gd name="T29" fmla="*/ 118 h 150"/>
                  <a:gd name="T30" fmla="*/ 148 w 150"/>
                  <a:gd name="T31" fmla="*/ 91 h 150"/>
                  <a:gd name="T32" fmla="*/ 148 w 150"/>
                  <a:gd name="T33" fmla="*/ 76 h 150"/>
                  <a:gd name="T34" fmla="*/ 143 w 150"/>
                  <a:gd name="T35" fmla="*/ 47 h 150"/>
                  <a:gd name="T36" fmla="*/ 126 w 150"/>
                  <a:gd name="T37" fmla="*/ 24 h 150"/>
                  <a:gd name="T38" fmla="*/ 103 w 150"/>
                  <a:gd name="T39" fmla="*/ 9 h 150"/>
                  <a:gd name="T40" fmla="*/ 76 w 150"/>
                  <a:gd name="T41" fmla="*/ 2 h 150"/>
                  <a:gd name="T42" fmla="*/ 46 w 150"/>
                  <a:gd name="T43" fmla="*/ 9 h 150"/>
                  <a:gd name="T44" fmla="*/ 24 w 150"/>
                  <a:gd name="T45" fmla="*/ 24 h 150"/>
                  <a:gd name="T46" fmla="*/ 10 w 150"/>
                  <a:gd name="T47" fmla="*/ 47 h 150"/>
                  <a:gd name="T48" fmla="*/ 2 w 150"/>
                  <a:gd name="T49" fmla="*/ 76 h 150"/>
                  <a:gd name="T50" fmla="*/ 10 w 150"/>
                  <a:gd name="T51" fmla="*/ 104 h 150"/>
                  <a:gd name="T52" fmla="*/ 24 w 150"/>
                  <a:gd name="T53" fmla="*/ 126 h 150"/>
                  <a:gd name="T54" fmla="*/ 46 w 150"/>
                  <a:gd name="T55" fmla="*/ 143 h 150"/>
                  <a:gd name="T56" fmla="*/ 76 w 150"/>
                  <a:gd name="T57" fmla="*/ 148 h 150"/>
                  <a:gd name="T58" fmla="*/ 103 w 150"/>
                  <a:gd name="T59" fmla="*/ 143 h 150"/>
                  <a:gd name="T60" fmla="*/ 126 w 150"/>
                  <a:gd name="T61" fmla="*/ 126 h 150"/>
                  <a:gd name="T62" fmla="*/ 143 w 150"/>
                  <a:gd name="T63" fmla="*/ 104 h 150"/>
                  <a:gd name="T64" fmla="*/ 148 w 150"/>
                  <a:gd name="T65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6"/>
                    </a:moveTo>
                    <a:lnTo>
                      <a:pt x="148" y="62"/>
                    </a:lnTo>
                    <a:lnTo>
                      <a:pt x="145" y="47"/>
                    </a:lnTo>
                    <a:lnTo>
                      <a:pt x="138" y="34"/>
                    </a:lnTo>
                    <a:lnTo>
                      <a:pt x="128" y="23"/>
                    </a:lnTo>
                    <a:lnTo>
                      <a:pt x="119" y="12"/>
                    </a:lnTo>
                    <a:lnTo>
                      <a:pt x="103" y="7"/>
                    </a:lnTo>
                    <a:lnTo>
                      <a:pt x="91" y="2"/>
                    </a:lnTo>
                    <a:lnTo>
                      <a:pt x="76" y="0"/>
                    </a:lnTo>
                    <a:lnTo>
                      <a:pt x="59" y="2"/>
                    </a:lnTo>
                    <a:lnTo>
                      <a:pt x="46" y="7"/>
                    </a:lnTo>
                    <a:lnTo>
                      <a:pt x="35" y="12"/>
                    </a:lnTo>
                    <a:lnTo>
                      <a:pt x="22" y="23"/>
                    </a:lnTo>
                    <a:lnTo>
                      <a:pt x="12" y="34"/>
                    </a:lnTo>
                    <a:lnTo>
                      <a:pt x="7" y="47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2" y="91"/>
                    </a:lnTo>
                    <a:lnTo>
                      <a:pt x="7" y="105"/>
                    </a:lnTo>
                    <a:lnTo>
                      <a:pt x="12" y="118"/>
                    </a:lnTo>
                    <a:lnTo>
                      <a:pt x="22" y="128"/>
                    </a:lnTo>
                    <a:lnTo>
                      <a:pt x="35" y="138"/>
                    </a:lnTo>
                    <a:lnTo>
                      <a:pt x="46" y="145"/>
                    </a:lnTo>
                    <a:lnTo>
                      <a:pt x="59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3" y="145"/>
                    </a:lnTo>
                    <a:lnTo>
                      <a:pt x="119" y="138"/>
                    </a:lnTo>
                    <a:lnTo>
                      <a:pt x="128" y="128"/>
                    </a:lnTo>
                    <a:lnTo>
                      <a:pt x="138" y="118"/>
                    </a:lnTo>
                    <a:lnTo>
                      <a:pt x="145" y="105"/>
                    </a:lnTo>
                    <a:lnTo>
                      <a:pt x="148" y="91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5" y="62"/>
                    </a:lnTo>
                    <a:lnTo>
                      <a:pt x="143" y="47"/>
                    </a:lnTo>
                    <a:lnTo>
                      <a:pt x="136" y="34"/>
                    </a:lnTo>
                    <a:lnTo>
                      <a:pt x="126" y="24"/>
                    </a:lnTo>
                    <a:lnTo>
                      <a:pt x="116" y="16"/>
                    </a:lnTo>
                    <a:lnTo>
                      <a:pt x="103" y="9"/>
                    </a:lnTo>
                    <a:lnTo>
                      <a:pt x="91" y="5"/>
                    </a:lnTo>
                    <a:lnTo>
                      <a:pt x="76" y="2"/>
                    </a:lnTo>
                    <a:lnTo>
                      <a:pt x="62" y="5"/>
                    </a:lnTo>
                    <a:lnTo>
                      <a:pt x="46" y="9"/>
                    </a:lnTo>
                    <a:lnTo>
                      <a:pt x="35" y="16"/>
                    </a:lnTo>
                    <a:lnTo>
                      <a:pt x="24" y="24"/>
                    </a:lnTo>
                    <a:lnTo>
                      <a:pt x="15" y="34"/>
                    </a:lnTo>
                    <a:lnTo>
                      <a:pt x="10" y="47"/>
                    </a:lnTo>
                    <a:lnTo>
                      <a:pt x="5" y="62"/>
                    </a:lnTo>
                    <a:lnTo>
                      <a:pt x="2" y="76"/>
                    </a:lnTo>
                    <a:lnTo>
                      <a:pt x="5" y="91"/>
                    </a:lnTo>
                    <a:lnTo>
                      <a:pt x="10" y="104"/>
                    </a:lnTo>
                    <a:lnTo>
                      <a:pt x="15" y="115"/>
                    </a:lnTo>
                    <a:lnTo>
                      <a:pt x="24" y="126"/>
                    </a:lnTo>
                    <a:lnTo>
                      <a:pt x="35" y="135"/>
                    </a:lnTo>
                    <a:lnTo>
                      <a:pt x="46" y="143"/>
                    </a:lnTo>
                    <a:lnTo>
                      <a:pt x="62" y="145"/>
                    </a:lnTo>
                    <a:lnTo>
                      <a:pt x="76" y="148"/>
                    </a:lnTo>
                    <a:lnTo>
                      <a:pt x="91" y="145"/>
                    </a:lnTo>
                    <a:lnTo>
                      <a:pt x="103" y="143"/>
                    </a:lnTo>
                    <a:lnTo>
                      <a:pt x="116" y="135"/>
                    </a:lnTo>
                    <a:lnTo>
                      <a:pt x="126" y="126"/>
                    </a:lnTo>
                    <a:lnTo>
                      <a:pt x="136" y="115"/>
                    </a:lnTo>
                    <a:lnTo>
                      <a:pt x="143" y="104"/>
                    </a:lnTo>
                    <a:lnTo>
                      <a:pt x="145" y="91"/>
                    </a:lnTo>
                    <a:lnTo>
                      <a:pt x="148" y="76"/>
                    </a:lnTo>
                    <a:lnTo>
                      <a:pt x="150" y="76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29" name="Freeform 301">
                <a:extLst>
                  <a:ext uri="{FF2B5EF4-FFF2-40B4-BE49-F238E27FC236}">
                    <a16:creationId xmlns:a16="http://schemas.microsoft.com/office/drawing/2014/main" id="{18A77CD3-5190-4144-A7D8-235AFEBA7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111"/>
                <a:ext cx="48" cy="48"/>
              </a:xfrm>
              <a:custGeom>
                <a:avLst/>
                <a:gdLst>
                  <a:gd name="T0" fmla="*/ 143 w 146"/>
                  <a:gd name="T1" fmla="*/ 60 h 146"/>
                  <a:gd name="T2" fmla="*/ 134 w 146"/>
                  <a:gd name="T3" fmla="*/ 32 h 146"/>
                  <a:gd name="T4" fmla="*/ 114 w 146"/>
                  <a:gd name="T5" fmla="*/ 13 h 146"/>
                  <a:gd name="T6" fmla="*/ 89 w 146"/>
                  <a:gd name="T7" fmla="*/ 3 h 146"/>
                  <a:gd name="T8" fmla="*/ 60 w 146"/>
                  <a:gd name="T9" fmla="*/ 3 h 146"/>
                  <a:gd name="T10" fmla="*/ 33 w 146"/>
                  <a:gd name="T11" fmla="*/ 13 h 146"/>
                  <a:gd name="T12" fmla="*/ 13 w 146"/>
                  <a:gd name="T13" fmla="*/ 32 h 146"/>
                  <a:gd name="T14" fmla="*/ 3 w 146"/>
                  <a:gd name="T15" fmla="*/ 60 h 146"/>
                  <a:gd name="T16" fmla="*/ 3 w 146"/>
                  <a:gd name="T17" fmla="*/ 89 h 146"/>
                  <a:gd name="T18" fmla="*/ 13 w 146"/>
                  <a:gd name="T19" fmla="*/ 113 h 146"/>
                  <a:gd name="T20" fmla="*/ 33 w 146"/>
                  <a:gd name="T21" fmla="*/ 134 h 146"/>
                  <a:gd name="T22" fmla="*/ 60 w 146"/>
                  <a:gd name="T23" fmla="*/ 142 h 146"/>
                  <a:gd name="T24" fmla="*/ 89 w 146"/>
                  <a:gd name="T25" fmla="*/ 142 h 146"/>
                  <a:gd name="T26" fmla="*/ 114 w 146"/>
                  <a:gd name="T27" fmla="*/ 134 h 146"/>
                  <a:gd name="T28" fmla="*/ 134 w 146"/>
                  <a:gd name="T29" fmla="*/ 113 h 146"/>
                  <a:gd name="T30" fmla="*/ 143 w 146"/>
                  <a:gd name="T31" fmla="*/ 89 h 146"/>
                  <a:gd name="T32" fmla="*/ 143 w 146"/>
                  <a:gd name="T33" fmla="*/ 74 h 146"/>
                  <a:gd name="T34" fmla="*/ 136 w 146"/>
                  <a:gd name="T35" fmla="*/ 46 h 146"/>
                  <a:gd name="T36" fmla="*/ 122 w 146"/>
                  <a:gd name="T37" fmla="*/ 25 h 146"/>
                  <a:gd name="T38" fmla="*/ 101 w 146"/>
                  <a:gd name="T39" fmla="*/ 10 h 146"/>
                  <a:gd name="T40" fmla="*/ 74 w 146"/>
                  <a:gd name="T41" fmla="*/ 5 h 146"/>
                  <a:gd name="T42" fmla="*/ 48 w 146"/>
                  <a:gd name="T43" fmla="*/ 10 h 146"/>
                  <a:gd name="T44" fmla="*/ 26 w 146"/>
                  <a:gd name="T45" fmla="*/ 25 h 146"/>
                  <a:gd name="T46" fmla="*/ 10 w 146"/>
                  <a:gd name="T47" fmla="*/ 46 h 146"/>
                  <a:gd name="T48" fmla="*/ 5 w 146"/>
                  <a:gd name="T49" fmla="*/ 74 h 146"/>
                  <a:gd name="T50" fmla="*/ 10 w 146"/>
                  <a:gd name="T51" fmla="*/ 101 h 146"/>
                  <a:gd name="T52" fmla="*/ 26 w 146"/>
                  <a:gd name="T53" fmla="*/ 120 h 146"/>
                  <a:gd name="T54" fmla="*/ 48 w 146"/>
                  <a:gd name="T55" fmla="*/ 135 h 146"/>
                  <a:gd name="T56" fmla="*/ 74 w 146"/>
                  <a:gd name="T57" fmla="*/ 142 h 146"/>
                  <a:gd name="T58" fmla="*/ 101 w 146"/>
                  <a:gd name="T59" fmla="*/ 135 h 146"/>
                  <a:gd name="T60" fmla="*/ 122 w 146"/>
                  <a:gd name="T61" fmla="*/ 120 h 146"/>
                  <a:gd name="T62" fmla="*/ 136 w 146"/>
                  <a:gd name="T63" fmla="*/ 101 h 146"/>
                  <a:gd name="T64" fmla="*/ 143 w 146"/>
                  <a:gd name="T65" fmla="*/ 7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46">
                    <a:moveTo>
                      <a:pt x="146" y="74"/>
                    </a:moveTo>
                    <a:lnTo>
                      <a:pt x="143" y="60"/>
                    </a:lnTo>
                    <a:lnTo>
                      <a:pt x="141" y="44"/>
                    </a:lnTo>
                    <a:lnTo>
                      <a:pt x="134" y="32"/>
                    </a:lnTo>
                    <a:lnTo>
                      <a:pt x="124" y="22"/>
                    </a:lnTo>
                    <a:lnTo>
                      <a:pt x="114" y="13"/>
                    </a:lnTo>
                    <a:lnTo>
                      <a:pt x="101" y="8"/>
                    </a:lnTo>
                    <a:lnTo>
                      <a:pt x="89" y="3"/>
                    </a:lnTo>
                    <a:lnTo>
                      <a:pt x="74" y="0"/>
                    </a:lnTo>
                    <a:lnTo>
                      <a:pt x="60" y="3"/>
                    </a:lnTo>
                    <a:lnTo>
                      <a:pt x="44" y="8"/>
                    </a:lnTo>
                    <a:lnTo>
                      <a:pt x="33" y="13"/>
                    </a:lnTo>
                    <a:lnTo>
                      <a:pt x="22" y="22"/>
                    </a:lnTo>
                    <a:lnTo>
                      <a:pt x="13" y="32"/>
                    </a:lnTo>
                    <a:lnTo>
                      <a:pt x="8" y="44"/>
                    </a:lnTo>
                    <a:lnTo>
                      <a:pt x="3" y="60"/>
                    </a:lnTo>
                    <a:lnTo>
                      <a:pt x="0" y="74"/>
                    </a:lnTo>
                    <a:lnTo>
                      <a:pt x="3" y="89"/>
                    </a:lnTo>
                    <a:lnTo>
                      <a:pt x="8" y="101"/>
                    </a:lnTo>
                    <a:lnTo>
                      <a:pt x="13" y="113"/>
                    </a:lnTo>
                    <a:lnTo>
                      <a:pt x="22" y="124"/>
                    </a:lnTo>
                    <a:lnTo>
                      <a:pt x="33" y="134"/>
                    </a:lnTo>
                    <a:lnTo>
                      <a:pt x="44" y="141"/>
                    </a:lnTo>
                    <a:lnTo>
                      <a:pt x="60" y="142"/>
                    </a:lnTo>
                    <a:lnTo>
                      <a:pt x="74" y="146"/>
                    </a:lnTo>
                    <a:lnTo>
                      <a:pt x="89" y="142"/>
                    </a:lnTo>
                    <a:lnTo>
                      <a:pt x="101" y="141"/>
                    </a:lnTo>
                    <a:lnTo>
                      <a:pt x="114" y="134"/>
                    </a:lnTo>
                    <a:lnTo>
                      <a:pt x="124" y="124"/>
                    </a:lnTo>
                    <a:lnTo>
                      <a:pt x="134" y="113"/>
                    </a:lnTo>
                    <a:lnTo>
                      <a:pt x="141" y="101"/>
                    </a:lnTo>
                    <a:lnTo>
                      <a:pt x="143" y="89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60"/>
                    </a:lnTo>
                    <a:lnTo>
                      <a:pt x="136" y="46"/>
                    </a:lnTo>
                    <a:lnTo>
                      <a:pt x="131" y="34"/>
                    </a:lnTo>
                    <a:lnTo>
                      <a:pt x="122" y="25"/>
                    </a:lnTo>
                    <a:lnTo>
                      <a:pt x="111" y="15"/>
                    </a:lnTo>
                    <a:lnTo>
                      <a:pt x="101" y="10"/>
                    </a:lnTo>
                    <a:lnTo>
                      <a:pt x="86" y="5"/>
                    </a:lnTo>
                    <a:lnTo>
                      <a:pt x="74" y="5"/>
                    </a:lnTo>
                    <a:lnTo>
                      <a:pt x="60" y="5"/>
                    </a:lnTo>
                    <a:lnTo>
                      <a:pt x="48" y="10"/>
                    </a:lnTo>
                    <a:lnTo>
                      <a:pt x="34" y="15"/>
                    </a:lnTo>
                    <a:lnTo>
                      <a:pt x="26" y="25"/>
                    </a:lnTo>
                    <a:lnTo>
                      <a:pt x="15" y="34"/>
                    </a:lnTo>
                    <a:lnTo>
                      <a:pt x="10" y="46"/>
                    </a:lnTo>
                    <a:lnTo>
                      <a:pt x="5" y="60"/>
                    </a:lnTo>
                    <a:lnTo>
                      <a:pt x="5" y="74"/>
                    </a:lnTo>
                    <a:lnTo>
                      <a:pt x="5" y="86"/>
                    </a:lnTo>
                    <a:lnTo>
                      <a:pt x="10" y="101"/>
                    </a:lnTo>
                    <a:lnTo>
                      <a:pt x="15" y="111"/>
                    </a:lnTo>
                    <a:lnTo>
                      <a:pt x="26" y="120"/>
                    </a:lnTo>
                    <a:lnTo>
                      <a:pt x="34" y="131"/>
                    </a:lnTo>
                    <a:lnTo>
                      <a:pt x="48" y="135"/>
                    </a:lnTo>
                    <a:lnTo>
                      <a:pt x="60" y="141"/>
                    </a:lnTo>
                    <a:lnTo>
                      <a:pt x="74" y="142"/>
                    </a:lnTo>
                    <a:lnTo>
                      <a:pt x="86" y="141"/>
                    </a:lnTo>
                    <a:lnTo>
                      <a:pt x="101" y="135"/>
                    </a:lnTo>
                    <a:lnTo>
                      <a:pt x="111" y="131"/>
                    </a:lnTo>
                    <a:lnTo>
                      <a:pt x="122" y="120"/>
                    </a:lnTo>
                    <a:lnTo>
                      <a:pt x="131" y="111"/>
                    </a:lnTo>
                    <a:lnTo>
                      <a:pt x="136" y="101"/>
                    </a:lnTo>
                    <a:lnTo>
                      <a:pt x="141" y="86"/>
                    </a:lnTo>
                    <a:lnTo>
                      <a:pt x="143" y="74"/>
                    </a:lnTo>
                    <a:lnTo>
                      <a:pt x="146" y="74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0" name="Freeform 302">
                <a:extLst>
                  <a:ext uri="{FF2B5EF4-FFF2-40B4-BE49-F238E27FC236}">
                    <a16:creationId xmlns:a16="http://schemas.microsoft.com/office/drawing/2014/main" id="{ACF1F153-5DFC-488E-87EA-5D93B6529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3112"/>
                <a:ext cx="46" cy="46"/>
              </a:xfrm>
              <a:custGeom>
                <a:avLst/>
                <a:gdLst>
                  <a:gd name="T0" fmla="*/ 135 w 138"/>
                  <a:gd name="T1" fmla="*/ 55 h 138"/>
                  <a:gd name="T2" fmla="*/ 125 w 138"/>
                  <a:gd name="T3" fmla="*/ 31 h 138"/>
                  <a:gd name="T4" fmla="*/ 105 w 138"/>
                  <a:gd name="T5" fmla="*/ 10 h 138"/>
                  <a:gd name="T6" fmla="*/ 81 w 138"/>
                  <a:gd name="T7" fmla="*/ 0 h 138"/>
                  <a:gd name="T8" fmla="*/ 54 w 138"/>
                  <a:gd name="T9" fmla="*/ 0 h 138"/>
                  <a:gd name="T10" fmla="*/ 29 w 138"/>
                  <a:gd name="T11" fmla="*/ 10 h 138"/>
                  <a:gd name="T12" fmla="*/ 9 w 138"/>
                  <a:gd name="T13" fmla="*/ 31 h 138"/>
                  <a:gd name="T14" fmla="*/ 0 w 138"/>
                  <a:gd name="T15" fmla="*/ 55 h 138"/>
                  <a:gd name="T16" fmla="*/ 0 w 138"/>
                  <a:gd name="T17" fmla="*/ 83 h 138"/>
                  <a:gd name="T18" fmla="*/ 9 w 138"/>
                  <a:gd name="T19" fmla="*/ 107 h 138"/>
                  <a:gd name="T20" fmla="*/ 29 w 138"/>
                  <a:gd name="T21" fmla="*/ 126 h 138"/>
                  <a:gd name="T22" fmla="*/ 54 w 138"/>
                  <a:gd name="T23" fmla="*/ 136 h 138"/>
                  <a:gd name="T24" fmla="*/ 81 w 138"/>
                  <a:gd name="T25" fmla="*/ 136 h 138"/>
                  <a:gd name="T26" fmla="*/ 105 w 138"/>
                  <a:gd name="T27" fmla="*/ 126 h 138"/>
                  <a:gd name="T28" fmla="*/ 125 w 138"/>
                  <a:gd name="T29" fmla="*/ 107 h 138"/>
                  <a:gd name="T30" fmla="*/ 135 w 138"/>
                  <a:gd name="T31" fmla="*/ 83 h 138"/>
                  <a:gd name="T32" fmla="*/ 133 w 138"/>
                  <a:gd name="T33" fmla="*/ 69 h 138"/>
                  <a:gd name="T34" fmla="*/ 128 w 138"/>
                  <a:gd name="T35" fmla="*/ 43 h 138"/>
                  <a:gd name="T36" fmla="*/ 116 w 138"/>
                  <a:gd name="T37" fmla="*/ 23 h 138"/>
                  <a:gd name="T38" fmla="*/ 93 w 138"/>
                  <a:gd name="T39" fmla="*/ 9 h 138"/>
                  <a:gd name="T40" fmla="*/ 69 w 138"/>
                  <a:gd name="T41" fmla="*/ 3 h 138"/>
                  <a:gd name="T42" fmla="*/ 42 w 138"/>
                  <a:gd name="T43" fmla="*/ 9 h 138"/>
                  <a:gd name="T44" fmla="*/ 21 w 138"/>
                  <a:gd name="T45" fmla="*/ 23 h 138"/>
                  <a:gd name="T46" fmla="*/ 7 w 138"/>
                  <a:gd name="T47" fmla="*/ 43 h 138"/>
                  <a:gd name="T48" fmla="*/ 2 w 138"/>
                  <a:gd name="T49" fmla="*/ 69 h 138"/>
                  <a:gd name="T50" fmla="*/ 7 w 138"/>
                  <a:gd name="T51" fmla="*/ 94 h 138"/>
                  <a:gd name="T52" fmla="*/ 21 w 138"/>
                  <a:gd name="T53" fmla="*/ 117 h 138"/>
                  <a:gd name="T54" fmla="*/ 42 w 138"/>
                  <a:gd name="T55" fmla="*/ 129 h 138"/>
                  <a:gd name="T56" fmla="*/ 69 w 138"/>
                  <a:gd name="T57" fmla="*/ 133 h 138"/>
                  <a:gd name="T58" fmla="*/ 93 w 138"/>
                  <a:gd name="T59" fmla="*/ 129 h 138"/>
                  <a:gd name="T60" fmla="*/ 116 w 138"/>
                  <a:gd name="T61" fmla="*/ 117 h 138"/>
                  <a:gd name="T62" fmla="*/ 128 w 138"/>
                  <a:gd name="T63" fmla="*/ 94 h 138"/>
                  <a:gd name="T64" fmla="*/ 133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5" y="55"/>
                    </a:lnTo>
                    <a:lnTo>
                      <a:pt x="130" y="43"/>
                    </a:lnTo>
                    <a:lnTo>
                      <a:pt x="125" y="31"/>
                    </a:lnTo>
                    <a:lnTo>
                      <a:pt x="116" y="20"/>
                    </a:lnTo>
                    <a:lnTo>
                      <a:pt x="105" y="10"/>
                    </a:lnTo>
                    <a:lnTo>
                      <a:pt x="95" y="5"/>
                    </a:lnTo>
                    <a:lnTo>
                      <a:pt x="81" y="0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2" y="5"/>
                    </a:lnTo>
                    <a:lnTo>
                      <a:pt x="29" y="10"/>
                    </a:lnTo>
                    <a:lnTo>
                      <a:pt x="19" y="20"/>
                    </a:lnTo>
                    <a:lnTo>
                      <a:pt x="9" y="31"/>
                    </a:lnTo>
                    <a:lnTo>
                      <a:pt x="4" y="43"/>
                    </a:lnTo>
                    <a:lnTo>
                      <a:pt x="0" y="55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4" y="97"/>
                    </a:lnTo>
                    <a:lnTo>
                      <a:pt x="9" y="107"/>
                    </a:lnTo>
                    <a:lnTo>
                      <a:pt x="19" y="117"/>
                    </a:lnTo>
                    <a:lnTo>
                      <a:pt x="29" y="126"/>
                    </a:lnTo>
                    <a:lnTo>
                      <a:pt x="42" y="131"/>
                    </a:lnTo>
                    <a:lnTo>
                      <a:pt x="54" y="136"/>
                    </a:lnTo>
                    <a:lnTo>
                      <a:pt x="69" y="138"/>
                    </a:lnTo>
                    <a:lnTo>
                      <a:pt x="81" y="136"/>
                    </a:lnTo>
                    <a:lnTo>
                      <a:pt x="95" y="131"/>
                    </a:lnTo>
                    <a:lnTo>
                      <a:pt x="105" y="126"/>
                    </a:lnTo>
                    <a:lnTo>
                      <a:pt x="116" y="117"/>
                    </a:lnTo>
                    <a:lnTo>
                      <a:pt x="125" y="107"/>
                    </a:lnTo>
                    <a:lnTo>
                      <a:pt x="130" y="97"/>
                    </a:lnTo>
                    <a:lnTo>
                      <a:pt x="135" y="83"/>
                    </a:lnTo>
                    <a:lnTo>
                      <a:pt x="138" y="69"/>
                    </a:lnTo>
                    <a:lnTo>
                      <a:pt x="133" y="69"/>
                    </a:lnTo>
                    <a:lnTo>
                      <a:pt x="133" y="55"/>
                    </a:lnTo>
                    <a:lnTo>
                      <a:pt x="128" y="43"/>
                    </a:lnTo>
                    <a:lnTo>
                      <a:pt x="123" y="33"/>
                    </a:lnTo>
                    <a:lnTo>
                      <a:pt x="116" y="23"/>
                    </a:lnTo>
                    <a:lnTo>
                      <a:pt x="105" y="12"/>
                    </a:lnTo>
                    <a:lnTo>
                      <a:pt x="93" y="9"/>
                    </a:lnTo>
                    <a:lnTo>
                      <a:pt x="81" y="3"/>
                    </a:lnTo>
                    <a:lnTo>
                      <a:pt x="69" y="3"/>
                    </a:lnTo>
                    <a:lnTo>
                      <a:pt x="54" y="3"/>
                    </a:lnTo>
                    <a:lnTo>
                      <a:pt x="42" y="9"/>
                    </a:lnTo>
                    <a:lnTo>
                      <a:pt x="31" y="12"/>
                    </a:lnTo>
                    <a:lnTo>
                      <a:pt x="21" y="23"/>
                    </a:lnTo>
                    <a:lnTo>
                      <a:pt x="12" y="33"/>
                    </a:lnTo>
                    <a:lnTo>
                      <a:pt x="7" y="43"/>
                    </a:lnTo>
                    <a:lnTo>
                      <a:pt x="2" y="55"/>
                    </a:lnTo>
                    <a:lnTo>
                      <a:pt x="2" y="69"/>
                    </a:lnTo>
                    <a:lnTo>
                      <a:pt x="2" y="83"/>
                    </a:lnTo>
                    <a:lnTo>
                      <a:pt x="7" y="94"/>
                    </a:lnTo>
                    <a:lnTo>
                      <a:pt x="12" y="107"/>
                    </a:lnTo>
                    <a:lnTo>
                      <a:pt x="21" y="117"/>
                    </a:lnTo>
                    <a:lnTo>
                      <a:pt x="31" y="124"/>
                    </a:lnTo>
                    <a:lnTo>
                      <a:pt x="42" y="129"/>
                    </a:lnTo>
                    <a:lnTo>
                      <a:pt x="54" y="133"/>
                    </a:lnTo>
                    <a:lnTo>
                      <a:pt x="69" y="133"/>
                    </a:lnTo>
                    <a:lnTo>
                      <a:pt x="81" y="133"/>
                    </a:lnTo>
                    <a:lnTo>
                      <a:pt x="93" y="129"/>
                    </a:lnTo>
                    <a:lnTo>
                      <a:pt x="105" y="124"/>
                    </a:lnTo>
                    <a:lnTo>
                      <a:pt x="116" y="117"/>
                    </a:lnTo>
                    <a:lnTo>
                      <a:pt x="123" y="107"/>
                    </a:lnTo>
                    <a:lnTo>
                      <a:pt x="128" y="94"/>
                    </a:lnTo>
                    <a:lnTo>
                      <a:pt x="133" y="83"/>
                    </a:lnTo>
                    <a:lnTo>
                      <a:pt x="133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1" name="Freeform 303">
                <a:extLst>
                  <a:ext uri="{FF2B5EF4-FFF2-40B4-BE49-F238E27FC236}">
                    <a16:creationId xmlns:a16="http://schemas.microsoft.com/office/drawing/2014/main" id="{4E6BD086-22B2-4264-86FD-35E4ACFB3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3113"/>
                <a:ext cx="44" cy="44"/>
              </a:xfrm>
              <a:custGeom>
                <a:avLst/>
                <a:gdLst>
                  <a:gd name="T0" fmla="*/ 131 w 131"/>
                  <a:gd name="T1" fmla="*/ 52 h 130"/>
                  <a:gd name="T2" fmla="*/ 121 w 131"/>
                  <a:gd name="T3" fmla="*/ 29 h 130"/>
                  <a:gd name="T4" fmla="*/ 103 w 131"/>
                  <a:gd name="T5" fmla="*/ 9 h 130"/>
                  <a:gd name="T6" fmla="*/ 78 w 131"/>
                  <a:gd name="T7" fmla="*/ 0 h 130"/>
                  <a:gd name="T8" fmla="*/ 52 w 131"/>
                  <a:gd name="T9" fmla="*/ 0 h 130"/>
                  <a:gd name="T10" fmla="*/ 29 w 131"/>
                  <a:gd name="T11" fmla="*/ 9 h 130"/>
                  <a:gd name="T12" fmla="*/ 11 w 131"/>
                  <a:gd name="T13" fmla="*/ 29 h 130"/>
                  <a:gd name="T14" fmla="*/ 0 w 131"/>
                  <a:gd name="T15" fmla="*/ 52 h 130"/>
                  <a:gd name="T16" fmla="*/ 0 w 131"/>
                  <a:gd name="T17" fmla="*/ 78 h 130"/>
                  <a:gd name="T18" fmla="*/ 11 w 131"/>
                  <a:gd name="T19" fmla="*/ 103 h 130"/>
                  <a:gd name="T20" fmla="*/ 29 w 131"/>
                  <a:gd name="T21" fmla="*/ 120 h 130"/>
                  <a:gd name="T22" fmla="*/ 52 w 131"/>
                  <a:gd name="T23" fmla="*/ 130 h 130"/>
                  <a:gd name="T24" fmla="*/ 78 w 131"/>
                  <a:gd name="T25" fmla="*/ 130 h 130"/>
                  <a:gd name="T26" fmla="*/ 103 w 131"/>
                  <a:gd name="T27" fmla="*/ 120 h 130"/>
                  <a:gd name="T28" fmla="*/ 121 w 131"/>
                  <a:gd name="T29" fmla="*/ 103 h 130"/>
                  <a:gd name="T30" fmla="*/ 131 w 131"/>
                  <a:gd name="T31" fmla="*/ 78 h 130"/>
                  <a:gd name="T32" fmla="*/ 128 w 131"/>
                  <a:gd name="T33" fmla="*/ 66 h 130"/>
                  <a:gd name="T34" fmla="*/ 123 w 131"/>
                  <a:gd name="T35" fmla="*/ 42 h 130"/>
                  <a:gd name="T36" fmla="*/ 110 w 131"/>
                  <a:gd name="T37" fmla="*/ 21 h 130"/>
                  <a:gd name="T38" fmla="*/ 92 w 131"/>
                  <a:gd name="T39" fmla="*/ 7 h 130"/>
                  <a:gd name="T40" fmla="*/ 66 w 131"/>
                  <a:gd name="T41" fmla="*/ 2 h 130"/>
                  <a:gd name="T42" fmla="*/ 42 w 131"/>
                  <a:gd name="T43" fmla="*/ 7 h 130"/>
                  <a:gd name="T44" fmla="*/ 22 w 131"/>
                  <a:gd name="T45" fmla="*/ 21 h 130"/>
                  <a:gd name="T46" fmla="*/ 7 w 131"/>
                  <a:gd name="T47" fmla="*/ 42 h 130"/>
                  <a:gd name="T48" fmla="*/ 2 w 131"/>
                  <a:gd name="T49" fmla="*/ 66 h 130"/>
                  <a:gd name="T50" fmla="*/ 7 w 131"/>
                  <a:gd name="T51" fmla="*/ 91 h 130"/>
                  <a:gd name="T52" fmla="*/ 22 w 131"/>
                  <a:gd name="T53" fmla="*/ 110 h 130"/>
                  <a:gd name="T54" fmla="*/ 42 w 131"/>
                  <a:gd name="T55" fmla="*/ 123 h 130"/>
                  <a:gd name="T56" fmla="*/ 66 w 131"/>
                  <a:gd name="T57" fmla="*/ 127 h 130"/>
                  <a:gd name="T58" fmla="*/ 92 w 131"/>
                  <a:gd name="T59" fmla="*/ 123 h 130"/>
                  <a:gd name="T60" fmla="*/ 110 w 131"/>
                  <a:gd name="T61" fmla="*/ 110 h 130"/>
                  <a:gd name="T62" fmla="*/ 123 w 131"/>
                  <a:gd name="T63" fmla="*/ 91 h 130"/>
                  <a:gd name="T64" fmla="*/ 128 w 131"/>
                  <a:gd name="T65" fmla="*/ 6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30">
                    <a:moveTo>
                      <a:pt x="131" y="66"/>
                    </a:moveTo>
                    <a:lnTo>
                      <a:pt x="131" y="52"/>
                    </a:lnTo>
                    <a:lnTo>
                      <a:pt x="126" y="38"/>
                    </a:lnTo>
                    <a:lnTo>
                      <a:pt x="121" y="29"/>
                    </a:lnTo>
                    <a:lnTo>
                      <a:pt x="114" y="20"/>
                    </a:lnTo>
                    <a:lnTo>
                      <a:pt x="103" y="9"/>
                    </a:lnTo>
                    <a:lnTo>
                      <a:pt x="92" y="5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0" y="5"/>
                    </a:lnTo>
                    <a:lnTo>
                      <a:pt x="29" y="9"/>
                    </a:lnTo>
                    <a:lnTo>
                      <a:pt x="20" y="20"/>
                    </a:lnTo>
                    <a:lnTo>
                      <a:pt x="11" y="29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0" y="78"/>
                    </a:lnTo>
                    <a:lnTo>
                      <a:pt x="5" y="91"/>
                    </a:lnTo>
                    <a:lnTo>
                      <a:pt x="11" y="103"/>
                    </a:lnTo>
                    <a:lnTo>
                      <a:pt x="20" y="112"/>
                    </a:lnTo>
                    <a:lnTo>
                      <a:pt x="29" y="120"/>
                    </a:lnTo>
                    <a:lnTo>
                      <a:pt x="40" y="126"/>
                    </a:lnTo>
                    <a:lnTo>
                      <a:pt x="52" y="130"/>
                    </a:lnTo>
                    <a:lnTo>
                      <a:pt x="66" y="130"/>
                    </a:lnTo>
                    <a:lnTo>
                      <a:pt x="78" y="130"/>
                    </a:lnTo>
                    <a:lnTo>
                      <a:pt x="92" y="126"/>
                    </a:lnTo>
                    <a:lnTo>
                      <a:pt x="103" y="120"/>
                    </a:lnTo>
                    <a:lnTo>
                      <a:pt x="114" y="112"/>
                    </a:lnTo>
                    <a:lnTo>
                      <a:pt x="121" y="103"/>
                    </a:lnTo>
                    <a:lnTo>
                      <a:pt x="126" y="91"/>
                    </a:lnTo>
                    <a:lnTo>
                      <a:pt x="131" y="78"/>
                    </a:lnTo>
                    <a:lnTo>
                      <a:pt x="131" y="66"/>
                    </a:lnTo>
                    <a:lnTo>
                      <a:pt x="128" y="66"/>
                    </a:lnTo>
                    <a:lnTo>
                      <a:pt x="128" y="54"/>
                    </a:lnTo>
                    <a:lnTo>
                      <a:pt x="123" y="42"/>
                    </a:lnTo>
                    <a:lnTo>
                      <a:pt x="118" y="29"/>
                    </a:lnTo>
                    <a:lnTo>
                      <a:pt x="110" y="21"/>
                    </a:lnTo>
                    <a:lnTo>
                      <a:pt x="100" y="12"/>
                    </a:lnTo>
                    <a:lnTo>
                      <a:pt x="92" y="7"/>
                    </a:lnTo>
                    <a:lnTo>
                      <a:pt x="78" y="5"/>
                    </a:lnTo>
                    <a:lnTo>
                      <a:pt x="66" y="2"/>
                    </a:lnTo>
                    <a:lnTo>
                      <a:pt x="52" y="5"/>
                    </a:lnTo>
                    <a:lnTo>
                      <a:pt x="42" y="7"/>
                    </a:lnTo>
                    <a:lnTo>
                      <a:pt x="29" y="12"/>
                    </a:lnTo>
                    <a:lnTo>
                      <a:pt x="22" y="21"/>
                    </a:lnTo>
                    <a:lnTo>
                      <a:pt x="12" y="29"/>
                    </a:lnTo>
                    <a:lnTo>
                      <a:pt x="7" y="42"/>
                    </a:lnTo>
                    <a:lnTo>
                      <a:pt x="5" y="54"/>
                    </a:lnTo>
                    <a:lnTo>
                      <a:pt x="2" y="66"/>
                    </a:lnTo>
                    <a:lnTo>
                      <a:pt x="5" y="78"/>
                    </a:lnTo>
                    <a:lnTo>
                      <a:pt x="7" y="91"/>
                    </a:lnTo>
                    <a:lnTo>
                      <a:pt x="12" y="100"/>
                    </a:lnTo>
                    <a:lnTo>
                      <a:pt x="22" y="110"/>
                    </a:lnTo>
                    <a:lnTo>
                      <a:pt x="29" y="118"/>
                    </a:lnTo>
                    <a:lnTo>
                      <a:pt x="42" y="123"/>
                    </a:lnTo>
                    <a:lnTo>
                      <a:pt x="52" y="127"/>
                    </a:lnTo>
                    <a:lnTo>
                      <a:pt x="66" y="127"/>
                    </a:lnTo>
                    <a:lnTo>
                      <a:pt x="78" y="127"/>
                    </a:lnTo>
                    <a:lnTo>
                      <a:pt x="92" y="123"/>
                    </a:lnTo>
                    <a:lnTo>
                      <a:pt x="100" y="118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3" y="91"/>
                    </a:lnTo>
                    <a:lnTo>
                      <a:pt x="128" y="78"/>
                    </a:lnTo>
                    <a:lnTo>
                      <a:pt x="128" y="66"/>
                    </a:lnTo>
                    <a:lnTo>
                      <a:pt x="131" y="66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2" name="Freeform 304">
                <a:extLst>
                  <a:ext uri="{FF2B5EF4-FFF2-40B4-BE49-F238E27FC236}">
                    <a16:creationId xmlns:a16="http://schemas.microsoft.com/office/drawing/2014/main" id="{A916A5E5-3C09-427A-AA78-FEBC586EB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114"/>
                <a:ext cx="42" cy="42"/>
              </a:xfrm>
              <a:custGeom>
                <a:avLst/>
                <a:gdLst>
                  <a:gd name="T0" fmla="*/ 126 w 126"/>
                  <a:gd name="T1" fmla="*/ 52 h 126"/>
                  <a:gd name="T2" fmla="*/ 115 w 126"/>
                  <a:gd name="T3" fmla="*/ 28 h 126"/>
                  <a:gd name="T4" fmla="*/ 98 w 126"/>
                  <a:gd name="T5" fmla="*/ 11 h 126"/>
                  <a:gd name="T6" fmla="*/ 77 w 126"/>
                  <a:gd name="T7" fmla="*/ 4 h 126"/>
                  <a:gd name="T8" fmla="*/ 49 w 126"/>
                  <a:gd name="T9" fmla="*/ 4 h 126"/>
                  <a:gd name="T10" fmla="*/ 27 w 126"/>
                  <a:gd name="T11" fmla="*/ 11 h 126"/>
                  <a:gd name="T12" fmla="*/ 10 w 126"/>
                  <a:gd name="T13" fmla="*/ 28 h 126"/>
                  <a:gd name="T14" fmla="*/ 3 w 126"/>
                  <a:gd name="T15" fmla="*/ 52 h 126"/>
                  <a:gd name="T16" fmla="*/ 3 w 126"/>
                  <a:gd name="T17" fmla="*/ 77 h 126"/>
                  <a:gd name="T18" fmla="*/ 10 w 126"/>
                  <a:gd name="T19" fmla="*/ 99 h 126"/>
                  <a:gd name="T20" fmla="*/ 27 w 126"/>
                  <a:gd name="T21" fmla="*/ 116 h 126"/>
                  <a:gd name="T22" fmla="*/ 49 w 126"/>
                  <a:gd name="T23" fmla="*/ 126 h 126"/>
                  <a:gd name="T24" fmla="*/ 77 w 126"/>
                  <a:gd name="T25" fmla="*/ 126 h 126"/>
                  <a:gd name="T26" fmla="*/ 98 w 126"/>
                  <a:gd name="T27" fmla="*/ 116 h 126"/>
                  <a:gd name="T28" fmla="*/ 115 w 126"/>
                  <a:gd name="T29" fmla="*/ 99 h 126"/>
                  <a:gd name="T30" fmla="*/ 126 w 126"/>
                  <a:gd name="T31" fmla="*/ 77 h 126"/>
                  <a:gd name="T32" fmla="*/ 123 w 126"/>
                  <a:gd name="T33" fmla="*/ 64 h 126"/>
                  <a:gd name="T34" fmla="*/ 119 w 126"/>
                  <a:gd name="T35" fmla="*/ 40 h 126"/>
                  <a:gd name="T36" fmla="*/ 106 w 126"/>
                  <a:gd name="T37" fmla="*/ 20 h 126"/>
                  <a:gd name="T38" fmla="*/ 86 w 126"/>
                  <a:gd name="T39" fmla="*/ 7 h 126"/>
                  <a:gd name="T40" fmla="*/ 65 w 126"/>
                  <a:gd name="T41" fmla="*/ 4 h 126"/>
                  <a:gd name="T42" fmla="*/ 39 w 126"/>
                  <a:gd name="T43" fmla="*/ 7 h 126"/>
                  <a:gd name="T44" fmla="*/ 20 w 126"/>
                  <a:gd name="T45" fmla="*/ 20 h 126"/>
                  <a:gd name="T46" fmla="*/ 8 w 126"/>
                  <a:gd name="T47" fmla="*/ 40 h 126"/>
                  <a:gd name="T48" fmla="*/ 3 w 126"/>
                  <a:gd name="T49" fmla="*/ 64 h 126"/>
                  <a:gd name="T50" fmla="*/ 8 w 126"/>
                  <a:gd name="T51" fmla="*/ 87 h 126"/>
                  <a:gd name="T52" fmla="*/ 20 w 126"/>
                  <a:gd name="T53" fmla="*/ 106 h 126"/>
                  <a:gd name="T54" fmla="*/ 39 w 126"/>
                  <a:gd name="T55" fmla="*/ 119 h 126"/>
                  <a:gd name="T56" fmla="*/ 65 w 126"/>
                  <a:gd name="T57" fmla="*/ 123 h 126"/>
                  <a:gd name="T58" fmla="*/ 86 w 126"/>
                  <a:gd name="T59" fmla="*/ 119 h 126"/>
                  <a:gd name="T60" fmla="*/ 106 w 126"/>
                  <a:gd name="T61" fmla="*/ 106 h 126"/>
                  <a:gd name="T62" fmla="*/ 119 w 126"/>
                  <a:gd name="T63" fmla="*/ 87 h 126"/>
                  <a:gd name="T64" fmla="*/ 123 w 126"/>
                  <a:gd name="T65" fmla="*/ 6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4"/>
                    </a:moveTo>
                    <a:lnTo>
                      <a:pt x="126" y="52"/>
                    </a:lnTo>
                    <a:lnTo>
                      <a:pt x="121" y="40"/>
                    </a:lnTo>
                    <a:lnTo>
                      <a:pt x="115" y="28"/>
                    </a:lnTo>
                    <a:lnTo>
                      <a:pt x="108" y="20"/>
                    </a:lnTo>
                    <a:lnTo>
                      <a:pt x="98" y="11"/>
                    </a:lnTo>
                    <a:lnTo>
                      <a:pt x="89" y="6"/>
                    </a:lnTo>
                    <a:lnTo>
                      <a:pt x="77" y="4"/>
                    </a:lnTo>
                    <a:lnTo>
                      <a:pt x="65" y="0"/>
                    </a:lnTo>
                    <a:lnTo>
                      <a:pt x="49" y="4"/>
                    </a:lnTo>
                    <a:lnTo>
                      <a:pt x="39" y="6"/>
                    </a:lnTo>
                    <a:lnTo>
                      <a:pt x="27" y="11"/>
                    </a:lnTo>
                    <a:lnTo>
                      <a:pt x="20" y="20"/>
                    </a:lnTo>
                    <a:lnTo>
                      <a:pt x="10" y="28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0" y="64"/>
                    </a:lnTo>
                    <a:lnTo>
                      <a:pt x="3" y="77"/>
                    </a:lnTo>
                    <a:lnTo>
                      <a:pt x="5" y="88"/>
                    </a:lnTo>
                    <a:lnTo>
                      <a:pt x="10" y="99"/>
                    </a:lnTo>
                    <a:lnTo>
                      <a:pt x="20" y="109"/>
                    </a:lnTo>
                    <a:lnTo>
                      <a:pt x="27" y="116"/>
                    </a:lnTo>
                    <a:lnTo>
                      <a:pt x="39" y="121"/>
                    </a:lnTo>
                    <a:lnTo>
                      <a:pt x="49" y="126"/>
                    </a:lnTo>
                    <a:lnTo>
                      <a:pt x="65" y="126"/>
                    </a:lnTo>
                    <a:lnTo>
                      <a:pt x="77" y="126"/>
                    </a:lnTo>
                    <a:lnTo>
                      <a:pt x="89" y="121"/>
                    </a:lnTo>
                    <a:lnTo>
                      <a:pt x="98" y="116"/>
                    </a:lnTo>
                    <a:lnTo>
                      <a:pt x="108" y="109"/>
                    </a:lnTo>
                    <a:lnTo>
                      <a:pt x="115" y="99"/>
                    </a:lnTo>
                    <a:lnTo>
                      <a:pt x="121" y="88"/>
                    </a:lnTo>
                    <a:lnTo>
                      <a:pt x="126" y="77"/>
                    </a:lnTo>
                    <a:lnTo>
                      <a:pt x="126" y="64"/>
                    </a:lnTo>
                    <a:lnTo>
                      <a:pt x="123" y="64"/>
                    </a:lnTo>
                    <a:lnTo>
                      <a:pt x="123" y="52"/>
                    </a:lnTo>
                    <a:lnTo>
                      <a:pt x="119" y="40"/>
                    </a:lnTo>
                    <a:lnTo>
                      <a:pt x="113" y="30"/>
                    </a:lnTo>
                    <a:lnTo>
                      <a:pt x="106" y="20"/>
                    </a:lnTo>
                    <a:lnTo>
                      <a:pt x="97" y="13"/>
                    </a:lnTo>
                    <a:lnTo>
                      <a:pt x="86" y="7"/>
                    </a:lnTo>
                    <a:lnTo>
                      <a:pt x="77" y="6"/>
                    </a:lnTo>
                    <a:lnTo>
                      <a:pt x="65" y="4"/>
                    </a:lnTo>
                    <a:lnTo>
                      <a:pt x="52" y="6"/>
                    </a:lnTo>
                    <a:lnTo>
                      <a:pt x="39" y="7"/>
                    </a:lnTo>
                    <a:lnTo>
                      <a:pt x="31" y="13"/>
                    </a:lnTo>
                    <a:lnTo>
                      <a:pt x="20" y="20"/>
                    </a:lnTo>
                    <a:lnTo>
                      <a:pt x="12" y="30"/>
                    </a:lnTo>
                    <a:lnTo>
                      <a:pt x="8" y="40"/>
                    </a:lnTo>
                    <a:lnTo>
                      <a:pt x="5" y="52"/>
                    </a:lnTo>
                    <a:lnTo>
                      <a:pt x="3" y="64"/>
                    </a:lnTo>
                    <a:lnTo>
                      <a:pt x="5" y="77"/>
                    </a:lnTo>
                    <a:lnTo>
                      <a:pt x="8" y="87"/>
                    </a:lnTo>
                    <a:lnTo>
                      <a:pt x="12" y="97"/>
                    </a:lnTo>
                    <a:lnTo>
                      <a:pt x="20" y="106"/>
                    </a:lnTo>
                    <a:lnTo>
                      <a:pt x="31" y="114"/>
                    </a:lnTo>
                    <a:lnTo>
                      <a:pt x="39" y="119"/>
                    </a:lnTo>
                    <a:lnTo>
                      <a:pt x="52" y="123"/>
                    </a:lnTo>
                    <a:lnTo>
                      <a:pt x="65" y="123"/>
                    </a:lnTo>
                    <a:lnTo>
                      <a:pt x="77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6" y="106"/>
                    </a:lnTo>
                    <a:lnTo>
                      <a:pt x="113" y="97"/>
                    </a:lnTo>
                    <a:lnTo>
                      <a:pt x="119" y="87"/>
                    </a:lnTo>
                    <a:lnTo>
                      <a:pt x="123" y="77"/>
                    </a:lnTo>
                    <a:lnTo>
                      <a:pt x="123" y="64"/>
                    </a:lnTo>
                    <a:lnTo>
                      <a:pt x="126" y="64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3" name="Freeform 305">
                <a:extLst>
                  <a:ext uri="{FF2B5EF4-FFF2-40B4-BE49-F238E27FC236}">
                    <a16:creationId xmlns:a16="http://schemas.microsoft.com/office/drawing/2014/main" id="{BFA83FFD-E2B0-4F60-AA1F-B4E17216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115"/>
                <a:ext cx="40" cy="40"/>
              </a:xfrm>
              <a:custGeom>
                <a:avLst/>
                <a:gdLst>
                  <a:gd name="T0" fmla="*/ 121 w 121"/>
                  <a:gd name="T1" fmla="*/ 49 h 121"/>
                  <a:gd name="T2" fmla="*/ 111 w 121"/>
                  <a:gd name="T3" fmla="*/ 26 h 121"/>
                  <a:gd name="T4" fmla="*/ 94 w 121"/>
                  <a:gd name="T5" fmla="*/ 9 h 121"/>
                  <a:gd name="T6" fmla="*/ 73 w 121"/>
                  <a:gd name="T7" fmla="*/ 2 h 121"/>
                  <a:gd name="T8" fmla="*/ 49 w 121"/>
                  <a:gd name="T9" fmla="*/ 2 h 121"/>
                  <a:gd name="T10" fmla="*/ 27 w 121"/>
                  <a:gd name="T11" fmla="*/ 9 h 121"/>
                  <a:gd name="T12" fmla="*/ 9 w 121"/>
                  <a:gd name="T13" fmla="*/ 26 h 121"/>
                  <a:gd name="T14" fmla="*/ 2 w 121"/>
                  <a:gd name="T15" fmla="*/ 49 h 121"/>
                  <a:gd name="T16" fmla="*/ 2 w 121"/>
                  <a:gd name="T17" fmla="*/ 73 h 121"/>
                  <a:gd name="T18" fmla="*/ 9 w 121"/>
                  <a:gd name="T19" fmla="*/ 93 h 121"/>
                  <a:gd name="T20" fmla="*/ 27 w 121"/>
                  <a:gd name="T21" fmla="*/ 111 h 121"/>
                  <a:gd name="T22" fmla="*/ 49 w 121"/>
                  <a:gd name="T23" fmla="*/ 121 h 121"/>
                  <a:gd name="T24" fmla="*/ 73 w 121"/>
                  <a:gd name="T25" fmla="*/ 121 h 121"/>
                  <a:gd name="T26" fmla="*/ 94 w 121"/>
                  <a:gd name="T27" fmla="*/ 111 h 121"/>
                  <a:gd name="T28" fmla="*/ 111 w 121"/>
                  <a:gd name="T29" fmla="*/ 93 h 121"/>
                  <a:gd name="T30" fmla="*/ 121 w 121"/>
                  <a:gd name="T31" fmla="*/ 73 h 121"/>
                  <a:gd name="T32" fmla="*/ 118 w 121"/>
                  <a:gd name="T33" fmla="*/ 61 h 121"/>
                  <a:gd name="T34" fmla="*/ 113 w 121"/>
                  <a:gd name="T35" fmla="*/ 39 h 121"/>
                  <a:gd name="T36" fmla="*/ 101 w 121"/>
                  <a:gd name="T37" fmla="*/ 19 h 121"/>
                  <a:gd name="T38" fmla="*/ 83 w 121"/>
                  <a:gd name="T39" fmla="*/ 7 h 121"/>
                  <a:gd name="T40" fmla="*/ 61 w 121"/>
                  <a:gd name="T41" fmla="*/ 4 h 121"/>
                  <a:gd name="T42" fmla="*/ 40 w 121"/>
                  <a:gd name="T43" fmla="*/ 7 h 121"/>
                  <a:gd name="T44" fmla="*/ 20 w 121"/>
                  <a:gd name="T45" fmla="*/ 19 h 121"/>
                  <a:gd name="T46" fmla="*/ 7 w 121"/>
                  <a:gd name="T47" fmla="*/ 39 h 121"/>
                  <a:gd name="T48" fmla="*/ 2 w 121"/>
                  <a:gd name="T49" fmla="*/ 61 h 121"/>
                  <a:gd name="T50" fmla="*/ 7 w 121"/>
                  <a:gd name="T51" fmla="*/ 83 h 121"/>
                  <a:gd name="T52" fmla="*/ 20 w 121"/>
                  <a:gd name="T53" fmla="*/ 100 h 121"/>
                  <a:gd name="T54" fmla="*/ 40 w 121"/>
                  <a:gd name="T55" fmla="*/ 113 h 121"/>
                  <a:gd name="T56" fmla="*/ 61 w 121"/>
                  <a:gd name="T57" fmla="*/ 118 h 121"/>
                  <a:gd name="T58" fmla="*/ 83 w 121"/>
                  <a:gd name="T59" fmla="*/ 113 h 121"/>
                  <a:gd name="T60" fmla="*/ 101 w 121"/>
                  <a:gd name="T61" fmla="*/ 100 h 121"/>
                  <a:gd name="T62" fmla="*/ 113 w 121"/>
                  <a:gd name="T63" fmla="*/ 83 h 121"/>
                  <a:gd name="T64" fmla="*/ 118 w 121"/>
                  <a:gd name="T65" fmla="*/ 6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1"/>
                    </a:moveTo>
                    <a:lnTo>
                      <a:pt x="121" y="49"/>
                    </a:lnTo>
                    <a:lnTo>
                      <a:pt x="116" y="37"/>
                    </a:lnTo>
                    <a:lnTo>
                      <a:pt x="111" y="26"/>
                    </a:lnTo>
                    <a:lnTo>
                      <a:pt x="104" y="16"/>
                    </a:lnTo>
                    <a:lnTo>
                      <a:pt x="94" y="9"/>
                    </a:lnTo>
                    <a:lnTo>
                      <a:pt x="83" y="4"/>
                    </a:lnTo>
                    <a:lnTo>
                      <a:pt x="73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7" y="16"/>
                    </a:lnTo>
                    <a:lnTo>
                      <a:pt x="9" y="26"/>
                    </a:lnTo>
                    <a:lnTo>
                      <a:pt x="6" y="37"/>
                    </a:lnTo>
                    <a:lnTo>
                      <a:pt x="2" y="49"/>
                    </a:lnTo>
                    <a:lnTo>
                      <a:pt x="0" y="61"/>
                    </a:lnTo>
                    <a:lnTo>
                      <a:pt x="2" y="73"/>
                    </a:lnTo>
                    <a:lnTo>
                      <a:pt x="6" y="83"/>
                    </a:lnTo>
                    <a:lnTo>
                      <a:pt x="9" y="93"/>
                    </a:lnTo>
                    <a:lnTo>
                      <a:pt x="17" y="104"/>
                    </a:lnTo>
                    <a:lnTo>
                      <a:pt x="27" y="111"/>
                    </a:lnTo>
                    <a:lnTo>
                      <a:pt x="37" y="115"/>
                    </a:lnTo>
                    <a:lnTo>
                      <a:pt x="49" y="121"/>
                    </a:lnTo>
                    <a:lnTo>
                      <a:pt x="61" y="121"/>
                    </a:lnTo>
                    <a:lnTo>
                      <a:pt x="73" y="121"/>
                    </a:lnTo>
                    <a:lnTo>
                      <a:pt x="83" y="115"/>
                    </a:lnTo>
                    <a:lnTo>
                      <a:pt x="94" y="111"/>
                    </a:lnTo>
                    <a:lnTo>
                      <a:pt x="104" y="104"/>
                    </a:lnTo>
                    <a:lnTo>
                      <a:pt x="111" y="93"/>
                    </a:lnTo>
                    <a:lnTo>
                      <a:pt x="116" y="83"/>
                    </a:lnTo>
                    <a:lnTo>
                      <a:pt x="121" y="73"/>
                    </a:lnTo>
                    <a:lnTo>
                      <a:pt x="121" y="61"/>
                    </a:lnTo>
                    <a:lnTo>
                      <a:pt x="118" y="61"/>
                    </a:lnTo>
                    <a:lnTo>
                      <a:pt x="116" y="49"/>
                    </a:lnTo>
                    <a:lnTo>
                      <a:pt x="113" y="39"/>
                    </a:lnTo>
                    <a:lnTo>
                      <a:pt x="109" y="30"/>
                    </a:lnTo>
                    <a:lnTo>
                      <a:pt x="101" y="19"/>
                    </a:lnTo>
                    <a:lnTo>
                      <a:pt x="94" y="12"/>
                    </a:lnTo>
                    <a:lnTo>
                      <a:pt x="83" y="7"/>
                    </a:lnTo>
                    <a:lnTo>
                      <a:pt x="71" y="4"/>
                    </a:lnTo>
                    <a:lnTo>
                      <a:pt x="61" y="4"/>
                    </a:lnTo>
                    <a:lnTo>
                      <a:pt x="49" y="4"/>
                    </a:lnTo>
                    <a:lnTo>
                      <a:pt x="40" y="7"/>
                    </a:lnTo>
                    <a:lnTo>
                      <a:pt x="30" y="12"/>
                    </a:lnTo>
                    <a:lnTo>
                      <a:pt x="20" y="19"/>
                    </a:lnTo>
                    <a:lnTo>
                      <a:pt x="13" y="30"/>
                    </a:lnTo>
                    <a:lnTo>
                      <a:pt x="7" y="39"/>
                    </a:lnTo>
                    <a:lnTo>
                      <a:pt x="6" y="49"/>
                    </a:lnTo>
                    <a:lnTo>
                      <a:pt x="2" y="61"/>
                    </a:lnTo>
                    <a:lnTo>
                      <a:pt x="6" y="71"/>
                    </a:lnTo>
                    <a:lnTo>
                      <a:pt x="7" y="83"/>
                    </a:lnTo>
                    <a:lnTo>
                      <a:pt x="13" y="93"/>
                    </a:lnTo>
                    <a:lnTo>
                      <a:pt x="20" y="100"/>
                    </a:lnTo>
                    <a:lnTo>
                      <a:pt x="30" y="107"/>
                    </a:lnTo>
                    <a:lnTo>
                      <a:pt x="40" y="113"/>
                    </a:lnTo>
                    <a:lnTo>
                      <a:pt x="49" y="115"/>
                    </a:lnTo>
                    <a:lnTo>
                      <a:pt x="61" y="118"/>
                    </a:lnTo>
                    <a:lnTo>
                      <a:pt x="71" y="115"/>
                    </a:lnTo>
                    <a:lnTo>
                      <a:pt x="83" y="113"/>
                    </a:lnTo>
                    <a:lnTo>
                      <a:pt x="94" y="107"/>
                    </a:lnTo>
                    <a:lnTo>
                      <a:pt x="101" y="100"/>
                    </a:lnTo>
                    <a:lnTo>
                      <a:pt x="109" y="93"/>
                    </a:lnTo>
                    <a:lnTo>
                      <a:pt x="113" y="83"/>
                    </a:lnTo>
                    <a:lnTo>
                      <a:pt x="116" y="71"/>
                    </a:lnTo>
                    <a:lnTo>
                      <a:pt x="118" y="61"/>
                    </a:lnTo>
                    <a:lnTo>
                      <a:pt x="121" y="61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4" name="Freeform 306">
                <a:extLst>
                  <a:ext uri="{FF2B5EF4-FFF2-40B4-BE49-F238E27FC236}">
                    <a16:creationId xmlns:a16="http://schemas.microsoft.com/office/drawing/2014/main" id="{ECB24241-9622-4308-92EA-493C7246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3116"/>
                <a:ext cx="38" cy="38"/>
              </a:xfrm>
              <a:custGeom>
                <a:avLst/>
                <a:gdLst>
                  <a:gd name="T0" fmla="*/ 114 w 116"/>
                  <a:gd name="T1" fmla="*/ 45 h 114"/>
                  <a:gd name="T2" fmla="*/ 107 w 116"/>
                  <a:gd name="T3" fmla="*/ 26 h 114"/>
                  <a:gd name="T4" fmla="*/ 92 w 116"/>
                  <a:gd name="T5" fmla="*/ 8 h 114"/>
                  <a:gd name="T6" fmla="*/ 69 w 116"/>
                  <a:gd name="T7" fmla="*/ 0 h 114"/>
                  <a:gd name="T8" fmla="*/ 47 w 116"/>
                  <a:gd name="T9" fmla="*/ 0 h 114"/>
                  <a:gd name="T10" fmla="*/ 28 w 116"/>
                  <a:gd name="T11" fmla="*/ 8 h 114"/>
                  <a:gd name="T12" fmla="*/ 11 w 116"/>
                  <a:gd name="T13" fmla="*/ 26 h 114"/>
                  <a:gd name="T14" fmla="*/ 4 w 116"/>
                  <a:gd name="T15" fmla="*/ 45 h 114"/>
                  <a:gd name="T16" fmla="*/ 4 w 116"/>
                  <a:gd name="T17" fmla="*/ 67 h 114"/>
                  <a:gd name="T18" fmla="*/ 11 w 116"/>
                  <a:gd name="T19" fmla="*/ 89 h 114"/>
                  <a:gd name="T20" fmla="*/ 28 w 116"/>
                  <a:gd name="T21" fmla="*/ 105 h 114"/>
                  <a:gd name="T22" fmla="*/ 47 w 116"/>
                  <a:gd name="T23" fmla="*/ 112 h 114"/>
                  <a:gd name="T24" fmla="*/ 69 w 116"/>
                  <a:gd name="T25" fmla="*/ 112 h 114"/>
                  <a:gd name="T26" fmla="*/ 92 w 116"/>
                  <a:gd name="T27" fmla="*/ 105 h 114"/>
                  <a:gd name="T28" fmla="*/ 107 w 116"/>
                  <a:gd name="T29" fmla="*/ 89 h 114"/>
                  <a:gd name="T30" fmla="*/ 114 w 116"/>
                  <a:gd name="T31" fmla="*/ 67 h 114"/>
                  <a:gd name="T32" fmla="*/ 114 w 116"/>
                  <a:gd name="T33" fmla="*/ 57 h 114"/>
                  <a:gd name="T34" fmla="*/ 109 w 116"/>
                  <a:gd name="T35" fmla="*/ 35 h 114"/>
                  <a:gd name="T36" fmla="*/ 96 w 116"/>
                  <a:gd name="T37" fmla="*/ 19 h 114"/>
                  <a:gd name="T38" fmla="*/ 79 w 116"/>
                  <a:gd name="T39" fmla="*/ 5 h 114"/>
                  <a:gd name="T40" fmla="*/ 59 w 116"/>
                  <a:gd name="T41" fmla="*/ 4 h 114"/>
                  <a:gd name="T42" fmla="*/ 38 w 116"/>
                  <a:gd name="T43" fmla="*/ 5 h 114"/>
                  <a:gd name="T44" fmla="*/ 19 w 116"/>
                  <a:gd name="T45" fmla="*/ 19 h 114"/>
                  <a:gd name="T46" fmla="*/ 7 w 116"/>
                  <a:gd name="T47" fmla="*/ 35 h 114"/>
                  <a:gd name="T48" fmla="*/ 5 w 116"/>
                  <a:gd name="T49" fmla="*/ 57 h 114"/>
                  <a:gd name="T50" fmla="*/ 7 w 116"/>
                  <a:gd name="T51" fmla="*/ 78 h 114"/>
                  <a:gd name="T52" fmla="*/ 19 w 116"/>
                  <a:gd name="T53" fmla="*/ 95 h 114"/>
                  <a:gd name="T54" fmla="*/ 38 w 116"/>
                  <a:gd name="T55" fmla="*/ 107 h 114"/>
                  <a:gd name="T56" fmla="*/ 59 w 116"/>
                  <a:gd name="T57" fmla="*/ 112 h 114"/>
                  <a:gd name="T58" fmla="*/ 79 w 116"/>
                  <a:gd name="T59" fmla="*/ 107 h 114"/>
                  <a:gd name="T60" fmla="*/ 96 w 116"/>
                  <a:gd name="T61" fmla="*/ 95 h 114"/>
                  <a:gd name="T62" fmla="*/ 109 w 116"/>
                  <a:gd name="T63" fmla="*/ 78 h 114"/>
                  <a:gd name="T64" fmla="*/ 114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5"/>
                    </a:lnTo>
                    <a:lnTo>
                      <a:pt x="111" y="35"/>
                    </a:lnTo>
                    <a:lnTo>
                      <a:pt x="107" y="26"/>
                    </a:lnTo>
                    <a:lnTo>
                      <a:pt x="99" y="15"/>
                    </a:lnTo>
                    <a:lnTo>
                      <a:pt x="92" y="8"/>
                    </a:lnTo>
                    <a:lnTo>
                      <a:pt x="81" y="4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7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5"/>
                    </a:lnTo>
                    <a:lnTo>
                      <a:pt x="11" y="26"/>
                    </a:lnTo>
                    <a:lnTo>
                      <a:pt x="5" y="35"/>
                    </a:lnTo>
                    <a:lnTo>
                      <a:pt x="4" y="45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5" y="79"/>
                    </a:lnTo>
                    <a:lnTo>
                      <a:pt x="11" y="89"/>
                    </a:lnTo>
                    <a:lnTo>
                      <a:pt x="18" y="97"/>
                    </a:lnTo>
                    <a:lnTo>
                      <a:pt x="28" y="105"/>
                    </a:lnTo>
                    <a:lnTo>
                      <a:pt x="38" y="109"/>
                    </a:lnTo>
                    <a:lnTo>
                      <a:pt x="47" y="112"/>
                    </a:lnTo>
                    <a:lnTo>
                      <a:pt x="59" y="114"/>
                    </a:lnTo>
                    <a:lnTo>
                      <a:pt x="69" y="112"/>
                    </a:lnTo>
                    <a:lnTo>
                      <a:pt x="81" y="109"/>
                    </a:lnTo>
                    <a:lnTo>
                      <a:pt x="92" y="105"/>
                    </a:lnTo>
                    <a:lnTo>
                      <a:pt x="99" y="97"/>
                    </a:lnTo>
                    <a:lnTo>
                      <a:pt x="107" y="89"/>
                    </a:lnTo>
                    <a:lnTo>
                      <a:pt x="111" y="79"/>
                    </a:lnTo>
                    <a:lnTo>
                      <a:pt x="114" y="67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1" y="45"/>
                    </a:lnTo>
                    <a:lnTo>
                      <a:pt x="109" y="35"/>
                    </a:lnTo>
                    <a:lnTo>
                      <a:pt x="103" y="26"/>
                    </a:lnTo>
                    <a:lnTo>
                      <a:pt x="96" y="19"/>
                    </a:lnTo>
                    <a:lnTo>
                      <a:pt x="88" y="11"/>
                    </a:lnTo>
                    <a:lnTo>
                      <a:pt x="79" y="5"/>
                    </a:lnTo>
                    <a:lnTo>
                      <a:pt x="69" y="4"/>
                    </a:lnTo>
                    <a:lnTo>
                      <a:pt x="59" y="4"/>
                    </a:lnTo>
                    <a:lnTo>
                      <a:pt x="47" y="4"/>
                    </a:lnTo>
                    <a:lnTo>
                      <a:pt x="38" y="5"/>
                    </a:lnTo>
                    <a:lnTo>
                      <a:pt x="28" y="11"/>
                    </a:lnTo>
                    <a:lnTo>
                      <a:pt x="19" y="19"/>
                    </a:lnTo>
                    <a:lnTo>
                      <a:pt x="13" y="26"/>
                    </a:lnTo>
                    <a:lnTo>
                      <a:pt x="7" y="35"/>
                    </a:lnTo>
                    <a:lnTo>
                      <a:pt x="5" y="45"/>
                    </a:lnTo>
                    <a:lnTo>
                      <a:pt x="5" y="57"/>
                    </a:lnTo>
                    <a:lnTo>
                      <a:pt x="5" y="67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19" y="95"/>
                    </a:lnTo>
                    <a:lnTo>
                      <a:pt x="28" y="102"/>
                    </a:lnTo>
                    <a:lnTo>
                      <a:pt x="38" y="107"/>
                    </a:lnTo>
                    <a:lnTo>
                      <a:pt x="47" y="109"/>
                    </a:lnTo>
                    <a:lnTo>
                      <a:pt x="59" y="112"/>
                    </a:lnTo>
                    <a:lnTo>
                      <a:pt x="69" y="109"/>
                    </a:lnTo>
                    <a:lnTo>
                      <a:pt x="79" y="107"/>
                    </a:lnTo>
                    <a:lnTo>
                      <a:pt x="88" y="102"/>
                    </a:lnTo>
                    <a:lnTo>
                      <a:pt x="96" y="95"/>
                    </a:lnTo>
                    <a:lnTo>
                      <a:pt x="103" y="88"/>
                    </a:lnTo>
                    <a:lnTo>
                      <a:pt x="109" y="78"/>
                    </a:lnTo>
                    <a:lnTo>
                      <a:pt x="111" y="67"/>
                    </a:lnTo>
                    <a:lnTo>
                      <a:pt x="114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5" name="Freeform 307">
                <a:extLst>
                  <a:ext uri="{FF2B5EF4-FFF2-40B4-BE49-F238E27FC236}">
                    <a16:creationId xmlns:a16="http://schemas.microsoft.com/office/drawing/2014/main" id="{A604B332-A880-4EA9-869B-26F346597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117"/>
                <a:ext cx="36" cy="37"/>
              </a:xfrm>
              <a:custGeom>
                <a:avLst/>
                <a:gdLst>
                  <a:gd name="T0" fmla="*/ 105 w 109"/>
                  <a:gd name="T1" fmla="*/ 42 h 109"/>
                  <a:gd name="T2" fmla="*/ 98 w 109"/>
                  <a:gd name="T3" fmla="*/ 23 h 109"/>
                  <a:gd name="T4" fmla="*/ 84 w 109"/>
                  <a:gd name="T5" fmla="*/ 8 h 109"/>
                  <a:gd name="T6" fmla="*/ 64 w 109"/>
                  <a:gd name="T7" fmla="*/ 0 h 109"/>
                  <a:gd name="T8" fmla="*/ 42 w 109"/>
                  <a:gd name="T9" fmla="*/ 0 h 109"/>
                  <a:gd name="T10" fmla="*/ 22 w 109"/>
                  <a:gd name="T11" fmla="*/ 8 h 109"/>
                  <a:gd name="T12" fmla="*/ 7 w 109"/>
                  <a:gd name="T13" fmla="*/ 23 h 109"/>
                  <a:gd name="T14" fmla="*/ 0 w 109"/>
                  <a:gd name="T15" fmla="*/ 42 h 109"/>
                  <a:gd name="T16" fmla="*/ 0 w 109"/>
                  <a:gd name="T17" fmla="*/ 64 h 109"/>
                  <a:gd name="T18" fmla="*/ 7 w 109"/>
                  <a:gd name="T19" fmla="*/ 83 h 109"/>
                  <a:gd name="T20" fmla="*/ 22 w 109"/>
                  <a:gd name="T21" fmla="*/ 99 h 109"/>
                  <a:gd name="T22" fmla="*/ 42 w 109"/>
                  <a:gd name="T23" fmla="*/ 106 h 109"/>
                  <a:gd name="T24" fmla="*/ 64 w 109"/>
                  <a:gd name="T25" fmla="*/ 106 h 109"/>
                  <a:gd name="T26" fmla="*/ 84 w 109"/>
                  <a:gd name="T27" fmla="*/ 99 h 109"/>
                  <a:gd name="T28" fmla="*/ 98 w 109"/>
                  <a:gd name="T29" fmla="*/ 83 h 109"/>
                  <a:gd name="T30" fmla="*/ 105 w 109"/>
                  <a:gd name="T31" fmla="*/ 64 h 109"/>
                  <a:gd name="T32" fmla="*/ 104 w 109"/>
                  <a:gd name="T33" fmla="*/ 54 h 109"/>
                  <a:gd name="T34" fmla="*/ 102 w 109"/>
                  <a:gd name="T35" fmla="*/ 35 h 109"/>
                  <a:gd name="T36" fmla="*/ 88 w 109"/>
                  <a:gd name="T37" fmla="*/ 17 h 109"/>
                  <a:gd name="T38" fmla="*/ 74 w 109"/>
                  <a:gd name="T39" fmla="*/ 8 h 109"/>
                  <a:gd name="T40" fmla="*/ 55 w 109"/>
                  <a:gd name="T41" fmla="*/ 2 h 109"/>
                  <a:gd name="T42" fmla="*/ 35 w 109"/>
                  <a:gd name="T43" fmla="*/ 8 h 109"/>
                  <a:gd name="T44" fmla="*/ 17 w 109"/>
                  <a:gd name="T45" fmla="*/ 17 h 109"/>
                  <a:gd name="T46" fmla="*/ 7 w 109"/>
                  <a:gd name="T47" fmla="*/ 35 h 109"/>
                  <a:gd name="T48" fmla="*/ 2 w 109"/>
                  <a:gd name="T49" fmla="*/ 54 h 109"/>
                  <a:gd name="T50" fmla="*/ 7 w 109"/>
                  <a:gd name="T51" fmla="*/ 74 h 109"/>
                  <a:gd name="T52" fmla="*/ 17 w 109"/>
                  <a:gd name="T53" fmla="*/ 89 h 109"/>
                  <a:gd name="T54" fmla="*/ 35 w 109"/>
                  <a:gd name="T55" fmla="*/ 100 h 109"/>
                  <a:gd name="T56" fmla="*/ 55 w 109"/>
                  <a:gd name="T57" fmla="*/ 104 h 109"/>
                  <a:gd name="T58" fmla="*/ 74 w 109"/>
                  <a:gd name="T59" fmla="*/ 100 h 109"/>
                  <a:gd name="T60" fmla="*/ 88 w 109"/>
                  <a:gd name="T61" fmla="*/ 89 h 109"/>
                  <a:gd name="T62" fmla="*/ 102 w 109"/>
                  <a:gd name="T63" fmla="*/ 74 h 109"/>
                  <a:gd name="T64" fmla="*/ 104 w 109"/>
                  <a:gd name="T65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lnTo>
                      <a:pt x="105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1" y="14"/>
                    </a:lnTo>
                    <a:lnTo>
                      <a:pt x="84" y="8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2" y="8"/>
                    </a:lnTo>
                    <a:lnTo>
                      <a:pt x="15" y="14"/>
                    </a:lnTo>
                    <a:lnTo>
                      <a:pt x="7" y="23"/>
                    </a:lnTo>
                    <a:lnTo>
                      <a:pt x="2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4"/>
                    </a:lnTo>
                    <a:lnTo>
                      <a:pt x="7" y="83"/>
                    </a:lnTo>
                    <a:lnTo>
                      <a:pt x="15" y="91"/>
                    </a:lnTo>
                    <a:lnTo>
                      <a:pt x="22" y="99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5" y="109"/>
                    </a:lnTo>
                    <a:lnTo>
                      <a:pt x="64" y="106"/>
                    </a:lnTo>
                    <a:lnTo>
                      <a:pt x="74" y="104"/>
                    </a:lnTo>
                    <a:lnTo>
                      <a:pt x="84" y="99"/>
                    </a:lnTo>
                    <a:lnTo>
                      <a:pt x="91" y="91"/>
                    </a:lnTo>
                    <a:lnTo>
                      <a:pt x="98" y="83"/>
                    </a:lnTo>
                    <a:lnTo>
                      <a:pt x="104" y="74"/>
                    </a:lnTo>
                    <a:lnTo>
                      <a:pt x="105" y="64"/>
                    </a:lnTo>
                    <a:lnTo>
                      <a:pt x="109" y="54"/>
                    </a:lnTo>
                    <a:lnTo>
                      <a:pt x="104" y="54"/>
                    </a:lnTo>
                    <a:lnTo>
                      <a:pt x="104" y="42"/>
                    </a:lnTo>
                    <a:lnTo>
                      <a:pt x="102" y="35"/>
                    </a:lnTo>
                    <a:lnTo>
                      <a:pt x="96" y="24"/>
                    </a:lnTo>
                    <a:lnTo>
                      <a:pt x="88" y="17"/>
                    </a:lnTo>
                    <a:lnTo>
                      <a:pt x="81" y="9"/>
                    </a:lnTo>
                    <a:lnTo>
                      <a:pt x="74" y="8"/>
                    </a:lnTo>
                    <a:lnTo>
                      <a:pt x="64" y="2"/>
                    </a:lnTo>
                    <a:lnTo>
                      <a:pt x="55" y="2"/>
                    </a:lnTo>
                    <a:lnTo>
                      <a:pt x="42" y="2"/>
                    </a:lnTo>
                    <a:lnTo>
                      <a:pt x="35" y="8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7" y="35"/>
                    </a:lnTo>
                    <a:lnTo>
                      <a:pt x="2" y="42"/>
                    </a:lnTo>
                    <a:lnTo>
                      <a:pt x="2" y="54"/>
                    </a:lnTo>
                    <a:lnTo>
                      <a:pt x="2" y="64"/>
                    </a:lnTo>
                    <a:lnTo>
                      <a:pt x="7" y="74"/>
                    </a:lnTo>
                    <a:lnTo>
                      <a:pt x="10" y="81"/>
                    </a:lnTo>
                    <a:lnTo>
                      <a:pt x="17" y="89"/>
                    </a:lnTo>
                    <a:lnTo>
                      <a:pt x="24" y="97"/>
                    </a:lnTo>
                    <a:lnTo>
                      <a:pt x="35" y="100"/>
                    </a:lnTo>
                    <a:lnTo>
                      <a:pt x="42" y="104"/>
                    </a:lnTo>
                    <a:lnTo>
                      <a:pt x="55" y="104"/>
                    </a:lnTo>
                    <a:lnTo>
                      <a:pt x="64" y="104"/>
                    </a:lnTo>
                    <a:lnTo>
                      <a:pt x="74" y="100"/>
                    </a:lnTo>
                    <a:lnTo>
                      <a:pt x="81" y="97"/>
                    </a:lnTo>
                    <a:lnTo>
                      <a:pt x="88" y="89"/>
                    </a:lnTo>
                    <a:lnTo>
                      <a:pt x="96" y="81"/>
                    </a:lnTo>
                    <a:lnTo>
                      <a:pt x="102" y="74"/>
                    </a:lnTo>
                    <a:lnTo>
                      <a:pt x="104" y="64"/>
                    </a:lnTo>
                    <a:lnTo>
                      <a:pt x="104" y="54"/>
                    </a:lnTo>
                    <a:lnTo>
                      <a:pt x="109" y="54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6" name="Freeform 308">
                <a:extLst>
                  <a:ext uri="{FF2B5EF4-FFF2-40B4-BE49-F238E27FC236}">
                    <a16:creationId xmlns:a16="http://schemas.microsoft.com/office/drawing/2014/main" id="{2E257121-F81A-4F5E-9B0C-46999AE48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118"/>
                <a:ext cx="34" cy="34"/>
              </a:xfrm>
              <a:custGeom>
                <a:avLst/>
                <a:gdLst>
                  <a:gd name="T0" fmla="*/ 102 w 102"/>
                  <a:gd name="T1" fmla="*/ 40 h 102"/>
                  <a:gd name="T2" fmla="*/ 95 w 102"/>
                  <a:gd name="T3" fmla="*/ 23 h 102"/>
                  <a:gd name="T4" fmla="*/ 80 w 102"/>
                  <a:gd name="T5" fmla="*/ 7 h 102"/>
                  <a:gd name="T6" fmla="*/ 63 w 102"/>
                  <a:gd name="T7" fmla="*/ 0 h 102"/>
                  <a:gd name="T8" fmla="*/ 40 w 102"/>
                  <a:gd name="T9" fmla="*/ 0 h 102"/>
                  <a:gd name="T10" fmla="*/ 23 w 102"/>
                  <a:gd name="T11" fmla="*/ 7 h 102"/>
                  <a:gd name="T12" fmla="*/ 8 w 102"/>
                  <a:gd name="T13" fmla="*/ 23 h 102"/>
                  <a:gd name="T14" fmla="*/ 0 w 102"/>
                  <a:gd name="T15" fmla="*/ 40 h 102"/>
                  <a:gd name="T16" fmla="*/ 0 w 102"/>
                  <a:gd name="T17" fmla="*/ 62 h 102"/>
                  <a:gd name="T18" fmla="*/ 8 w 102"/>
                  <a:gd name="T19" fmla="*/ 80 h 102"/>
                  <a:gd name="T20" fmla="*/ 23 w 102"/>
                  <a:gd name="T21" fmla="*/ 94 h 102"/>
                  <a:gd name="T22" fmla="*/ 40 w 102"/>
                  <a:gd name="T23" fmla="*/ 102 h 102"/>
                  <a:gd name="T24" fmla="*/ 63 w 102"/>
                  <a:gd name="T25" fmla="*/ 102 h 102"/>
                  <a:gd name="T26" fmla="*/ 80 w 102"/>
                  <a:gd name="T27" fmla="*/ 94 h 102"/>
                  <a:gd name="T28" fmla="*/ 95 w 102"/>
                  <a:gd name="T29" fmla="*/ 80 h 102"/>
                  <a:gd name="T30" fmla="*/ 102 w 102"/>
                  <a:gd name="T31" fmla="*/ 62 h 102"/>
                  <a:gd name="T32" fmla="*/ 100 w 102"/>
                  <a:gd name="T33" fmla="*/ 52 h 102"/>
                  <a:gd name="T34" fmla="*/ 97 w 102"/>
                  <a:gd name="T35" fmla="*/ 33 h 102"/>
                  <a:gd name="T36" fmla="*/ 85 w 102"/>
                  <a:gd name="T37" fmla="*/ 17 h 102"/>
                  <a:gd name="T38" fmla="*/ 71 w 102"/>
                  <a:gd name="T39" fmla="*/ 7 h 102"/>
                  <a:gd name="T40" fmla="*/ 52 w 102"/>
                  <a:gd name="T41" fmla="*/ 2 h 102"/>
                  <a:gd name="T42" fmla="*/ 33 w 102"/>
                  <a:gd name="T43" fmla="*/ 7 h 102"/>
                  <a:gd name="T44" fmla="*/ 18 w 102"/>
                  <a:gd name="T45" fmla="*/ 17 h 102"/>
                  <a:gd name="T46" fmla="*/ 8 w 102"/>
                  <a:gd name="T47" fmla="*/ 33 h 102"/>
                  <a:gd name="T48" fmla="*/ 4 w 102"/>
                  <a:gd name="T49" fmla="*/ 52 h 102"/>
                  <a:gd name="T50" fmla="*/ 8 w 102"/>
                  <a:gd name="T51" fmla="*/ 69 h 102"/>
                  <a:gd name="T52" fmla="*/ 18 w 102"/>
                  <a:gd name="T53" fmla="*/ 84 h 102"/>
                  <a:gd name="T54" fmla="*/ 33 w 102"/>
                  <a:gd name="T55" fmla="*/ 97 h 102"/>
                  <a:gd name="T56" fmla="*/ 52 w 102"/>
                  <a:gd name="T57" fmla="*/ 99 h 102"/>
                  <a:gd name="T58" fmla="*/ 71 w 102"/>
                  <a:gd name="T59" fmla="*/ 97 h 102"/>
                  <a:gd name="T60" fmla="*/ 85 w 102"/>
                  <a:gd name="T61" fmla="*/ 84 h 102"/>
                  <a:gd name="T62" fmla="*/ 97 w 102"/>
                  <a:gd name="T63" fmla="*/ 69 h 102"/>
                  <a:gd name="T64" fmla="*/ 100 w 102"/>
                  <a:gd name="T65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2"/>
                    </a:moveTo>
                    <a:lnTo>
                      <a:pt x="102" y="40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7" y="16"/>
                    </a:lnTo>
                    <a:lnTo>
                      <a:pt x="80" y="7"/>
                    </a:lnTo>
                    <a:lnTo>
                      <a:pt x="73" y="6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3" y="6"/>
                    </a:lnTo>
                    <a:lnTo>
                      <a:pt x="23" y="7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6" y="3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6" y="73"/>
                    </a:lnTo>
                    <a:lnTo>
                      <a:pt x="8" y="80"/>
                    </a:lnTo>
                    <a:lnTo>
                      <a:pt x="16" y="87"/>
                    </a:lnTo>
                    <a:lnTo>
                      <a:pt x="23" y="94"/>
                    </a:lnTo>
                    <a:lnTo>
                      <a:pt x="33" y="99"/>
                    </a:lnTo>
                    <a:lnTo>
                      <a:pt x="40" y="102"/>
                    </a:lnTo>
                    <a:lnTo>
                      <a:pt x="52" y="102"/>
                    </a:lnTo>
                    <a:lnTo>
                      <a:pt x="63" y="102"/>
                    </a:lnTo>
                    <a:lnTo>
                      <a:pt x="73" y="99"/>
                    </a:lnTo>
                    <a:lnTo>
                      <a:pt x="80" y="94"/>
                    </a:lnTo>
                    <a:lnTo>
                      <a:pt x="87" y="87"/>
                    </a:lnTo>
                    <a:lnTo>
                      <a:pt x="95" y="80"/>
                    </a:lnTo>
                    <a:lnTo>
                      <a:pt x="100" y="73"/>
                    </a:lnTo>
                    <a:lnTo>
                      <a:pt x="102" y="6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100" y="42"/>
                    </a:lnTo>
                    <a:lnTo>
                      <a:pt x="97" y="33"/>
                    </a:lnTo>
                    <a:lnTo>
                      <a:pt x="92" y="25"/>
                    </a:lnTo>
                    <a:lnTo>
                      <a:pt x="85" y="17"/>
                    </a:lnTo>
                    <a:lnTo>
                      <a:pt x="80" y="13"/>
                    </a:lnTo>
                    <a:lnTo>
                      <a:pt x="71" y="7"/>
                    </a:lnTo>
                    <a:lnTo>
                      <a:pt x="63" y="6"/>
                    </a:lnTo>
                    <a:lnTo>
                      <a:pt x="52" y="2"/>
                    </a:lnTo>
                    <a:lnTo>
                      <a:pt x="43" y="6"/>
                    </a:lnTo>
                    <a:lnTo>
                      <a:pt x="33" y="7"/>
                    </a:lnTo>
                    <a:lnTo>
                      <a:pt x="26" y="13"/>
                    </a:lnTo>
                    <a:lnTo>
                      <a:pt x="18" y="17"/>
                    </a:lnTo>
                    <a:lnTo>
                      <a:pt x="11" y="25"/>
                    </a:lnTo>
                    <a:lnTo>
                      <a:pt x="8" y="33"/>
                    </a:lnTo>
                    <a:lnTo>
                      <a:pt x="6" y="42"/>
                    </a:lnTo>
                    <a:lnTo>
                      <a:pt x="4" y="52"/>
                    </a:lnTo>
                    <a:lnTo>
                      <a:pt x="6" y="62"/>
                    </a:lnTo>
                    <a:lnTo>
                      <a:pt x="8" y="69"/>
                    </a:lnTo>
                    <a:lnTo>
                      <a:pt x="11" y="80"/>
                    </a:lnTo>
                    <a:lnTo>
                      <a:pt x="18" y="84"/>
                    </a:lnTo>
                    <a:lnTo>
                      <a:pt x="26" y="91"/>
                    </a:lnTo>
                    <a:lnTo>
                      <a:pt x="33" y="97"/>
                    </a:lnTo>
                    <a:lnTo>
                      <a:pt x="43" y="99"/>
                    </a:lnTo>
                    <a:lnTo>
                      <a:pt x="52" y="99"/>
                    </a:lnTo>
                    <a:lnTo>
                      <a:pt x="63" y="99"/>
                    </a:lnTo>
                    <a:lnTo>
                      <a:pt x="71" y="97"/>
                    </a:lnTo>
                    <a:lnTo>
                      <a:pt x="80" y="91"/>
                    </a:lnTo>
                    <a:lnTo>
                      <a:pt x="85" y="84"/>
                    </a:lnTo>
                    <a:lnTo>
                      <a:pt x="92" y="80"/>
                    </a:lnTo>
                    <a:lnTo>
                      <a:pt x="97" y="69"/>
                    </a:lnTo>
                    <a:lnTo>
                      <a:pt x="100" y="62"/>
                    </a:lnTo>
                    <a:lnTo>
                      <a:pt x="100" y="52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7" name="Freeform 309">
                <a:extLst>
                  <a:ext uri="{FF2B5EF4-FFF2-40B4-BE49-F238E27FC236}">
                    <a16:creationId xmlns:a16="http://schemas.microsoft.com/office/drawing/2014/main" id="{91908941-1B84-4B41-83D8-D39356148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3118"/>
                <a:ext cx="33" cy="33"/>
              </a:xfrm>
              <a:custGeom>
                <a:avLst/>
                <a:gdLst>
                  <a:gd name="T0" fmla="*/ 97 w 97"/>
                  <a:gd name="T1" fmla="*/ 40 h 97"/>
                  <a:gd name="T2" fmla="*/ 88 w 97"/>
                  <a:gd name="T3" fmla="*/ 23 h 97"/>
                  <a:gd name="T4" fmla="*/ 76 w 97"/>
                  <a:gd name="T5" fmla="*/ 11 h 97"/>
                  <a:gd name="T6" fmla="*/ 59 w 97"/>
                  <a:gd name="T7" fmla="*/ 4 h 97"/>
                  <a:gd name="T8" fmla="*/ 40 w 97"/>
                  <a:gd name="T9" fmla="*/ 4 h 97"/>
                  <a:gd name="T10" fmla="*/ 23 w 97"/>
                  <a:gd name="T11" fmla="*/ 11 h 97"/>
                  <a:gd name="T12" fmla="*/ 8 w 97"/>
                  <a:gd name="T13" fmla="*/ 23 h 97"/>
                  <a:gd name="T14" fmla="*/ 2 w 97"/>
                  <a:gd name="T15" fmla="*/ 40 h 97"/>
                  <a:gd name="T16" fmla="*/ 2 w 97"/>
                  <a:gd name="T17" fmla="*/ 60 h 97"/>
                  <a:gd name="T18" fmla="*/ 8 w 97"/>
                  <a:gd name="T19" fmla="*/ 78 h 97"/>
                  <a:gd name="T20" fmla="*/ 23 w 97"/>
                  <a:gd name="T21" fmla="*/ 90 h 97"/>
                  <a:gd name="T22" fmla="*/ 40 w 97"/>
                  <a:gd name="T23" fmla="*/ 97 h 97"/>
                  <a:gd name="T24" fmla="*/ 59 w 97"/>
                  <a:gd name="T25" fmla="*/ 97 h 97"/>
                  <a:gd name="T26" fmla="*/ 76 w 97"/>
                  <a:gd name="T27" fmla="*/ 90 h 97"/>
                  <a:gd name="T28" fmla="*/ 88 w 97"/>
                  <a:gd name="T29" fmla="*/ 78 h 97"/>
                  <a:gd name="T30" fmla="*/ 97 w 97"/>
                  <a:gd name="T31" fmla="*/ 60 h 97"/>
                  <a:gd name="T32" fmla="*/ 93 w 97"/>
                  <a:gd name="T33" fmla="*/ 50 h 97"/>
                  <a:gd name="T34" fmla="*/ 88 w 97"/>
                  <a:gd name="T35" fmla="*/ 33 h 97"/>
                  <a:gd name="T36" fmla="*/ 82 w 97"/>
                  <a:gd name="T37" fmla="*/ 19 h 97"/>
                  <a:gd name="T38" fmla="*/ 67 w 97"/>
                  <a:gd name="T39" fmla="*/ 9 h 97"/>
                  <a:gd name="T40" fmla="*/ 50 w 97"/>
                  <a:gd name="T41" fmla="*/ 4 h 97"/>
                  <a:gd name="T42" fmla="*/ 33 w 97"/>
                  <a:gd name="T43" fmla="*/ 9 h 97"/>
                  <a:gd name="T44" fmla="*/ 17 w 97"/>
                  <a:gd name="T45" fmla="*/ 19 h 97"/>
                  <a:gd name="T46" fmla="*/ 8 w 97"/>
                  <a:gd name="T47" fmla="*/ 33 h 97"/>
                  <a:gd name="T48" fmla="*/ 2 w 97"/>
                  <a:gd name="T49" fmla="*/ 50 h 97"/>
                  <a:gd name="T50" fmla="*/ 8 w 97"/>
                  <a:gd name="T51" fmla="*/ 67 h 97"/>
                  <a:gd name="T52" fmla="*/ 17 w 97"/>
                  <a:gd name="T53" fmla="*/ 83 h 97"/>
                  <a:gd name="T54" fmla="*/ 33 w 97"/>
                  <a:gd name="T55" fmla="*/ 90 h 97"/>
                  <a:gd name="T56" fmla="*/ 50 w 97"/>
                  <a:gd name="T57" fmla="*/ 95 h 97"/>
                  <a:gd name="T58" fmla="*/ 67 w 97"/>
                  <a:gd name="T59" fmla="*/ 90 h 97"/>
                  <a:gd name="T60" fmla="*/ 82 w 97"/>
                  <a:gd name="T61" fmla="*/ 83 h 97"/>
                  <a:gd name="T62" fmla="*/ 88 w 97"/>
                  <a:gd name="T63" fmla="*/ 67 h 97"/>
                  <a:gd name="T64" fmla="*/ 93 w 97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3" y="31"/>
                    </a:lnTo>
                    <a:lnTo>
                      <a:pt x="88" y="23"/>
                    </a:lnTo>
                    <a:lnTo>
                      <a:pt x="82" y="16"/>
                    </a:lnTo>
                    <a:lnTo>
                      <a:pt x="76" y="11"/>
                    </a:lnTo>
                    <a:lnTo>
                      <a:pt x="67" y="6"/>
                    </a:lnTo>
                    <a:lnTo>
                      <a:pt x="59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0" y="6"/>
                    </a:lnTo>
                    <a:lnTo>
                      <a:pt x="23" y="11"/>
                    </a:lnTo>
                    <a:lnTo>
                      <a:pt x="16" y="16"/>
                    </a:lnTo>
                    <a:lnTo>
                      <a:pt x="8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0"/>
                    </a:lnTo>
                    <a:lnTo>
                      <a:pt x="5" y="67"/>
                    </a:lnTo>
                    <a:lnTo>
                      <a:pt x="8" y="78"/>
                    </a:lnTo>
                    <a:lnTo>
                      <a:pt x="16" y="83"/>
                    </a:lnTo>
                    <a:lnTo>
                      <a:pt x="23" y="90"/>
                    </a:lnTo>
                    <a:lnTo>
                      <a:pt x="30" y="95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59" y="97"/>
                    </a:lnTo>
                    <a:lnTo>
                      <a:pt x="67" y="95"/>
                    </a:lnTo>
                    <a:lnTo>
                      <a:pt x="76" y="90"/>
                    </a:lnTo>
                    <a:lnTo>
                      <a:pt x="82" y="83"/>
                    </a:lnTo>
                    <a:lnTo>
                      <a:pt x="88" y="78"/>
                    </a:lnTo>
                    <a:lnTo>
                      <a:pt x="93" y="67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88" y="33"/>
                    </a:lnTo>
                    <a:lnTo>
                      <a:pt x="86" y="23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7" y="9"/>
                    </a:lnTo>
                    <a:lnTo>
                      <a:pt x="57" y="6"/>
                    </a:lnTo>
                    <a:lnTo>
                      <a:pt x="50" y="4"/>
                    </a:lnTo>
                    <a:lnTo>
                      <a:pt x="40" y="6"/>
                    </a:lnTo>
                    <a:lnTo>
                      <a:pt x="33" y="9"/>
                    </a:lnTo>
                    <a:lnTo>
                      <a:pt x="23" y="14"/>
                    </a:lnTo>
                    <a:lnTo>
                      <a:pt x="17" y="19"/>
                    </a:lnTo>
                    <a:lnTo>
                      <a:pt x="10" y="23"/>
                    </a:lnTo>
                    <a:lnTo>
                      <a:pt x="8" y="33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5" y="59"/>
                    </a:lnTo>
                    <a:lnTo>
                      <a:pt x="8" y="67"/>
                    </a:lnTo>
                    <a:lnTo>
                      <a:pt x="10" y="74"/>
                    </a:lnTo>
                    <a:lnTo>
                      <a:pt x="17" y="83"/>
                    </a:lnTo>
                    <a:lnTo>
                      <a:pt x="23" y="88"/>
                    </a:lnTo>
                    <a:lnTo>
                      <a:pt x="33" y="90"/>
                    </a:lnTo>
                    <a:lnTo>
                      <a:pt x="40" y="95"/>
                    </a:lnTo>
                    <a:lnTo>
                      <a:pt x="50" y="95"/>
                    </a:lnTo>
                    <a:lnTo>
                      <a:pt x="57" y="95"/>
                    </a:lnTo>
                    <a:lnTo>
                      <a:pt x="67" y="90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6" y="74"/>
                    </a:lnTo>
                    <a:lnTo>
                      <a:pt x="88" y="67"/>
                    </a:lnTo>
                    <a:lnTo>
                      <a:pt x="93" y="59"/>
                    </a:lnTo>
                    <a:lnTo>
                      <a:pt x="93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8" name="Freeform 310">
                <a:extLst>
                  <a:ext uri="{FF2B5EF4-FFF2-40B4-BE49-F238E27FC236}">
                    <a16:creationId xmlns:a16="http://schemas.microsoft.com/office/drawing/2014/main" id="{25524FD4-1B7C-4206-8E55-44374F822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120"/>
                <a:ext cx="30" cy="30"/>
              </a:xfrm>
              <a:custGeom>
                <a:avLst/>
                <a:gdLst>
                  <a:gd name="T0" fmla="*/ 90 w 90"/>
                  <a:gd name="T1" fmla="*/ 37 h 90"/>
                  <a:gd name="T2" fmla="*/ 83 w 90"/>
                  <a:gd name="T3" fmla="*/ 18 h 90"/>
                  <a:gd name="T4" fmla="*/ 72 w 90"/>
                  <a:gd name="T5" fmla="*/ 9 h 90"/>
                  <a:gd name="T6" fmla="*/ 54 w 90"/>
                  <a:gd name="T7" fmla="*/ 1 h 90"/>
                  <a:gd name="T8" fmla="*/ 37 w 90"/>
                  <a:gd name="T9" fmla="*/ 1 h 90"/>
                  <a:gd name="T10" fmla="*/ 20 w 90"/>
                  <a:gd name="T11" fmla="*/ 9 h 90"/>
                  <a:gd name="T12" fmla="*/ 6 w 90"/>
                  <a:gd name="T13" fmla="*/ 18 h 90"/>
                  <a:gd name="T14" fmla="*/ 2 w 90"/>
                  <a:gd name="T15" fmla="*/ 37 h 90"/>
                  <a:gd name="T16" fmla="*/ 2 w 90"/>
                  <a:gd name="T17" fmla="*/ 54 h 90"/>
                  <a:gd name="T18" fmla="*/ 6 w 90"/>
                  <a:gd name="T19" fmla="*/ 71 h 90"/>
                  <a:gd name="T20" fmla="*/ 20 w 90"/>
                  <a:gd name="T21" fmla="*/ 83 h 90"/>
                  <a:gd name="T22" fmla="*/ 37 w 90"/>
                  <a:gd name="T23" fmla="*/ 90 h 90"/>
                  <a:gd name="T24" fmla="*/ 54 w 90"/>
                  <a:gd name="T25" fmla="*/ 90 h 90"/>
                  <a:gd name="T26" fmla="*/ 72 w 90"/>
                  <a:gd name="T27" fmla="*/ 83 h 90"/>
                  <a:gd name="T28" fmla="*/ 83 w 90"/>
                  <a:gd name="T29" fmla="*/ 71 h 90"/>
                  <a:gd name="T30" fmla="*/ 90 w 90"/>
                  <a:gd name="T31" fmla="*/ 54 h 90"/>
                  <a:gd name="T32" fmla="*/ 89 w 90"/>
                  <a:gd name="T33" fmla="*/ 46 h 90"/>
                  <a:gd name="T34" fmla="*/ 83 w 90"/>
                  <a:gd name="T35" fmla="*/ 29 h 90"/>
                  <a:gd name="T36" fmla="*/ 75 w 90"/>
                  <a:gd name="T37" fmla="*/ 16 h 90"/>
                  <a:gd name="T38" fmla="*/ 61 w 90"/>
                  <a:gd name="T39" fmla="*/ 6 h 90"/>
                  <a:gd name="T40" fmla="*/ 46 w 90"/>
                  <a:gd name="T41" fmla="*/ 4 h 90"/>
                  <a:gd name="T42" fmla="*/ 29 w 90"/>
                  <a:gd name="T43" fmla="*/ 6 h 90"/>
                  <a:gd name="T44" fmla="*/ 16 w 90"/>
                  <a:gd name="T45" fmla="*/ 16 h 90"/>
                  <a:gd name="T46" fmla="*/ 6 w 90"/>
                  <a:gd name="T47" fmla="*/ 29 h 90"/>
                  <a:gd name="T48" fmla="*/ 5 w 90"/>
                  <a:gd name="T49" fmla="*/ 46 h 90"/>
                  <a:gd name="T50" fmla="*/ 6 w 90"/>
                  <a:gd name="T51" fmla="*/ 61 h 90"/>
                  <a:gd name="T52" fmla="*/ 16 w 90"/>
                  <a:gd name="T53" fmla="*/ 75 h 90"/>
                  <a:gd name="T54" fmla="*/ 29 w 90"/>
                  <a:gd name="T55" fmla="*/ 83 h 90"/>
                  <a:gd name="T56" fmla="*/ 46 w 90"/>
                  <a:gd name="T57" fmla="*/ 89 h 90"/>
                  <a:gd name="T58" fmla="*/ 61 w 90"/>
                  <a:gd name="T59" fmla="*/ 83 h 90"/>
                  <a:gd name="T60" fmla="*/ 75 w 90"/>
                  <a:gd name="T61" fmla="*/ 75 h 90"/>
                  <a:gd name="T62" fmla="*/ 83 w 90"/>
                  <a:gd name="T63" fmla="*/ 61 h 90"/>
                  <a:gd name="T64" fmla="*/ 89 w 90"/>
                  <a:gd name="T65" fmla="*/ 4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6"/>
                    </a:moveTo>
                    <a:lnTo>
                      <a:pt x="90" y="37"/>
                    </a:lnTo>
                    <a:lnTo>
                      <a:pt x="86" y="29"/>
                    </a:lnTo>
                    <a:lnTo>
                      <a:pt x="83" y="18"/>
                    </a:lnTo>
                    <a:lnTo>
                      <a:pt x="79" y="15"/>
                    </a:lnTo>
                    <a:lnTo>
                      <a:pt x="72" y="9"/>
                    </a:lnTo>
                    <a:lnTo>
                      <a:pt x="65" y="4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6" y="18"/>
                    </a:lnTo>
                    <a:lnTo>
                      <a:pt x="5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5" y="63"/>
                    </a:lnTo>
                    <a:lnTo>
                      <a:pt x="6" y="71"/>
                    </a:lnTo>
                    <a:lnTo>
                      <a:pt x="15" y="78"/>
                    </a:lnTo>
                    <a:lnTo>
                      <a:pt x="20" y="83"/>
                    </a:lnTo>
                    <a:lnTo>
                      <a:pt x="29" y="85"/>
                    </a:lnTo>
                    <a:lnTo>
                      <a:pt x="37" y="90"/>
                    </a:lnTo>
                    <a:lnTo>
                      <a:pt x="46" y="90"/>
                    </a:lnTo>
                    <a:lnTo>
                      <a:pt x="54" y="90"/>
                    </a:lnTo>
                    <a:lnTo>
                      <a:pt x="65" y="85"/>
                    </a:lnTo>
                    <a:lnTo>
                      <a:pt x="72" y="83"/>
                    </a:lnTo>
                    <a:lnTo>
                      <a:pt x="79" y="78"/>
                    </a:lnTo>
                    <a:lnTo>
                      <a:pt x="83" y="71"/>
                    </a:lnTo>
                    <a:lnTo>
                      <a:pt x="86" y="63"/>
                    </a:lnTo>
                    <a:lnTo>
                      <a:pt x="90" y="54"/>
                    </a:lnTo>
                    <a:lnTo>
                      <a:pt x="90" y="46"/>
                    </a:lnTo>
                    <a:lnTo>
                      <a:pt x="89" y="46"/>
                    </a:lnTo>
                    <a:lnTo>
                      <a:pt x="86" y="37"/>
                    </a:lnTo>
                    <a:lnTo>
                      <a:pt x="83" y="29"/>
                    </a:lnTo>
                    <a:lnTo>
                      <a:pt x="80" y="22"/>
                    </a:lnTo>
                    <a:lnTo>
                      <a:pt x="75" y="16"/>
                    </a:lnTo>
                    <a:lnTo>
                      <a:pt x="68" y="11"/>
                    </a:lnTo>
                    <a:lnTo>
                      <a:pt x="61" y="6"/>
                    </a:lnTo>
                    <a:lnTo>
                      <a:pt x="54" y="4"/>
                    </a:lnTo>
                    <a:lnTo>
                      <a:pt x="46" y="4"/>
                    </a:lnTo>
                    <a:lnTo>
                      <a:pt x="37" y="4"/>
                    </a:lnTo>
                    <a:lnTo>
                      <a:pt x="29" y="6"/>
                    </a:lnTo>
                    <a:lnTo>
                      <a:pt x="22" y="11"/>
                    </a:lnTo>
                    <a:lnTo>
                      <a:pt x="16" y="16"/>
                    </a:lnTo>
                    <a:lnTo>
                      <a:pt x="9" y="22"/>
                    </a:lnTo>
                    <a:lnTo>
                      <a:pt x="6" y="29"/>
                    </a:lnTo>
                    <a:lnTo>
                      <a:pt x="5" y="37"/>
                    </a:lnTo>
                    <a:lnTo>
                      <a:pt x="5" y="46"/>
                    </a:lnTo>
                    <a:lnTo>
                      <a:pt x="5" y="54"/>
                    </a:lnTo>
                    <a:lnTo>
                      <a:pt x="6" y="61"/>
                    </a:lnTo>
                    <a:lnTo>
                      <a:pt x="9" y="68"/>
                    </a:lnTo>
                    <a:lnTo>
                      <a:pt x="16" y="75"/>
                    </a:lnTo>
                    <a:lnTo>
                      <a:pt x="22" y="80"/>
                    </a:lnTo>
                    <a:lnTo>
                      <a:pt x="29" y="83"/>
                    </a:lnTo>
                    <a:lnTo>
                      <a:pt x="37" y="85"/>
                    </a:lnTo>
                    <a:lnTo>
                      <a:pt x="46" y="89"/>
                    </a:lnTo>
                    <a:lnTo>
                      <a:pt x="54" y="85"/>
                    </a:lnTo>
                    <a:lnTo>
                      <a:pt x="61" y="83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3" y="61"/>
                    </a:lnTo>
                    <a:lnTo>
                      <a:pt x="86" y="54"/>
                    </a:lnTo>
                    <a:lnTo>
                      <a:pt x="89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39" name="Freeform 311">
                <a:extLst>
                  <a:ext uri="{FF2B5EF4-FFF2-40B4-BE49-F238E27FC236}">
                    <a16:creationId xmlns:a16="http://schemas.microsoft.com/office/drawing/2014/main" id="{7AC1C574-A467-4429-90C2-4BD12A38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3121"/>
                <a:ext cx="28" cy="29"/>
              </a:xfrm>
              <a:custGeom>
                <a:avLst/>
                <a:gdLst>
                  <a:gd name="T0" fmla="*/ 82 w 83"/>
                  <a:gd name="T1" fmla="*/ 33 h 85"/>
                  <a:gd name="T2" fmla="*/ 75 w 83"/>
                  <a:gd name="T3" fmla="*/ 18 h 85"/>
                  <a:gd name="T4" fmla="*/ 63 w 83"/>
                  <a:gd name="T5" fmla="*/ 7 h 85"/>
                  <a:gd name="T6" fmla="*/ 49 w 83"/>
                  <a:gd name="T7" fmla="*/ 0 h 85"/>
                  <a:gd name="T8" fmla="*/ 32 w 83"/>
                  <a:gd name="T9" fmla="*/ 0 h 85"/>
                  <a:gd name="T10" fmla="*/ 17 w 83"/>
                  <a:gd name="T11" fmla="*/ 7 h 85"/>
                  <a:gd name="T12" fmla="*/ 4 w 83"/>
                  <a:gd name="T13" fmla="*/ 18 h 85"/>
                  <a:gd name="T14" fmla="*/ 0 w 83"/>
                  <a:gd name="T15" fmla="*/ 33 h 85"/>
                  <a:gd name="T16" fmla="*/ 0 w 83"/>
                  <a:gd name="T17" fmla="*/ 50 h 85"/>
                  <a:gd name="T18" fmla="*/ 4 w 83"/>
                  <a:gd name="T19" fmla="*/ 64 h 85"/>
                  <a:gd name="T20" fmla="*/ 17 w 83"/>
                  <a:gd name="T21" fmla="*/ 77 h 85"/>
                  <a:gd name="T22" fmla="*/ 32 w 83"/>
                  <a:gd name="T23" fmla="*/ 82 h 85"/>
                  <a:gd name="T24" fmla="*/ 49 w 83"/>
                  <a:gd name="T25" fmla="*/ 82 h 85"/>
                  <a:gd name="T26" fmla="*/ 63 w 83"/>
                  <a:gd name="T27" fmla="*/ 77 h 85"/>
                  <a:gd name="T28" fmla="*/ 75 w 83"/>
                  <a:gd name="T29" fmla="*/ 64 h 85"/>
                  <a:gd name="T30" fmla="*/ 82 w 83"/>
                  <a:gd name="T31" fmla="*/ 50 h 85"/>
                  <a:gd name="T32" fmla="*/ 78 w 83"/>
                  <a:gd name="T33" fmla="*/ 42 h 85"/>
                  <a:gd name="T34" fmla="*/ 75 w 83"/>
                  <a:gd name="T35" fmla="*/ 25 h 85"/>
                  <a:gd name="T36" fmla="*/ 68 w 83"/>
                  <a:gd name="T37" fmla="*/ 13 h 85"/>
                  <a:gd name="T38" fmla="*/ 56 w 83"/>
                  <a:gd name="T39" fmla="*/ 6 h 85"/>
                  <a:gd name="T40" fmla="*/ 42 w 83"/>
                  <a:gd name="T41" fmla="*/ 4 h 85"/>
                  <a:gd name="T42" fmla="*/ 25 w 83"/>
                  <a:gd name="T43" fmla="*/ 6 h 85"/>
                  <a:gd name="T44" fmla="*/ 11 w 83"/>
                  <a:gd name="T45" fmla="*/ 13 h 85"/>
                  <a:gd name="T46" fmla="*/ 4 w 83"/>
                  <a:gd name="T47" fmla="*/ 25 h 85"/>
                  <a:gd name="T48" fmla="*/ 2 w 83"/>
                  <a:gd name="T49" fmla="*/ 42 h 85"/>
                  <a:gd name="T50" fmla="*/ 4 w 83"/>
                  <a:gd name="T51" fmla="*/ 57 h 85"/>
                  <a:gd name="T52" fmla="*/ 11 w 83"/>
                  <a:gd name="T53" fmla="*/ 70 h 85"/>
                  <a:gd name="T54" fmla="*/ 25 w 83"/>
                  <a:gd name="T55" fmla="*/ 77 h 85"/>
                  <a:gd name="T56" fmla="*/ 42 w 83"/>
                  <a:gd name="T57" fmla="*/ 80 h 85"/>
                  <a:gd name="T58" fmla="*/ 56 w 83"/>
                  <a:gd name="T59" fmla="*/ 77 h 85"/>
                  <a:gd name="T60" fmla="*/ 68 w 83"/>
                  <a:gd name="T61" fmla="*/ 70 h 85"/>
                  <a:gd name="T62" fmla="*/ 75 w 83"/>
                  <a:gd name="T63" fmla="*/ 57 h 85"/>
                  <a:gd name="T64" fmla="*/ 78 w 83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5">
                    <a:moveTo>
                      <a:pt x="83" y="42"/>
                    </a:moveTo>
                    <a:lnTo>
                      <a:pt x="82" y="33"/>
                    </a:lnTo>
                    <a:lnTo>
                      <a:pt x="78" y="25"/>
                    </a:lnTo>
                    <a:lnTo>
                      <a:pt x="75" y="18"/>
                    </a:lnTo>
                    <a:lnTo>
                      <a:pt x="71" y="13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4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11" y="73"/>
                    </a:lnTo>
                    <a:lnTo>
                      <a:pt x="17" y="77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2" y="85"/>
                    </a:lnTo>
                    <a:lnTo>
                      <a:pt x="49" y="82"/>
                    </a:lnTo>
                    <a:lnTo>
                      <a:pt x="56" y="80"/>
                    </a:lnTo>
                    <a:lnTo>
                      <a:pt x="63" y="77"/>
                    </a:lnTo>
                    <a:lnTo>
                      <a:pt x="71" y="73"/>
                    </a:lnTo>
                    <a:lnTo>
                      <a:pt x="75" y="64"/>
                    </a:lnTo>
                    <a:lnTo>
                      <a:pt x="78" y="57"/>
                    </a:lnTo>
                    <a:lnTo>
                      <a:pt x="82" y="50"/>
                    </a:lnTo>
                    <a:lnTo>
                      <a:pt x="83" y="42"/>
                    </a:lnTo>
                    <a:lnTo>
                      <a:pt x="78" y="42"/>
                    </a:lnTo>
                    <a:lnTo>
                      <a:pt x="78" y="33"/>
                    </a:lnTo>
                    <a:lnTo>
                      <a:pt x="75" y="25"/>
                    </a:lnTo>
                    <a:lnTo>
                      <a:pt x="74" y="20"/>
                    </a:lnTo>
                    <a:lnTo>
                      <a:pt x="68" y="13"/>
                    </a:lnTo>
                    <a:lnTo>
                      <a:pt x="61" y="11"/>
                    </a:lnTo>
                    <a:lnTo>
                      <a:pt x="56" y="6"/>
                    </a:lnTo>
                    <a:lnTo>
                      <a:pt x="49" y="4"/>
                    </a:lnTo>
                    <a:lnTo>
                      <a:pt x="42" y="4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1" y="13"/>
                    </a:lnTo>
                    <a:lnTo>
                      <a:pt x="8" y="20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4"/>
                    </a:lnTo>
                    <a:lnTo>
                      <a:pt x="11" y="70"/>
                    </a:lnTo>
                    <a:lnTo>
                      <a:pt x="19" y="74"/>
                    </a:lnTo>
                    <a:lnTo>
                      <a:pt x="25" y="77"/>
                    </a:lnTo>
                    <a:lnTo>
                      <a:pt x="32" y="80"/>
                    </a:lnTo>
                    <a:lnTo>
                      <a:pt x="42" y="80"/>
                    </a:lnTo>
                    <a:lnTo>
                      <a:pt x="49" y="80"/>
                    </a:lnTo>
                    <a:lnTo>
                      <a:pt x="56" y="77"/>
                    </a:lnTo>
                    <a:lnTo>
                      <a:pt x="61" y="74"/>
                    </a:lnTo>
                    <a:lnTo>
                      <a:pt x="68" y="70"/>
                    </a:lnTo>
                    <a:lnTo>
                      <a:pt x="74" y="64"/>
                    </a:lnTo>
                    <a:lnTo>
                      <a:pt x="75" y="57"/>
                    </a:lnTo>
                    <a:lnTo>
                      <a:pt x="78" y="50"/>
                    </a:lnTo>
                    <a:lnTo>
                      <a:pt x="78" y="42"/>
                    </a:lnTo>
                    <a:lnTo>
                      <a:pt x="83" y="42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0" name="Freeform 312">
                <a:extLst>
                  <a:ext uri="{FF2B5EF4-FFF2-40B4-BE49-F238E27FC236}">
                    <a16:creationId xmlns:a16="http://schemas.microsoft.com/office/drawing/2014/main" id="{10E66671-CAE1-4FB8-AE43-40FCC0EF3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122"/>
                <a:ext cx="25" cy="26"/>
              </a:xfrm>
              <a:custGeom>
                <a:avLst/>
                <a:gdLst>
                  <a:gd name="T0" fmla="*/ 76 w 76"/>
                  <a:gd name="T1" fmla="*/ 29 h 77"/>
                  <a:gd name="T2" fmla="*/ 71 w 76"/>
                  <a:gd name="T3" fmla="*/ 17 h 77"/>
                  <a:gd name="T4" fmla="*/ 59 w 76"/>
                  <a:gd name="T5" fmla="*/ 8 h 77"/>
                  <a:gd name="T6" fmla="*/ 46 w 76"/>
                  <a:gd name="T7" fmla="*/ 0 h 77"/>
                  <a:gd name="T8" fmla="*/ 29 w 76"/>
                  <a:gd name="T9" fmla="*/ 0 h 77"/>
                  <a:gd name="T10" fmla="*/ 17 w 76"/>
                  <a:gd name="T11" fmla="*/ 8 h 77"/>
                  <a:gd name="T12" fmla="*/ 4 w 76"/>
                  <a:gd name="T13" fmla="*/ 17 h 77"/>
                  <a:gd name="T14" fmla="*/ 0 w 76"/>
                  <a:gd name="T15" fmla="*/ 29 h 77"/>
                  <a:gd name="T16" fmla="*/ 0 w 76"/>
                  <a:gd name="T17" fmla="*/ 46 h 77"/>
                  <a:gd name="T18" fmla="*/ 4 w 76"/>
                  <a:gd name="T19" fmla="*/ 61 h 77"/>
                  <a:gd name="T20" fmla="*/ 17 w 76"/>
                  <a:gd name="T21" fmla="*/ 71 h 77"/>
                  <a:gd name="T22" fmla="*/ 29 w 76"/>
                  <a:gd name="T23" fmla="*/ 77 h 77"/>
                  <a:gd name="T24" fmla="*/ 46 w 76"/>
                  <a:gd name="T25" fmla="*/ 77 h 77"/>
                  <a:gd name="T26" fmla="*/ 59 w 76"/>
                  <a:gd name="T27" fmla="*/ 71 h 77"/>
                  <a:gd name="T28" fmla="*/ 71 w 76"/>
                  <a:gd name="T29" fmla="*/ 61 h 77"/>
                  <a:gd name="T30" fmla="*/ 76 w 76"/>
                  <a:gd name="T31" fmla="*/ 46 h 77"/>
                  <a:gd name="T32" fmla="*/ 73 w 76"/>
                  <a:gd name="T33" fmla="*/ 39 h 77"/>
                  <a:gd name="T34" fmla="*/ 71 w 76"/>
                  <a:gd name="T35" fmla="*/ 25 h 77"/>
                  <a:gd name="T36" fmla="*/ 64 w 76"/>
                  <a:gd name="T37" fmla="*/ 12 h 77"/>
                  <a:gd name="T38" fmla="*/ 52 w 76"/>
                  <a:gd name="T39" fmla="*/ 4 h 77"/>
                  <a:gd name="T40" fmla="*/ 38 w 76"/>
                  <a:gd name="T41" fmla="*/ 3 h 77"/>
                  <a:gd name="T42" fmla="*/ 24 w 76"/>
                  <a:gd name="T43" fmla="*/ 4 h 77"/>
                  <a:gd name="T44" fmla="*/ 12 w 76"/>
                  <a:gd name="T45" fmla="*/ 12 h 77"/>
                  <a:gd name="T46" fmla="*/ 4 w 76"/>
                  <a:gd name="T47" fmla="*/ 25 h 77"/>
                  <a:gd name="T48" fmla="*/ 2 w 76"/>
                  <a:gd name="T49" fmla="*/ 39 h 77"/>
                  <a:gd name="T50" fmla="*/ 4 w 76"/>
                  <a:gd name="T51" fmla="*/ 52 h 77"/>
                  <a:gd name="T52" fmla="*/ 12 w 76"/>
                  <a:gd name="T53" fmla="*/ 63 h 77"/>
                  <a:gd name="T54" fmla="*/ 24 w 76"/>
                  <a:gd name="T55" fmla="*/ 71 h 77"/>
                  <a:gd name="T56" fmla="*/ 38 w 76"/>
                  <a:gd name="T57" fmla="*/ 74 h 77"/>
                  <a:gd name="T58" fmla="*/ 52 w 76"/>
                  <a:gd name="T59" fmla="*/ 71 h 77"/>
                  <a:gd name="T60" fmla="*/ 64 w 76"/>
                  <a:gd name="T61" fmla="*/ 63 h 77"/>
                  <a:gd name="T62" fmla="*/ 71 w 76"/>
                  <a:gd name="T63" fmla="*/ 52 h 77"/>
                  <a:gd name="T64" fmla="*/ 73 w 76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9"/>
                    </a:moveTo>
                    <a:lnTo>
                      <a:pt x="76" y="29"/>
                    </a:lnTo>
                    <a:lnTo>
                      <a:pt x="73" y="22"/>
                    </a:lnTo>
                    <a:lnTo>
                      <a:pt x="71" y="17"/>
                    </a:lnTo>
                    <a:lnTo>
                      <a:pt x="66" y="10"/>
                    </a:lnTo>
                    <a:lnTo>
                      <a:pt x="59" y="8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21" y="3"/>
                    </a:lnTo>
                    <a:lnTo>
                      <a:pt x="17" y="8"/>
                    </a:lnTo>
                    <a:lnTo>
                      <a:pt x="9" y="10"/>
                    </a:lnTo>
                    <a:lnTo>
                      <a:pt x="4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9" y="67"/>
                    </a:lnTo>
                    <a:lnTo>
                      <a:pt x="17" y="71"/>
                    </a:lnTo>
                    <a:lnTo>
                      <a:pt x="21" y="74"/>
                    </a:lnTo>
                    <a:lnTo>
                      <a:pt x="29" y="77"/>
                    </a:lnTo>
                    <a:lnTo>
                      <a:pt x="38" y="77"/>
                    </a:lnTo>
                    <a:lnTo>
                      <a:pt x="46" y="77"/>
                    </a:lnTo>
                    <a:lnTo>
                      <a:pt x="53" y="74"/>
                    </a:lnTo>
                    <a:lnTo>
                      <a:pt x="59" y="71"/>
                    </a:lnTo>
                    <a:lnTo>
                      <a:pt x="66" y="67"/>
                    </a:lnTo>
                    <a:lnTo>
                      <a:pt x="71" y="61"/>
                    </a:lnTo>
                    <a:lnTo>
                      <a:pt x="73" y="54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73" y="39"/>
                    </a:lnTo>
                    <a:lnTo>
                      <a:pt x="73" y="32"/>
                    </a:lnTo>
                    <a:lnTo>
                      <a:pt x="71" y="25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9" y="10"/>
                    </a:lnTo>
                    <a:lnTo>
                      <a:pt x="52" y="4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4" y="4"/>
                    </a:lnTo>
                    <a:lnTo>
                      <a:pt x="17" y="10"/>
                    </a:lnTo>
                    <a:lnTo>
                      <a:pt x="12" y="12"/>
                    </a:lnTo>
                    <a:lnTo>
                      <a:pt x="9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2"/>
                    </a:lnTo>
                    <a:lnTo>
                      <a:pt x="9" y="60"/>
                    </a:lnTo>
                    <a:lnTo>
                      <a:pt x="12" y="63"/>
                    </a:lnTo>
                    <a:lnTo>
                      <a:pt x="17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4"/>
                    </a:lnTo>
                    <a:lnTo>
                      <a:pt x="46" y="74"/>
                    </a:lnTo>
                    <a:lnTo>
                      <a:pt x="52" y="71"/>
                    </a:lnTo>
                    <a:lnTo>
                      <a:pt x="59" y="68"/>
                    </a:lnTo>
                    <a:lnTo>
                      <a:pt x="64" y="63"/>
                    </a:lnTo>
                    <a:lnTo>
                      <a:pt x="67" y="60"/>
                    </a:lnTo>
                    <a:lnTo>
                      <a:pt x="71" y="52"/>
                    </a:lnTo>
                    <a:lnTo>
                      <a:pt x="73" y="46"/>
                    </a:lnTo>
                    <a:lnTo>
                      <a:pt x="73" y="39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1" name="Freeform 313">
                <a:extLst>
                  <a:ext uri="{FF2B5EF4-FFF2-40B4-BE49-F238E27FC236}">
                    <a16:creationId xmlns:a16="http://schemas.microsoft.com/office/drawing/2014/main" id="{5FF9832E-173E-4F53-A70D-3F2D3CF4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123"/>
                <a:ext cx="24" cy="24"/>
              </a:xfrm>
              <a:custGeom>
                <a:avLst/>
                <a:gdLst>
                  <a:gd name="T0" fmla="*/ 71 w 71"/>
                  <a:gd name="T1" fmla="*/ 29 h 71"/>
                  <a:gd name="T2" fmla="*/ 65 w 71"/>
                  <a:gd name="T3" fmla="*/ 14 h 71"/>
                  <a:gd name="T4" fmla="*/ 57 w 71"/>
                  <a:gd name="T5" fmla="*/ 7 h 71"/>
                  <a:gd name="T6" fmla="*/ 44 w 71"/>
                  <a:gd name="T7" fmla="*/ 0 h 71"/>
                  <a:gd name="T8" fmla="*/ 29 w 71"/>
                  <a:gd name="T9" fmla="*/ 0 h 71"/>
                  <a:gd name="T10" fmla="*/ 15 w 71"/>
                  <a:gd name="T11" fmla="*/ 7 h 71"/>
                  <a:gd name="T12" fmla="*/ 7 w 71"/>
                  <a:gd name="T13" fmla="*/ 14 h 71"/>
                  <a:gd name="T14" fmla="*/ 0 w 71"/>
                  <a:gd name="T15" fmla="*/ 29 h 71"/>
                  <a:gd name="T16" fmla="*/ 0 w 71"/>
                  <a:gd name="T17" fmla="*/ 43 h 71"/>
                  <a:gd name="T18" fmla="*/ 7 w 71"/>
                  <a:gd name="T19" fmla="*/ 57 h 71"/>
                  <a:gd name="T20" fmla="*/ 15 w 71"/>
                  <a:gd name="T21" fmla="*/ 65 h 71"/>
                  <a:gd name="T22" fmla="*/ 29 w 71"/>
                  <a:gd name="T23" fmla="*/ 71 h 71"/>
                  <a:gd name="T24" fmla="*/ 44 w 71"/>
                  <a:gd name="T25" fmla="*/ 71 h 71"/>
                  <a:gd name="T26" fmla="*/ 57 w 71"/>
                  <a:gd name="T27" fmla="*/ 65 h 71"/>
                  <a:gd name="T28" fmla="*/ 65 w 71"/>
                  <a:gd name="T29" fmla="*/ 57 h 71"/>
                  <a:gd name="T30" fmla="*/ 71 w 71"/>
                  <a:gd name="T31" fmla="*/ 43 h 71"/>
                  <a:gd name="T32" fmla="*/ 69 w 71"/>
                  <a:gd name="T33" fmla="*/ 36 h 71"/>
                  <a:gd name="T34" fmla="*/ 65 w 71"/>
                  <a:gd name="T35" fmla="*/ 22 h 71"/>
                  <a:gd name="T36" fmla="*/ 58 w 71"/>
                  <a:gd name="T37" fmla="*/ 12 h 71"/>
                  <a:gd name="T38" fmla="*/ 50 w 71"/>
                  <a:gd name="T39" fmla="*/ 5 h 71"/>
                  <a:gd name="T40" fmla="*/ 36 w 71"/>
                  <a:gd name="T41" fmla="*/ 1 h 71"/>
                  <a:gd name="T42" fmla="*/ 22 w 71"/>
                  <a:gd name="T43" fmla="*/ 5 h 71"/>
                  <a:gd name="T44" fmla="*/ 12 w 71"/>
                  <a:gd name="T45" fmla="*/ 12 h 71"/>
                  <a:gd name="T46" fmla="*/ 5 w 71"/>
                  <a:gd name="T47" fmla="*/ 22 h 71"/>
                  <a:gd name="T48" fmla="*/ 2 w 71"/>
                  <a:gd name="T49" fmla="*/ 36 h 71"/>
                  <a:gd name="T50" fmla="*/ 5 w 71"/>
                  <a:gd name="T51" fmla="*/ 49 h 71"/>
                  <a:gd name="T52" fmla="*/ 12 w 71"/>
                  <a:gd name="T53" fmla="*/ 58 h 71"/>
                  <a:gd name="T54" fmla="*/ 22 w 71"/>
                  <a:gd name="T55" fmla="*/ 65 h 71"/>
                  <a:gd name="T56" fmla="*/ 36 w 71"/>
                  <a:gd name="T57" fmla="*/ 68 h 71"/>
                  <a:gd name="T58" fmla="*/ 50 w 71"/>
                  <a:gd name="T59" fmla="*/ 65 h 71"/>
                  <a:gd name="T60" fmla="*/ 58 w 71"/>
                  <a:gd name="T61" fmla="*/ 58 h 71"/>
                  <a:gd name="T62" fmla="*/ 65 w 71"/>
                  <a:gd name="T63" fmla="*/ 49 h 71"/>
                  <a:gd name="T64" fmla="*/ 69 w 71"/>
                  <a:gd name="T65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6"/>
                    </a:moveTo>
                    <a:lnTo>
                      <a:pt x="71" y="29"/>
                    </a:lnTo>
                    <a:lnTo>
                      <a:pt x="69" y="22"/>
                    </a:lnTo>
                    <a:lnTo>
                      <a:pt x="65" y="14"/>
                    </a:lnTo>
                    <a:lnTo>
                      <a:pt x="62" y="9"/>
                    </a:lnTo>
                    <a:lnTo>
                      <a:pt x="57" y="7"/>
                    </a:lnTo>
                    <a:lnTo>
                      <a:pt x="50" y="1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5" y="7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7" y="57"/>
                    </a:lnTo>
                    <a:lnTo>
                      <a:pt x="10" y="60"/>
                    </a:lnTo>
                    <a:lnTo>
                      <a:pt x="15" y="65"/>
                    </a:lnTo>
                    <a:lnTo>
                      <a:pt x="22" y="68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44" y="71"/>
                    </a:lnTo>
                    <a:lnTo>
                      <a:pt x="50" y="68"/>
                    </a:lnTo>
                    <a:lnTo>
                      <a:pt x="57" y="65"/>
                    </a:lnTo>
                    <a:lnTo>
                      <a:pt x="62" y="60"/>
                    </a:lnTo>
                    <a:lnTo>
                      <a:pt x="65" y="57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69" y="36"/>
                    </a:lnTo>
                    <a:lnTo>
                      <a:pt x="69" y="29"/>
                    </a:lnTo>
                    <a:lnTo>
                      <a:pt x="65" y="22"/>
                    </a:lnTo>
                    <a:lnTo>
                      <a:pt x="64" y="17"/>
                    </a:lnTo>
                    <a:lnTo>
                      <a:pt x="58" y="12"/>
                    </a:lnTo>
                    <a:lnTo>
                      <a:pt x="55" y="9"/>
                    </a:lnTo>
                    <a:lnTo>
                      <a:pt x="50" y="5"/>
                    </a:lnTo>
                    <a:lnTo>
                      <a:pt x="41" y="5"/>
                    </a:lnTo>
                    <a:lnTo>
                      <a:pt x="36" y="1"/>
                    </a:lnTo>
                    <a:lnTo>
                      <a:pt x="29" y="5"/>
                    </a:lnTo>
                    <a:lnTo>
                      <a:pt x="22" y="5"/>
                    </a:lnTo>
                    <a:lnTo>
                      <a:pt x="17" y="9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5" y="22"/>
                    </a:lnTo>
                    <a:lnTo>
                      <a:pt x="5" y="29"/>
                    </a:lnTo>
                    <a:lnTo>
                      <a:pt x="2" y="36"/>
                    </a:lnTo>
                    <a:lnTo>
                      <a:pt x="5" y="41"/>
                    </a:lnTo>
                    <a:lnTo>
                      <a:pt x="5" y="49"/>
                    </a:lnTo>
                    <a:lnTo>
                      <a:pt x="10" y="53"/>
                    </a:lnTo>
                    <a:lnTo>
                      <a:pt x="12" y="58"/>
                    </a:lnTo>
                    <a:lnTo>
                      <a:pt x="17" y="64"/>
                    </a:lnTo>
                    <a:lnTo>
                      <a:pt x="22" y="65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1" y="68"/>
                    </a:lnTo>
                    <a:lnTo>
                      <a:pt x="50" y="65"/>
                    </a:lnTo>
                    <a:lnTo>
                      <a:pt x="55" y="64"/>
                    </a:lnTo>
                    <a:lnTo>
                      <a:pt x="58" y="58"/>
                    </a:lnTo>
                    <a:lnTo>
                      <a:pt x="64" y="53"/>
                    </a:lnTo>
                    <a:lnTo>
                      <a:pt x="65" y="49"/>
                    </a:lnTo>
                    <a:lnTo>
                      <a:pt x="69" y="41"/>
                    </a:lnTo>
                    <a:lnTo>
                      <a:pt x="69" y="36"/>
                    </a:lnTo>
                    <a:lnTo>
                      <a:pt x="71" y="36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2" name="Freeform 314">
                <a:extLst>
                  <a:ext uri="{FF2B5EF4-FFF2-40B4-BE49-F238E27FC236}">
                    <a16:creationId xmlns:a16="http://schemas.microsoft.com/office/drawing/2014/main" id="{59855232-968A-4945-AE87-4E2F50F4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124"/>
                <a:ext cx="22" cy="22"/>
              </a:xfrm>
              <a:custGeom>
                <a:avLst/>
                <a:gdLst>
                  <a:gd name="T0" fmla="*/ 66 w 66"/>
                  <a:gd name="T1" fmla="*/ 27 h 67"/>
                  <a:gd name="T2" fmla="*/ 60 w 66"/>
                  <a:gd name="T3" fmla="*/ 15 h 67"/>
                  <a:gd name="T4" fmla="*/ 51 w 66"/>
                  <a:gd name="T5" fmla="*/ 7 h 67"/>
                  <a:gd name="T6" fmla="*/ 38 w 66"/>
                  <a:gd name="T7" fmla="*/ 3 h 67"/>
                  <a:gd name="T8" fmla="*/ 26 w 66"/>
                  <a:gd name="T9" fmla="*/ 3 h 67"/>
                  <a:gd name="T10" fmla="*/ 14 w 66"/>
                  <a:gd name="T11" fmla="*/ 7 h 67"/>
                  <a:gd name="T12" fmla="*/ 7 w 66"/>
                  <a:gd name="T13" fmla="*/ 15 h 67"/>
                  <a:gd name="T14" fmla="*/ 1 w 66"/>
                  <a:gd name="T15" fmla="*/ 27 h 67"/>
                  <a:gd name="T16" fmla="*/ 1 w 66"/>
                  <a:gd name="T17" fmla="*/ 40 h 67"/>
                  <a:gd name="T18" fmla="*/ 7 w 66"/>
                  <a:gd name="T19" fmla="*/ 51 h 67"/>
                  <a:gd name="T20" fmla="*/ 14 w 66"/>
                  <a:gd name="T21" fmla="*/ 62 h 67"/>
                  <a:gd name="T22" fmla="*/ 26 w 66"/>
                  <a:gd name="T23" fmla="*/ 67 h 67"/>
                  <a:gd name="T24" fmla="*/ 38 w 66"/>
                  <a:gd name="T25" fmla="*/ 67 h 67"/>
                  <a:gd name="T26" fmla="*/ 51 w 66"/>
                  <a:gd name="T27" fmla="*/ 62 h 67"/>
                  <a:gd name="T28" fmla="*/ 60 w 66"/>
                  <a:gd name="T29" fmla="*/ 51 h 67"/>
                  <a:gd name="T30" fmla="*/ 66 w 66"/>
                  <a:gd name="T31" fmla="*/ 40 h 67"/>
                  <a:gd name="T32" fmla="*/ 63 w 66"/>
                  <a:gd name="T33" fmla="*/ 34 h 67"/>
                  <a:gd name="T34" fmla="*/ 60 w 66"/>
                  <a:gd name="T35" fmla="*/ 22 h 67"/>
                  <a:gd name="T36" fmla="*/ 53 w 66"/>
                  <a:gd name="T37" fmla="*/ 12 h 67"/>
                  <a:gd name="T38" fmla="*/ 43 w 66"/>
                  <a:gd name="T39" fmla="*/ 5 h 67"/>
                  <a:gd name="T40" fmla="*/ 34 w 66"/>
                  <a:gd name="T41" fmla="*/ 3 h 67"/>
                  <a:gd name="T42" fmla="*/ 21 w 66"/>
                  <a:gd name="T43" fmla="*/ 5 h 67"/>
                  <a:gd name="T44" fmla="*/ 11 w 66"/>
                  <a:gd name="T45" fmla="*/ 12 h 67"/>
                  <a:gd name="T46" fmla="*/ 3 w 66"/>
                  <a:gd name="T47" fmla="*/ 22 h 67"/>
                  <a:gd name="T48" fmla="*/ 1 w 66"/>
                  <a:gd name="T49" fmla="*/ 34 h 67"/>
                  <a:gd name="T50" fmla="*/ 3 w 66"/>
                  <a:gd name="T51" fmla="*/ 44 h 67"/>
                  <a:gd name="T52" fmla="*/ 11 w 66"/>
                  <a:gd name="T53" fmla="*/ 55 h 67"/>
                  <a:gd name="T54" fmla="*/ 21 w 66"/>
                  <a:gd name="T55" fmla="*/ 62 h 67"/>
                  <a:gd name="T56" fmla="*/ 34 w 66"/>
                  <a:gd name="T57" fmla="*/ 64 h 67"/>
                  <a:gd name="T58" fmla="*/ 43 w 66"/>
                  <a:gd name="T59" fmla="*/ 62 h 67"/>
                  <a:gd name="T60" fmla="*/ 53 w 66"/>
                  <a:gd name="T61" fmla="*/ 55 h 67"/>
                  <a:gd name="T62" fmla="*/ 60 w 66"/>
                  <a:gd name="T63" fmla="*/ 44 h 67"/>
                  <a:gd name="T64" fmla="*/ 63 w 66"/>
                  <a:gd name="T6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lnTo>
                      <a:pt x="66" y="27"/>
                    </a:lnTo>
                    <a:lnTo>
                      <a:pt x="63" y="20"/>
                    </a:lnTo>
                    <a:lnTo>
                      <a:pt x="60" y="15"/>
                    </a:lnTo>
                    <a:lnTo>
                      <a:pt x="55" y="10"/>
                    </a:lnTo>
                    <a:lnTo>
                      <a:pt x="51" y="7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8" y="3"/>
                    </a:lnTo>
                    <a:lnTo>
                      <a:pt x="14" y="7"/>
                    </a:lnTo>
                    <a:lnTo>
                      <a:pt x="8" y="10"/>
                    </a:lnTo>
                    <a:lnTo>
                      <a:pt x="7" y="15"/>
                    </a:lnTo>
                    <a:lnTo>
                      <a:pt x="1" y="20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7" y="51"/>
                    </a:lnTo>
                    <a:lnTo>
                      <a:pt x="8" y="57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7"/>
                    </a:lnTo>
                    <a:lnTo>
                      <a:pt x="34" y="67"/>
                    </a:lnTo>
                    <a:lnTo>
                      <a:pt x="38" y="67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5" y="57"/>
                    </a:lnTo>
                    <a:lnTo>
                      <a:pt x="60" y="51"/>
                    </a:lnTo>
                    <a:lnTo>
                      <a:pt x="63" y="47"/>
                    </a:lnTo>
                    <a:lnTo>
                      <a:pt x="66" y="40"/>
                    </a:lnTo>
                    <a:lnTo>
                      <a:pt x="66" y="34"/>
                    </a:lnTo>
                    <a:lnTo>
                      <a:pt x="63" y="34"/>
                    </a:lnTo>
                    <a:lnTo>
                      <a:pt x="63" y="27"/>
                    </a:lnTo>
                    <a:lnTo>
                      <a:pt x="60" y="22"/>
                    </a:lnTo>
                    <a:lnTo>
                      <a:pt x="58" y="17"/>
                    </a:lnTo>
                    <a:lnTo>
                      <a:pt x="53" y="12"/>
                    </a:lnTo>
                    <a:lnTo>
                      <a:pt x="48" y="10"/>
                    </a:lnTo>
                    <a:lnTo>
                      <a:pt x="43" y="5"/>
                    </a:lnTo>
                    <a:lnTo>
                      <a:pt x="38" y="5"/>
                    </a:lnTo>
                    <a:lnTo>
                      <a:pt x="34" y="3"/>
                    </a:lnTo>
                    <a:lnTo>
                      <a:pt x="26" y="5"/>
                    </a:lnTo>
                    <a:lnTo>
                      <a:pt x="21" y="5"/>
                    </a:lnTo>
                    <a:lnTo>
                      <a:pt x="17" y="10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3" y="40"/>
                    </a:lnTo>
                    <a:lnTo>
                      <a:pt x="3" y="44"/>
                    </a:lnTo>
                    <a:lnTo>
                      <a:pt x="8" y="49"/>
                    </a:lnTo>
                    <a:lnTo>
                      <a:pt x="11" y="55"/>
                    </a:lnTo>
                    <a:lnTo>
                      <a:pt x="17" y="58"/>
                    </a:lnTo>
                    <a:lnTo>
                      <a:pt x="21" y="62"/>
                    </a:lnTo>
                    <a:lnTo>
                      <a:pt x="26" y="64"/>
                    </a:lnTo>
                    <a:lnTo>
                      <a:pt x="34" y="64"/>
                    </a:lnTo>
                    <a:lnTo>
                      <a:pt x="38" y="64"/>
                    </a:lnTo>
                    <a:lnTo>
                      <a:pt x="43" y="62"/>
                    </a:lnTo>
                    <a:lnTo>
                      <a:pt x="48" y="58"/>
                    </a:lnTo>
                    <a:lnTo>
                      <a:pt x="53" y="55"/>
                    </a:lnTo>
                    <a:lnTo>
                      <a:pt x="58" y="49"/>
                    </a:lnTo>
                    <a:lnTo>
                      <a:pt x="60" y="44"/>
                    </a:lnTo>
                    <a:lnTo>
                      <a:pt x="63" y="40"/>
                    </a:lnTo>
                    <a:lnTo>
                      <a:pt x="63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3" name="Freeform 315">
                <a:extLst>
                  <a:ext uri="{FF2B5EF4-FFF2-40B4-BE49-F238E27FC236}">
                    <a16:creationId xmlns:a16="http://schemas.microsoft.com/office/drawing/2014/main" id="{E5DEBFAA-55D6-44EC-9A2B-56F2F6F41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125"/>
                <a:ext cx="20" cy="20"/>
              </a:xfrm>
              <a:custGeom>
                <a:avLst/>
                <a:gdLst>
                  <a:gd name="T0" fmla="*/ 60 w 60"/>
                  <a:gd name="T1" fmla="*/ 24 h 60"/>
                  <a:gd name="T2" fmla="*/ 57 w 60"/>
                  <a:gd name="T3" fmla="*/ 14 h 60"/>
                  <a:gd name="T4" fmla="*/ 46 w 60"/>
                  <a:gd name="T5" fmla="*/ 7 h 60"/>
                  <a:gd name="T6" fmla="*/ 36 w 60"/>
                  <a:gd name="T7" fmla="*/ 2 h 60"/>
                  <a:gd name="T8" fmla="*/ 24 w 60"/>
                  <a:gd name="T9" fmla="*/ 2 h 60"/>
                  <a:gd name="T10" fmla="*/ 14 w 60"/>
                  <a:gd name="T11" fmla="*/ 7 h 60"/>
                  <a:gd name="T12" fmla="*/ 7 w 60"/>
                  <a:gd name="T13" fmla="*/ 14 h 60"/>
                  <a:gd name="T14" fmla="*/ 2 w 60"/>
                  <a:gd name="T15" fmla="*/ 24 h 60"/>
                  <a:gd name="T16" fmla="*/ 2 w 60"/>
                  <a:gd name="T17" fmla="*/ 36 h 60"/>
                  <a:gd name="T18" fmla="*/ 7 w 60"/>
                  <a:gd name="T19" fmla="*/ 46 h 60"/>
                  <a:gd name="T20" fmla="*/ 14 w 60"/>
                  <a:gd name="T21" fmla="*/ 55 h 60"/>
                  <a:gd name="T22" fmla="*/ 24 w 60"/>
                  <a:gd name="T23" fmla="*/ 60 h 60"/>
                  <a:gd name="T24" fmla="*/ 36 w 60"/>
                  <a:gd name="T25" fmla="*/ 60 h 60"/>
                  <a:gd name="T26" fmla="*/ 46 w 60"/>
                  <a:gd name="T27" fmla="*/ 55 h 60"/>
                  <a:gd name="T28" fmla="*/ 57 w 60"/>
                  <a:gd name="T29" fmla="*/ 46 h 60"/>
                  <a:gd name="T30" fmla="*/ 60 w 60"/>
                  <a:gd name="T31" fmla="*/ 36 h 60"/>
                  <a:gd name="T32" fmla="*/ 59 w 60"/>
                  <a:gd name="T33" fmla="*/ 31 h 60"/>
                  <a:gd name="T34" fmla="*/ 57 w 60"/>
                  <a:gd name="T35" fmla="*/ 19 h 60"/>
                  <a:gd name="T36" fmla="*/ 50 w 60"/>
                  <a:gd name="T37" fmla="*/ 12 h 60"/>
                  <a:gd name="T38" fmla="*/ 42 w 60"/>
                  <a:gd name="T39" fmla="*/ 7 h 60"/>
                  <a:gd name="T40" fmla="*/ 31 w 60"/>
                  <a:gd name="T41" fmla="*/ 4 h 60"/>
                  <a:gd name="T42" fmla="*/ 19 w 60"/>
                  <a:gd name="T43" fmla="*/ 7 h 60"/>
                  <a:gd name="T44" fmla="*/ 12 w 60"/>
                  <a:gd name="T45" fmla="*/ 12 h 60"/>
                  <a:gd name="T46" fmla="*/ 7 w 60"/>
                  <a:gd name="T47" fmla="*/ 19 h 60"/>
                  <a:gd name="T48" fmla="*/ 5 w 60"/>
                  <a:gd name="T49" fmla="*/ 31 h 60"/>
                  <a:gd name="T50" fmla="*/ 7 w 60"/>
                  <a:gd name="T51" fmla="*/ 41 h 60"/>
                  <a:gd name="T52" fmla="*/ 12 w 60"/>
                  <a:gd name="T53" fmla="*/ 48 h 60"/>
                  <a:gd name="T54" fmla="*/ 19 w 60"/>
                  <a:gd name="T55" fmla="*/ 55 h 60"/>
                  <a:gd name="T56" fmla="*/ 31 w 60"/>
                  <a:gd name="T57" fmla="*/ 59 h 60"/>
                  <a:gd name="T58" fmla="*/ 42 w 60"/>
                  <a:gd name="T59" fmla="*/ 55 h 60"/>
                  <a:gd name="T60" fmla="*/ 50 w 60"/>
                  <a:gd name="T61" fmla="*/ 48 h 60"/>
                  <a:gd name="T62" fmla="*/ 57 w 60"/>
                  <a:gd name="T63" fmla="*/ 41 h 60"/>
                  <a:gd name="T64" fmla="*/ 59 w 60"/>
                  <a:gd name="T65" fmla="*/ 3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1"/>
                    </a:moveTo>
                    <a:lnTo>
                      <a:pt x="60" y="24"/>
                    </a:lnTo>
                    <a:lnTo>
                      <a:pt x="59" y="19"/>
                    </a:lnTo>
                    <a:lnTo>
                      <a:pt x="57" y="14"/>
                    </a:lnTo>
                    <a:lnTo>
                      <a:pt x="52" y="9"/>
                    </a:lnTo>
                    <a:lnTo>
                      <a:pt x="46" y="7"/>
                    </a:lnTo>
                    <a:lnTo>
                      <a:pt x="42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7" y="46"/>
                    </a:lnTo>
                    <a:lnTo>
                      <a:pt x="10" y="52"/>
                    </a:lnTo>
                    <a:lnTo>
                      <a:pt x="14" y="55"/>
                    </a:lnTo>
                    <a:lnTo>
                      <a:pt x="19" y="59"/>
                    </a:lnTo>
                    <a:lnTo>
                      <a:pt x="24" y="60"/>
                    </a:lnTo>
                    <a:lnTo>
                      <a:pt x="31" y="60"/>
                    </a:lnTo>
                    <a:lnTo>
                      <a:pt x="36" y="60"/>
                    </a:lnTo>
                    <a:lnTo>
                      <a:pt x="42" y="59"/>
                    </a:lnTo>
                    <a:lnTo>
                      <a:pt x="46" y="55"/>
                    </a:lnTo>
                    <a:lnTo>
                      <a:pt x="52" y="52"/>
                    </a:lnTo>
                    <a:lnTo>
                      <a:pt x="57" y="46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1"/>
                    </a:lnTo>
                    <a:lnTo>
                      <a:pt x="59" y="31"/>
                    </a:lnTo>
                    <a:lnTo>
                      <a:pt x="57" y="24"/>
                    </a:lnTo>
                    <a:lnTo>
                      <a:pt x="57" y="19"/>
                    </a:lnTo>
                    <a:lnTo>
                      <a:pt x="53" y="17"/>
                    </a:lnTo>
                    <a:lnTo>
                      <a:pt x="50" y="12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6" y="4"/>
                    </a:lnTo>
                    <a:lnTo>
                      <a:pt x="31" y="4"/>
                    </a:lnTo>
                    <a:lnTo>
                      <a:pt x="24" y="4"/>
                    </a:lnTo>
                    <a:lnTo>
                      <a:pt x="19" y="7"/>
                    </a:lnTo>
                    <a:lnTo>
                      <a:pt x="17" y="9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7" y="19"/>
                    </a:lnTo>
                    <a:lnTo>
                      <a:pt x="5" y="24"/>
                    </a:lnTo>
                    <a:lnTo>
                      <a:pt x="5" y="31"/>
                    </a:lnTo>
                    <a:lnTo>
                      <a:pt x="5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7" y="53"/>
                    </a:lnTo>
                    <a:lnTo>
                      <a:pt x="19" y="55"/>
                    </a:lnTo>
                    <a:lnTo>
                      <a:pt x="24" y="55"/>
                    </a:lnTo>
                    <a:lnTo>
                      <a:pt x="31" y="59"/>
                    </a:lnTo>
                    <a:lnTo>
                      <a:pt x="36" y="55"/>
                    </a:lnTo>
                    <a:lnTo>
                      <a:pt x="42" y="55"/>
                    </a:lnTo>
                    <a:lnTo>
                      <a:pt x="46" y="53"/>
                    </a:lnTo>
                    <a:lnTo>
                      <a:pt x="50" y="48"/>
                    </a:lnTo>
                    <a:lnTo>
                      <a:pt x="53" y="46"/>
                    </a:lnTo>
                    <a:lnTo>
                      <a:pt x="57" y="41"/>
                    </a:lnTo>
                    <a:lnTo>
                      <a:pt x="57" y="36"/>
                    </a:lnTo>
                    <a:lnTo>
                      <a:pt x="59" y="31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4" name="Freeform 316">
                <a:extLst>
                  <a:ext uri="{FF2B5EF4-FFF2-40B4-BE49-F238E27FC236}">
                    <a16:creationId xmlns:a16="http://schemas.microsoft.com/office/drawing/2014/main" id="{21FA3798-E027-415E-8ADF-BE09828AF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127"/>
                <a:ext cx="18" cy="18"/>
              </a:xfrm>
              <a:custGeom>
                <a:avLst/>
                <a:gdLst>
                  <a:gd name="T0" fmla="*/ 52 w 53"/>
                  <a:gd name="T1" fmla="*/ 19 h 54"/>
                  <a:gd name="T2" fmla="*/ 48 w 53"/>
                  <a:gd name="T3" fmla="*/ 12 h 54"/>
                  <a:gd name="T4" fmla="*/ 41 w 53"/>
                  <a:gd name="T5" fmla="*/ 4 h 54"/>
                  <a:gd name="T6" fmla="*/ 31 w 53"/>
                  <a:gd name="T7" fmla="*/ 0 h 54"/>
                  <a:gd name="T8" fmla="*/ 19 w 53"/>
                  <a:gd name="T9" fmla="*/ 0 h 54"/>
                  <a:gd name="T10" fmla="*/ 12 w 53"/>
                  <a:gd name="T11" fmla="*/ 4 h 54"/>
                  <a:gd name="T12" fmla="*/ 5 w 53"/>
                  <a:gd name="T13" fmla="*/ 12 h 54"/>
                  <a:gd name="T14" fmla="*/ 0 w 53"/>
                  <a:gd name="T15" fmla="*/ 19 h 54"/>
                  <a:gd name="T16" fmla="*/ 0 w 53"/>
                  <a:gd name="T17" fmla="*/ 32 h 54"/>
                  <a:gd name="T18" fmla="*/ 5 w 53"/>
                  <a:gd name="T19" fmla="*/ 41 h 54"/>
                  <a:gd name="T20" fmla="*/ 12 w 53"/>
                  <a:gd name="T21" fmla="*/ 48 h 54"/>
                  <a:gd name="T22" fmla="*/ 19 w 53"/>
                  <a:gd name="T23" fmla="*/ 51 h 54"/>
                  <a:gd name="T24" fmla="*/ 31 w 53"/>
                  <a:gd name="T25" fmla="*/ 51 h 54"/>
                  <a:gd name="T26" fmla="*/ 41 w 53"/>
                  <a:gd name="T27" fmla="*/ 48 h 54"/>
                  <a:gd name="T28" fmla="*/ 48 w 53"/>
                  <a:gd name="T29" fmla="*/ 41 h 54"/>
                  <a:gd name="T30" fmla="*/ 52 w 53"/>
                  <a:gd name="T31" fmla="*/ 32 h 54"/>
                  <a:gd name="T32" fmla="*/ 48 w 53"/>
                  <a:gd name="T33" fmla="*/ 26 h 54"/>
                  <a:gd name="T34" fmla="*/ 48 w 53"/>
                  <a:gd name="T35" fmla="*/ 18 h 54"/>
                  <a:gd name="T36" fmla="*/ 45 w 53"/>
                  <a:gd name="T37" fmla="*/ 9 h 54"/>
                  <a:gd name="T38" fmla="*/ 34 w 53"/>
                  <a:gd name="T39" fmla="*/ 4 h 54"/>
                  <a:gd name="T40" fmla="*/ 27 w 53"/>
                  <a:gd name="T41" fmla="*/ 2 h 54"/>
                  <a:gd name="T42" fmla="*/ 17 w 53"/>
                  <a:gd name="T43" fmla="*/ 4 h 54"/>
                  <a:gd name="T44" fmla="*/ 10 w 53"/>
                  <a:gd name="T45" fmla="*/ 9 h 54"/>
                  <a:gd name="T46" fmla="*/ 5 w 53"/>
                  <a:gd name="T47" fmla="*/ 18 h 54"/>
                  <a:gd name="T48" fmla="*/ 2 w 53"/>
                  <a:gd name="T49" fmla="*/ 26 h 54"/>
                  <a:gd name="T50" fmla="*/ 5 w 53"/>
                  <a:gd name="T51" fmla="*/ 34 h 54"/>
                  <a:gd name="T52" fmla="*/ 10 w 53"/>
                  <a:gd name="T53" fmla="*/ 43 h 54"/>
                  <a:gd name="T54" fmla="*/ 17 w 53"/>
                  <a:gd name="T55" fmla="*/ 48 h 54"/>
                  <a:gd name="T56" fmla="*/ 27 w 53"/>
                  <a:gd name="T57" fmla="*/ 48 h 54"/>
                  <a:gd name="T58" fmla="*/ 34 w 53"/>
                  <a:gd name="T59" fmla="*/ 48 h 54"/>
                  <a:gd name="T60" fmla="*/ 45 w 53"/>
                  <a:gd name="T61" fmla="*/ 43 h 54"/>
                  <a:gd name="T62" fmla="*/ 48 w 53"/>
                  <a:gd name="T63" fmla="*/ 34 h 54"/>
                  <a:gd name="T64" fmla="*/ 48 w 53"/>
                  <a:gd name="T65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4">
                    <a:moveTo>
                      <a:pt x="53" y="26"/>
                    </a:moveTo>
                    <a:lnTo>
                      <a:pt x="52" y="19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5" y="7"/>
                    </a:lnTo>
                    <a:lnTo>
                      <a:pt x="41" y="4"/>
                    </a:lnTo>
                    <a:lnTo>
                      <a:pt x="37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5" y="41"/>
                    </a:lnTo>
                    <a:lnTo>
                      <a:pt x="7" y="43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7" y="54"/>
                    </a:lnTo>
                    <a:lnTo>
                      <a:pt x="31" y="51"/>
                    </a:lnTo>
                    <a:lnTo>
                      <a:pt x="37" y="51"/>
                    </a:lnTo>
                    <a:lnTo>
                      <a:pt x="41" y="48"/>
                    </a:lnTo>
                    <a:lnTo>
                      <a:pt x="45" y="43"/>
                    </a:lnTo>
                    <a:lnTo>
                      <a:pt x="48" y="41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3" y="26"/>
                    </a:lnTo>
                    <a:lnTo>
                      <a:pt x="48" y="26"/>
                    </a:lnTo>
                    <a:lnTo>
                      <a:pt x="48" y="21"/>
                    </a:lnTo>
                    <a:lnTo>
                      <a:pt x="48" y="18"/>
                    </a:lnTo>
                    <a:lnTo>
                      <a:pt x="47" y="12"/>
                    </a:lnTo>
                    <a:lnTo>
                      <a:pt x="45" y="9"/>
                    </a:lnTo>
                    <a:lnTo>
                      <a:pt x="39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7" y="4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5" y="34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2" y="47"/>
                    </a:lnTo>
                    <a:lnTo>
                      <a:pt x="17" y="48"/>
                    </a:lnTo>
                    <a:lnTo>
                      <a:pt x="22" y="48"/>
                    </a:lnTo>
                    <a:lnTo>
                      <a:pt x="27" y="48"/>
                    </a:lnTo>
                    <a:lnTo>
                      <a:pt x="31" y="48"/>
                    </a:lnTo>
                    <a:lnTo>
                      <a:pt x="34" y="48"/>
                    </a:lnTo>
                    <a:lnTo>
                      <a:pt x="39" y="47"/>
                    </a:lnTo>
                    <a:lnTo>
                      <a:pt x="45" y="43"/>
                    </a:lnTo>
                    <a:lnTo>
                      <a:pt x="47" y="40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8" y="26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5" name="Freeform 317">
                <a:extLst>
                  <a:ext uri="{FF2B5EF4-FFF2-40B4-BE49-F238E27FC236}">
                    <a16:creationId xmlns:a16="http://schemas.microsoft.com/office/drawing/2014/main" id="{85126E63-90A6-4585-9657-F4E7027B7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127"/>
                <a:ext cx="16" cy="15"/>
              </a:xfrm>
              <a:custGeom>
                <a:avLst/>
                <a:gdLst>
                  <a:gd name="T0" fmla="*/ 46 w 46"/>
                  <a:gd name="T1" fmla="*/ 19 h 46"/>
                  <a:gd name="T2" fmla="*/ 45 w 46"/>
                  <a:gd name="T3" fmla="*/ 10 h 46"/>
                  <a:gd name="T4" fmla="*/ 38 w 46"/>
                  <a:gd name="T5" fmla="*/ 5 h 46"/>
                  <a:gd name="T6" fmla="*/ 29 w 46"/>
                  <a:gd name="T7" fmla="*/ 0 h 46"/>
                  <a:gd name="T8" fmla="*/ 21 w 46"/>
                  <a:gd name="T9" fmla="*/ 0 h 46"/>
                  <a:gd name="T10" fmla="*/ 10 w 46"/>
                  <a:gd name="T11" fmla="*/ 5 h 46"/>
                  <a:gd name="T12" fmla="*/ 5 w 46"/>
                  <a:gd name="T13" fmla="*/ 10 h 46"/>
                  <a:gd name="T14" fmla="*/ 0 w 46"/>
                  <a:gd name="T15" fmla="*/ 19 h 46"/>
                  <a:gd name="T16" fmla="*/ 0 w 46"/>
                  <a:gd name="T17" fmla="*/ 29 h 46"/>
                  <a:gd name="T18" fmla="*/ 5 w 46"/>
                  <a:gd name="T19" fmla="*/ 37 h 46"/>
                  <a:gd name="T20" fmla="*/ 10 w 46"/>
                  <a:gd name="T21" fmla="*/ 45 h 46"/>
                  <a:gd name="T22" fmla="*/ 21 w 46"/>
                  <a:gd name="T23" fmla="*/ 46 h 46"/>
                  <a:gd name="T24" fmla="*/ 29 w 46"/>
                  <a:gd name="T25" fmla="*/ 46 h 46"/>
                  <a:gd name="T26" fmla="*/ 38 w 46"/>
                  <a:gd name="T27" fmla="*/ 45 h 46"/>
                  <a:gd name="T28" fmla="*/ 45 w 46"/>
                  <a:gd name="T29" fmla="*/ 37 h 46"/>
                  <a:gd name="T30" fmla="*/ 46 w 46"/>
                  <a:gd name="T31" fmla="*/ 29 h 46"/>
                  <a:gd name="T32" fmla="*/ 45 w 46"/>
                  <a:gd name="T33" fmla="*/ 24 h 46"/>
                  <a:gd name="T34" fmla="*/ 45 w 46"/>
                  <a:gd name="T35" fmla="*/ 14 h 46"/>
                  <a:gd name="T36" fmla="*/ 39 w 46"/>
                  <a:gd name="T37" fmla="*/ 10 h 46"/>
                  <a:gd name="T38" fmla="*/ 32 w 46"/>
                  <a:gd name="T39" fmla="*/ 5 h 46"/>
                  <a:gd name="T40" fmla="*/ 24 w 46"/>
                  <a:gd name="T41" fmla="*/ 2 h 46"/>
                  <a:gd name="T42" fmla="*/ 15 w 46"/>
                  <a:gd name="T43" fmla="*/ 5 h 46"/>
                  <a:gd name="T44" fmla="*/ 10 w 46"/>
                  <a:gd name="T45" fmla="*/ 10 h 46"/>
                  <a:gd name="T46" fmla="*/ 5 w 46"/>
                  <a:gd name="T47" fmla="*/ 14 h 46"/>
                  <a:gd name="T48" fmla="*/ 3 w 46"/>
                  <a:gd name="T49" fmla="*/ 24 h 46"/>
                  <a:gd name="T50" fmla="*/ 5 w 46"/>
                  <a:gd name="T51" fmla="*/ 31 h 46"/>
                  <a:gd name="T52" fmla="*/ 10 w 46"/>
                  <a:gd name="T53" fmla="*/ 39 h 46"/>
                  <a:gd name="T54" fmla="*/ 15 w 46"/>
                  <a:gd name="T55" fmla="*/ 45 h 46"/>
                  <a:gd name="T56" fmla="*/ 24 w 46"/>
                  <a:gd name="T57" fmla="*/ 45 h 46"/>
                  <a:gd name="T58" fmla="*/ 32 w 46"/>
                  <a:gd name="T59" fmla="*/ 45 h 46"/>
                  <a:gd name="T60" fmla="*/ 39 w 46"/>
                  <a:gd name="T61" fmla="*/ 39 h 46"/>
                  <a:gd name="T62" fmla="*/ 45 w 46"/>
                  <a:gd name="T63" fmla="*/ 31 h 46"/>
                  <a:gd name="T64" fmla="*/ 45 w 46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4"/>
                    </a:moveTo>
                    <a:lnTo>
                      <a:pt x="46" y="19"/>
                    </a:lnTo>
                    <a:lnTo>
                      <a:pt x="46" y="14"/>
                    </a:lnTo>
                    <a:lnTo>
                      <a:pt x="45" y="10"/>
                    </a:lnTo>
                    <a:lnTo>
                      <a:pt x="43" y="7"/>
                    </a:lnTo>
                    <a:lnTo>
                      <a:pt x="38" y="5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1"/>
                    </a:lnTo>
                    <a:lnTo>
                      <a:pt x="5" y="37"/>
                    </a:lnTo>
                    <a:lnTo>
                      <a:pt x="7" y="41"/>
                    </a:lnTo>
                    <a:lnTo>
                      <a:pt x="10" y="45"/>
                    </a:lnTo>
                    <a:lnTo>
                      <a:pt x="15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2" y="46"/>
                    </a:lnTo>
                    <a:lnTo>
                      <a:pt x="38" y="45"/>
                    </a:lnTo>
                    <a:lnTo>
                      <a:pt x="43" y="41"/>
                    </a:lnTo>
                    <a:lnTo>
                      <a:pt x="45" y="37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24"/>
                    </a:lnTo>
                    <a:lnTo>
                      <a:pt x="45" y="24"/>
                    </a:lnTo>
                    <a:lnTo>
                      <a:pt x="45" y="19"/>
                    </a:lnTo>
                    <a:lnTo>
                      <a:pt x="45" y="14"/>
                    </a:lnTo>
                    <a:lnTo>
                      <a:pt x="43" y="12"/>
                    </a:lnTo>
                    <a:lnTo>
                      <a:pt x="39" y="10"/>
                    </a:lnTo>
                    <a:lnTo>
                      <a:pt x="35" y="7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7" y="12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10" y="39"/>
                    </a:lnTo>
                    <a:lnTo>
                      <a:pt x="13" y="41"/>
                    </a:lnTo>
                    <a:lnTo>
                      <a:pt x="15" y="45"/>
                    </a:lnTo>
                    <a:lnTo>
                      <a:pt x="21" y="45"/>
                    </a:lnTo>
                    <a:lnTo>
                      <a:pt x="24" y="45"/>
                    </a:lnTo>
                    <a:lnTo>
                      <a:pt x="27" y="45"/>
                    </a:lnTo>
                    <a:lnTo>
                      <a:pt x="32" y="45"/>
                    </a:lnTo>
                    <a:lnTo>
                      <a:pt x="35" y="41"/>
                    </a:lnTo>
                    <a:lnTo>
                      <a:pt x="39" y="39"/>
                    </a:lnTo>
                    <a:lnTo>
                      <a:pt x="43" y="34"/>
                    </a:lnTo>
                    <a:lnTo>
                      <a:pt x="45" y="31"/>
                    </a:lnTo>
                    <a:lnTo>
                      <a:pt x="45" y="27"/>
                    </a:lnTo>
                    <a:lnTo>
                      <a:pt x="45" y="24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6" name="Freeform 318">
                <a:extLst>
                  <a:ext uri="{FF2B5EF4-FFF2-40B4-BE49-F238E27FC236}">
                    <a16:creationId xmlns:a16="http://schemas.microsoft.com/office/drawing/2014/main" id="{3C84DD97-4E54-4C5F-97A0-93FC23E4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128"/>
                <a:ext cx="14" cy="14"/>
              </a:xfrm>
              <a:custGeom>
                <a:avLst/>
                <a:gdLst>
                  <a:gd name="T0" fmla="*/ 41 w 41"/>
                  <a:gd name="T1" fmla="*/ 17 h 42"/>
                  <a:gd name="T2" fmla="*/ 40 w 41"/>
                  <a:gd name="T3" fmla="*/ 10 h 42"/>
                  <a:gd name="T4" fmla="*/ 31 w 41"/>
                  <a:gd name="T5" fmla="*/ 5 h 42"/>
                  <a:gd name="T6" fmla="*/ 24 w 41"/>
                  <a:gd name="T7" fmla="*/ 0 h 42"/>
                  <a:gd name="T8" fmla="*/ 16 w 41"/>
                  <a:gd name="T9" fmla="*/ 0 h 42"/>
                  <a:gd name="T10" fmla="*/ 9 w 41"/>
                  <a:gd name="T11" fmla="*/ 5 h 42"/>
                  <a:gd name="T12" fmla="*/ 4 w 41"/>
                  <a:gd name="T13" fmla="*/ 10 h 42"/>
                  <a:gd name="T14" fmla="*/ 0 w 41"/>
                  <a:gd name="T15" fmla="*/ 17 h 42"/>
                  <a:gd name="T16" fmla="*/ 0 w 41"/>
                  <a:gd name="T17" fmla="*/ 25 h 42"/>
                  <a:gd name="T18" fmla="*/ 4 w 41"/>
                  <a:gd name="T19" fmla="*/ 32 h 42"/>
                  <a:gd name="T20" fmla="*/ 9 w 41"/>
                  <a:gd name="T21" fmla="*/ 39 h 42"/>
                  <a:gd name="T22" fmla="*/ 16 w 41"/>
                  <a:gd name="T23" fmla="*/ 42 h 42"/>
                  <a:gd name="T24" fmla="*/ 24 w 41"/>
                  <a:gd name="T25" fmla="*/ 42 h 42"/>
                  <a:gd name="T26" fmla="*/ 31 w 41"/>
                  <a:gd name="T27" fmla="*/ 39 h 42"/>
                  <a:gd name="T28" fmla="*/ 40 w 41"/>
                  <a:gd name="T29" fmla="*/ 32 h 42"/>
                  <a:gd name="T30" fmla="*/ 41 w 41"/>
                  <a:gd name="T31" fmla="*/ 25 h 42"/>
                  <a:gd name="T32" fmla="*/ 40 w 41"/>
                  <a:gd name="T33" fmla="*/ 22 h 42"/>
                  <a:gd name="T34" fmla="*/ 36 w 41"/>
                  <a:gd name="T35" fmla="*/ 15 h 42"/>
                  <a:gd name="T36" fmla="*/ 33 w 41"/>
                  <a:gd name="T37" fmla="*/ 8 h 42"/>
                  <a:gd name="T38" fmla="*/ 26 w 41"/>
                  <a:gd name="T39" fmla="*/ 5 h 42"/>
                  <a:gd name="T40" fmla="*/ 21 w 41"/>
                  <a:gd name="T41" fmla="*/ 3 h 42"/>
                  <a:gd name="T42" fmla="*/ 14 w 41"/>
                  <a:gd name="T43" fmla="*/ 5 h 42"/>
                  <a:gd name="T44" fmla="*/ 7 w 41"/>
                  <a:gd name="T45" fmla="*/ 8 h 42"/>
                  <a:gd name="T46" fmla="*/ 4 w 41"/>
                  <a:gd name="T47" fmla="*/ 15 h 42"/>
                  <a:gd name="T48" fmla="*/ 2 w 41"/>
                  <a:gd name="T49" fmla="*/ 22 h 42"/>
                  <a:gd name="T50" fmla="*/ 4 w 41"/>
                  <a:gd name="T51" fmla="*/ 30 h 42"/>
                  <a:gd name="T52" fmla="*/ 7 w 41"/>
                  <a:gd name="T53" fmla="*/ 34 h 42"/>
                  <a:gd name="T54" fmla="*/ 14 w 41"/>
                  <a:gd name="T55" fmla="*/ 37 h 42"/>
                  <a:gd name="T56" fmla="*/ 21 w 41"/>
                  <a:gd name="T57" fmla="*/ 39 h 42"/>
                  <a:gd name="T58" fmla="*/ 26 w 41"/>
                  <a:gd name="T59" fmla="*/ 37 h 42"/>
                  <a:gd name="T60" fmla="*/ 33 w 41"/>
                  <a:gd name="T61" fmla="*/ 34 h 42"/>
                  <a:gd name="T62" fmla="*/ 36 w 41"/>
                  <a:gd name="T63" fmla="*/ 30 h 42"/>
                  <a:gd name="T64" fmla="*/ 40 w 41"/>
                  <a:gd name="T65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2">
                    <a:moveTo>
                      <a:pt x="41" y="22"/>
                    </a:moveTo>
                    <a:lnTo>
                      <a:pt x="41" y="17"/>
                    </a:lnTo>
                    <a:lnTo>
                      <a:pt x="41" y="13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7" y="37"/>
                    </a:lnTo>
                    <a:lnTo>
                      <a:pt x="9" y="39"/>
                    </a:lnTo>
                    <a:lnTo>
                      <a:pt x="12" y="42"/>
                    </a:lnTo>
                    <a:lnTo>
                      <a:pt x="16" y="42"/>
                    </a:lnTo>
                    <a:lnTo>
                      <a:pt x="21" y="42"/>
                    </a:lnTo>
                    <a:lnTo>
                      <a:pt x="24" y="42"/>
                    </a:lnTo>
                    <a:lnTo>
                      <a:pt x="29" y="42"/>
                    </a:lnTo>
                    <a:lnTo>
                      <a:pt x="31" y="39"/>
                    </a:lnTo>
                    <a:lnTo>
                      <a:pt x="36" y="37"/>
                    </a:lnTo>
                    <a:lnTo>
                      <a:pt x="40" y="32"/>
                    </a:lnTo>
                    <a:lnTo>
                      <a:pt x="41" y="30"/>
                    </a:lnTo>
                    <a:lnTo>
                      <a:pt x="41" y="25"/>
                    </a:lnTo>
                    <a:lnTo>
                      <a:pt x="41" y="22"/>
                    </a:lnTo>
                    <a:lnTo>
                      <a:pt x="40" y="22"/>
                    </a:lnTo>
                    <a:lnTo>
                      <a:pt x="40" y="17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31" y="8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1" y="3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6" y="39"/>
                    </a:lnTo>
                    <a:lnTo>
                      <a:pt x="21" y="39"/>
                    </a:lnTo>
                    <a:lnTo>
                      <a:pt x="24" y="39"/>
                    </a:lnTo>
                    <a:lnTo>
                      <a:pt x="26" y="37"/>
                    </a:lnTo>
                    <a:lnTo>
                      <a:pt x="31" y="37"/>
                    </a:lnTo>
                    <a:lnTo>
                      <a:pt x="33" y="34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40" y="25"/>
                    </a:lnTo>
                    <a:lnTo>
                      <a:pt x="40" y="22"/>
                    </a:lnTo>
                    <a:lnTo>
                      <a:pt x="41" y="22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7" name="Freeform 319">
                <a:extLst>
                  <a:ext uri="{FF2B5EF4-FFF2-40B4-BE49-F238E27FC236}">
                    <a16:creationId xmlns:a16="http://schemas.microsoft.com/office/drawing/2014/main" id="{00897D7F-7D82-4511-AD79-5FB5F2A46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129"/>
                <a:ext cx="13" cy="12"/>
              </a:xfrm>
              <a:custGeom>
                <a:avLst/>
                <a:gdLst>
                  <a:gd name="T0" fmla="*/ 37 w 37"/>
                  <a:gd name="T1" fmla="*/ 14 h 36"/>
                  <a:gd name="T2" fmla="*/ 34 w 37"/>
                  <a:gd name="T3" fmla="*/ 11 h 36"/>
                  <a:gd name="T4" fmla="*/ 29 w 37"/>
                  <a:gd name="T5" fmla="*/ 5 h 36"/>
                  <a:gd name="T6" fmla="*/ 22 w 37"/>
                  <a:gd name="T7" fmla="*/ 2 h 36"/>
                  <a:gd name="T8" fmla="*/ 15 w 37"/>
                  <a:gd name="T9" fmla="*/ 2 h 36"/>
                  <a:gd name="T10" fmla="*/ 10 w 37"/>
                  <a:gd name="T11" fmla="*/ 5 h 36"/>
                  <a:gd name="T12" fmla="*/ 5 w 37"/>
                  <a:gd name="T13" fmla="*/ 11 h 36"/>
                  <a:gd name="T14" fmla="*/ 0 w 37"/>
                  <a:gd name="T15" fmla="*/ 14 h 36"/>
                  <a:gd name="T16" fmla="*/ 0 w 37"/>
                  <a:gd name="T17" fmla="*/ 22 h 36"/>
                  <a:gd name="T18" fmla="*/ 5 w 37"/>
                  <a:gd name="T19" fmla="*/ 29 h 36"/>
                  <a:gd name="T20" fmla="*/ 10 w 37"/>
                  <a:gd name="T21" fmla="*/ 34 h 36"/>
                  <a:gd name="T22" fmla="*/ 15 w 37"/>
                  <a:gd name="T23" fmla="*/ 36 h 36"/>
                  <a:gd name="T24" fmla="*/ 22 w 37"/>
                  <a:gd name="T25" fmla="*/ 36 h 36"/>
                  <a:gd name="T26" fmla="*/ 29 w 37"/>
                  <a:gd name="T27" fmla="*/ 34 h 36"/>
                  <a:gd name="T28" fmla="*/ 34 w 37"/>
                  <a:gd name="T29" fmla="*/ 29 h 36"/>
                  <a:gd name="T30" fmla="*/ 37 w 37"/>
                  <a:gd name="T31" fmla="*/ 22 h 36"/>
                  <a:gd name="T32" fmla="*/ 34 w 37"/>
                  <a:gd name="T33" fmla="*/ 19 h 36"/>
                  <a:gd name="T34" fmla="*/ 32 w 37"/>
                  <a:gd name="T35" fmla="*/ 12 h 36"/>
                  <a:gd name="T36" fmla="*/ 29 w 37"/>
                  <a:gd name="T37" fmla="*/ 7 h 36"/>
                  <a:gd name="T38" fmla="*/ 24 w 37"/>
                  <a:gd name="T39" fmla="*/ 5 h 36"/>
                  <a:gd name="T40" fmla="*/ 20 w 37"/>
                  <a:gd name="T41" fmla="*/ 5 h 36"/>
                  <a:gd name="T42" fmla="*/ 12 w 37"/>
                  <a:gd name="T43" fmla="*/ 5 h 36"/>
                  <a:gd name="T44" fmla="*/ 7 w 37"/>
                  <a:gd name="T45" fmla="*/ 7 h 36"/>
                  <a:gd name="T46" fmla="*/ 5 w 37"/>
                  <a:gd name="T47" fmla="*/ 12 h 36"/>
                  <a:gd name="T48" fmla="*/ 5 w 37"/>
                  <a:gd name="T49" fmla="*/ 19 h 36"/>
                  <a:gd name="T50" fmla="*/ 5 w 37"/>
                  <a:gd name="T51" fmla="*/ 25 h 36"/>
                  <a:gd name="T52" fmla="*/ 7 w 37"/>
                  <a:gd name="T53" fmla="*/ 29 h 36"/>
                  <a:gd name="T54" fmla="*/ 12 w 37"/>
                  <a:gd name="T55" fmla="*/ 32 h 36"/>
                  <a:gd name="T56" fmla="*/ 20 w 37"/>
                  <a:gd name="T57" fmla="*/ 34 h 36"/>
                  <a:gd name="T58" fmla="*/ 24 w 37"/>
                  <a:gd name="T59" fmla="*/ 32 h 36"/>
                  <a:gd name="T60" fmla="*/ 29 w 37"/>
                  <a:gd name="T61" fmla="*/ 29 h 36"/>
                  <a:gd name="T62" fmla="*/ 32 w 37"/>
                  <a:gd name="T63" fmla="*/ 25 h 36"/>
                  <a:gd name="T64" fmla="*/ 34 w 37"/>
                  <a:gd name="T65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6">
                    <a:moveTo>
                      <a:pt x="37" y="19"/>
                    </a:moveTo>
                    <a:lnTo>
                      <a:pt x="37" y="14"/>
                    </a:lnTo>
                    <a:lnTo>
                      <a:pt x="34" y="12"/>
                    </a:lnTo>
                    <a:lnTo>
                      <a:pt x="34" y="11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5" y="36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4" y="34"/>
                    </a:lnTo>
                    <a:lnTo>
                      <a:pt x="29" y="34"/>
                    </a:lnTo>
                    <a:lnTo>
                      <a:pt x="32" y="32"/>
                    </a:lnTo>
                    <a:lnTo>
                      <a:pt x="34" y="29"/>
                    </a:lnTo>
                    <a:lnTo>
                      <a:pt x="34" y="28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7" y="29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32" y="28"/>
                    </a:lnTo>
                    <a:lnTo>
                      <a:pt x="32" y="25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8" name="Freeform 320">
                <a:extLst>
                  <a:ext uri="{FF2B5EF4-FFF2-40B4-BE49-F238E27FC236}">
                    <a16:creationId xmlns:a16="http://schemas.microsoft.com/office/drawing/2014/main" id="{4BD5D05D-2A6C-46D0-B672-4E69AEF3C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3131"/>
                <a:ext cx="9" cy="9"/>
              </a:xfrm>
              <a:custGeom>
                <a:avLst/>
                <a:gdLst>
                  <a:gd name="T0" fmla="*/ 29 w 29"/>
                  <a:gd name="T1" fmla="*/ 9 h 29"/>
                  <a:gd name="T2" fmla="*/ 28 w 29"/>
                  <a:gd name="T3" fmla="*/ 5 h 29"/>
                  <a:gd name="T4" fmla="*/ 22 w 29"/>
                  <a:gd name="T5" fmla="*/ 2 h 29"/>
                  <a:gd name="T6" fmla="*/ 18 w 29"/>
                  <a:gd name="T7" fmla="*/ 0 h 29"/>
                  <a:gd name="T8" fmla="*/ 11 w 29"/>
                  <a:gd name="T9" fmla="*/ 0 h 29"/>
                  <a:gd name="T10" fmla="*/ 5 w 29"/>
                  <a:gd name="T11" fmla="*/ 2 h 29"/>
                  <a:gd name="T12" fmla="*/ 2 w 29"/>
                  <a:gd name="T13" fmla="*/ 5 h 29"/>
                  <a:gd name="T14" fmla="*/ 0 w 29"/>
                  <a:gd name="T15" fmla="*/ 9 h 29"/>
                  <a:gd name="T16" fmla="*/ 0 w 29"/>
                  <a:gd name="T17" fmla="*/ 17 h 29"/>
                  <a:gd name="T18" fmla="*/ 2 w 29"/>
                  <a:gd name="T19" fmla="*/ 22 h 29"/>
                  <a:gd name="T20" fmla="*/ 5 w 29"/>
                  <a:gd name="T21" fmla="*/ 28 h 29"/>
                  <a:gd name="T22" fmla="*/ 11 w 29"/>
                  <a:gd name="T23" fmla="*/ 29 h 29"/>
                  <a:gd name="T24" fmla="*/ 18 w 29"/>
                  <a:gd name="T25" fmla="*/ 29 h 29"/>
                  <a:gd name="T26" fmla="*/ 22 w 29"/>
                  <a:gd name="T27" fmla="*/ 28 h 29"/>
                  <a:gd name="T28" fmla="*/ 28 w 29"/>
                  <a:gd name="T29" fmla="*/ 22 h 29"/>
                  <a:gd name="T30" fmla="*/ 29 w 29"/>
                  <a:gd name="T31" fmla="*/ 17 h 29"/>
                  <a:gd name="T32" fmla="*/ 28 w 29"/>
                  <a:gd name="T33" fmla="*/ 14 h 29"/>
                  <a:gd name="T34" fmla="*/ 25 w 29"/>
                  <a:gd name="T35" fmla="*/ 9 h 29"/>
                  <a:gd name="T36" fmla="*/ 22 w 29"/>
                  <a:gd name="T37" fmla="*/ 5 h 29"/>
                  <a:gd name="T38" fmla="*/ 20 w 29"/>
                  <a:gd name="T39" fmla="*/ 2 h 29"/>
                  <a:gd name="T40" fmla="*/ 14 w 29"/>
                  <a:gd name="T41" fmla="*/ 2 h 29"/>
                  <a:gd name="T42" fmla="*/ 11 w 29"/>
                  <a:gd name="T43" fmla="*/ 2 h 29"/>
                  <a:gd name="T44" fmla="*/ 5 w 29"/>
                  <a:gd name="T45" fmla="*/ 5 h 29"/>
                  <a:gd name="T46" fmla="*/ 2 w 29"/>
                  <a:gd name="T47" fmla="*/ 9 h 29"/>
                  <a:gd name="T48" fmla="*/ 2 w 29"/>
                  <a:gd name="T49" fmla="*/ 14 h 29"/>
                  <a:gd name="T50" fmla="*/ 2 w 29"/>
                  <a:gd name="T51" fmla="*/ 20 h 29"/>
                  <a:gd name="T52" fmla="*/ 5 w 29"/>
                  <a:gd name="T53" fmla="*/ 22 h 29"/>
                  <a:gd name="T54" fmla="*/ 11 w 29"/>
                  <a:gd name="T55" fmla="*/ 24 h 29"/>
                  <a:gd name="T56" fmla="*/ 14 w 29"/>
                  <a:gd name="T57" fmla="*/ 28 h 29"/>
                  <a:gd name="T58" fmla="*/ 20 w 29"/>
                  <a:gd name="T59" fmla="*/ 24 h 29"/>
                  <a:gd name="T60" fmla="*/ 25 w 29"/>
                  <a:gd name="T61" fmla="*/ 20 h 29"/>
                  <a:gd name="T62" fmla="*/ 28 w 29"/>
                  <a:gd name="T6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9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11" y="29"/>
                    </a:lnTo>
                    <a:lnTo>
                      <a:pt x="14" y="29"/>
                    </a:lnTo>
                    <a:lnTo>
                      <a:pt x="18" y="29"/>
                    </a:lnTo>
                    <a:lnTo>
                      <a:pt x="20" y="28"/>
                    </a:lnTo>
                    <a:lnTo>
                      <a:pt x="22" y="28"/>
                    </a:lnTo>
                    <a:lnTo>
                      <a:pt x="25" y="24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28" y="14"/>
                    </a:lnTo>
                    <a:lnTo>
                      <a:pt x="25" y="13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8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49" name="Freeform 321">
                <a:extLst>
                  <a:ext uri="{FF2B5EF4-FFF2-40B4-BE49-F238E27FC236}">
                    <a16:creationId xmlns:a16="http://schemas.microsoft.com/office/drawing/2014/main" id="{79AFFF56-2E40-4BD3-B562-8D91A3825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31"/>
                <a:ext cx="8" cy="8"/>
              </a:xfrm>
              <a:custGeom>
                <a:avLst/>
                <a:gdLst>
                  <a:gd name="T0" fmla="*/ 25 w 25"/>
                  <a:gd name="T1" fmla="*/ 12 h 24"/>
                  <a:gd name="T2" fmla="*/ 22 w 25"/>
                  <a:gd name="T3" fmla="*/ 10 h 24"/>
                  <a:gd name="T4" fmla="*/ 22 w 25"/>
                  <a:gd name="T5" fmla="*/ 7 h 24"/>
                  <a:gd name="T6" fmla="*/ 22 w 25"/>
                  <a:gd name="T7" fmla="*/ 5 h 24"/>
                  <a:gd name="T8" fmla="*/ 20 w 25"/>
                  <a:gd name="T9" fmla="*/ 3 h 24"/>
                  <a:gd name="T10" fmla="*/ 17 w 25"/>
                  <a:gd name="T11" fmla="*/ 3 h 24"/>
                  <a:gd name="T12" fmla="*/ 17 w 25"/>
                  <a:gd name="T13" fmla="*/ 0 h 24"/>
                  <a:gd name="T14" fmla="*/ 15 w 25"/>
                  <a:gd name="T15" fmla="*/ 0 h 24"/>
                  <a:gd name="T16" fmla="*/ 13 w 25"/>
                  <a:gd name="T17" fmla="*/ 0 h 24"/>
                  <a:gd name="T18" fmla="*/ 10 w 25"/>
                  <a:gd name="T19" fmla="*/ 0 h 24"/>
                  <a:gd name="T20" fmla="*/ 8 w 25"/>
                  <a:gd name="T21" fmla="*/ 0 h 24"/>
                  <a:gd name="T22" fmla="*/ 5 w 25"/>
                  <a:gd name="T23" fmla="*/ 3 h 24"/>
                  <a:gd name="T24" fmla="*/ 3 w 25"/>
                  <a:gd name="T25" fmla="*/ 3 h 24"/>
                  <a:gd name="T26" fmla="*/ 3 w 25"/>
                  <a:gd name="T27" fmla="*/ 5 h 24"/>
                  <a:gd name="T28" fmla="*/ 0 w 25"/>
                  <a:gd name="T29" fmla="*/ 7 h 24"/>
                  <a:gd name="T30" fmla="*/ 0 w 25"/>
                  <a:gd name="T31" fmla="*/ 10 h 24"/>
                  <a:gd name="T32" fmla="*/ 0 w 25"/>
                  <a:gd name="T33" fmla="*/ 12 h 24"/>
                  <a:gd name="T34" fmla="*/ 0 w 25"/>
                  <a:gd name="T35" fmla="*/ 15 h 24"/>
                  <a:gd name="T36" fmla="*/ 0 w 25"/>
                  <a:gd name="T37" fmla="*/ 17 h 24"/>
                  <a:gd name="T38" fmla="*/ 3 w 25"/>
                  <a:gd name="T39" fmla="*/ 17 h 24"/>
                  <a:gd name="T40" fmla="*/ 3 w 25"/>
                  <a:gd name="T41" fmla="*/ 20 h 24"/>
                  <a:gd name="T42" fmla="*/ 5 w 25"/>
                  <a:gd name="T43" fmla="*/ 22 h 24"/>
                  <a:gd name="T44" fmla="*/ 8 w 25"/>
                  <a:gd name="T45" fmla="*/ 22 h 24"/>
                  <a:gd name="T46" fmla="*/ 10 w 25"/>
                  <a:gd name="T47" fmla="*/ 22 h 24"/>
                  <a:gd name="T48" fmla="*/ 13 w 25"/>
                  <a:gd name="T49" fmla="*/ 24 h 24"/>
                  <a:gd name="T50" fmla="*/ 15 w 25"/>
                  <a:gd name="T51" fmla="*/ 22 h 24"/>
                  <a:gd name="T52" fmla="*/ 17 w 25"/>
                  <a:gd name="T53" fmla="*/ 22 h 24"/>
                  <a:gd name="T54" fmla="*/ 20 w 25"/>
                  <a:gd name="T55" fmla="*/ 20 h 24"/>
                  <a:gd name="T56" fmla="*/ 22 w 25"/>
                  <a:gd name="T57" fmla="*/ 17 h 24"/>
                  <a:gd name="T58" fmla="*/ 22 w 25"/>
                  <a:gd name="T59" fmla="*/ 15 h 24"/>
                  <a:gd name="T60" fmla="*/ 25 w 25"/>
                  <a:gd name="T61" fmla="*/ 12 h 24"/>
                  <a:gd name="T62" fmla="*/ 20 w 25"/>
                  <a:gd name="T63" fmla="*/ 12 h 24"/>
                  <a:gd name="T64" fmla="*/ 20 w 25"/>
                  <a:gd name="T65" fmla="*/ 10 h 24"/>
                  <a:gd name="T66" fmla="*/ 20 w 25"/>
                  <a:gd name="T67" fmla="*/ 7 h 24"/>
                  <a:gd name="T68" fmla="*/ 17 w 25"/>
                  <a:gd name="T69" fmla="*/ 5 h 24"/>
                  <a:gd name="T70" fmla="*/ 15 w 25"/>
                  <a:gd name="T71" fmla="*/ 3 h 24"/>
                  <a:gd name="T72" fmla="*/ 13 w 25"/>
                  <a:gd name="T73" fmla="*/ 3 h 24"/>
                  <a:gd name="T74" fmla="*/ 10 w 25"/>
                  <a:gd name="T75" fmla="*/ 3 h 24"/>
                  <a:gd name="T76" fmla="*/ 8 w 25"/>
                  <a:gd name="T77" fmla="*/ 3 h 24"/>
                  <a:gd name="T78" fmla="*/ 8 w 25"/>
                  <a:gd name="T79" fmla="*/ 5 h 24"/>
                  <a:gd name="T80" fmla="*/ 5 w 25"/>
                  <a:gd name="T81" fmla="*/ 5 h 24"/>
                  <a:gd name="T82" fmla="*/ 5 w 25"/>
                  <a:gd name="T83" fmla="*/ 7 h 24"/>
                  <a:gd name="T84" fmla="*/ 3 w 25"/>
                  <a:gd name="T85" fmla="*/ 7 h 24"/>
                  <a:gd name="T86" fmla="*/ 3 w 25"/>
                  <a:gd name="T87" fmla="*/ 10 h 24"/>
                  <a:gd name="T88" fmla="*/ 3 w 25"/>
                  <a:gd name="T89" fmla="*/ 12 h 24"/>
                  <a:gd name="T90" fmla="*/ 3 w 25"/>
                  <a:gd name="T91" fmla="*/ 15 h 24"/>
                  <a:gd name="T92" fmla="*/ 5 w 25"/>
                  <a:gd name="T93" fmla="*/ 17 h 24"/>
                  <a:gd name="T94" fmla="*/ 8 w 25"/>
                  <a:gd name="T95" fmla="*/ 20 h 24"/>
                  <a:gd name="T96" fmla="*/ 10 w 25"/>
                  <a:gd name="T97" fmla="*/ 20 h 24"/>
                  <a:gd name="T98" fmla="*/ 13 w 25"/>
                  <a:gd name="T99" fmla="*/ 20 h 24"/>
                  <a:gd name="T100" fmla="*/ 15 w 25"/>
                  <a:gd name="T101" fmla="*/ 20 h 24"/>
                  <a:gd name="T102" fmla="*/ 17 w 25"/>
                  <a:gd name="T103" fmla="*/ 20 h 24"/>
                  <a:gd name="T104" fmla="*/ 17 w 25"/>
                  <a:gd name="T105" fmla="*/ 17 h 24"/>
                  <a:gd name="T106" fmla="*/ 20 w 25"/>
                  <a:gd name="T107" fmla="*/ 17 h 24"/>
                  <a:gd name="T108" fmla="*/ 20 w 25"/>
                  <a:gd name="T109" fmla="*/ 15 h 24"/>
                  <a:gd name="T110" fmla="*/ 20 w 25"/>
                  <a:gd name="T111" fmla="*/ 12 h 24"/>
                  <a:gd name="T112" fmla="*/ 25 w 25"/>
                  <a:gd name="T1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" h="24">
                    <a:moveTo>
                      <a:pt x="25" y="12"/>
                    </a:moveTo>
                    <a:lnTo>
                      <a:pt x="22" y="10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3" y="24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20" y="20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5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0" name="Freeform 322">
                <a:extLst>
                  <a:ext uri="{FF2B5EF4-FFF2-40B4-BE49-F238E27FC236}">
                    <a16:creationId xmlns:a16="http://schemas.microsoft.com/office/drawing/2014/main" id="{24822BD4-B29B-41A4-940E-E32BF75CB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132"/>
                <a:ext cx="6" cy="6"/>
              </a:xfrm>
              <a:custGeom>
                <a:avLst/>
                <a:gdLst>
                  <a:gd name="T0" fmla="*/ 17 w 17"/>
                  <a:gd name="T1" fmla="*/ 9 h 17"/>
                  <a:gd name="T2" fmla="*/ 17 w 17"/>
                  <a:gd name="T3" fmla="*/ 7 h 17"/>
                  <a:gd name="T4" fmla="*/ 17 w 17"/>
                  <a:gd name="T5" fmla="*/ 4 h 17"/>
                  <a:gd name="T6" fmla="*/ 14 w 17"/>
                  <a:gd name="T7" fmla="*/ 2 h 17"/>
                  <a:gd name="T8" fmla="*/ 12 w 17"/>
                  <a:gd name="T9" fmla="*/ 0 h 17"/>
                  <a:gd name="T10" fmla="*/ 9 w 17"/>
                  <a:gd name="T11" fmla="*/ 0 h 17"/>
                  <a:gd name="T12" fmla="*/ 7 w 17"/>
                  <a:gd name="T13" fmla="*/ 0 h 17"/>
                  <a:gd name="T14" fmla="*/ 4 w 17"/>
                  <a:gd name="T15" fmla="*/ 0 h 17"/>
                  <a:gd name="T16" fmla="*/ 4 w 17"/>
                  <a:gd name="T17" fmla="*/ 2 h 17"/>
                  <a:gd name="T18" fmla="*/ 2 w 17"/>
                  <a:gd name="T19" fmla="*/ 2 h 17"/>
                  <a:gd name="T20" fmla="*/ 2 w 17"/>
                  <a:gd name="T21" fmla="*/ 4 h 17"/>
                  <a:gd name="T22" fmla="*/ 0 w 17"/>
                  <a:gd name="T23" fmla="*/ 4 h 17"/>
                  <a:gd name="T24" fmla="*/ 0 w 17"/>
                  <a:gd name="T25" fmla="*/ 7 h 17"/>
                  <a:gd name="T26" fmla="*/ 0 w 17"/>
                  <a:gd name="T27" fmla="*/ 9 h 17"/>
                  <a:gd name="T28" fmla="*/ 0 w 17"/>
                  <a:gd name="T29" fmla="*/ 12 h 17"/>
                  <a:gd name="T30" fmla="*/ 2 w 17"/>
                  <a:gd name="T31" fmla="*/ 14 h 17"/>
                  <a:gd name="T32" fmla="*/ 4 w 17"/>
                  <a:gd name="T33" fmla="*/ 17 h 17"/>
                  <a:gd name="T34" fmla="*/ 7 w 17"/>
                  <a:gd name="T35" fmla="*/ 17 h 17"/>
                  <a:gd name="T36" fmla="*/ 9 w 17"/>
                  <a:gd name="T37" fmla="*/ 17 h 17"/>
                  <a:gd name="T38" fmla="*/ 12 w 17"/>
                  <a:gd name="T39" fmla="*/ 17 h 17"/>
                  <a:gd name="T40" fmla="*/ 14 w 17"/>
                  <a:gd name="T41" fmla="*/ 17 h 17"/>
                  <a:gd name="T42" fmla="*/ 14 w 17"/>
                  <a:gd name="T43" fmla="*/ 14 h 17"/>
                  <a:gd name="T44" fmla="*/ 17 w 17"/>
                  <a:gd name="T45" fmla="*/ 14 h 17"/>
                  <a:gd name="T46" fmla="*/ 17 w 17"/>
                  <a:gd name="T47" fmla="*/ 12 h 17"/>
                  <a:gd name="T48" fmla="*/ 17 w 17"/>
                  <a:gd name="T49" fmla="*/ 9 h 17"/>
                  <a:gd name="T50" fmla="*/ 14 w 17"/>
                  <a:gd name="T51" fmla="*/ 9 h 17"/>
                  <a:gd name="T52" fmla="*/ 14 w 17"/>
                  <a:gd name="T53" fmla="*/ 7 h 17"/>
                  <a:gd name="T54" fmla="*/ 14 w 17"/>
                  <a:gd name="T55" fmla="*/ 4 h 17"/>
                  <a:gd name="T56" fmla="*/ 12 w 17"/>
                  <a:gd name="T57" fmla="*/ 4 h 17"/>
                  <a:gd name="T58" fmla="*/ 12 w 17"/>
                  <a:gd name="T59" fmla="*/ 2 h 17"/>
                  <a:gd name="T60" fmla="*/ 9 w 17"/>
                  <a:gd name="T61" fmla="*/ 2 h 17"/>
                  <a:gd name="T62" fmla="*/ 7 w 17"/>
                  <a:gd name="T63" fmla="*/ 2 h 17"/>
                  <a:gd name="T64" fmla="*/ 4 w 17"/>
                  <a:gd name="T65" fmla="*/ 4 h 17"/>
                  <a:gd name="T66" fmla="*/ 2 w 17"/>
                  <a:gd name="T67" fmla="*/ 7 h 17"/>
                  <a:gd name="T68" fmla="*/ 2 w 17"/>
                  <a:gd name="T69" fmla="*/ 9 h 17"/>
                  <a:gd name="T70" fmla="*/ 2 w 17"/>
                  <a:gd name="T71" fmla="*/ 12 h 17"/>
                  <a:gd name="T72" fmla="*/ 4 w 17"/>
                  <a:gd name="T73" fmla="*/ 12 h 17"/>
                  <a:gd name="T74" fmla="*/ 4 w 17"/>
                  <a:gd name="T75" fmla="*/ 14 h 17"/>
                  <a:gd name="T76" fmla="*/ 7 w 17"/>
                  <a:gd name="T77" fmla="*/ 14 h 17"/>
                  <a:gd name="T78" fmla="*/ 9 w 17"/>
                  <a:gd name="T79" fmla="*/ 14 h 17"/>
                  <a:gd name="T80" fmla="*/ 12 w 17"/>
                  <a:gd name="T81" fmla="*/ 14 h 17"/>
                  <a:gd name="T82" fmla="*/ 12 w 17"/>
                  <a:gd name="T83" fmla="*/ 12 h 17"/>
                  <a:gd name="T84" fmla="*/ 14 w 17"/>
                  <a:gd name="T85" fmla="*/ 12 h 17"/>
                  <a:gd name="T86" fmla="*/ 14 w 17"/>
                  <a:gd name="T87" fmla="*/ 9 h 17"/>
                  <a:gd name="T88" fmla="*/ 17 w 17"/>
                  <a:gd name="T8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7">
                    <a:moveTo>
                      <a:pt x="17" y="9"/>
                    </a:moveTo>
                    <a:lnTo>
                      <a:pt x="17" y="7"/>
                    </a:lnTo>
                    <a:lnTo>
                      <a:pt x="17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1" name="Freeform 323">
                <a:extLst>
                  <a:ext uri="{FF2B5EF4-FFF2-40B4-BE49-F238E27FC236}">
                    <a16:creationId xmlns:a16="http://schemas.microsoft.com/office/drawing/2014/main" id="{0299EF3B-09E6-45B7-993A-D4138548F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133"/>
                <a:ext cx="4" cy="4"/>
              </a:xfrm>
              <a:custGeom>
                <a:avLst/>
                <a:gdLst>
                  <a:gd name="T0" fmla="*/ 12 w 12"/>
                  <a:gd name="T1" fmla="*/ 7 h 12"/>
                  <a:gd name="T2" fmla="*/ 12 w 12"/>
                  <a:gd name="T3" fmla="*/ 5 h 12"/>
                  <a:gd name="T4" fmla="*/ 12 w 12"/>
                  <a:gd name="T5" fmla="*/ 2 h 12"/>
                  <a:gd name="T6" fmla="*/ 10 w 12"/>
                  <a:gd name="T7" fmla="*/ 2 h 12"/>
                  <a:gd name="T8" fmla="*/ 10 w 12"/>
                  <a:gd name="T9" fmla="*/ 0 h 12"/>
                  <a:gd name="T10" fmla="*/ 7 w 12"/>
                  <a:gd name="T11" fmla="*/ 0 h 12"/>
                  <a:gd name="T12" fmla="*/ 5 w 12"/>
                  <a:gd name="T13" fmla="*/ 0 h 12"/>
                  <a:gd name="T14" fmla="*/ 2 w 12"/>
                  <a:gd name="T15" fmla="*/ 2 h 12"/>
                  <a:gd name="T16" fmla="*/ 0 w 12"/>
                  <a:gd name="T17" fmla="*/ 5 h 12"/>
                  <a:gd name="T18" fmla="*/ 0 w 12"/>
                  <a:gd name="T19" fmla="*/ 7 h 12"/>
                  <a:gd name="T20" fmla="*/ 0 w 12"/>
                  <a:gd name="T21" fmla="*/ 10 h 12"/>
                  <a:gd name="T22" fmla="*/ 2 w 12"/>
                  <a:gd name="T23" fmla="*/ 10 h 12"/>
                  <a:gd name="T24" fmla="*/ 2 w 12"/>
                  <a:gd name="T25" fmla="*/ 12 h 12"/>
                  <a:gd name="T26" fmla="*/ 5 w 12"/>
                  <a:gd name="T27" fmla="*/ 12 h 12"/>
                  <a:gd name="T28" fmla="*/ 7 w 12"/>
                  <a:gd name="T29" fmla="*/ 12 h 12"/>
                  <a:gd name="T30" fmla="*/ 10 w 12"/>
                  <a:gd name="T31" fmla="*/ 12 h 12"/>
                  <a:gd name="T32" fmla="*/ 10 w 12"/>
                  <a:gd name="T33" fmla="*/ 10 h 12"/>
                  <a:gd name="T34" fmla="*/ 12 w 12"/>
                  <a:gd name="T35" fmla="*/ 10 h 12"/>
                  <a:gd name="T36" fmla="*/ 12 w 12"/>
                  <a:gd name="T3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7"/>
                    </a:moveTo>
                    <a:lnTo>
                      <a:pt x="12" y="5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2" name="Freeform 324">
                <a:extLst>
                  <a:ext uri="{FF2B5EF4-FFF2-40B4-BE49-F238E27FC236}">
                    <a16:creationId xmlns:a16="http://schemas.microsoft.com/office/drawing/2014/main" id="{ED92E036-50DA-4976-8387-168BDCA8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133"/>
                <a:ext cx="3" cy="3"/>
              </a:xfrm>
              <a:custGeom>
                <a:avLst/>
                <a:gdLst>
                  <a:gd name="T0" fmla="*/ 7 w 7"/>
                  <a:gd name="T1" fmla="*/ 5 h 8"/>
                  <a:gd name="T2" fmla="*/ 7 w 7"/>
                  <a:gd name="T3" fmla="*/ 4 h 8"/>
                  <a:gd name="T4" fmla="*/ 5 w 7"/>
                  <a:gd name="T5" fmla="*/ 4 h 8"/>
                  <a:gd name="T6" fmla="*/ 5 w 7"/>
                  <a:gd name="T7" fmla="*/ 0 h 8"/>
                  <a:gd name="T8" fmla="*/ 2 w 7"/>
                  <a:gd name="T9" fmla="*/ 0 h 8"/>
                  <a:gd name="T10" fmla="*/ 2 w 7"/>
                  <a:gd name="T11" fmla="*/ 4 h 8"/>
                  <a:gd name="T12" fmla="*/ 0 w 7"/>
                  <a:gd name="T13" fmla="*/ 4 h 8"/>
                  <a:gd name="T14" fmla="*/ 0 w 7"/>
                  <a:gd name="T15" fmla="*/ 5 h 8"/>
                  <a:gd name="T16" fmla="*/ 2 w 7"/>
                  <a:gd name="T17" fmla="*/ 5 h 8"/>
                  <a:gd name="T18" fmla="*/ 2 w 7"/>
                  <a:gd name="T19" fmla="*/ 8 h 8"/>
                  <a:gd name="T20" fmla="*/ 5 w 7"/>
                  <a:gd name="T21" fmla="*/ 8 h 8"/>
                  <a:gd name="T22" fmla="*/ 7 w 7"/>
                  <a:gd name="T23" fmla="*/ 8 h 8"/>
                  <a:gd name="T24" fmla="*/ 7 w 7"/>
                  <a:gd name="T2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lnTo>
                      <a:pt x="7" y="4"/>
                    </a:lnTo>
                    <a:lnTo>
                      <a:pt x="5" y="4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3" name="Freeform 325">
                <a:extLst>
                  <a:ext uri="{FF2B5EF4-FFF2-40B4-BE49-F238E27FC236}">
                    <a16:creationId xmlns:a16="http://schemas.microsoft.com/office/drawing/2014/main" id="{20B2180A-F15A-47E8-AE97-A30820B3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915"/>
                <a:ext cx="117" cy="117"/>
              </a:xfrm>
              <a:custGeom>
                <a:avLst/>
                <a:gdLst>
                  <a:gd name="T0" fmla="*/ 194 w 353"/>
                  <a:gd name="T1" fmla="*/ 0 h 351"/>
                  <a:gd name="T2" fmla="*/ 229 w 353"/>
                  <a:gd name="T3" fmla="*/ 7 h 351"/>
                  <a:gd name="T4" fmla="*/ 260 w 353"/>
                  <a:gd name="T5" fmla="*/ 22 h 351"/>
                  <a:gd name="T6" fmla="*/ 289 w 353"/>
                  <a:gd name="T7" fmla="*/ 39 h 351"/>
                  <a:gd name="T8" fmla="*/ 311 w 353"/>
                  <a:gd name="T9" fmla="*/ 63 h 351"/>
                  <a:gd name="T10" fmla="*/ 332 w 353"/>
                  <a:gd name="T11" fmla="*/ 93 h 351"/>
                  <a:gd name="T12" fmla="*/ 346 w 353"/>
                  <a:gd name="T13" fmla="*/ 122 h 351"/>
                  <a:gd name="T14" fmla="*/ 351 w 353"/>
                  <a:gd name="T15" fmla="*/ 158 h 351"/>
                  <a:gd name="T16" fmla="*/ 351 w 353"/>
                  <a:gd name="T17" fmla="*/ 194 h 351"/>
                  <a:gd name="T18" fmla="*/ 346 w 353"/>
                  <a:gd name="T19" fmla="*/ 229 h 351"/>
                  <a:gd name="T20" fmla="*/ 332 w 353"/>
                  <a:gd name="T21" fmla="*/ 261 h 351"/>
                  <a:gd name="T22" fmla="*/ 311 w 353"/>
                  <a:gd name="T23" fmla="*/ 288 h 351"/>
                  <a:gd name="T24" fmla="*/ 289 w 353"/>
                  <a:gd name="T25" fmla="*/ 313 h 351"/>
                  <a:gd name="T26" fmla="*/ 260 w 353"/>
                  <a:gd name="T27" fmla="*/ 332 h 351"/>
                  <a:gd name="T28" fmla="*/ 229 w 353"/>
                  <a:gd name="T29" fmla="*/ 344 h 351"/>
                  <a:gd name="T30" fmla="*/ 194 w 353"/>
                  <a:gd name="T31" fmla="*/ 351 h 351"/>
                  <a:gd name="T32" fmla="*/ 157 w 353"/>
                  <a:gd name="T33" fmla="*/ 351 h 351"/>
                  <a:gd name="T34" fmla="*/ 122 w 353"/>
                  <a:gd name="T35" fmla="*/ 344 h 351"/>
                  <a:gd name="T36" fmla="*/ 93 w 353"/>
                  <a:gd name="T37" fmla="*/ 332 h 351"/>
                  <a:gd name="T38" fmla="*/ 64 w 353"/>
                  <a:gd name="T39" fmla="*/ 313 h 351"/>
                  <a:gd name="T40" fmla="*/ 39 w 353"/>
                  <a:gd name="T41" fmla="*/ 288 h 351"/>
                  <a:gd name="T42" fmla="*/ 22 w 353"/>
                  <a:gd name="T43" fmla="*/ 261 h 351"/>
                  <a:gd name="T44" fmla="*/ 7 w 353"/>
                  <a:gd name="T45" fmla="*/ 229 h 351"/>
                  <a:gd name="T46" fmla="*/ 0 w 353"/>
                  <a:gd name="T47" fmla="*/ 194 h 351"/>
                  <a:gd name="T48" fmla="*/ 0 w 353"/>
                  <a:gd name="T49" fmla="*/ 158 h 351"/>
                  <a:gd name="T50" fmla="*/ 7 w 353"/>
                  <a:gd name="T51" fmla="*/ 122 h 351"/>
                  <a:gd name="T52" fmla="*/ 22 w 353"/>
                  <a:gd name="T53" fmla="*/ 93 h 351"/>
                  <a:gd name="T54" fmla="*/ 39 w 353"/>
                  <a:gd name="T55" fmla="*/ 63 h 351"/>
                  <a:gd name="T56" fmla="*/ 64 w 353"/>
                  <a:gd name="T57" fmla="*/ 39 h 351"/>
                  <a:gd name="T58" fmla="*/ 93 w 353"/>
                  <a:gd name="T59" fmla="*/ 22 h 351"/>
                  <a:gd name="T60" fmla="*/ 122 w 353"/>
                  <a:gd name="T61" fmla="*/ 7 h 351"/>
                  <a:gd name="T62" fmla="*/ 157 w 353"/>
                  <a:gd name="T6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3" h="351">
                    <a:moveTo>
                      <a:pt x="177" y="0"/>
                    </a:moveTo>
                    <a:lnTo>
                      <a:pt x="194" y="0"/>
                    </a:lnTo>
                    <a:lnTo>
                      <a:pt x="212" y="3"/>
                    </a:lnTo>
                    <a:lnTo>
                      <a:pt x="229" y="7"/>
                    </a:lnTo>
                    <a:lnTo>
                      <a:pt x="246" y="15"/>
                    </a:lnTo>
                    <a:lnTo>
                      <a:pt x="260" y="22"/>
                    </a:lnTo>
                    <a:lnTo>
                      <a:pt x="275" y="29"/>
                    </a:lnTo>
                    <a:lnTo>
                      <a:pt x="289" y="39"/>
                    </a:lnTo>
                    <a:lnTo>
                      <a:pt x="303" y="52"/>
                    </a:lnTo>
                    <a:lnTo>
                      <a:pt x="311" y="63"/>
                    </a:lnTo>
                    <a:lnTo>
                      <a:pt x="324" y="79"/>
                    </a:lnTo>
                    <a:lnTo>
                      <a:pt x="332" y="93"/>
                    </a:lnTo>
                    <a:lnTo>
                      <a:pt x="339" y="108"/>
                    </a:lnTo>
                    <a:lnTo>
                      <a:pt x="346" y="122"/>
                    </a:lnTo>
                    <a:lnTo>
                      <a:pt x="349" y="141"/>
                    </a:lnTo>
                    <a:lnTo>
                      <a:pt x="351" y="158"/>
                    </a:lnTo>
                    <a:lnTo>
                      <a:pt x="353" y="177"/>
                    </a:lnTo>
                    <a:lnTo>
                      <a:pt x="351" y="194"/>
                    </a:lnTo>
                    <a:lnTo>
                      <a:pt x="349" y="211"/>
                    </a:lnTo>
                    <a:lnTo>
                      <a:pt x="346" y="229"/>
                    </a:lnTo>
                    <a:lnTo>
                      <a:pt x="339" y="246"/>
                    </a:lnTo>
                    <a:lnTo>
                      <a:pt x="332" y="261"/>
                    </a:lnTo>
                    <a:lnTo>
                      <a:pt x="324" y="275"/>
                    </a:lnTo>
                    <a:lnTo>
                      <a:pt x="311" y="288"/>
                    </a:lnTo>
                    <a:lnTo>
                      <a:pt x="303" y="299"/>
                    </a:lnTo>
                    <a:lnTo>
                      <a:pt x="289" y="313"/>
                    </a:lnTo>
                    <a:lnTo>
                      <a:pt x="275" y="322"/>
                    </a:lnTo>
                    <a:lnTo>
                      <a:pt x="260" y="332"/>
                    </a:lnTo>
                    <a:lnTo>
                      <a:pt x="246" y="339"/>
                    </a:lnTo>
                    <a:lnTo>
                      <a:pt x="229" y="344"/>
                    </a:lnTo>
                    <a:lnTo>
                      <a:pt x="212" y="349"/>
                    </a:lnTo>
                    <a:lnTo>
                      <a:pt x="194" y="351"/>
                    </a:lnTo>
                    <a:lnTo>
                      <a:pt x="177" y="351"/>
                    </a:lnTo>
                    <a:lnTo>
                      <a:pt x="157" y="351"/>
                    </a:lnTo>
                    <a:lnTo>
                      <a:pt x="139" y="349"/>
                    </a:lnTo>
                    <a:lnTo>
                      <a:pt x="122" y="344"/>
                    </a:lnTo>
                    <a:lnTo>
                      <a:pt x="108" y="339"/>
                    </a:lnTo>
                    <a:lnTo>
                      <a:pt x="93" y="332"/>
                    </a:lnTo>
                    <a:lnTo>
                      <a:pt x="79" y="322"/>
                    </a:lnTo>
                    <a:lnTo>
                      <a:pt x="64" y="313"/>
                    </a:lnTo>
                    <a:lnTo>
                      <a:pt x="51" y="299"/>
                    </a:lnTo>
                    <a:lnTo>
                      <a:pt x="39" y="288"/>
                    </a:lnTo>
                    <a:lnTo>
                      <a:pt x="29" y="275"/>
                    </a:lnTo>
                    <a:lnTo>
                      <a:pt x="22" y="261"/>
                    </a:lnTo>
                    <a:lnTo>
                      <a:pt x="14" y="246"/>
                    </a:lnTo>
                    <a:lnTo>
                      <a:pt x="7" y="229"/>
                    </a:lnTo>
                    <a:lnTo>
                      <a:pt x="5" y="211"/>
                    </a:lnTo>
                    <a:lnTo>
                      <a:pt x="0" y="194"/>
                    </a:lnTo>
                    <a:lnTo>
                      <a:pt x="0" y="177"/>
                    </a:lnTo>
                    <a:lnTo>
                      <a:pt x="0" y="158"/>
                    </a:lnTo>
                    <a:lnTo>
                      <a:pt x="5" y="141"/>
                    </a:lnTo>
                    <a:lnTo>
                      <a:pt x="7" y="122"/>
                    </a:lnTo>
                    <a:lnTo>
                      <a:pt x="14" y="108"/>
                    </a:lnTo>
                    <a:lnTo>
                      <a:pt x="22" y="93"/>
                    </a:lnTo>
                    <a:lnTo>
                      <a:pt x="29" y="79"/>
                    </a:lnTo>
                    <a:lnTo>
                      <a:pt x="39" y="63"/>
                    </a:lnTo>
                    <a:lnTo>
                      <a:pt x="51" y="52"/>
                    </a:lnTo>
                    <a:lnTo>
                      <a:pt x="64" y="39"/>
                    </a:lnTo>
                    <a:lnTo>
                      <a:pt x="79" y="29"/>
                    </a:lnTo>
                    <a:lnTo>
                      <a:pt x="93" y="22"/>
                    </a:lnTo>
                    <a:lnTo>
                      <a:pt x="108" y="15"/>
                    </a:lnTo>
                    <a:lnTo>
                      <a:pt x="122" y="7"/>
                    </a:lnTo>
                    <a:lnTo>
                      <a:pt x="139" y="3"/>
                    </a:lnTo>
                    <a:lnTo>
                      <a:pt x="157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4" name="Freeform 326">
                <a:extLst>
                  <a:ext uri="{FF2B5EF4-FFF2-40B4-BE49-F238E27FC236}">
                    <a16:creationId xmlns:a16="http://schemas.microsoft.com/office/drawing/2014/main" id="{AF99E11F-4C20-4147-BA4E-E70DAB04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915"/>
                <a:ext cx="96" cy="96"/>
              </a:xfrm>
              <a:custGeom>
                <a:avLst/>
                <a:gdLst>
                  <a:gd name="T0" fmla="*/ 288 w 288"/>
                  <a:gd name="T1" fmla="*/ 126 h 288"/>
                  <a:gd name="T2" fmla="*/ 283 w 288"/>
                  <a:gd name="T3" fmla="*/ 98 h 288"/>
                  <a:gd name="T4" fmla="*/ 264 w 288"/>
                  <a:gd name="T5" fmla="*/ 60 h 288"/>
                  <a:gd name="T6" fmla="*/ 224 w 288"/>
                  <a:gd name="T7" fmla="*/ 20 h 288"/>
                  <a:gd name="T8" fmla="*/ 185 w 288"/>
                  <a:gd name="T9" fmla="*/ 0 h 288"/>
                  <a:gd name="T10" fmla="*/ 179 w 288"/>
                  <a:gd name="T11" fmla="*/ 0 h 288"/>
                  <a:gd name="T12" fmla="*/ 175 w 288"/>
                  <a:gd name="T13" fmla="*/ 0 h 288"/>
                  <a:gd name="T14" fmla="*/ 169 w 288"/>
                  <a:gd name="T15" fmla="*/ 0 h 288"/>
                  <a:gd name="T16" fmla="*/ 197 w 288"/>
                  <a:gd name="T17" fmla="*/ 7 h 288"/>
                  <a:gd name="T18" fmla="*/ 243 w 288"/>
                  <a:gd name="T19" fmla="*/ 39 h 288"/>
                  <a:gd name="T20" fmla="*/ 273 w 288"/>
                  <a:gd name="T21" fmla="*/ 86 h 288"/>
                  <a:gd name="T22" fmla="*/ 283 w 288"/>
                  <a:gd name="T23" fmla="*/ 113 h 288"/>
                  <a:gd name="T24" fmla="*/ 285 w 288"/>
                  <a:gd name="T25" fmla="*/ 141 h 288"/>
                  <a:gd name="T26" fmla="*/ 288 w 288"/>
                  <a:gd name="T27" fmla="*/ 155 h 288"/>
                  <a:gd name="T28" fmla="*/ 283 w 288"/>
                  <a:gd name="T29" fmla="*/ 184 h 288"/>
                  <a:gd name="T30" fmla="*/ 264 w 288"/>
                  <a:gd name="T31" fmla="*/ 224 h 288"/>
                  <a:gd name="T32" fmla="*/ 224 w 288"/>
                  <a:gd name="T33" fmla="*/ 263 h 288"/>
                  <a:gd name="T34" fmla="*/ 185 w 288"/>
                  <a:gd name="T35" fmla="*/ 281 h 288"/>
                  <a:gd name="T36" fmla="*/ 157 w 288"/>
                  <a:gd name="T37" fmla="*/ 288 h 288"/>
                  <a:gd name="T38" fmla="*/ 126 w 288"/>
                  <a:gd name="T39" fmla="*/ 288 h 288"/>
                  <a:gd name="T40" fmla="*/ 99 w 288"/>
                  <a:gd name="T41" fmla="*/ 281 h 288"/>
                  <a:gd name="T42" fmla="*/ 59 w 288"/>
                  <a:gd name="T43" fmla="*/ 263 h 288"/>
                  <a:gd name="T44" fmla="*/ 20 w 288"/>
                  <a:gd name="T45" fmla="*/ 224 h 288"/>
                  <a:gd name="T46" fmla="*/ 3 w 288"/>
                  <a:gd name="T47" fmla="*/ 184 h 288"/>
                  <a:gd name="T48" fmla="*/ 0 w 288"/>
                  <a:gd name="T49" fmla="*/ 177 h 288"/>
                  <a:gd name="T50" fmla="*/ 0 w 288"/>
                  <a:gd name="T51" fmla="*/ 172 h 288"/>
                  <a:gd name="T52" fmla="*/ 0 w 288"/>
                  <a:gd name="T53" fmla="*/ 167 h 288"/>
                  <a:gd name="T54" fmla="*/ 6 w 288"/>
                  <a:gd name="T55" fmla="*/ 184 h 288"/>
                  <a:gd name="T56" fmla="*/ 21 w 288"/>
                  <a:gd name="T57" fmla="*/ 222 h 288"/>
                  <a:gd name="T58" fmla="*/ 61 w 288"/>
                  <a:gd name="T59" fmla="*/ 261 h 288"/>
                  <a:gd name="T60" fmla="*/ 99 w 288"/>
                  <a:gd name="T61" fmla="*/ 278 h 288"/>
                  <a:gd name="T62" fmla="*/ 128 w 288"/>
                  <a:gd name="T63" fmla="*/ 285 h 288"/>
                  <a:gd name="T64" fmla="*/ 157 w 288"/>
                  <a:gd name="T65" fmla="*/ 285 h 288"/>
                  <a:gd name="T66" fmla="*/ 185 w 288"/>
                  <a:gd name="T67" fmla="*/ 278 h 288"/>
                  <a:gd name="T68" fmla="*/ 221 w 288"/>
                  <a:gd name="T69" fmla="*/ 261 h 288"/>
                  <a:gd name="T70" fmla="*/ 260 w 288"/>
                  <a:gd name="T71" fmla="*/ 222 h 288"/>
                  <a:gd name="T72" fmla="*/ 278 w 288"/>
                  <a:gd name="T73" fmla="*/ 184 h 288"/>
                  <a:gd name="T74" fmla="*/ 285 w 288"/>
                  <a:gd name="T75" fmla="*/ 155 h 288"/>
                  <a:gd name="T76" fmla="*/ 288 w 288"/>
                  <a:gd name="T77" fmla="*/ 14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8" h="288">
                    <a:moveTo>
                      <a:pt x="288" y="141"/>
                    </a:moveTo>
                    <a:lnTo>
                      <a:pt x="288" y="126"/>
                    </a:lnTo>
                    <a:lnTo>
                      <a:pt x="285" y="112"/>
                    </a:lnTo>
                    <a:lnTo>
                      <a:pt x="283" y="98"/>
                    </a:lnTo>
                    <a:lnTo>
                      <a:pt x="278" y="84"/>
                    </a:lnTo>
                    <a:lnTo>
                      <a:pt x="264" y="60"/>
                    </a:lnTo>
                    <a:lnTo>
                      <a:pt x="245" y="38"/>
                    </a:lnTo>
                    <a:lnTo>
                      <a:pt x="224" y="20"/>
                    </a:lnTo>
                    <a:lnTo>
                      <a:pt x="199" y="5"/>
                    </a:lnTo>
                    <a:lnTo>
                      <a:pt x="185" y="0"/>
                    </a:lnTo>
                    <a:lnTo>
                      <a:pt x="182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5" y="0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85" y="5"/>
                    </a:lnTo>
                    <a:lnTo>
                      <a:pt x="197" y="7"/>
                    </a:lnTo>
                    <a:lnTo>
                      <a:pt x="221" y="22"/>
                    </a:lnTo>
                    <a:lnTo>
                      <a:pt x="243" y="39"/>
                    </a:lnTo>
                    <a:lnTo>
                      <a:pt x="260" y="62"/>
                    </a:lnTo>
                    <a:lnTo>
                      <a:pt x="273" y="86"/>
                    </a:lnTo>
                    <a:lnTo>
                      <a:pt x="278" y="98"/>
                    </a:lnTo>
                    <a:lnTo>
                      <a:pt x="283" y="113"/>
                    </a:lnTo>
                    <a:lnTo>
                      <a:pt x="285" y="126"/>
                    </a:lnTo>
                    <a:lnTo>
                      <a:pt x="285" y="141"/>
                    </a:lnTo>
                    <a:lnTo>
                      <a:pt x="288" y="141"/>
                    </a:lnTo>
                    <a:lnTo>
                      <a:pt x="288" y="155"/>
                    </a:lnTo>
                    <a:lnTo>
                      <a:pt x="285" y="170"/>
                    </a:lnTo>
                    <a:lnTo>
                      <a:pt x="283" y="184"/>
                    </a:lnTo>
                    <a:lnTo>
                      <a:pt x="278" y="200"/>
                    </a:lnTo>
                    <a:lnTo>
                      <a:pt x="264" y="224"/>
                    </a:lnTo>
                    <a:lnTo>
                      <a:pt x="245" y="246"/>
                    </a:lnTo>
                    <a:lnTo>
                      <a:pt x="224" y="263"/>
                    </a:lnTo>
                    <a:lnTo>
                      <a:pt x="199" y="276"/>
                    </a:lnTo>
                    <a:lnTo>
                      <a:pt x="185" y="281"/>
                    </a:lnTo>
                    <a:lnTo>
                      <a:pt x="172" y="285"/>
                    </a:lnTo>
                    <a:lnTo>
                      <a:pt x="157" y="288"/>
                    </a:lnTo>
                    <a:lnTo>
                      <a:pt x="143" y="288"/>
                    </a:lnTo>
                    <a:lnTo>
                      <a:pt x="126" y="288"/>
                    </a:lnTo>
                    <a:lnTo>
                      <a:pt x="113" y="285"/>
                    </a:lnTo>
                    <a:lnTo>
                      <a:pt x="99" y="281"/>
                    </a:lnTo>
                    <a:lnTo>
                      <a:pt x="84" y="276"/>
                    </a:lnTo>
                    <a:lnTo>
                      <a:pt x="59" y="263"/>
                    </a:lnTo>
                    <a:lnTo>
                      <a:pt x="37" y="246"/>
                    </a:lnTo>
                    <a:lnTo>
                      <a:pt x="20" y="224"/>
                    </a:lnTo>
                    <a:lnTo>
                      <a:pt x="7" y="200"/>
                    </a:lnTo>
                    <a:lnTo>
                      <a:pt x="3" y="184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7"/>
                    </a:lnTo>
                    <a:lnTo>
                      <a:pt x="0" y="170"/>
                    </a:lnTo>
                    <a:lnTo>
                      <a:pt x="6" y="184"/>
                    </a:lnTo>
                    <a:lnTo>
                      <a:pt x="10" y="196"/>
                    </a:lnTo>
                    <a:lnTo>
                      <a:pt x="21" y="222"/>
                    </a:lnTo>
                    <a:lnTo>
                      <a:pt x="40" y="244"/>
                    </a:lnTo>
                    <a:lnTo>
                      <a:pt x="61" y="261"/>
                    </a:lnTo>
                    <a:lnTo>
                      <a:pt x="86" y="274"/>
                    </a:lnTo>
                    <a:lnTo>
                      <a:pt x="99" y="278"/>
                    </a:lnTo>
                    <a:lnTo>
                      <a:pt x="113" y="284"/>
                    </a:lnTo>
                    <a:lnTo>
                      <a:pt x="128" y="285"/>
                    </a:lnTo>
                    <a:lnTo>
                      <a:pt x="143" y="285"/>
                    </a:lnTo>
                    <a:lnTo>
                      <a:pt x="157" y="285"/>
                    </a:lnTo>
                    <a:lnTo>
                      <a:pt x="169" y="284"/>
                    </a:lnTo>
                    <a:lnTo>
                      <a:pt x="185" y="278"/>
                    </a:lnTo>
                    <a:lnTo>
                      <a:pt x="197" y="274"/>
                    </a:lnTo>
                    <a:lnTo>
                      <a:pt x="221" y="261"/>
                    </a:lnTo>
                    <a:lnTo>
                      <a:pt x="243" y="244"/>
                    </a:lnTo>
                    <a:lnTo>
                      <a:pt x="260" y="222"/>
                    </a:lnTo>
                    <a:lnTo>
                      <a:pt x="273" y="196"/>
                    </a:lnTo>
                    <a:lnTo>
                      <a:pt x="278" y="184"/>
                    </a:lnTo>
                    <a:lnTo>
                      <a:pt x="283" y="170"/>
                    </a:lnTo>
                    <a:lnTo>
                      <a:pt x="285" y="155"/>
                    </a:lnTo>
                    <a:lnTo>
                      <a:pt x="285" y="141"/>
                    </a:lnTo>
                    <a:lnTo>
                      <a:pt x="288" y="141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5" name="Freeform 327">
                <a:extLst>
                  <a:ext uri="{FF2B5EF4-FFF2-40B4-BE49-F238E27FC236}">
                    <a16:creationId xmlns:a16="http://schemas.microsoft.com/office/drawing/2014/main" id="{F2FB6DD2-9CEC-474E-9E2F-7D3EFEF90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915"/>
                <a:ext cx="95" cy="95"/>
              </a:xfrm>
              <a:custGeom>
                <a:avLst/>
                <a:gdLst>
                  <a:gd name="T0" fmla="*/ 285 w 285"/>
                  <a:gd name="T1" fmla="*/ 126 h 286"/>
                  <a:gd name="T2" fmla="*/ 278 w 285"/>
                  <a:gd name="T3" fmla="*/ 99 h 286"/>
                  <a:gd name="T4" fmla="*/ 260 w 285"/>
                  <a:gd name="T5" fmla="*/ 62 h 286"/>
                  <a:gd name="T6" fmla="*/ 221 w 285"/>
                  <a:gd name="T7" fmla="*/ 23 h 286"/>
                  <a:gd name="T8" fmla="*/ 185 w 285"/>
                  <a:gd name="T9" fmla="*/ 5 h 286"/>
                  <a:gd name="T10" fmla="*/ 167 w 285"/>
                  <a:gd name="T11" fmla="*/ 0 h 286"/>
                  <a:gd name="T12" fmla="*/ 162 w 285"/>
                  <a:gd name="T13" fmla="*/ 0 h 286"/>
                  <a:gd name="T14" fmla="*/ 157 w 285"/>
                  <a:gd name="T15" fmla="*/ 0 h 286"/>
                  <a:gd name="T16" fmla="*/ 185 w 285"/>
                  <a:gd name="T17" fmla="*/ 8 h 286"/>
                  <a:gd name="T18" fmla="*/ 221 w 285"/>
                  <a:gd name="T19" fmla="*/ 25 h 286"/>
                  <a:gd name="T20" fmla="*/ 259 w 285"/>
                  <a:gd name="T21" fmla="*/ 62 h 286"/>
                  <a:gd name="T22" fmla="*/ 276 w 285"/>
                  <a:gd name="T23" fmla="*/ 99 h 286"/>
                  <a:gd name="T24" fmla="*/ 283 w 285"/>
                  <a:gd name="T25" fmla="*/ 128 h 286"/>
                  <a:gd name="T26" fmla="*/ 285 w 285"/>
                  <a:gd name="T27" fmla="*/ 140 h 286"/>
                  <a:gd name="T28" fmla="*/ 283 w 285"/>
                  <a:gd name="T29" fmla="*/ 171 h 286"/>
                  <a:gd name="T30" fmla="*/ 273 w 285"/>
                  <a:gd name="T31" fmla="*/ 197 h 286"/>
                  <a:gd name="T32" fmla="*/ 243 w 285"/>
                  <a:gd name="T33" fmla="*/ 245 h 286"/>
                  <a:gd name="T34" fmla="*/ 197 w 285"/>
                  <a:gd name="T35" fmla="*/ 274 h 286"/>
                  <a:gd name="T36" fmla="*/ 169 w 285"/>
                  <a:gd name="T37" fmla="*/ 283 h 286"/>
                  <a:gd name="T38" fmla="*/ 143 w 285"/>
                  <a:gd name="T39" fmla="*/ 286 h 286"/>
                  <a:gd name="T40" fmla="*/ 113 w 285"/>
                  <a:gd name="T41" fmla="*/ 283 h 286"/>
                  <a:gd name="T42" fmla="*/ 86 w 285"/>
                  <a:gd name="T43" fmla="*/ 274 h 286"/>
                  <a:gd name="T44" fmla="*/ 40 w 285"/>
                  <a:gd name="T45" fmla="*/ 245 h 286"/>
                  <a:gd name="T46" fmla="*/ 10 w 285"/>
                  <a:gd name="T47" fmla="*/ 197 h 286"/>
                  <a:gd name="T48" fmla="*/ 0 w 285"/>
                  <a:gd name="T49" fmla="*/ 171 h 286"/>
                  <a:gd name="T50" fmla="*/ 0 w 285"/>
                  <a:gd name="T51" fmla="*/ 165 h 286"/>
                  <a:gd name="T52" fmla="*/ 0 w 285"/>
                  <a:gd name="T53" fmla="*/ 160 h 286"/>
                  <a:gd name="T54" fmla="*/ 3 w 285"/>
                  <a:gd name="T55" fmla="*/ 157 h 286"/>
                  <a:gd name="T56" fmla="*/ 3 w 285"/>
                  <a:gd name="T57" fmla="*/ 171 h 286"/>
                  <a:gd name="T58" fmla="*/ 13 w 285"/>
                  <a:gd name="T59" fmla="*/ 197 h 286"/>
                  <a:gd name="T60" fmla="*/ 42 w 285"/>
                  <a:gd name="T61" fmla="*/ 241 h 286"/>
                  <a:gd name="T62" fmla="*/ 86 w 285"/>
                  <a:gd name="T63" fmla="*/ 271 h 286"/>
                  <a:gd name="T64" fmla="*/ 113 w 285"/>
                  <a:gd name="T65" fmla="*/ 279 h 286"/>
                  <a:gd name="T66" fmla="*/ 143 w 285"/>
                  <a:gd name="T67" fmla="*/ 283 h 286"/>
                  <a:gd name="T68" fmla="*/ 169 w 285"/>
                  <a:gd name="T69" fmla="*/ 279 h 286"/>
                  <a:gd name="T70" fmla="*/ 197 w 285"/>
                  <a:gd name="T71" fmla="*/ 271 h 286"/>
                  <a:gd name="T72" fmla="*/ 242 w 285"/>
                  <a:gd name="T73" fmla="*/ 241 h 286"/>
                  <a:gd name="T74" fmla="*/ 271 w 285"/>
                  <a:gd name="T75" fmla="*/ 197 h 286"/>
                  <a:gd name="T76" fmla="*/ 281 w 285"/>
                  <a:gd name="T77" fmla="*/ 171 h 286"/>
                  <a:gd name="T78" fmla="*/ 283 w 285"/>
                  <a:gd name="T79" fmla="*/ 14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5" h="286">
                    <a:moveTo>
                      <a:pt x="285" y="140"/>
                    </a:moveTo>
                    <a:lnTo>
                      <a:pt x="285" y="126"/>
                    </a:lnTo>
                    <a:lnTo>
                      <a:pt x="283" y="114"/>
                    </a:lnTo>
                    <a:lnTo>
                      <a:pt x="278" y="99"/>
                    </a:lnTo>
                    <a:lnTo>
                      <a:pt x="273" y="86"/>
                    </a:lnTo>
                    <a:lnTo>
                      <a:pt x="260" y="62"/>
                    </a:lnTo>
                    <a:lnTo>
                      <a:pt x="243" y="40"/>
                    </a:lnTo>
                    <a:lnTo>
                      <a:pt x="221" y="23"/>
                    </a:lnTo>
                    <a:lnTo>
                      <a:pt x="197" y="8"/>
                    </a:lnTo>
                    <a:lnTo>
                      <a:pt x="185" y="5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69" y="2"/>
                    </a:lnTo>
                    <a:lnTo>
                      <a:pt x="185" y="8"/>
                    </a:lnTo>
                    <a:lnTo>
                      <a:pt x="197" y="12"/>
                    </a:lnTo>
                    <a:lnTo>
                      <a:pt x="221" y="25"/>
                    </a:lnTo>
                    <a:lnTo>
                      <a:pt x="242" y="42"/>
                    </a:lnTo>
                    <a:lnTo>
                      <a:pt x="259" y="62"/>
                    </a:lnTo>
                    <a:lnTo>
                      <a:pt x="271" y="86"/>
                    </a:lnTo>
                    <a:lnTo>
                      <a:pt x="276" y="99"/>
                    </a:lnTo>
                    <a:lnTo>
                      <a:pt x="281" y="114"/>
                    </a:lnTo>
                    <a:lnTo>
                      <a:pt x="283" y="128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56"/>
                    </a:lnTo>
                    <a:lnTo>
                      <a:pt x="283" y="171"/>
                    </a:lnTo>
                    <a:lnTo>
                      <a:pt x="278" y="185"/>
                    </a:lnTo>
                    <a:lnTo>
                      <a:pt x="273" y="197"/>
                    </a:lnTo>
                    <a:lnTo>
                      <a:pt x="260" y="222"/>
                    </a:lnTo>
                    <a:lnTo>
                      <a:pt x="243" y="245"/>
                    </a:lnTo>
                    <a:lnTo>
                      <a:pt x="221" y="262"/>
                    </a:lnTo>
                    <a:lnTo>
                      <a:pt x="197" y="274"/>
                    </a:lnTo>
                    <a:lnTo>
                      <a:pt x="185" y="279"/>
                    </a:lnTo>
                    <a:lnTo>
                      <a:pt x="169" y="283"/>
                    </a:lnTo>
                    <a:lnTo>
                      <a:pt x="157" y="286"/>
                    </a:lnTo>
                    <a:lnTo>
                      <a:pt x="143" y="286"/>
                    </a:lnTo>
                    <a:lnTo>
                      <a:pt x="128" y="286"/>
                    </a:lnTo>
                    <a:lnTo>
                      <a:pt x="113" y="283"/>
                    </a:lnTo>
                    <a:lnTo>
                      <a:pt x="99" y="279"/>
                    </a:lnTo>
                    <a:lnTo>
                      <a:pt x="86" y="274"/>
                    </a:lnTo>
                    <a:lnTo>
                      <a:pt x="61" y="262"/>
                    </a:lnTo>
                    <a:lnTo>
                      <a:pt x="40" y="245"/>
                    </a:lnTo>
                    <a:lnTo>
                      <a:pt x="21" y="222"/>
                    </a:lnTo>
                    <a:lnTo>
                      <a:pt x="10" y="197"/>
                    </a:lnTo>
                    <a:lnTo>
                      <a:pt x="4" y="185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3" y="157"/>
                    </a:lnTo>
                    <a:lnTo>
                      <a:pt x="3" y="156"/>
                    </a:lnTo>
                    <a:lnTo>
                      <a:pt x="3" y="171"/>
                    </a:lnTo>
                    <a:lnTo>
                      <a:pt x="7" y="183"/>
                    </a:lnTo>
                    <a:lnTo>
                      <a:pt x="13" y="197"/>
                    </a:lnTo>
                    <a:lnTo>
                      <a:pt x="25" y="219"/>
                    </a:lnTo>
                    <a:lnTo>
                      <a:pt x="42" y="241"/>
                    </a:lnTo>
                    <a:lnTo>
                      <a:pt x="64" y="259"/>
                    </a:lnTo>
                    <a:lnTo>
                      <a:pt x="86" y="271"/>
                    </a:lnTo>
                    <a:lnTo>
                      <a:pt x="101" y="276"/>
                    </a:lnTo>
                    <a:lnTo>
                      <a:pt x="113" y="279"/>
                    </a:lnTo>
                    <a:lnTo>
                      <a:pt x="128" y="281"/>
                    </a:lnTo>
                    <a:lnTo>
                      <a:pt x="143" y="283"/>
                    </a:lnTo>
                    <a:lnTo>
                      <a:pt x="155" y="281"/>
                    </a:lnTo>
                    <a:lnTo>
                      <a:pt x="169" y="279"/>
                    </a:lnTo>
                    <a:lnTo>
                      <a:pt x="185" y="276"/>
                    </a:lnTo>
                    <a:lnTo>
                      <a:pt x="197" y="271"/>
                    </a:lnTo>
                    <a:lnTo>
                      <a:pt x="221" y="259"/>
                    </a:lnTo>
                    <a:lnTo>
                      <a:pt x="242" y="241"/>
                    </a:lnTo>
                    <a:lnTo>
                      <a:pt x="259" y="219"/>
                    </a:lnTo>
                    <a:lnTo>
                      <a:pt x="271" y="197"/>
                    </a:lnTo>
                    <a:lnTo>
                      <a:pt x="276" y="183"/>
                    </a:lnTo>
                    <a:lnTo>
                      <a:pt x="281" y="171"/>
                    </a:lnTo>
                    <a:lnTo>
                      <a:pt x="283" y="156"/>
                    </a:lnTo>
                    <a:lnTo>
                      <a:pt x="283" y="140"/>
                    </a:lnTo>
                    <a:lnTo>
                      <a:pt x="285" y="140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6" name="Freeform 328">
                <a:extLst>
                  <a:ext uri="{FF2B5EF4-FFF2-40B4-BE49-F238E27FC236}">
                    <a16:creationId xmlns:a16="http://schemas.microsoft.com/office/drawing/2014/main" id="{C837498D-27D5-49DF-AD42-356BDB07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915"/>
                <a:ext cx="94" cy="94"/>
              </a:xfrm>
              <a:custGeom>
                <a:avLst/>
                <a:gdLst>
                  <a:gd name="T0" fmla="*/ 280 w 280"/>
                  <a:gd name="T1" fmla="*/ 128 h 283"/>
                  <a:gd name="T2" fmla="*/ 273 w 280"/>
                  <a:gd name="T3" fmla="*/ 98 h 283"/>
                  <a:gd name="T4" fmla="*/ 256 w 280"/>
                  <a:gd name="T5" fmla="*/ 62 h 283"/>
                  <a:gd name="T6" fmla="*/ 218 w 280"/>
                  <a:gd name="T7" fmla="*/ 24 h 283"/>
                  <a:gd name="T8" fmla="*/ 182 w 280"/>
                  <a:gd name="T9" fmla="*/ 7 h 283"/>
                  <a:gd name="T10" fmla="*/ 154 w 280"/>
                  <a:gd name="T11" fmla="*/ 0 h 283"/>
                  <a:gd name="T12" fmla="*/ 149 w 280"/>
                  <a:gd name="T13" fmla="*/ 2 h 283"/>
                  <a:gd name="T14" fmla="*/ 144 w 280"/>
                  <a:gd name="T15" fmla="*/ 2 h 283"/>
                  <a:gd name="T16" fmla="*/ 140 w 280"/>
                  <a:gd name="T17" fmla="*/ 2 h 283"/>
                  <a:gd name="T18" fmla="*/ 166 w 280"/>
                  <a:gd name="T19" fmla="*/ 5 h 283"/>
                  <a:gd name="T20" fmla="*/ 190 w 280"/>
                  <a:gd name="T21" fmla="*/ 14 h 283"/>
                  <a:gd name="T22" fmla="*/ 235 w 280"/>
                  <a:gd name="T23" fmla="*/ 45 h 283"/>
                  <a:gd name="T24" fmla="*/ 264 w 280"/>
                  <a:gd name="T25" fmla="*/ 88 h 283"/>
                  <a:gd name="T26" fmla="*/ 275 w 280"/>
                  <a:gd name="T27" fmla="*/ 113 h 283"/>
                  <a:gd name="T28" fmla="*/ 278 w 280"/>
                  <a:gd name="T29" fmla="*/ 140 h 283"/>
                  <a:gd name="T30" fmla="*/ 280 w 280"/>
                  <a:gd name="T31" fmla="*/ 155 h 283"/>
                  <a:gd name="T32" fmla="*/ 273 w 280"/>
                  <a:gd name="T33" fmla="*/ 182 h 283"/>
                  <a:gd name="T34" fmla="*/ 256 w 280"/>
                  <a:gd name="T35" fmla="*/ 219 h 283"/>
                  <a:gd name="T36" fmla="*/ 218 w 280"/>
                  <a:gd name="T37" fmla="*/ 259 h 283"/>
                  <a:gd name="T38" fmla="*/ 182 w 280"/>
                  <a:gd name="T39" fmla="*/ 276 h 283"/>
                  <a:gd name="T40" fmla="*/ 152 w 280"/>
                  <a:gd name="T41" fmla="*/ 281 h 283"/>
                  <a:gd name="T42" fmla="*/ 125 w 280"/>
                  <a:gd name="T43" fmla="*/ 281 h 283"/>
                  <a:gd name="T44" fmla="*/ 98 w 280"/>
                  <a:gd name="T45" fmla="*/ 276 h 283"/>
                  <a:gd name="T46" fmla="*/ 61 w 280"/>
                  <a:gd name="T47" fmla="*/ 259 h 283"/>
                  <a:gd name="T48" fmla="*/ 22 w 280"/>
                  <a:gd name="T49" fmla="*/ 219 h 283"/>
                  <a:gd name="T50" fmla="*/ 4 w 280"/>
                  <a:gd name="T51" fmla="*/ 182 h 283"/>
                  <a:gd name="T52" fmla="*/ 0 w 280"/>
                  <a:gd name="T53" fmla="*/ 155 h 283"/>
                  <a:gd name="T54" fmla="*/ 0 w 280"/>
                  <a:gd name="T55" fmla="*/ 150 h 283"/>
                  <a:gd name="T56" fmla="*/ 0 w 280"/>
                  <a:gd name="T57" fmla="*/ 145 h 283"/>
                  <a:gd name="T58" fmla="*/ 1 w 280"/>
                  <a:gd name="T59" fmla="*/ 140 h 283"/>
                  <a:gd name="T60" fmla="*/ 4 w 280"/>
                  <a:gd name="T61" fmla="*/ 171 h 283"/>
                  <a:gd name="T62" fmla="*/ 11 w 280"/>
                  <a:gd name="T63" fmla="*/ 195 h 283"/>
                  <a:gd name="T64" fmla="*/ 41 w 280"/>
                  <a:gd name="T65" fmla="*/ 239 h 283"/>
                  <a:gd name="T66" fmla="*/ 85 w 280"/>
                  <a:gd name="T67" fmla="*/ 269 h 283"/>
                  <a:gd name="T68" fmla="*/ 110 w 280"/>
                  <a:gd name="T69" fmla="*/ 276 h 283"/>
                  <a:gd name="T70" fmla="*/ 140 w 280"/>
                  <a:gd name="T71" fmla="*/ 277 h 283"/>
                  <a:gd name="T72" fmla="*/ 166 w 280"/>
                  <a:gd name="T73" fmla="*/ 276 h 283"/>
                  <a:gd name="T74" fmla="*/ 190 w 280"/>
                  <a:gd name="T75" fmla="*/ 269 h 283"/>
                  <a:gd name="T76" fmla="*/ 235 w 280"/>
                  <a:gd name="T77" fmla="*/ 239 h 283"/>
                  <a:gd name="T78" fmla="*/ 264 w 280"/>
                  <a:gd name="T79" fmla="*/ 195 h 283"/>
                  <a:gd name="T80" fmla="*/ 275 w 280"/>
                  <a:gd name="T81" fmla="*/ 171 h 283"/>
                  <a:gd name="T82" fmla="*/ 278 w 280"/>
                  <a:gd name="T83" fmla="*/ 14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0" h="283">
                    <a:moveTo>
                      <a:pt x="280" y="140"/>
                    </a:moveTo>
                    <a:lnTo>
                      <a:pt x="280" y="128"/>
                    </a:lnTo>
                    <a:lnTo>
                      <a:pt x="278" y="113"/>
                    </a:lnTo>
                    <a:lnTo>
                      <a:pt x="273" y="98"/>
                    </a:lnTo>
                    <a:lnTo>
                      <a:pt x="268" y="86"/>
                    </a:lnTo>
                    <a:lnTo>
                      <a:pt x="256" y="62"/>
                    </a:lnTo>
                    <a:lnTo>
                      <a:pt x="239" y="41"/>
                    </a:lnTo>
                    <a:lnTo>
                      <a:pt x="218" y="24"/>
                    </a:lnTo>
                    <a:lnTo>
                      <a:pt x="194" y="12"/>
                    </a:lnTo>
                    <a:lnTo>
                      <a:pt x="182" y="7"/>
                    </a:lnTo>
                    <a:lnTo>
                      <a:pt x="166" y="2"/>
                    </a:lnTo>
                    <a:lnTo>
                      <a:pt x="154" y="0"/>
                    </a:lnTo>
                    <a:lnTo>
                      <a:pt x="152" y="2"/>
                    </a:lnTo>
                    <a:lnTo>
                      <a:pt x="149" y="2"/>
                    </a:lnTo>
                    <a:lnTo>
                      <a:pt x="147" y="2"/>
                    </a:lnTo>
                    <a:lnTo>
                      <a:pt x="144" y="2"/>
                    </a:lnTo>
                    <a:lnTo>
                      <a:pt x="142" y="2"/>
                    </a:lnTo>
                    <a:lnTo>
                      <a:pt x="140" y="2"/>
                    </a:lnTo>
                    <a:lnTo>
                      <a:pt x="152" y="5"/>
                    </a:lnTo>
                    <a:lnTo>
                      <a:pt x="166" y="5"/>
                    </a:lnTo>
                    <a:lnTo>
                      <a:pt x="179" y="10"/>
                    </a:lnTo>
                    <a:lnTo>
                      <a:pt x="190" y="14"/>
                    </a:lnTo>
                    <a:lnTo>
                      <a:pt x="216" y="27"/>
                    </a:lnTo>
                    <a:lnTo>
                      <a:pt x="235" y="45"/>
                    </a:lnTo>
                    <a:lnTo>
                      <a:pt x="253" y="64"/>
                    </a:lnTo>
                    <a:lnTo>
                      <a:pt x="264" y="88"/>
                    </a:lnTo>
                    <a:lnTo>
                      <a:pt x="270" y="100"/>
                    </a:lnTo>
                    <a:lnTo>
                      <a:pt x="275" y="113"/>
                    </a:lnTo>
                    <a:lnTo>
                      <a:pt x="275" y="12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80" y="155"/>
                    </a:lnTo>
                    <a:lnTo>
                      <a:pt x="278" y="171"/>
                    </a:lnTo>
                    <a:lnTo>
                      <a:pt x="273" y="182"/>
                    </a:lnTo>
                    <a:lnTo>
                      <a:pt x="268" y="196"/>
                    </a:lnTo>
                    <a:lnTo>
                      <a:pt x="256" y="219"/>
                    </a:lnTo>
                    <a:lnTo>
                      <a:pt x="239" y="241"/>
                    </a:lnTo>
                    <a:lnTo>
                      <a:pt x="218" y="259"/>
                    </a:lnTo>
                    <a:lnTo>
                      <a:pt x="194" y="270"/>
                    </a:lnTo>
                    <a:lnTo>
                      <a:pt x="182" y="276"/>
                    </a:lnTo>
                    <a:lnTo>
                      <a:pt x="166" y="277"/>
                    </a:lnTo>
                    <a:lnTo>
                      <a:pt x="152" y="281"/>
                    </a:lnTo>
                    <a:lnTo>
                      <a:pt x="140" y="283"/>
                    </a:lnTo>
                    <a:lnTo>
                      <a:pt x="125" y="281"/>
                    </a:lnTo>
                    <a:lnTo>
                      <a:pt x="110" y="277"/>
                    </a:lnTo>
                    <a:lnTo>
                      <a:pt x="98" y="276"/>
                    </a:lnTo>
                    <a:lnTo>
                      <a:pt x="83" y="270"/>
                    </a:lnTo>
                    <a:lnTo>
                      <a:pt x="61" y="259"/>
                    </a:lnTo>
                    <a:lnTo>
                      <a:pt x="39" y="241"/>
                    </a:lnTo>
                    <a:lnTo>
                      <a:pt x="22" y="219"/>
                    </a:lnTo>
                    <a:lnTo>
                      <a:pt x="10" y="196"/>
                    </a:lnTo>
                    <a:lnTo>
                      <a:pt x="4" y="182"/>
                    </a:lnTo>
                    <a:lnTo>
                      <a:pt x="0" y="171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1" y="140"/>
                    </a:lnTo>
                    <a:lnTo>
                      <a:pt x="1" y="155"/>
                    </a:lnTo>
                    <a:lnTo>
                      <a:pt x="4" y="171"/>
                    </a:lnTo>
                    <a:lnTo>
                      <a:pt x="7" y="182"/>
                    </a:lnTo>
                    <a:lnTo>
                      <a:pt x="11" y="195"/>
                    </a:lnTo>
                    <a:lnTo>
                      <a:pt x="24" y="219"/>
                    </a:lnTo>
                    <a:lnTo>
                      <a:pt x="41" y="239"/>
                    </a:lnTo>
                    <a:lnTo>
                      <a:pt x="61" y="256"/>
                    </a:lnTo>
                    <a:lnTo>
                      <a:pt x="85" y="269"/>
                    </a:lnTo>
                    <a:lnTo>
                      <a:pt x="98" y="274"/>
                    </a:lnTo>
                    <a:lnTo>
                      <a:pt x="110" y="276"/>
                    </a:lnTo>
                    <a:lnTo>
                      <a:pt x="125" y="277"/>
                    </a:lnTo>
                    <a:lnTo>
                      <a:pt x="140" y="277"/>
                    </a:lnTo>
                    <a:lnTo>
                      <a:pt x="152" y="277"/>
                    </a:lnTo>
                    <a:lnTo>
                      <a:pt x="166" y="276"/>
                    </a:lnTo>
                    <a:lnTo>
                      <a:pt x="179" y="274"/>
                    </a:lnTo>
                    <a:lnTo>
                      <a:pt x="190" y="269"/>
                    </a:lnTo>
                    <a:lnTo>
                      <a:pt x="216" y="256"/>
                    </a:lnTo>
                    <a:lnTo>
                      <a:pt x="235" y="239"/>
                    </a:lnTo>
                    <a:lnTo>
                      <a:pt x="253" y="219"/>
                    </a:lnTo>
                    <a:lnTo>
                      <a:pt x="264" y="195"/>
                    </a:lnTo>
                    <a:lnTo>
                      <a:pt x="270" y="182"/>
                    </a:lnTo>
                    <a:lnTo>
                      <a:pt x="275" y="171"/>
                    </a:lnTo>
                    <a:lnTo>
                      <a:pt x="275" y="155"/>
                    </a:lnTo>
                    <a:lnTo>
                      <a:pt x="278" y="140"/>
                    </a:lnTo>
                    <a:lnTo>
                      <a:pt x="280" y="140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7" name="Freeform 329">
                <a:extLst>
                  <a:ext uri="{FF2B5EF4-FFF2-40B4-BE49-F238E27FC236}">
                    <a16:creationId xmlns:a16="http://schemas.microsoft.com/office/drawing/2014/main" id="{89C5105B-2655-4D4D-A5F7-C1B2D0F8D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916"/>
                <a:ext cx="92" cy="92"/>
              </a:xfrm>
              <a:custGeom>
                <a:avLst/>
                <a:gdLst>
                  <a:gd name="T0" fmla="*/ 274 w 277"/>
                  <a:gd name="T1" fmla="*/ 126 h 277"/>
                  <a:gd name="T2" fmla="*/ 269 w 277"/>
                  <a:gd name="T3" fmla="*/ 98 h 277"/>
                  <a:gd name="T4" fmla="*/ 252 w 277"/>
                  <a:gd name="T5" fmla="*/ 62 h 277"/>
                  <a:gd name="T6" fmla="*/ 215 w 277"/>
                  <a:gd name="T7" fmla="*/ 25 h 277"/>
                  <a:gd name="T8" fmla="*/ 178 w 277"/>
                  <a:gd name="T9" fmla="*/ 9 h 277"/>
                  <a:gd name="T10" fmla="*/ 151 w 277"/>
                  <a:gd name="T11" fmla="*/ 3 h 277"/>
                  <a:gd name="T12" fmla="*/ 136 w 277"/>
                  <a:gd name="T13" fmla="*/ 3 h 277"/>
                  <a:gd name="T14" fmla="*/ 131 w 277"/>
                  <a:gd name="T15" fmla="*/ 3 h 277"/>
                  <a:gd name="T16" fmla="*/ 126 w 277"/>
                  <a:gd name="T17" fmla="*/ 3 h 277"/>
                  <a:gd name="T18" fmla="*/ 139 w 277"/>
                  <a:gd name="T19" fmla="*/ 6 h 277"/>
                  <a:gd name="T20" fmla="*/ 165 w 277"/>
                  <a:gd name="T21" fmla="*/ 9 h 277"/>
                  <a:gd name="T22" fmla="*/ 189 w 277"/>
                  <a:gd name="T23" fmla="*/ 16 h 277"/>
                  <a:gd name="T24" fmla="*/ 232 w 277"/>
                  <a:gd name="T25" fmla="*/ 45 h 277"/>
                  <a:gd name="T26" fmla="*/ 262 w 277"/>
                  <a:gd name="T27" fmla="*/ 88 h 277"/>
                  <a:gd name="T28" fmla="*/ 269 w 277"/>
                  <a:gd name="T29" fmla="*/ 112 h 277"/>
                  <a:gd name="T30" fmla="*/ 272 w 277"/>
                  <a:gd name="T31" fmla="*/ 138 h 277"/>
                  <a:gd name="T32" fmla="*/ 274 w 277"/>
                  <a:gd name="T33" fmla="*/ 154 h 277"/>
                  <a:gd name="T34" fmla="*/ 269 w 277"/>
                  <a:gd name="T35" fmla="*/ 181 h 277"/>
                  <a:gd name="T36" fmla="*/ 252 w 277"/>
                  <a:gd name="T37" fmla="*/ 217 h 277"/>
                  <a:gd name="T38" fmla="*/ 215 w 277"/>
                  <a:gd name="T39" fmla="*/ 255 h 277"/>
                  <a:gd name="T40" fmla="*/ 178 w 277"/>
                  <a:gd name="T41" fmla="*/ 272 h 277"/>
                  <a:gd name="T42" fmla="*/ 151 w 277"/>
                  <a:gd name="T43" fmla="*/ 277 h 277"/>
                  <a:gd name="T44" fmla="*/ 124 w 277"/>
                  <a:gd name="T45" fmla="*/ 277 h 277"/>
                  <a:gd name="T46" fmla="*/ 97 w 277"/>
                  <a:gd name="T47" fmla="*/ 272 h 277"/>
                  <a:gd name="T48" fmla="*/ 60 w 277"/>
                  <a:gd name="T49" fmla="*/ 255 h 277"/>
                  <a:gd name="T50" fmla="*/ 23 w 277"/>
                  <a:gd name="T51" fmla="*/ 217 h 277"/>
                  <a:gd name="T52" fmla="*/ 6 w 277"/>
                  <a:gd name="T53" fmla="*/ 181 h 277"/>
                  <a:gd name="T54" fmla="*/ 0 w 277"/>
                  <a:gd name="T55" fmla="*/ 154 h 277"/>
                  <a:gd name="T56" fmla="*/ 0 w 277"/>
                  <a:gd name="T57" fmla="*/ 136 h 277"/>
                  <a:gd name="T58" fmla="*/ 0 w 277"/>
                  <a:gd name="T59" fmla="*/ 131 h 277"/>
                  <a:gd name="T60" fmla="*/ 3 w 277"/>
                  <a:gd name="T61" fmla="*/ 126 h 277"/>
                  <a:gd name="T62" fmla="*/ 3 w 277"/>
                  <a:gd name="T63" fmla="*/ 126 h 277"/>
                  <a:gd name="T64" fmla="*/ 3 w 277"/>
                  <a:gd name="T65" fmla="*/ 154 h 277"/>
                  <a:gd name="T66" fmla="*/ 9 w 277"/>
                  <a:gd name="T67" fmla="*/ 181 h 277"/>
                  <a:gd name="T68" fmla="*/ 25 w 277"/>
                  <a:gd name="T69" fmla="*/ 215 h 277"/>
                  <a:gd name="T70" fmla="*/ 62 w 277"/>
                  <a:gd name="T71" fmla="*/ 252 h 277"/>
                  <a:gd name="T72" fmla="*/ 97 w 277"/>
                  <a:gd name="T73" fmla="*/ 269 h 277"/>
                  <a:gd name="T74" fmla="*/ 124 w 277"/>
                  <a:gd name="T75" fmla="*/ 274 h 277"/>
                  <a:gd name="T76" fmla="*/ 151 w 277"/>
                  <a:gd name="T77" fmla="*/ 274 h 277"/>
                  <a:gd name="T78" fmla="*/ 178 w 277"/>
                  <a:gd name="T79" fmla="*/ 269 h 277"/>
                  <a:gd name="T80" fmla="*/ 212 w 277"/>
                  <a:gd name="T81" fmla="*/ 252 h 277"/>
                  <a:gd name="T82" fmla="*/ 249 w 277"/>
                  <a:gd name="T83" fmla="*/ 215 h 277"/>
                  <a:gd name="T84" fmla="*/ 267 w 277"/>
                  <a:gd name="T85" fmla="*/ 181 h 277"/>
                  <a:gd name="T86" fmla="*/ 272 w 277"/>
                  <a:gd name="T87" fmla="*/ 154 h 277"/>
                  <a:gd name="T88" fmla="*/ 277 w 277"/>
                  <a:gd name="T89" fmla="*/ 138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7" h="277">
                    <a:moveTo>
                      <a:pt x="277" y="138"/>
                    </a:moveTo>
                    <a:lnTo>
                      <a:pt x="274" y="126"/>
                    </a:lnTo>
                    <a:lnTo>
                      <a:pt x="274" y="112"/>
                    </a:lnTo>
                    <a:lnTo>
                      <a:pt x="269" y="98"/>
                    </a:lnTo>
                    <a:lnTo>
                      <a:pt x="263" y="88"/>
                    </a:lnTo>
                    <a:lnTo>
                      <a:pt x="252" y="62"/>
                    </a:lnTo>
                    <a:lnTo>
                      <a:pt x="234" y="43"/>
                    </a:lnTo>
                    <a:lnTo>
                      <a:pt x="215" y="25"/>
                    </a:lnTo>
                    <a:lnTo>
                      <a:pt x="189" y="14"/>
                    </a:lnTo>
                    <a:lnTo>
                      <a:pt x="178" y="9"/>
                    </a:lnTo>
                    <a:lnTo>
                      <a:pt x="165" y="3"/>
                    </a:lnTo>
                    <a:lnTo>
                      <a:pt x="151" y="3"/>
                    </a:lnTo>
                    <a:lnTo>
                      <a:pt x="139" y="0"/>
                    </a:lnTo>
                    <a:lnTo>
                      <a:pt x="136" y="3"/>
                    </a:lnTo>
                    <a:lnTo>
                      <a:pt x="134" y="3"/>
                    </a:lnTo>
                    <a:lnTo>
                      <a:pt x="131" y="3"/>
                    </a:lnTo>
                    <a:lnTo>
                      <a:pt x="129" y="3"/>
                    </a:lnTo>
                    <a:lnTo>
                      <a:pt x="126" y="3"/>
                    </a:lnTo>
                    <a:lnTo>
                      <a:pt x="124" y="6"/>
                    </a:lnTo>
                    <a:lnTo>
                      <a:pt x="139" y="6"/>
                    </a:lnTo>
                    <a:lnTo>
                      <a:pt x="151" y="6"/>
                    </a:lnTo>
                    <a:lnTo>
                      <a:pt x="165" y="9"/>
                    </a:lnTo>
                    <a:lnTo>
                      <a:pt x="178" y="10"/>
                    </a:lnTo>
                    <a:lnTo>
                      <a:pt x="189" y="16"/>
                    </a:lnTo>
                    <a:lnTo>
                      <a:pt x="212" y="28"/>
                    </a:lnTo>
                    <a:lnTo>
                      <a:pt x="232" y="45"/>
                    </a:lnTo>
                    <a:lnTo>
                      <a:pt x="249" y="65"/>
                    </a:lnTo>
                    <a:lnTo>
                      <a:pt x="262" y="88"/>
                    </a:lnTo>
                    <a:lnTo>
                      <a:pt x="267" y="98"/>
                    </a:lnTo>
                    <a:lnTo>
                      <a:pt x="269" y="112"/>
                    </a:lnTo>
                    <a:lnTo>
                      <a:pt x="272" y="126"/>
                    </a:lnTo>
                    <a:lnTo>
                      <a:pt x="272" y="138"/>
                    </a:lnTo>
                    <a:lnTo>
                      <a:pt x="277" y="138"/>
                    </a:lnTo>
                    <a:lnTo>
                      <a:pt x="274" y="154"/>
                    </a:lnTo>
                    <a:lnTo>
                      <a:pt x="274" y="169"/>
                    </a:lnTo>
                    <a:lnTo>
                      <a:pt x="269" y="181"/>
                    </a:lnTo>
                    <a:lnTo>
                      <a:pt x="263" y="193"/>
                    </a:lnTo>
                    <a:lnTo>
                      <a:pt x="252" y="217"/>
                    </a:lnTo>
                    <a:lnTo>
                      <a:pt x="234" y="238"/>
                    </a:lnTo>
                    <a:lnTo>
                      <a:pt x="215" y="255"/>
                    </a:lnTo>
                    <a:lnTo>
                      <a:pt x="189" y="267"/>
                    </a:lnTo>
                    <a:lnTo>
                      <a:pt x="178" y="272"/>
                    </a:lnTo>
                    <a:lnTo>
                      <a:pt x="165" y="274"/>
                    </a:lnTo>
                    <a:lnTo>
                      <a:pt x="151" y="277"/>
                    </a:lnTo>
                    <a:lnTo>
                      <a:pt x="139" y="277"/>
                    </a:lnTo>
                    <a:lnTo>
                      <a:pt x="124" y="277"/>
                    </a:lnTo>
                    <a:lnTo>
                      <a:pt x="109" y="274"/>
                    </a:lnTo>
                    <a:lnTo>
                      <a:pt x="97" y="272"/>
                    </a:lnTo>
                    <a:lnTo>
                      <a:pt x="84" y="267"/>
                    </a:lnTo>
                    <a:lnTo>
                      <a:pt x="60" y="255"/>
                    </a:lnTo>
                    <a:lnTo>
                      <a:pt x="40" y="238"/>
                    </a:lnTo>
                    <a:lnTo>
                      <a:pt x="23" y="217"/>
                    </a:lnTo>
                    <a:lnTo>
                      <a:pt x="10" y="193"/>
                    </a:lnTo>
                    <a:lnTo>
                      <a:pt x="6" y="181"/>
                    </a:lnTo>
                    <a:lnTo>
                      <a:pt x="3" y="169"/>
                    </a:lnTo>
                    <a:lnTo>
                      <a:pt x="0" y="154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3" y="126"/>
                    </a:lnTo>
                    <a:lnTo>
                      <a:pt x="3" y="124"/>
                    </a:lnTo>
                    <a:lnTo>
                      <a:pt x="3" y="126"/>
                    </a:lnTo>
                    <a:lnTo>
                      <a:pt x="3" y="138"/>
                    </a:lnTo>
                    <a:lnTo>
                      <a:pt x="3" y="154"/>
                    </a:lnTo>
                    <a:lnTo>
                      <a:pt x="6" y="165"/>
                    </a:lnTo>
                    <a:lnTo>
                      <a:pt x="9" y="181"/>
                    </a:lnTo>
                    <a:lnTo>
                      <a:pt x="14" y="193"/>
                    </a:lnTo>
                    <a:lnTo>
                      <a:pt x="25" y="215"/>
                    </a:lnTo>
                    <a:lnTo>
                      <a:pt x="43" y="235"/>
                    </a:lnTo>
                    <a:lnTo>
                      <a:pt x="62" y="252"/>
                    </a:lnTo>
                    <a:lnTo>
                      <a:pt x="84" y="264"/>
                    </a:lnTo>
                    <a:lnTo>
                      <a:pt x="97" y="269"/>
                    </a:lnTo>
                    <a:lnTo>
                      <a:pt x="112" y="272"/>
                    </a:lnTo>
                    <a:lnTo>
                      <a:pt x="124" y="274"/>
                    </a:lnTo>
                    <a:lnTo>
                      <a:pt x="139" y="274"/>
                    </a:lnTo>
                    <a:lnTo>
                      <a:pt x="151" y="274"/>
                    </a:lnTo>
                    <a:lnTo>
                      <a:pt x="165" y="272"/>
                    </a:lnTo>
                    <a:lnTo>
                      <a:pt x="178" y="269"/>
                    </a:lnTo>
                    <a:lnTo>
                      <a:pt x="189" y="264"/>
                    </a:lnTo>
                    <a:lnTo>
                      <a:pt x="212" y="252"/>
                    </a:lnTo>
                    <a:lnTo>
                      <a:pt x="232" y="235"/>
                    </a:lnTo>
                    <a:lnTo>
                      <a:pt x="249" y="215"/>
                    </a:lnTo>
                    <a:lnTo>
                      <a:pt x="262" y="193"/>
                    </a:lnTo>
                    <a:lnTo>
                      <a:pt x="267" y="181"/>
                    </a:lnTo>
                    <a:lnTo>
                      <a:pt x="269" y="165"/>
                    </a:lnTo>
                    <a:lnTo>
                      <a:pt x="272" y="154"/>
                    </a:lnTo>
                    <a:lnTo>
                      <a:pt x="272" y="138"/>
                    </a:lnTo>
                    <a:lnTo>
                      <a:pt x="277" y="138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8" name="Freeform 330">
                <a:extLst>
                  <a:ext uri="{FF2B5EF4-FFF2-40B4-BE49-F238E27FC236}">
                    <a16:creationId xmlns:a16="http://schemas.microsoft.com/office/drawing/2014/main" id="{FE2159FA-C690-41B7-97AD-51F3D8A4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917"/>
                <a:ext cx="90" cy="90"/>
              </a:xfrm>
              <a:custGeom>
                <a:avLst/>
                <a:gdLst>
                  <a:gd name="T0" fmla="*/ 268 w 268"/>
                  <a:gd name="T1" fmla="*/ 121 h 269"/>
                  <a:gd name="T2" fmla="*/ 263 w 268"/>
                  <a:gd name="T3" fmla="*/ 93 h 269"/>
                  <a:gd name="T4" fmla="*/ 245 w 268"/>
                  <a:gd name="T5" fmla="*/ 60 h 269"/>
                  <a:gd name="T6" fmla="*/ 209 w 268"/>
                  <a:gd name="T7" fmla="*/ 23 h 269"/>
                  <a:gd name="T8" fmla="*/ 175 w 268"/>
                  <a:gd name="T9" fmla="*/ 5 h 269"/>
                  <a:gd name="T10" fmla="*/ 147 w 268"/>
                  <a:gd name="T11" fmla="*/ 0 h 269"/>
                  <a:gd name="T12" fmla="*/ 120 w 268"/>
                  <a:gd name="T13" fmla="*/ 0 h 269"/>
                  <a:gd name="T14" fmla="*/ 113 w 268"/>
                  <a:gd name="T15" fmla="*/ 3 h 269"/>
                  <a:gd name="T16" fmla="*/ 108 w 268"/>
                  <a:gd name="T17" fmla="*/ 3 h 269"/>
                  <a:gd name="T18" fmla="*/ 103 w 268"/>
                  <a:gd name="T19" fmla="*/ 5 h 269"/>
                  <a:gd name="T20" fmla="*/ 98 w 268"/>
                  <a:gd name="T21" fmla="*/ 7 h 269"/>
                  <a:gd name="T22" fmla="*/ 135 w 268"/>
                  <a:gd name="T23" fmla="*/ 3 h 269"/>
                  <a:gd name="T24" fmla="*/ 184 w 268"/>
                  <a:gd name="T25" fmla="*/ 12 h 269"/>
                  <a:gd name="T26" fmla="*/ 228 w 268"/>
                  <a:gd name="T27" fmla="*/ 40 h 269"/>
                  <a:gd name="T28" fmla="*/ 256 w 268"/>
                  <a:gd name="T29" fmla="*/ 84 h 269"/>
                  <a:gd name="T30" fmla="*/ 266 w 268"/>
                  <a:gd name="T31" fmla="*/ 133 h 269"/>
                  <a:gd name="T32" fmla="*/ 268 w 268"/>
                  <a:gd name="T33" fmla="*/ 148 h 269"/>
                  <a:gd name="T34" fmla="*/ 263 w 268"/>
                  <a:gd name="T35" fmla="*/ 175 h 269"/>
                  <a:gd name="T36" fmla="*/ 245 w 268"/>
                  <a:gd name="T37" fmla="*/ 210 h 269"/>
                  <a:gd name="T38" fmla="*/ 209 w 268"/>
                  <a:gd name="T39" fmla="*/ 246 h 269"/>
                  <a:gd name="T40" fmla="*/ 175 w 268"/>
                  <a:gd name="T41" fmla="*/ 263 h 269"/>
                  <a:gd name="T42" fmla="*/ 147 w 268"/>
                  <a:gd name="T43" fmla="*/ 269 h 269"/>
                  <a:gd name="T44" fmla="*/ 120 w 268"/>
                  <a:gd name="T45" fmla="*/ 269 h 269"/>
                  <a:gd name="T46" fmla="*/ 94 w 268"/>
                  <a:gd name="T47" fmla="*/ 263 h 269"/>
                  <a:gd name="T48" fmla="*/ 58 w 268"/>
                  <a:gd name="T49" fmla="*/ 246 h 269"/>
                  <a:gd name="T50" fmla="*/ 22 w 268"/>
                  <a:gd name="T51" fmla="*/ 210 h 269"/>
                  <a:gd name="T52" fmla="*/ 5 w 268"/>
                  <a:gd name="T53" fmla="*/ 175 h 269"/>
                  <a:gd name="T54" fmla="*/ 0 w 268"/>
                  <a:gd name="T55" fmla="*/ 148 h 269"/>
                  <a:gd name="T56" fmla="*/ 0 w 268"/>
                  <a:gd name="T57" fmla="*/ 121 h 269"/>
                  <a:gd name="T58" fmla="*/ 0 w 268"/>
                  <a:gd name="T59" fmla="*/ 115 h 269"/>
                  <a:gd name="T60" fmla="*/ 3 w 268"/>
                  <a:gd name="T61" fmla="*/ 112 h 269"/>
                  <a:gd name="T62" fmla="*/ 5 w 268"/>
                  <a:gd name="T63" fmla="*/ 104 h 269"/>
                  <a:gd name="T64" fmla="*/ 6 w 268"/>
                  <a:gd name="T65" fmla="*/ 98 h 269"/>
                  <a:gd name="T66" fmla="*/ 5 w 268"/>
                  <a:gd name="T67" fmla="*/ 108 h 269"/>
                  <a:gd name="T68" fmla="*/ 5 w 268"/>
                  <a:gd name="T69" fmla="*/ 160 h 269"/>
                  <a:gd name="T70" fmla="*/ 25 w 268"/>
                  <a:gd name="T71" fmla="*/ 207 h 269"/>
                  <a:gd name="T72" fmla="*/ 62 w 268"/>
                  <a:gd name="T73" fmla="*/ 244 h 269"/>
                  <a:gd name="T74" fmla="*/ 108 w 268"/>
                  <a:gd name="T75" fmla="*/ 263 h 269"/>
                  <a:gd name="T76" fmla="*/ 160 w 268"/>
                  <a:gd name="T77" fmla="*/ 263 h 269"/>
                  <a:gd name="T78" fmla="*/ 209 w 268"/>
                  <a:gd name="T79" fmla="*/ 244 h 269"/>
                  <a:gd name="T80" fmla="*/ 244 w 268"/>
                  <a:gd name="T81" fmla="*/ 207 h 269"/>
                  <a:gd name="T82" fmla="*/ 263 w 268"/>
                  <a:gd name="T83" fmla="*/ 160 h 269"/>
                  <a:gd name="T84" fmla="*/ 268 w 268"/>
                  <a:gd name="T85" fmla="*/ 13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8" h="269">
                    <a:moveTo>
                      <a:pt x="268" y="133"/>
                    </a:moveTo>
                    <a:lnTo>
                      <a:pt x="268" y="121"/>
                    </a:lnTo>
                    <a:lnTo>
                      <a:pt x="266" y="106"/>
                    </a:lnTo>
                    <a:lnTo>
                      <a:pt x="263" y="93"/>
                    </a:lnTo>
                    <a:lnTo>
                      <a:pt x="258" y="81"/>
                    </a:lnTo>
                    <a:lnTo>
                      <a:pt x="245" y="60"/>
                    </a:lnTo>
                    <a:lnTo>
                      <a:pt x="228" y="40"/>
                    </a:lnTo>
                    <a:lnTo>
                      <a:pt x="209" y="23"/>
                    </a:lnTo>
                    <a:lnTo>
                      <a:pt x="187" y="10"/>
                    </a:lnTo>
                    <a:lnTo>
                      <a:pt x="175" y="5"/>
                    </a:lnTo>
                    <a:lnTo>
                      <a:pt x="163" y="3"/>
                    </a:lnTo>
                    <a:lnTo>
                      <a:pt x="147" y="0"/>
                    </a:lnTo>
                    <a:lnTo>
                      <a:pt x="135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08" y="3"/>
                    </a:lnTo>
                    <a:lnTo>
                      <a:pt x="106" y="5"/>
                    </a:lnTo>
                    <a:lnTo>
                      <a:pt x="103" y="5"/>
                    </a:lnTo>
                    <a:lnTo>
                      <a:pt x="101" y="7"/>
                    </a:lnTo>
                    <a:lnTo>
                      <a:pt x="98" y="7"/>
                    </a:lnTo>
                    <a:lnTo>
                      <a:pt x="108" y="5"/>
                    </a:lnTo>
                    <a:lnTo>
                      <a:pt x="135" y="3"/>
                    </a:lnTo>
                    <a:lnTo>
                      <a:pt x="160" y="5"/>
                    </a:lnTo>
                    <a:lnTo>
                      <a:pt x="184" y="12"/>
                    </a:lnTo>
                    <a:lnTo>
                      <a:pt x="209" y="26"/>
                    </a:lnTo>
                    <a:lnTo>
                      <a:pt x="228" y="40"/>
                    </a:lnTo>
                    <a:lnTo>
                      <a:pt x="244" y="60"/>
                    </a:lnTo>
                    <a:lnTo>
                      <a:pt x="256" y="84"/>
                    </a:lnTo>
                    <a:lnTo>
                      <a:pt x="263" y="108"/>
                    </a:lnTo>
                    <a:lnTo>
                      <a:pt x="266" y="133"/>
                    </a:lnTo>
                    <a:lnTo>
                      <a:pt x="268" y="133"/>
                    </a:lnTo>
                    <a:lnTo>
                      <a:pt x="268" y="148"/>
                    </a:lnTo>
                    <a:lnTo>
                      <a:pt x="266" y="160"/>
                    </a:lnTo>
                    <a:lnTo>
                      <a:pt x="263" y="175"/>
                    </a:lnTo>
                    <a:lnTo>
                      <a:pt x="258" y="188"/>
                    </a:lnTo>
                    <a:lnTo>
                      <a:pt x="245" y="210"/>
                    </a:lnTo>
                    <a:lnTo>
                      <a:pt x="228" y="229"/>
                    </a:lnTo>
                    <a:lnTo>
                      <a:pt x="209" y="246"/>
                    </a:lnTo>
                    <a:lnTo>
                      <a:pt x="187" y="259"/>
                    </a:lnTo>
                    <a:lnTo>
                      <a:pt x="175" y="263"/>
                    </a:lnTo>
                    <a:lnTo>
                      <a:pt x="163" y="267"/>
                    </a:lnTo>
                    <a:lnTo>
                      <a:pt x="147" y="269"/>
                    </a:lnTo>
                    <a:lnTo>
                      <a:pt x="135" y="269"/>
                    </a:lnTo>
                    <a:lnTo>
                      <a:pt x="120" y="269"/>
                    </a:lnTo>
                    <a:lnTo>
                      <a:pt x="108" y="267"/>
                    </a:lnTo>
                    <a:lnTo>
                      <a:pt x="94" y="263"/>
                    </a:lnTo>
                    <a:lnTo>
                      <a:pt x="80" y="259"/>
                    </a:lnTo>
                    <a:lnTo>
                      <a:pt x="58" y="246"/>
                    </a:lnTo>
                    <a:lnTo>
                      <a:pt x="39" y="229"/>
                    </a:lnTo>
                    <a:lnTo>
                      <a:pt x="22" y="210"/>
                    </a:lnTo>
                    <a:lnTo>
                      <a:pt x="10" y="188"/>
                    </a:lnTo>
                    <a:lnTo>
                      <a:pt x="5" y="175"/>
                    </a:lnTo>
                    <a:lnTo>
                      <a:pt x="3" y="160"/>
                    </a:lnTo>
                    <a:lnTo>
                      <a:pt x="0" y="148"/>
                    </a:lnTo>
                    <a:lnTo>
                      <a:pt x="0" y="13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6" y="98"/>
                    </a:lnTo>
                    <a:lnTo>
                      <a:pt x="6" y="97"/>
                    </a:lnTo>
                    <a:lnTo>
                      <a:pt x="5" y="108"/>
                    </a:lnTo>
                    <a:lnTo>
                      <a:pt x="3" y="133"/>
                    </a:lnTo>
                    <a:lnTo>
                      <a:pt x="5" y="160"/>
                    </a:lnTo>
                    <a:lnTo>
                      <a:pt x="12" y="186"/>
                    </a:lnTo>
                    <a:lnTo>
                      <a:pt x="25" y="207"/>
                    </a:lnTo>
                    <a:lnTo>
                      <a:pt x="41" y="227"/>
                    </a:lnTo>
                    <a:lnTo>
                      <a:pt x="62" y="244"/>
                    </a:lnTo>
                    <a:lnTo>
                      <a:pt x="84" y="256"/>
                    </a:lnTo>
                    <a:lnTo>
                      <a:pt x="108" y="263"/>
                    </a:lnTo>
                    <a:lnTo>
                      <a:pt x="135" y="267"/>
                    </a:lnTo>
                    <a:lnTo>
                      <a:pt x="160" y="263"/>
                    </a:lnTo>
                    <a:lnTo>
                      <a:pt x="184" y="256"/>
                    </a:lnTo>
                    <a:lnTo>
                      <a:pt x="209" y="244"/>
                    </a:lnTo>
                    <a:lnTo>
                      <a:pt x="228" y="227"/>
                    </a:lnTo>
                    <a:lnTo>
                      <a:pt x="244" y="207"/>
                    </a:lnTo>
                    <a:lnTo>
                      <a:pt x="256" y="186"/>
                    </a:lnTo>
                    <a:lnTo>
                      <a:pt x="263" y="160"/>
                    </a:lnTo>
                    <a:lnTo>
                      <a:pt x="266" y="133"/>
                    </a:lnTo>
                    <a:lnTo>
                      <a:pt x="268" y="133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59" name="Freeform 331">
                <a:extLst>
                  <a:ext uri="{FF2B5EF4-FFF2-40B4-BE49-F238E27FC236}">
                    <a16:creationId xmlns:a16="http://schemas.microsoft.com/office/drawing/2014/main" id="{577A69E1-4291-4470-BFFE-5866B06FE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918"/>
                <a:ext cx="88" cy="88"/>
              </a:xfrm>
              <a:custGeom>
                <a:avLst/>
                <a:gdLst>
                  <a:gd name="T0" fmla="*/ 260 w 263"/>
                  <a:gd name="T1" fmla="*/ 105 h 264"/>
                  <a:gd name="T2" fmla="*/ 240 w 263"/>
                  <a:gd name="T3" fmla="*/ 57 h 264"/>
                  <a:gd name="T4" fmla="*/ 206 w 263"/>
                  <a:gd name="T5" fmla="*/ 23 h 264"/>
                  <a:gd name="T6" fmla="*/ 156 w 263"/>
                  <a:gd name="T7" fmla="*/ 2 h 264"/>
                  <a:gd name="T8" fmla="*/ 105 w 263"/>
                  <a:gd name="T9" fmla="*/ 2 h 264"/>
                  <a:gd name="T10" fmla="*/ 92 w 263"/>
                  <a:gd name="T11" fmla="*/ 7 h 264"/>
                  <a:gd name="T12" fmla="*/ 84 w 263"/>
                  <a:gd name="T13" fmla="*/ 9 h 264"/>
                  <a:gd name="T14" fmla="*/ 81 w 263"/>
                  <a:gd name="T15" fmla="*/ 13 h 264"/>
                  <a:gd name="T16" fmla="*/ 74 w 263"/>
                  <a:gd name="T17" fmla="*/ 17 h 264"/>
                  <a:gd name="T18" fmla="*/ 81 w 263"/>
                  <a:gd name="T19" fmla="*/ 13 h 264"/>
                  <a:gd name="T20" fmla="*/ 132 w 263"/>
                  <a:gd name="T21" fmla="*/ 2 h 264"/>
                  <a:gd name="T22" fmla="*/ 181 w 263"/>
                  <a:gd name="T23" fmla="*/ 13 h 264"/>
                  <a:gd name="T24" fmla="*/ 223 w 263"/>
                  <a:gd name="T25" fmla="*/ 38 h 264"/>
                  <a:gd name="T26" fmla="*/ 249 w 263"/>
                  <a:gd name="T27" fmla="*/ 81 h 264"/>
                  <a:gd name="T28" fmla="*/ 260 w 263"/>
                  <a:gd name="T29" fmla="*/ 130 h 264"/>
                  <a:gd name="T30" fmla="*/ 260 w 263"/>
                  <a:gd name="T31" fmla="*/ 157 h 264"/>
                  <a:gd name="T32" fmla="*/ 240 w 263"/>
                  <a:gd name="T33" fmla="*/ 204 h 264"/>
                  <a:gd name="T34" fmla="*/ 206 w 263"/>
                  <a:gd name="T35" fmla="*/ 241 h 264"/>
                  <a:gd name="T36" fmla="*/ 156 w 263"/>
                  <a:gd name="T37" fmla="*/ 260 h 264"/>
                  <a:gd name="T38" fmla="*/ 105 w 263"/>
                  <a:gd name="T39" fmla="*/ 260 h 264"/>
                  <a:gd name="T40" fmla="*/ 58 w 263"/>
                  <a:gd name="T41" fmla="*/ 241 h 264"/>
                  <a:gd name="T42" fmla="*/ 22 w 263"/>
                  <a:gd name="T43" fmla="*/ 204 h 264"/>
                  <a:gd name="T44" fmla="*/ 2 w 263"/>
                  <a:gd name="T45" fmla="*/ 157 h 264"/>
                  <a:gd name="T46" fmla="*/ 2 w 263"/>
                  <a:gd name="T47" fmla="*/ 105 h 264"/>
                  <a:gd name="T48" fmla="*/ 7 w 263"/>
                  <a:gd name="T49" fmla="*/ 90 h 264"/>
                  <a:gd name="T50" fmla="*/ 9 w 263"/>
                  <a:gd name="T51" fmla="*/ 87 h 264"/>
                  <a:gd name="T52" fmla="*/ 14 w 263"/>
                  <a:gd name="T53" fmla="*/ 78 h 264"/>
                  <a:gd name="T54" fmla="*/ 17 w 263"/>
                  <a:gd name="T55" fmla="*/ 74 h 264"/>
                  <a:gd name="T56" fmla="*/ 11 w 263"/>
                  <a:gd name="T57" fmla="*/ 81 h 264"/>
                  <a:gd name="T58" fmla="*/ 2 w 263"/>
                  <a:gd name="T59" fmla="*/ 130 h 264"/>
                  <a:gd name="T60" fmla="*/ 11 w 263"/>
                  <a:gd name="T61" fmla="*/ 183 h 264"/>
                  <a:gd name="T62" fmla="*/ 41 w 263"/>
                  <a:gd name="T63" fmla="*/ 221 h 264"/>
                  <a:gd name="T64" fmla="*/ 81 w 263"/>
                  <a:gd name="T65" fmla="*/ 250 h 264"/>
                  <a:gd name="T66" fmla="*/ 132 w 263"/>
                  <a:gd name="T67" fmla="*/ 260 h 264"/>
                  <a:gd name="T68" fmla="*/ 181 w 263"/>
                  <a:gd name="T69" fmla="*/ 250 h 264"/>
                  <a:gd name="T70" fmla="*/ 223 w 263"/>
                  <a:gd name="T71" fmla="*/ 221 h 264"/>
                  <a:gd name="T72" fmla="*/ 249 w 263"/>
                  <a:gd name="T73" fmla="*/ 183 h 264"/>
                  <a:gd name="T74" fmla="*/ 260 w 263"/>
                  <a:gd name="T75" fmla="*/ 13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3" h="264">
                    <a:moveTo>
                      <a:pt x="263" y="130"/>
                    </a:moveTo>
                    <a:lnTo>
                      <a:pt x="260" y="105"/>
                    </a:lnTo>
                    <a:lnTo>
                      <a:pt x="253" y="81"/>
                    </a:lnTo>
                    <a:lnTo>
                      <a:pt x="240" y="57"/>
                    </a:lnTo>
                    <a:lnTo>
                      <a:pt x="225" y="37"/>
                    </a:lnTo>
                    <a:lnTo>
                      <a:pt x="206" y="23"/>
                    </a:lnTo>
                    <a:lnTo>
                      <a:pt x="181" y="9"/>
                    </a:lnTo>
                    <a:lnTo>
                      <a:pt x="156" y="2"/>
                    </a:lnTo>
                    <a:lnTo>
                      <a:pt x="132" y="0"/>
                    </a:lnTo>
                    <a:lnTo>
                      <a:pt x="105" y="2"/>
                    </a:lnTo>
                    <a:lnTo>
                      <a:pt x="95" y="4"/>
                    </a:lnTo>
                    <a:lnTo>
                      <a:pt x="92" y="7"/>
                    </a:lnTo>
                    <a:lnTo>
                      <a:pt x="88" y="7"/>
                    </a:lnTo>
                    <a:lnTo>
                      <a:pt x="84" y="9"/>
                    </a:lnTo>
                    <a:lnTo>
                      <a:pt x="82" y="9"/>
                    </a:lnTo>
                    <a:lnTo>
                      <a:pt x="81" y="13"/>
                    </a:lnTo>
                    <a:lnTo>
                      <a:pt x="77" y="14"/>
                    </a:lnTo>
                    <a:lnTo>
                      <a:pt x="74" y="17"/>
                    </a:lnTo>
                    <a:lnTo>
                      <a:pt x="70" y="17"/>
                    </a:lnTo>
                    <a:lnTo>
                      <a:pt x="81" y="13"/>
                    </a:lnTo>
                    <a:lnTo>
                      <a:pt x="105" y="4"/>
                    </a:lnTo>
                    <a:lnTo>
                      <a:pt x="132" y="2"/>
                    </a:lnTo>
                    <a:lnTo>
                      <a:pt x="156" y="4"/>
                    </a:lnTo>
                    <a:lnTo>
                      <a:pt x="181" y="13"/>
                    </a:lnTo>
                    <a:lnTo>
                      <a:pt x="203" y="24"/>
                    </a:lnTo>
                    <a:lnTo>
                      <a:pt x="223" y="38"/>
                    </a:lnTo>
                    <a:lnTo>
                      <a:pt x="238" y="59"/>
                    </a:lnTo>
                    <a:lnTo>
                      <a:pt x="249" y="81"/>
                    </a:lnTo>
                    <a:lnTo>
                      <a:pt x="256" y="105"/>
                    </a:lnTo>
                    <a:lnTo>
                      <a:pt x="260" y="130"/>
                    </a:lnTo>
                    <a:lnTo>
                      <a:pt x="263" y="130"/>
                    </a:lnTo>
                    <a:lnTo>
                      <a:pt x="260" y="157"/>
                    </a:lnTo>
                    <a:lnTo>
                      <a:pt x="253" y="183"/>
                    </a:lnTo>
                    <a:lnTo>
                      <a:pt x="240" y="204"/>
                    </a:lnTo>
                    <a:lnTo>
                      <a:pt x="225" y="224"/>
                    </a:lnTo>
                    <a:lnTo>
                      <a:pt x="206" y="241"/>
                    </a:lnTo>
                    <a:lnTo>
                      <a:pt x="181" y="253"/>
                    </a:lnTo>
                    <a:lnTo>
                      <a:pt x="156" y="260"/>
                    </a:lnTo>
                    <a:lnTo>
                      <a:pt x="132" y="264"/>
                    </a:lnTo>
                    <a:lnTo>
                      <a:pt x="105" y="260"/>
                    </a:lnTo>
                    <a:lnTo>
                      <a:pt x="81" y="253"/>
                    </a:lnTo>
                    <a:lnTo>
                      <a:pt x="58" y="241"/>
                    </a:lnTo>
                    <a:lnTo>
                      <a:pt x="38" y="224"/>
                    </a:lnTo>
                    <a:lnTo>
                      <a:pt x="22" y="204"/>
                    </a:lnTo>
                    <a:lnTo>
                      <a:pt x="9" y="183"/>
                    </a:lnTo>
                    <a:lnTo>
                      <a:pt x="2" y="157"/>
                    </a:lnTo>
                    <a:lnTo>
                      <a:pt x="0" y="130"/>
                    </a:lnTo>
                    <a:lnTo>
                      <a:pt x="2" y="105"/>
                    </a:lnTo>
                    <a:lnTo>
                      <a:pt x="3" y="94"/>
                    </a:lnTo>
                    <a:lnTo>
                      <a:pt x="7" y="90"/>
                    </a:lnTo>
                    <a:lnTo>
                      <a:pt x="9" y="88"/>
                    </a:lnTo>
                    <a:lnTo>
                      <a:pt x="9" y="87"/>
                    </a:lnTo>
                    <a:lnTo>
                      <a:pt x="11" y="81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7" y="74"/>
                    </a:lnTo>
                    <a:lnTo>
                      <a:pt x="18" y="71"/>
                    </a:lnTo>
                    <a:lnTo>
                      <a:pt x="11" y="81"/>
                    </a:lnTo>
                    <a:lnTo>
                      <a:pt x="3" y="105"/>
                    </a:lnTo>
                    <a:lnTo>
                      <a:pt x="2" y="130"/>
                    </a:lnTo>
                    <a:lnTo>
                      <a:pt x="3" y="157"/>
                    </a:lnTo>
                    <a:lnTo>
                      <a:pt x="11" y="183"/>
                    </a:lnTo>
                    <a:lnTo>
                      <a:pt x="24" y="204"/>
                    </a:lnTo>
                    <a:lnTo>
                      <a:pt x="41" y="221"/>
                    </a:lnTo>
                    <a:lnTo>
                      <a:pt x="58" y="238"/>
                    </a:lnTo>
                    <a:lnTo>
                      <a:pt x="81" y="250"/>
                    </a:lnTo>
                    <a:lnTo>
                      <a:pt x="105" y="259"/>
                    </a:lnTo>
                    <a:lnTo>
                      <a:pt x="132" y="260"/>
                    </a:lnTo>
                    <a:lnTo>
                      <a:pt x="156" y="259"/>
                    </a:lnTo>
                    <a:lnTo>
                      <a:pt x="181" y="250"/>
                    </a:lnTo>
                    <a:lnTo>
                      <a:pt x="203" y="238"/>
                    </a:lnTo>
                    <a:lnTo>
                      <a:pt x="223" y="221"/>
                    </a:lnTo>
                    <a:lnTo>
                      <a:pt x="238" y="204"/>
                    </a:lnTo>
                    <a:lnTo>
                      <a:pt x="249" y="183"/>
                    </a:lnTo>
                    <a:lnTo>
                      <a:pt x="256" y="157"/>
                    </a:lnTo>
                    <a:lnTo>
                      <a:pt x="260" y="130"/>
                    </a:lnTo>
                    <a:lnTo>
                      <a:pt x="263" y="130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0" name="Freeform 332">
                <a:extLst>
                  <a:ext uri="{FF2B5EF4-FFF2-40B4-BE49-F238E27FC236}">
                    <a16:creationId xmlns:a16="http://schemas.microsoft.com/office/drawing/2014/main" id="{D4532836-10D7-44ED-963A-78EA678E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919"/>
                <a:ext cx="86" cy="86"/>
              </a:xfrm>
              <a:custGeom>
                <a:avLst/>
                <a:gdLst>
                  <a:gd name="T0" fmla="*/ 255 w 259"/>
                  <a:gd name="T1" fmla="*/ 104 h 259"/>
                  <a:gd name="T2" fmla="*/ 236 w 259"/>
                  <a:gd name="T3" fmla="*/ 57 h 259"/>
                  <a:gd name="T4" fmla="*/ 202 w 259"/>
                  <a:gd name="T5" fmla="*/ 22 h 259"/>
                  <a:gd name="T6" fmla="*/ 155 w 259"/>
                  <a:gd name="T7" fmla="*/ 4 h 259"/>
                  <a:gd name="T8" fmla="*/ 104 w 259"/>
                  <a:gd name="T9" fmla="*/ 4 h 259"/>
                  <a:gd name="T10" fmla="*/ 69 w 259"/>
                  <a:gd name="T11" fmla="*/ 15 h 259"/>
                  <a:gd name="T12" fmla="*/ 54 w 259"/>
                  <a:gd name="T13" fmla="*/ 28 h 259"/>
                  <a:gd name="T14" fmla="*/ 40 w 259"/>
                  <a:gd name="T15" fmla="*/ 40 h 259"/>
                  <a:gd name="T16" fmla="*/ 28 w 259"/>
                  <a:gd name="T17" fmla="*/ 52 h 259"/>
                  <a:gd name="T18" fmla="*/ 17 w 259"/>
                  <a:gd name="T19" fmla="*/ 70 h 259"/>
                  <a:gd name="T20" fmla="*/ 2 w 259"/>
                  <a:gd name="T21" fmla="*/ 104 h 259"/>
                  <a:gd name="T22" fmla="*/ 2 w 259"/>
                  <a:gd name="T23" fmla="*/ 155 h 259"/>
                  <a:gd name="T24" fmla="*/ 22 w 259"/>
                  <a:gd name="T25" fmla="*/ 202 h 259"/>
                  <a:gd name="T26" fmla="*/ 57 w 259"/>
                  <a:gd name="T27" fmla="*/ 236 h 259"/>
                  <a:gd name="T28" fmla="*/ 104 w 259"/>
                  <a:gd name="T29" fmla="*/ 257 h 259"/>
                  <a:gd name="T30" fmla="*/ 155 w 259"/>
                  <a:gd name="T31" fmla="*/ 257 h 259"/>
                  <a:gd name="T32" fmla="*/ 202 w 259"/>
                  <a:gd name="T33" fmla="*/ 236 h 259"/>
                  <a:gd name="T34" fmla="*/ 236 w 259"/>
                  <a:gd name="T35" fmla="*/ 202 h 259"/>
                  <a:gd name="T36" fmla="*/ 255 w 259"/>
                  <a:gd name="T37" fmla="*/ 155 h 259"/>
                  <a:gd name="T38" fmla="*/ 255 w 259"/>
                  <a:gd name="T39" fmla="*/ 128 h 259"/>
                  <a:gd name="T40" fmla="*/ 246 w 259"/>
                  <a:gd name="T41" fmla="*/ 80 h 259"/>
                  <a:gd name="T42" fmla="*/ 219 w 259"/>
                  <a:gd name="T43" fmla="*/ 40 h 259"/>
                  <a:gd name="T44" fmla="*/ 179 w 259"/>
                  <a:gd name="T45" fmla="*/ 13 h 259"/>
                  <a:gd name="T46" fmla="*/ 130 w 259"/>
                  <a:gd name="T47" fmla="*/ 4 h 259"/>
                  <a:gd name="T48" fmla="*/ 81 w 259"/>
                  <a:gd name="T49" fmla="*/ 13 h 259"/>
                  <a:gd name="T50" fmla="*/ 40 w 259"/>
                  <a:gd name="T51" fmla="*/ 40 h 259"/>
                  <a:gd name="T52" fmla="*/ 13 w 259"/>
                  <a:gd name="T53" fmla="*/ 80 h 259"/>
                  <a:gd name="T54" fmla="*/ 2 w 259"/>
                  <a:gd name="T55" fmla="*/ 128 h 259"/>
                  <a:gd name="T56" fmla="*/ 13 w 259"/>
                  <a:gd name="T57" fmla="*/ 178 h 259"/>
                  <a:gd name="T58" fmla="*/ 40 w 259"/>
                  <a:gd name="T59" fmla="*/ 219 h 259"/>
                  <a:gd name="T60" fmla="*/ 81 w 259"/>
                  <a:gd name="T61" fmla="*/ 244 h 259"/>
                  <a:gd name="T62" fmla="*/ 130 w 259"/>
                  <a:gd name="T63" fmla="*/ 257 h 259"/>
                  <a:gd name="T64" fmla="*/ 179 w 259"/>
                  <a:gd name="T65" fmla="*/ 244 h 259"/>
                  <a:gd name="T66" fmla="*/ 219 w 259"/>
                  <a:gd name="T67" fmla="*/ 219 h 259"/>
                  <a:gd name="T68" fmla="*/ 246 w 259"/>
                  <a:gd name="T69" fmla="*/ 178 h 259"/>
                  <a:gd name="T70" fmla="*/ 255 w 259"/>
                  <a:gd name="T71" fmla="*/ 12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9" h="259">
                    <a:moveTo>
                      <a:pt x="259" y="128"/>
                    </a:moveTo>
                    <a:lnTo>
                      <a:pt x="255" y="104"/>
                    </a:lnTo>
                    <a:lnTo>
                      <a:pt x="248" y="80"/>
                    </a:lnTo>
                    <a:lnTo>
                      <a:pt x="236" y="57"/>
                    </a:lnTo>
                    <a:lnTo>
                      <a:pt x="222" y="38"/>
                    </a:lnTo>
                    <a:lnTo>
                      <a:pt x="202" y="22"/>
                    </a:lnTo>
                    <a:lnTo>
                      <a:pt x="179" y="11"/>
                    </a:lnTo>
                    <a:lnTo>
                      <a:pt x="155" y="4"/>
                    </a:lnTo>
                    <a:lnTo>
                      <a:pt x="130" y="0"/>
                    </a:lnTo>
                    <a:lnTo>
                      <a:pt x="104" y="4"/>
                    </a:lnTo>
                    <a:lnTo>
                      <a:pt x="80" y="11"/>
                    </a:lnTo>
                    <a:lnTo>
                      <a:pt x="69" y="15"/>
                    </a:lnTo>
                    <a:lnTo>
                      <a:pt x="62" y="21"/>
                    </a:lnTo>
                    <a:lnTo>
                      <a:pt x="54" y="28"/>
                    </a:lnTo>
                    <a:lnTo>
                      <a:pt x="47" y="33"/>
                    </a:lnTo>
                    <a:lnTo>
                      <a:pt x="40" y="40"/>
                    </a:lnTo>
                    <a:lnTo>
                      <a:pt x="35" y="47"/>
                    </a:lnTo>
                    <a:lnTo>
                      <a:pt x="28" y="52"/>
                    </a:lnTo>
                    <a:lnTo>
                      <a:pt x="22" y="59"/>
                    </a:lnTo>
                    <a:lnTo>
                      <a:pt x="17" y="70"/>
                    </a:lnTo>
                    <a:lnTo>
                      <a:pt x="10" y="80"/>
                    </a:lnTo>
                    <a:lnTo>
                      <a:pt x="2" y="104"/>
                    </a:lnTo>
                    <a:lnTo>
                      <a:pt x="0" y="128"/>
                    </a:lnTo>
                    <a:lnTo>
                      <a:pt x="2" y="155"/>
                    </a:lnTo>
                    <a:lnTo>
                      <a:pt x="10" y="181"/>
                    </a:lnTo>
                    <a:lnTo>
                      <a:pt x="22" y="202"/>
                    </a:lnTo>
                    <a:lnTo>
                      <a:pt x="40" y="219"/>
                    </a:lnTo>
                    <a:lnTo>
                      <a:pt x="57" y="236"/>
                    </a:lnTo>
                    <a:lnTo>
                      <a:pt x="80" y="250"/>
                    </a:lnTo>
                    <a:lnTo>
                      <a:pt x="104" y="257"/>
                    </a:lnTo>
                    <a:lnTo>
                      <a:pt x="130" y="259"/>
                    </a:lnTo>
                    <a:lnTo>
                      <a:pt x="155" y="257"/>
                    </a:lnTo>
                    <a:lnTo>
                      <a:pt x="179" y="250"/>
                    </a:lnTo>
                    <a:lnTo>
                      <a:pt x="202" y="236"/>
                    </a:lnTo>
                    <a:lnTo>
                      <a:pt x="222" y="219"/>
                    </a:lnTo>
                    <a:lnTo>
                      <a:pt x="236" y="202"/>
                    </a:lnTo>
                    <a:lnTo>
                      <a:pt x="248" y="181"/>
                    </a:lnTo>
                    <a:lnTo>
                      <a:pt x="255" y="155"/>
                    </a:lnTo>
                    <a:lnTo>
                      <a:pt x="259" y="128"/>
                    </a:lnTo>
                    <a:lnTo>
                      <a:pt x="255" y="128"/>
                    </a:lnTo>
                    <a:lnTo>
                      <a:pt x="253" y="104"/>
                    </a:lnTo>
                    <a:lnTo>
                      <a:pt x="246" y="80"/>
                    </a:lnTo>
                    <a:lnTo>
                      <a:pt x="234" y="59"/>
                    </a:lnTo>
                    <a:lnTo>
                      <a:pt x="219" y="40"/>
                    </a:lnTo>
                    <a:lnTo>
                      <a:pt x="200" y="25"/>
                    </a:lnTo>
                    <a:lnTo>
                      <a:pt x="179" y="13"/>
                    </a:lnTo>
                    <a:lnTo>
                      <a:pt x="155" y="6"/>
                    </a:lnTo>
                    <a:lnTo>
                      <a:pt x="130" y="4"/>
                    </a:lnTo>
                    <a:lnTo>
                      <a:pt x="104" y="6"/>
                    </a:lnTo>
                    <a:lnTo>
                      <a:pt x="81" y="13"/>
                    </a:lnTo>
                    <a:lnTo>
                      <a:pt x="59" y="25"/>
                    </a:lnTo>
                    <a:lnTo>
                      <a:pt x="40" y="40"/>
                    </a:lnTo>
                    <a:lnTo>
                      <a:pt x="24" y="59"/>
                    </a:lnTo>
                    <a:lnTo>
                      <a:pt x="13" y="80"/>
                    </a:lnTo>
                    <a:lnTo>
                      <a:pt x="6" y="104"/>
                    </a:lnTo>
                    <a:lnTo>
                      <a:pt x="2" y="128"/>
                    </a:lnTo>
                    <a:lnTo>
                      <a:pt x="6" y="155"/>
                    </a:lnTo>
                    <a:lnTo>
                      <a:pt x="13" y="178"/>
                    </a:lnTo>
                    <a:lnTo>
                      <a:pt x="24" y="200"/>
                    </a:lnTo>
                    <a:lnTo>
                      <a:pt x="40" y="219"/>
                    </a:lnTo>
                    <a:lnTo>
                      <a:pt x="59" y="234"/>
                    </a:lnTo>
                    <a:lnTo>
                      <a:pt x="81" y="244"/>
                    </a:lnTo>
                    <a:lnTo>
                      <a:pt x="104" y="252"/>
                    </a:lnTo>
                    <a:lnTo>
                      <a:pt x="130" y="257"/>
                    </a:lnTo>
                    <a:lnTo>
                      <a:pt x="155" y="252"/>
                    </a:lnTo>
                    <a:lnTo>
                      <a:pt x="179" y="244"/>
                    </a:lnTo>
                    <a:lnTo>
                      <a:pt x="200" y="234"/>
                    </a:lnTo>
                    <a:lnTo>
                      <a:pt x="219" y="219"/>
                    </a:lnTo>
                    <a:lnTo>
                      <a:pt x="234" y="200"/>
                    </a:lnTo>
                    <a:lnTo>
                      <a:pt x="246" y="178"/>
                    </a:lnTo>
                    <a:lnTo>
                      <a:pt x="253" y="155"/>
                    </a:lnTo>
                    <a:lnTo>
                      <a:pt x="255" y="128"/>
                    </a:lnTo>
                    <a:lnTo>
                      <a:pt x="259" y="128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1" name="Freeform 333">
                <a:extLst>
                  <a:ext uri="{FF2B5EF4-FFF2-40B4-BE49-F238E27FC236}">
                    <a16:creationId xmlns:a16="http://schemas.microsoft.com/office/drawing/2014/main" id="{347FECC9-8944-4813-9F25-A947D745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920"/>
                <a:ext cx="85" cy="85"/>
              </a:xfrm>
              <a:custGeom>
                <a:avLst/>
                <a:gdLst>
                  <a:gd name="T0" fmla="*/ 252 w 255"/>
                  <a:gd name="T1" fmla="*/ 101 h 255"/>
                  <a:gd name="T2" fmla="*/ 232 w 255"/>
                  <a:gd name="T3" fmla="*/ 57 h 255"/>
                  <a:gd name="T4" fmla="*/ 198 w 255"/>
                  <a:gd name="T5" fmla="*/ 23 h 255"/>
                  <a:gd name="T6" fmla="*/ 154 w 255"/>
                  <a:gd name="T7" fmla="*/ 3 h 255"/>
                  <a:gd name="T8" fmla="*/ 102 w 255"/>
                  <a:gd name="T9" fmla="*/ 3 h 255"/>
                  <a:gd name="T10" fmla="*/ 58 w 255"/>
                  <a:gd name="T11" fmla="*/ 23 h 255"/>
                  <a:gd name="T12" fmla="*/ 23 w 255"/>
                  <a:gd name="T13" fmla="*/ 57 h 255"/>
                  <a:gd name="T14" fmla="*/ 4 w 255"/>
                  <a:gd name="T15" fmla="*/ 101 h 255"/>
                  <a:gd name="T16" fmla="*/ 4 w 255"/>
                  <a:gd name="T17" fmla="*/ 153 h 255"/>
                  <a:gd name="T18" fmla="*/ 23 w 255"/>
                  <a:gd name="T19" fmla="*/ 198 h 255"/>
                  <a:gd name="T20" fmla="*/ 58 w 255"/>
                  <a:gd name="T21" fmla="*/ 232 h 255"/>
                  <a:gd name="T22" fmla="*/ 102 w 255"/>
                  <a:gd name="T23" fmla="*/ 249 h 255"/>
                  <a:gd name="T24" fmla="*/ 154 w 255"/>
                  <a:gd name="T25" fmla="*/ 249 h 255"/>
                  <a:gd name="T26" fmla="*/ 198 w 255"/>
                  <a:gd name="T27" fmla="*/ 232 h 255"/>
                  <a:gd name="T28" fmla="*/ 232 w 255"/>
                  <a:gd name="T29" fmla="*/ 198 h 255"/>
                  <a:gd name="T30" fmla="*/ 252 w 255"/>
                  <a:gd name="T31" fmla="*/ 153 h 255"/>
                  <a:gd name="T32" fmla="*/ 252 w 255"/>
                  <a:gd name="T33" fmla="*/ 126 h 255"/>
                  <a:gd name="T34" fmla="*/ 243 w 255"/>
                  <a:gd name="T35" fmla="*/ 79 h 255"/>
                  <a:gd name="T36" fmla="*/ 215 w 255"/>
                  <a:gd name="T37" fmla="*/ 40 h 255"/>
                  <a:gd name="T38" fmla="*/ 176 w 255"/>
                  <a:gd name="T39" fmla="*/ 13 h 255"/>
                  <a:gd name="T40" fmla="*/ 129 w 255"/>
                  <a:gd name="T41" fmla="*/ 3 h 255"/>
                  <a:gd name="T42" fmla="*/ 80 w 255"/>
                  <a:gd name="T43" fmla="*/ 13 h 255"/>
                  <a:gd name="T44" fmla="*/ 40 w 255"/>
                  <a:gd name="T45" fmla="*/ 40 h 255"/>
                  <a:gd name="T46" fmla="*/ 16 w 255"/>
                  <a:gd name="T47" fmla="*/ 79 h 255"/>
                  <a:gd name="T48" fmla="*/ 6 w 255"/>
                  <a:gd name="T49" fmla="*/ 126 h 255"/>
                  <a:gd name="T50" fmla="*/ 16 w 255"/>
                  <a:gd name="T51" fmla="*/ 175 h 255"/>
                  <a:gd name="T52" fmla="*/ 40 w 255"/>
                  <a:gd name="T53" fmla="*/ 215 h 255"/>
                  <a:gd name="T54" fmla="*/ 80 w 255"/>
                  <a:gd name="T55" fmla="*/ 239 h 255"/>
                  <a:gd name="T56" fmla="*/ 129 w 255"/>
                  <a:gd name="T57" fmla="*/ 249 h 255"/>
                  <a:gd name="T58" fmla="*/ 176 w 255"/>
                  <a:gd name="T59" fmla="*/ 239 h 255"/>
                  <a:gd name="T60" fmla="*/ 215 w 255"/>
                  <a:gd name="T61" fmla="*/ 215 h 255"/>
                  <a:gd name="T62" fmla="*/ 243 w 255"/>
                  <a:gd name="T63" fmla="*/ 175 h 255"/>
                  <a:gd name="T64" fmla="*/ 252 w 255"/>
                  <a:gd name="T65" fmla="*/ 12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5" h="255">
                    <a:moveTo>
                      <a:pt x="255" y="126"/>
                    </a:moveTo>
                    <a:lnTo>
                      <a:pt x="252" y="101"/>
                    </a:lnTo>
                    <a:lnTo>
                      <a:pt x="245" y="77"/>
                    </a:lnTo>
                    <a:lnTo>
                      <a:pt x="232" y="57"/>
                    </a:lnTo>
                    <a:lnTo>
                      <a:pt x="217" y="38"/>
                    </a:lnTo>
                    <a:lnTo>
                      <a:pt x="198" y="23"/>
                    </a:lnTo>
                    <a:lnTo>
                      <a:pt x="178" y="10"/>
                    </a:lnTo>
                    <a:lnTo>
                      <a:pt x="154" y="3"/>
                    </a:lnTo>
                    <a:lnTo>
                      <a:pt x="129" y="0"/>
                    </a:lnTo>
                    <a:lnTo>
                      <a:pt x="102" y="3"/>
                    </a:lnTo>
                    <a:lnTo>
                      <a:pt x="80" y="10"/>
                    </a:lnTo>
                    <a:lnTo>
                      <a:pt x="58" y="23"/>
                    </a:lnTo>
                    <a:lnTo>
                      <a:pt x="38" y="38"/>
                    </a:lnTo>
                    <a:lnTo>
                      <a:pt x="23" y="57"/>
                    </a:lnTo>
                    <a:lnTo>
                      <a:pt x="11" y="77"/>
                    </a:lnTo>
                    <a:lnTo>
                      <a:pt x="4" y="101"/>
                    </a:lnTo>
                    <a:lnTo>
                      <a:pt x="0" y="126"/>
                    </a:lnTo>
                    <a:lnTo>
                      <a:pt x="4" y="153"/>
                    </a:lnTo>
                    <a:lnTo>
                      <a:pt x="11" y="175"/>
                    </a:lnTo>
                    <a:lnTo>
                      <a:pt x="23" y="198"/>
                    </a:lnTo>
                    <a:lnTo>
                      <a:pt x="38" y="217"/>
                    </a:lnTo>
                    <a:lnTo>
                      <a:pt x="58" y="232"/>
                    </a:lnTo>
                    <a:lnTo>
                      <a:pt x="80" y="242"/>
                    </a:lnTo>
                    <a:lnTo>
                      <a:pt x="102" y="249"/>
                    </a:lnTo>
                    <a:lnTo>
                      <a:pt x="129" y="255"/>
                    </a:lnTo>
                    <a:lnTo>
                      <a:pt x="154" y="249"/>
                    </a:lnTo>
                    <a:lnTo>
                      <a:pt x="178" y="242"/>
                    </a:lnTo>
                    <a:lnTo>
                      <a:pt x="198" y="232"/>
                    </a:lnTo>
                    <a:lnTo>
                      <a:pt x="217" y="217"/>
                    </a:lnTo>
                    <a:lnTo>
                      <a:pt x="232" y="198"/>
                    </a:lnTo>
                    <a:lnTo>
                      <a:pt x="245" y="175"/>
                    </a:lnTo>
                    <a:lnTo>
                      <a:pt x="252" y="153"/>
                    </a:lnTo>
                    <a:lnTo>
                      <a:pt x="255" y="126"/>
                    </a:lnTo>
                    <a:lnTo>
                      <a:pt x="252" y="126"/>
                    </a:lnTo>
                    <a:lnTo>
                      <a:pt x="250" y="101"/>
                    </a:lnTo>
                    <a:lnTo>
                      <a:pt x="243" y="79"/>
                    </a:lnTo>
                    <a:lnTo>
                      <a:pt x="230" y="57"/>
                    </a:lnTo>
                    <a:lnTo>
                      <a:pt x="215" y="40"/>
                    </a:lnTo>
                    <a:lnTo>
                      <a:pt x="198" y="25"/>
                    </a:lnTo>
                    <a:lnTo>
                      <a:pt x="176" y="13"/>
                    </a:lnTo>
                    <a:lnTo>
                      <a:pt x="154" y="5"/>
                    </a:lnTo>
                    <a:lnTo>
                      <a:pt x="129" y="3"/>
                    </a:lnTo>
                    <a:lnTo>
                      <a:pt x="105" y="5"/>
                    </a:lnTo>
                    <a:lnTo>
                      <a:pt x="80" y="13"/>
                    </a:lnTo>
                    <a:lnTo>
                      <a:pt x="60" y="25"/>
                    </a:lnTo>
                    <a:lnTo>
                      <a:pt x="40" y="40"/>
                    </a:lnTo>
                    <a:lnTo>
                      <a:pt x="26" y="57"/>
                    </a:lnTo>
                    <a:lnTo>
                      <a:pt x="16" y="79"/>
                    </a:lnTo>
                    <a:lnTo>
                      <a:pt x="9" y="101"/>
                    </a:lnTo>
                    <a:lnTo>
                      <a:pt x="6" y="126"/>
                    </a:lnTo>
                    <a:lnTo>
                      <a:pt x="9" y="151"/>
                    </a:lnTo>
                    <a:lnTo>
                      <a:pt x="16" y="175"/>
                    </a:lnTo>
                    <a:lnTo>
                      <a:pt x="26" y="195"/>
                    </a:lnTo>
                    <a:lnTo>
                      <a:pt x="40" y="215"/>
                    </a:lnTo>
                    <a:lnTo>
                      <a:pt x="60" y="229"/>
                    </a:lnTo>
                    <a:lnTo>
                      <a:pt x="80" y="239"/>
                    </a:lnTo>
                    <a:lnTo>
                      <a:pt x="105" y="246"/>
                    </a:lnTo>
                    <a:lnTo>
                      <a:pt x="129" y="249"/>
                    </a:lnTo>
                    <a:lnTo>
                      <a:pt x="154" y="246"/>
                    </a:lnTo>
                    <a:lnTo>
                      <a:pt x="176" y="239"/>
                    </a:lnTo>
                    <a:lnTo>
                      <a:pt x="198" y="229"/>
                    </a:lnTo>
                    <a:lnTo>
                      <a:pt x="215" y="215"/>
                    </a:lnTo>
                    <a:lnTo>
                      <a:pt x="230" y="195"/>
                    </a:lnTo>
                    <a:lnTo>
                      <a:pt x="243" y="175"/>
                    </a:lnTo>
                    <a:lnTo>
                      <a:pt x="250" y="151"/>
                    </a:lnTo>
                    <a:lnTo>
                      <a:pt x="252" y="126"/>
                    </a:lnTo>
                    <a:lnTo>
                      <a:pt x="255" y="126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2" name="Freeform 334">
                <a:extLst>
                  <a:ext uri="{FF2B5EF4-FFF2-40B4-BE49-F238E27FC236}">
                    <a16:creationId xmlns:a16="http://schemas.microsoft.com/office/drawing/2014/main" id="{683F4B49-F59C-4383-BAFA-2787DA425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921"/>
                <a:ext cx="82" cy="82"/>
              </a:xfrm>
              <a:custGeom>
                <a:avLst/>
                <a:gdLst>
                  <a:gd name="T0" fmla="*/ 244 w 246"/>
                  <a:gd name="T1" fmla="*/ 99 h 247"/>
                  <a:gd name="T2" fmla="*/ 223 w 246"/>
                  <a:gd name="T3" fmla="*/ 54 h 247"/>
                  <a:gd name="T4" fmla="*/ 192 w 246"/>
                  <a:gd name="T5" fmla="*/ 23 h 247"/>
                  <a:gd name="T6" fmla="*/ 147 w 246"/>
                  <a:gd name="T7" fmla="*/ 2 h 247"/>
                  <a:gd name="T8" fmla="*/ 98 w 246"/>
                  <a:gd name="T9" fmla="*/ 2 h 247"/>
                  <a:gd name="T10" fmla="*/ 53 w 246"/>
                  <a:gd name="T11" fmla="*/ 23 h 247"/>
                  <a:gd name="T12" fmla="*/ 20 w 246"/>
                  <a:gd name="T13" fmla="*/ 54 h 247"/>
                  <a:gd name="T14" fmla="*/ 1 w 246"/>
                  <a:gd name="T15" fmla="*/ 99 h 247"/>
                  <a:gd name="T16" fmla="*/ 1 w 246"/>
                  <a:gd name="T17" fmla="*/ 148 h 247"/>
                  <a:gd name="T18" fmla="*/ 20 w 246"/>
                  <a:gd name="T19" fmla="*/ 192 h 247"/>
                  <a:gd name="T20" fmla="*/ 53 w 246"/>
                  <a:gd name="T21" fmla="*/ 228 h 247"/>
                  <a:gd name="T22" fmla="*/ 98 w 246"/>
                  <a:gd name="T23" fmla="*/ 245 h 247"/>
                  <a:gd name="T24" fmla="*/ 147 w 246"/>
                  <a:gd name="T25" fmla="*/ 245 h 247"/>
                  <a:gd name="T26" fmla="*/ 192 w 246"/>
                  <a:gd name="T27" fmla="*/ 228 h 247"/>
                  <a:gd name="T28" fmla="*/ 223 w 246"/>
                  <a:gd name="T29" fmla="*/ 192 h 247"/>
                  <a:gd name="T30" fmla="*/ 244 w 246"/>
                  <a:gd name="T31" fmla="*/ 148 h 247"/>
                  <a:gd name="T32" fmla="*/ 240 w 246"/>
                  <a:gd name="T33" fmla="*/ 123 h 247"/>
                  <a:gd name="T34" fmla="*/ 233 w 246"/>
                  <a:gd name="T35" fmla="*/ 76 h 247"/>
                  <a:gd name="T36" fmla="*/ 206 w 246"/>
                  <a:gd name="T37" fmla="*/ 40 h 247"/>
                  <a:gd name="T38" fmla="*/ 170 w 246"/>
                  <a:gd name="T39" fmla="*/ 13 h 247"/>
                  <a:gd name="T40" fmla="*/ 123 w 246"/>
                  <a:gd name="T41" fmla="*/ 6 h 247"/>
                  <a:gd name="T42" fmla="*/ 75 w 246"/>
                  <a:gd name="T43" fmla="*/ 13 h 247"/>
                  <a:gd name="T44" fmla="*/ 37 w 246"/>
                  <a:gd name="T45" fmla="*/ 40 h 247"/>
                  <a:gd name="T46" fmla="*/ 12 w 246"/>
                  <a:gd name="T47" fmla="*/ 76 h 247"/>
                  <a:gd name="T48" fmla="*/ 1 w 246"/>
                  <a:gd name="T49" fmla="*/ 123 h 247"/>
                  <a:gd name="T50" fmla="*/ 12 w 246"/>
                  <a:gd name="T51" fmla="*/ 171 h 247"/>
                  <a:gd name="T52" fmla="*/ 37 w 246"/>
                  <a:gd name="T53" fmla="*/ 209 h 247"/>
                  <a:gd name="T54" fmla="*/ 75 w 246"/>
                  <a:gd name="T55" fmla="*/ 235 h 247"/>
                  <a:gd name="T56" fmla="*/ 123 w 246"/>
                  <a:gd name="T57" fmla="*/ 245 h 247"/>
                  <a:gd name="T58" fmla="*/ 170 w 246"/>
                  <a:gd name="T59" fmla="*/ 235 h 247"/>
                  <a:gd name="T60" fmla="*/ 206 w 246"/>
                  <a:gd name="T61" fmla="*/ 209 h 247"/>
                  <a:gd name="T62" fmla="*/ 233 w 246"/>
                  <a:gd name="T63" fmla="*/ 171 h 247"/>
                  <a:gd name="T64" fmla="*/ 240 w 246"/>
                  <a:gd name="T65" fmla="*/ 12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6" h="247">
                    <a:moveTo>
                      <a:pt x="246" y="123"/>
                    </a:moveTo>
                    <a:lnTo>
                      <a:pt x="244" y="99"/>
                    </a:lnTo>
                    <a:lnTo>
                      <a:pt x="236" y="76"/>
                    </a:lnTo>
                    <a:lnTo>
                      <a:pt x="223" y="54"/>
                    </a:lnTo>
                    <a:lnTo>
                      <a:pt x="209" y="37"/>
                    </a:lnTo>
                    <a:lnTo>
                      <a:pt x="192" y="23"/>
                    </a:lnTo>
                    <a:lnTo>
                      <a:pt x="170" y="10"/>
                    </a:lnTo>
                    <a:lnTo>
                      <a:pt x="147" y="2"/>
                    </a:lnTo>
                    <a:lnTo>
                      <a:pt x="123" y="0"/>
                    </a:lnTo>
                    <a:lnTo>
                      <a:pt x="98" y="2"/>
                    </a:lnTo>
                    <a:lnTo>
                      <a:pt x="73" y="10"/>
                    </a:lnTo>
                    <a:lnTo>
                      <a:pt x="53" y="23"/>
                    </a:lnTo>
                    <a:lnTo>
                      <a:pt x="34" y="37"/>
                    </a:lnTo>
                    <a:lnTo>
                      <a:pt x="20" y="54"/>
                    </a:lnTo>
                    <a:lnTo>
                      <a:pt x="9" y="76"/>
                    </a:lnTo>
                    <a:lnTo>
                      <a:pt x="1" y="99"/>
                    </a:lnTo>
                    <a:lnTo>
                      <a:pt x="0" y="123"/>
                    </a:lnTo>
                    <a:lnTo>
                      <a:pt x="1" y="148"/>
                    </a:lnTo>
                    <a:lnTo>
                      <a:pt x="9" y="173"/>
                    </a:lnTo>
                    <a:lnTo>
                      <a:pt x="20" y="192"/>
                    </a:lnTo>
                    <a:lnTo>
                      <a:pt x="34" y="213"/>
                    </a:lnTo>
                    <a:lnTo>
                      <a:pt x="53" y="228"/>
                    </a:lnTo>
                    <a:lnTo>
                      <a:pt x="73" y="237"/>
                    </a:lnTo>
                    <a:lnTo>
                      <a:pt x="98" y="245"/>
                    </a:lnTo>
                    <a:lnTo>
                      <a:pt x="123" y="247"/>
                    </a:lnTo>
                    <a:lnTo>
                      <a:pt x="147" y="245"/>
                    </a:lnTo>
                    <a:lnTo>
                      <a:pt x="170" y="237"/>
                    </a:lnTo>
                    <a:lnTo>
                      <a:pt x="192" y="228"/>
                    </a:lnTo>
                    <a:lnTo>
                      <a:pt x="209" y="213"/>
                    </a:lnTo>
                    <a:lnTo>
                      <a:pt x="223" y="192"/>
                    </a:lnTo>
                    <a:lnTo>
                      <a:pt x="236" y="173"/>
                    </a:lnTo>
                    <a:lnTo>
                      <a:pt x="244" y="148"/>
                    </a:lnTo>
                    <a:lnTo>
                      <a:pt x="246" y="123"/>
                    </a:lnTo>
                    <a:lnTo>
                      <a:pt x="240" y="123"/>
                    </a:lnTo>
                    <a:lnTo>
                      <a:pt x="239" y="102"/>
                    </a:lnTo>
                    <a:lnTo>
                      <a:pt x="233" y="76"/>
                    </a:lnTo>
                    <a:lnTo>
                      <a:pt x="222" y="57"/>
                    </a:lnTo>
                    <a:lnTo>
                      <a:pt x="206" y="40"/>
                    </a:lnTo>
                    <a:lnTo>
                      <a:pt x="189" y="24"/>
                    </a:lnTo>
                    <a:lnTo>
                      <a:pt x="170" y="13"/>
                    </a:lnTo>
                    <a:lnTo>
                      <a:pt x="144" y="8"/>
                    </a:lnTo>
                    <a:lnTo>
                      <a:pt x="123" y="6"/>
                    </a:lnTo>
                    <a:lnTo>
                      <a:pt x="98" y="8"/>
                    </a:lnTo>
                    <a:lnTo>
                      <a:pt x="75" y="13"/>
                    </a:lnTo>
                    <a:lnTo>
                      <a:pt x="53" y="24"/>
                    </a:lnTo>
                    <a:lnTo>
                      <a:pt x="37" y="40"/>
                    </a:lnTo>
                    <a:lnTo>
                      <a:pt x="22" y="57"/>
                    </a:lnTo>
                    <a:lnTo>
                      <a:pt x="12" y="76"/>
                    </a:lnTo>
                    <a:lnTo>
                      <a:pt x="5" y="102"/>
                    </a:lnTo>
                    <a:lnTo>
                      <a:pt x="1" y="123"/>
                    </a:lnTo>
                    <a:lnTo>
                      <a:pt x="5" y="148"/>
                    </a:lnTo>
                    <a:lnTo>
                      <a:pt x="12" y="171"/>
                    </a:lnTo>
                    <a:lnTo>
                      <a:pt x="22" y="192"/>
                    </a:lnTo>
                    <a:lnTo>
                      <a:pt x="37" y="209"/>
                    </a:lnTo>
                    <a:lnTo>
                      <a:pt x="53" y="224"/>
                    </a:lnTo>
                    <a:lnTo>
                      <a:pt x="75" y="235"/>
                    </a:lnTo>
                    <a:lnTo>
                      <a:pt x="98" y="242"/>
                    </a:lnTo>
                    <a:lnTo>
                      <a:pt x="123" y="245"/>
                    </a:lnTo>
                    <a:lnTo>
                      <a:pt x="144" y="242"/>
                    </a:lnTo>
                    <a:lnTo>
                      <a:pt x="170" y="235"/>
                    </a:lnTo>
                    <a:lnTo>
                      <a:pt x="189" y="224"/>
                    </a:lnTo>
                    <a:lnTo>
                      <a:pt x="206" y="209"/>
                    </a:lnTo>
                    <a:lnTo>
                      <a:pt x="222" y="192"/>
                    </a:lnTo>
                    <a:lnTo>
                      <a:pt x="233" y="171"/>
                    </a:lnTo>
                    <a:lnTo>
                      <a:pt x="239" y="148"/>
                    </a:lnTo>
                    <a:lnTo>
                      <a:pt x="240" y="123"/>
                    </a:lnTo>
                    <a:lnTo>
                      <a:pt x="246" y="123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3" name="Freeform 335">
                <a:extLst>
                  <a:ext uri="{FF2B5EF4-FFF2-40B4-BE49-F238E27FC236}">
                    <a16:creationId xmlns:a16="http://schemas.microsoft.com/office/drawing/2014/main" id="{9CCAD93D-1E6F-4710-A4BE-8F1925115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923"/>
                <a:ext cx="79" cy="79"/>
              </a:xfrm>
              <a:custGeom>
                <a:avLst/>
                <a:gdLst>
                  <a:gd name="T0" fmla="*/ 236 w 237"/>
                  <a:gd name="T1" fmla="*/ 96 h 237"/>
                  <a:gd name="T2" fmla="*/ 219 w 237"/>
                  <a:gd name="T3" fmla="*/ 51 h 237"/>
                  <a:gd name="T4" fmla="*/ 186 w 237"/>
                  <a:gd name="T5" fmla="*/ 18 h 237"/>
                  <a:gd name="T6" fmla="*/ 142 w 237"/>
                  <a:gd name="T7" fmla="*/ 1 h 237"/>
                  <a:gd name="T8" fmla="*/ 96 w 237"/>
                  <a:gd name="T9" fmla="*/ 1 h 237"/>
                  <a:gd name="T10" fmla="*/ 51 w 237"/>
                  <a:gd name="T11" fmla="*/ 18 h 237"/>
                  <a:gd name="T12" fmla="*/ 19 w 237"/>
                  <a:gd name="T13" fmla="*/ 51 h 237"/>
                  <a:gd name="T14" fmla="*/ 2 w 237"/>
                  <a:gd name="T15" fmla="*/ 96 h 237"/>
                  <a:gd name="T16" fmla="*/ 2 w 237"/>
                  <a:gd name="T17" fmla="*/ 142 h 237"/>
                  <a:gd name="T18" fmla="*/ 19 w 237"/>
                  <a:gd name="T19" fmla="*/ 186 h 237"/>
                  <a:gd name="T20" fmla="*/ 51 w 237"/>
                  <a:gd name="T21" fmla="*/ 218 h 237"/>
                  <a:gd name="T22" fmla="*/ 96 w 237"/>
                  <a:gd name="T23" fmla="*/ 236 h 237"/>
                  <a:gd name="T24" fmla="*/ 142 w 237"/>
                  <a:gd name="T25" fmla="*/ 236 h 237"/>
                  <a:gd name="T26" fmla="*/ 186 w 237"/>
                  <a:gd name="T27" fmla="*/ 218 h 237"/>
                  <a:gd name="T28" fmla="*/ 219 w 237"/>
                  <a:gd name="T29" fmla="*/ 186 h 237"/>
                  <a:gd name="T30" fmla="*/ 236 w 237"/>
                  <a:gd name="T31" fmla="*/ 142 h 237"/>
                  <a:gd name="T32" fmla="*/ 236 w 237"/>
                  <a:gd name="T33" fmla="*/ 117 h 237"/>
                  <a:gd name="T34" fmla="*/ 226 w 237"/>
                  <a:gd name="T35" fmla="*/ 74 h 237"/>
                  <a:gd name="T36" fmla="*/ 201 w 237"/>
                  <a:gd name="T37" fmla="*/ 36 h 237"/>
                  <a:gd name="T38" fmla="*/ 163 w 237"/>
                  <a:gd name="T39" fmla="*/ 11 h 237"/>
                  <a:gd name="T40" fmla="*/ 120 w 237"/>
                  <a:gd name="T41" fmla="*/ 1 h 237"/>
                  <a:gd name="T42" fmla="*/ 74 w 237"/>
                  <a:gd name="T43" fmla="*/ 11 h 237"/>
                  <a:gd name="T44" fmla="*/ 36 w 237"/>
                  <a:gd name="T45" fmla="*/ 36 h 237"/>
                  <a:gd name="T46" fmla="*/ 12 w 237"/>
                  <a:gd name="T47" fmla="*/ 74 h 237"/>
                  <a:gd name="T48" fmla="*/ 2 w 237"/>
                  <a:gd name="T49" fmla="*/ 117 h 237"/>
                  <a:gd name="T50" fmla="*/ 12 w 237"/>
                  <a:gd name="T51" fmla="*/ 163 h 237"/>
                  <a:gd name="T52" fmla="*/ 36 w 237"/>
                  <a:gd name="T53" fmla="*/ 201 h 237"/>
                  <a:gd name="T54" fmla="*/ 74 w 237"/>
                  <a:gd name="T55" fmla="*/ 225 h 237"/>
                  <a:gd name="T56" fmla="*/ 120 w 237"/>
                  <a:gd name="T57" fmla="*/ 236 h 237"/>
                  <a:gd name="T58" fmla="*/ 163 w 237"/>
                  <a:gd name="T59" fmla="*/ 225 h 237"/>
                  <a:gd name="T60" fmla="*/ 201 w 237"/>
                  <a:gd name="T61" fmla="*/ 201 h 237"/>
                  <a:gd name="T62" fmla="*/ 226 w 237"/>
                  <a:gd name="T63" fmla="*/ 163 h 237"/>
                  <a:gd name="T64" fmla="*/ 236 w 237"/>
                  <a:gd name="T65" fmla="*/ 11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7">
                    <a:moveTo>
                      <a:pt x="237" y="117"/>
                    </a:moveTo>
                    <a:lnTo>
                      <a:pt x="236" y="96"/>
                    </a:lnTo>
                    <a:lnTo>
                      <a:pt x="230" y="70"/>
                    </a:lnTo>
                    <a:lnTo>
                      <a:pt x="219" y="51"/>
                    </a:lnTo>
                    <a:lnTo>
                      <a:pt x="203" y="34"/>
                    </a:lnTo>
                    <a:lnTo>
                      <a:pt x="186" y="18"/>
                    </a:lnTo>
                    <a:lnTo>
                      <a:pt x="167" y="7"/>
                    </a:lnTo>
                    <a:lnTo>
                      <a:pt x="142" y="1"/>
                    </a:lnTo>
                    <a:lnTo>
                      <a:pt x="120" y="0"/>
                    </a:lnTo>
                    <a:lnTo>
                      <a:pt x="96" y="1"/>
                    </a:lnTo>
                    <a:lnTo>
                      <a:pt x="74" y="7"/>
                    </a:lnTo>
                    <a:lnTo>
                      <a:pt x="51" y="18"/>
                    </a:lnTo>
                    <a:lnTo>
                      <a:pt x="34" y="34"/>
                    </a:lnTo>
                    <a:lnTo>
                      <a:pt x="19" y="51"/>
                    </a:lnTo>
                    <a:lnTo>
                      <a:pt x="10" y="70"/>
                    </a:lnTo>
                    <a:lnTo>
                      <a:pt x="2" y="96"/>
                    </a:lnTo>
                    <a:lnTo>
                      <a:pt x="0" y="117"/>
                    </a:lnTo>
                    <a:lnTo>
                      <a:pt x="2" y="142"/>
                    </a:lnTo>
                    <a:lnTo>
                      <a:pt x="10" y="163"/>
                    </a:lnTo>
                    <a:lnTo>
                      <a:pt x="19" y="186"/>
                    </a:lnTo>
                    <a:lnTo>
                      <a:pt x="34" y="203"/>
                    </a:lnTo>
                    <a:lnTo>
                      <a:pt x="51" y="218"/>
                    </a:lnTo>
                    <a:lnTo>
                      <a:pt x="74" y="228"/>
                    </a:lnTo>
                    <a:lnTo>
                      <a:pt x="96" y="236"/>
                    </a:lnTo>
                    <a:lnTo>
                      <a:pt x="120" y="237"/>
                    </a:lnTo>
                    <a:lnTo>
                      <a:pt x="142" y="236"/>
                    </a:lnTo>
                    <a:lnTo>
                      <a:pt x="167" y="228"/>
                    </a:lnTo>
                    <a:lnTo>
                      <a:pt x="186" y="218"/>
                    </a:lnTo>
                    <a:lnTo>
                      <a:pt x="203" y="203"/>
                    </a:lnTo>
                    <a:lnTo>
                      <a:pt x="219" y="186"/>
                    </a:lnTo>
                    <a:lnTo>
                      <a:pt x="230" y="163"/>
                    </a:lnTo>
                    <a:lnTo>
                      <a:pt x="236" y="142"/>
                    </a:lnTo>
                    <a:lnTo>
                      <a:pt x="237" y="117"/>
                    </a:lnTo>
                    <a:lnTo>
                      <a:pt x="236" y="117"/>
                    </a:lnTo>
                    <a:lnTo>
                      <a:pt x="234" y="96"/>
                    </a:lnTo>
                    <a:lnTo>
                      <a:pt x="226" y="74"/>
                    </a:lnTo>
                    <a:lnTo>
                      <a:pt x="215" y="53"/>
                    </a:lnTo>
                    <a:lnTo>
                      <a:pt x="201" y="36"/>
                    </a:lnTo>
                    <a:lnTo>
                      <a:pt x="184" y="22"/>
                    </a:lnTo>
                    <a:lnTo>
                      <a:pt x="163" y="11"/>
                    </a:lnTo>
                    <a:lnTo>
                      <a:pt x="142" y="4"/>
                    </a:lnTo>
                    <a:lnTo>
                      <a:pt x="120" y="1"/>
                    </a:lnTo>
                    <a:lnTo>
                      <a:pt x="96" y="4"/>
                    </a:lnTo>
                    <a:lnTo>
                      <a:pt x="74" y="11"/>
                    </a:lnTo>
                    <a:lnTo>
                      <a:pt x="54" y="22"/>
                    </a:lnTo>
                    <a:lnTo>
                      <a:pt x="36" y="36"/>
                    </a:lnTo>
                    <a:lnTo>
                      <a:pt x="22" y="53"/>
                    </a:lnTo>
                    <a:lnTo>
                      <a:pt x="12" y="74"/>
                    </a:lnTo>
                    <a:lnTo>
                      <a:pt x="5" y="96"/>
                    </a:lnTo>
                    <a:lnTo>
                      <a:pt x="2" y="117"/>
                    </a:lnTo>
                    <a:lnTo>
                      <a:pt x="5" y="142"/>
                    </a:lnTo>
                    <a:lnTo>
                      <a:pt x="12" y="163"/>
                    </a:lnTo>
                    <a:lnTo>
                      <a:pt x="22" y="184"/>
                    </a:lnTo>
                    <a:lnTo>
                      <a:pt x="36" y="201"/>
                    </a:lnTo>
                    <a:lnTo>
                      <a:pt x="54" y="216"/>
                    </a:lnTo>
                    <a:lnTo>
                      <a:pt x="74" y="225"/>
                    </a:lnTo>
                    <a:lnTo>
                      <a:pt x="96" y="233"/>
                    </a:lnTo>
                    <a:lnTo>
                      <a:pt x="120" y="236"/>
                    </a:lnTo>
                    <a:lnTo>
                      <a:pt x="142" y="233"/>
                    </a:lnTo>
                    <a:lnTo>
                      <a:pt x="163" y="225"/>
                    </a:lnTo>
                    <a:lnTo>
                      <a:pt x="184" y="216"/>
                    </a:lnTo>
                    <a:lnTo>
                      <a:pt x="201" y="201"/>
                    </a:lnTo>
                    <a:lnTo>
                      <a:pt x="215" y="184"/>
                    </a:lnTo>
                    <a:lnTo>
                      <a:pt x="226" y="163"/>
                    </a:lnTo>
                    <a:lnTo>
                      <a:pt x="234" y="142"/>
                    </a:lnTo>
                    <a:lnTo>
                      <a:pt x="236" y="117"/>
                    </a:lnTo>
                    <a:lnTo>
                      <a:pt x="237" y="117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4" name="Freeform 336">
                <a:extLst>
                  <a:ext uri="{FF2B5EF4-FFF2-40B4-BE49-F238E27FC236}">
                    <a16:creationId xmlns:a16="http://schemas.microsoft.com/office/drawing/2014/main" id="{4E04EB0C-14A8-4C28-A026-84D3976F3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923"/>
                <a:ext cx="78" cy="78"/>
              </a:xfrm>
              <a:custGeom>
                <a:avLst/>
                <a:gdLst>
                  <a:gd name="T0" fmla="*/ 230 w 233"/>
                  <a:gd name="T1" fmla="*/ 95 h 235"/>
                  <a:gd name="T2" fmla="*/ 213 w 233"/>
                  <a:gd name="T3" fmla="*/ 52 h 235"/>
                  <a:gd name="T4" fmla="*/ 181 w 233"/>
                  <a:gd name="T5" fmla="*/ 21 h 235"/>
                  <a:gd name="T6" fmla="*/ 140 w 233"/>
                  <a:gd name="T7" fmla="*/ 3 h 235"/>
                  <a:gd name="T8" fmla="*/ 92 w 233"/>
                  <a:gd name="T9" fmla="*/ 3 h 235"/>
                  <a:gd name="T10" fmla="*/ 51 w 233"/>
                  <a:gd name="T11" fmla="*/ 21 h 235"/>
                  <a:gd name="T12" fmla="*/ 18 w 233"/>
                  <a:gd name="T13" fmla="*/ 52 h 235"/>
                  <a:gd name="T14" fmla="*/ 1 w 233"/>
                  <a:gd name="T15" fmla="*/ 95 h 235"/>
                  <a:gd name="T16" fmla="*/ 1 w 233"/>
                  <a:gd name="T17" fmla="*/ 141 h 235"/>
                  <a:gd name="T18" fmla="*/ 18 w 233"/>
                  <a:gd name="T19" fmla="*/ 183 h 235"/>
                  <a:gd name="T20" fmla="*/ 51 w 233"/>
                  <a:gd name="T21" fmla="*/ 215 h 235"/>
                  <a:gd name="T22" fmla="*/ 92 w 233"/>
                  <a:gd name="T23" fmla="*/ 232 h 235"/>
                  <a:gd name="T24" fmla="*/ 140 w 233"/>
                  <a:gd name="T25" fmla="*/ 232 h 235"/>
                  <a:gd name="T26" fmla="*/ 181 w 233"/>
                  <a:gd name="T27" fmla="*/ 215 h 235"/>
                  <a:gd name="T28" fmla="*/ 213 w 233"/>
                  <a:gd name="T29" fmla="*/ 183 h 235"/>
                  <a:gd name="T30" fmla="*/ 230 w 233"/>
                  <a:gd name="T31" fmla="*/ 141 h 235"/>
                  <a:gd name="T32" fmla="*/ 230 w 233"/>
                  <a:gd name="T33" fmla="*/ 116 h 235"/>
                  <a:gd name="T34" fmla="*/ 221 w 233"/>
                  <a:gd name="T35" fmla="*/ 73 h 235"/>
                  <a:gd name="T36" fmla="*/ 196 w 233"/>
                  <a:gd name="T37" fmla="*/ 38 h 235"/>
                  <a:gd name="T38" fmla="*/ 161 w 233"/>
                  <a:gd name="T39" fmla="*/ 13 h 235"/>
                  <a:gd name="T40" fmla="*/ 117 w 233"/>
                  <a:gd name="T41" fmla="*/ 3 h 235"/>
                  <a:gd name="T42" fmla="*/ 73 w 233"/>
                  <a:gd name="T43" fmla="*/ 13 h 235"/>
                  <a:gd name="T44" fmla="*/ 37 w 233"/>
                  <a:gd name="T45" fmla="*/ 38 h 235"/>
                  <a:gd name="T46" fmla="*/ 11 w 233"/>
                  <a:gd name="T47" fmla="*/ 73 h 235"/>
                  <a:gd name="T48" fmla="*/ 1 w 233"/>
                  <a:gd name="T49" fmla="*/ 116 h 235"/>
                  <a:gd name="T50" fmla="*/ 11 w 233"/>
                  <a:gd name="T51" fmla="*/ 161 h 235"/>
                  <a:gd name="T52" fmla="*/ 37 w 233"/>
                  <a:gd name="T53" fmla="*/ 198 h 235"/>
                  <a:gd name="T54" fmla="*/ 73 w 233"/>
                  <a:gd name="T55" fmla="*/ 222 h 235"/>
                  <a:gd name="T56" fmla="*/ 117 w 233"/>
                  <a:gd name="T57" fmla="*/ 232 h 235"/>
                  <a:gd name="T58" fmla="*/ 161 w 233"/>
                  <a:gd name="T59" fmla="*/ 222 h 235"/>
                  <a:gd name="T60" fmla="*/ 196 w 233"/>
                  <a:gd name="T61" fmla="*/ 198 h 235"/>
                  <a:gd name="T62" fmla="*/ 221 w 233"/>
                  <a:gd name="T63" fmla="*/ 161 h 235"/>
                  <a:gd name="T64" fmla="*/ 230 w 233"/>
                  <a:gd name="T65" fmla="*/ 11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35">
                    <a:moveTo>
                      <a:pt x="233" y="116"/>
                    </a:moveTo>
                    <a:lnTo>
                      <a:pt x="230" y="95"/>
                    </a:lnTo>
                    <a:lnTo>
                      <a:pt x="223" y="73"/>
                    </a:lnTo>
                    <a:lnTo>
                      <a:pt x="213" y="52"/>
                    </a:lnTo>
                    <a:lnTo>
                      <a:pt x="199" y="35"/>
                    </a:lnTo>
                    <a:lnTo>
                      <a:pt x="181" y="21"/>
                    </a:lnTo>
                    <a:lnTo>
                      <a:pt x="161" y="10"/>
                    </a:lnTo>
                    <a:lnTo>
                      <a:pt x="140" y="3"/>
                    </a:lnTo>
                    <a:lnTo>
                      <a:pt x="117" y="0"/>
                    </a:lnTo>
                    <a:lnTo>
                      <a:pt x="92" y="3"/>
                    </a:lnTo>
                    <a:lnTo>
                      <a:pt x="70" y="10"/>
                    </a:lnTo>
                    <a:lnTo>
                      <a:pt x="51" y="21"/>
                    </a:lnTo>
                    <a:lnTo>
                      <a:pt x="34" y="35"/>
                    </a:lnTo>
                    <a:lnTo>
                      <a:pt x="18" y="52"/>
                    </a:lnTo>
                    <a:lnTo>
                      <a:pt x="9" y="73"/>
                    </a:lnTo>
                    <a:lnTo>
                      <a:pt x="1" y="95"/>
                    </a:lnTo>
                    <a:lnTo>
                      <a:pt x="0" y="116"/>
                    </a:lnTo>
                    <a:lnTo>
                      <a:pt x="1" y="141"/>
                    </a:lnTo>
                    <a:lnTo>
                      <a:pt x="9" y="162"/>
                    </a:lnTo>
                    <a:lnTo>
                      <a:pt x="18" y="183"/>
                    </a:lnTo>
                    <a:lnTo>
                      <a:pt x="34" y="200"/>
                    </a:lnTo>
                    <a:lnTo>
                      <a:pt x="51" y="215"/>
                    </a:lnTo>
                    <a:lnTo>
                      <a:pt x="70" y="224"/>
                    </a:lnTo>
                    <a:lnTo>
                      <a:pt x="92" y="232"/>
                    </a:lnTo>
                    <a:lnTo>
                      <a:pt x="117" y="235"/>
                    </a:lnTo>
                    <a:lnTo>
                      <a:pt x="140" y="232"/>
                    </a:lnTo>
                    <a:lnTo>
                      <a:pt x="161" y="224"/>
                    </a:lnTo>
                    <a:lnTo>
                      <a:pt x="181" y="215"/>
                    </a:lnTo>
                    <a:lnTo>
                      <a:pt x="199" y="200"/>
                    </a:lnTo>
                    <a:lnTo>
                      <a:pt x="213" y="183"/>
                    </a:lnTo>
                    <a:lnTo>
                      <a:pt x="223" y="162"/>
                    </a:lnTo>
                    <a:lnTo>
                      <a:pt x="230" y="141"/>
                    </a:lnTo>
                    <a:lnTo>
                      <a:pt x="233" y="116"/>
                    </a:lnTo>
                    <a:lnTo>
                      <a:pt x="230" y="116"/>
                    </a:lnTo>
                    <a:lnTo>
                      <a:pt x="228" y="95"/>
                    </a:lnTo>
                    <a:lnTo>
                      <a:pt x="221" y="73"/>
                    </a:lnTo>
                    <a:lnTo>
                      <a:pt x="211" y="52"/>
                    </a:lnTo>
                    <a:lnTo>
                      <a:pt x="196" y="38"/>
                    </a:lnTo>
                    <a:lnTo>
                      <a:pt x="180" y="23"/>
                    </a:lnTo>
                    <a:lnTo>
                      <a:pt x="161" y="13"/>
                    </a:lnTo>
                    <a:lnTo>
                      <a:pt x="140" y="6"/>
                    </a:lnTo>
                    <a:lnTo>
                      <a:pt x="117" y="3"/>
                    </a:lnTo>
                    <a:lnTo>
                      <a:pt x="92" y="6"/>
                    </a:lnTo>
                    <a:lnTo>
                      <a:pt x="73" y="13"/>
                    </a:lnTo>
                    <a:lnTo>
                      <a:pt x="54" y="23"/>
                    </a:lnTo>
                    <a:lnTo>
                      <a:pt x="37" y="38"/>
                    </a:lnTo>
                    <a:lnTo>
                      <a:pt x="22" y="52"/>
                    </a:lnTo>
                    <a:lnTo>
                      <a:pt x="11" y="73"/>
                    </a:lnTo>
                    <a:lnTo>
                      <a:pt x="4" y="95"/>
                    </a:lnTo>
                    <a:lnTo>
                      <a:pt x="1" y="116"/>
                    </a:lnTo>
                    <a:lnTo>
                      <a:pt x="4" y="141"/>
                    </a:lnTo>
                    <a:lnTo>
                      <a:pt x="11" y="161"/>
                    </a:lnTo>
                    <a:lnTo>
                      <a:pt x="22" y="181"/>
                    </a:lnTo>
                    <a:lnTo>
                      <a:pt x="37" y="198"/>
                    </a:lnTo>
                    <a:lnTo>
                      <a:pt x="54" y="212"/>
                    </a:lnTo>
                    <a:lnTo>
                      <a:pt x="73" y="222"/>
                    </a:lnTo>
                    <a:lnTo>
                      <a:pt x="92" y="229"/>
                    </a:lnTo>
                    <a:lnTo>
                      <a:pt x="117" y="232"/>
                    </a:lnTo>
                    <a:lnTo>
                      <a:pt x="140" y="229"/>
                    </a:lnTo>
                    <a:lnTo>
                      <a:pt x="161" y="222"/>
                    </a:lnTo>
                    <a:lnTo>
                      <a:pt x="180" y="212"/>
                    </a:lnTo>
                    <a:lnTo>
                      <a:pt x="196" y="198"/>
                    </a:lnTo>
                    <a:lnTo>
                      <a:pt x="211" y="181"/>
                    </a:lnTo>
                    <a:lnTo>
                      <a:pt x="221" y="161"/>
                    </a:lnTo>
                    <a:lnTo>
                      <a:pt x="228" y="141"/>
                    </a:lnTo>
                    <a:lnTo>
                      <a:pt x="230" y="116"/>
                    </a:lnTo>
                    <a:lnTo>
                      <a:pt x="233" y="116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5" name="Freeform 337">
                <a:extLst>
                  <a:ext uri="{FF2B5EF4-FFF2-40B4-BE49-F238E27FC236}">
                    <a16:creationId xmlns:a16="http://schemas.microsoft.com/office/drawing/2014/main" id="{4733BAFF-AA4A-4CEF-A320-4654D2FCC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924"/>
                <a:ext cx="76" cy="77"/>
              </a:xfrm>
              <a:custGeom>
                <a:avLst/>
                <a:gdLst>
                  <a:gd name="T0" fmla="*/ 225 w 229"/>
                  <a:gd name="T1" fmla="*/ 91 h 229"/>
                  <a:gd name="T2" fmla="*/ 208 w 229"/>
                  <a:gd name="T3" fmla="*/ 49 h 229"/>
                  <a:gd name="T4" fmla="*/ 177 w 229"/>
                  <a:gd name="T5" fmla="*/ 19 h 229"/>
                  <a:gd name="T6" fmla="*/ 137 w 229"/>
                  <a:gd name="T7" fmla="*/ 2 h 229"/>
                  <a:gd name="T8" fmla="*/ 91 w 229"/>
                  <a:gd name="T9" fmla="*/ 2 h 229"/>
                  <a:gd name="T10" fmla="*/ 51 w 229"/>
                  <a:gd name="T11" fmla="*/ 19 h 229"/>
                  <a:gd name="T12" fmla="*/ 19 w 229"/>
                  <a:gd name="T13" fmla="*/ 49 h 229"/>
                  <a:gd name="T14" fmla="*/ 1 w 229"/>
                  <a:gd name="T15" fmla="*/ 91 h 229"/>
                  <a:gd name="T16" fmla="*/ 1 w 229"/>
                  <a:gd name="T17" fmla="*/ 138 h 229"/>
                  <a:gd name="T18" fmla="*/ 19 w 229"/>
                  <a:gd name="T19" fmla="*/ 177 h 229"/>
                  <a:gd name="T20" fmla="*/ 51 w 229"/>
                  <a:gd name="T21" fmla="*/ 209 h 229"/>
                  <a:gd name="T22" fmla="*/ 91 w 229"/>
                  <a:gd name="T23" fmla="*/ 226 h 229"/>
                  <a:gd name="T24" fmla="*/ 137 w 229"/>
                  <a:gd name="T25" fmla="*/ 226 h 229"/>
                  <a:gd name="T26" fmla="*/ 177 w 229"/>
                  <a:gd name="T27" fmla="*/ 209 h 229"/>
                  <a:gd name="T28" fmla="*/ 208 w 229"/>
                  <a:gd name="T29" fmla="*/ 177 h 229"/>
                  <a:gd name="T30" fmla="*/ 225 w 229"/>
                  <a:gd name="T31" fmla="*/ 138 h 229"/>
                  <a:gd name="T32" fmla="*/ 225 w 229"/>
                  <a:gd name="T33" fmla="*/ 114 h 229"/>
                  <a:gd name="T34" fmla="*/ 215 w 229"/>
                  <a:gd name="T35" fmla="*/ 71 h 229"/>
                  <a:gd name="T36" fmla="*/ 191 w 229"/>
                  <a:gd name="T37" fmla="*/ 34 h 229"/>
                  <a:gd name="T38" fmla="*/ 157 w 229"/>
                  <a:gd name="T39" fmla="*/ 12 h 229"/>
                  <a:gd name="T40" fmla="*/ 115 w 229"/>
                  <a:gd name="T41" fmla="*/ 2 h 229"/>
                  <a:gd name="T42" fmla="*/ 71 w 229"/>
                  <a:gd name="T43" fmla="*/ 12 h 229"/>
                  <a:gd name="T44" fmla="*/ 36 w 229"/>
                  <a:gd name="T45" fmla="*/ 34 h 229"/>
                  <a:gd name="T46" fmla="*/ 12 w 229"/>
                  <a:gd name="T47" fmla="*/ 71 h 229"/>
                  <a:gd name="T48" fmla="*/ 1 w 229"/>
                  <a:gd name="T49" fmla="*/ 114 h 229"/>
                  <a:gd name="T50" fmla="*/ 12 w 229"/>
                  <a:gd name="T51" fmla="*/ 157 h 229"/>
                  <a:gd name="T52" fmla="*/ 36 w 229"/>
                  <a:gd name="T53" fmla="*/ 191 h 229"/>
                  <a:gd name="T54" fmla="*/ 71 w 229"/>
                  <a:gd name="T55" fmla="*/ 217 h 229"/>
                  <a:gd name="T56" fmla="*/ 115 w 229"/>
                  <a:gd name="T57" fmla="*/ 224 h 229"/>
                  <a:gd name="T58" fmla="*/ 157 w 229"/>
                  <a:gd name="T59" fmla="*/ 217 h 229"/>
                  <a:gd name="T60" fmla="*/ 191 w 229"/>
                  <a:gd name="T61" fmla="*/ 191 h 229"/>
                  <a:gd name="T62" fmla="*/ 215 w 229"/>
                  <a:gd name="T63" fmla="*/ 157 h 229"/>
                  <a:gd name="T64" fmla="*/ 225 w 229"/>
                  <a:gd name="T65" fmla="*/ 11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9" h="229">
                    <a:moveTo>
                      <a:pt x="229" y="114"/>
                    </a:moveTo>
                    <a:lnTo>
                      <a:pt x="225" y="91"/>
                    </a:lnTo>
                    <a:lnTo>
                      <a:pt x="218" y="69"/>
                    </a:lnTo>
                    <a:lnTo>
                      <a:pt x="208" y="49"/>
                    </a:lnTo>
                    <a:lnTo>
                      <a:pt x="193" y="34"/>
                    </a:lnTo>
                    <a:lnTo>
                      <a:pt x="177" y="19"/>
                    </a:lnTo>
                    <a:lnTo>
                      <a:pt x="158" y="9"/>
                    </a:lnTo>
                    <a:lnTo>
                      <a:pt x="137" y="2"/>
                    </a:lnTo>
                    <a:lnTo>
                      <a:pt x="115" y="0"/>
                    </a:lnTo>
                    <a:lnTo>
                      <a:pt x="91" y="2"/>
                    </a:lnTo>
                    <a:lnTo>
                      <a:pt x="71" y="9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19" y="49"/>
                    </a:lnTo>
                    <a:lnTo>
                      <a:pt x="9" y="69"/>
                    </a:lnTo>
                    <a:lnTo>
                      <a:pt x="1" y="91"/>
                    </a:lnTo>
                    <a:lnTo>
                      <a:pt x="0" y="114"/>
                    </a:lnTo>
                    <a:lnTo>
                      <a:pt x="1" y="138"/>
                    </a:lnTo>
                    <a:lnTo>
                      <a:pt x="9" y="157"/>
                    </a:lnTo>
                    <a:lnTo>
                      <a:pt x="19" y="177"/>
                    </a:lnTo>
                    <a:lnTo>
                      <a:pt x="34" y="195"/>
                    </a:lnTo>
                    <a:lnTo>
                      <a:pt x="51" y="209"/>
                    </a:lnTo>
                    <a:lnTo>
                      <a:pt x="71" y="219"/>
                    </a:lnTo>
                    <a:lnTo>
                      <a:pt x="91" y="226"/>
                    </a:lnTo>
                    <a:lnTo>
                      <a:pt x="115" y="229"/>
                    </a:lnTo>
                    <a:lnTo>
                      <a:pt x="137" y="226"/>
                    </a:lnTo>
                    <a:lnTo>
                      <a:pt x="158" y="219"/>
                    </a:lnTo>
                    <a:lnTo>
                      <a:pt x="177" y="209"/>
                    </a:lnTo>
                    <a:lnTo>
                      <a:pt x="193" y="195"/>
                    </a:lnTo>
                    <a:lnTo>
                      <a:pt x="208" y="177"/>
                    </a:lnTo>
                    <a:lnTo>
                      <a:pt x="218" y="157"/>
                    </a:lnTo>
                    <a:lnTo>
                      <a:pt x="225" y="138"/>
                    </a:lnTo>
                    <a:lnTo>
                      <a:pt x="229" y="114"/>
                    </a:lnTo>
                    <a:lnTo>
                      <a:pt x="225" y="114"/>
                    </a:lnTo>
                    <a:lnTo>
                      <a:pt x="223" y="91"/>
                    </a:lnTo>
                    <a:lnTo>
                      <a:pt x="215" y="71"/>
                    </a:lnTo>
                    <a:lnTo>
                      <a:pt x="206" y="51"/>
                    </a:lnTo>
                    <a:lnTo>
                      <a:pt x="191" y="34"/>
                    </a:lnTo>
                    <a:lnTo>
                      <a:pt x="177" y="22"/>
                    </a:lnTo>
                    <a:lnTo>
                      <a:pt x="157" y="12"/>
                    </a:lnTo>
                    <a:lnTo>
                      <a:pt x="137" y="5"/>
                    </a:lnTo>
                    <a:lnTo>
                      <a:pt x="115" y="2"/>
                    </a:lnTo>
                    <a:lnTo>
                      <a:pt x="91" y="5"/>
                    </a:lnTo>
                    <a:lnTo>
                      <a:pt x="71" y="12"/>
                    </a:lnTo>
                    <a:lnTo>
                      <a:pt x="51" y="22"/>
                    </a:lnTo>
                    <a:lnTo>
                      <a:pt x="36" y="34"/>
                    </a:lnTo>
                    <a:lnTo>
                      <a:pt x="21" y="51"/>
                    </a:lnTo>
                    <a:lnTo>
                      <a:pt x="12" y="71"/>
                    </a:lnTo>
                    <a:lnTo>
                      <a:pt x="5" y="91"/>
                    </a:lnTo>
                    <a:lnTo>
                      <a:pt x="1" y="114"/>
                    </a:lnTo>
                    <a:lnTo>
                      <a:pt x="5" y="135"/>
                    </a:lnTo>
                    <a:lnTo>
                      <a:pt x="12" y="157"/>
                    </a:lnTo>
                    <a:lnTo>
                      <a:pt x="21" y="177"/>
                    </a:lnTo>
                    <a:lnTo>
                      <a:pt x="36" y="191"/>
                    </a:lnTo>
                    <a:lnTo>
                      <a:pt x="51" y="206"/>
                    </a:lnTo>
                    <a:lnTo>
                      <a:pt x="71" y="217"/>
                    </a:lnTo>
                    <a:lnTo>
                      <a:pt x="91" y="224"/>
                    </a:lnTo>
                    <a:lnTo>
                      <a:pt x="115" y="224"/>
                    </a:lnTo>
                    <a:lnTo>
                      <a:pt x="137" y="224"/>
                    </a:lnTo>
                    <a:lnTo>
                      <a:pt x="157" y="217"/>
                    </a:lnTo>
                    <a:lnTo>
                      <a:pt x="177" y="206"/>
                    </a:lnTo>
                    <a:lnTo>
                      <a:pt x="191" y="191"/>
                    </a:lnTo>
                    <a:lnTo>
                      <a:pt x="206" y="177"/>
                    </a:lnTo>
                    <a:lnTo>
                      <a:pt x="215" y="157"/>
                    </a:lnTo>
                    <a:lnTo>
                      <a:pt x="223" y="135"/>
                    </a:lnTo>
                    <a:lnTo>
                      <a:pt x="225" y="114"/>
                    </a:lnTo>
                    <a:lnTo>
                      <a:pt x="229" y="114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6" name="Freeform 338">
                <a:extLst>
                  <a:ext uri="{FF2B5EF4-FFF2-40B4-BE49-F238E27FC236}">
                    <a16:creationId xmlns:a16="http://schemas.microsoft.com/office/drawing/2014/main" id="{1FAC61ED-DE80-4572-9064-6A238CFC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925"/>
                <a:ext cx="74" cy="74"/>
              </a:xfrm>
              <a:custGeom>
                <a:avLst/>
                <a:gdLst>
                  <a:gd name="T0" fmla="*/ 222 w 223"/>
                  <a:gd name="T1" fmla="*/ 89 h 221"/>
                  <a:gd name="T2" fmla="*/ 205 w 223"/>
                  <a:gd name="T3" fmla="*/ 49 h 221"/>
                  <a:gd name="T4" fmla="*/ 175 w 223"/>
                  <a:gd name="T5" fmla="*/ 18 h 221"/>
                  <a:gd name="T6" fmla="*/ 135 w 223"/>
                  <a:gd name="T7" fmla="*/ 1 h 221"/>
                  <a:gd name="T8" fmla="*/ 89 w 223"/>
                  <a:gd name="T9" fmla="*/ 1 h 221"/>
                  <a:gd name="T10" fmla="*/ 50 w 223"/>
                  <a:gd name="T11" fmla="*/ 18 h 221"/>
                  <a:gd name="T12" fmla="*/ 19 w 223"/>
                  <a:gd name="T13" fmla="*/ 49 h 221"/>
                  <a:gd name="T14" fmla="*/ 3 w 223"/>
                  <a:gd name="T15" fmla="*/ 89 h 221"/>
                  <a:gd name="T16" fmla="*/ 3 w 223"/>
                  <a:gd name="T17" fmla="*/ 132 h 221"/>
                  <a:gd name="T18" fmla="*/ 19 w 223"/>
                  <a:gd name="T19" fmla="*/ 175 h 221"/>
                  <a:gd name="T20" fmla="*/ 50 w 223"/>
                  <a:gd name="T21" fmla="*/ 204 h 221"/>
                  <a:gd name="T22" fmla="*/ 89 w 223"/>
                  <a:gd name="T23" fmla="*/ 221 h 221"/>
                  <a:gd name="T24" fmla="*/ 135 w 223"/>
                  <a:gd name="T25" fmla="*/ 221 h 221"/>
                  <a:gd name="T26" fmla="*/ 175 w 223"/>
                  <a:gd name="T27" fmla="*/ 204 h 221"/>
                  <a:gd name="T28" fmla="*/ 205 w 223"/>
                  <a:gd name="T29" fmla="*/ 175 h 221"/>
                  <a:gd name="T30" fmla="*/ 222 w 223"/>
                  <a:gd name="T31" fmla="*/ 132 h 221"/>
                  <a:gd name="T32" fmla="*/ 219 w 223"/>
                  <a:gd name="T33" fmla="*/ 110 h 221"/>
                  <a:gd name="T34" fmla="*/ 212 w 223"/>
                  <a:gd name="T35" fmla="*/ 68 h 221"/>
                  <a:gd name="T36" fmla="*/ 189 w 223"/>
                  <a:gd name="T37" fmla="*/ 34 h 221"/>
                  <a:gd name="T38" fmla="*/ 155 w 223"/>
                  <a:gd name="T39" fmla="*/ 11 h 221"/>
                  <a:gd name="T40" fmla="*/ 113 w 223"/>
                  <a:gd name="T41" fmla="*/ 4 h 221"/>
                  <a:gd name="T42" fmla="*/ 72 w 223"/>
                  <a:gd name="T43" fmla="*/ 11 h 221"/>
                  <a:gd name="T44" fmla="*/ 36 w 223"/>
                  <a:gd name="T45" fmla="*/ 34 h 221"/>
                  <a:gd name="T46" fmla="*/ 12 w 223"/>
                  <a:gd name="T47" fmla="*/ 68 h 221"/>
                  <a:gd name="T48" fmla="*/ 5 w 223"/>
                  <a:gd name="T49" fmla="*/ 110 h 221"/>
                  <a:gd name="T50" fmla="*/ 12 w 223"/>
                  <a:gd name="T51" fmla="*/ 152 h 221"/>
                  <a:gd name="T52" fmla="*/ 36 w 223"/>
                  <a:gd name="T53" fmla="*/ 187 h 221"/>
                  <a:gd name="T54" fmla="*/ 72 w 223"/>
                  <a:gd name="T55" fmla="*/ 211 h 221"/>
                  <a:gd name="T56" fmla="*/ 113 w 223"/>
                  <a:gd name="T57" fmla="*/ 218 h 221"/>
                  <a:gd name="T58" fmla="*/ 155 w 223"/>
                  <a:gd name="T59" fmla="*/ 211 h 221"/>
                  <a:gd name="T60" fmla="*/ 189 w 223"/>
                  <a:gd name="T61" fmla="*/ 187 h 221"/>
                  <a:gd name="T62" fmla="*/ 212 w 223"/>
                  <a:gd name="T63" fmla="*/ 152 h 221"/>
                  <a:gd name="T64" fmla="*/ 219 w 223"/>
                  <a:gd name="T65" fmla="*/ 11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1">
                    <a:moveTo>
                      <a:pt x="223" y="110"/>
                    </a:moveTo>
                    <a:lnTo>
                      <a:pt x="222" y="89"/>
                    </a:lnTo>
                    <a:lnTo>
                      <a:pt x="214" y="68"/>
                    </a:lnTo>
                    <a:lnTo>
                      <a:pt x="205" y="49"/>
                    </a:lnTo>
                    <a:lnTo>
                      <a:pt x="189" y="32"/>
                    </a:lnTo>
                    <a:lnTo>
                      <a:pt x="175" y="18"/>
                    </a:lnTo>
                    <a:lnTo>
                      <a:pt x="155" y="9"/>
                    </a:lnTo>
                    <a:lnTo>
                      <a:pt x="135" y="1"/>
                    </a:lnTo>
                    <a:lnTo>
                      <a:pt x="113" y="0"/>
                    </a:lnTo>
                    <a:lnTo>
                      <a:pt x="89" y="1"/>
                    </a:lnTo>
                    <a:lnTo>
                      <a:pt x="69" y="9"/>
                    </a:lnTo>
                    <a:lnTo>
                      <a:pt x="50" y="18"/>
                    </a:lnTo>
                    <a:lnTo>
                      <a:pt x="34" y="32"/>
                    </a:lnTo>
                    <a:lnTo>
                      <a:pt x="19" y="49"/>
                    </a:lnTo>
                    <a:lnTo>
                      <a:pt x="10" y="68"/>
                    </a:lnTo>
                    <a:lnTo>
                      <a:pt x="3" y="89"/>
                    </a:lnTo>
                    <a:lnTo>
                      <a:pt x="0" y="110"/>
                    </a:lnTo>
                    <a:lnTo>
                      <a:pt x="3" y="132"/>
                    </a:lnTo>
                    <a:lnTo>
                      <a:pt x="10" y="155"/>
                    </a:lnTo>
                    <a:lnTo>
                      <a:pt x="19" y="175"/>
                    </a:lnTo>
                    <a:lnTo>
                      <a:pt x="34" y="189"/>
                    </a:lnTo>
                    <a:lnTo>
                      <a:pt x="50" y="204"/>
                    </a:lnTo>
                    <a:lnTo>
                      <a:pt x="69" y="213"/>
                    </a:lnTo>
                    <a:lnTo>
                      <a:pt x="89" y="221"/>
                    </a:lnTo>
                    <a:lnTo>
                      <a:pt x="113" y="221"/>
                    </a:lnTo>
                    <a:lnTo>
                      <a:pt x="135" y="221"/>
                    </a:lnTo>
                    <a:lnTo>
                      <a:pt x="155" y="213"/>
                    </a:lnTo>
                    <a:lnTo>
                      <a:pt x="175" y="204"/>
                    </a:lnTo>
                    <a:lnTo>
                      <a:pt x="189" y="189"/>
                    </a:lnTo>
                    <a:lnTo>
                      <a:pt x="205" y="175"/>
                    </a:lnTo>
                    <a:lnTo>
                      <a:pt x="214" y="155"/>
                    </a:lnTo>
                    <a:lnTo>
                      <a:pt x="222" y="132"/>
                    </a:lnTo>
                    <a:lnTo>
                      <a:pt x="223" y="110"/>
                    </a:lnTo>
                    <a:lnTo>
                      <a:pt x="219" y="110"/>
                    </a:lnTo>
                    <a:lnTo>
                      <a:pt x="219" y="91"/>
                    </a:lnTo>
                    <a:lnTo>
                      <a:pt x="212" y="68"/>
                    </a:lnTo>
                    <a:lnTo>
                      <a:pt x="201" y="51"/>
                    </a:lnTo>
                    <a:lnTo>
                      <a:pt x="189" y="34"/>
                    </a:lnTo>
                    <a:lnTo>
                      <a:pt x="172" y="22"/>
                    </a:lnTo>
                    <a:lnTo>
                      <a:pt x="155" y="11"/>
                    </a:lnTo>
                    <a:lnTo>
                      <a:pt x="132" y="4"/>
                    </a:lnTo>
                    <a:lnTo>
                      <a:pt x="113" y="4"/>
                    </a:lnTo>
                    <a:lnTo>
                      <a:pt x="91" y="4"/>
                    </a:lnTo>
                    <a:lnTo>
                      <a:pt x="72" y="11"/>
                    </a:lnTo>
                    <a:lnTo>
                      <a:pt x="51" y="22"/>
                    </a:lnTo>
                    <a:lnTo>
                      <a:pt x="36" y="34"/>
                    </a:lnTo>
                    <a:lnTo>
                      <a:pt x="22" y="51"/>
                    </a:lnTo>
                    <a:lnTo>
                      <a:pt x="12" y="68"/>
                    </a:lnTo>
                    <a:lnTo>
                      <a:pt x="7" y="91"/>
                    </a:lnTo>
                    <a:lnTo>
                      <a:pt x="5" y="110"/>
                    </a:lnTo>
                    <a:lnTo>
                      <a:pt x="7" y="132"/>
                    </a:lnTo>
                    <a:lnTo>
                      <a:pt x="12" y="152"/>
                    </a:lnTo>
                    <a:lnTo>
                      <a:pt x="22" y="172"/>
                    </a:lnTo>
                    <a:lnTo>
                      <a:pt x="36" y="187"/>
                    </a:lnTo>
                    <a:lnTo>
                      <a:pt x="51" y="201"/>
                    </a:lnTo>
                    <a:lnTo>
                      <a:pt x="72" y="211"/>
                    </a:lnTo>
                    <a:lnTo>
                      <a:pt x="91" y="216"/>
                    </a:lnTo>
                    <a:lnTo>
                      <a:pt x="113" y="218"/>
                    </a:lnTo>
                    <a:lnTo>
                      <a:pt x="132" y="216"/>
                    </a:lnTo>
                    <a:lnTo>
                      <a:pt x="155" y="211"/>
                    </a:lnTo>
                    <a:lnTo>
                      <a:pt x="172" y="201"/>
                    </a:lnTo>
                    <a:lnTo>
                      <a:pt x="189" y="187"/>
                    </a:lnTo>
                    <a:lnTo>
                      <a:pt x="201" y="172"/>
                    </a:lnTo>
                    <a:lnTo>
                      <a:pt x="212" y="152"/>
                    </a:lnTo>
                    <a:lnTo>
                      <a:pt x="219" y="132"/>
                    </a:lnTo>
                    <a:lnTo>
                      <a:pt x="219" y="110"/>
                    </a:lnTo>
                    <a:lnTo>
                      <a:pt x="223" y="110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7" name="Freeform 339">
                <a:extLst>
                  <a:ext uri="{FF2B5EF4-FFF2-40B4-BE49-F238E27FC236}">
                    <a16:creationId xmlns:a16="http://schemas.microsoft.com/office/drawing/2014/main" id="{F55E064B-CE0A-41C3-AE88-E2FBD2135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927"/>
                <a:ext cx="72" cy="71"/>
              </a:xfrm>
              <a:custGeom>
                <a:avLst/>
                <a:gdLst>
                  <a:gd name="T0" fmla="*/ 214 w 214"/>
                  <a:gd name="T1" fmla="*/ 86 h 214"/>
                  <a:gd name="T2" fmla="*/ 196 w 214"/>
                  <a:gd name="T3" fmla="*/ 47 h 214"/>
                  <a:gd name="T4" fmla="*/ 166 w 214"/>
                  <a:gd name="T5" fmla="*/ 17 h 214"/>
                  <a:gd name="T6" fmla="*/ 127 w 214"/>
                  <a:gd name="T7" fmla="*/ 0 h 214"/>
                  <a:gd name="T8" fmla="*/ 86 w 214"/>
                  <a:gd name="T9" fmla="*/ 0 h 214"/>
                  <a:gd name="T10" fmla="*/ 46 w 214"/>
                  <a:gd name="T11" fmla="*/ 17 h 214"/>
                  <a:gd name="T12" fmla="*/ 17 w 214"/>
                  <a:gd name="T13" fmla="*/ 47 h 214"/>
                  <a:gd name="T14" fmla="*/ 2 w 214"/>
                  <a:gd name="T15" fmla="*/ 86 h 214"/>
                  <a:gd name="T16" fmla="*/ 2 w 214"/>
                  <a:gd name="T17" fmla="*/ 128 h 214"/>
                  <a:gd name="T18" fmla="*/ 17 w 214"/>
                  <a:gd name="T19" fmla="*/ 167 h 214"/>
                  <a:gd name="T20" fmla="*/ 46 w 214"/>
                  <a:gd name="T21" fmla="*/ 196 h 214"/>
                  <a:gd name="T22" fmla="*/ 86 w 214"/>
                  <a:gd name="T23" fmla="*/ 212 h 214"/>
                  <a:gd name="T24" fmla="*/ 127 w 214"/>
                  <a:gd name="T25" fmla="*/ 212 h 214"/>
                  <a:gd name="T26" fmla="*/ 166 w 214"/>
                  <a:gd name="T27" fmla="*/ 196 h 214"/>
                  <a:gd name="T28" fmla="*/ 196 w 214"/>
                  <a:gd name="T29" fmla="*/ 167 h 214"/>
                  <a:gd name="T30" fmla="*/ 214 w 214"/>
                  <a:gd name="T31" fmla="*/ 128 h 214"/>
                  <a:gd name="T32" fmla="*/ 211 w 214"/>
                  <a:gd name="T33" fmla="*/ 107 h 214"/>
                  <a:gd name="T34" fmla="*/ 203 w 214"/>
                  <a:gd name="T35" fmla="*/ 67 h 214"/>
                  <a:gd name="T36" fmla="*/ 182 w 214"/>
                  <a:gd name="T37" fmla="*/ 33 h 214"/>
                  <a:gd name="T38" fmla="*/ 148 w 214"/>
                  <a:gd name="T39" fmla="*/ 10 h 214"/>
                  <a:gd name="T40" fmla="*/ 108 w 214"/>
                  <a:gd name="T41" fmla="*/ 2 h 214"/>
                  <a:gd name="T42" fmla="*/ 67 w 214"/>
                  <a:gd name="T43" fmla="*/ 10 h 214"/>
                  <a:gd name="T44" fmla="*/ 31 w 214"/>
                  <a:gd name="T45" fmla="*/ 33 h 214"/>
                  <a:gd name="T46" fmla="*/ 10 w 214"/>
                  <a:gd name="T47" fmla="*/ 67 h 214"/>
                  <a:gd name="T48" fmla="*/ 2 w 214"/>
                  <a:gd name="T49" fmla="*/ 107 h 214"/>
                  <a:gd name="T50" fmla="*/ 10 w 214"/>
                  <a:gd name="T51" fmla="*/ 148 h 214"/>
                  <a:gd name="T52" fmla="*/ 31 w 214"/>
                  <a:gd name="T53" fmla="*/ 182 h 214"/>
                  <a:gd name="T54" fmla="*/ 67 w 214"/>
                  <a:gd name="T55" fmla="*/ 205 h 214"/>
                  <a:gd name="T56" fmla="*/ 108 w 214"/>
                  <a:gd name="T57" fmla="*/ 212 h 214"/>
                  <a:gd name="T58" fmla="*/ 148 w 214"/>
                  <a:gd name="T59" fmla="*/ 205 h 214"/>
                  <a:gd name="T60" fmla="*/ 182 w 214"/>
                  <a:gd name="T61" fmla="*/ 182 h 214"/>
                  <a:gd name="T62" fmla="*/ 203 w 214"/>
                  <a:gd name="T63" fmla="*/ 148 h 214"/>
                  <a:gd name="T64" fmla="*/ 211 w 214"/>
                  <a:gd name="T65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214">
                    <a:moveTo>
                      <a:pt x="214" y="107"/>
                    </a:moveTo>
                    <a:lnTo>
                      <a:pt x="214" y="86"/>
                    </a:lnTo>
                    <a:lnTo>
                      <a:pt x="206" y="64"/>
                    </a:lnTo>
                    <a:lnTo>
                      <a:pt x="196" y="47"/>
                    </a:lnTo>
                    <a:lnTo>
                      <a:pt x="184" y="29"/>
                    </a:lnTo>
                    <a:lnTo>
                      <a:pt x="166" y="17"/>
                    </a:lnTo>
                    <a:lnTo>
                      <a:pt x="150" y="7"/>
                    </a:lnTo>
                    <a:lnTo>
                      <a:pt x="127" y="0"/>
                    </a:lnTo>
                    <a:lnTo>
                      <a:pt x="108" y="0"/>
                    </a:lnTo>
                    <a:lnTo>
                      <a:pt x="86" y="0"/>
                    </a:lnTo>
                    <a:lnTo>
                      <a:pt x="67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7" y="47"/>
                    </a:lnTo>
                    <a:lnTo>
                      <a:pt x="7" y="64"/>
                    </a:lnTo>
                    <a:lnTo>
                      <a:pt x="2" y="86"/>
                    </a:lnTo>
                    <a:lnTo>
                      <a:pt x="0" y="107"/>
                    </a:lnTo>
                    <a:lnTo>
                      <a:pt x="2" y="128"/>
                    </a:lnTo>
                    <a:lnTo>
                      <a:pt x="7" y="148"/>
                    </a:lnTo>
                    <a:lnTo>
                      <a:pt x="17" y="167"/>
                    </a:lnTo>
                    <a:lnTo>
                      <a:pt x="31" y="182"/>
                    </a:lnTo>
                    <a:lnTo>
                      <a:pt x="46" y="196"/>
                    </a:lnTo>
                    <a:lnTo>
                      <a:pt x="67" y="206"/>
                    </a:lnTo>
                    <a:lnTo>
                      <a:pt x="86" y="212"/>
                    </a:lnTo>
                    <a:lnTo>
                      <a:pt x="108" y="214"/>
                    </a:lnTo>
                    <a:lnTo>
                      <a:pt x="127" y="212"/>
                    </a:lnTo>
                    <a:lnTo>
                      <a:pt x="150" y="206"/>
                    </a:lnTo>
                    <a:lnTo>
                      <a:pt x="166" y="196"/>
                    </a:lnTo>
                    <a:lnTo>
                      <a:pt x="184" y="182"/>
                    </a:lnTo>
                    <a:lnTo>
                      <a:pt x="196" y="167"/>
                    </a:lnTo>
                    <a:lnTo>
                      <a:pt x="206" y="148"/>
                    </a:lnTo>
                    <a:lnTo>
                      <a:pt x="214" y="128"/>
                    </a:lnTo>
                    <a:lnTo>
                      <a:pt x="214" y="107"/>
                    </a:lnTo>
                    <a:lnTo>
                      <a:pt x="211" y="107"/>
                    </a:lnTo>
                    <a:lnTo>
                      <a:pt x="208" y="86"/>
                    </a:lnTo>
                    <a:lnTo>
                      <a:pt x="203" y="67"/>
                    </a:lnTo>
                    <a:lnTo>
                      <a:pt x="194" y="50"/>
                    </a:lnTo>
                    <a:lnTo>
                      <a:pt x="182" y="33"/>
                    </a:lnTo>
                    <a:lnTo>
                      <a:pt x="165" y="19"/>
                    </a:lnTo>
                    <a:lnTo>
                      <a:pt x="148" y="10"/>
                    </a:lnTo>
                    <a:lnTo>
                      <a:pt x="127" y="5"/>
                    </a:lnTo>
                    <a:lnTo>
                      <a:pt x="108" y="2"/>
                    </a:lnTo>
                    <a:lnTo>
                      <a:pt x="86" y="5"/>
                    </a:lnTo>
                    <a:lnTo>
                      <a:pt x="67" y="10"/>
                    </a:lnTo>
                    <a:lnTo>
                      <a:pt x="50" y="19"/>
                    </a:lnTo>
                    <a:lnTo>
                      <a:pt x="31" y="33"/>
                    </a:lnTo>
                    <a:lnTo>
                      <a:pt x="19" y="50"/>
                    </a:lnTo>
                    <a:lnTo>
                      <a:pt x="10" y="67"/>
                    </a:lnTo>
                    <a:lnTo>
                      <a:pt x="5" y="86"/>
                    </a:lnTo>
                    <a:lnTo>
                      <a:pt x="2" y="107"/>
                    </a:lnTo>
                    <a:lnTo>
                      <a:pt x="5" y="128"/>
                    </a:lnTo>
                    <a:lnTo>
                      <a:pt x="10" y="148"/>
                    </a:lnTo>
                    <a:lnTo>
                      <a:pt x="19" y="165"/>
                    </a:lnTo>
                    <a:lnTo>
                      <a:pt x="31" y="182"/>
                    </a:lnTo>
                    <a:lnTo>
                      <a:pt x="50" y="195"/>
                    </a:lnTo>
                    <a:lnTo>
                      <a:pt x="67" y="205"/>
                    </a:lnTo>
                    <a:lnTo>
                      <a:pt x="86" y="210"/>
                    </a:lnTo>
                    <a:lnTo>
                      <a:pt x="108" y="212"/>
                    </a:lnTo>
                    <a:lnTo>
                      <a:pt x="127" y="210"/>
                    </a:lnTo>
                    <a:lnTo>
                      <a:pt x="148" y="205"/>
                    </a:lnTo>
                    <a:lnTo>
                      <a:pt x="165" y="195"/>
                    </a:lnTo>
                    <a:lnTo>
                      <a:pt x="182" y="182"/>
                    </a:lnTo>
                    <a:lnTo>
                      <a:pt x="194" y="165"/>
                    </a:lnTo>
                    <a:lnTo>
                      <a:pt x="203" y="148"/>
                    </a:lnTo>
                    <a:lnTo>
                      <a:pt x="208" y="128"/>
                    </a:lnTo>
                    <a:lnTo>
                      <a:pt x="211" y="107"/>
                    </a:lnTo>
                    <a:lnTo>
                      <a:pt x="214" y="107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8" name="Freeform 340">
                <a:extLst>
                  <a:ext uri="{FF2B5EF4-FFF2-40B4-BE49-F238E27FC236}">
                    <a16:creationId xmlns:a16="http://schemas.microsoft.com/office/drawing/2014/main" id="{63E46CCD-7433-4895-84AE-20A7A5238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927"/>
                <a:ext cx="70" cy="70"/>
              </a:xfrm>
              <a:custGeom>
                <a:avLst/>
                <a:gdLst>
                  <a:gd name="T0" fmla="*/ 207 w 209"/>
                  <a:gd name="T1" fmla="*/ 84 h 209"/>
                  <a:gd name="T2" fmla="*/ 192 w 209"/>
                  <a:gd name="T3" fmla="*/ 47 h 209"/>
                  <a:gd name="T4" fmla="*/ 163 w 209"/>
                  <a:gd name="T5" fmla="*/ 17 h 209"/>
                  <a:gd name="T6" fmla="*/ 125 w 209"/>
                  <a:gd name="T7" fmla="*/ 2 h 209"/>
                  <a:gd name="T8" fmla="*/ 84 w 209"/>
                  <a:gd name="T9" fmla="*/ 2 h 209"/>
                  <a:gd name="T10" fmla="*/ 48 w 209"/>
                  <a:gd name="T11" fmla="*/ 17 h 209"/>
                  <a:gd name="T12" fmla="*/ 17 w 209"/>
                  <a:gd name="T13" fmla="*/ 47 h 209"/>
                  <a:gd name="T14" fmla="*/ 3 w 209"/>
                  <a:gd name="T15" fmla="*/ 84 h 209"/>
                  <a:gd name="T16" fmla="*/ 3 w 209"/>
                  <a:gd name="T17" fmla="*/ 125 h 209"/>
                  <a:gd name="T18" fmla="*/ 17 w 209"/>
                  <a:gd name="T19" fmla="*/ 163 h 209"/>
                  <a:gd name="T20" fmla="*/ 48 w 209"/>
                  <a:gd name="T21" fmla="*/ 192 h 209"/>
                  <a:gd name="T22" fmla="*/ 84 w 209"/>
                  <a:gd name="T23" fmla="*/ 206 h 209"/>
                  <a:gd name="T24" fmla="*/ 125 w 209"/>
                  <a:gd name="T25" fmla="*/ 206 h 209"/>
                  <a:gd name="T26" fmla="*/ 163 w 209"/>
                  <a:gd name="T27" fmla="*/ 192 h 209"/>
                  <a:gd name="T28" fmla="*/ 192 w 209"/>
                  <a:gd name="T29" fmla="*/ 163 h 209"/>
                  <a:gd name="T30" fmla="*/ 207 w 209"/>
                  <a:gd name="T31" fmla="*/ 125 h 209"/>
                  <a:gd name="T32" fmla="*/ 207 w 209"/>
                  <a:gd name="T33" fmla="*/ 103 h 209"/>
                  <a:gd name="T34" fmla="*/ 199 w 209"/>
                  <a:gd name="T35" fmla="*/ 63 h 209"/>
                  <a:gd name="T36" fmla="*/ 177 w 209"/>
                  <a:gd name="T37" fmla="*/ 32 h 209"/>
                  <a:gd name="T38" fmla="*/ 146 w 209"/>
                  <a:gd name="T39" fmla="*/ 10 h 209"/>
                  <a:gd name="T40" fmla="*/ 106 w 209"/>
                  <a:gd name="T41" fmla="*/ 2 h 209"/>
                  <a:gd name="T42" fmla="*/ 65 w 209"/>
                  <a:gd name="T43" fmla="*/ 10 h 209"/>
                  <a:gd name="T44" fmla="*/ 33 w 209"/>
                  <a:gd name="T45" fmla="*/ 32 h 209"/>
                  <a:gd name="T46" fmla="*/ 10 w 209"/>
                  <a:gd name="T47" fmla="*/ 63 h 209"/>
                  <a:gd name="T48" fmla="*/ 3 w 209"/>
                  <a:gd name="T49" fmla="*/ 103 h 209"/>
                  <a:gd name="T50" fmla="*/ 10 w 209"/>
                  <a:gd name="T51" fmla="*/ 142 h 209"/>
                  <a:gd name="T52" fmla="*/ 33 w 209"/>
                  <a:gd name="T53" fmla="*/ 177 h 209"/>
                  <a:gd name="T54" fmla="*/ 65 w 209"/>
                  <a:gd name="T55" fmla="*/ 199 h 209"/>
                  <a:gd name="T56" fmla="*/ 106 w 209"/>
                  <a:gd name="T57" fmla="*/ 206 h 209"/>
                  <a:gd name="T58" fmla="*/ 146 w 209"/>
                  <a:gd name="T59" fmla="*/ 199 h 209"/>
                  <a:gd name="T60" fmla="*/ 177 w 209"/>
                  <a:gd name="T61" fmla="*/ 177 h 209"/>
                  <a:gd name="T62" fmla="*/ 199 w 209"/>
                  <a:gd name="T63" fmla="*/ 142 h 209"/>
                  <a:gd name="T64" fmla="*/ 207 w 209"/>
                  <a:gd name="T65" fmla="*/ 103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9" h="209">
                    <a:moveTo>
                      <a:pt x="209" y="103"/>
                    </a:moveTo>
                    <a:lnTo>
                      <a:pt x="207" y="84"/>
                    </a:lnTo>
                    <a:lnTo>
                      <a:pt x="201" y="63"/>
                    </a:lnTo>
                    <a:lnTo>
                      <a:pt x="192" y="47"/>
                    </a:lnTo>
                    <a:lnTo>
                      <a:pt x="180" y="30"/>
                    </a:lnTo>
                    <a:lnTo>
                      <a:pt x="163" y="17"/>
                    </a:lnTo>
                    <a:lnTo>
                      <a:pt x="146" y="8"/>
                    </a:lnTo>
                    <a:lnTo>
                      <a:pt x="125" y="2"/>
                    </a:lnTo>
                    <a:lnTo>
                      <a:pt x="106" y="0"/>
                    </a:lnTo>
                    <a:lnTo>
                      <a:pt x="84" y="2"/>
                    </a:lnTo>
                    <a:lnTo>
                      <a:pt x="65" y="8"/>
                    </a:lnTo>
                    <a:lnTo>
                      <a:pt x="48" y="17"/>
                    </a:lnTo>
                    <a:lnTo>
                      <a:pt x="29" y="30"/>
                    </a:lnTo>
                    <a:lnTo>
                      <a:pt x="17" y="47"/>
                    </a:lnTo>
                    <a:lnTo>
                      <a:pt x="8" y="63"/>
                    </a:lnTo>
                    <a:lnTo>
                      <a:pt x="3" y="84"/>
                    </a:lnTo>
                    <a:lnTo>
                      <a:pt x="0" y="103"/>
                    </a:lnTo>
                    <a:lnTo>
                      <a:pt x="3" y="125"/>
                    </a:lnTo>
                    <a:lnTo>
                      <a:pt x="8" y="145"/>
                    </a:lnTo>
                    <a:lnTo>
                      <a:pt x="17" y="163"/>
                    </a:lnTo>
                    <a:lnTo>
                      <a:pt x="29" y="180"/>
                    </a:lnTo>
                    <a:lnTo>
                      <a:pt x="48" y="192"/>
                    </a:lnTo>
                    <a:lnTo>
                      <a:pt x="65" y="202"/>
                    </a:lnTo>
                    <a:lnTo>
                      <a:pt x="84" y="206"/>
                    </a:lnTo>
                    <a:lnTo>
                      <a:pt x="106" y="209"/>
                    </a:lnTo>
                    <a:lnTo>
                      <a:pt x="125" y="206"/>
                    </a:lnTo>
                    <a:lnTo>
                      <a:pt x="146" y="202"/>
                    </a:lnTo>
                    <a:lnTo>
                      <a:pt x="163" y="192"/>
                    </a:lnTo>
                    <a:lnTo>
                      <a:pt x="180" y="180"/>
                    </a:lnTo>
                    <a:lnTo>
                      <a:pt x="192" y="163"/>
                    </a:lnTo>
                    <a:lnTo>
                      <a:pt x="201" y="145"/>
                    </a:lnTo>
                    <a:lnTo>
                      <a:pt x="207" y="125"/>
                    </a:lnTo>
                    <a:lnTo>
                      <a:pt x="209" y="103"/>
                    </a:lnTo>
                    <a:lnTo>
                      <a:pt x="207" y="103"/>
                    </a:lnTo>
                    <a:lnTo>
                      <a:pt x="205" y="84"/>
                    </a:lnTo>
                    <a:lnTo>
                      <a:pt x="199" y="63"/>
                    </a:lnTo>
                    <a:lnTo>
                      <a:pt x="189" y="47"/>
                    </a:lnTo>
                    <a:lnTo>
                      <a:pt x="177" y="32"/>
                    </a:lnTo>
                    <a:lnTo>
                      <a:pt x="163" y="20"/>
                    </a:lnTo>
                    <a:lnTo>
                      <a:pt x="146" y="10"/>
                    </a:lnTo>
                    <a:lnTo>
                      <a:pt x="125" y="4"/>
                    </a:lnTo>
                    <a:lnTo>
                      <a:pt x="106" y="2"/>
                    </a:lnTo>
                    <a:lnTo>
                      <a:pt x="84" y="4"/>
                    </a:lnTo>
                    <a:lnTo>
                      <a:pt x="65" y="10"/>
                    </a:lnTo>
                    <a:lnTo>
                      <a:pt x="48" y="20"/>
                    </a:lnTo>
                    <a:lnTo>
                      <a:pt x="33" y="32"/>
                    </a:lnTo>
                    <a:lnTo>
                      <a:pt x="20" y="47"/>
                    </a:lnTo>
                    <a:lnTo>
                      <a:pt x="10" y="63"/>
                    </a:lnTo>
                    <a:lnTo>
                      <a:pt x="5" y="84"/>
                    </a:lnTo>
                    <a:lnTo>
                      <a:pt x="3" y="103"/>
                    </a:lnTo>
                    <a:lnTo>
                      <a:pt x="5" y="125"/>
                    </a:lnTo>
                    <a:lnTo>
                      <a:pt x="10" y="142"/>
                    </a:lnTo>
                    <a:lnTo>
                      <a:pt x="20" y="163"/>
                    </a:lnTo>
                    <a:lnTo>
                      <a:pt x="33" y="177"/>
                    </a:lnTo>
                    <a:lnTo>
                      <a:pt x="48" y="189"/>
                    </a:lnTo>
                    <a:lnTo>
                      <a:pt x="65" y="199"/>
                    </a:lnTo>
                    <a:lnTo>
                      <a:pt x="84" y="204"/>
                    </a:lnTo>
                    <a:lnTo>
                      <a:pt x="106" y="206"/>
                    </a:lnTo>
                    <a:lnTo>
                      <a:pt x="125" y="204"/>
                    </a:lnTo>
                    <a:lnTo>
                      <a:pt x="146" y="199"/>
                    </a:lnTo>
                    <a:lnTo>
                      <a:pt x="163" y="189"/>
                    </a:lnTo>
                    <a:lnTo>
                      <a:pt x="177" y="177"/>
                    </a:lnTo>
                    <a:lnTo>
                      <a:pt x="189" y="163"/>
                    </a:lnTo>
                    <a:lnTo>
                      <a:pt x="199" y="142"/>
                    </a:lnTo>
                    <a:lnTo>
                      <a:pt x="205" y="125"/>
                    </a:lnTo>
                    <a:lnTo>
                      <a:pt x="207" y="103"/>
                    </a:lnTo>
                    <a:lnTo>
                      <a:pt x="209" y="10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69" name="Freeform 341">
                <a:extLst>
                  <a:ext uri="{FF2B5EF4-FFF2-40B4-BE49-F238E27FC236}">
                    <a16:creationId xmlns:a16="http://schemas.microsoft.com/office/drawing/2014/main" id="{16569E3E-AD03-4520-8C22-DCC8CD98D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928"/>
                <a:ext cx="68" cy="69"/>
              </a:xfrm>
              <a:custGeom>
                <a:avLst/>
                <a:gdLst>
                  <a:gd name="T0" fmla="*/ 201 w 203"/>
                  <a:gd name="T1" fmla="*/ 81 h 205"/>
                  <a:gd name="T2" fmla="*/ 186 w 203"/>
                  <a:gd name="T3" fmla="*/ 44 h 205"/>
                  <a:gd name="T4" fmla="*/ 160 w 203"/>
                  <a:gd name="T5" fmla="*/ 17 h 205"/>
                  <a:gd name="T6" fmla="*/ 122 w 203"/>
                  <a:gd name="T7" fmla="*/ 2 h 205"/>
                  <a:gd name="T8" fmla="*/ 81 w 203"/>
                  <a:gd name="T9" fmla="*/ 2 h 205"/>
                  <a:gd name="T10" fmla="*/ 45 w 203"/>
                  <a:gd name="T11" fmla="*/ 17 h 205"/>
                  <a:gd name="T12" fmla="*/ 17 w 203"/>
                  <a:gd name="T13" fmla="*/ 44 h 205"/>
                  <a:gd name="T14" fmla="*/ 2 w 203"/>
                  <a:gd name="T15" fmla="*/ 81 h 205"/>
                  <a:gd name="T16" fmla="*/ 2 w 203"/>
                  <a:gd name="T17" fmla="*/ 123 h 205"/>
                  <a:gd name="T18" fmla="*/ 17 w 203"/>
                  <a:gd name="T19" fmla="*/ 160 h 205"/>
                  <a:gd name="T20" fmla="*/ 45 w 203"/>
                  <a:gd name="T21" fmla="*/ 186 h 205"/>
                  <a:gd name="T22" fmla="*/ 81 w 203"/>
                  <a:gd name="T23" fmla="*/ 201 h 205"/>
                  <a:gd name="T24" fmla="*/ 122 w 203"/>
                  <a:gd name="T25" fmla="*/ 201 h 205"/>
                  <a:gd name="T26" fmla="*/ 160 w 203"/>
                  <a:gd name="T27" fmla="*/ 186 h 205"/>
                  <a:gd name="T28" fmla="*/ 186 w 203"/>
                  <a:gd name="T29" fmla="*/ 160 h 205"/>
                  <a:gd name="T30" fmla="*/ 201 w 203"/>
                  <a:gd name="T31" fmla="*/ 123 h 205"/>
                  <a:gd name="T32" fmla="*/ 201 w 203"/>
                  <a:gd name="T33" fmla="*/ 100 h 205"/>
                  <a:gd name="T34" fmla="*/ 194 w 203"/>
                  <a:gd name="T35" fmla="*/ 64 h 205"/>
                  <a:gd name="T36" fmla="*/ 172 w 203"/>
                  <a:gd name="T37" fmla="*/ 31 h 205"/>
                  <a:gd name="T38" fmla="*/ 139 w 203"/>
                  <a:gd name="T39" fmla="*/ 10 h 205"/>
                  <a:gd name="T40" fmla="*/ 103 w 203"/>
                  <a:gd name="T41" fmla="*/ 2 h 205"/>
                  <a:gd name="T42" fmla="*/ 63 w 203"/>
                  <a:gd name="T43" fmla="*/ 10 h 205"/>
                  <a:gd name="T44" fmla="*/ 31 w 203"/>
                  <a:gd name="T45" fmla="*/ 31 h 205"/>
                  <a:gd name="T46" fmla="*/ 12 w 203"/>
                  <a:gd name="T47" fmla="*/ 64 h 205"/>
                  <a:gd name="T48" fmla="*/ 2 w 203"/>
                  <a:gd name="T49" fmla="*/ 100 h 205"/>
                  <a:gd name="T50" fmla="*/ 12 w 203"/>
                  <a:gd name="T51" fmla="*/ 140 h 205"/>
                  <a:gd name="T52" fmla="*/ 31 w 203"/>
                  <a:gd name="T53" fmla="*/ 172 h 205"/>
                  <a:gd name="T54" fmla="*/ 63 w 203"/>
                  <a:gd name="T55" fmla="*/ 191 h 205"/>
                  <a:gd name="T56" fmla="*/ 103 w 203"/>
                  <a:gd name="T57" fmla="*/ 201 h 205"/>
                  <a:gd name="T58" fmla="*/ 139 w 203"/>
                  <a:gd name="T59" fmla="*/ 191 h 205"/>
                  <a:gd name="T60" fmla="*/ 172 w 203"/>
                  <a:gd name="T61" fmla="*/ 172 h 205"/>
                  <a:gd name="T62" fmla="*/ 194 w 203"/>
                  <a:gd name="T63" fmla="*/ 140 h 205"/>
                  <a:gd name="T64" fmla="*/ 201 w 203"/>
                  <a:gd name="T65" fmla="*/ 10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05">
                    <a:moveTo>
                      <a:pt x="203" y="100"/>
                    </a:moveTo>
                    <a:lnTo>
                      <a:pt x="201" y="81"/>
                    </a:lnTo>
                    <a:lnTo>
                      <a:pt x="196" y="60"/>
                    </a:lnTo>
                    <a:lnTo>
                      <a:pt x="186" y="44"/>
                    </a:lnTo>
                    <a:lnTo>
                      <a:pt x="174" y="29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2" y="2"/>
                    </a:lnTo>
                    <a:lnTo>
                      <a:pt x="103" y="0"/>
                    </a:lnTo>
                    <a:lnTo>
                      <a:pt x="81" y="2"/>
                    </a:lnTo>
                    <a:lnTo>
                      <a:pt x="62" y="7"/>
                    </a:lnTo>
                    <a:lnTo>
                      <a:pt x="45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7" y="60"/>
                    </a:lnTo>
                    <a:lnTo>
                      <a:pt x="2" y="81"/>
                    </a:lnTo>
                    <a:lnTo>
                      <a:pt x="0" y="100"/>
                    </a:lnTo>
                    <a:lnTo>
                      <a:pt x="2" y="123"/>
                    </a:lnTo>
                    <a:lnTo>
                      <a:pt x="7" y="140"/>
                    </a:lnTo>
                    <a:lnTo>
                      <a:pt x="17" y="160"/>
                    </a:lnTo>
                    <a:lnTo>
                      <a:pt x="29" y="174"/>
                    </a:lnTo>
                    <a:lnTo>
                      <a:pt x="45" y="186"/>
                    </a:lnTo>
                    <a:lnTo>
                      <a:pt x="62" y="197"/>
                    </a:lnTo>
                    <a:lnTo>
                      <a:pt x="81" y="201"/>
                    </a:lnTo>
                    <a:lnTo>
                      <a:pt x="103" y="205"/>
                    </a:lnTo>
                    <a:lnTo>
                      <a:pt x="122" y="201"/>
                    </a:lnTo>
                    <a:lnTo>
                      <a:pt x="143" y="197"/>
                    </a:lnTo>
                    <a:lnTo>
                      <a:pt x="160" y="186"/>
                    </a:lnTo>
                    <a:lnTo>
                      <a:pt x="174" y="174"/>
                    </a:lnTo>
                    <a:lnTo>
                      <a:pt x="186" y="160"/>
                    </a:lnTo>
                    <a:lnTo>
                      <a:pt x="196" y="140"/>
                    </a:lnTo>
                    <a:lnTo>
                      <a:pt x="201" y="123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8" y="81"/>
                    </a:lnTo>
                    <a:lnTo>
                      <a:pt x="194" y="64"/>
                    </a:lnTo>
                    <a:lnTo>
                      <a:pt x="184" y="46"/>
                    </a:lnTo>
                    <a:lnTo>
                      <a:pt x="172" y="31"/>
                    </a:lnTo>
                    <a:lnTo>
                      <a:pt x="157" y="19"/>
                    </a:lnTo>
                    <a:lnTo>
                      <a:pt x="139" y="10"/>
                    </a:lnTo>
                    <a:lnTo>
                      <a:pt x="122" y="5"/>
                    </a:lnTo>
                    <a:lnTo>
                      <a:pt x="103" y="2"/>
                    </a:lnTo>
                    <a:lnTo>
                      <a:pt x="81" y="5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1" y="31"/>
                    </a:lnTo>
                    <a:lnTo>
                      <a:pt x="19" y="46"/>
                    </a:lnTo>
                    <a:lnTo>
                      <a:pt x="12" y="64"/>
                    </a:lnTo>
                    <a:lnTo>
                      <a:pt x="5" y="81"/>
                    </a:lnTo>
                    <a:lnTo>
                      <a:pt x="2" y="100"/>
                    </a:lnTo>
                    <a:lnTo>
                      <a:pt x="5" y="120"/>
                    </a:lnTo>
                    <a:lnTo>
                      <a:pt x="12" y="140"/>
                    </a:lnTo>
                    <a:lnTo>
                      <a:pt x="19" y="157"/>
                    </a:lnTo>
                    <a:lnTo>
                      <a:pt x="31" y="172"/>
                    </a:lnTo>
                    <a:lnTo>
                      <a:pt x="46" y="184"/>
                    </a:lnTo>
                    <a:lnTo>
                      <a:pt x="63" y="191"/>
                    </a:lnTo>
                    <a:lnTo>
                      <a:pt x="81" y="199"/>
                    </a:lnTo>
                    <a:lnTo>
                      <a:pt x="103" y="201"/>
                    </a:lnTo>
                    <a:lnTo>
                      <a:pt x="122" y="199"/>
                    </a:lnTo>
                    <a:lnTo>
                      <a:pt x="139" y="191"/>
                    </a:lnTo>
                    <a:lnTo>
                      <a:pt x="157" y="184"/>
                    </a:lnTo>
                    <a:lnTo>
                      <a:pt x="172" y="172"/>
                    </a:lnTo>
                    <a:lnTo>
                      <a:pt x="184" y="157"/>
                    </a:lnTo>
                    <a:lnTo>
                      <a:pt x="194" y="140"/>
                    </a:lnTo>
                    <a:lnTo>
                      <a:pt x="198" y="120"/>
                    </a:lnTo>
                    <a:lnTo>
                      <a:pt x="201" y="100"/>
                    </a:lnTo>
                    <a:lnTo>
                      <a:pt x="203" y="10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0" name="Freeform 342">
                <a:extLst>
                  <a:ext uri="{FF2B5EF4-FFF2-40B4-BE49-F238E27FC236}">
                    <a16:creationId xmlns:a16="http://schemas.microsoft.com/office/drawing/2014/main" id="{A9B53B6C-B116-4BC2-B79B-7415CE07A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929"/>
                <a:ext cx="66" cy="66"/>
              </a:xfrm>
              <a:custGeom>
                <a:avLst/>
                <a:gdLst>
                  <a:gd name="T0" fmla="*/ 196 w 199"/>
                  <a:gd name="T1" fmla="*/ 79 h 199"/>
                  <a:gd name="T2" fmla="*/ 182 w 199"/>
                  <a:gd name="T3" fmla="*/ 45 h 199"/>
                  <a:gd name="T4" fmla="*/ 155 w 199"/>
                  <a:gd name="T5" fmla="*/ 17 h 199"/>
                  <a:gd name="T6" fmla="*/ 120 w 199"/>
                  <a:gd name="T7" fmla="*/ 3 h 199"/>
                  <a:gd name="T8" fmla="*/ 79 w 199"/>
                  <a:gd name="T9" fmla="*/ 3 h 199"/>
                  <a:gd name="T10" fmla="*/ 44 w 199"/>
                  <a:gd name="T11" fmla="*/ 17 h 199"/>
                  <a:gd name="T12" fmla="*/ 17 w 199"/>
                  <a:gd name="T13" fmla="*/ 45 h 199"/>
                  <a:gd name="T14" fmla="*/ 3 w 199"/>
                  <a:gd name="T15" fmla="*/ 79 h 199"/>
                  <a:gd name="T16" fmla="*/ 3 w 199"/>
                  <a:gd name="T17" fmla="*/ 118 h 199"/>
                  <a:gd name="T18" fmla="*/ 17 w 199"/>
                  <a:gd name="T19" fmla="*/ 155 h 199"/>
                  <a:gd name="T20" fmla="*/ 44 w 199"/>
                  <a:gd name="T21" fmla="*/ 183 h 199"/>
                  <a:gd name="T22" fmla="*/ 79 w 199"/>
                  <a:gd name="T23" fmla="*/ 198 h 199"/>
                  <a:gd name="T24" fmla="*/ 120 w 199"/>
                  <a:gd name="T25" fmla="*/ 198 h 199"/>
                  <a:gd name="T26" fmla="*/ 155 w 199"/>
                  <a:gd name="T27" fmla="*/ 183 h 199"/>
                  <a:gd name="T28" fmla="*/ 182 w 199"/>
                  <a:gd name="T29" fmla="*/ 155 h 199"/>
                  <a:gd name="T30" fmla="*/ 196 w 199"/>
                  <a:gd name="T31" fmla="*/ 118 h 199"/>
                  <a:gd name="T32" fmla="*/ 196 w 199"/>
                  <a:gd name="T33" fmla="*/ 100 h 199"/>
                  <a:gd name="T34" fmla="*/ 189 w 199"/>
                  <a:gd name="T35" fmla="*/ 62 h 199"/>
                  <a:gd name="T36" fmla="*/ 167 w 199"/>
                  <a:gd name="T37" fmla="*/ 33 h 199"/>
                  <a:gd name="T38" fmla="*/ 137 w 199"/>
                  <a:gd name="T39" fmla="*/ 10 h 199"/>
                  <a:gd name="T40" fmla="*/ 101 w 199"/>
                  <a:gd name="T41" fmla="*/ 3 h 199"/>
                  <a:gd name="T42" fmla="*/ 61 w 199"/>
                  <a:gd name="T43" fmla="*/ 10 h 199"/>
                  <a:gd name="T44" fmla="*/ 32 w 199"/>
                  <a:gd name="T45" fmla="*/ 33 h 199"/>
                  <a:gd name="T46" fmla="*/ 12 w 199"/>
                  <a:gd name="T47" fmla="*/ 62 h 199"/>
                  <a:gd name="T48" fmla="*/ 5 w 199"/>
                  <a:gd name="T49" fmla="*/ 100 h 199"/>
                  <a:gd name="T50" fmla="*/ 12 w 199"/>
                  <a:gd name="T51" fmla="*/ 138 h 199"/>
                  <a:gd name="T52" fmla="*/ 32 w 199"/>
                  <a:gd name="T53" fmla="*/ 167 h 199"/>
                  <a:gd name="T54" fmla="*/ 61 w 199"/>
                  <a:gd name="T55" fmla="*/ 188 h 199"/>
                  <a:gd name="T56" fmla="*/ 101 w 199"/>
                  <a:gd name="T57" fmla="*/ 195 h 199"/>
                  <a:gd name="T58" fmla="*/ 137 w 199"/>
                  <a:gd name="T59" fmla="*/ 188 h 199"/>
                  <a:gd name="T60" fmla="*/ 167 w 199"/>
                  <a:gd name="T61" fmla="*/ 167 h 199"/>
                  <a:gd name="T62" fmla="*/ 189 w 199"/>
                  <a:gd name="T63" fmla="*/ 138 h 199"/>
                  <a:gd name="T64" fmla="*/ 196 w 199"/>
                  <a:gd name="T65" fmla="*/ 10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9">
                    <a:moveTo>
                      <a:pt x="199" y="100"/>
                    </a:moveTo>
                    <a:lnTo>
                      <a:pt x="196" y="79"/>
                    </a:lnTo>
                    <a:lnTo>
                      <a:pt x="192" y="62"/>
                    </a:lnTo>
                    <a:lnTo>
                      <a:pt x="182" y="45"/>
                    </a:lnTo>
                    <a:lnTo>
                      <a:pt x="170" y="29"/>
                    </a:lnTo>
                    <a:lnTo>
                      <a:pt x="155" y="17"/>
                    </a:lnTo>
                    <a:lnTo>
                      <a:pt x="137" y="8"/>
                    </a:lnTo>
                    <a:lnTo>
                      <a:pt x="120" y="3"/>
                    </a:lnTo>
                    <a:lnTo>
                      <a:pt x="101" y="0"/>
                    </a:lnTo>
                    <a:lnTo>
                      <a:pt x="79" y="3"/>
                    </a:lnTo>
                    <a:lnTo>
                      <a:pt x="61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5"/>
                    </a:lnTo>
                    <a:lnTo>
                      <a:pt x="10" y="62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3" y="118"/>
                    </a:lnTo>
                    <a:lnTo>
                      <a:pt x="10" y="138"/>
                    </a:lnTo>
                    <a:lnTo>
                      <a:pt x="17" y="155"/>
                    </a:lnTo>
                    <a:lnTo>
                      <a:pt x="29" y="170"/>
                    </a:lnTo>
                    <a:lnTo>
                      <a:pt x="44" y="183"/>
                    </a:lnTo>
                    <a:lnTo>
                      <a:pt x="61" y="189"/>
                    </a:lnTo>
                    <a:lnTo>
                      <a:pt x="79" y="198"/>
                    </a:lnTo>
                    <a:lnTo>
                      <a:pt x="101" y="199"/>
                    </a:lnTo>
                    <a:lnTo>
                      <a:pt x="120" y="198"/>
                    </a:lnTo>
                    <a:lnTo>
                      <a:pt x="137" y="189"/>
                    </a:lnTo>
                    <a:lnTo>
                      <a:pt x="155" y="183"/>
                    </a:lnTo>
                    <a:lnTo>
                      <a:pt x="170" y="170"/>
                    </a:lnTo>
                    <a:lnTo>
                      <a:pt x="182" y="155"/>
                    </a:lnTo>
                    <a:lnTo>
                      <a:pt x="192" y="138"/>
                    </a:lnTo>
                    <a:lnTo>
                      <a:pt x="196" y="118"/>
                    </a:lnTo>
                    <a:lnTo>
                      <a:pt x="199" y="100"/>
                    </a:lnTo>
                    <a:lnTo>
                      <a:pt x="196" y="100"/>
                    </a:lnTo>
                    <a:lnTo>
                      <a:pt x="194" y="81"/>
                    </a:lnTo>
                    <a:lnTo>
                      <a:pt x="189" y="62"/>
                    </a:lnTo>
                    <a:lnTo>
                      <a:pt x="179" y="48"/>
                    </a:lnTo>
                    <a:lnTo>
                      <a:pt x="167" y="33"/>
                    </a:lnTo>
                    <a:lnTo>
                      <a:pt x="152" y="20"/>
                    </a:lnTo>
                    <a:lnTo>
                      <a:pt x="137" y="10"/>
                    </a:lnTo>
                    <a:lnTo>
                      <a:pt x="118" y="5"/>
                    </a:lnTo>
                    <a:lnTo>
                      <a:pt x="101" y="3"/>
                    </a:lnTo>
                    <a:lnTo>
                      <a:pt x="81" y="5"/>
                    </a:lnTo>
                    <a:lnTo>
                      <a:pt x="61" y="10"/>
                    </a:lnTo>
                    <a:lnTo>
                      <a:pt x="46" y="20"/>
                    </a:lnTo>
                    <a:lnTo>
                      <a:pt x="32" y="33"/>
                    </a:lnTo>
                    <a:lnTo>
                      <a:pt x="20" y="48"/>
                    </a:lnTo>
                    <a:lnTo>
                      <a:pt x="12" y="62"/>
                    </a:lnTo>
                    <a:lnTo>
                      <a:pt x="5" y="81"/>
                    </a:lnTo>
                    <a:lnTo>
                      <a:pt x="5" y="100"/>
                    </a:lnTo>
                    <a:lnTo>
                      <a:pt x="5" y="118"/>
                    </a:lnTo>
                    <a:lnTo>
                      <a:pt x="12" y="138"/>
                    </a:lnTo>
                    <a:lnTo>
                      <a:pt x="20" y="153"/>
                    </a:lnTo>
                    <a:lnTo>
                      <a:pt x="32" y="167"/>
                    </a:lnTo>
                    <a:lnTo>
                      <a:pt x="46" y="181"/>
                    </a:lnTo>
                    <a:lnTo>
                      <a:pt x="61" y="188"/>
                    </a:lnTo>
                    <a:lnTo>
                      <a:pt x="81" y="195"/>
                    </a:lnTo>
                    <a:lnTo>
                      <a:pt x="101" y="195"/>
                    </a:lnTo>
                    <a:lnTo>
                      <a:pt x="118" y="195"/>
                    </a:lnTo>
                    <a:lnTo>
                      <a:pt x="137" y="188"/>
                    </a:lnTo>
                    <a:lnTo>
                      <a:pt x="152" y="181"/>
                    </a:lnTo>
                    <a:lnTo>
                      <a:pt x="167" y="167"/>
                    </a:lnTo>
                    <a:lnTo>
                      <a:pt x="179" y="153"/>
                    </a:lnTo>
                    <a:lnTo>
                      <a:pt x="189" y="138"/>
                    </a:lnTo>
                    <a:lnTo>
                      <a:pt x="194" y="118"/>
                    </a:lnTo>
                    <a:lnTo>
                      <a:pt x="196" y="100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1" name="Freeform 343">
                <a:extLst>
                  <a:ext uri="{FF2B5EF4-FFF2-40B4-BE49-F238E27FC236}">
                    <a16:creationId xmlns:a16="http://schemas.microsoft.com/office/drawing/2014/main" id="{EF2D54D2-3CA1-4BA3-846E-708F1C05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930"/>
                <a:ext cx="64" cy="64"/>
              </a:xfrm>
              <a:custGeom>
                <a:avLst/>
                <a:gdLst>
                  <a:gd name="T0" fmla="*/ 189 w 191"/>
                  <a:gd name="T1" fmla="*/ 77 h 191"/>
                  <a:gd name="T2" fmla="*/ 174 w 191"/>
                  <a:gd name="T3" fmla="*/ 43 h 191"/>
                  <a:gd name="T4" fmla="*/ 146 w 191"/>
                  <a:gd name="T5" fmla="*/ 17 h 191"/>
                  <a:gd name="T6" fmla="*/ 112 w 191"/>
                  <a:gd name="T7" fmla="*/ 1 h 191"/>
                  <a:gd name="T8" fmla="*/ 76 w 191"/>
                  <a:gd name="T9" fmla="*/ 1 h 191"/>
                  <a:gd name="T10" fmla="*/ 41 w 191"/>
                  <a:gd name="T11" fmla="*/ 17 h 191"/>
                  <a:gd name="T12" fmla="*/ 14 w 191"/>
                  <a:gd name="T13" fmla="*/ 43 h 191"/>
                  <a:gd name="T14" fmla="*/ 0 w 191"/>
                  <a:gd name="T15" fmla="*/ 77 h 191"/>
                  <a:gd name="T16" fmla="*/ 0 w 191"/>
                  <a:gd name="T17" fmla="*/ 115 h 191"/>
                  <a:gd name="T18" fmla="*/ 14 w 191"/>
                  <a:gd name="T19" fmla="*/ 150 h 191"/>
                  <a:gd name="T20" fmla="*/ 41 w 191"/>
                  <a:gd name="T21" fmla="*/ 177 h 191"/>
                  <a:gd name="T22" fmla="*/ 76 w 191"/>
                  <a:gd name="T23" fmla="*/ 191 h 191"/>
                  <a:gd name="T24" fmla="*/ 112 w 191"/>
                  <a:gd name="T25" fmla="*/ 191 h 191"/>
                  <a:gd name="T26" fmla="*/ 146 w 191"/>
                  <a:gd name="T27" fmla="*/ 177 h 191"/>
                  <a:gd name="T28" fmla="*/ 174 w 191"/>
                  <a:gd name="T29" fmla="*/ 150 h 191"/>
                  <a:gd name="T30" fmla="*/ 189 w 191"/>
                  <a:gd name="T31" fmla="*/ 115 h 191"/>
                  <a:gd name="T32" fmla="*/ 186 w 191"/>
                  <a:gd name="T33" fmla="*/ 95 h 191"/>
                  <a:gd name="T34" fmla="*/ 179 w 191"/>
                  <a:gd name="T35" fmla="*/ 60 h 191"/>
                  <a:gd name="T36" fmla="*/ 160 w 191"/>
                  <a:gd name="T37" fmla="*/ 31 h 191"/>
                  <a:gd name="T38" fmla="*/ 131 w 191"/>
                  <a:gd name="T39" fmla="*/ 12 h 191"/>
                  <a:gd name="T40" fmla="*/ 96 w 191"/>
                  <a:gd name="T41" fmla="*/ 3 h 191"/>
                  <a:gd name="T42" fmla="*/ 59 w 191"/>
                  <a:gd name="T43" fmla="*/ 12 h 191"/>
                  <a:gd name="T44" fmla="*/ 30 w 191"/>
                  <a:gd name="T45" fmla="*/ 31 h 191"/>
                  <a:gd name="T46" fmla="*/ 10 w 191"/>
                  <a:gd name="T47" fmla="*/ 60 h 191"/>
                  <a:gd name="T48" fmla="*/ 2 w 191"/>
                  <a:gd name="T49" fmla="*/ 95 h 191"/>
                  <a:gd name="T50" fmla="*/ 10 w 191"/>
                  <a:gd name="T51" fmla="*/ 132 h 191"/>
                  <a:gd name="T52" fmla="*/ 30 w 191"/>
                  <a:gd name="T53" fmla="*/ 162 h 191"/>
                  <a:gd name="T54" fmla="*/ 59 w 191"/>
                  <a:gd name="T55" fmla="*/ 181 h 191"/>
                  <a:gd name="T56" fmla="*/ 96 w 191"/>
                  <a:gd name="T57" fmla="*/ 189 h 191"/>
                  <a:gd name="T58" fmla="*/ 131 w 191"/>
                  <a:gd name="T59" fmla="*/ 181 h 191"/>
                  <a:gd name="T60" fmla="*/ 160 w 191"/>
                  <a:gd name="T61" fmla="*/ 162 h 191"/>
                  <a:gd name="T62" fmla="*/ 179 w 191"/>
                  <a:gd name="T63" fmla="*/ 132 h 191"/>
                  <a:gd name="T64" fmla="*/ 186 w 191"/>
                  <a:gd name="T65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1">
                    <a:moveTo>
                      <a:pt x="191" y="95"/>
                    </a:moveTo>
                    <a:lnTo>
                      <a:pt x="189" y="77"/>
                    </a:lnTo>
                    <a:lnTo>
                      <a:pt x="184" y="59"/>
                    </a:lnTo>
                    <a:lnTo>
                      <a:pt x="174" y="43"/>
                    </a:lnTo>
                    <a:lnTo>
                      <a:pt x="162" y="29"/>
                    </a:lnTo>
                    <a:lnTo>
                      <a:pt x="146" y="17"/>
                    </a:lnTo>
                    <a:lnTo>
                      <a:pt x="132" y="7"/>
                    </a:lnTo>
                    <a:lnTo>
                      <a:pt x="112" y="1"/>
                    </a:lnTo>
                    <a:lnTo>
                      <a:pt x="96" y="0"/>
                    </a:lnTo>
                    <a:lnTo>
                      <a:pt x="76" y="1"/>
                    </a:lnTo>
                    <a:lnTo>
                      <a:pt x="56" y="7"/>
                    </a:lnTo>
                    <a:lnTo>
                      <a:pt x="41" y="17"/>
                    </a:lnTo>
                    <a:lnTo>
                      <a:pt x="26" y="29"/>
                    </a:lnTo>
                    <a:lnTo>
                      <a:pt x="14" y="43"/>
                    </a:lnTo>
                    <a:lnTo>
                      <a:pt x="7" y="59"/>
                    </a:lnTo>
                    <a:lnTo>
                      <a:pt x="0" y="77"/>
                    </a:lnTo>
                    <a:lnTo>
                      <a:pt x="0" y="95"/>
                    </a:lnTo>
                    <a:lnTo>
                      <a:pt x="0" y="115"/>
                    </a:lnTo>
                    <a:lnTo>
                      <a:pt x="7" y="134"/>
                    </a:lnTo>
                    <a:lnTo>
                      <a:pt x="14" y="150"/>
                    </a:lnTo>
                    <a:lnTo>
                      <a:pt x="26" y="164"/>
                    </a:lnTo>
                    <a:lnTo>
                      <a:pt x="41" y="177"/>
                    </a:lnTo>
                    <a:lnTo>
                      <a:pt x="56" y="184"/>
                    </a:lnTo>
                    <a:lnTo>
                      <a:pt x="76" y="191"/>
                    </a:lnTo>
                    <a:lnTo>
                      <a:pt x="96" y="191"/>
                    </a:lnTo>
                    <a:lnTo>
                      <a:pt x="112" y="191"/>
                    </a:lnTo>
                    <a:lnTo>
                      <a:pt x="132" y="184"/>
                    </a:lnTo>
                    <a:lnTo>
                      <a:pt x="146" y="177"/>
                    </a:lnTo>
                    <a:lnTo>
                      <a:pt x="162" y="164"/>
                    </a:lnTo>
                    <a:lnTo>
                      <a:pt x="174" y="150"/>
                    </a:lnTo>
                    <a:lnTo>
                      <a:pt x="184" y="134"/>
                    </a:lnTo>
                    <a:lnTo>
                      <a:pt x="189" y="115"/>
                    </a:lnTo>
                    <a:lnTo>
                      <a:pt x="191" y="95"/>
                    </a:lnTo>
                    <a:lnTo>
                      <a:pt x="186" y="95"/>
                    </a:lnTo>
                    <a:lnTo>
                      <a:pt x="186" y="77"/>
                    </a:lnTo>
                    <a:lnTo>
                      <a:pt x="179" y="60"/>
                    </a:lnTo>
                    <a:lnTo>
                      <a:pt x="172" y="43"/>
                    </a:lnTo>
                    <a:lnTo>
                      <a:pt x="160" y="31"/>
                    </a:lnTo>
                    <a:lnTo>
                      <a:pt x="146" y="19"/>
                    </a:lnTo>
                    <a:lnTo>
                      <a:pt x="131" y="12"/>
                    </a:lnTo>
                    <a:lnTo>
                      <a:pt x="112" y="3"/>
                    </a:lnTo>
                    <a:lnTo>
                      <a:pt x="96" y="3"/>
                    </a:lnTo>
                    <a:lnTo>
                      <a:pt x="76" y="3"/>
                    </a:lnTo>
                    <a:lnTo>
                      <a:pt x="59" y="12"/>
                    </a:lnTo>
                    <a:lnTo>
                      <a:pt x="41" y="19"/>
                    </a:lnTo>
                    <a:lnTo>
                      <a:pt x="30" y="31"/>
                    </a:lnTo>
                    <a:lnTo>
                      <a:pt x="17" y="43"/>
                    </a:lnTo>
                    <a:lnTo>
                      <a:pt x="10" y="60"/>
                    </a:lnTo>
                    <a:lnTo>
                      <a:pt x="5" y="77"/>
                    </a:lnTo>
                    <a:lnTo>
                      <a:pt x="2" y="95"/>
                    </a:lnTo>
                    <a:lnTo>
                      <a:pt x="5" y="115"/>
                    </a:lnTo>
                    <a:lnTo>
                      <a:pt x="10" y="132"/>
                    </a:lnTo>
                    <a:lnTo>
                      <a:pt x="17" y="148"/>
                    </a:lnTo>
                    <a:lnTo>
                      <a:pt x="30" y="162"/>
                    </a:lnTo>
                    <a:lnTo>
                      <a:pt x="41" y="174"/>
                    </a:lnTo>
                    <a:lnTo>
                      <a:pt x="59" y="181"/>
                    </a:lnTo>
                    <a:lnTo>
                      <a:pt x="76" y="186"/>
                    </a:lnTo>
                    <a:lnTo>
                      <a:pt x="96" y="189"/>
                    </a:lnTo>
                    <a:lnTo>
                      <a:pt x="112" y="186"/>
                    </a:lnTo>
                    <a:lnTo>
                      <a:pt x="131" y="181"/>
                    </a:lnTo>
                    <a:lnTo>
                      <a:pt x="146" y="174"/>
                    </a:lnTo>
                    <a:lnTo>
                      <a:pt x="160" y="162"/>
                    </a:lnTo>
                    <a:lnTo>
                      <a:pt x="172" y="148"/>
                    </a:lnTo>
                    <a:lnTo>
                      <a:pt x="179" y="132"/>
                    </a:lnTo>
                    <a:lnTo>
                      <a:pt x="186" y="115"/>
                    </a:lnTo>
                    <a:lnTo>
                      <a:pt x="186" y="95"/>
                    </a:lnTo>
                    <a:lnTo>
                      <a:pt x="191" y="95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2" name="Freeform 344">
                <a:extLst>
                  <a:ext uri="{FF2B5EF4-FFF2-40B4-BE49-F238E27FC236}">
                    <a16:creationId xmlns:a16="http://schemas.microsoft.com/office/drawing/2014/main" id="{A7E32DB2-0D55-446A-AB36-1A340CF72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932"/>
                <a:ext cx="62" cy="61"/>
              </a:xfrm>
              <a:custGeom>
                <a:avLst/>
                <a:gdLst>
                  <a:gd name="T0" fmla="*/ 185 w 185"/>
                  <a:gd name="T1" fmla="*/ 73 h 184"/>
                  <a:gd name="T2" fmla="*/ 170 w 185"/>
                  <a:gd name="T3" fmla="*/ 40 h 184"/>
                  <a:gd name="T4" fmla="*/ 145 w 185"/>
                  <a:gd name="T5" fmla="*/ 14 h 184"/>
                  <a:gd name="T6" fmla="*/ 111 w 185"/>
                  <a:gd name="T7" fmla="*/ 0 h 184"/>
                  <a:gd name="T8" fmla="*/ 74 w 185"/>
                  <a:gd name="T9" fmla="*/ 0 h 184"/>
                  <a:gd name="T10" fmla="*/ 39 w 185"/>
                  <a:gd name="T11" fmla="*/ 14 h 184"/>
                  <a:gd name="T12" fmla="*/ 15 w 185"/>
                  <a:gd name="T13" fmla="*/ 40 h 184"/>
                  <a:gd name="T14" fmla="*/ 3 w 185"/>
                  <a:gd name="T15" fmla="*/ 73 h 184"/>
                  <a:gd name="T16" fmla="*/ 3 w 185"/>
                  <a:gd name="T17" fmla="*/ 110 h 184"/>
                  <a:gd name="T18" fmla="*/ 15 w 185"/>
                  <a:gd name="T19" fmla="*/ 143 h 184"/>
                  <a:gd name="T20" fmla="*/ 39 w 185"/>
                  <a:gd name="T21" fmla="*/ 169 h 184"/>
                  <a:gd name="T22" fmla="*/ 74 w 185"/>
                  <a:gd name="T23" fmla="*/ 181 h 184"/>
                  <a:gd name="T24" fmla="*/ 111 w 185"/>
                  <a:gd name="T25" fmla="*/ 181 h 184"/>
                  <a:gd name="T26" fmla="*/ 145 w 185"/>
                  <a:gd name="T27" fmla="*/ 169 h 184"/>
                  <a:gd name="T28" fmla="*/ 170 w 185"/>
                  <a:gd name="T29" fmla="*/ 143 h 184"/>
                  <a:gd name="T30" fmla="*/ 185 w 185"/>
                  <a:gd name="T31" fmla="*/ 110 h 184"/>
                  <a:gd name="T32" fmla="*/ 182 w 185"/>
                  <a:gd name="T33" fmla="*/ 92 h 184"/>
                  <a:gd name="T34" fmla="*/ 175 w 185"/>
                  <a:gd name="T35" fmla="*/ 57 h 184"/>
                  <a:gd name="T36" fmla="*/ 156 w 185"/>
                  <a:gd name="T37" fmla="*/ 29 h 184"/>
                  <a:gd name="T38" fmla="*/ 128 w 185"/>
                  <a:gd name="T39" fmla="*/ 9 h 184"/>
                  <a:gd name="T40" fmla="*/ 94 w 185"/>
                  <a:gd name="T41" fmla="*/ 2 h 184"/>
                  <a:gd name="T42" fmla="*/ 57 w 185"/>
                  <a:gd name="T43" fmla="*/ 9 h 184"/>
                  <a:gd name="T44" fmla="*/ 30 w 185"/>
                  <a:gd name="T45" fmla="*/ 29 h 184"/>
                  <a:gd name="T46" fmla="*/ 10 w 185"/>
                  <a:gd name="T47" fmla="*/ 57 h 184"/>
                  <a:gd name="T48" fmla="*/ 3 w 185"/>
                  <a:gd name="T49" fmla="*/ 92 h 184"/>
                  <a:gd name="T50" fmla="*/ 10 w 185"/>
                  <a:gd name="T51" fmla="*/ 128 h 184"/>
                  <a:gd name="T52" fmla="*/ 30 w 185"/>
                  <a:gd name="T53" fmla="*/ 155 h 184"/>
                  <a:gd name="T54" fmla="*/ 57 w 185"/>
                  <a:gd name="T55" fmla="*/ 175 h 184"/>
                  <a:gd name="T56" fmla="*/ 94 w 185"/>
                  <a:gd name="T57" fmla="*/ 181 h 184"/>
                  <a:gd name="T58" fmla="*/ 128 w 185"/>
                  <a:gd name="T59" fmla="*/ 175 h 184"/>
                  <a:gd name="T60" fmla="*/ 156 w 185"/>
                  <a:gd name="T61" fmla="*/ 155 h 184"/>
                  <a:gd name="T62" fmla="*/ 175 w 185"/>
                  <a:gd name="T63" fmla="*/ 128 h 184"/>
                  <a:gd name="T64" fmla="*/ 182 w 185"/>
                  <a:gd name="T65" fmla="*/ 9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84">
                    <a:moveTo>
                      <a:pt x="185" y="92"/>
                    </a:moveTo>
                    <a:lnTo>
                      <a:pt x="185" y="73"/>
                    </a:lnTo>
                    <a:lnTo>
                      <a:pt x="177" y="57"/>
                    </a:lnTo>
                    <a:lnTo>
                      <a:pt x="170" y="40"/>
                    </a:lnTo>
                    <a:lnTo>
                      <a:pt x="158" y="27"/>
                    </a:lnTo>
                    <a:lnTo>
                      <a:pt x="145" y="14"/>
                    </a:lnTo>
                    <a:lnTo>
                      <a:pt x="128" y="7"/>
                    </a:lnTo>
                    <a:lnTo>
                      <a:pt x="111" y="0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7" y="7"/>
                    </a:lnTo>
                    <a:lnTo>
                      <a:pt x="39" y="14"/>
                    </a:lnTo>
                    <a:lnTo>
                      <a:pt x="28" y="27"/>
                    </a:lnTo>
                    <a:lnTo>
                      <a:pt x="15" y="40"/>
                    </a:lnTo>
                    <a:lnTo>
                      <a:pt x="8" y="57"/>
                    </a:lnTo>
                    <a:lnTo>
                      <a:pt x="3" y="73"/>
                    </a:lnTo>
                    <a:lnTo>
                      <a:pt x="0" y="92"/>
                    </a:lnTo>
                    <a:lnTo>
                      <a:pt x="3" y="110"/>
                    </a:lnTo>
                    <a:lnTo>
                      <a:pt x="8" y="128"/>
                    </a:lnTo>
                    <a:lnTo>
                      <a:pt x="15" y="143"/>
                    </a:lnTo>
                    <a:lnTo>
                      <a:pt x="28" y="157"/>
                    </a:lnTo>
                    <a:lnTo>
                      <a:pt x="39" y="169"/>
                    </a:lnTo>
                    <a:lnTo>
                      <a:pt x="57" y="176"/>
                    </a:lnTo>
                    <a:lnTo>
                      <a:pt x="74" y="181"/>
                    </a:lnTo>
                    <a:lnTo>
                      <a:pt x="94" y="184"/>
                    </a:lnTo>
                    <a:lnTo>
                      <a:pt x="111" y="181"/>
                    </a:lnTo>
                    <a:lnTo>
                      <a:pt x="128" y="176"/>
                    </a:lnTo>
                    <a:lnTo>
                      <a:pt x="145" y="169"/>
                    </a:lnTo>
                    <a:lnTo>
                      <a:pt x="158" y="157"/>
                    </a:lnTo>
                    <a:lnTo>
                      <a:pt x="170" y="143"/>
                    </a:lnTo>
                    <a:lnTo>
                      <a:pt x="177" y="128"/>
                    </a:lnTo>
                    <a:lnTo>
                      <a:pt x="185" y="110"/>
                    </a:lnTo>
                    <a:lnTo>
                      <a:pt x="185" y="92"/>
                    </a:lnTo>
                    <a:lnTo>
                      <a:pt x="182" y="92"/>
                    </a:lnTo>
                    <a:lnTo>
                      <a:pt x="180" y="73"/>
                    </a:lnTo>
                    <a:lnTo>
                      <a:pt x="175" y="57"/>
                    </a:lnTo>
                    <a:lnTo>
                      <a:pt x="168" y="42"/>
                    </a:lnTo>
                    <a:lnTo>
                      <a:pt x="156" y="29"/>
                    </a:lnTo>
                    <a:lnTo>
                      <a:pt x="143" y="18"/>
                    </a:lnTo>
                    <a:lnTo>
                      <a:pt x="128" y="9"/>
                    </a:lnTo>
                    <a:lnTo>
                      <a:pt x="111" y="4"/>
                    </a:lnTo>
                    <a:lnTo>
                      <a:pt x="94" y="2"/>
                    </a:lnTo>
                    <a:lnTo>
                      <a:pt x="74" y="4"/>
                    </a:lnTo>
                    <a:lnTo>
                      <a:pt x="57" y="9"/>
                    </a:lnTo>
                    <a:lnTo>
                      <a:pt x="43" y="18"/>
                    </a:lnTo>
                    <a:lnTo>
                      <a:pt x="30" y="29"/>
                    </a:lnTo>
                    <a:lnTo>
                      <a:pt x="17" y="42"/>
                    </a:lnTo>
                    <a:lnTo>
                      <a:pt x="10" y="57"/>
                    </a:lnTo>
                    <a:lnTo>
                      <a:pt x="5" y="73"/>
                    </a:lnTo>
                    <a:lnTo>
                      <a:pt x="3" y="92"/>
                    </a:lnTo>
                    <a:lnTo>
                      <a:pt x="5" y="110"/>
                    </a:lnTo>
                    <a:lnTo>
                      <a:pt x="10" y="128"/>
                    </a:lnTo>
                    <a:lnTo>
                      <a:pt x="17" y="143"/>
                    </a:lnTo>
                    <a:lnTo>
                      <a:pt x="30" y="155"/>
                    </a:lnTo>
                    <a:lnTo>
                      <a:pt x="43" y="167"/>
                    </a:lnTo>
                    <a:lnTo>
                      <a:pt x="57" y="175"/>
                    </a:lnTo>
                    <a:lnTo>
                      <a:pt x="74" y="180"/>
                    </a:lnTo>
                    <a:lnTo>
                      <a:pt x="94" y="181"/>
                    </a:lnTo>
                    <a:lnTo>
                      <a:pt x="111" y="180"/>
                    </a:lnTo>
                    <a:lnTo>
                      <a:pt x="128" y="175"/>
                    </a:lnTo>
                    <a:lnTo>
                      <a:pt x="143" y="167"/>
                    </a:lnTo>
                    <a:lnTo>
                      <a:pt x="156" y="155"/>
                    </a:lnTo>
                    <a:lnTo>
                      <a:pt x="168" y="143"/>
                    </a:lnTo>
                    <a:lnTo>
                      <a:pt x="175" y="128"/>
                    </a:lnTo>
                    <a:lnTo>
                      <a:pt x="180" y="110"/>
                    </a:lnTo>
                    <a:lnTo>
                      <a:pt x="182" y="92"/>
                    </a:lnTo>
                    <a:lnTo>
                      <a:pt x="185" y="92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3" name="Freeform 345">
                <a:extLst>
                  <a:ext uri="{FF2B5EF4-FFF2-40B4-BE49-F238E27FC236}">
                    <a16:creationId xmlns:a16="http://schemas.microsoft.com/office/drawing/2014/main" id="{A0CEBF39-1E93-4B3D-9827-35E713FF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932"/>
                <a:ext cx="60" cy="60"/>
              </a:xfrm>
              <a:custGeom>
                <a:avLst/>
                <a:gdLst>
                  <a:gd name="T0" fmla="*/ 177 w 179"/>
                  <a:gd name="T1" fmla="*/ 71 h 179"/>
                  <a:gd name="T2" fmla="*/ 165 w 179"/>
                  <a:gd name="T3" fmla="*/ 40 h 179"/>
                  <a:gd name="T4" fmla="*/ 140 w 179"/>
                  <a:gd name="T5" fmla="*/ 15 h 179"/>
                  <a:gd name="T6" fmla="*/ 109 w 179"/>
                  <a:gd name="T7" fmla="*/ 2 h 179"/>
                  <a:gd name="T8" fmla="*/ 71 w 179"/>
                  <a:gd name="T9" fmla="*/ 2 h 179"/>
                  <a:gd name="T10" fmla="*/ 40 w 179"/>
                  <a:gd name="T11" fmla="*/ 15 h 179"/>
                  <a:gd name="T12" fmla="*/ 14 w 179"/>
                  <a:gd name="T13" fmla="*/ 40 h 179"/>
                  <a:gd name="T14" fmla="*/ 2 w 179"/>
                  <a:gd name="T15" fmla="*/ 71 h 179"/>
                  <a:gd name="T16" fmla="*/ 2 w 179"/>
                  <a:gd name="T17" fmla="*/ 108 h 179"/>
                  <a:gd name="T18" fmla="*/ 14 w 179"/>
                  <a:gd name="T19" fmla="*/ 141 h 179"/>
                  <a:gd name="T20" fmla="*/ 40 w 179"/>
                  <a:gd name="T21" fmla="*/ 165 h 179"/>
                  <a:gd name="T22" fmla="*/ 71 w 179"/>
                  <a:gd name="T23" fmla="*/ 178 h 179"/>
                  <a:gd name="T24" fmla="*/ 109 w 179"/>
                  <a:gd name="T25" fmla="*/ 178 h 179"/>
                  <a:gd name="T26" fmla="*/ 140 w 179"/>
                  <a:gd name="T27" fmla="*/ 165 h 179"/>
                  <a:gd name="T28" fmla="*/ 165 w 179"/>
                  <a:gd name="T29" fmla="*/ 141 h 179"/>
                  <a:gd name="T30" fmla="*/ 177 w 179"/>
                  <a:gd name="T31" fmla="*/ 108 h 179"/>
                  <a:gd name="T32" fmla="*/ 177 w 179"/>
                  <a:gd name="T33" fmla="*/ 88 h 179"/>
                  <a:gd name="T34" fmla="*/ 169 w 179"/>
                  <a:gd name="T35" fmla="*/ 56 h 179"/>
                  <a:gd name="T36" fmla="*/ 153 w 179"/>
                  <a:gd name="T37" fmla="*/ 27 h 179"/>
                  <a:gd name="T38" fmla="*/ 123 w 179"/>
                  <a:gd name="T39" fmla="*/ 10 h 179"/>
                  <a:gd name="T40" fmla="*/ 91 w 179"/>
                  <a:gd name="T41" fmla="*/ 2 h 179"/>
                  <a:gd name="T42" fmla="*/ 57 w 179"/>
                  <a:gd name="T43" fmla="*/ 10 h 179"/>
                  <a:gd name="T44" fmla="*/ 29 w 179"/>
                  <a:gd name="T45" fmla="*/ 27 h 179"/>
                  <a:gd name="T46" fmla="*/ 11 w 179"/>
                  <a:gd name="T47" fmla="*/ 56 h 179"/>
                  <a:gd name="T48" fmla="*/ 2 w 179"/>
                  <a:gd name="T49" fmla="*/ 88 h 179"/>
                  <a:gd name="T50" fmla="*/ 11 w 179"/>
                  <a:gd name="T51" fmla="*/ 122 h 179"/>
                  <a:gd name="T52" fmla="*/ 29 w 179"/>
                  <a:gd name="T53" fmla="*/ 150 h 179"/>
                  <a:gd name="T54" fmla="*/ 57 w 179"/>
                  <a:gd name="T55" fmla="*/ 170 h 179"/>
                  <a:gd name="T56" fmla="*/ 91 w 179"/>
                  <a:gd name="T57" fmla="*/ 178 h 179"/>
                  <a:gd name="T58" fmla="*/ 123 w 179"/>
                  <a:gd name="T59" fmla="*/ 170 h 179"/>
                  <a:gd name="T60" fmla="*/ 153 w 179"/>
                  <a:gd name="T61" fmla="*/ 150 h 179"/>
                  <a:gd name="T62" fmla="*/ 169 w 179"/>
                  <a:gd name="T63" fmla="*/ 122 h 179"/>
                  <a:gd name="T64" fmla="*/ 177 w 179"/>
                  <a:gd name="T65" fmla="*/ 8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" h="179">
                    <a:moveTo>
                      <a:pt x="179" y="88"/>
                    </a:moveTo>
                    <a:lnTo>
                      <a:pt x="177" y="71"/>
                    </a:lnTo>
                    <a:lnTo>
                      <a:pt x="172" y="55"/>
                    </a:lnTo>
                    <a:lnTo>
                      <a:pt x="165" y="40"/>
                    </a:lnTo>
                    <a:lnTo>
                      <a:pt x="153" y="27"/>
                    </a:lnTo>
                    <a:lnTo>
                      <a:pt x="140" y="15"/>
                    </a:lnTo>
                    <a:lnTo>
                      <a:pt x="126" y="7"/>
                    </a:lnTo>
                    <a:lnTo>
                      <a:pt x="109" y="2"/>
                    </a:lnTo>
                    <a:lnTo>
                      <a:pt x="91" y="0"/>
                    </a:lnTo>
                    <a:lnTo>
                      <a:pt x="71" y="2"/>
                    </a:lnTo>
                    <a:lnTo>
                      <a:pt x="54" y="7"/>
                    </a:lnTo>
                    <a:lnTo>
                      <a:pt x="40" y="15"/>
                    </a:lnTo>
                    <a:lnTo>
                      <a:pt x="28" y="27"/>
                    </a:lnTo>
                    <a:lnTo>
                      <a:pt x="14" y="40"/>
                    </a:lnTo>
                    <a:lnTo>
                      <a:pt x="7" y="55"/>
                    </a:lnTo>
                    <a:lnTo>
                      <a:pt x="2" y="71"/>
                    </a:lnTo>
                    <a:lnTo>
                      <a:pt x="0" y="88"/>
                    </a:lnTo>
                    <a:lnTo>
                      <a:pt x="2" y="108"/>
                    </a:lnTo>
                    <a:lnTo>
                      <a:pt x="7" y="126"/>
                    </a:lnTo>
                    <a:lnTo>
                      <a:pt x="14" y="141"/>
                    </a:lnTo>
                    <a:lnTo>
                      <a:pt x="28" y="153"/>
                    </a:lnTo>
                    <a:lnTo>
                      <a:pt x="40" y="165"/>
                    </a:lnTo>
                    <a:lnTo>
                      <a:pt x="54" y="172"/>
                    </a:lnTo>
                    <a:lnTo>
                      <a:pt x="71" y="178"/>
                    </a:lnTo>
                    <a:lnTo>
                      <a:pt x="91" y="179"/>
                    </a:lnTo>
                    <a:lnTo>
                      <a:pt x="109" y="178"/>
                    </a:lnTo>
                    <a:lnTo>
                      <a:pt x="126" y="172"/>
                    </a:lnTo>
                    <a:lnTo>
                      <a:pt x="140" y="165"/>
                    </a:lnTo>
                    <a:lnTo>
                      <a:pt x="153" y="153"/>
                    </a:lnTo>
                    <a:lnTo>
                      <a:pt x="165" y="141"/>
                    </a:lnTo>
                    <a:lnTo>
                      <a:pt x="172" y="126"/>
                    </a:lnTo>
                    <a:lnTo>
                      <a:pt x="177" y="108"/>
                    </a:lnTo>
                    <a:lnTo>
                      <a:pt x="179" y="88"/>
                    </a:lnTo>
                    <a:lnTo>
                      <a:pt x="177" y="88"/>
                    </a:lnTo>
                    <a:lnTo>
                      <a:pt x="174" y="71"/>
                    </a:lnTo>
                    <a:lnTo>
                      <a:pt x="169" y="56"/>
                    </a:lnTo>
                    <a:lnTo>
                      <a:pt x="162" y="41"/>
                    </a:lnTo>
                    <a:lnTo>
                      <a:pt x="153" y="27"/>
                    </a:lnTo>
                    <a:lnTo>
                      <a:pt x="138" y="17"/>
                    </a:lnTo>
                    <a:lnTo>
                      <a:pt x="123" y="10"/>
                    </a:lnTo>
                    <a:lnTo>
                      <a:pt x="109" y="5"/>
                    </a:lnTo>
                    <a:lnTo>
                      <a:pt x="91" y="2"/>
                    </a:lnTo>
                    <a:lnTo>
                      <a:pt x="71" y="5"/>
                    </a:lnTo>
                    <a:lnTo>
                      <a:pt x="57" y="10"/>
                    </a:lnTo>
                    <a:lnTo>
                      <a:pt x="42" y="17"/>
                    </a:lnTo>
                    <a:lnTo>
                      <a:pt x="29" y="27"/>
                    </a:lnTo>
                    <a:lnTo>
                      <a:pt x="18" y="41"/>
                    </a:lnTo>
                    <a:lnTo>
                      <a:pt x="11" y="56"/>
                    </a:lnTo>
                    <a:lnTo>
                      <a:pt x="5" y="71"/>
                    </a:lnTo>
                    <a:lnTo>
                      <a:pt x="2" y="88"/>
                    </a:lnTo>
                    <a:lnTo>
                      <a:pt x="5" y="105"/>
                    </a:lnTo>
                    <a:lnTo>
                      <a:pt x="11" y="122"/>
                    </a:lnTo>
                    <a:lnTo>
                      <a:pt x="18" y="138"/>
                    </a:lnTo>
                    <a:lnTo>
                      <a:pt x="29" y="150"/>
                    </a:lnTo>
                    <a:lnTo>
                      <a:pt x="42" y="162"/>
                    </a:lnTo>
                    <a:lnTo>
                      <a:pt x="57" y="170"/>
                    </a:lnTo>
                    <a:lnTo>
                      <a:pt x="71" y="174"/>
                    </a:lnTo>
                    <a:lnTo>
                      <a:pt x="91" y="178"/>
                    </a:lnTo>
                    <a:lnTo>
                      <a:pt x="109" y="174"/>
                    </a:lnTo>
                    <a:lnTo>
                      <a:pt x="123" y="170"/>
                    </a:lnTo>
                    <a:lnTo>
                      <a:pt x="138" y="162"/>
                    </a:lnTo>
                    <a:lnTo>
                      <a:pt x="153" y="150"/>
                    </a:lnTo>
                    <a:lnTo>
                      <a:pt x="162" y="138"/>
                    </a:lnTo>
                    <a:lnTo>
                      <a:pt x="169" y="122"/>
                    </a:lnTo>
                    <a:lnTo>
                      <a:pt x="174" y="105"/>
                    </a:lnTo>
                    <a:lnTo>
                      <a:pt x="177" y="88"/>
                    </a:lnTo>
                    <a:lnTo>
                      <a:pt x="179" y="88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4" name="Freeform 346">
                <a:extLst>
                  <a:ext uri="{FF2B5EF4-FFF2-40B4-BE49-F238E27FC236}">
                    <a16:creationId xmlns:a16="http://schemas.microsoft.com/office/drawing/2014/main" id="{6435DFEB-B230-4D73-BB1E-ED4498C35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933"/>
                <a:ext cx="58" cy="58"/>
              </a:xfrm>
              <a:custGeom>
                <a:avLst/>
                <a:gdLst>
                  <a:gd name="T0" fmla="*/ 172 w 175"/>
                  <a:gd name="T1" fmla="*/ 68 h 175"/>
                  <a:gd name="T2" fmla="*/ 160 w 175"/>
                  <a:gd name="T3" fmla="*/ 39 h 175"/>
                  <a:gd name="T4" fmla="*/ 136 w 175"/>
                  <a:gd name="T5" fmla="*/ 15 h 175"/>
                  <a:gd name="T6" fmla="*/ 106 w 175"/>
                  <a:gd name="T7" fmla="*/ 3 h 175"/>
                  <a:gd name="T8" fmla="*/ 69 w 175"/>
                  <a:gd name="T9" fmla="*/ 3 h 175"/>
                  <a:gd name="T10" fmla="*/ 39 w 175"/>
                  <a:gd name="T11" fmla="*/ 15 h 175"/>
                  <a:gd name="T12" fmla="*/ 15 w 175"/>
                  <a:gd name="T13" fmla="*/ 39 h 175"/>
                  <a:gd name="T14" fmla="*/ 3 w 175"/>
                  <a:gd name="T15" fmla="*/ 68 h 175"/>
                  <a:gd name="T16" fmla="*/ 3 w 175"/>
                  <a:gd name="T17" fmla="*/ 103 h 175"/>
                  <a:gd name="T18" fmla="*/ 15 w 175"/>
                  <a:gd name="T19" fmla="*/ 135 h 175"/>
                  <a:gd name="T20" fmla="*/ 39 w 175"/>
                  <a:gd name="T21" fmla="*/ 160 h 175"/>
                  <a:gd name="T22" fmla="*/ 69 w 175"/>
                  <a:gd name="T23" fmla="*/ 172 h 175"/>
                  <a:gd name="T24" fmla="*/ 106 w 175"/>
                  <a:gd name="T25" fmla="*/ 172 h 175"/>
                  <a:gd name="T26" fmla="*/ 136 w 175"/>
                  <a:gd name="T27" fmla="*/ 160 h 175"/>
                  <a:gd name="T28" fmla="*/ 160 w 175"/>
                  <a:gd name="T29" fmla="*/ 135 h 175"/>
                  <a:gd name="T30" fmla="*/ 172 w 175"/>
                  <a:gd name="T31" fmla="*/ 103 h 175"/>
                  <a:gd name="T32" fmla="*/ 172 w 175"/>
                  <a:gd name="T33" fmla="*/ 86 h 175"/>
                  <a:gd name="T34" fmla="*/ 165 w 175"/>
                  <a:gd name="T35" fmla="*/ 54 h 175"/>
                  <a:gd name="T36" fmla="*/ 147 w 175"/>
                  <a:gd name="T37" fmla="*/ 27 h 175"/>
                  <a:gd name="T38" fmla="*/ 121 w 175"/>
                  <a:gd name="T39" fmla="*/ 10 h 175"/>
                  <a:gd name="T40" fmla="*/ 89 w 175"/>
                  <a:gd name="T41" fmla="*/ 3 h 175"/>
                  <a:gd name="T42" fmla="*/ 55 w 175"/>
                  <a:gd name="T43" fmla="*/ 10 h 175"/>
                  <a:gd name="T44" fmla="*/ 27 w 175"/>
                  <a:gd name="T45" fmla="*/ 27 h 175"/>
                  <a:gd name="T46" fmla="*/ 10 w 175"/>
                  <a:gd name="T47" fmla="*/ 54 h 175"/>
                  <a:gd name="T48" fmla="*/ 3 w 175"/>
                  <a:gd name="T49" fmla="*/ 86 h 175"/>
                  <a:gd name="T50" fmla="*/ 10 w 175"/>
                  <a:gd name="T51" fmla="*/ 120 h 175"/>
                  <a:gd name="T52" fmla="*/ 27 w 175"/>
                  <a:gd name="T53" fmla="*/ 146 h 175"/>
                  <a:gd name="T54" fmla="*/ 55 w 175"/>
                  <a:gd name="T55" fmla="*/ 165 h 175"/>
                  <a:gd name="T56" fmla="*/ 89 w 175"/>
                  <a:gd name="T57" fmla="*/ 170 h 175"/>
                  <a:gd name="T58" fmla="*/ 121 w 175"/>
                  <a:gd name="T59" fmla="*/ 165 h 175"/>
                  <a:gd name="T60" fmla="*/ 147 w 175"/>
                  <a:gd name="T61" fmla="*/ 146 h 175"/>
                  <a:gd name="T62" fmla="*/ 165 w 175"/>
                  <a:gd name="T63" fmla="*/ 120 h 175"/>
                  <a:gd name="T64" fmla="*/ 172 w 175"/>
                  <a:gd name="T65" fmla="*/ 8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75">
                    <a:moveTo>
                      <a:pt x="175" y="86"/>
                    </a:moveTo>
                    <a:lnTo>
                      <a:pt x="172" y="68"/>
                    </a:lnTo>
                    <a:lnTo>
                      <a:pt x="167" y="54"/>
                    </a:lnTo>
                    <a:lnTo>
                      <a:pt x="160" y="39"/>
                    </a:lnTo>
                    <a:lnTo>
                      <a:pt x="151" y="25"/>
                    </a:lnTo>
                    <a:lnTo>
                      <a:pt x="136" y="15"/>
                    </a:lnTo>
                    <a:lnTo>
                      <a:pt x="121" y="8"/>
                    </a:lnTo>
                    <a:lnTo>
                      <a:pt x="106" y="3"/>
                    </a:lnTo>
                    <a:lnTo>
                      <a:pt x="89" y="0"/>
                    </a:lnTo>
                    <a:lnTo>
                      <a:pt x="69" y="3"/>
                    </a:lnTo>
                    <a:lnTo>
                      <a:pt x="55" y="8"/>
                    </a:lnTo>
                    <a:lnTo>
                      <a:pt x="39" y="15"/>
                    </a:lnTo>
                    <a:lnTo>
                      <a:pt x="27" y="25"/>
                    </a:lnTo>
                    <a:lnTo>
                      <a:pt x="15" y="39"/>
                    </a:lnTo>
                    <a:lnTo>
                      <a:pt x="8" y="54"/>
                    </a:lnTo>
                    <a:lnTo>
                      <a:pt x="3" y="68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8" y="120"/>
                    </a:lnTo>
                    <a:lnTo>
                      <a:pt x="15" y="135"/>
                    </a:lnTo>
                    <a:lnTo>
                      <a:pt x="27" y="148"/>
                    </a:lnTo>
                    <a:lnTo>
                      <a:pt x="39" y="160"/>
                    </a:lnTo>
                    <a:lnTo>
                      <a:pt x="55" y="168"/>
                    </a:lnTo>
                    <a:lnTo>
                      <a:pt x="69" y="172"/>
                    </a:lnTo>
                    <a:lnTo>
                      <a:pt x="89" y="175"/>
                    </a:lnTo>
                    <a:lnTo>
                      <a:pt x="106" y="172"/>
                    </a:lnTo>
                    <a:lnTo>
                      <a:pt x="121" y="168"/>
                    </a:lnTo>
                    <a:lnTo>
                      <a:pt x="136" y="160"/>
                    </a:lnTo>
                    <a:lnTo>
                      <a:pt x="151" y="148"/>
                    </a:lnTo>
                    <a:lnTo>
                      <a:pt x="160" y="135"/>
                    </a:lnTo>
                    <a:lnTo>
                      <a:pt x="167" y="120"/>
                    </a:lnTo>
                    <a:lnTo>
                      <a:pt x="172" y="103"/>
                    </a:lnTo>
                    <a:lnTo>
                      <a:pt x="175" y="86"/>
                    </a:lnTo>
                    <a:lnTo>
                      <a:pt x="172" y="86"/>
                    </a:lnTo>
                    <a:lnTo>
                      <a:pt x="170" y="68"/>
                    </a:lnTo>
                    <a:lnTo>
                      <a:pt x="165" y="54"/>
                    </a:lnTo>
                    <a:lnTo>
                      <a:pt x="158" y="39"/>
                    </a:lnTo>
                    <a:lnTo>
                      <a:pt x="147" y="27"/>
                    </a:lnTo>
                    <a:lnTo>
                      <a:pt x="136" y="17"/>
                    </a:lnTo>
                    <a:lnTo>
                      <a:pt x="121" y="10"/>
                    </a:lnTo>
                    <a:lnTo>
                      <a:pt x="103" y="5"/>
                    </a:lnTo>
                    <a:lnTo>
                      <a:pt x="89" y="3"/>
                    </a:lnTo>
                    <a:lnTo>
                      <a:pt x="72" y="5"/>
                    </a:lnTo>
                    <a:lnTo>
                      <a:pt x="55" y="10"/>
                    </a:lnTo>
                    <a:lnTo>
                      <a:pt x="39" y="17"/>
                    </a:lnTo>
                    <a:lnTo>
                      <a:pt x="27" y="27"/>
                    </a:lnTo>
                    <a:lnTo>
                      <a:pt x="17" y="39"/>
                    </a:lnTo>
                    <a:lnTo>
                      <a:pt x="10" y="54"/>
                    </a:lnTo>
                    <a:lnTo>
                      <a:pt x="5" y="68"/>
                    </a:lnTo>
                    <a:lnTo>
                      <a:pt x="3" y="86"/>
                    </a:lnTo>
                    <a:lnTo>
                      <a:pt x="5" y="103"/>
                    </a:lnTo>
                    <a:lnTo>
                      <a:pt x="10" y="120"/>
                    </a:lnTo>
                    <a:lnTo>
                      <a:pt x="17" y="132"/>
                    </a:lnTo>
                    <a:lnTo>
                      <a:pt x="27" y="146"/>
                    </a:lnTo>
                    <a:lnTo>
                      <a:pt x="39" y="158"/>
                    </a:lnTo>
                    <a:lnTo>
                      <a:pt x="55" y="165"/>
                    </a:lnTo>
                    <a:lnTo>
                      <a:pt x="72" y="170"/>
                    </a:lnTo>
                    <a:lnTo>
                      <a:pt x="89" y="170"/>
                    </a:lnTo>
                    <a:lnTo>
                      <a:pt x="103" y="170"/>
                    </a:lnTo>
                    <a:lnTo>
                      <a:pt x="121" y="165"/>
                    </a:lnTo>
                    <a:lnTo>
                      <a:pt x="136" y="158"/>
                    </a:lnTo>
                    <a:lnTo>
                      <a:pt x="147" y="146"/>
                    </a:lnTo>
                    <a:lnTo>
                      <a:pt x="158" y="132"/>
                    </a:lnTo>
                    <a:lnTo>
                      <a:pt x="165" y="120"/>
                    </a:lnTo>
                    <a:lnTo>
                      <a:pt x="170" y="103"/>
                    </a:lnTo>
                    <a:lnTo>
                      <a:pt x="172" y="86"/>
                    </a:lnTo>
                    <a:lnTo>
                      <a:pt x="175" y="86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5" name="Freeform 347">
                <a:extLst>
                  <a:ext uri="{FF2B5EF4-FFF2-40B4-BE49-F238E27FC236}">
                    <a16:creationId xmlns:a16="http://schemas.microsoft.com/office/drawing/2014/main" id="{F31709F8-46AA-4871-902E-145A71A5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934"/>
                <a:ext cx="56" cy="56"/>
              </a:xfrm>
              <a:custGeom>
                <a:avLst/>
                <a:gdLst>
                  <a:gd name="T0" fmla="*/ 167 w 169"/>
                  <a:gd name="T1" fmla="*/ 66 h 167"/>
                  <a:gd name="T2" fmla="*/ 155 w 169"/>
                  <a:gd name="T3" fmla="*/ 36 h 167"/>
                  <a:gd name="T4" fmla="*/ 133 w 169"/>
                  <a:gd name="T5" fmla="*/ 14 h 167"/>
                  <a:gd name="T6" fmla="*/ 100 w 169"/>
                  <a:gd name="T7" fmla="*/ 2 h 167"/>
                  <a:gd name="T8" fmla="*/ 69 w 169"/>
                  <a:gd name="T9" fmla="*/ 2 h 167"/>
                  <a:gd name="T10" fmla="*/ 36 w 169"/>
                  <a:gd name="T11" fmla="*/ 14 h 167"/>
                  <a:gd name="T12" fmla="*/ 14 w 169"/>
                  <a:gd name="T13" fmla="*/ 36 h 167"/>
                  <a:gd name="T14" fmla="*/ 2 w 169"/>
                  <a:gd name="T15" fmla="*/ 66 h 167"/>
                  <a:gd name="T16" fmla="*/ 2 w 169"/>
                  <a:gd name="T17" fmla="*/ 100 h 167"/>
                  <a:gd name="T18" fmla="*/ 14 w 169"/>
                  <a:gd name="T19" fmla="*/ 131 h 167"/>
                  <a:gd name="T20" fmla="*/ 36 w 169"/>
                  <a:gd name="T21" fmla="*/ 155 h 167"/>
                  <a:gd name="T22" fmla="*/ 69 w 169"/>
                  <a:gd name="T23" fmla="*/ 167 h 167"/>
                  <a:gd name="T24" fmla="*/ 100 w 169"/>
                  <a:gd name="T25" fmla="*/ 167 h 167"/>
                  <a:gd name="T26" fmla="*/ 133 w 169"/>
                  <a:gd name="T27" fmla="*/ 155 h 167"/>
                  <a:gd name="T28" fmla="*/ 155 w 169"/>
                  <a:gd name="T29" fmla="*/ 131 h 167"/>
                  <a:gd name="T30" fmla="*/ 167 w 169"/>
                  <a:gd name="T31" fmla="*/ 100 h 167"/>
                  <a:gd name="T32" fmla="*/ 164 w 169"/>
                  <a:gd name="T33" fmla="*/ 83 h 167"/>
                  <a:gd name="T34" fmla="*/ 160 w 169"/>
                  <a:gd name="T35" fmla="*/ 54 h 167"/>
                  <a:gd name="T36" fmla="*/ 143 w 169"/>
                  <a:gd name="T37" fmla="*/ 27 h 167"/>
                  <a:gd name="T38" fmla="*/ 115 w 169"/>
                  <a:gd name="T39" fmla="*/ 10 h 167"/>
                  <a:gd name="T40" fmla="*/ 86 w 169"/>
                  <a:gd name="T41" fmla="*/ 2 h 167"/>
                  <a:gd name="T42" fmla="*/ 54 w 169"/>
                  <a:gd name="T43" fmla="*/ 10 h 167"/>
                  <a:gd name="T44" fmla="*/ 28 w 169"/>
                  <a:gd name="T45" fmla="*/ 27 h 167"/>
                  <a:gd name="T46" fmla="*/ 9 w 169"/>
                  <a:gd name="T47" fmla="*/ 54 h 167"/>
                  <a:gd name="T48" fmla="*/ 5 w 169"/>
                  <a:gd name="T49" fmla="*/ 83 h 167"/>
                  <a:gd name="T50" fmla="*/ 9 w 169"/>
                  <a:gd name="T51" fmla="*/ 115 h 167"/>
                  <a:gd name="T52" fmla="*/ 28 w 169"/>
                  <a:gd name="T53" fmla="*/ 143 h 167"/>
                  <a:gd name="T54" fmla="*/ 54 w 169"/>
                  <a:gd name="T55" fmla="*/ 160 h 167"/>
                  <a:gd name="T56" fmla="*/ 86 w 169"/>
                  <a:gd name="T57" fmla="*/ 165 h 167"/>
                  <a:gd name="T58" fmla="*/ 115 w 169"/>
                  <a:gd name="T59" fmla="*/ 160 h 167"/>
                  <a:gd name="T60" fmla="*/ 143 w 169"/>
                  <a:gd name="T61" fmla="*/ 143 h 167"/>
                  <a:gd name="T62" fmla="*/ 160 w 169"/>
                  <a:gd name="T63" fmla="*/ 115 h 167"/>
                  <a:gd name="T64" fmla="*/ 164 w 169"/>
                  <a:gd name="T65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67">
                    <a:moveTo>
                      <a:pt x="169" y="83"/>
                    </a:moveTo>
                    <a:lnTo>
                      <a:pt x="167" y="66"/>
                    </a:lnTo>
                    <a:lnTo>
                      <a:pt x="162" y="51"/>
                    </a:lnTo>
                    <a:lnTo>
                      <a:pt x="155" y="36"/>
                    </a:lnTo>
                    <a:lnTo>
                      <a:pt x="144" y="24"/>
                    </a:lnTo>
                    <a:lnTo>
                      <a:pt x="133" y="14"/>
                    </a:lnTo>
                    <a:lnTo>
                      <a:pt x="118" y="7"/>
                    </a:lnTo>
                    <a:lnTo>
                      <a:pt x="100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6" y="14"/>
                    </a:lnTo>
                    <a:lnTo>
                      <a:pt x="24" y="24"/>
                    </a:lnTo>
                    <a:lnTo>
                      <a:pt x="14" y="36"/>
                    </a:lnTo>
                    <a:lnTo>
                      <a:pt x="7" y="51"/>
                    </a:lnTo>
                    <a:lnTo>
                      <a:pt x="2" y="66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4" y="131"/>
                    </a:lnTo>
                    <a:lnTo>
                      <a:pt x="24" y="143"/>
                    </a:lnTo>
                    <a:lnTo>
                      <a:pt x="36" y="155"/>
                    </a:lnTo>
                    <a:lnTo>
                      <a:pt x="52" y="162"/>
                    </a:lnTo>
                    <a:lnTo>
                      <a:pt x="69" y="167"/>
                    </a:lnTo>
                    <a:lnTo>
                      <a:pt x="86" y="167"/>
                    </a:lnTo>
                    <a:lnTo>
                      <a:pt x="100" y="167"/>
                    </a:lnTo>
                    <a:lnTo>
                      <a:pt x="118" y="162"/>
                    </a:lnTo>
                    <a:lnTo>
                      <a:pt x="133" y="155"/>
                    </a:lnTo>
                    <a:lnTo>
                      <a:pt x="144" y="143"/>
                    </a:lnTo>
                    <a:lnTo>
                      <a:pt x="155" y="131"/>
                    </a:lnTo>
                    <a:lnTo>
                      <a:pt x="162" y="117"/>
                    </a:lnTo>
                    <a:lnTo>
                      <a:pt x="167" y="100"/>
                    </a:lnTo>
                    <a:lnTo>
                      <a:pt x="169" y="83"/>
                    </a:lnTo>
                    <a:lnTo>
                      <a:pt x="164" y="83"/>
                    </a:lnTo>
                    <a:lnTo>
                      <a:pt x="164" y="69"/>
                    </a:lnTo>
                    <a:lnTo>
                      <a:pt x="160" y="54"/>
                    </a:lnTo>
                    <a:lnTo>
                      <a:pt x="152" y="40"/>
                    </a:lnTo>
                    <a:lnTo>
                      <a:pt x="143" y="27"/>
                    </a:lnTo>
                    <a:lnTo>
                      <a:pt x="129" y="17"/>
                    </a:lnTo>
                    <a:lnTo>
                      <a:pt x="115" y="10"/>
                    </a:lnTo>
                    <a:lnTo>
                      <a:pt x="100" y="5"/>
                    </a:lnTo>
                    <a:lnTo>
                      <a:pt x="86" y="2"/>
                    </a:lnTo>
                    <a:lnTo>
                      <a:pt x="69" y="5"/>
                    </a:lnTo>
                    <a:lnTo>
                      <a:pt x="54" y="10"/>
                    </a:lnTo>
                    <a:lnTo>
                      <a:pt x="38" y="17"/>
                    </a:lnTo>
                    <a:lnTo>
                      <a:pt x="28" y="27"/>
                    </a:lnTo>
                    <a:lnTo>
                      <a:pt x="17" y="40"/>
                    </a:lnTo>
                    <a:lnTo>
                      <a:pt x="9" y="54"/>
                    </a:lnTo>
                    <a:lnTo>
                      <a:pt x="5" y="69"/>
                    </a:lnTo>
                    <a:lnTo>
                      <a:pt x="5" y="83"/>
                    </a:lnTo>
                    <a:lnTo>
                      <a:pt x="5" y="100"/>
                    </a:lnTo>
                    <a:lnTo>
                      <a:pt x="9" y="115"/>
                    </a:lnTo>
                    <a:lnTo>
                      <a:pt x="17" y="131"/>
                    </a:lnTo>
                    <a:lnTo>
                      <a:pt x="28" y="143"/>
                    </a:lnTo>
                    <a:lnTo>
                      <a:pt x="38" y="152"/>
                    </a:lnTo>
                    <a:lnTo>
                      <a:pt x="54" y="160"/>
                    </a:lnTo>
                    <a:lnTo>
                      <a:pt x="69" y="165"/>
                    </a:lnTo>
                    <a:lnTo>
                      <a:pt x="86" y="165"/>
                    </a:lnTo>
                    <a:lnTo>
                      <a:pt x="100" y="165"/>
                    </a:lnTo>
                    <a:lnTo>
                      <a:pt x="115" y="160"/>
                    </a:lnTo>
                    <a:lnTo>
                      <a:pt x="129" y="152"/>
                    </a:lnTo>
                    <a:lnTo>
                      <a:pt x="143" y="143"/>
                    </a:lnTo>
                    <a:lnTo>
                      <a:pt x="152" y="131"/>
                    </a:lnTo>
                    <a:lnTo>
                      <a:pt x="160" y="115"/>
                    </a:lnTo>
                    <a:lnTo>
                      <a:pt x="164" y="100"/>
                    </a:lnTo>
                    <a:lnTo>
                      <a:pt x="164" y="83"/>
                    </a:lnTo>
                    <a:lnTo>
                      <a:pt x="169" y="83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6" name="Freeform 348">
                <a:extLst>
                  <a:ext uri="{FF2B5EF4-FFF2-40B4-BE49-F238E27FC236}">
                    <a16:creationId xmlns:a16="http://schemas.microsoft.com/office/drawing/2014/main" id="{3C23A534-CAD7-413D-8133-D06260AF3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935"/>
                <a:ext cx="53" cy="54"/>
              </a:xfrm>
              <a:custGeom>
                <a:avLst/>
                <a:gdLst>
                  <a:gd name="T0" fmla="*/ 159 w 159"/>
                  <a:gd name="T1" fmla="*/ 67 h 163"/>
                  <a:gd name="T2" fmla="*/ 147 w 159"/>
                  <a:gd name="T3" fmla="*/ 37 h 163"/>
                  <a:gd name="T4" fmla="*/ 124 w 159"/>
                  <a:gd name="T5" fmla="*/ 15 h 163"/>
                  <a:gd name="T6" fmla="*/ 95 w 159"/>
                  <a:gd name="T7" fmla="*/ 3 h 163"/>
                  <a:gd name="T8" fmla="*/ 64 w 159"/>
                  <a:gd name="T9" fmla="*/ 3 h 163"/>
                  <a:gd name="T10" fmla="*/ 33 w 159"/>
                  <a:gd name="T11" fmla="*/ 15 h 163"/>
                  <a:gd name="T12" fmla="*/ 12 w 159"/>
                  <a:gd name="T13" fmla="*/ 37 h 163"/>
                  <a:gd name="T14" fmla="*/ 0 w 159"/>
                  <a:gd name="T15" fmla="*/ 67 h 163"/>
                  <a:gd name="T16" fmla="*/ 0 w 159"/>
                  <a:gd name="T17" fmla="*/ 98 h 163"/>
                  <a:gd name="T18" fmla="*/ 12 w 159"/>
                  <a:gd name="T19" fmla="*/ 127 h 163"/>
                  <a:gd name="T20" fmla="*/ 33 w 159"/>
                  <a:gd name="T21" fmla="*/ 150 h 163"/>
                  <a:gd name="T22" fmla="*/ 64 w 159"/>
                  <a:gd name="T23" fmla="*/ 163 h 163"/>
                  <a:gd name="T24" fmla="*/ 95 w 159"/>
                  <a:gd name="T25" fmla="*/ 163 h 163"/>
                  <a:gd name="T26" fmla="*/ 124 w 159"/>
                  <a:gd name="T27" fmla="*/ 150 h 163"/>
                  <a:gd name="T28" fmla="*/ 147 w 159"/>
                  <a:gd name="T29" fmla="*/ 127 h 163"/>
                  <a:gd name="T30" fmla="*/ 159 w 159"/>
                  <a:gd name="T31" fmla="*/ 98 h 163"/>
                  <a:gd name="T32" fmla="*/ 157 w 159"/>
                  <a:gd name="T33" fmla="*/ 81 h 163"/>
                  <a:gd name="T34" fmla="*/ 152 w 159"/>
                  <a:gd name="T35" fmla="*/ 52 h 163"/>
                  <a:gd name="T36" fmla="*/ 135 w 159"/>
                  <a:gd name="T37" fmla="*/ 27 h 163"/>
                  <a:gd name="T38" fmla="*/ 110 w 159"/>
                  <a:gd name="T39" fmla="*/ 10 h 163"/>
                  <a:gd name="T40" fmla="*/ 81 w 159"/>
                  <a:gd name="T41" fmla="*/ 5 h 163"/>
                  <a:gd name="T42" fmla="*/ 49 w 159"/>
                  <a:gd name="T43" fmla="*/ 10 h 163"/>
                  <a:gd name="T44" fmla="*/ 24 w 159"/>
                  <a:gd name="T45" fmla="*/ 27 h 163"/>
                  <a:gd name="T46" fmla="*/ 7 w 159"/>
                  <a:gd name="T47" fmla="*/ 52 h 163"/>
                  <a:gd name="T48" fmla="*/ 2 w 159"/>
                  <a:gd name="T49" fmla="*/ 81 h 163"/>
                  <a:gd name="T50" fmla="*/ 7 w 159"/>
                  <a:gd name="T51" fmla="*/ 113 h 163"/>
                  <a:gd name="T52" fmla="*/ 24 w 159"/>
                  <a:gd name="T53" fmla="*/ 137 h 163"/>
                  <a:gd name="T54" fmla="*/ 49 w 159"/>
                  <a:gd name="T55" fmla="*/ 155 h 163"/>
                  <a:gd name="T56" fmla="*/ 81 w 159"/>
                  <a:gd name="T57" fmla="*/ 160 h 163"/>
                  <a:gd name="T58" fmla="*/ 110 w 159"/>
                  <a:gd name="T59" fmla="*/ 155 h 163"/>
                  <a:gd name="T60" fmla="*/ 135 w 159"/>
                  <a:gd name="T61" fmla="*/ 137 h 163"/>
                  <a:gd name="T62" fmla="*/ 152 w 159"/>
                  <a:gd name="T63" fmla="*/ 113 h 163"/>
                  <a:gd name="T64" fmla="*/ 157 w 159"/>
                  <a:gd name="T65" fmla="*/ 8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9" h="163">
                    <a:moveTo>
                      <a:pt x="159" y="81"/>
                    </a:moveTo>
                    <a:lnTo>
                      <a:pt x="159" y="67"/>
                    </a:lnTo>
                    <a:lnTo>
                      <a:pt x="155" y="52"/>
                    </a:lnTo>
                    <a:lnTo>
                      <a:pt x="147" y="37"/>
                    </a:lnTo>
                    <a:lnTo>
                      <a:pt x="138" y="25"/>
                    </a:lnTo>
                    <a:lnTo>
                      <a:pt x="124" y="15"/>
                    </a:lnTo>
                    <a:lnTo>
                      <a:pt x="110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8"/>
                    </a:lnTo>
                    <a:lnTo>
                      <a:pt x="33" y="15"/>
                    </a:lnTo>
                    <a:lnTo>
                      <a:pt x="23" y="25"/>
                    </a:lnTo>
                    <a:lnTo>
                      <a:pt x="12" y="37"/>
                    </a:lnTo>
                    <a:lnTo>
                      <a:pt x="4" y="52"/>
                    </a:lnTo>
                    <a:lnTo>
                      <a:pt x="0" y="67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4" y="113"/>
                    </a:lnTo>
                    <a:lnTo>
                      <a:pt x="12" y="127"/>
                    </a:lnTo>
                    <a:lnTo>
                      <a:pt x="23" y="141"/>
                    </a:lnTo>
                    <a:lnTo>
                      <a:pt x="33" y="150"/>
                    </a:lnTo>
                    <a:lnTo>
                      <a:pt x="49" y="158"/>
                    </a:lnTo>
                    <a:lnTo>
                      <a:pt x="64" y="163"/>
                    </a:lnTo>
                    <a:lnTo>
                      <a:pt x="81" y="163"/>
                    </a:lnTo>
                    <a:lnTo>
                      <a:pt x="95" y="163"/>
                    </a:lnTo>
                    <a:lnTo>
                      <a:pt x="110" y="158"/>
                    </a:lnTo>
                    <a:lnTo>
                      <a:pt x="124" y="150"/>
                    </a:lnTo>
                    <a:lnTo>
                      <a:pt x="138" y="141"/>
                    </a:lnTo>
                    <a:lnTo>
                      <a:pt x="147" y="127"/>
                    </a:lnTo>
                    <a:lnTo>
                      <a:pt x="155" y="113"/>
                    </a:lnTo>
                    <a:lnTo>
                      <a:pt x="159" y="98"/>
                    </a:lnTo>
                    <a:lnTo>
                      <a:pt x="159" y="81"/>
                    </a:lnTo>
                    <a:lnTo>
                      <a:pt x="157" y="81"/>
                    </a:lnTo>
                    <a:lnTo>
                      <a:pt x="157" y="67"/>
                    </a:lnTo>
                    <a:lnTo>
                      <a:pt x="152" y="52"/>
                    </a:lnTo>
                    <a:lnTo>
                      <a:pt x="145" y="39"/>
                    </a:lnTo>
                    <a:lnTo>
                      <a:pt x="135" y="27"/>
                    </a:lnTo>
                    <a:lnTo>
                      <a:pt x="123" y="17"/>
                    </a:lnTo>
                    <a:lnTo>
                      <a:pt x="110" y="10"/>
                    </a:lnTo>
                    <a:lnTo>
                      <a:pt x="95" y="5"/>
                    </a:lnTo>
                    <a:lnTo>
                      <a:pt x="81" y="5"/>
                    </a:lnTo>
                    <a:lnTo>
                      <a:pt x="64" y="5"/>
                    </a:lnTo>
                    <a:lnTo>
                      <a:pt x="49" y="10"/>
                    </a:lnTo>
                    <a:lnTo>
                      <a:pt x="37" y="17"/>
                    </a:lnTo>
                    <a:lnTo>
                      <a:pt x="24" y="27"/>
                    </a:lnTo>
                    <a:lnTo>
                      <a:pt x="15" y="39"/>
                    </a:lnTo>
                    <a:lnTo>
                      <a:pt x="7" y="52"/>
                    </a:lnTo>
                    <a:lnTo>
                      <a:pt x="4" y="67"/>
                    </a:lnTo>
                    <a:lnTo>
                      <a:pt x="2" y="81"/>
                    </a:lnTo>
                    <a:lnTo>
                      <a:pt x="4" y="98"/>
                    </a:lnTo>
                    <a:lnTo>
                      <a:pt x="7" y="113"/>
                    </a:lnTo>
                    <a:lnTo>
                      <a:pt x="15" y="126"/>
                    </a:lnTo>
                    <a:lnTo>
                      <a:pt x="24" y="137"/>
                    </a:lnTo>
                    <a:lnTo>
                      <a:pt x="37" y="148"/>
                    </a:lnTo>
                    <a:lnTo>
                      <a:pt x="49" y="155"/>
                    </a:lnTo>
                    <a:lnTo>
                      <a:pt x="64" y="158"/>
                    </a:lnTo>
                    <a:lnTo>
                      <a:pt x="81" y="160"/>
                    </a:lnTo>
                    <a:lnTo>
                      <a:pt x="95" y="158"/>
                    </a:lnTo>
                    <a:lnTo>
                      <a:pt x="110" y="155"/>
                    </a:lnTo>
                    <a:lnTo>
                      <a:pt x="123" y="148"/>
                    </a:lnTo>
                    <a:lnTo>
                      <a:pt x="135" y="137"/>
                    </a:lnTo>
                    <a:lnTo>
                      <a:pt x="145" y="126"/>
                    </a:lnTo>
                    <a:lnTo>
                      <a:pt x="152" y="113"/>
                    </a:lnTo>
                    <a:lnTo>
                      <a:pt x="157" y="98"/>
                    </a:lnTo>
                    <a:lnTo>
                      <a:pt x="157" y="81"/>
                    </a:lnTo>
                    <a:lnTo>
                      <a:pt x="159" y="81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7" name="Freeform 349">
                <a:extLst>
                  <a:ext uri="{FF2B5EF4-FFF2-40B4-BE49-F238E27FC236}">
                    <a16:creationId xmlns:a16="http://schemas.microsoft.com/office/drawing/2014/main" id="{10380A0D-2D63-4D3D-9D6E-777E5720B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936"/>
                <a:ext cx="52" cy="52"/>
              </a:xfrm>
              <a:custGeom>
                <a:avLst/>
                <a:gdLst>
                  <a:gd name="T0" fmla="*/ 155 w 155"/>
                  <a:gd name="T1" fmla="*/ 62 h 155"/>
                  <a:gd name="T2" fmla="*/ 143 w 155"/>
                  <a:gd name="T3" fmla="*/ 35 h 155"/>
                  <a:gd name="T4" fmla="*/ 121 w 155"/>
                  <a:gd name="T5" fmla="*/ 13 h 155"/>
                  <a:gd name="T6" fmla="*/ 93 w 155"/>
                  <a:gd name="T7" fmla="*/ 0 h 155"/>
                  <a:gd name="T8" fmla="*/ 62 w 155"/>
                  <a:gd name="T9" fmla="*/ 0 h 155"/>
                  <a:gd name="T10" fmla="*/ 35 w 155"/>
                  <a:gd name="T11" fmla="*/ 13 h 155"/>
                  <a:gd name="T12" fmla="*/ 13 w 155"/>
                  <a:gd name="T13" fmla="*/ 35 h 155"/>
                  <a:gd name="T14" fmla="*/ 2 w 155"/>
                  <a:gd name="T15" fmla="*/ 62 h 155"/>
                  <a:gd name="T16" fmla="*/ 2 w 155"/>
                  <a:gd name="T17" fmla="*/ 95 h 155"/>
                  <a:gd name="T18" fmla="*/ 13 w 155"/>
                  <a:gd name="T19" fmla="*/ 121 h 155"/>
                  <a:gd name="T20" fmla="*/ 35 w 155"/>
                  <a:gd name="T21" fmla="*/ 143 h 155"/>
                  <a:gd name="T22" fmla="*/ 62 w 155"/>
                  <a:gd name="T23" fmla="*/ 153 h 155"/>
                  <a:gd name="T24" fmla="*/ 93 w 155"/>
                  <a:gd name="T25" fmla="*/ 153 h 155"/>
                  <a:gd name="T26" fmla="*/ 121 w 155"/>
                  <a:gd name="T27" fmla="*/ 143 h 155"/>
                  <a:gd name="T28" fmla="*/ 143 w 155"/>
                  <a:gd name="T29" fmla="*/ 121 h 155"/>
                  <a:gd name="T30" fmla="*/ 155 w 155"/>
                  <a:gd name="T31" fmla="*/ 95 h 155"/>
                  <a:gd name="T32" fmla="*/ 153 w 155"/>
                  <a:gd name="T33" fmla="*/ 78 h 155"/>
                  <a:gd name="T34" fmla="*/ 148 w 155"/>
                  <a:gd name="T35" fmla="*/ 50 h 155"/>
                  <a:gd name="T36" fmla="*/ 130 w 155"/>
                  <a:gd name="T37" fmla="*/ 26 h 155"/>
                  <a:gd name="T38" fmla="*/ 105 w 155"/>
                  <a:gd name="T39" fmla="*/ 7 h 155"/>
                  <a:gd name="T40" fmla="*/ 79 w 155"/>
                  <a:gd name="T41" fmla="*/ 4 h 155"/>
                  <a:gd name="T42" fmla="*/ 50 w 155"/>
                  <a:gd name="T43" fmla="*/ 7 h 155"/>
                  <a:gd name="T44" fmla="*/ 24 w 155"/>
                  <a:gd name="T45" fmla="*/ 26 h 155"/>
                  <a:gd name="T46" fmla="*/ 10 w 155"/>
                  <a:gd name="T47" fmla="*/ 50 h 155"/>
                  <a:gd name="T48" fmla="*/ 2 w 155"/>
                  <a:gd name="T49" fmla="*/ 78 h 155"/>
                  <a:gd name="T50" fmla="*/ 10 w 155"/>
                  <a:gd name="T51" fmla="*/ 107 h 155"/>
                  <a:gd name="T52" fmla="*/ 24 w 155"/>
                  <a:gd name="T53" fmla="*/ 131 h 155"/>
                  <a:gd name="T54" fmla="*/ 50 w 155"/>
                  <a:gd name="T55" fmla="*/ 145 h 155"/>
                  <a:gd name="T56" fmla="*/ 79 w 155"/>
                  <a:gd name="T57" fmla="*/ 153 h 155"/>
                  <a:gd name="T58" fmla="*/ 105 w 155"/>
                  <a:gd name="T59" fmla="*/ 145 h 155"/>
                  <a:gd name="T60" fmla="*/ 130 w 155"/>
                  <a:gd name="T61" fmla="*/ 131 h 155"/>
                  <a:gd name="T62" fmla="*/ 148 w 155"/>
                  <a:gd name="T63" fmla="*/ 107 h 155"/>
                  <a:gd name="T64" fmla="*/ 153 w 155"/>
                  <a:gd name="T65" fmla="*/ 7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5">
                    <a:moveTo>
                      <a:pt x="155" y="78"/>
                    </a:moveTo>
                    <a:lnTo>
                      <a:pt x="155" y="62"/>
                    </a:lnTo>
                    <a:lnTo>
                      <a:pt x="150" y="47"/>
                    </a:lnTo>
                    <a:lnTo>
                      <a:pt x="143" y="35"/>
                    </a:lnTo>
                    <a:lnTo>
                      <a:pt x="133" y="23"/>
                    </a:lnTo>
                    <a:lnTo>
                      <a:pt x="121" y="13"/>
                    </a:lnTo>
                    <a:lnTo>
                      <a:pt x="108" y="5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5" y="13"/>
                    </a:lnTo>
                    <a:lnTo>
                      <a:pt x="22" y="23"/>
                    </a:lnTo>
                    <a:lnTo>
                      <a:pt x="13" y="35"/>
                    </a:lnTo>
                    <a:lnTo>
                      <a:pt x="5" y="47"/>
                    </a:lnTo>
                    <a:lnTo>
                      <a:pt x="2" y="62"/>
                    </a:lnTo>
                    <a:lnTo>
                      <a:pt x="0" y="78"/>
                    </a:lnTo>
                    <a:lnTo>
                      <a:pt x="2" y="95"/>
                    </a:lnTo>
                    <a:lnTo>
                      <a:pt x="5" y="109"/>
                    </a:lnTo>
                    <a:lnTo>
                      <a:pt x="13" y="121"/>
                    </a:lnTo>
                    <a:lnTo>
                      <a:pt x="22" y="133"/>
                    </a:lnTo>
                    <a:lnTo>
                      <a:pt x="35" y="143"/>
                    </a:lnTo>
                    <a:lnTo>
                      <a:pt x="47" y="152"/>
                    </a:lnTo>
                    <a:lnTo>
                      <a:pt x="62" y="153"/>
                    </a:lnTo>
                    <a:lnTo>
                      <a:pt x="79" y="155"/>
                    </a:lnTo>
                    <a:lnTo>
                      <a:pt x="93" y="153"/>
                    </a:lnTo>
                    <a:lnTo>
                      <a:pt x="108" y="152"/>
                    </a:lnTo>
                    <a:lnTo>
                      <a:pt x="121" y="143"/>
                    </a:lnTo>
                    <a:lnTo>
                      <a:pt x="133" y="133"/>
                    </a:lnTo>
                    <a:lnTo>
                      <a:pt x="143" y="121"/>
                    </a:lnTo>
                    <a:lnTo>
                      <a:pt x="150" y="109"/>
                    </a:lnTo>
                    <a:lnTo>
                      <a:pt x="155" y="95"/>
                    </a:lnTo>
                    <a:lnTo>
                      <a:pt x="155" y="78"/>
                    </a:lnTo>
                    <a:lnTo>
                      <a:pt x="153" y="78"/>
                    </a:lnTo>
                    <a:lnTo>
                      <a:pt x="150" y="62"/>
                    </a:lnTo>
                    <a:lnTo>
                      <a:pt x="148" y="50"/>
                    </a:lnTo>
                    <a:lnTo>
                      <a:pt x="141" y="35"/>
                    </a:lnTo>
                    <a:lnTo>
                      <a:pt x="130" y="26"/>
                    </a:lnTo>
                    <a:lnTo>
                      <a:pt x="121" y="15"/>
                    </a:lnTo>
                    <a:lnTo>
                      <a:pt x="105" y="7"/>
                    </a:lnTo>
                    <a:lnTo>
                      <a:pt x="93" y="5"/>
                    </a:lnTo>
                    <a:lnTo>
                      <a:pt x="79" y="4"/>
                    </a:lnTo>
                    <a:lnTo>
                      <a:pt x="62" y="5"/>
                    </a:lnTo>
                    <a:lnTo>
                      <a:pt x="50" y="7"/>
                    </a:lnTo>
                    <a:lnTo>
                      <a:pt x="38" y="15"/>
                    </a:lnTo>
                    <a:lnTo>
                      <a:pt x="24" y="26"/>
                    </a:lnTo>
                    <a:lnTo>
                      <a:pt x="15" y="35"/>
                    </a:lnTo>
                    <a:lnTo>
                      <a:pt x="10" y="50"/>
                    </a:lnTo>
                    <a:lnTo>
                      <a:pt x="5" y="62"/>
                    </a:lnTo>
                    <a:lnTo>
                      <a:pt x="2" y="78"/>
                    </a:lnTo>
                    <a:lnTo>
                      <a:pt x="5" y="92"/>
                    </a:lnTo>
                    <a:lnTo>
                      <a:pt x="10" y="107"/>
                    </a:lnTo>
                    <a:lnTo>
                      <a:pt x="15" y="119"/>
                    </a:lnTo>
                    <a:lnTo>
                      <a:pt x="24" y="131"/>
                    </a:lnTo>
                    <a:lnTo>
                      <a:pt x="38" y="141"/>
                    </a:lnTo>
                    <a:lnTo>
                      <a:pt x="50" y="145"/>
                    </a:lnTo>
                    <a:lnTo>
                      <a:pt x="62" y="152"/>
                    </a:lnTo>
                    <a:lnTo>
                      <a:pt x="79" y="153"/>
                    </a:lnTo>
                    <a:lnTo>
                      <a:pt x="93" y="152"/>
                    </a:lnTo>
                    <a:lnTo>
                      <a:pt x="105" y="145"/>
                    </a:lnTo>
                    <a:lnTo>
                      <a:pt x="121" y="141"/>
                    </a:lnTo>
                    <a:lnTo>
                      <a:pt x="130" y="131"/>
                    </a:lnTo>
                    <a:lnTo>
                      <a:pt x="141" y="119"/>
                    </a:lnTo>
                    <a:lnTo>
                      <a:pt x="148" y="107"/>
                    </a:lnTo>
                    <a:lnTo>
                      <a:pt x="150" y="92"/>
                    </a:lnTo>
                    <a:lnTo>
                      <a:pt x="153" y="78"/>
                    </a:lnTo>
                    <a:lnTo>
                      <a:pt x="155" y="78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8" name="Freeform 350">
                <a:extLst>
                  <a:ext uri="{FF2B5EF4-FFF2-40B4-BE49-F238E27FC236}">
                    <a16:creationId xmlns:a16="http://schemas.microsoft.com/office/drawing/2014/main" id="{0990EAB6-9830-43F0-AA0F-70D1A25C0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937"/>
                <a:ext cx="50" cy="50"/>
              </a:xfrm>
              <a:custGeom>
                <a:avLst/>
                <a:gdLst>
                  <a:gd name="T0" fmla="*/ 148 w 151"/>
                  <a:gd name="T1" fmla="*/ 59 h 150"/>
                  <a:gd name="T2" fmla="*/ 139 w 151"/>
                  <a:gd name="T3" fmla="*/ 31 h 150"/>
                  <a:gd name="T4" fmla="*/ 119 w 151"/>
                  <a:gd name="T5" fmla="*/ 12 h 150"/>
                  <a:gd name="T6" fmla="*/ 91 w 151"/>
                  <a:gd name="T7" fmla="*/ 2 h 150"/>
                  <a:gd name="T8" fmla="*/ 60 w 151"/>
                  <a:gd name="T9" fmla="*/ 2 h 150"/>
                  <a:gd name="T10" fmla="*/ 36 w 151"/>
                  <a:gd name="T11" fmla="*/ 12 h 150"/>
                  <a:gd name="T12" fmla="*/ 14 w 151"/>
                  <a:gd name="T13" fmla="*/ 31 h 150"/>
                  <a:gd name="T14" fmla="*/ 4 w 151"/>
                  <a:gd name="T15" fmla="*/ 59 h 150"/>
                  <a:gd name="T16" fmla="*/ 4 w 151"/>
                  <a:gd name="T17" fmla="*/ 88 h 150"/>
                  <a:gd name="T18" fmla="*/ 14 w 151"/>
                  <a:gd name="T19" fmla="*/ 115 h 150"/>
                  <a:gd name="T20" fmla="*/ 36 w 151"/>
                  <a:gd name="T21" fmla="*/ 138 h 150"/>
                  <a:gd name="T22" fmla="*/ 60 w 151"/>
                  <a:gd name="T23" fmla="*/ 147 h 150"/>
                  <a:gd name="T24" fmla="*/ 91 w 151"/>
                  <a:gd name="T25" fmla="*/ 147 h 150"/>
                  <a:gd name="T26" fmla="*/ 119 w 151"/>
                  <a:gd name="T27" fmla="*/ 138 h 150"/>
                  <a:gd name="T28" fmla="*/ 139 w 151"/>
                  <a:gd name="T29" fmla="*/ 115 h 150"/>
                  <a:gd name="T30" fmla="*/ 148 w 151"/>
                  <a:gd name="T31" fmla="*/ 88 h 150"/>
                  <a:gd name="T32" fmla="*/ 148 w 151"/>
                  <a:gd name="T33" fmla="*/ 73 h 150"/>
                  <a:gd name="T34" fmla="*/ 143 w 151"/>
                  <a:gd name="T35" fmla="*/ 46 h 150"/>
                  <a:gd name="T36" fmla="*/ 126 w 151"/>
                  <a:gd name="T37" fmla="*/ 24 h 150"/>
                  <a:gd name="T38" fmla="*/ 105 w 151"/>
                  <a:gd name="T39" fmla="*/ 7 h 150"/>
                  <a:gd name="T40" fmla="*/ 77 w 151"/>
                  <a:gd name="T41" fmla="*/ 2 h 150"/>
                  <a:gd name="T42" fmla="*/ 48 w 151"/>
                  <a:gd name="T43" fmla="*/ 7 h 150"/>
                  <a:gd name="T44" fmla="*/ 26 w 151"/>
                  <a:gd name="T45" fmla="*/ 24 h 150"/>
                  <a:gd name="T46" fmla="*/ 11 w 151"/>
                  <a:gd name="T47" fmla="*/ 46 h 150"/>
                  <a:gd name="T48" fmla="*/ 4 w 151"/>
                  <a:gd name="T49" fmla="*/ 73 h 150"/>
                  <a:gd name="T50" fmla="*/ 11 w 151"/>
                  <a:gd name="T51" fmla="*/ 104 h 150"/>
                  <a:gd name="T52" fmla="*/ 26 w 151"/>
                  <a:gd name="T53" fmla="*/ 126 h 150"/>
                  <a:gd name="T54" fmla="*/ 48 w 151"/>
                  <a:gd name="T55" fmla="*/ 140 h 150"/>
                  <a:gd name="T56" fmla="*/ 77 w 151"/>
                  <a:gd name="T57" fmla="*/ 147 h 150"/>
                  <a:gd name="T58" fmla="*/ 105 w 151"/>
                  <a:gd name="T59" fmla="*/ 140 h 150"/>
                  <a:gd name="T60" fmla="*/ 126 w 151"/>
                  <a:gd name="T61" fmla="*/ 126 h 150"/>
                  <a:gd name="T62" fmla="*/ 143 w 151"/>
                  <a:gd name="T63" fmla="*/ 104 h 150"/>
                  <a:gd name="T64" fmla="*/ 148 w 151"/>
                  <a:gd name="T65" fmla="*/ 7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150">
                    <a:moveTo>
                      <a:pt x="151" y="73"/>
                    </a:moveTo>
                    <a:lnTo>
                      <a:pt x="148" y="59"/>
                    </a:lnTo>
                    <a:lnTo>
                      <a:pt x="146" y="46"/>
                    </a:lnTo>
                    <a:lnTo>
                      <a:pt x="139" y="31"/>
                    </a:lnTo>
                    <a:lnTo>
                      <a:pt x="129" y="21"/>
                    </a:lnTo>
                    <a:lnTo>
                      <a:pt x="119" y="12"/>
                    </a:lnTo>
                    <a:lnTo>
                      <a:pt x="105" y="4"/>
                    </a:lnTo>
                    <a:lnTo>
                      <a:pt x="91" y="2"/>
                    </a:lnTo>
                    <a:lnTo>
                      <a:pt x="77" y="0"/>
                    </a:lnTo>
                    <a:lnTo>
                      <a:pt x="60" y="2"/>
                    </a:lnTo>
                    <a:lnTo>
                      <a:pt x="48" y="4"/>
                    </a:lnTo>
                    <a:lnTo>
                      <a:pt x="36" y="12"/>
                    </a:lnTo>
                    <a:lnTo>
                      <a:pt x="22" y="21"/>
                    </a:lnTo>
                    <a:lnTo>
                      <a:pt x="14" y="31"/>
                    </a:lnTo>
                    <a:lnTo>
                      <a:pt x="8" y="46"/>
                    </a:lnTo>
                    <a:lnTo>
                      <a:pt x="4" y="59"/>
                    </a:lnTo>
                    <a:lnTo>
                      <a:pt x="0" y="73"/>
                    </a:lnTo>
                    <a:lnTo>
                      <a:pt x="4" y="88"/>
                    </a:lnTo>
                    <a:lnTo>
                      <a:pt x="8" y="104"/>
                    </a:lnTo>
                    <a:lnTo>
                      <a:pt x="14" y="115"/>
                    </a:lnTo>
                    <a:lnTo>
                      <a:pt x="22" y="128"/>
                    </a:lnTo>
                    <a:lnTo>
                      <a:pt x="36" y="138"/>
                    </a:lnTo>
                    <a:lnTo>
                      <a:pt x="48" y="142"/>
                    </a:lnTo>
                    <a:lnTo>
                      <a:pt x="60" y="147"/>
                    </a:lnTo>
                    <a:lnTo>
                      <a:pt x="77" y="150"/>
                    </a:lnTo>
                    <a:lnTo>
                      <a:pt x="91" y="147"/>
                    </a:lnTo>
                    <a:lnTo>
                      <a:pt x="105" y="142"/>
                    </a:lnTo>
                    <a:lnTo>
                      <a:pt x="119" y="138"/>
                    </a:lnTo>
                    <a:lnTo>
                      <a:pt x="129" y="128"/>
                    </a:lnTo>
                    <a:lnTo>
                      <a:pt x="139" y="115"/>
                    </a:lnTo>
                    <a:lnTo>
                      <a:pt x="146" y="104"/>
                    </a:lnTo>
                    <a:lnTo>
                      <a:pt x="148" y="88"/>
                    </a:lnTo>
                    <a:lnTo>
                      <a:pt x="151" y="73"/>
                    </a:lnTo>
                    <a:lnTo>
                      <a:pt x="148" y="73"/>
                    </a:lnTo>
                    <a:lnTo>
                      <a:pt x="146" y="59"/>
                    </a:lnTo>
                    <a:lnTo>
                      <a:pt x="143" y="46"/>
                    </a:lnTo>
                    <a:lnTo>
                      <a:pt x="136" y="33"/>
                    </a:lnTo>
                    <a:lnTo>
                      <a:pt x="126" y="24"/>
                    </a:lnTo>
                    <a:lnTo>
                      <a:pt x="117" y="14"/>
                    </a:lnTo>
                    <a:lnTo>
                      <a:pt x="105" y="7"/>
                    </a:lnTo>
                    <a:lnTo>
                      <a:pt x="89" y="4"/>
                    </a:lnTo>
                    <a:lnTo>
                      <a:pt x="77" y="2"/>
                    </a:lnTo>
                    <a:lnTo>
                      <a:pt x="62" y="4"/>
                    </a:lnTo>
                    <a:lnTo>
                      <a:pt x="48" y="7"/>
                    </a:lnTo>
                    <a:lnTo>
                      <a:pt x="36" y="14"/>
                    </a:lnTo>
                    <a:lnTo>
                      <a:pt x="26" y="24"/>
                    </a:lnTo>
                    <a:lnTo>
                      <a:pt x="15" y="33"/>
                    </a:lnTo>
                    <a:lnTo>
                      <a:pt x="11" y="46"/>
                    </a:lnTo>
                    <a:lnTo>
                      <a:pt x="6" y="59"/>
                    </a:lnTo>
                    <a:lnTo>
                      <a:pt x="4" y="73"/>
                    </a:lnTo>
                    <a:lnTo>
                      <a:pt x="6" y="88"/>
                    </a:lnTo>
                    <a:lnTo>
                      <a:pt x="11" y="104"/>
                    </a:lnTo>
                    <a:lnTo>
                      <a:pt x="15" y="115"/>
                    </a:lnTo>
                    <a:lnTo>
                      <a:pt x="26" y="126"/>
                    </a:lnTo>
                    <a:lnTo>
                      <a:pt x="36" y="135"/>
                    </a:lnTo>
                    <a:lnTo>
                      <a:pt x="48" y="140"/>
                    </a:lnTo>
                    <a:lnTo>
                      <a:pt x="62" y="145"/>
                    </a:lnTo>
                    <a:lnTo>
                      <a:pt x="77" y="147"/>
                    </a:lnTo>
                    <a:lnTo>
                      <a:pt x="89" y="145"/>
                    </a:lnTo>
                    <a:lnTo>
                      <a:pt x="105" y="140"/>
                    </a:lnTo>
                    <a:lnTo>
                      <a:pt x="117" y="135"/>
                    </a:lnTo>
                    <a:lnTo>
                      <a:pt x="126" y="126"/>
                    </a:lnTo>
                    <a:lnTo>
                      <a:pt x="136" y="115"/>
                    </a:lnTo>
                    <a:lnTo>
                      <a:pt x="143" y="104"/>
                    </a:lnTo>
                    <a:lnTo>
                      <a:pt x="146" y="88"/>
                    </a:lnTo>
                    <a:lnTo>
                      <a:pt x="148" y="73"/>
                    </a:lnTo>
                    <a:lnTo>
                      <a:pt x="151" y="73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79" name="Freeform 351">
                <a:extLst>
                  <a:ext uri="{FF2B5EF4-FFF2-40B4-BE49-F238E27FC236}">
                    <a16:creationId xmlns:a16="http://schemas.microsoft.com/office/drawing/2014/main" id="{225108ED-5235-44A8-AFF0-BCDF3EF4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938"/>
                <a:ext cx="48" cy="48"/>
              </a:xfrm>
              <a:custGeom>
                <a:avLst/>
                <a:gdLst>
                  <a:gd name="T0" fmla="*/ 143 w 145"/>
                  <a:gd name="T1" fmla="*/ 57 h 145"/>
                  <a:gd name="T2" fmla="*/ 132 w 145"/>
                  <a:gd name="T3" fmla="*/ 31 h 145"/>
                  <a:gd name="T4" fmla="*/ 114 w 145"/>
                  <a:gd name="T5" fmla="*/ 12 h 145"/>
                  <a:gd name="T6" fmla="*/ 86 w 145"/>
                  <a:gd name="T7" fmla="*/ 2 h 145"/>
                  <a:gd name="T8" fmla="*/ 59 w 145"/>
                  <a:gd name="T9" fmla="*/ 2 h 145"/>
                  <a:gd name="T10" fmla="*/ 33 w 145"/>
                  <a:gd name="T11" fmla="*/ 12 h 145"/>
                  <a:gd name="T12" fmla="*/ 12 w 145"/>
                  <a:gd name="T13" fmla="*/ 31 h 145"/>
                  <a:gd name="T14" fmla="*/ 2 w 145"/>
                  <a:gd name="T15" fmla="*/ 57 h 145"/>
                  <a:gd name="T16" fmla="*/ 2 w 145"/>
                  <a:gd name="T17" fmla="*/ 86 h 145"/>
                  <a:gd name="T18" fmla="*/ 12 w 145"/>
                  <a:gd name="T19" fmla="*/ 113 h 145"/>
                  <a:gd name="T20" fmla="*/ 33 w 145"/>
                  <a:gd name="T21" fmla="*/ 133 h 145"/>
                  <a:gd name="T22" fmla="*/ 59 w 145"/>
                  <a:gd name="T23" fmla="*/ 143 h 145"/>
                  <a:gd name="T24" fmla="*/ 86 w 145"/>
                  <a:gd name="T25" fmla="*/ 143 h 145"/>
                  <a:gd name="T26" fmla="*/ 114 w 145"/>
                  <a:gd name="T27" fmla="*/ 133 h 145"/>
                  <a:gd name="T28" fmla="*/ 132 w 145"/>
                  <a:gd name="T29" fmla="*/ 113 h 145"/>
                  <a:gd name="T30" fmla="*/ 143 w 145"/>
                  <a:gd name="T31" fmla="*/ 86 h 145"/>
                  <a:gd name="T32" fmla="*/ 143 w 145"/>
                  <a:gd name="T33" fmla="*/ 71 h 145"/>
                  <a:gd name="T34" fmla="*/ 136 w 145"/>
                  <a:gd name="T35" fmla="*/ 44 h 145"/>
                  <a:gd name="T36" fmla="*/ 121 w 145"/>
                  <a:gd name="T37" fmla="*/ 24 h 145"/>
                  <a:gd name="T38" fmla="*/ 98 w 145"/>
                  <a:gd name="T39" fmla="*/ 10 h 145"/>
                  <a:gd name="T40" fmla="*/ 74 w 145"/>
                  <a:gd name="T41" fmla="*/ 2 h 145"/>
                  <a:gd name="T42" fmla="*/ 47 w 145"/>
                  <a:gd name="T43" fmla="*/ 10 h 145"/>
                  <a:gd name="T44" fmla="*/ 24 w 145"/>
                  <a:gd name="T45" fmla="*/ 24 h 145"/>
                  <a:gd name="T46" fmla="*/ 10 w 145"/>
                  <a:gd name="T47" fmla="*/ 44 h 145"/>
                  <a:gd name="T48" fmla="*/ 5 w 145"/>
                  <a:gd name="T49" fmla="*/ 71 h 145"/>
                  <a:gd name="T50" fmla="*/ 10 w 145"/>
                  <a:gd name="T51" fmla="*/ 98 h 145"/>
                  <a:gd name="T52" fmla="*/ 24 w 145"/>
                  <a:gd name="T53" fmla="*/ 120 h 145"/>
                  <a:gd name="T54" fmla="*/ 47 w 145"/>
                  <a:gd name="T55" fmla="*/ 136 h 145"/>
                  <a:gd name="T56" fmla="*/ 74 w 145"/>
                  <a:gd name="T57" fmla="*/ 140 h 145"/>
                  <a:gd name="T58" fmla="*/ 98 w 145"/>
                  <a:gd name="T59" fmla="*/ 136 h 145"/>
                  <a:gd name="T60" fmla="*/ 121 w 145"/>
                  <a:gd name="T61" fmla="*/ 120 h 145"/>
                  <a:gd name="T62" fmla="*/ 136 w 145"/>
                  <a:gd name="T63" fmla="*/ 98 h 145"/>
                  <a:gd name="T64" fmla="*/ 143 w 145"/>
                  <a:gd name="T65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45">
                    <a:moveTo>
                      <a:pt x="145" y="71"/>
                    </a:moveTo>
                    <a:lnTo>
                      <a:pt x="143" y="57"/>
                    </a:lnTo>
                    <a:lnTo>
                      <a:pt x="140" y="44"/>
                    </a:lnTo>
                    <a:lnTo>
                      <a:pt x="132" y="31"/>
                    </a:lnTo>
                    <a:lnTo>
                      <a:pt x="123" y="22"/>
                    </a:lnTo>
                    <a:lnTo>
                      <a:pt x="114" y="12"/>
                    </a:lnTo>
                    <a:lnTo>
                      <a:pt x="100" y="5"/>
                    </a:lnTo>
                    <a:lnTo>
                      <a:pt x="86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5"/>
                    </a:lnTo>
                    <a:lnTo>
                      <a:pt x="33" y="12"/>
                    </a:lnTo>
                    <a:lnTo>
                      <a:pt x="23" y="22"/>
                    </a:lnTo>
                    <a:lnTo>
                      <a:pt x="12" y="31"/>
                    </a:lnTo>
                    <a:lnTo>
                      <a:pt x="8" y="44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8" y="102"/>
                    </a:lnTo>
                    <a:lnTo>
                      <a:pt x="12" y="113"/>
                    </a:lnTo>
                    <a:lnTo>
                      <a:pt x="23" y="124"/>
                    </a:lnTo>
                    <a:lnTo>
                      <a:pt x="33" y="133"/>
                    </a:lnTo>
                    <a:lnTo>
                      <a:pt x="45" y="138"/>
                    </a:lnTo>
                    <a:lnTo>
                      <a:pt x="59" y="143"/>
                    </a:lnTo>
                    <a:lnTo>
                      <a:pt x="74" y="145"/>
                    </a:lnTo>
                    <a:lnTo>
                      <a:pt x="86" y="143"/>
                    </a:lnTo>
                    <a:lnTo>
                      <a:pt x="100" y="138"/>
                    </a:lnTo>
                    <a:lnTo>
                      <a:pt x="114" y="133"/>
                    </a:lnTo>
                    <a:lnTo>
                      <a:pt x="123" y="124"/>
                    </a:lnTo>
                    <a:lnTo>
                      <a:pt x="132" y="113"/>
                    </a:lnTo>
                    <a:lnTo>
                      <a:pt x="140" y="102"/>
                    </a:lnTo>
                    <a:lnTo>
                      <a:pt x="143" y="86"/>
                    </a:lnTo>
                    <a:lnTo>
                      <a:pt x="145" y="71"/>
                    </a:lnTo>
                    <a:lnTo>
                      <a:pt x="143" y="71"/>
                    </a:lnTo>
                    <a:lnTo>
                      <a:pt x="140" y="59"/>
                    </a:lnTo>
                    <a:lnTo>
                      <a:pt x="136" y="44"/>
                    </a:lnTo>
                    <a:lnTo>
                      <a:pt x="131" y="35"/>
                    </a:lnTo>
                    <a:lnTo>
                      <a:pt x="121" y="24"/>
                    </a:lnTo>
                    <a:lnTo>
                      <a:pt x="110" y="15"/>
                    </a:lnTo>
                    <a:lnTo>
                      <a:pt x="98" y="10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59" y="5"/>
                    </a:lnTo>
                    <a:lnTo>
                      <a:pt x="47" y="10"/>
                    </a:lnTo>
                    <a:lnTo>
                      <a:pt x="34" y="15"/>
                    </a:lnTo>
                    <a:lnTo>
                      <a:pt x="24" y="24"/>
                    </a:lnTo>
                    <a:lnTo>
                      <a:pt x="16" y="35"/>
                    </a:lnTo>
                    <a:lnTo>
                      <a:pt x="10" y="44"/>
                    </a:lnTo>
                    <a:lnTo>
                      <a:pt x="5" y="59"/>
                    </a:lnTo>
                    <a:lnTo>
                      <a:pt x="5" y="71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6" y="110"/>
                    </a:lnTo>
                    <a:lnTo>
                      <a:pt x="24" y="120"/>
                    </a:lnTo>
                    <a:lnTo>
                      <a:pt x="34" y="131"/>
                    </a:lnTo>
                    <a:lnTo>
                      <a:pt x="47" y="136"/>
                    </a:lnTo>
                    <a:lnTo>
                      <a:pt x="59" y="140"/>
                    </a:lnTo>
                    <a:lnTo>
                      <a:pt x="74" y="140"/>
                    </a:lnTo>
                    <a:lnTo>
                      <a:pt x="86" y="140"/>
                    </a:lnTo>
                    <a:lnTo>
                      <a:pt x="98" y="136"/>
                    </a:lnTo>
                    <a:lnTo>
                      <a:pt x="110" y="131"/>
                    </a:lnTo>
                    <a:lnTo>
                      <a:pt x="121" y="120"/>
                    </a:lnTo>
                    <a:lnTo>
                      <a:pt x="131" y="110"/>
                    </a:lnTo>
                    <a:lnTo>
                      <a:pt x="136" y="98"/>
                    </a:lnTo>
                    <a:lnTo>
                      <a:pt x="140" y="86"/>
                    </a:lnTo>
                    <a:lnTo>
                      <a:pt x="143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0" name="Freeform 352">
                <a:extLst>
                  <a:ext uri="{FF2B5EF4-FFF2-40B4-BE49-F238E27FC236}">
                    <a16:creationId xmlns:a16="http://schemas.microsoft.com/office/drawing/2014/main" id="{D45A441E-D78F-45D5-9CFD-ECCD1901A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939"/>
                <a:ext cx="46" cy="46"/>
              </a:xfrm>
              <a:custGeom>
                <a:avLst/>
                <a:gdLst>
                  <a:gd name="T0" fmla="*/ 136 w 139"/>
                  <a:gd name="T1" fmla="*/ 57 h 138"/>
                  <a:gd name="T2" fmla="*/ 126 w 139"/>
                  <a:gd name="T3" fmla="*/ 33 h 138"/>
                  <a:gd name="T4" fmla="*/ 106 w 139"/>
                  <a:gd name="T5" fmla="*/ 13 h 138"/>
                  <a:gd name="T6" fmla="*/ 82 w 139"/>
                  <a:gd name="T7" fmla="*/ 3 h 138"/>
                  <a:gd name="T8" fmla="*/ 55 w 139"/>
                  <a:gd name="T9" fmla="*/ 3 h 138"/>
                  <a:gd name="T10" fmla="*/ 30 w 139"/>
                  <a:gd name="T11" fmla="*/ 13 h 138"/>
                  <a:gd name="T12" fmla="*/ 11 w 139"/>
                  <a:gd name="T13" fmla="*/ 33 h 138"/>
                  <a:gd name="T14" fmla="*/ 0 w 139"/>
                  <a:gd name="T15" fmla="*/ 57 h 138"/>
                  <a:gd name="T16" fmla="*/ 0 w 139"/>
                  <a:gd name="T17" fmla="*/ 84 h 138"/>
                  <a:gd name="T18" fmla="*/ 11 w 139"/>
                  <a:gd name="T19" fmla="*/ 109 h 138"/>
                  <a:gd name="T20" fmla="*/ 30 w 139"/>
                  <a:gd name="T21" fmla="*/ 129 h 138"/>
                  <a:gd name="T22" fmla="*/ 55 w 139"/>
                  <a:gd name="T23" fmla="*/ 138 h 138"/>
                  <a:gd name="T24" fmla="*/ 82 w 139"/>
                  <a:gd name="T25" fmla="*/ 138 h 138"/>
                  <a:gd name="T26" fmla="*/ 106 w 139"/>
                  <a:gd name="T27" fmla="*/ 129 h 138"/>
                  <a:gd name="T28" fmla="*/ 126 w 139"/>
                  <a:gd name="T29" fmla="*/ 109 h 138"/>
                  <a:gd name="T30" fmla="*/ 136 w 139"/>
                  <a:gd name="T31" fmla="*/ 84 h 138"/>
                  <a:gd name="T32" fmla="*/ 134 w 139"/>
                  <a:gd name="T33" fmla="*/ 69 h 138"/>
                  <a:gd name="T34" fmla="*/ 129 w 139"/>
                  <a:gd name="T35" fmla="*/ 45 h 138"/>
                  <a:gd name="T36" fmla="*/ 117 w 139"/>
                  <a:gd name="T37" fmla="*/ 22 h 138"/>
                  <a:gd name="T38" fmla="*/ 94 w 139"/>
                  <a:gd name="T39" fmla="*/ 10 h 138"/>
                  <a:gd name="T40" fmla="*/ 70 w 139"/>
                  <a:gd name="T41" fmla="*/ 5 h 138"/>
                  <a:gd name="T42" fmla="*/ 43 w 139"/>
                  <a:gd name="T43" fmla="*/ 10 h 138"/>
                  <a:gd name="T44" fmla="*/ 22 w 139"/>
                  <a:gd name="T45" fmla="*/ 22 h 138"/>
                  <a:gd name="T46" fmla="*/ 8 w 139"/>
                  <a:gd name="T47" fmla="*/ 45 h 138"/>
                  <a:gd name="T48" fmla="*/ 4 w 139"/>
                  <a:gd name="T49" fmla="*/ 69 h 138"/>
                  <a:gd name="T50" fmla="*/ 8 w 139"/>
                  <a:gd name="T51" fmla="*/ 96 h 138"/>
                  <a:gd name="T52" fmla="*/ 22 w 139"/>
                  <a:gd name="T53" fmla="*/ 117 h 138"/>
                  <a:gd name="T54" fmla="*/ 43 w 139"/>
                  <a:gd name="T55" fmla="*/ 131 h 138"/>
                  <a:gd name="T56" fmla="*/ 70 w 139"/>
                  <a:gd name="T57" fmla="*/ 136 h 138"/>
                  <a:gd name="T58" fmla="*/ 94 w 139"/>
                  <a:gd name="T59" fmla="*/ 131 h 138"/>
                  <a:gd name="T60" fmla="*/ 117 w 139"/>
                  <a:gd name="T61" fmla="*/ 117 h 138"/>
                  <a:gd name="T62" fmla="*/ 129 w 139"/>
                  <a:gd name="T63" fmla="*/ 96 h 138"/>
                  <a:gd name="T64" fmla="*/ 134 w 139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9" h="138">
                    <a:moveTo>
                      <a:pt x="139" y="69"/>
                    </a:moveTo>
                    <a:lnTo>
                      <a:pt x="136" y="57"/>
                    </a:lnTo>
                    <a:lnTo>
                      <a:pt x="131" y="43"/>
                    </a:lnTo>
                    <a:lnTo>
                      <a:pt x="126" y="33"/>
                    </a:lnTo>
                    <a:lnTo>
                      <a:pt x="117" y="22"/>
                    </a:lnTo>
                    <a:lnTo>
                      <a:pt x="106" y="13"/>
                    </a:lnTo>
                    <a:lnTo>
                      <a:pt x="94" y="8"/>
                    </a:lnTo>
                    <a:lnTo>
                      <a:pt x="82" y="3"/>
                    </a:lnTo>
                    <a:lnTo>
                      <a:pt x="70" y="0"/>
                    </a:lnTo>
                    <a:lnTo>
                      <a:pt x="55" y="3"/>
                    </a:lnTo>
                    <a:lnTo>
                      <a:pt x="43" y="8"/>
                    </a:lnTo>
                    <a:lnTo>
                      <a:pt x="30" y="13"/>
                    </a:lnTo>
                    <a:lnTo>
                      <a:pt x="20" y="22"/>
                    </a:lnTo>
                    <a:lnTo>
                      <a:pt x="11" y="33"/>
                    </a:lnTo>
                    <a:lnTo>
                      <a:pt x="5" y="43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5" y="96"/>
                    </a:lnTo>
                    <a:lnTo>
                      <a:pt x="11" y="109"/>
                    </a:lnTo>
                    <a:lnTo>
                      <a:pt x="20" y="119"/>
                    </a:lnTo>
                    <a:lnTo>
                      <a:pt x="30" y="129"/>
                    </a:lnTo>
                    <a:lnTo>
                      <a:pt x="43" y="134"/>
                    </a:lnTo>
                    <a:lnTo>
                      <a:pt x="55" y="138"/>
                    </a:lnTo>
                    <a:lnTo>
                      <a:pt x="70" y="138"/>
                    </a:lnTo>
                    <a:lnTo>
                      <a:pt x="82" y="138"/>
                    </a:lnTo>
                    <a:lnTo>
                      <a:pt x="94" y="134"/>
                    </a:lnTo>
                    <a:lnTo>
                      <a:pt x="106" y="129"/>
                    </a:lnTo>
                    <a:lnTo>
                      <a:pt x="117" y="119"/>
                    </a:lnTo>
                    <a:lnTo>
                      <a:pt x="126" y="109"/>
                    </a:lnTo>
                    <a:lnTo>
                      <a:pt x="131" y="96"/>
                    </a:lnTo>
                    <a:lnTo>
                      <a:pt x="136" y="84"/>
                    </a:lnTo>
                    <a:lnTo>
                      <a:pt x="139" y="69"/>
                    </a:lnTo>
                    <a:lnTo>
                      <a:pt x="134" y="69"/>
                    </a:lnTo>
                    <a:lnTo>
                      <a:pt x="134" y="57"/>
                    </a:lnTo>
                    <a:lnTo>
                      <a:pt x="129" y="45"/>
                    </a:lnTo>
                    <a:lnTo>
                      <a:pt x="124" y="33"/>
                    </a:lnTo>
                    <a:lnTo>
                      <a:pt x="117" y="22"/>
                    </a:lnTo>
                    <a:lnTo>
                      <a:pt x="106" y="15"/>
                    </a:lnTo>
                    <a:lnTo>
                      <a:pt x="94" y="10"/>
                    </a:lnTo>
                    <a:lnTo>
                      <a:pt x="82" y="5"/>
                    </a:lnTo>
                    <a:lnTo>
                      <a:pt x="70" y="5"/>
                    </a:lnTo>
                    <a:lnTo>
                      <a:pt x="55" y="5"/>
                    </a:lnTo>
                    <a:lnTo>
                      <a:pt x="43" y="10"/>
                    </a:lnTo>
                    <a:lnTo>
                      <a:pt x="33" y="15"/>
                    </a:lnTo>
                    <a:lnTo>
                      <a:pt x="22" y="22"/>
                    </a:lnTo>
                    <a:lnTo>
                      <a:pt x="13" y="33"/>
                    </a:lnTo>
                    <a:lnTo>
                      <a:pt x="8" y="45"/>
                    </a:lnTo>
                    <a:lnTo>
                      <a:pt x="4" y="57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8" y="96"/>
                    </a:lnTo>
                    <a:lnTo>
                      <a:pt x="13" y="107"/>
                    </a:lnTo>
                    <a:lnTo>
                      <a:pt x="22" y="117"/>
                    </a:lnTo>
                    <a:lnTo>
                      <a:pt x="33" y="126"/>
                    </a:lnTo>
                    <a:lnTo>
                      <a:pt x="43" y="131"/>
                    </a:lnTo>
                    <a:lnTo>
                      <a:pt x="55" y="136"/>
                    </a:lnTo>
                    <a:lnTo>
                      <a:pt x="70" y="136"/>
                    </a:lnTo>
                    <a:lnTo>
                      <a:pt x="82" y="136"/>
                    </a:lnTo>
                    <a:lnTo>
                      <a:pt x="94" y="131"/>
                    </a:lnTo>
                    <a:lnTo>
                      <a:pt x="106" y="126"/>
                    </a:lnTo>
                    <a:lnTo>
                      <a:pt x="117" y="117"/>
                    </a:lnTo>
                    <a:lnTo>
                      <a:pt x="124" y="107"/>
                    </a:lnTo>
                    <a:lnTo>
                      <a:pt x="129" y="96"/>
                    </a:lnTo>
                    <a:lnTo>
                      <a:pt x="134" y="84"/>
                    </a:lnTo>
                    <a:lnTo>
                      <a:pt x="134" y="69"/>
                    </a:lnTo>
                    <a:lnTo>
                      <a:pt x="139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1" name="Freeform 353">
                <a:extLst>
                  <a:ext uri="{FF2B5EF4-FFF2-40B4-BE49-F238E27FC236}">
                    <a16:creationId xmlns:a16="http://schemas.microsoft.com/office/drawing/2014/main" id="{A53554A7-436F-479B-8C31-AADBEA829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940"/>
                <a:ext cx="44" cy="44"/>
              </a:xfrm>
              <a:custGeom>
                <a:avLst/>
                <a:gdLst>
                  <a:gd name="T0" fmla="*/ 130 w 130"/>
                  <a:gd name="T1" fmla="*/ 52 h 131"/>
                  <a:gd name="T2" fmla="*/ 120 w 130"/>
                  <a:gd name="T3" fmla="*/ 28 h 131"/>
                  <a:gd name="T4" fmla="*/ 102 w 130"/>
                  <a:gd name="T5" fmla="*/ 10 h 131"/>
                  <a:gd name="T6" fmla="*/ 78 w 130"/>
                  <a:gd name="T7" fmla="*/ 0 h 131"/>
                  <a:gd name="T8" fmla="*/ 51 w 130"/>
                  <a:gd name="T9" fmla="*/ 0 h 131"/>
                  <a:gd name="T10" fmla="*/ 29 w 130"/>
                  <a:gd name="T11" fmla="*/ 10 h 131"/>
                  <a:gd name="T12" fmla="*/ 9 w 130"/>
                  <a:gd name="T13" fmla="*/ 28 h 131"/>
                  <a:gd name="T14" fmla="*/ 0 w 130"/>
                  <a:gd name="T15" fmla="*/ 52 h 131"/>
                  <a:gd name="T16" fmla="*/ 0 w 130"/>
                  <a:gd name="T17" fmla="*/ 79 h 131"/>
                  <a:gd name="T18" fmla="*/ 9 w 130"/>
                  <a:gd name="T19" fmla="*/ 101 h 131"/>
                  <a:gd name="T20" fmla="*/ 29 w 130"/>
                  <a:gd name="T21" fmla="*/ 120 h 131"/>
                  <a:gd name="T22" fmla="*/ 51 w 130"/>
                  <a:gd name="T23" fmla="*/ 131 h 131"/>
                  <a:gd name="T24" fmla="*/ 78 w 130"/>
                  <a:gd name="T25" fmla="*/ 131 h 131"/>
                  <a:gd name="T26" fmla="*/ 102 w 130"/>
                  <a:gd name="T27" fmla="*/ 120 h 131"/>
                  <a:gd name="T28" fmla="*/ 120 w 130"/>
                  <a:gd name="T29" fmla="*/ 101 h 131"/>
                  <a:gd name="T30" fmla="*/ 130 w 130"/>
                  <a:gd name="T31" fmla="*/ 79 h 131"/>
                  <a:gd name="T32" fmla="*/ 128 w 130"/>
                  <a:gd name="T33" fmla="*/ 64 h 131"/>
                  <a:gd name="T34" fmla="*/ 123 w 130"/>
                  <a:gd name="T35" fmla="*/ 39 h 131"/>
                  <a:gd name="T36" fmla="*/ 109 w 130"/>
                  <a:gd name="T37" fmla="*/ 21 h 131"/>
                  <a:gd name="T38" fmla="*/ 90 w 130"/>
                  <a:gd name="T39" fmla="*/ 8 h 131"/>
                  <a:gd name="T40" fmla="*/ 66 w 130"/>
                  <a:gd name="T41" fmla="*/ 3 h 131"/>
                  <a:gd name="T42" fmla="*/ 42 w 130"/>
                  <a:gd name="T43" fmla="*/ 8 h 131"/>
                  <a:gd name="T44" fmla="*/ 18 w 130"/>
                  <a:gd name="T45" fmla="*/ 21 h 131"/>
                  <a:gd name="T46" fmla="*/ 8 w 130"/>
                  <a:gd name="T47" fmla="*/ 39 h 131"/>
                  <a:gd name="T48" fmla="*/ 2 w 130"/>
                  <a:gd name="T49" fmla="*/ 64 h 131"/>
                  <a:gd name="T50" fmla="*/ 8 w 130"/>
                  <a:gd name="T51" fmla="*/ 89 h 131"/>
                  <a:gd name="T52" fmla="*/ 18 w 130"/>
                  <a:gd name="T53" fmla="*/ 109 h 131"/>
                  <a:gd name="T54" fmla="*/ 42 w 130"/>
                  <a:gd name="T55" fmla="*/ 124 h 131"/>
                  <a:gd name="T56" fmla="*/ 66 w 130"/>
                  <a:gd name="T57" fmla="*/ 129 h 131"/>
                  <a:gd name="T58" fmla="*/ 90 w 130"/>
                  <a:gd name="T59" fmla="*/ 124 h 131"/>
                  <a:gd name="T60" fmla="*/ 109 w 130"/>
                  <a:gd name="T61" fmla="*/ 109 h 131"/>
                  <a:gd name="T62" fmla="*/ 123 w 130"/>
                  <a:gd name="T63" fmla="*/ 89 h 131"/>
                  <a:gd name="T64" fmla="*/ 128 w 130"/>
                  <a:gd name="T65" fmla="*/ 6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1">
                    <a:moveTo>
                      <a:pt x="130" y="64"/>
                    </a:moveTo>
                    <a:lnTo>
                      <a:pt x="130" y="52"/>
                    </a:lnTo>
                    <a:lnTo>
                      <a:pt x="124" y="39"/>
                    </a:lnTo>
                    <a:lnTo>
                      <a:pt x="120" y="28"/>
                    </a:lnTo>
                    <a:lnTo>
                      <a:pt x="113" y="17"/>
                    </a:lnTo>
                    <a:lnTo>
                      <a:pt x="102" y="10"/>
                    </a:lnTo>
                    <a:lnTo>
                      <a:pt x="90" y="5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1" y="0"/>
                    </a:lnTo>
                    <a:lnTo>
                      <a:pt x="39" y="5"/>
                    </a:lnTo>
                    <a:lnTo>
                      <a:pt x="29" y="10"/>
                    </a:lnTo>
                    <a:lnTo>
                      <a:pt x="18" y="17"/>
                    </a:lnTo>
                    <a:lnTo>
                      <a:pt x="9" y="28"/>
                    </a:lnTo>
                    <a:lnTo>
                      <a:pt x="4" y="39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9"/>
                    </a:lnTo>
                    <a:lnTo>
                      <a:pt x="4" y="91"/>
                    </a:lnTo>
                    <a:lnTo>
                      <a:pt x="9" y="101"/>
                    </a:lnTo>
                    <a:lnTo>
                      <a:pt x="18" y="110"/>
                    </a:lnTo>
                    <a:lnTo>
                      <a:pt x="29" y="120"/>
                    </a:lnTo>
                    <a:lnTo>
                      <a:pt x="39" y="126"/>
                    </a:lnTo>
                    <a:lnTo>
                      <a:pt x="51" y="131"/>
                    </a:lnTo>
                    <a:lnTo>
                      <a:pt x="66" y="131"/>
                    </a:lnTo>
                    <a:lnTo>
                      <a:pt x="78" y="131"/>
                    </a:lnTo>
                    <a:lnTo>
                      <a:pt x="90" y="126"/>
                    </a:lnTo>
                    <a:lnTo>
                      <a:pt x="102" y="120"/>
                    </a:lnTo>
                    <a:lnTo>
                      <a:pt x="113" y="110"/>
                    </a:lnTo>
                    <a:lnTo>
                      <a:pt x="120" y="101"/>
                    </a:lnTo>
                    <a:lnTo>
                      <a:pt x="124" y="91"/>
                    </a:lnTo>
                    <a:lnTo>
                      <a:pt x="130" y="79"/>
                    </a:lnTo>
                    <a:lnTo>
                      <a:pt x="130" y="64"/>
                    </a:lnTo>
                    <a:lnTo>
                      <a:pt x="128" y="64"/>
                    </a:lnTo>
                    <a:lnTo>
                      <a:pt x="128" y="52"/>
                    </a:lnTo>
                    <a:lnTo>
                      <a:pt x="123" y="39"/>
                    </a:lnTo>
                    <a:lnTo>
                      <a:pt x="117" y="29"/>
                    </a:lnTo>
                    <a:lnTo>
                      <a:pt x="109" y="21"/>
                    </a:lnTo>
                    <a:lnTo>
                      <a:pt x="100" y="12"/>
                    </a:lnTo>
                    <a:lnTo>
                      <a:pt x="90" y="8"/>
                    </a:lnTo>
                    <a:lnTo>
                      <a:pt x="78" y="3"/>
                    </a:lnTo>
                    <a:lnTo>
                      <a:pt x="66" y="3"/>
                    </a:lnTo>
                    <a:lnTo>
                      <a:pt x="51" y="3"/>
                    </a:lnTo>
                    <a:lnTo>
                      <a:pt x="42" y="8"/>
                    </a:lnTo>
                    <a:lnTo>
                      <a:pt x="29" y="12"/>
                    </a:lnTo>
                    <a:lnTo>
                      <a:pt x="18" y="21"/>
                    </a:lnTo>
                    <a:lnTo>
                      <a:pt x="11" y="29"/>
                    </a:lnTo>
                    <a:lnTo>
                      <a:pt x="8" y="39"/>
                    </a:lnTo>
                    <a:lnTo>
                      <a:pt x="4" y="52"/>
                    </a:lnTo>
                    <a:lnTo>
                      <a:pt x="2" y="64"/>
                    </a:lnTo>
                    <a:lnTo>
                      <a:pt x="4" y="79"/>
                    </a:lnTo>
                    <a:lnTo>
                      <a:pt x="8" y="89"/>
                    </a:lnTo>
                    <a:lnTo>
                      <a:pt x="11" y="101"/>
                    </a:lnTo>
                    <a:lnTo>
                      <a:pt x="18" y="109"/>
                    </a:lnTo>
                    <a:lnTo>
                      <a:pt x="29" y="119"/>
                    </a:lnTo>
                    <a:lnTo>
                      <a:pt x="42" y="124"/>
                    </a:lnTo>
                    <a:lnTo>
                      <a:pt x="51" y="126"/>
                    </a:lnTo>
                    <a:lnTo>
                      <a:pt x="66" y="129"/>
                    </a:lnTo>
                    <a:lnTo>
                      <a:pt x="78" y="126"/>
                    </a:lnTo>
                    <a:lnTo>
                      <a:pt x="90" y="124"/>
                    </a:lnTo>
                    <a:lnTo>
                      <a:pt x="100" y="119"/>
                    </a:lnTo>
                    <a:lnTo>
                      <a:pt x="109" y="109"/>
                    </a:lnTo>
                    <a:lnTo>
                      <a:pt x="117" y="101"/>
                    </a:lnTo>
                    <a:lnTo>
                      <a:pt x="123" y="89"/>
                    </a:lnTo>
                    <a:lnTo>
                      <a:pt x="128" y="79"/>
                    </a:lnTo>
                    <a:lnTo>
                      <a:pt x="128" y="64"/>
                    </a:lnTo>
                    <a:lnTo>
                      <a:pt x="130" y="64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2" name="Freeform 354">
                <a:extLst>
                  <a:ext uri="{FF2B5EF4-FFF2-40B4-BE49-F238E27FC236}">
                    <a16:creationId xmlns:a16="http://schemas.microsoft.com/office/drawing/2014/main" id="{1FC105F0-9E82-4C84-9127-4BFA1433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941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5 w 126"/>
                  <a:gd name="T3" fmla="*/ 28 h 126"/>
                  <a:gd name="T4" fmla="*/ 98 w 126"/>
                  <a:gd name="T5" fmla="*/ 11 h 126"/>
                  <a:gd name="T6" fmla="*/ 76 w 126"/>
                  <a:gd name="T7" fmla="*/ 0 h 126"/>
                  <a:gd name="T8" fmla="*/ 49 w 126"/>
                  <a:gd name="T9" fmla="*/ 0 h 126"/>
                  <a:gd name="T10" fmla="*/ 27 w 126"/>
                  <a:gd name="T11" fmla="*/ 11 h 126"/>
                  <a:gd name="T12" fmla="*/ 9 w 126"/>
                  <a:gd name="T13" fmla="*/ 28 h 126"/>
                  <a:gd name="T14" fmla="*/ 2 w 126"/>
                  <a:gd name="T15" fmla="*/ 49 h 126"/>
                  <a:gd name="T16" fmla="*/ 2 w 126"/>
                  <a:gd name="T17" fmla="*/ 77 h 126"/>
                  <a:gd name="T18" fmla="*/ 9 w 126"/>
                  <a:gd name="T19" fmla="*/ 99 h 126"/>
                  <a:gd name="T20" fmla="*/ 27 w 126"/>
                  <a:gd name="T21" fmla="*/ 116 h 126"/>
                  <a:gd name="T22" fmla="*/ 49 w 126"/>
                  <a:gd name="T23" fmla="*/ 123 h 126"/>
                  <a:gd name="T24" fmla="*/ 76 w 126"/>
                  <a:gd name="T25" fmla="*/ 123 h 126"/>
                  <a:gd name="T26" fmla="*/ 98 w 126"/>
                  <a:gd name="T27" fmla="*/ 116 h 126"/>
                  <a:gd name="T28" fmla="*/ 115 w 126"/>
                  <a:gd name="T29" fmla="*/ 99 h 126"/>
                  <a:gd name="T30" fmla="*/ 126 w 126"/>
                  <a:gd name="T31" fmla="*/ 77 h 126"/>
                  <a:gd name="T32" fmla="*/ 122 w 126"/>
                  <a:gd name="T33" fmla="*/ 61 h 126"/>
                  <a:gd name="T34" fmla="*/ 118 w 126"/>
                  <a:gd name="T35" fmla="*/ 40 h 126"/>
                  <a:gd name="T36" fmla="*/ 105 w 126"/>
                  <a:gd name="T37" fmla="*/ 20 h 126"/>
                  <a:gd name="T38" fmla="*/ 86 w 126"/>
                  <a:gd name="T39" fmla="*/ 7 h 126"/>
                  <a:gd name="T40" fmla="*/ 63 w 126"/>
                  <a:gd name="T41" fmla="*/ 3 h 126"/>
                  <a:gd name="T42" fmla="*/ 38 w 126"/>
                  <a:gd name="T43" fmla="*/ 7 h 126"/>
                  <a:gd name="T44" fmla="*/ 19 w 126"/>
                  <a:gd name="T45" fmla="*/ 20 h 126"/>
                  <a:gd name="T46" fmla="*/ 7 w 126"/>
                  <a:gd name="T47" fmla="*/ 40 h 126"/>
                  <a:gd name="T48" fmla="*/ 2 w 126"/>
                  <a:gd name="T49" fmla="*/ 61 h 126"/>
                  <a:gd name="T50" fmla="*/ 7 w 126"/>
                  <a:gd name="T51" fmla="*/ 86 h 126"/>
                  <a:gd name="T52" fmla="*/ 19 w 126"/>
                  <a:gd name="T53" fmla="*/ 106 h 126"/>
                  <a:gd name="T54" fmla="*/ 38 w 126"/>
                  <a:gd name="T55" fmla="*/ 118 h 126"/>
                  <a:gd name="T56" fmla="*/ 63 w 126"/>
                  <a:gd name="T57" fmla="*/ 123 h 126"/>
                  <a:gd name="T58" fmla="*/ 86 w 126"/>
                  <a:gd name="T59" fmla="*/ 118 h 126"/>
                  <a:gd name="T60" fmla="*/ 105 w 126"/>
                  <a:gd name="T61" fmla="*/ 106 h 126"/>
                  <a:gd name="T62" fmla="*/ 118 w 126"/>
                  <a:gd name="T63" fmla="*/ 86 h 126"/>
                  <a:gd name="T64" fmla="*/ 122 w 126"/>
                  <a:gd name="T65" fmla="*/ 6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1"/>
                    </a:moveTo>
                    <a:lnTo>
                      <a:pt x="126" y="49"/>
                    </a:lnTo>
                    <a:lnTo>
                      <a:pt x="119" y="37"/>
                    </a:lnTo>
                    <a:lnTo>
                      <a:pt x="115" y="28"/>
                    </a:lnTo>
                    <a:lnTo>
                      <a:pt x="107" y="18"/>
                    </a:lnTo>
                    <a:lnTo>
                      <a:pt x="98" y="11"/>
                    </a:lnTo>
                    <a:lnTo>
                      <a:pt x="88" y="5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0"/>
                    </a:lnTo>
                    <a:lnTo>
                      <a:pt x="38" y="5"/>
                    </a:lnTo>
                    <a:lnTo>
                      <a:pt x="27" y="11"/>
                    </a:lnTo>
                    <a:lnTo>
                      <a:pt x="16" y="18"/>
                    </a:lnTo>
                    <a:lnTo>
                      <a:pt x="9" y="28"/>
                    </a:lnTo>
                    <a:lnTo>
                      <a:pt x="4" y="37"/>
                    </a:lnTo>
                    <a:lnTo>
                      <a:pt x="2" y="49"/>
                    </a:lnTo>
                    <a:lnTo>
                      <a:pt x="0" y="61"/>
                    </a:lnTo>
                    <a:lnTo>
                      <a:pt x="2" y="77"/>
                    </a:lnTo>
                    <a:lnTo>
                      <a:pt x="4" y="86"/>
                    </a:lnTo>
                    <a:lnTo>
                      <a:pt x="9" y="99"/>
                    </a:lnTo>
                    <a:lnTo>
                      <a:pt x="16" y="106"/>
                    </a:lnTo>
                    <a:lnTo>
                      <a:pt x="27" y="116"/>
                    </a:lnTo>
                    <a:lnTo>
                      <a:pt x="38" y="121"/>
                    </a:lnTo>
                    <a:lnTo>
                      <a:pt x="49" y="123"/>
                    </a:lnTo>
                    <a:lnTo>
                      <a:pt x="63" y="126"/>
                    </a:lnTo>
                    <a:lnTo>
                      <a:pt x="76" y="123"/>
                    </a:lnTo>
                    <a:lnTo>
                      <a:pt x="88" y="121"/>
                    </a:lnTo>
                    <a:lnTo>
                      <a:pt x="98" y="116"/>
                    </a:lnTo>
                    <a:lnTo>
                      <a:pt x="107" y="106"/>
                    </a:lnTo>
                    <a:lnTo>
                      <a:pt x="115" y="99"/>
                    </a:lnTo>
                    <a:lnTo>
                      <a:pt x="119" y="86"/>
                    </a:lnTo>
                    <a:lnTo>
                      <a:pt x="126" y="77"/>
                    </a:lnTo>
                    <a:lnTo>
                      <a:pt x="126" y="61"/>
                    </a:lnTo>
                    <a:lnTo>
                      <a:pt x="122" y="61"/>
                    </a:lnTo>
                    <a:lnTo>
                      <a:pt x="119" y="49"/>
                    </a:lnTo>
                    <a:lnTo>
                      <a:pt x="118" y="40"/>
                    </a:lnTo>
                    <a:lnTo>
                      <a:pt x="112" y="29"/>
                    </a:lnTo>
                    <a:lnTo>
                      <a:pt x="105" y="20"/>
                    </a:lnTo>
                    <a:lnTo>
                      <a:pt x="95" y="13"/>
                    </a:lnTo>
                    <a:lnTo>
                      <a:pt x="86" y="7"/>
                    </a:lnTo>
                    <a:lnTo>
                      <a:pt x="73" y="3"/>
                    </a:lnTo>
                    <a:lnTo>
                      <a:pt x="63" y="3"/>
                    </a:lnTo>
                    <a:lnTo>
                      <a:pt x="52" y="3"/>
                    </a:lnTo>
                    <a:lnTo>
                      <a:pt x="38" y="7"/>
                    </a:lnTo>
                    <a:lnTo>
                      <a:pt x="29" y="13"/>
                    </a:lnTo>
                    <a:lnTo>
                      <a:pt x="19" y="20"/>
                    </a:lnTo>
                    <a:lnTo>
                      <a:pt x="13" y="29"/>
                    </a:lnTo>
                    <a:lnTo>
                      <a:pt x="7" y="40"/>
                    </a:lnTo>
                    <a:lnTo>
                      <a:pt x="4" y="49"/>
                    </a:lnTo>
                    <a:lnTo>
                      <a:pt x="2" y="61"/>
                    </a:lnTo>
                    <a:lnTo>
                      <a:pt x="4" y="74"/>
                    </a:lnTo>
                    <a:lnTo>
                      <a:pt x="7" y="86"/>
                    </a:lnTo>
                    <a:lnTo>
                      <a:pt x="13" y="95"/>
                    </a:lnTo>
                    <a:lnTo>
                      <a:pt x="19" y="106"/>
                    </a:lnTo>
                    <a:lnTo>
                      <a:pt x="29" y="114"/>
                    </a:lnTo>
                    <a:lnTo>
                      <a:pt x="38" y="118"/>
                    </a:lnTo>
                    <a:lnTo>
                      <a:pt x="52" y="121"/>
                    </a:lnTo>
                    <a:lnTo>
                      <a:pt x="63" y="123"/>
                    </a:lnTo>
                    <a:lnTo>
                      <a:pt x="73" y="121"/>
                    </a:lnTo>
                    <a:lnTo>
                      <a:pt x="86" y="118"/>
                    </a:lnTo>
                    <a:lnTo>
                      <a:pt x="95" y="114"/>
                    </a:lnTo>
                    <a:lnTo>
                      <a:pt x="105" y="106"/>
                    </a:lnTo>
                    <a:lnTo>
                      <a:pt x="112" y="95"/>
                    </a:lnTo>
                    <a:lnTo>
                      <a:pt x="118" y="86"/>
                    </a:lnTo>
                    <a:lnTo>
                      <a:pt x="119" y="74"/>
                    </a:lnTo>
                    <a:lnTo>
                      <a:pt x="122" y="61"/>
                    </a:lnTo>
                    <a:lnTo>
                      <a:pt x="126" y="61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3" name="Freeform 355">
                <a:extLst>
                  <a:ext uri="{FF2B5EF4-FFF2-40B4-BE49-F238E27FC236}">
                    <a16:creationId xmlns:a16="http://schemas.microsoft.com/office/drawing/2014/main" id="{2A976BCE-9ECB-40A7-A8F0-3F7F3A5D7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942"/>
                <a:ext cx="40" cy="40"/>
              </a:xfrm>
              <a:custGeom>
                <a:avLst/>
                <a:gdLst>
                  <a:gd name="T0" fmla="*/ 119 w 121"/>
                  <a:gd name="T1" fmla="*/ 47 h 121"/>
                  <a:gd name="T2" fmla="*/ 111 w 121"/>
                  <a:gd name="T3" fmla="*/ 27 h 121"/>
                  <a:gd name="T4" fmla="*/ 94 w 121"/>
                  <a:gd name="T5" fmla="*/ 10 h 121"/>
                  <a:gd name="T6" fmla="*/ 71 w 121"/>
                  <a:gd name="T7" fmla="*/ 0 h 121"/>
                  <a:gd name="T8" fmla="*/ 50 w 121"/>
                  <a:gd name="T9" fmla="*/ 0 h 121"/>
                  <a:gd name="T10" fmla="*/ 28 w 121"/>
                  <a:gd name="T11" fmla="*/ 10 h 121"/>
                  <a:gd name="T12" fmla="*/ 11 w 121"/>
                  <a:gd name="T13" fmla="*/ 27 h 121"/>
                  <a:gd name="T14" fmla="*/ 4 w 121"/>
                  <a:gd name="T15" fmla="*/ 47 h 121"/>
                  <a:gd name="T16" fmla="*/ 4 w 121"/>
                  <a:gd name="T17" fmla="*/ 72 h 121"/>
                  <a:gd name="T18" fmla="*/ 11 w 121"/>
                  <a:gd name="T19" fmla="*/ 93 h 121"/>
                  <a:gd name="T20" fmla="*/ 28 w 121"/>
                  <a:gd name="T21" fmla="*/ 112 h 121"/>
                  <a:gd name="T22" fmla="*/ 50 w 121"/>
                  <a:gd name="T23" fmla="*/ 119 h 121"/>
                  <a:gd name="T24" fmla="*/ 71 w 121"/>
                  <a:gd name="T25" fmla="*/ 119 h 121"/>
                  <a:gd name="T26" fmla="*/ 94 w 121"/>
                  <a:gd name="T27" fmla="*/ 112 h 121"/>
                  <a:gd name="T28" fmla="*/ 111 w 121"/>
                  <a:gd name="T29" fmla="*/ 93 h 121"/>
                  <a:gd name="T30" fmla="*/ 119 w 121"/>
                  <a:gd name="T31" fmla="*/ 72 h 121"/>
                  <a:gd name="T32" fmla="*/ 119 w 121"/>
                  <a:gd name="T33" fmla="*/ 59 h 121"/>
                  <a:gd name="T34" fmla="*/ 114 w 121"/>
                  <a:gd name="T35" fmla="*/ 38 h 121"/>
                  <a:gd name="T36" fmla="*/ 102 w 121"/>
                  <a:gd name="T37" fmla="*/ 19 h 121"/>
                  <a:gd name="T38" fmla="*/ 84 w 121"/>
                  <a:gd name="T39" fmla="*/ 7 h 121"/>
                  <a:gd name="T40" fmla="*/ 62 w 121"/>
                  <a:gd name="T41" fmla="*/ 3 h 121"/>
                  <a:gd name="T42" fmla="*/ 40 w 121"/>
                  <a:gd name="T43" fmla="*/ 7 h 121"/>
                  <a:gd name="T44" fmla="*/ 21 w 121"/>
                  <a:gd name="T45" fmla="*/ 19 h 121"/>
                  <a:gd name="T46" fmla="*/ 7 w 121"/>
                  <a:gd name="T47" fmla="*/ 38 h 121"/>
                  <a:gd name="T48" fmla="*/ 4 w 121"/>
                  <a:gd name="T49" fmla="*/ 59 h 121"/>
                  <a:gd name="T50" fmla="*/ 7 w 121"/>
                  <a:gd name="T51" fmla="*/ 81 h 121"/>
                  <a:gd name="T52" fmla="*/ 21 w 121"/>
                  <a:gd name="T53" fmla="*/ 101 h 121"/>
                  <a:gd name="T54" fmla="*/ 40 w 121"/>
                  <a:gd name="T55" fmla="*/ 114 h 121"/>
                  <a:gd name="T56" fmla="*/ 62 w 121"/>
                  <a:gd name="T57" fmla="*/ 119 h 121"/>
                  <a:gd name="T58" fmla="*/ 84 w 121"/>
                  <a:gd name="T59" fmla="*/ 114 h 121"/>
                  <a:gd name="T60" fmla="*/ 102 w 121"/>
                  <a:gd name="T61" fmla="*/ 101 h 121"/>
                  <a:gd name="T62" fmla="*/ 114 w 121"/>
                  <a:gd name="T63" fmla="*/ 81 h 121"/>
                  <a:gd name="T64" fmla="*/ 119 w 121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59"/>
                    </a:moveTo>
                    <a:lnTo>
                      <a:pt x="119" y="47"/>
                    </a:lnTo>
                    <a:lnTo>
                      <a:pt x="116" y="38"/>
                    </a:lnTo>
                    <a:lnTo>
                      <a:pt x="111" y="27"/>
                    </a:lnTo>
                    <a:lnTo>
                      <a:pt x="104" y="17"/>
                    </a:lnTo>
                    <a:lnTo>
                      <a:pt x="94" y="10"/>
                    </a:lnTo>
                    <a:lnTo>
                      <a:pt x="84" y="5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8" y="17"/>
                    </a:lnTo>
                    <a:lnTo>
                      <a:pt x="11" y="27"/>
                    </a:lnTo>
                    <a:lnTo>
                      <a:pt x="6" y="38"/>
                    </a:lnTo>
                    <a:lnTo>
                      <a:pt x="4" y="47"/>
                    </a:lnTo>
                    <a:lnTo>
                      <a:pt x="0" y="59"/>
                    </a:lnTo>
                    <a:lnTo>
                      <a:pt x="4" y="72"/>
                    </a:lnTo>
                    <a:lnTo>
                      <a:pt x="6" y="84"/>
                    </a:lnTo>
                    <a:lnTo>
                      <a:pt x="11" y="93"/>
                    </a:lnTo>
                    <a:lnTo>
                      <a:pt x="18" y="104"/>
                    </a:lnTo>
                    <a:lnTo>
                      <a:pt x="28" y="112"/>
                    </a:lnTo>
                    <a:lnTo>
                      <a:pt x="38" y="115"/>
                    </a:lnTo>
                    <a:lnTo>
                      <a:pt x="50" y="119"/>
                    </a:lnTo>
                    <a:lnTo>
                      <a:pt x="62" y="121"/>
                    </a:lnTo>
                    <a:lnTo>
                      <a:pt x="71" y="119"/>
                    </a:lnTo>
                    <a:lnTo>
                      <a:pt x="84" y="115"/>
                    </a:lnTo>
                    <a:lnTo>
                      <a:pt x="94" y="112"/>
                    </a:lnTo>
                    <a:lnTo>
                      <a:pt x="104" y="104"/>
                    </a:lnTo>
                    <a:lnTo>
                      <a:pt x="111" y="93"/>
                    </a:lnTo>
                    <a:lnTo>
                      <a:pt x="116" y="84"/>
                    </a:lnTo>
                    <a:lnTo>
                      <a:pt x="119" y="72"/>
                    </a:lnTo>
                    <a:lnTo>
                      <a:pt x="121" y="59"/>
                    </a:lnTo>
                    <a:lnTo>
                      <a:pt x="119" y="59"/>
                    </a:lnTo>
                    <a:lnTo>
                      <a:pt x="116" y="50"/>
                    </a:lnTo>
                    <a:lnTo>
                      <a:pt x="114" y="38"/>
                    </a:lnTo>
                    <a:lnTo>
                      <a:pt x="109" y="27"/>
                    </a:lnTo>
                    <a:lnTo>
                      <a:pt x="102" y="19"/>
                    </a:lnTo>
                    <a:lnTo>
                      <a:pt x="94" y="12"/>
                    </a:lnTo>
                    <a:lnTo>
                      <a:pt x="84" y="7"/>
                    </a:lnTo>
                    <a:lnTo>
                      <a:pt x="71" y="5"/>
                    </a:lnTo>
                    <a:lnTo>
                      <a:pt x="62" y="3"/>
                    </a:lnTo>
                    <a:lnTo>
                      <a:pt x="50" y="5"/>
                    </a:lnTo>
                    <a:lnTo>
                      <a:pt x="40" y="7"/>
                    </a:lnTo>
                    <a:lnTo>
                      <a:pt x="30" y="12"/>
                    </a:lnTo>
                    <a:lnTo>
                      <a:pt x="21" y="19"/>
                    </a:lnTo>
                    <a:lnTo>
                      <a:pt x="13" y="27"/>
                    </a:lnTo>
                    <a:lnTo>
                      <a:pt x="7" y="38"/>
                    </a:lnTo>
                    <a:lnTo>
                      <a:pt x="6" y="50"/>
                    </a:lnTo>
                    <a:lnTo>
                      <a:pt x="4" y="59"/>
                    </a:lnTo>
                    <a:lnTo>
                      <a:pt x="6" y="72"/>
                    </a:lnTo>
                    <a:lnTo>
                      <a:pt x="7" y="81"/>
                    </a:lnTo>
                    <a:lnTo>
                      <a:pt x="13" y="91"/>
                    </a:lnTo>
                    <a:lnTo>
                      <a:pt x="21" y="101"/>
                    </a:lnTo>
                    <a:lnTo>
                      <a:pt x="30" y="108"/>
                    </a:lnTo>
                    <a:lnTo>
                      <a:pt x="40" y="114"/>
                    </a:lnTo>
                    <a:lnTo>
                      <a:pt x="50" y="115"/>
                    </a:lnTo>
                    <a:lnTo>
                      <a:pt x="62" y="119"/>
                    </a:lnTo>
                    <a:lnTo>
                      <a:pt x="71" y="115"/>
                    </a:lnTo>
                    <a:lnTo>
                      <a:pt x="84" y="114"/>
                    </a:lnTo>
                    <a:lnTo>
                      <a:pt x="94" y="108"/>
                    </a:lnTo>
                    <a:lnTo>
                      <a:pt x="102" y="101"/>
                    </a:lnTo>
                    <a:lnTo>
                      <a:pt x="109" y="91"/>
                    </a:lnTo>
                    <a:lnTo>
                      <a:pt x="114" y="81"/>
                    </a:lnTo>
                    <a:lnTo>
                      <a:pt x="116" y="72"/>
                    </a:lnTo>
                    <a:lnTo>
                      <a:pt x="119" y="59"/>
                    </a:lnTo>
                    <a:lnTo>
                      <a:pt x="121" y="59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4" name="Freeform 356">
                <a:extLst>
                  <a:ext uri="{FF2B5EF4-FFF2-40B4-BE49-F238E27FC236}">
                    <a16:creationId xmlns:a16="http://schemas.microsoft.com/office/drawing/2014/main" id="{9A37A4C7-3B37-4F5A-93FD-291588E3D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943"/>
                <a:ext cx="38" cy="39"/>
              </a:xfrm>
              <a:custGeom>
                <a:avLst/>
                <a:gdLst>
                  <a:gd name="T0" fmla="*/ 112 w 115"/>
                  <a:gd name="T1" fmla="*/ 47 h 116"/>
                  <a:gd name="T2" fmla="*/ 105 w 115"/>
                  <a:gd name="T3" fmla="*/ 24 h 116"/>
                  <a:gd name="T4" fmla="*/ 90 w 115"/>
                  <a:gd name="T5" fmla="*/ 9 h 116"/>
                  <a:gd name="T6" fmla="*/ 67 w 115"/>
                  <a:gd name="T7" fmla="*/ 2 h 116"/>
                  <a:gd name="T8" fmla="*/ 46 w 115"/>
                  <a:gd name="T9" fmla="*/ 2 h 116"/>
                  <a:gd name="T10" fmla="*/ 26 w 115"/>
                  <a:gd name="T11" fmla="*/ 9 h 116"/>
                  <a:gd name="T12" fmla="*/ 8 w 115"/>
                  <a:gd name="T13" fmla="*/ 24 h 116"/>
                  <a:gd name="T14" fmla="*/ 1 w 115"/>
                  <a:gd name="T15" fmla="*/ 47 h 116"/>
                  <a:gd name="T16" fmla="*/ 1 w 115"/>
                  <a:gd name="T17" fmla="*/ 69 h 116"/>
                  <a:gd name="T18" fmla="*/ 8 w 115"/>
                  <a:gd name="T19" fmla="*/ 88 h 116"/>
                  <a:gd name="T20" fmla="*/ 26 w 115"/>
                  <a:gd name="T21" fmla="*/ 105 h 116"/>
                  <a:gd name="T22" fmla="*/ 46 w 115"/>
                  <a:gd name="T23" fmla="*/ 112 h 116"/>
                  <a:gd name="T24" fmla="*/ 67 w 115"/>
                  <a:gd name="T25" fmla="*/ 112 h 116"/>
                  <a:gd name="T26" fmla="*/ 90 w 115"/>
                  <a:gd name="T27" fmla="*/ 105 h 116"/>
                  <a:gd name="T28" fmla="*/ 105 w 115"/>
                  <a:gd name="T29" fmla="*/ 88 h 116"/>
                  <a:gd name="T30" fmla="*/ 112 w 115"/>
                  <a:gd name="T31" fmla="*/ 69 h 116"/>
                  <a:gd name="T32" fmla="*/ 112 w 115"/>
                  <a:gd name="T33" fmla="*/ 56 h 116"/>
                  <a:gd name="T34" fmla="*/ 107 w 115"/>
                  <a:gd name="T35" fmla="*/ 37 h 116"/>
                  <a:gd name="T36" fmla="*/ 94 w 115"/>
                  <a:gd name="T37" fmla="*/ 20 h 116"/>
                  <a:gd name="T38" fmla="*/ 77 w 115"/>
                  <a:gd name="T39" fmla="*/ 7 h 116"/>
                  <a:gd name="T40" fmla="*/ 58 w 115"/>
                  <a:gd name="T41" fmla="*/ 2 h 116"/>
                  <a:gd name="T42" fmla="*/ 36 w 115"/>
                  <a:gd name="T43" fmla="*/ 7 h 116"/>
                  <a:gd name="T44" fmla="*/ 18 w 115"/>
                  <a:gd name="T45" fmla="*/ 20 h 116"/>
                  <a:gd name="T46" fmla="*/ 7 w 115"/>
                  <a:gd name="T47" fmla="*/ 37 h 116"/>
                  <a:gd name="T48" fmla="*/ 3 w 115"/>
                  <a:gd name="T49" fmla="*/ 56 h 116"/>
                  <a:gd name="T50" fmla="*/ 7 w 115"/>
                  <a:gd name="T51" fmla="*/ 78 h 116"/>
                  <a:gd name="T52" fmla="*/ 18 w 115"/>
                  <a:gd name="T53" fmla="*/ 95 h 116"/>
                  <a:gd name="T54" fmla="*/ 36 w 115"/>
                  <a:gd name="T55" fmla="*/ 109 h 116"/>
                  <a:gd name="T56" fmla="*/ 58 w 115"/>
                  <a:gd name="T57" fmla="*/ 111 h 116"/>
                  <a:gd name="T58" fmla="*/ 77 w 115"/>
                  <a:gd name="T59" fmla="*/ 109 h 116"/>
                  <a:gd name="T60" fmla="*/ 94 w 115"/>
                  <a:gd name="T61" fmla="*/ 95 h 116"/>
                  <a:gd name="T62" fmla="*/ 107 w 115"/>
                  <a:gd name="T63" fmla="*/ 78 h 116"/>
                  <a:gd name="T64" fmla="*/ 112 w 115"/>
                  <a:gd name="T65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5" h="116">
                    <a:moveTo>
                      <a:pt x="115" y="56"/>
                    </a:moveTo>
                    <a:lnTo>
                      <a:pt x="112" y="47"/>
                    </a:lnTo>
                    <a:lnTo>
                      <a:pt x="109" y="35"/>
                    </a:lnTo>
                    <a:lnTo>
                      <a:pt x="105" y="24"/>
                    </a:lnTo>
                    <a:lnTo>
                      <a:pt x="98" y="16"/>
                    </a:lnTo>
                    <a:lnTo>
                      <a:pt x="90" y="9"/>
                    </a:lnTo>
                    <a:lnTo>
                      <a:pt x="80" y="4"/>
                    </a:lnTo>
                    <a:lnTo>
                      <a:pt x="67" y="2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6" y="4"/>
                    </a:lnTo>
                    <a:lnTo>
                      <a:pt x="26" y="9"/>
                    </a:lnTo>
                    <a:lnTo>
                      <a:pt x="17" y="16"/>
                    </a:lnTo>
                    <a:lnTo>
                      <a:pt x="8" y="24"/>
                    </a:lnTo>
                    <a:lnTo>
                      <a:pt x="3" y="35"/>
                    </a:lnTo>
                    <a:lnTo>
                      <a:pt x="1" y="47"/>
                    </a:lnTo>
                    <a:lnTo>
                      <a:pt x="0" y="56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8" y="88"/>
                    </a:lnTo>
                    <a:lnTo>
                      <a:pt x="17" y="98"/>
                    </a:lnTo>
                    <a:lnTo>
                      <a:pt x="26" y="105"/>
                    </a:lnTo>
                    <a:lnTo>
                      <a:pt x="36" y="111"/>
                    </a:lnTo>
                    <a:lnTo>
                      <a:pt x="46" y="112"/>
                    </a:lnTo>
                    <a:lnTo>
                      <a:pt x="58" y="116"/>
                    </a:lnTo>
                    <a:lnTo>
                      <a:pt x="67" y="112"/>
                    </a:lnTo>
                    <a:lnTo>
                      <a:pt x="80" y="111"/>
                    </a:lnTo>
                    <a:lnTo>
                      <a:pt x="90" y="105"/>
                    </a:lnTo>
                    <a:lnTo>
                      <a:pt x="98" y="98"/>
                    </a:lnTo>
                    <a:lnTo>
                      <a:pt x="105" y="88"/>
                    </a:lnTo>
                    <a:lnTo>
                      <a:pt x="109" y="78"/>
                    </a:lnTo>
                    <a:lnTo>
                      <a:pt x="112" y="69"/>
                    </a:lnTo>
                    <a:lnTo>
                      <a:pt x="115" y="56"/>
                    </a:lnTo>
                    <a:lnTo>
                      <a:pt x="112" y="56"/>
                    </a:lnTo>
                    <a:lnTo>
                      <a:pt x="109" y="47"/>
                    </a:lnTo>
                    <a:lnTo>
                      <a:pt x="107" y="37"/>
                    </a:lnTo>
                    <a:lnTo>
                      <a:pt x="101" y="27"/>
                    </a:lnTo>
                    <a:lnTo>
                      <a:pt x="94" y="20"/>
                    </a:lnTo>
                    <a:lnTo>
                      <a:pt x="87" y="13"/>
                    </a:lnTo>
                    <a:lnTo>
                      <a:pt x="77" y="7"/>
                    </a:lnTo>
                    <a:lnTo>
                      <a:pt x="67" y="4"/>
                    </a:lnTo>
                    <a:lnTo>
                      <a:pt x="58" y="2"/>
                    </a:lnTo>
                    <a:lnTo>
                      <a:pt x="46" y="4"/>
                    </a:lnTo>
                    <a:lnTo>
                      <a:pt x="36" y="7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0" y="27"/>
                    </a:lnTo>
                    <a:lnTo>
                      <a:pt x="7" y="37"/>
                    </a:lnTo>
                    <a:lnTo>
                      <a:pt x="3" y="47"/>
                    </a:lnTo>
                    <a:lnTo>
                      <a:pt x="3" y="56"/>
                    </a:lnTo>
                    <a:lnTo>
                      <a:pt x="3" y="69"/>
                    </a:lnTo>
                    <a:lnTo>
                      <a:pt x="7" y="78"/>
                    </a:lnTo>
                    <a:lnTo>
                      <a:pt x="10" y="88"/>
                    </a:lnTo>
                    <a:lnTo>
                      <a:pt x="18" y="95"/>
                    </a:lnTo>
                    <a:lnTo>
                      <a:pt x="26" y="102"/>
                    </a:lnTo>
                    <a:lnTo>
                      <a:pt x="36" y="109"/>
                    </a:lnTo>
                    <a:lnTo>
                      <a:pt x="46" y="111"/>
                    </a:lnTo>
                    <a:lnTo>
                      <a:pt x="58" y="111"/>
                    </a:lnTo>
                    <a:lnTo>
                      <a:pt x="67" y="111"/>
                    </a:lnTo>
                    <a:lnTo>
                      <a:pt x="77" y="109"/>
                    </a:lnTo>
                    <a:lnTo>
                      <a:pt x="87" y="102"/>
                    </a:lnTo>
                    <a:lnTo>
                      <a:pt x="94" y="95"/>
                    </a:lnTo>
                    <a:lnTo>
                      <a:pt x="101" y="88"/>
                    </a:lnTo>
                    <a:lnTo>
                      <a:pt x="107" y="78"/>
                    </a:lnTo>
                    <a:lnTo>
                      <a:pt x="109" y="69"/>
                    </a:lnTo>
                    <a:lnTo>
                      <a:pt x="112" y="56"/>
                    </a:lnTo>
                    <a:lnTo>
                      <a:pt x="115" y="56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5" name="Freeform 357">
                <a:extLst>
                  <a:ext uri="{FF2B5EF4-FFF2-40B4-BE49-F238E27FC236}">
                    <a16:creationId xmlns:a16="http://schemas.microsoft.com/office/drawing/2014/main" id="{DF58375C-6A27-472C-BB6B-CA3674EA7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944"/>
                <a:ext cx="36" cy="36"/>
              </a:xfrm>
              <a:custGeom>
                <a:avLst/>
                <a:gdLst>
                  <a:gd name="T0" fmla="*/ 105 w 109"/>
                  <a:gd name="T1" fmla="*/ 45 h 109"/>
                  <a:gd name="T2" fmla="*/ 98 w 109"/>
                  <a:gd name="T3" fmla="*/ 25 h 109"/>
                  <a:gd name="T4" fmla="*/ 84 w 109"/>
                  <a:gd name="T5" fmla="*/ 11 h 109"/>
                  <a:gd name="T6" fmla="*/ 64 w 109"/>
                  <a:gd name="T7" fmla="*/ 4 h 109"/>
                  <a:gd name="T8" fmla="*/ 42 w 109"/>
                  <a:gd name="T9" fmla="*/ 4 h 109"/>
                  <a:gd name="T10" fmla="*/ 23 w 109"/>
                  <a:gd name="T11" fmla="*/ 11 h 109"/>
                  <a:gd name="T12" fmla="*/ 7 w 109"/>
                  <a:gd name="T13" fmla="*/ 25 h 109"/>
                  <a:gd name="T14" fmla="*/ 0 w 109"/>
                  <a:gd name="T15" fmla="*/ 45 h 109"/>
                  <a:gd name="T16" fmla="*/ 0 w 109"/>
                  <a:gd name="T17" fmla="*/ 67 h 109"/>
                  <a:gd name="T18" fmla="*/ 7 w 109"/>
                  <a:gd name="T19" fmla="*/ 86 h 109"/>
                  <a:gd name="T20" fmla="*/ 23 w 109"/>
                  <a:gd name="T21" fmla="*/ 102 h 109"/>
                  <a:gd name="T22" fmla="*/ 42 w 109"/>
                  <a:gd name="T23" fmla="*/ 109 h 109"/>
                  <a:gd name="T24" fmla="*/ 64 w 109"/>
                  <a:gd name="T25" fmla="*/ 109 h 109"/>
                  <a:gd name="T26" fmla="*/ 84 w 109"/>
                  <a:gd name="T27" fmla="*/ 102 h 109"/>
                  <a:gd name="T28" fmla="*/ 98 w 109"/>
                  <a:gd name="T29" fmla="*/ 86 h 109"/>
                  <a:gd name="T30" fmla="*/ 105 w 109"/>
                  <a:gd name="T31" fmla="*/ 67 h 109"/>
                  <a:gd name="T32" fmla="*/ 104 w 109"/>
                  <a:gd name="T33" fmla="*/ 54 h 109"/>
                  <a:gd name="T34" fmla="*/ 102 w 109"/>
                  <a:gd name="T35" fmla="*/ 35 h 109"/>
                  <a:gd name="T36" fmla="*/ 90 w 109"/>
                  <a:gd name="T37" fmla="*/ 19 h 109"/>
                  <a:gd name="T38" fmla="*/ 74 w 109"/>
                  <a:gd name="T39" fmla="*/ 7 h 109"/>
                  <a:gd name="T40" fmla="*/ 55 w 109"/>
                  <a:gd name="T41" fmla="*/ 5 h 109"/>
                  <a:gd name="T42" fmla="*/ 35 w 109"/>
                  <a:gd name="T43" fmla="*/ 7 h 109"/>
                  <a:gd name="T44" fmla="*/ 18 w 109"/>
                  <a:gd name="T45" fmla="*/ 19 h 109"/>
                  <a:gd name="T46" fmla="*/ 5 w 109"/>
                  <a:gd name="T47" fmla="*/ 35 h 109"/>
                  <a:gd name="T48" fmla="*/ 4 w 109"/>
                  <a:gd name="T49" fmla="*/ 54 h 109"/>
                  <a:gd name="T50" fmla="*/ 5 w 109"/>
                  <a:gd name="T51" fmla="*/ 74 h 109"/>
                  <a:gd name="T52" fmla="*/ 18 w 109"/>
                  <a:gd name="T53" fmla="*/ 92 h 109"/>
                  <a:gd name="T54" fmla="*/ 35 w 109"/>
                  <a:gd name="T55" fmla="*/ 102 h 109"/>
                  <a:gd name="T56" fmla="*/ 55 w 109"/>
                  <a:gd name="T57" fmla="*/ 107 h 109"/>
                  <a:gd name="T58" fmla="*/ 74 w 109"/>
                  <a:gd name="T59" fmla="*/ 102 h 109"/>
                  <a:gd name="T60" fmla="*/ 90 w 109"/>
                  <a:gd name="T61" fmla="*/ 92 h 109"/>
                  <a:gd name="T62" fmla="*/ 102 w 109"/>
                  <a:gd name="T63" fmla="*/ 74 h 109"/>
                  <a:gd name="T64" fmla="*/ 104 w 109"/>
                  <a:gd name="T65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lnTo>
                      <a:pt x="105" y="45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1" y="18"/>
                    </a:lnTo>
                    <a:lnTo>
                      <a:pt x="84" y="11"/>
                    </a:lnTo>
                    <a:lnTo>
                      <a:pt x="74" y="5"/>
                    </a:lnTo>
                    <a:lnTo>
                      <a:pt x="64" y="4"/>
                    </a:lnTo>
                    <a:lnTo>
                      <a:pt x="55" y="0"/>
                    </a:lnTo>
                    <a:lnTo>
                      <a:pt x="42" y="4"/>
                    </a:lnTo>
                    <a:lnTo>
                      <a:pt x="33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7" y="25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7" y="86"/>
                    </a:lnTo>
                    <a:lnTo>
                      <a:pt x="15" y="94"/>
                    </a:lnTo>
                    <a:lnTo>
                      <a:pt x="23" y="102"/>
                    </a:lnTo>
                    <a:lnTo>
                      <a:pt x="33" y="107"/>
                    </a:lnTo>
                    <a:lnTo>
                      <a:pt x="42" y="109"/>
                    </a:lnTo>
                    <a:lnTo>
                      <a:pt x="55" y="109"/>
                    </a:lnTo>
                    <a:lnTo>
                      <a:pt x="64" y="109"/>
                    </a:lnTo>
                    <a:lnTo>
                      <a:pt x="74" y="107"/>
                    </a:lnTo>
                    <a:lnTo>
                      <a:pt x="84" y="102"/>
                    </a:lnTo>
                    <a:lnTo>
                      <a:pt x="91" y="94"/>
                    </a:lnTo>
                    <a:lnTo>
                      <a:pt x="98" y="86"/>
                    </a:lnTo>
                    <a:lnTo>
                      <a:pt x="104" y="77"/>
                    </a:lnTo>
                    <a:lnTo>
                      <a:pt x="105" y="67"/>
                    </a:lnTo>
                    <a:lnTo>
                      <a:pt x="109" y="54"/>
                    </a:lnTo>
                    <a:lnTo>
                      <a:pt x="104" y="54"/>
                    </a:lnTo>
                    <a:lnTo>
                      <a:pt x="104" y="45"/>
                    </a:lnTo>
                    <a:lnTo>
                      <a:pt x="102" y="35"/>
                    </a:lnTo>
                    <a:lnTo>
                      <a:pt x="97" y="28"/>
                    </a:lnTo>
                    <a:lnTo>
                      <a:pt x="90" y="19"/>
                    </a:lnTo>
                    <a:lnTo>
                      <a:pt x="81" y="13"/>
                    </a:lnTo>
                    <a:lnTo>
                      <a:pt x="74" y="7"/>
                    </a:lnTo>
                    <a:lnTo>
                      <a:pt x="64" y="5"/>
                    </a:lnTo>
                    <a:lnTo>
                      <a:pt x="55" y="5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25" y="13"/>
                    </a:lnTo>
                    <a:lnTo>
                      <a:pt x="18" y="19"/>
                    </a:lnTo>
                    <a:lnTo>
                      <a:pt x="11" y="28"/>
                    </a:lnTo>
                    <a:lnTo>
                      <a:pt x="5" y="35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4" y="67"/>
                    </a:lnTo>
                    <a:lnTo>
                      <a:pt x="5" y="74"/>
                    </a:lnTo>
                    <a:lnTo>
                      <a:pt x="11" y="85"/>
                    </a:lnTo>
                    <a:lnTo>
                      <a:pt x="18" y="92"/>
                    </a:lnTo>
                    <a:lnTo>
                      <a:pt x="25" y="99"/>
                    </a:lnTo>
                    <a:lnTo>
                      <a:pt x="35" y="102"/>
                    </a:lnTo>
                    <a:lnTo>
                      <a:pt x="42" y="107"/>
                    </a:lnTo>
                    <a:lnTo>
                      <a:pt x="55" y="107"/>
                    </a:lnTo>
                    <a:lnTo>
                      <a:pt x="64" y="107"/>
                    </a:lnTo>
                    <a:lnTo>
                      <a:pt x="74" y="102"/>
                    </a:lnTo>
                    <a:lnTo>
                      <a:pt x="81" y="99"/>
                    </a:lnTo>
                    <a:lnTo>
                      <a:pt x="90" y="92"/>
                    </a:lnTo>
                    <a:lnTo>
                      <a:pt x="97" y="85"/>
                    </a:lnTo>
                    <a:lnTo>
                      <a:pt x="102" y="74"/>
                    </a:lnTo>
                    <a:lnTo>
                      <a:pt x="104" y="67"/>
                    </a:lnTo>
                    <a:lnTo>
                      <a:pt x="104" y="54"/>
                    </a:lnTo>
                    <a:lnTo>
                      <a:pt x="109" y="54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6" name="Freeform 358">
                <a:extLst>
                  <a:ext uri="{FF2B5EF4-FFF2-40B4-BE49-F238E27FC236}">
                    <a16:creationId xmlns:a16="http://schemas.microsoft.com/office/drawing/2014/main" id="{F96E0FE6-2C35-4273-8E9F-9D7305D2A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945"/>
                <a:ext cx="33" cy="34"/>
              </a:xfrm>
              <a:custGeom>
                <a:avLst/>
                <a:gdLst>
                  <a:gd name="T0" fmla="*/ 99 w 99"/>
                  <a:gd name="T1" fmla="*/ 40 h 102"/>
                  <a:gd name="T2" fmla="*/ 92 w 99"/>
                  <a:gd name="T3" fmla="*/ 22 h 102"/>
                  <a:gd name="T4" fmla="*/ 77 w 99"/>
                  <a:gd name="T5" fmla="*/ 7 h 102"/>
                  <a:gd name="T6" fmla="*/ 60 w 99"/>
                  <a:gd name="T7" fmla="*/ 0 h 102"/>
                  <a:gd name="T8" fmla="*/ 39 w 99"/>
                  <a:gd name="T9" fmla="*/ 0 h 102"/>
                  <a:gd name="T10" fmla="*/ 22 w 99"/>
                  <a:gd name="T11" fmla="*/ 7 h 102"/>
                  <a:gd name="T12" fmla="*/ 6 w 99"/>
                  <a:gd name="T13" fmla="*/ 22 h 102"/>
                  <a:gd name="T14" fmla="*/ 0 w 99"/>
                  <a:gd name="T15" fmla="*/ 40 h 102"/>
                  <a:gd name="T16" fmla="*/ 0 w 99"/>
                  <a:gd name="T17" fmla="*/ 62 h 102"/>
                  <a:gd name="T18" fmla="*/ 6 w 99"/>
                  <a:gd name="T19" fmla="*/ 80 h 102"/>
                  <a:gd name="T20" fmla="*/ 22 w 99"/>
                  <a:gd name="T21" fmla="*/ 94 h 102"/>
                  <a:gd name="T22" fmla="*/ 39 w 99"/>
                  <a:gd name="T23" fmla="*/ 102 h 102"/>
                  <a:gd name="T24" fmla="*/ 60 w 99"/>
                  <a:gd name="T25" fmla="*/ 102 h 102"/>
                  <a:gd name="T26" fmla="*/ 77 w 99"/>
                  <a:gd name="T27" fmla="*/ 94 h 102"/>
                  <a:gd name="T28" fmla="*/ 92 w 99"/>
                  <a:gd name="T29" fmla="*/ 80 h 102"/>
                  <a:gd name="T30" fmla="*/ 99 w 99"/>
                  <a:gd name="T31" fmla="*/ 62 h 102"/>
                  <a:gd name="T32" fmla="*/ 98 w 99"/>
                  <a:gd name="T33" fmla="*/ 49 h 102"/>
                  <a:gd name="T34" fmla="*/ 94 w 99"/>
                  <a:gd name="T35" fmla="*/ 31 h 102"/>
                  <a:gd name="T36" fmla="*/ 82 w 99"/>
                  <a:gd name="T37" fmla="*/ 17 h 102"/>
                  <a:gd name="T38" fmla="*/ 68 w 99"/>
                  <a:gd name="T39" fmla="*/ 6 h 102"/>
                  <a:gd name="T40" fmla="*/ 50 w 99"/>
                  <a:gd name="T41" fmla="*/ 2 h 102"/>
                  <a:gd name="T42" fmla="*/ 31 w 99"/>
                  <a:gd name="T43" fmla="*/ 6 h 102"/>
                  <a:gd name="T44" fmla="*/ 16 w 99"/>
                  <a:gd name="T45" fmla="*/ 17 h 102"/>
                  <a:gd name="T46" fmla="*/ 6 w 99"/>
                  <a:gd name="T47" fmla="*/ 31 h 102"/>
                  <a:gd name="T48" fmla="*/ 1 w 99"/>
                  <a:gd name="T49" fmla="*/ 49 h 102"/>
                  <a:gd name="T50" fmla="*/ 6 w 99"/>
                  <a:gd name="T51" fmla="*/ 69 h 102"/>
                  <a:gd name="T52" fmla="*/ 16 w 99"/>
                  <a:gd name="T53" fmla="*/ 83 h 102"/>
                  <a:gd name="T54" fmla="*/ 31 w 99"/>
                  <a:gd name="T55" fmla="*/ 94 h 102"/>
                  <a:gd name="T56" fmla="*/ 50 w 99"/>
                  <a:gd name="T57" fmla="*/ 98 h 102"/>
                  <a:gd name="T58" fmla="*/ 68 w 99"/>
                  <a:gd name="T59" fmla="*/ 94 h 102"/>
                  <a:gd name="T60" fmla="*/ 82 w 99"/>
                  <a:gd name="T61" fmla="*/ 83 h 102"/>
                  <a:gd name="T62" fmla="*/ 94 w 99"/>
                  <a:gd name="T63" fmla="*/ 69 h 102"/>
                  <a:gd name="T64" fmla="*/ 98 w 99"/>
                  <a:gd name="T65" fmla="*/ 4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2">
                    <a:moveTo>
                      <a:pt x="99" y="49"/>
                    </a:moveTo>
                    <a:lnTo>
                      <a:pt x="99" y="40"/>
                    </a:lnTo>
                    <a:lnTo>
                      <a:pt x="98" y="30"/>
                    </a:lnTo>
                    <a:lnTo>
                      <a:pt x="92" y="22"/>
                    </a:lnTo>
                    <a:lnTo>
                      <a:pt x="85" y="14"/>
                    </a:lnTo>
                    <a:lnTo>
                      <a:pt x="77" y="7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6" y="22"/>
                    </a:lnTo>
                    <a:lnTo>
                      <a:pt x="1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1" y="69"/>
                    </a:lnTo>
                    <a:lnTo>
                      <a:pt x="6" y="80"/>
                    </a:lnTo>
                    <a:lnTo>
                      <a:pt x="14" y="86"/>
                    </a:lnTo>
                    <a:lnTo>
                      <a:pt x="22" y="94"/>
                    </a:lnTo>
                    <a:lnTo>
                      <a:pt x="31" y="95"/>
                    </a:lnTo>
                    <a:lnTo>
                      <a:pt x="39" y="102"/>
                    </a:lnTo>
                    <a:lnTo>
                      <a:pt x="50" y="102"/>
                    </a:lnTo>
                    <a:lnTo>
                      <a:pt x="60" y="102"/>
                    </a:lnTo>
                    <a:lnTo>
                      <a:pt x="70" y="95"/>
                    </a:lnTo>
                    <a:lnTo>
                      <a:pt x="77" y="94"/>
                    </a:lnTo>
                    <a:lnTo>
                      <a:pt x="85" y="86"/>
                    </a:lnTo>
                    <a:lnTo>
                      <a:pt x="92" y="80"/>
                    </a:lnTo>
                    <a:lnTo>
                      <a:pt x="98" y="69"/>
                    </a:lnTo>
                    <a:lnTo>
                      <a:pt x="99" y="62"/>
                    </a:lnTo>
                    <a:lnTo>
                      <a:pt x="99" y="49"/>
                    </a:lnTo>
                    <a:lnTo>
                      <a:pt x="98" y="49"/>
                    </a:lnTo>
                    <a:lnTo>
                      <a:pt x="98" y="40"/>
                    </a:lnTo>
                    <a:lnTo>
                      <a:pt x="94" y="31"/>
                    </a:lnTo>
                    <a:lnTo>
                      <a:pt x="89" y="22"/>
                    </a:lnTo>
                    <a:lnTo>
                      <a:pt x="82" y="17"/>
                    </a:lnTo>
                    <a:lnTo>
                      <a:pt x="75" y="9"/>
                    </a:lnTo>
                    <a:lnTo>
                      <a:pt x="68" y="6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41" y="2"/>
                    </a:lnTo>
                    <a:lnTo>
                      <a:pt x="31" y="6"/>
                    </a:lnTo>
                    <a:lnTo>
                      <a:pt x="24" y="9"/>
                    </a:lnTo>
                    <a:lnTo>
                      <a:pt x="16" y="17"/>
                    </a:lnTo>
                    <a:lnTo>
                      <a:pt x="8" y="22"/>
                    </a:lnTo>
                    <a:lnTo>
                      <a:pt x="6" y="31"/>
                    </a:lnTo>
                    <a:lnTo>
                      <a:pt x="1" y="40"/>
                    </a:lnTo>
                    <a:lnTo>
                      <a:pt x="1" y="49"/>
                    </a:lnTo>
                    <a:lnTo>
                      <a:pt x="1" y="59"/>
                    </a:lnTo>
                    <a:lnTo>
                      <a:pt x="6" y="69"/>
                    </a:lnTo>
                    <a:lnTo>
                      <a:pt x="8" y="76"/>
                    </a:lnTo>
                    <a:lnTo>
                      <a:pt x="16" y="83"/>
                    </a:lnTo>
                    <a:lnTo>
                      <a:pt x="24" y="91"/>
                    </a:lnTo>
                    <a:lnTo>
                      <a:pt x="31" y="94"/>
                    </a:lnTo>
                    <a:lnTo>
                      <a:pt x="41" y="95"/>
                    </a:lnTo>
                    <a:lnTo>
                      <a:pt x="50" y="98"/>
                    </a:lnTo>
                    <a:lnTo>
                      <a:pt x="60" y="95"/>
                    </a:lnTo>
                    <a:lnTo>
                      <a:pt x="68" y="94"/>
                    </a:lnTo>
                    <a:lnTo>
                      <a:pt x="75" y="91"/>
                    </a:lnTo>
                    <a:lnTo>
                      <a:pt x="82" y="83"/>
                    </a:lnTo>
                    <a:lnTo>
                      <a:pt x="89" y="76"/>
                    </a:lnTo>
                    <a:lnTo>
                      <a:pt x="94" y="69"/>
                    </a:lnTo>
                    <a:lnTo>
                      <a:pt x="98" y="59"/>
                    </a:lnTo>
                    <a:lnTo>
                      <a:pt x="98" y="49"/>
                    </a:lnTo>
                    <a:lnTo>
                      <a:pt x="99" y="49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7" name="Freeform 359">
                <a:extLst>
                  <a:ext uri="{FF2B5EF4-FFF2-40B4-BE49-F238E27FC236}">
                    <a16:creationId xmlns:a16="http://schemas.microsoft.com/office/drawing/2014/main" id="{916E7D40-17EF-4315-8918-8D1E76625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946"/>
                <a:ext cx="32" cy="32"/>
              </a:xfrm>
              <a:custGeom>
                <a:avLst/>
                <a:gdLst>
                  <a:gd name="T0" fmla="*/ 97 w 97"/>
                  <a:gd name="T1" fmla="*/ 38 h 97"/>
                  <a:gd name="T2" fmla="*/ 90 w 97"/>
                  <a:gd name="T3" fmla="*/ 21 h 97"/>
                  <a:gd name="T4" fmla="*/ 74 w 97"/>
                  <a:gd name="T5" fmla="*/ 9 h 97"/>
                  <a:gd name="T6" fmla="*/ 59 w 97"/>
                  <a:gd name="T7" fmla="*/ 0 h 97"/>
                  <a:gd name="T8" fmla="*/ 40 w 97"/>
                  <a:gd name="T9" fmla="*/ 0 h 97"/>
                  <a:gd name="T10" fmla="*/ 23 w 97"/>
                  <a:gd name="T11" fmla="*/ 9 h 97"/>
                  <a:gd name="T12" fmla="*/ 9 w 97"/>
                  <a:gd name="T13" fmla="*/ 21 h 97"/>
                  <a:gd name="T14" fmla="*/ 0 w 97"/>
                  <a:gd name="T15" fmla="*/ 38 h 97"/>
                  <a:gd name="T16" fmla="*/ 0 w 97"/>
                  <a:gd name="T17" fmla="*/ 58 h 97"/>
                  <a:gd name="T18" fmla="*/ 9 w 97"/>
                  <a:gd name="T19" fmla="*/ 74 h 97"/>
                  <a:gd name="T20" fmla="*/ 23 w 97"/>
                  <a:gd name="T21" fmla="*/ 90 h 97"/>
                  <a:gd name="T22" fmla="*/ 40 w 97"/>
                  <a:gd name="T23" fmla="*/ 95 h 97"/>
                  <a:gd name="T24" fmla="*/ 59 w 97"/>
                  <a:gd name="T25" fmla="*/ 95 h 97"/>
                  <a:gd name="T26" fmla="*/ 74 w 97"/>
                  <a:gd name="T27" fmla="*/ 90 h 97"/>
                  <a:gd name="T28" fmla="*/ 90 w 97"/>
                  <a:gd name="T29" fmla="*/ 74 h 97"/>
                  <a:gd name="T30" fmla="*/ 97 w 97"/>
                  <a:gd name="T31" fmla="*/ 58 h 97"/>
                  <a:gd name="T32" fmla="*/ 93 w 97"/>
                  <a:gd name="T33" fmla="*/ 49 h 97"/>
                  <a:gd name="T34" fmla="*/ 90 w 97"/>
                  <a:gd name="T35" fmla="*/ 30 h 97"/>
                  <a:gd name="T36" fmla="*/ 82 w 97"/>
                  <a:gd name="T37" fmla="*/ 16 h 97"/>
                  <a:gd name="T38" fmla="*/ 67 w 97"/>
                  <a:gd name="T39" fmla="*/ 9 h 97"/>
                  <a:gd name="T40" fmla="*/ 50 w 97"/>
                  <a:gd name="T41" fmla="*/ 4 h 97"/>
                  <a:gd name="T42" fmla="*/ 30 w 97"/>
                  <a:gd name="T43" fmla="*/ 9 h 97"/>
                  <a:gd name="T44" fmla="*/ 18 w 97"/>
                  <a:gd name="T45" fmla="*/ 16 h 97"/>
                  <a:gd name="T46" fmla="*/ 9 w 97"/>
                  <a:gd name="T47" fmla="*/ 30 h 97"/>
                  <a:gd name="T48" fmla="*/ 2 w 97"/>
                  <a:gd name="T49" fmla="*/ 49 h 97"/>
                  <a:gd name="T50" fmla="*/ 9 w 97"/>
                  <a:gd name="T51" fmla="*/ 66 h 97"/>
                  <a:gd name="T52" fmla="*/ 18 w 97"/>
                  <a:gd name="T53" fmla="*/ 80 h 97"/>
                  <a:gd name="T54" fmla="*/ 30 w 97"/>
                  <a:gd name="T55" fmla="*/ 90 h 97"/>
                  <a:gd name="T56" fmla="*/ 50 w 97"/>
                  <a:gd name="T57" fmla="*/ 95 h 97"/>
                  <a:gd name="T58" fmla="*/ 67 w 97"/>
                  <a:gd name="T59" fmla="*/ 90 h 97"/>
                  <a:gd name="T60" fmla="*/ 82 w 97"/>
                  <a:gd name="T61" fmla="*/ 80 h 97"/>
                  <a:gd name="T62" fmla="*/ 90 w 97"/>
                  <a:gd name="T63" fmla="*/ 66 h 97"/>
                  <a:gd name="T64" fmla="*/ 93 w 97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7" y="38"/>
                    </a:lnTo>
                    <a:lnTo>
                      <a:pt x="93" y="30"/>
                    </a:lnTo>
                    <a:lnTo>
                      <a:pt x="90" y="21"/>
                    </a:lnTo>
                    <a:lnTo>
                      <a:pt x="82" y="16"/>
                    </a:lnTo>
                    <a:lnTo>
                      <a:pt x="74" y="9"/>
                    </a:lnTo>
                    <a:lnTo>
                      <a:pt x="67" y="4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9" y="21"/>
                    </a:lnTo>
                    <a:lnTo>
                      <a:pt x="6" y="30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6" y="67"/>
                    </a:lnTo>
                    <a:lnTo>
                      <a:pt x="9" y="74"/>
                    </a:lnTo>
                    <a:lnTo>
                      <a:pt x="16" y="83"/>
                    </a:lnTo>
                    <a:lnTo>
                      <a:pt x="23" y="90"/>
                    </a:lnTo>
                    <a:lnTo>
                      <a:pt x="30" y="92"/>
                    </a:lnTo>
                    <a:lnTo>
                      <a:pt x="40" y="95"/>
                    </a:lnTo>
                    <a:lnTo>
                      <a:pt x="50" y="97"/>
                    </a:lnTo>
                    <a:lnTo>
                      <a:pt x="59" y="95"/>
                    </a:lnTo>
                    <a:lnTo>
                      <a:pt x="67" y="92"/>
                    </a:lnTo>
                    <a:lnTo>
                      <a:pt x="74" y="90"/>
                    </a:lnTo>
                    <a:lnTo>
                      <a:pt x="82" y="83"/>
                    </a:lnTo>
                    <a:lnTo>
                      <a:pt x="90" y="74"/>
                    </a:lnTo>
                    <a:lnTo>
                      <a:pt x="93" y="67"/>
                    </a:lnTo>
                    <a:lnTo>
                      <a:pt x="97" y="58"/>
                    </a:lnTo>
                    <a:lnTo>
                      <a:pt x="97" y="49"/>
                    </a:lnTo>
                    <a:lnTo>
                      <a:pt x="93" y="49"/>
                    </a:lnTo>
                    <a:lnTo>
                      <a:pt x="92" y="40"/>
                    </a:lnTo>
                    <a:lnTo>
                      <a:pt x="90" y="30"/>
                    </a:lnTo>
                    <a:lnTo>
                      <a:pt x="86" y="23"/>
                    </a:lnTo>
                    <a:lnTo>
                      <a:pt x="82" y="16"/>
                    </a:lnTo>
                    <a:lnTo>
                      <a:pt x="74" y="11"/>
                    </a:lnTo>
                    <a:lnTo>
                      <a:pt x="67" y="9"/>
                    </a:lnTo>
                    <a:lnTo>
                      <a:pt x="57" y="4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0" y="9"/>
                    </a:lnTo>
                    <a:lnTo>
                      <a:pt x="23" y="11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9" y="30"/>
                    </a:lnTo>
                    <a:lnTo>
                      <a:pt x="6" y="40"/>
                    </a:lnTo>
                    <a:lnTo>
                      <a:pt x="2" y="49"/>
                    </a:lnTo>
                    <a:lnTo>
                      <a:pt x="6" y="58"/>
                    </a:lnTo>
                    <a:lnTo>
                      <a:pt x="9" y="66"/>
                    </a:lnTo>
                    <a:lnTo>
                      <a:pt x="10" y="74"/>
                    </a:lnTo>
                    <a:lnTo>
                      <a:pt x="18" y="80"/>
                    </a:lnTo>
                    <a:lnTo>
                      <a:pt x="23" y="87"/>
                    </a:lnTo>
                    <a:lnTo>
                      <a:pt x="30" y="90"/>
                    </a:lnTo>
                    <a:lnTo>
                      <a:pt x="40" y="92"/>
                    </a:lnTo>
                    <a:lnTo>
                      <a:pt x="50" y="95"/>
                    </a:lnTo>
                    <a:lnTo>
                      <a:pt x="57" y="92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2" y="80"/>
                    </a:lnTo>
                    <a:lnTo>
                      <a:pt x="86" y="74"/>
                    </a:lnTo>
                    <a:lnTo>
                      <a:pt x="90" y="66"/>
                    </a:lnTo>
                    <a:lnTo>
                      <a:pt x="92" y="58"/>
                    </a:lnTo>
                    <a:lnTo>
                      <a:pt x="93" y="49"/>
                    </a:lnTo>
                    <a:lnTo>
                      <a:pt x="97" y="49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8" name="Freeform 360">
                <a:extLst>
                  <a:ext uri="{FF2B5EF4-FFF2-40B4-BE49-F238E27FC236}">
                    <a16:creationId xmlns:a16="http://schemas.microsoft.com/office/drawing/2014/main" id="{D78AA76D-4CE5-46AC-93FE-4EB0313D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947"/>
                <a:ext cx="30" cy="30"/>
              </a:xfrm>
              <a:custGeom>
                <a:avLst/>
                <a:gdLst>
                  <a:gd name="T0" fmla="*/ 88 w 89"/>
                  <a:gd name="T1" fmla="*/ 36 h 89"/>
                  <a:gd name="T2" fmla="*/ 83 w 89"/>
                  <a:gd name="T3" fmla="*/ 18 h 89"/>
                  <a:gd name="T4" fmla="*/ 71 w 89"/>
                  <a:gd name="T5" fmla="*/ 7 h 89"/>
                  <a:gd name="T6" fmla="*/ 53 w 89"/>
                  <a:gd name="T7" fmla="*/ 0 h 89"/>
                  <a:gd name="T8" fmla="*/ 36 w 89"/>
                  <a:gd name="T9" fmla="*/ 0 h 89"/>
                  <a:gd name="T10" fmla="*/ 19 w 89"/>
                  <a:gd name="T11" fmla="*/ 7 h 89"/>
                  <a:gd name="T12" fmla="*/ 7 w 89"/>
                  <a:gd name="T13" fmla="*/ 18 h 89"/>
                  <a:gd name="T14" fmla="*/ 2 w 89"/>
                  <a:gd name="T15" fmla="*/ 36 h 89"/>
                  <a:gd name="T16" fmla="*/ 2 w 89"/>
                  <a:gd name="T17" fmla="*/ 53 h 89"/>
                  <a:gd name="T18" fmla="*/ 7 w 89"/>
                  <a:gd name="T19" fmla="*/ 70 h 89"/>
                  <a:gd name="T20" fmla="*/ 19 w 89"/>
                  <a:gd name="T21" fmla="*/ 82 h 89"/>
                  <a:gd name="T22" fmla="*/ 36 w 89"/>
                  <a:gd name="T23" fmla="*/ 88 h 89"/>
                  <a:gd name="T24" fmla="*/ 53 w 89"/>
                  <a:gd name="T25" fmla="*/ 88 h 89"/>
                  <a:gd name="T26" fmla="*/ 71 w 89"/>
                  <a:gd name="T27" fmla="*/ 82 h 89"/>
                  <a:gd name="T28" fmla="*/ 83 w 89"/>
                  <a:gd name="T29" fmla="*/ 70 h 89"/>
                  <a:gd name="T30" fmla="*/ 88 w 89"/>
                  <a:gd name="T31" fmla="*/ 53 h 89"/>
                  <a:gd name="T32" fmla="*/ 88 w 89"/>
                  <a:gd name="T33" fmla="*/ 43 h 89"/>
                  <a:gd name="T34" fmla="*/ 83 w 89"/>
                  <a:gd name="T35" fmla="*/ 29 h 89"/>
                  <a:gd name="T36" fmla="*/ 75 w 89"/>
                  <a:gd name="T37" fmla="*/ 14 h 89"/>
                  <a:gd name="T38" fmla="*/ 60 w 89"/>
                  <a:gd name="T39" fmla="*/ 7 h 89"/>
                  <a:gd name="T40" fmla="*/ 46 w 89"/>
                  <a:gd name="T41" fmla="*/ 1 h 89"/>
                  <a:gd name="T42" fmla="*/ 29 w 89"/>
                  <a:gd name="T43" fmla="*/ 7 h 89"/>
                  <a:gd name="T44" fmla="*/ 17 w 89"/>
                  <a:gd name="T45" fmla="*/ 14 h 89"/>
                  <a:gd name="T46" fmla="*/ 7 w 89"/>
                  <a:gd name="T47" fmla="*/ 29 h 89"/>
                  <a:gd name="T48" fmla="*/ 5 w 89"/>
                  <a:gd name="T49" fmla="*/ 43 h 89"/>
                  <a:gd name="T50" fmla="*/ 7 w 89"/>
                  <a:gd name="T51" fmla="*/ 60 h 89"/>
                  <a:gd name="T52" fmla="*/ 17 w 89"/>
                  <a:gd name="T53" fmla="*/ 74 h 89"/>
                  <a:gd name="T54" fmla="*/ 29 w 89"/>
                  <a:gd name="T55" fmla="*/ 82 h 89"/>
                  <a:gd name="T56" fmla="*/ 46 w 89"/>
                  <a:gd name="T57" fmla="*/ 85 h 89"/>
                  <a:gd name="T58" fmla="*/ 60 w 89"/>
                  <a:gd name="T59" fmla="*/ 82 h 89"/>
                  <a:gd name="T60" fmla="*/ 75 w 89"/>
                  <a:gd name="T61" fmla="*/ 74 h 89"/>
                  <a:gd name="T62" fmla="*/ 83 w 89"/>
                  <a:gd name="T63" fmla="*/ 60 h 89"/>
                  <a:gd name="T64" fmla="*/ 88 w 89"/>
                  <a:gd name="T65" fmla="*/ 4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9">
                    <a:moveTo>
                      <a:pt x="89" y="43"/>
                    </a:moveTo>
                    <a:lnTo>
                      <a:pt x="88" y="36"/>
                    </a:lnTo>
                    <a:lnTo>
                      <a:pt x="86" y="25"/>
                    </a:lnTo>
                    <a:lnTo>
                      <a:pt x="83" y="18"/>
                    </a:lnTo>
                    <a:lnTo>
                      <a:pt x="78" y="11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7" y="18"/>
                    </a:lnTo>
                    <a:lnTo>
                      <a:pt x="5" y="25"/>
                    </a:lnTo>
                    <a:lnTo>
                      <a:pt x="2" y="36"/>
                    </a:lnTo>
                    <a:lnTo>
                      <a:pt x="0" y="43"/>
                    </a:lnTo>
                    <a:lnTo>
                      <a:pt x="2" y="53"/>
                    </a:lnTo>
                    <a:lnTo>
                      <a:pt x="5" y="60"/>
                    </a:lnTo>
                    <a:lnTo>
                      <a:pt x="7" y="70"/>
                    </a:lnTo>
                    <a:lnTo>
                      <a:pt x="14" y="75"/>
                    </a:lnTo>
                    <a:lnTo>
                      <a:pt x="19" y="82"/>
                    </a:lnTo>
                    <a:lnTo>
                      <a:pt x="26" y="85"/>
                    </a:lnTo>
                    <a:lnTo>
                      <a:pt x="36" y="88"/>
                    </a:lnTo>
                    <a:lnTo>
                      <a:pt x="46" y="89"/>
                    </a:lnTo>
                    <a:lnTo>
                      <a:pt x="53" y="88"/>
                    </a:lnTo>
                    <a:lnTo>
                      <a:pt x="64" y="85"/>
                    </a:lnTo>
                    <a:lnTo>
                      <a:pt x="71" y="82"/>
                    </a:lnTo>
                    <a:lnTo>
                      <a:pt x="78" y="75"/>
                    </a:lnTo>
                    <a:lnTo>
                      <a:pt x="83" y="70"/>
                    </a:lnTo>
                    <a:lnTo>
                      <a:pt x="86" y="60"/>
                    </a:lnTo>
                    <a:lnTo>
                      <a:pt x="88" y="53"/>
                    </a:lnTo>
                    <a:lnTo>
                      <a:pt x="89" y="43"/>
                    </a:lnTo>
                    <a:lnTo>
                      <a:pt x="88" y="43"/>
                    </a:lnTo>
                    <a:lnTo>
                      <a:pt x="86" y="36"/>
                    </a:lnTo>
                    <a:lnTo>
                      <a:pt x="83" y="29"/>
                    </a:lnTo>
                    <a:lnTo>
                      <a:pt x="81" y="22"/>
                    </a:lnTo>
                    <a:lnTo>
                      <a:pt x="75" y="14"/>
                    </a:lnTo>
                    <a:lnTo>
                      <a:pt x="68" y="8"/>
                    </a:lnTo>
                    <a:lnTo>
                      <a:pt x="60" y="7"/>
                    </a:lnTo>
                    <a:lnTo>
                      <a:pt x="53" y="3"/>
                    </a:lnTo>
                    <a:lnTo>
                      <a:pt x="46" y="1"/>
                    </a:lnTo>
                    <a:lnTo>
                      <a:pt x="36" y="3"/>
                    </a:lnTo>
                    <a:lnTo>
                      <a:pt x="29" y="7"/>
                    </a:lnTo>
                    <a:lnTo>
                      <a:pt x="22" y="8"/>
                    </a:lnTo>
                    <a:lnTo>
                      <a:pt x="17" y="14"/>
                    </a:lnTo>
                    <a:lnTo>
                      <a:pt x="9" y="22"/>
                    </a:lnTo>
                    <a:lnTo>
                      <a:pt x="7" y="29"/>
                    </a:lnTo>
                    <a:lnTo>
                      <a:pt x="5" y="36"/>
                    </a:lnTo>
                    <a:lnTo>
                      <a:pt x="5" y="43"/>
                    </a:lnTo>
                    <a:lnTo>
                      <a:pt x="5" y="53"/>
                    </a:lnTo>
                    <a:lnTo>
                      <a:pt x="7" y="60"/>
                    </a:lnTo>
                    <a:lnTo>
                      <a:pt x="9" y="68"/>
                    </a:lnTo>
                    <a:lnTo>
                      <a:pt x="17" y="74"/>
                    </a:lnTo>
                    <a:lnTo>
                      <a:pt x="22" y="80"/>
                    </a:lnTo>
                    <a:lnTo>
                      <a:pt x="29" y="82"/>
                    </a:lnTo>
                    <a:lnTo>
                      <a:pt x="36" y="85"/>
                    </a:lnTo>
                    <a:lnTo>
                      <a:pt x="46" y="85"/>
                    </a:lnTo>
                    <a:lnTo>
                      <a:pt x="53" y="85"/>
                    </a:lnTo>
                    <a:lnTo>
                      <a:pt x="60" y="82"/>
                    </a:lnTo>
                    <a:lnTo>
                      <a:pt x="68" y="80"/>
                    </a:lnTo>
                    <a:lnTo>
                      <a:pt x="75" y="74"/>
                    </a:lnTo>
                    <a:lnTo>
                      <a:pt x="81" y="68"/>
                    </a:lnTo>
                    <a:lnTo>
                      <a:pt x="83" y="60"/>
                    </a:lnTo>
                    <a:lnTo>
                      <a:pt x="86" y="53"/>
                    </a:lnTo>
                    <a:lnTo>
                      <a:pt x="88" y="43"/>
                    </a:lnTo>
                    <a:lnTo>
                      <a:pt x="89" y="43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89" name="Freeform 361">
                <a:extLst>
                  <a:ext uri="{FF2B5EF4-FFF2-40B4-BE49-F238E27FC236}">
                    <a16:creationId xmlns:a16="http://schemas.microsoft.com/office/drawing/2014/main" id="{61A49E6C-FA17-4CEC-BCF1-C7C9C2194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948"/>
                <a:ext cx="28" cy="28"/>
              </a:xfrm>
              <a:custGeom>
                <a:avLst/>
                <a:gdLst>
                  <a:gd name="T0" fmla="*/ 81 w 84"/>
                  <a:gd name="T1" fmla="*/ 34 h 83"/>
                  <a:gd name="T2" fmla="*/ 77 w 84"/>
                  <a:gd name="T3" fmla="*/ 20 h 83"/>
                  <a:gd name="T4" fmla="*/ 63 w 84"/>
                  <a:gd name="T5" fmla="*/ 6 h 83"/>
                  <a:gd name="T6" fmla="*/ 49 w 84"/>
                  <a:gd name="T7" fmla="*/ 1 h 83"/>
                  <a:gd name="T8" fmla="*/ 32 w 84"/>
                  <a:gd name="T9" fmla="*/ 1 h 83"/>
                  <a:gd name="T10" fmla="*/ 17 w 84"/>
                  <a:gd name="T11" fmla="*/ 6 h 83"/>
                  <a:gd name="T12" fmla="*/ 5 w 84"/>
                  <a:gd name="T13" fmla="*/ 20 h 83"/>
                  <a:gd name="T14" fmla="*/ 0 w 84"/>
                  <a:gd name="T15" fmla="*/ 34 h 83"/>
                  <a:gd name="T16" fmla="*/ 0 w 84"/>
                  <a:gd name="T17" fmla="*/ 51 h 83"/>
                  <a:gd name="T18" fmla="*/ 5 w 84"/>
                  <a:gd name="T19" fmla="*/ 66 h 83"/>
                  <a:gd name="T20" fmla="*/ 17 w 84"/>
                  <a:gd name="T21" fmla="*/ 79 h 83"/>
                  <a:gd name="T22" fmla="*/ 32 w 84"/>
                  <a:gd name="T23" fmla="*/ 83 h 83"/>
                  <a:gd name="T24" fmla="*/ 49 w 84"/>
                  <a:gd name="T25" fmla="*/ 83 h 83"/>
                  <a:gd name="T26" fmla="*/ 63 w 84"/>
                  <a:gd name="T27" fmla="*/ 79 h 83"/>
                  <a:gd name="T28" fmla="*/ 77 w 84"/>
                  <a:gd name="T29" fmla="*/ 66 h 83"/>
                  <a:gd name="T30" fmla="*/ 81 w 84"/>
                  <a:gd name="T31" fmla="*/ 51 h 83"/>
                  <a:gd name="T32" fmla="*/ 78 w 84"/>
                  <a:gd name="T33" fmla="*/ 41 h 83"/>
                  <a:gd name="T34" fmla="*/ 77 w 84"/>
                  <a:gd name="T35" fmla="*/ 27 h 83"/>
                  <a:gd name="T36" fmla="*/ 68 w 84"/>
                  <a:gd name="T37" fmla="*/ 15 h 83"/>
                  <a:gd name="T38" fmla="*/ 56 w 84"/>
                  <a:gd name="T39" fmla="*/ 6 h 83"/>
                  <a:gd name="T40" fmla="*/ 42 w 84"/>
                  <a:gd name="T41" fmla="*/ 5 h 83"/>
                  <a:gd name="T42" fmla="*/ 25 w 84"/>
                  <a:gd name="T43" fmla="*/ 6 h 83"/>
                  <a:gd name="T44" fmla="*/ 12 w 84"/>
                  <a:gd name="T45" fmla="*/ 15 h 83"/>
                  <a:gd name="T46" fmla="*/ 5 w 84"/>
                  <a:gd name="T47" fmla="*/ 27 h 83"/>
                  <a:gd name="T48" fmla="*/ 2 w 84"/>
                  <a:gd name="T49" fmla="*/ 41 h 83"/>
                  <a:gd name="T50" fmla="*/ 5 w 84"/>
                  <a:gd name="T51" fmla="*/ 58 h 83"/>
                  <a:gd name="T52" fmla="*/ 12 w 84"/>
                  <a:gd name="T53" fmla="*/ 72 h 83"/>
                  <a:gd name="T54" fmla="*/ 25 w 84"/>
                  <a:gd name="T55" fmla="*/ 79 h 83"/>
                  <a:gd name="T56" fmla="*/ 42 w 84"/>
                  <a:gd name="T57" fmla="*/ 81 h 83"/>
                  <a:gd name="T58" fmla="*/ 56 w 84"/>
                  <a:gd name="T59" fmla="*/ 79 h 83"/>
                  <a:gd name="T60" fmla="*/ 68 w 84"/>
                  <a:gd name="T61" fmla="*/ 72 h 83"/>
                  <a:gd name="T62" fmla="*/ 77 w 84"/>
                  <a:gd name="T63" fmla="*/ 58 h 83"/>
                  <a:gd name="T64" fmla="*/ 78 w 84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3">
                    <a:moveTo>
                      <a:pt x="84" y="41"/>
                    </a:moveTo>
                    <a:lnTo>
                      <a:pt x="81" y="34"/>
                    </a:lnTo>
                    <a:lnTo>
                      <a:pt x="78" y="27"/>
                    </a:lnTo>
                    <a:lnTo>
                      <a:pt x="77" y="20"/>
                    </a:lnTo>
                    <a:lnTo>
                      <a:pt x="71" y="12"/>
                    </a:lnTo>
                    <a:lnTo>
                      <a:pt x="63" y="6"/>
                    </a:lnTo>
                    <a:lnTo>
                      <a:pt x="56" y="5"/>
                    </a:lnTo>
                    <a:lnTo>
                      <a:pt x="49" y="1"/>
                    </a:lnTo>
                    <a:lnTo>
                      <a:pt x="42" y="0"/>
                    </a:lnTo>
                    <a:lnTo>
                      <a:pt x="32" y="1"/>
                    </a:lnTo>
                    <a:lnTo>
                      <a:pt x="25" y="5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5" y="66"/>
                    </a:lnTo>
                    <a:lnTo>
                      <a:pt x="12" y="72"/>
                    </a:lnTo>
                    <a:lnTo>
                      <a:pt x="17" y="79"/>
                    </a:lnTo>
                    <a:lnTo>
                      <a:pt x="25" y="81"/>
                    </a:lnTo>
                    <a:lnTo>
                      <a:pt x="32" y="83"/>
                    </a:lnTo>
                    <a:lnTo>
                      <a:pt x="42" y="83"/>
                    </a:lnTo>
                    <a:lnTo>
                      <a:pt x="49" y="83"/>
                    </a:lnTo>
                    <a:lnTo>
                      <a:pt x="56" y="81"/>
                    </a:lnTo>
                    <a:lnTo>
                      <a:pt x="63" y="79"/>
                    </a:lnTo>
                    <a:lnTo>
                      <a:pt x="71" y="72"/>
                    </a:lnTo>
                    <a:lnTo>
                      <a:pt x="77" y="66"/>
                    </a:lnTo>
                    <a:lnTo>
                      <a:pt x="78" y="58"/>
                    </a:lnTo>
                    <a:lnTo>
                      <a:pt x="81" y="51"/>
                    </a:lnTo>
                    <a:lnTo>
                      <a:pt x="84" y="41"/>
                    </a:lnTo>
                    <a:lnTo>
                      <a:pt x="78" y="41"/>
                    </a:lnTo>
                    <a:lnTo>
                      <a:pt x="78" y="34"/>
                    </a:lnTo>
                    <a:lnTo>
                      <a:pt x="77" y="27"/>
                    </a:lnTo>
                    <a:lnTo>
                      <a:pt x="74" y="22"/>
                    </a:lnTo>
                    <a:lnTo>
                      <a:pt x="68" y="15"/>
                    </a:lnTo>
                    <a:lnTo>
                      <a:pt x="61" y="9"/>
                    </a:lnTo>
                    <a:lnTo>
                      <a:pt x="56" y="6"/>
                    </a:lnTo>
                    <a:lnTo>
                      <a:pt x="49" y="5"/>
                    </a:lnTo>
                    <a:lnTo>
                      <a:pt x="42" y="5"/>
                    </a:lnTo>
                    <a:lnTo>
                      <a:pt x="32" y="5"/>
                    </a:lnTo>
                    <a:lnTo>
                      <a:pt x="25" y="6"/>
                    </a:lnTo>
                    <a:lnTo>
                      <a:pt x="20" y="9"/>
                    </a:lnTo>
                    <a:lnTo>
                      <a:pt x="12" y="15"/>
                    </a:lnTo>
                    <a:lnTo>
                      <a:pt x="8" y="22"/>
                    </a:lnTo>
                    <a:lnTo>
                      <a:pt x="5" y="27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2" y="51"/>
                    </a:lnTo>
                    <a:lnTo>
                      <a:pt x="5" y="58"/>
                    </a:lnTo>
                    <a:lnTo>
                      <a:pt x="8" y="64"/>
                    </a:lnTo>
                    <a:lnTo>
                      <a:pt x="12" y="72"/>
                    </a:lnTo>
                    <a:lnTo>
                      <a:pt x="20" y="73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6" y="79"/>
                    </a:lnTo>
                    <a:lnTo>
                      <a:pt x="61" y="73"/>
                    </a:lnTo>
                    <a:lnTo>
                      <a:pt x="68" y="72"/>
                    </a:lnTo>
                    <a:lnTo>
                      <a:pt x="74" y="64"/>
                    </a:lnTo>
                    <a:lnTo>
                      <a:pt x="77" y="58"/>
                    </a:lnTo>
                    <a:lnTo>
                      <a:pt x="78" y="51"/>
                    </a:lnTo>
                    <a:lnTo>
                      <a:pt x="78" y="41"/>
                    </a:lnTo>
                    <a:lnTo>
                      <a:pt x="84" y="41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0" name="Freeform 362">
                <a:extLst>
                  <a:ext uri="{FF2B5EF4-FFF2-40B4-BE49-F238E27FC236}">
                    <a16:creationId xmlns:a16="http://schemas.microsoft.com/office/drawing/2014/main" id="{5BC26011-A5EE-40B7-BAB8-6E57118BA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950"/>
                <a:ext cx="26" cy="25"/>
              </a:xfrm>
              <a:custGeom>
                <a:avLst/>
                <a:gdLst>
                  <a:gd name="T0" fmla="*/ 76 w 76"/>
                  <a:gd name="T1" fmla="*/ 29 h 75"/>
                  <a:gd name="T2" fmla="*/ 71 w 76"/>
                  <a:gd name="T3" fmla="*/ 17 h 75"/>
                  <a:gd name="T4" fmla="*/ 58 w 76"/>
                  <a:gd name="T5" fmla="*/ 4 h 75"/>
                  <a:gd name="T6" fmla="*/ 46 w 76"/>
                  <a:gd name="T7" fmla="*/ 0 h 75"/>
                  <a:gd name="T8" fmla="*/ 29 w 76"/>
                  <a:gd name="T9" fmla="*/ 0 h 75"/>
                  <a:gd name="T10" fmla="*/ 17 w 76"/>
                  <a:gd name="T11" fmla="*/ 4 h 75"/>
                  <a:gd name="T12" fmla="*/ 5 w 76"/>
                  <a:gd name="T13" fmla="*/ 17 h 75"/>
                  <a:gd name="T14" fmla="*/ 0 w 76"/>
                  <a:gd name="T15" fmla="*/ 29 h 75"/>
                  <a:gd name="T16" fmla="*/ 0 w 76"/>
                  <a:gd name="T17" fmla="*/ 46 h 75"/>
                  <a:gd name="T18" fmla="*/ 5 w 76"/>
                  <a:gd name="T19" fmla="*/ 58 h 75"/>
                  <a:gd name="T20" fmla="*/ 17 w 76"/>
                  <a:gd name="T21" fmla="*/ 68 h 75"/>
                  <a:gd name="T22" fmla="*/ 29 w 76"/>
                  <a:gd name="T23" fmla="*/ 75 h 75"/>
                  <a:gd name="T24" fmla="*/ 46 w 76"/>
                  <a:gd name="T25" fmla="*/ 75 h 75"/>
                  <a:gd name="T26" fmla="*/ 58 w 76"/>
                  <a:gd name="T27" fmla="*/ 68 h 75"/>
                  <a:gd name="T28" fmla="*/ 71 w 76"/>
                  <a:gd name="T29" fmla="*/ 58 h 75"/>
                  <a:gd name="T30" fmla="*/ 76 w 76"/>
                  <a:gd name="T31" fmla="*/ 46 h 75"/>
                  <a:gd name="T32" fmla="*/ 74 w 76"/>
                  <a:gd name="T33" fmla="*/ 36 h 75"/>
                  <a:gd name="T34" fmla="*/ 71 w 76"/>
                  <a:gd name="T35" fmla="*/ 24 h 75"/>
                  <a:gd name="T36" fmla="*/ 64 w 76"/>
                  <a:gd name="T37" fmla="*/ 11 h 75"/>
                  <a:gd name="T38" fmla="*/ 51 w 76"/>
                  <a:gd name="T39" fmla="*/ 4 h 75"/>
                  <a:gd name="T40" fmla="*/ 39 w 76"/>
                  <a:gd name="T41" fmla="*/ 1 h 75"/>
                  <a:gd name="T42" fmla="*/ 24 w 76"/>
                  <a:gd name="T43" fmla="*/ 4 h 75"/>
                  <a:gd name="T44" fmla="*/ 12 w 76"/>
                  <a:gd name="T45" fmla="*/ 11 h 75"/>
                  <a:gd name="T46" fmla="*/ 5 w 76"/>
                  <a:gd name="T47" fmla="*/ 24 h 75"/>
                  <a:gd name="T48" fmla="*/ 2 w 76"/>
                  <a:gd name="T49" fmla="*/ 36 h 75"/>
                  <a:gd name="T50" fmla="*/ 5 w 76"/>
                  <a:gd name="T51" fmla="*/ 51 h 75"/>
                  <a:gd name="T52" fmla="*/ 12 w 76"/>
                  <a:gd name="T53" fmla="*/ 63 h 75"/>
                  <a:gd name="T54" fmla="*/ 24 w 76"/>
                  <a:gd name="T55" fmla="*/ 70 h 75"/>
                  <a:gd name="T56" fmla="*/ 39 w 76"/>
                  <a:gd name="T57" fmla="*/ 73 h 75"/>
                  <a:gd name="T58" fmla="*/ 51 w 76"/>
                  <a:gd name="T59" fmla="*/ 70 h 75"/>
                  <a:gd name="T60" fmla="*/ 64 w 76"/>
                  <a:gd name="T61" fmla="*/ 63 h 75"/>
                  <a:gd name="T62" fmla="*/ 71 w 76"/>
                  <a:gd name="T63" fmla="*/ 51 h 75"/>
                  <a:gd name="T64" fmla="*/ 74 w 76"/>
                  <a:gd name="T65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5">
                    <a:moveTo>
                      <a:pt x="76" y="36"/>
                    </a:moveTo>
                    <a:lnTo>
                      <a:pt x="76" y="29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7" y="9"/>
                    </a:lnTo>
                    <a:lnTo>
                      <a:pt x="58" y="4"/>
                    </a:lnTo>
                    <a:lnTo>
                      <a:pt x="53" y="1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7" y="4"/>
                    </a:lnTo>
                    <a:lnTo>
                      <a:pt x="10" y="9"/>
                    </a:lnTo>
                    <a:lnTo>
                      <a:pt x="5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5" y="58"/>
                    </a:lnTo>
                    <a:lnTo>
                      <a:pt x="10" y="67"/>
                    </a:lnTo>
                    <a:lnTo>
                      <a:pt x="17" y="68"/>
                    </a:lnTo>
                    <a:lnTo>
                      <a:pt x="22" y="73"/>
                    </a:lnTo>
                    <a:lnTo>
                      <a:pt x="29" y="75"/>
                    </a:lnTo>
                    <a:lnTo>
                      <a:pt x="39" y="75"/>
                    </a:lnTo>
                    <a:lnTo>
                      <a:pt x="46" y="75"/>
                    </a:lnTo>
                    <a:lnTo>
                      <a:pt x="53" y="73"/>
                    </a:lnTo>
                    <a:lnTo>
                      <a:pt x="58" y="68"/>
                    </a:lnTo>
                    <a:lnTo>
                      <a:pt x="67" y="67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4" y="29"/>
                    </a:lnTo>
                    <a:lnTo>
                      <a:pt x="71" y="24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7"/>
                    </a:lnTo>
                    <a:lnTo>
                      <a:pt x="51" y="4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4"/>
                    </a:lnTo>
                    <a:lnTo>
                      <a:pt x="5" y="51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4" y="70"/>
                    </a:lnTo>
                    <a:lnTo>
                      <a:pt x="31" y="73"/>
                    </a:lnTo>
                    <a:lnTo>
                      <a:pt x="39" y="73"/>
                    </a:lnTo>
                    <a:lnTo>
                      <a:pt x="46" y="73"/>
                    </a:lnTo>
                    <a:lnTo>
                      <a:pt x="51" y="70"/>
                    </a:lnTo>
                    <a:lnTo>
                      <a:pt x="58" y="67"/>
                    </a:lnTo>
                    <a:lnTo>
                      <a:pt x="64" y="63"/>
                    </a:lnTo>
                    <a:lnTo>
                      <a:pt x="68" y="58"/>
                    </a:lnTo>
                    <a:lnTo>
                      <a:pt x="71" y="51"/>
                    </a:lnTo>
                    <a:lnTo>
                      <a:pt x="74" y="44"/>
                    </a:lnTo>
                    <a:lnTo>
                      <a:pt x="74" y="36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1" name="Freeform 363">
                <a:extLst>
                  <a:ext uri="{FF2B5EF4-FFF2-40B4-BE49-F238E27FC236}">
                    <a16:creationId xmlns:a16="http://schemas.microsoft.com/office/drawing/2014/main" id="{7F2BC9EC-5962-4E60-A7F7-D48FE1357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951"/>
                <a:ext cx="24" cy="23"/>
              </a:xfrm>
              <a:custGeom>
                <a:avLst/>
                <a:gdLst>
                  <a:gd name="T0" fmla="*/ 71 w 71"/>
                  <a:gd name="T1" fmla="*/ 26 h 71"/>
                  <a:gd name="T2" fmla="*/ 66 w 71"/>
                  <a:gd name="T3" fmla="*/ 14 h 71"/>
                  <a:gd name="T4" fmla="*/ 56 w 71"/>
                  <a:gd name="T5" fmla="*/ 4 h 71"/>
                  <a:gd name="T6" fmla="*/ 44 w 71"/>
                  <a:gd name="T7" fmla="*/ 0 h 71"/>
                  <a:gd name="T8" fmla="*/ 29 w 71"/>
                  <a:gd name="T9" fmla="*/ 0 h 71"/>
                  <a:gd name="T10" fmla="*/ 15 w 71"/>
                  <a:gd name="T11" fmla="*/ 4 h 71"/>
                  <a:gd name="T12" fmla="*/ 5 w 71"/>
                  <a:gd name="T13" fmla="*/ 14 h 71"/>
                  <a:gd name="T14" fmla="*/ 0 w 71"/>
                  <a:gd name="T15" fmla="*/ 26 h 71"/>
                  <a:gd name="T16" fmla="*/ 0 w 71"/>
                  <a:gd name="T17" fmla="*/ 41 h 71"/>
                  <a:gd name="T18" fmla="*/ 5 w 71"/>
                  <a:gd name="T19" fmla="*/ 56 h 71"/>
                  <a:gd name="T20" fmla="*/ 15 w 71"/>
                  <a:gd name="T21" fmla="*/ 64 h 71"/>
                  <a:gd name="T22" fmla="*/ 29 w 71"/>
                  <a:gd name="T23" fmla="*/ 71 h 71"/>
                  <a:gd name="T24" fmla="*/ 44 w 71"/>
                  <a:gd name="T25" fmla="*/ 71 h 71"/>
                  <a:gd name="T26" fmla="*/ 56 w 71"/>
                  <a:gd name="T27" fmla="*/ 64 h 71"/>
                  <a:gd name="T28" fmla="*/ 66 w 71"/>
                  <a:gd name="T29" fmla="*/ 56 h 71"/>
                  <a:gd name="T30" fmla="*/ 71 w 71"/>
                  <a:gd name="T31" fmla="*/ 41 h 71"/>
                  <a:gd name="T32" fmla="*/ 69 w 71"/>
                  <a:gd name="T33" fmla="*/ 33 h 71"/>
                  <a:gd name="T34" fmla="*/ 66 w 71"/>
                  <a:gd name="T35" fmla="*/ 21 h 71"/>
                  <a:gd name="T36" fmla="*/ 59 w 71"/>
                  <a:gd name="T37" fmla="*/ 12 h 71"/>
                  <a:gd name="T38" fmla="*/ 49 w 71"/>
                  <a:gd name="T39" fmla="*/ 4 h 71"/>
                  <a:gd name="T40" fmla="*/ 37 w 71"/>
                  <a:gd name="T41" fmla="*/ 1 h 71"/>
                  <a:gd name="T42" fmla="*/ 22 w 71"/>
                  <a:gd name="T43" fmla="*/ 4 h 71"/>
                  <a:gd name="T44" fmla="*/ 13 w 71"/>
                  <a:gd name="T45" fmla="*/ 12 h 71"/>
                  <a:gd name="T46" fmla="*/ 5 w 71"/>
                  <a:gd name="T47" fmla="*/ 21 h 71"/>
                  <a:gd name="T48" fmla="*/ 3 w 71"/>
                  <a:gd name="T49" fmla="*/ 33 h 71"/>
                  <a:gd name="T50" fmla="*/ 5 w 71"/>
                  <a:gd name="T51" fmla="*/ 49 h 71"/>
                  <a:gd name="T52" fmla="*/ 13 w 71"/>
                  <a:gd name="T53" fmla="*/ 58 h 71"/>
                  <a:gd name="T54" fmla="*/ 22 w 71"/>
                  <a:gd name="T55" fmla="*/ 65 h 71"/>
                  <a:gd name="T56" fmla="*/ 37 w 71"/>
                  <a:gd name="T57" fmla="*/ 67 h 71"/>
                  <a:gd name="T58" fmla="*/ 49 w 71"/>
                  <a:gd name="T59" fmla="*/ 65 h 71"/>
                  <a:gd name="T60" fmla="*/ 59 w 71"/>
                  <a:gd name="T61" fmla="*/ 58 h 71"/>
                  <a:gd name="T62" fmla="*/ 66 w 71"/>
                  <a:gd name="T63" fmla="*/ 49 h 71"/>
                  <a:gd name="T64" fmla="*/ 69 w 71"/>
                  <a:gd name="T65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1">
                    <a:moveTo>
                      <a:pt x="71" y="33"/>
                    </a:moveTo>
                    <a:lnTo>
                      <a:pt x="71" y="26"/>
                    </a:lnTo>
                    <a:lnTo>
                      <a:pt x="69" y="21"/>
                    </a:lnTo>
                    <a:lnTo>
                      <a:pt x="66" y="14"/>
                    </a:lnTo>
                    <a:lnTo>
                      <a:pt x="61" y="9"/>
                    </a:lnTo>
                    <a:lnTo>
                      <a:pt x="56" y="4"/>
                    </a:lnTo>
                    <a:lnTo>
                      <a:pt x="49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5" y="4"/>
                    </a:lnTo>
                    <a:lnTo>
                      <a:pt x="10" y="9"/>
                    </a:lnTo>
                    <a:lnTo>
                      <a:pt x="5" y="14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3" y="49"/>
                    </a:lnTo>
                    <a:lnTo>
                      <a:pt x="5" y="56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9" y="71"/>
                    </a:lnTo>
                    <a:lnTo>
                      <a:pt x="37" y="71"/>
                    </a:lnTo>
                    <a:lnTo>
                      <a:pt x="44" y="71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1"/>
                    </a:lnTo>
                    <a:lnTo>
                      <a:pt x="71" y="33"/>
                    </a:lnTo>
                    <a:lnTo>
                      <a:pt x="69" y="33"/>
                    </a:lnTo>
                    <a:lnTo>
                      <a:pt x="69" y="29"/>
                    </a:lnTo>
                    <a:lnTo>
                      <a:pt x="66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4" y="7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7" y="1"/>
                    </a:lnTo>
                    <a:lnTo>
                      <a:pt x="29" y="1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3" y="12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9"/>
                    </a:lnTo>
                    <a:lnTo>
                      <a:pt x="3" y="33"/>
                    </a:lnTo>
                    <a:lnTo>
                      <a:pt x="3" y="41"/>
                    </a:lnTo>
                    <a:lnTo>
                      <a:pt x="5" y="49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2" y="65"/>
                    </a:lnTo>
                    <a:lnTo>
                      <a:pt x="29" y="65"/>
                    </a:lnTo>
                    <a:lnTo>
                      <a:pt x="37" y="67"/>
                    </a:lnTo>
                    <a:lnTo>
                      <a:pt x="42" y="65"/>
                    </a:lnTo>
                    <a:lnTo>
                      <a:pt x="49" y="65"/>
                    </a:lnTo>
                    <a:lnTo>
                      <a:pt x="54" y="60"/>
                    </a:lnTo>
                    <a:lnTo>
                      <a:pt x="59" y="58"/>
                    </a:lnTo>
                    <a:lnTo>
                      <a:pt x="63" y="53"/>
                    </a:lnTo>
                    <a:lnTo>
                      <a:pt x="66" y="49"/>
                    </a:lnTo>
                    <a:lnTo>
                      <a:pt x="69" y="41"/>
                    </a:lnTo>
                    <a:lnTo>
                      <a:pt x="69" y="33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2" name="Freeform 364">
                <a:extLst>
                  <a:ext uri="{FF2B5EF4-FFF2-40B4-BE49-F238E27FC236}">
                    <a16:creationId xmlns:a16="http://schemas.microsoft.com/office/drawing/2014/main" id="{B19F651D-00B9-402A-A5F1-CAA582A9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951"/>
                <a:ext cx="22" cy="23"/>
              </a:xfrm>
              <a:custGeom>
                <a:avLst/>
                <a:gdLst>
                  <a:gd name="T0" fmla="*/ 66 w 66"/>
                  <a:gd name="T1" fmla="*/ 27 h 67"/>
                  <a:gd name="T2" fmla="*/ 60 w 66"/>
                  <a:gd name="T3" fmla="*/ 14 h 67"/>
                  <a:gd name="T4" fmla="*/ 51 w 66"/>
                  <a:gd name="T5" fmla="*/ 5 h 67"/>
                  <a:gd name="T6" fmla="*/ 39 w 66"/>
                  <a:gd name="T7" fmla="*/ 0 h 67"/>
                  <a:gd name="T8" fmla="*/ 26 w 66"/>
                  <a:gd name="T9" fmla="*/ 0 h 67"/>
                  <a:gd name="T10" fmla="*/ 14 w 66"/>
                  <a:gd name="T11" fmla="*/ 5 h 67"/>
                  <a:gd name="T12" fmla="*/ 5 w 66"/>
                  <a:gd name="T13" fmla="*/ 14 h 67"/>
                  <a:gd name="T14" fmla="*/ 0 w 66"/>
                  <a:gd name="T15" fmla="*/ 27 h 67"/>
                  <a:gd name="T16" fmla="*/ 0 w 66"/>
                  <a:gd name="T17" fmla="*/ 40 h 67"/>
                  <a:gd name="T18" fmla="*/ 5 w 66"/>
                  <a:gd name="T19" fmla="*/ 51 h 67"/>
                  <a:gd name="T20" fmla="*/ 14 w 66"/>
                  <a:gd name="T21" fmla="*/ 58 h 67"/>
                  <a:gd name="T22" fmla="*/ 26 w 66"/>
                  <a:gd name="T23" fmla="*/ 64 h 67"/>
                  <a:gd name="T24" fmla="*/ 39 w 66"/>
                  <a:gd name="T25" fmla="*/ 64 h 67"/>
                  <a:gd name="T26" fmla="*/ 51 w 66"/>
                  <a:gd name="T27" fmla="*/ 58 h 67"/>
                  <a:gd name="T28" fmla="*/ 60 w 66"/>
                  <a:gd name="T29" fmla="*/ 51 h 67"/>
                  <a:gd name="T30" fmla="*/ 66 w 66"/>
                  <a:gd name="T31" fmla="*/ 40 h 67"/>
                  <a:gd name="T32" fmla="*/ 63 w 66"/>
                  <a:gd name="T33" fmla="*/ 33 h 67"/>
                  <a:gd name="T34" fmla="*/ 60 w 66"/>
                  <a:gd name="T35" fmla="*/ 22 h 67"/>
                  <a:gd name="T36" fmla="*/ 53 w 66"/>
                  <a:gd name="T37" fmla="*/ 12 h 67"/>
                  <a:gd name="T38" fmla="*/ 43 w 66"/>
                  <a:gd name="T39" fmla="*/ 5 h 67"/>
                  <a:gd name="T40" fmla="*/ 34 w 66"/>
                  <a:gd name="T41" fmla="*/ 2 h 67"/>
                  <a:gd name="T42" fmla="*/ 22 w 66"/>
                  <a:gd name="T43" fmla="*/ 5 h 67"/>
                  <a:gd name="T44" fmla="*/ 12 w 66"/>
                  <a:gd name="T45" fmla="*/ 12 h 67"/>
                  <a:gd name="T46" fmla="*/ 5 w 66"/>
                  <a:gd name="T47" fmla="*/ 22 h 67"/>
                  <a:gd name="T48" fmla="*/ 2 w 66"/>
                  <a:gd name="T49" fmla="*/ 33 h 67"/>
                  <a:gd name="T50" fmla="*/ 5 w 66"/>
                  <a:gd name="T51" fmla="*/ 44 h 67"/>
                  <a:gd name="T52" fmla="*/ 12 w 66"/>
                  <a:gd name="T53" fmla="*/ 54 h 67"/>
                  <a:gd name="T54" fmla="*/ 22 w 66"/>
                  <a:gd name="T55" fmla="*/ 62 h 67"/>
                  <a:gd name="T56" fmla="*/ 34 w 66"/>
                  <a:gd name="T57" fmla="*/ 64 h 67"/>
                  <a:gd name="T58" fmla="*/ 43 w 66"/>
                  <a:gd name="T59" fmla="*/ 62 h 67"/>
                  <a:gd name="T60" fmla="*/ 53 w 66"/>
                  <a:gd name="T61" fmla="*/ 54 h 67"/>
                  <a:gd name="T62" fmla="*/ 60 w 66"/>
                  <a:gd name="T63" fmla="*/ 44 h 67"/>
                  <a:gd name="T64" fmla="*/ 63 w 66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7">
                    <a:moveTo>
                      <a:pt x="66" y="33"/>
                    </a:moveTo>
                    <a:lnTo>
                      <a:pt x="66" y="27"/>
                    </a:lnTo>
                    <a:lnTo>
                      <a:pt x="63" y="19"/>
                    </a:lnTo>
                    <a:lnTo>
                      <a:pt x="60" y="14"/>
                    </a:lnTo>
                    <a:lnTo>
                      <a:pt x="56" y="10"/>
                    </a:lnTo>
                    <a:lnTo>
                      <a:pt x="51" y="5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5"/>
                    </a:lnTo>
                    <a:lnTo>
                      <a:pt x="10" y="10"/>
                    </a:lnTo>
                    <a:lnTo>
                      <a:pt x="5" y="14"/>
                    </a:lnTo>
                    <a:lnTo>
                      <a:pt x="2" y="19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5" y="51"/>
                    </a:lnTo>
                    <a:lnTo>
                      <a:pt x="10" y="57"/>
                    </a:lnTo>
                    <a:lnTo>
                      <a:pt x="14" y="58"/>
                    </a:lnTo>
                    <a:lnTo>
                      <a:pt x="19" y="64"/>
                    </a:lnTo>
                    <a:lnTo>
                      <a:pt x="26" y="64"/>
                    </a:lnTo>
                    <a:lnTo>
                      <a:pt x="34" y="67"/>
                    </a:lnTo>
                    <a:lnTo>
                      <a:pt x="39" y="64"/>
                    </a:lnTo>
                    <a:lnTo>
                      <a:pt x="46" y="64"/>
                    </a:lnTo>
                    <a:lnTo>
                      <a:pt x="51" y="58"/>
                    </a:lnTo>
                    <a:lnTo>
                      <a:pt x="56" y="57"/>
                    </a:lnTo>
                    <a:lnTo>
                      <a:pt x="60" y="51"/>
                    </a:lnTo>
                    <a:lnTo>
                      <a:pt x="63" y="47"/>
                    </a:lnTo>
                    <a:lnTo>
                      <a:pt x="66" y="40"/>
                    </a:lnTo>
                    <a:lnTo>
                      <a:pt x="66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0" y="22"/>
                    </a:lnTo>
                    <a:lnTo>
                      <a:pt x="58" y="17"/>
                    </a:lnTo>
                    <a:lnTo>
                      <a:pt x="53" y="12"/>
                    </a:lnTo>
                    <a:lnTo>
                      <a:pt x="48" y="7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2" y="33"/>
                    </a:lnTo>
                    <a:lnTo>
                      <a:pt x="5" y="40"/>
                    </a:lnTo>
                    <a:lnTo>
                      <a:pt x="5" y="44"/>
                    </a:lnTo>
                    <a:lnTo>
                      <a:pt x="7" y="50"/>
                    </a:lnTo>
                    <a:lnTo>
                      <a:pt x="12" y="54"/>
                    </a:lnTo>
                    <a:lnTo>
                      <a:pt x="17" y="57"/>
                    </a:lnTo>
                    <a:lnTo>
                      <a:pt x="22" y="62"/>
                    </a:lnTo>
                    <a:lnTo>
                      <a:pt x="26" y="62"/>
                    </a:lnTo>
                    <a:lnTo>
                      <a:pt x="34" y="64"/>
                    </a:lnTo>
                    <a:lnTo>
                      <a:pt x="39" y="62"/>
                    </a:lnTo>
                    <a:lnTo>
                      <a:pt x="43" y="62"/>
                    </a:lnTo>
                    <a:lnTo>
                      <a:pt x="48" y="57"/>
                    </a:lnTo>
                    <a:lnTo>
                      <a:pt x="53" y="54"/>
                    </a:lnTo>
                    <a:lnTo>
                      <a:pt x="58" y="50"/>
                    </a:lnTo>
                    <a:lnTo>
                      <a:pt x="60" y="44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3" name="Freeform 365">
                <a:extLst>
                  <a:ext uri="{FF2B5EF4-FFF2-40B4-BE49-F238E27FC236}">
                    <a16:creationId xmlns:a16="http://schemas.microsoft.com/office/drawing/2014/main" id="{CB177E32-E75B-4066-9C3A-5C371E6BE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952"/>
                <a:ext cx="20" cy="20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5 h 61"/>
                  <a:gd name="T4" fmla="*/ 46 w 61"/>
                  <a:gd name="T5" fmla="*/ 4 h 61"/>
                  <a:gd name="T6" fmla="*/ 37 w 61"/>
                  <a:gd name="T7" fmla="*/ 0 h 61"/>
                  <a:gd name="T8" fmla="*/ 24 w 61"/>
                  <a:gd name="T9" fmla="*/ 0 h 61"/>
                  <a:gd name="T10" fmla="*/ 15 w 61"/>
                  <a:gd name="T11" fmla="*/ 4 h 61"/>
                  <a:gd name="T12" fmla="*/ 5 w 61"/>
                  <a:gd name="T13" fmla="*/ 15 h 61"/>
                  <a:gd name="T14" fmla="*/ 3 w 61"/>
                  <a:gd name="T15" fmla="*/ 25 h 61"/>
                  <a:gd name="T16" fmla="*/ 3 w 61"/>
                  <a:gd name="T17" fmla="*/ 37 h 61"/>
                  <a:gd name="T18" fmla="*/ 5 w 61"/>
                  <a:gd name="T19" fmla="*/ 46 h 61"/>
                  <a:gd name="T20" fmla="*/ 15 w 61"/>
                  <a:gd name="T21" fmla="*/ 54 h 61"/>
                  <a:gd name="T22" fmla="*/ 24 w 61"/>
                  <a:gd name="T23" fmla="*/ 60 h 61"/>
                  <a:gd name="T24" fmla="*/ 37 w 61"/>
                  <a:gd name="T25" fmla="*/ 60 h 61"/>
                  <a:gd name="T26" fmla="*/ 46 w 61"/>
                  <a:gd name="T27" fmla="*/ 54 h 61"/>
                  <a:gd name="T28" fmla="*/ 57 w 61"/>
                  <a:gd name="T29" fmla="*/ 46 h 61"/>
                  <a:gd name="T30" fmla="*/ 61 w 61"/>
                  <a:gd name="T31" fmla="*/ 37 h 61"/>
                  <a:gd name="T32" fmla="*/ 60 w 61"/>
                  <a:gd name="T33" fmla="*/ 29 h 61"/>
                  <a:gd name="T34" fmla="*/ 57 w 61"/>
                  <a:gd name="T35" fmla="*/ 20 h 61"/>
                  <a:gd name="T36" fmla="*/ 50 w 61"/>
                  <a:gd name="T37" fmla="*/ 11 h 61"/>
                  <a:gd name="T38" fmla="*/ 41 w 61"/>
                  <a:gd name="T39" fmla="*/ 4 h 61"/>
                  <a:gd name="T40" fmla="*/ 32 w 61"/>
                  <a:gd name="T41" fmla="*/ 2 h 61"/>
                  <a:gd name="T42" fmla="*/ 20 w 61"/>
                  <a:gd name="T43" fmla="*/ 4 h 61"/>
                  <a:gd name="T44" fmla="*/ 12 w 61"/>
                  <a:gd name="T45" fmla="*/ 11 h 61"/>
                  <a:gd name="T46" fmla="*/ 5 w 61"/>
                  <a:gd name="T47" fmla="*/ 20 h 61"/>
                  <a:gd name="T48" fmla="*/ 5 w 61"/>
                  <a:gd name="T49" fmla="*/ 29 h 61"/>
                  <a:gd name="T50" fmla="*/ 5 w 61"/>
                  <a:gd name="T51" fmla="*/ 42 h 61"/>
                  <a:gd name="T52" fmla="*/ 12 w 61"/>
                  <a:gd name="T53" fmla="*/ 49 h 61"/>
                  <a:gd name="T54" fmla="*/ 20 w 61"/>
                  <a:gd name="T55" fmla="*/ 54 h 61"/>
                  <a:gd name="T56" fmla="*/ 32 w 61"/>
                  <a:gd name="T57" fmla="*/ 56 h 61"/>
                  <a:gd name="T58" fmla="*/ 41 w 61"/>
                  <a:gd name="T59" fmla="*/ 54 h 61"/>
                  <a:gd name="T60" fmla="*/ 50 w 61"/>
                  <a:gd name="T61" fmla="*/ 49 h 61"/>
                  <a:gd name="T62" fmla="*/ 57 w 61"/>
                  <a:gd name="T63" fmla="*/ 42 h 61"/>
                  <a:gd name="T64" fmla="*/ 60 w 61"/>
                  <a:gd name="T65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29"/>
                    </a:moveTo>
                    <a:lnTo>
                      <a:pt x="61" y="25"/>
                    </a:lnTo>
                    <a:lnTo>
                      <a:pt x="60" y="20"/>
                    </a:lnTo>
                    <a:lnTo>
                      <a:pt x="57" y="15"/>
                    </a:lnTo>
                    <a:lnTo>
                      <a:pt x="51" y="10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0" y="29"/>
                    </a:lnTo>
                    <a:lnTo>
                      <a:pt x="3" y="37"/>
                    </a:lnTo>
                    <a:lnTo>
                      <a:pt x="3" y="42"/>
                    </a:lnTo>
                    <a:lnTo>
                      <a:pt x="5" y="46"/>
                    </a:lnTo>
                    <a:lnTo>
                      <a:pt x="10" y="51"/>
                    </a:lnTo>
                    <a:lnTo>
                      <a:pt x="15" y="54"/>
                    </a:lnTo>
                    <a:lnTo>
                      <a:pt x="20" y="60"/>
                    </a:lnTo>
                    <a:lnTo>
                      <a:pt x="24" y="60"/>
                    </a:lnTo>
                    <a:lnTo>
                      <a:pt x="32" y="61"/>
                    </a:lnTo>
                    <a:lnTo>
                      <a:pt x="37" y="60"/>
                    </a:lnTo>
                    <a:lnTo>
                      <a:pt x="41" y="60"/>
                    </a:lnTo>
                    <a:lnTo>
                      <a:pt x="46" y="54"/>
                    </a:lnTo>
                    <a:lnTo>
                      <a:pt x="51" y="51"/>
                    </a:lnTo>
                    <a:lnTo>
                      <a:pt x="57" y="46"/>
                    </a:lnTo>
                    <a:lnTo>
                      <a:pt x="60" y="42"/>
                    </a:lnTo>
                    <a:lnTo>
                      <a:pt x="61" y="37"/>
                    </a:lnTo>
                    <a:lnTo>
                      <a:pt x="61" y="29"/>
                    </a:lnTo>
                    <a:lnTo>
                      <a:pt x="60" y="29"/>
                    </a:lnTo>
                    <a:lnTo>
                      <a:pt x="57" y="25"/>
                    </a:lnTo>
                    <a:lnTo>
                      <a:pt x="57" y="20"/>
                    </a:lnTo>
                    <a:lnTo>
                      <a:pt x="54" y="15"/>
                    </a:lnTo>
                    <a:lnTo>
                      <a:pt x="50" y="11"/>
                    </a:lnTo>
                    <a:lnTo>
                      <a:pt x="46" y="8"/>
                    </a:lnTo>
                    <a:lnTo>
                      <a:pt x="41" y="4"/>
                    </a:lnTo>
                    <a:lnTo>
                      <a:pt x="37" y="4"/>
                    </a:lnTo>
                    <a:lnTo>
                      <a:pt x="32" y="2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5" y="8"/>
                    </a:lnTo>
                    <a:lnTo>
                      <a:pt x="12" y="11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8" y="44"/>
                    </a:lnTo>
                    <a:lnTo>
                      <a:pt x="12" y="49"/>
                    </a:lnTo>
                    <a:lnTo>
                      <a:pt x="15" y="51"/>
                    </a:lnTo>
                    <a:lnTo>
                      <a:pt x="20" y="54"/>
                    </a:lnTo>
                    <a:lnTo>
                      <a:pt x="24" y="56"/>
                    </a:lnTo>
                    <a:lnTo>
                      <a:pt x="32" y="56"/>
                    </a:lnTo>
                    <a:lnTo>
                      <a:pt x="37" y="56"/>
                    </a:lnTo>
                    <a:lnTo>
                      <a:pt x="41" y="54"/>
                    </a:lnTo>
                    <a:lnTo>
                      <a:pt x="46" y="51"/>
                    </a:lnTo>
                    <a:lnTo>
                      <a:pt x="50" y="49"/>
                    </a:lnTo>
                    <a:lnTo>
                      <a:pt x="54" y="44"/>
                    </a:lnTo>
                    <a:lnTo>
                      <a:pt x="57" y="42"/>
                    </a:lnTo>
                    <a:lnTo>
                      <a:pt x="57" y="37"/>
                    </a:lnTo>
                    <a:lnTo>
                      <a:pt x="60" y="29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4" name="Freeform 366">
                <a:extLst>
                  <a:ext uri="{FF2B5EF4-FFF2-40B4-BE49-F238E27FC236}">
                    <a16:creationId xmlns:a16="http://schemas.microsoft.com/office/drawing/2014/main" id="{D965F12C-0AF6-4968-823C-5B7F3C639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953"/>
                <a:ext cx="18" cy="18"/>
              </a:xfrm>
              <a:custGeom>
                <a:avLst/>
                <a:gdLst>
                  <a:gd name="T0" fmla="*/ 52 w 53"/>
                  <a:gd name="T1" fmla="*/ 22 h 53"/>
                  <a:gd name="T2" fmla="*/ 48 w 53"/>
                  <a:gd name="T3" fmla="*/ 12 h 53"/>
                  <a:gd name="T4" fmla="*/ 41 w 53"/>
                  <a:gd name="T5" fmla="*/ 5 h 53"/>
                  <a:gd name="T6" fmla="*/ 31 w 53"/>
                  <a:gd name="T7" fmla="*/ 2 h 53"/>
                  <a:gd name="T8" fmla="*/ 19 w 53"/>
                  <a:gd name="T9" fmla="*/ 2 h 53"/>
                  <a:gd name="T10" fmla="*/ 10 w 53"/>
                  <a:gd name="T11" fmla="*/ 5 h 53"/>
                  <a:gd name="T12" fmla="*/ 2 w 53"/>
                  <a:gd name="T13" fmla="*/ 12 h 53"/>
                  <a:gd name="T14" fmla="*/ 0 w 53"/>
                  <a:gd name="T15" fmla="*/ 22 h 53"/>
                  <a:gd name="T16" fmla="*/ 0 w 53"/>
                  <a:gd name="T17" fmla="*/ 34 h 53"/>
                  <a:gd name="T18" fmla="*/ 2 w 53"/>
                  <a:gd name="T19" fmla="*/ 42 h 53"/>
                  <a:gd name="T20" fmla="*/ 10 w 53"/>
                  <a:gd name="T21" fmla="*/ 49 h 53"/>
                  <a:gd name="T22" fmla="*/ 19 w 53"/>
                  <a:gd name="T23" fmla="*/ 53 h 53"/>
                  <a:gd name="T24" fmla="*/ 31 w 53"/>
                  <a:gd name="T25" fmla="*/ 53 h 53"/>
                  <a:gd name="T26" fmla="*/ 41 w 53"/>
                  <a:gd name="T27" fmla="*/ 49 h 53"/>
                  <a:gd name="T28" fmla="*/ 48 w 53"/>
                  <a:gd name="T29" fmla="*/ 42 h 53"/>
                  <a:gd name="T30" fmla="*/ 52 w 53"/>
                  <a:gd name="T31" fmla="*/ 34 h 53"/>
                  <a:gd name="T32" fmla="*/ 48 w 53"/>
                  <a:gd name="T33" fmla="*/ 26 h 53"/>
                  <a:gd name="T34" fmla="*/ 48 w 53"/>
                  <a:gd name="T35" fmla="*/ 20 h 53"/>
                  <a:gd name="T36" fmla="*/ 41 w 53"/>
                  <a:gd name="T37" fmla="*/ 9 h 53"/>
                  <a:gd name="T38" fmla="*/ 34 w 53"/>
                  <a:gd name="T39" fmla="*/ 5 h 53"/>
                  <a:gd name="T40" fmla="*/ 27 w 53"/>
                  <a:gd name="T41" fmla="*/ 5 h 53"/>
                  <a:gd name="T42" fmla="*/ 17 w 53"/>
                  <a:gd name="T43" fmla="*/ 5 h 53"/>
                  <a:gd name="T44" fmla="*/ 10 w 53"/>
                  <a:gd name="T45" fmla="*/ 9 h 53"/>
                  <a:gd name="T46" fmla="*/ 5 w 53"/>
                  <a:gd name="T47" fmla="*/ 20 h 53"/>
                  <a:gd name="T48" fmla="*/ 2 w 53"/>
                  <a:gd name="T49" fmla="*/ 26 h 53"/>
                  <a:gd name="T50" fmla="*/ 5 w 53"/>
                  <a:gd name="T51" fmla="*/ 37 h 53"/>
                  <a:gd name="T52" fmla="*/ 10 w 53"/>
                  <a:gd name="T53" fmla="*/ 45 h 53"/>
                  <a:gd name="T54" fmla="*/ 17 w 53"/>
                  <a:gd name="T55" fmla="*/ 49 h 53"/>
                  <a:gd name="T56" fmla="*/ 27 w 53"/>
                  <a:gd name="T57" fmla="*/ 52 h 53"/>
                  <a:gd name="T58" fmla="*/ 34 w 53"/>
                  <a:gd name="T59" fmla="*/ 49 h 53"/>
                  <a:gd name="T60" fmla="*/ 41 w 53"/>
                  <a:gd name="T61" fmla="*/ 45 h 53"/>
                  <a:gd name="T62" fmla="*/ 48 w 53"/>
                  <a:gd name="T63" fmla="*/ 37 h 53"/>
                  <a:gd name="T64" fmla="*/ 48 w 53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3">
                    <a:moveTo>
                      <a:pt x="53" y="26"/>
                    </a:moveTo>
                    <a:lnTo>
                      <a:pt x="52" y="22"/>
                    </a:lnTo>
                    <a:lnTo>
                      <a:pt x="52" y="17"/>
                    </a:lnTo>
                    <a:lnTo>
                      <a:pt x="48" y="12"/>
                    </a:lnTo>
                    <a:lnTo>
                      <a:pt x="43" y="9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7" y="46"/>
                    </a:lnTo>
                    <a:lnTo>
                      <a:pt x="10" y="49"/>
                    </a:lnTo>
                    <a:lnTo>
                      <a:pt x="14" y="52"/>
                    </a:lnTo>
                    <a:lnTo>
                      <a:pt x="19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6" y="52"/>
                    </a:lnTo>
                    <a:lnTo>
                      <a:pt x="41" y="49"/>
                    </a:lnTo>
                    <a:lnTo>
                      <a:pt x="43" y="46"/>
                    </a:lnTo>
                    <a:lnTo>
                      <a:pt x="48" y="42"/>
                    </a:lnTo>
                    <a:lnTo>
                      <a:pt x="52" y="39"/>
                    </a:lnTo>
                    <a:lnTo>
                      <a:pt x="52" y="34"/>
                    </a:lnTo>
                    <a:lnTo>
                      <a:pt x="53" y="26"/>
                    </a:lnTo>
                    <a:lnTo>
                      <a:pt x="48" y="26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6" y="14"/>
                    </a:lnTo>
                    <a:lnTo>
                      <a:pt x="41" y="9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5" y="14"/>
                    </a:lnTo>
                    <a:lnTo>
                      <a:pt x="5" y="20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7" y="49"/>
                    </a:lnTo>
                    <a:lnTo>
                      <a:pt x="22" y="52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6" y="42"/>
                    </a:lnTo>
                    <a:lnTo>
                      <a:pt x="48" y="37"/>
                    </a:lnTo>
                    <a:lnTo>
                      <a:pt x="48" y="31"/>
                    </a:lnTo>
                    <a:lnTo>
                      <a:pt x="48" y="26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5" name="Freeform 367">
                <a:extLst>
                  <a:ext uri="{FF2B5EF4-FFF2-40B4-BE49-F238E27FC236}">
                    <a16:creationId xmlns:a16="http://schemas.microsoft.com/office/drawing/2014/main" id="{72E8AF8F-D437-45DB-90C0-1A0DC12C8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955"/>
                <a:ext cx="16" cy="15"/>
              </a:xfrm>
              <a:custGeom>
                <a:avLst/>
                <a:gdLst>
                  <a:gd name="T0" fmla="*/ 46 w 46"/>
                  <a:gd name="T1" fmla="*/ 17 h 46"/>
                  <a:gd name="T2" fmla="*/ 43 w 46"/>
                  <a:gd name="T3" fmla="*/ 9 h 46"/>
                  <a:gd name="T4" fmla="*/ 36 w 46"/>
                  <a:gd name="T5" fmla="*/ 2 h 46"/>
                  <a:gd name="T6" fmla="*/ 29 w 46"/>
                  <a:gd name="T7" fmla="*/ 0 h 46"/>
                  <a:gd name="T8" fmla="*/ 20 w 46"/>
                  <a:gd name="T9" fmla="*/ 0 h 46"/>
                  <a:gd name="T10" fmla="*/ 10 w 46"/>
                  <a:gd name="T11" fmla="*/ 2 h 46"/>
                  <a:gd name="T12" fmla="*/ 2 w 46"/>
                  <a:gd name="T13" fmla="*/ 9 h 46"/>
                  <a:gd name="T14" fmla="*/ 0 w 46"/>
                  <a:gd name="T15" fmla="*/ 17 h 46"/>
                  <a:gd name="T16" fmla="*/ 0 w 46"/>
                  <a:gd name="T17" fmla="*/ 26 h 46"/>
                  <a:gd name="T18" fmla="*/ 2 w 46"/>
                  <a:gd name="T19" fmla="*/ 37 h 46"/>
                  <a:gd name="T20" fmla="*/ 10 w 46"/>
                  <a:gd name="T21" fmla="*/ 41 h 46"/>
                  <a:gd name="T22" fmla="*/ 20 w 46"/>
                  <a:gd name="T23" fmla="*/ 46 h 46"/>
                  <a:gd name="T24" fmla="*/ 29 w 46"/>
                  <a:gd name="T25" fmla="*/ 46 h 46"/>
                  <a:gd name="T26" fmla="*/ 36 w 46"/>
                  <a:gd name="T27" fmla="*/ 41 h 46"/>
                  <a:gd name="T28" fmla="*/ 43 w 46"/>
                  <a:gd name="T29" fmla="*/ 37 h 46"/>
                  <a:gd name="T30" fmla="*/ 46 w 46"/>
                  <a:gd name="T31" fmla="*/ 26 h 46"/>
                  <a:gd name="T32" fmla="*/ 43 w 46"/>
                  <a:gd name="T33" fmla="*/ 21 h 46"/>
                  <a:gd name="T34" fmla="*/ 41 w 46"/>
                  <a:gd name="T35" fmla="*/ 14 h 46"/>
                  <a:gd name="T36" fmla="*/ 38 w 46"/>
                  <a:gd name="T37" fmla="*/ 7 h 46"/>
                  <a:gd name="T38" fmla="*/ 31 w 46"/>
                  <a:gd name="T39" fmla="*/ 4 h 46"/>
                  <a:gd name="T40" fmla="*/ 24 w 46"/>
                  <a:gd name="T41" fmla="*/ 2 h 46"/>
                  <a:gd name="T42" fmla="*/ 14 w 46"/>
                  <a:gd name="T43" fmla="*/ 4 h 46"/>
                  <a:gd name="T44" fmla="*/ 10 w 46"/>
                  <a:gd name="T45" fmla="*/ 7 h 46"/>
                  <a:gd name="T46" fmla="*/ 4 w 46"/>
                  <a:gd name="T47" fmla="*/ 14 h 46"/>
                  <a:gd name="T48" fmla="*/ 2 w 46"/>
                  <a:gd name="T49" fmla="*/ 21 h 46"/>
                  <a:gd name="T50" fmla="*/ 4 w 46"/>
                  <a:gd name="T51" fmla="*/ 31 h 46"/>
                  <a:gd name="T52" fmla="*/ 10 w 46"/>
                  <a:gd name="T53" fmla="*/ 37 h 46"/>
                  <a:gd name="T54" fmla="*/ 14 w 46"/>
                  <a:gd name="T55" fmla="*/ 41 h 46"/>
                  <a:gd name="T56" fmla="*/ 24 w 46"/>
                  <a:gd name="T57" fmla="*/ 44 h 46"/>
                  <a:gd name="T58" fmla="*/ 31 w 46"/>
                  <a:gd name="T59" fmla="*/ 41 h 46"/>
                  <a:gd name="T60" fmla="*/ 38 w 46"/>
                  <a:gd name="T61" fmla="*/ 37 h 46"/>
                  <a:gd name="T62" fmla="*/ 41 w 46"/>
                  <a:gd name="T63" fmla="*/ 31 h 46"/>
                  <a:gd name="T64" fmla="*/ 43 w 46"/>
                  <a:gd name="T65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1"/>
                    </a:move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2" y="37"/>
                    </a:lnTo>
                    <a:lnTo>
                      <a:pt x="7" y="40"/>
                    </a:lnTo>
                    <a:lnTo>
                      <a:pt x="10" y="41"/>
                    </a:lnTo>
                    <a:lnTo>
                      <a:pt x="14" y="44"/>
                    </a:lnTo>
                    <a:lnTo>
                      <a:pt x="20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1" y="44"/>
                    </a:lnTo>
                    <a:lnTo>
                      <a:pt x="36" y="41"/>
                    </a:lnTo>
                    <a:lnTo>
                      <a:pt x="38" y="40"/>
                    </a:lnTo>
                    <a:lnTo>
                      <a:pt x="43" y="37"/>
                    </a:lnTo>
                    <a:lnTo>
                      <a:pt x="46" y="31"/>
                    </a:lnTo>
                    <a:lnTo>
                      <a:pt x="46" y="26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38" y="7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3" y="40"/>
                    </a:lnTo>
                    <a:lnTo>
                      <a:pt x="14" y="41"/>
                    </a:lnTo>
                    <a:lnTo>
                      <a:pt x="20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31" y="41"/>
                    </a:lnTo>
                    <a:lnTo>
                      <a:pt x="33" y="40"/>
                    </a:lnTo>
                    <a:lnTo>
                      <a:pt x="38" y="37"/>
                    </a:lnTo>
                    <a:lnTo>
                      <a:pt x="41" y="34"/>
                    </a:lnTo>
                    <a:lnTo>
                      <a:pt x="41" y="31"/>
                    </a:lnTo>
                    <a:lnTo>
                      <a:pt x="43" y="26"/>
                    </a:lnTo>
                    <a:lnTo>
                      <a:pt x="43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6" name="Freeform 368">
                <a:extLst>
                  <a:ext uri="{FF2B5EF4-FFF2-40B4-BE49-F238E27FC236}">
                    <a16:creationId xmlns:a16="http://schemas.microsoft.com/office/drawing/2014/main" id="{744F7C9D-3D87-4853-AE59-0F0D74CA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955"/>
                <a:ext cx="14" cy="14"/>
              </a:xfrm>
              <a:custGeom>
                <a:avLst/>
                <a:gdLst>
                  <a:gd name="T0" fmla="*/ 41 w 41"/>
                  <a:gd name="T1" fmla="*/ 17 h 41"/>
                  <a:gd name="T2" fmla="*/ 39 w 41"/>
                  <a:gd name="T3" fmla="*/ 10 h 41"/>
                  <a:gd name="T4" fmla="*/ 31 w 41"/>
                  <a:gd name="T5" fmla="*/ 2 h 41"/>
                  <a:gd name="T6" fmla="*/ 24 w 41"/>
                  <a:gd name="T7" fmla="*/ 0 h 41"/>
                  <a:gd name="T8" fmla="*/ 17 w 41"/>
                  <a:gd name="T9" fmla="*/ 0 h 41"/>
                  <a:gd name="T10" fmla="*/ 10 w 41"/>
                  <a:gd name="T11" fmla="*/ 2 h 41"/>
                  <a:gd name="T12" fmla="*/ 5 w 41"/>
                  <a:gd name="T13" fmla="*/ 10 h 41"/>
                  <a:gd name="T14" fmla="*/ 0 w 41"/>
                  <a:gd name="T15" fmla="*/ 17 h 41"/>
                  <a:gd name="T16" fmla="*/ 0 w 41"/>
                  <a:gd name="T17" fmla="*/ 24 h 41"/>
                  <a:gd name="T18" fmla="*/ 5 w 41"/>
                  <a:gd name="T19" fmla="*/ 32 h 41"/>
                  <a:gd name="T20" fmla="*/ 10 w 41"/>
                  <a:gd name="T21" fmla="*/ 36 h 41"/>
                  <a:gd name="T22" fmla="*/ 17 w 41"/>
                  <a:gd name="T23" fmla="*/ 41 h 41"/>
                  <a:gd name="T24" fmla="*/ 24 w 41"/>
                  <a:gd name="T25" fmla="*/ 41 h 41"/>
                  <a:gd name="T26" fmla="*/ 31 w 41"/>
                  <a:gd name="T27" fmla="*/ 36 h 41"/>
                  <a:gd name="T28" fmla="*/ 39 w 41"/>
                  <a:gd name="T29" fmla="*/ 32 h 41"/>
                  <a:gd name="T30" fmla="*/ 41 w 41"/>
                  <a:gd name="T31" fmla="*/ 24 h 41"/>
                  <a:gd name="T32" fmla="*/ 39 w 41"/>
                  <a:gd name="T33" fmla="*/ 19 h 41"/>
                  <a:gd name="T34" fmla="*/ 36 w 41"/>
                  <a:gd name="T35" fmla="*/ 15 h 41"/>
                  <a:gd name="T36" fmla="*/ 34 w 41"/>
                  <a:gd name="T37" fmla="*/ 7 h 41"/>
                  <a:gd name="T38" fmla="*/ 27 w 41"/>
                  <a:gd name="T39" fmla="*/ 5 h 41"/>
                  <a:gd name="T40" fmla="*/ 22 w 41"/>
                  <a:gd name="T41" fmla="*/ 2 h 41"/>
                  <a:gd name="T42" fmla="*/ 14 w 41"/>
                  <a:gd name="T43" fmla="*/ 5 h 41"/>
                  <a:gd name="T44" fmla="*/ 7 w 41"/>
                  <a:gd name="T45" fmla="*/ 7 h 41"/>
                  <a:gd name="T46" fmla="*/ 5 w 41"/>
                  <a:gd name="T47" fmla="*/ 15 h 41"/>
                  <a:gd name="T48" fmla="*/ 2 w 41"/>
                  <a:gd name="T49" fmla="*/ 19 h 41"/>
                  <a:gd name="T50" fmla="*/ 5 w 41"/>
                  <a:gd name="T51" fmla="*/ 27 h 41"/>
                  <a:gd name="T52" fmla="*/ 7 w 41"/>
                  <a:gd name="T53" fmla="*/ 34 h 41"/>
                  <a:gd name="T54" fmla="*/ 14 w 41"/>
                  <a:gd name="T55" fmla="*/ 36 h 41"/>
                  <a:gd name="T56" fmla="*/ 22 w 41"/>
                  <a:gd name="T57" fmla="*/ 39 h 41"/>
                  <a:gd name="T58" fmla="*/ 27 w 41"/>
                  <a:gd name="T59" fmla="*/ 36 h 41"/>
                  <a:gd name="T60" fmla="*/ 34 w 41"/>
                  <a:gd name="T61" fmla="*/ 34 h 41"/>
                  <a:gd name="T62" fmla="*/ 36 w 41"/>
                  <a:gd name="T63" fmla="*/ 27 h 41"/>
                  <a:gd name="T64" fmla="*/ 39 w 41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19"/>
                    </a:moveTo>
                    <a:lnTo>
                      <a:pt x="41" y="17"/>
                    </a:lnTo>
                    <a:lnTo>
                      <a:pt x="39" y="12"/>
                    </a:lnTo>
                    <a:lnTo>
                      <a:pt x="39" y="10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9" y="2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0" y="36"/>
                    </a:lnTo>
                    <a:lnTo>
                      <a:pt x="12" y="39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24" y="41"/>
                    </a:lnTo>
                    <a:lnTo>
                      <a:pt x="29" y="39"/>
                    </a:lnTo>
                    <a:lnTo>
                      <a:pt x="31" y="36"/>
                    </a:lnTo>
                    <a:lnTo>
                      <a:pt x="36" y="34"/>
                    </a:lnTo>
                    <a:lnTo>
                      <a:pt x="39" y="32"/>
                    </a:lnTo>
                    <a:lnTo>
                      <a:pt x="39" y="29"/>
                    </a:lnTo>
                    <a:lnTo>
                      <a:pt x="41" y="24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6" y="15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5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4" y="36"/>
                    </a:lnTo>
                    <a:lnTo>
                      <a:pt x="17" y="39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7" y="36"/>
                    </a:lnTo>
                    <a:lnTo>
                      <a:pt x="31" y="34"/>
                    </a:lnTo>
                    <a:lnTo>
                      <a:pt x="34" y="34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9" y="24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7" name="Freeform 369">
                <a:extLst>
                  <a:ext uri="{FF2B5EF4-FFF2-40B4-BE49-F238E27FC236}">
                    <a16:creationId xmlns:a16="http://schemas.microsoft.com/office/drawing/2014/main" id="{8548509B-CFED-4F6A-8C59-684A4F54E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956"/>
                <a:ext cx="12" cy="12"/>
              </a:xfrm>
              <a:custGeom>
                <a:avLst/>
                <a:gdLst>
                  <a:gd name="T0" fmla="*/ 37 w 37"/>
                  <a:gd name="T1" fmla="*/ 15 h 37"/>
                  <a:gd name="T2" fmla="*/ 34 w 37"/>
                  <a:gd name="T3" fmla="*/ 8 h 37"/>
                  <a:gd name="T4" fmla="*/ 29 w 37"/>
                  <a:gd name="T5" fmla="*/ 3 h 37"/>
                  <a:gd name="T6" fmla="*/ 22 w 37"/>
                  <a:gd name="T7" fmla="*/ 0 h 37"/>
                  <a:gd name="T8" fmla="*/ 15 w 37"/>
                  <a:gd name="T9" fmla="*/ 0 h 37"/>
                  <a:gd name="T10" fmla="*/ 8 w 37"/>
                  <a:gd name="T11" fmla="*/ 3 h 37"/>
                  <a:gd name="T12" fmla="*/ 5 w 37"/>
                  <a:gd name="T13" fmla="*/ 8 h 37"/>
                  <a:gd name="T14" fmla="*/ 0 w 37"/>
                  <a:gd name="T15" fmla="*/ 15 h 37"/>
                  <a:gd name="T16" fmla="*/ 0 w 37"/>
                  <a:gd name="T17" fmla="*/ 22 h 37"/>
                  <a:gd name="T18" fmla="*/ 5 w 37"/>
                  <a:gd name="T19" fmla="*/ 28 h 37"/>
                  <a:gd name="T20" fmla="*/ 8 w 37"/>
                  <a:gd name="T21" fmla="*/ 33 h 37"/>
                  <a:gd name="T22" fmla="*/ 15 w 37"/>
                  <a:gd name="T23" fmla="*/ 37 h 37"/>
                  <a:gd name="T24" fmla="*/ 22 w 37"/>
                  <a:gd name="T25" fmla="*/ 37 h 37"/>
                  <a:gd name="T26" fmla="*/ 29 w 37"/>
                  <a:gd name="T27" fmla="*/ 33 h 37"/>
                  <a:gd name="T28" fmla="*/ 34 w 37"/>
                  <a:gd name="T29" fmla="*/ 28 h 37"/>
                  <a:gd name="T30" fmla="*/ 37 w 37"/>
                  <a:gd name="T31" fmla="*/ 22 h 37"/>
                  <a:gd name="T32" fmla="*/ 34 w 37"/>
                  <a:gd name="T33" fmla="*/ 19 h 37"/>
                  <a:gd name="T34" fmla="*/ 32 w 37"/>
                  <a:gd name="T35" fmla="*/ 13 h 37"/>
                  <a:gd name="T36" fmla="*/ 29 w 37"/>
                  <a:gd name="T37" fmla="*/ 8 h 37"/>
                  <a:gd name="T38" fmla="*/ 25 w 37"/>
                  <a:gd name="T39" fmla="*/ 5 h 37"/>
                  <a:gd name="T40" fmla="*/ 20 w 37"/>
                  <a:gd name="T41" fmla="*/ 3 h 37"/>
                  <a:gd name="T42" fmla="*/ 12 w 37"/>
                  <a:gd name="T43" fmla="*/ 5 h 37"/>
                  <a:gd name="T44" fmla="*/ 8 w 37"/>
                  <a:gd name="T45" fmla="*/ 8 h 37"/>
                  <a:gd name="T46" fmla="*/ 5 w 37"/>
                  <a:gd name="T47" fmla="*/ 13 h 37"/>
                  <a:gd name="T48" fmla="*/ 3 w 37"/>
                  <a:gd name="T49" fmla="*/ 19 h 37"/>
                  <a:gd name="T50" fmla="*/ 5 w 37"/>
                  <a:gd name="T51" fmla="*/ 26 h 37"/>
                  <a:gd name="T52" fmla="*/ 8 w 37"/>
                  <a:gd name="T53" fmla="*/ 30 h 37"/>
                  <a:gd name="T54" fmla="*/ 12 w 37"/>
                  <a:gd name="T55" fmla="*/ 33 h 37"/>
                  <a:gd name="T56" fmla="*/ 20 w 37"/>
                  <a:gd name="T57" fmla="*/ 33 h 37"/>
                  <a:gd name="T58" fmla="*/ 25 w 37"/>
                  <a:gd name="T59" fmla="*/ 33 h 37"/>
                  <a:gd name="T60" fmla="*/ 29 w 37"/>
                  <a:gd name="T61" fmla="*/ 30 h 37"/>
                  <a:gd name="T62" fmla="*/ 32 w 37"/>
                  <a:gd name="T63" fmla="*/ 26 h 37"/>
                  <a:gd name="T64" fmla="*/ 34 w 37"/>
                  <a:gd name="T6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9"/>
                    </a:moveTo>
                    <a:lnTo>
                      <a:pt x="37" y="15"/>
                    </a:lnTo>
                    <a:lnTo>
                      <a:pt x="34" y="13"/>
                    </a:lnTo>
                    <a:lnTo>
                      <a:pt x="34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6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8" y="33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9" y="33"/>
                    </a:lnTo>
                    <a:lnTo>
                      <a:pt x="32" y="33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4" y="15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29" y="8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5" y="22"/>
                    </a:lnTo>
                    <a:lnTo>
                      <a:pt x="5" y="26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5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5" y="33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8" name="Freeform 370">
                <a:extLst>
                  <a:ext uri="{FF2B5EF4-FFF2-40B4-BE49-F238E27FC236}">
                    <a16:creationId xmlns:a16="http://schemas.microsoft.com/office/drawing/2014/main" id="{DD2D52D3-510C-4A71-849E-70BC7387B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957"/>
                <a:ext cx="10" cy="10"/>
              </a:xfrm>
              <a:custGeom>
                <a:avLst/>
                <a:gdLst>
                  <a:gd name="T0" fmla="*/ 31 w 31"/>
                  <a:gd name="T1" fmla="*/ 12 h 29"/>
                  <a:gd name="T2" fmla="*/ 29 w 31"/>
                  <a:gd name="T3" fmla="*/ 7 h 29"/>
                  <a:gd name="T4" fmla="*/ 24 w 31"/>
                  <a:gd name="T5" fmla="*/ 2 h 29"/>
                  <a:gd name="T6" fmla="*/ 20 w 31"/>
                  <a:gd name="T7" fmla="*/ 0 h 29"/>
                  <a:gd name="T8" fmla="*/ 12 w 31"/>
                  <a:gd name="T9" fmla="*/ 0 h 29"/>
                  <a:gd name="T10" fmla="*/ 7 w 31"/>
                  <a:gd name="T11" fmla="*/ 2 h 29"/>
                  <a:gd name="T12" fmla="*/ 5 w 31"/>
                  <a:gd name="T13" fmla="*/ 7 h 29"/>
                  <a:gd name="T14" fmla="*/ 3 w 31"/>
                  <a:gd name="T15" fmla="*/ 12 h 29"/>
                  <a:gd name="T16" fmla="*/ 3 w 31"/>
                  <a:gd name="T17" fmla="*/ 19 h 29"/>
                  <a:gd name="T18" fmla="*/ 5 w 31"/>
                  <a:gd name="T19" fmla="*/ 24 h 29"/>
                  <a:gd name="T20" fmla="*/ 7 w 31"/>
                  <a:gd name="T21" fmla="*/ 27 h 29"/>
                  <a:gd name="T22" fmla="*/ 12 w 31"/>
                  <a:gd name="T23" fmla="*/ 29 h 29"/>
                  <a:gd name="T24" fmla="*/ 20 w 31"/>
                  <a:gd name="T25" fmla="*/ 29 h 29"/>
                  <a:gd name="T26" fmla="*/ 24 w 31"/>
                  <a:gd name="T27" fmla="*/ 27 h 29"/>
                  <a:gd name="T28" fmla="*/ 29 w 31"/>
                  <a:gd name="T29" fmla="*/ 24 h 29"/>
                  <a:gd name="T30" fmla="*/ 31 w 31"/>
                  <a:gd name="T31" fmla="*/ 19 h 29"/>
                  <a:gd name="T32" fmla="*/ 26 w 31"/>
                  <a:gd name="T33" fmla="*/ 14 h 29"/>
                  <a:gd name="T34" fmla="*/ 26 w 31"/>
                  <a:gd name="T35" fmla="*/ 10 h 29"/>
                  <a:gd name="T36" fmla="*/ 22 w 31"/>
                  <a:gd name="T37" fmla="*/ 5 h 29"/>
                  <a:gd name="T38" fmla="*/ 17 w 31"/>
                  <a:gd name="T39" fmla="*/ 2 h 29"/>
                  <a:gd name="T40" fmla="*/ 12 w 31"/>
                  <a:gd name="T41" fmla="*/ 5 h 29"/>
                  <a:gd name="T42" fmla="*/ 7 w 31"/>
                  <a:gd name="T43" fmla="*/ 7 h 29"/>
                  <a:gd name="T44" fmla="*/ 5 w 31"/>
                  <a:gd name="T45" fmla="*/ 10 h 29"/>
                  <a:gd name="T46" fmla="*/ 5 w 31"/>
                  <a:gd name="T47" fmla="*/ 14 h 29"/>
                  <a:gd name="T48" fmla="*/ 5 w 31"/>
                  <a:gd name="T49" fmla="*/ 19 h 29"/>
                  <a:gd name="T50" fmla="*/ 7 w 31"/>
                  <a:gd name="T51" fmla="*/ 24 h 29"/>
                  <a:gd name="T52" fmla="*/ 12 w 31"/>
                  <a:gd name="T53" fmla="*/ 27 h 29"/>
                  <a:gd name="T54" fmla="*/ 17 w 31"/>
                  <a:gd name="T55" fmla="*/ 27 h 29"/>
                  <a:gd name="T56" fmla="*/ 22 w 31"/>
                  <a:gd name="T57" fmla="*/ 24 h 29"/>
                  <a:gd name="T58" fmla="*/ 26 w 31"/>
                  <a:gd name="T59" fmla="*/ 22 h 29"/>
                  <a:gd name="T60" fmla="*/ 26 w 31"/>
                  <a:gd name="T61" fmla="*/ 17 h 29"/>
                  <a:gd name="T62" fmla="*/ 31 w 31"/>
                  <a:gd name="T6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29">
                    <a:moveTo>
                      <a:pt x="31" y="14"/>
                    </a:moveTo>
                    <a:lnTo>
                      <a:pt x="31" y="12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1" y="19"/>
                    </a:lnTo>
                    <a:lnTo>
                      <a:pt x="31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6" y="19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99" name="Freeform 371">
                <a:extLst>
                  <a:ext uri="{FF2B5EF4-FFF2-40B4-BE49-F238E27FC236}">
                    <a16:creationId xmlns:a16="http://schemas.microsoft.com/office/drawing/2014/main" id="{9DA852D0-2AD3-44A0-B650-0B627A24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958"/>
                <a:ext cx="7" cy="8"/>
              </a:xfrm>
              <a:custGeom>
                <a:avLst/>
                <a:gdLst>
                  <a:gd name="T0" fmla="*/ 21 w 21"/>
                  <a:gd name="T1" fmla="*/ 14 h 25"/>
                  <a:gd name="T2" fmla="*/ 21 w 21"/>
                  <a:gd name="T3" fmla="*/ 10 h 25"/>
                  <a:gd name="T4" fmla="*/ 21 w 21"/>
                  <a:gd name="T5" fmla="*/ 8 h 25"/>
                  <a:gd name="T6" fmla="*/ 19 w 21"/>
                  <a:gd name="T7" fmla="*/ 5 h 25"/>
                  <a:gd name="T8" fmla="*/ 17 w 21"/>
                  <a:gd name="T9" fmla="*/ 3 h 25"/>
                  <a:gd name="T10" fmla="*/ 14 w 21"/>
                  <a:gd name="T11" fmla="*/ 3 h 25"/>
                  <a:gd name="T12" fmla="*/ 12 w 21"/>
                  <a:gd name="T13" fmla="*/ 0 h 25"/>
                  <a:gd name="T14" fmla="*/ 9 w 21"/>
                  <a:gd name="T15" fmla="*/ 3 h 25"/>
                  <a:gd name="T16" fmla="*/ 7 w 21"/>
                  <a:gd name="T17" fmla="*/ 3 h 25"/>
                  <a:gd name="T18" fmla="*/ 4 w 21"/>
                  <a:gd name="T19" fmla="*/ 3 h 25"/>
                  <a:gd name="T20" fmla="*/ 2 w 21"/>
                  <a:gd name="T21" fmla="*/ 5 h 25"/>
                  <a:gd name="T22" fmla="*/ 2 w 21"/>
                  <a:gd name="T23" fmla="*/ 8 h 25"/>
                  <a:gd name="T24" fmla="*/ 0 w 21"/>
                  <a:gd name="T25" fmla="*/ 8 h 25"/>
                  <a:gd name="T26" fmla="*/ 0 w 21"/>
                  <a:gd name="T27" fmla="*/ 10 h 25"/>
                  <a:gd name="T28" fmla="*/ 0 w 21"/>
                  <a:gd name="T29" fmla="*/ 14 h 25"/>
                  <a:gd name="T30" fmla="*/ 0 w 21"/>
                  <a:gd name="T31" fmla="*/ 15 h 25"/>
                  <a:gd name="T32" fmla="*/ 0 w 21"/>
                  <a:gd name="T33" fmla="*/ 17 h 25"/>
                  <a:gd name="T34" fmla="*/ 2 w 21"/>
                  <a:gd name="T35" fmla="*/ 21 h 25"/>
                  <a:gd name="T36" fmla="*/ 2 w 21"/>
                  <a:gd name="T37" fmla="*/ 23 h 25"/>
                  <a:gd name="T38" fmla="*/ 4 w 21"/>
                  <a:gd name="T39" fmla="*/ 23 h 25"/>
                  <a:gd name="T40" fmla="*/ 7 w 21"/>
                  <a:gd name="T41" fmla="*/ 25 h 25"/>
                  <a:gd name="T42" fmla="*/ 9 w 21"/>
                  <a:gd name="T43" fmla="*/ 25 h 25"/>
                  <a:gd name="T44" fmla="*/ 12 w 21"/>
                  <a:gd name="T45" fmla="*/ 25 h 25"/>
                  <a:gd name="T46" fmla="*/ 14 w 21"/>
                  <a:gd name="T47" fmla="*/ 25 h 25"/>
                  <a:gd name="T48" fmla="*/ 17 w 21"/>
                  <a:gd name="T49" fmla="*/ 23 h 25"/>
                  <a:gd name="T50" fmla="*/ 19 w 21"/>
                  <a:gd name="T51" fmla="*/ 23 h 25"/>
                  <a:gd name="T52" fmla="*/ 21 w 21"/>
                  <a:gd name="T53" fmla="*/ 21 h 25"/>
                  <a:gd name="T54" fmla="*/ 21 w 21"/>
                  <a:gd name="T55" fmla="*/ 17 h 25"/>
                  <a:gd name="T56" fmla="*/ 21 w 21"/>
                  <a:gd name="T57" fmla="*/ 15 h 25"/>
                  <a:gd name="T58" fmla="*/ 21 w 21"/>
                  <a:gd name="T59" fmla="*/ 14 h 25"/>
                  <a:gd name="T60" fmla="*/ 19 w 21"/>
                  <a:gd name="T61" fmla="*/ 14 h 25"/>
                  <a:gd name="T62" fmla="*/ 19 w 21"/>
                  <a:gd name="T63" fmla="*/ 10 h 25"/>
                  <a:gd name="T64" fmla="*/ 19 w 21"/>
                  <a:gd name="T65" fmla="*/ 8 h 25"/>
                  <a:gd name="T66" fmla="*/ 17 w 21"/>
                  <a:gd name="T67" fmla="*/ 8 h 25"/>
                  <a:gd name="T68" fmla="*/ 17 w 21"/>
                  <a:gd name="T69" fmla="*/ 5 h 25"/>
                  <a:gd name="T70" fmla="*/ 14 w 21"/>
                  <a:gd name="T71" fmla="*/ 5 h 25"/>
                  <a:gd name="T72" fmla="*/ 12 w 21"/>
                  <a:gd name="T73" fmla="*/ 5 h 25"/>
                  <a:gd name="T74" fmla="*/ 9 w 21"/>
                  <a:gd name="T75" fmla="*/ 5 h 25"/>
                  <a:gd name="T76" fmla="*/ 7 w 21"/>
                  <a:gd name="T77" fmla="*/ 5 h 25"/>
                  <a:gd name="T78" fmla="*/ 4 w 21"/>
                  <a:gd name="T79" fmla="*/ 8 h 25"/>
                  <a:gd name="T80" fmla="*/ 2 w 21"/>
                  <a:gd name="T81" fmla="*/ 10 h 25"/>
                  <a:gd name="T82" fmla="*/ 2 w 21"/>
                  <a:gd name="T83" fmla="*/ 14 h 25"/>
                  <a:gd name="T84" fmla="*/ 2 w 21"/>
                  <a:gd name="T85" fmla="*/ 15 h 25"/>
                  <a:gd name="T86" fmla="*/ 2 w 21"/>
                  <a:gd name="T87" fmla="*/ 17 h 25"/>
                  <a:gd name="T88" fmla="*/ 4 w 21"/>
                  <a:gd name="T89" fmla="*/ 17 h 25"/>
                  <a:gd name="T90" fmla="*/ 4 w 21"/>
                  <a:gd name="T91" fmla="*/ 21 h 25"/>
                  <a:gd name="T92" fmla="*/ 7 w 21"/>
                  <a:gd name="T93" fmla="*/ 21 h 25"/>
                  <a:gd name="T94" fmla="*/ 7 w 21"/>
                  <a:gd name="T95" fmla="*/ 23 h 25"/>
                  <a:gd name="T96" fmla="*/ 9 w 21"/>
                  <a:gd name="T97" fmla="*/ 23 h 25"/>
                  <a:gd name="T98" fmla="*/ 12 w 21"/>
                  <a:gd name="T99" fmla="*/ 23 h 25"/>
                  <a:gd name="T100" fmla="*/ 14 w 21"/>
                  <a:gd name="T101" fmla="*/ 23 h 25"/>
                  <a:gd name="T102" fmla="*/ 17 w 21"/>
                  <a:gd name="T103" fmla="*/ 21 h 25"/>
                  <a:gd name="T104" fmla="*/ 19 w 21"/>
                  <a:gd name="T105" fmla="*/ 17 h 25"/>
                  <a:gd name="T106" fmla="*/ 19 w 21"/>
                  <a:gd name="T107" fmla="*/ 15 h 25"/>
                  <a:gd name="T108" fmla="*/ 19 w 21"/>
                  <a:gd name="T109" fmla="*/ 14 h 25"/>
                  <a:gd name="T110" fmla="*/ 21 w 21"/>
                  <a:gd name="T11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25">
                    <a:moveTo>
                      <a:pt x="21" y="14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1" y="14"/>
                    </a:lnTo>
                    <a:lnTo>
                      <a:pt x="19" y="14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7" y="21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21" y="14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0" name="Freeform 372">
                <a:extLst>
                  <a:ext uri="{FF2B5EF4-FFF2-40B4-BE49-F238E27FC236}">
                    <a16:creationId xmlns:a16="http://schemas.microsoft.com/office/drawing/2014/main" id="{6EDFC222-8867-4EF3-A88C-437F6C059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959"/>
                <a:ext cx="6" cy="6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5 h 17"/>
                  <a:gd name="T4" fmla="*/ 17 w 17"/>
                  <a:gd name="T5" fmla="*/ 3 h 17"/>
                  <a:gd name="T6" fmla="*/ 15 w 17"/>
                  <a:gd name="T7" fmla="*/ 3 h 17"/>
                  <a:gd name="T8" fmla="*/ 15 w 17"/>
                  <a:gd name="T9" fmla="*/ 0 h 17"/>
                  <a:gd name="T10" fmla="*/ 13 w 17"/>
                  <a:gd name="T11" fmla="*/ 0 h 17"/>
                  <a:gd name="T12" fmla="*/ 10 w 17"/>
                  <a:gd name="T13" fmla="*/ 0 h 17"/>
                  <a:gd name="T14" fmla="*/ 7 w 17"/>
                  <a:gd name="T15" fmla="*/ 0 h 17"/>
                  <a:gd name="T16" fmla="*/ 5 w 17"/>
                  <a:gd name="T17" fmla="*/ 0 h 17"/>
                  <a:gd name="T18" fmla="*/ 2 w 17"/>
                  <a:gd name="T19" fmla="*/ 3 h 17"/>
                  <a:gd name="T20" fmla="*/ 0 w 17"/>
                  <a:gd name="T21" fmla="*/ 5 h 17"/>
                  <a:gd name="T22" fmla="*/ 0 w 17"/>
                  <a:gd name="T23" fmla="*/ 7 h 17"/>
                  <a:gd name="T24" fmla="*/ 0 w 17"/>
                  <a:gd name="T25" fmla="*/ 10 h 17"/>
                  <a:gd name="T26" fmla="*/ 0 w 17"/>
                  <a:gd name="T27" fmla="*/ 12 h 17"/>
                  <a:gd name="T28" fmla="*/ 2 w 17"/>
                  <a:gd name="T29" fmla="*/ 12 h 17"/>
                  <a:gd name="T30" fmla="*/ 2 w 17"/>
                  <a:gd name="T31" fmla="*/ 15 h 17"/>
                  <a:gd name="T32" fmla="*/ 5 w 17"/>
                  <a:gd name="T33" fmla="*/ 15 h 17"/>
                  <a:gd name="T34" fmla="*/ 5 w 17"/>
                  <a:gd name="T35" fmla="*/ 17 h 17"/>
                  <a:gd name="T36" fmla="*/ 7 w 17"/>
                  <a:gd name="T37" fmla="*/ 17 h 17"/>
                  <a:gd name="T38" fmla="*/ 10 w 17"/>
                  <a:gd name="T39" fmla="*/ 17 h 17"/>
                  <a:gd name="T40" fmla="*/ 13 w 17"/>
                  <a:gd name="T41" fmla="*/ 17 h 17"/>
                  <a:gd name="T42" fmla="*/ 15 w 17"/>
                  <a:gd name="T43" fmla="*/ 15 h 17"/>
                  <a:gd name="T44" fmla="*/ 17 w 17"/>
                  <a:gd name="T45" fmla="*/ 12 h 17"/>
                  <a:gd name="T46" fmla="*/ 17 w 17"/>
                  <a:gd name="T47" fmla="*/ 10 h 17"/>
                  <a:gd name="T48" fmla="*/ 17 w 17"/>
                  <a:gd name="T49" fmla="*/ 7 h 17"/>
                  <a:gd name="T50" fmla="*/ 15 w 17"/>
                  <a:gd name="T51" fmla="*/ 7 h 17"/>
                  <a:gd name="T52" fmla="*/ 15 w 17"/>
                  <a:gd name="T53" fmla="*/ 5 h 17"/>
                  <a:gd name="T54" fmla="*/ 13 w 17"/>
                  <a:gd name="T55" fmla="*/ 5 h 17"/>
                  <a:gd name="T56" fmla="*/ 13 w 17"/>
                  <a:gd name="T57" fmla="*/ 3 h 17"/>
                  <a:gd name="T58" fmla="*/ 10 w 17"/>
                  <a:gd name="T59" fmla="*/ 3 h 17"/>
                  <a:gd name="T60" fmla="*/ 7 w 17"/>
                  <a:gd name="T61" fmla="*/ 3 h 17"/>
                  <a:gd name="T62" fmla="*/ 5 w 17"/>
                  <a:gd name="T63" fmla="*/ 3 h 17"/>
                  <a:gd name="T64" fmla="*/ 5 w 17"/>
                  <a:gd name="T65" fmla="*/ 5 h 17"/>
                  <a:gd name="T66" fmla="*/ 2 w 17"/>
                  <a:gd name="T67" fmla="*/ 5 h 17"/>
                  <a:gd name="T68" fmla="*/ 2 w 17"/>
                  <a:gd name="T69" fmla="*/ 7 h 17"/>
                  <a:gd name="T70" fmla="*/ 2 w 17"/>
                  <a:gd name="T71" fmla="*/ 10 h 17"/>
                  <a:gd name="T72" fmla="*/ 5 w 17"/>
                  <a:gd name="T73" fmla="*/ 12 h 17"/>
                  <a:gd name="T74" fmla="*/ 7 w 17"/>
                  <a:gd name="T75" fmla="*/ 15 h 17"/>
                  <a:gd name="T76" fmla="*/ 10 w 17"/>
                  <a:gd name="T77" fmla="*/ 15 h 17"/>
                  <a:gd name="T78" fmla="*/ 13 w 17"/>
                  <a:gd name="T79" fmla="*/ 15 h 17"/>
                  <a:gd name="T80" fmla="*/ 13 w 17"/>
                  <a:gd name="T81" fmla="*/ 12 h 17"/>
                  <a:gd name="T82" fmla="*/ 15 w 17"/>
                  <a:gd name="T83" fmla="*/ 12 h 17"/>
                  <a:gd name="T84" fmla="*/ 15 w 17"/>
                  <a:gd name="T85" fmla="*/ 10 h 17"/>
                  <a:gd name="T86" fmla="*/ 15 w 17"/>
                  <a:gd name="T87" fmla="*/ 7 h 17"/>
                  <a:gd name="T88" fmla="*/ 17 w 17"/>
                  <a:gd name="T8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2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3" y="15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1" name="Freeform 373">
                <a:extLst>
                  <a:ext uri="{FF2B5EF4-FFF2-40B4-BE49-F238E27FC236}">
                    <a16:creationId xmlns:a16="http://schemas.microsoft.com/office/drawing/2014/main" id="{0D5D9048-C09D-4850-9AC9-E86038DFE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960"/>
                <a:ext cx="4" cy="4"/>
              </a:xfrm>
              <a:custGeom>
                <a:avLst/>
                <a:gdLst>
                  <a:gd name="T0" fmla="*/ 13 w 13"/>
                  <a:gd name="T1" fmla="*/ 4 h 12"/>
                  <a:gd name="T2" fmla="*/ 13 w 13"/>
                  <a:gd name="T3" fmla="*/ 2 h 12"/>
                  <a:gd name="T4" fmla="*/ 11 w 13"/>
                  <a:gd name="T5" fmla="*/ 2 h 12"/>
                  <a:gd name="T6" fmla="*/ 11 w 13"/>
                  <a:gd name="T7" fmla="*/ 0 h 12"/>
                  <a:gd name="T8" fmla="*/ 8 w 13"/>
                  <a:gd name="T9" fmla="*/ 0 h 12"/>
                  <a:gd name="T10" fmla="*/ 5 w 13"/>
                  <a:gd name="T11" fmla="*/ 0 h 12"/>
                  <a:gd name="T12" fmla="*/ 3 w 13"/>
                  <a:gd name="T13" fmla="*/ 0 h 12"/>
                  <a:gd name="T14" fmla="*/ 3 w 13"/>
                  <a:gd name="T15" fmla="*/ 2 h 12"/>
                  <a:gd name="T16" fmla="*/ 0 w 13"/>
                  <a:gd name="T17" fmla="*/ 2 h 12"/>
                  <a:gd name="T18" fmla="*/ 0 w 13"/>
                  <a:gd name="T19" fmla="*/ 4 h 12"/>
                  <a:gd name="T20" fmla="*/ 0 w 13"/>
                  <a:gd name="T21" fmla="*/ 7 h 12"/>
                  <a:gd name="T22" fmla="*/ 3 w 13"/>
                  <a:gd name="T23" fmla="*/ 9 h 12"/>
                  <a:gd name="T24" fmla="*/ 5 w 13"/>
                  <a:gd name="T25" fmla="*/ 12 h 12"/>
                  <a:gd name="T26" fmla="*/ 8 w 13"/>
                  <a:gd name="T27" fmla="*/ 12 h 12"/>
                  <a:gd name="T28" fmla="*/ 11 w 13"/>
                  <a:gd name="T29" fmla="*/ 12 h 12"/>
                  <a:gd name="T30" fmla="*/ 11 w 13"/>
                  <a:gd name="T31" fmla="*/ 9 h 12"/>
                  <a:gd name="T32" fmla="*/ 13 w 13"/>
                  <a:gd name="T33" fmla="*/ 9 h 12"/>
                  <a:gd name="T34" fmla="*/ 13 w 13"/>
                  <a:gd name="T35" fmla="*/ 7 h 12"/>
                  <a:gd name="T36" fmla="*/ 13 w 13"/>
                  <a:gd name="T3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2">
                    <a:moveTo>
                      <a:pt x="13" y="4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2" name="Freeform 374">
                <a:extLst>
                  <a:ext uri="{FF2B5EF4-FFF2-40B4-BE49-F238E27FC236}">
                    <a16:creationId xmlns:a16="http://schemas.microsoft.com/office/drawing/2014/main" id="{C4CC818F-00D4-4440-8AA5-E11D7933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961"/>
                <a:ext cx="2" cy="2"/>
              </a:xfrm>
              <a:custGeom>
                <a:avLst/>
                <a:gdLst>
                  <a:gd name="T0" fmla="*/ 7 w 7"/>
                  <a:gd name="T1" fmla="*/ 2 h 7"/>
                  <a:gd name="T2" fmla="*/ 4 w 7"/>
                  <a:gd name="T3" fmla="*/ 2 h 7"/>
                  <a:gd name="T4" fmla="*/ 4 w 7"/>
                  <a:gd name="T5" fmla="*/ 0 h 7"/>
                  <a:gd name="T6" fmla="*/ 2 w 7"/>
                  <a:gd name="T7" fmla="*/ 0 h 7"/>
                  <a:gd name="T8" fmla="*/ 2 w 7"/>
                  <a:gd name="T9" fmla="*/ 2 h 7"/>
                  <a:gd name="T10" fmla="*/ 0 w 7"/>
                  <a:gd name="T11" fmla="*/ 2 h 7"/>
                  <a:gd name="T12" fmla="*/ 0 w 7"/>
                  <a:gd name="T13" fmla="*/ 5 h 7"/>
                  <a:gd name="T14" fmla="*/ 2 w 7"/>
                  <a:gd name="T15" fmla="*/ 5 h 7"/>
                  <a:gd name="T16" fmla="*/ 2 w 7"/>
                  <a:gd name="T17" fmla="*/ 7 h 7"/>
                  <a:gd name="T18" fmla="*/ 4 w 7"/>
                  <a:gd name="T19" fmla="*/ 7 h 7"/>
                  <a:gd name="T20" fmla="*/ 4 w 7"/>
                  <a:gd name="T21" fmla="*/ 5 h 7"/>
                  <a:gd name="T22" fmla="*/ 7 w 7"/>
                  <a:gd name="T23" fmla="*/ 5 h 7"/>
                  <a:gd name="T24" fmla="*/ 7 w 7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3" name="Freeform 375">
                <a:extLst>
                  <a:ext uri="{FF2B5EF4-FFF2-40B4-BE49-F238E27FC236}">
                    <a16:creationId xmlns:a16="http://schemas.microsoft.com/office/drawing/2014/main" id="{68B929C3-7CD4-4C64-B128-FFBEE8B5C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977"/>
                <a:ext cx="113" cy="112"/>
              </a:xfrm>
              <a:custGeom>
                <a:avLst/>
                <a:gdLst>
                  <a:gd name="T0" fmla="*/ 187 w 337"/>
                  <a:gd name="T1" fmla="*/ 0 h 337"/>
                  <a:gd name="T2" fmla="*/ 219 w 337"/>
                  <a:gd name="T3" fmla="*/ 8 h 337"/>
                  <a:gd name="T4" fmla="*/ 249 w 337"/>
                  <a:gd name="T5" fmla="*/ 20 h 337"/>
                  <a:gd name="T6" fmla="*/ 275 w 337"/>
                  <a:gd name="T7" fmla="*/ 40 h 337"/>
                  <a:gd name="T8" fmla="*/ 298 w 337"/>
                  <a:gd name="T9" fmla="*/ 62 h 337"/>
                  <a:gd name="T10" fmla="*/ 318 w 337"/>
                  <a:gd name="T11" fmla="*/ 89 h 337"/>
                  <a:gd name="T12" fmla="*/ 330 w 337"/>
                  <a:gd name="T13" fmla="*/ 119 h 337"/>
                  <a:gd name="T14" fmla="*/ 337 w 337"/>
                  <a:gd name="T15" fmla="*/ 150 h 337"/>
                  <a:gd name="T16" fmla="*/ 337 w 337"/>
                  <a:gd name="T17" fmla="*/ 184 h 337"/>
                  <a:gd name="T18" fmla="*/ 330 w 337"/>
                  <a:gd name="T19" fmla="*/ 217 h 337"/>
                  <a:gd name="T20" fmla="*/ 318 w 337"/>
                  <a:gd name="T21" fmla="*/ 249 h 337"/>
                  <a:gd name="T22" fmla="*/ 298 w 337"/>
                  <a:gd name="T23" fmla="*/ 276 h 337"/>
                  <a:gd name="T24" fmla="*/ 275 w 337"/>
                  <a:gd name="T25" fmla="*/ 298 h 337"/>
                  <a:gd name="T26" fmla="*/ 249 w 337"/>
                  <a:gd name="T27" fmla="*/ 315 h 337"/>
                  <a:gd name="T28" fmla="*/ 219 w 337"/>
                  <a:gd name="T29" fmla="*/ 327 h 337"/>
                  <a:gd name="T30" fmla="*/ 187 w 337"/>
                  <a:gd name="T31" fmla="*/ 335 h 337"/>
                  <a:gd name="T32" fmla="*/ 153 w 337"/>
                  <a:gd name="T33" fmla="*/ 335 h 337"/>
                  <a:gd name="T34" fmla="*/ 120 w 337"/>
                  <a:gd name="T35" fmla="*/ 327 h 337"/>
                  <a:gd name="T36" fmla="*/ 89 w 337"/>
                  <a:gd name="T37" fmla="*/ 315 h 337"/>
                  <a:gd name="T38" fmla="*/ 62 w 337"/>
                  <a:gd name="T39" fmla="*/ 298 h 337"/>
                  <a:gd name="T40" fmla="*/ 39 w 337"/>
                  <a:gd name="T41" fmla="*/ 276 h 337"/>
                  <a:gd name="T42" fmla="*/ 22 w 337"/>
                  <a:gd name="T43" fmla="*/ 249 h 337"/>
                  <a:gd name="T44" fmla="*/ 10 w 337"/>
                  <a:gd name="T45" fmla="*/ 217 h 337"/>
                  <a:gd name="T46" fmla="*/ 3 w 337"/>
                  <a:gd name="T47" fmla="*/ 184 h 337"/>
                  <a:gd name="T48" fmla="*/ 3 w 337"/>
                  <a:gd name="T49" fmla="*/ 150 h 337"/>
                  <a:gd name="T50" fmla="*/ 10 w 337"/>
                  <a:gd name="T51" fmla="*/ 119 h 337"/>
                  <a:gd name="T52" fmla="*/ 22 w 337"/>
                  <a:gd name="T53" fmla="*/ 89 h 337"/>
                  <a:gd name="T54" fmla="*/ 39 w 337"/>
                  <a:gd name="T55" fmla="*/ 62 h 337"/>
                  <a:gd name="T56" fmla="*/ 62 w 337"/>
                  <a:gd name="T57" fmla="*/ 40 h 337"/>
                  <a:gd name="T58" fmla="*/ 89 w 337"/>
                  <a:gd name="T59" fmla="*/ 20 h 337"/>
                  <a:gd name="T60" fmla="*/ 120 w 337"/>
                  <a:gd name="T61" fmla="*/ 8 h 337"/>
                  <a:gd name="T62" fmla="*/ 153 w 337"/>
                  <a:gd name="T6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7" h="337">
                    <a:moveTo>
                      <a:pt x="170" y="0"/>
                    </a:moveTo>
                    <a:lnTo>
                      <a:pt x="187" y="0"/>
                    </a:lnTo>
                    <a:lnTo>
                      <a:pt x="205" y="3"/>
                    </a:lnTo>
                    <a:lnTo>
                      <a:pt x="219" y="8"/>
                    </a:lnTo>
                    <a:lnTo>
                      <a:pt x="234" y="12"/>
                    </a:lnTo>
                    <a:lnTo>
                      <a:pt x="249" y="20"/>
                    </a:lnTo>
                    <a:lnTo>
                      <a:pt x="263" y="31"/>
                    </a:lnTo>
                    <a:lnTo>
                      <a:pt x="275" y="40"/>
                    </a:lnTo>
                    <a:lnTo>
                      <a:pt x="288" y="49"/>
                    </a:lnTo>
                    <a:lnTo>
                      <a:pt x="298" y="62"/>
                    </a:lnTo>
                    <a:lnTo>
                      <a:pt x="307" y="74"/>
                    </a:lnTo>
                    <a:lnTo>
                      <a:pt x="318" y="89"/>
                    </a:lnTo>
                    <a:lnTo>
                      <a:pt x="325" y="104"/>
                    </a:lnTo>
                    <a:lnTo>
                      <a:pt x="330" y="119"/>
                    </a:lnTo>
                    <a:lnTo>
                      <a:pt x="335" y="134"/>
                    </a:lnTo>
                    <a:lnTo>
                      <a:pt x="337" y="150"/>
                    </a:lnTo>
                    <a:lnTo>
                      <a:pt x="337" y="167"/>
                    </a:lnTo>
                    <a:lnTo>
                      <a:pt x="337" y="184"/>
                    </a:lnTo>
                    <a:lnTo>
                      <a:pt x="335" y="203"/>
                    </a:lnTo>
                    <a:lnTo>
                      <a:pt x="330" y="217"/>
                    </a:lnTo>
                    <a:lnTo>
                      <a:pt x="325" y="234"/>
                    </a:lnTo>
                    <a:lnTo>
                      <a:pt x="318" y="249"/>
                    </a:lnTo>
                    <a:lnTo>
                      <a:pt x="307" y="261"/>
                    </a:lnTo>
                    <a:lnTo>
                      <a:pt x="298" y="276"/>
                    </a:lnTo>
                    <a:lnTo>
                      <a:pt x="288" y="285"/>
                    </a:lnTo>
                    <a:lnTo>
                      <a:pt x="275" y="298"/>
                    </a:lnTo>
                    <a:lnTo>
                      <a:pt x="263" y="308"/>
                    </a:lnTo>
                    <a:lnTo>
                      <a:pt x="249" y="315"/>
                    </a:lnTo>
                    <a:lnTo>
                      <a:pt x="234" y="322"/>
                    </a:lnTo>
                    <a:lnTo>
                      <a:pt x="219" y="327"/>
                    </a:lnTo>
                    <a:lnTo>
                      <a:pt x="205" y="332"/>
                    </a:lnTo>
                    <a:lnTo>
                      <a:pt x="187" y="335"/>
                    </a:lnTo>
                    <a:lnTo>
                      <a:pt x="170" y="337"/>
                    </a:lnTo>
                    <a:lnTo>
                      <a:pt x="153" y="335"/>
                    </a:lnTo>
                    <a:lnTo>
                      <a:pt x="135" y="332"/>
                    </a:lnTo>
                    <a:lnTo>
                      <a:pt x="120" y="327"/>
                    </a:lnTo>
                    <a:lnTo>
                      <a:pt x="103" y="322"/>
                    </a:lnTo>
                    <a:lnTo>
                      <a:pt x="89" y="315"/>
                    </a:lnTo>
                    <a:lnTo>
                      <a:pt x="77" y="308"/>
                    </a:lnTo>
                    <a:lnTo>
                      <a:pt x="62" y="298"/>
                    </a:lnTo>
                    <a:lnTo>
                      <a:pt x="50" y="285"/>
                    </a:lnTo>
                    <a:lnTo>
                      <a:pt x="39" y="276"/>
                    </a:lnTo>
                    <a:lnTo>
                      <a:pt x="29" y="261"/>
                    </a:lnTo>
                    <a:lnTo>
                      <a:pt x="22" y="249"/>
                    </a:lnTo>
                    <a:lnTo>
                      <a:pt x="15" y="234"/>
                    </a:lnTo>
                    <a:lnTo>
                      <a:pt x="10" y="217"/>
                    </a:lnTo>
                    <a:lnTo>
                      <a:pt x="5" y="203"/>
                    </a:lnTo>
                    <a:lnTo>
                      <a:pt x="3" y="184"/>
                    </a:lnTo>
                    <a:lnTo>
                      <a:pt x="0" y="167"/>
                    </a:lnTo>
                    <a:lnTo>
                      <a:pt x="3" y="150"/>
                    </a:lnTo>
                    <a:lnTo>
                      <a:pt x="5" y="134"/>
                    </a:lnTo>
                    <a:lnTo>
                      <a:pt x="10" y="119"/>
                    </a:lnTo>
                    <a:lnTo>
                      <a:pt x="15" y="104"/>
                    </a:lnTo>
                    <a:lnTo>
                      <a:pt x="22" y="89"/>
                    </a:lnTo>
                    <a:lnTo>
                      <a:pt x="29" y="74"/>
                    </a:lnTo>
                    <a:lnTo>
                      <a:pt x="39" y="62"/>
                    </a:lnTo>
                    <a:lnTo>
                      <a:pt x="50" y="49"/>
                    </a:lnTo>
                    <a:lnTo>
                      <a:pt x="62" y="40"/>
                    </a:lnTo>
                    <a:lnTo>
                      <a:pt x="77" y="31"/>
                    </a:lnTo>
                    <a:lnTo>
                      <a:pt x="89" y="20"/>
                    </a:lnTo>
                    <a:lnTo>
                      <a:pt x="103" y="12"/>
                    </a:lnTo>
                    <a:lnTo>
                      <a:pt x="120" y="8"/>
                    </a:lnTo>
                    <a:lnTo>
                      <a:pt x="135" y="3"/>
                    </a:lnTo>
                    <a:lnTo>
                      <a:pt x="153" y="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4" name="Freeform 376">
                <a:extLst>
                  <a:ext uri="{FF2B5EF4-FFF2-40B4-BE49-F238E27FC236}">
                    <a16:creationId xmlns:a16="http://schemas.microsoft.com/office/drawing/2014/main" id="{EAF8D4E4-0685-40C8-ACFC-9F774FDC8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977"/>
                <a:ext cx="92" cy="91"/>
              </a:xfrm>
              <a:custGeom>
                <a:avLst/>
                <a:gdLst>
                  <a:gd name="T0" fmla="*/ 276 w 276"/>
                  <a:gd name="T1" fmla="*/ 121 h 274"/>
                  <a:gd name="T2" fmla="*/ 269 w 276"/>
                  <a:gd name="T3" fmla="*/ 94 h 274"/>
                  <a:gd name="T4" fmla="*/ 252 w 276"/>
                  <a:gd name="T5" fmla="*/ 57 h 274"/>
                  <a:gd name="T6" fmla="*/ 215 w 276"/>
                  <a:gd name="T7" fmla="*/ 20 h 274"/>
                  <a:gd name="T8" fmla="*/ 178 w 276"/>
                  <a:gd name="T9" fmla="*/ 0 h 274"/>
                  <a:gd name="T10" fmla="*/ 171 w 276"/>
                  <a:gd name="T11" fmla="*/ 0 h 274"/>
                  <a:gd name="T12" fmla="*/ 165 w 276"/>
                  <a:gd name="T13" fmla="*/ 0 h 274"/>
                  <a:gd name="T14" fmla="*/ 178 w 276"/>
                  <a:gd name="T15" fmla="*/ 5 h 274"/>
                  <a:gd name="T16" fmla="*/ 212 w 276"/>
                  <a:gd name="T17" fmla="*/ 23 h 274"/>
                  <a:gd name="T18" fmla="*/ 249 w 276"/>
                  <a:gd name="T19" fmla="*/ 60 h 274"/>
                  <a:gd name="T20" fmla="*/ 267 w 276"/>
                  <a:gd name="T21" fmla="*/ 94 h 274"/>
                  <a:gd name="T22" fmla="*/ 272 w 276"/>
                  <a:gd name="T23" fmla="*/ 121 h 274"/>
                  <a:gd name="T24" fmla="*/ 276 w 276"/>
                  <a:gd name="T25" fmla="*/ 136 h 274"/>
                  <a:gd name="T26" fmla="*/ 274 w 276"/>
                  <a:gd name="T27" fmla="*/ 163 h 274"/>
                  <a:gd name="T28" fmla="*/ 263 w 276"/>
                  <a:gd name="T29" fmla="*/ 189 h 274"/>
                  <a:gd name="T30" fmla="*/ 234 w 276"/>
                  <a:gd name="T31" fmla="*/ 234 h 274"/>
                  <a:gd name="T32" fmla="*/ 190 w 276"/>
                  <a:gd name="T33" fmla="*/ 263 h 274"/>
                  <a:gd name="T34" fmla="*/ 165 w 276"/>
                  <a:gd name="T35" fmla="*/ 270 h 274"/>
                  <a:gd name="T36" fmla="*/ 136 w 276"/>
                  <a:gd name="T37" fmla="*/ 274 h 274"/>
                  <a:gd name="T38" fmla="*/ 109 w 276"/>
                  <a:gd name="T39" fmla="*/ 270 h 274"/>
                  <a:gd name="T40" fmla="*/ 81 w 276"/>
                  <a:gd name="T41" fmla="*/ 263 h 274"/>
                  <a:gd name="T42" fmla="*/ 38 w 276"/>
                  <a:gd name="T43" fmla="*/ 234 h 274"/>
                  <a:gd name="T44" fmla="*/ 9 w 276"/>
                  <a:gd name="T45" fmla="*/ 189 h 274"/>
                  <a:gd name="T46" fmla="*/ 0 w 276"/>
                  <a:gd name="T47" fmla="*/ 172 h 274"/>
                  <a:gd name="T48" fmla="*/ 0 w 276"/>
                  <a:gd name="T49" fmla="*/ 167 h 274"/>
                  <a:gd name="T50" fmla="*/ 0 w 276"/>
                  <a:gd name="T51" fmla="*/ 163 h 274"/>
                  <a:gd name="T52" fmla="*/ 3 w 276"/>
                  <a:gd name="T53" fmla="*/ 163 h 274"/>
                  <a:gd name="T54" fmla="*/ 10 w 276"/>
                  <a:gd name="T55" fmla="*/ 187 h 274"/>
                  <a:gd name="T56" fmla="*/ 40 w 276"/>
                  <a:gd name="T57" fmla="*/ 232 h 274"/>
                  <a:gd name="T58" fmla="*/ 81 w 276"/>
                  <a:gd name="T59" fmla="*/ 261 h 274"/>
                  <a:gd name="T60" fmla="*/ 109 w 276"/>
                  <a:gd name="T61" fmla="*/ 269 h 274"/>
                  <a:gd name="T62" fmla="*/ 136 w 276"/>
                  <a:gd name="T63" fmla="*/ 270 h 274"/>
                  <a:gd name="T64" fmla="*/ 163 w 276"/>
                  <a:gd name="T65" fmla="*/ 269 h 274"/>
                  <a:gd name="T66" fmla="*/ 190 w 276"/>
                  <a:gd name="T67" fmla="*/ 261 h 274"/>
                  <a:gd name="T68" fmla="*/ 232 w 276"/>
                  <a:gd name="T69" fmla="*/ 232 h 274"/>
                  <a:gd name="T70" fmla="*/ 262 w 276"/>
                  <a:gd name="T71" fmla="*/ 187 h 274"/>
                  <a:gd name="T72" fmla="*/ 272 w 276"/>
                  <a:gd name="T73" fmla="*/ 163 h 274"/>
                  <a:gd name="T74" fmla="*/ 274 w 276"/>
                  <a:gd name="T75" fmla="*/ 13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6" h="274">
                    <a:moveTo>
                      <a:pt x="276" y="136"/>
                    </a:moveTo>
                    <a:lnTo>
                      <a:pt x="276" y="121"/>
                    </a:lnTo>
                    <a:lnTo>
                      <a:pt x="274" y="106"/>
                    </a:lnTo>
                    <a:lnTo>
                      <a:pt x="269" y="94"/>
                    </a:lnTo>
                    <a:lnTo>
                      <a:pt x="263" y="81"/>
                    </a:lnTo>
                    <a:lnTo>
                      <a:pt x="252" y="57"/>
                    </a:lnTo>
                    <a:lnTo>
                      <a:pt x="234" y="34"/>
                    </a:lnTo>
                    <a:lnTo>
                      <a:pt x="215" y="20"/>
                    </a:lnTo>
                    <a:lnTo>
                      <a:pt x="190" y="5"/>
                    </a:lnTo>
                    <a:lnTo>
                      <a:pt x="178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5" y="0"/>
                    </a:lnTo>
                    <a:lnTo>
                      <a:pt x="163" y="0"/>
                    </a:lnTo>
                    <a:lnTo>
                      <a:pt x="178" y="5"/>
                    </a:lnTo>
                    <a:lnTo>
                      <a:pt x="190" y="8"/>
                    </a:lnTo>
                    <a:lnTo>
                      <a:pt x="212" y="23"/>
                    </a:lnTo>
                    <a:lnTo>
                      <a:pt x="232" y="38"/>
                    </a:lnTo>
                    <a:lnTo>
                      <a:pt x="249" y="60"/>
                    </a:lnTo>
                    <a:lnTo>
                      <a:pt x="262" y="81"/>
                    </a:lnTo>
                    <a:lnTo>
                      <a:pt x="267" y="94"/>
                    </a:lnTo>
                    <a:lnTo>
                      <a:pt x="272" y="106"/>
                    </a:lnTo>
                    <a:lnTo>
                      <a:pt x="272" y="121"/>
                    </a:lnTo>
                    <a:lnTo>
                      <a:pt x="274" y="136"/>
                    </a:lnTo>
                    <a:lnTo>
                      <a:pt x="276" y="136"/>
                    </a:lnTo>
                    <a:lnTo>
                      <a:pt x="276" y="148"/>
                    </a:lnTo>
                    <a:lnTo>
                      <a:pt x="274" y="163"/>
                    </a:lnTo>
                    <a:lnTo>
                      <a:pt x="269" y="175"/>
                    </a:lnTo>
                    <a:lnTo>
                      <a:pt x="263" y="189"/>
                    </a:lnTo>
                    <a:lnTo>
                      <a:pt x="252" y="212"/>
                    </a:lnTo>
                    <a:lnTo>
                      <a:pt x="234" y="234"/>
                    </a:lnTo>
                    <a:lnTo>
                      <a:pt x="215" y="251"/>
                    </a:lnTo>
                    <a:lnTo>
                      <a:pt x="190" y="263"/>
                    </a:lnTo>
                    <a:lnTo>
                      <a:pt x="178" y="269"/>
                    </a:lnTo>
                    <a:lnTo>
                      <a:pt x="165" y="270"/>
                    </a:lnTo>
                    <a:lnTo>
                      <a:pt x="150" y="274"/>
                    </a:lnTo>
                    <a:lnTo>
                      <a:pt x="136" y="274"/>
                    </a:lnTo>
                    <a:lnTo>
                      <a:pt x="121" y="274"/>
                    </a:lnTo>
                    <a:lnTo>
                      <a:pt x="109" y="270"/>
                    </a:lnTo>
                    <a:lnTo>
                      <a:pt x="95" y="269"/>
                    </a:lnTo>
                    <a:lnTo>
                      <a:pt x="81" y="263"/>
                    </a:lnTo>
                    <a:lnTo>
                      <a:pt x="57" y="251"/>
                    </a:lnTo>
                    <a:lnTo>
                      <a:pt x="38" y="234"/>
                    </a:lnTo>
                    <a:lnTo>
                      <a:pt x="21" y="212"/>
                    </a:lnTo>
                    <a:lnTo>
                      <a:pt x="9" y="189"/>
                    </a:lnTo>
                    <a:lnTo>
                      <a:pt x="3" y="175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3" y="163"/>
                    </a:lnTo>
                    <a:lnTo>
                      <a:pt x="6" y="175"/>
                    </a:lnTo>
                    <a:lnTo>
                      <a:pt x="10" y="187"/>
                    </a:lnTo>
                    <a:lnTo>
                      <a:pt x="23" y="212"/>
                    </a:lnTo>
                    <a:lnTo>
                      <a:pt x="40" y="232"/>
                    </a:lnTo>
                    <a:lnTo>
                      <a:pt x="60" y="249"/>
                    </a:lnTo>
                    <a:lnTo>
                      <a:pt x="81" y="261"/>
                    </a:lnTo>
                    <a:lnTo>
                      <a:pt x="97" y="267"/>
                    </a:lnTo>
                    <a:lnTo>
                      <a:pt x="109" y="269"/>
                    </a:lnTo>
                    <a:lnTo>
                      <a:pt x="121" y="270"/>
                    </a:lnTo>
                    <a:lnTo>
                      <a:pt x="136" y="270"/>
                    </a:lnTo>
                    <a:lnTo>
                      <a:pt x="150" y="270"/>
                    </a:lnTo>
                    <a:lnTo>
                      <a:pt x="163" y="269"/>
                    </a:lnTo>
                    <a:lnTo>
                      <a:pt x="178" y="267"/>
                    </a:lnTo>
                    <a:lnTo>
                      <a:pt x="190" y="261"/>
                    </a:lnTo>
                    <a:lnTo>
                      <a:pt x="212" y="249"/>
                    </a:lnTo>
                    <a:lnTo>
                      <a:pt x="232" y="232"/>
                    </a:lnTo>
                    <a:lnTo>
                      <a:pt x="249" y="212"/>
                    </a:lnTo>
                    <a:lnTo>
                      <a:pt x="262" y="187"/>
                    </a:lnTo>
                    <a:lnTo>
                      <a:pt x="267" y="175"/>
                    </a:lnTo>
                    <a:lnTo>
                      <a:pt x="272" y="163"/>
                    </a:lnTo>
                    <a:lnTo>
                      <a:pt x="272" y="148"/>
                    </a:lnTo>
                    <a:lnTo>
                      <a:pt x="274" y="136"/>
                    </a:lnTo>
                    <a:lnTo>
                      <a:pt x="276" y="136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5" name="Freeform 377">
                <a:extLst>
                  <a:ext uri="{FF2B5EF4-FFF2-40B4-BE49-F238E27FC236}">
                    <a16:creationId xmlns:a16="http://schemas.microsoft.com/office/drawing/2014/main" id="{1F76C05C-35DB-4337-8577-8F28DCF6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977"/>
                <a:ext cx="92" cy="90"/>
              </a:xfrm>
              <a:custGeom>
                <a:avLst/>
                <a:gdLst>
                  <a:gd name="T0" fmla="*/ 270 w 274"/>
                  <a:gd name="T1" fmla="*/ 121 h 272"/>
                  <a:gd name="T2" fmla="*/ 267 w 274"/>
                  <a:gd name="T3" fmla="*/ 94 h 272"/>
                  <a:gd name="T4" fmla="*/ 249 w 274"/>
                  <a:gd name="T5" fmla="*/ 60 h 272"/>
                  <a:gd name="T6" fmla="*/ 212 w 274"/>
                  <a:gd name="T7" fmla="*/ 23 h 272"/>
                  <a:gd name="T8" fmla="*/ 178 w 274"/>
                  <a:gd name="T9" fmla="*/ 5 h 272"/>
                  <a:gd name="T10" fmla="*/ 161 w 274"/>
                  <a:gd name="T11" fmla="*/ 0 h 272"/>
                  <a:gd name="T12" fmla="*/ 155 w 274"/>
                  <a:gd name="T13" fmla="*/ 0 h 272"/>
                  <a:gd name="T14" fmla="*/ 150 w 274"/>
                  <a:gd name="T15" fmla="*/ 0 h 272"/>
                  <a:gd name="T16" fmla="*/ 176 w 274"/>
                  <a:gd name="T17" fmla="*/ 8 h 272"/>
                  <a:gd name="T18" fmla="*/ 212 w 274"/>
                  <a:gd name="T19" fmla="*/ 23 h 272"/>
                  <a:gd name="T20" fmla="*/ 246 w 274"/>
                  <a:gd name="T21" fmla="*/ 60 h 272"/>
                  <a:gd name="T22" fmla="*/ 263 w 274"/>
                  <a:gd name="T23" fmla="*/ 94 h 272"/>
                  <a:gd name="T24" fmla="*/ 269 w 274"/>
                  <a:gd name="T25" fmla="*/ 121 h 272"/>
                  <a:gd name="T26" fmla="*/ 274 w 274"/>
                  <a:gd name="T27" fmla="*/ 136 h 272"/>
                  <a:gd name="T28" fmla="*/ 270 w 274"/>
                  <a:gd name="T29" fmla="*/ 164 h 272"/>
                  <a:gd name="T30" fmla="*/ 261 w 274"/>
                  <a:gd name="T31" fmla="*/ 188 h 272"/>
                  <a:gd name="T32" fmla="*/ 232 w 274"/>
                  <a:gd name="T33" fmla="*/ 232 h 272"/>
                  <a:gd name="T34" fmla="*/ 190 w 274"/>
                  <a:gd name="T35" fmla="*/ 262 h 272"/>
                  <a:gd name="T36" fmla="*/ 163 w 274"/>
                  <a:gd name="T37" fmla="*/ 269 h 272"/>
                  <a:gd name="T38" fmla="*/ 136 w 274"/>
                  <a:gd name="T39" fmla="*/ 272 h 272"/>
                  <a:gd name="T40" fmla="*/ 109 w 274"/>
                  <a:gd name="T41" fmla="*/ 269 h 272"/>
                  <a:gd name="T42" fmla="*/ 81 w 274"/>
                  <a:gd name="T43" fmla="*/ 262 h 272"/>
                  <a:gd name="T44" fmla="*/ 40 w 274"/>
                  <a:gd name="T45" fmla="*/ 232 h 272"/>
                  <a:gd name="T46" fmla="*/ 10 w 274"/>
                  <a:gd name="T47" fmla="*/ 188 h 272"/>
                  <a:gd name="T48" fmla="*/ 3 w 274"/>
                  <a:gd name="T49" fmla="*/ 164 h 272"/>
                  <a:gd name="T50" fmla="*/ 3 w 274"/>
                  <a:gd name="T51" fmla="*/ 160 h 272"/>
                  <a:gd name="T52" fmla="*/ 3 w 274"/>
                  <a:gd name="T53" fmla="*/ 155 h 272"/>
                  <a:gd name="T54" fmla="*/ 3 w 274"/>
                  <a:gd name="T55" fmla="*/ 150 h 272"/>
                  <a:gd name="T56" fmla="*/ 6 w 274"/>
                  <a:gd name="T57" fmla="*/ 164 h 272"/>
                  <a:gd name="T58" fmla="*/ 14 w 274"/>
                  <a:gd name="T59" fmla="*/ 188 h 272"/>
                  <a:gd name="T60" fmla="*/ 43 w 274"/>
                  <a:gd name="T61" fmla="*/ 230 h 272"/>
                  <a:gd name="T62" fmla="*/ 84 w 274"/>
                  <a:gd name="T63" fmla="*/ 259 h 272"/>
                  <a:gd name="T64" fmla="*/ 109 w 274"/>
                  <a:gd name="T65" fmla="*/ 267 h 272"/>
                  <a:gd name="T66" fmla="*/ 136 w 274"/>
                  <a:gd name="T67" fmla="*/ 269 h 272"/>
                  <a:gd name="T68" fmla="*/ 163 w 274"/>
                  <a:gd name="T69" fmla="*/ 267 h 272"/>
                  <a:gd name="T70" fmla="*/ 188 w 274"/>
                  <a:gd name="T71" fmla="*/ 259 h 272"/>
                  <a:gd name="T72" fmla="*/ 232 w 274"/>
                  <a:gd name="T73" fmla="*/ 230 h 272"/>
                  <a:gd name="T74" fmla="*/ 259 w 274"/>
                  <a:gd name="T75" fmla="*/ 188 h 272"/>
                  <a:gd name="T76" fmla="*/ 267 w 274"/>
                  <a:gd name="T77" fmla="*/ 164 h 272"/>
                  <a:gd name="T78" fmla="*/ 270 w 274"/>
                  <a:gd name="T79" fmla="*/ 13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4" h="272">
                    <a:moveTo>
                      <a:pt x="274" y="136"/>
                    </a:moveTo>
                    <a:lnTo>
                      <a:pt x="270" y="121"/>
                    </a:lnTo>
                    <a:lnTo>
                      <a:pt x="270" y="106"/>
                    </a:lnTo>
                    <a:lnTo>
                      <a:pt x="267" y="94"/>
                    </a:lnTo>
                    <a:lnTo>
                      <a:pt x="261" y="81"/>
                    </a:lnTo>
                    <a:lnTo>
                      <a:pt x="249" y="60"/>
                    </a:lnTo>
                    <a:lnTo>
                      <a:pt x="232" y="38"/>
                    </a:lnTo>
                    <a:lnTo>
                      <a:pt x="212" y="23"/>
                    </a:lnTo>
                    <a:lnTo>
                      <a:pt x="190" y="8"/>
                    </a:lnTo>
                    <a:lnTo>
                      <a:pt x="178" y="5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58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63" y="3"/>
                    </a:lnTo>
                    <a:lnTo>
                      <a:pt x="176" y="8"/>
                    </a:lnTo>
                    <a:lnTo>
                      <a:pt x="188" y="10"/>
                    </a:lnTo>
                    <a:lnTo>
                      <a:pt x="212" y="23"/>
                    </a:lnTo>
                    <a:lnTo>
                      <a:pt x="232" y="40"/>
                    </a:lnTo>
                    <a:lnTo>
                      <a:pt x="246" y="60"/>
                    </a:lnTo>
                    <a:lnTo>
                      <a:pt x="259" y="81"/>
                    </a:lnTo>
                    <a:lnTo>
                      <a:pt x="263" y="94"/>
                    </a:lnTo>
                    <a:lnTo>
                      <a:pt x="267" y="108"/>
                    </a:lnTo>
                    <a:lnTo>
                      <a:pt x="269" y="121"/>
                    </a:lnTo>
                    <a:lnTo>
                      <a:pt x="270" y="136"/>
                    </a:lnTo>
                    <a:lnTo>
                      <a:pt x="274" y="136"/>
                    </a:lnTo>
                    <a:lnTo>
                      <a:pt x="270" y="148"/>
                    </a:lnTo>
                    <a:lnTo>
                      <a:pt x="270" y="164"/>
                    </a:lnTo>
                    <a:lnTo>
                      <a:pt x="267" y="175"/>
                    </a:lnTo>
                    <a:lnTo>
                      <a:pt x="261" y="188"/>
                    </a:lnTo>
                    <a:lnTo>
                      <a:pt x="249" y="212"/>
                    </a:lnTo>
                    <a:lnTo>
                      <a:pt x="232" y="232"/>
                    </a:lnTo>
                    <a:lnTo>
                      <a:pt x="212" y="249"/>
                    </a:lnTo>
                    <a:lnTo>
                      <a:pt x="190" y="262"/>
                    </a:lnTo>
                    <a:lnTo>
                      <a:pt x="178" y="267"/>
                    </a:lnTo>
                    <a:lnTo>
                      <a:pt x="163" y="269"/>
                    </a:lnTo>
                    <a:lnTo>
                      <a:pt x="150" y="272"/>
                    </a:lnTo>
                    <a:lnTo>
                      <a:pt x="136" y="272"/>
                    </a:lnTo>
                    <a:lnTo>
                      <a:pt x="121" y="272"/>
                    </a:lnTo>
                    <a:lnTo>
                      <a:pt x="109" y="269"/>
                    </a:lnTo>
                    <a:lnTo>
                      <a:pt x="97" y="267"/>
                    </a:lnTo>
                    <a:lnTo>
                      <a:pt x="81" y="262"/>
                    </a:lnTo>
                    <a:lnTo>
                      <a:pt x="60" y="249"/>
                    </a:lnTo>
                    <a:lnTo>
                      <a:pt x="40" y="232"/>
                    </a:lnTo>
                    <a:lnTo>
                      <a:pt x="23" y="212"/>
                    </a:lnTo>
                    <a:lnTo>
                      <a:pt x="10" y="188"/>
                    </a:lnTo>
                    <a:lnTo>
                      <a:pt x="6" y="175"/>
                    </a:lnTo>
                    <a:lnTo>
                      <a:pt x="3" y="164"/>
                    </a:lnTo>
                    <a:lnTo>
                      <a:pt x="0" y="160"/>
                    </a:lnTo>
                    <a:lnTo>
                      <a:pt x="3" y="160"/>
                    </a:lnTo>
                    <a:lnTo>
                      <a:pt x="3" y="158"/>
                    </a:lnTo>
                    <a:lnTo>
                      <a:pt x="3" y="155"/>
                    </a:lnTo>
                    <a:lnTo>
                      <a:pt x="3" y="153"/>
                    </a:lnTo>
                    <a:lnTo>
                      <a:pt x="3" y="150"/>
                    </a:lnTo>
                    <a:lnTo>
                      <a:pt x="3" y="148"/>
                    </a:lnTo>
                    <a:lnTo>
                      <a:pt x="6" y="164"/>
                    </a:lnTo>
                    <a:lnTo>
                      <a:pt x="9" y="175"/>
                    </a:lnTo>
                    <a:lnTo>
                      <a:pt x="14" y="188"/>
                    </a:lnTo>
                    <a:lnTo>
                      <a:pt x="24" y="210"/>
                    </a:lnTo>
                    <a:lnTo>
                      <a:pt x="43" y="230"/>
                    </a:lnTo>
                    <a:lnTo>
                      <a:pt x="62" y="246"/>
                    </a:lnTo>
                    <a:lnTo>
                      <a:pt x="84" y="259"/>
                    </a:lnTo>
                    <a:lnTo>
                      <a:pt x="97" y="264"/>
                    </a:lnTo>
                    <a:lnTo>
                      <a:pt x="109" y="267"/>
                    </a:lnTo>
                    <a:lnTo>
                      <a:pt x="124" y="269"/>
                    </a:lnTo>
                    <a:lnTo>
                      <a:pt x="136" y="269"/>
                    </a:lnTo>
                    <a:lnTo>
                      <a:pt x="150" y="269"/>
                    </a:lnTo>
                    <a:lnTo>
                      <a:pt x="163" y="267"/>
                    </a:lnTo>
                    <a:lnTo>
                      <a:pt x="176" y="264"/>
                    </a:lnTo>
                    <a:lnTo>
                      <a:pt x="188" y="259"/>
                    </a:lnTo>
                    <a:lnTo>
                      <a:pt x="212" y="246"/>
                    </a:lnTo>
                    <a:lnTo>
                      <a:pt x="232" y="230"/>
                    </a:lnTo>
                    <a:lnTo>
                      <a:pt x="246" y="210"/>
                    </a:lnTo>
                    <a:lnTo>
                      <a:pt x="259" y="188"/>
                    </a:lnTo>
                    <a:lnTo>
                      <a:pt x="263" y="175"/>
                    </a:lnTo>
                    <a:lnTo>
                      <a:pt x="267" y="164"/>
                    </a:lnTo>
                    <a:lnTo>
                      <a:pt x="269" y="148"/>
                    </a:lnTo>
                    <a:lnTo>
                      <a:pt x="270" y="136"/>
                    </a:lnTo>
                    <a:lnTo>
                      <a:pt x="274" y="136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6" name="Freeform 378">
                <a:extLst>
                  <a:ext uri="{FF2B5EF4-FFF2-40B4-BE49-F238E27FC236}">
                    <a16:creationId xmlns:a16="http://schemas.microsoft.com/office/drawing/2014/main" id="{4503390C-2E34-467B-A758-91B03CA53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977"/>
                <a:ext cx="89" cy="89"/>
              </a:xfrm>
              <a:custGeom>
                <a:avLst/>
                <a:gdLst>
                  <a:gd name="T0" fmla="*/ 267 w 269"/>
                  <a:gd name="T1" fmla="*/ 121 h 269"/>
                  <a:gd name="T2" fmla="*/ 262 w 269"/>
                  <a:gd name="T3" fmla="*/ 94 h 269"/>
                  <a:gd name="T4" fmla="*/ 245 w 269"/>
                  <a:gd name="T5" fmla="*/ 60 h 269"/>
                  <a:gd name="T6" fmla="*/ 211 w 269"/>
                  <a:gd name="T7" fmla="*/ 23 h 269"/>
                  <a:gd name="T8" fmla="*/ 174 w 269"/>
                  <a:gd name="T9" fmla="*/ 8 h 269"/>
                  <a:gd name="T10" fmla="*/ 148 w 269"/>
                  <a:gd name="T11" fmla="*/ 0 h 269"/>
                  <a:gd name="T12" fmla="*/ 145 w 269"/>
                  <a:gd name="T13" fmla="*/ 3 h 269"/>
                  <a:gd name="T14" fmla="*/ 139 w 269"/>
                  <a:gd name="T15" fmla="*/ 3 h 269"/>
                  <a:gd name="T16" fmla="*/ 134 w 269"/>
                  <a:gd name="T17" fmla="*/ 3 h 269"/>
                  <a:gd name="T18" fmla="*/ 186 w 269"/>
                  <a:gd name="T19" fmla="*/ 16 h 269"/>
                  <a:gd name="T20" fmla="*/ 228 w 269"/>
                  <a:gd name="T21" fmla="*/ 41 h 269"/>
                  <a:gd name="T22" fmla="*/ 254 w 269"/>
                  <a:gd name="T23" fmla="*/ 84 h 269"/>
                  <a:gd name="T24" fmla="*/ 264 w 269"/>
                  <a:gd name="T25" fmla="*/ 136 h 269"/>
                  <a:gd name="T26" fmla="*/ 267 w 269"/>
                  <a:gd name="T27" fmla="*/ 148 h 269"/>
                  <a:gd name="T28" fmla="*/ 262 w 269"/>
                  <a:gd name="T29" fmla="*/ 175 h 269"/>
                  <a:gd name="T30" fmla="*/ 245 w 269"/>
                  <a:gd name="T31" fmla="*/ 210 h 269"/>
                  <a:gd name="T32" fmla="*/ 211 w 269"/>
                  <a:gd name="T33" fmla="*/ 246 h 269"/>
                  <a:gd name="T34" fmla="*/ 174 w 269"/>
                  <a:gd name="T35" fmla="*/ 263 h 269"/>
                  <a:gd name="T36" fmla="*/ 148 w 269"/>
                  <a:gd name="T37" fmla="*/ 269 h 269"/>
                  <a:gd name="T38" fmla="*/ 122 w 269"/>
                  <a:gd name="T39" fmla="*/ 269 h 269"/>
                  <a:gd name="T40" fmla="*/ 95 w 269"/>
                  <a:gd name="T41" fmla="*/ 263 h 269"/>
                  <a:gd name="T42" fmla="*/ 60 w 269"/>
                  <a:gd name="T43" fmla="*/ 246 h 269"/>
                  <a:gd name="T44" fmla="*/ 23 w 269"/>
                  <a:gd name="T45" fmla="*/ 210 h 269"/>
                  <a:gd name="T46" fmla="*/ 6 w 269"/>
                  <a:gd name="T47" fmla="*/ 175 h 269"/>
                  <a:gd name="T48" fmla="*/ 0 w 269"/>
                  <a:gd name="T49" fmla="*/ 148 h 269"/>
                  <a:gd name="T50" fmla="*/ 0 w 269"/>
                  <a:gd name="T51" fmla="*/ 143 h 269"/>
                  <a:gd name="T52" fmla="*/ 4 w 269"/>
                  <a:gd name="T53" fmla="*/ 138 h 269"/>
                  <a:gd name="T54" fmla="*/ 6 w 269"/>
                  <a:gd name="T55" fmla="*/ 160 h 269"/>
                  <a:gd name="T56" fmla="*/ 26 w 269"/>
                  <a:gd name="T57" fmla="*/ 207 h 269"/>
                  <a:gd name="T58" fmla="*/ 60 w 269"/>
                  <a:gd name="T59" fmla="*/ 244 h 269"/>
                  <a:gd name="T60" fmla="*/ 107 w 269"/>
                  <a:gd name="T61" fmla="*/ 263 h 269"/>
                  <a:gd name="T62" fmla="*/ 162 w 269"/>
                  <a:gd name="T63" fmla="*/ 263 h 269"/>
                  <a:gd name="T64" fmla="*/ 208 w 269"/>
                  <a:gd name="T65" fmla="*/ 244 h 269"/>
                  <a:gd name="T66" fmla="*/ 243 w 269"/>
                  <a:gd name="T67" fmla="*/ 207 h 269"/>
                  <a:gd name="T68" fmla="*/ 262 w 269"/>
                  <a:gd name="T69" fmla="*/ 160 h 269"/>
                  <a:gd name="T70" fmla="*/ 269 w 269"/>
                  <a:gd name="T71" fmla="*/ 13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9" h="269">
                    <a:moveTo>
                      <a:pt x="269" y="136"/>
                    </a:moveTo>
                    <a:lnTo>
                      <a:pt x="267" y="121"/>
                    </a:lnTo>
                    <a:lnTo>
                      <a:pt x="264" y="108"/>
                    </a:lnTo>
                    <a:lnTo>
                      <a:pt x="262" y="94"/>
                    </a:lnTo>
                    <a:lnTo>
                      <a:pt x="257" y="81"/>
                    </a:lnTo>
                    <a:lnTo>
                      <a:pt x="245" y="60"/>
                    </a:lnTo>
                    <a:lnTo>
                      <a:pt x="229" y="40"/>
                    </a:lnTo>
                    <a:lnTo>
                      <a:pt x="211" y="23"/>
                    </a:lnTo>
                    <a:lnTo>
                      <a:pt x="186" y="10"/>
                    </a:lnTo>
                    <a:lnTo>
                      <a:pt x="174" y="8"/>
                    </a:lnTo>
                    <a:lnTo>
                      <a:pt x="162" y="3"/>
                    </a:lnTo>
                    <a:lnTo>
                      <a:pt x="148" y="0"/>
                    </a:lnTo>
                    <a:lnTo>
                      <a:pt x="146" y="3"/>
                    </a:lnTo>
                    <a:lnTo>
                      <a:pt x="145" y="3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37" y="3"/>
                    </a:lnTo>
                    <a:lnTo>
                      <a:pt x="134" y="3"/>
                    </a:lnTo>
                    <a:lnTo>
                      <a:pt x="162" y="5"/>
                    </a:lnTo>
                    <a:lnTo>
                      <a:pt x="186" y="16"/>
                    </a:lnTo>
                    <a:lnTo>
                      <a:pt x="208" y="26"/>
                    </a:lnTo>
                    <a:lnTo>
                      <a:pt x="228" y="41"/>
                    </a:lnTo>
                    <a:lnTo>
                      <a:pt x="243" y="62"/>
                    </a:lnTo>
                    <a:lnTo>
                      <a:pt x="254" y="84"/>
                    </a:lnTo>
                    <a:lnTo>
                      <a:pt x="262" y="108"/>
                    </a:lnTo>
                    <a:lnTo>
                      <a:pt x="264" y="136"/>
                    </a:lnTo>
                    <a:lnTo>
                      <a:pt x="269" y="136"/>
                    </a:lnTo>
                    <a:lnTo>
                      <a:pt x="267" y="148"/>
                    </a:lnTo>
                    <a:lnTo>
                      <a:pt x="264" y="164"/>
                    </a:lnTo>
                    <a:lnTo>
                      <a:pt x="262" y="175"/>
                    </a:lnTo>
                    <a:lnTo>
                      <a:pt x="257" y="188"/>
                    </a:lnTo>
                    <a:lnTo>
                      <a:pt x="245" y="210"/>
                    </a:lnTo>
                    <a:lnTo>
                      <a:pt x="229" y="229"/>
                    </a:lnTo>
                    <a:lnTo>
                      <a:pt x="211" y="246"/>
                    </a:lnTo>
                    <a:lnTo>
                      <a:pt x="186" y="259"/>
                    </a:lnTo>
                    <a:lnTo>
                      <a:pt x="174" y="263"/>
                    </a:lnTo>
                    <a:lnTo>
                      <a:pt x="162" y="267"/>
                    </a:lnTo>
                    <a:lnTo>
                      <a:pt x="148" y="269"/>
                    </a:lnTo>
                    <a:lnTo>
                      <a:pt x="134" y="269"/>
                    </a:lnTo>
                    <a:lnTo>
                      <a:pt x="122" y="269"/>
                    </a:lnTo>
                    <a:lnTo>
                      <a:pt x="107" y="267"/>
                    </a:lnTo>
                    <a:lnTo>
                      <a:pt x="95" y="263"/>
                    </a:lnTo>
                    <a:lnTo>
                      <a:pt x="82" y="259"/>
                    </a:lnTo>
                    <a:lnTo>
                      <a:pt x="60" y="246"/>
                    </a:lnTo>
                    <a:lnTo>
                      <a:pt x="40" y="229"/>
                    </a:lnTo>
                    <a:lnTo>
                      <a:pt x="23" y="210"/>
                    </a:lnTo>
                    <a:lnTo>
                      <a:pt x="11" y="188"/>
                    </a:lnTo>
                    <a:lnTo>
                      <a:pt x="6" y="175"/>
                    </a:lnTo>
                    <a:lnTo>
                      <a:pt x="4" y="164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3"/>
                    </a:lnTo>
                    <a:lnTo>
                      <a:pt x="0" y="141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6" y="160"/>
                    </a:lnTo>
                    <a:lnTo>
                      <a:pt x="14" y="186"/>
                    </a:lnTo>
                    <a:lnTo>
                      <a:pt x="26" y="207"/>
                    </a:lnTo>
                    <a:lnTo>
                      <a:pt x="40" y="227"/>
                    </a:lnTo>
                    <a:lnTo>
                      <a:pt x="60" y="244"/>
                    </a:lnTo>
                    <a:lnTo>
                      <a:pt x="82" y="256"/>
                    </a:lnTo>
                    <a:lnTo>
                      <a:pt x="107" y="263"/>
                    </a:lnTo>
                    <a:lnTo>
                      <a:pt x="134" y="267"/>
                    </a:lnTo>
                    <a:lnTo>
                      <a:pt x="162" y="263"/>
                    </a:lnTo>
                    <a:lnTo>
                      <a:pt x="186" y="256"/>
                    </a:lnTo>
                    <a:lnTo>
                      <a:pt x="208" y="244"/>
                    </a:lnTo>
                    <a:lnTo>
                      <a:pt x="228" y="227"/>
                    </a:lnTo>
                    <a:lnTo>
                      <a:pt x="243" y="207"/>
                    </a:lnTo>
                    <a:lnTo>
                      <a:pt x="254" y="186"/>
                    </a:lnTo>
                    <a:lnTo>
                      <a:pt x="262" y="160"/>
                    </a:lnTo>
                    <a:lnTo>
                      <a:pt x="264" y="136"/>
                    </a:lnTo>
                    <a:lnTo>
                      <a:pt x="269" y="136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7" name="Freeform 379">
                <a:extLst>
                  <a:ext uri="{FF2B5EF4-FFF2-40B4-BE49-F238E27FC236}">
                    <a16:creationId xmlns:a16="http://schemas.microsoft.com/office/drawing/2014/main" id="{E5A0F495-D108-4F8A-9815-F2361CD80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978"/>
                <a:ext cx="87" cy="88"/>
              </a:xfrm>
              <a:custGeom>
                <a:avLst/>
                <a:gdLst>
                  <a:gd name="T0" fmla="*/ 258 w 262"/>
                  <a:gd name="T1" fmla="*/ 105 h 264"/>
                  <a:gd name="T2" fmla="*/ 239 w 262"/>
                  <a:gd name="T3" fmla="*/ 59 h 264"/>
                  <a:gd name="T4" fmla="*/ 205 w 262"/>
                  <a:gd name="T5" fmla="*/ 23 h 264"/>
                  <a:gd name="T6" fmla="*/ 158 w 262"/>
                  <a:gd name="T7" fmla="*/ 2 h 264"/>
                  <a:gd name="T8" fmla="*/ 128 w 262"/>
                  <a:gd name="T9" fmla="*/ 2 h 264"/>
                  <a:gd name="T10" fmla="*/ 122 w 262"/>
                  <a:gd name="T11" fmla="*/ 2 h 264"/>
                  <a:gd name="T12" fmla="*/ 119 w 262"/>
                  <a:gd name="T13" fmla="*/ 5 h 264"/>
                  <a:gd name="T14" fmla="*/ 114 w 262"/>
                  <a:gd name="T15" fmla="*/ 5 h 264"/>
                  <a:gd name="T16" fmla="*/ 158 w 262"/>
                  <a:gd name="T17" fmla="*/ 7 h 264"/>
                  <a:gd name="T18" fmla="*/ 202 w 262"/>
                  <a:gd name="T19" fmla="*/ 24 h 264"/>
                  <a:gd name="T20" fmla="*/ 236 w 262"/>
                  <a:gd name="T21" fmla="*/ 59 h 264"/>
                  <a:gd name="T22" fmla="*/ 256 w 262"/>
                  <a:gd name="T23" fmla="*/ 105 h 264"/>
                  <a:gd name="T24" fmla="*/ 262 w 262"/>
                  <a:gd name="T25" fmla="*/ 133 h 264"/>
                  <a:gd name="T26" fmla="*/ 251 w 262"/>
                  <a:gd name="T27" fmla="*/ 183 h 264"/>
                  <a:gd name="T28" fmla="*/ 224 w 262"/>
                  <a:gd name="T29" fmla="*/ 224 h 264"/>
                  <a:gd name="T30" fmla="*/ 182 w 262"/>
                  <a:gd name="T31" fmla="*/ 253 h 264"/>
                  <a:gd name="T32" fmla="*/ 131 w 262"/>
                  <a:gd name="T33" fmla="*/ 264 h 264"/>
                  <a:gd name="T34" fmla="*/ 79 w 262"/>
                  <a:gd name="T35" fmla="*/ 253 h 264"/>
                  <a:gd name="T36" fmla="*/ 38 w 262"/>
                  <a:gd name="T37" fmla="*/ 224 h 264"/>
                  <a:gd name="T38" fmla="*/ 10 w 262"/>
                  <a:gd name="T39" fmla="*/ 183 h 264"/>
                  <a:gd name="T40" fmla="*/ 0 w 262"/>
                  <a:gd name="T41" fmla="*/ 133 h 264"/>
                  <a:gd name="T42" fmla="*/ 0 w 262"/>
                  <a:gd name="T43" fmla="*/ 128 h 264"/>
                  <a:gd name="T44" fmla="*/ 2 w 262"/>
                  <a:gd name="T45" fmla="*/ 123 h 264"/>
                  <a:gd name="T46" fmla="*/ 2 w 262"/>
                  <a:gd name="T47" fmla="*/ 118 h 264"/>
                  <a:gd name="T48" fmla="*/ 5 w 262"/>
                  <a:gd name="T49" fmla="*/ 116 h 264"/>
                  <a:gd name="T50" fmla="*/ 5 w 262"/>
                  <a:gd name="T51" fmla="*/ 157 h 264"/>
                  <a:gd name="T52" fmla="*/ 24 w 262"/>
                  <a:gd name="T53" fmla="*/ 204 h 264"/>
                  <a:gd name="T54" fmla="*/ 59 w 262"/>
                  <a:gd name="T55" fmla="*/ 238 h 264"/>
                  <a:gd name="T56" fmla="*/ 107 w 262"/>
                  <a:gd name="T57" fmla="*/ 259 h 264"/>
                  <a:gd name="T58" fmla="*/ 158 w 262"/>
                  <a:gd name="T59" fmla="*/ 259 h 264"/>
                  <a:gd name="T60" fmla="*/ 202 w 262"/>
                  <a:gd name="T61" fmla="*/ 238 h 264"/>
                  <a:gd name="T62" fmla="*/ 236 w 262"/>
                  <a:gd name="T63" fmla="*/ 204 h 264"/>
                  <a:gd name="T64" fmla="*/ 256 w 262"/>
                  <a:gd name="T65" fmla="*/ 157 h 264"/>
                  <a:gd name="T66" fmla="*/ 262 w 262"/>
                  <a:gd name="T67" fmla="*/ 13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2" h="264">
                    <a:moveTo>
                      <a:pt x="262" y="133"/>
                    </a:moveTo>
                    <a:lnTo>
                      <a:pt x="258" y="105"/>
                    </a:lnTo>
                    <a:lnTo>
                      <a:pt x="251" y="81"/>
                    </a:lnTo>
                    <a:lnTo>
                      <a:pt x="239" y="59"/>
                    </a:lnTo>
                    <a:lnTo>
                      <a:pt x="224" y="38"/>
                    </a:lnTo>
                    <a:lnTo>
                      <a:pt x="205" y="23"/>
                    </a:lnTo>
                    <a:lnTo>
                      <a:pt x="182" y="13"/>
                    </a:lnTo>
                    <a:lnTo>
                      <a:pt x="158" y="2"/>
                    </a:lnTo>
                    <a:lnTo>
                      <a:pt x="131" y="0"/>
                    </a:lnTo>
                    <a:lnTo>
                      <a:pt x="128" y="2"/>
                    </a:lnTo>
                    <a:lnTo>
                      <a:pt x="126" y="2"/>
                    </a:lnTo>
                    <a:lnTo>
                      <a:pt x="122" y="2"/>
                    </a:lnTo>
                    <a:lnTo>
                      <a:pt x="121" y="2"/>
                    </a:lnTo>
                    <a:lnTo>
                      <a:pt x="119" y="5"/>
                    </a:lnTo>
                    <a:lnTo>
                      <a:pt x="116" y="5"/>
                    </a:lnTo>
                    <a:lnTo>
                      <a:pt x="114" y="5"/>
                    </a:lnTo>
                    <a:lnTo>
                      <a:pt x="131" y="2"/>
                    </a:lnTo>
                    <a:lnTo>
                      <a:pt x="158" y="7"/>
                    </a:lnTo>
                    <a:lnTo>
                      <a:pt x="181" y="14"/>
                    </a:lnTo>
                    <a:lnTo>
                      <a:pt x="202" y="24"/>
                    </a:lnTo>
                    <a:lnTo>
                      <a:pt x="222" y="42"/>
                    </a:lnTo>
                    <a:lnTo>
                      <a:pt x="236" y="59"/>
                    </a:lnTo>
                    <a:lnTo>
                      <a:pt x="248" y="81"/>
                    </a:lnTo>
                    <a:lnTo>
                      <a:pt x="256" y="105"/>
                    </a:lnTo>
                    <a:lnTo>
                      <a:pt x="258" y="133"/>
                    </a:lnTo>
                    <a:lnTo>
                      <a:pt x="262" y="133"/>
                    </a:lnTo>
                    <a:lnTo>
                      <a:pt x="258" y="157"/>
                    </a:lnTo>
                    <a:lnTo>
                      <a:pt x="251" y="183"/>
                    </a:lnTo>
                    <a:lnTo>
                      <a:pt x="239" y="204"/>
                    </a:lnTo>
                    <a:lnTo>
                      <a:pt x="224" y="224"/>
                    </a:lnTo>
                    <a:lnTo>
                      <a:pt x="205" y="241"/>
                    </a:lnTo>
                    <a:lnTo>
                      <a:pt x="182" y="253"/>
                    </a:lnTo>
                    <a:lnTo>
                      <a:pt x="158" y="260"/>
                    </a:lnTo>
                    <a:lnTo>
                      <a:pt x="131" y="264"/>
                    </a:lnTo>
                    <a:lnTo>
                      <a:pt x="104" y="260"/>
                    </a:lnTo>
                    <a:lnTo>
                      <a:pt x="79" y="253"/>
                    </a:lnTo>
                    <a:lnTo>
                      <a:pt x="57" y="241"/>
                    </a:lnTo>
                    <a:lnTo>
                      <a:pt x="38" y="224"/>
                    </a:lnTo>
                    <a:lnTo>
                      <a:pt x="22" y="204"/>
                    </a:lnTo>
                    <a:lnTo>
                      <a:pt x="10" y="183"/>
                    </a:lnTo>
                    <a:lnTo>
                      <a:pt x="2" y="157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5" y="116"/>
                    </a:lnTo>
                    <a:lnTo>
                      <a:pt x="2" y="133"/>
                    </a:lnTo>
                    <a:lnTo>
                      <a:pt x="5" y="157"/>
                    </a:lnTo>
                    <a:lnTo>
                      <a:pt x="12" y="183"/>
                    </a:lnTo>
                    <a:lnTo>
                      <a:pt x="24" y="204"/>
                    </a:lnTo>
                    <a:lnTo>
                      <a:pt x="40" y="221"/>
                    </a:lnTo>
                    <a:lnTo>
                      <a:pt x="59" y="238"/>
                    </a:lnTo>
                    <a:lnTo>
                      <a:pt x="81" y="250"/>
                    </a:lnTo>
                    <a:lnTo>
                      <a:pt x="107" y="259"/>
                    </a:lnTo>
                    <a:lnTo>
                      <a:pt x="131" y="260"/>
                    </a:lnTo>
                    <a:lnTo>
                      <a:pt x="158" y="259"/>
                    </a:lnTo>
                    <a:lnTo>
                      <a:pt x="181" y="250"/>
                    </a:lnTo>
                    <a:lnTo>
                      <a:pt x="202" y="238"/>
                    </a:lnTo>
                    <a:lnTo>
                      <a:pt x="222" y="221"/>
                    </a:lnTo>
                    <a:lnTo>
                      <a:pt x="236" y="204"/>
                    </a:lnTo>
                    <a:lnTo>
                      <a:pt x="248" y="183"/>
                    </a:lnTo>
                    <a:lnTo>
                      <a:pt x="256" y="157"/>
                    </a:lnTo>
                    <a:lnTo>
                      <a:pt x="258" y="133"/>
                    </a:lnTo>
                    <a:lnTo>
                      <a:pt x="262" y="133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8" name="Freeform 380">
                <a:extLst>
                  <a:ext uri="{FF2B5EF4-FFF2-40B4-BE49-F238E27FC236}">
                    <a16:creationId xmlns:a16="http://schemas.microsoft.com/office/drawing/2014/main" id="{1CC32354-EF4E-4F89-A541-509D86761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978"/>
                <a:ext cx="85" cy="87"/>
              </a:xfrm>
              <a:custGeom>
                <a:avLst/>
                <a:gdLst>
                  <a:gd name="T0" fmla="*/ 253 w 255"/>
                  <a:gd name="T1" fmla="*/ 104 h 259"/>
                  <a:gd name="T2" fmla="*/ 232 w 255"/>
                  <a:gd name="T3" fmla="*/ 57 h 259"/>
                  <a:gd name="T4" fmla="*/ 198 w 255"/>
                  <a:gd name="T5" fmla="*/ 23 h 259"/>
                  <a:gd name="T6" fmla="*/ 155 w 255"/>
                  <a:gd name="T7" fmla="*/ 6 h 259"/>
                  <a:gd name="T8" fmla="*/ 110 w 255"/>
                  <a:gd name="T9" fmla="*/ 4 h 259"/>
                  <a:gd name="T10" fmla="*/ 105 w 255"/>
                  <a:gd name="T11" fmla="*/ 6 h 259"/>
                  <a:gd name="T12" fmla="*/ 100 w 255"/>
                  <a:gd name="T13" fmla="*/ 7 h 259"/>
                  <a:gd name="T14" fmla="*/ 95 w 255"/>
                  <a:gd name="T15" fmla="*/ 7 h 259"/>
                  <a:gd name="T16" fmla="*/ 103 w 255"/>
                  <a:gd name="T17" fmla="*/ 7 h 259"/>
                  <a:gd name="T18" fmla="*/ 152 w 255"/>
                  <a:gd name="T19" fmla="*/ 7 h 259"/>
                  <a:gd name="T20" fmla="*/ 198 w 255"/>
                  <a:gd name="T21" fmla="*/ 26 h 259"/>
                  <a:gd name="T22" fmla="*/ 231 w 255"/>
                  <a:gd name="T23" fmla="*/ 59 h 259"/>
                  <a:gd name="T24" fmla="*/ 250 w 255"/>
                  <a:gd name="T25" fmla="*/ 104 h 259"/>
                  <a:gd name="T26" fmla="*/ 255 w 255"/>
                  <a:gd name="T27" fmla="*/ 131 h 259"/>
                  <a:gd name="T28" fmla="*/ 246 w 255"/>
                  <a:gd name="T29" fmla="*/ 181 h 259"/>
                  <a:gd name="T30" fmla="*/ 218 w 255"/>
                  <a:gd name="T31" fmla="*/ 219 h 259"/>
                  <a:gd name="T32" fmla="*/ 177 w 255"/>
                  <a:gd name="T33" fmla="*/ 250 h 259"/>
                  <a:gd name="T34" fmla="*/ 127 w 255"/>
                  <a:gd name="T35" fmla="*/ 259 h 259"/>
                  <a:gd name="T36" fmla="*/ 78 w 255"/>
                  <a:gd name="T37" fmla="*/ 250 h 259"/>
                  <a:gd name="T38" fmla="*/ 36 w 255"/>
                  <a:gd name="T39" fmla="*/ 219 h 259"/>
                  <a:gd name="T40" fmla="*/ 8 w 255"/>
                  <a:gd name="T41" fmla="*/ 181 h 259"/>
                  <a:gd name="T42" fmla="*/ 0 w 255"/>
                  <a:gd name="T43" fmla="*/ 131 h 259"/>
                  <a:gd name="T44" fmla="*/ 1 w 255"/>
                  <a:gd name="T45" fmla="*/ 112 h 259"/>
                  <a:gd name="T46" fmla="*/ 5 w 255"/>
                  <a:gd name="T47" fmla="*/ 107 h 259"/>
                  <a:gd name="T48" fmla="*/ 5 w 255"/>
                  <a:gd name="T49" fmla="*/ 102 h 259"/>
                  <a:gd name="T50" fmla="*/ 7 w 255"/>
                  <a:gd name="T51" fmla="*/ 96 h 259"/>
                  <a:gd name="T52" fmla="*/ 1 w 255"/>
                  <a:gd name="T53" fmla="*/ 131 h 259"/>
                  <a:gd name="T54" fmla="*/ 12 w 255"/>
                  <a:gd name="T55" fmla="*/ 178 h 259"/>
                  <a:gd name="T56" fmla="*/ 38 w 255"/>
                  <a:gd name="T57" fmla="*/ 219 h 259"/>
                  <a:gd name="T58" fmla="*/ 78 w 255"/>
                  <a:gd name="T59" fmla="*/ 247 h 259"/>
                  <a:gd name="T60" fmla="*/ 127 w 255"/>
                  <a:gd name="T61" fmla="*/ 257 h 259"/>
                  <a:gd name="T62" fmla="*/ 177 w 255"/>
                  <a:gd name="T63" fmla="*/ 247 h 259"/>
                  <a:gd name="T64" fmla="*/ 215 w 255"/>
                  <a:gd name="T65" fmla="*/ 219 h 259"/>
                  <a:gd name="T66" fmla="*/ 243 w 255"/>
                  <a:gd name="T67" fmla="*/ 178 h 259"/>
                  <a:gd name="T68" fmla="*/ 253 w 255"/>
                  <a:gd name="T69" fmla="*/ 131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" h="259">
                    <a:moveTo>
                      <a:pt x="255" y="131"/>
                    </a:moveTo>
                    <a:lnTo>
                      <a:pt x="253" y="104"/>
                    </a:lnTo>
                    <a:lnTo>
                      <a:pt x="246" y="80"/>
                    </a:lnTo>
                    <a:lnTo>
                      <a:pt x="232" y="57"/>
                    </a:lnTo>
                    <a:lnTo>
                      <a:pt x="218" y="40"/>
                    </a:lnTo>
                    <a:lnTo>
                      <a:pt x="198" y="23"/>
                    </a:lnTo>
                    <a:lnTo>
                      <a:pt x="177" y="13"/>
                    </a:lnTo>
                    <a:lnTo>
                      <a:pt x="155" y="6"/>
                    </a:lnTo>
                    <a:lnTo>
                      <a:pt x="127" y="0"/>
                    </a:lnTo>
                    <a:lnTo>
                      <a:pt x="110" y="4"/>
                    </a:lnTo>
                    <a:lnTo>
                      <a:pt x="107" y="4"/>
                    </a:lnTo>
                    <a:lnTo>
                      <a:pt x="105" y="6"/>
                    </a:lnTo>
                    <a:lnTo>
                      <a:pt x="103" y="6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5" y="7"/>
                    </a:lnTo>
                    <a:lnTo>
                      <a:pt x="93" y="11"/>
                    </a:lnTo>
                    <a:lnTo>
                      <a:pt x="103" y="7"/>
                    </a:lnTo>
                    <a:lnTo>
                      <a:pt x="127" y="6"/>
                    </a:lnTo>
                    <a:lnTo>
                      <a:pt x="152" y="7"/>
                    </a:lnTo>
                    <a:lnTo>
                      <a:pt x="177" y="16"/>
                    </a:lnTo>
                    <a:lnTo>
                      <a:pt x="198" y="26"/>
                    </a:lnTo>
                    <a:lnTo>
                      <a:pt x="215" y="43"/>
                    </a:lnTo>
                    <a:lnTo>
                      <a:pt x="231" y="59"/>
                    </a:lnTo>
                    <a:lnTo>
                      <a:pt x="243" y="81"/>
                    </a:lnTo>
                    <a:lnTo>
                      <a:pt x="250" y="104"/>
                    </a:lnTo>
                    <a:lnTo>
                      <a:pt x="253" y="131"/>
                    </a:lnTo>
                    <a:lnTo>
                      <a:pt x="255" y="131"/>
                    </a:lnTo>
                    <a:lnTo>
                      <a:pt x="253" y="155"/>
                    </a:lnTo>
                    <a:lnTo>
                      <a:pt x="246" y="181"/>
                    </a:lnTo>
                    <a:lnTo>
                      <a:pt x="232" y="202"/>
                    </a:lnTo>
                    <a:lnTo>
                      <a:pt x="218" y="219"/>
                    </a:lnTo>
                    <a:lnTo>
                      <a:pt x="198" y="236"/>
                    </a:lnTo>
                    <a:lnTo>
                      <a:pt x="177" y="250"/>
                    </a:lnTo>
                    <a:lnTo>
                      <a:pt x="155" y="257"/>
                    </a:lnTo>
                    <a:lnTo>
                      <a:pt x="127" y="259"/>
                    </a:lnTo>
                    <a:lnTo>
                      <a:pt x="103" y="257"/>
                    </a:lnTo>
                    <a:lnTo>
                      <a:pt x="78" y="250"/>
                    </a:lnTo>
                    <a:lnTo>
                      <a:pt x="57" y="236"/>
                    </a:lnTo>
                    <a:lnTo>
                      <a:pt x="36" y="219"/>
                    </a:lnTo>
                    <a:lnTo>
                      <a:pt x="21" y="202"/>
                    </a:lnTo>
                    <a:lnTo>
                      <a:pt x="8" y="181"/>
                    </a:lnTo>
                    <a:lnTo>
                      <a:pt x="1" y="155"/>
                    </a:lnTo>
                    <a:lnTo>
                      <a:pt x="0" y="131"/>
                    </a:lnTo>
                    <a:lnTo>
                      <a:pt x="1" y="114"/>
                    </a:lnTo>
                    <a:lnTo>
                      <a:pt x="1" y="112"/>
                    </a:lnTo>
                    <a:lnTo>
                      <a:pt x="1" y="109"/>
                    </a:lnTo>
                    <a:lnTo>
                      <a:pt x="5" y="107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99"/>
                    </a:lnTo>
                    <a:lnTo>
                      <a:pt x="7" y="96"/>
                    </a:lnTo>
                    <a:lnTo>
                      <a:pt x="5" y="104"/>
                    </a:lnTo>
                    <a:lnTo>
                      <a:pt x="1" y="131"/>
                    </a:lnTo>
                    <a:lnTo>
                      <a:pt x="5" y="155"/>
                    </a:lnTo>
                    <a:lnTo>
                      <a:pt x="12" y="178"/>
                    </a:lnTo>
                    <a:lnTo>
                      <a:pt x="24" y="200"/>
                    </a:lnTo>
                    <a:lnTo>
                      <a:pt x="38" y="219"/>
                    </a:lnTo>
                    <a:lnTo>
                      <a:pt x="58" y="234"/>
                    </a:lnTo>
                    <a:lnTo>
                      <a:pt x="78" y="247"/>
                    </a:lnTo>
                    <a:lnTo>
                      <a:pt x="103" y="254"/>
                    </a:lnTo>
                    <a:lnTo>
                      <a:pt x="127" y="257"/>
                    </a:lnTo>
                    <a:lnTo>
                      <a:pt x="152" y="254"/>
                    </a:lnTo>
                    <a:lnTo>
                      <a:pt x="177" y="247"/>
                    </a:lnTo>
                    <a:lnTo>
                      <a:pt x="198" y="234"/>
                    </a:lnTo>
                    <a:lnTo>
                      <a:pt x="215" y="219"/>
                    </a:lnTo>
                    <a:lnTo>
                      <a:pt x="231" y="200"/>
                    </a:lnTo>
                    <a:lnTo>
                      <a:pt x="243" y="178"/>
                    </a:lnTo>
                    <a:lnTo>
                      <a:pt x="250" y="155"/>
                    </a:lnTo>
                    <a:lnTo>
                      <a:pt x="253" y="131"/>
                    </a:lnTo>
                    <a:lnTo>
                      <a:pt x="255" y="131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09" name="Freeform 381">
                <a:extLst>
                  <a:ext uri="{FF2B5EF4-FFF2-40B4-BE49-F238E27FC236}">
                    <a16:creationId xmlns:a16="http://schemas.microsoft.com/office/drawing/2014/main" id="{1B21F179-201F-4856-A89D-1030504C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980"/>
                <a:ext cx="84" cy="84"/>
              </a:xfrm>
              <a:custGeom>
                <a:avLst/>
                <a:gdLst>
                  <a:gd name="T0" fmla="*/ 249 w 252"/>
                  <a:gd name="T1" fmla="*/ 98 h 252"/>
                  <a:gd name="T2" fmla="*/ 230 w 252"/>
                  <a:gd name="T3" fmla="*/ 54 h 252"/>
                  <a:gd name="T4" fmla="*/ 197 w 252"/>
                  <a:gd name="T5" fmla="*/ 21 h 252"/>
                  <a:gd name="T6" fmla="*/ 151 w 252"/>
                  <a:gd name="T7" fmla="*/ 2 h 252"/>
                  <a:gd name="T8" fmla="*/ 102 w 252"/>
                  <a:gd name="T9" fmla="*/ 2 h 252"/>
                  <a:gd name="T10" fmla="*/ 90 w 252"/>
                  <a:gd name="T11" fmla="*/ 6 h 252"/>
                  <a:gd name="T12" fmla="*/ 85 w 252"/>
                  <a:gd name="T13" fmla="*/ 7 h 252"/>
                  <a:gd name="T14" fmla="*/ 80 w 252"/>
                  <a:gd name="T15" fmla="*/ 13 h 252"/>
                  <a:gd name="T16" fmla="*/ 74 w 252"/>
                  <a:gd name="T17" fmla="*/ 16 h 252"/>
                  <a:gd name="T18" fmla="*/ 80 w 252"/>
                  <a:gd name="T19" fmla="*/ 13 h 252"/>
                  <a:gd name="T20" fmla="*/ 126 w 252"/>
                  <a:gd name="T21" fmla="*/ 2 h 252"/>
                  <a:gd name="T22" fmla="*/ 173 w 252"/>
                  <a:gd name="T23" fmla="*/ 13 h 252"/>
                  <a:gd name="T24" fmla="*/ 212 w 252"/>
                  <a:gd name="T25" fmla="*/ 38 h 252"/>
                  <a:gd name="T26" fmla="*/ 239 w 252"/>
                  <a:gd name="T27" fmla="*/ 76 h 252"/>
                  <a:gd name="T28" fmla="*/ 249 w 252"/>
                  <a:gd name="T29" fmla="*/ 126 h 252"/>
                  <a:gd name="T30" fmla="*/ 249 w 252"/>
                  <a:gd name="T31" fmla="*/ 150 h 252"/>
                  <a:gd name="T32" fmla="*/ 230 w 252"/>
                  <a:gd name="T33" fmla="*/ 195 h 252"/>
                  <a:gd name="T34" fmla="*/ 197 w 252"/>
                  <a:gd name="T35" fmla="*/ 229 h 252"/>
                  <a:gd name="T36" fmla="*/ 151 w 252"/>
                  <a:gd name="T37" fmla="*/ 249 h 252"/>
                  <a:gd name="T38" fmla="*/ 102 w 252"/>
                  <a:gd name="T39" fmla="*/ 249 h 252"/>
                  <a:gd name="T40" fmla="*/ 57 w 252"/>
                  <a:gd name="T41" fmla="*/ 229 h 252"/>
                  <a:gd name="T42" fmla="*/ 23 w 252"/>
                  <a:gd name="T43" fmla="*/ 195 h 252"/>
                  <a:gd name="T44" fmla="*/ 4 w 252"/>
                  <a:gd name="T45" fmla="*/ 150 h 252"/>
                  <a:gd name="T46" fmla="*/ 4 w 252"/>
                  <a:gd name="T47" fmla="*/ 98 h 252"/>
                  <a:gd name="T48" fmla="*/ 7 w 252"/>
                  <a:gd name="T49" fmla="*/ 87 h 252"/>
                  <a:gd name="T50" fmla="*/ 11 w 252"/>
                  <a:gd name="T51" fmla="*/ 81 h 252"/>
                  <a:gd name="T52" fmla="*/ 13 w 252"/>
                  <a:gd name="T53" fmla="*/ 76 h 252"/>
                  <a:gd name="T54" fmla="*/ 16 w 252"/>
                  <a:gd name="T55" fmla="*/ 71 h 252"/>
                  <a:gd name="T56" fmla="*/ 13 w 252"/>
                  <a:gd name="T57" fmla="*/ 76 h 252"/>
                  <a:gd name="T58" fmla="*/ 4 w 252"/>
                  <a:gd name="T59" fmla="*/ 126 h 252"/>
                  <a:gd name="T60" fmla="*/ 13 w 252"/>
                  <a:gd name="T61" fmla="*/ 172 h 252"/>
                  <a:gd name="T62" fmla="*/ 40 w 252"/>
                  <a:gd name="T63" fmla="*/ 212 h 252"/>
                  <a:gd name="T64" fmla="*/ 80 w 252"/>
                  <a:gd name="T65" fmla="*/ 236 h 252"/>
                  <a:gd name="T66" fmla="*/ 126 w 252"/>
                  <a:gd name="T67" fmla="*/ 246 h 252"/>
                  <a:gd name="T68" fmla="*/ 173 w 252"/>
                  <a:gd name="T69" fmla="*/ 236 h 252"/>
                  <a:gd name="T70" fmla="*/ 212 w 252"/>
                  <a:gd name="T71" fmla="*/ 212 h 252"/>
                  <a:gd name="T72" fmla="*/ 239 w 252"/>
                  <a:gd name="T73" fmla="*/ 172 h 252"/>
                  <a:gd name="T74" fmla="*/ 249 w 252"/>
                  <a:gd name="T7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9" y="98"/>
                    </a:lnTo>
                    <a:lnTo>
                      <a:pt x="242" y="76"/>
                    </a:lnTo>
                    <a:lnTo>
                      <a:pt x="230" y="54"/>
                    </a:lnTo>
                    <a:lnTo>
                      <a:pt x="214" y="38"/>
                    </a:lnTo>
                    <a:lnTo>
                      <a:pt x="197" y="21"/>
                    </a:lnTo>
                    <a:lnTo>
                      <a:pt x="176" y="10"/>
                    </a:lnTo>
                    <a:lnTo>
                      <a:pt x="151" y="2"/>
                    </a:lnTo>
                    <a:lnTo>
                      <a:pt x="126" y="0"/>
                    </a:lnTo>
                    <a:lnTo>
                      <a:pt x="102" y="2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1" y="10"/>
                    </a:lnTo>
                    <a:lnTo>
                      <a:pt x="80" y="13"/>
                    </a:lnTo>
                    <a:lnTo>
                      <a:pt x="77" y="13"/>
                    </a:lnTo>
                    <a:lnTo>
                      <a:pt x="74" y="16"/>
                    </a:lnTo>
                    <a:lnTo>
                      <a:pt x="71" y="16"/>
                    </a:lnTo>
                    <a:lnTo>
                      <a:pt x="80" y="13"/>
                    </a:lnTo>
                    <a:lnTo>
                      <a:pt x="102" y="6"/>
                    </a:lnTo>
                    <a:lnTo>
                      <a:pt x="126" y="2"/>
                    </a:lnTo>
                    <a:lnTo>
                      <a:pt x="151" y="6"/>
                    </a:lnTo>
                    <a:lnTo>
                      <a:pt x="173" y="13"/>
                    </a:lnTo>
                    <a:lnTo>
                      <a:pt x="195" y="23"/>
                    </a:lnTo>
                    <a:lnTo>
                      <a:pt x="212" y="38"/>
                    </a:lnTo>
                    <a:lnTo>
                      <a:pt x="228" y="57"/>
                    </a:lnTo>
                    <a:lnTo>
                      <a:pt x="239" y="76"/>
                    </a:lnTo>
                    <a:lnTo>
                      <a:pt x="246" y="102"/>
                    </a:lnTo>
                    <a:lnTo>
                      <a:pt x="249" y="126"/>
                    </a:lnTo>
                    <a:lnTo>
                      <a:pt x="252" y="126"/>
                    </a:lnTo>
                    <a:lnTo>
                      <a:pt x="249" y="150"/>
                    </a:lnTo>
                    <a:lnTo>
                      <a:pt x="242" y="172"/>
                    </a:lnTo>
                    <a:lnTo>
                      <a:pt x="230" y="195"/>
                    </a:lnTo>
                    <a:lnTo>
                      <a:pt x="214" y="214"/>
                    </a:lnTo>
                    <a:lnTo>
                      <a:pt x="197" y="229"/>
                    </a:lnTo>
                    <a:lnTo>
                      <a:pt x="176" y="242"/>
                    </a:lnTo>
                    <a:lnTo>
                      <a:pt x="151" y="249"/>
                    </a:lnTo>
                    <a:lnTo>
                      <a:pt x="126" y="252"/>
                    </a:lnTo>
                    <a:lnTo>
                      <a:pt x="102" y="249"/>
                    </a:lnTo>
                    <a:lnTo>
                      <a:pt x="77" y="242"/>
                    </a:lnTo>
                    <a:lnTo>
                      <a:pt x="57" y="229"/>
                    </a:lnTo>
                    <a:lnTo>
                      <a:pt x="37" y="214"/>
                    </a:lnTo>
                    <a:lnTo>
                      <a:pt x="23" y="195"/>
                    </a:lnTo>
                    <a:lnTo>
                      <a:pt x="11" y="172"/>
                    </a:lnTo>
                    <a:lnTo>
                      <a:pt x="4" y="150"/>
                    </a:lnTo>
                    <a:lnTo>
                      <a:pt x="0" y="126"/>
                    </a:lnTo>
                    <a:lnTo>
                      <a:pt x="4" y="98"/>
                    </a:lnTo>
                    <a:lnTo>
                      <a:pt x="6" y="91"/>
                    </a:lnTo>
                    <a:lnTo>
                      <a:pt x="7" y="87"/>
                    </a:lnTo>
                    <a:lnTo>
                      <a:pt x="7" y="84"/>
                    </a:lnTo>
                    <a:lnTo>
                      <a:pt x="11" y="81"/>
                    </a:lnTo>
                    <a:lnTo>
                      <a:pt x="13" y="80"/>
                    </a:lnTo>
                    <a:lnTo>
                      <a:pt x="13" y="76"/>
                    </a:lnTo>
                    <a:lnTo>
                      <a:pt x="16" y="74"/>
                    </a:lnTo>
                    <a:lnTo>
                      <a:pt x="16" y="71"/>
                    </a:lnTo>
                    <a:lnTo>
                      <a:pt x="18" y="69"/>
                    </a:lnTo>
                    <a:lnTo>
                      <a:pt x="13" y="76"/>
                    </a:lnTo>
                    <a:lnTo>
                      <a:pt x="6" y="102"/>
                    </a:lnTo>
                    <a:lnTo>
                      <a:pt x="4" y="126"/>
                    </a:lnTo>
                    <a:lnTo>
                      <a:pt x="6" y="150"/>
                    </a:lnTo>
                    <a:lnTo>
                      <a:pt x="13" y="172"/>
                    </a:lnTo>
                    <a:lnTo>
                      <a:pt x="25" y="193"/>
                    </a:lnTo>
                    <a:lnTo>
                      <a:pt x="40" y="212"/>
                    </a:lnTo>
                    <a:lnTo>
                      <a:pt x="57" y="228"/>
                    </a:lnTo>
                    <a:lnTo>
                      <a:pt x="80" y="236"/>
                    </a:lnTo>
                    <a:lnTo>
                      <a:pt x="102" y="245"/>
                    </a:lnTo>
                    <a:lnTo>
                      <a:pt x="126" y="246"/>
                    </a:lnTo>
                    <a:lnTo>
                      <a:pt x="151" y="245"/>
                    </a:lnTo>
                    <a:lnTo>
                      <a:pt x="173" y="236"/>
                    </a:lnTo>
                    <a:lnTo>
                      <a:pt x="195" y="228"/>
                    </a:lnTo>
                    <a:lnTo>
                      <a:pt x="212" y="212"/>
                    </a:lnTo>
                    <a:lnTo>
                      <a:pt x="228" y="193"/>
                    </a:lnTo>
                    <a:lnTo>
                      <a:pt x="239" y="172"/>
                    </a:lnTo>
                    <a:lnTo>
                      <a:pt x="246" y="150"/>
                    </a:lnTo>
                    <a:lnTo>
                      <a:pt x="249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0" name="Freeform 382">
                <a:extLst>
                  <a:ext uri="{FF2B5EF4-FFF2-40B4-BE49-F238E27FC236}">
                    <a16:creationId xmlns:a16="http://schemas.microsoft.com/office/drawing/2014/main" id="{DD38BB29-B18E-43A2-94C7-7DDBD6800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981"/>
                <a:ext cx="83" cy="81"/>
              </a:xfrm>
              <a:custGeom>
                <a:avLst/>
                <a:gdLst>
                  <a:gd name="T0" fmla="*/ 244 w 247"/>
                  <a:gd name="T1" fmla="*/ 100 h 245"/>
                  <a:gd name="T2" fmla="*/ 224 w 247"/>
                  <a:gd name="T3" fmla="*/ 55 h 245"/>
                  <a:gd name="T4" fmla="*/ 193 w 247"/>
                  <a:gd name="T5" fmla="*/ 21 h 245"/>
                  <a:gd name="T6" fmla="*/ 148 w 247"/>
                  <a:gd name="T7" fmla="*/ 4 h 245"/>
                  <a:gd name="T8" fmla="*/ 100 w 247"/>
                  <a:gd name="T9" fmla="*/ 4 h 245"/>
                  <a:gd name="T10" fmla="*/ 69 w 247"/>
                  <a:gd name="T11" fmla="*/ 14 h 245"/>
                  <a:gd name="T12" fmla="*/ 52 w 247"/>
                  <a:gd name="T13" fmla="*/ 26 h 245"/>
                  <a:gd name="T14" fmla="*/ 40 w 247"/>
                  <a:gd name="T15" fmla="*/ 38 h 245"/>
                  <a:gd name="T16" fmla="*/ 27 w 247"/>
                  <a:gd name="T17" fmla="*/ 50 h 245"/>
                  <a:gd name="T18" fmla="*/ 15 w 247"/>
                  <a:gd name="T19" fmla="*/ 67 h 245"/>
                  <a:gd name="T20" fmla="*/ 3 w 247"/>
                  <a:gd name="T21" fmla="*/ 100 h 245"/>
                  <a:gd name="T22" fmla="*/ 3 w 247"/>
                  <a:gd name="T23" fmla="*/ 148 h 245"/>
                  <a:gd name="T24" fmla="*/ 23 w 247"/>
                  <a:gd name="T25" fmla="*/ 191 h 245"/>
                  <a:gd name="T26" fmla="*/ 55 w 247"/>
                  <a:gd name="T27" fmla="*/ 226 h 245"/>
                  <a:gd name="T28" fmla="*/ 100 w 247"/>
                  <a:gd name="T29" fmla="*/ 243 h 245"/>
                  <a:gd name="T30" fmla="*/ 148 w 247"/>
                  <a:gd name="T31" fmla="*/ 243 h 245"/>
                  <a:gd name="T32" fmla="*/ 193 w 247"/>
                  <a:gd name="T33" fmla="*/ 226 h 245"/>
                  <a:gd name="T34" fmla="*/ 224 w 247"/>
                  <a:gd name="T35" fmla="*/ 191 h 245"/>
                  <a:gd name="T36" fmla="*/ 244 w 247"/>
                  <a:gd name="T37" fmla="*/ 148 h 245"/>
                  <a:gd name="T38" fmla="*/ 244 w 247"/>
                  <a:gd name="T39" fmla="*/ 124 h 245"/>
                  <a:gd name="T40" fmla="*/ 234 w 247"/>
                  <a:gd name="T41" fmla="*/ 78 h 245"/>
                  <a:gd name="T42" fmla="*/ 207 w 247"/>
                  <a:gd name="T43" fmla="*/ 38 h 245"/>
                  <a:gd name="T44" fmla="*/ 171 w 247"/>
                  <a:gd name="T45" fmla="*/ 14 h 245"/>
                  <a:gd name="T46" fmla="*/ 124 w 247"/>
                  <a:gd name="T47" fmla="*/ 4 h 245"/>
                  <a:gd name="T48" fmla="*/ 77 w 247"/>
                  <a:gd name="T49" fmla="*/ 14 h 245"/>
                  <a:gd name="T50" fmla="*/ 40 w 247"/>
                  <a:gd name="T51" fmla="*/ 38 h 245"/>
                  <a:gd name="T52" fmla="*/ 12 w 247"/>
                  <a:gd name="T53" fmla="*/ 78 h 245"/>
                  <a:gd name="T54" fmla="*/ 3 w 247"/>
                  <a:gd name="T55" fmla="*/ 124 h 245"/>
                  <a:gd name="T56" fmla="*/ 12 w 247"/>
                  <a:gd name="T57" fmla="*/ 171 h 245"/>
                  <a:gd name="T58" fmla="*/ 40 w 247"/>
                  <a:gd name="T59" fmla="*/ 208 h 245"/>
                  <a:gd name="T60" fmla="*/ 77 w 247"/>
                  <a:gd name="T61" fmla="*/ 233 h 245"/>
                  <a:gd name="T62" fmla="*/ 124 w 247"/>
                  <a:gd name="T63" fmla="*/ 243 h 245"/>
                  <a:gd name="T64" fmla="*/ 171 w 247"/>
                  <a:gd name="T65" fmla="*/ 233 h 245"/>
                  <a:gd name="T66" fmla="*/ 207 w 247"/>
                  <a:gd name="T67" fmla="*/ 208 h 245"/>
                  <a:gd name="T68" fmla="*/ 234 w 247"/>
                  <a:gd name="T69" fmla="*/ 171 h 245"/>
                  <a:gd name="T70" fmla="*/ 244 w 247"/>
                  <a:gd name="T71" fmla="*/ 12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7" h="245">
                    <a:moveTo>
                      <a:pt x="247" y="124"/>
                    </a:moveTo>
                    <a:lnTo>
                      <a:pt x="244" y="100"/>
                    </a:lnTo>
                    <a:lnTo>
                      <a:pt x="237" y="74"/>
                    </a:lnTo>
                    <a:lnTo>
                      <a:pt x="224" y="55"/>
                    </a:lnTo>
                    <a:lnTo>
                      <a:pt x="210" y="36"/>
                    </a:lnTo>
                    <a:lnTo>
                      <a:pt x="193" y="21"/>
                    </a:lnTo>
                    <a:lnTo>
                      <a:pt x="171" y="11"/>
                    </a:lnTo>
                    <a:lnTo>
                      <a:pt x="148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77" y="11"/>
                    </a:lnTo>
                    <a:lnTo>
                      <a:pt x="69" y="14"/>
                    </a:lnTo>
                    <a:lnTo>
                      <a:pt x="60" y="21"/>
                    </a:lnTo>
                    <a:lnTo>
                      <a:pt x="52" y="26"/>
                    </a:lnTo>
                    <a:lnTo>
                      <a:pt x="45" y="31"/>
                    </a:lnTo>
                    <a:lnTo>
                      <a:pt x="40" y="38"/>
                    </a:lnTo>
                    <a:lnTo>
                      <a:pt x="33" y="45"/>
                    </a:lnTo>
                    <a:lnTo>
                      <a:pt x="27" y="50"/>
                    </a:lnTo>
                    <a:lnTo>
                      <a:pt x="20" y="60"/>
                    </a:lnTo>
                    <a:lnTo>
                      <a:pt x="15" y="67"/>
                    </a:lnTo>
                    <a:lnTo>
                      <a:pt x="10" y="74"/>
                    </a:lnTo>
                    <a:lnTo>
                      <a:pt x="3" y="100"/>
                    </a:lnTo>
                    <a:lnTo>
                      <a:pt x="0" y="124"/>
                    </a:lnTo>
                    <a:lnTo>
                      <a:pt x="3" y="148"/>
                    </a:lnTo>
                    <a:lnTo>
                      <a:pt x="10" y="171"/>
                    </a:lnTo>
                    <a:lnTo>
                      <a:pt x="23" y="191"/>
                    </a:lnTo>
                    <a:lnTo>
                      <a:pt x="38" y="211"/>
                    </a:lnTo>
                    <a:lnTo>
                      <a:pt x="55" y="226"/>
                    </a:lnTo>
                    <a:lnTo>
                      <a:pt x="77" y="235"/>
                    </a:lnTo>
                    <a:lnTo>
                      <a:pt x="100" y="243"/>
                    </a:lnTo>
                    <a:lnTo>
                      <a:pt x="124" y="245"/>
                    </a:lnTo>
                    <a:lnTo>
                      <a:pt x="148" y="243"/>
                    </a:lnTo>
                    <a:lnTo>
                      <a:pt x="171" y="235"/>
                    </a:lnTo>
                    <a:lnTo>
                      <a:pt x="193" y="226"/>
                    </a:lnTo>
                    <a:lnTo>
                      <a:pt x="210" y="211"/>
                    </a:lnTo>
                    <a:lnTo>
                      <a:pt x="224" y="191"/>
                    </a:lnTo>
                    <a:lnTo>
                      <a:pt x="237" y="171"/>
                    </a:lnTo>
                    <a:lnTo>
                      <a:pt x="244" y="148"/>
                    </a:lnTo>
                    <a:lnTo>
                      <a:pt x="247" y="124"/>
                    </a:lnTo>
                    <a:lnTo>
                      <a:pt x="244" y="124"/>
                    </a:lnTo>
                    <a:lnTo>
                      <a:pt x="241" y="100"/>
                    </a:lnTo>
                    <a:lnTo>
                      <a:pt x="234" y="78"/>
                    </a:lnTo>
                    <a:lnTo>
                      <a:pt x="222" y="55"/>
                    </a:lnTo>
                    <a:lnTo>
                      <a:pt x="207" y="38"/>
                    </a:lnTo>
                    <a:lnTo>
                      <a:pt x="189" y="23"/>
                    </a:lnTo>
                    <a:lnTo>
                      <a:pt x="171" y="14"/>
                    </a:lnTo>
                    <a:lnTo>
                      <a:pt x="148" y="6"/>
                    </a:lnTo>
                    <a:lnTo>
                      <a:pt x="124" y="4"/>
                    </a:lnTo>
                    <a:lnTo>
                      <a:pt x="100" y="6"/>
                    </a:lnTo>
                    <a:lnTo>
                      <a:pt x="77" y="14"/>
                    </a:lnTo>
                    <a:lnTo>
                      <a:pt x="57" y="23"/>
                    </a:lnTo>
                    <a:lnTo>
                      <a:pt x="40" y="38"/>
                    </a:lnTo>
                    <a:lnTo>
                      <a:pt x="25" y="55"/>
                    </a:lnTo>
                    <a:lnTo>
                      <a:pt x="12" y="78"/>
                    </a:lnTo>
                    <a:lnTo>
                      <a:pt x="5" y="100"/>
                    </a:lnTo>
                    <a:lnTo>
                      <a:pt x="3" y="124"/>
                    </a:lnTo>
                    <a:lnTo>
                      <a:pt x="5" y="147"/>
                    </a:lnTo>
                    <a:lnTo>
                      <a:pt x="12" y="171"/>
                    </a:lnTo>
                    <a:lnTo>
                      <a:pt x="25" y="191"/>
                    </a:lnTo>
                    <a:lnTo>
                      <a:pt x="40" y="208"/>
                    </a:lnTo>
                    <a:lnTo>
                      <a:pt x="57" y="222"/>
                    </a:lnTo>
                    <a:lnTo>
                      <a:pt x="77" y="233"/>
                    </a:lnTo>
                    <a:lnTo>
                      <a:pt x="100" y="240"/>
                    </a:lnTo>
                    <a:lnTo>
                      <a:pt x="124" y="243"/>
                    </a:lnTo>
                    <a:lnTo>
                      <a:pt x="148" y="240"/>
                    </a:lnTo>
                    <a:lnTo>
                      <a:pt x="171" y="233"/>
                    </a:lnTo>
                    <a:lnTo>
                      <a:pt x="189" y="222"/>
                    </a:lnTo>
                    <a:lnTo>
                      <a:pt x="207" y="208"/>
                    </a:lnTo>
                    <a:lnTo>
                      <a:pt x="222" y="191"/>
                    </a:lnTo>
                    <a:lnTo>
                      <a:pt x="234" y="171"/>
                    </a:lnTo>
                    <a:lnTo>
                      <a:pt x="241" y="147"/>
                    </a:lnTo>
                    <a:lnTo>
                      <a:pt x="244" y="124"/>
                    </a:lnTo>
                    <a:lnTo>
                      <a:pt x="247" y="124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1" name="Freeform 383">
                <a:extLst>
                  <a:ext uri="{FF2B5EF4-FFF2-40B4-BE49-F238E27FC236}">
                    <a16:creationId xmlns:a16="http://schemas.microsoft.com/office/drawing/2014/main" id="{2A8C5F29-1B7F-43CE-86AD-B1375C238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2982"/>
                <a:ext cx="80" cy="79"/>
              </a:xfrm>
              <a:custGeom>
                <a:avLst/>
                <a:gdLst>
                  <a:gd name="T0" fmla="*/ 239 w 240"/>
                  <a:gd name="T1" fmla="*/ 96 h 237"/>
                  <a:gd name="T2" fmla="*/ 218 w 240"/>
                  <a:gd name="T3" fmla="*/ 51 h 237"/>
                  <a:gd name="T4" fmla="*/ 186 w 240"/>
                  <a:gd name="T5" fmla="*/ 18 h 237"/>
                  <a:gd name="T6" fmla="*/ 145 w 240"/>
                  <a:gd name="T7" fmla="*/ 1 h 237"/>
                  <a:gd name="T8" fmla="*/ 96 w 240"/>
                  <a:gd name="T9" fmla="*/ 1 h 237"/>
                  <a:gd name="T10" fmla="*/ 53 w 240"/>
                  <a:gd name="T11" fmla="*/ 18 h 237"/>
                  <a:gd name="T12" fmla="*/ 22 w 240"/>
                  <a:gd name="T13" fmla="*/ 51 h 237"/>
                  <a:gd name="T14" fmla="*/ 1 w 240"/>
                  <a:gd name="T15" fmla="*/ 96 h 237"/>
                  <a:gd name="T16" fmla="*/ 1 w 240"/>
                  <a:gd name="T17" fmla="*/ 142 h 237"/>
                  <a:gd name="T18" fmla="*/ 22 w 240"/>
                  <a:gd name="T19" fmla="*/ 187 h 237"/>
                  <a:gd name="T20" fmla="*/ 53 w 240"/>
                  <a:gd name="T21" fmla="*/ 218 h 237"/>
                  <a:gd name="T22" fmla="*/ 96 w 240"/>
                  <a:gd name="T23" fmla="*/ 236 h 237"/>
                  <a:gd name="T24" fmla="*/ 145 w 240"/>
                  <a:gd name="T25" fmla="*/ 236 h 237"/>
                  <a:gd name="T26" fmla="*/ 186 w 240"/>
                  <a:gd name="T27" fmla="*/ 218 h 237"/>
                  <a:gd name="T28" fmla="*/ 218 w 240"/>
                  <a:gd name="T29" fmla="*/ 187 h 237"/>
                  <a:gd name="T30" fmla="*/ 239 w 240"/>
                  <a:gd name="T31" fmla="*/ 142 h 237"/>
                  <a:gd name="T32" fmla="*/ 239 w 240"/>
                  <a:gd name="T33" fmla="*/ 120 h 237"/>
                  <a:gd name="T34" fmla="*/ 229 w 240"/>
                  <a:gd name="T35" fmla="*/ 74 h 237"/>
                  <a:gd name="T36" fmla="*/ 203 w 240"/>
                  <a:gd name="T37" fmla="*/ 36 h 237"/>
                  <a:gd name="T38" fmla="*/ 167 w 240"/>
                  <a:gd name="T39" fmla="*/ 11 h 237"/>
                  <a:gd name="T40" fmla="*/ 120 w 240"/>
                  <a:gd name="T41" fmla="*/ 1 h 237"/>
                  <a:gd name="T42" fmla="*/ 75 w 240"/>
                  <a:gd name="T43" fmla="*/ 11 h 237"/>
                  <a:gd name="T44" fmla="*/ 36 w 240"/>
                  <a:gd name="T45" fmla="*/ 36 h 237"/>
                  <a:gd name="T46" fmla="*/ 12 w 240"/>
                  <a:gd name="T47" fmla="*/ 74 h 237"/>
                  <a:gd name="T48" fmla="*/ 5 w 240"/>
                  <a:gd name="T49" fmla="*/ 120 h 237"/>
                  <a:gd name="T50" fmla="*/ 12 w 240"/>
                  <a:gd name="T51" fmla="*/ 164 h 237"/>
                  <a:gd name="T52" fmla="*/ 36 w 240"/>
                  <a:gd name="T53" fmla="*/ 201 h 237"/>
                  <a:gd name="T54" fmla="*/ 75 w 240"/>
                  <a:gd name="T55" fmla="*/ 225 h 237"/>
                  <a:gd name="T56" fmla="*/ 120 w 240"/>
                  <a:gd name="T57" fmla="*/ 236 h 237"/>
                  <a:gd name="T58" fmla="*/ 167 w 240"/>
                  <a:gd name="T59" fmla="*/ 225 h 237"/>
                  <a:gd name="T60" fmla="*/ 203 w 240"/>
                  <a:gd name="T61" fmla="*/ 201 h 237"/>
                  <a:gd name="T62" fmla="*/ 229 w 240"/>
                  <a:gd name="T63" fmla="*/ 164 h 237"/>
                  <a:gd name="T64" fmla="*/ 239 w 240"/>
                  <a:gd name="T65" fmla="*/ 1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0" h="237">
                    <a:moveTo>
                      <a:pt x="240" y="120"/>
                    </a:moveTo>
                    <a:lnTo>
                      <a:pt x="239" y="96"/>
                    </a:lnTo>
                    <a:lnTo>
                      <a:pt x="231" y="74"/>
                    </a:lnTo>
                    <a:lnTo>
                      <a:pt x="218" y="51"/>
                    </a:lnTo>
                    <a:lnTo>
                      <a:pt x="203" y="34"/>
                    </a:lnTo>
                    <a:lnTo>
                      <a:pt x="186" y="18"/>
                    </a:lnTo>
                    <a:lnTo>
                      <a:pt x="167" y="10"/>
                    </a:lnTo>
                    <a:lnTo>
                      <a:pt x="145" y="1"/>
                    </a:lnTo>
                    <a:lnTo>
                      <a:pt x="120" y="0"/>
                    </a:lnTo>
                    <a:lnTo>
                      <a:pt x="96" y="1"/>
                    </a:lnTo>
                    <a:lnTo>
                      <a:pt x="74" y="10"/>
                    </a:lnTo>
                    <a:lnTo>
                      <a:pt x="53" y="18"/>
                    </a:lnTo>
                    <a:lnTo>
                      <a:pt x="36" y="34"/>
                    </a:lnTo>
                    <a:lnTo>
                      <a:pt x="22" y="51"/>
                    </a:lnTo>
                    <a:lnTo>
                      <a:pt x="10" y="74"/>
                    </a:lnTo>
                    <a:lnTo>
                      <a:pt x="1" y="96"/>
                    </a:lnTo>
                    <a:lnTo>
                      <a:pt x="0" y="120"/>
                    </a:lnTo>
                    <a:lnTo>
                      <a:pt x="1" y="142"/>
                    </a:lnTo>
                    <a:lnTo>
                      <a:pt x="10" y="166"/>
                    </a:lnTo>
                    <a:lnTo>
                      <a:pt x="22" y="187"/>
                    </a:lnTo>
                    <a:lnTo>
                      <a:pt x="36" y="204"/>
                    </a:lnTo>
                    <a:lnTo>
                      <a:pt x="53" y="218"/>
                    </a:lnTo>
                    <a:lnTo>
                      <a:pt x="74" y="228"/>
                    </a:lnTo>
                    <a:lnTo>
                      <a:pt x="96" y="236"/>
                    </a:lnTo>
                    <a:lnTo>
                      <a:pt x="120" y="237"/>
                    </a:lnTo>
                    <a:lnTo>
                      <a:pt x="145" y="236"/>
                    </a:lnTo>
                    <a:lnTo>
                      <a:pt x="167" y="228"/>
                    </a:lnTo>
                    <a:lnTo>
                      <a:pt x="186" y="218"/>
                    </a:lnTo>
                    <a:lnTo>
                      <a:pt x="203" y="204"/>
                    </a:lnTo>
                    <a:lnTo>
                      <a:pt x="218" y="187"/>
                    </a:lnTo>
                    <a:lnTo>
                      <a:pt x="231" y="166"/>
                    </a:lnTo>
                    <a:lnTo>
                      <a:pt x="239" y="142"/>
                    </a:lnTo>
                    <a:lnTo>
                      <a:pt x="240" y="120"/>
                    </a:lnTo>
                    <a:lnTo>
                      <a:pt x="239" y="120"/>
                    </a:lnTo>
                    <a:lnTo>
                      <a:pt x="236" y="96"/>
                    </a:lnTo>
                    <a:lnTo>
                      <a:pt x="229" y="74"/>
                    </a:lnTo>
                    <a:lnTo>
                      <a:pt x="216" y="53"/>
                    </a:lnTo>
                    <a:lnTo>
                      <a:pt x="203" y="36"/>
                    </a:lnTo>
                    <a:lnTo>
                      <a:pt x="186" y="22"/>
                    </a:lnTo>
                    <a:lnTo>
                      <a:pt x="167" y="11"/>
                    </a:lnTo>
                    <a:lnTo>
                      <a:pt x="145" y="4"/>
                    </a:lnTo>
                    <a:lnTo>
                      <a:pt x="120" y="1"/>
                    </a:lnTo>
                    <a:lnTo>
                      <a:pt x="96" y="4"/>
                    </a:lnTo>
                    <a:lnTo>
                      <a:pt x="75" y="11"/>
                    </a:lnTo>
                    <a:lnTo>
                      <a:pt x="57" y="22"/>
                    </a:lnTo>
                    <a:lnTo>
                      <a:pt x="36" y="36"/>
                    </a:lnTo>
                    <a:lnTo>
                      <a:pt x="24" y="53"/>
                    </a:lnTo>
                    <a:lnTo>
                      <a:pt x="12" y="74"/>
                    </a:lnTo>
                    <a:lnTo>
                      <a:pt x="7" y="96"/>
                    </a:lnTo>
                    <a:lnTo>
                      <a:pt x="5" y="120"/>
                    </a:lnTo>
                    <a:lnTo>
                      <a:pt x="7" y="142"/>
                    </a:lnTo>
                    <a:lnTo>
                      <a:pt x="12" y="164"/>
                    </a:lnTo>
                    <a:lnTo>
                      <a:pt x="24" y="184"/>
                    </a:lnTo>
                    <a:lnTo>
                      <a:pt x="36" y="201"/>
                    </a:lnTo>
                    <a:lnTo>
                      <a:pt x="57" y="216"/>
                    </a:lnTo>
                    <a:lnTo>
                      <a:pt x="75" y="225"/>
                    </a:lnTo>
                    <a:lnTo>
                      <a:pt x="96" y="233"/>
                    </a:lnTo>
                    <a:lnTo>
                      <a:pt x="120" y="236"/>
                    </a:lnTo>
                    <a:lnTo>
                      <a:pt x="145" y="233"/>
                    </a:lnTo>
                    <a:lnTo>
                      <a:pt x="167" y="225"/>
                    </a:lnTo>
                    <a:lnTo>
                      <a:pt x="186" y="216"/>
                    </a:lnTo>
                    <a:lnTo>
                      <a:pt x="203" y="201"/>
                    </a:lnTo>
                    <a:lnTo>
                      <a:pt x="216" y="184"/>
                    </a:lnTo>
                    <a:lnTo>
                      <a:pt x="229" y="164"/>
                    </a:lnTo>
                    <a:lnTo>
                      <a:pt x="236" y="142"/>
                    </a:lnTo>
                    <a:lnTo>
                      <a:pt x="239" y="120"/>
                    </a:lnTo>
                    <a:lnTo>
                      <a:pt x="240" y="120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2" name="Freeform 384">
                <a:extLst>
                  <a:ext uri="{FF2B5EF4-FFF2-40B4-BE49-F238E27FC236}">
                    <a16:creationId xmlns:a16="http://schemas.microsoft.com/office/drawing/2014/main" id="{C8FA8857-D0A1-4B53-99D5-53B3D6372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982"/>
                <a:ext cx="78" cy="79"/>
              </a:xfrm>
              <a:custGeom>
                <a:avLst/>
                <a:gdLst>
                  <a:gd name="T0" fmla="*/ 230 w 232"/>
                  <a:gd name="T1" fmla="*/ 95 h 235"/>
                  <a:gd name="T2" fmla="*/ 211 w 232"/>
                  <a:gd name="T3" fmla="*/ 52 h 235"/>
                  <a:gd name="T4" fmla="*/ 180 w 232"/>
                  <a:gd name="T5" fmla="*/ 21 h 235"/>
                  <a:gd name="T6" fmla="*/ 139 w 232"/>
                  <a:gd name="T7" fmla="*/ 3 h 235"/>
                  <a:gd name="T8" fmla="*/ 91 w 232"/>
                  <a:gd name="T9" fmla="*/ 3 h 235"/>
                  <a:gd name="T10" fmla="*/ 51 w 232"/>
                  <a:gd name="T11" fmla="*/ 21 h 235"/>
                  <a:gd name="T12" fmla="*/ 18 w 232"/>
                  <a:gd name="T13" fmla="*/ 52 h 235"/>
                  <a:gd name="T14" fmla="*/ 1 w 232"/>
                  <a:gd name="T15" fmla="*/ 95 h 235"/>
                  <a:gd name="T16" fmla="*/ 1 w 232"/>
                  <a:gd name="T17" fmla="*/ 141 h 235"/>
                  <a:gd name="T18" fmla="*/ 18 w 232"/>
                  <a:gd name="T19" fmla="*/ 183 h 235"/>
                  <a:gd name="T20" fmla="*/ 51 w 232"/>
                  <a:gd name="T21" fmla="*/ 215 h 235"/>
                  <a:gd name="T22" fmla="*/ 91 w 232"/>
                  <a:gd name="T23" fmla="*/ 232 h 235"/>
                  <a:gd name="T24" fmla="*/ 139 w 232"/>
                  <a:gd name="T25" fmla="*/ 232 h 235"/>
                  <a:gd name="T26" fmla="*/ 180 w 232"/>
                  <a:gd name="T27" fmla="*/ 215 h 235"/>
                  <a:gd name="T28" fmla="*/ 211 w 232"/>
                  <a:gd name="T29" fmla="*/ 183 h 235"/>
                  <a:gd name="T30" fmla="*/ 230 w 232"/>
                  <a:gd name="T31" fmla="*/ 141 h 235"/>
                  <a:gd name="T32" fmla="*/ 228 w 232"/>
                  <a:gd name="T33" fmla="*/ 119 h 235"/>
                  <a:gd name="T34" fmla="*/ 220 w 232"/>
                  <a:gd name="T35" fmla="*/ 74 h 235"/>
                  <a:gd name="T36" fmla="*/ 196 w 232"/>
                  <a:gd name="T37" fmla="*/ 38 h 235"/>
                  <a:gd name="T38" fmla="*/ 158 w 232"/>
                  <a:gd name="T39" fmla="*/ 14 h 235"/>
                  <a:gd name="T40" fmla="*/ 115 w 232"/>
                  <a:gd name="T41" fmla="*/ 3 h 235"/>
                  <a:gd name="T42" fmla="*/ 70 w 232"/>
                  <a:gd name="T43" fmla="*/ 14 h 235"/>
                  <a:gd name="T44" fmla="*/ 34 w 232"/>
                  <a:gd name="T45" fmla="*/ 38 h 235"/>
                  <a:gd name="T46" fmla="*/ 8 w 232"/>
                  <a:gd name="T47" fmla="*/ 74 h 235"/>
                  <a:gd name="T48" fmla="*/ 1 w 232"/>
                  <a:gd name="T49" fmla="*/ 119 h 235"/>
                  <a:gd name="T50" fmla="*/ 8 w 232"/>
                  <a:gd name="T51" fmla="*/ 163 h 235"/>
                  <a:gd name="T52" fmla="*/ 34 w 232"/>
                  <a:gd name="T53" fmla="*/ 198 h 235"/>
                  <a:gd name="T54" fmla="*/ 70 w 232"/>
                  <a:gd name="T55" fmla="*/ 222 h 235"/>
                  <a:gd name="T56" fmla="*/ 115 w 232"/>
                  <a:gd name="T57" fmla="*/ 232 h 235"/>
                  <a:gd name="T58" fmla="*/ 158 w 232"/>
                  <a:gd name="T59" fmla="*/ 222 h 235"/>
                  <a:gd name="T60" fmla="*/ 196 w 232"/>
                  <a:gd name="T61" fmla="*/ 198 h 235"/>
                  <a:gd name="T62" fmla="*/ 220 w 232"/>
                  <a:gd name="T63" fmla="*/ 163 h 235"/>
                  <a:gd name="T64" fmla="*/ 228 w 232"/>
                  <a:gd name="T65" fmla="*/ 11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235">
                    <a:moveTo>
                      <a:pt x="232" y="119"/>
                    </a:moveTo>
                    <a:lnTo>
                      <a:pt x="230" y="95"/>
                    </a:lnTo>
                    <a:lnTo>
                      <a:pt x="223" y="73"/>
                    </a:lnTo>
                    <a:lnTo>
                      <a:pt x="211" y="52"/>
                    </a:lnTo>
                    <a:lnTo>
                      <a:pt x="198" y="35"/>
                    </a:lnTo>
                    <a:lnTo>
                      <a:pt x="180" y="21"/>
                    </a:lnTo>
                    <a:lnTo>
                      <a:pt x="162" y="10"/>
                    </a:lnTo>
                    <a:lnTo>
                      <a:pt x="139" y="3"/>
                    </a:lnTo>
                    <a:lnTo>
                      <a:pt x="115" y="0"/>
                    </a:lnTo>
                    <a:lnTo>
                      <a:pt x="91" y="3"/>
                    </a:lnTo>
                    <a:lnTo>
                      <a:pt x="70" y="10"/>
                    </a:lnTo>
                    <a:lnTo>
                      <a:pt x="51" y="21"/>
                    </a:lnTo>
                    <a:lnTo>
                      <a:pt x="31" y="35"/>
                    </a:lnTo>
                    <a:lnTo>
                      <a:pt x="18" y="52"/>
                    </a:lnTo>
                    <a:lnTo>
                      <a:pt x="7" y="73"/>
                    </a:lnTo>
                    <a:lnTo>
                      <a:pt x="1" y="95"/>
                    </a:lnTo>
                    <a:lnTo>
                      <a:pt x="0" y="119"/>
                    </a:lnTo>
                    <a:lnTo>
                      <a:pt x="1" y="141"/>
                    </a:lnTo>
                    <a:lnTo>
                      <a:pt x="7" y="163"/>
                    </a:lnTo>
                    <a:lnTo>
                      <a:pt x="18" y="183"/>
                    </a:lnTo>
                    <a:lnTo>
                      <a:pt x="31" y="200"/>
                    </a:lnTo>
                    <a:lnTo>
                      <a:pt x="51" y="215"/>
                    </a:lnTo>
                    <a:lnTo>
                      <a:pt x="70" y="224"/>
                    </a:lnTo>
                    <a:lnTo>
                      <a:pt x="91" y="232"/>
                    </a:lnTo>
                    <a:lnTo>
                      <a:pt x="115" y="235"/>
                    </a:lnTo>
                    <a:lnTo>
                      <a:pt x="139" y="232"/>
                    </a:lnTo>
                    <a:lnTo>
                      <a:pt x="162" y="224"/>
                    </a:lnTo>
                    <a:lnTo>
                      <a:pt x="180" y="215"/>
                    </a:lnTo>
                    <a:lnTo>
                      <a:pt x="198" y="200"/>
                    </a:lnTo>
                    <a:lnTo>
                      <a:pt x="211" y="183"/>
                    </a:lnTo>
                    <a:lnTo>
                      <a:pt x="223" y="163"/>
                    </a:lnTo>
                    <a:lnTo>
                      <a:pt x="230" y="141"/>
                    </a:lnTo>
                    <a:lnTo>
                      <a:pt x="232" y="119"/>
                    </a:lnTo>
                    <a:lnTo>
                      <a:pt x="228" y="119"/>
                    </a:lnTo>
                    <a:lnTo>
                      <a:pt x="225" y="95"/>
                    </a:lnTo>
                    <a:lnTo>
                      <a:pt x="220" y="74"/>
                    </a:lnTo>
                    <a:lnTo>
                      <a:pt x="211" y="55"/>
                    </a:lnTo>
                    <a:lnTo>
                      <a:pt x="196" y="38"/>
                    </a:lnTo>
                    <a:lnTo>
                      <a:pt x="179" y="23"/>
                    </a:lnTo>
                    <a:lnTo>
                      <a:pt x="158" y="14"/>
                    </a:lnTo>
                    <a:lnTo>
                      <a:pt x="137" y="6"/>
                    </a:lnTo>
                    <a:lnTo>
                      <a:pt x="115" y="3"/>
                    </a:lnTo>
                    <a:lnTo>
                      <a:pt x="92" y="6"/>
                    </a:lnTo>
                    <a:lnTo>
                      <a:pt x="70" y="14"/>
                    </a:lnTo>
                    <a:lnTo>
                      <a:pt x="51" y="23"/>
                    </a:lnTo>
                    <a:lnTo>
                      <a:pt x="34" y="38"/>
                    </a:lnTo>
                    <a:lnTo>
                      <a:pt x="22" y="55"/>
                    </a:lnTo>
                    <a:lnTo>
                      <a:pt x="8" y="74"/>
                    </a:lnTo>
                    <a:lnTo>
                      <a:pt x="3" y="95"/>
                    </a:lnTo>
                    <a:lnTo>
                      <a:pt x="1" y="119"/>
                    </a:lnTo>
                    <a:lnTo>
                      <a:pt x="3" y="141"/>
                    </a:lnTo>
                    <a:lnTo>
                      <a:pt x="8" y="163"/>
                    </a:lnTo>
                    <a:lnTo>
                      <a:pt x="22" y="183"/>
                    </a:lnTo>
                    <a:lnTo>
                      <a:pt x="34" y="198"/>
                    </a:lnTo>
                    <a:lnTo>
                      <a:pt x="51" y="212"/>
                    </a:lnTo>
                    <a:lnTo>
                      <a:pt x="70" y="222"/>
                    </a:lnTo>
                    <a:lnTo>
                      <a:pt x="92" y="229"/>
                    </a:lnTo>
                    <a:lnTo>
                      <a:pt x="115" y="232"/>
                    </a:lnTo>
                    <a:lnTo>
                      <a:pt x="137" y="229"/>
                    </a:lnTo>
                    <a:lnTo>
                      <a:pt x="158" y="222"/>
                    </a:lnTo>
                    <a:lnTo>
                      <a:pt x="179" y="212"/>
                    </a:lnTo>
                    <a:lnTo>
                      <a:pt x="196" y="198"/>
                    </a:lnTo>
                    <a:lnTo>
                      <a:pt x="211" y="183"/>
                    </a:lnTo>
                    <a:lnTo>
                      <a:pt x="220" y="163"/>
                    </a:lnTo>
                    <a:lnTo>
                      <a:pt x="225" y="141"/>
                    </a:lnTo>
                    <a:lnTo>
                      <a:pt x="228" y="119"/>
                    </a:lnTo>
                    <a:lnTo>
                      <a:pt x="232" y="119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3" name="Freeform 385">
                <a:extLst>
                  <a:ext uri="{FF2B5EF4-FFF2-40B4-BE49-F238E27FC236}">
                    <a16:creationId xmlns:a16="http://schemas.microsoft.com/office/drawing/2014/main" id="{BEED78B7-BFEC-479D-95B8-E6EECF9D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984"/>
                <a:ext cx="75" cy="76"/>
              </a:xfrm>
              <a:custGeom>
                <a:avLst/>
                <a:gdLst>
                  <a:gd name="T0" fmla="*/ 224 w 226"/>
                  <a:gd name="T1" fmla="*/ 91 h 228"/>
                  <a:gd name="T2" fmla="*/ 209 w 226"/>
                  <a:gd name="T3" fmla="*/ 51 h 228"/>
                  <a:gd name="T4" fmla="*/ 177 w 226"/>
                  <a:gd name="T5" fmla="*/ 19 h 228"/>
                  <a:gd name="T6" fmla="*/ 135 w 226"/>
                  <a:gd name="T7" fmla="*/ 2 h 228"/>
                  <a:gd name="T8" fmla="*/ 91 w 226"/>
                  <a:gd name="T9" fmla="*/ 2 h 228"/>
                  <a:gd name="T10" fmla="*/ 50 w 226"/>
                  <a:gd name="T11" fmla="*/ 19 h 228"/>
                  <a:gd name="T12" fmla="*/ 20 w 226"/>
                  <a:gd name="T13" fmla="*/ 51 h 228"/>
                  <a:gd name="T14" fmla="*/ 3 w 226"/>
                  <a:gd name="T15" fmla="*/ 91 h 228"/>
                  <a:gd name="T16" fmla="*/ 3 w 226"/>
                  <a:gd name="T17" fmla="*/ 138 h 228"/>
                  <a:gd name="T18" fmla="*/ 20 w 226"/>
                  <a:gd name="T19" fmla="*/ 179 h 228"/>
                  <a:gd name="T20" fmla="*/ 50 w 226"/>
                  <a:gd name="T21" fmla="*/ 209 h 228"/>
                  <a:gd name="T22" fmla="*/ 91 w 226"/>
                  <a:gd name="T23" fmla="*/ 226 h 228"/>
                  <a:gd name="T24" fmla="*/ 135 w 226"/>
                  <a:gd name="T25" fmla="*/ 226 h 228"/>
                  <a:gd name="T26" fmla="*/ 177 w 226"/>
                  <a:gd name="T27" fmla="*/ 209 h 228"/>
                  <a:gd name="T28" fmla="*/ 209 w 226"/>
                  <a:gd name="T29" fmla="*/ 179 h 228"/>
                  <a:gd name="T30" fmla="*/ 224 w 226"/>
                  <a:gd name="T31" fmla="*/ 138 h 228"/>
                  <a:gd name="T32" fmla="*/ 224 w 226"/>
                  <a:gd name="T33" fmla="*/ 115 h 228"/>
                  <a:gd name="T34" fmla="*/ 217 w 226"/>
                  <a:gd name="T35" fmla="*/ 71 h 228"/>
                  <a:gd name="T36" fmla="*/ 192 w 226"/>
                  <a:gd name="T37" fmla="*/ 36 h 228"/>
                  <a:gd name="T38" fmla="*/ 158 w 226"/>
                  <a:gd name="T39" fmla="*/ 12 h 228"/>
                  <a:gd name="T40" fmla="*/ 113 w 226"/>
                  <a:gd name="T41" fmla="*/ 2 h 228"/>
                  <a:gd name="T42" fmla="*/ 68 w 226"/>
                  <a:gd name="T43" fmla="*/ 12 h 228"/>
                  <a:gd name="T44" fmla="*/ 34 w 226"/>
                  <a:gd name="T45" fmla="*/ 36 h 228"/>
                  <a:gd name="T46" fmla="*/ 10 w 226"/>
                  <a:gd name="T47" fmla="*/ 71 h 228"/>
                  <a:gd name="T48" fmla="*/ 3 w 226"/>
                  <a:gd name="T49" fmla="*/ 115 h 228"/>
                  <a:gd name="T50" fmla="*/ 10 w 226"/>
                  <a:gd name="T51" fmla="*/ 157 h 228"/>
                  <a:gd name="T52" fmla="*/ 34 w 226"/>
                  <a:gd name="T53" fmla="*/ 194 h 228"/>
                  <a:gd name="T54" fmla="*/ 68 w 226"/>
                  <a:gd name="T55" fmla="*/ 217 h 228"/>
                  <a:gd name="T56" fmla="*/ 113 w 226"/>
                  <a:gd name="T57" fmla="*/ 226 h 228"/>
                  <a:gd name="T58" fmla="*/ 158 w 226"/>
                  <a:gd name="T59" fmla="*/ 217 h 228"/>
                  <a:gd name="T60" fmla="*/ 192 w 226"/>
                  <a:gd name="T61" fmla="*/ 194 h 228"/>
                  <a:gd name="T62" fmla="*/ 217 w 226"/>
                  <a:gd name="T63" fmla="*/ 157 h 228"/>
                  <a:gd name="T64" fmla="*/ 224 w 226"/>
                  <a:gd name="T65" fmla="*/ 11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228">
                    <a:moveTo>
                      <a:pt x="226" y="115"/>
                    </a:moveTo>
                    <a:lnTo>
                      <a:pt x="224" y="91"/>
                    </a:lnTo>
                    <a:lnTo>
                      <a:pt x="218" y="71"/>
                    </a:lnTo>
                    <a:lnTo>
                      <a:pt x="209" y="51"/>
                    </a:lnTo>
                    <a:lnTo>
                      <a:pt x="194" y="34"/>
                    </a:lnTo>
                    <a:lnTo>
                      <a:pt x="177" y="19"/>
                    </a:lnTo>
                    <a:lnTo>
                      <a:pt x="158" y="10"/>
                    </a:lnTo>
                    <a:lnTo>
                      <a:pt x="135" y="2"/>
                    </a:lnTo>
                    <a:lnTo>
                      <a:pt x="113" y="0"/>
                    </a:lnTo>
                    <a:lnTo>
                      <a:pt x="91" y="2"/>
                    </a:lnTo>
                    <a:lnTo>
                      <a:pt x="68" y="10"/>
                    </a:lnTo>
                    <a:lnTo>
                      <a:pt x="50" y="19"/>
                    </a:lnTo>
                    <a:lnTo>
                      <a:pt x="32" y="34"/>
                    </a:lnTo>
                    <a:lnTo>
                      <a:pt x="20" y="51"/>
                    </a:lnTo>
                    <a:lnTo>
                      <a:pt x="7" y="71"/>
                    </a:lnTo>
                    <a:lnTo>
                      <a:pt x="3" y="91"/>
                    </a:lnTo>
                    <a:lnTo>
                      <a:pt x="0" y="115"/>
                    </a:lnTo>
                    <a:lnTo>
                      <a:pt x="3" y="138"/>
                    </a:lnTo>
                    <a:lnTo>
                      <a:pt x="7" y="160"/>
                    </a:lnTo>
                    <a:lnTo>
                      <a:pt x="20" y="179"/>
                    </a:lnTo>
                    <a:lnTo>
                      <a:pt x="32" y="194"/>
                    </a:lnTo>
                    <a:lnTo>
                      <a:pt x="50" y="209"/>
                    </a:lnTo>
                    <a:lnTo>
                      <a:pt x="68" y="218"/>
                    </a:lnTo>
                    <a:lnTo>
                      <a:pt x="91" y="226"/>
                    </a:lnTo>
                    <a:lnTo>
                      <a:pt x="113" y="228"/>
                    </a:lnTo>
                    <a:lnTo>
                      <a:pt x="135" y="226"/>
                    </a:lnTo>
                    <a:lnTo>
                      <a:pt x="158" y="218"/>
                    </a:lnTo>
                    <a:lnTo>
                      <a:pt x="177" y="209"/>
                    </a:lnTo>
                    <a:lnTo>
                      <a:pt x="194" y="194"/>
                    </a:lnTo>
                    <a:lnTo>
                      <a:pt x="209" y="179"/>
                    </a:lnTo>
                    <a:lnTo>
                      <a:pt x="218" y="160"/>
                    </a:lnTo>
                    <a:lnTo>
                      <a:pt x="224" y="138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2" y="91"/>
                    </a:lnTo>
                    <a:lnTo>
                      <a:pt x="217" y="71"/>
                    </a:lnTo>
                    <a:lnTo>
                      <a:pt x="207" y="51"/>
                    </a:lnTo>
                    <a:lnTo>
                      <a:pt x="192" y="36"/>
                    </a:lnTo>
                    <a:lnTo>
                      <a:pt x="175" y="22"/>
                    </a:lnTo>
                    <a:lnTo>
                      <a:pt x="158" y="12"/>
                    </a:lnTo>
                    <a:lnTo>
                      <a:pt x="135" y="5"/>
                    </a:lnTo>
                    <a:lnTo>
                      <a:pt x="113" y="2"/>
                    </a:lnTo>
                    <a:lnTo>
                      <a:pt x="91" y="5"/>
                    </a:lnTo>
                    <a:lnTo>
                      <a:pt x="68" y="12"/>
                    </a:lnTo>
                    <a:lnTo>
                      <a:pt x="52" y="22"/>
                    </a:lnTo>
                    <a:lnTo>
                      <a:pt x="34" y="36"/>
                    </a:lnTo>
                    <a:lnTo>
                      <a:pt x="22" y="51"/>
                    </a:lnTo>
                    <a:lnTo>
                      <a:pt x="10" y="71"/>
                    </a:lnTo>
                    <a:lnTo>
                      <a:pt x="5" y="91"/>
                    </a:lnTo>
                    <a:lnTo>
                      <a:pt x="3" y="115"/>
                    </a:lnTo>
                    <a:lnTo>
                      <a:pt x="5" y="138"/>
                    </a:lnTo>
                    <a:lnTo>
                      <a:pt x="10" y="157"/>
                    </a:lnTo>
                    <a:lnTo>
                      <a:pt x="22" y="177"/>
                    </a:lnTo>
                    <a:lnTo>
                      <a:pt x="34" y="194"/>
                    </a:lnTo>
                    <a:lnTo>
                      <a:pt x="52" y="206"/>
                    </a:lnTo>
                    <a:lnTo>
                      <a:pt x="68" y="217"/>
                    </a:lnTo>
                    <a:lnTo>
                      <a:pt x="91" y="224"/>
                    </a:lnTo>
                    <a:lnTo>
                      <a:pt x="113" y="226"/>
                    </a:lnTo>
                    <a:lnTo>
                      <a:pt x="135" y="224"/>
                    </a:lnTo>
                    <a:lnTo>
                      <a:pt x="158" y="217"/>
                    </a:lnTo>
                    <a:lnTo>
                      <a:pt x="175" y="206"/>
                    </a:lnTo>
                    <a:lnTo>
                      <a:pt x="192" y="194"/>
                    </a:lnTo>
                    <a:lnTo>
                      <a:pt x="207" y="177"/>
                    </a:lnTo>
                    <a:lnTo>
                      <a:pt x="217" y="157"/>
                    </a:lnTo>
                    <a:lnTo>
                      <a:pt x="222" y="138"/>
                    </a:lnTo>
                    <a:lnTo>
                      <a:pt x="224" y="115"/>
                    </a:lnTo>
                    <a:lnTo>
                      <a:pt x="226" y="115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4" name="Freeform 386">
                <a:extLst>
                  <a:ext uri="{FF2B5EF4-FFF2-40B4-BE49-F238E27FC236}">
                    <a16:creationId xmlns:a16="http://schemas.microsoft.com/office/drawing/2014/main" id="{8CA5B6D2-0612-470D-89FA-C4F3E918B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984"/>
                <a:ext cx="74" cy="75"/>
              </a:xfrm>
              <a:custGeom>
                <a:avLst/>
                <a:gdLst>
                  <a:gd name="T0" fmla="*/ 219 w 221"/>
                  <a:gd name="T1" fmla="*/ 89 h 223"/>
                  <a:gd name="T2" fmla="*/ 204 w 221"/>
                  <a:gd name="T3" fmla="*/ 49 h 223"/>
                  <a:gd name="T4" fmla="*/ 172 w 221"/>
                  <a:gd name="T5" fmla="*/ 18 h 223"/>
                  <a:gd name="T6" fmla="*/ 132 w 221"/>
                  <a:gd name="T7" fmla="*/ 3 h 223"/>
                  <a:gd name="T8" fmla="*/ 88 w 221"/>
                  <a:gd name="T9" fmla="*/ 3 h 223"/>
                  <a:gd name="T10" fmla="*/ 49 w 221"/>
                  <a:gd name="T11" fmla="*/ 18 h 223"/>
                  <a:gd name="T12" fmla="*/ 19 w 221"/>
                  <a:gd name="T13" fmla="*/ 49 h 223"/>
                  <a:gd name="T14" fmla="*/ 2 w 221"/>
                  <a:gd name="T15" fmla="*/ 89 h 223"/>
                  <a:gd name="T16" fmla="*/ 2 w 221"/>
                  <a:gd name="T17" fmla="*/ 135 h 223"/>
                  <a:gd name="T18" fmla="*/ 19 w 221"/>
                  <a:gd name="T19" fmla="*/ 175 h 223"/>
                  <a:gd name="T20" fmla="*/ 49 w 221"/>
                  <a:gd name="T21" fmla="*/ 204 h 223"/>
                  <a:gd name="T22" fmla="*/ 88 w 221"/>
                  <a:gd name="T23" fmla="*/ 221 h 223"/>
                  <a:gd name="T24" fmla="*/ 132 w 221"/>
                  <a:gd name="T25" fmla="*/ 221 h 223"/>
                  <a:gd name="T26" fmla="*/ 172 w 221"/>
                  <a:gd name="T27" fmla="*/ 204 h 223"/>
                  <a:gd name="T28" fmla="*/ 204 w 221"/>
                  <a:gd name="T29" fmla="*/ 175 h 223"/>
                  <a:gd name="T30" fmla="*/ 219 w 221"/>
                  <a:gd name="T31" fmla="*/ 135 h 223"/>
                  <a:gd name="T32" fmla="*/ 219 w 221"/>
                  <a:gd name="T33" fmla="*/ 113 h 223"/>
                  <a:gd name="T34" fmla="*/ 212 w 221"/>
                  <a:gd name="T35" fmla="*/ 68 h 223"/>
                  <a:gd name="T36" fmla="*/ 187 w 221"/>
                  <a:gd name="T37" fmla="*/ 34 h 223"/>
                  <a:gd name="T38" fmla="*/ 152 w 221"/>
                  <a:gd name="T39" fmla="*/ 11 h 223"/>
                  <a:gd name="T40" fmla="*/ 110 w 221"/>
                  <a:gd name="T41" fmla="*/ 4 h 223"/>
                  <a:gd name="T42" fmla="*/ 69 w 221"/>
                  <a:gd name="T43" fmla="*/ 11 h 223"/>
                  <a:gd name="T44" fmla="*/ 34 w 221"/>
                  <a:gd name="T45" fmla="*/ 34 h 223"/>
                  <a:gd name="T46" fmla="*/ 9 w 221"/>
                  <a:gd name="T47" fmla="*/ 68 h 223"/>
                  <a:gd name="T48" fmla="*/ 2 w 221"/>
                  <a:gd name="T49" fmla="*/ 113 h 223"/>
                  <a:gd name="T50" fmla="*/ 9 w 221"/>
                  <a:gd name="T51" fmla="*/ 155 h 223"/>
                  <a:gd name="T52" fmla="*/ 34 w 221"/>
                  <a:gd name="T53" fmla="*/ 189 h 223"/>
                  <a:gd name="T54" fmla="*/ 69 w 221"/>
                  <a:gd name="T55" fmla="*/ 211 h 223"/>
                  <a:gd name="T56" fmla="*/ 110 w 221"/>
                  <a:gd name="T57" fmla="*/ 221 h 223"/>
                  <a:gd name="T58" fmla="*/ 152 w 221"/>
                  <a:gd name="T59" fmla="*/ 211 h 223"/>
                  <a:gd name="T60" fmla="*/ 187 w 221"/>
                  <a:gd name="T61" fmla="*/ 189 h 223"/>
                  <a:gd name="T62" fmla="*/ 212 w 221"/>
                  <a:gd name="T63" fmla="*/ 155 h 223"/>
                  <a:gd name="T64" fmla="*/ 219 w 221"/>
                  <a:gd name="T65" fmla="*/ 11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3">
                    <a:moveTo>
                      <a:pt x="221" y="113"/>
                    </a:moveTo>
                    <a:lnTo>
                      <a:pt x="219" y="89"/>
                    </a:lnTo>
                    <a:lnTo>
                      <a:pt x="214" y="68"/>
                    </a:lnTo>
                    <a:lnTo>
                      <a:pt x="204" y="49"/>
                    </a:lnTo>
                    <a:lnTo>
                      <a:pt x="189" y="34"/>
                    </a:lnTo>
                    <a:lnTo>
                      <a:pt x="172" y="18"/>
                    </a:lnTo>
                    <a:lnTo>
                      <a:pt x="155" y="10"/>
                    </a:lnTo>
                    <a:lnTo>
                      <a:pt x="132" y="3"/>
                    </a:lnTo>
                    <a:lnTo>
                      <a:pt x="110" y="0"/>
                    </a:lnTo>
                    <a:lnTo>
                      <a:pt x="88" y="3"/>
                    </a:lnTo>
                    <a:lnTo>
                      <a:pt x="65" y="10"/>
                    </a:lnTo>
                    <a:lnTo>
                      <a:pt x="49" y="18"/>
                    </a:lnTo>
                    <a:lnTo>
                      <a:pt x="31" y="34"/>
                    </a:lnTo>
                    <a:lnTo>
                      <a:pt x="19" y="49"/>
                    </a:lnTo>
                    <a:lnTo>
                      <a:pt x="7" y="68"/>
                    </a:lnTo>
                    <a:lnTo>
                      <a:pt x="2" y="89"/>
                    </a:lnTo>
                    <a:lnTo>
                      <a:pt x="0" y="113"/>
                    </a:lnTo>
                    <a:lnTo>
                      <a:pt x="2" y="135"/>
                    </a:lnTo>
                    <a:lnTo>
                      <a:pt x="7" y="155"/>
                    </a:lnTo>
                    <a:lnTo>
                      <a:pt x="19" y="175"/>
                    </a:lnTo>
                    <a:lnTo>
                      <a:pt x="31" y="192"/>
                    </a:lnTo>
                    <a:lnTo>
                      <a:pt x="49" y="204"/>
                    </a:lnTo>
                    <a:lnTo>
                      <a:pt x="65" y="215"/>
                    </a:lnTo>
                    <a:lnTo>
                      <a:pt x="88" y="221"/>
                    </a:lnTo>
                    <a:lnTo>
                      <a:pt x="110" y="223"/>
                    </a:lnTo>
                    <a:lnTo>
                      <a:pt x="132" y="221"/>
                    </a:lnTo>
                    <a:lnTo>
                      <a:pt x="155" y="215"/>
                    </a:lnTo>
                    <a:lnTo>
                      <a:pt x="172" y="204"/>
                    </a:lnTo>
                    <a:lnTo>
                      <a:pt x="189" y="192"/>
                    </a:lnTo>
                    <a:lnTo>
                      <a:pt x="204" y="175"/>
                    </a:lnTo>
                    <a:lnTo>
                      <a:pt x="214" y="155"/>
                    </a:lnTo>
                    <a:lnTo>
                      <a:pt x="219" y="135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5" y="91"/>
                    </a:lnTo>
                    <a:lnTo>
                      <a:pt x="212" y="68"/>
                    </a:lnTo>
                    <a:lnTo>
                      <a:pt x="201" y="51"/>
                    </a:lnTo>
                    <a:lnTo>
                      <a:pt x="187" y="34"/>
                    </a:lnTo>
                    <a:lnTo>
                      <a:pt x="172" y="22"/>
                    </a:lnTo>
                    <a:lnTo>
                      <a:pt x="152" y="11"/>
                    </a:lnTo>
                    <a:lnTo>
                      <a:pt x="132" y="4"/>
                    </a:lnTo>
                    <a:lnTo>
                      <a:pt x="110" y="4"/>
                    </a:lnTo>
                    <a:lnTo>
                      <a:pt x="88" y="4"/>
                    </a:lnTo>
                    <a:lnTo>
                      <a:pt x="69" y="11"/>
                    </a:lnTo>
                    <a:lnTo>
                      <a:pt x="49" y="22"/>
                    </a:lnTo>
                    <a:lnTo>
                      <a:pt x="34" y="34"/>
                    </a:lnTo>
                    <a:lnTo>
                      <a:pt x="21" y="51"/>
                    </a:lnTo>
                    <a:lnTo>
                      <a:pt x="9" y="68"/>
                    </a:lnTo>
                    <a:lnTo>
                      <a:pt x="4" y="91"/>
                    </a:lnTo>
                    <a:lnTo>
                      <a:pt x="2" y="113"/>
                    </a:lnTo>
                    <a:lnTo>
                      <a:pt x="4" y="132"/>
                    </a:lnTo>
                    <a:lnTo>
                      <a:pt x="9" y="155"/>
                    </a:lnTo>
                    <a:lnTo>
                      <a:pt x="21" y="172"/>
                    </a:lnTo>
                    <a:lnTo>
                      <a:pt x="34" y="189"/>
                    </a:lnTo>
                    <a:lnTo>
                      <a:pt x="49" y="201"/>
                    </a:lnTo>
                    <a:lnTo>
                      <a:pt x="69" y="211"/>
                    </a:lnTo>
                    <a:lnTo>
                      <a:pt x="88" y="218"/>
                    </a:lnTo>
                    <a:lnTo>
                      <a:pt x="110" y="221"/>
                    </a:lnTo>
                    <a:lnTo>
                      <a:pt x="132" y="218"/>
                    </a:lnTo>
                    <a:lnTo>
                      <a:pt x="152" y="211"/>
                    </a:lnTo>
                    <a:lnTo>
                      <a:pt x="172" y="201"/>
                    </a:lnTo>
                    <a:lnTo>
                      <a:pt x="187" y="189"/>
                    </a:lnTo>
                    <a:lnTo>
                      <a:pt x="201" y="172"/>
                    </a:lnTo>
                    <a:lnTo>
                      <a:pt x="212" y="155"/>
                    </a:lnTo>
                    <a:lnTo>
                      <a:pt x="215" y="132"/>
                    </a:lnTo>
                    <a:lnTo>
                      <a:pt x="219" y="113"/>
                    </a:lnTo>
                    <a:lnTo>
                      <a:pt x="221" y="113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5" name="Freeform 387">
                <a:extLst>
                  <a:ext uri="{FF2B5EF4-FFF2-40B4-BE49-F238E27FC236}">
                    <a16:creationId xmlns:a16="http://schemas.microsoft.com/office/drawing/2014/main" id="{ACBAD16D-5BB9-4615-B711-1BFEF0962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986"/>
                <a:ext cx="72" cy="72"/>
              </a:xfrm>
              <a:custGeom>
                <a:avLst/>
                <a:gdLst>
                  <a:gd name="T0" fmla="*/ 213 w 217"/>
                  <a:gd name="T1" fmla="*/ 87 h 218"/>
                  <a:gd name="T2" fmla="*/ 199 w 217"/>
                  <a:gd name="T3" fmla="*/ 47 h 218"/>
                  <a:gd name="T4" fmla="*/ 170 w 217"/>
                  <a:gd name="T5" fmla="*/ 18 h 218"/>
                  <a:gd name="T6" fmla="*/ 130 w 217"/>
                  <a:gd name="T7" fmla="*/ 0 h 218"/>
                  <a:gd name="T8" fmla="*/ 86 w 217"/>
                  <a:gd name="T9" fmla="*/ 0 h 218"/>
                  <a:gd name="T10" fmla="*/ 46 w 217"/>
                  <a:gd name="T11" fmla="*/ 18 h 218"/>
                  <a:gd name="T12" fmla="*/ 19 w 217"/>
                  <a:gd name="T13" fmla="*/ 47 h 218"/>
                  <a:gd name="T14" fmla="*/ 2 w 217"/>
                  <a:gd name="T15" fmla="*/ 87 h 218"/>
                  <a:gd name="T16" fmla="*/ 2 w 217"/>
                  <a:gd name="T17" fmla="*/ 128 h 218"/>
                  <a:gd name="T18" fmla="*/ 19 w 217"/>
                  <a:gd name="T19" fmla="*/ 168 h 218"/>
                  <a:gd name="T20" fmla="*/ 46 w 217"/>
                  <a:gd name="T21" fmla="*/ 197 h 218"/>
                  <a:gd name="T22" fmla="*/ 86 w 217"/>
                  <a:gd name="T23" fmla="*/ 214 h 218"/>
                  <a:gd name="T24" fmla="*/ 130 w 217"/>
                  <a:gd name="T25" fmla="*/ 214 h 218"/>
                  <a:gd name="T26" fmla="*/ 170 w 217"/>
                  <a:gd name="T27" fmla="*/ 197 h 218"/>
                  <a:gd name="T28" fmla="*/ 199 w 217"/>
                  <a:gd name="T29" fmla="*/ 168 h 218"/>
                  <a:gd name="T30" fmla="*/ 213 w 217"/>
                  <a:gd name="T31" fmla="*/ 128 h 218"/>
                  <a:gd name="T32" fmla="*/ 213 w 217"/>
                  <a:gd name="T33" fmla="*/ 109 h 218"/>
                  <a:gd name="T34" fmla="*/ 206 w 217"/>
                  <a:gd name="T35" fmla="*/ 67 h 218"/>
                  <a:gd name="T36" fmla="*/ 182 w 217"/>
                  <a:gd name="T37" fmla="*/ 33 h 218"/>
                  <a:gd name="T38" fmla="*/ 150 w 217"/>
                  <a:gd name="T39" fmla="*/ 11 h 218"/>
                  <a:gd name="T40" fmla="*/ 108 w 217"/>
                  <a:gd name="T41" fmla="*/ 4 h 218"/>
                  <a:gd name="T42" fmla="*/ 67 w 217"/>
                  <a:gd name="T43" fmla="*/ 11 h 218"/>
                  <a:gd name="T44" fmla="*/ 34 w 217"/>
                  <a:gd name="T45" fmla="*/ 33 h 218"/>
                  <a:gd name="T46" fmla="*/ 12 w 217"/>
                  <a:gd name="T47" fmla="*/ 67 h 218"/>
                  <a:gd name="T48" fmla="*/ 2 w 217"/>
                  <a:gd name="T49" fmla="*/ 109 h 218"/>
                  <a:gd name="T50" fmla="*/ 12 w 217"/>
                  <a:gd name="T51" fmla="*/ 148 h 218"/>
                  <a:gd name="T52" fmla="*/ 34 w 217"/>
                  <a:gd name="T53" fmla="*/ 183 h 218"/>
                  <a:gd name="T54" fmla="*/ 67 w 217"/>
                  <a:gd name="T55" fmla="*/ 205 h 218"/>
                  <a:gd name="T56" fmla="*/ 108 w 217"/>
                  <a:gd name="T57" fmla="*/ 212 h 218"/>
                  <a:gd name="T58" fmla="*/ 150 w 217"/>
                  <a:gd name="T59" fmla="*/ 205 h 218"/>
                  <a:gd name="T60" fmla="*/ 182 w 217"/>
                  <a:gd name="T61" fmla="*/ 183 h 218"/>
                  <a:gd name="T62" fmla="*/ 206 w 217"/>
                  <a:gd name="T63" fmla="*/ 148 h 218"/>
                  <a:gd name="T64" fmla="*/ 213 w 217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8">
                    <a:moveTo>
                      <a:pt x="217" y="109"/>
                    </a:moveTo>
                    <a:lnTo>
                      <a:pt x="213" y="87"/>
                    </a:lnTo>
                    <a:lnTo>
                      <a:pt x="208" y="64"/>
                    </a:lnTo>
                    <a:lnTo>
                      <a:pt x="199" y="47"/>
                    </a:lnTo>
                    <a:lnTo>
                      <a:pt x="184" y="30"/>
                    </a:lnTo>
                    <a:lnTo>
                      <a:pt x="170" y="18"/>
                    </a:lnTo>
                    <a:lnTo>
                      <a:pt x="150" y="7"/>
                    </a:lnTo>
                    <a:lnTo>
                      <a:pt x="130" y="0"/>
                    </a:lnTo>
                    <a:lnTo>
                      <a:pt x="108" y="0"/>
                    </a:lnTo>
                    <a:lnTo>
                      <a:pt x="86" y="0"/>
                    </a:lnTo>
                    <a:lnTo>
                      <a:pt x="67" y="7"/>
                    </a:lnTo>
                    <a:lnTo>
                      <a:pt x="46" y="18"/>
                    </a:lnTo>
                    <a:lnTo>
                      <a:pt x="32" y="30"/>
                    </a:lnTo>
                    <a:lnTo>
                      <a:pt x="19" y="47"/>
                    </a:lnTo>
                    <a:lnTo>
                      <a:pt x="7" y="64"/>
                    </a:lnTo>
                    <a:lnTo>
                      <a:pt x="2" y="87"/>
                    </a:lnTo>
                    <a:lnTo>
                      <a:pt x="0" y="109"/>
                    </a:lnTo>
                    <a:lnTo>
                      <a:pt x="2" y="128"/>
                    </a:lnTo>
                    <a:lnTo>
                      <a:pt x="7" y="151"/>
                    </a:lnTo>
                    <a:lnTo>
                      <a:pt x="19" y="168"/>
                    </a:lnTo>
                    <a:lnTo>
                      <a:pt x="32" y="185"/>
                    </a:lnTo>
                    <a:lnTo>
                      <a:pt x="46" y="197"/>
                    </a:lnTo>
                    <a:lnTo>
                      <a:pt x="67" y="207"/>
                    </a:lnTo>
                    <a:lnTo>
                      <a:pt x="86" y="214"/>
                    </a:lnTo>
                    <a:lnTo>
                      <a:pt x="108" y="218"/>
                    </a:lnTo>
                    <a:lnTo>
                      <a:pt x="130" y="214"/>
                    </a:lnTo>
                    <a:lnTo>
                      <a:pt x="150" y="207"/>
                    </a:lnTo>
                    <a:lnTo>
                      <a:pt x="170" y="197"/>
                    </a:lnTo>
                    <a:lnTo>
                      <a:pt x="184" y="185"/>
                    </a:lnTo>
                    <a:lnTo>
                      <a:pt x="199" y="168"/>
                    </a:lnTo>
                    <a:lnTo>
                      <a:pt x="208" y="151"/>
                    </a:lnTo>
                    <a:lnTo>
                      <a:pt x="213" y="128"/>
                    </a:lnTo>
                    <a:lnTo>
                      <a:pt x="217" y="109"/>
                    </a:lnTo>
                    <a:lnTo>
                      <a:pt x="213" y="109"/>
                    </a:lnTo>
                    <a:lnTo>
                      <a:pt x="211" y="87"/>
                    </a:lnTo>
                    <a:lnTo>
                      <a:pt x="206" y="67"/>
                    </a:lnTo>
                    <a:lnTo>
                      <a:pt x="196" y="50"/>
                    </a:lnTo>
                    <a:lnTo>
                      <a:pt x="182" y="33"/>
                    </a:lnTo>
                    <a:lnTo>
                      <a:pt x="167" y="21"/>
                    </a:lnTo>
                    <a:lnTo>
                      <a:pt x="150" y="11"/>
                    </a:lnTo>
                    <a:lnTo>
                      <a:pt x="130" y="6"/>
                    </a:lnTo>
                    <a:lnTo>
                      <a:pt x="108" y="4"/>
                    </a:lnTo>
                    <a:lnTo>
                      <a:pt x="86" y="6"/>
                    </a:lnTo>
                    <a:lnTo>
                      <a:pt x="67" y="11"/>
                    </a:lnTo>
                    <a:lnTo>
                      <a:pt x="49" y="21"/>
                    </a:lnTo>
                    <a:lnTo>
                      <a:pt x="34" y="33"/>
                    </a:lnTo>
                    <a:lnTo>
                      <a:pt x="22" y="50"/>
                    </a:lnTo>
                    <a:lnTo>
                      <a:pt x="12" y="67"/>
                    </a:lnTo>
                    <a:lnTo>
                      <a:pt x="4" y="87"/>
                    </a:lnTo>
                    <a:lnTo>
                      <a:pt x="2" y="109"/>
                    </a:lnTo>
                    <a:lnTo>
                      <a:pt x="4" y="128"/>
                    </a:lnTo>
                    <a:lnTo>
                      <a:pt x="12" y="148"/>
                    </a:lnTo>
                    <a:lnTo>
                      <a:pt x="22" y="168"/>
                    </a:lnTo>
                    <a:lnTo>
                      <a:pt x="34" y="183"/>
                    </a:lnTo>
                    <a:lnTo>
                      <a:pt x="49" y="195"/>
                    </a:lnTo>
                    <a:lnTo>
                      <a:pt x="67" y="205"/>
                    </a:lnTo>
                    <a:lnTo>
                      <a:pt x="86" y="212"/>
                    </a:lnTo>
                    <a:lnTo>
                      <a:pt x="108" y="212"/>
                    </a:lnTo>
                    <a:lnTo>
                      <a:pt x="130" y="212"/>
                    </a:lnTo>
                    <a:lnTo>
                      <a:pt x="150" y="205"/>
                    </a:lnTo>
                    <a:lnTo>
                      <a:pt x="167" y="195"/>
                    </a:lnTo>
                    <a:lnTo>
                      <a:pt x="182" y="183"/>
                    </a:lnTo>
                    <a:lnTo>
                      <a:pt x="196" y="168"/>
                    </a:lnTo>
                    <a:lnTo>
                      <a:pt x="206" y="148"/>
                    </a:lnTo>
                    <a:lnTo>
                      <a:pt x="211" y="128"/>
                    </a:lnTo>
                    <a:lnTo>
                      <a:pt x="213" y="109"/>
                    </a:lnTo>
                    <a:lnTo>
                      <a:pt x="217" y="109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6" name="Freeform 388">
                <a:extLst>
                  <a:ext uri="{FF2B5EF4-FFF2-40B4-BE49-F238E27FC236}">
                    <a16:creationId xmlns:a16="http://schemas.microsoft.com/office/drawing/2014/main" id="{42796689-2495-48AB-A8E4-E5F25D39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987"/>
                <a:ext cx="71" cy="69"/>
              </a:xfrm>
              <a:custGeom>
                <a:avLst/>
                <a:gdLst>
                  <a:gd name="T0" fmla="*/ 210 w 211"/>
                  <a:gd name="T1" fmla="*/ 83 h 208"/>
                  <a:gd name="T2" fmla="*/ 194 w 211"/>
                  <a:gd name="T3" fmla="*/ 46 h 208"/>
                  <a:gd name="T4" fmla="*/ 165 w 211"/>
                  <a:gd name="T5" fmla="*/ 17 h 208"/>
                  <a:gd name="T6" fmla="*/ 128 w 211"/>
                  <a:gd name="T7" fmla="*/ 2 h 208"/>
                  <a:gd name="T8" fmla="*/ 84 w 211"/>
                  <a:gd name="T9" fmla="*/ 2 h 208"/>
                  <a:gd name="T10" fmla="*/ 47 w 211"/>
                  <a:gd name="T11" fmla="*/ 17 h 208"/>
                  <a:gd name="T12" fmla="*/ 20 w 211"/>
                  <a:gd name="T13" fmla="*/ 46 h 208"/>
                  <a:gd name="T14" fmla="*/ 3 w 211"/>
                  <a:gd name="T15" fmla="*/ 83 h 208"/>
                  <a:gd name="T16" fmla="*/ 3 w 211"/>
                  <a:gd name="T17" fmla="*/ 124 h 208"/>
                  <a:gd name="T18" fmla="*/ 20 w 211"/>
                  <a:gd name="T19" fmla="*/ 164 h 208"/>
                  <a:gd name="T20" fmla="*/ 47 w 211"/>
                  <a:gd name="T21" fmla="*/ 191 h 208"/>
                  <a:gd name="T22" fmla="*/ 84 w 211"/>
                  <a:gd name="T23" fmla="*/ 208 h 208"/>
                  <a:gd name="T24" fmla="*/ 128 w 211"/>
                  <a:gd name="T25" fmla="*/ 208 h 208"/>
                  <a:gd name="T26" fmla="*/ 165 w 211"/>
                  <a:gd name="T27" fmla="*/ 191 h 208"/>
                  <a:gd name="T28" fmla="*/ 194 w 211"/>
                  <a:gd name="T29" fmla="*/ 164 h 208"/>
                  <a:gd name="T30" fmla="*/ 210 w 211"/>
                  <a:gd name="T31" fmla="*/ 124 h 208"/>
                  <a:gd name="T32" fmla="*/ 210 w 211"/>
                  <a:gd name="T33" fmla="*/ 105 h 208"/>
                  <a:gd name="T34" fmla="*/ 202 w 211"/>
                  <a:gd name="T35" fmla="*/ 63 h 208"/>
                  <a:gd name="T36" fmla="*/ 180 w 211"/>
                  <a:gd name="T37" fmla="*/ 31 h 208"/>
                  <a:gd name="T38" fmla="*/ 146 w 211"/>
                  <a:gd name="T39" fmla="*/ 9 h 208"/>
                  <a:gd name="T40" fmla="*/ 106 w 211"/>
                  <a:gd name="T41" fmla="*/ 2 h 208"/>
                  <a:gd name="T42" fmla="*/ 67 w 211"/>
                  <a:gd name="T43" fmla="*/ 9 h 208"/>
                  <a:gd name="T44" fmla="*/ 36 w 211"/>
                  <a:gd name="T45" fmla="*/ 31 h 208"/>
                  <a:gd name="T46" fmla="*/ 13 w 211"/>
                  <a:gd name="T47" fmla="*/ 63 h 208"/>
                  <a:gd name="T48" fmla="*/ 3 w 211"/>
                  <a:gd name="T49" fmla="*/ 105 h 208"/>
                  <a:gd name="T50" fmla="*/ 13 w 211"/>
                  <a:gd name="T51" fmla="*/ 144 h 208"/>
                  <a:gd name="T52" fmla="*/ 36 w 211"/>
                  <a:gd name="T53" fmla="*/ 176 h 208"/>
                  <a:gd name="T54" fmla="*/ 67 w 211"/>
                  <a:gd name="T55" fmla="*/ 198 h 208"/>
                  <a:gd name="T56" fmla="*/ 106 w 211"/>
                  <a:gd name="T57" fmla="*/ 207 h 208"/>
                  <a:gd name="T58" fmla="*/ 146 w 211"/>
                  <a:gd name="T59" fmla="*/ 198 h 208"/>
                  <a:gd name="T60" fmla="*/ 180 w 211"/>
                  <a:gd name="T61" fmla="*/ 176 h 208"/>
                  <a:gd name="T62" fmla="*/ 202 w 211"/>
                  <a:gd name="T63" fmla="*/ 144 h 208"/>
                  <a:gd name="T64" fmla="*/ 210 w 211"/>
                  <a:gd name="T65" fmla="*/ 105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208">
                    <a:moveTo>
                      <a:pt x="211" y="105"/>
                    </a:moveTo>
                    <a:lnTo>
                      <a:pt x="210" y="83"/>
                    </a:lnTo>
                    <a:lnTo>
                      <a:pt x="204" y="63"/>
                    </a:lnTo>
                    <a:lnTo>
                      <a:pt x="194" y="46"/>
                    </a:lnTo>
                    <a:lnTo>
                      <a:pt x="180" y="29"/>
                    </a:lnTo>
                    <a:lnTo>
                      <a:pt x="165" y="17"/>
                    </a:lnTo>
                    <a:lnTo>
                      <a:pt x="148" y="7"/>
                    </a:lnTo>
                    <a:lnTo>
                      <a:pt x="128" y="2"/>
                    </a:lnTo>
                    <a:lnTo>
                      <a:pt x="106" y="0"/>
                    </a:lnTo>
                    <a:lnTo>
                      <a:pt x="84" y="2"/>
                    </a:lnTo>
                    <a:lnTo>
                      <a:pt x="65" y="7"/>
                    </a:lnTo>
                    <a:lnTo>
                      <a:pt x="47" y="17"/>
                    </a:lnTo>
                    <a:lnTo>
                      <a:pt x="32" y="29"/>
                    </a:lnTo>
                    <a:lnTo>
                      <a:pt x="20" y="46"/>
                    </a:lnTo>
                    <a:lnTo>
                      <a:pt x="10" y="63"/>
                    </a:lnTo>
                    <a:lnTo>
                      <a:pt x="3" y="83"/>
                    </a:lnTo>
                    <a:lnTo>
                      <a:pt x="0" y="105"/>
                    </a:lnTo>
                    <a:lnTo>
                      <a:pt x="3" y="124"/>
                    </a:lnTo>
                    <a:lnTo>
                      <a:pt x="10" y="144"/>
                    </a:lnTo>
                    <a:lnTo>
                      <a:pt x="20" y="164"/>
                    </a:lnTo>
                    <a:lnTo>
                      <a:pt x="32" y="179"/>
                    </a:lnTo>
                    <a:lnTo>
                      <a:pt x="47" y="191"/>
                    </a:lnTo>
                    <a:lnTo>
                      <a:pt x="65" y="201"/>
                    </a:lnTo>
                    <a:lnTo>
                      <a:pt x="84" y="208"/>
                    </a:lnTo>
                    <a:lnTo>
                      <a:pt x="106" y="208"/>
                    </a:lnTo>
                    <a:lnTo>
                      <a:pt x="128" y="208"/>
                    </a:lnTo>
                    <a:lnTo>
                      <a:pt x="148" y="201"/>
                    </a:lnTo>
                    <a:lnTo>
                      <a:pt x="165" y="191"/>
                    </a:lnTo>
                    <a:lnTo>
                      <a:pt x="180" y="179"/>
                    </a:lnTo>
                    <a:lnTo>
                      <a:pt x="194" y="164"/>
                    </a:lnTo>
                    <a:lnTo>
                      <a:pt x="204" y="144"/>
                    </a:lnTo>
                    <a:lnTo>
                      <a:pt x="210" y="124"/>
                    </a:lnTo>
                    <a:lnTo>
                      <a:pt x="211" y="105"/>
                    </a:lnTo>
                    <a:lnTo>
                      <a:pt x="210" y="105"/>
                    </a:lnTo>
                    <a:lnTo>
                      <a:pt x="208" y="83"/>
                    </a:lnTo>
                    <a:lnTo>
                      <a:pt x="202" y="63"/>
                    </a:lnTo>
                    <a:lnTo>
                      <a:pt x="192" y="46"/>
                    </a:lnTo>
                    <a:lnTo>
                      <a:pt x="180" y="31"/>
                    </a:lnTo>
                    <a:lnTo>
                      <a:pt x="163" y="19"/>
                    </a:lnTo>
                    <a:lnTo>
                      <a:pt x="146" y="9"/>
                    </a:lnTo>
                    <a:lnTo>
                      <a:pt x="125" y="3"/>
                    </a:lnTo>
                    <a:lnTo>
                      <a:pt x="106" y="2"/>
                    </a:lnTo>
                    <a:lnTo>
                      <a:pt x="86" y="3"/>
                    </a:lnTo>
                    <a:lnTo>
                      <a:pt x="67" y="9"/>
                    </a:lnTo>
                    <a:lnTo>
                      <a:pt x="50" y="19"/>
                    </a:lnTo>
                    <a:lnTo>
                      <a:pt x="36" y="31"/>
                    </a:lnTo>
                    <a:lnTo>
                      <a:pt x="20" y="46"/>
                    </a:lnTo>
                    <a:lnTo>
                      <a:pt x="13" y="63"/>
                    </a:lnTo>
                    <a:lnTo>
                      <a:pt x="5" y="83"/>
                    </a:lnTo>
                    <a:lnTo>
                      <a:pt x="3" y="105"/>
                    </a:lnTo>
                    <a:lnTo>
                      <a:pt x="5" y="124"/>
                    </a:lnTo>
                    <a:lnTo>
                      <a:pt x="13" y="144"/>
                    </a:lnTo>
                    <a:lnTo>
                      <a:pt x="20" y="162"/>
                    </a:lnTo>
                    <a:lnTo>
                      <a:pt x="36" y="176"/>
                    </a:lnTo>
                    <a:lnTo>
                      <a:pt x="50" y="189"/>
                    </a:lnTo>
                    <a:lnTo>
                      <a:pt x="67" y="198"/>
                    </a:lnTo>
                    <a:lnTo>
                      <a:pt x="86" y="203"/>
                    </a:lnTo>
                    <a:lnTo>
                      <a:pt x="106" y="207"/>
                    </a:lnTo>
                    <a:lnTo>
                      <a:pt x="125" y="203"/>
                    </a:lnTo>
                    <a:lnTo>
                      <a:pt x="146" y="198"/>
                    </a:lnTo>
                    <a:lnTo>
                      <a:pt x="163" y="189"/>
                    </a:lnTo>
                    <a:lnTo>
                      <a:pt x="180" y="176"/>
                    </a:lnTo>
                    <a:lnTo>
                      <a:pt x="192" y="162"/>
                    </a:lnTo>
                    <a:lnTo>
                      <a:pt x="202" y="144"/>
                    </a:lnTo>
                    <a:lnTo>
                      <a:pt x="208" y="124"/>
                    </a:lnTo>
                    <a:lnTo>
                      <a:pt x="210" y="105"/>
                    </a:lnTo>
                    <a:lnTo>
                      <a:pt x="211" y="105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7" name="Freeform 389">
                <a:extLst>
                  <a:ext uri="{FF2B5EF4-FFF2-40B4-BE49-F238E27FC236}">
                    <a16:creationId xmlns:a16="http://schemas.microsoft.com/office/drawing/2014/main" id="{670D64AD-87BD-4D29-8A82-7EC466795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988"/>
                <a:ext cx="69" cy="68"/>
              </a:xfrm>
              <a:custGeom>
                <a:avLst/>
                <a:gdLst>
                  <a:gd name="T0" fmla="*/ 205 w 207"/>
                  <a:gd name="T1" fmla="*/ 81 h 205"/>
                  <a:gd name="T2" fmla="*/ 189 w 207"/>
                  <a:gd name="T3" fmla="*/ 44 h 205"/>
                  <a:gd name="T4" fmla="*/ 160 w 207"/>
                  <a:gd name="T5" fmla="*/ 17 h 205"/>
                  <a:gd name="T6" fmla="*/ 122 w 207"/>
                  <a:gd name="T7" fmla="*/ 1 h 205"/>
                  <a:gd name="T8" fmla="*/ 83 w 207"/>
                  <a:gd name="T9" fmla="*/ 1 h 205"/>
                  <a:gd name="T10" fmla="*/ 47 w 207"/>
                  <a:gd name="T11" fmla="*/ 17 h 205"/>
                  <a:gd name="T12" fmla="*/ 17 w 207"/>
                  <a:gd name="T13" fmla="*/ 44 h 205"/>
                  <a:gd name="T14" fmla="*/ 2 w 207"/>
                  <a:gd name="T15" fmla="*/ 81 h 205"/>
                  <a:gd name="T16" fmla="*/ 2 w 207"/>
                  <a:gd name="T17" fmla="*/ 122 h 205"/>
                  <a:gd name="T18" fmla="*/ 17 w 207"/>
                  <a:gd name="T19" fmla="*/ 160 h 205"/>
                  <a:gd name="T20" fmla="*/ 47 w 207"/>
                  <a:gd name="T21" fmla="*/ 187 h 205"/>
                  <a:gd name="T22" fmla="*/ 83 w 207"/>
                  <a:gd name="T23" fmla="*/ 201 h 205"/>
                  <a:gd name="T24" fmla="*/ 122 w 207"/>
                  <a:gd name="T25" fmla="*/ 201 h 205"/>
                  <a:gd name="T26" fmla="*/ 160 w 207"/>
                  <a:gd name="T27" fmla="*/ 187 h 205"/>
                  <a:gd name="T28" fmla="*/ 189 w 207"/>
                  <a:gd name="T29" fmla="*/ 160 h 205"/>
                  <a:gd name="T30" fmla="*/ 205 w 207"/>
                  <a:gd name="T31" fmla="*/ 122 h 205"/>
                  <a:gd name="T32" fmla="*/ 205 w 207"/>
                  <a:gd name="T33" fmla="*/ 103 h 205"/>
                  <a:gd name="T34" fmla="*/ 194 w 207"/>
                  <a:gd name="T35" fmla="*/ 64 h 205"/>
                  <a:gd name="T36" fmla="*/ 174 w 207"/>
                  <a:gd name="T37" fmla="*/ 31 h 205"/>
                  <a:gd name="T38" fmla="*/ 143 w 207"/>
                  <a:gd name="T39" fmla="*/ 8 h 205"/>
                  <a:gd name="T40" fmla="*/ 103 w 207"/>
                  <a:gd name="T41" fmla="*/ 1 h 205"/>
                  <a:gd name="T42" fmla="*/ 64 w 207"/>
                  <a:gd name="T43" fmla="*/ 8 h 205"/>
                  <a:gd name="T44" fmla="*/ 33 w 207"/>
                  <a:gd name="T45" fmla="*/ 31 h 205"/>
                  <a:gd name="T46" fmla="*/ 12 w 207"/>
                  <a:gd name="T47" fmla="*/ 64 h 205"/>
                  <a:gd name="T48" fmla="*/ 5 w 207"/>
                  <a:gd name="T49" fmla="*/ 103 h 205"/>
                  <a:gd name="T50" fmla="*/ 12 w 207"/>
                  <a:gd name="T51" fmla="*/ 139 h 205"/>
                  <a:gd name="T52" fmla="*/ 33 w 207"/>
                  <a:gd name="T53" fmla="*/ 172 h 205"/>
                  <a:gd name="T54" fmla="*/ 64 w 207"/>
                  <a:gd name="T55" fmla="*/ 194 h 205"/>
                  <a:gd name="T56" fmla="*/ 103 w 207"/>
                  <a:gd name="T57" fmla="*/ 201 h 205"/>
                  <a:gd name="T58" fmla="*/ 143 w 207"/>
                  <a:gd name="T59" fmla="*/ 194 h 205"/>
                  <a:gd name="T60" fmla="*/ 174 w 207"/>
                  <a:gd name="T61" fmla="*/ 172 h 205"/>
                  <a:gd name="T62" fmla="*/ 194 w 207"/>
                  <a:gd name="T63" fmla="*/ 139 h 205"/>
                  <a:gd name="T64" fmla="*/ 205 w 207"/>
                  <a:gd name="T65" fmla="*/ 1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205">
                    <a:moveTo>
                      <a:pt x="207" y="103"/>
                    </a:moveTo>
                    <a:lnTo>
                      <a:pt x="205" y="81"/>
                    </a:lnTo>
                    <a:lnTo>
                      <a:pt x="199" y="61"/>
                    </a:lnTo>
                    <a:lnTo>
                      <a:pt x="189" y="44"/>
                    </a:lnTo>
                    <a:lnTo>
                      <a:pt x="177" y="29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2" y="1"/>
                    </a:lnTo>
                    <a:lnTo>
                      <a:pt x="103" y="0"/>
                    </a:lnTo>
                    <a:lnTo>
                      <a:pt x="83" y="1"/>
                    </a:lnTo>
                    <a:lnTo>
                      <a:pt x="64" y="7"/>
                    </a:lnTo>
                    <a:lnTo>
                      <a:pt x="47" y="17"/>
                    </a:lnTo>
                    <a:lnTo>
                      <a:pt x="33" y="29"/>
                    </a:lnTo>
                    <a:lnTo>
                      <a:pt x="17" y="44"/>
                    </a:lnTo>
                    <a:lnTo>
                      <a:pt x="10" y="61"/>
                    </a:lnTo>
                    <a:lnTo>
                      <a:pt x="2" y="81"/>
                    </a:lnTo>
                    <a:lnTo>
                      <a:pt x="0" y="103"/>
                    </a:lnTo>
                    <a:lnTo>
                      <a:pt x="2" y="122"/>
                    </a:lnTo>
                    <a:lnTo>
                      <a:pt x="10" y="142"/>
                    </a:lnTo>
                    <a:lnTo>
                      <a:pt x="17" y="160"/>
                    </a:lnTo>
                    <a:lnTo>
                      <a:pt x="33" y="174"/>
                    </a:lnTo>
                    <a:lnTo>
                      <a:pt x="47" y="187"/>
                    </a:lnTo>
                    <a:lnTo>
                      <a:pt x="64" y="196"/>
                    </a:lnTo>
                    <a:lnTo>
                      <a:pt x="83" y="201"/>
                    </a:lnTo>
                    <a:lnTo>
                      <a:pt x="103" y="205"/>
                    </a:lnTo>
                    <a:lnTo>
                      <a:pt x="122" y="201"/>
                    </a:lnTo>
                    <a:lnTo>
                      <a:pt x="143" y="196"/>
                    </a:lnTo>
                    <a:lnTo>
                      <a:pt x="160" y="187"/>
                    </a:lnTo>
                    <a:lnTo>
                      <a:pt x="177" y="174"/>
                    </a:lnTo>
                    <a:lnTo>
                      <a:pt x="189" y="160"/>
                    </a:lnTo>
                    <a:lnTo>
                      <a:pt x="199" y="142"/>
                    </a:lnTo>
                    <a:lnTo>
                      <a:pt x="205" y="122"/>
                    </a:lnTo>
                    <a:lnTo>
                      <a:pt x="207" y="103"/>
                    </a:lnTo>
                    <a:lnTo>
                      <a:pt x="205" y="103"/>
                    </a:lnTo>
                    <a:lnTo>
                      <a:pt x="201" y="81"/>
                    </a:lnTo>
                    <a:lnTo>
                      <a:pt x="194" y="64"/>
                    </a:lnTo>
                    <a:lnTo>
                      <a:pt x="186" y="46"/>
                    </a:lnTo>
                    <a:lnTo>
                      <a:pt x="174" y="31"/>
                    </a:lnTo>
                    <a:lnTo>
                      <a:pt x="160" y="19"/>
                    </a:lnTo>
                    <a:lnTo>
                      <a:pt x="143" y="8"/>
                    </a:lnTo>
                    <a:lnTo>
                      <a:pt x="122" y="5"/>
                    </a:lnTo>
                    <a:lnTo>
                      <a:pt x="103" y="1"/>
                    </a:lnTo>
                    <a:lnTo>
                      <a:pt x="83" y="5"/>
                    </a:lnTo>
                    <a:lnTo>
                      <a:pt x="64" y="8"/>
                    </a:lnTo>
                    <a:lnTo>
                      <a:pt x="47" y="19"/>
                    </a:lnTo>
                    <a:lnTo>
                      <a:pt x="33" y="31"/>
                    </a:lnTo>
                    <a:lnTo>
                      <a:pt x="19" y="46"/>
                    </a:lnTo>
                    <a:lnTo>
                      <a:pt x="12" y="64"/>
                    </a:lnTo>
                    <a:lnTo>
                      <a:pt x="5" y="81"/>
                    </a:lnTo>
                    <a:lnTo>
                      <a:pt x="5" y="103"/>
                    </a:lnTo>
                    <a:lnTo>
                      <a:pt x="5" y="122"/>
                    </a:lnTo>
                    <a:lnTo>
                      <a:pt x="12" y="139"/>
                    </a:lnTo>
                    <a:lnTo>
                      <a:pt x="19" y="156"/>
                    </a:lnTo>
                    <a:lnTo>
                      <a:pt x="33" y="172"/>
                    </a:lnTo>
                    <a:lnTo>
                      <a:pt x="47" y="184"/>
                    </a:lnTo>
                    <a:lnTo>
                      <a:pt x="64" y="194"/>
                    </a:lnTo>
                    <a:lnTo>
                      <a:pt x="83" y="199"/>
                    </a:lnTo>
                    <a:lnTo>
                      <a:pt x="103" y="201"/>
                    </a:lnTo>
                    <a:lnTo>
                      <a:pt x="122" y="199"/>
                    </a:lnTo>
                    <a:lnTo>
                      <a:pt x="143" y="194"/>
                    </a:lnTo>
                    <a:lnTo>
                      <a:pt x="160" y="184"/>
                    </a:lnTo>
                    <a:lnTo>
                      <a:pt x="174" y="172"/>
                    </a:lnTo>
                    <a:lnTo>
                      <a:pt x="186" y="156"/>
                    </a:lnTo>
                    <a:lnTo>
                      <a:pt x="194" y="139"/>
                    </a:lnTo>
                    <a:lnTo>
                      <a:pt x="201" y="122"/>
                    </a:lnTo>
                    <a:lnTo>
                      <a:pt x="205" y="103"/>
                    </a:lnTo>
                    <a:lnTo>
                      <a:pt x="207" y="103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8" name="Freeform 390">
                <a:extLst>
                  <a:ext uri="{FF2B5EF4-FFF2-40B4-BE49-F238E27FC236}">
                    <a16:creationId xmlns:a16="http://schemas.microsoft.com/office/drawing/2014/main" id="{7620A0CF-14CC-4CFE-A0D7-2005B938F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988"/>
                <a:ext cx="66" cy="66"/>
              </a:xfrm>
              <a:custGeom>
                <a:avLst/>
                <a:gdLst>
                  <a:gd name="T0" fmla="*/ 196 w 198"/>
                  <a:gd name="T1" fmla="*/ 79 h 199"/>
                  <a:gd name="T2" fmla="*/ 181 w 198"/>
                  <a:gd name="T3" fmla="*/ 45 h 199"/>
                  <a:gd name="T4" fmla="*/ 155 w 198"/>
                  <a:gd name="T5" fmla="*/ 18 h 199"/>
                  <a:gd name="T6" fmla="*/ 117 w 198"/>
                  <a:gd name="T7" fmla="*/ 3 h 199"/>
                  <a:gd name="T8" fmla="*/ 78 w 198"/>
                  <a:gd name="T9" fmla="*/ 3 h 199"/>
                  <a:gd name="T10" fmla="*/ 42 w 198"/>
                  <a:gd name="T11" fmla="*/ 18 h 199"/>
                  <a:gd name="T12" fmla="*/ 14 w 198"/>
                  <a:gd name="T13" fmla="*/ 45 h 199"/>
                  <a:gd name="T14" fmla="*/ 0 w 198"/>
                  <a:gd name="T15" fmla="*/ 79 h 199"/>
                  <a:gd name="T16" fmla="*/ 0 w 198"/>
                  <a:gd name="T17" fmla="*/ 121 h 199"/>
                  <a:gd name="T18" fmla="*/ 14 w 198"/>
                  <a:gd name="T19" fmla="*/ 155 h 199"/>
                  <a:gd name="T20" fmla="*/ 42 w 198"/>
                  <a:gd name="T21" fmla="*/ 183 h 199"/>
                  <a:gd name="T22" fmla="*/ 78 w 198"/>
                  <a:gd name="T23" fmla="*/ 198 h 199"/>
                  <a:gd name="T24" fmla="*/ 117 w 198"/>
                  <a:gd name="T25" fmla="*/ 198 h 199"/>
                  <a:gd name="T26" fmla="*/ 155 w 198"/>
                  <a:gd name="T27" fmla="*/ 183 h 199"/>
                  <a:gd name="T28" fmla="*/ 181 w 198"/>
                  <a:gd name="T29" fmla="*/ 155 h 199"/>
                  <a:gd name="T30" fmla="*/ 196 w 198"/>
                  <a:gd name="T31" fmla="*/ 121 h 199"/>
                  <a:gd name="T32" fmla="*/ 194 w 198"/>
                  <a:gd name="T33" fmla="*/ 101 h 199"/>
                  <a:gd name="T34" fmla="*/ 186 w 198"/>
                  <a:gd name="T35" fmla="*/ 62 h 199"/>
                  <a:gd name="T36" fmla="*/ 167 w 198"/>
                  <a:gd name="T37" fmla="*/ 33 h 199"/>
                  <a:gd name="T38" fmla="*/ 134 w 198"/>
                  <a:gd name="T39" fmla="*/ 10 h 199"/>
                  <a:gd name="T40" fmla="*/ 98 w 198"/>
                  <a:gd name="T41" fmla="*/ 3 h 199"/>
                  <a:gd name="T42" fmla="*/ 60 w 198"/>
                  <a:gd name="T43" fmla="*/ 10 h 199"/>
                  <a:gd name="T44" fmla="*/ 29 w 198"/>
                  <a:gd name="T45" fmla="*/ 33 h 199"/>
                  <a:gd name="T46" fmla="*/ 9 w 198"/>
                  <a:gd name="T47" fmla="*/ 62 h 199"/>
                  <a:gd name="T48" fmla="*/ 2 w 198"/>
                  <a:gd name="T49" fmla="*/ 101 h 199"/>
                  <a:gd name="T50" fmla="*/ 9 w 198"/>
                  <a:gd name="T51" fmla="*/ 138 h 199"/>
                  <a:gd name="T52" fmla="*/ 29 w 198"/>
                  <a:gd name="T53" fmla="*/ 167 h 199"/>
                  <a:gd name="T54" fmla="*/ 60 w 198"/>
                  <a:gd name="T55" fmla="*/ 190 h 199"/>
                  <a:gd name="T56" fmla="*/ 98 w 198"/>
                  <a:gd name="T57" fmla="*/ 198 h 199"/>
                  <a:gd name="T58" fmla="*/ 134 w 198"/>
                  <a:gd name="T59" fmla="*/ 190 h 199"/>
                  <a:gd name="T60" fmla="*/ 167 w 198"/>
                  <a:gd name="T61" fmla="*/ 167 h 199"/>
                  <a:gd name="T62" fmla="*/ 186 w 198"/>
                  <a:gd name="T63" fmla="*/ 138 h 199"/>
                  <a:gd name="T64" fmla="*/ 194 w 198"/>
                  <a:gd name="T65" fmla="*/ 10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199">
                    <a:moveTo>
                      <a:pt x="198" y="101"/>
                    </a:moveTo>
                    <a:lnTo>
                      <a:pt x="196" y="79"/>
                    </a:lnTo>
                    <a:lnTo>
                      <a:pt x="189" y="62"/>
                    </a:lnTo>
                    <a:lnTo>
                      <a:pt x="181" y="45"/>
                    </a:lnTo>
                    <a:lnTo>
                      <a:pt x="169" y="29"/>
                    </a:lnTo>
                    <a:lnTo>
                      <a:pt x="155" y="18"/>
                    </a:lnTo>
                    <a:lnTo>
                      <a:pt x="138" y="7"/>
                    </a:lnTo>
                    <a:lnTo>
                      <a:pt x="117" y="3"/>
                    </a:lnTo>
                    <a:lnTo>
                      <a:pt x="98" y="0"/>
                    </a:lnTo>
                    <a:lnTo>
                      <a:pt x="78" y="3"/>
                    </a:lnTo>
                    <a:lnTo>
                      <a:pt x="59" y="7"/>
                    </a:lnTo>
                    <a:lnTo>
                      <a:pt x="42" y="18"/>
                    </a:lnTo>
                    <a:lnTo>
                      <a:pt x="26" y="29"/>
                    </a:lnTo>
                    <a:lnTo>
                      <a:pt x="14" y="45"/>
                    </a:lnTo>
                    <a:lnTo>
                      <a:pt x="7" y="62"/>
                    </a:lnTo>
                    <a:lnTo>
                      <a:pt x="0" y="79"/>
                    </a:lnTo>
                    <a:lnTo>
                      <a:pt x="0" y="101"/>
                    </a:lnTo>
                    <a:lnTo>
                      <a:pt x="0" y="121"/>
                    </a:lnTo>
                    <a:lnTo>
                      <a:pt x="7" y="138"/>
                    </a:lnTo>
                    <a:lnTo>
                      <a:pt x="14" y="155"/>
                    </a:lnTo>
                    <a:lnTo>
                      <a:pt x="26" y="170"/>
                    </a:lnTo>
                    <a:lnTo>
                      <a:pt x="42" y="183"/>
                    </a:lnTo>
                    <a:lnTo>
                      <a:pt x="59" y="192"/>
                    </a:lnTo>
                    <a:lnTo>
                      <a:pt x="78" y="198"/>
                    </a:lnTo>
                    <a:lnTo>
                      <a:pt x="98" y="199"/>
                    </a:lnTo>
                    <a:lnTo>
                      <a:pt x="117" y="198"/>
                    </a:lnTo>
                    <a:lnTo>
                      <a:pt x="138" y="192"/>
                    </a:lnTo>
                    <a:lnTo>
                      <a:pt x="155" y="183"/>
                    </a:lnTo>
                    <a:lnTo>
                      <a:pt x="169" y="170"/>
                    </a:lnTo>
                    <a:lnTo>
                      <a:pt x="181" y="155"/>
                    </a:lnTo>
                    <a:lnTo>
                      <a:pt x="189" y="138"/>
                    </a:lnTo>
                    <a:lnTo>
                      <a:pt x="196" y="121"/>
                    </a:lnTo>
                    <a:lnTo>
                      <a:pt x="198" y="101"/>
                    </a:lnTo>
                    <a:lnTo>
                      <a:pt x="194" y="101"/>
                    </a:lnTo>
                    <a:lnTo>
                      <a:pt x="194" y="81"/>
                    </a:lnTo>
                    <a:lnTo>
                      <a:pt x="186" y="62"/>
                    </a:lnTo>
                    <a:lnTo>
                      <a:pt x="179" y="47"/>
                    </a:lnTo>
                    <a:lnTo>
                      <a:pt x="167" y="33"/>
                    </a:lnTo>
                    <a:lnTo>
                      <a:pt x="152" y="20"/>
                    </a:lnTo>
                    <a:lnTo>
                      <a:pt x="134" y="10"/>
                    </a:lnTo>
                    <a:lnTo>
                      <a:pt x="117" y="5"/>
                    </a:lnTo>
                    <a:lnTo>
                      <a:pt x="98" y="3"/>
                    </a:lnTo>
                    <a:lnTo>
                      <a:pt x="78" y="5"/>
                    </a:lnTo>
                    <a:lnTo>
                      <a:pt x="60" y="10"/>
                    </a:lnTo>
                    <a:lnTo>
                      <a:pt x="43" y="20"/>
                    </a:lnTo>
                    <a:lnTo>
                      <a:pt x="29" y="33"/>
                    </a:lnTo>
                    <a:lnTo>
                      <a:pt x="17" y="47"/>
                    </a:lnTo>
                    <a:lnTo>
                      <a:pt x="9" y="62"/>
                    </a:lnTo>
                    <a:lnTo>
                      <a:pt x="2" y="81"/>
                    </a:lnTo>
                    <a:lnTo>
                      <a:pt x="2" y="101"/>
                    </a:lnTo>
                    <a:lnTo>
                      <a:pt x="2" y="121"/>
                    </a:lnTo>
                    <a:lnTo>
                      <a:pt x="9" y="138"/>
                    </a:lnTo>
                    <a:lnTo>
                      <a:pt x="17" y="155"/>
                    </a:lnTo>
                    <a:lnTo>
                      <a:pt x="29" y="167"/>
                    </a:lnTo>
                    <a:lnTo>
                      <a:pt x="43" y="181"/>
                    </a:lnTo>
                    <a:lnTo>
                      <a:pt x="60" y="190"/>
                    </a:lnTo>
                    <a:lnTo>
                      <a:pt x="78" y="195"/>
                    </a:lnTo>
                    <a:lnTo>
                      <a:pt x="98" y="198"/>
                    </a:lnTo>
                    <a:lnTo>
                      <a:pt x="117" y="195"/>
                    </a:lnTo>
                    <a:lnTo>
                      <a:pt x="134" y="190"/>
                    </a:lnTo>
                    <a:lnTo>
                      <a:pt x="152" y="181"/>
                    </a:lnTo>
                    <a:lnTo>
                      <a:pt x="167" y="167"/>
                    </a:lnTo>
                    <a:lnTo>
                      <a:pt x="179" y="155"/>
                    </a:lnTo>
                    <a:lnTo>
                      <a:pt x="186" y="138"/>
                    </a:lnTo>
                    <a:lnTo>
                      <a:pt x="194" y="121"/>
                    </a:lnTo>
                    <a:lnTo>
                      <a:pt x="194" y="101"/>
                    </a:lnTo>
                    <a:lnTo>
                      <a:pt x="198" y="101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19" name="Freeform 391">
                <a:extLst>
                  <a:ext uri="{FF2B5EF4-FFF2-40B4-BE49-F238E27FC236}">
                    <a16:creationId xmlns:a16="http://schemas.microsoft.com/office/drawing/2014/main" id="{D7C4D918-7E8F-4B4D-B5AA-23BDE2EAB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989"/>
                <a:ext cx="64" cy="65"/>
              </a:xfrm>
              <a:custGeom>
                <a:avLst/>
                <a:gdLst>
                  <a:gd name="T0" fmla="*/ 192 w 192"/>
                  <a:gd name="T1" fmla="*/ 77 h 194"/>
                  <a:gd name="T2" fmla="*/ 177 w 192"/>
                  <a:gd name="T3" fmla="*/ 43 h 194"/>
                  <a:gd name="T4" fmla="*/ 150 w 192"/>
                  <a:gd name="T5" fmla="*/ 17 h 194"/>
                  <a:gd name="T6" fmla="*/ 115 w 192"/>
                  <a:gd name="T7" fmla="*/ 2 h 194"/>
                  <a:gd name="T8" fmla="*/ 76 w 192"/>
                  <a:gd name="T9" fmla="*/ 2 h 194"/>
                  <a:gd name="T10" fmla="*/ 41 w 192"/>
                  <a:gd name="T11" fmla="*/ 17 h 194"/>
                  <a:gd name="T12" fmla="*/ 15 w 192"/>
                  <a:gd name="T13" fmla="*/ 43 h 194"/>
                  <a:gd name="T14" fmla="*/ 0 w 192"/>
                  <a:gd name="T15" fmla="*/ 77 h 194"/>
                  <a:gd name="T16" fmla="*/ 0 w 192"/>
                  <a:gd name="T17" fmla="*/ 117 h 194"/>
                  <a:gd name="T18" fmla="*/ 15 w 192"/>
                  <a:gd name="T19" fmla="*/ 151 h 194"/>
                  <a:gd name="T20" fmla="*/ 41 w 192"/>
                  <a:gd name="T21" fmla="*/ 177 h 194"/>
                  <a:gd name="T22" fmla="*/ 76 w 192"/>
                  <a:gd name="T23" fmla="*/ 191 h 194"/>
                  <a:gd name="T24" fmla="*/ 115 w 192"/>
                  <a:gd name="T25" fmla="*/ 191 h 194"/>
                  <a:gd name="T26" fmla="*/ 150 w 192"/>
                  <a:gd name="T27" fmla="*/ 177 h 194"/>
                  <a:gd name="T28" fmla="*/ 177 w 192"/>
                  <a:gd name="T29" fmla="*/ 151 h 194"/>
                  <a:gd name="T30" fmla="*/ 192 w 192"/>
                  <a:gd name="T31" fmla="*/ 117 h 194"/>
                  <a:gd name="T32" fmla="*/ 190 w 192"/>
                  <a:gd name="T33" fmla="*/ 98 h 194"/>
                  <a:gd name="T34" fmla="*/ 182 w 192"/>
                  <a:gd name="T35" fmla="*/ 62 h 194"/>
                  <a:gd name="T36" fmla="*/ 162 w 192"/>
                  <a:gd name="T37" fmla="*/ 31 h 194"/>
                  <a:gd name="T38" fmla="*/ 133 w 192"/>
                  <a:gd name="T39" fmla="*/ 10 h 194"/>
                  <a:gd name="T40" fmla="*/ 96 w 192"/>
                  <a:gd name="T41" fmla="*/ 2 h 194"/>
                  <a:gd name="T42" fmla="*/ 60 w 192"/>
                  <a:gd name="T43" fmla="*/ 10 h 194"/>
                  <a:gd name="T44" fmla="*/ 29 w 192"/>
                  <a:gd name="T45" fmla="*/ 31 h 194"/>
                  <a:gd name="T46" fmla="*/ 10 w 192"/>
                  <a:gd name="T47" fmla="*/ 62 h 194"/>
                  <a:gd name="T48" fmla="*/ 3 w 192"/>
                  <a:gd name="T49" fmla="*/ 98 h 194"/>
                  <a:gd name="T50" fmla="*/ 10 w 192"/>
                  <a:gd name="T51" fmla="*/ 133 h 194"/>
                  <a:gd name="T52" fmla="*/ 29 w 192"/>
                  <a:gd name="T53" fmla="*/ 165 h 194"/>
                  <a:gd name="T54" fmla="*/ 60 w 192"/>
                  <a:gd name="T55" fmla="*/ 184 h 194"/>
                  <a:gd name="T56" fmla="*/ 96 w 192"/>
                  <a:gd name="T57" fmla="*/ 191 h 194"/>
                  <a:gd name="T58" fmla="*/ 133 w 192"/>
                  <a:gd name="T59" fmla="*/ 184 h 194"/>
                  <a:gd name="T60" fmla="*/ 162 w 192"/>
                  <a:gd name="T61" fmla="*/ 165 h 194"/>
                  <a:gd name="T62" fmla="*/ 182 w 192"/>
                  <a:gd name="T63" fmla="*/ 133 h 194"/>
                  <a:gd name="T64" fmla="*/ 190 w 192"/>
                  <a:gd name="T65" fmla="*/ 9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2" h="194">
                    <a:moveTo>
                      <a:pt x="192" y="98"/>
                    </a:moveTo>
                    <a:lnTo>
                      <a:pt x="192" y="77"/>
                    </a:lnTo>
                    <a:lnTo>
                      <a:pt x="184" y="59"/>
                    </a:lnTo>
                    <a:lnTo>
                      <a:pt x="177" y="43"/>
                    </a:lnTo>
                    <a:lnTo>
                      <a:pt x="165" y="29"/>
                    </a:lnTo>
                    <a:lnTo>
                      <a:pt x="150" y="17"/>
                    </a:lnTo>
                    <a:lnTo>
                      <a:pt x="133" y="7"/>
                    </a:lnTo>
                    <a:lnTo>
                      <a:pt x="115" y="2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60" y="7"/>
                    </a:lnTo>
                    <a:lnTo>
                      <a:pt x="41" y="17"/>
                    </a:lnTo>
                    <a:lnTo>
                      <a:pt x="27" y="29"/>
                    </a:lnTo>
                    <a:lnTo>
                      <a:pt x="15" y="43"/>
                    </a:lnTo>
                    <a:lnTo>
                      <a:pt x="7" y="59"/>
                    </a:lnTo>
                    <a:lnTo>
                      <a:pt x="0" y="77"/>
                    </a:lnTo>
                    <a:lnTo>
                      <a:pt x="0" y="98"/>
                    </a:lnTo>
                    <a:lnTo>
                      <a:pt x="0" y="117"/>
                    </a:lnTo>
                    <a:lnTo>
                      <a:pt x="7" y="134"/>
                    </a:lnTo>
                    <a:lnTo>
                      <a:pt x="15" y="151"/>
                    </a:lnTo>
                    <a:lnTo>
                      <a:pt x="27" y="165"/>
                    </a:lnTo>
                    <a:lnTo>
                      <a:pt x="41" y="177"/>
                    </a:lnTo>
                    <a:lnTo>
                      <a:pt x="60" y="186"/>
                    </a:lnTo>
                    <a:lnTo>
                      <a:pt x="76" y="191"/>
                    </a:lnTo>
                    <a:lnTo>
                      <a:pt x="96" y="194"/>
                    </a:lnTo>
                    <a:lnTo>
                      <a:pt x="115" y="191"/>
                    </a:lnTo>
                    <a:lnTo>
                      <a:pt x="133" y="186"/>
                    </a:lnTo>
                    <a:lnTo>
                      <a:pt x="150" y="177"/>
                    </a:lnTo>
                    <a:lnTo>
                      <a:pt x="165" y="165"/>
                    </a:lnTo>
                    <a:lnTo>
                      <a:pt x="177" y="151"/>
                    </a:lnTo>
                    <a:lnTo>
                      <a:pt x="184" y="134"/>
                    </a:lnTo>
                    <a:lnTo>
                      <a:pt x="192" y="117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90" y="77"/>
                    </a:lnTo>
                    <a:lnTo>
                      <a:pt x="182" y="62"/>
                    </a:lnTo>
                    <a:lnTo>
                      <a:pt x="175" y="43"/>
                    </a:lnTo>
                    <a:lnTo>
                      <a:pt x="162" y="31"/>
                    </a:lnTo>
                    <a:lnTo>
                      <a:pt x="148" y="19"/>
                    </a:lnTo>
                    <a:lnTo>
                      <a:pt x="133" y="10"/>
                    </a:lnTo>
                    <a:lnTo>
                      <a:pt x="115" y="3"/>
                    </a:lnTo>
                    <a:lnTo>
                      <a:pt x="96" y="2"/>
                    </a:lnTo>
                    <a:lnTo>
                      <a:pt x="76" y="3"/>
                    </a:lnTo>
                    <a:lnTo>
                      <a:pt x="60" y="10"/>
                    </a:lnTo>
                    <a:lnTo>
                      <a:pt x="44" y="19"/>
                    </a:lnTo>
                    <a:lnTo>
                      <a:pt x="29" y="31"/>
                    </a:lnTo>
                    <a:lnTo>
                      <a:pt x="17" y="43"/>
                    </a:lnTo>
                    <a:lnTo>
                      <a:pt x="10" y="62"/>
                    </a:lnTo>
                    <a:lnTo>
                      <a:pt x="5" y="77"/>
                    </a:lnTo>
                    <a:lnTo>
                      <a:pt x="3" y="98"/>
                    </a:lnTo>
                    <a:lnTo>
                      <a:pt x="5" y="115"/>
                    </a:lnTo>
                    <a:lnTo>
                      <a:pt x="10" y="133"/>
                    </a:lnTo>
                    <a:lnTo>
                      <a:pt x="17" y="150"/>
                    </a:lnTo>
                    <a:lnTo>
                      <a:pt x="29" y="165"/>
                    </a:lnTo>
                    <a:lnTo>
                      <a:pt x="44" y="174"/>
                    </a:lnTo>
                    <a:lnTo>
                      <a:pt x="60" y="184"/>
                    </a:lnTo>
                    <a:lnTo>
                      <a:pt x="76" y="189"/>
                    </a:lnTo>
                    <a:lnTo>
                      <a:pt x="96" y="191"/>
                    </a:lnTo>
                    <a:lnTo>
                      <a:pt x="115" y="189"/>
                    </a:lnTo>
                    <a:lnTo>
                      <a:pt x="133" y="184"/>
                    </a:lnTo>
                    <a:lnTo>
                      <a:pt x="148" y="174"/>
                    </a:lnTo>
                    <a:lnTo>
                      <a:pt x="162" y="165"/>
                    </a:lnTo>
                    <a:lnTo>
                      <a:pt x="175" y="150"/>
                    </a:lnTo>
                    <a:lnTo>
                      <a:pt x="182" y="133"/>
                    </a:lnTo>
                    <a:lnTo>
                      <a:pt x="190" y="115"/>
                    </a:lnTo>
                    <a:lnTo>
                      <a:pt x="190" y="98"/>
                    </a:lnTo>
                    <a:lnTo>
                      <a:pt x="192" y="98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0" name="Freeform 392">
                <a:extLst>
                  <a:ext uri="{FF2B5EF4-FFF2-40B4-BE49-F238E27FC236}">
                    <a16:creationId xmlns:a16="http://schemas.microsoft.com/office/drawing/2014/main" id="{961714CD-0EA7-4E77-A678-DB9005A1B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990"/>
                <a:ext cx="62" cy="63"/>
              </a:xfrm>
              <a:custGeom>
                <a:avLst/>
                <a:gdLst>
                  <a:gd name="T0" fmla="*/ 186 w 186"/>
                  <a:gd name="T1" fmla="*/ 75 h 189"/>
                  <a:gd name="T2" fmla="*/ 172 w 186"/>
                  <a:gd name="T3" fmla="*/ 41 h 189"/>
                  <a:gd name="T4" fmla="*/ 145 w 186"/>
                  <a:gd name="T5" fmla="*/ 17 h 189"/>
                  <a:gd name="T6" fmla="*/ 112 w 186"/>
                  <a:gd name="T7" fmla="*/ 1 h 189"/>
                  <a:gd name="T8" fmla="*/ 73 w 186"/>
                  <a:gd name="T9" fmla="*/ 1 h 189"/>
                  <a:gd name="T10" fmla="*/ 41 w 186"/>
                  <a:gd name="T11" fmla="*/ 17 h 189"/>
                  <a:gd name="T12" fmla="*/ 14 w 186"/>
                  <a:gd name="T13" fmla="*/ 41 h 189"/>
                  <a:gd name="T14" fmla="*/ 2 w 186"/>
                  <a:gd name="T15" fmla="*/ 75 h 189"/>
                  <a:gd name="T16" fmla="*/ 2 w 186"/>
                  <a:gd name="T17" fmla="*/ 113 h 189"/>
                  <a:gd name="T18" fmla="*/ 14 w 186"/>
                  <a:gd name="T19" fmla="*/ 148 h 189"/>
                  <a:gd name="T20" fmla="*/ 41 w 186"/>
                  <a:gd name="T21" fmla="*/ 172 h 189"/>
                  <a:gd name="T22" fmla="*/ 73 w 186"/>
                  <a:gd name="T23" fmla="*/ 187 h 189"/>
                  <a:gd name="T24" fmla="*/ 112 w 186"/>
                  <a:gd name="T25" fmla="*/ 187 h 189"/>
                  <a:gd name="T26" fmla="*/ 145 w 186"/>
                  <a:gd name="T27" fmla="*/ 172 h 189"/>
                  <a:gd name="T28" fmla="*/ 172 w 186"/>
                  <a:gd name="T29" fmla="*/ 148 h 189"/>
                  <a:gd name="T30" fmla="*/ 186 w 186"/>
                  <a:gd name="T31" fmla="*/ 113 h 189"/>
                  <a:gd name="T32" fmla="*/ 184 w 186"/>
                  <a:gd name="T33" fmla="*/ 96 h 189"/>
                  <a:gd name="T34" fmla="*/ 176 w 186"/>
                  <a:gd name="T35" fmla="*/ 60 h 189"/>
                  <a:gd name="T36" fmla="*/ 157 w 186"/>
                  <a:gd name="T37" fmla="*/ 29 h 189"/>
                  <a:gd name="T38" fmla="*/ 129 w 186"/>
                  <a:gd name="T39" fmla="*/ 10 h 189"/>
                  <a:gd name="T40" fmla="*/ 93 w 186"/>
                  <a:gd name="T41" fmla="*/ 5 h 189"/>
                  <a:gd name="T42" fmla="*/ 59 w 186"/>
                  <a:gd name="T43" fmla="*/ 10 h 189"/>
                  <a:gd name="T44" fmla="*/ 29 w 186"/>
                  <a:gd name="T45" fmla="*/ 29 h 189"/>
                  <a:gd name="T46" fmla="*/ 9 w 186"/>
                  <a:gd name="T47" fmla="*/ 60 h 189"/>
                  <a:gd name="T48" fmla="*/ 2 w 186"/>
                  <a:gd name="T49" fmla="*/ 96 h 189"/>
                  <a:gd name="T50" fmla="*/ 9 w 186"/>
                  <a:gd name="T51" fmla="*/ 131 h 189"/>
                  <a:gd name="T52" fmla="*/ 29 w 186"/>
                  <a:gd name="T53" fmla="*/ 160 h 189"/>
                  <a:gd name="T54" fmla="*/ 59 w 186"/>
                  <a:gd name="T55" fmla="*/ 180 h 189"/>
                  <a:gd name="T56" fmla="*/ 93 w 186"/>
                  <a:gd name="T57" fmla="*/ 187 h 189"/>
                  <a:gd name="T58" fmla="*/ 129 w 186"/>
                  <a:gd name="T59" fmla="*/ 180 h 189"/>
                  <a:gd name="T60" fmla="*/ 157 w 186"/>
                  <a:gd name="T61" fmla="*/ 160 h 189"/>
                  <a:gd name="T62" fmla="*/ 176 w 186"/>
                  <a:gd name="T63" fmla="*/ 131 h 189"/>
                  <a:gd name="T64" fmla="*/ 184 w 186"/>
                  <a:gd name="T65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9">
                    <a:moveTo>
                      <a:pt x="186" y="96"/>
                    </a:moveTo>
                    <a:lnTo>
                      <a:pt x="186" y="75"/>
                    </a:lnTo>
                    <a:lnTo>
                      <a:pt x="179" y="60"/>
                    </a:lnTo>
                    <a:lnTo>
                      <a:pt x="172" y="41"/>
                    </a:lnTo>
                    <a:lnTo>
                      <a:pt x="159" y="29"/>
                    </a:lnTo>
                    <a:lnTo>
                      <a:pt x="145" y="17"/>
                    </a:lnTo>
                    <a:lnTo>
                      <a:pt x="129" y="8"/>
                    </a:lnTo>
                    <a:lnTo>
                      <a:pt x="112" y="1"/>
                    </a:lnTo>
                    <a:lnTo>
                      <a:pt x="93" y="0"/>
                    </a:lnTo>
                    <a:lnTo>
                      <a:pt x="73" y="1"/>
                    </a:lnTo>
                    <a:lnTo>
                      <a:pt x="55" y="8"/>
                    </a:lnTo>
                    <a:lnTo>
                      <a:pt x="41" y="17"/>
                    </a:lnTo>
                    <a:lnTo>
                      <a:pt x="26" y="29"/>
                    </a:lnTo>
                    <a:lnTo>
                      <a:pt x="14" y="41"/>
                    </a:lnTo>
                    <a:lnTo>
                      <a:pt x="7" y="60"/>
                    </a:lnTo>
                    <a:lnTo>
                      <a:pt x="2" y="75"/>
                    </a:lnTo>
                    <a:lnTo>
                      <a:pt x="0" y="96"/>
                    </a:lnTo>
                    <a:lnTo>
                      <a:pt x="2" y="113"/>
                    </a:lnTo>
                    <a:lnTo>
                      <a:pt x="7" y="131"/>
                    </a:lnTo>
                    <a:lnTo>
                      <a:pt x="14" y="148"/>
                    </a:lnTo>
                    <a:lnTo>
                      <a:pt x="26" y="163"/>
                    </a:lnTo>
                    <a:lnTo>
                      <a:pt x="41" y="172"/>
                    </a:lnTo>
                    <a:lnTo>
                      <a:pt x="55" y="182"/>
                    </a:lnTo>
                    <a:lnTo>
                      <a:pt x="73" y="187"/>
                    </a:lnTo>
                    <a:lnTo>
                      <a:pt x="93" y="189"/>
                    </a:lnTo>
                    <a:lnTo>
                      <a:pt x="112" y="187"/>
                    </a:lnTo>
                    <a:lnTo>
                      <a:pt x="129" y="182"/>
                    </a:lnTo>
                    <a:lnTo>
                      <a:pt x="145" y="172"/>
                    </a:lnTo>
                    <a:lnTo>
                      <a:pt x="159" y="163"/>
                    </a:lnTo>
                    <a:lnTo>
                      <a:pt x="172" y="148"/>
                    </a:lnTo>
                    <a:lnTo>
                      <a:pt x="179" y="131"/>
                    </a:lnTo>
                    <a:lnTo>
                      <a:pt x="186" y="113"/>
                    </a:lnTo>
                    <a:lnTo>
                      <a:pt x="186" y="96"/>
                    </a:lnTo>
                    <a:lnTo>
                      <a:pt x="184" y="96"/>
                    </a:lnTo>
                    <a:lnTo>
                      <a:pt x="181" y="75"/>
                    </a:lnTo>
                    <a:lnTo>
                      <a:pt x="176" y="60"/>
                    </a:lnTo>
                    <a:lnTo>
                      <a:pt x="169" y="44"/>
                    </a:lnTo>
                    <a:lnTo>
                      <a:pt x="157" y="29"/>
                    </a:lnTo>
                    <a:lnTo>
                      <a:pt x="145" y="20"/>
                    </a:lnTo>
                    <a:lnTo>
                      <a:pt x="129" y="10"/>
                    </a:lnTo>
                    <a:lnTo>
                      <a:pt x="112" y="5"/>
                    </a:lnTo>
                    <a:lnTo>
                      <a:pt x="93" y="5"/>
                    </a:lnTo>
                    <a:lnTo>
                      <a:pt x="76" y="5"/>
                    </a:lnTo>
                    <a:lnTo>
                      <a:pt x="59" y="10"/>
                    </a:lnTo>
                    <a:lnTo>
                      <a:pt x="41" y="20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9" y="60"/>
                    </a:lnTo>
                    <a:lnTo>
                      <a:pt x="4" y="75"/>
                    </a:lnTo>
                    <a:lnTo>
                      <a:pt x="2" y="96"/>
                    </a:lnTo>
                    <a:lnTo>
                      <a:pt x="4" y="113"/>
                    </a:lnTo>
                    <a:lnTo>
                      <a:pt x="9" y="131"/>
                    </a:lnTo>
                    <a:lnTo>
                      <a:pt x="17" y="146"/>
                    </a:lnTo>
                    <a:lnTo>
                      <a:pt x="29" y="160"/>
                    </a:lnTo>
                    <a:lnTo>
                      <a:pt x="41" y="170"/>
                    </a:lnTo>
                    <a:lnTo>
                      <a:pt x="59" y="180"/>
                    </a:lnTo>
                    <a:lnTo>
                      <a:pt x="76" y="184"/>
                    </a:lnTo>
                    <a:lnTo>
                      <a:pt x="93" y="187"/>
                    </a:lnTo>
                    <a:lnTo>
                      <a:pt x="112" y="184"/>
                    </a:lnTo>
                    <a:lnTo>
                      <a:pt x="129" y="180"/>
                    </a:lnTo>
                    <a:lnTo>
                      <a:pt x="145" y="170"/>
                    </a:lnTo>
                    <a:lnTo>
                      <a:pt x="157" y="160"/>
                    </a:lnTo>
                    <a:lnTo>
                      <a:pt x="169" y="146"/>
                    </a:lnTo>
                    <a:lnTo>
                      <a:pt x="176" y="131"/>
                    </a:lnTo>
                    <a:lnTo>
                      <a:pt x="181" y="113"/>
                    </a:lnTo>
                    <a:lnTo>
                      <a:pt x="184" y="96"/>
                    </a:lnTo>
                    <a:lnTo>
                      <a:pt x="186" y="96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1" name="Freeform 393">
                <a:extLst>
                  <a:ext uri="{FF2B5EF4-FFF2-40B4-BE49-F238E27FC236}">
                    <a16:creationId xmlns:a16="http://schemas.microsoft.com/office/drawing/2014/main" id="{9729EA0C-EFD7-4996-96FD-A40753E69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992"/>
                <a:ext cx="61" cy="60"/>
              </a:xfrm>
              <a:custGeom>
                <a:avLst/>
                <a:gdLst>
                  <a:gd name="T0" fmla="*/ 179 w 182"/>
                  <a:gd name="T1" fmla="*/ 72 h 182"/>
                  <a:gd name="T2" fmla="*/ 168 w 182"/>
                  <a:gd name="T3" fmla="*/ 39 h 182"/>
                  <a:gd name="T4" fmla="*/ 143 w 182"/>
                  <a:gd name="T5" fmla="*/ 15 h 182"/>
                  <a:gd name="T6" fmla="*/ 110 w 182"/>
                  <a:gd name="T7" fmla="*/ 0 h 182"/>
                  <a:gd name="T8" fmla="*/ 74 w 182"/>
                  <a:gd name="T9" fmla="*/ 0 h 182"/>
                  <a:gd name="T10" fmla="*/ 39 w 182"/>
                  <a:gd name="T11" fmla="*/ 15 h 182"/>
                  <a:gd name="T12" fmla="*/ 15 w 182"/>
                  <a:gd name="T13" fmla="*/ 39 h 182"/>
                  <a:gd name="T14" fmla="*/ 2 w 182"/>
                  <a:gd name="T15" fmla="*/ 72 h 182"/>
                  <a:gd name="T16" fmla="*/ 2 w 182"/>
                  <a:gd name="T17" fmla="*/ 108 h 182"/>
                  <a:gd name="T18" fmla="*/ 15 w 182"/>
                  <a:gd name="T19" fmla="*/ 141 h 182"/>
                  <a:gd name="T20" fmla="*/ 39 w 182"/>
                  <a:gd name="T21" fmla="*/ 165 h 182"/>
                  <a:gd name="T22" fmla="*/ 74 w 182"/>
                  <a:gd name="T23" fmla="*/ 179 h 182"/>
                  <a:gd name="T24" fmla="*/ 110 w 182"/>
                  <a:gd name="T25" fmla="*/ 179 h 182"/>
                  <a:gd name="T26" fmla="*/ 143 w 182"/>
                  <a:gd name="T27" fmla="*/ 165 h 182"/>
                  <a:gd name="T28" fmla="*/ 168 w 182"/>
                  <a:gd name="T29" fmla="*/ 141 h 182"/>
                  <a:gd name="T30" fmla="*/ 179 w 182"/>
                  <a:gd name="T31" fmla="*/ 108 h 182"/>
                  <a:gd name="T32" fmla="*/ 179 w 182"/>
                  <a:gd name="T33" fmla="*/ 91 h 182"/>
                  <a:gd name="T34" fmla="*/ 172 w 182"/>
                  <a:gd name="T35" fmla="*/ 56 h 182"/>
                  <a:gd name="T36" fmla="*/ 153 w 182"/>
                  <a:gd name="T37" fmla="*/ 27 h 182"/>
                  <a:gd name="T38" fmla="*/ 126 w 182"/>
                  <a:gd name="T39" fmla="*/ 10 h 182"/>
                  <a:gd name="T40" fmla="*/ 91 w 182"/>
                  <a:gd name="T41" fmla="*/ 3 h 182"/>
                  <a:gd name="T42" fmla="*/ 57 w 182"/>
                  <a:gd name="T43" fmla="*/ 10 h 182"/>
                  <a:gd name="T44" fmla="*/ 30 w 182"/>
                  <a:gd name="T45" fmla="*/ 27 h 182"/>
                  <a:gd name="T46" fmla="*/ 10 w 182"/>
                  <a:gd name="T47" fmla="*/ 56 h 182"/>
                  <a:gd name="T48" fmla="*/ 2 w 182"/>
                  <a:gd name="T49" fmla="*/ 91 h 182"/>
                  <a:gd name="T50" fmla="*/ 10 w 182"/>
                  <a:gd name="T51" fmla="*/ 126 h 182"/>
                  <a:gd name="T52" fmla="*/ 30 w 182"/>
                  <a:gd name="T53" fmla="*/ 153 h 182"/>
                  <a:gd name="T54" fmla="*/ 57 w 182"/>
                  <a:gd name="T55" fmla="*/ 172 h 182"/>
                  <a:gd name="T56" fmla="*/ 91 w 182"/>
                  <a:gd name="T57" fmla="*/ 179 h 182"/>
                  <a:gd name="T58" fmla="*/ 126 w 182"/>
                  <a:gd name="T59" fmla="*/ 172 h 182"/>
                  <a:gd name="T60" fmla="*/ 153 w 182"/>
                  <a:gd name="T61" fmla="*/ 153 h 182"/>
                  <a:gd name="T62" fmla="*/ 172 w 182"/>
                  <a:gd name="T63" fmla="*/ 126 h 182"/>
                  <a:gd name="T64" fmla="*/ 179 w 182"/>
                  <a:gd name="T65" fmla="*/ 9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2">
                    <a:moveTo>
                      <a:pt x="182" y="91"/>
                    </a:moveTo>
                    <a:lnTo>
                      <a:pt x="179" y="72"/>
                    </a:lnTo>
                    <a:lnTo>
                      <a:pt x="174" y="55"/>
                    </a:lnTo>
                    <a:lnTo>
                      <a:pt x="168" y="39"/>
                    </a:lnTo>
                    <a:lnTo>
                      <a:pt x="155" y="24"/>
                    </a:lnTo>
                    <a:lnTo>
                      <a:pt x="143" y="15"/>
                    </a:lnTo>
                    <a:lnTo>
                      <a:pt x="128" y="5"/>
                    </a:lnTo>
                    <a:lnTo>
                      <a:pt x="110" y="0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7" y="5"/>
                    </a:lnTo>
                    <a:lnTo>
                      <a:pt x="39" y="15"/>
                    </a:lnTo>
                    <a:lnTo>
                      <a:pt x="28" y="24"/>
                    </a:lnTo>
                    <a:lnTo>
                      <a:pt x="15" y="39"/>
                    </a:lnTo>
                    <a:lnTo>
                      <a:pt x="7" y="55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2" y="108"/>
                    </a:lnTo>
                    <a:lnTo>
                      <a:pt x="7" y="126"/>
                    </a:lnTo>
                    <a:lnTo>
                      <a:pt x="15" y="141"/>
                    </a:lnTo>
                    <a:lnTo>
                      <a:pt x="28" y="155"/>
                    </a:lnTo>
                    <a:lnTo>
                      <a:pt x="39" y="165"/>
                    </a:lnTo>
                    <a:lnTo>
                      <a:pt x="57" y="175"/>
                    </a:lnTo>
                    <a:lnTo>
                      <a:pt x="74" y="179"/>
                    </a:lnTo>
                    <a:lnTo>
                      <a:pt x="91" y="182"/>
                    </a:lnTo>
                    <a:lnTo>
                      <a:pt x="110" y="179"/>
                    </a:lnTo>
                    <a:lnTo>
                      <a:pt x="128" y="175"/>
                    </a:lnTo>
                    <a:lnTo>
                      <a:pt x="143" y="165"/>
                    </a:lnTo>
                    <a:lnTo>
                      <a:pt x="155" y="155"/>
                    </a:lnTo>
                    <a:lnTo>
                      <a:pt x="168" y="141"/>
                    </a:lnTo>
                    <a:lnTo>
                      <a:pt x="174" y="126"/>
                    </a:lnTo>
                    <a:lnTo>
                      <a:pt x="179" y="108"/>
                    </a:lnTo>
                    <a:lnTo>
                      <a:pt x="182" y="91"/>
                    </a:lnTo>
                    <a:lnTo>
                      <a:pt x="179" y="91"/>
                    </a:lnTo>
                    <a:lnTo>
                      <a:pt x="177" y="72"/>
                    </a:lnTo>
                    <a:lnTo>
                      <a:pt x="172" y="56"/>
                    </a:lnTo>
                    <a:lnTo>
                      <a:pt x="165" y="41"/>
                    </a:lnTo>
                    <a:lnTo>
                      <a:pt x="153" y="27"/>
                    </a:lnTo>
                    <a:lnTo>
                      <a:pt x="141" y="17"/>
                    </a:lnTo>
                    <a:lnTo>
                      <a:pt x="126" y="10"/>
                    </a:lnTo>
                    <a:lnTo>
                      <a:pt x="109" y="3"/>
                    </a:lnTo>
                    <a:lnTo>
                      <a:pt x="91" y="3"/>
                    </a:lnTo>
                    <a:lnTo>
                      <a:pt x="74" y="3"/>
                    </a:lnTo>
                    <a:lnTo>
                      <a:pt x="57" y="10"/>
                    </a:lnTo>
                    <a:lnTo>
                      <a:pt x="42" y="17"/>
                    </a:lnTo>
                    <a:lnTo>
                      <a:pt x="30" y="27"/>
                    </a:lnTo>
                    <a:lnTo>
                      <a:pt x="17" y="41"/>
                    </a:lnTo>
                    <a:lnTo>
                      <a:pt x="10" y="56"/>
                    </a:lnTo>
                    <a:lnTo>
                      <a:pt x="5" y="72"/>
                    </a:lnTo>
                    <a:lnTo>
                      <a:pt x="2" y="91"/>
                    </a:lnTo>
                    <a:lnTo>
                      <a:pt x="5" y="108"/>
                    </a:lnTo>
                    <a:lnTo>
                      <a:pt x="10" y="126"/>
                    </a:lnTo>
                    <a:lnTo>
                      <a:pt x="17" y="141"/>
                    </a:lnTo>
                    <a:lnTo>
                      <a:pt x="30" y="153"/>
                    </a:lnTo>
                    <a:lnTo>
                      <a:pt x="42" y="162"/>
                    </a:lnTo>
                    <a:lnTo>
                      <a:pt x="57" y="172"/>
                    </a:lnTo>
                    <a:lnTo>
                      <a:pt x="74" y="177"/>
                    </a:lnTo>
                    <a:lnTo>
                      <a:pt x="91" y="179"/>
                    </a:lnTo>
                    <a:lnTo>
                      <a:pt x="109" y="177"/>
                    </a:lnTo>
                    <a:lnTo>
                      <a:pt x="126" y="172"/>
                    </a:lnTo>
                    <a:lnTo>
                      <a:pt x="141" y="162"/>
                    </a:lnTo>
                    <a:lnTo>
                      <a:pt x="153" y="153"/>
                    </a:lnTo>
                    <a:lnTo>
                      <a:pt x="165" y="141"/>
                    </a:lnTo>
                    <a:lnTo>
                      <a:pt x="172" y="126"/>
                    </a:lnTo>
                    <a:lnTo>
                      <a:pt x="177" y="108"/>
                    </a:lnTo>
                    <a:lnTo>
                      <a:pt x="179" y="91"/>
                    </a:lnTo>
                    <a:lnTo>
                      <a:pt x="182" y="91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2" name="Freeform 394">
                <a:extLst>
                  <a:ext uri="{FF2B5EF4-FFF2-40B4-BE49-F238E27FC236}">
                    <a16:creationId xmlns:a16="http://schemas.microsoft.com/office/drawing/2014/main" id="{EEA62586-B354-442F-8872-5F5D7D9B3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993"/>
                <a:ext cx="59" cy="58"/>
              </a:xfrm>
              <a:custGeom>
                <a:avLst/>
                <a:gdLst>
                  <a:gd name="T0" fmla="*/ 175 w 177"/>
                  <a:gd name="T1" fmla="*/ 69 h 176"/>
                  <a:gd name="T2" fmla="*/ 163 w 177"/>
                  <a:gd name="T3" fmla="*/ 38 h 176"/>
                  <a:gd name="T4" fmla="*/ 139 w 177"/>
                  <a:gd name="T5" fmla="*/ 14 h 176"/>
                  <a:gd name="T6" fmla="*/ 107 w 177"/>
                  <a:gd name="T7" fmla="*/ 0 h 176"/>
                  <a:gd name="T8" fmla="*/ 72 w 177"/>
                  <a:gd name="T9" fmla="*/ 0 h 176"/>
                  <a:gd name="T10" fmla="*/ 40 w 177"/>
                  <a:gd name="T11" fmla="*/ 14 h 176"/>
                  <a:gd name="T12" fmla="*/ 15 w 177"/>
                  <a:gd name="T13" fmla="*/ 38 h 176"/>
                  <a:gd name="T14" fmla="*/ 3 w 177"/>
                  <a:gd name="T15" fmla="*/ 69 h 176"/>
                  <a:gd name="T16" fmla="*/ 3 w 177"/>
                  <a:gd name="T17" fmla="*/ 105 h 176"/>
                  <a:gd name="T18" fmla="*/ 15 w 177"/>
                  <a:gd name="T19" fmla="*/ 138 h 176"/>
                  <a:gd name="T20" fmla="*/ 40 w 177"/>
                  <a:gd name="T21" fmla="*/ 159 h 176"/>
                  <a:gd name="T22" fmla="*/ 72 w 177"/>
                  <a:gd name="T23" fmla="*/ 174 h 176"/>
                  <a:gd name="T24" fmla="*/ 107 w 177"/>
                  <a:gd name="T25" fmla="*/ 174 h 176"/>
                  <a:gd name="T26" fmla="*/ 139 w 177"/>
                  <a:gd name="T27" fmla="*/ 159 h 176"/>
                  <a:gd name="T28" fmla="*/ 163 w 177"/>
                  <a:gd name="T29" fmla="*/ 138 h 176"/>
                  <a:gd name="T30" fmla="*/ 175 w 177"/>
                  <a:gd name="T31" fmla="*/ 105 h 176"/>
                  <a:gd name="T32" fmla="*/ 175 w 177"/>
                  <a:gd name="T33" fmla="*/ 88 h 176"/>
                  <a:gd name="T34" fmla="*/ 168 w 177"/>
                  <a:gd name="T35" fmla="*/ 53 h 176"/>
                  <a:gd name="T36" fmla="*/ 151 w 177"/>
                  <a:gd name="T37" fmla="*/ 26 h 176"/>
                  <a:gd name="T38" fmla="*/ 124 w 177"/>
                  <a:gd name="T39" fmla="*/ 9 h 176"/>
                  <a:gd name="T40" fmla="*/ 89 w 177"/>
                  <a:gd name="T41" fmla="*/ 2 h 176"/>
                  <a:gd name="T42" fmla="*/ 57 w 177"/>
                  <a:gd name="T43" fmla="*/ 9 h 176"/>
                  <a:gd name="T44" fmla="*/ 28 w 177"/>
                  <a:gd name="T45" fmla="*/ 26 h 176"/>
                  <a:gd name="T46" fmla="*/ 10 w 177"/>
                  <a:gd name="T47" fmla="*/ 53 h 176"/>
                  <a:gd name="T48" fmla="*/ 3 w 177"/>
                  <a:gd name="T49" fmla="*/ 88 h 176"/>
                  <a:gd name="T50" fmla="*/ 10 w 177"/>
                  <a:gd name="T51" fmla="*/ 119 h 176"/>
                  <a:gd name="T52" fmla="*/ 28 w 177"/>
                  <a:gd name="T53" fmla="*/ 147 h 176"/>
                  <a:gd name="T54" fmla="*/ 57 w 177"/>
                  <a:gd name="T55" fmla="*/ 167 h 176"/>
                  <a:gd name="T56" fmla="*/ 89 w 177"/>
                  <a:gd name="T57" fmla="*/ 172 h 176"/>
                  <a:gd name="T58" fmla="*/ 124 w 177"/>
                  <a:gd name="T59" fmla="*/ 167 h 176"/>
                  <a:gd name="T60" fmla="*/ 151 w 177"/>
                  <a:gd name="T61" fmla="*/ 147 h 176"/>
                  <a:gd name="T62" fmla="*/ 168 w 177"/>
                  <a:gd name="T63" fmla="*/ 119 h 176"/>
                  <a:gd name="T64" fmla="*/ 175 w 177"/>
                  <a:gd name="T65" fmla="*/ 8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6">
                    <a:moveTo>
                      <a:pt x="177" y="88"/>
                    </a:moveTo>
                    <a:lnTo>
                      <a:pt x="175" y="69"/>
                    </a:lnTo>
                    <a:lnTo>
                      <a:pt x="170" y="53"/>
                    </a:lnTo>
                    <a:lnTo>
                      <a:pt x="163" y="38"/>
                    </a:lnTo>
                    <a:lnTo>
                      <a:pt x="151" y="24"/>
                    </a:lnTo>
                    <a:lnTo>
                      <a:pt x="139" y="14"/>
                    </a:lnTo>
                    <a:lnTo>
                      <a:pt x="124" y="7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5" y="7"/>
                    </a:lnTo>
                    <a:lnTo>
                      <a:pt x="40" y="14"/>
                    </a:lnTo>
                    <a:lnTo>
                      <a:pt x="28" y="24"/>
                    </a:lnTo>
                    <a:lnTo>
                      <a:pt x="15" y="38"/>
                    </a:lnTo>
                    <a:lnTo>
                      <a:pt x="8" y="53"/>
                    </a:lnTo>
                    <a:lnTo>
                      <a:pt x="3" y="69"/>
                    </a:lnTo>
                    <a:lnTo>
                      <a:pt x="0" y="88"/>
                    </a:lnTo>
                    <a:lnTo>
                      <a:pt x="3" y="105"/>
                    </a:lnTo>
                    <a:lnTo>
                      <a:pt x="8" y="123"/>
                    </a:lnTo>
                    <a:lnTo>
                      <a:pt x="15" y="138"/>
                    </a:lnTo>
                    <a:lnTo>
                      <a:pt x="28" y="150"/>
                    </a:lnTo>
                    <a:lnTo>
                      <a:pt x="40" y="159"/>
                    </a:lnTo>
                    <a:lnTo>
                      <a:pt x="55" y="169"/>
                    </a:lnTo>
                    <a:lnTo>
                      <a:pt x="72" y="174"/>
                    </a:lnTo>
                    <a:lnTo>
                      <a:pt x="89" y="176"/>
                    </a:lnTo>
                    <a:lnTo>
                      <a:pt x="107" y="174"/>
                    </a:lnTo>
                    <a:lnTo>
                      <a:pt x="124" y="169"/>
                    </a:lnTo>
                    <a:lnTo>
                      <a:pt x="139" y="159"/>
                    </a:lnTo>
                    <a:lnTo>
                      <a:pt x="151" y="150"/>
                    </a:lnTo>
                    <a:lnTo>
                      <a:pt x="163" y="138"/>
                    </a:lnTo>
                    <a:lnTo>
                      <a:pt x="170" y="123"/>
                    </a:lnTo>
                    <a:lnTo>
                      <a:pt x="175" y="105"/>
                    </a:lnTo>
                    <a:lnTo>
                      <a:pt x="177" y="88"/>
                    </a:lnTo>
                    <a:lnTo>
                      <a:pt x="175" y="88"/>
                    </a:lnTo>
                    <a:lnTo>
                      <a:pt x="172" y="71"/>
                    </a:lnTo>
                    <a:lnTo>
                      <a:pt x="168" y="53"/>
                    </a:lnTo>
                    <a:lnTo>
                      <a:pt x="160" y="38"/>
                    </a:lnTo>
                    <a:lnTo>
                      <a:pt x="151" y="26"/>
                    </a:lnTo>
                    <a:lnTo>
                      <a:pt x="139" y="16"/>
                    </a:lnTo>
                    <a:lnTo>
                      <a:pt x="124" y="9"/>
                    </a:lnTo>
                    <a:lnTo>
                      <a:pt x="107" y="4"/>
                    </a:lnTo>
                    <a:lnTo>
                      <a:pt x="89" y="2"/>
                    </a:lnTo>
                    <a:lnTo>
                      <a:pt x="72" y="4"/>
                    </a:lnTo>
                    <a:lnTo>
                      <a:pt x="57" y="9"/>
                    </a:lnTo>
                    <a:lnTo>
                      <a:pt x="43" y="16"/>
                    </a:lnTo>
                    <a:lnTo>
                      <a:pt x="28" y="26"/>
                    </a:lnTo>
                    <a:lnTo>
                      <a:pt x="19" y="38"/>
                    </a:lnTo>
                    <a:lnTo>
                      <a:pt x="10" y="53"/>
                    </a:lnTo>
                    <a:lnTo>
                      <a:pt x="5" y="71"/>
                    </a:lnTo>
                    <a:lnTo>
                      <a:pt x="3" y="88"/>
                    </a:lnTo>
                    <a:lnTo>
                      <a:pt x="5" y="105"/>
                    </a:lnTo>
                    <a:lnTo>
                      <a:pt x="10" y="119"/>
                    </a:lnTo>
                    <a:lnTo>
                      <a:pt x="19" y="134"/>
                    </a:lnTo>
                    <a:lnTo>
                      <a:pt x="28" y="147"/>
                    </a:lnTo>
                    <a:lnTo>
                      <a:pt x="43" y="157"/>
                    </a:lnTo>
                    <a:lnTo>
                      <a:pt x="57" y="167"/>
                    </a:lnTo>
                    <a:lnTo>
                      <a:pt x="72" y="172"/>
                    </a:lnTo>
                    <a:lnTo>
                      <a:pt x="89" y="172"/>
                    </a:lnTo>
                    <a:lnTo>
                      <a:pt x="107" y="172"/>
                    </a:lnTo>
                    <a:lnTo>
                      <a:pt x="124" y="167"/>
                    </a:lnTo>
                    <a:lnTo>
                      <a:pt x="139" y="157"/>
                    </a:lnTo>
                    <a:lnTo>
                      <a:pt x="151" y="147"/>
                    </a:lnTo>
                    <a:lnTo>
                      <a:pt x="160" y="134"/>
                    </a:lnTo>
                    <a:lnTo>
                      <a:pt x="168" y="119"/>
                    </a:lnTo>
                    <a:lnTo>
                      <a:pt x="172" y="105"/>
                    </a:lnTo>
                    <a:lnTo>
                      <a:pt x="175" y="88"/>
                    </a:lnTo>
                    <a:lnTo>
                      <a:pt x="177" y="88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3" name="Freeform 395">
                <a:extLst>
                  <a:ext uri="{FF2B5EF4-FFF2-40B4-BE49-F238E27FC236}">
                    <a16:creationId xmlns:a16="http://schemas.microsoft.com/office/drawing/2014/main" id="{3A210E45-EB78-4639-B6EA-61214D0AA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2993"/>
                <a:ext cx="57" cy="56"/>
              </a:xfrm>
              <a:custGeom>
                <a:avLst/>
                <a:gdLst>
                  <a:gd name="T0" fmla="*/ 169 w 172"/>
                  <a:gd name="T1" fmla="*/ 69 h 169"/>
                  <a:gd name="T2" fmla="*/ 157 w 172"/>
                  <a:gd name="T3" fmla="*/ 37 h 169"/>
                  <a:gd name="T4" fmla="*/ 136 w 172"/>
                  <a:gd name="T5" fmla="*/ 14 h 169"/>
                  <a:gd name="T6" fmla="*/ 103 w 172"/>
                  <a:gd name="T7" fmla="*/ 3 h 169"/>
                  <a:gd name="T8" fmla="*/ 69 w 172"/>
                  <a:gd name="T9" fmla="*/ 3 h 169"/>
                  <a:gd name="T10" fmla="*/ 39 w 172"/>
                  <a:gd name="T11" fmla="*/ 14 h 169"/>
                  <a:gd name="T12" fmla="*/ 14 w 172"/>
                  <a:gd name="T13" fmla="*/ 37 h 169"/>
                  <a:gd name="T14" fmla="*/ 2 w 172"/>
                  <a:gd name="T15" fmla="*/ 69 h 169"/>
                  <a:gd name="T16" fmla="*/ 2 w 172"/>
                  <a:gd name="T17" fmla="*/ 104 h 169"/>
                  <a:gd name="T18" fmla="*/ 14 w 172"/>
                  <a:gd name="T19" fmla="*/ 133 h 169"/>
                  <a:gd name="T20" fmla="*/ 39 w 172"/>
                  <a:gd name="T21" fmla="*/ 155 h 169"/>
                  <a:gd name="T22" fmla="*/ 69 w 172"/>
                  <a:gd name="T23" fmla="*/ 169 h 169"/>
                  <a:gd name="T24" fmla="*/ 103 w 172"/>
                  <a:gd name="T25" fmla="*/ 169 h 169"/>
                  <a:gd name="T26" fmla="*/ 136 w 172"/>
                  <a:gd name="T27" fmla="*/ 155 h 169"/>
                  <a:gd name="T28" fmla="*/ 157 w 172"/>
                  <a:gd name="T29" fmla="*/ 133 h 169"/>
                  <a:gd name="T30" fmla="*/ 169 w 172"/>
                  <a:gd name="T31" fmla="*/ 104 h 169"/>
                  <a:gd name="T32" fmla="*/ 169 w 172"/>
                  <a:gd name="T33" fmla="*/ 86 h 169"/>
                  <a:gd name="T34" fmla="*/ 162 w 172"/>
                  <a:gd name="T35" fmla="*/ 54 h 169"/>
                  <a:gd name="T36" fmla="*/ 145 w 172"/>
                  <a:gd name="T37" fmla="*/ 28 h 169"/>
                  <a:gd name="T38" fmla="*/ 119 w 172"/>
                  <a:gd name="T39" fmla="*/ 11 h 169"/>
                  <a:gd name="T40" fmla="*/ 86 w 172"/>
                  <a:gd name="T41" fmla="*/ 3 h 169"/>
                  <a:gd name="T42" fmla="*/ 54 w 172"/>
                  <a:gd name="T43" fmla="*/ 11 h 169"/>
                  <a:gd name="T44" fmla="*/ 27 w 172"/>
                  <a:gd name="T45" fmla="*/ 28 h 169"/>
                  <a:gd name="T46" fmla="*/ 10 w 172"/>
                  <a:gd name="T47" fmla="*/ 54 h 169"/>
                  <a:gd name="T48" fmla="*/ 2 w 172"/>
                  <a:gd name="T49" fmla="*/ 86 h 169"/>
                  <a:gd name="T50" fmla="*/ 10 w 172"/>
                  <a:gd name="T51" fmla="*/ 118 h 169"/>
                  <a:gd name="T52" fmla="*/ 27 w 172"/>
                  <a:gd name="T53" fmla="*/ 143 h 169"/>
                  <a:gd name="T54" fmla="*/ 54 w 172"/>
                  <a:gd name="T55" fmla="*/ 162 h 169"/>
                  <a:gd name="T56" fmla="*/ 86 w 172"/>
                  <a:gd name="T57" fmla="*/ 168 h 169"/>
                  <a:gd name="T58" fmla="*/ 119 w 172"/>
                  <a:gd name="T59" fmla="*/ 162 h 169"/>
                  <a:gd name="T60" fmla="*/ 145 w 172"/>
                  <a:gd name="T61" fmla="*/ 143 h 169"/>
                  <a:gd name="T62" fmla="*/ 162 w 172"/>
                  <a:gd name="T63" fmla="*/ 118 h 169"/>
                  <a:gd name="T64" fmla="*/ 169 w 172"/>
                  <a:gd name="T65" fmla="*/ 8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69">
                    <a:moveTo>
                      <a:pt x="172" y="86"/>
                    </a:moveTo>
                    <a:lnTo>
                      <a:pt x="169" y="69"/>
                    </a:lnTo>
                    <a:lnTo>
                      <a:pt x="165" y="52"/>
                    </a:lnTo>
                    <a:lnTo>
                      <a:pt x="157" y="37"/>
                    </a:lnTo>
                    <a:lnTo>
                      <a:pt x="148" y="25"/>
                    </a:lnTo>
                    <a:lnTo>
                      <a:pt x="136" y="14"/>
                    </a:lnTo>
                    <a:lnTo>
                      <a:pt x="121" y="7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69" y="3"/>
                    </a:lnTo>
                    <a:lnTo>
                      <a:pt x="54" y="7"/>
                    </a:lnTo>
                    <a:lnTo>
                      <a:pt x="39" y="14"/>
                    </a:lnTo>
                    <a:lnTo>
                      <a:pt x="24" y="25"/>
                    </a:lnTo>
                    <a:lnTo>
                      <a:pt x="14" y="37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7" y="118"/>
                    </a:lnTo>
                    <a:lnTo>
                      <a:pt x="14" y="133"/>
                    </a:lnTo>
                    <a:lnTo>
                      <a:pt x="24" y="145"/>
                    </a:lnTo>
                    <a:lnTo>
                      <a:pt x="39" y="155"/>
                    </a:lnTo>
                    <a:lnTo>
                      <a:pt x="54" y="166"/>
                    </a:lnTo>
                    <a:lnTo>
                      <a:pt x="69" y="169"/>
                    </a:lnTo>
                    <a:lnTo>
                      <a:pt x="86" y="169"/>
                    </a:lnTo>
                    <a:lnTo>
                      <a:pt x="103" y="169"/>
                    </a:lnTo>
                    <a:lnTo>
                      <a:pt x="121" y="166"/>
                    </a:lnTo>
                    <a:lnTo>
                      <a:pt x="136" y="155"/>
                    </a:lnTo>
                    <a:lnTo>
                      <a:pt x="148" y="145"/>
                    </a:lnTo>
                    <a:lnTo>
                      <a:pt x="157" y="133"/>
                    </a:lnTo>
                    <a:lnTo>
                      <a:pt x="165" y="118"/>
                    </a:lnTo>
                    <a:lnTo>
                      <a:pt x="169" y="104"/>
                    </a:lnTo>
                    <a:lnTo>
                      <a:pt x="172" y="86"/>
                    </a:lnTo>
                    <a:lnTo>
                      <a:pt x="169" y="86"/>
                    </a:lnTo>
                    <a:lnTo>
                      <a:pt x="167" y="69"/>
                    </a:lnTo>
                    <a:lnTo>
                      <a:pt x="162" y="54"/>
                    </a:lnTo>
                    <a:lnTo>
                      <a:pt x="155" y="40"/>
                    </a:lnTo>
                    <a:lnTo>
                      <a:pt x="145" y="28"/>
                    </a:lnTo>
                    <a:lnTo>
                      <a:pt x="133" y="18"/>
                    </a:lnTo>
                    <a:lnTo>
                      <a:pt x="119" y="11"/>
                    </a:lnTo>
                    <a:lnTo>
                      <a:pt x="103" y="5"/>
                    </a:lnTo>
                    <a:lnTo>
                      <a:pt x="86" y="3"/>
                    </a:lnTo>
                    <a:lnTo>
                      <a:pt x="69" y="5"/>
                    </a:lnTo>
                    <a:lnTo>
                      <a:pt x="54" y="11"/>
                    </a:lnTo>
                    <a:lnTo>
                      <a:pt x="39" y="18"/>
                    </a:lnTo>
                    <a:lnTo>
                      <a:pt x="27" y="28"/>
                    </a:lnTo>
                    <a:lnTo>
                      <a:pt x="17" y="40"/>
                    </a:lnTo>
                    <a:lnTo>
                      <a:pt x="10" y="54"/>
                    </a:lnTo>
                    <a:lnTo>
                      <a:pt x="5" y="69"/>
                    </a:lnTo>
                    <a:lnTo>
                      <a:pt x="2" y="86"/>
                    </a:lnTo>
                    <a:lnTo>
                      <a:pt x="5" y="101"/>
                    </a:lnTo>
                    <a:lnTo>
                      <a:pt x="10" y="118"/>
                    </a:lnTo>
                    <a:lnTo>
                      <a:pt x="17" y="131"/>
                    </a:lnTo>
                    <a:lnTo>
                      <a:pt x="27" y="143"/>
                    </a:lnTo>
                    <a:lnTo>
                      <a:pt x="39" y="152"/>
                    </a:lnTo>
                    <a:lnTo>
                      <a:pt x="54" y="162"/>
                    </a:lnTo>
                    <a:lnTo>
                      <a:pt x="69" y="168"/>
                    </a:lnTo>
                    <a:lnTo>
                      <a:pt x="86" y="168"/>
                    </a:lnTo>
                    <a:lnTo>
                      <a:pt x="103" y="168"/>
                    </a:lnTo>
                    <a:lnTo>
                      <a:pt x="119" y="162"/>
                    </a:lnTo>
                    <a:lnTo>
                      <a:pt x="133" y="152"/>
                    </a:lnTo>
                    <a:lnTo>
                      <a:pt x="145" y="143"/>
                    </a:lnTo>
                    <a:lnTo>
                      <a:pt x="155" y="131"/>
                    </a:lnTo>
                    <a:lnTo>
                      <a:pt x="162" y="118"/>
                    </a:lnTo>
                    <a:lnTo>
                      <a:pt x="167" y="101"/>
                    </a:lnTo>
                    <a:lnTo>
                      <a:pt x="169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4" name="Freeform 396">
                <a:extLst>
                  <a:ext uri="{FF2B5EF4-FFF2-40B4-BE49-F238E27FC236}">
                    <a16:creationId xmlns:a16="http://schemas.microsoft.com/office/drawing/2014/main" id="{D0298612-D9C6-4413-819A-3F7D4FF93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994"/>
                <a:ext cx="55" cy="55"/>
              </a:xfrm>
              <a:custGeom>
                <a:avLst/>
                <a:gdLst>
                  <a:gd name="T0" fmla="*/ 165 w 167"/>
                  <a:gd name="T1" fmla="*/ 67 h 165"/>
                  <a:gd name="T2" fmla="*/ 153 w 167"/>
                  <a:gd name="T3" fmla="*/ 38 h 165"/>
                  <a:gd name="T4" fmla="*/ 131 w 167"/>
                  <a:gd name="T5" fmla="*/ 15 h 165"/>
                  <a:gd name="T6" fmla="*/ 101 w 167"/>
                  <a:gd name="T7" fmla="*/ 3 h 165"/>
                  <a:gd name="T8" fmla="*/ 67 w 167"/>
                  <a:gd name="T9" fmla="*/ 3 h 165"/>
                  <a:gd name="T10" fmla="*/ 37 w 167"/>
                  <a:gd name="T11" fmla="*/ 15 h 165"/>
                  <a:gd name="T12" fmla="*/ 15 w 167"/>
                  <a:gd name="T13" fmla="*/ 38 h 165"/>
                  <a:gd name="T14" fmla="*/ 3 w 167"/>
                  <a:gd name="T15" fmla="*/ 67 h 165"/>
                  <a:gd name="T16" fmla="*/ 3 w 167"/>
                  <a:gd name="T17" fmla="*/ 98 h 165"/>
                  <a:gd name="T18" fmla="*/ 15 w 167"/>
                  <a:gd name="T19" fmla="*/ 128 h 165"/>
                  <a:gd name="T20" fmla="*/ 37 w 167"/>
                  <a:gd name="T21" fmla="*/ 151 h 165"/>
                  <a:gd name="T22" fmla="*/ 67 w 167"/>
                  <a:gd name="T23" fmla="*/ 165 h 165"/>
                  <a:gd name="T24" fmla="*/ 101 w 167"/>
                  <a:gd name="T25" fmla="*/ 165 h 165"/>
                  <a:gd name="T26" fmla="*/ 131 w 167"/>
                  <a:gd name="T27" fmla="*/ 151 h 165"/>
                  <a:gd name="T28" fmla="*/ 153 w 167"/>
                  <a:gd name="T29" fmla="*/ 128 h 165"/>
                  <a:gd name="T30" fmla="*/ 165 w 167"/>
                  <a:gd name="T31" fmla="*/ 98 h 165"/>
                  <a:gd name="T32" fmla="*/ 165 w 167"/>
                  <a:gd name="T33" fmla="*/ 84 h 165"/>
                  <a:gd name="T34" fmla="*/ 158 w 167"/>
                  <a:gd name="T35" fmla="*/ 52 h 165"/>
                  <a:gd name="T36" fmla="*/ 141 w 167"/>
                  <a:gd name="T37" fmla="*/ 27 h 165"/>
                  <a:gd name="T38" fmla="*/ 117 w 167"/>
                  <a:gd name="T39" fmla="*/ 10 h 165"/>
                  <a:gd name="T40" fmla="*/ 84 w 167"/>
                  <a:gd name="T41" fmla="*/ 3 h 165"/>
                  <a:gd name="T42" fmla="*/ 52 w 167"/>
                  <a:gd name="T43" fmla="*/ 10 h 165"/>
                  <a:gd name="T44" fmla="*/ 28 w 167"/>
                  <a:gd name="T45" fmla="*/ 27 h 165"/>
                  <a:gd name="T46" fmla="*/ 10 w 167"/>
                  <a:gd name="T47" fmla="*/ 52 h 165"/>
                  <a:gd name="T48" fmla="*/ 5 w 167"/>
                  <a:gd name="T49" fmla="*/ 84 h 165"/>
                  <a:gd name="T50" fmla="*/ 10 w 167"/>
                  <a:gd name="T51" fmla="*/ 113 h 165"/>
                  <a:gd name="T52" fmla="*/ 28 w 167"/>
                  <a:gd name="T53" fmla="*/ 141 h 165"/>
                  <a:gd name="T54" fmla="*/ 52 w 167"/>
                  <a:gd name="T55" fmla="*/ 155 h 165"/>
                  <a:gd name="T56" fmla="*/ 84 w 167"/>
                  <a:gd name="T57" fmla="*/ 163 h 165"/>
                  <a:gd name="T58" fmla="*/ 117 w 167"/>
                  <a:gd name="T59" fmla="*/ 155 h 165"/>
                  <a:gd name="T60" fmla="*/ 141 w 167"/>
                  <a:gd name="T61" fmla="*/ 141 h 165"/>
                  <a:gd name="T62" fmla="*/ 158 w 167"/>
                  <a:gd name="T63" fmla="*/ 113 h 165"/>
                  <a:gd name="T64" fmla="*/ 165 w 167"/>
                  <a:gd name="T65" fmla="*/ 8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5">
                    <a:moveTo>
                      <a:pt x="167" y="84"/>
                    </a:moveTo>
                    <a:lnTo>
                      <a:pt x="165" y="67"/>
                    </a:lnTo>
                    <a:lnTo>
                      <a:pt x="160" y="52"/>
                    </a:lnTo>
                    <a:lnTo>
                      <a:pt x="153" y="38"/>
                    </a:lnTo>
                    <a:lnTo>
                      <a:pt x="143" y="25"/>
                    </a:lnTo>
                    <a:lnTo>
                      <a:pt x="131" y="15"/>
                    </a:lnTo>
                    <a:lnTo>
                      <a:pt x="117" y="8"/>
                    </a:lnTo>
                    <a:lnTo>
                      <a:pt x="101" y="3"/>
                    </a:lnTo>
                    <a:lnTo>
                      <a:pt x="84" y="0"/>
                    </a:lnTo>
                    <a:lnTo>
                      <a:pt x="67" y="3"/>
                    </a:lnTo>
                    <a:lnTo>
                      <a:pt x="52" y="8"/>
                    </a:lnTo>
                    <a:lnTo>
                      <a:pt x="37" y="15"/>
                    </a:lnTo>
                    <a:lnTo>
                      <a:pt x="25" y="25"/>
                    </a:lnTo>
                    <a:lnTo>
                      <a:pt x="15" y="38"/>
                    </a:lnTo>
                    <a:lnTo>
                      <a:pt x="8" y="52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3" y="98"/>
                    </a:lnTo>
                    <a:lnTo>
                      <a:pt x="8" y="115"/>
                    </a:lnTo>
                    <a:lnTo>
                      <a:pt x="15" y="128"/>
                    </a:lnTo>
                    <a:lnTo>
                      <a:pt x="25" y="141"/>
                    </a:lnTo>
                    <a:lnTo>
                      <a:pt x="37" y="151"/>
                    </a:lnTo>
                    <a:lnTo>
                      <a:pt x="52" y="160"/>
                    </a:lnTo>
                    <a:lnTo>
                      <a:pt x="67" y="165"/>
                    </a:lnTo>
                    <a:lnTo>
                      <a:pt x="84" y="165"/>
                    </a:lnTo>
                    <a:lnTo>
                      <a:pt x="101" y="165"/>
                    </a:lnTo>
                    <a:lnTo>
                      <a:pt x="117" y="160"/>
                    </a:lnTo>
                    <a:lnTo>
                      <a:pt x="131" y="151"/>
                    </a:lnTo>
                    <a:lnTo>
                      <a:pt x="143" y="141"/>
                    </a:lnTo>
                    <a:lnTo>
                      <a:pt x="153" y="128"/>
                    </a:lnTo>
                    <a:lnTo>
                      <a:pt x="160" y="115"/>
                    </a:lnTo>
                    <a:lnTo>
                      <a:pt x="165" y="98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3" y="67"/>
                    </a:lnTo>
                    <a:lnTo>
                      <a:pt x="158" y="52"/>
                    </a:lnTo>
                    <a:lnTo>
                      <a:pt x="150" y="38"/>
                    </a:lnTo>
                    <a:lnTo>
                      <a:pt x="141" y="27"/>
                    </a:lnTo>
                    <a:lnTo>
                      <a:pt x="129" y="17"/>
                    </a:lnTo>
                    <a:lnTo>
                      <a:pt x="117" y="10"/>
                    </a:lnTo>
                    <a:lnTo>
                      <a:pt x="101" y="5"/>
                    </a:lnTo>
                    <a:lnTo>
                      <a:pt x="84" y="3"/>
                    </a:lnTo>
                    <a:lnTo>
                      <a:pt x="69" y="5"/>
                    </a:lnTo>
                    <a:lnTo>
                      <a:pt x="52" y="10"/>
                    </a:lnTo>
                    <a:lnTo>
                      <a:pt x="39" y="17"/>
                    </a:lnTo>
                    <a:lnTo>
                      <a:pt x="28" y="27"/>
                    </a:lnTo>
                    <a:lnTo>
                      <a:pt x="17" y="38"/>
                    </a:lnTo>
                    <a:lnTo>
                      <a:pt x="10" y="52"/>
                    </a:lnTo>
                    <a:lnTo>
                      <a:pt x="5" y="67"/>
                    </a:lnTo>
                    <a:lnTo>
                      <a:pt x="5" y="84"/>
                    </a:lnTo>
                    <a:lnTo>
                      <a:pt x="5" y="98"/>
                    </a:lnTo>
                    <a:lnTo>
                      <a:pt x="10" y="113"/>
                    </a:lnTo>
                    <a:lnTo>
                      <a:pt x="17" y="128"/>
                    </a:lnTo>
                    <a:lnTo>
                      <a:pt x="28" y="141"/>
                    </a:lnTo>
                    <a:lnTo>
                      <a:pt x="39" y="148"/>
                    </a:lnTo>
                    <a:lnTo>
                      <a:pt x="52" y="155"/>
                    </a:lnTo>
                    <a:lnTo>
                      <a:pt x="69" y="160"/>
                    </a:lnTo>
                    <a:lnTo>
                      <a:pt x="84" y="163"/>
                    </a:lnTo>
                    <a:lnTo>
                      <a:pt x="101" y="160"/>
                    </a:lnTo>
                    <a:lnTo>
                      <a:pt x="117" y="155"/>
                    </a:lnTo>
                    <a:lnTo>
                      <a:pt x="129" y="148"/>
                    </a:lnTo>
                    <a:lnTo>
                      <a:pt x="141" y="141"/>
                    </a:lnTo>
                    <a:lnTo>
                      <a:pt x="150" y="128"/>
                    </a:lnTo>
                    <a:lnTo>
                      <a:pt x="158" y="113"/>
                    </a:lnTo>
                    <a:lnTo>
                      <a:pt x="163" y="98"/>
                    </a:lnTo>
                    <a:lnTo>
                      <a:pt x="165" y="84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5" name="Freeform 397">
                <a:extLst>
                  <a:ext uri="{FF2B5EF4-FFF2-40B4-BE49-F238E27FC236}">
                    <a16:creationId xmlns:a16="http://schemas.microsoft.com/office/drawing/2014/main" id="{E3C9D774-D016-4CEB-9CC1-F6E55E5D9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95"/>
                <a:ext cx="54" cy="53"/>
              </a:xfrm>
              <a:custGeom>
                <a:avLst/>
                <a:gdLst>
                  <a:gd name="T0" fmla="*/ 158 w 160"/>
                  <a:gd name="T1" fmla="*/ 64 h 160"/>
                  <a:gd name="T2" fmla="*/ 145 w 160"/>
                  <a:gd name="T3" fmla="*/ 35 h 160"/>
                  <a:gd name="T4" fmla="*/ 124 w 160"/>
                  <a:gd name="T5" fmla="*/ 14 h 160"/>
                  <a:gd name="T6" fmla="*/ 96 w 160"/>
                  <a:gd name="T7" fmla="*/ 2 h 160"/>
                  <a:gd name="T8" fmla="*/ 64 w 160"/>
                  <a:gd name="T9" fmla="*/ 2 h 160"/>
                  <a:gd name="T10" fmla="*/ 34 w 160"/>
                  <a:gd name="T11" fmla="*/ 14 h 160"/>
                  <a:gd name="T12" fmla="*/ 12 w 160"/>
                  <a:gd name="T13" fmla="*/ 35 h 160"/>
                  <a:gd name="T14" fmla="*/ 0 w 160"/>
                  <a:gd name="T15" fmla="*/ 64 h 160"/>
                  <a:gd name="T16" fmla="*/ 0 w 160"/>
                  <a:gd name="T17" fmla="*/ 95 h 160"/>
                  <a:gd name="T18" fmla="*/ 12 w 160"/>
                  <a:gd name="T19" fmla="*/ 125 h 160"/>
                  <a:gd name="T20" fmla="*/ 34 w 160"/>
                  <a:gd name="T21" fmla="*/ 145 h 160"/>
                  <a:gd name="T22" fmla="*/ 64 w 160"/>
                  <a:gd name="T23" fmla="*/ 157 h 160"/>
                  <a:gd name="T24" fmla="*/ 96 w 160"/>
                  <a:gd name="T25" fmla="*/ 157 h 160"/>
                  <a:gd name="T26" fmla="*/ 124 w 160"/>
                  <a:gd name="T27" fmla="*/ 145 h 160"/>
                  <a:gd name="T28" fmla="*/ 145 w 160"/>
                  <a:gd name="T29" fmla="*/ 125 h 160"/>
                  <a:gd name="T30" fmla="*/ 158 w 160"/>
                  <a:gd name="T31" fmla="*/ 95 h 160"/>
                  <a:gd name="T32" fmla="*/ 155 w 160"/>
                  <a:gd name="T33" fmla="*/ 81 h 160"/>
                  <a:gd name="T34" fmla="*/ 150 w 160"/>
                  <a:gd name="T35" fmla="*/ 49 h 160"/>
                  <a:gd name="T36" fmla="*/ 133 w 160"/>
                  <a:gd name="T37" fmla="*/ 24 h 160"/>
                  <a:gd name="T38" fmla="*/ 108 w 160"/>
                  <a:gd name="T39" fmla="*/ 9 h 160"/>
                  <a:gd name="T40" fmla="*/ 79 w 160"/>
                  <a:gd name="T41" fmla="*/ 2 h 160"/>
                  <a:gd name="T42" fmla="*/ 50 w 160"/>
                  <a:gd name="T43" fmla="*/ 9 h 160"/>
                  <a:gd name="T44" fmla="*/ 24 w 160"/>
                  <a:gd name="T45" fmla="*/ 24 h 160"/>
                  <a:gd name="T46" fmla="*/ 7 w 160"/>
                  <a:gd name="T47" fmla="*/ 49 h 160"/>
                  <a:gd name="T48" fmla="*/ 3 w 160"/>
                  <a:gd name="T49" fmla="*/ 81 h 160"/>
                  <a:gd name="T50" fmla="*/ 7 w 160"/>
                  <a:gd name="T51" fmla="*/ 110 h 160"/>
                  <a:gd name="T52" fmla="*/ 24 w 160"/>
                  <a:gd name="T53" fmla="*/ 134 h 160"/>
                  <a:gd name="T54" fmla="*/ 50 w 160"/>
                  <a:gd name="T55" fmla="*/ 150 h 160"/>
                  <a:gd name="T56" fmla="*/ 79 w 160"/>
                  <a:gd name="T57" fmla="*/ 157 h 160"/>
                  <a:gd name="T58" fmla="*/ 108 w 160"/>
                  <a:gd name="T59" fmla="*/ 150 h 160"/>
                  <a:gd name="T60" fmla="*/ 133 w 160"/>
                  <a:gd name="T61" fmla="*/ 134 h 160"/>
                  <a:gd name="T62" fmla="*/ 150 w 160"/>
                  <a:gd name="T63" fmla="*/ 110 h 160"/>
                  <a:gd name="T64" fmla="*/ 155 w 160"/>
                  <a:gd name="T65" fmla="*/ 8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1"/>
                    </a:moveTo>
                    <a:lnTo>
                      <a:pt x="158" y="64"/>
                    </a:lnTo>
                    <a:lnTo>
                      <a:pt x="153" y="49"/>
                    </a:lnTo>
                    <a:lnTo>
                      <a:pt x="145" y="35"/>
                    </a:lnTo>
                    <a:lnTo>
                      <a:pt x="136" y="24"/>
                    </a:lnTo>
                    <a:lnTo>
                      <a:pt x="124" y="14"/>
                    </a:lnTo>
                    <a:lnTo>
                      <a:pt x="112" y="7"/>
                    </a:lnTo>
                    <a:lnTo>
                      <a:pt x="96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47" y="7"/>
                    </a:lnTo>
                    <a:lnTo>
                      <a:pt x="34" y="14"/>
                    </a:lnTo>
                    <a:lnTo>
                      <a:pt x="23" y="24"/>
                    </a:lnTo>
                    <a:lnTo>
                      <a:pt x="12" y="35"/>
                    </a:lnTo>
                    <a:lnTo>
                      <a:pt x="5" y="49"/>
                    </a:lnTo>
                    <a:lnTo>
                      <a:pt x="0" y="64"/>
                    </a:lnTo>
                    <a:lnTo>
                      <a:pt x="0" y="81"/>
                    </a:lnTo>
                    <a:lnTo>
                      <a:pt x="0" y="95"/>
                    </a:lnTo>
                    <a:lnTo>
                      <a:pt x="5" y="110"/>
                    </a:lnTo>
                    <a:lnTo>
                      <a:pt x="12" y="125"/>
                    </a:lnTo>
                    <a:lnTo>
                      <a:pt x="23" y="138"/>
                    </a:lnTo>
                    <a:lnTo>
                      <a:pt x="34" y="145"/>
                    </a:lnTo>
                    <a:lnTo>
                      <a:pt x="47" y="152"/>
                    </a:lnTo>
                    <a:lnTo>
                      <a:pt x="64" y="157"/>
                    </a:lnTo>
                    <a:lnTo>
                      <a:pt x="79" y="160"/>
                    </a:lnTo>
                    <a:lnTo>
                      <a:pt x="96" y="157"/>
                    </a:lnTo>
                    <a:lnTo>
                      <a:pt x="112" y="152"/>
                    </a:lnTo>
                    <a:lnTo>
                      <a:pt x="124" y="145"/>
                    </a:lnTo>
                    <a:lnTo>
                      <a:pt x="136" y="138"/>
                    </a:lnTo>
                    <a:lnTo>
                      <a:pt x="145" y="125"/>
                    </a:lnTo>
                    <a:lnTo>
                      <a:pt x="153" y="110"/>
                    </a:lnTo>
                    <a:lnTo>
                      <a:pt x="158" y="95"/>
                    </a:lnTo>
                    <a:lnTo>
                      <a:pt x="160" y="81"/>
                    </a:lnTo>
                    <a:lnTo>
                      <a:pt x="155" y="81"/>
                    </a:lnTo>
                    <a:lnTo>
                      <a:pt x="155" y="64"/>
                    </a:lnTo>
                    <a:lnTo>
                      <a:pt x="150" y="49"/>
                    </a:lnTo>
                    <a:lnTo>
                      <a:pt x="143" y="36"/>
                    </a:lnTo>
                    <a:lnTo>
                      <a:pt x="133" y="24"/>
                    </a:lnTo>
                    <a:lnTo>
                      <a:pt x="124" y="17"/>
                    </a:lnTo>
                    <a:lnTo>
                      <a:pt x="108" y="9"/>
                    </a:lnTo>
                    <a:lnTo>
                      <a:pt x="93" y="5"/>
                    </a:lnTo>
                    <a:lnTo>
                      <a:pt x="79" y="2"/>
                    </a:lnTo>
                    <a:lnTo>
                      <a:pt x="64" y="5"/>
                    </a:lnTo>
                    <a:lnTo>
                      <a:pt x="50" y="9"/>
                    </a:lnTo>
                    <a:lnTo>
                      <a:pt x="38" y="17"/>
                    </a:lnTo>
                    <a:lnTo>
                      <a:pt x="24" y="24"/>
                    </a:lnTo>
                    <a:lnTo>
                      <a:pt x="16" y="36"/>
                    </a:lnTo>
                    <a:lnTo>
                      <a:pt x="7" y="49"/>
                    </a:lnTo>
                    <a:lnTo>
                      <a:pt x="3" y="64"/>
                    </a:lnTo>
                    <a:lnTo>
                      <a:pt x="3" y="81"/>
                    </a:lnTo>
                    <a:lnTo>
                      <a:pt x="3" y="95"/>
                    </a:lnTo>
                    <a:lnTo>
                      <a:pt x="7" y="110"/>
                    </a:lnTo>
                    <a:lnTo>
                      <a:pt x="16" y="123"/>
                    </a:lnTo>
                    <a:lnTo>
                      <a:pt x="24" y="134"/>
                    </a:lnTo>
                    <a:lnTo>
                      <a:pt x="38" y="145"/>
                    </a:lnTo>
                    <a:lnTo>
                      <a:pt x="50" y="150"/>
                    </a:lnTo>
                    <a:lnTo>
                      <a:pt x="64" y="155"/>
                    </a:lnTo>
                    <a:lnTo>
                      <a:pt x="79" y="157"/>
                    </a:lnTo>
                    <a:lnTo>
                      <a:pt x="93" y="155"/>
                    </a:lnTo>
                    <a:lnTo>
                      <a:pt x="108" y="150"/>
                    </a:lnTo>
                    <a:lnTo>
                      <a:pt x="124" y="145"/>
                    </a:lnTo>
                    <a:lnTo>
                      <a:pt x="133" y="134"/>
                    </a:lnTo>
                    <a:lnTo>
                      <a:pt x="143" y="123"/>
                    </a:lnTo>
                    <a:lnTo>
                      <a:pt x="150" y="110"/>
                    </a:lnTo>
                    <a:lnTo>
                      <a:pt x="155" y="95"/>
                    </a:lnTo>
                    <a:lnTo>
                      <a:pt x="155" y="81"/>
                    </a:lnTo>
                    <a:lnTo>
                      <a:pt x="160" y="81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6" name="Freeform 398">
                <a:extLst>
                  <a:ext uri="{FF2B5EF4-FFF2-40B4-BE49-F238E27FC236}">
                    <a16:creationId xmlns:a16="http://schemas.microsoft.com/office/drawing/2014/main" id="{9CDBC74D-43E7-49C0-901D-484B19A32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996"/>
                <a:ext cx="51" cy="51"/>
              </a:xfrm>
              <a:custGeom>
                <a:avLst/>
                <a:gdLst>
                  <a:gd name="T0" fmla="*/ 152 w 152"/>
                  <a:gd name="T1" fmla="*/ 62 h 155"/>
                  <a:gd name="T2" fmla="*/ 140 w 152"/>
                  <a:gd name="T3" fmla="*/ 35 h 155"/>
                  <a:gd name="T4" fmla="*/ 119 w 152"/>
                  <a:gd name="T5" fmla="*/ 15 h 155"/>
                  <a:gd name="T6" fmla="*/ 90 w 152"/>
                  <a:gd name="T7" fmla="*/ 3 h 155"/>
                  <a:gd name="T8" fmla="*/ 61 w 152"/>
                  <a:gd name="T9" fmla="*/ 3 h 155"/>
                  <a:gd name="T10" fmla="*/ 33 w 152"/>
                  <a:gd name="T11" fmla="*/ 15 h 155"/>
                  <a:gd name="T12" fmla="*/ 12 w 152"/>
                  <a:gd name="T13" fmla="*/ 35 h 155"/>
                  <a:gd name="T14" fmla="*/ 0 w 152"/>
                  <a:gd name="T15" fmla="*/ 62 h 155"/>
                  <a:gd name="T16" fmla="*/ 0 w 152"/>
                  <a:gd name="T17" fmla="*/ 93 h 155"/>
                  <a:gd name="T18" fmla="*/ 12 w 152"/>
                  <a:gd name="T19" fmla="*/ 121 h 155"/>
                  <a:gd name="T20" fmla="*/ 33 w 152"/>
                  <a:gd name="T21" fmla="*/ 143 h 155"/>
                  <a:gd name="T22" fmla="*/ 61 w 152"/>
                  <a:gd name="T23" fmla="*/ 153 h 155"/>
                  <a:gd name="T24" fmla="*/ 90 w 152"/>
                  <a:gd name="T25" fmla="*/ 153 h 155"/>
                  <a:gd name="T26" fmla="*/ 119 w 152"/>
                  <a:gd name="T27" fmla="*/ 143 h 155"/>
                  <a:gd name="T28" fmla="*/ 140 w 152"/>
                  <a:gd name="T29" fmla="*/ 121 h 155"/>
                  <a:gd name="T30" fmla="*/ 152 w 152"/>
                  <a:gd name="T31" fmla="*/ 93 h 155"/>
                  <a:gd name="T32" fmla="*/ 150 w 152"/>
                  <a:gd name="T33" fmla="*/ 79 h 155"/>
                  <a:gd name="T34" fmla="*/ 145 w 152"/>
                  <a:gd name="T35" fmla="*/ 50 h 155"/>
                  <a:gd name="T36" fmla="*/ 127 w 152"/>
                  <a:gd name="T37" fmla="*/ 26 h 155"/>
                  <a:gd name="T38" fmla="*/ 105 w 152"/>
                  <a:gd name="T39" fmla="*/ 10 h 155"/>
                  <a:gd name="T40" fmla="*/ 76 w 152"/>
                  <a:gd name="T41" fmla="*/ 3 h 155"/>
                  <a:gd name="T42" fmla="*/ 46 w 152"/>
                  <a:gd name="T43" fmla="*/ 10 h 155"/>
                  <a:gd name="T44" fmla="*/ 24 w 152"/>
                  <a:gd name="T45" fmla="*/ 26 h 155"/>
                  <a:gd name="T46" fmla="*/ 7 w 152"/>
                  <a:gd name="T47" fmla="*/ 50 h 155"/>
                  <a:gd name="T48" fmla="*/ 2 w 152"/>
                  <a:gd name="T49" fmla="*/ 79 h 155"/>
                  <a:gd name="T50" fmla="*/ 7 w 152"/>
                  <a:gd name="T51" fmla="*/ 107 h 155"/>
                  <a:gd name="T52" fmla="*/ 24 w 152"/>
                  <a:gd name="T53" fmla="*/ 131 h 155"/>
                  <a:gd name="T54" fmla="*/ 46 w 152"/>
                  <a:gd name="T55" fmla="*/ 146 h 155"/>
                  <a:gd name="T56" fmla="*/ 76 w 152"/>
                  <a:gd name="T57" fmla="*/ 153 h 155"/>
                  <a:gd name="T58" fmla="*/ 105 w 152"/>
                  <a:gd name="T59" fmla="*/ 146 h 155"/>
                  <a:gd name="T60" fmla="*/ 127 w 152"/>
                  <a:gd name="T61" fmla="*/ 131 h 155"/>
                  <a:gd name="T62" fmla="*/ 145 w 152"/>
                  <a:gd name="T63" fmla="*/ 107 h 155"/>
                  <a:gd name="T64" fmla="*/ 150 w 152"/>
                  <a:gd name="T65" fmla="*/ 7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5">
                    <a:moveTo>
                      <a:pt x="152" y="79"/>
                    </a:moveTo>
                    <a:lnTo>
                      <a:pt x="152" y="62"/>
                    </a:lnTo>
                    <a:lnTo>
                      <a:pt x="147" y="47"/>
                    </a:lnTo>
                    <a:lnTo>
                      <a:pt x="140" y="35"/>
                    </a:lnTo>
                    <a:lnTo>
                      <a:pt x="130" y="22"/>
                    </a:lnTo>
                    <a:lnTo>
                      <a:pt x="119" y="15"/>
                    </a:lnTo>
                    <a:lnTo>
                      <a:pt x="105" y="7"/>
                    </a:lnTo>
                    <a:lnTo>
                      <a:pt x="90" y="3"/>
                    </a:lnTo>
                    <a:lnTo>
                      <a:pt x="76" y="0"/>
                    </a:lnTo>
                    <a:lnTo>
                      <a:pt x="61" y="3"/>
                    </a:lnTo>
                    <a:lnTo>
                      <a:pt x="46" y="7"/>
                    </a:lnTo>
                    <a:lnTo>
                      <a:pt x="33" y="15"/>
                    </a:lnTo>
                    <a:lnTo>
                      <a:pt x="21" y="22"/>
                    </a:lnTo>
                    <a:lnTo>
                      <a:pt x="12" y="35"/>
                    </a:lnTo>
                    <a:lnTo>
                      <a:pt x="4" y="47"/>
                    </a:lnTo>
                    <a:lnTo>
                      <a:pt x="0" y="62"/>
                    </a:lnTo>
                    <a:lnTo>
                      <a:pt x="0" y="79"/>
                    </a:lnTo>
                    <a:lnTo>
                      <a:pt x="0" y="93"/>
                    </a:lnTo>
                    <a:lnTo>
                      <a:pt x="4" y="109"/>
                    </a:lnTo>
                    <a:lnTo>
                      <a:pt x="12" y="121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46" y="148"/>
                    </a:lnTo>
                    <a:lnTo>
                      <a:pt x="61" y="153"/>
                    </a:lnTo>
                    <a:lnTo>
                      <a:pt x="76" y="155"/>
                    </a:lnTo>
                    <a:lnTo>
                      <a:pt x="90" y="153"/>
                    </a:lnTo>
                    <a:lnTo>
                      <a:pt x="105" y="148"/>
                    </a:lnTo>
                    <a:lnTo>
                      <a:pt x="119" y="143"/>
                    </a:lnTo>
                    <a:lnTo>
                      <a:pt x="130" y="133"/>
                    </a:lnTo>
                    <a:lnTo>
                      <a:pt x="140" y="121"/>
                    </a:lnTo>
                    <a:lnTo>
                      <a:pt x="147" y="109"/>
                    </a:lnTo>
                    <a:lnTo>
                      <a:pt x="152" y="93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64"/>
                    </a:lnTo>
                    <a:lnTo>
                      <a:pt x="145" y="50"/>
                    </a:lnTo>
                    <a:lnTo>
                      <a:pt x="138" y="37"/>
                    </a:lnTo>
                    <a:lnTo>
                      <a:pt x="127" y="26"/>
                    </a:lnTo>
                    <a:lnTo>
                      <a:pt x="117" y="18"/>
                    </a:lnTo>
                    <a:lnTo>
                      <a:pt x="105" y="10"/>
                    </a:lnTo>
                    <a:lnTo>
                      <a:pt x="90" y="5"/>
                    </a:lnTo>
                    <a:lnTo>
                      <a:pt x="76" y="3"/>
                    </a:lnTo>
                    <a:lnTo>
                      <a:pt x="61" y="5"/>
                    </a:lnTo>
                    <a:lnTo>
                      <a:pt x="46" y="10"/>
                    </a:lnTo>
                    <a:lnTo>
                      <a:pt x="33" y="18"/>
                    </a:lnTo>
                    <a:lnTo>
                      <a:pt x="24" y="26"/>
                    </a:lnTo>
                    <a:lnTo>
                      <a:pt x="14" y="37"/>
                    </a:lnTo>
                    <a:lnTo>
                      <a:pt x="7" y="50"/>
                    </a:lnTo>
                    <a:lnTo>
                      <a:pt x="4" y="64"/>
                    </a:lnTo>
                    <a:lnTo>
                      <a:pt x="2" y="79"/>
                    </a:lnTo>
                    <a:lnTo>
                      <a:pt x="4" y="93"/>
                    </a:lnTo>
                    <a:lnTo>
                      <a:pt x="7" y="107"/>
                    </a:lnTo>
                    <a:lnTo>
                      <a:pt x="14" y="118"/>
                    </a:lnTo>
                    <a:lnTo>
                      <a:pt x="24" y="131"/>
                    </a:lnTo>
                    <a:lnTo>
                      <a:pt x="33" y="141"/>
                    </a:lnTo>
                    <a:lnTo>
                      <a:pt x="46" y="146"/>
                    </a:lnTo>
                    <a:lnTo>
                      <a:pt x="61" y="150"/>
                    </a:lnTo>
                    <a:lnTo>
                      <a:pt x="76" y="153"/>
                    </a:lnTo>
                    <a:lnTo>
                      <a:pt x="90" y="150"/>
                    </a:lnTo>
                    <a:lnTo>
                      <a:pt x="105" y="146"/>
                    </a:lnTo>
                    <a:lnTo>
                      <a:pt x="117" y="141"/>
                    </a:lnTo>
                    <a:lnTo>
                      <a:pt x="127" y="131"/>
                    </a:lnTo>
                    <a:lnTo>
                      <a:pt x="138" y="118"/>
                    </a:lnTo>
                    <a:lnTo>
                      <a:pt x="145" y="107"/>
                    </a:lnTo>
                    <a:lnTo>
                      <a:pt x="150" y="93"/>
                    </a:lnTo>
                    <a:lnTo>
                      <a:pt x="150" y="79"/>
                    </a:lnTo>
                    <a:lnTo>
                      <a:pt x="152" y="79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7" name="Freeform 399">
                <a:extLst>
                  <a:ext uri="{FF2B5EF4-FFF2-40B4-BE49-F238E27FC236}">
                    <a16:creationId xmlns:a16="http://schemas.microsoft.com/office/drawing/2014/main" id="{48068982-4182-4BEE-ABEC-37BE946DF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97"/>
                <a:ext cx="49" cy="50"/>
              </a:xfrm>
              <a:custGeom>
                <a:avLst/>
                <a:gdLst>
                  <a:gd name="T0" fmla="*/ 148 w 148"/>
                  <a:gd name="T1" fmla="*/ 61 h 150"/>
                  <a:gd name="T2" fmla="*/ 136 w 148"/>
                  <a:gd name="T3" fmla="*/ 34 h 150"/>
                  <a:gd name="T4" fmla="*/ 116 w 148"/>
                  <a:gd name="T5" fmla="*/ 14 h 150"/>
                  <a:gd name="T6" fmla="*/ 88 w 148"/>
                  <a:gd name="T7" fmla="*/ 2 h 150"/>
                  <a:gd name="T8" fmla="*/ 59 w 148"/>
                  <a:gd name="T9" fmla="*/ 2 h 150"/>
                  <a:gd name="T10" fmla="*/ 33 w 148"/>
                  <a:gd name="T11" fmla="*/ 14 h 150"/>
                  <a:gd name="T12" fmla="*/ 13 w 148"/>
                  <a:gd name="T13" fmla="*/ 34 h 150"/>
                  <a:gd name="T14" fmla="*/ 4 w 148"/>
                  <a:gd name="T15" fmla="*/ 61 h 150"/>
                  <a:gd name="T16" fmla="*/ 4 w 148"/>
                  <a:gd name="T17" fmla="*/ 90 h 150"/>
                  <a:gd name="T18" fmla="*/ 13 w 148"/>
                  <a:gd name="T19" fmla="*/ 115 h 150"/>
                  <a:gd name="T20" fmla="*/ 33 w 148"/>
                  <a:gd name="T21" fmla="*/ 138 h 150"/>
                  <a:gd name="T22" fmla="*/ 59 w 148"/>
                  <a:gd name="T23" fmla="*/ 147 h 150"/>
                  <a:gd name="T24" fmla="*/ 88 w 148"/>
                  <a:gd name="T25" fmla="*/ 147 h 150"/>
                  <a:gd name="T26" fmla="*/ 116 w 148"/>
                  <a:gd name="T27" fmla="*/ 138 h 150"/>
                  <a:gd name="T28" fmla="*/ 136 w 148"/>
                  <a:gd name="T29" fmla="*/ 115 h 150"/>
                  <a:gd name="T30" fmla="*/ 148 w 148"/>
                  <a:gd name="T31" fmla="*/ 90 h 150"/>
                  <a:gd name="T32" fmla="*/ 145 w 148"/>
                  <a:gd name="T33" fmla="*/ 76 h 150"/>
                  <a:gd name="T34" fmla="*/ 140 w 148"/>
                  <a:gd name="T35" fmla="*/ 46 h 150"/>
                  <a:gd name="T36" fmla="*/ 126 w 148"/>
                  <a:gd name="T37" fmla="*/ 24 h 150"/>
                  <a:gd name="T38" fmla="*/ 102 w 148"/>
                  <a:gd name="T39" fmla="*/ 9 h 150"/>
                  <a:gd name="T40" fmla="*/ 74 w 148"/>
                  <a:gd name="T41" fmla="*/ 4 h 150"/>
                  <a:gd name="T42" fmla="*/ 47 w 148"/>
                  <a:gd name="T43" fmla="*/ 9 h 150"/>
                  <a:gd name="T44" fmla="*/ 25 w 148"/>
                  <a:gd name="T45" fmla="*/ 24 h 150"/>
                  <a:gd name="T46" fmla="*/ 7 w 148"/>
                  <a:gd name="T47" fmla="*/ 46 h 150"/>
                  <a:gd name="T48" fmla="*/ 4 w 148"/>
                  <a:gd name="T49" fmla="*/ 76 h 150"/>
                  <a:gd name="T50" fmla="*/ 7 w 148"/>
                  <a:gd name="T51" fmla="*/ 104 h 150"/>
                  <a:gd name="T52" fmla="*/ 25 w 148"/>
                  <a:gd name="T53" fmla="*/ 126 h 150"/>
                  <a:gd name="T54" fmla="*/ 47 w 148"/>
                  <a:gd name="T55" fmla="*/ 140 h 150"/>
                  <a:gd name="T56" fmla="*/ 74 w 148"/>
                  <a:gd name="T57" fmla="*/ 147 h 150"/>
                  <a:gd name="T58" fmla="*/ 102 w 148"/>
                  <a:gd name="T59" fmla="*/ 140 h 150"/>
                  <a:gd name="T60" fmla="*/ 126 w 148"/>
                  <a:gd name="T61" fmla="*/ 126 h 150"/>
                  <a:gd name="T62" fmla="*/ 140 w 148"/>
                  <a:gd name="T63" fmla="*/ 104 h 150"/>
                  <a:gd name="T64" fmla="*/ 145 w 148"/>
                  <a:gd name="T65" fmla="*/ 76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50">
                    <a:moveTo>
                      <a:pt x="148" y="76"/>
                    </a:moveTo>
                    <a:lnTo>
                      <a:pt x="148" y="61"/>
                    </a:lnTo>
                    <a:lnTo>
                      <a:pt x="143" y="46"/>
                    </a:lnTo>
                    <a:lnTo>
                      <a:pt x="136" y="34"/>
                    </a:lnTo>
                    <a:lnTo>
                      <a:pt x="126" y="21"/>
                    </a:lnTo>
                    <a:lnTo>
                      <a:pt x="116" y="14"/>
                    </a:lnTo>
                    <a:lnTo>
                      <a:pt x="104" y="7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5" y="7"/>
                    </a:lnTo>
                    <a:lnTo>
                      <a:pt x="33" y="14"/>
                    </a:lnTo>
                    <a:lnTo>
                      <a:pt x="22" y="21"/>
                    </a:lnTo>
                    <a:lnTo>
                      <a:pt x="13" y="34"/>
                    </a:lnTo>
                    <a:lnTo>
                      <a:pt x="5" y="46"/>
                    </a:lnTo>
                    <a:lnTo>
                      <a:pt x="4" y="61"/>
                    </a:lnTo>
                    <a:lnTo>
                      <a:pt x="0" y="76"/>
                    </a:lnTo>
                    <a:lnTo>
                      <a:pt x="4" y="90"/>
                    </a:lnTo>
                    <a:lnTo>
                      <a:pt x="5" y="104"/>
                    </a:lnTo>
                    <a:lnTo>
                      <a:pt x="13" y="115"/>
                    </a:lnTo>
                    <a:lnTo>
                      <a:pt x="22" y="128"/>
                    </a:lnTo>
                    <a:lnTo>
                      <a:pt x="33" y="138"/>
                    </a:lnTo>
                    <a:lnTo>
                      <a:pt x="45" y="143"/>
                    </a:lnTo>
                    <a:lnTo>
                      <a:pt x="59" y="147"/>
                    </a:lnTo>
                    <a:lnTo>
                      <a:pt x="74" y="150"/>
                    </a:lnTo>
                    <a:lnTo>
                      <a:pt x="88" y="147"/>
                    </a:lnTo>
                    <a:lnTo>
                      <a:pt x="104" y="143"/>
                    </a:lnTo>
                    <a:lnTo>
                      <a:pt x="116" y="138"/>
                    </a:lnTo>
                    <a:lnTo>
                      <a:pt x="126" y="128"/>
                    </a:lnTo>
                    <a:lnTo>
                      <a:pt x="136" y="115"/>
                    </a:lnTo>
                    <a:lnTo>
                      <a:pt x="143" y="104"/>
                    </a:lnTo>
                    <a:lnTo>
                      <a:pt x="148" y="90"/>
                    </a:lnTo>
                    <a:lnTo>
                      <a:pt x="148" y="76"/>
                    </a:lnTo>
                    <a:lnTo>
                      <a:pt x="145" y="76"/>
                    </a:lnTo>
                    <a:lnTo>
                      <a:pt x="143" y="61"/>
                    </a:lnTo>
                    <a:lnTo>
                      <a:pt x="140" y="46"/>
                    </a:lnTo>
                    <a:lnTo>
                      <a:pt x="133" y="34"/>
                    </a:lnTo>
                    <a:lnTo>
                      <a:pt x="126" y="24"/>
                    </a:lnTo>
                    <a:lnTo>
                      <a:pt x="114" y="17"/>
                    </a:lnTo>
                    <a:lnTo>
                      <a:pt x="102" y="9"/>
                    </a:lnTo>
                    <a:lnTo>
                      <a:pt x="88" y="4"/>
                    </a:lnTo>
                    <a:lnTo>
                      <a:pt x="74" y="4"/>
                    </a:lnTo>
                    <a:lnTo>
                      <a:pt x="59" y="4"/>
                    </a:lnTo>
                    <a:lnTo>
                      <a:pt x="47" y="9"/>
                    </a:lnTo>
                    <a:lnTo>
                      <a:pt x="35" y="17"/>
                    </a:lnTo>
                    <a:lnTo>
                      <a:pt x="25" y="24"/>
                    </a:lnTo>
                    <a:lnTo>
                      <a:pt x="15" y="34"/>
                    </a:lnTo>
                    <a:lnTo>
                      <a:pt x="7" y="46"/>
                    </a:lnTo>
                    <a:lnTo>
                      <a:pt x="5" y="61"/>
                    </a:lnTo>
                    <a:lnTo>
                      <a:pt x="4" y="76"/>
                    </a:lnTo>
                    <a:lnTo>
                      <a:pt x="5" y="88"/>
                    </a:lnTo>
                    <a:lnTo>
                      <a:pt x="7" y="104"/>
                    </a:lnTo>
                    <a:lnTo>
                      <a:pt x="15" y="115"/>
                    </a:lnTo>
                    <a:lnTo>
                      <a:pt x="25" y="126"/>
                    </a:lnTo>
                    <a:lnTo>
                      <a:pt x="35" y="135"/>
                    </a:lnTo>
                    <a:lnTo>
                      <a:pt x="47" y="140"/>
                    </a:lnTo>
                    <a:lnTo>
                      <a:pt x="59" y="145"/>
                    </a:lnTo>
                    <a:lnTo>
                      <a:pt x="74" y="147"/>
                    </a:lnTo>
                    <a:lnTo>
                      <a:pt x="88" y="145"/>
                    </a:lnTo>
                    <a:lnTo>
                      <a:pt x="102" y="140"/>
                    </a:lnTo>
                    <a:lnTo>
                      <a:pt x="114" y="135"/>
                    </a:lnTo>
                    <a:lnTo>
                      <a:pt x="126" y="126"/>
                    </a:lnTo>
                    <a:lnTo>
                      <a:pt x="133" y="115"/>
                    </a:lnTo>
                    <a:lnTo>
                      <a:pt x="140" y="104"/>
                    </a:lnTo>
                    <a:lnTo>
                      <a:pt x="143" y="88"/>
                    </a:lnTo>
                    <a:lnTo>
                      <a:pt x="145" y="76"/>
                    </a:lnTo>
                    <a:lnTo>
                      <a:pt x="148" y="76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8" name="Freeform 400">
                <a:extLst>
                  <a:ext uri="{FF2B5EF4-FFF2-40B4-BE49-F238E27FC236}">
                    <a16:creationId xmlns:a16="http://schemas.microsoft.com/office/drawing/2014/main" id="{A0821769-B095-4968-8E4C-85409A162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998"/>
                <a:ext cx="47" cy="48"/>
              </a:xfrm>
              <a:custGeom>
                <a:avLst/>
                <a:gdLst>
                  <a:gd name="T0" fmla="*/ 141 w 143"/>
                  <a:gd name="T1" fmla="*/ 57 h 143"/>
                  <a:gd name="T2" fmla="*/ 131 w 143"/>
                  <a:gd name="T3" fmla="*/ 30 h 143"/>
                  <a:gd name="T4" fmla="*/ 112 w 143"/>
                  <a:gd name="T5" fmla="*/ 13 h 143"/>
                  <a:gd name="T6" fmla="*/ 86 w 143"/>
                  <a:gd name="T7" fmla="*/ 0 h 143"/>
                  <a:gd name="T8" fmla="*/ 57 w 143"/>
                  <a:gd name="T9" fmla="*/ 0 h 143"/>
                  <a:gd name="T10" fmla="*/ 32 w 143"/>
                  <a:gd name="T11" fmla="*/ 13 h 143"/>
                  <a:gd name="T12" fmla="*/ 13 w 143"/>
                  <a:gd name="T13" fmla="*/ 30 h 143"/>
                  <a:gd name="T14" fmla="*/ 3 w 143"/>
                  <a:gd name="T15" fmla="*/ 57 h 143"/>
                  <a:gd name="T16" fmla="*/ 3 w 143"/>
                  <a:gd name="T17" fmla="*/ 84 h 143"/>
                  <a:gd name="T18" fmla="*/ 13 w 143"/>
                  <a:gd name="T19" fmla="*/ 111 h 143"/>
                  <a:gd name="T20" fmla="*/ 32 w 143"/>
                  <a:gd name="T21" fmla="*/ 131 h 143"/>
                  <a:gd name="T22" fmla="*/ 57 w 143"/>
                  <a:gd name="T23" fmla="*/ 141 h 143"/>
                  <a:gd name="T24" fmla="*/ 86 w 143"/>
                  <a:gd name="T25" fmla="*/ 141 h 143"/>
                  <a:gd name="T26" fmla="*/ 112 w 143"/>
                  <a:gd name="T27" fmla="*/ 131 h 143"/>
                  <a:gd name="T28" fmla="*/ 131 w 143"/>
                  <a:gd name="T29" fmla="*/ 111 h 143"/>
                  <a:gd name="T30" fmla="*/ 141 w 143"/>
                  <a:gd name="T31" fmla="*/ 84 h 143"/>
                  <a:gd name="T32" fmla="*/ 141 w 143"/>
                  <a:gd name="T33" fmla="*/ 72 h 143"/>
                  <a:gd name="T34" fmla="*/ 136 w 143"/>
                  <a:gd name="T35" fmla="*/ 44 h 143"/>
                  <a:gd name="T36" fmla="*/ 122 w 143"/>
                  <a:gd name="T37" fmla="*/ 22 h 143"/>
                  <a:gd name="T38" fmla="*/ 99 w 143"/>
                  <a:gd name="T39" fmla="*/ 8 h 143"/>
                  <a:gd name="T40" fmla="*/ 72 w 143"/>
                  <a:gd name="T41" fmla="*/ 3 h 143"/>
                  <a:gd name="T42" fmla="*/ 45 w 143"/>
                  <a:gd name="T43" fmla="*/ 8 h 143"/>
                  <a:gd name="T44" fmla="*/ 23 w 143"/>
                  <a:gd name="T45" fmla="*/ 22 h 143"/>
                  <a:gd name="T46" fmla="*/ 8 w 143"/>
                  <a:gd name="T47" fmla="*/ 44 h 143"/>
                  <a:gd name="T48" fmla="*/ 3 w 143"/>
                  <a:gd name="T49" fmla="*/ 72 h 143"/>
                  <a:gd name="T50" fmla="*/ 8 w 143"/>
                  <a:gd name="T51" fmla="*/ 96 h 143"/>
                  <a:gd name="T52" fmla="*/ 23 w 143"/>
                  <a:gd name="T53" fmla="*/ 118 h 143"/>
                  <a:gd name="T54" fmla="*/ 45 w 143"/>
                  <a:gd name="T55" fmla="*/ 134 h 143"/>
                  <a:gd name="T56" fmla="*/ 72 w 143"/>
                  <a:gd name="T57" fmla="*/ 139 h 143"/>
                  <a:gd name="T58" fmla="*/ 99 w 143"/>
                  <a:gd name="T59" fmla="*/ 134 h 143"/>
                  <a:gd name="T60" fmla="*/ 122 w 143"/>
                  <a:gd name="T61" fmla="*/ 118 h 143"/>
                  <a:gd name="T62" fmla="*/ 136 w 143"/>
                  <a:gd name="T63" fmla="*/ 96 h 143"/>
                  <a:gd name="T64" fmla="*/ 141 w 143"/>
                  <a:gd name="T65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1" y="57"/>
                    </a:lnTo>
                    <a:lnTo>
                      <a:pt x="138" y="42"/>
                    </a:lnTo>
                    <a:lnTo>
                      <a:pt x="131" y="30"/>
                    </a:lnTo>
                    <a:lnTo>
                      <a:pt x="124" y="20"/>
                    </a:lnTo>
                    <a:lnTo>
                      <a:pt x="112" y="13"/>
                    </a:lnTo>
                    <a:lnTo>
                      <a:pt x="99" y="5"/>
                    </a:lnTo>
                    <a:lnTo>
                      <a:pt x="86" y="0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45" y="5"/>
                    </a:lnTo>
                    <a:lnTo>
                      <a:pt x="32" y="13"/>
                    </a:lnTo>
                    <a:lnTo>
                      <a:pt x="23" y="20"/>
                    </a:lnTo>
                    <a:lnTo>
                      <a:pt x="13" y="30"/>
                    </a:lnTo>
                    <a:lnTo>
                      <a:pt x="5" y="42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3" y="84"/>
                    </a:lnTo>
                    <a:lnTo>
                      <a:pt x="5" y="100"/>
                    </a:lnTo>
                    <a:lnTo>
                      <a:pt x="13" y="111"/>
                    </a:lnTo>
                    <a:lnTo>
                      <a:pt x="23" y="122"/>
                    </a:lnTo>
                    <a:lnTo>
                      <a:pt x="32" y="131"/>
                    </a:lnTo>
                    <a:lnTo>
                      <a:pt x="45" y="136"/>
                    </a:lnTo>
                    <a:lnTo>
                      <a:pt x="57" y="141"/>
                    </a:lnTo>
                    <a:lnTo>
                      <a:pt x="72" y="143"/>
                    </a:lnTo>
                    <a:lnTo>
                      <a:pt x="86" y="141"/>
                    </a:lnTo>
                    <a:lnTo>
                      <a:pt x="99" y="136"/>
                    </a:lnTo>
                    <a:lnTo>
                      <a:pt x="112" y="131"/>
                    </a:lnTo>
                    <a:lnTo>
                      <a:pt x="124" y="122"/>
                    </a:lnTo>
                    <a:lnTo>
                      <a:pt x="131" y="111"/>
                    </a:lnTo>
                    <a:lnTo>
                      <a:pt x="138" y="100"/>
                    </a:lnTo>
                    <a:lnTo>
                      <a:pt x="141" y="84"/>
                    </a:lnTo>
                    <a:lnTo>
                      <a:pt x="143" y="72"/>
                    </a:lnTo>
                    <a:lnTo>
                      <a:pt x="141" y="72"/>
                    </a:lnTo>
                    <a:lnTo>
                      <a:pt x="138" y="57"/>
                    </a:lnTo>
                    <a:lnTo>
                      <a:pt x="136" y="44"/>
                    </a:lnTo>
                    <a:lnTo>
                      <a:pt x="129" y="33"/>
                    </a:lnTo>
                    <a:lnTo>
                      <a:pt x="122" y="22"/>
                    </a:lnTo>
                    <a:lnTo>
                      <a:pt x="112" y="15"/>
                    </a:lnTo>
                    <a:lnTo>
                      <a:pt x="99" y="8"/>
                    </a:lnTo>
                    <a:lnTo>
                      <a:pt x="86" y="3"/>
                    </a:lnTo>
                    <a:lnTo>
                      <a:pt x="72" y="3"/>
                    </a:lnTo>
                    <a:lnTo>
                      <a:pt x="57" y="3"/>
                    </a:lnTo>
                    <a:lnTo>
                      <a:pt x="45" y="8"/>
                    </a:lnTo>
                    <a:lnTo>
                      <a:pt x="34" y="15"/>
                    </a:lnTo>
                    <a:lnTo>
                      <a:pt x="23" y="22"/>
                    </a:lnTo>
                    <a:lnTo>
                      <a:pt x="16" y="33"/>
                    </a:lnTo>
                    <a:lnTo>
                      <a:pt x="8" y="44"/>
                    </a:lnTo>
                    <a:lnTo>
                      <a:pt x="5" y="57"/>
                    </a:lnTo>
                    <a:lnTo>
                      <a:pt x="3" y="72"/>
                    </a:lnTo>
                    <a:lnTo>
                      <a:pt x="5" y="84"/>
                    </a:lnTo>
                    <a:lnTo>
                      <a:pt x="8" y="96"/>
                    </a:lnTo>
                    <a:lnTo>
                      <a:pt x="16" y="108"/>
                    </a:lnTo>
                    <a:lnTo>
                      <a:pt x="23" y="118"/>
                    </a:lnTo>
                    <a:lnTo>
                      <a:pt x="34" y="129"/>
                    </a:lnTo>
                    <a:lnTo>
                      <a:pt x="45" y="134"/>
                    </a:lnTo>
                    <a:lnTo>
                      <a:pt x="57" y="139"/>
                    </a:lnTo>
                    <a:lnTo>
                      <a:pt x="72" y="139"/>
                    </a:lnTo>
                    <a:lnTo>
                      <a:pt x="86" y="139"/>
                    </a:lnTo>
                    <a:lnTo>
                      <a:pt x="99" y="134"/>
                    </a:lnTo>
                    <a:lnTo>
                      <a:pt x="112" y="129"/>
                    </a:lnTo>
                    <a:lnTo>
                      <a:pt x="122" y="118"/>
                    </a:lnTo>
                    <a:lnTo>
                      <a:pt x="129" y="108"/>
                    </a:lnTo>
                    <a:lnTo>
                      <a:pt x="136" y="96"/>
                    </a:lnTo>
                    <a:lnTo>
                      <a:pt x="138" y="84"/>
                    </a:lnTo>
                    <a:lnTo>
                      <a:pt x="141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29" name="Freeform 401">
                <a:extLst>
                  <a:ext uri="{FF2B5EF4-FFF2-40B4-BE49-F238E27FC236}">
                    <a16:creationId xmlns:a16="http://schemas.microsoft.com/office/drawing/2014/main" id="{26312F4A-6CDF-4B61-8B83-BC6F4EFF7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999"/>
                <a:ext cx="46" cy="45"/>
              </a:xfrm>
              <a:custGeom>
                <a:avLst/>
                <a:gdLst>
                  <a:gd name="T0" fmla="*/ 134 w 138"/>
                  <a:gd name="T1" fmla="*/ 54 h 136"/>
                  <a:gd name="T2" fmla="*/ 126 w 138"/>
                  <a:gd name="T3" fmla="*/ 30 h 136"/>
                  <a:gd name="T4" fmla="*/ 109 w 138"/>
                  <a:gd name="T5" fmla="*/ 12 h 136"/>
                  <a:gd name="T6" fmla="*/ 83 w 138"/>
                  <a:gd name="T7" fmla="*/ 0 h 136"/>
                  <a:gd name="T8" fmla="*/ 54 w 138"/>
                  <a:gd name="T9" fmla="*/ 0 h 136"/>
                  <a:gd name="T10" fmla="*/ 31 w 138"/>
                  <a:gd name="T11" fmla="*/ 12 h 136"/>
                  <a:gd name="T12" fmla="*/ 12 w 138"/>
                  <a:gd name="T13" fmla="*/ 30 h 136"/>
                  <a:gd name="T14" fmla="*/ 2 w 138"/>
                  <a:gd name="T15" fmla="*/ 54 h 136"/>
                  <a:gd name="T16" fmla="*/ 2 w 138"/>
                  <a:gd name="T17" fmla="*/ 81 h 136"/>
                  <a:gd name="T18" fmla="*/ 12 w 138"/>
                  <a:gd name="T19" fmla="*/ 105 h 136"/>
                  <a:gd name="T20" fmla="*/ 31 w 138"/>
                  <a:gd name="T21" fmla="*/ 126 h 136"/>
                  <a:gd name="T22" fmla="*/ 54 w 138"/>
                  <a:gd name="T23" fmla="*/ 136 h 136"/>
                  <a:gd name="T24" fmla="*/ 83 w 138"/>
                  <a:gd name="T25" fmla="*/ 136 h 136"/>
                  <a:gd name="T26" fmla="*/ 109 w 138"/>
                  <a:gd name="T27" fmla="*/ 126 h 136"/>
                  <a:gd name="T28" fmla="*/ 126 w 138"/>
                  <a:gd name="T29" fmla="*/ 105 h 136"/>
                  <a:gd name="T30" fmla="*/ 134 w 138"/>
                  <a:gd name="T31" fmla="*/ 81 h 136"/>
                  <a:gd name="T32" fmla="*/ 134 w 138"/>
                  <a:gd name="T33" fmla="*/ 69 h 136"/>
                  <a:gd name="T34" fmla="*/ 131 w 138"/>
                  <a:gd name="T35" fmla="*/ 41 h 136"/>
                  <a:gd name="T36" fmla="*/ 116 w 138"/>
                  <a:gd name="T37" fmla="*/ 23 h 136"/>
                  <a:gd name="T38" fmla="*/ 93 w 138"/>
                  <a:gd name="T39" fmla="*/ 7 h 136"/>
                  <a:gd name="T40" fmla="*/ 69 w 138"/>
                  <a:gd name="T41" fmla="*/ 2 h 136"/>
                  <a:gd name="T42" fmla="*/ 45 w 138"/>
                  <a:gd name="T43" fmla="*/ 7 h 136"/>
                  <a:gd name="T44" fmla="*/ 22 w 138"/>
                  <a:gd name="T45" fmla="*/ 23 h 136"/>
                  <a:gd name="T46" fmla="*/ 10 w 138"/>
                  <a:gd name="T47" fmla="*/ 41 h 136"/>
                  <a:gd name="T48" fmla="*/ 2 w 138"/>
                  <a:gd name="T49" fmla="*/ 69 h 136"/>
                  <a:gd name="T50" fmla="*/ 10 w 138"/>
                  <a:gd name="T51" fmla="*/ 93 h 136"/>
                  <a:gd name="T52" fmla="*/ 22 w 138"/>
                  <a:gd name="T53" fmla="*/ 113 h 136"/>
                  <a:gd name="T54" fmla="*/ 45 w 138"/>
                  <a:gd name="T55" fmla="*/ 128 h 136"/>
                  <a:gd name="T56" fmla="*/ 69 w 138"/>
                  <a:gd name="T57" fmla="*/ 133 h 136"/>
                  <a:gd name="T58" fmla="*/ 93 w 138"/>
                  <a:gd name="T59" fmla="*/ 128 h 136"/>
                  <a:gd name="T60" fmla="*/ 116 w 138"/>
                  <a:gd name="T61" fmla="*/ 113 h 136"/>
                  <a:gd name="T62" fmla="*/ 131 w 138"/>
                  <a:gd name="T63" fmla="*/ 93 h 136"/>
                  <a:gd name="T64" fmla="*/ 134 w 138"/>
                  <a:gd name="T65" fmla="*/ 6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6">
                    <a:moveTo>
                      <a:pt x="138" y="69"/>
                    </a:moveTo>
                    <a:lnTo>
                      <a:pt x="134" y="54"/>
                    </a:lnTo>
                    <a:lnTo>
                      <a:pt x="133" y="41"/>
                    </a:lnTo>
                    <a:lnTo>
                      <a:pt x="126" y="30"/>
                    </a:lnTo>
                    <a:lnTo>
                      <a:pt x="119" y="19"/>
                    </a:lnTo>
                    <a:lnTo>
                      <a:pt x="109" y="12"/>
                    </a:lnTo>
                    <a:lnTo>
                      <a:pt x="96" y="5"/>
                    </a:lnTo>
                    <a:lnTo>
                      <a:pt x="83" y="0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2" y="5"/>
                    </a:lnTo>
                    <a:lnTo>
                      <a:pt x="31" y="12"/>
                    </a:lnTo>
                    <a:lnTo>
                      <a:pt x="19" y="19"/>
                    </a:lnTo>
                    <a:lnTo>
                      <a:pt x="12" y="30"/>
                    </a:lnTo>
                    <a:lnTo>
                      <a:pt x="5" y="41"/>
                    </a:lnTo>
                    <a:lnTo>
                      <a:pt x="2" y="54"/>
                    </a:lnTo>
                    <a:lnTo>
                      <a:pt x="0" y="69"/>
                    </a:lnTo>
                    <a:lnTo>
                      <a:pt x="2" y="81"/>
                    </a:lnTo>
                    <a:lnTo>
                      <a:pt x="5" y="93"/>
                    </a:lnTo>
                    <a:lnTo>
                      <a:pt x="12" y="105"/>
                    </a:lnTo>
                    <a:lnTo>
                      <a:pt x="19" y="115"/>
                    </a:lnTo>
                    <a:lnTo>
                      <a:pt x="31" y="126"/>
                    </a:lnTo>
                    <a:lnTo>
                      <a:pt x="42" y="131"/>
                    </a:lnTo>
                    <a:lnTo>
                      <a:pt x="54" y="136"/>
                    </a:lnTo>
                    <a:lnTo>
                      <a:pt x="69" y="136"/>
                    </a:lnTo>
                    <a:lnTo>
                      <a:pt x="83" y="136"/>
                    </a:lnTo>
                    <a:lnTo>
                      <a:pt x="96" y="131"/>
                    </a:lnTo>
                    <a:lnTo>
                      <a:pt x="109" y="126"/>
                    </a:lnTo>
                    <a:lnTo>
                      <a:pt x="119" y="115"/>
                    </a:lnTo>
                    <a:lnTo>
                      <a:pt x="126" y="105"/>
                    </a:lnTo>
                    <a:lnTo>
                      <a:pt x="133" y="93"/>
                    </a:lnTo>
                    <a:lnTo>
                      <a:pt x="134" y="81"/>
                    </a:lnTo>
                    <a:lnTo>
                      <a:pt x="138" y="69"/>
                    </a:lnTo>
                    <a:lnTo>
                      <a:pt x="134" y="69"/>
                    </a:lnTo>
                    <a:lnTo>
                      <a:pt x="133" y="54"/>
                    </a:lnTo>
                    <a:lnTo>
                      <a:pt x="131" y="41"/>
                    </a:lnTo>
                    <a:lnTo>
                      <a:pt x="123" y="33"/>
                    </a:lnTo>
                    <a:lnTo>
                      <a:pt x="116" y="23"/>
                    </a:lnTo>
                    <a:lnTo>
                      <a:pt x="105" y="14"/>
                    </a:lnTo>
                    <a:lnTo>
                      <a:pt x="93" y="7"/>
                    </a:lnTo>
                    <a:lnTo>
                      <a:pt x="81" y="5"/>
                    </a:lnTo>
                    <a:lnTo>
                      <a:pt x="69" y="2"/>
                    </a:lnTo>
                    <a:lnTo>
                      <a:pt x="57" y="5"/>
                    </a:lnTo>
                    <a:lnTo>
                      <a:pt x="45" y="7"/>
                    </a:lnTo>
                    <a:lnTo>
                      <a:pt x="31" y="14"/>
                    </a:lnTo>
                    <a:lnTo>
                      <a:pt x="22" y="23"/>
                    </a:lnTo>
                    <a:lnTo>
                      <a:pt x="14" y="33"/>
                    </a:lnTo>
                    <a:lnTo>
                      <a:pt x="10" y="41"/>
                    </a:lnTo>
                    <a:lnTo>
                      <a:pt x="5" y="54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10" y="93"/>
                    </a:lnTo>
                    <a:lnTo>
                      <a:pt x="14" y="104"/>
                    </a:lnTo>
                    <a:lnTo>
                      <a:pt x="22" y="113"/>
                    </a:lnTo>
                    <a:lnTo>
                      <a:pt x="31" y="122"/>
                    </a:lnTo>
                    <a:lnTo>
                      <a:pt x="45" y="128"/>
                    </a:lnTo>
                    <a:lnTo>
                      <a:pt x="57" y="133"/>
                    </a:lnTo>
                    <a:lnTo>
                      <a:pt x="69" y="133"/>
                    </a:lnTo>
                    <a:lnTo>
                      <a:pt x="81" y="133"/>
                    </a:lnTo>
                    <a:lnTo>
                      <a:pt x="93" y="128"/>
                    </a:lnTo>
                    <a:lnTo>
                      <a:pt x="105" y="122"/>
                    </a:lnTo>
                    <a:lnTo>
                      <a:pt x="116" y="113"/>
                    </a:lnTo>
                    <a:lnTo>
                      <a:pt x="123" y="104"/>
                    </a:lnTo>
                    <a:lnTo>
                      <a:pt x="131" y="93"/>
                    </a:lnTo>
                    <a:lnTo>
                      <a:pt x="133" y="81"/>
                    </a:lnTo>
                    <a:lnTo>
                      <a:pt x="134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0" name="Freeform 402">
                <a:extLst>
                  <a:ext uri="{FF2B5EF4-FFF2-40B4-BE49-F238E27FC236}">
                    <a16:creationId xmlns:a16="http://schemas.microsoft.com/office/drawing/2014/main" id="{C6D6EC93-749F-4411-AAF6-CC0BC565D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3000"/>
                <a:ext cx="45" cy="43"/>
              </a:xfrm>
              <a:custGeom>
                <a:avLst/>
                <a:gdLst>
                  <a:gd name="T0" fmla="*/ 131 w 133"/>
                  <a:gd name="T1" fmla="*/ 52 h 131"/>
                  <a:gd name="T2" fmla="*/ 121 w 133"/>
                  <a:gd name="T3" fmla="*/ 31 h 131"/>
                  <a:gd name="T4" fmla="*/ 104 w 133"/>
                  <a:gd name="T5" fmla="*/ 12 h 131"/>
                  <a:gd name="T6" fmla="*/ 79 w 133"/>
                  <a:gd name="T7" fmla="*/ 3 h 131"/>
                  <a:gd name="T8" fmla="*/ 55 w 133"/>
                  <a:gd name="T9" fmla="*/ 3 h 131"/>
                  <a:gd name="T10" fmla="*/ 31 w 133"/>
                  <a:gd name="T11" fmla="*/ 12 h 131"/>
                  <a:gd name="T12" fmla="*/ 12 w 133"/>
                  <a:gd name="T13" fmla="*/ 31 h 131"/>
                  <a:gd name="T14" fmla="*/ 4 w 133"/>
                  <a:gd name="T15" fmla="*/ 52 h 131"/>
                  <a:gd name="T16" fmla="*/ 4 w 133"/>
                  <a:gd name="T17" fmla="*/ 79 h 131"/>
                  <a:gd name="T18" fmla="*/ 12 w 133"/>
                  <a:gd name="T19" fmla="*/ 102 h 131"/>
                  <a:gd name="T20" fmla="*/ 31 w 133"/>
                  <a:gd name="T21" fmla="*/ 120 h 131"/>
                  <a:gd name="T22" fmla="*/ 55 w 133"/>
                  <a:gd name="T23" fmla="*/ 131 h 131"/>
                  <a:gd name="T24" fmla="*/ 79 w 133"/>
                  <a:gd name="T25" fmla="*/ 131 h 131"/>
                  <a:gd name="T26" fmla="*/ 104 w 133"/>
                  <a:gd name="T27" fmla="*/ 120 h 131"/>
                  <a:gd name="T28" fmla="*/ 121 w 133"/>
                  <a:gd name="T29" fmla="*/ 102 h 131"/>
                  <a:gd name="T30" fmla="*/ 131 w 133"/>
                  <a:gd name="T31" fmla="*/ 79 h 131"/>
                  <a:gd name="T32" fmla="*/ 131 w 133"/>
                  <a:gd name="T33" fmla="*/ 67 h 131"/>
                  <a:gd name="T34" fmla="*/ 126 w 133"/>
                  <a:gd name="T35" fmla="*/ 43 h 131"/>
                  <a:gd name="T36" fmla="*/ 112 w 133"/>
                  <a:gd name="T37" fmla="*/ 22 h 131"/>
                  <a:gd name="T38" fmla="*/ 92 w 133"/>
                  <a:gd name="T39" fmla="*/ 8 h 131"/>
                  <a:gd name="T40" fmla="*/ 67 w 133"/>
                  <a:gd name="T41" fmla="*/ 3 h 131"/>
                  <a:gd name="T42" fmla="*/ 43 w 133"/>
                  <a:gd name="T43" fmla="*/ 8 h 131"/>
                  <a:gd name="T44" fmla="*/ 22 w 133"/>
                  <a:gd name="T45" fmla="*/ 22 h 131"/>
                  <a:gd name="T46" fmla="*/ 11 w 133"/>
                  <a:gd name="T47" fmla="*/ 43 h 131"/>
                  <a:gd name="T48" fmla="*/ 6 w 133"/>
                  <a:gd name="T49" fmla="*/ 67 h 131"/>
                  <a:gd name="T50" fmla="*/ 11 w 133"/>
                  <a:gd name="T51" fmla="*/ 91 h 131"/>
                  <a:gd name="T52" fmla="*/ 22 w 133"/>
                  <a:gd name="T53" fmla="*/ 111 h 131"/>
                  <a:gd name="T54" fmla="*/ 43 w 133"/>
                  <a:gd name="T55" fmla="*/ 124 h 131"/>
                  <a:gd name="T56" fmla="*/ 67 w 133"/>
                  <a:gd name="T57" fmla="*/ 129 h 131"/>
                  <a:gd name="T58" fmla="*/ 92 w 133"/>
                  <a:gd name="T59" fmla="*/ 124 h 131"/>
                  <a:gd name="T60" fmla="*/ 112 w 133"/>
                  <a:gd name="T61" fmla="*/ 111 h 131"/>
                  <a:gd name="T62" fmla="*/ 126 w 133"/>
                  <a:gd name="T63" fmla="*/ 91 h 131"/>
                  <a:gd name="T64" fmla="*/ 131 w 133"/>
                  <a:gd name="T65" fmla="*/ 6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1">
                    <a:moveTo>
                      <a:pt x="133" y="67"/>
                    </a:moveTo>
                    <a:lnTo>
                      <a:pt x="131" y="52"/>
                    </a:lnTo>
                    <a:lnTo>
                      <a:pt x="129" y="39"/>
                    </a:lnTo>
                    <a:lnTo>
                      <a:pt x="121" y="31"/>
                    </a:lnTo>
                    <a:lnTo>
                      <a:pt x="114" y="21"/>
                    </a:lnTo>
                    <a:lnTo>
                      <a:pt x="104" y="12"/>
                    </a:lnTo>
                    <a:lnTo>
                      <a:pt x="92" y="5"/>
                    </a:lnTo>
                    <a:lnTo>
                      <a:pt x="79" y="3"/>
                    </a:lnTo>
                    <a:lnTo>
                      <a:pt x="67" y="0"/>
                    </a:lnTo>
                    <a:lnTo>
                      <a:pt x="55" y="3"/>
                    </a:lnTo>
                    <a:lnTo>
                      <a:pt x="43" y="5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8" y="39"/>
                    </a:lnTo>
                    <a:lnTo>
                      <a:pt x="4" y="52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8" y="91"/>
                    </a:lnTo>
                    <a:lnTo>
                      <a:pt x="12" y="102"/>
                    </a:lnTo>
                    <a:lnTo>
                      <a:pt x="21" y="111"/>
                    </a:lnTo>
                    <a:lnTo>
                      <a:pt x="31" y="120"/>
                    </a:lnTo>
                    <a:lnTo>
                      <a:pt x="43" y="126"/>
                    </a:lnTo>
                    <a:lnTo>
                      <a:pt x="55" y="131"/>
                    </a:lnTo>
                    <a:lnTo>
                      <a:pt x="67" y="131"/>
                    </a:lnTo>
                    <a:lnTo>
                      <a:pt x="79" y="131"/>
                    </a:lnTo>
                    <a:lnTo>
                      <a:pt x="92" y="126"/>
                    </a:lnTo>
                    <a:lnTo>
                      <a:pt x="104" y="120"/>
                    </a:lnTo>
                    <a:lnTo>
                      <a:pt x="114" y="111"/>
                    </a:lnTo>
                    <a:lnTo>
                      <a:pt x="121" y="102"/>
                    </a:lnTo>
                    <a:lnTo>
                      <a:pt x="129" y="91"/>
                    </a:lnTo>
                    <a:lnTo>
                      <a:pt x="131" y="79"/>
                    </a:lnTo>
                    <a:lnTo>
                      <a:pt x="133" y="67"/>
                    </a:lnTo>
                    <a:lnTo>
                      <a:pt x="131" y="67"/>
                    </a:lnTo>
                    <a:lnTo>
                      <a:pt x="129" y="52"/>
                    </a:lnTo>
                    <a:lnTo>
                      <a:pt x="126" y="43"/>
                    </a:lnTo>
                    <a:lnTo>
                      <a:pt x="119" y="31"/>
                    </a:lnTo>
                    <a:lnTo>
                      <a:pt x="112" y="22"/>
                    </a:lnTo>
                    <a:lnTo>
                      <a:pt x="102" y="12"/>
                    </a:lnTo>
                    <a:lnTo>
                      <a:pt x="92" y="8"/>
                    </a:lnTo>
                    <a:lnTo>
                      <a:pt x="79" y="5"/>
                    </a:lnTo>
                    <a:lnTo>
                      <a:pt x="67" y="3"/>
                    </a:lnTo>
                    <a:lnTo>
                      <a:pt x="55" y="5"/>
                    </a:lnTo>
                    <a:lnTo>
                      <a:pt x="43" y="8"/>
                    </a:lnTo>
                    <a:lnTo>
                      <a:pt x="33" y="12"/>
                    </a:lnTo>
                    <a:lnTo>
                      <a:pt x="22" y="22"/>
                    </a:lnTo>
                    <a:lnTo>
                      <a:pt x="15" y="31"/>
                    </a:lnTo>
                    <a:lnTo>
                      <a:pt x="11" y="43"/>
                    </a:lnTo>
                    <a:lnTo>
                      <a:pt x="6" y="52"/>
                    </a:lnTo>
                    <a:lnTo>
                      <a:pt x="6" y="67"/>
                    </a:lnTo>
                    <a:lnTo>
                      <a:pt x="6" y="79"/>
                    </a:lnTo>
                    <a:lnTo>
                      <a:pt x="11" y="91"/>
                    </a:lnTo>
                    <a:lnTo>
                      <a:pt x="15" y="102"/>
                    </a:lnTo>
                    <a:lnTo>
                      <a:pt x="22" y="111"/>
                    </a:lnTo>
                    <a:lnTo>
                      <a:pt x="33" y="119"/>
                    </a:lnTo>
                    <a:lnTo>
                      <a:pt x="43" y="124"/>
                    </a:lnTo>
                    <a:lnTo>
                      <a:pt x="55" y="129"/>
                    </a:lnTo>
                    <a:lnTo>
                      <a:pt x="67" y="129"/>
                    </a:lnTo>
                    <a:lnTo>
                      <a:pt x="79" y="129"/>
                    </a:lnTo>
                    <a:lnTo>
                      <a:pt x="92" y="124"/>
                    </a:lnTo>
                    <a:lnTo>
                      <a:pt x="102" y="119"/>
                    </a:lnTo>
                    <a:lnTo>
                      <a:pt x="112" y="111"/>
                    </a:lnTo>
                    <a:lnTo>
                      <a:pt x="119" y="102"/>
                    </a:lnTo>
                    <a:lnTo>
                      <a:pt x="126" y="91"/>
                    </a:lnTo>
                    <a:lnTo>
                      <a:pt x="129" y="79"/>
                    </a:lnTo>
                    <a:lnTo>
                      <a:pt x="131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1" name="Freeform 403">
                <a:extLst>
                  <a:ext uri="{FF2B5EF4-FFF2-40B4-BE49-F238E27FC236}">
                    <a16:creationId xmlns:a16="http://schemas.microsoft.com/office/drawing/2014/main" id="{A41466CE-684D-4B9D-8B70-E5B420B1B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3001"/>
                <a:ext cx="42" cy="42"/>
              </a:xfrm>
              <a:custGeom>
                <a:avLst/>
                <a:gdLst>
                  <a:gd name="T0" fmla="*/ 124 w 126"/>
                  <a:gd name="T1" fmla="*/ 49 h 126"/>
                  <a:gd name="T2" fmla="*/ 113 w 126"/>
                  <a:gd name="T3" fmla="*/ 28 h 126"/>
                  <a:gd name="T4" fmla="*/ 96 w 126"/>
                  <a:gd name="T5" fmla="*/ 11 h 126"/>
                  <a:gd name="T6" fmla="*/ 74 w 126"/>
                  <a:gd name="T7" fmla="*/ 3 h 126"/>
                  <a:gd name="T8" fmla="*/ 50 w 126"/>
                  <a:gd name="T9" fmla="*/ 3 h 126"/>
                  <a:gd name="T10" fmla="*/ 28 w 126"/>
                  <a:gd name="T11" fmla="*/ 11 h 126"/>
                  <a:gd name="T12" fmla="*/ 10 w 126"/>
                  <a:gd name="T13" fmla="*/ 28 h 126"/>
                  <a:gd name="T14" fmla="*/ 0 w 126"/>
                  <a:gd name="T15" fmla="*/ 49 h 126"/>
                  <a:gd name="T16" fmla="*/ 0 w 126"/>
                  <a:gd name="T17" fmla="*/ 77 h 126"/>
                  <a:gd name="T18" fmla="*/ 10 w 126"/>
                  <a:gd name="T19" fmla="*/ 99 h 126"/>
                  <a:gd name="T20" fmla="*/ 28 w 126"/>
                  <a:gd name="T21" fmla="*/ 116 h 126"/>
                  <a:gd name="T22" fmla="*/ 50 w 126"/>
                  <a:gd name="T23" fmla="*/ 126 h 126"/>
                  <a:gd name="T24" fmla="*/ 74 w 126"/>
                  <a:gd name="T25" fmla="*/ 126 h 126"/>
                  <a:gd name="T26" fmla="*/ 96 w 126"/>
                  <a:gd name="T27" fmla="*/ 116 h 126"/>
                  <a:gd name="T28" fmla="*/ 113 w 126"/>
                  <a:gd name="T29" fmla="*/ 99 h 126"/>
                  <a:gd name="T30" fmla="*/ 124 w 126"/>
                  <a:gd name="T31" fmla="*/ 77 h 126"/>
                  <a:gd name="T32" fmla="*/ 120 w 126"/>
                  <a:gd name="T33" fmla="*/ 64 h 126"/>
                  <a:gd name="T34" fmla="*/ 116 w 126"/>
                  <a:gd name="T35" fmla="*/ 40 h 126"/>
                  <a:gd name="T36" fmla="*/ 103 w 126"/>
                  <a:gd name="T37" fmla="*/ 20 h 126"/>
                  <a:gd name="T38" fmla="*/ 86 w 126"/>
                  <a:gd name="T39" fmla="*/ 7 h 126"/>
                  <a:gd name="T40" fmla="*/ 62 w 126"/>
                  <a:gd name="T41" fmla="*/ 3 h 126"/>
                  <a:gd name="T42" fmla="*/ 39 w 126"/>
                  <a:gd name="T43" fmla="*/ 7 h 126"/>
                  <a:gd name="T44" fmla="*/ 19 w 126"/>
                  <a:gd name="T45" fmla="*/ 20 h 126"/>
                  <a:gd name="T46" fmla="*/ 7 w 126"/>
                  <a:gd name="T47" fmla="*/ 40 h 126"/>
                  <a:gd name="T48" fmla="*/ 3 w 126"/>
                  <a:gd name="T49" fmla="*/ 64 h 126"/>
                  <a:gd name="T50" fmla="*/ 7 w 126"/>
                  <a:gd name="T51" fmla="*/ 87 h 126"/>
                  <a:gd name="T52" fmla="*/ 19 w 126"/>
                  <a:gd name="T53" fmla="*/ 106 h 126"/>
                  <a:gd name="T54" fmla="*/ 39 w 126"/>
                  <a:gd name="T55" fmla="*/ 118 h 126"/>
                  <a:gd name="T56" fmla="*/ 62 w 126"/>
                  <a:gd name="T57" fmla="*/ 123 h 126"/>
                  <a:gd name="T58" fmla="*/ 86 w 126"/>
                  <a:gd name="T59" fmla="*/ 118 h 126"/>
                  <a:gd name="T60" fmla="*/ 103 w 126"/>
                  <a:gd name="T61" fmla="*/ 106 h 126"/>
                  <a:gd name="T62" fmla="*/ 116 w 126"/>
                  <a:gd name="T63" fmla="*/ 87 h 126"/>
                  <a:gd name="T64" fmla="*/ 120 w 126"/>
                  <a:gd name="T65" fmla="*/ 6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4"/>
                    </a:moveTo>
                    <a:lnTo>
                      <a:pt x="124" y="49"/>
                    </a:lnTo>
                    <a:lnTo>
                      <a:pt x="120" y="40"/>
                    </a:lnTo>
                    <a:lnTo>
                      <a:pt x="113" y="28"/>
                    </a:lnTo>
                    <a:lnTo>
                      <a:pt x="105" y="20"/>
                    </a:lnTo>
                    <a:lnTo>
                      <a:pt x="96" y="11"/>
                    </a:lnTo>
                    <a:lnTo>
                      <a:pt x="86" y="5"/>
                    </a:lnTo>
                    <a:lnTo>
                      <a:pt x="74" y="3"/>
                    </a:lnTo>
                    <a:lnTo>
                      <a:pt x="62" y="0"/>
                    </a:lnTo>
                    <a:lnTo>
                      <a:pt x="50" y="3"/>
                    </a:lnTo>
                    <a:lnTo>
                      <a:pt x="38" y="5"/>
                    </a:lnTo>
                    <a:lnTo>
                      <a:pt x="28" y="11"/>
                    </a:lnTo>
                    <a:lnTo>
                      <a:pt x="17" y="20"/>
                    </a:lnTo>
                    <a:lnTo>
                      <a:pt x="10" y="28"/>
                    </a:lnTo>
                    <a:lnTo>
                      <a:pt x="5" y="40"/>
                    </a:lnTo>
                    <a:lnTo>
                      <a:pt x="0" y="49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5" y="88"/>
                    </a:lnTo>
                    <a:lnTo>
                      <a:pt x="10" y="99"/>
                    </a:lnTo>
                    <a:lnTo>
                      <a:pt x="17" y="109"/>
                    </a:lnTo>
                    <a:lnTo>
                      <a:pt x="28" y="116"/>
                    </a:lnTo>
                    <a:lnTo>
                      <a:pt x="38" y="121"/>
                    </a:lnTo>
                    <a:lnTo>
                      <a:pt x="50" y="126"/>
                    </a:lnTo>
                    <a:lnTo>
                      <a:pt x="62" y="126"/>
                    </a:lnTo>
                    <a:lnTo>
                      <a:pt x="74" y="126"/>
                    </a:lnTo>
                    <a:lnTo>
                      <a:pt x="86" y="121"/>
                    </a:lnTo>
                    <a:lnTo>
                      <a:pt x="96" y="116"/>
                    </a:lnTo>
                    <a:lnTo>
                      <a:pt x="105" y="109"/>
                    </a:lnTo>
                    <a:lnTo>
                      <a:pt x="113" y="99"/>
                    </a:lnTo>
                    <a:lnTo>
                      <a:pt x="120" y="88"/>
                    </a:lnTo>
                    <a:lnTo>
                      <a:pt x="124" y="77"/>
                    </a:lnTo>
                    <a:lnTo>
                      <a:pt x="126" y="64"/>
                    </a:lnTo>
                    <a:lnTo>
                      <a:pt x="120" y="64"/>
                    </a:lnTo>
                    <a:lnTo>
                      <a:pt x="120" y="52"/>
                    </a:lnTo>
                    <a:lnTo>
                      <a:pt x="116" y="40"/>
                    </a:lnTo>
                    <a:lnTo>
                      <a:pt x="112" y="29"/>
                    </a:lnTo>
                    <a:lnTo>
                      <a:pt x="103" y="20"/>
                    </a:lnTo>
                    <a:lnTo>
                      <a:pt x="96" y="13"/>
                    </a:lnTo>
                    <a:lnTo>
                      <a:pt x="86" y="7"/>
                    </a:lnTo>
                    <a:lnTo>
                      <a:pt x="74" y="5"/>
                    </a:lnTo>
                    <a:lnTo>
                      <a:pt x="62" y="3"/>
                    </a:lnTo>
                    <a:lnTo>
                      <a:pt x="50" y="5"/>
                    </a:lnTo>
                    <a:lnTo>
                      <a:pt x="39" y="7"/>
                    </a:lnTo>
                    <a:lnTo>
                      <a:pt x="28" y="13"/>
                    </a:lnTo>
                    <a:lnTo>
                      <a:pt x="19" y="20"/>
                    </a:lnTo>
                    <a:lnTo>
                      <a:pt x="13" y="29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3" y="64"/>
                    </a:lnTo>
                    <a:lnTo>
                      <a:pt x="3" y="77"/>
                    </a:lnTo>
                    <a:lnTo>
                      <a:pt x="7" y="87"/>
                    </a:lnTo>
                    <a:lnTo>
                      <a:pt x="13" y="95"/>
                    </a:lnTo>
                    <a:lnTo>
                      <a:pt x="19" y="106"/>
                    </a:lnTo>
                    <a:lnTo>
                      <a:pt x="28" y="114"/>
                    </a:lnTo>
                    <a:lnTo>
                      <a:pt x="39" y="118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4" y="121"/>
                    </a:lnTo>
                    <a:lnTo>
                      <a:pt x="86" y="118"/>
                    </a:lnTo>
                    <a:lnTo>
                      <a:pt x="96" y="114"/>
                    </a:lnTo>
                    <a:lnTo>
                      <a:pt x="103" y="106"/>
                    </a:lnTo>
                    <a:lnTo>
                      <a:pt x="112" y="95"/>
                    </a:lnTo>
                    <a:lnTo>
                      <a:pt x="116" y="87"/>
                    </a:lnTo>
                    <a:lnTo>
                      <a:pt x="120" y="77"/>
                    </a:lnTo>
                    <a:lnTo>
                      <a:pt x="120" y="64"/>
                    </a:lnTo>
                    <a:lnTo>
                      <a:pt x="126" y="64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2" name="Freeform 404">
                <a:extLst>
                  <a:ext uri="{FF2B5EF4-FFF2-40B4-BE49-F238E27FC236}">
                    <a16:creationId xmlns:a16="http://schemas.microsoft.com/office/drawing/2014/main" id="{9F077F76-3962-4266-BFFF-FB10204F0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001"/>
                <a:ext cx="39" cy="41"/>
              </a:xfrm>
              <a:custGeom>
                <a:avLst/>
                <a:gdLst>
                  <a:gd name="T0" fmla="*/ 118 w 118"/>
                  <a:gd name="T1" fmla="*/ 50 h 121"/>
                  <a:gd name="T2" fmla="*/ 109 w 118"/>
                  <a:gd name="T3" fmla="*/ 27 h 121"/>
                  <a:gd name="T4" fmla="*/ 94 w 118"/>
                  <a:gd name="T5" fmla="*/ 10 h 121"/>
                  <a:gd name="T6" fmla="*/ 71 w 118"/>
                  <a:gd name="T7" fmla="*/ 3 h 121"/>
                  <a:gd name="T8" fmla="*/ 47 w 118"/>
                  <a:gd name="T9" fmla="*/ 3 h 121"/>
                  <a:gd name="T10" fmla="*/ 25 w 118"/>
                  <a:gd name="T11" fmla="*/ 10 h 121"/>
                  <a:gd name="T12" fmla="*/ 10 w 118"/>
                  <a:gd name="T13" fmla="*/ 27 h 121"/>
                  <a:gd name="T14" fmla="*/ 0 w 118"/>
                  <a:gd name="T15" fmla="*/ 50 h 121"/>
                  <a:gd name="T16" fmla="*/ 0 w 118"/>
                  <a:gd name="T17" fmla="*/ 74 h 121"/>
                  <a:gd name="T18" fmla="*/ 10 w 118"/>
                  <a:gd name="T19" fmla="*/ 93 h 121"/>
                  <a:gd name="T20" fmla="*/ 25 w 118"/>
                  <a:gd name="T21" fmla="*/ 112 h 121"/>
                  <a:gd name="T22" fmla="*/ 47 w 118"/>
                  <a:gd name="T23" fmla="*/ 119 h 121"/>
                  <a:gd name="T24" fmla="*/ 71 w 118"/>
                  <a:gd name="T25" fmla="*/ 119 h 121"/>
                  <a:gd name="T26" fmla="*/ 94 w 118"/>
                  <a:gd name="T27" fmla="*/ 112 h 121"/>
                  <a:gd name="T28" fmla="*/ 109 w 118"/>
                  <a:gd name="T29" fmla="*/ 93 h 121"/>
                  <a:gd name="T30" fmla="*/ 118 w 118"/>
                  <a:gd name="T31" fmla="*/ 74 h 121"/>
                  <a:gd name="T32" fmla="*/ 116 w 118"/>
                  <a:gd name="T33" fmla="*/ 62 h 121"/>
                  <a:gd name="T34" fmla="*/ 111 w 118"/>
                  <a:gd name="T35" fmla="*/ 40 h 121"/>
                  <a:gd name="T36" fmla="*/ 99 w 118"/>
                  <a:gd name="T37" fmla="*/ 20 h 121"/>
                  <a:gd name="T38" fmla="*/ 81 w 118"/>
                  <a:gd name="T39" fmla="*/ 7 h 121"/>
                  <a:gd name="T40" fmla="*/ 59 w 118"/>
                  <a:gd name="T41" fmla="*/ 3 h 121"/>
                  <a:gd name="T42" fmla="*/ 37 w 118"/>
                  <a:gd name="T43" fmla="*/ 7 h 121"/>
                  <a:gd name="T44" fmla="*/ 20 w 118"/>
                  <a:gd name="T45" fmla="*/ 20 h 121"/>
                  <a:gd name="T46" fmla="*/ 7 w 118"/>
                  <a:gd name="T47" fmla="*/ 40 h 121"/>
                  <a:gd name="T48" fmla="*/ 3 w 118"/>
                  <a:gd name="T49" fmla="*/ 62 h 121"/>
                  <a:gd name="T50" fmla="*/ 7 w 118"/>
                  <a:gd name="T51" fmla="*/ 84 h 121"/>
                  <a:gd name="T52" fmla="*/ 20 w 118"/>
                  <a:gd name="T53" fmla="*/ 101 h 121"/>
                  <a:gd name="T54" fmla="*/ 37 w 118"/>
                  <a:gd name="T55" fmla="*/ 114 h 121"/>
                  <a:gd name="T56" fmla="*/ 59 w 118"/>
                  <a:gd name="T57" fmla="*/ 119 h 121"/>
                  <a:gd name="T58" fmla="*/ 81 w 118"/>
                  <a:gd name="T59" fmla="*/ 114 h 121"/>
                  <a:gd name="T60" fmla="*/ 99 w 118"/>
                  <a:gd name="T61" fmla="*/ 101 h 121"/>
                  <a:gd name="T62" fmla="*/ 111 w 118"/>
                  <a:gd name="T63" fmla="*/ 84 h 121"/>
                  <a:gd name="T64" fmla="*/ 116 w 118"/>
                  <a:gd name="T65" fmla="*/ 6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21">
                    <a:moveTo>
                      <a:pt x="118" y="62"/>
                    </a:moveTo>
                    <a:lnTo>
                      <a:pt x="118" y="50"/>
                    </a:lnTo>
                    <a:lnTo>
                      <a:pt x="113" y="38"/>
                    </a:lnTo>
                    <a:lnTo>
                      <a:pt x="109" y="27"/>
                    </a:lnTo>
                    <a:lnTo>
                      <a:pt x="101" y="17"/>
                    </a:lnTo>
                    <a:lnTo>
                      <a:pt x="94" y="10"/>
                    </a:lnTo>
                    <a:lnTo>
                      <a:pt x="84" y="5"/>
                    </a:lnTo>
                    <a:lnTo>
                      <a:pt x="71" y="3"/>
                    </a:lnTo>
                    <a:lnTo>
                      <a:pt x="59" y="0"/>
                    </a:lnTo>
                    <a:lnTo>
                      <a:pt x="47" y="3"/>
                    </a:lnTo>
                    <a:lnTo>
                      <a:pt x="37" y="5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0" y="27"/>
                    </a:lnTo>
                    <a:lnTo>
                      <a:pt x="4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4"/>
                    </a:lnTo>
                    <a:lnTo>
                      <a:pt x="10" y="93"/>
                    </a:lnTo>
                    <a:lnTo>
                      <a:pt x="18" y="104"/>
                    </a:lnTo>
                    <a:lnTo>
                      <a:pt x="25" y="112"/>
                    </a:lnTo>
                    <a:lnTo>
                      <a:pt x="37" y="115"/>
                    </a:lnTo>
                    <a:lnTo>
                      <a:pt x="47" y="119"/>
                    </a:lnTo>
                    <a:lnTo>
                      <a:pt x="59" y="121"/>
                    </a:lnTo>
                    <a:lnTo>
                      <a:pt x="71" y="119"/>
                    </a:lnTo>
                    <a:lnTo>
                      <a:pt x="84" y="115"/>
                    </a:lnTo>
                    <a:lnTo>
                      <a:pt x="94" y="112"/>
                    </a:lnTo>
                    <a:lnTo>
                      <a:pt x="101" y="104"/>
                    </a:lnTo>
                    <a:lnTo>
                      <a:pt x="109" y="93"/>
                    </a:lnTo>
                    <a:lnTo>
                      <a:pt x="113" y="84"/>
                    </a:lnTo>
                    <a:lnTo>
                      <a:pt x="118" y="74"/>
                    </a:lnTo>
                    <a:lnTo>
                      <a:pt x="118" y="62"/>
                    </a:lnTo>
                    <a:lnTo>
                      <a:pt x="116" y="62"/>
                    </a:lnTo>
                    <a:lnTo>
                      <a:pt x="116" y="50"/>
                    </a:lnTo>
                    <a:lnTo>
                      <a:pt x="111" y="40"/>
                    </a:lnTo>
                    <a:lnTo>
                      <a:pt x="106" y="30"/>
                    </a:lnTo>
                    <a:lnTo>
                      <a:pt x="99" y="20"/>
                    </a:lnTo>
                    <a:lnTo>
                      <a:pt x="92" y="12"/>
                    </a:lnTo>
                    <a:lnTo>
                      <a:pt x="81" y="7"/>
                    </a:lnTo>
                    <a:lnTo>
                      <a:pt x="71" y="5"/>
                    </a:lnTo>
                    <a:lnTo>
                      <a:pt x="59" y="3"/>
                    </a:lnTo>
                    <a:lnTo>
                      <a:pt x="47" y="5"/>
                    </a:lnTo>
                    <a:lnTo>
                      <a:pt x="37" y="7"/>
                    </a:lnTo>
                    <a:lnTo>
                      <a:pt x="27" y="12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7" y="40"/>
                    </a:lnTo>
                    <a:lnTo>
                      <a:pt x="3" y="50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7" y="84"/>
                    </a:lnTo>
                    <a:lnTo>
                      <a:pt x="13" y="93"/>
                    </a:lnTo>
                    <a:lnTo>
                      <a:pt x="20" y="101"/>
                    </a:lnTo>
                    <a:lnTo>
                      <a:pt x="27" y="108"/>
                    </a:lnTo>
                    <a:lnTo>
                      <a:pt x="37" y="114"/>
                    </a:lnTo>
                    <a:lnTo>
                      <a:pt x="47" y="115"/>
                    </a:lnTo>
                    <a:lnTo>
                      <a:pt x="59" y="119"/>
                    </a:lnTo>
                    <a:lnTo>
                      <a:pt x="71" y="115"/>
                    </a:lnTo>
                    <a:lnTo>
                      <a:pt x="81" y="114"/>
                    </a:lnTo>
                    <a:lnTo>
                      <a:pt x="92" y="108"/>
                    </a:lnTo>
                    <a:lnTo>
                      <a:pt x="99" y="101"/>
                    </a:lnTo>
                    <a:lnTo>
                      <a:pt x="106" y="93"/>
                    </a:lnTo>
                    <a:lnTo>
                      <a:pt x="111" y="84"/>
                    </a:lnTo>
                    <a:lnTo>
                      <a:pt x="116" y="72"/>
                    </a:lnTo>
                    <a:lnTo>
                      <a:pt x="116" y="62"/>
                    </a:ln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3" name="Freeform 405">
                <a:extLst>
                  <a:ext uri="{FF2B5EF4-FFF2-40B4-BE49-F238E27FC236}">
                    <a16:creationId xmlns:a16="http://schemas.microsoft.com/office/drawing/2014/main" id="{9C59C9F5-CBD5-4840-A241-0750D0F6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002"/>
                <a:ext cx="38" cy="39"/>
              </a:xfrm>
              <a:custGeom>
                <a:avLst/>
                <a:gdLst>
                  <a:gd name="T0" fmla="*/ 114 w 114"/>
                  <a:gd name="T1" fmla="*/ 47 h 116"/>
                  <a:gd name="T2" fmla="*/ 104 w 114"/>
                  <a:gd name="T3" fmla="*/ 27 h 116"/>
                  <a:gd name="T4" fmla="*/ 88 w 114"/>
                  <a:gd name="T5" fmla="*/ 9 h 116"/>
                  <a:gd name="T6" fmla="*/ 69 w 114"/>
                  <a:gd name="T7" fmla="*/ 2 h 116"/>
                  <a:gd name="T8" fmla="*/ 45 w 114"/>
                  <a:gd name="T9" fmla="*/ 2 h 116"/>
                  <a:gd name="T10" fmla="*/ 24 w 114"/>
                  <a:gd name="T11" fmla="*/ 9 h 116"/>
                  <a:gd name="T12" fmla="*/ 10 w 114"/>
                  <a:gd name="T13" fmla="*/ 27 h 116"/>
                  <a:gd name="T14" fmla="*/ 0 w 114"/>
                  <a:gd name="T15" fmla="*/ 47 h 116"/>
                  <a:gd name="T16" fmla="*/ 0 w 114"/>
                  <a:gd name="T17" fmla="*/ 69 h 116"/>
                  <a:gd name="T18" fmla="*/ 10 w 114"/>
                  <a:gd name="T19" fmla="*/ 90 h 116"/>
                  <a:gd name="T20" fmla="*/ 24 w 114"/>
                  <a:gd name="T21" fmla="*/ 105 h 116"/>
                  <a:gd name="T22" fmla="*/ 45 w 114"/>
                  <a:gd name="T23" fmla="*/ 112 h 116"/>
                  <a:gd name="T24" fmla="*/ 69 w 114"/>
                  <a:gd name="T25" fmla="*/ 112 h 116"/>
                  <a:gd name="T26" fmla="*/ 88 w 114"/>
                  <a:gd name="T27" fmla="*/ 105 h 116"/>
                  <a:gd name="T28" fmla="*/ 104 w 114"/>
                  <a:gd name="T29" fmla="*/ 90 h 116"/>
                  <a:gd name="T30" fmla="*/ 114 w 114"/>
                  <a:gd name="T31" fmla="*/ 69 h 116"/>
                  <a:gd name="T32" fmla="*/ 111 w 114"/>
                  <a:gd name="T33" fmla="*/ 59 h 116"/>
                  <a:gd name="T34" fmla="*/ 107 w 114"/>
                  <a:gd name="T35" fmla="*/ 37 h 116"/>
                  <a:gd name="T36" fmla="*/ 97 w 114"/>
                  <a:gd name="T37" fmla="*/ 20 h 116"/>
                  <a:gd name="T38" fmla="*/ 79 w 114"/>
                  <a:gd name="T39" fmla="*/ 7 h 116"/>
                  <a:gd name="T40" fmla="*/ 57 w 114"/>
                  <a:gd name="T41" fmla="*/ 4 h 116"/>
                  <a:gd name="T42" fmla="*/ 34 w 114"/>
                  <a:gd name="T43" fmla="*/ 7 h 116"/>
                  <a:gd name="T44" fmla="*/ 17 w 114"/>
                  <a:gd name="T45" fmla="*/ 20 h 116"/>
                  <a:gd name="T46" fmla="*/ 7 w 114"/>
                  <a:gd name="T47" fmla="*/ 37 h 116"/>
                  <a:gd name="T48" fmla="*/ 2 w 114"/>
                  <a:gd name="T49" fmla="*/ 59 h 116"/>
                  <a:gd name="T50" fmla="*/ 7 w 114"/>
                  <a:gd name="T51" fmla="*/ 78 h 116"/>
                  <a:gd name="T52" fmla="*/ 17 w 114"/>
                  <a:gd name="T53" fmla="*/ 95 h 116"/>
                  <a:gd name="T54" fmla="*/ 34 w 114"/>
                  <a:gd name="T55" fmla="*/ 109 h 116"/>
                  <a:gd name="T56" fmla="*/ 57 w 114"/>
                  <a:gd name="T57" fmla="*/ 112 h 116"/>
                  <a:gd name="T58" fmla="*/ 79 w 114"/>
                  <a:gd name="T59" fmla="*/ 109 h 116"/>
                  <a:gd name="T60" fmla="*/ 97 w 114"/>
                  <a:gd name="T61" fmla="*/ 95 h 116"/>
                  <a:gd name="T62" fmla="*/ 107 w 114"/>
                  <a:gd name="T63" fmla="*/ 78 h 116"/>
                  <a:gd name="T64" fmla="*/ 111 w 114"/>
                  <a:gd name="T65" fmla="*/ 5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6">
                    <a:moveTo>
                      <a:pt x="114" y="59"/>
                    </a:moveTo>
                    <a:lnTo>
                      <a:pt x="114" y="47"/>
                    </a:lnTo>
                    <a:lnTo>
                      <a:pt x="108" y="37"/>
                    </a:lnTo>
                    <a:lnTo>
                      <a:pt x="104" y="27"/>
                    </a:lnTo>
                    <a:lnTo>
                      <a:pt x="97" y="17"/>
                    </a:lnTo>
                    <a:lnTo>
                      <a:pt x="88" y="9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4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5" y="81"/>
                    </a:lnTo>
                    <a:lnTo>
                      <a:pt x="10" y="90"/>
                    </a:lnTo>
                    <a:lnTo>
                      <a:pt x="17" y="98"/>
                    </a:lnTo>
                    <a:lnTo>
                      <a:pt x="24" y="105"/>
                    </a:lnTo>
                    <a:lnTo>
                      <a:pt x="34" y="111"/>
                    </a:lnTo>
                    <a:lnTo>
                      <a:pt x="45" y="112"/>
                    </a:lnTo>
                    <a:lnTo>
                      <a:pt x="57" y="116"/>
                    </a:lnTo>
                    <a:lnTo>
                      <a:pt x="69" y="112"/>
                    </a:lnTo>
                    <a:lnTo>
                      <a:pt x="79" y="111"/>
                    </a:lnTo>
                    <a:lnTo>
                      <a:pt x="88" y="105"/>
                    </a:lnTo>
                    <a:lnTo>
                      <a:pt x="97" y="98"/>
                    </a:lnTo>
                    <a:lnTo>
                      <a:pt x="104" y="90"/>
                    </a:lnTo>
                    <a:lnTo>
                      <a:pt x="108" y="81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1" y="59"/>
                    </a:lnTo>
                    <a:lnTo>
                      <a:pt x="111" y="47"/>
                    </a:lnTo>
                    <a:lnTo>
                      <a:pt x="107" y="37"/>
                    </a:lnTo>
                    <a:lnTo>
                      <a:pt x="100" y="27"/>
                    </a:lnTo>
                    <a:lnTo>
                      <a:pt x="97" y="20"/>
                    </a:lnTo>
                    <a:lnTo>
                      <a:pt x="86" y="13"/>
                    </a:lnTo>
                    <a:lnTo>
                      <a:pt x="79" y="7"/>
                    </a:lnTo>
                    <a:lnTo>
                      <a:pt x="69" y="4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0"/>
                    </a:lnTo>
                    <a:lnTo>
                      <a:pt x="12" y="27"/>
                    </a:lnTo>
                    <a:lnTo>
                      <a:pt x="7" y="37"/>
                    </a:lnTo>
                    <a:lnTo>
                      <a:pt x="2" y="47"/>
                    </a:lnTo>
                    <a:lnTo>
                      <a:pt x="2" y="59"/>
                    </a:lnTo>
                    <a:lnTo>
                      <a:pt x="2" y="69"/>
                    </a:lnTo>
                    <a:lnTo>
                      <a:pt x="7" y="78"/>
                    </a:lnTo>
                    <a:lnTo>
                      <a:pt x="12" y="88"/>
                    </a:lnTo>
                    <a:lnTo>
                      <a:pt x="17" y="95"/>
                    </a:lnTo>
                    <a:lnTo>
                      <a:pt x="27" y="103"/>
                    </a:lnTo>
                    <a:lnTo>
                      <a:pt x="34" y="109"/>
                    </a:lnTo>
                    <a:lnTo>
                      <a:pt x="47" y="111"/>
                    </a:lnTo>
                    <a:lnTo>
                      <a:pt x="57" y="112"/>
                    </a:lnTo>
                    <a:lnTo>
                      <a:pt x="69" y="111"/>
                    </a:lnTo>
                    <a:lnTo>
                      <a:pt x="79" y="109"/>
                    </a:lnTo>
                    <a:lnTo>
                      <a:pt x="86" y="103"/>
                    </a:lnTo>
                    <a:lnTo>
                      <a:pt x="97" y="95"/>
                    </a:lnTo>
                    <a:lnTo>
                      <a:pt x="100" y="88"/>
                    </a:lnTo>
                    <a:lnTo>
                      <a:pt x="107" y="78"/>
                    </a:lnTo>
                    <a:lnTo>
                      <a:pt x="111" y="69"/>
                    </a:lnTo>
                    <a:lnTo>
                      <a:pt x="111" y="59"/>
                    </a:lnTo>
                    <a:lnTo>
                      <a:pt x="114" y="59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4" name="Freeform 406">
                <a:extLst>
                  <a:ext uri="{FF2B5EF4-FFF2-40B4-BE49-F238E27FC236}">
                    <a16:creationId xmlns:a16="http://schemas.microsoft.com/office/drawing/2014/main" id="{BA2C3C87-4905-4528-8B13-6C44BFE6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004"/>
                <a:ext cx="37" cy="36"/>
              </a:xfrm>
              <a:custGeom>
                <a:avLst/>
                <a:gdLst>
                  <a:gd name="T0" fmla="*/ 109 w 109"/>
                  <a:gd name="T1" fmla="*/ 43 h 109"/>
                  <a:gd name="T2" fmla="*/ 100 w 109"/>
                  <a:gd name="T3" fmla="*/ 23 h 109"/>
                  <a:gd name="T4" fmla="*/ 84 w 109"/>
                  <a:gd name="T5" fmla="*/ 9 h 109"/>
                  <a:gd name="T6" fmla="*/ 67 w 109"/>
                  <a:gd name="T7" fmla="*/ 0 h 109"/>
                  <a:gd name="T8" fmla="*/ 45 w 109"/>
                  <a:gd name="T9" fmla="*/ 0 h 109"/>
                  <a:gd name="T10" fmla="*/ 25 w 109"/>
                  <a:gd name="T11" fmla="*/ 9 h 109"/>
                  <a:gd name="T12" fmla="*/ 10 w 109"/>
                  <a:gd name="T13" fmla="*/ 23 h 109"/>
                  <a:gd name="T14" fmla="*/ 0 w 109"/>
                  <a:gd name="T15" fmla="*/ 43 h 109"/>
                  <a:gd name="T16" fmla="*/ 0 w 109"/>
                  <a:gd name="T17" fmla="*/ 65 h 109"/>
                  <a:gd name="T18" fmla="*/ 10 w 109"/>
                  <a:gd name="T19" fmla="*/ 85 h 109"/>
                  <a:gd name="T20" fmla="*/ 25 w 109"/>
                  <a:gd name="T21" fmla="*/ 100 h 109"/>
                  <a:gd name="T22" fmla="*/ 45 w 109"/>
                  <a:gd name="T23" fmla="*/ 107 h 109"/>
                  <a:gd name="T24" fmla="*/ 67 w 109"/>
                  <a:gd name="T25" fmla="*/ 107 h 109"/>
                  <a:gd name="T26" fmla="*/ 84 w 109"/>
                  <a:gd name="T27" fmla="*/ 100 h 109"/>
                  <a:gd name="T28" fmla="*/ 100 w 109"/>
                  <a:gd name="T29" fmla="*/ 85 h 109"/>
                  <a:gd name="T30" fmla="*/ 109 w 109"/>
                  <a:gd name="T31" fmla="*/ 65 h 109"/>
                  <a:gd name="T32" fmla="*/ 107 w 109"/>
                  <a:gd name="T33" fmla="*/ 55 h 109"/>
                  <a:gd name="T34" fmla="*/ 102 w 109"/>
                  <a:gd name="T35" fmla="*/ 33 h 109"/>
                  <a:gd name="T36" fmla="*/ 91 w 109"/>
                  <a:gd name="T37" fmla="*/ 19 h 109"/>
                  <a:gd name="T38" fmla="*/ 74 w 109"/>
                  <a:gd name="T39" fmla="*/ 5 h 109"/>
                  <a:gd name="T40" fmla="*/ 55 w 109"/>
                  <a:gd name="T41" fmla="*/ 3 h 109"/>
                  <a:gd name="T42" fmla="*/ 35 w 109"/>
                  <a:gd name="T43" fmla="*/ 5 h 109"/>
                  <a:gd name="T44" fmla="*/ 17 w 109"/>
                  <a:gd name="T45" fmla="*/ 19 h 109"/>
                  <a:gd name="T46" fmla="*/ 8 w 109"/>
                  <a:gd name="T47" fmla="*/ 33 h 109"/>
                  <a:gd name="T48" fmla="*/ 3 w 109"/>
                  <a:gd name="T49" fmla="*/ 55 h 109"/>
                  <a:gd name="T50" fmla="*/ 8 w 109"/>
                  <a:gd name="T51" fmla="*/ 74 h 109"/>
                  <a:gd name="T52" fmla="*/ 17 w 109"/>
                  <a:gd name="T53" fmla="*/ 90 h 109"/>
                  <a:gd name="T54" fmla="*/ 35 w 109"/>
                  <a:gd name="T55" fmla="*/ 101 h 109"/>
                  <a:gd name="T56" fmla="*/ 55 w 109"/>
                  <a:gd name="T57" fmla="*/ 105 h 109"/>
                  <a:gd name="T58" fmla="*/ 74 w 109"/>
                  <a:gd name="T59" fmla="*/ 101 h 109"/>
                  <a:gd name="T60" fmla="*/ 91 w 109"/>
                  <a:gd name="T61" fmla="*/ 90 h 109"/>
                  <a:gd name="T62" fmla="*/ 102 w 109"/>
                  <a:gd name="T63" fmla="*/ 74 h 109"/>
                  <a:gd name="T64" fmla="*/ 107 w 109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9" y="43"/>
                    </a:lnTo>
                    <a:lnTo>
                      <a:pt x="105" y="33"/>
                    </a:lnTo>
                    <a:lnTo>
                      <a:pt x="100" y="23"/>
                    </a:lnTo>
                    <a:lnTo>
                      <a:pt x="95" y="16"/>
                    </a:lnTo>
                    <a:lnTo>
                      <a:pt x="84" y="9"/>
                    </a:lnTo>
                    <a:lnTo>
                      <a:pt x="77" y="3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3" y="3"/>
                    </a:lnTo>
                    <a:lnTo>
                      <a:pt x="25" y="9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6" y="74"/>
                    </a:lnTo>
                    <a:lnTo>
                      <a:pt x="10" y="85"/>
                    </a:lnTo>
                    <a:lnTo>
                      <a:pt x="15" y="91"/>
                    </a:lnTo>
                    <a:lnTo>
                      <a:pt x="25" y="100"/>
                    </a:lnTo>
                    <a:lnTo>
                      <a:pt x="33" y="105"/>
                    </a:lnTo>
                    <a:lnTo>
                      <a:pt x="45" y="107"/>
                    </a:lnTo>
                    <a:lnTo>
                      <a:pt x="55" y="109"/>
                    </a:lnTo>
                    <a:lnTo>
                      <a:pt x="67" y="107"/>
                    </a:lnTo>
                    <a:lnTo>
                      <a:pt x="77" y="105"/>
                    </a:lnTo>
                    <a:lnTo>
                      <a:pt x="84" y="100"/>
                    </a:lnTo>
                    <a:lnTo>
                      <a:pt x="95" y="91"/>
                    </a:lnTo>
                    <a:lnTo>
                      <a:pt x="100" y="85"/>
                    </a:lnTo>
                    <a:lnTo>
                      <a:pt x="105" y="74"/>
                    </a:lnTo>
                    <a:lnTo>
                      <a:pt x="109" y="6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43"/>
                    </a:lnTo>
                    <a:lnTo>
                      <a:pt x="102" y="33"/>
                    </a:lnTo>
                    <a:lnTo>
                      <a:pt x="97" y="25"/>
                    </a:lnTo>
                    <a:lnTo>
                      <a:pt x="91" y="19"/>
                    </a:lnTo>
                    <a:lnTo>
                      <a:pt x="84" y="10"/>
                    </a:lnTo>
                    <a:lnTo>
                      <a:pt x="74" y="5"/>
                    </a:lnTo>
                    <a:lnTo>
                      <a:pt x="65" y="3"/>
                    </a:lnTo>
                    <a:lnTo>
                      <a:pt x="55" y="3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10"/>
                    </a:lnTo>
                    <a:lnTo>
                      <a:pt x="17" y="19"/>
                    </a:lnTo>
                    <a:lnTo>
                      <a:pt x="14" y="25"/>
                    </a:lnTo>
                    <a:lnTo>
                      <a:pt x="8" y="33"/>
                    </a:lnTo>
                    <a:lnTo>
                      <a:pt x="6" y="43"/>
                    </a:lnTo>
                    <a:lnTo>
                      <a:pt x="3" y="55"/>
                    </a:lnTo>
                    <a:lnTo>
                      <a:pt x="6" y="65"/>
                    </a:lnTo>
                    <a:lnTo>
                      <a:pt x="8" y="74"/>
                    </a:lnTo>
                    <a:lnTo>
                      <a:pt x="14" y="83"/>
                    </a:lnTo>
                    <a:lnTo>
                      <a:pt x="17" y="90"/>
                    </a:lnTo>
                    <a:lnTo>
                      <a:pt x="25" y="97"/>
                    </a:lnTo>
                    <a:lnTo>
                      <a:pt x="35" y="101"/>
                    </a:lnTo>
                    <a:lnTo>
                      <a:pt x="45" y="105"/>
                    </a:lnTo>
                    <a:lnTo>
                      <a:pt x="55" y="105"/>
                    </a:lnTo>
                    <a:lnTo>
                      <a:pt x="65" y="105"/>
                    </a:lnTo>
                    <a:lnTo>
                      <a:pt x="74" y="101"/>
                    </a:lnTo>
                    <a:lnTo>
                      <a:pt x="84" y="97"/>
                    </a:lnTo>
                    <a:lnTo>
                      <a:pt x="91" y="90"/>
                    </a:lnTo>
                    <a:lnTo>
                      <a:pt x="97" y="83"/>
                    </a:lnTo>
                    <a:lnTo>
                      <a:pt x="102" y="74"/>
                    </a:lnTo>
                    <a:lnTo>
                      <a:pt x="107" y="65"/>
                    </a:lnTo>
                    <a:lnTo>
                      <a:pt x="107" y="55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5" name="Freeform 407">
                <a:extLst>
                  <a:ext uri="{FF2B5EF4-FFF2-40B4-BE49-F238E27FC236}">
                    <a16:creationId xmlns:a16="http://schemas.microsoft.com/office/drawing/2014/main" id="{FBBA8F5D-64CA-443E-A696-A2C28525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005"/>
                <a:ext cx="35" cy="34"/>
              </a:xfrm>
              <a:custGeom>
                <a:avLst/>
                <a:gdLst>
                  <a:gd name="T0" fmla="*/ 104 w 104"/>
                  <a:gd name="T1" fmla="*/ 40 h 102"/>
                  <a:gd name="T2" fmla="*/ 94 w 104"/>
                  <a:gd name="T3" fmla="*/ 22 h 102"/>
                  <a:gd name="T4" fmla="*/ 82 w 104"/>
                  <a:gd name="T5" fmla="*/ 7 h 102"/>
                  <a:gd name="T6" fmla="*/ 63 w 104"/>
                  <a:gd name="T7" fmla="*/ 0 h 102"/>
                  <a:gd name="T8" fmla="*/ 42 w 104"/>
                  <a:gd name="T9" fmla="*/ 0 h 102"/>
                  <a:gd name="T10" fmla="*/ 23 w 104"/>
                  <a:gd name="T11" fmla="*/ 7 h 102"/>
                  <a:gd name="T12" fmla="*/ 11 w 104"/>
                  <a:gd name="T13" fmla="*/ 22 h 102"/>
                  <a:gd name="T14" fmla="*/ 3 w 104"/>
                  <a:gd name="T15" fmla="*/ 40 h 102"/>
                  <a:gd name="T16" fmla="*/ 3 w 104"/>
                  <a:gd name="T17" fmla="*/ 62 h 102"/>
                  <a:gd name="T18" fmla="*/ 11 w 104"/>
                  <a:gd name="T19" fmla="*/ 80 h 102"/>
                  <a:gd name="T20" fmla="*/ 23 w 104"/>
                  <a:gd name="T21" fmla="*/ 94 h 102"/>
                  <a:gd name="T22" fmla="*/ 42 w 104"/>
                  <a:gd name="T23" fmla="*/ 102 h 102"/>
                  <a:gd name="T24" fmla="*/ 63 w 104"/>
                  <a:gd name="T25" fmla="*/ 102 h 102"/>
                  <a:gd name="T26" fmla="*/ 82 w 104"/>
                  <a:gd name="T27" fmla="*/ 94 h 102"/>
                  <a:gd name="T28" fmla="*/ 94 w 104"/>
                  <a:gd name="T29" fmla="*/ 80 h 102"/>
                  <a:gd name="T30" fmla="*/ 104 w 104"/>
                  <a:gd name="T31" fmla="*/ 62 h 102"/>
                  <a:gd name="T32" fmla="*/ 102 w 104"/>
                  <a:gd name="T33" fmla="*/ 52 h 102"/>
                  <a:gd name="T34" fmla="*/ 97 w 104"/>
                  <a:gd name="T35" fmla="*/ 31 h 102"/>
                  <a:gd name="T36" fmla="*/ 87 w 104"/>
                  <a:gd name="T37" fmla="*/ 17 h 102"/>
                  <a:gd name="T38" fmla="*/ 71 w 104"/>
                  <a:gd name="T39" fmla="*/ 6 h 102"/>
                  <a:gd name="T40" fmla="*/ 52 w 104"/>
                  <a:gd name="T41" fmla="*/ 2 h 102"/>
                  <a:gd name="T42" fmla="*/ 32 w 104"/>
                  <a:gd name="T43" fmla="*/ 6 h 102"/>
                  <a:gd name="T44" fmla="*/ 18 w 104"/>
                  <a:gd name="T45" fmla="*/ 17 h 102"/>
                  <a:gd name="T46" fmla="*/ 7 w 104"/>
                  <a:gd name="T47" fmla="*/ 31 h 102"/>
                  <a:gd name="T48" fmla="*/ 3 w 104"/>
                  <a:gd name="T49" fmla="*/ 52 h 102"/>
                  <a:gd name="T50" fmla="*/ 7 w 104"/>
                  <a:gd name="T51" fmla="*/ 69 h 102"/>
                  <a:gd name="T52" fmla="*/ 18 w 104"/>
                  <a:gd name="T53" fmla="*/ 87 h 102"/>
                  <a:gd name="T54" fmla="*/ 32 w 104"/>
                  <a:gd name="T55" fmla="*/ 96 h 102"/>
                  <a:gd name="T56" fmla="*/ 52 w 104"/>
                  <a:gd name="T57" fmla="*/ 98 h 102"/>
                  <a:gd name="T58" fmla="*/ 71 w 104"/>
                  <a:gd name="T59" fmla="*/ 96 h 102"/>
                  <a:gd name="T60" fmla="*/ 87 w 104"/>
                  <a:gd name="T61" fmla="*/ 87 h 102"/>
                  <a:gd name="T62" fmla="*/ 97 w 104"/>
                  <a:gd name="T63" fmla="*/ 69 h 102"/>
                  <a:gd name="T64" fmla="*/ 102 w 104"/>
                  <a:gd name="T65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2">
                    <a:moveTo>
                      <a:pt x="104" y="52"/>
                    </a:moveTo>
                    <a:lnTo>
                      <a:pt x="104" y="40"/>
                    </a:lnTo>
                    <a:lnTo>
                      <a:pt x="99" y="30"/>
                    </a:lnTo>
                    <a:lnTo>
                      <a:pt x="94" y="22"/>
                    </a:lnTo>
                    <a:lnTo>
                      <a:pt x="89" y="16"/>
                    </a:lnTo>
                    <a:lnTo>
                      <a:pt x="82" y="7"/>
                    </a:lnTo>
                    <a:lnTo>
                      <a:pt x="71" y="2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7"/>
                    </a:lnTo>
                    <a:lnTo>
                      <a:pt x="16" y="16"/>
                    </a:lnTo>
                    <a:lnTo>
                      <a:pt x="11" y="22"/>
                    </a:lnTo>
                    <a:lnTo>
                      <a:pt x="6" y="30"/>
                    </a:lnTo>
                    <a:lnTo>
                      <a:pt x="3" y="40"/>
                    </a:lnTo>
                    <a:lnTo>
                      <a:pt x="0" y="52"/>
                    </a:lnTo>
                    <a:lnTo>
                      <a:pt x="3" y="62"/>
                    </a:lnTo>
                    <a:lnTo>
                      <a:pt x="6" y="71"/>
                    </a:lnTo>
                    <a:lnTo>
                      <a:pt x="11" y="80"/>
                    </a:lnTo>
                    <a:lnTo>
                      <a:pt x="16" y="87"/>
                    </a:lnTo>
                    <a:lnTo>
                      <a:pt x="23" y="94"/>
                    </a:lnTo>
                    <a:lnTo>
                      <a:pt x="32" y="98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3" y="102"/>
                    </a:lnTo>
                    <a:lnTo>
                      <a:pt x="71" y="98"/>
                    </a:lnTo>
                    <a:lnTo>
                      <a:pt x="82" y="94"/>
                    </a:lnTo>
                    <a:lnTo>
                      <a:pt x="89" y="87"/>
                    </a:lnTo>
                    <a:lnTo>
                      <a:pt x="94" y="80"/>
                    </a:lnTo>
                    <a:lnTo>
                      <a:pt x="99" y="71"/>
                    </a:lnTo>
                    <a:lnTo>
                      <a:pt x="104" y="6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99" y="42"/>
                    </a:lnTo>
                    <a:lnTo>
                      <a:pt x="97" y="31"/>
                    </a:lnTo>
                    <a:lnTo>
                      <a:pt x="92" y="24"/>
                    </a:lnTo>
                    <a:lnTo>
                      <a:pt x="87" y="17"/>
                    </a:lnTo>
                    <a:lnTo>
                      <a:pt x="80" y="10"/>
                    </a:lnTo>
                    <a:lnTo>
                      <a:pt x="71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7" y="31"/>
                    </a:lnTo>
                    <a:lnTo>
                      <a:pt x="6" y="42"/>
                    </a:lnTo>
                    <a:lnTo>
                      <a:pt x="3" y="52"/>
                    </a:lnTo>
                    <a:lnTo>
                      <a:pt x="6" y="62"/>
                    </a:lnTo>
                    <a:lnTo>
                      <a:pt x="7" y="69"/>
                    </a:lnTo>
                    <a:lnTo>
                      <a:pt x="13" y="80"/>
                    </a:lnTo>
                    <a:lnTo>
                      <a:pt x="18" y="87"/>
                    </a:lnTo>
                    <a:lnTo>
                      <a:pt x="25" y="91"/>
                    </a:lnTo>
                    <a:lnTo>
                      <a:pt x="32" y="96"/>
                    </a:lnTo>
                    <a:lnTo>
                      <a:pt x="42" y="98"/>
                    </a:lnTo>
                    <a:lnTo>
                      <a:pt x="52" y="98"/>
                    </a:lnTo>
                    <a:lnTo>
                      <a:pt x="63" y="98"/>
                    </a:lnTo>
                    <a:lnTo>
                      <a:pt x="71" y="96"/>
                    </a:lnTo>
                    <a:lnTo>
                      <a:pt x="80" y="91"/>
                    </a:lnTo>
                    <a:lnTo>
                      <a:pt x="87" y="87"/>
                    </a:lnTo>
                    <a:lnTo>
                      <a:pt x="92" y="80"/>
                    </a:lnTo>
                    <a:lnTo>
                      <a:pt x="97" y="69"/>
                    </a:lnTo>
                    <a:lnTo>
                      <a:pt x="99" y="62"/>
                    </a:lnTo>
                    <a:lnTo>
                      <a:pt x="102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6" name="Freeform 408">
                <a:extLst>
                  <a:ext uri="{FF2B5EF4-FFF2-40B4-BE49-F238E27FC236}">
                    <a16:creationId xmlns:a16="http://schemas.microsoft.com/office/drawing/2014/main" id="{C48055D9-CC15-42ED-A06B-05B5192E2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005"/>
                <a:ext cx="33" cy="33"/>
              </a:xfrm>
              <a:custGeom>
                <a:avLst/>
                <a:gdLst>
                  <a:gd name="T0" fmla="*/ 97 w 100"/>
                  <a:gd name="T1" fmla="*/ 40 h 97"/>
                  <a:gd name="T2" fmla="*/ 90 w 100"/>
                  <a:gd name="T3" fmla="*/ 23 h 97"/>
                  <a:gd name="T4" fmla="*/ 77 w 100"/>
                  <a:gd name="T5" fmla="*/ 8 h 97"/>
                  <a:gd name="T6" fmla="*/ 60 w 100"/>
                  <a:gd name="T7" fmla="*/ 0 h 97"/>
                  <a:gd name="T8" fmla="*/ 40 w 100"/>
                  <a:gd name="T9" fmla="*/ 0 h 97"/>
                  <a:gd name="T10" fmla="*/ 23 w 100"/>
                  <a:gd name="T11" fmla="*/ 8 h 97"/>
                  <a:gd name="T12" fmla="*/ 10 w 100"/>
                  <a:gd name="T13" fmla="*/ 23 h 97"/>
                  <a:gd name="T14" fmla="*/ 3 w 100"/>
                  <a:gd name="T15" fmla="*/ 40 h 97"/>
                  <a:gd name="T16" fmla="*/ 3 w 100"/>
                  <a:gd name="T17" fmla="*/ 60 h 97"/>
                  <a:gd name="T18" fmla="*/ 10 w 100"/>
                  <a:gd name="T19" fmla="*/ 78 h 97"/>
                  <a:gd name="T20" fmla="*/ 23 w 100"/>
                  <a:gd name="T21" fmla="*/ 89 h 97"/>
                  <a:gd name="T22" fmla="*/ 40 w 100"/>
                  <a:gd name="T23" fmla="*/ 97 h 97"/>
                  <a:gd name="T24" fmla="*/ 60 w 100"/>
                  <a:gd name="T25" fmla="*/ 97 h 97"/>
                  <a:gd name="T26" fmla="*/ 77 w 100"/>
                  <a:gd name="T27" fmla="*/ 89 h 97"/>
                  <a:gd name="T28" fmla="*/ 90 w 100"/>
                  <a:gd name="T29" fmla="*/ 78 h 97"/>
                  <a:gd name="T30" fmla="*/ 97 w 100"/>
                  <a:gd name="T31" fmla="*/ 60 h 97"/>
                  <a:gd name="T32" fmla="*/ 97 w 100"/>
                  <a:gd name="T33" fmla="*/ 50 h 97"/>
                  <a:gd name="T34" fmla="*/ 91 w 100"/>
                  <a:gd name="T35" fmla="*/ 31 h 97"/>
                  <a:gd name="T36" fmla="*/ 81 w 100"/>
                  <a:gd name="T37" fmla="*/ 15 h 97"/>
                  <a:gd name="T38" fmla="*/ 67 w 100"/>
                  <a:gd name="T39" fmla="*/ 8 h 97"/>
                  <a:gd name="T40" fmla="*/ 50 w 100"/>
                  <a:gd name="T41" fmla="*/ 4 h 97"/>
                  <a:gd name="T42" fmla="*/ 33 w 100"/>
                  <a:gd name="T43" fmla="*/ 8 h 97"/>
                  <a:gd name="T44" fmla="*/ 17 w 100"/>
                  <a:gd name="T45" fmla="*/ 15 h 97"/>
                  <a:gd name="T46" fmla="*/ 7 w 100"/>
                  <a:gd name="T47" fmla="*/ 31 h 97"/>
                  <a:gd name="T48" fmla="*/ 5 w 100"/>
                  <a:gd name="T49" fmla="*/ 50 h 97"/>
                  <a:gd name="T50" fmla="*/ 7 w 100"/>
                  <a:gd name="T51" fmla="*/ 67 h 97"/>
                  <a:gd name="T52" fmla="*/ 17 w 100"/>
                  <a:gd name="T53" fmla="*/ 81 h 97"/>
                  <a:gd name="T54" fmla="*/ 33 w 100"/>
                  <a:gd name="T55" fmla="*/ 92 h 97"/>
                  <a:gd name="T56" fmla="*/ 50 w 100"/>
                  <a:gd name="T57" fmla="*/ 95 h 97"/>
                  <a:gd name="T58" fmla="*/ 67 w 100"/>
                  <a:gd name="T59" fmla="*/ 92 h 97"/>
                  <a:gd name="T60" fmla="*/ 81 w 100"/>
                  <a:gd name="T61" fmla="*/ 81 h 97"/>
                  <a:gd name="T62" fmla="*/ 91 w 100"/>
                  <a:gd name="T63" fmla="*/ 67 h 97"/>
                  <a:gd name="T64" fmla="*/ 97 w 100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7">
                    <a:moveTo>
                      <a:pt x="100" y="50"/>
                    </a:moveTo>
                    <a:lnTo>
                      <a:pt x="97" y="40"/>
                    </a:lnTo>
                    <a:lnTo>
                      <a:pt x="93" y="31"/>
                    </a:lnTo>
                    <a:lnTo>
                      <a:pt x="90" y="23"/>
                    </a:lnTo>
                    <a:lnTo>
                      <a:pt x="84" y="15"/>
                    </a:lnTo>
                    <a:lnTo>
                      <a:pt x="77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5" y="31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5" y="67"/>
                    </a:lnTo>
                    <a:lnTo>
                      <a:pt x="10" y="78"/>
                    </a:lnTo>
                    <a:lnTo>
                      <a:pt x="15" y="85"/>
                    </a:lnTo>
                    <a:lnTo>
                      <a:pt x="23" y="89"/>
                    </a:lnTo>
                    <a:lnTo>
                      <a:pt x="30" y="95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9" y="95"/>
                    </a:lnTo>
                    <a:lnTo>
                      <a:pt x="77" y="89"/>
                    </a:lnTo>
                    <a:lnTo>
                      <a:pt x="84" y="85"/>
                    </a:lnTo>
                    <a:lnTo>
                      <a:pt x="90" y="78"/>
                    </a:lnTo>
                    <a:lnTo>
                      <a:pt x="93" y="67"/>
                    </a:lnTo>
                    <a:lnTo>
                      <a:pt x="97" y="60"/>
                    </a:lnTo>
                    <a:lnTo>
                      <a:pt x="100" y="50"/>
                    </a:lnTo>
                    <a:lnTo>
                      <a:pt x="97" y="50"/>
                    </a:lnTo>
                    <a:lnTo>
                      <a:pt x="93" y="40"/>
                    </a:lnTo>
                    <a:lnTo>
                      <a:pt x="91" y="31"/>
                    </a:lnTo>
                    <a:lnTo>
                      <a:pt x="86" y="23"/>
                    </a:lnTo>
                    <a:lnTo>
                      <a:pt x="81" y="15"/>
                    </a:lnTo>
                    <a:lnTo>
                      <a:pt x="74" y="11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3" y="8"/>
                    </a:lnTo>
                    <a:lnTo>
                      <a:pt x="26" y="11"/>
                    </a:lnTo>
                    <a:lnTo>
                      <a:pt x="17" y="15"/>
                    </a:lnTo>
                    <a:lnTo>
                      <a:pt x="12" y="23"/>
                    </a:lnTo>
                    <a:lnTo>
                      <a:pt x="7" y="31"/>
                    </a:lnTo>
                    <a:lnTo>
                      <a:pt x="5" y="40"/>
                    </a:lnTo>
                    <a:lnTo>
                      <a:pt x="5" y="50"/>
                    </a:lnTo>
                    <a:lnTo>
                      <a:pt x="5" y="57"/>
                    </a:lnTo>
                    <a:lnTo>
                      <a:pt x="7" y="67"/>
                    </a:lnTo>
                    <a:lnTo>
                      <a:pt x="12" y="74"/>
                    </a:lnTo>
                    <a:lnTo>
                      <a:pt x="17" y="81"/>
                    </a:lnTo>
                    <a:lnTo>
                      <a:pt x="26" y="87"/>
                    </a:lnTo>
                    <a:lnTo>
                      <a:pt x="33" y="92"/>
                    </a:lnTo>
                    <a:lnTo>
                      <a:pt x="40" y="95"/>
                    </a:lnTo>
                    <a:lnTo>
                      <a:pt x="50" y="95"/>
                    </a:lnTo>
                    <a:lnTo>
                      <a:pt x="60" y="95"/>
                    </a:lnTo>
                    <a:lnTo>
                      <a:pt x="67" y="92"/>
                    </a:lnTo>
                    <a:lnTo>
                      <a:pt x="74" y="87"/>
                    </a:lnTo>
                    <a:lnTo>
                      <a:pt x="81" y="81"/>
                    </a:lnTo>
                    <a:lnTo>
                      <a:pt x="86" y="74"/>
                    </a:lnTo>
                    <a:lnTo>
                      <a:pt x="91" y="67"/>
                    </a:lnTo>
                    <a:lnTo>
                      <a:pt x="93" y="57"/>
                    </a:lnTo>
                    <a:lnTo>
                      <a:pt x="97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37" name="Freeform 409">
                <a:extLst>
                  <a:ext uri="{FF2B5EF4-FFF2-40B4-BE49-F238E27FC236}">
                    <a16:creationId xmlns:a16="http://schemas.microsoft.com/office/drawing/2014/main" id="{766EBFD0-74AC-46E1-9509-CFBFF7042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3007"/>
                <a:ext cx="30" cy="30"/>
              </a:xfrm>
              <a:custGeom>
                <a:avLst/>
                <a:gdLst>
                  <a:gd name="T0" fmla="*/ 90 w 92"/>
                  <a:gd name="T1" fmla="*/ 36 h 90"/>
                  <a:gd name="T2" fmla="*/ 81 w 92"/>
                  <a:gd name="T3" fmla="*/ 18 h 90"/>
                  <a:gd name="T4" fmla="*/ 70 w 92"/>
                  <a:gd name="T5" fmla="*/ 7 h 90"/>
                  <a:gd name="T6" fmla="*/ 56 w 92"/>
                  <a:gd name="T7" fmla="*/ 0 h 90"/>
                  <a:gd name="T8" fmla="*/ 35 w 92"/>
                  <a:gd name="T9" fmla="*/ 0 h 90"/>
                  <a:gd name="T10" fmla="*/ 21 w 92"/>
                  <a:gd name="T11" fmla="*/ 7 h 90"/>
                  <a:gd name="T12" fmla="*/ 7 w 92"/>
                  <a:gd name="T13" fmla="*/ 18 h 90"/>
                  <a:gd name="T14" fmla="*/ 0 w 92"/>
                  <a:gd name="T15" fmla="*/ 36 h 90"/>
                  <a:gd name="T16" fmla="*/ 0 w 92"/>
                  <a:gd name="T17" fmla="*/ 53 h 90"/>
                  <a:gd name="T18" fmla="*/ 7 w 92"/>
                  <a:gd name="T19" fmla="*/ 70 h 90"/>
                  <a:gd name="T20" fmla="*/ 21 w 92"/>
                  <a:gd name="T21" fmla="*/ 82 h 90"/>
                  <a:gd name="T22" fmla="*/ 35 w 92"/>
                  <a:gd name="T23" fmla="*/ 90 h 90"/>
                  <a:gd name="T24" fmla="*/ 56 w 92"/>
                  <a:gd name="T25" fmla="*/ 90 h 90"/>
                  <a:gd name="T26" fmla="*/ 70 w 92"/>
                  <a:gd name="T27" fmla="*/ 82 h 90"/>
                  <a:gd name="T28" fmla="*/ 81 w 92"/>
                  <a:gd name="T29" fmla="*/ 70 h 90"/>
                  <a:gd name="T30" fmla="*/ 90 w 92"/>
                  <a:gd name="T31" fmla="*/ 53 h 90"/>
                  <a:gd name="T32" fmla="*/ 87 w 92"/>
                  <a:gd name="T33" fmla="*/ 46 h 90"/>
                  <a:gd name="T34" fmla="*/ 85 w 92"/>
                  <a:gd name="T35" fmla="*/ 29 h 90"/>
                  <a:gd name="T36" fmla="*/ 74 w 92"/>
                  <a:gd name="T37" fmla="*/ 14 h 90"/>
                  <a:gd name="T38" fmla="*/ 62 w 92"/>
                  <a:gd name="T39" fmla="*/ 7 h 90"/>
                  <a:gd name="T40" fmla="*/ 45 w 92"/>
                  <a:gd name="T41" fmla="*/ 1 h 90"/>
                  <a:gd name="T42" fmla="*/ 28 w 92"/>
                  <a:gd name="T43" fmla="*/ 7 h 90"/>
                  <a:gd name="T44" fmla="*/ 16 w 92"/>
                  <a:gd name="T45" fmla="*/ 14 h 90"/>
                  <a:gd name="T46" fmla="*/ 6 w 92"/>
                  <a:gd name="T47" fmla="*/ 29 h 90"/>
                  <a:gd name="T48" fmla="*/ 4 w 92"/>
                  <a:gd name="T49" fmla="*/ 46 h 90"/>
                  <a:gd name="T50" fmla="*/ 6 w 92"/>
                  <a:gd name="T51" fmla="*/ 60 h 90"/>
                  <a:gd name="T52" fmla="*/ 16 w 92"/>
                  <a:gd name="T53" fmla="*/ 75 h 90"/>
                  <a:gd name="T54" fmla="*/ 28 w 92"/>
                  <a:gd name="T55" fmla="*/ 85 h 90"/>
                  <a:gd name="T56" fmla="*/ 45 w 92"/>
                  <a:gd name="T57" fmla="*/ 88 h 90"/>
                  <a:gd name="T58" fmla="*/ 62 w 92"/>
                  <a:gd name="T59" fmla="*/ 85 h 90"/>
                  <a:gd name="T60" fmla="*/ 74 w 92"/>
                  <a:gd name="T61" fmla="*/ 75 h 90"/>
                  <a:gd name="T62" fmla="*/ 85 w 92"/>
                  <a:gd name="T63" fmla="*/ 60 h 90"/>
                  <a:gd name="T64" fmla="*/ 87 w 92"/>
                  <a:gd name="T65" fmla="*/ 4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6"/>
                    </a:moveTo>
                    <a:lnTo>
                      <a:pt x="90" y="36"/>
                    </a:lnTo>
                    <a:lnTo>
                      <a:pt x="87" y="25"/>
                    </a:lnTo>
                    <a:lnTo>
                      <a:pt x="81" y="18"/>
                    </a:lnTo>
                    <a:lnTo>
                      <a:pt x="78" y="11"/>
                    </a:lnTo>
                    <a:lnTo>
                      <a:pt x="70" y="7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7" y="18"/>
                    </a:lnTo>
                    <a:lnTo>
                      <a:pt x="4" y="25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7" y="70"/>
                    </a:lnTo>
                    <a:lnTo>
                      <a:pt x="13" y="77"/>
                    </a:lnTo>
                    <a:lnTo>
                      <a:pt x="21" y="82"/>
                    </a:lnTo>
                    <a:lnTo>
                      <a:pt x="28" y="88"/>
                    </a:lnTo>
                    <a:lnTo>
                      <a:pt x="35" y="90"/>
                    </a:lnTo>
                    <a:lnTo>
                      <a:pt x="45" y="90"/>
                    </a:lnTo>
                    <a:lnTo>
                      <a:pt x="56" y="90"/>
                    </a:lnTo>
                    <a:lnTo>
                      <a:pt x="62" y="88"/>
                    </a:lnTo>
                    <a:lnTo>
                      <a:pt x="70" y="82"/>
                    </a:lnTo>
                    <a:lnTo>
                      <a:pt x="78" y="77"/>
                    </a:lnTo>
                    <a:lnTo>
                      <a:pt x="81" y="70"/>
                    </a:lnTo>
                    <a:lnTo>
                      <a:pt x="87" y="63"/>
                    </a:lnTo>
                    <a:lnTo>
                      <a:pt x="90" y="53"/>
                    </a:lnTo>
                    <a:lnTo>
                      <a:pt x="92" y="46"/>
                    </a:lnTo>
                    <a:lnTo>
                      <a:pt x="87" y="46"/>
                    </a:lnTo>
                    <a:lnTo>
                      <a:pt x="87" y="36"/>
                    </a:lnTo>
                    <a:lnTo>
                      <a:pt x="85" y="29"/>
                    </a:lnTo>
                    <a:lnTo>
                      <a:pt x="80" y="22"/>
                    </a:lnTo>
                    <a:lnTo>
                      <a:pt x="74" y="14"/>
                    </a:lnTo>
                    <a:lnTo>
                      <a:pt x="70" y="10"/>
                    </a:lnTo>
                    <a:lnTo>
                      <a:pt x="62" y="7"/>
                    </a:lnTo>
                    <a:lnTo>
                      <a:pt x="56" y="4"/>
                    </a:lnTo>
                    <a:lnTo>
                      <a:pt x="45" y="1"/>
                    </a:lnTo>
                    <a:lnTo>
                      <a:pt x="38" y="4"/>
                    </a:lnTo>
                    <a:lnTo>
                      <a:pt x="28" y="7"/>
                    </a:lnTo>
                    <a:lnTo>
                      <a:pt x="21" y="10"/>
                    </a:lnTo>
                    <a:lnTo>
                      <a:pt x="16" y="14"/>
                    </a:lnTo>
                    <a:lnTo>
                      <a:pt x="11" y="22"/>
                    </a:lnTo>
                    <a:lnTo>
                      <a:pt x="6" y="29"/>
                    </a:lnTo>
                    <a:lnTo>
                      <a:pt x="4" y="36"/>
                    </a:lnTo>
                    <a:lnTo>
                      <a:pt x="4" y="46"/>
                    </a:lnTo>
                    <a:lnTo>
                      <a:pt x="4" y="53"/>
                    </a:lnTo>
                    <a:lnTo>
                      <a:pt x="6" y="60"/>
                    </a:lnTo>
                    <a:lnTo>
                      <a:pt x="11" y="68"/>
                    </a:lnTo>
                    <a:lnTo>
                      <a:pt x="16" y="75"/>
                    </a:lnTo>
                    <a:lnTo>
                      <a:pt x="21" y="81"/>
                    </a:lnTo>
                    <a:lnTo>
                      <a:pt x="28" y="85"/>
                    </a:lnTo>
                    <a:lnTo>
                      <a:pt x="38" y="88"/>
                    </a:lnTo>
                    <a:lnTo>
                      <a:pt x="45" y="88"/>
                    </a:lnTo>
                    <a:lnTo>
                      <a:pt x="56" y="88"/>
                    </a:lnTo>
                    <a:lnTo>
                      <a:pt x="62" y="85"/>
                    </a:lnTo>
                    <a:lnTo>
                      <a:pt x="70" y="81"/>
                    </a:lnTo>
                    <a:lnTo>
                      <a:pt x="74" y="75"/>
                    </a:lnTo>
                    <a:lnTo>
                      <a:pt x="80" y="68"/>
                    </a:lnTo>
                    <a:lnTo>
                      <a:pt x="85" y="60"/>
                    </a:lnTo>
                    <a:lnTo>
                      <a:pt x="87" y="53"/>
                    </a:lnTo>
                    <a:lnTo>
                      <a:pt x="87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0938" name="Group 410">
              <a:extLst>
                <a:ext uri="{FF2B5EF4-FFF2-40B4-BE49-F238E27FC236}">
                  <a16:creationId xmlns:a16="http://schemas.microsoft.com/office/drawing/2014/main" id="{3415BA12-7439-4BBB-81B0-F2E257DA0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4" y="2701"/>
              <a:ext cx="983" cy="815"/>
              <a:chOff x="1594" y="2701"/>
              <a:chExt cx="983" cy="815"/>
            </a:xfrm>
          </p:grpSpPr>
          <p:sp>
            <p:nvSpPr>
              <p:cNvPr id="150939" name="Freeform 411">
                <a:extLst>
                  <a:ext uri="{FF2B5EF4-FFF2-40B4-BE49-F238E27FC236}">
                    <a16:creationId xmlns:a16="http://schemas.microsoft.com/office/drawing/2014/main" id="{5827814D-F9A9-4503-9C7B-11283372D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007"/>
                <a:ext cx="28" cy="29"/>
              </a:xfrm>
              <a:custGeom>
                <a:avLst/>
                <a:gdLst>
                  <a:gd name="T0" fmla="*/ 83 w 83"/>
                  <a:gd name="T1" fmla="*/ 35 h 87"/>
                  <a:gd name="T2" fmla="*/ 76 w 83"/>
                  <a:gd name="T3" fmla="*/ 21 h 87"/>
                  <a:gd name="T4" fmla="*/ 65 w 83"/>
                  <a:gd name="T5" fmla="*/ 9 h 87"/>
                  <a:gd name="T6" fmla="*/ 51 w 83"/>
                  <a:gd name="T7" fmla="*/ 3 h 87"/>
                  <a:gd name="T8" fmla="*/ 34 w 83"/>
                  <a:gd name="T9" fmla="*/ 3 h 87"/>
                  <a:gd name="T10" fmla="*/ 17 w 83"/>
                  <a:gd name="T11" fmla="*/ 9 h 87"/>
                  <a:gd name="T12" fmla="*/ 7 w 83"/>
                  <a:gd name="T13" fmla="*/ 21 h 87"/>
                  <a:gd name="T14" fmla="*/ 0 w 83"/>
                  <a:gd name="T15" fmla="*/ 35 h 87"/>
                  <a:gd name="T16" fmla="*/ 0 w 83"/>
                  <a:gd name="T17" fmla="*/ 52 h 87"/>
                  <a:gd name="T18" fmla="*/ 7 w 83"/>
                  <a:gd name="T19" fmla="*/ 67 h 87"/>
                  <a:gd name="T20" fmla="*/ 17 w 83"/>
                  <a:gd name="T21" fmla="*/ 80 h 87"/>
                  <a:gd name="T22" fmla="*/ 34 w 83"/>
                  <a:gd name="T23" fmla="*/ 87 h 87"/>
                  <a:gd name="T24" fmla="*/ 51 w 83"/>
                  <a:gd name="T25" fmla="*/ 87 h 87"/>
                  <a:gd name="T26" fmla="*/ 65 w 83"/>
                  <a:gd name="T27" fmla="*/ 80 h 87"/>
                  <a:gd name="T28" fmla="*/ 76 w 83"/>
                  <a:gd name="T29" fmla="*/ 67 h 87"/>
                  <a:gd name="T30" fmla="*/ 83 w 83"/>
                  <a:gd name="T31" fmla="*/ 52 h 87"/>
                  <a:gd name="T32" fmla="*/ 81 w 83"/>
                  <a:gd name="T33" fmla="*/ 45 h 87"/>
                  <a:gd name="T34" fmla="*/ 77 w 83"/>
                  <a:gd name="T35" fmla="*/ 28 h 87"/>
                  <a:gd name="T36" fmla="*/ 70 w 83"/>
                  <a:gd name="T37" fmla="*/ 15 h 87"/>
                  <a:gd name="T38" fmla="*/ 55 w 83"/>
                  <a:gd name="T39" fmla="*/ 9 h 87"/>
                  <a:gd name="T40" fmla="*/ 41 w 83"/>
                  <a:gd name="T41" fmla="*/ 3 h 87"/>
                  <a:gd name="T42" fmla="*/ 26 w 83"/>
                  <a:gd name="T43" fmla="*/ 9 h 87"/>
                  <a:gd name="T44" fmla="*/ 14 w 83"/>
                  <a:gd name="T45" fmla="*/ 15 h 87"/>
                  <a:gd name="T46" fmla="*/ 3 w 83"/>
                  <a:gd name="T47" fmla="*/ 28 h 87"/>
                  <a:gd name="T48" fmla="*/ 1 w 83"/>
                  <a:gd name="T49" fmla="*/ 45 h 87"/>
                  <a:gd name="T50" fmla="*/ 3 w 83"/>
                  <a:gd name="T51" fmla="*/ 59 h 87"/>
                  <a:gd name="T52" fmla="*/ 14 w 83"/>
                  <a:gd name="T53" fmla="*/ 73 h 87"/>
                  <a:gd name="T54" fmla="*/ 26 w 83"/>
                  <a:gd name="T55" fmla="*/ 81 h 87"/>
                  <a:gd name="T56" fmla="*/ 41 w 83"/>
                  <a:gd name="T57" fmla="*/ 84 h 87"/>
                  <a:gd name="T58" fmla="*/ 55 w 83"/>
                  <a:gd name="T59" fmla="*/ 81 h 87"/>
                  <a:gd name="T60" fmla="*/ 70 w 83"/>
                  <a:gd name="T61" fmla="*/ 73 h 87"/>
                  <a:gd name="T62" fmla="*/ 77 w 83"/>
                  <a:gd name="T63" fmla="*/ 59 h 87"/>
                  <a:gd name="T64" fmla="*/ 81 w 83"/>
                  <a:gd name="T65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7">
                    <a:moveTo>
                      <a:pt x="83" y="45"/>
                    </a:moveTo>
                    <a:lnTo>
                      <a:pt x="83" y="35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1" y="3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4" y="6"/>
                    </a:lnTo>
                    <a:lnTo>
                      <a:pt x="17" y="9"/>
                    </a:lnTo>
                    <a:lnTo>
                      <a:pt x="11" y="13"/>
                    </a:lnTo>
                    <a:lnTo>
                      <a:pt x="7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7" y="67"/>
                    </a:lnTo>
                    <a:lnTo>
                      <a:pt x="11" y="74"/>
                    </a:lnTo>
                    <a:lnTo>
                      <a:pt x="17" y="80"/>
                    </a:lnTo>
                    <a:lnTo>
                      <a:pt x="24" y="84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58" y="84"/>
                    </a:lnTo>
                    <a:lnTo>
                      <a:pt x="65" y="80"/>
                    </a:lnTo>
                    <a:lnTo>
                      <a:pt x="70" y="74"/>
                    </a:lnTo>
                    <a:lnTo>
                      <a:pt x="76" y="67"/>
                    </a:lnTo>
                    <a:lnTo>
                      <a:pt x="81" y="59"/>
                    </a:lnTo>
                    <a:lnTo>
                      <a:pt x="83" y="52"/>
                    </a:lnTo>
                    <a:lnTo>
                      <a:pt x="83" y="45"/>
                    </a:lnTo>
                    <a:lnTo>
                      <a:pt x="81" y="45"/>
                    </a:lnTo>
                    <a:lnTo>
                      <a:pt x="81" y="35"/>
                    </a:lnTo>
                    <a:lnTo>
                      <a:pt x="77" y="28"/>
                    </a:lnTo>
                    <a:lnTo>
                      <a:pt x="76" y="23"/>
                    </a:lnTo>
                    <a:lnTo>
                      <a:pt x="70" y="15"/>
                    </a:lnTo>
                    <a:lnTo>
                      <a:pt x="63" y="10"/>
                    </a:lnTo>
                    <a:lnTo>
                      <a:pt x="55" y="9"/>
                    </a:lnTo>
                    <a:lnTo>
                      <a:pt x="48" y="6"/>
                    </a:lnTo>
                    <a:lnTo>
                      <a:pt x="41" y="3"/>
                    </a:lnTo>
                    <a:lnTo>
                      <a:pt x="34" y="6"/>
                    </a:lnTo>
                    <a:lnTo>
                      <a:pt x="26" y="9"/>
                    </a:lnTo>
                    <a:lnTo>
                      <a:pt x="19" y="10"/>
                    </a:lnTo>
                    <a:lnTo>
                      <a:pt x="14" y="15"/>
                    </a:lnTo>
                    <a:lnTo>
                      <a:pt x="9" y="23"/>
                    </a:lnTo>
                    <a:lnTo>
                      <a:pt x="3" y="28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3" y="59"/>
                    </a:lnTo>
                    <a:lnTo>
                      <a:pt x="9" y="67"/>
                    </a:lnTo>
                    <a:lnTo>
                      <a:pt x="14" y="73"/>
                    </a:lnTo>
                    <a:lnTo>
                      <a:pt x="19" y="76"/>
                    </a:lnTo>
                    <a:lnTo>
                      <a:pt x="26" y="81"/>
                    </a:lnTo>
                    <a:lnTo>
                      <a:pt x="34" y="81"/>
                    </a:lnTo>
                    <a:lnTo>
                      <a:pt x="41" y="84"/>
                    </a:lnTo>
                    <a:lnTo>
                      <a:pt x="48" y="81"/>
                    </a:lnTo>
                    <a:lnTo>
                      <a:pt x="55" y="81"/>
                    </a:lnTo>
                    <a:lnTo>
                      <a:pt x="63" y="76"/>
                    </a:lnTo>
                    <a:lnTo>
                      <a:pt x="70" y="73"/>
                    </a:lnTo>
                    <a:lnTo>
                      <a:pt x="76" y="67"/>
                    </a:lnTo>
                    <a:lnTo>
                      <a:pt x="77" y="59"/>
                    </a:lnTo>
                    <a:lnTo>
                      <a:pt x="81" y="52"/>
                    </a:lnTo>
                    <a:lnTo>
                      <a:pt x="81" y="45"/>
                    </a:lnTo>
                    <a:lnTo>
                      <a:pt x="83" y="45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0" name="Freeform 412">
                <a:extLst>
                  <a:ext uri="{FF2B5EF4-FFF2-40B4-BE49-F238E27FC236}">
                    <a16:creationId xmlns:a16="http://schemas.microsoft.com/office/drawing/2014/main" id="{2B58D629-917C-4D04-A4A8-6BBC5484C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008"/>
                <a:ext cx="27" cy="27"/>
              </a:xfrm>
              <a:custGeom>
                <a:avLst/>
                <a:gdLst>
                  <a:gd name="T0" fmla="*/ 80 w 80"/>
                  <a:gd name="T1" fmla="*/ 31 h 81"/>
                  <a:gd name="T2" fmla="*/ 75 w 80"/>
                  <a:gd name="T3" fmla="*/ 19 h 81"/>
                  <a:gd name="T4" fmla="*/ 62 w 80"/>
                  <a:gd name="T5" fmla="*/ 7 h 81"/>
                  <a:gd name="T6" fmla="*/ 47 w 80"/>
                  <a:gd name="T7" fmla="*/ 2 h 81"/>
                  <a:gd name="T8" fmla="*/ 33 w 80"/>
                  <a:gd name="T9" fmla="*/ 2 h 81"/>
                  <a:gd name="T10" fmla="*/ 18 w 80"/>
                  <a:gd name="T11" fmla="*/ 7 h 81"/>
                  <a:gd name="T12" fmla="*/ 8 w 80"/>
                  <a:gd name="T13" fmla="*/ 19 h 81"/>
                  <a:gd name="T14" fmla="*/ 0 w 80"/>
                  <a:gd name="T15" fmla="*/ 31 h 81"/>
                  <a:gd name="T16" fmla="*/ 0 w 80"/>
                  <a:gd name="T17" fmla="*/ 49 h 81"/>
                  <a:gd name="T18" fmla="*/ 8 w 80"/>
                  <a:gd name="T19" fmla="*/ 64 h 81"/>
                  <a:gd name="T20" fmla="*/ 18 w 80"/>
                  <a:gd name="T21" fmla="*/ 73 h 81"/>
                  <a:gd name="T22" fmla="*/ 33 w 80"/>
                  <a:gd name="T23" fmla="*/ 78 h 81"/>
                  <a:gd name="T24" fmla="*/ 47 w 80"/>
                  <a:gd name="T25" fmla="*/ 78 h 81"/>
                  <a:gd name="T26" fmla="*/ 62 w 80"/>
                  <a:gd name="T27" fmla="*/ 73 h 81"/>
                  <a:gd name="T28" fmla="*/ 75 w 80"/>
                  <a:gd name="T29" fmla="*/ 64 h 81"/>
                  <a:gd name="T30" fmla="*/ 80 w 80"/>
                  <a:gd name="T31" fmla="*/ 49 h 81"/>
                  <a:gd name="T32" fmla="*/ 76 w 80"/>
                  <a:gd name="T33" fmla="*/ 41 h 81"/>
                  <a:gd name="T34" fmla="*/ 75 w 80"/>
                  <a:gd name="T35" fmla="*/ 26 h 81"/>
                  <a:gd name="T36" fmla="*/ 67 w 80"/>
                  <a:gd name="T37" fmla="*/ 14 h 81"/>
                  <a:gd name="T38" fmla="*/ 54 w 80"/>
                  <a:gd name="T39" fmla="*/ 7 h 81"/>
                  <a:gd name="T40" fmla="*/ 40 w 80"/>
                  <a:gd name="T41" fmla="*/ 4 h 81"/>
                  <a:gd name="T42" fmla="*/ 25 w 80"/>
                  <a:gd name="T43" fmla="*/ 7 h 81"/>
                  <a:gd name="T44" fmla="*/ 13 w 80"/>
                  <a:gd name="T45" fmla="*/ 14 h 81"/>
                  <a:gd name="T46" fmla="*/ 6 w 80"/>
                  <a:gd name="T47" fmla="*/ 26 h 81"/>
                  <a:gd name="T48" fmla="*/ 2 w 80"/>
                  <a:gd name="T49" fmla="*/ 41 h 81"/>
                  <a:gd name="T50" fmla="*/ 6 w 80"/>
                  <a:gd name="T51" fmla="*/ 54 h 81"/>
                  <a:gd name="T52" fmla="*/ 13 w 80"/>
                  <a:gd name="T53" fmla="*/ 65 h 81"/>
                  <a:gd name="T54" fmla="*/ 25 w 80"/>
                  <a:gd name="T55" fmla="*/ 73 h 81"/>
                  <a:gd name="T56" fmla="*/ 40 w 80"/>
                  <a:gd name="T57" fmla="*/ 78 h 81"/>
                  <a:gd name="T58" fmla="*/ 54 w 80"/>
                  <a:gd name="T59" fmla="*/ 73 h 81"/>
                  <a:gd name="T60" fmla="*/ 67 w 80"/>
                  <a:gd name="T61" fmla="*/ 65 h 81"/>
                  <a:gd name="T62" fmla="*/ 75 w 80"/>
                  <a:gd name="T63" fmla="*/ 54 h 81"/>
                  <a:gd name="T64" fmla="*/ 76 w 80"/>
                  <a:gd name="T6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41"/>
                    </a:moveTo>
                    <a:lnTo>
                      <a:pt x="80" y="31"/>
                    </a:lnTo>
                    <a:lnTo>
                      <a:pt x="76" y="24"/>
                    </a:lnTo>
                    <a:lnTo>
                      <a:pt x="75" y="19"/>
                    </a:lnTo>
                    <a:lnTo>
                      <a:pt x="69" y="12"/>
                    </a:lnTo>
                    <a:lnTo>
                      <a:pt x="62" y="7"/>
                    </a:lnTo>
                    <a:lnTo>
                      <a:pt x="54" y="4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8" y="7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6"/>
                    </a:lnTo>
                    <a:lnTo>
                      <a:pt x="8" y="64"/>
                    </a:lnTo>
                    <a:lnTo>
                      <a:pt x="13" y="69"/>
                    </a:lnTo>
                    <a:lnTo>
                      <a:pt x="18" y="73"/>
                    </a:lnTo>
                    <a:lnTo>
                      <a:pt x="25" y="78"/>
                    </a:lnTo>
                    <a:lnTo>
                      <a:pt x="33" y="78"/>
                    </a:lnTo>
                    <a:lnTo>
                      <a:pt x="40" y="81"/>
                    </a:lnTo>
                    <a:lnTo>
                      <a:pt x="47" y="78"/>
                    </a:lnTo>
                    <a:lnTo>
                      <a:pt x="54" y="78"/>
                    </a:lnTo>
                    <a:lnTo>
                      <a:pt x="62" y="73"/>
                    </a:lnTo>
                    <a:lnTo>
                      <a:pt x="69" y="69"/>
                    </a:lnTo>
                    <a:lnTo>
                      <a:pt x="75" y="64"/>
                    </a:lnTo>
                    <a:lnTo>
                      <a:pt x="76" y="56"/>
                    </a:lnTo>
                    <a:lnTo>
                      <a:pt x="80" y="49"/>
                    </a:lnTo>
                    <a:lnTo>
                      <a:pt x="80" y="41"/>
                    </a:lnTo>
                    <a:lnTo>
                      <a:pt x="76" y="41"/>
                    </a:lnTo>
                    <a:lnTo>
                      <a:pt x="76" y="33"/>
                    </a:lnTo>
                    <a:lnTo>
                      <a:pt x="75" y="26"/>
                    </a:lnTo>
                    <a:lnTo>
                      <a:pt x="73" y="19"/>
                    </a:lnTo>
                    <a:lnTo>
                      <a:pt x="67" y="14"/>
                    </a:lnTo>
                    <a:lnTo>
                      <a:pt x="59" y="9"/>
                    </a:lnTo>
                    <a:lnTo>
                      <a:pt x="54" y="7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10" y="19"/>
                    </a:lnTo>
                    <a:lnTo>
                      <a:pt x="6" y="26"/>
                    </a:lnTo>
                    <a:lnTo>
                      <a:pt x="2" y="33"/>
                    </a:lnTo>
                    <a:lnTo>
                      <a:pt x="2" y="41"/>
                    </a:lnTo>
                    <a:lnTo>
                      <a:pt x="2" y="49"/>
                    </a:lnTo>
                    <a:lnTo>
                      <a:pt x="6" y="54"/>
                    </a:lnTo>
                    <a:lnTo>
                      <a:pt x="10" y="61"/>
                    </a:lnTo>
                    <a:lnTo>
                      <a:pt x="13" y="65"/>
                    </a:lnTo>
                    <a:lnTo>
                      <a:pt x="20" y="71"/>
                    </a:lnTo>
                    <a:lnTo>
                      <a:pt x="25" y="73"/>
                    </a:lnTo>
                    <a:lnTo>
                      <a:pt x="33" y="76"/>
                    </a:lnTo>
                    <a:lnTo>
                      <a:pt x="40" y="78"/>
                    </a:lnTo>
                    <a:lnTo>
                      <a:pt x="47" y="76"/>
                    </a:lnTo>
                    <a:lnTo>
                      <a:pt x="54" y="73"/>
                    </a:lnTo>
                    <a:lnTo>
                      <a:pt x="59" y="71"/>
                    </a:lnTo>
                    <a:lnTo>
                      <a:pt x="67" y="65"/>
                    </a:lnTo>
                    <a:lnTo>
                      <a:pt x="73" y="61"/>
                    </a:lnTo>
                    <a:lnTo>
                      <a:pt x="75" y="54"/>
                    </a:lnTo>
                    <a:lnTo>
                      <a:pt x="76" y="49"/>
                    </a:lnTo>
                    <a:lnTo>
                      <a:pt x="76" y="41"/>
                    </a:lnTo>
                    <a:lnTo>
                      <a:pt x="80" y="41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1" name="Freeform 413">
                <a:extLst>
                  <a:ext uri="{FF2B5EF4-FFF2-40B4-BE49-F238E27FC236}">
                    <a16:creationId xmlns:a16="http://schemas.microsoft.com/office/drawing/2014/main" id="{FB742EB8-338C-47EA-91BB-308A71C4E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010"/>
                <a:ext cx="24" cy="24"/>
              </a:xfrm>
              <a:custGeom>
                <a:avLst/>
                <a:gdLst>
                  <a:gd name="T0" fmla="*/ 73 w 73"/>
                  <a:gd name="T1" fmla="*/ 29 h 72"/>
                  <a:gd name="T2" fmla="*/ 69 w 73"/>
                  <a:gd name="T3" fmla="*/ 14 h 72"/>
                  <a:gd name="T4" fmla="*/ 55 w 73"/>
                  <a:gd name="T5" fmla="*/ 4 h 72"/>
                  <a:gd name="T6" fmla="*/ 43 w 73"/>
                  <a:gd name="T7" fmla="*/ 0 h 72"/>
                  <a:gd name="T8" fmla="*/ 29 w 73"/>
                  <a:gd name="T9" fmla="*/ 0 h 72"/>
                  <a:gd name="T10" fmla="*/ 16 w 73"/>
                  <a:gd name="T11" fmla="*/ 4 h 72"/>
                  <a:gd name="T12" fmla="*/ 7 w 73"/>
                  <a:gd name="T13" fmla="*/ 14 h 72"/>
                  <a:gd name="T14" fmla="*/ 0 w 73"/>
                  <a:gd name="T15" fmla="*/ 29 h 72"/>
                  <a:gd name="T16" fmla="*/ 0 w 73"/>
                  <a:gd name="T17" fmla="*/ 43 h 72"/>
                  <a:gd name="T18" fmla="*/ 7 w 73"/>
                  <a:gd name="T19" fmla="*/ 55 h 72"/>
                  <a:gd name="T20" fmla="*/ 16 w 73"/>
                  <a:gd name="T21" fmla="*/ 66 h 72"/>
                  <a:gd name="T22" fmla="*/ 29 w 73"/>
                  <a:gd name="T23" fmla="*/ 71 h 72"/>
                  <a:gd name="T24" fmla="*/ 43 w 73"/>
                  <a:gd name="T25" fmla="*/ 71 h 72"/>
                  <a:gd name="T26" fmla="*/ 55 w 73"/>
                  <a:gd name="T27" fmla="*/ 66 h 72"/>
                  <a:gd name="T28" fmla="*/ 69 w 73"/>
                  <a:gd name="T29" fmla="*/ 55 h 72"/>
                  <a:gd name="T30" fmla="*/ 73 w 73"/>
                  <a:gd name="T31" fmla="*/ 43 h 72"/>
                  <a:gd name="T32" fmla="*/ 71 w 73"/>
                  <a:gd name="T33" fmla="*/ 36 h 72"/>
                  <a:gd name="T34" fmla="*/ 69 w 73"/>
                  <a:gd name="T35" fmla="*/ 21 h 72"/>
                  <a:gd name="T36" fmla="*/ 61 w 73"/>
                  <a:gd name="T37" fmla="*/ 12 h 72"/>
                  <a:gd name="T38" fmla="*/ 48 w 73"/>
                  <a:gd name="T39" fmla="*/ 4 h 72"/>
                  <a:gd name="T40" fmla="*/ 36 w 73"/>
                  <a:gd name="T41" fmla="*/ 1 h 72"/>
                  <a:gd name="T42" fmla="*/ 24 w 73"/>
                  <a:gd name="T43" fmla="*/ 4 h 72"/>
                  <a:gd name="T44" fmla="*/ 12 w 73"/>
                  <a:gd name="T45" fmla="*/ 12 h 72"/>
                  <a:gd name="T46" fmla="*/ 4 w 73"/>
                  <a:gd name="T47" fmla="*/ 21 h 72"/>
                  <a:gd name="T48" fmla="*/ 2 w 73"/>
                  <a:gd name="T49" fmla="*/ 36 h 72"/>
                  <a:gd name="T50" fmla="*/ 4 w 73"/>
                  <a:gd name="T51" fmla="*/ 48 h 72"/>
                  <a:gd name="T52" fmla="*/ 12 w 73"/>
                  <a:gd name="T53" fmla="*/ 58 h 72"/>
                  <a:gd name="T54" fmla="*/ 24 w 73"/>
                  <a:gd name="T55" fmla="*/ 66 h 72"/>
                  <a:gd name="T56" fmla="*/ 36 w 73"/>
                  <a:gd name="T57" fmla="*/ 67 h 72"/>
                  <a:gd name="T58" fmla="*/ 48 w 73"/>
                  <a:gd name="T59" fmla="*/ 66 h 72"/>
                  <a:gd name="T60" fmla="*/ 61 w 73"/>
                  <a:gd name="T61" fmla="*/ 58 h 72"/>
                  <a:gd name="T62" fmla="*/ 69 w 73"/>
                  <a:gd name="T63" fmla="*/ 48 h 72"/>
                  <a:gd name="T64" fmla="*/ 71 w 73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6"/>
                    </a:moveTo>
                    <a:lnTo>
                      <a:pt x="73" y="29"/>
                    </a:lnTo>
                    <a:lnTo>
                      <a:pt x="71" y="21"/>
                    </a:lnTo>
                    <a:lnTo>
                      <a:pt x="69" y="14"/>
                    </a:lnTo>
                    <a:lnTo>
                      <a:pt x="64" y="8"/>
                    </a:lnTo>
                    <a:lnTo>
                      <a:pt x="55" y="4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6" y="4"/>
                    </a:lnTo>
                    <a:lnTo>
                      <a:pt x="9" y="8"/>
                    </a:lnTo>
                    <a:lnTo>
                      <a:pt x="7" y="14"/>
                    </a:lnTo>
                    <a:lnTo>
                      <a:pt x="2" y="21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8"/>
                    </a:lnTo>
                    <a:lnTo>
                      <a:pt x="7" y="55"/>
                    </a:lnTo>
                    <a:lnTo>
                      <a:pt x="9" y="60"/>
                    </a:lnTo>
                    <a:lnTo>
                      <a:pt x="16" y="66"/>
                    </a:lnTo>
                    <a:lnTo>
                      <a:pt x="21" y="67"/>
                    </a:lnTo>
                    <a:lnTo>
                      <a:pt x="29" y="71"/>
                    </a:lnTo>
                    <a:lnTo>
                      <a:pt x="36" y="72"/>
                    </a:lnTo>
                    <a:lnTo>
                      <a:pt x="43" y="71"/>
                    </a:lnTo>
                    <a:lnTo>
                      <a:pt x="50" y="67"/>
                    </a:lnTo>
                    <a:lnTo>
                      <a:pt x="55" y="66"/>
                    </a:lnTo>
                    <a:lnTo>
                      <a:pt x="64" y="60"/>
                    </a:lnTo>
                    <a:lnTo>
                      <a:pt x="69" y="55"/>
                    </a:lnTo>
                    <a:lnTo>
                      <a:pt x="71" y="48"/>
                    </a:lnTo>
                    <a:lnTo>
                      <a:pt x="73" y="43"/>
                    </a:lnTo>
                    <a:lnTo>
                      <a:pt x="73" y="36"/>
                    </a:lnTo>
                    <a:lnTo>
                      <a:pt x="71" y="36"/>
                    </a:lnTo>
                    <a:lnTo>
                      <a:pt x="71" y="29"/>
                    </a:lnTo>
                    <a:lnTo>
                      <a:pt x="69" y="21"/>
                    </a:lnTo>
                    <a:lnTo>
                      <a:pt x="66" y="17"/>
                    </a:lnTo>
                    <a:lnTo>
                      <a:pt x="61" y="12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43" y="1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4" y="4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9" y="17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9" y="53"/>
                    </a:lnTo>
                    <a:lnTo>
                      <a:pt x="12" y="58"/>
                    </a:lnTo>
                    <a:lnTo>
                      <a:pt x="16" y="64"/>
                    </a:lnTo>
                    <a:lnTo>
                      <a:pt x="24" y="66"/>
                    </a:lnTo>
                    <a:lnTo>
                      <a:pt x="29" y="67"/>
                    </a:lnTo>
                    <a:lnTo>
                      <a:pt x="36" y="67"/>
                    </a:lnTo>
                    <a:lnTo>
                      <a:pt x="43" y="67"/>
                    </a:lnTo>
                    <a:lnTo>
                      <a:pt x="48" y="66"/>
                    </a:lnTo>
                    <a:lnTo>
                      <a:pt x="55" y="64"/>
                    </a:lnTo>
                    <a:lnTo>
                      <a:pt x="61" y="58"/>
                    </a:lnTo>
                    <a:lnTo>
                      <a:pt x="66" y="53"/>
                    </a:lnTo>
                    <a:lnTo>
                      <a:pt x="69" y="48"/>
                    </a:lnTo>
                    <a:lnTo>
                      <a:pt x="71" y="41"/>
                    </a:lnTo>
                    <a:lnTo>
                      <a:pt x="71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2" name="Freeform 414">
                <a:extLst>
                  <a:ext uri="{FF2B5EF4-FFF2-40B4-BE49-F238E27FC236}">
                    <a16:creationId xmlns:a16="http://schemas.microsoft.com/office/drawing/2014/main" id="{A5CC378A-D087-464C-9188-DA01FC9AA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010"/>
                <a:ext cx="23" cy="22"/>
              </a:xfrm>
              <a:custGeom>
                <a:avLst/>
                <a:gdLst>
                  <a:gd name="T0" fmla="*/ 69 w 69"/>
                  <a:gd name="T1" fmla="*/ 26 h 66"/>
                  <a:gd name="T2" fmla="*/ 63 w 69"/>
                  <a:gd name="T3" fmla="*/ 14 h 66"/>
                  <a:gd name="T4" fmla="*/ 53 w 69"/>
                  <a:gd name="T5" fmla="*/ 5 h 66"/>
                  <a:gd name="T6" fmla="*/ 41 w 69"/>
                  <a:gd name="T7" fmla="*/ 0 h 66"/>
                  <a:gd name="T8" fmla="*/ 27 w 69"/>
                  <a:gd name="T9" fmla="*/ 0 h 66"/>
                  <a:gd name="T10" fmla="*/ 14 w 69"/>
                  <a:gd name="T11" fmla="*/ 5 h 66"/>
                  <a:gd name="T12" fmla="*/ 7 w 69"/>
                  <a:gd name="T13" fmla="*/ 14 h 66"/>
                  <a:gd name="T14" fmla="*/ 0 w 69"/>
                  <a:gd name="T15" fmla="*/ 26 h 66"/>
                  <a:gd name="T16" fmla="*/ 0 w 69"/>
                  <a:gd name="T17" fmla="*/ 40 h 66"/>
                  <a:gd name="T18" fmla="*/ 7 w 69"/>
                  <a:gd name="T19" fmla="*/ 52 h 66"/>
                  <a:gd name="T20" fmla="*/ 14 w 69"/>
                  <a:gd name="T21" fmla="*/ 62 h 66"/>
                  <a:gd name="T22" fmla="*/ 27 w 69"/>
                  <a:gd name="T23" fmla="*/ 66 h 66"/>
                  <a:gd name="T24" fmla="*/ 41 w 69"/>
                  <a:gd name="T25" fmla="*/ 66 h 66"/>
                  <a:gd name="T26" fmla="*/ 53 w 69"/>
                  <a:gd name="T27" fmla="*/ 62 h 66"/>
                  <a:gd name="T28" fmla="*/ 63 w 69"/>
                  <a:gd name="T29" fmla="*/ 52 h 66"/>
                  <a:gd name="T30" fmla="*/ 69 w 69"/>
                  <a:gd name="T31" fmla="*/ 40 h 66"/>
                  <a:gd name="T32" fmla="*/ 67 w 69"/>
                  <a:gd name="T33" fmla="*/ 34 h 66"/>
                  <a:gd name="T34" fmla="*/ 63 w 69"/>
                  <a:gd name="T35" fmla="*/ 22 h 66"/>
                  <a:gd name="T36" fmla="*/ 56 w 69"/>
                  <a:gd name="T37" fmla="*/ 12 h 66"/>
                  <a:gd name="T38" fmla="*/ 46 w 69"/>
                  <a:gd name="T39" fmla="*/ 5 h 66"/>
                  <a:gd name="T40" fmla="*/ 34 w 69"/>
                  <a:gd name="T41" fmla="*/ 2 h 66"/>
                  <a:gd name="T42" fmla="*/ 22 w 69"/>
                  <a:gd name="T43" fmla="*/ 5 h 66"/>
                  <a:gd name="T44" fmla="*/ 12 w 69"/>
                  <a:gd name="T45" fmla="*/ 12 h 66"/>
                  <a:gd name="T46" fmla="*/ 4 w 69"/>
                  <a:gd name="T47" fmla="*/ 22 h 66"/>
                  <a:gd name="T48" fmla="*/ 2 w 69"/>
                  <a:gd name="T49" fmla="*/ 34 h 66"/>
                  <a:gd name="T50" fmla="*/ 4 w 69"/>
                  <a:gd name="T51" fmla="*/ 47 h 66"/>
                  <a:gd name="T52" fmla="*/ 12 w 69"/>
                  <a:gd name="T53" fmla="*/ 57 h 66"/>
                  <a:gd name="T54" fmla="*/ 22 w 69"/>
                  <a:gd name="T55" fmla="*/ 62 h 66"/>
                  <a:gd name="T56" fmla="*/ 34 w 69"/>
                  <a:gd name="T57" fmla="*/ 64 h 66"/>
                  <a:gd name="T58" fmla="*/ 46 w 69"/>
                  <a:gd name="T59" fmla="*/ 62 h 66"/>
                  <a:gd name="T60" fmla="*/ 56 w 69"/>
                  <a:gd name="T61" fmla="*/ 57 h 66"/>
                  <a:gd name="T62" fmla="*/ 63 w 69"/>
                  <a:gd name="T63" fmla="*/ 47 h 66"/>
                  <a:gd name="T64" fmla="*/ 67 w 69"/>
                  <a:gd name="T65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6">
                    <a:moveTo>
                      <a:pt x="69" y="34"/>
                    </a:moveTo>
                    <a:lnTo>
                      <a:pt x="69" y="26"/>
                    </a:lnTo>
                    <a:lnTo>
                      <a:pt x="67" y="19"/>
                    </a:lnTo>
                    <a:lnTo>
                      <a:pt x="63" y="14"/>
                    </a:lnTo>
                    <a:lnTo>
                      <a:pt x="58" y="9"/>
                    </a:lnTo>
                    <a:lnTo>
                      <a:pt x="53" y="5"/>
                    </a:lnTo>
                    <a:lnTo>
                      <a:pt x="46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4" y="5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7" y="52"/>
                    </a:lnTo>
                    <a:lnTo>
                      <a:pt x="10" y="57"/>
                    </a:lnTo>
                    <a:lnTo>
                      <a:pt x="14" y="62"/>
                    </a:lnTo>
                    <a:lnTo>
                      <a:pt x="22" y="64"/>
                    </a:lnTo>
                    <a:lnTo>
                      <a:pt x="27" y="66"/>
                    </a:lnTo>
                    <a:lnTo>
                      <a:pt x="34" y="66"/>
                    </a:lnTo>
                    <a:lnTo>
                      <a:pt x="41" y="66"/>
                    </a:lnTo>
                    <a:lnTo>
                      <a:pt x="46" y="64"/>
                    </a:lnTo>
                    <a:lnTo>
                      <a:pt x="53" y="62"/>
                    </a:lnTo>
                    <a:lnTo>
                      <a:pt x="58" y="57"/>
                    </a:lnTo>
                    <a:lnTo>
                      <a:pt x="63" y="52"/>
                    </a:lnTo>
                    <a:lnTo>
                      <a:pt x="67" y="47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3" y="22"/>
                    </a:lnTo>
                    <a:lnTo>
                      <a:pt x="61" y="14"/>
                    </a:lnTo>
                    <a:lnTo>
                      <a:pt x="56" y="12"/>
                    </a:lnTo>
                    <a:lnTo>
                      <a:pt x="51" y="7"/>
                    </a:lnTo>
                    <a:lnTo>
                      <a:pt x="46" y="5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4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4" y="47"/>
                    </a:lnTo>
                    <a:lnTo>
                      <a:pt x="7" y="52"/>
                    </a:lnTo>
                    <a:lnTo>
                      <a:pt x="12" y="57"/>
                    </a:lnTo>
                    <a:lnTo>
                      <a:pt x="17" y="58"/>
                    </a:lnTo>
                    <a:lnTo>
                      <a:pt x="22" y="62"/>
                    </a:lnTo>
                    <a:lnTo>
                      <a:pt x="29" y="64"/>
                    </a:lnTo>
                    <a:lnTo>
                      <a:pt x="34" y="64"/>
                    </a:lnTo>
                    <a:lnTo>
                      <a:pt x="41" y="64"/>
                    </a:lnTo>
                    <a:lnTo>
                      <a:pt x="46" y="62"/>
                    </a:lnTo>
                    <a:lnTo>
                      <a:pt x="51" y="58"/>
                    </a:lnTo>
                    <a:lnTo>
                      <a:pt x="56" y="57"/>
                    </a:lnTo>
                    <a:lnTo>
                      <a:pt x="61" y="52"/>
                    </a:lnTo>
                    <a:lnTo>
                      <a:pt x="63" y="47"/>
                    </a:lnTo>
                    <a:lnTo>
                      <a:pt x="67" y="40"/>
                    </a:lnTo>
                    <a:lnTo>
                      <a:pt x="67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3" name="Freeform 415">
                <a:extLst>
                  <a:ext uri="{FF2B5EF4-FFF2-40B4-BE49-F238E27FC236}">
                    <a16:creationId xmlns:a16="http://schemas.microsoft.com/office/drawing/2014/main" id="{CAC18171-8E66-4596-B49E-BB2EA989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011"/>
                <a:ext cx="22" cy="21"/>
              </a:xfrm>
              <a:custGeom>
                <a:avLst/>
                <a:gdLst>
                  <a:gd name="T0" fmla="*/ 65 w 65"/>
                  <a:gd name="T1" fmla="*/ 25 h 61"/>
                  <a:gd name="T2" fmla="*/ 59 w 65"/>
                  <a:gd name="T3" fmla="*/ 11 h 61"/>
                  <a:gd name="T4" fmla="*/ 49 w 65"/>
                  <a:gd name="T5" fmla="*/ 4 h 61"/>
                  <a:gd name="T6" fmla="*/ 39 w 65"/>
                  <a:gd name="T7" fmla="*/ 0 h 61"/>
                  <a:gd name="T8" fmla="*/ 27 w 65"/>
                  <a:gd name="T9" fmla="*/ 0 h 61"/>
                  <a:gd name="T10" fmla="*/ 15 w 65"/>
                  <a:gd name="T11" fmla="*/ 4 h 61"/>
                  <a:gd name="T12" fmla="*/ 5 w 65"/>
                  <a:gd name="T13" fmla="*/ 11 h 61"/>
                  <a:gd name="T14" fmla="*/ 2 w 65"/>
                  <a:gd name="T15" fmla="*/ 25 h 61"/>
                  <a:gd name="T16" fmla="*/ 2 w 65"/>
                  <a:gd name="T17" fmla="*/ 37 h 61"/>
                  <a:gd name="T18" fmla="*/ 5 w 65"/>
                  <a:gd name="T19" fmla="*/ 49 h 61"/>
                  <a:gd name="T20" fmla="*/ 15 w 65"/>
                  <a:gd name="T21" fmla="*/ 56 h 61"/>
                  <a:gd name="T22" fmla="*/ 27 w 65"/>
                  <a:gd name="T23" fmla="*/ 61 h 61"/>
                  <a:gd name="T24" fmla="*/ 39 w 65"/>
                  <a:gd name="T25" fmla="*/ 61 h 61"/>
                  <a:gd name="T26" fmla="*/ 49 w 65"/>
                  <a:gd name="T27" fmla="*/ 56 h 61"/>
                  <a:gd name="T28" fmla="*/ 59 w 65"/>
                  <a:gd name="T29" fmla="*/ 49 h 61"/>
                  <a:gd name="T30" fmla="*/ 65 w 65"/>
                  <a:gd name="T31" fmla="*/ 37 h 61"/>
                  <a:gd name="T32" fmla="*/ 61 w 65"/>
                  <a:gd name="T33" fmla="*/ 32 h 61"/>
                  <a:gd name="T34" fmla="*/ 59 w 65"/>
                  <a:gd name="T35" fmla="*/ 20 h 61"/>
                  <a:gd name="T36" fmla="*/ 51 w 65"/>
                  <a:gd name="T37" fmla="*/ 10 h 61"/>
                  <a:gd name="T38" fmla="*/ 44 w 65"/>
                  <a:gd name="T39" fmla="*/ 4 h 61"/>
                  <a:gd name="T40" fmla="*/ 32 w 65"/>
                  <a:gd name="T41" fmla="*/ 2 h 61"/>
                  <a:gd name="T42" fmla="*/ 22 w 65"/>
                  <a:gd name="T43" fmla="*/ 4 h 61"/>
                  <a:gd name="T44" fmla="*/ 12 w 65"/>
                  <a:gd name="T45" fmla="*/ 10 h 61"/>
                  <a:gd name="T46" fmla="*/ 5 w 65"/>
                  <a:gd name="T47" fmla="*/ 20 h 61"/>
                  <a:gd name="T48" fmla="*/ 2 w 65"/>
                  <a:gd name="T49" fmla="*/ 32 h 61"/>
                  <a:gd name="T50" fmla="*/ 5 w 65"/>
                  <a:gd name="T51" fmla="*/ 42 h 61"/>
                  <a:gd name="T52" fmla="*/ 12 w 65"/>
                  <a:gd name="T53" fmla="*/ 51 h 61"/>
                  <a:gd name="T54" fmla="*/ 22 w 65"/>
                  <a:gd name="T55" fmla="*/ 56 h 61"/>
                  <a:gd name="T56" fmla="*/ 32 w 65"/>
                  <a:gd name="T57" fmla="*/ 60 h 61"/>
                  <a:gd name="T58" fmla="*/ 44 w 65"/>
                  <a:gd name="T59" fmla="*/ 56 h 61"/>
                  <a:gd name="T60" fmla="*/ 51 w 65"/>
                  <a:gd name="T61" fmla="*/ 51 h 61"/>
                  <a:gd name="T62" fmla="*/ 59 w 65"/>
                  <a:gd name="T63" fmla="*/ 42 h 61"/>
                  <a:gd name="T64" fmla="*/ 61 w 65"/>
                  <a:gd name="T65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1">
                    <a:moveTo>
                      <a:pt x="65" y="32"/>
                    </a:moveTo>
                    <a:lnTo>
                      <a:pt x="65" y="25"/>
                    </a:lnTo>
                    <a:lnTo>
                      <a:pt x="61" y="20"/>
                    </a:lnTo>
                    <a:lnTo>
                      <a:pt x="59" y="11"/>
                    </a:lnTo>
                    <a:lnTo>
                      <a:pt x="54" y="10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5" y="11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5" y="49"/>
                    </a:lnTo>
                    <a:lnTo>
                      <a:pt x="10" y="54"/>
                    </a:lnTo>
                    <a:lnTo>
                      <a:pt x="15" y="56"/>
                    </a:lnTo>
                    <a:lnTo>
                      <a:pt x="20" y="60"/>
                    </a:lnTo>
                    <a:lnTo>
                      <a:pt x="27" y="61"/>
                    </a:lnTo>
                    <a:lnTo>
                      <a:pt x="32" y="61"/>
                    </a:lnTo>
                    <a:lnTo>
                      <a:pt x="39" y="61"/>
                    </a:lnTo>
                    <a:lnTo>
                      <a:pt x="44" y="60"/>
                    </a:lnTo>
                    <a:lnTo>
                      <a:pt x="49" y="56"/>
                    </a:lnTo>
                    <a:lnTo>
                      <a:pt x="54" y="54"/>
                    </a:lnTo>
                    <a:lnTo>
                      <a:pt x="59" y="49"/>
                    </a:lnTo>
                    <a:lnTo>
                      <a:pt x="61" y="44"/>
                    </a:lnTo>
                    <a:lnTo>
                      <a:pt x="65" y="37"/>
                    </a:lnTo>
                    <a:lnTo>
                      <a:pt x="65" y="32"/>
                    </a:lnTo>
                    <a:lnTo>
                      <a:pt x="61" y="32"/>
                    </a:lnTo>
                    <a:lnTo>
                      <a:pt x="59" y="25"/>
                    </a:lnTo>
                    <a:lnTo>
                      <a:pt x="59" y="20"/>
                    </a:lnTo>
                    <a:lnTo>
                      <a:pt x="56" y="15"/>
                    </a:lnTo>
                    <a:lnTo>
                      <a:pt x="51" y="10"/>
                    </a:lnTo>
                    <a:lnTo>
                      <a:pt x="49" y="8"/>
                    </a:lnTo>
                    <a:lnTo>
                      <a:pt x="44" y="4"/>
                    </a:lnTo>
                    <a:lnTo>
                      <a:pt x="37" y="2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5" y="37"/>
                    </a:lnTo>
                    <a:lnTo>
                      <a:pt x="5" y="42"/>
                    </a:lnTo>
                    <a:lnTo>
                      <a:pt x="8" y="46"/>
                    </a:lnTo>
                    <a:lnTo>
                      <a:pt x="12" y="51"/>
                    </a:lnTo>
                    <a:lnTo>
                      <a:pt x="17" y="54"/>
                    </a:lnTo>
                    <a:lnTo>
                      <a:pt x="22" y="56"/>
                    </a:lnTo>
                    <a:lnTo>
                      <a:pt x="27" y="60"/>
                    </a:lnTo>
                    <a:lnTo>
                      <a:pt x="32" y="60"/>
                    </a:lnTo>
                    <a:lnTo>
                      <a:pt x="37" y="60"/>
                    </a:lnTo>
                    <a:lnTo>
                      <a:pt x="44" y="56"/>
                    </a:lnTo>
                    <a:lnTo>
                      <a:pt x="49" y="54"/>
                    </a:lnTo>
                    <a:lnTo>
                      <a:pt x="51" y="51"/>
                    </a:lnTo>
                    <a:lnTo>
                      <a:pt x="56" y="46"/>
                    </a:lnTo>
                    <a:lnTo>
                      <a:pt x="59" y="42"/>
                    </a:lnTo>
                    <a:lnTo>
                      <a:pt x="59" y="37"/>
                    </a:lnTo>
                    <a:lnTo>
                      <a:pt x="61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4" name="Freeform 416">
                <a:extLst>
                  <a:ext uri="{FF2B5EF4-FFF2-40B4-BE49-F238E27FC236}">
                    <a16:creationId xmlns:a16="http://schemas.microsoft.com/office/drawing/2014/main" id="{6446C8FD-3CD3-4CE0-944A-1A801D008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012"/>
                <a:ext cx="20" cy="19"/>
              </a:xfrm>
              <a:custGeom>
                <a:avLst/>
                <a:gdLst>
                  <a:gd name="T0" fmla="*/ 57 w 59"/>
                  <a:gd name="T1" fmla="*/ 23 h 58"/>
                  <a:gd name="T2" fmla="*/ 54 w 59"/>
                  <a:gd name="T3" fmla="*/ 13 h 58"/>
                  <a:gd name="T4" fmla="*/ 47 w 59"/>
                  <a:gd name="T5" fmla="*/ 6 h 58"/>
                  <a:gd name="T6" fmla="*/ 34 w 59"/>
                  <a:gd name="T7" fmla="*/ 0 h 58"/>
                  <a:gd name="T8" fmla="*/ 24 w 59"/>
                  <a:gd name="T9" fmla="*/ 0 h 58"/>
                  <a:gd name="T10" fmla="*/ 14 w 59"/>
                  <a:gd name="T11" fmla="*/ 6 h 58"/>
                  <a:gd name="T12" fmla="*/ 5 w 59"/>
                  <a:gd name="T13" fmla="*/ 13 h 58"/>
                  <a:gd name="T14" fmla="*/ 2 w 59"/>
                  <a:gd name="T15" fmla="*/ 23 h 58"/>
                  <a:gd name="T16" fmla="*/ 2 w 59"/>
                  <a:gd name="T17" fmla="*/ 35 h 58"/>
                  <a:gd name="T18" fmla="*/ 5 w 59"/>
                  <a:gd name="T19" fmla="*/ 44 h 58"/>
                  <a:gd name="T20" fmla="*/ 14 w 59"/>
                  <a:gd name="T21" fmla="*/ 52 h 58"/>
                  <a:gd name="T22" fmla="*/ 24 w 59"/>
                  <a:gd name="T23" fmla="*/ 58 h 58"/>
                  <a:gd name="T24" fmla="*/ 34 w 59"/>
                  <a:gd name="T25" fmla="*/ 58 h 58"/>
                  <a:gd name="T26" fmla="*/ 47 w 59"/>
                  <a:gd name="T27" fmla="*/ 52 h 58"/>
                  <a:gd name="T28" fmla="*/ 54 w 59"/>
                  <a:gd name="T29" fmla="*/ 44 h 58"/>
                  <a:gd name="T30" fmla="*/ 57 w 59"/>
                  <a:gd name="T31" fmla="*/ 35 h 58"/>
                  <a:gd name="T32" fmla="*/ 57 w 59"/>
                  <a:gd name="T33" fmla="*/ 30 h 58"/>
                  <a:gd name="T34" fmla="*/ 54 w 59"/>
                  <a:gd name="T35" fmla="*/ 20 h 58"/>
                  <a:gd name="T36" fmla="*/ 47 w 59"/>
                  <a:gd name="T37" fmla="*/ 9 h 58"/>
                  <a:gd name="T38" fmla="*/ 40 w 59"/>
                  <a:gd name="T39" fmla="*/ 6 h 58"/>
                  <a:gd name="T40" fmla="*/ 29 w 59"/>
                  <a:gd name="T41" fmla="*/ 2 h 58"/>
                  <a:gd name="T42" fmla="*/ 19 w 59"/>
                  <a:gd name="T43" fmla="*/ 6 h 58"/>
                  <a:gd name="T44" fmla="*/ 12 w 59"/>
                  <a:gd name="T45" fmla="*/ 9 h 58"/>
                  <a:gd name="T46" fmla="*/ 5 w 59"/>
                  <a:gd name="T47" fmla="*/ 20 h 58"/>
                  <a:gd name="T48" fmla="*/ 5 w 59"/>
                  <a:gd name="T49" fmla="*/ 30 h 58"/>
                  <a:gd name="T50" fmla="*/ 5 w 59"/>
                  <a:gd name="T51" fmla="*/ 40 h 58"/>
                  <a:gd name="T52" fmla="*/ 12 w 59"/>
                  <a:gd name="T53" fmla="*/ 47 h 58"/>
                  <a:gd name="T54" fmla="*/ 19 w 59"/>
                  <a:gd name="T55" fmla="*/ 52 h 58"/>
                  <a:gd name="T56" fmla="*/ 29 w 59"/>
                  <a:gd name="T57" fmla="*/ 54 h 58"/>
                  <a:gd name="T58" fmla="*/ 40 w 59"/>
                  <a:gd name="T59" fmla="*/ 52 h 58"/>
                  <a:gd name="T60" fmla="*/ 47 w 59"/>
                  <a:gd name="T61" fmla="*/ 47 h 58"/>
                  <a:gd name="T62" fmla="*/ 54 w 59"/>
                  <a:gd name="T63" fmla="*/ 40 h 58"/>
                  <a:gd name="T64" fmla="*/ 57 w 59"/>
                  <a:gd name="T65" fmla="*/ 3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58">
                    <a:moveTo>
                      <a:pt x="59" y="30"/>
                    </a:moveTo>
                    <a:lnTo>
                      <a:pt x="57" y="23"/>
                    </a:lnTo>
                    <a:lnTo>
                      <a:pt x="57" y="18"/>
                    </a:lnTo>
                    <a:lnTo>
                      <a:pt x="54" y="13"/>
                    </a:lnTo>
                    <a:lnTo>
                      <a:pt x="48" y="8"/>
                    </a:lnTo>
                    <a:lnTo>
                      <a:pt x="47" y="6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5" y="13"/>
                    </a:lnTo>
                    <a:lnTo>
                      <a:pt x="2" y="18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2" y="40"/>
                    </a:lnTo>
                    <a:lnTo>
                      <a:pt x="5" y="44"/>
                    </a:lnTo>
                    <a:lnTo>
                      <a:pt x="9" y="49"/>
                    </a:lnTo>
                    <a:lnTo>
                      <a:pt x="14" y="52"/>
                    </a:lnTo>
                    <a:lnTo>
                      <a:pt x="19" y="54"/>
                    </a:lnTo>
                    <a:lnTo>
                      <a:pt x="24" y="58"/>
                    </a:lnTo>
                    <a:lnTo>
                      <a:pt x="29" y="58"/>
                    </a:lnTo>
                    <a:lnTo>
                      <a:pt x="34" y="58"/>
                    </a:lnTo>
                    <a:lnTo>
                      <a:pt x="41" y="54"/>
                    </a:lnTo>
                    <a:lnTo>
                      <a:pt x="47" y="52"/>
                    </a:lnTo>
                    <a:lnTo>
                      <a:pt x="48" y="49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7" y="35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4" y="25"/>
                    </a:lnTo>
                    <a:lnTo>
                      <a:pt x="54" y="20"/>
                    </a:lnTo>
                    <a:lnTo>
                      <a:pt x="51" y="15"/>
                    </a:lnTo>
                    <a:lnTo>
                      <a:pt x="47" y="9"/>
                    </a:lnTo>
                    <a:lnTo>
                      <a:pt x="43" y="8"/>
                    </a:lnTo>
                    <a:lnTo>
                      <a:pt x="40" y="6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19" y="6"/>
                    </a:lnTo>
                    <a:lnTo>
                      <a:pt x="14" y="8"/>
                    </a:lnTo>
                    <a:lnTo>
                      <a:pt x="12" y="9"/>
                    </a:lnTo>
                    <a:lnTo>
                      <a:pt x="7" y="15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5" y="30"/>
                    </a:lnTo>
                    <a:lnTo>
                      <a:pt x="5" y="35"/>
                    </a:lnTo>
                    <a:lnTo>
                      <a:pt x="5" y="40"/>
                    </a:lnTo>
                    <a:lnTo>
                      <a:pt x="7" y="42"/>
                    </a:lnTo>
                    <a:lnTo>
                      <a:pt x="12" y="47"/>
                    </a:lnTo>
                    <a:lnTo>
                      <a:pt x="14" y="49"/>
                    </a:lnTo>
                    <a:lnTo>
                      <a:pt x="19" y="52"/>
                    </a:lnTo>
                    <a:lnTo>
                      <a:pt x="24" y="54"/>
                    </a:lnTo>
                    <a:lnTo>
                      <a:pt x="29" y="54"/>
                    </a:lnTo>
                    <a:lnTo>
                      <a:pt x="34" y="54"/>
                    </a:lnTo>
                    <a:lnTo>
                      <a:pt x="40" y="52"/>
                    </a:lnTo>
                    <a:lnTo>
                      <a:pt x="43" y="49"/>
                    </a:lnTo>
                    <a:lnTo>
                      <a:pt x="47" y="47"/>
                    </a:lnTo>
                    <a:lnTo>
                      <a:pt x="51" y="42"/>
                    </a:lnTo>
                    <a:lnTo>
                      <a:pt x="54" y="40"/>
                    </a:lnTo>
                    <a:lnTo>
                      <a:pt x="54" y="35"/>
                    </a:lnTo>
                    <a:lnTo>
                      <a:pt x="57" y="30"/>
                    </a:lnTo>
                    <a:lnTo>
                      <a:pt x="59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5" name="Freeform 417">
                <a:extLst>
                  <a:ext uri="{FF2B5EF4-FFF2-40B4-BE49-F238E27FC236}">
                    <a16:creationId xmlns:a16="http://schemas.microsoft.com/office/drawing/2014/main" id="{0D645DA5-ED21-4573-9BDF-D0DA906F3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013"/>
                <a:ext cx="17" cy="17"/>
              </a:xfrm>
              <a:custGeom>
                <a:avLst/>
                <a:gdLst>
                  <a:gd name="T0" fmla="*/ 49 w 51"/>
                  <a:gd name="T1" fmla="*/ 22 h 51"/>
                  <a:gd name="T2" fmla="*/ 46 w 51"/>
                  <a:gd name="T3" fmla="*/ 12 h 51"/>
                  <a:gd name="T4" fmla="*/ 38 w 51"/>
                  <a:gd name="T5" fmla="*/ 5 h 51"/>
                  <a:gd name="T6" fmla="*/ 29 w 51"/>
                  <a:gd name="T7" fmla="*/ 0 h 51"/>
                  <a:gd name="T8" fmla="*/ 19 w 51"/>
                  <a:gd name="T9" fmla="*/ 0 h 51"/>
                  <a:gd name="T10" fmla="*/ 9 w 51"/>
                  <a:gd name="T11" fmla="*/ 5 h 51"/>
                  <a:gd name="T12" fmla="*/ 2 w 51"/>
                  <a:gd name="T13" fmla="*/ 12 h 51"/>
                  <a:gd name="T14" fmla="*/ 0 w 51"/>
                  <a:gd name="T15" fmla="*/ 22 h 51"/>
                  <a:gd name="T16" fmla="*/ 0 w 51"/>
                  <a:gd name="T17" fmla="*/ 33 h 51"/>
                  <a:gd name="T18" fmla="*/ 2 w 51"/>
                  <a:gd name="T19" fmla="*/ 40 h 51"/>
                  <a:gd name="T20" fmla="*/ 9 w 51"/>
                  <a:gd name="T21" fmla="*/ 47 h 51"/>
                  <a:gd name="T22" fmla="*/ 19 w 51"/>
                  <a:gd name="T23" fmla="*/ 51 h 51"/>
                  <a:gd name="T24" fmla="*/ 29 w 51"/>
                  <a:gd name="T25" fmla="*/ 51 h 51"/>
                  <a:gd name="T26" fmla="*/ 38 w 51"/>
                  <a:gd name="T27" fmla="*/ 47 h 51"/>
                  <a:gd name="T28" fmla="*/ 46 w 51"/>
                  <a:gd name="T29" fmla="*/ 40 h 51"/>
                  <a:gd name="T30" fmla="*/ 49 w 51"/>
                  <a:gd name="T31" fmla="*/ 33 h 51"/>
                  <a:gd name="T32" fmla="*/ 46 w 51"/>
                  <a:gd name="T33" fmla="*/ 28 h 51"/>
                  <a:gd name="T34" fmla="*/ 46 w 51"/>
                  <a:gd name="T35" fmla="*/ 18 h 51"/>
                  <a:gd name="T36" fmla="*/ 42 w 51"/>
                  <a:gd name="T37" fmla="*/ 11 h 51"/>
                  <a:gd name="T38" fmla="*/ 35 w 51"/>
                  <a:gd name="T39" fmla="*/ 5 h 51"/>
                  <a:gd name="T40" fmla="*/ 24 w 51"/>
                  <a:gd name="T41" fmla="*/ 4 h 51"/>
                  <a:gd name="T42" fmla="*/ 14 w 51"/>
                  <a:gd name="T43" fmla="*/ 5 h 51"/>
                  <a:gd name="T44" fmla="*/ 9 w 51"/>
                  <a:gd name="T45" fmla="*/ 11 h 51"/>
                  <a:gd name="T46" fmla="*/ 4 w 51"/>
                  <a:gd name="T47" fmla="*/ 18 h 51"/>
                  <a:gd name="T48" fmla="*/ 2 w 51"/>
                  <a:gd name="T49" fmla="*/ 28 h 51"/>
                  <a:gd name="T50" fmla="*/ 4 w 51"/>
                  <a:gd name="T51" fmla="*/ 35 h 51"/>
                  <a:gd name="T52" fmla="*/ 9 w 51"/>
                  <a:gd name="T53" fmla="*/ 42 h 51"/>
                  <a:gd name="T54" fmla="*/ 14 w 51"/>
                  <a:gd name="T55" fmla="*/ 47 h 51"/>
                  <a:gd name="T56" fmla="*/ 24 w 51"/>
                  <a:gd name="T57" fmla="*/ 50 h 51"/>
                  <a:gd name="T58" fmla="*/ 35 w 51"/>
                  <a:gd name="T59" fmla="*/ 47 h 51"/>
                  <a:gd name="T60" fmla="*/ 42 w 51"/>
                  <a:gd name="T61" fmla="*/ 42 h 51"/>
                  <a:gd name="T62" fmla="*/ 46 w 51"/>
                  <a:gd name="T63" fmla="*/ 35 h 51"/>
                  <a:gd name="T64" fmla="*/ 46 w 51"/>
                  <a:gd name="T65" fmla="*/ 2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1">
                    <a:moveTo>
                      <a:pt x="51" y="28"/>
                    </a:moveTo>
                    <a:lnTo>
                      <a:pt x="49" y="22"/>
                    </a:lnTo>
                    <a:lnTo>
                      <a:pt x="49" y="18"/>
                    </a:lnTo>
                    <a:lnTo>
                      <a:pt x="46" y="12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5" y="4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7" y="45"/>
                    </a:lnTo>
                    <a:lnTo>
                      <a:pt x="9" y="47"/>
                    </a:lnTo>
                    <a:lnTo>
                      <a:pt x="14" y="50"/>
                    </a:lnTo>
                    <a:lnTo>
                      <a:pt x="19" y="51"/>
                    </a:lnTo>
                    <a:lnTo>
                      <a:pt x="24" y="51"/>
                    </a:lnTo>
                    <a:lnTo>
                      <a:pt x="29" y="51"/>
                    </a:lnTo>
                    <a:lnTo>
                      <a:pt x="35" y="50"/>
                    </a:lnTo>
                    <a:lnTo>
                      <a:pt x="38" y="47"/>
                    </a:lnTo>
                    <a:lnTo>
                      <a:pt x="42" y="45"/>
                    </a:lnTo>
                    <a:lnTo>
                      <a:pt x="46" y="40"/>
                    </a:lnTo>
                    <a:lnTo>
                      <a:pt x="49" y="36"/>
                    </a:lnTo>
                    <a:lnTo>
                      <a:pt x="49" y="33"/>
                    </a:lnTo>
                    <a:lnTo>
                      <a:pt x="51" y="28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6" y="18"/>
                    </a:lnTo>
                    <a:lnTo>
                      <a:pt x="43" y="12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4" y="4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9" y="11"/>
                    </a:lnTo>
                    <a:lnTo>
                      <a:pt x="4" y="12"/>
                    </a:lnTo>
                    <a:lnTo>
                      <a:pt x="4" y="18"/>
                    </a:lnTo>
                    <a:lnTo>
                      <a:pt x="2" y="22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4" y="35"/>
                    </a:lnTo>
                    <a:lnTo>
                      <a:pt x="4" y="40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9" y="50"/>
                    </a:lnTo>
                    <a:lnTo>
                      <a:pt x="35" y="47"/>
                    </a:lnTo>
                    <a:lnTo>
                      <a:pt x="36" y="45"/>
                    </a:lnTo>
                    <a:lnTo>
                      <a:pt x="42" y="42"/>
                    </a:lnTo>
                    <a:lnTo>
                      <a:pt x="43" y="40"/>
                    </a:lnTo>
                    <a:lnTo>
                      <a:pt x="46" y="35"/>
                    </a:lnTo>
                    <a:lnTo>
                      <a:pt x="46" y="29"/>
                    </a:lnTo>
                    <a:lnTo>
                      <a:pt x="46" y="28"/>
                    </a:lnTo>
                    <a:lnTo>
                      <a:pt x="51" y="28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6" name="Freeform 418">
                <a:extLst>
                  <a:ext uri="{FF2B5EF4-FFF2-40B4-BE49-F238E27FC236}">
                    <a16:creationId xmlns:a16="http://schemas.microsoft.com/office/drawing/2014/main" id="{9AA51670-DA62-4BF1-AF25-0584F4E2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014"/>
                <a:ext cx="15" cy="15"/>
              </a:xfrm>
              <a:custGeom>
                <a:avLst/>
                <a:gdLst>
                  <a:gd name="T0" fmla="*/ 44 w 44"/>
                  <a:gd name="T1" fmla="*/ 19 h 46"/>
                  <a:gd name="T2" fmla="*/ 42 w 44"/>
                  <a:gd name="T3" fmla="*/ 9 h 46"/>
                  <a:gd name="T4" fmla="*/ 34 w 44"/>
                  <a:gd name="T5" fmla="*/ 5 h 46"/>
                  <a:gd name="T6" fmla="*/ 27 w 44"/>
                  <a:gd name="T7" fmla="*/ 2 h 46"/>
                  <a:gd name="T8" fmla="*/ 18 w 44"/>
                  <a:gd name="T9" fmla="*/ 2 h 46"/>
                  <a:gd name="T10" fmla="*/ 10 w 44"/>
                  <a:gd name="T11" fmla="*/ 5 h 46"/>
                  <a:gd name="T12" fmla="*/ 2 w 44"/>
                  <a:gd name="T13" fmla="*/ 9 h 46"/>
                  <a:gd name="T14" fmla="*/ 0 w 44"/>
                  <a:gd name="T15" fmla="*/ 19 h 46"/>
                  <a:gd name="T16" fmla="*/ 0 w 44"/>
                  <a:gd name="T17" fmla="*/ 26 h 46"/>
                  <a:gd name="T18" fmla="*/ 2 w 44"/>
                  <a:gd name="T19" fmla="*/ 36 h 46"/>
                  <a:gd name="T20" fmla="*/ 10 w 44"/>
                  <a:gd name="T21" fmla="*/ 41 h 46"/>
                  <a:gd name="T22" fmla="*/ 18 w 44"/>
                  <a:gd name="T23" fmla="*/ 46 h 46"/>
                  <a:gd name="T24" fmla="*/ 27 w 44"/>
                  <a:gd name="T25" fmla="*/ 46 h 46"/>
                  <a:gd name="T26" fmla="*/ 34 w 44"/>
                  <a:gd name="T27" fmla="*/ 41 h 46"/>
                  <a:gd name="T28" fmla="*/ 42 w 44"/>
                  <a:gd name="T29" fmla="*/ 36 h 46"/>
                  <a:gd name="T30" fmla="*/ 44 w 44"/>
                  <a:gd name="T31" fmla="*/ 26 h 46"/>
                  <a:gd name="T32" fmla="*/ 42 w 44"/>
                  <a:gd name="T33" fmla="*/ 24 h 46"/>
                  <a:gd name="T34" fmla="*/ 42 w 44"/>
                  <a:gd name="T35" fmla="*/ 14 h 46"/>
                  <a:gd name="T36" fmla="*/ 36 w 44"/>
                  <a:gd name="T37" fmla="*/ 9 h 46"/>
                  <a:gd name="T38" fmla="*/ 29 w 44"/>
                  <a:gd name="T39" fmla="*/ 5 h 46"/>
                  <a:gd name="T40" fmla="*/ 22 w 44"/>
                  <a:gd name="T41" fmla="*/ 2 h 46"/>
                  <a:gd name="T42" fmla="*/ 15 w 44"/>
                  <a:gd name="T43" fmla="*/ 5 h 46"/>
                  <a:gd name="T44" fmla="*/ 7 w 44"/>
                  <a:gd name="T45" fmla="*/ 9 h 46"/>
                  <a:gd name="T46" fmla="*/ 5 w 44"/>
                  <a:gd name="T47" fmla="*/ 14 h 46"/>
                  <a:gd name="T48" fmla="*/ 2 w 44"/>
                  <a:gd name="T49" fmla="*/ 24 h 46"/>
                  <a:gd name="T50" fmla="*/ 5 w 44"/>
                  <a:gd name="T51" fmla="*/ 31 h 46"/>
                  <a:gd name="T52" fmla="*/ 7 w 44"/>
                  <a:gd name="T53" fmla="*/ 36 h 46"/>
                  <a:gd name="T54" fmla="*/ 15 w 44"/>
                  <a:gd name="T55" fmla="*/ 41 h 46"/>
                  <a:gd name="T56" fmla="*/ 22 w 44"/>
                  <a:gd name="T57" fmla="*/ 43 h 46"/>
                  <a:gd name="T58" fmla="*/ 29 w 44"/>
                  <a:gd name="T59" fmla="*/ 41 h 46"/>
                  <a:gd name="T60" fmla="*/ 36 w 44"/>
                  <a:gd name="T61" fmla="*/ 36 h 46"/>
                  <a:gd name="T62" fmla="*/ 42 w 44"/>
                  <a:gd name="T63" fmla="*/ 31 h 46"/>
                  <a:gd name="T64" fmla="*/ 42 w 44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6">
                    <a:moveTo>
                      <a:pt x="44" y="24"/>
                    </a:moveTo>
                    <a:lnTo>
                      <a:pt x="44" y="19"/>
                    </a:lnTo>
                    <a:lnTo>
                      <a:pt x="44" y="14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4" y="5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7" y="38"/>
                    </a:lnTo>
                    <a:lnTo>
                      <a:pt x="10" y="41"/>
                    </a:lnTo>
                    <a:lnTo>
                      <a:pt x="12" y="43"/>
                    </a:lnTo>
                    <a:lnTo>
                      <a:pt x="18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33" y="43"/>
                    </a:lnTo>
                    <a:lnTo>
                      <a:pt x="34" y="41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42" y="19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2" y="2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5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2" y="38"/>
                    </a:lnTo>
                    <a:lnTo>
                      <a:pt x="15" y="41"/>
                    </a:lnTo>
                    <a:lnTo>
                      <a:pt x="18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29" y="41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2" y="31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7" name="Freeform 419">
                <a:extLst>
                  <a:ext uri="{FF2B5EF4-FFF2-40B4-BE49-F238E27FC236}">
                    <a16:creationId xmlns:a16="http://schemas.microsoft.com/office/drawing/2014/main" id="{91668912-4553-4CE3-98E9-02B0DDC55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3015"/>
                <a:ext cx="13" cy="13"/>
              </a:xfrm>
              <a:custGeom>
                <a:avLst/>
                <a:gdLst>
                  <a:gd name="T0" fmla="*/ 39 w 39"/>
                  <a:gd name="T1" fmla="*/ 17 h 41"/>
                  <a:gd name="T2" fmla="*/ 37 w 39"/>
                  <a:gd name="T3" fmla="*/ 10 h 41"/>
                  <a:gd name="T4" fmla="*/ 32 w 39"/>
                  <a:gd name="T5" fmla="*/ 5 h 41"/>
                  <a:gd name="T6" fmla="*/ 25 w 39"/>
                  <a:gd name="T7" fmla="*/ 3 h 41"/>
                  <a:gd name="T8" fmla="*/ 15 w 39"/>
                  <a:gd name="T9" fmla="*/ 3 h 41"/>
                  <a:gd name="T10" fmla="*/ 10 w 39"/>
                  <a:gd name="T11" fmla="*/ 5 h 41"/>
                  <a:gd name="T12" fmla="*/ 3 w 39"/>
                  <a:gd name="T13" fmla="*/ 10 h 41"/>
                  <a:gd name="T14" fmla="*/ 0 w 39"/>
                  <a:gd name="T15" fmla="*/ 17 h 41"/>
                  <a:gd name="T16" fmla="*/ 0 w 39"/>
                  <a:gd name="T17" fmla="*/ 24 h 41"/>
                  <a:gd name="T18" fmla="*/ 3 w 39"/>
                  <a:gd name="T19" fmla="*/ 32 h 41"/>
                  <a:gd name="T20" fmla="*/ 10 w 39"/>
                  <a:gd name="T21" fmla="*/ 36 h 41"/>
                  <a:gd name="T22" fmla="*/ 15 w 39"/>
                  <a:gd name="T23" fmla="*/ 41 h 41"/>
                  <a:gd name="T24" fmla="*/ 25 w 39"/>
                  <a:gd name="T25" fmla="*/ 41 h 41"/>
                  <a:gd name="T26" fmla="*/ 32 w 39"/>
                  <a:gd name="T27" fmla="*/ 36 h 41"/>
                  <a:gd name="T28" fmla="*/ 37 w 39"/>
                  <a:gd name="T29" fmla="*/ 32 h 41"/>
                  <a:gd name="T30" fmla="*/ 39 w 39"/>
                  <a:gd name="T31" fmla="*/ 24 h 41"/>
                  <a:gd name="T32" fmla="*/ 37 w 39"/>
                  <a:gd name="T33" fmla="*/ 22 h 41"/>
                  <a:gd name="T34" fmla="*/ 34 w 39"/>
                  <a:gd name="T35" fmla="*/ 15 h 41"/>
                  <a:gd name="T36" fmla="*/ 32 w 39"/>
                  <a:gd name="T37" fmla="*/ 10 h 41"/>
                  <a:gd name="T38" fmla="*/ 27 w 39"/>
                  <a:gd name="T39" fmla="*/ 5 h 41"/>
                  <a:gd name="T40" fmla="*/ 20 w 39"/>
                  <a:gd name="T41" fmla="*/ 5 h 41"/>
                  <a:gd name="T42" fmla="*/ 13 w 39"/>
                  <a:gd name="T43" fmla="*/ 5 h 41"/>
                  <a:gd name="T44" fmla="*/ 8 w 39"/>
                  <a:gd name="T45" fmla="*/ 10 h 41"/>
                  <a:gd name="T46" fmla="*/ 5 w 39"/>
                  <a:gd name="T47" fmla="*/ 15 h 41"/>
                  <a:gd name="T48" fmla="*/ 3 w 39"/>
                  <a:gd name="T49" fmla="*/ 22 h 41"/>
                  <a:gd name="T50" fmla="*/ 5 w 39"/>
                  <a:gd name="T51" fmla="*/ 27 h 41"/>
                  <a:gd name="T52" fmla="*/ 8 w 39"/>
                  <a:gd name="T53" fmla="*/ 34 h 41"/>
                  <a:gd name="T54" fmla="*/ 13 w 39"/>
                  <a:gd name="T55" fmla="*/ 36 h 41"/>
                  <a:gd name="T56" fmla="*/ 20 w 39"/>
                  <a:gd name="T57" fmla="*/ 39 h 41"/>
                  <a:gd name="T58" fmla="*/ 27 w 39"/>
                  <a:gd name="T59" fmla="*/ 36 h 41"/>
                  <a:gd name="T60" fmla="*/ 32 w 39"/>
                  <a:gd name="T61" fmla="*/ 34 h 41"/>
                  <a:gd name="T62" fmla="*/ 34 w 39"/>
                  <a:gd name="T63" fmla="*/ 27 h 41"/>
                  <a:gd name="T64" fmla="*/ 37 w 39"/>
                  <a:gd name="T65" fmla="*/ 2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1">
                    <a:moveTo>
                      <a:pt x="39" y="22"/>
                    </a:moveTo>
                    <a:lnTo>
                      <a:pt x="39" y="17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2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5" y="34"/>
                    </a:lnTo>
                    <a:lnTo>
                      <a:pt x="10" y="36"/>
                    </a:lnTo>
                    <a:lnTo>
                      <a:pt x="13" y="39"/>
                    </a:lnTo>
                    <a:lnTo>
                      <a:pt x="15" y="41"/>
                    </a:lnTo>
                    <a:lnTo>
                      <a:pt x="20" y="41"/>
                    </a:lnTo>
                    <a:lnTo>
                      <a:pt x="25" y="41"/>
                    </a:lnTo>
                    <a:lnTo>
                      <a:pt x="27" y="39"/>
                    </a:lnTo>
                    <a:lnTo>
                      <a:pt x="32" y="36"/>
                    </a:lnTo>
                    <a:lnTo>
                      <a:pt x="34" y="34"/>
                    </a:lnTo>
                    <a:lnTo>
                      <a:pt x="37" y="32"/>
                    </a:lnTo>
                    <a:lnTo>
                      <a:pt x="39" y="29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17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30" y="7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20" y="39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7" y="24"/>
                    </a:lnTo>
                    <a:lnTo>
                      <a:pt x="37" y="22"/>
                    </a:lnTo>
                    <a:lnTo>
                      <a:pt x="39" y="22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8" name="Freeform 420">
                <a:extLst>
                  <a:ext uri="{FF2B5EF4-FFF2-40B4-BE49-F238E27FC236}">
                    <a16:creationId xmlns:a16="http://schemas.microsoft.com/office/drawing/2014/main" id="{8A5A9B1C-9913-4D21-A843-8CB5AF641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16"/>
                <a:ext cx="11" cy="12"/>
              </a:xfrm>
              <a:custGeom>
                <a:avLst/>
                <a:gdLst>
                  <a:gd name="T0" fmla="*/ 34 w 34"/>
                  <a:gd name="T1" fmla="*/ 12 h 34"/>
                  <a:gd name="T2" fmla="*/ 31 w 34"/>
                  <a:gd name="T3" fmla="*/ 7 h 34"/>
                  <a:gd name="T4" fmla="*/ 27 w 34"/>
                  <a:gd name="T5" fmla="*/ 2 h 34"/>
                  <a:gd name="T6" fmla="*/ 19 w 34"/>
                  <a:gd name="T7" fmla="*/ 0 h 34"/>
                  <a:gd name="T8" fmla="*/ 14 w 34"/>
                  <a:gd name="T9" fmla="*/ 0 h 34"/>
                  <a:gd name="T10" fmla="*/ 7 w 34"/>
                  <a:gd name="T11" fmla="*/ 2 h 34"/>
                  <a:gd name="T12" fmla="*/ 2 w 34"/>
                  <a:gd name="T13" fmla="*/ 7 h 34"/>
                  <a:gd name="T14" fmla="*/ 0 w 34"/>
                  <a:gd name="T15" fmla="*/ 12 h 34"/>
                  <a:gd name="T16" fmla="*/ 0 w 34"/>
                  <a:gd name="T17" fmla="*/ 19 h 34"/>
                  <a:gd name="T18" fmla="*/ 2 w 34"/>
                  <a:gd name="T19" fmla="*/ 24 h 34"/>
                  <a:gd name="T20" fmla="*/ 7 w 34"/>
                  <a:gd name="T21" fmla="*/ 29 h 34"/>
                  <a:gd name="T22" fmla="*/ 14 w 34"/>
                  <a:gd name="T23" fmla="*/ 31 h 34"/>
                  <a:gd name="T24" fmla="*/ 19 w 34"/>
                  <a:gd name="T25" fmla="*/ 31 h 34"/>
                  <a:gd name="T26" fmla="*/ 27 w 34"/>
                  <a:gd name="T27" fmla="*/ 29 h 34"/>
                  <a:gd name="T28" fmla="*/ 31 w 34"/>
                  <a:gd name="T29" fmla="*/ 24 h 34"/>
                  <a:gd name="T30" fmla="*/ 34 w 34"/>
                  <a:gd name="T31" fmla="*/ 19 h 34"/>
                  <a:gd name="T32" fmla="*/ 31 w 34"/>
                  <a:gd name="T33" fmla="*/ 17 h 34"/>
                  <a:gd name="T34" fmla="*/ 29 w 34"/>
                  <a:gd name="T35" fmla="*/ 10 h 34"/>
                  <a:gd name="T36" fmla="*/ 27 w 34"/>
                  <a:gd name="T37" fmla="*/ 7 h 34"/>
                  <a:gd name="T38" fmla="*/ 22 w 34"/>
                  <a:gd name="T39" fmla="*/ 2 h 34"/>
                  <a:gd name="T40" fmla="*/ 17 w 34"/>
                  <a:gd name="T41" fmla="*/ 2 h 34"/>
                  <a:gd name="T42" fmla="*/ 12 w 34"/>
                  <a:gd name="T43" fmla="*/ 2 h 34"/>
                  <a:gd name="T44" fmla="*/ 7 w 34"/>
                  <a:gd name="T45" fmla="*/ 7 h 34"/>
                  <a:gd name="T46" fmla="*/ 5 w 34"/>
                  <a:gd name="T47" fmla="*/ 10 h 34"/>
                  <a:gd name="T48" fmla="*/ 2 w 34"/>
                  <a:gd name="T49" fmla="*/ 17 h 34"/>
                  <a:gd name="T50" fmla="*/ 5 w 34"/>
                  <a:gd name="T51" fmla="*/ 22 h 34"/>
                  <a:gd name="T52" fmla="*/ 7 w 34"/>
                  <a:gd name="T53" fmla="*/ 27 h 34"/>
                  <a:gd name="T54" fmla="*/ 12 w 34"/>
                  <a:gd name="T55" fmla="*/ 29 h 34"/>
                  <a:gd name="T56" fmla="*/ 17 w 34"/>
                  <a:gd name="T57" fmla="*/ 29 h 34"/>
                  <a:gd name="T58" fmla="*/ 22 w 34"/>
                  <a:gd name="T59" fmla="*/ 29 h 34"/>
                  <a:gd name="T60" fmla="*/ 27 w 34"/>
                  <a:gd name="T61" fmla="*/ 27 h 34"/>
                  <a:gd name="T62" fmla="*/ 29 w 34"/>
                  <a:gd name="T63" fmla="*/ 22 h 34"/>
                  <a:gd name="T64" fmla="*/ 31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2"/>
                    </a:lnTo>
                    <a:lnTo>
                      <a:pt x="31" y="10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10" y="31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19" y="31"/>
                    </a:lnTo>
                    <a:lnTo>
                      <a:pt x="24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1" y="17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49" name="Freeform 421">
                <a:extLst>
                  <a:ext uri="{FF2B5EF4-FFF2-40B4-BE49-F238E27FC236}">
                    <a16:creationId xmlns:a16="http://schemas.microsoft.com/office/drawing/2014/main" id="{63AB74C8-D31E-42F0-9BCA-FB2A3A9A2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3017"/>
                <a:ext cx="9" cy="9"/>
              </a:xfrm>
              <a:custGeom>
                <a:avLst/>
                <a:gdLst>
                  <a:gd name="T0" fmla="*/ 29 w 29"/>
                  <a:gd name="T1" fmla="*/ 15 h 27"/>
                  <a:gd name="T2" fmla="*/ 29 w 29"/>
                  <a:gd name="T3" fmla="*/ 10 h 27"/>
                  <a:gd name="T4" fmla="*/ 27 w 29"/>
                  <a:gd name="T5" fmla="*/ 8 h 27"/>
                  <a:gd name="T6" fmla="*/ 27 w 29"/>
                  <a:gd name="T7" fmla="*/ 5 h 27"/>
                  <a:gd name="T8" fmla="*/ 26 w 29"/>
                  <a:gd name="T9" fmla="*/ 5 h 27"/>
                  <a:gd name="T10" fmla="*/ 22 w 29"/>
                  <a:gd name="T11" fmla="*/ 3 h 27"/>
                  <a:gd name="T12" fmla="*/ 20 w 29"/>
                  <a:gd name="T13" fmla="*/ 0 h 27"/>
                  <a:gd name="T14" fmla="*/ 19 w 29"/>
                  <a:gd name="T15" fmla="*/ 0 h 27"/>
                  <a:gd name="T16" fmla="*/ 15 w 29"/>
                  <a:gd name="T17" fmla="*/ 0 h 27"/>
                  <a:gd name="T18" fmla="*/ 14 w 29"/>
                  <a:gd name="T19" fmla="*/ 0 h 27"/>
                  <a:gd name="T20" fmla="*/ 11 w 29"/>
                  <a:gd name="T21" fmla="*/ 0 h 27"/>
                  <a:gd name="T22" fmla="*/ 8 w 29"/>
                  <a:gd name="T23" fmla="*/ 3 h 27"/>
                  <a:gd name="T24" fmla="*/ 5 w 29"/>
                  <a:gd name="T25" fmla="*/ 5 h 27"/>
                  <a:gd name="T26" fmla="*/ 3 w 29"/>
                  <a:gd name="T27" fmla="*/ 5 h 27"/>
                  <a:gd name="T28" fmla="*/ 3 w 29"/>
                  <a:gd name="T29" fmla="*/ 8 h 27"/>
                  <a:gd name="T30" fmla="*/ 0 w 29"/>
                  <a:gd name="T31" fmla="*/ 10 h 27"/>
                  <a:gd name="T32" fmla="*/ 0 w 29"/>
                  <a:gd name="T33" fmla="*/ 15 h 27"/>
                  <a:gd name="T34" fmla="*/ 0 w 29"/>
                  <a:gd name="T35" fmla="*/ 17 h 27"/>
                  <a:gd name="T36" fmla="*/ 3 w 29"/>
                  <a:gd name="T37" fmla="*/ 20 h 27"/>
                  <a:gd name="T38" fmla="*/ 3 w 29"/>
                  <a:gd name="T39" fmla="*/ 22 h 27"/>
                  <a:gd name="T40" fmla="*/ 5 w 29"/>
                  <a:gd name="T41" fmla="*/ 25 h 27"/>
                  <a:gd name="T42" fmla="*/ 8 w 29"/>
                  <a:gd name="T43" fmla="*/ 25 h 27"/>
                  <a:gd name="T44" fmla="*/ 11 w 29"/>
                  <a:gd name="T45" fmla="*/ 27 h 27"/>
                  <a:gd name="T46" fmla="*/ 14 w 29"/>
                  <a:gd name="T47" fmla="*/ 27 h 27"/>
                  <a:gd name="T48" fmla="*/ 15 w 29"/>
                  <a:gd name="T49" fmla="*/ 27 h 27"/>
                  <a:gd name="T50" fmla="*/ 19 w 29"/>
                  <a:gd name="T51" fmla="*/ 27 h 27"/>
                  <a:gd name="T52" fmla="*/ 20 w 29"/>
                  <a:gd name="T53" fmla="*/ 27 h 27"/>
                  <a:gd name="T54" fmla="*/ 22 w 29"/>
                  <a:gd name="T55" fmla="*/ 25 h 27"/>
                  <a:gd name="T56" fmla="*/ 26 w 29"/>
                  <a:gd name="T57" fmla="*/ 25 h 27"/>
                  <a:gd name="T58" fmla="*/ 27 w 29"/>
                  <a:gd name="T59" fmla="*/ 22 h 27"/>
                  <a:gd name="T60" fmla="*/ 27 w 29"/>
                  <a:gd name="T61" fmla="*/ 20 h 27"/>
                  <a:gd name="T62" fmla="*/ 29 w 29"/>
                  <a:gd name="T63" fmla="*/ 17 h 27"/>
                  <a:gd name="T64" fmla="*/ 29 w 29"/>
                  <a:gd name="T65" fmla="*/ 15 h 27"/>
                  <a:gd name="T66" fmla="*/ 27 w 29"/>
                  <a:gd name="T67" fmla="*/ 15 h 27"/>
                  <a:gd name="T68" fmla="*/ 27 w 29"/>
                  <a:gd name="T69" fmla="*/ 13 h 27"/>
                  <a:gd name="T70" fmla="*/ 26 w 29"/>
                  <a:gd name="T71" fmla="*/ 10 h 27"/>
                  <a:gd name="T72" fmla="*/ 26 w 29"/>
                  <a:gd name="T73" fmla="*/ 8 h 27"/>
                  <a:gd name="T74" fmla="*/ 22 w 29"/>
                  <a:gd name="T75" fmla="*/ 5 h 27"/>
                  <a:gd name="T76" fmla="*/ 20 w 29"/>
                  <a:gd name="T77" fmla="*/ 3 h 27"/>
                  <a:gd name="T78" fmla="*/ 19 w 29"/>
                  <a:gd name="T79" fmla="*/ 3 h 27"/>
                  <a:gd name="T80" fmla="*/ 15 w 29"/>
                  <a:gd name="T81" fmla="*/ 3 h 27"/>
                  <a:gd name="T82" fmla="*/ 14 w 29"/>
                  <a:gd name="T83" fmla="*/ 3 h 27"/>
                  <a:gd name="T84" fmla="*/ 11 w 29"/>
                  <a:gd name="T85" fmla="*/ 3 h 27"/>
                  <a:gd name="T86" fmla="*/ 8 w 29"/>
                  <a:gd name="T87" fmla="*/ 5 h 27"/>
                  <a:gd name="T88" fmla="*/ 5 w 29"/>
                  <a:gd name="T89" fmla="*/ 8 h 27"/>
                  <a:gd name="T90" fmla="*/ 5 w 29"/>
                  <a:gd name="T91" fmla="*/ 10 h 27"/>
                  <a:gd name="T92" fmla="*/ 5 w 29"/>
                  <a:gd name="T93" fmla="*/ 13 h 27"/>
                  <a:gd name="T94" fmla="*/ 3 w 29"/>
                  <a:gd name="T95" fmla="*/ 15 h 27"/>
                  <a:gd name="T96" fmla="*/ 5 w 29"/>
                  <a:gd name="T97" fmla="*/ 17 h 27"/>
                  <a:gd name="T98" fmla="*/ 5 w 29"/>
                  <a:gd name="T99" fmla="*/ 20 h 27"/>
                  <a:gd name="T100" fmla="*/ 8 w 29"/>
                  <a:gd name="T101" fmla="*/ 22 h 27"/>
                  <a:gd name="T102" fmla="*/ 11 w 29"/>
                  <a:gd name="T103" fmla="*/ 25 h 27"/>
                  <a:gd name="T104" fmla="*/ 14 w 29"/>
                  <a:gd name="T105" fmla="*/ 25 h 27"/>
                  <a:gd name="T106" fmla="*/ 15 w 29"/>
                  <a:gd name="T107" fmla="*/ 25 h 27"/>
                  <a:gd name="T108" fmla="*/ 19 w 29"/>
                  <a:gd name="T109" fmla="*/ 25 h 27"/>
                  <a:gd name="T110" fmla="*/ 20 w 29"/>
                  <a:gd name="T111" fmla="*/ 25 h 27"/>
                  <a:gd name="T112" fmla="*/ 22 w 29"/>
                  <a:gd name="T113" fmla="*/ 22 h 27"/>
                  <a:gd name="T114" fmla="*/ 26 w 29"/>
                  <a:gd name="T115" fmla="*/ 20 h 27"/>
                  <a:gd name="T116" fmla="*/ 26 w 29"/>
                  <a:gd name="T117" fmla="*/ 17 h 27"/>
                  <a:gd name="T118" fmla="*/ 27 w 29"/>
                  <a:gd name="T119" fmla="*/ 17 h 27"/>
                  <a:gd name="T120" fmla="*/ 27 w 29"/>
                  <a:gd name="T121" fmla="*/ 15 h 27"/>
                  <a:gd name="T122" fmla="*/ 29 w 29"/>
                  <a:gd name="T12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27">
                    <a:moveTo>
                      <a:pt x="29" y="15"/>
                    </a:moveTo>
                    <a:lnTo>
                      <a:pt x="29" y="10"/>
                    </a:lnTo>
                    <a:lnTo>
                      <a:pt x="27" y="8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2" y="3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4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6" y="25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8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5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2" y="22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0" name="Freeform 422">
                <a:extLst>
                  <a:ext uri="{FF2B5EF4-FFF2-40B4-BE49-F238E27FC236}">
                    <a16:creationId xmlns:a16="http://schemas.microsoft.com/office/drawing/2014/main" id="{80911E4B-5BA3-498D-916C-701292864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018"/>
                <a:ext cx="8" cy="7"/>
              </a:xfrm>
              <a:custGeom>
                <a:avLst/>
                <a:gdLst>
                  <a:gd name="T0" fmla="*/ 24 w 24"/>
                  <a:gd name="T1" fmla="*/ 12 h 22"/>
                  <a:gd name="T2" fmla="*/ 24 w 24"/>
                  <a:gd name="T3" fmla="*/ 10 h 22"/>
                  <a:gd name="T4" fmla="*/ 23 w 24"/>
                  <a:gd name="T5" fmla="*/ 7 h 22"/>
                  <a:gd name="T6" fmla="*/ 23 w 24"/>
                  <a:gd name="T7" fmla="*/ 5 h 22"/>
                  <a:gd name="T8" fmla="*/ 19 w 24"/>
                  <a:gd name="T9" fmla="*/ 2 h 22"/>
                  <a:gd name="T10" fmla="*/ 17 w 24"/>
                  <a:gd name="T11" fmla="*/ 0 h 22"/>
                  <a:gd name="T12" fmla="*/ 14 w 24"/>
                  <a:gd name="T13" fmla="*/ 0 h 22"/>
                  <a:gd name="T14" fmla="*/ 12 w 24"/>
                  <a:gd name="T15" fmla="*/ 0 h 22"/>
                  <a:gd name="T16" fmla="*/ 9 w 24"/>
                  <a:gd name="T17" fmla="*/ 0 h 22"/>
                  <a:gd name="T18" fmla="*/ 7 w 24"/>
                  <a:gd name="T19" fmla="*/ 0 h 22"/>
                  <a:gd name="T20" fmla="*/ 5 w 24"/>
                  <a:gd name="T21" fmla="*/ 2 h 22"/>
                  <a:gd name="T22" fmla="*/ 2 w 24"/>
                  <a:gd name="T23" fmla="*/ 5 h 22"/>
                  <a:gd name="T24" fmla="*/ 2 w 24"/>
                  <a:gd name="T25" fmla="*/ 7 h 22"/>
                  <a:gd name="T26" fmla="*/ 2 w 24"/>
                  <a:gd name="T27" fmla="*/ 10 h 22"/>
                  <a:gd name="T28" fmla="*/ 0 w 24"/>
                  <a:gd name="T29" fmla="*/ 12 h 22"/>
                  <a:gd name="T30" fmla="*/ 2 w 24"/>
                  <a:gd name="T31" fmla="*/ 14 h 22"/>
                  <a:gd name="T32" fmla="*/ 2 w 24"/>
                  <a:gd name="T33" fmla="*/ 17 h 22"/>
                  <a:gd name="T34" fmla="*/ 5 w 24"/>
                  <a:gd name="T35" fmla="*/ 19 h 22"/>
                  <a:gd name="T36" fmla="*/ 7 w 24"/>
                  <a:gd name="T37" fmla="*/ 22 h 22"/>
                  <a:gd name="T38" fmla="*/ 9 w 24"/>
                  <a:gd name="T39" fmla="*/ 22 h 22"/>
                  <a:gd name="T40" fmla="*/ 12 w 24"/>
                  <a:gd name="T41" fmla="*/ 22 h 22"/>
                  <a:gd name="T42" fmla="*/ 14 w 24"/>
                  <a:gd name="T43" fmla="*/ 22 h 22"/>
                  <a:gd name="T44" fmla="*/ 17 w 24"/>
                  <a:gd name="T45" fmla="*/ 22 h 22"/>
                  <a:gd name="T46" fmla="*/ 19 w 24"/>
                  <a:gd name="T47" fmla="*/ 19 h 22"/>
                  <a:gd name="T48" fmla="*/ 23 w 24"/>
                  <a:gd name="T49" fmla="*/ 17 h 22"/>
                  <a:gd name="T50" fmla="*/ 23 w 24"/>
                  <a:gd name="T51" fmla="*/ 14 h 22"/>
                  <a:gd name="T52" fmla="*/ 24 w 24"/>
                  <a:gd name="T53" fmla="*/ 14 h 22"/>
                  <a:gd name="T54" fmla="*/ 24 w 24"/>
                  <a:gd name="T55" fmla="*/ 12 h 22"/>
                  <a:gd name="T56" fmla="*/ 23 w 24"/>
                  <a:gd name="T57" fmla="*/ 12 h 22"/>
                  <a:gd name="T58" fmla="*/ 19 w 24"/>
                  <a:gd name="T59" fmla="*/ 10 h 22"/>
                  <a:gd name="T60" fmla="*/ 19 w 24"/>
                  <a:gd name="T61" fmla="*/ 7 h 22"/>
                  <a:gd name="T62" fmla="*/ 19 w 24"/>
                  <a:gd name="T63" fmla="*/ 5 h 22"/>
                  <a:gd name="T64" fmla="*/ 17 w 24"/>
                  <a:gd name="T65" fmla="*/ 5 h 22"/>
                  <a:gd name="T66" fmla="*/ 14 w 24"/>
                  <a:gd name="T67" fmla="*/ 2 h 22"/>
                  <a:gd name="T68" fmla="*/ 12 w 24"/>
                  <a:gd name="T69" fmla="*/ 2 h 22"/>
                  <a:gd name="T70" fmla="*/ 9 w 24"/>
                  <a:gd name="T71" fmla="*/ 2 h 22"/>
                  <a:gd name="T72" fmla="*/ 7 w 24"/>
                  <a:gd name="T73" fmla="*/ 5 h 22"/>
                  <a:gd name="T74" fmla="*/ 5 w 24"/>
                  <a:gd name="T75" fmla="*/ 7 h 22"/>
                  <a:gd name="T76" fmla="*/ 5 w 24"/>
                  <a:gd name="T77" fmla="*/ 10 h 22"/>
                  <a:gd name="T78" fmla="*/ 5 w 24"/>
                  <a:gd name="T79" fmla="*/ 12 h 22"/>
                  <a:gd name="T80" fmla="*/ 5 w 24"/>
                  <a:gd name="T81" fmla="*/ 14 h 22"/>
                  <a:gd name="T82" fmla="*/ 5 w 24"/>
                  <a:gd name="T83" fmla="*/ 17 h 22"/>
                  <a:gd name="T84" fmla="*/ 7 w 24"/>
                  <a:gd name="T85" fmla="*/ 17 h 22"/>
                  <a:gd name="T86" fmla="*/ 9 w 24"/>
                  <a:gd name="T87" fmla="*/ 19 h 22"/>
                  <a:gd name="T88" fmla="*/ 12 w 24"/>
                  <a:gd name="T89" fmla="*/ 19 h 22"/>
                  <a:gd name="T90" fmla="*/ 14 w 24"/>
                  <a:gd name="T91" fmla="*/ 19 h 22"/>
                  <a:gd name="T92" fmla="*/ 17 w 24"/>
                  <a:gd name="T93" fmla="*/ 17 h 22"/>
                  <a:gd name="T94" fmla="*/ 19 w 24"/>
                  <a:gd name="T95" fmla="*/ 17 h 22"/>
                  <a:gd name="T96" fmla="*/ 19 w 24"/>
                  <a:gd name="T97" fmla="*/ 14 h 22"/>
                  <a:gd name="T98" fmla="*/ 19 w 24"/>
                  <a:gd name="T99" fmla="*/ 12 h 22"/>
                  <a:gd name="T100" fmla="*/ 23 w 24"/>
                  <a:gd name="T101" fmla="*/ 12 h 22"/>
                  <a:gd name="T102" fmla="*/ 24 w 24"/>
                  <a:gd name="T10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4" h="22">
                    <a:moveTo>
                      <a:pt x="24" y="12"/>
                    </a:moveTo>
                    <a:lnTo>
                      <a:pt x="24" y="10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23" y="17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23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1" name="Freeform 423">
                <a:extLst>
                  <a:ext uri="{FF2B5EF4-FFF2-40B4-BE49-F238E27FC236}">
                    <a16:creationId xmlns:a16="http://schemas.microsoft.com/office/drawing/2014/main" id="{97D1833B-B0F3-47CF-AA4E-6AE651166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019"/>
                <a:ext cx="6" cy="5"/>
              </a:xfrm>
              <a:custGeom>
                <a:avLst/>
                <a:gdLst>
                  <a:gd name="T0" fmla="*/ 18 w 18"/>
                  <a:gd name="T1" fmla="*/ 10 h 17"/>
                  <a:gd name="T2" fmla="*/ 14 w 18"/>
                  <a:gd name="T3" fmla="*/ 8 h 17"/>
                  <a:gd name="T4" fmla="*/ 14 w 18"/>
                  <a:gd name="T5" fmla="*/ 5 h 17"/>
                  <a:gd name="T6" fmla="*/ 14 w 18"/>
                  <a:gd name="T7" fmla="*/ 3 h 17"/>
                  <a:gd name="T8" fmla="*/ 12 w 18"/>
                  <a:gd name="T9" fmla="*/ 3 h 17"/>
                  <a:gd name="T10" fmla="*/ 9 w 18"/>
                  <a:gd name="T11" fmla="*/ 0 h 17"/>
                  <a:gd name="T12" fmla="*/ 7 w 18"/>
                  <a:gd name="T13" fmla="*/ 0 h 17"/>
                  <a:gd name="T14" fmla="*/ 4 w 18"/>
                  <a:gd name="T15" fmla="*/ 0 h 17"/>
                  <a:gd name="T16" fmla="*/ 2 w 18"/>
                  <a:gd name="T17" fmla="*/ 3 h 17"/>
                  <a:gd name="T18" fmla="*/ 0 w 18"/>
                  <a:gd name="T19" fmla="*/ 5 h 17"/>
                  <a:gd name="T20" fmla="*/ 0 w 18"/>
                  <a:gd name="T21" fmla="*/ 8 h 17"/>
                  <a:gd name="T22" fmla="*/ 0 w 18"/>
                  <a:gd name="T23" fmla="*/ 10 h 17"/>
                  <a:gd name="T24" fmla="*/ 0 w 18"/>
                  <a:gd name="T25" fmla="*/ 12 h 17"/>
                  <a:gd name="T26" fmla="*/ 0 w 18"/>
                  <a:gd name="T27" fmla="*/ 15 h 17"/>
                  <a:gd name="T28" fmla="*/ 2 w 18"/>
                  <a:gd name="T29" fmla="*/ 15 h 17"/>
                  <a:gd name="T30" fmla="*/ 4 w 18"/>
                  <a:gd name="T31" fmla="*/ 17 h 17"/>
                  <a:gd name="T32" fmla="*/ 7 w 18"/>
                  <a:gd name="T33" fmla="*/ 17 h 17"/>
                  <a:gd name="T34" fmla="*/ 9 w 18"/>
                  <a:gd name="T35" fmla="*/ 17 h 17"/>
                  <a:gd name="T36" fmla="*/ 12 w 18"/>
                  <a:gd name="T37" fmla="*/ 15 h 17"/>
                  <a:gd name="T38" fmla="*/ 14 w 18"/>
                  <a:gd name="T39" fmla="*/ 15 h 17"/>
                  <a:gd name="T40" fmla="*/ 14 w 18"/>
                  <a:gd name="T41" fmla="*/ 12 h 17"/>
                  <a:gd name="T42" fmla="*/ 14 w 18"/>
                  <a:gd name="T43" fmla="*/ 10 h 17"/>
                  <a:gd name="T44" fmla="*/ 18 w 18"/>
                  <a:gd name="T45" fmla="*/ 10 h 17"/>
                  <a:gd name="T46" fmla="*/ 12 w 18"/>
                  <a:gd name="T47" fmla="*/ 10 h 17"/>
                  <a:gd name="T48" fmla="*/ 12 w 18"/>
                  <a:gd name="T49" fmla="*/ 8 h 17"/>
                  <a:gd name="T50" fmla="*/ 12 w 18"/>
                  <a:gd name="T51" fmla="*/ 5 h 17"/>
                  <a:gd name="T52" fmla="*/ 9 w 18"/>
                  <a:gd name="T53" fmla="*/ 5 h 17"/>
                  <a:gd name="T54" fmla="*/ 9 w 18"/>
                  <a:gd name="T55" fmla="*/ 3 h 17"/>
                  <a:gd name="T56" fmla="*/ 7 w 18"/>
                  <a:gd name="T57" fmla="*/ 3 h 17"/>
                  <a:gd name="T58" fmla="*/ 4 w 18"/>
                  <a:gd name="T59" fmla="*/ 3 h 17"/>
                  <a:gd name="T60" fmla="*/ 4 w 18"/>
                  <a:gd name="T61" fmla="*/ 5 h 17"/>
                  <a:gd name="T62" fmla="*/ 2 w 18"/>
                  <a:gd name="T63" fmla="*/ 5 h 17"/>
                  <a:gd name="T64" fmla="*/ 2 w 18"/>
                  <a:gd name="T65" fmla="*/ 8 h 17"/>
                  <a:gd name="T66" fmla="*/ 2 w 18"/>
                  <a:gd name="T67" fmla="*/ 10 h 17"/>
                  <a:gd name="T68" fmla="*/ 2 w 18"/>
                  <a:gd name="T69" fmla="*/ 12 h 17"/>
                  <a:gd name="T70" fmla="*/ 4 w 18"/>
                  <a:gd name="T71" fmla="*/ 15 h 17"/>
                  <a:gd name="T72" fmla="*/ 7 w 18"/>
                  <a:gd name="T73" fmla="*/ 15 h 17"/>
                  <a:gd name="T74" fmla="*/ 9 w 18"/>
                  <a:gd name="T75" fmla="*/ 15 h 17"/>
                  <a:gd name="T76" fmla="*/ 12 w 18"/>
                  <a:gd name="T77" fmla="*/ 12 h 17"/>
                  <a:gd name="T78" fmla="*/ 12 w 18"/>
                  <a:gd name="T79" fmla="*/ 10 h 17"/>
                  <a:gd name="T80" fmla="*/ 18 w 18"/>
                  <a:gd name="T8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7">
                    <a:moveTo>
                      <a:pt x="18" y="10"/>
                    </a:move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8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2" name="Freeform 424">
                <a:extLst>
                  <a:ext uri="{FF2B5EF4-FFF2-40B4-BE49-F238E27FC236}">
                    <a16:creationId xmlns:a16="http://schemas.microsoft.com/office/drawing/2014/main" id="{0A1C9433-15AB-42FD-A37E-F9878FFC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020"/>
                <a:ext cx="3" cy="4"/>
              </a:xfrm>
              <a:custGeom>
                <a:avLst/>
                <a:gdLst>
                  <a:gd name="T0" fmla="*/ 10 w 10"/>
                  <a:gd name="T1" fmla="*/ 7 h 12"/>
                  <a:gd name="T2" fmla="*/ 10 w 10"/>
                  <a:gd name="T3" fmla="*/ 5 h 12"/>
                  <a:gd name="T4" fmla="*/ 10 w 10"/>
                  <a:gd name="T5" fmla="*/ 2 h 12"/>
                  <a:gd name="T6" fmla="*/ 7 w 10"/>
                  <a:gd name="T7" fmla="*/ 2 h 12"/>
                  <a:gd name="T8" fmla="*/ 7 w 10"/>
                  <a:gd name="T9" fmla="*/ 0 h 12"/>
                  <a:gd name="T10" fmla="*/ 5 w 10"/>
                  <a:gd name="T11" fmla="*/ 0 h 12"/>
                  <a:gd name="T12" fmla="*/ 2 w 10"/>
                  <a:gd name="T13" fmla="*/ 0 h 12"/>
                  <a:gd name="T14" fmla="*/ 2 w 10"/>
                  <a:gd name="T15" fmla="*/ 2 h 12"/>
                  <a:gd name="T16" fmla="*/ 0 w 10"/>
                  <a:gd name="T17" fmla="*/ 2 h 12"/>
                  <a:gd name="T18" fmla="*/ 0 w 10"/>
                  <a:gd name="T19" fmla="*/ 5 h 12"/>
                  <a:gd name="T20" fmla="*/ 0 w 10"/>
                  <a:gd name="T21" fmla="*/ 7 h 12"/>
                  <a:gd name="T22" fmla="*/ 0 w 10"/>
                  <a:gd name="T23" fmla="*/ 9 h 12"/>
                  <a:gd name="T24" fmla="*/ 2 w 10"/>
                  <a:gd name="T25" fmla="*/ 12 h 12"/>
                  <a:gd name="T26" fmla="*/ 5 w 10"/>
                  <a:gd name="T27" fmla="*/ 12 h 12"/>
                  <a:gd name="T28" fmla="*/ 7 w 10"/>
                  <a:gd name="T29" fmla="*/ 12 h 12"/>
                  <a:gd name="T30" fmla="*/ 10 w 10"/>
                  <a:gd name="T31" fmla="*/ 9 h 12"/>
                  <a:gd name="T32" fmla="*/ 10 w 10"/>
                  <a:gd name="T3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2">
                    <a:moveTo>
                      <a:pt x="10" y="7"/>
                    </a:moveTo>
                    <a:lnTo>
                      <a:pt x="10" y="5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9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3" name="Freeform 425">
                <a:extLst>
                  <a:ext uri="{FF2B5EF4-FFF2-40B4-BE49-F238E27FC236}">
                    <a16:creationId xmlns:a16="http://schemas.microsoft.com/office/drawing/2014/main" id="{EA52168A-6BF7-469D-95F0-BE11F50D2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3020"/>
                <a:ext cx="1" cy="3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3 h 7"/>
                  <a:gd name="T4" fmla="*/ 3 w 5"/>
                  <a:gd name="T5" fmla="*/ 0 h 7"/>
                  <a:gd name="T6" fmla="*/ 3 w 5"/>
                  <a:gd name="T7" fmla="*/ 3 h 7"/>
                  <a:gd name="T8" fmla="*/ 0 w 5"/>
                  <a:gd name="T9" fmla="*/ 3 h 7"/>
                  <a:gd name="T10" fmla="*/ 0 w 5"/>
                  <a:gd name="T11" fmla="*/ 5 h 7"/>
                  <a:gd name="T12" fmla="*/ 0 w 5"/>
                  <a:gd name="T13" fmla="*/ 7 h 7"/>
                  <a:gd name="T14" fmla="*/ 3 w 5"/>
                  <a:gd name="T15" fmla="*/ 7 h 7"/>
                  <a:gd name="T16" fmla="*/ 5 w 5"/>
                  <a:gd name="T17" fmla="*/ 7 h 7"/>
                  <a:gd name="T18" fmla="*/ 5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4" name="Freeform 426">
                <a:extLst>
                  <a:ext uri="{FF2B5EF4-FFF2-40B4-BE49-F238E27FC236}">
                    <a16:creationId xmlns:a16="http://schemas.microsoft.com/office/drawing/2014/main" id="{13DD35EF-4DD6-4F5D-B2F0-965F19D99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175"/>
                <a:ext cx="112" cy="111"/>
              </a:xfrm>
              <a:custGeom>
                <a:avLst/>
                <a:gdLst>
                  <a:gd name="T0" fmla="*/ 186 w 336"/>
                  <a:gd name="T1" fmla="*/ 0 h 334"/>
                  <a:gd name="T2" fmla="*/ 219 w 336"/>
                  <a:gd name="T3" fmla="*/ 7 h 334"/>
                  <a:gd name="T4" fmla="*/ 249 w 336"/>
                  <a:gd name="T5" fmla="*/ 19 h 334"/>
                  <a:gd name="T6" fmla="*/ 276 w 336"/>
                  <a:gd name="T7" fmla="*/ 36 h 334"/>
                  <a:gd name="T8" fmla="*/ 298 w 336"/>
                  <a:gd name="T9" fmla="*/ 58 h 334"/>
                  <a:gd name="T10" fmla="*/ 317 w 336"/>
                  <a:gd name="T11" fmla="*/ 86 h 334"/>
                  <a:gd name="T12" fmla="*/ 330 w 336"/>
                  <a:gd name="T13" fmla="*/ 115 h 334"/>
                  <a:gd name="T14" fmla="*/ 336 w 336"/>
                  <a:gd name="T15" fmla="*/ 149 h 334"/>
                  <a:gd name="T16" fmla="*/ 336 w 336"/>
                  <a:gd name="T17" fmla="*/ 184 h 334"/>
                  <a:gd name="T18" fmla="*/ 330 w 336"/>
                  <a:gd name="T19" fmla="*/ 215 h 334"/>
                  <a:gd name="T20" fmla="*/ 317 w 336"/>
                  <a:gd name="T21" fmla="*/ 246 h 334"/>
                  <a:gd name="T22" fmla="*/ 298 w 336"/>
                  <a:gd name="T23" fmla="*/ 272 h 334"/>
                  <a:gd name="T24" fmla="*/ 276 w 336"/>
                  <a:gd name="T25" fmla="*/ 295 h 334"/>
                  <a:gd name="T26" fmla="*/ 249 w 336"/>
                  <a:gd name="T27" fmla="*/ 315 h 334"/>
                  <a:gd name="T28" fmla="*/ 219 w 336"/>
                  <a:gd name="T29" fmla="*/ 327 h 334"/>
                  <a:gd name="T30" fmla="*/ 186 w 336"/>
                  <a:gd name="T31" fmla="*/ 332 h 334"/>
                  <a:gd name="T32" fmla="*/ 152 w 336"/>
                  <a:gd name="T33" fmla="*/ 332 h 334"/>
                  <a:gd name="T34" fmla="*/ 118 w 336"/>
                  <a:gd name="T35" fmla="*/ 327 h 334"/>
                  <a:gd name="T36" fmla="*/ 88 w 336"/>
                  <a:gd name="T37" fmla="*/ 315 h 334"/>
                  <a:gd name="T38" fmla="*/ 61 w 336"/>
                  <a:gd name="T39" fmla="*/ 295 h 334"/>
                  <a:gd name="T40" fmla="*/ 40 w 336"/>
                  <a:gd name="T41" fmla="*/ 272 h 334"/>
                  <a:gd name="T42" fmla="*/ 21 w 336"/>
                  <a:gd name="T43" fmla="*/ 246 h 334"/>
                  <a:gd name="T44" fmla="*/ 7 w 336"/>
                  <a:gd name="T45" fmla="*/ 215 h 334"/>
                  <a:gd name="T46" fmla="*/ 3 w 336"/>
                  <a:gd name="T47" fmla="*/ 184 h 334"/>
                  <a:gd name="T48" fmla="*/ 3 w 336"/>
                  <a:gd name="T49" fmla="*/ 149 h 334"/>
                  <a:gd name="T50" fmla="*/ 7 w 336"/>
                  <a:gd name="T51" fmla="*/ 115 h 334"/>
                  <a:gd name="T52" fmla="*/ 21 w 336"/>
                  <a:gd name="T53" fmla="*/ 86 h 334"/>
                  <a:gd name="T54" fmla="*/ 40 w 336"/>
                  <a:gd name="T55" fmla="*/ 58 h 334"/>
                  <a:gd name="T56" fmla="*/ 61 w 336"/>
                  <a:gd name="T57" fmla="*/ 36 h 334"/>
                  <a:gd name="T58" fmla="*/ 88 w 336"/>
                  <a:gd name="T59" fmla="*/ 19 h 334"/>
                  <a:gd name="T60" fmla="*/ 118 w 336"/>
                  <a:gd name="T61" fmla="*/ 7 h 334"/>
                  <a:gd name="T62" fmla="*/ 152 w 336"/>
                  <a:gd name="T63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334">
                    <a:moveTo>
                      <a:pt x="169" y="0"/>
                    </a:moveTo>
                    <a:lnTo>
                      <a:pt x="186" y="0"/>
                    </a:lnTo>
                    <a:lnTo>
                      <a:pt x="204" y="2"/>
                    </a:lnTo>
                    <a:lnTo>
                      <a:pt x="219" y="7"/>
                    </a:lnTo>
                    <a:lnTo>
                      <a:pt x="233" y="12"/>
                    </a:lnTo>
                    <a:lnTo>
                      <a:pt x="249" y="19"/>
                    </a:lnTo>
                    <a:lnTo>
                      <a:pt x="264" y="26"/>
                    </a:lnTo>
                    <a:lnTo>
                      <a:pt x="276" y="36"/>
                    </a:lnTo>
                    <a:lnTo>
                      <a:pt x="288" y="46"/>
                    </a:lnTo>
                    <a:lnTo>
                      <a:pt x="298" y="58"/>
                    </a:lnTo>
                    <a:lnTo>
                      <a:pt x="307" y="72"/>
                    </a:lnTo>
                    <a:lnTo>
                      <a:pt x="317" y="86"/>
                    </a:lnTo>
                    <a:lnTo>
                      <a:pt x="324" y="100"/>
                    </a:lnTo>
                    <a:lnTo>
                      <a:pt x="330" y="115"/>
                    </a:lnTo>
                    <a:lnTo>
                      <a:pt x="334" y="132"/>
                    </a:lnTo>
                    <a:lnTo>
                      <a:pt x="336" y="149"/>
                    </a:lnTo>
                    <a:lnTo>
                      <a:pt x="336" y="167"/>
                    </a:lnTo>
                    <a:lnTo>
                      <a:pt x="336" y="184"/>
                    </a:lnTo>
                    <a:lnTo>
                      <a:pt x="334" y="198"/>
                    </a:lnTo>
                    <a:lnTo>
                      <a:pt x="330" y="215"/>
                    </a:lnTo>
                    <a:lnTo>
                      <a:pt x="324" y="230"/>
                    </a:lnTo>
                    <a:lnTo>
                      <a:pt x="317" y="246"/>
                    </a:lnTo>
                    <a:lnTo>
                      <a:pt x="307" y="260"/>
                    </a:lnTo>
                    <a:lnTo>
                      <a:pt x="298" y="272"/>
                    </a:lnTo>
                    <a:lnTo>
                      <a:pt x="288" y="286"/>
                    </a:lnTo>
                    <a:lnTo>
                      <a:pt x="276" y="295"/>
                    </a:lnTo>
                    <a:lnTo>
                      <a:pt x="264" y="304"/>
                    </a:lnTo>
                    <a:lnTo>
                      <a:pt x="249" y="315"/>
                    </a:lnTo>
                    <a:lnTo>
                      <a:pt x="233" y="320"/>
                    </a:lnTo>
                    <a:lnTo>
                      <a:pt x="219" y="327"/>
                    </a:lnTo>
                    <a:lnTo>
                      <a:pt x="204" y="329"/>
                    </a:lnTo>
                    <a:lnTo>
                      <a:pt x="186" y="332"/>
                    </a:lnTo>
                    <a:lnTo>
                      <a:pt x="169" y="334"/>
                    </a:lnTo>
                    <a:lnTo>
                      <a:pt x="152" y="332"/>
                    </a:lnTo>
                    <a:lnTo>
                      <a:pt x="135" y="329"/>
                    </a:lnTo>
                    <a:lnTo>
                      <a:pt x="118" y="327"/>
                    </a:lnTo>
                    <a:lnTo>
                      <a:pt x="104" y="320"/>
                    </a:lnTo>
                    <a:lnTo>
                      <a:pt x="88" y="315"/>
                    </a:lnTo>
                    <a:lnTo>
                      <a:pt x="76" y="304"/>
                    </a:lnTo>
                    <a:lnTo>
                      <a:pt x="61" y="295"/>
                    </a:lnTo>
                    <a:lnTo>
                      <a:pt x="49" y="286"/>
                    </a:lnTo>
                    <a:lnTo>
                      <a:pt x="40" y="272"/>
                    </a:lnTo>
                    <a:lnTo>
                      <a:pt x="30" y="260"/>
                    </a:lnTo>
                    <a:lnTo>
                      <a:pt x="21" y="246"/>
                    </a:lnTo>
                    <a:lnTo>
                      <a:pt x="14" y="230"/>
                    </a:lnTo>
                    <a:lnTo>
                      <a:pt x="7" y="215"/>
                    </a:lnTo>
                    <a:lnTo>
                      <a:pt x="4" y="198"/>
                    </a:lnTo>
                    <a:lnTo>
                      <a:pt x="3" y="184"/>
                    </a:lnTo>
                    <a:lnTo>
                      <a:pt x="0" y="167"/>
                    </a:lnTo>
                    <a:lnTo>
                      <a:pt x="3" y="149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14" y="100"/>
                    </a:lnTo>
                    <a:lnTo>
                      <a:pt x="21" y="86"/>
                    </a:lnTo>
                    <a:lnTo>
                      <a:pt x="30" y="72"/>
                    </a:lnTo>
                    <a:lnTo>
                      <a:pt x="40" y="58"/>
                    </a:lnTo>
                    <a:lnTo>
                      <a:pt x="49" y="46"/>
                    </a:lnTo>
                    <a:lnTo>
                      <a:pt x="61" y="36"/>
                    </a:lnTo>
                    <a:lnTo>
                      <a:pt x="76" y="26"/>
                    </a:lnTo>
                    <a:lnTo>
                      <a:pt x="88" y="19"/>
                    </a:lnTo>
                    <a:lnTo>
                      <a:pt x="104" y="12"/>
                    </a:lnTo>
                    <a:lnTo>
                      <a:pt x="118" y="7"/>
                    </a:lnTo>
                    <a:lnTo>
                      <a:pt x="135" y="2"/>
                    </a:lnTo>
                    <a:lnTo>
                      <a:pt x="152" y="0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5" name="Freeform 427">
                <a:extLst>
                  <a:ext uri="{FF2B5EF4-FFF2-40B4-BE49-F238E27FC236}">
                    <a16:creationId xmlns:a16="http://schemas.microsoft.com/office/drawing/2014/main" id="{37C4E5AC-FCF5-4B3F-BA87-1C16AE1BE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175"/>
                <a:ext cx="92" cy="90"/>
              </a:xfrm>
              <a:custGeom>
                <a:avLst/>
                <a:gdLst>
                  <a:gd name="T0" fmla="*/ 273 w 276"/>
                  <a:gd name="T1" fmla="*/ 116 h 272"/>
                  <a:gd name="T2" fmla="*/ 269 w 276"/>
                  <a:gd name="T3" fmla="*/ 89 h 272"/>
                  <a:gd name="T4" fmla="*/ 252 w 276"/>
                  <a:gd name="T5" fmla="*/ 52 h 272"/>
                  <a:gd name="T6" fmla="*/ 214 w 276"/>
                  <a:gd name="T7" fmla="*/ 16 h 272"/>
                  <a:gd name="T8" fmla="*/ 178 w 276"/>
                  <a:gd name="T9" fmla="*/ 0 h 272"/>
                  <a:gd name="T10" fmla="*/ 173 w 276"/>
                  <a:gd name="T11" fmla="*/ 0 h 272"/>
                  <a:gd name="T12" fmla="*/ 168 w 276"/>
                  <a:gd name="T13" fmla="*/ 0 h 272"/>
                  <a:gd name="T14" fmla="*/ 162 w 276"/>
                  <a:gd name="T15" fmla="*/ 0 h 272"/>
                  <a:gd name="T16" fmla="*/ 190 w 276"/>
                  <a:gd name="T17" fmla="*/ 7 h 272"/>
                  <a:gd name="T18" fmla="*/ 231 w 276"/>
                  <a:gd name="T19" fmla="*/ 36 h 272"/>
                  <a:gd name="T20" fmla="*/ 261 w 276"/>
                  <a:gd name="T21" fmla="*/ 77 h 272"/>
                  <a:gd name="T22" fmla="*/ 269 w 276"/>
                  <a:gd name="T23" fmla="*/ 104 h 272"/>
                  <a:gd name="T24" fmla="*/ 273 w 276"/>
                  <a:gd name="T25" fmla="*/ 132 h 272"/>
                  <a:gd name="T26" fmla="*/ 273 w 276"/>
                  <a:gd name="T27" fmla="*/ 146 h 272"/>
                  <a:gd name="T28" fmla="*/ 269 w 276"/>
                  <a:gd name="T29" fmla="*/ 174 h 272"/>
                  <a:gd name="T30" fmla="*/ 252 w 276"/>
                  <a:gd name="T31" fmla="*/ 211 h 272"/>
                  <a:gd name="T32" fmla="*/ 214 w 276"/>
                  <a:gd name="T33" fmla="*/ 247 h 272"/>
                  <a:gd name="T34" fmla="*/ 178 w 276"/>
                  <a:gd name="T35" fmla="*/ 264 h 272"/>
                  <a:gd name="T36" fmla="*/ 150 w 276"/>
                  <a:gd name="T37" fmla="*/ 270 h 272"/>
                  <a:gd name="T38" fmla="*/ 121 w 276"/>
                  <a:gd name="T39" fmla="*/ 270 h 272"/>
                  <a:gd name="T40" fmla="*/ 94 w 276"/>
                  <a:gd name="T41" fmla="*/ 264 h 272"/>
                  <a:gd name="T42" fmla="*/ 57 w 276"/>
                  <a:gd name="T43" fmla="*/ 247 h 272"/>
                  <a:gd name="T44" fmla="*/ 20 w 276"/>
                  <a:gd name="T45" fmla="*/ 211 h 272"/>
                  <a:gd name="T46" fmla="*/ 3 w 276"/>
                  <a:gd name="T47" fmla="*/ 174 h 272"/>
                  <a:gd name="T48" fmla="*/ 0 w 276"/>
                  <a:gd name="T49" fmla="*/ 166 h 272"/>
                  <a:gd name="T50" fmla="*/ 0 w 276"/>
                  <a:gd name="T51" fmla="*/ 161 h 272"/>
                  <a:gd name="T52" fmla="*/ 0 w 276"/>
                  <a:gd name="T53" fmla="*/ 156 h 272"/>
                  <a:gd name="T54" fmla="*/ 6 w 276"/>
                  <a:gd name="T55" fmla="*/ 174 h 272"/>
                  <a:gd name="T56" fmla="*/ 23 w 276"/>
                  <a:gd name="T57" fmla="*/ 208 h 272"/>
                  <a:gd name="T58" fmla="*/ 59 w 276"/>
                  <a:gd name="T59" fmla="*/ 244 h 272"/>
                  <a:gd name="T60" fmla="*/ 97 w 276"/>
                  <a:gd name="T61" fmla="*/ 263 h 272"/>
                  <a:gd name="T62" fmla="*/ 121 w 276"/>
                  <a:gd name="T63" fmla="*/ 266 h 272"/>
                  <a:gd name="T64" fmla="*/ 150 w 276"/>
                  <a:gd name="T65" fmla="*/ 266 h 272"/>
                  <a:gd name="T66" fmla="*/ 178 w 276"/>
                  <a:gd name="T67" fmla="*/ 263 h 272"/>
                  <a:gd name="T68" fmla="*/ 212 w 276"/>
                  <a:gd name="T69" fmla="*/ 244 h 272"/>
                  <a:gd name="T70" fmla="*/ 249 w 276"/>
                  <a:gd name="T71" fmla="*/ 208 h 272"/>
                  <a:gd name="T72" fmla="*/ 266 w 276"/>
                  <a:gd name="T73" fmla="*/ 174 h 272"/>
                  <a:gd name="T74" fmla="*/ 271 w 276"/>
                  <a:gd name="T75" fmla="*/ 146 h 272"/>
                  <a:gd name="T76" fmla="*/ 276 w 276"/>
                  <a:gd name="T77" fmla="*/ 13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6" h="272">
                    <a:moveTo>
                      <a:pt x="276" y="132"/>
                    </a:moveTo>
                    <a:lnTo>
                      <a:pt x="273" y="116"/>
                    </a:lnTo>
                    <a:lnTo>
                      <a:pt x="273" y="104"/>
                    </a:lnTo>
                    <a:lnTo>
                      <a:pt x="269" y="89"/>
                    </a:lnTo>
                    <a:lnTo>
                      <a:pt x="264" y="77"/>
                    </a:lnTo>
                    <a:lnTo>
                      <a:pt x="252" y="52"/>
                    </a:lnTo>
                    <a:lnTo>
                      <a:pt x="235" y="34"/>
                    </a:lnTo>
                    <a:lnTo>
                      <a:pt x="214" y="16"/>
                    </a:lnTo>
                    <a:lnTo>
                      <a:pt x="190" y="5"/>
                    </a:lnTo>
                    <a:lnTo>
                      <a:pt x="178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78" y="2"/>
                    </a:lnTo>
                    <a:lnTo>
                      <a:pt x="190" y="7"/>
                    </a:lnTo>
                    <a:lnTo>
                      <a:pt x="212" y="18"/>
                    </a:lnTo>
                    <a:lnTo>
                      <a:pt x="231" y="36"/>
                    </a:lnTo>
                    <a:lnTo>
                      <a:pt x="249" y="56"/>
                    </a:lnTo>
                    <a:lnTo>
                      <a:pt x="261" y="77"/>
                    </a:lnTo>
                    <a:lnTo>
                      <a:pt x="266" y="92"/>
                    </a:lnTo>
                    <a:lnTo>
                      <a:pt x="269" y="104"/>
                    </a:lnTo>
                    <a:lnTo>
                      <a:pt x="271" y="116"/>
                    </a:lnTo>
                    <a:lnTo>
                      <a:pt x="273" y="132"/>
                    </a:lnTo>
                    <a:lnTo>
                      <a:pt x="276" y="132"/>
                    </a:lnTo>
                    <a:lnTo>
                      <a:pt x="273" y="146"/>
                    </a:lnTo>
                    <a:lnTo>
                      <a:pt x="273" y="161"/>
                    </a:lnTo>
                    <a:lnTo>
                      <a:pt x="269" y="174"/>
                    </a:lnTo>
                    <a:lnTo>
                      <a:pt x="264" y="185"/>
                    </a:lnTo>
                    <a:lnTo>
                      <a:pt x="252" y="211"/>
                    </a:lnTo>
                    <a:lnTo>
                      <a:pt x="235" y="230"/>
                    </a:lnTo>
                    <a:lnTo>
                      <a:pt x="214" y="247"/>
                    </a:lnTo>
                    <a:lnTo>
                      <a:pt x="190" y="259"/>
                    </a:lnTo>
                    <a:lnTo>
                      <a:pt x="178" y="264"/>
                    </a:lnTo>
                    <a:lnTo>
                      <a:pt x="162" y="270"/>
                    </a:lnTo>
                    <a:lnTo>
                      <a:pt x="150" y="270"/>
                    </a:lnTo>
                    <a:lnTo>
                      <a:pt x="135" y="272"/>
                    </a:lnTo>
                    <a:lnTo>
                      <a:pt x="121" y="270"/>
                    </a:lnTo>
                    <a:lnTo>
                      <a:pt x="109" y="270"/>
                    </a:lnTo>
                    <a:lnTo>
                      <a:pt x="94" y="264"/>
                    </a:lnTo>
                    <a:lnTo>
                      <a:pt x="81" y="259"/>
                    </a:lnTo>
                    <a:lnTo>
                      <a:pt x="57" y="247"/>
                    </a:lnTo>
                    <a:lnTo>
                      <a:pt x="37" y="230"/>
                    </a:lnTo>
                    <a:lnTo>
                      <a:pt x="20" y="211"/>
                    </a:lnTo>
                    <a:lnTo>
                      <a:pt x="7" y="185"/>
                    </a:lnTo>
                    <a:lnTo>
                      <a:pt x="3" y="174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3" y="158"/>
                    </a:lnTo>
                    <a:lnTo>
                      <a:pt x="6" y="174"/>
                    </a:lnTo>
                    <a:lnTo>
                      <a:pt x="11" y="185"/>
                    </a:lnTo>
                    <a:lnTo>
                      <a:pt x="23" y="208"/>
                    </a:lnTo>
                    <a:lnTo>
                      <a:pt x="40" y="228"/>
                    </a:lnTo>
                    <a:lnTo>
                      <a:pt x="59" y="244"/>
                    </a:lnTo>
                    <a:lnTo>
                      <a:pt x="81" y="257"/>
                    </a:lnTo>
                    <a:lnTo>
                      <a:pt x="97" y="263"/>
                    </a:lnTo>
                    <a:lnTo>
                      <a:pt x="109" y="264"/>
                    </a:lnTo>
                    <a:lnTo>
                      <a:pt x="121" y="266"/>
                    </a:lnTo>
                    <a:lnTo>
                      <a:pt x="135" y="270"/>
                    </a:lnTo>
                    <a:lnTo>
                      <a:pt x="150" y="266"/>
                    </a:lnTo>
                    <a:lnTo>
                      <a:pt x="162" y="264"/>
                    </a:lnTo>
                    <a:lnTo>
                      <a:pt x="178" y="263"/>
                    </a:lnTo>
                    <a:lnTo>
                      <a:pt x="190" y="257"/>
                    </a:lnTo>
                    <a:lnTo>
                      <a:pt x="212" y="244"/>
                    </a:lnTo>
                    <a:lnTo>
                      <a:pt x="231" y="228"/>
                    </a:lnTo>
                    <a:lnTo>
                      <a:pt x="249" y="208"/>
                    </a:lnTo>
                    <a:lnTo>
                      <a:pt x="261" y="185"/>
                    </a:lnTo>
                    <a:lnTo>
                      <a:pt x="266" y="174"/>
                    </a:lnTo>
                    <a:lnTo>
                      <a:pt x="269" y="158"/>
                    </a:lnTo>
                    <a:lnTo>
                      <a:pt x="271" y="146"/>
                    </a:lnTo>
                    <a:lnTo>
                      <a:pt x="273" y="132"/>
                    </a:lnTo>
                    <a:lnTo>
                      <a:pt x="276" y="132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6" name="Freeform 428">
                <a:extLst>
                  <a:ext uri="{FF2B5EF4-FFF2-40B4-BE49-F238E27FC236}">
                    <a16:creationId xmlns:a16="http://schemas.microsoft.com/office/drawing/2014/main" id="{9F135CE6-84C0-4FE4-AF85-CE1001CF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3175"/>
                <a:ext cx="91" cy="90"/>
              </a:xfrm>
              <a:custGeom>
                <a:avLst/>
                <a:gdLst>
                  <a:gd name="T0" fmla="*/ 272 w 274"/>
                  <a:gd name="T1" fmla="*/ 116 h 270"/>
                  <a:gd name="T2" fmla="*/ 267 w 274"/>
                  <a:gd name="T3" fmla="*/ 92 h 270"/>
                  <a:gd name="T4" fmla="*/ 250 w 274"/>
                  <a:gd name="T5" fmla="*/ 56 h 270"/>
                  <a:gd name="T6" fmla="*/ 212 w 274"/>
                  <a:gd name="T7" fmla="*/ 18 h 270"/>
                  <a:gd name="T8" fmla="*/ 178 w 274"/>
                  <a:gd name="T9" fmla="*/ 1 h 270"/>
                  <a:gd name="T10" fmla="*/ 162 w 274"/>
                  <a:gd name="T11" fmla="*/ 0 h 270"/>
                  <a:gd name="T12" fmla="*/ 155 w 274"/>
                  <a:gd name="T13" fmla="*/ 0 h 270"/>
                  <a:gd name="T14" fmla="*/ 151 w 274"/>
                  <a:gd name="T15" fmla="*/ 0 h 270"/>
                  <a:gd name="T16" fmla="*/ 176 w 274"/>
                  <a:gd name="T17" fmla="*/ 5 h 270"/>
                  <a:gd name="T18" fmla="*/ 210 w 274"/>
                  <a:gd name="T19" fmla="*/ 20 h 270"/>
                  <a:gd name="T20" fmla="*/ 246 w 274"/>
                  <a:gd name="T21" fmla="*/ 58 h 270"/>
                  <a:gd name="T22" fmla="*/ 264 w 274"/>
                  <a:gd name="T23" fmla="*/ 92 h 270"/>
                  <a:gd name="T24" fmla="*/ 269 w 274"/>
                  <a:gd name="T25" fmla="*/ 118 h 270"/>
                  <a:gd name="T26" fmla="*/ 274 w 274"/>
                  <a:gd name="T27" fmla="*/ 132 h 270"/>
                  <a:gd name="T28" fmla="*/ 269 w 274"/>
                  <a:gd name="T29" fmla="*/ 158 h 270"/>
                  <a:gd name="T30" fmla="*/ 261 w 274"/>
                  <a:gd name="T31" fmla="*/ 185 h 270"/>
                  <a:gd name="T32" fmla="*/ 232 w 274"/>
                  <a:gd name="T33" fmla="*/ 228 h 270"/>
                  <a:gd name="T34" fmla="*/ 191 w 274"/>
                  <a:gd name="T35" fmla="*/ 257 h 270"/>
                  <a:gd name="T36" fmla="*/ 163 w 274"/>
                  <a:gd name="T37" fmla="*/ 264 h 270"/>
                  <a:gd name="T38" fmla="*/ 136 w 274"/>
                  <a:gd name="T39" fmla="*/ 270 h 270"/>
                  <a:gd name="T40" fmla="*/ 109 w 274"/>
                  <a:gd name="T41" fmla="*/ 264 h 270"/>
                  <a:gd name="T42" fmla="*/ 82 w 274"/>
                  <a:gd name="T43" fmla="*/ 257 h 270"/>
                  <a:gd name="T44" fmla="*/ 40 w 274"/>
                  <a:gd name="T45" fmla="*/ 228 h 270"/>
                  <a:gd name="T46" fmla="*/ 11 w 274"/>
                  <a:gd name="T47" fmla="*/ 185 h 270"/>
                  <a:gd name="T48" fmla="*/ 4 w 274"/>
                  <a:gd name="T49" fmla="*/ 158 h 270"/>
                  <a:gd name="T50" fmla="*/ 4 w 274"/>
                  <a:gd name="T51" fmla="*/ 154 h 270"/>
                  <a:gd name="T52" fmla="*/ 4 w 274"/>
                  <a:gd name="T53" fmla="*/ 149 h 270"/>
                  <a:gd name="T54" fmla="*/ 4 w 274"/>
                  <a:gd name="T55" fmla="*/ 144 h 270"/>
                  <a:gd name="T56" fmla="*/ 6 w 274"/>
                  <a:gd name="T57" fmla="*/ 158 h 270"/>
                  <a:gd name="T58" fmla="*/ 14 w 274"/>
                  <a:gd name="T59" fmla="*/ 183 h 270"/>
                  <a:gd name="T60" fmla="*/ 43 w 274"/>
                  <a:gd name="T61" fmla="*/ 228 h 270"/>
                  <a:gd name="T62" fmla="*/ 84 w 274"/>
                  <a:gd name="T63" fmla="*/ 254 h 270"/>
                  <a:gd name="T64" fmla="*/ 109 w 274"/>
                  <a:gd name="T65" fmla="*/ 263 h 270"/>
                  <a:gd name="T66" fmla="*/ 136 w 274"/>
                  <a:gd name="T67" fmla="*/ 264 h 270"/>
                  <a:gd name="T68" fmla="*/ 163 w 274"/>
                  <a:gd name="T69" fmla="*/ 263 h 270"/>
                  <a:gd name="T70" fmla="*/ 187 w 274"/>
                  <a:gd name="T71" fmla="*/ 254 h 270"/>
                  <a:gd name="T72" fmla="*/ 232 w 274"/>
                  <a:gd name="T73" fmla="*/ 228 h 270"/>
                  <a:gd name="T74" fmla="*/ 260 w 274"/>
                  <a:gd name="T75" fmla="*/ 183 h 270"/>
                  <a:gd name="T76" fmla="*/ 267 w 274"/>
                  <a:gd name="T77" fmla="*/ 158 h 270"/>
                  <a:gd name="T78" fmla="*/ 269 w 274"/>
                  <a:gd name="T79" fmla="*/ 132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4" h="270">
                    <a:moveTo>
                      <a:pt x="274" y="132"/>
                    </a:moveTo>
                    <a:lnTo>
                      <a:pt x="272" y="116"/>
                    </a:lnTo>
                    <a:lnTo>
                      <a:pt x="269" y="104"/>
                    </a:lnTo>
                    <a:lnTo>
                      <a:pt x="267" y="92"/>
                    </a:lnTo>
                    <a:lnTo>
                      <a:pt x="261" y="77"/>
                    </a:lnTo>
                    <a:lnTo>
                      <a:pt x="250" y="56"/>
                    </a:lnTo>
                    <a:lnTo>
                      <a:pt x="232" y="35"/>
                    </a:lnTo>
                    <a:lnTo>
                      <a:pt x="212" y="18"/>
                    </a:lnTo>
                    <a:lnTo>
                      <a:pt x="191" y="7"/>
                    </a:lnTo>
                    <a:lnTo>
                      <a:pt x="178" y="1"/>
                    </a:lnTo>
                    <a:lnTo>
                      <a:pt x="163" y="0"/>
                    </a:lnTo>
                    <a:lnTo>
                      <a:pt x="162" y="0"/>
                    </a:lnTo>
                    <a:lnTo>
                      <a:pt x="158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63" y="1"/>
                    </a:lnTo>
                    <a:lnTo>
                      <a:pt x="176" y="5"/>
                    </a:lnTo>
                    <a:lnTo>
                      <a:pt x="187" y="8"/>
                    </a:lnTo>
                    <a:lnTo>
                      <a:pt x="210" y="20"/>
                    </a:lnTo>
                    <a:lnTo>
                      <a:pt x="232" y="37"/>
                    </a:lnTo>
                    <a:lnTo>
                      <a:pt x="246" y="58"/>
                    </a:lnTo>
                    <a:lnTo>
                      <a:pt x="260" y="80"/>
                    </a:lnTo>
                    <a:lnTo>
                      <a:pt x="264" y="92"/>
                    </a:lnTo>
                    <a:lnTo>
                      <a:pt x="267" y="104"/>
                    </a:lnTo>
                    <a:lnTo>
                      <a:pt x="269" y="118"/>
                    </a:lnTo>
                    <a:lnTo>
                      <a:pt x="269" y="132"/>
                    </a:lnTo>
                    <a:lnTo>
                      <a:pt x="274" y="132"/>
                    </a:lnTo>
                    <a:lnTo>
                      <a:pt x="272" y="146"/>
                    </a:lnTo>
                    <a:lnTo>
                      <a:pt x="269" y="158"/>
                    </a:lnTo>
                    <a:lnTo>
                      <a:pt x="267" y="174"/>
                    </a:lnTo>
                    <a:lnTo>
                      <a:pt x="261" y="185"/>
                    </a:lnTo>
                    <a:lnTo>
                      <a:pt x="250" y="208"/>
                    </a:lnTo>
                    <a:lnTo>
                      <a:pt x="232" y="228"/>
                    </a:lnTo>
                    <a:lnTo>
                      <a:pt x="212" y="244"/>
                    </a:lnTo>
                    <a:lnTo>
                      <a:pt x="191" y="257"/>
                    </a:lnTo>
                    <a:lnTo>
                      <a:pt x="178" y="263"/>
                    </a:lnTo>
                    <a:lnTo>
                      <a:pt x="163" y="264"/>
                    </a:lnTo>
                    <a:lnTo>
                      <a:pt x="151" y="266"/>
                    </a:lnTo>
                    <a:lnTo>
                      <a:pt x="136" y="270"/>
                    </a:lnTo>
                    <a:lnTo>
                      <a:pt x="122" y="266"/>
                    </a:lnTo>
                    <a:lnTo>
                      <a:pt x="109" y="264"/>
                    </a:lnTo>
                    <a:lnTo>
                      <a:pt x="97" y="263"/>
                    </a:lnTo>
                    <a:lnTo>
                      <a:pt x="82" y="257"/>
                    </a:lnTo>
                    <a:lnTo>
                      <a:pt x="60" y="244"/>
                    </a:lnTo>
                    <a:lnTo>
                      <a:pt x="40" y="228"/>
                    </a:lnTo>
                    <a:lnTo>
                      <a:pt x="23" y="208"/>
                    </a:lnTo>
                    <a:lnTo>
                      <a:pt x="11" y="185"/>
                    </a:lnTo>
                    <a:lnTo>
                      <a:pt x="6" y="174"/>
                    </a:lnTo>
                    <a:lnTo>
                      <a:pt x="4" y="158"/>
                    </a:lnTo>
                    <a:lnTo>
                      <a:pt x="0" y="156"/>
                    </a:lnTo>
                    <a:lnTo>
                      <a:pt x="4" y="154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6" y="158"/>
                    </a:lnTo>
                    <a:lnTo>
                      <a:pt x="8" y="171"/>
                    </a:lnTo>
                    <a:lnTo>
                      <a:pt x="14" y="183"/>
                    </a:lnTo>
                    <a:lnTo>
                      <a:pt x="25" y="206"/>
                    </a:lnTo>
                    <a:lnTo>
                      <a:pt x="43" y="228"/>
                    </a:lnTo>
                    <a:lnTo>
                      <a:pt x="62" y="242"/>
                    </a:lnTo>
                    <a:lnTo>
                      <a:pt x="84" y="254"/>
                    </a:lnTo>
                    <a:lnTo>
                      <a:pt x="97" y="259"/>
                    </a:lnTo>
                    <a:lnTo>
                      <a:pt x="109" y="263"/>
                    </a:lnTo>
                    <a:lnTo>
                      <a:pt x="122" y="264"/>
                    </a:lnTo>
                    <a:lnTo>
                      <a:pt x="136" y="264"/>
                    </a:lnTo>
                    <a:lnTo>
                      <a:pt x="151" y="264"/>
                    </a:lnTo>
                    <a:lnTo>
                      <a:pt x="163" y="263"/>
                    </a:lnTo>
                    <a:lnTo>
                      <a:pt x="176" y="259"/>
                    </a:lnTo>
                    <a:lnTo>
                      <a:pt x="187" y="254"/>
                    </a:lnTo>
                    <a:lnTo>
                      <a:pt x="210" y="242"/>
                    </a:lnTo>
                    <a:lnTo>
                      <a:pt x="232" y="228"/>
                    </a:lnTo>
                    <a:lnTo>
                      <a:pt x="246" y="206"/>
                    </a:lnTo>
                    <a:lnTo>
                      <a:pt x="260" y="183"/>
                    </a:lnTo>
                    <a:lnTo>
                      <a:pt x="264" y="171"/>
                    </a:lnTo>
                    <a:lnTo>
                      <a:pt x="267" y="158"/>
                    </a:lnTo>
                    <a:lnTo>
                      <a:pt x="269" y="146"/>
                    </a:lnTo>
                    <a:lnTo>
                      <a:pt x="269" y="132"/>
                    </a:lnTo>
                    <a:lnTo>
                      <a:pt x="274" y="132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7" name="Freeform 429">
                <a:extLst>
                  <a:ext uri="{FF2B5EF4-FFF2-40B4-BE49-F238E27FC236}">
                    <a16:creationId xmlns:a16="http://schemas.microsoft.com/office/drawing/2014/main" id="{6568F030-0C94-4F22-8C2E-D69DE55AE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3175"/>
                <a:ext cx="88" cy="88"/>
              </a:xfrm>
              <a:custGeom>
                <a:avLst/>
                <a:gdLst>
                  <a:gd name="T0" fmla="*/ 265 w 265"/>
                  <a:gd name="T1" fmla="*/ 118 h 265"/>
                  <a:gd name="T2" fmla="*/ 260 w 265"/>
                  <a:gd name="T3" fmla="*/ 92 h 265"/>
                  <a:gd name="T4" fmla="*/ 242 w 265"/>
                  <a:gd name="T5" fmla="*/ 58 h 265"/>
                  <a:gd name="T6" fmla="*/ 206 w 265"/>
                  <a:gd name="T7" fmla="*/ 20 h 265"/>
                  <a:gd name="T8" fmla="*/ 172 w 265"/>
                  <a:gd name="T9" fmla="*/ 5 h 265"/>
                  <a:gd name="T10" fmla="*/ 147 w 265"/>
                  <a:gd name="T11" fmla="*/ 0 h 265"/>
                  <a:gd name="T12" fmla="*/ 142 w 265"/>
                  <a:gd name="T13" fmla="*/ 0 h 265"/>
                  <a:gd name="T14" fmla="*/ 139 w 265"/>
                  <a:gd name="T15" fmla="*/ 2 h 265"/>
                  <a:gd name="T16" fmla="*/ 135 w 265"/>
                  <a:gd name="T17" fmla="*/ 2 h 265"/>
                  <a:gd name="T18" fmla="*/ 159 w 265"/>
                  <a:gd name="T19" fmla="*/ 5 h 265"/>
                  <a:gd name="T20" fmla="*/ 206 w 265"/>
                  <a:gd name="T21" fmla="*/ 23 h 265"/>
                  <a:gd name="T22" fmla="*/ 241 w 265"/>
                  <a:gd name="T23" fmla="*/ 58 h 265"/>
                  <a:gd name="T24" fmla="*/ 260 w 265"/>
                  <a:gd name="T25" fmla="*/ 104 h 265"/>
                  <a:gd name="T26" fmla="*/ 265 w 265"/>
                  <a:gd name="T27" fmla="*/ 132 h 265"/>
                  <a:gd name="T28" fmla="*/ 263 w 265"/>
                  <a:gd name="T29" fmla="*/ 158 h 265"/>
                  <a:gd name="T30" fmla="*/ 256 w 265"/>
                  <a:gd name="T31" fmla="*/ 183 h 265"/>
                  <a:gd name="T32" fmla="*/ 228 w 265"/>
                  <a:gd name="T33" fmla="*/ 228 h 265"/>
                  <a:gd name="T34" fmla="*/ 183 w 265"/>
                  <a:gd name="T35" fmla="*/ 255 h 265"/>
                  <a:gd name="T36" fmla="*/ 159 w 265"/>
                  <a:gd name="T37" fmla="*/ 263 h 265"/>
                  <a:gd name="T38" fmla="*/ 132 w 265"/>
                  <a:gd name="T39" fmla="*/ 265 h 265"/>
                  <a:gd name="T40" fmla="*/ 105 w 265"/>
                  <a:gd name="T41" fmla="*/ 263 h 265"/>
                  <a:gd name="T42" fmla="*/ 80 w 265"/>
                  <a:gd name="T43" fmla="*/ 255 h 265"/>
                  <a:gd name="T44" fmla="*/ 39 w 265"/>
                  <a:gd name="T45" fmla="*/ 228 h 265"/>
                  <a:gd name="T46" fmla="*/ 9 w 265"/>
                  <a:gd name="T47" fmla="*/ 183 h 265"/>
                  <a:gd name="T48" fmla="*/ 2 w 265"/>
                  <a:gd name="T49" fmla="*/ 158 h 265"/>
                  <a:gd name="T50" fmla="*/ 0 w 265"/>
                  <a:gd name="T51" fmla="*/ 144 h 265"/>
                  <a:gd name="T52" fmla="*/ 0 w 265"/>
                  <a:gd name="T53" fmla="*/ 139 h 265"/>
                  <a:gd name="T54" fmla="*/ 2 w 265"/>
                  <a:gd name="T55" fmla="*/ 134 h 265"/>
                  <a:gd name="T56" fmla="*/ 4 w 265"/>
                  <a:gd name="T57" fmla="*/ 158 h 265"/>
                  <a:gd name="T58" fmla="*/ 24 w 265"/>
                  <a:gd name="T59" fmla="*/ 206 h 265"/>
                  <a:gd name="T60" fmla="*/ 58 w 265"/>
                  <a:gd name="T61" fmla="*/ 241 h 265"/>
                  <a:gd name="T62" fmla="*/ 105 w 265"/>
                  <a:gd name="T63" fmla="*/ 259 h 265"/>
                  <a:gd name="T64" fmla="*/ 159 w 265"/>
                  <a:gd name="T65" fmla="*/ 259 h 265"/>
                  <a:gd name="T66" fmla="*/ 206 w 265"/>
                  <a:gd name="T67" fmla="*/ 241 h 265"/>
                  <a:gd name="T68" fmla="*/ 241 w 265"/>
                  <a:gd name="T69" fmla="*/ 206 h 265"/>
                  <a:gd name="T70" fmla="*/ 260 w 265"/>
                  <a:gd name="T71" fmla="*/ 158 h 265"/>
                  <a:gd name="T72" fmla="*/ 265 w 265"/>
                  <a:gd name="T73" fmla="*/ 13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5" h="265">
                    <a:moveTo>
                      <a:pt x="265" y="132"/>
                    </a:moveTo>
                    <a:lnTo>
                      <a:pt x="265" y="118"/>
                    </a:lnTo>
                    <a:lnTo>
                      <a:pt x="263" y="104"/>
                    </a:lnTo>
                    <a:lnTo>
                      <a:pt x="260" y="92"/>
                    </a:lnTo>
                    <a:lnTo>
                      <a:pt x="256" y="80"/>
                    </a:lnTo>
                    <a:lnTo>
                      <a:pt x="242" y="58"/>
                    </a:lnTo>
                    <a:lnTo>
                      <a:pt x="228" y="37"/>
                    </a:lnTo>
                    <a:lnTo>
                      <a:pt x="206" y="20"/>
                    </a:lnTo>
                    <a:lnTo>
                      <a:pt x="183" y="8"/>
                    </a:lnTo>
                    <a:lnTo>
                      <a:pt x="172" y="5"/>
                    </a:lnTo>
                    <a:lnTo>
                      <a:pt x="159" y="2"/>
                    </a:lnTo>
                    <a:lnTo>
                      <a:pt x="147" y="0"/>
                    </a:lnTo>
                    <a:lnTo>
                      <a:pt x="144" y="0"/>
                    </a:lnTo>
                    <a:lnTo>
                      <a:pt x="142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7" y="2"/>
                    </a:lnTo>
                    <a:lnTo>
                      <a:pt x="135" y="2"/>
                    </a:lnTo>
                    <a:lnTo>
                      <a:pt x="132" y="2"/>
                    </a:lnTo>
                    <a:lnTo>
                      <a:pt x="159" y="5"/>
                    </a:lnTo>
                    <a:lnTo>
                      <a:pt x="183" y="11"/>
                    </a:lnTo>
                    <a:lnTo>
                      <a:pt x="206" y="23"/>
                    </a:lnTo>
                    <a:lnTo>
                      <a:pt x="225" y="37"/>
                    </a:lnTo>
                    <a:lnTo>
                      <a:pt x="241" y="58"/>
                    </a:lnTo>
                    <a:lnTo>
                      <a:pt x="253" y="80"/>
                    </a:lnTo>
                    <a:lnTo>
                      <a:pt x="260" y="10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5" y="146"/>
                    </a:lnTo>
                    <a:lnTo>
                      <a:pt x="263" y="158"/>
                    </a:lnTo>
                    <a:lnTo>
                      <a:pt x="260" y="171"/>
                    </a:lnTo>
                    <a:lnTo>
                      <a:pt x="256" y="183"/>
                    </a:lnTo>
                    <a:lnTo>
                      <a:pt x="242" y="206"/>
                    </a:lnTo>
                    <a:lnTo>
                      <a:pt x="228" y="228"/>
                    </a:lnTo>
                    <a:lnTo>
                      <a:pt x="206" y="242"/>
                    </a:lnTo>
                    <a:lnTo>
                      <a:pt x="183" y="255"/>
                    </a:lnTo>
                    <a:lnTo>
                      <a:pt x="172" y="259"/>
                    </a:lnTo>
                    <a:lnTo>
                      <a:pt x="159" y="263"/>
                    </a:lnTo>
                    <a:lnTo>
                      <a:pt x="147" y="265"/>
                    </a:lnTo>
                    <a:lnTo>
                      <a:pt x="132" y="265"/>
                    </a:lnTo>
                    <a:lnTo>
                      <a:pt x="118" y="265"/>
                    </a:lnTo>
                    <a:lnTo>
                      <a:pt x="105" y="263"/>
                    </a:lnTo>
                    <a:lnTo>
                      <a:pt x="92" y="259"/>
                    </a:lnTo>
                    <a:lnTo>
                      <a:pt x="80" y="255"/>
                    </a:lnTo>
                    <a:lnTo>
                      <a:pt x="58" y="242"/>
                    </a:lnTo>
                    <a:lnTo>
                      <a:pt x="39" y="228"/>
                    </a:lnTo>
                    <a:lnTo>
                      <a:pt x="21" y="206"/>
                    </a:lnTo>
                    <a:lnTo>
                      <a:pt x="9" y="183"/>
                    </a:lnTo>
                    <a:lnTo>
                      <a:pt x="4" y="171"/>
                    </a:lnTo>
                    <a:lnTo>
                      <a:pt x="2" y="15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39"/>
                    </a:lnTo>
                    <a:lnTo>
                      <a:pt x="0" y="137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58"/>
                    </a:lnTo>
                    <a:lnTo>
                      <a:pt x="11" y="183"/>
                    </a:lnTo>
                    <a:lnTo>
                      <a:pt x="24" y="206"/>
                    </a:lnTo>
                    <a:lnTo>
                      <a:pt x="39" y="225"/>
                    </a:lnTo>
                    <a:lnTo>
                      <a:pt x="58" y="241"/>
                    </a:lnTo>
                    <a:lnTo>
                      <a:pt x="80" y="252"/>
                    </a:lnTo>
                    <a:lnTo>
                      <a:pt x="105" y="259"/>
                    </a:lnTo>
                    <a:lnTo>
                      <a:pt x="132" y="263"/>
                    </a:lnTo>
                    <a:lnTo>
                      <a:pt x="159" y="259"/>
                    </a:lnTo>
                    <a:lnTo>
                      <a:pt x="183" y="252"/>
                    </a:lnTo>
                    <a:lnTo>
                      <a:pt x="206" y="241"/>
                    </a:lnTo>
                    <a:lnTo>
                      <a:pt x="225" y="225"/>
                    </a:lnTo>
                    <a:lnTo>
                      <a:pt x="241" y="206"/>
                    </a:lnTo>
                    <a:lnTo>
                      <a:pt x="253" y="183"/>
                    </a:lnTo>
                    <a:lnTo>
                      <a:pt x="260" y="158"/>
                    </a:lnTo>
                    <a:lnTo>
                      <a:pt x="263" y="132"/>
                    </a:lnTo>
                    <a:lnTo>
                      <a:pt x="265" y="132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8" name="Freeform 430">
                <a:extLst>
                  <a:ext uri="{FF2B5EF4-FFF2-40B4-BE49-F238E27FC236}">
                    <a16:creationId xmlns:a16="http://schemas.microsoft.com/office/drawing/2014/main" id="{46C49EC8-5B85-4C3F-8AAA-CF02B04E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175"/>
                <a:ext cx="87" cy="87"/>
              </a:xfrm>
              <a:custGeom>
                <a:avLst/>
                <a:gdLst>
                  <a:gd name="T0" fmla="*/ 258 w 261"/>
                  <a:gd name="T1" fmla="*/ 102 h 261"/>
                  <a:gd name="T2" fmla="*/ 239 w 261"/>
                  <a:gd name="T3" fmla="*/ 56 h 261"/>
                  <a:gd name="T4" fmla="*/ 204 w 261"/>
                  <a:gd name="T5" fmla="*/ 21 h 261"/>
                  <a:gd name="T6" fmla="*/ 157 w 261"/>
                  <a:gd name="T7" fmla="*/ 3 h 261"/>
                  <a:gd name="T8" fmla="*/ 128 w 261"/>
                  <a:gd name="T9" fmla="*/ 0 h 261"/>
                  <a:gd name="T10" fmla="*/ 123 w 261"/>
                  <a:gd name="T11" fmla="*/ 3 h 261"/>
                  <a:gd name="T12" fmla="*/ 118 w 261"/>
                  <a:gd name="T13" fmla="*/ 3 h 261"/>
                  <a:gd name="T14" fmla="*/ 113 w 261"/>
                  <a:gd name="T15" fmla="*/ 5 h 261"/>
                  <a:gd name="T16" fmla="*/ 157 w 261"/>
                  <a:gd name="T17" fmla="*/ 5 h 261"/>
                  <a:gd name="T18" fmla="*/ 202 w 261"/>
                  <a:gd name="T19" fmla="*/ 24 h 261"/>
                  <a:gd name="T20" fmla="*/ 237 w 261"/>
                  <a:gd name="T21" fmla="*/ 58 h 261"/>
                  <a:gd name="T22" fmla="*/ 255 w 261"/>
                  <a:gd name="T23" fmla="*/ 106 h 261"/>
                  <a:gd name="T24" fmla="*/ 261 w 261"/>
                  <a:gd name="T25" fmla="*/ 130 h 261"/>
                  <a:gd name="T26" fmla="*/ 251 w 261"/>
                  <a:gd name="T27" fmla="*/ 181 h 261"/>
                  <a:gd name="T28" fmla="*/ 223 w 261"/>
                  <a:gd name="T29" fmla="*/ 223 h 261"/>
                  <a:gd name="T30" fmla="*/ 181 w 261"/>
                  <a:gd name="T31" fmla="*/ 250 h 261"/>
                  <a:gd name="T32" fmla="*/ 130 w 261"/>
                  <a:gd name="T33" fmla="*/ 261 h 261"/>
                  <a:gd name="T34" fmla="*/ 78 w 261"/>
                  <a:gd name="T35" fmla="*/ 250 h 261"/>
                  <a:gd name="T36" fmla="*/ 37 w 261"/>
                  <a:gd name="T37" fmla="*/ 223 h 261"/>
                  <a:gd name="T38" fmla="*/ 9 w 261"/>
                  <a:gd name="T39" fmla="*/ 181 h 261"/>
                  <a:gd name="T40" fmla="*/ 0 w 261"/>
                  <a:gd name="T41" fmla="*/ 130 h 261"/>
                  <a:gd name="T42" fmla="*/ 0 w 261"/>
                  <a:gd name="T43" fmla="*/ 125 h 261"/>
                  <a:gd name="T44" fmla="*/ 2 w 261"/>
                  <a:gd name="T45" fmla="*/ 120 h 261"/>
                  <a:gd name="T46" fmla="*/ 2 w 261"/>
                  <a:gd name="T47" fmla="*/ 115 h 261"/>
                  <a:gd name="T48" fmla="*/ 2 w 261"/>
                  <a:gd name="T49" fmla="*/ 130 h 261"/>
                  <a:gd name="T50" fmla="*/ 13 w 261"/>
                  <a:gd name="T51" fmla="*/ 179 h 261"/>
                  <a:gd name="T52" fmla="*/ 39 w 261"/>
                  <a:gd name="T53" fmla="*/ 221 h 261"/>
                  <a:gd name="T54" fmla="*/ 80 w 261"/>
                  <a:gd name="T55" fmla="*/ 247 h 261"/>
                  <a:gd name="T56" fmla="*/ 130 w 261"/>
                  <a:gd name="T57" fmla="*/ 257 h 261"/>
                  <a:gd name="T58" fmla="*/ 180 w 261"/>
                  <a:gd name="T59" fmla="*/ 247 h 261"/>
                  <a:gd name="T60" fmla="*/ 221 w 261"/>
                  <a:gd name="T61" fmla="*/ 221 h 261"/>
                  <a:gd name="T62" fmla="*/ 248 w 261"/>
                  <a:gd name="T63" fmla="*/ 179 h 261"/>
                  <a:gd name="T64" fmla="*/ 258 w 261"/>
                  <a:gd name="T65" fmla="*/ 13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61">
                    <a:moveTo>
                      <a:pt x="261" y="130"/>
                    </a:moveTo>
                    <a:lnTo>
                      <a:pt x="258" y="102"/>
                    </a:lnTo>
                    <a:lnTo>
                      <a:pt x="251" y="78"/>
                    </a:lnTo>
                    <a:lnTo>
                      <a:pt x="239" y="56"/>
                    </a:lnTo>
                    <a:lnTo>
                      <a:pt x="223" y="35"/>
                    </a:lnTo>
                    <a:lnTo>
                      <a:pt x="204" y="21"/>
                    </a:lnTo>
                    <a:lnTo>
                      <a:pt x="181" y="9"/>
                    </a:lnTo>
                    <a:lnTo>
                      <a:pt x="157" y="3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5" y="0"/>
                    </a:lnTo>
                    <a:lnTo>
                      <a:pt x="123" y="3"/>
                    </a:lnTo>
                    <a:lnTo>
                      <a:pt x="120" y="3"/>
                    </a:lnTo>
                    <a:lnTo>
                      <a:pt x="118" y="3"/>
                    </a:lnTo>
                    <a:lnTo>
                      <a:pt x="116" y="3"/>
                    </a:lnTo>
                    <a:lnTo>
                      <a:pt x="113" y="5"/>
                    </a:lnTo>
                    <a:lnTo>
                      <a:pt x="130" y="3"/>
                    </a:lnTo>
                    <a:lnTo>
                      <a:pt x="157" y="5"/>
                    </a:lnTo>
                    <a:lnTo>
                      <a:pt x="180" y="11"/>
                    </a:lnTo>
                    <a:lnTo>
                      <a:pt x="202" y="24"/>
                    </a:lnTo>
                    <a:lnTo>
                      <a:pt x="221" y="39"/>
                    </a:lnTo>
                    <a:lnTo>
                      <a:pt x="237" y="58"/>
                    </a:lnTo>
                    <a:lnTo>
                      <a:pt x="248" y="80"/>
                    </a:lnTo>
                    <a:lnTo>
                      <a:pt x="255" y="106"/>
                    </a:lnTo>
                    <a:lnTo>
                      <a:pt x="258" y="130"/>
                    </a:lnTo>
                    <a:lnTo>
                      <a:pt x="261" y="130"/>
                    </a:lnTo>
                    <a:lnTo>
                      <a:pt x="258" y="156"/>
                    </a:lnTo>
                    <a:lnTo>
                      <a:pt x="251" y="181"/>
                    </a:lnTo>
                    <a:lnTo>
                      <a:pt x="239" y="204"/>
                    </a:lnTo>
                    <a:lnTo>
                      <a:pt x="223" y="223"/>
                    </a:lnTo>
                    <a:lnTo>
                      <a:pt x="204" y="239"/>
                    </a:lnTo>
                    <a:lnTo>
                      <a:pt x="181" y="250"/>
                    </a:lnTo>
                    <a:lnTo>
                      <a:pt x="157" y="257"/>
                    </a:lnTo>
                    <a:lnTo>
                      <a:pt x="130" y="261"/>
                    </a:lnTo>
                    <a:lnTo>
                      <a:pt x="103" y="257"/>
                    </a:lnTo>
                    <a:lnTo>
                      <a:pt x="78" y="250"/>
                    </a:lnTo>
                    <a:lnTo>
                      <a:pt x="56" y="239"/>
                    </a:lnTo>
                    <a:lnTo>
                      <a:pt x="37" y="223"/>
                    </a:lnTo>
                    <a:lnTo>
                      <a:pt x="22" y="204"/>
                    </a:lnTo>
                    <a:lnTo>
                      <a:pt x="9" y="181"/>
                    </a:lnTo>
                    <a:lnTo>
                      <a:pt x="2" y="156"/>
                    </a:lnTo>
                    <a:lnTo>
                      <a:pt x="0" y="130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2" y="115"/>
                    </a:lnTo>
                    <a:lnTo>
                      <a:pt x="5" y="113"/>
                    </a:lnTo>
                    <a:lnTo>
                      <a:pt x="2" y="130"/>
                    </a:lnTo>
                    <a:lnTo>
                      <a:pt x="5" y="156"/>
                    </a:lnTo>
                    <a:lnTo>
                      <a:pt x="13" y="179"/>
                    </a:lnTo>
                    <a:lnTo>
                      <a:pt x="25" y="201"/>
                    </a:lnTo>
                    <a:lnTo>
                      <a:pt x="39" y="221"/>
                    </a:lnTo>
                    <a:lnTo>
                      <a:pt x="59" y="235"/>
                    </a:lnTo>
                    <a:lnTo>
                      <a:pt x="80" y="247"/>
                    </a:lnTo>
                    <a:lnTo>
                      <a:pt x="106" y="255"/>
                    </a:lnTo>
                    <a:lnTo>
                      <a:pt x="130" y="257"/>
                    </a:lnTo>
                    <a:lnTo>
                      <a:pt x="157" y="255"/>
                    </a:lnTo>
                    <a:lnTo>
                      <a:pt x="180" y="247"/>
                    </a:lnTo>
                    <a:lnTo>
                      <a:pt x="202" y="235"/>
                    </a:lnTo>
                    <a:lnTo>
                      <a:pt x="221" y="221"/>
                    </a:lnTo>
                    <a:lnTo>
                      <a:pt x="237" y="201"/>
                    </a:lnTo>
                    <a:lnTo>
                      <a:pt x="248" y="179"/>
                    </a:lnTo>
                    <a:lnTo>
                      <a:pt x="255" y="156"/>
                    </a:lnTo>
                    <a:lnTo>
                      <a:pt x="258" y="130"/>
                    </a:lnTo>
                    <a:lnTo>
                      <a:pt x="261" y="130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59" name="Freeform 431">
                <a:extLst>
                  <a:ext uri="{FF2B5EF4-FFF2-40B4-BE49-F238E27FC236}">
                    <a16:creationId xmlns:a16="http://schemas.microsoft.com/office/drawing/2014/main" id="{63142657-1775-49A3-9178-BC94D07DB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3176"/>
                <a:ext cx="86" cy="85"/>
              </a:xfrm>
              <a:custGeom>
                <a:avLst/>
                <a:gdLst>
                  <a:gd name="T0" fmla="*/ 253 w 256"/>
                  <a:gd name="T1" fmla="*/ 103 h 254"/>
                  <a:gd name="T2" fmla="*/ 235 w 256"/>
                  <a:gd name="T3" fmla="*/ 55 h 254"/>
                  <a:gd name="T4" fmla="*/ 200 w 256"/>
                  <a:gd name="T5" fmla="*/ 21 h 254"/>
                  <a:gd name="T6" fmla="*/ 155 w 256"/>
                  <a:gd name="T7" fmla="*/ 2 h 254"/>
                  <a:gd name="T8" fmla="*/ 111 w 256"/>
                  <a:gd name="T9" fmla="*/ 2 h 254"/>
                  <a:gd name="T10" fmla="*/ 105 w 256"/>
                  <a:gd name="T11" fmla="*/ 3 h 254"/>
                  <a:gd name="T12" fmla="*/ 101 w 256"/>
                  <a:gd name="T13" fmla="*/ 3 h 254"/>
                  <a:gd name="T14" fmla="*/ 97 w 256"/>
                  <a:gd name="T15" fmla="*/ 6 h 254"/>
                  <a:gd name="T16" fmla="*/ 104 w 256"/>
                  <a:gd name="T17" fmla="*/ 3 h 254"/>
                  <a:gd name="T18" fmla="*/ 152 w 256"/>
                  <a:gd name="T19" fmla="*/ 3 h 254"/>
                  <a:gd name="T20" fmla="*/ 200 w 256"/>
                  <a:gd name="T21" fmla="*/ 23 h 254"/>
                  <a:gd name="T22" fmla="*/ 231 w 256"/>
                  <a:gd name="T23" fmla="*/ 58 h 254"/>
                  <a:gd name="T24" fmla="*/ 252 w 256"/>
                  <a:gd name="T25" fmla="*/ 103 h 254"/>
                  <a:gd name="T26" fmla="*/ 256 w 256"/>
                  <a:gd name="T27" fmla="*/ 127 h 254"/>
                  <a:gd name="T28" fmla="*/ 246 w 256"/>
                  <a:gd name="T29" fmla="*/ 176 h 254"/>
                  <a:gd name="T30" fmla="*/ 219 w 256"/>
                  <a:gd name="T31" fmla="*/ 218 h 254"/>
                  <a:gd name="T32" fmla="*/ 178 w 256"/>
                  <a:gd name="T33" fmla="*/ 244 h 254"/>
                  <a:gd name="T34" fmla="*/ 128 w 256"/>
                  <a:gd name="T35" fmla="*/ 254 h 254"/>
                  <a:gd name="T36" fmla="*/ 78 w 256"/>
                  <a:gd name="T37" fmla="*/ 244 h 254"/>
                  <a:gd name="T38" fmla="*/ 37 w 256"/>
                  <a:gd name="T39" fmla="*/ 218 h 254"/>
                  <a:gd name="T40" fmla="*/ 11 w 256"/>
                  <a:gd name="T41" fmla="*/ 176 h 254"/>
                  <a:gd name="T42" fmla="*/ 0 w 256"/>
                  <a:gd name="T43" fmla="*/ 127 h 254"/>
                  <a:gd name="T44" fmla="*/ 3 w 256"/>
                  <a:gd name="T45" fmla="*/ 106 h 254"/>
                  <a:gd name="T46" fmla="*/ 5 w 256"/>
                  <a:gd name="T47" fmla="*/ 103 h 254"/>
                  <a:gd name="T48" fmla="*/ 5 w 256"/>
                  <a:gd name="T49" fmla="*/ 97 h 254"/>
                  <a:gd name="T50" fmla="*/ 7 w 256"/>
                  <a:gd name="T51" fmla="*/ 92 h 254"/>
                  <a:gd name="T52" fmla="*/ 3 w 256"/>
                  <a:gd name="T53" fmla="*/ 127 h 254"/>
                  <a:gd name="T54" fmla="*/ 13 w 256"/>
                  <a:gd name="T55" fmla="*/ 176 h 254"/>
                  <a:gd name="T56" fmla="*/ 40 w 256"/>
                  <a:gd name="T57" fmla="*/ 215 h 254"/>
                  <a:gd name="T58" fmla="*/ 78 w 256"/>
                  <a:gd name="T59" fmla="*/ 242 h 254"/>
                  <a:gd name="T60" fmla="*/ 128 w 256"/>
                  <a:gd name="T61" fmla="*/ 252 h 254"/>
                  <a:gd name="T62" fmla="*/ 178 w 256"/>
                  <a:gd name="T63" fmla="*/ 242 h 254"/>
                  <a:gd name="T64" fmla="*/ 217 w 256"/>
                  <a:gd name="T65" fmla="*/ 215 h 254"/>
                  <a:gd name="T66" fmla="*/ 243 w 256"/>
                  <a:gd name="T67" fmla="*/ 176 h 254"/>
                  <a:gd name="T68" fmla="*/ 253 w 256"/>
                  <a:gd name="T69" fmla="*/ 12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254">
                    <a:moveTo>
                      <a:pt x="256" y="127"/>
                    </a:moveTo>
                    <a:lnTo>
                      <a:pt x="253" y="103"/>
                    </a:lnTo>
                    <a:lnTo>
                      <a:pt x="246" y="77"/>
                    </a:lnTo>
                    <a:lnTo>
                      <a:pt x="235" y="55"/>
                    </a:lnTo>
                    <a:lnTo>
                      <a:pt x="219" y="36"/>
                    </a:lnTo>
                    <a:lnTo>
                      <a:pt x="200" y="21"/>
                    </a:lnTo>
                    <a:lnTo>
                      <a:pt x="178" y="8"/>
                    </a:lnTo>
                    <a:lnTo>
                      <a:pt x="155" y="2"/>
                    </a:lnTo>
                    <a:lnTo>
                      <a:pt x="128" y="0"/>
                    </a:lnTo>
                    <a:lnTo>
                      <a:pt x="111" y="2"/>
                    </a:lnTo>
                    <a:lnTo>
                      <a:pt x="109" y="2"/>
                    </a:lnTo>
                    <a:lnTo>
                      <a:pt x="105" y="3"/>
                    </a:lnTo>
                    <a:lnTo>
                      <a:pt x="104" y="3"/>
                    </a:lnTo>
                    <a:lnTo>
                      <a:pt x="101" y="3"/>
                    </a:lnTo>
                    <a:lnTo>
                      <a:pt x="98" y="6"/>
                    </a:lnTo>
                    <a:lnTo>
                      <a:pt x="97" y="6"/>
                    </a:lnTo>
                    <a:lnTo>
                      <a:pt x="94" y="6"/>
                    </a:lnTo>
                    <a:lnTo>
                      <a:pt x="104" y="3"/>
                    </a:lnTo>
                    <a:lnTo>
                      <a:pt x="128" y="2"/>
                    </a:lnTo>
                    <a:lnTo>
                      <a:pt x="152" y="3"/>
                    </a:lnTo>
                    <a:lnTo>
                      <a:pt x="178" y="11"/>
                    </a:lnTo>
                    <a:lnTo>
                      <a:pt x="200" y="23"/>
                    </a:lnTo>
                    <a:lnTo>
                      <a:pt x="217" y="37"/>
                    </a:lnTo>
                    <a:lnTo>
                      <a:pt x="231" y="58"/>
                    </a:lnTo>
                    <a:lnTo>
                      <a:pt x="243" y="77"/>
                    </a:lnTo>
                    <a:lnTo>
                      <a:pt x="252" y="103"/>
                    </a:lnTo>
                    <a:lnTo>
                      <a:pt x="253" y="127"/>
                    </a:lnTo>
                    <a:lnTo>
                      <a:pt x="256" y="127"/>
                    </a:lnTo>
                    <a:lnTo>
                      <a:pt x="253" y="153"/>
                    </a:lnTo>
                    <a:lnTo>
                      <a:pt x="246" y="176"/>
                    </a:lnTo>
                    <a:lnTo>
                      <a:pt x="235" y="198"/>
                    </a:lnTo>
                    <a:lnTo>
                      <a:pt x="219" y="218"/>
                    </a:lnTo>
                    <a:lnTo>
                      <a:pt x="200" y="232"/>
                    </a:lnTo>
                    <a:lnTo>
                      <a:pt x="178" y="244"/>
                    </a:lnTo>
                    <a:lnTo>
                      <a:pt x="155" y="252"/>
                    </a:lnTo>
                    <a:lnTo>
                      <a:pt x="128" y="254"/>
                    </a:lnTo>
                    <a:lnTo>
                      <a:pt x="104" y="252"/>
                    </a:lnTo>
                    <a:lnTo>
                      <a:pt x="78" y="244"/>
                    </a:lnTo>
                    <a:lnTo>
                      <a:pt x="57" y="232"/>
                    </a:lnTo>
                    <a:lnTo>
                      <a:pt x="37" y="218"/>
                    </a:lnTo>
                    <a:lnTo>
                      <a:pt x="23" y="198"/>
                    </a:lnTo>
                    <a:lnTo>
                      <a:pt x="11" y="176"/>
                    </a:lnTo>
                    <a:lnTo>
                      <a:pt x="3" y="153"/>
                    </a:lnTo>
                    <a:lnTo>
                      <a:pt x="0" y="127"/>
                    </a:lnTo>
                    <a:lnTo>
                      <a:pt x="3" y="110"/>
                    </a:lnTo>
                    <a:lnTo>
                      <a:pt x="3" y="106"/>
                    </a:lnTo>
                    <a:lnTo>
                      <a:pt x="3" y="104"/>
                    </a:lnTo>
                    <a:lnTo>
                      <a:pt x="5" y="103"/>
                    </a:lnTo>
                    <a:lnTo>
                      <a:pt x="5" y="99"/>
                    </a:lnTo>
                    <a:lnTo>
                      <a:pt x="5" y="97"/>
                    </a:lnTo>
                    <a:lnTo>
                      <a:pt x="7" y="95"/>
                    </a:lnTo>
                    <a:lnTo>
                      <a:pt x="7" y="92"/>
                    </a:lnTo>
                    <a:lnTo>
                      <a:pt x="5" y="103"/>
                    </a:lnTo>
                    <a:lnTo>
                      <a:pt x="3" y="127"/>
                    </a:lnTo>
                    <a:lnTo>
                      <a:pt x="5" y="151"/>
                    </a:lnTo>
                    <a:lnTo>
                      <a:pt x="13" y="176"/>
                    </a:lnTo>
                    <a:lnTo>
                      <a:pt x="24" y="198"/>
                    </a:lnTo>
                    <a:lnTo>
                      <a:pt x="40" y="215"/>
                    </a:lnTo>
                    <a:lnTo>
                      <a:pt x="59" y="230"/>
                    </a:lnTo>
                    <a:lnTo>
                      <a:pt x="78" y="242"/>
                    </a:lnTo>
                    <a:lnTo>
                      <a:pt x="104" y="250"/>
                    </a:lnTo>
                    <a:lnTo>
                      <a:pt x="128" y="252"/>
                    </a:lnTo>
                    <a:lnTo>
                      <a:pt x="152" y="250"/>
                    </a:lnTo>
                    <a:lnTo>
                      <a:pt x="178" y="242"/>
                    </a:lnTo>
                    <a:lnTo>
                      <a:pt x="200" y="230"/>
                    </a:lnTo>
                    <a:lnTo>
                      <a:pt x="217" y="215"/>
                    </a:lnTo>
                    <a:lnTo>
                      <a:pt x="231" y="198"/>
                    </a:lnTo>
                    <a:lnTo>
                      <a:pt x="243" y="176"/>
                    </a:lnTo>
                    <a:lnTo>
                      <a:pt x="252" y="151"/>
                    </a:lnTo>
                    <a:lnTo>
                      <a:pt x="253" y="127"/>
                    </a:lnTo>
                    <a:lnTo>
                      <a:pt x="256" y="127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0" name="Freeform 432">
                <a:extLst>
                  <a:ext uri="{FF2B5EF4-FFF2-40B4-BE49-F238E27FC236}">
                    <a16:creationId xmlns:a16="http://schemas.microsoft.com/office/drawing/2014/main" id="{70CE280F-518B-45DF-91A4-92982CA4B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177"/>
                <a:ext cx="84" cy="83"/>
              </a:xfrm>
              <a:custGeom>
                <a:avLst/>
                <a:gdLst>
                  <a:gd name="T0" fmla="*/ 249 w 250"/>
                  <a:gd name="T1" fmla="*/ 101 h 250"/>
                  <a:gd name="T2" fmla="*/ 228 w 250"/>
                  <a:gd name="T3" fmla="*/ 56 h 250"/>
                  <a:gd name="T4" fmla="*/ 197 w 250"/>
                  <a:gd name="T5" fmla="*/ 21 h 250"/>
                  <a:gd name="T6" fmla="*/ 149 w 250"/>
                  <a:gd name="T7" fmla="*/ 1 h 250"/>
                  <a:gd name="T8" fmla="*/ 101 w 250"/>
                  <a:gd name="T9" fmla="*/ 1 h 250"/>
                  <a:gd name="T10" fmla="*/ 88 w 250"/>
                  <a:gd name="T11" fmla="*/ 6 h 250"/>
                  <a:gd name="T12" fmla="*/ 84 w 250"/>
                  <a:gd name="T13" fmla="*/ 9 h 250"/>
                  <a:gd name="T14" fmla="*/ 78 w 250"/>
                  <a:gd name="T15" fmla="*/ 11 h 250"/>
                  <a:gd name="T16" fmla="*/ 71 w 250"/>
                  <a:gd name="T17" fmla="*/ 13 h 250"/>
                  <a:gd name="T18" fmla="*/ 78 w 250"/>
                  <a:gd name="T19" fmla="*/ 11 h 250"/>
                  <a:gd name="T20" fmla="*/ 125 w 250"/>
                  <a:gd name="T21" fmla="*/ 1 h 250"/>
                  <a:gd name="T22" fmla="*/ 172 w 250"/>
                  <a:gd name="T23" fmla="*/ 11 h 250"/>
                  <a:gd name="T24" fmla="*/ 211 w 250"/>
                  <a:gd name="T25" fmla="*/ 38 h 250"/>
                  <a:gd name="T26" fmla="*/ 239 w 250"/>
                  <a:gd name="T27" fmla="*/ 78 h 250"/>
                  <a:gd name="T28" fmla="*/ 249 w 250"/>
                  <a:gd name="T29" fmla="*/ 125 h 250"/>
                  <a:gd name="T30" fmla="*/ 249 w 250"/>
                  <a:gd name="T31" fmla="*/ 149 h 250"/>
                  <a:gd name="T32" fmla="*/ 228 w 250"/>
                  <a:gd name="T33" fmla="*/ 196 h 250"/>
                  <a:gd name="T34" fmla="*/ 197 w 250"/>
                  <a:gd name="T35" fmla="*/ 228 h 250"/>
                  <a:gd name="T36" fmla="*/ 149 w 250"/>
                  <a:gd name="T37" fmla="*/ 248 h 250"/>
                  <a:gd name="T38" fmla="*/ 101 w 250"/>
                  <a:gd name="T39" fmla="*/ 248 h 250"/>
                  <a:gd name="T40" fmla="*/ 56 w 250"/>
                  <a:gd name="T41" fmla="*/ 228 h 250"/>
                  <a:gd name="T42" fmla="*/ 21 w 250"/>
                  <a:gd name="T43" fmla="*/ 196 h 250"/>
                  <a:gd name="T44" fmla="*/ 2 w 250"/>
                  <a:gd name="T45" fmla="*/ 149 h 250"/>
                  <a:gd name="T46" fmla="*/ 2 w 250"/>
                  <a:gd name="T47" fmla="*/ 101 h 250"/>
                  <a:gd name="T48" fmla="*/ 8 w 250"/>
                  <a:gd name="T49" fmla="*/ 85 h 250"/>
                  <a:gd name="T50" fmla="*/ 10 w 250"/>
                  <a:gd name="T51" fmla="*/ 80 h 250"/>
                  <a:gd name="T52" fmla="*/ 11 w 250"/>
                  <a:gd name="T53" fmla="*/ 75 h 250"/>
                  <a:gd name="T54" fmla="*/ 17 w 250"/>
                  <a:gd name="T55" fmla="*/ 68 h 250"/>
                  <a:gd name="T56" fmla="*/ 11 w 250"/>
                  <a:gd name="T57" fmla="*/ 78 h 250"/>
                  <a:gd name="T58" fmla="*/ 2 w 250"/>
                  <a:gd name="T59" fmla="*/ 125 h 250"/>
                  <a:gd name="T60" fmla="*/ 11 w 250"/>
                  <a:gd name="T61" fmla="*/ 171 h 250"/>
                  <a:gd name="T62" fmla="*/ 39 w 250"/>
                  <a:gd name="T63" fmla="*/ 211 h 250"/>
                  <a:gd name="T64" fmla="*/ 78 w 250"/>
                  <a:gd name="T65" fmla="*/ 237 h 250"/>
                  <a:gd name="T66" fmla="*/ 125 w 250"/>
                  <a:gd name="T67" fmla="*/ 248 h 250"/>
                  <a:gd name="T68" fmla="*/ 172 w 250"/>
                  <a:gd name="T69" fmla="*/ 237 h 250"/>
                  <a:gd name="T70" fmla="*/ 211 w 250"/>
                  <a:gd name="T71" fmla="*/ 211 h 250"/>
                  <a:gd name="T72" fmla="*/ 239 w 250"/>
                  <a:gd name="T73" fmla="*/ 171 h 250"/>
                  <a:gd name="T74" fmla="*/ 249 w 250"/>
                  <a:gd name="T7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9" y="101"/>
                    </a:lnTo>
                    <a:lnTo>
                      <a:pt x="240" y="75"/>
                    </a:lnTo>
                    <a:lnTo>
                      <a:pt x="228" y="56"/>
                    </a:lnTo>
                    <a:lnTo>
                      <a:pt x="214" y="35"/>
                    </a:lnTo>
                    <a:lnTo>
                      <a:pt x="197" y="21"/>
                    </a:lnTo>
                    <a:lnTo>
                      <a:pt x="175" y="9"/>
                    </a:lnTo>
                    <a:lnTo>
                      <a:pt x="149" y="1"/>
                    </a:lnTo>
                    <a:lnTo>
                      <a:pt x="125" y="0"/>
                    </a:lnTo>
                    <a:lnTo>
                      <a:pt x="101" y="1"/>
                    </a:lnTo>
                    <a:lnTo>
                      <a:pt x="91" y="4"/>
                    </a:lnTo>
                    <a:lnTo>
                      <a:pt x="88" y="6"/>
                    </a:lnTo>
                    <a:lnTo>
                      <a:pt x="85" y="6"/>
                    </a:lnTo>
                    <a:lnTo>
                      <a:pt x="84" y="9"/>
                    </a:lnTo>
                    <a:lnTo>
                      <a:pt x="80" y="11"/>
                    </a:lnTo>
                    <a:lnTo>
                      <a:pt x="78" y="11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68" y="16"/>
                    </a:lnTo>
                    <a:lnTo>
                      <a:pt x="78" y="11"/>
                    </a:lnTo>
                    <a:lnTo>
                      <a:pt x="101" y="4"/>
                    </a:lnTo>
                    <a:lnTo>
                      <a:pt x="125" y="1"/>
                    </a:lnTo>
                    <a:lnTo>
                      <a:pt x="149" y="4"/>
                    </a:lnTo>
                    <a:lnTo>
                      <a:pt x="172" y="11"/>
                    </a:lnTo>
                    <a:lnTo>
                      <a:pt x="194" y="23"/>
                    </a:lnTo>
                    <a:lnTo>
                      <a:pt x="211" y="38"/>
                    </a:lnTo>
                    <a:lnTo>
                      <a:pt x="226" y="56"/>
                    </a:lnTo>
                    <a:lnTo>
                      <a:pt x="239" y="78"/>
                    </a:lnTo>
                    <a:lnTo>
                      <a:pt x="246" y="101"/>
                    </a:lnTo>
                    <a:lnTo>
                      <a:pt x="249" y="125"/>
                    </a:lnTo>
                    <a:lnTo>
                      <a:pt x="250" y="125"/>
                    </a:lnTo>
                    <a:lnTo>
                      <a:pt x="249" y="149"/>
                    </a:lnTo>
                    <a:lnTo>
                      <a:pt x="240" y="174"/>
                    </a:lnTo>
                    <a:lnTo>
                      <a:pt x="228" y="196"/>
                    </a:lnTo>
                    <a:lnTo>
                      <a:pt x="214" y="213"/>
                    </a:lnTo>
                    <a:lnTo>
                      <a:pt x="197" y="228"/>
                    </a:lnTo>
                    <a:lnTo>
                      <a:pt x="175" y="240"/>
                    </a:lnTo>
                    <a:lnTo>
                      <a:pt x="149" y="248"/>
                    </a:lnTo>
                    <a:lnTo>
                      <a:pt x="125" y="250"/>
                    </a:lnTo>
                    <a:lnTo>
                      <a:pt x="101" y="248"/>
                    </a:lnTo>
                    <a:lnTo>
                      <a:pt x="75" y="240"/>
                    </a:lnTo>
                    <a:lnTo>
                      <a:pt x="56" y="228"/>
                    </a:lnTo>
                    <a:lnTo>
                      <a:pt x="37" y="213"/>
                    </a:lnTo>
                    <a:lnTo>
                      <a:pt x="21" y="196"/>
                    </a:lnTo>
                    <a:lnTo>
                      <a:pt x="10" y="174"/>
                    </a:lnTo>
                    <a:lnTo>
                      <a:pt x="2" y="149"/>
                    </a:lnTo>
                    <a:lnTo>
                      <a:pt x="0" y="125"/>
                    </a:lnTo>
                    <a:lnTo>
                      <a:pt x="2" y="101"/>
                    </a:lnTo>
                    <a:lnTo>
                      <a:pt x="4" y="90"/>
                    </a:lnTo>
                    <a:lnTo>
                      <a:pt x="8" y="85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4" y="73"/>
                    </a:lnTo>
                    <a:lnTo>
                      <a:pt x="17" y="68"/>
                    </a:lnTo>
                    <a:lnTo>
                      <a:pt x="20" y="65"/>
                    </a:lnTo>
                    <a:lnTo>
                      <a:pt x="11" y="78"/>
                    </a:lnTo>
                    <a:lnTo>
                      <a:pt x="4" y="101"/>
                    </a:lnTo>
                    <a:lnTo>
                      <a:pt x="2" y="125"/>
                    </a:lnTo>
                    <a:lnTo>
                      <a:pt x="4" y="149"/>
                    </a:lnTo>
                    <a:lnTo>
                      <a:pt x="11" y="171"/>
                    </a:lnTo>
                    <a:lnTo>
                      <a:pt x="25" y="194"/>
                    </a:lnTo>
                    <a:lnTo>
                      <a:pt x="39" y="211"/>
                    </a:lnTo>
                    <a:lnTo>
                      <a:pt x="56" y="225"/>
                    </a:lnTo>
                    <a:lnTo>
                      <a:pt x="78" y="237"/>
                    </a:lnTo>
                    <a:lnTo>
                      <a:pt x="101" y="245"/>
                    </a:lnTo>
                    <a:lnTo>
                      <a:pt x="125" y="248"/>
                    </a:lnTo>
                    <a:lnTo>
                      <a:pt x="149" y="245"/>
                    </a:lnTo>
                    <a:lnTo>
                      <a:pt x="172" y="237"/>
                    </a:lnTo>
                    <a:lnTo>
                      <a:pt x="194" y="225"/>
                    </a:lnTo>
                    <a:lnTo>
                      <a:pt x="211" y="211"/>
                    </a:lnTo>
                    <a:lnTo>
                      <a:pt x="226" y="194"/>
                    </a:lnTo>
                    <a:lnTo>
                      <a:pt x="239" y="171"/>
                    </a:lnTo>
                    <a:lnTo>
                      <a:pt x="246" y="149"/>
                    </a:lnTo>
                    <a:lnTo>
                      <a:pt x="249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1" name="Freeform 433">
                <a:extLst>
                  <a:ext uri="{FF2B5EF4-FFF2-40B4-BE49-F238E27FC236}">
                    <a16:creationId xmlns:a16="http://schemas.microsoft.com/office/drawing/2014/main" id="{694E4E41-D46B-4EB7-A422-C94E4FFE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3177"/>
                <a:ext cx="82" cy="83"/>
              </a:xfrm>
              <a:custGeom>
                <a:avLst/>
                <a:gdLst>
                  <a:gd name="T0" fmla="*/ 244 w 247"/>
                  <a:gd name="T1" fmla="*/ 100 h 247"/>
                  <a:gd name="T2" fmla="*/ 224 w 247"/>
                  <a:gd name="T3" fmla="*/ 55 h 247"/>
                  <a:gd name="T4" fmla="*/ 192 w 247"/>
                  <a:gd name="T5" fmla="*/ 22 h 247"/>
                  <a:gd name="T6" fmla="*/ 147 w 247"/>
                  <a:gd name="T7" fmla="*/ 3 h 247"/>
                  <a:gd name="T8" fmla="*/ 99 w 247"/>
                  <a:gd name="T9" fmla="*/ 3 h 247"/>
                  <a:gd name="T10" fmla="*/ 66 w 247"/>
                  <a:gd name="T11" fmla="*/ 15 h 247"/>
                  <a:gd name="T12" fmla="*/ 52 w 247"/>
                  <a:gd name="T13" fmla="*/ 26 h 247"/>
                  <a:gd name="T14" fmla="*/ 40 w 247"/>
                  <a:gd name="T15" fmla="*/ 37 h 247"/>
                  <a:gd name="T16" fmla="*/ 27 w 247"/>
                  <a:gd name="T17" fmla="*/ 52 h 247"/>
                  <a:gd name="T18" fmla="*/ 18 w 247"/>
                  <a:gd name="T19" fmla="*/ 64 h 247"/>
                  <a:gd name="T20" fmla="*/ 2 w 247"/>
                  <a:gd name="T21" fmla="*/ 100 h 247"/>
                  <a:gd name="T22" fmla="*/ 2 w 247"/>
                  <a:gd name="T23" fmla="*/ 148 h 247"/>
                  <a:gd name="T24" fmla="*/ 23 w 247"/>
                  <a:gd name="T25" fmla="*/ 193 h 247"/>
                  <a:gd name="T26" fmla="*/ 54 w 247"/>
                  <a:gd name="T27" fmla="*/ 224 h 247"/>
                  <a:gd name="T28" fmla="*/ 99 w 247"/>
                  <a:gd name="T29" fmla="*/ 244 h 247"/>
                  <a:gd name="T30" fmla="*/ 147 w 247"/>
                  <a:gd name="T31" fmla="*/ 244 h 247"/>
                  <a:gd name="T32" fmla="*/ 192 w 247"/>
                  <a:gd name="T33" fmla="*/ 224 h 247"/>
                  <a:gd name="T34" fmla="*/ 224 w 247"/>
                  <a:gd name="T35" fmla="*/ 193 h 247"/>
                  <a:gd name="T36" fmla="*/ 244 w 247"/>
                  <a:gd name="T37" fmla="*/ 148 h 247"/>
                  <a:gd name="T38" fmla="*/ 244 w 247"/>
                  <a:gd name="T39" fmla="*/ 124 h 247"/>
                  <a:gd name="T40" fmla="*/ 233 w 247"/>
                  <a:gd name="T41" fmla="*/ 77 h 247"/>
                  <a:gd name="T42" fmla="*/ 207 w 247"/>
                  <a:gd name="T43" fmla="*/ 40 h 247"/>
                  <a:gd name="T44" fmla="*/ 170 w 247"/>
                  <a:gd name="T45" fmla="*/ 12 h 247"/>
                  <a:gd name="T46" fmla="*/ 123 w 247"/>
                  <a:gd name="T47" fmla="*/ 3 h 247"/>
                  <a:gd name="T48" fmla="*/ 76 w 247"/>
                  <a:gd name="T49" fmla="*/ 12 h 247"/>
                  <a:gd name="T50" fmla="*/ 40 w 247"/>
                  <a:gd name="T51" fmla="*/ 40 h 247"/>
                  <a:gd name="T52" fmla="*/ 12 w 247"/>
                  <a:gd name="T53" fmla="*/ 77 h 247"/>
                  <a:gd name="T54" fmla="*/ 2 w 247"/>
                  <a:gd name="T55" fmla="*/ 124 h 247"/>
                  <a:gd name="T56" fmla="*/ 12 w 247"/>
                  <a:gd name="T57" fmla="*/ 170 h 247"/>
                  <a:gd name="T58" fmla="*/ 40 w 247"/>
                  <a:gd name="T59" fmla="*/ 207 h 247"/>
                  <a:gd name="T60" fmla="*/ 76 w 247"/>
                  <a:gd name="T61" fmla="*/ 234 h 247"/>
                  <a:gd name="T62" fmla="*/ 123 w 247"/>
                  <a:gd name="T63" fmla="*/ 244 h 247"/>
                  <a:gd name="T64" fmla="*/ 170 w 247"/>
                  <a:gd name="T65" fmla="*/ 234 h 247"/>
                  <a:gd name="T66" fmla="*/ 207 w 247"/>
                  <a:gd name="T67" fmla="*/ 207 h 247"/>
                  <a:gd name="T68" fmla="*/ 233 w 247"/>
                  <a:gd name="T69" fmla="*/ 170 h 247"/>
                  <a:gd name="T70" fmla="*/ 244 w 247"/>
                  <a:gd name="T71" fmla="*/ 12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7" h="247">
                    <a:moveTo>
                      <a:pt x="247" y="124"/>
                    </a:moveTo>
                    <a:lnTo>
                      <a:pt x="244" y="100"/>
                    </a:lnTo>
                    <a:lnTo>
                      <a:pt x="237" y="77"/>
                    </a:lnTo>
                    <a:lnTo>
                      <a:pt x="224" y="55"/>
                    </a:lnTo>
                    <a:lnTo>
                      <a:pt x="209" y="37"/>
                    </a:lnTo>
                    <a:lnTo>
                      <a:pt x="192" y="22"/>
                    </a:lnTo>
                    <a:lnTo>
                      <a:pt x="170" y="10"/>
                    </a:lnTo>
                    <a:lnTo>
                      <a:pt x="147" y="3"/>
                    </a:lnTo>
                    <a:lnTo>
                      <a:pt x="123" y="0"/>
                    </a:lnTo>
                    <a:lnTo>
                      <a:pt x="99" y="3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9" y="20"/>
                    </a:lnTo>
                    <a:lnTo>
                      <a:pt x="52" y="26"/>
                    </a:lnTo>
                    <a:lnTo>
                      <a:pt x="44" y="33"/>
                    </a:lnTo>
                    <a:lnTo>
                      <a:pt x="40" y="37"/>
                    </a:lnTo>
                    <a:lnTo>
                      <a:pt x="32" y="45"/>
                    </a:lnTo>
                    <a:lnTo>
                      <a:pt x="27" y="52"/>
                    </a:lnTo>
                    <a:lnTo>
                      <a:pt x="23" y="57"/>
                    </a:lnTo>
                    <a:lnTo>
                      <a:pt x="18" y="64"/>
                    </a:lnTo>
                    <a:lnTo>
                      <a:pt x="9" y="77"/>
                    </a:lnTo>
                    <a:lnTo>
                      <a:pt x="2" y="100"/>
                    </a:lnTo>
                    <a:lnTo>
                      <a:pt x="0" y="124"/>
                    </a:lnTo>
                    <a:lnTo>
                      <a:pt x="2" y="148"/>
                    </a:lnTo>
                    <a:lnTo>
                      <a:pt x="9" y="170"/>
                    </a:lnTo>
                    <a:lnTo>
                      <a:pt x="23" y="193"/>
                    </a:lnTo>
                    <a:lnTo>
                      <a:pt x="37" y="210"/>
                    </a:lnTo>
                    <a:lnTo>
                      <a:pt x="54" y="224"/>
                    </a:lnTo>
                    <a:lnTo>
                      <a:pt x="76" y="236"/>
                    </a:lnTo>
                    <a:lnTo>
                      <a:pt x="99" y="244"/>
                    </a:lnTo>
                    <a:lnTo>
                      <a:pt x="123" y="247"/>
                    </a:lnTo>
                    <a:lnTo>
                      <a:pt x="147" y="244"/>
                    </a:lnTo>
                    <a:lnTo>
                      <a:pt x="170" y="236"/>
                    </a:lnTo>
                    <a:lnTo>
                      <a:pt x="192" y="224"/>
                    </a:lnTo>
                    <a:lnTo>
                      <a:pt x="209" y="210"/>
                    </a:lnTo>
                    <a:lnTo>
                      <a:pt x="224" y="193"/>
                    </a:lnTo>
                    <a:lnTo>
                      <a:pt x="237" y="170"/>
                    </a:lnTo>
                    <a:lnTo>
                      <a:pt x="244" y="148"/>
                    </a:lnTo>
                    <a:lnTo>
                      <a:pt x="247" y="124"/>
                    </a:lnTo>
                    <a:lnTo>
                      <a:pt x="244" y="124"/>
                    </a:lnTo>
                    <a:lnTo>
                      <a:pt x="241" y="100"/>
                    </a:lnTo>
                    <a:lnTo>
                      <a:pt x="233" y="77"/>
                    </a:lnTo>
                    <a:lnTo>
                      <a:pt x="222" y="57"/>
                    </a:lnTo>
                    <a:lnTo>
                      <a:pt x="207" y="40"/>
                    </a:lnTo>
                    <a:lnTo>
                      <a:pt x="190" y="26"/>
                    </a:lnTo>
                    <a:lnTo>
                      <a:pt x="170" y="12"/>
                    </a:lnTo>
                    <a:lnTo>
                      <a:pt x="147" y="5"/>
                    </a:lnTo>
                    <a:lnTo>
                      <a:pt x="123" y="3"/>
                    </a:lnTo>
                    <a:lnTo>
                      <a:pt x="99" y="5"/>
                    </a:lnTo>
                    <a:lnTo>
                      <a:pt x="76" y="12"/>
                    </a:lnTo>
                    <a:lnTo>
                      <a:pt x="56" y="26"/>
                    </a:lnTo>
                    <a:lnTo>
                      <a:pt x="40" y="40"/>
                    </a:lnTo>
                    <a:lnTo>
                      <a:pt x="25" y="57"/>
                    </a:lnTo>
                    <a:lnTo>
                      <a:pt x="12" y="77"/>
                    </a:lnTo>
                    <a:lnTo>
                      <a:pt x="6" y="100"/>
                    </a:lnTo>
                    <a:lnTo>
                      <a:pt x="2" y="124"/>
                    </a:lnTo>
                    <a:lnTo>
                      <a:pt x="6" y="148"/>
                    </a:lnTo>
                    <a:lnTo>
                      <a:pt x="12" y="170"/>
                    </a:lnTo>
                    <a:lnTo>
                      <a:pt x="25" y="190"/>
                    </a:lnTo>
                    <a:lnTo>
                      <a:pt x="40" y="207"/>
                    </a:lnTo>
                    <a:lnTo>
                      <a:pt x="56" y="222"/>
                    </a:lnTo>
                    <a:lnTo>
                      <a:pt x="76" y="234"/>
                    </a:lnTo>
                    <a:lnTo>
                      <a:pt x="99" y="241"/>
                    </a:lnTo>
                    <a:lnTo>
                      <a:pt x="123" y="244"/>
                    </a:lnTo>
                    <a:lnTo>
                      <a:pt x="147" y="241"/>
                    </a:lnTo>
                    <a:lnTo>
                      <a:pt x="170" y="234"/>
                    </a:lnTo>
                    <a:lnTo>
                      <a:pt x="190" y="222"/>
                    </a:lnTo>
                    <a:lnTo>
                      <a:pt x="207" y="207"/>
                    </a:lnTo>
                    <a:lnTo>
                      <a:pt x="222" y="190"/>
                    </a:lnTo>
                    <a:lnTo>
                      <a:pt x="233" y="170"/>
                    </a:lnTo>
                    <a:lnTo>
                      <a:pt x="241" y="148"/>
                    </a:lnTo>
                    <a:lnTo>
                      <a:pt x="244" y="124"/>
                    </a:lnTo>
                    <a:lnTo>
                      <a:pt x="247" y="124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2" name="Freeform 434">
                <a:extLst>
                  <a:ext uri="{FF2B5EF4-FFF2-40B4-BE49-F238E27FC236}">
                    <a16:creationId xmlns:a16="http://schemas.microsoft.com/office/drawing/2014/main" id="{C1A6BE16-C3EB-42FE-B04B-0C414E39D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79"/>
                <a:ext cx="80" cy="80"/>
              </a:xfrm>
              <a:custGeom>
                <a:avLst/>
                <a:gdLst>
                  <a:gd name="T0" fmla="*/ 239 w 242"/>
                  <a:gd name="T1" fmla="*/ 96 h 240"/>
                  <a:gd name="T2" fmla="*/ 220 w 242"/>
                  <a:gd name="T3" fmla="*/ 53 h 240"/>
                  <a:gd name="T4" fmla="*/ 188 w 242"/>
                  <a:gd name="T5" fmla="*/ 22 h 240"/>
                  <a:gd name="T6" fmla="*/ 145 w 242"/>
                  <a:gd name="T7" fmla="*/ 1 h 240"/>
                  <a:gd name="T8" fmla="*/ 97 w 242"/>
                  <a:gd name="T9" fmla="*/ 1 h 240"/>
                  <a:gd name="T10" fmla="*/ 54 w 242"/>
                  <a:gd name="T11" fmla="*/ 22 h 240"/>
                  <a:gd name="T12" fmla="*/ 23 w 242"/>
                  <a:gd name="T13" fmla="*/ 53 h 240"/>
                  <a:gd name="T14" fmla="*/ 4 w 242"/>
                  <a:gd name="T15" fmla="*/ 96 h 240"/>
                  <a:gd name="T16" fmla="*/ 4 w 242"/>
                  <a:gd name="T17" fmla="*/ 144 h 240"/>
                  <a:gd name="T18" fmla="*/ 23 w 242"/>
                  <a:gd name="T19" fmla="*/ 186 h 240"/>
                  <a:gd name="T20" fmla="*/ 54 w 242"/>
                  <a:gd name="T21" fmla="*/ 218 h 240"/>
                  <a:gd name="T22" fmla="*/ 97 w 242"/>
                  <a:gd name="T23" fmla="*/ 239 h 240"/>
                  <a:gd name="T24" fmla="*/ 145 w 242"/>
                  <a:gd name="T25" fmla="*/ 239 h 240"/>
                  <a:gd name="T26" fmla="*/ 188 w 242"/>
                  <a:gd name="T27" fmla="*/ 218 h 240"/>
                  <a:gd name="T28" fmla="*/ 220 w 242"/>
                  <a:gd name="T29" fmla="*/ 186 h 240"/>
                  <a:gd name="T30" fmla="*/ 239 w 242"/>
                  <a:gd name="T31" fmla="*/ 144 h 240"/>
                  <a:gd name="T32" fmla="*/ 239 w 242"/>
                  <a:gd name="T33" fmla="*/ 120 h 240"/>
                  <a:gd name="T34" fmla="*/ 230 w 242"/>
                  <a:gd name="T35" fmla="*/ 75 h 240"/>
                  <a:gd name="T36" fmla="*/ 205 w 242"/>
                  <a:gd name="T37" fmla="*/ 39 h 240"/>
                  <a:gd name="T38" fmla="*/ 168 w 242"/>
                  <a:gd name="T39" fmla="*/ 11 h 240"/>
                  <a:gd name="T40" fmla="*/ 121 w 242"/>
                  <a:gd name="T41" fmla="*/ 4 h 240"/>
                  <a:gd name="T42" fmla="*/ 76 w 242"/>
                  <a:gd name="T43" fmla="*/ 11 h 240"/>
                  <a:gd name="T44" fmla="*/ 38 w 242"/>
                  <a:gd name="T45" fmla="*/ 39 h 240"/>
                  <a:gd name="T46" fmla="*/ 13 w 242"/>
                  <a:gd name="T47" fmla="*/ 75 h 240"/>
                  <a:gd name="T48" fmla="*/ 6 w 242"/>
                  <a:gd name="T49" fmla="*/ 120 h 240"/>
                  <a:gd name="T50" fmla="*/ 13 w 242"/>
                  <a:gd name="T51" fmla="*/ 166 h 240"/>
                  <a:gd name="T52" fmla="*/ 38 w 242"/>
                  <a:gd name="T53" fmla="*/ 203 h 240"/>
                  <a:gd name="T54" fmla="*/ 76 w 242"/>
                  <a:gd name="T55" fmla="*/ 229 h 240"/>
                  <a:gd name="T56" fmla="*/ 121 w 242"/>
                  <a:gd name="T57" fmla="*/ 239 h 240"/>
                  <a:gd name="T58" fmla="*/ 168 w 242"/>
                  <a:gd name="T59" fmla="*/ 229 h 240"/>
                  <a:gd name="T60" fmla="*/ 205 w 242"/>
                  <a:gd name="T61" fmla="*/ 203 h 240"/>
                  <a:gd name="T62" fmla="*/ 230 w 242"/>
                  <a:gd name="T63" fmla="*/ 166 h 240"/>
                  <a:gd name="T64" fmla="*/ 239 w 242"/>
                  <a:gd name="T65" fmla="*/ 12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0">
                    <a:moveTo>
                      <a:pt x="242" y="120"/>
                    </a:moveTo>
                    <a:lnTo>
                      <a:pt x="239" y="96"/>
                    </a:lnTo>
                    <a:lnTo>
                      <a:pt x="231" y="74"/>
                    </a:lnTo>
                    <a:lnTo>
                      <a:pt x="220" y="53"/>
                    </a:lnTo>
                    <a:lnTo>
                      <a:pt x="205" y="36"/>
                    </a:lnTo>
                    <a:lnTo>
                      <a:pt x="188" y="22"/>
                    </a:lnTo>
                    <a:lnTo>
                      <a:pt x="168" y="10"/>
                    </a:lnTo>
                    <a:lnTo>
                      <a:pt x="145" y="1"/>
                    </a:lnTo>
                    <a:lnTo>
                      <a:pt x="121" y="0"/>
                    </a:lnTo>
                    <a:lnTo>
                      <a:pt x="97" y="1"/>
                    </a:lnTo>
                    <a:lnTo>
                      <a:pt x="74" y="10"/>
                    </a:lnTo>
                    <a:lnTo>
                      <a:pt x="54" y="22"/>
                    </a:lnTo>
                    <a:lnTo>
                      <a:pt x="38" y="36"/>
                    </a:lnTo>
                    <a:lnTo>
                      <a:pt x="23" y="53"/>
                    </a:lnTo>
                    <a:lnTo>
                      <a:pt x="10" y="74"/>
                    </a:lnTo>
                    <a:lnTo>
                      <a:pt x="4" y="96"/>
                    </a:lnTo>
                    <a:lnTo>
                      <a:pt x="0" y="120"/>
                    </a:lnTo>
                    <a:lnTo>
                      <a:pt x="4" y="144"/>
                    </a:lnTo>
                    <a:lnTo>
                      <a:pt x="10" y="166"/>
                    </a:lnTo>
                    <a:lnTo>
                      <a:pt x="23" y="186"/>
                    </a:lnTo>
                    <a:lnTo>
                      <a:pt x="38" y="203"/>
                    </a:lnTo>
                    <a:lnTo>
                      <a:pt x="54" y="218"/>
                    </a:lnTo>
                    <a:lnTo>
                      <a:pt x="74" y="230"/>
                    </a:lnTo>
                    <a:lnTo>
                      <a:pt x="97" y="239"/>
                    </a:lnTo>
                    <a:lnTo>
                      <a:pt x="121" y="240"/>
                    </a:lnTo>
                    <a:lnTo>
                      <a:pt x="145" y="239"/>
                    </a:lnTo>
                    <a:lnTo>
                      <a:pt x="168" y="230"/>
                    </a:lnTo>
                    <a:lnTo>
                      <a:pt x="188" y="218"/>
                    </a:lnTo>
                    <a:lnTo>
                      <a:pt x="205" y="203"/>
                    </a:lnTo>
                    <a:lnTo>
                      <a:pt x="220" y="186"/>
                    </a:lnTo>
                    <a:lnTo>
                      <a:pt x="231" y="166"/>
                    </a:lnTo>
                    <a:lnTo>
                      <a:pt x="239" y="144"/>
                    </a:lnTo>
                    <a:lnTo>
                      <a:pt x="242" y="120"/>
                    </a:lnTo>
                    <a:lnTo>
                      <a:pt x="239" y="120"/>
                    </a:lnTo>
                    <a:lnTo>
                      <a:pt x="236" y="98"/>
                    </a:lnTo>
                    <a:lnTo>
                      <a:pt x="230" y="75"/>
                    </a:lnTo>
                    <a:lnTo>
                      <a:pt x="217" y="56"/>
                    </a:lnTo>
                    <a:lnTo>
                      <a:pt x="205" y="39"/>
                    </a:lnTo>
                    <a:lnTo>
                      <a:pt x="188" y="24"/>
                    </a:lnTo>
                    <a:lnTo>
                      <a:pt x="168" y="11"/>
                    </a:lnTo>
                    <a:lnTo>
                      <a:pt x="145" y="7"/>
                    </a:lnTo>
                    <a:lnTo>
                      <a:pt x="121" y="4"/>
                    </a:lnTo>
                    <a:lnTo>
                      <a:pt x="97" y="7"/>
                    </a:lnTo>
                    <a:lnTo>
                      <a:pt x="76" y="11"/>
                    </a:lnTo>
                    <a:lnTo>
                      <a:pt x="54" y="24"/>
                    </a:lnTo>
                    <a:lnTo>
                      <a:pt x="38" y="39"/>
                    </a:lnTo>
                    <a:lnTo>
                      <a:pt x="25" y="56"/>
                    </a:lnTo>
                    <a:lnTo>
                      <a:pt x="13" y="75"/>
                    </a:lnTo>
                    <a:lnTo>
                      <a:pt x="7" y="98"/>
                    </a:lnTo>
                    <a:lnTo>
                      <a:pt x="6" y="120"/>
                    </a:lnTo>
                    <a:lnTo>
                      <a:pt x="7" y="144"/>
                    </a:lnTo>
                    <a:lnTo>
                      <a:pt x="13" y="166"/>
                    </a:lnTo>
                    <a:lnTo>
                      <a:pt x="25" y="186"/>
                    </a:lnTo>
                    <a:lnTo>
                      <a:pt x="38" y="203"/>
                    </a:lnTo>
                    <a:lnTo>
                      <a:pt x="54" y="216"/>
                    </a:lnTo>
                    <a:lnTo>
                      <a:pt x="76" y="229"/>
                    </a:lnTo>
                    <a:lnTo>
                      <a:pt x="97" y="236"/>
                    </a:lnTo>
                    <a:lnTo>
                      <a:pt x="121" y="239"/>
                    </a:lnTo>
                    <a:lnTo>
                      <a:pt x="145" y="236"/>
                    </a:lnTo>
                    <a:lnTo>
                      <a:pt x="168" y="229"/>
                    </a:lnTo>
                    <a:lnTo>
                      <a:pt x="188" y="216"/>
                    </a:lnTo>
                    <a:lnTo>
                      <a:pt x="205" y="203"/>
                    </a:lnTo>
                    <a:lnTo>
                      <a:pt x="217" y="186"/>
                    </a:lnTo>
                    <a:lnTo>
                      <a:pt x="230" y="166"/>
                    </a:lnTo>
                    <a:lnTo>
                      <a:pt x="236" y="144"/>
                    </a:lnTo>
                    <a:lnTo>
                      <a:pt x="239" y="120"/>
                    </a:lnTo>
                    <a:lnTo>
                      <a:pt x="242" y="120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3" name="Freeform 435">
                <a:extLst>
                  <a:ext uri="{FF2B5EF4-FFF2-40B4-BE49-F238E27FC236}">
                    <a16:creationId xmlns:a16="http://schemas.microsoft.com/office/drawing/2014/main" id="{E77F4D24-23C8-4AAC-91FF-8D9DB8F03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180"/>
                <a:ext cx="77" cy="78"/>
              </a:xfrm>
              <a:custGeom>
                <a:avLst/>
                <a:gdLst>
                  <a:gd name="T0" fmla="*/ 230 w 233"/>
                  <a:gd name="T1" fmla="*/ 94 h 235"/>
                  <a:gd name="T2" fmla="*/ 211 w 233"/>
                  <a:gd name="T3" fmla="*/ 52 h 235"/>
                  <a:gd name="T4" fmla="*/ 182 w 233"/>
                  <a:gd name="T5" fmla="*/ 20 h 235"/>
                  <a:gd name="T6" fmla="*/ 141 w 233"/>
                  <a:gd name="T7" fmla="*/ 3 h 235"/>
                  <a:gd name="T8" fmla="*/ 91 w 233"/>
                  <a:gd name="T9" fmla="*/ 3 h 235"/>
                  <a:gd name="T10" fmla="*/ 48 w 233"/>
                  <a:gd name="T11" fmla="*/ 20 h 235"/>
                  <a:gd name="T12" fmla="*/ 19 w 233"/>
                  <a:gd name="T13" fmla="*/ 52 h 235"/>
                  <a:gd name="T14" fmla="*/ 2 w 233"/>
                  <a:gd name="T15" fmla="*/ 94 h 235"/>
                  <a:gd name="T16" fmla="*/ 2 w 233"/>
                  <a:gd name="T17" fmla="*/ 140 h 235"/>
                  <a:gd name="T18" fmla="*/ 19 w 233"/>
                  <a:gd name="T19" fmla="*/ 182 h 235"/>
                  <a:gd name="T20" fmla="*/ 48 w 233"/>
                  <a:gd name="T21" fmla="*/ 212 h 235"/>
                  <a:gd name="T22" fmla="*/ 91 w 233"/>
                  <a:gd name="T23" fmla="*/ 232 h 235"/>
                  <a:gd name="T24" fmla="*/ 141 w 233"/>
                  <a:gd name="T25" fmla="*/ 232 h 235"/>
                  <a:gd name="T26" fmla="*/ 182 w 233"/>
                  <a:gd name="T27" fmla="*/ 212 h 235"/>
                  <a:gd name="T28" fmla="*/ 211 w 233"/>
                  <a:gd name="T29" fmla="*/ 182 h 235"/>
                  <a:gd name="T30" fmla="*/ 230 w 233"/>
                  <a:gd name="T31" fmla="*/ 140 h 235"/>
                  <a:gd name="T32" fmla="*/ 229 w 233"/>
                  <a:gd name="T33" fmla="*/ 116 h 235"/>
                  <a:gd name="T34" fmla="*/ 222 w 233"/>
                  <a:gd name="T35" fmla="*/ 72 h 235"/>
                  <a:gd name="T36" fmla="*/ 196 w 233"/>
                  <a:gd name="T37" fmla="*/ 35 h 235"/>
                  <a:gd name="T38" fmla="*/ 159 w 233"/>
                  <a:gd name="T39" fmla="*/ 10 h 235"/>
                  <a:gd name="T40" fmla="*/ 115 w 233"/>
                  <a:gd name="T41" fmla="*/ 3 h 235"/>
                  <a:gd name="T42" fmla="*/ 70 w 233"/>
                  <a:gd name="T43" fmla="*/ 10 h 235"/>
                  <a:gd name="T44" fmla="*/ 34 w 233"/>
                  <a:gd name="T45" fmla="*/ 35 h 235"/>
                  <a:gd name="T46" fmla="*/ 10 w 233"/>
                  <a:gd name="T47" fmla="*/ 72 h 235"/>
                  <a:gd name="T48" fmla="*/ 2 w 233"/>
                  <a:gd name="T49" fmla="*/ 116 h 235"/>
                  <a:gd name="T50" fmla="*/ 10 w 233"/>
                  <a:gd name="T51" fmla="*/ 161 h 235"/>
                  <a:gd name="T52" fmla="*/ 34 w 233"/>
                  <a:gd name="T53" fmla="*/ 197 h 235"/>
                  <a:gd name="T54" fmla="*/ 70 w 233"/>
                  <a:gd name="T55" fmla="*/ 221 h 235"/>
                  <a:gd name="T56" fmla="*/ 115 w 233"/>
                  <a:gd name="T57" fmla="*/ 228 h 235"/>
                  <a:gd name="T58" fmla="*/ 159 w 233"/>
                  <a:gd name="T59" fmla="*/ 221 h 235"/>
                  <a:gd name="T60" fmla="*/ 196 w 233"/>
                  <a:gd name="T61" fmla="*/ 197 h 235"/>
                  <a:gd name="T62" fmla="*/ 222 w 233"/>
                  <a:gd name="T63" fmla="*/ 161 h 235"/>
                  <a:gd name="T64" fmla="*/ 229 w 233"/>
                  <a:gd name="T65" fmla="*/ 11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35">
                    <a:moveTo>
                      <a:pt x="233" y="116"/>
                    </a:moveTo>
                    <a:lnTo>
                      <a:pt x="230" y="94"/>
                    </a:lnTo>
                    <a:lnTo>
                      <a:pt x="224" y="72"/>
                    </a:lnTo>
                    <a:lnTo>
                      <a:pt x="211" y="52"/>
                    </a:lnTo>
                    <a:lnTo>
                      <a:pt x="199" y="35"/>
                    </a:lnTo>
                    <a:lnTo>
                      <a:pt x="182" y="20"/>
                    </a:lnTo>
                    <a:lnTo>
                      <a:pt x="162" y="8"/>
                    </a:lnTo>
                    <a:lnTo>
                      <a:pt x="141" y="3"/>
                    </a:lnTo>
                    <a:lnTo>
                      <a:pt x="115" y="0"/>
                    </a:lnTo>
                    <a:lnTo>
                      <a:pt x="91" y="3"/>
                    </a:lnTo>
                    <a:lnTo>
                      <a:pt x="70" y="8"/>
                    </a:lnTo>
                    <a:lnTo>
                      <a:pt x="48" y="20"/>
                    </a:lnTo>
                    <a:lnTo>
                      <a:pt x="32" y="35"/>
                    </a:lnTo>
                    <a:lnTo>
                      <a:pt x="19" y="52"/>
                    </a:lnTo>
                    <a:lnTo>
                      <a:pt x="7" y="72"/>
                    </a:lnTo>
                    <a:lnTo>
                      <a:pt x="2" y="94"/>
                    </a:lnTo>
                    <a:lnTo>
                      <a:pt x="0" y="116"/>
                    </a:lnTo>
                    <a:lnTo>
                      <a:pt x="2" y="140"/>
                    </a:lnTo>
                    <a:lnTo>
                      <a:pt x="7" y="162"/>
                    </a:lnTo>
                    <a:lnTo>
                      <a:pt x="19" y="182"/>
                    </a:lnTo>
                    <a:lnTo>
                      <a:pt x="32" y="199"/>
                    </a:lnTo>
                    <a:lnTo>
                      <a:pt x="48" y="212"/>
                    </a:lnTo>
                    <a:lnTo>
                      <a:pt x="70" y="225"/>
                    </a:lnTo>
                    <a:lnTo>
                      <a:pt x="91" y="232"/>
                    </a:lnTo>
                    <a:lnTo>
                      <a:pt x="115" y="235"/>
                    </a:lnTo>
                    <a:lnTo>
                      <a:pt x="141" y="232"/>
                    </a:lnTo>
                    <a:lnTo>
                      <a:pt x="162" y="225"/>
                    </a:lnTo>
                    <a:lnTo>
                      <a:pt x="182" y="212"/>
                    </a:lnTo>
                    <a:lnTo>
                      <a:pt x="199" y="199"/>
                    </a:lnTo>
                    <a:lnTo>
                      <a:pt x="211" y="182"/>
                    </a:lnTo>
                    <a:lnTo>
                      <a:pt x="224" y="162"/>
                    </a:lnTo>
                    <a:lnTo>
                      <a:pt x="230" y="140"/>
                    </a:lnTo>
                    <a:lnTo>
                      <a:pt x="233" y="116"/>
                    </a:lnTo>
                    <a:lnTo>
                      <a:pt x="229" y="116"/>
                    </a:lnTo>
                    <a:lnTo>
                      <a:pt x="225" y="94"/>
                    </a:lnTo>
                    <a:lnTo>
                      <a:pt x="222" y="72"/>
                    </a:lnTo>
                    <a:lnTo>
                      <a:pt x="208" y="52"/>
                    </a:lnTo>
                    <a:lnTo>
                      <a:pt x="196" y="35"/>
                    </a:lnTo>
                    <a:lnTo>
                      <a:pt x="179" y="23"/>
                    </a:lnTo>
                    <a:lnTo>
                      <a:pt x="159" y="10"/>
                    </a:lnTo>
                    <a:lnTo>
                      <a:pt x="137" y="6"/>
                    </a:lnTo>
                    <a:lnTo>
                      <a:pt x="115" y="3"/>
                    </a:lnTo>
                    <a:lnTo>
                      <a:pt x="92" y="6"/>
                    </a:lnTo>
                    <a:lnTo>
                      <a:pt x="70" y="10"/>
                    </a:lnTo>
                    <a:lnTo>
                      <a:pt x="52" y="23"/>
                    </a:lnTo>
                    <a:lnTo>
                      <a:pt x="34" y="35"/>
                    </a:lnTo>
                    <a:lnTo>
                      <a:pt x="22" y="52"/>
                    </a:lnTo>
                    <a:lnTo>
                      <a:pt x="10" y="72"/>
                    </a:lnTo>
                    <a:lnTo>
                      <a:pt x="4" y="94"/>
                    </a:lnTo>
                    <a:lnTo>
                      <a:pt x="2" y="116"/>
                    </a:lnTo>
                    <a:lnTo>
                      <a:pt x="4" y="138"/>
                    </a:lnTo>
                    <a:lnTo>
                      <a:pt x="10" y="161"/>
                    </a:lnTo>
                    <a:lnTo>
                      <a:pt x="22" y="180"/>
                    </a:lnTo>
                    <a:lnTo>
                      <a:pt x="34" y="197"/>
                    </a:lnTo>
                    <a:lnTo>
                      <a:pt x="52" y="210"/>
                    </a:lnTo>
                    <a:lnTo>
                      <a:pt x="70" y="221"/>
                    </a:lnTo>
                    <a:lnTo>
                      <a:pt x="92" y="226"/>
                    </a:lnTo>
                    <a:lnTo>
                      <a:pt x="115" y="228"/>
                    </a:lnTo>
                    <a:lnTo>
                      <a:pt x="137" y="226"/>
                    </a:lnTo>
                    <a:lnTo>
                      <a:pt x="159" y="221"/>
                    </a:lnTo>
                    <a:lnTo>
                      <a:pt x="179" y="210"/>
                    </a:lnTo>
                    <a:lnTo>
                      <a:pt x="196" y="197"/>
                    </a:lnTo>
                    <a:lnTo>
                      <a:pt x="208" y="180"/>
                    </a:lnTo>
                    <a:lnTo>
                      <a:pt x="222" y="161"/>
                    </a:lnTo>
                    <a:lnTo>
                      <a:pt x="225" y="138"/>
                    </a:lnTo>
                    <a:lnTo>
                      <a:pt x="229" y="116"/>
                    </a:lnTo>
                    <a:lnTo>
                      <a:pt x="233" y="116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4" name="Freeform 436">
                <a:extLst>
                  <a:ext uri="{FF2B5EF4-FFF2-40B4-BE49-F238E27FC236}">
                    <a16:creationId xmlns:a16="http://schemas.microsoft.com/office/drawing/2014/main" id="{74318C69-86D4-4537-98E8-82E3F12AF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3181"/>
                <a:ext cx="76" cy="75"/>
              </a:xfrm>
              <a:custGeom>
                <a:avLst/>
                <a:gdLst>
                  <a:gd name="T0" fmla="*/ 224 w 228"/>
                  <a:gd name="T1" fmla="*/ 91 h 225"/>
                  <a:gd name="T2" fmla="*/ 207 w 228"/>
                  <a:gd name="T3" fmla="*/ 49 h 225"/>
                  <a:gd name="T4" fmla="*/ 178 w 228"/>
                  <a:gd name="T5" fmla="*/ 18 h 225"/>
                  <a:gd name="T6" fmla="*/ 136 w 228"/>
                  <a:gd name="T7" fmla="*/ 3 h 225"/>
                  <a:gd name="T8" fmla="*/ 91 w 228"/>
                  <a:gd name="T9" fmla="*/ 3 h 225"/>
                  <a:gd name="T10" fmla="*/ 50 w 228"/>
                  <a:gd name="T11" fmla="*/ 18 h 225"/>
                  <a:gd name="T12" fmla="*/ 21 w 228"/>
                  <a:gd name="T13" fmla="*/ 49 h 225"/>
                  <a:gd name="T14" fmla="*/ 3 w 228"/>
                  <a:gd name="T15" fmla="*/ 91 h 225"/>
                  <a:gd name="T16" fmla="*/ 3 w 228"/>
                  <a:gd name="T17" fmla="*/ 135 h 225"/>
                  <a:gd name="T18" fmla="*/ 21 w 228"/>
                  <a:gd name="T19" fmla="*/ 177 h 225"/>
                  <a:gd name="T20" fmla="*/ 50 w 228"/>
                  <a:gd name="T21" fmla="*/ 207 h 225"/>
                  <a:gd name="T22" fmla="*/ 91 w 228"/>
                  <a:gd name="T23" fmla="*/ 223 h 225"/>
                  <a:gd name="T24" fmla="*/ 136 w 228"/>
                  <a:gd name="T25" fmla="*/ 223 h 225"/>
                  <a:gd name="T26" fmla="*/ 178 w 228"/>
                  <a:gd name="T27" fmla="*/ 207 h 225"/>
                  <a:gd name="T28" fmla="*/ 207 w 228"/>
                  <a:gd name="T29" fmla="*/ 177 h 225"/>
                  <a:gd name="T30" fmla="*/ 224 w 228"/>
                  <a:gd name="T31" fmla="*/ 135 h 225"/>
                  <a:gd name="T32" fmla="*/ 224 w 228"/>
                  <a:gd name="T33" fmla="*/ 113 h 225"/>
                  <a:gd name="T34" fmla="*/ 217 w 228"/>
                  <a:gd name="T35" fmla="*/ 70 h 225"/>
                  <a:gd name="T36" fmla="*/ 193 w 228"/>
                  <a:gd name="T37" fmla="*/ 34 h 225"/>
                  <a:gd name="T38" fmla="*/ 158 w 228"/>
                  <a:gd name="T39" fmla="*/ 11 h 225"/>
                  <a:gd name="T40" fmla="*/ 114 w 228"/>
                  <a:gd name="T41" fmla="*/ 3 h 225"/>
                  <a:gd name="T42" fmla="*/ 69 w 228"/>
                  <a:gd name="T43" fmla="*/ 11 h 225"/>
                  <a:gd name="T44" fmla="*/ 35 w 228"/>
                  <a:gd name="T45" fmla="*/ 34 h 225"/>
                  <a:gd name="T46" fmla="*/ 10 w 228"/>
                  <a:gd name="T47" fmla="*/ 70 h 225"/>
                  <a:gd name="T48" fmla="*/ 3 w 228"/>
                  <a:gd name="T49" fmla="*/ 113 h 225"/>
                  <a:gd name="T50" fmla="*/ 10 w 228"/>
                  <a:gd name="T51" fmla="*/ 158 h 225"/>
                  <a:gd name="T52" fmla="*/ 35 w 228"/>
                  <a:gd name="T53" fmla="*/ 192 h 225"/>
                  <a:gd name="T54" fmla="*/ 69 w 228"/>
                  <a:gd name="T55" fmla="*/ 216 h 225"/>
                  <a:gd name="T56" fmla="*/ 114 w 228"/>
                  <a:gd name="T57" fmla="*/ 223 h 225"/>
                  <a:gd name="T58" fmla="*/ 158 w 228"/>
                  <a:gd name="T59" fmla="*/ 216 h 225"/>
                  <a:gd name="T60" fmla="*/ 193 w 228"/>
                  <a:gd name="T61" fmla="*/ 192 h 225"/>
                  <a:gd name="T62" fmla="*/ 217 w 228"/>
                  <a:gd name="T63" fmla="*/ 158 h 225"/>
                  <a:gd name="T64" fmla="*/ 224 w 228"/>
                  <a:gd name="T65" fmla="*/ 11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225">
                    <a:moveTo>
                      <a:pt x="228" y="113"/>
                    </a:moveTo>
                    <a:lnTo>
                      <a:pt x="224" y="91"/>
                    </a:lnTo>
                    <a:lnTo>
                      <a:pt x="221" y="68"/>
                    </a:lnTo>
                    <a:lnTo>
                      <a:pt x="207" y="49"/>
                    </a:lnTo>
                    <a:lnTo>
                      <a:pt x="195" y="32"/>
                    </a:lnTo>
                    <a:lnTo>
                      <a:pt x="178" y="18"/>
                    </a:lnTo>
                    <a:lnTo>
                      <a:pt x="158" y="7"/>
                    </a:lnTo>
                    <a:lnTo>
                      <a:pt x="136" y="3"/>
                    </a:lnTo>
                    <a:lnTo>
                      <a:pt x="114" y="0"/>
                    </a:lnTo>
                    <a:lnTo>
                      <a:pt x="91" y="3"/>
                    </a:lnTo>
                    <a:lnTo>
                      <a:pt x="69" y="7"/>
                    </a:lnTo>
                    <a:lnTo>
                      <a:pt x="50" y="18"/>
                    </a:lnTo>
                    <a:lnTo>
                      <a:pt x="33" y="32"/>
                    </a:lnTo>
                    <a:lnTo>
                      <a:pt x="21" y="49"/>
                    </a:lnTo>
                    <a:lnTo>
                      <a:pt x="9" y="68"/>
                    </a:lnTo>
                    <a:lnTo>
                      <a:pt x="3" y="91"/>
                    </a:lnTo>
                    <a:lnTo>
                      <a:pt x="0" y="113"/>
                    </a:lnTo>
                    <a:lnTo>
                      <a:pt x="3" y="135"/>
                    </a:lnTo>
                    <a:lnTo>
                      <a:pt x="9" y="158"/>
                    </a:lnTo>
                    <a:lnTo>
                      <a:pt x="21" y="177"/>
                    </a:lnTo>
                    <a:lnTo>
                      <a:pt x="33" y="194"/>
                    </a:lnTo>
                    <a:lnTo>
                      <a:pt x="50" y="207"/>
                    </a:lnTo>
                    <a:lnTo>
                      <a:pt x="69" y="218"/>
                    </a:lnTo>
                    <a:lnTo>
                      <a:pt x="91" y="223"/>
                    </a:lnTo>
                    <a:lnTo>
                      <a:pt x="114" y="225"/>
                    </a:lnTo>
                    <a:lnTo>
                      <a:pt x="136" y="223"/>
                    </a:lnTo>
                    <a:lnTo>
                      <a:pt x="158" y="218"/>
                    </a:lnTo>
                    <a:lnTo>
                      <a:pt x="178" y="207"/>
                    </a:lnTo>
                    <a:lnTo>
                      <a:pt x="195" y="194"/>
                    </a:lnTo>
                    <a:lnTo>
                      <a:pt x="207" y="177"/>
                    </a:lnTo>
                    <a:lnTo>
                      <a:pt x="221" y="158"/>
                    </a:lnTo>
                    <a:lnTo>
                      <a:pt x="224" y="135"/>
                    </a:lnTo>
                    <a:lnTo>
                      <a:pt x="228" y="113"/>
                    </a:lnTo>
                    <a:lnTo>
                      <a:pt x="224" y="113"/>
                    </a:lnTo>
                    <a:lnTo>
                      <a:pt x="223" y="91"/>
                    </a:lnTo>
                    <a:lnTo>
                      <a:pt x="217" y="70"/>
                    </a:lnTo>
                    <a:lnTo>
                      <a:pt x="205" y="51"/>
                    </a:lnTo>
                    <a:lnTo>
                      <a:pt x="193" y="34"/>
                    </a:lnTo>
                    <a:lnTo>
                      <a:pt x="176" y="22"/>
                    </a:lnTo>
                    <a:lnTo>
                      <a:pt x="158" y="11"/>
                    </a:lnTo>
                    <a:lnTo>
                      <a:pt x="136" y="4"/>
                    </a:lnTo>
                    <a:lnTo>
                      <a:pt x="114" y="3"/>
                    </a:lnTo>
                    <a:lnTo>
                      <a:pt x="91" y="4"/>
                    </a:lnTo>
                    <a:lnTo>
                      <a:pt x="69" y="11"/>
                    </a:lnTo>
                    <a:lnTo>
                      <a:pt x="52" y="22"/>
                    </a:lnTo>
                    <a:lnTo>
                      <a:pt x="35" y="34"/>
                    </a:lnTo>
                    <a:lnTo>
                      <a:pt x="23" y="51"/>
                    </a:lnTo>
                    <a:lnTo>
                      <a:pt x="10" y="70"/>
                    </a:lnTo>
                    <a:lnTo>
                      <a:pt x="6" y="91"/>
                    </a:lnTo>
                    <a:lnTo>
                      <a:pt x="3" y="113"/>
                    </a:lnTo>
                    <a:lnTo>
                      <a:pt x="6" y="135"/>
                    </a:lnTo>
                    <a:lnTo>
                      <a:pt x="10" y="158"/>
                    </a:lnTo>
                    <a:lnTo>
                      <a:pt x="23" y="175"/>
                    </a:lnTo>
                    <a:lnTo>
                      <a:pt x="35" y="192"/>
                    </a:lnTo>
                    <a:lnTo>
                      <a:pt x="52" y="204"/>
                    </a:lnTo>
                    <a:lnTo>
                      <a:pt x="69" y="216"/>
                    </a:lnTo>
                    <a:lnTo>
                      <a:pt x="91" y="222"/>
                    </a:lnTo>
                    <a:lnTo>
                      <a:pt x="114" y="223"/>
                    </a:lnTo>
                    <a:lnTo>
                      <a:pt x="136" y="222"/>
                    </a:lnTo>
                    <a:lnTo>
                      <a:pt x="158" y="216"/>
                    </a:lnTo>
                    <a:lnTo>
                      <a:pt x="176" y="204"/>
                    </a:lnTo>
                    <a:lnTo>
                      <a:pt x="193" y="192"/>
                    </a:lnTo>
                    <a:lnTo>
                      <a:pt x="205" y="175"/>
                    </a:lnTo>
                    <a:lnTo>
                      <a:pt x="217" y="158"/>
                    </a:lnTo>
                    <a:lnTo>
                      <a:pt x="223" y="135"/>
                    </a:lnTo>
                    <a:lnTo>
                      <a:pt x="224" y="113"/>
                    </a:lnTo>
                    <a:lnTo>
                      <a:pt x="228" y="113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5" name="Freeform 437">
                <a:extLst>
                  <a:ext uri="{FF2B5EF4-FFF2-40B4-BE49-F238E27FC236}">
                    <a16:creationId xmlns:a16="http://schemas.microsoft.com/office/drawing/2014/main" id="{64093257-0F3B-47B1-BCE4-37C051236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182"/>
                <a:ext cx="74" cy="73"/>
              </a:xfrm>
              <a:custGeom>
                <a:avLst/>
                <a:gdLst>
                  <a:gd name="T0" fmla="*/ 219 w 220"/>
                  <a:gd name="T1" fmla="*/ 88 h 220"/>
                  <a:gd name="T2" fmla="*/ 202 w 220"/>
                  <a:gd name="T3" fmla="*/ 48 h 220"/>
                  <a:gd name="T4" fmla="*/ 172 w 220"/>
                  <a:gd name="T5" fmla="*/ 19 h 220"/>
                  <a:gd name="T6" fmla="*/ 132 w 220"/>
                  <a:gd name="T7" fmla="*/ 1 h 220"/>
                  <a:gd name="T8" fmla="*/ 88 w 220"/>
                  <a:gd name="T9" fmla="*/ 1 h 220"/>
                  <a:gd name="T10" fmla="*/ 48 w 220"/>
                  <a:gd name="T11" fmla="*/ 19 h 220"/>
                  <a:gd name="T12" fmla="*/ 19 w 220"/>
                  <a:gd name="T13" fmla="*/ 48 h 220"/>
                  <a:gd name="T14" fmla="*/ 2 w 220"/>
                  <a:gd name="T15" fmla="*/ 88 h 220"/>
                  <a:gd name="T16" fmla="*/ 2 w 220"/>
                  <a:gd name="T17" fmla="*/ 132 h 220"/>
                  <a:gd name="T18" fmla="*/ 19 w 220"/>
                  <a:gd name="T19" fmla="*/ 172 h 220"/>
                  <a:gd name="T20" fmla="*/ 48 w 220"/>
                  <a:gd name="T21" fmla="*/ 201 h 220"/>
                  <a:gd name="T22" fmla="*/ 88 w 220"/>
                  <a:gd name="T23" fmla="*/ 219 h 220"/>
                  <a:gd name="T24" fmla="*/ 132 w 220"/>
                  <a:gd name="T25" fmla="*/ 219 h 220"/>
                  <a:gd name="T26" fmla="*/ 172 w 220"/>
                  <a:gd name="T27" fmla="*/ 201 h 220"/>
                  <a:gd name="T28" fmla="*/ 202 w 220"/>
                  <a:gd name="T29" fmla="*/ 172 h 220"/>
                  <a:gd name="T30" fmla="*/ 219 w 220"/>
                  <a:gd name="T31" fmla="*/ 132 h 220"/>
                  <a:gd name="T32" fmla="*/ 219 w 220"/>
                  <a:gd name="T33" fmla="*/ 110 h 220"/>
                  <a:gd name="T34" fmla="*/ 212 w 220"/>
                  <a:gd name="T35" fmla="*/ 67 h 220"/>
                  <a:gd name="T36" fmla="*/ 186 w 220"/>
                  <a:gd name="T37" fmla="*/ 34 h 220"/>
                  <a:gd name="T38" fmla="*/ 152 w 220"/>
                  <a:gd name="T39" fmla="*/ 12 h 220"/>
                  <a:gd name="T40" fmla="*/ 110 w 220"/>
                  <a:gd name="T41" fmla="*/ 1 h 220"/>
                  <a:gd name="T42" fmla="*/ 69 w 220"/>
                  <a:gd name="T43" fmla="*/ 12 h 220"/>
                  <a:gd name="T44" fmla="*/ 34 w 220"/>
                  <a:gd name="T45" fmla="*/ 34 h 220"/>
                  <a:gd name="T46" fmla="*/ 10 w 220"/>
                  <a:gd name="T47" fmla="*/ 67 h 220"/>
                  <a:gd name="T48" fmla="*/ 2 w 220"/>
                  <a:gd name="T49" fmla="*/ 110 h 220"/>
                  <a:gd name="T50" fmla="*/ 10 w 220"/>
                  <a:gd name="T51" fmla="*/ 152 h 220"/>
                  <a:gd name="T52" fmla="*/ 34 w 220"/>
                  <a:gd name="T53" fmla="*/ 186 h 220"/>
                  <a:gd name="T54" fmla="*/ 69 w 220"/>
                  <a:gd name="T55" fmla="*/ 212 h 220"/>
                  <a:gd name="T56" fmla="*/ 110 w 220"/>
                  <a:gd name="T57" fmla="*/ 219 h 220"/>
                  <a:gd name="T58" fmla="*/ 152 w 220"/>
                  <a:gd name="T59" fmla="*/ 212 h 220"/>
                  <a:gd name="T60" fmla="*/ 186 w 220"/>
                  <a:gd name="T61" fmla="*/ 186 h 220"/>
                  <a:gd name="T62" fmla="*/ 212 w 220"/>
                  <a:gd name="T63" fmla="*/ 152 h 220"/>
                  <a:gd name="T64" fmla="*/ 219 w 220"/>
                  <a:gd name="T65" fmla="*/ 11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20">
                    <a:moveTo>
                      <a:pt x="220" y="110"/>
                    </a:moveTo>
                    <a:lnTo>
                      <a:pt x="219" y="88"/>
                    </a:lnTo>
                    <a:lnTo>
                      <a:pt x="213" y="67"/>
                    </a:lnTo>
                    <a:lnTo>
                      <a:pt x="202" y="48"/>
                    </a:lnTo>
                    <a:lnTo>
                      <a:pt x="189" y="31"/>
                    </a:lnTo>
                    <a:lnTo>
                      <a:pt x="172" y="19"/>
                    </a:lnTo>
                    <a:lnTo>
                      <a:pt x="155" y="8"/>
                    </a:lnTo>
                    <a:lnTo>
                      <a:pt x="132" y="1"/>
                    </a:lnTo>
                    <a:lnTo>
                      <a:pt x="110" y="0"/>
                    </a:lnTo>
                    <a:lnTo>
                      <a:pt x="88" y="1"/>
                    </a:lnTo>
                    <a:lnTo>
                      <a:pt x="65" y="8"/>
                    </a:lnTo>
                    <a:lnTo>
                      <a:pt x="48" y="19"/>
                    </a:lnTo>
                    <a:lnTo>
                      <a:pt x="31" y="31"/>
                    </a:lnTo>
                    <a:lnTo>
                      <a:pt x="19" y="48"/>
                    </a:lnTo>
                    <a:lnTo>
                      <a:pt x="7" y="67"/>
                    </a:lnTo>
                    <a:lnTo>
                      <a:pt x="2" y="88"/>
                    </a:lnTo>
                    <a:lnTo>
                      <a:pt x="0" y="110"/>
                    </a:lnTo>
                    <a:lnTo>
                      <a:pt x="2" y="132"/>
                    </a:lnTo>
                    <a:lnTo>
                      <a:pt x="7" y="155"/>
                    </a:lnTo>
                    <a:lnTo>
                      <a:pt x="19" y="172"/>
                    </a:lnTo>
                    <a:lnTo>
                      <a:pt x="31" y="189"/>
                    </a:lnTo>
                    <a:lnTo>
                      <a:pt x="48" y="201"/>
                    </a:lnTo>
                    <a:lnTo>
                      <a:pt x="65" y="213"/>
                    </a:lnTo>
                    <a:lnTo>
                      <a:pt x="88" y="219"/>
                    </a:lnTo>
                    <a:lnTo>
                      <a:pt x="110" y="220"/>
                    </a:lnTo>
                    <a:lnTo>
                      <a:pt x="132" y="219"/>
                    </a:lnTo>
                    <a:lnTo>
                      <a:pt x="155" y="213"/>
                    </a:lnTo>
                    <a:lnTo>
                      <a:pt x="172" y="201"/>
                    </a:lnTo>
                    <a:lnTo>
                      <a:pt x="189" y="189"/>
                    </a:lnTo>
                    <a:lnTo>
                      <a:pt x="202" y="172"/>
                    </a:lnTo>
                    <a:lnTo>
                      <a:pt x="213" y="155"/>
                    </a:lnTo>
                    <a:lnTo>
                      <a:pt x="219" y="132"/>
                    </a:lnTo>
                    <a:lnTo>
                      <a:pt x="220" y="110"/>
                    </a:lnTo>
                    <a:lnTo>
                      <a:pt x="219" y="110"/>
                    </a:lnTo>
                    <a:lnTo>
                      <a:pt x="217" y="88"/>
                    </a:lnTo>
                    <a:lnTo>
                      <a:pt x="212" y="67"/>
                    </a:lnTo>
                    <a:lnTo>
                      <a:pt x="202" y="50"/>
                    </a:lnTo>
                    <a:lnTo>
                      <a:pt x="186" y="34"/>
                    </a:lnTo>
                    <a:lnTo>
                      <a:pt x="172" y="21"/>
                    </a:lnTo>
                    <a:lnTo>
                      <a:pt x="152" y="12"/>
                    </a:lnTo>
                    <a:lnTo>
                      <a:pt x="132" y="4"/>
                    </a:lnTo>
                    <a:lnTo>
                      <a:pt x="110" y="1"/>
                    </a:lnTo>
                    <a:lnTo>
                      <a:pt x="88" y="4"/>
                    </a:lnTo>
                    <a:lnTo>
                      <a:pt x="69" y="12"/>
                    </a:lnTo>
                    <a:lnTo>
                      <a:pt x="48" y="21"/>
                    </a:lnTo>
                    <a:lnTo>
                      <a:pt x="34" y="34"/>
                    </a:lnTo>
                    <a:lnTo>
                      <a:pt x="22" y="50"/>
                    </a:lnTo>
                    <a:lnTo>
                      <a:pt x="10" y="67"/>
                    </a:lnTo>
                    <a:lnTo>
                      <a:pt x="5" y="88"/>
                    </a:lnTo>
                    <a:lnTo>
                      <a:pt x="2" y="110"/>
                    </a:lnTo>
                    <a:lnTo>
                      <a:pt x="5" y="132"/>
                    </a:lnTo>
                    <a:lnTo>
                      <a:pt x="10" y="152"/>
                    </a:lnTo>
                    <a:lnTo>
                      <a:pt x="22" y="172"/>
                    </a:lnTo>
                    <a:lnTo>
                      <a:pt x="34" y="186"/>
                    </a:lnTo>
                    <a:lnTo>
                      <a:pt x="48" y="201"/>
                    </a:lnTo>
                    <a:lnTo>
                      <a:pt x="69" y="212"/>
                    </a:lnTo>
                    <a:lnTo>
                      <a:pt x="88" y="215"/>
                    </a:lnTo>
                    <a:lnTo>
                      <a:pt x="110" y="219"/>
                    </a:lnTo>
                    <a:lnTo>
                      <a:pt x="132" y="215"/>
                    </a:lnTo>
                    <a:lnTo>
                      <a:pt x="152" y="212"/>
                    </a:lnTo>
                    <a:lnTo>
                      <a:pt x="172" y="201"/>
                    </a:lnTo>
                    <a:lnTo>
                      <a:pt x="186" y="186"/>
                    </a:lnTo>
                    <a:lnTo>
                      <a:pt x="202" y="172"/>
                    </a:lnTo>
                    <a:lnTo>
                      <a:pt x="212" y="152"/>
                    </a:lnTo>
                    <a:lnTo>
                      <a:pt x="217" y="132"/>
                    </a:lnTo>
                    <a:lnTo>
                      <a:pt x="219" y="110"/>
                    </a:lnTo>
                    <a:lnTo>
                      <a:pt x="220" y="110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6" name="Freeform 438">
                <a:extLst>
                  <a:ext uri="{FF2B5EF4-FFF2-40B4-BE49-F238E27FC236}">
                    <a16:creationId xmlns:a16="http://schemas.microsoft.com/office/drawing/2014/main" id="{C7A5AEC1-3B05-4B40-9C4C-3D0FA08B7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3182"/>
                <a:ext cx="72" cy="73"/>
              </a:xfrm>
              <a:custGeom>
                <a:avLst/>
                <a:gdLst>
                  <a:gd name="T0" fmla="*/ 215 w 217"/>
                  <a:gd name="T1" fmla="*/ 87 h 218"/>
                  <a:gd name="T2" fmla="*/ 199 w 217"/>
                  <a:gd name="T3" fmla="*/ 49 h 218"/>
                  <a:gd name="T4" fmla="*/ 170 w 217"/>
                  <a:gd name="T5" fmla="*/ 20 h 218"/>
                  <a:gd name="T6" fmla="*/ 130 w 217"/>
                  <a:gd name="T7" fmla="*/ 3 h 218"/>
                  <a:gd name="T8" fmla="*/ 85 w 217"/>
                  <a:gd name="T9" fmla="*/ 3 h 218"/>
                  <a:gd name="T10" fmla="*/ 46 w 217"/>
                  <a:gd name="T11" fmla="*/ 20 h 218"/>
                  <a:gd name="T12" fmla="*/ 20 w 217"/>
                  <a:gd name="T13" fmla="*/ 49 h 218"/>
                  <a:gd name="T14" fmla="*/ 3 w 217"/>
                  <a:gd name="T15" fmla="*/ 87 h 218"/>
                  <a:gd name="T16" fmla="*/ 3 w 217"/>
                  <a:gd name="T17" fmla="*/ 131 h 218"/>
                  <a:gd name="T18" fmla="*/ 20 w 217"/>
                  <a:gd name="T19" fmla="*/ 171 h 218"/>
                  <a:gd name="T20" fmla="*/ 46 w 217"/>
                  <a:gd name="T21" fmla="*/ 200 h 218"/>
                  <a:gd name="T22" fmla="*/ 85 w 217"/>
                  <a:gd name="T23" fmla="*/ 214 h 218"/>
                  <a:gd name="T24" fmla="*/ 130 w 217"/>
                  <a:gd name="T25" fmla="*/ 214 h 218"/>
                  <a:gd name="T26" fmla="*/ 170 w 217"/>
                  <a:gd name="T27" fmla="*/ 200 h 218"/>
                  <a:gd name="T28" fmla="*/ 199 w 217"/>
                  <a:gd name="T29" fmla="*/ 171 h 218"/>
                  <a:gd name="T30" fmla="*/ 215 w 217"/>
                  <a:gd name="T31" fmla="*/ 131 h 218"/>
                  <a:gd name="T32" fmla="*/ 215 w 217"/>
                  <a:gd name="T33" fmla="*/ 109 h 218"/>
                  <a:gd name="T34" fmla="*/ 207 w 217"/>
                  <a:gd name="T35" fmla="*/ 66 h 218"/>
                  <a:gd name="T36" fmla="*/ 182 w 217"/>
                  <a:gd name="T37" fmla="*/ 35 h 218"/>
                  <a:gd name="T38" fmla="*/ 150 w 217"/>
                  <a:gd name="T39" fmla="*/ 13 h 218"/>
                  <a:gd name="T40" fmla="*/ 108 w 217"/>
                  <a:gd name="T41" fmla="*/ 3 h 218"/>
                  <a:gd name="T42" fmla="*/ 67 w 217"/>
                  <a:gd name="T43" fmla="*/ 13 h 218"/>
                  <a:gd name="T44" fmla="*/ 34 w 217"/>
                  <a:gd name="T45" fmla="*/ 35 h 218"/>
                  <a:gd name="T46" fmla="*/ 12 w 217"/>
                  <a:gd name="T47" fmla="*/ 66 h 218"/>
                  <a:gd name="T48" fmla="*/ 3 w 217"/>
                  <a:gd name="T49" fmla="*/ 109 h 218"/>
                  <a:gd name="T50" fmla="*/ 12 w 217"/>
                  <a:gd name="T51" fmla="*/ 151 h 218"/>
                  <a:gd name="T52" fmla="*/ 34 w 217"/>
                  <a:gd name="T53" fmla="*/ 183 h 218"/>
                  <a:gd name="T54" fmla="*/ 67 w 217"/>
                  <a:gd name="T55" fmla="*/ 207 h 218"/>
                  <a:gd name="T56" fmla="*/ 108 w 217"/>
                  <a:gd name="T57" fmla="*/ 214 h 218"/>
                  <a:gd name="T58" fmla="*/ 150 w 217"/>
                  <a:gd name="T59" fmla="*/ 207 h 218"/>
                  <a:gd name="T60" fmla="*/ 182 w 217"/>
                  <a:gd name="T61" fmla="*/ 183 h 218"/>
                  <a:gd name="T62" fmla="*/ 207 w 217"/>
                  <a:gd name="T63" fmla="*/ 151 h 218"/>
                  <a:gd name="T64" fmla="*/ 215 w 217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8">
                    <a:moveTo>
                      <a:pt x="217" y="109"/>
                    </a:moveTo>
                    <a:lnTo>
                      <a:pt x="215" y="87"/>
                    </a:lnTo>
                    <a:lnTo>
                      <a:pt x="209" y="66"/>
                    </a:lnTo>
                    <a:lnTo>
                      <a:pt x="199" y="49"/>
                    </a:lnTo>
                    <a:lnTo>
                      <a:pt x="184" y="33"/>
                    </a:lnTo>
                    <a:lnTo>
                      <a:pt x="170" y="20"/>
                    </a:lnTo>
                    <a:lnTo>
                      <a:pt x="150" y="11"/>
                    </a:lnTo>
                    <a:lnTo>
                      <a:pt x="130" y="3"/>
                    </a:lnTo>
                    <a:lnTo>
                      <a:pt x="108" y="0"/>
                    </a:lnTo>
                    <a:lnTo>
                      <a:pt x="85" y="3"/>
                    </a:lnTo>
                    <a:lnTo>
                      <a:pt x="67" y="11"/>
                    </a:lnTo>
                    <a:lnTo>
                      <a:pt x="46" y="20"/>
                    </a:lnTo>
                    <a:lnTo>
                      <a:pt x="32" y="33"/>
                    </a:lnTo>
                    <a:lnTo>
                      <a:pt x="20" y="49"/>
                    </a:lnTo>
                    <a:lnTo>
                      <a:pt x="8" y="66"/>
                    </a:lnTo>
                    <a:lnTo>
                      <a:pt x="3" y="87"/>
                    </a:lnTo>
                    <a:lnTo>
                      <a:pt x="0" y="109"/>
                    </a:lnTo>
                    <a:lnTo>
                      <a:pt x="3" y="131"/>
                    </a:lnTo>
                    <a:lnTo>
                      <a:pt x="8" y="151"/>
                    </a:lnTo>
                    <a:lnTo>
                      <a:pt x="20" y="171"/>
                    </a:lnTo>
                    <a:lnTo>
                      <a:pt x="32" y="185"/>
                    </a:lnTo>
                    <a:lnTo>
                      <a:pt x="46" y="200"/>
                    </a:lnTo>
                    <a:lnTo>
                      <a:pt x="67" y="211"/>
                    </a:lnTo>
                    <a:lnTo>
                      <a:pt x="85" y="214"/>
                    </a:lnTo>
                    <a:lnTo>
                      <a:pt x="108" y="218"/>
                    </a:lnTo>
                    <a:lnTo>
                      <a:pt x="130" y="214"/>
                    </a:lnTo>
                    <a:lnTo>
                      <a:pt x="150" y="211"/>
                    </a:lnTo>
                    <a:lnTo>
                      <a:pt x="170" y="200"/>
                    </a:lnTo>
                    <a:lnTo>
                      <a:pt x="184" y="185"/>
                    </a:lnTo>
                    <a:lnTo>
                      <a:pt x="199" y="171"/>
                    </a:lnTo>
                    <a:lnTo>
                      <a:pt x="209" y="151"/>
                    </a:lnTo>
                    <a:lnTo>
                      <a:pt x="215" y="131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1" y="87"/>
                    </a:lnTo>
                    <a:lnTo>
                      <a:pt x="207" y="66"/>
                    </a:lnTo>
                    <a:lnTo>
                      <a:pt x="197" y="49"/>
                    </a:lnTo>
                    <a:lnTo>
                      <a:pt x="182" y="35"/>
                    </a:lnTo>
                    <a:lnTo>
                      <a:pt x="167" y="23"/>
                    </a:lnTo>
                    <a:lnTo>
                      <a:pt x="150" y="13"/>
                    </a:lnTo>
                    <a:lnTo>
                      <a:pt x="130" y="6"/>
                    </a:lnTo>
                    <a:lnTo>
                      <a:pt x="108" y="3"/>
                    </a:lnTo>
                    <a:lnTo>
                      <a:pt x="85" y="6"/>
                    </a:lnTo>
                    <a:lnTo>
                      <a:pt x="67" y="13"/>
                    </a:lnTo>
                    <a:lnTo>
                      <a:pt x="49" y="23"/>
                    </a:lnTo>
                    <a:lnTo>
                      <a:pt x="34" y="35"/>
                    </a:lnTo>
                    <a:lnTo>
                      <a:pt x="22" y="49"/>
                    </a:lnTo>
                    <a:lnTo>
                      <a:pt x="12" y="66"/>
                    </a:lnTo>
                    <a:lnTo>
                      <a:pt x="4" y="87"/>
                    </a:lnTo>
                    <a:lnTo>
                      <a:pt x="3" y="109"/>
                    </a:lnTo>
                    <a:lnTo>
                      <a:pt x="4" y="131"/>
                    </a:lnTo>
                    <a:lnTo>
                      <a:pt x="12" y="151"/>
                    </a:lnTo>
                    <a:lnTo>
                      <a:pt x="22" y="168"/>
                    </a:lnTo>
                    <a:lnTo>
                      <a:pt x="34" y="183"/>
                    </a:lnTo>
                    <a:lnTo>
                      <a:pt x="49" y="197"/>
                    </a:lnTo>
                    <a:lnTo>
                      <a:pt x="67" y="207"/>
                    </a:lnTo>
                    <a:lnTo>
                      <a:pt x="85" y="212"/>
                    </a:lnTo>
                    <a:lnTo>
                      <a:pt x="108" y="214"/>
                    </a:lnTo>
                    <a:lnTo>
                      <a:pt x="130" y="212"/>
                    </a:lnTo>
                    <a:lnTo>
                      <a:pt x="150" y="207"/>
                    </a:lnTo>
                    <a:lnTo>
                      <a:pt x="167" y="197"/>
                    </a:lnTo>
                    <a:lnTo>
                      <a:pt x="182" y="183"/>
                    </a:lnTo>
                    <a:lnTo>
                      <a:pt x="197" y="168"/>
                    </a:lnTo>
                    <a:lnTo>
                      <a:pt x="207" y="151"/>
                    </a:lnTo>
                    <a:lnTo>
                      <a:pt x="211" y="131"/>
                    </a:lnTo>
                    <a:lnTo>
                      <a:pt x="215" y="109"/>
                    </a:lnTo>
                    <a:lnTo>
                      <a:pt x="217" y="109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7" name="Freeform 439">
                <a:extLst>
                  <a:ext uri="{FF2B5EF4-FFF2-40B4-BE49-F238E27FC236}">
                    <a16:creationId xmlns:a16="http://schemas.microsoft.com/office/drawing/2014/main" id="{F14F91A4-AFA2-40B8-9F91-255729D72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3183"/>
                <a:ext cx="71" cy="71"/>
              </a:xfrm>
              <a:custGeom>
                <a:avLst/>
                <a:gdLst>
                  <a:gd name="T0" fmla="*/ 208 w 212"/>
                  <a:gd name="T1" fmla="*/ 84 h 211"/>
                  <a:gd name="T2" fmla="*/ 194 w 212"/>
                  <a:gd name="T3" fmla="*/ 46 h 211"/>
                  <a:gd name="T4" fmla="*/ 164 w 212"/>
                  <a:gd name="T5" fmla="*/ 20 h 211"/>
                  <a:gd name="T6" fmla="*/ 127 w 212"/>
                  <a:gd name="T7" fmla="*/ 3 h 211"/>
                  <a:gd name="T8" fmla="*/ 82 w 212"/>
                  <a:gd name="T9" fmla="*/ 3 h 211"/>
                  <a:gd name="T10" fmla="*/ 46 w 212"/>
                  <a:gd name="T11" fmla="*/ 20 h 211"/>
                  <a:gd name="T12" fmla="*/ 19 w 212"/>
                  <a:gd name="T13" fmla="*/ 46 h 211"/>
                  <a:gd name="T14" fmla="*/ 1 w 212"/>
                  <a:gd name="T15" fmla="*/ 84 h 211"/>
                  <a:gd name="T16" fmla="*/ 1 w 212"/>
                  <a:gd name="T17" fmla="*/ 128 h 211"/>
                  <a:gd name="T18" fmla="*/ 19 w 212"/>
                  <a:gd name="T19" fmla="*/ 165 h 211"/>
                  <a:gd name="T20" fmla="*/ 46 w 212"/>
                  <a:gd name="T21" fmla="*/ 194 h 211"/>
                  <a:gd name="T22" fmla="*/ 82 w 212"/>
                  <a:gd name="T23" fmla="*/ 209 h 211"/>
                  <a:gd name="T24" fmla="*/ 127 w 212"/>
                  <a:gd name="T25" fmla="*/ 209 h 211"/>
                  <a:gd name="T26" fmla="*/ 164 w 212"/>
                  <a:gd name="T27" fmla="*/ 194 h 211"/>
                  <a:gd name="T28" fmla="*/ 194 w 212"/>
                  <a:gd name="T29" fmla="*/ 165 h 211"/>
                  <a:gd name="T30" fmla="*/ 208 w 212"/>
                  <a:gd name="T31" fmla="*/ 128 h 211"/>
                  <a:gd name="T32" fmla="*/ 208 w 212"/>
                  <a:gd name="T33" fmla="*/ 106 h 211"/>
                  <a:gd name="T34" fmla="*/ 198 w 212"/>
                  <a:gd name="T35" fmla="*/ 67 h 211"/>
                  <a:gd name="T36" fmla="*/ 179 w 212"/>
                  <a:gd name="T37" fmla="*/ 34 h 211"/>
                  <a:gd name="T38" fmla="*/ 145 w 212"/>
                  <a:gd name="T39" fmla="*/ 11 h 211"/>
                  <a:gd name="T40" fmla="*/ 105 w 212"/>
                  <a:gd name="T41" fmla="*/ 3 h 211"/>
                  <a:gd name="T42" fmla="*/ 65 w 212"/>
                  <a:gd name="T43" fmla="*/ 11 h 211"/>
                  <a:gd name="T44" fmla="*/ 34 w 212"/>
                  <a:gd name="T45" fmla="*/ 34 h 211"/>
                  <a:gd name="T46" fmla="*/ 12 w 212"/>
                  <a:gd name="T47" fmla="*/ 67 h 211"/>
                  <a:gd name="T48" fmla="*/ 1 w 212"/>
                  <a:gd name="T49" fmla="*/ 106 h 211"/>
                  <a:gd name="T50" fmla="*/ 12 w 212"/>
                  <a:gd name="T51" fmla="*/ 145 h 211"/>
                  <a:gd name="T52" fmla="*/ 34 w 212"/>
                  <a:gd name="T53" fmla="*/ 180 h 211"/>
                  <a:gd name="T54" fmla="*/ 65 w 212"/>
                  <a:gd name="T55" fmla="*/ 200 h 211"/>
                  <a:gd name="T56" fmla="*/ 105 w 212"/>
                  <a:gd name="T57" fmla="*/ 209 h 211"/>
                  <a:gd name="T58" fmla="*/ 145 w 212"/>
                  <a:gd name="T59" fmla="*/ 200 h 211"/>
                  <a:gd name="T60" fmla="*/ 179 w 212"/>
                  <a:gd name="T61" fmla="*/ 180 h 211"/>
                  <a:gd name="T62" fmla="*/ 198 w 212"/>
                  <a:gd name="T63" fmla="*/ 145 h 211"/>
                  <a:gd name="T64" fmla="*/ 208 w 212"/>
                  <a:gd name="T65" fmla="*/ 106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11">
                    <a:moveTo>
                      <a:pt x="212" y="106"/>
                    </a:moveTo>
                    <a:lnTo>
                      <a:pt x="208" y="84"/>
                    </a:lnTo>
                    <a:lnTo>
                      <a:pt x="204" y="63"/>
                    </a:lnTo>
                    <a:lnTo>
                      <a:pt x="194" y="46"/>
                    </a:lnTo>
                    <a:lnTo>
                      <a:pt x="179" y="32"/>
                    </a:lnTo>
                    <a:lnTo>
                      <a:pt x="164" y="20"/>
                    </a:lnTo>
                    <a:lnTo>
                      <a:pt x="147" y="10"/>
                    </a:lnTo>
                    <a:lnTo>
                      <a:pt x="127" y="3"/>
                    </a:lnTo>
                    <a:lnTo>
                      <a:pt x="105" y="0"/>
                    </a:lnTo>
                    <a:lnTo>
                      <a:pt x="82" y="3"/>
                    </a:lnTo>
                    <a:lnTo>
                      <a:pt x="64" y="10"/>
                    </a:lnTo>
                    <a:lnTo>
                      <a:pt x="46" y="20"/>
                    </a:lnTo>
                    <a:lnTo>
                      <a:pt x="31" y="32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1" y="84"/>
                    </a:lnTo>
                    <a:lnTo>
                      <a:pt x="0" y="106"/>
                    </a:lnTo>
                    <a:lnTo>
                      <a:pt x="1" y="128"/>
                    </a:lnTo>
                    <a:lnTo>
                      <a:pt x="9" y="148"/>
                    </a:lnTo>
                    <a:lnTo>
                      <a:pt x="19" y="165"/>
                    </a:lnTo>
                    <a:lnTo>
                      <a:pt x="31" y="180"/>
                    </a:lnTo>
                    <a:lnTo>
                      <a:pt x="46" y="194"/>
                    </a:lnTo>
                    <a:lnTo>
                      <a:pt x="64" y="204"/>
                    </a:lnTo>
                    <a:lnTo>
                      <a:pt x="82" y="209"/>
                    </a:lnTo>
                    <a:lnTo>
                      <a:pt x="105" y="211"/>
                    </a:lnTo>
                    <a:lnTo>
                      <a:pt x="127" y="209"/>
                    </a:lnTo>
                    <a:lnTo>
                      <a:pt x="147" y="204"/>
                    </a:lnTo>
                    <a:lnTo>
                      <a:pt x="164" y="194"/>
                    </a:lnTo>
                    <a:lnTo>
                      <a:pt x="179" y="180"/>
                    </a:lnTo>
                    <a:lnTo>
                      <a:pt x="194" y="165"/>
                    </a:lnTo>
                    <a:lnTo>
                      <a:pt x="204" y="148"/>
                    </a:lnTo>
                    <a:lnTo>
                      <a:pt x="208" y="128"/>
                    </a:lnTo>
                    <a:lnTo>
                      <a:pt x="212" y="106"/>
                    </a:lnTo>
                    <a:lnTo>
                      <a:pt x="208" y="106"/>
                    </a:lnTo>
                    <a:lnTo>
                      <a:pt x="206" y="86"/>
                    </a:lnTo>
                    <a:lnTo>
                      <a:pt x="198" y="67"/>
                    </a:lnTo>
                    <a:lnTo>
                      <a:pt x="191" y="49"/>
                    </a:lnTo>
                    <a:lnTo>
                      <a:pt x="179" y="34"/>
                    </a:lnTo>
                    <a:lnTo>
                      <a:pt x="162" y="22"/>
                    </a:lnTo>
                    <a:lnTo>
                      <a:pt x="145" y="11"/>
                    </a:lnTo>
                    <a:lnTo>
                      <a:pt x="124" y="4"/>
                    </a:lnTo>
                    <a:lnTo>
                      <a:pt x="105" y="3"/>
                    </a:lnTo>
                    <a:lnTo>
                      <a:pt x="86" y="4"/>
                    </a:lnTo>
                    <a:lnTo>
                      <a:pt x="65" y="11"/>
                    </a:lnTo>
                    <a:lnTo>
                      <a:pt x="48" y="22"/>
                    </a:lnTo>
                    <a:lnTo>
                      <a:pt x="34" y="34"/>
                    </a:lnTo>
                    <a:lnTo>
                      <a:pt x="19" y="49"/>
                    </a:lnTo>
                    <a:lnTo>
                      <a:pt x="12" y="67"/>
                    </a:lnTo>
                    <a:lnTo>
                      <a:pt x="5" y="86"/>
                    </a:lnTo>
                    <a:lnTo>
                      <a:pt x="1" y="106"/>
                    </a:lnTo>
                    <a:lnTo>
                      <a:pt x="5" y="125"/>
                    </a:lnTo>
                    <a:lnTo>
                      <a:pt x="12" y="145"/>
                    </a:lnTo>
                    <a:lnTo>
                      <a:pt x="19" y="163"/>
                    </a:lnTo>
                    <a:lnTo>
                      <a:pt x="34" y="180"/>
                    </a:lnTo>
                    <a:lnTo>
                      <a:pt x="48" y="192"/>
                    </a:lnTo>
                    <a:lnTo>
                      <a:pt x="65" y="200"/>
                    </a:lnTo>
                    <a:lnTo>
                      <a:pt x="86" y="208"/>
                    </a:lnTo>
                    <a:lnTo>
                      <a:pt x="105" y="209"/>
                    </a:lnTo>
                    <a:lnTo>
                      <a:pt x="124" y="208"/>
                    </a:lnTo>
                    <a:lnTo>
                      <a:pt x="145" y="200"/>
                    </a:lnTo>
                    <a:lnTo>
                      <a:pt x="162" y="192"/>
                    </a:lnTo>
                    <a:lnTo>
                      <a:pt x="179" y="180"/>
                    </a:lnTo>
                    <a:lnTo>
                      <a:pt x="191" y="163"/>
                    </a:lnTo>
                    <a:lnTo>
                      <a:pt x="198" y="145"/>
                    </a:lnTo>
                    <a:lnTo>
                      <a:pt x="206" y="125"/>
                    </a:lnTo>
                    <a:lnTo>
                      <a:pt x="208" y="106"/>
                    </a:lnTo>
                    <a:lnTo>
                      <a:pt x="212" y="106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8" name="Freeform 440">
                <a:extLst>
                  <a:ext uri="{FF2B5EF4-FFF2-40B4-BE49-F238E27FC236}">
                    <a16:creationId xmlns:a16="http://schemas.microsoft.com/office/drawing/2014/main" id="{97FCD928-CD18-4DB3-ADDE-230935096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184"/>
                <a:ext cx="68" cy="69"/>
              </a:xfrm>
              <a:custGeom>
                <a:avLst/>
                <a:gdLst>
                  <a:gd name="T0" fmla="*/ 205 w 206"/>
                  <a:gd name="T1" fmla="*/ 83 h 206"/>
                  <a:gd name="T2" fmla="*/ 189 w 206"/>
                  <a:gd name="T3" fmla="*/ 46 h 206"/>
                  <a:gd name="T4" fmla="*/ 160 w 206"/>
                  <a:gd name="T5" fmla="*/ 19 h 206"/>
                  <a:gd name="T6" fmla="*/ 122 w 206"/>
                  <a:gd name="T7" fmla="*/ 1 h 206"/>
                  <a:gd name="T8" fmla="*/ 84 w 206"/>
                  <a:gd name="T9" fmla="*/ 1 h 206"/>
                  <a:gd name="T10" fmla="*/ 47 w 206"/>
                  <a:gd name="T11" fmla="*/ 19 h 206"/>
                  <a:gd name="T12" fmla="*/ 17 w 206"/>
                  <a:gd name="T13" fmla="*/ 46 h 206"/>
                  <a:gd name="T14" fmla="*/ 3 w 206"/>
                  <a:gd name="T15" fmla="*/ 83 h 206"/>
                  <a:gd name="T16" fmla="*/ 3 w 206"/>
                  <a:gd name="T17" fmla="*/ 122 h 206"/>
                  <a:gd name="T18" fmla="*/ 17 w 206"/>
                  <a:gd name="T19" fmla="*/ 160 h 206"/>
                  <a:gd name="T20" fmla="*/ 47 w 206"/>
                  <a:gd name="T21" fmla="*/ 189 h 206"/>
                  <a:gd name="T22" fmla="*/ 84 w 206"/>
                  <a:gd name="T23" fmla="*/ 205 h 206"/>
                  <a:gd name="T24" fmla="*/ 122 w 206"/>
                  <a:gd name="T25" fmla="*/ 205 h 206"/>
                  <a:gd name="T26" fmla="*/ 160 w 206"/>
                  <a:gd name="T27" fmla="*/ 189 h 206"/>
                  <a:gd name="T28" fmla="*/ 189 w 206"/>
                  <a:gd name="T29" fmla="*/ 160 h 206"/>
                  <a:gd name="T30" fmla="*/ 205 w 206"/>
                  <a:gd name="T31" fmla="*/ 122 h 206"/>
                  <a:gd name="T32" fmla="*/ 205 w 206"/>
                  <a:gd name="T33" fmla="*/ 103 h 206"/>
                  <a:gd name="T34" fmla="*/ 195 w 206"/>
                  <a:gd name="T35" fmla="*/ 64 h 206"/>
                  <a:gd name="T36" fmla="*/ 175 w 206"/>
                  <a:gd name="T37" fmla="*/ 31 h 206"/>
                  <a:gd name="T38" fmla="*/ 143 w 206"/>
                  <a:gd name="T39" fmla="*/ 12 h 206"/>
                  <a:gd name="T40" fmla="*/ 103 w 206"/>
                  <a:gd name="T41" fmla="*/ 5 h 206"/>
                  <a:gd name="T42" fmla="*/ 64 w 206"/>
                  <a:gd name="T43" fmla="*/ 12 h 206"/>
                  <a:gd name="T44" fmla="*/ 33 w 206"/>
                  <a:gd name="T45" fmla="*/ 31 h 206"/>
                  <a:gd name="T46" fmla="*/ 12 w 206"/>
                  <a:gd name="T47" fmla="*/ 64 h 206"/>
                  <a:gd name="T48" fmla="*/ 5 w 206"/>
                  <a:gd name="T49" fmla="*/ 103 h 206"/>
                  <a:gd name="T50" fmla="*/ 12 w 206"/>
                  <a:gd name="T51" fmla="*/ 142 h 206"/>
                  <a:gd name="T52" fmla="*/ 33 w 206"/>
                  <a:gd name="T53" fmla="*/ 174 h 206"/>
                  <a:gd name="T54" fmla="*/ 64 w 206"/>
                  <a:gd name="T55" fmla="*/ 194 h 206"/>
                  <a:gd name="T56" fmla="*/ 103 w 206"/>
                  <a:gd name="T57" fmla="*/ 205 h 206"/>
                  <a:gd name="T58" fmla="*/ 143 w 206"/>
                  <a:gd name="T59" fmla="*/ 194 h 206"/>
                  <a:gd name="T60" fmla="*/ 175 w 206"/>
                  <a:gd name="T61" fmla="*/ 174 h 206"/>
                  <a:gd name="T62" fmla="*/ 195 w 206"/>
                  <a:gd name="T63" fmla="*/ 142 h 206"/>
                  <a:gd name="T64" fmla="*/ 205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5" y="83"/>
                    </a:lnTo>
                    <a:lnTo>
                      <a:pt x="198" y="64"/>
                    </a:lnTo>
                    <a:lnTo>
                      <a:pt x="189" y="46"/>
                    </a:lnTo>
                    <a:lnTo>
                      <a:pt x="177" y="31"/>
                    </a:lnTo>
                    <a:lnTo>
                      <a:pt x="160" y="19"/>
                    </a:lnTo>
                    <a:lnTo>
                      <a:pt x="143" y="8"/>
                    </a:lnTo>
                    <a:lnTo>
                      <a:pt x="122" y="1"/>
                    </a:lnTo>
                    <a:lnTo>
                      <a:pt x="103" y="0"/>
                    </a:lnTo>
                    <a:lnTo>
                      <a:pt x="84" y="1"/>
                    </a:lnTo>
                    <a:lnTo>
                      <a:pt x="64" y="8"/>
                    </a:lnTo>
                    <a:lnTo>
                      <a:pt x="47" y="19"/>
                    </a:lnTo>
                    <a:lnTo>
                      <a:pt x="33" y="31"/>
                    </a:lnTo>
                    <a:lnTo>
                      <a:pt x="17" y="46"/>
                    </a:lnTo>
                    <a:lnTo>
                      <a:pt x="10" y="64"/>
                    </a:lnTo>
                    <a:lnTo>
                      <a:pt x="3" y="83"/>
                    </a:lnTo>
                    <a:lnTo>
                      <a:pt x="0" y="103"/>
                    </a:lnTo>
                    <a:lnTo>
                      <a:pt x="3" y="122"/>
                    </a:lnTo>
                    <a:lnTo>
                      <a:pt x="10" y="142"/>
                    </a:lnTo>
                    <a:lnTo>
                      <a:pt x="17" y="160"/>
                    </a:lnTo>
                    <a:lnTo>
                      <a:pt x="33" y="177"/>
                    </a:lnTo>
                    <a:lnTo>
                      <a:pt x="47" y="189"/>
                    </a:lnTo>
                    <a:lnTo>
                      <a:pt x="64" y="197"/>
                    </a:lnTo>
                    <a:lnTo>
                      <a:pt x="84" y="205"/>
                    </a:lnTo>
                    <a:lnTo>
                      <a:pt x="103" y="206"/>
                    </a:lnTo>
                    <a:lnTo>
                      <a:pt x="122" y="205"/>
                    </a:lnTo>
                    <a:lnTo>
                      <a:pt x="143" y="197"/>
                    </a:lnTo>
                    <a:lnTo>
                      <a:pt x="160" y="189"/>
                    </a:lnTo>
                    <a:lnTo>
                      <a:pt x="177" y="177"/>
                    </a:lnTo>
                    <a:lnTo>
                      <a:pt x="189" y="160"/>
                    </a:lnTo>
                    <a:lnTo>
                      <a:pt x="198" y="142"/>
                    </a:lnTo>
                    <a:lnTo>
                      <a:pt x="205" y="122"/>
                    </a:lnTo>
                    <a:lnTo>
                      <a:pt x="206" y="103"/>
                    </a:lnTo>
                    <a:lnTo>
                      <a:pt x="205" y="103"/>
                    </a:lnTo>
                    <a:lnTo>
                      <a:pt x="202" y="83"/>
                    </a:lnTo>
                    <a:lnTo>
                      <a:pt x="195" y="64"/>
                    </a:lnTo>
                    <a:lnTo>
                      <a:pt x="187" y="46"/>
                    </a:lnTo>
                    <a:lnTo>
                      <a:pt x="175" y="31"/>
                    </a:lnTo>
                    <a:lnTo>
                      <a:pt x="160" y="22"/>
                    </a:lnTo>
                    <a:lnTo>
                      <a:pt x="143" y="12"/>
                    </a:lnTo>
                    <a:lnTo>
                      <a:pt x="122" y="5"/>
                    </a:lnTo>
                    <a:lnTo>
                      <a:pt x="103" y="5"/>
                    </a:lnTo>
                    <a:lnTo>
                      <a:pt x="84" y="5"/>
                    </a:lnTo>
                    <a:lnTo>
                      <a:pt x="64" y="12"/>
                    </a:lnTo>
                    <a:lnTo>
                      <a:pt x="47" y="22"/>
                    </a:lnTo>
                    <a:lnTo>
                      <a:pt x="33" y="31"/>
                    </a:lnTo>
                    <a:lnTo>
                      <a:pt x="20" y="46"/>
                    </a:lnTo>
                    <a:lnTo>
                      <a:pt x="12" y="64"/>
                    </a:lnTo>
                    <a:lnTo>
                      <a:pt x="5" y="83"/>
                    </a:lnTo>
                    <a:lnTo>
                      <a:pt x="5" y="103"/>
                    </a:lnTo>
                    <a:lnTo>
                      <a:pt x="5" y="122"/>
                    </a:lnTo>
                    <a:lnTo>
                      <a:pt x="12" y="142"/>
                    </a:lnTo>
                    <a:lnTo>
                      <a:pt x="20" y="160"/>
                    </a:lnTo>
                    <a:lnTo>
                      <a:pt x="33" y="174"/>
                    </a:lnTo>
                    <a:lnTo>
                      <a:pt x="47" y="186"/>
                    </a:lnTo>
                    <a:lnTo>
                      <a:pt x="64" y="194"/>
                    </a:lnTo>
                    <a:lnTo>
                      <a:pt x="84" y="201"/>
                    </a:lnTo>
                    <a:lnTo>
                      <a:pt x="103" y="205"/>
                    </a:lnTo>
                    <a:lnTo>
                      <a:pt x="122" y="201"/>
                    </a:lnTo>
                    <a:lnTo>
                      <a:pt x="143" y="194"/>
                    </a:lnTo>
                    <a:lnTo>
                      <a:pt x="160" y="186"/>
                    </a:lnTo>
                    <a:lnTo>
                      <a:pt x="175" y="174"/>
                    </a:lnTo>
                    <a:lnTo>
                      <a:pt x="187" y="160"/>
                    </a:lnTo>
                    <a:lnTo>
                      <a:pt x="195" y="142"/>
                    </a:lnTo>
                    <a:lnTo>
                      <a:pt x="202" y="122"/>
                    </a:lnTo>
                    <a:lnTo>
                      <a:pt x="205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69" name="Freeform 441">
                <a:extLst>
                  <a:ext uri="{FF2B5EF4-FFF2-40B4-BE49-F238E27FC236}">
                    <a16:creationId xmlns:a16="http://schemas.microsoft.com/office/drawing/2014/main" id="{C4331B5A-4896-47A5-8319-0A699F07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186"/>
                <a:ext cx="67" cy="66"/>
              </a:xfrm>
              <a:custGeom>
                <a:avLst/>
                <a:gdLst>
                  <a:gd name="T0" fmla="*/ 197 w 199"/>
                  <a:gd name="T1" fmla="*/ 77 h 198"/>
                  <a:gd name="T2" fmla="*/ 182 w 199"/>
                  <a:gd name="T3" fmla="*/ 41 h 198"/>
                  <a:gd name="T4" fmla="*/ 155 w 199"/>
                  <a:gd name="T5" fmla="*/ 17 h 198"/>
                  <a:gd name="T6" fmla="*/ 117 w 199"/>
                  <a:gd name="T7" fmla="*/ 0 h 198"/>
                  <a:gd name="T8" fmla="*/ 79 w 199"/>
                  <a:gd name="T9" fmla="*/ 0 h 198"/>
                  <a:gd name="T10" fmla="*/ 41 w 199"/>
                  <a:gd name="T11" fmla="*/ 17 h 198"/>
                  <a:gd name="T12" fmla="*/ 15 w 199"/>
                  <a:gd name="T13" fmla="*/ 41 h 198"/>
                  <a:gd name="T14" fmla="*/ 0 w 199"/>
                  <a:gd name="T15" fmla="*/ 77 h 198"/>
                  <a:gd name="T16" fmla="*/ 0 w 199"/>
                  <a:gd name="T17" fmla="*/ 117 h 198"/>
                  <a:gd name="T18" fmla="*/ 15 w 199"/>
                  <a:gd name="T19" fmla="*/ 155 h 198"/>
                  <a:gd name="T20" fmla="*/ 41 w 199"/>
                  <a:gd name="T21" fmla="*/ 181 h 198"/>
                  <a:gd name="T22" fmla="*/ 79 w 199"/>
                  <a:gd name="T23" fmla="*/ 196 h 198"/>
                  <a:gd name="T24" fmla="*/ 117 w 199"/>
                  <a:gd name="T25" fmla="*/ 196 h 198"/>
                  <a:gd name="T26" fmla="*/ 155 w 199"/>
                  <a:gd name="T27" fmla="*/ 181 h 198"/>
                  <a:gd name="T28" fmla="*/ 182 w 199"/>
                  <a:gd name="T29" fmla="*/ 155 h 198"/>
                  <a:gd name="T30" fmla="*/ 197 w 199"/>
                  <a:gd name="T31" fmla="*/ 117 h 198"/>
                  <a:gd name="T32" fmla="*/ 194 w 199"/>
                  <a:gd name="T33" fmla="*/ 98 h 198"/>
                  <a:gd name="T34" fmla="*/ 187 w 199"/>
                  <a:gd name="T35" fmla="*/ 60 h 198"/>
                  <a:gd name="T36" fmla="*/ 167 w 199"/>
                  <a:gd name="T37" fmla="*/ 29 h 198"/>
                  <a:gd name="T38" fmla="*/ 134 w 199"/>
                  <a:gd name="T39" fmla="*/ 9 h 198"/>
                  <a:gd name="T40" fmla="*/ 98 w 199"/>
                  <a:gd name="T41" fmla="*/ 2 h 198"/>
                  <a:gd name="T42" fmla="*/ 61 w 199"/>
                  <a:gd name="T43" fmla="*/ 9 h 198"/>
                  <a:gd name="T44" fmla="*/ 29 w 199"/>
                  <a:gd name="T45" fmla="*/ 29 h 198"/>
                  <a:gd name="T46" fmla="*/ 10 w 199"/>
                  <a:gd name="T47" fmla="*/ 60 h 198"/>
                  <a:gd name="T48" fmla="*/ 2 w 199"/>
                  <a:gd name="T49" fmla="*/ 98 h 198"/>
                  <a:gd name="T50" fmla="*/ 10 w 199"/>
                  <a:gd name="T51" fmla="*/ 134 h 198"/>
                  <a:gd name="T52" fmla="*/ 29 w 199"/>
                  <a:gd name="T53" fmla="*/ 167 h 198"/>
                  <a:gd name="T54" fmla="*/ 61 w 199"/>
                  <a:gd name="T55" fmla="*/ 186 h 198"/>
                  <a:gd name="T56" fmla="*/ 98 w 199"/>
                  <a:gd name="T57" fmla="*/ 194 h 198"/>
                  <a:gd name="T58" fmla="*/ 134 w 199"/>
                  <a:gd name="T59" fmla="*/ 186 h 198"/>
                  <a:gd name="T60" fmla="*/ 167 w 199"/>
                  <a:gd name="T61" fmla="*/ 167 h 198"/>
                  <a:gd name="T62" fmla="*/ 187 w 199"/>
                  <a:gd name="T63" fmla="*/ 134 h 198"/>
                  <a:gd name="T64" fmla="*/ 194 w 199"/>
                  <a:gd name="T65" fmla="*/ 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8">
                    <a:moveTo>
                      <a:pt x="199" y="98"/>
                    </a:moveTo>
                    <a:lnTo>
                      <a:pt x="197" y="77"/>
                    </a:lnTo>
                    <a:lnTo>
                      <a:pt x="189" y="59"/>
                    </a:lnTo>
                    <a:lnTo>
                      <a:pt x="182" y="41"/>
                    </a:lnTo>
                    <a:lnTo>
                      <a:pt x="170" y="26"/>
                    </a:lnTo>
                    <a:lnTo>
                      <a:pt x="155" y="17"/>
                    </a:lnTo>
                    <a:lnTo>
                      <a:pt x="138" y="7"/>
                    </a:lnTo>
                    <a:lnTo>
                      <a:pt x="117" y="0"/>
                    </a:lnTo>
                    <a:lnTo>
                      <a:pt x="98" y="0"/>
                    </a:lnTo>
                    <a:lnTo>
                      <a:pt x="79" y="0"/>
                    </a:lnTo>
                    <a:lnTo>
                      <a:pt x="59" y="7"/>
                    </a:lnTo>
                    <a:lnTo>
                      <a:pt x="41" y="17"/>
                    </a:lnTo>
                    <a:lnTo>
                      <a:pt x="27" y="26"/>
                    </a:lnTo>
                    <a:lnTo>
                      <a:pt x="15" y="41"/>
                    </a:lnTo>
                    <a:lnTo>
                      <a:pt x="7" y="59"/>
                    </a:lnTo>
                    <a:lnTo>
                      <a:pt x="0" y="77"/>
                    </a:lnTo>
                    <a:lnTo>
                      <a:pt x="0" y="98"/>
                    </a:lnTo>
                    <a:lnTo>
                      <a:pt x="0" y="117"/>
                    </a:lnTo>
                    <a:lnTo>
                      <a:pt x="7" y="137"/>
                    </a:lnTo>
                    <a:lnTo>
                      <a:pt x="15" y="155"/>
                    </a:lnTo>
                    <a:lnTo>
                      <a:pt x="27" y="169"/>
                    </a:lnTo>
                    <a:lnTo>
                      <a:pt x="41" y="181"/>
                    </a:lnTo>
                    <a:lnTo>
                      <a:pt x="59" y="189"/>
                    </a:lnTo>
                    <a:lnTo>
                      <a:pt x="79" y="196"/>
                    </a:lnTo>
                    <a:lnTo>
                      <a:pt x="98" y="198"/>
                    </a:lnTo>
                    <a:lnTo>
                      <a:pt x="117" y="196"/>
                    </a:lnTo>
                    <a:lnTo>
                      <a:pt x="138" y="189"/>
                    </a:lnTo>
                    <a:lnTo>
                      <a:pt x="155" y="181"/>
                    </a:lnTo>
                    <a:lnTo>
                      <a:pt x="170" y="169"/>
                    </a:lnTo>
                    <a:lnTo>
                      <a:pt x="182" y="155"/>
                    </a:lnTo>
                    <a:lnTo>
                      <a:pt x="189" y="137"/>
                    </a:lnTo>
                    <a:lnTo>
                      <a:pt x="197" y="117"/>
                    </a:lnTo>
                    <a:lnTo>
                      <a:pt x="199" y="98"/>
                    </a:lnTo>
                    <a:lnTo>
                      <a:pt x="194" y="98"/>
                    </a:lnTo>
                    <a:lnTo>
                      <a:pt x="194" y="77"/>
                    </a:lnTo>
                    <a:lnTo>
                      <a:pt x="187" y="60"/>
                    </a:lnTo>
                    <a:lnTo>
                      <a:pt x="179" y="43"/>
                    </a:lnTo>
                    <a:lnTo>
                      <a:pt x="167" y="29"/>
                    </a:lnTo>
                    <a:lnTo>
                      <a:pt x="153" y="17"/>
                    </a:lnTo>
                    <a:lnTo>
                      <a:pt x="134" y="9"/>
                    </a:lnTo>
                    <a:lnTo>
                      <a:pt x="117" y="3"/>
                    </a:lnTo>
                    <a:lnTo>
                      <a:pt x="98" y="2"/>
                    </a:lnTo>
                    <a:lnTo>
                      <a:pt x="79" y="3"/>
                    </a:lnTo>
                    <a:lnTo>
                      <a:pt x="61" y="9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3"/>
                    </a:lnTo>
                    <a:lnTo>
                      <a:pt x="10" y="60"/>
                    </a:lnTo>
                    <a:lnTo>
                      <a:pt x="2" y="77"/>
                    </a:lnTo>
                    <a:lnTo>
                      <a:pt x="2" y="98"/>
                    </a:lnTo>
                    <a:lnTo>
                      <a:pt x="2" y="117"/>
                    </a:lnTo>
                    <a:lnTo>
                      <a:pt x="10" y="134"/>
                    </a:lnTo>
                    <a:lnTo>
                      <a:pt x="17" y="151"/>
                    </a:lnTo>
                    <a:lnTo>
                      <a:pt x="29" y="167"/>
                    </a:lnTo>
                    <a:lnTo>
                      <a:pt x="44" y="179"/>
                    </a:lnTo>
                    <a:lnTo>
                      <a:pt x="61" y="186"/>
                    </a:lnTo>
                    <a:lnTo>
                      <a:pt x="79" y="194"/>
                    </a:lnTo>
                    <a:lnTo>
                      <a:pt x="98" y="194"/>
                    </a:lnTo>
                    <a:lnTo>
                      <a:pt x="117" y="194"/>
                    </a:lnTo>
                    <a:lnTo>
                      <a:pt x="134" y="186"/>
                    </a:lnTo>
                    <a:lnTo>
                      <a:pt x="153" y="179"/>
                    </a:lnTo>
                    <a:lnTo>
                      <a:pt x="167" y="167"/>
                    </a:lnTo>
                    <a:lnTo>
                      <a:pt x="179" y="151"/>
                    </a:lnTo>
                    <a:lnTo>
                      <a:pt x="187" y="134"/>
                    </a:lnTo>
                    <a:lnTo>
                      <a:pt x="194" y="117"/>
                    </a:lnTo>
                    <a:lnTo>
                      <a:pt x="194" y="98"/>
                    </a:lnTo>
                    <a:lnTo>
                      <a:pt x="199" y="98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0" name="Freeform 442">
                <a:extLst>
                  <a:ext uri="{FF2B5EF4-FFF2-40B4-BE49-F238E27FC236}">
                    <a16:creationId xmlns:a16="http://schemas.microsoft.com/office/drawing/2014/main" id="{BD75196A-2629-41FD-96A8-A3822CE64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187"/>
                <a:ext cx="64" cy="64"/>
              </a:xfrm>
              <a:custGeom>
                <a:avLst/>
                <a:gdLst>
                  <a:gd name="T0" fmla="*/ 192 w 192"/>
                  <a:gd name="T1" fmla="*/ 76 h 192"/>
                  <a:gd name="T2" fmla="*/ 177 w 192"/>
                  <a:gd name="T3" fmla="*/ 41 h 192"/>
                  <a:gd name="T4" fmla="*/ 151 w 192"/>
                  <a:gd name="T5" fmla="*/ 15 h 192"/>
                  <a:gd name="T6" fmla="*/ 115 w 192"/>
                  <a:gd name="T7" fmla="*/ 1 h 192"/>
                  <a:gd name="T8" fmla="*/ 77 w 192"/>
                  <a:gd name="T9" fmla="*/ 1 h 192"/>
                  <a:gd name="T10" fmla="*/ 42 w 192"/>
                  <a:gd name="T11" fmla="*/ 15 h 192"/>
                  <a:gd name="T12" fmla="*/ 15 w 192"/>
                  <a:gd name="T13" fmla="*/ 41 h 192"/>
                  <a:gd name="T14" fmla="*/ 0 w 192"/>
                  <a:gd name="T15" fmla="*/ 76 h 192"/>
                  <a:gd name="T16" fmla="*/ 0 w 192"/>
                  <a:gd name="T17" fmla="*/ 115 h 192"/>
                  <a:gd name="T18" fmla="*/ 15 w 192"/>
                  <a:gd name="T19" fmla="*/ 150 h 192"/>
                  <a:gd name="T20" fmla="*/ 42 w 192"/>
                  <a:gd name="T21" fmla="*/ 177 h 192"/>
                  <a:gd name="T22" fmla="*/ 77 w 192"/>
                  <a:gd name="T23" fmla="*/ 192 h 192"/>
                  <a:gd name="T24" fmla="*/ 115 w 192"/>
                  <a:gd name="T25" fmla="*/ 192 h 192"/>
                  <a:gd name="T26" fmla="*/ 151 w 192"/>
                  <a:gd name="T27" fmla="*/ 177 h 192"/>
                  <a:gd name="T28" fmla="*/ 177 w 192"/>
                  <a:gd name="T29" fmla="*/ 150 h 192"/>
                  <a:gd name="T30" fmla="*/ 192 w 192"/>
                  <a:gd name="T31" fmla="*/ 115 h 192"/>
                  <a:gd name="T32" fmla="*/ 191 w 192"/>
                  <a:gd name="T33" fmla="*/ 96 h 192"/>
                  <a:gd name="T34" fmla="*/ 182 w 192"/>
                  <a:gd name="T35" fmla="*/ 59 h 192"/>
                  <a:gd name="T36" fmla="*/ 163 w 192"/>
                  <a:gd name="T37" fmla="*/ 29 h 192"/>
                  <a:gd name="T38" fmla="*/ 134 w 192"/>
                  <a:gd name="T39" fmla="*/ 10 h 192"/>
                  <a:gd name="T40" fmla="*/ 96 w 192"/>
                  <a:gd name="T41" fmla="*/ 1 h 192"/>
                  <a:gd name="T42" fmla="*/ 60 w 192"/>
                  <a:gd name="T43" fmla="*/ 10 h 192"/>
                  <a:gd name="T44" fmla="*/ 29 w 192"/>
                  <a:gd name="T45" fmla="*/ 29 h 192"/>
                  <a:gd name="T46" fmla="*/ 10 w 192"/>
                  <a:gd name="T47" fmla="*/ 59 h 192"/>
                  <a:gd name="T48" fmla="*/ 3 w 192"/>
                  <a:gd name="T49" fmla="*/ 96 h 192"/>
                  <a:gd name="T50" fmla="*/ 10 w 192"/>
                  <a:gd name="T51" fmla="*/ 132 h 192"/>
                  <a:gd name="T52" fmla="*/ 29 w 192"/>
                  <a:gd name="T53" fmla="*/ 162 h 192"/>
                  <a:gd name="T54" fmla="*/ 60 w 192"/>
                  <a:gd name="T55" fmla="*/ 182 h 192"/>
                  <a:gd name="T56" fmla="*/ 96 w 192"/>
                  <a:gd name="T57" fmla="*/ 190 h 192"/>
                  <a:gd name="T58" fmla="*/ 134 w 192"/>
                  <a:gd name="T59" fmla="*/ 182 h 192"/>
                  <a:gd name="T60" fmla="*/ 163 w 192"/>
                  <a:gd name="T61" fmla="*/ 162 h 192"/>
                  <a:gd name="T62" fmla="*/ 182 w 192"/>
                  <a:gd name="T63" fmla="*/ 132 h 192"/>
                  <a:gd name="T64" fmla="*/ 191 w 192"/>
                  <a:gd name="T65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2" h="192">
                    <a:moveTo>
                      <a:pt x="192" y="96"/>
                    </a:moveTo>
                    <a:lnTo>
                      <a:pt x="192" y="76"/>
                    </a:lnTo>
                    <a:lnTo>
                      <a:pt x="185" y="59"/>
                    </a:lnTo>
                    <a:lnTo>
                      <a:pt x="177" y="41"/>
                    </a:lnTo>
                    <a:lnTo>
                      <a:pt x="165" y="27"/>
                    </a:lnTo>
                    <a:lnTo>
                      <a:pt x="151" y="15"/>
                    </a:lnTo>
                    <a:lnTo>
                      <a:pt x="134" y="7"/>
                    </a:lnTo>
                    <a:lnTo>
                      <a:pt x="115" y="1"/>
                    </a:lnTo>
                    <a:lnTo>
                      <a:pt x="96" y="0"/>
                    </a:lnTo>
                    <a:lnTo>
                      <a:pt x="77" y="1"/>
                    </a:lnTo>
                    <a:lnTo>
                      <a:pt x="60" y="7"/>
                    </a:lnTo>
                    <a:lnTo>
                      <a:pt x="42" y="15"/>
                    </a:lnTo>
                    <a:lnTo>
                      <a:pt x="27" y="27"/>
                    </a:lnTo>
                    <a:lnTo>
                      <a:pt x="15" y="41"/>
                    </a:lnTo>
                    <a:lnTo>
                      <a:pt x="8" y="59"/>
                    </a:lnTo>
                    <a:lnTo>
                      <a:pt x="0" y="76"/>
                    </a:lnTo>
                    <a:lnTo>
                      <a:pt x="0" y="96"/>
                    </a:lnTo>
                    <a:lnTo>
                      <a:pt x="0" y="115"/>
                    </a:lnTo>
                    <a:lnTo>
                      <a:pt x="8" y="132"/>
                    </a:lnTo>
                    <a:lnTo>
                      <a:pt x="15" y="150"/>
                    </a:lnTo>
                    <a:lnTo>
                      <a:pt x="27" y="165"/>
                    </a:lnTo>
                    <a:lnTo>
                      <a:pt x="42" y="177"/>
                    </a:lnTo>
                    <a:lnTo>
                      <a:pt x="60" y="184"/>
                    </a:lnTo>
                    <a:lnTo>
                      <a:pt x="77" y="192"/>
                    </a:lnTo>
                    <a:lnTo>
                      <a:pt x="96" y="192"/>
                    </a:lnTo>
                    <a:lnTo>
                      <a:pt x="115" y="192"/>
                    </a:lnTo>
                    <a:lnTo>
                      <a:pt x="134" y="184"/>
                    </a:lnTo>
                    <a:lnTo>
                      <a:pt x="151" y="177"/>
                    </a:lnTo>
                    <a:lnTo>
                      <a:pt x="165" y="165"/>
                    </a:lnTo>
                    <a:lnTo>
                      <a:pt x="177" y="150"/>
                    </a:lnTo>
                    <a:lnTo>
                      <a:pt x="185" y="132"/>
                    </a:lnTo>
                    <a:lnTo>
                      <a:pt x="192" y="115"/>
                    </a:lnTo>
                    <a:lnTo>
                      <a:pt x="192" y="96"/>
                    </a:lnTo>
                    <a:lnTo>
                      <a:pt x="191" y="96"/>
                    </a:lnTo>
                    <a:lnTo>
                      <a:pt x="188" y="76"/>
                    </a:lnTo>
                    <a:lnTo>
                      <a:pt x="182" y="59"/>
                    </a:lnTo>
                    <a:lnTo>
                      <a:pt x="175" y="44"/>
                    </a:lnTo>
                    <a:lnTo>
                      <a:pt x="163" y="29"/>
                    </a:lnTo>
                    <a:lnTo>
                      <a:pt x="148" y="17"/>
                    </a:lnTo>
                    <a:lnTo>
                      <a:pt x="134" y="10"/>
                    </a:lnTo>
                    <a:lnTo>
                      <a:pt x="115" y="5"/>
                    </a:lnTo>
                    <a:lnTo>
                      <a:pt x="96" y="1"/>
                    </a:lnTo>
                    <a:lnTo>
                      <a:pt x="77" y="5"/>
                    </a:lnTo>
                    <a:lnTo>
                      <a:pt x="60" y="10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10" y="59"/>
                    </a:lnTo>
                    <a:lnTo>
                      <a:pt x="5" y="76"/>
                    </a:lnTo>
                    <a:lnTo>
                      <a:pt x="3" y="96"/>
                    </a:lnTo>
                    <a:lnTo>
                      <a:pt x="5" y="115"/>
                    </a:lnTo>
                    <a:lnTo>
                      <a:pt x="10" y="132"/>
                    </a:lnTo>
                    <a:lnTo>
                      <a:pt x="17" y="148"/>
                    </a:lnTo>
                    <a:lnTo>
                      <a:pt x="29" y="162"/>
                    </a:lnTo>
                    <a:lnTo>
                      <a:pt x="44" y="175"/>
                    </a:lnTo>
                    <a:lnTo>
                      <a:pt x="60" y="182"/>
                    </a:lnTo>
                    <a:lnTo>
                      <a:pt x="77" y="187"/>
                    </a:lnTo>
                    <a:lnTo>
                      <a:pt x="96" y="190"/>
                    </a:lnTo>
                    <a:lnTo>
                      <a:pt x="115" y="187"/>
                    </a:lnTo>
                    <a:lnTo>
                      <a:pt x="134" y="182"/>
                    </a:lnTo>
                    <a:lnTo>
                      <a:pt x="148" y="175"/>
                    </a:lnTo>
                    <a:lnTo>
                      <a:pt x="163" y="162"/>
                    </a:lnTo>
                    <a:lnTo>
                      <a:pt x="175" y="148"/>
                    </a:lnTo>
                    <a:lnTo>
                      <a:pt x="182" y="132"/>
                    </a:lnTo>
                    <a:lnTo>
                      <a:pt x="188" y="115"/>
                    </a:lnTo>
                    <a:lnTo>
                      <a:pt x="191" y="96"/>
                    </a:lnTo>
                    <a:lnTo>
                      <a:pt x="192" y="96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1" name="Freeform 443">
                <a:extLst>
                  <a:ext uri="{FF2B5EF4-FFF2-40B4-BE49-F238E27FC236}">
                    <a16:creationId xmlns:a16="http://schemas.microsoft.com/office/drawing/2014/main" id="{1F93D856-9CCE-43F0-95CE-17CBB7A50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3187"/>
                <a:ext cx="62" cy="63"/>
              </a:xfrm>
              <a:custGeom>
                <a:avLst/>
                <a:gdLst>
                  <a:gd name="T0" fmla="*/ 184 w 186"/>
                  <a:gd name="T1" fmla="*/ 75 h 189"/>
                  <a:gd name="T2" fmla="*/ 172 w 186"/>
                  <a:gd name="T3" fmla="*/ 43 h 189"/>
                  <a:gd name="T4" fmla="*/ 144 w 186"/>
                  <a:gd name="T5" fmla="*/ 16 h 189"/>
                  <a:gd name="T6" fmla="*/ 112 w 186"/>
                  <a:gd name="T7" fmla="*/ 4 h 189"/>
                  <a:gd name="T8" fmla="*/ 74 w 186"/>
                  <a:gd name="T9" fmla="*/ 4 h 189"/>
                  <a:gd name="T10" fmla="*/ 41 w 186"/>
                  <a:gd name="T11" fmla="*/ 16 h 189"/>
                  <a:gd name="T12" fmla="*/ 14 w 186"/>
                  <a:gd name="T13" fmla="*/ 43 h 189"/>
                  <a:gd name="T14" fmla="*/ 2 w 186"/>
                  <a:gd name="T15" fmla="*/ 75 h 189"/>
                  <a:gd name="T16" fmla="*/ 2 w 186"/>
                  <a:gd name="T17" fmla="*/ 114 h 189"/>
                  <a:gd name="T18" fmla="*/ 14 w 186"/>
                  <a:gd name="T19" fmla="*/ 147 h 189"/>
                  <a:gd name="T20" fmla="*/ 41 w 186"/>
                  <a:gd name="T21" fmla="*/ 174 h 189"/>
                  <a:gd name="T22" fmla="*/ 74 w 186"/>
                  <a:gd name="T23" fmla="*/ 186 h 189"/>
                  <a:gd name="T24" fmla="*/ 112 w 186"/>
                  <a:gd name="T25" fmla="*/ 186 h 189"/>
                  <a:gd name="T26" fmla="*/ 144 w 186"/>
                  <a:gd name="T27" fmla="*/ 174 h 189"/>
                  <a:gd name="T28" fmla="*/ 172 w 186"/>
                  <a:gd name="T29" fmla="*/ 147 h 189"/>
                  <a:gd name="T30" fmla="*/ 184 w 186"/>
                  <a:gd name="T31" fmla="*/ 114 h 189"/>
                  <a:gd name="T32" fmla="*/ 184 w 186"/>
                  <a:gd name="T33" fmla="*/ 95 h 189"/>
                  <a:gd name="T34" fmla="*/ 177 w 186"/>
                  <a:gd name="T35" fmla="*/ 60 h 189"/>
                  <a:gd name="T36" fmla="*/ 157 w 186"/>
                  <a:gd name="T37" fmla="*/ 31 h 189"/>
                  <a:gd name="T38" fmla="*/ 128 w 186"/>
                  <a:gd name="T39" fmla="*/ 11 h 189"/>
                  <a:gd name="T40" fmla="*/ 93 w 186"/>
                  <a:gd name="T41" fmla="*/ 4 h 189"/>
                  <a:gd name="T42" fmla="*/ 59 w 186"/>
                  <a:gd name="T43" fmla="*/ 11 h 189"/>
                  <a:gd name="T44" fmla="*/ 29 w 186"/>
                  <a:gd name="T45" fmla="*/ 31 h 189"/>
                  <a:gd name="T46" fmla="*/ 10 w 186"/>
                  <a:gd name="T47" fmla="*/ 60 h 189"/>
                  <a:gd name="T48" fmla="*/ 2 w 186"/>
                  <a:gd name="T49" fmla="*/ 95 h 189"/>
                  <a:gd name="T50" fmla="*/ 10 w 186"/>
                  <a:gd name="T51" fmla="*/ 130 h 189"/>
                  <a:gd name="T52" fmla="*/ 29 w 186"/>
                  <a:gd name="T53" fmla="*/ 159 h 189"/>
                  <a:gd name="T54" fmla="*/ 59 w 186"/>
                  <a:gd name="T55" fmla="*/ 178 h 189"/>
                  <a:gd name="T56" fmla="*/ 93 w 186"/>
                  <a:gd name="T57" fmla="*/ 186 h 189"/>
                  <a:gd name="T58" fmla="*/ 128 w 186"/>
                  <a:gd name="T59" fmla="*/ 178 h 189"/>
                  <a:gd name="T60" fmla="*/ 157 w 186"/>
                  <a:gd name="T61" fmla="*/ 159 h 189"/>
                  <a:gd name="T62" fmla="*/ 177 w 186"/>
                  <a:gd name="T63" fmla="*/ 130 h 189"/>
                  <a:gd name="T64" fmla="*/ 184 w 186"/>
                  <a:gd name="T65" fmla="*/ 9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9">
                    <a:moveTo>
                      <a:pt x="186" y="95"/>
                    </a:moveTo>
                    <a:lnTo>
                      <a:pt x="184" y="75"/>
                    </a:lnTo>
                    <a:lnTo>
                      <a:pt x="179" y="58"/>
                    </a:lnTo>
                    <a:lnTo>
                      <a:pt x="172" y="43"/>
                    </a:lnTo>
                    <a:lnTo>
                      <a:pt x="160" y="28"/>
                    </a:lnTo>
                    <a:lnTo>
                      <a:pt x="144" y="16"/>
                    </a:lnTo>
                    <a:lnTo>
                      <a:pt x="129" y="9"/>
                    </a:lnTo>
                    <a:lnTo>
                      <a:pt x="112" y="4"/>
                    </a:lnTo>
                    <a:lnTo>
                      <a:pt x="93" y="0"/>
                    </a:lnTo>
                    <a:lnTo>
                      <a:pt x="74" y="4"/>
                    </a:lnTo>
                    <a:lnTo>
                      <a:pt x="56" y="9"/>
                    </a:lnTo>
                    <a:lnTo>
                      <a:pt x="41" y="16"/>
                    </a:lnTo>
                    <a:lnTo>
                      <a:pt x="26" y="28"/>
                    </a:lnTo>
                    <a:lnTo>
                      <a:pt x="14" y="43"/>
                    </a:lnTo>
                    <a:lnTo>
                      <a:pt x="7" y="58"/>
                    </a:lnTo>
                    <a:lnTo>
                      <a:pt x="2" y="75"/>
                    </a:lnTo>
                    <a:lnTo>
                      <a:pt x="0" y="95"/>
                    </a:lnTo>
                    <a:lnTo>
                      <a:pt x="2" y="114"/>
                    </a:lnTo>
                    <a:lnTo>
                      <a:pt x="7" y="131"/>
                    </a:lnTo>
                    <a:lnTo>
                      <a:pt x="14" y="147"/>
                    </a:lnTo>
                    <a:lnTo>
                      <a:pt x="26" y="161"/>
                    </a:lnTo>
                    <a:lnTo>
                      <a:pt x="41" y="174"/>
                    </a:lnTo>
                    <a:lnTo>
                      <a:pt x="56" y="181"/>
                    </a:lnTo>
                    <a:lnTo>
                      <a:pt x="74" y="186"/>
                    </a:lnTo>
                    <a:lnTo>
                      <a:pt x="93" y="189"/>
                    </a:lnTo>
                    <a:lnTo>
                      <a:pt x="112" y="186"/>
                    </a:lnTo>
                    <a:lnTo>
                      <a:pt x="129" y="181"/>
                    </a:lnTo>
                    <a:lnTo>
                      <a:pt x="144" y="174"/>
                    </a:lnTo>
                    <a:lnTo>
                      <a:pt x="160" y="161"/>
                    </a:lnTo>
                    <a:lnTo>
                      <a:pt x="172" y="147"/>
                    </a:lnTo>
                    <a:lnTo>
                      <a:pt x="179" y="131"/>
                    </a:lnTo>
                    <a:lnTo>
                      <a:pt x="184" y="114"/>
                    </a:lnTo>
                    <a:lnTo>
                      <a:pt x="186" y="95"/>
                    </a:lnTo>
                    <a:lnTo>
                      <a:pt x="184" y="95"/>
                    </a:lnTo>
                    <a:lnTo>
                      <a:pt x="182" y="78"/>
                    </a:lnTo>
                    <a:lnTo>
                      <a:pt x="177" y="60"/>
                    </a:lnTo>
                    <a:lnTo>
                      <a:pt x="169" y="43"/>
                    </a:lnTo>
                    <a:lnTo>
                      <a:pt x="157" y="31"/>
                    </a:lnTo>
                    <a:lnTo>
                      <a:pt x="144" y="19"/>
                    </a:lnTo>
                    <a:lnTo>
                      <a:pt x="128" y="11"/>
                    </a:lnTo>
                    <a:lnTo>
                      <a:pt x="112" y="6"/>
                    </a:lnTo>
                    <a:lnTo>
                      <a:pt x="93" y="4"/>
                    </a:lnTo>
                    <a:lnTo>
                      <a:pt x="76" y="6"/>
                    </a:lnTo>
                    <a:lnTo>
                      <a:pt x="59" y="11"/>
                    </a:lnTo>
                    <a:lnTo>
                      <a:pt x="41" y="19"/>
                    </a:lnTo>
                    <a:lnTo>
                      <a:pt x="29" y="31"/>
                    </a:lnTo>
                    <a:lnTo>
                      <a:pt x="17" y="43"/>
                    </a:lnTo>
                    <a:lnTo>
                      <a:pt x="10" y="60"/>
                    </a:lnTo>
                    <a:lnTo>
                      <a:pt x="5" y="78"/>
                    </a:lnTo>
                    <a:lnTo>
                      <a:pt x="2" y="95"/>
                    </a:lnTo>
                    <a:lnTo>
                      <a:pt x="5" y="114"/>
                    </a:lnTo>
                    <a:lnTo>
                      <a:pt x="10" y="130"/>
                    </a:lnTo>
                    <a:lnTo>
                      <a:pt x="17" y="147"/>
                    </a:lnTo>
                    <a:lnTo>
                      <a:pt x="29" y="159"/>
                    </a:lnTo>
                    <a:lnTo>
                      <a:pt x="41" y="171"/>
                    </a:lnTo>
                    <a:lnTo>
                      <a:pt x="59" y="178"/>
                    </a:lnTo>
                    <a:lnTo>
                      <a:pt x="76" y="183"/>
                    </a:lnTo>
                    <a:lnTo>
                      <a:pt x="93" y="186"/>
                    </a:lnTo>
                    <a:lnTo>
                      <a:pt x="112" y="183"/>
                    </a:lnTo>
                    <a:lnTo>
                      <a:pt x="128" y="178"/>
                    </a:lnTo>
                    <a:lnTo>
                      <a:pt x="144" y="171"/>
                    </a:lnTo>
                    <a:lnTo>
                      <a:pt x="157" y="159"/>
                    </a:lnTo>
                    <a:lnTo>
                      <a:pt x="169" y="147"/>
                    </a:lnTo>
                    <a:lnTo>
                      <a:pt x="177" y="130"/>
                    </a:lnTo>
                    <a:lnTo>
                      <a:pt x="182" y="114"/>
                    </a:lnTo>
                    <a:lnTo>
                      <a:pt x="184" y="95"/>
                    </a:lnTo>
                    <a:lnTo>
                      <a:pt x="186" y="95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2" name="Freeform 444">
                <a:extLst>
                  <a:ext uri="{FF2B5EF4-FFF2-40B4-BE49-F238E27FC236}">
                    <a16:creationId xmlns:a16="http://schemas.microsoft.com/office/drawing/2014/main" id="{CF0032FA-9357-466D-A754-B9B71D283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188"/>
                <a:ext cx="60" cy="61"/>
              </a:xfrm>
              <a:custGeom>
                <a:avLst/>
                <a:gdLst>
                  <a:gd name="T0" fmla="*/ 180 w 182"/>
                  <a:gd name="T1" fmla="*/ 74 h 182"/>
                  <a:gd name="T2" fmla="*/ 167 w 182"/>
                  <a:gd name="T3" fmla="*/ 39 h 182"/>
                  <a:gd name="T4" fmla="*/ 142 w 182"/>
                  <a:gd name="T5" fmla="*/ 15 h 182"/>
                  <a:gd name="T6" fmla="*/ 110 w 182"/>
                  <a:gd name="T7" fmla="*/ 2 h 182"/>
                  <a:gd name="T8" fmla="*/ 74 w 182"/>
                  <a:gd name="T9" fmla="*/ 2 h 182"/>
                  <a:gd name="T10" fmla="*/ 39 w 182"/>
                  <a:gd name="T11" fmla="*/ 15 h 182"/>
                  <a:gd name="T12" fmla="*/ 15 w 182"/>
                  <a:gd name="T13" fmla="*/ 39 h 182"/>
                  <a:gd name="T14" fmla="*/ 3 w 182"/>
                  <a:gd name="T15" fmla="*/ 74 h 182"/>
                  <a:gd name="T16" fmla="*/ 3 w 182"/>
                  <a:gd name="T17" fmla="*/ 110 h 182"/>
                  <a:gd name="T18" fmla="*/ 15 w 182"/>
                  <a:gd name="T19" fmla="*/ 143 h 182"/>
                  <a:gd name="T20" fmla="*/ 39 w 182"/>
                  <a:gd name="T21" fmla="*/ 167 h 182"/>
                  <a:gd name="T22" fmla="*/ 74 w 182"/>
                  <a:gd name="T23" fmla="*/ 179 h 182"/>
                  <a:gd name="T24" fmla="*/ 110 w 182"/>
                  <a:gd name="T25" fmla="*/ 179 h 182"/>
                  <a:gd name="T26" fmla="*/ 142 w 182"/>
                  <a:gd name="T27" fmla="*/ 167 h 182"/>
                  <a:gd name="T28" fmla="*/ 167 w 182"/>
                  <a:gd name="T29" fmla="*/ 143 h 182"/>
                  <a:gd name="T30" fmla="*/ 180 w 182"/>
                  <a:gd name="T31" fmla="*/ 110 h 182"/>
                  <a:gd name="T32" fmla="*/ 180 w 182"/>
                  <a:gd name="T33" fmla="*/ 91 h 182"/>
                  <a:gd name="T34" fmla="*/ 172 w 182"/>
                  <a:gd name="T35" fmla="*/ 56 h 182"/>
                  <a:gd name="T36" fmla="*/ 153 w 182"/>
                  <a:gd name="T37" fmla="*/ 29 h 182"/>
                  <a:gd name="T38" fmla="*/ 126 w 182"/>
                  <a:gd name="T39" fmla="*/ 10 h 182"/>
                  <a:gd name="T40" fmla="*/ 91 w 182"/>
                  <a:gd name="T41" fmla="*/ 2 h 182"/>
                  <a:gd name="T42" fmla="*/ 57 w 182"/>
                  <a:gd name="T43" fmla="*/ 10 h 182"/>
                  <a:gd name="T44" fmla="*/ 29 w 182"/>
                  <a:gd name="T45" fmla="*/ 29 h 182"/>
                  <a:gd name="T46" fmla="*/ 10 w 182"/>
                  <a:gd name="T47" fmla="*/ 56 h 182"/>
                  <a:gd name="T48" fmla="*/ 3 w 182"/>
                  <a:gd name="T49" fmla="*/ 91 h 182"/>
                  <a:gd name="T50" fmla="*/ 10 w 182"/>
                  <a:gd name="T51" fmla="*/ 126 h 182"/>
                  <a:gd name="T52" fmla="*/ 29 w 182"/>
                  <a:gd name="T53" fmla="*/ 153 h 182"/>
                  <a:gd name="T54" fmla="*/ 57 w 182"/>
                  <a:gd name="T55" fmla="*/ 172 h 182"/>
                  <a:gd name="T56" fmla="*/ 91 w 182"/>
                  <a:gd name="T57" fmla="*/ 179 h 182"/>
                  <a:gd name="T58" fmla="*/ 126 w 182"/>
                  <a:gd name="T59" fmla="*/ 172 h 182"/>
                  <a:gd name="T60" fmla="*/ 153 w 182"/>
                  <a:gd name="T61" fmla="*/ 153 h 182"/>
                  <a:gd name="T62" fmla="*/ 172 w 182"/>
                  <a:gd name="T63" fmla="*/ 126 h 182"/>
                  <a:gd name="T64" fmla="*/ 180 w 182"/>
                  <a:gd name="T65" fmla="*/ 9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2">
                    <a:moveTo>
                      <a:pt x="182" y="91"/>
                    </a:moveTo>
                    <a:lnTo>
                      <a:pt x="180" y="74"/>
                    </a:lnTo>
                    <a:lnTo>
                      <a:pt x="175" y="56"/>
                    </a:lnTo>
                    <a:lnTo>
                      <a:pt x="167" y="39"/>
                    </a:lnTo>
                    <a:lnTo>
                      <a:pt x="155" y="27"/>
                    </a:lnTo>
                    <a:lnTo>
                      <a:pt x="142" y="15"/>
                    </a:lnTo>
                    <a:lnTo>
                      <a:pt x="126" y="7"/>
                    </a:lnTo>
                    <a:lnTo>
                      <a:pt x="110" y="2"/>
                    </a:lnTo>
                    <a:lnTo>
                      <a:pt x="91" y="0"/>
                    </a:lnTo>
                    <a:lnTo>
                      <a:pt x="74" y="2"/>
                    </a:lnTo>
                    <a:lnTo>
                      <a:pt x="57" y="7"/>
                    </a:lnTo>
                    <a:lnTo>
                      <a:pt x="39" y="15"/>
                    </a:lnTo>
                    <a:lnTo>
                      <a:pt x="27" y="27"/>
                    </a:lnTo>
                    <a:lnTo>
                      <a:pt x="15" y="39"/>
                    </a:lnTo>
                    <a:lnTo>
                      <a:pt x="8" y="56"/>
                    </a:lnTo>
                    <a:lnTo>
                      <a:pt x="3" y="74"/>
                    </a:lnTo>
                    <a:lnTo>
                      <a:pt x="0" y="91"/>
                    </a:lnTo>
                    <a:lnTo>
                      <a:pt x="3" y="110"/>
                    </a:lnTo>
                    <a:lnTo>
                      <a:pt x="8" y="126"/>
                    </a:lnTo>
                    <a:lnTo>
                      <a:pt x="15" y="143"/>
                    </a:lnTo>
                    <a:lnTo>
                      <a:pt x="27" y="155"/>
                    </a:lnTo>
                    <a:lnTo>
                      <a:pt x="39" y="167"/>
                    </a:lnTo>
                    <a:lnTo>
                      <a:pt x="57" y="174"/>
                    </a:lnTo>
                    <a:lnTo>
                      <a:pt x="74" y="179"/>
                    </a:lnTo>
                    <a:lnTo>
                      <a:pt x="91" y="182"/>
                    </a:lnTo>
                    <a:lnTo>
                      <a:pt x="110" y="179"/>
                    </a:lnTo>
                    <a:lnTo>
                      <a:pt x="126" y="174"/>
                    </a:lnTo>
                    <a:lnTo>
                      <a:pt x="142" y="167"/>
                    </a:lnTo>
                    <a:lnTo>
                      <a:pt x="155" y="155"/>
                    </a:lnTo>
                    <a:lnTo>
                      <a:pt x="167" y="143"/>
                    </a:lnTo>
                    <a:lnTo>
                      <a:pt x="175" y="126"/>
                    </a:lnTo>
                    <a:lnTo>
                      <a:pt x="180" y="110"/>
                    </a:lnTo>
                    <a:lnTo>
                      <a:pt x="182" y="91"/>
                    </a:lnTo>
                    <a:lnTo>
                      <a:pt x="180" y="91"/>
                    </a:lnTo>
                    <a:lnTo>
                      <a:pt x="177" y="74"/>
                    </a:lnTo>
                    <a:lnTo>
                      <a:pt x="172" y="56"/>
                    </a:lnTo>
                    <a:lnTo>
                      <a:pt x="165" y="41"/>
                    </a:lnTo>
                    <a:lnTo>
                      <a:pt x="153" y="29"/>
                    </a:lnTo>
                    <a:lnTo>
                      <a:pt x="141" y="17"/>
                    </a:lnTo>
                    <a:lnTo>
                      <a:pt x="126" y="10"/>
                    </a:lnTo>
                    <a:lnTo>
                      <a:pt x="108" y="5"/>
                    </a:lnTo>
                    <a:lnTo>
                      <a:pt x="91" y="2"/>
                    </a:lnTo>
                    <a:lnTo>
                      <a:pt x="74" y="5"/>
                    </a:lnTo>
                    <a:lnTo>
                      <a:pt x="57" y="10"/>
                    </a:lnTo>
                    <a:lnTo>
                      <a:pt x="41" y="17"/>
                    </a:lnTo>
                    <a:lnTo>
                      <a:pt x="29" y="29"/>
                    </a:lnTo>
                    <a:lnTo>
                      <a:pt x="17" y="41"/>
                    </a:lnTo>
                    <a:lnTo>
                      <a:pt x="10" y="56"/>
                    </a:lnTo>
                    <a:lnTo>
                      <a:pt x="5" y="74"/>
                    </a:lnTo>
                    <a:lnTo>
                      <a:pt x="3" y="91"/>
                    </a:lnTo>
                    <a:lnTo>
                      <a:pt x="5" y="108"/>
                    </a:lnTo>
                    <a:lnTo>
                      <a:pt x="10" y="126"/>
                    </a:lnTo>
                    <a:lnTo>
                      <a:pt x="17" y="140"/>
                    </a:lnTo>
                    <a:lnTo>
                      <a:pt x="29" y="153"/>
                    </a:lnTo>
                    <a:lnTo>
                      <a:pt x="41" y="165"/>
                    </a:lnTo>
                    <a:lnTo>
                      <a:pt x="57" y="172"/>
                    </a:lnTo>
                    <a:lnTo>
                      <a:pt x="74" y="177"/>
                    </a:lnTo>
                    <a:lnTo>
                      <a:pt x="91" y="179"/>
                    </a:lnTo>
                    <a:lnTo>
                      <a:pt x="108" y="177"/>
                    </a:lnTo>
                    <a:lnTo>
                      <a:pt x="126" y="172"/>
                    </a:lnTo>
                    <a:lnTo>
                      <a:pt x="141" y="165"/>
                    </a:lnTo>
                    <a:lnTo>
                      <a:pt x="153" y="153"/>
                    </a:lnTo>
                    <a:lnTo>
                      <a:pt x="165" y="140"/>
                    </a:lnTo>
                    <a:lnTo>
                      <a:pt x="172" y="126"/>
                    </a:lnTo>
                    <a:lnTo>
                      <a:pt x="177" y="108"/>
                    </a:lnTo>
                    <a:lnTo>
                      <a:pt x="180" y="91"/>
                    </a:lnTo>
                    <a:lnTo>
                      <a:pt x="182" y="91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3" name="Freeform 445">
                <a:extLst>
                  <a:ext uri="{FF2B5EF4-FFF2-40B4-BE49-F238E27FC236}">
                    <a16:creationId xmlns:a16="http://schemas.microsoft.com/office/drawing/2014/main" id="{67864577-71AA-4785-9219-B84D5BC4C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189"/>
                <a:ext cx="59" cy="59"/>
              </a:xfrm>
              <a:custGeom>
                <a:avLst/>
                <a:gdLst>
                  <a:gd name="T0" fmla="*/ 174 w 177"/>
                  <a:gd name="T1" fmla="*/ 72 h 177"/>
                  <a:gd name="T2" fmla="*/ 162 w 177"/>
                  <a:gd name="T3" fmla="*/ 39 h 177"/>
                  <a:gd name="T4" fmla="*/ 138 w 177"/>
                  <a:gd name="T5" fmla="*/ 15 h 177"/>
                  <a:gd name="T6" fmla="*/ 106 w 177"/>
                  <a:gd name="T7" fmla="*/ 3 h 177"/>
                  <a:gd name="T8" fmla="*/ 71 w 177"/>
                  <a:gd name="T9" fmla="*/ 3 h 177"/>
                  <a:gd name="T10" fmla="*/ 40 w 177"/>
                  <a:gd name="T11" fmla="*/ 15 h 177"/>
                  <a:gd name="T12" fmla="*/ 14 w 177"/>
                  <a:gd name="T13" fmla="*/ 39 h 177"/>
                  <a:gd name="T14" fmla="*/ 2 w 177"/>
                  <a:gd name="T15" fmla="*/ 72 h 177"/>
                  <a:gd name="T16" fmla="*/ 2 w 177"/>
                  <a:gd name="T17" fmla="*/ 106 h 177"/>
                  <a:gd name="T18" fmla="*/ 14 w 177"/>
                  <a:gd name="T19" fmla="*/ 138 h 177"/>
                  <a:gd name="T20" fmla="*/ 40 w 177"/>
                  <a:gd name="T21" fmla="*/ 163 h 177"/>
                  <a:gd name="T22" fmla="*/ 71 w 177"/>
                  <a:gd name="T23" fmla="*/ 175 h 177"/>
                  <a:gd name="T24" fmla="*/ 106 w 177"/>
                  <a:gd name="T25" fmla="*/ 175 h 177"/>
                  <a:gd name="T26" fmla="*/ 138 w 177"/>
                  <a:gd name="T27" fmla="*/ 163 h 177"/>
                  <a:gd name="T28" fmla="*/ 162 w 177"/>
                  <a:gd name="T29" fmla="*/ 138 h 177"/>
                  <a:gd name="T30" fmla="*/ 174 w 177"/>
                  <a:gd name="T31" fmla="*/ 106 h 177"/>
                  <a:gd name="T32" fmla="*/ 174 w 177"/>
                  <a:gd name="T33" fmla="*/ 89 h 177"/>
                  <a:gd name="T34" fmla="*/ 167 w 177"/>
                  <a:gd name="T35" fmla="*/ 57 h 177"/>
                  <a:gd name="T36" fmla="*/ 150 w 177"/>
                  <a:gd name="T37" fmla="*/ 29 h 177"/>
                  <a:gd name="T38" fmla="*/ 123 w 177"/>
                  <a:gd name="T39" fmla="*/ 10 h 177"/>
                  <a:gd name="T40" fmla="*/ 88 w 177"/>
                  <a:gd name="T41" fmla="*/ 3 h 177"/>
                  <a:gd name="T42" fmla="*/ 57 w 177"/>
                  <a:gd name="T43" fmla="*/ 10 h 177"/>
                  <a:gd name="T44" fmla="*/ 26 w 177"/>
                  <a:gd name="T45" fmla="*/ 29 h 177"/>
                  <a:gd name="T46" fmla="*/ 9 w 177"/>
                  <a:gd name="T47" fmla="*/ 57 h 177"/>
                  <a:gd name="T48" fmla="*/ 2 w 177"/>
                  <a:gd name="T49" fmla="*/ 89 h 177"/>
                  <a:gd name="T50" fmla="*/ 9 w 177"/>
                  <a:gd name="T51" fmla="*/ 124 h 177"/>
                  <a:gd name="T52" fmla="*/ 26 w 177"/>
                  <a:gd name="T53" fmla="*/ 151 h 177"/>
                  <a:gd name="T54" fmla="*/ 57 w 177"/>
                  <a:gd name="T55" fmla="*/ 168 h 177"/>
                  <a:gd name="T56" fmla="*/ 88 w 177"/>
                  <a:gd name="T57" fmla="*/ 175 h 177"/>
                  <a:gd name="T58" fmla="*/ 123 w 177"/>
                  <a:gd name="T59" fmla="*/ 168 h 177"/>
                  <a:gd name="T60" fmla="*/ 150 w 177"/>
                  <a:gd name="T61" fmla="*/ 151 h 177"/>
                  <a:gd name="T62" fmla="*/ 167 w 177"/>
                  <a:gd name="T63" fmla="*/ 124 h 177"/>
                  <a:gd name="T64" fmla="*/ 174 w 177"/>
                  <a:gd name="T65" fmla="*/ 8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7">
                    <a:moveTo>
                      <a:pt x="177" y="89"/>
                    </a:moveTo>
                    <a:lnTo>
                      <a:pt x="174" y="72"/>
                    </a:lnTo>
                    <a:lnTo>
                      <a:pt x="169" y="54"/>
                    </a:lnTo>
                    <a:lnTo>
                      <a:pt x="162" y="39"/>
                    </a:lnTo>
                    <a:lnTo>
                      <a:pt x="150" y="27"/>
                    </a:lnTo>
                    <a:lnTo>
                      <a:pt x="138" y="15"/>
                    </a:lnTo>
                    <a:lnTo>
                      <a:pt x="123" y="8"/>
                    </a:lnTo>
                    <a:lnTo>
                      <a:pt x="106" y="3"/>
                    </a:lnTo>
                    <a:lnTo>
                      <a:pt x="88" y="0"/>
                    </a:lnTo>
                    <a:lnTo>
                      <a:pt x="71" y="3"/>
                    </a:lnTo>
                    <a:lnTo>
                      <a:pt x="54" y="8"/>
                    </a:lnTo>
                    <a:lnTo>
                      <a:pt x="40" y="15"/>
                    </a:lnTo>
                    <a:lnTo>
                      <a:pt x="26" y="27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2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6" y="151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71" y="175"/>
                    </a:lnTo>
                    <a:lnTo>
                      <a:pt x="88" y="177"/>
                    </a:lnTo>
                    <a:lnTo>
                      <a:pt x="106" y="175"/>
                    </a:lnTo>
                    <a:lnTo>
                      <a:pt x="123" y="170"/>
                    </a:lnTo>
                    <a:lnTo>
                      <a:pt x="138" y="163"/>
                    </a:lnTo>
                    <a:lnTo>
                      <a:pt x="150" y="151"/>
                    </a:lnTo>
                    <a:lnTo>
                      <a:pt x="162" y="138"/>
                    </a:lnTo>
                    <a:lnTo>
                      <a:pt x="169" y="124"/>
                    </a:lnTo>
                    <a:lnTo>
                      <a:pt x="174" y="106"/>
                    </a:lnTo>
                    <a:lnTo>
                      <a:pt x="177" y="89"/>
                    </a:lnTo>
                    <a:lnTo>
                      <a:pt x="174" y="89"/>
                    </a:lnTo>
                    <a:lnTo>
                      <a:pt x="172" y="72"/>
                    </a:lnTo>
                    <a:lnTo>
                      <a:pt x="167" y="57"/>
                    </a:lnTo>
                    <a:lnTo>
                      <a:pt x="160" y="43"/>
                    </a:lnTo>
                    <a:lnTo>
                      <a:pt x="150" y="29"/>
                    </a:lnTo>
                    <a:lnTo>
                      <a:pt x="135" y="17"/>
                    </a:lnTo>
                    <a:lnTo>
                      <a:pt x="123" y="10"/>
                    </a:lnTo>
                    <a:lnTo>
                      <a:pt x="106" y="5"/>
                    </a:lnTo>
                    <a:lnTo>
                      <a:pt x="88" y="3"/>
                    </a:lnTo>
                    <a:lnTo>
                      <a:pt x="71" y="5"/>
                    </a:lnTo>
                    <a:lnTo>
                      <a:pt x="57" y="10"/>
                    </a:lnTo>
                    <a:lnTo>
                      <a:pt x="42" y="17"/>
                    </a:lnTo>
                    <a:lnTo>
                      <a:pt x="26" y="29"/>
                    </a:lnTo>
                    <a:lnTo>
                      <a:pt x="18" y="43"/>
                    </a:lnTo>
                    <a:lnTo>
                      <a:pt x="9" y="57"/>
                    </a:lnTo>
                    <a:lnTo>
                      <a:pt x="5" y="72"/>
                    </a:lnTo>
                    <a:lnTo>
                      <a:pt x="2" y="89"/>
                    </a:lnTo>
                    <a:lnTo>
                      <a:pt x="5" y="106"/>
                    </a:lnTo>
                    <a:lnTo>
                      <a:pt x="9" y="124"/>
                    </a:lnTo>
                    <a:lnTo>
                      <a:pt x="18" y="135"/>
                    </a:lnTo>
                    <a:lnTo>
                      <a:pt x="26" y="151"/>
                    </a:lnTo>
                    <a:lnTo>
                      <a:pt x="42" y="160"/>
                    </a:lnTo>
                    <a:lnTo>
                      <a:pt x="57" y="168"/>
                    </a:lnTo>
                    <a:lnTo>
                      <a:pt x="71" y="172"/>
                    </a:lnTo>
                    <a:lnTo>
                      <a:pt x="88" y="175"/>
                    </a:lnTo>
                    <a:lnTo>
                      <a:pt x="106" y="172"/>
                    </a:lnTo>
                    <a:lnTo>
                      <a:pt x="123" y="168"/>
                    </a:lnTo>
                    <a:lnTo>
                      <a:pt x="135" y="160"/>
                    </a:lnTo>
                    <a:lnTo>
                      <a:pt x="150" y="151"/>
                    </a:lnTo>
                    <a:lnTo>
                      <a:pt x="160" y="135"/>
                    </a:lnTo>
                    <a:lnTo>
                      <a:pt x="167" y="124"/>
                    </a:lnTo>
                    <a:lnTo>
                      <a:pt x="172" y="106"/>
                    </a:lnTo>
                    <a:lnTo>
                      <a:pt x="174" y="89"/>
                    </a:lnTo>
                    <a:lnTo>
                      <a:pt x="177" y="89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4" name="Freeform 446">
                <a:extLst>
                  <a:ext uri="{FF2B5EF4-FFF2-40B4-BE49-F238E27FC236}">
                    <a16:creationId xmlns:a16="http://schemas.microsoft.com/office/drawing/2014/main" id="{2695013D-E553-46FF-BFCC-DCE0DC46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190"/>
                <a:ext cx="58" cy="57"/>
              </a:xfrm>
              <a:custGeom>
                <a:avLst/>
                <a:gdLst>
                  <a:gd name="T0" fmla="*/ 170 w 172"/>
                  <a:gd name="T1" fmla="*/ 69 h 172"/>
                  <a:gd name="T2" fmla="*/ 158 w 172"/>
                  <a:gd name="T3" fmla="*/ 40 h 172"/>
                  <a:gd name="T4" fmla="*/ 133 w 172"/>
                  <a:gd name="T5" fmla="*/ 14 h 172"/>
                  <a:gd name="T6" fmla="*/ 103 w 172"/>
                  <a:gd name="T7" fmla="*/ 2 h 172"/>
                  <a:gd name="T8" fmla="*/ 69 w 172"/>
                  <a:gd name="T9" fmla="*/ 2 h 172"/>
                  <a:gd name="T10" fmla="*/ 39 w 172"/>
                  <a:gd name="T11" fmla="*/ 14 h 172"/>
                  <a:gd name="T12" fmla="*/ 15 w 172"/>
                  <a:gd name="T13" fmla="*/ 40 h 172"/>
                  <a:gd name="T14" fmla="*/ 3 w 172"/>
                  <a:gd name="T15" fmla="*/ 69 h 172"/>
                  <a:gd name="T16" fmla="*/ 3 w 172"/>
                  <a:gd name="T17" fmla="*/ 103 h 172"/>
                  <a:gd name="T18" fmla="*/ 15 w 172"/>
                  <a:gd name="T19" fmla="*/ 132 h 172"/>
                  <a:gd name="T20" fmla="*/ 39 w 172"/>
                  <a:gd name="T21" fmla="*/ 157 h 172"/>
                  <a:gd name="T22" fmla="*/ 69 w 172"/>
                  <a:gd name="T23" fmla="*/ 169 h 172"/>
                  <a:gd name="T24" fmla="*/ 103 w 172"/>
                  <a:gd name="T25" fmla="*/ 169 h 172"/>
                  <a:gd name="T26" fmla="*/ 133 w 172"/>
                  <a:gd name="T27" fmla="*/ 157 h 172"/>
                  <a:gd name="T28" fmla="*/ 158 w 172"/>
                  <a:gd name="T29" fmla="*/ 132 h 172"/>
                  <a:gd name="T30" fmla="*/ 170 w 172"/>
                  <a:gd name="T31" fmla="*/ 103 h 172"/>
                  <a:gd name="T32" fmla="*/ 170 w 172"/>
                  <a:gd name="T33" fmla="*/ 86 h 172"/>
                  <a:gd name="T34" fmla="*/ 162 w 172"/>
                  <a:gd name="T35" fmla="*/ 54 h 172"/>
                  <a:gd name="T36" fmla="*/ 145 w 172"/>
                  <a:gd name="T37" fmla="*/ 26 h 172"/>
                  <a:gd name="T38" fmla="*/ 119 w 172"/>
                  <a:gd name="T39" fmla="*/ 10 h 172"/>
                  <a:gd name="T40" fmla="*/ 86 w 172"/>
                  <a:gd name="T41" fmla="*/ 5 h 172"/>
                  <a:gd name="T42" fmla="*/ 55 w 172"/>
                  <a:gd name="T43" fmla="*/ 10 h 172"/>
                  <a:gd name="T44" fmla="*/ 27 w 172"/>
                  <a:gd name="T45" fmla="*/ 26 h 172"/>
                  <a:gd name="T46" fmla="*/ 10 w 172"/>
                  <a:gd name="T47" fmla="*/ 54 h 172"/>
                  <a:gd name="T48" fmla="*/ 3 w 172"/>
                  <a:gd name="T49" fmla="*/ 86 h 172"/>
                  <a:gd name="T50" fmla="*/ 10 w 172"/>
                  <a:gd name="T51" fmla="*/ 117 h 172"/>
                  <a:gd name="T52" fmla="*/ 27 w 172"/>
                  <a:gd name="T53" fmla="*/ 145 h 172"/>
                  <a:gd name="T54" fmla="*/ 55 w 172"/>
                  <a:gd name="T55" fmla="*/ 162 h 172"/>
                  <a:gd name="T56" fmla="*/ 86 w 172"/>
                  <a:gd name="T57" fmla="*/ 169 h 172"/>
                  <a:gd name="T58" fmla="*/ 119 w 172"/>
                  <a:gd name="T59" fmla="*/ 162 h 172"/>
                  <a:gd name="T60" fmla="*/ 145 w 172"/>
                  <a:gd name="T61" fmla="*/ 145 h 172"/>
                  <a:gd name="T62" fmla="*/ 162 w 172"/>
                  <a:gd name="T63" fmla="*/ 117 h 172"/>
                  <a:gd name="T64" fmla="*/ 170 w 172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72">
                    <a:moveTo>
                      <a:pt x="172" y="86"/>
                    </a:moveTo>
                    <a:lnTo>
                      <a:pt x="170" y="69"/>
                    </a:lnTo>
                    <a:lnTo>
                      <a:pt x="165" y="54"/>
                    </a:lnTo>
                    <a:lnTo>
                      <a:pt x="158" y="40"/>
                    </a:lnTo>
                    <a:lnTo>
                      <a:pt x="148" y="26"/>
                    </a:lnTo>
                    <a:lnTo>
                      <a:pt x="133" y="14"/>
                    </a:lnTo>
                    <a:lnTo>
                      <a:pt x="121" y="7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5" y="7"/>
                    </a:lnTo>
                    <a:lnTo>
                      <a:pt x="39" y="14"/>
                    </a:lnTo>
                    <a:lnTo>
                      <a:pt x="24" y="26"/>
                    </a:lnTo>
                    <a:lnTo>
                      <a:pt x="15" y="40"/>
                    </a:lnTo>
                    <a:lnTo>
                      <a:pt x="7" y="54"/>
                    </a:lnTo>
                    <a:lnTo>
                      <a:pt x="3" y="69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7" y="121"/>
                    </a:lnTo>
                    <a:lnTo>
                      <a:pt x="15" y="132"/>
                    </a:lnTo>
                    <a:lnTo>
                      <a:pt x="24" y="148"/>
                    </a:lnTo>
                    <a:lnTo>
                      <a:pt x="39" y="157"/>
                    </a:lnTo>
                    <a:lnTo>
                      <a:pt x="55" y="165"/>
                    </a:lnTo>
                    <a:lnTo>
                      <a:pt x="69" y="169"/>
                    </a:lnTo>
                    <a:lnTo>
                      <a:pt x="86" y="172"/>
                    </a:lnTo>
                    <a:lnTo>
                      <a:pt x="103" y="169"/>
                    </a:lnTo>
                    <a:lnTo>
                      <a:pt x="121" y="165"/>
                    </a:lnTo>
                    <a:lnTo>
                      <a:pt x="133" y="157"/>
                    </a:lnTo>
                    <a:lnTo>
                      <a:pt x="148" y="148"/>
                    </a:lnTo>
                    <a:lnTo>
                      <a:pt x="158" y="132"/>
                    </a:lnTo>
                    <a:lnTo>
                      <a:pt x="165" y="121"/>
                    </a:lnTo>
                    <a:lnTo>
                      <a:pt x="170" y="103"/>
                    </a:lnTo>
                    <a:lnTo>
                      <a:pt x="172" y="86"/>
                    </a:lnTo>
                    <a:lnTo>
                      <a:pt x="170" y="86"/>
                    </a:lnTo>
                    <a:lnTo>
                      <a:pt x="167" y="69"/>
                    </a:lnTo>
                    <a:lnTo>
                      <a:pt x="162" y="54"/>
                    </a:lnTo>
                    <a:lnTo>
                      <a:pt x="155" y="40"/>
                    </a:lnTo>
                    <a:lnTo>
                      <a:pt x="145" y="26"/>
                    </a:lnTo>
                    <a:lnTo>
                      <a:pt x="133" y="17"/>
                    </a:lnTo>
                    <a:lnTo>
                      <a:pt x="119" y="10"/>
                    </a:lnTo>
                    <a:lnTo>
                      <a:pt x="103" y="5"/>
                    </a:lnTo>
                    <a:lnTo>
                      <a:pt x="86" y="5"/>
                    </a:lnTo>
                    <a:lnTo>
                      <a:pt x="69" y="5"/>
                    </a:lnTo>
                    <a:lnTo>
                      <a:pt x="55" y="10"/>
                    </a:lnTo>
                    <a:lnTo>
                      <a:pt x="39" y="17"/>
                    </a:lnTo>
                    <a:lnTo>
                      <a:pt x="27" y="26"/>
                    </a:lnTo>
                    <a:lnTo>
                      <a:pt x="17" y="40"/>
                    </a:lnTo>
                    <a:lnTo>
                      <a:pt x="10" y="54"/>
                    </a:lnTo>
                    <a:lnTo>
                      <a:pt x="5" y="69"/>
                    </a:lnTo>
                    <a:lnTo>
                      <a:pt x="3" y="86"/>
                    </a:lnTo>
                    <a:lnTo>
                      <a:pt x="5" y="103"/>
                    </a:lnTo>
                    <a:lnTo>
                      <a:pt x="10" y="117"/>
                    </a:lnTo>
                    <a:lnTo>
                      <a:pt x="17" y="132"/>
                    </a:lnTo>
                    <a:lnTo>
                      <a:pt x="27" y="145"/>
                    </a:lnTo>
                    <a:lnTo>
                      <a:pt x="39" y="155"/>
                    </a:lnTo>
                    <a:lnTo>
                      <a:pt x="55" y="162"/>
                    </a:lnTo>
                    <a:lnTo>
                      <a:pt x="69" y="167"/>
                    </a:lnTo>
                    <a:lnTo>
                      <a:pt x="86" y="169"/>
                    </a:lnTo>
                    <a:lnTo>
                      <a:pt x="103" y="167"/>
                    </a:lnTo>
                    <a:lnTo>
                      <a:pt x="119" y="162"/>
                    </a:lnTo>
                    <a:lnTo>
                      <a:pt x="133" y="155"/>
                    </a:lnTo>
                    <a:lnTo>
                      <a:pt x="145" y="145"/>
                    </a:lnTo>
                    <a:lnTo>
                      <a:pt x="155" y="132"/>
                    </a:lnTo>
                    <a:lnTo>
                      <a:pt x="162" y="117"/>
                    </a:lnTo>
                    <a:lnTo>
                      <a:pt x="167" y="103"/>
                    </a:lnTo>
                    <a:lnTo>
                      <a:pt x="170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5" name="Freeform 447">
                <a:extLst>
                  <a:ext uri="{FF2B5EF4-FFF2-40B4-BE49-F238E27FC236}">
                    <a16:creationId xmlns:a16="http://schemas.microsoft.com/office/drawing/2014/main" id="{7014A997-89DC-47D1-A9C8-B4317069C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3192"/>
                <a:ext cx="56" cy="54"/>
              </a:xfrm>
              <a:custGeom>
                <a:avLst/>
                <a:gdLst>
                  <a:gd name="T0" fmla="*/ 164 w 167"/>
                  <a:gd name="T1" fmla="*/ 64 h 164"/>
                  <a:gd name="T2" fmla="*/ 152 w 167"/>
                  <a:gd name="T3" fmla="*/ 35 h 164"/>
                  <a:gd name="T4" fmla="*/ 130 w 167"/>
                  <a:gd name="T5" fmla="*/ 12 h 164"/>
                  <a:gd name="T6" fmla="*/ 100 w 167"/>
                  <a:gd name="T7" fmla="*/ 0 h 164"/>
                  <a:gd name="T8" fmla="*/ 66 w 167"/>
                  <a:gd name="T9" fmla="*/ 0 h 164"/>
                  <a:gd name="T10" fmla="*/ 36 w 167"/>
                  <a:gd name="T11" fmla="*/ 12 h 164"/>
                  <a:gd name="T12" fmla="*/ 14 w 167"/>
                  <a:gd name="T13" fmla="*/ 35 h 164"/>
                  <a:gd name="T14" fmla="*/ 2 w 167"/>
                  <a:gd name="T15" fmla="*/ 64 h 164"/>
                  <a:gd name="T16" fmla="*/ 2 w 167"/>
                  <a:gd name="T17" fmla="*/ 98 h 164"/>
                  <a:gd name="T18" fmla="*/ 14 w 167"/>
                  <a:gd name="T19" fmla="*/ 127 h 164"/>
                  <a:gd name="T20" fmla="*/ 36 w 167"/>
                  <a:gd name="T21" fmla="*/ 150 h 164"/>
                  <a:gd name="T22" fmla="*/ 66 w 167"/>
                  <a:gd name="T23" fmla="*/ 162 h 164"/>
                  <a:gd name="T24" fmla="*/ 100 w 167"/>
                  <a:gd name="T25" fmla="*/ 162 h 164"/>
                  <a:gd name="T26" fmla="*/ 130 w 167"/>
                  <a:gd name="T27" fmla="*/ 150 h 164"/>
                  <a:gd name="T28" fmla="*/ 152 w 167"/>
                  <a:gd name="T29" fmla="*/ 127 h 164"/>
                  <a:gd name="T30" fmla="*/ 164 w 167"/>
                  <a:gd name="T31" fmla="*/ 98 h 164"/>
                  <a:gd name="T32" fmla="*/ 162 w 167"/>
                  <a:gd name="T33" fmla="*/ 81 h 164"/>
                  <a:gd name="T34" fmla="*/ 157 w 167"/>
                  <a:gd name="T35" fmla="*/ 49 h 164"/>
                  <a:gd name="T36" fmla="*/ 140 w 167"/>
                  <a:gd name="T37" fmla="*/ 24 h 164"/>
                  <a:gd name="T38" fmla="*/ 116 w 167"/>
                  <a:gd name="T39" fmla="*/ 7 h 164"/>
                  <a:gd name="T40" fmla="*/ 83 w 167"/>
                  <a:gd name="T41" fmla="*/ 2 h 164"/>
                  <a:gd name="T42" fmla="*/ 52 w 167"/>
                  <a:gd name="T43" fmla="*/ 7 h 164"/>
                  <a:gd name="T44" fmla="*/ 26 w 167"/>
                  <a:gd name="T45" fmla="*/ 24 h 164"/>
                  <a:gd name="T46" fmla="*/ 9 w 167"/>
                  <a:gd name="T47" fmla="*/ 49 h 164"/>
                  <a:gd name="T48" fmla="*/ 4 w 167"/>
                  <a:gd name="T49" fmla="*/ 81 h 164"/>
                  <a:gd name="T50" fmla="*/ 9 w 167"/>
                  <a:gd name="T51" fmla="*/ 112 h 164"/>
                  <a:gd name="T52" fmla="*/ 26 w 167"/>
                  <a:gd name="T53" fmla="*/ 138 h 164"/>
                  <a:gd name="T54" fmla="*/ 52 w 167"/>
                  <a:gd name="T55" fmla="*/ 155 h 164"/>
                  <a:gd name="T56" fmla="*/ 83 w 167"/>
                  <a:gd name="T57" fmla="*/ 160 h 164"/>
                  <a:gd name="T58" fmla="*/ 116 w 167"/>
                  <a:gd name="T59" fmla="*/ 155 h 164"/>
                  <a:gd name="T60" fmla="*/ 140 w 167"/>
                  <a:gd name="T61" fmla="*/ 138 h 164"/>
                  <a:gd name="T62" fmla="*/ 157 w 167"/>
                  <a:gd name="T63" fmla="*/ 112 h 164"/>
                  <a:gd name="T64" fmla="*/ 162 w 167"/>
                  <a:gd name="T65" fmla="*/ 8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4">
                    <a:moveTo>
                      <a:pt x="167" y="81"/>
                    </a:moveTo>
                    <a:lnTo>
                      <a:pt x="164" y="64"/>
                    </a:lnTo>
                    <a:lnTo>
                      <a:pt x="159" y="49"/>
                    </a:lnTo>
                    <a:lnTo>
                      <a:pt x="152" y="35"/>
                    </a:lnTo>
                    <a:lnTo>
                      <a:pt x="142" y="21"/>
                    </a:lnTo>
                    <a:lnTo>
                      <a:pt x="130" y="12"/>
                    </a:lnTo>
                    <a:lnTo>
                      <a:pt x="116" y="5"/>
                    </a:lnTo>
                    <a:lnTo>
                      <a:pt x="100" y="0"/>
                    </a:lnTo>
                    <a:lnTo>
                      <a:pt x="83" y="0"/>
                    </a:lnTo>
                    <a:lnTo>
                      <a:pt x="66" y="0"/>
                    </a:lnTo>
                    <a:lnTo>
                      <a:pt x="52" y="5"/>
                    </a:lnTo>
                    <a:lnTo>
                      <a:pt x="36" y="12"/>
                    </a:lnTo>
                    <a:lnTo>
                      <a:pt x="24" y="21"/>
                    </a:lnTo>
                    <a:lnTo>
                      <a:pt x="14" y="35"/>
                    </a:lnTo>
                    <a:lnTo>
                      <a:pt x="7" y="49"/>
                    </a:lnTo>
                    <a:lnTo>
                      <a:pt x="2" y="64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2"/>
                    </a:lnTo>
                    <a:lnTo>
                      <a:pt x="14" y="127"/>
                    </a:lnTo>
                    <a:lnTo>
                      <a:pt x="24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6" y="162"/>
                    </a:lnTo>
                    <a:lnTo>
                      <a:pt x="83" y="164"/>
                    </a:lnTo>
                    <a:lnTo>
                      <a:pt x="100" y="162"/>
                    </a:lnTo>
                    <a:lnTo>
                      <a:pt x="116" y="157"/>
                    </a:lnTo>
                    <a:lnTo>
                      <a:pt x="130" y="150"/>
                    </a:lnTo>
                    <a:lnTo>
                      <a:pt x="142" y="140"/>
                    </a:lnTo>
                    <a:lnTo>
                      <a:pt x="152" y="127"/>
                    </a:lnTo>
                    <a:lnTo>
                      <a:pt x="159" y="112"/>
                    </a:lnTo>
                    <a:lnTo>
                      <a:pt x="164" y="98"/>
                    </a:lnTo>
                    <a:lnTo>
                      <a:pt x="167" y="81"/>
                    </a:lnTo>
                    <a:lnTo>
                      <a:pt x="162" y="81"/>
                    </a:lnTo>
                    <a:lnTo>
                      <a:pt x="162" y="66"/>
                    </a:lnTo>
                    <a:lnTo>
                      <a:pt x="157" y="49"/>
                    </a:lnTo>
                    <a:lnTo>
                      <a:pt x="150" y="37"/>
                    </a:lnTo>
                    <a:lnTo>
                      <a:pt x="140" y="24"/>
                    </a:lnTo>
                    <a:lnTo>
                      <a:pt x="127" y="14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2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8" y="14"/>
                    </a:lnTo>
                    <a:lnTo>
                      <a:pt x="26" y="24"/>
                    </a:lnTo>
                    <a:lnTo>
                      <a:pt x="16" y="37"/>
                    </a:lnTo>
                    <a:lnTo>
                      <a:pt x="9" y="49"/>
                    </a:lnTo>
                    <a:lnTo>
                      <a:pt x="4" y="66"/>
                    </a:lnTo>
                    <a:lnTo>
                      <a:pt x="4" y="81"/>
                    </a:lnTo>
                    <a:lnTo>
                      <a:pt x="4" y="98"/>
                    </a:lnTo>
                    <a:lnTo>
                      <a:pt x="9" y="112"/>
                    </a:lnTo>
                    <a:lnTo>
                      <a:pt x="16" y="126"/>
                    </a:lnTo>
                    <a:lnTo>
                      <a:pt x="26" y="138"/>
                    </a:lnTo>
                    <a:lnTo>
                      <a:pt x="38" y="147"/>
                    </a:lnTo>
                    <a:lnTo>
                      <a:pt x="52" y="155"/>
                    </a:lnTo>
                    <a:lnTo>
                      <a:pt x="69" y="160"/>
                    </a:lnTo>
                    <a:lnTo>
                      <a:pt x="83" y="160"/>
                    </a:lnTo>
                    <a:lnTo>
                      <a:pt x="100" y="160"/>
                    </a:lnTo>
                    <a:lnTo>
                      <a:pt x="116" y="155"/>
                    </a:lnTo>
                    <a:lnTo>
                      <a:pt x="127" y="147"/>
                    </a:lnTo>
                    <a:lnTo>
                      <a:pt x="140" y="138"/>
                    </a:lnTo>
                    <a:lnTo>
                      <a:pt x="150" y="126"/>
                    </a:lnTo>
                    <a:lnTo>
                      <a:pt x="157" y="112"/>
                    </a:lnTo>
                    <a:lnTo>
                      <a:pt x="162" y="98"/>
                    </a:lnTo>
                    <a:lnTo>
                      <a:pt x="162" y="81"/>
                    </a:lnTo>
                    <a:lnTo>
                      <a:pt x="167" y="81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6" name="Freeform 448">
                <a:extLst>
                  <a:ext uri="{FF2B5EF4-FFF2-40B4-BE49-F238E27FC236}">
                    <a16:creationId xmlns:a16="http://schemas.microsoft.com/office/drawing/2014/main" id="{D250384C-4DD9-4039-A128-1064A4D3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3192"/>
                <a:ext cx="52" cy="53"/>
              </a:xfrm>
              <a:custGeom>
                <a:avLst/>
                <a:gdLst>
                  <a:gd name="T0" fmla="*/ 158 w 158"/>
                  <a:gd name="T1" fmla="*/ 64 h 158"/>
                  <a:gd name="T2" fmla="*/ 146 w 158"/>
                  <a:gd name="T3" fmla="*/ 34 h 158"/>
                  <a:gd name="T4" fmla="*/ 123 w 158"/>
                  <a:gd name="T5" fmla="*/ 12 h 158"/>
                  <a:gd name="T6" fmla="*/ 96 w 158"/>
                  <a:gd name="T7" fmla="*/ 0 h 158"/>
                  <a:gd name="T8" fmla="*/ 65 w 158"/>
                  <a:gd name="T9" fmla="*/ 0 h 158"/>
                  <a:gd name="T10" fmla="*/ 34 w 158"/>
                  <a:gd name="T11" fmla="*/ 12 h 158"/>
                  <a:gd name="T12" fmla="*/ 12 w 158"/>
                  <a:gd name="T13" fmla="*/ 34 h 158"/>
                  <a:gd name="T14" fmla="*/ 0 w 158"/>
                  <a:gd name="T15" fmla="*/ 64 h 158"/>
                  <a:gd name="T16" fmla="*/ 0 w 158"/>
                  <a:gd name="T17" fmla="*/ 96 h 158"/>
                  <a:gd name="T18" fmla="*/ 12 w 158"/>
                  <a:gd name="T19" fmla="*/ 124 h 158"/>
                  <a:gd name="T20" fmla="*/ 34 w 158"/>
                  <a:gd name="T21" fmla="*/ 145 h 158"/>
                  <a:gd name="T22" fmla="*/ 65 w 158"/>
                  <a:gd name="T23" fmla="*/ 158 h 158"/>
                  <a:gd name="T24" fmla="*/ 96 w 158"/>
                  <a:gd name="T25" fmla="*/ 158 h 158"/>
                  <a:gd name="T26" fmla="*/ 123 w 158"/>
                  <a:gd name="T27" fmla="*/ 145 h 158"/>
                  <a:gd name="T28" fmla="*/ 146 w 158"/>
                  <a:gd name="T29" fmla="*/ 124 h 158"/>
                  <a:gd name="T30" fmla="*/ 158 w 158"/>
                  <a:gd name="T31" fmla="*/ 96 h 158"/>
                  <a:gd name="T32" fmla="*/ 155 w 158"/>
                  <a:gd name="T33" fmla="*/ 79 h 158"/>
                  <a:gd name="T34" fmla="*/ 151 w 158"/>
                  <a:gd name="T35" fmla="*/ 50 h 158"/>
                  <a:gd name="T36" fmla="*/ 134 w 158"/>
                  <a:gd name="T37" fmla="*/ 24 h 158"/>
                  <a:gd name="T38" fmla="*/ 108 w 158"/>
                  <a:gd name="T39" fmla="*/ 7 h 158"/>
                  <a:gd name="T40" fmla="*/ 79 w 158"/>
                  <a:gd name="T41" fmla="*/ 3 h 158"/>
                  <a:gd name="T42" fmla="*/ 49 w 158"/>
                  <a:gd name="T43" fmla="*/ 7 h 158"/>
                  <a:gd name="T44" fmla="*/ 25 w 158"/>
                  <a:gd name="T45" fmla="*/ 24 h 158"/>
                  <a:gd name="T46" fmla="*/ 8 w 158"/>
                  <a:gd name="T47" fmla="*/ 50 h 158"/>
                  <a:gd name="T48" fmla="*/ 3 w 158"/>
                  <a:gd name="T49" fmla="*/ 79 h 158"/>
                  <a:gd name="T50" fmla="*/ 8 w 158"/>
                  <a:gd name="T51" fmla="*/ 109 h 158"/>
                  <a:gd name="T52" fmla="*/ 25 w 158"/>
                  <a:gd name="T53" fmla="*/ 133 h 158"/>
                  <a:gd name="T54" fmla="*/ 49 w 158"/>
                  <a:gd name="T55" fmla="*/ 150 h 158"/>
                  <a:gd name="T56" fmla="*/ 79 w 158"/>
                  <a:gd name="T57" fmla="*/ 155 h 158"/>
                  <a:gd name="T58" fmla="*/ 108 w 158"/>
                  <a:gd name="T59" fmla="*/ 150 h 158"/>
                  <a:gd name="T60" fmla="*/ 134 w 158"/>
                  <a:gd name="T61" fmla="*/ 133 h 158"/>
                  <a:gd name="T62" fmla="*/ 151 w 158"/>
                  <a:gd name="T63" fmla="*/ 109 h 158"/>
                  <a:gd name="T64" fmla="*/ 155 w 158"/>
                  <a:gd name="T65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158">
                    <a:moveTo>
                      <a:pt x="158" y="79"/>
                    </a:moveTo>
                    <a:lnTo>
                      <a:pt x="158" y="64"/>
                    </a:lnTo>
                    <a:lnTo>
                      <a:pt x="153" y="47"/>
                    </a:lnTo>
                    <a:lnTo>
                      <a:pt x="146" y="34"/>
                    </a:lnTo>
                    <a:lnTo>
                      <a:pt x="136" y="22"/>
                    </a:lnTo>
                    <a:lnTo>
                      <a:pt x="123" y="12"/>
                    </a:lnTo>
                    <a:lnTo>
                      <a:pt x="112" y="5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48" y="5"/>
                    </a:lnTo>
                    <a:lnTo>
                      <a:pt x="34" y="12"/>
                    </a:lnTo>
                    <a:lnTo>
                      <a:pt x="22" y="22"/>
                    </a:lnTo>
                    <a:lnTo>
                      <a:pt x="12" y="34"/>
                    </a:lnTo>
                    <a:lnTo>
                      <a:pt x="5" y="47"/>
                    </a:lnTo>
                    <a:lnTo>
                      <a:pt x="0" y="64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5" y="110"/>
                    </a:lnTo>
                    <a:lnTo>
                      <a:pt x="12" y="124"/>
                    </a:lnTo>
                    <a:lnTo>
                      <a:pt x="22" y="136"/>
                    </a:lnTo>
                    <a:lnTo>
                      <a:pt x="34" y="145"/>
                    </a:lnTo>
                    <a:lnTo>
                      <a:pt x="48" y="153"/>
                    </a:lnTo>
                    <a:lnTo>
                      <a:pt x="65" y="158"/>
                    </a:lnTo>
                    <a:lnTo>
                      <a:pt x="79" y="158"/>
                    </a:lnTo>
                    <a:lnTo>
                      <a:pt x="96" y="158"/>
                    </a:lnTo>
                    <a:lnTo>
                      <a:pt x="112" y="153"/>
                    </a:lnTo>
                    <a:lnTo>
                      <a:pt x="123" y="145"/>
                    </a:lnTo>
                    <a:lnTo>
                      <a:pt x="136" y="136"/>
                    </a:lnTo>
                    <a:lnTo>
                      <a:pt x="146" y="124"/>
                    </a:lnTo>
                    <a:lnTo>
                      <a:pt x="153" y="110"/>
                    </a:lnTo>
                    <a:lnTo>
                      <a:pt x="158" y="96"/>
                    </a:lnTo>
                    <a:lnTo>
                      <a:pt x="158" y="79"/>
                    </a:lnTo>
                    <a:lnTo>
                      <a:pt x="155" y="79"/>
                    </a:lnTo>
                    <a:lnTo>
                      <a:pt x="155" y="64"/>
                    </a:lnTo>
                    <a:lnTo>
                      <a:pt x="151" y="50"/>
                    </a:lnTo>
                    <a:lnTo>
                      <a:pt x="143" y="36"/>
                    </a:lnTo>
                    <a:lnTo>
                      <a:pt x="134" y="24"/>
                    </a:lnTo>
                    <a:lnTo>
                      <a:pt x="123" y="15"/>
                    </a:lnTo>
                    <a:lnTo>
                      <a:pt x="108" y="7"/>
                    </a:lnTo>
                    <a:lnTo>
                      <a:pt x="94" y="3"/>
                    </a:lnTo>
                    <a:lnTo>
                      <a:pt x="79" y="3"/>
                    </a:lnTo>
                    <a:lnTo>
                      <a:pt x="65" y="3"/>
                    </a:lnTo>
                    <a:lnTo>
                      <a:pt x="49" y="7"/>
                    </a:lnTo>
                    <a:lnTo>
                      <a:pt x="38" y="15"/>
                    </a:lnTo>
                    <a:lnTo>
                      <a:pt x="25" y="24"/>
                    </a:lnTo>
                    <a:lnTo>
                      <a:pt x="15" y="36"/>
                    </a:lnTo>
                    <a:lnTo>
                      <a:pt x="8" y="50"/>
                    </a:lnTo>
                    <a:lnTo>
                      <a:pt x="3" y="64"/>
                    </a:lnTo>
                    <a:lnTo>
                      <a:pt x="3" y="79"/>
                    </a:lnTo>
                    <a:lnTo>
                      <a:pt x="3" y="93"/>
                    </a:lnTo>
                    <a:lnTo>
                      <a:pt x="8" y="109"/>
                    </a:lnTo>
                    <a:lnTo>
                      <a:pt x="15" y="124"/>
                    </a:lnTo>
                    <a:lnTo>
                      <a:pt x="25" y="133"/>
                    </a:lnTo>
                    <a:lnTo>
                      <a:pt x="38" y="143"/>
                    </a:lnTo>
                    <a:lnTo>
                      <a:pt x="49" y="150"/>
                    </a:lnTo>
                    <a:lnTo>
                      <a:pt x="65" y="155"/>
                    </a:lnTo>
                    <a:lnTo>
                      <a:pt x="79" y="155"/>
                    </a:lnTo>
                    <a:lnTo>
                      <a:pt x="94" y="155"/>
                    </a:lnTo>
                    <a:lnTo>
                      <a:pt x="108" y="150"/>
                    </a:lnTo>
                    <a:lnTo>
                      <a:pt x="123" y="143"/>
                    </a:lnTo>
                    <a:lnTo>
                      <a:pt x="134" y="133"/>
                    </a:lnTo>
                    <a:lnTo>
                      <a:pt x="143" y="124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5" y="79"/>
                    </a:lnTo>
                    <a:lnTo>
                      <a:pt x="158" y="79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7" name="Freeform 449">
                <a:extLst>
                  <a:ext uri="{FF2B5EF4-FFF2-40B4-BE49-F238E27FC236}">
                    <a16:creationId xmlns:a16="http://schemas.microsoft.com/office/drawing/2014/main" id="{4E378878-CF83-4DDC-9D52-D176A009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3193"/>
                <a:ext cx="50" cy="51"/>
              </a:xfrm>
              <a:custGeom>
                <a:avLst/>
                <a:gdLst>
                  <a:gd name="T0" fmla="*/ 152 w 152"/>
                  <a:gd name="T1" fmla="*/ 61 h 152"/>
                  <a:gd name="T2" fmla="*/ 140 w 152"/>
                  <a:gd name="T3" fmla="*/ 33 h 152"/>
                  <a:gd name="T4" fmla="*/ 120 w 152"/>
                  <a:gd name="T5" fmla="*/ 12 h 152"/>
                  <a:gd name="T6" fmla="*/ 91 w 152"/>
                  <a:gd name="T7" fmla="*/ 0 h 152"/>
                  <a:gd name="T8" fmla="*/ 62 w 152"/>
                  <a:gd name="T9" fmla="*/ 0 h 152"/>
                  <a:gd name="T10" fmla="*/ 35 w 152"/>
                  <a:gd name="T11" fmla="*/ 12 h 152"/>
                  <a:gd name="T12" fmla="*/ 12 w 152"/>
                  <a:gd name="T13" fmla="*/ 33 h 152"/>
                  <a:gd name="T14" fmla="*/ 0 w 152"/>
                  <a:gd name="T15" fmla="*/ 61 h 152"/>
                  <a:gd name="T16" fmla="*/ 0 w 152"/>
                  <a:gd name="T17" fmla="*/ 90 h 152"/>
                  <a:gd name="T18" fmla="*/ 12 w 152"/>
                  <a:gd name="T19" fmla="*/ 121 h 152"/>
                  <a:gd name="T20" fmla="*/ 35 w 152"/>
                  <a:gd name="T21" fmla="*/ 140 h 152"/>
                  <a:gd name="T22" fmla="*/ 62 w 152"/>
                  <a:gd name="T23" fmla="*/ 152 h 152"/>
                  <a:gd name="T24" fmla="*/ 91 w 152"/>
                  <a:gd name="T25" fmla="*/ 152 h 152"/>
                  <a:gd name="T26" fmla="*/ 120 w 152"/>
                  <a:gd name="T27" fmla="*/ 140 h 152"/>
                  <a:gd name="T28" fmla="*/ 140 w 152"/>
                  <a:gd name="T29" fmla="*/ 121 h 152"/>
                  <a:gd name="T30" fmla="*/ 152 w 152"/>
                  <a:gd name="T31" fmla="*/ 90 h 152"/>
                  <a:gd name="T32" fmla="*/ 150 w 152"/>
                  <a:gd name="T33" fmla="*/ 76 h 152"/>
                  <a:gd name="T34" fmla="*/ 145 w 152"/>
                  <a:gd name="T35" fmla="*/ 47 h 152"/>
                  <a:gd name="T36" fmla="*/ 127 w 152"/>
                  <a:gd name="T37" fmla="*/ 24 h 152"/>
                  <a:gd name="T38" fmla="*/ 105 w 152"/>
                  <a:gd name="T39" fmla="*/ 7 h 152"/>
                  <a:gd name="T40" fmla="*/ 76 w 152"/>
                  <a:gd name="T41" fmla="*/ 2 h 152"/>
                  <a:gd name="T42" fmla="*/ 46 w 152"/>
                  <a:gd name="T43" fmla="*/ 7 h 152"/>
                  <a:gd name="T44" fmla="*/ 24 w 152"/>
                  <a:gd name="T45" fmla="*/ 24 h 152"/>
                  <a:gd name="T46" fmla="*/ 7 w 152"/>
                  <a:gd name="T47" fmla="*/ 47 h 152"/>
                  <a:gd name="T48" fmla="*/ 2 w 152"/>
                  <a:gd name="T49" fmla="*/ 76 h 152"/>
                  <a:gd name="T50" fmla="*/ 7 w 152"/>
                  <a:gd name="T51" fmla="*/ 106 h 152"/>
                  <a:gd name="T52" fmla="*/ 24 w 152"/>
                  <a:gd name="T53" fmla="*/ 128 h 152"/>
                  <a:gd name="T54" fmla="*/ 46 w 152"/>
                  <a:gd name="T55" fmla="*/ 145 h 152"/>
                  <a:gd name="T56" fmla="*/ 76 w 152"/>
                  <a:gd name="T57" fmla="*/ 150 h 152"/>
                  <a:gd name="T58" fmla="*/ 105 w 152"/>
                  <a:gd name="T59" fmla="*/ 145 h 152"/>
                  <a:gd name="T60" fmla="*/ 127 w 152"/>
                  <a:gd name="T61" fmla="*/ 128 h 152"/>
                  <a:gd name="T62" fmla="*/ 145 w 152"/>
                  <a:gd name="T63" fmla="*/ 106 h 152"/>
                  <a:gd name="T64" fmla="*/ 150 w 152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2">
                    <a:moveTo>
                      <a:pt x="152" y="76"/>
                    </a:moveTo>
                    <a:lnTo>
                      <a:pt x="152" y="61"/>
                    </a:lnTo>
                    <a:lnTo>
                      <a:pt x="148" y="47"/>
                    </a:lnTo>
                    <a:lnTo>
                      <a:pt x="140" y="33"/>
                    </a:lnTo>
                    <a:lnTo>
                      <a:pt x="131" y="21"/>
                    </a:lnTo>
                    <a:lnTo>
                      <a:pt x="120" y="12"/>
                    </a:lnTo>
                    <a:lnTo>
                      <a:pt x="105" y="4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46" y="4"/>
                    </a:lnTo>
                    <a:lnTo>
                      <a:pt x="35" y="12"/>
                    </a:lnTo>
                    <a:lnTo>
                      <a:pt x="22" y="21"/>
                    </a:lnTo>
                    <a:lnTo>
                      <a:pt x="12" y="33"/>
                    </a:lnTo>
                    <a:lnTo>
                      <a:pt x="5" y="47"/>
                    </a:lnTo>
                    <a:lnTo>
                      <a:pt x="0" y="61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5" y="106"/>
                    </a:lnTo>
                    <a:lnTo>
                      <a:pt x="12" y="121"/>
                    </a:lnTo>
                    <a:lnTo>
                      <a:pt x="22" y="130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62" y="152"/>
                    </a:lnTo>
                    <a:lnTo>
                      <a:pt x="76" y="152"/>
                    </a:lnTo>
                    <a:lnTo>
                      <a:pt x="91" y="152"/>
                    </a:lnTo>
                    <a:lnTo>
                      <a:pt x="105" y="147"/>
                    </a:lnTo>
                    <a:lnTo>
                      <a:pt x="120" y="140"/>
                    </a:lnTo>
                    <a:lnTo>
                      <a:pt x="131" y="130"/>
                    </a:lnTo>
                    <a:lnTo>
                      <a:pt x="140" y="121"/>
                    </a:lnTo>
                    <a:lnTo>
                      <a:pt x="148" y="106"/>
                    </a:lnTo>
                    <a:lnTo>
                      <a:pt x="152" y="90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50" y="61"/>
                    </a:lnTo>
                    <a:lnTo>
                      <a:pt x="145" y="47"/>
                    </a:lnTo>
                    <a:lnTo>
                      <a:pt x="138" y="33"/>
                    </a:lnTo>
                    <a:lnTo>
                      <a:pt x="127" y="24"/>
                    </a:lnTo>
                    <a:lnTo>
                      <a:pt x="118" y="14"/>
                    </a:lnTo>
                    <a:lnTo>
                      <a:pt x="105" y="7"/>
                    </a:lnTo>
                    <a:lnTo>
                      <a:pt x="91" y="4"/>
                    </a:lnTo>
                    <a:lnTo>
                      <a:pt x="76" y="2"/>
                    </a:lnTo>
                    <a:lnTo>
                      <a:pt x="62" y="4"/>
                    </a:lnTo>
                    <a:lnTo>
                      <a:pt x="46" y="7"/>
                    </a:lnTo>
                    <a:lnTo>
                      <a:pt x="35" y="14"/>
                    </a:lnTo>
                    <a:lnTo>
                      <a:pt x="24" y="24"/>
                    </a:lnTo>
                    <a:lnTo>
                      <a:pt x="14" y="33"/>
                    </a:lnTo>
                    <a:lnTo>
                      <a:pt x="7" y="47"/>
                    </a:lnTo>
                    <a:lnTo>
                      <a:pt x="5" y="61"/>
                    </a:lnTo>
                    <a:lnTo>
                      <a:pt x="2" y="76"/>
                    </a:lnTo>
                    <a:lnTo>
                      <a:pt x="5" y="90"/>
                    </a:lnTo>
                    <a:lnTo>
                      <a:pt x="7" y="106"/>
                    </a:lnTo>
                    <a:lnTo>
                      <a:pt x="14" y="118"/>
                    </a:lnTo>
                    <a:lnTo>
                      <a:pt x="24" y="128"/>
                    </a:lnTo>
                    <a:lnTo>
                      <a:pt x="35" y="138"/>
                    </a:lnTo>
                    <a:lnTo>
                      <a:pt x="46" y="145"/>
                    </a:lnTo>
                    <a:lnTo>
                      <a:pt x="62" y="150"/>
                    </a:lnTo>
                    <a:lnTo>
                      <a:pt x="76" y="150"/>
                    </a:lnTo>
                    <a:lnTo>
                      <a:pt x="91" y="150"/>
                    </a:lnTo>
                    <a:lnTo>
                      <a:pt x="105" y="145"/>
                    </a:lnTo>
                    <a:lnTo>
                      <a:pt x="118" y="138"/>
                    </a:lnTo>
                    <a:lnTo>
                      <a:pt x="127" y="128"/>
                    </a:lnTo>
                    <a:lnTo>
                      <a:pt x="138" y="118"/>
                    </a:lnTo>
                    <a:lnTo>
                      <a:pt x="145" y="106"/>
                    </a:lnTo>
                    <a:lnTo>
                      <a:pt x="150" y="90"/>
                    </a:lnTo>
                    <a:lnTo>
                      <a:pt x="150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8" name="Freeform 450">
                <a:extLst>
                  <a:ext uri="{FF2B5EF4-FFF2-40B4-BE49-F238E27FC236}">
                    <a16:creationId xmlns:a16="http://schemas.microsoft.com/office/drawing/2014/main" id="{BA7BE452-33CA-4F31-9A6C-A167CD610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3194"/>
                <a:ext cx="50" cy="49"/>
              </a:xfrm>
              <a:custGeom>
                <a:avLst/>
                <a:gdLst>
                  <a:gd name="T0" fmla="*/ 148 w 148"/>
                  <a:gd name="T1" fmla="*/ 59 h 148"/>
                  <a:gd name="T2" fmla="*/ 136 w 148"/>
                  <a:gd name="T3" fmla="*/ 31 h 148"/>
                  <a:gd name="T4" fmla="*/ 116 w 148"/>
                  <a:gd name="T5" fmla="*/ 12 h 148"/>
                  <a:gd name="T6" fmla="*/ 89 w 148"/>
                  <a:gd name="T7" fmla="*/ 2 h 148"/>
                  <a:gd name="T8" fmla="*/ 60 w 148"/>
                  <a:gd name="T9" fmla="*/ 2 h 148"/>
                  <a:gd name="T10" fmla="*/ 33 w 148"/>
                  <a:gd name="T11" fmla="*/ 12 h 148"/>
                  <a:gd name="T12" fmla="*/ 12 w 148"/>
                  <a:gd name="T13" fmla="*/ 31 h 148"/>
                  <a:gd name="T14" fmla="*/ 4 w 148"/>
                  <a:gd name="T15" fmla="*/ 59 h 148"/>
                  <a:gd name="T16" fmla="*/ 4 w 148"/>
                  <a:gd name="T17" fmla="*/ 88 h 148"/>
                  <a:gd name="T18" fmla="*/ 12 w 148"/>
                  <a:gd name="T19" fmla="*/ 116 h 148"/>
                  <a:gd name="T20" fmla="*/ 33 w 148"/>
                  <a:gd name="T21" fmla="*/ 136 h 148"/>
                  <a:gd name="T22" fmla="*/ 60 w 148"/>
                  <a:gd name="T23" fmla="*/ 148 h 148"/>
                  <a:gd name="T24" fmla="*/ 89 w 148"/>
                  <a:gd name="T25" fmla="*/ 148 h 148"/>
                  <a:gd name="T26" fmla="*/ 116 w 148"/>
                  <a:gd name="T27" fmla="*/ 136 h 148"/>
                  <a:gd name="T28" fmla="*/ 136 w 148"/>
                  <a:gd name="T29" fmla="*/ 116 h 148"/>
                  <a:gd name="T30" fmla="*/ 148 w 148"/>
                  <a:gd name="T31" fmla="*/ 88 h 148"/>
                  <a:gd name="T32" fmla="*/ 146 w 148"/>
                  <a:gd name="T33" fmla="*/ 74 h 148"/>
                  <a:gd name="T34" fmla="*/ 141 w 148"/>
                  <a:gd name="T35" fmla="*/ 46 h 148"/>
                  <a:gd name="T36" fmla="*/ 126 w 148"/>
                  <a:gd name="T37" fmla="*/ 24 h 148"/>
                  <a:gd name="T38" fmla="*/ 102 w 148"/>
                  <a:gd name="T39" fmla="*/ 7 h 148"/>
                  <a:gd name="T40" fmla="*/ 74 w 148"/>
                  <a:gd name="T41" fmla="*/ 2 h 148"/>
                  <a:gd name="T42" fmla="*/ 47 w 148"/>
                  <a:gd name="T43" fmla="*/ 7 h 148"/>
                  <a:gd name="T44" fmla="*/ 26 w 148"/>
                  <a:gd name="T45" fmla="*/ 24 h 148"/>
                  <a:gd name="T46" fmla="*/ 7 w 148"/>
                  <a:gd name="T47" fmla="*/ 46 h 148"/>
                  <a:gd name="T48" fmla="*/ 4 w 148"/>
                  <a:gd name="T49" fmla="*/ 74 h 148"/>
                  <a:gd name="T50" fmla="*/ 7 w 148"/>
                  <a:gd name="T51" fmla="*/ 102 h 148"/>
                  <a:gd name="T52" fmla="*/ 26 w 148"/>
                  <a:gd name="T53" fmla="*/ 126 h 148"/>
                  <a:gd name="T54" fmla="*/ 47 w 148"/>
                  <a:gd name="T55" fmla="*/ 140 h 148"/>
                  <a:gd name="T56" fmla="*/ 74 w 148"/>
                  <a:gd name="T57" fmla="*/ 145 h 148"/>
                  <a:gd name="T58" fmla="*/ 102 w 148"/>
                  <a:gd name="T59" fmla="*/ 140 h 148"/>
                  <a:gd name="T60" fmla="*/ 126 w 148"/>
                  <a:gd name="T61" fmla="*/ 126 h 148"/>
                  <a:gd name="T62" fmla="*/ 141 w 148"/>
                  <a:gd name="T63" fmla="*/ 102 h 148"/>
                  <a:gd name="T64" fmla="*/ 146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8" y="59"/>
                    </a:lnTo>
                    <a:lnTo>
                      <a:pt x="143" y="45"/>
                    </a:lnTo>
                    <a:lnTo>
                      <a:pt x="136" y="31"/>
                    </a:lnTo>
                    <a:lnTo>
                      <a:pt x="126" y="22"/>
                    </a:lnTo>
                    <a:lnTo>
                      <a:pt x="116" y="12"/>
                    </a:lnTo>
                    <a:lnTo>
                      <a:pt x="104" y="5"/>
                    </a:lnTo>
                    <a:lnTo>
                      <a:pt x="89" y="2"/>
                    </a:lnTo>
                    <a:lnTo>
                      <a:pt x="74" y="0"/>
                    </a:lnTo>
                    <a:lnTo>
                      <a:pt x="60" y="2"/>
                    </a:lnTo>
                    <a:lnTo>
                      <a:pt x="45" y="5"/>
                    </a:lnTo>
                    <a:lnTo>
                      <a:pt x="33" y="12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5" y="45"/>
                    </a:lnTo>
                    <a:lnTo>
                      <a:pt x="4" y="59"/>
                    </a:lnTo>
                    <a:lnTo>
                      <a:pt x="0" y="74"/>
                    </a:lnTo>
                    <a:lnTo>
                      <a:pt x="4" y="88"/>
                    </a:lnTo>
                    <a:lnTo>
                      <a:pt x="5" y="104"/>
                    </a:lnTo>
                    <a:lnTo>
                      <a:pt x="12" y="116"/>
                    </a:lnTo>
                    <a:lnTo>
                      <a:pt x="22" y="126"/>
                    </a:lnTo>
                    <a:lnTo>
                      <a:pt x="33" y="136"/>
                    </a:lnTo>
                    <a:lnTo>
                      <a:pt x="45" y="143"/>
                    </a:lnTo>
                    <a:lnTo>
                      <a:pt x="60" y="148"/>
                    </a:lnTo>
                    <a:lnTo>
                      <a:pt x="74" y="148"/>
                    </a:lnTo>
                    <a:lnTo>
                      <a:pt x="89" y="148"/>
                    </a:lnTo>
                    <a:lnTo>
                      <a:pt x="104" y="143"/>
                    </a:lnTo>
                    <a:lnTo>
                      <a:pt x="116" y="136"/>
                    </a:lnTo>
                    <a:lnTo>
                      <a:pt x="126" y="126"/>
                    </a:lnTo>
                    <a:lnTo>
                      <a:pt x="136" y="116"/>
                    </a:lnTo>
                    <a:lnTo>
                      <a:pt x="143" y="104"/>
                    </a:lnTo>
                    <a:lnTo>
                      <a:pt x="148" y="88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3" y="59"/>
                    </a:lnTo>
                    <a:lnTo>
                      <a:pt x="141" y="46"/>
                    </a:lnTo>
                    <a:lnTo>
                      <a:pt x="133" y="35"/>
                    </a:lnTo>
                    <a:lnTo>
                      <a:pt x="126" y="24"/>
                    </a:lnTo>
                    <a:lnTo>
                      <a:pt x="114" y="14"/>
                    </a:lnTo>
                    <a:lnTo>
                      <a:pt x="102" y="7"/>
                    </a:lnTo>
                    <a:lnTo>
                      <a:pt x="89" y="5"/>
                    </a:lnTo>
                    <a:lnTo>
                      <a:pt x="74" y="2"/>
                    </a:lnTo>
                    <a:lnTo>
                      <a:pt x="60" y="5"/>
                    </a:lnTo>
                    <a:lnTo>
                      <a:pt x="47" y="7"/>
                    </a:lnTo>
                    <a:lnTo>
                      <a:pt x="35" y="14"/>
                    </a:lnTo>
                    <a:lnTo>
                      <a:pt x="26" y="24"/>
                    </a:lnTo>
                    <a:lnTo>
                      <a:pt x="15" y="35"/>
                    </a:lnTo>
                    <a:lnTo>
                      <a:pt x="7" y="46"/>
                    </a:lnTo>
                    <a:lnTo>
                      <a:pt x="5" y="59"/>
                    </a:lnTo>
                    <a:lnTo>
                      <a:pt x="4" y="74"/>
                    </a:lnTo>
                    <a:lnTo>
                      <a:pt x="5" y="88"/>
                    </a:lnTo>
                    <a:lnTo>
                      <a:pt x="7" y="102"/>
                    </a:lnTo>
                    <a:lnTo>
                      <a:pt x="15" y="113"/>
                    </a:lnTo>
                    <a:lnTo>
                      <a:pt x="26" y="126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60" y="143"/>
                    </a:lnTo>
                    <a:lnTo>
                      <a:pt x="74" y="145"/>
                    </a:lnTo>
                    <a:lnTo>
                      <a:pt x="89" y="143"/>
                    </a:lnTo>
                    <a:lnTo>
                      <a:pt x="102" y="140"/>
                    </a:lnTo>
                    <a:lnTo>
                      <a:pt x="114" y="133"/>
                    </a:lnTo>
                    <a:lnTo>
                      <a:pt x="126" y="126"/>
                    </a:lnTo>
                    <a:lnTo>
                      <a:pt x="133" y="113"/>
                    </a:lnTo>
                    <a:lnTo>
                      <a:pt x="141" y="102"/>
                    </a:lnTo>
                    <a:lnTo>
                      <a:pt x="143" y="88"/>
                    </a:lnTo>
                    <a:lnTo>
                      <a:pt x="146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79" name="Freeform 451">
                <a:extLst>
                  <a:ext uri="{FF2B5EF4-FFF2-40B4-BE49-F238E27FC236}">
                    <a16:creationId xmlns:a16="http://schemas.microsoft.com/office/drawing/2014/main" id="{8CF8F422-9E32-4764-A84B-588AD491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3195"/>
                <a:ext cx="48" cy="47"/>
              </a:xfrm>
              <a:custGeom>
                <a:avLst/>
                <a:gdLst>
                  <a:gd name="T0" fmla="*/ 140 w 143"/>
                  <a:gd name="T1" fmla="*/ 57 h 143"/>
                  <a:gd name="T2" fmla="*/ 130 w 143"/>
                  <a:gd name="T3" fmla="*/ 33 h 143"/>
                  <a:gd name="T4" fmla="*/ 111 w 143"/>
                  <a:gd name="T5" fmla="*/ 12 h 143"/>
                  <a:gd name="T6" fmla="*/ 86 w 143"/>
                  <a:gd name="T7" fmla="*/ 3 h 143"/>
                  <a:gd name="T8" fmla="*/ 57 w 143"/>
                  <a:gd name="T9" fmla="*/ 3 h 143"/>
                  <a:gd name="T10" fmla="*/ 31 w 143"/>
                  <a:gd name="T11" fmla="*/ 12 h 143"/>
                  <a:gd name="T12" fmla="*/ 12 w 143"/>
                  <a:gd name="T13" fmla="*/ 33 h 143"/>
                  <a:gd name="T14" fmla="*/ 2 w 143"/>
                  <a:gd name="T15" fmla="*/ 57 h 143"/>
                  <a:gd name="T16" fmla="*/ 2 w 143"/>
                  <a:gd name="T17" fmla="*/ 86 h 143"/>
                  <a:gd name="T18" fmla="*/ 12 w 143"/>
                  <a:gd name="T19" fmla="*/ 111 h 143"/>
                  <a:gd name="T20" fmla="*/ 31 w 143"/>
                  <a:gd name="T21" fmla="*/ 131 h 143"/>
                  <a:gd name="T22" fmla="*/ 57 w 143"/>
                  <a:gd name="T23" fmla="*/ 141 h 143"/>
                  <a:gd name="T24" fmla="*/ 86 w 143"/>
                  <a:gd name="T25" fmla="*/ 141 h 143"/>
                  <a:gd name="T26" fmla="*/ 111 w 143"/>
                  <a:gd name="T27" fmla="*/ 131 h 143"/>
                  <a:gd name="T28" fmla="*/ 130 w 143"/>
                  <a:gd name="T29" fmla="*/ 111 h 143"/>
                  <a:gd name="T30" fmla="*/ 140 w 143"/>
                  <a:gd name="T31" fmla="*/ 86 h 143"/>
                  <a:gd name="T32" fmla="*/ 140 w 143"/>
                  <a:gd name="T33" fmla="*/ 72 h 143"/>
                  <a:gd name="T34" fmla="*/ 135 w 143"/>
                  <a:gd name="T35" fmla="*/ 44 h 143"/>
                  <a:gd name="T36" fmla="*/ 121 w 143"/>
                  <a:gd name="T37" fmla="*/ 22 h 143"/>
                  <a:gd name="T38" fmla="*/ 98 w 143"/>
                  <a:gd name="T39" fmla="*/ 8 h 143"/>
                  <a:gd name="T40" fmla="*/ 71 w 143"/>
                  <a:gd name="T41" fmla="*/ 3 h 143"/>
                  <a:gd name="T42" fmla="*/ 44 w 143"/>
                  <a:gd name="T43" fmla="*/ 8 h 143"/>
                  <a:gd name="T44" fmla="*/ 21 w 143"/>
                  <a:gd name="T45" fmla="*/ 22 h 143"/>
                  <a:gd name="T46" fmla="*/ 7 w 143"/>
                  <a:gd name="T47" fmla="*/ 44 h 143"/>
                  <a:gd name="T48" fmla="*/ 2 w 143"/>
                  <a:gd name="T49" fmla="*/ 72 h 143"/>
                  <a:gd name="T50" fmla="*/ 7 w 143"/>
                  <a:gd name="T51" fmla="*/ 100 h 143"/>
                  <a:gd name="T52" fmla="*/ 21 w 143"/>
                  <a:gd name="T53" fmla="*/ 121 h 143"/>
                  <a:gd name="T54" fmla="*/ 44 w 143"/>
                  <a:gd name="T55" fmla="*/ 136 h 143"/>
                  <a:gd name="T56" fmla="*/ 71 w 143"/>
                  <a:gd name="T57" fmla="*/ 141 h 143"/>
                  <a:gd name="T58" fmla="*/ 98 w 143"/>
                  <a:gd name="T59" fmla="*/ 136 h 143"/>
                  <a:gd name="T60" fmla="*/ 121 w 143"/>
                  <a:gd name="T61" fmla="*/ 121 h 143"/>
                  <a:gd name="T62" fmla="*/ 135 w 143"/>
                  <a:gd name="T63" fmla="*/ 100 h 143"/>
                  <a:gd name="T64" fmla="*/ 140 w 143"/>
                  <a:gd name="T65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0" y="57"/>
                    </a:lnTo>
                    <a:lnTo>
                      <a:pt x="138" y="44"/>
                    </a:lnTo>
                    <a:lnTo>
                      <a:pt x="130" y="33"/>
                    </a:lnTo>
                    <a:lnTo>
                      <a:pt x="122" y="22"/>
                    </a:lnTo>
                    <a:lnTo>
                      <a:pt x="111" y="12"/>
                    </a:lnTo>
                    <a:lnTo>
                      <a:pt x="98" y="5"/>
                    </a:lnTo>
                    <a:lnTo>
                      <a:pt x="86" y="3"/>
                    </a:lnTo>
                    <a:lnTo>
                      <a:pt x="71" y="0"/>
                    </a:lnTo>
                    <a:lnTo>
                      <a:pt x="57" y="3"/>
                    </a:lnTo>
                    <a:lnTo>
                      <a:pt x="44" y="5"/>
                    </a:lnTo>
                    <a:lnTo>
                      <a:pt x="31" y="12"/>
                    </a:lnTo>
                    <a:lnTo>
                      <a:pt x="21" y="22"/>
                    </a:lnTo>
                    <a:lnTo>
                      <a:pt x="12" y="33"/>
                    </a:lnTo>
                    <a:lnTo>
                      <a:pt x="4" y="44"/>
                    </a:lnTo>
                    <a:lnTo>
                      <a:pt x="2" y="57"/>
                    </a:lnTo>
                    <a:lnTo>
                      <a:pt x="0" y="72"/>
                    </a:lnTo>
                    <a:lnTo>
                      <a:pt x="2" y="86"/>
                    </a:lnTo>
                    <a:lnTo>
                      <a:pt x="4" y="100"/>
                    </a:lnTo>
                    <a:lnTo>
                      <a:pt x="12" y="111"/>
                    </a:lnTo>
                    <a:lnTo>
                      <a:pt x="21" y="124"/>
                    </a:lnTo>
                    <a:lnTo>
                      <a:pt x="31" y="131"/>
                    </a:lnTo>
                    <a:lnTo>
                      <a:pt x="44" y="138"/>
                    </a:lnTo>
                    <a:lnTo>
                      <a:pt x="57" y="141"/>
                    </a:lnTo>
                    <a:lnTo>
                      <a:pt x="71" y="143"/>
                    </a:lnTo>
                    <a:lnTo>
                      <a:pt x="86" y="141"/>
                    </a:lnTo>
                    <a:lnTo>
                      <a:pt x="98" y="138"/>
                    </a:lnTo>
                    <a:lnTo>
                      <a:pt x="111" y="131"/>
                    </a:lnTo>
                    <a:lnTo>
                      <a:pt x="122" y="124"/>
                    </a:lnTo>
                    <a:lnTo>
                      <a:pt x="130" y="111"/>
                    </a:lnTo>
                    <a:lnTo>
                      <a:pt x="138" y="100"/>
                    </a:lnTo>
                    <a:lnTo>
                      <a:pt x="140" y="86"/>
                    </a:lnTo>
                    <a:lnTo>
                      <a:pt x="143" y="72"/>
                    </a:lnTo>
                    <a:lnTo>
                      <a:pt x="140" y="72"/>
                    </a:lnTo>
                    <a:lnTo>
                      <a:pt x="138" y="57"/>
                    </a:lnTo>
                    <a:lnTo>
                      <a:pt x="135" y="44"/>
                    </a:lnTo>
                    <a:lnTo>
                      <a:pt x="128" y="35"/>
                    </a:lnTo>
                    <a:lnTo>
                      <a:pt x="121" y="22"/>
                    </a:lnTo>
                    <a:lnTo>
                      <a:pt x="111" y="15"/>
                    </a:lnTo>
                    <a:lnTo>
                      <a:pt x="98" y="8"/>
                    </a:lnTo>
                    <a:lnTo>
                      <a:pt x="86" y="5"/>
                    </a:lnTo>
                    <a:lnTo>
                      <a:pt x="71" y="3"/>
                    </a:lnTo>
                    <a:lnTo>
                      <a:pt x="57" y="5"/>
                    </a:lnTo>
                    <a:lnTo>
                      <a:pt x="44" y="8"/>
                    </a:lnTo>
                    <a:lnTo>
                      <a:pt x="31" y="15"/>
                    </a:lnTo>
                    <a:lnTo>
                      <a:pt x="21" y="22"/>
                    </a:lnTo>
                    <a:lnTo>
                      <a:pt x="14" y="35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2" y="72"/>
                    </a:lnTo>
                    <a:lnTo>
                      <a:pt x="4" y="86"/>
                    </a:lnTo>
                    <a:lnTo>
                      <a:pt x="7" y="100"/>
                    </a:lnTo>
                    <a:lnTo>
                      <a:pt x="14" y="111"/>
                    </a:lnTo>
                    <a:lnTo>
                      <a:pt x="21" y="121"/>
                    </a:lnTo>
                    <a:lnTo>
                      <a:pt x="31" y="129"/>
                    </a:lnTo>
                    <a:lnTo>
                      <a:pt x="44" y="136"/>
                    </a:lnTo>
                    <a:lnTo>
                      <a:pt x="57" y="138"/>
                    </a:lnTo>
                    <a:lnTo>
                      <a:pt x="71" y="141"/>
                    </a:lnTo>
                    <a:lnTo>
                      <a:pt x="86" y="138"/>
                    </a:lnTo>
                    <a:lnTo>
                      <a:pt x="98" y="136"/>
                    </a:lnTo>
                    <a:lnTo>
                      <a:pt x="111" y="129"/>
                    </a:lnTo>
                    <a:lnTo>
                      <a:pt x="121" y="121"/>
                    </a:lnTo>
                    <a:lnTo>
                      <a:pt x="128" y="111"/>
                    </a:lnTo>
                    <a:lnTo>
                      <a:pt x="135" y="100"/>
                    </a:lnTo>
                    <a:lnTo>
                      <a:pt x="138" y="86"/>
                    </a:lnTo>
                    <a:lnTo>
                      <a:pt x="140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0" name="Freeform 452">
                <a:extLst>
                  <a:ext uri="{FF2B5EF4-FFF2-40B4-BE49-F238E27FC236}">
                    <a16:creationId xmlns:a16="http://schemas.microsoft.com/office/drawing/2014/main" id="{8385E4FD-CB8C-4834-A2EE-CD9B0C62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3196"/>
                <a:ext cx="46" cy="46"/>
              </a:xfrm>
              <a:custGeom>
                <a:avLst/>
                <a:gdLst>
                  <a:gd name="T0" fmla="*/ 136 w 138"/>
                  <a:gd name="T1" fmla="*/ 54 h 138"/>
                  <a:gd name="T2" fmla="*/ 126 w 138"/>
                  <a:gd name="T3" fmla="*/ 32 h 138"/>
                  <a:gd name="T4" fmla="*/ 109 w 138"/>
                  <a:gd name="T5" fmla="*/ 12 h 138"/>
                  <a:gd name="T6" fmla="*/ 84 w 138"/>
                  <a:gd name="T7" fmla="*/ 2 h 138"/>
                  <a:gd name="T8" fmla="*/ 55 w 138"/>
                  <a:gd name="T9" fmla="*/ 2 h 138"/>
                  <a:gd name="T10" fmla="*/ 29 w 138"/>
                  <a:gd name="T11" fmla="*/ 12 h 138"/>
                  <a:gd name="T12" fmla="*/ 12 w 138"/>
                  <a:gd name="T13" fmla="*/ 32 h 138"/>
                  <a:gd name="T14" fmla="*/ 2 w 138"/>
                  <a:gd name="T15" fmla="*/ 54 h 138"/>
                  <a:gd name="T16" fmla="*/ 2 w 138"/>
                  <a:gd name="T17" fmla="*/ 83 h 138"/>
                  <a:gd name="T18" fmla="*/ 12 w 138"/>
                  <a:gd name="T19" fmla="*/ 108 h 138"/>
                  <a:gd name="T20" fmla="*/ 29 w 138"/>
                  <a:gd name="T21" fmla="*/ 126 h 138"/>
                  <a:gd name="T22" fmla="*/ 55 w 138"/>
                  <a:gd name="T23" fmla="*/ 135 h 138"/>
                  <a:gd name="T24" fmla="*/ 84 w 138"/>
                  <a:gd name="T25" fmla="*/ 135 h 138"/>
                  <a:gd name="T26" fmla="*/ 109 w 138"/>
                  <a:gd name="T27" fmla="*/ 126 h 138"/>
                  <a:gd name="T28" fmla="*/ 126 w 138"/>
                  <a:gd name="T29" fmla="*/ 108 h 138"/>
                  <a:gd name="T30" fmla="*/ 136 w 138"/>
                  <a:gd name="T31" fmla="*/ 83 h 138"/>
                  <a:gd name="T32" fmla="*/ 136 w 138"/>
                  <a:gd name="T33" fmla="*/ 69 h 138"/>
                  <a:gd name="T34" fmla="*/ 131 w 138"/>
                  <a:gd name="T35" fmla="*/ 45 h 138"/>
                  <a:gd name="T36" fmla="*/ 116 w 138"/>
                  <a:gd name="T37" fmla="*/ 23 h 138"/>
                  <a:gd name="T38" fmla="*/ 93 w 138"/>
                  <a:gd name="T39" fmla="*/ 9 h 138"/>
                  <a:gd name="T40" fmla="*/ 69 w 138"/>
                  <a:gd name="T41" fmla="*/ 2 h 138"/>
                  <a:gd name="T42" fmla="*/ 45 w 138"/>
                  <a:gd name="T43" fmla="*/ 9 h 138"/>
                  <a:gd name="T44" fmla="*/ 22 w 138"/>
                  <a:gd name="T45" fmla="*/ 23 h 138"/>
                  <a:gd name="T46" fmla="*/ 7 w 138"/>
                  <a:gd name="T47" fmla="*/ 45 h 138"/>
                  <a:gd name="T48" fmla="*/ 2 w 138"/>
                  <a:gd name="T49" fmla="*/ 69 h 138"/>
                  <a:gd name="T50" fmla="*/ 7 w 138"/>
                  <a:gd name="T51" fmla="*/ 93 h 138"/>
                  <a:gd name="T52" fmla="*/ 22 w 138"/>
                  <a:gd name="T53" fmla="*/ 115 h 138"/>
                  <a:gd name="T54" fmla="*/ 45 w 138"/>
                  <a:gd name="T55" fmla="*/ 131 h 138"/>
                  <a:gd name="T56" fmla="*/ 69 w 138"/>
                  <a:gd name="T57" fmla="*/ 135 h 138"/>
                  <a:gd name="T58" fmla="*/ 93 w 138"/>
                  <a:gd name="T59" fmla="*/ 131 h 138"/>
                  <a:gd name="T60" fmla="*/ 116 w 138"/>
                  <a:gd name="T61" fmla="*/ 115 h 138"/>
                  <a:gd name="T62" fmla="*/ 131 w 138"/>
                  <a:gd name="T63" fmla="*/ 93 h 138"/>
                  <a:gd name="T64" fmla="*/ 136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6" y="54"/>
                    </a:lnTo>
                    <a:lnTo>
                      <a:pt x="133" y="41"/>
                    </a:lnTo>
                    <a:lnTo>
                      <a:pt x="126" y="32"/>
                    </a:lnTo>
                    <a:lnTo>
                      <a:pt x="119" y="19"/>
                    </a:lnTo>
                    <a:lnTo>
                      <a:pt x="109" y="12"/>
                    </a:lnTo>
                    <a:lnTo>
                      <a:pt x="96" y="5"/>
                    </a:lnTo>
                    <a:lnTo>
                      <a:pt x="84" y="2"/>
                    </a:lnTo>
                    <a:lnTo>
                      <a:pt x="69" y="0"/>
                    </a:lnTo>
                    <a:lnTo>
                      <a:pt x="55" y="2"/>
                    </a:lnTo>
                    <a:lnTo>
                      <a:pt x="42" y="5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12" y="32"/>
                    </a:lnTo>
                    <a:lnTo>
                      <a:pt x="5" y="41"/>
                    </a:lnTo>
                    <a:lnTo>
                      <a:pt x="2" y="54"/>
                    </a:lnTo>
                    <a:lnTo>
                      <a:pt x="0" y="69"/>
                    </a:lnTo>
                    <a:lnTo>
                      <a:pt x="2" y="83"/>
                    </a:lnTo>
                    <a:lnTo>
                      <a:pt x="5" y="97"/>
                    </a:lnTo>
                    <a:lnTo>
                      <a:pt x="12" y="108"/>
                    </a:lnTo>
                    <a:lnTo>
                      <a:pt x="19" y="118"/>
                    </a:lnTo>
                    <a:lnTo>
                      <a:pt x="29" y="126"/>
                    </a:lnTo>
                    <a:lnTo>
                      <a:pt x="42" y="133"/>
                    </a:lnTo>
                    <a:lnTo>
                      <a:pt x="55" y="135"/>
                    </a:lnTo>
                    <a:lnTo>
                      <a:pt x="69" y="138"/>
                    </a:lnTo>
                    <a:lnTo>
                      <a:pt x="84" y="135"/>
                    </a:lnTo>
                    <a:lnTo>
                      <a:pt x="96" y="133"/>
                    </a:lnTo>
                    <a:lnTo>
                      <a:pt x="109" y="126"/>
                    </a:lnTo>
                    <a:lnTo>
                      <a:pt x="119" y="118"/>
                    </a:lnTo>
                    <a:lnTo>
                      <a:pt x="126" y="108"/>
                    </a:lnTo>
                    <a:lnTo>
                      <a:pt x="133" y="97"/>
                    </a:lnTo>
                    <a:lnTo>
                      <a:pt x="136" y="83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3" y="57"/>
                    </a:lnTo>
                    <a:lnTo>
                      <a:pt x="131" y="45"/>
                    </a:lnTo>
                    <a:lnTo>
                      <a:pt x="124" y="32"/>
                    </a:lnTo>
                    <a:lnTo>
                      <a:pt x="116" y="23"/>
                    </a:lnTo>
                    <a:lnTo>
                      <a:pt x="105" y="14"/>
                    </a:lnTo>
                    <a:lnTo>
                      <a:pt x="93" y="9"/>
                    </a:lnTo>
                    <a:lnTo>
                      <a:pt x="81" y="5"/>
                    </a:lnTo>
                    <a:lnTo>
                      <a:pt x="69" y="2"/>
                    </a:lnTo>
                    <a:lnTo>
                      <a:pt x="57" y="5"/>
                    </a:lnTo>
                    <a:lnTo>
                      <a:pt x="45" y="9"/>
                    </a:lnTo>
                    <a:lnTo>
                      <a:pt x="32" y="14"/>
                    </a:lnTo>
                    <a:lnTo>
                      <a:pt x="22" y="23"/>
                    </a:lnTo>
                    <a:lnTo>
                      <a:pt x="15" y="32"/>
                    </a:lnTo>
                    <a:lnTo>
                      <a:pt x="7" y="45"/>
                    </a:lnTo>
                    <a:lnTo>
                      <a:pt x="5" y="57"/>
                    </a:lnTo>
                    <a:lnTo>
                      <a:pt x="2" y="69"/>
                    </a:lnTo>
                    <a:lnTo>
                      <a:pt x="5" y="81"/>
                    </a:lnTo>
                    <a:lnTo>
                      <a:pt x="7" y="93"/>
                    </a:lnTo>
                    <a:lnTo>
                      <a:pt x="15" y="105"/>
                    </a:lnTo>
                    <a:lnTo>
                      <a:pt x="22" y="115"/>
                    </a:lnTo>
                    <a:lnTo>
                      <a:pt x="32" y="123"/>
                    </a:lnTo>
                    <a:lnTo>
                      <a:pt x="45" y="131"/>
                    </a:lnTo>
                    <a:lnTo>
                      <a:pt x="57" y="133"/>
                    </a:lnTo>
                    <a:lnTo>
                      <a:pt x="69" y="135"/>
                    </a:lnTo>
                    <a:lnTo>
                      <a:pt x="81" y="133"/>
                    </a:lnTo>
                    <a:lnTo>
                      <a:pt x="93" y="131"/>
                    </a:lnTo>
                    <a:lnTo>
                      <a:pt x="105" y="123"/>
                    </a:lnTo>
                    <a:lnTo>
                      <a:pt x="116" y="115"/>
                    </a:lnTo>
                    <a:lnTo>
                      <a:pt x="124" y="105"/>
                    </a:lnTo>
                    <a:lnTo>
                      <a:pt x="131" y="93"/>
                    </a:lnTo>
                    <a:lnTo>
                      <a:pt x="133" y="81"/>
                    </a:lnTo>
                    <a:lnTo>
                      <a:pt x="136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1" name="Freeform 453">
                <a:extLst>
                  <a:ext uri="{FF2B5EF4-FFF2-40B4-BE49-F238E27FC236}">
                    <a16:creationId xmlns:a16="http://schemas.microsoft.com/office/drawing/2014/main" id="{9724BF7F-4FB1-4180-865F-A0568E6E9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196"/>
                <a:ext cx="44" cy="45"/>
              </a:xfrm>
              <a:custGeom>
                <a:avLst/>
                <a:gdLst>
                  <a:gd name="T0" fmla="*/ 131 w 134"/>
                  <a:gd name="T1" fmla="*/ 55 h 133"/>
                  <a:gd name="T2" fmla="*/ 122 w 134"/>
                  <a:gd name="T3" fmla="*/ 30 h 133"/>
                  <a:gd name="T4" fmla="*/ 105 w 134"/>
                  <a:gd name="T5" fmla="*/ 12 h 133"/>
                  <a:gd name="T6" fmla="*/ 79 w 134"/>
                  <a:gd name="T7" fmla="*/ 3 h 133"/>
                  <a:gd name="T8" fmla="*/ 55 w 134"/>
                  <a:gd name="T9" fmla="*/ 3 h 133"/>
                  <a:gd name="T10" fmla="*/ 31 w 134"/>
                  <a:gd name="T11" fmla="*/ 12 h 133"/>
                  <a:gd name="T12" fmla="*/ 13 w 134"/>
                  <a:gd name="T13" fmla="*/ 30 h 133"/>
                  <a:gd name="T14" fmla="*/ 4 w 134"/>
                  <a:gd name="T15" fmla="*/ 55 h 133"/>
                  <a:gd name="T16" fmla="*/ 4 w 134"/>
                  <a:gd name="T17" fmla="*/ 79 h 133"/>
                  <a:gd name="T18" fmla="*/ 13 w 134"/>
                  <a:gd name="T19" fmla="*/ 103 h 133"/>
                  <a:gd name="T20" fmla="*/ 31 w 134"/>
                  <a:gd name="T21" fmla="*/ 121 h 133"/>
                  <a:gd name="T22" fmla="*/ 55 w 134"/>
                  <a:gd name="T23" fmla="*/ 131 h 133"/>
                  <a:gd name="T24" fmla="*/ 79 w 134"/>
                  <a:gd name="T25" fmla="*/ 131 h 133"/>
                  <a:gd name="T26" fmla="*/ 105 w 134"/>
                  <a:gd name="T27" fmla="*/ 121 h 133"/>
                  <a:gd name="T28" fmla="*/ 122 w 134"/>
                  <a:gd name="T29" fmla="*/ 103 h 133"/>
                  <a:gd name="T30" fmla="*/ 131 w 134"/>
                  <a:gd name="T31" fmla="*/ 79 h 133"/>
                  <a:gd name="T32" fmla="*/ 131 w 134"/>
                  <a:gd name="T33" fmla="*/ 67 h 133"/>
                  <a:gd name="T34" fmla="*/ 126 w 134"/>
                  <a:gd name="T35" fmla="*/ 43 h 133"/>
                  <a:gd name="T36" fmla="*/ 112 w 134"/>
                  <a:gd name="T37" fmla="*/ 22 h 133"/>
                  <a:gd name="T38" fmla="*/ 93 w 134"/>
                  <a:gd name="T39" fmla="*/ 10 h 133"/>
                  <a:gd name="T40" fmla="*/ 67 w 134"/>
                  <a:gd name="T41" fmla="*/ 5 h 133"/>
                  <a:gd name="T42" fmla="*/ 43 w 134"/>
                  <a:gd name="T43" fmla="*/ 10 h 133"/>
                  <a:gd name="T44" fmla="*/ 22 w 134"/>
                  <a:gd name="T45" fmla="*/ 22 h 133"/>
                  <a:gd name="T46" fmla="*/ 11 w 134"/>
                  <a:gd name="T47" fmla="*/ 43 h 133"/>
                  <a:gd name="T48" fmla="*/ 5 w 134"/>
                  <a:gd name="T49" fmla="*/ 67 h 133"/>
                  <a:gd name="T50" fmla="*/ 11 w 134"/>
                  <a:gd name="T51" fmla="*/ 91 h 133"/>
                  <a:gd name="T52" fmla="*/ 22 w 134"/>
                  <a:gd name="T53" fmla="*/ 112 h 133"/>
                  <a:gd name="T54" fmla="*/ 43 w 134"/>
                  <a:gd name="T55" fmla="*/ 126 h 133"/>
                  <a:gd name="T56" fmla="*/ 67 w 134"/>
                  <a:gd name="T57" fmla="*/ 131 h 133"/>
                  <a:gd name="T58" fmla="*/ 93 w 134"/>
                  <a:gd name="T59" fmla="*/ 126 h 133"/>
                  <a:gd name="T60" fmla="*/ 112 w 134"/>
                  <a:gd name="T61" fmla="*/ 112 h 133"/>
                  <a:gd name="T62" fmla="*/ 126 w 134"/>
                  <a:gd name="T63" fmla="*/ 91 h 133"/>
                  <a:gd name="T64" fmla="*/ 131 w 134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3">
                    <a:moveTo>
                      <a:pt x="134" y="67"/>
                    </a:moveTo>
                    <a:lnTo>
                      <a:pt x="131" y="55"/>
                    </a:lnTo>
                    <a:lnTo>
                      <a:pt x="129" y="43"/>
                    </a:lnTo>
                    <a:lnTo>
                      <a:pt x="122" y="30"/>
                    </a:lnTo>
                    <a:lnTo>
                      <a:pt x="114" y="21"/>
                    </a:lnTo>
                    <a:lnTo>
                      <a:pt x="105" y="12"/>
                    </a:lnTo>
                    <a:lnTo>
                      <a:pt x="93" y="7"/>
                    </a:lnTo>
                    <a:lnTo>
                      <a:pt x="79" y="3"/>
                    </a:lnTo>
                    <a:lnTo>
                      <a:pt x="67" y="0"/>
                    </a:lnTo>
                    <a:lnTo>
                      <a:pt x="55" y="3"/>
                    </a:lnTo>
                    <a:lnTo>
                      <a:pt x="43" y="7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3" y="30"/>
                    </a:lnTo>
                    <a:lnTo>
                      <a:pt x="5" y="43"/>
                    </a:lnTo>
                    <a:lnTo>
                      <a:pt x="4" y="55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5" y="91"/>
                    </a:lnTo>
                    <a:lnTo>
                      <a:pt x="13" y="103"/>
                    </a:lnTo>
                    <a:lnTo>
                      <a:pt x="21" y="113"/>
                    </a:lnTo>
                    <a:lnTo>
                      <a:pt x="31" y="121"/>
                    </a:lnTo>
                    <a:lnTo>
                      <a:pt x="43" y="129"/>
                    </a:lnTo>
                    <a:lnTo>
                      <a:pt x="55" y="131"/>
                    </a:lnTo>
                    <a:lnTo>
                      <a:pt x="67" y="133"/>
                    </a:lnTo>
                    <a:lnTo>
                      <a:pt x="79" y="131"/>
                    </a:lnTo>
                    <a:lnTo>
                      <a:pt x="93" y="129"/>
                    </a:lnTo>
                    <a:lnTo>
                      <a:pt x="105" y="121"/>
                    </a:lnTo>
                    <a:lnTo>
                      <a:pt x="114" y="113"/>
                    </a:lnTo>
                    <a:lnTo>
                      <a:pt x="122" y="103"/>
                    </a:lnTo>
                    <a:lnTo>
                      <a:pt x="129" y="91"/>
                    </a:lnTo>
                    <a:lnTo>
                      <a:pt x="131" y="79"/>
                    </a:lnTo>
                    <a:lnTo>
                      <a:pt x="134" y="67"/>
                    </a:lnTo>
                    <a:lnTo>
                      <a:pt x="131" y="67"/>
                    </a:lnTo>
                    <a:lnTo>
                      <a:pt x="129" y="55"/>
                    </a:lnTo>
                    <a:lnTo>
                      <a:pt x="126" y="43"/>
                    </a:lnTo>
                    <a:lnTo>
                      <a:pt x="119" y="32"/>
                    </a:lnTo>
                    <a:lnTo>
                      <a:pt x="112" y="22"/>
                    </a:lnTo>
                    <a:lnTo>
                      <a:pt x="102" y="15"/>
                    </a:lnTo>
                    <a:lnTo>
                      <a:pt x="93" y="10"/>
                    </a:lnTo>
                    <a:lnTo>
                      <a:pt x="79" y="5"/>
                    </a:lnTo>
                    <a:lnTo>
                      <a:pt x="67" y="5"/>
                    </a:lnTo>
                    <a:lnTo>
                      <a:pt x="55" y="5"/>
                    </a:lnTo>
                    <a:lnTo>
                      <a:pt x="43" y="10"/>
                    </a:lnTo>
                    <a:lnTo>
                      <a:pt x="33" y="15"/>
                    </a:lnTo>
                    <a:lnTo>
                      <a:pt x="22" y="22"/>
                    </a:lnTo>
                    <a:lnTo>
                      <a:pt x="15" y="32"/>
                    </a:lnTo>
                    <a:lnTo>
                      <a:pt x="11" y="43"/>
                    </a:lnTo>
                    <a:lnTo>
                      <a:pt x="5" y="55"/>
                    </a:lnTo>
                    <a:lnTo>
                      <a:pt x="5" y="67"/>
                    </a:lnTo>
                    <a:lnTo>
                      <a:pt x="5" y="79"/>
                    </a:lnTo>
                    <a:lnTo>
                      <a:pt x="11" y="91"/>
                    </a:lnTo>
                    <a:lnTo>
                      <a:pt x="15" y="102"/>
                    </a:lnTo>
                    <a:lnTo>
                      <a:pt x="22" y="112"/>
                    </a:lnTo>
                    <a:lnTo>
                      <a:pt x="33" y="119"/>
                    </a:lnTo>
                    <a:lnTo>
                      <a:pt x="43" y="126"/>
                    </a:lnTo>
                    <a:lnTo>
                      <a:pt x="55" y="129"/>
                    </a:lnTo>
                    <a:lnTo>
                      <a:pt x="67" y="131"/>
                    </a:lnTo>
                    <a:lnTo>
                      <a:pt x="79" y="129"/>
                    </a:lnTo>
                    <a:lnTo>
                      <a:pt x="93" y="126"/>
                    </a:lnTo>
                    <a:lnTo>
                      <a:pt x="102" y="119"/>
                    </a:lnTo>
                    <a:lnTo>
                      <a:pt x="112" y="112"/>
                    </a:lnTo>
                    <a:lnTo>
                      <a:pt x="119" y="102"/>
                    </a:lnTo>
                    <a:lnTo>
                      <a:pt x="126" y="91"/>
                    </a:lnTo>
                    <a:lnTo>
                      <a:pt x="129" y="79"/>
                    </a:lnTo>
                    <a:lnTo>
                      <a:pt x="131" y="67"/>
                    </a:lnTo>
                    <a:lnTo>
                      <a:pt x="134" y="67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2" name="Freeform 454">
                <a:extLst>
                  <a:ext uri="{FF2B5EF4-FFF2-40B4-BE49-F238E27FC236}">
                    <a16:creationId xmlns:a16="http://schemas.microsoft.com/office/drawing/2014/main" id="{2B65EF4F-A0B8-4B3E-B39E-1D027074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198"/>
                <a:ext cx="42" cy="42"/>
              </a:xfrm>
              <a:custGeom>
                <a:avLst/>
                <a:gdLst>
                  <a:gd name="T0" fmla="*/ 124 w 126"/>
                  <a:gd name="T1" fmla="*/ 48 h 126"/>
                  <a:gd name="T2" fmla="*/ 113 w 126"/>
                  <a:gd name="T3" fmla="*/ 27 h 126"/>
                  <a:gd name="T4" fmla="*/ 97 w 126"/>
                  <a:gd name="T5" fmla="*/ 10 h 126"/>
                  <a:gd name="T6" fmla="*/ 74 w 126"/>
                  <a:gd name="T7" fmla="*/ 0 h 126"/>
                  <a:gd name="T8" fmla="*/ 50 w 126"/>
                  <a:gd name="T9" fmla="*/ 0 h 126"/>
                  <a:gd name="T10" fmla="*/ 28 w 126"/>
                  <a:gd name="T11" fmla="*/ 10 h 126"/>
                  <a:gd name="T12" fmla="*/ 10 w 126"/>
                  <a:gd name="T13" fmla="*/ 27 h 126"/>
                  <a:gd name="T14" fmla="*/ 0 w 126"/>
                  <a:gd name="T15" fmla="*/ 48 h 126"/>
                  <a:gd name="T16" fmla="*/ 0 w 126"/>
                  <a:gd name="T17" fmla="*/ 74 h 126"/>
                  <a:gd name="T18" fmla="*/ 10 w 126"/>
                  <a:gd name="T19" fmla="*/ 97 h 126"/>
                  <a:gd name="T20" fmla="*/ 28 w 126"/>
                  <a:gd name="T21" fmla="*/ 113 h 126"/>
                  <a:gd name="T22" fmla="*/ 50 w 126"/>
                  <a:gd name="T23" fmla="*/ 122 h 126"/>
                  <a:gd name="T24" fmla="*/ 74 w 126"/>
                  <a:gd name="T25" fmla="*/ 122 h 126"/>
                  <a:gd name="T26" fmla="*/ 97 w 126"/>
                  <a:gd name="T27" fmla="*/ 113 h 126"/>
                  <a:gd name="T28" fmla="*/ 113 w 126"/>
                  <a:gd name="T29" fmla="*/ 97 h 126"/>
                  <a:gd name="T30" fmla="*/ 124 w 126"/>
                  <a:gd name="T31" fmla="*/ 74 h 126"/>
                  <a:gd name="T32" fmla="*/ 121 w 126"/>
                  <a:gd name="T33" fmla="*/ 62 h 126"/>
                  <a:gd name="T34" fmla="*/ 117 w 126"/>
                  <a:gd name="T35" fmla="*/ 39 h 126"/>
                  <a:gd name="T36" fmla="*/ 104 w 126"/>
                  <a:gd name="T37" fmla="*/ 19 h 126"/>
                  <a:gd name="T38" fmla="*/ 84 w 126"/>
                  <a:gd name="T39" fmla="*/ 7 h 126"/>
                  <a:gd name="T40" fmla="*/ 62 w 126"/>
                  <a:gd name="T41" fmla="*/ 2 h 126"/>
                  <a:gd name="T42" fmla="*/ 39 w 126"/>
                  <a:gd name="T43" fmla="*/ 7 h 126"/>
                  <a:gd name="T44" fmla="*/ 21 w 126"/>
                  <a:gd name="T45" fmla="*/ 19 h 126"/>
                  <a:gd name="T46" fmla="*/ 8 w 126"/>
                  <a:gd name="T47" fmla="*/ 39 h 126"/>
                  <a:gd name="T48" fmla="*/ 3 w 126"/>
                  <a:gd name="T49" fmla="*/ 62 h 126"/>
                  <a:gd name="T50" fmla="*/ 8 w 126"/>
                  <a:gd name="T51" fmla="*/ 86 h 126"/>
                  <a:gd name="T52" fmla="*/ 21 w 126"/>
                  <a:gd name="T53" fmla="*/ 104 h 126"/>
                  <a:gd name="T54" fmla="*/ 39 w 126"/>
                  <a:gd name="T55" fmla="*/ 115 h 126"/>
                  <a:gd name="T56" fmla="*/ 62 w 126"/>
                  <a:gd name="T57" fmla="*/ 121 h 126"/>
                  <a:gd name="T58" fmla="*/ 84 w 126"/>
                  <a:gd name="T59" fmla="*/ 115 h 126"/>
                  <a:gd name="T60" fmla="*/ 104 w 126"/>
                  <a:gd name="T61" fmla="*/ 104 h 126"/>
                  <a:gd name="T62" fmla="*/ 117 w 126"/>
                  <a:gd name="T63" fmla="*/ 86 h 126"/>
                  <a:gd name="T64" fmla="*/ 121 w 126"/>
                  <a:gd name="T6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4" y="48"/>
                    </a:lnTo>
                    <a:lnTo>
                      <a:pt x="121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7" y="10"/>
                    </a:lnTo>
                    <a:lnTo>
                      <a:pt x="88" y="5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5" y="38"/>
                    </a:lnTo>
                    <a:lnTo>
                      <a:pt x="0" y="48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5" y="86"/>
                    </a:lnTo>
                    <a:lnTo>
                      <a:pt x="10" y="97"/>
                    </a:lnTo>
                    <a:lnTo>
                      <a:pt x="17" y="105"/>
                    </a:lnTo>
                    <a:lnTo>
                      <a:pt x="28" y="113"/>
                    </a:lnTo>
                    <a:lnTo>
                      <a:pt x="38" y="121"/>
                    </a:lnTo>
                    <a:lnTo>
                      <a:pt x="50" y="122"/>
                    </a:lnTo>
                    <a:lnTo>
                      <a:pt x="62" y="126"/>
                    </a:lnTo>
                    <a:lnTo>
                      <a:pt x="74" y="122"/>
                    </a:lnTo>
                    <a:lnTo>
                      <a:pt x="88" y="121"/>
                    </a:lnTo>
                    <a:lnTo>
                      <a:pt x="97" y="113"/>
                    </a:lnTo>
                    <a:lnTo>
                      <a:pt x="106" y="105"/>
                    </a:lnTo>
                    <a:lnTo>
                      <a:pt x="113" y="97"/>
                    </a:lnTo>
                    <a:lnTo>
                      <a:pt x="121" y="86"/>
                    </a:lnTo>
                    <a:lnTo>
                      <a:pt x="124" y="74"/>
                    </a:lnTo>
                    <a:lnTo>
                      <a:pt x="126" y="62"/>
                    </a:lnTo>
                    <a:lnTo>
                      <a:pt x="121" y="62"/>
                    </a:lnTo>
                    <a:lnTo>
                      <a:pt x="121" y="48"/>
                    </a:lnTo>
                    <a:lnTo>
                      <a:pt x="117" y="39"/>
                    </a:lnTo>
                    <a:lnTo>
                      <a:pt x="112" y="30"/>
                    </a:lnTo>
                    <a:lnTo>
                      <a:pt x="104" y="19"/>
                    </a:lnTo>
                    <a:lnTo>
                      <a:pt x="97" y="12"/>
                    </a:lnTo>
                    <a:lnTo>
                      <a:pt x="84" y="7"/>
                    </a:lnTo>
                    <a:lnTo>
                      <a:pt x="74" y="2"/>
                    </a:lnTo>
                    <a:lnTo>
                      <a:pt x="62" y="2"/>
                    </a:lnTo>
                    <a:lnTo>
                      <a:pt x="50" y="2"/>
                    </a:lnTo>
                    <a:lnTo>
                      <a:pt x="39" y="7"/>
                    </a:lnTo>
                    <a:lnTo>
                      <a:pt x="28" y="12"/>
                    </a:lnTo>
                    <a:lnTo>
                      <a:pt x="21" y="19"/>
                    </a:lnTo>
                    <a:lnTo>
                      <a:pt x="14" y="30"/>
                    </a:lnTo>
                    <a:lnTo>
                      <a:pt x="8" y="39"/>
                    </a:lnTo>
                    <a:lnTo>
                      <a:pt x="3" y="48"/>
                    </a:lnTo>
                    <a:lnTo>
                      <a:pt x="3" y="62"/>
                    </a:lnTo>
                    <a:lnTo>
                      <a:pt x="3" y="74"/>
                    </a:lnTo>
                    <a:lnTo>
                      <a:pt x="8" y="86"/>
                    </a:lnTo>
                    <a:lnTo>
                      <a:pt x="14" y="97"/>
                    </a:lnTo>
                    <a:lnTo>
                      <a:pt x="21" y="104"/>
                    </a:lnTo>
                    <a:lnTo>
                      <a:pt x="28" y="111"/>
                    </a:lnTo>
                    <a:lnTo>
                      <a:pt x="39" y="115"/>
                    </a:lnTo>
                    <a:lnTo>
                      <a:pt x="50" y="121"/>
                    </a:lnTo>
                    <a:lnTo>
                      <a:pt x="62" y="121"/>
                    </a:lnTo>
                    <a:lnTo>
                      <a:pt x="74" y="121"/>
                    </a:lnTo>
                    <a:lnTo>
                      <a:pt x="84" y="115"/>
                    </a:lnTo>
                    <a:lnTo>
                      <a:pt x="97" y="111"/>
                    </a:lnTo>
                    <a:lnTo>
                      <a:pt x="104" y="104"/>
                    </a:lnTo>
                    <a:lnTo>
                      <a:pt x="112" y="97"/>
                    </a:lnTo>
                    <a:lnTo>
                      <a:pt x="117" y="86"/>
                    </a:lnTo>
                    <a:lnTo>
                      <a:pt x="121" y="74"/>
                    </a:lnTo>
                    <a:lnTo>
                      <a:pt x="121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3" name="Freeform 455">
                <a:extLst>
                  <a:ext uri="{FF2B5EF4-FFF2-40B4-BE49-F238E27FC236}">
                    <a16:creationId xmlns:a16="http://schemas.microsoft.com/office/drawing/2014/main" id="{7196FEA2-4870-48D0-A1EB-807A5DD12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3199"/>
                <a:ext cx="40" cy="39"/>
              </a:xfrm>
              <a:custGeom>
                <a:avLst/>
                <a:gdLst>
                  <a:gd name="T0" fmla="*/ 118 w 118"/>
                  <a:gd name="T1" fmla="*/ 48 h 119"/>
                  <a:gd name="T2" fmla="*/ 109 w 118"/>
                  <a:gd name="T3" fmla="*/ 28 h 119"/>
                  <a:gd name="T4" fmla="*/ 94 w 118"/>
                  <a:gd name="T5" fmla="*/ 10 h 119"/>
                  <a:gd name="T6" fmla="*/ 71 w 118"/>
                  <a:gd name="T7" fmla="*/ 0 h 119"/>
                  <a:gd name="T8" fmla="*/ 47 w 118"/>
                  <a:gd name="T9" fmla="*/ 0 h 119"/>
                  <a:gd name="T10" fmla="*/ 25 w 118"/>
                  <a:gd name="T11" fmla="*/ 10 h 119"/>
                  <a:gd name="T12" fmla="*/ 11 w 118"/>
                  <a:gd name="T13" fmla="*/ 28 h 119"/>
                  <a:gd name="T14" fmla="*/ 0 w 118"/>
                  <a:gd name="T15" fmla="*/ 48 h 119"/>
                  <a:gd name="T16" fmla="*/ 0 w 118"/>
                  <a:gd name="T17" fmla="*/ 72 h 119"/>
                  <a:gd name="T18" fmla="*/ 11 w 118"/>
                  <a:gd name="T19" fmla="*/ 95 h 119"/>
                  <a:gd name="T20" fmla="*/ 25 w 118"/>
                  <a:gd name="T21" fmla="*/ 109 h 119"/>
                  <a:gd name="T22" fmla="*/ 47 w 118"/>
                  <a:gd name="T23" fmla="*/ 119 h 119"/>
                  <a:gd name="T24" fmla="*/ 71 w 118"/>
                  <a:gd name="T25" fmla="*/ 119 h 119"/>
                  <a:gd name="T26" fmla="*/ 94 w 118"/>
                  <a:gd name="T27" fmla="*/ 109 h 119"/>
                  <a:gd name="T28" fmla="*/ 109 w 118"/>
                  <a:gd name="T29" fmla="*/ 95 h 119"/>
                  <a:gd name="T30" fmla="*/ 118 w 118"/>
                  <a:gd name="T31" fmla="*/ 72 h 119"/>
                  <a:gd name="T32" fmla="*/ 116 w 118"/>
                  <a:gd name="T33" fmla="*/ 60 h 119"/>
                  <a:gd name="T34" fmla="*/ 111 w 118"/>
                  <a:gd name="T35" fmla="*/ 38 h 119"/>
                  <a:gd name="T36" fmla="*/ 99 w 118"/>
                  <a:gd name="T37" fmla="*/ 21 h 119"/>
                  <a:gd name="T38" fmla="*/ 81 w 118"/>
                  <a:gd name="T39" fmla="*/ 8 h 119"/>
                  <a:gd name="T40" fmla="*/ 59 w 118"/>
                  <a:gd name="T41" fmla="*/ 3 h 119"/>
                  <a:gd name="T42" fmla="*/ 37 w 118"/>
                  <a:gd name="T43" fmla="*/ 8 h 119"/>
                  <a:gd name="T44" fmla="*/ 20 w 118"/>
                  <a:gd name="T45" fmla="*/ 21 h 119"/>
                  <a:gd name="T46" fmla="*/ 7 w 118"/>
                  <a:gd name="T47" fmla="*/ 38 h 119"/>
                  <a:gd name="T48" fmla="*/ 3 w 118"/>
                  <a:gd name="T49" fmla="*/ 60 h 119"/>
                  <a:gd name="T50" fmla="*/ 7 w 118"/>
                  <a:gd name="T51" fmla="*/ 82 h 119"/>
                  <a:gd name="T52" fmla="*/ 20 w 118"/>
                  <a:gd name="T53" fmla="*/ 99 h 119"/>
                  <a:gd name="T54" fmla="*/ 37 w 118"/>
                  <a:gd name="T55" fmla="*/ 112 h 119"/>
                  <a:gd name="T56" fmla="*/ 59 w 118"/>
                  <a:gd name="T57" fmla="*/ 117 h 119"/>
                  <a:gd name="T58" fmla="*/ 81 w 118"/>
                  <a:gd name="T59" fmla="*/ 112 h 119"/>
                  <a:gd name="T60" fmla="*/ 99 w 118"/>
                  <a:gd name="T61" fmla="*/ 99 h 119"/>
                  <a:gd name="T62" fmla="*/ 111 w 118"/>
                  <a:gd name="T63" fmla="*/ 82 h 119"/>
                  <a:gd name="T64" fmla="*/ 116 w 118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8" y="48"/>
                    </a:lnTo>
                    <a:lnTo>
                      <a:pt x="114" y="38"/>
                    </a:lnTo>
                    <a:lnTo>
                      <a:pt x="109" y="28"/>
                    </a:lnTo>
                    <a:lnTo>
                      <a:pt x="101" y="17"/>
                    </a:lnTo>
                    <a:lnTo>
                      <a:pt x="94" y="10"/>
                    </a:lnTo>
                    <a:lnTo>
                      <a:pt x="81" y="5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7" y="0"/>
                    </a:lnTo>
                    <a:lnTo>
                      <a:pt x="37" y="5"/>
                    </a:lnTo>
                    <a:lnTo>
                      <a:pt x="25" y="10"/>
                    </a:lnTo>
                    <a:lnTo>
                      <a:pt x="18" y="17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5" y="84"/>
                    </a:lnTo>
                    <a:lnTo>
                      <a:pt x="11" y="95"/>
                    </a:lnTo>
                    <a:lnTo>
                      <a:pt x="18" y="102"/>
                    </a:lnTo>
                    <a:lnTo>
                      <a:pt x="25" y="109"/>
                    </a:lnTo>
                    <a:lnTo>
                      <a:pt x="37" y="114"/>
                    </a:lnTo>
                    <a:lnTo>
                      <a:pt x="47" y="119"/>
                    </a:lnTo>
                    <a:lnTo>
                      <a:pt x="59" y="119"/>
                    </a:lnTo>
                    <a:lnTo>
                      <a:pt x="71" y="119"/>
                    </a:lnTo>
                    <a:lnTo>
                      <a:pt x="81" y="114"/>
                    </a:lnTo>
                    <a:lnTo>
                      <a:pt x="94" y="109"/>
                    </a:lnTo>
                    <a:lnTo>
                      <a:pt x="101" y="102"/>
                    </a:lnTo>
                    <a:lnTo>
                      <a:pt x="109" y="95"/>
                    </a:lnTo>
                    <a:lnTo>
                      <a:pt x="114" y="84"/>
                    </a:lnTo>
                    <a:lnTo>
                      <a:pt x="118" y="72"/>
                    </a:lnTo>
                    <a:lnTo>
                      <a:pt x="118" y="60"/>
                    </a:lnTo>
                    <a:lnTo>
                      <a:pt x="116" y="60"/>
                    </a:lnTo>
                    <a:lnTo>
                      <a:pt x="116" y="48"/>
                    </a:lnTo>
                    <a:lnTo>
                      <a:pt x="111" y="38"/>
                    </a:lnTo>
                    <a:lnTo>
                      <a:pt x="106" y="28"/>
                    </a:lnTo>
                    <a:lnTo>
                      <a:pt x="99" y="21"/>
                    </a:lnTo>
                    <a:lnTo>
                      <a:pt x="92" y="14"/>
                    </a:lnTo>
                    <a:lnTo>
                      <a:pt x="81" y="8"/>
                    </a:lnTo>
                    <a:lnTo>
                      <a:pt x="71" y="3"/>
                    </a:lnTo>
                    <a:lnTo>
                      <a:pt x="59" y="3"/>
                    </a:lnTo>
                    <a:lnTo>
                      <a:pt x="47" y="3"/>
                    </a:lnTo>
                    <a:lnTo>
                      <a:pt x="37" y="8"/>
                    </a:lnTo>
                    <a:lnTo>
                      <a:pt x="28" y="14"/>
                    </a:lnTo>
                    <a:lnTo>
                      <a:pt x="20" y="21"/>
                    </a:lnTo>
                    <a:lnTo>
                      <a:pt x="13" y="28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3" y="60"/>
                    </a:lnTo>
                    <a:lnTo>
                      <a:pt x="3" y="72"/>
                    </a:lnTo>
                    <a:lnTo>
                      <a:pt x="7" y="82"/>
                    </a:lnTo>
                    <a:lnTo>
                      <a:pt x="13" y="91"/>
                    </a:lnTo>
                    <a:lnTo>
                      <a:pt x="20" y="99"/>
                    </a:lnTo>
                    <a:lnTo>
                      <a:pt x="28" y="106"/>
                    </a:lnTo>
                    <a:lnTo>
                      <a:pt x="37" y="112"/>
                    </a:lnTo>
                    <a:lnTo>
                      <a:pt x="47" y="117"/>
                    </a:lnTo>
                    <a:lnTo>
                      <a:pt x="59" y="117"/>
                    </a:lnTo>
                    <a:lnTo>
                      <a:pt x="71" y="117"/>
                    </a:lnTo>
                    <a:lnTo>
                      <a:pt x="81" y="112"/>
                    </a:lnTo>
                    <a:lnTo>
                      <a:pt x="92" y="106"/>
                    </a:lnTo>
                    <a:lnTo>
                      <a:pt x="99" y="99"/>
                    </a:lnTo>
                    <a:lnTo>
                      <a:pt x="106" y="91"/>
                    </a:lnTo>
                    <a:lnTo>
                      <a:pt x="111" y="82"/>
                    </a:lnTo>
                    <a:lnTo>
                      <a:pt x="116" y="72"/>
                    </a:lnTo>
                    <a:lnTo>
                      <a:pt x="116" y="60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4" name="Freeform 456">
                <a:extLst>
                  <a:ext uri="{FF2B5EF4-FFF2-40B4-BE49-F238E27FC236}">
                    <a16:creationId xmlns:a16="http://schemas.microsoft.com/office/drawing/2014/main" id="{B72A4C18-1970-4CE7-8503-7D0A48C2A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200"/>
                <a:ext cx="38" cy="38"/>
              </a:xfrm>
              <a:custGeom>
                <a:avLst/>
                <a:gdLst>
                  <a:gd name="T0" fmla="*/ 114 w 114"/>
                  <a:gd name="T1" fmla="*/ 45 h 114"/>
                  <a:gd name="T2" fmla="*/ 104 w 114"/>
                  <a:gd name="T3" fmla="*/ 25 h 114"/>
                  <a:gd name="T4" fmla="*/ 90 w 114"/>
                  <a:gd name="T5" fmla="*/ 11 h 114"/>
                  <a:gd name="T6" fmla="*/ 69 w 114"/>
                  <a:gd name="T7" fmla="*/ 0 h 114"/>
                  <a:gd name="T8" fmla="*/ 45 w 114"/>
                  <a:gd name="T9" fmla="*/ 0 h 114"/>
                  <a:gd name="T10" fmla="*/ 26 w 114"/>
                  <a:gd name="T11" fmla="*/ 11 h 114"/>
                  <a:gd name="T12" fmla="*/ 10 w 114"/>
                  <a:gd name="T13" fmla="*/ 25 h 114"/>
                  <a:gd name="T14" fmla="*/ 0 w 114"/>
                  <a:gd name="T15" fmla="*/ 45 h 114"/>
                  <a:gd name="T16" fmla="*/ 0 w 114"/>
                  <a:gd name="T17" fmla="*/ 69 h 114"/>
                  <a:gd name="T18" fmla="*/ 10 w 114"/>
                  <a:gd name="T19" fmla="*/ 88 h 114"/>
                  <a:gd name="T20" fmla="*/ 26 w 114"/>
                  <a:gd name="T21" fmla="*/ 103 h 114"/>
                  <a:gd name="T22" fmla="*/ 45 w 114"/>
                  <a:gd name="T23" fmla="*/ 114 h 114"/>
                  <a:gd name="T24" fmla="*/ 69 w 114"/>
                  <a:gd name="T25" fmla="*/ 114 h 114"/>
                  <a:gd name="T26" fmla="*/ 90 w 114"/>
                  <a:gd name="T27" fmla="*/ 103 h 114"/>
                  <a:gd name="T28" fmla="*/ 104 w 114"/>
                  <a:gd name="T29" fmla="*/ 88 h 114"/>
                  <a:gd name="T30" fmla="*/ 114 w 114"/>
                  <a:gd name="T31" fmla="*/ 69 h 114"/>
                  <a:gd name="T32" fmla="*/ 112 w 114"/>
                  <a:gd name="T33" fmla="*/ 57 h 114"/>
                  <a:gd name="T34" fmla="*/ 107 w 114"/>
                  <a:gd name="T35" fmla="*/ 37 h 114"/>
                  <a:gd name="T36" fmla="*/ 97 w 114"/>
                  <a:gd name="T37" fmla="*/ 20 h 114"/>
                  <a:gd name="T38" fmla="*/ 79 w 114"/>
                  <a:gd name="T39" fmla="*/ 7 h 114"/>
                  <a:gd name="T40" fmla="*/ 57 w 114"/>
                  <a:gd name="T41" fmla="*/ 2 h 114"/>
                  <a:gd name="T42" fmla="*/ 34 w 114"/>
                  <a:gd name="T43" fmla="*/ 7 h 114"/>
                  <a:gd name="T44" fmla="*/ 17 w 114"/>
                  <a:gd name="T45" fmla="*/ 20 h 114"/>
                  <a:gd name="T46" fmla="*/ 7 w 114"/>
                  <a:gd name="T47" fmla="*/ 37 h 114"/>
                  <a:gd name="T48" fmla="*/ 3 w 114"/>
                  <a:gd name="T49" fmla="*/ 57 h 114"/>
                  <a:gd name="T50" fmla="*/ 7 w 114"/>
                  <a:gd name="T51" fmla="*/ 79 h 114"/>
                  <a:gd name="T52" fmla="*/ 17 w 114"/>
                  <a:gd name="T53" fmla="*/ 96 h 114"/>
                  <a:gd name="T54" fmla="*/ 34 w 114"/>
                  <a:gd name="T55" fmla="*/ 106 h 114"/>
                  <a:gd name="T56" fmla="*/ 57 w 114"/>
                  <a:gd name="T57" fmla="*/ 111 h 114"/>
                  <a:gd name="T58" fmla="*/ 79 w 114"/>
                  <a:gd name="T59" fmla="*/ 106 h 114"/>
                  <a:gd name="T60" fmla="*/ 97 w 114"/>
                  <a:gd name="T61" fmla="*/ 96 h 114"/>
                  <a:gd name="T62" fmla="*/ 107 w 114"/>
                  <a:gd name="T63" fmla="*/ 79 h 114"/>
                  <a:gd name="T64" fmla="*/ 112 w 114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4">
                    <a:moveTo>
                      <a:pt x="114" y="57"/>
                    </a:moveTo>
                    <a:lnTo>
                      <a:pt x="114" y="45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7" y="18"/>
                    </a:lnTo>
                    <a:lnTo>
                      <a:pt x="90" y="11"/>
                    </a:lnTo>
                    <a:lnTo>
                      <a:pt x="79" y="5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5"/>
                    </a:lnTo>
                    <a:lnTo>
                      <a:pt x="26" y="11"/>
                    </a:lnTo>
                    <a:lnTo>
                      <a:pt x="17" y="18"/>
                    </a:lnTo>
                    <a:lnTo>
                      <a:pt x="10" y="25"/>
                    </a:lnTo>
                    <a:lnTo>
                      <a:pt x="5" y="35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79"/>
                    </a:lnTo>
                    <a:lnTo>
                      <a:pt x="10" y="88"/>
                    </a:lnTo>
                    <a:lnTo>
                      <a:pt x="17" y="96"/>
                    </a:lnTo>
                    <a:lnTo>
                      <a:pt x="26" y="103"/>
                    </a:lnTo>
                    <a:lnTo>
                      <a:pt x="34" y="109"/>
                    </a:lnTo>
                    <a:lnTo>
                      <a:pt x="45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79" y="109"/>
                    </a:lnTo>
                    <a:lnTo>
                      <a:pt x="90" y="103"/>
                    </a:lnTo>
                    <a:lnTo>
                      <a:pt x="97" y="96"/>
                    </a:lnTo>
                    <a:lnTo>
                      <a:pt x="104" y="88"/>
                    </a:lnTo>
                    <a:lnTo>
                      <a:pt x="108" y="79"/>
                    </a:lnTo>
                    <a:lnTo>
                      <a:pt x="114" y="69"/>
                    </a:lnTo>
                    <a:lnTo>
                      <a:pt x="114" y="57"/>
                    </a:lnTo>
                    <a:lnTo>
                      <a:pt x="112" y="57"/>
                    </a:lnTo>
                    <a:lnTo>
                      <a:pt x="112" y="47"/>
                    </a:lnTo>
                    <a:lnTo>
                      <a:pt x="107" y="37"/>
                    </a:lnTo>
                    <a:lnTo>
                      <a:pt x="101" y="28"/>
                    </a:lnTo>
                    <a:lnTo>
                      <a:pt x="97" y="20"/>
                    </a:lnTo>
                    <a:lnTo>
                      <a:pt x="86" y="12"/>
                    </a:lnTo>
                    <a:lnTo>
                      <a:pt x="79" y="7"/>
                    </a:lnTo>
                    <a:lnTo>
                      <a:pt x="67" y="5"/>
                    </a:lnTo>
                    <a:lnTo>
                      <a:pt x="57" y="2"/>
                    </a:lnTo>
                    <a:lnTo>
                      <a:pt x="47" y="5"/>
                    </a:lnTo>
                    <a:lnTo>
                      <a:pt x="34" y="7"/>
                    </a:lnTo>
                    <a:lnTo>
                      <a:pt x="27" y="12"/>
                    </a:lnTo>
                    <a:lnTo>
                      <a:pt x="17" y="20"/>
                    </a:lnTo>
                    <a:lnTo>
                      <a:pt x="12" y="28"/>
                    </a:lnTo>
                    <a:lnTo>
                      <a:pt x="7" y="37"/>
                    </a:lnTo>
                    <a:lnTo>
                      <a:pt x="3" y="47"/>
                    </a:lnTo>
                    <a:lnTo>
                      <a:pt x="3" y="57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2" y="87"/>
                    </a:lnTo>
                    <a:lnTo>
                      <a:pt x="17" y="96"/>
                    </a:lnTo>
                    <a:lnTo>
                      <a:pt x="27" y="102"/>
                    </a:lnTo>
                    <a:lnTo>
                      <a:pt x="34" y="106"/>
                    </a:lnTo>
                    <a:lnTo>
                      <a:pt x="47" y="111"/>
                    </a:lnTo>
                    <a:lnTo>
                      <a:pt x="57" y="111"/>
                    </a:lnTo>
                    <a:lnTo>
                      <a:pt x="67" y="111"/>
                    </a:lnTo>
                    <a:lnTo>
                      <a:pt x="79" y="106"/>
                    </a:lnTo>
                    <a:lnTo>
                      <a:pt x="86" y="102"/>
                    </a:lnTo>
                    <a:lnTo>
                      <a:pt x="97" y="96"/>
                    </a:lnTo>
                    <a:lnTo>
                      <a:pt x="101" y="87"/>
                    </a:lnTo>
                    <a:lnTo>
                      <a:pt x="107" y="79"/>
                    </a:lnTo>
                    <a:lnTo>
                      <a:pt x="112" y="69"/>
                    </a:lnTo>
                    <a:lnTo>
                      <a:pt x="112" y="57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5" name="Freeform 457">
                <a:extLst>
                  <a:ext uri="{FF2B5EF4-FFF2-40B4-BE49-F238E27FC236}">
                    <a16:creationId xmlns:a16="http://schemas.microsoft.com/office/drawing/2014/main" id="{A060C27B-D44D-4CE4-BE1D-4529B78D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3200"/>
                <a:ext cx="36" cy="37"/>
              </a:xfrm>
              <a:custGeom>
                <a:avLst/>
                <a:gdLst>
                  <a:gd name="T0" fmla="*/ 109 w 109"/>
                  <a:gd name="T1" fmla="*/ 45 h 109"/>
                  <a:gd name="T2" fmla="*/ 98 w 109"/>
                  <a:gd name="T3" fmla="*/ 26 h 109"/>
                  <a:gd name="T4" fmla="*/ 83 w 109"/>
                  <a:gd name="T5" fmla="*/ 10 h 109"/>
                  <a:gd name="T6" fmla="*/ 64 w 109"/>
                  <a:gd name="T7" fmla="*/ 3 h 109"/>
                  <a:gd name="T8" fmla="*/ 44 w 109"/>
                  <a:gd name="T9" fmla="*/ 3 h 109"/>
                  <a:gd name="T10" fmla="*/ 24 w 109"/>
                  <a:gd name="T11" fmla="*/ 10 h 109"/>
                  <a:gd name="T12" fmla="*/ 9 w 109"/>
                  <a:gd name="T13" fmla="*/ 26 h 109"/>
                  <a:gd name="T14" fmla="*/ 0 w 109"/>
                  <a:gd name="T15" fmla="*/ 45 h 109"/>
                  <a:gd name="T16" fmla="*/ 0 w 109"/>
                  <a:gd name="T17" fmla="*/ 67 h 109"/>
                  <a:gd name="T18" fmla="*/ 9 w 109"/>
                  <a:gd name="T19" fmla="*/ 85 h 109"/>
                  <a:gd name="T20" fmla="*/ 24 w 109"/>
                  <a:gd name="T21" fmla="*/ 100 h 109"/>
                  <a:gd name="T22" fmla="*/ 44 w 109"/>
                  <a:gd name="T23" fmla="*/ 109 h 109"/>
                  <a:gd name="T24" fmla="*/ 64 w 109"/>
                  <a:gd name="T25" fmla="*/ 109 h 109"/>
                  <a:gd name="T26" fmla="*/ 83 w 109"/>
                  <a:gd name="T27" fmla="*/ 100 h 109"/>
                  <a:gd name="T28" fmla="*/ 98 w 109"/>
                  <a:gd name="T29" fmla="*/ 85 h 109"/>
                  <a:gd name="T30" fmla="*/ 109 w 109"/>
                  <a:gd name="T31" fmla="*/ 67 h 109"/>
                  <a:gd name="T32" fmla="*/ 105 w 109"/>
                  <a:gd name="T33" fmla="*/ 55 h 109"/>
                  <a:gd name="T34" fmla="*/ 101 w 109"/>
                  <a:gd name="T35" fmla="*/ 35 h 109"/>
                  <a:gd name="T36" fmla="*/ 90 w 109"/>
                  <a:gd name="T37" fmla="*/ 18 h 109"/>
                  <a:gd name="T38" fmla="*/ 73 w 109"/>
                  <a:gd name="T39" fmla="*/ 9 h 109"/>
                  <a:gd name="T40" fmla="*/ 54 w 109"/>
                  <a:gd name="T41" fmla="*/ 3 h 109"/>
                  <a:gd name="T42" fmla="*/ 35 w 109"/>
                  <a:gd name="T43" fmla="*/ 9 h 109"/>
                  <a:gd name="T44" fmla="*/ 17 w 109"/>
                  <a:gd name="T45" fmla="*/ 18 h 109"/>
                  <a:gd name="T46" fmla="*/ 7 w 109"/>
                  <a:gd name="T47" fmla="*/ 35 h 109"/>
                  <a:gd name="T48" fmla="*/ 2 w 109"/>
                  <a:gd name="T49" fmla="*/ 55 h 109"/>
                  <a:gd name="T50" fmla="*/ 7 w 109"/>
                  <a:gd name="T51" fmla="*/ 74 h 109"/>
                  <a:gd name="T52" fmla="*/ 17 w 109"/>
                  <a:gd name="T53" fmla="*/ 91 h 109"/>
                  <a:gd name="T54" fmla="*/ 35 w 109"/>
                  <a:gd name="T55" fmla="*/ 101 h 109"/>
                  <a:gd name="T56" fmla="*/ 54 w 109"/>
                  <a:gd name="T57" fmla="*/ 107 h 109"/>
                  <a:gd name="T58" fmla="*/ 73 w 109"/>
                  <a:gd name="T59" fmla="*/ 101 h 109"/>
                  <a:gd name="T60" fmla="*/ 90 w 109"/>
                  <a:gd name="T61" fmla="*/ 91 h 109"/>
                  <a:gd name="T62" fmla="*/ 101 w 109"/>
                  <a:gd name="T63" fmla="*/ 74 h 109"/>
                  <a:gd name="T64" fmla="*/ 105 w 109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9" y="45"/>
                    </a:lnTo>
                    <a:lnTo>
                      <a:pt x="104" y="35"/>
                    </a:lnTo>
                    <a:lnTo>
                      <a:pt x="98" y="26"/>
                    </a:lnTo>
                    <a:lnTo>
                      <a:pt x="94" y="18"/>
                    </a:lnTo>
                    <a:lnTo>
                      <a:pt x="83" y="10"/>
                    </a:lnTo>
                    <a:lnTo>
                      <a:pt x="76" y="5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4" y="3"/>
                    </a:lnTo>
                    <a:lnTo>
                      <a:pt x="31" y="5"/>
                    </a:lnTo>
                    <a:lnTo>
                      <a:pt x="24" y="10"/>
                    </a:lnTo>
                    <a:lnTo>
                      <a:pt x="14" y="18"/>
                    </a:lnTo>
                    <a:lnTo>
                      <a:pt x="9" y="26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9" y="85"/>
                    </a:lnTo>
                    <a:lnTo>
                      <a:pt x="14" y="94"/>
                    </a:lnTo>
                    <a:lnTo>
                      <a:pt x="24" y="100"/>
                    </a:lnTo>
                    <a:lnTo>
                      <a:pt x="31" y="104"/>
                    </a:lnTo>
                    <a:lnTo>
                      <a:pt x="44" y="109"/>
                    </a:lnTo>
                    <a:lnTo>
                      <a:pt x="54" y="109"/>
                    </a:lnTo>
                    <a:lnTo>
                      <a:pt x="64" y="109"/>
                    </a:lnTo>
                    <a:lnTo>
                      <a:pt x="76" y="104"/>
                    </a:lnTo>
                    <a:lnTo>
                      <a:pt x="83" y="100"/>
                    </a:lnTo>
                    <a:lnTo>
                      <a:pt x="94" y="94"/>
                    </a:lnTo>
                    <a:lnTo>
                      <a:pt x="98" y="85"/>
                    </a:lnTo>
                    <a:lnTo>
                      <a:pt x="104" y="77"/>
                    </a:lnTo>
                    <a:lnTo>
                      <a:pt x="109" y="67"/>
                    </a:lnTo>
                    <a:lnTo>
                      <a:pt x="109" y="55"/>
                    </a:lnTo>
                    <a:lnTo>
                      <a:pt x="105" y="55"/>
                    </a:lnTo>
                    <a:lnTo>
                      <a:pt x="104" y="45"/>
                    </a:lnTo>
                    <a:lnTo>
                      <a:pt x="101" y="35"/>
                    </a:lnTo>
                    <a:lnTo>
                      <a:pt x="96" y="26"/>
                    </a:lnTo>
                    <a:lnTo>
                      <a:pt x="90" y="18"/>
                    </a:lnTo>
                    <a:lnTo>
                      <a:pt x="83" y="12"/>
                    </a:lnTo>
                    <a:lnTo>
                      <a:pt x="73" y="9"/>
                    </a:lnTo>
                    <a:lnTo>
                      <a:pt x="64" y="5"/>
                    </a:lnTo>
                    <a:lnTo>
                      <a:pt x="54" y="3"/>
                    </a:lnTo>
                    <a:lnTo>
                      <a:pt x="44" y="5"/>
                    </a:lnTo>
                    <a:lnTo>
                      <a:pt x="35" y="9"/>
                    </a:lnTo>
                    <a:lnTo>
                      <a:pt x="24" y="12"/>
                    </a:lnTo>
                    <a:lnTo>
                      <a:pt x="17" y="18"/>
                    </a:lnTo>
                    <a:lnTo>
                      <a:pt x="13" y="26"/>
                    </a:lnTo>
                    <a:lnTo>
                      <a:pt x="7" y="35"/>
                    </a:lnTo>
                    <a:lnTo>
                      <a:pt x="4" y="45"/>
                    </a:lnTo>
                    <a:lnTo>
                      <a:pt x="2" y="55"/>
                    </a:lnTo>
                    <a:lnTo>
                      <a:pt x="4" y="65"/>
                    </a:lnTo>
                    <a:lnTo>
                      <a:pt x="7" y="74"/>
                    </a:lnTo>
                    <a:lnTo>
                      <a:pt x="13" y="85"/>
                    </a:lnTo>
                    <a:lnTo>
                      <a:pt x="17" y="91"/>
                    </a:lnTo>
                    <a:lnTo>
                      <a:pt x="24" y="97"/>
                    </a:lnTo>
                    <a:lnTo>
                      <a:pt x="35" y="101"/>
                    </a:lnTo>
                    <a:lnTo>
                      <a:pt x="44" y="104"/>
                    </a:lnTo>
                    <a:lnTo>
                      <a:pt x="54" y="107"/>
                    </a:lnTo>
                    <a:lnTo>
                      <a:pt x="64" y="104"/>
                    </a:lnTo>
                    <a:lnTo>
                      <a:pt x="73" y="101"/>
                    </a:lnTo>
                    <a:lnTo>
                      <a:pt x="83" y="97"/>
                    </a:lnTo>
                    <a:lnTo>
                      <a:pt x="90" y="91"/>
                    </a:lnTo>
                    <a:lnTo>
                      <a:pt x="96" y="85"/>
                    </a:lnTo>
                    <a:lnTo>
                      <a:pt x="101" y="74"/>
                    </a:lnTo>
                    <a:lnTo>
                      <a:pt x="104" y="65"/>
                    </a:lnTo>
                    <a:lnTo>
                      <a:pt x="105" y="55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6" name="Freeform 458">
                <a:extLst>
                  <a:ext uri="{FF2B5EF4-FFF2-40B4-BE49-F238E27FC236}">
                    <a16:creationId xmlns:a16="http://schemas.microsoft.com/office/drawing/2014/main" id="{4D3ECB14-0A68-4FC9-954C-E29EC54F5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3201"/>
                <a:ext cx="34" cy="35"/>
              </a:xfrm>
              <a:custGeom>
                <a:avLst/>
                <a:gdLst>
                  <a:gd name="T0" fmla="*/ 102 w 104"/>
                  <a:gd name="T1" fmla="*/ 42 h 104"/>
                  <a:gd name="T2" fmla="*/ 94 w 104"/>
                  <a:gd name="T3" fmla="*/ 23 h 104"/>
                  <a:gd name="T4" fmla="*/ 82 w 104"/>
                  <a:gd name="T5" fmla="*/ 9 h 104"/>
                  <a:gd name="T6" fmla="*/ 62 w 104"/>
                  <a:gd name="T7" fmla="*/ 2 h 104"/>
                  <a:gd name="T8" fmla="*/ 42 w 104"/>
                  <a:gd name="T9" fmla="*/ 2 h 104"/>
                  <a:gd name="T10" fmla="*/ 23 w 104"/>
                  <a:gd name="T11" fmla="*/ 9 h 104"/>
                  <a:gd name="T12" fmla="*/ 11 w 104"/>
                  <a:gd name="T13" fmla="*/ 23 h 104"/>
                  <a:gd name="T14" fmla="*/ 4 w 104"/>
                  <a:gd name="T15" fmla="*/ 42 h 104"/>
                  <a:gd name="T16" fmla="*/ 4 w 104"/>
                  <a:gd name="T17" fmla="*/ 62 h 104"/>
                  <a:gd name="T18" fmla="*/ 11 w 104"/>
                  <a:gd name="T19" fmla="*/ 82 h 104"/>
                  <a:gd name="T20" fmla="*/ 23 w 104"/>
                  <a:gd name="T21" fmla="*/ 94 h 104"/>
                  <a:gd name="T22" fmla="*/ 42 w 104"/>
                  <a:gd name="T23" fmla="*/ 101 h 104"/>
                  <a:gd name="T24" fmla="*/ 62 w 104"/>
                  <a:gd name="T25" fmla="*/ 101 h 104"/>
                  <a:gd name="T26" fmla="*/ 82 w 104"/>
                  <a:gd name="T27" fmla="*/ 94 h 104"/>
                  <a:gd name="T28" fmla="*/ 94 w 104"/>
                  <a:gd name="T29" fmla="*/ 82 h 104"/>
                  <a:gd name="T30" fmla="*/ 102 w 104"/>
                  <a:gd name="T31" fmla="*/ 62 h 104"/>
                  <a:gd name="T32" fmla="*/ 102 w 104"/>
                  <a:gd name="T33" fmla="*/ 52 h 104"/>
                  <a:gd name="T34" fmla="*/ 97 w 104"/>
                  <a:gd name="T35" fmla="*/ 32 h 104"/>
                  <a:gd name="T36" fmla="*/ 87 w 104"/>
                  <a:gd name="T37" fmla="*/ 17 h 104"/>
                  <a:gd name="T38" fmla="*/ 71 w 104"/>
                  <a:gd name="T39" fmla="*/ 7 h 104"/>
                  <a:gd name="T40" fmla="*/ 52 w 104"/>
                  <a:gd name="T41" fmla="*/ 2 h 104"/>
                  <a:gd name="T42" fmla="*/ 33 w 104"/>
                  <a:gd name="T43" fmla="*/ 7 h 104"/>
                  <a:gd name="T44" fmla="*/ 18 w 104"/>
                  <a:gd name="T45" fmla="*/ 17 h 104"/>
                  <a:gd name="T46" fmla="*/ 7 w 104"/>
                  <a:gd name="T47" fmla="*/ 32 h 104"/>
                  <a:gd name="T48" fmla="*/ 4 w 104"/>
                  <a:gd name="T49" fmla="*/ 52 h 104"/>
                  <a:gd name="T50" fmla="*/ 7 w 104"/>
                  <a:gd name="T51" fmla="*/ 71 h 104"/>
                  <a:gd name="T52" fmla="*/ 18 w 104"/>
                  <a:gd name="T53" fmla="*/ 87 h 104"/>
                  <a:gd name="T54" fmla="*/ 33 w 104"/>
                  <a:gd name="T55" fmla="*/ 97 h 104"/>
                  <a:gd name="T56" fmla="*/ 52 w 104"/>
                  <a:gd name="T57" fmla="*/ 101 h 104"/>
                  <a:gd name="T58" fmla="*/ 71 w 104"/>
                  <a:gd name="T59" fmla="*/ 97 h 104"/>
                  <a:gd name="T60" fmla="*/ 87 w 104"/>
                  <a:gd name="T61" fmla="*/ 87 h 104"/>
                  <a:gd name="T62" fmla="*/ 97 w 104"/>
                  <a:gd name="T63" fmla="*/ 71 h 104"/>
                  <a:gd name="T64" fmla="*/ 102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2" y="42"/>
                    </a:lnTo>
                    <a:lnTo>
                      <a:pt x="99" y="32"/>
                    </a:lnTo>
                    <a:lnTo>
                      <a:pt x="94" y="23"/>
                    </a:lnTo>
                    <a:lnTo>
                      <a:pt x="90" y="15"/>
                    </a:lnTo>
                    <a:lnTo>
                      <a:pt x="82" y="9"/>
                    </a:lnTo>
                    <a:lnTo>
                      <a:pt x="71" y="6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11" y="23"/>
                    </a:lnTo>
                    <a:lnTo>
                      <a:pt x="6" y="32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4" y="62"/>
                    </a:lnTo>
                    <a:lnTo>
                      <a:pt x="6" y="71"/>
                    </a:lnTo>
                    <a:lnTo>
                      <a:pt x="11" y="82"/>
                    </a:lnTo>
                    <a:lnTo>
                      <a:pt x="16" y="88"/>
                    </a:lnTo>
                    <a:lnTo>
                      <a:pt x="23" y="94"/>
                    </a:lnTo>
                    <a:lnTo>
                      <a:pt x="33" y="98"/>
                    </a:lnTo>
                    <a:lnTo>
                      <a:pt x="42" y="101"/>
                    </a:lnTo>
                    <a:lnTo>
                      <a:pt x="52" y="104"/>
                    </a:lnTo>
                    <a:lnTo>
                      <a:pt x="62" y="101"/>
                    </a:lnTo>
                    <a:lnTo>
                      <a:pt x="71" y="98"/>
                    </a:lnTo>
                    <a:lnTo>
                      <a:pt x="82" y="94"/>
                    </a:lnTo>
                    <a:lnTo>
                      <a:pt x="90" y="88"/>
                    </a:lnTo>
                    <a:lnTo>
                      <a:pt x="94" y="82"/>
                    </a:lnTo>
                    <a:lnTo>
                      <a:pt x="99" y="71"/>
                    </a:lnTo>
                    <a:lnTo>
                      <a:pt x="102" y="6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99" y="42"/>
                    </a:lnTo>
                    <a:lnTo>
                      <a:pt x="97" y="32"/>
                    </a:lnTo>
                    <a:lnTo>
                      <a:pt x="92" y="24"/>
                    </a:lnTo>
                    <a:lnTo>
                      <a:pt x="87" y="17"/>
                    </a:lnTo>
                    <a:lnTo>
                      <a:pt x="80" y="13"/>
                    </a:lnTo>
                    <a:lnTo>
                      <a:pt x="71" y="7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42" y="6"/>
                    </a:lnTo>
                    <a:lnTo>
                      <a:pt x="33" y="7"/>
                    </a:lnTo>
                    <a:lnTo>
                      <a:pt x="25" y="13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6" y="42"/>
                    </a:lnTo>
                    <a:lnTo>
                      <a:pt x="4" y="52"/>
                    </a:lnTo>
                    <a:lnTo>
                      <a:pt x="6" y="62"/>
                    </a:lnTo>
                    <a:lnTo>
                      <a:pt x="7" y="71"/>
                    </a:lnTo>
                    <a:lnTo>
                      <a:pt x="13" y="80"/>
                    </a:lnTo>
                    <a:lnTo>
                      <a:pt x="18" y="87"/>
                    </a:lnTo>
                    <a:lnTo>
                      <a:pt x="25" y="91"/>
                    </a:lnTo>
                    <a:lnTo>
                      <a:pt x="33" y="97"/>
                    </a:lnTo>
                    <a:lnTo>
                      <a:pt x="42" y="98"/>
                    </a:lnTo>
                    <a:lnTo>
                      <a:pt x="52" y="101"/>
                    </a:lnTo>
                    <a:lnTo>
                      <a:pt x="62" y="98"/>
                    </a:lnTo>
                    <a:lnTo>
                      <a:pt x="71" y="97"/>
                    </a:lnTo>
                    <a:lnTo>
                      <a:pt x="80" y="91"/>
                    </a:lnTo>
                    <a:lnTo>
                      <a:pt x="87" y="87"/>
                    </a:lnTo>
                    <a:lnTo>
                      <a:pt x="92" y="80"/>
                    </a:lnTo>
                    <a:lnTo>
                      <a:pt x="97" y="71"/>
                    </a:lnTo>
                    <a:lnTo>
                      <a:pt x="99" y="62"/>
                    </a:lnTo>
                    <a:lnTo>
                      <a:pt x="102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7" name="Freeform 459">
                <a:extLst>
                  <a:ext uri="{FF2B5EF4-FFF2-40B4-BE49-F238E27FC236}">
                    <a16:creationId xmlns:a16="http://schemas.microsoft.com/office/drawing/2014/main" id="{7C10F4ED-095A-4363-B012-1E08AA302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3202"/>
                <a:ext cx="34" cy="33"/>
              </a:xfrm>
              <a:custGeom>
                <a:avLst/>
                <a:gdLst>
                  <a:gd name="T0" fmla="*/ 97 w 100"/>
                  <a:gd name="T1" fmla="*/ 40 h 99"/>
                  <a:gd name="T2" fmla="*/ 90 w 100"/>
                  <a:gd name="T3" fmla="*/ 22 h 99"/>
                  <a:gd name="T4" fmla="*/ 77 w 100"/>
                  <a:gd name="T5" fmla="*/ 11 h 99"/>
                  <a:gd name="T6" fmla="*/ 60 w 100"/>
                  <a:gd name="T7" fmla="*/ 4 h 99"/>
                  <a:gd name="T8" fmla="*/ 40 w 100"/>
                  <a:gd name="T9" fmla="*/ 4 h 99"/>
                  <a:gd name="T10" fmla="*/ 23 w 100"/>
                  <a:gd name="T11" fmla="*/ 11 h 99"/>
                  <a:gd name="T12" fmla="*/ 10 w 100"/>
                  <a:gd name="T13" fmla="*/ 22 h 99"/>
                  <a:gd name="T14" fmla="*/ 3 w 100"/>
                  <a:gd name="T15" fmla="*/ 40 h 99"/>
                  <a:gd name="T16" fmla="*/ 3 w 100"/>
                  <a:gd name="T17" fmla="*/ 60 h 99"/>
                  <a:gd name="T18" fmla="*/ 10 w 100"/>
                  <a:gd name="T19" fmla="*/ 78 h 99"/>
                  <a:gd name="T20" fmla="*/ 23 w 100"/>
                  <a:gd name="T21" fmla="*/ 89 h 99"/>
                  <a:gd name="T22" fmla="*/ 40 w 100"/>
                  <a:gd name="T23" fmla="*/ 96 h 99"/>
                  <a:gd name="T24" fmla="*/ 60 w 100"/>
                  <a:gd name="T25" fmla="*/ 96 h 99"/>
                  <a:gd name="T26" fmla="*/ 77 w 100"/>
                  <a:gd name="T27" fmla="*/ 89 h 99"/>
                  <a:gd name="T28" fmla="*/ 90 w 100"/>
                  <a:gd name="T29" fmla="*/ 78 h 99"/>
                  <a:gd name="T30" fmla="*/ 97 w 100"/>
                  <a:gd name="T31" fmla="*/ 60 h 99"/>
                  <a:gd name="T32" fmla="*/ 97 w 100"/>
                  <a:gd name="T33" fmla="*/ 50 h 99"/>
                  <a:gd name="T34" fmla="*/ 92 w 100"/>
                  <a:gd name="T35" fmla="*/ 33 h 99"/>
                  <a:gd name="T36" fmla="*/ 83 w 100"/>
                  <a:gd name="T37" fmla="*/ 18 h 99"/>
                  <a:gd name="T38" fmla="*/ 67 w 100"/>
                  <a:gd name="T39" fmla="*/ 7 h 99"/>
                  <a:gd name="T40" fmla="*/ 50 w 100"/>
                  <a:gd name="T41" fmla="*/ 5 h 99"/>
                  <a:gd name="T42" fmla="*/ 33 w 100"/>
                  <a:gd name="T43" fmla="*/ 7 h 99"/>
                  <a:gd name="T44" fmla="*/ 19 w 100"/>
                  <a:gd name="T45" fmla="*/ 18 h 99"/>
                  <a:gd name="T46" fmla="*/ 9 w 100"/>
                  <a:gd name="T47" fmla="*/ 33 h 99"/>
                  <a:gd name="T48" fmla="*/ 5 w 100"/>
                  <a:gd name="T49" fmla="*/ 50 h 99"/>
                  <a:gd name="T50" fmla="*/ 9 w 100"/>
                  <a:gd name="T51" fmla="*/ 67 h 99"/>
                  <a:gd name="T52" fmla="*/ 19 w 100"/>
                  <a:gd name="T53" fmla="*/ 81 h 99"/>
                  <a:gd name="T54" fmla="*/ 33 w 100"/>
                  <a:gd name="T55" fmla="*/ 92 h 99"/>
                  <a:gd name="T56" fmla="*/ 50 w 100"/>
                  <a:gd name="T57" fmla="*/ 96 h 99"/>
                  <a:gd name="T58" fmla="*/ 67 w 100"/>
                  <a:gd name="T59" fmla="*/ 92 h 99"/>
                  <a:gd name="T60" fmla="*/ 83 w 100"/>
                  <a:gd name="T61" fmla="*/ 81 h 99"/>
                  <a:gd name="T62" fmla="*/ 92 w 100"/>
                  <a:gd name="T63" fmla="*/ 67 h 99"/>
                  <a:gd name="T64" fmla="*/ 97 w 100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9">
                    <a:moveTo>
                      <a:pt x="100" y="50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90" y="22"/>
                    </a:lnTo>
                    <a:lnTo>
                      <a:pt x="85" y="15"/>
                    </a:lnTo>
                    <a:lnTo>
                      <a:pt x="77" y="11"/>
                    </a:lnTo>
                    <a:lnTo>
                      <a:pt x="69" y="5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1" y="5"/>
                    </a:lnTo>
                    <a:lnTo>
                      <a:pt x="23" y="11"/>
                    </a:lnTo>
                    <a:lnTo>
                      <a:pt x="16" y="15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5" y="69"/>
                    </a:lnTo>
                    <a:lnTo>
                      <a:pt x="10" y="78"/>
                    </a:lnTo>
                    <a:lnTo>
                      <a:pt x="16" y="85"/>
                    </a:lnTo>
                    <a:lnTo>
                      <a:pt x="23" y="89"/>
                    </a:lnTo>
                    <a:lnTo>
                      <a:pt x="31" y="95"/>
                    </a:lnTo>
                    <a:lnTo>
                      <a:pt x="40" y="96"/>
                    </a:lnTo>
                    <a:lnTo>
                      <a:pt x="50" y="99"/>
                    </a:lnTo>
                    <a:lnTo>
                      <a:pt x="60" y="96"/>
                    </a:lnTo>
                    <a:lnTo>
                      <a:pt x="69" y="95"/>
                    </a:lnTo>
                    <a:lnTo>
                      <a:pt x="77" y="89"/>
                    </a:lnTo>
                    <a:lnTo>
                      <a:pt x="85" y="85"/>
                    </a:lnTo>
                    <a:lnTo>
                      <a:pt x="90" y="78"/>
                    </a:lnTo>
                    <a:lnTo>
                      <a:pt x="94" y="69"/>
                    </a:lnTo>
                    <a:lnTo>
                      <a:pt x="97" y="60"/>
                    </a:lnTo>
                    <a:lnTo>
                      <a:pt x="100" y="50"/>
                    </a:lnTo>
                    <a:lnTo>
                      <a:pt x="97" y="50"/>
                    </a:lnTo>
                    <a:lnTo>
                      <a:pt x="94" y="40"/>
                    </a:lnTo>
                    <a:lnTo>
                      <a:pt x="92" y="33"/>
                    </a:lnTo>
                    <a:lnTo>
                      <a:pt x="86" y="26"/>
                    </a:lnTo>
                    <a:lnTo>
                      <a:pt x="83" y="18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0" y="5"/>
                    </a:lnTo>
                    <a:lnTo>
                      <a:pt x="40" y="5"/>
                    </a:lnTo>
                    <a:lnTo>
                      <a:pt x="33" y="7"/>
                    </a:lnTo>
                    <a:lnTo>
                      <a:pt x="26" y="13"/>
                    </a:lnTo>
                    <a:lnTo>
                      <a:pt x="19" y="18"/>
                    </a:lnTo>
                    <a:lnTo>
                      <a:pt x="13" y="26"/>
                    </a:lnTo>
                    <a:lnTo>
                      <a:pt x="9" y="33"/>
                    </a:lnTo>
                    <a:lnTo>
                      <a:pt x="5" y="40"/>
                    </a:lnTo>
                    <a:lnTo>
                      <a:pt x="5" y="50"/>
                    </a:lnTo>
                    <a:lnTo>
                      <a:pt x="5" y="60"/>
                    </a:lnTo>
                    <a:lnTo>
                      <a:pt x="9" y="67"/>
                    </a:lnTo>
                    <a:lnTo>
                      <a:pt x="13" y="74"/>
                    </a:lnTo>
                    <a:lnTo>
                      <a:pt x="19" y="81"/>
                    </a:lnTo>
                    <a:lnTo>
                      <a:pt x="26" y="86"/>
                    </a:lnTo>
                    <a:lnTo>
                      <a:pt x="33" y="92"/>
                    </a:lnTo>
                    <a:lnTo>
                      <a:pt x="40" y="95"/>
                    </a:lnTo>
                    <a:lnTo>
                      <a:pt x="50" y="96"/>
                    </a:lnTo>
                    <a:lnTo>
                      <a:pt x="60" y="95"/>
                    </a:lnTo>
                    <a:lnTo>
                      <a:pt x="67" y="92"/>
                    </a:lnTo>
                    <a:lnTo>
                      <a:pt x="74" y="86"/>
                    </a:lnTo>
                    <a:lnTo>
                      <a:pt x="83" y="81"/>
                    </a:lnTo>
                    <a:lnTo>
                      <a:pt x="86" y="74"/>
                    </a:lnTo>
                    <a:lnTo>
                      <a:pt x="92" y="67"/>
                    </a:lnTo>
                    <a:lnTo>
                      <a:pt x="94" y="60"/>
                    </a:lnTo>
                    <a:lnTo>
                      <a:pt x="97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8" name="Freeform 460">
                <a:extLst>
                  <a:ext uri="{FF2B5EF4-FFF2-40B4-BE49-F238E27FC236}">
                    <a16:creationId xmlns:a16="http://schemas.microsoft.com/office/drawing/2014/main" id="{6E598E1A-DED0-4DFB-B621-F1DCBE23A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3204"/>
                <a:ext cx="31" cy="30"/>
              </a:xfrm>
              <a:custGeom>
                <a:avLst/>
                <a:gdLst>
                  <a:gd name="T0" fmla="*/ 89 w 92"/>
                  <a:gd name="T1" fmla="*/ 34 h 90"/>
                  <a:gd name="T2" fmla="*/ 81 w 92"/>
                  <a:gd name="T3" fmla="*/ 20 h 90"/>
                  <a:gd name="T4" fmla="*/ 71 w 92"/>
                  <a:gd name="T5" fmla="*/ 7 h 90"/>
                  <a:gd name="T6" fmla="*/ 55 w 92"/>
                  <a:gd name="T7" fmla="*/ 0 h 90"/>
                  <a:gd name="T8" fmla="*/ 35 w 92"/>
                  <a:gd name="T9" fmla="*/ 0 h 90"/>
                  <a:gd name="T10" fmla="*/ 21 w 92"/>
                  <a:gd name="T11" fmla="*/ 7 h 90"/>
                  <a:gd name="T12" fmla="*/ 8 w 92"/>
                  <a:gd name="T13" fmla="*/ 20 h 90"/>
                  <a:gd name="T14" fmla="*/ 0 w 92"/>
                  <a:gd name="T15" fmla="*/ 34 h 90"/>
                  <a:gd name="T16" fmla="*/ 0 w 92"/>
                  <a:gd name="T17" fmla="*/ 54 h 90"/>
                  <a:gd name="T18" fmla="*/ 8 w 92"/>
                  <a:gd name="T19" fmla="*/ 68 h 90"/>
                  <a:gd name="T20" fmla="*/ 21 w 92"/>
                  <a:gd name="T21" fmla="*/ 80 h 90"/>
                  <a:gd name="T22" fmla="*/ 35 w 92"/>
                  <a:gd name="T23" fmla="*/ 89 h 90"/>
                  <a:gd name="T24" fmla="*/ 55 w 92"/>
                  <a:gd name="T25" fmla="*/ 89 h 90"/>
                  <a:gd name="T26" fmla="*/ 71 w 92"/>
                  <a:gd name="T27" fmla="*/ 80 h 90"/>
                  <a:gd name="T28" fmla="*/ 81 w 92"/>
                  <a:gd name="T29" fmla="*/ 68 h 90"/>
                  <a:gd name="T30" fmla="*/ 89 w 92"/>
                  <a:gd name="T31" fmla="*/ 54 h 90"/>
                  <a:gd name="T32" fmla="*/ 87 w 92"/>
                  <a:gd name="T33" fmla="*/ 44 h 90"/>
                  <a:gd name="T34" fmla="*/ 85 w 92"/>
                  <a:gd name="T35" fmla="*/ 27 h 90"/>
                  <a:gd name="T36" fmla="*/ 74 w 92"/>
                  <a:gd name="T37" fmla="*/ 15 h 90"/>
                  <a:gd name="T38" fmla="*/ 62 w 92"/>
                  <a:gd name="T39" fmla="*/ 5 h 90"/>
                  <a:gd name="T40" fmla="*/ 45 w 92"/>
                  <a:gd name="T41" fmla="*/ 1 h 90"/>
                  <a:gd name="T42" fmla="*/ 28 w 92"/>
                  <a:gd name="T43" fmla="*/ 5 h 90"/>
                  <a:gd name="T44" fmla="*/ 16 w 92"/>
                  <a:gd name="T45" fmla="*/ 15 h 90"/>
                  <a:gd name="T46" fmla="*/ 6 w 92"/>
                  <a:gd name="T47" fmla="*/ 27 h 90"/>
                  <a:gd name="T48" fmla="*/ 4 w 92"/>
                  <a:gd name="T49" fmla="*/ 44 h 90"/>
                  <a:gd name="T50" fmla="*/ 6 w 92"/>
                  <a:gd name="T51" fmla="*/ 61 h 90"/>
                  <a:gd name="T52" fmla="*/ 16 w 92"/>
                  <a:gd name="T53" fmla="*/ 74 h 90"/>
                  <a:gd name="T54" fmla="*/ 28 w 92"/>
                  <a:gd name="T55" fmla="*/ 83 h 90"/>
                  <a:gd name="T56" fmla="*/ 45 w 92"/>
                  <a:gd name="T57" fmla="*/ 86 h 90"/>
                  <a:gd name="T58" fmla="*/ 62 w 92"/>
                  <a:gd name="T59" fmla="*/ 83 h 90"/>
                  <a:gd name="T60" fmla="*/ 74 w 92"/>
                  <a:gd name="T61" fmla="*/ 74 h 90"/>
                  <a:gd name="T62" fmla="*/ 85 w 92"/>
                  <a:gd name="T63" fmla="*/ 61 h 90"/>
                  <a:gd name="T64" fmla="*/ 87 w 92"/>
                  <a:gd name="T65" fmla="*/ 4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4"/>
                    </a:moveTo>
                    <a:lnTo>
                      <a:pt x="89" y="34"/>
                    </a:lnTo>
                    <a:lnTo>
                      <a:pt x="87" y="27"/>
                    </a:lnTo>
                    <a:lnTo>
                      <a:pt x="81" y="20"/>
                    </a:lnTo>
                    <a:lnTo>
                      <a:pt x="78" y="12"/>
                    </a:lnTo>
                    <a:lnTo>
                      <a:pt x="71" y="7"/>
                    </a:lnTo>
                    <a:lnTo>
                      <a:pt x="62" y="1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4" y="75"/>
                    </a:lnTo>
                    <a:lnTo>
                      <a:pt x="21" y="80"/>
                    </a:lnTo>
                    <a:lnTo>
                      <a:pt x="28" y="86"/>
                    </a:lnTo>
                    <a:lnTo>
                      <a:pt x="35" y="89"/>
                    </a:lnTo>
                    <a:lnTo>
                      <a:pt x="45" y="90"/>
                    </a:lnTo>
                    <a:lnTo>
                      <a:pt x="55" y="89"/>
                    </a:lnTo>
                    <a:lnTo>
                      <a:pt x="62" y="86"/>
                    </a:lnTo>
                    <a:lnTo>
                      <a:pt x="71" y="80"/>
                    </a:lnTo>
                    <a:lnTo>
                      <a:pt x="78" y="75"/>
                    </a:lnTo>
                    <a:lnTo>
                      <a:pt x="81" y="68"/>
                    </a:lnTo>
                    <a:lnTo>
                      <a:pt x="87" y="61"/>
                    </a:lnTo>
                    <a:lnTo>
                      <a:pt x="89" y="54"/>
                    </a:lnTo>
                    <a:lnTo>
                      <a:pt x="92" y="44"/>
                    </a:lnTo>
                    <a:lnTo>
                      <a:pt x="87" y="44"/>
                    </a:lnTo>
                    <a:lnTo>
                      <a:pt x="87" y="37"/>
                    </a:lnTo>
                    <a:lnTo>
                      <a:pt x="85" y="27"/>
                    </a:lnTo>
                    <a:lnTo>
                      <a:pt x="80" y="20"/>
                    </a:lnTo>
                    <a:lnTo>
                      <a:pt x="74" y="15"/>
                    </a:lnTo>
                    <a:lnTo>
                      <a:pt x="71" y="9"/>
                    </a:lnTo>
                    <a:lnTo>
                      <a:pt x="62" y="5"/>
                    </a:lnTo>
                    <a:lnTo>
                      <a:pt x="55" y="1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28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1" y="20"/>
                    </a:lnTo>
                    <a:lnTo>
                      <a:pt x="6" y="27"/>
                    </a:lnTo>
                    <a:lnTo>
                      <a:pt x="4" y="37"/>
                    </a:lnTo>
                    <a:lnTo>
                      <a:pt x="4" y="44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11" y="68"/>
                    </a:lnTo>
                    <a:lnTo>
                      <a:pt x="16" y="74"/>
                    </a:lnTo>
                    <a:lnTo>
                      <a:pt x="21" y="79"/>
                    </a:lnTo>
                    <a:lnTo>
                      <a:pt x="28" y="83"/>
                    </a:lnTo>
                    <a:lnTo>
                      <a:pt x="38" y="86"/>
                    </a:lnTo>
                    <a:lnTo>
                      <a:pt x="45" y="86"/>
                    </a:lnTo>
                    <a:lnTo>
                      <a:pt x="55" y="86"/>
                    </a:lnTo>
                    <a:lnTo>
                      <a:pt x="62" y="83"/>
                    </a:lnTo>
                    <a:lnTo>
                      <a:pt x="71" y="79"/>
                    </a:lnTo>
                    <a:lnTo>
                      <a:pt x="74" y="74"/>
                    </a:lnTo>
                    <a:lnTo>
                      <a:pt x="80" y="68"/>
                    </a:lnTo>
                    <a:lnTo>
                      <a:pt x="85" y="61"/>
                    </a:lnTo>
                    <a:lnTo>
                      <a:pt x="87" y="54"/>
                    </a:lnTo>
                    <a:lnTo>
                      <a:pt x="87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89" name="Freeform 461">
                <a:extLst>
                  <a:ext uri="{FF2B5EF4-FFF2-40B4-BE49-F238E27FC236}">
                    <a16:creationId xmlns:a16="http://schemas.microsoft.com/office/drawing/2014/main" id="{F83B06AF-7F92-4C3E-8BB1-0E1AB7985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3204"/>
                <a:ext cx="28" cy="29"/>
              </a:xfrm>
              <a:custGeom>
                <a:avLst/>
                <a:gdLst>
                  <a:gd name="T0" fmla="*/ 83 w 83"/>
                  <a:gd name="T1" fmla="*/ 36 h 85"/>
                  <a:gd name="T2" fmla="*/ 76 w 83"/>
                  <a:gd name="T3" fmla="*/ 19 h 85"/>
                  <a:gd name="T4" fmla="*/ 65 w 83"/>
                  <a:gd name="T5" fmla="*/ 8 h 85"/>
                  <a:gd name="T6" fmla="*/ 51 w 83"/>
                  <a:gd name="T7" fmla="*/ 0 h 85"/>
                  <a:gd name="T8" fmla="*/ 34 w 83"/>
                  <a:gd name="T9" fmla="*/ 0 h 85"/>
                  <a:gd name="T10" fmla="*/ 17 w 83"/>
                  <a:gd name="T11" fmla="*/ 8 h 85"/>
                  <a:gd name="T12" fmla="*/ 7 w 83"/>
                  <a:gd name="T13" fmla="*/ 19 h 85"/>
                  <a:gd name="T14" fmla="*/ 0 w 83"/>
                  <a:gd name="T15" fmla="*/ 36 h 85"/>
                  <a:gd name="T16" fmla="*/ 0 w 83"/>
                  <a:gd name="T17" fmla="*/ 53 h 85"/>
                  <a:gd name="T18" fmla="*/ 7 w 83"/>
                  <a:gd name="T19" fmla="*/ 67 h 85"/>
                  <a:gd name="T20" fmla="*/ 17 w 83"/>
                  <a:gd name="T21" fmla="*/ 78 h 85"/>
                  <a:gd name="T22" fmla="*/ 34 w 83"/>
                  <a:gd name="T23" fmla="*/ 85 h 85"/>
                  <a:gd name="T24" fmla="*/ 51 w 83"/>
                  <a:gd name="T25" fmla="*/ 85 h 85"/>
                  <a:gd name="T26" fmla="*/ 65 w 83"/>
                  <a:gd name="T27" fmla="*/ 78 h 85"/>
                  <a:gd name="T28" fmla="*/ 76 w 83"/>
                  <a:gd name="T29" fmla="*/ 67 h 85"/>
                  <a:gd name="T30" fmla="*/ 83 w 83"/>
                  <a:gd name="T31" fmla="*/ 53 h 85"/>
                  <a:gd name="T32" fmla="*/ 81 w 83"/>
                  <a:gd name="T33" fmla="*/ 43 h 85"/>
                  <a:gd name="T34" fmla="*/ 77 w 83"/>
                  <a:gd name="T35" fmla="*/ 28 h 85"/>
                  <a:gd name="T36" fmla="*/ 68 w 83"/>
                  <a:gd name="T37" fmla="*/ 15 h 85"/>
                  <a:gd name="T38" fmla="*/ 56 w 83"/>
                  <a:gd name="T39" fmla="*/ 6 h 85"/>
                  <a:gd name="T40" fmla="*/ 41 w 83"/>
                  <a:gd name="T41" fmla="*/ 4 h 85"/>
                  <a:gd name="T42" fmla="*/ 27 w 83"/>
                  <a:gd name="T43" fmla="*/ 6 h 85"/>
                  <a:gd name="T44" fmla="*/ 14 w 83"/>
                  <a:gd name="T45" fmla="*/ 15 h 85"/>
                  <a:gd name="T46" fmla="*/ 4 w 83"/>
                  <a:gd name="T47" fmla="*/ 28 h 85"/>
                  <a:gd name="T48" fmla="*/ 1 w 83"/>
                  <a:gd name="T49" fmla="*/ 43 h 85"/>
                  <a:gd name="T50" fmla="*/ 4 w 83"/>
                  <a:gd name="T51" fmla="*/ 57 h 85"/>
                  <a:gd name="T52" fmla="*/ 14 w 83"/>
                  <a:gd name="T53" fmla="*/ 73 h 85"/>
                  <a:gd name="T54" fmla="*/ 27 w 83"/>
                  <a:gd name="T55" fmla="*/ 79 h 85"/>
                  <a:gd name="T56" fmla="*/ 41 w 83"/>
                  <a:gd name="T57" fmla="*/ 82 h 85"/>
                  <a:gd name="T58" fmla="*/ 56 w 83"/>
                  <a:gd name="T59" fmla="*/ 79 h 85"/>
                  <a:gd name="T60" fmla="*/ 68 w 83"/>
                  <a:gd name="T61" fmla="*/ 73 h 85"/>
                  <a:gd name="T62" fmla="*/ 77 w 83"/>
                  <a:gd name="T63" fmla="*/ 57 h 85"/>
                  <a:gd name="T64" fmla="*/ 81 w 83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5">
                    <a:moveTo>
                      <a:pt x="83" y="43"/>
                    </a:moveTo>
                    <a:lnTo>
                      <a:pt x="83" y="36"/>
                    </a:lnTo>
                    <a:lnTo>
                      <a:pt x="81" y="26"/>
                    </a:lnTo>
                    <a:lnTo>
                      <a:pt x="76" y="19"/>
                    </a:lnTo>
                    <a:lnTo>
                      <a:pt x="70" y="14"/>
                    </a:lnTo>
                    <a:lnTo>
                      <a:pt x="65" y="8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4" y="4"/>
                    </a:lnTo>
                    <a:lnTo>
                      <a:pt x="17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1" y="2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1" y="60"/>
                    </a:lnTo>
                    <a:lnTo>
                      <a:pt x="7" y="67"/>
                    </a:lnTo>
                    <a:lnTo>
                      <a:pt x="11" y="73"/>
                    </a:lnTo>
                    <a:lnTo>
                      <a:pt x="17" y="78"/>
                    </a:lnTo>
                    <a:lnTo>
                      <a:pt x="24" y="82"/>
                    </a:lnTo>
                    <a:lnTo>
                      <a:pt x="34" y="85"/>
                    </a:lnTo>
                    <a:lnTo>
                      <a:pt x="41" y="85"/>
                    </a:lnTo>
                    <a:lnTo>
                      <a:pt x="51" y="85"/>
                    </a:lnTo>
                    <a:lnTo>
                      <a:pt x="58" y="82"/>
                    </a:lnTo>
                    <a:lnTo>
                      <a:pt x="65" y="78"/>
                    </a:lnTo>
                    <a:lnTo>
                      <a:pt x="70" y="73"/>
                    </a:lnTo>
                    <a:lnTo>
                      <a:pt x="76" y="67"/>
                    </a:lnTo>
                    <a:lnTo>
                      <a:pt x="81" y="60"/>
                    </a:lnTo>
                    <a:lnTo>
                      <a:pt x="83" y="53"/>
                    </a:lnTo>
                    <a:lnTo>
                      <a:pt x="83" y="43"/>
                    </a:lnTo>
                    <a:lnTo>
                      <a:pt x="81" y="43"/>
                    </a:lnTo>
                    <a:lnTo>
                      <a:pt x="81" y="36"/>
                    </a:lnTo>
                    <a:lnTo>
                      <a:pt x="77" y="28"/>
                    </a:lnTo>
                    <a:lnTo>
                      <a:pt x="74" y="21"/>
                    </a:lnTo>
                    <a:lnTo>
                      <a:pt x="68" y="15"/>
                    </a:lnTo>
                    <a:lnTo>
                      <a:pt x="63" y="11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18" y="11"/>
                    </a:lnTo>
                    <a:lnTo>
                      <a:pt x="14" y="15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1" y="50"/>
                    </a:lnTo>
                    <a:lnTo>
                      <a:pt x="4" y="57"/>
                    </a:lnTo>
                    <a:lnTo>
                      <a:pt x="10" y="65"/>
                    </a:lnTo>
                    <a:lnTo>
                      <a:pt x="14" y="73"/>
                    </a:lnTo>
                    <a:lnTo>
                      <a:pt x="18" y="78"/>
                    </a:lnTo>
                    <a:lnTo>
                      <a:pt x="27" y="79"/>
                    </a:lnTo>
                    <a:lnTo>
                      <a:pt x="34" y="82"/>
                    </a:lnTo>
                    <a:lnTo>
                      <a:pt x="41" y="82"/>
                    </a:lnTo>
                    <a:lnTo>
                      <a:pt x="48" y="82"/>
                    </a:lnTo>
                    <a:lnTo>
                      <a:pt x="56" y="79"/>
                    </a:lnTo>
                    <a:lnTo>
                      <a:pt x="63" y="78"/>
                    </a:lnTo>
                    <a:lnTo>
                      <a:pt x="68" y="73"/>
                    </a:lnTo>
                    <a:lnTo>
                      <a:pt x="74" y="65"/>
                    </a:lnTo>
                    <a:lnTo>
                      <a:pt x="77" y="57"/>
                    </a:lnTo>
                    <a:lnTo>
                      <a:pt x="81" y="50"/>
                    </a:lnTo>
                    <a:lnTo>
                      <a:pt x="81" y="43"/>
                    </a:lnTo>
                    <a:lnTo>
                      <a:pt x="83" y="43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0" name="Freeform 462">
                <a:extLst>
                  <a:ext uri="{FF2B5EF4-FFF2-40B4-BE49-F238E27FC236}">
                    <a16:creationId xmlns:a16="http://schemas.microsoft.com/office/drawing/2014/main" id="{53EC723C-280E-4DE7-B227-0F9482BAB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3206"/>
                <a:ext cx="26" cy="26"/>
              </a:xfrm>
              <a:custGeom>
                <a:avLst/>
                <a:gdLst>
                  <a:gd name="T0" fmla="*/ 80 w 80"/>
                  <a:gd name="T1" fmla="*/ 32 h 78"/>
                  <a:gd name="T2" fmla="*/ 73 w 80"/>
                  <a:gd name="T3" fmla="*/ 17 h 78"/>
                  <a:gd name="T4" fmla="*/ 62 w 80"/>
                  <a:gd name="T5" fmla="*/ 7 h 78"/>
                  <a:gd name="T6" fmla="*/ 47 w 80"/>
                  <a:gd name="T7" fmla="*/ 0 h 78"/>
                  <a:gd name="T8" fmla="*/ 33 w 80"/>
                  <a:gd name="T9" fmla="*/ 0 h 78"/>
                  <a:gd name="T10" fmla="*/ 17 w 80"/>
                  <a:gd name="T11" fmla="*/ 7 h 78"/>
                  <a:gd name="T12" fmla="*/ 9 w 80"/>
                  <a:gd name="T13" fmla="*/ 17 h 78"/>
                  <a:gd name="T14" fmla="*/ 0 w 80"/>
                  <a:gd name="T15" fmla="*/ 32 h 78"/>
                  <a:gd name="T16" fmla="*/ 0 w 80"/>
                  <a:gd name="T17" fmla="*/ 46 h 78"/>
                  <a:gd name="T18" fmla="*/ 9 w 80"/>
                  <a:gd name="T19" fmla="*/ 61 h 78"/>
                  <a:gd name="T20" fmla="*/ 17 w 80"/>
                  <a:gd name="T21" fmla="*/ 74 h 78"/>
                  <a:gd name="T22" fmla="*/ 33 w 80"/>
                  <a:gd name="T23" fmla="*/ 78 h 78"/>
                  <a:gd name="T24" fmla="*/ 47 w 80"/>
                  <a:gd name="T25" fmla="*/ 78 h 78"/>
                  <a:gd name="T26" fmla="*/ 62 w 80"/>
                  <a:gd name="T27" fmla="*/ 74 h 78"/>
                  <a:gd name="T28" fmla="*/ 73 w 80"/>
                  <a:gd name="T29" fmla="*/ 61 h 78"/>
                  <a:gd name="T30" fmla="*/ 80 w 80"/>
                  <a:gd name="T31" fmla="*/ 46 h 78"/>
                  <a:gd name="T32" fmla="*/ 76 w 80"/>
                  <a:gd name="T33" fmla="*/ 39 h 78"/>
                  <a:gd name="T34" fmla="*/ 75 w 80"/>
                  <a:gd name="T35" fmla="*/ 24 h 78"/>
                  <a:gd name="T36" fmla="*/ 67 w 80"/>
                  <a:gd name="T37" fmla="*/ 11 h 78"/>
                  <a:gd name="T38" fmla="*/ 55 w 80"/>
                  <a:gd name="T39" fmla="*/ 4 h 78"/>
                  <a:gd name="T40" fmla="*/ 40 w 80"/>
                  <a:gd name="T41" fmla="*/ 2 h 78"/>
                  <a:gd name="T42" fmla="*/ 26 w 80"/>
                  <a:gd name="T43" fmla="*/ 4 h 78"/>
                  <a:gd name="T44" fmla="*/ 13 w 80"/>
                  <a:gd name="T45" fmla="*/ 11 h 78"/>
                  <a:gd name="T46" fmla="*/ 6 w 80"/>
                  <a:gd name="T47" fmla="*/ 24 h 78"/>
                  <a:gd name="T48" fmla="*/ 3 w 80"/>
                  <a:gd name="T49" fmla="*/ 39 h 78"/>
                  <a:gd name="T50" fmla="*/ 6 w 80"/>
                  <a:gd name="T51" fmla="*/ 53 h 78"/>
                  <a:gd name="T52" fmla="*/ 13 w 80"/>
                  <a:gd name="T53" fmla="*/ 67 h 78"/>
                  <a:gd name="T54" fmla="*/ 26 w 80"/>
                  <a:gd name="T55" fmla="*/ 74 h 78"/>
                  <a:gd name="T56" fmla="*/ 40 w 80"/>
                  <a:gd name="T57" fmla="*/ 75 h 78"/>
                  <a:gd name="T58" fmla="*/ 55 w 80"/>
                  <a:gd name="T59" fmla="*/ 74 h 78"/>
                  <a:gd name="T60" fmla="*/ 67 w 80"/>
                  <a:gd name="T61" fmla="*/ 67 h 78"/>
                  <a:gd name="T62" fmla="*/ 75 w 80"/>
                  <a:gd name="T63" fmla="*/ 53 h 78"/>
                  <a:gd name="T64" fmla="*/ 76 w 80"/>
                  <a:gd name="T65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80" y="39"/>
                    </a:moveTo>
                    <a:lnTo>
                      <a:pt x="80" y="32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2" y="7"/>
                    </a:lnTo>
                    <a:lnTo>
                      <a:pt x="55" y="2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2"/>
                    </a:lnTo>
                    <a:lnTo>
                      <a:pt x="17" y="7"/>
                    </a:lnTo>
                    <a:lnTo>
                      <a:pt x="13" y="11"/>
                    </a:lnTo>
                    <a:lnTo>
                      <a:pt x="9" y="17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9" y="61"/>
                    </a:lnTo>
                    <a:lnTo>
                      <a:pt x="13" y="69"/>
                    </a:lnTo>
                    <a:lnTo>
                      <a:pt x="17" y="74"/>
                    </a:lnTo>
                    <a:lnTo>
                      <a:pt x="26" y="75"/>
                    </a:lnTo>
                    <a:lnTo>
                      <a:pt x="33" y="78"/>
                    </a:lnTo>
                    <a:lnTo>
                      <a:pt x="40" y="78"/>
                    </a:lnTo>
                    <a:lnTo>
                      <a:pt x="47" y="78"/>
                    </a:lnTo>
                    <a:lnTo>
                      <a:pt x="55" y="75"/>
                    </a:lnTo>
                    <a:lnTo>
                      <a:pt x="62" y="74"/>
                    </a:lnTo>
                    <a:lnTo>
                      <a:pt x="67" y="69"/>
                    </a:lnTo>
                    <a:lnTo>
                      <a:pt x="73" y="61"/>
                    </a:lnTo>
                    <a:lnTo>
                      <a:pt x="76" y="53"/>
                    </a:lnTo>
                    <a:lnTo>
                      <a:pt x="80" y="46"/>
                    </a:lnTo>
                    <a:lnTo>
                      <a:pt x="80" y="39"/>
                    </a:lnTo>
                    <a:lnTo>
                      <a:pt x="76" y="39"/>
                    </a:lnTo>
                    <a:lnTo>
                      <a:pt x="76" y="32"/>
                    </a:lnTo>
                    <a:lnTo>
                      <a:pt x="75" y="24"/>
                    </a:lnTo>
                    <a:lnTo>
                      <a:pt x="73" y="19"/>
                    </a:lnTo>
                    <a:lnTo>
                      <a:pt x="67" y="11"/>
                    </a:lnTo>
                    <a:lnTo>
                      <a:pt x="59" y="10"/>
                    </a:lnTo>
                    <a:lnTo>
                      <a:pt x="55" y="4"/>
                    </a:lnTo>
                    <a:lnTo>
                      <a:pt x="47" y="2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26" y="4"/>
                    </a:lnTo>
                    <a:lnTo>
                      <a:pt x="21" y="10"/>
                    </a:lnTo>
                    <a:lnTo>
                      <a:pt x="13" y="11"/>
                    </a:lnTo>
                    <a:lnTo>
                      <a:pt x="10" y="19"/>
                    </a:lnTo>
                    <a:lnTo>
                      <a:pt x="6" y="24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3" y="46"/>
                    </a:lnTo>
                    <a:lnTo>
                      <a:pt x="6" y="53"/>
                    </a:lnTo>
                    <a:lnTo>
                      <a:pt x="10" y="58"/>
                    </a:lnTo>
                    <a:lnTo>
                      <a:pt x="13" y="67"/>
                    </a:lnTo>
                    <a:lnTo>
                      <a:pt x="21" y="70"/>
                    </a:lnTo>
                    <a:lnTo>
                      <a:pt x="26" y="74"/>
                    </a:lnTo>
                    <a:lnTo>
                      <a:pt x="33" y="75"/>
                    </a:lnTo>
                    <a:lnTo>
                      <a:pt x="40" y="75"/>
                    </a:lnTo>
                    <a:lnTo>
                      <a:pt x="47" y="75"/>
                    </a:lnTo>
                    <a:lnTo>
                      <a:pt x="55" y="74"/>
                    </a:lnTo>
                    <a:lnTo>
                      <a:pt x="59" y="70"/>
                    </a:lnTo>
                    <a:lnTo>
                      <a:pt x="67" y="67"/>
                    </a:lnTo>
                    <a:lnTo>
                      <a:pt x="73" y="58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76" y="39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1" name="Freeform 463">
                <a:extLst>
                  <a:ext uri="{FF2B5EF4-FFF2-40B4-BE49-F238E27FC236}">
                    <a16:creationId xmlns:a16="http://schemas.microsoft.com/office/drawing/2014/main" id="{83F59196-A11A-497D-B5F9-4D88BEEB6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3206"/>
                <a:ext cx="25" cy="25"/>
              </a:xfrm>
              <a:custGeom>
                <a:avLst/>
                <a:gdLst>
                  <a:gd name="T0" fmla="*/ 74 w 74"/>
                  <a:gd name="T1" fmla="*/ 30 h 73"/>
                  <a:gd name="T2" fmla="*/ 69 w 74"/>
                  <a:gd name="T3" fmla="*/ 17 h 73"/>
                  <a:gd name="T4" fmla="*/ 55 w 74"/>
                  <a:gd name="T5" fmla="*/ 8 h 73"/>
                  <a:gd name="T6" fmla="*/ 43 w 74"/>
                  <a:gd name="T7" fmla="*/ 0 h 73"/>
                  <a:gd name="T8" fmla="*/ 29 w 74"/>
                  <a:gd name="T9" fmla="*/ 0 h 73"/>
                  <a:gd name="T10" fmla="*/ 17 w 74"/>
                  <a:gd name="T11" fmla="*/ 8 h 73"/>
                  <a:gd name="T12" fmla="*/ 7 w 74"/>
                  <a:gd name="T13" fmla="*/ 17 h 73"/>
                  <a:gd name="T14" fmla="*/ 0 w 74"/>
                  <a:gd name="T15" fmla="*/ 30 h 73"/>
                  <a:gd name="T16" fmla="*/ 0 w 74"/>
                  <a:gd name="T17" fmla="*/ 44 h 73"/>
                  <a:gd name="T18" fmla="*/ 7 w 74"/>
                  <a:gd name="T19" fmla="*/ 56 h 73"/>
                  <a:gd name="T20" fmla="*/ 17 w 74"/>
                  <a:gd name="T21" fmla="*/ 68 h 73"/>
                  <a:gd name="T22" fmla="*/ 29 w 74"/>
                  <a:gd name="T23" fmla="*/ 73 h 73"/>
                  <a:gd name="T24" fmla="*/ 43 w 74"/>
                  <a:gd name="T25" fmla="*/ 73 h 73"/>
                  <a:gd name="T26" fmla="*/ 55 w 74"/>
                  <a:gd name="T27" fmla="*/ 68 h 73"/>
                  <a:gd name="T28" fmla="*/ 69 w 74"/>
                  <a:gd name="T29" fmla="*/ 56 h 73"/>
                  <a:gd name="T30" fmla="*/ 74 w 74"/>
                  <a:gd name="T31" fmla="*/ 44 h 73"/>
                  <a:gd name="T32" fmla="*/ 71 w 74"/>
                  <a:gd name="T33" fmla="*/ 37 h 73"/>
                  <a:gd name="T34" fmla="*/ 69 w 74"/>
                  <a:gd name="T35" fmla="*/ 25 h 73"/>
                  <a:gd name="T36" fmla="*/ 62 w 74"/>
                  <a:gd name="T37" fmla="*/ 13 h 73"/>
                  <a:gd name="T38" fmla="*/ 48 w 74"/>
                  <a:gd name="T39" fmla="*/ 5 h 73"/>
                  <a:gd name="T40" fmla="*/ 36 w 74"/>
                  <a:gd name="T41" fmla="*/ 2 h 73"/>
                  <a:gd name="T42" fmla="*/ 24 w 74"/>
                  <a:gd name="T43" fmla="*/ 5 h 73"/>
                  <a:gd name="T44" fmla="*/ 12 w 74"/>
                  <a:gd name="T45" fmla="*/ 13 h 73"/>
                  <a:gd name="T46" fmla="*/ 5 w 74"/>
                  <a:gd name="T47" fmla="*/ 25 h 73"/>
                  <a:gd name="T48" fmla="*/ 2 w 74"/>
                  <a:gd name="T49" fmla="*/ 37 h 73"/>
                  <a:gd name="T50" fmla="*/ 5 w 74"/>
                  <a:gd name="T51" fmla="*/ 49 h 73"/>
                  <a:gd name="T52" fmla="*/ 12 w 74"/>
                  <a:gd name="T53" fmla="*/ 61 h 73"/>
                  <a:gd name="T54" fmla="*/ 24 w 74"/>
                  <a:gd name="T55" fmla="*/ 68 h 73"/>
                  <a:gd name="T56" fmla="*/ 36 w 74"/>
                  <a:gd name="T57" fmla="*/ 72 h 73"/>
                  <a:gd name="T58" fmla="*/ 48 w 74"/>
                  <a:gd name="T59" fmla="*/ 68 h 73"/>
                  <a:gd name="T60" fmla="*/ 62 w 74"/>
                  <a:gd name="T61" fmla="*/ 61 h 73"/>
                  <a:gd name="T62" fmla="*/ 69 w 74"/>
                  <a:gd name="T63" fmla="*/ 49 h 73"/>
                  <a:gd name="T64" fmla="*/ 71 w 74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3">
                    <a:moveTo>
                      <a:pt x="74" y="37"/>
                    </a:moveTo>
                    <a:lnTo>
                      <a:pt x="74" y="30"/>
                    </a:lnTo>
                    <a:lnTo>
                      <a:pt x="71" y="22"/>
                    </a:lnTo>
                    <a:lnTo>
                      <a:pt x="69" y="17"/>
                    </a:lnTo>
                    <a:lnTo>
                      <a:pt x="64" y="9"/>
                    </a:lnTo>
                    <a:lnTo>
                      <a:pt x="55" y="8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7" y="8"/>
                    </a:lnTo>
                    <a:lnTo>
                      <a:pt x="9" y="9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9" y="65"/>
                    </a:lnTo>
                    <a:lnTo>
                      <a:pt x="17" y="68"/>
                    </a:lnTo>
                    <a:lnTo>
                      <a:pt x="22" y="72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3" y="73"/>
                    </a:lnTo>
                    <a:lnTo>
                      <a:pt x="51" y="72"/>
                    </a:lnTo>
                    <a:lnTo>
                      <a:pt x="55" y="68"/>
                    </a:lnTo>
                    <a:lnTo>
                      <a:pt x="64" y="65"/>
                    </a:lnTo>
                    <a:lnTo>
                      <a:pt x="69" y="56"/>
                    </a:lnTo>
                    <a:lnTo>
                      <a:pt x="71" y="51"/>
                    </a:lnTo>
                    <a:lnTo>
                      <a:pt x="74" y="44"/>
                    </a:lnTo>
                    <a:lnTo>
                      <a:pt x="74" y="37"/>
                    </a:lnTo>
                    <a:lnTo>
                      <a:pt x="71" y="37"/>
                    </a:lnTo>
                    <a:lnTo>
                      <a:pt x="71" y="30"/>
                    </a:lnTo>
                    <a:lnTo>
                      <a:pt x="69" y="25"/>
                    </a:lnTo>
                    <a:lnTo>
                      <a:pt x="66" y="17"/>
                    </a:lnTo>
                    <a:lnTo>
                      <a:pt x="62" y="13"/>
                    </a:lnTo>
                    <a:lnTo>
                      <a:pt x="55" y="9"/>
                    </a:lnTo>
                    <a:lnTo>
                      <a:pt x="48" y="5"/>
                    </a:lnTo>
                    <a:lnTo>
                      <a:pt x="43" y="2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17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5"/>
                    </a:lnTo>
                    <a:lnTo>
                      <a:pt x="2" y="30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5" y="49"/>
                    </a:lnTo>
                    <a:lnTo>
                      <a:pt x="9" y="56"/>
                    </a:lnTo>
                    <a:lnTo>
                      <a:pt x="12" y="61"/>
                    </a:lnTo>
                    <a:lnTo>
                      <a:pt x="17" y="67"/>
                    </a:lnTo>
                    <a:lnTo>
                      <a:pt x="24" y="68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43" y="72"/>
                    </a:lnTo>
                    <a:lnTo>
                      <a:pt x="48" y="68"/>
                    </a:lnTo>
                    <a:lnTo>
                      <a:pt x="55" y="67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4"/>
                    </a:lnTo>
                    <a:lnTo>
                      <a:pt x="71" y="37"/>
                    </a:lnTo>
                    <a:lnTo>
                      <a:pt x="74" y="37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2" name="Freeform 464">
                <a:extLst>
                  <a:ext uri="{FF2B5EF4-FFF2-40B4-BE49-F238E27FC236}">
                    <a16:creationId xmlns:a16="http://schemas.microsoft.com/office/drawing/2014/main" id="{CECB961F-102F-4004-95B1-C76A56A9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3207"/>
                <a:ext cx="23" cy="23"/>
              </a:xfrm>
              <a:custGeom>
                <a:avLst/>
                <a:gdLst>
                  <a:gd name="T0" fmla="*/ 69 w 69"/>
                  <a:gd name="T1" fmla="*/ 28 h 70"/>
                  <a:gd name="T2" fmla="*/ 63 w 69"/>
                  <a:gd name="T3" fmla="*/ 15 h 70"/>
                  <a:gd name="T4" fmla="*/ 53 w 69"/>
                  <a:gd name="T5" fmla="*/ 7 h 70"/>
                  <a:gd name="T6" fmla="*/ 41 w 69"/>
                  <a:gd name="T7" fmla="*/ 0 h 70"/>
                  <a:gd name="T8" fmla="*/ 27 w 69"/>
                  <a:gd name="T9" fmla="*/ 0 h 70"/>
                  <a:gd name="T10" fmla="*/ 15 w 69"/>
                  <a:gd name="T11" fmla="*/ 7 h 70"/>
                  <a:gd name="T12" fmla="*/ 7 w 69"/>
                  <a:gd name="T13" fmla="*/ 15 h 70"/>
                  <a:gd name="T14" fmla="*/ 0 w 69"/>
                  <a:gd name="T15" fmla="*/ 28 h 70"/>
                  <a:gd name="T16" fmla="*/ 0 w 69"/>
                  <a:gd name="T17" fmla="*/ 42 h 70"/>
                  <a:gd name="T18" fmla="*/ 7 w 69"/>
                  <a:gd name="T19" fmla="*/ 54 h 70"/>
                  <a:gd name="T20" fmla="*/ 15 w 69"/>
                  <a:gd name="T21" fmla="*/ 65 h 70"/>
                  <a:gd name="T22" fmla="*/ 27 w 69"/>
                  <a:gd name="T23" fmla="*/ 70 h 70"/>
                  <a:gd name="T24" fmla="*/ 41 w 69"/>
                  <a:gd name="T25" fmla="*/ 70 h 70"/>
                  <a:gd name="T26" fmla="*/ 53 w 69"/>
                  <a:gd name="T27" fmla="*/ 65 h 70"/>
                  <a:gd name="T28" fmla="*/ 63 w 69"/>
                  <a:gd name="T29" fmla="*/ 54 h 70"/>
                  <a:gd name="T30" fmla="*/ 69 w 69"/>
                  <a:gd name="T31" fmla="*/ 42 h 70"/>
                  <a:gd name="T32" fmla="*/ 67 w 69"/>
                  <a:gd name="T33" fmla="*/ 35 h 70"/>
                  <a:gd name="T34" fmla="*/ 63 w 69"/>
                  <a:gd name="T35" fmla="*/ 23 h 70"/>
                  <a:gd name="T36" fmla="*/ 56 w 69"/>
                  <a:gd name="T37" fmla="*/ 13 h 70"/>
                  <a:gd name="T38" fmla="*/ 46 w 69"/>
                  <a:gd name="T39" fmla="*/ 6 h 70"/>
                  <a:gd name="T40" fmla="*/ 34 w 69"/>
                  <a:gd name="T41" fmla="*/ 3 h 70"/>
                  <a:gd name="T42" fmla="*/ 22 w 69"/>
                  <a:gd name="T43" fmla="*/ 6 h 70"/>
                  <a:gd name="T44" fmla="*/ 11 w 69"/>
                  <a:gd name="T45" fmla="*/ 13 h 70"/>
                  <a:gd name="T46" fmla="*/ 4 w 69"/>
                  <a:gd name="T47" fmla="*/ 23 h 70"/>
                  <a:gd name="T48" fmla="*/ 3 w 69"/>
                  <a:gd name="T49" fmla="*/ 35 h 70"/>
                  <a:gd name="T50" fmla="*/ 4 w 69"/>
                  <a:gd name="T51" fmla="*/ 47 h 70"/>
                  <a:gd name="T52" fmla="*/ 11 w 69"/>
                  <a:gd name="T53" fmla="*/ 57 h 70"/>
                  <a:gd name="T54" fmla="*/ 22 w 69"/>
                  <a:gd name="T55" fmla="*/ 65 h 70"/>
                  <a:gd name="T56" fmla="*/ 34 w 69"/>
                  <a:gd name="T57" fmla="*/ 66 h 70"/>
                  <a:gd name="T58" fmla="*/ 46 w 69"/>
                  <a:gd name="T59" fmla="*/ 65 h 70"/>
                  <a:gd name="T60" fmla="*/ 56 w 69"/>
                  <a:gd name="T61" fmla="*/ 57 h 70"/>
                  <a:gd name="T62" fmla="*/ 63 w 69"/>
                  <a:gd name="T63" fmla="*/ 47 h 70"/>
                  <a:gd name="T64" fmla="*/ 67 w 69"/>
                  <a:gd name="T65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9" y="35"/>
                    </a:moveTo>
                    <a:lnTo>
                      <a:pt x="69" y="28"/>
                    </a:lnTo>
                    <a:lnTo>
                      <a:pt x="67" y="23"/>
                    </a:lnTo>
                    <a:lnTo>
                      <a:pt x="63" y="15"/>
                    </a:lnTo>
                    <a:lnTo>
                      <a:pt x="58" y="11"/>
                    </a:lnTo>
                    <a:lnTo>
                      <a:pt x="53" y="7"/>
                    </a:lnTo>
                    <a:lnTo>
                      <a:pt x="46" y="3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7" y="15"/>
                    </a:lnTo>
                    <a:lnTo>
                      <a:pt x="3" y="23"/>
                    </a:lnTo>
                    <a:lnTo>
                      <a:pt x="0" y="28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3" y="47"/>
                    </a:lnTo>
                    <a:lnTo>
                      <a:pt x="7" y="54"/>
                    </a:lnTo>
                    <a:lnTo>
                      <a:pt x="10" y="59"/>
                    </a:lnTo>
                    <a:lnTo>
                      <a:pt x="15" y="65"/>
                    </a:lnTo>
                    <a:lnTo>
                      <a:pt x="22" y="66"/>
                    </a:lnTo>
                    <a:lnTo>
                      <a:pt x="27" y="70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46" y="66"/>
                    </a:lnTo>
                    <a:lnTo>
                      <a:pt x="53" y="65"/>
                    </a:lnTo>
                    <a:lnTo>
                      <a:pt x="58" y="59"/>
                    </a:lnTo>
                    <a:lnTo>
                      <a:pt x="63" y="54"/>
                    </a:lnTo>
                    <a:lnTo>
                      <a:pt x="67" y="47"/>
                    </a:lnTo>
                    <a:lnTo>
                      <a:pt x="69" y="42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7" y="30"/>
                    </a:lnTo>
                    <a:lnTo>
                      <a:pt x="63" y="23"/>
                    </a:lnTo>
                    <a:lnTo>
                      <a:pt x="61" y="18"/>
                    </a:lnTo>
                    <a:lnTo>
                      <a:pt x="56" y="13"/>
                    </a:lnTo>
                    <a:lnTo>
                      <a:pt x="51" y="11"/>
                    </a:lnTo>
                    <a:lnTo>
                      <a:pt x="46" y="6"/>
                    </a:lnTo>
                    <a:lnTo>
                      <a:pt x="41" y="6"/>
                    </a:lnTo>
                    <a:lnTo>
                      <a:pt x="34" y="3"/>
                    </a:lnTo>
                    <a:lnTo>
                      <a:pt x="27" y="6"/>
                    </a:lnTo>
                    <a:lnTo>
                      <a:pt x="22" y="6"/>
                    </a:lnTo>
                    <a:lnTo>
                      <a:pt x="17" y="11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3" y="35"/>
                    </a:lnTo>
                    <a:lnTo>
                      <a:pt x="4" y="42"/>
                    </a:lnTo>
                    <a:lnTo>
                      <a:pt x="4" y="47"/>
                    </a:lnTo>
                    <a:lnTo>
                      <a:pt x="7" y="52"/>
                    </a:lnTo>
                    <a:lnTo>
                      <a:pt x="11" y="57"/>
                    </a:lnTo>
                    <a:lnTo>
                      <a:pt x="17" y="63"/>
                    </a:lnTo>
                    <a:lnTo>
                      <a:pt x="22" y="65"/>
                    </a:lnTo>
                    <a:lnTo>
                      <a:pt x="27" y="66"/>
                    </a:lnTo>
                    <a:lnTo>
                      <a:pt x="34" y="66"/>
                    </a:lnTo>
                    <a:lnTo>
                      <a:pt x="41" y="66"/>
                    </a:lnTo>
                    <a:lnTo>
                      <a:pt x="46" y="65"/>
                    </a:lnTo>
                    <a:lnTo>
                      <a:pt x="51" y="63"/>
                    </a:lnTo>
                    <a:lnTo>
                      <a:pt x="56" y="57"/>
                    </a:lnTo>
                    <a:lnTo>
                      <a:pt x="61" y="52"/>
                    </a:lnTo>
                    <a:lnTo>
                      <a:pt x="63" y="47"/>
                    </a:lnTo>
                    <a:lnTo>
                      <a:pt x="67" y="42"/>
                    </a:lnTo>
                    <a:lnTo>
                      <a:pt x="67" y="35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3" name="Freeform 465">
                <a:extLst>
                  <a:ext uri="{FF2B5EF4-FFF2-40B4-BE49-F238E27FC236}">
                    <a16:creationId xmlns:a16="http://schemas.microsoft.com/office/drawing/2014/main" id="{461D3801-0DD2-4A64-8A53-4BBD4C46A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208"/>
                <a:ext cx="21" cy="21"/>
              </a:xfrm>
              <a:custGeom>
                <a:avLst/>
                <a:gdLst>
                  <a:gd name="T0" fmla="*/ 64 w 64"/>
                  <a:gd name="T1" fmla="*/ 27 h 63"/>
                  <a:gd name="T2" fmla="*/ 58 w 64"/>
                  <a:gd name="T3" fmla="*/ 15 h 63"/>
                  <a:gd name="T4" fmla="*/ 48 w 64"/>
                  <a:gd name="T5" fmla="*/ 8 h 63"/>
                  <a:gd name="T6" fmla="*/ 38 w 64"/>
                  <a:gd name="T7" fmla="*/ 3 h 63"/>
                  <a:gd name="T8" fmla="*/ 24 w 64"/>
                  <a:gd name="T9" fmla="*/ 3 h 63"/>
                  <a:gd name="T10" fmla="*/ 14 w 64"/>
                  <a:gd name="T11" fmla="*/ 8 h 63"/>
                  <a:gd name="T12" fmla="*/ 4 w 64"/>
                  <a:gd name="T13" fmla="*/ 15 h 63"/>
                  <a:gd name="T14" fmla="*/ 1 w 64"/>
                  <a:gd name="T15" fmla="*/ 27 h 63"/>
                  <a:gd name="T16" fmla="*/ 1 w 64"/>
                  <a:gd name="T17" fmla="*/ 39 h 63"/>
                  <a:gd name="T18" fmla="*/ 4 w 64"/>
                  <a:gd name="T19" fmla="*/ 49 h 63"/>
                  <a:gd name="T20" fmla="*/ 14 w 64"/>
                  <a:gd name="T21" fmla="*/ 60 h 63"/>
                  <a:gd name="T22" fmla="*/ 24 w 64"/>
                  <a:gd name="T23" fmla="*/ 63 h 63"/>
                  <a:gd name="T24" fmla="*/ 38 w 64"/>
                  <a:gd name="T25" fmla="*/ 63 h 63"/>
                  <a:gd name="T26" fmla="*/ 48 w 64"/>
                  <a:gd name="T27" fmla="*/ 60 h 63"/>
                  <a:gd name="T28" fmla="*/ 58 w 64"/>
                  <a:gd name="T29" fmla="*/ 49 h 63"/>
                  <a:gd name="T30" fmla="*/ 64 w 64"/>
                  <a:gd name="T31" fmla="*/ 39 h 63"/>
                  <a:gd name="T32" fmla="*/ 60 w 64"/>
                  <a:gd name="T33" fmla="*/ 32 h 63"/>
                  <a:gd name="T34" fmla="*/ 58 w 64"/>
                  <a:gd name="T35" fmla="*/ 22 h 63"/>
                  <a:gd name="T36" fmla="*/ 50 w 64"/>
                  <a:gd name="T37" fmla="*/ 12 h 63"/>
                  <a:gd name="T38" fmla="*/ 43 w 64"/>
                  <a:gd name="T39" fmla="*/ 4 h 63"/>
                  <a:gd name="T40" fmla="*/ 31 w 64"/>
                  <a:gd name="T41" fmla="*/ 4 h 63"/>
                  <a:gd name="T42" fmla="*/ 21 w 64"/>
                  <a:gd name="T43" fmla="*/ 4 h 63"/>
                  <a:gd name="T44" fmla="*/ 12 w 64"/>
                  <a:gd name="T45" fmla="*/ 12 h 63"/>
                  <a:gd name="T46" fmla="*/ 4 w 64"/>
                  <a:gd name="T47" fmla="*/ 22 h 63"/>
                  <a:gd name="T48" fmla="*/ 1 w 64"/>
                  <a:gd name="T49" fmla="*/ 32 h 63"/>
                  <a:gd name="T50" fmla="*/ 4 w 64"/>
                  <a:gd name="T51" fmla="*/ 44 h 63"/>
                  <a:gd name="T52" fmla="*/ 12 w 64"/>
                  <a:gd name="T53" fmla="*/ 51 h 63"/>
                  <a:gd name="T54" fmla="*/ 21 w 64"/>
                  <a:gd name="T55" fmla="*/ 60 h 63"/>
                  <a:gd name="T56" fmla="*/ 31 w 64"/>
                  <a:gd name="T57" fmla="*/ 62 h 63"/>
                  <a:gd name="T58" fmla="*/ 43 w 64"/>
                  <a:gd name="T59" fmla="*/ 60 h 63"/>
                  <a:gd name="T60" fmla="*/ 50 w 64"/>
                  <a:gd name="T61" fmla="*/ 51 h 63"/>
                  <a:gd name="T62" fmla="*/ 58 w 64"/>
                  <a:gd name="T63" fmla="*/ 44 h 63"/>
                  <a:gd name="T64" fmla="*/ 60 w 64"/>
                  <a:gd name="T6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2"/>
                    </a:moveTo>
                    <a:lnTo>
                      <a:pt x="64" y="27"/>
                    </a:lnTo>
                    <a:lnTo>
                      <a:pt x="60" y="20"/>
                    </a:lnTo>
                    <a:lnTo>
                      <a:pt x="58" y="15"/>
                    </a:lnTo>
                    <a:lnTo>
                      <a:pt x="53" y="10"/>
                    </a:lnTo>
                    <a:lnTo>
                      <a:pt x="48" y="8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1" y="0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4" y="8"/>
                    </a:lnTo>
                    <a:lnTo>
                      <a:pt x="8" y="10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49"/>
                    </a:lnTo>
                    <a:lnTo>
                      <a:pt x="8" y="54"/>
                    </a:lnTo>
                    <a:lnTo>
                      <a:pt x="14" y="60"/>
                    </a:lnTo>
                    <a:lnTo>
                      <a:pt x="19" y="62"/>
                    </a:lnTo>
                    <a:lnTo>
                      <a:pt x="24" y="63"/>
                    </a:lnTo>
                    <a:lnTo>
                      <a:pt x="31" y="63"/>
                    </a:lnTo>
                    <a:lnTo>
                      <a:pt x="38" y="63"/>
                    </a:lnTo>
                    <a:lnTo>
                      <a:pt x="43" y="62"/>
                    </a:lnTo>
                    <a:lnTo>
                      <a:pt x="48" y="60"/>
                    </a:lnTo>
                    <a:lnTo>
                      <a:pt x="53" y="54"/>
                    </a:lnTo>
                    <a:lnTo>
                      <a:pt x="58" y="49"/>
                    </a:lnTo>
                    <a:lnTo>
                      <a:pt x="60" y="44"/>
                    </a:lnTo>
                    <a:lnTo>
                      <a:pt x="64" y="39"/>
                    </a:lnTo>
                    <a:lnTo>
                      <a:pt x="64" y="32"/>
                    </a:lnTo>
                    <a:lnTo>
                      <a:pt x="60" y="32"/>
                    </a:lnTo>
                    <a:lnTo>
                      <a:pt x="58" y="27"/>
                    </a:lnTo>
                    <a:lnTo>
                      <a:pt x="58" y="22"/>
                    </a:lnTo>
                    <a:lnTo>
                      <a:pt x="55" y="17"/>
                    </a:lnTo>
                    <a:lnTo>
                      <a:pt x="50" y="12"/>
                    </a:lnTo>
                    <a:lnTo>
                      <a:pt x="48" y="8"/>
                    </a:lnTo>
                    <a:lnTo>
                      <a:pt x="43" y="4"/>
                    </a:lnTo>
                    <a:lnTo>
                      <a:pt x="36" y="4"/>
                    </a:lnTo>
                    <a:lnTo>
                      <a:pt x="31" y="4"/>
                    </a:lnTo>
                    <a:lnTo>
                      <a:pt x="26" y="4"/>
                    </a:lnTo>
                    <a:lnTo>
                      <a:pt x="21" y="4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1" y="32"/>
                    </a:lnTo>
                    <a:lnTo>
                      <a:pt x="4" y="37"/>
                    </a:lnTo>
                    <a:lnTo>
                      <a:pt x="4" y="44"/>
                    </a:lnTo>
                    <a:lnTo>
                      <a:pt x="7" y="49"/>
                    </a:lnTo>
                    <a:lnTo>
                      <a:pt x="12" y="51"/>
                    </a:lnTo>
                    <a:lnTo>
                      <a:pt x="17" y="56"/>
                    </a:lnTo>
                    <a:lnTo>
                      <a:pt x="21" y="60"/>
                    </a:lnTo>
                    <a:lnTo>
                      <a:pt x="26" y="60"/>
                    </a:lnTo>
                    <a:lnTo>
                      <a:pt x="31" y="62"/>
                    </a:lnTo>
                    <a:lnTo>
                      <a:pt x="36" y="60"/>
                    </a:lnTo>
                    <a:lnTo>
                      <a:pt x="43" y="60"/>
                    </a:lnTo>
                    <a:lnTo>
                      <a:pt x="48" y="56"/>
                    </a:lnTo>
                    <a:lnTo>
                      <a:pt x="50" y="51"/>
                    </a:lnTo>
                    <a:lnTo>
                      <a:pt x="55" y="49"/>
                    </a:lnTo>
                    <a:lnTo>
                      <a:pt x="58" y="44"/>
                    </a:lnTo>
                    <a:lnTo>
                      <a:pt x="58" y="37"/>
                    </a:lnTo>
                    <a:lnTo>
                      <a:pt x="60" y="32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4" name="Freeform 466">
                <a:extLst>
                  <a:ext uri="{FF2B5EF4-FFF2-40B4-BE49-F238E27FC236}">
                    <a16:creationId xmlns:a16="http://schemas.microsoft.com/office/drawing/2014/main" id="{30063477-9E2D-4F19-8205-7FB23E4E3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209"/>
                <a:ext cx="20" cy="20"/>
              </a:xfrm>
              <a:custGeom>
                <a:avLst/>
                <a:gdLst>
                  <a:gd name="T0" fmla="*/ 57 w 59"/>
                  <a:gd name="T1" fmla="*/ 23 h 58"/>
                  <a:gd name="T2" fmla="*/ 55 w 59"/>
                  <a:gd name="T3" fmla="*/ 13 h 58"/>
                  <a:gd name="T4" fmla="*/ 47 w 59"/>
                  <a:gd name="T5" fmla="*/ 4 h 58"/>
                  <a:gd name="T6" fmla="*/ 34 w 59"/>
                  <a:gd name="T7" fmla="*/ 0 h 58"/>
                  <a:gd name="T8" fmla="*/ 24 w 59"/>
                  <a:gd name="T9" fmla="*/ 0 h 58"/>
                  <a:gd name="T10" fmla="*/ 15 w 59"/>
                  <a:gd name="T11" fmla="*/ 4 h 58"/>
                  <a:gd name="T12" fmla="*/ 5 w 59"/>
                  <a:gd name="T13" fmla="*/ 13 h 58"/>
                  <a:gd name="T14" fmla="*/ 2 w 59"/>
                  <a:gd name="T15" fmla="*/ 23 h 58"/>
                  <a:gd name="T16" fmla="*/ 2 w 59"/>
                  <a:gd name="T17" fmla="*/ 33 h 58"/>
                  <a:gd name="T18" fmla="*/ 5 w 59"/>
                  <a:gd name="T19" fmla="*/ 45 h 58"/>
                  <a:gd name="T20" fmla="*/ 15 w 59"/>
                  <a:gd name="T21" fmla="*/ 52 h 58"/>
                  <a:gd name="T22" fmla="*/ 24 w 59"/>
                  <a:gd name="T23" fmla="*/ 56 h 58"/>
                  <a:gd name="T24" fmla="*/ 34 w 59"/>
                  <a:gd name="T25" fmla="*/ 56 h 58"/>
                  <a:gd name="T26" fmla="*/ 47 w 59"/>
                  <a:gd name="T27" fmla="*/ 52 h 58"/>
                  <a:gd name="T28" fmla="*/ 55 w 59"/>
                  <a:gd name="T29" fmla="*/ 45 h 58"/>
                  <a:gd name="T30" fmla="*/ 57 w 59"/>
                  <a:gd name="T31" fmla="*/ 33 h 58"/>
                  <a:gd name="T32" fmla="*/ 55 w 59"/>
                  <a:gd name="T33" fmla="*/ 28 h 58"/>
                  <a:gd name="T34" fmla="*/ 55 w 59"/>
                  <a:gd name="T35" fmla="*/ 18 h 58"/>
                  <a:gd name="T36" fmla="*/ 47 w 59"/>
                  <a:gd name="T37" fmla="*/ 11 h 58"/>
                  <a:gd name="T38" fmla="*/ 39 w 59"/>
                  <a:gd name="T39" fmla="*/ 4 h 58"/>
                  <a:gd name="T40" fmla="*/ 29 w 59"/>
                  <a:gd name="T41" fmla="*/ 4 h 58"/>
                  <a:gd name="T42" fmla="*/ 19 w 59"/>
                  <a:gd name="T43" fmla="*/ 4 h 58"/>
                  <a:gd name="T44" fmla="*/ 12 w 59"/>
                  <a:gd name="T45" fmla="*/ 11 h 58"/>
                  <a:gd name="T46" fmla="*/ 5 w 59"/>
                  <a:gd name="T47" fmla="*/ 18 h 58"/>
                  <a:gd name="T48" fmla="*/ 5 w 59"/>
                  <a:gd name="T49" fmla="*/ 28 h 58"/>
                  <a:gd name="T50" fmla="*/ 5 w 59"/>
                  <a:gd name="T51" fmla="*/ 38 h 58"/>
                  <a:gd name="T52" fmla="*/ 12 w 59"/>
                  <a:gd name="T53" fmla="*/ 45 h 58"/>
                  <a:gd name="T54" fmla="*/ 19 w 59"/>
                  <a:gd name="T55" fmla="*/ 52 h 58"/>
                  <a:gd name="T56" fmla="*/ 29 w 59"/>
                  <a:gd name="T57" fmla="*/ 52 h 58"/>
                  <a:gd name="T58" fmla="*/ 39 w 59"/>
                  <a:gd name="T59" fmla="*/ 52 h 58"/>
                  <a:gd name="T60" fmla="*/ 47 w 59"/>
                  <a:gd name="T61" fmla="*/ 45 h 58"/>
                  <a:gd name="T62" fmla="*/ 55 w 59"/>
                  <a:gd name="T63" fmla="*/ 38 h 58"/>
                  <a:gd name="T64" fmla="*/ 55 w 59"/>
                  <a:gd name="T65" fmla="*/ 2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58">
                    <a:moveTo>
                      <a:pt x="59" y="28"/>
                    </a:moveTo>
                    <a:lnTo>
                      <a:pt x="57" y="23"/>
                    </a:lnTo>
                    <a:lnTo>
                      <a:pt x="57" y="18"/>
                    </a:lnTo>
                    <a:lnTo>
                      <a:pt x="55" y="13"/>
                    </a:lnTo>
                    <a:lnTo>
                      <a:pt x="48" y="8"/>
                    </a:lnTo>
                    <a:lnTo>
                      <a:pt x="47" y="4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0" y="8"/>
                    </a:lnTo>
                    <a:lnTo>
                      <a:pt x="5" y="13"/>
                    </a:lnTo>
                    <a:lnTo>
                      <a:pt x="2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5" y="45"/>
                    </a:lnTo>
                    <a:lnTo>
                      <a:pt x="10" y="48"/>
                    </a:lnTo>
                    <a:lnTo>
                      <a:pt x="15" y="52"/>
                    </a:lnTo>
                    <a:lnTo>
                      <a:pt x="19" y="56"/>
                    </a:lnTo>
                    <a:lnTo>
                      <a:pt x="24" y="56"/>
                    </a:lnTo>
                    <a:lnTo>
                      <a:pt x="29" y="58"/>
                    </a:lnTo>
                    <a:lnTo>
                      <a:pt x="34" y="56"/>
                    </a:lnTo>
                    <a:lnTo>
                      <a:pt x="41" y="56"/>
                    </a:lnTo>
                    <a:lnTo>
                      <a:pt x="47" y="52"/>
                    </a:lnTo>
                    <a:lnTo>
                      <a:pt x="48" y="48"/>
                    </a:lnTo>
                    <a:lnTo>
                      <a:pt x="55" y="45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59" y="28"/>
                    </a:lnTo>
                    <a:lnTo>
                      <a:pt x="55" y="28"/>
                    </a:lnTo>
                    <a:lnTo>
                      <a:pt x="55" y="23"/>
                    </a:lnTo>
                    <a:lnTo>
                      <a:pt x="55" y="18"/>
                    </a:lnTo>
                    <a:lnTo>
                      <a:pt x="51" y="13"/>
                    </a:lnTo>
                    <a:lnTo>
                      <a:pt x="47" y="11"/>
                    </a:lnTo>
                    <a:lnTo>
                      <a:pt x="44" y="6"/>
                    </a:lnTo>
                    <a:lnTo>
                      <a:pt x="39" y="4"/>
                    </a:lnTo>
                    <a:lnTo>
                      <a:pt x="34" y="4"/>
                    </a:lnTo>
                    <a:lnTo>
                      <a:pt x="29" y="4"/>
                    </a:lnTo>
                    <a:lnTo>
                      <a:pt x="24" y="4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12" y="11"/>
                    </a:lnTo>
                    <a:lnTo>
                      <a:pt x="7" y="13"/>
                    </a:lnTo>
                    <a:lnTo>
                      <a:pt x="5" y="18"/>
                    </a:lnTo>
                    <a:lnTo>
                      <a:pt x="5" y="23"/>
                    </a:lnTo>
                    <a:lnTo>
                      <a:pt x="5" y="28"/>
                    </a:lnTo>
                    <a:lnTo>
                      <a:pt x="5" y="33"/>
                    </a:lnTo>
                    <a:lnTo>
                      <a:pt x="5" y="38"/>
                    </a:lnTo>
                    <a:lnTo>
                      <a:pt x="7" y="42"/>
                    </a:lnTo>
                    <a:lnTo>
                      <a:pt x="12" y="45"/>
                    </a:lnTo>
                    <a:lnTo>
                      <a:pt x="15" y="50"/>
                    </a:lnTo>
                    <a:lnTo>
                      <a:pt x="19" y="52"/>
                    </a:lnTo>
                    <a:lnTo>
                      <a:pt x="24" y="52"/>
                    </a:lnTo>
                    <a:lnTo>
                      <a:pt x="29" y="52"/>
                    </a:lnTo>
                    <a:lnTo>
                      <a:pt x="34" y="52"/>
                    </a:lnTo>
                    <a:lnTo>
                      <a:pt x="39" y="52"/>
                    </a:lnTo>
                    <a:lnTo>
                      <a:pt x="44" y="50"/>
                    </a:lnTo>
                    <a:lnTo>
                      <a:pt x="47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5" y="33"/>
                    </a:lnTo>
                    <a:lnTo>
                      <a:pt x="55" y="28"/>
                    </a:lnTo>
                    <a:lnTo>
                      <a:pt x="59" y="28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5" name="Freeform 467">
                <a:extLst>
                  <a:ext uri="{FF2B5EF4-FFF2-40B4-BE49-F238E27FC236}">
                    <a16:creationId xmlns:a16="http://schemas.microsoft.com/office/drawing/2014/main" id="{3083C296-57BF-4A6A-8BCC-BDD86A1BC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3211"/>
                <a:ext cx="16" cy="16"/>
              </a:xfrm>
              <a:custGeom>
                <a:avLst/>
                <a:gdLst>
                  <a:gd name="T0" fmla="*/ 48 w 48"/>
                  <a:gd name="T1" fmla="*/ 19 h 48"/>
                  <a:gd name="T2" fmla="*/ 46 w 48"/>
                  <a:gd name="T3" fmla="*/ 9 h 48"/>
                  <a:gd name="T4" fmla="*/ 39 w 48"/>
                  <a:gd name="T5" fmla="*/ 2 h 48"/>
                  <a:gd name="T6" fmla="*/ 29 w 48"/>
                  <a:gd name="T7" fmla="*/ 0 h 48"/>
                  <a:gd name="T8" fmla="*/ 20 w 48"/>
                  <a:gd name="T9" fmla="*/ 0 h 48"/>
                  <a:gd name="T10" fmla="*/ 10 w 48"/>
                  <a:gd name="T11" fmla="*/ 2 h 48"/>
                  <a:gd name="T12" fmla="*/ 2 w 48"/>
                  <a:gd name="T13" fmla="*/ 9 h 48"/>
                  <a:gd name="T14" fmla="*/ 0 w 48"/>
                  <a:gd name="T15" fmla="*/ 19 h 48"/>
                  <a:gd name="T16" fmla="*/ 0 w 48"/>
                  <a:gd name="T17" fmla="*/ 29 h 48"/>
                  <a:gd name="T18" fmla="*/ 2 w 48"/>
                  <a:gd name="T19" fmla="*/ 38 h 48"/>
                  <a:gd name="T20" fmla="*/ 10 w 48"/>
                  <a:gd name="T21" fmla="*/ 46 h 48"/>
                  <a:gd name="T22" fmla="*/ 20 w 48"/>
                  <a:gd name="T23" fmla="*/ 48 h 48"/>
                  <a:gd name="T24" fmla="*/ 29 w 48"/>
                  <a:gd name="T25" fmla="*/ 48 h 48"/>
                  <a:gd name="T26" fmla="*/ 39 w 48"/>
                  <a:gd name="T27" fmla="*/ 46 h 48"/>
                  <a:gd name="T28" fmla="*/ 46 w 48"/>
                  <a:gd name="T29" fmla="*/ 38 h 48"/>
                  <a:gd name="T30" fmla="*/ 48 w 48"/>
                  <a:gd name="T31" fmla="*/ 29 h 48"/>
                  <a:gd name="T32" fmla="*/ 46 w 48"/>
                  <a:gd name="T33" fmla="*/ 24 h 48"/>
                  <a:gd name="T34" fmla="*/ 46 w 48"/>
                  <a:gd name="T35" fmla="*/ 14 h 48"/>
                  <a:gd name="T36" fmla="*/ 41 w 48"/>
                  <a:gd name="T37" fmla="*/ 9 h 48"/>
                  <a:gd name="T38" fmla="*/ 34 w 48"/>
                  <a:gd name="T39" fmla="*/ 4 h 48"/>
                  <a:gd name="T40" fmla="*/ 24 w 48"/>
                  <a:gd name="T41" fmla="*/ 2 h 48"/>
                  <a:gd name="T42" fmla="*/ 14 w 48"/>
                  <a:gd name="T43" fmla="*/ 4 h 48"/>
                  <a:gd name="T44" fmla="*/ 7 w 48"/>
                  <a:gd name="T45" fmla="*/ 9 h 48"/>
                  <a:gd name="T46" fmla="*/ 5 w 48"/>
                  <a:gd name="T47" fmla="*/ 14 h 48"/>
                  <a:gd name="T48" fmla="*/ 2 w 48"/>
                  <a:gd name="T49" fmla="*/ 24 h 48"/>
                  <a:gd name="T50" fmla="*/ 5 w 48"/>
                  <a:gd name="T51" fmla="*/ 34 h 48"/>
                  <a:gd name="T52" fmla="*/ 7 w 48"/>
                  <a:gd name="T53" fmla="*/ 41 h 48"/>
                  <a:gd name="T54" fmla="*/ 14 w 48"/>
                  <a:gd name="T55" fmla="*/ 46 h 48"/>
                  <a:gd name="T56" fmla="*/ 24 w 48"/>
                  <a:gd name="T57" fmla="*/ 46 h 48"/>
                  <a:gd name="T58" fmla="*/ 34 w 48"/>
                  <a:gd name="T59" fmla="*/ 46 h 48"/>
                  <a:gd name="T60" fmla="*/ 41 w 48"/>
                  <a:gd name="T61" fmla="*/ 41 h 48"/>
                  <a:gd name="T62" fmla="*/ 46 w 48"/>
                  <a:gd name="T63" fmla="*/ 34 h 48"/>
                  <a:gd name="T64" fmla="*/ 46 w 48"/>
                  <a:gd name="T6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8">
                    <a:moveTo>
                      <a:pt x="48" y="24"/>
                    </a:moveTo>
                    <a:lnTo>
                      <a:pt x="48" y="19"/>
                    </a:lnTo>
                    <a:lnTo>
                      <a:pt x="48" y="14"/>
                    </a:lnTo>
                    <a:lnTo>
                      <a:pt x="46" y="9"/>
                    </a:lnTo>
                    <a:lnTo>
                      <a:pt x="41" y="7"/>
                    </a:lnTo>
                    <a:lnTo>
                      <a:pt x="39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4" y="48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1" y="41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8" y="29"/>
                    </a:lnTo>
                    <a:lnTo>
                      <a:pt x="48" y="24"/>
                    </a:lnTo>
                    <a:lnTo>
                      <a:pt x="46" y="24"/>
                    </a:lnTo>
                    <a:lnTo>
                      <a:pt x="46" y="19"/>
                    </a:lnTo>
                    <a:lnTo>
                      <a:pt x="46" y="14"/>
                    </a:lnTo>
                    <a:lnTo>
                      <a:pt x="43" y="12"/>
                    </a:lnTo>
                    <a:lnTo>
                      <a:pt x="41" y="9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41"/>
                    </a:lnTo>
                    <a:lnTo>
                      <a:pt x="12" y="43"/>
                    </a:lnTo>
                    <a:lnTo>
                      <a:pt x="14" y="46"/>
                    </a:lnTo>
                    <a:lnTo>
                      <a:pt x="20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4" y="46"/>
                    </a:lnTo>
                    <a:lnTo>
                      <a:pt x="36" y="43"/>
                    </a:lnTo>
                    <a:lnTo>
                      <a:pt x="41" y="41"/>
                    </a:lnTo>
                    <a:lnTo>
                      <a:pt x="43" y="36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6" y="24"/>
                    </a:lnTo>
                    <a:lnTo>
                      <a:pt x="48" y="24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6" name="Freeform 468">
                <a:extLst>
                  <a:ext uri="{FF2B5EF4-FFF2-40B4-BE49-F238E27FC236}">
                    <a16:creationId xmlns:a16="http://schemas.microsoft.com/office/drawing/2014/main" id="{05EB7B3D-ADEB-48E6-A904-C093EB644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211"/>
                <a:ext cx="14" cy="15"/>
              </a:xfrm>
              <a:custGeom>
                <a:avLst/>
                <a:gdLst>
                  <a:gd name="T0" fmla="*/ 44 w 44"/>
                  <a:gd name="T1" fmla="*/ 17 h 44"/>
                  <a:gd name="T2" fmla="*/ 43 w 44"/>
                  <a:gd name="T3" fmla="*/ 10 h 44"/>
                  <a:gd name="T4" fmla="*/ 34 w 44"/>
                  <a:gd name="T5" fmla="*/ 2 h 44"/>
                  <a:gd name="T6" fmla="*/ 27 w 44"/>
                  <a:gd name="T7" fmla="*/ 0 h 44"/>
                  <a:gd name="T8" fmla="*/ 18 w 44"/>
                  <a:gd name="T9" fmla="*/ 0 h 44"/>
                  <a:gd name="T10" fmla="*/ 10 w 44"/>
                  <a:gd name="T11" fmla="*/ 2 h 44"/>
                  <a:gd name="T12" fmla="*/ 3 w 44"/>
                  <a:gd name="T13" fmla="*/ 10 h 44"/>
                  <a:gd name="T14" fmla="*/ 0 w 44"/>
                  <a:gd name="T15" fmla="*/ 17 h 44"/>
                  <a:gd name="T16" fmla="*/ 0 w 44"/>
                  <a:gd name="T17" fmla="*/ 27 h 44"/>
                  <a:gd name="T18" fmla="*/ 3 w 44"/>
                  <a:gd name="T19" fmla="*/ 34 h 44"/>
                  <a:gd name="T20" fmla="*/ 10 w 44"/>
                  <a:gd name="T21" fmla="*/ 42 h 44"/>
                  <a:gd name="T22" fmla="*/ 18 w 44"/>
                  <a:gd name="T23" fmla="*/ 44 h 44"/>
                  <a:gd name="T24" fmla="*/ 27 w 44"/>
                  <a:gd name="T25" fmla="*/ 44 h 44"/>
                  <a:gd name="T26" fmla="*/ 34 w 44"/>
                  <a:gd name="T27" fmla="*/ 42 h 44"/>
                  <a:gd name="T28" fmla="*/ 43 w 44"/>
                  <a:gd name="T29" fmla="*/ 34 h 44"/>
                  <a:gd name="T30" fmla="*/ 44 w 44"/>
                  <a:gd name="T31" fmla="*/ 27 h 44"/>
                  <a:gd name="T32" fmla="*/ 43 w 44"/>
                  <a:gd name="T33" fmla="*/ 22 h 44"/>
                  <a:gd name="T34" fmla="*/ 43 w 44"/>
                  <a:gd name="T35" fmla="*/ 15 h 44"/>
                  <a:gd name="T36" fmla="*/ 37 w 44"/>
                  <a:gd name="T37" fmla="*/ 7 h 44"/>
                  <a:gd name="T38" fmla="*/ 29 w 44"/>
                  <a:gd name="T39" fmla="*/ 5 h 44"/>
                  <a:gd name="T40" fmla="*/ 22 w 44"/>
                  <a:gd name="T41" fmla="*/ 2 h 44"/>
                  <a:gd name="T42" fmla="*/ 15 w 44"/>
                  <a:gd name="T43" fmla="*/ 5 h 44"/>
                  <a:gd name="T44" fmla="*/ 8 w 44"/>
                  <a:gd name="T45" fmla="*/ 7 h 44"/>
                  <a:gd name="T46" fmla="*/ 5 w 44"/>
                  <a:gd name="T47" fmla="*/ 15 h 44"/>
                  <a:gd name="T48" fmla="*/ 3 w 44"/>
                  <a:gd name="T49" fmla="*/ 22 h 44"/>
                  <a:gd name="T50" fmla="*/ 5 w 44"/>
                  <a:gd name="T51" fmla="*/ 29 h 44"/>
                  <a:gd name="T52" fmla="*/ 8 w 44"/>
                  <a:gd name="T53" fmla="*/ 36 h 44"/>
                  <a:gd name="T54" fmla="*/ 15 w 44"/>
                  <a:gd name="T55" fmla="*/ 42 h 44"/>
                  <a:gd name="T56" fmla="*/ 22 w 44"/>
                  <a:gd name="T57" fmla="*/ 42 h 44"/>
                  <a:gd name="T58" fmla="*/ 29 w 44"/>
                  <a:gd name="T59" fmla="*/ 42 h 44"/>
                  <a:gd name="T60" fmla="*/ 37 w 44"/>
                  <a:gd name="T61" fmla="*/ 36 h 44"/>
                  <a:gd name="T62" fmla="*/ 43 w 44"/>
                  <a:gd name="T63" fmla="*/ 29 h 44"/>
                  <a:gd name="T64" fmla="*/ 43 w 44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2"/>
                    </a:moveTo>
                    <a:lnTo>
                      <a:pt x="44" y="17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10" y="42"/>
                    </a:lnTo>
                    <a:lnTo>
                      <a:pt x="12" y="44"/>
                    </a:lnTo>
                    <a:lnTo>
                      <a:pt x="18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4" y="42"/>
                    </a:lnTo>
                    <a:lnTo>
                      <a:pt x="40" y="39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3" y="17"/>
                    </a:lnTo>
                    <a:lnTo>
                      <a:pt x="43" y="15"/>
                    </a:lnTo>
                    <a:lnTo>
                      <a:pt x="40" y="12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34"/>
                    </a:lnTo>
                    <a:lnTo>
                      <a:pt x="8" y="36"/>
                    </a:lnTo>
                    <a:lnTo>
                      <a:pt x="12" y="39"/>
                    </a:lnTo>
                    <a:lnTo>
                      <a:pt x="15" y="42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34" y="39"/>
                    </a:lnTo>
                    <a:lnTo>
                      <a:pt x="37" y="36"/>
                    </a:lnTo>
                    <a:lnTo>
                      <a:pt x="4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7" name="Freeform 469">
                <a:extLst>
                  <a:ext uri="{FF2B5EF4-FFF2-40B4-BE49-F238E27FC236}">
                    <a16:creationId xmlns:a16="http://schemas.microsoft.com/office/drawing/2014/main" id="{ABC83DB2-C0C7-4F78-AD29-1B2484E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3212"/>
                <a:ext cx="12" cy="13"/>
              </a:xfrm>
              <a:custGeom>
                <a:avLst/>
                <a:gdLst>
                  <a:gd name="T0" fmla="*/ 38 w 38"/>
                  <a:gd name="T1" fmla="*/ 15 h 39"/>
                  <a:gd name="T2" fmla="*/ 36 w 38"/>
                  <a:gd name="T3" fmla="*/ 10 h 39"/>
                  <a:gd name="T4" fmla="*/ 31 w 38"/>
                  <a:gd name="T5" fmla="*/ 3 h 39"/>
                  <a:gd name="T6" fmla="*/ 24 w 38"/>
                  <a:gd name="T7" fmla="*/ 0 h 39"/>
                  <a:gd name="T8" fmla="*/ 14 w 38"/>
                  <a:gd name="T9" fmla="*/ 0 h 39"/>
                  <a:gd name="T10" fmla="*/ 9 w 38"/>
                  <a:gd name="T11" fmla="*/ 3 h 39"/>
                  <a:gd name="T12" fmla="*/ 2 w 38"/>
                  <a:gd name="T13" fmla="*/ 10 h 39"/>
                  <a:gd name="T14" fmla="*/ 0 w 38"/>
                  <a:gd name="T15" fmla="*/ 15 h 39"/>
                  <a:gd name="T16" fmla="*/ 0 w 38"/>
                  <a:gd name="T17" fmla="*/ 25 h 39"/>
                  <a:gd name="T18" fmla="*/ 2 w 38"/>
                  <a:gd name="T19" fmla="*/ 32 h 39"/>
                  <a:gd name="T20" fmla="*/ 9 w 38"/>
                  <a:gd name="T21" fmla="*/ 37 h 39"/>
                  <a:gd name="T22" fmla="*/ 14 w 38"/>
                  <a:gd name="T23" fmla="*/ 39 h 39"/>
                  <a:gd name="T24" fmla="*/ 24 w 38"/>
                  <a:gd name="T25" fmla="*/ 39 h 39"/>
                  <a:gd name="T26" fmla="*/ 31 w 38"/>
                  <a:gd name="T27" fmla="*/ 37 h 39"/>
                  <a:gd name="T28" fmla="*/ 36 w 38"/>
                  <a:gd name="T29" fmla="*/ 32 h 39"/>
                  <a:gd name="T30" fmla="*/ 38 w 38"/>
                  <a:gd name="T31" fmla="*/ 25 h 39"/>
                  <a:gd name="T32" fmla="*/ 36 w 38"/>
                  <a:gd name="T33" fmla="*/ 20 h 39"/>
                  <a:gd name="T34" fmla="*/ 34 w 38"/>
                  <a:gd name="T35" fmla="*/ 13 h 39"/>
                  <a:gd name="T36" fmla="*/ 31 w 38"/>
                  <a:gd name="T37" fmla="*/ 8 h 39"/>
                  <a:gd name="T38" fmla="*/ 26 w 38"/>
                  <a:gd name="T39" fmla="*/ 5 h 39"/>
                  <a:gd name="T40" fmla="*/ 19 w 38"/>
                  <a:gd name="T41" fmla="*/ 3 h 39"/>
                  <a:gd name="T42" fmla="*/ 12 w 38"/>
                  <a:gd name="T43" fmla="*/ 5 h 39"/>
                  <a:gd name="T44" fmla="*/ 7 w 38"/>
                  <a:gd name="T45" fmla="*/ 8 h 39"/>
                  <a:gd name="T46" fmla="*/ 5 w 38"/>
                  <a:gd name="T47" fmla="*/ 13 h 39"/>
                  <a:gd name="T48" fmla="*/ 2 w 38"/>
                  <a:gd name="T49" fmla="*/ 20 h 39"/>
                  <a:gd name="T50" fmla="*/ 5 w 38"/>
                  <a:gd name="T51" fmla="*/ 27 h 39"/>
                  <a:gd name="T52" fmla="*/ 7 w 38"/>
                  <a:gd name="T53" fmla="*/ 32 h 39"/>
                  <a:gd name="T54" fmla="*/ 12 w 38"/>
                  <a:gd name="T55" fmla="*/ 34 h 39"/>
                  <a:gd name="T56" fmla="*/ 19 w 38"/>
                  <a:gd name="T57" fmla="*/ 37 h 39"/>
                  <a:gd name="T58" fmla="*/ 26 w 38"/>
                  <a:gd name="T59" fmla="*/ 34 h 39"/>
                  <a:gd name="T60" fmla="*/ 31 w 38"/>
                  <a:gd name="T61" fmla="*/ 32 h 39"/>
                  <a:gd name="T62" fmla="*/ 34 w 38"/>
                  <a:gd name="T63" fmla="*/ 27 h 39"/>
                  <a:gd name="T64" fmla="*/ 36 w 38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15"/>
                    </a:lnTo>
                    <a:lnTo>
                      <a:pt x="38" y="13"/>
                    </a:lnTo>
                    <a:lnTo>
                      <a:pt x="36" y="10"/>
                    </a:lnTo>
                    <a:lnTo>
                      <a:pt x="34" y="5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5" y="34"/>
                    </a:lnTo>
                    <a:lnTo>
                      <a:pt x="9" y="37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9" y="39"/>
                    </a:lnTo>
                    <a:lnTo>
                      <a:pt x="24" y="39"/>
                    </a:lnTo>
                    <a:lnTo>
                      <a:pt x="26" y="39"/>
                    </a:lnTo>
                    <a:lnTo>
                      <a:pt x="31" y="37"/>
                    </a:lnTo>
                    <a:lnTo>
                      <a:pt x="34" y="34"/>
                    </a:lnTo>
                    <a:lnTo>
                      <a:pt x="36" y="32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4" y="13"/>
                    </a:lnTo>
                    <a:lnTo>
                      <a:pt x="34" y="10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6" y="34"/>
                    </a:lnTo>
                    <a:lnTo>
                      <a:pt x="29" y="34"/>
                    </a:lnTo>
                    <a:lnTo>
                      <a:pt x="31" y="32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8" name="Freeform 470">
                <a:extLst>
                  <a:ext uri="{FF2B5EF4-FFF2-40B4-BE49-F238E27FC236}">
                    <a16:creationId xmlns:a16="http://schemas.microsoft.com/office/drawing/2014/main" id="{F8991835-5F8F-4B29-8B79-38E7D507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3213"/>
                <a:ext cx="12" cy="11"/>
              </a:xfrm>
              <a:custGeom>
                <a:avLst/>
                <a:gdLst>
                  <a:gd name="T0" fmla="*/ 34 w 34"/>
                  <a:gd name="T1" fmla="*/ 14 h 34"/>
                  <a:gd name="T2" fmla="*/ 32 w 34"/>
                  <a:gd name="T3" fmla="*/ 7 h 34"/>
                  <a:gd name="T4" fmla="*/ 27 w 34"/>
                  <a:gd name="T5" fmla="*/ 2 h 34"/>
                  <a:gd name="T6" fmla="*/ 20 w 34"/>
                  <a:gd name="T7" fmla="*/ 0 h 34"/>
                  <a:gd name="T8" fmla="*/ 15 w 34"/>
                  <a:gd name="T9" fmla="*/ 0 h 34"/>
                  <a:gd name="T10" fmla="*/ 7 w 34"/>
                  <a:gd name="T11" fmla="*/ 2 h 34"/>
                  <a:gd name="T12" fmla="*/ 3 w 34"/>
                  <a:gd name="T13" fmla="*/ 7 h 34"/>
                  <a:gd name="T14" fmla="*/ 0 w 34"/>
                  <a:gd name="T15" fmla="*/ 14 h 34"/>
                  <a:gd name="T16" fmla="*/ 0 w 34"/>
                  <a:gd name="T17" fmla="*/ 19 h 34"/>
                  <a:gd name="T18" fmla="*/ 3 w 34"/>
                  <a:gd name="T19" fmla="*/ 27 h 34"/>
                  <a:gd name="T20" fmla="*/ 7 w 34"/>
                  <a:gd name="T21" fmla="*/ 31 h 34"/>
                  <a:gd name="T22" fmla="*/ 15 w 34"/>
                  <a:gd name="T23" fmla="*/ 34 h 34"/>
                  <a:gd name="T24" fmla="*/ 20 w 34"/>
                  <a:gd name="T25" fmla="*/ 34 h 34"/>
                  <a:gd name="T26" fmla="*/ 27 w 34"/>
                  <a:gd name="T27" fmla="*/ 31 h 34"/>
                  <a:gd name="T28" fmla="*/ 32 w 34"/>
                  <a:gd name="T29" fmla="*/ 27 h 34"/>
                  <a:gd name="T30" fmla="*/ 34 w 34"/>
                  <a:gd name="T31" fmla="*/ 19 h 34"/>
                  <a:gd name="T32" fmla="*/ 32 w 34"/>
                  <a:gd name="T33" fmla="*/ 17 h 34"/>
                  <a:gd name="T34" fmla="*/ 29 w 34"/>
                  <a:gd name="T35" fmla="*/ 12 h 34"/>
                  <a:gd name="T36" fmla="*/ 27 w 34"/>
                  <a:gd name="T37" fmla="*/ 7 h 34"/>
                  <a:gd name="T38" fmla="*/ 22 w 34"/>
                  <a:gd name="T39" fmla="*/ 5 h 34"/>
                  <a:gd name="T40" fmla="*/ 17 w 34"/>
                  <a:gd name="T41" fmla="*/ 2 h 34"/>
                  <a:gd name="T42" fmla="*/ 12 w 34"/>
                  <a:gd name="T43" fmla="*/ 5 h 34"/>
                  <a:gd name="T44" fmla="*/ 7 w 34"/>
                  <a:gd name="T45" fmla="*/ 7 h 34"/>
                  <a:gd name="T46" fmla="*/ 5 w 34"/>
                  <a:gd name="T47" fmla="*/ 12 h 34"/>
                  <a:gd name="T48" fmla="*/ 3 w 34"/>
                  <a:gd name="T49" fmla="*/ 17 h 34"/>
                  <a:gd name="T50" fmla="*/ 5 w 34"/>
                  <a:gd name="T51" fmla="*/ 22 h 34"/>
                  <a:gd name="T52" fmla="*/ 7 w 34"/>
                  <a:gd name="T53" fmla="*/ 27 h 34"/>
                  <a:gd name="T54" fmla="*/ 12 w 34"/>
                  <a:gd name="T55" fmla="*/ 29 h 34"/>
                  <a:gd name="T56" fmla="*/ 17 w 34"/>
                  <a:gd name="T57" fmla="*/ 31 h 34"/>
                  <a:gd name="T58" fmla="*/ 22 w 34"/>
                  <a:gd name="T59" fmla="*/ 29 h 34"/>
                  <a:gd name="T60" fmla="*/ 27 w 34"/>
                  <a:gd name="T61" fmla="*/ 27 h 34"/>
                  <a:gd name="T62" fmla="*/ 29 w 34"/>
                  <a:gd name="T63" fmla="*/ 22 h 34"/>
                  <a:gd name="T64" fmla="*/ 32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4"/>
                    </a:lnTo>
                    <a:lnTo>
                      <a:pt x="32" y="10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0" y="31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4" y="31"/>
                    </a:lnTo>
                    <a:lnTo>
                      <a:pt x="27" y="31"/>
                    </a:lnTo>
                    <a:lnTo>
                      <a:pt x="29" y="29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2" y="17"/>
                    </a:lnTo>
                    <a:lnTo>
                      <a:pt x="32" y="14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7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5" y="31"/>
                    </a:lnTo>
                    <a:lnTo>
                      <a:pt x="17" y="31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99" name="Freeform 471">
                <a:extLst>
                  <a:ext uri="{FF2B5EF4-FFF2-40B4-BE49-F238E27FC236}">
                    <a16:creationId xmlns:a16="http://schemas.microsoft.com/office/drawing/2014/main" id="{DC7A28D5-F1EA-4B5E-A59E-2B26596D4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3214"/>
                <a:ext cx="10" cy="9"/>
              </a:xfrm>
              <a:custGeom>
                <a:avLst/>
                <a:gdLst>
                  <a:gd name="T0" fmla="*/ 29 w 29"/>
                  <a:gd name="T1" fmla="*/ 12 h 29"/>
                  <a:gd name="T2" fmla="*/ 26 w 29"/>
                  <a:gd name="T3" fmla="*/ 8 h 29"/>
                  <a:gd name="T4" fmla="*/ 21 w 29"/>
                  <a:gd name="T5" fmla="*/ 3 h 29"/>
                  <a:gd name="T6" fmla="*/ 17 w 29"/>
                  <a:gd name="T7" fmla="*/ 0 h 29"/>
                  <a:gd name="T8" fmla="*/ 12 w 29"/>
                  <a:gd name="T9" fmla="*/ 0 h 29"/>
                  <a:gd name="T10" fmla="*/ 7 w 29"/>
                  <a:gd name="T11" fmla="*/ 3 h 29"/>
                  <a:gd name="T12" fmla="*/ 2 w 29"/>
                  <a:gd name="T13" fmla="*/ 8 h 29"/>
                  <a:gd name="T14" fmla="*/ 0 w 29"/>
                  <a:gd name="T15" fmla="*/ 12 h 29"/>
                  <a:gd name="T16" fmla="*/ 0 w 29"/>
                  <a:gd name="T17" fmla="*/ 17 h 29"/>
                  <a:gd name="T18" fmla="*/ 2 w 29"/>
                  <a:gd name="T19" fmla="*/ 22 h 29"/>
                  <a:gd name="T20" fmla="*/ 7 w 29"/>
                  <a:gd name="T21" fmla="*/ 27 h 29"/>
                  <a:gd name="T22" fmla="*/ 12 w 29"/>
                  <a:gd name="T23" fmla="*/ 29 h 29"/>
                  <a:gd name="T24" fmla="*/ 17 w 29"/>
                  <a:gd name="T25" fmla="*/ 29 h 29"/>
                  <a:gd name="T26" fmla="*/ 21 w 29"/>
                  <a:gd name="T27" fmla="*/ 27 h 29"/>
                  <a:gd name="T28" fmla="*/ 26 w 29"/>
                  <a:gd name="T29" fmla="*/ 22 h 29"/>
                  <a:gd name="T30" fmla="*/ 29 w 29"/>
                  <a:gd name="T31" fmla="*/ 17 h 29"/>
                  <a:gd name="T32" fmla="*/ 26 w 29"/>
                  <a:gd name="T33" fmla="*/ 15 h 29"/>
                  <a:gd name="T34" fmla="*/ 24 w 29"/>
                  <a:gd name="T35" fmla="*/ 10 h 29"/>
                  <a:gd name="T36" fmla="*/ 21 w 29"/>
                  <a:gd name="T37" fmla="*/ 8 h 29"/>
                  <a:gd name="T38" fmla="*/ 19 w 29"/>
                  <a:gd name="T39" fmla="*/ 5 h 29"/>
                  <a:gd name="T40" fmla="*/ 14 w 29"/>
                  <a:gd name="T41" fmla="*/ 3 h 29"/>
                  <a:gd name="T42" fmla="*/ 10 w 29"/>
                  <a:gd name="T43" fmla="*/ 5 h 29"/>
                  <a:gd name="T44" fmla="*/ 7 w 29"/>
                  <a:gd name="T45" fmla="*/ 8 h 29"/>
                  <a:gd name="T46" fmla="*/ 4 w 29"/>
                  <a:gd name="T47" fmla="*/ 10 h 29"/>
                  <a:gd name="T48" fmla="*/ 2 w 29"/>
                  <a:gd name="T49" fmla="*/ 15 h 29"/>
                  <a:gd name="T50" fmla="*/ 4 w 29"/>
                  <a:gd name="T51" fmla="*/ 20 h 29"/>
                  <a:gd name="T52" fmla="*/ 7 w 29"/>
                  <a:gd name="T53" fmla="*/ 22 h 29"/>
                  <a:gd name="T54" fmla="*/ 10 w 29"/>
                  <a:gd name="T55" fmla="*/ 25 h 29"/>
                  <a:gd name="T56" fmla="*/ 14 w 29"/>
                  <a:gd name="T57" fmla="*/ 27 h 29"/>
                  <a:gd name="T58" fmla="*/ 19 w 29"/>
                  <a:gd name="T59" fmla="*/ 25 h 29"/>
                  <a:gd name="T60" fmla="*/ 21 w 29"/>
                  <a:gd name="T61" fmla="*/ 22 h 29"/>
                  <a:gd name="T62" fmla="*/ 24 w 29"/>
                  <a:gd name="T63" fmla="*/ 20 h 29"/>
                  <a:gd name="T64" fmla="*/ 26 w 29"/>
                  <a:gd name="T6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5"/>
                    </a:moveTo>
                    <a:lnTo>
                      <a:pt x="29" y="12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4" y="5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5"/>
                    </a:lnTo>
                    <a:lnTo>
                      <a:pt x="10" y="25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7" y="27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0" name="Freeform 472">
                <a:extLst>
                  <a:ext uri="{FF2B5EF4-FFF2-40B4-BE49-F238E27FC236}">
                    <a16:creationId xmlns:a16="http://schemas.microsoft.com/office/drawing/2014/main" id="{071FC7DE-F188-4615-9577-F1CA02426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3215"/>
                <a:ext cx="8" cy="8"/>
              </a:xfrm>
              <a:custGeom>
                <a:avLst/>
                <a:gdLst>
                  <a:gd name="T0" fmla="*/ 24 w 24"/>
                  <a:gd name="T1" fmla="*/ 12 h 24"/>
                  <a:gd name="T2" fmla="*/ 24 w 24"/>
                  <a:gd name="T3" fmla="*/ 9 h 24"/>
                  <a:gd name="T4" fmla="*/ 22 w 24"/>
                  <a:gd name="T5" fmla="*/ 7 h 24"/>
                  <a:gd name="T6" fmla="*/ 22 w 24"/>
                  <a:gd name="T7" fmla="*/ 5 h 24"/>
                  <a:gd name="T8" fmla="*/ 19 w 24"/>
                  <a:gd name="T9" fmla="*/ 5 h 24"/>
                  <a:gd name="T10" fmla="*/ 19 w 24"/>
                  <a:gd name="T11" fmla="*/ 2 h 24"/>
                  <a:gd name="T12" fmla="*/ 17 w 24"/>
                  <a:gd name="T13" fmla="*/ 2 h 24"/>
                  <a:gd name="T14" fmla="*/ 15 w 24"/>
                  <a:gd name="T15" fmla="*/ 2 h 24"/>
                  <a:gd name="T16" fmla="*/ 12 w 24"/>
                  <a:gd name="T17" fmla="*/ 0 h 24"/>
                  <a:gd name="T18" fmla="*/ 10 w 24"/>
                  <a:gd name="T19" fmla="*/ 2 h 24"/>
                  <a:gd name="T20" fmla="*/ 7 w 24"/>
                  <a:gd name="T21" fmla="*/ 2 h 24"/>
                  <a:gd name="T22" fmla="*/ 5 w 24"/>
                  <a:gd name="T23" fmla="*/ 2 h 24"/>
                  <a:gd name="T24" fmla="*/ 5 w 24"/>
                  <a:gd name="T25" fmla="*/ 5 h 24"/>
                  <a:gd name="T26" fmla="*/ 2 w 24"/>
                  <a:gd name="T27" fmla="*/ 5 h 24"/>
                  <a:gd name="T28" fmla="*/ 2 w 24"/>
                  <a:gd name="T29" fmla="*/ 7 h 24"/>
                  <a:gd name="T30" fmla="*/ 0 w 24"/>
                  <a:gd name="T31" fmla="*/ 9 h 24"/>
                  <a:gd name="T32" fmla="*/ 0 w 24"/>
                  <a:gd name="T33" fmla="*/ 12 h 24"/>
                  <a:gd name="T34" fmla="*/ 0 w 24"/>
                  <a:gd name="T35" fmla="*/ 14 h 24"/>
                  <a:gd name="T36" fmla="*/ 2 w 24"/>
                  <a:gd name="T37" fmla="*/ 17 h 24"/>
                  <a:gd name="T38" fmla="*/ 2 w 24"/>
                  <a:gd name="T39" fmla="*/ 19 h 24"/>
                  <a:gd name="T40" fmla="*/ 5 w 24"/>
                  <a:gd name="T41" fmla="*/ 19 h 24"/>
                  <a:gd name="T42" fmla="*/ 5 w 24"/>
                  <a:gd name="T43" fmla="*/ 22 h 24"/>
                  <a:gd name="T44" fmla="*/ 7 w 24"/>
                  <a:gd name="T45" fmla="*/ 22 h 24"/>
                  <a:gd name="T46" fmla="*/ 10 w 24"/>
                  <a:gd name="T47" fmla="*/ 24 h 24"/>
                  <a:gd name="T48" fmla="*/ 12 w 24"/>
                  <a:gd name="T49" fmla="*/ 24 h 24"/>
                  <a:gd name="T50" fmla="*/ 15 w 24"/>
                  <a:gd name="T51" fmla="*/ 24 h 24"/>
                  <a:gd name="T52" fmla="*/ 17 w 24"/>
                  <a:gd name="T53" fmla="*/ 22 h 24"/>
                  <a:gd name="T54" fmla="*/ 19 w 24"/>
                  <a:gd name="T55" fmla="*/ 22 h 24"/>
                  <a:gd name="T56" fmla="*/ 19 w 24"/>
                  <a:gd name="T57" fmla="*/ 19 h 24"/>
                  <a:gd name="T58" fmla="*/ 22 w 24"/>
                  <a:gd name="T59" fmla="*/ 19 h 24"/>
                  <a:gd name="T60" fmla="*/ 22 w 24"/>
                  <a:gd name="T61" fmla="*/ 17 h 24"/>
                  <a:gd name="T62" fmla="*/ 24 w 24"/>
                  <a:gd name="T63" fmla="*/ 14 h 24"/>
                  <a:gd name="T64" fmla="*/ 24 w 24"/>
                  <a:gd name="T65" fmla="*/ 12 h 24"/>
                  <a:gd name="T66" fmla="*/ 22 w 24"/>
                  <a:gd name="T67" fmla="*/ 12 h 24"/>
                  <a:gd name="T68" fmla="*/ 19 w 24"/>
                  <a:gd name="T69" fmla="*/ 9 h 24"/>
                  <a:gd name="T70" fmla="*/ 19 w 24"/>
                  <a:gd name="T71" fmla="*/ 7 h 24"/>
                  <a:gd name="T72" fmla="*/ 17 w 24"/>
                  <a:gd name="T73" fmla="*/ 7 h 24"/>
                  <a:gd name="T74" fmla="*/ 17 w 24"/>
                  <a:gd name="T75" fmla="*/ 5 h 24"/>
                  <a:gd name="T76" fmla="*/ 15 w 24"/>
                  <a:gd name="T77" fmla="*/ 5 h 24"/>
                  <a:gd name="T78" fmla="*/ 12 w 24"/>
                  <a:gd name="T79" fmla="*/ 5 h 24"/>
                  <a:gd name="T80" fmla="*/ 10 w 24"/>
                  <a:gd name="T81" fmla="*/ 5 h 24"/>
                  <a:gd name="T82" fmla="*/ 7 w 24"/>
                  <a:gd name="T83" fmla="*/ 5 h 24"/>
                  <a:gd name="T84" fmla="*/ 7 w 24"/>
                  <a:gd name="T85" fmla="*/ 7 h 24"/>
                  <a:gd name="T86" fmla="*/ 5 w 24"/>
                  <a:gd name="T87" fmla="*/ 7 h 24"/>
                  <a:gd name="T88" fmla="*/ 5 w 24"/>
                  <a:gd name="T89" fmla="*/ 9 h 24"/>
                  <a:gd name="T90" fmla="*/ 5 w 24"/>
                  <a:gd name="T91" fmla="*/ 12 h 24"/>
                  <a:gd name="T92" fmla="*/ 5 w 24"/>
                  <a:gd name="T93" fmla="*/ 14 h 24"/>
                  <a:gd name="T94" fmla="*/ 5 w 24"/>
                  <a:gd name="T95" fmla="*/ 17 h 24"/>
                  <a:gd name="T96" fmla="*/ 7 w 24"/>
                  <a:gd name="T97" fmla="*/ 19 h 24"/>
                  <a:gd name="T98" fmla="*/ 10 w 24"/>
                  <a:gd name="T99" fmla="*/ 19 h 24"/>
                  <a:gd name="T100" fmla="*/ 12 w 24"/>
                  <a:gd name="T101" fmla="*/ 22 h 24"/>
                  <a:gd name="T102" fmla="*/ 15 w 24"/>
                  <a:gd name="T103" fmla="*/ 19 h 24"/>
                  <a:gd name="T104" fmla="*/ 17 w 24"/>
                  <a:gd name="T105" fmla="*/ 19 h 24"/>
                  <a:gd name="T106" fmla="*/ 19 w 24"/>
                  <a:gd name="T107" fmla="*/ 17 h 24"/>
                  <a:gd name="T108" fmla="*/ 19 w 24"/>
                  <a:gd name="T109" fmla="*/ 14 h 24"/>
                  <a:gd name="T110" fmla="*/ 22 w 24"/>
                  <a:gd name="T111" fmla="*/ 12 h 24"/>
                  <a:gd name="T112" fmla="*/ 24 w 24"/>
                  <a:gd name="T1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lnTo>
                      <a:pt x="24" y="9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22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1" name="Freeform 473">
                <a:extLst>
                  <a:ext uri="{FF2B5EF4-FFF2-40B4-BE49-F238E27FC236}">
                    <a16:creationId xmlns:a16="http://schemas.microsoft.com/office/drawing/2014/main" id="{6E518953-FD37-4324-A13C-42AB9308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216"/>
                <a:ext cx="5" cy="6"/>
              </a:xfrm>
              <a:custGeom>
                <a:avLst/>
                <a:gdLst>
                  <a:gd name="T0" fmla="*/ 17 w 17"/>
                  <a:gd name="T1" fmla="*/ 7 h 17"/>
                  <a:gd name="T2" fmla="*/ 14 w 17"/>
                  <a:gd name="T3" fmla="*/ 4 h 17"/>
                  <a:gd name="T4" fmla="*/ 14 w 17"/>
                  <a:gd name="T5" fmla="*/ 2 h 17"/>
                  <a:gd name="T6" fmla="*/ 12 w 17"/>
                  <a:gd name="T7" fmla="*/ 2 h 17"/>
                  <a:gd name="T8" fmla="*/ 12 w 17"/>
                  <a:gd name="T9" fmla="*/ 0 h 17"/>
                  <a:gd name="T10" fmla="*/ 10 w 17"/>
                  <a:gd name="T11" fmla="*/ 0 h 17"/>
                  <a:gd name="T12" fmla="*/ 7 w 17"/>
                  <a:gd name="T13" fmla="*/ 0 h 17"/>
                  <a:gd name="T14" fmla="*/ 5 w 17"/>
                  <a:gd name="T15" fmla="*/ 0 h 17"/>
                  <a:gd name="T16" fmla="*/ 2 w 17"/>
                  <a:gd name="T17" fmla="*/ 0 h 17"/>
                  <a:gd name="T18" fmla="*/ 2 w 17"/>
                  <a:gd name="T19" fmla="*/ 2 h 17"/>
                  <a:gd name="T20" fmla="*/ 0 w 17"/>
                  <a:gd name="T21" fmla="*/ 2 h 17"/>
                  <a:gd name="T22" fmla="*/ 0 w 17"/>
                  <a:gd name="T23" fmla="*/ 4 h 17"/>
                  <a:gd name="T24" fmla="*/ 0 w 17"/>
                  <a:gd name="T25" fmla="*/ 7 h 17"/>
                  <a:gd name="T26" fmla="*/ 0 w 17"/>
                  <a:gd name="T27" fmla="*/ 9 h 17"/>
                  <a:gd name="T28" fmla="*/ 0 w 17"/>
                  <a:gd name="T29" fmla="*/ 12 h 17"/>
                  <a:gd name="T30" fmla="*/ 2 w 17"/>
                  <a:gd name="T31" fmla="*/ 14 h 17"/>
                  <a:gd name="T32" fmla="*/ 5 w 17"/>
                  <a:gd name="T33" fmla="*/ 14 h 17"/>
                  <a:gd name="T34" fmla="*/ 7 w 17"/>
                  <a:gd name="T35" fmla="*/ 17 h 17"/>
                  <a:gd name="T36" fmla="*/ 10 w 17"/>
                  <a:gd name="T37" fmla="*/ 14 h 17"/>
                  <a:gd name="T38" fmla="*/ 12 w 17"/>
                  <a:gd name="T39" fmla="*/ 14 h 17"/>
                  <a:gd name="T40" fmla="*/ 14 w 17"/>
                  <a:gd name="T41" fmla="*/ 12 h 17"/>
                  <a:gd name="T42" fmla="*/ 14 w 17"/>
                  <a:gd name="T43" fmla="*/ 9 h 17"/>
                  <a:gd name="T44" fmla="*/ 17 w 17"/>
                  <a:gd name="T45" fmla="*/ 7 h 17"/>
                  <a:gd name="T46" fmla="*/ 12 w 17"/>
                  <a:gd name="T47" fmla="*/ 7 h 17"/>
                  <a:gd name="T48" fmla="*/ 12 w 17"/>
                  <a:gd name="T49" fmla="*/ 4 h 17"/>
                  <a:gd name="T50" fmla="*/ 12 w 17"/>
                  <a:gd name="T51" fmla="*/ 2 h 17"/>
                  <a:gd name="T52" fmla="*/ 10 w 17"/>
                  <a:gd name="T53" fmla="*/ 2 h 17"/>
                  <a:gd name="T54" fmla="*/ 7 w 17"/>
                  <a:gd name="T55" fmla="*/ 2 h 17"/>
                  <a:gd name="T56" fmla="*/ 5 w 17"/>
                  <a:gd name="T57" fmla="*/ 2 h 17"/>
                  <a:gd name="T58" fmla="*/ 2 w 17"/>
                  <a:gd name="T59" fmla="*/ 2 h 17"/>
                  <a:gd name="T60" fmla="*/ 2 w 17"/>
                  <a:gd name="T61" fmla="*/ 4 h 17"/>
                  <a:gd name="T62" fmla="*/ 2 w 17"/>
                  <a:gd name="T63" fmla="*/ 7 h 17"/>
                  <a:gd name="T64" fmla="*/ 2 w 17"/>
                  <a:gd name="T65" fmla="*/ 9 h 17"/>
                  <a:gd name="T66" fmla="*/ 2 w 17"/>
                  <a:gd name="T67" fmla="*/ 12 h 17"/>
                  <a:gd name="T68" fmla="*/ 5 w 17"/>
                  <a:gd name="T69" fmla="*/ 12 h 17"/>
                  <a:gd name="T70" fmla="*/ 7 w 17"/>
                  <a:gd name="T71" fmla="*/ 12 h 17"/>
                  <a:gd name="T72" fmla="*/ 10 w 17"/>
                  <a:gd name="T73" fmla="*/ 12 h 17"/>
                  <a:gd name="T74" fmla="*/ 12 w 17"/>
                  <a:gd name="T75" fmla="*/ 12 h 17"/>
                  <a:gd name="T76" fmla="*/ 12 w 17"/>
                  <a:gd name="T77" fmla="*/ 9 h 17"/>
                  <a:gd name="T78" fmla="*/ 12 w 17"/>
                  <a:gd name="T79" fmla="*/ 7 h 17"/>
                  <a:gd name="T80" fmla="*/ 17 w 17"/>
                  <a:gd name="T8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7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2" name="Freeform 474">
                <a:extLst>
                  <a:ext uri="{FF2B5EF4-FFF2-40B4-BE49-F238E27FC236}">
                    <a16:creationId xmlns:a16="http://schemas.microsoft.com/office/drawing/2014/main" id="{371C249E-2556-4581-B32B-7AB6035BC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217"/>
                <a:ext cx="4" cy="3"/>
              </a:xfrm>
              <a:custGeom>
                <a:avLst/>
                <a:gdLst>
                  <a:gd name="T0" fmla="*/ 10 w 10"/>
                  <a:gd name="T1" fmla="*/ 5 h 10"/>
                  <a:gd name="T2" fmla="*/ 10 w 10"/>
                  <a:gd name="T3" fmla="*/ 2 h 10"/>
                  <a:gd name="T4" fmla="*/ 10 w 10"/>
                  <a:gd name="T5" fmla="*/ 0 h 10"/>
                  <a:gd name="T6" fmla="*/ 8 w 10"/>
                  <a:gd name="T7" fmla="*/ 0 h 10"/>
                  <a:gd name="T8" fmla="*/ 5 w 10"/>
                  <a:gd name="T9" fmla="*/ 0 h 10"/>
                  <a:gd name="T10" fmla="*/ 3 w 10"/>
                  <a:gd name="T11" fmla="*/ 0 h 10"/>
                  <a:gd name="T12" fmla="*/ 0 w 10"/>
                  <a:gd name="T13" fmla="*/ 0 h 10"/>
                  <a:gd name="T14" fmla="*/ 0 w 10"/>
                  <a:gd name="T15" fmla="*/ 2 h 10"/>
                  <a:gd name="T16" fmla="*/ 0 w 10"/>
                  <a:gd name="T17" fmla="*/ 5 h 10"/>
                  <a:gd name="T18" fmla="*/ 0 w 10"/>
                  <a:gd name="T19" fmla="*/ 7 h 10"/>
                  <a:gd name="T20" fmla="*/ 0 w 10"/>
                  <a:gd name="T21" fmla="*/ 10 h 10"/>
                  <a:gd name="T22" fmla="*/ 3 w 10"/>
                  <a:gd name="T23" fmla="*/ 10 h 10"/>
                  <a:gd name="T24" fmla="*/ 5 w 10"/>
                  <a:gd name="T25" fmla="*/ 10 h 10"/>
                  <a:gd name="T26" fmla="*/ 8 w 10"/>
                  <a:gd name="T27" fmla="*/ 10 h 10"/>
                  <a:gd name="T28" fmla="*/ 10 w 10"/>
                  <a:gd name="T29" fmla="*/ 10 h 10"/>
                  <a:gd name="T30" fmla="*/ 10 w 10"/>
                  <a:gd name="T31" fmla="*/ 7 h 10"/>
                  <a:gd name="T32" fmla="*/ 10 w 10"/>
                  <a:gd name="T3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3" name="Freeform 475">
                <a:extLst>
                  <a:ext uri="{FF2B5EF4-FFF2-40B4-BE49-F238E27FC236}">
                    <a16:creationId xmlns:a16="http://schemas.microsoft.com/office/drawing/2014/main" id="{54474FE0-59D6-4086-B7B7-36A3605E5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218"/>
                <a:ext cx="2" cy="1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0 h 5"/>
                  <a:gd name="T4" fmla="*/ 2 w 5"/>
                  <a:gd name="T5" fmla="*/ 0 h 5"/>
                  <a:gd name="T6" fmla="*/ 0 w 5"/>
                  <a:gd name="T7" fmla="*/ 0 h 5"/>
                  <a:gd name="T8" fmla="*/ 0 w 5"/>
                  <a:gd name="T9" fmla="*/ 3 h 5"/>
                  <a:gd name="T10" fmla="*/ 0 w 5"/>
                  <a:gd name="T11" fmla="*/ 5 h 5"/>
                  <a:gd name="T12" fmla="*/ 2 w 5"/>
                  <a:gd name="T13" fmla="*/ 5 h 5"/>
                  <a:gd name="T14" fmla="*/ 5 w 5"/>
                  <a:gd name="T15" fmla="*/ 5 h 5"/>
                  <a:gd name="T16" fmla="*/ 5 w 5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4" name="Freeform 476">
                <a:extLst>
                  <a:ext uri="{FF2B5EF4-FFF2-40B4-BE49-F238E27FC236}">
                    <a16:creationId xmlns:a16="http://schemas.microsoft.com/office/drawing/2014/main" id="{65176D08-450D-46EB-BE90-470C3B29E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837"/>
                <a:ext cx="112" cy="113"/>
              </a:xfrm>
              <a:custGeom>
                <a:avLst/>
                <a:gdLst>
                  <a:gd name="T0" fmla="*/ 184 w 334"/>
                  <a:gd name="T1" fmla="*/ 3 h 337"/>
                  <a:gd name="T2" fmla="*/ 216 w 334"/>
                  <a:gd name="T3" fmla="*/ 8 h 337"/>
                  <a:gd name="T4" fmla="*/ 245 w 334"/>
                  <a:gd name="T5" fmla="*/ 20 h 337"/>
                  <a:gd name="T6" fmla="*/ 273 w 334"/>
                  <a:gd name="T7" fmla="*/ 39 h 337"/>
                  <a:gd name="T8" fmla="*/ 298 w 334"/>
                  <a:gd name="T9" fmla="*/ 61 h 337"/>
                  <a:gd name="T10" fmla="*/ 314 w 334"/>
                  <a:gd name="T11" fmla="*/ 89 h 337"/>
                  <a:gd name="T12" fmla="*/ 327 w 334"/>
                  <a:gd name="T13" fmla="*/ 118 h 337"/>
                  <a:gd name="T14" fmla="*/ 334 w 334"/>
                  <a:gd name="T15" fmla="*/ 153 h 337"/>
                  <a:gd name="T16" fmla="*/ 334 w 334"/>
                  <a:gd name="T17" fmla="*/ 187 h 337"/>
                  <a:gd name="T18" fmla="*/ 327 w 334"/>
                  <a:gd name="T19" fmla="*/ 220 h 337"/>
                  <a:gd name="T20" fmla="*/ 314 w 334"/>
                  <a:gd name="T21" fmla="*/ 249 h 337"/>
                  <a:gd name="T22" fmla="*/ 298 w 334"/>
                  <a:gd name="T23" fmla="*/ 275 h 337"/>
                  <a:gd name="T24" fmla="*/ 273 w 334"/>
                  <a:gd name="T25" fmla="*/ 297 h 337"/>
                  <a:gd name="T26" fmla="*/ 245 w 334"/>
                  <a:gd name="T27" fmla="*/ 315 h 337"/>
                  <a:gd name="T28" fmla="*/ 216 w 334"/>
                  <a:gd name="T29" fmla="*/ 330 h 337"/>
                  <a:gd name="T30" fmla="*/ 184 w 334"/>
                  <a:gd name="T31" fmla="*/ 335 h 337"/>
                  <a:gd name="T32" fmla="*/ 150 w 334"/>
                  <a:gd name="T33" fmla="*/ 335 h 337"/>
                  <a:gd name="T34" fmla="*/ 117 w 334"/>
                  <a:gd name="T35" fmla="*/ 330 h 337"/>
                  <a:gd name="T36" fmla="*/ 86 w 334"/>
                  <a:gd name="T37" fmla="*/ 315 h 337"/>
                  <a:gd name="T38" fmla="*/ 59 w 334"/>
                  <a:gd name="T39" fmla="*/ 297 h 337"/>
                  <a:gd name="T40" fmla="*/ 37 w 334"/>
                  <a:gd name="T41" fmla="*/ 275 h 337"/>
                  <a:gd name="T42" fmla="*/ 19 w 334"/>
                  <a:gd name="T43" fmla="*/ 249 h 337"/>
                  <a:gd name="T44" fmla="*/ 7 w 334"/>
                  <a:gd name="T45" fmla="*/ 220 h 337"/>
                  <a:gd name="T46" fmla="*/ 0 w 334"/>
                  <a:gd name="T47" fmla="*/ 187 h 337"/>
                  <a:gd name="T48" fmla="*/ 0 w 334"/>
                  <a:gd name="T49" fmla="*/ 153 h 337"/>
                  <a:gd name="T50" fmla="*/ 7 w 334"/>
                  <a:gd name="T51" fmla="*/ 118 h 337"/>
                  <a:gd name="T52" fmla="*/ 19 w 334"/>
                  <a:gd name="T53" fmla="*/ 89 h 337"/>
                  <a:gd name="T54" fmla="*/ 37 w 334"/>
                  <a:gd name="T55" fmla="*/ 61 h 337"/>
                  <a:gd name="T56" fmla="*/ 59 w 334"/>
                  <a:gd name="T57" fmla="*/ 39 h 337"/>
                  <a:gd name="T58" fmla="*/ 86 w 334"/>
                  <a:gd name="T59" fmla="*/ 20 h 337"/>
                  <a:gd name="T60" fmla="*/ 117 w 334"/>
                  <a:gd name="T61" fmla="*/ 8 h 337"/>
                  <a:gd name="T62" fmla="*/ 150 w 334"/>
                  <a:gd name="T63" fmla="*/ 3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4" h="337">
                    <a:moveTo>
                      <a:pt x="167" y="0"/>
                    </a:moveTo>
                    <a:lnTo>
                      <a:pt x="184" y="3"/>
                    </a:lnTo>
                    <a:lnTo>
                      <a:pt x="202" y="5"/>
                    </a:lnTo>
                    <a:lnTo>
                      <a:pt x="216" y="8"/>
                    </a:lnTo>
                    <a:lnTo>
                      <a:pt x="233" y="15"/>
                    </a:lnTo>
                    <a:lnTo>
                      <a:pt x="245" y="20"/>
                    </a:lnTo>
                    <a:lnTo>
                      <a:pt x="260" y="29"/>
                    </a:lnTo>
                    <a:lnTo>
                      <a:pt x="273" y="39"/>
                    </a:lnTo>
                    <a:lnTo>
                      <a:pt x="284" y="50"/>
                    </a:lnTo>
                    <a:lnTo>
                      <a:pt x="298" y="61"/>
                    </a:lnTo>
                    <a:lnTo>
                      <a:pt x="307" y="74"/>
                    </a:lnTo>
                    <a:lnTo>
                      <a:pt x="314" y="89"/>
                    </a:lnTo>
                    <a:lnTo>
                      <a:pt x="322" y="103"/>
                    </a:lnTo>
                    <a:lnTo>
                      <a:pt x="327" y="118"/>
                    </a:lnTo>
                    <a:lnTo>
                      <a:pt x="331" y="135"/>
                    </a:lnTo>
                    <a:lnTo>
                      <a:pt x="334" y="153"/>
                    </a:lnTo>
                    <a:lnTo>
                      <a:pt x="334" y="170"/>
                    </a:lnTo>
                    <a:lnTo>
                      <a:pt x="334" y="187"/>
                    </a:lnTo>
                    <a:lnTo>
                      <a:pt x="331" y="201"/>
                    </a:lnTo>
                    <a:lnTo>
                      <a:pt x="327" y="220"/>
                    </a:lnTo>
                    <a:lnTo>
                      <a:pt x="322" y="234"/>
                    </a:lnTo>
                    <a:lnTo>
                      <a:pt x="314" y="249"/>
                    </a:lnTo>
                    <a:lnTo>
                      <a:pt x="307" y="263"/>
                    </a:lnTo>
                    <a:lnTo>
                      <a:pt x="298" y="275"/>
                    </a:lnTo>
                    <a:lnTo>
                      <a:pt x="284" y="287"/>
                    </a:lnTo>
                    <a:lnTo>
                      <a:pt x="273" y="297"/>
                    </a:lnTo>
                    <a:lnTo>
                      <a:pt x="260" y="308"/>
                    </a:lnTo>
                    <a:lnTo>
                      <a:pt x="245" y="315"/>
                    </a:lnTo>
                    <a:lnTo>
                      <a:pt x="233" y="323"/>
                    </a:lnTo>
                    <a:lnTo>
                      <a:pt x="216" y="330"/>
                    </a:lnTo>
                    <a:lnTo>
                      <a:pt x="202" y="332"/>
                    </a:lnTo>
                    <a:lnTo>
                      <a:pt x="184" y="335"/>
                    </a:lnTo>
                    <a:lnTo>
                      <a:pt x="167" y="337"/>
                    </a:lnTo>
                    <a:lnTo>
                      <a:pt x="150" y="335"/>
                    </a:lnTo>
                    <a:lnTo>
                      <a:pt x="133" y="332"/>
                    </a:lnTo>
                    <a:lnTo>
                      <a:pt x="117" y="330"/>
                    </a:lnTo>
                    <a:lnTo>
                      <a:pt x="101" y="323"/>
                    </a:lnTo>
                    <a:lnTo>
                      <a:pt x="86" y="315"/>
                    </a:lnTo>
                    <a:lnTo>
                      <a:pt x="73" y="308"/>
                    </a:lnTo>
                    <a:lnTo>
                      <a:pt x="59" y="297"/>
                    </a:lnTo>
                    <a:lnTo>
                      <a:pt x="49" y="287"/>
                    </a:lnTo>
                    <a:lnTo>
                      <a:pt x="37" y="275"/>
                    </a:lnTo>
                    <a:lnTo>
                      <a:pt x="27" y="263"/>
                    </a:lnTo>
                    <a:lnTo>
                      <a:pt x="19" y="249"/>
                    </a:lnTo>
                    <a:lnTo>
                      <a:pt x="12" y="234"/>
                    </a:lnTo>
                    <a:lnTo>
                      <a:pt x="7" y="220"/>
                    </a:lnTo>
                    <a:lnTo>
                      <a:pt x="2" y="201"/>
                    </a:lnTo>
                    <a:lnTo>
                      <a:pt x="0" y="187"/>
                    </a:lnTo>
                    <a:lnTo>
                      <a:pt x="0" y="170"/>
                    </a:lnTo>
                    <a:lnTo>
                      <a:pt x="0" y="153"/>
                    </a:lnTo>
                    <a:lnTo>
                      <a:pt x="2" y="135"/>
                    </a:lnTo>
                    <a:lnTo>
                      <a:pt x="7" y="118"/>
                    </a:lnTo>
                    <a:lnTo>
                      <a:pt x="12" y="103"/>
                    </a:lnTo>
                    <a:lnTo>
                      <a:pt x="19" y="89"/>
                    </a:lnTo>
                    <a:lnTo>
                      <a:pt x="27" y="74"/>
                    </a:lnTo>
                    <a:lnTo>
                      <a:pt x="37" y="61"/>
                    </a:lnTo>
                    <a:lnTo>
                      <a:pt x="49" y="50"/>
                    </a:lnTo>
                    <a:lnTo>
                      <a:pt x="59" y="39"/>
                    </a:lnTo>
                    <a:lnTo>
                      <a:pt x="73" y="29"/>
                    </a:lnTo>
                    <a:lnTo>
                      <a:pt x="86" y="20"/>
                    </a:lnTo>
                    <a:lnTo>
                      <a:pt x="101" y="15"/>
                    </a:lnTo>
                    <a:lnTo>
                      <a:pt x="117" y="8"/>
                    </a:lnTo>
                    <a:lnTo>
                      <a:pt x="133" y="5"/>
                    </a:lnTo>
                    <a:lnTo>
                      <a:pt x="150" y="3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5" name="Freeform 477">
                <a:extLst>
                  <a:ext uri="{FF2B5EF4-FFF2-40B4-BE49-F238E27FC236}">
                    <a16:creationId xmlns:a16="http://schemas.microsoft.com/office/drawing/2014/main" id="{C0E6BC44-0026-4271-A18F-35290B95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837"/>
                <a:ext cx="91" cy="93"/>
              </a:xfrm>
              <a:custGeom>
                <a:avLst/>
                <a:gdLst>
                  <a:gd name="T0" fmla="*/ 273 w 273"/>
                  <a:gd name="T1" fmla="*/ 122 h 277"/>
                  <a:gd name="T2" fmla="*/ 266 w 273"/>
                  <a:gd name="T3" fmla="*/ 95 h 277"/>
                  <a:gd name="T4" fmla="*/ 248 w 273"/>
                  <a:gd name="T5" fmla="*/ 57 h 277"/>
                  <a:gd name="T6" fmla="*/ 210 w 273"/>
                  <a:gd name="T7" fmla="*/ 21 h 277"/>
                  <a:gd name="T8" fmla="*/ 174 w 273"/>
                  <a:gd name="T9" fmla="*/ 3 h 277"/>
                  <a:gd name="T10" fmla="*/ 169 w 273"/>
                  <a:gd name="T11" fmla="*/ 0 h 277"/>
                  <a:gd name="T12" fmla="*/ 164 w 273"/>
                  <a:gd name="T13" fmla="*/ 0 h 277"/>
                  <a:gd name="T14" fmla="*/ 159 w 273"/>
                  <a:gd name="T15" fmla="*/ 0 h 277"/>
                  <a:gd name="T16" fmla="*/ 186 w 273"/>
                  <a:gd name="T17" fmla="*/ 10 h 277"/>
                  <a:gd name="T18" fmla="*/ 231 w 273"/>
                  <a:gd name="T19" fmla="*/ 38 h 277"/>
                  <a:gd name="T20" fmla="*/ 259 w 273"/>
                  <a:gd name="T21" fmla="*/ 82 h 277"/>
                  <a:gd name="T22" fmla="*/ 268 w 273"/>
                  <a:gd name="T23" fmla="*/ 109 h 277"/>
                  <a:gd name="T24" fmla="*/ 270 w 273"/>
                  <a:gd name="T25" fmla="*/ 136 h 277"/>
                  <a:gd name="T26" fmla="*/ 273 w 273"/>
                  <a:gd name="T27" fmla="*/ 151 h 277"/>
                  <a:gd name="T28" fmla="*/ 266 w 273"/>
                  <a:gd name="T29" fmla="*/ 178 h 277"/>
                  <a:gd name="T30" fmla="*/ 248 w 273"/>
                  <a:gd name="T31" fmla="*/ 215 h 277"/>
                  <a:gd name="T32" fmla="*/ 210 w 273"/>
                  <a:gd name="T33" fmla="*/ 252 h 277"/>
                  <a:gd name="T34" fmla="*/ 174 w 273"/>
                  <a:gd name="T35" fmla="*/ 269 h 277"/>
                  <a:gd name="T36" fmla="*/ 147 w 273"/>
                  <a:gd name="T37" fmla="*/ 274 h 277"/>
                  <a:gd name="T38" fmla="*/ 118 w 273"/>
                  <a:gd name="T39" fmla="*/ 274 h 277"/>
                  <a:gd name="T40" fmla="*/ 90 w 273"/>
                  <a:gd name="T41" fmla="*/ 269 h 277"/>
                  <a:gd name="T42" fmla="*/ 54 w 273"/>
                  <a:gd name="T43" fmla="*/ 252 h 277"/>
                  <a:gd name="T44" fmla="*/ 16 w 273"/>
                  <a:gd name="T45" fmla="*/ 215 h 277"/>
                  <a:gd name="T46" fmla="*/ 0 w 273"/>
                  <a:gd name="T47" fmla="*/ 178 h 277"/>
                  <a:gd name="T48" fmla="*/ 0 w 273"/>
                  <a:gd name="T49" fmla="*/ 171 h 277"/>
                  <a:gd name="T50" fmla="*/ 0 w 273"/>
                  <a:gd name="T51" fmla="*/ 165 h 277"/>
                  <a:gd name="T52" fmla="*/ 2 w 273"/>
                  <a:gd name="T53" fmla="*/ 176 h 277"/>
                  <a:gd name="T54" fmla="*/ 20 w 273"/>
                  <a:gd name="T55" fmla="*/ 212 h 277"/>
                  <a:gd name="T56" fmla="*/ 56 w 273"/>
                  <a:gd name="T57" fmla="*/ 250 h 277"/>
                  <a:gd name="T58" fmla="*/ 94 w 273"/>
                  <a:gd name="T59" fmla="*/ 267 h 277"/>
                  <a:gd name="T60" fmla="*/ 121 w 273"/>
                  <a:gd name="T61" fmla="*/ 272 h 277"/>
                  <a:gd name="T62" fmla="*/ 147 w 273"/>
                  <a:gd name="T63" fmla="*/ 272 h 277"/>
                  <a:gd name="T64" fmla="*/ 174 w 273"/>
                  <a:gd name="T65" fmla="*/ 267 h 277"/>
                  <a:gd name="T66" fmla="*/ 209 w 273"/>
                  <a:gd name="T67" fmla="*/ 250 h 277"/>
                  <a:gd name="T68" fmla="*/ 245 w 273"/>
                  <a:gd name="T69" fmla="*/ 212 h 277"/>
                  <a:gd name="T70" fmla="*/ 262 w 273"/>
                  <a:gd name="T71" fmla="*/ 176 h 277"/>
                  <a:gd name="T72" fmla="*/ 270 w 273"/>
                  <a:gd name="T73" fmla="*/ 148 h 277"/>
                  <a:gd name="T74" fmla="*/ 273 w 273"/>
                  <a:gd name="T75" fmla="*/ 13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277">
                    <a:moveTo>
                      <a:pt x="273" y="136"/>
                    </a:moveTo>
                    <a:lnTo>
                      <a:pt x="273" y="122"/>
                    </a:lnTo>
                    <a:lnTo>
                      <a:pt x="270" y="107"/>
                    </a:lnTo>
                    <a:lnTo>
                      <a:pt x="266" y="95"/>
                    </a:lnTo>
                    <a:lnTo>
                      <a:pt x="262" y="82"/>
                    </a:lnTo>
                    <a:lnTo>
                      <a:pt x="248" y="57"/>
                    </a:lnTo>
                    <a:lnTo>
                      <a:pt x="231" y="38"/>
                    </a:lnTo>
                    <a:lnTo>
                      <a:pt x="210" y="21"/>
                    </a:lnTo>
                    <a:lnTo>
                      <a:pt x="186" y="9"/>
                    </a:lnTo>
                    <a:lnTo>
                      <a:pt x="174" y="3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59" y="0"/>
                    </a:lnTo>
                    <a:lnTo>
                      <a:pt x="174" y="6"/>
                    </a:lnTo>
                    <a:lnTo>
                      <a:pt x="186" y="10"/>
                    </a:lnTo>
                    <a:lnTo>
                      <a:pt x="209" y="23"/>
                    </a:lnTo>
                    <a:lnTo>
                      <a:pt x="231" y="38"/>
                    </a:lnTo>
                    <a:lnTo>
                      <a:pt x="245" y="60"/>
                    </a:lnTo>
                    <a:lnTo>
                      <a:pt x="259" y="82"/>
                    </a:lnTo>
                    <a:lnTo>
                      <a:pt x="262" y="95"/>
                    </a:lnTo>
                    <a:lnTo>
                      <a:pt x="268" y="109"/>
                    </a:lnTo>
                    <a:lnTo>
                      <a:pt x="270" y="122"/>
                    </a:lnTo>
                    <a:lnTo>
                      <a:pt x="270" y="136"/>
                    </a:lnTo>
                    <a:lnTo>
                      <a:pt x="273" y="136"/>
                    </a:lnTo>
                    <a:lnTo>
                      <a:pt x="273" y="151"/>
                    </a:lnTo>
                    <a:lnTo>
                      <a:pt x="270" y="163"/>
                    </a:lnTo>
                    <a:lnTo>
                      <a:pt x="266" y="178"/>
                    </a:lnTo>
                    <a:lnTo>
                      <a:pt x="262" y="191"/>
                    </a:lnTo>
                    <a:lnTo>
                      <a:pt x="248" y="215"/>
                    </a:lnTo>
                    <a:lnTo>
                      <a:pt x="231" y="235"/>
                    </a:lnTo>
                    <a:lnTo>
                      <a:pt x="210" y="252"/>
                    </a:lnTo>
                    <a:lnTo>
                      <a:pt x="186" y="264"/>
                    </a:lnTo>
                    <a:lnTo>
                      <a:pt x="174" y="269"/>
                    </a:lnTo>
                    <a:lnTo>
                      <a:pt x="162" y="272"/>
                    </a:lnTo>
                    <a:lnTo>
                      <a:pt x="147" y="274"/>
                    </a:lnTo>
                    <a:lnTo>
                      <a:pt x="133" y="277"/>
                    </a:lnTo>
                    <a:lnTo>
                      <a:pt x="118" y="274"/>
                    </a:lnTo>
                    <a:lnTo>
                      <a:pt x="105" y="272"/>
                    </a:lnTo>
                    <a:lnTo>
                      <a:pt x="90" y="269"/>
                    </a:lnTo>
                    <a:lnTo>
                      <a:pt x="78" y="264"/>
                    </a:lnTo>
                    <a:lnTo>
                      <a:pt x="54" y="252"/>
                    </a:lnTo>
                    <a:lnTo>
                      <a:pt x="35" y="235"/>
                    </a:lnTo>
                    <a:lnTo>
                      <a:pt x="16" y="215"/>
                    </a:lnTo>
                    <a:lnTo>
                      <a:pt x="4" y="191"/>
                    </a:lnTo>
                    <a:lnTo>
                      <a:pt x="0" y="178"/>
                    </a:lnTo>
                    <a:lnTo>
                      <a:pt x="0" y="174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2" y="176"/>
                    </a:lnTo>
                    <a:lnTo>
                      <a:pt x="7" y="188"/>
                    </a:lnTo>
                    <a:lnTo>
                      <a:pt x="20" y="212"/>
                    </a:lnTo>
                    <a:lnTo>
                      <a:pt x="37" y="232"/>
                    </a:lnTo>
                    <a:lnTo>
                      <a:pt x="56" y="250"/>
                    </a:lnTo>
                    <a:lnTo>
                      <a:pt x="81" y="262"/>
                    </a:lnTo>
                    <a:lnTo>
                      <a:pt x="94" y="267"/>
                    </a:lnTo>
                    <a:lnTo>
                      <a:pt x="105" y="269"/>
                    </a:lnTo>
                    <a:lnTo>
                      <a:pt x="121" y="272"/>
                    </a:lnTo>
                    <a:lnTo>
                      <a:pt x="133" y="272"/>
                    </a:lnTo>
                    <a:lnTo>
                      <a:pt x="147" y="272"/>
                    </a:lnTo>
                    <a:lnTo>
                      <a:pt x="159" y="269"/>
                    </a:lnTo>
                    <a:lnTo>
                      <a:pt x="174" y="267"/>
                    </a:lnTo>
                    <a:lnTo>
                      <a:pt x="186" y="262"/>
                    </a:lnTo>
                    <a:lnTo>
                      <a:pt x="209" y="250"/>
                    </a:lnTo>
                    <a:lnTo>
                      <a:pt x="231" y="232"/>
                    </a:lnTo>
                    <a:lnTo>
                      <a:pt x="245" y="212"/>
                    </a:lnTo>
                    <a:lnTo>
                      <a:pt x="259" y="188"/>
                    </a:lnTo>
                    <a:lnTo>
                      <a:pt x="262" y="176"/>
                    </a:lnTo>
                    <a:lnTo>
                      <a:pt x="268" y="163"/>
                    </a:lnTo>
                    <a:lnTo>
                      <a:pt x="270" y="148"/>
                    </a:lnTo>
                    <a:lnTo>
                      <a:pt x="270" y="136"/>
                    </a:lnTo>
                    <a:lnTo>
                      <a:pt x="273" y="136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6" name="Freeform 478">
                <a:extLst>
                  <a:ext uri="{FF2B5EF4-FFF2-40B4-BE49-F238E27FC236}">
                    <a16:creationId xmlns:a16="http://schemas.microsoft.com/office/drawing/2014/main" id="{B6E20114-74A1-4A77-87D3-14B7315CB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37"/>
                <a:ext cx="90" cy="91"/>
              </a:xfrm>
              <a:custGeom>
                <a:avLst/>
                <a:gdLst>
                  <a:gd name="T0" fmla="*/ 270 w 270"/>
                  <a:gd name="T1" fmla="*/ 122 h 272"/>
                  <a:gd name="T2" fmla="*/ 263 w 270"/>
                  <a:gd name="T3" fmla="*/ 94 h 272"/>
                  <a:gd name="T4" fmla="*/ 246 w 270"/>
                  <a:gd name="T5" fmla="*/ 60 h 272"/>
                  <a:gd name="T6" fmla="*/ 208 w 270"/>
                  <a:gd name="T7" fmla="*/ 22 h 272"/>
                  <a:gd name="T8" fmla="*/ 174 w 270"/>
                  <a:gd name="T9" fmla="*/ 5 h 272"/>
                  <a:gd name="T10" fmla="*/ 156 w 270"/>
                  <a:gd name="T11" fmla="*/ 0 h 272"/>
                  <a:gd name="T12" fmla="*/ 151 w 270"/>
                  <a:gd name="T13" fmla="*/ 0 h 272"/>
                  <a:gd name="T14" fmla="*/ 148 w 270"/>
                  <a:gd name="T15" fmla="*/ 3 h 272"/>
                  <a:gd name="T16" fmla="*/ 172 w 270"/>
                  <a:gd name="T17" fmla="*/ 8 h 272"/>
                  <a:gd name="T18" fmla="*/ 208 w 270"/>
                  <a:gd name="T19" fmla="*/ 25 h 272"/>
                  <a:gd name="T20" fmla="*/ 243 w 270"/>
                  <a:gd name="T21" fmla="*/ 60 h 272"/>
                  <a:gd name="T22" fmla="*/ 260 w 270"/>
                  <a:gd name="T23" fmla="*/ 96 h 272"/>
                  <a:gd name="T24" fmla="*/ 265 w 270"/>
                  <a:gd name="T25" fmla="*/ 122 h 272"/>
                  <a:gd name="T26" fmla="*/ 270 w 270"/>
                  <a:gd name="T27" fmla="*/ 136 h 272"/>
                  <a:gd name="T28" fmla="*/ 267 w 270"/>
                  <a:gd name="T29" fmla="*/ 163 h 272"/>
                  <a:gd name="T30" fmla="*/ 258 w 270"/>
                  <a:gd name="T31" fmla="*/ 187 h 272"/>
                  <a:gd name="T32" fmla="*/ 230 w 270"/>
                  <a:gd name="T33" fmla="*/ 232 h 272"/>
                  <a:gd name="T34" fmla="*/ 186 w 270"/>
                  <a:gd name="T35" fmla="*/ 261 h 272"/>
                  <a:gd name="T36" fmla="*/ 158 w 270"/>
                  <a:gd name="T37" fmla="*/ 268 h 272"/>
                  <a:gd name="T38" fmla="*/ 132 w 270"/>
                  <a:gd name="T39" fmla="*/ 272 h 272"/>
                  <a:gd name="T40" fmla="*/ 105 w 270"/>
                  <a:gd name="T41" fmla="*/ 268 h 272"/>
                  <a:gd name="T42" fmla="*/ 81 w 270"/>
                  <a:gd name="T43" fmla="*/ 261 h 272"/>
                  <a:gd name="T44" fmla="*/ 36 w 270"/>
                  <a:gd name="T45" fmla="*/ 232 h 272"/>
                  <a:gd name="T46" fmla="*/ 7 w 270"/>
                  <a:gd name="T47" fmla="*/ 187 h 272"/>
                  <a:gd name="T48" fmla="*/ 0 w 270"/>
                  <a:gd name="T49" fmla="*/ 163 h 272"/>
                  <a:gd name="T50" fmla="*/ 0 w 270"/>
                  <a:gd name="T51" fmla="*/ 158 h 272"/>
                  <a:gd name="T52" fmla="*/ 0 w 270"/>
                  <a:gd name="T53" fmla="*/ 153 h 272"/>
                  <a:gd name="T54" fmla="*/ 1 w 270"/>
                  <a:gd name="T55" fmla="*/ 163 h 272"/>
                  <a:gd name="T56" fmla="*/ 9 w 270"/>
                  <a:gd name="T57" fmla="*/ 187 h 272"/>
                  <a:gd name="T58" fmla="*/ 39 w 270"/>
                  <a:gd name="T59" fmla="*/ 229 h 272"/>
                  <a:gd name="T60" fmla="*/ 81 w 270"/>
                  <a:gd name="T61" fmla="*/ 260 h 272"/>
                  <a:gd name="T62" fmla="*/ 105 w 270"/>
                  <a:gd name="T63" fmla="*/ 267 h 272"/>
                  <a:gd name="T64" fmla="*/ 132 w 270"/>
                  <a:gd name="T65" fmla="*/ 268 h 272"/>
                  <a:gd name="T66" fmla="*/ 158 w 270"/>
                  <a:gd name="T67" fmla="*/ 267 h 272"/>
                  <a:gd name="T68" fmla="*/ 184 w 270"/>
                  <a:gd name="T69" fmla="*/ 260 h 272"/>
                  <a:gd name="T70" fmla="*/ 229 w 270"/>
                  <a:gd name="T71" fmla="*/ 229 h 272"/>
                  <a:gd name="T72" fmla="*/ 255 w 270"/>
                  <a:gd name="T73" fmla="*/ 187 h 272"/>
                  <a:gd name="T74" fmla="*/ 265 w 270"/>
                  <a:gd name="T75" fmla="*/ 163 h 272"/>
                  <a:gd name="T76" fmla="*/ 267 w 270"/>
                  <a:gd name="T77" fmla="*/ 13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" h="272">
                    <a:moveTo>
                      <a:pt x="270" y="136"/>
                    </a:moveTo>
                    <a:lnTo>
                      <a:pt x="270" y="122"/>
                    </a:lnTo>
                    <a:lnTo>
                      <a:pt x="267" y="109"/>
                    </a:lnTo>
                    <a:lnTo>
                      <a:pt x="263" y="94"/>
                    </a:lnTo>
                    <a:lnTo>
                      <a:pt x="258" y="82"/>
                    </a:lnTo>
                    <a:lnTo>
                      <a:pt x="246" y="60"/>
                    </a:lnTo>
                    <a:lnTo>
                      <a:pt x="230" y="37"/>
                    </a:lnTo>
                    <a:lnTo>
                      <a:pt x="208" y="22"/>
                    </a:lnTo>
                    <a:lnTo>
                      <a:pt x="186" y="10"/>
                    </a:lnTo>
                    <a:lnTo>
                      <a:pt x="174" y="5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5" y="0"/>
                    </a:lnTo>
                    <a:lnTo>
                      <a:pt x="151" y="0"/>
                    </a:lnTo>
                    <a:lnTo>
                      <a:pt x="149" y="3"/>
                    </a:lnTo>
                    <a:lnTo>
                      <a:pt x="148" y="3"/>
                    </a:lnTo>
                    <a:lnTo>
                      <a:pt x="158" y="3"/>
                    </a:lnTo>
                    <a:lnTo>
                      <a:pt x="172" y="8"/>
                    </a:lnTo>
                    <a:lnTo>
                      <a:pt x="184" y="12"/>
                    </a:lnTo>
                    <a:lnTo>
                      <a:pt x="208" y="25"/>
                    </a:lnTo>
                    <a:lnTo>
                      <a:pt x="229" y="39"/>
                    </a:lnTo>
                    <a:lnTo>
                      <a:pt x="243" y="60"/>
                    </a:lnTo>
                    <a:lnTo>
                      <a:pt x="255" y="84"/>
                    </a:lnTo>
                    <a:lnTo>
                      <a:pt x="260" y="96"/>
                    </a:lnTo>
                    <a:lnTo>
                      <a:pt x="265" y="109"/>
                    </a:lnTo>
                    <a:lnTo>
                      <a:pt x="265" y="122"/>
                    </a:lnTo>
                    <a:lnTo>
                      <a:pt x="267" y="136"/>
                    </a:lnTo>
                    <a:lnTo>
                      <a:pt x="270" y="136"/>
                    </a:lnTo>
                    <a:lnTo>
                      <a:pt x="270" y="148"/>
                    </a:lnTo>
                    <a:lnTo>
                      <a:pt x="267" y="163"/>
                    </a:lnTo>
                    <a:lnTo>
                      <a:pt x="263" y="176"/>
                    </a:lnTo>
                    <a:lnTo>
                      <a:pt x="258" y="187"/>
                    </a:lnTo>
                    <a:lnTo>
                      <a:pt x="246" y="212"/>
                    </a:lnTo>
                    <a:lnTo>
                      <a:pt x="230" y="232"/>
                    </a:lnTo>
                    <a:lnTo>
                      <a:pt x="208" y="250"/>
                    </a:lnTo>
                    <a:lnTo>
                      <a:pt x="186" y="261"/>
                    </a:lnTo>
                    <a:lnTo>
                      <a:pt x="174" y="267"/>
                    </a:lnTo>
                    <a:lnTo>
                      <a:pt x="158" y="268"/>
                    </a:lnTo>
                    <a:lnTo>
                      <a:pt x="148" y="272"/>
                    </a:lnTo>
                    <a:lnTo>
                      <a:pt x="132" y="272"/>
                    </a:lnTo>
                    <a:lnTo>
                      <a:pt x="120" y="272"/>
                    </a:lnTo>
                    <a:lnTo>
                      <a:pt x="105" y="268"/>
                    </a:lnTo>
                    <a:lnTo>
                      <a:pt x="93" y="267"/>
                    </a:lnTo>
                    <a:lnTo>
                      <a:pt x="81" y="261"/>
                    </a:lnTo>
                    <a:lnTo>
                      <a:pt x="55" y="250"/>
                    </a:lnTo>
                    <a:lnTo>
                      <a:pt x="36" y="232"/>
                    </a:lnTo>
                    <a:lnTo>
                      <a:pt x="19" y="212"/>
                    </a:lnTo>
                    <a:lnTo>
                      <a:pt x="7" y="187"/>
                    </a:lnTo>
                    <a:lnTo>
                      <a:pt x="1" y="176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1" y="163"/>
                    </a:lnTo>
                    <a:lnTo>
                      <a:pt x="5" y="176"/>
                    </a:lnTo>
                    <a:lnTo>
                      <a:pt x="9" y="187"/>
                    </a:lnTo>
                    <a:lnTo>
                      <a:pt x="22" y="210"/>
                    </a:lnTo>
                    <a:lnTo>
                      <a:pt x="39" y="229"/>
                    </a:lnTo>
                    <a:lnTo>
                      <a:pt x="58" y="246"/>
                    </a:lnTo>
                    <a:lnTo>
                      <a:pt x="81" y="260"/>
                    </a:lnTo>
                    <a:lnTo>
                      <a:pt x="93" y="264"/>
                    </a:lnTo>
                    <a:lnTo>
                      <a:pt x="105" y="267"/>
                    </a:lnTo>
                    <a:lnTo>
                      <a:pt x="120" y="268"/>
                    </a:lnTo>
                    <a:lnTo>
                      <a:pt x="132" y="268"/>
                    </a:lnTo>
                    <a:lnTo>
                      <a:pt x="148" y="268"/>
                    </a:lnTo>
                    <a:lnTo>
                      <a:pt x="158" y="267"/>
                    </a:lnTo>
                    <a:lnTo>
                      <a:pt x="172" y="264"/>
                    </a:lnTo>
                    <a:lnTo>
                      <a:pt x="184" y="260"/>
                    </a:lnTo>
                    <a:lnTo>
                      <a:pt x="208" y="246"/>
                    </a:lnTo>
                    <a:lnTo>
                      <a:pt x="229" y="229"/>
                    </a:lnTo>
                    <a:lnTo>
                      <a:pt x="243" y="210"/>
                    </a:lnTo>
                    <a:lnTo>
                      <a:pt x="255" y="187"/>
                    </a:lnTo>
                    <a:lnTo>
                      <a:pt x="260" y="176"/>
                    </a:lnTo>
                    <a:lnTo>
                      <a:pt x="265" y="163"/>
                    </a:lnTo>
                    <a:lnTo>
                      <a:pt x="265" y="148"/>
                    </a:lnTo>
                    <a:lnTo>
                      <a:pt x="267" y="136"/>
                    </a:lnTo>
                    <a:lnTo>
                      <a:pt x="270" y="136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7" name="Freeform 479">
                <a:extLst>
                  <a:ext uri="{FF2B5EF4-FFF2-40B4-BE49-F238E27FC236}">
                    <a16:creationId xmlns:a16="http://schemas.microsoft.com/office/drawing/2014/main" id="{B14FDDA8-D938-4139-BA3F-76146F198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838"/>
                <a:ext cx="90" cy="89"/>
              </a:xfrm>
              <a:custGeom>
                <a:avLst/>
                <a:gdLst>
                  <a:gd name="T0" fmla="*/ 266 w 268"/>
                  <a:gd name="T1" fmla="*/ 118 h 266"/>
                  <a:gd name="T2" fmla="*/ 261 w 268"/>
                  <a:gd name="T3" fmla="*/ 94 h 266"/>
                  <a:gd name="T4" fmla="*/ 243 w 268"/>
                  <a:gd name="T5" fmla="*/ 57 h 266"/>
                  <a:gd name="T6" fmla="*/ 209 w 268"/>
                  <a:gd name="T7" fmla="*/ 23 h 266"/>
                  <a:gd name="T8" fmla="*/ 172 w 268"/>
                  <a:gd name="T9" fmla="*/ 6 h 266"/>
                  <a:gd name="T10" fmla="*/ 147 w 268"/>
                  <a:gd name="T11" fmla="*/ 0 h 266"/>
                  <a:gd name="T12" fmla="*/ 142 w 268"/>
                  <a:gd name="T13" fmla="*/ 0 h 266"/>
                  <a:gd name="T14" fmla="*/ 138 w 268"/>
                  <a:gd name="T15" fmla="*/ 0 h 266"/>
                  <a:gd name="T16" fmla="*/ 133 w 268"/>
                  <a:gd name="T17" fmla="*/ 3 h 266"/>
                  <a:gd name="T18" fmla="*/ 185 w 268"/>
                  <a:gd name="T19" fmla="*/ 13 h 266"/>
                  <a:gd name="T20" fmla="*/ 226 w 268"/>
                  <a:gd name="T21" fmla="*/ 40 h 266"/>
                  <a:gd name="T22" fmla="*/ 253 w 268"/>
                  <a:gd name="T23" fmla="*/ 81 h 266"/>
                  <a:gd name="T24" fmla="*/ 266 w 268"/>
                  <a:gd name="T25" fmla="*/ 133 h 266"/>
                  <a:gd name="T26" fmla="*/ 266 w 268"/>
                  <a:gd name="T27" fmla="*/ 145 h 266"/>
                  <a:gd name="T28" fmla="*/ 261 w 268"/>
                  <a:gd name="T29" fmla="*/ 173 h 266"/>
                  <a:gd name="T30" fmla="*/ 243 w 268"/>
                  <a:gd name="T31" fmla="*/ 207 h 266"/>
                  <a:gd name="T32" fmla="*/ 209 w 268"/>
                  <a:gd name="T33" fmla="*/ 244 h 266"/>
                  <a:gd name="T34" fmla="*/ 172 w 268"/>
                  <a:gd name="T35" fmla="*/ 261 h 266"/>
                  <a:gd name="T36" fmla="*/ 147 w 268"/>
                  <a:gd name="T37" fmla="*/ 266 h 266"/>
                  <a:gd name="T38" fmla="*/ 121 w 268"/>
                  <a:gd name="T39" fmla="*/ 266 h 266"/>
                  <a:gd name="T40" fmla="*/ 94 w 268"/>
                  <a:gd name="T41" fmla="*/ 261 h 266"/>
                  <a:gd name="T42" fmla="*/ 59 w 268"/>
                  <a:gd name="T43" fmla="*/ 244 h 266"/>
                  <a:gd name="T44" fmla="*/ 23 w 268"/>
                  <a:gd name="T45" fmla="*/ 207 h 266"/>
                  <a:gd name="T46" fmla="*/ 6 w 268"/>
                  <a:gd name="T47" fmla="*/ 173 h 266"/>
                  <a:gd name="T48" fmla="*/ 0 w 268"/>
                  <a:gd name="T49" fmla="*/ 147 h 266"/>
                  <a:gd name="T50" fmla="*/ 0 w 268"/>
                  <a:gd name="T51" fmla="*/ 144 h 266"/>
                  <a:gd name="T52" fmla="*/ 2 w 268"/>
                  <a:gd name="T53" fmla="*/ 138 h 266"/>
                  <a:gd name="T54" fmla="*/ 2 w 268"/>
                  <a:gd name="T55" fmla="*/ 133 h 266"/>
                  <a:gd name="T56" fmla="*/ 13 w 268"/>
                  <a:gd name="T57" fmla="*/ 185 h 266"/>
                  <a:gd name="T58" fmla="*/ 42 w 268"/>
                  <a:gd name="T59" fmla="*/ 225 h 266"/>
                  <a:gd name="T60" fmla="*/ 81 w 268"/>
                  <a:gd name="T61" fmla="*/ 254 h 266"/>
                  <a:gd name="T62" fmla="*/ 133 w 268"/>
                  <a:gd name="T63" fmla="*/ 264 h 266"/>
                  <a:gd name="T64" fmla="*/ 185 w 268"/>
                  <a:gd name="T65" fmla="*/ 254 h 266"/>
                  <a:gd name="T66" fmla="*/ 226 w 268"/>
                  <a:gd name="T67" fmla="*/ 225 h 266"/>
                  <a:gd name="T68" fmla="*/ 253 w 268"/>
                  <a:gd name="T69" fmla="*/ 185 h 266"/>
                  <a:gd name="T70" fmla="*/ 266 w 268"/>
                  <a:gd name="T71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8" h="266">
                    <a:moveTo>
                      <a:pt x="268" y="133"/>
                    </a:moveTo>
                    <a:lnTo>
                      <a:pt x="266" y="118"/>
                    </a:lnTo>
                    <a:lnTo>
                      <a:pt x="266" y="106"/>
                    </a:lnTo>
                    <a:lnTo>
                      <a:pt x="261" y="94"/>
                    </a:lnTo>
                    <a:lnTo>
                      <a:pt x="255" y="81"/>
                    </a:lnTo>
                    <a:lnTo>
                      <a:pt x="243" y="57"/>
                    </a:lnTo>
                    <a:lnTo>
                      <a:pt x="228" y="37"/>
                    </a:lnTo>
                    <a:lnTo>
                      <a:pt x="209" y="23"/>
                    </a:lnTo>
                    <a:lnTo>
                      <a:pt x="185" y="10"/>
                    </a:lnTo>
                    <a:lnTo>
                      <a:pt x="172" y="6"/>
                    </a:lnTo>
                    <a:lnTo>
                      <a:pt x="159" y="0"/>
                    </a:lnTo>
                    <a:lnTo>
                      <a:pt x="147" y="0"/>
                    </a:lnTo>
                    <a:lnTo>
                      <a:pt x="145" y="0"/>
                    </a:lnTo>
                    <a:lnTo>
                      <a:pt x="142" y="0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5" y="0"/>
                    </a:lnTo>
                    <a:lnTo>
                      <a:pt x="133" y="3"/>
                    </a:lnTo>
                    <a:lnTo>
                      <a:pt x="159" y="6"/>
                    </a:lnTo>
                    <a:lnTo>
                      <a:pt x="185" y="13"/>
                    </a:lnTo>
                    <a:lnTo>
                      <a:pt x="207" y="25"/>
                    </a:lnTo>
                    <a:lnTo>
                      <a:pt x="226" y="40"/>
                    </a:lnTo>
                    <a:lnTo>
                      <a:pt x="241" y="59"/>
                    </a:lnTo>
                    <a:lnTo>
                      <a:pt x="253" y="81"/>
                    </a:lnTo>
                    <a:lnTo>
                      <a:pt x="261" y="106"/>
                    </a:lnTo>
                    <a:lnTo>
                      <a:pt x="266" y="133"/>
                    </a:lnTo>
                    <a:lnTo>
                      <a:pt x="268" y="133"/>
                    </a:lnTo>
                    <a:lnTo>
                      <a:pt x="266" y="145"/>
                    </a:lnTo>
                    <a:lnTo>
                      <a:pt x="266" y="161"/>
                    </a:lnTo>
                    <a:lnTo>
                      <a:pt x="261" y="173"/>
                    </a:lnTo>
                    <a:lnTo>
                      <a:pt x="255" y="185"/>
                    </a:lnTo>
                    <a:lnTo>
                      <a:pt x="243" y="207"/>
                    </a:lnTo>
                    <a:lnTo>
                      <a:pt x="228" y="227"/>
                    </a:lnTo>
                    <a:lnTo>
                      <a:pt x="209" y="244"/>
                    </a:lnTo>
                    <a:lnTo>
                      <a:pt x="185" y="256"/>
                    </a:lnTo>
                    <a:lnTo>
                      <a:pt x="172" y="261"/>
                    </a:lnTo>
                    <a:lnTo>
                      <a:pt x="159" y="264"/>
                    </a:lnTo>
                    <a:lnTo>
                      <a:pt x="147" y="266"/>
                    </a:lnTo>
                    <a:lnTo>
                      <a:pt x="133" y="266"/>
                    </a:lnTo>
                    <a:lnTo>
                      <a:pt x="121" y="266"/>
                    </a:lnTo>
                    <a:lnTo>
                      <a:pt x="105" y="264"/>
                    </a:lnTo>
                    <a:lnTo>
                      <a:pt x="94" y="261"/>
                    </a:lnTo>
                    <a:lnTo>
                      <a:pt x="81" y="256"/>
                    </a:lnTo>
                    <a:lnTo>
                      <a:pt x="59" y="244"/>
                    </a:lnTo>
                    <a:lnTo>
                      <a:pt x="40" y="227"/>
                    </a:lnTo>
                    <a:lnTo>
                      <a:pt x="23" y="207"/>
                    </a:lnTo>
                    <a:lnTo>
                      <a:pt x="9" y="185"/>
                    </a:lnTo>
                    <a:lnTo>
                      <a:pt x="6" y="173"/>
                    </a:lnTo>
                    <a:lnTo>
                      <a:pt x="2" y="161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4"/>
                    </a:lnTo>
                    <a:lnTo>
                      <a:pt x="0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3"/>
                    </a:lnTo>
                    <a:lnTo>
                      <a:pt x="6" y="161"/>
                    </a:lnTo>
                    <a:lnTo>
                      <a:pt x="13" y="185"/>
                    </a:lnTo>
                    <a:lnTo>
                      <a:pt x="25" y="207"/>
                    </a:lnTo>
                    <a:lnTo>
                      <a:pt x="42" y="225"/>
                    </a:lnTo>
                    <a:lnTo>
                      <a:pt x="59" y="242"/>
                    </a:lnTo>
                    <a:lnTo>
                      <a:pt x="81" y="254"/>
                    </a:lnTo>
                    <a:lnTo>
                      <a:pt x="105" y="261"/>
                    </a:lnTo>
                    <a:lnTo>
                      <a:pt x="133" y="264"/>
                    </a:lnTo>
                    <a:lnTo>
                      <a:pt x="159" y="261"/>
                    </a:lnTo>
                    <a:lnTo>
                      <a:pt x="185" y="254"/>
                    </a:lnTo>
                    <a:lnTo>
                      <a:pt x="207" y="242"/>
                    </a:lnTo>
                    <a:lnTo>
                      <a:pt x="226" y="225"/>
                    </a:lnTo>
                    <a:lnTo>
                      <a:pt x="241" y="207"/>
                    </a:lnTo>
                    <a:lnTo>
                      <a:pt x="253" y="185"/>
                    </a:lnTo>
                    <a:lnTo>
                      <a:pt x="261" y="161"/>
                    </a:lnTo>
                    <a:lnTo>
                      <a:pt x="266" y="133"/>
                    </a:lnTo>
                    <a:lnTo>
                      <a:pt x="268" y="133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8" name="Freeform 480">
                <a:extLst>
                  <a:ext uri="{FF2B5EF4-FFF2-40B4-BE49-F238E27FC236}">
                    <a16:creationId xmlns:a16="http://schemas.microsoft.com/office/drawing/2014/main" id="{3BAF4160-3AA4-438F-8191-BA44E7B38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39"/>
                <a:ext cx="88" cy="87"/>
              </a:xfrm>
              <a:custGeom>
                <a:avLst/>
                <a:gdLst>
                  <a:gd name="T0" fmla="*/ 259 w 264"/>
                  <a:gd name="T1" fmla="*/ 104 h 262"/>
                  <a:gd name="T2" fmla="*/ 239 w 264"/>
                  <a:gd name="T3" fmla="*/ 57 h 262"/>
                  <a:gd name="T4" fmla="*/ 205 w 264"/>
                  <a:gd name="T5" fmla="*/ 23 h 262"/>
                  <a:gd name="T6" fmla="*/ 157 w 264"/>
                  <a:gd name="T7" fmla="*/ 3 h 262"/>
                  <a:gd name="T8" fmla="*/ 128 w 264"/>
                  <a:gd name="T9" fmla="*/ 0 h 262"/>
                  <a:gd name="T10" fmla="*/ 124 w 264"/>
                  <a:gd name="T11" fmla="*/ 0 h 262"/>
                  <a:gd name="T12" fmla="*/ 119 w 264"/>
                  <a:gd name="T13" fmla="*/ 3 h 262"/>
                  <a:gd name="T14" fmla="*/ 113 w 264"/>
                  <a:gd name="T15" fmla="*/ 3 h 262"/>
                  <a:gd name="T16" fmla="*/ 157 w 264"/>
                  <a:gd name="T17" fmla="*/ 5 h 262"/>
                  <a:gd name="T18" fmla="*/ 201 w 264"/>
                  <a:gd name="T19" fmla="*/ 24 h 262"/>
                  <a:gd name="T20" fmla="*/ 236 w 264"/>
                  <a:gd name="T21" fmla="*/ 60 h 262"/>
                  <a:gd name="T22" fmla="*/ 257 w 264"/>
                  <a:gd name="T23" fmla="*/ 104 h 262"/>
                  <a:gd name="T24" fmla="*/ 264 w 264"/>
                  <a:gd name="T25" fmla="*/ 131 h 262"/>
                  <a:gd name="T26" fmla="*/ 251 w 264"/>
                  <a:gd name="T27" fmla="*/ 182 h 262"/>
                  <a:gd name="T28" fmla="*/ 224 w 264"/>
                  <a:gd name="T29" fmla="*/ 222 h 262"/>
                  <a:gd name="T30" fmla="*/ 183 w 264"/>
                  <a:gd name="T31" fmla="*/ 252 h 262"/>
                  <a:gd name="T32" fmla="*/ 131 w 264"/>
                  <a:gd name="T33" fmla="*/ 262 h 262"/>
                  <a:gd name="T34" fmla="*/ 79 w 264"/>
                  <a:gd name="T35" fmla="*/ 252 h 262"/>
                  <a:gd name="T36" fmla="*/ 40 w 264"/>
                  <a:gd name="T37" fmla="*/ 222 h 262"/>
                  <a:gd name="T38" fmla="*/ 11 w 264"/>
                  <a:gd name="T39" fmla="*/ 182 h 262"/>
                  <a:gd name="T40" fmla="*/ 0 w 264"/>
                  <a:gd name="T41" fmla="*/ 131 h 262"/>
                  <a:gd name="T42" fmla="*/ 0 w 264"/>
                  <a:gd name="T43" fmla="*/ 126 h 262"/>
                  <a:gd name="T44" fmla="*/ 4 w 264"/>
                  <a:gd name="T45" fmla="*/ 121 h 262"/>
                  <a:gd name="T46" fmla="*/ 4 w 264"/>
                  <a:gd name="T47" fmla="*/ 117 h 262"/>
                  <a:gd name="T48" fmla="*/ 4 w 264"/>
                  <a:gd name="T49" fmla="*/ 131 h 262"/>
                  <a:gd name="T50" fmla="*/ 13 w 264"/>
                  <a:gd name="T51" fmla="*/ 181 h 262"/>
                  <a:gd name="T52" fmla="*/ 40 w 264"/>
                  <a:gd name="T53" fmla="*/ 222 h 262"/>
                  <a:gd name="T54" fmla="*/ 81 w 264"/>
                  <a:gd name="T55" fmla="*/ 249 h 262"/>
                  <a:gd name="T56" fmla="*/ 131 w 264"/>
                  <a:gd name="T57" fmla="*/ 259 h 262"/>
                  <a:gd name="T58" fmla="*/ 183 w 264"/>
                  <a:gd name="T59" fmla="*/ 249 h 262"/>
                  <a:gd name="T60" fmla="*/ 222 w 264"/>
                  <a:gd name="T61" fmla="*/ 222 h 262"/>
                  <a:gd name="T62" fmla="*/ 249 w 264"/>
                  <a:gd name="T63" fmla="*/ 181 h 262"/>
                  <a:gd name="T64" fmla="*/ 259 w 264"/>
                  <a:gd name="T65" fmla="*/ 13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262">
                    <a:moveTo>
                      <a:pt x="264" y="131"/>
                    </a:moveTo>
                    <a:lnTo>
                      <a:pt x="259" y="104"/>
                    </a:lnTo>
                    <a:lnTo>
                      <a:pt x="251" y="79"/>
                    </a:lnTo>
                    <a:lnTo>
                      <a:pt x="239" y="57"/>
                    </a:lnTo>
                    <a:lnTo>
                      <a:pt x="224" y="38"/>
                    </a:lnTo>
                    <a:lnTo>
                      <a:pt x="205" y="23"/>
                    </a:lnTo>
                    <a:lnTo>
                      <a:pt x="183" y="10"/>
                    </a:lnTo>
                    <a:lnTo>
                      <a:pt x="157" y="3"/>
                    </a:lnTo>
                    <a:lnTo>
                      <a:pt x="131" y="0"/>
                    </a:lnTo>
                    <a:lnTo>
                      <a:pt x="128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1" y="3"/>
                    </a:lnTo>
                    <a:lnTo>
                      <a:pt x="119" y="3"/>
                    </a:lnTo>
                    <a:lnTo>
                      <a:pt x="116" y="3"/>
                    </a:lnTo>
                    <a:lnTo>
                      <a:pt x="113" y="3"/>
                    </a:lnTo>
                    <a:lnTo>
                      <a:pt x="131" y="3"/>
                    </a:lnTo>
                    <a:lnTo>
                      <a:pt x="157" y="5"/>
                    </a:lnTo>
                    <a:lnTo>
                      <a:pt x="183" y="12"/>
                    </a:lnTo>
                    <a:lnTo>
                      <a:pt x="201" y="24"/>
                    </a:lnTo>
                    <a:lnTo>
                      <a:pt x="222" y="40"/>
                    </a:lnTo>
                    <a:lnTo>
                      <a:pt x="236" y="60"/>
                    </a:lnTo>
                    <a:lnTo>
                      <a:pt x="249" y="81"/>
                    </a:lnTo>
                    <a:lnTo>
                      <a:pt x="257" y="104"/>
                    </a:lnTo>
                    <a:lnTo>
                      <a:pt x="259" y="131"/>
                    </a:lnTo>
                    <a:lnTo>
                      <a:pt x="264" y="131"/>
                    </a:lnTo>
                    <a:lnTo>
                      <a:pt x="259" y="158"/>
                    </a:lnTo>
                    <a:lnTo>
                      <a:pt x="251" y="182"/>
                    </a:lnTo>
                    <a:lnTo>
                      <a:pt x="239" y="205"/>
                    </a:lnTo>
                    <a:lnTo>
                      <a:pt x="224" y="222"/>
                    </a:lnTo>
                    <a:lnTo>
                      <a:pt x="205" y="239"/>
                    </a:lnTo>
                    <a:lnTo>
                      <a:pt x="183" y="252"/>
                    </a:lnTo>
                    <a:lnTo>
                      <a:pt x="157" y="259"/>
                    </a:lnTo>
                    <a:lnTo>
                      <a:pt x="131" y="262"/>
                    </a:lnTo>
                    <a:lnTo>
                      <a:pt x="103" y="259"/>
                    </a:lnTo>
                    <a:lnTo>
                      <a:pt x="79" y="252"/>
                    </a:lnTo>
                    <a:lnTo>
                      <a:pt x="57" y="239"/>
                    </a:lnTo>
                    <a:lnTo>
                      <a:pt x="40" y="222"/>
                    </a:lnTo>
                    <a:lnTo>
                      <a:pt x="23" y="205"/>
                    </a:lnTo>
                    <a:lnTo>
                      <a:pt x="11" y="182"/>
                    </a:lnTo>
                    <a:lnTo>
                      <a:pt x="4" y="158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4" y="124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5" y="114"/>
                    </a:lnTo>
                    <a:lnTo>
                      <a:pt x="4" y="131"/>
                    </a:lnTo>
                    <a:lnTo>
                      <a:pt x="5" y="155"/>
                    </a:lnTo>
                    <a:lnTo>
                      <a:pt x="13" y="181"/>
                    </a:lnTo>
                    <a:lnTo>
                      <a:pt x="25" y="203"/>
                    </a:lnTo>
                    <a:lnTo>
                      <a:pt x="40" y="222"/>
                    </a:lnTo>
                    <a:lnTo>
                      <a:pt x="59" y="236"/>
                    </a:lnTo>
                    <a:lnTo>
                      <a:pt x="81" y="249"/>
                    </a:lnTo>
                    <a:lnTo>
                      <a:pt x="105" y="256"/>
                    </a:lnTo>
                    <a:lnTo>
                      <a:pt x="131" y="259"/>
                    </a:lnTo>
                    <a:lnTo>
                      <a:pt x="157" y="256"/>
                    </a:lnTo>
                    <a:lnTo>
                      <a:pt x="183" y="249"/>
                    </a:lnTo>
                    <a:lnTo>
                      <a:pt x="201" y="236"/>
                    </a:lnTo>
                    <a:lnTo>
                      <a:pt x="222" y="222"/>
                    </a:lnTo>
                    <a:lnTo>
                      <a:pt x="236" y="203"/>
                    </a:lnTo>
                    <a:lnTo>
                      <a:pt x="249" y="181"/>
                    </a:lnTo>
                    <a:lnTo>
                      <a:pt x="257" y="155"/>
                    </a:lnTo>
                    <a:lnTo>
                      <a:pt x="259" y="131"/>
                    </a:lnTo>
                    <a:lnTo>
                      <a:pt x="264" y="131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09" name="Freeform 481">
                <a:extLst>
                  <a:ext uri="{FF2B5EF4-FFF2-40B4-BE49-F238E27FC236}">
                    <a16:creationId xmlns:a16="http://schemas.microsoft.com/office/drawing/2014/main" id="{0A0B2B47-6499-4710-8CC3-7429E9DE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840"/>
                <a:ext cx="85" cy="85"/>
              </a:xfrm>
              <a:custGeom>
                <a:avLst/>
                <a:gdLst>
                  <a:gd name="T0" fmla="*/ 255 w 257"/>
                  <a:gd name="T1" fmla="*/ 101 h 256"/>
                  <a:gd name="T2" fmla="*/ 234 w 257"/>
                  <a:gd name="T3" fmla="*/ 57 h 256"/>
                  <a:gd name="T4" fmla="*/ 199 w 257"/>
                  <a:gd name="T5" fmla="*/ 21 h 256"/>
                  <a:gd name="T6" fmla="*/ 155 w 257"/>
                  <a:gd name="T7" fmla="*/ 2 h 256"/>
                  <a:gd name="T8" fmla="*/ 111 w 257"/>
                  <a:gd name="T9" fmla="*/ 0 h 256"/>
                  <a:gd name="T10" fmla="*/ 107 w 257"/>
                  <a:gd name="T11" fmla="*/ 2 h 256"/>
                  <a:gd name="T12" fmla="*/ 101 w 257"/>
                  <a:gd name="T13" fmla="*/ 4 h 256"/>
                  <a:gd name="T14" fmla="*/ 97 w 257"/>
                  <a:gd name="T15" fmla="*/ 7 h 256"/>
                  <a:gd name="T16" fmla="*/ 129 w 257"/>
                  <a:gd name="T17" fmla="*/ 2 h 256"/>
                  <a:gd name="T18" fmla="*/ 177 w 257"/>
                  <a:gd name="T19" fmla="*/ 13 h 256"/>
                  <a:gd name="T20" fmla="*/ 217 w 257"/>
                  <a:gd name="T21" fmla="*/ 38 h 256"/>
                  <a:gd name="T22" fmla="*/ 244 w 257"/>
                  <a:gd name="T23" fmla="*/ 78 h 256"/>
                  <a:gd name="T24" fmla="*/ 255 w 257"/>
                  <a:gd name="T25" fmla="*/ 128 h 256"/>
                  <a:gd name="T26" fmla="*/ 255 w 257"/>
                  <a:gd name="T27" fmla="*/ 152 h 256"/>
                  <a:gd name="T28" fmla="*/ 234 w 257"/>
                  <a:gd name="T29" fmla="*/ 200 h 256"/>
                  <a:gd name="T30" fmla="*/ 199 w 257"/>
                  <a:gd name="T31" fmla="*/ 233 h 256"/>
                  <a:gd name="T32" fmla="*/ 155 w 257"/>
                  <a:gd name="T33" fmla="*/ 253 h 256"/>
                  <a:gd name="T34" fmla="*/ 103 w 257"/>
                  <a:gd name="T35" fmla="*/ 253 h 256"/>
                  <a:gd name="T36" fmla="*/ 57 w 257"/>
                  <a:gd name="T37" fmla="*/ 233 h 256"/>
                  <a:gd name="T38" fmla="*/ 23 w 257"/>
                  <a:gd name="T39" fmla="*/ 200 h 256"/>
                  <a:gd name="T40" fmla="*/ 3 w 257"/>
                  <a:gd name="T41" fmla="*/ 152 h 256"/>
                  <a:gd name="T42" fmla="*/ 3 w 257"/>
                  <a:gd name="T43" fmla="*/ 111 h 256"/>
                  <a:gd name="T44" fmla="*/ 3 w 257"/>
                  <a:gd name="T45" fmla="*/ 105 h 256"/>
                  <a:gd name="T46" fmla="*/ 5 w 257"/>
                  <a:gd name="T47" fmla="*/ 101 h 256"/>
                  <a:gd name="T48" fmla="*/ 9 w 257"/>
                  <a:gd name="T49" fmla="*/ 95 h 256"/>
                  <a:gd name="T50" fmla="*/ 5 w 257"/>
                  <a:gd name="T51" fmla="*/ 104 h 256"/>
                  <a:gd name="T52" fmla="*/ 5 w 257"/>
                  <a:gd name="T53" fmla="*/ 152 h 256"/>
                  <a:gd name="T54" fmla="*/ 26 w 257"/>
                  <a:gd name="T55" fmla="*/ 197 h 256"/>
                  <a:gd name="T56" fmla="*/ 60 w 257"/>
                  <a:gd name="T57" fmla="*/ 231 h 256"/>
                  <a:gd name="T58" fmla="*/ 103 w 257"/>
                  <a:gd name="T59" fmla="*/ 252 h 256"/>
                  <a:gd name="T60" fmla="*/ 153 w 257"/>
                  <a:gd name="T61" fmla="*/ 252 h 256"/>
                  <a:gd name="T62" fmla="*/ 199 w 257"/>
                  <a:gd name="T63" fmla="*/ 231 h 256"/>
                  <a:gd name="T64" fmla="*/ 232 w 257"/>
                  <a:gd name="T65" fmla="*/ 197 h 256"/>
                  <a:gd name="T66" fmla="*/ 251 w 257"/>
                  <a:gd name="T67" fmla="*/ 152 h 256"/>
                  <a:gd name="T68" fmla="*/ 257 w 257"/>
                  <a:gd name="T69" fmla="*/ 128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7" h="256">
                    <a:moveTo>
                      <a:pt x="257" y="128"/>
                    </a:moveTo>
                    <a:lnTo>
                      <a:pt x="255" y="101"/>
                    </a:lnTo>
                    <a:lnTo>
                      <a:pt x="247" y="78"/>
                    </a:lnTo>
                    <a:lnTo>
                      <a:pt x="234" y="57"/>
                    </a:lnTo>
                    <a:lnTo>
                      <a:pt x="220" y="37"/>
                    </a:lnTo>
                    <a:lnTo>
                      <a:pt x="199" y="21"/>
                    </a:lnTo>
                    <a:lnTo>
                      <a:pt x="181" y="9"/>
                    </a:lnTo>
                    <a:lnTo>
                      <a:pt x="155" y="2"/>
                    </a:lnTo>
                    <a:lnTo>
                      <a:pt x="129" y="0"/>
                    </a:lnTo>
                    <a:lnTo>
                      <a:pt x="111" y="0"/>
                    </a:lnTo>
                    <a:lnTo>
                      <a:pt x="109" y="2"/>
                    </a:lnTo>
                    <a:lnTo>
                      <a:pt x="107" y="2"/>
                    </a:lnTo>
                    <a:lnTo>
                      <a:pt x="103" y="4"/>
                    </a:lnTo>
                    <a:lnTo>
                      <a:pt x="101" y="4"/>
                    </a:lnTo>
                    <a:lnTo>
                      <a:pt x="98" y="4"/>
                    </a:lnTo>
                    <a:lnTo>
                      <a:pt x="97" y="7"/>
                    </a:lnTo>
                    <a:lnTo>
                      <a:pt x="103" y="4"/>
                    </a:lnTo>
                    <a:lnTo>
                      <a:pt x="129" y="2"/>
                    </a:lnTo>
                    <a:lnTo>
                      <a:pt x="153" y="4"/>
                    </a:lnTo>
                    <a:lnTo>
                      <a:pt x="177" y="13"/>
                    </a:lnTo>
                    <a:lnTo>
                      <a:pt x="199" y="24"/>
                    </a:lnTo>
                    <a:lnTo>
                      <a:pt x="217" y="38"/>
                    </a:lnTo>
                    <a:lnTo>
                      <a:pt x="232" y="57"/>
                    </a:lnTo>
                    <a:lnTo>
                      <a:pt x="244" y="78"/>
                    </a:lnTo>
                    <a:lnTo>
                      <a:pt x="251" y="104"/>
                    </a:lnTo>
                    <a:lnTo>
                      <a:pt x="255" y="128"/>
                    </a:lnTo>
                    <a:lnTo>
                      <a:pt x="257" y="128"/>
                    </a:lnTo>
                    <a:lnTo>
                      <a:pt x="255" y="152"/>
                    </a:lnTo>
                    <a:lnTo>
                      <a:pt x="247" y="178"/>
                    </a:lnTo>
                    <a:lnTo>
                      <a:pt x="234" y="200"/>
                    </a:lnTo>
                    <a:lnTo>
                      <a:pt x="220" y="219"/>
                    </a:lnTo>
                    <a:lnTo>
                      <a:pt x="199" y="233"/>
                    </a:lnTo>
                    <a:lnTo>
                      <a:pt x="181" y="246"/>
                    </a:lnTo>
                    <a:lnTo>
                      <a:pt x="155" y="253"/>
                    </a:lnTo>
                    <a:lnTo>
                      <a:pt x="129" y="256"/>
                    </a:lnTo>
                    <a:lnTo>
                      <a:pt x="103" y="253"/>
                    </a:lnTo>
                    <a:lnTo>
                      <a:pt x="79" y="246"/>
                    </a:lnTo>
                    <a:lnTo>
                      <a:pt x="57" y="233"/>
                    </a:lnTo>
                    <a:lnTo>
                      <a:pt x="38" y="219"/>
                    </a:lnTo>
                    <a:lnTo>
                      <a:pt x="23" y="200"/>
                    </a:lnTo>
                    <a:lnTo>
                      <a:pt x="10" y="178"/>
                    </a:lnTo>
                    <a:lnTo>
                      <a:pt x="3" y="152"/>
                    </a:lnTo>
                    <a:lnTo>
                      <a:pt x="0" y="128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3" y="105"/>
                    </a:lnTo>
                    <a:lnTo>
                      <a:pt x="5" y="104"/>
                    </a:lnTo>
                    <a:lnTo>
                      <a:pt x="5" y="101"/>
                    </a:lnTo>
                    <a:lnTo>
                      <a:pt x="9" y="98"/>
                    </a:lnTo>
                    <a:lnTo>
                      <a:pt x="9" y="95"/>
                    </a:lnTo>
                    <a:lnTo>
                      <a:pt x="9" y="93"/>
                    </a:lnTo>
                    <a:lnTo>
                      <a:pt x="5" y="104"/>
                    </a:lnTo>
                    <a:lnTo>
                      <a:pt x="3" y="128"/>
                    </a:lnTo>
                    <a:lnTo>
                      <a:pt x="5" y="152"/>
                    </a:lnTo>
                    <a:lnTo>
                      <a:pt x="12" y="178"/>
                    </a:lnTo>
                    <a:lnTo>
                      <a:pt x="26" y="197"/>
                    </a:lnTo>
                    <a:lnTo>
                      <a:pt x="40" y="216"/>
                    </a:lnTo>
                    <a:lnTo>
                      <a:pt x="60" y="231"/>
                    </a:lnTo>
                    <a:lnTo>
                      <a:pt x="79" y="243"/>
                    </a:lnTo>
                    <a:lnTo>
                      <a:pt x="103" y="252"/>
                    </a:lnTo>
                    <a:lnTo>
                      <a:pt x="129" y="253"/>
                    </a:lnTo>
                    <a:lnTo>
                      <a:pt x="153" y="252"/>
                    </a:lnTo>
                    <a:lnTo>
                      <a:pt x="177" y="243"/>
                    </a:lnTo>
                    <a:lnTo>
                      <a:pt x="199" y="231"/>
                    </a:lnTo>
                    <a:lnTo>
                      <a:pt x="217" y="216"/>
                    </a:lnTo>
                    <a:lnTo>
                      <a:pt x="232" y="197"/>
                    </a:lnTo>
                    <a:lnTo>
                      <a:pt x="244" y="178"/>
                    </a:lnTo>
                    <a:lnTo>
                      <a:pt x="251" y="152"/>
                    </a:lnTo>
                    <a:lnTo>
                      <a:pt x="255" y="128"/>
                    </a:lnTo>
                    <a:lnTo>
                      <a:pt x="257" y="128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0" name="Freeform 482">
                <a:extLst>
                  <a:ext uri="{FF2B5EF4-FFF2-40B4-BE49-F238E27FC236}">
                    <a16:creationId xmlns:a16="http://schemas.microsoft.com/office/drawing/2014/main" id="{F4752348-A724-43EF-97B2-0083973D2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840"/>
                <a:ext cx="84" cy="84"/>
              </a:xfrm>
              <a:custGeom>
                <a:avLst/>
                <a:gdLst>
                  <a:gd name="T0" fmla="*/ 248 w 252"/>
                  <a:gd name="T1" fmla="*/ 102 h 252"/>
                  <a:gd name="T2" fmla="*/ 229 w 252"/>
                  <a:gd name="T3" fmla="*/ 56 h 252"/>
                  <a:gd name="T4" fmla="*/ 196 w 252"/>
                  <a:gd name="T5" fmla="*/ 23 h 252"/>
                  <a:gd name="T6" fmla="*/ 150 w 252"/>
                  <a:gd name="T7" fmla="*/ 3 h 252"/>
                  <a:gd name="T8" fmla="*/ 100 w 252"/>
                  <a:gd name="T9" fmla="*/ 3 h 252"/>
                  <a:gd name="T10" fmla="*/ 89 w 252"/>
                  <a:gd name="T11" fmla="*/ 6 h 252"/>
                  <a:gd name="T12" fmla="*/ 83 w 252"/>
                  <a:gd name="T13" fmla="*/ 11 h 252"/>
                  <a:gd name="T14" fmla="*/ 80 w 252"/>
                  <a:gd name="T15" fmla="*/ 13 h 252"/>
                  <a:gd name="T16" fmla="*/ 74 w 252"/>
                  <a:gd name="T17" fmla="*/ 16 h 252"/>
                  <a:gd name="T18" fmla="*/ 80 w 252"/>
                  <a:gd name="T19" fmla="*/ 13 h 252"/>
                  <a:gd name="T20" fmla="*/ 126 w 252"/>
                  <a:gd name="T21" fmla="*/ 3 h 252"/>
                  <a:gd name="T22" fmla="*/ 174 w 252"/>
                  <a:gd name="T23" fmla="*/ 13 h 252"/>
                  <a:gd name="T24" fmla="*/ 212 w 252"/>
                  <a:gd name="T25" fmla="*/ 40 h 252"/>
                  <a:gd name="T26" fmla="*/ 238 w 252"/>
                  <a:gd name="T27" fmla="*/ 77 h 252"/>
                  <a:gd name="T28" fmla="*/ 248 w 252"/>
                  <a:gd name="T29" fmla="*/ 126 h 252"/>
                  <a:gd name="T30" fmla="*/ 248 w 252"/>
                  <a:gd name="T31" fmla="*/ 151 h 252"/>
                  <a:gd name="T32" fmla="*/ 229 w 252"/>
                  <a:gd name="T33" fmla="*/ 195 h 252"/>
                  <a:gd name="T34" fmla="*/ 196 w 252"/>
                  <a:gd name="T35" fmla="*/ 230 h 252"/>
                  <a:gd name="T36" fmla="*/ 150 w 252"/>
                  <a:gd name="T37" fmla="*/ 249 h 252"/>
                  <a:gd name="T38" fmla="*/ 100 w 252"/>
                  <a:gd name="T39" fmla="*/ 249 h 252"/>
                  <a:gd name="T40" fmla="*/ 57 w 252"/>
                  <a:gd name="T41" fmla="*/ 230 h 252"/>
                  <a:gd name="T42" fmla="*/ 23 w 252"/>
                  <a:gd name="T43" fmla="*/ 195 h 252"/>
                  <a:gd name="T44" fmla="*/ 2 w 252"/>
                  <a:gd name="T45" fmla="*/ 151 h 252"/>
                  <a:gd name="T46" fmla="*/ 2 w 252"/>
                  <a:gd name="T47" fmla="*/ 102 h 252"/>
                  <a:gd name="T48" fmla="*/ 7 w 252"/>
                  <a:gd name="T49" fmla="*/ 89 h 252"/>
                  <a:gd name="T50" fmla="*/ 9 w 252"/>
                  <a:gd name="T51" fmla="*/ 85 h 252"/>
                  <a:gd name="T52" fmla="*/ 13 w 252"/>
                  <a:gd name="T53" fmla="*/ 80 h 252"/>
                  <a:gd name="T54" fmla="*/ 16 w 252"/>
                  <a:gd name="T55" fmla="*/ 71 h 252"/>
                  <a:gd name="T56" fmla="*/ 13 w 252"/>
                  <a:gd name="T57" fmla="*/ 77 h 252"/>
                  <a:gd name="T58" fmla="*/ 2 w 252"/>
                  <a:gd name="T59" fmla="*/ 126 h 252"/>
                  <a:gd name="T60" fmla="*/ 13 w 252"/>
                  <a:gd name="T61" fmla="*/ 173 h 252"/>
                  <a:gd name="T62" fmla="*/ 40 w 252"/>
                  <a:gd name="T63" fmla="*/ 212 h 252"/>
                  <a:gd name="T64" fmla="*/ 80 w 252"/>
                  <a:gd name="T65" fmla="*/ 240 h 252"/>
                  <a:gd name="T66" fmla="*/ 126 w 252"/>
                  <a:gd name="T67" fmla="*/ 249 h 252"/>
                  <a:gd name="T68" fmla="*/ 174 w 252"/>
                  <a:gd name="T69" fmla="*/ 240 h 252"/>
                  <a:gd name="T70" fmla="*/ 212 w 252"/>
                  <a:gd name="T71" fmla="*/ 212 h 252"/>
                  <a:gd name="T72" fmla="*/ 238 w 252"/>
                  <a:gd name="T73" fmla="*/ 173 h 252"/>
                  <a:gd name="T74" fmla="*/ 248 w 252"/>
                  <a:gd name="T7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8" y="102"/>
                    </a:lnTo>
                    <a:lnTo>
                      <a:pt x="241" y="77"/>
                    </a:lnTo>
                    <a:lnTo>
                      <a:pt x="229" y="56"/>
                    </a:lnTo>
                    <a:lnTo>
                      <a:pt x="214" y="37"/>
                    </a:lnTo>
                    <a:lnTo>
                      <a:pt x="196" y="23"/>
                    </a:lnTo>
                    <a:lnTo>
                      <a:pt x="174" y="11"/>
                    </a:lnTo>
                    <a:lnTo>
                      <a:pt x="150" y="3"/>
                    </a:lnTo>
                    <a:lnTo>
                      <a:pt x="126" y="0"/>
                    </a:lnTo>
                    <a:lnTo>
                      <a:pt x="100" y="3"/>
                    </a:lnTo>
                    <a:lnTo>
                      <a:pt x="94" y="6"/>
                    </a:lnTo>
                    <a:lnTo>
                      <a:pt x="89" y="6"/>
                    </a:lnTo>
                    <a:lnTo>
                      <a:pt x="87" y="7"/>
                    </a:lnTo>
                    <a:lnTo>
                      <a:pt x="83" y="11"/>
                    </a:lnTo>
                    <a:lnTo>
                      <a:pt x="81" y="11"/>
                    </a:lnTo>
                    <a:lnTo>
                      <a:pt x="80" y="13"/>
                    </a:lnTo>
                    <a:lnTo>
                      <a:pt x="76" y="13"/>
                    </a:lnTo>
                    <a:lnTo>
                      <a:pt x="74" y="16"/>
                    </a:lnTo>
                    <a:lnTo>
                      <a:pt x="71" y="18"/>
                    </a:lnTo>
                    <a:lnTo>
                      <a:pt x="80" y="13"/>
                    </a:lnTo>
                    <a:lnTo>
                      <a:pt x="100" y="6"/>
                    </a:lnTo>
                    <a:lnTo>
                      <a:pt x="126" y="3"/>
                    </a:lnTo>
                    <a:lnTo>
                      <a:pt x="150" y="6"/>
                    </a:lnTo>
                    <a:lnTo>
                      <a:pt x="174" y="13"/>
                    </a:lnTo>
                    <a:lnTo>
                      <a:pt x="195" y="25"/>
                    </a:lnTo>
                    <a:lnTo>
                      <a:pt x="212" y="40"/>
                    </a:lnTo>
                    <a:lnTo>
                      <a:pt x="229" y="57"/>
                    </a:lnTo>
                    <a:lnTo>
                      <a:pt x="238" y="77"/>
                    </a:lnTo>
                    <a:lnTo>
                      <a:pt x="246" y="102"/>
                    </a:lnTo>
                    <a:lnTo>
                      <a:pt x="248" y="126"/>
                    </a:lnTo>
                    <a:lnTo>
                      <a:pt x="252" y="126"/>
                    </a:lnTo>
                    <a:lnTo>
                      <a:pt x="248" y="151"/>
                    </a:lnTo>
                    <a:lnTo>
                      <a:pt x="241" y="175"/>
                    </a:lnTo>
                    <a:lnTo>
                      <a:pt x="229" y="195"/>
                    </a:lnTo>
                    <a:lnTo>
                      <a:pt x="214" y="214"/>
                    </a:lnTo>
                    <a:lnTo>
                      <a:pt x="196" y="230"/>
                    </a:lnTo>
                    <a:lnTo>
                      <a:pt x="174" y="242"/>
                    </a:lnTo>
                    <a:lnTo>
                      <a:pt x="150" y="249"/>
                    </a:lnTo>
                    <a:lnTo>
                      <a:pt x="126" y="252"/>
                    </a:lnTo>
                    <a:lnTo>
                      <a:pt x="100" y="249"/>
                    </a:lnTo>
                    <a:lnTo>
                      <a:pt x="76" y="242"/>
                    </a:lnTo>
                    <a:lnTo>
                      <a:pt x="57" y="230"/>
                    </a:lnTo>
                    <a:lnTo>
                      <a:pt x="37" y="214"/>
                    </a:lnTo>
                    <a:lnTo>
                      <a:pt x="23" y="195"/>
                    </a:lnTo>
                    <a:lnTo>
                      <a:pt x="9" y="175"/>
                    </a:lnTo>
                    <a:lnTo>
                      <a:pt x="2" y="151"/>
                    </a:lnTo>
                    <a:lnTo>
                      <a:pt x="0" y="126"/>
                    </a:lnTo>
                    <a:lnTo>
                      <a:pt x="2" y="102"/>
                    </a:lnTo>
                    <a:lnTo>
                      <a:pt x="6" y="92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1"/>
                    </a:lnTo>
                    <a:lnTo>
                      <a:pt x="13" y="80"/>
                    </a:lnTo>
                    <a:lnTo>
                      <a:pt x="16" y="77"/>
                    </a:lnTo>
                    <a:lnTo>
                      <a:pt x="16" y="71"/>
                    </a:lnTo>
                    <a:lnTo>
                      <a:pt x="17" y="70"/>
                    </a:lnTo>
                    <a:lnTo>
                      <a:pt x="13" y="77"/>
                    </a:lnTo>
                    <a:lnTo>
                      <a:pt x="6" y="102"/>
                    </a:lnTo>
                    <a:lnTo>
                      <a:pt x="2" y="126"/>
                    </a:lnTo>
                    <a:lnTo>
                      <a:pt x="6" y="151"/>
                    </a:lnTo>
                    <a:lnTo>
                      <a:pt x="13" y="173"/>
                    </a:lnTo>
                    <a:lnTo>
                      <a:pt x="24" y="195"/>
                    </a:lnTo>
                    <a:lnTo>
                      <a:pt x="40" y="212"/>
                    </a:lnTo>
                    <a:lnTo>
                      <a:pt x="57" y="228"/>
                    </a:lnTo>
                    <a:lnTo>
                      <a:pt x="80" y="240"/>
                    </a:lnTo>
                    <a:lnTo>
                      <a:pt x="100" y="247"/>
                    </a:lnTo>
                    <a:lnTo>
                      <a:pt x="126" y="249"/>
                    </a:lnTo>
                    <a:lnTo>
                      <a:pt x="150" y="247"/>
                    </a:lnTo>
                    <a:lnTo>
                      <a:pt x="174" y="240"/>
                    </a:lnTo>
                    <a:lnTo>
                      <a:pt x="195" y="228"/>
                    </a:lnTo>
                    <a:lnTo>
                      <a:pt x="212" y="212"/>
                    </a:lnTo>
                    <a:lnTo>
                      <a:pt x="229" y="195"/>
                    </a:lnTo>
                    <a:lnTo>
                      <a:pt x="238" y="173"/>
                    </a:lnTo>
                    <a:lnTo>
                      <a:pt x="246" y="151"/>
                    </a:lnTo>
                    <a:lnTo>
                      <a:pt x="248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1" name="Freeform 483">
                <a:extLst>
                  <a:ext uri="{FF2B5EF4-FFF2-40B4-BE49-F238E27FC236}">
                    <a16:creationId xmlns:a16="http://schemas.microsoft.com/office/drawing/2014/main" id="{FD3F139F-D0F2-4489-A306-2DA5C0A71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841"/>
                <a:ext cx="83" cy="83"/>
              </a:xfrm>
              <a:custGeom>
                <a:avLst/>
                <a:gdLst>
                  <a:gd name="T0" fmla="*/ 245 w 247"/>
                  <a:gd name="T1" fmla="*/ 100 h 248"/>
                  <a:gd name="T2" fmla="*/ 228 w 247"/>
                  <a:gd name="T3" fmla="*/ 55 h 248"/>
                  <a:gd name="T4" fmla="*/ 193 w 247"/>
                  <a:gd name="T5" fmla="*/ 24 h 248"/>
                  <a:gd name="T6" fmla="*/ 148 w 247"/>
                  <a:gd name="T7" fmla="*/ 3 h 248"/>
                  <a:gd name="T8" fmla="*/ 100 w 247"/>
                  <a:gd name="T9" fmla="*/ 3 h 248"/>
                  <a:gd name="T10" fmla="*/ 70 w 247"/>
                  <a:gd name="T11" fmla="*/ 16 h 248"/>
                  <a:gd name="T12" fmla="*/ 52 w 247"/>
                  <a:gd name="T13" fmla="*/ 25 h 248"/>
                  <a:gd name="T14" fmla="*/ 40 w 247"/>
                  <a:gd name="T15" fmla="*/ 38 h 248"/>
                  <a:gd name="T16" fmla="*/ 26 w 247"/>
                  <a:gd name="T17" fmla="*/ 53 h 248"/>
                  <a:gd name="T18" fmla="*/ 16 w 247"/>
                  <a:gd name="T19" fmla="*/ 67 h 248"/>
                  <a:gd name="T20" fmla="*/ 4 w 247"/>
                  <a:gd name="T21" fmla="*/ 100 h 248"/>
                  <a:gd name="T22" fmla="*/ 4 w 247"/>
                  <a:gd name="T23" fmla="*/ 148 h 248"/>
                  <a:gd name="T24" fmla="*/ 23 w 247"/>
                  <a:gd name="T25" fmla="*/ 193 h 248"/>
                  <a:gd name="T26" fmla="*/ 55 w 247"/>
                  <a:gd name="T27" fmla="*/ 225 h 248"/>
                  <a:gd name="T28" fmla="*/ 100 w 247"/>
                  <a:gd name="T29" fmla="*/ 245 h 248"/>
                  <a:gd name="T30" fmla="*/ 148 w 247"/>
                  <a:gd name="T31" fmla="*/ 245 h 248"/>
                  <a:gd name="T32" fmla="*/ 193 w 247"/>
                  <a:gd name="T33" fmla="*/ 225 h 248"/>
                  <a:gd name="T34" fmla="*/ 228 w 247"/>
                  <a:gd name="T35" fmla="*/ 193 h 248"/>
                  <a:gd name="T36" fmla="*/ 245 w 247"/>
                  <a:gd name="T37" fmla="*/ 148 h 248"/>
                  <a:gd name="T38" fmla="*/ 245 w 247"/>
                  <a:gd name="T39" fmla="*/ 124 h 248"/>
                  <a:gd name="T40" fmla="*/ 235 w 247"/>
                  <a:gd name="T41" fmla="*/ 77 h 248"/>
                  <a:gd name="T42" fmla="*/ 210 w 247"/>
                  <a:gd name="T43" fmla="*/ 38 h 248"/>
                  <a:gd name="T44" fmla="*/ 171 w 247"/>
                  <a:gd name="T45" fmla="*/ 13 h 248"/>
                  <a:gd name="T46" fmla="*/ 124 w 247"/>
                  <a:gd name="T47" fmla="*/ 3 h 248"/>
                  <a:gd name="T48" fmla="*/ 78 w 247"/>
                  <a:gd name="T49" fmla="*/ 13 h 248"/>
                  <a:gd name="T50" fmla="*/ 40 w 247"/>
                  <a:gd name="T51" fmla="*/ 38 h 248"/>
                  <a:gd name="T52" fmla="*/ 14 w 247"/>
                  <a:gd name="T53" fmla="*/ 77 h 248"/>
                  <a:gd name="T54" fmla="*/ 6 w 247"/>
                  <a:gd name="T55" fmla="*/ 124 h 248"/>
                  <a:gd name="T56" fmla="*/ 14 w 247"/>
                  <a:gd name="T57" fmla="*/ 171 h 248"/>
                  <a:gd name="T58" fmla="*/ 40 w 247"/>
                  <a:gd name="T59" fmla="*/ 208 h 248"/>
                  <a:gd name="T60" fmla="*/ 78 w 247"/>
                  <a:gd name="T61" fmla="*/ 234 h 248"/>
                  <a:gd name="T62" fmla="*/ 124 w 247"/>
                  <a:gd name="T63" fmla="*/ 242 h 248"/>
                  <a:gd name="T64" fmla="*/ 171 w 247"/>
                  <a:gd name="T65" fmla="*/ 234 h 248"/>
                  <a:gd name="T66" fmla="*/ 210 w 247"/>
                  <a:gd name="T67" fmla="*/ 208 h 248"/>
                  <a:gd name="T68" fmla="*/ 235 w 247"/>
                  <a:gd name="T69" fmla="*/ 171 h 248"/>
                  <a:gd name="T70" fmla="*/ 245 w 247"/>
                  <a:gd name="T71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7" h="248">
                    <a:moveTo>
                      <a:pt x="247" y="124"/>
                    </a:moveTo>
                    <a:lnTo>
                      <a:pt x="245" y="100"/>
                    </a:lnTo>
                    <a:lnTo>
                      <a:pt x="238" y="74"/>
                    </a:lnTo>
                    <a:lnTo>
                      <a:pt x="228" y="55"/>
                    </a:lnTo>
                    <a:lnTo>
                      <a:pt x="210" y="38"/>
                    </a:lnTo>
                    <a:lnTo>
                      <a:pt x="193" y="24"/>
                    </a:lnTo>
                    <a:lnTo>
                      <a:pt x="173" y="10"/>
                    </a:lnTo>
                    <a:lnTo>
                      <a:pt x="148" y="3"/>
                    </a:lnTo>
                    <a:lnTo>
                      <a:pt x="124" y="0"/>
                    </a:lnTo>
                    <a:lnTo>
                      <a:pt x="100" y="3"/>
                    </a:lnTo>
                    <a:lnTo>
                      <a:pt x="78" y="10"/>
                    </a:lnTo>
                    <a:lnTo>
                      <a:pt x="70" y="16"/>
                    </a:lnTo>
                    <a:lnTo>
                      <a:pt x="63" y="20"/>
                    </a:lnTo>
                    <a:lnTo>
                      <a:pt x="52" y="25"/>
                    </a:lnTo>
                    <a:lnTo>
                      <a:pt x="45" y="33"/>
                    </a:lnTo>
                    <a:lnTo>
                      <a:pt x="40" y="38"/>
                    </a:lnTo>
                    <a:lnTo>
                      <a:pt x="33" y="45"/>
                    </a:lnTo>
                    <a:lnTo>
                      <a:pt x="26" y="53"/>
                    </a:lnTo>
                    <a:lnTo>
                      <a:pt x="21" y="60"/>
                    </a:lnTo>
                    <a:lnTo>
                      <a:pt x="16" y="67"/>
                    </a:lnTo>
                    <a:lnTo>
                      <a:pt x="11" y="74"/>
                    </a:lnTo>
                    <a:lnTo>
                      <a:pt x="4" y="100"/>
                    </a:lnTo>
                    <a:lnTo>
                      <a:pt x="0" y="124"/>
                    </a:lnTo>
                    <a:lnTo>
                      <a:pt x="4" y="148"/>
                    </a:lnTo>
                    <a:lnTo>
                      <a:pt x="11" y="171"/>
                    </a:lnTo>
                    <a:lnTo>
                      <a:pt x="23" y="193"/>
                    </a:lnTo>
                    <a:lnTo>
                      <a:pt x="38" y="210"/>
                    </a:lnTo>
                    <a:lnTo>
                      <a:pt x="55" y="225"/>
                    </a:lnTo>
                    <a:lnTo>
                      <a:pt x="78" y="238"/>
                    </a:lnTo>
                    <a:lnTo>
                      <a:pt x="100" y="245"/>
                    </a:lnTo>
                    <a:lnTo>
                      <a:pt x="124" y="248"/>
                    </a:lnTo>
                    <a:lnTo>
                      <a:pt x="148" y="245"/>
                    </a:lnTo>
                    <a:lnTo>
                      <a:pt x="173" y="238"/>
                    </a:lnTo>
                    <a:lnTo>
                      <a:pt x="193" y="225"/>
                    </a:lnTo>
                    <a:lnTo>
                      <a:pt x="210" y="210"/>
                    </a:lnTo>
                    <a:lnTo>
                      <a:pt x="228" y="193"/>
                    </a:lnTo>
                    <a:lnTo>
                      <a:pt x="238" y="171"/>
                    </a:lnTo>
                    <a:lnTo>
                      <a:pt x="245" y="148"/>
                    </a:lnTo>
                    <a:lnTo>
                      <a:pt x="247" y="124"/>
                    </a:lnTo>
                    <a:lnTo>
                      <a:pt x="245" y="124"/>
                    </a:lnTo>
                    <a:lnTo>
                      <a:pt x="242" y="100"/>
                    </a:lnTo>
                    <a:lnTo>
                      <a:pt x="235" y="77"/>
                    </a:lnTo>
                    <a:lnTo>
                      <a:pt x="224" y="57"/>
                    </a:lnTo>
                    <a:lnTo>
                      <a:pt x="210" y="38"/>
                    </a:lnTo>
                    <a:lnTo>
                      <a:pt x="190" y="24"/>
                    </a:lnTo>
                    <a:lnTo>
                      <a:pt x="171" y="13"/>
                    </a:lnTo>
                    <a:lnTo>
                      <a:pt x="148" y="5"/>
                    </a:lnTo>
                    <a:lnTo>
                      <a:pt x="124" y="3"/>
                    </a:lnTo>
                    <a:lnTo>
                      <a:pt x="100" y="5"/>
                    </a:lnTo>
                    <a:lnTo>
                      <a:pt x="78" y="13"/>
                    </a:lnTo>
                    <a:lnTo>
                      <a:pt x="57" y="24"/>
                    </a:lnTo>
                    <a:lnTo>
                      <a:pt x="40" y="38"/>
                    </a:lnTo>
                    <a:lnTo>
                      <a:pt x="26" y="57"/>
                    </a:lnTo>
                    <a:lnTo>
                      <a:pt x="14" y="77"/>
                    </a:lnTo>
                    <a:lnTo>
                      <a:pt x="9" y="100"/>
                    </a:lnTo>
                    <a:lnTo>
                      <a:pt x="6" y="124"/>
                    </a:lnTo>
                    <a:lnTo>
                      <a:pt x="9" y="148"/>
                    </a:lnTo>
                    <a:lnTo>
                      <a:pt x="14" y="171"/>
                    </a:lnTo>
                    <a:lnTo>
                      <a:pt x="26" y="189"/>
                    </a:lnTo>
                    <a:lnTo>
                      <a:pt x="40" y="208"/>
                    </a:lnTo>
                    <a:lnTo>
                      <a:pt x="57" y="222"/>
                    </a:lnTo>
                    <a:lnTo>
                      <a:pt x="78" y="234"/>
                    </a:lnTo>
                    <a:lnTo>
                      <a:pt x="100" y="239"/>
                    </a:lnTo>
                    <a:lnTo>
                      <a:pt x="124" y="242"/>
                    </a:lnTo>
                    <a:lnTo>
                      <a:pt x="148" y="239"/>
                    </a:lnTo>
                    <a:lnTo>
                      <a:pt x="171" y="234"/>
                    </a:lnTo>
                    <a:lnTo>
                      <a:pt x="190" y="222"/>
                    </a:lnTo>
                    <a:lnTo>
                      <a:pt x="210" y="208"/>
                    </a:lnTo>
                    <a:lnTo>
                      <a:pt x="224" y="189"/>
                    </a:lnTo>
                    <a:lnTo>
                      <a:pt x="235" y="171"/>
                    </a:lnTo>
                    <a:lnTo>
                      <a:pt x="242" y="148"/>
                    </a:lnTo>
                    <a:lnTo>
                      <a:pt x="245" y="124"/>
                    </a:lnTo>
                    <a:lnTo>
                      <a:pt x="247" y="124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2" name="Freeform 484">
                <a:extLst>
                  <a:ext uri="{FF2B5EF4-FFF2-40B4-BE49-F238E27FC236}">
                    <a16:creationId xmlns:a16="http://schemas.microsoft.com/office/drawing/2014/main" id="{1B035570-8D1E-42C2-BD47-32BDD9B46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842"/>
                <a:ext cx="80" cy="79"/>
              </a:xfrm>
              <a:custGeom>
                <a:avLst/>
                <a:gdLst>
                  <a:gd name="T0" fmla="*/ 236 w 238"/>
                  <a:gd name="T1" fmla="*/ 96 h 237"/>
                  <a:gd name="T2" fmla="*/ 218 w 238"/>
                  <a:gd name="T3" fmla="*/ 53 h 237"/>
                  <a:gd name="T4" fmla="*/ 184 w 238"/>
                  <a:gd name="T5" fmla="*/ 19 h 237"/>
                  <a:gd name="T6" fmla="*/ 142 w 238"/>
                  <a:gd name="T7" fmla="*/ 1 h 237"/>
                  <a:gd name="T8" fmla="*/ 92 w 238"/>
                  <a:gd name="T9" fmla="*/ 1 h 237"/>
                  <a:gd name="T10" fmla="*/ 51 w 238"/>
                  <a:gd name="T11" fmla="*/ 19 h 237"/>
                  <a:gd name="T12" fmla="*/ 20 w 238"/>
                  <a:gd name="T13" fmla="*/ 53 h 237"/>
                  <a:gd name="T14" fmla="*/ 1 w 238"/>
                  <a:gd name="T15" fmla="*/ 96 h 237"/>
                  <a:gd name="T16" fmla="*/ 1 w 238"/>
                  <a:gd name="T17" fmla="*/ 144 h 237"/>
                  <a:gd name="T18" fmla="*/ 20 w 238"/>
                  <a:gd name="T19" fmla="*/ 186 h 237"/>
                  <a:gd name="T20" fmla="*/ 51 w 238"/>
                  <a:gd name="T21" fmla="*/ 218 h 237"/>
                  <a:gd name="T22" fmla="*/ 92 w 238"/>
                  <a:gd name="T23" fmla="*/ 236 h 237"/>
                  <a:gd name="T24" fmla="*/ 142 w 238"/>
                  <a:gd name="T25" fmla="*/ 236 h 237"/>
                  <a:gd name="T26" fmla="*/ 184 w 238"/>
                  <a:gd name="T27" fmla="*/ 218 h 237"/>
                  <a:gd name="T28" fmla="*/ 218 w 238"/>
                  <a:gd name="T29" fmla="*/ 186 h 237"/>
                  <a:gd name="T30" fmla="*/ 236 w 238"/>
                  <a:gd name="T31" fmla="*/ 144 h 237"/>
                  <a:gd name="T32" fmla="*/ 236 w 238"/>
                  <a:gd name="T33" fmla="*/ 120 h 237"/>
                  <a:gd name="T34" fmla="*/ 226 w 238"/>
                  <a:gd name="T35" fmla="*/ 73 h 237"/>
                  <a:gd name="T36" fmla="*/ 201 w 238"/>
                  <a:gd name="T37" fmla="*/ 36 h 237"/>
                  <a:gd name="T38" fmla="*/ 164 w 238"/>
                  <a:gd name="T39" fmla="*/ 12 h 237"/>
                  <a:gd name="T40" fmla="*/ 118 w 238"/>
                  <a:gd name="T41" fmla="*/ 1 h 237"/>
                  <a:gd name="T42" fmla="*/ 74 w 238"/>
                  <a:gd name="T43" fmla="*/ 12 h 237"/>
                  <a:gd name="T44" fmla="*/ 37 w 238"/>
                  <a:gd name="T45" fmla="*/ 36 h 237"/>
                  <a:gd name="T46" fmla="*/ 10 w 238"/>
                  <a:gd name="T47" fmla="*/ 73 h 237"/>
                  <a:gd name="T48" fmla="*/ 1 w 238"/>
                  <a:gd name="T49" fmla="*/ 120 h 237"/>
                  <a:gd name="T50" fmla="*/ 10 w 238"/>
                  <a:gd name="T51" fmla="*/ 163 h 237"/>
                  <a:gd name="T52" fmla="*/ 37 w 238"/>
                  <a:gd name="T53" fmla="*/ 201 h 237"/>
                  <a:gd name="T54" fmla="*/ 74 w 238"/>
                  <a:gd name="T55" fmla="*/ 228 h 237"/>
                  <a:gd name="T56" fmla="*/ 118 w 238"/>
                  <a:gd name="T57" fmla="*/ 236 h 237"/>
                  <a:gd name="T58" fmla="*/ 164 w 238"/>
                  <a:gd name="T59" fmla="*/ 228 h 237"/>
                  <a:gd name="T60" fmla="*/ 201 w 238"/>
                  <a:gd name="T61" fmla="*/ 201 h 237"/>
                  <a:gd name="T62" fmla="*/ 226 w 238"/>
                  <a:gd name="T63" fmla="*/ 163 h 237"/>
                  <a:gd name="T64" fmla="*/ 236 w 238"/>
                  <a:gd name="T65" fmla="*/ 1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237">
                    <a:moveTo>
                      <a:pt x="238" y="120"/>
                    </a:moveTo>
                    <a:lnTo>
                      <a:pt x="236" y="96"/>
                    </a:lnTo>
                    <a:lnTo>
                      <a:pt x="228" y="73"/>
                    </a:lnTo>
                    <a:lnTo>
                      <a:pt x="218" y="53"/>
                    </a:lnTo>
                    <a:lnTo>
                      <a:pt x="204" y="34"/>
                    </a:lnTo>
                    <a:lnTo>
                      <a:pt x="184" y="19"/>
                    </a:lnTo>
                    <a:lnTo>
                      <a:pt x="164" y="8"/>
                    </a:lnTo>
                    <a:lnTo>
                      <a:pt x="142" y="1"/>
                    </a:lnTo>
                    <a:lnTo>
                      <a:pt x="118" y="0"/>
                    </a:lnTo>
                    <a:lnTo>
                      <a:pt x="92" y="1"/>
                    </a:lnTo>
                    <a:lnTo>
                      <a:pt x="72" y="8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20" y="53"/>
                    </a:lnTo>
                    <a:lnTo>
                      <a:pt x="8" y="73"/>
                    </a:lnTo>
                    <a:lnTo>
                      <a:pt x="1" y="96"/>
                    </a:lnTo>
                    <a:lnTo>
                      <a:pt x="0" y="120"/>
                    </a:lnTo>
                    <a:lnTo>
                      <a:pt x="1" y="144"/>
                    </a:lnTo>
                    <a:lnTo>
                      <a:pt x="8" y="167"/>
                    </a:lnTo>
                    <a:lnTo>
                      <a:pt x="20" y="186"/>
                    </a:lnTo>
                    <a:lnTo>
                      <a:pt x="34" y="203"/>
                    </a:lnTo>
                    <a:lnTo>
                      <a:pt x="51" y="218"/>
                    </a:lnTo>
                    <a:lnTo>
                      <a:pt x="72" y="230"/>
                    </a:lnTo>
                    <a:lnTo>
                      <a:pt x="92" y="236"/>
                    </a:lnTo>
                    <a:lnTo>
                      <a:pt x="118" y="237"/>
                    </a:lnTo>
                    <a:lnTo>
                      <a:pt x="142" y="236"/>
                    </a:lnTo>
                    <a:lnTo>
                      <a:pt x="164" y="230"/>
                    </a:lnTo>
                    <a:lnTo>
                      <a:pt x="184" y="218"/>
                    </a:lnTo>
                    <a:lnTo>
                      <a:pt x="204" y="203"/>
                    </a:lnTo>
                    <a:lnTo>
                      <a:pt x="218" y="186"/>
                    </a:lnTo>
                    <a:lnTo>
                      <a:pt x="228" y="167"/>
                    </a:lnTo>
                    <a:lnTo>
                      <a:pt x="236" y="144"/>
                    </a:lnTo>
                    <a:lnTo>
                      <a:pt x="238" y="120"/>
                    </a:lnTo>
                    <a:lnTo>
                      <a:pt x="236" y="120"/>
                    </a:lnTo>
                    <a:lnTo>
                      <a:pt x="233" y="96"/>
                    </a:lnTo>
                    <a:lnTo>
                      <a:pt x="226" y="73"/>
                    </a:lnTo>
                    <a:lnTo>
                      <a:pt x="216" y="53"/>
                    </a:lnTo>
                    <a:lnTo>
                      <a:pt x="201" y="36"/>
                    </a:lnTo>
                    <a:lnTo>
                      <a:pt x="184" y="22"/>
                    </a:lnTo>
                    <a:lnTo>
                      <a:pt x="164" y="12"/>
                    </a:lnTo>
                    <a:lnTo>
                      <a:pt x="142" y="5"/>
                    </a:lnTo>
                    <a:lnTo>
                      <a:pt x="118" y="1"/>
                    </a:lnTo>
                    <a:lnTo>
                      <a:pt x="96" y="5"/>
                    </a:lnTo>
                    <a:lnTo>
                      <a:pt x="74" y="12"/>
                    </a:lnTo>
                    <a:lnTo>
                      <a:pt x="54" y="22"/>
                    </a:lnTo>
                    <a:lnTo>
                      <a:pt x="37" y="36"/>
                    </a:lnTo>
                    <a:lnTo>
                      <a:pt x="22" y="53"/>
                    </a:lnTo>
                    <a:lnTo>
                      <a:pt x="10" y="73"/>
                    </a:lnTo>
                    <a:lnTo>
                      <a:pt x="5" y="96"/>
                    </a:lnTo>
                    <a:lnTo>
                      <a:pt x="1" y="120"/>
                    </a:lnTo>
                    <a:lnTo>
                      <a:pt x="5" y="142"/>
                    </a:lnTo>
                    <a:lnTo>
                      <a:pt x="10" y="163"/>
                    </a:lnTo>
                    <a:lnTo>
                      <a:pt x="22" y="184"/>
                    </a:lnTo>
                    <a:lnTo>
                      <a:pt x="37" y="201"/>
                    </a:lnTo>
                    <a:lnTo>
                      <a:pt x="54" y="216"/>
                    </a:lnTo>
                    <a:lnTo>
                      <a:pt x="74" y="228"/>
                    </a:lnTo>
                    <a:lnTo>
                      <a:pt x="96" y="234"/>
                    </a:lnTo>
                    <a:lnTo>
                      <a:pt x="118" y="236"/>
                    </a:lnTo>
                    <a:lnTo>
                      <a:pt x="142" y="234"/>
                    </a:lnTo>
                    <a:lnTo>
                      <a:pt x="164" y="228"/>
                    </a:lnTo>
                    <a:lnTo>
                      <a:pt x="184" y="216"/>
                    </a:lnTo>
                    <a:lnTo>
                      <a:pt x="201" y="201"/>
                    </a:lnTo>
                    <a:lnTo>
                      <a:pt x="216" y="184"/>
                    </a:lnTo>
                    <a:lnTo>
                      <a:pt x="226" y="163"/>
                    </a:lnTo>
                    <a:lnTo>
                      <a:pt x="233" y="142"/>
                    </a:lnTo>
                    <a:lnTo>
                      <a:pt x="236" y="120"/>
                    </a:lnTo>
                    <a:lnTo>
                      <a:pt x="238" y="120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3" name="Freeform 485">
                <a:extLst>
                  <a:ext uri="{FF2B5EF4-FFF2-40B4-BE49-F238E27FC236}">
                    <a16:creationId xmlns:a16="http://schemas.microsoft.com/office/drawing/2014/main" id="{47E9B59C-67A0-47EE-A0E2-ACF18BA4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843"/>
                <a:ext cx="78" cy="78"/>
              </a:xfrm>
              <a:custGeom>
                <a:avLst/>
                <a:gdLst>
                  <a:gd name="T0" fmla="*/ 232 w 235"/>
                  <a:gd name="T1" fmla="*/ 95 h 235"/>
                  <a:gd name="T2" fmla="*/ 215 w 235"/>
                  <a:gd name="T3" fmla="*/ 52 h 235"/>
                  <a:gd name="T4" fmla="*/ 183 w 235"/>
                  <a:gd name="T5" fmla="*/ 21 h 235"/>
                  <a:gd name="T6" fmla="*/ 141 w 235"/>
                  <a:gd name="T7" fmla="*/ 4 h 235"/>
                  <a:gd name="T8" fmla="*/ 95 w 235"/>
                  <a:gd name="T9" fmla="*/ 4 h 235"/>
                  <a:gd name="T10" fmla="*/ 53 w 235"/>
                  <a:gd name="T11" fmla="*/ 21 h 235"/>
                  <a:gd name="T12" fmla="*/ 21 w 235"/>
                  <a:gd name="T13" fmla="*/ 52 h 235"/>
                  <a:gd name="T14" fmla="*/ 4 w 235"/>
                  <a:gd name="T15" fmla="*/ 95 h 235"/>
                  <a:gd name="T16" fmla="*/ 4 w 235"/>
                  <a:gd name="T17" fmla="*/ 141 h 235"/>
                  <a:gd name="T18" fmla="*/ 21 w 235"/>
                  <a:gd name="T19" fmla="*/ 183 h 235"/>
                  <a:gd name="T20" fmla="*/ 53 w 235"/>
                  <a:gd name="T21" fmla="*/ 215 h 235"/>
                  <a:gd name="T22" fmla="*/ 95 w 235"/>
                  <a:gd name="T23" fmla="*/ 233 h 235"/>
                  <a:gd name="T24" fmla="*/ 141 w 235"/>
                  <a:gd name="T25" fmla="*/ 233 h 235"/>
                  <a:gd name="T26" fmla="*/ 183 w 235"/>
                  <a:gd name="T27" fmla="*/ 215 h 235"/>
                  <a:gd name="T28" fmla="*/ 215 w 235"/>
                  <a:gd name="T29" fmla="*/ 183 h 235"/>
                  <a:gd name="T30" fmla="*/ 232 w 235"/>
                  <a:gd name="T31" fmla="*/ 141 h 235"/>
                  <a:gd name="T32" fmla="*/ 232 w 235"/>
                  <a:gd name="T33" fmla="*/ 119 h 235"/>
                  <a:gd name="T34" fmla="*/ 222 w 235"/>
                  <a:gd name="T35" fmla="*/ 74 h 235"/>
                  <a:gd name="T36" fmla="*/ 198 w 235"/>
                  <a:gd name="T37" fmla="*/ 38 h 235"/>
                  <a:gd name="T38" fmla="*/ 162 w 235"/>
                  <a:gd name="T39" fmla="*/ 13 h 235"/>
                  <a:gd name="T40" fmla="*/ 117 w 235"/>
                  <a:gd name="T41" fmla="*/ 4 h 235"/>
                  <a:gd name="T42" fmla="*/ 73 w 235"/>
                  <a:gd name="T43" fmla="*/ 13 h 235"/>
                  <a:gd name="T44" fmla="*/ 36 w 235"/>
                  <a:gd name="T45" fmla="*/ 38 h 235"/>
                  <a:gd name="T46" fmla="*/ 11 w 235"/>
                  <a:gd name="T47" fmla="*/ 74 h 235"/>
                  <a:gd name="T48" fmla="*/ 4 w 235"/>
                  <a:gd name="T49" fmla="*/ 119 h 235"/>
                  <a:gd name="T50" fmla="*/ 11 w 235"/>
                  <a:gd name="T51" fmla="*/ 164 h 235"/>
                  <a:gd name="T52" fmla="*/ 36 w 235"/>
                  <a:gd name="T53" fmla="*/ 200 h 235"/>
                  <a:gd name="T54" fmla="*/ 73 w 235"/>
                  <a:gd name="T55" fmla="*/ 222 h 235"/>
                  <a:gd name="T56" fmla="*/ 117 w 235"/>
                  <a:gd name="T57" fmla="*/ 233 h 235"/>
                  <a:gd name="T58" fmla="*/ 162 w 235"/>
                  <a:gd name="T59" fmla="*/ 222 h 235"/>
                  <a:gd name="T60" fmla="*/ 198 w 235"/>
                  <a:gd name="T61" fmla="*/ 200 h 235"/>
                  <a:gd name="T62" fmla="*/ 222 w 235"/>
                  <a:gd name="T63" fmla="*/ 164 h 235"/>
                  <a:gd name="T64" fmla="*/ 232 w 235"/>
                  <a:gd name="T65" fmla="*/ 11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5">
                    <a:moveTo>
                      <a:pt x="235" y="119"/>
                    </a:moveTo>
                    <a:lnTo>
                      <a:pt x="232" y="95"/>
                    </a:lnTo>
                    <a:lnTo>
                      <a:pt x="225" y="73"/>
                    </a:lnTo>
                    <a:lnTo>
                      <a:pt x="215" y="52"/>
                    </a:lnTo>
                    <a:lnTo>
                      <a:pt x="200" y="35"/>
                    </a:lnTo>
                    <a:lnTo>
                      <a:pt x="183" y="21"/>
                    </a:lnTo>
                    <a:lnTo>
                      <a:pt x="163" y="11"/>
                    </a:lnTo>
                    <a:lnTo>
                      <a:pt x="141" y="4"/>
                    </a:lnTo>
                    <a:lnTo>
                      <a:pt x="117" y="0"/>
                    </a:lnTo>
                    <a:lnTo>
                      <a:pt x="95" y="4"/>
                    </a:lnTo>
                    <a:lnTo>
                      <a:pt x="73" y="11"/>
                    </a:lnTo>
                    <a:lnTo>
                      <a:pt x="53" y="21"/>
                    </a:lnTo>
                    <a:lnTo>
                      <a:pt x="36" y="35"/>
                    </a:lnTo>
                    <a:lnTo>
                      <a:pt x="21" y="52"/>
                    </a:lnTo>
                    <a:lnTo>
                      <a:pt x="9" y="73"/>
                    </a:lnTo>
                    <a:lnTo>
                      <a:pt x="4" y="95"/>
                    </a:lnTo>
                    <a:lnTo>
                      <a:pt x="0" y="119"/>
                    </a:lnTo>
                    <a:lnTo>
                      <a:pt x="4" y="141"/>
                    </a:lnTo>
                    <a:lnTo>
                      <a:pt x="9" y="164"/>
                    </a:lnTo>
                    <a:lnTo>
                      <a:pt x="21" y="183"/>
                    </a:lnTo>
                    <a:lnTo>
                      <a:pt x="36" y="200"/>
                    </a:lnTo>
                    <a:lnTo>
                      <a:pt x="53" y="215"/>
                    </a:lnTo>
                    <a:lnTo>
                      <a:pt x="73" y="228"/>
                    </a:lnTo>
                    <a:lnTo>
                      <a:pt x="95" y="233"/>
                    </a:lnTo>
                    <a:lnTo>
                      <a:pt x="117" y="235"/>
                    </a:lnTo>
                    <a:lnTo>
                      <a:pt x="141" y="233"/>
                    </a:lnTo>
                    <a:lnTo>
                      <a:pt x="163" y="228"/>
                    </a:lnTo>
                    <a:lnTo>
                      <a:pt x="183" y="215"/>
                    </a:lnTo>
                    <a:lnTo>
                      <a:pt x="200" y="200"/>
                    </a:lnTo>
                    <a:lnTo>
                      <a:pt x="215" y="183"/>
                    </a:lnTo>
                    <a:lnTo>
                      <a:pt x="225" y="164"/>
                    </a:lnTo>
                    <a:lnTo>
                      <a:pt x="232" y="141"/>
                    </a:lnTo>
                    <a:lnTo>
                      <a:pt x="235" y="119"/>
                    </a:lnTo>
                    <a:lnTo>
                      <a:pt x="232" y="119"/>
                    </a:lnTo>
                    <a:lnTo>
                      <a:pt x="229" y="95"/>
                    </a:lnTo>
                    <a:lnTo>
                      <a:pt x="222" y="74"/>
                    </a:lnTo>
                    <a:lnTo>
                      <a:pt x="212" y="56"/>
                    </a:lnTo>
                    <a:lnTo>
                      <a:pt x="198" y="38"/>
                    </a:lnTo>
                    <a:lnTo>
                      <a:pt x="181" y="23"/>
                    </a:lnTo>
                    <a:lnTo>
                      <a:pt x="162" y="13"/>
                    </a:lnTo>
                    <a:lnTo>
                      <a:pt x="141" y="6"/>
                    </a:lnTo>
                    <a:lnTo>
                      <a:pt x="117" y="4"/>
                    </a:lnTo>
                    <a:lnTo>
                      <a:pt x="95" y="6"/>
                    </a:lnTo>
                    <a:lnTo>
                      <a:pt x="73" y="13"/>
                    </a:lnTo>
                    <a:lnTo>
                      <a:pt x="53" y="23"/>
                    </a:lnTo>
                    <a:lnTo>
                      <a:pt x="36" y="38"/>
                    </a:lnTo>
                    <a:lnTo>
                      <a:pt x="24" y="56"/>
                    </a:lnTo>
                    <a:lnTo>
                      <a:pt x="11" y="74"/>
                    </a:lnTo>
                    <a:lnTo>
                      <a:pt x="7" y="95"/>
                    </a:lnTo>
                    <a:lnTo>
                      <a:pt x="4" y="119"/>
                    </a:lnTo>
                    <a:lnTo>
                      <a:pt x="7" y="141"/>
                    </a:lnTo>
                    <a:lnTo>
                      <a:pt x="11" y="164"/>
                    </a:lnTo>
                    <a:lnTo>
                      <a:pt x="24" y="183"/>
                    </a:lnTo>
                    <a:lnTo>
                      <a:pt x="36" y="200"/>
                    </a:lnTo>
                    <a:lnTo>
                      <a:pt x="53" y="212"/>
                    </a:lnTo>
                    <a:lnTo>
                      <a:pt x="73" y="222"/>
                    </a:lnTo>
                    <a:lnTo>
                      <a:pt x="95" y="230"/>
                    </a:lnTo>
                    <a:lnTo>
                      <a:pt x="117" y="233"/>
                    </a:lnTo>
                    <a:lnTo>
                      <a:pt x="141" y="230"/>
                    </a:lnTo>
                    <a:lnTo>
                      <a:pt x="162" y="222"/>
                    </a:lnTo>
                    <a:lnTo>
                      <a:pt x="181" y="212"/>
                    </a:lnTo>
                    <a:lnTo>
                      <a:pt x="198" y="200"/>
                    </a:lnTo>
                    <a:lnTo>
                      <a:pt x="212" y="183"/>
                    </a:lnTo>
                    <a:lnTo>
                      <a:pt x="222" y="164"/>
                    </a:lnTo>
                    <a:lnTo>
                      <a:pt x="229" y="141"/>
                    </a:lnTo>
                    <a:lnTo>
                      <a:pt x="232" y="119"/>
                    </a:lnTo>
                    <a:lnTo>
                      <a:pt x="235" y="119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4" name="Freeform 486">
                <a:extLst>
                  <a:ext uri="{FF2B5EF4-FFF2-40B4-BE49-F238E27FC236}">
                    <a16:creationId xmlns:a16="http://schemas.microsoft.com/office/drawing/2014/main" id="{47D7C7E5-A116-4FBE-A251-63285D50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44"/>
                <a:ext cx="76" cy="76"/>
              </a:xfrm>
              <a:custGeom>
                <a:avLst/>
                <a:gdLst>
                  <a:gd name="T0" fmla="*/ 225 w 228"/>
                  <a:gd name="T1" fmla="*/ 89 h 227"/>
                  <a:gd name="T2" fmla="*/ 208 w 228"/>
                  <a:gd name="T3" fmla="*/ 51 h 227"/>
                  <a:gd name="T4" fmla="*/ 177 w 228"/>
                  <a:gd name="T5" fmla="*/ 18 h 227"/>
                  <a:gd name="T6" fmla="*/ 137 w 228"/>
                  <a:gd name="T7" fmla="*/ 1 h 227"/>
                  <a:gd name="T8" fmla="*/ 91 w 228"/>
                  <a:gd name="T9" fmla="*/ 1 h 227"/>
                  <a:gd name="T10" fmla="*/ 49 w 228"/>
                  <a:gd name="T11" fmla="*/ 18 h 227"/>
                  <a:gd name="T12" fmla="*/ 20 w 228"/>
                  <a:gd name="T13" fmla="*/ 51 h 227"/>
                  <a:gd name="T14" fmla="*/ 3 w 228"/>
                  <a:gd name="T15" fmla="*/ 89 h 227"/>
                  <a:gd name="T16" fmla="*/ 3 w 228"/>
                  <a:gd name="T17" fmla="*/ 137 h 227"/>
                  <a:gd name="T18" fmla="*/ 20 w 228"/>
                  <a:gd name="T19" fmla="*/ 179 h 227"/>
                  <a:gd name="T20" fmla="*/ 49 w 228"/>
                  <a:gd name="T21" fmla="*/ 208 h 227"/>
                  <a:gd name="T22" fmla="*/ 91 w 228"/>
                  <a:gd name="T23" fmla="*/ 225 h 227"/>
                  <a:gd name="T24" fmla="*/ 137 w 228"/>
                  <a:gd name="T25" fmla="*/ 225 h 227"/>
                  <a:gd name="T26" fmla="*/ 177 w 228"/>
                  <a:gd name="T27" fmla="*/ 208 h 227"/>
                  <a:gd name="T28" fmla="*/ 208 w 228"/>
                  <a:gd name="T29" fmla="*/ 179 h 227"/>
                  <a:gd name="T30" fmla="*/ 225 w 228"/>
                  <a:gd name="T31" fmla="*/ 137 h 227"/>
                  <a:gd name="T32" fmla="*/ 223 w 228"/>
                  <a:gd name="T33" fmla="*/ 114 h 227"/>
                  <a:gd name="T34" fmla="*/ 216 w 228"/>
                  <a:gd name="T35" fmla="*/ 70 h 227"/>
                  <a:gd name="T36" fmla="*/ 192 w 228"/>
                  <a:gd name="T37" fmla="*/ 36 h 227"/>
                  <a:gd name="T38" fmla="*/ 158 w 228"/>
                  <a:gd name="T39" fmla="*/ 11 h 227"/>
                  <a:gd name="T40" fmla="*/ 113 w 228"/>
                  <a:gd name="T41" fmla="*/ 3 h 227"/>
                  <a:gd name="T42" fmla="*/ 70 w 228"/>
                  <a:gd name="T43" fmla="*/ 11 h 227"/>
                  <a:gd name="T44" fmla="*/ 34 w 228"/>
                  <a:gd name="T45" fmla="*/ 36 h 227"/>
                  <a:gd name="T46" fmla="*/ 11 w 228"/>
                  <a:gd name="T47" fmla="*/ 70 h 227"/>
                  <a:gd name="T48" fmla="*/ 3 w 228"/>
                  <a:gd name="T49" fmla="*/ 114 h 227"/>
                  <a:gd name="T50" fmla="*/ 11 w 228"/>
                  <a:gd name="T51" fmla="*/ 156 h 227"/>
                  <a:gd name="T52" fmla="*/ 34 w 228"/>
                  <a:gd name="T53" fmla="*/ 194 h 227"/>
                  <a:gd name="T54" fmla="*/ 70 w 228"/>
                  <a:gd name="T55" fmla="*/ 215 h 227"/>
                  <a:gd name="T56" fmla="*/ 113 w 228"/>
                  <a:gd name="T57" fmla="*/ 225 h 227"/>
                  <a:gd name="T58" fmla="*/ 158 w 228"/>
                  <a:gd name="T59" fmla="*/ 215 h 227"/>
                  <a:gd name="T60" fmla="*/ 192 w 228"/>
                  <a:gd name="T61" fmla="*/ 194 h 227"/>
                  <a:gd name="T62" fmla="*/ 216 w 228"/>
                  <a:gd name="T63" fmla="*/ 156 h 227"/>
                  <a:gd name="T64" fmla="*/ 223 w 228"/>
                  <a:gd name="T65" fmla="*/ 114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227">
                    <a:moveTo>
                      <a:pt x="228" y="114"/>
                    </a:moveTo>
                    <a:lnTo>
                      <a:pt x="225" y="89"/>
                    </a:lnTo>
                    <a:lnTo>
                      <a:pt x="218" y="70"/>
                    </a:lnTo>
                    <a:lnTo>
                      <a:pt x="208" y="51"/>
                    </a:lnTo>
                    <a:lnTo>
                      <a:pt x="194" y="34"/>
                    </a:lnTo>
                    <a:lnTo>
                      <a:pt x="177" y="18"/>
                    </a:lnTo>
                    <a:lnTo>
                      <a:pt x="158" y="8"/>
                    </a:lnTo>
                    <a:lnTo>
                      <a:pt x="137" y="1"/>
                    </a:lnTo>
                    <a:lnTo>
                      <a:pt x="113" y="0"/>
                    </a:lnTo>
                    <a:lnTo>
                      <a:pt x="91" y="1"/>
                    </a:lnTo>
                    <a:lnTo>
                      <a:pt x="69" y="8"/>
                    </a:lnTo>
                    <a:lnTo>
                      <a:pt x="49" y="18"/>
                    </a:lnTo>
                    <a:lnTo>
                      <a:pt x="32" y="34"/>
                    </a:lnTo>
                    <a:lnTo>
                      <a:pt x="20" y="51"/>
                    </a:lnTo>
                    <a:lnTo>
                      <a:pt x="7" y="70"/>
                    </a:lnTo>
                    <a:lnTo>
                      <a:pt x="3" y="89"/>
                    </a:lnTo>
                    <a:lnTo>
                      <a:pt x="0" y="114"/>
                    </a:lnTo>
                    <a:lnTo>
                      <a:pt x="3" y="137"/>
                    </a:lnTo>
                    <a:lnTo>
                      <a:pt x="7" y="158"/>
                    </a:lnTo>
                    <a:lnTo>
                      <a:pt x="20" y="179"/>
                    </a:lnTo>
                    <a:lnTo>
                      <a:pt x="32" y="196"/>
                    </a:lnTo>
                    <a:lnTo>
                      <a:pt x="49" y="208"/>
                    </a:lnTo>
                    <a:lnTo>
                      <a:pt x="69" y="218"/>
                    </a:lnTo>
                    <a:lnTo>
                      <a:pt x="91" y="225"/>
                    </a:lnTo>
                    <a:lnTo>
                      <a:pt x="113" y="227"/>
                    </a:lnTo>
                    <a:lnTo>
                      <a:pt x="137" y="225"/>
                    </a:lnTo>
                    <a:lnTo>
                      <a:pt x="158" y="218"/>
                    </a:lnTo>
                    <a:lnTo>
                      <a:pt x="177" y="208"/>
                    </a:lnTo>
                    <a:lnTo>
                      <a:pt x="194" y="196"/>
                    </a:lnTo>
                    <a:lnTo>
                      <a:pt x="208" y="179"/>
                    </a:lnTo>
                    <a:lnTo>
                      <a:pt x="218" y="158"/>
                    </a:lnTo>
                    <a:lnTo>
                      <a:pt x="225" y="137"/>
                    </a:lnTo>
                    <a:lnTo>
                      <a:pt x="228" y="114"/>
                    </a:lnTo>
                    <a:lnTo>
                      <a:pt x="223" y="114"/>
                    </a:lnTo>
                    <a:lnTo>
                      <a:pt x="221" y="92"/>
                    </a:lnTo>
                    <a:lnTo>
                      <a:pt x="216" y="70"/>
                    </a:lnTo>
                    <a:lnTo>
                      <a:pt x="206" y="53"/>
                    </a:lnTo>
                    <a:lnTo>
                      <a:pt x="192" y="36"/>
                    </a:lnTo>
                    <a:lnTo>
                      <a:pt x="175" y="22"/>
                    </a:lnTo>
                    <a:lnTo>
                      <a:pt x="158" y="11"/>
                    </a:lnTo>
                    <a:lnTo>
                      <a:pt x="135" y="7"/>
                    </a:lnTo>
                    <a:lnTo>
                      <a:pt x="113" y="3"/>
                    </a:lnTo>
                    <a:lnTo>
                      <a:pt x="91" y="7"/>
                    </a:lnTo>
                    <a:lnTo>
                      <a:pt x="70" y="11"/>
                    </a:lnTo>
                    <a:lnTo>
                      <a:pt x="51" y="22"/>
                    </a:lnTo>
                    <a:lnTo>
                      <a:pt x="34" y="36"/>
                    </a:lnTo>
                    <a:lnTo>
                      <a:pt x="22" y="53"/>
                    </a:lnTo>
                    <a:lnTo>
                      <a:pt x="11" y="70"/>
                    </a:lnTo>
                    <a:lnTo>
                      <a:pt x="5" y="92"/>
                    </a:lnTo>
                    <a:lnTo>
                      <a:pt x="3" y="114"/>
                    </a:lnTo>
                    <a:lnTo>
                      <a:pt x="5" y="137"/>
                    </a:lnTo>
                    <a:lnTo>
                      <a:pt x="11" y="156"/>
                    </a:lnTo>
                    <a:lnTo>
                      <a:pt x="22" y="177"/>
                    </a:lnTo>
                    <a:lnTo>
                      <a:pt x="34" y="194"/>
                    </a:lnTo>
                    <a:lnTo>
                      <a:pt x="51" y="206"/>
                    </a:lnTo>
                    <a:lnTo>
                      <a:pt x="70" y="215"/>
                    </a:lnTo>
                    <a:lnTo>
                      <a:pt x="91" y="223"/>
                    </a:lnTo>
                    <a:lnTo>
                      <a:pt x="113" y="225"/>
                    </a:lnTo>
                    <a:lnTo>
                      <a:pt x="135" y="223"/>
                    </a:lnTo>
                    <a:lnTo>
                      <a:pt x="158" y="215"/>
                    </a:lnTo>
                    <a:lnTo>
                      <a:pt x="175" y="206"/>
                    </a:lnTo>
                    <a:lnTo>
                      <a:pt x="192" y="194"/>
                    </a:lnTo>
                    <a:lnTo>
                      <a:pt x="206" y="177"/>
                    </a:lnTo>
                    <a:lnTo>
                      <a:pt x="216" y="156"/>
                    </a:lnTo>
                    <a:lnTo>
                      <a:pt x="221" y="137"/>
                    </a:lnTo>
                    <a:lnTo>
                      <a:pt x="223" y="114"/>
                    </a:lnTo>
                    <a:lnTo>
                      <a:pt x="228" y="114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5" name="Freeform 487">
                <a:extLst>
                  <a:ext uri="{FF2B5EF4-FFF2-40B4-BE49-F238E27FC236}">
                    <a16:creationId xmlns:a16="http://schemas.microsoft.com/office/drawing/2014/main" id="{E3408219-4C46-4DB5-8243-931A5FFEF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846"/>
                <a:ext cx="73" cy="73"/>
              </a:xfrm>
              <a:custGeom>
                <a:avLst/>
                <a:gdLst>
                  <a:gd name="T0" fmla="*/ 218 w 220"/>
                  <a:gd name="T1" fmla="*/ 88 h 221"/>
                  <a:gd name="T2" fmla="*/ 203 w 220"/>
                  <a:gd name="T3" fmla="*/ 49 h 221"/>
                  <a:gd name="T4" fmla="*/ 172 w 220"/>
                  <a:gd name="T5" fmla="*/ 17 h 221"/>
                  <a:gd name="T6" fmla="*/ 132 w 220"/>
                  <a:gd name="T7" fmla="*/ 2 h 221"/>
                  <a:gd name="T8" fmla="*/ 88 w 220"/>
                  <a:gd name="T9" fmla="*/ 2 h 221"/>
                  <a:gd name="T10" fmla="*/ 48 w 220"/>
                  <a:gd name="T11" fmla="*/ 17 h 221"/>
                  <a:gd name="T12" fmla="*/ 19 w 220"/>
                  <a:gd name="T13" fmla="*/ 49 h 221"/>
                  <a:gd name="T14" fmla="*/ 1 w 220"/>
                  <a:gd name="T15" fmla="*/ 88 h 221"/>
                  <a:gd name="T16" fmla="*/ 1 w 220"/>
                  <a:gd name="T17" fmla="*/ 132 h 221"/>
                  <a:gd name="T18" fmla="*/ 19 w 220"/>
                  <a:gd name="T19" fmla="*/ 172 h 221"/>
                  <a:gd name="T20" fmla="*/ 48 w 220"/>
                  <a:gd name="T21" fmla="*/ 202 h 221"/>
                  <a:gd name="T22" fmla="*/ 88 w 220"/>
                  <a:gd name="T23" fmla="*/ 219 h 221"/>
                  <a:gd name="T24" fmla="*/ 132 w 220"/>
                  <a:gd name="T25" fmla="*/ 219 h 221"/>
                  <a:gd name="T26" fmla="*/ 172 w 220"/>
                  <a:gd name="T27" fmla="*/ 202 h 221"/>
                  <a:gd name="T28" fmla="*/ 203 w 220"/>
                  <a:gd name="T29" fmla="*/ 172 h 221"/>
                  <a:gd name="T30" fmla="*/ 218 w 220"/>
                  <a:gd name="T31" fmla="*/ 132 h 221"/>
                  <a:gd name="T32" fmla="*/ 218 w 220"/>
                  <a:gd name="T33" fmla="*/ 110 h 221"/>
                  <a:gd name="T34" fmla="*/ 210 w 220"/>
                  <a:gd name="T35" fmla="*/ 69 h 221"/>
                  <a:gd name="T36" fmla="*/ 186 w 220"/>
                  <a:gd name="T37" fmla="*/ 34 h 221"/>
                  <a:gd name="T38" fmla="*/ 151 w 220"/>
                  <a:gd name="T39" fmla="*/ 9 h 221"/>
                  <a:gd name="T40" fmla="*/ 110 w 220"/>
                  <a:gd name="T41" fmla="*/ 2 h 221"/>
                  <a:gd name="T42" fmla="*/ 67 w 220"/>
                  <a:gd name="T43" fmla="*/ 9 h 221"/>
                  <a:gd name="T44" fmla="*/ 33 w 220"/>
                  <a:gd name="T45" fmla="*/ 34 h 221"/>
                  <a:gd name="T46" fmla="*/ 12 w 220"/>
                  <a:gd name="T47" fmla="*/ 69 h 221"/>
                  <a:gd name="T48" fmla="*/ 1 w 220"/>
                  <a:gd name="T49" fmla="*/ 110 h 221"/>
                  <a:gd name="T50" fmla="*/ 12 w 220"/>
                  <a:gd name="T51" fmla="*/ 152 h 221"/>
                  <a:gd name="T52" fmla="*/ 33 w 220"/>
                  <a:gd name="T53" fmla="*/ 187 h 221"/>
                  <a:gd name="T54" fmla="*/ 67 w 220"/>
                  <a:gd name="T55" fmla="*/ 209 h 221"/>
                  <a:gd name="T56" fmla="*/ 110 w 220"/>
                  <a:gd name="T57" fmla="*/ 219 h 221"/>
                  <a:gd name="T58" fmla="*/ 151 w 220"/>
                  <a:gd name="T59" fmla="*/ 209 h 221"/>
                  <a:gd name="T60" fmla="*/ 186 w 220"/>
                  <a:gd name="T61" fmla="*/ 187 h 221"/>
                  <a:gd name="T62" fmla="*/ 210 w 220"/>
                  <a:gd name="T63" fmla="*/ 152 h 221"/>
                  <a:gd name="T64" fmla="*/ 218 w 220"/>
                  <a:gd name="T65" fmla="*/ 11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21">
                    <a:moveTo>
                      <a:pt x="220" y="110"/>
                    </a:moveTo>
                    <a:lnTo>
                      <a:pt x="218" y="88"/>
                    </a:lnTo>
                    <a:lnTo>
                      <a:pt x="213" y="65"/>
                    </a:lnTo>
                    <a:lnTo>
                      <a:pt x="203" y="49"/>
                    </a:lnTo>
                    <a:lnTo>
                      <a:pt x="189" y="31"/>
                    </a:lnTo>
                    <a:lnTo>
                      <a:pt x="172" y="17"/>
                    </a:lnTo>
                    <a:lnTo>
                      <a:pt x="155" y="7"/>
                    </a:lnTo>
                    <a:lnTo>
                      <a:pt x="132" y="2"/>
                    </a:lnTo>
                    <a:lnTo>
                      <a:pt x="110" y="0"/>
                    </a:lnTo>
                    <a:lnTo>
                      <a:pt x="88" y="2"/>
                    </a:lnTo>
                    <a:lnTo>
                      <a:pt x="67" y="7"/>
                    </a:lnTo>
                    <a:lnTo>
                      <a:pt x="48" y="17"/>
                    </a:lnTo>
                    <a:lnTo>
                      <a:pt x="31" y="31"/>
                    </a:lnTo>
                    <a:lnTo>
                      <a:pt x="19" y="49"/>
                    </a:lnTo>
                    <a:lnTo>
                      <a:pt x="8" y="65"/>
                    </a:lnTo>
                    <a:lnTo>
                      <a:pt x="1" y="88"/>
                    </a:lnTo>
                    <a:lnTo>
                      <a:pt x="0" y="110"/>
                    </a:lnTo>
                    <a:lnTo>
                      <a:pt x="1" y="132"/>
                    </a:lnTo>
                    <a:lnTo>
                      <a:pt x="8" y="152"/>
                    </a:lnTo>
                    <a:lnTo>
                      <a:pt x="19" y="172"/>
                    </a:lnTo>
                    <a:lnTo>
                      <a:pt x="31" y="189"/>
                    </a:lnTo>
                    <a:lnTo>
                      <a:pt x="48" y="202"/>
                    </a:lnTo>
                    <a:lnTo>
                      <a:pt x="67" y="212"/>
                    </a:lnTo>
                    <a:lnTo>
                      <a:pt x="88" y="219"/>
                    </a:lnTo>
                    <a:lnTo>
                      <a:pt x="110" y="221"/>
                    </a:lnTo>
                    <a:lnTo>
                      <a:pt x="132" y="219"/>
                    </a:lnTo>
                    <a:lnTo>
                      <a:pt x="155" y="212"/>
                    </a:lnTo>
                    <a:lnTo>
                      <a:pt x="172" y="202"/>
                    </a:lnTo>
                    <a:lnTo>
                      <a:pt x="189" y="189"/>
                    </a:lnTo>
                    <a:lnTo>
                      <a:pt x="203" y="172"/>
                    </a:lnTo>
                    <a:lnTo>
                      <a:pt x="213" y="152"/>
                    </a:lnTo>
                    <a:lnTo>
                      <a:pt x="218" y="132"/>
                    </a:lnTo>
                    <a:lnTo>
                      <a:pt x="220" y="110"/>
                    </a:lnTo>
                    <a:lnTo>
                      <a:pt x="218" y="110"/>
                    </a:lnTo>
                    <a:lnTo>
                      <a:pt x="215" y="88"/>
                    </a:lnTo>
                    <a:lnTo>
                      <a:pt x="210" y="69"/>
                    </a:lnTo>
                    <a:lnTo>
                      <a:pt x="201" y="49"/>
                    </a:lnTo>
                    <a:lnTo>
                      <a:pt x="186" y="34"/>
                    </a:lnTo>
                    <a:lnTo>
                      <a:pt x="172" y="19"/>
                    </a:lnTo>
                    <a:lnTo>
                      <a:pt x="151" y="9"/>
                    </a:lnTo>
                    <a:lnTo>
                      <a:pt x="132" y="4"/>
                    </a:lnTo>
                    <a:lnTo>
                      <a:pt x="110" y="2"/>
                    </a:lnTo>
                    <a:lnTo>
                      <a:pt x="88" y="4"/>
                    </a:lnTo>
                    <a:lnTo>
                      <a:pt x="67" y="9"/>
                    </a:lnTo>
                    <a:lnTo>
                      <a:pt x="50" y="19"/>
                    </a:lnTo>
                    <a:lnTo>
                      <a:pt x="33" y="34"/>
                    </a:lnTo>
                    <a:lnTo>
                      <a:pt x="21" y="49"/>
                    </a:lnTo>
                    <a:lnTo>
                      <a:pt x="12" y="69"/>
                    </a:lnTo>
                    <a:lnTo>
                      <a:pt x="4" y="88"/>
                    </a:lnTo>
                    <a:lnTo>
                      <a:pt x="1" y="110"/>
                    </a:lnTo>
                    <a:lnTo>
                      <a:pt x="4" y="132"/>
                    </a:lnTo>
                    <a:lnTo>
                      <a:pt x="12" y="152"/>
                    </a:lnTo>
                    <a:lnTo>
                      <a:pt x="21" y="169"/>
                    </a:lnTo>
                    <a:lnTo>
                      <a:pt x="33" y="187"/>
                    </a:lnTo>
                    <a:lnTo>
                      <a:pt x="50" y="198"/>
                    </a:lnTo>
                    <a:lnTo>
                      <a:pt x="67" y="209"/>
                    </a:lnTo>
                    <a:lnTo>
                      <a:pt x="88" y="216"/>
                    </a:lnTo>
                    <a:lnTo>
                      <a:pt x="110" y="219"/>
                    </a:lnTo>
                    <a:lnTo>
                      <a:pt x="132" y="216"/>
                    </a:lnTo>
                    <a:lnTo>
                      <a:pt x="151" y="209"/>
                    </a:lnTo>
                    <a:lnTo>
                      <a:pt x="172" y="198"/>
                    </a:lnTo>
                    <a:lnTo>
                      <a:pt x="186" y="187"/>
                    </a:lnTo>
                    <a:lnTo>
                      <a:pt x="201" y="169"/>
                    </a:lnTo>
                    <a:lnTo>
                      <a:pt x="210" y="152"/>
                    </a:lnTo>
                    <a:lnTo>
                      <a:pt x="215" y="132"/>
                    </a:lnTo>
                    <a:lnTo>
                      <a:pt x="218" y="110"/>
                    </a:lnTo>
                    <a:lnTo>
                      <a:pt x="220" y="110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6" name="Freeform 488">
                <a:extLst>
                  <a:ext uri="{FF2B5EF4-FFF2-40B4-BE49-F238E27FC236}">
                    <a16:creationId xmlns:a16="http://schemas.microsoft.com/office/drawing/2014/main" id="{179B736A-9982-461A-854D-FCADBF6FA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847"/>
                <a:ext cx="72" cy="72"/>
              </a:xfrm>
              <a:custGeom>
                <a:avLst/>
                <a:gdLst>
                  <a:gd name="T0" fmla="*/ 213 w 216"/>
                  <a:gd name="T1" fmla="*/ 85 h 216"/>
                  <a:gd name="T2" fmla="*/ 199 w 216"/>
                  <a:gd name="T3" fmla="*/ 46 h 216"/>
                  <a:gd name="T4" fmla="*/ 170 w 216"/>
                  <a:gd name="T5" fmla="*/ 17 h 216"/>
                  <a:gd name="T6" fmla="*/ 131 w 216"/>
                  <a:gd name="T7" fmla="*/ 1 h 216"/>
                  <a:gd name="T8" fmla="*/ 86 w 216"/>
                  <a:gd name="T9" fmla="*/ 1 h 216"/>
                  <a:gd name="T10" fmla="*/ 48 w 216"/>
                  <a:gd name="T11" fmla="*/ 17 h 216"/>
                  <a:gd name="T12" fmla="*/ 19 w 216"/>
                  <a:gd name="T13" fmla="*/ 46 h 216"/>
                  <a:gd name="T14" fmla="*/ 2 w 216"/>
                  <a:gd name="T15" fmla="*/ 85 h 216"/>
                  <a:gd name="T16" fmla="*/ 2 w 216"/>
                  <a:gd name="T17" fmla="*/ 130 h 216"/>
                  <a:gd name="T18" fmla="*/ 19 w 216"/>
                  <a:gd name="T19" fmla="*/ 167 h 216"/>
                  <a:gd name="T20" fmla="*/ 48 w 216"/>
                  <a:gd name="T21" fmla="*/ 196 h 216"/>
                  <a:gd name="T22" fmla="*/ 86 w 216"/>
                  <a:gd name="T23" fmla="*/ 213 h 216"/>
                  <a:gd name="T24" fmla="*/ 131 w 216"/>
                  <a:gd name="T25" fmla="*/ 213 h 216"/>
                  <a:gd name="T26" fmla="*/ 170 w 216"/>
                  <a:gd name="T27" fmla="*/ 196 h 216"/>
                  <a:gd name="T28" fmla="*/ 199 w 216"/>
                  <a:gd name="T29" fmla="*/ 167 h 216"/>
                  <a:gd name="T30" fmla="*/ 213 w 216"/>
                  <a:gd name="T31" fmla="*/ 130 h 216"/>
                  <a:gd name="T32" fmla="*/ 213 w 216"/>
                  <a:gd name="T33" fmla="*/ 108 h 216"/>
                  <a:gd name="T34" fmla="*/ 206 w 216"/>
                  <a:gd name="T35" fmla="*/ 66 h 216"/>
                  <a:gd name="T36" fmla="*/ 184 w 216"/>
                  <a:gd name="T37" fmla="*/ 34 h 216"/>
                  <a:gd name="T38" fmla="*/ 149 w 216"/>
                  <a:gd name="T39" fmla="*/ 9 h 216"/>
                  <a:gd name="T40" fmla="*/ 108 w 216"/>
                  <a:gd name="T41" fmla="*/ 1 h 216"/>
                  <a:gd name="T42" fmla="*/ 69 w 216"/>
                  <a:gd name="T43" fmla="*/ 9 h 216"/>
                  <a:gd name="T44" fmla="*/ 34 w 216"/>
                  <a:gd name="T45" fmla="*/ 34 h 216"/>
                  <a:gd name="T46" fmla="*/ 12 w 216"/>
                  <a:gd name="T47" fmla="*/ 66 h 216"/>
                  <a:gd name="T48" fmla="*/ 2 w 216"/>
                  <a:gd name="T49" fmla="*/ 108 h 216"/>
                  <a:gd name="T50" fmla="*/ 12 w 216"/>
                  <a:gd name="T51" fmla="*/ 148 h 216"/>
                  <a:gd name="T52" fmla="*/ 34 w 216"/>
                  <a:gd name="T53" fmla="*/ 182 h 216"/>
                  <a:gd name="T54" fmla="*/ 69 w 216"/>
                  <a:gd name="T55" fmla="*/ 204 h 216"/>
                  <a:gd name="T56" fmla="*/ 108 w 216"/>
                  <a:gd name="T57" fmla="*/ 213 h 216"/>
                  <a:gd name="T58" fmla="*/ 149 w 216"/>
                  <a:gd name="T59" fmla="*/ 204 h 216"/>
                  <a:gd name="T60" fmla="*/ 184 w 216"/>
                  <a:gd name="T61" fmla="*/ 182 h 216"/>
                  <a:gd name="T62" fmla="*/ 206 w 216"/>
                  <a:gd name="T63" fmla="*/ 148 h 216"/>
                  <a:gd name="T64" fmla="*/ 213 w 216"/>
                  <a:gd name="T65" fmla="*/ 10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16">
                    <a:moveTo>
                      <a:pt x="216" y="108"/>
                    </a:moveTo>
                    <a:lnTo>
                      <a:pt x="213" y="85"/>
                    </a:lnTo>
                    <a:lnTo>
                      <a:pt x="208" y="66"/>
                    </a:lnTo>
                    <a:lnTo>
                      <a:pt x="199" y="46"/>
                    </a:lnTo>
                    <a:lnTo>
                      <a:pt x="184" y="32"/>
                    </a:lnTo>
                    <a:lnTo>
                      <a:pt x="170" y="17"/>
                    </a:lnTo>
                    <a:lnTo>
                      <a:pt x="149" y="8"/>
                    </a:lnTo>
                    <a:lnTo>
                      <a:pt x="131" y="1"/>
                    </a:lnTo>
                    <a:lnTo>
                      <a:pt x="108" y="0"/>
                    </a:lnTo>
                    <a:lnTo>
                      <a:pt x="86" y="1"/>
                    </a:lnTo>
                    <a:lnTo>
                      <a:pt x="65" y="8"/>
                    </a:lnTo>
                    <a:lnTo>
                      <a:pt x="48" y="17"/>
                    </a:lnTo>
                    <a:lnTo>
                      <a:pt x="31" y="32"/>
                    </a:lnTo>
                    <a:lnTo>
                      <a:pt x="19" y="46"/>
                    </a:lnTo>
                    <a:lnTo>
                      <a:pt x="10" y="66"/>
                    </a:lnTo>
                    <a:lnTo>
                      <a:pt x="2" y="85"/>
                    </a:lnTo>
                    <a:lnTo>
                      <a:pt x="0" y="108"/>
                    </a:lnTo>
                    <a:lnTo>
                      <a:pt x="2" y="130"/>
                    </a:lnTo>
                    <a:lnTo>
                      <a:pt x="10" y="149"/>
                    </a:lnTo>
                    <a:lnTo>
                      <a:pt x="19" y="167"/>
                    </a:lnTo>
                    <a:lnTo>
                      <a:pt x="31" y="184"/>
                    </a:lnTo>
                    <a:lnTo>
                      <a:pt x="48" y="196"/>
                    </a:lnTo>
                    <a:lnTo>
                      <a:pt x="65" y="206"/>
                    </a:lnTo>
                    <a:lnTo>
                      <a:pt x="86" y="213"/>
                    </a:lnTo>
                    <a:lnTo>
                      <a:pt x="108" y="216"/>
                    </a:lnTo>
                    <a:lnTo>
                      <a:pt x="131" y="213"/>
                    </a:lnTo>
                    <a:lnTo>
                      <a:pt x="149" y="206"/>
                    </a:lnTo>
                    <a:lnTo>
                      <a:pt x="170" y="196"/>
                    </a:lnTo>
                    <a:lnTo>
                      <a:pt x="184" y="184"/>
                    </a:lnTo>
                    <a:lnTo>
                      <a:pt x="199" y="167"/>
                    </a:lnTo>
                    <a:lnTo>
                      <a:pt x="208" y="149"/>
                    </a:lnTo>
                    <a:lnTo>
                      <a:pt x="213" y="130"/>
                    </a:lnTo>
                    <a:lnTo>
                      <a:pt x="216" y="108"/>
                    </a:lnTo>
                    <a:lnTo>
                      <a:pt x="213" y="108"/>
                    </a:lnTo>
                    <a:lnTo>
                      <a:pt x="212" y="85"/>
                    </a:lnTo>
                    <a:lnTo>
                      <a:pt x="206" y="66"/>
                    </a:lnTo>
                    <a:lnTo>
                      <a:pt x="197" y="49"/>
                    </a:lnTo>
                    <a:lnTo>
                      <a:pt x="184" y="34"/>
                    </a:lnTo>
                    <a:lnTo>
                      <a:pt x="167" y="18"/>
                    </a:lnTo>
                    <a:lnTo>
                      <a:pt x="149" y="9"/>
                    </a:lnTo>
                    <a:lnTo>
                      <a:pt x="131" y="4"/>
                    </a:lnTo>
                    <a:lnTo>
                      <a:pt x="108" y="1"/>
                    </a:lnTo>
                    <a:lnTo>
                      <a:pt x="88" y="4"/>
                    </a:lnTo>
                    <a:lnTo>
                      <a:pt x="69" y="9"/>
                    </a:lnTo>
                    <a:lnTo>
                      <a:pt x="48" y="18"/>
                    </a:lnTo>
                    <a:lnTo>
                      <a:pt x="34" y="34"/>
                    </a:lnTo>
                    <a:lnTo>
                      <a:pt x="22" y="49"/>
                    </a:lnTo>
                    <a:lnTo>
                      <a:pt x="12" y="66"/>
                    </a:lnTo>
                    <a:lnTo>
                      <a:pt x="5" y="85"/>
                    </a:lnTo>
                    <a:lnTo>
                      <a:pt x="2" y="108"/>
                    </a:lnTo>
                    <a:lnTo>
                      <a:pt x="5" y="127"/>
                    </a:lnTo>
                    <a:lnTo>
                      <a:pt x="12" y="148"/>
                    </a:lnTo>
                    <a:lnTo>
                      <a:pt x="22" y="167"/>
                    </a:lnTo>
                    <a:lnTo>
                      <a:pt x="34" y="182"/>
                    </a:lnTo>
                    <a:lnTo>
                      <a:pt x="48" y="194"/>
                    </a:lnTo>
                    <a:lnTo>
                      <a:pt x="69" y="204"/>
                    </a:lnTo>
                    <a:lnTo>
                      <a:pt x="88" y="211"/>
                    </a:lnTo>
                    <a:lnTo>
                      <a:pt x="108" y="213"/>
                    </a:lnTo>
                    <a:lnTo>
                      <a:pt x="131" y="211"/>
                    </a:lnTo>
                    <a:lnTo>
                      <a:pt x="149" y="204"/>
                    </a:lnTo>
                    <a:lnTo>
                      <a:pt x="167" y="194"/>
                    </a:lnTo>
                    <a:lnTo>
                      <a:pt x="184" y="182"/>
                    </a:lnTo>
                    <a:lnTo>
                      <a:pt x="197" y="167"/>
                    </a:lnTo>
                    <a:lnTo>
                      <a:pt x="206" y="148"/>
                    </a:lnTo>
                    <a:lnTo>
                      <a:pt x="212" y="127"/>
                    </a:lnTo>
                    <a:lnTo>
                      <a:pt x="213" y="108"/>
                    </a:lnTo>
                    <a:lnTo>
                      <a:pt x="216" y="108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7" name="Freeform 489">
                <a:extLst>
                  <a:ext uri="{FF2B5EF4-FFF2-40B4-BE49-F238E27FC236}">
                    <a16:creationId xmlns:a16="http://schemas.microsoft.com/office/drawing/2014/main" id="{F6C9AB4F-6A0A-434C-B2D8-FA9D57A3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847"/>
                <a:ext cx="71" cy="71"/>
              </a:xfrm>
              <a:custGeom>
                <a:avLst/>
                <a:gdLst>
                  <a:gd name="T0" fmla="*/ 209 w 211"/>
                  <a:gd name="T1" fmla="*/ 84 h 212"/>
                  <a:gd name="T2" fmla="*/ 194 w 211"/>
                  <a:gd name="T3" fmla="*/ 46 h 212"/>
                  <a:gd name="T4" fmla="*/ 165 w 211"/>
                  <a:gd name="T5" fmla="*/ 17 h 212"/>
                  <a:gd name="T6" fmla="*/ 128 w 211"/>
                  <a:gd name="T7" fmla="*/ 2 h 212"/>
                  <a:gd name="T8" fmla="*/ 86 w 211"/>
                  <a:gd name="T9" fmla="*/ 2 h 212"/>
                  <a:gd name="T10" fmla="*/ 46 w 211"/>
                  <a:gd name="T11" fmla="*/ 17 h 212"/>
                  <a:gd name="T12" fmla="*/ 20 w 211"/>
                  <a:gd name="T13" fmla="*/ 46 h 212"/>
                  <a:gd name="T14" fmla="*/ 3 w 211"/>
                  <a:gd name="T15" fmla="*/ 84 h 212"/>
                  <a:gd name="T16" fmla="*/ 3 w 211"/>
                  <a:gd name="T17" fmla="*/ 125 h 212"/>
                  <a:gd name="T18" fmla="*/ 20 w 211"/>
                  <a:gd name="T19" fmla="*/ 165 h 212"/>
                  <a:gd name="T20" fmla="*/ 46 w 211"/>
                  <a:gd name="T21" fmla="*/ 192 h 212"/>
                  <a:gd name="T22" fmla="*/ 86 w 211"/>
                  <a:gd name="T23" fmla="*/ 209 h 212"/>
                  <a:gd name="T24" fmla="*/ 128 w 211"/>
                  <a:gd name="T25" fmla="*/ 209 h 212"/>
                  <a:gd name="T26" fmla="*/ 165 w 211"/>
                  <a:gd name="T27" fmla="*/ 192 h 212"/>
                  <a:gd name="T28" fmla="*/ 194 w 211"/>
                  <a:gd name="T29" fmla="*/ 165 h 212"/>
                  <a:gd name="T30" fmla="*/ 209 w 211"/>
                  <a:gd name="T31" fmla="*/ 125 h 212"/>
                  <a:gd name="T32" fmla="*/ 209 w 211"/>
                  <a:gd name="T33" fmla="*/ 106 h 212"/>
                  <a:gd name="T34" fmla="*/ 201 w 211"/>
                  <a:gd name="T35" fmla="*/ 66 h 212"/>
                  <a:gd name="T36" fmla="*/ 180 w 211"/>
                  <a:gd name="T37" fmla="*/ 32 h 212"/>
                  <a:gd name="T38" fmla="*/ 145 w 211"/>
                  <a:gd name="T39" fmla="*/ 10 h 212"/>
                  <a:gd name="T40" fmla="*/ 106 w 211"/>
                  <a:gd name="T41" fmla="*/ 2 h 212"/>
                  <a:gd name="T42" fmla="*/ 67 w 211"/>
                  <a:gd name="T43" fmla="*/ 10 h 212"/>
                  <a:gd name="T44" fmla="*/ 34 w 211"/>
                  <a:gd name="T45" fmla="*/ 32 h 212"/>
                  <a:gd name="T46" fmla="*/ 11 w 211"/>
                  <a:gd name="T47" fmla="*/ 66 h 212"/>
                  <a:gd name="T48" fmla="*/ 3 w 211"/>
                  <a:gd name="T49" fmla="*/ 106 h 212"/>
                  <a:gd name="T50" fmla="*/ 11 w 211"/>
                  <a:gd name="T51" fmla="*/ 146 h 212"/>
                  <a:gd name="T52" fmla="*/ 34 w 211"/>
                  <a:gd name="T53" fmla="*/ 177 h 212"/>
                  <a:gd name="T54" fmla="*/ 67 w 211"/>
                  <a:gd name="T55" fmla="*/ 199 h 212"/>
                  <a:gd name="T56" fmla="*/ 106 w 211"/>
                  <a:gd name="T57" fmla="*/ 206 h 212"/>
                  <a:gd name="T58" fmla="*/ 145 w 211"/>
                  <a:gd name="T59" fmla="*/ 199 h 212"/>
                  <a:gd name="T60" fmla="*/ 180 w 211"/>
                  <a:gd name="T61" fmla="*/ 177 h 212"/>
                  <a:gd name="T62" fmla="*/ 201 w 211"/>
                  <a:gd name="T63" fmla="*/ 146 h 212"/>
                  <a:gd name="T64" fmla="*/ 209 w 211"/>
                  <a:gd name="T65" fmla="*/ 10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212">
                    <a:moveTo>
                      <a:pt x="211" y="106"/>
                    </a:moveTo>
                    <a:lnTo>
                      <a:pt x="209" y="84"/>
                    </a:lnTo>
                    <a:lnTo>
                      <a:pt x="204" y="65"/>
                    </a:lnTo>
                    <a:lnTo>
                      <a:pt x="194" y="46"/>
                    </a:lnTo>
                    <a:lnTo>
                      <a:pt x="182" y="32"/>
                    </a:lnTo>
                    <a:lnTo>
                      <a:pt x="165" y="17"/>
                    </a:lnTo>
                    <a:lnTo>
                      <a:pt x="147" y="8"/>
                    </a:lnTo>
                    <a:lnTo>
                      <a:pt x="128" y="2"/>
                    </a:lnTo>
                    <a:lnTo>
                      <a:pt x="106" y="0"/>
                    </a:lnTo>
                    <a:lnTo>
                      <a:pt x="86" y="2"/>
                    </a:lnTo>
                    <a:lnTo>
                      <a:pt x="67" y="8"/>
                    </a:lnTo>
                    <a:lnTo>
                      <a:pt x="46" y="17"/>
                    </a:lnTo>
                    <a:lnTo>
                      <a:pt x="32" y="32"/>
                    </a:lnTo>
                    <a:lnTo>
                      <a:pt x="20" y="46"/>
                    </a:lnTo>
                    <a:lnTo>
                      <a:pt x="10" y="65"/>
                    </a:lnTo>
                    <a:lnTo>
                      <a:pt x="3" y="84"/>
                    </a:lnTo>
                    <a:lnTo>
                      <a:pt x="0" y="106"/>
                    </a:lnTo>
                    <a:lnTo>
                      <a:pt x="3" y="125"/>
                    </a:lnTo>
                    <a:lnTo>
                      <a:pt x="10" y="146"/>
                    </a:lnTo>
                    <a:lnTo>
                      <a:pt x="20" y="165"/>
                    </a:lnTo>
                    <a:lnTo>
                      <a:pt x="32" y="180"/>
                    </a:lnTo>
                    <a:lnTo>
                      <a:pt x="46" y="192"/>
                    </a:lnTo>
                    <a:lnTo>
                      <a:pt x="67" y="202"/>
                    </a:lnTo>
                    <a:lnTo>
                      <a:pt x="86" y="209"/>
                    </a:lnTo>
                    <a:lnTo>
                      <a:pt x="106" y="212"/>
                    </a:lnTo>
                    <a:lnTo>
                      <a:pt x="128" y="209"/>
                    </a:lnTo>
                    <a:lnTo>
                      <a:pt x="147" y="202"/>
                    </a:lnTo>
                    <a:lnTo>
                      <a:pt x="165" y="192"/>
                    </a:lnTo>
                    <a:lnTo>
                      <a:pt x="182" y="180"/>
                    </a:lnTo>
                    <a:lnTo>
                      <a:pt x="194" y="165"/>
                    </a:lnTo>
                    <a:lnTo>
                      <a:pt x="204" y="146"/>
                    </a:lnTo>
                    <a:lnTo>
                      <a:pt x="209" y="125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6" y="84"/>
                    </a:lnTo>
                    <a:lnTo>
                      <a:pt x="201" y="66"/>
                    </a:lnTo>
                    <a:lnTo>
                      <a:pt x="192" y="46"/>
                    </a:lnTo>
                    <a:lnTo>
                      <a:pt x="180" y="32"/>
                    </a:lnTo>
                    <a:lnTo>
                      <a:pt x="165" y="20"/>
                    </a:lnTo>
                    <a:lnTo>
                      <a:pt x="145" y="10"/>
                    </a:lnTo>
                    <a:lnTo>
                      <a:pt x="128" y="5"/>
                    </a:lnTo>
                    <a:lnTo>
                      <a:pt x="106" y="2"/>
                    </a:lnTo>
                    <a:lnTo>
                      <a:pt x="86" y="5"/>
                    </a:lnTo>
                    <a:lnTo>
                      <a:pt x="67" y="10"/>
                    </a:lnTo>
                    <a:lnTo>
                      <a:pt x="49" y="20"/>
                    </a:lnTo>
                    <a:lnTo>
                      <a:pt x="34" y="32"/>
                    </a:lnTo>
                    <a:lnTo>
                      <a:pt x="22" y="46"/>
                    </a:lnTo>
                    <a:lnTo>
                      <a:pt x="11" y="66"/>
                    </a:lnTo>
                    <a:lnTo>
                      <a:pt x="4" y="84"/>
                    </a:lnTo>
                    <a:lnTo>
                      <a:pt x="3" y="106"/>
                    </a:lnTo>
                    <a:lnTo>
                      <a:pt x="4" y="125"/>
                    </a:lnTo>
                    <a:lnTo>
                      <a:pt x="11" y="146"/>
                    </a:lnTo>
                    <a:lnTo>
                      <a:pt x="22" y="163"/>
                    </a:lnTo>
                    <a:lnTo>
                      <a:pt x="34" y="177"/>
                    </a:lnTo>
                    <a:lnTo>
                      <a:pt x="49" y="189"/>
                    </a:lnTo>
                    <a:lnTo>
                      <a:pt x="67" y="199"/>
                    </a:lnTo>
                    <a:lnTo>
                      <a:pt x="86" y="206"/>
                    </a:lnTo>
                    <a:lnTo>
                      <a:pt x="106" y="206"/>
                    </a:lnTo>
                    <a:lnTo>
                      <a:pt x="128" y="206"/>
                    </a:lnTo>
                    <a:lnTo>
                      <a:pt x="145" y="199"/>
                    </a:lnTo>
                    <a:lnTo>
                      <a:pt x="165" y="189"/>
                    </a:lnTo>
                    <a:lnTo>
                      <a:pt x="180" y="177"/>
                    </a:lnTo>
                    <a:lnTo>
                      <a:pt x="192" y="163"/>
                    </a:lnTo>
                    <a:lnTo>
                      <a:pt x="201" y="146"/>
                    </a:lnTo>
                    <a:lnTo>
                      <a:pt x="206" y="125"/>
                    </a:lnTo>
                    <a:lnTo>
                      <a:pt x="209" y="106"/>
                    </a:lnTo>
                    <a:lnTo>
                      <a:pt x="211" y="106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8" name="Freeform 490">
                <a:extLst>
                  <a:ext uri="{FF2B5EF4-FFF2-40B4-BE49-F238E27FC236}">
                    <a16:creationId xmlns:a16="http://schemas.microsoft.com/office/drawing/2014/main" id="{DA38AD5A-ACDA-4496-9A9E-D852F2D8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848"/>
                <a:ext cx="69" cy="68"/>
              </a:xfrm>
              <a:custGeom>
                <a:avLst/>
                <a:gdLst>
                  <a:gd name="T0" fmla="*/ 203 w 206"/>
                  <a:gd name="T1" fmla="*/ 81 h 205"/>
                  <a:gd name="T2" fmla="*/ 189 w 206"/>
                  <a:gd name="T3" fmla="*/ 43 h 205"/>
                  <a:gd name="T4" fmla="*/ 162 w 206"/>
                  <a:gd name="T5" fmla="*/ 17 h 205"/>
                  <a:gd name="T6" fmla="*/ 125 w 206"/>
                  <a:gd name="T7" fmla="*/ 2 h 205"/>
                  <a:gd name="T8" fmla="*/ 83 w 206"/>
                  <a:gd name="T9" fmla="*/ 2 h 205"/>
                  <a:gd name="T10" fmla="*/ 46 w 206"/>
                  <a:gd name="T11" fmla="*/ 17 h 205"/>
                  <a:gd name="T12" fmla="*/ 19 w 206"/>
                  <a:gd name="T13" fmla="*/ 43 h 205"/>
                  <a:gd name="T14" fmla="*/ 1 w 206"/>
                  <a:gd name="T15" fmla="*/ 81 h 205"/>
                  <a:gd name="T16" fmla="*/ 1 w 206"/>
                  <a:gd name="T17" fmla="*/ 122 h 205"/>
                  <a:gd name="T18" fmla="*/ 19 w 206"/>
                  <a:gd name="T19" fmla="*/ 160 h 205"/>
                  <a:gd name="T20" fmla="*/ 46 w 206"/>
                  <a:gd name="T21" fmla="*/ 188 h 205"/>
                  <a:gd name="T22" fmla="*/ 83 w 206"/>
                  <a:gd name="T23" fmla="*/ 205 h 205"/>
                  <a:gd name="T24" fmla="*/ 125 w 206"/>
                  <a:gd name="T25" fmla="*/ 205 h 205"/>
                  <a:gd name="T26" fmla="*/ 162 w 206"/>
                  <a:gd name="T27" fmla="*/ 188 h 205"/>
                  <a:gd name="T28" fmla="*/ 189 w 206"/>
                  <a:gd name="T29" fmla="*/ 160 h 205"/>
                  <a:gd name="T30" fmla="*/ 203 w 206"/>
                  <a:gd name="T31" fmla="*/ 122 h 205"/>
                  <a:gd name="T32" fmla="*/ 203 w 206"/>
                  <a:gd name="T33" fmla="*/ 103 h 205"/>
                  <a:gd name="T34" fmla="*/ 196 w 206"/>
                  <a:gd name="T35" fmla="*/ 64 h 205"/>
                  <a:gd name="T36" fmla="*/ 173 w 206"/>
                  <a:gd name="T37" fmla="*/ 33 h 205"/>
                  <a:gd name="T38" fmla="*/ 142 w 206"/>
                  <a:gd name="T39" fmla="*/ 10 h 205"/>
                  <a:gd name="T40" fmla="*/ 103 w 206"/>
                  <a:gd name="T41" fmla="*/ 2 h 205"/>
                  <a:gd name="T42" fmla="*/ 64 w 206"/>
                  <a:gd name="T43" fmla="*/ 10 h 205"/>
                  <a:gd name="T44" fmla="*/ 34 w 206"/>
                  <a:gd name="T45" fmla="*/ 33 h 205"/>
                  <a:gd name="T46" fmla="*/ 12 w 206"/>
                  <a:gd name="T47" fmla="*/ 64 h 205"/>
                  <a:gd name="T48" fmla="*/ 5 w 206"/>
                  <a:gd name="T49" fmla="*/ 103 h 205"/>
                  <a:gd name="T50" fmla="*/ 12 w 206"/>
                  <a:gd name="T51" fmla="*/ 143 h 205"/>
                  <a:gd name="T52" fmla="*/ 34 w 206"/>
                  <a:gd name="T53" fmla="*/ 172 h 205"/>
                  <a:gd name="T54" fmla="*/ 64 w 206"/>
                  <a:gd name="T55" fmla="*/ 195 h 205"/>
                  <a:gd name="T56" fmla="*/ 103 w 206"/>
                  <a:gd name="T57" fmla="*/ 202 h 205"/>
                  <a:gd name="T58" fmla="*/ 142 w 206"/>
                  <a:gd name="T59" fmla="*/ 195 h 205"/>
                  <a:gd name="T60" fmla="*/ 173 w 206"/>
                  <a:gd name="T61" fmla="*/ 172 h 205"/>
                  <a:gd name="T62" fmla="*/ 196 w 206"/>
                  <a:gd name="T63" fmla="*/ 143 h 205"/>
                  <a:gd name="T64" fmla="*/ 203 w 206"/>
                  <a:gd name="T65" fmla="*/ 1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5">
                    <a:moveTo>
                      <a:pt x="206" y="103"/>
                    </a:moveTo>
                    <a:lnTo>
                      <a:pt x="203" y="81"/>
                    </a:lnTo>
                    <a:lnTo>
                      <a:pt x="198" y="64"/>
                    </a:lnTo>
                    <a:lnTo>
                      <a:pt x="189" y="43"/>
                    </a:lnTo>
                    <a:lnTo>
                      <a:pt x="177" y="29"/>
                    </a:lnTo>
                    <a:lnTo>
                      <a:pt x="162" y="17"/>
                    </a:lnTo>
                    <a:lnTo>
                      <a:pt x="142" y="7"/>
                    </a:lnTo>
                    <a:lnTo>
                      <a:pt x="125" y="2"/>
                    </a:lnTo>
                    <a:lnTo>
                      <a:pt x="103" y="0"/>
                    </a:lnTo>
                    <a:lnTo>
                      <a:pt x="83" y="2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9" y="43"/>
                    </a:lnTo>
                    <a:lnTo>
                      <a:pt x="8" y="64"/>
                    </a:lnTo>
                    <a:lnTo>
                      <a:pt x="1" y="81"/>
                    </a:lnTo>
                    <a:lnTo>
                      <a:pt x="0" y="103"/>
                    </a:lnTo>
                    <a:lnTo>
                      <a:pt x="1" y="122"/>
                    </a:lnTo>
                    <a:lnTo>
                      <a:pt x="8" y="143"/>
                    </a:lnTo>
                    <a:lnTo>
                      <a:pt x="19" y="160"/>
                    </a:lnTo>
                    <a:lnTo>
                      <a:pt x="31" y="174"/>
                    </a:lnTo>
                    <a:lnTo>
                      <a:pt x="46" y="188"/>
                    </a:lnTo>
                    <a:lnTo>
                      <a:pt x="64" y="196"/>
                    </a:lnTo>
                    <a:lnTo>
                      <a:pt x="83" y="205"/>
                    </a:lnTo>
                    <a:lnTo>
                      <a:pt x="103" y="205"/>
                    </a:lnTo>
                    <a:lnTo>
                      <a:pt x="125" y="205"/>
                    </a:lnTo>
                    <a:lnTo>
                      <a:pt x="142" y="196"/>
                    </a:lnTo>
                    <a:lnTo>
                      <a:pt x="162" y="188"/>
                    </a:lnTo>
                    <a:lnTo>
                      <a:pt x="177" y="174"/>
                    </a:lnTo>
                    <a:lnTo>
                      <a:pt x="189" y="160"/>
                    </a:lnTo>
                    <a:lnTo>
                      <a:pt x="198" y="143"/>
                    </a:lnTo>
                    <a:lnTo>
                      <a:pt x="203" y="122"/>
                    </a:lnTo>
                    <a:lnTo>
                      <a:pt x="206" y="103"/>
                    </a:lnTo>
                    <a:lnTo>
                      <a:pt x="203" y="103"/>
                    </a:lnTo>
                    <a:lnTo>
                      <a:pt x="201" y="83"/>
                    </a:lnTo>
                    <a:lnTo>
                      <a:pt x="196" y="64"/>
                    </a:lnTo>
                    <a:lnTo>
                      <a:pt x="186" y="47"/>
                    </a:lnTo>
                    <a:lnTo>
                      <a:pt x="173" y="33"/>
                    </a:lnTo>
                    <a:lnTo>
                      <a:pt x="158" y="19"/>
                    </a:lnTo>
                    <a:lnTo>
                      <a:pt x="142" y="10"/>
                    </a:lnTo>
                    <a:lnTo>
                      <a:pt x="122" y="5"/>
                    </a:lnTo>
                    <a:lnTo>
                      <a:pt x="103" y="2"/>
                    </a:lnTo>
                    <a:lnTo>
                      <a:pt x="83" y="5"/>
                    </a:lnTo>
                    <a:lnTo>
                      <a:pt x="64" y="10"/>
                    </a:lnTo>
                    <a:lnTo>
                      <a:pt x="48" y="19"/>
                    </a:lnTo>
                    <a:lnTo>
                      <a:pt x="34" y="33"/>
                    </a:lnTo>
                    <a:lnTo>
                      <a:pt x="22" y="47"/>
                    </a:lnTo>
                    <a:lnTo>
                      <a:pt x="12" y="64"/>
                    </a:lnTo>
                    <a:lnTo>
                      <a:pt x="5" y="83"/>
                    </a:lnTo>
                    <a:lnTo>
                      <a:pt x="5" y="103"/>
                    </a:lnTo>
                    <a:lnTo>
                      <a:pt x="5" y="122"/>
                    </a:lnTo>
                    <a:lnTo>
                      <a:pt x="12" y="143"/>
                    </a:lnTo>
                    <a:lnTo>
                      <a:pt x="22" y="157"/>
                    </a:lnTo>
                    <a:lnTo>
                      <a:pt x="34" y="172"/>
                    </a:lnTo>
                    <a:lnTo>
                      <a:pt x="48" y="184"/>
                    </a:lnTo>
                    <a:lnTo>
                      <a:pt x="64" y="195"/>
                    </a:lnTo>
                    <a:lnTo>
                      <a:pt x="83" y="202"/>
                    </a:lnTo>
                    <a:lnTo>
                      <a:pt x="103" y="202"/>
                    </a:lnTo>
                    <a:lnTo>
                      <a:pt x="122" y="202"/>
                    </a:lnTo>
                    <a:lnTo>
                      <a:pt x="142" y="195"/>
                    </a:lnTo>
                    <a:lnTo>
                      <a:pt x="158" y="184"/>
                    </a:lnTo>
                    <a:lnTo>
                      <a:pt x="173" y="172"/>
                    </a:lnTo>
                    <a:lnTo>
                      <a:pt x="186" y="157"/>
                    </a:lnTo>
                    <a:lnTo>
                      <a:pt x="196" y="143"/>
                    </a:lnTo>
                    <a:lnTo>
                      <a:pt x="201" y="122"/>
                    </a:lnTo>
                    <a:lnTo>
                      <a:pt x="203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19" name="Freeform 491">
                <a:extLst>
                  <a:ext uri="{FF2B5EF4-FFF2-40B4-BE49-F238E27FC236}">
                    <a16:creationId xmlns:a16="http://schemas.microsoft.com/office/drawing/2014/main" id="{D7B5450C-31F3-445B-8057-88DC19B82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849"/>
                <a:ext cx="66" cy="66"/>
              </a:xfrm>
              <a:custGeom>
                <a:avLst/>
                <a:gdLst>
                  <a:gd name="T0" fmla="*/ 196 w 198"/>
                  <a:gd name="T1" fmla="*/ 81 h 199"/>
                  <a:gd name="T2" fmla="*/ 181 w 198"/>
                  <a:gd name="T3" fmla="*/ 45 h 199"/>
                  <a:gd name="T4" fmla="*/ 153 w 198"/>
                  <a:gd name="T5" fmla="*/ 17 h 199"/>
                  <a:gd name="T6" fmla="*/ 117 w 198"/>
                  <a:gd name="T7" fmla="*/ 3 h 199"/>
                  <a:gd name="T8" fmla="*/ 78 w 198"/>
                  <a:gd name="T9" fmla="*/ 3 h 199"/>
                  <a:gd name="T10" fmla="*/ 44 w 198"/>
                  <a:gd name="T11" fmla="*/ 17 h 199"/>
                  <a:gd name="T12" fmla="*/ 17 w 198"/>
                  <a:gd name="T13" fmla="*/ 45 h 199"/>
                  <a:gd name="T14" fmla="*/ 0 w 198"/>
                  <a:gd name="T15" fmla="*/ 81 h 199"/>
                  <a:gd name="T16" fmla="*/ 0 w 198"/>
                  <a:gd name="T17" fmla="*/ 120 h 199"/>
                  <a:gd name="T18" fmla="*/ 17 w 198"/>
                  <a:gd name="T19" fmla="*/ 155 h 199"/>
                  <a:gd name="T20" fmla="*/ 44 w 198"/>
                  <a:gd name="T21" fmla="*/ 182 h 199"/>
                  <a:gd name="T22" fmla="*/ 78 w 198"/>
                  <a:gd name="T23" fmla="*/ 199 h 199"/>
                  <a:gd name="T24" fmla="*/ 117 w 198"/>
                  <a:gd name="T25" fmla="*/ 199 h 199"/>
                  <a:gd name="T26" fmla="*/ 153 w 198"/>
                  <a:gd name="T27" fmla="*/ 182 h 199"/>
                  <a:gd name="T28" fmla="*/ 181 w 198"/>
                  <a:gd name="T29" fmla="*/ 155 h 199"/>
                  <a:gd name="T30" fmla="*/ 196 w 198"/>
                  <a:gd name="T31" fmla="*/ 120 h 199"/>
                  <a:gd name="T32" fmla="*/ 196 w 198"/>
                  <a:gd name="T33" fmla="*/ 101 h 199"/>
                  <a:gd name="T34" fmla="*/ 189 w 198"/>
                  <a:gd name="T35" fmla="*/ 61 h 199"/>
                  <a:gd name="T36" fmla="*/ 167 w 198"/>
                  <a:gd name="T37" fmla="*/ 32 h 199"/>
                  <a:gd name="T38" fmla="*/ 137 w 198"/>
                  <a:gd name="T39" fmla="*/ 12 h 199"/>
                  <a:gd name="T40" fmla="*/ 98 w 198"/>
                  <a:gd name="T41" fmla="*/ 3 h 199"/>
                  <a:gd name="T42" fmla="*/ 61 w 198"/>
                  <a:gd name="T43" fmla="*/ 12 h 199"/>
                  <a:gd name="T44" fmla="*/ 29 w 198"/>
                  <a:gd name="T45" fmla="*/ 32 h 199"/>
                  <a:gd name="T46" fmla="*/ 9 w 198"/>
                  <a:gd name="T47" fmla="*/ 61 h 199"/>
                  <a:gd name="T48" fmla="*/ 2 w 198"/>
                  <a:gd name="T49" fmla="*/ 101 h 199"/>
                  <a:gd name="T50" fmla="*/ 9 w 198"/>
                  <a:gd name="T51" fmla="*/ 137 h 199"/>
                  <a:gd name="T52" fmla="*/ 29 w 198"/>
                  <a:gd name="T53" fmla="*/ 170 h 199"/>
                  <a:gd name="T54" fmla="*/ 61 w 198"/>
                  <a:gd name="T55" fmla="*/ 189 h 199"/>
                  <a:gd name="T56" fmla="*/ 98 w 198"/>
                  <a:gd name="T57" fmla="*/ 197 h 199"/>
                  <a:gd name="T58" fmla="*/ 137 w 198"/>
                  <a:gd name="T59" fmla="*/ 189 h 199"/>
                  <a:gd name="T60" fmla="*/ 167 w 198"/>
                  <a:gd name="T61" fmla="*/ 170 h 199"/>
                  <a:gd name="T62" fmla="*/ 189 w 198"/>
                  <a:gd name="T63" fmla="*/ 137 h 199"/>
                  <a:gd name="T64" fmla="*/ 196 w 198"/>
                  <a:gd name="T65" fmla="*/ 10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199">
                    <a:moveTo>
                      <a:pt x="198" y="101"/>
                    </a:moveTo>
                    <a:lnTo>
                      <a:pt x="196" y="81"/>
                    </a:lnTo>
                    <a:lnTo>
                      <a:pt x="191" y="61"/>
                    </a:lnTo>
                    <a:lnTo>
                      <a:pt x="181" y="45"/>
                    </a:lnTo>
                    <a:lnTo>
                      <a:pt x="168" y="29"/>
                    </a:lnTo>
                    <a:lnTo>
                      <a:pt x="153" y="17"/>
                    </a:lnTo>
                    <a:lnTo>
                      <a:pt x="137" y="8"/>
                    </a:lnTo>
                    <a:lnTo>
                      <a:pt x="117" y="3"/>
                    </a:lnTo>
                    <a:lnTo>
                      <a:pt x="98" y="0"/>
                    </a:lnTo>
                    <a:lnTo>
                      <a:pt x="78" y="3"/>
                    </a:lnTo>
                    <a:lnTo>
                      <a:pt x="59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5"/>
                    </a:lnTo>
                    <a:lnTo>
                      <a:pt x="7" y="61"/>
                    </a:lnTo>
                    <a:lnTo>
                      <a:pt x="0" y="81"/>
                    </a:lnTo>
                    <a:lnTo>
                      <a:pt x="0" y="101"/>
                    </a:lnTo>
                    <a:lnTo>
                      <a:pt x="0" y="120"/>
                    </a:lnTo>
                    <a:lnTo>
                      <a:pt x="7" y="141"/>
                    </a:lnTo>
                    <a:lnTo>
                      <a:pt x="17" y="155"/>
                    </a:lnTo>
                    <a:lnTo>
                      <a:pt x="29" y="170"/>
                    </a:lnTo>
                    <a:lnTo>
                      <a:pt x="44" y="182"/>
                    </a:lnTo>
                    <a:lnTo>
                      <a:pt x="59" y="192"/>
                    </a:lnTo>
                    <a:lnTo>
                      <a:pt x="78" y="199"/>
                    </a:lnTo>
                    <a:lnTo>
                      <a:pt x="98" y="199"/>
                    </a:lnTo>
                    <a:lnTo>
                      <a:pt x="117" y="199"/>
                    </a:lnTo>
                    <a:lnTo>
                      <a:pt x="137" y="192"/>
                    </a:lnTo>
                    <a:lnTo>
                      <a:pt x="153" y="182"/>
                    </a:lnTo>
                    <a:lnTo>
                      <a:pt x="168" y="170"/>
                    </a:lnTo>
                    <a:lnTo>
                      <a:pt x="181" y="155"/>
                    </a:lnTo>
                    <a:lnTo>
                      <a:pt x="191" y="141"/>
                    </a:lnTo>
                    <a:lnTo>
                      <a:pt x="196" y="120"/>
                    </a:lnTo>
                    <a:lnTo>
                      <a:pt x="198" y="101"/>
                    </a:lnTo>
                    <a:lnTo>
                      <a:pt x="196" y="101"/>
                    </a:lnTo>
                    <a:lnTo>
                      <a:pt x="193" y="81"/>
                    </a:lnTo>
                    <a:lnTo>
                      <a:pt x="189" y="61"/>
                    </a:lnTo>
                    <a:lnTo>
                      <a:pt x="179" y="46"/>
                    </a:lnTo>
                    <a:lnTo>
                      <a:pt x="167" y="32"/>
                    </a:lnTo>
                    <a:lnTo>
                      <a:pt x="152" y="20"/>
                    </a:lnTo>
                    <a:lnTo>
                      <a:pt x="137" y="12"/>
                    </a:lnTo>
                    <a:lnTo>
                      <a:pt x="117" y="5"/>
                    </a:lnTo>
                    <a:lnTo>
                      <a:pt x="98" y="3"/>
                    </a:lnTo>
                    <a:lnTo>
                      <a:pt x="78" y="5"/>
                    </a:lnTo>
                    <a:lnTo>
                      <a:pt x="61" y="12"/>
                    </a:lnTo>
                    <a:lnTo>
                      <a:pt x="44" y="20"/>
                    </a:lnTo>
                    <a:lnTo>
                      <a:pt x="29" y="32"/>
                    </a:lnTo>
                    <a:lnTo>
                      <a:pt x="19" y="46"/>
                    </a:lnTo>
                    <a:lnTo>
                      <a:pt x="9" y="61"/>
                    </a:lnTo>
                    <a:lnTo>
                      <a:pt x="5" y="81"/>
                    </a:lnTo>
                    <a:lnTo>
                      <a:pt x="2" y="101"/>
                    </a:lnTo>
                    <a:lnTo>
                      <a:pt x="5" y="120"/>
                    </a:lnTo>
                    <a:lnTo>
                      <a:pt x="9" y="137"/>
                    </a:lnTo>
                    <a:lnTo>
                      <a:pt x="19" y="155"/>
                    </a:lnTo>
                    <a:lnTo>
                      <a:pt x="29" y="170"/>
                    </a:lnTo>
                    <a:lnTo>
                      <a:pt x="44" y="180"/>
                    </a:lnTo>
                    <a:lnTo>
                      <a:pt x="61" y="189"/>
                    </a:lnTo>
                    <a:lnTo>
                      <a:pt x="78" y="194"/>
                    </a:lnTo>
                    <a:lnTo>
                      <a:pt x="98" y="197"/>
                    </a:lnTo>
                    <a:lnTo>
                      <a:pt x="117" y="194"/>
                    </a:lnTo>
                    <a:lnTo>
                      <a:pt x="137" y="189"/>
                    </a:lnTo>
                    <a:lnTo>
                      <a:pt x="152" y="180"/>
                    </a:lnTo>
                    <a:lnTo>
                      <a:pt x="167" y="170"/>
                    </a:lnTo>
                    <a:lnTo>
                      <a:pt x="179" y="155"/>
                    </a:lnTo>
                    <a:lnTo>
                      <a:pt x="189" y="137"/>
                    </a:lnTo>
                    <a:lnTo>
                      <a:pt x="193" y="120"/>
                    </a:lnTo>
                    <a:lnTo>
                      <a:pt x="196" y="101"/>
                    </a:lnTo>
                    <a:lnTo>
                      <a:pt x="198" y="101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0" name="Freeform 492">
                <a:extLst>
                  <a:ext uri="{FF2B5EF4-FFF2-40B4-BE49-F238E27FC236}">
                    <a16:creationId xmlns:a16="http://schemas.microsoft.com/office/drawing/2014/main" id="{B0DF47E7-5300-4EDD-9FAA-E97DF0419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850"/>
                <a:ext cx="64" cy="64"/>
              </a:xfrm>
              <a:custGeom>
                <a:avLst/>
                <a:gdLst>
                  <a:gd name="T0" fmla="*/ 191 w 194"/>
                  <a:gd name="T1" fmla="*/ 78 h 194"/>
                  <a:gd name="T2" fmla="*/ 177 w 194"/>
                  <a:gd name="T3" fmla="*/ 43 h 194"/>
                  <a:gd name="T4" fmla="*/ 150 w 194"/>
                  <a:gd name="T5" fmla="*/ 17 h 194"/>
                  <a:gd name="T6" fmla="*/ 115 w 194"/>
                  <a:gd name="T7" fmla="*/ 2 h 194"/>
                  <a:gd name="T8" fmla="*/ 76 w 194"/>
                  <a:gd name="T9" fmla="*/ 2 h 194"/>
                  <a:gd name="T10" fmla="*/ 42 w 194"/>
                  <a:gd name="T11" fmla="*/ 17 h 194"/>
                  <a:gd name="T12" fmla="*/ 17 w 194"/>
                  <a:gd name="T13" fmla="*/ 43 h 194"/>
                  <a:gd name="T14" fmla="*/ 3 w 194"/>
                  <a:gd name="T15" fmla="*/ 78 h 194"/>
                  <a:gd name="T16" fmla="*/ 3 w 194"/>
                  <a:gd name="T17" fmla="*/ 117 h 194"/>
                  <a:gd name="T18" fmla="*/ 17 w 194"/>
                  <a:gd name="T19" fmla="*/ 152 h 194"/>
                  <a:gd name="T20" fmla="*/ 42 w 194"/>
                  <a:gd name="T21" fmla="*/ 177 h 194"/>
                  <a:gd name="T22" fmla="*/ 76 w 194"/>
                  <a:gd name="T23" fmla="*/ 191 h 194"/>
                  <a:gd name="T24" fmla="*/ 115 w 194"/>
                  <a:gd name="T25" fmla="*/ 191 h 194"/>
                  <a:gd name="T26" fmla="*/ 150 w 194"/>
                  <a:gd name="T27" fmla="*/ 177 h 194"/>
                  <a:gd name="T28" fmla="*/ 177 w 194"/>
                  <a:gd name="T29" fmla="*/ 152 h 194"/>
                  <a:gd name="T30" fmla="*/ 191 w 194"/>
                  <a:gd name="T31" fmla="*/ 117 h 194"/>
                  <a:gd name="T32" fmla="*/ 189 w 194"/>
                  <a:gd name="T33" fmla="*/ 98 h 194"/>
                  <a:gd name="T34" fmla="*/ 182 w 194"/>
                  <a:gd name="T35" fmla="*/ 61 h 194"/>
                  <a:gd name="T36" fmla="*/ 162 w 194"/>
                  <a:gd name="T37" fmla="*/ 31 h 194"/>
                  <a:gd name="T38" fmla="*/ 132 w 194"/>
                  <a:gd name="T39" fmla="*/ 12 h 194"/>
                  <a:gd name="T40" fmla="*/ 96 w 194"/>
                  <a:gd name="T41" fmla="*/ 5 h 194"/>
                  <a:gd name="T42" fmla="*/ 59 w 194"/>
                  <a:gd name="T43" fmla="*/ 12 h 194"/>
                  <a:gd name="T44" fmla="*/ 29 w 194"/>
                  <a:gd name="T45" fmla="*/ 31 h 194"/>
                  <a:gd name="T46" fmla="*/ 10 w 194"/>
                  <a:gd name="T47" fmla="*/ 61 h 194"/>
                  <a:gd name="T48" fmla="*/ 3 w 194"/>
                  <a:gd name="T49" fmla="*/ 98 h 194"/>
                  <a:gd name="T50" fmla="*/ 10 w 194"/>
                  <a:gd name="T51" fmla="*/ 135 h 194"/>
                  <a:gd name="T52" fmla="*/ 29 w 194"/>
                  <a:gd name="T53" fmla="*/ 164 h 194"/>
                  <a:gd name="T54" fmla="*/ 59 w 194"/>
                  <a:gd name="T55" fmla="*/ 184 h 194"/>
                  <a:gd name="T56" fmla="*/ 96 w 194"/>
                  <a:gd name="T57" fmla="*/ 191 h 194"/>
                  <a:gd name="T58" fmla="*/ 132 w 194"/>
                  <a:gd name="T59" fmla="*/ 184 h 194"/>
                  <a:gd name="T60" fmla="*/ 162 w 194"/>
                  <a:gd name="T61" fmla="*/ 164 h 194"/>
                  <a:gd name="T62" fmla="*/ 182 w 194"/>
                  <a:gd name="T63" fmla="*/ 135 h 194"/>
                  <a:gd name="T64" fmla="*/ 189 w 194"/>
                  <a:gd name="T65" fmla="*/ 9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4">
                    <a:moveTo>
                      <a:pt x="194" y="98"/>
                    </a:moveTo>
                    <a:lnTo>
                      <a:pt x="191" y="78"/>
                    </a:lnTo>
                    <a:lnTo>
                      <a:pt x="187" y="59"/>
                    </a:lnTo>
                    <a:lnTo>
                      <a:pt x="177" y="43"/>
                    </a:lnTo>
                    <a:lnTo>
                      <a:pt x="165" y="29"/>
                    </a:lnTo>
                    <a:lnTo>
                      <a:pt x="150" y="17"/>
                    </a:lnTo>
                    <a:lnTo>
                      <a:pt x="135" y="9"/>
                    </a:lnTo>
                    <a:lnTo>
                      <a:pt x="115" y="2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9" y="9"/>
                    </a:lnTo>
                    <a:lnTo>
                      <a:pt x="42" y="17"/>
                    </a:lnTo>
                    <a:lnTo>
                      <a:pt x="27" y="29"/>
                    </a:lnTo>
                    <a:lnTo>
                      <a:pt x="17" y="43"/>
                    </a:lnTo>
                    <a:lnTo>
                      <a:pt x="7" y="59"/>
                    </a:lnTo>
                    <a:lnTo>
                      <a:pt x="3" y="78"/>
                    </a:lnTo>
                    <a:lnTo>
                      <a:pt x="0" y="98"/>
                    </a:lnTo>
                    <a:lnTo>
                      <a:pt x="3" y="117"/>
                    </a:lnTo>
                    <a:lnTo>
                      <a:pt x="7" y="135"/>
                    </a:lnTo>
                    <a:lnTo>
                      <a:pt x="17" y="152"/>
                    </a:lnTo>
                    <a:lnTo>
                      <a:pt x="27" y="167"/>
                    </a:lnTo>
                    <a:lnTo>
                      <a:pt x="42" y="177"/>
                    </a:lnTo>
                    <a:lnTo>
                      <a:pt x="59" y="186"/>
                    </a:lnTo>
                    <a:lnTo>
                      <a:pt x="76" y="191"/>
                    </a:lnTo>
                    <a:lnTo>
                      <a:pt x="96" y="194"/>
                    </a:lnTo>
                    <a:lnTo>
                      <a:pt x="115" y="191"/>
                    </a:lnTo>
                    <a:lnTo>
                      <a:pt x="135" y="186"/>
                    </a:lnTo>
                    <a:lnTo>
                      <a:pt x="150" y="177"/>
                    </a:lnTo>
                    <a:lnTo>
                      <a:pt x="165" y="167"/>
                    </a:lnTo>
                    <a:lnTo>
                      <a:pt x="177" y="152"/>
                    </a:lnTo>
                    <a:lnTo>
                      <a:pt x="187" y="135"/>
                    </a:lnTo>
                    <a:lnTo>
                      <a:pt x="191" y="117"/>
                    </a:lnTo>
                    <a:lnTo>
                      <a:pt x="194" y="98"/>
                    </a:lnTo>
                    <a:lnTo>
                      <a:pt x="189" y="98"/>
                    </a:lnTo>
                    <a:lnTo>
                      <a:pt x="189" y="78"/>
                    </a:lnTo>
                    <a:lnTo>
                      <a:pt x="182" y="61"/>
                    </a:lnTo>
                    <a:lnTo>
                      <a:pt x="175" y="43"/>
                    </a:lnTo>
                    <a:lnTo>
                      <a:pt x="162" y="31"/>
                    </a:lnTo>
                    <a:lnTo>
                      <a:pt x="150" y="19"/>
                    </a:lnTo>
                    <a:lnTo>
                      <a:pt x="132" y="12"/>
                    </a:lnTo>
                    <a:lnTo>
                      <a:pt x="115" y="5"/>
                    </a:lnTo>
                    <a:lnTo>
                      <a:pt x="96" y="5"/>
                    </a:lnTo>
                    <a:lnTo>
                      <a:pt x="76" y="5"/>
                    </a:lnTo>
                    <a:lnTo>
                      <a:pt x="59" y="12"/>
                    </a:lnTo>
                    <a:lnTo>
                      <a:pt x="44" y="19"/>
                    </a:lnTo>
                    <a:lnTo>
                      <a:pt x="29" y="31"/>
                    </a:lnTo>
                    <a:lnTo>
                      <a:pt x="17" y="43"/>
                    </a:lnTo>
                    <a:lnTo>
                      <a:pt x="10" y="61"/>
                    </a:lnTo>
                    <a:lnTo>
                      <a:pt x="5" y="78"/>
                    </a:lnTo>
                    <a:lnTo>
                      <a:pt x="3" y="98"/>
                    </a:lnTo>
                    <a:lnTo>
                      <a:pt x="5" y="117"/>
                    </a:lnTo>
                    <a:lnTo>
                      <a:pt x="10" y="135"/>
                    </a:lnTo>
                    <a:lnTo>
                      <a:pt x="17" y="150"/>
                    </a:lnTo>
                    <a:lnTo>
                      <a:pt x="29" y="164"/>
                    </a:lnTo>
                    <a:lnTo>
                      <a:pt x="44" y="175"/>
                    </a:lnTo>
                    <a:lnTo>
                      <a:pt x="59" y="184"/>
                    </a:lnTo>
                    <a:lnTo>
                      <a:pt x="76" y="190"/>
                    </a:lnTo>
                    <a:lnTo>
                      <a:pt x="96" y="191"/>
                    </a:lnTo>
                    <a:lnTo>
                      <a:pt x="115" y="190"/>
                    </a:lnTo>
                    <a:lnTo>
                      <a:pt x="132" y="184"/>
                    </a:lnTo>
                    <a:lnTo>
                      <a:pt x="150" y="175"/>
                    </a:lnTo>
                    <a:lnTo>
                      <a:pt x="162" y="164"/>
                    </a:lnTo>
                    <a:lnTo>
                      <a:pt x="175" y="150"/>
                    </a:lnTo>
                    <a:lnTo>
                      <a:pt x="182" y="135"/>
                    </a:lnTo>
                    <a:lnTo>
                      <a:pt x="189" y="117"/>
                    </a:lnTo>
                    <a:lnTo>
                      <a:pt x="189" y="98"/>
                    </a:lnTo>
                    <a:lnTo>
                      <a:pt x="194" y="98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1" name="Freeform 493">
                <a:extLst>
                  <a:ext uri="{FF2B5EF4-FFF2-40B4-BE49-F238E27FC236}">
                    <a16:creationId xmlns:a16="http://schemas.microsoft.com/office/drawing/2014/main" id="{961B8DB8-05E2-4907-8B8D-DC58B025B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851"/>
                <a:ext cx="62" cy="62"/>
              </a:xfrm>
              <a:custGeom>
                <a:avLst/>
                <a:gdLst>
                  <a:gd name="T0" fmla="*/ 186 w 186"/>
                  <a:gd name="T1" fmla="*/ 73 h 186"/>
                  <a:gd name="T2" fmla="*/ 172 w 186"/>
                  <a:gd name="T3" fmla="*/ 38 h 186"/>
                  <a:gd name="T4" fmla="*/ 147 w 186"/>
                  <a:gd name="T5" fmla="*/ 14 h 186"/>
                  <a:gd name="T6" fmla="*/ 112 w 186"/>
                  <a:gd name="T7" fmla="*/ 0 h 186"/>
                  <a:gd name="T8" fmla="*/ 73 w 186"/>
                  <a:gd name="T9" fmla="*/ 0 h 186"/>
                  <a:gd name="T10" fmla="*/ 42 w 186"/>
                  <a:gd name="T11" fmla="*/ 14 h 186"/>
                  <a:gd name="T12" fmla="*/ 14 w 186"/>
                  <a:gd name="T13" fmla="*/ 38 h 186"/>
                  <a:gd name="T14" fmla="*/ 3 w 186"/>
                  <a:gd name="T15" fmla="*/ 73 h 186"/>
                  <a:gd name="T16" fmla="*/ 3 w 186"/>
                  <a:gd name="T17" fmla="*/ 112 h 186"/>
                  <a:gd name="T18" fmla="*/ 14 w 186"/>
                  <a:gd name="T19" fmla="*/ 145 h 186"/>
                  <a:gd name="T20" fmla="*/ 42 w 186"/>
                  <a:gd name="T21" fmla="*/ 169 h 186"/>
                  <a:gd name="T22" fmla="*/ 73 w 186"/>
                  <a:gd name="T23" fmla="*/ 184 h 186"/>
                  <a:gd name="T24" fmla="*/ 112 w 186"/>
                  <a:gd name="T25" fmla="*/ 184 h 186"/>
                  <a:gd name="T26" fmla="*/ 147 w 186"/>
                  <a:gd name="T27" fmla="*/ 169 h 186"/>
                  <a:gd name="T28" fmla="*/ 172 w 186"/>
                  <a:gd name="T29" fmla="*/ 145 h 186"/>
                  <a:gd name="T30" fmla="*/ 186 w 186"/>
                  <a:gd name="T31" fmla="*/ 112 h 186"/>
                  <a:gd name="T32" fmla="*/ 184 w 186"/>
                  <a:gd name="T33" fmla="*/ 93 h 186"/>
                  <a:gd name="T34" fmla="*/ 176 w 186"/>
                  <a:gd name="T35" fmla="*/ 55 h 186"/>
                  <a:gd name="T36" fmla="*/ 157 w 186"/>
                  <a:gd name="T37" fmla="*/ 29 h 186"/>
                  <a:gd name="T38" fmla="*/ 130 w 186"/>
                  <a:gd name="T39" fmla="*/ 9 h 186"/>
                  <a:gd name="T40" fmla="*/ 93 w 186"/>
                  <a:gd name="T41" fmla="*/ 2 h 186"/>
                  <a:gd name="T42" fmla="*/ 59 w 186"/>
                  <a:gd name="T43" fmla="*/ 9 h 186"/>
                  <a:gd name="T44" fmla="*/ 29 w 186"/>
                  <a:gd name="T45" fmla="*/ 29 h 186"/>
                  <a:gd name="T46" fmla="*/ 10 w 186"/>
                  <a:gd name="T47" fmla="*/ 55 h 186"/>
                  <a:gd name="T48" fmla="*/ 3 w 186"/>
                  <a:gd name="T49" fmla="*/ 93 h 186"/>
                  <a:gd name="T50" fmla="*/ 10 w 186"/>
                  <a:gd name="T51" fmla="*/ 128 h 186"/>
                  <a:gd name="T52" fmla="*/ 29 w 186"/>
                  <a:gd name="T53" fmla="*/ 157 h 186"/>
                  <a:gd name="T54" fmla="*/ 59 w 186"/>
                  <a:gd name="T55" fmla="*/ 176 h 186"/>
                  <a:gd name="T56" fmla="*/ 93 w 186"/>
                  <a:gd name="T57" fmla="*/ 184 h 186"/>
                  <a:gd name="T58" fmla="*/ 130 w 186"/>
                  <a:gd name="T59" fmla="*/ 176 h 186"/>
                  <a:gd name="T60" fmla="*/ 157 w 186"/>
                  <a:gd name="T61" fmla="*/ 157 h 186"/>
                  <a:gd name="T62" fmla="*/ 176 w 186"/>
                  <a:gd name="T63" fmla="*/ 128 h 186"/>
                  <a:gd name="T64" fmla="*/ 184 w 186"/>
                  <a:gd name="T65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6">
                    <a:moveTo>
                      <a:pt x="186" y="93"/>
                    </a:moveTo>
                    <a:lnTo>
                      <a:pt x="186" y="73"/>
                    </a:lnTo>
                    <a:lnTo>
                      <a:pt x="179" y="55"/>
                    </a:lnTo>
                    <a:lnTo>
                      <a:pt x="172" y="38"/>
                    </a:lnTo>
                    <a:lnTo>
                      <a:pt x="159" y="26"/>
                    </a:lnTo>
                    <a:lnTo>
                      <a:pt x="147" y="14"/>
                    </a:lnTo>
                    <a:lnTo>
                      <a:pt x="130" y="7"/>
                    </a:lnTo>
                    <a:lnTo>
                      <a:pt x="112" y="0"/>
                    </a:lnTo>
                    <a:lnTo>
                      <a:pt x="93" y="0"/>
                    </a:lnTo>
                    <a:lnTo>
                      <a:pt x="73" y="0"/>
                    </a:lnTo>
                    <a:lnTo>
                      <a:pt x="56" y="7"/>
                    </a:lnTo>
                    <a:lnTo>
                      <a:pt x="42" y="14"/>
                    </a:lnTo>
                    <a:lnTo>
                      <a:pt x="27" y="26"/>
                    </a:lnTo>
                    <a:lnTo>
                      <a:pt x="14" y="38"/>
                    </a:lnTo>
                    <a:lnTo>
                      <a:pt x="7" y="55"/>
                    </a:lnTo>
                    <a:lnTo>
                      <a:pt x="3" y="73"/>
                    </a:lnTo>
                    <a:lnTo>
                      <a:pt x="0" y="93"/>
                    </a:lnTo>
                    <a:lnTo>
                      <a:pt x="3" y="112"/>
                    </a:lnTo>
                    <a:lnTo>
                      <a:pt x="7" y="129"/>
                    </a:lnTo>
                    <a:lnTo>
                      <a:pt x="14" y="145"/>
                    </a:lnTo>
                    <a:lnTo>
                      <a:pt x="27" y="159"/>
                    </a:lnTo>
                    <a:lnTo>
                      <a:pt x="42" y="169"/>
                    </a:lnTo>
                    <a:lnTo>
                      <a:pt x="56" y="179"/>
                    </a:lnTo>
                    <a:lnTo>
                      <a:pt x="73" y="184"/>
                    </a:lnTo>
                    <a:lnTo>
                      <a:pt x="93" y="186"/>
                    </a:lnTo>
                    <a:lnTo>
                      <a:pt x="112" y="184"/>
                    </a:lnTo>
                    <a:lnTo>
                      <a:pt x="130" y="179"/>
                    </a:lnTo>
                    <a:lnTo>
                      <a:pt x="147" y="169"/>
                    </a:lnTo>
                    <a:lnTo>
                      <a:pt x="159" y="159"/>
                    </a:lnTo>
                    <a:lnTo>
                      <a:pt x="172" y="145"/>
                    </a:lnTo>
                    <a:lnTo>
                      <a:pt x="179" y="129"/>
                    </a:lnTo>
                    <a:lnTo>
                      <a:pt x="186" y="112"/>
                    </a:lnTo>
                    <a:lnTo>
                      <a:pt x="186" y="93"/>
                    </a:lnTo>
                    <a:lnTo>
                      <a:pt x="184" y="93"/>
                    </a:lnTo>
                    <a:lnTo>
                      <a:pt x="184" y="73"/>
                    </a:lnTo>
                    <a:lnTo>
                      <a:pt x="176" y="55"/>
                    </a:lnTo>
                    <a:lnTo>
                      <a:pt x="169" y="41"/>
                    </a:lnTo>
                    <a:lnTo>
                      <a:pt x="157" y="29"/>
                    </a:lnTo>
                    <a:lnTo>
                      <a:pt x="145" y="17"/>
                    </a:lnTo>
                    <a:lnTo>
                      <a:pt x="130" y="9"/>
                    </a:lnTo>
                    <a:lnTo>
                      <a:pt x="112" y="2"/>
                    </a:lnTo>
                    <a:lnTo>
                      <a:pt x="93" y="2"/>
                    </a:lnTo>
                    <a:lnTo>
                      <a:pt x="76" y="2"/>
                    </a:lnTo>
                    <a:lnTo>
                      <a:pt x="59" y="9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8" y="41"/>
                    </a:lnTo>
                    <a:lnTo>
                      <a:pt x="10" y="55"/>
                    </a:lnTo>
                    <a:lnTo>
                      <a:pt x="4" y="73"/>
                    </a:lnTo>
                    <a:lnTo>
                      <a:pt x="3" y="93"/>
                    </a:lnTo>
                    <a:lnTo>
                      <a:pt x="4" y="111"/>
                    </a:lnTo>
                    <a:lnTo>
                      <a:pt x="10" y="128"/>
                    </a:lnTo>
                    <a:lnTo>
                      <a:pt x="18" y="145"/>
                    </a:lnTo>
                    <a:lnTo>
                      <a:pt x="29" y="157"/>
                    </a:lnTo>
                    <a:lnTo>
                      <a:pt x="42" y="169"/>
                    </a:lnTo>
                    <a:lnTo>
                      <a:pt x="59" y="176"/>
                    </a:lnTo>
                    <a:lnTo>
                      <a:pt x="76" y="181"/>
                    </a:lnTo>
                    <a:lnTo>
                      <a:pt x="93" y="184"/>
                    </a:lnTo>
                    <a:lnTo>
                      <a:pt x="112" y="181"/>
                    </a:lnTo>
                    <a:lnTo>
                      <a:pt x="130" y="176"/>
                    </a:lnTo>
                    <a:lnTo>
                      <a:pt x="145" y="169"/>
                    </a:lnTo>
                    <a:lnTo>
                      <a:pt x="157" y="157"/>
                    </a:lnTo>
                    <a:lnTo>
                      <a:pt x="169" y="145"/>
                    </a:lnTo>
                    <a:lnTo>
                      <a:pt x="176" y="128"/>
                    </a:lnTo>
                    <a:lnTo>
                      <a:pt x="184" y="111"/>
                    </a:lnTo>
                    <a:lnTo>
                      <a:pt x="184" y="93"/>
                    </a:lnTo>
                    <a:lnTo>
                      <a:pt x="186" y="93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2" name="Freeform 494">
                <a:extLst>
                  <a:ext uri="{FF2B5EF4-FFF2-40B4-BE49-F238E27FC236}">
                    <a16:creationId xmlns:a16="http://schemas.microsoft.com/office/drawing/2014/main" id="{397B894F-7CBA-4BDD-AE46-D0D76A41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852"/>
                <a:ext cx="61" cy="61"/>
              </a:xfrm>
              <a:custGeom>
                <a:avLst/>
                <a:gdLst>
                  <a:gd name="T0" fmla="*/ 182 w 182"/>
                  <a:gd name="T1" fmla="*/ 71 h 182"/>
                  <a:gd name="T2" fmla="*/ 167 w 182"/>
                  <a:gd name="T3" fmla="*/ 39 h 182"/>
                  <a:gd name="T4" fmla="*/ 143 w 182"/>
                  <a:gd name="T5" fmla="*/ 15 h 182"/>
                  <a:gd name="T6" fmla="*/ 110 w 182"/>
                  <a:gd name="T7" fmla="*/ 0 h 182"/>
                  <a:gd name="T8" fmla="*/ 73 w 182"/>
                  <a:gd name="T9" fmla="*/ 0 h 182"/>
                  <a:gd name="T10" fmla="*/ 39 w 182"/>
                  <a:gd name="T11" fmla="*/ 15 h 182"/>
                  <a:gd name="T12" fmla="*/ 14 w 182"/>
                  <a:gd name="T13" fmla="*/ 39 h 182"/>
                  <a:gd name="T14" fmla="*/ 2 w 182"/>
                  <a:gd name="T15" fmla="*/ 71 h 182"/>
                  <a:gd name="T16" fmla="*/ 2 w 182"/>
                  <a:gd name="T17" fmla="*/ 109 h 182"/>
                  <a:gd name="T18" fmla="*/ 14 w 182"/>
                  <a:gd name="T19" fmla="*/ 143 h 182"/>
                  <a:gd name="T20" fmla="*/ 39 w 182"/>
                  <a:gd name="T21" fmla="*/ 167 h 182"/>
                  <a:gd name="T22" fmla="*/ 73 w 182"/>
                  <a:gd name="T23" fmla="*/ 179 h 182"/>
                  <a:gd name="T24" fmla="*/ 110 w 182"/>
                  <a:gd name="T25" fmla="*/ 179 h 182"/>
                  <a:gd name="T26" fmla="*/ 143 w 182"/>
                  <a:gd name="T27" fmla="*/ 167 h 182"/>
                  <a:gd name="T28" fmla="*/ 167 w 182"/>
                  <a:gd name="T29" fmla="*/ 143 h 182"/>
                  <a:gd name="T30" fmla="*/ 182 w 182"/>
                  <a:gd name="T31" fmla="*/ 109 h 182"/>
                  <a:gd name="T32" fmla="*/ 179 w 182"/>
                  <a:gd name="T33" fmla="*/ 91 h 182"/>
                  <a:gd name="T34" fmla="*/ 172 w 182"/>
                  <a:gd name="T35" fmla="*/ 57 h 182"/>
                  <a:gd name="T36" fmla="*/ 155 w 182"/>
                  <a:gd name="T37" fmla="*/ 27 h 182"/>
                  <a:gd name="T38" fmla="*/ 125 w 182"/>
                  <a:gd name="T39" fmla="*/ 10 h 182"/>
                  <a:gd name="T40" fmla="*/ 91 w 182"/>
                  <a:gd name="T41" fmla="*/ 2 h 182"/>
                  <a:gd name="T42" fmla="*/ 56 w 182"/>
                  <a:gd name="T43" fmla="*/ 10 h 182"/>
                  <a:gd name="T44" fmla="*/ 29 w 182"/>
                  <a:gd name="T45" fmla="*/ 27 h 182"/>
                  <a:gd name="T46" fmla="*/ 10 w 182"/>
                  <a:gd name="T47" fmla="*/ 57 h 182"/>
                  <a:gd name="T48" fmla="*/ 2 w 182"/>
                  <a:gd name="T49" fmla="*/ 91 h 182"/>
                  <a:gd name="T50" fmla="*/ 10 w 182"/>
                  <a:gd name="T51" fmla="*/ 126 h 182"/>
                  <a:gd name="T52" fmla="*/ 29 w 182"/>
                  <a:gd name="T53" fmla="*/ 153 h 182"/>
                  <a:gd name="T54" fmla="*/ 56 w 182"/>
                  <a:gd name="T55" fmla="*/ 172 h 182"/>
                  <a:gd name="T56" fmla="*/ 91 w 182"/>
                  <a:gd name="T57" fmla="*/ 179 h 182"/>
                  <a:gd name="T58" fmla="*/ 125 w 182"/>
                  <a:gd name="T59" fmla="*/ 172 h 182"/>
                  <a:gd name="T60" fmla="*/ 155 w 182"/>
                  <a:gd name="T61" fmla="*/ 153 h 182"/>
                  <a:gd name="T62" fmla="*/ 172 w 182"/>
                  <a:gd name="T63" fmla="*/ 126 h 182"/>
                  <a:gd name="T64" fmla="*/ 179 w 182"/>
                  <a:gd name="T65" fmla="*/ 9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2">
                    <a:moveTo>
                      <a:pt x="182" y="91"/>
                    </a:moveTo>
                    <a:lnTo>
                      <a:pt x="182" y="71"/>
                    </a:lnTo>
                    <a:lnTo>
                      <a:pt x="174" y="53"/>
                    </a:lnTo>
                    <a:lnTo>
                      <a:pt x="167" y="39"/>
                    </a:lnTo>
                    <a:lnTo>
                      <a:pt x="155" y="27"/>
                    </a:lnTo>
                    <a:lnTo>
                      <a:pt x="143" y="15"/>
                    </a:lnTo>
                    <a:lnTo>
                      <a:pt x="127" y="7"/>
                    </a:lnTo>
                    <a:lnTo>
                      <a:pt x="110" y="0"/>
                    </a:lnTo>
                    <a:lnTo>
                      <a:pt x="91" y="0"/>
                    </a:lnTo>
                    <a:lnTo>
                      <a:pt x="73" y="0"/>
                    </a:lnTo>
                    <a:lnTo>
                      <a:pt x="56" y="7"/>
                    </a:lnTo>
                    <a:lnTo>
                      <a:pt x="39" y="15"/>
                    </a:lnTo>
                    <a:lnTo>
                      <a:pt x="27" y="27"/>
                    </a:lnTo>
                    <a:lnTo>
                      <a:pt x="14" y="39"/>
                    </a:lnTo>
                    <a:lnTo>
                      <a:pt x="7" y="53"/>
                    </a:lnTo>
                    <a:lnTo>
                      <a:pt x="2" y="71"/>
                    </a:lnTo>
                    <a:lnTo>
                      <a:pt x="0" y="91"/>
                    </a:lnTo>
                    <a:lnTo>
                      <a:pt x="2" y="109"/>
                    </a:lnTo>
                    <a:lnTo>
                      <a:pt x="7" y="126"/>
                    </a:lnTo>
                    <a:lnTo>
                      <a:pt x="14" y="143"/>
                    </a:lnTo>
                    <a:lnTo>
                      <a:pt x="27" y="155"/>
                    </a:lnTo>
                    <a:lnTo>
                      <a:pt x="39" y="167"/>
                    </a:lnTo>
                    <a:lnTo>
                      <a:pt x="56" y="174"/>
                    </a:lnTo>
                    <a:lnTo>
                      <a:pt x="73" y="179"/>
                    </a:lnTo>
                    <a:lnTo>
                      <a:pt x="91" y="182"/>
                    </a:lnTo>
                    <a:lnTo>
                      <a:pt x="110" y="179"/>
                    </a:lnTo>
                    <a:lnTo>
                      <a:pt x="127" y="174"/>
                    </a:lnTo>
                    <a:lnTo>
                      <a:pt x="143" y="167"/>
                    </a:lnTo>
                    <a:lnTo>
                      <a:pt x="155" y="155"/>
                    </a:lnTo>
                    <a:lnTo>
                      <a:pt x="167" y="143"/>
                    </a:lnTo>
                    <a:lnTo>
                      <a:pt x="174" y="126"/>
                    </a:lnTo>
                    <a:lnTo>
                      <a:pt x="182" y="109"/>
                    </a:lnTo>
                    <a:lnTo>
                      <a:pt x="182" y="91"/>
                    </a:lnTo>
                    <a:lnTo>
                      <a:pt x="179" y="91"/>
                    </a:lnTo>
                    <a:lnTo>
                      <a:pt x="177" y="74"/>
                    </a:lnTo>
                    <a:lnTo>
                      <a:pt x="172" y="57"/>
                    </a:lnTo>
                    <a:lnTo>
                      <a:pt x="165" y="42"/>
                    </a:lnTo>
                    <a:lnTo>
                      <a:pt x="155" y="27"/>
                    </a:lnTo>
                    <a:lnTo>
                      <a:pt x="139" y="17"/>
                    </a:lnTo>
                    <a:lnTo>
                      <a:pt x="125" y="10"/>
                    </a:lnTo>
                    <a:lnTo>
                      <a:pt x="108" y="5"/>
                    </a:lnTo>
                    <a:lnTo>
                      <a:pt x="91" y="2"/>
                    </a:lnTo>
                    <a:lnTo>
                      <a:pt x="73" y="5"/>
                    </a:lnTo>
                    <a:lnTo>
                      <a:pt x="56" y="10"/>
                    </a:lnTo>
                    <a:lnTo>
                      <a:pt x="41" y="17"/>
                    </a:lnTo>
                    <a:lnTo>
                      <a:pt x="29" y="27"/>
                    </a:lnTo>
                    <a:lnTo>
                      <a:pt x="17" y="42"/>
                    </a:lnTo>
                    <a:lnTo>
                      <a:pt x="10" y="57"/>
                    </a:lnTo>
                    <a:lnTo>
                      <a:pt x="5" y="74"/>
                    </a:lnTo>
                    <a:lnTo>
                      <a:pt x="2" y="91"/>
                    </a:lnTo>
                    <a:lnTo>
                      <a:pt x="5" y="109"/>
                    </a:lnTo>
                    <a:lnTo>
                      <a:pt x="10" y="126"/>
                    </a:lnTo>
                    <a:lnTo>
                      <a:pt x="17" y="140"/>
                    </a:lnTo>
                    <a:lnTo>
                      <a:pt x="29" y="153"/>
                    </a:lnTo>
                    <a:lnTo>
                      <a:pt x="41" y="165"/>
                    </a:lnTo>
                    <a:lnTo>
                      <a:pt x="56" y="172"/>
                    </a:lnTo>
                    <a:lnTo>
                      <a:pt x="73" y="177"/>
                    </a:lnTo>
                    <a:lnTo>
                      <a:pt x="91" y="179"/>
                    </a:lnTo>
                    <a:lnTo>
                      <a:pt x="108" y="177"/>
                    </a:lnTo>
                    <a:lnTo>
                      <a:pt x="125" y="172"/>
                    </a:lnTo>
                    <a:lnTo>
                      <a:pt x="139" y="165"/>
                    </a:lnTo>
                    <a:lnTo>
                      <a:pt x="155" y="153"/>
                    </a:lnTo>
                    <a:lnTo>
                      <a:pt x="165" y="140"/>
                    </a:lnTo>
                    <a:lnTo>
                      <a:pt x="172" y="126"/>
                    </a:lnTo>
                    <a:lnTo>
                      <a:pt x="177" y="109"/>
                    </a:lnTo>
                    <a:lnTo>
                      <a:pt x="179" y="91"/>
                    </a:lnTo>
                    <a:lnTo>
                      <a:pt x="182" y="91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3" name="Freeform 495">
                <a:extLst>
                  <a:ext uri="{FF2B5EF4-FFF2-40B4-BE49-F238E27FC236}">
                    <a16:creationId xmlns:a16="http://schemas.microsoft.com/office/drawing/2014/main" id="{18696D37-6BEC-4471-A327-CFF43E31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2853"/>
                <a:ext cx="59" cy="59"/>
              </a:xfrm>
              <a:custGeom>
                <a:avLst/>
                <a:gdLst>
                  <a:gd name="T0" fmla="*/ 175 w 177"/>
                  <a:gd name="T1" fmla="*/ 72 h 177"/>
                  <a:gd name="T2" fmla="*/ 163 w 177"/>
                  <a:gd name="T3" fmla="*/ 40 h 177"/>
                  <a:gd name="T4" fmla="*/ 137 w 177"/>
                  <a:gd name="T5" fmla="*/ 15 h 177"/>
                  <a:gd name="T6" fmla="*/ 106 w 177"/>
                  <a:gd name="T7" fmla="*/ 3 h 177"/>
                  <a:gd name="T8" fmla="*/ 71 w 177"/>
                  <a:gd name="T9" fmla="*/ 3 h 177"/>
                  <a:gd name="T10" fmla="*/ 39 w 177"/>
                  <a:gd name="T11" fmla="*/ 15 h 177"/>
                  <a:gd name="T12" fmla="*/ 15 w 177"/>
                  <a:gd name="T13" fmla="*/ 40 h 177"/>
                  <a:gd name="T14" fmla="*/ 3 w 177"/>
                  <a:gd name="T15" fmla="*/ 72 h 177"/>
                  <a:gd name="T16" fmla="*/ 3 w 177"/>
                  <a:gd name="T17" fmla="*/ 107 h 177"/>
                  <a:gd name="T18" fmla="*/ 15 w 177"/>
                  <a:gd name="T19" fmla="*/ 138 h 177"/>
                  <a:gd name="T20" fmla="*/ 39 w 177"/>
                  <a:gd name="T21" fmla="*/ 163 h 177"/>
                  <a:gd name="T22" fmla="*/ 71 w 177"/>
                  <a:gd name="T23" fmla="*/ 175 h 177"/>
                  <a:gd name="T24" fmla="*/ 106 w 177"/>
                  <a:gd name="T25" fmla="*/ 175 h 177"/>
                  <a:gd name="T26" fmla="*/ 137 w 177"/>
                  <a:gd name="T27" fmla="*/ 163 h 177"/>
                  <a:gd name="T28" fmla="*/ 163 w 177"/>
                  <a:gd name="T29" fmla="*/ 138 h 177"/>
                  <a:gd name="T30" fmla="*/ 175 w 177"/>
                  <a:gd name="T31" fmla="*/ 107 h 177"/>
                  <a:gd name="T32" fmla="*/ 175 w 177"/>
                  <a:gd name="T33" fmla="*/ 89 h 177"/>
                  <a:gd name="T34" fmla="*/ 168 w 177"/>
                  <a:gd name="T35" fmla="*/ 55 h 177"/>
                  <a:gd name="T36" fmla="*/ 151 w 177"/>
                  <a:gd name="T37" fmla="*/ 28 h 177"/>
                  <a:gd name="T38" fmla="*/ 123 w 177"/>
                  <a:gd name="T39" fmla="*/ 10 h 177"/>
                  <a:gd name="T40" fmla="*/ 89 w 177"/>
                  <a:gd name="T41" fmla="*/ 3 h 177"/>
                  <a:gd name="T42" fmla="*/ 57 w 177"/>
                  <a:gd name="T43" fmla="*/ 10 h 177"/>
                  <a:gd name="T44" fmla="*/ 29 w 177"/>
                  <a:gd name="T45" fmla="*/ 28 h 177"/>
                  <a:gd name="T46" fmla="*/ 10 w 177"/>
                  <a:gd name="T47" fmla="*/ 55 h 177"/>
                  <a:gd name="T48" fmla="*/ 3 w 177"/>
                  <a:gd name="T49" fmla="*/ 89 h 177"/>
                  <a:gd name="T50" fmla="*/ 10 w 177"/>
                  <a:gd name="T51" fmla="*/ 122 h 177"/>
                  <a:gd name="T52" fmla="*/ 29 w 177"/>
                  <a:gd name="T53" fmla="*/ 148 h 177"/>
                  <a:gd name="T54" fmla="*/ 57 w 177"/>
                  <a:gd name="T55" fmla="*/ 168 h 177"/>
                  <a:gd name="T56" fmla="*/ 89 w 177"/>
                  <a:gd name="T57" fmla="*/ 175 h 177"/>
                  <a:gd name="T58" fmla="*/ 123 w 177"/>
                  <a:gd name="T59" fmla="*/ 168 h 177"/>
                  <a:gd name="T60" fmla="*/ 151 w 177"/>
                  <a:gd name="T61" fmla="*/ 148 h 177"/>
                  <a:gd name="T62" fmla="*/ 168 w 177"/>
                  <a:gd name="T63" fmla="*/ 122 h 177"/>
                  <a:gd name="T64" fmla="*/ 175 w 177"/>
                  <a:gd name="T65" fmla="*/ 8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7">
                    <a:moveTo>
                      <a:pt x="177" y="89"/>
                    </a:moveTo>
                    <a:lnTo>
                      <a:pt x="175" y="72"/>
                    </a:lnTo>
                    <a:lnTo>
                      <a:pt x="170" y="55"/>
                    </a:lnTo>
                    <a:lnTo>
                      <a:pt x="163" y="40"/>
                    </a:lnTo>
                    <a:lnTo>
                      <a:pt x="153" y="26"/>
                    </a:lnTo>
                    <a:lnTo>
                      <a:pt x="137" y="15"/>
                    </a:lnTo>
                    <a:lnTo>
                      <a:pt x="123" y="8"/>
                    </a:lnTo>
                    <a:lnTo>
                      <a:pt x="106" y="3"/>
                    </a:lnTo>
                    <a:lnTo>
                      <a:pt x="89" y="0"/>
                    </a:lnTo>
                    <a:lnTo>
                      <a:pt x="71" y="3"/>
                    </a:lnTo>
                    <a:lnTo>
                      <a:pt x="54" y="8"/>
                    </a:lnTo>
                    <a:lnTo>
                      <a:pt x="39" y="15"/>
                    </a:lnTo>
                    <a:lnTo>
                      <a:pt x="27" y="26"/>
                    </a:lnTo>
                    <a:lnTo>
                      <a:pt x="15" y="40"/>
                    </a:lnTo>
                    <a:lnTo>
                      <a:pt x="8" y="55"/>
                    </a:lnTo>
                    <a:lnTo>
                      <a:pt x="3" y="72"/>
                    </a:lnTo>
                    <a:lnTo>
                      <a:pt x="0" y="89"/>
                    </a:lnTo>
                    <a:lnTo>
                      <a:pt x="3" y="107"/>
                    </a:lnTo>
                    <a:lnTo>
                      <a:pt x="8" y="124"/>
                    </a:lnTo>
                    <a:lnTo>
                      <a:pt x="15" y="138"/>
                    </a:lnTo>
                    <a:lnTo>
                      <a:pt x="27" y="151"/>
                    </a:lnTo>
                    <a:lnTo>
                      <a:pt x="39" y="163"/>
                    </a:lnTo>
                    <a:lnTo>
                      <a:pt x="54" y="170"/>
                    </a:lnTo>
                    <a:lnTo>
                      <a:pt x="71" y="175"/>
                    </a:lnTo>
                    <a:lnTo>
                      <a:pt x="89" y="177"/>
                    </a:lnTo>
                    <a:lnTo>
                      <a:pt x="106" y="175"/>
                    </a:lnTo>
                    <a:lnTo>
                      <a:pt x="123" y="170"/>
                    </a:lnTo>
                    <a:lnTo>
                      <a:pt x="137" y="163"/>
                    </a:lnTo>
                    <a:lnTo>
                      <a:pt x="153" y="151"/>
                    </a:lnTo>
                    <a:lnTo>
                      <a:pt x="163" y="138"/>
                    </a:lnTo>
                    <a:lnTo>
                      <a:pt x="170" y="124"/>
                    </a:lnTo>
                    <a:lnTo>
                      <a:pt x="175" y="107"/>
                    </a:lnTo>
                    <a:lnTo>
                      <a:pt x="177" y="89"/>
                    </a:lnTo>
                    <a:lnTo>
                      <a:pt x="175" y="89"/>
                    </a:lnTo>
                    <a:lnTo>
                      <a:pt x="172" y="72"/>
                    </a:lnTo>
                    <a:lnTo>
                      <a:pt x="168" y="55"/>
                    </a:lnTo>
                    <a:lnTo>
                      <a:pt x="159" y="40"/>
                    </a:lnTo>
                    <a:lnTo>
                      <a:pt x="151" y="28"/>
                    </a:lnTo>
                    <a:lnTo>
                      <a:pt x="137" y="19"/>
                    </a:lnTo>
                    <a:lnTo>
                      <a:pt x="123" y="10"/>
                    </a:lnTo>
                    <a:lnTo>
                      <a:pt x="106" y="5"/>
                    </a:lnTo>
                    <a:lnTo>
                      <a:pt x="89" y="3"/>
                    </a:lnTo>
                    <a:lnTo>
                      <a:pt x="71" y="5"/>
                    </a:lnTo>
                    <a:lnTo>
                      <a:pt x="57" y="10"/>
                    </a:lnTo>
                    <a:lnTo>
                      <a:pt x="43" y="19"/>
                    </a:lnTo>
                    <a:lnTo>
                      <a:pt x="29" y="28"/>
                    </a:lnTo>
                    <a:lnTo>
                      <a:pt x="17" y="40"/>
                    </a:lnTo>
                    <a:lnTo>
                      <a:pt x="10" y="55"/>
                    </a:lnTo>
                    <a:lnTo>
                      <a:pt x="5" y="72"/>
                    </a:lnTo>
                    <a:lnTo>
                      <a:pt x="3" y="89"/>
                    </a:lnTo>
                    <a:lnTo>
                      <a:pt x="5" y="107"/>
                    </a:lnTo>
                    <a:lnTo>
                      <a:pt x="10" y="122"/>
                    </a:lnTo>
                    <a:lnTo>
                      <a:pt x="17" y="136"/>
                    </a:lnTo>
                    <a:lnTo>
                      <a:pt x="29" y="148"/>
                    </a:lnTo>
                    <a:lnTo>
                      <a:pt x="43" y="160"/>
                    </a:lnTo>
                    <a:lnTo>
                      <a:pt x="57" y="168"/>
                    </a:lnTo>
                    <a:lnTo>
                      <a:pt x="71" y="174"/>
                    </a:lnTo>
                    <a:lnTo>
                      <a:pt x="89" y="175"/>
                    </a:lnTo>
                    <a:lnTo>
                      <a:pt x="106" y="174"/>
                    </a:lnTo>
                    <a:lnTo>
                      <a:pt x="123" y="168"/>
                    </a:lnTo>
                    <a:lnTo>
                      <a:pt x="137" y="160"/>
                    </a:lnTo>
                    <a:lnTo>
                      <a:pt x="151" y="148"/>
                    </a:lnTo>
                    <a:lnTo>
                      <a:pt x="159" y="136"/>
                    </a:lnTo>
                    <a:lnTo>
                      <a:pt x="168" y="122"/>
                    </a:lnTo>
                    <a:lnTo>
                      <a:pt x="172" y="107"/>
                    </a:lnTo>
                    <a:lnTo>
                      <a:pt x="175" y="89"/>
                    </a:lnTo>
                    <a:lnTo>
                      <a:pt x="177" y="89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4" name="Freeform 496">
                <a:extLst>
                  <a:ext uri="{FF2B5EF4-FFF2-40B4-BE49-F238E27FC236}">
                    <a16:creationId xmlns:a16="http://schemas.microsoft.com/office/drawing/2014/main" id="{A2172D41-D764-4A5C-98B9-8600B6960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2854"/>
                <a:ext cx="57" cy="57"/>
              </a:xfrm>
              <a:custGeom>
                <a:avLst/>
                <a:gdLst>
                  <a:gd name="T0" fmla="*/ 169 w 172"/>
                  <a:gd name="T1" fmla="*/ 69 h 172"/>
                  <a:gd name="T2" fmla="*/ 157 w 172"/>
                  <a:gd name="T3" fmla="*/ 37 h 172"/>
                  <a:gd name="T4" fmla="*/ 135 w 172"/>
                  <a:gd name="T5" fmla="*/ 14 h 172"/>
                  <a:gd name="T6" fmla="*/ 104 w 172"/>
                  <a:gd name="T7" fmla="*/ 2 h 172"/>
                  <a:gd name="T8" fmla="*/ 69 w 172"/>
                  <a:gd name="T9" fmla="*/ 2 h 172"/>
                  <a:gd name="T10" fmla="*/ 40 w 172"/>
                  <a:gd name="T11" fmla="*/ 14 h 172"/>
                  <a:gd name="T12" fmla="*/ 14 w 172"/>
                  <a:gd name="T13" fmla="*/ 37 h 172"/>
                  <a:gd name="T14" fmla="*/ 3 w 172"/>
                  <a:gd name="T15" fmla="*/ 69 h 172"/>
                  <a:gd name="T16" fmla="*/ 3 w 172"/>
                  <a:gd name="T17" fmla="*/ 104 h 172"/>
                  <a:gd name="T18" fmla="*/ 14 w 172"/>
                  <a:gd name="T19" fmla="*/ 133 h 172"/>
                  <a:gd name="T20" fmla="*/ 40 w 172"/>
                  <a:gd name="T21" fmla="*/ 157 h 172"/>
                  <a:gd name="T22" fmla="*/ 69 w 172"/>
                  <a:gd name="T23" fmla="*/ 169 h 172"/>
                  <a:gd name="T24" fmla="*/ 104 w 172"/>
                  <a:gd name="T25" fmla="*/ 169 h 172"/>
                  <a:gd name="T26" fmla="*/ 135 w 172"/>
                  <a:gd name="T27" fmla="*/ 157 h 172"/>
                  <a:gd name="T28" fmla="*/ 157 w 172"/>
                  <a:gd name="T29" fmla="*/ 133 h 172"/>
                  <a:gd name="T30" fmla="*/ 169 w 172"/>
                  <a:gd name="T31" fmla="*/ 104 h 172"/>
                  <a:gd name="T32" fmla="*/ 169 w 172"/>
                  <a:gd name="T33" fmla="*/ 86 h 172"/>
                  <a:gd name="T34" fmla="*/ 162 w 172"/>
                  <a:gd name="T35" fmla="*/ 54 h 172"/>
                  <a:gd name="T36" fmla="*/ 145 w 172"/>
                  <a:gd name="T37" fmla="*/ 26 h 172"/>
                  <a:gd name="T38" fmla="*/ 118 w 172"/>
                  <a:gd name="T39" fmla="*/ 10 h 172"/>
                  <a:gd name="T40" fmla="*/ 86 w 172"/>
                  <a:gd name="T41" fmla="*/ 2 h 172"/>
                  <a:gd name="T42" fmla="*/ 54 w 172"/>
                  <a:gd name="T43" fmla="*/ 10 h 172"/>
                  <a:gd name="T44" fmla="*/ 28 w 172"/>
                  <a:gd name="T45" fmla="*/ 26 h 172"/>
                  <a:gd name="T46" fmla="*/ 11 w 172"/>
                  <a:gd name="T47" fmla="*/ 54 h 172"/>
                  <a:gd name="T48" fmla="*/ 5 w 172"/>
                  <a:gd name="T49" fmla="*/ 86 h 172"/>
                  <a:gd name="T50" fmla="*/ 11 w 172"/>
                  <a:gd name="T51" fmla="*/ 119 h 172"/>
                  <a:gd name="T52" fmla="*/ 28 w 172"/>
                  <a:gd name="T53" fmla="*/ 145 h 172"/>
                  <a:gd name="T54" fmla="*/ 54 w 172"/>
                  <a:gd name="T55" fmla="*/ 162 h 172"/>
                  <a:gd name="T56" fmla="*/ 86 w 172"/>
                  <a:gd name="T57" fmla="*/ 167 h 172"/>
                  <a:gd name="T58" fmla="*/ 118 w 172"/>
                  <a:gd name="T59" fmla="*/ 162 h 172"/>
                  <a:gd name="T60" fmla="*/ 145 w 172"/>
                  <a:gd name="T61" fmla="*/ 145 h 172"/>
                  <a:gd name="T62" fmla="*/ 162 w 172"/>
                  <a:gd name="T63" fmla="*/ 119 h 172"/>
                  <a:gd name="T64" fmla="*/ 169 w 172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72">
                    <a:moveTo>
                      <a:pt x="172" y="86"/>
                    </a:moveTo>
                    <a:lnTo>
                      <a:pt x="169" y="69"/>
                    </a:lnTo>
                    <a:lnTo>
                      <a:pt x="165" y="52"/>
                    </a:lnTo>
                    <a:lnTo>
                      <a:pt x="157" y="37"/>
                    </a:lnTo>
                    <a:lnTo>
                      <a:pt x="148" y="24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4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0" y="14"/>
                    </a:lnTo>
                    <a:lnTo>
                      <a:pt x="28" y="24"/>
                    </a:lnTo>
                    <a:lnTo>
                      <a:pt x="14" y="37"/>
                    </a:lnTo>
                    <a:lnTo>
                      <a:pt x="7" y="52"/>
                    </a:lnTo>
                    <a:lnTo>
                      <a:pt x="3" y="69"/>
                    </a:lnTo>
                    <a:lnTo>
                      <a:pt x="0" y="86"/>
                    </a:lnTo>
                    <a:lnTo>
                      <a:pt x="3" y="104"/>
                    </a:lnTo>
                    <a:lnTo>
                      <a:pt x="7" y="119"/>
                    </a:lnTo>
                    <a:lnTo>
                      <a:pt x="14" y="133"/>
                    </a:lnTo>
                    <a:lnTo>
                      <a:pt x="28" y="145"/>
                    </a:lnTo>
                    <a:lnTo>
                      <a:pt x="40" y="157"/>
                    </a:lnTo>
                    <a:lnTo>
                      <a:pt x="54" y="165"/>
                    </a:lnTo>
                    <a:lnTo>
                      <a:pt x="69" y="169"/>
                    </a:lnTo>
                    <a:lnTo>
                      <a:pt x="86" y="172"/>
                    </a:lnTo>
                    <a:lnTo>
                      <a:pt x="104" y="169"/>
                    </a:lnTo>
                    <a:lnTo>
                      <a:pt x="121" y="165"/>
                    </a:lnTo>
                    <a:lnTo>
                      <a:pt x="135" y="157"/>
                    </a:lnTo>
                    <a:lnTo>
                      <a:pt x="148" y="145"/>
                    </a:lnTo>
                    <a:lnTo>
                      <a:pt x="157" y="133"/>
                    </a:lnTo>
                    <a:lnTo>
                      <a:pt x="165" y="119"/>
                    </a:lnTo>
                    <a:lnTo>
                      <a:pt x="169" y="104"/>
                    </a:lnTo>
                    <a:lnTo>
                      <a:pt x="172" y="86"/>
                    </a:lnTo>
                    <a:lnTo>
                      <a:pt x="169" y="86"/>
                    </a:lnTo>
                    <a:lnTo>
                      <a:pt x="168" y="69"/>
                    </a:lnTo>
                    <a:lnTo>
                      <a:pt x="162" y="54"/>
                    </a:lnTo>
                    <a:lnTo>
                      <a:pt x="155" y="39"/>
                    </a:lnTo>
                    <a:lnTo>
                      <a:pt x="145" y="26"/>
                    </a:lnTo>
                    <a:lnTo>
                      <a:pt x="133" y="17"/>
                    </a:lnTo>
                    <a:lnTo>
                      <a:pt x="118" y="10"/>
                    </a:lnTo>
                    <a:lnTo>
                      <a:pt x="104" y="5"/>
                    </a:lnTo>
                    <a:lnTo>
                      <a:pt x="86" y="2"/>
                    </a:lnTo>
                    <a:lnTo>
                      <a:pt x="69" y="5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28" y="26"/>
                    </a:lnTo>
                    <a:lnTo>
                      <a:pt x="18" y="39"/>
                    </a:lnTo>
                    <a:lnTo>
                      <a:pt x="11" y="54"/>
                    </a:lnTo>
                    <a:lnTo>
                      <a:pt x="5" y="69"/>
                    </a:lnTo>
                    <a:lnTo>
                      <a:pt x="5" y="86"/>
                    </a:lnTo>
                    <a:lnTo>
                      <a:pt x="5" y="104"/>
                    </a:lnTo>
                    <a:lnTo>
                      <a:pt x="11" y="119"/>
                    </a:lnTo>
                    <a:lnTo>
                      <a:pt x="18" y="133"/>
                    </a:lnTo>
                    <a:lnTo>
                      <a:pt x="28" y="145"/>
                    </a:lnTo>
                    <a:lnTo>
                      <a:pt x="40" y="155"/>
                    </a:lnTo>
                    <a:lnTo>
                      <a:pt x="54" y="162"/>
                    </a:lnTo>
                    <a:lnTo>
                      <a:pt x="69" y="167"/>
                    </a:lnTo>
                    <a:lnTo>
                      <a:pt x="86" y="167"/>
                    </a:lnTo>
                    <a:lnTo>
                      <a:pt x="104" y="167"/>
                    </a:lnTo>
                    <a:lnTo>
                      <a:pt x="118" y="162"/>
                    </a:lnTo>
                    <a:lnTo>
                      <a:pt x="133" y="155"/>
                    </a:lnTo>
                    <a:lnTo>
                      <a:pt x="145" y="145"/>
                    </a:lnTo>
                    <a:lnTo>
                      <a:pt x="155" y="133"/>
                    </a:lnTo>
                    <a:lnTo>
                      <a:pt x="162" y="119"/>
                    </a:lnTo>
                    <a:lnTo>
                      <a:pt x="168" y="104"/>
                    </a:lnTo>
                    <a:lnTo>
                      <a:pt x="169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5" name="Freeform 497">
                <a:extLst>
                  <a:ext uri="{FF2B5EF4-FFF2-40B4-BE49-F238E27FC236}">
                    <a16:creationId xmlns:a16="http://schemas.microsoft.com/office/drawing/2014/main" id="{ADB7284F-A6B8-4415-9375-A0941F6BF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54"/>
                <a:ext cx="54" cy="55"/>
              </a:xfrm>
              <a:custGeom>
                <a:avLst/>
                <a:gdLst>
                  <a:gd name="T0" fmla="*/ 162 w 164"/>
                  <a:gd name="T1" fmla="*/ 67 h 165"/>
                  <a:gd name="T2" fmla="*/ 150 w 164"/>
                  <a:gd name="T3" fmla="*/ 38 h 165"/>
                  <a:gd name="T4" fmla="*/ 128 w 164"/>
                  <a:gd name="T5" fmla="*/ 15 h 165"/>
                  <a:gd name="T6" fmla="*/ 98 w 164"/>
                  <a:gd name="T7" fmla="*/ 3 h 165"/>
                  <a:gd name="T8" fmla="*/ 64 w 164"/>
                  <a:gd name="T9" fmla="*/ 3 h 165"/>
                  <a:gd name="T10" fmla="*/ 35 w 164"/>
                  <a:gd name="T11" fmla="*/ 15 h 165"/>
                  <a:gd name="T12" fmla="*/ 13 w 164"/>
                  <a:gd name="T13" fmla="*/ 38 h 165"/>
                  <a:gd name="T14" fmla="*/ 0 w 164"/>
                  <a:gd name="T15" fmla="*/ 67 h 165"/>
                  <a:gd name="T16" fmla="*/ 0 w 164"/>
                  <a:gd name="T17" fmla="*/ 102 h 165"/>
                  <a:gd name="T18" fmla="*/ 13 w 164"/>
                  <a:gd name="T19" fmla="*/ 131 h 165"/>
                  <a:gd name="T20" fmla="*/ 35 w 164"/>
                  <a:gd name="T21" fmla="*/ 153 h 165"/>
                  <a:gd name="T22" fmla="*/ 64 w 164"/>
                  <a:gd name="T23" fmla="*/ 165 h 165"/>
                  <a:gd name="T24" fmla="*/ 98 w 164"/>
                  <a:gd name="T25" fmla="*/ 165 h 165"/>
                  <a:gd name="T26" fmla="*/ 128 w 164"/>
                  <a:gd name="T27" fmla="*/ 153 h 165"/>
                  <a:gd name="T28" fmla="*/ 150 w 164"/>
                  <a:gd name="T29" fmla="*/ 131 h 165"/>
                  <a:gd name="T30" fmla="*/ 162 w 164"/>
                  <a:gd name="T31" fmla="*/ 102 h 165"/>
                  <a:gd name="T32" fmla="*/ 162 w 164"/>
                  <a:gd name="T33" fmla="*/ 84 h 165"/>
                  <a:gd name="T34" fmla="*/ 155 w 164"/>
                  <a:gd name="T35" fmla="*/ 52 h 165"/>
                  <a:gd name="T36" fmla="*/ 138 w 164"/>
                  <a:gd name="T37" fmla="*/ 28 h 165"/>
                  <a:gd name="T38" fmla="*/ 112 w 164"/>
                  <a:gd name="T39" fmla="*/ 10 h 165"/>
                  <a:gd name="T40" fmla="*/ 81 w 164"/>
                  <a:gd name="T41" fmla="*/ 3 h 165"/>
                  <a:gd name="T42" fmla="*/ 52 w 164"/>
                  <a:gd name="T43" fmla="*/ 10 h 165"/>
                  <a:gd name="T44" fmla="*/ 24 w 164"/>
                  <a:gd name="T45" fmla="*/ 28 h 165"/>
                  <a:gd name="T46" fmla="*/ 7 w 164"/>
                  <a:gd name="T47" fmla="*/ 52 h 165"/>
                  <a:gd name="T48" fmla="*/ 2 w 164"/>
                  <a:gd name="T49" fmla="*/ 84 h 165"/>
                  <a:gd name="T50" fmla="*/ 7 w 164"/>
                  <a:gd name="T51" fmla="*/ 113 h 165"/>
                  <a:gd name="T52" fmla="*/ 24 w 164"/>
                  <a:gd name="T53" fmla="*/ 141 h 165"/>
                  <a:gd name="T54" fmla="*/ 52 w 164"/>
                  <a:gd name="T55" fmla="*/ 158 h 165"/>
                  <a:gd name="T56" fmla="*/ 81 w 164"/>
                  <a:gd name="T57" fmla="*/ 163 h 165"/>
                  <a:gd name="T58" fmla="*/ 112 w 164"/>
                  <a:gd name="T59" fmla="*/ 158 h 165"/>
                  <a:gd name="T60" fmla="*/ 138 w 164"/>
                  <a:gd name="T61" fmla="*/ 141 h 165"/>
                  <a:gd name="T62" fmla="*/ 155 w 164"/>
                  <a:gd name="T63" fmla="*/ 113 h 165"/>
                  <a:gd name="T64" fmla="*/ 162 w 164"/>
                  <a:gd name="T65" fmla="*/ 8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65">
                    <a:moveTo>
                      <a:pt x="164" y="84"/>
                    </a:moveTo>
                    <a:lnTo>
                      <a:pt x="162" y="67"/>
                    </a:lnTo>
                    <a:lnTo>
                      <a:pt x="157" y="52"/>
                    </a:lnTo>
                    <a:lnTo>
                      <a:pt x="150" y="38"/>
                    </a:lnTo>
                    <a:lnTo>
                      <a:pt x="140" y="24"/>
                    </a:lnTo>
                    <a:lnTo>
                      <a:pt x="128" y="15"/>
                    </a:lnTo>
                    <a:lnTo>
                      <a:pt x="112" y="8"/>
                    </a:lnTo>
                    <a:lnTo>
                      <a:pt x="98" y="3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8"/>
                    </a:lnTo>
                    <a:lnTo>
                      <a:pt x="35" y="15"/>
                    </a:lnTo>
                    <a:lnTo>
                      <a:pt x="23" y="24"/>
                    </a:lnTo>
                    <a:lnTo>
                      <a:pt x="13" y="38"/>
                    </a:lnTo>
                    <a:lnTo>
                      <a:pt x="4" y="52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0" y="102"/>
                    </a:lnTo>
                    <a:lnTo>
                      <a:pt x="4" y="117"/>
                    </a:lnTo>
                    <a:lnTo>
                      <a:pt x="13" y="131"/>
                    </a:lnTo>
                    <a:lnTo>
                      <a:pt x="23" y="143"/>
                    </a:lnTo>
                    <a:lnTo>
                      <a:pt x="35" y="153"/>
                    </a:lnTo>
                    <a:lnTo>
                      <a:pt x="49" y="161"/>
                    </a:lnTo>
                    <a:lnTo>
                      <a:pt x="64" y="165"/>
                    </a:lnTo>
                    <a:lnTo>
                      <a:pt x="81" y="165"/>
                    </a:lnTo>
                    <a:lnTo>
                      <a:pt x="98" y="165"/>
                    </a:lnTo>
                    <a:lnTo>
                      <a:pt x="112" y="161"/>
                    </a:lnTo>
                    <a:lnTo>
                      <a:pt x="128" y="153"/>
                    </a:lnTo>
                    <a:lnTo>
                      <a:pt x="140" y="143"/>
                    </a:lnTo>
                    <a:lnTo>
                      <a:pt x="150" y="131"/>
                    </a:lnTo>
                    <a:lnTo>
                      <a:pt x="157" y="117"/>
                    </a:lnTo>
                    <a:lnTo>
                      <a:pt x="162" y="102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60" y="67"/>
                    </a:lnTo>
                    <a:lnTo>
                      <a:pt x="155" y="52"/>
                    </a:lnTo>
                    <a:lnTo>
                      <a:pt x="147" y="39"/>
                    </a:lnTo>
                    <a:lnTo>
                      <a:pt x="138" y="28"/>
                    </a:lnTo>
                    <a:lnTo>
                      <a:pt x="126" y="17"/>
                    </a:lnTo>
                    <a:lnTo>
                      <a:pt x="112" y="10"/>
                    </a:lnTo>
                    <a:lnTo>
                      <a:pt x="98" y="5"/>
                    </a:lnTo>
                    <a:lnTo>
                      <a:pt x="81" y="3"/>
                    </a:lnTo>
                    <a:lnTo>
                      <a:pt x="66" y="5"/>
                    </a:lnTo>
                    <a:lnTo>
                      <a:pt x="52" y="10"/>
                    </a:lnTo>
                    <a:lnTo>
                      <a:pt x="37" y="17"/>
                    </a:lnTo>
                    <a:lnTo>
                      <a:pt x="24" y="28"/>
                    </a:lnTo>
                    <a:lnTo>
                      <a:pt x="14" y="39"/>
                    </a:lnTo>
                    <a:lnTo>
                      <a:pt x="7" y="52"/>
                    </a:lnTo>
                    <a:lnTo>
                      <a:pt x="2" y="67"/>
                    </a:lnTo>
                    <a:lnTo>
                      <a:pt x="2" y="84"/>
                    </a:lnTo>
                    <a:lnTo>
                      <a:pt x="2" y="98"/>
                    </a:lnTo>
                    <a:lnTo>
                      <a:pt x="7" y="113"/>
                    </a:lnTo>
                    <a:lnTo>
                      <a:pt x="14" y="129"/>
                    </a:lnTo>
                    <a:lnTo>
                      <a:pt x="24" y="141"/>
                    </a:lnTo>
                    <a:lnTo>
                      <a:pt x="37" y="150"/>
                    </a:lnTo>
                    <a:lnTo>
                      <a:pt x="52" y="158"/>
                    </a:lnTo>
                    <a:lnTo>
                      <a:pt x="66" y="163"/>
                    </a:lnTo>
                    <a:lnTo>
                      <a:pt x="81" y="163"/>
                    </a:lnTo>
                    <a:lnTo>
                      <a:pt x="98" y="163"/>
                    </a:lnTo>
                    <a:lnTo>
                      <a:pt x="112" y="158"/>
                    </a:lnTo>
                    <a:lnTo>
                      <a:pt x="126" y="150"/>
                    </a:lnTo>
                    <a:lnTo>
                      <a:pt x="138" y="141"/>
                    </a:lnTo>
                    <a:lnTo>
                      <a:pt x="147" y="129"/>
                    </a:lnTo>
                    <a:lnTo>
                      <a:pt x="155" y="113"/>
                    </a:lnTo>
                    <a:lnTo>
                      <a:pt x="160" y="98"/>
                    </a:lnTo>
                    <a:lnTo>
                      <a:pt x="162" y="84"/>
                    </a:lnTo>
                    <a:lnTo>
                      <a:pt x="164" y="84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6" name="Freeform 498">
                <a:extLst>
                  <a:ext uri="{FF2B5EF4-FFF2-40B4-BE49-F238E27FC236}">
                    <a16:creationId xmlns:a16="http://schemas.microsoft.com/office/drawing/2014/main" id="{05A05BAA-4F83-49DB-9B20-E0298995B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2855"/>
                <a:ext cx="54" cy="54"/>
              </a:xfrm>
              <a:custGeom>
                <a:avLst/>
                <a:gdLst>
                  <a:gd name="T0" fmla="*/ 158 w 160"/>
                  <a:gd name="T1" fmla="*/ 64 h 160"/>
                  <a:gd name="T2" fmla="*/ 145 w 160"/>
                  <a:gd name="T3" fmla="*/ 36 h 160"/>
                  <a:gd name="T4" fmla="*/ 124 w 160"/>
                  <a:gd name="T5" fmla="*/ 14 h 160"/>
                  <a:gd name="T6" fmla="*/ 96 w 160"/>
                  <a:gd name="T7" fmla="*/ 2 h 160"/>
                  <a:gd name="T8" fmla="*/ 64 w 160"/>
                  <a:gd name="T9" fmla="*/ 2 h 160"/>
                  <a:gd name="T10" fmla="*/ 35 w 160"/>
                  <a:gd name="T11" fmla="*/ 14 h 160"/>
                  <a:gd name="T12" fmla="*/ 12 w 160"/>
                  <a:gd name="T13" fmla="*/ 36 h 160"/>
                  <a:gd name="T14" fmla="*/ 0 w 160"/>
                  <a:gd name="T15" fmla="*/ 64 h 160"/>
                  <a:gd name="T16" fmla="*/ 0 w 160"/>
                  <a:gd name="T17" fmla="*/ 95 h 160"/>
                  <a:gd name="T18" fmla="*/ 12 w 160"/>
                  <a:gd name="T19" fmla="*/ 126 h 160"/>
                  <a:gd name="T20" fmla="*/ 35 w 160"/>
                  <a:gd name="T21" fmla="*/ 147 h 160"/>
                  <a:gd name="T22" fmla="*/ 64 w 160"/>
                  <a:gd name="T23" fmla="*/ 160 h 160"/>
                  <a:gd name="T24" fmla="*/ 96 w 160"/>
                  <a:gd name="T25" fmla="*/ 160 h 160"/>
                  <a:gd name="T26" fmla="*/ 124 w 160"/>
                  <a:gd name="T27" fmla="*/ 147 h 160"/>
                  <a:gd name="T28" fmla="*/ 145 w 160"/>
                  <a:gd name="T29" fmla="*/ 126 h 160"/>
                  <a:gd name="T30" fmla="*/ 158 w 160"/>
                  <a:gd name="T31" fmla="*/ 95 h 160"/>
                  <a:gd name="T32" fmla="*/ 158 w 160"/>
                  <a:gd name="T33" fmla="*/ 81 h 160"/>
                  <a:gd name="T34" fmla="*/ 149 w 160"/>
                  <a:gd name="T35" fmla="*/ 52 h 160"/>
                  <a:gd name="T36" fmla="*/ 133 w 160"/>
                  <a:gd name="T37" fmla="*/ 26 h 160"/>
                  <a:gd name="T38" fmla="*/ 109 w 160"/>
                  <a:gd name="T39" fmla="*/ 11 h 160"/>
                  <a:gd name="T40" fmla="*/ 79 w 160"/>
                  <a:gd name="T41" fmla="*/ 5 h 160"/>
                  <a:gd name="T42" fmla="*/ 50 w 160"/>
                  <a:gd name="T43" fmla="*/ 11 h 160"/>
                  <a:gd name="T44" fmla="*/ 25 w 160"/>
                  <a:gd name="T45" fmla="*/ 26 h 160"/>
                  <a:gd name="T46" fmla="*/ 7 w 160"/>
                  <a:gd name="T47" fmla="*/ 52 h 160"/>
                  <a:gd name="T48" fmla="*/ 2 w 160"/>
                  <a:gd name="T49" fmla="*/ 81 h 160"/>
                  <a:gd name="T50" fmla="*/ 7 w 160"/>
                  <a:gd name="T51" fmla="*/ 110 h 160"/>
                  <a:gd name="T52" fmla="*/ 25 w 160"/>
                  <a:gd name="T53" fmla="*/ 135 h 160"/>
                  <a:gd name="T54" fmla="*/ 50 w 160"/>
                  <a:gd name="T55" fmla="*/ 152 h 160"/>
                  <a:gd name="T56" fmla="*/ 79 w 160"/>
                  <a:gd name="T57" fmla="*/ 158 h 160"/>
                  <a:gd name="T58" fmla="*/ 109 w 160"/>
                  <a:gd name="T59" fmla="*/ 152 h 160"/>
                  <a:gd name="T60" fmla="*/ 133 w 160"/>
                  <a:gd name="T61" fmla="*/ 135 h 160"/>
                  <a:gd name="T62" fmla="*/ 149 w 160"/>
                  <a:gd name="T63" fmla="*/ 110 h 160"/>
                  <a:gd name="T64" fmla="*/ 158 w 160"/>
                  <a:gd name="T65" fmla="*/ 8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1"/>
                    </a:moveTo>
                    <a:lnTo>
                      <a:pt x="158" y="64"/>
                    </a:lnTo>
                    <a:lnTo>
                      <a:pt x="153" y="49"/>
                    </a:lnTo>
                    <a:lnTo>
                      <a:pt x="145" y="36"/>
                    </a:lnTo>
                    <a:lnTo>
                      <a:pt x="134" y="25"/>
                    </a:lnTo>
                    <a:lnTo>
                      <a:pt x="124" y="14"/>
                    </a:lnTo>
                    <a:lnTo>
                      <a:pt x="110" y="7"/>
                    </a:lnTo>
                    <a:lnTo>
                      <a:pt x="96" y="2"/>
                    </a:lnTo>
                    <a:lnTo>
                      <a:pt x="79" y="0"/>
                    </a:lnTo>
                    <a:lnTo>
                      <a:pt x="64" y="2"/>
                    </a:lnTo>
                    <a:lnTo>
                      <a:pt x="50" y="7"/>
                    </a:lnTo>
                    <a:lnTo>
                      <a:pt x="35" y="14"/>
                    </a:lnTo>
                    <a:lnTo>
                      <a:pt x="22" y="25"/>
                    </a:lnTo>
                    <a:lnTo>
                      <a:pt x="12" y="36"/>
                    </a:lnTo>
                    <a:lnTo>
                      <a:pt x="5" y="49"/>
                    </a:lnTo>
                    <a:lnTo>
                      <a:pt x="0" y="64"/>
                    </a:lnTo>
                    <a:lnTo>
                      <a:pt x="0" y="81"/>
                    </a:lnTo>
                    <a:lnTo>
                      <a:pt x="0" y="95"/>
                    </a:lnTo>
                    <a:lnTo>
                      <a:pt x="5" y="110"/>
                    </a:lnTo>
                    <a:lnTo>
                      <a:pt x="12" y="126"/>
                    </a:lnTo>
                    <a:lnTo>
                      <a:pt x="22" y="138"/>
                    </a:lnTo>
                    <a:lnTo>
                      <a:pt x="35" y="147"/>
                    </a:lnTo>
                    <a:lnTo>
                      <a:pt x="50" y="155"/>
                    </a:lnTo>
                    <a:lnTo>
                      <a:pt x="64" y="160"/>
                    </a:lnTo>
                    <a:lnTo>
                      <a:pt x="79" y="160"/>
                    </a:lnTo>
                    <a:lnTo>
                      <a:pt x="96" y="160"/>
                    </a:lnTo>
                    <a:lnTo>
                      <a:pt x="110" y="155"/>
                    </a:lnTo>
                    <a:lnTo>
                      <a:pt x="124" y="147"/>
                    </a:lnTo>
                    <a:lnTo>
                      <a:pt x="134" y="138"/>
                    </a:lnTo>
                    <a:lnTo>
                      <a:pt x="145" y="126"/>
                    </a:lnTo>
                    <a:lnTo>
                      <a:pt x="153" y="110"/>
                    </a:lnTo>
                    <a:lnTo>
                      <a:pt x="158" y="95"/>
                    </a:lnTo>
                    <a:lnTo>
                      <a:pt x="160" y="81"/>
                    </a:lnTo>
                    <a:lnTo>
                      <a:pt x="158" y="81"/>
                    </a:lnTo>
                    <a:lnTo>
                      <a:pt x="155" y="66"/>
                    </a:lnTo>
                    <a:lnTo>
                      <a:pt x="149" y="52"/>
                    </a:lnTo>
                    <a:lnTo>
                      <a:pt x="143" y="36"/>
                    </a:lnTo>
                    <a:lnTo>
                      <a:pt x="133" y="26"/>
                    </a:lnTo>
                    <a:lnTo>
                      <a:pt x="124" y="18"/>
                    </a:lnTo>
                    <a:lnTo>
                      <a:pt x="109" y="11"/>
                    </a:lnTo>
                    <a:lnTo>
                      <a:pt x="96" y="5"/>
                    </a:lnTo>
                    <a:lnTo>
                      <a:pt x="79" y="5"/>
                    </a:lnTo>
                    <a:lnTo>
                      <a:pt x="64" y="5"/>
                    </a:lnTo>
                    <a:lnTo>
                      <a:pt x="50" y="11"/>
                    </a:lnTo>
                    <a:lnTo>
                      <a:pt x="36" y="18"/>
                    </a:lnTo>
                    <a:lnTo>
                      <a:pt x="25" y="26"/>
                    </a:lnTo>
                    <a:lnTo>
                      <a:pt x="15" y="36"/>
                    </a:lnTo>
                    <a:lnTo>
                      <a:pt x="7" y="52"/>
                    </a:lnTo>
                    <a:lnTo>
                      <a:pt x="5" y="66"/>
                    </a:lnTo>
                    <a:lnTo>
                      <a:pt x="2" y="81"/>
                    </a:lnTo>
                    <a:lnTo>
                      <a:pt x="5" y="95"/>
                    </a:lnTo>
                    <a:lnTo>
                      <a:pt x="7" y="110"/>
                    </a:lnTo>
                    <a:lnTo>
                      <a:pt x="15" y="123"/>
                    </a:lnTo>
                    <a:lnTo>
                      <a:pt x="25" y="135"/>
                    </a:lnTo>
                    <a:lnTo>
                      <a:pt x="36" y="145"/>
                    </a:lnTo>
                    <a:lnTo>
                      <a:pt x="50" y="152"/>
                    </a:lnTo>
                    <a:lnTo>
                      <a:pt x="64" y="155"/>
                    </a:lnTo>
                    <a:lnTo>
                      <a:pt x="79" y="158"/>
                    </a:lnTo>
                    <a:lnTo>
                      <a:pt x="96" y="155"/>
                    </a:lnTo>
                    <a:lnTo>
                      <a:pt x="109" y="152"/>
                    </a:lnTo>
                    <a:lnTo>
                      <a:pt x="124" y="145"/>
                    </a:lnTo>
                    <a:lnTo>
                      <a:pt x="133" y="135"/>
                    </a:lnTo>
                    <a:lnTo>
                      <a:pt x="143" y="123"/>
                    </a:lnTo>
                    <a:lnTo>
                      <a:pt x="149" y="110"/>
                    </a:lnTo>
                    <a:lnTo>
                      <a:pt x="155" y="95"/>
                    </a:lnTo>
                    <a:lnTo>
                      <a:pt x="158" y="81"/>
                    </a:lnTo>
                    <a:lnTo>
                      <a:pt x="160" y="81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7" name="Freeform 499">
                <a:extLst>
                  <a:ext uri="{FF2B5EF4-FFF2-40B4-BE49-F238E27FC236}">
                    <a16:creationId xmlns:a16="http://schemas.microsoft.com/office/drawing/2014/main" id="{C85CDD5B-D36C-47CA-97A1-93284604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857"/>
                <a:ext cx="52" cy="51"/>
              </a:xfrm>
              <a:custGeom>
                <a:avLst/>
                <a:gdLst>
                  <a:gd name="T0" fmla="*/ 153 w 156"/>
                  <a:gd name="T1" fmla="*/ 62 h 152"/>
                  <a:gd name="T2" fmla="*/ 141 w 156"/>
                  <a:gd name="T3" fmla="*/ 31 h 152"/>
                  <a:gd name="T4" fmla="*/ 122 w 156"/>
                  <a:gd name="T5" fmla="*/ 12 h 152"/>
                  <a:gd name="T6" fmla="*/ 94 w 156"/>
                  <a:gd name="T7" fmla="*/ 0 h 152"/>
                  <a:gd name="T8" fmla="*/ 62 w 156"/>
                  <a:gd name="T9" fmla="*/ 0 h 152"/>
                  <a:gd name="T10" fmla="*/ 34 w 156"/>
                  <a:gd name="T11" fmla="*/ 12 h 152"/>
                  <a:gd name="T12" fmla="*/ 13 w 156"/>
                  <a:gd name="T13" fmla="*/ 31 h 152"/>
                  <a:gd name="T14" fmla="*/ 3 w 156"/>
                  <a:gd name="T15" fmla="*/ 62 h 152"/>
                  <a:gd name="T16" fmla="*/ 3 w 156"/>
                  <a:gd name="T17" fmla="*/ 91 h 152"/>
                  <a:gd name="T18" fmla="*/ 13 w 156"/>
                  <a:gd name="T19" fmla="*/ 117 h 152"/>
                  <a:gd name="T20" fmla="*/ 34 w 156"/>
                  <a:gd name="T21" fmla="*/ 140 h 152"/>
                  <a:gd name="T22" fmla="*/ 62 w 156"/>
                  <a:gd name="T23" fmla="*/ 150 h 152"/>
                  <a:gd name="T24" fmla="*/ 94 w 156"/>
                  <a:gd name="T25" fmla="*/ 150 h 152"/>
                  <a:gd name="T26" fmla="*/ 122 w 156"/>
                  <a:gd name="T27" fmla="*/ 140 h 152"/>
                  <a:gd name="T28" fmla="*/ 141 w 156"/>
                  <a:gd name="T29" fmla="*/ 117 h 152"/>
                  <a:gd name="T30" fmla="*/ 153 w 156"/>
                  <a:gd name="T31" fmla="*/ 91 h 152"/>
                  <a:gd name="T32" fmla="*/ 151 w 156"/>
                  <a:gd name="T33" fmla="*/ 76 h 152"/>
                  <a:gd name="T34" fmla="*/ 146 w 156"/>
                  <a:gd name="T35" fmla="*/ 46 h 152"/>
                  <a:gd name="T36" fmla="*/ 131 w 156"/>
                  <a:gd name="T37" fmla="*/ 24 h 152"/>
                  <a:gd name="T38" fmla="*/ 107 w 156"/>
                  <a:gd name="T39" fmla="*/ 7 h 152"/>
                  <a:gd name="T40" fmla="*/ 77 w 156"/>
                  <a:gd name="T41" fmla="*/ 2 h 152"/>
                  <a:gd name="T42" fmla="*/ 48 w 156"/>
                  <a:gd name="T43" fmla="*/ 7 h 152"/>
                  <a:gd name="T44" fmla="*/ 26 w 156"/>
                  <a:gd name="T45" fmla="*/ 24 h 152"/>
                  <a:gd name="T46" fmla="*/ 9 w 156"/>
                  <a:gd name="T47" fmla="*/ 46 h 152"/>
                  <a:gd name="T48" fmla="*/ 3 w 156"/>
                  <a:gd name="T49" fmla="*/ 76 h 152"/>
                  <a:gd name="T50" fmla="*/ 9 w 156"/>
                  <a:gd name="T51" fmla="*/ 105 h 152"/>
                  <a:gd name="T52" fmla="*/ 26 w 156"/>
                  <a:gd name="T53" fmla="*/ 127 h 152"/>
                  <a:gd name="T54" fmla="*/ 48 w 156"/>
                  <a:gd name="T55" fmla="*/ 145 h 152"/>
                  <a:gd name="T56" fmla="*/ 77 w 156"/>
                  <a:gd name="T57" fmla="*/ 150 h 152"/>
                  <a:gd name="T58" fmla="*/ 107 w 156"/>
                  <a:gd name="T59" fmla="*/ 145 h 152"/>
                  <a:gd name="T60" fmla="*/ 131 w 156"/>
                  <a:gd name="T61" fmla="*/ 127 h 152"/>
                  <a:gd name="T62" fmla="*/ 146 w 156"/>
                  <a:gd name="T63" fmla="*/ 105 h 152"/>
                  <a:gd name="T64" fmla="*/ 151 w 156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52">
                    <a:moveTo>
                      <a:pt x="156" y="76"/>
                    </a:moveTo>
                    <a:lnTo>
                      <a:pt x="153" y="62"/>
                    </a:lnTo>
                    <a:lnTo>
                      <a:pt x="148" y="46"/>
                    </a:lnTo>
                    <a:lnTo>
                      <a:pt x="141" y="31"/>
                    </a:lnTo>
                    <a:lnTo>
                      <a:pt x="131" y="22"/>
                    </a:lnTo>
                    <a:lnTo>
                      <a:pt x="122" y="12"/>
                    </a:lnTo>
                    <a:lnTo>
                      <a:pt x="107" y="5"/>
                    </a:lnTo>
                    <a:lnTo>
                      <a:pt x="94" y="0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48" y="5"/>
                    </a:lnTo>
                    <a:lnTo>
                      <a:pt x="34" y="12"/>
                    </a:lnTo>
                    <a:lnTo>
                      <a:pt x="23" y="22"/>
                    </a:lnTo>
                    <a:lnTo>
                      <a:pt x="13" y="31"/>
                    </a:lnTo>
                    <a:lnTo>
                      <a:pt x="5" y="46"/>
                    </a:lnTo>
                    <a:lnTo>
                      <a:pt x="3" y="62"/>
                    </a:lnTo>
                    <a:lnTo>
                      <a:pt x="0" y="76"/>
                    </a:lnTo>
                    <a:lnTo>
                      <a:pt x="3" y="91"/>
                    </a:lnTo>
                    <a:lnTo>
                      <a:pt x="5" y="105"/>
                    </a:lnTo>
                    <a:lnTo>
                      <a:pt x="13" y="117"/>
                    </a:lnTo>
                    <a:lnTo>
                      <a:pt x="23" y="131"/>
                    </a:lnTo>
                    <a:lnTo>
                      <a:pt x="34" y="140"/>
                    </a:lnTo>
                    <a:lnTo>
                      <a:pt x="48" y="148"/>
                    </a:lnTo>
                    <a:lnTo>
                      <a:pt x="62" y="150"/>
                    </a:lnTo>
                    <a:lnTo>
                      <a:pt x="77" y="152"/>
                    </a:lnTo>
                    <a:lnTo>
                      <a:pt x="94" y="150"/>
                    </a:lnTo>
                    <a:lnTo>
                      <a:pt x="107" y="148"/>
                    </a:lnTo>
                    <a:lnTo>
                      <a:pt x="122" y="140"/>
                    </a:lnTo>
                    <a:lnTo>
                      <a:pt x="131" y="131"/>
                    </a:lnTo>
                    <a:lnTo>
                      <a:pt x="141" y="117"/>
                    </a:lnTo>
                    <a:lnTo>
                      <a:pt x="148" y="105"/>
                    </a:lnTo>
                    <a:lnTo>
                      <a:pt x="153" y="91"/>
                    </a:lnTo>
                    <a:lnTo>
                      <a:pt x="156" y="76"/>
                    </a:lnTo>
                    <a:lnTo>
                      <a:pt x="151" y="76"/>
                    </a:lnTo>
                    <a:lnTo>
                      <a:pt x="151" y="62"/>
                    </a:lnTo>
                    <a:lnTo>
                      <a:pt x="146" y="46"/>
                    </a:lnTo>
                    <a:lnTo>
                      <a:pt x="139" y="34"/>
                    </a:lnTo>
                    <a:lnTo>
                      <a:pt x="131" y="24"/>
                    </a:lnTo>
                    <a:lnTo>
                      <a:pt x="118" y="14"/>
                    </a:lnTo>
                    <a:lnTo>
                      <a:pt x="107" y="7"/>
                    </a:lnTo>
                    <a:lnTo>
                      <a:pt x="93" y="2"/>
                    </a:lnTo>
                    <a:lnTo>
                      <a:pt x="77" y="2"/>
                    </a:lnTo>
                    <a:lnTo>
                      <a:pt x="62" y="2"/>
                    </a:lnTo>
                    <a:lnTo>
                      <a:pt x="48" y="7"/>
                    </a:lnTo>
                    <a:lnTo>
                      <a:pt x="34" y="14"/>
                    </a:lnTo>
                    <a:lnTo>
                      <a:pt x="26" y="24"/>
                    </a:lnTo>
                    <a:lnTo>
                      <a:pt x="16" y="34"/>
                    </a:lnTo>
                    <a:lnTo>
                      <a:pt x="9" y="46"/>
                    </a:lnTo>
                    <a:lnTo>
                      <a:pt x="5" y="62"/>
                    </a:lnTo>
                    <a:lnTo>
                      <a:pt x="3" y="76"/>
                    </a:lnTo>
                    <a:lnTo>
                      <a:pt x="5" y="91"/>
                    </a:lnTo>
                    <a:lnTo>
                      <a:pt x="9" y="105"/>
                    </a:lnTo>
                    <a:lnTo>
                      <a:pt x="16" y="117"/>
                    </a:lnTo>
                    <a:lnTo>
                      <a:pt x="26" y="127"/>
                    </a:lnTo>
                    <a:lnTo>
                      <a:pt x="34" y="138"/>
                    </a:lnTo>
                    <a:lnTo>
                      <a:pt x="48" y="145"/>
                    </a:lnTo>
                    <a:lnTo>
                      <a:pt x="62" y="148"/>
                    </a:lnTo>
                    <a:lnTo>
                      <a:pt x="77" y="150"/>
                    </a:lnTo>
                    <a:lnTo>
                      <a:pt x="93" y="148"/>
                    </a:lnTo>
                    <a:lnTo>
                      <a:pt x="107" y="145"/>
                    </a:lnTo>
                    <a:lnTo>
                      <a:pt x="118" y="138"/>
                    </a:lnTo>
                    <a:lnTo>
                      <a:pt x="131" y="127"/>
                    </a:lnTo>
                    <a:lnTo>
                      <a:pt x="139" y="117"/>
                    </a:lnTo>
                    <a:lnTo>
                      <a:pt x="146" y="105"/>
                    </a:lnTo>
                    <a:lnTo>
                      <a:pt x="151" y="91"/>
                    </a:lnTo>
                    <a:lnTo>
                      <a:pt x="151" y="76"/>
                    </a:lnTo>
                    <a:lnTo>
                      <a:pt x="156" y="76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8" name="Freeform 500">
                <a:extLst>
                  <a:ext uri="{FF2B5EF4-FFF2-40B4-BE49-F238E27FC236}">
                    <a16:creationId xmlns:a16="http://schemas.microsoft.com/office/drawing/2014/main" id="{B2CE0CD6-C92C-44B5-805D-5358AFF10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858"/>
                <a:ext cx="49" cy="49"/>
              </a:xfrm>
              <a:custGeom>
                <a:avLst/>
                <a:gdLst>
                  <a:gd name="T0" fmla="*/ 148 w 148"/>
                  <a:gd name="T1" fmla="*/ 59 h 148"/>
                  <a:gd name="T2" fmla="*/ 136 w 148"/>
                  <a:gd name="T3" fmla="*/ 33 h 148"/>
                  <a:gd name="T4" fmla="*/ 115 w 148"/>
                  <a:gd name="T5" fmla="*/ 13 h 148"/>
                  <a:gd name="T6" fmla="*/ 88 w 148"/>
                  <a:gd name="T7" fmla="*/ 0 h 148"/>
                  <a:gd name="T8" fmla="*/ 59 w 148"/>
                  <a:gd name="T9" fmla="*/ 0 h 148"/>
                  <a:gd name="T10" fmla="*/ 31 w 148"/>
                  <a:gd name="T11" fmla="*/ 13 h 148"/>
                  <a:gd name="T12" fmla="*/ 12 w 148"/>
                  <a:gd name="T13" fmla="*/ 33 h 148"/>
                  <a:gd name="T14" fmla="*/ 2 w 148"/>
                  <a:gd name="T15" fmla="*/ 59 h 148"/>
                  <a:gd name="T16" fmla="*/ 2 w 148"/>
                  <a:gd name="T17" fmla="*/ 88 h 148"/>
                  <a:gd name="T18" fmla="*/ 12 w 148"/>
                  <a:gd name="T19" fmla="*/ 116 h 148"/>
                  <a:gd name="T20" fmla="*/ 31 w 148"/>
                  <a:gd name="T21" fmla="*/ 136 h 148"/>
                  <a:gd name="T22" fmla="*/ 59 w 148"/>
                  <a:gd name="T23" fmla="*/ 145 h 148"/>
                  <a:gd name="T24" fmla="*/ 88 w 148"/>
                  <a:gd name="T25" fmla="*/ 145 h 148"/>
                  <a:gd name="T26" fmla="*/ 115 w 148"/>
                  <a:gd name="T27" fmla="*/ 136 h 148"/>
                  <a:gd name="T28" fmla="*/ 136 w 148"/>
                  <a:gd name="T29" fmla="*/ 116 h 148"/>
                  <a:gd name="T30" fmla="*/ 148 w 148"/>
                  <a:gd name="T31" fmla="*/ 88 h 148"/>
                  <a:gd name="T32" fmla="*/ 144 w 148"/>
                  <a:gd name="T33" fmla="*/ 74 h 148"/>
                  <a:gd name="T34" fmla="*/ 140 w 148"/>
                  <a:gd name="T35" fmla="*/ 47 h 148"/>
                  <a:gd name="T36" fmla="*/ 126 w 148"/>
                  <a:gd name="T37" fmla="*/ 22 h 148"/>
                  <a:gd name="T38" fmla="*/ 100 w 148"/>
                  <a:gd name="T39" fmla="*/ 7 h 148"/>
                  <a:gd name="T40" fmla="*/ 74 w 148"/>
                  <a:gd name="T41" fmla="*/ 4 h 148"/>
                  <a:gd name="T42" fmla="*/ 46 w 148"/>
                  <a:gd name="T43" fmla="*/ 7 h 148"/>
                  <a:gd name="T44" fmla="*/ 24 w 148"/>
                  <a:gd name="T45" fmla="*/ 22 h 148"/>
                  <a:gd name="T46" fmla="*/ 10 w 148"/>
                  <a:gd name="T47" fmla="*/ 47 h 148"/>
                  <a:gd name="T48" fmla="*/ 2 w 148"/>
                  <a:gd name="T49" fmla="*/ 74 h 148"/>
                  <a:gd name="T50" fmla="*/ 10 w 148"/>
                  <a:gd name="T51" fmla="*/ 102 h 148"/>
                  <a:gd name="T52" fmla="*/ 24 w 148"/>
                  <a:gd name="T53" fmla="*/ 123 h 148"/>
                  <a:gd name="T54" fmla="*/ 46 w 148"/>
                  <a:gd name="T55" fmla="*/ 138 h 148"/>
                  <a:gd name="T56" fmla="*/ 74 w 148"/>
                  <a:gd name="T57" fmla="*/ 145 h 148"/>
                  <a:gd name="T58" fmla="*/ 100 w 148"/>
                  <a:gd name="T59" fmla="*/ 138 h 148"/>
                  <a:gd name="T60" fmla="*/ 126 w 148"/>
                  <a:gd name="T61" fmla="*/ 123 h 148"/>
                  <a:gd name="T62" fmla="*/ 140 w 148"/>
                  <a:gd name="T63" fmla="*/ 102 h 148"/>
                  <a:gd name="T64" fmla="*/ 144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8" y="59"/>
                    </a:lnTo>
                    <a:lnTo>
                      <a:pt x="143" y="45"/>
                    </a:lnTo>
                    <a:lnTo>
                      <a:pt x="136" y="33"/>
                    </a:lnTo>
                    <a:lnTo>
                      <a:pt x="128" y="22"/>
                    </a:lnTo>
                    <a:lnTo>
                      <a:pt x="115" y="13"/>
                    </a:lnTo>
                    <a:lnTo>
                      <a:pt x="104" y="5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3" y="5"/>
                    </a:lnTo>
                    <a:lnTo>
                      <a:pt x="31" y="13"/>
                    </a:lnTo>
                    <a:lnTo>
                      <a:pt x="22" y="22"/>
                    </a:lnTo>
                    <a:lnTo>
                      <a:pt x="12" y="33"/>
                    </a:lnTo>
                    <a:lnTo>
                      <a:pt x="5" y="45"/>
                    </a:lnTo>
                    <a:lnTo>
                      <a:pt x="2" y="59"/>
                    </a:lnTo>
                    <a:lnTo>
                      <a:pt x="0" y="74"/>
                    </a:lnTo>
                    <a:lnTo>
                      <a:pt x="2" y="88"/>
                    </a:lnTo>
                    <a:lnTo>
                      <a:pt x="5" y="104"/>
                    </a:lnTo>
                    <a:lnTo>
                      <a:pt x="12" y="116"/>
                    </a:lnTo>
                    <a:lnTo>
                      <a:pt x="22" y="126"/>
                    </a:lnTo>
                    <a:lnTo>
                      <a:pt x="31" y="136"/>
                    </a:lnTo>
                    <a:lnTo>
                      <a:pt x="43" y="143"/>
                    </a:lnTo>
                    <a:lnTo>
                      <a:pt x="59" y="145"/>
                    </a:lnTo>
                    <a:lnTo>
                      <a:pt x="74" y="148"/>
                    </a:lnTo>
                    <a:lnTo>
                      <a:pt x="88" y="145"/>
                    </a:lnTo>
                    <a:lnTo>
                      <a:pt x="104" y="143"/>
                    </a:lnTo>
                    <a:lnTo>
                      <a:pt x="115" y="136"/>
                    </a:lnTo>
                    <a:lnTo>
                      <a:pt x="128" y="126"/>
                    </a:lnTo>
                    <a:lnTo>
                      <a:pt x="136" y="116"/>
                    </a:lnTo>
                    <a:lnTo>
                      <a:pt x="143" y="104"/>
                    </a:lnTo>
                    <a:lnTo>
                      <a:pt x="148" y="88"/>
                    </a:lnTo>
                    <a:lnTo>
                      <a:pt x="148" y="74"/>
                    </a:lnTo>
                    <a:lnTo>
                      <a:pt x="144" y="74"/>
                    </a:lnTo>
                    <a:lnTo>
                      <a:pt x="144" y="59"/>
                    </a:lnTo>
                    <a:lnTo>
                      <a:pt x="140" y="47"/>
                    </a:lnTo>
                    <a:lnTo>
                      <a:pt x="133" y="35"/>
                    </a:lnTo>
                    <a:lnTo>
                      <a:pt x="126" y="22"/>
                    </a:lnTo>
                    <a:lnTo>
                      <a:pt x="113" y="14"/>
                    </a:lnTo>
                    <a:lnTo>
                      <a:pt x="100" y="7"/>
                    </a:lnTo>
                    <a:lnTo>
                      <a:pt x="88" y="4"/>
                    </a:lnTo>
                    <a:lnTo>
                      <a:pt x="74" y="4"/>
                    </a:lnTo>
                    <a:lnTo>
                      <a:pt x="59" y="4"/>
                    </a:lnTo>
                    <a:lnTo>
                      <a:pt x="46" y="7"/>
                    </a:lnTo>
                    <a:lnTo>
                      <a:pt x="35" y="14"/>
                    </a:lnTo>
                    <a:lnTo>
                      <a:pt x="24" y="22"/>
                    </a:lnTo>
                    <a:lnTo>
                      <a:pt x="14" y="35"/>
                    </a:lnTo>
                    <a:lnTo>
                      <a:pt x="10" y="47"/>
                    </a:lnTo>
                    <a:lnTo>
                      <a:pt x="5" y="59"/>
                    </a:lnTo>
                    <a:lnTo>
                      <a:pt x="2" y="74"/>
                    </a:lnTo>
                    <a:lnTo>
                      <a:pt x="5" y="88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4" y="123"/>
                    </a:lnTo>
                    <a:lnTo>
                      <a:pt x="35" y="133"/>
                    </a:lnTo>
                    <a:lnTo>
                      <a:pt x="46" y="138"/>
                    </a:lnTo>
                    <a:lnTo>
                      <a:pt x="59" y="143"/>
                    </a:lnTo>
                    <a:lnTo>
                      <a:pt x="74" y="145"/>
                    </a:lnTo>
                    <a:lnTo>
                      <a:pt x="88" y="143"/>
                    </a:lnTo>
                    <a:lnTo>
                      <a:pt x="100" y="138"/>
                    </a:lnTo>
                    <a:lnTo>
                      <a:pt x="113" y="133"/>
                    </a:lnTo>
                    <a:lnTo>
                      <a:pt x="126" y="123"/>
                    </a:lnTo>
                    <a:lnTo>
                      <a:pt x="133" y="114"/>
                    </a:lnTo>
                    <a:lnTo>
                      <a:pt x="140" y="102"/>
                    </a:lnTo>
                    <a:lnTo>
                      <a:pt x="144" y="88"/>
                    </a:lnTo>
                    <a:lnTo>
                      <a:pt x="144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29" name="Freeform 501">
                <a:extLst>
                  <a:ext uri="{FF2B5EF4-FFF2-40B4-BE49-F238E27FC236}">
                    <a16:creationId xmlns:a16="http://schemas.microsoft.com/office/drawing/2014/main" id="{C29EAF20-A308-4474-B58D-CEFC9C202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859"/>
                <a:ext cx="47" cy="48"/>
              </a:xfrm>
              <a:custGeom>
                <a:avLst/>
                <a:gdLst>
                  <a:gd name="T0" fmla="*/ 143 w 143"/>
                  <a:gd name="T1" fmla="*/ 57 h 143"/>
                  <a:gd name="T2" fmla="*/ 131 w 143"/>
                  <a:gd name="T3" fmla="*/ 31 h 143"/>
                  <a:gd name="T4" fmla="*/ 112 w 143"/>
                  <a:gd name="T5" fmla="*/ 12 h 143"/>
                  <a:gd name="T6" fmla="*/ 88 w 143"/>
                  <a:gd name="T7" fmla="*/ 0 h 143"/>
                  <a:gd name="T8" fmla="*/ 57 w 143"/>
                  <a:gd name="T9" fmla="*/ 0 h 143"/>
                  <a:gd name="T10" fmla="*/ 33 w 143"/>
                  <a:gd name="T11" fmla="*/ 12 h 143"/>
                  <a:gd name="T12" fmla="*/ 14 w 143"/>
                  <a:gd name="T13" fmla="*/ 31 h 143"/>
                  <a:gd name="T14" fmla="*/ 4 w 143"/>
                  <a:gd name="T15" fmla="*/ 57 h 143"/>
                  <a:gd name="T16" fmla="*/ 4 w 143"/>
                  <a:gd name="T17" fmla="*/ 86 h 143"/>
                  <a:gd name="T18" fmla="*/ 14 w 143"/>
                  <a:gd name="T19" fmla="*/ 111 h 143"/>
                  <a:gd name="T20" fmla="*/ 33 w 143"/>
                  <a:gd name="T21" fmla="*/ 130 h 143"/>
                  <a:gd name="T22" fmla="*/ 57 w 143"/>
                  <a:gd name="T23" fmla="*/ 140 h 143"/>
                  <a:gd name="T24" fmla="*/ 88 w 143"/>
                  <a:gd name="T25" fmla="*/ 140 h 143"/>
                  <a:gd name="T26" fmla="*/ 112 w 143"/>
                  <a:gd name="T27" fmla="*/ 130 h 143"/>
                  <a:gd name="T28" fmla="*/ 131 w 143"/>
                  <a:gd name="T29" fmla="*/ 111 h 143"/>
                  <a:gd name="T30" fmla="*/ 143 w 143"/>
                  <a:gd name="T31" fmla="*/ 86 h 143"/>
                  <a:gd name="T32" fmla="*/ 141 w 143"/>
                  <a:gd name="T33" fmla="*/ 71 h 143"/>
                  <a:gd name="T34" fmla="*/ 136 w 143"/>
                  <a:gd name="T35" fmla="*/ 44 h 143"/>
                  <a:gd name="T36" fmla="*/ 121 w 143"/>
                  <a:gd name="T37" fmla="*/ 21 h 143"/>
                  <a:gd name="T38" fmla="*/ 98 w 143"/>
                  <a:gd name="T39" fmla="*/ 7 h 143"/>
                  <a:gd name="T40" fmla="*/ 72 w 143"/>
                  <a:gd name="T41" fmla="*/ 2 h 143"/>
                  <a:gd name="T42" fmla="*/ 45 w 143"/>
                  <a:gd name="T43" fmla="*/ 7 h 143"/>
                  <a:gd name="T44" fmla="*/ 26 w 143"/>
                  <a:gd name="T45" fmla="*/ 21 h 143"/>
                  <a:gd name="T46" fmla="*/ 11 w 143"/>
                  <a:gd name="T47" fmla="*/ 44 h 143"/>
                  <a:gd name="T48" fmla="*/ 4 w 143"/>
                  <a:gd name="T49" fmla="*/ 71 h 143"/>
                  <a:gd name="T50" fmla="*/ 11 w 143"/>
                  <a:gd name="T51" fmla="*/ 98 h 143"/>
                  <a:gd name="T52" fmla="*/ 26 w 143"/>
                  <a:gd name="T53" fmla="*/ 118 h 143"/>
                  <a:gd name="T54" fmla="*/ 45 w 143"/>
                  <a:gd name="T55" fmla="*/ 133 h 143"/>
                  <a:gd name="T56" fmla="*/ 72 w 143"/>
                  <a:gd name="T57" fmla="*/ 140 h 143"/>
                  <a:gd name="T58" fmla="*/ 98 w 143"/>
                  <a:gd name="T59" fmla="*/ 133 h 143"/>
                  <a:gd name="T60" fmla="*/ 121 w 143"/>
                  <a:gd name="T61" fmla="*/ 118 h 143"/>
                  <a:gd name="T62" fmla="*/ 136 w 143"/>
                  <a:gd name="T63" fmla="*/ 98 h 143"/>
                  <a:gd name="T64" fmla="*/ 141 w 143"/>
                  <a:gd name="T65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1"/>
                    </a:moveTo>
                    <a:lnTo>
                      <a:pt x="143" y="57"/>
                    </a:lnTo>
                    <a:lnTo>
                      <a:pt x="138" y="44"/>
                    </a:lnTo>
                    <a:lnTo>
                      <a:pt x="131" y="31"/>
                    </a:lnTo>
                    <a:lnTo>
                      <a:pt x="124" y="19"/>
                    </a:lnTo>
                    <a:lnTo>
                      <a:pt x="112" y="12"/>
                    </a:lnTo>
                    <a:lnTo>
                      <a:pt x="98" y="4"/>
                    </a:lnTo>
                    <a:lnTo>
                      <a:pt x="88" y="0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45" y="4"/>
                    </a:lnTo>
                    <a:lnTo>
                      <a:pt x="33" y="12"/>
                    </a:lnTo>
                    <a:lnTo>
                      <a:pt x="23" y="19"/>
                    </a:lnTo>
                    <a:lnTo>
                      <a:pt x="14" y="31"/>
                    </a:lnTo>
                    <a:lnTo>
                      <a:pt x="8" y="44"/>
                    </a:lnTo>
                    <a:lnTo>
                      <a:pt x="4" y="57"/>
                    </a:lnTo>
                    <a:lnTo>
                      <a:pt x="0" y="71"/>
                    </a:lnTo>
                    <a:lnTo>
                      <a:pt x="4" y="86"/>
                    </a:lnTo>
                    <a:lnTo>
                      <a:pt x="8" y="98"/>
                    </a:lnTo>
                    <a:lnTo>
                      <a:pt x="14" y="111"/>
                    </a:lnTo>
                    <a:lnTo>
                      <a:pt x="23" y="121"/>
                    </a:lnTo>
                    <a:lnTo>
                      <a:pt x="33" y="130"/>
                    </a:lnTo>
                    <a:lnTo>
                      <a:pt x="45" y="135"/>
                    </a:lnTo>
                    <a:lnTo>
                      <a:pt x="57" y="140"/>
                    </a:lnTo>
                    <a:lnTo>
                      <a:pt x="72" y="143"/>
                    </a:lnTo>
                    <a:lnTo>
                      <a:pt x="88" y="140"/>
                    </a:lnTo>
                    <a:lnTo>
                      <a:pt x="98" y="135"/>
                    </a:lnTo>
                    <a:lnTo>
                      <a:pt x="112" y="130"/>
                    </a:lnTo>
                    <a:lnTo>
                      <a:pt x="124" y="121"/>
                    </a:lnTo>
                    <a:lnTo>
                      <a:pt x="131" y="111"/>
                    </a:lnTo>
                    <a:lnTo>
                      <a:pt x="138" y="98"/>
                    </a:lnTo>
                    <a:lnTo>
                      <a:pt x="143" y="86"/>
                    </a:lnTo>
                    <a:lnTo>
                      <a:pt x="143" y="71"/>
                    </a:lnTo>
                    <a:lnTo>
                      <a:pt x="141" y="71"/>
                    </a:lnTo>
                    <a:lnTo>
                      <a:pt x="138" y="57"/>
                    </a:lnTo>
                    <a:lnTo>
                      <a:pt x="136" y="44"/>
                    </a:lnTo>
                    <a:lnTo>
                      <a:pt x="129" y="31"/>
                    </a:lnTo>
                    <a:lnTo>
                      <a:pt x="121" y="21"/>
                    </a:lnTo>
                    <a:lnTo>
                      <a:pt x="112" y="14"/>
                    </a:lnTo>
                    <a:lnTo>
                      <a:pt x="98" y="7"/>
                    </a:lnTo>
                    <a:lnTo>
                      <a:pt x="88" y="4"/>
                    </a:lnTo>
                    <a:lnTo>
                      <a:pt x="72" y="2"/>
                    </a:lnTo>
                    <a:lnTo>
                      <a:pt x="60" y="4"/>
                    </a:lnTo>
                    <a:lnTo>
                      <a:pt x="45" y="7"/>
                    </a:lnTo>
                    <a:lnTo>
                      <a:pt x="35" y="14"/>
                    </a:lnTo>
                    <a:lnTo>
                      <a:pt x="26" y="21"/>
                    </a:lnTo>
                    <a:lnTo>
                      <a:pt x="16" y="31"/>
                    </a:lnTo>
                    <a:lnTo>
                      <a:pt x="11" y="44"/>
                    </a:lnTo>
                    <a:lnTo>
                      <a:pt x="6" y="57"/>
                    </a:lnTo>
                    <a:lnTo>
                      <a:pt x="4" y="71"/>
                    </a:lnTo>
                    <a:lnTo>
                      <a:pt x="6" y="83"/>
                    </a:lnTo>
                    <a:lnTo>
                      <a:pt x="11" y="98"/>
                    </a:lnTo>
                    <a:lnTo>
                      <a:pt x="16" y="107"/>
                    </a:lnTo>
                    <a:lnTo>
                      <a:pt x="26" y="118"/>
                    </a:lnTo>
                    <a:lnTo>
                      <a:pt x="35" y="128"/>
                    </a:lnTo>
                    <a:lnTo>
                      <a:pt x="45" y="133"/>
                    </a:lnTo>
                    <a:lnTo>
                      <a:pt x="60" y="136"/>
                    </a:lnTo>
                    <a:lnTo>
                      <a:pt x="72" y="140"/>
                    </a:lnTo>
                    <a:lnTo>
                      <a:pt x="88" y="136"/>
                    </a:lnTo>
                    <a:lnTo>
                      <a:pt x="98" y="133"/>
                    </a:lnTo>
                    <a:lnTo>
                      <a:pt x="112" y="128"/>
                    </a:lnTo>
                    <a:lnTo>
                      <a:pt x="121" y="118"/>
                    </a:lnTo>
                    <a:lnTo>
                      <a:pt x="129" y="107"/>
                    </a:lnTo>
                    <a:lnTo>
                      <a:pt x="136" y="98"/>
                    </a:lnTo>
                    <a:lnTo>
                      <a:pt x="138" y="83"/>
                    </a:lnTo>
                    <a:lnTo>
                      <a:pt x="141" y="71"/>
                    </a:lnTo>
                    <a:lnTo>
                      <a:pt x="143" y="71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0" name="Freeform 502">
                <a:extLst>
                  <a:ext uri="{FF2B5EF4-FFF2-40B4-BE49-F238E27FC236}">
                    <a16:creationId xmlns:a16="http://schemas.microsoft.com/office/drawing/2014/main" id="{7B392F64-E9EC-4FAF-961D-130DA798B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860"/>
                <a:ext cx="46" cy="46"/>
              </a:xfrm>
              <a:custGeom>
                <a:avLst/>
                <a:gdLst>
                  <a:gd name="T0" fmla="*/ 135 w 138"/>
                  <a:gd name="T1" fmla="*/ 55 h 138"/>
                  <a:gd name="T2" fmla="*/ 124 w 138"/>
                  <a:gd name="T3" fmla="*/ 29 h 138"/>
                  <a:gd name="T4" fmla="*/ 108 w 138"/>
                  <a:gd name="T5" fmla="*/ 12 h 138"/>
                  <a:gd name="T6" fmla="*/ 83 w 138"/>
                  <a:gd name="T7" fmla="*/ 2 h 138"/>
                  <a:gd name="T8" fmla="*/ 57 w 138"/>
                  <a:gd name="T9" fmla="*/ 2 h 138"/>
                  <a:gd name="T10" fmla="*/ 32 w 138"/>
                  <a:gd name="T11" fmla="*/ 12 h 138"/>
                  <a:gd name="T12" fmla="*/ 12 w 138"/>
                  <a:gd name="T13" fmla="*/ 29 h 138"/>
                  <a:gd name="T14" fmla="*/ 2 w 138"/>
                  <a:gd name="T15" fmla="*/ 55 h 138"/>
                  <a:gd name="T16" fmla="*/ 2 w 138"/>
                  <a:gd name="T17" fmla="*/ 81 h 138"/>
                  <a:gd name="T18" fmla="*/ 12 w 138"/>
                  <a:gd name="T19" fmla="*/ 105 h 138"/>
                  <a:gd name="T20" fmla="*/ 32 w 138"/>
                  <a:gd name="T21" fmla="*/ 126 h 138"/>
                  <a:gd name="T22" fmla="*/ 57 w 138"/>
                  <a:gd name="T23" fmla="*/ 134 h 138"/>
                  <a:gd name="T24" fmla="*/ 83 w 138"/>
                  <a:gd name="T25" fmla="*/ 134 h 138"/>
                  <a:gd name="T26" fmla="*/ 108 w 138"/>
                  <a:gd name="T27" fmla="*/ 126 h 138"/>
                  <a:gd name="T28" fmla="*/ 124 w 138"/>
                  <a:gd name="T29" fmla="*/ 105 h 138"/>
                  <a:gd name="T30" fmla="*/ 135 w 138"/>
                  <a:gd name="T31" fmla="*/ 81 h 138"/>
                  <a:gd name="T32" fmla="*/ 135 w 138"/>
                  <a:gd name="T33" fmla="*/ 69 h 138"/>
                  <a:gd name="T34" fmla="*/ 131 w 138"/>
                  <a:gd name="T35" fmla="*/ 42 h 138"/>
                  <a:gd name="T36" fmla="*/ 115 w 138"/>
                  <a:gd name="T37" fmla="*/ 22 h 138"/>
                  <a:gd name="T38" fmla="*/ 95 w 138"/>
                  <a:gd name="T39" fmla="*/ 7 h 138"/>
                  <a:gd name="T40" fmla="*/ 69 w 138"/>
                  <a:gd name="T41" fmla="*/ 2 h 138"/>
                  <a:gd name="T42" fmla="*/ 43 w 138"/>
                  <a:gd name="T43" fmla="*/ 7 h 138"/>
                  <a:gd name="T44" fmla="*/ 23 w 138"/>
                  <a:gd name="T45" fmla="*/ 22 h 138"/>
                  <a:gd name="T46" fmla="*/ 9 w 138"/>
                  <a:gd name="T47" fmla="*/ 42 h 138"/>
                  <a:gd name="T48" fmla="*/ 5 w 138"/>
                  <a:gd name="T49" fmla="*/ 69 h 138"/>
                  <a:gd name="T50" fmla="*/ 9 w 138"/>
                  <a:gd name="T51" fmla="*/ 93 h 138"/>
                  <a:gd name="T52" fmla="*/ 23 w 138"/>
                  <a:gd name="T53" fmla="*/ 116 h 138"/>
                  <a:gd name="T54" fmla="*/ 43 w 138"/>
                  <a:gd name="T55" fmla="*/ 128 h 138"/>
                  <a:gd name="T56" fmla="*/ 69 w 138"/>
                  <a:gd name="T57" fmla="*/ 133 h 138"/>
                  <a:gd name="T58" fmla="*/ 95 w 138"/>
                  <a:gd name="T59" fmla="*/ 128 h 138"/>
                  <a:gd name="T60" fmla="*/ 115 w 138"/>
                  <a:gd name="T61" fmla="*/ 116 h 138"/>
                  <a:gd name="T62" fmla="*/ 131 w 138"/>
                  <a:gd name="T63" fmla="*/ 93 h 138"/>
                  <a:gd name="T64" fmla="*/ 135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5" y="55"/>
                    </a:lnTo>
                    <a:lnTo>
                      <a:pt x="133" y="42"/>
                    </a:lnTo>
                    <a:lnTo>
                      <a:pt x="124" y="29"/>
                    </a:lnTo>
                    <a:lnTo>
                      <a:pt x="117" y="19"/>
                    </a:lnTo>
                    <a:lnTo>
                      <a:pt x="108" y="12"/>
                    </a:lnTo>
                    <a:lnTo>
                      <a:pt x="95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7" y="2"/>
                    </a:lnTo>
                    <a:lnTo>
                      <a:pt x="41" y="5"/>
                    </a:lnTo>
                    <a:lnTo>
                      <a:pt x="32" y="12"/>
                    </a:lnTo>
                    <a:lnTo>
                      <a:pt x="23" y="19"/>
                    </a:lnTo>
                    <a:lnTo>
                      <a:pt x="12" y="29"/>
                    </a:lnTo>
                    <a:lnTo>
                      <a:pt x="7" y="42"/>
                    </a:lnTo>
                    <a:lnTo>
                      <a:pt x="2" y="55"/>
                    </a:lnTo>
                    <a:lnTo>
                      <a:pt x="0" y="69"/>
                    </a:lnTo>
                    <a:lnTo>
                      <a:pt x="2" y="81"/>
                    </a:lnTo>
                    <a:lnTo>
                      <a:pt x="7" y="96"/>
                    </a:lnTo>
                    <a:lnTo>
                      <a:pt x="12" y="105"/>
                    </a:lnTo>
                    <a:lnTo>
                      <a:pt x="23" y="116"/>
                    </a:lnTo>
                    <a:lnTo>
                      <a:pt x="32" y="126"/>
                    </a:lnTo>
                    <a:lnTo>
                      <a:pt x="41" y="131"/>
                    </a:lnTo>
                    <a:lnTo>
                      <a:pt x="57" y="134"/>
                    </a:lnTo>
                    <a:lnTo>
                      <a:pt x="69" y="138"/>
                    </a:lnTo>
                    <a:lnTo>
                      <a:pt x="83" y="134"/>
                    </a:lnTo>
                    <a:lnTo>
                      <a:pt x="95" y="131"/>
                    </a:lnTo>
                    <a:lnTo>
                      <a:pt x="108" y="126"/>
                    </a:lnTo>
                    <a:lnTo>
                      <a:pt x="117" y="116"/>
                    </a:lnTo>
                    <a:lnTo>
                      <a:pt x="124" y="105"/>
                    </a:lnTo>
                    <a:lnTo>
                      <a:pt x="133" y="96"/>
                    </a:lnTo>
                    <a:lnTo>
                      <a:pt x="135" y="81"/>
                    </a:lnTo>
                    <a:lnTo>
                      <a:pt x="138" y="69"/>
                    </a:lnTo>
                    <a:lnTo>
                      <a:pt x="135" y="69"/>
                    </a:lnTo>
                    <a:lnTo>
                      <a:pt x="133" y="55"/>
                    </a:lnTo>
                    <a:lnTo>
                      <a:pt x="131" y="42"/>
                    </a:lnTo>
                    <a:lnTo>
                      <a:pt x="123" y="31"/>
                    </a:lnTo>
                    <a:lnTo>
                      <a:pt x="115" y="22"/>
                    </a:lnTo>
                    <a:lnTo>
                      <a:pt x="105" y="15"/>
                    </a:lnTo>
                    <a:lnTo>
                      <a:pt x="95" y="7"/>
                    </a:lnTo>
                    <a:lnTo>
                      <a:pt x="83" y="5"/>
                    </a:lnTo>
                    <a:lnTo>
                      <a:pt x="69" y="2"/>
                    </a:lnTo>
                    <a:lnTo>
                      <a:pt x="57" y="5"/>
                    </a:lnTo>
                    <a:lnTo>
                      <a:pt x="43" y="7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4" y="31"/>
                    </a:lnTo>
                    <a:lnTo>
                      <a:pt x="9" y="42"/>
                    </a:lnTo>
                    <a:lnTo>
                      <a:pt x="5" y="55"/>
                    </a:lnTo>
                    <a:lnTo>
                      <a:pt x="5" y="69"/>
                    </a:lnTo>
                    <a:lnTo>
                      <a:pt x="5" y="81"/>
                    </a:lnTo>
                    <a:lnTo>
                      <a:pt x="9" y="93"/>
                    </a:lnTo>
                    <a:lnTo>
                      <a:pt x="14" y="105"/>
                    </a:lnTo>
                    <a:lnTo>
                      <a:pt x="23" y="116"/>
                    </a:lnTo>
                    <a:lnTo>
                      <a:pt x="32" y="124"/>
                    </a:lnTo>
                    <a:lnTo>
                      <a:pt x="43" y="128"/>
                    </a:lnTo>
                    <a:lnTo>
                      <a:pt x="57" y="133"/>
                    </a:lnTo>
                    <a:lnTo>
                      <a:pt x="69" y="133"/>
                    </a:lnTo>
                    <a:lnTo>
                      <a:pt x="83" y="133"/>
                    </a:lnTo>
                    <a:lnTo>
                      <a:pt x="95" y="128"/>
                    </a:lnTo>
                    <a:lnTo>
                      <a:pt x="105" y="124"/>
                    </a:lnTo>
                    <a:lnTo>
                      <a:pt x="115" y="116"/>
                    </a:lnTo>
                    <a:lnTo>
                      <a:pt x="123" y="105"/>
                    </a:lnTo>
                    <a:lnTo>
                      <a:pt x="131" y="93"/>
                    </a:lnTo>
                    <a:lnTo>
                      <a:pt x="133" y="81"/>
                    </a:lnTo>
                    <a:lnTo>
                      <a:pt x="135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1" name="Freeform 503">
                <a:extLst>
                  <a:ext uri="{FF2B5EF4-FFF2-40B4-BE49-F238E27FC236}">
                    <a16:creationId xmlns:a16="http://schemas.microsoft.com/office/drawing/2014/main" id="{D37B0669-357D-46E3-9201-D98DE9D45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860"/>
                <a:ext cx="44" cy="44"/>
              </a:xfrm>
              <a:custGeom>
                <a:avLst/>
                <a:gdLst>
                  <a:gd name="T0" fmla="*/ 128 w 130"/>
                  <a:gd name="T1" fmla="*/ 52 h 131"/>
                  <a:gd name="T2" fmla="*/ 118 w 130"/>
                  <a:gd name="T3" fmla="*/ 30 h 131"/>
                  <a:gd name="T4" fmla="*/ 100 w 130"/>
                  <a:gd name="T5" fmla="*/ 12 h 131"/>
                  <a:gd name="T6" fmla="*/ 78 w 130"/>
                  <a:gd name="T7" fmla="*/ 4 h 131"/>
                  <a:gd name="T8" fmla="*/ 52 w 130"/>
                  <a:gd name="T9" fmla="*/ 4 h 131"/>
                  <a:gd name="T10" fmla="*/ 27 w 130"/>
                  <a:gd name="T11" fmla="*/ 12 h 131"/>
                  <a:gd name="T12" fmla="*/ 10 w 130"/>
                  <a:gd name="T13" fmla="*/ 30 h 131"/>
                  <a:gd name="T14" fmla="*/ 0 w 130"/>
                  <a:gd name="T15" fmla="*/ 52 h 131"/>
                  <a:gd name="T16" fmla="*/ 0 w 130"/>
                  <a:gd name="T17" fmla="*/ 79 h 131"/>
                  <a:gd name="T18" fmla="*/ 10 w 130"/>
                  <a:gd name="T19" fmla="*/ 104 h 131"/>
                  <a:gd name="T20" fmla="*/ 27 w 130"/>
                  <a:gd name="T21" fmla="*/ 121 h 131"/>
                  <a:gd name="T22" fmla="*/ 52 w 130"/>
                  <a:gd name="T23" fmla="*/ 131 h 131"/>
                  <a:gd name="T24" fmla="*/ 78 w 130"/>
                  <a:gd name="T25" fmla="*/ 131 h 131"/>
                  <a:gd name="T26" fmla="*/ 100 w 130"/>
                  <a:gd name="T27" fmla="*/ 121 h 131"/>
                  <a:gd name="T28" fmla="*/ 118 w 130"/>
                  <a:gd name="T29" fmla="*/ 104 h 131"/>
                  <a:gd name="T30" fmla="*/ 128 w 130"/>
                  <a:gd name="T31" fmla="*/ 79 h 131"/>
                  <a:gd name="T32" fmla="*/ 128 w 130"/>
                  <a:gd name="T33" fmla="*/ 67 h 131"/>
                  <a:gd name="T34" fmla="*/ 123 w 130"/>
                  <a:gd name="T35" fmla="*/ 43 h 131"/>
                  <a:gd name="T36" fmla="*/ 109 w 130"/>
                  <a:gd name="T37" fmla="*/ 22 h 131"/>
                  <a:gd name="T38" fmla="*/ 88 w 130"/>
                  <a:gd name="T39" fmla="*/ 7 h 131"/>
                  <a:gd name="T40" fmla="*/ 64 w 130"/>
                  <a:gd name="T41" fmla="*/ 4 h 131"/>
                  <a:gd name="T42" fmla="*/ 38 w 130"/>
                  <a:gd name="T43" fmla="*/ 7 h 131"/>
                  <a:gd name="T44" fmla="*/ 20 w 130"/>
                  <a:gd name="T45" fmla="*/ 22 h 131"/>
                  <a:gd name="T46" fmla="*/ 7 w 130"/>
                  <a:gd name="T47" fmla="*/ 43 h 131"/>
                  <a:gd name="T48" fmla="*/ 2 w 130"/>
                  <a:gd name="T49" fmla="*/ 67 h 131"/>
                  <a:gd name="T50" fmla="*/ 7 w 130"/>
                  <a:gd name="T51" fmla="*/ 92 h 131"/>
                  <a:gd name="T52" fmla="*/ 20 w 130"/>
                  <a:gd name="T53" fmla="*/ 112 h 131"/>
                  <a:gd name="T54" fmla="*/ 38 w 130"/>
                  <a:gd name="T55" fmla="*/ 124 h 131"/>
                  <a:gd name="T56" fmla="*/ 64 w 130"/>
                  <a:gd name="T57" fmla="*/ 129 h 131"/>
                  <a:gd name="T58" fmla="*/ 88 w 130"/>
                  <a:gd name="T59" fmla="*/ 124 h 131"/>
                  <a:gd name="T60" fmla="*/ 109 w 130"/>
                  <a:gd name="T61" fmla="*/ 112 h 131"/>
                  <a:gd name="T62" fmla="*/ 123 w 130"/>
                  <a:gd name="T63" fmla="*/ 92 h 131"/>
                  <a:gd name="T64" fmla="*/ 128 w 130"/>
                  <a:gd name="T65" fmla="*/ 6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1">
                    <a:moveTo>
                      <a:pt x="130" y="67"/>
                    </a:moveTo>
                    <a:lnTo>
                      <a:pt x="128" y="52"/>
                    </a:lnTo>
                    <a:lnTo>
                      <a:pt x="126" y="40"/>
                    </a:lnTo>
                    <a:lnTo>
                      <a:pt x="118" y="30"/>
                    </a:lnTo>
                    <a:lnTo>
                      <a:pt x="110" y="21"/>
                    </a:lnTo>
                    <a:lnTo>
                      <a:pt x="100" y="12"/>
                    </a:lnTo>
                    <a:lnTo>
                      <a:pt x="90" y="6"/>
                    </a:lnTo>
                    <a:lnTo>
                      <a:pt x="78" y="4"/>
                    </a:lnTo>
                    <a:lnTo>
                      <a:pt x="64" y="0"/>
                    </a:lnTo>
                    <a:lnTo>
                      <a:pt x="52" y="4"/>
                    </a:lnTo>
                    <a:lnTo>
                      <a:pt x="38" y="6"/>
                    </a:lnTo>
                    <a:lnTo>
                      <a:pt x="27" y="12"/>
                    </a:lnTo>
                    <a:lnTo>
                      <a:pt x="18" y="21"/>
                    </a:lnTo>
                    <a:lnTo>
                      <a:pt x="10" y="30"/>
                    </a:lnTo>
                    <a:lnTo>
                      <a:pt x="4" y="40"/>
                    </a:lnTo>
                    <a:lnTo>
                      <a:pt x="0" y="52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4" y="92"/>
                    </a:lnTo>
                    <a:lnTo>
                      <a:pt x="10" y="104"/>
                    </a:lnTo>
                    <a:lnTo>
                      <a:pt x="18" y="114"/>
                    </a:lnTo>
                    <a:lnTo>
                      <a:pt x="27" y="121"/>
                    </a:lnTo>
                    <a:lnTo>
                      <a:pt x="38" y="126"/>
                    </a:lnTo>
                    <a:lnTo>
                      <a:pt x="52" y="131"/>
                    </a:lnTo>
                    <a:lnTo>
                      <a:pt x="64" y="131"/>
                    </a:lnTo>
                    <a:lnTo>
                      <a:pt x="78" y="131"/>
                    </a:lnTo>
                    <a:lnTo>
                      <a:pt x="90" y="126"/>
                    </a:lnTo>
                    <a:lnTo>
                      <a:pt x="100" y="121"/>
                    </a:lnTo>
                    <a:lnTo>
                      <a:pt x="110" y="114"/>
                    </a:lnTo>
                    <a:lnTo>
                      <a:pt x="118" y="104"/>
                    </a:lnTo>
                    <a:lnTo>
                      <a:pt x="126" y="92"/>
                    </a:lnTo>
                    <a:lnTo>
                      <a:pt x="128" y="79"/>
                    </a:lnTo>
                    <a:lnTo>
                      <a:pt x="130" y="67"/>
                    </a:lnTo>
                    <a:lnTo>
                      <a:pt x="128" y="67"/>
                    </a:lnTo>
                    <a:lnTo>
                      <a:pt x="126" y="55"/>
                    </a:lnTo>
                    <a:lnTo>
                      <a:pt x="123" y="43"/>
                    </a:lnTo>
                    <a:lnTo>
                      <a:pt x="116" y="33"/>
                    </a:lnTo>
                    <a:lnTo>
                      <a:pt x="109" y="22"/>
                    </a:lnTo>
                    <a:lnTo>
                      <a:pt x="98" y="15"/>
                    </a:lnTo>
                    <a:lnTo>
                      <a:pt x="88" y="7"/>
                    </a:lnTo>
                    <a:lnTo>
                      <a:pt x="76" y="6"/>
                    </a:lnTo>
                    <a:lnTo>
                      <a:pt x="64" y="4"/>
                    </a:lnTo>
                    <a:lnTo>
                      <a:pt x="52" y="6"/>
                    </a:lnTo>
                    <a:lnTo>
                      <a:pt x="38" y="7"/>
                    </a:lnTo>
                    <a:lnTo>
                      <a:pt x="29" y="15"/>
                    </a:lnTo>
                    <a:lnTo>
                      <a:pt x="20" y="22"/>
                    </a:lnTo>
                    <a:lnTo>
                      <a:pt x="12" y="33"/>
                    </a:lnTo>
                    <a:lnTo>
                      <a:pt x="7" y="43"/>
                    </a:lnTo>
                    <a:lnTo>
                      <a:pt x="2" y="55"/>
                    </a:lnTo>
                    <a:lnTo>
                      <a:pt x="2" y="67"/>
                    </a:lnTo>
                    <a:lnTo>
                      <a:pt x="2" y="79"/>
                    </a:lnTo>
                    <a:lnTo>
                      <a:pt x="7" y="92"/>
                    </a:lnTo>
                    <a:lnTo>
                      <a:pt x="12" y="102"/>
                    </a:lnTo>
                    <a:lnTo>
                      <a:pt x="20" y="112"/>
                    </a:lnTo>
                    <a:lnTo>
                      <a:pt x="29" y="119"/>
                    </a:lnTo>
                    <a:lnTo>
                      <a:pt x="38" y="124"/>
                    </a:lnTo>
                    <a:lnTo>
                      <a:pt x="52" y="129"/>
                    </a:lnTo>
                    <a:lnTo>
                      <a:pt x="64" y="129"/>
                    </a:lnTo>
                    <a:lnTo>
                      <a:pt x="76" y="129"/>
                    </a:lnTo>
                    <a:lnTo>
                      <a:pt x="88" y="124"/>
                    </a:lnTo>
                    <a:lnTo>
                      <a:pt x="98" y="119"/>
                    </a:lnTo>
                    <a:lnTo>
                      <a:pt x="109" y="112"/>
                    </a:lnTo>
                    <a:lnTo>
                      <a:pt x="116" y="102"/>
                    </a:lnTo>
                    <a:lnTo>
                      <a:pt x="123" y="92"/>
                    </a:lnTo>
                    <a:lnTo>
                      <a:pt x="126" y="79"/>
                    </a:lnTo>
                    <a:lnTo>
                      <a:pt x="128" y="67"/>
                    </a:lnTo>
                    <a:lnTo>
                      <a:pt x="130" y="67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2" name="Freeform 504">
                <a:extLst>
                  <a:ext uri="{FF2B5EF4-FFF2-40B4-BE49-F238E27FC236}">
                    <a16:creationId xmlns:a16="http://schemas.microsoft.com/office/drawing/2014/main" id="{922FB5F3-BDA8-4AA7-9AF4-520D3B32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861"/>
                <a:ext cx="42" cy="42"/>
              </a:xfrm>
              <a:custGeom>
                <a:avLst/>
                <a:gdLst>
                  <a:gd name="T0" fmla="*/ 124 w 126"/>
                  <a:gd name="T1" fmla="*/ 52 h 126"/>
                  <a:gd name="T2" fmla="*/ 114 w 126"/>
                  <a:gd name="T3" fmla="*/ 29 h 126"/>
                  <a:gd name="T4" fmla="*/ 96 w 126"/>
                  <a:gd name="T5" fmla="*/ 12 h 126"/>
                  <a:gd name="T6" fmla="*/ 74 w 126"/>
                  <a:gd name="T7" fmla="*/ 2 h 126"/>
                  <a:gd name="T8" fmla="*/ 50 w 126"/>
                  <a:gd name="T9" fmla="*/ 2 h 126"/>
                  <a:gd name="T10" fmla="*/ 27 w 126"/>
                  <a:gd name="T11" fmla="*/ 12 h 126"/>
                  <a:gd name="T12" fmla="*/ 10 w 126"/>
                  <a:gd name="T13" fmla="*/ 29 h 126"/>
                  <a:gd name="T14" fmla="*/ 0 w 126"/>
                  <a:gd name="T15" fmla="*/ 52 h 126"/>
                  <a:gd name="T16" fmla="*/ 0 w 126"/>
                  <a:gd name="T17" fmla="*/ 76 h 126"/>
                  <a:gd name="T18" fmla="*/ 10 w 126"/>
                  <a:gd name="T19" fmla="*/ 98 h 126"/>
                  <a:gd name="T20" fmla="*/ 27 w 126"/>
                  <a:gd name="T21" fmla="*/ 115 h 126"/>
                  <a:gd name="T22" fmla="*/ 50 w 126"/>
                  <a:gd name="T23" fmla="*/ 126 h 126"/>
                  <a:gd name="T24" fmla="*/ 74 w 126"/>
                  <a:gd name="T25" fmla="*/ 126 h 126"/>
                  <a:gd name="T26" fmla="*/ 96 w 126"/>
                  <a:gd name="T27" fmla="*/ 115 h 126"/>
                  <a:gd name="T28" fmla="*/ 114 w 126"/>
                  <a:gd name="T29" fmla="*/ 98 h 126"/>
                  <a:gd name="T30" fmla="*/ 124 w 126"/>
                  <a:gd name="T31" fmla="*/ 76 h 126"/>
                  <a:gd name="T32" fmla="*/ 124 w 126"/>
                  <a:gd name="T33" fmla="*/ 63 h 126"/>
                  <a:gd name="T34" fmla="*/ 117 w 126"/>
                  <a:gd name="T35" fmla="*/ 38 h 126"/>
                  <a:gd name="T36" fmla="*/ 103 w 126"/>
                  <a:gd name="T37" fmla="*/ 21 h 126"/>
                  <a:gd name="T38" fmla="*/ 86 w 126"/>
                  <a:gd name="T39" fmla="*/ 7 h 126"/>
                  <a:gd name="T40" fmla="*/ 62 w 126"/>
                  <a:gd name="T41" fmla="*/ 2 h 126"/>
                  <a:gd name="T42" fmla="*/ 40 w 126"/>
                  <a:gd name="T43" fmla="*/ 7 h 126"/>
                  <a:gd name="T44" fmla="*/ 19 w 126"/>
                  <a:gd name="T45" fmla="*/ 21 h 126"/>
                  <a:gd name="T46" fmla="*/ 8 w 126"/>
                  <a:gd name="T47" fmla="*/ 38 h 126"/>
                  <a:gd name="T48" fmla="*/ 2 w 126"/>
                  <a:gd name="T49" fmla="*/ 63 h 126"/>
                  <a:gd name="T50" fmla="*/ 8 w 126"/>
                  <a:gd name="T51" fmla="*/ 86 h 126"/>
                  <a:gd name="T52" fmla="*/ 19 w 126"/>
                  <a:gd name="T53" fmla="*/ 105 h 126"/>
                  <a:gd name="T54" fmla="*/ 40 w 126"/>
                  <a:gd name="T55" fmla="*/ 118 h 126"/>
                  <a:gd name="T56" fmla="*/ 62 w 126"/>
                  <a:gd name="T57" fmla="*/ 122 h 126"/>
                  <a:gd name="T58" fmla="*/ 86 w 126"/>
                  <a:gd name="T59" fmla="*/ 118 h 126"/>
                  <a:gd name="T60" fmla="*/ 103 w 126"/>
                  <a:gd name="T61" fmla="*/ 105 h 126"/>
                  <a:gd name="T62" fmla="*/ 117 w 126"/>
                  <a:gd name="T63" fmla="*/ 86 h 126"/>
                  <a:gd name="T64" fmla="*/ 124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4" y="52"/>
                    </a:lnTo>
                    <a:lnTo>
                      <a:pt x="121" y="38"/>
                    </a:lnTo>
                    <a:lnTo>
                      <a:pt x="114" y="29"/>
                    </a:lnTo>
                    <a:lnTo>
                      <a:pt x="107" y="19"/>
                    </a:lnTo>
                    <a:lnTo>
                      <a:pt x="96" y="12"/>
                    </a:lnTo>
                    <a:lnTo>
                      <a:pt x="86" y="4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6" y="4"/>
                    </a:lnTo>
                    <a:lnTo>
                      <a:pt x="27" y="12"/>
                    </a:lnTo>
                    <a:lnTo>
                      <a:pt x="18" y="19"/>
                    </a:lnTo>
                    <a:lnTo>
                      <a:pt x="10" y="29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5" y="88"/>
                    </a:lnTo>
                    <a:lnTo>
                      <a:pt x="10" y="98"/>
                    </a:lnTo>
                    <a:lnTo>
                      <a:pt x="18" y="107"/>
                    </a:lnTo>
                    <a:lnTo>
                      <a:pt x="27" y="115"/>
                    </a:lnTo>
                    <a:lnTo>
                      <a:pt x="36" y="121"/>
                    </a:lnTo>
                    <a:lnTo>
                      <a:pt x="50" y="126"/>
                    </a:lnTo>
                    <a:lnTo>
                      <a:pt x="62" y="126"/>
                    </a:lnTo>
                    <a:lnTo>
                      <a:pt x="74" y="126"/>
                    </a:lnTo>
                    <a:lnTo>
                      <a:pt x="86" y="121"/>
                    </a:lnTo>
                    <a:lnTo>
                      <a:pt x="96" y="115"/>
                    </a:lnTo>
                    <a:lnTo>
                      <a:pt x="107" y="107"/>
                    </a:lnTo>
                    <a:lnTo>
                      <a:pt x="114" y="98"/>
                    </a:lnTo>
                    <a:lnTo>
                      <a:pt x="121" y="88"/>
                    </a:lnTo>
                    <a:lnTo>
                      <a:pt x="124" y="76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1" y="52"/>
                    </a:lnTo>
                    <a:lnTo>
                      <a:pt x="117" y="38"/>
                    </a:lnTo>
                    <a:lnTo>
                      <a:pt x="110" y="29"/>
                    </a:lnTo>
                    <a:lnTo>
                      <a:pt x="103" y="21"/>
                    </a:lnTo>
                    <a:lnTo>
                      <a:pt x="96" y="14"/>
                    </a:lnTo>
                    <a:lnTo>
                      <a:pt x="86" y="7"/>
                    </a:lnTo>
                    <a:lnTo>
                      <a:pt x="74" y="4"/>
                    </a:lnTo>
                    <a:lnTo>
                      <a:pt x="62" y="2"/>
                    </a:lnTo>
                    <a:lnTo>
                      <a:pt x="50" y="4"/>
                    </a:lnTo>
                    <a:lnTo>
                      <a:pt x="40" y="7"/>
                    </a:lnTo>
                    <a:lnTo>
                      <a:pt x="30" y="14"/>
                    </a:lnTo>
                    <a:lnTo>
                      <a:pt x="19" y="21"/>
                    </a:lnTo>
                    <a:lnTo>
                      <a:pt x="12" y="29"/>
                    </a:lnTo>
                    <a:lnTo>
                      <a:pt x="8" y="38"/>
                    </a:lnTo>
                    <a:lnTo>
                      <a:pt x="2" y="52"/>
                    </a:lnTo>
                    <a:lnTo>
                      <a:pt x="2" y="63"/>
                    </a:lnTo>
                    <a:lnTo>
                      <a:pt x="2" y="76"/>
                    </a:lnTo>
                    <a:lnTo>
                      <a:pt x="8" y="86"/>
                    </a:lnTo>
                    <a:lnTo>
                      <a:pt x="12" y="95"/>
                    </a:lnTo>
                    <a:lnTo>
                      <a:pt x="19" y="105"/>
                    </a:lnTo>
                    <a:lnTo>
                      <a:pt x="30" y="112"/>
                    </a:lnTo>
                    <a:lnTo>
                      <a:pt x="40" y="118"/>
                    </a:lnTo>
                    <a:lnTo>
                      <a:pt x="50" y="122"/>
                    </a:lnTo>
                    <a:lnTo>
                      <a:pt x="62" y="122"/>
                    </a:lnTo>
                    <a:lnTo>
                      <a:pt x="74" y="122"/>
                    </a:lnTo>
                    <a:lnTo>
                      <a:pt x="86" y="118"/>
                    </a:lnTo>
                    <a:lnTo>
                      <a:pt x="96" y="112"/>
                    </a:lnTo>
                    <a:lnTo>
                      <a:pt x="103" y="105"/>
                    </a:lnTo>
                    <a:lnTo>
                      <a:pt x="110" y="95"/>
                    </a:lnTo>
                    <a:lnTo>
                      <a:pt x="117" y="86"/>
                    </a:lnTo>
                    <a:lnTo>
                      <a:pt x="121" y="76"/>
                    </a:lnTo>
                    <a:lnTo>
                      <a:pt x="124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3" name="Freeform 505">
                <a:extLst>
                  <a:ext uri="{FF2B5EF4-FFF2-40B4-BE49-F238E27FC236}">
                    <a16:creationId xmlns:a16="http://schemas.microsoft.com/office/drawing/2014/main" id="{DE81ABFB-8173-411B-A138-5A73155C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862"/>
                <a:ext cx="40" cy="40"/>
              </a:xfrm>
              <a:custGeom>
                <a:avLst/>
                <a:gdLst>
                  <a:gd name="T0" fmla="*/ 119 w 122"/>
                  <a:gd name="T1" fmla="*/ 50 h 121"/>
                  <a:gd name="T2" fmla="*/ 108 w 122"/>
                  <a:gd name="T3" fmla="*/ 28 h 121"/>
                  <a:gd name="T4" fmla="*/ 94 w 122"/>
                  <a:gd name="T5" fmla="*/ 13 h 121"/>
                  <a:gd name="T6" fmla="*/ 72 w 122"/>
                  <a:gd name="T7" fmla="*/ 2 h 121"/>
                  <a:gd name="T8" fmla="*/ 48 w 122"/>
                  <a:gd name="T9" fmla="*/ 2 h 121"/>
                  <a:gd name="T10" fmla="*/ 28 w 122"/>
                  <a:gd name="T11" fmla="*/ 13 h 121"/>
                  <a:gd name="T12" fmla="*/ 10 w 122"/>
                  <a:gd name="T13" fmla="*/ 28 h 121"/>
                  <a:gd name="T14" fmla="*/ 0 w 122"/>
                  <a:gd name="T15" fmla="*/ 50 h 121"/>
                  <a:gd name="T16" fmla="*/ 0 w 122"/>
                  <a:gd name="T17" fmla="*/ 74 h 121"/>
                  <a:gd name="T18" fmla="*/ 10 w 122"/>
                  <a:gd name="T19" fmla="*/ 95 h 121"/>
                  <a:gd name="T20" fmla="*/ 28 w 122"/>
                  <a:gd name="T21" fmla="*/ 111 h 121"/>
                  <a:gd name="T22" fmla="*/ 48 w 122"/>
                  <a:gd name="T23" fmla="*/ 121 h 121"/>
                  <a:gd name="T24" fmla="*/ 72 w 122"/>
                  <a:gd name="T25" fmla="*/ 121 h 121"/>
                  <a:gd name="T26" fmla="*/ 94 w 122"/>
                  <a:gd name="T27" fmla="*/ 111 h 121"/>
                  <a:gd name="T28" fmla="*/ 108 w 122"/>
                  <a:gd name="T29" fmla="*/ 95 h 121"/>
                  <a:gd name="T30" fmla="*/ 119 w 122"/>
                  <a:gd name="T31" fmla="*/ 74 h 121"/>
                  <a:gd name="T32" fmla="*/ 115 w 122"/>
                  <a:gd name="T33" fmla="*/ 62 h 121"/>
                  <a:gd name="T34" fmla="*/ 114 w 122"/>
                  <a:gd name="T35" fmla="*/ 40 h 121"/>
                  <a:gd name="T36" fmla="*/ 101 w 122"/>
                  <a:gd name="T37" fmla="*/ 21 h 121"/>
                  <a:gd name="T38" fmla="*/ 82 w 122"/>
                  <a:gd name="T39" fmla="*/ 7 h 121"/>
                  <a:gd name="T40" fmla="*/ 60 w 122"/>
                  <a:gd name="T41" fmla="*/ 6 h 121"/>
                  <a:gd name="T42" fmla="*/ 38 w 122"/>
                  <a:gd name="T43" fmla="*/ 7 h 121"/>
                  <a:gd name="T44" fmla="*/ 21 w 122"/>
                  <a:gd name="T45" fmla="*/ 21 h 121"/>
                  <a:gd name="T46" fmla="*/ 8 w 122"/>
                  <a:gd name="T47" fmla="*/ 40 h 121"/>
                  <a:gd name="T48" fmla="*/ 3 w 122"/>
                  <a:gd name="T49" fmla="*/ 62 h 121"/>
                  <a:gd name="T50" fmla="*/ 8 w 122"/>
                  <a:gd name="T51" fmla="*/ 84 h 121"/>
                  <a:gd name="T52" fmla="*/ 21 w 122"/>
                  <a:gd name="T53" fmla="*/ 102 h 121"/>
                  <a:gd name="T54" fmla="*/ 38 w 122"/>
                  <a:gd name="T55" fmla="*/ 114 h 121"/>
                  <a:gd name="T56" fmla="*/ 60 w 122"/>
                  <a:gd name="T57" fmla="*/ 119 h 121"/>
                  <a:gd name="T58" fmla="*/ 82 w 122"/>
                  <a:gd name="T59" fmla="*/ 114 h 121"/>
                  <a:gd name="T60" fmla="*/ 101 w 122"/>
                  <a:gd name="T61" fmla="*/ 102 h 121"/>
                  <a:gd name="T62" fmla="*/ 114 w 122"/>
                  <a:gd name="T63" fmla="*/ 84 h 121"/>
                  <a:gd name="T64" fmla="*/ 115 w 122"/>
                  <a:gd name="T65" fmla="*/ 6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21">
                    <a:moveTo>
                      <a:pt x="122" y="62"/>
                    </a:moveTo>
                    <a:lnTo>
                      <a:pt x="119" y="50"/>
                    </a:lnTo>
                    <a:lnTo>
                      <a:pt x="115" y="38"/>
                    </a:lnTo>
                    <a:lnTo>
                      <a:pt x="108" y="28"/>
                    </a:lnTo>
                    <a:lnTo>
                      <a:pt x="101" y="21"/>
                    </a:lnTo>
                    <a:lnTo>
                      <a:pt x="94" y="13"/>
                    </a:lnTo>
                    <a:lnTo>
                      <a:pt x="84" y="6"/>
                    </a:lnTo>
                    <a:lnTo>
                      <a:pt x="72" y="2"/>
                    </a:lnTo>
                    <a:lnTo>
                      <a:pt x="60" y="0"/>
                    </a:lnTo>
                    <a:lnTo>
                      <a:pt x="48" y="2"/>
                    </a:lnTo>
                    <a:lnTo>
                      <a:pt x="38" y="6"/>
                    </a:lnTo>
                    <a:lnTo>
                      <a:pt x="28" y="13"/>
                    </a:lnTo>
                    <a:lnTo>
                      <a:pt x="17" y="21"/>
                    </a:lnTo>
                    <a:lnTo>
                      <a:pt x="10" y="28"/>
                    </a:lnTo>
                    <a:lnTo>
                      <a:pt x="6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6" y="84"/>
                    </a:lnTo>
                    <a:lnTo>
                      <a:pt x="10" y="95"/>
                    </a:lnTo>
                    <a:lnTo>
                      <a:pt x="17" y="104"/>
                    </a:lnTo>
                    <a:lnTo>
                      <a:pt x="28" y="111"/>
                    </a:lnTo>
                    <a:lnTo>
                      <a:pt x="38" y="116"/>
                    </a:lnTo>
                    <a:lnTo>
                      <a:pt x="48" y="121"/>
                    </a:lnTo>
                    <a:lnTo>
                      <a:pt x="60" y="121"/>
                    </a:lnTo>
                    <a:lnTo>
                      <a:pt x="72" y="121"/>
                    </a:lnTo>
                    <a:lnTo>
                      <a:pt x="84" y="116"/>
                    </a:lnTo>
                    <a:lnTo>
                      <a:pt x="94" y="111"/>
                    </a:lnTo>
                    <a:lnTo>
                      <a:pt x="101" y="104"/>
                    </a:lnTo>
                    <a:lnTo>
                      <a:pt x="108" y="95"/>
                    </a:lnTo>
                    <a:lnTo>
                      <a:pt x="115" y="84"/>
                    </a:lnTo>
                    <a:lnTo>
                      <a:pt x="119" y="74"/>
                    </a:lnTo>
                    <a:lnTo>
                      <a:pt x="122" y="62"/>
                    </a:lnTo>
                    <a:lnTo>
                      <a:pt x="115" y="62"/>
                    </a:lnTo>
                    <a:lnTo>
                      <a:pt x="115" y="50"/>
                    </a:lnTo>
                    <a:lnTo>
                      <a:pt x="114" y="40"/>
                    </a:lnTo>
                    <a:lnTo>
                      <a:pt x="106" y="30"/>
                    </a:lnTo>
                    <a:lnTo>
                      <a:pt x="101" y="21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2" y="6"/>
                    </a:lnTo>
                    <a:lnTo>
                      <a:pt x="60" y="6"/>
                    </a:lnTo>
                    <a:lnTo>
                      <a:pt x="50" y="6"/>
                    </a:lnTo>
                    <a:lnTo>
                      <a:pt x="38" y="7"/>
                    </a:lnTo>
                    <a:lnTo>
                      <a:pt x="28" y="15"/>
                    </a:lnTo>
                    <a:lnTo>
                      <a:pt x="21" y="21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3" y="50"/>
                    </a:lnTo>
                    <a:lnTo>
                      <a:pt x="3" y="62"/>
                    </a:lnTo>
                    <a:lnTo>
                      <a:pt x="3" y="72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21" y="102"/>
                    </a:lnTo>
                    <a:lnTo>
                      <a:pt x="28" y="109"/>
                    </a:lnTo>
                    <a:lnTo>
                      <a:pt x="38" y="114"/>
                    </a:lnTo>
                    <a:lnTo>
                      <a:pt x="50" y="116"/>
                    </a:lnTo>
                    <a:lnTo>
                      <a:pt x="60" y="119"/>
                    </a:lnTo>
                    <a:lnTo>
                      <a:pt x="72" y="116"/>
                    </a:lnTo>
                    <a:lnTo>
                      <a:pt x="82" y="114"/>
                    </a:lnTo>
                    <a:lnTo>
                      <a:pt x="91" y="109"/>
                    </a:lnTo>
                    <a:lnTo>
                      <a:pt x="101" y="102"/>
                    </a:lnTo>
                    <a:lnTo>
                      <a:pt x="106" y="95"/>
                    </a:lnTo>
                    <a:lnTo>
                      <a:pt x="114" y="84"/>
                    </a:lnTo>
                    <a:lnTo>
                      <a:pt x="115" y="72"/>
                    </a:lnTo>
                    <a:lnTo>
                      <a:pt x="115" y="62"/>
                    </a:lnTo>
                    <a:lnTo>
                      <a:pt x="122" y="62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4" name="Freeform 506">
                <a:extLst>
                  <a:ext uri="{FF2B5EF4-FFF2-40B4-BE49-F238E27FC236}">
                    <a16:creationId xmlns:a16="http://schemas.microsoft.com/office/drawing/2014/main" id="{9E8C6230-3C56-4D68-AC82-A4C0D839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864"/>
                <a:ext cx="38" cy="38"/>
              </a:xfrm>
              <a:custGeom>
                <a:avLst/>
                <a:gdLst>
                  <a:gd name="T0" fmla="*/ 114 w 114"/>
                  <a:gd name="T1" fmla="*/ 45 h 114"/>
                  <a:gd name="T2" fmla="*/ 104 w 114"/>
                  <a:gd name="T3" fmla="*/ 24 h 114"/>
                  <a:gd name="T4" fmla="*/ 88 w 114"/>
                  <a:gd name="T5" fmla="*/ 10 h 114"/>
                  <a:gd name="T6" fmla="*/ 69 w 114"/>
                  <a:gd name="T7" fmla="*/ 0 h 114"/>
                  <a:gd name="T8" fmla="*/ 47 w 114"/>
                  <a:gd name="T9" fmla="*/ 0 h 114"/>
                  <a:gd name="T10" fmla="*/ 25 w 114"/>
                  <a:gd name="T11" fmla="*/ 10 h 114"/>
                  <a:gd name="T12" fmla="*/ 11 w 114"/>
                  <a:gd name="T13" fmla="*/ 24 h 114"/>
                  <a:gd name="T14" fmla="*/ 0 w 114"/>
                  <a:gd name="T15" fmla="*/ 45 h 114"/>
                  <a:gd name="T16" fmla="*/ 0 w 114"/>
                  <a:gd name="T17" fmla="*/ 67 h 114"/>
                  <a:gd name="T18" fmla="*/ 11 w 114"/>
                  <a:gd name="T19" fmla="*/ 89 h 114"/>
                  <a:gd name="T20" fmla="*/ 25 w 114"/>
                  <a:gd name="T21" fmla="*/ 104 h 114"/>
                  <a:gd name="T22" fmla="*/ 47 w 114"/>
                  <a:gd name="T23" fmla="*/ 112 h 114"/>
                  <a:gd name="T24" fmla="*/ 69 w 114"/>
                  <a:gd name="T25" fmla="*/ 112 h 114"/>
                  <a:gd name="T26" fmla="*/ 88 w 114"/>
                  <a:gd name="T27" fmla="*/ 104 h 114"/>
                  <a:gd name="T28" fmla="*/ 104 w 114"/>
                  <a:gd name="T29" fmla="*/ 89 h 114"/>
                  <a:gd name="T30" fmla="*/ 114 w 114"/>
                  <a:gd name="T31" fmla="*/ 67 h 114"/>
                  <a:gd name="T32" fmla="*/ 111 w 114"/>
                  <a:gd name="T33" fmla="*/ 57 h 114"/>
                  <a:gd name="T34" fmla="*/ 109 w 114"/>
                  <a:gd name="T35" fmla="*/ 34 h 114"/>
                  <a:gd name="T36" fmla="*/ 97 w 114"/>
                  <a:gd name="T37" fmla="*/ 17 h 114"/>
                  <a:gd name="T38" fmla="*/ 80 w 114"/>
                  <a:gd name="T39" fmla="*/ 7 h 114"/>
                  <a:gd name="T40" fmla="*/ 57 w 114"/>
                  <a:gd name="T41" fmla="*/ 3 h 114"/>
                  <a:gd name="T42" fmla="*/ 37 w 114"/>
                  <a:gd name="T43" fmla="*/ 7 h 114"/>
                  <a:gd name="T44" fmla="*/ 20 w 114"/>
                  <a:gd name="T45" fmla="*/ 17 h 114"/>
                  <a:gd name="T46" fmla="*/ 7 w 114"/>
                  <a:gd name="T47" fmla="*/ 34 h 114"/>
                  <a:gd name="T48" fmla="*/ 3 w 114"/>
                  <a:gd name="T49" fmla="*/ 57 h 114"/>
                  <a:gd name="T50" fmla="*/ 7 w 114"/>
                  <a:gd name="T51" fmla="*/ 76 h 114"/>
                  <a:gd name="T52" fmla="*/ 20 w 114"/>
                  <a:gd name="T53" fmla="*/ 93 h 114"/>
                  <a:gd name="T54" fmla="*/ 37 w 114"/>
                  <a:gd name="T55" fmla="*/ 107 h 114"/>
                  <a:gd name="T56" fmla="*/ 57 w 114"/>
                  <a:gd name="T57" fmla="*/ 112 h 114"/>
                  <a:gd name="T58" fmla="*/ 80 w 114"/>
                  <a:gd name="T59" fmla="*/ 107 h 114"/>
                  <a:gd name="T60" fmla="*/ 97 w 114"/>
                  <a:gd name="T61" fmla="*/ 93 h 114"/>
                  <a:gd name="T62" fmla="*/ 109 w 114"/>
                  <a:gd name="T63" fmla="*/ 76 h 114"/>
                  <a:gd name="T64" fmla="*/ 111 w 114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4">
                    <a:moveTo>
                      <a:pt x="114" y="57"/>
                    </a:moveTo>
                    <a:lnTo>
                      <a:pt x="114" y="45"/>
                    </a:lnTo>
                    <a:lnTo>
                      <a:pt x="111" y="34"/>
                    </a:lnTo>
                    <a:lnTo>
                      <a:pt x="104" y="24"/>
                    </a:lnTo>
                    <a:lnTo>
                      <a:pt x="98" y="15"/>
                    </a:lnTo>
                    <a:lnTo>
                      <a:pt x="88" y="10"/>
                    </a:lnTo>
                    <a:lnTo>
                      <a:pt x="80" y="3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5" y="3"/>
                    </a:lnTo>
                    <a:lnTo>
                      <a:pt x="25" y="10"/>
                    </a:lnTo>
                    <a:lnTo>
                      <a:pt x="18" y="15"/>
                    </a:lnTo>
                    <a:lnTo>
                      <a:pt x="11" y="24"/>
                    </a:lnTo>
                    <a:lnTo>
                      <a:pt x="6" y="34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6" y="79"/>
                    </a:lnTo>
                    <a:lnTo>
                      <a:pt x="11" y="89"/>
                    </a:lnTo>
                    <a:lnTo>
                      <a:pt x="18" y="97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7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80" y="108"/>
                    </a:lnTo>
                    <a:lnTo>
                      <a:pt x="88" y="104"/>
                    </a:lnTo>
                    <a:lnTo>
                      <a:pt x="98" y="97"/>
                    </a:lnTo>
                    <a:lnTo>
                      <a:pt x="104" y="89"/>
                    </a:lnTo>
                    <a:lnTo>
                      <a:pt x="111" y="79"/>
                    </a:lnTo>
                    <a:lnTo>
                      <a:pt x="114" y="67"/>
                    </a:lnTo>
                    <a:lnTo>
                      <a:pt x="114" y="57"/>
                    </a:lnTo>
                    <a:lnTo>
                      <a:pt x="111" y="57"/>
                    </a:lnTo>
                    <a:lnTo>
                      <a:pt x="111" y="45"/>
                    </a:lnTo>
                    <a:lnTo>
                      <a:pt x="109" y="34"/>
                    </a:lnTo>
                    <a:lnTo>
                      <a:pt x="102" y="24"/>
                    </a:lnTo>
                    <a:lnTo>
                      <a:pt x="97" y="17"/>
                    </a:lnTo>
                    <a:lnTo>
                      <a:pt x="88" y="12"/>
                    </a:lnTo>
                    <a:lnTo>
                      <a:pt x="80" y="7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7" y="7"/>
                    </a:lnTo>
                    <a:lnTo>
                      <a:pt x="28" y="12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4"/>
                    </a:lnTo>
                    <a:lnTo>
                      <a:pt x="6" y="45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7" y="76"/>
                    </a:lnTo>
                    <a:lnTo>
                      <a:pt x="13" y="86"/>
                    </a:lnTo>
                    <a:lnTo>
                      <a:pt x="20" y="93"/>
                    </a:lnTo>
                    <a:lnTo>
                      <a:pt x="28" y="101"/>
                    </a:lnTo>
                    <a:lnTo>
                      <a:pt x="37" y="107"/>
                    </a:lnTo>
                    <a:lnTo>
                      <a:pt x="47" y="108"/>
                    </a:lnTo>
                    <a:lnTo>
                      <a:pt x="57" y="112"/>
                    </a:lnTo>
                    <a:lnTo>
                      <a:pt x="69" y="108"/>
                    </a:lnTo>
                    <a:lnTo>
                      <a:pt x="80" y="107"/>
                    </a:lnTo>
                    <a:lnTo>
                      <a:pt x="88" y="101"/>
                    </a:lnTo>
                    <a:lnTo>
                      <a:pt x="97" y="93"/>
                    </a:lnTo>
                    <a:lnTo>
                      <a:pt x="102" y="86"/>
                    </a:lnTo>
                    <a:lnTo>
                      <a:pt x="109" y="76"/>
                    </a:lnTo>
                    <a:lnTo>
                      <a:pt x="111" y="67"/>
                    </a:lnTo>
                    <a:lnTo>
                      <a:pt x="111" y="57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5" name="Freeform 507">
                <a:extLst>
                  <a:ext uri="{FF2B5EF4-FFF2-40B4-BE49-F238E27FC236}">
                    <a16:creationId xmlns:a16="http://schemas.microsoft.com/office/drawing/2014/main" id="{07831BDF-BA3B-4E7C-B152-ADFBB79E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864"/>
                <a:ext cx="37" cy="36"/>
              </a:xfrm>
              <a:custGeom>
                <a:avLst/>
                <a:gdLst>
                  <a:gd name="T0" fmla="*/ 109 w 109"/>
                  <a:gd name="T1" fmla="*/ 43 h 109"/>
                  <a:gd name="T2" fmla="*/ 100 w 109"/>
                  <a:gd name="T3" fmla="*/ 23 h 109"/>
                  <a:gd name="T4" fmla="*/ 86 w 109"/>
                  <a:gd name="T5" fmla="*/ 10 h 109"/>
                  <a:gd name="T6" fmla="*/ 67 w 109"/>
                  <a:gd name="T7" fmla="*/ 0 h 109"/>
                  <a:gd name="T8" fmla="*/ 45 w 109"/>
                  <a:gd name="T9" fmla="*/ 0 h 109"/>
                  <a:gd name="T10" fmla="*/ 24 w 109"/>
                  <a:gd name="T11" fmla="*/ 10 h 109"/>
                  <a:gd name="T12" fmla="*/ 10 w 109"/>
                  <a:gd name="T13" fmla="*/ 23 h 109"/>
                  <a:gd name="T14" fmla="*/ 3 w 109"/>
                  <a:gd name="T15" fmla="*/ 43 h 109"/>
                  <a:gd name="T16" fmla="*/ 3 w 109"/>
                  <a:gd name="T17" fmla="*/ 65 h 109"/>
                  <a:gd name="T18" fmla="*/ 10 w 109"/>
                  <a:gd name="T19" fmla="*/ 84 h 109"/>
                  <a:gd name="T20" fmla="*/ 24 w 109"/>
                  <a:gd name="T21" fmla="*/ 100 h 109"/>
                  <a:gd name="T22" fmla="*/ 45 w 109"/>
                  <a:gd name="T23" fmla="*/ 107 h 109"/>
                  <a:gd name="T24" fmla="*/ 67 w 109"/>
                  <a:gd name="T25" fmla="*/ 107 h 109"/>
                  <a:gd name="T26" fmla="*/ 86 w 109"/>
                  <a:gd name="T27" fmla="*/ 100 h 109"/>
                  <a:gd name="T28" fmla="*/ 100 w 109"/>
                  <a:gd name="T29" fmla="*/ 84 h 109"/>
                  <a:gd name="T30" fmla="*/ 109 w 109"/>
                  <a:gd name="T31" fmla="*/ 65 h 109"/>
                  <a:gd name="T32" fmla="*/ 107 w 109"/>
                  <a:gd name="T33" fmla="*/ 55 h 109"/>
                  <a:gd name="T34" fmla="*/ 101 w 109"/>
                  <a:gd name="T35" fmla="*/ 35 h 109"/>
                  <a:gd name="T36" fmla="*/ 91 w 109"/>
                  <a:gd name="T37" fmla="*/ 17 h 109"/>
                  <a:gd name="T38" fmla="*/ 74 w 109"/>
                  <a:gd name="T39" fmla="*/ 8 h 109"/>
                  <a:gd name="T40" fmla="*/ 55 w 109"/>
                  <a:gd name="T41" fmla="*/ 3 h 109"/>
                  <a:gd name="T42" fmla="*/ 35 w 109"/>
                  <a:gd name="T43" fmla="*/ 8 h 109"/>
                  <a:gd name="T44" fmla="*/ 18 w 109"/>
                  <a:gd name="T45" fmla="*/ 17 h 109"/>
                  <a:gd name="T46" fmla="*/ 9 w 109"/>
                  <a:gd name="T47" fmla="*/ 35 h 109"/>
                  <a:gd name="T48" fmla="*/ 3 w 109"/>
                  <a:gd name="T49" fmla="*/ 55 h 109"/>
                  <a:gd name="T50" fmla="*/ 9 w 109"/>
                  <a:gd name="T51" fmla="*/ 74 h 109"/>
                  <a:gd name="T52" fmla="*/ 18 w 109"/>
                  <a:gd name="T53" fmla="*/ 91 h 109"/>
                  <a:gd name="T54" fmla="*/ 35 w 109"/>
                  <a:gd name="T55" fmla="*/ 102 h 109"/>
                  <a:gd name="T56" fmla="*/ 55 w 109"/>
                  <a:gd name="T57" fmla="*/ 107 h 109"/>
                  <a:gd name="T58" fmla="*/ 74 w 109"/>
                  <a:gd name="T59" fmla="*/ 102 h 109"/>
                  <a:gd name="T60" fmla="*/ 91 w 109"/>
                  <a:gd name="T61" fmla="*/ 91 h 109"/>
                  <a:gd name="T62" fmla="*/ 101 w 109"/>
                  <a:gd name="T63" fmla="*/ 74 h 109"/>
                  <a:gd name="T64" fmla="*/ 107 w 109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9" y="43"/>
                    </a:lnTo>
                    <a:lnTo>
                      <a:pt x="107" y="33"/>
                    </a:lnTo>
                    <a:lnTo>
                      <a:pt x="100" y="23"/>
                    </a:lnTo>
                    <a:lnTo>
                      <a:pt x="94" y="15"/>
                    </a:lnTo>
                    <a:lnTo>
                      <a:pt x="86" y="10"/>
                    </a:lnTo>
                    <a:lnTo>
                      <a:pt x="77" y="6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5" y="6"/>
                    </a:lnTo>
                    <a:lnTo>
                      <a:pt x="24" y="10"/>
                    </a:lnTo>
                    <a:lnTo>
                      <a:pt x="18" y="15"/>
                    </a:lnTo>
                    <a:lnTo>
                      <a:pt x="10" y="23"/>
                    </a:lnTo>
                    <a:lnTo>
                      <a:pt x="5" y="33"/>
                    </a:lnTo>
                    <a:lnTo>
                      <a:pt x="3" y="43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5" y="74"/>
                    </a:lnTo>
                    <a:lnTo>
                      <a:pt x="10" y="84"/>
                    </a:lnTo>
                    <a:lnTo>
                      <a:pt x="18" y="91"/>
                    </a:lnTo>
                    <a:lnTo>
                      <a:pt x="24" y="100"/>
                    </a:lnTo>
                    <a:lnTo>
                      <a:pt x="35" y="104"/>
                    </a:lnTo>
                    <a:lnTo>
                      <a:pt x="45" y="107"/>
                    </a:lnTo>
                    <a:lnTo>
                      <a:pt x="55" y="109"/>
                    </a:lnTo>
                    <a:lnTo>
                      <a:pt x="67" y="107"/>
                    </a:lnTo>
                    <a:lnTo>
                      <a:pt x="77" y="104"/>
                    </a:lnTo>
                    <a:lnTo>
                      <a:pt x="86" y="100"/>
                    </a:lnTo>
                    <a:lnTo>
                      <a:pt x="94" y="91"/>
                    </a:lnTo>
                    <a:lnTo>
                      <a:pt x="100" y="84"/>
                    </a:lnTo>
                    <a:lnTo>
                      <a:pt x="107" y="74"/>
                    </a:lnTo>
                    <a:lnTo>
                      <a:pt x="109" y="6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45"/>
                    </a:lnTo>
                    <a:lnTo>
                      <a:pt x="101" y="35"/>
                    </a:lnTo>
                    <a:lnTo>
                      <a:pt x="100" y="25"/>
                    </a:lnTo>
                    <a:lnTo>
                      <a:pt x="91" y="17"/>
                    </a:lnTo>
                    <a:lnTo>
                      <a:pt x="85" y="14"/>
                    </a:lnTo>
                    <a:lnTo>
                      <a:pt x="74" y="8"/>
                    </a:lnTo>
                    <a:lnTo>
                      <a:pt x="64" y="3"/>
                    </a:lnTo>
                    <a:lnTo>
                      <a:pt x="55" y="3"/>
                    </a:lnTo>
                    <a:lnTo>
                      <a:pt x="45" y="3"/>
                    </a:lnTo>
                    <a:lnTo>
                      <a:pt x="35" y="8"/>
                    </a:lnTo>
                    <a:lnTo>
                      <a:pt x="27" y="14"/>
                    </a:lnTo>
                    <a:lnTo>
                      <a:pt x="18" y="17"/>
                    </a:lnTo>
                    <a:lnTo>
                      <a:pt x="12" y="25"/>
                    </a:lnTo>
                    <a:lnTo>
                      <a:pt x="9" y="35"/>
                    </a:lnTo>
                    <a:lnTo>
                      <a:pt x="5" y="45"/>
                    </a:lnTo>
                    <a:lnTo>
                      <a:pt x="3" y="55"/>
                    </a:lnTo>
                    <a:lnTo>
                      <a:pt x="5" y="65"/>
                    </a:lnTo>
                    <a:lnTo>
                      <a:pt x="9" y="74"/>
                    </a:lnTo>
                    <a:lnTo>
                      <a:pt x="12" y="81"/>
                    </a:lnTo>
                    <a:lnTo>
                      <a:pt x="18" y="91"/>
                    </a:lnTo>
                    <a:lnTo>
                      <a:pt x="27" y="97"/>
                    </a:lnTo>
                    <a:lnTo>
                      <a:pt x="35" y="102"/>
                    </a:lnTo>
                    <a:lnTo>
                      <a:pt x="45" y="104"/>
                    </a:lnTo>
                    <a:lnTo>
                      <a:pt x="55" y="107"/>
                    </a:lnTo>
                    <a:lnTo>
                      <a:pt x="64" y="104"/>
                    </a:lnTo>
                    <a:lnTo>
                      <a:pt x="74" y="102"/>
                    </a:lnTo>
                    <a:lnTo>
                      <a:pt x="85" y="97"/>
                    </a:lnTo>
                    <a:lnTo>
                      <a:pt x="91" y="91"/>
                    </a:lnTo>
                    <a:lnTo>
                      <a:pt x="100" y="81"/>
                    </a:lnTo>
                    <a:lnTo>
                      <a:pt x="101" y="74"/>
                    </a:lnTo>
                    <a:lnTo>
                      <a:pt x="107" y="65"/>
                    </a:lnTo>
                    <a:lnTo>
                      <a:pt x="107" y="55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6" name="Freeform 508">
                <a:extLst>
                  <a:ext uri="{FF2B5EF4-FFF2-40B4-BE49-F238E27FC236}">
                    <a16:creationId xmlns:a16="http://schemas.microsoft.com/office/drawing/2014/main" id="{B66B920E-6F7B-43DF-A984-4752D4EE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865"/>
                <a:ext cx="35" cy="35"/>
              </a:xfrm>
              <a:custGeom>
                <a:avLst/>
                <a:gdLst>
                  <a:gd name="T0" fmla="*/ 104 w 104"/>
                  <a:gd name="T1" fmla="*/ 42 h 104"/>
                  <a:gd name="T2" fmla="*/ 97 w 104"/>
                  <a:gd name="T3" fmla="*/ 23 h 104"/>
                  <a:gd name="T4" fmla="*/ 82 w 104"/>
                  <a:gd name="T5" fmla="*/ 11 h 104"/>
                  <a:gd name="T6" fmla="*/ 61 w 104"/>
                  <a:gd name="T7" fmla="*/ 0 h 104"/>
                  <a:gd name="T8" fmla="*/ 42 w 104"/>
                  <a:gd name="T9" fmla="*/ 0 h 104"/>
                  <a:gd name="T10" fmla="*/ 24 w 104"/>
                  <a:gd name="T11" fmla="*/ 11 h 104"/>
                  <a:gd name="T12" fmla="*/ 9 w 104"/>
                  <a:gd name="T13" fmla="*/ 23 h 104"/>
                  <a:gd name="T14" fmla="*/ 2 w 104"/>
                  <a:gd name="T15" fmla="*/ 42 h 104"/>
                  <a:gd name="T16" fmla="*/ 2 w 104"/>
                  <a:gd name="T17" fmla="*/ 63 h 104"/>
                  <a:gd name="T18" fmla="*/ 9 w 104"/>
                  <a:gd name="T19" fmla="*/ 80 h 104"/>
                  <a:gd name="T20" fmla="*/ 24 w 104"/>
                  <a:gd name="T21" fmla="*/ 94 h 104"/>
                  <a:gd name="T22" fmla="*/ 42 w 104"/>
                  <a:gd name="T23" fmla="*/ 101 h 104"/>
                  <a:gd name="T24" fmla="*/ 61 w 104"/>
                  <a:gd name="T25" fmla="*/ 101 h 104"/>
                  <a:gd name="T26" fmla="*/ 82 w 104"/>
                  <a:gd name="T27" fmla="*/ 94 h 104"/>
                  <a:gd name="T28" fmla="*/ 97 w 104"/>
                  <a:gd name="T29" fmla="*/ 80 h 104"/>
                  <a:gd name="T30" fmla="*/ 104 w 104"/>
                  <a:gd name="T31" fmla="*/ 63 h 104"/>
                  <a:gd name="T32" fmla="*/ 100 w 104"/>
                  <a:gd name="T33" fmla="*/ 52 h 104"/>
                  <a:gd name="T34" fmla="*/ 97 w 104"/>
                  <a:gd name="T35" fmla="*/ 32 h 104"/>
                  <a:gd name="T36" fmla="*/ 86 w 104"/>
                  <a:gd name="T37" fmla="*/ 18 h 104"/>
                  <a:gd name="T38" fmla="*/ 71 w 104"/>
                  <a:gd name="T39" fmla="*/ 7 h 104"/>
                  <a:gd name="T40" fmla="*/ 52 w 104"/>
                  <a:gd name="T41" fmla="*/ 3 h 104"/>
                  <a:gd name="T42" fmla="*/ 34 w 104"/>
                  <a:gd name="T43" fmla="*/ 7 h 104"/>
                  <a:gd name="T44" fmla="*/ 17 w 104"/>
                  <a:gd name="T45" fmla="*/ 18 h 104"/>
                  <a:gd name="T46" fmla="*/ 7 w 104"/>
                  <a:gd name="T47" fmla="*/ 32 h 104"/>
                  <a:gd name="T48" fmla="*/ 6 w 104"/>
                  <a:gd name="T49" fmla="*/ 52 h 104"/>
                  <a:gd name="T50" fmla="*/ 7 w 104"/>
                  <a:gd name="T51" fmla="*/ 70 h 104"/>
                  <a:gd name="T52" fmla="*/ 17 w 104"/>
                  <a:gd name="T53" fmla="*/ 87 h 104"/>
                  <a:gd name="T54" fmla="*/ 34 w 104"/>
                  <a:gd name="T55" fmla="*/ 97 h 104"/>
                  <a:gd name="T56" fmla="*/ 52 w 104"/>
                  <a:gd name="T57" fmla="*/ 99 h 104"/>
                  <a:gd name="T58" fmla="*/ 71 w 104"/>
                  <a:gd name="T59" fmla="*/ 97 h 104"/>
                  <a:gd name="T60" fmla="*/ 86 w 104"/>
                  <a:gd name="T61" fmla="*/ 87 h 104"/>
                  <a:gd name="T62" fmla="*/ 97 w 104"/>
                  <a:gd name="T63" fmla="*/ 70 h 104"/>
                  <a:gd name="T64" fmla="*/ 100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4" y="42"/>
                    </a:lnTo>
                    <a:lnTo>
                      <a:pt x="98" y="32"/>
                    </a:lnTo>
                    <a:lnTo>
                      <a:pt x="97" y="23"/>
                    </a:lnTo>
                    <a:lnTo>
                      <a:pt x="88" y="15"/>
                    </a:lnTo>
                    <a:lnTo>
                      <a:pt x="82" y="11"/>
                    </a:lnTo>
                    <a:lnTo>
                      <a:pt x="71" y="6"/>
                    </a:lnTo>
                    <a:lnTo>
                      <a:pt x="61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6"/>
                    </a:lnTo>
                    <a:lnTo>
                      <a:pt x="24" y="11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6" y="71"/>
                    </a:lnTo>
                    <a:lnTo>
                      <a:pt x="9" y="80"/>
                    </a:lnTo>
                    <a:lnTo>
                      <a:pt x="15" y="89"/>
                    </a:lnTo>
                    <a:lnTo>
                      <a:pt x="24" y="94"/>
                    </a:lnTo>
                    <a:lnTo>
                      <a:pt x="32" y="99"/>
                    </a:lnTo>
                    <a:lnTo>
                      <a:pt x="42" y="101"/>
                    </a:lnTo>
                    <a:lnTo>
                      <a:pt x="52" y="104"/>
                    </a:lnTo>
                    <a:lnTo>
                      <a:pt x="61" y="101"/>
                    </a:lnTo>
                    <a:lnTo>
                      <a:pt x="71" y="99"/>
                    </a:lnTo>
                    <a:lnTo>
                      <a:pt x="82" y="94"/>
                    </a:lnTo>
                    <a:lnTo>
                      <a:pt x="88" y="89"/>
                    </a:lnTo>
                    <a:lnTo>
                      <a:pt x="97" y="80"/>
                    </a:lnTo>
                    <a:lnTo>
                      <a:pt x="98" y="71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0" y="52"/>
                    </a:lnTo>
                    <a:lnTo>
                      <a:pt x="100" y="42"/>
                    </a:lnTo>
                    <a:lnTo>
                      <a:pt x="97" y="32"/>
                    </a:lnTo>
                    <a:lnTo>
                      <a:pt x="93" y="25"/>
                    </a:lnTo>
                    <a:lnTo>
                      <a:pt x="86" y="18"/>
                    </a:lnTo>
                    <a:lnTo>
                      <a:pt x="78" y="11"/>
                    </a:lnTo>
                    <a:lnTo>
                      <a:pt x="71" y="7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2" y="6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6" y="42"/>
                    </a:lnTo>
                    <a:lnTo>
                      <a:pt x="6" y="52"/>
                    </a:lnTo>
                    <a:lnTo>
                      <a:pt x="6" y="63"/>
                    </a:lnTo>
                    <a:lnTo>
                      <a:pt x="7" y="70"/>
                    </a:lnTo>
                    <a:lnTo>
                      <a:pt x="13" y="80"/>
                    </a:lnTo>
                    <a:lnTo>
                      <a:pt x="17" y="87"/>
                    </a:lnTo>
                    <a:lnTo>
                      <a:pt x="24" y="92"/>
                    </a:lnTo>
                    <a:lnTo>
                      <a:pt x="34" y="97"/>
                    </a:lnTo>
                    <a:lnTo>
                      <a:pt x="42" y="99"/>
                    </a:lnTo>
                    <a:lnTo>
                      <a:pt x="52" y="99"/>
                    </a:lnTo>
                    <a:lnTo>
                      <a:pt x="61" y="99"/>
                    </a:lnTo>
                    <a:lnTo>
                      <a:pt x="71" y="97"/>
                    </a:lnTo>
                    <a:lnTo>
                      <a:pt x="78" y="92"/>
                    </a:lnTo>
                    <a:lnTo>
                      <a:pt x="86" y="87"/>
                    </a:lnTo>
                    <a:lnTo>
                      <a:pt x="93" y="80"/>
                    </a:lnTo>
                    <a:lnTo>
                      <a:pt x="97" y="70"/>
                    </a:lnTo>
                    <a:lnTo>
                      <a:pt x="100" y="63"/>
                    </a:lnTo>
                    <a:lnTo>
                      <a:pt x="100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7" name="Freeform 509">
                <a:extLst>
                  <a:ext uri="{FF2B5EF4-FFF2-40B4-BE49-F238E27FC236}">
                    <a16:creationId xmlns:a16="http://schemas.microsoft.com/office/drawing/2014/main" id="{089F4762-E2CB-4E2F-9E1E-ACB80C18A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866"/>
                <a:ext cx="32" cy="32"/>
              </a:xfrm>
              <a:custGeom>
                <a:avLst/>
                <a:gdLst>
                  <a:gd name="T0" fmla="*/ 94 w 94"/>
                  <a:gd name="T1" fmla="*/ 40 h 97"/>
                  <a:gd name="T2" fmla="*/ 87 w 94"/>
                  <a:gd name="T3" fmla="*/ 23 h 97"/>
                  <a:gd name="T4" fmla="*/ 72 w 94"/>
                  <a:gd name="T5" fmla="*/ 7 h 97"/>
                  <a:gd name="T6" fmla="*/ 55 w 94"/>
                  <a:gd name="T7" fmla="*/ 3 h 97"/>
                  <a:gd name="T8" fmla="*/ 36 w 94"/>
                  <a:gd name="T9" fmla="*/ 3 h 97"/>
                  <a:gd name="T10" fmla="*/ 18 w 94"/>
                  <a:gd name="T11" fmla="*/ 7 h 97"/>
                  <a:gd name="T12" fmla="*/ 7 w 94"/>
                  <a:gd name="T13" fmla="*/ 23 h 97"/>
                  <a:gd name="T14" fmla="*/ 0 w 94"/>
                  <a:gd name="T15" fmla="*/ 40 h 97"/>
                  <a:gd name="T16" fmla="*/ 0 w 94"/>
                  <a:gd name="T17" fmla="*/ 60 h 97"/>
                  <a:gd name="T18" fmla="*/ 7 w 94"/>
                  <a:gd name="T19" fmla="*/ 76 h 97"/>
                  <a:gd name="T20" fmla="*/ 18 w 94"/>
                  <a:gd name="T21" fmla="*/ 89 h 97"/>
                  <a:gd name="T22" fmla="*/ 36 w 94"/>
                  <a:gd name="T23" fmla="*/ 97 h 97"/>
                  <a:gd name="T24" fmla="*/ 55 w 94"/>
                  <a:gd name="T25" fmla="*/ 97 h 97"/>
                  <a:gd name="T26" fmla="*/ 72 w 94"/>
                  <a:gd name="T27" fmla="*/ 89 h 97"/>
                  <a:gd name="T28" fmla="*/ 87 w 94"/>
                  <a:gd name="T29" fmla="*/ 76 h 97"/>
                  <a:gd name="T30" fmla="*/ 94 w 94"/>
                  <a:gd name="T31" fmla="*/ 60 h 97"/>
                  <a:gd name="T32" fmla="*/ 92 w 94"/>
                  <a:gd name="T33" fmla="*/ 49 h 97"/>
                  <a:gd name="T34" fmla="*/ 87 w 94"/>
                  <a:gd name="T35" fmla="*/ 33 h 97"/>
                  <a:gd name="T36" fmla="*/ 77 w 94"/>
                  <a:gd name="T37" fmla="*/ 17 h 97"/>
                  <a:gd name="T38" fmla="*/ 63 w 94"/>
                  <a:gd name="T39" fmla="*/ 7 h 97"/>
                  <a:gd name="T40" fmla="*/ 46 w 94"/>
                  <a:gd name="T41" fmla="*/ 3 h 97"/>
                  <a:gd name="T42" fmla="*/ 28 w 94"/>
                  <a:gd name="T43" fmla="*/ 7 h 97"/>
                  <a:gd name="T44" fmla="*/ 14 w 94"/>
                  <a:gd name="T45" fmla="*/ 17 h 97"/>
                  <a:gd name="T46" fmla="*/ 3 w 94"/>
                  <a:gd name="T47" fmla="*/ 33 h 97"/>
                  <a:gd name="T48" fmla="*/ 2 w 94"/>
                  <a:gd name="T49" fmla="*/ 49 h 97"/>
                  <a:gd name="T50" fmla="*/ 3 w 94"/>
                  <a:gd name="T51" fmla="*/ 67 h 97"/>
                  <a:gd name="T52" fmla="*/ 14 w 94"/>
                  <a:gd name="T53" fmla="*/ 81 h 97"/>
                  <a:gd name="T54" fmla="*/ 28 w 94"/>
                  <a:gd name="T55" fmla="*/ 91 h 97"/>
                  <a:gd name="T56" fmla="*/ 46 w 94"/>
                  <a:gd name="T57" fmla="*/ 93 h 97"/>
                  <a:gd name="T58" fmla="*/ 63 w 94"/>
                  <a:gd name="T59" fmla="*/ 91 h 97"/>
                  <a:gd name="T60" fmla="*/ 77 w 94"/>
                  <a:gd name="T61" fmla="*/ 81 h 97"/>
                  <a:gd name="T62" fmla="*/ 87 w 94"/>
                  <a:gd name="T63" fmla="*/ 67 h 97"/>
                  <a:gd name="T64" fmla="*/ 92 w 94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7">
                    <a:moveTo>
                      <a:pt x="94" y="49"/>
                    </a:moveTo>
                    <a:lnTo>
                      <a:pt x="94" y="40"/>
                    </a:lnTo>
                    <a:lnTo>
                      <a:pt x="91" y="30"/>
                    </a:lnTo>
                    <a:lnTo>
                      <a:pt x="87" y="23"/>
                    </a:lnTo>
                    <a:lnTo>
                      <a:pt x="80" y="15"/>
                    </a:lnTo>
                    <a:lnTo>
                      <a:pt x="72" y="7"/>
                    </a:lnTo>
                    <a:lnTo>
                      <a:pt x="65" y="5"/>
                    </a:lnTo>
                    <a:lnTo>
                      <a:pt x="55" y="3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8" y="5"/>
                    </a:lnTo>
                    <a:lnTo>
                      <a:pt x="18" y="7"/>
                    </a:lnTo>
                    <a:lnTo>
                      <a:pt x="11" y="15"/>
                    </a:lnTo>
                    <a:lnTo>
                      <a:pt x="7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60"/>
                    </a:lnTo>
                    <a:lnTo>
                      <a:pt x="2" y="67"/>
                    </a:lnTo>
                    <a:lnTo>
                      <a:pt x="7" y="76"/>
                    </a:lnTo>
                    <a:lnTo>
                      <a:pt x="11" y="84"/>
                    </a:lnTo>
                    <a:lnTo>
                      <a:pt x="18" y="89"/>
                    </a:lnTo>
                    <a:lnTo>
                      <a:pt x="28" y="93"/>
                    </a:lnTo>
                    <a:lnTo>
                      <a:pt x="36" y="97"/>
                    </a:lnTo>
                    <a:lnTo>
                      <a:pt x="46" y="97"/>
                    </a:lnTo>
                    <a:lnTo>
                      <a:pt x="55" y="97"/>
                    </a:lnTo>
                    <a:lnTo>
                      <a:pt x="65" y="93"/>
                    </a:lnTo>
                    <a:lnTo>
                      <a:pt x="72" y="89"/>
                    </a:lnTo>
                    <a:lnTo>
                      <a:pt x="80" y="84"/>
                    </a:lnTo>
                    <a:lnTo>
                      <a:pt x="87" y="76"/>
                    </a:lnTo>
                    <a:lnTo>
                      <a:pt x="91" y="67"/>
                    </a:lnTo>
                    <a:lnTo>
                      <a:pt x="94" y="60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1" y="40"/>
                    </a:lnTo>
                    <a:lnTo>
                      <a:pt x="87" y="33"/>
                    </a:lnTo>
                    <a:lnTo>
                      <a:pt x="85" y="23"/>
                    </a:lnTo>
                    <a:lnTo>
                      <a:pt x="77" y="17"/>
                    </a:lnTo>
                    <a:lnTo>
                      <a:pt x="72" y="10"/>
                    </a:lnTo>
                    <a:lnTo>
                      <a:pt x="63" y="7"/>
                    </a:lnTo>
                    <a:lnTo>
                      <a:pt x="55" y="5"/>
                    </a:lnTo>
                    <a:lnTo>
                      <a:pt x="46" y="3"/>
                    </a:lnTo>
                    <a:lnTo>
                      <a:pt x="36" y="5"/>
                    </a:lnTo>
                    <a:lnTo>
                      <a:pt x="28" y="7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2" y="40"/>
                    </a:lnTo>
                    <a:lnTo>
                      <a:pt x="2" y="49"/>
                    </a:lnTo>
                    <a:lnTo>
                      <a:pt x="2" y="60"/>
                    </a:lnTo>
                    <a:lnTo>
                      <a:pt x="3" y="67"/>
                    </a:lnTo>
                    <a:lnTo>
                      <a:pt x="9" y="74"/>
                    </a:lnTo>
                    <a:lnTo>
                      <a:pt x="14" y="81"/>
                    </a:lnTo>
                    <a:lnTo>
                      <a:pt x="20" y="86"/>
                    </a:lnTo>
                    <a:lnTo>
                      <a:pt x="28" y="91"/>
                    </a:lnTo>
                    <a:lnTo>
                      <a:pt x="36" y="93"/>
                    </a:lnTo>
                    <a:lnTo>
                      <a:pt x="46" y="93"/>
                    </a:lnTo>
                    <a:lnTo>
                      <a:pt x="55" y="93"/>
                    </a:lnTo>
                    <a:lnTo>
                      <a:pt x="63" y="91"/>
                    </a:lnTo>
                    <a:lnTo>
                      <a:pt x="72" y="86"/>
                    </a:lnTo>
                    <a:lnTo>
                      <a:pt x="77" y="81"/>
                    </a:lnTo>
                    <a:lnTo>
                      <a:pt x="85" y="74"/>
                    </a:lnTo>
                    <a:lnTo>
                      <a:pt x="87" y="67"/>
                    </a:lnTo>
                    <a:lnTo>
                      <a:pt x="91" y="60"/>
                    </a:lnTo>
                    <a:lnTo>
                      <a:pt x="92" y="49"/>
                    </a:lnTo>
                    <a:lnTo>
                      <a:pt x="94" y="49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8" name="Freeform 510">
                <a:extLst>
                  <a:ext uri="{FF2B5EF4-FFF2-40B4-BE49-F238E27FC236}">
                    <a16:creationId xmlns:a16="http://schemas.microsoft.com/office/drawing/2014/main" id="{CCACC262-8E42-406E-BD6B-DD22C812C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7"/>
                <a:ext cx="30" cy="30"/>
              </a:xfrm>
              <a:custGeom>
                <a:avLst/>
                <a:gdLst>
                  <a:gd name="T0" fmla="*/ 89 w 90"/>
                  <a:gd name="T1" fmla="*/ 36 h 91"/>
                  <a:gd name="T2" fmla="*/ 83 w 90"/>
                  <a:gd name="T3" fmla="*/ 19 h 91"/>
                  <a:gd name="T4" fmla="*/ 70 w 90"/>
                  <a:gd name="T5" fmla="*/ 7 h 91"/>
                  <a:gd name="T6" fmla="*/ 53 w 90"/>
                  <a:gd name="T7" fmla="*/ 1 h 91"/>
                  <a:gd name="T8" fmla="*/ 34 w 90"/>
                  <a:gd name="T9" fmla="*/ 1 h 91"/>
                  <a:gd name="T10" fmla="*/ 18 w 90"/>
                  <a:gd name="T11" fmla="*/ 7 h 91"/>
                  <a:gd name="T12" fmla="*/ 7 w 90"/>
                  <a:gd name="T13" fmla="*/ 19 h 91"/>
                  <a:gd name="T14" fmla="*/ 0 w 90"/>
                  <a:gd name="T15" fmla="*/ 36 h 91"/>
                  <a:gd name="T16" fmla="*/ 0 w 90"/>
                  <a:gd name="T17" fmla="*/ 57 h 91"/>
                  <a:gd name="T18" fmla="*/ 7 w 90"/>
                  <a:gd name="T19" fmla="*/ 71 h 91"/>
                  <a:gd name="T20" fmla="*/ 18 w 90"/>
                  <a:gd name="T21" fmla="*/ 83 h 91"/>
                  <a:gd name="T22" fmla="*/ 34 w 90"/>
                  <a:gd name="T23" fmla="*/ 91 h 91"/>
                  <a:gd name="T24" fmla="*/ 53 w 90"/>
                  <a:gd name="T25" fmla="*/ 91 h 91"/>
                  <a:gd name="T26" fmla="*/ 70 w 90"/>
                  <a:gd name="T27" fmla="*/ 83 h 91"/>
                  <a:gd name="T28" fmla="*/ 83 w 90"/>
                  <a:gd name="T29" fmla="*/ 71 h 91"/>
                  <a:gd name="T30" fmla="*/ 89 w 90"/>
                  <a:gd name="T31" fmla="*/ 57 h 91"/>
                  <a:gd name="T32" fmla="*/ 89 w 90"/>
                  <a:gd name="T33" fmla="*/ 46 h 91"/>
                  <a:gd name="T34" fmla="*/ 83 w 90"/>
                  <a:gd name="T35" fmla="*/ 29 h 91"/>
                  <a:gd name="T36" fmla="*/ 75 w 90"/>
                  <a:gd name="T37" fmla="*/ 17 h 91"/>
                  <a:gd name="T38" fmla="*/ 61 w 90"/>
                  <a:gd name="T39" fmla="*/ 7 h 91"/>
                  <a:gd name="T40" fmla="*/ 44 w 90"/>
                  <a:gd name="T41" fmla="*/ 1 h 91"/>
                  <a:gd name="T42" fmla="*/ 26 w 90"/>
                  <a:gd name="T43" fmla="*/ 7 h 91"/>
                  <a:gd name="T44" fmla="*/ 15 w 90"/>
                  <a:gd name="T45" fmla="*/ 17 h 91"/>
                  <a:gd name="T46" fmla="*/ 5 w 90"/>
                  <a:gd name="T47" fmla="*/ 29 h 91"/>
                  <a:gd name="T48" fmla="*/ 1 w 90"/>
                  <a:gd name="T49" fmla="*/ 46 h 91"/>
                  <a:gd name="T50" fmla="*/ 5 w 90"/>
                  <a:gd name="T51" fmla="*/ 64 h 91"/>
                  <a:gd name="T52" fmla="*/ 15 w 90"/>
                  <a:gd name="T53" fmla="*/ 75 h 91"/>
                  <a:gd name="T54" fmla="*/ 26 w 90"/>
                  <a:gd name="T55" fmla="*/ 86 h 91"/>
                  <a:gd name="T56" fmla="*/ 44 w 90"/>
                  <a:gd name="T57" fmla="*/ 88 h 91"/>
                  <a:gd name="T58" fmla="*/ 61 w 90"/>
                  <a:gd name="T59" fmla="*/ 86 h 91"/>
                  <a:gd name="T60" fmla="*/ 75 w 90"/>
                  <a:gd name="T61" fmla="*/ 75 h 91"/>
                  <a:gd name="T62" fmla="*/ 83 w 90"/>
                  <a:gd name="T63" fmla="*/ 64 h 91"/>
                  <a:gd name="T64" fmla="*/ 89 w 90"/>
                  <a:gd name="T65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1">
                    <a:moveTo>
                      <a:pt x="90" y="46"/>
                    </a:moveTo>
                    <a:lnTo>
                      <a:pt x="89" y="36"/>
                    </a:lnTo>
                    <a:lnTo>
                      <a:pt x="85" y="29"/>
                    </a:lnTo>
                    <a:lnTo>
                      <a:pt x="83" y="19"/>
                    </a:lnTo>
                    <a:lnTo>
                      <a:pt x="75" y="14"/>
                    </a:lnTo>
                    <a:lnTo>
                      <a:pt x="70" y="7"/>
                    </a:lnTo>
                    <a:lnTo>
                      <a:pt x="61" y="5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6" y="5"/>
                    </a:lnTo>
                    <a:lnTo>
                      <a:pt x="18" y="7"/>
                    </a:lnTo>
                    <a:lnTo>
                      <a:pt x="12" y="14"/>
                    </a:lnTo>
                    <a:lnTo>
                      <a:pt x="7" y="19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1" y="64"/>
                    </a:lnTo>
                    <a:lnTo>
                      <a:pt x="7" y="71"/>
                    </a:lnTo>
                    <a:lnTo>
                      <a:pt x="12" y="79"/>
                    </a:lnTo>
                    <a:lnTo>
                      <a:pt x="18" y="83"/>
                    </a:lnTo>
                    <a:lnTo>
                      <a:pt x="26" y="88"/>
                    </a:lnTo>
                    <a:lnTo>
                      <a:pt x="34" y="91"/>
                    </a:lnTo>
                    <a:lnTo>
                      <a:pt x="44" y="91"/>
                    </a:lnTo>
                    <a:lnTo>
                      <a:pt x="53" y="91"/>
                    </a:lnTo>
                    <a:lnTo>
                      <a:pt x="61" y="88"/>
                    </a:lnTo>
                    <a:lnTo>
                      <a:pt x="70" y="83"/>
                    </a:lnTo>
                    <a:lnTo>
                      <a:pt x="75" y="79"/>
                    </a:lnTo>
                    <a:lnTo>
                      <a:pt x="83" y="71"/>
                    </a:lnTo>
                    <a:lnTo>
                      <a:pt x="85" y="64"/>
                    </a:lnTo>
                    <a:lnTo>
                      <a:pt x="89" y="57"/>
                    </a:lnTo>
                    <a:lnTo>
                      <a:pt x="90" y="46"/>
                    </a:lnTo>
                    <a:lnTo>
                      <a:pt x="89" y="46"/>
                    </a:lnTo>
                    <a:lnTo>
                      <a:pt x="85" y="36"/>
                    </a:lnTo>
                    <a:lnTo>
                      <a:pt x="83" y="29"/>
                    </a:lnTo>
                    <a:lnTo>
                      <a:pt x="80" y="22"/>
                    </a:lnTo>
                    <a:lnTo>
                      <a:pt x="75" y="17"/>
                    </a:lnTo>
                    <a:lnTo>
                      <a:pt x="68" y="9"/>
                    </a:lnTo>
                    <a:lnTo>
                      <a:pt x="61" y="7"/>
                    </a:lnTo>
                    <a:lnTo>
                      <a:pt x="53" y="5"/>
                    </a:lnTo>
                    <a:lnTo>
                      <a:pt x="44" y="1"/>
                    </a:lnTo>
                    <a:lnTo>
                      <a:pt x="37" y="5"/>
                    </a:lnTo>
                    <a:lnTo>
                      <a:pt x="26" y="7"/>
                    </a:lnTo>
                    <a:lnTo>
                      <a:pt x="18" y="9"/>
                    </a:lnTo>
                    <a:lnTo>
                      <a:pt x="15" y="17"/>
                    </a:lnTo>
                    <a:lnTo>
                      <a:pt x="9" y="22"/>
                    </a:lnTo>
                    <a:lnTo>
                      <a:pt x="5" y="29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5" y="64"/>
                    </a:lnTo>
                    <a:lnTo>
                      <a:pt x="9" y="71"/>
                    </a:lnTo>
                    <a:lnTo>
                      <a:pt x="15" y="75"/>
                    </a:lnTo>
                    <a:lnTo>
                      <a:pt x="18" y="81"/>
                    </a:lnTo>
                    <a:lnTo>
                      <a:pt x="26" y="86"/>
                    </a:lnTo>
                    <a:lnTo>
                      <a:pt x="37" y="88"/>
                    </a:lnTo>
                    <a:lnTo>
                      <a:pt x="44" y="88"/>
                    </a:lnTo>
                    <a:lnTo>
                      <a:pt x="53" y="88"/>
                    </a:lnTo>
                    <a:lnTo>
                      <a:pt x="61" y="86"/>
                    </a:lnTo>
                    <a:lnTo>
                      <a:pt x="68" y="81"/>
                    </a:lnTo>
                    <a:lnTo>
                      <a:pt x="75" y="75"/>
                    </a:lnTo>
                    <a:lnTo>
                      <a:pt x="80" y="71"/>
                    </a:lnTo>
                    <a:lnTo>
                      <a:pt x="83" y="64"/>
                    </a:lnTo>
                    <a:lnTo>
                      <a:pt x="85" y="53"/>
                    </a:lnTo>
                    <a:lnTo>
                      <a:pt x="89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39" name="Freeform 511">
                <a:extLst>
                  <a:ext uri="{FF2B5EF4-FFF2-40B4-BE49-F238E27FC236}">
                    <a16:creationId xmlns:a16="http://schemas.microsoft.com/office/drawing/2014/main" id="{3C2214E6-46A9-4C6F-89A0-FDD31CB0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7"/>
                <a:ext cx="30" cy="29"/>
              </a:xfrm>
              <a:custGeom>
                <a:avLst/>
                <a:gdLst>
                  <a:gd name="T0" fmla="*/ 84 w 88"/>
                  <a:gd name="T1" fmla="*/ 35 h 87"/>
                  <a:gd name="T2" fmla="*/ 80 w 88"/>
                  <a:gd name="T3" fmla="*/ 21 h 87"/>
                  <a:gd name="T4" fmla="*/ 67 w 88"/>
                  <a:gd name="T5" fmla="*/ 8 h 87"/>
                  <a:gd name="T6" fmla="*/ 52 w 88"/>
                  <a:gd name="T7" fmla="*/ 4 h 87"/>
                  <a:gd name="T8" fmla="*/ 36 w 88"/>
                  <a:gd name="T9" fmla="*/ 4 h 87"/>
                  <a:gd name="T10" fmla="*/ 19 w 88"/>
                  <a:gd name="T11" fmla="*/ 8 h 87"/>
                  <a:gd name="T12" fmla="*/ 9 w 88"/>
                  <a:gd name="T13" fmla="*/ 21 h 87"/>
                  <a:gd name="T14" fmla="*/ 0 w 88"/>
                  <a:gd name="T15" fmla="*/ 35 h 87"/>
                  <a:gd name="T16" fmla="*/ 0 w 88"/>
                  <a:gd name="T17" fmla="*/ 52 h 87"/>
                  <a:gd name="T18" fmla="*/ 9 w 88"/>
                  <a:gd name="T19" fmla="*/ 70 h 87"/>
                  <a:gd name="T20" fmla="*/ 19 w 88"/>
                  <a:gd name="T21" fmla="*/ 80 h 87"/>
                  <a:gd name="T22" fmla="*/ 36 w 88"/>
                  <a:gd name="T23" fmla="*/ 87 h 87"/>
                  <a:gd name="T24" fmla="*/ 52 w 88"/>
                  <a:gd name="T25" fmla="*/ 87 h 87"/>
                  <a:gd name="T26" fmla="*/ 67 w 88"/>
                  <a:gd name="T27" fmla="*/ 80 h 87"/>
                  <a:gd name="T28" fmla="*/ 80 w 88"/>
                  <a:gd name="T29" fmla="*/ 70 h 87"/>
                  <a:gd name="T30" fmla="*/ 84 w 88"/>
                  <a:gd name="T31" fmla="*/ 52 h 87"/>
                  <a:gd name="T32" fmla="*/ 83 w 88"/>
                  <a:gd name="T33" fmla="*/ 45 h 87"/>
                  <a:gd name="T34" fmla="*/ 80 w 88"/>
                  <a:gd name="T35" fmla="*/ 28 h 87"/>
                  <a:gd name="T36" fmla="*/ 73 w 88"/>
                  <a:gd name="T37" fmla="*/ 16 h 87"/>
                  <a:gd name="T38" fmla="*/ 60 w 88"/>
                  <a:gd name="T39" fmla="*/ 8 h 87"/>
                  <a:gd name="T40" fmla="*/ 43 w 88"/>
                  <a:gd name="T41" fmla="*/ 6 h 87"/>
                  <a:gd name="T42" fmla="*/ 28 w 88"/>
                  <a:gd name="T43" fmla="*/ 8 h 87"/>
                  <a:gd name="T44" fmla="*/ 16 w 88"/>
                  <a:gd name="T45" fmla="*/ 16 h 87"/>
                  <a:gd name="T46" fmla="*/ 6 w 88"/>
                  <a:gd name="T47" fmla="*/ 28 h 87"/>
                  <a:gd name="T48" fmla="*/ 4 w 88"/>
                  <a:gd name="T49" fmla="*/ 45 h 87"/>
                  <a:gd name="T50" fmla="*/ 6 w 88"/>
                  <a:gd name="T51" fmla="*/ 59 h 87"/>
                  <a:gd name="T52" fmla="*/ 16 w 88"/>
                  <a:gd name="T53" fmla="*/ 73 h 87"/>
                  <a:gd name="T54" fmla="*/ 28 w 88"/>
                  <a:gd name="T55" fmla="*/ 82 h 87"/>
                  <a:gd name="T56" fmla="*/ 43 w 88"/>
                  <a:gd name="T57" fmla="*/ 85 h 87"/>
                  <a:gd name="T58" fmla="*/ 60 w 88"/>
                  <a:gd name="T59" fmla="*/ 82 h 87"/>
                  <a:gd name="T60" fmla="*/ 73 w 88"/>
                  <a:gd name="T61" fmla="*/ 73 h 87"/>
                  <a:gd name="T62" fmla="*/ 80 w 88"/>
                  <a:gd name="T63" fmla="*/ 59 h 87"/>
                  <a:gd name="T64" fmla="*/ 83 w 88"/>
                  <a:gd name="T65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5"/>
                    </a:moveTo>
                    <a:lnTo>
                      <a:pt x="84" y="35"/>
                    </a:lnTo>
                    <a:lnTo>
                      <a:pt x="83" y="28"/>
                    </a:lnTo>
                    <a:lnTo>
                      <a:pt x="80" y="21"/>
                    </a:lnTo>
                    <a:lnTo>
                      <a:pt x="74" y="16"/>
                    </a:lnTo>
                    <a:lnTo>
                      <a:pt x="67" y="8"/>
                    </a:lnTo>
                    <a:lnTo>
                      <a:pt x="60" y="6"/>
                    </a:lnTo>
                    <a:lnTo>
                      <a:pt x="52" y="4"/>
                    </a:lnTo>
                    <a:lnTo>
                      <a:pt x="43" y="0"/>
                    </a:lnTo>
                    <a:lnTo>
                      <a:pt x="36" y="4"/>
                    </a:lnTo>
                    <a:lnTo>
                      <a:pt x="26" y="6"/>
                    </a:lnTo>
                    <a:lnTo>
                      <a:pt x="19" y="8"/>
                    </a:lnTo>
                    <a:lnTo>
                      <a:pt x="14" y="16"/>
                    </a:lnTo>
                    <a:lnTo>
                      <a:pt x="9" y="21"/>
                    </a:lnTo>
                    <a:lnTo>
                      <a:pt x="4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4" y="63"/>
                    </a:lnTo>
                    <a:lnTo>
                      <a:pt x="9" y="70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6" y="85"/>
                    </a:lnTo>
                    <a:lnTo>
                      <a:pt x="36" y="87"/>
                    </a:lnTo>
                    <a:lnTo>
                      <a:pt x="43" y="87"/>
                    </a:lnTo>
                    <a:lnTo>
                      <a:pt x="52" y="87"/>
                    </a:lnTo>
                    <a:lnTo>
                      <a:pt x="60" y="85"/>
                    </a:lnTo>
                    <a:lnTo>
                      <a:pt x="67" y="80"/>
                    </a:lnTo>
                    <a:lnTo>
                      <a:pt x="74" y="74"/>
                    </a:lnTo>
                    <a:lnTo>
                      <a:pt x="80" y="70"/>
                    </a:lnTo>
                    <a:lnTo>
                      <a:pt x="83" y="63"/>
                    </a:lnTo>
                    <a:lnTo>
                      <a:pt x="84" y="52"/>
                    </a:lnTo>
                    <a:lnTo>
                      <a:pt x="88" y="45"/>
                    </a:lnTo>
                    <a:lnTo>
                      <a:pt x="83" y="45"/>
                    </a:lnTo>
                    <a:lnTo>
                      <a:pt x="83" y="38"/>
                    </a:lnTo>
                    <a:lnTo>
                      <a:pt x="80" y="28"/>
                    </a:lnTo>
                    <a:lnTo>
                      <a:pt x="77" y="23"/>
                    </a:lnTo>
                    <a:lnTo>
                      <a:pt x="73" y="16"/>
                    </a:lnTo>
                    <a:lnTo>
                      <a:pt x="66" y="11"/>
                    </a:lnTo>
                    <a:lnTo>
                      <a:pt x="60" y="8"/>
                    </a:lnTo>
                    <a:lnTo>
                      <a:pt x="50" y="6"/>
                    </a:lnTo>
                    <a:lnTo>
                      <a:pt x="43" y="6"/>
                    </a:lnTo>
                    <a:lnTo>
                      <a:pt x="36" y="6"/>
                    </a:lnTo>
                    <a:lnTo>
                      <a:pt x="28" y="8"/>
                    </a:lnTo>
                    <a:lnTo>
                      <a:pt x="21" y="11"/>
                    </a:lnTo>
                    <a:lnTo>
                      <a:pt x="16" y="16"/>
                    </a:lnTo>
                    <a:lnTo>
                      <a:pt x="11" y="23"/>
                    </a:lnTo>
                    <a:lnTo>
                      <a:pt x="6" y="28"/>
                    </a:lnTo>
                    <a:lnTo>
                      <a:pt x="4" y="38"/>
                    </a:lnTo>
                    <a:lnTo>
                      <a:pt x="4" y="45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7"/>
                    </a:lnTo>
                    <a:lnTo>
                      <a:pt x="16" y="73"/>
                    </a:lnTo>
                    <a:lnTo>
                      <a:pt x="21" y="78"/>
                    </a:lnTo>
                    <a:lnTo>
                      <a:pt x="28" y="82"/>
                    </a:lnTo>
                    <a:lnTo>
                      <a:pt x="36" y="85"/>
                    </a:lnTo>
                    <a:lnTo>
                      <a:pt x="43" y="85"/>
                    </a:lnTo>
                    <a:lnTo>
                      <a:pt x="50" y="85"/>
                    </a:lnTo>
                    <a:lnTo>
                      <a:pt x="60" y="82"/>
                    </a:lnTo>
                    <a:lnTo>
                      <a:pt x="66" y="78"/>
                    </a:lnTo>
                    <a:lnTo>
                      <a:pt x="73" y="73"/>
                    </a:lnTo>
                    <a:lnTo>
                      <a:pt x="77" y="67"/>
                    </a:lnTo>
                    <a:lnTo>
                      <a:pt x="80" y="59"/>
                    </a:lnTo>
                    <a:lnTo>
                      <a:pt x="83" y="52"/>
                    </a:lnTo>
                    <a:lnTo>
                      <a:pt x="83" y="45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0" name="Freeform 512">
                <a:extLst>
                  <a:ext uri="{FF2B5EF4-FFF2-40B4-BE49-F238E27FC236}">
                    <a16:creationId xmlns:a16="http://schemas.microsoft.com/office/drawing/2014/main" id="{67350B00-6BD5-4A25-840E-D5CC26A05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869"/>
                <a:ext cx="26" cy="27"/>
              </a:xfrm>
              <a:custGeom>
                <a:avLst/>
                <a:gdLst>
                  <a:gd name="T0" fmla="*/ 78 w 78"/>
                  <a:gd name="T1" fmla="*/ 33 h 80"/>
                  <a:gd name="T2" fmla="*/ 73 w 78"/>
                  <a:gd name="T3" fmla="*/ 18 h 80"/>
                  <a:gd name="T4" fmla="*/ 61 w 78"/>
                  <a:gd name="T5" fmla="*/ 6 h 80"/>
                  <a:gd name="T6" fmla="*/ 46 w 78"/>
                  <a:gd name="T7" fmla="*/ 0 h 80"/>
                  <a:gd name="T8" fmla="*/ 32 w 78"/>
                  <a:gd name="T9" fmla="*/ 0 h 80"/>
                  <a:gd name="T10" fmla="*/ 17 w 78"/>
                  <a:gd name="T11" fmla="*/ 6 h 80"/>
                  <a:gd name="T12" fmla="*/ 7 w 78"/>
                  <a:gd name="T13" fmla="*/ 18 h 80"/>
                  <a:gd name="T14" fmla="*/ 0 w 78"/>
                  <a:gd name="T15" fmla="*/ 33 h 80"/>
                  <a:gd name="T16" fmla="*/ 0 w 78"/>
                  <a:gd name="T17" fmla="*/ 47 h 80"/>
                  <a:gd name="T18" fmla="*/ 7 w 78"/>
                  <a:gd name="T19" fmla="*/ 62 h 80"/>
                  <a:gd name="T20" fmla="*/ 17 w 78"/>
                  <a:gd name="T21" fmla="*/ 73 h 80"/>
                  <a:gd name="T22" fmla="*/ 32 w 78"/>
                  <a:gd name="T23" fmla="*/ 80 h 80"/>
                  <a:gd name="T24" fmla="*/ 46 w 78"/>
                  <a:gd name="T25" fmla="*/ 80 h 80"/>
                  <a:gd name="T26" fmla="*/ 61 w 78"/>
                  <a:gd name="T27" fmla="*/ 73 h 80"/>
                  <a:gd name="T28" fmla="*/ 73 w 78"/>
                  <a:gd name="T29" fmla="*/ 62 h 80"/>
                  <a:gd name="T30" fmla="*/ 78 w 78"/>
                  <a:gd name="T31" fmla="*/ 47 h 80"/>
                  <a:gd name="T32" fmla="*/ 75 w 78"/>
                  <a:gd name="T33" fmla="*/ 40 h 80"/>
                  <a:gd name="T34" fmla="*/ 73 w 78"/>
                  <a:gd name="T35" fmla="*/ 25 h 80"/>
                  <a:gd name="T36" fmla="*/ 65 w 78"/>
                  <a:gd name="T37" fmla="*/ 13 h 80"/>
                  <a:gd name="T38" fmla="*/ 53 w 78"/>
                  <a:gd name="T39" fmla="*/ 6 h 80"/>
                  <a:gd name="T40" fmla="*/ 39 w 78"/>
                  <a:gd name="T41" fmla="*/ 2 h 80"/>
                  <a:gd name="T42" fmla="*/ 24 w 78"/>
                  <a:gd name="T43" fmla="*/ 6 h 80"/>
                  <a:gd name="T44" fmla="*/ 13 w 78"/>
                  <a:gd name="T45" fmla="*/ 13 h 80"/>
                  <a:gd name="T46" fmla="*/ 4 w 78"/>
                  <a:gd name="T47" fmla="*/ 25 h 80"/>
                  <a:gd name="T48" fmla="*/ 2 w 78"/>
                  <a:gd name="T49" fmla="*/ 40 h 80"/>
                  <a:gd name="T50" fmla="*/ 4 w 78"/>
                  <a:gd name="T51" fmla="*/ 54 h 80"/>
                  <a:gd name="T52" fmla="*/ 13 w 78"/>
                  <a:gd name="T53" fmla="*/ 64 h 80"/>
                  <a:gd name="T54" fmla="*/ 24 w 78"/>
                  <a:gd name="T55" fmla="*/ 75 h 80"/>
                  <a:gd name="T56" fmla="*/ 39 w 78"/>
                  <a:gd name="T57" fmla="*/ 76 h 80"/>
                  <a:gd name="T58" fmla="*/ 53 w 78"/>
                  <a:gd name="T59" fmla="*/ 75 h 80"/>
                  <a:gd name="T60" fmla="*/ 65 w 78"/>
                  <a:gd name="T61" fmla="*/ 64 h 80"/>
                  <a:gd name="T62" fmla="*/ 73 w 78"/>
                  <a:gd name="T63" fmla="*/ 54 h 80"/>
                  <a:gd name="T64" fmla="*/ 75 w 78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80">
                    <a:moveTo>
                      <a:pt x="78" y="40"/>
                    </a:moveTo>
                    <a:lnTo>
                      <a:pt x="78" y="33"/>
                    </a:lnTo>
                    <a:lnTo>
                      <a:pt x="75" y="23"/>
                    </a:lnTo>
                    <a:lnTo>
                      <a:pt x="73" y="18"/>
                    </a:lnTo>
                    <a:lnTo>
                      <a:pt x="69" y="10"/>
                    </a:lnTo>
                    <a:lnTo>
                      <a:pt x="61" y="6"/>
                    </a:lnTo>
                    <a:lnTo>
                      <a:pt x="56" y="2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2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8"/>
                    </a:lnTo>
                    <a:lnTo>
                      <a:pt x="2" y="23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7" y="62"/>
                    </a:lnTo>
                    <a:lnTo>
                      <a:pt x="11" y="66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80"/>
                    </a:lnTo>
                    <a:lnTo>
                      <a:pt x="39" y="80"/>
                    </a:lnTo>
                    <a:lnTo>
                      <a:pt x="46" y="80"/>
                    </a:lnTo>
                    <a:lnTo>
                      <a:pt x="56" y="76"/>
                    </a:lnTo>
                    <a:lnTo>
                      <a:pt x="61" y="73"/>
                    </a:lnTo>
                    <a:lnTo>
                      <a:pt x="69" y="66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8" y="47"/>
                    </a:lnTo>
                    <a:lnTo>
                      <a:pt x="78" y="40"/>
                    </a:lnTo>
                    <a:lnTo>
                      <a:pt x="75" y="40"/>
                    </a:lnTo>
                    <a:lnTo>
                      <a:pt x="75" y="33"/>
                    </a:lnTo>
                    <a:lnTo>
                      <a:pt x="73" y="25"/>
                    </a:lnTo>
                    <a:lnTo>
                      <a:pt x="70" y="18"/>
                    </a:lnTo>
                    <a:lnTo>
                      <a:pt x="65" y="13"/>
                    </a:lnTo>
                    <a:lnTo>
                      <a:pt x="61" y="8"/>
                    </a:lnTo>
                    <a:lnTo>
                      <a:pt x="53" y="6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19" y="8"/>
                    </a:lnTo>
                    <a:lnTo>
                      <a:pt x="13" y="13"/>
                    </a:lnTo>
                    <a:lnTo>
                      <a:pt x="8" y="18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4" y="54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9" y="69"/>
                    </a:lnTo>
                    <a:lnTo>
                      <a:pt x="24" y="75"/>
                    </a:lnTo>
                    <a:lnTo>
                      <a:pt x="32" y="76"/>
                    </a:lnTo>
                    <a:lnTo>
                      <a:pt x="39" y="76"/>
                    </a:lnTo>
                    <a:lnTo>
                      <a:pt x="46" y="76"/>
                    </a:lnTo>
                    <a:lnTo>
                      <a:pt x="53" y="75"/>
                    </a:lnTo>
                    <a:lnTo>
                      <a:pt x="61" y="69"/>
                    </a:lnTo>
                    <a:lnTo>
                      <a:pt x="65" y="64"/>
                    </a:lnTo>
                    <a:lnTo>
                      <a:pt x="70" y="59"/>
                    </a:lnTo>
                    <a:lnTo>
                      <a:pt x="73" y="54"/>
                    </a:lnTo>
                    <a:lnTo>
                      <a:pt x="75" y="47"/>
                    </a:lnTo>
                    <a:lnTo>
                      <a:pt x="75" y="40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1" name="Freeform 513">
                <a:extLst>
                  <a:ext uri="{FF2B5EF4-FFF2-40B4-BE49-F238E27FC236}">
                    <a16:creationId xmlns:a16="http://schemas.microsoft.com/office/drawing/2014/main" id="{270BDFC8-86F4-492C-ADB8-B5D3B6C40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870"/>
                <a:ext cx="25" cy="25"/>
              </a:xfrm>
              <a:custGeom>
                <a:avLst/>
                <a:gdLst>
                  <a:gd name="T0" fmla="*/ 73 w 73"/>
                  <a:gd name="T1" fmla="*/ 30 h 74"/>
                  <a:gd name="T2" fmla="*/ 68 w 73"/>
                  <a:gd name="T3" fmla="*/ 15 h 74"/>
                  <a:gd name="T4" fmla="*/ 59 w 73"/>
                  <a:gd name="T5" fmla="*/ 5 h 74"/>
                  <a:gd name="T6" fmla="*/ 44 w 73"/>
                  <a:gd name="T7" fmla="*/ 0 h 74"/>
                  <a:gd name="T8" fmla="*/ 30 w 73"/>
                  <a:gd name="T9" fmla="*/ 0 h 74"/>
                  <a:gd name="T10" fmla="*/ 17 w 73"/>
                  <a:gd name="T11" fmla="*/ 5 h 74"/>
                  <a:gd name="T12" fmla="*/ 6 w 73"/>
                  <a:gd name="T13" fmla="*/ 15 h 74"/>
                  <a:gd name="T14" fmla="*/ 0 w 73"/>
                  <a:gd name="T15" fmla="*/ 30 h 74"/>
                  <a:gd name="T16" fmla="*/ 0 w 73"/>
                  <a:gd name="T17" fmla="*/ 44 h 74"/>
                  <a:gd name="T18" fmla="*/ 6 w 73"/>
                  <a:gd name="T19" fmla="*/ 56 h 74"/>
                  <a:gd name="T20" fmla="*/ 17 w 73"/>
                  <a:gd name="T21" fmla="*/ 67 h 74"/>
                  <a:gd name="T22" fmla="*/ 30 w 73"/>
                  <a:gd name="T23" fmla="*/ 74 h 74"/>
                  <a:gd name="T24" fmla="*/ 44 w 73"/>
                  <a:gd name="T25" fmla="*/ 74 h 74"/>
                  <a:gd name="T26" fmla="*/ 59 w 73"/>
                  <a:gd name="T27" fmla="*/ 67 h 74"/>
                  <a:gd name="T28" fmla="*/ 68 w 73"/>
                  <a:gd name="T29" fmla="*/ 56 h 74"/>
                  <a:gd name="T30" fmla="*/ 73 w 73"/>
                  <a:gd name="T31" fmla="*/ 44 h 74"/>
                  <a:gd name="T32" fmla="*/ 71 w 73"/>
                  <a:gd name="T33" fmla="*/ 37 h 74"/>
                  <a:gd name="T34" fmla="*/ 68 w 73"/>
                  <a:gd name="T35" fmla="*/ 22 h 74"/>
                  <a:gd name="T36" fmla="*/ 61 w 73"/>
                  <a:gd name="T37" fmla="*/ 13 h 74"/>
                  <a:gd name="T38" fmla="*/ 51 w 73"/>
                  <a:gd name="T39" fmla="*/ 5 h 74"/>
                  <a:gd name="T40" fmla="*/ 37 w 73"/>
                  <a:gd name="T41" fmla="*/ 3 h 74"/>
                  <a:gd name="T42" fmla="*/ 25 w 73"/>
                  <a:gd name="T43" fmla="*/ 5 h 74"/>
                  <a:gd name="T44" fmla="*/ 11 w 73"/>
                  <a:gd name="T45" fmla="*/ 13 h 74"/>
                  <a:gd name="T46" fmla="*/ 5 w 73"/>
                  <a:gd name="T47" fmla="*/ 22 h 74"/>
                  <a:gd name="T48" fmla="*/ 2 w 73"/>
                  <a:gd name="T49" fmla="*/ 37 h 74"/>
                  <a:gd name="T50" fmla="*/ 5 w 73"/>
                  <a:gd name="T51" fmla="*/ 49 h 74"/>
                  <a:gd name="T52" fmla="*/ 11 w 73"/>
                  <a:gd name="T53" fmla="*/ 62 h 74"/>
                  <a:gd name="T54" fmla="*/ 25 w 73"/>
                  <a:gd name="T55" fmla="*/ 70 h 74"/>
                  <a:gd name="T56" fmla="*/ 37 w 73"/>
                  <a:gd name="T57" fmla="*/ 72 h 74"/>
                  <a:gd name="T58" fmla="*/ 51 w 73"/>
                  <a:gd name="T59" fmla="*/ 70 h 74"/>
                  <a:gd name="T60" fmla="*/ 61 w 73"/>
                  <a:gd name="T61" fmla="*/ 62 h 74"/>
                  <a:gd name="T62" fmla="*/ 68 w 73"/>
                  <a:gd name="T63" fmla="*/ 49 h 74"/>
                  <a:gd name="T64" fmla="*/ 71 w 73"/>
                  <a:gd name="T65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4">
                    <a:moveTo>
                      <a:pt x="73" y="37"/>
                    </a:moveTo>
                    <a:lnTo>
                      <a:pt x="73" y="30"/>
                    </a:lnTo>
                    <a:lnTo>
                      <a:pt x="71" y="22"/>
                    </a:lnTo>
                    <a:lnTo>
                      <a:pt x="68" y="15"/>
                    </a:lnTo>
                    <a:lnTo>
                      <a:pt x="63" y="10"/>
                    </a:lnTo>
                    <a:lnTo>
                      <a:pt x="59" y="5"/>
                    </a:lnTo>
                    <a:lnTo>
                      <a:pt x="51" y="3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6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2" y="72"/>
                    </a:lnTo>
                    <a:lnTo>
                      <a:pt x="30" y="74"/>
                    </a:lnTo>
                    <a:lnTo>
                      <a:pt x="37" y="74"/>
                    </a:lnTo>
                    <a:lnTo>
                      <a:pt x="44" y="74"/>
                    </a:lnTo>
                    <a:lnTo>
                      <a:pt x="51" y="72"/>
                    </a:lnTo>
                    <a:lnTo>
                      <a:pt x="59" y="67"/>
                    </a:lnTo>
                    <a:lnTo>
                      <a:pt x="63" y="62"/>
                    </a:lnTo>
                    <a:lnTo>
                      <a:pt x="68" y="56"/>
                    </a:lnTo>
                    <a:lnTo>
                      <a:pt x="71" y="51"/>
                    </a:lnTo>
                    <a:lnTo>
                      <a:pt x="73" y="44"/>
                    </a:lnTo>
                    <a:lnTo>
                      <a:pt x="73" y="37"/>
                    </a:lnTo>
                    <a:lnTo>
                      <a:pt x="71" y="37"/>
                    </a:lnTo>
                    <a:lnTo>
                      <a:pt x="71" y="30"/>
                    </a:lnTo>
                    <a:lnTo>
                      <a:pt x="68" y="22"/>
                    </a:lnTo>
                    <a:lnTo>
                      <a:pt x="67" y="17"/>
                    </a:lnTo>
                    <a:lnTo>
                      <a:pt x="61" y="13"/>
                    </a:lnTo>
                    <a:lnTo>
                      <a:pt x="56" y="8"/>
                    </a:lnTo>
                    <a:lnTo>
                      <a:pt x="51" y="5"/>
                    </a:lnTo>
                    <a:lnTo>
                      <a:pt x="44" y="3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5" y="30"/>
                    </a:lnTo>
                    <a:lnTo>
                      <a:pt x="2" y="37"/>
                    </a:lnTo>
                    <a:lnTo>
                      <a:pt x="5" y="44"/>
                    </a:lnTo>
                    <a:lnTo>
                      <a:pt x="5" y="49"/>
                    </a:lnTo>
                    <a:lnTo>
                      <a:pt x="9" y="56"/>
                    </a:lnTo>
                    <a:lnTo>
                      <a:pt x="11" y="62"/>
                    </a:lnTo>
                    <a:lnTo>
                      <a:pt x="17" y="65"/>
                    </a:lnTo>
                    <a:lnTo>
                      <a:pt x="25" y="70"/>
                    </a:lnTo>
                    <a:lnTo>
                      <a:pt x="30" y="70"/>
                    </a:lnTo>
                    <a:lnTo>
                      <a:pt x="37" y="72"/>
                    </a:lnTo>
                    <a:lnTo>
                      <a:pt x="44" y="70"/>
                    </a:lnTo>
                    <a:lnTo>
                      <a:pt x="51" y="70"/>
                    </a:lnTo>
                    <a:lnTo>
                      <a:pt x="56" y="65"/>
                    </a:lnTo>
                    <a:lnTo>
                      <a:pt x="61" y="62"/>
                    </a:lnTo>
                    <a:lnTo>
                      <a:pt x="67" y="56"/>
                    </a:lnTo>
                    <a:lnTo>
                      <a:pt x="68" y="49"/>
                    </a:lnTo>
                    <a:lnTo>
                      <a:pt x="71" y="44"/>
                    </a:lnTo>
                    <a:lnTo>
                      <a:pt x="71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2" name="Freeform 514">
                <a:extLst>
                  <a:ext uri="{FF2B5EF4-FFF2-40B4-BE49-F238E27FC236}">
                    <a16:creationId xmlns:a16="http://schemas.microsoft.com/office/drawing/2014/main" id="{19CC164C-6C5C-43BC-A3C1-3F9F6E26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871"/>
                <a:ext cx="23" cy="23"/>
              </a:xfrm>
              <a:custGeom>
                <a:avLst/>
                <a:gdLst>
                  <a:gd name="T0" fmla="*/ 69 w 69"/>
                  <a:gd name="T1" fmla="*/ 27 h 69"/>
                  <a:gd name="T2" fmla="*/ 64 w 69"/>
                  <a:gd name="T3" fmla="*/ 14 h 69"/>
                  <a:gd name="T4" fmla="*/ 53 w 69"/>
                  <a:gd name="T5" fmla="*/ 4 h 69"/>
                  <a:gd name="T6" fmla="*/ 42 w 69"/>
                  <a:gd name="T7" fmla="*/ 0 h 69"/>
                  <a:gd name="T8" fmla="*/ 27 w 69"/>
                  <a:gd name="T9" fmla="*/ 0 h 69"/>
                  <a:gd name="T10" fmla="*/ 14 w 69"/>
                  <a:gd name="T11" fmla="*/ 4 h 69"/>
                  <a:gd name="T12" fmla="*/ 7 w 69"/>
                  <a:gd name="T13" fmla="*/ 14 h 69"/>
                  <a:gd name="T14" fmla="*/ 2 w 69"/>
                  <a:gd name="T15" fmla="*/ 27 h 69"/>
                  <a:gd name="T16" fmla="*/ 2 w 69"/>
                  <a:gd name="T17" fmla="*/ 41 h 69"/>
                  <a:gd name="T18" fmla="*/ 7 w 69"/>
                  <a:gd name="T19" fmla="*/ 53 h 69"/>
                  <a:gd name="T20" fmla="*/ 14 w 69"/>
                  <a:gd name="T21" fmla="*/ 60 h 69"/>
                  <a:gd name="T22" fmla="*/ 27 w 69"/>
                  <a:gd name="T23" fmla="*/ 67 h 69"/>
                  <a:gd name="T24" fmla="*/ 42 w 69"/>
                  <a:gd name="T25" fmla="*/ 67 h 69"/>
                  <a:gd name="T26" fmla="*/ 53 w 69"/>
                  <a:gd name="T27" fmla="*/ 60 h 69"/>
                  <a:gd name="T28" fmla="*/ 64 w 69"/>
                  <a:gd name="T29" fmla="*/ 53 h 69"/>
                  <a:gd name="T30" fmla="*/ 69 w 69"/>
                  <a:gd name="T31" fmla="*/ 41 h 69"/>
                  <a:gd name="T32" fmla="*/ 66 w 69"/>
                  <a:gd name="T33" fmla="*/ 34 h 69"/>
                  <a:gd name="T34" fmla="*/ 64 w 69"/>
                  <a:gd name="T35" fmla="*/ 22 h 69"/>
                  <a:gd name="T36" fmla="*/ 57 w 69"/>
                  <a:gd name="T37" fmla="*/ 12 h 69"/>
                  <a:gd name="T38" fmla="*/ 46 w 69"/>
                  <a:gd name="T39" fmla="*/ 4 h 69"/>
                  <a:gd name="T40" fmla="*/ 34 w 69"/>
                  <a:gd name="T41" fmla="*/ 2 h 69"/>
                  <a:gd name="T42" fmla="*/ 22 w 69"/>
                  <a:gd name="T43" fmla="*/ 4 h 69"/>
                  <a:gd name="T44" fmla="*/ 12 w 69"/>
                  <a:gd name="T45" fmla="*/ 12 h 69"/>
                  <a:gd name="T46" fmla="*/ 5 w 69"/>
                  <a:gd name="T47" fmla="*/ 22 h 69"/>
                  <a:gd name="T48" fmla="*/ 2 w 69"/>
                  <a:gd name="T49" fmla="*/ 34 h 69"/>
                  <a:gd name="T50" fmla="*/ 5 w 69"/>
                  <a:gd name="T51" fmla="*/ 46 h 69"/>
                  <a:gd name="T52" fmla="*/ 12 w 69"/>
                  <a:gd name="T53" fmla="*/ 56 h 69"/>
                  <a:gd name="T54" fmla="*/ 22 w 69"/>
                  <a:gd name="T55" fmla="*/ 63 h 69"/>
                  <a:gd name="T56" fmla="*/ 34 w 69"/>
                  <a:gd name="T57" fmla="*/ 67 h 69"/>
                  <a:gd name="T58" fmla="*/ 46 w 69"/>
                  <a:gd name="T59" fmla="*/ 63 h 69"/>
                  <a:gd name="T60" fmla="*/ 57 w 69"/>
                  <a:gd name="T61" fmla="*/ 56 h 69"/>
                  <a:gd name="T62" fmla="*/ 64 w 69"/>
                  <a:gd name="T63" fmla="*/ 46 h 69"/>
                  <a:gd name="T64" fmla="*/ 66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7"/>
                    </a:lnTo>
                    <a:lnTo>
                      <a:pt x="66" y="19"/>
                    </a:lnTo>
                    <a:lnTo>
                      <a:pt x="64" y="14"/>
                    </a:lnTo>
                    <a:lnTo>
                      <a:pt x="58" y="10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10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2" y="46"/>
                    </a:lnTo>
                    <a:lnTo>
                      <a:pt x="7" y="53"/>
                    </a:lnTo>
                    <a:lnTo>
                      <a:pt x="10" y="58"/>
                    </a:lnTo>
                    <a:lnTo>
                      <a:pt x="14" y="60"/>
                    </a:lnTo>
                    <a:lnTo>
                      <a:pt x="22" y="67"/>
                    </a:lnTo>
                    <a:lnTo>
                      <a:pt x="27" y="67"/>
                    </a:lnTo>
                    <a:lnTo>
                      <a:pt x="34" y="69"/>
                    </a:lnTo>
                    <a:lnTo>
                      <a:pt x="42" y="67"/>
                    </a:lnTo>
                    <a:lnTo>
                      <a:pt x="50" y="67"/>
                    </a:lnTo>
                    <a:lnTo>
                      <a:pt x="53" y="60"/>
                    </a:lnTo>
                    <a:lnTo>
                      <a:pt x="58" y="58"/>
                    </a:lnTo>
                    <a:lnTo>
                      <a:pt x="64" y="53"/>
                    </a:lnTo>
                    <a:lnTo>
                      <a:pt x="66" y="46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66" y="34"/>
                    </a:lnTo>
                    <a:lnTo>
                      <a:pt x="66" y="27"/>
                    </a:lnTo>
                    <a:lnTo>
                      <a:pt x="64" y="22"/>
                    </a:lnTo>
                    <a:lnTo>
                      <a:pt x="60" y="17"/>
                    </a:lnTo>
                    <a:lnTo>
                      <a:pt x="57" y="12"/>
                    </a:lnTo>
                    <a:lnTo>
                      <a:pt x="52" y="7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5" y="46"/>
                    </a:lnTo>
                    <a:lnTo>
                      <a:pt x="10" y="52"/>
                    </a:lnTo>
                    <a:lnTo>
                      <a:pt x="12" y="56"/>
                    </a:lnTo>
                    <a:lnTo>
                      <a:pt x="17" y="58"/>
                    </a:lnTo>
                    <a:lnTo>
                      <a:pt x="22" y="63"/>
                    </a:lnTo>
                    <a:lnTo>
                      <a:pt x="29" y="63"/>
                    </a:lnTo>
                    <a:lnTo>
                      <a:pt x="34" y="67"/>
                    </a:lnTo>
                    <a:lnTo>
                      <a:pt x="42" y="63"/>
                    </a:lnTo>
                    <a:lnTo>
                      <a:pt x="46" y="63"/>
                    </a:lnTo>
                    <a:lnTo>
                      <a:pt x="52" y="58"/>
                    </a:lnTo>
                    <a:lnTo>
                      <a:pt x="57" y="56"/>
                    </a:lnTo>
                    <a:lnTo>
                      <a:pt x="60" y="52"/>
                    </a:lnTo>
                    <a:lnTo>
                      <a:pt x="64" y="46"/>
                    </a:lnTo>
                    <a:lnTo>
                      <a:pt x="66" y="39"/>
                    </a:lnTo>
                    <a:lnTo>
                      <a:pt x="66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3" name="Freeform 515">
                <a:extLst>
                  <a:ext uri="{FF2B5EF4-FFF2-40B4-BE49-F238E27FC236}">
                    <a16:creationId xmlns:a16="http://schemas.microsoft.com/office/drawing/2014/main" id="{D68C7768-1319-469C-B721-8E2651686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872"/>
                <a:ext cx="21" cy="21"/>
              </a:xfrm>
              <a:custGeom>
                <a:avLst/>
                <a:gdLst>
                  <a:gd name="T0" fmla="*/ 63 w 63"/>
                  <a:gd name="T1" fmla="*/ 25 h 65"/>
                  <a:gd name="T2" fmla="*/ 58 w 63"/>
                  <a:gd name="T3" fmla="*/ 15 h 65"/>
                  <a:gd name="T4" fmla="*/ 49 w 63"/>
                  <a:gd name="T5" fmla="*/ 5 h 65"/>
                  <a:gd name="T6" fmla="*/ 39 w 63"/>
                  <a:gd name="T7" fmla="*/ 0 h 65"/>
                  <a:gd name="T8" fmla="*/ 27 w 63"/>
                  <a:gd name="T9" fmla="*/ 0 h 65"/>
                  <a:gd name="T10" fmla="*/ 14 w 63"/>
                  <a:gd name="T11" fmla="*/ 5 h 65"/>
                  <a:gd name="T12" fmla="*/ 6 w 63"/>
                  <a:gd name="T13" fmla="*/ 15 h 65"/>
                  <a:gd name="T14" fmla="*/ 1 w 63"/>
                  <a:gd name="T15" fmla="*/ 25 h 65"/>
                  <a:gd name="T16" fmla="*/ 1 w 63"/>
                  <a:gd name="T17" fmla="*/ 37 h 65"/>
                  <a:gd name="T18" fmla="*/ 6 w 63"/>
                  <a:gd name="T19" fmla="*/ 50 h 65"/>
                  <a:gd name="T20" fmla="*/ 14 w 63"/>
                  <a:gd name="T21" fmla="*/ 56 h 65"/>
                  <a:gd name="T22" fmla="*/ 27 w 63"/>
                  <a:gd name="T23" fmla="*/ 61 h 65"/>
                  <a:gd name="T24" fmla="*/ 39 w 63"/>
                  <a:gd name="T25" fmla="*/ 61 h 65"/>
                  <a:gd name="T26" fmla="*/ 49 w 63"/>
                  <a:gd name="T27" fmla="*/ 56 h 65"/>
                  <a:gd name="T28" fmla="*/ 58 w 63"/>
                  <a:gd name="T29" fmla="*/ 50 h 65"/>
                  <a:gd name="T30" fmla="*/ 63 w 63"/>
                  <a:gd name="T31" fmla="*/ 37 h 65"/>
                  <a:gd name="T32" fmla="*/ 62 w 63"/>
                  <a:gd name="T33" fmla="*/ 32 h 65"/>
                  <a:gd name="T34" fmla="*/ 58 w 63"/>
                  <a:gd name="T35" fmla="*/ 20 h 65"/>
                  <a:gd name="T36" fmla="*/ 51 w 63"/>
                  <a:gd name="T37" fmla="*/ 12 h 65"/>
                  <a:gd name="T38" fmla="*/ 44 w 63"/>
                  <a:gd name="T39" fmla="*/ 5 h 65"/>
                  <a:gd name="T40" fmla="*/ 32 w 63"/>
                  <a:gd name="T41" fmla="*/ 2 h 65"/>
                  <a:gd name="T42" fmla="*/ 22 w 63"/>
                  <a:gd name="T43" fmla="*/ 5 h 65"/>
                  <a:gd name="T44" fmla="*/ 12 w 63"/>
                  <a:gd name="T45" fmla="*/ 12 h 65"/>
                  <a:gd name="T46" fmla="*/ 6 w 63"/>
                  <a:gd name="T47" fmla="*/ 20 h 65"/>
                  <a:gd name="T48" fmla="*/ 4 w 63"/>
                  <a:gd name="T49" fmla="*/ 32 h 65"/>
                  <a:gd name="T50" fmla="*/ 6 w 63"/>
                  <a:gd name="T51" fmla="*/ 42 h 65"/>
                  <a:gd name="T52" fmla="*/ 12 w 63"/>
                  <a:gd name="T53" fmla="*/ 51 h 65"/>
                  <a:gd name="T54" fmla="*/ 22 w 63"/>
                  <a:gd name="T55" fmla="*/ 56 h 65"/>
                  <a:gd name="T56" fmla="*/ 32 w 63"/>
                  <a:gd name="T57" fmla="*/ 58 h 65"/>
                  <a:gd name="T58" fmla="*/ 44 w 63"/>
                  <a:gd name="T59" fmla="*/ 56 h 65"/>
                  <a:gd name="T60" fmla="*/ 51 w 63"/>
                  <a:gd name="T61" fmla="*/ 51 h 65"/>
                  <a:gd name="T62" fmla="*/ 58 w 63"/>
                  <a:gd name="T63" fmla="*/ 42 h 65"/>
                  <a:gd name="T64" fmla="*/ 62 w 63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5">
                    <a:moveTo>
                      <a:pt x="63" y="32"/>
                    </a:moveTo>
                    <a:lnTo>
                      <a:pt x="63" y="25"/>
                    </a:lnTo>
                    <a:lnTo>
                      <a:pt x="62" y="20"/>
                    </a:lnTo>
                    <a:lnTo>
                      <a:pt x="58" y="15"/>
                    </a:lnTo>
                    <a:lnTo>
                      <a:pt x="54" y="10"/>
                    </a:lnTo>
                    <a:lnTo>
                      <a:pt x="49" y="5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4" y="5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1" y="20"/>
                    </a:lnTo>
                    <a:lnTo>
                      <a:pt x="1" y="25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1" y="44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4" y="56"/>
                    </a:lnTo>
                    <a:lnTo>
                      <a:pt x="20" y="61"/>
                    </a:lnTo>
                    <a:lnTo>
                      <a:pt x="27" y="61"/>
                    </a:lnTo>
                    <a:lnTo>
                      <a:pt x="32" y="65"/>
                    </a:lnTo>
                    <a:lnTo>
                      <a:pt x="39" y="61"/>
                    </a:lnTo>
                    <a:lnTo>
                      <a:pt x="44" y="61"/>
                    </a:lnTo>
                    <a:lnTo>
                      <a:pt x="49" y="56"/>
                    </a:lnTo>
                    <a:lnTo>
                      <a:pt x="54" y="54"/>
                    </a:lnTo>
                    <a:lnTo>
                      <a:pt x="58" y="50"/>
                    </a:lnTo>
                    <a:lnTo>
                      <a:pt x="62" y="44"/>
                    </a:lnTo>
                    <a:lnTo>
                      <a:pt x="63" y="37"/>
                    </a:lnTo>
                    <a:lnTo>
                      <a:pt x="63" y="32"/>
                    </a:lnTo>
                    <a:lnTo>
                      <a:pt x="62" y="32"/>
                    </a:lnTo>
                    <a:lnTo>
                      <a:pt x="62" y="25"/>
                    </a:lnTo>
                    <a:lnTo>
                      <a:pt x="58" y="20"/>
                    </a:lnTo>
                    <a:lnTo>
                      <a:pt x="56" y="15"/>
                    </a:lnTo>
                    <a:lnTo>
                      <a:pt x="51" y="12"/>
                    </a:lnTo>
                    <a:lnTo>
                      <a:pt x="49" y="8"/>
                    </a:lnTo>
                    <a:lnTo>
                      <a:pt x="44" y="5"/>
                    </a:lnTo>
                    <a:lnTo>
                      <a:pt x="39" y="2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20"/>
                    </a:lnTo>
                    <a:lnTo>
                      <a:pt x="4" y="25"/>
                    </a:lnTo>
                    <a:lnTo>
                      <a:pt x="4" y="32"/>
                    </a:lnTo>
                    <a:lnTo>
                      <a:pt x="4" y="37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2" y="51"/>
                    </a:lnTo>
                    <a:lnTo>
                      <a:pt x="17" y="54"/>
                    </a:lnTo>
                    <a:lnTo>
                      <a:pt x="22" y="56"/>
                    </a:lnTo>
                    <a:lnTo>
                      <a:pt x="27" y="58"/>
                    </a:lnTo>
                    <a:lnTo>
                      <a:pt x="32" y="58"/>
                    </a:lnTo>
                    <a:lnTo>
                      <a:pt x="39" y="58"/>
                    </a:lnTo>
                    <a:lnTo>
                      <a:pt x="44" y="56"/>
                    </a:lnTo>
                    <a:lnTo>
                      <a:pt x="49" y="54"/>
                    </a:lnTo>
                    <a:lnTo>
                      <a:pt x="51" y="51"/>
                    </a:lnTo>
                    <a:lnTo>
                      <a:pt x="56" y="46"/>
                    </a:lnTo>
                    <a:lnTo>
                      <a:pt x="58" y="42"/>
                    </a:lnTo>
                    <a:lnTo>
                      <a:pt x="62" y="37"/>
                    </a:lnTo>
                    <a:lnTo>
                      <a:pt x="62" y="32"/>
                    </a:lnTo>
                    <a:lnTo>
                      <a:pt x="63" y="32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4" name="Freeform 516">
                <a:extLst>
                  <a:ext uri="{FF2B5EF4-FFF2-40B4-BE49-F238E27FC236}">
                    <a16:creationId xmlns:a16="http://schemas.microsoft.com/office/drawing/2014/main" id="{22AD5D43-2099-4CE6-9C83-1C916819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873"/>
                <a:ext cx="20" cy="19"/>
              </a:xfrm>
              <a:custGeom>
                <a:avLst/>
                <a:gdLst>
                  <a:gd name="T0" fmla="*/ 58 w 58"/>
                  <a:gd name="T1" fmla="*/ 22 h 57"/>
                  <a:gd name="T2" fmla="*/ 52 w 58"/>
                  <a:gd name="T3" fmla="*/ 12 h 57"/>
                  <a:gd name="T4" fmla="*/ 45 w 58"/>
                  <a:gd name="T5" fmla="*/ 5 h 57"/>
                  <a:gd name="T6" fmla="*/ 35 w 58"/>
                  <a:gd name="T7" fmla="*/ 0 h 57"/>
                  <a:gd name="T8" fmla="*/ 23 w 58"/>
                  <a:gd name="T9" fmla="*/ 0 h 57"/>
                  <a:gd name="T10" fmla="*/ 13 w 58"/>
                  <a:gd name="T11" fmla="*/ 5 h 57"/>
                  <a:gd name="T12" fmla="*/ 6 w 58"/>
                  <a:gd name="T13" fmla="*/ 12 h 57"/>
                  <a:gd name="T14" fmla="*/ 0 w 58"/>
                  <a:gd name="T15" fmla="*/ 22 h 57"/>
                  <a:gd name="T16" fmla="*/ 0 w 58"/>
                  <a:gd name="T17" fmla="*/ 34 h 57"/>
                  <a:gd name="T18" fmla="*/ 6 w 58"/>
                  <a:gd name="T19" fmla="*/ 43 h 57"/>
                  <a:gd name="T20" fmla="*/ 13 w 58"/>
                  <a:gd name="T21" fmla="*/ 51 h 57"/>
                  <a:gd name="T22" fmla="*/ 23 w 58"/>
                  <a:gd name="T23" fmla="*/ 57 h 57"/>
                  <a:gd name="T24" fmla="*/ 35 w 58"/>
                  <a:gd name="T25" fmla="*/ 57 h 57"/>
                  <a:gd name="T26" fmla="*/ 45 w 58"/>
                  <a:gd name="T27" fmla="*/ 51 h 57"/>
                  <a:gd name="T28" fmla="*/ 52 w 58"/>
                  <a:gd name="T29" fmla="*/ 43 h 57"/>
                  <a:gd name="T30" fmla="*/ 58 w 58"/>
                  <a:gd name="T31" fmla="*/ 34 h 57"/>
                  <a:gd name="T32" fmla="*/ 54 w 58"/>
                  <a:gd name="T33" fmla="*/ 29 h 57"/>
                  <a:gd name="T34" fmla="*/ 52 w 58"/>
                  <a:gd name="T35" fmla="*/ 19 h 57"/>
                  <a:gd name="T36" fmla="*/ 47 w 58"/>
                  <a:gd name="T37" fmla="*/ 9 h 57"/>
                  <a:gd name="T38" fmla="*/ 37 w 58"/>
                  <a:gd name="T39" fmla="*/ 5 h 57"/>
                  <a:gd name="T40" fmla="*/ 28 w 58"/>
                  <a:gd name="T41" fmla="*/ 2 h 57"/>
                  <a:gd name="T42" fmla="*/ 18 w 58"/>
                  <a:gd name="T43" fmla="*/ 5 h 57"/>
                  <a:gd name="T44" fmla="*/ 10 w 58"/>
                  <a:gd name="T45" fmla="*/ 9 h 57"/>
                  <a:gd name="T46" fmla="*/ 6 w 58"/>
                  <a:gd name="T47" fmla="*/ 19 h 57"/>
                  <a:gd name="T48" fmla="*/ 2 w 58"/>
                  <a:gd name="T49" fmla="*/ 29 h 57"/>
                  <a:gd name="T50" fmla="*/ 6 w 58"/>
                  <a:gd name="T51" fmla="*/ 40 h 57"/>
                  <a:gd name="T52" fmla="*/ 10 w 58"/>
                  <a:gd name="T53" fmla="*/ 47 h 57"/>
                  <a:gd name="T54" fmla="*/ 18 w 58"/>
                  <a:gd name="T55" fmla="*/ 51 h 57"/>
                  <a:gd name="T56" fmla="*/ 28 w 58"/>
                  <a:gd name="T57" fmla="*/ 54 h 57"/>
                  <a:gd name="T58" fmla="*/ 37 w 58"/>
                  <a:gd name="T59" fmla="*/ 51 h 57"/>
                  <a:gd name="T60" fmla="*/ 47 w 58"/>
                  <a:gd name="T61" fmla="*/ 47 h 57"/>
                  <a:gd name="T62" fmla="*/ 52 w 58"/>
                  <a:gd name="T63" fmla="*/ 40 h 57"/>
                  <a:gd name="T64" fmla="*/ 54 w 58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57">
                    <a:moveTo>
                      <a:pt x="58" y="29"/>
                    </a:moveTo>
                    <a:lnTo>
                      <a:pt x="58" y="22"/>
                    </a:lnTo>
                    <a:lnTo>
                      <a:pt x="54" y="17"/>
                    </a:lnTo>
                    <a:lnTo>
                      <a:pt x="52" y="12"/>
                    </a:lnTo>
                    <a:lnTo>
                      <a:pt x="47" y="9"/>
                    </a:lnTo>
                    <a:lnTo>
                      <a:pt x="45" y="5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3" y="5"/>
                    </a:lnTo>
                    <a:lnTo>
                      <a:pt x="8" y="9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8" y="48"/>
                    </a:lnTo>
                    <a:lnTo>
                      <a:pt x="13" y="51"/>
                    </a:lnTo>
                    <a:lnTo>
                      <a:pt x="18" y="54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5" y="57"/>
                    </a:lnTo>
                    <a:lnTo>
                      <a:pt x="40" y="54"/>
                    </a:lnTo>
                    <a:lnTo>
                      <a:pt x="45" y="51"/>
                    </a:lnTo>
                    <a:lnTo>
                      <a:pt x="47" y="48"/>
                    </a:lnTo>
                    <a:lnTo>
                      <a:pt x="52" y="43"/>
                    </a:lnTo>
                    <a:lnTo>
                      <a:pt x="54" y="40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4" y="29"/>
                    </a:lnTo>
                    <a:lnTo>
                      <a:pt x="52" y="24"/>
                    </a:lnTo>
                    <a:lnTo>
                      <a:pt x="52" y="19"/>
                    </a:lnTo>
                    <a:lnTo>
                      <a:pt x="50" y="14"/>
                    </a:lnTo>
                    <a:lnTo>
                      <a:pt x="47" y="9"/>
                    </a:lnTo>
                    <a:lnTo>
                      <a:pt x="42" y="7"/>
                    </a:lnTo>
                    <a:lnTo>
                      <a:pt x="37" y="5"/>
                    </a:lnTo>
                    <a:lnTo>
                      <a:pt x="33" y="5"/>
                    </a:lnTo>
                    <a:lnTo>
                      <a:pt x="28" y="2"/>
                    </a:lnTo>
                    <a:lnTo>
                      <a:pt x="23" y="5"/>
                    </a:lnTo>
                    <a:lnTo>
                      <a:pt x="18" y="5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8" y="14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6" y="40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3" y="48"/>
                    </a:lnTo>
                    <a:lnTo>
                      <a:pt x="18" y="51"/>
                    </a:lnTo>
                    <a:lnTo>
                      <a:pt x="23" y="54"/>
                    </a:lnTo>
                    <a:lnTo>
                      <a:pt x="28" y="54"/>
                    </a:lnTo>
                    <a:lnTo>
                      <a:pt x="33" y="54"/>
                    </a:lnTo>
                    <a:lnTo>
                      <a:pt x="37" y="51"/>
                    </a:lnTo>
                    <a:lnTo>
                      <a:pt x="42" y="48"/>
                    </a:lnTo>
                    <a:lnTo>
                      <a:pt x="47" y="47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2" y="34"/>
                    </a:lnTo>
                    <a:lnTo>
                      <a:pt x="54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5" name="Freeform 517">
                <a:extLst>
                  <a:ext uri="{FF2B5EF4-FFF2-40B4-BE49-F238E27FC236}">
                    <a16:creationId xmlns:a16="http://schemas.microsoft.com/office/drawing/2014/main" id="{7395EAD3-EEA3-4F92-96B9-D497B368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873"/>
                <a:ext cx="16" cy="17"/>
              </a:xfrm>
              <a:custGeom>
                <a:avLst/>
                <a:gdLst>
                  <a:gd name="T0" fmla="*/ 49 w 50"/>
                  <a:gd name="T1" fmla="*/ 22 h 51"/>
                  <a:gd name="T2" fmla="*/ 47 w 50"/>
                  <a:gd name="T3" fmla="*/ 12 h 51"/>
                  <a:gd name="T4" fmla="*/ 40 w 50"/>
                  <a:gd name="T5" fmla="*/ 5 h 51"/>
                  <a:gd name="T6" fmla="*/ 29 w 50"/>
                  <a:gd name="T7" fmla="*/ 3 h 51"/>
                  <a:gd name="T8" fmla="*/ 19 w 50"/>
                  <a:gd name="T9" fmla="*/ 3 h 51"/>
                  <a:gd name="T10" fmla="*/ 10 w 50"/>
                  <a:gd name="T11" fmla="*/ 5 h 51"/>
                  <a:gd name="T12" fmla="*/ 4 w 50"/>
                  <a:gd name="T13" fmla="*/ 12 h 51"/>
                  <a:gd name="T14" fmla="*/ 0 w 50"/>
                  <a:gd name="T15" fmla="*/ 22 h 51"/>
                  <a:gd name="T16" fmla="*/ 0 w 50"/>
                  <a:gd name="T17" fmla="*/ 32 h 51"/>
                  <a:gd name="T18" fmla="*/ 4 w 50"/>
                  <a:gd name="T19" fmla="*/ 41 h 51"/>
                  <a:gd name="T20" fmla="*/ 10 w 50"/>
                  <a:gd name="T21" fmla="*/ 46 h 51"/>
                  <a:gd name="T22" fmla="*/ 19 w 50"/>
                  <a:gd name="T23" fmla="*/ 51 h 51"/>
                  <a:gd name="T24" fmla="*/ 29 w 50"/>
                  <a:gd name="T25" fmla="*/ 51 h 51"/>
                  <a:gd name="T26" fmla="*/ 40 w 50"/>
                  <a:gd name="T27" fmla="*/ 46 h 51"/>
                  <a:gd name="T28" fmla="*/ 47 w 50"/>
                  <a:gd name="T29" fmla="*/ 41 h 51"/>
                  <a:gd name="T30" fmla="*/ 49 w 50"/>
                  <a:gd name="T31" fmla="*/ 32 h 51"/>
                  <a:gd name="T32" fmla="*/ 47 w 50"/>
                  <a:gd name="T33" fmla="*/ 27 h 51"/>
                  <a:gd name="T34" fmla="*/ 47 w 50"/>
                  <a:gd name="T35" fmla="*/ 17 h 51"/>
                  <a:gd name="T36" fmla="*/ 42 w 50"/>
                  <a:gd name="T37" fmla="*/ 10 h 51"/>
                  <a:gd name="T38" fmla="*/ 35 w 50"/>
                  <a:gd name="T39" fmla="*/ 5 h 51"/>
                  <a:gd name="T40" fmla="*/ 25 w 50"/>
                  <a:gd name="T41" fmla="*/ 5 h 51"/>
                  <a:gd name="T42" fmla="*/ 18 w 50"/>
                  <a:gd name="T43" fmla="*/ 5 h 51"/>
                  <a:gd name="T44" fmla="*/ 10 w 50"/>
                  <a:gd name="T45" fmla="*/ 10 h 51"/>
                  <a:gd name="T46" fmla="*/ 4 w 50"/>
                  <a:gd name="T47" fmla="*/ 17 h 51"/>
                  <a:gd name="T48" fmla="*/ 2 w 50"/>
                  <a:gd name="T49" fmla="*/ 27 h 51"/>
                  <a:gd name="T50" fmla="*/ 4 w 50"/>
                  <a:gd name="T51" fmla="*/ 34 h 51"/>
                  <a:gd name="T52" fmla="*/ 10 w 50"/>
                  <a:gd name="T53" fmla="*/ 41 h 51"/>
                  <a:gd name="T54" fmla="*/ 18 w 50"/>
                  <a:gd name="T55" fmla="*/ 46 h 51"/>
                  <a:gd name="T56" fmla="*/ 25 w 50"/>
                  <a:gd name="T57" fmla="*/ 49 h 51"/>
                  <a:gd name="T58" fmla="*/ 35 w 50"/>
                  <a:gd name="T59" fmla="*/ 46 h 51"/>
                  <a:gd name="T60" fmla="*/ 42 w 50"/>
                  <a:gd name="T61" fmla="*/ 41 h 51"/>
                  <a:gd name="T62" fmla="*/ 47 w 50"/>
                  <a:gd name="T63" fmla="*/ 34 h 51"/>
                  <a:gd name="T64" fmla="*/ 47 w 50"/>
                  <a:gd name="T65" fmla="*/ 2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1">
                    <a:moveTo>
                      <a:pt x="50" y="27"/>
                    </a:moveTo>
                    <a:lnTo>
                      <a:pt x="49" y="22"/>
                    </a:lnTo>
                    <a:lnTo>
                      <a:pt x="49" y="17"/>
                    </a:lnTo>
                    <a:lnTo>
                      <a:pt x="47" y="12"/>
                    </a:lnTo>
                    <a:lnTo>
                      <a:pt x="43" y="7"/>
                    </a:lnTo>
                    <a:lnTo>
                      <a:pt x="40" y="5"/>
                    </a:lnTo>
                    <a:lnTo>
                      <a:pt x="35" y="3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4" y="41"/>
                    </a:lnTo>
                    <a:lnTo>
                      <a:pt x="7" y="45"/>
                    </a:lnTo>
                    <a:lnTo>
                      <a:pt x="10" y="46"/>
                    </a:lnTo>
                    <a:lnTo>
                      <a:pt x="14" y="49"/>
                    </a:lnTo>
                    <a:lnTo>
                      <a:pt x="19" y="51"/>
                    </a:lnTo>
                    <a:lnTo>
                      <a:pt x="25" y="51"/>
                    </a:lnTo>
                    <a:lnTo>
                      <a:pt x="29" y="51"/>
                    </a:lnTo>
                    <a:lnTo>
                      <a:pt x="35" y="49"/>
                    </a:lnTo>
                    <a:lnTo>
                      <a:pt x="40" y="46"/>
                    </a:lnTo>
                    <a:lnTo>
                      <a:pt x="43" y="45"/>
                    </a:lnTo>
                    <a:lnTo>
                      <a:pt x="47" y="41"/>
                    </a:lnTo>
                    <a:lnTo>
                      <a:pt x="49" y="37"/>
                    </a:lnTo>
                    <a:lnTo>
                      <a:pt x="49" y="32"/>
                    </a:lnTo>
                    <a:lnTo>
                      <a:pt x="50" y="27"/>
                    </a:lnTo>
                    <a:lnTo>
                      <a:pt x="47" y="27"/>
                    </a:lnTo>
                    <a:lnTo>
                      <a:pt x="47" y="22"/>
                    </a:lnTo>
                    <a:lnTo>
                      <a:pt x="47" y="17"/>
                    </a:lnTo>
                    <a:lnTo>
                      <a:pt x="43" y="15"/>
                    </a:lnTo>
                    <a:lnTo>
                      <a:pt x="42" y="10"/>
                    </a:lnTo>
                    <a:lnTo>
                      <a:pt x="36" y="7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7" y="15"/>
                    </a:lnTo>
                    <a:lnTo>
                      <a:pt x="4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7" y="39"/>
                    </a:lnTo>
                    <a:lnTo>
                      <a:pt x="10" y="41"/>
                    </a:lnTo>
                    <a:lnTo>
                      <a:pt x="12" y="45"/>
                    </a:lnTo>
                    <a:lnTo>
                      <a:pt x="18" y="46"/>
                    </a:lnTo>
                    <a:lnTo>
                      <a:pt x="19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5" y="46"/>
                    </a:lnTo>
                    <a:lnTo>
                      <a:pt x="36" y="45"/>
                    </a:lnTo>
                    <a:lnTo>
                      <a:pt x="42" y="41"/>
                    </a:lnTo>
                    <a:lnTo>
                      <a:pt x="43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7" y="27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6" name="Freeform 518">
                <a:extLst>
                  <a:ext uri="{FF2B5EF4-FFF2-40B4-BE49-F238E27FC236}">
                    <a16:creationId xmlns:a16="http://schemas.microsoft.com/office/drawing/2014/main" id="{919972D2-7FED-4CB0-AD24-D3885DA26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875"/>
                <a:ext cx="15" cy="15"/>
              </a:xfrm>
              <a:custGeom>
                <a:avLst/>
                <a:gdLst>
                  <a:gd name="T0" fmla="*/ 44 w 44"/>
                  <a:gd name="T1" fmla="*/ 18 h 44"/>
                  <a:gd name="T2" fmla="*/ 41 w 44"/>
                  <a:gd name="T3" fmla="*/ 10 h 44"/>
                  <a:gd name="T4" fmla="*/ 34 w 44"/>
                  <a:gd name="T5" fmla="*/ 2 h 44"/>
                  <a:gd name="T6" fmla="*/ 27 w 44"/>
                  <a:gd name="T7" fmla="*/ 0 h 44"/>
                  <a:gd name="T8" fmla="*/ 17 w 44"/>
                  <a:gd name="T9" fmla="*/ 0 h 44"/>
                  <a:gd name="T10" fmla="*/ 10 w 44"/>
                  <a:gd name="T11" fmla="*/ 2 h 44"/>
                  <a:gd name="T12" fmla="*/ 5 w 44"/>
                  <a:gd name="T13" fmla="*/ 10 h 44"/>
                  <a:gd name="T14" fmla="*/ 0 w 44"/>
                  <a:gd name="T15" fmla="*/ 18 h 44"/>
                  <a:gd name="T16" fmla="*/ 0 w 44"/>
                  <a:gd name="T17" fmla="*/ 27 h 44"/>
                  <a:gd name="T18" fmla="*/ 5 w 44"/>
                  <a:gd name="T19" fmla="*/ 34 h 44"/>
                  <a:gd name="T20" fmla="*/ 10 w 44"/>
                  <a:gd name="T21" fmla="*/ 40 h 44"/>
                  <a:gd name="T22" fmla="*/ 17 w 44"/>
                  <a:gd name="T23" fmla="*/ 44 h 44"/>
                  <a:gd name="T24" fmla="*/ 27 w 44"/>
                  <a:gd name="T25" fmla="*/ 44 h 44"/>
                  <a:gd name="T26" fmla="*/ 34 w 44"/>
                  <a:gd name="T27" fmla="*/ 40 h 44"/>
                  <a:gd name="T28" fmla="*/ 41 w 44"/>
                  <a:gd name="T29" fmla="*/ 34 h 44"/>
                  <a:gd name="T30" fmla="*/ 44 w 44"/>
                  <a:gd name="T31" fmla="*/ 27 h 44"/>
                  <a:gd name="T32" fmla="*/ 41 w 44"/>
                  <a:gd name="T33" fmla="*/ 22 h 44"/>
                  <a:gd name="T34" fmla="*/ 41 w 44"/>
                  <a:gd name="T35" fmla="*/ 15 h 44"/>
                  <a:gd name="T36" fmla="*/ 36 w 44"/>
                  <a:gd name="T37" fmla="*/ 7 h 44"/>
                  <a:gd name="T38" fmla="*/ 29 w 44"/>
                  <a:gd name="T39" fmla="*/ 2 h 44"/>
                  <a:gd name="T40" fmla="*/ 22 w 44"/>
                  <a:gd name="T41" fmla="*/ 2 h 44"/>
                  <a:gd name="T42" fmla="*/ 15 w 44"/>
                  <a:gd name="T43" fmla="*/ 2 h 44"/>
                  <a:gd name="T44" fmla="*/ 7 w 44"/>
                  <a:gd name="T45" fmla="*/ 7 h 44"/>
                  <a:gd name="T46" fmla="*/ 5 w 44"/>
                  <a:gd name="T47" fmla="*/ 15 h 44"/>
                  <a:gd name="T48" fmla="*/ 2 w 44"/>
                  <a:gd name="T49" fmla="*/ 22 h 44"/>
                  <a:gd name="T50" fmla="*/ 5 w 44"/>
                  <a:gd name="T51" fmla="*/ 29 h 44"/>
                  <a:gd name="T52" fmla="*/ 7 w 44"/>
                  <a:gd name="T53" fmla="*/ 36 h 44"/>
                  <a:gd name="T54" fmla="*/ 15 w 44"/>
                  <a:gd name="T55" fmla="*/ 40 h 44"/>
                  <a:gd name="T56" fmla="*/ 22 w 44"/>
                  <a:gd name="T57" fmla="*/ 42 h 44"/>
                  <a:gd name="T58" fmla="*/ 29 w 44"/>
                  <a:gd name="T59" fmla="*/ 40 h 44"/>
                  <a:gd name="T60" fmla="*/ 36 w 44"/>
                  <a:gd name="T61" fmla="*/ 36 h 44"/>
                  <a:gd name="T62" fmla="*/ 41 w 44"/>
                  <a:gd name="T63" fmla="*/ 29 h 44"/>
                  <a:gd name="T64" fmla="*/ 41 w 44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4">
                    <a:moveTo>
                      <a:pt x="44" y="22"/>
                    </a:moveTo>
                    <a:lnTo>
                      <a:pt x="44" y="18"/>
                    </a:lnTo>
                    <a:lnTo>
                      <a:pt x="44" y="12"/>
                    </a:lnTo>
                    <a:lnTo>
                      <a:pt x="41" y="10"/>
                    </a:lnTo>
                    <a:lnTo>
                      <a:pt x="39" y="5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5" y="42"/>
                    </a:lnTo>
                    <a:lnTo>
                      <a:pt x="17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1" y="42"/>
                    </a:lnTo>
                    <a:lnTo>
                      <a:pt x="34" y="40"/>
                    </a:lnTo>
                    <a:lnTo>
                      <a:pt x="39" y="36"/>
                    </a:lnTo>
                    <a:lnTo>
                      <a:pt x="41" y="34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39" y="10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7" y="36"/>
                    </a:lnTo>
                    <a:lnTo>
                      <a:pt x="12" y="40"/>
                    </a:lnTo>
                    <a:lnTo>
                      <a:pt x="15" y="40"/>
                    </a:lnTo>
                    <a:lnTo>
                      <a:pt x="19" y="42"/>
                    </a:lnTo>
                    <a:lnTo>
                      <a:pt x="22" y="42"/>
                    </a:lnTo>
                    <a:lnTo>
                      <a:pt x="27" y="42"/>
                    </a:lnTo>
                    <a:lnTo>
                      <a:pt x="29" y="40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39" y="33"/>
                    </a:lnTo>
                    <a:lnTo>
                      <a:pt x="41" y="29"/>
                    </a:lnTo>
                    <a:lnTo>
                      <a:pt x="41" y="25"/>
                    </a:lnTo>
                    <a:lnTo>
                      <a:pt x="41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7" name="Freeform 519">
                <a:extLst>
                  <a:ext uri="{FF2B5EF4-FFF2-40B4-BE49-F238E27FC236}">
                    <a16:creationId xmlns:a16="http://schemas.microsoft.com/office/drawing/2014/main" id="{EF33F535-020D-4576-B710-C71C62B9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876"/>
                <a:ext cx="13" cy="13"/>
              </a:xfrm>
              <a:custGeom>
                <a:avLst/>
                <a:gdLst>
                  <a:gd name="T0" fmla="*/ 39 w 39"/>
                  <a:gd name="T1" fmla="*/ 15 h 39"/>
                  <a:gd name="T2" fmla="*/ 38 w 39"/>
                  <a:gd name="T3" fmla="*/ 8 h 39"/>
                  <a:gd name="T4" fmla="*/ 32 w 39"/>
                  <a:gd name="T5" fmla="*/ 3 h 39"/>
                  <a:gd name="T6" fmla="*/ 25 w 39"/>
                  <a:gd name="T7" fmla="*/ 0 h 39"/>
                  <a:gd name="T8" fmla="*/ 17 w 39"/>
                  <a:gd name="T9" fmla="*/ 0 h 39"/>
                  <a:gd name="T10" fmla="*/ 10 w 39"/>
                  <a:gd name="T11" fmla="*/ 3 h 39"/>
                  <a:gd name="T12" fmla="*/ 3 w 39"/>
                  <a:gd name="T13" fmla="*/ 8 h 39"/>
                  <a:gd name="T14" fmla="*/ 0 w 39"/>
                  <a:gd name="T15" fmla="*/ 15 h 39"/>
                  <a:gd name="T16" fmla="*/ 0 w 39"/>
                  <a:gd name="T17" fmla="*/ 22 h 39"/>
                  <a:gd name="T18" fmla="*/ 3 w 39"/>
                  <a:gd name="T19" fmla="*/ 30 h 39"/>
                  <a:gd name="T20" fmla="*/ 10 w 39"/>
                  <a:gd name="T21" fmla="*/ 38 h 39"/>
                  <a:gd name="T22" fmla="*/ 17 w 39"/>
                  <a:gd name="T23" fmla="*/ 39 h 39"/>
                  <a:gd name="T24" fmla="*/ 25 w 39"/>
                  <a:gd name="T25" fmla="*/ 39 h 39"/>
                  <a:gd name="T26" fmla="*/ 32 w 39"/>
                  <a:gd name="T27" fmla="*/ 38 h 39"/>
                  <a:gd name="T28" fmla="*/ 38 w 39"/>
                  <a:gd name="T29" fmla="*/ 30 h 39"/>
                  <a:gd name="T30" fmla="*/ 39 w 39"/>
                  <a:gd name="T31" fmla="*/ 22 h 39"/>
                  <a:gd name="T32" fmla="*/ 38 w 39"/>
                  <a:gd name="T33" fmla="*/ 20 h 39"/>
                  <a:gd name="T34" fmla="*/ 38 w 39"/>
                  <a:gd name="T35" fmla="*/ 13 h 39"/>
                  <a:gd name="T36" fmla="*/ 32 w 39"/>
                  <a:gd name="T37" fmla="*/ 8 h 39"/>
                  <a:gd name="T38" fmla="*/ 28 w 39"/>
                  <a:gd name="T39" fmla="*/ 3 h 39"/>
                  <a:gd name="T40" fmla="*/ 20 w 39"/>
                  <a:gd name="T41" fmla="*/ 3 h 39"/>
                  <a:gd name="T42" fmla="*/ 15 w 39"/>
                  <a:gd name="T43" fmla="*/ 3 h 39"/>
                  <a:gd name="T44" fmla="*/ 8 w 39"/>
                  <a:gd name="T45" fmla="*/ 8 h 39"/>
                  <a:gd name="T46" fmla="*/ 5 w 39"/>
                  <a:gd name="T47" fmla="*/ 13 h 39"/>
                  <a:gd name="T48" fmla="*/ 3 w 39"/>
                  <a:gd name="T49" fmla="*/ 20 h 39"/>
                  <a:gd name="T50" fmla="*/ 5 w 39"/>
                  <a:gd name="T51" fmla="*/ 27 h 39"/>
                  <a:gd name="T52" fmla="*/ 8 w 39"/>
                  <a:gd name="T53" fmla="*/ 32 h 39"/>
                  <a:gd name="T54" fmla="*/ 15 w 39"/>
                  <a:gd name="T55" fmla="*/ 34 h 39"/>
                  <a:gd name="T56" fmla="*/ 20 w 39"/>
                  <a:gd name="T57" fmla="*/ 38 h 39"/>
                  <a:gd name="T58" fmla="*/ 28 w 39"/>
                  <a:gd name="T59" fmla="*/ 34 h 39"/>
                  <a:gd name="T60" fmla="*/ 32 w 39"/>
                  <a:gd name="T61" fmla="*/ 32 h 39"/>
                  <a:gd name="T62" fmla="*/ 38 w 39"/>
                  <a:gd name="T63" fmla="*/ 27 h 39"/>
                  <a:gd name="T64" fmla="*/ 38 w 39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15"/>
                    </a:lnTo>
                    <a:lnTo>
                      <a:pt x="39" y="13"/>
                    </a:lnTo>
                    <a:lnTo>
                      <a:pt x="38" y="8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3" y="13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5" y="34"/>
                    </a:lnTo>
                    <a:lnTo>
                      <a:pt x="10" y="38"/>
                    </a:lnTo>
                    <a:lnTo>
                      <a:pt x="13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8" y="38"/>
                    </a:lnTo>
                    <a:lnTo>
                      <a:pt x="32" y="38"/>
                    </a:lnTo>
                    <a:lnTo>
                      <a:pt x="36" y="34"/>
                    </a:lnTo>
                    <a:lnTo>
                      <a:pt x="38" y="30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6" y="10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8" y="32"/>
                    </a:lnTo>
                    <a:lnTo>
                      <a:pt x="10" y="34"/>
                    </a:lnTo>
                    <a:lnTo>
                      <a:pt x="15" y="34"/>
                    </a:lnTo>
                    <a:lnTo>
                      <a:pt x="17" y="38"/>
                    </a:lnTo>
                    <a:lnTo>
                      <a:pt x="20" y="38"/>
                    </a:lnTo>
                    <a:lnTo>
                      <a:pt x="25" y="38"/>
                    </a:lnTo>
                    <a:lnTo>
                      <a:pt x="28" y="34"/>
                    </a:lnTo>
                    <a:lnTo>
                      <a:pt x="29" y="34"/>
                    </a:lnTo>
                    <a:lnTo>
                      <a:pt x="32" y="32"/>
                    </a:lnTo>
                    <a:lnTo>
                      <a:pt x="36" y="30"/>
                    </a:lnTo>
                    <a:lnTo>
                      <a:pt x="38" y="27"/>
                    </a:lnTo>
                    <a:lnTo>
                      <a:pt x="38" y="22"/>
                    </a:lnTo>
                    <a:lnTo>
                      <a:pt x="38" y="20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8" name="Freeform 520">
                <a:extLst>
                  <a:ext uri="{FF2B5EF4-FFF2-40B4-BE49-F238E27FC236}">
                    <a16:creationId xmlns:a16="http://schemas.microsoft.com/office/drawing/2014/main" id="{0C9722BA-0F85-49C6-B8CA-84D32218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877"/>
                <a:ext cx="11" cy="11"/>
              </a:xfrm>
              <a:custGeom>
                <a:avLst/>
                <a:gdLst>
                  <a:gd name="T0" fmla="*/ 34 w 34"/>
                  <a:gd name="T1" fmla="*/ 12 h 34"/>
                  <a:gd name="T2" fmla="*/ 33 w 34"/>
                  <a:gd name="T3" fmla="*/ 7 h 34"/>
                  <a:gd name="T4" fmla="*/ 26 w 34"/>
                  <a:gd name="T5" fmla="*/ 3 h 34"/>
                  <a:gd name="T6" fmla="*/ 22 w 34"/>
                  <a:gd name="T7" fmla="*/ 0 h 34"/>
                  <a:gd name="T8" fmla="*/ 14 w 34"/>
                  <a:gd name="T9" fmla="*/ 0 h 34"/>
                  <a:gd name="T10" fmla="*/ 7 w 34"/>
                  <a:gd name="T11" fmla="*/ 3 h 34"/>
                  <a:gd name="T12" fmla="*/ 2 w 34"/>
                  <a:gd name="T13" fmla="*/ 7 h 34"/>
                  <a:gd name="T14" fmla="*/ 0 w 34"/>
                  <a:gd name="T15" fmla="*/ 12 h 34"/>
                  <a:gd name="T16" fmla="*/ 0 w 34"/>
                  <a:gd name="T17" fmla="*/ 19 h 34"/>
                  <a:gd name="T18" fmla="*/ 2 w 34"/>
                  <a:gd name="T19" fmla="*/ 27 h 34"/>
                  <a:gd name="T20" fmla="*/ 7 w 34"/>
                  <a:gd name="T21" fmla="*/ 32 h 34"/>
                  <a:gd name="T22" fmla="*/ 14 w 34"/>
                  <a:gd name="T23" fmla="*/ 34 h 34"/>
                  <a:gd name="T24" fmla="*/ 22 w 34"/>
                  <a:gd name="T25" fmla="*/ 34 h 34"/>
                  <a:gd name="T26" fmla="*/ 26 w 34"/>
                  <a:gd name="T27" fmla="*/ 32 h 34"/>
                  <a:gd name="T28" fmla="*/ 33 w 34"/>
                  <a:gd name="T29" fmla="*/ 27 h 34"/>
                  <a:gd name="T30" fmla="*/ 34 w 34"/>
                  <a:gd name="T31" fmla="*/ 19 h 34"/>
                  <a:gd name="T32" fmla="*/ 33 w 34"/>
                  <a:gd name="T33" fmla="*/ 17 h 34"/>
                  <a:gd name="T34" fmla="*/ 33 w 34"/>
                  <a:gd name="T35" fmla="*/ 12 h 34"/>
                  <a:gd name="T36" fmla="*/ 26 w 34"/>
                  <a:gd name="T37" fmla="*/ 7 h 34"/>
                  <a:gd name="T38" fmla="*/ 22 w 34"/>
                  <a:gd name="T39" fmla="*/ 3 h 34"/>
                  <a:gd name="T40" fmla="*/ 17 w 34"/>
                  <a:gd name="T41" fmla="*/ 3 h 34"/>
                  <a:gd name="T42" fmla="*/ 12 w 34"/>
                  <a:gd name="T43" fmla="*/ 3 h 34"/>
                  <a:gd name="T44" fmla="*/ 7 w 34"/>
                  <a:gd name="T45" fmla="*/ 7 h 34"/>
                  <a:gd name="T46" fmla="*/ 5 w 34"/>
                  <a:gd name="T47" fmla="*/ 12 h 34"/>
                  <a:gd name="T48" fmla="*/ 2 w 34"/>
                  <a:gd name="T49" fmla="*/ 17 h 34"/>
                  <a:gd name="T50" fmla="*/ 5 w 34"/>
                  <a:gd name="T51" fmla="*/ 22 h 34"/>
                  <a:gd name="T52" fmla="*/ 7 w 34"/>
                  <a:gd name="T53" fmla="*/ 27 h 34"/>
                  <a:gd name="T54" fmla="*/ 12 w 34"/>
                  <a:gd name="T55" fmla="*/ 29 h 34"/>
                  <a:gd name="T56" fmla="*/ 17 w 34"/>
                  <a:gd name="T57" fmla="*/ 32 h 34"/>
                  <a:gd name="T58" fmla="*/ 22 w 34"/>
                  <a:gd name="T59" fmla="*/ 29 h 34"/>
                  <a:gd name="T60" fmla="*/ 26 w 34"/>
                  <a:gd name="T61" fmla="*/ 27 h 34"/>
                  <a:gd name="T62" fmla="*/ 33 w 34"/>
                  <a:gd name="T63" fmla="*/ 22 h 34"/>
                  <a:gd name="T64" fmla="*/ 33 w 34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2"/>
                    </a:lnTo>
                    <a:lnTo>
                      <a:pt x="34" y="10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7" y="32"/>
                    </a:lnTo>
                    <a:lnTo>
                      <a:pt x="12" y="32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9" y="29"/>
                    </a:lnTo>
                    <a:lnTo>
                      <a:pt x="33" y="27"/>
                    </a:lnTo>
                    <a:lnTo>
                      <a:pt x="34" y="24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2"/>
                    </a:lnTo>
                    <a:lnTo>
                      <a:pt x="29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7" y="32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49" name="Freeform 521">
                <a:extLst>
                  <a:ext uri="{FF2B5EF4-FFF2-40B4-BE49-F238E27FC236}">
                    <a16:creationId xmlns:a16="http://schemas.microsoft.com/office/drawing/2014/main" id="{3C5B321D-090E-4948-A07A-34BAEBEF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877"/>
                <a:ext cx="9" cy="10"/>
              </a:xfrm>
              <a:custGeom>
                <a:avLst/>
                <a:gdLst>
                  <a:gd name="T0" fmla="*/ 29 w 29"/>
                  <a:gd name="T1" fmla="*/ 15 h 29"/>
                  <a:gd name="T2" fmla="*/ 29 w 29"/>
                  <a:gd name="T3" fmla="*/ 14 h 29"/>
                  <a:gd name="T4" fmla="*/ 29 w 29"/>
                  <a:gd name="T5" fmla="*/ 11 h 29"/>
                  <a:gd name="T6" fmla="*/ 27 w 29"/>
                  <a:gd name="T7" fmla="*/ 8 h 29"/>
                  <a:gd name="T8" fmla="*/ 24 w 29"/>
                  <a:gd name="T9" fmla="*/ 5 h 29"/>
                  <a:gd name="T10" fmla="*/ 22 w 29"/>
                  <a:gd name="T11" fmla="*/ 3 h 29"/>
                  <a:gd name="T12" fmla="*/ 20 w 29"/>
                  <a:gd name="T13" fmla="*/ 0 h 29"/>
                  <a:gd name="T14" fmla="*/ 17 w 29"/>
                  <a:gd name="T15" fmla="*/ 0 h 29"/>
                  <a:gd name="T16" fmla="*/ 15 w 29"/>
                  <a:gd name="T17" fmla="*/ 0 h 29"/>
                  <a:gd name="T18" fmla="*/ 12 w 29"/>
                  <a:gd name="T19" fmla="*/ 0 h 29"/>
                  <a:gd name="T20" fmla="*/ 10 w 29"/>
                  <a:gd name="T21" fmla="*/ 0 h 29"/>
                  <a:gd name="T22" fmla="*/ 8 w 29"/>
                  <a:gd name="T23" fmla="*/ 3 h 29"/>
                  <a:gd name="T24" fmla="*/ 5 w 29"/>
                  <a:gd name="T25" fmla="*/ 5 h 29"/>
                  <a:gd name="T26" fmla="*/ 3 w 29"/>
                  <a:gd name="T27" fmla="*/ 8 h 29"/>
                  <a:gd name="T28" fmla="*/ 3 w 29"/>
                  <a:gd name="T29" fmla="*/ 11 h 29"/>
                  <a:gd name="T30" fmla="*/ 3 w 29"/>
                  <a:gd name="T31" fmla="*/ 14 h 29"/>
                  <a:gd name="T32" fmla="*/ 0 w 29"/>
                  <a:gd name="T33" fmla="*/ 15 h 29"/>
                  <a:gd name="T34" fmla="*/ 3 w 29"/>
                  <a:gd name="T35" fmla="*/ 18 h 29"/>
                  <a:gd name="T36" fmla="*/ 3 w 29"/>
                  <a:gd name="T37" fmla="*/ 21 h 29"/>
                  <a:gd name="T38" fmla="*/ 3 w 29"/>
                  <a:gd name="T39" fmla="*/ 22 h 29"/>
                  <a:gd name="T40" fmla="*/ 5 w 29"/>
                  <a:gd name="T41" fmla="*/ 26 h 29"/>
                  <a:gd name="T42" fmla="*/ 8 w 29"/>
                  <a:gd name="T43" fmla="*/ 27 h 29"/>
                  <a:gd name="T44" fmla="*/ 10 w 29"/>
                  <a:gd name="T45" fmla="*/ 27 h 29"/>
                  <a:gd name="T46" fmla="*/ 12 w 29"/>
                  <a:gd name="T47" fmla="*/ 27 h 29"/>
                  <a:gd name="T48" fmla="*/ 15 w 29"/>
                  <a:gd name="T49" fmla="*/ 29 h 29"/>
                  <a:gd name="T50" fmla="*/ 17 w 29"/>
                  <a:gd name="T51" fmla="*/ 27 h 29"/>
                  <a:gd name="T52" fmla="*/ 20 w 29"/>
                  <a:gd name="T53" fmla="*/ 27 h 29"/>
                  <a:gd name="T54" fmla="*/ 22 w 29"/>
                  <a:gd name="T55" fmla="*/ 27 h 29"/>
                  <a:gd name="T56" fmla="*/ 24 w 29"/>
                  <a:gd name="T57" fmla="*/ 26 h 29"/>
                  <a:gd name="T58" fmla="*/ 27 w 29"/>
                  <a:gd name="T59" fmla="*/ 22 h 29"/>
                  <a:gd name="T60" fmla="*/ 29 w 29"/>
                  <a:gd name="T61" fmla="*/ 21 h 29"/>
                  <a:gd name="T62" fmla="*/ 29 w 29"/>
                  <a:gd name="T63" fmla="*/ 18 h 29"/>
                  <a:gd name="T64" fmla="*/ 29 w 29"/>
                  <a:gd name="T65" fmla="*/ 15 h 29"/>
                  <a:gd name="T66" fmla="*/ 27 w 29"/>
                  <a:gd name="T67" fmla="*/ 15 h 29"/>
                  <a:gd name="T68" fmla="*/ 27 w 29"/>
                  <a:gd name="T69" fmla="*/ 14 h 29"/>
                  <a:gd name="T70" fmla="*/ 24 w 29"/>
                  <a:gd name="T71" fmla="*/ 11 h 29"/>
                  <a:gd name="T72" fmla="*/ 24 w 29"/>
                  <a:gd name="T73" fmla="*/ 8 h 29"/>
                  <a:gd name="T74" fmla="*/ 22 w 29"/>
                  <a:gd name="T75" fmla="*/ 8 h 29"/>
                  <a:gd name="T76" fmla="*/ 22 w 29"/>
                  <a:gd name="T77" fmla="*/ 5 h 29"/>
                  <a:gd name="T78" fmla="*/ 20 w 29"/>
                  <a:gd name="T79" fmla="*/ 5 h 29"/>
                  <a:gd name="T80" fmla="*/ 17 w 29"/>
                  <a:gd name="T81" fmla="*/ 3 h 29"/>
                  <a:gd name="T82" fmla="*/ 15 w 29"/>
                  <a:gd name="T83" fmla="*/ 3 h 29"/>
                  <a:gd name="T84" fmla="*/ 12 w 29"/>
                  <a:gd name="T85" fmla="*/ 3 h 29"/>
                  <a:gd name="T86" fmla="*/ 10 w 29"/>
                  <a:gd name="T87" fmla="*/ 5 h 29"/>
                  <a:gd name="T88" fmla="*/ 8 w 29"/>
                  <a:gd name="T89" fmla="*/ 8 h 29"/>
                  <a:gd name="T90" fmla="*/ 5 w 29"/>
                  <a:gd name="T91" fmla="*/ 8 h 29"/>
                  <a:gd name="T92" fmla="*/ 5 w 29"/>
                  <a:gd name="T93" fmla="*/ 11 h 29"/>
                  <a:gd name="T94" fmla="*/ 5 w 29"/>
                  <a:gd name="T95" fmla="*/ 14 h 29"/>
                  <a:gd name="T96" fmla="*/ 5 w 29"/>
                  <a:gd name="T97" fmla="*/ 15 h 29"/>
                  <a:gd name="T98" fmla="*/ 5 w 29"/>
                  <a:gd name="T99" fmla="*/ 18 h 29"/>
                  <a:gd name="T100" fmla="*/ 5 w 29"/>
                  <a:gd name="T101" fmla="*/ 21 h 29"/>
                  <a:gd name="T102" fmla="*/ 8 w 29"/>
                  <a:gd name="T103" fmla="*/ 22 h 29"/>
                  <a:gd name="T104" fmla="*/ 10 w 29"/>
                  <a:gd name="T105" fmla="*/ 26 h 29"/>
                  <a:gd name="T106" fmla="*/ 12 w 29"/>
                  <a:gd name="T107" fmla="*/ 26 h 29"/>
                  <a:gd name="T108" fmla="*/ 15 w 29"/>
                  <a:gd name="T109" fmla="*/ 26 h 29"/>
                  <a:gd name="T110" fmla="*/ 17 w 29"/>
                  <a:gd name="T111" fmla="*/ 26 h 29"/>
                  <a:gd name="T112" fmla="*/ 20 w 29"/>
                  <a:gd name="T113" fmla="*/ 26 h 29"/>
                  <a:gd name="T114" fmla="*/ 22 w 29"/>
                  <a:gd name="T115" fmla="*/ 26 h 29"/>
                  <a:gd name="T116" fmla="*/ 22 w 29"/>
                  <a:gd name="T117" fmla="*/ 22 h 29"/>
                  <a:gd name="T118" fmla="*/ 24 w 29"/>
                  <a:gd name="T119" fmla="*/ 21 h 29"/>
                  <a:gd name="T120" fmla="*/ 27 w 29"/>
                  <a:gd name="T121" fmla="*/ 18 h 29"/>
                  <a:gd name="T122" fmla="*/ 27 w 29"/>
                  <a:gd name="T123" fmla="*/ 15 h 29"/>
                  <a:gd name="T124" fmla="*/ 29 w 29"/>
                  <a:gd name="T12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29">
                    <a:moveTo>
                      <a:pt x="29" y="15"/>
                    </a:moveTo>
                    <a:lnTo>
                      <a:pt x="29" y="14"/>
                    </a:lnTo>
                    <a:lnTo>
                      <a:pt x="29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5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5" y="29"/>
                    </a:lnTo>
                    <a:lnTo>
                      <a:pt x="17" y="27"/>
                    </a:lnTo>
                    <a:lnTo>
                      <a:pt x="20" y="27"/>
                    </a:lnTo>
                    <a:lnTo>
                      <a:pt x="22" y="27"/>
                    </a:lnTo>
                    <a:lnTo>
                      <a:pt x="24" y="26"/>
                    </a:lnTo>
                    <a:lnTo>
                      <a:pt x="27" y="22"/>
                    </a:lnTo>
                    <a:lnTo>
                      <a:pt x="29" y="21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4" y="11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5" y="21"/>
                    </a:lnTo>
                    <a:lnTo>
                      <a:pt x="8" y="22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5" y="26"/>
                    </a:lnTo>
                    <a:lnTo>
                      <a:pt x="17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2"/>
                    </a:lnTo>
                    <a:lnTo>
                      <a:pt x="24" y="21"/>
                    </a:lnTo>
                    <a:lnTo>
                      <a:pt x="27" y="18"/>
                    </a:lnTo>
                    <a:lnTo>
                      <a:pt x="27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0" name="Freeform 522">
                <a:extLst>
                  <a:ext uri="{FF2B5EF4-FFF2-40B4-BE49-F238E27FC236}">
                    <a16:creationId xmlns:a16="http://schemas.microsoft.com/office/drawing/2014/main" id="{262C7623-E610-4E65-AB50-C9135D4B1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878"/>
                <a:ext cx="8" cy="8"/>
              </a:xfrm>
              <a:custGeom>
                <a:avLst/>
                <a:gdLst>
                  <a:gd name="T0" fmla="*/ 22 w 22"/>
                  <a:gd name="T1" fmla="*/ 11 h 22"/>
                  <a:gd name="T2" fmla="*/ 22 w 22"/>
                  <a:gd name="T3" fmla="*/ 9 h 22"/>
                  <a:gd name="T4" fmla="*/ 21 w 22"/>
                  <a:gd name="T5" fmla="*/ 7 h 22"/>
                  <a:gd name="T6" fmla="*/ 21 w 22"/>
                  <a:gd name="T7" fmla="*/ 5 h 22"/>
                  <a:gd name="T8" fmla="*/ 18 w 22"/>
                  <a:gd name="T9" fmla="*/ 5 h 22"/>
                  <a:gd name="T10" fmla="*/ 18 w 22"/>
                  <a:gd name="T11" fmla="*/ 2 h 22"/>
                  <a:gd name="T12" fmla="*/ 15 w 22"/>
                  <a:gd name="T13" fmla="*/ 2 h 22"/>
                  <a:gd name="T14" fmla="*/ 12 w 22"/>
                  <a:gd name="T15" fmla="*/ 0 h 22"/>
                  <a:gd name="T16" fmla="*/ 11 w 22"/>
                  <a:gd name="T17" fmla="*/ 0 h 22"/>
                  <a:gd name="T18" fmla="*/ 7 w 22"/>
                  <a:gd name="T19" fmla="*/ 0 h 22"/>
                  <a:gd name="T20" fmla="*/ 5 w 22"/>
                  <a:gd name="T21" fmla="*/ 2 h 22"/>
                  <a:gd name="T22" fmla="*/ 3 w 22"/>
                  <a:gd name="T23" fmla="*/ 5 h 22"/>
                  <a:gd name="T24" fmla="*/ 0 w 22"/>
                  <a:gd name="T25" fmla="*/ 5 h 22"/>
                  <a:gd name="T26" fmla="*/ 0 w 22"/>
                  <a:gd name="T27" fmla="*/ 7 h 22"/>
                  <a:gd name="T28" fmla="*/ 0 w 22"/>
                  <a:gd name="T29" fmla="*/ 9 h 22"/>
                  <a:gd name="T30" fmla="*/ 0 w 22"/>
                  <a:gd name="T31" fmla="*/ 11 h 22"/>
                  <a:gd name="T32" fmla="*/ 0 w 22"/>
                  <a:gd name="T33" fmla="*/ 14 h 22"/>
                  <a:gd name="T34" fmla="*/ 0 w 22"/>
                  <a:gd name="T35" fmla="*/ 17 h 22"/>
                  <a:gd name="T36" fmla="*/ 3 w 22"/>
                  <a:gd name="T37" fmla="*/ 19 h 22"/>
                  <a:gd name="T38" fmla="*/ 5 w 22"/>
                  <a:gd name="T39" fmla="*/ 22 h 22"/>
                  <a:gd name="T40" fmla="*/ 7 w 22"/>
                  <a:gd name="T41" fmla="*/ 22 h 22"/>
                  <a:gd name="T42" fmla="*/ 11 w 22"/>
                  <a:gd name="T43" fmla="*/ 22 h 22"/>
                  <a:gd name="T44" fmla="*/ 12 w 22"/>
                  <a:gd name="T45" fmla="*/ 22 h 22"/>
                  <a:gd name="T46" fmla="*/ 15 w 22"/>
                  <a:gd name="T47" fmla="*/ 22 h 22"/>
                  <a:gd name="T48" fmla="*/ 18 w 22"/>
                  <a:gd name="T49" fmla="*/ 22 h 22"/>
                  <a:gd name="T50" fmla="*/ 18 w 22"/>
                  <a:gd name="T51" fmla="*/ 19 h 22"/>
                  <a:gd name="T52" fmla="*/ 21 w 22"/>
                  <a:gd name="T53" fmla="*/ 17 h 22"/>
                  <a:gd name="T54" fmla="*/ 22 w 22"/>
                  <a:gd name="T55" fmla="*/ 14 h 22"/>
                  <a:gd name="T56" fmla="*/ 22 w 22"/>
                  <a:gd name="T57" fmla="*/ 11 h 22"/>
                  <a:gd name="T58" fmla="*/ 21 w 22"/>
                  <a:gd name="T59" fmla="*/ 11 h 22"/>
                  <a:gd name="T60" fmla="*/ 21 w 22"/>
                  <a:gd name="T61" fmla="*/ 9 h 22"/>
                  <a:gd name="T62" fmla="*/ 18 w 22"/>
                  <a:gd name="T63" fmla="*/ 7 h 22"/>
                  <a:gd name="T64" fmla="*/ 18 w 22"/>
                  <a:gd name="T65" fmla="*/ 5 h 22"/>
                  <a:gd name="T66" fmla="*/ 15 w 22"/>
                  <a:gd name="T67" fmla="*/ 5 h 22"/>
                  <a:gd name="T68" fmla="*/ 12 w 22"/>
                  <a:gd name="T69" fmla="*/ 2 h 22"/>
                  <a:gd name="T70" fmla="*/ 11 w 22"/>
                  <a:gd name="T71" fmla="*/ 2 h 22"/>
                  <a:gd name="T72" fmla="*/ 7 w 22"/>
                  <a:gd name="T73" fmla="*/ 5 h 22"/>
                  <a:gd name="T74" fmla="*/ 5 w 22"/>
                  <a:gd name="T75" fmla="*/ 5 h 22"/>
                  <a:gd name="T76" fmla="*/ 3 w 22"/>
                  <a:gd name="T77" fmla="*/ 7 h 22"/>
                  <a:gd name="T78" fmla="*/ 3 w 22"/>
                  <a:gd name="T79" fmla="*/ 9 h 22"/>
                  <a:gd name="T80" fmla="*/ 3 w 22"/>
                  <a:gd name="T81" fmla="*/ 11 h 22"/>
                  <a:gd name="T82" fmla="*/ 3 w 22"/>
                  <a:gd name="T83" fmla="*/ 14 h 22"/>
                  <a:gd name="T84" fmla="*/ 3 w 22"/>
                  <a:gd name="T85" fmla="*/ 17 h 22"/>
                  <a:gd name="T86" fmla="*/ 5 w 22"/>
                  <a:gd name="T87" fmla="*/ 17 h 22"/>
                  <a:gd name="T88" fmla="*/ 5 w 22"/>
                  <a:gd name="T89" fmla="*/ 19 h 22"/>
                  <a:gd name="T90" fmla="*/ 7 w 22"/>
                  <a:gd name="T91" fmla="*/ 19 h 22"/>
                  <a:gd name="T92" fmla="*/ 11 w 22"/>
                  <a:gd name="T93" fmla="*/ 19 h 22"/>
                  <a:gd name="T94" fmla="*/ 12 w 22"/>
                  <a:gd name="T95" fmla="*/ 19 h 22"/>
                  <a:gd name="T96" fmla="*/ 15 w 22"/>
                  <a:gd name="T97" fmla="*/ 19 h 22"/>
                  <a:gd name="T98" fmla="*/ 18 w 22"/>
                  <a:gd name="T99" fmla="*/ 17 h 22"/>
                  <a:gd name="T100" fmla="*/ 18 w 22"/>
                  <a:gd name="T101" fmla="*/ 14 h 22"/>
                  <a:gd name="T102" fmla="*/ 21 w 22"/>
                  <a:gd name="T103" fmla="*/ 14 h 22"/>
                  <a:gd name="T104" fmla="*/ 21 w 22"/>
                  <a:gd name="T105" fmla="*/ 11 h 22"/>
                  <a:gd name="T106" fmla="*/ 22 w 22"/>
                  <a:gd name="T10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" h="22">
                    <a:moveTo>
                      <a:pt x="22" y="11"/>
                    </a:moveTo>
                    <a:lnTo>
                      <a:pt x="22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18" y="19"/>
                    </a:lnTo>
                    <a:lnTo>
                      <a:pt x="21" y="17"/>
                    </a:lnTo>
                    <a:lnTo>
                      <a:pt x="22" y="14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8" y="17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1" name="Freeform 523">
                <a:extLst>
                  <a:ext uri="{FF2B5EF4-FFF2-40B4-BE49-F238E27FC236}">
                    <a16:creationId xmlns:a16="http://schemas.microsoft.com/office/drawing/2014/main" id="{60C9937E-FD55-4751-A400-1D50F15D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879"/>
                <a:ext cx="6" cy="6"/>
              </a:xfrm>
              <a:custGeom>
                <a:avLst/>
                <a:gdLst>
                  <a:gd name="T0" fmla="*/ 16 w 16"/>
                  <a:gd name="T1" fmla="*/ 10 h 17"/>
                  <a:gd name="T2" fmla="*/ 16 w 16"/>
                  <a:gd name="T3" fmla="*/ 7 h 17"/>
                  <a:gd name="T4" fmla="*/ 14 w 16"/>
                  <a:gd name="T5" fmla="*/ 5 h 17"/>
                  <a:gd name="T6" fmla="*/ 14 w 16"/>
                  <a:gd name="T7" fmla="*/ 3 h 17"/>
                  <a:gd name="T8" fmla="*/ 12 w 16"/>
                  <a:gd name="T9" fmla="*/ 3 h 17"/>
                  <a:gd name="T10" fmla="*/ 9 w 16"/>
                  <a:gd name="T11" fmla="*/ 0 h 17"/>
                  <a:gd name="T12" fmla="*/ 7 w 16"/>
                  <a:gd name="T13" fmla="*/ 0 h 17"/>
                  <a:gd name="T14" fmla="*/ 4 w 16"/>
                  <a:gd name="T15" fmla="*/ 3 h 17"/>
                  <a:gd name="T16" fmla="*/ 2 w 16"/>
                  <a:gd name="T17" fmla="*/ 3 h 17"/>
                  <a:gd name="T18" fmla="*/ 0 w 16"/>
                  <a:gd name="T19" fmla="*/ 5 h 17"/>
                  <a:gd name="T20" fmla="*/ 0 w 16"/>
                  <a:gd name="T21" fmla="*/ 7 h 17"/>
                  <a:gd name="T22" fmla="*/ 0 w 16"/>
                  <a:gd name="T23" fmla="*/ 10 h 17"/>
                  <a:gd name="T24" fmla="*/ 0 w 16"/>
                  <a:gd name="T25" fmla="*/ 13 h 17"/>
                  <a:gd name="T26" fmla="*/ 0 w 16"/>
                  <a:gd name="T27" fmla="*/ 15 h 17"/>
                  <a:gd name="T28" fmla="*/ 2 w 16"/>
                  <a:gd name="T29" fmla="*/ 15 h 17"/>
                  <a:gd name="T30" fmla="*/ 2 w 16"/>
                  <a:gd name="T31" fmla="*/ 17 h 17"/>
                  <a:gd name="T32" fmla="*/ 4 w 16"/>
                  <a:gd name="T33" fmla="*/ 17 h 17"/>
                  <a:gd name="T34" fmla="*/ 7 w 16"/>
                  <a:gd name="T35" fmla="*/ 17 h 17"/>
                  <a:gd name="T36" fmla="*/ 9 w 16"/>
                  <a:gd name="T37" fmla="*/ 17 h 17"/>
                  <a:gd name="T38" fmla="*/ 12 w 16"/>
                  <a:gd name="T39" fmla="*/ 17 h 17"/>
                  <a:gd name="T40" fmla="*/ 14 w 16"/>
                  <a:gd name="T41" fmla="*/ 15 h 17"/>
                  <a:gd name="T42" fmla="*/ 14 w 16"/>
                  <a:gd name="T43" fmla="*/ 13 h 17"/>
                  <a:gd name="T44" fmla="*/ 16 w 16"/>
                  <a:gd name="T45" fmla="*/ 13 h 17"/>
                  <a:gd name="T46" fmla="*/ 16 w 16"/>
                  <a:gd name="T47" fmla="*/ 10 h 17"/>
                  <a:gd name="T48" fmla="*/ 14 w 16"/>
                  <a:gd name="T49" fmla="*/ 10 h 17"/>
                  <a:gd name="T50" fmla="*/ 12 w 16"/>
                  <a:gd name="T51" fmla="*/ 7 h 17"/>
                  <a:gd name="T52" fmla="*/ 12 w 16"/>
                  <a:gd name="T53" fmla="*/ 5 h 17"/>
                  <a:gd name="T54" fmla="*/ 9 w 16"/>
                  <a:gd name="T55" fmla="*/ 5 h 17"/>
                  <a:gd name="T56" fmla="*/ 7 w 16"/>
                  <a:gd name="T57" fmla="*/ 3 h 17"/>
                  <a:gd name="T58" fmla="*/ 7 w 16"/>
                  <a:gd name="T59" fmla="*/ 5 h 17"/>
                  <a:gd name="T60" fmla="*/ 4 w 16"/>
                  <a:gd name="T61" fmla="*/ 5 h 17"/>
                  <a:gd name="T62" fmla="*/ 2 w 16"/>
                  <a:gd name="T63" fmla="*/ 7 h 17"/>
                  <a:gd name="T64" fmla="*/ 2 w 16"/>
                  <a:gd name="T65" fmla="*/ 10 h 17"/>
                  <a:gd name="T66" fmla="*/ 2 w 16"/>
                  <a:gd name="T67" fmla="*/ 13 h 17"/>
                  <a:gd name="T68" fmla="*/ 4 w 16"/>
                  <a:gd name="T69" fmla="*/ 13 h 17"/>
                  <a:gd name="T70" fmla="*/ 4 w 16"/>
                  <a:gd name="T71" fmla="*/ 15 h 17"/>
                  <a:gd name="T72" fmla="*/ 7 w 16"/>
                  <a:gd name="T73" fmla="*/ 15 h 17"/>
                  <a:gd name="T74" fmla="*/ 9 w 16"/>
                  <a:gd name="T75" fmla="*/ 15 h 17"/>
                  <a:gd name="T76" fmla="*/ 12 w 16"/>
                  <a:gd name="T77" fmla="*/ 15 h 17"/>
                  <a:gd name="T78" fmla="*/ 12 w 16"/>
                  <a:gd name="T79" fmla="*/ 13 h 17"/>
                  <a:gd name="T80" fmla="*/ 12 w 16"/>
                  <a:gd name="T81" fmla="*/ 10 h 17"/>
                  <a:gd name="T82" fmla="*/ 14 w 16"/>
                  <a:gd name="T83" fmla="*/ 10 h 17"/>
                  <a:gd name="T84" fmla="*/ 16 w 16"/>
                  <a:gd name="T8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17">
                    <a:moveTo>
                      <a:pt x="16" y="10"/>
                    </a:moveTo>
                    <a:lnTo>
                      <a:pt x="16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2" name="Freeform 524">
                <a:extLst>
                  <a:ext uri="{FF2B5EF4-FFF2-40B4-BE49-F238E27FC236}">
                    <a16:creationId xmlns:a16="http://schemas.microsoft.com/office/drawing/2014/main" id="{7706962A-08E9-4FA4-B7D0-CA807080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880"/>
                <a:ext cx="4" cy="4"/>
              </a:xfrm>
              <a:custGeom>
                <a:avLst/>
                <a:gdLst>
                  <a:gd name="T0" fmla="*/ 12 w 12"/>
                  <a:gd name="T1" fmla="*/ 7 h 12"/>
                  <a:gd name="T2" fmla="*/ 10 w 12"/>
                  <a:gd name="T3" fmla="*/ 4 h 12"/>
                  <a:gd name="T4" fmla="*/ 10 w 12"/>
                  <a:gd name="T5" fmla="*/ 2 h 12"/>
                  <a:gd name="T6" fmla="*/ 7 w 12"/>
                  <a:gd name="T7" fmla="*/ 2 h 12"/>
                  <a:gd name="T8" fmla="*/ 5 w 12"/>
                  <a:gd name="T9" fmla="*/ 0 h 12"/>
                  <a:gd name="T10" fmla="*/ 5 w 12"/>
                  <a:gd name="T11" fmla="*/ 2 h 12"/>
                  <a:gd name="T12" fmla="*/ 2 w 12"/>
                  <a:gd name="T13" fmla="*/ 2 h 12"/>
                  <a:gd name="T14" fmla="*/ 0 w 12"/>
                  <a:gd name="T15" fmla="*/ 4 h 12"/>
                  <a:gd name="T16" fmla="*/ 0 w 12"/>
                  <a:gd name="T17" fmla="*/ 7 h 12"/>
                  <a:gd name="T18" fmla="*/ 0 w 12"/>
                  <a:gd name="T19" fmla="*/ 9 h 12"/>
                  <a:gd name="T20" fmla="*/ 2 w 12"/>
                  <a:gd name="T21" fmla="*/ 9 h 12"/>
                  <a:gd name="T22" fmla="*/ 2 w 12"/>
                  <a:gd name="T23" fmla="*/ 12 h 12"/>
                  <a:gd name="T24" fmla="*/ 5 w 12"/>
                  <a:gd name="T25" fmla="*/ 12 h 12"/>
                  <a:gd name="T26" fmla="*/ 7 w 12"/>
                  <a:gd name="T27" fmla="*/ 12 h 12"/>
                  <a:gd name="T28" fmla="*/ 10 w 12"/>
                  <a:gd name="T29" fmla="*/ 12 h 12"/>
                  <a:gd name="T30" fmla="*/ 10 w 12"/>
                  <a:gd name="T31" fmla="*/ 9 h 12"/>
                  <a:gd name="T32" fmla="*/ 10 w 12"/>
                  <a:gd name="T33" fmla="*/ 7 h 12"/>
                  <a:gd name="T34" fmla="*/ 12 w 12"/>
                  <a:gd name="T3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2">
                    <a:moveTo>
                      <a:pt x="12" y="7"/>
                    </a:moveTo>
                    <a:lnTo>
                      <a:pt x="10" y="4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3" name="Freeform 525">
                <a:extLst>
                  <a:ext uri="{FF2B5EF4-FFF2-40B4-BE49-F238E27FC236}">
                    <a16:creationId xmlns:a16="http://schemas.microsoft.com/office/drawing/2014/main" id="{C412329A-9F42-4FA7-9095-DC4FA5A0F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882"/>
                <a:ext cx="1" cy="1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0 h 4"/>
                  <a:gd name="T4" fmla="*/ 3 w 5"/>
                  <a:gd name="T5" fmla="*/ 0 h 4"/>
                  <a:gd name="T6" fmla="*/ 0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3 w 5"/>
                  <a:gd name="T13" fmla="*/ 4 h 4"/>
                  <a:gd name="T14" fmla="*/ 5 w 5"/>
                  <a:gd name="T15" fmla="*/ 4 h 4"/>
                  <a:gd name="T16" fmla="*/ 5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4" name="Freeform 526">
                <a:extLst>
                  <a:ext uri="{FF2B5EF4-FFF2-40B4-BE49-F238E27FC236}">
                    <a16:creationId xmlns:a16="http://schemas.microsoft.com/office/drawing/2014/main" id="{FDAE818C-928D-44C9-8DD1-D1F753991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701"/>
                <a:ext cx="63" cy="63"/>
              </a:xfrm>
              <a:custGeom>
                <a:avLst/>
                <a:gdLst>
                  <a:gd name="T0" fmla="*/ 95 w 189"/>
                  <a:gd name="T1" fmla="*/ 0 h 189"/>
                  <a:gd name="T2" fmla="*/ 112 w 189"/>
                  <a:gd name="T3" fmla="*/ 2 h 189"/>
                  <a:gd name="T4" fmla="*/ 132 w 189"/>
                  <a:gd name="T5" fmla="*/ 7 h 189"/>
                  <a:gd name="T6" fmla="*/ 146 w 189"/>
                  <a:gd name="T7" fmla="*/ 17 h 189"/>
                  <a:gd name="T8" fmla="*/ 162 w 189"/>
                  <a:gd name="T9" fmla="*/ 27 h 189"/>
                  <a:gd name="T10" fmla="*/ 174 w 189"/>
                  <a:gd name="T11" fmla="*/ 41 h 189"/>
                  <a:gd name="T12" fmla="*/ 181 w 189"/>
                  <a:gd name="T13" fmla="*/ 59 h 189"/>
                  <a:gd name="T14" fmla="*/ 189 w 189"/>
                  <a:gd name="T15" fmla="*/ 76 h 189"/>
                  <a:gd name="T16" fmla="*/ 189 w 189"/>
                  <a:gd name="T17" fmla="*/ 97 h 189"/>
                  <a:gd name="T18" fmla="*/ 189 w 189"/>
                  <a:gd name="T19" fmla="*/ 115 h 189"/>
                  <a:gd name="T20" fmla="*/ 181 w 189"/>
                  <a:gd name="T21" fmla="*/ 133 h 189"/>
                  <a:gd name="T22" fmla="*/ 174 w 189"/>
                  <a:gd name="T23" fmla="*/ 148 h 189"/>
                  <a:gd name="T24" fmla="*/ 162 w 189"/>
                  <a:gd name="T25" fmla="*/ 163 h 189"/>
                  <a:gd name="T26" fmla="*/ 146 w 189"/>
                  <a:gd name="T27" fmla="*/ 174 h 189"/>
                  <a:gd name="T28" fmla="*/ 132 w 189"/>
                  <a:gd name="T29" fmla="*/ 182 h 189"/>
                  <a:gd name="T30" fmla="*/ 112 w 189"/>
                  <a:gd name="T31" fmla="*/ 189 h 189"/>
                  <a:gd name="T32" fmla="*/ 95 w 189"/>
                  <a:gd name="T33" fmla="*/ 189 h 189"/>
                  <a:gd name="T34" fmla="*/ 76 w 189"/>
                  <a:gd name="T35" fmla="*/ 189 h 189"/>
                  <a:gd name="T36" fmla="*/ 58 w 189"/>
                  <a:gd name="T37" fmla="*/ 182 h 189"/>
                  <a:gd name="T38" fmla="*/ 41 w 189"/>
                  <a:gd name="T39" fmla="*/ 174 h 189"/>
                  <a:gd name="T40" fmla="*/ 26 w 189"/>
                  <a:gd name="T41" fmla="*/ 163 h 189"/>
                  <a:gd name="T42" fmla="*/ 17 w 189"/>
                  <a:gd name="T43" fmla="*/ 148 h 189"/>
                  <a:gd name="T44" fmla="*/ 7 w 189"/>
                  <a:gd name="T45" fmla="*/ 133 h 189"/>
                  <a:gd name="T46" fmla="*/ 2 w 189"/>
                  <a:gd name="T47" fmla="*/ 115 h 189"/>
                  <a:gd name="T48" fmla="*/ 0 w 189"/>
                  <a:gd name="T49" fmla="*/ 97 h 189"/>
                  <a:gd name="T50" fmla="*/ 2 w 189"/>
                  <a:gd name="T51" fmla="*/ 76 h 189"/>
                  <a:gd name="T52" fmla="*/ 7 w 189"/>
                  <a:gd name="T53" fmla="*/ 59 h 189"/>
                  <a:gd name="T54" fmla="*/ 17 w 189"/>
                  <a:gd name="T55" fmla="*/ 41 h 189"/>
                  <a:gd name="T56" fmla="*/ 26 w 189"/>
                  <a:gd name="T57" fmla="*/ 27 h 189"/>
                  <a:gd name="T58" fmla="*/ 41 w 189"/>
                  <a:gd name="T59" fmla="*/ 17 h 189"/>
                  <a:gd name="T60" fmla="*/ 58 w 189"/>
                  <a:gd name="T61" fmla="*/ 7 h 189"/>
                  <a:gd name="T62" fmla="*/ 76 w 189"/>
                  <a:gd name="T63" fmla="*/ 2 h 189"/>
                  <a:gd name="T64" fmla="*/ 95 w 189"/>
                  <a:gd name="T6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9">
                    <a:moveTo>
                      <a:pt x="95" y="0"/>
                    </a:moveTo>
                    <a:lnTo>
                      <a:pt x="112" y="2"/>
                    </a:lnTo>
                    <a:lnTo>
                      <a:pt x="132" y="7"/>
                    </a:lnTo>
                    <a:lnTo>
                      <a:pt x="146" y="17"/>
                    </a:lnTo>
                    <a:lnTo>
                      <a:pt x="162" y="27"/>
                    </a:lnTo>
                    <a:lnTo>
                      <a:pt x="174" y="41"/>
                    </a:lnTo>
                    <a:lnTo>
                      <a:pt x="181" y="59"/>
                    </a:lnTo>
                    <a:lnTo>
                      <a:pt x="189" y="76"/>
                    </a:lnTo>
                    <a:lnTo>
                      <a:pt x="189" y="97"/>
                    </a:lnTo>
                    <a:lnTo>
                      <a:pt x="189" y="115"/>
                    </a:lnTo>
                    <a:lnTo>
                      <a:pt x="181" y="133"/>
                    </a:lnTo>
                    <a:lnTo>
                      <a:pt x="174" y="148"/>
                    </a:lnTo>
                    <a:lnTo>
                      <a:pt x="162" y="163"/>
                    </a:lnTo>
                    <a:lnTo>
                      <a:pt x="146" y="174"/>
                    </a:lnTo>
                    <a:lnTo>
                      <a:pt x="132" y="182"/>
                    </a:lnTo>
                    <a:lnTo>
                      <a:pt x="112" y="189"/>
                    </a:lnTo>
                    <a:lnTo>
                      <a:pt x="95" y="189"/>
                    </a:lnTo>
                    <a:lnTo>
                      <a:pt x="76" y="189"/>
                    </a:lnTo>
                    <a:lnTo>
                      <a:pt x="58" y="182"/>
                    </a:lnTo>
                    <a:lnTo>
                      <a:pt x="41" y="174"/>
                    </a:lnTo>
                    <a:lnTo>
                      <a:pt x="26" y="163"/>
                    </a:lnTo>
                    <a:lnTo>
                      <a:pt x="17" y="148"/>
                    </a:lnTo>
                    <a:lnTo>
                      <a:pt x="7" y="133"/>
                    </a:lnTo>
                    <a:lnTo>
                      <a:pt x="2" y="115"/>
                    </a:lnTo>
                    <a:lnTo>
                      <a:pt x="0" y="97"/>
                    </a:lnTo>
                    <a:lnTo>
                      <a:pt x="2" y="76"/>
                    </a:lnTo>
                    <a:lnTo>
                      <a:pt x="7" y="59"/>
                    </a:lnTo>
                    <a:lnTo>
                      <a:pt x="17" y="41"/>
                    </a:lnTo>
                    <a:lnTo>
                      <a:pt x="26" y="27"/>
                    </a:lnTo>
                    <a:lnTo>
                      <a:pt x="41" y="17"/>
                    </a:lnTo>
                    <a:lnTo>
                      <a:pt x="58" y="7"/>
                    </a:lnTo>
                    <a:lnTo>
                      <a:pt x="76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5" name="Freeform 527">
                <a:extLst>
                  <a:ext uri="{FF2B5EF4-FFF2-40B4-BE49-F238E27FC236}">
                    <a16:creationId xmlns:a16="http://schemas.microsoft.com/office/drawing/2014/main" id="{CBABABEE-14D3-439D-A620-E22070109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702"/>
                <a:ext cx="52" cy="50"/>
              </a:xfrm>
              <a:custGeom>
                <a:avLst/>
                <a:gdLst>
                  <a:gd name="T0" fmla="*/ 157 w 157"/>
                  <a:gd name="T1" fmla="*/ 69 h 151"/>
                  <a:gd name="T2" fmla="*/ 155 w 157"/>
                  <a:gd name="T3" fmla="*/ 55 h 151"/>
                  <a:gd name="T4" fmla="*/ 150 w 157"/>
                  <a:gd name="T5" fmla="*/ 39 h 151"/>
                  <a:gd name="T6" fmla="*/ 143 w 157"/>
                  <a:gd name="T7" fmla="*/ 25 h 151"/>
                  <a:gd name="T8" fmla="*/ 133 w 157"/>
                  <a:gd name="T9" fmla="*/ 15 h 151"/>
                  <a:gd name="T10" fmla="*/ 123 w 157"/>
                  <a:gd name="T11" fmla="*/ 5 h 151"/>
                  <a:gd name="T12" fmla="*/ 114 w 157"/>
                  <a:gd name="T13" fmla="*/ 0 h 151"/>
                  <a:gd name="T14" fmla="*/ 111 w 157"/>
                  <a:gd name="T15" fmla="*/ 0 h 151"/>
                  <a:gd name="T16" fmla="*/ 108 w 157"/>
                  <a:gd name="T17" fmla="*/ 0 h 151"/>
                  <a:gd name="T18" fmla="*/ 121 w 157"/>
                  <a:gd name="T19" fmla="*/ 5 h 151"/>
                  <a:gd name="T20" fmla="*/ 133 w 157"/>
                  <a:gd name="T21" fmla="*/ 15 h 151"/>
                  <a:gd name="T22" fmla="*/ 143 w 157"/>
                  <a:gd name="T23" fmla="*/ 28 h 151"/>
                  <a:gd name="T24" fmla="*/ 150 w 157"/>
                  <a:gd name="T25" fmla="*/ 39 h 151"/>
                  <a:gd name="T26" fmla="*/ 153 w 157"/>
                  <a:gd name="T27" fmla="*/ 55 h 151"/>
                  <a:gd name="T28" fmla="*/ 155 w 157"/>
                  <a:gd name="T29" fmla="*/ 69 h 151"/>
                  <a:gd name="T30" fmla="*/ 157 w 157"/>
                  <a:gd name="T31" fmla="*/ 69 h 151"/>
                  <a:gd name="T32" fmla="*/ 155 w 157"/>
                  <a:gd name="T33" fmla="*/ 86 h 151"/>
                  <a:gd name="T34" fmla="*/ 150 w 157"/>
                  <a:gd name="T35" fmla="*/ 102 h 151"/>
                  <a:gd name="T36" fmla="*/ 143 w 157"/>
                  <a:gd name="T37" fmla="*/ 113 h 151"/>
                  <a:gd name="T38" fmla="*/ 133 w 157"/>
                  <a:gd name="T39" fmla="*/ 126 h 151"/>
                  <a:gd name="T40" fmla="*/ 123 w 157"/>
                  <a:gd name="T41" fmla="*/ 136 h 151"/>
                  <a:gd name="T42" fmla="*/ 108 w 157"/>
                  <a:gd name="T43" fmla="*/ 143 h 151"/>
                  <a:gd name="T44" fmla="*/ 93 w 157"/>
                  <a:gd name="T45" fmla="*/ 148 h 151"/>
                  <a:gd name="T46" fmla="*/ 79 w 157"/>
                  <a:gd name="T47" fmla="*/ 151 h 151"/>
                  <a:gd name="T48" fmla="*/ 62 w 157"/>
                  <a:gd name="T49" fmla="*/ 148 h 151"/>
                  <a:gd name="T50" fmla="*/ 47 w 157"/>
                  <a:gd name="T51" fmla="*/ 143 h 151"/>
                  <a:gd name="T52" fmla="*/ 35 w 157"/>
                  <a:gd name="T53" fmla="*/ 136 h 151"/>
                  <a:gd name="T54" fmla="*/ 23 w 157"/>
                  <a:gd name="T55" fmla="*/ 126 h 151"/>
                  <a:gd name="T56" fmla="*/ 13 w 157"/>
                  <a:gd name="T57" fmla="*/ 113 h 151"/>
                  <a:gd name="T58" fmla="*/ 5 w 157"/>
                  <a:gd name="T59" fmla="*/ 102 h 151"/>
                  <a:gd name="T60" fmla="*/ 0 w 157"/>
                  <a:gd name="T61" fmla="*/ 86 h 151"/>
                  <a:gd name="T62" fmla="*/ 0 w 157"/>
                  <a:gd name="T63" fmla="*/ 77 h 151"/>
                  <a:gd name="T64" fmla="*/ 0 w 157"/>
                  <a:gd name="T65" fmla="*/ 74 h 151"/>
                  <a:gd name="T66" fmla="*/ 0 w 157"/>
                  <a:gd name="T67" fmla="*/ 72 h 151"/>
                  <a:gd name="T68" fmla="*/ 2 w 157"/>
                  <a:gd name="T69" fmla="*/ 86 h 151"/>
                  <a:gd name="T70" fmla="*/ 5 w 157"/>
                  <a:gd name="T71" fmla="*/ 102 h 151"/>
                  <a:gd name="T72" fmla="*/ 13 w 157"/>
                  <a:gd name="T73" fmla="*/ 113 h 151"/>
                  <a:gd name="T74" fmla="*/ 23 w 157"/>
                  <a:gd name="T75" fmla="*/ 126 h 151"/>
                  <a:gd name="T76" fmla="*/ 35 w 157"/>
                  <a:gd name="T77" fmla="*/ 136 h 151"/>
                  <a:gd name="T78" fmla="*/ 47 w 157"/>
                  <a:gd name="T79" fmla="*/ 141 h 151"/>
                  <a:gd name="T80" fmla="*/ 62 w 157"/>
                  <a:gd name="T81" fmla="*/ 146 h 151"/>
                  <a:gd name="T82" fmla="*/ 79 w 157"/>
                  <a:gd name="T83" fmla="*/ 148 h 151"/>
                  <a:gd name="T84" fmla="*/ 93 w 157"/>
                  <a:gd name="T85" fmla="*/ 146 h 151"/>
                  <a:gd name="T86" fmla="*/ 108 w 157"/>
                  <a:gd name="T87" fmla="*/ 141 h 151"/>
                  <a:gd name="T88" fmla="*/ 121 w 157"/>
                  <a:gd name="T89" fmla="*/ 136 h 151"/>
                  <a:gd name="T90" fmla="*/ 133 w 157"/>
                  <a:gd name="T91" fmla="*/ 126 h 151"/>
                  <a:gd name="T92" fmla="*/ 143 w 157"/>
                  <a:gd name="T93" fmla="*/ 113 h 151"/>
                  <a:gd name="T94" fmla="*/ 150 w 157"/>
                  <a:gd name="T95" fmla="*/ 102 h 151"/>
                  <a:gd name="T96" fmla="*/ 153 w 157"/>
                  <a:gd name="T97" fmla="*/ 86 h 151"/>
                  <a:gd name="T98" fmla="*/ 155 w 157"/>
                  <a:gd name="T99" fmla="*/ 69 h 151"/>
                  <a:gd name="T100" fmla="*/ 157 w 157"/>
                  <a:gd name="T101" fmla="*/ 6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7" h="151">
                    <a:moveTo>
                      <a:pt x="157" y="69"/>
                    </a:moveTo>
                    <a:lnTo>
                      <a:pt x="155" y="55"/>
                    </a:lnTo>
                    <a:lnTo>
                      <a:pt x="150" y="39"/>
                    </a:lnTo>
                    <a:lnTo>
                      <a:pt x="143" y="25"/>
                    </a:lnTo>
                    <a:lnTo>
                      <a:pt x="133" y="15"/>
                    </a:lnTo>
                    <a:lnTo>
                      <a:pt x="123" y="5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21" y="5"/>
                    </a:lnTo>
                    <a:lnTo>
                      <a:pt x="133" y="15"/>
                    </a:lnTo>
                    <a:lnTo>
                      <a:pt x="143" y="28"/>
                    </a:lnTo>
                    <a:lnTo>
                      <a:pt x="150" y="39"/>
                    </a:lnTo>
                    <a:lnTo>
                      <a:pt x="153" y="55"/>
                    </a:lnTo>
                    <a:lnTo>
                      <a:pt x="155" y="69"/>
                    </a:lnTo>
                    <a:lnTo>
                      <a:pt x="157" y="69"/>
                    </a:lnTo>
                    <a:lnTo>
                      <a:pt x="155" y="86"/>
                    </a:lnTo>
                    <a:lnTo>
                      <a:pt x="150" y="102"/>
                    </a:lnTo>
                    <a:lnTo>
                      <a:pt x="143" y="113"/>
                    </a:lnTo>
                    <a:lnTo>
                      <a:pt x="133" y="126"/>
                    </a:lnTo>
                    <a:lnTo>
                      <a:pt x="123" y="136"/>
                    </a:lnTo>
                    <a:lnTo>
                      <a:pt x="108" y="143"/>
                    </a:lnTo>
                    <a:lnTo>
                      <a:pt x="93" y="148"/>
                    </a:lnTo>
                    <a:lnTo>
                      <a:pt x="79" y="151"/>
                    </a:lnTo>
                    <a:lnTo>
                      <a:pt x="62" y="148"/>
                    </a:lnTo>
                    <a:lnTo>
                      <a:pt x="47" y="143"/>
                    </a:lnTo>
                    <a:lnTo>
                      <a:pt x="35" y="136"/>
                    </a:lnTo>
                    <a:lnTo>
                      <a:pt x="23" y="126"/>
                    </a:lnTo>
                    <a:lnTo>
                      <a:pt x="13" y="113"/>
                    </a:lnTo>
                    <a:lnTo>
                      <a:pt x="5" y="102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" y="86"/>
                    </a:lnTo>
                    <a:lnTo>
                      <a:pt x="5" y="102"/>
                    </a:lnTo>
                    <a:lnTo>
                      <a:pt x="13" y="113"/>
                    </a:lnTo>
                    <a:lnTo>
                      <a:pt x="23" y="126"/>
                    </a:lnTo>
                    <a:lnTo>
                      <a:pt x="35" y="136"/>
                    </a:lnTo>
                    <a:lnTo>
                      <a:pt x="47" y="141"/>
                    </a:lnTo>
                    <a:lnTo>
                      <a:pt x="62" y="146"/>
                    </a:lnTo>
                    <a:lnTo>
                      <a:pt x="79" y="148"/>
                    </a:lnTo>
                    <a:lnTo>
                      <a:pt x="93" y="146"/>
                    </a:lnTo>
                    <a:lnTo>
                      <a:pt x="108" y="141"/>
                    </a:lnTo>
                    <a:lnTo>
                      <a:pt x="121" y="136"/>
                    </a:lnTo>
                    <a:lnTo>
                      <a:pt x="133" y="126"/>
                    </a:lnTo>
                    <a:lnTo>
                      <a:pt x="143" y="113"/>
                    </a:lnTo>
                    <a:lnTo>
                      <a:pt x="150" y="102"/>
                    </a:lnTo>
                    <a:lnTo>
                      <a:pt x="153" y="86"/>
                    </a:lnTo>
                    <a:lnTo>
                      <a:pt x="155" y="69"/>
                    </a:lnTo>
                    <a:lnTo>
                      <a:pt x="157" y="69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6" name="Freeform 528">
                <a:extLst>
                  <a:ext uri="{FF2B5EF4-FFF2-40B4-BE49-F238E27FC236}">
                    <a16:creationId xmlns:a16="http://schemas.microsoft.com/office/drawing/2014/main" id="{5C04DB0D-20C7-4F67-90DF-ACAF226A4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2701"/>
                <a:ext cx="52" cy="50"/>
              </a:xfrm>
              <a:custGeom>
                <a:avLst/>
                <a:gdLst>
                  <a:gd name="T0" fmla="*/ 155 w 155"/>
                  <a:gd name="T1" fmla="*/ 71 h 150"/>
                  <a:gd name="T2" fmla="*/ 152 w 155"/>
                  <a:gd name="T3" fmla="*/ 57 h 150"/>
                  <a:gd name="T4" fmla="*/ 150 w 155"/>
                  <a:gd name="T5" fmla="*/ 41 h 150"/>
                  <a:gd name="T6" fmla="*/ 143 w 155"/>
                  <a:gd name="T7" fmla="*/ 30 h 150"/>
                  <a:gd name="T8" fmla="*/ 133 w 155"/>
                  <a:gd name="T9" fmla="*/ 17 h 150"/>
                  <a:gd name="T10" fmla="*/ 120 w 155"/>
                  <a:gd name="T11" fmla="*/ 7 h 150"/>
                  <a:gd name="T12" fmla="*/ 108 w 155"/>
                  <a:gd name="T13" fmla="*/ 2 h 150"/>
                  <a:gd name="T14" fmla="*/ 108 w 155"/>
                  <a:gd name="T15" fmla="*/ 0 h 150"/>
                  <a:gd name="T16" fmla="*/ 106 w 155"/>
                  <a:gd name="T17" fmla="*/ 0 h 150"/>
                  <a:gd name="T18" fmla="*/ 103 w 155"/>
                  <a:gd name="T19" fmla="*/ 0 h 150"/>
                  <a:gd name="T20" fmla="*/ 101 w 155"/>
                  <a:gd name="T21" fmla="*/ 0 h 150"/>
                  <a:gd name="T22" fmla="*/ 108 w 155"/>
                  <a:gd name="T23" fmla="*/ 2 h 150"/>
                  <a:gd name="T24" fmla="*/ 120 w 155"/>
                  <a:gd name="T25" fmla="*/ 9 h 150"/>
                  <a:gd name="T26" fmla="*/ 130 w 155"/>
                  <a:gd name="T27" fmla="*/ 19 h 150"/>
                  <a:gd name="T28" fmla="*/ 141 w 155"/>
                  <a:gd name="T29" fmla="*/ 30 h 150"/>
                  <a:gd name="T30" fmla="*/ 148 w 155"/>
                  <a:gd name="T31" fmla="*/ 41 h 150"/>
                  <a:gd name="T32" fmla="*/ 152 w 155"/>
                  <a:gd name="T33" fmla="*/ 57 h 150"/>
                  <a:gd name="T34" fmla="*/ 152 w 155"/>
                  <a:gd name="T35" fmla="*/ 71 h 150"/>
                  <a:gd name="T36" fmla="*/ 155 w 155"/>
                  <a:gd name="T37" fmla="*/ 71 h 150"/>
                  <a:gd name="T38" fmla="*/ 152 w 155"/>
                  <a:gd name="T39" fmla="*/ 89 h 150"/>
                  <a:gd name="T40" fmla="*/ 150 w 155"/>
                  <a:gd name="T41" fmla="*/ 104 h 150"/>
                  <a:gd name="T42" fmla="*/ 143 w 155"/>
                  <a:gd name="T43" fmla="*/ 115 h 150"/>
                  <a:gd name="T44" fmla="*/ 133 w 155"/>
                  <a:gd name="T45" fmla="*/ 128 h 150"/>
                  <a:gd name="T46" fmla="*/ 120 w 155"/>
                  <a:gd name="T47" fmla="*/ 138 h 150"/>
                  <a:gd name="T48" fmla="*/ 108 w 155"/>
                  <a:gd name="T49" fmla="*/ 143 h 150"/>
                  <a:gd name="T50" fmla="*/ 93 w 155"/>
                  <a:gd name="T51" fmla="*/ 148 h 150"/>
                  <a:gd name="T52" fmla="*/ 78 w 155"/>
                  <a:gd name="T53" fmla="*/ 150 h 150"/>
                  <a:gd name="T54" fmla="*/ 62 w 155"/>
                  <a:gd name="T55" fmla="*/ 148 h 150"/>
                  <a:gd name="T56" fmla="*/ 46 w 155"/>
                  <a:gd name="T57" fmla="*/ 143 h 150"/>
                  <a:gd name="T58" fmla="*/ 35 w 155"/>
                  <a:gd name="T59" fmla="*/ 138 h 150"/>
                  <a:gd name="T60" fmla="*/ 22 w 155"/>
                  <a:gd name="T61" fmla="*/ 128 h 150"/>
                  <a:gd name="T62" fmla="*/ 12 w 155"/>
                  <a:gd name="T63" fmla="*/ 115 h 150"/>
                  <a:gd name="T64" fmla="*/ 5 w 155"/>
                  <a:gd name="T65" fmla="*/ 104 h 150"/>
                  <a:gd name="T66" fmla="*/ 3 w 155"/>
                  <a:gd name="T67" fmla="*/ 89 h 150"/>
                  <a:gd name="T68" fmla="*/ 0 w 155"/>
                  <a:gd name="T69" fmla="*/ 74 h 150"/>
                  <a:gd name="T70" fmla="*/ 0 w 155"/>
                  <a:gd name="T71" fmla="*/ 71 h 150"/>
                  <a:gd name="T72" fmla="*/ 0 w 155"/>
                  <a:gd name="T73" fmla="*/ 69 h 150"/>
                  <a:gd name="T74" fmla="*/ 3 w 155"/>
                  <a:gd name="T75" fmla="*/ 69 h 150"/>
                  <a:gd name="T76" fmla="*/ 3 w 155"/>
                  <a:gd name="T77" fmla="*/ 66 h 150"/>
                  <a:gd name="T78" fmla="*/ 3 w 155"/>
                  <a:gd name="T79" fmla="*/ 71 h 150"/>
                  <a:gd name="T80" fmla="*/ 3 w 155"/>
                  <a:gd name="T81" fmla="*/ 89 h 150"/>
                  <a:gd name="T82" fmla="*/ 7 w 155"/>
                  <a:gd name="T83" fmla="*/ 100 h 150"/>
                  <a:gd name="T84" fmla="*/ 15 w 155"/>
                  <a:gd name="T85" fmla="*/ 115 h 150"/>
                  <a:gd name="T86" fmla="*/ 24 w 155"/>
                  <a:gd name="T87" fmla="*/ 126 h 150"/>
                  <a:gd name="T88" fmla="*/ 35 w 155"/>
                  <a:gd name="T89" fmla="*/ 135 h 150"/>
                  <a:gd name="T90" fmla="*/ 46 w 155"/>
                  <a:gd name="T91" fmla="*/ 143 h 150"/>
                  <a:gd name="T92" fmla="*/ 62 w 155"/>
                  <a:gd name="T93" fmla="*/ 148 h 150"/>
                  <a:gd name="T94" fmla="*/ 78 w 155"/>
                  <a:gd name="T95" fmla="*/ 148 h 150"/>
                  <a:gd name="T96" fmla="*/ 93 w 155"/>
                  <a:gd name="T97" fmla="*/ 148 h 150"/>
                  <a:gd name="T98" fmla="*/ 108 w 155"/>
                  <a:gd name="T99" fmla="*/ 143 h 150"/>
                  <a:gd name="T100" fmla="*/ 120 w 155"/>
                  <a:gd name="T101" fmla="*/ 135 h 150"/>
                  <a:gd name="T102" fmla="*/ 130 w 155"/>
                  <a:gd name="T103" fmla="*/ 126 h 150"/>
                  <a:gd name="T104" fmla="*/ 141 w 155"/>
                  <a:gd name="T105" fmla="*/ 115 h 150"/>
                  <a:gd name="T106" fmla="*/ 148 w 155"/>
                  <a:gd name="T107" fmla="*/ 100 h 150"/>
                  <a:gd name="T108" fmla="*/ 152 w 155"/>
                  <a:gd name="T109" fmla="*/ 89 h 150"/>
                  <a:gd name="T110" fmla="*/ 152 w 155"/>
                  <a:gd name="T111" fmla="*/ 71 h 150"/>
                  <a:gd name="T112" fmla="*/ 155 w 155"/>
                  <a:gd name="T113" fmla="*/ 7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5" h="150">
                    <a:moveTo>
                      <a:pt x="155" y="71"/>
                    </a:moveTo>
                    <a:lnTo>
                      <a:pt x="152" y="57"/>
                    </a:lnTo>
                    <a:lnTo>
                      <a:pt x="150" y="41"/>
                    </a:lnTo>
                    <a:lnTo>
                      <a:pt x="143" y="30"/>
                    </a:lnTo>
                    <a:lnTo>
                      <a:pt x="133" y="17"/>
                    </a:lnTo>
                    <a:lnTo>
                      <a:pt x="120" y="7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20" y="9"/>
                    </a:lnTo>
                    <a:lnTo>
                      <a:pt x="130" y="19"/>
                    </a:lnTo>
                    <a:lnTo>
                      <a:pt x="141" y="30"/>
                    </a:lnTo>
                    <a:lnTo>
                      <a:pt x="148" y="41"/>
                    </a:lnTo>
                    <a:lnTo>
                      <a:pt x="152" y="57"/>
                    </a:lnTo>
                    <a:lnTo>
                      <a:pt x="152" y="71"/>
                    </a:lnTo>
                    <a:lnTo>
                      <a:pt x="155" y="71"/>
                    </a:lnTo>
                    <a:lnTo>
                      <a:pt x="152" y="89"/>
                    </a:lnTo>
                    <a:lnTo>
                      <a:pt x="150" y="104"/>
                    </a:lnTo>
                    <a:lnTo>
                      <a:pt x="143" y="115"/>
                    </a:lnTo>
                    <a:lnTo>
                      <a:pt x="133" y="128"/>
                    </a:lnTo>
                    <a:lnTo>
                      <a:pt x="120" y="138"/>
                    </a:lnTo>
                    <a:lnTo>
                      <a:pt x="108" y="143"/>
                    </a:lnTo>
                    <a:lnTo>
                      <a:pt x="93" y="148"/>
                    </a:lnTo>
                    <a:lnTo>
                      <a:pt x="78" y="150"/>
                    </a:lnTo>
                    <a:lnTo>
                      <a:pt x="62" y="148"/>
                    </a:lnTo>
                    <a:lnTo>
                      <a:pt x="46" y="143"/>
                    </a:lnTo>
                    <a:lnTo>
                      <a:pt x="35" y="138"/>
                    </a:lnTo>
                    <a:lnTo>
                      <a:pt x="22" y="128"/>
                    </a:lnTo>
                    <a:lnTo>
                      <a:pt x="12" y="115"/>
                    </a:lnTo>
                    <a:lnTo>
                      <a:pt x="5" y="104"/>
                    </a:lnTo>
                    <a:lnTo>
                      <a:pt x="3" y="89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3" y="69"/>
                    </a:lnTo>
                    <a:lnTo>
                      <a:pt x="3" y="66"/>
                    </a:lnTo>
                    <a:lnTo>
                      <a:pt x="3" y="71"/>
                    </a:lnTo>
                    <a:lnTo>
                      <a:pt x="3" y="89"/>
                    </a:lnTo>
                    <a:lnTo>
                      <a:pt x="7" y="100"/>
                    </a:lnTo>
                    <a:lnTo>
                      <a:pt x="15" y="115"/>
                    </a:lnTo>
                    <a:lnTo>
                      <a:pt x="24" y="126"/>
                    </a:lnTo>
                    <a:lnTo>
                      <a:pt x="35" y="135"/>
                    </a:lnTo>
                    <a:lnTo>
                      <a:pt x="46" y="143"/>
                    </a:lnTo>
                    <a:lnTo>
                      <a:pt x="62" y="148"/>
                    </a:lnTo>
                    <a:lnTo>
                      <a:pt x="78" y="148"/>
                    </a:lnTo>
                    <a:lnTo>
                      <a:pt x="93" y="148"/>
                    </a:lnTo>
                    <a:lnTo>
                      <a:pt x="108" y="143"/>
                    </a:lnTo>
                    <a:lnTo>
                      <a:pt x="120" y="135"/>
                    </a:lnTo>
                    <a:lnTo>
                      <a:pt x="130" y="126"/>
                    </a:lnTo>
                    <a:lnTo>
                      <a:pt x="141" y="115"/>
                    </a:lnTo>
                    <a:lnTo>
                      <a:pt x="148" y="100"/>
                    </a:lnTo>
                    <a:lnTo>
                      <a:pt x="152" y="89"/>
                    </a:lnTo>
                    <a:lnTo>
                      <a:pt x="152" y="71"/>
                    </a:lnTo>
                    <a:lnTo>
                      <a:pt x="155" y="71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7" name="Freeform 529">
                <a:extLst>
                  <a:ext uri="{FF2B5EF4-FFF2-40B4-BE49-F238E27FC236}">
                    <a16:creationId xmlns:a16="http://schemas.microsoft.com/office/drawing/2014/main" id="{686362DB-0D5A-47FD-AC7B-9CF1005F8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701"/>
                <a:ext cx="50" cy="49"/>
              </a:xfrm>
              <a:custGeom>
                <a:avLst/>
                <a:gdLst>
                  <a:gd name="T0" fmla="*/ 150 w 150"/>
                  <a:gd name="T1" fmla="*/ 71 h 148"/>
                  <a:gd name="T2" fmla="*/ 150 w 150"/>
                  <a:gd name="T3" fmla="*/ 57 h 148"/>
                  <a:gd name="T4" fmla="*/ 145 w 150"/>
                  <a:gd name="T5" fmla="*/ 41 h 148"/>
                  <a:gd name="T6" fmla="*/ 138 w 150"/>
                  <a:gd name="T7" fmla="*/ 30 h 148"/>
                  <a:gd name="T8" fmla="*/ 128 w 150"/>
                  <a:gd name="T9" fmla="*/ 19 h 148"/>
                  <a:gd name="T10" fmla="*/ 118 w 150"/>
                  <a:gd name="T11" fmla="*/ 10 h 148"/>
                  <a:gd name="T12" fmla="*/ 105 w 150"/>
                  <a:gd name="T13" fmla="*/ 2 h 148"/>
                  <a:gd name="T14" fmla="*/ 98 w 150"/>
                  <a:gd name="T15" fmla="*/ 0 h 148"/>
                  <a:gd name="T16" fmla="*/ 95 w 150"/>
                  <a:gd name="T17" fmla="*/ 0 h 148"/>
                  <a:gd name="T18" fmla="*/ 94 w 150"/>
                  <a:gd name="T19" fmla="*/ 0 h 148"/>
                  <a:gd name="T20" fmla="*/ 90 w 150"/>
                  <a:gd name="T21" fmla="*/ 0 h 148"/>
                  <a:gd name="T22" fmla="*/ 104 w 150"/>
                  <a:gd name="T23" fmla="*/ 5 h 148"/>
                  <a:gd name="T24" fmla="*/ 116 w 150"/>
                  <a:gd name="T25" fmla="*/ 10 h 148"/>
                  <a:gd name="T26" fmla="*/ 128 w 150"/>
                  <a:gd name="T27" fmla="*/ 19 h 148"/>
                  <a:gd name="T28" fmla="*/ 138 w 150"/>
                  <a:gd name="T29" fmla="*/ 33 h 148"/>
                  <a:gd name="T30" fmla="*/ 143 w 150"/>
                  <a:gd name="T31" fmla="*/ 45 h 148"/>
                  <a:gd name="T32" fmla="*/ 147 w 150"/>
                  <a:gd name="T33" fmla="*/ 57 h 148"/>
                  <a:gd name="T34" fmla="*/ 150 w 150"/>
                  <a:gd name="T35" fmla="*/ 71 h 148"/>
                  <a:gd name="T36" fmla="*/ 150 w 150"/>
                  <a:gd name="T37" fmla="*/ 88 h 148"/>
                  <a:gd name="T38" fmla="*/ 145 w 150"/>
                  <a:gd name="T39" fmla="*/ 101 h 148"/>
                  <a:gd name="T40" fmla="*/ 138 w 150"/>
                  <a:gd name="T41" fmla="*/ 115 h 148"/>
                  <a:gd name="T42" fmla="*/ 128 w 150"/>
                  <a:gd name="T43" fmla="*/ 126 h 148"/>
                  <a:gd name="T44" fmla="*/ 118 w 150"/>
                  <a:gd name="T45" fmla="*/ 136 h 148"/>
                  <a:gd name="T46" fmla="*/ 105 w 150"/>
                  <a:gd name="T47" fmla="*/ 143 h 148"/>
                  <a:gd name="T48" fmla="*/ 90 w 150"/>
                  <a:gd name="T49" fmla="*/ 148 h 148"/>
                  <a:gd name="T50" fmla="*/ 76 w 150"/>
                  <a:gd name="T51" fmla="*/ 148 h 148"/>
                  <a:gd name="T52" fmla="*/ 59 w 150"/>
                  <a:gd name="T53" fmla="*/ 148 h 148"/>
                  <a:gd name="T54" fmla="*/ 44 w 150"/>
                  <a:gd name="T55" fmla="*/ 143 h 148"/>
                  <a:gd name="T56" fmla="*/ 32 w 150"/>
                  <a:gd name="T57" fmla="*/ 136 h 148"/>
                  <a:gd name="T58" fmla="*/ 21 w 150"/>
                  <a:gd name="T59" fmla="*/ 126 h 148"/>
                  <a:gd name="T60" fmla="*/ 13 w 150"/>
                  <a:gd name="T61" fmla="*/ 115 h 148"/>
                  <a:gd name="T62" fmla="*/ 6 w 150"/>
                  <a:gd name="T63" fmla="*/ 101 h 148"/>
                  <a:gd name="T64" fmla="*/ 0 w 150"/>
                  <a:gd name="T65" fmla="*/ 88 h 148"/>
                  <a:gd name="T66" fmla="*/ 0 w 150"/>
                  <a:gd name="T67" fmla="*/ 71 h 148"/>
                  <a:gd name="T68" fmla="*/ 0 w 150"/>
                  <a:gd name="T69" fmla="*/ 67 h 148"/>
                  <a:gd name="T70" fmla="*/ 0 w 150"/>
                  <a:gd name="T71" fmla="*/ 64 h 148"/>
                  <a:gd name="T72" fmla="*/ 0 w 150"/>
                  <a:gd name="T73" fmla="*/ 62 h 148"/>
                  <a:gd name="T74" fmla="*/ 3 w 150"/>
                  <a:gd name="T75" fmla="*/ 62 h 148"/>
                  <a:gd name="T76" fmla="*/ 3 w 150"/>
                  <a:gd name="T77" fmla="*/ 59 h 148"/>
                  <a:gd name="T78" fmla="*/ 0 w 150"/>
                  <a:gd name="T79" fmla="*/ 71 h 148"/>
                  <a:gd name="T80" fmla="*/ 3 w 150"/>
                  <a:gd name="T81" fmla="*/ 88 h 148"/>
                  <a:gd name="T82" fmla="*/ 7 w 150"/>
                  <a:gd name="T83" fmla="*/ 101 h 148"/>
                  <a:gd name="T84" fmla="*/ 13 w 150"/>
                  <a:gd name="T85" fmla="*/ 114 h 148"/>
                  <a:gd name="T86" fmla="*/ 21 w 150"/>
                  <a:gd name="T87" fmla="*/ 126 h 148"/>
                  <a:gd name="T88" fmla="*/ 35 w 150"/>
                  <a:gd name="T89" fmla="*/ 133 h 148"/>
                  <a:gd name="T90" fmla="*/ 47 w 150"/>
                  <a:gd name="T91" fmla="*/ 140 h 148"/>
                  <a:gd name="T92" fmla="*/ 59 w 150"/>
                  <a:gd name="T93" fmla="*/ 145 h 148"/>
                  <a:gd name="T94" fmla="*/ 76 w 150"/>
                  <a:gd name="T95" fmla="*/ 148 h 148"/>
                  <a:gd name="T96" fmla="*/ 90 w 150"/>
                  <a:gd name="T97" fmla="*/ 145 h 148"/>
                  <a:gd name="T98" fmla="*/ 104 w 150"/>
                  <a:gd name="T99" fmla="*/ 140 h 148"/>
                  <a:gd name="T100" fmla="*/ 116 w 150"/>
                  <a:gd name="T101" fmla="*/ 133 h 148"/>
                  <a:gd name="T102" fmla="*/ 128 w 150"/>
                  <a:gd name="T103" fmla="*/ 126 h 148"/>
                  <a:gd name="T104" fmla="*/ 138 w 150"/>
                  <a:gd name="T105" fmla="*/ 114 h 148"/>
                  <a:gd name="T106" fmla="*/ 143 w 150"/>
                  <a:gd name="T107" fmla="*/ 101 h 148"/>
                  <a:gd name="T108" fmla="*/ 147 w 150"/>
                  <a:gd name="T109" fmla="*/ 88 h 148"/>
                  <a:gd name="T110" fmla="*/ 150 w 150"/>
                  <a:gd name="T111" fmla="*/ 7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0" h="148">
                    <a:moveTo>
                      <a:pt x="150" y="71"/>
                    </a:moveTo>
                    <a:lnTo>
                      <a:pt x="150" y="57"/>
                    </a:lnTo>
                    <a:lnTo>
                      <a:pt x="145" y="41"/>
                    </a:lnTo>
                    <a:lnTo>
                      <a:pt x="138" y="30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5" y="2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104" y="5"/>
                    </a:lnTo>
                    <a:lnTo>
                      <a:pt x="116" y="10"/>
                    </a:lnTo>
                    <a:lnTo>
                      <a:pt x="128" y="19"/>
                    </a:lnTo>
                    <a:lnTo>
                      <a:pt x="138" y="33"/>
                    </a:lnTo>
                    <a:lnTo>
                      <a:pt x="143" y="45"/>
                    </a:lnTo>
                    <a:lnTo>
                      <a:pt x="147" y="57"/>
                    </a:lnTo>
                    <a:lnTo>
                      <a:pt x="150" y="71"/>
                    </a:lnTo>
                    <a:lnTo>
                      <a:pt x="150" y="88"/>
                    </a:lnTo>
                    <a:lnTo>
                      <a:pt x="145" y="101"/>
                    </a:lnTo>
                    <a:lnTo>
                      <a:pt x="138" y="115"/>
                    </a:lnTo>
                    <a:lnTo>
                      <a:pt x="128" y="126"/>
                    </a:lnTo>
                    <a:lnTo>
                      <a:pt x="118" y="136"/>
                    </a:lnTo>
                    <a:lnTo>
                      <a:pt x="105" y="143"/>
                    </a:lnTo>
                    <a:lnTo>
                      <a:pt x="90" y="148"/>
                    </a:lnTo>
                    <a:lnTo>
                      <a:pt x="76" y="148"/>
                    </a:lnTo>
                    <a:lnTo>
                      <a:pt x="59" y="148"/>
                    </a:lnTo>
                    <a:lnTo>
                      <a:pt x="44" y="143"/>
                    </a:lnTo>
                    <a:lnTo>
                      <a:pt x="32" y="136"/>
                    </a:lnTo>
                    <a:lnTo>
                      <a:pt x="21" y="126"/>
                    </a:lnTo>
                    <a:lnTo>
                      <a:pt x="13" y="115"/>
                    </a:lnTo>
                    <a:lnTo>
                      <a:pt x="6" y="101"/>
                    </a:lnTo>
                    <a:lnTo>
                      <a:pt x="0" y="88"/>
                    </a:lnTo>
                    <a:lnTo>
                      <a:pt x="0" y="71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3" y="59"/>
                    </a:lnTo>
                    <a:lnTo>
                      <a:pt x="0" y="71"/>
                    </a:lnTo>
                    <a:lnTo>
                      <a:pt x="3" y="88"/>
                    </a:lnTo>
                    <a:lnTo>
                      <a:pt x="7" y="101"/>
                    </a:lnTo>
                    <a:lnTo>
                      <a:pt x="13" y="114"/>
                    </a:lnTo>
                    <a:lnTo>
                      <a:pt x="21" y="126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59" y="145"/>
                    </a:lnTo>
                    <a:lnTo>
                      <a:pt x="76" y="148"/>
                    </a:lnTo>
                    <a:lnTo>
                      <a:pt x="90" y="145"/>
                    </a:lnTo>
                    <a:lnTo>
                      <a:pt x="104" y="140"/>
                    </a:lnTo>
                    <a:lnTo>
                      <a:pt x="116" y="133"/>
                    </a:lnTo>
                    <a:lnTo>
                      <a:pt x="128" y="126"/>
                    </a:lnTo>
                    <a:lnTo>
                      <a:pt x="138" y="114"/>
                    </a:lnTo>
                    <a:lnTo>
                      <a:pt x="143" y="101"/>
                    </a:lnTo>
                    <a:lnTo>
                      <a:pt x="147" y="88"/>
                    </a:lnTo>
                    <a:lnTo>
                      <a:pt x="150" y="71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8" name="Freeform 530">
                <a:extLst>
                  <a:ext uri="{FF2B5EF4-FFF2-40B4-BE49-F238E27FC236}">
                    <a16:creationId xmlns:a16="http://schemas.microsoft.com/office/drawing/2014/main" id="{938B7694-EB4C-47ED-A3C4-FFCFB5CAB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6" y="2701"/>
                <a:ext cx="50" cy="49"/>
              </a:xfrm>
              <a:custGeom>
                <a:avLst/>
                <a:gdLst>
                  <a:gd name="T0" fmla="*/ 150 w 150"/>
                  <a:gd name="T1" fmla="*/ 71 h 148"/>
                  <a:gd name="T2" fmla="*/ 147 w 150"/>
                  <a:gd name="T3" fmla="*/ 57 h 148"/>
                  <a:gd name="T4" fmla="*/ 143 w 150"/>
                  <a:gd name="T5" fmla="*/ 45 h 148"/>
                  <a:gd name="T6" fmla="*/ 138 w 150"/>
                  <a:gd name="T7" fmla="*/ 33 h 148"/>
                  <a:gd name="T8" fmla="*/ 128 w 150"/>
                  <a:gd name="T9" fmla="*/ 19 h 148"/>
                  <a:gd name="T10" fmla="*/ 116 w 150"/>
                  <a:gd name="T11" fmla="*/ 10 h 148"/>
                  <a:gd name="T12" fmla="*/ 104 w 150"/>
                  <a:gd name="T13" fmla="*/ 5 h 148"/>
                  <a:gd name="T14" fmla="*/ 90 w 150"/>
                  <a:gd name="T15" fmla="*/ 0 h 148"/>
                  <a:gd name="T16" fmla="*/ 88 w 150"/>
                  <a:gd name="T17" fmla="*/ 0 h 148"/>
                  <a:gd name="T18" fmla="*/ 87 w 150"/>
                  <a:gd name="T19" fmla="*/ 0 h 148"/>
                  <a:gd name="T20" fmla="*/ 83 w 150"/>
                  <a:gd name="T21" fmla="*/ 0 h 148"/>
                  <a:gd name="T22" fmla="*/ 81 w 150"/>
                  <a:gd name="T23" fmla="*/ 0 h 148"/>
                  <a:gd name="T24" fmla="*/ 88 w 150"/>
                  <a:gd name="T25" fmla="*/ 0 h 148"/>
                  <a:gd name="T26" fmla="*/ 104 w 150"/>
                  <a:gd name="T27" fmla="*/ 5 h 148"/>
                  <a:gd name="T28" fmla="*/ 116 w 150"/>
                  <a:gd name="T29" fmla="*/ 12 h 148"/>
                  <a:gd name="T30" fmla="*/ 126 w 150"/>
                  <a:gd name="T31" fmla="*/ 23 h 148"/>
                  <a:gd name="T32" fmla="*/ 135 w 150"/>
                  <a:gd name="T33" fmla="*/ 33 h 148"/>
                  <a:gd name="T34" fmla="*/ 143 w 150"/>
                  <a:gd name="T35" fmla="*/ 45 h 148"/>
                  <a:gd name="T36" fmla="*/ 147 w 150"/>
                  <a:gd name="T37" fmla="*/ 57 h 148"/>
                  <a:gd name="T38" fmla="*/ 147 w 150"/>
                  <a:gd name="T39" fmla="*/ 71 h 148"/>
                  <a:gd name="T40" fmla="*/ 150 w 150"/>
                  <a:gd name="T41" fmla="*/ 71 h 148"/>
                  <a:gd name="T42" fmla="*/ 147 w 150"/>
                  <a:gd name="T43" fmla="*/ 88 h 148"/>
                  <a:gd name="T44" fmla="*/ 143 w 150"/>
                  <a:gd name="T45" fmla="*/ 101 h 148"/>
                  <a:gd name="T46" fmla="*/ 138 w 150"/>
                  <a:gd name="T47" fmla="*/ 114 h 148"/>
                  <a:gd name="T48" fmla="*/ 128 w 150"/>
                  <a:gd name="T49" fmla="*/ 126 h 148"/>
                  <a:gd name="T50" fmla="*/ 116 w 150"/>
                  <a:gd name="T51" fmla="*/ 133 h 148"/>
                  <a:gd name="T52" fmla="*/ 104 w 150"/>
                  <a:gd name="T53" fmla="*/ 140 h 148"/>
                  <a:gd name="T54" fmla="*/ 90 w 150"/>
                  <a:gd name="T55" fmla="*/ 145 h 148"/>
                  <a:gd name="T56" fmla="*/ 76 w 150"/>
                  <a:gd name="T57" fmla="*/ 148 h 148"/>
                  <a:gd name="T58" fmla="*/ 59 w 150"/>
                  <a:gd name="T59" fmla="*/ 145 h 148"/>
                  <a:gd name="T60" fmla="*/ 47 w 150"/>
                  <a:gd name="T61" fmla="*/ 140 h 148"/>
                  <a:gd name="T62" fmla="*/ 35 w 150"/>
                  <a:gd name="T63" fmla="*/ 133 h 148"/>
                  <a:gd name="T64" fmla="*/ 21 w 150"/>
                  <a:gd name="T65" fmla="*/ 126 h 148"/>
                  <a:gd name="T66" fmla="*/ 13 w 150"/>
                  <a:gd name="T67" fmla="*/ 114 h 148"/>
                  <a:gd name="T68" fmla="*/ 7 w 150"/>
                  <a:gd name="T69" fmla="*/ 101 h 148"/>
                  <a:gd name="T70" fmla="*/ 3 w 150"/>
                  <a:gd name="T71" fmla="*/ 88 h 148"/>
                  <a:gd name="T72" fmla="*/ 0 w 150"/>
                  <a:gd name="T73" fmla="*/ 71 h 148"/>
                  <a:gd name="T74" fmla="*/ 3 w 150"/>
                  <a:gd name="T75" fmla="*/ 59 h 148"/>
                  <a:gd name="T76" fmla="*/ 3 w 150"/>
                  <a:gd name="T77" fmla="*/ 57 h 148"/>
                  <a:gd name="T78" fmla="*/ 6 w 150"/>
                  <a:gd name="T79" fmla="*/ 54 h 148"/>
                  <a:gd name="T80" fmla="*/ 6 w 150"/>
                  <a:gd name="T81" fmla="*/ 52 h 148"/>
                  <a:gd name="T82" fmla="*/ 6 w 150"/>
                  <a:gd name="T83" fmla="*/ 57 h 148"/>
                  <a:gd name="T84" fmla="*/ 3 w 150"/>
                  <a:gd name="T85" fmla="*/ 71 h 148"/>
                  <a:gd name="T86" fmla="*/ 6 w 150"/>
                  <a:gd name="T87" fmla="*/ 86 h 148"/>
                  <a:gd name="T88" fmla="*/ 7 w 150"/>
                  <a:gd name="T89" fmla="*/ 101 h 148"/>
                  <a:gd name="T90" fmla="*/ 15 w 150"/>
                  <a:gd name="T91" fmla="*/ 114 h 148"/>
                  <a:gd name="T92" fmla="*/ 25 w 150"/>
                  <a:gd name="T93" fmla="*/ 124 h 148"/>
                  <a:gd name="T94" fmla="*/ 35 w 150"/>
                  <a:gd name="T95" fmla="*/ 133 h 148"/>
                  <a:gd name="T96" fmla="*/ 47 w 150"/>
                  <a:gd name="T97" fmla="*/ 140 h 148"/>
                  <a:gd name="T98" fmla="*/ 61 w 150"/>
                  <a:gd name="T99" fmla="*/ 143 h 148"/>
                  <a:gd name="T100" fmla="*/ 76 w 150"/>
                  <a:gd name="T101" fmla="*/ 145 h 148"/>
                  <a:gd name="T102" fmla="*/ 88 w 150"/>
                  <a:gd name="T103" fmla="*/ 143 h 148"/>
                  <a:gd name="T104" fmla="*/ 104 w 150"/>
                  <a:gd name="T105" fmla="*/ 140 h 148"/>
                  <a:gd name="T106" fmla="*/ 116 w 150"/>
                  <a:gd name="T107" fmla="*/ 133 h 148"/>
                  <a:gd name="T108" fmla="*/ 126 w 150"/>
                  <a:gd name="T109" fmla="*/ 124 h 148"/>
                  <a:gd name="T110" fmla="*/ 135 w 150"/>
                  <a:gd name="T111" fmla="*/ 114 h 148"/>
                  <a:gd name="T112" fmla="*/ 143 w 150"/>
                  <a:gd name="T113" fmla="*/ 101 h 148"/>
                  <a:gd name="T114" fmla="*/ 147 w 150"/>
                  <a:gd name="T115" fmla="*/ 86 h 148"/>
                  <a:gd name="T116" fmla="*/ 147 w 150"/>
                  <a:gd name="T117" fmla="*/ 71 h 148"/>
                  <a:gd name="T118" fmla="*/ 150 w 150"/>
                  <a:gd name="T119" fmla="*/ 7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48">
                    <a:moveTo>
                      <a:pt x="150" y="71"/>
                    </a:moveTo>
                    <a:lnTo>
                      <a:pt x="147" y="57"/>
                    </a:lnTo>
                    <a:lnTo>
                      <a:pt x="143" y="45"/>
                    </a:lnTo>
                    <a:lnTo>
                      <a:pt x="138" y="33"/>
                    </a:lnTo>
                    <a:lnTo>
                      <a:pt x="128" y="19"/>
                    </a:lnTo>
                    <a:lnTo>
                      <a:pt x="116" y="10"/>
                    </a:lnTo>
                    <a:lnTo>
                      <a:pt x="104" y="5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104" y="5"/>
                    </a:lnTo>
                    <a:lnTo>
                      <a:pt x="116" y="12"/>
                    </a:lnTo>
                    <a:lnTo>
                      <a:pt x="126" y="23"/>
                    </a:lnTo>
                    <a:lnTo>
                      <a:pt x="135" y="33"/>
                    </a:lnTo>
                    <a:lnTo>
                      <a:pt x="143" y="45"/>
                    </a:lnTo>
                    <a:lnTo>
                      <a:pt x="147" y="57"/>
                    </a:lnTo>
                    <a:lnTo>
                      <a:pt x="147" y="71"/>
                    </a:lnTo>
                    <a:lnTo>
                      <a:pt x="150" y="71"/>
                    </a:lnTo>
                    <a:lnTo>
                      <a:pt x="147" y="88"/>
                    </a:lnTo>
                    <a:lnTo>
                      <a:pt x="143" y="101"/>
                    </a:lnTo>
                    <a:lnTo>
                      <a:pt x="138" y="114"/>
                    </a:lnTo>
                    <a:lnTo>
                      <a:pt x="128" y="126"/>
                    </a:lnTo>
                    <a:lnTo>
                      <a:pt x="116" y="133"/>
                    </a:lnTo>
                    <a:lnTo>
                      <a:pt x="104" y="140"/>
                    </a:lnTo>
                    <a:lnTo>
                      <a:pt x="90" y="145"/>
                    </a:lnTo>
                    <a:lnTo>
                      <a:pt x="76" y="148"/>
                    </a:lnTo>
                    <a:lnTo>
                      <a:pt x="59" y="145"/>
                    </a:lnTo>
                    <a:lnTo>
                      <a:pt x="47" y="140"/>
                    </a:lnTo>
                    <a:lnTo>
                      <a:pt x="35" y="133"/>
                    </a:lnTo>
                    <a:lnTo>
                      <a:pt x="21" y="126"/>
                    </a:lnTo>
                    <a:lnTo>
                      <a:pt x="13" y="114"/>
                    </a:lnTo>
                    <a:lnTo>
                      <a:pt x="7" y="101"/>
                    </a:lnTo>
                    <a:lnTo>
                      <a:pt x="3" y="88"/>
                    </a:lnTo>
                    <a:lnTo>
                      <a:pt x="0" y="7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7"/>
                    </a:lnTo>
                    <a:lnTo>
                      <a:pt x="3" y="71"/>
                    </a:lnTo>
                    <a:lnTo>
                      <a:pt x="6" y="86"/>
                    </a:lnTo>
                    <a:lnTo>
                      <a:pt x="7" y="101"/>
                    </a:lnTo>
                    <a:lnTo>
                      <a:pt x="15" y="114"/>
                    </a:lnTo>
                    <a:lnTo>
                      <a:pt x="25" y="124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61" y="143"/>
                    </a:lnTo>
                    <a:lnTo>
                      <a:pt x="76" y="145"/>
                    </a:lnTo>
                    <a:lnTo>
                      <a:pt x="88" y="143"/>
                    </a:lnTo>
                    <a:lnTo>
                      <a:pt x="104" y="140"/>
                    </a:lnTo>
                    <a:lnTo>
                      <a:pt x="116" y="133"/>
                    </a:lnTo>
                    <a:lnTo>
                      <a:pt x="126" y="124"/>
                    </a:lnTo>
                    <a:lnTo>
                      <a:pt x="135" y="114"/>
                    </a:lnTo>
                    <a:lnTo>
                      <a:pt x="143" y="101"/>
                    </a:lnTo>
                    <a:lnTo>
                      <a:pt x="147" y="86"/>
                    </a:lnTo>
                    <a:lnTo>
                      <a:pt x="147" y="71"/>
                    </a:lnTo>
                    <a:lnTo>
                      <a:pt x="150" y="71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59" name="Freeform 531">
                <a:extLst>
                  <a:ext uri="{FF2B5EF4-FFF2-40B4-BE49-F238E27FC236}">
                    <a16:creationId xmlns:a16="http://schemas.microsoft.com/office/drawing/2014/main" id="{3B0A0D1F-6538-4A96-9D04-3C9564137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701"/>
                <a:ext cx="48" cy="48"/>
              </a:xfrm>
              <a:custGeom>
                <a:avLst/>
                <a:gdLst>
                  <a:gd name="T0" fmla="*/ 145 w 145"/>
                  <a:gd name="T1" fmla="*/ 71 h 145"/>
                  <a:gd name="T2" fmla="*/ 145 w 145"/>
                  <a:gd name="T3" fmla="*/ 57 h 145"/>
                  <a:gd name="T4" fmla="*/ 141 w 145"/>
                  <a:gd name="T5" fmla="*/ 45 h 145"/>
                  <a:gd name="T6" fmla="*/ 132 w 145"/>
                  <a:gd name="T7" fmla="*/ 33 h 145"/>
                  <a:gd name="T8" fmla="*/ 124 w 145"/>
                  <a:gd name="T9" fmla="*/ 23 h 145"/>
                  <a:gd name="T10" fmla="*/ 114 w 145"/>
                  <a:gd name="T11" fmla="*/ 12 h 145"/>
                  <a:gd name="T12" fmla="*/ 101 w 145"/>
                  <a:gd name="T13" fmla="*/ 5 h 145"/>
                  <a:gd name="T14" fmla="*/ 86 w 145"/>
                  <a:gd name="T15" fmla="*/ 0 h 145"/>
                  <a:gd name="T16" fmla="*/ 79 w 145"/>
                  <a:gd name="T17" fmla="*/ 0 h 145"/>
                  <a:gd name="T18" fmla="*/ 76 w 145"/>
                  <a:gd name="T19" fmla="*/ 0 h 145"/>
                  <a:gd name="T20" fmla="*/ 74 w 145"/>
                  <a:gd name="T21" fmla="*/ 0 h 145"/>
                  <a:gd name="T22" fmla="*/ 74 w 145"/>
                  <a:gd name="T23" fmla="*/ 2 h 145"/>
                  <a:gd name="T24" fmla="*/ 86 w 145"/>
                  <a:gd name="T25" fmla="*/ 2 h 145"/>
                  <a:gd name="T26" fmla="*/ 101 w 145"/>
                  <a:gd name="T27" fmla="*/ 8 h 145"/>
                  <a:gd name="T28" fmla="*/ 114 w 145"/>
                  <a:gd name="T29" fmla="*/ 12 h 145"/>
                  <a:gd name="T30" fmla="*/ 124 w 145"/>
                  <a:gd name="T31" fmla="*/ 23 h 145"/>
                  <a:gd name="T32" fmla="*/ 132 w 145"/>
                  <a:gd name="T33" fmla="*/ 33 h 145"/>
                  <a:gd name="T34" fmla="*/ 138 w 145"/>
                  <a:gd name="T35" fmla="*/ 45 h 145"/>
                  <a:gd name="T36" fmla="*/ 143 w 145"/>
                  <a:gd name="T37" fmla="*/ 59 h 145"/>
                  <a:gd name="T38" fmla="*/ 143 w 145"/>
                  <a:gd name="T39" fmla="*/ 71 h 145"/>
                  <a:gd name="T40" fmla="*/ 145 w 145"/>
                  <a:gd name="T41" fmla="*/ 71 h 145"/>
                  <a:gd name="T42" fmla="*/ 145 w 145"/>
                  <a:gd name="T43" fmla="*/ 86 h 145"/>
                  <a:gd name="T44" fmla="*/ 141 w 145"/>
                  <a:gd name="T45" fmla="*/ 101 h 145"/>
                  <a:gd name="T46" fmla="*/ 132 w 145"/>
                  <a:gd name="T47" fmla="*/ 114 h 145"/>
                  <a:gd name="T48" fmla="*/ 124 w 145"/>
                  <a:gd name="T49" fmla="*/ 124 h 145"/>
                  <a:gd name="T50" fmla="*/ 114 w 145"/>
                  <a:gd name="T51" fmla="*/ 133 h 145"/>
                  <a:gd name="T52" fmla="*/ 101 w 145"/>
                  <a:gd name="T53" fmla="*/ 140 h 145"/>
                  <a:gd name="T54" fmla="*/ 86 w 145"/>
                  <a:gd name="T55" fmla="*/ 143 h 145"/>
                  <a:gd name="T56" fmla="*/ 74 w 145"/>
                  <a:gd name="T57" fmla="*/ 145 h 145"/>
                  <a:gd name="T58" fmla="*/ 59 w 145"/>
                  <a:gd name="T59" fmla="*/ 143 h 145"/>
                  <a:gd name="T60" fmla="*/ 44 w 145"/>
                  <a:gd name="T61" fmla="*/ 140 h 145"/>
                  <a:gd name="T62" fmla="*/ 33 w 145"/>
                  <a:gd name="T63" fmla="*/ 133 h 145"/>
                  <a:gd name="T64" fmla="*/ 23 w 145"/>
                  <a:gd name="T65" fmla="*/ 124 h 145"/>
                  <a:gd name="T66" fmla="*/ 12 w 145"/>
                  <a:gd name="T67" fmla="*/ 114 h 145"/>
                  <a:gd name="T68" fmla="*/ 5 w 145"/>
                  <a:gd name="T69" fmla="*/ 101 h 145"/>
                  <a:gd name="T70" fmla="*/ 2 w 145"/>
                  <a:gd name="T71" fmla="*/ 86 h 145"/>
                  <a:gd name="T72" fmla="*/ 0 w 145"/>
                  <a:gd name="T73" fmla="*/ 71 h 145"/>
                  <a:gd name="T74" fmla="*/ 2 w 145"/>
                  <a:gd name="T75" fmla="*/ 57 h 145"/>
                  <a:gd name="T76" fmla="*/ 2 w 145"/>
                  <a:gd name="T77" fmla="*/ 52 h 145"/>
                  <a:gd name="T78" fmla="*/ 5 w 145"/>
                  <a:gd name="T79" fmla="*/ 50 h 145"/>
                  <a:gd name="T80" fmla="*/ 5 w 145"/>
                  <a:gd name="T81" fmla="*/ 47 h 145"/>
                  <a:gd name="T82" fmla="*/ 8 w 145"/>
                  <a:gd name="T83" fmla="*/ 47 h 145"/>
                  <a:gd name="T84" fmla="*/ 8 w 145"/>
                  <a:gd name="T85" fmla="*/ 45 h 145"/>
                  <a:gd name="T86" fmla="*/ 2 w 145"/>
                  <a:gd name="T87" fmla="*/ 59 h 145"/>
                  <a:gd name="T88" fmla="*/ 2 w 145"/>
                  <a:gd name="T89" fmla="*/ 71 h 145"/>
                  <a:gd name="T90" fmla="*/ 2 w 145"/>
                  <a:gd name="T91" fmla="*/ 86 h 145"/>
                  <a:gd name="T92" fmla="*/ 8 w 145"/>
                  <a:gd name="T93" fmla="*/ 101 h 145"/>
                  <a:gd name="T94" fmla="*/ 16 w 145"/>
                  <a:gd name="T95" fmla="*/ 114 h 145"/>
                  <a:gd name="T96" fmla="*/ 23 w 145"/>
                  <a:gd name="T97" fmla="*/ 124 h 145"/>
                  <a:gd name="T98" fmla="*/ 33 w 145"/>
                  <a:gd name="T99" fmla="*/ 131 h 145"/>
                  <a:gd name="T100" fmla="*/ 44 w 145"/>
                  <a:gd name="T101" fmla="*/ 138 h 145"/>
                  <a:gd name="T102" fmla="*/ 59 w 145"/>
                  <a:gd name="T103" fmla="*/ 143 h 145"/>
                  <a:gd name="T104" fmla="*/ 74 w 145"/>
                  <a:gd name="T105" fmla="*/ 143 h 145"/>
                  <a:gd name="T106" fmla="*/ 86 w 145"/>
                  <a:gd name="T107" fmla="*/ 143 h 145"/>
                  <a:gd name="T108" fmla="*/ 101 w 145"/>
                  <a:gd name="T109" fmla="*/ 138 h 145"/>
                  <a:gd name="T110" fmla="*/ 114 w 145"/>
                  <a:gd name="T111" fmla="*/ 131 h 145"/>
                  <a:gd name="T112" fmla="*/ 124 w 145"/>
                  <a:gd name="T113" fmla="*/ 124 h 145"/>
                  <a:gd name="T114" fmla="*/ 132 w 145"/>
                  <a:gd name="T115" fmla="*/ 114 h 145"/>
                  <a:gd name="T116" fmla="*/ 138 w 145"/>
                  <a:gd name="T117" fmla="*/ 101 h 145"/>
                  <a:gd name="T118" fmla="*/ 143 w 145"/>
                  <a:gd name="T119" fmla="*/ 86 h 145"/>
                  <a:gd name="T120" fmla="*/ 143 w 145"/>
                  <a:gd name="T121" fmla="*/ 71 h 145"/>
                  <a:gd name="T122" fmla="*/ 145 w 145"/>
                  <a:gd name="T123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5" h="145">
                    <a:moveTo>
                      <a:pt x="145" y="71"/>
                    </a:moveTo>
                    <a:lnTo>
                      <a:pt x="145" y="57"/>
                    </a:lnTo>
                    <a:lnTo>
                      <a:pt x="141" y="45"/>
                    </a:lnTo>
                    <a:lnTo>
                      <a:pt x="132" y="33"/>
                    </a:lnTo>
                    <a:lnTo>
                      <a:pt x="124" y="23"/>
                    </a:lnTo>
                    <a:lnTo>
                      <a:pt x="114" y="12"/>
                    </a:lnTo>
                    <a:lnTo>
                      <a:pt x="101" y="5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86" y="2"/>
                    </a:lnTo>
                    <a:lnTo>
                      <a:pt x="101" y="8"/>
                    </a:lnTo>
                    <a:lnTo>
                      <a:pt x="114" y="12"/>
                    </a:lnTo>
                    <a:lnTo>
                      <a:pt x="124" y="23"/>
                    </a:lnTo>
                    <a:lnTo>
                      <a:pt x="132" y="33"/>
                    </a:lnTo>
                    <a:lnTo>
                      <a:pt x="138" y="45"/>
                    </a:lnTo>
                    <a:lnTo>
                      <a:pt x="143" y="59"/>
                    </a:lnTo>
                    <a:lnTo>
                      <a:pt x="143" y="71"/>
                    </a:lnTo>
                    <a:lnTo>
                      <a:pt x="145" y="71"/>
                    </a:lnTo>
                    <a:lnTo>
                      <a:pt x="145" y="86"/>
                    </a:lnTo>
                    <a:lnTo>
                      <a:pt x="141" y="101"/>
                    </a:lnTo>
                    <a:lnTo>
                      <a:pt x="132" y="114"/>
                    </a:lnTo>
                    <a:lnTo>
                      <a:pt x="124" y="124"/>
                    </a:lnTo>
                    <a:lnTo>
                      <a:pt x="114" y="133"/>
                    </a:lnTo>
                    <a:lnTo>
                      <a:pt x="101" y="140"/>
                    </a:lnTo>
                    <a:lnTo>
                      <a:pt x="86" y="143"/>
                    </a:lnTo>
                    <a:lnTo>
                      <a:pt x="74" y="145"/>
                    </a:lnTo>
                    <a:lnTo>
                      <a:pt x="59" y="143"/>
                    </a:lnTo>
                    <a:lnTo>
                      <a:pt x="44" y="140"/>
                    </a:lnTo>
                    <a:lnTo>
                      <a:pt x="33" y="133"/>
                    </a:lnTo>
                    <a:lnTo>
                      <a:pt x="23" y="124"/>
                    </a:lnTo>
                    <a:lnTo>
                      <a:pt x="12" y="114"/>
                    </a:lnTo>
                    <a:lnTo>
                      <a:pt x="5" y="101"/>
                    </a:lnTo>
                    <a:lnTo>
                      <a:pt x="2" y="86"/>
                    </a:lnTo>
                    <a:lnTo>
                      <a:pt x="0" y="71"/>
                    </a:lnTo>
                    <a:lnTo>
                      <a:pt x="2" y="57"/>
                    </a:lnTo>
                    <a:lnTo>
                      <a:pt x="2" y="52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2" y="59"/>
                    </a:lnTo>
                    <a:lnTo>
                      <a:pt x="2" y="71"/>
                    </a:lnTo>
                    <a:lnTo>
                      <a:pt x="2" y="86"/>
                    </a:lnTo>
                    <a:lnTo>
                      <a:pt x="8" y="101"/>
                    </a:lnTo>
                    <a:lnTo>
                      <a:pt x="16" y="114"/>
                    </a:lnTo>
                    <a:lnTo>
                      <a:pt x="23" y="124"/>
                    </a:lnTo>
                    <a:lnTo>
                      <a:pt x="33" y="131"/>
                    </a:lnTo>
                    <a:lnTo>
                      <a:pt x="44" y="138"/>
                    </a:lnTo>
                    <a:lnTo>
                      <a:pt x="59" y="143"/>
                    </a:lnTo>
                    <a:lnTo>
                      <a:pt x="74" y="143"/>
                    </a:lnTo>
                    <a:lnTo>
                      <a:pt x="86" y="143"/>
                    </a:lnTo>
                    <a:lnTo>
                      <a:pt x="101" y="138"/>
                    </a:lnTo>
                    <a:lnTo>
                      <a:pt x="114" y="131"/>
                    </a:lnTo>
                    <a:lnTo>
                      <a:pt x="124" y="124"/>
                    </a:lnTo>
                    <a:lnTo>
                      <a:pt x="132" y="114"/>
                    </a:lnTo>
                    <a:lnTo>
                      <a:pt x="138" y="101"/>
                    </a:lnTo>
                    <a:lnTo>
                      <a:pt x="143" y="86"/>
                    </a:lnTo>
                    <a:lnTo>
                      <a:pt x="143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0" name="Freeform 532">
                <a:extLst>
                  <a:ext uri="{FF2B5EF4-FFF2-40B4-BE49-F238E27FC236}">
                    <a16:creationId xmlns:a16="http://schemas.microsoft.com/office/drawing/2014/main" id="{6C318599-420A-43EF-A345-78BDBD02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02"/>
                <a:ext cx="47" cy="47"/>
              </a:xfrm>
              <a:custGeom>
                <a:avLst/>
                <a:gdLst>
                  <a:gd name="T0" fmla="*/ 141 w 141"/>
                  <a:gd name="T1" fmla="*/ 57 h 140"/>
                  <a:gd name="T2" fmla="*/ 130 w 141"/>
                  <a:gd name="T3" fmla="*/ 30 h 140"/>
                  <a:gd name="T4" fmla="*/ 111 w 141"/>
                  <a:gd name="T5" fmla="*/ 9 h 140"/>
                  <a:gd name="T6" fmla="*/ 84 w 141"/>
                  <a:gd name="T7" fmla="*/ 0 h 140"/>
                  <a:gd name="T8" fmla="*/ 69 w 141"/>
                  <a:gd name="T9" fmla="*/ 0 h 140"/>
                  <a:gd name="T10" fmla="*/ 65 w 141"/>
                  <a:gd name="T11" fmla="*/ 0 h 140"/>
                  <a:gd name="T12" fmla="*/ 60 w 141"/>
                  <a:gd name="T13" fmla="*/ 0 h 140"/>
                  <a:gd name="T14" fmla="*/ 71 w 141"/>
                  <a:gd name="T15" fmla="*/ 0 h 140"/>
                  <a:gd name="T16" fmla="*/ 99 w 141"/>
                  <a:gd name="T17" fmla="*/ 4 h 140"/>
                  <a:gd name="T18" fmla="*/ 120 w 141"/>
                  <a:gd name="T19" fmla="*/ 20 h 140"/>
                  <a:gd name="T20" fmla="*/ 136 w 141"/>
                  <a:gd name="T21" fmla="*/ 42 h 140"/>
                  <a:gd name="T22" fmla="*/ 141 w 141"/>
                  <a:gd name="T23" fmla="*/ 69 h 140"/>
                  <a:gd name="T24" fmla="*/ 136 w 141"/>
                  <a:gd name="T25" fmla="*/ 98 h 140"/>
                  <a:gd name="T26" fmla="*/ 120 w 141"/>
                  <a:gd name="T27" fmla="*/ 120 h 140"/>
                  <a:gd name="T28" fmla="*/ 99 w 141"/>
                  <a:gd name="T29" fmla="*/ 135 h 140"/>
                  <a:gd name="T30" fmla="*/ 71 w 141"/>
                  <a:gd name="T31" fmla="*/ 140 h 140"/>
                  <a:gd name="T32" fmla="*/ 42 w 141"/>
                  <a:gd name="T33" fmla="*/ 135 h 140"/>
                  <a:gd name="T34" fmla="*/ 21 w 141"/>
                  <a:gd name="T35" fmla="*/ 120 h 140"/>
                  <a:gd name="T36" fmla="*/ 5 w 141"/>
                  <a:gd name="T37" fmla="*/ 98 h 140"/>
                  <a:gd name="T38" fmla="*/ 0 w 141"/>
                  <a:gd name="T39" fmla="*/ 69 h 140"/>
                  <a:gd name="T40" fmla="*/ 5 w 141"/>
                  <a:gd name="T41" fmla="*/ 42 h 140"/>
                  <a:gd name="T42" fmla="*/ 8 w 141"/>
                  <a:gd name="T43" fmla="*/ 38 h 140"/>
                  <a:gd name="T44" fmla="*/ 10 w 141"/>
                  <a:gd name="T45" fmla="*/ 37 h 140"/>
                  <a:gd name="T46" fmla="*/ 13 w 141"/>
                  <a:gd name="T47" fmla="*/ 31 h 140"/>
                  <a:gd name="T48" fmla="*/ 3 w 141"/>
                  <a:gd name="T49" fmla="*/ 57 h 140"/>
                  <a:gd name="T50" fmla="*/ 3 w 141"/>
                  <a:gd name="T51" fmla="*/ 83 h 140"/>
                  <a:gd name="T52" fmla="*/ 13 w 141"/>
                  <a:gd name="T53" fmla="*/ 109 h 140"/>
                  <a:gd name="T54" fmla="*/ 32 w 141"/>
                  <a:gd name="T55" fmla="*/ 128 h 140"/>
                  <a:gd name="T56" fmla="*/ 56 w 141"/>
                  <a:gd name="T57" fmla="*/ 138 h 140"/>
                  <a:gd name="T58" fmla="*/ 84 w 141"/>
                  <a:gd name="T59" fmla="*/ 138 h 140"/>
                  <a:gd name="T60" fmla="*/ 108 w 141"/>
                  <a:gd name="T61" fmla="*/ 128 h 140"/>
                  <a:gd name="T62" fmla="*/ 129 w 141"/>
                  <a:gd name="T63" fmla="*/ 109 h 140"/>
                  <a:gd name="T64" fmla="*/ 137 w 141"/>
                  <a:gd name="T65" fmla="*/ 8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0">
                    <a:moveTo>
                      <a:pt x="141" y="69"/>
                    </a:moveTo>
                    <a:lnTo>
                      <a:pt x="141" y="57"/>
                    </a:lnTo>
                    <a:lnTo>
                      <a:pt x="136" y="42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11" y="9"/>
                    </a:lnTo>
                    <a:lnTo>
                      <a:pt x="99" y="4"/>
                    </a:lnTo>
                    <a:lnTo>
                      <a:pt x="84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71" y="0"/>
                    </a:lnTo>
                    <a:lnTo>
                      <a:pt x="84" y="2"/>
                    </a:lnTo>
                    <a:lnTo>
                      <a:pt x="99" y="4"/>
                    </a:lnTo>
                    <a:lnTo>
                      <a:pt x="108" y="12"/>
                    </a:lnTo>
                    <a:lnTo>
                      <a:pt x="120" y="20"/>
                    </a:lnTo>
                    <a:lnTo>
                      <a:pt x="129" y="31"/>
                    </a:lnTo>
                    <a:lnTo>
                      <a:pt x="136" y="42"/>
                    </a:lnTo>
                    <a:lnTo>
                      <a:pt x="137" y="57"/>
                    </a:lnTo>
                    <a:lnTo>
                      <a:pt x="141" y="69"/>
                    </a:lnTo>
                    <a:lnTo>
                      <a:pt x="141" y="83"/>
                    </a:lnTo>
                    <a:lnTo>
                      <a:pt x="136" y="98"/>
                    </a:lnTo>
                    <a:lnTo>
                      <a:pt x="130" y="110"/>
                    </a:lnTo>
                    <a:lnTo>
                      <a:pt x="120" y="120"/>
                    </a:lnTo>
                    <a:lnTo>
                      <a:pt x="111" y="128"/>
                    </a:lnTo>
                    <a:lnTo>
                      <a:pt x="99" y="135"/>
                    </a:lnTo>
                    <a:lnTo>
                      <a:pt x="84" y="140"/>
                    </a:lnTo>
                    <a:lnTo>
                      <a:pt x="71" y="140"/>
                    </a:lnTo>
                    <a:lnTo>
                      <a:pt x="56" y="140"/>
                    </a:lnTo>
                    <a:lnTo>
                      <a:pt x="42" y="135"/>
                    </a:lnTo>
                    <a:lnTo>
                      <a:pt x="29" y="128"/>
                    </a:lnTo>
                    <a:lnTo>
                      <a:pt x="21" y="120"/>
                    </a:lnTo>
                    <a:lnTo>
                      <a:pt x="13" y="110"/>
                    </a:lnTo>
                    <a:lnTo>
                      <a:pt x="5" y="98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0" y="57"/>
                    </a:lnTo>
                    <a:lnTo>
                      <a:pt x="5" y="42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5" y="42"/>
                    </a:lnTo>
                    <a:lnTo>
                      <a:pt x="3" y="57"/>
                    </a:lnTo>
                    <a:lnTo>
                      <a:pt x="0" y="69"/>
                    </a:lnTo>
                    <a:lnTo>
                      <a:pt x="3" y="83"/>
                    </a:lnTo>
                    <a:lnTo>
                      <a:pt x="5" y="95"/>
                    </a:lnTo>
                    <a:lnTo>
                      <a:pt x="13" y="109"/>
                    </a:lnTo>
                    <a:lnTo>
                      <a:pt x="22" y="118"/>
                    </a:lnTo>
                    <a:lnTo>
                      <a:pt x="32" y="128"/>
                    </a:lnTo>
                    <a:lnTo>
                      <a:pt x="45" y="133"/>
                    </a:lnTo>
                    <a:lnTo>
                      <a:pt x="56" y="138"/>
                    </a:lnTo>
                    <a:lnTo>
                      <a:pt x="71" y="140"/>
                    </a:lnTo>
                    <a:lnTo>
                      <a:pt x="84" y="138"/>
                    </a:lnTo>
                    <a:lnTo>
                      <a:pt x="99" y="133"/>
                    </a:lnTo>
                    <a:lnTo>
                      <a:pt x="108" y="128"/>
                    </a:lnTo>
                    <a:lnTo>
                      <a:pt x="120" y="118"/>
                    </a:lnTo>
                    <a:lnTo>
                      <a:pt x="129" y="109"/>
                    </a:lnTo>
                    <a:lnTo>
                      <a:pt x="136" y="95"/>
                    </a:lnTo>
                    <a:lnTo>
                      <a:pt x="137" y="83"/>
                    </a:lnTo>
                    <a:lnTo>
                      <a:pt x="141" y="69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1" name="Freeform 533">
                <a:extLst>
                  <a:ext uri="{FF2B5EF4-FFF2-40B4-BE49-F238E27FC236}">
                    <a16:creationId xmlns:a16="http://schemas.microsoft.com/office/drawing/2014/main" id="{C693DFCE-812A-43D6-A91B-4E9CC5E45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02"/>
                <a:ext cx="47" cy="47"/>
              </a:xfrm>
              <a:custGeom>
                <a:avLst/>
                <a:gdLst>
                  <a:gd name="T0" fmla="*/ 137 w 141"/>
                  <a:gd name="T1" fmla="*/ 57 h 140"/>
                  <a:gd name="T2" fmla="*/ 129 w 141"/>
                  <a:gd name="T3" fmla="*/ 31 h 140"/>
                  <a:gd name="T4" fmla="*/ 108 w 141"/>
                  <a:gd name="T5" fmla="*/ 12 h 140"/>
                  <a:gd name="T6" fmla="*/ 84 w 141"/>
                  <a:gd name="T7" fmla="*/ 2 h 140"/>
                  <a:gd name="T8" fmla="*/ 60 w 141"/>
                  <a:gd name="T9" fmla="*/ 2 h 140"/>
                  <a:gd name="T10" fmla="*/ 53 w 141"/>
                  <a:gd name="T11" fmla="*/ 4 h 140"/>
                  <a:gd name="T12" fmla="*/ 46 w 141"/>
                  <a:gd name="T13" fmla="*/ 7 h 140"/>
                  <a:gd name="T14" fmla="*/ 39 w 141"/>
                  <a:gd name="T15" fmla="*/ 9 h 140"/>
                  <a:gd name="T16" fmla="*/ 34 w 141"/>
                  <a:gd name="T17" fmla="*/ 12 h 140"/>
                  <a:gd name="T18" fmla="*/ 56 w 141"/>
                  <a:gd name="T19" fmla="*/ 2 h 140"/>
                  <a:gd name="T20" fmla="*/ 84 w 141"/>
                  <a:gd name="T21" fmla="*/ 2 h 140"/>
                  <a:gd name="T22" fmla="*/ 108 w 141"/>
                  <a:gd name="T23" fmla="*/ 14 h 140"/>
                  <a:gd name="T24" fmla="*/ 126 w 141"/>
                  <a:gd name="T25" fmla="*/ 31 h 140"/>
                  <a:gd name="T26" fmla="*/ 137 w 141"/>
                  <a:gd name="T27" fmla="*/ 57 h 140"/>
                  <a:gd name="T28" fmla="*/ 141 w 141"/>
                  <a:gd name="T29" fmla="*/ 69 h 140"/>
                  <a:gd name="T30" fmla="*/ 136 w 141"/>
                  <a:gd name="T31" fmla="*/ 95 h 140"/>
                  <a:gd name="T32" fmla="*/ 120 w 141"/>
                  <a:gd name="T33" fmla="*/ 118 h 140"/>
                  <a:gd name="T34" fmla="*/ 99 w 141"/>
                  <a:gd name="T35" fmla="*/ 133 h 140"/>
                  <a:gd name="T36" fmla="*/ 71 w 141"/>
                  <a:gd name="T37" fmla="*/ 140 h 140"/>
                  <a:gd name="T38" fmla="*/ 45 w 141"/>
                  <a:gd name="T39" fmla="*/ 133 h 140"/>
                  <a:gd name="T40" fmla="*/ 22 w 141"/>
                  <a:gd name="T41" fmla="*/ 118 h 140"/>
                  <a:gd name="T42" fmla="*/ 5 w 141"/>
                  <a:gd name="T43" fmla="*/ 95 h 140"/>
                  <a:gd name="T44" fmla="*/ 0 w 141"/>
                  <a:gd name="T45" fmla="*/ 69 h 140"/>
                  <a:gd name="T46" fmla="*/ 5 w 141"/>
                  <a:gd name="T47" fmla="*/ 42 h 140"/>
                  <a:gd name="T48" fmla="*/ 15 w 141"/>
                  <a:gd name="T49" fmla="*/ 30 h 140"/>
                  <a:gd name="T50" fmla="*/ 17 w 141"/>
                  <a:gd name="T51" fmla="*/ 24 h 140"/>
                  <a:gd name="T52" fmla="*/ 22 w 141"/>
                  <a:gd name="T53" fmla="*/ 21 h 140"/>
                  <a:gd name="T54" fmla="*/ 28 w 141"/>
                  <a:gd name="T55" fmla="*/ 17 h 140"/>
                  <a:gd name="T56" fmla="*/ 22 w 141"/>
                  <a:gd name="T57" fmla="*/ 21 h 140"/>
                  <a:gd name="T58" fmla="*/ 8 w 141"/>
                  <a:gd name="T59" fmla="*/ 44 h 140"/>
                  <a:gd name="T60" fmla="*/ 3 w 141"/>
                  <a:gd name="T61" fmla="*/ 69 h 140"/>
                  <a:gd name="T62" fmla="*/ 8 w 141"/>
                  <a:gd name="T63" fmla="*/ 95 h 140"/>
                  <a:gd name="T64" fmla="*/ 22 w 141"/>
                  <a:gd name="T65" fmla="*/ 118 h 140"/>
                  <a:gd name="T66" fmla="*/ 45 w 141"/>
                  <a:gd name="T67" fmla="*/ 133 h 140"/>
                  <a:gd name="T68" fmla="*/ 71 w 141"/>
                  <a:gd name="T69" fmla="*/ 138 h 140"/>
                  <a:gd name="T70" fmla="*/ 96 w 141"/>
                  <a:gd name="T71" fmla="*/ 133 h 140"/>
                  <a:gd name="T72" fmla="*/ 119 w 141"/>
                  <a:gd name="T73" fmla="*/ 118 h 140"/>
                  <a:gd name="T74" fmla="*/ 134 w 141"/>
                  <a:gd name="T75" fmla="*/ 95 h 140"/>
                  <a:gd name="T76" fmla="*/ 137 w 141"/>
                  <a:gd name="T77" fmla="*/ 6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1" h="140">
                    <a:moveTo>
                      <a:pt x="141" y="69"/>
                    </a:moveTo>
                    <a:lnTo>
                      <a:pt x="137" y="57"/>
                    </a:lnTo>
                    <a:lnTo>
                      <a:pt x="136" y="42"/>
                    </a:lnTo>
                    <a:lnTo>
                      <a:pt x="129" y="31"/>
                    </a:lnTo>
                    <a:lnTo>
                      <a:pt x="120" y="20"/>
                    </a:lnTo>
                    <a:lnTo>
                      <a:pt x="108" y="12"/>
                    </a:lnTo>
                    <a:lnTo>
                      <a:pt x="99" y="4"/>
                    </a:lnTo>
                    <a:lnTo>
                      <a:pt x="84" y="2"/>
                    </a:lnTo>
                    <a:lnTo>
                      <a:pt x="71" y="0"/>
                    </a:lnTo>
                    <a:lnTo>
                      <a:pt x="60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49" y="4"/>
                    </a:lnTo>
                    <a:lnTo>
                      <a:pt x="46" y="7"/>
                    </a:lnTo>
                    <a:lnTo>
                      <a:pt x="42" y="7"/>
                    </a:lnTo>
                    <a:lnTo>
                      <a:pt x="39" y="9"/>
                    </a:lnTo>
                    <a:lnTo>
                      <a:pt x="37" y="9"/>
                    </a:lnTo>
                    <a:lnTo>
                      <a:pt x="34" y="12"/>
                    </a:lnTo>
                    <a:lnTo>
                      <a:pt x="45" y="7"/>
                    </a:lnTo>
                    <a:lnTo>
                      <a:pt x="56" y="2"/>
                    </a:lnTo>
                    <a:lnTo>
                      <a:pt x="71" y="2"/>
                    </a:lnTo>
                    <a:lnTo>
                      <a:pt x="84" y="2"/>
                    </a:lnTo>
                    <a:lnTo>
                      <a:pt x="96" y="7"/>
                    </a:lnTo>
                    <a:lnTo>
                      <a:pt x="108" y="14"/>
                    </a:lnTo>
                    <a:lnTo>
                      <a:pt x="119" y="21"/>
                    </a:lnTo>
                    <a:lnTo>
                      <a:pt x="126" y="31"/>
                    </a:lnTo>
                    <a:lnTo>
                      <a:pt x="134" y="44"/>
                    </a:lnTo>
                    <a:lnTo>
                      <a:pt x="137" y="57"/>
                    </a:lnTo>
                    <a:lnTo>
                      <a:pt x="137" y="69"/>
                    </a:lnTo>
                    <a:lnTo>
                      <a:pt x="141" y="69"/>
                    </a:lnTo>
                    <a:lnTo>
                      <a:pt x="137" y="83"/>
                    </a:lnTo>
                    <a:lnTo>
                      <a:pt x="136" y="95"/>
                    </a:lnTo>
                    <a:lnTo>
                      <a:pt x="129" y="109"/>
                    </a:lnTo>
                    <a:lnTo>
                      <a:pt x="120" y="118"/>
                    </a:lnTo>
                    <a:lnTo>
                      <a:pt x="108" y="128"/>
                    </a:lnTo>
                    <a:lnTo>
                      <a:pt x="99" y="133"/>
                    </a:lnTo>
                    <a:lnTo>
                      <a:pt x="84" y="138"/>
                    </a:lnTo>
                    <a:lnTo>
                      <a:pt x="71" y="140"/>
                    </a:lnTo>
                    <a:lnTo>
                      <a:pt x="56" y="138"/>
                    </a:lnTo>
                    <a:lnTo>
                      <a:pt x="45" y="133"/>
                    </a:lnTo>
                    <a:lnTo>
                      <a:pt x="32" y="128"/>
                    </a:lnTo>
                    <a:lnTo>
                      <a:pt x="22" y="118"/>
                    </a:lnTo>
                    <a:lnTo>
                      <a:pt x="13" y="109"/>
                    </a:lnTo>
                    <a:lnTo>
                      <a:pt x="5" y="95"/>
                    </a:lnTo>
                    <a:lnTo>
                      <a:pt x="3" y="83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5" y="42"/>
                    </a:lnTo>
                    <a:lnTo>
                      <a:pt x="13" y="31"/>
                    </a:lnTo>
                    <a:lnTo>
                      <a:pt x="15" y="30"/>
                    </a:lnTo>
                    <a:lnTo>
                      <a:pt x="15" y="27"/>
                    </a:lnTo>
                    <a:lnTo>
                      <a:pt x="17" y="24"/>
                    </a:lnTo>
                    <a:lnTo>
                      <a:pt x="21" y="24"/>
                    </a:lnTo>
                    <a:lnTo>
                      <a:pt x="22" y="21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29" y="14"/>
                    </a:lnTo>
                    <a:lnTo>
                      <a:pt x="22" y="21"/>
                    </a:lnTo>
                    <a:lnTo>
                      <a:pt x="15" y="31"/>
                    </a:lnTo>
                    <a:lnTo>
                      <a:pt x="8" y="44"/>
                    </a:lnTo>
                    <a:lnTo>
                      <a:pt x="3" y="57"/>
                    </a:lnTo>
                    <a:lnTo>
                      <a:pt x="3" y="69"/>
                    </a:lnTo>
                    <a:lnTo>
                      <a:pt x="3" y="83"/>
                    </a:lnTo>
                    <a:lnTo>
                      <a:pt x="8" y="95"/>
                    </a:lnTo>
                    <a:lnTo>
                      <a:pt x="15" y="109"/>
                    </a:lnTo>
                    <a:lnTo>
                      <a:pt x="22" y="118"/>
                    </a:lnTo>
                    <a:lnTo>
                      <a:pt x="32" y="126"/>
                    </a:lnTo>
                    <a:lnTo>
                      <a:pt x="45" y="133"/>
                    </a:lnTo>
                    <a:lnTo>
                      <a:pt x="56" y="135"/>
                    </a:lnTo>
                    <a:lnTo>
                      <a:pt x="71" y="138"/>
                    </a:lnTo>
                    <a:lnTo>
                      <a:pt x="84" y="135"/>
                    </a:lnTo>
                    <a:lnTo>
                      <a:pt x="96" y="133"/>
                    </a:lnTo>
                    <a:lnTo>
                      <a:pt x="108" y="126"/>
                    </a:lnTo>
                    <a:lnTo>
                      <a:pt x="119" y="118"/>
                    </a:lnTo>
                    <a:lnTo>
                      <a:pt x="126" y="109"/>
                    </a:lnTo>
                    <a:lnTo>
                      <a:pt x="134" y="95"/>
                    </a:lnTo>
                    <a:lnTo>
                      <a:pt x="137" y="83"/>
                    </a:lnTo>
                    <a:lnTo>
                      <a:pt x="137" y="69"/>
                    </a:lnTo>
                    <a:lnTo>
                      <a:pt x="141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2" name="Freeform 534">
                <a:extLst>
                  <a:ext uri="{FF2B5EF4-FFF2-40B4-BE49-F238E27FC236}">
                    <a16:creationId xmlns:a16="http://schemas.microsoft.com/office/drawing/2014/main" id="{5FE6A0CE-B6D7-4E14-AA2D-8DF8C88A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03"/>
                <a:ext cx="45" cy="45"/>
              </a:xfrm>
              <a:custGeom>
                <a:avLst/>
                <a:gdLst>
                  <a:gd name="T0" fmla="*/ 136 w 136"/>
                  <a:gd name="T1" fmla="*/ 55 h 136"/>
                  <a:gd name="T2" fmla="*/ 123 w 136"/>
                  <a:gd name="T3" fmla="*/ 29 h 136"/>
                  <a:gd name="T4" fmla="*/ 106 w 136"/>
                  <a:gd name="T5" fmla="*/ 12 h 136"/>
                  <a:gd name="T6" fmla="*/ 81 w 136"/>
                  <a:gd name="T7" fmla="*/ 0 h 136"/>
                  <a:gd name="T8" fmla="*/ 54 w 136"/>
                  <a:gd name="T9" fmla="*/ 0 h 136"/>
                  <a:gd name="T10" fmla="*/ 33 w 136"/>
                  <a:gd name="T11" fmla="*/ 10 h 136"/>
                  <a:gd name="T12" fmla="*/ 30 w 136"/>
                  <a:gd name="T13" fmla="*/ 12 h 136"/>
                  <a:gd name="T14" fmla="*/ 20 w 136"/>
                  <a:gd name="T15" fmla="*/ 19 h 136"/>
                  <a:gd name="T16" fmla="*/ 6 w 136"/>
                  <a:gd name="T17" fmla="*/ 42 h 136"/>
                  <a:gd name="T18" fmla="*/ 0 w 136"/>
                  <a:gd name="T19" fmla="*/ 67 h 136"/>
                  <a:gd name="T20" fmla="*/ 6 w 136"/>
                  <a:gd name="T21" fmla="*/ 93 h 136"/>
                  <a:gd name="T22" fmla="*/ 20 w 136"/>
                  <a:gd name="T23" fmla="*/ 116 h 136"/>
                  <a:gd name="T24" fmla="*/ 42 w 136"/>
                  <a:gd name="T25" fmla="*/ 131 h 136"/>
                  <a:gd name="T26" fmla="*/ 69 w 136"/>
                  <a:gd name="T27" fmla="*/ 136 h 136"/>
                  <a:gd name="T28" fmla="*/ 94 w 136"/>
                  <a:gd name="T29" fmla="*/ 131 h 136"/>
                  <a:gd name="T30" fmla="*/ 116 w 136"/>
                  <a:gd name="T31" fmla="*/ 116 h 136"/>
                  <a:gd name="T32" fmla="*/ 131 w 136"/>
                  <a:gd name="T33" fmla="*/ 93 h 136"/>
                  <a:gd name="T34" fmla="*/ 136 w 136"/>
                  <a:gd name="T35" fmla="*/ 67 h 136"/>
                  <a:gd name="T36" fmla="*/ 133 w 136"/>
                  <a:gd name="T37" fmla="*/ 55 h 136"/>
                  <a:gd name="T38" fmla="*/ 123 w 136"/>
                  <a:gd name="T39" fmla="*/ 29 h 136"/>
                  <a:gd name="T40" fmla="*/ 106 w 136"/>
                  <a:gd name="T41" fmla="*/ 12 h 136"/>
                  <a:gd name="T42" fmla="*/ 81 w 136"/>
                  <a:gd name="T43" fmla="*/ 2 h 136"/>
                  <a:gd name="T44" fmla="*/ 54 w 136"/>
                  <a:gd name="T45" fmla="*/ 2 h 136"/>
                  <a:gd name="T46" fmla="*/ 30 w 136"/>
                  <a:gd name="T47" fmla="*/ 12 h 136"/>
                  <a:gd name="T48" fmla="*/ 13 w 136"/>
                  <a:gd name="T49" fmla="*/ 29 h 136"/>
                  <a:gd name="T50" fmla="*/ 3 w 136"/>
                  <a:gd name="T51" fmla="*/ 55 h 136"/>
                  <a:gd name="T52" fmla="*/ 3 w 136"/>
                  <a:gd name="T53" fmla="*/ 81 h 136"/>
                  <a:gd name="T54" fmla="*/ 13 w 136"/>
                  <a:gd name="T55" fmla="*/ 103 h 136"/>
                  <a:gd name="T56" fmla="*/ 30 w 136"/>
                  <a:gd name="T57" fmla="*/ 124 h 136"/>
                  <a:gd name="T58" fmla="*/ 54 w 136"/>
                  <a:gd name="T59" fmla="*/ 133 h 136"/>
                  <a:gd name="T60" fmla="*/ 81 w 136"/>
                  <a:gd name="T61" fmla="*/ 133 h 136"/>
                  <a:gd name="T62" fmla="*/ 106 w 136"/>
                  <a:gd name="T63" fmla="*/ 124 h 136"/>
                  <a:gd name="T64" fmla="*/ 123 w 136"/>
                  <a:gd name="T65" fmla="*/ 103 h 136"/>
                  <a:gd name="T66" fmla="*/ 133 w 136"/>
                  <a:gd name="T67" fmla="*/ 81 h 136"/>
                  <a:gd name="T68" fmla="*/ 136 w 136"/>
                  <a:gd name="T69" fmla="*/ 6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36">
                    <a:moveTo>
                      <a:pt x="136" y="67"/>
                    </a:moveTo>
                    <a:lnTo>
                      <a:pt x="136" y="55"/>
                    </a:lnTo>
                    <a:lnTo>
                      <a:pt x="131" y="42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2"/>
                    </a:lnTo>
                    <a:lnTo>
                      <a:pt x="94" y="5"/>
                    </a:lnTo>
                    <a:lnTo>
                      <a:pt x="81" y="0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2" y="5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0" y="19"/>
                    </a:lnTo>
                    <a:lnTo>
                      <a:pt x="13" y="29"/>
                    </a:lnTo>
                    <a:lnTo>
                      <a:pt x="6" y="42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0" y="81"/>
                    </a:lnTo>
                    <a:lnTo>
                      <a:pt x="6" y="93"/>
                    </a:lnTo>
                    <a:lnTo>
                      <a:pt x="13" y="107"/>
                    </a:lnTo>
                    <a:lnTo>
                      <a:pt x="20" y="116"/>
                    </a:lnTo>
                    <a:lnTo>
                      <a:pt x="30" y="124"/>
                    </a:lnTo>
                    <a:lnTo>
                      <a:pt x="42" y="131"/>
                    </a:lnTo>
                    <a:lnTo>
                      <a:pt x="54" y="133"/>
                    </a:lnTo>
                    <a:lnTo>
                      <a:pt x="69" y="136"/>
                    </a:lnTo>
                    <a:lnTo>
                      <a:pt x="81" y="133"/>
                    </a:lnTo>
                    <a:lnTo>
                      <a:pt x="94" y="131"/>
                    </a:lnTo>
                    <a:lnTo>
                      <a:pt x="106" y="124"/>
                    </a:lnTo>
                    <a:lnTo>
                      <a:pt x="116" y="116"/>
                    </a:lnTo>
                    <a:lnTo>
                      <a:pt x="123" y="107"/>
                    </a:lnTo>
                    <a:lnTo>
                      <a:pt x="131" y="93"/>
                    </a:lnTo>
                    <a:lnTo>
                      <a:pt x="136" y="81"/>
                    </a:lnTo>
                    <a:lnTo>
                      <a:pt x="136" y="67"/>
                    </a:lnTo>
                    <a:lnTo>
                      <a:pt x="133" y="67"/>
                    </a:lnTo>
                    <a:lnTo>
                      <a:pt x="133" y="55"/>
                    </a:lnTo>
                    <a:lnTo>
                      <a:pt x="128" y="42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2"/>
                    </a:lnTo>
                    <a:lnTo>
                      <a:pt x="94" y="7"/>
                    </a:lnTo>
                    <a:lnTo>
                      <a:pt x="81" y="2"/>
                    </a:lnTo>
                    <a:lnTo>
                      <a:pt x="69" y="0"/>
                    </a:lnTo>
                    <a:lnTo>
                      <a:pt x="54" y="2"/>
                    </a:lnTo>
                    <a:lnTo>
                      <a:pt x="42" y="7"/>
                    </a:lnTo>
                    <a:lnTo>
                      <a:pt x="30" y="12"/>
                    </a:lnTo>
                    <a:lnTo>
                      <a:pt x="20" y="19"/>
                    </a:lnTo>
                    <a:lnTo>
                      <a:pt x="13" y="29"/>
                    </a:lnTo>
                    <a:lnTo>
                      <a:pt x="8" y="42"/>
                    </a:lnTo>
                    <a:lnTo>
                      <a:pt x="3" y="55"/>
                    </a:lnTo>
                    <a:lnTo>
                      <a:pt x="3" y="67"/>
                    </a:lnTo>
                    <a:lnTo>
                      <a:pt x="3" y="81"/>
                    </a:lnTo>
                    <a:lnTo>
                      <a:pt x="8" y="93"/>
                    </a:lnTo>
                    <a:lnTo>
                      <a:pt x="13" y="103"/>
                    </a:lnTo>
                    <a:lnTo>
                      <a:pt x="20" y="114"/>
                    </a:lnTo>
                    <a:lnTo>
                      <a:pt x="30" y="124"/>
                    </a:lnTo>
                    <a:lnTo>
                      <a:pt x="42" y="128"/>
                    </a:lnTo>
                    <a:lnTo>
                      <a:pt x="54" y="133"/>
                    </a:lnTo>
                    <a:lnTo>
                      <a:pt x="69" y="133"/>
                    </a:lnTo>
                    <a:lnTo>
                      <a:pt x="81" y="133"/>
                    </a:lnTo>
                    <a:lnTo>
                      <a:pt x="94" y="128"/>
                    </a:lnTo>
                    <a:lnTo>
                      <a:pt x="106" y="124"/>
                    </a:lnTo>
                    <a:lnTo>
                      <a:pt x="116" y="114"/>
                    </a:lnTo>
                    <a:lnTo>
                      <a:pt x="123" y="103"/>
                    </a:lnTo>
                    <a:lnTo>
                      <a:pt x="128" y="93"/>
                    </a:lnTo>
                    <a:lnTo>
                      <a:pt x="133" y="81"/>
                    </a:lnTo>
                    <a:lnTo>
                      <a:pt x="133" y="67"/>
                    </a:lnTo>
                    <a:lnTo>
                      <a:pt x="136" y="67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3" name="Freeform 535">
                <a:extLst>
                  <a:ext uri="{FF2B5EF4-FFF2-40B4-BE49-F238E27FC236}">
                    <a16:creationId xmlns:a16="http://schemas.microsoft.com/office/drawing/2014/main" id="{A3A56E19-2F74-4154-B71D-B1EEC731C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03"/>
                <a:ext cx="44" cy="44"/>
              </a:xfrm>
              <a:custGeom>
                <a:avLst/>
                <a:gdLst>
                  <a:gd name="T0" fmla="*/ 131 w 131"/>
                  <a:gd name="T1" fmla="*/ 54 h 133"/>
                  <a:gd name="T2" fmla="*/ 121 w 131"/>
                  <a:gd name="T3" fmla="*/ 30 h 133"/>
                  <a:gd name="T4" fmla="*/ 103 w 131"/>
                  <a:gd name="T5" fmla="*/ 12 h 133"/>
                  <a:gd name="T6" fmla="*/ 79 w 131"/>
                  <a:gd name="T7" fmla="*/ 2 h 133"/>
                  <a:gd name="T8" fmla="*/ 51 w 131"/>
                  <a:gd name="T9" fmla="*/ 2 h 133"/>
                  <a:gd name="T10" fmla="*/ 27 w 131"/>
                  <a:gd name="T11" fmla="*/ 12 h 133"/>
                  <a:gd name="T12" fmla="*/ 10 w 131"/>
                  <a:gd name="T13" fmla="*/ 30 h 133"/>
                  <a:gd name="T14" fmla="*/ 0 w 131"/>
                  <a:gd name="T15" fmla="*/ 54 h 133"/>
                  <a:gd name="T16" fmla="*/ 0 w 131"/>
                  <a:gd name="T17" fmla="*/ 81 h 133"/>
                  <a:gd name="T18" fmla="*/ 10 w 131"/>
                  <a:gd name="T19" fmla="*/ 103 h 133"/>
                  <a:gd name="T20" fmla="*/ 27 w 131"/>
                  <a:gd name="T21" fmla="*/ 123 h 133"/>
                  <a:gd name="T22" fmla="*/ 51 w 131"/>
                  <a:gd name="T23" fmla="*/ 133 h 133"/>
                  <a:gd name="T24" fmla="*/ 79 w 131"/>
                  <a:gd name="T25" fmla="*/ 133 h 133"/>
                  <a:gd name="T26" fmla="*/ 103 w 131"/>
                  <a:gd name="T27" fmla="*/ 123 h 133"/>
                  <a:gd name="T28" fmla="*/ 121 w 131"/>
                  <a:gd name="T29" fmla="*/ 103 h 133"/>
                  <a:gd name="T30" fmla="*/ 131 w 131"/>
                  <a:gd name="T31" fmla="*/ 81 h 133"/>
                  <a:gd name="T32" fmla="*/ 129 w 131"/>
                  <a:gd name="T33" fmla="*/ 54 h 133"/>
                  <a:gd name="T34" fmla="*/ 118 w 131"/>
                  <a:gd name="T35" fmla="*/ 33 h 133"/>
                  <a:gd name="T36" fmla="*/ 101 w 131"/>
                  <a:gd name="T37" fmla="*/ 14 h 133"/>
                  <a:gd name="T38" fmla="*/ 79 w 131"/>
                  <a:gd name="T39" fmla="*/ 5 h 133"/>
                  <a:gd name="T40" fmla="*/ 51 w 131"/>
                  <a:gd name="T41" fmla="*/ 5 h 133"/>
                  <a:gd name="T42" fmla="*/ 29 w 131"/>
                  <a:gd name="T43" fmla="*/ 14 h 133"/>
                  <a:gd name="T44" fmla="*/ 12 w 131"/>
                  <a:gd name="T45" fmla="*/ 33 h 133"/>
                  <a:gd name="T46" fmla="*/ 3 w 131"/>
                  <a:gd name="T47" fmla="*/ 54 h 133"/>
                  <a:gd name="T48" fmla="*/ 3 w 131"/>
                  <a:gd name="T49" fmla="*/ 81 h 133"/>
                  <a:gd name="T50" fmla="*/ 12 w 131"/>
                  <a:gd name="T51" fmla="*/ 103 h 133"/>
                  <a:gd name="T52" fmla="*/ 29 w 131"/>
                  <a:gd name="T53" fmla="*/ 121 h 133"/>
                  <a:gd name="T54" fmla="*/ 51 w 131"/>
                  <a:gd name="T55" fmla="*/ 131 h 133"/>
                  <a:gd name="T56" fmla="*/ 79 w 131"/>
                  <a:gd name="T57" fmla="*/ 131 h 133"/>
                  <a:gd name="T58" fmla="*/ 101 w 131"/>
                  <a:gd name="T59" fmla="*/ 121 h 133"/>
                  <a:gd name="T60" fmla="*/ 118 w 131"/>
                  <a:gd name="T61" fmla="*/ 103 h 133"/>
                  <a:gd name="T62" fmla="*/ 129 w 131"/>
                  <a:gd name="T63" fmla="*/ 8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33">
                    <a:moveTo>
                      <a:pt x="131" y="66"/>
                    </a:moveTo>
                    <a:lnTo>
                      <a:pt x="131" y="54"/>
                    </a:lnTo>
                    <a:lnTo>
                      <a:pt x="125" y="42"/>
                    </a:lnTo>
                    <a:lnTo>
                      <a:pt x="121" y="30"/>
                    </a:lnTo>
                    <a:lnTo>
                      <a:pt x="114" y="20"/>
                    </a:lnTo>
                    <a:lnTo>
                      <a:pt x="103" y="12"/>
                    </a:lnTo>
                    <a:lnTo>
                      <a:pt x="91" y="7"/>
                    </a:lnTo>
                    <a:lnTo>
                      <a:pt x="79" y="2"/>
                    </a:lnTo>
                    <a:lnTo>
                      <a:pt x="66" y="0"/>
                    </a:lnTo>
                    <a:lnTo>
                      <a:pt x="51" y="2"/>
                    </a:lnTo>
                    <a:lnTo>
                      <a:pt x="40" y="7"/>
                    </a:lnTo>
                    <a:lnTo>
                      <a:pt x="27" y="12"/>
                    </a:lnTo>
                    <a:lnTo>
                      <a:pt x="17" y="20"/>
                    </a:lnTo>
                    <a:lnTo>
                      <a:pt x="10" y="30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81"/>
                    </a:lnTo>
                    <a:lnTo>
                      <a:pt x="5" y="94"/>
                    </a:lnTo>
                    <a:lnTo>
                      <a:pt x="10" y="103"/>
                    </a:lnTo>
                    <a:lnTo>
                      <a:pt x="17" y="114"/>
                    </a:lnTo>
                    <a:lnTo>
                      <a:pt x="27" y="123"/>
                    </a:lnTo>
                    <a:lnTo>
                      <a:pt x="40" y="128"/>
                    </a:lnTo>
                    <a:lnTo>
                      <a:pt x="51" y="133"/>
                    </a:lnTo>
                    <a:lnTo>
                      <a:pt x="66" y="133"/>
                    </a:lnTo>
                    <a:lnTo>
                      <a:pt x="79" y="133"/>
                    </a:lnTo>
                    <a:lnTo>
                      <a:pt x="91" y="128"/>
                    </a:lnTo>
                    <a:lnTo>
                      <a:pt x="103" y="123"/>
                    </a:lnTo>
                    <a:lnTo>
                      <a:pt x="114" y="114"/>
                    </a:lnTo>
                    <a:lnTo>
                      <a:pt x="121" y="103"/>
                    </a:lnTo>
                    <a:lnTo>
                      <a:pt x="125" y="94"/>
                    </a:lnTo>
                    <a:lnTo>
                      <a:pt x="131" y="81"/>
                    </a:lnTo>
                    <a:lnTo>
                      <a:pt x="131" y="66"/>
                    </a:lnTo>
                    <a:lnTo>
                      <a:pt x="129" y="54"/>
                    </a:lnTo>
                    <a:lnTo>
                      <a:pt x="125" y="42"/>
                    </a:lnTo>
                    <a:lnTo>
                      <a:pt x="118" y="33"/>
                    </a:lnTo>
                    <a:lnTo>
                      <a:pt x="110" y="22"/>
                    </a:lnTo>
                    <a:lnTo>
                      <a:pt x="101" y="14"/>
                    </a:lnTo>
                    <a:lnTo>
                      <a:pt x="91" y="7"/>
                    </a:lnTo>
                    <a:lnTo>
                      <a:pt x="79" y="5"/>
                    </a:lnTo>
                    <a:lnTo>
                      <a:pt x="66" y="2"/>
                    </a:lnTo>
                    <a:lnTo>
                      <a:pt x="51" y="5"/>
                    </a:lnTo>
                    <a:lnTo>
                      <a:pt x="40" y="7"/>
                    </a:lnTo>
                    <a:lnTo>
                      <a:pt x="29" y="14"/>
                    </a:lnTo>
                    <a:lnTo>
                      <a:pt x="20" y="22"/>
                    </a:lnTo>
                    <a:lnTo>
                      <a:pt x="12" y="33"/>
                    </a:lnTo>
                    <a:lnTo>
                      <a:pt x="5" y="42"/>
                    </a:lnTo>
                    <a:lnTo>
                      <a:pt x="3" y="54"/>
                    </a:lnTo>
                    <a:lnTo>
                      <a:pt x="0" y="66"/>
                    </a:lnTo>
                    <a:lnTo>
                      <a:pt x="3" y="81"/>
                    </a:lnTo>
                    <a:lnTo>
                      <a:pt x="5" y="94"/>
                    </a:lnTo>
                    <a:lnTo>
                      <a:pt x="12" y="103"/>
                    </a:lnTo>
                    <a:lnTo>
                      <a:pt x="20" y="114"/>
                    </a:lnTo>
                    <a:lnTo>
                      <a:pt x="29" y="121"/>
                    </a:lnTo>
                    <a:lnTo>
                      <a:pt x="40" y="128"/>
                    </a:lnTo>
                    <a:lnTo>
                      <a:pt x="51" y="131"/>
                    </a:lnTo>
                    <a:lnTo>
                      <a:pt x="66" y="133"/>
                    </a:lnTo>
                    <a:lnTo>
                      <a:pt x="79" y="131"/>
                    </a:lnTo>
                    <a:lnTo>
                      <a:pt x="91" y="128"/>
                    </a:lnTo>
                    <a:lnTo>
                      <a:pt x="101" y="121"/>
                    </a:lnTo>
                    <a:lnTo>
                      <a:pt x="110" y="114"/>
                    </a:lnTo>
                    <a:lnTo>
                      <a:pt x="118" y="103"/>
                    </a:lnTo>
                    <a:lnTo>
                      <a:pt x="125" y="94"/>
                    </a:lnTo>
                    <a:lnTo>
                      <a:pt x="129" y="81"/>
                    </a:lnTo>
                    <a:lnTo>
                      <a:pt x="131" y="66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4" name="Freeform 536">
                <a:extLst>
                  <a:ext uri="{FF2B5EF4-FFF2-40B4-BE49-F238E27FC236}">
                    <a16:creationId xmlns:a16="http://schemas.microsoft.com/office/drawing/2014/main" id="{D79E84EB-9DD6-45CF-8EE4-D7FE35FE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04"/>
                <a:ext cx="44" cy="43"/>
              </a:xfrm>
              <a:custGeom>
                <a:avLst/>
                <a:gdLst>
                  <a:gd name="T0" fmla="*/ 129 w 131"/>
                  <a:gd name="T1" fmla="*/ 53 h 131"/>
                  <a:gd name="T2" fmla="*/ 118 w 131"/>
                  <a:gd name="T3" fmla="*/ 31 h 131"/>
                  <a:gd name="T4" fmla="*/ 101 w 131"/>
                  <a:gd name="T5" fmla="*/ 13 h 131"/>
                  <a:gd name="T6" fmla="*/ 79 w 131"/>
                  <a:gd name="T7" fmla="*/ 3 h 131"/>
                  <a:gd name="T8" fmla="*/ 51 w 131"/>
                  <a:gd name="T9" fmla="*/ 3 h 131"/>
                  <a:gd name="T10" fmla="*/ 29 w 131"/>
                  <a:gd name="T11" fmla="*/ 13 h 131"/>
                  <a:gd name="T12" fmla="*/ 12 w 131"/>
                  <a:gd name="T13" fmla="*/ 31 h 131"/>
                  <a:gd name="T14" fmla="*/ 3 w 131"/>
                  <a:gd name="T15" fmla="*/ 53 h 131"/>
                  <a:gd name="T16" fmla="*/ 3 w 131"/>
                  <a:gd name="T17" fmla="*/ 79 h 131"/>
                  <a:gd name="T18" fmla="*/ 12 w 131"/>
                  <a:gd name="T19" fmla="*/ 101 h 131"/>
                  <a:gd name="T20" fmla="*/ 29 w 131"/>
                  <a:gd name="T21" fmla="*/ 119 h 131"/>
                  <a:gd name="T22" fmla="*/ 51 w 131"/>
                  <a:gd name="T23" fmla="*/ 129 h 131"/>
                  <a:gd name="T24" fmla="*/ 79 w 131"/>
                  <a:gd name="T25" fmla="*/ 129 h 131"/>
                  <a:gd name="T26" fmla="*/ 101 w 131"/>
                  <a:gd name="T27" fmla="*/ 119 h 131"/>
                  <a:gd name="T28" fmla="*/ 118 w 131"/>
                  <a:gd name="T29" fmla="*/ 101 h 131"/>
                  <a:gd name="T30" fmla="*/ 129 w 131"/>
                  <a:gd name="T31" fmla="*/ 79 h 131"/>
                  <a:gd name="T32" fmla="*/ 129 w 131"/>
                  <a:gd name="T33" fmla="*/ 65 h 131"/>
                  <a:gd name="T34" fmla="*/ 124 w 131"/>
                  <a:gd name="T35" fmla="*/ 40 h 131"/>
                  <a:gd name="T36" fmla="*/ 110 w 131"/>
                  <a:gd name="T37" fmla="*/ 20 h 131"/>
                  <a:gd name="T38" fmla="*/ 91 w 131"/>
                  <a:gd name="T39" fmla="*/ 8 h 131"/>
                  <a:gd name="T40" fmla="*/ 66 w 131"/>
                  <a:gd name="T41" fmla="*/ 3 h 131"/>
                  <a:gd name="T42" fmla="*/ 41 w 131"/>
                  <a:gd name="T43" fmla="*/ 8 h 131"/>
                  <a:gd name="T44" fmla="*/ 20 w 131"/>
                  <a:gd name="T45" fmla="*/ 20 h 131"/>
                  <a:gd name="T46" fmla="*/ 8 w 131"/>
                  <a:gd name="T47" fmla="*/ 40 h 131"/>
                  <a:gd name="T48" fmla="*/ 3 w 131"/>
                  <a:gd name="T49" fmla="*/ 65 h 131"/>
                  <a:gd name="T50" fmla="*/ 8 w 131"/>
                  <a:gd name="T51" fmla="*/ 90 h 131"/>
                  <a:gd name="T52" fmla="*/ 20 w 131"/>
                  <a:gd name="T53" fmla="*/ 112 h 131"/>
                  <a:gd name="T54" fmla="*/ 41 w 131"/>
                  <a:gd name="T55" fmla="*/ 124 h 131"/>
                  <a:gd name="T56" fmla="*/ 66 w 131"/>
                  <a:gd name="T57" fmla="*/ 129 h 131"/>
                  <a:gd name="T58" fmla="*/ 91 w 131"/>
                  <a:gd name="T59" fmla="*/ 124 h 131"/>
                  <a:gd name="T60" fmla="*/ 110 w 131"/>
                  <a:gd name="T61" fmla="*/ 112 h 131"/>
                  <a:gd name="T62" fmla="*/ 124 w 131"/>
                  <a:gd name="T63" fmla="*/ 90 h 131"/>
                  <a:gd name="T64" fmla="*/ 129 w 131"/>
                  <a:gd name="T65" fmla="*/ 6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31">
                    <a:moveTo>
                      <a:pt x="131" y="65"/>
                    </a:moveTo>
                    <a:lnTo>
                      <a:pt x="129" y="53"/>
                    </a:lnTo>
                    <a:lnTo>
                      <a:pt x="125" y="40"/>
                    </a:lnTo>
                    <a:lnTo>
                      <a:pt x="118" y="31"/>
                    </a:lnTo>
                    <a:lnTo>
                      <a:pt x="110" y="20"/>
                    </a:lnTo>
                    <a:lnTo>
                      <a:pt x="101" y="13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6" y="0"/>
                    </a:lnTo>
                    <a:lnTo>
                      <a:pt x="51" y="3"/>
                    </a:lnTo>
                    <a:lnTo>
                      <a:pt x="40" y="5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2" y="31"/>
                    </a:lnTo>
                    <a:lnTo>
                      <a:pt x="5" y="40"/>
                    </a:lnTo>
                    <a:lnTo>
                      <a:pt x="3" y="53"/>
                    </a:lnTo>
                    <a:lnTo>
                      <a:pt x="0" y="65"/>
                    </a:lnTo>
                    <a:lnTo>
                      <a:pt x="3" y="79"/>
                    </a:lnTo>
                    <a:lnTo>
                      <a:pt x="5" y="91"/>
                    </a:lnTo>
                    <a:lnTo>
                      <a:pt x="12" y="101"/>
                    </a:lnTo>
                    <a:lnTo>
                      <a:pt x="20" y="112"/>
                    </a:lnTo>
                    <a:lnTo>
                      <a:pt x="29" y="119"/>
                    </a:lnTo>
                    <a:lnTo>
                      <a:pt x="40" y="126"/>
                    </a:lnTo>
                    <a:lnTo>
                      <a:pt x="51" y="129"/>
                    </a:lnTo>
                    <a:lnTo>
                      <a:pt x="66" y="131"/>
                    </a:lnTo>
                    <a:lnTo>
                      <a:pt x="79" y="129"/>
                    </a:lnTo>
                    <a:lnTo>
                      <a:pt x="91" y="126"/>
                    </a:lnTo>
                    <a:lnTo>
                      <a:pt x="101" y="119"/>
                    </a:lnTo>
                    <a:lnTo>
                      <a:pt x="110" y="112"/>
                    </a:lnTo>
                    <a:lnTo>
                      <a:pt x="118" y="101"/>
                    </a:lnTo>
                    <a:lnTo>
                      <a:pt x="125" y="91"/>
                    </a:lnTo>
                    <a:lnTo>
                      <a:pt x="129" y="79"/>
                    </a:lnTo>
                    <a:lnTo>
                      <a:pt x="131" y="65"/>
                    </a:lnTo>
                    <a:lnTo>
                      <a:pt x="129" y="65"/>
                    </a:lnTo>
                    <a:lnTo>
                      <a:pt x="129" y="53"/>
                    </a:lnTo>
                    <a:lnTo>
                      <a:pt x="124" y="40"/>
                    </a:lnTo>
                    <a:lnTo>
                      <a:pt x="118" y="31"/>
                    </a:lnTo>
                    <a:lnTo>
                      <a:pt x="110" y="20"/>
                    </a:lnTo>
                    <a:lnTo>
                      <a:pt x="101" y="13"/>
                    </a:lnTo>
                    <a:lnTo>
                      <a:pt x="91" y="8"/>
                    </a:lnTo>
                    <a:lnTo>
                      <a:pt x="79" y="3"/>
                    </a:lnTo>
                    <a:lnTo>
                      <a:pt x="66" y="3"/>
                    </a:lnTo>
                    <a:lnTo>
                      <a:pt x="51" y="3"/>
                    </a:lnTo>
                    <a:lnTo>
                      <a:pt x="41" y="8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2" y="31"/>
                    </a:lnTo>
                    <a:lnTo>
                      <a:pt x="8" y="40"/>
                    </a:lnTo>
                    <a:lnTo>
                      <a:pt x="3" y="53"/>
                    </a:lnTo>
                    <a:lnTo>
                      <a:pt x="3" y="65"/>
                    </a:lnTo>
                    <a:lnTo>
                      <a:pt x="3" y="79"/>
                    </a:lnTo>
                    <a:lnTo>
                      <a:pt x="8" y="90"/>
                    </a:lnTo>
                    <a:lnTo>
                      <a:pt x="12" y="101"/>
                    </a:lnTo>
                    <a:lnTo>
                      <a:pt x="20" y="112"/>
                    </a:lnTo>
                    <a:lnTo>
                      <a:pt x="29" y="119"/>
                    </a:lnTo>
                    <a:lnTo>
                      <a:pt x="41" y="124"/>
                    </a:lnTo>
                    <a:lnTo>
                      <a:pt x="51" y="129"/>
                    </a:lnTo>
                    <a:lnTo>
                      <a:pt x="66" y="129"/>
                    </a:lnTo>
                    <a:lnTo>
                      <a:pt x="79" y="129"/>
                    </a:lnTo>
                    <a:lnTo>
                      <a:pt x="91" y="124"/>
                    </a:lnTo>
                    <a:lnTo>
                      <a:pt x="101" y="119"/>
                    </a:lnTo>
                    <a:lnTo>
                      <a:pt x="110" y="112"/>
                    </a:lnTo>
                    <a:lnTo>
                      <a:pt x="118" y="101"/>
                    </a:lnTo>
                    <a:lnTo>
                      <a:pt x="124" y="90"/>
                    </a:lnTo>
                    <a:lnTo>
                      <a:pt x="129" y="79"/>
                    </a:lnTo>
                    <a:lnTo>
                      <a:pt x="129" y="65"/>
                    </a:lnTo>
                    <a:lnTo>
                      <a:pt x="131" y="65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5" name="Freeform 537">
                <a:extLst>
                  <a:ext uri="{FF2B5EF4-FFF2-40B4-BE49-F238E27FC236}">
                    <a16:creationId xmlns:a16="http://schemas.microsoft.com/office/drawing/2014/main" id="{8F01CB1D-B006-462D-B5BD-33B5A1D06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705"/>
                <a:ext cx="42" cy="42"/>
              </a:xfrm>
              <a:custGeom>
                <a:avLst/>
                <a:gdLst>
                  <a:gd name="T0" fmla="*/ 126 w 126"/>
                  <a:gd name="T1" fmla="*/ 50 h 126"/>
                  <a:gd name="T2" fmla="*/ 115 w 126"/>
                  <a:gd name="T3" fmla="*/ 28 h 126"/>
                  <a:gd name="T4" fmla="*/ 98 w 126"/>
                  <a:gd name="T5" fmla="*/ 10 h 126"/>
                  <a:gd name="T6" fmla="*/ 76 w 126"/>
                  <a:gd name="T7" fmla="*/ 0 h 126"/>
                  <a:gd name="T8" fmla="*/ 48 w 126"/>
                  <a:gd name="T9" fmla="*/ 0 h 126"/>
                  <a:gd name="T10" fmla="*/ 26 w 126"/>
                  <a:gd name="T11" fmla="*/ 10 h 126"/>
                  <a:gd name="T12" fmla="*/ 9 w 126"/>
                  <a:gd name="T13" fmla="*/ 28 h 126"/>
                  <a:gd name="T14" fmla="*/ 0 w 126"/>
                  <a:gd name="T15" fmla="*/ 50 h 126"/>
                  <a:gd name="T16" fmla="*/ 0 w 126"/>
                  <a:gd name="T17" fmla="*/ 76 h 126"/>
                  <a:gd name="T18" fmla="*/ 9 w 126"/>
                  <a:gd name="T19" fmla="*/ 98 h 126"/>
                  <a:gd name="T20" fmla="*/ 26 w 126"/>
                  <a:gd name="T21" fmla="*/ 116 h 126"/>
                  <a:gd name="T22" fmla="*/ 48 w 126"/>
                  <a:gd name="T23" fmla="*/ 126 h 126"/>
                  <a:gd name="T24" fmla="*/ 76 w 126"/>
                  <a:gd name="T25" fmla="*/ 126 h 126"/>
                  <a:gd name="T26" fmla="*/ 98 w 126"/>
                  <a:gd name="T27" fmla="*/ 116 h 126"/>
                  <a:gd name="T28" fmla="*/ 115 w 126"/>
                  <a:gd name="T29" fmla="*/ 98 h 126"/>
                  <a:gd name="T30" fmla="*/ 126 w 126"/>
                  <a:gd name="T31" fmla="*/ 76 h 126"/>
                  <a:gd name="T32" fmla="*/ 122 w 126"/>
                  <a:gd name="T33" fmla="*/ 50 h 126"/>
                  <a:gd name="T34" fmla="*/ 112 w 126"/>
                  <a:gd name="T35" fmla="*/ 28 h 126"/>
                  <a:gd name="T36" fmla="*/ 95 w 126"/>
                  <a:gd name="T37" fmla="*/ 13 h 126"/>
                  <a:gd name="T38" fmla="*/ 76 w 126"/>
                  <a:gd name="T39" fmla="*/ 2 h 126"/>
                  <a:gd name="T40" fmla="*/ 48 w 126"/>
                  <a:gd name="T41" fmla="*/ 2 h 126"/>
                  <a:gd name="T42" fmla="*/ 29 w 126"/>
                  <a:gd name="T43" fmla="*/ 13 h 126"/>
                  <a:gd name="T44" fmla="*/ 13 w 126"/>
                  <a:gd name="T45" fmla="*/ 28 h 126"/>
                  <a:gd name="T46" fmla="*/ 2 w 126"/>
                  <a:gd name="T47" fmla="*/ 50 h 126"/>
                  <a:gd name="T48" fmla="*/ 2 w 126"/>
                  <a:gd name="T49" fmla="*/ 74 h 126"/>
                  <a:gd name="T50" fmla="*/ 13 w 126"/>
                  <a:gd name="T51" fmla="*/ 97 h 126"/>
                  <a:gd name="T52" fmla="*/ 29 w 126"/>
                  <a:gd name="T53" fmla="*/ 113 h 126"/>
                  <a:gd name="T54" fmla="*/ 48 w 126"/>
                  <a:gd name="T55" fmla="*/ 123 h 126"/>
                  <a:gd name="T56" fmla="*/ 76 w 126"/>
                  <a:gd name="T57" fmla="*/ 123 h 126"/>
                  <a:gd name="T58" fmla="*/ 95 w 126"/>
                  <a:gd name="T59" fmla="*/ 113 h 126"/>
                  <a:gd name="T60" fmla="*/ 112 w 126"/>
                  <a:gd name="T61" fmla="*/ 97 h 126"/>
                  <a:gd name="T62" fmla="*/ 122 w 126"/>
                  <a:gd name="T63" fmla="*/ 7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50"/>
                    </a:lnTo>
                    <a:lnTo>
                      <a:pt x="121" y="37"/>
                    </a:lnTo>
                    <a:lnTo>
                      <a:pt x="115" y="28"/>
                    </a:lnTo>
                    <a:lnTo>
                      <a:pt x="107" y="17"/>
                    </a:lnTo>
                    <a:lnTo>
                      <a:pt x="98" y="10"/>
                    </a:lnTo>
                    <a:lnTo>
                      <a:pt x="88" y="5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8" y="0"/>
                    </a:lnTo>
                    <a:lnTo>
                      <a:pt x="38" y="5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9" y="28"/>
                    </a:lnTo>
                    <a:lnTo>
                      <a:pt x="5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5" y="87"/>
                    </a:lnTo>
                    <a:lnTo>
                      <a:pt x="9" y="98"/>
                    </a:lnTo>
                    <a:lnTo>
                      <a:pt x="17" y="109"/>
                    </a:lnTo>
                    <a:lnTo>
                      <a:pt x="26" y="116"/>
                    </a:lnTo>
                    <a:lnTo>
                      <a:pt x="38" y="121"/>
                    </a:lnTo>
                    <a:lnTo>
                      <a:pt x="48" y="126"/>
                    </a:lnTo>
                    <a:lnTo>
                      <a:pt x="63" y="126"/>
                    </a:lnTo>
                    <a:lnTo>
                      <a:pt x="76" y="126"/>
                    </a:lnTo>
                    <a:lnTo>
                      <a:pt x="88" y="121"/>
                    </a:lnTo>
                    <a:lnTo>
                      <a:pt x="98" y="116"/>
                    </a:lnTo>
                    <a:lnTo>
                      <a:pt x="107" y="109"/>
                    </a:lnTo>
                    <a:lnTo>
                      <a:pt x="115" y="98"/>
                    </a:lnTo>
                    <a:lnTo>
                      <a:pt x="121" y="87"/>
                    </a:lnTo>
                    <a:lnTo>
                      <a:pt x="126" y="76"/>
                    </a:lnTo>
                    <a:lnTo>
                      <a:pt x="126" y="62"/>
                    </a:lnTo>
                    <a:lnTo>
                      <a:pt x="122" y="50"/>
                    </a:lnTo>
                    <a:lnTo>
                      <a:pt x="121" y="39"/>
                    </a:lnTo>
                    <a:lnTo>
                      <a:pt x="112" y="28"/>
                    </a:lnTo>
                    <a:lnTo>
                      <a:pt x="105" y="20"/>
                    </a:lnTo>
                    <a:lnTo>
                      <a:pt x="95" y="13"/>
                    </a:lnTo>
                    <a:lnTo>
                      <a:pt x="86" y="5"/>
                    </a:lnTo>
                    <a:lnTo>
                      <a:pt x="76" y="2"/>
                    </a:lnTo>
                    <a:lnTo>
                      <a:pt x="63" y="0"/>
                    </a:lnTo>
                    <a:lnTo>
                      <a:pt x="48" y="2"/>
                    </a:lnTo>
                    <a:lnTo>
                      <a:pt x="38" y="5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28"/>
                    </a:lnTo>
                    <a:lnTo>
                      <a:pt x="5" y="39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5" y="87"/>
                    </a:lnTo>
                    <a:lnTo>
                      <a:pt x="13" y="97"/>
                    </a:lnTo>
                    <a:lnTo>
                      <a:pt x="20" y="105"/>
                    </a:lnTo>
                    <a:lnTo>
                      <a:pt x="29" y="113"/>
                    </a:lnTo>
                    <a:lnTo>
                      <a:pt x="38" y="119"/>
                    </a:lnTo>
                    <a:lnTo>
                      <a:pt x="48" y="123"/>
                    </a:lnTo>
                    <a:lnTo>
                      <a:pt x="63" y="123"/>
                    </a:lnTo>
                    <a:lnTo>
                      <a:pt x="76" y="123"/>
                    </a:lnTo>
                    <a:lnTo>
                      <a:pt x="86" y="119"/>
                    </a:lnTo>
                    <a:lnTo>
                      <a:pt x="95" y="113"/>
                    </a:lnTo>
                    <a:lnTo>
                      <a:pt x="105" y="105"/>
                    </a:lnTo>
                    <a:lnTo>
                      <a:pt x="112" y="97"/>
                    </a:lnTo>
                    <a:lnTo>
                      <a:pt x="121" y="87"/>
                    </a:lnTo>
                    <a:lnTo>
                      <a:pt x="122" y="74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6" name="Freeform 538">
                <a:extLst>
                  <a:ext uri="{FF2B5EF4-FFF2-40B4-BE49-F238E27FC236}">
                    <a16:creationId xmlns:a16="http://schemas.microsoft.com/office/drawing/2014/main" id="{977B71E9-D3BE-44F0-8E04-1490F5E4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704"/>
                <a:ext cx="41" cy="41"/>
              </a:xfrm>
              <a:custGeom>
                <a:avLst/>
                <a:gdLst>
                  <a:gd name="T0" fmla="*/ 120 w 124"/>
                  <a:gd name="T1" fmla="*/ 49 h 123"/>
                  <a:gd name="T2" fmla="*/ 112 w 124"/>
                  <a:gd name="T3" fmla="*/ 28 h 123"/>
                  <a:gd name="T4" fmla="*/ 93 w 124"/>
                  <a:gd name="T5" fmla="*/ 12 h 123"/>
                  <a:gd name="T6" fmla="*/ 74 w 124"/>
                  <a:gd name="T7" fmla="*/ 2 h 123"/>
                  <a:gd name="T8" fmla="*/ 47 w 124"/>
                  <a:gd name="T9" fmla="*/ 2 h 123"/>
                  <a:gd name="T10" fmla="*/ 27 w 124"/>
                  <a:gd name="T11" fmla="*/ 12 h 123"/>
                  <a:gd name="T12" fmla="*/ 11 w 124"/>
                  <a:gd name="T13" fmla="*/ 28 h 123"/>
                  <a:gd name="T14" fmla="*/ 0 w 124"/>
                  <a:gd name="T15" fmla="*/ 49 h 123"/>
                  <a:gd name="T16" fmla="*/ 0 w 124"/>
                  <a:gd name="T17" fmla="*/ 74 h 123"/>
                  <a:gd name="T18" fmla="*/ 11 w 124"/>
                  <a:gd name="T19" fmla="*/ 97 h 123"/>
                  <a:gd name="T20" fmla="*/ 27 w 124"/>
                  <a:gd name="T21" fmla="*/ 112 h 123"/>
                  <a:gd name="T22" fmla="*/ 47 w 124"/>
                  <a:gd name="T23" fmla="*/ 123 h 123"/>
                  <a:gd name="T24" fmla="*/ 74 w 124"/>
                  <a:gd name="T25" fmla="*/ 123 h 123"/>
                  <a:gd name="T26" fmla="*/ 93 w 124"/>
                  <a:gd name="T27" fmla="*/ 112 h 123"/>
                  <a:gd name="T28" fmla="*/ 112 w 124"/>
                  <a:gd name="T29" fmla="*/ 97 h 123"/>
                  <a:gd name="T30" fmla="*/ 120 w 124"/>
                  <a:gd name="T31" fmla="*/ 74 h 123"/>
                  <a:gd name="T32" fmla="*/ 120 w 124"/>
                  <a:gd name="T33" fmla="*/ 61 h 123"/>
                  <a:gd name="T34" fmla="*/ 116 w 124"/>
                  <a:gd name="T35" fmla="*/ 38 h 123"/>
                  <a:gd name="T36" fmla="*/ 103 w 124"/>
                  <a:gd name="T37" fmla="*/ 20 h 123"/>
                  <a:gd name="T38" fmla="*/ 84 w 124"/>
                  <a:gd name="T39" fmla="*/ 7 h 123"/>
                  <a:gd name="T40" fmla="*/ 62 w 124"/>
                  <a:gd name="T41" fmla="*/ 2 h 123"/>
                  <a:gd name="T42" fmla="*/ 38 w 124"/>
                  <a:gd name="T43" fmla="*/ 7 h 123"/>
                  <a:gd name="T44" fmla="*/ 18 w 124"/>
                  <a:gd name="T45" fmla="*/ 20 h 123"/>
                  <a:gd name="T46" fmla="*/ 5 w 124"/>
                  <a:gd name="T47" fmla="*/ 38 h 123"/>
                  <a:gd name="T48" fmla="*/ 0 w 124"/>
                  <a:gd name="T49" fmla="*/ 61 h 123"/>
                  <a:gd name="T50" fmla="*/ 5 w 124"/>
                  <a:gd name="T51" fmla="*/ 86 h 123"/>
                  <a:gd name="T52" fmla="*/ 18 w 124"/>
                  <a:gd name="T53" fmla="*/ 105 h 123"/>
                  <a:gd name="T54" fmla="*/ 38 w 124"/>
                  <a:gd name="T55" fmla="*/ 118 h 123"/>
                  <a:gd name="T56" fmla="*/ 62 w 124"/>
                  <a:gd name="T57" fmla="*/ 123 h 123"/>
                  <a:gd name="T58" fmla="*/ 84 w 124"/>
                  <a:gd name="T59" fmla="*/ 118 h 123"/>
                  <a:gd name="T60" fmla="*/ 103 w 124"/>
                  <a:gd name="T61" fmla="*/ 105 h 123"/>
                  <a:gd name="T62" fmla="*/ 116 w 124"/>
                  <a:gd name="T63" fmla="*/ 86 h 123"/>
                  <a:gd name="T64" fmla="*/ 120 w 124"/>
                  <a:gd name="T65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1"/>
                    </a:moveTo>
                    <a:lnTo>
                      <a:pt x="120" y="49"/>
                    </a:lnTo>
                    <a:lnTo>
                      <a:pt x="119" y="38"/>
                    </a:lnTo>
                    <a:lnTo>
                      <a:pt x="112" y="28"/>
                    </a:lnTo>
                    <a:lnTo>
                      <a:pt x="103" y="20"/>
                    </a:lnTo>
                    <a:lnTo>
                      <a:pt x="93" y="12"/>
                    </a:lnTo>
                    <a:lnTo>
                      <a:pt x="84" y="5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47" y="2"/>
                    </a:lnTo>
                    <a:lnTo>
                      <a:pt x="38" y="5"/>
                    </a:lnTo>
                    <a:lnTo>
                      <a:pt x="27" y="12"/>
                    </a:lnTo>
                    <a:lnTo>
                      <a:pt x="18" y="20"/>
                    </a:lnTo>
                    <a:lnTo>
                      <a:pt x="11" y="28"/>
                    </a:lnTo>
                    <a:lnTo>
                      <a:pt x="3" y="38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0" y="74"/>
                    </a:lnTo>
                    <a:lnTo>
                      <a:pt x="3" y="86"/>
                    </a:lnTo>
                    <a:lnTo>
                      <a:pt x="11" y="97"/>
                    </a:lnTo>
                    <a:lnTo>
                      <a:pt x="18" y="105"/>
                    </a:lnTo>
                    <a:lnTo>
                      <a:pt x="27" y="112"/>
                    </a:lnTo>
                    <a:lnTo>
                      <a:pt x="38" y="118"/>
                    </a:lnTo>
                    <a:lnTo>
                      <a:pt x="47" y="123"/>
                    </a:lnTo>
                    <a:lnTo>
                      <a:pt x="62" y="123"/>
                    </a:lnTo>
                    <a:lnTo>
                      <a:pt x="74" y="123"/>
                    </a:lnTo>
                    <a:lnTo>
                      <a:pt x="84" y="118"/>
                    </a:lnTo>
                    <a:lnTo>
                      <a:pt x="93" y="112"/>
                    </a:lnTo>
                    <a:lnTo>
                      <a:pt x="103" y="105"/>
                    </a:lnTo>
                    <a:lnTo>
                      <a:pt x="112" y="97"/>
                    </a:lnTo>
                    <a:lnTo>
                      <a:pt x="119" y="86"/>
                    </a:lnTo>
                    <a:lnTo>
                      <a:pt x="120" y="74"/>
                    </a:lnTo>
                    <a:lnTo>
                      <a:pt x="124" y="61"/>
                    </a:lnTo>
                    <a:lnTo>
                      <a:pt x="120" y="61"/>
                    </a:lnTo>
                    <a:lnTo>
                      <a:pt x="119" y="52"/>
                    </a:lnTo>
                    <a:lnTo>
                      <a:pt x="116" y="38"/>
                    </a:lnTo>
                    <a:lnTo>
                      <a:pt x="112" y="30"/>
                    </a:lnTo>
                    <a:lnTo>
                      <a:pt x="103" y="20"/>
                    </a:lnTo>
                    <a:lnTo>
                      <a:pt x="93" y="12"/>
                    </a:lnTo>
                    <a:lnTo>
                      <a:pt x="84" y="7"/>
                    </a:lnTo>
                    <a:lnTo>
                      <a:pt x="72" y="5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8" y="7"/>
                    </a:lnTo>
                    <a:lnTo>
                      <a:pt x="27" y="12"/>
                    </a:lnTo>
                    <a:lnTo>
                      <a:pt x="18" y="20"/>
                    </a:lnTo>
                    <a:lnTo>
                      <a:pt x="11" y="30"/>
                    </a:lnTo>
                    <a:lnTo>
                      <a:pt x="5" y="38"/>
                    </a:lnTo>
                    <a:lnTo>
                      <a:pt x="3" y="52"/>
                    </a:lnTo>
                    <a:lnTo>
                      <a:pt x="0" y="61"/>
                    </a:lnTo>
                    <a:lnTo>
                      <a:pt x="3" y="74"/>
                    </a:lnTo>
                    <a:lnTo>
                      <a:pt x="5" y="86"/>
                    </a:lnTo>
                    <a:lnTo>
                      <a:pt x="11" y="97"/>
                    </a:lnTo>
                    <a:lnTo>
                      <a:pt x="18" y="105"/>
                    </a:lnTo>
                    <a:lnTo>
                      <a:pt x="27" y="112"/>
                    </a:lnTo>
                    <a:lnTo>
                      <a:pt x="38" y="118"/>
                    </a:lnTo>
                    <a:lnTo>
                      <a:pt x="50" y="121"/>
                    </a:lnTo>
                    <a:lnTo>
                      <a:pt x="62" y="123"/>
                    </a:lnTo>
                    <a:lnTo>
                      <a:pt x="72" y="121"/>
                    </a:lnTo>
                    <a:lnTo>
                      <a:pt x="84" y="118"/>
                    </a:lnTo>
                    <a:lnTo>
                      <a:pt x="93" y="112"/>
                    </a:lnTo>
                    <a:lnTo>
                      <a:pt x="103" y="105"/>
                    </a:lnTo>
                    <a:lnTo>
                      <a:pt x="112" y="97"/>
                    </a:lnTo>
                    <a:lnTo>
                      <a:pt x="116" y="86"/>
                    </a:lnTo>
                    <a:lnTo>
                      <a:pt x="119" y="74"/>
                    </a:lnTo>
                    <a:lnTo>
                      <a:pt x="120" y="61"/>
                    </a:lnTo>
                    <a:lnTo>
                      <a:pt x="124" y="61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7" name="Freeform 539">
                <a:extLst>
                  <a:ext uri="{FF2B5EF4-FFF2-40B4-BE49-F238E27FC236}">
                    <a16:creationId xmlns:a16="http://schemas.microsoft.com/office/drawing/2014/main" id="{D305CF3D-2362-46E0-B5C8-D4888D50F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705"/>
                <a:ext cx="40" cy="41"/>
              </a:xfrm>
              <a:custGeom>
                <a:avLst/>
                <a:gdLst>
                  <a:gd name="T0" fmla="*/ 118 w 120"/>
                  <a:gd name="T1" fmla="*/ 50 h 121"/>
                  <a:gd name="T2" fmla="*/ 111 w 120"/>
                  <a:gd name="T3" fmla="*/ 28 h 121"/>
                  <a:gd name="T4" fmla="*/ 94 w 120"/>
                  <a:gd name="T5" fmla="*/ 11 h 121"/>
                  <a:gd name="T6" fmla="*/ 72 w 120"/>
                  <a:gd name="T7" fmla="*/ 3 h 121"/>
                  <a:gd name="T8" fmla="*/ 49 w 120"/>
                  <a:gd name="T9" fmla="*/ 3 h 121"/>
                  <a:gd name="T10" fmla="*/ 27 w 120"/>
                  <a:gd name="T11" fmla="*/ 11 h 121"/>
                  <a:gd name="T12" fmla="*/ 10 w 120"/>
                  <a:gd name="T13" fmla="*/ 28 h 121"/>
                  <a:gd name="T14" fmla="*/ 3 w 120"/>
                  <a:gd name="T15" fmla="*/ 50 h 121"/>
                  <a:gd name="T16" fmla="*/ 3 w 120"/>
                  <a:gd name="T17" fmla="*/ 72 h 121"/>
                  <a:gd name="T18" fmla="*/ 10 w 120"/>
                  <a:gd name="T19" fmla="*/ 95 h 121"/>
                  <a:gd name="T20" fmla="*/ 27 w 120"/>
                  <a:gd name="T21" fmla="*/ 111 h 121"/>
                  <a:gd name="T22" fmla="*/ 49 w 120"/>
                  <a:gd name="T23" fmla="*/ 119 h 121"/>
                  <a:gd name="T24" fmla="*/ 72 w 120"/>
                  <a:gd name="T25" fmla="*/ 119 h 121"/>
                  <a:gd name="T26" fmla="*/ 94 w 120"/>
                  <a:gd name="T27" fmla="*/ 111 h 121"/>
                  <a:gd name="T28" fmla="*/ 111 w 120"/>
                  <a:gd name="T29" fmla="*/ 95 h 121"/>
                  <a:gd name="T30" fmla="*/ 118 w 120"/>
                  <a:gd name="T31" fmla="*/ 72 h 121"/>
                  <a:gd name="T32" fmla="*/ 118 w 120"/>
                  <a:gd name="T33" fmla="*/ 60 h 121"/>
                  <a:gd name="T34" fmla="*/ 113 w 120"/>
                  <a:gd name="T35" fmla="*/ 37 h 121"/>
                  <a:gd name="T36" fmla="*/ 101 w 120"/>
                  <a:gd name="T37" fmla="*/ 21 h 121"/>
                  <a:gd name="T38" fmla="*/ 83 w 120"/>
                  <a:gd name="T39" fmla="*/ 8 h 121"/>
                  <a:gd name="T40" fmla="*/ 61 w 120"/>
                  <a:gd name="T41" fmla="*/ 3 h 121"/>
                  <a:gd name="T42" fmla="*/ 37 w 120"/>
                  <a:gd name="T43" fmla="*/ 8 h 121"/>
                  <a:gd name="T44" fmla="*/ 20 w 120"/>
                  <a:gd name="T45" fmla="*/ 21 h 121"/>
                  <a:gd name="T46" fmla="*/ 6 w 120"/>
                  <a:gd name="T47" fmla="*/ 37 h 121"/>
                  <a:gd name="T48" fmla="*/ 3 w 120"/>
                  <a:gd name="T49" fmla="*/ 60 h 121"/>
                  <a:gd name="T50" fmla="*/ 6 w 120"/>
                  <a:gd name="T51" fmla="*/ 85 h 121"/>
                  <a:gd name="T52" fmla="*/ 20 w 120"/>
                  <a:gd name="T53" fmla="*/ 101 h 121"/>
                  <a:gd name="T54" fmla="*/ 37 w 120"/>
                  <a:gd name="T55" fmla="*/ 114 h 121"/>
                  <a:gd name="T56" fmla="*/ 61 w 120"/>
                  <a:gd name="T57" fmla="*/ 119 h 121"/>
                  <a:gd name="T58" fmla="*/ 83 w 120"/>
                  <a:gd name="T59" fmla="*/ 114 h 121"/>
                  <a:gd name="T60" fmla="*/ 101 w 120"/>
                  <a:gd name="T61" fmla="*/ 101 h 121"/>
                  <a:gd name="T62" fmla="*/ 113 w 120"/>
                  <a:gd name="T63" fmla="*/ 85 h 121"/>
                  <a:gd name="T64" fmla="*/ 118 w 120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0" h="121">
                    <a:moveTo>
                      <a:pt x="120" y="60"/>
                    </a:moveTo>
                    <a:lnTo>
                      <a:pt x="118" y="50"/>
                    </a:lnTo>
                    <a:lnTo>
                      <a:pt x="115" y="37"/>
                    </a:lnTo>
                    <a:lnTo>
                      <a:pt x="111" y="28"/>
                    </a:lnTo>
                    <a:lnTo>
                      <a:pt x="103" y="18"/>
                    </a:lnTo>
                    <a:lnTo>
                      <a:pt x="94" y="11"/>
                    </a:lnTo>
                    <a:lnTo>
                      <a:pt x="83" y="5"/>
                    </a:lnTo>
                    <a:lnTo>
                      <a:pt x="72" y="3"/>
                    </a:lnTo>
                    <a:lnTo>
                      <a:pt x="61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7" y="18"/>
                    </a:lnTo>
                    <a:lnTo>
                      <a:pt x="10" y="28"/>
                    </a:lnTo>
                    <a:lnTo>
                      <a:pt x="5" y="37"/>
                    </a:lnTo>
                    <a:lnTo>
                      <a:pt x="3" y="50"/>
                    </a:lnTo>
                    <a:lnTo>
                      <a:pt x="0" y="60"/>
                    </a:lnTo>
                    <a:lnTo>
                      <a:pt x="3" y="72"/>
                    </a:lnTo>
                    <a:lnTo>
                      <a:pt x="5" y="85"/>
                    </a:lnTo>
                    <a:lnTo>
                      <a:pt x="10" y="95"/>
                    </a:lnTo>
                    <a:lnTo>
                      <a:pt x="17" y="103"/>
                    </a:lnTo>
                    <a:lnTo>
                      <a:pt x="27" y="111"/>
                    </a:lnTo>
                    <a:lnTo>
                      <a:pt x="37" y="117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2" y="119"/>
                    </a:lnTo>
                    <a:lnTo>
                      <a:pt x="83" y="117"/>
                    </a:lnTo>
                    <a:lnTo>
                      <a:pt x="94" y="111"/>
                    </a:lnTo>
                    <a:lnTo>
                      <a:pt x="103" y="103"/>
                    </a:lnTo>
                    <a:lnTo>
                      <a:pt x="111" y="95"/>
                    </a:lnTo>
                    <a:lnTo>
                      <a:pt x="115" y="85"/>
                    </a:lnTo>
                    <a:lnTo>
                      <a:pt x="118" y="72"/>
                    </a:lnTo>
                    <a:lnTo>
                      <a:pt x="120" y="60"/>
                    </a:lnTo>
                    <a:lnTo>
                      <a:pt x="118" y="60"/>
                    </a:lnTo>
                    <a:lnTo>
                      <a:pt x="118" y="50"/>
                    </a:lnTo>
                    <a:lnTo>
                      <a:pt x="113" y="37"/>
                    </a:lnTo>
                    <a:lnTo>
                      <a:pt x="108" y="28"/>
                    </a:lnTo>
                    <a:lnTo>
                      <a:pt x="101" y="21"/>
                    </a:lnTo>
                    <a:lnTo>
                      <a:pt x="94" y="12"/>
                    </a:lnTo>
                    <a:lnTo>
                      <a:pt x="83" y="8"/>
                    </a:lnTo>
                    <a:lnTo>
                      <a:pt x="72" y="3"/>
                    </a:lnTo>
                    <a:lnTo>
                      <a:pt x="61" y="3"/>
                    </a:lnTo>
                    <a:lnTo>
                      <a:pt x="49" y="3"/>
                    </a:lnTo>
                    <a:lnTo>
                      <a:pt x="37" y="8"/>
                    </a:lnTo>
                    <a:lnTo>
                      <a:pt x="27" y="12"/>
                    </a:lnTo>
                    <a:lnTo>
                      <a:pt x="20" y="21"/>
                    </a:lnTo>
                    <a:lnTo>
                      <a:pt x="12" y="28"/>
                    </a:lnTo>
                    <a:lnTo>
                      <a:pt x="6" y="37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3" y="72"/>
                    </a:lnTo>
                    <a:lnTo>
                      <a:pt x="6" y="85"/>
                    </a:lnTo>
                    <a:lnTo>
                      <a:pt x="12" y="95"/>
                    </a:lnTo>
                    <a:lnTo>
                      <a:pt x="20" y="101"/>
                    </a:lnTo>
                    <a:lnTo>
                      <a:pt x="27" y="109"/>
                    </a:lnTo>
                    <a:lnTo>
                      <a:pt x="37" y="114"/>
                    </a:lnTo>
                    <a:lnTo>
                      <a:pt x="49" y="119"/>
                    </a:lnTo>
                    <a:lnTo>
                      <a:pt x="61" y="119"/>
                    </a:lnTo>
                    <a:lnTo>
                      <a:pt x="72" y="119"/>
                    </a:lnTo>
                    <a:lnTo>
                      <a:pt x="83" y="114"/>
                    </a:lnTo>
                    <a:lnTo>
                      <a:pt x="94" y="109"/>
                    </a:lnTo>
                    <a:lnTo>
                      <a:pt x="101" y="101"/>
                    </a:lnTo>
                    <a:lnTo>
                      <a:pt x="108" y="95"/>
                    </a:lnTo>
                    <a:lnTo>
                      <a:pt x="113" y="85"/>
                    </a:lnTo>
                    <a:lnTo>
                      <a:pt x="118" y="72"/>
                    </a:lnTo>
                    <a:lnTo>
                      <a:pt x="118" y="60"/>
                    </a:lnTo>
                    <a:lnTo>
                      <a:pt x="120" y="6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8" name="Freeform 540">
                <a:extLst>
                  <a:ext uri="{FF2B5EF4-FFF2-40B4-BE49-F238E27FC236}">
                    <a16:creationId xmlns:a16="http://schemas.microsoft.com/office/drawing/2014/main" id="{EE7BC073-1FD3-4FF7-8D90-F2D73C60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706"/>
                <a:ext cx="39" cy="39"/>
              </a:xfrm>
              <a:custGeom>
                <a:avLst/>
                <a:gdLst>
                  <a:gd name="T0" fmla="*/ 116 w 116"/>
                  <a:gd name="T1" fmla="*/ 47 h 116"/>
                  <a:gd name="T2" fmla="*/ 106 w 116"/>
                  <a:gd name="T3" fmla="*/ 25 h 116"/>
                  <a:gd name="T4" fmla="*/ 90 w 116"/>
                  <a:gd name="T5" fmla="*/ 9 h 116"/>
                  <a:gd name="T6" fmla="*/ 69 w 116"/>
                  <a:gd name="T7" fmla="*/ 0 h 116"/>
                  <a:gd name="T8" fmla="*/ 47 w 116"/>
                  <a:gd name="T9" fmla="*/ 0 h 116"/>
                  <a:gd name="T10" fmla="*/ 24 w 116"/>
                  <a:gd name="T11" fmla="*/ 9 h 116"/>
                  <a:gd name="T12" fmla="*/ 9 w 116"/>
                  <a:gd name="T13" fmla="*/ 25 h 116"/>
                  <a:gd name="T14" fmla="*/ 0 w 116"/>
                  <a:gd name="T15" fmla="*/ 47 h 116"/>
                  <a:gd name="T16" fmla="*/ 0 w 116"/>
                  <a:gd name="T17" fmla="*/ 69 h 116"/>
                  <a:gd name="T18" fmla="*/ 9 w 116"/>
                  <a:gd name="T19" fmla="*/ 92 h 116"/>
                  <a:gd name="T20" fmla="*/ 24 w 116"/>
                  <a:gd name="T21" fmla="*/ 106 h 116"/>
                  <a:gd name="T22" fmla="*/ 47 w 116"/>
                  <a:gd name="T23" fmla="*/ 116 h 116"/>
                  <a:gd name="T24" fmla="*/ 69 w 116"/>
                  <a:gd name="T25" fmla="*/ 116 h 116"/>
                  <a:gd name="T26" fmla="*/ 90 w 116"/>
                  <a:gd name="T27" fmla="*/ 106 h 116"/>
                  <a:gd name="T28" fmla="*/ 106 w 116"/>
                  <a:gd name="T29" fmla="*/ 92 h 116"/>
                  <a:gd name="T30" fmla="*/ 116 w 116"/>
                  <a:gd name="T31" fmla="*/ 69 h 116"/>
                  <a:gd name="T32" fmla="*/ 113 w 116"/>
                  <a:gd name="T33" fmla="*/ 47 h 116"/>
                  <a:gd name="T34" fmla="*/ 106 w 116"/>
                  <a:gd name="T35" fmla="*/ 26 h 116"/>
                  <a:gd name="T36" fmla="*/ 88 w 116"/>
                  <a:gd name="T37" fmla="*/ 9 h 116"/>
                  <a:gd name="T38" fmla="*/ 69 w 116"/>
                  <a:gd name="T39" fmla="*/ 2 h 116"/>
                  <a:gd name="T40" fmla="*/ 47 w 116"/>
                  <a:gd name="T41" fmla="*/ 2 h 116"/>
                  <a:gd name="T42" fmla="*/ 26 w 116"/>
                  <a:gd name="T43" fmla="*/ 9 h 116"/>
                  <a:gd name="T44" fmla="*/ 9 w 116"/>
                  <a:gd name="T45" fmla="*/ 26 h 116"/>
                  <a:gd name="T46" fmla="*/ 2 w 116"/>
                  <a:gd name="T47" fmla="*/ 47 h 116"/>
                  <a:gd name="T48" fmla="*/ 2 w 116"/>
                  <a:gd name="T49" fmla="*/ 69 h 116"/>
                  <a:gd name="T50" fmla="*/ 9 w 116"/>
                  <a:gd name="T51" fmla="*/ 89 h 116"/>
                  <a:gd name="T52" fmla="*/ 26 w 116"/>
                  <a:gd name="T53" fmla="*/ 104 h 116"/>
                  <a:gd name="T54" fmla="*/ 47 w 116"/>
                  <a:gd name="T55" fmla="*/ 114 h 116"/>
                  <a:gd name="T56" fmla="*/ 69 w 116"/>
                  <a:gd name="T57" fmla="*/ 114 h 116"/>
                  <a:gd name="T58" fmla="*/ 88 w 116"/>
                  <a:gd name="T59" fmla="*/ 104 h 116"/>
                  <a:gd name="T60" fmla="*/ 106 w 116"/>
                  <a:gd name="T61" fmla="*/ 89 h 116"/>
                  <a:gd name="T62" fmla="*/ 113 w 116"/>
                  <a:gd name="T63" fmla="*/ 6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6">
                    <a:moveTo>
                      <a:pt x="116" y="57"/>
                    </a:moveTo>
                    <a:lnTo>
                      <a:pt x="116" y="47"/>
                    </a:lnTo>
                    <a:lnTo>
                      <a:pt x="110" y="34"/>
                    </a:lnTo>
                    <a:lnTo>
                      <a:pt x="106" y="25"/>
                    </a:lnTo>
                    <a:lnTo>
                      <a:pt x="98" y="18"/>
                    </a:lnTo>
                    <a:lnTo>
                      <a:pt x="90" y="9"/>
                    </a:lnTo>
                    <a:lnTo>
                      <a:pt x="81" y="5"/>
                    </a:lnTo>
                    <a:lnTo>
                      <a:pt x="69" y="0"/>
                    </a:lnTo>
                    <a:lnTo>
                      <a:pt x="58" y="0"/>
                    </a:lnTo>
                    <a:lnTo>
                      <a:pt x="47" y="0"/>
                    </a:lnTo>
                    <a:lnTo>
                      <a:pt x="33" y="5"/>
                    </a:lnTo>
                    <a:lnTo>
                      <a:pt x="24" y="9"/>
                    </a:lnTo>
                    <a:lnTo>
                      <a:pt x="16" y="18"/>
                    </a:lnTo>
                    <a:lnTo>
                      <a:pt x="9" y="25"/>
                    </a:lnTo>
                    <a:lnTo>
                      <a:pt x="4" y="34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6" y="98"/>
                    </a:lnTo>
                    <a:lnTo>
                      <a:pt x="24" y="106"/>
                    </a:lnTo>
                    <a:lnTo>
                      <a:pt x="33" y="111"/>
                    </a:lnTo>
                    <a:lnTo>
                      <a:pt x="47" y="116"/>
                    </a:lnTo>
                    <a:lnTo>
                      <a:pt x="58" y="116"/>
                    </a:lnTo>
                    <a:lnTo>
                      <a:pt x="69" y="116"/>
                    </a:lnTo>
                    <a:lnTo>
                      <a:pt x="81" y="111"/>
                    </a:lnTo>
                    <a:lnTo>
                      <a:pt x="90" y="106"/>
                    </a:lnTo>
                    <a:lnTo>
                      <a:pt x="98" y="98"/>
                    </a:lnTo>
                    <a:lnTo>
                      <a:pt x="106" y="92"/>
                    </a:lnTo>
                    <a:lnTo>
                      <a:pt x="110" y="82"/>
                    </a:lnTo>
                    <a:lnTo>
                      <a:pt x="116" y="69"/>
                    </a:lnTo>
                    <a:lnTo>
                      <a:pt x="116" y="57"/>
                    </a:lnTo>
                    <a:lnTo>
                      <a:pt x="113" y="47"/>
                    </a:lnTo>
                    <a:lnTo>
                      <a:pt x="110" y="34"/>
                    </a:lnTo>
                    <a:lnTo>
                      <a:pt x="106" y="26"/>
                    </a:lnTo>
                    <a:lnTo>
                      <a:pt x="98" y="18"/>
                    </a:lnTo>
                    <a:lnTo>
                      <a:pt x="88" y="9"/>
                    </a:lnTo>
                    <a:lnTo>
                      <a:pt x="78" y="5"/>
                    </a:lnTo>
                    <a:lnTo>
                      <a:pt x="69" y="2"/>
                    </a:lnTo>
                    <a:lnTo>
                      <a:pt x="58" y="0"/>
                    </a:lnTo>
                    <a:lnTo>
                      <a:pt x="47" y="2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4"/>
                    </a:lnTo>
                    <a:lnTo>
                      <a:pt x="2" y="47"/>
                    </a:lnTo>
                    <a:lnTo>
                      <a:pt x="2" y="57"/>
                    </a:lnTo>
                    <a:lnTo>
                      <a:pt x="2" y="69"/>
                    </a:lnTo>
                    <a:lnTo>
                      <a:pt x="4" y="78"/>
                    </a:lnTo>
                    <a:lnTo>
                      <a:pt x="9" y="89"/>
                    </a:lnTo>
                    <a:lnTo>
                      <a:pt x="16" y="98"/>
                    </a:lnTo>
                    <a:lnTo>
                      <a:pt x="26" y="104"/>
                    </a:lnTo>
                    <a:lnTo>
                      <a:pt x="36" y="111"/>
                    </a:lnTo>
                    <a:lnTo>
                      <a:pt x="47" y="114"/>
                    </a:lnTo>
                    <a:lnTo>
                      <a:pt x="58" y="114"/>
                    </a:lnTo>
                    <a:lnTo>
                      <a:pt x="69" y="114"/>
                    </a:lnTo>
                    <a:lnTo>
                      <a:pt x="78" y="111"/>
                    </a:lnTo>
                    <a:lnTo>
                      <a:pt x="88" y="104"/>
                    </a:lnTo>
                    <a:lnTo>
                      <a:pt x="98" y="98"/>
                    </a:lnTo>
                    <a:lnTo>
                      <a:pt x="106" y="89"/>
                    </a:lnTo>
                    <a:lnTo>
                      <a:pt x="110" y="78"/>
                    </a:lnTo>
                    <a:lnTo>
                      <a:pt x="113" y="69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69" name="Freeform 541">
                <a:extLst>
                  <a:ext uri="{FF2B5EF4-FFF2-40B4-BE49-F238E27FC236}">
                    <a16:creationId xmlns:a16="http://schemas.microsoft.com/office/drawing/2014/main" id="{6A1D7C88-28DF-4D42-8E30-E94733231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06"/>
                <a:ext cx="38" cy="38"/>
              </a:xfrm>
              <a:custGeom>
                <a:avLst/>
                <a:gdLst>
                  <a:gd name="T0" fmla="*/ 111 w 114"/>
                  <a:gd name="T1" fmla="*/ 47 h 113"/>
                  <a:gd name="T2" fmla="*/ 104 w 114"/>
                  <a:gd name="T3" fmla="*/ 26 h 113"/>
                  <a:gd name="T4" fmla="*/ 86 w 114"/>
                  <a:gd name="T5" fmla="*/ 9 h 113"/>
                  <a:gd name="T6" fmla="*/ 67 w 114"/>
                  <a:gd name="T7" fmla="*/ 2 h 113"/>
                  <a:gd name="T8" fmla="*/ 45 w 114"/>
                  <a:gd name="T9" fmla="*/ 2 h 113"/>
                  <a:gd name="T10" fmla="*/ 24 w 114"/>
                  <a:gd name="T11" fmla="*/ 9 h 113"/>
                  <a:gd name="T12" fmla="*/ 7 w 114"/>
                  <a:gd name="T13" fmla="*/ 26 h 113"/>
                  <a:gd name="T14" fmla="*/ 0 w 114"/>
                  <a:gd name="T15" fmla="*/ 47 h 113"/>
                  <a:gd name="T16" fmla="*/ 0 w 114"/>
                  <a:gd name="T17" fmla="*/ 69 h 113"/>
                  <a:gd name="T18" fmla="*/ 7 w 114"/>
                  <a:gd name="T19" fmla="*/ 89 h 113"/>
                  <a:gd name="T20" fmla="*/ 24 w 114"/>
                  <a:gd name="T21" fmla="*/ 104 h 113"/>
                  <a:gd name="T22" fmla="*/ 45 w 114"/>
                  <a:gd name="T23" fmla="*/ 113 h 113"/>
                  <a:gd name="T24" fmla="*/ 67 w 114"/>
                  <a:gd name="T25" fmla="*/ 113 h 113"/>
                  <a:gd name="T26" fmla="*/ 86 w 114"/>
                  <a:gd name="T27" fmla="*/ 104 h 113"/>
                  <a:gd name="T28" fmla="*/ 104 w 114"/>
                  <a:gd name="T29" fmla="*/ 89 h 113"/>
                  <a:gd name="T30" fmla="*/ 111 w 114"/>
                  <a:gd name="T31" fmla="*/ 69 h 113"/>
                  <a:gd name="T32" fmla="*/ 111 w 114"/>
                  <a:gd name="T33" fmla="*/ 56 h 113"/>
                  <a:gd name="T34" fmla="*/ 107 w 114"/>
                  <a:gd name="T35" fmla="*/ 37 h 113"/>
                  <a:gd name="T36" fmla="*/ 93 w 114"/>
                  <a:gd name="T37" fmla="*/ 19 h 113"/>
                  <a:gd name="T38" fmla="*/ 76 w 114"/>
                  <a:gd name="T39" fmla="*/ 7 h 113"/>
                  <a:gd name="T40" fmla="*/ 57 w 114"/>
                  <a:gd name="T41" fmla="*/ 2 h 113"/>
                  <a:gd name="T42" fmla="*/ 34 w 114"/>
                  <a:gd name="T43" fmla="*/ 7 h 113"/>
                  <a:gd name="T44" fmla="*/ 17 w 114"/>
                  <a:gd name="T45" fmla="*/ 19 h 113"/>
                  <a:gd name="T46" fmla="*/ 6 w 114"/>
                  <a:gd name="T47" fmla="*/ 37 h 113"/>
                  <a:gd name="T48" fmla="*/ 0 w 114"/>
                  <a:gd name="T49" fmla="*/ 56 h 113"/>
                  <a:gd name="T50" fmla="*/ 6 w 114"/>
                  <a:gd name="T51" fmla="*/ 78 h 113"/>
                  <a:gd name="T52" fmla="*/ 17 w 114"/>
                  <a:gd name="T53" fmla="*/ 96 h 113"/>
                  <a:gd name="T54" fmla="*/ 34 w 114"/>
                  <a:gd name="T55" fmla="*/ 107 h 113"/>
                  <a:gd name="T56" fmla="*/ 57 w 114"/>
                  <a:gd name="T57" fmla="*/ 113 h 113"/>
                  <a:gd name="T58" fmla="*/ 76 w 114"/>
                  <a:gd name="T59" fmla="*/ 107 h 113"/>
                  <a:gd name="T60" fmla="*/ 93 w 114"/>
                  <a:gd name="T61" fmla="*/ 96 h 113"/>
                  <a:gd name="T62" fmla="*/ 107 w 114"/>
                  <a:gd name="T63" fmla="*/ 78 h 113"/>
                  <a:gd name="T64" fmla="*/ 111 w 114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3">
                    <a:moveTo>
                      <a:pt x="114" y="56"/>
                    </a:moveTo>
                    <a:lnTo>
                      <a:pt x="111" y="47"/>
                    </a:lnTo>
                    <a:lnTo>
                      <a:pt x="108" y="33"/>
                    </a:lnTo>
                    <a:lnTo>
                      <a:pt x="104" y="26"/>
                    </a:lnTo>
                    <a:lnTo>
                      <a:pt x="97" y="16"/>
                    </a:lnTo>
                    <a:lnTo>
                      <a:pt x="86" y="9"/>
                    </a:lnTo>
                    <a:lnTo>
                      <a:pt x="76" y="4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4"/>
                    </a:lnTo>
                    <a:lnTo>
                      <a:pt x="24" y="9"/>
                    </a:lnTo>
                    <a:lnTo>
                      <a:pt x="14" y="16"/>
                    </a:lnTo>
                    <a:lnTo>
                      <a:pt x="7" y="26"/>
                    </a:lnTo>
                    <a:lnTo>
                      <a:pt x="2" y="33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7" y="89"/>
                    </a:lnTo>
                    <a:lnTo>
                      <a:pt x="14" y="98"/>
                    </a:lnTo>
                    <a:lnTo>
                      <a:pt x="24" y="104"/>
                    </a:lnTo>
                    <a:lnTo>
                      <a:pt x="34" y="111"/>
                    </a:lnTo>
                    <a:lnTo>
                      <a:pt x="45" y="113"/>
                    </a:lnTo>
                    <a:lnTo>
                      <a:pt x="57" y="113"/>
                    </a:lnTo>
                    <a:lnTo>
                      <a:pt x="67" y="113"/>
                    </a:lnTo>
                    <a:lnTo>
                      <a:pt x="76" y="111"/>
                    </a:lnTo>
                    <a:lnTo>
                      <a:pt x="86" y="104"/>
                    </a:lnTo>
                    <a:lnTo>
                      <a:pt x="97" y="98"/>
                    </a:lnTo>
                    <a:lnTo>
                      <a:pt x="104" y="89"/>
                    </a:lnTo>
                    <a:lnTo>
                      <a:pt x="108" y="78"/>
                    </a:lnTo>
                    <a:lnTo>
                      <a:pt x="111" y="69"/>
                    </a:lnTo>
                    <a:lnTo>
                      <a:pt x="114" y="56"/>
                    </a:lnTo>
                    <a:lnTo>
                      <a:pt x="111" y="56"/>
                    </a:lnTo>
                    <a:lnTo>
                      <a:pt x="108" y="47"/>
                    </a:lnTo>
                    <a:lnTo>
                      <a:pt x="107" y="37"/>
                    </a:lnTo>
                    <a:lnTo>
                      <a:pt x="100" y="26"/>
                    </a:lnTo>
                    <a:lnTo>
                      <a:pt x="93" y="19"/>
                    </a:lnTo>
                    <a:lnTo>
                      <a:pt x="86" y="12"/>
                    </a:lnTo>
                    <a:lnTo>
                      <a:pt x="76" y="7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5" y="4"/>
                    </a:lnTo>
                    <a:lnTo>
                      <a:pt x="34" y="7"/>
                    </a:lnTo>
                    <a:lnTo>
                      <a:pt x="24" y="12"/>
                    </a:lnTo>
                    <a:lnTo>
                      <a:pt x="17" y="19"/>
                    </a:lnTo>
                    <a:lnTo>
                      <a:pt x="10" y="26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56"/>
                    </a:lnTo>
                    <a:lnTo>
                      <a:pt x="2" y="69"/>
                    </a:lnTo>
                    <a:lnTo>
                      <a:pt x="6" y="78"/>
                    </a:lnTo>
                    <a:lnTo>
                      <a:pt x="10" y="89"/>
                    </a:lnTo>
                    <a:lnTo>
                      <a:pt x="17" y="96"/>
                    </a:lnTo>
                    <a:lnTo>
                      <a:pt x="24" y="104"/>
                    </a:lnTo>
                    <a:lnTo>
                      <a:pt x="34" y="107"/>
                    </a:lnTo>
                    <a:lnTo>
                      <a:pt x="45" y="111"/>
                    </a:lnTo>
                    <a:lnTo>
                      <a:pt x="57" y="113"/>
                    </a:lnTo>
                    <a:lnTo>
                      <a:pt x="67" y="111"/>
                    </a:lnTo>
                    <a:lnTo>
                      <a:pt x="76" y="107"/>
                    </a:lnTo>
                    <a:lnTo>
                      <a:pt x="86" y="104"/>
                    </a:lnTo>
                    <a:lnTo>
                      <a:pt x="93" y="96"/>
                    </a:lnTo>
                    <a:lnTo>
                      <a:pt x="100" y="89"/>
                    </a:lnTo>
                    <a:lnTo>
                      <a:pt x="107" y="78"/>
                    </a:lnTo>
                    <a:lnTo>
                      <a:pt x="108" y="69"/>
                    </a:lnTo>
                    <a:lnTo>
                      <a:pt x="111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0" name="Freeform 542">
                <a:extLst>
                  <a:ext uri="{FF2B5EF4-FFF2-40B4-BE49-F238E27FC236}">
                    <a16:creationId xmlns:a16="http://schemas.microsoft.com/office/drawing/2014/main" id="{3E4C488B-2299-4EBA-99C2-B995F68E3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07"/>
                <a:ext cx="37" cy="37"/>
              </a:xfrm>
              <a:custGeom>
                <a:avLst/>
                <a:gdLst>
                  <a:gd name="T0" fmla="*/ 108 w 111"/>
                  <a:gd name="T1" fmla="*/ 45 h 112"/>
                  <a:gd name="T2" fmla="*/ 100 w 111"/>
                  <a:gd name="T3" fmla="*/ 24 h 112"/>
                  <a:gd name="T4" fmla="*/ 86 w 111"/>
                  <a:gd name="T5" fmla="*/ 10 h 112"/>
                  <a:gd name="T6" fmla="*/ 67 w 111"/>
                  <a:gd name="T7" fmla="*/ 3 h 112"/>
                  <a:gd name="T8" fmla="*/ 45 w 111"/>
                  <a:gd name="T9" fmla="*/ 3 h 112"/>
                  <a:gd name="T10" fmla="*/ 24 w 111"/>
                  <a:gd name="T11" fmla="*/ 10 h 112"/>
                  <a:gd name="T12" fmla="*/ 10 w 111"/>
                  <a:gd name="T13" fmla="*/ 24 h 112"/>
                  <a:gd name="T14" fmla="*/ 2 w 111"/>
                  <a:gd name="T15" fmla="*/ 45 h 112"/>
                  <a:gd name="T16" fmla="*/ 2 w 111"/>
                  <a:gd name="T17" fmla="*/ 67 h 112"/>
                  <a:gd name="T18" fmla="*/ 10 w 111"/>
                  <a:gd name="T19" fmla="*/ 87 h 112"/>
                  <a:gd name="T20" fmla="*/ 24 w 111"/>
                  <a:gd name="T21" fmla="*/ 102 h 112"/>
                  <a:gd name="T22" fmla="*/ 45 w 111"/>
                  <a:gd name="T23" fmla="*/ 109 h 112"/>
                  <a:gd name="T24" fmla="*/ 67 w 111"/>
                  <a:gd name="T25" fmla="*/ 109 h 112"/>
                  <a:gd name="T26" fmla="*/ 86 w 111"/>
                  <a:gd name="T27" fmla="*/ 102 h 112"/>
                  <a:gd name="T28" fmla="*/ 100 w 111"/>
                  <a:gd name="T29" fmla="*/ 87 h 112"/>
                  <a:gd name="T30" fmla="*/ 108 w 111"/>
                  <a:gd name="T31" fmla="*/ 67 h 112"/>
                  <a:gd name="T32" fmla="*/ 108 w 111"/>
                  <a:gd name="T33" fmla="*/ 55 h 112"/>
                  <a:gd name="T34" fmla="*/ 105 w 111"/>
                  <a:gd name="T35" fmla="*/ 35 h 112"/>
                  <a:gd name="T36" fmla="*/ 93 w 111"/>
                  <a:gd name="T37" fmla="*/ 17 h 112"/>
                  <a:gd name="T38" fmla="*/ 76 w 111"/>
                  <a:gd name="T39" fmla="*/ 6 h 112"/>
                  <a:gd name="T40" fmla="*/ 56 w 111"/>
                  <a:gd name="T41" fmla="*/ 3 h 112"/>
                  <a:gd name="T42" fmla="*/ 34 w 111"/>
                  <a:gd name="T43" fmla="*/ 6 h 112"/>
                  <a:gd name="T44" fmla="*/ 17 w 111"/>
                  <a:gd name="T45" fmla="*/ 17 h 112"/>
                  <a:gd name="T46" fmla="*/ 7 w 111"/>
                  <a:gd name="T47" fmla="*/ 35 h 112"/>
                  <a:gd name="T48" fmla="*/ 2 w 111"/>
                  <a:gd name="T49" fmla="*/ 55 h 112"/>
                  <a:gd name="T50" fmla="*/ 7 w 111"/>
                  <a:gd name="T51" fmla="*/ 76 h 112"/>
                  <a:gd name="T52" fmla="*/ 17 w 111"/>
                  <a:gd name="T53" fmla="*/ 95 h 112"/>
                  <a:gd name="T54" fmla="*/ 34 w 111"/>
                  <a:gd name="T55" fmla="*/ 104 h 112"/>
                  <a:gd name="T56" fmla="*/ 56 w 111"/>
                  <a:gd name="T57" fmla="*/ 109 h 112"/>
                  <a:gd name="T58" fmla="*/ 76 w 111"/>
                  <a:gd name="T59" fmla="*/ 104 h 112"/>
                  <a:gd name="T60" fmla="*/ 93 w 111"/>
                  <a:gd name="T61" fmla="*/ 95 h 112"/>
                  <a:gd name="T62" fmla="*/ 105 w 111"/>
                  <a:gd name="T63" fmla="*/ 76 h 112"/>
                  <a:gd name="T64" fmla="*/ 108 w 111"/>
                  <a:gd name="T65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2">
                    <a:moveTo>
                      <a:pt x="111" y="55"/>
                    </a:moveTo>
                    <a:lnTo>
                      <a:pt x="108" y="45"/>
                    </a:lnTo>
                    <a:lnTo>
                      <a:pt x="105" y="35"/>
                    </a:lnTo>
                    <a:lnTo>
                      <a:pt x="100" y="24"/>
                    </a:lnTo>
                    <a:lnTo>
                      <a:pt x="93" y="17"/>
                    </a:lnTo>
                    <a:lnTo>
                      <a:pt x="86" y="10"/>
                    </a:lnTo>
                    <a:lnTo>
                      <a:pt x="76" y="6"/>
                    </a:lnTo>
                    <a:lnTo>
                      <a:pt x="67" y="3"/>
                    </a:lnTo>
                    <a:lnTo>
                      <a:pt x="56" y="0"/>
                    </a:lnTo>
                    <a:lnTo>
                      <a:pt x="45" y="3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10" y="87"/>
                    </a:lnTo>
                    <a:lnTo>
                      <a:pt x="17" y="95"/>
                    </a:lnTo>
                    <a:lnTo>
                      <a:pt x="24" y="102"/>
                    </a:lnTo>
                    <a:lnTo>
                      <a:pt x="34" y="106"/>
                    </a:lnTo>
                    <a:lnTo>
                      <a:pt x="45" y="109"/>
                    </a:lnTo>
                    <a:lnTo>
                      <a:pt x="56" y="112"/>
                    </a:lnTo>
                    <a:lnTo>
                      <a:pt x="67" y="109"/>
                    </a:lnTo>
                    <a:lnTo>
                      <a:pt x="76" y="106"/>
                    </a:lnTo>
                    <a:lnTo>
                      <a:pt x="86" y="102"/>
                    </a:lnTo>
                    <a:lnTo>
                      <a:pt x="93" y="95"/>
                    </a:lnTo>
                    <a:lnTo>
                      <a:pt x="100" y="87"/>
                    </a:lnTo>
                    <a:lnTo>
                      <a:pt x="105" y="76"/>
                    </a:lnTo>
                    <a:lnTo>
                      <a:pt x="108" y="67"/>
                    </a:lnTo>
                    <a:lnTo>
                      <a:pt x="111" y="55"/>
                    </a:lnTo>
                    <a:lnTo>
                      <a:pt x="108" y="55"/>
                    </a:lnTo>
                    <a:lnTo>
                      <a:pt x="108" y="45"/>
                    </a:lnTo>
                    <a:lnTo>
                      <a:pt x="105" y="35"/>
                    </a:lnTo>
                    <a:lnTo>
                      <a:pt x="100" y="24"/>
                    </a:lnTo>
                    <a:lnTo>
                      <a:pt x="93" y="17"/>
                    </a:lnTo>
                    <a:lnTo>
                      <a:pt x="86" y="10"/>
                    </a:lnTo>
                    <a:lnTo>
                      <a:pt x="76" y="6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5" y="3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3" y="24"/>
                    </a:lnTo>
                    <a:lnTo>
                      <a:pt x="7" y="35"/>
                    </a:lnTo>
                    <a:lnTo>
                      <a:pt x="2" y="45"/>
                    </a:lnTo>
                    <a:lnTo>
                      <a:pt x="2" y="55"/>
                    </a:lnTo>
                    <a:lnTo>
                      <a:pt x="2" y="67"/>
                    </a:lnTo>
                    <a:lnTo>
                      <a:pt x="7" y="76"/>
                    </a:lnTo>
                    <a:lnTo>
                      <a:pt x="13" y="87"/>
                    </a:lnTo>
                    <a:lnTo>
                      <a:pt x="17" y="95"/>
                    </a:lnTo>
                    <a:lnTo>
                      <a:pt x="24" y="98"/>
                    </a:lnTo>
                    <a:lnTo>
                      <a:pt x="34" y="104"/>
                    </a:lnTo>
                    <a:lnTo>
                      <a:pt x="45" y="109"/>
                    </a:lnTo>
                    <a:lnTo>
                      <a:pt x="56" y="109"/>
                    </a:lnTo>
                    <a:lnTo>
                      <a:pt x="67" y="109"/>
                    </a:lnTo>
                    <a:lnTo>
                      <a:pt x="76" y="104"/>
                    </a:lnTo>
                    <a:lnTo>
                      <a:pt x="86" y="98"/>
                    </a:lnTo>
                    <a:lnTo>
                      <a:pt x="93" y="95"/>
                    </a:lnTo>
                    <a:lnTo>
                      <a:pt x="100" y="87"/>
                    </a:lnTo>
                    <a:lnTo>
                      <a:pt x="105" y="76"/>
                    </a:lnTo>
                    <a:lnTo>
                      <a:pt x="108" y="67"/>
                    </a:lnTo>
                    <a:lnTo>
                      <a:pt x="108" y="55"/>
                    </a:lnTo>
                    <a:lnTo>
                      <a:pt x="111" y="55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1" name="Freeform 543">
                <a:extLst>
                  <a:ext uri="{FF2B5EF4-FFF2-40B4-BE49-F238E27FC236}">
                    <a16:creationId xmlns:a16="http://schemas.microsoft.com/office/drawing/2014/main" id="{0E0860B0-CF94-48A2-BB27-A2BE8C4A4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08"/>
                <a:ext cx="36" cy="35"/>
              </a:xfrm>
              <a:custGeom>
                <a:avLst/>
                <a:gdLst>
                  <a:gd name="T0" fmla="*/ 107 w 107"/>
                  <a:gd name="T1" fmla="*/ 42 h 106"/>
                  <a:gd name="T2" fmla="*/ 100 w 107"/>
                  <a:gd name="T3" fmla="*/ 21 h 106"/>
                  <a:gd name="T4" fmla="*/ 84 w 107"/>
                  <a:gd name="T5" fmla="*/ 7 h 106"/>
                  <a:gd name="T6" fmla="*/ 66 w 107"/>
                  <a:gd name="T7" fmla="*/ 0 h 106"/>
                  <a:gd name="T8" fmla="*/ 43 w 107"/>
                  <a:gd name="T9" fmla="*/ 0 h 106"/>
                  <a:gd name="T10" fmla="*/ 23 w 107"/>
                  <a:gd name="T11" fmla="*/ 7 h 106"/>
                  <a:gd name="T12" fmla="*/ 11 w 107"/>
                  <a:gd name="T13" fmla="*/ 21 h 106"/>
                  <a:gd name="T14" fmla="*/ 0 w 107"/>
                  <a:gd name="T15" fmla="*/ 42 h 106"/>
                  <a:gd name="T16" fmla="*/ 0 w 107"/>
                  <a:gd name="T17" fmla="*/ 64 h 106"/>
                  <a:gd name="T18" fmla="*/ 11 w 107"/>
                  <a:gd name="T19" fmla="*/ 84 h 106"/>
                  <a:gd name="T20" fmla="*/ 23 w 107"/>
                  <a:gd name="T21" fmla="*/ 95 h 106"/>
                  <a:gd name="T22" fmla="*/ 43 w 107"/>
                  <a:gd name="T23" fmla="*/ 106 h 106"/>
                  <a:gd name="T24" fmla="*/ 66 w 107"/>
                  <a:gd name="T25" fmla="*/ 106 h 106"/>
                  <a:gd name="T26" fmla="*/ 84 w 107"/>
                  <a:gd name="T27" fmla="*/ 95 h 106"/>
                  <a:gd name="T28" fmla="*/ 100 w 107"/>
                  <a:gd name="T29" fmla="*/ 84 h 106"/>
                  <a:gd name="T30" fmla="*/ 107 w 107"/>
                  <a:gd name="T31" fmla="*/ 64 h 106"/>
                  <a:gd name="T32" fmla="*/ 105 w 107"/>
                  <a:gd name="T33" fmla="*/ 42 h 106"/>
                  <a:gd name="T34" fmla="*/ 97 w 107"/>
                  <a:gd name="T35" fmla="*/ 25 h 106"/>
                  <a:gd name="T36" fmla="*/ 83 w 107"/>
                  <a:gd name="T37" fmla="*/ 10 h 106"/>
                  <a:gd name="T38" fmla="*/ 66 w 107"/>
                  <a:gd name="T39" fmla="*/ 3 h 106"/>
                  <a:gd name="T40" fmla="*/ 43 w 107"/>
                  <a:gd name="T41" fmla="*/ 3 h 106"/>
                  <a:gd name="T42" fmla="*/ 26 w 107"/>
                  <a:gd name="T43" fmla="*/ 10 h 106"/>
                  <a:gd name="T44" fmla="*/ 11 w 107"/>
                  <a:gd name="T45" fmla="*/ 25 h 106"/>
                  <a:gd name="T46" fmla="*/ 4 w 107"/>
                  <a:gd name="T47" fmla="*/ 42 h 106"/>
                  <a:gd name="T48" fmla="*/ 4 w 107"/>
                  <a:gd name="T49" fmla="*/ 64 h 106"/>
                  <a:gd name="T50" fmla="*/ 11 w 107"/>
                  <a:gd name="T51" fmla="*/ 81 h 106"/>
                  <a:gd name="T52" fmla="*/ 26 w 107"/>
                  <a:gd name="T53" fmla="*/ 95 h 106"/>
                  <a:gd name="T54" fmla="*/ 43 w 107"/>
                  <a:gd name="T55" fmla="*/ 103 h 106"/>
                  <a:gd name="T56" fmla="*/ 66 w 107"/>
                  <a:gd name="T57" fmla="*/ 103 h 106"/>
                  <a:gd name="T58" fmla="*/ 83 w 107"/>
                  <a:gd name="T59" fmla="*/ 95 h 106"/>
                  <a:gd name="T60" fmla="*/ 97 w 107"/>
                  <a:gd name="T61" fmla="*/ 81 h 106"/>
                  <a:gd name="T62" fmla="*/ 105 w 107"/>
                  <a:gd name="T63" fmla="*/ 6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6">
                    <a:moveTo>
                      <a:pt x="107" y="52"/>
                    </a:moveTo>
                    <a:lnTo>
                      <a:pt x="107" y="42"/>
                    </a:lnTo>
                    <a:lnTo>
                      <a:pt x="105" y="32"/>
                    </a:lnTo>
                    <a:lnTo>
                      <a:pt x="100" y="21"/>
                    </a:lnTo>
                    <a:lnTo>
                      <a:pt x="92" y="14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6" y="14"/>
                    </a:lnTo>
                    <a:lnTo>
                      <a:pt x="11" y="21"/>
                    </a:lnTo>
                    <a:lnTo>
                      <a:pt x="6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6" y="73"/>
                    </a:lnTo>
                    <a:lnTo>
                      <a:pt x="11" y="84"/>
                    </a:lnTo>
                    <a:lnTo>
                      <a:pt x="16" y="92"/>
                    </a:lnTo>
                    <a:lnTo>
                      <a:pt x="23" y="95"/>
                    </a:lnTo>
                    <a:lnTo>
                      <a:pt x="33" y="101"/>
                    </a:lnTo>
                    <a:lnTo>
                      <a:pt x="43" y="106"/>
                    </a:lnTo>
                    <a:lnTo>
                      <a:pt x="55" y="106"/>
                    </a:lnTo>
                    <a:lnTo>
                      <a:pt x="66" y="106"/>
                    </a:lnTo>
                    <a:lnTo>
                      <a:pt x="74" y="101"/>
                    </a:lnTo>
                    <a:lnTo>
                      <a:pt x="84" y="95"/>
                    </a:lnTo>
                    <a:lnTo>
                      <a:pt x="92" y="92"/>
                    </a:lnTo>
                    <a:lnTo>
                      <a:pt x="100" y="84"/>
                    </a:lnTo>
                    <a:lnTo>
                      <a:pt x="105" y="73"/>
                    </a:lnTo>
                    <a:lnTo>
                      <a:pt x="107" y="64"/>
                    </a:lnTo>
                    <a:lnTo>
                      <a:pt x="107" y="52"/>
                    </a:lnTo>
                    <a:lnTo>
                      <a:pt x="105" y="42"/>
                    </a:lnTo>
                    <a:lnTo>
                      <a:pt x="102" y="32"/>
                    </a:lnTo>
                    <a:lnTo>
                      <a:pt x="97" y="25"/>
                    </a:lnTo>
                    <a:lnTo>
                      <a:pt x="90" y="18"/>
                    </a:lnTo>
                    <a:lnTo>
                      <a:pt x="83" y="10"/>
                    </a:lnTo>
                    <a:lnTo>
                      <a:pt x="74" y="4"/>
                    </a:lnTo>
                    <a:lnTo>
                      <a:pt x="66" y="3"/>
                    </a:lnTo>
                    <a:lnTo>
                      <a:pt x="55" y="0"/>
                    </a:lnTo>
                    <a:lnTo>
                      <a:pt x="43" y="3"/>
                    </a:lnTo>
                    <a:lnTo>
                      <a:pt x="33" y="4"/>
                    </a:lnTo>
                    <a:lnTo>
                      <a:pt x="26" y="10"/>
                    </a:lnTo>
                    <a:lnTo>
                      <a:pt x="19" y="18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4" y="64"/>
                    </a:lnTo>
                    <a:lnTo>
                      <a:pt x="6" y="73"/>
                    </a:lnTo>
                    <a:lnTo>
                      <a:pt x="11" y="81"/>
                    </a:lnTo>
                    <a:lnTo>
                      <a:pt x="19" y="88"/>
                    </a:lnTo>
                    <a:lnTo>
                      <a:pt x="26" y="95"/>
                    </a:lnTo>
                    <a:lnTo>
                      <a:pt x="33" y="101"/>
                    </a:lnTo>
                    <a:lnTo>
                      <a:pt x="43" y="103"/>
                    </a:lnTo>
                    <a:lnTo>
                      <a:pt x="55" y="103"/>
                    </a:lnTo>
                    <a:lnTo>
                      <a:pt x="66" y="103"/>
                    </a:lnTo>
                    <a:lnTo>
                      <a:pt x="74" y="101"/>
                    </a:lnTo>
                    <a:lnTo>
                      <a:pt x="83" y="95"/>
                    </a:lnTo>
                    <a:lnTo>
                      <a:pt x="90" y="88"/>
                    </a:lnTo>
                    <a:lnTo>
                      <a:pt x="97" y="81"/>
                    </a:lnTo>
                    <a:lnTo>
                      <a:pt x="102" y="73"/>
                    </a:lnTo>
                    <a:lnTo>
                      <a:pt x="105" y="64"/>
                    </a:ln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2" name="Freeform 544">
                <a:extLst>
                  <a:ext uri="{FF2B5EF4-FFF2-40B4-BE49-F238E27FC236}">
                    <a16:creationId xmlns:a16="http://schemas.microsoft.com/office/drawing/2014/main" id="{F07A1CFC-0B69-4526-905A-6B794B58B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707"/>
                <a:ext cx="36" cy="35"/>
              </a:xfrm>
              <a:custGeom>
                <a:avLst/>
                <a:gdLst>
                  <a:gd name="T0" fmla="*/ 105 w 107"/>
                  <a:gd name="T1" fmla="*/ 43 h 105"/>
                  <a:gd name="T2" fmla="*/ 97 w 107"/>
                  <a:gd name="T3" fmla="*/ 26 h 105"/>
                  <a:gd name="T4" fmla="*/ 83 w 107"/>
                  <a:gd name="T5" fmla="*/ 11 h 105"/>
                  <a:gd name="T6" fmla="*/ 66 w 107"/>
                  <a:gd name="T7" fmla="*/ 4 h 105"/>
                  <a:gd name="T8" fmla="*/ 43 w 107"/>
                  <a:gd name="T9" fmla="*/ 4 h 105"/>
                  <a:gd name="T10" fmla="*/ 26 w 107"/>
                  <a:gd name="T11" fmla="*/ 11 h 105"/>
                  <a:gd name="T12" fmla="*/ 11 w 107"/>
                  <a:gd name="T13" fmla="*/ 26 h 105"/>
                  <a:gd name="T14" fmla="*/ 4 w 107"/>
                  <a:gd name="T15" fmla="*/ 43 h 105"/>
                  <a:gd name="T16" fmla="*/ 4 w 107"/>
                  <a:gd name="T17" fmla="*/ 65 h 105"/>
                  <a:gd name="T18" fmla="*/ 11 w 107"/>
                  <a:gd name="T19" fmla="*/ 82 h 105"/>
                  <a:gd name="T20" fmla="*/ 26 w 107"/>
                  <a:gd name="T21" fmla="*/ 97 h 105"/>
                  <a:gd name="T22" fmla="*/ 43 w 107"/>
                  <a:gd name="T23" fmla="*/ 105 h 105"/>
                  <a:gd name="T24" fmla="*/ 66 w 107"/>
                  <a:gd name="T25" fmla="*/ 105 h 105"/>
                  <a:gd name="T26" fmla="*/ 83 w 107"/>
                  <a:gd name="T27" fmla="*/ 97 h 105"/>
                  <a:gd name="T28" fmla="*/ 97 w 107"/>
                  <a:gd name="T29" fmla="*/ 82 h 105"/>
                  <a:gd name="T30" fmla="*/ 105 w 107"/>
                  <a:gd name="T31" fmla="*/ 65 h 105"/>
                  <a:gd name="T32" fmla="*/ 105 w 107"/>
                  <a:gd name="T33" fmla="*/ 52 h 105"/>
                  <a:gd name="T34" fmla="*/ 100 w 107"/>
                  <a:gd name="T35" fmla="*/ 33 h 105"/>
                  <a:gd name="T36" fmla="*/ 90 w 107"/>
                  <a:gd name="T37" fmla="*/ 19 h 105"/>
                  <a:gd name="T38" fmla="*/ 73 w 107"/>
                  <a:gd name="T39" fmla="*/ 8 h 105"/>
                  <a:gd name="T40" fmla="*/ 55 w 107"/>
                  <a:gd name="T41" fmla="*/ 4 h 105"/>
                  <a:gd name="T42" fmla="*/ 36 w 107"/>
                  <a:gd name="T43" fmla="*/ 8 h 105"/>
                  <a:gd name="T44" fmla="*/ 19 w 107"/>
                  <a:gd name="T45" fmla="*/ 19 h 105"/>
                  <a:gd name="T46" fmla="*/ 9 w 107"/>
                  <a:gd name="T47" fmla="*/ 33 h 105"/>
                  <a:gd name="T48" fmla="*/ 4 w 107"/>
                  <a:gd name="T49" fmla="*/ 52 h 105"/>
                  <a:gd name="T50" fmla="*/ 9 w 107"/>
                  <a:gd name="T51" fmla="*/ 72 h 105"/>
                  <a:gd name="T52" fmla="*/ 19 w 107"/>
                  <a:gd name="T53" fmla="*/ 89 h 105"/>
                  <a:gd name="T54" fmla="*/ 36 w 107"/>
                  <a:gd name="T55" fmla="*/ 100 h 105"/>
                  <a:gd name="T56" fmla="*/ 55 w 107"/>
                  <a:gd name="T57" fmla="*/ 105 h 105"/>
                  <a:gd name="T58" fmla="*/ 73 w 107"/>
                  <a:gd name="T59" fmla="*/ 100 h 105"/>
                  <a:gd name="T60" fmla="*/ 90 w 107"/>
                  <a:gd name="T61" fmla="*/ 89 h 105"/>
                  <a:gd name="T62" fmla="*/ 100 w 107"/>
                  <a:gd name="T63" fmla="*/ 72 h 105"/>
                  <a:gd name="T64" fmla="*/ 105 w 107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5">
                    <a:moveTo>
                      <a:pt x="107" y="52"/>
                    </a:moveTo>
                    <a:lnTo>
                      <a:pt x="105" y="43"/>
                    </a:lnTo>
                    <a:lnTo>
                      <a:pt x="102" y="33"/>
                    </a:lnTo>
                    <a:lnTo>
                      <a:pt x="97" y="26"/>
                    </a:lnTo>
                    <a:lnTo>
                      <a:pt x="90" y="19"/>
                    </a:lnTo>
                    <a:lnTo>
                      <a:pt x="83" y="11"/>
                    </a:lnTo>
                    <a:lnTo>
                      <a:pt x="74" y="6"/>
                    </a:lnTo>
                    <a:lnTo>
                      <a:pt x="66" y="4"/>
                    </a:lnTo>
                    <a:lnTo>
                      <a:pt x="55" y="0"/>
                    </a:lnTo>
                    <a:lnTo>
                      <a:pt x="43" y="4"/>
                    </a:lnTo>
                    <a:lnTo>
                      <a:pt x="33" y="6"/>
                    </a:lnTo>
                    <a:lnTo>
                      <a:pt x="26" y="11"/>
                    </a:lnTo>
                    <a:lnTo>
                      <a:pt x="19" y="19"/>
                    </a:lnTo>
                    <a:lnTo>
                      <a:pt x="11" y="26"/>
                    </a:lnTo>
                    <a:lnTo>
                      <a:pt x="6" y="33"/>
                    </a:lnTo>
                    <a:lnTo>
                      <a:pt x="4" y="43"/>
                    </a:lnTo>
                    <a:lnTo>
                      <a:pt x="0" y="52"/>
                    </a:lnTo>
                    <a:lnTo>
                      <a:pt x="4" y="65"/>
                    </a:lnTo>
                    <a:lnTo>
                      <a:pt x="6" y="74"/>
                    </a:lnTo>
                    <a:lnTo>
                      <a:pt x="11" y="82"/>
                    </a:lnTo>
                    <a:lnTo>
                      <a:pt x="19" y="89"/>
                    </a:lnTo>
                    <a:lnTo>
                      <a:pt x="26" y="97"/>
                    </a:lnTo>
                    <a:lnTo>
                      <a:pt x="33" y="102"/>
                    </a:lnTo>
                    <a:lnTo>
                      <a:pt x="43" y="105"/>
                    </a:lnTo>
                    <a:lnTo>
                      <a:pt x="55" y="105"/>
                    </a:lnTo>
                    <a:lnTo>
                      <a:pt x="66" y="105"/>
                    </a:lnTo>
                    <a:lnTo>
                      <a:pt x="74" y="102"/>
                    </a:lnTo>
                    <a:lnTo>
                      <a:pt x="83" y="97"/>
                    </a:lnTo>
                    <a:lnTo>
                      <a:pt x="90" y="89"/>
                    </a:lnTo>
                    <a:lnTo>
                      <a:pt x="97" y="82"/>
                    </a:lnTo>
                    <a:lnTo>
                      <a:pt x="102" y="74"/>
                    </a:lnTo>
                    <a:lnTo>
                      <a:pt x="105" y="65"/>
                    </a:lnTo>
                    <a:lnTo>
                      <a:pt x="107" y="52"/>
                    </a:lnTo>
                    <a:lnTo>
                      <a:pt x="105" y="52"/>
                    </a:lnTo>
                    <a:lnTo>
                      <a:pt x="102" y="43"/>
                    </a:lnTo>
                    <a:lnTo>
                      <a:pt x="100" y="33"/>
                    </a:lnTo>
                    <a:lnTo>
                      <a:pt x="95" y="26"/>
                    </a:lnTo>
                    <a:lnTo>
                      <a:pt x="90" y="19"/>
                    </a:lnTo>
                    <a:lnTo>
                      <a:pt x="83" y="14"/>
                    </a:lnTo>
                    <a:lnTo>
                      <a:pt x="73" y="8"/>
                    </a:lnTo>
                    <a:lnTo>
                      <a:pt x="66" y="4"/>
                    </a:lnTo>
                    <a:lnTo>
                      <a:pt x="55" y="4"/>
                    </a:lnTo>
                    <a:lnTo>
                      <a:pt x="43" y="4"/>
                    </a:lnTo>
                    <a:lnTo>
                      <a:pt x="36" y="8"/>
                    </a:lnTo>
                    <a:lnTo>
                      <a:pt x="26" y="14"/>
                    </a:lnTo>
                    <a:lnTo>
                      <a:pt x="19" y="19"/>
                    </a:lnTo>
                    <a:lnTo>
                      <a:pt x="14" y="26"/>
                    </a:lnTo>
                    <a:lnTo>
                      <a:pt x="9" y="33"/>
                    </a:lnTo>
                    <a:lnTo>
                      <a:pt x="6" y="43"/>
                    </a:lnTo>
                    <a:lnTo>
                      <a:pt x="4" y="52"/>
                    </a:lnTo>
                    <a:lnTo>
                      <a:pt x="6" y="65"/>
                    </a:lnTo>
                    <a:lnTo>
                      <a:pt x="9" y="72"/>
                    </a:lnTo>
                    <a:lnTo>
                      <a:pt x="14" y="82"/>
                    </a:lnTo>
                    <a:lnTo>
                      <a:pt x="19" y="89"/>
                    </a:lnTo>
                    <a:lnTo>
                      <a:pt x="26" y="95"/>
                    </a:lnTo>
                    <a:lnTo>
                      <a:pt x="36" y="100"/>
                    </a:lnTo>
                    <a:lnTo>
                      <a:pt x="43" y="102"/>
                    </a:lnTo>
                    <a:lnTo>
                      <a:pt x="55" y="105"/>
                    </a:lnTo>
                    <a:lnTo>
                      <a:pt x="66" y="102"/>
                    </a:lnTo>
                    <a:lnTo>
                      <a:pt x="73" y="100"/>
                    </a:lnTo>
                    <a:lnTo>
                      <a:pt x="83" y="95"/>
                    </a:lnTo>
                    <a:lnTo>
                      <a:pt x="90" y="89"/>
                    </a:lnTo>
                    <a:lnTo>
                      <a:pt x="95" y="82"/>
                    </a:lnTo>
                    <a:lnTo>
                      <a:pt x="100" y="72"/>
                    </a:lnTo>
                    <a:lnTo>
                      <a:pt x="102" y="65"/>
                    </a:lnTo>
                    <a:lnTo>
                      <a:pt x="105" y="52"/>
                    </a:ln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3" name="Freeform 545">
                <a:extLst>
                  <a:ext uri="{FF2B5EF4-FFF2-40B4-BE49-F238E27FC236}">
                    <a16:creationId xmlns:a16="http://schemas.microsoft.com/office/drawing/2014/main" id="{2404B3C7-3C92-4DFA-AF2F-AED11807D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709"/>
                <a:ext cx="33" cy="33"/>
              </a:xfrm>
              <a:custGeom>
                <a:avLst/>
                <a:gdLst>
                  <a:gd name="T0" fmla="*/ 98 w 99"/>
                  <a:gd name="T1" fmla="*/ 39 h 100"/>
                  <a:gd name="T2" fmla="*/ 90 w 99"/>
                  <a:gd name="T3" fmla="*/ 22 h 100"/>
                  <a:gd name="T4" fmla="*/ 78 w 99"/>
                  <a:gd name="T5" fmla="*/ 10 h 100"/>
                  <a:gd name="T6" fmla="*/ 61 w 99"/>
                  <a:gd name="T7" fmla="*/ 0 h 100"/>
                  <a:gd name="T8" fmla="*/ 39 w 99"/>
                  <a:gd name="T9" fmla="*/ 0 h 100"/>
                  <a:gd name="T10" fmla="*/ 21 w 99"/>
                  <a:gd name="T11" fmla="*/ 10 h 100"/>
                  <a:gd name="T12" fmla="*/ 8 w 99"/>
                  <a:gd name="T13" fmla="*/ 22 h 100"/>
                  <a:gd name="T14" fmla="*/ 1 w 99"/>
                  <a:gd name="T15" fmla="*/ 39 h 100"/>
                  <a:gd name="T16" fmla="*/ 1 w 99"/>
                  <a:gd name="T17" fmla="*/ 61 h 100"/>
                  <a:gd name="T18" fmla="*/ 8 w 99"/>
                  <a:gd name="T19" fmla="*/ 78 h 100"/>
                  <a:gd name="T20" fmla="*/ 21 w 99"/>
                  <a:gd name="T21" fmla="*/ 90 h 100"/>
                  <a:gd name="T22" fmla="*/ 39 w 99"/>
                  <a:gd name="T23" fmla="*/ 98 h 100"/>
                  <a:gd name="T24" fmla="*/ 61 w 99"/>
                  <a:gd name="T25" fmla="*/ 98 h 100"/>
                  <a:gd name="T26" fmla="*/ 78 w 99"/>
                  <a:gd name="T27" fmla="*/ 90 h 100"/>
                  <a:gd name="T28" fmla="*/ 90 w 99"/>
                  <a:gd name="T29" fmla="*/ 78 h 100"/>
                  <a:gd name="T30" fmla="*/ 98 w 99"/>
                  <a:gd name="T31" fmla="*/ 61 h 100"/>
                  <a:gd name="T32" fmla="*/ 98 w 99"/>
                  <a:gd name="T33" fmla="*/ 49 h 100"/>
                  <a:gd name="T34" fmla="*/ 94 w 99"/>
                  <a:gd name="T35" fmla="*/ 32 h 100"/>
                  <a:gd name="T36" fmla="*/ 82 w 99"/>
                  <a:gd name="T37" fmla="*/ 15 h 100"/>
                  <a:gd name="T38" fmla="*/ 68 w 99"/>
                  <a:gd name="T39" fmla="*/ 4 h 100"/>
                  <a:gd name="T40" fmla="*/ 50 w 99"/>
                  <a:gd name="T41" fmla="*/ 1 h 100"/>
                  <a:gd name="T42" fmla="*/ 32 w 99"/>
                  <a:gd name="T43" fmla="*/ 4 h 100"/>
                  <a:gd name="T44" fmla="*/ 16 w 99"/>
                  <a:gd name="T45" fmla="*/ 15 h 100"/>
                  <a:gd name="T46" fmla="*/ 4 w 99"/>
                  <a:gd name="T47" fmla="*/ 32 h 100"/>
                  <a:gd name="T48" fmla="*/ 1 w 99"/>
                  <a:gd name="T49" fmla="*/ 49 h 100"/>
                  <a:gd name="T50" fmla="*/ 4 w 99"/>
                  <a:gd name="T51" fmla="*/ 68 h 100"/>
                  <a:gd name="T52" fmla="*/ 16 w 99"/>
                  <a:gd name="T53" fmla="*/ 84 h 100"/>
                  <a:gd name="T54" fmla="*/ 32 w 99"/>
                  <a:gd name="T55" fmla="*/ 96 h 100"/>
                  <a:gd name="T56" fmla="*/ 50 w 99"/>
                  <a:gd name="T57" fmla="*/ 98 h 100"/>
                  <a:gd name="T58" fmla="*/ 68 w 99"/>
                  <a:gd name="T59" fmla="*/ 96 h 100"/>
                  <a:gd name="T60" fmla="*/ 82 w 99"/>
                  <a:gd name="T61" fmla="*/ 84 h 100"/>
                  <a:gd name="T62" fmla="*/ 94 w 99"/>
                  <a:gd name="T63" fmla="*/ 68 h 100"/>
                  <a:gd name="T64" fmla="*/ 98 w 99"/>
                  <a:gd name="T65" fmla="*/ 4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0">
                    <a:moveTo>
                      <a:pt x="99" y="49"/>
                    </a:moveTo>
                    <a:lnTo>
                      <a:pt x="98" y="39"/>
                    </a:lnTo>
                    <a:lnTo>
                      <a:pt x="94" y="29"/>
                    </a:lnTo>
                    <a:lnTo>
                      <a:pt x="90" y="22"/>
                    </a:lnTo>
                    <a:lnTo>
                      <a:pt x="85" y="15"/>
                    </a:lnTo>
                    <a:lnTo>
                      <a:pt x="78" y="10"/>
                    </a:lnTo>
                    <a:lnTo>
                      <a:pt x="68" y="4"/>
                    </a:lnTo>
                    <a:lnTo>
                      <a:pt x="61" y="0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32" y="4"/>
                    </a:lnTo>
                    <a:lnTo>
                      <a:pt x="21" y="10"/>
                    </a:lnTo>
                    <a:lnTo>
                      <a:pt x="13" y="15"/>
                    </a:lnTo>
                    <a:lnTo>
                      <a:pt x="8" y="22"/>
                    </a:lnTo>
                    <a:lnTo>
                      <a:pt x="4" y="29"/>
                    </a:lnTo>
                    <a:lnTo>
                      <a:pt x="1" y="39"/>
                    </a:lnTo>
                    <a:lnTo>
                      <a:pt x="0" y="49"/>
                    </a:lnTo>
                    <a:lnTo>
                      <a:pt x="1" y="61"/>
                    </a:lnTo>
                    <a:lnTo>
                      <a:pt x="4" y="68"/>
                    </a:lnTo>
                    <a:lnTo>
                      <a:pt x="8" y="78"/>
                    </a:lnTo>
                    <a:lnTo>
                      <a:pt x="13" y="85"/>
                    </a:lnTo>
                    <a:lnTo>
                      <a:pt x="21" y="90"/>
                    </a:lnTo>
                    <a:lnTo>
                      <a:pt x="32" y="96"/>
                    </a:lnTo>
                    <a:lnTo>
                      <a:pt x="39" y="98"/>
                    </a:lnTo>
                    <a:lnTo>
                      <a:pt x="50" y="100"/>
                    </a:lnTo>
                    <a:lnTo>
                      <a:pt x="61" y="98"/>
                    </a:lnTo>
                    <a:lnTo>
                      <a:pt x="68" y="96"/>
                    </a:lnTo>
                    <a:lnTo>
                      <a:pt x="78" y="90"/>
                    </a:lnTo>
                    <a:lnTo>
                      <a:pt x="85" y="85"/>
                    </a:lnTo>
                    <a:lnTo>
                      <a:pt x="90" y="78"/>
                    </a:lnTo>
                    <a:lnTo>
                      <a:pt x="94" y="68"/>
                    </a:lnTo>
                    <a:lnTo>
                      <a:pt x="98" y="61"/>
                    </a:lnTo>
                    <a:lnTo>
                      <a:pt x="99" y="49"/>
                    </a:lnTo>
                    <a:lnTo>
                      <a:pt x="98" y="49"/>
                    </a:lnTo>
                    <a:lnTo>
                      <a:pt x="98" y="39"/>
                    </a:lnTo>
                    <a:lnTo>
                      <a:pt x="94" y="32"/>
                    </a:lnTo>
                    <a:lnTo>
                      <a:pt x="90" y="22"/>
                    </a:lnTo>
                    <a:lnTo>
                      <a:pt x="82" y="15"/>
                    </a:lnTo>
                    <a:lnTo>
                      <a:pt x="78" y="10"/>
                    </a:lnTo>
                    <a:lnTo>
                      <a:pt x="68" y="4"/>
                    </a:lnTo>
                    <a:lnTo>
                      <a:pt x="58" y="1"/>
                    </a:lnTo>
                    <a:lnTo>
                      <a:pt x="50" y="1"/>
                    </a:lnTo>
                    <a:lnTo>
                      <a:pt x="41" y="1"/>
                    </a:lnTo>
                    <a:lnTo>
                      <a:pt x="32" y="4"/>
                    </a:lnTo>
                    <a:lnTo>
                      <a:pt x="21" y="10"/>
                    </a:lnTo>
                    <a:lnTo>
                      <a:pt x="16" y="15"/>
                    </a:lnTo>
                    <a:lnTo>
                      <a:pt x="8" y="22"/>
                    </a:lnTo>
                    <a:lnTo>
                      <a:pt x="4" y="32"/>
                    </a:lnTo>
                    <a:lnTo>
                      <a:pt x="1" y="39"/>
                    </a:lnTo>
                    <a:lnTo>
                      <a:pt x="1" y="49"/>
                    </a:lnTo>
                    <a:lnTo>
                      <a:pt x="1" y="58"/>
                    </a:lnTo>
                    <a:lnTo>
                      <a:pt x="4" y="68"/>
                    </a:lnTo>
                    <a:lnTo>
                      <a:pt x="8" y="75"/>
                    </a:lnTo>
                    <a:lnTo>
                      <a:pt x="16" y="84"/>
                    </a:lnTo>
                    <a:lnTo>
                      <a:pt x="21" y="90"/>
                    </a:lnTo>
                    <a:lnTo>
                      <a:pt x="32" y="96"/>
                    </a:lnTo>
                    <a:lnTo>
                      <a:pt x="41" y="98"/>
                    </a:lnTo>
                    <a:lnTo>
                      <a:pt x="50" y="98"/>
                    </a:lnTo>
                    <a:lnTo>
                      <a:pt x="58" y="98"/>
                    </a:lnTo>
                    <a:lnTo>
                      <a:pt x="68" y="96"/>
                    </a:lnTo>
                    <a:lnTo>
                      <a:pt x="78" y="90"/>
                    </a:lnTo>
                    <a:lnTo>
                      <a:pt x="82" y="84"/>
                    </a:lnTo>
                    <a:lnTo>
                      <a:pt x="90" y="75"/>
                    </a:lnTo>
                    <a:lnTo>
                      <a:pt x="94" y="68"/>
                    </a:lnTo>
                    <a:lnTo>
                      <a:pt x="98" y="58"/>
                    </a:lnTo>
                    <a:lnTo>
                      <a:pt x="98" y="49"/>
                    </a:lnTo>
                    <a:lnTo>
                      <a:pt x="99" y="4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4" name="Freeform 546">
                <a:extLst>
                  <a:ext uri="{FF2B5EF4-FFF2-40B4-BE49-F238E27FC236}">
                    <a16:creationId xmlns:a16="http://schemas.microsoft.com/office/drawing/2014/main" id="{68F44E0D-B7C5-4051-A7C0-57F331686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709"/>
                <a:ext cx="32" cy="33"/>
              </a:xfrm>
              <a:custGeom>
                <a:avLst/>
                <a:gdLst>
                  <a:gd name="T0" fmla="*/ 97 w 97"/>
                  <a:gd name="T1" fmla="*/ 38 h 97"/>
                  <a:gd name="T2" fmla="*/ 89 w 97"/>
                  <a:gd name="T3" fmla="*/ 21 h 97"/>
                  <a:gd name="T4" fmla="*/ 77 w 97"/>
                  <a:gd name="T5" fmla="*/ 9 h 97"/>
                  <a:gd name="T6" fmla="*/ 57 w 97"/>
                  <a:gd name="T7" fmla="*/ 0 h 97"/>
                  <a:gd name="T8" fmla="*/ 40 w 97"/>
                  <a:gd name="T9" fmla="*/ 0 h 97"/>
                  <a:gd name="T10" fmla="*/ 20 w 97"/>
                  <a:gd name="T11" fmla="*/ 9 h 97"/>
                  <a:gd name="T12" fmla="*/ 7 w 97"/>
                  <a:gd name="T13" fmla="*/ 21 h 97"/>
                  <a:gd name="T14" fmla="*/ 0 w 97"/>
                  <a:gd name="T15" fmla="*/ 38 h 97"/>
                  <a:gd name="T16" fmla="*/ 0 w 97"/>
                  <a:gd name="T17" fmla="*/ 57 h 97"/>
                  <a:gd name="T18" fmla="*/ 7 w 97"/>
                  <a:gd name="T19" fmla="*/ 74 h 97"/>
                  <a:gd name="T20" fmla="*/ 20 w 97"/>
                  <a:gd name="T21" fmla="*/ 89 h 97"/>
                  <a:gd name="T22" fmla="*/ 40 w 97"/>
                  <a:gd name="T23" fmla="*/ 97 h 97"/>
                  <a:gd name="T24" fmla="*/ 57 w 97"/>
                  <a:gd name="T25" fmla="*/ 97 h 97"/>
                  <a:gd name="T26" fmla="*/ 77 w 97"/>
                  <a:gd name="T27" fmla="*/ 89 h 97"/>
                  <a:gd name="T28" fmla="*/ 89 w 97"/>
                  <a:gd name="T29" fmla="*/ 74 h 97"/>
                  <a:gd name="T30" fmla="*/ 97 w 97"/>
                  <a:gd name="T31" fmla="*/ 57 h 97"/>
                  <a:gd name="T32" fmla="*/ 93 w 97"/>
                  <a:gd name="T33" fmla="*/ 40 h 97"/>
                  <a:gd name="T34" fmla="*/ 86 w 97"/>
                  <a:gd name="T35" fmla="*/ 23 h 97"/>
                  <a:gd name="T36" fmla="*/ 74 w 97"/>
                  <a:gd name="T37" fmla="*/ 10 h 97"/>
                  <a:gd name="T38" fmla="*/ 57 w 97"/>
                  <a:gd name="T39" fmla="*/ 3 h 97"/>
                  <a:gd name="T40" fmla="*/ 40 w 97"/>
                  <a:gd name="T41" fmla="*/ 3 h 97"/>
                  <a:gd name="T42" fmla="*/ 23 w 97"/>
                  <a:gd name="T43" fmla="*/ 10 h 97"/>
                  <a:gd name="T44" fmla="*/ 10 w 97"/>
                  <a:gd name="T45" fmla="*/ 23 h 97"/>
                  <a:gd name="T46" fmla="*/ 3 w 97"/>
                  <a:gd name="T47" fmla="*/ 40 h 97"/>
                  <a:gd name="T48" fmla="*/ 3 w 97"/>
                  <a:gd name="T49" fmla="*/ 57 h 97"/>
                  <a:gd name="T50" fmla="*/ 10 w 97"/>
                  <a:gd name="T51" fmla="*/ 74 h 97"/>
                  <a:gd name="T52" fmla="*/ 23 w 97"/>
                  <a:gd name="T53" fmla="*/ 88 h 97"/>
                  <a:gd name="T54" fmla="*/ 40 w 97"/>
                  <a:gd name="T55" fmla="*/ 95 h 97"/>
                  <a:gd name="T56" fmla="*/ 57 w 97"/>
                  <a:gd name="T57" fmla="*/ 95 h 97"/>
                  <a:gd name="T58" fmla="*/ 74 w 97"/>
                  <a:gd name="T59" fmla="*/ 88 h 97"/>
                  <a:gd name="T60" fmla="*/ 86 w 97"/>
                  <a:gd name="T61" fmla="*/ 74 h 97"/>
                  <a:gd name="T62" fmla="*/ 93 w 97"/>
                  <a:gd name="T63" fmla="*/ 5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7">
                    <a:moveTo>
                      <a:pt x="97" y="48"/>
                    </a:moveTo>
                    <a:lnTo>
                      <a:pt x="97" y="38"/>
                    </a:lnTo>
                    <a:lnTo>
                      <a:pt x="93" y="31"/>
                    </a:lnTo>
                    <a:lnTo>
                      <a:pt x="89" y="21"/>
                    </a:lnTo>
                    <a:lnTo>
                      <a:pt x="81" y="14"/>
                    </a:lnTo>
                    <a:lnTo>
                      <a:pt x="77" y="9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1" y="3"/>
                    </a:lnTo>
                    <a:lnTo>
                      <a:pt x="20" y="9"/>
                    </a:lnTo>
                    <a:lnTo>
                      <a:pt x="15" y="14"/>
                    </a:lnTo>
                    <a:lnTo>
                      <a:pt x="7" y="21"/>
                    </a:lnTo>
                    <a:lnTo>
                      <a:pt x="3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4"/>
                    </a:lnTo>
                    <a:lnTo>
                      <a:pt x="15" y="83"/>
                    </a:lnTo>
                    <a:lnTo>
                      <a:pt x="20" y="89"/>
                    </a:lnTo>
                    <a:lnTo>
                      <a:pt x="31" y="95"/>
                    </a:lnTo>
                    <a:lnTo>
                      <a:pt x="40" y="97"/>
                    </a:lnTo>
                    <a:lnTo>
                      <a:pt x="49" y="97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7" y="89"/>
                    </a:lnTo>
                    <a:lnTo>
                      <a:pt x="81" y="83"/>
                    </a:lnTo>
                    <a:lnTo>
                      <a:pt x="89" y="74"/>
                    </a:lnTo>
                    <a:lnTo>
                      <a:pt x="93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3" y="40"/>
                    </a:lnTo>
                    <a:lnTo>
                      <a:pt x="91" y="31"/>
                    </a:lnTo>
                    <a:lnTo>
                      <a:pt x="86" y="23"/>
                    </a:lnTo>
                    <a:lnTo>
                      <a:pt x="81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3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1"/>
                    </a:lnTo>
                    <a:lnTo>
                      <a:pt x="3" y="40"/>
                    </a:lnTo>
                    <a:lnTo>
                      <a:pt x="0" y="48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5" y="83"/>
                    </a:lnTo>
                    <a:lnTo>
                      <a:pt x="23" y="88"/>
                    </a:lnTo>
                    <a:lnTo>
                      <a:pt x="31" y="91"/>
                    </a:lnTo>
                    <a:lnTo>
                      <a:pt x="40" y="95"/>
                    </a:lnTo>
                    <a:lnTo>
                      <a:pt x="49" y="95"/>
                    </a:lnTo>
                    <a:lnTo>
                      <a:pt x="57" y="95"/>
                    </a:lnTo>
                    <a:lnTo>
                      <a:pt x="67" y="91"/>
                    </a:lnTo>
                    <a:lnTo>
                      <a:pt x="74" y="88"/>
                    </a:lnTo>
                    <a:lnTo>
                      <a:pt x="81" y="83"/>
                    </a:lnTo>
                    <a:lnTo>
                      <a:pt x="86" y="74"/>
                    </a:lnTo>
                    <a:lnTo>
                      <a:pt x="91" y="67"/>
                    </a:lnTo>
                    <a:lnTo>
                      <a:pt x="93" y="57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5" name="Freeform 547">
                <a:extLst>
                  <a:ext uri="{FF2B5EF4-FFF2-40B4-BE49-F238E27FC236}">
                    <a16:creationId xmlns:a16="http://schemas.microsoft.com/office/drawing/2014/main" id="{4F2CE559-8252-43A6-887A-03909AAF0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2709"/>
                <a:ext cx="32" cy="32"/>
              </a:xfrm>
              <a:custGeom>
                <a:avLst/>
                <a:gdLst>
                  <a:gd name="T0" fmla="*/ 93 w 97"/>
                  <a:gd name="T1" fmla="*/ 40 h 95"/>
                  <a:gd name="T2" fmla="*/ 86 w 97"/>
                  <a:gd name="T3" fmla="*/ 23 h 95"/>
                  <a:gd name="T4" fmla="*/ 74 w 97"/>
                  <a:gd name="T5" fmla="*/ 10 h 95"/>
                  <a:gd name="T6" fmla="*/ 57 w 97"/>
                  <a:gd name="T7" fmla="*/ 3 h 95"/>
                  <a:gd name="T8" fmla="*/ 40 w 97"/>
                  <a:gd name="T9" fmla="*/ 3 h 95"/>
                  <a:gd name="T10" fmla="*/ 23 w 97"/>
                  <a:gd name="T11" fmla="*/ 10 h 95"/>
                  <a:gd name="T12" fmla="*/ 10 w 97"/>
                  <a:gd name="T13" fmla="*/ 23 h 95"/>
                  <a:gd name="T14" fmla="*/ 3 w 97"/>
                  <a:gd name="T15" fmla="*/ 40 h 95"/>
                  <a:gd name="T16" fmla="*/ 3 w 97"/>
                  <a:gd name="T17" fmla="*/ 57 h 95"/>
                  <a:gd name="T18" fmla="*/ 10 w 97"/>
                  <a:gd name="T19" fmla="*/ 74 h 95"/>
                  <a:gd name="T20" fmla="*/ 23 w 97"/>
                  <a:gd name="T21" fmla="*/ 87 h 95"/>
                  <a:gd name="T22" fmla="*/ 40 w 97"/>
                  <a:gd name="T23" fmla="*/ 95 h 95"/>
                  <a:gd name="T24" fmla="*/ 57 w 97"/>
                  <a:gd name="T25" fmla="*/ 95 h 95"/>
                  <a:gd name="T26" fmla="*/ 74 w 97"/>
                  <a:gd name="T27" fmla="*/ 87 h 95"/>
                  <a:gd name="T28" fmla="*/ 86 w 97"/>
                  <a:gd name="T29" fmla="*/ 74 h 95"/>
                  <a:gd name="T30" fmla="*/ 93 w 97"/>
                  <a:gd name="T31" fmla="*/ 57 h 95"/>
                  <a:gd name="T32" fmla="*/ 93 w 97"/>
                  <a:gd name="T33" fmla="*/ 47 h 95"/>
                  <a:gd name="T34" fmla="*/ 89 w 97"/>
                  <a:gd name="T35" fmla="*/ 30 h 95"/>
                  <a:gd name="T36" fmla="*/ 81 w 97"/>
                  <a:gd name="T37" fmla="*/ 16 h 95"/>
                  <a:gd name="T38" fmla="*/ 67 w 97"/>
                  <a:gd name="T39" fmla="*/ 6 h 95"/>
                  <a:gd name="T40" fmla="*/ 49 w 97"/>
                  <a:gd name="T41" fmla="*/ 3 h 95"/>
                  <a:gd name="T42" fmla="*/ 31 w 97"/>
                  <a:gd name="T43" fmla="*/ 6 h 95"/>
                  <a:gd name="T44" fmla="*/ 17 w 97"/>
                  <a:gd name="T45" fmla="*/ 16 h 95"/>
                  <a:gd name="T46" fmla="*/ 7 w 97"/>
                  <a:gd name="T47" fmla="*/ 30 h 95"/>
                  <a:gd name="T48" fmla="*/ 3 w 97"/>
                  <a:gd name="T49" fmla="*/ 47 h 95"/>
                  <a:gd name="T50" fmla="*/ 7 w 97"/>
                  <a:gd name="T51" fmla="*/ 67 h 95"/>
                  <a:gd name="T52" fmla="*/ 17 w 97"/>
                  <a:gd name="T53" fmla="*/ 80 h 95"/>
                  <a:gd name="T54" fmla="*/ 31 w 97"/>
                  <a:gd name="T55" fmla="*/ 89 h 95"/>
                  <a:gd name="T56" fmla="*/ 49 w 97"/>
                  <a:gd name="T57" fmla="*/ 95 h 95"/>
                  <a:gd name="T58" fmla="*/ 67 w 97"/>
                  <a:gd name="T59" fmla="*/ 89 h 95"/>
                  <a:gd name="T60" fmla="*/ 81 w 97"/>
                  <a:gd name="T61" fmla="*/ 80 h 95"/>
                  <a:gd name="T62" fmla="*/ 89 w 97"/>
                  <a:gd name="T63" fmla="*/ 67 h 95"/>
                  <a:gd name="T64" fmla="*/ 93 w 97"/>
                  <a:gd name="T65" fmla="*/ 4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5">
                    <a:moveTo>
                      <a:pt x="97" y="47"/>
                    </a:moveTo>
                    <a:lnTo>
                      <a:pt x="93" y="40"/>
                    </a:lnTo>
                    <a:lnTo>
                      <a:pt x="91" y="30"/>
                    </a:lnTo>
                    <a:lnTo>
                      <a:pt x="86" y="23"/>
                    </a:lnTo>
                    <a:lnTo>
                      <a:pt x="81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3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3" y="40"/>
                    </a:lnTo>
                    <a:lnTo>
                      <a:pt x="0" y="47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5" y="83"/>
                    </a:lnTo>
                    <a:lnTo>
                      <a:pt x="23" y="87"/>
                    </a:lnTo>
                    <a:lnTo>
                      <a:pt x="31" y="91"/>
                    </a:lnTo>
                    <a:lnTo>
                      <a:pt x="40" y="95"/>
                    </a:lnTo>
                    <a:lnTo>
                      <a:pt x="49" y="95"/>
                    </a:lnTo>
                    <a:lnTo>
                      <a:pt x="57" y="95"/>
                    </a:lnTo>
                    <a:lnTo>
                      <a:pt x="67" y="91"/>
                    </a:lnTo>
                    <a:lnTo>
                      <a:pt x="74" y="87"/>
                    </a:lnTo>
                    <a:lnTo>
                      <a:pt x="81" y="83"/>
                    </a:lnTo>
                    <a:lnTo>
                      <a:pt x="86" y="74"/>
                    </a:lnTo>
                    <a:lnTo>
                      <a:pt x="91" y="67"/>
                    </a:lnTo>
                    <a:lnTo>
                      <a:pt x="93" y="57"/>
                    </a:lnTo>
                    <a:lnTo>
                      <a:pt x="97" y="47"/>
                    </a:lnTo>
                    <a:lnTo>
                      <a:pt x="93" y="47"/>
                    </a:lnTo>
                    <a:lnTo>
                      <a:pt x="93" y="40"/>
                    </a:lnTo>
                    <a:lnTo>
                      <a:pt x="89" y="30"/>
                    </a:lnTo>
                    <a:lnTo>
                      <a:pt x="86" y="23"/>
                    </a:lnTo>
                    <a:lnTo>
                      <a:pt x="81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7" y="3"/>
                    </a:lnTo>
                    <a:lnTo>
                      <a:pt x="49" y="3"/>
                    </a:lnTo>
                    <a:lnTo>
                      <a:pt x="40" y="3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10" y="74"/>
                    </a:lnTo>
                    <a:lnTo>
                      <a:pt x="17" y="80"/>
                    </a:lnTo>
                    <a:lnTo>
                      <a:pt x="23" y="87"/>
                    </a:lnTo>
                    <a:lnTo>
                      <a:pt x="31" y="89"/>
                    </a:lnTo>
                    <a:lnTo>
                      <a:pt x="40" y="91"/>
                    </a:lnTo>
                    <a:lnTo>
                      <a:pt x="49" y="95"/>
                    </a:lnTo>
                    <a:lnTo>
                      <a:pt x="57" y="91"/>
                    </a:lnTo>
                    <a:lnTo>
                      <a:pt x="67" y="89"/>
                    </a:lnTo>
                    <a:lnTo>
                      <a:pt x="74" y="87"/>
                    </a:lnTo>
                    <a:lnTo>
                      <a:pt x="81" y="80"/>
                    </a:lnTo>
                    <a:lnTo>
                      <a:pt x="86" y="74"/>
                    </a:lnTo>
                    <a:lnTo>
                      <a:pt x="89" y="67"/>
                    </a:lnTo>
                    <a:lnTo>
                      <a:pt x="93" y="57"/>
                    </a:lnTo>
                    <a:lnTo>
                      <a:pt x="93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6" name="Freeform 548">
                <a:extLst>
                  <a:ext uri="{FF2B5EF4-FFF2-40B4-BE49-F238E27FC236}">
                    <a16:creationId xmlns:a16="http://schemas.microsoft.com/office/drawing/2014/main" id="{11F527F1-81AF-4EC9-A4F5-20974875F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710"/>
                <a:ext cx="31" cy="31"/>
              </a:xfrm>
              <a:custGeom>
                <a:avLst/>
                <a:gdLst>
                  <a:gd name="T0" fmla="*/ 91 w 91"/>
                  <a:gd name="T1" fmla="*/ 37 h 92"/>
                  <a:gd name="T2" fmla="*/ 83 w 91"/>
                  <a:gd name="T3" fmla="*/ 20 h 92"/>
                  <a:gd name="T4" fmla="*/ 71 w 91"/>
                  <a:gd name="T5" fmla="*/ 7 h 92"/>
                  <a:gd name="T6" fmla="*/ 53 w 91"/>
                  <a:gd name="T7" fmla="*/ 0 h 92"/>
                  <a:gd name="T8" fmla="*/ 36 w 91"/>
                  <a:gd name="T9" fmla="*/ 0 h 92"/>
                  <a:gd name="T10" fmla="*/ 19 w 91"/>
                  <a:gd name="T11" fmla="*/ 7 h 92"/>
                  <a:gd name="T12" fmla="*/ 7 w 91"/>
                  <a:gd name="T13" fmla="*/ 20 h 92"/>
                  <a:gd name="T14" fmla="*/ 0 w 91"/>
                  <a:gd name="T15" fmla="*/ 37 h 92"/>
                  <a:gd name="T16" fmla="*/ 0 w 91"/>
                  <a:gd name="T17" fmla="*/ 54 h 92"/>
                  <a:gd name="T18" fmla="*/ 7 w 91"/>
                  <a:gd name="T19" fmla="*/ 71 h 92"/>
                  <a:gd name="T20" fmla="*/ 19 w 91"/>
                  <a:gd name="T21" fmla="*/ 85 h 92"/>
                  <a:gd name="T22" fmla="*/ 36 w 91"/>
                  <a:gd name="T23" fmla="*/ 88 h 92"/>
                  <a:gd name="T24" fmla="*/ 53 w 91"/>
                  <a:gd name="T25" fmla="*/ 88 h 92"/>
                  <a:gd name="T26" fmla="*/ 71 w 91"/>
                  <a:gd name="T27" fmla="*/ 85 h 92"/>
                  <a:gd name="T28" fmla="*/ 83 w 91"/>
                  <a:gd name="T29" fmla="*/ 71 h 92"/>
                  <a:gd name="T30" fmla="*/ 91 w 91"/>
                  <a:gd name="T31" fmla="*/ 54 h 92"/>
                  <a:gd name="T32" fmla="*/ 88 w 91"/>
                  <a:gd name="T33" fmla="*/ 45 h 92"/>
                  <a:gd name="T34" fmla="*/ 86 w 91"/>
                  <a:gd name="T35" fmla="*/ 30 h 92"/>
                  <a:gd name="T36" fmla="*/ 75 w 91"/>
                  <a:gd name="T37" fmla="*/ 14 h 92"/>
                  <a:gd name="T38" fmla="*/ 60 w 91"/>
                  <a:gd name="T39" fmla="*/ 6 h 92"/>
                  <a:gd name="T40" fmla="*/ 46 w 91"/>
                  <a:gd name="T41" fmla="*/ 3 h 92"/>
                  <a:gd name="T42" fmla="*/ 29 w 91"/>
                  <a:gd name="T43" fmla="*/ 6 h 92"/>
                  <a:gd name="T44" fmla="*/ 14 w 91"/>
                  <a:gd name="T45" fmla="*/ 14 h 92"/>
                  <a:gd name="T46" fmla="*/ 5 w 91"/>
                  <a:gd name="T47" fmla="*/ 30 h 92"/>
                  <a:gd name="T48" fmla="*/ 2 w 91"/>
                  <a:gd name="T49" fmla="*/ 45 h 92"/>
                  <a:gd name="T50" fmla="*/ 5 w 91"/>
                  <a:gd name="T51" fmla="*/ 62 h 92"/>
                  <a:gd name="T52" fmla="*/ 14 w 91"/>
                  <a:gd name="T53" fmla="*/ 77 h 92"/>
                  <a:gd name="T54" fmla="*/ 29 w 91"/>
                  <a:gd name="T55" fmla="*/ 86 h 92"/>
                  <a:gd name="T56" fmla="*/ 46 w 91"/>
                  <a:gd name="T57" fmla="*/ 88 h 92"/>
                  <a:gd name="T58" fmla="*/ 60 w 91"/>
                  <a:gd name="T59" fmla="*/ 86 h 92"/>
                  <a:gd name="T60" fmla="*/ 75 w 91"/>
                  <a:gd name="T61" fmla="*/ 77 h 92"/>
                  <a:gd name="T62" fmla="*/ 86 w 91"/>
                  <a:gd name="T63" fmla="*/ 62 h 92"/>
                  <a:gd name="T64" fmla="*/ 88 w 91"/>
                  <a:gd name="T65" fmla="*/ 4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92">
                    <a:moveTo>
                      <a:pt x="91" y="45"/>
                    </a:moveTo>
                    <a:lnTo>
                      <a:pt x="91" y="37"/>
                    </a:lnTo>
                    <a:lnTo>
                      <a:pt x="86" y="28"/>
                    </a:lnTo>
                    <a:lnTo>
                      <a:pt x="83" y="20"/>
                    </a:lnTo>
                    <a:lnTo>
                      <a:pt x="79" y="13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7" y="20"/>
                    </a:lnTo>
                    <a:lnTo>
                      <a:pt x="5" y="28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5" y="64"/>
                    </a:lnTo>
                    <a:lnTo>
                      <a:pt x="7" y="71"/>
                    </a:lnTo>
                    <a:lnTo>
                      <a:pt x="14" y="77"/>
                    </a:lnTo>
                    <a:lnTo>
                      <a:pt x="19" y="85"/>
                    </a:lnTo>
                    <a:lnTo>
                      <a:pt x="27" y="86"/>
                    </a:lnTo>
                    <a:lnTo>
                      <a:pt x="36" y="88"/>
                    </a:lnTo>
                    <a:lnTo>
                      <a:pt x="46" y="92"/>
                    </a:lnTo>
                    <a:lnTo>
                      <a:pt x="53" y="88"/>
                    </a:lnTo>
                    <a:lnTo>
                      <a:pt x="64" y="86"/>
                    </a:lnTo>
                    <a:lnTo>
                      <a:pt x="71" y="85"/>
                    </a:lnTo>
                    <a:lnTo>
                      <a:pt x="79" y="77"/>
                    </a:lnTo>
                    <a:lnTo>
                      <a:pt x="83" y="71"/>
                    </a:lnTo>
                    <a:lnTo>
                      <a:pt x="86" y="64"/>
                    </a:lnTo>
                    <a:lnTo>
                      <a:pt x="91" y="54"/>
                    </a:lnTo>
                    <a:lnTo>
                      <a:pt x="91" y="45"/>
                    </a:lnTo>
                    <a:lnTo>
                      <a:pt x="88" y="45"/>
                    </a:lnTo>
                    <a:lnTo>
                      <a:pt x="88" y="37"/>
                    </a:lnTo>
                    <a:lnTo>
                      <a:pt x="86" y="30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8" y="11"/>
                    </a:lnTo>
                    <a:lnTo>
                      <a:pt x="60" y="6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36" y="3"/>
                    </a:lnTo>
                    <a:lnTo>
                      <a:pt x="29" y="6"/>
                    </a:lnTo>
                    <a:lnTo>
                      <a:pt x="22" y="11"/>
                    </a:lnTo>
                    <a:lnTo>
                      <a:pt x="14" y="14"/>
                    </a:lnTo>
                    <a:lnTo>
                      <a:pt x="10" y="20"/>
                    </a:lnTo>
                    <a:lnTo>
                      <a:pt x="5" y="30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10" y="70"/>
                    </a:lnTo>
                    <a:lnTo>
                      <a:pt x="14" y="77"/>
                    </a:lnTo>
                    <a:lnTo>
                      <a:pt x="22" y="81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88"/>
                    </a:lnTo>
                    <a:lnTo>
                      <a:pt x="53" y="88"/>
                    </a:lnTo>
                    <a:lnTo>
                      <a:pt x="60" y="86"/>
                    </a:lnTo>
                    <a:lnTo>
                      <a:pt x="68" y="81"/>
                    </a:lnTo>
                    <a:lnTo>
                      <a:pt x="75" y="77"/>
                    </a:lnTo>
                    <a:lnTo>
                      <a:pt x="81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8" y="45"/>
                    </a:lnTo>
                    <a:lnTo>
                      <a:pt x="91" y="45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7" name="Freeform 549">
                <a:extLst>
                  <a:ext uri="{FF2B5EF4-FFF2-40B4-BE49-F238E27FC236}">
                    <a16:creationId xmlns:a16="http://schemas.microsoft.com/office/drawing/2014/main" id="{F0222A1D-80AB-4979-8501-1A13D8A26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711"/>
                <a:ext cx="28" cy="29"/>
              </a:xfrm>
              <a:custGeom>
                <a:avLst/>
                <a:gdLst>
                  <a:gd name="T0" fmla="*/ 85 w 85"/>
                  <a:gd name="T1" fmla="*/ 34 h 85"/>
                  <a:gd name="T2" fmla="*/ 78 w 85"/>
                  <a:gd name="T3" fmla="*/ 17 h 85"/>
                  <a:gd name="T4" fmla="*/ 66 w 85"/>
                  <a:gd name="T5" fmla="*/ 8 h 85"/>
                  <a:gd name="T6" fmla="*/ 51 w 85"/>
                  <a:gd name="T7" fmla="*/ 0 h 85"/>
                  <a:gd name="T8" fmla="*/ 34 w 85"/>
                  <a:gd name="T9" fmla="*/ 0 h 85"/>
                  <a:gd name="T10" fmla="*/ 18 w 85"/>
                  <a:gd name="T11" fmla="*/ 8 h 85"/>
                  <a:gd name="T12" fmla="*/ 6 w 85"/>
                  <a:gd name="T13" fmla="*/ 17 h 85"/>
                  <a:gd name="T14" fmla="*/ 0 w 85"/>
                  <a:gd name="T15" fmla="*/ 34 h 85"/>
                  <a:gd name="T16" fmla="*/ 0 w 85"/>
                  <a:gd name="T17" fmla="*/ 51 h 85"/>
                  <a:gd name="T18" fmla="*/ 6 w 85"/>
                  <a:gd name="T19" fmla="*/ 67 h 85"/>
                  <a:gd name="T20" fmla="*/ 18 w 85"/>
                  <a:gd name="T21" fmla="*/ 78 h 85"/>
                  <a:gd name="T22" fmla="*/ 34 w 85"/>
                  <a:gd name="T23" fmla="*/ 85 h 85"/>
                  <a:gd name="T24" fmla="*/ 51 w 85"/>
                  <a:gd name="T25" fmla="*/ 85 h 85"/>
                  <a:gd name="T26" fmla="*/ 66 w 85"/>
                  <a:gd name="T27" fmla="*/ 78 h 85"/>
                  <a:gd name="T28" fmla="*/ 78 w 85"/>
                  <a:gd name="T29" fmla="*/ 67 h 85"/>
                  <a:gd name="T30" fmla="*/ 85 w 85"/>
                  <a:gd name="T31" fmla="*/ 51 h 85"/>
                  <a:gd name="T32" fmla="*/ 83 w 85"/>
                  <a:gd name="T33" fmla="*/ 34 h 85"/>
                  <a:gd name="T34" fmla="*/ 78 w 85"/>
                  <a:gd name="T35" fmla="*/ 19 h 85"/>
                  <a:gd name="T36" fmla="*/ 66 w 85"/>
                  <a:gd name="T37" fmla="*/ 8 h 85"/>
                  <a:gd name="T38" fmla="*/ 51 w 85"/>
                  <a:gd name="T39" fmla="*/ 3 h 85"/>
                  <a:gd name="T40" fmla="*/ 34 w 85"/>
                  <a:gd name="T41" fmla="*/ 3 h 85"/>
                  <a:gd name="T42" fmla="*/ 18 w 85"/>
                  <a:gd name="T43" fmla="*/ 8 h 85"/>
                  <a:gd name="T44" fmla="*/ 6 w 85"/>
                  <a:gd name="T45" fmla="*/ 19 h 85"/>
                  <a:gd name="T46" fmla="*/ 1 w 85"/>
                  <a:gd name="T47" fmla="*/ 34 h 85"/>
                  <a:gd name="T48" fmla="*/ 1 w 85"/>
                  <a:gd name="T49" fmla="*/ 51 h 85"/>
                  <a:gd name="T50" fmla="*/ 6 w 85"/>
                  <a:gd name="T51" fmla="*/ 67 h 85"/>
                  <a:gd name="T52" fmla="*/ 18 w 85"/>
                  <a:gd name="T53" fmla="*/ 78 h 85"/>
                  <a:gd name="T54" fmla="*/ 34 w 85"/>
                  <a:gd name="T55" fmla="*/ 83 h 85"/>
                  <a:gd name="T56" fmla="*/ 51 w 85"/>
                  <a:gd name="T57" fmla="*/ 83 h 85"/>
                  <a:gd name="T58" fmla="*/ 66 w 85"/>
                  <a:gd name="T59" fmla="*/ 78 h 85"/>
                  <a:gd name="T60" fmla="*/ 78 w 85"/>
                  <a:gd name="T61" fmla="*/ 67 h 85"/>
                  <a:gd name="T62" fmla="*/ 83 w 85"/>
                  <a:gd name="T63" fmla="*/ 5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85">
                    <a:moveTo>
                      <a:pt x="85" y="42"/>
                    </a:moveTo>
                    <a:lnTo>
                      <a:pt x="85" y="34"/>
                    </a:lnTo>
                    <a:lnTo>
                      <a:pt x="83" y="27"/>
                    </a:lnTo>
                    <a:lnTo>
                      <a:pt x="78" y="17"/>
                    </a:lnTo>
                    <a:lnTo>
                      <a:pt x="73" y="11"/>
                    </a:lnTo>
                    <a:lnTo>
                      <a:pt x="66" y="8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7" y="3"/>
                    </a:lnTo>
                    <a:lnTo>
                      <a:pt x="18" y="8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51"/>
                    </a:lnTo>
                    <a:lnTo>
                      <a:pt x="1" y="59"/>
                    </a:lnTo>
                    <a:lnTo>
                      <a:pt x="6" y="67"/>
                    </a:lnTo>
                    <a:lnTo>
                      <a:pt x="11" y="74"/>
                    </a:lnTo>
                    <a:lnTo>
                      <a:pt x="18" y="78"/>
                    </a:lnTo>
                    <a:lnTo>
                      <a:pt x="27" y="83"/>
                    </a:lnTo>
                    <a:lnTo>
                      <a:pt x="34" y="85"/>
                    </a:lnTo>
                    <a:lnTo>
                      <a:pt x="43" y="85"/>
                    </a:lnTo>
                    <a:lnTo>
                      <a:pt x="51" y="85"/>
                    </a:lnTo>
                    <a:lnTo>
                      <a:pt x="58" y="83"/>
                    </a:lnTo>
                    <a:lnTo>
                      <a:pt x="66" y="78"/>
                    </a:lnTo>
                    <a:lnTo>
                      <a:pt x="73" y="74"/>
                    </a:lnTo>
                    <a:lnTo>
                      <a:pt x="78" y="67"/>
                    </a:lnTo>
                    <a:lnTo>
                      <a:pt x="83" y="59"/>
                    </a:lnTo>
                    <a:lnTo>
                      <a:pt x="85" y="51"/>
                    </a:lnTo>
                    <a:lnTo>
                      <a:pt x="85" y="42"/>
                    </a:lnTo>
                    <a:lnTo>
                      <a:pt x="83" y="34"/>
                    </a:lnTo>
                    <a:lnTo>
                      <a:pt x="80" y="27"/>
                    </a:lnTo>
                    <a:lnTo>
                      <a:pt x="78" y="19"/>
                    </a:lnTo>
                    <a:lnTo>
                      <a:pt x="73" y="11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34" y="3"/>
                    </a:lnTo>
                    <a:lnTo>
                      <a:pt x="27" y="4"/>
                    </a:lnTo>
                    <a:lnTo>
                      <a:pt x="18" y="8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1"/>
                    </a:lnTo>
                    <a:lnTo>
                      <a:pt x="4" y="59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8"/>
                    </a:lnTo>
                    <a:lnTo>
                      <a:pt x="27" y="82"/>
                    </a:lnTo>
                    <a:lnTo>
                      <a:pt x="34" y="83"/>
                    </a:lnTo>
                    <a:lnTo>
                      <a:pt x="43" y="83"/>
                    </a:lnTo>
                    <a:lnTo>
                      <a:pt x="51" y="83"/>
                    </a:lnTo>
                    <a:lnTo>
                      <a:pt x="58" y="82"/>
                    </a:lnTo>
                    <a:lnTo>
                      <a:pt x="66" y="78"/>
                    </a:lnTo>
                    <a:lnTo>
                      <a:pt x="73" y="71"/>
                    </a:lnTo>
                    <a:lnTo>
                      <a:pt x="78" y="67"/>
                    </a:lnTo>
                    <a:lnTo>
                      <a:pt x="80" y="59"/>
                    </a:lnTo>
                    <a:lnTo>
                      <a:pt x="83" y="51"/>
                    </a:ln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8" name="Freeform 550">
                <a:extLst>
                  <a:ext uri="{FF2B5EF4-FFF2-40B4-BE49-F238E27FC236}">
                    <a16:creationId xmlns:a16="http://schemas.microsoft.com/office/drawing/2014/main" id="{BFC7DAD7-83F0-479F-8044-A98CA395A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711"/>
                <a:ext cx="28" cy="28"/>
              </a:xfrm>
              <a:custGeom>
                <a:avLst/>
                <a:gdLst>
                  <a:gd name="T0" fmla="*/ 83 w 85"/>
                  <a:gd name="T1" fmla="*/ 34 h 83"/>
                  <a:gd name="T2" fmla="*/ 78 w 85"/>
                  <a:gd name="T3" fmla="*/ 18 h 83"/>
                  <a:gd name="T4" fmla="*/ 66 w 85"/>
                  <a:gd name="T5" fmla="*/ 8 h 83"/>
                  <a:gd name="T6" fmla="*/ 51 w 85"/>
                  <a:gd name="T7" fmla="*/ 1 h 83"/>
                  <a:gd name="T8" fmla="*/ 34 w 85"/>
                  <a:gd name="T9" fmla="*/ 1 h 83"/>
                  <a:gd name="T10" fmla="*/ 18 w 85"/>
                  <a:gd name="T11" fmla="*/ 8 h 83"/>
                  <a:gd name="T12" fmla="*/ 6 w 85"/>
                  <a:gd name="T13" fmla="*/ 18 h 83"/>
                  <a:gd name="T14" fmla="*/ 1 w 85"/>
                  <a:gd name="T15" fmla="*/ 34 h 83"/>
                  <a:gd name="T16" fmla="*/ 1 w 85"/>
                  <a:gd name="T17" fmla="*/ 51 h 83"/>
                  <a:gd name="T18" fmla="*/ 6 w 85"/>
                  <a:gd name="T19" fmla="*/ 66 h 83"/>
                  <a:gd name="T20" fmla="*/ 18 w 85"/>
                  <a:gd name="T21" fmla="*/ 78 h 83"/>
                  <a:gd name="T22" fmla="*/ 34 w 85"/>
                  <a:gd name="T23" fmla="*/ 83 h 83"/>
                  <a:gd name="T24" fmla="*/ 51 w 85"/>
                  <a:gd name="T25" fmla="*/ 83 h 83"/>
                  <a:gd name="T26" fmla="*/ 66 w 85"/>
                  <a:gd name="T27" fmla="*/ 78 h 83"/>
                  <a:gd name="T28" fmla="*/ 78 w 85"/>
                  <a:gd name="T29" fmla="*/ 66 h 83"/>
                  <a:gd name="T30" fmla="*/ 83 w 85"/>
                  <a:gd name="T31" fmla="*/ 51 h 83"/>
                  <a:gd name="T32" fmla="*/ 83 w 85"/>
                  <a:gd name="T33" fmla="*/ 41 h 83"/>
                  <a:gd name="T34" fmla="*/ 80 w 85"/>
                  <a:gd name="T35" fmla="*/ 27 h 83"/>
                  <a:gd name="T36" fmla="*/ 71 w 85"/>
                  <a:gd name="T37" fmla="*/ 15 h 83"/>
                  <a:gd name="T38" fmla="*/ 58 w 85"/>
                  <a:gd name="T39" fmla="*/ 4 h 83"/>
                  <a:gd name="T40" fmla="*/ 43 w 85"/>
                  <a:gd name="T41" fmla="*/ 1 h 83"/>
                  <a:gd name="T42" fmla="*/ 27 w 85"/>
                  <a:gd name="T43" fmla="*/ 4 h 83"/>
                  <a:gd name="T44" fmla="*/ 14 w 85"/>
                  <a:gd name="T45" fmla="*/ 15 h 83"/>
                  <a:gd name="T46" fmla="*/ 4 w 85"/>
                  <a:gd name="T47" fmla="*/ 27 h 83"/>
                  <a:gd name="T48" fmla="*/ 1 w 85"/>
                  <a:gd name="T49" fmla="*/ 41 h 83"/>
                  <a:gd name="T50" fmla="*/ 4 w 85"/>
                  <a:gd name="T51" fmla="*/ 58 h 83"/>
                  <a:gd name="T52" fmla="*/ 14 w 85"/>
                  <a:gd name="T53" fmla="*/ 71 h 83"/>
                  <a:gd name="T54" fmla="*/ 27 w 85"/>
                  <a:gd name="T55" fmla="*/ 81 h 83"/>
                  <a:gd name="T56" fmla="*/ 43 w 85"/>
                  <a:gd name="T57" fmla="*/ 83 h 83"/>
                  <a:gd name="T58" fmla="*/ 58 w 85"/>
                  <a:gd name="T59" fmla="*/ 81 h 83"/>
                  <a:gd name="T60" fmla="*/ 71 w 85"/>
                  <a:gd name="T61" fmla="*/ 71 h 83"/>
                  <a:gd name="T62" fmla="*/ 80 w 85"/>
                  <a:gd name="T63" fmla="*/ 58 h 83"/>
                  <a:gd name="T64" fmla="*/ 83 w 85"/>
                  <a:gd name="T65" fmla="*/ 4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3">
                    <a:moveTo>
                      <a:pt x="85" y="41"/>
                    </a:moveTo>
                    <a:lnTo>
                      <a:pt x="83" y="34"/>
                    </a:lnTo>
                    <a:lnTo>
                      <a:pt x="80" y="27"/>
                    </a:lnTo>
                    <a:lnTo>
                      <a:pt x="78" y="18"/>
                    </a:lnTo>
                    <a:lnTo>
                      <a:pt x="73" y="11"/>
                    </a:lnTo>
                    <a:lnTo>
                      <a:pt x="66" y="8"/>
                    </a:lnTo>
                    <a:lnTo>
                      <a:pt x="58" y="4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18" y="8"/>
                    </a:lnTo>
                    <a:lnTo>
                      <a:pt x="11" y="11"/>
                    </a:lnTo>
                    <a:lnTo>
                      <a:pt x="6" y="18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1" y="51"/>
                    </a:lnTo>
                    <a:lnTo>
                      <a:pt x="4" y="58"/>
                    </a:lnTo>
                    <a:lnTo>
                      <a:pt x="6" y="66"/>
                    </a:lnTo>
                    <a:lnTo>
                      <a:pt x="11" y="71"/>
                    </a:lnTo>
                    <a:lnTo>
                      <a:pt x="18" y="78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3" y="83"/>
                    </a:lnTo>
                    <a:lnTo>
                      <a:pt x="51" y="83"/>
                    </a:lnTo>
                    <a:lnTo>
                      <a:pt x="58" y="81"/>
                    </a:lnTo>
                    <a:lnTo>
                      <a:pt x="66" y="78"/>
                    </a:lnTo>
                    <a:lnTo>
                      <a:pt x="73" y="71"/>
                    </a:lnTo>
                    <a:lnTo>
                      <a:pt x="78" y="66"/>
                    </a:lnTo>
                    <a:lnTo>
                      <a:pt x="80" y="58"/>
                    </a:lnTo>
                    <a:lnTo>
                      <a:pt x="83" y="51"/>
                    </a:lnTo>
                    <a:lnTo>
                      <a:pt x="85" y="41"/>
                    </a:lnTo>
                    <a:lnTo>
                      <a:pt x="83" y="41"/>
                    </a:lnTo>
                    <a:lnTo>
                      <a:pt x="83" y="34"/>
                    </a:lnTo>
                    <a:lnTo>
                      <a:pt x="80" y="27"/>
                    </a:lnTo>
                    <a:lnTo>
                      <a:pt x="75" y="18"/>
                    </a:lnTo>
                    <a:lnTo>
                      <a:pt x="71" y="15"/>
                    </a:lnTo>
                    <a:lnTo>
                      <a:pt x="66" y="10"/>
                    </a:lnTo>
                    <a:lnTo>
                      <a:pt x="58" y="4"/>
                    </a:lnTo>
                    <a:lnTo>
                      <a:pt x="51" y="1"/>
                    </a:lnTo>
                    <a:lnTo>
                      <a:pt x="43" y="1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18" y="10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1" y="41"/>
                    </a:lnTo>
                    <a:lnTo>
                      <a:pt x="1" y="51"/>
                    </a:lnTo>
                    <a:lnTo>
                      <a:pt x="4" y="58"/>
                    </a:lnTo>
                    <a:lnTo>
                      <a:pt x="9" y="66"/>
                    </a:lnTo>
                    <a:lnTo>
                      <a:pt x="14" y="71"/>
                    </a:lnTo>
                    <a:lnTo>
                      <a:pt x="18" y="77"/>
                    </a:lnTo>
                    <a:lnTo>
                      <a:pt x="27" y="81"/>
                    </a:lnTo>
                    <a:lnTo>
                      <a:pt x="34" y="83"/>
                    </a:lnTo>
                    <a:lnTo>
                      <a:pt x="43" y="83"/>
                    </a:lnTo>
                    <a:lnTo>
                      <a:pt x="51" y="83"/>
                    </a:lnTo>
                    <a:lnTo>
                      <a:pt x="58" y="81"/>
                    </a:lnTo>
                    <a:lnTo>
                      <a:pt x="66" y="77"/>
                    </a:lnTo>
                    <a:lnTo>
                      <a:pt x="71" y="71"/>
                    </a:lnTo>
                    <a:lnTo>
                      <a:pt x="75" y="66"/>
                    </a:lnTo>
                    <a:lnTo>
                      <a:pt x="80" y="58"/>
                    </a:lnTo>
                    <a:lnTo>
                      <a:pt x="83" y="51"/>
                    </a:lnTo>
                    <a:lnTo>
                      <a:pt x="83" y="41"/>
                    </a:lnTo>
                    <a:lnTo>
                      <a:pt x="85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79" name="Freeform 551">
                <a:extLst>
                  <a:ext uri="{FF2B5EF4-FFF2-40B4-BE49-F238E27FC236}">
                    <a16:creationId xmlns:a16="http://schemas.microsoft.com/office/drawing/2014/main" id="{744AF9A9-CF3B-4DC0-9155-24531220B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712"/>
                <a:ext cx="27" cy="27"/>
              </a:xfrm>
              <a:custGeom>
                <a:avLst/>
                <a:gdLst>
                  <a:gd name="T0" fmla="*/ 81 w 81"/>
                  <a:gd name="T1" fmla="*/ 31 h 80"/>
                  <a:gd name="T2" fmla="*/ 74 w 81"/>
                  <a:gd name="T3" fmla="*/ 16 h 80"/>
                  <a:gd name="T4" fmla="*/ 63 w 81"/>
                  <a:gd name="T5" fmla="*/ 7 h 80"/>
                  <a:gd name="T6" fmla="*/ 48 w 81"/>
                  <a:gd name="T7" fmla="*/ 0 h 80"/>
                  <a:gd name="T8" fmla="*/ 31 w 81"/>
                  <a:gd name="T9" fmla="*/ 0 h 80"/>
                  <a:gd name="T10" fmla="*/ 17 w 81"/>
                  <a:gd name="T11" fmla="*/ 7 h 80"/>
                  <a:gd name="T12" fmla="*/ 7 w 81"/>
                  <a:gd name="T13" fmla="*/ 16 h 80"/>
                  <a:gd name="T14" fmla="*/ 0 w 81"/>
                  <a:gd name="T15" fmla="*/ 31 h 80"/>
                  <a:gd name="T16" fmla="*/ 0 w 81"/>
                  <a:gd name="T17" fmla="*/ 48 h 80"/>
                  <a:gd name="T18" fmla="*/ 7 w 81"/>
                  <a:gd name="T19" fmla="*/ 64 h 80"/>
                  <a:gd name="T20" fmla="*/ 17 w 81"/>
                  <a:gd name="T21" fmla="*/ 74 h 80"/>
                  <a:gd name="T22" fmla="*/ 31 w 81"/>
                  <a:gd name="T23" fmla="*/ 80 h 80"/>
                  <a:gd name="T24" fmla="*/ 48 w 81"/>
                  <a:gd name="T25" fmla="*/ 80 h 80"/>
                  <a:gd name="T26" fmla="*/ 63 w 81"/>
                  <a:gd name="T27" fmla="*/ 74 h 80"/>
                  <a:gd name="T28" fmla="*/ 74 w 81"/>
                  <a:gd name="T29" fmla="*/ 64 h 80"/>
                  <a:gd name="T30" fmla="*/ 81 w 81"/>
                  <a:gd name="T31" fmla="*/ 48 h 80"/>
                  <a:gd name="T32" fmla="*/ 77 w 81"/>
                  <a:gd name="T33" fmla="*/ 39 h 80"/>
                  <a:gd name="T34" fmla="*/ 75 w 81"/>
                  <a:gd name="T35" fmla="*/ 24 h 80"/>
                  <a:gd name="T36" fmla="*/ 68 w 81"/>
                  <a:gd name="T37" fmla="*/ 12 h 80"/>
                  <a:gd name="T38" fmla="*/ 55 w 81"/>
                  <a:gd name="T39" fmla="*/ 5 h 80"/>
                  <a:gd name="T40" fmla="*/ 41 w 81"/>
                  <a:gd name="T41" fmla="*/ 1 h 80"/>
                  <a:gd name="T42" fmla="*/ 24 w 81"/>
                  <a:gd name="T43" fmla="*/ 5 h 80"/>
                  <a:gd name="T44" fmla="*/ 11 w 81"/>
                  <a:gd name="T45" fmla="*/ 12 h 80"/>
                  <a:gd name="T46" fmla="*/ 3 w 81"/>
                  <a:gd name="T47" fmla="*/ 24 h 80"/>
                  <a:gd name="T48" fmla="*/ 1 w 81"/>
                  <a:gd name="T49" fmla="*/ 39 h 80"/>
                  <a:gd name="T50" fmla="*/ 3 w 81"/>
                  <a:gd name="T51" fmla="*/ 56 h 80"/>
                  <a:gd name="T52" fmla="*/ 11 w 81"/>
                  <a:gd name="T53" fmla="*/ 68 h 80"/>
                  <a:gd name="T54" fmla="*/ 24 w 81"/>
                  <a:gd name="T55" fmla="*/ 75 h 80"/>
                  <a:gd name="T56" fmla="*/ 41 w 81"/>
                  <a:gd name="T57" fmla="*/ 79 h 80"/>
                  <a:gd name="T58" fmla="*/ 55 w 81"/>
                  <a:gd name="T59" fmla="*/ 75 h 80"/>
                  <a:gd name="T60" fmla="*/ 68 w 81"/>
                  <a:gd name="T61" fmla="*/ 68 h 80"/>
                  <a:gd name="T62" fmla="*/ 75 w 81"/>
                  <a:gd name="T63" fmla="*/ 56 h 80"/>
                  <a:gd name="T64" fmla="*/ 77 w 81"/>
                  <a:gd name="T65" fmla="*/ 3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0">
                    <a:moveTo>
                      <a:pt x="81" y="39"/>
                    </a:moveTo>
                    <a:lnTo>
                      <a:pt x="81" y="31"/>
                    </a:lnTo>
                    <a:lnTo>
                      <a:pt x="77" y="24"/>
                    </a:lnTo>
                    <a:lnTo>
                      <a:pt x="74" y="16"/>
                    </a:lnTo>
                    <a:lnTo>
                      <a:pt x="68" y="12"/>
                    </a:lnTo>
                    <a:lnTo>
                      <a:pt x="63" y="7"/>
                    </a:lnTo>
                    <a:lnTo>
                      <a:pt x="55" y="1"/>
                    </a:lnTo>
                    <a:lnTo>
                      <a:pt x="48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7" y="7"/>
                    </a:lnTo>
                    <a:lnTo>
                      <a:pt x="11" y="12"/>
                    </a:lnTo>
                    <a:lnTo>
                      <a:pt x="7" y="16"/>
                    </a:lnTo>
                    <a:lnTo>
                      <a:pt x="1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" y="56"/>
                    </a:lnTo>
                    <a:lnTo>
                      <a:pt x="7" y="64"/>
                    </a:lnTo>
                    <a:lnTo>
                      <a:pt x="11" y="68"/>
                    </a:lnTo>
                    <a:lnTo>
                      <a:pt x="17" y="74"/>
                    </a:lnTo>
                    <a:lnTo>
                      <a:pt x="24" y="79"/>
                    </a:lnTo>
                    <a:lnTo>
                      <a:pt x="31" y="80"/>
                    </a:lnTo>
                    <a:lnTo>
                      <a:pt x="41" y="80"/>
                    </a:lnTo>
                    <a:lnTo>
                      <a:pt x="48" y="80"/>
                    </a:lnTo>
                    <a:lnTo>
                      <a:pt x="55" y="79"/>
                    </a:lnTo>
                    <a:lnTo>
                      <a:pt x="63" y="74"/>
                    </a:lnTo>
                    <a:lnTo>
                      <a:pt x="68" y="68"/>
                    </a:lnTo>
                    <a:lnTo>
                      <a:pt x="74" y="64"/>
                    </a:lnTo>
                    <a:lnTo>
                      <a:pt x="77" y="56"/>
                    </a:lnTo>
                    <a:lnTo>
                      <a:pt x="81" y="48"/>
                    </a:lnTo>
                    <a:lnTo>
                      <a:pt x="81" y="39"/>
                    </a:lnTo>
                    <a:lnTo>
                      <a:pt x="77" y="39"/>
                    </a:lnTo>
                    <a:lnTo>
                      <a:pt x="77" y="31"/>
                    </a:lnTo>
                    <a:lnTo>
                      <a:pt x="75" y="24"/>
                    </a:lnTo>
                    <a:lnTo>
                      <a:pt x="74" y="19"/>
                    </a:lnTo>
                    <a:lnTo>
                      <a:pt x="68" y="12"/>
                    </a:lnTo>
                    <a:lnTo>
                      <a:pt x="60" y="7"/>
                    </a:lnTo>
                    <a:lnTo>
                      <a:pt x="55" y="5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1" y="1"/>
                    </a:lnTo>
                    <a:lnTo>
                      <a:pt x="24" y="5"/>
                    </a:lnTo>
                    <a:lnTo>
                      <a:pt x="19" y="7"/>
                    </a:lnTo>
                    <a:lnTo>
                      <a:pt x="11" y="12"/>
                    </a:lnTo>
                    <a:lnTo>
                      <a:pt x="7" y="19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1" y="39"/>
                    </a:lnTo>
                    <a:lnTo>
                      <a:pt x="1" y="48"/>
                    </a:lnTo>
                    <a:lnTo>
                      <a:pt x="3" y="56"/>
                    </a:lnTo>
                    <a:lnTo>
                      <a:pt x="7" y="60"/>
                    </a:lnTo>
                    <a:lnTo>
                      <a:pt x="11" y="68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1" y="79"/>
                    </a:lnTo>
                    <a:lnTo>
                      <a:pt x="41" y="79"/>
                    </a:lnTo>
                    <a:lnTo>
                      <a:pt x="48" y="79"/>
                    </a:lnTo>
                    <a:lnTo>
                      <a:pt x="55" y="75"/>
                    </a:lnTo>
                    <a:lnTo>
                      <a:pt x="60" y="71"/>
                    </a:lnTo>
                    <a:lnTo>
                      <a:pt x="68" y="68"/>
                    </a:lnTo>
                    <a:lnTo>
                      <a:pt x="74" y="60"/>
                    </a:lnTo>
                    <a:lnTo>
                      <a:pt x="75" y="56"/>
                    </a:lnTo>
                    <a:lnTo>
                      <a:pt x="77" y="48"/>
                    </a:lnTo>
                    <a:lnTo>
                      <a:pt x="77" y="39"/>
                    </a:lnTo>
                    <a:lnTo>
                      <a:pt x="81" y="39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0" name="Freeform 552">
                <a:extLst>
                  <a:ext uri="{FF2B5EF4-FFF2-40B4-BE49-F238E27FC236}">
                    <a16:creationId xmlns:a16="http://schemas.microsoft.com/office/drawing/2014/main" id="{E2A4A386-6C9A-4B33-AB29-BE556292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713"/>
                <a:ext cx="25" cy="26"/>
              </a:xfrm>
              <a:custGeom>
                <a:avLst/>
                <a:gdLst>
                  <a:gd name="T0" fmla="*/ 76 w 76"/>
                  <a:gd name="T1" fmla="*/ 30 h 78"/>
                  <a:gd name="T2" fmla="*/ 72 w 76"/>
                  <a:gd name="T3" fmla="*/ 18 h 78"/>
                  <a:gd name="T4" fmla="*/ 58 w 76"/>
                  <a:gd name="T5" fmla="*/ 6 h 78"/>
                  <a:gd name="T6" fmla="*/ 46 w 76"/>
                  <a:gd name="T7" fmla="*/ 0 h 78"/>
                  <a:gd name="T8" fmla="*/ 29 w 76"/>
                  <a:gd name="T9" fmla="*/ 0 h 78"/>
                  <a:gd name="T10" fmla="*/ 17 w 76"/>
                  <a:gd name="T11" fmla="*/ 6 h 78"/>
                  <a:gd name="T12" fmla="*/ 5 w 76"/>
                  <a:gd name="T13" fmla="*/ 18 h 78"/>
                  <a:gd name="T14" fmla="*/ 0 w 76"/>
                  <a:gd name="T15" fmla="*/ 30 h 78"/>
                  <a:gd name="T16" fmla="*/ 0 w 76"/>
                  <a:gd name="T17" fmla="*/ 47 h 78"/>
                  <a:gd name="T18" fmla="*/ 5 w 76"/>
                  <a:gd name="T19" fmla="*/ 59 h 78"/>
                  <a:gd name="T20" fmla="*/ 17 w 76"/>
                  <a:gd name="T21" fmla="*/ 70 h 78"/>
                  <a:gd name="T22" fmla="*/ 29 w 76"/>
                  <a:gd name="T23" fmla="*/ 78 h 78"/>
                  <a:gd name="T24" fmla="*/ 46 w 76"/>
                  <a:gd name="T25" fmla="*/ 78 h 78"/>
                  <a:gd name="T26" fmla="*/ 58 w 76"/>
                  <a:gd name="T27" fmla="*/ 70 h 78"/>
                  <a:gd name="T28" fmla="*/ 72 w 76"/>
                  <a:gd name="T29" fmla="*/ 59 h 78"/>
                  <a:gd name="T30" fmla="*/ 76 w 76"/>
                  <a:gd name="T31" fmla="*/ 47 h 78"/>
                  <a:gd name="T32" fmla="*/ 74 w 76"/>
                  <a:gd name="T33" fmla="*/ 30 h 78"/>
                  <a:gd name="T34" fmla="*/ 68 w 76"/>
                  <a:gd name="T35" fmla="*/ 18 h 78"/>
                  <a:gd name="T36" fmla="*/ 58 w 76"/>
                  <a:gd name="T37" fmla="*/ 7 h 78"/>
                  <a:gd name="T38" fmla="*/ 46 w 76"/>
                  <a:gd name="T39" fmla="*/ 4 h 78"/>
                  <a:gd name="T40" fmla="*/ 29 w 76"/>
                  <a:gd name="T41" fmla="*/ 4 h 78"/>
                  <a:gd name="T42" fmla="*/ 17 w 76"/>
                  <a:gd name="T43" fmla="*/ 7 h 78"/>
                  <a:gd name="T44" fmla="*/ 7 w 76"/>
                  <a:gd name="T45" fmla="*/ 18 h 78"/>
                  <a:gd name="T46" fmla="*/ 3 w 76"/>
                  <a:gd name="T47" fmla="*/ 30 h 78"/>
                  <a:gd name="T48" fmla="*/ 3 w 76"/>
                  <a:gd name="T49" fmla="*/ 45 h 78"/>
                  <a:gd name="T50" fmla="*/ 7 w 76"/>
                  <a:gd name="T51" fmla="*/ 59 h 78"/>
                  <a:gd name="T52" fmla="*/ 17 w 76"/>
                  <a:gd name="T53" fmla="*/ 70 h 78"/>
                  <a:gd name="T54" fmla="*/ 29 w 76"/>
                  <a:gd name="T55" fmla="*/ 74 h 78"/>
                  <a:gd name="T56" fmla="*/ 46 w 76"/>
                  <a:gd name="T57" fmla="*/ 74 h 78"/>
                  <a:gd name="T58" fmla="*/ 58 w 76"/>
                  <a:gd name="T59" fmla="*/ 70 h 78"/>
                  <a:gd name="T60" fmla="*/ 68 w 76"/>
                  <a:gd name="T61" fmla="*/ 59 h 78"/>
                  <a:gd name="T62" fmla="*/ 74 w 76"/>
                  <a:gd name="T63" fmla="*/ 4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78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3"/>
                    </a:lnTo>
                    <a:lnTo>
                      <a:pt x="72" y="18"/>
                    </a:lnTo>
                    <a:lnTo>
                      <a:pt x="67" y="11"/>
                    </a:lnTo>
                    <a:lnTo>
                      <a:pt x="58" y="6"/>
                    </a:lnTo>
                    <a:lnTo>
                      <a:pt x="53" y="4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29" y="0"/>
                    </a:lnTo>
                    <a:lnTo>
                      <a:pt x="22" y="4"/>
                    </a:lnTo>
                    <a:lnTo>
                      <a:pt x="17" y="6"/>
                    </a:lnTo>
                    <a:lnTo>
                      <a:pt x="10" y="11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3" y="55"/>
                    </a:lnTo>
                    <a:lnTo>
                      <a:pt x="5" y="59"/>
                    </a:lnTo>
                    <a:lnTo>
                      <a:pt x="10" y="67"/>
                    </a:lnTo>
                    <a:lnTo>
                      <a:pt x="17" y="70"/>
                    </a:lnTo>
                    <a:lnTo>
                      <a:pt x="22" y="74"/>
                    </a:lnTo>
                    <a:lnTo>
                      <a:pt x="29" y="78"/>
                    </a:lnTo>
                    <a:lnTo>
                      <a:pt x="39" y="78"/>
                    </a:lnTo>
                    <a:lnTo>
                      <a:pt x="46" y="78"/>
                    </a:lnTo>
                    <a:lnTo>
                      <a:pt x="53" y="74"/>
                    </a:lnTo>
                    <a:lnTo>
                      <a:pt x="58" y="70"/>
                    </a:lnTo>
                    <a:lnTo>
                      <a:pt x="67" y="67"/>
                    </a:lnTo>
                    <a:lnTo>
                      <a:pt x="72" y="59"/>
                    </a:lnTo>
                    <a:lnTo>
                      <a:pt x="74" y="55"/>
                    </a:lnTo>
                    <a:lnTo>
                      <a:pt x="76" y="47"/>
                    </a:lnTo>
                    <a:lnTo>
                      <a:pt x="76" y="38"/>
                    </a:lnTo>
                    <a:lnTo>
                      <a:pt x="74" y="30"/>
                    </a:lnTo>
                    <a:lnTo>
                      <a:pt x="72" y="26"/>
                    </a:lnTo>
                    <a:lnTo>
                      <a:pt x="68" y="18"/>
                    </a:lnTo>
                    <a:lnTo>
                      <a:pt x="64" y="13"/>
                    </a:lnTo>
                    <a:lnTo>
                      <a:pt x="58" y="7"/>
                    </a:lnTo>
                    <a:lnTo>
                      <a:pt x="51" y="4"/>
                    </a:lnTo>
                    <a:lnTo>
                      <a:pt x="46" y="4"/>
                    </a:lnTo>
                    <a:lnTo>
                      <a:pt x="39" y="0"/>
                    </a:lnTo>
                    <a:lnTo>
                      <a:pt x="29" y="4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7" y="18"/>
                    </a:lnTo>
                    <a:lnTo>
                      <a:pt x="5" y="26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3" y="45"/>
                    </a:lnTo>
                    <a:lnTo>
                      <a:pt x="5" y="52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4" y="73"/>
                    </a:lnTo>
                    <a:lnTo>
                      <a:pt x="29" y="74"/>
                    </a:lnTo>
                    <a:lnTo>
                      <a:pt x="39" y="78"/>
                    </a:lnTo>
                    <a:lnTo>
                      <a:pt x="46" y="74"/>
                    </a:lnTo>
                    <a:lnTo>
                      <a:pt x="51" y="73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68" y="59"/>
                    </a:lnTo>
                    <a:lnTo>
                      <a:pt x="72" y="52"/>
                    </a:lnTo>
                    <a:lnTo>
                      <a:pt x="74" y="45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1" name="Freeform 553">
                <a:extLst>
                  <a:ext uri="{FF2B5EF4-FFF2-40B4-BE49-F238E27FC236}">
                    <a16:creationId xmlns:a16="http://schemas.microsoft.com/office/drawing/2014/main" id="{66215119-45EC-48BA-BD7A-ADBAEB49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713"/>
                <a:ext cx="25" cy="26"/>
              </a:xfrm>
              <a:custGeom>
                <a:avLst/>
                <a:gdLst>
                  <a:gd name="T0" fmla="*/ 74 w 76"/>
                  <a:gd name="T1" fmla="*/ 30 h 78"/>
                  <a:gd name="T2" fmla="*/ 68 w 76"/>
                  <a:gd name="T3" fmla="*/ 18 h 78"/>
                  <a:gd name="T4" fmla="*/ 58 w 76"/>
                  <a:gd name="T5" fmla="*/ 7 h 78"/>
                  <a:gd name="T6" fmla="*/ 46 w 76"/>
                  <a:gd name="T7" fmla="*/ 4 h 78"/>
                  <a:gd name="T8" fmla="*/ 29 w 76"/>
                  <a:gd name="T9" fmla="*/ 4 h 78"/>
                  <a:gd name="T10" fmla="*/ 17 w 76"/>
                  <a:gd name="T11" fmla="*/ 7 h 78"/>
                  <a:gd name="T12" fmla="*/ 7 w 76"/>
                  <a:gd name="T13" fmla="*/ 18 h 78"/>
                  <a:gd name="T14" fmla="*/ 3 w 76"/>
                  <a:gd name="T15" fmla="*/ 30 h 78"/>
                  <a:gd name="T16" fmla="*/ 3 w 76"/>
                  <a:gd name="T17" fmla="*/ 45 h 78"/>
                  <a:gd name="T18" fmla="*/ 7 w 76"/>
                  <a:gd name="T19" fmla="*/ 59 h 78"/>
                  <a:gd name="T20" fmla="*/ 17 w 76"/>
                  <a:gd name="T21" fmla="*/ 70 h 78"/>
                  <a:gd name="T22" fmla="*/ 29 w 76"/>
                  <a:gd name="T23" fmla="*/ 74 h 78"/>
                  <a:gd name="T24" fmla="*/ 46 w 76"/>
                  <a:gd name="T25" fmla="*/ 74 h 78"/>
                  <a:gd name="T26" fmla="*/ 58 w 76"/>
                  <a:gd name="T27" fmla="*/ 70 h 78"/>
                  <a:gd name="T28" fmla="*/ 68 w 76"/>
                  <a:gd name="T29" fmla="*/ 59 h 78"/>
                  <a:gd name="T30" fmla="*/ 74 w 76"/>
                  <a:gd name="T31" fmla="*/ 45 h 78"/>
                  <a:gd name="T32" fmla="*/ 74 w 76"/>
                  <a:gd name="T33" fmla="*/ 38 h 78"/>
                  <a:gd name="T34" fmla="*/ 72 w 76"/>
                  <a:gd name="T35" fmla="*/ 26 h 78"/>
                  <a:gd name="T36" fmla="*/ 64 w 76"/>
                  <a:gd name="T37" fmla="*/ 13 h 78"/>
                  <a:gd name="T38" fmla="*/ 51 w 76"/>
                  <a:gd name="T39" fmla="*/ 6 h 78"/>
                  <a:gd name="T40" fmla="*/ 39 w 76"/>
                  <a:gd name="T41" fmla="*/ 4 h 78"/>
                  <a:gd name="T42" fmla="*/ 24 w 76"/>
                  <a:gd name="T43" fmla="*/ 6 h 78"/>
                  <a:gd name="T44" fmla="*/ 12 w 76"/>
                  <a:gd name="T45" fmla="*/ 13 h 78"/>
                  <a:gd name="T46" fmla="*/ 5 w 76"/>
                  <a:gd name="T47" fmla="*/ 26 h 78"/>
                  <a:gd name="T48" fmla="*/ 3 w 76"/>
                  <a:gd name="T49" fmla="*/ 38 h 78"/>
                  <a:gd name="T50" fmla="*/ 5 w 76"/>
                  <a:gd name="T51" fmla="*/ 52 h 78"/>
                  <a:gd name="T52" fmla="*/ 12 w 76"/>
                  <a:gd name="T53" fmla="*/ 64 h 78"/>
                  <a:gd name="T54" fmla="*/ 24 w 76"/>
                  <a:gd name="T55" fmla="*/ 73 h 78"/>
                  <a:gd name="T56" fmla="*/ 39 w 76"/>
                  <a:gd name="T57" fmla="*/ 74 h 78"/>
                  <a:gd name="T58" fmla="*/ 51 w 76"/>
                  <a:gd name="T59" fmla="*/ 73 h 78"/>
                  <a:gd name="T60" fmla="*/ 64 w 76"/>
                  <a:gd name="T61" fmla="*/ 64 h 78"/>
                  <a:gd name="T62" fmla="*/ 72 w 76"/>
                  <a:gd name="T63" fmla="*/ 52 h 78"/>
                  <a:gd name="T64" fmla="*/ 74 w 76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8">
                    <a:moveTo>
                      <a:pt x="76" y="38"/>
                    </a:moveTo>
                    <a:lnTo>
                      <a:pt x="74" y="30"/>
                    </a:lnTo>
                    <a:lnTo>
                      <a:pt x="72" y="26"/>
                    </a:lnTo>
                    <a:lnTo>
                      <a:pt x="68" y="18"/>
                    </a:lnTo>
                    <a:lnTo>
                      <a:pt x="64" y="13"/>
                    </a:lnTo>
                    <a:lnTo>
                      <a:pt x="58" y="7"/>
                    </a:lnTo>
                    <a:lnTo>
                      <a:pt x="51" y="4"/>
                    </a:lnTo>
                    <a:lnTo>
                      <a:pt x="46" y="4"/>
                    </a:lnTo>
                    <a:lnTo>
                      <a:pt x="39" y="0"/>
                    </a:lnTo>
                    <a:lnTo>
                      <a:pt x="29" y="4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7" y="18"/>
                    </a:lnTo>
                    <a:lnTo>
                      <a:pt x="5" y="26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3" y="45"/>
                    </a:lnTo>
                    <a:lnTo>
                      <a:pt x="5" y="52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4" y="73"/>
                    </a:lnTo>
                    <a:lnTo>
                      <a:pt x="29" y="74"/>
                    </a:lnTo>
                    <a:lnTo>
                      <a:pt x="39" y="78"/>
                    </a:lnTo>
                    <a:lnTo>
                      <a:pt x="46" y="74"/>
                    </a:lnTo>
                    <a:lnTo>
                      <a:pt x="51" y="73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68" y="59"/>
                    </a:lnTo>
                    <a:lnTo>
                      <a:pt x="72" y="52"/>
                    </a:lnTo>
                    <a:lnTo>
                      <a:pt x="74" y="45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33"/>
                    </a:lnTo>
                    <a:lnTo>
                      <a:pt x="72" y="26"/>
                    </a:lnTo>
                    <a:lnTo>
                      <a:pt x="68" y="18"/>
                    </a:lnTo>
                    <a:lnTo>
                      <a:pt x="64" y="13"/>
                    </a:lnTo>
                    <a:lnTo>
                      <a:pt x="58" y="7"/>
                    </a:lnTo>
                    <a:lnTo>
                      <a:pt x="51" y="6"/>
                    </a:lnTo>
                    <a:lnTo>
                      <a:pt x="44" y="4"/>
                    </a:lnTo>
                    <a:lnTo>
                      <a:pt x="39" y="4"/>
                    </a:lnTo>
                    <a:lnTo>
                      <a:pt x="32" y="4"/>
                    </a:lnTo>
                    <a:lnTo>
                      <a:pt x="24" y="6"/>
                    </a:lnTo>
                    <a:lnTo>
                      <a:pt x="17" y="7"/>
                    </a:lnTo>
                    <a:lnTo>
                      <a:pt x="12" y="13"/>
                    </a:lnTo>
                    <a:lnTo>
                      <a:pt x="10" y="18"/>
                    </a:lnTo>
                    <a:lnTo>
                      <a:pt x="5" y="26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3" y="45"/>
                    </a:lnTo>
                    <a:lnTo>
                      <a:pt x="5" y="52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7" y="67"/>
                    </a:lnTo>
                    <a:lnTo>
                      <a:pt x="24" y="73"/>
                    </a:lnTo>
                    <a:lnTo>
                      <a:pt x="32" y="74"/>
                    </a:lnTo>
                    <a:lnTo>
                      <a:pt x="39" y="74"/>
                    </a:lnTo>
                    <a:lnTo>
                      <a:pt x="44" y="74"/>
                    </a:lnTo>
                    <a:lnTo>
                      <a:pt x="51" y="73"/>
                    </a:lnTo>
                    <a:lnTo>
                      <a:pt x="58" y="67"/>
                    </a:lnTo>
                    <a:lnTo>
                      <a:pt x="64" y="64"/>
                    </a:lnTo>
                    <a:lnTo>
                      <a:pt x="68" y="57"/>
                    </a:lnTo>
                    <a:lnTo>
                      <a:pt x="72" y="52"/>
                    </a:lnTo>
                    <a:lnTo>
                      <a:pt x="74" y="45"/>
                    </a:lnTo>
                    <a:lnTo>
                      <a:pt x="74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2" name="Freeform 554">
                <a:extLst>
                  <a:ext uri="{FF2B5EF4-FFF2-40B4-BE49-F238E27FC236}">
                    <a16:creationId xmlns:a16="http://schemas.microsoft.com/office/drawing/2014/main" id="{A69CA546-7768-440E-BE21-8F763C593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714"/>
                <a:ext cx="23" cy="23"/>
              </a:xfrm>
              <a:custGeom>
                <a:avLst/>
                <a:gdLst>
                  <a:gd name="T0" fmla="*/ 71 w 71"/>
                  <a:gd name="T1" fmla="*/ 29 h 70"/>
                  <a:gd name="T2" fmla="*/ 65 w 71"/>
                  <a:gd name="T3" fmla="*/ 14 h 70"/>
                  <a:gd name="T4" fmla="*/ 55 w 71"/>
                  <a:gd name="T5" fmla="*/ 3 h 70"/>
                  <a:gd name="T6" fmla="*/ 41 w 71"/>
                  <a:gd name="T7" fmla="*/ 0 h 70"/>
                  <a:gd name="T8" fmla="*/ 29 w 71"/>
                  <a:gd name="T9" fmla="*/ 0 h 70"/>
                  <a:gd name="T10" fmla="*/ 14 w 71"/>
                  <a:gd name="T11" fmla="*/ 3 h 70"/>
                  <a:gd name="T12" fmla="*/ 7 w 71"/>
                  <a:gd name="T13" fmla="*/ 14 h 70"/>
                  <a:gd name="T14" fmla="*/ 0 w 71"/>
                  <a:gd name="T15" fmla="*/ 29 h 70"/>
                  <a:gd name="T16" fmla="*/ 0 w 71"/>
                  <a:gd name="T17" fmla="*/ 41 h 70"/>
                  <a:gd name="T18" fmla="*/ 7 w 71"/>
                  <a:gd name="T19" fmla="*/ 53 h 70"/>
                  <a:gd name="T20" fmla="*/ 14 w 71"/>
                  <a:gd name="T21" fmla="*/ 63 h 70"/>
                  <a:gd name="T22" fmla="*/ 29 w 71"/>
                  <a:gd name="T23" fmla="*/ 70 h 70"/>
                  <a:gd name="T24" fmla="*/ 41 w 71"/>
                  <a:gd name="T25" fmla="*/ 70 h 70"/>
                  <a:gd name="T26" fmla="*/ 55 w 71"/>
                  <a:gd name="T27" fmla="*/ 63 h 70"/>
                  <a:gd name="T28" fmla="*/ 65 w 71"/>
                  <a:gd name="T29" fmla="*/ 53 h 70"/>
                  <a:gd name="T30" fmla="*/ 71 w 71"/>
                  <a:gd name="T31" fmla="*/ 41 h 70"/>
                  <a:gd name="T32" fmla="*/ 69 w 71"/>
                  <a:gd name="T33" fmla="*/ 34 h 70"/>
                  <a:gd name="T34" fmla="*/ 65 w 71"/>
                  <a:gd name="T35" fmla="*/ 22 h 70"/>
                  <a:gd name="T36" fmla="*/ 58 w 71"/>
                  <a:gd name="T37" fmla="*/ 11 h 70"/>
                  <a:gd name="T38" fmla="*/ 48 w 71"/>
                  <a:gd name="T39" fmla="*/ 3 h 70"/>
                  <a:gd name="T40" fmla="*/ 36 w 71"/>
                  <a:gd name="T41" fmla="*/ 2 h 70"/>
                  <a:gd name="T42" fmla="*/ 21 w 71"/>
                  <a:gd name="T43" fmla="*/ 3 h 70"/>
                  <a:gd name="T44" fmla="*/ 12 w 71"/>
                  <a:gd name="T45" fmla="*/ 11 h 70"/>
                  <a:gd name="T46" fmla="*/ 4 w 71"/>
                  <a:gd name="T47" fmla="*/ 22 h 70"/>
                  <a:gd name="T48" fmla="*/ 2 w 71"/>
                  <a:gd name="T49" fmla="*/ 34 h 70"/>
                  <a:gd name="T50" fmla="*/ 4 w 71"/>
                  <a:gd name="T51" fmla="*/ 48 h 70"/>
                  <a:gd name="T52" fmla="*/ 12 w 71"/>
                  <a:gd name="T53" fmla="*/ 59 h 70"/>
                  <a:gd name="T54" fmla="*/ 21 w 71"/>
                  <a:gd name="T55" fmla="*/ 66 h 70"/>
                  <a:gd name="T56" fmla="*/ 36 w 71"/>
                  <a:gd name="T57" fmla="*/ 69 h 70"/>
                  <a:gd name="T58" fmla="*/ 48 w 71"/>
                  <a:gd name="T59" fmla="*/ 66 h 70"/>
                  <a:gd name="T60" fmla="*/ 58 w 71"/>
                  <a:gd name="T61" fmla="*/ 59 h 70"/>
                  <a:gd name="T62" fmla="*/ 65 w 71"/>
                  <a:gd name="T63" fmla="*/ 48 h 70"/>
                  <a:gd name="T64" fmla="*/ 69 w 71"/>
                  <a:gd name="T65" fmla="*/ 3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0">
                    <a:moveTo>
                      <a:pt x="71" y="34"/>
                    </a:moveTo>
                    <a:lnTo>
                      <a:pt x="71" y="29"/>
                    </a:lnTo>
                    <a:lnTo>
                      <a:pt x="69" y="22"/>
                    </a:lnTo>
                    <a:lnTo>
                      <a:pt x="65" y="14"/>
                    </a:lnTo>
                    <a:lnTo>
                      <a:pt x="61" y="9"/>
                    </a:lnTo>
                    <a:lnTo>
                      <a:pt x="55" y="3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4" y="3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7" y="53"/>
                    </a:lnTo>
                    <a:lnTo>
                      <a:pt x="9" y="60"/>
                    </a:lnTo>
                    <a:lnTo>
                      <a:pt x="14" y="63"/>
                    </a:lnTo>
                    <a:lnTo>
                      <a:pt x="21" y="69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1" y="70"/>
                    </a:lnTo>
                    <a:lnTo>
                      <a:pt x="48" y="69"/>
                    </a:lnTo>
                    <a:lnTo>
                      <a:pt x="55" y="63"/>
                    </a:lnTo>
                    <a:lnTo>
                      <a:pt x="61" y="60"/>
                    </a:lnTo>
                    <a:lnTo>
                      <a:pt x="65" y="53"/>
                    </a:lnTo>
                    <a:lnTo>
                      <a:pt x="69" y="48"/>
                    </a:lnTo>
                    <a:lnTo>
                      <a:pt x="71" y="41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5" y="22"/>
                    </a:lnTo>
                    <a:lnTo>
                      <a:pt x="64" y="17"/>
                    </a:lnTo>
                    <a:lnTo>
                      <a:pt x="58" y="11"/>
                    </a:lnTo>
                    <a:lnTo>
                      <a:pt x="54" y="7"/>
                    </a:lnTo>
                    <a:lnTo>
                      <a:pt x="48" y="3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1" y="3"/>
                    </a:lnTo>
                    <a:lnTo>
                      <a:pt x="17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7" y="53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1" y="66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1" y="69"/>
                    </a:lnTo>
                    <a:lnTo>
                      <a:pt x="48" y="66"/>
                    </a:lnTo>
                    <a:lnTo>
                      <a:pt x="54" y="63"/>
                    </a:lnTo>
                    <a:lnTo>
                      <a:pt x="58" y="59"/>
                    </a:lnTo>
                    <a:lnTo>
                      <a:pt x="64" y="53"/>
                    </a:lnTo>
                    <a:lnTo>
                      <a:pt x="65" y="48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3" name="Freeform 555">
                <a:extLst>
                  <a:ext uri="{FF2B5EF4-FFF2-40B4-BE49-F238E27FC236}">
                    <a16:creationId xmlns:a16="http://schemas.microsoft.com/office/drawing/2014/main" id="{D7AE308A-6E7D-4008-A055-C5E06A0C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715"/>
                <a:ext cx="23" cy="22"/>
              </a:xfrm>
              <a:custGeom>
                <a:avLst/>
                <a:gdLst>
                  <a:gd name="T0" fmla="*/ 67 w 67"/>
                  <a:gd name="T1" fmla="*/ 27 h 67"/>
                  <a:gd name="T2" fmla="*/ 61 w 67"/>
                  <a:gd name="T3" fmla="*/ 15 h 67"/>
                  <a:gd name="T4" fmla="*/ 52 w 67"/>
                  <a:gd name="T5" fmla="*/ 5 h 67"/>
                  <a:gd name="T6" fmla="*/ 39 w 67"/>
                  <a:gd name="T7" fmla="*/ 0 h 67"/>
                  <a:gd name="T8" fmla="*/ 27 w 67"/>
                  <a:gd name="T9" fmla="*/ 0 h 67"/>
                  <a:gd name="T10" fmla="*/ 15 w 67"/>
                  <a:gd name="T11" fmla="*/ 5 h 67"/>
                  <a:gd name="T12" fmla="*/ 4 w 67"/>
                  <a:gd name="T13" fmla="*/ 15 h 67"/>
                  <a:gd name="T14" fmla="*/ 0 w 67"/>
                  <a:gd name="T15" fmla="*/ 27 h 67"/>
                  <a:gd name="T16" fmla="*/ 0 w 67"/>
                  <a:gd name="T17" fmla="*/ 39 h 67"/>
                  <a:gd name="T18" fmla="*/ 4 w 67"/>
                  <a:gd name="T19" fmla="*/ 51 h 67"/>
                  <a:gd name="T20" fmla="*/ 15 w 67"/>
                  <a:gd name="T21" fmla="*/ 61 h 67"/>
                  <a:gd name="T22" fmla="*/ 27 w 67"/>
                  <a:gd name="T23" fmla="*/ 67 h 67"/>
                  <a:gd name="T24" fmla="*/ 39 w 67"/>
                  <a:gd name="T25" fmla="*/ 67 h 67"/>
                  <a:gd name="T26" fmla="*/ 52 w 67"/>
                  <a:gd name="T27" fmla="*/ 61 h 67"/>
                  <a:gd name="T28" fmla="*/ 61 w 67"/>
                  <a:gd name="T29" fmla="*/ 51 h 67"/>
                  <a:gd name="T30" fmla="*/ 67 w 67"/>
                  <a:gd name="T31" fmla="*/ 39 h 67"/>
                  <a:gd name="T32" fmla="*/ 63 w 67"/>
                  <a:gd name="T33" fmla="*/ 27 h 67"/>
                  <a:gd name="T34" fmla="*/ 58 w 67"/>
                  <a:gd name="T35" fmla="*/ 15 h 67"/>
                  <a:gd name="T36" fmla="*/ 52 w 67"/>
                  <a:gd name="T37" fmla="*/ 7 h 67"/>
                  <a:gd name="T38" fmla="*/ 39 w 67"/>
                  <a:gd name="T39" fmla="*/ 1 h 67"/>
                  <a:gd name="T40" fmla="*/ 27 w 67"/>
                  <a:gd name="T41" fmla="*/ 1 h 67"/>
                  <a:gd name="T42" fmla="*/ 15 w 67"/>
                  <a:gd name="T43" fmla="*/ 7 h 67"/>
                  <a:gd name="T44" fmla="*/ 7 w 67"/>
                  <a:gd name="T45" fmla="*/ 15 h 67"/>
                  <a:gd name="T46" fmla="*/ 2 w 67"/>
                  <a:gd name="T47" fmla="*/ 27 h 67"/>
                  <a:gd name="T48" fmla="*/ 2 w 67"/>
                  <a:gd name="T49" fmla="*/ 39 h 67"/>
                  <a:gd name="T50" fmla="*/ 7 w 67"/>
                  <a:gd name="T51" fmla="*/ 51 h 67"/>
                  <a:gd name="T52" fmla="*/ 15 w 67"/>
                  <a:gd name="T53" fmla="*/ 58 h 67"/>
                  <a:gd name="T54" fmla="*/ 27 w 67"/>
                  <a:gd name="T55" fmla="*/ 64 h 67"/>
                  <a:gd name="T56" fmla="*/ 39 w 67"/>
                  <a:gd name="T57" fmla="*/ 64 h 67"/>
                  <a:gd name="T58" fmla="*/ 52 w 67"/>
                  <a:gd name="T59" fmla="*/ 58 h 67"/>
                  <a:gd name="T60" fmla="*/ 58 w 67"/>
                  <a:gd name="T61" fmla="*/ 51 h 67"/>
                  <a:gd name="T62" fmla="*/ 63 w 67"/>
                  <a:gd name="T63" fmla="*/ 3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67">
                    <a:moveTo>
                      <a:pt x="67" y="32"/>
                    </a:moveTo>
                    <a:lnTo>
                      <a:pt x="67" y="27"/>
                    </a:lnTo>
                    <a:lnTo>
                      <a:pt x="63" y="20"/>
                    </a:lnTo>
                    <a:lnTo>
                      <a:pt x="61" y="15"/>
                    </a:lnTo>
                    <a:lnTo>
                      <a:pt x="56" y="9"/>
                    </a:lnTo>
                    <a:lnTo>
                      <a:pt x="52" y="5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4" y="15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10" y="57"/>
                    </a:lnTo>
                    <a:lnTo>
                      <a:pt x="15" y="61"/>
                    </a:lnTo>
                    <a:lnTo>
                      <a:pt x="19" y="64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39" y="67"/>
                    </a:lnTo>
                    <a:lnTo>
                      <a:pt x="46" y="64"/>
                    </a:lnTo>
                    <a:lnTo>
                      <a:pt x="52" y="61"/>
                    </a:lnTo>
                    <a:lnTo>
                      <a:pt x="56" y="57"/>
                    </a:lnTo>
                    <a:lnTo>
                      <a:pt x="61" y="51"/>
                    </a:lnTo>
                    <a:lnTo>
                      <a:pt x="63" y="46"/>
                    </a:lnTo>
                    <a:lnTo>
                      <a:pt x="67" y="39"/>
                    </a:lnTo>
                    <a:lnTo>
                      <a:pt x="67" y="32"/>
                    </a:lnTo>
                    <a:lnTo>
                      <a:pt x="63" y="27"/>
                    </a:lnTo>
                    <a:lnTo>
                      <a:pt x="63" y="20"/>
                    </a:lnTo>
                    <a:lnTo>
                      <a:pt x="58" y="15"/>
                    </a:lnTo>
                    <a:lnTo>
                      <a:pt x="56" y="9"/>
                    </a:lnTo>
                    <a:lnTo>
                      <a:pt x="52" y="7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1"/>
                    </a:lnTo>
                    <a:lnTo>
                      <a:pt x="15" y="7"/>
                    </a:lnTo>
                    <a:lnTo>
                      <a:pt x="10" y="9"/>
                    </a:lnTo>
                    <a:lnTo>
                      <a:pt x="7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7" y="51"/>
                    </a:lnTo>
                    <a:lnTo>
                      <a:pt x="10" y="57"/>
                    </a:lnTo>
                    <a:lnTo>
                      <a:pt x="15" y="58"/>
                    </a:lnTo>
                    <a:lnTo>
                      <a:pt x="19" y="64"/>
                    </a:lnTo>
                    <a:lnTo>
                      <a:pt x="27" y="64"/>
                    </a:lnTo>
                    <a:lnTo>
                      <a:pt x="34" y="67"/>
                    </a:lnTo>
                    <a:lnTo>
                      <a:pt x="39" y="64"/>
                    </a:lnTo>
                    <a:lnTo>
                      <a:pt x="46" y="64"/>
                    </a:lnTo>
                    <a:lnTo>
                      <a:pt x="52" y="58"/>
                    </a:lnTo>
                    <a:lnTo>
                      <a:pt x="56" y="57"/>
                    </a:lnTo>
                    <a:lnTo>
                      <a:pt x="58" y="51"/>
                    </a:lnTo>
                    <a:lnTo>
                      <a:pt x="63" y="46"/>
                    </a:lnTo>
                    <a:lnTo>
                      <a:pt x="63" y="39"/>
                    </a:lnTo>
                    <a:lnTo>
                      <a:pt x="67" y="32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4" name="Freeform 556">
                <a:extLst>
                  <a:ext uri="{FF2B5EF4-FFF2-40B4-BE49-F238E27FC236}">
                    <a16:creationId xmlns:a16="http://schemas.microsoft.com/office/drawing/2014/main" id="{65E975EA-4D5C-46D7-A979-BDFBADD24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2715"/>
                <a:ext cx="23" cy="22"/>
              </a:xfrm>
              <a:custGeom>
                <a:avLst/>
                <a:gdLst>
                  <a:gd name="T0" fmla="*/ 63 w 67"/>
                  <a:gd name="T1" fmla="*/ 27 h 67"/>
                  <a:gd name="T2" fmla="*/ 58 w 67"/>
                  <a:gd name="T3" fmla="*/ 15 h 67"/>
                  <a:gd name="T4" fmla="*/ 52 w 67"/>
                  <a:gd name="T5" fmla="*/ 7 h 67"/>
                  <a:gd name="T6" fmla="*/ 39 w 67"/>
                  <a:gd name="T7" fmla="*/ 1 h 67"/>
                  <a:gd name="T8" fmla="*/ 27 w 67"/>
                  <a:gd name="T9" fmla="*/ 1 h 67"/>
                  <a:gd name="T10" fmla="*/ 15 w 67"/>
                  <a:gd name="T11" fmla="*/ 7 h 67"/>
                  <a:gd name="T12" fmla="*/ 7 w 67"/>
                  <a:gd name="T13" fmla="*/ 15 h 67"/>
                  <a:gd name="T14" fmla="*/ 2 w 67"/>
                  <a:gd name="T15" fmla="*/ 27 h 67"/>
                  <a:gd name="T16" fmla="*/ 2 w 67"/>
                  <a:gd name="T17" fmla="*/ 39 h 67"/>
                  <a:gd name="T18" fmla="*/ 7 w 67"/>
                  <a:gd name="T19" fmla="*/ 51 h 67"/>
                  <a:gd name="T20" fmla="*/ 15 w 67"/>
                  <a:gd name="T21" fmla="*/ 58 h 67"/>
                  <a:gd name="T22" fmla="*/ 27 w 67"/>
                  <a:gd name="T23" fmla="*/ 64 h 67"/>
                  <a:gd name="T24" fmla="*/ 39 w 67"/>
                  <a:gd name="T25" fmla="*/ 64 h 67"/>
                  <a:gd name="T26" fmla="*/ 52 w 67"/>
                  <a:gd name="T27" fmla="*/ 58 h 67"/>
                  <a:gd name="T28" fmla="*/ 58 w 67"/>
                  <a:gd name="T29" fmla="*/ 51 h 67"/>
                  <a:gd name="T30" fmla="*/ 63 w 67"/>
                  <a:gd name="T31" fmla="*/ 39 h 67"/>
                  <a:gd name="T32" fmla="*/ 63 w 67"/>
                  <a:gd name="T33" fmla="*/ 32 h 67"/>
                  <a:gd name="T34" fmla="*/ 61 w 67"/>
                  <a:gd name="T35" fmla="*/ 22 h 67"/>
                  <a:gd name="T36" fmla="*/ 53 w 67"/>
                  <a:gd name="T37" fmla="*/ 12 h 67"/>
                  <a:gd name="T38" fmla="*/ 44 w 67"/>
                  <a:gd name="T39" fmla="*/ 5 h 67"/>
                  <a:gd name="T40" fmla="*/ 34 w 67"/>
                  <a:gd name="T41" fmla="*/ 1 h 67"/>
                  <a:gd name="T42" fmla="*/ 22 w 67"/>
                  <a:gd name="T43" fmla="*/ 5 h 67"/>
                  <a:gd name="T44" fmla="*/ 12 w 67"/>
                  <a:gd name="T45" fmla="*/ 12 h 67"/>
                  <a:gd name="T46" fmla="*/ 4 w 67"/>
                  <a:gd name="T47" fmla="*/ 22 h 67"/>
                  <a:gd name="T48" fmla="*/ 2 w 67"/>
                  <a:gd name="T49" fmla="*/ 32 h 67"/>
                  <a:gd name="T50" fmla="*/ 4 w 67"/>
                  <a:gd name="T51" fmla="*/ 44 h 67"/>
                  <a:gd name="T52" fmla="*/ 12 w 67"/>
                  <a:gd name="T53" fmla="*/ 53 h 67"/>
                  <a:gd name="T54" fmla="*/ 22 w 67"/>
                  <a:gd name="T55" fmla="*/ 61 h 67"/>
                  <a:gd name="T56" fmla="*/ 34 w 67"/>
                  <a:gd name="T57" fmla="*/ 64 h 67"/>
                  <a:gd name="T58" fmla="*/ 44 w 67"/>
                  <a:gd name="T59" fmla="*/ 61 h 67"/>
                  <a:gd name="T60" fmla="*/ 53 w 67"/>
                  <a:gd name="T61" fmla="*/ 53 h 67"/>
                  <a:gd name="T62" fmla="*/ 61 w 67"/>
                  <a:gd name="T63" fmla="*/ 44 h 67"/>
                  <a:gd name="T64" fmla="*/ 63 w 67"/>
                  <a:gd name="T65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7">
                    <a:moveTo>
                      <a:pt x="67" y="32"/>
                    </a:moveTo>
                    <a:lnTo>
                      <a:pt x="63" y="27"/>
                    </a:lnTo>
                    <a:lnTo>
                      <a:pt x="63" y="20"/>
                    </a:lnTo>
                    <a:lnTo>
                      <a:pt x="58" y="15"/>
                    </a:lnTo>
                    <a:lnTo>
                      <a:pt x="56" y="9"/>
                    </a:lnTo>
                    <a:lnTo>
                      <a:pt x="52" y="7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1"/>
                    </a:lnTo>
                    <a:lnTo>
                      <a:pt x="15" y="7"/>
                    </a:lnTo>
                    <a:lnTo>
                      <a:pt x="10" y="9"/>
                    </a:lnTo>
                    <a:lnTo>
                      <a:pt x="7" y="15"/>
                    </a:lnTo>
                    <a:lnTo>
                      <a:pt x="2" y="20"/>
                    </a:lnTo>
                    <a:lnTo>
                      <a:pt x="2" y="27"/>
                    </a:lnTo>
                    <a:lnTo>
                      <a:pt x="0" y="32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7" y="51"/>
                    </a:lnTo>
                    <a:lnTo>
                      <a:pt x="10" y="57"/>
                    </a:lnTo>
                    <a:lnTo>
                      <a:pt x="15" y="58"/>
                    </a:lnTo>
                    <a:lnTo>
                      <a:pt x="19" y="64"/>
                    </a:lnTo>
                    <a:lnTo>
                      <a:pt x="27" y="64"/>
                    </a:lnTo>
                    <a:lnTo>
                      <a:pt x="34" y="67"/>
                    </a:lnTo>
                    <a:lnTo>
                      <a:pt x="39" y="64"/>
                    </a:lnTo>
                    <a:lnTo>
                      <a:pt x="46" y="64"/>
                    </a:lnTo>
                    <a:lnTo>
                      <a:pt x="52" y="58"/>
                    </a:lnTo>
                    <a:lnTo>
                      <a:pt x="56" y="57"/>
                    </a:lnTo>
                    <a:lnTo>
                      <a:pt x="58" y="51"/>
                    </a:lnTo>
                    <a:lnTo>
                      <a:pt x="63" y="46"/>
                    </a:lnTo>
                    <a:lnTo>
                      <a:pt x="63" y="39"/>
                    </a:lnTo>
                    <a:lnTo>
                      <a:pt x="67" y="32"/>
                    </a:lnTo>
                    <a:lnTo>
                      <a:pt x="63" y="32"/>
                    </a:lnTo>
                    <a:lnTo>
                      <a:pt x="63" y="27"/>
                    </a:lnTo>
                    <a:lnTo>
                      <a:pt x="61" y="22"/>
                    </a:lnTo>
                    <a:lnTo>
                      <a:pt x="58" y="15"/>
                    </a:lnTo>
                    <a:lnTo>
                      <a:pt x="53" y="12"/>
                    </a:lnTo>
                    <a:lnTo>
                      <a:pt x="52" y="7"/>
                    </a:lnTo>
                    <a:lnTo>
                      <a:pt x="44" y="5"/>
                    </a:lnTo>
                    <a:lnTo>
                      <a:pt x="39" y="1"/>
                    </a:lnTo>
                    <a:lnTo>
                      <a:pt x="34" y="1"/>
                    </a:lnTo>
                    <a:lnTo>
                      <a:pt x="27" y="1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2" y="39"/>
                    </a:lnTo>
                    <a:lnTo>
                      <a:pt x="4" y="44"/>
                    </a:lnTo>
                    <a:lnTo>
                      <a:pt x="7" y="49"/>
                    </a:lnTo>
                    <a:lnTo>
                      <a:pt x="12" y="53"/>
                    </a:lnTo>
                    <a:lnTo>
                      <a:pt x="17" y="58"/>
                    </a:lnTo>
                    <a:lnTo>
                      <a:pt x="22" y="61"/>
                    </a:lnTo>
                    <a:lnTo>
                      <a:pt x="27" y="64"/>
                    </a:lnTo>
                    <a:lnTo>
                      <a:pt x="34" y="64"/>
                    </a:lnTo>
                    <a:lnTo>
                      <a:pt x="39" y="64"/>
                    </a:lnTo>
                    <a:lnTo>
                      <a:pt x="44" y="61"/>
                    </a:lnTo>
                    <a:lnTo>
                      <a:pt x="52" y="58"/>
                    </a:lnTo>
                    <a:lnTo>
                      <a:pt x="53" y="53"/>
                    </a:lnTo>
                    <a:lnTo>
                      <a:pt x="58" y="49"/>
                    </a:lnTo>
                    <a:lnTo>
                      <a:pt x="61" y="44"/>
                    </a:lnTo>
                    <a:lnTo>
                      <a:pt x="63" y="39"/>
                    </a:lnTo>
                    <a:lnTo>
                      <a:pt x="63" y="32"/>
                    </a:lnTo>
                    <a:lnTo>
                      <a:pt x="67" y="32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5" name="Freeform 557">
                <a:extLst>
                  <a:ext uri="{FF2B5EF4-FFF2-40B4-BE49-F238E27FC236}">
                    <a16:creationId xmlns:a16="http://schemas.microsoft.com/office/drawing/2014/main" id="{51900BEE-D194-4073-BD7C-D377761B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2715"/>
                <a:ext cx="20" cy="21"/>
              </a:xfrm>
              <a:custGeom>
                <a:avLst/>
                <a:gdLst>
                  <a:gd name="T0" fmla="*/ 61 w 61"/>
                  <a:gd name="T1" fmla="*/ 26 h 63"/>
                  <a:gd name="T2" fmla="*/ 57 w 61"/>
                  <a:gd name="T3" fmla="*/ 14 h 63"/>
                  <a:gd name="T4" fmla="*/ 50 w 61"/>
                  <a:gd name="T5" fmla="*/ 6 h 63"/>
                  <a:gd name="T6" fmla="*/ 37 w 61"/>
                  <a:gd name="T7" fmla="*/ 0 h 63"/>
                  <a:gd name="T8" fmla="*/ 25 w 61"/>
                  <a:gd name="T9" fmla="*/ 0 h 63"/>
                  <a:gd name="T10" fmla="*/ 15 w 61"/>
                  <a:gd name="T11" fmla="*/ 6 h 63"/>
                  <a:gd name="T12" fmla="*/ 5 w 61"/>
                  <a:gd name="T13" fmla="*/ 14 h 63"/>
                  <a:gd name="T14" fmla="*/ 0 w 61"/>
                  <a:gd name="T15" fmla="*/ 26 h 63"/>
                  <a:gd name="T16" fmla="*/ 0 w 61"/>
                  <a:gd name="T17" fmla="*/ 38 h 63"/>
                  <a:gd name="T18" fmla="*/ 5 w 61"/>
                  <a:gd name="T19" fmla="*/ 48 h 63"/>
                  <a:gd name="T20" fmla="*/ 15 w 61"/>
                  <a:gd name="T21" fmla="*/ 57 h 63"/>
                  <a:gd name="T22" fmla="*/ 25 w 61"/>
                  <a:gd name="T23" fmla="*/ 63 h 63"/>
                  <a:gd name="T24" fmla="*/ 37 w 61"/>
                  <a:gd name="T25" fmla="*/ 63 h 63"/>
                  <a:gd name="T26" fmla="*/ 50 w 61"/>
                  <a:gd name="T27" fmla="*/ 57 h 63"/>
                  <a:gd name="T28" fmla="*/ 57 w 61"/>
                  <a:gd name="T29" fmla="*/ 48 h 63"/>
                  <a:gd name="T30" fmla="*/ 61 w 61"/>
                  <a:gd name="T31" fmla="*/ 38 h 63"/>
                  <a:gd name="T32" fmla="*/ 60 w 61"/>
                  <a:gd name="T33" fmla="*/ 31 h 63"/>
                  <a:gd name="T34" fmla="*/ 57 w 61"/>
                  <a:gd name="T35" fmla="*/ 21 h 63"/>
                  <a:gd name="T36" fmla="*/ 51 w 61"/>
                  <a:gd name="T37" fmla="*/ 11 h 63"/>
                  <a:gd name="T38" fmla="*/ 43 w 61"/>
                  <a:gd name="T39" fmla="*/ 6 h 63"/>
                  <a:gd name="T40" fmla="*/ 32 w 61"/>
                  <a:gd name="T41" fmla="*/ 4 h 63"/>
                  <a:gd name="T42" fmla="*/ 20 w 61"/>
                  <a:gd name="T43" fmla="*/ 6 h 63"/>
                  <a:gd name="T44" fmla="*/ 10 w 61"/>
                  <a:gd name="T45" fmla="*/ 11 h 63"/>
                  <a:gd name="T46" fmla="*/ 5 w 61"/>
                  <a:gd name="T47" fmla="*/ 21 h 63"/>
                  <a:gd name="T48" fmla="*/ 3 w 61"/>
                  <a:gd name="T49" fmla="*/ 31 h 63"/>
                  <a:gd name="T50" fmla="*/ 5 w 61"/>
                  <a:gd name="T51" fmla="*/ 43 h 63"/>
                  <a:gd name="T52" fmla="*/ 10 w 61"/>
                  <a:gd name="T53" fmla="*/ 52 h 63"/>
                  <a:gd name="T54" fmla="*/ 20 w 61"/>
                  <a:gd name="T55" fmla="*/ 57 h 63"/>
                  <a:gd name="T56" fmla="*/ 32 w 61"/>
                  <a:gd name="T57" fmla="*/ 60 h 63"/>
                  <a:gd name="T58" fmla="*/ 43 w 61"/>
                  <a:gd name="T59" fmla="*/ 57 h 63"/>
                  <a:gd name="T60" fmla="*/ 51 w 61"/>
                  <a:gd name="T61" fmla="*/ 52 h 63"/>
                  <a:gd name="T62" fmla="*/ 57 w 61"/>
                  <a:gd name="T63" fmla="*/ 43 h 63"/>
                  <a:gd name="T64" fmla="*/ 60 w 61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3">
                    <a:moveTo>
                      <a:pt x="61" y="31"/>
                    </a:moveTo>
                    <a:lnTo>
                      <a:pt x="61" y="26"/>
                    </a:lnTo>
                    <a:lnTo>
                      <a:pt x="60" y="21"/>
                    </a:lnTo>
                    <a:lnTo>
                      <a:pt x="57" y="14"/>
                    </a:lnTo>
                    <a:lnTo>
                      <a:pt x="51" y="11"/>
                    </a:lnTo>
                    <a:lnTo>
                      <a:pt x="50" y="6"/>
                    </a:lnTo>
                    <a:lnTo>
                      <a:pt x="43" y="4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0" y="11"/>
                    </a:lnTo>
                    <a:lnTo>
                      <a:pt x="5" y="14"/>
                    </a:lnTo>
                    <a:lnTo>
                      <a:pt x="3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10" y="52"/>
                    </a:lnTo>
                    <a:lnTo>
                      <a:pt x="15" y="57"/>
                    </a:lnTo>
                    <a:lnTo>
                      <a:pt x="20" y="60"/>
                    </a:lnTo>
                    <a:lnTo>
                      <a:pt x="25" y="63"/>
                    </a:lnTo>
                    <a:lnTo>
                      <a:pt x="32" y="63"/>
                    </a:lnTo>
                    <a:lnTo>
                      <a:pt x="37" y="63"/>
                    </a:lnTo>
                    <a:lnTo>
                      <a:pt x="43" y="60"/>
                    </a:lnTo>
                    <a:lnTo>
                      <a:pt x="50" y="57"/>
                    </a:lnTo>
                    <a:lnTo>
                      <a:pt x="51" y="52"/>
                    </a:lnTo>
                    <a:lnTo>
                      <a:pt x="57" y="48"/>
                    </a:lnTo>
                    <a:lnTo>
                      <a:pt x="60" y="43"/>
                    </a:lnTo>
                    <a:lnTo>
                      <a:pt x="61" y="38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60" y="26"/>
                    </a:lnTo>
                    <a:lnTo>
                      <a:pt x="57" y="21"/>
                    </a:lnTo>
                    <a:lnTo>
                      <a:pt x="54" y="16"/>
                    </a:lnTo>
                    <a:lnTo>
                      <a:pt x="51" y="11"/>
                    </a:lnTo>
                    <a:lnTo>
                      <a:pt x="46" y="8"/>
                    </a:lnTo>
                    <a:lnTo>
                      <a:pt x="43" y="6"/>
                    </a:lnTo>
                    <a:lnTo>
                      <a:pt x="37" y="4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8" y="16"/>
                    </a:lnTo>
                    <a:lnTo>
                      <a:pt x="5" y="21"/>
                    </a:lnTo>
                    <a:lnTo>
                      <a:pt x="3" y="26"/>
                    </a:lnTo>
                    <a:lnTo>
                      <a:pt x="3" y="31"/>
                    </a:lnTo>
                    <a:lnTo>
                      <a:pt x="3" y="38"/>
                    </a:lnTo>
                    <a:lnTo>
                      <a:pt x="5" y="43"/>
                    </a:lnTo>
                    <a:lnTo>
                      <a:pt x="8" y="48"/>
                    </a:lnTo>
                    <a:lnTo>
                      <a:pt x="10" y="52"/>
                    </a:lnTo>
                    <a:lnTo>
                      <a:pt x="15" y="56"/>
                    </a:lnTo>
                    <a:lnTo>
                      <a:pt x="20" y="57"/>
                    </a:lnTo>
                    <a:lnTo>
                      <a:pt x="25" y="60"/>
                    </a:lnTo>
                    <a:lnTo>
                      <a:pt x="32" y="60"/>
                    </a:lnTo>
                    <a:lnTo>
                      <a:pt x="37" y="60"/>
                    </a:lnTo>
                    <a:lnTo>
                      <a:pt x="43" y="57"/>
                    </a:lnTo>
                    <a:lnTo>
                      <a:pt x="46" y="56"/>
                    </a:lnTo>
                    <a:lnTo>
                      <a:pt x="51" y="52"/>
                    </a:lnTo>
                    <a:lnTo>
                      <a:pt x="54" y="48"/>
                    </a:lnTo>
                    <a:lnTo>
                      <a:pt x="57" y="43"/>
                    </a:lnTo>
                    <a:lnTo>
                      <a:pt x="60" y="38"/>
                    </a:lnTo>
                    <a:lnTo>
                      <a:pt x="60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6" name="Freeform 558">
                <a:extLst>
                  <a:ext uri="{FF2B5EF4-FFF2-40B4-BE49-F238E27FC236}">
                    <a16:creationId xmlns:a16="http://schemas.microsoft.com/office/drawing/2014/main" id="{A85B0A78-21C2-4C0D-B6A1-1CC5C06D8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716"/>
                <a:ext cx="19" cy="19"/>
              </a:xfrm>
              <a:custGeom>
                <a:avLst/>
                <a:gdLst>
                  <a:gd name="T0" fmla="*/ 57 w 57"/>
                  <a:gd name="T1" fmla="*/ 22 h 56"/>
                  <a:gd name="T2" fmla="*/ 51 w 57"/>
                  <a:gd name="T3" fmla="*/ 12 h 56"/>
                  <a:gd name="T4" fmla="*/ 43 w 57"/>
                  <a:gd name="T5" fmla="*/ 5 h 56"/>
                  <a:gd name="T6" fmla="*/ 34 w 57"/>
                  <a:gd name="T7" fmla="*/ 0 h 56"/>
                  <a:gd name="T8" fmla="*/ 22 w 57"/>
                  <a:gd name="T9" fmla="*/ 0 h 56"/>
                  <a:gd name="T10" fmla="*/ 12 w 57"/>
                  <a:gd name="T11" fmla="*/ 5 h 56"/>
                  <a:gd name="T12" fmla="*/ 5 w 57"/>
                  <a:gd name="T13" fmla="*/ 12 h 56"/>
                  <a:gd name="T14" fmla="*/ 0 w 57"/>
                  <a:gd name="T15" fmla="*/ 22 h 56"/>
                  <a:gd name="T16" fmla="*/ 0 w 57"/>
                  <a:gd name="T17" fmla="*/ 34 h 56"/>
                  <a:gd name="T18" fmla="*/ 5 w 57"/>
                  <a:gd name="T19" fmla="*/ 44 h 56"/>
                  <a:gd name="T20" fmla="*/ 12 w 57"/>
                  <a:gd name="T21" fmla="*/ 52 h 56"/>
                  <a:gd name="T22" fmla="*/ 22 w 57"/>
                  <a:gd name="T23" fmla="*/ 56 h 56"/>
                  <a:gd name="T24" fmla="*/ 34 w 57"/>
                  <a:gd name="T25" fmla="*/ 56 h 56"/>
                  <a:gd name="T26" fmla="*/ 43 w 57"/>
                  <a:gd name="T27" fmla="*/ 52 h 56"/>
                  <a:gd name="T28" fmla="*/ 51 w 57"/>
                  <a:gd name="T29" fmla="*/ 44 h 56"/>
                  <a:gd name="T30" fmla="*/ 57 w 57"/>
                  <a:gd name="T31" fmla="*/ 34 h 56"/>
                  <a:gd name="T32" fmla="*/ 54 w 57"/>
                  <a:gd name="T33" fmla="*/ 22 h 56"/>
                  <a:gd name="T34" fmla="*/ 51 w 57"/>
                  <a:gd name="T35" fmla="*/ 12 h 56"/>
                  <a:gd name="T36" fmla="*/ 43 w 57"/>
                  <a:gd name="T37" fmla="*/ 5 h 56"/>
                  <a:gd name="T38" fmla="*/ 34 w 57"/>
                  <a:gd name="T39" fmla="*/ 0 h 56"/>
                  <a:gd name="T40" fmla="*/ 22 w 57"/>
                  <a:gd name="T41" fmla="*/ 0 h 56"/>
                  <a:gd name="T42" fmla="*/ 12 w 57"/>
                  <a:gd name="T43" fmla="*/ 5 h 56"/>
                  <a:gd name="T44" fmla="*/ 5 w 57"/>
                  <a:gd name="T45" fmla="*/ 12 h 56"/>
                  <a:gd name="T46" fmla="*/ 2 w 57"/>
                  <a:gd name="T47" fmla="*/ 22 h 56"/>
                  <a:gd name="T48" fmla="*/ 2 w 57"/>
                  <a:gd name="T49" fmla="*/ 34 h 56"/>
                  <a:gd name="T50" fmla="*/ 5 w 57"/>
                  <a:gd name="T51" fmla="*/ 44 h 56"/>
                  <a:gd name="T52" fmla="*/ 12 w 57"/>
                  <a:gd name="T53" fmla="*/ 52 h 56"/>
                  <a:gd name="T54" fmla="*/ 22 w 57"/>
                  <a:gd name="T55" fmla="*/ 53 h 56"/>
                  <a:gd name="T56" fmla="*/ 34 w 57"/>
                  <a:gd name="T57" fmla="*/ 53 h 56"/>
                  <a:gd name="T58" fmla="*/ 43 w 57"/>
                  <a:gd name="T59" fmla="*/ 52 h 56"/>
                  <a:gd name="T60" fmla="*/ 51 w 57"/>
                  <a:gd name="T61" fmla="*/ 44 h 56"/>
                  <a:gd name="T62" fmla="*/ 54 w 57"/>
                  <a:gd name="T63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" h="56">
                    <a:moveTo>
                      <a:pt x="57" y="27"/>
                    </a:moveTo>
                    <a:lnTo>
                      <a:pt x="57" y="22"/>
                    </a:lnTo>
                    <a:lnTo>
                      <a:pt x="54" y="17"/>
                    </a:lnTo>
                    <a:lnTo>
                      <a:pt x="51" y="12"/>
                    </a:lnTo>
                    <a:lnTo>
                      <a:pt x="48" y="7"/>
                    </a:lnTo>
                    <a:lnTo>
                      <a:pt x="43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7" y="48"/>
                    </a:lnTo>
                    <a:lnTo>
                      <a:pt x="12" y="52"/>
                    </a:lnTo>
                    <a:lnTo>
                      <a:pt x="17" y="53"/>
                    </a:lnTo>
                    <a:lnTo>
                      <a:pt x="22" y="56"/>
                    </a:lnTo>
                    <a:lnTo>
                      <a:pt x="29" y="56"/>
                    </a:lnTo>
                    <a:lnTo>
                      <a:pt x="34" y="56"/>
                    </a:lnTo>
                    <a:lnTo>
                      <a:pt x="40" y="53"/>
                    </a:lnTo>
                    <a:lnTo>
                      <a:pt x="43" y="52"/>
                    </a:lnTo>
                    <a:lnTo>
                      <a:pt x="48" y="48"/>
                    </a:lnTo>
                    <a:lnTo>
                      <a:pt x="51" y="44"/>
                    </a:lnTo>
                    <a:lnTo>
                      <a:pt x="54" y="39"/>
                    </a:lnTo>
                    <a:lnTo>
                      <a:pt x="57" y="34"/>
                    </a:lnTo>
                    <a:lnTo>
                      <a:pt x="57" y="27"/>
                    </a:lnTo>
                    <a:lnTo>
                      <a:pt x="54" y="22"/>
                    </a:lnTo>
                    <a:lnTo>
                      <a:pt x="54" y="17"/>
                    </a:lnTo>
                    <a:lnTo>
                      <a:pt x="51" y="12"/>
                    </a:lnTo>
                    <a:lnTo>
                      <a:pt x="47" y="10"/>
                    </a:lnTo>
                    <a:lnTo>
                      <a:pt x="43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0" y="10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10" y="46"/>
                    </a:lnTo>
                    <a:lnTo>
                      <a:pt x="12" y="52"/>
                    </a:lnTo>
                    <a:lnTo>
                      <a:pt x="17" y="53"/>
                    </a:lnTo>
                    <a:lnTo>
                      <a:pt x="22" y="53"/>
                    </a:lnTo>
                    <a:lnTo>
                      <a:pt x="29" y="56"/>
                    </a:lnTo>
                    <a:lnTo>
                      <a:pt x="34" y="53"/>
                    </a:lnTo>
                    <a:lnTo>
                      <a:pt x="40" y="53"/>
                    </a:lnTo>
                    <a:lnTo>
                      <a:pt x="43" y="52"/>
                    </a:lnTo>
                    <a:lnTo>
                      <a:pt x="47" y="46"/>
                    </a:lnTo>
                    <a:lnTo>
                      <a:pt x="51" y="44"/>
                    </a:lnTo>
                    <a:lnTo>
                      <a:pt x="54" y="39"/>
                    </a:lnTo>
                    <a:lnTo>
                      <a:pt x="54" y="34"/>
                    </a:lnTo>
                    <a:lnTo>
                      <a:pt x="57" y="27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7" name="Freeform 559">
                <a:extLst>
                  <a:ext uri="{FF2B5EF4-FFF2-40B4-BE49-F238E27FC236}">
                    <a16:creationId xmlns:a16="http://schemas.microsoft.com/office/drawing/2014/main" id="{C26F987E-A08F-4B0B-B40B-D2325601D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716"/>
                <a:ext cx="19" cy="19"/>
              </a:xfrm>
              <a:custGeom>
                <a:avLst/>
                <a:gdLst>
                  <a:gd name="T0" fmla="*/ 54 w 57"/>
                  <a:gd name="T1" fmla="*/ 22 h 56"/>
                  <a:gd name="T2" fmla="*/ 51 w 57"/>
                  <a:gd name="T3" fmla="*/ 12 h 56"/>
                  <a:gd name="T4" fmla="*/ 43 w 57"/>
                  <a:gd name="T5" fmla="*/ 5 h 56"/>
                  <a:gd name="T6" fmla="*/ 34 w 57"/>
                  <a:gd name="T7" fmla="*/ 0 h 56"/>
                  <a:gd name="T8" fmla="*/ 22 w 57"/>
                  <a:gd name="T9" fmla="*/ 0 h 56"/>
                  <a:gd name="T10" fmla="*/ 12 w 57"/>
                  <a:gd name="T11" fmla="*/ 5 h 56"/>
                  <a:gd name="T12" fmla="*/ 5 w 57"/>
                  <a:gd name="T13" fmla="*/ 12 h 56"/>
                  <a:gd name="T14" fmla="*/ 2 w 57"/>
                  <a:gd name="T15" fmla="*/ 22 h 56"/>
                  <a:gd name="T16" fmla="*/ 2 w 57"/>
                  <a:gd name="T17" fmla="*/ 34 h 56"/>
                  <a:gd name="T18" fmla="*/ 5 w 57"/>
                  <a:gd name="T19" fmla="*/ 44 h 56"/>
                  <a:gd name="T20" fmla="*/ 12 w 57"/>
                  <a:gd name="T21" fmla="*/ 52 h 56"/>
                  <a:gd name="T22" fmla="*/ 22 w 57"/>
                  <a:gd name="T23" fmla="*/ 53 h 56"/>
                  <a:gd name="T24" fmla="*/ 34 w 57"/>
                  <a:gd name="T25" fmla="*/ 53 h 56"/>
                  <a:gd name="T26" fmla="*/ 43 w 57"/>
                  <a:gd name="T27" fmla="*/ 52 h 56"/>
                  <a:gd name="T28" fmla="*/ 51 w 57"/>
                  <a:gd name="T29" fmla="*/ 44 h 56"/>
                  <a:gd name="T30" fmla="*/ 54 w 57"/>
                  <a:gd name="T31" fmla="*/ 34 h 56"/>
                  <a:gd name="T32" fmla="*/ 54 w 57"/>
                  <a:gd name="T33" fmla="*/ 27 h 56"/>
                  <a:gd name="T34" fmla="*/ 51 w 57"/>
                  <a:gd name="T35" fmla="*/ 17 h 56"/>
                  <a:gd name="T36" fmla="*/ 47 w 57"/>
                  <a:gd name="T37" fmla="*/ 10 h 56"/>
                  <a:gd name="T38" fmla="*/ 40 w 57"/>
                  <a:gd name="T39" fmla="*/ 5 h 56"/>
                  <a:gd name="T40" fmla="*/ 29 w 57"/>
                  <a:gd name="T41" fmla="*/ 2 h 56"/>
                  <a:gd name="T42" fmla="*/ 17 w 57"/>
                  <a:gd name="T43" fmla="*/ 5 h 56"/>
                  <a:gd name="T44" fmla="*/ 10 w 57"/>
                  <a:gd name="T45" fmla="*/ 10 h 56"/>
                  <a:gd name="T46" fmla="*/ 5 w 57"/>
                  <a:gd name="T47" fmla="*/ 17 h 56"/>
                  <a:gd name="T48" fmla="*/ 2 w 57"/>
                  <a:gd name="T49" fmla="*/ 27 h 56"/>
                  <a:gd name="T50" fmla="*/ 5 w 57"/>
                  <a:gd name="T51" fmla="*/ 39 h 56"/>
                  <a:gd name="T52" fmla="*/ 10 w 57"/>
                  <a:gd name="T53" fmla="*/ 46 h 56"/>
                  <a:gd name="T54" fmla="*/ 17 w 57"/>
                  <a:gd name="T55" fmla="*/ 52 h 56"/>
                  <a:gd name="T56" fmla="*/ 29 w 57"/>
                  <a:gd name="T57" fmla="*/ 53 h 56"/>
                  <a:gd name="T58" fmla="*/ 40 w 57"/>
                  <a:gd name="T59" fmla="*/ 52 h 56"/>
                  <a:gd name="T60" fmla="*/ 47 w 57"/>
                  <a:gd name="T61" fmla="*/ 46 h 56"/>
                  <a:gd name="T62" fmla="*/ 51 w 57"/>
                  <a:gd name="T63" fmla="*/ 39 h 56"/>
                  <a:gd name="T64" fmla="*/ 54 w 57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6">
                    <a:moveTo>
                      <a:pt x="57" y="27"/>
                    </a:moveTo>
                    <a:lnTo>
                      <a:pt x="54" y="22"/>
                    </a:lnTo>
                    <a:lnTo>
                      <a:pt x="54" y="17"/>
                    </a:lnTo>
                    <a:lnTo>
                      <a:pt x="51" y="12"/>
                    </a:lnTo>
                    <a:lnTo>
                      <a:pt x="47" y="10"/>
                    </a:lnTo>
                    <a:lnTo>
                      <a:pt x="43" y="5"/>
                    </a:lnTo>
                    <a:lnTo>
                      <a:pt x="40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0" y="10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10" y="46"/>
                    </a:lnTo>
                    <a:lnTo>
                      <a:pt x="12" y="52"/>
                    </a:lnTo>
                    <a:lnTo>
                      <a:pt x="17" y="53"/>
                    </a:lnTo>
                    <a:lnTo>
                      <a:pt x="22" y="53"/>
                    </a:lnTo>
                    <a:lnTo>
                      <a:pt x="29" y="56"/>
                    </a:lnTo>
                    <a:lnTo>
                      <a:pt x="34" y="53"/>
                    </a:lnTo>
                    <a:lnTo>
                      <a:pt x="40" y="53"/>
                    </a:lnTo>
                    <a:lnTo>
                      <a:pt x="43" y="52"/>
                    </a:lnTo>
                    <a:lnTo>
                      <a:pt x="47" y="46"/>
                    </a:lnTo>
                    <a:lnTo>
                      <a:pt x="51" y="44"/>
                    </a:lnTo>
                    <a:lnTo>
                      <a:pt x="54" y="39"/>
                    </a:lnTo>
                    <a:lnTo>
                      <a:pt x="54" y="34"/>
                    </a:lnTo>
                    <a:lnTo>
                      <a:pt x="57" y="27"/>
                    </a:lnTo>
                    <a:lnTo>
                      <a:pt x="54" y="27"/>
                    </a:lnTo>
                    <a:lnTo>
                      <a:pt x="54" y="22"/>
                    </a:lnTo>
                    <a:lnTo>
                      <a:pt x="51" y="17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7" y="15"/>
                    </a:lnTo>
                    <a:lnTo>
                      <a:pt x="5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48"/>
                    </a:lnTo>
                    <a:lnTo>
                      <a:pt x="17" y="52"/>
                    </a:lnTo>
                    <a:lnTo>
                      <a:pt x="22" y="53"/>
                    </a:lnTo>
                    <a:lnTo>
                      <a:pt x="29" y="53"/>
                    </a:lnTo>
                    <a:lnTo>
                      <a:pt x="34" y="53"/>
                    </a:lnTo>
                    <a:lnTo>
                      <a:pt x="40" y="52"/>
                    </a:lnTo>
                    <a:lnTo>
                      <a:pt x="41" y="48"/>
                    </a:lnTo>
                    <a:lnTo>
                      <a:pt x="47" y="46"/>
                    </a:lnTo>
                    <a:lnTo>
                      <a:pt x="48" y="41"/>
                    </a:lnTo>
                    <a:lnTo>
                      <a:pt x="51" y="39"/>
                    </a:lnTo>
                    <a:lnTo>
                      <a:pt x="54" y="34"/>
                    </a:lnTo>
                    <a:lnTo>
                      <a:pt x="54" y="27"/>
                    </a:lnTo>
                    <a:lnTo>
                      <a:pt x="57" y="2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8" name="Freeform 560">
                <a:extLst>
                  <a:ext uri="{FF2B5EF4-FFF2-40B4-BE49-F238E27FC236}">
                    <a16:creationId xmlns:a16="http://schemas.microsoft.com/office/drawing/2014/main" id="{FBD1E500-BEC4-4E61-9D6E-8BF8632D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717"/>
                <a:ext cx="17" cy="17"/>
              </a:xfrm>
              <a:custGeom>
                <a:avLst/>
                <a:gdLst>
                  <a:gd name="T0" fmla="*/ 51 w 51"/>
                  <a:gd name="T1" fmla="*/ 20 h 51"/>
                  <a:gd name="T2" fmla="*/ 46 w 51"/>
                  <a:gd name="T3" fmla="*/ 13 h 51"/>
                  <a:gd name="T4" fmla="*/ 39 w 51"/>
                  <a:gd name="T5" fmla="*/ 5 h 51"/>
                  <a:gd name="T6" fmla="*/ 32 w 51"/>
                  <a:gd name="T7" fmla="*/ 0 h 51"/>
                  <a:gd name="T8" fmla="*/ 20 w 51"/>
                  <a:gd name="T9" fmla="*/ 0 h 51"/>
                  <a:gd name="T10" fmla="*/ 12 w 51"/>
                  <a:gd name="T11" fmla="*/ 5 h 51"/>
                  <a:gd name="T12" fmla="*/ 5 w 51"/>
                  <a:gd name="T13" fmla="*/ 13 h 51"/>
                  <a:gd name="T14" fmla="*/ 0 w 51"/>
                  <a:gd name="T15" fmla="*/ 20 h 51"/>
                  <a:gd name="T16" fmla="*/ 0 w 51"/>
                  <a:gd name="T17" fmla="*/ 32 h 51"/>
                  <a:gd name="T18" fmla="*/ 5 w 51"/>
                  <a:gd name="T19" fmla="*/ 39 h 51"/>
                  <a:gd name="T20" fmla="*/ 12 w 51"/>
                  <a:gd name="T21" fmla="*/ 46 h 51"/>
                  <a:gd name="T22" fmla="*/ 20 w 51"/>
                  <a:gd name="T23" fmla="*/ 51 h 51"/>
                  <a:gd name="T24" fmla="*/ 32 w 51"/>
                  <a:gd name="T25" fmla="*/ 51 h 51"/>
                  <a:gd name="T26" fmla="*/ 39 w 51"/>
                  <a:gd name="T27" fmla="*/ 46 h 51"/>
                  <a:gd name="T28" fmla="*/ 46 w 51"/>
                  <a:gd name="T29" fmla="*/ 39 h 51"/>
                  <a:gd name="T30" fmla="*/ 51 w 51"/>
                  <a:gd name="T31" fmla="*/ 32 h 51"/>
                  <a:gd name="T32" fmla="*/ 49 w 51"/>
                  <a:gd name="T33" fmla="*/ 25 h 51"/>
                  <a:gd name="T34" fmla="*/ 49 w 51"/>
                  <a:gd name="T35" fmla="*/ 17 h 51"/>
                  <a:gd name="T36" fmla="*/ 41 w 51"/>
                  <a:gd name="T37" fmla="*/ 8 h 51"/>
                  <a:gd name="T38" fmla="*/ 34 w 51"/>
                  <a:gd name="T39" fmla="*/ 3 h 51"/>
                  <a:gd name="T40" fmla="*/ 27 w 51"/>
                  <a:gd name="T41" fmla="*/ 3 h 51"/>
                  <a:gd name="T42" fmla="*/ 17 w 51"/>
                  <a:gd name="T43" fmla="*/ 3 h 51"/>
                  <a:gd name="T44" fmla="*/ 10 w 51"/>
                  <a:gd name="T45" fmla="*/ 8 h 51"/>
                  <a:gd name="T46" fmla="*/ 3 w 51"/>
                  <a:gd name="T47" fmla="*/ 17 h 51"/>
                  <a:gd name="T48" fmla="*/ 3 w 51"/>
                  <a:gd name="T49" fmla="*/ 25 h 51"/>
                  <a:gd name="T50" fmla="*/ 3 w 51"/>
                  <a:gd name="T51" fmla="*/ 34 h 51"/>
                  <a:gd name="T52" fmla="*/ 10 w 51"/>
                  <a:gd name="T53" fmla="*/ 43 h 51"/>
                  <a:gd name="T54" fmla="*/ 17 w 51"/>
                  <a:gd name="T55" fmla="*/ 46 h 51"/>
                  <a:gd name="T56" fmla="*/ 27 w 51"/>
                  <a:gd name="T57" fmla="*/ 50 h 51"/>
                  <a:gd name="T58" fmla="*/ 34 w 51"/>
                  <a:gd name="T59" fmla="*/ 46 h 51"/>
                  <a:gd name="T60" fmla="*/ 41 w 51"/>
                  <a:gd name="T61" fmla="*/ 43 h 51"/>
                  <a:gd name="T62" fmla="*/ 49 w 51"/>
                  <a:gd name="T63" fmla="*/ 34 h 51"/>
                  <a:gd name="T64" fmla="*/ 49 w 51"/>
                  <a:gd name="T65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1">
                    <a:moveTo>
                      <a:pt x="51" y="25"/>
                    </a:moveTo>
                    <a:lnTo>
                      <a:pt x="51" y="20"/>
                    </a:lnTo>
                    <a:lnTo>
                      <a:pt x="49" y="15"/>
                    </a:lnTo>
                    <a:lnTo>
                      <a:pt x="46" y="13"/>
                    </a:lnTo>
                    <a:lnTo>
                      <a:pt x="45" y="8"/>
                    </a:lnTo>
                    <a:lnTo>
                      <a:pt x="39" y="5"/>
                    </a:lnTo>
                    <a:lnTo>
                      <a:pt x="37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5" y="13"/>
                    </a:lnTo>
                    <a:lnTo>
                      <a:pt x="3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3" y="37"/>
                    </a:lnTo>
                    <a:lnTo>
                      <a:pt x="5" y="39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5" y="50"/>
                    </a:lnTo>
                    <a:lnTo>
                      <a:pt x="20" y="51"/>
                    </a:lnTo>
                    <a:lnTo>
                      <a:pt x="27" y="51"/>
                    </a:lnTo>
                    <a:lnTo>
                      <a:pt x="32" y="51"/>
                    </a:lnTo>
                    <a:lnTo>
                      <a:pt x="37" y="50"/>
                    </a:lnTo>
                    <a:lnTo>
                      <a:pt x="39" y="46"/>
                    </a:lnTo>
                    <a:lnTo>
                      <a:pt x="45" y="44"/>
                    </a:lnTo>
                    <a:lnTo>
                      <a:pt x="46" y="39"/>
                    </a:lnTo>
                    <a:lnTo>
                      <a:pt x="49" y="37"/>
                    </a:lnTo>
                    <a:lnTo>
                      <a:pt x="51" y="32"/>
                    </a:lnTo>
                    <a:lnTo>
                      <a:pt x="51" y="25"/>
                    </a:lnTo>
                    <a:lnTo>
                      <a:pt x="49" y="25"/>
                    </a:lnTo>
                    <a:lnTo>
                      <a:pt x="49" y="20"/>
                    </a:lnTo>
                    <a:lnTo>
                      <a:pt x="49" y="17"/>
                    </a:lnTo>
                    <a:lnTo>
                      <a:pt x="46" y="13"/>
                    </a:lnTo>
                    <a:lnTo>
                      <a:pt x="41" y="8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5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10" y="43"/>
                    </a:lnTo>
                    <a:lnTo>
                      <a:pt x="12" y="46"/>
                    </a:lnTo>
                    <a:lnTo>
                      <a:pt x="17" y="4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32" y="50"/>
                    </a:lnTo>
                    <a:lnTo>
                      <a:pt x="34" y="46"/>
                    </a:lnTo>
                    <a:lnTo>
                      <a:pt x="39" y="46"/>
                    </a:lnTo>
                    <a:lnTo>
                      <a:pt x="41" y="43"/>
                    </a:lnTo>
                    <a:lnTo>
                      <a:pt x="46" y="39"/>
                    </a:lnTo>
                    <a:lnTo>
                      <a:pt x="49" y="34"/>
                    </a:lnTo>
                    <a:lnTo>
                      <a:pt x="49" y="29"/>
                    </a:lnTo>
                    <a:lnTo>
                      <a:pt x="49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89" name="Freeform 561">
                <a:extLst>
                  <a:ext uri="{FF2B5EF4-FFF2-40B4-BE49-F238E27FC236}">
                    <a16:creationId xmlns:a16="http://schemas.microsoft.com/office/drawing/2014/main" id="{4B58590B-EC5A-4CB7-98CE-2C04171EA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18"/>
                <a:ext cx="15" cy="16"/>
              </a:xfrm>
              <a:custGeom>
                <a:avLst/>
                <a:gdLst>
                  <a:gd name="T0" fmla="*/ 46 w 46"/>
                  <a:gd name="T1" fmla="*/ 17 h 47"/>
                  <a:gd name="T2" fmla="*/ 43 w 46"/>
                  <a:gd name="T3" fmla="*/ 10 h 47"/>
                  <a:gd name="T4" fmla="*/ 36 w 46"/>
                  <a:gd name="T5" fmla="*/ 2 h 47"/>
                  <a:gd name="T6" fmla="*/ 29 w 46"/>
                  <a:gd name="T7" fmla="*/ 0 h 47"/>
                  <a:gd name="T8" fmla="*/ 20 w 46"/>
                  <a:gd name="T9" fmla="*/ 0 h 47"/>
                  <a:gd name="T10" fmla="*/ 9 w 46"/>
                  <a:gd name="T11" fmla="*/ 2 h 47"/>
                  <a:gd name="T12" fmla="*/ 2 w 46"/>
                  <a:gd name="T13" fmla="*/ 10 h 47"/>
                  <a:gd name="T14" fmla="*/ 0 w 46"/>
                  <a:gd name="T15" fmla="*/ 17 h 47"/>
                  <a:gd name="T16" fmla="*/ 0 w 46"/>
                  <a:gd name="T17" fmla="*/ 26 h 47"/>
                  <a:gd name="T18" fmla="*/ 2 w 46"/>
                  <a:gd name="T19" fmla="*/ 36 h 47"/>
                  <a:gd name="T20" fmla="*/ 9 w 46"/>
                  <a:gd name="T21" fmla="*/ 43 h 47"/>
                  <a:gd name="T22" fmla="*/ 20 w 46"/>
                  <a:gd name="T23" fmla="*/ 47 h 47"/>
                  <a:gd name="T24" fmla="*/ 29 w 46"/>
                  <a:gd name="T25" fmla="*/ 47 h 47"/>
                  <a:gd name="T26" fmla="*/ 36 w 46"/>
                  <a:gd name="T27" fmla="*/ 43 h 47"/>
                  <a:gd name="T28" fmla="*/ 43 w 46"/>
                  <a:gd name="T29" fmla="*/ 36 h 47"/>
                  <a:gd name="T30" fmla="*/ 46 w 46"/>
                  <a:gd name="T31" fmla="*/ 26 h 47"/>
                  <a:gd name="T32" fmla="*/ 46 w 46"/>
                  <a:gd name="T33" fmla="*/ 19 h 47"/>
                  <a:gd name="T34" fmla="*/ 42 w 46"/>
                  <a:gd name="T35" fmla="*/ 10 h 47"/>
                  <a:gd name="T36" fmla="*/ 36 w 46"/>
                  <a:gd name="T37" fmla="*/ 5 h 47"/>
                  <a:gd name="T38" fmla="*/ 26 w 46"/>
                  <a:gd name="T39" fmla="*/ 0 h 47"/>
                  <a:gd name="T40" fmla="*/ 20 w 46"/>
                  <a:gd name="T41" fmla="*/ 0 h 47"/>
                  <a:gd name="T42" fmla="*/ 9 w 46"/>
                  <a:gd name="T43" fmla="*/ 5 h 47"/>
                  <a:gd name="T44" fmla="*/ 5 w 46"/>
                  <a:gd name="T45" fmla="*/ 10 h 47"/>
                  <a:gd name="T46" fmla="*/ 2 w 46"/>
                  <a:gd name="T47" fmla="*/ 19 h 47"/>
                  <a:gd name="T48" fmla="*/ 2 w 46"/>
                  <a:gd name="T49" fmla="*/ 26 h 47"/>
                  <a:gd name="T50" fmla="*/ 5 w 46"/>
                  <a:gd name="T51" fmla="*/ 36 h 47"/>
                  <a:gd name="T52" fmla="*/ 9 w 46"/>
                  <a:gd name="T53" fmla="*/ 41 h 47"/>
                  <a:gd name="T54" fmla="*/ 20 w 46"/>
                  <a:gd name="T55" fmla="*/ 43 h 47"/>
                  <a:gd name="T56" fmla="*/ 26 w 46"/>
                  <a:gd name="T57" fmla="*/ 43 h 47"/>
                  <a:gd name="T58" fmla="*/ 36 w 46"/>
                  <a:gd name="T59" fmla="*/ 41 h 47"/>
                  <a:gd name="T60" fmla="*/ 42 w 46"/>
                  <a:gd name="T61" fmla="*/ 36 h 47"/>
                  <a:gd name="T62" fmla="*/ 46 w 46"/>
                  <a:gd name="T6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7">
                    <a:moveTo>
                      <a:pt x="46" y="22"/>
                    </a:moveTo>
                    <a:lnTo>
                      <a:pt x="46" y="17"/>
                    </a:lnTo>
                    <a:lnTo>
                      <a:pt x="46" y="14"/>
                    </a:lnTo>
                    <a:lnTo>
                      <a:pt x="43" y="10"/>
                    </a:lnTo>
                    <a:lnTo>
                      <a:pt x="38" y="5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4" y="43"/>
                    </a:lnTo>
                    <a:lnTo>
                      <a:pt x="20" y="47"/>
                    </a:lnTo>
                    <a:lnTo>
                      <a:pt x="24" y="47"/>
                    </a:lnTo>
                    <a:lnTo>
                      <a:pt x="29" y="47"/>
                    </a:lnTo>
                    <a:lnTo>
                      <a:pt x="31" y="43"/>
                    </a:lnTo>
                    <a:lnTo>
                      <a:pt x="36" y="43"/>
                    </a:lnTo>
                    <a:lnTo>
                      <a:pt x="38" y="39"/>
                    </a:lnTo>
                    <a:lnTo>
                      <a:pt x="43" y="36"/>
                    </a:lnTo>
                    <a:lnTo>
                      <a:pt x="46" y="31"/>
                    </a:lnTo>
                    <a:lnTo>
                      <a:pt x="46" y="26"/>
                    </a:lnTo>
                    <a:lnTo>
                      <a:pt x="46" y="22"/>
                    </a:lnTo>
                    <a:lnTo>
                      <a:pt x="46" y="19"/>
                    </a:lnTo>
                    <a:lnTo>
                      <a:pt x="43" y="14"/>
                    </a:lnTo>
                    <a:lnTo>
                      <a:pt x="42" y="10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4" y="47"/>
                    </a:lnTo>
                    <a:lnTo>
                      <a:pt x="26" y="43"/>
                    </a:lnTo>
                    <a:lnTo>
                      <a:pt x="31" y="43"/>
                    </a:lnTo>
                    <a:lnTo>
                      <a:pt x="36" y="41"/>
                    </a:lnTo>
                    <a:lnTo>
                      <a:pt x="38" y="39"/>
                    </a:lnTo>
                    <a:lnTo>
                      <a:pt x="42" y="36"/>
                    </a:lnTo>
                    <a:lnTo>
                      <a:pt x="43" y="31"/>
                    </a:lnTo>
                    <a:lnTo>
                      <a:pt x="46" y="26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0" name="Freeform 562">
                <a:extLst>
                  <a:ext uri="{FF2B5EF4-FFF2-40B4-BE49-F238E27FC236}">
                    <a16:creationId xmlns:a16="http://schemas.microsoft.com/office/drawing/2014/main" id="{4C0C477F-8595-4FD1-B620-40E52D6C7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18"/>
                <a:ext cx="15" cy="16"/>
              </a:xfrm>
              <a:custGeom>
                <a:avLst/>
                <a:gdLst>
                  <a:gd name="T0" fmla="*/ 46 w 46"/>
                  <a:gd name="T1" fmla="*/ 19 h 47"/>
                  <a:gd name="T2" fmla="*/ 42 w 46"/>
                  <a:gd name="T3" fmla="*/ 10 h 47"/>
                  <a:gd name="T4" fmla="*/ 36 w 46"/>
                  <a:gd name="T5" fmla="*/ 5 h 47"/>
                  <a:gd name="T6" fmla="*/ 26 w 46"/>
                  <a:gd name="T7" fmla="*/ 0 h 47"/>
                  <a:gd name="T8" fmla="*/ 20 w 46"/>
                  <a:gd name="T9" fmla="*/ 0 h 47"/>
                  <a:gd name="T10" fmla="*/ 9 w 46"/>
                  <a:gd name="T11" fmla="*/ 5 h 47"/>
                  <a:gd name="T12" fmla="*/ 5 w 46"/>
                  <a:gd name="T13" fmla="*/ 10 h 47"/>
                  <a:gd name="T14" fmla="*/ 2 w 46"/>
                  <a:gd name="T15" fmla="*/ 19 h 47"/>
                  <a:gd name="T16" fmla="*/ 2 w 46"/>
                  <a:gd name="T17" fmla="*/ 26 h 47"/>
                  <a:gd name="T18" fmla="*/ 5 w 46"/>
                  <a:gd name="T19" fmla="*/ 36 h 47"/>
                  <a:gd name="T20" fmla="*/ 9 w 46"/>
                  <a:gd name="T21" fmla="*/ 41 h 47"/>
                  <a:gd name="T22" fmla="*/ 20 w 46"/>
                  <a:gd name="T23" fmla="*/ 43 h 47"/>
                  <a:gd name="T24" fmla="*/ 26 w 46"/>
                  <a:gd name="T25" fmla="*/ 43 h 47"/>
                  <a:gd name="T26" fmla="*/ 36 w 46"/>
                  <a:gd name="T27" fmla="*/ 41 h 47"/>
                  <a:gd name="T28" fmla="*/ 42 w 46"/>
                  <a:gd name="T29" fmla="*/ 36 h 47"/>
                  <a:gd name="T30" fmla="*/ 46 w 46"/>
                  <a:gd name="T31" fmla="*/ 26 h 47"/>
                  <a:gd name="T32" fmla="*/ 43 w 46"/>
                  <a:gd name="T33" fmla="*/ 22 h 47"/>
                  <a:gd name="T34" fmla="*/ 42 w 46"/>
                  <a:gd name="T35" fmla="*/ 14 h 47"/>
                  <a:gd name="T36" fmla="*/ 38 w 46"/>
                  <a:gd name="T37" fmla="*/ 7 h 47"/>
                  <a:gd name="T38" fmla="*/ 31 w 46"/>
                  <a:gd name="T39" fmla="*/ 5 h 47"/>
                  <a:gd name="T40" fmla="*/ 24 w 46"/>
                  <a:gd name="T41" fmla="*/ 2 h 47"/>
                  <a:gd name="T42" fmla="*/ 14 w 46"/>
                  <a:gd name="T43" fmla="*/ 5 h 47"/>
                  <a:gd name="T44" fmla="*/ 7 w 46"/>
                  <a:gd name="T45" fmla="*/ 7 h 47"/>
                  <a:gd name="T46" fmla="*/ 5 w 46"/>
                  <a:gd name="T47" fmla="*/ 14 h 47"/>
                  <a:gd name="T48" fmla="*/ 2 w 46"/>
                  <a:gd name="T49" fmla="*/ 22 h 47"/>
                  <a:gd name="T50" fmla="*/ 5 w 46"/>
                  <a:gd name="T51" fmla="*/ 31 h 47"/>
                  <a:gd name="T52" fmla="*/ 7 w 46"/>
                  <a:gd name="T53" fmla="*/ 36 h 47"/>
                  <a:gd name="T54" fmla="*/ 14 w 46"/>
                  <a:gd name="T55" fmla="*/ 41 h 47"/>
                  <a:gd name="T56" fmla="*/ 24 w 46"/>
                  <a:gd name="T57" fmla="*/ 43 h 47"/>
                  <a:gd name="T58" fmla="*/ 31 w 46"/>
                  <a:gd name="T59" fmla="*/ 41 h 47"/>
                  <a:gd name="T60" fmla="*/ 38 w 46"/>
                  <a:gd name="T61" fmla="*/ 36 h 47"/>
                  <a:gd name="T62" fmla="*/ 42 w 46"/>
                  <a:gd name="T63" fmla="*/ 31 h 47"/>
                  <a:gd name="T64" fmla="*/ 43 w 46"/>
                  <a:gd name="T65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2"/>
                    </a:moveTo>
                    <a:lnTo>
                      <a:pt x="46" y="19"/>
                    </a:lnTo>
                    <a:lnTo>
                      <a:pt x="43" y="14"/>
                    </a:lnTo>
                    <a:lnTo>
                      <a:pt x="42" y="10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4" y="43"/>
                    </a:lnTo>
                    <a:lnTo>
                      <a:pt x="20" y="43"/>
                    </a:lnTo>
                    <a:lnTo>
                      <a:pt x="24" y="47"/>
                    </a:lnTo>
                    <a:lnTo>
                      <a:pt x="26" y="43"/>
                    </a:lnTo>
                    <a:lnTo>
                      <a:pt x="31" y="43"/>
                    </a:lnTo>
                    <a:lnTo>
                      <a:pt x="36" y="41"/>
                    </a:lnTo>
                    <a:lnTo>
                      <a:pt x="38" y="39"/>
                    </a:lnTo>
                    <a:lnTo>
                      <a:pt x="42" y="36"/>
                    </a:lnTo>
                    <a:lnTo>
                      <a:pt x="43" y="31"/>
                    </a:lnTo>
                    <a:lnTo>
                      <a:pt x="46" y="26"/>
                    </a:lnTo>
                    <a:lnTo>
                      <a:pt x="46" y="22"/>
                    </a:lnTo>
                    <a:lnTo>
                      <a:pt x="43" y="22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38" y="7"/>
                    </a:lnTo>
                    <a:lnTo>
                      <a:pt x="35" y="5"/>
                    </a:lnTo>
                    <a:lnTo>
                      <a:pt x="31" y="5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5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4" y="41"/>
                    </a:lnTo>
                    <a:lnTo>
                      <a:pt x="20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31" y="41"/>
                    </a:lnTo>
                    <a:lnTo>
                      <a:pt x="35" y="39"/>
                    </a:lnTo>
                    <a:lnTo>
                      <a:pt x="38" y="36"/>
                    </a:lnTo>
                    <a:lnTo>
                      <a:pt x="42" y="34"/>
                    </a:lnTo>
                    <a:lnTo>
                      <a:pt x="42" y="31"/>
                    </a:lnTo>
                    <a:lnTo>
                      <a:pt x="43" y="26"/>
                    </a:lnTo>
                    <a:lnTo>
                      <a:pt x="43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1" name="Freeform 563">
                <a:extLst>
                  <a:ext uri="{FF2B5EF4-FFF2-40B4-BE49-F238E27FC236}">
                    <a16:creationId xmlns:a16="http://schemas.microsoft.com/office/drawing/2014/main" id="{5A26CDB9-C448-4E7A-839F-9EEDA556A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719"/>
                <a:ext cx="14" cy="13"/>
              </a:xfrm>
              <a:custGeom>
                <a:avLst/>
                <a:gdLst>
                  <a:gd name="T0" fmla="*/ 41 w 41"/>
                  <a:gd name="T1" fmla="*/ 17 h 41"/>
                  <a:gd name="T2" fmla="*/ 40 w 41"/>
                  <a:gd name="T3" fmla="*/ 10 h 41"/>
                  <a:gd name="T4" fmla="*/ 33 w 41"/>
                  <a:gd name="T5" fmla="*/ 3 h 41"/>
                  <a:gd name="T6" fmla="*/ 24 w 41"/>
                  <a:gd name="T7" fmla="*/ 0 h 41"/>
                  <a:gd name="T8" fmla="*/ 18 w 41"/>
                  <a:gd name="T9" fmla="*/ 0 h 41"/>
                  <a:gd name="T10" fmla="*/ 10 w 41"/>
                  <a:gd name="T11" fmla="*/ 3 h 41"/>
                  <a:gd name="T12" fmla="*/ 3 w 41"/>
                  <a:gd name="T13" fmla="*/ 10 h 41"/>
                  <a:gd name="T14" fmla="*/ 0 w 41"/>
                  <a:gd name="T15" fmla="*/ 17 h 41"/>
                  <a:gd name="T16" fmla="*/ 0 w 41"/>
                  <a:gd name="T17" fmla="*/ 24 h 41"/>
                  <a:gd name="T18" fmla="*/ 3 w 41"/>
                  <a:gd name="T19" fmla="*/ 32 h 41"/>
                  <a:gd name="T20" fmla="*/ 10 w 41"/>
                  <a:gd name="T21" fmla="*/ 37 h 41"/>
                  <a:gd name="T22" fmla="*/ 18 w 41"/>
                  <a:gd name="T23" fmla="*/ 41 h 41"/>
                  <a:gd name="T24" fmla="*/ 24 w 41"/>
                  <a:gd name="T25" fmla="*/ 41 h 41"/>
                  <a:gd name="T26" fmla="*/ 33 w 41"/>
                  <a:gd name="T27" fmla="*/ 37 h 41"/>
                  <a:gd name="T28" fmla="*/ 40 w 41"/>
                  <a:gd name="T29" fmla="*/ 32 h 41"/>
                  <a:gd name="T30" fmla="*/ 41 w 41"/>
                  <a:gd name="T31" fmla="*/ 24 h 41"/>
                  <a:gd name="T32" fmla="*/ 40 w 41"/>
                  <a:gd name="T33" fmla="*/ 20 h 41"/>
                  <a:gd name="T34" fmla="*/ 40 w 41"/>
                  <a:gd name="T35" fmla="*/ 12 h 41"/>
                  <a:gd name="T36" fmla="*/ 34 w 41"/>
                  <a:gd name="T37" fmla="*/ 8 h 41"/>
                  <a:gd name="T38" fmla="*/ 29 w 41"/>
                  <a:gd name="T39" fmla="*/ 3 h 41"/>
                  <a:gd name="T40" fmla="*/ 22 w 41"/>
                  <a:gd name="T41" fmla="*/ 3 h 41"/>
                  <a:gd name="T42" fmla="*/ 12 w 41"/>
                  <a:gd name="T43" fmla="*/ 3 h 41"/>
                  <a:gd name="T44" fmla="*/ 7 w 41"/>
                  <a:gd name="T45" fmla="*/ 8 h 41"/>
                  <a:gd name="T46" fmla="*/ 3 w 41"/>
                  <a:gd name="T47" fmla="*/ 12 h 41"/>
                  <a:gd name="T48" fmla="*/ 3 w 41"/>
                  <a:gd name="T49" fmla="*/ 20 h 41"/>
                  <a:gd name="T50" fmla="*/ 3 w 41"/>
                  <a:gd name="T51" fmla="*/ 27 h 41"/>
                  <a:gd name="T52" fmla="*/ 7 w 41"/>
                  <a:gd name="T53" fmla="*/ 34 h 41"/>
                  <a:gd name="T54" fmla="*/ 12 w 41"/>
                  <a:gd name="T55" fmla="*/ 39 h 41"/>
                  <a:gd name="T56" fmla="*/ 22 w 41"/>
                  <a:gd name="T57" fmla="*/ 39 h 41"/>
                  <a:gd name="T58" fmla="*/ 29 w 41"/>
                  <a:gd name="T59" fmla="*/ 39 h 41"/>
                  <a:gd name="T60" fmla="*/ 34 w 41"/>
                  <a:gd name="T61" fmla="*/ 34 h 41"/>
                  <a:gd name="T62" fmla="*/ 40 w 41"/>
                  <a:gd name="T63" fmla="*/ 27 h 41"/>
                  <a:gd name="T64" fmla="*/ 40 w 41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20"/>
                    </a:moveTo>
                    <a:lnTo>
                      <a:pt x="41" y="17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6" y="5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5" y="34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8" y="41"/>
                    </a:lnTo>
                    <a:lnTo>
                      <a:pt x="22" y="41"/>
                    </a:lnTo>
                    <a:lnTo>
                      <a:pt x="24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40" y="29"/>
                    </a:lnTo>
                    <a:lnTo>
                      <a:pt x="41" y="24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24" y="39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4" y="34"/>
                    </a:lnTo>
                    <a:lnTo>
                      <a:pt x="36" y="32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2" name="Freeform 564">
                <a:extLst>
                  <a:ext uri="{FF2B5EF4-FFF2-40B4-BE49-F238E27FC236}">
                    <a16:creationId xmlns:a16="http://schemas.microsoft.com/office/drawing/2014/main" id="{58C1E9AC-20C7-48E5-89A0-E4C2AF01D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720"/>
                <a:ext cx="12" cy="12"/>
              </a:xfrm>
              <a:custGeom>
                <a:avLst/>
                <a:gdLst>
                  <a:gd name="T0" fmla="*/ 36 w 36"/>
                  <a:gd name="T1" fmla="*/ 14 h 36"/>
                  <a:gd name="T2" fmla="*/ 33 w 36"/>
                  <a:gd name="T3" fmla="*/ 7 h 36"/>
                  <a:gd name="T4" fmla="*/ 29 w 36"/>
                  <a:gd name="T5" fmla="*/ 2 h 36"/>
                  <a:gd name="T6" fmla="*/ 21 w 36"/>
                  <a:gd name="T7" fmla="*/ 0 h 36"/>
                  <a:gd name="T8" fmla="*/ 14 w 36"/>
                  <a:gd name="T9" fmla="*/ 0 h 36"/>
                  <a:gd name="T10" fmla="*/ 7 w 36"/>
                  <a:gd name="T11" fmla="*/ 2 h 36"/>
                  <a:gd name="T12" fmla="*/ 2 w 36"/>
                  <a:gd name="T13" fmla="*/ 7 h 36"/>
                  <a:gd name="T14" fmla="*/ 0 w 36"/>
                  <a:gd name="T15" fmla="*/ 14 h 36"/>
                  <a:gd name="T16" fmla="*/ 0 w 36"/>
                  <a:gd name="T17" fmla="*/ 21 h 36"/>
                  <a:gd name="T18" fmla="*/ 2 w 36"/>
                  <a:gd name="T19" fmla="*/ 29 h 36"/>
                  <a:gd name="T20" fmla="*/ 7 w 36"/>
                  <a:gd name="T21" fmla="*/ 34 h 36"/>
                  <a:gd name="T22" fmla="*/ 14 w 36"/>
                  <a:gd name="T23" fmla="*/ 36 h 36"/>
                  <a:gd name="T24" fmla="*/ 21 w 36"/>
                  <a:gd name="T25" fmla="*/ 36 h 36"/>
                  <a:gd name="T26" fmla="*/ 29 w 36"/>
                  <a:gd name="T27" fmla="*/ 34 h 36"/>
                  <a:gd name="T28" fmla="*/ 33 w 36"/>
                  <a:gd name="T29" fmla="*/ 29 h 36"/>
                  <a:gd name="T30" fmla="*/ 36 w 36"/>
                  <a:gd name="T31" fmla="*/ 21 h 36"/>
                  <a:gd name="T32" fmla="*/ 36 w 36"/>
                  <a:gd name="T33" fmla="*/ 14 h 36"/>
                  <a:gd name="T34" fmla="*/ 33 w 36"/>
                  <a:gd name="T35" fmla="*/ 7 h 36"/>
                  <a:gd name="T36" fmla="*/ 29 w 36"/>
                  <a:gd name="T37" fmla="*/ 2 h 36"/>
                  <a:gd name="T38" fmla="*/ 21 w 36"/>
                  <a:gd name="T39" fmla="*/ 0 h 36"/>
                  <a:gd name="T40" fmla="*/ 14 w 36"/>
                  <a:gd name="T41" fmla="*/ 0 h 36"/>
                  <a:gd name="T42" fmla="*/ 7 w 36"/>
                  <a:gd name="T43" fmla="*/ 2 h 36"/>
                  <a:gd name="T44" fmla="*/ 4 w 36"/>
                  <a:gd name="T45" fmla="*/ 7 h 36"/>
                  <a:gd name="T46" fmla="*/ 0 w 36"/>
                  <a:gd name="T47" fmla="*/ 14 h 36"/>
                  <a:gd name="T48" fmla="*/ 0 w 36"/>
                  <a:gd name="T49" fmla="*/ 21 h 36"/>
                  <a:gd name="T50" fmla="*/ 4 w 36"/>
                  <a:gd name="T51" fmla="*/ 26 h 36"/>
                  <a:gd name="T52" fmla="*/ 7 w 36"/>
                  <a:gd name="T53" fmla="*/ 31 h 36"/>
                  <a:gd name="T54" fmla="*/ 14 w 36"/>
                  <a:gd name="T55" fmla="*/ 34 h 36"/>
                  <a:gd name="T56" fmla="*/ 21 w 36"/>
                  <a:gd name="T57" fmla="*/ 34 h 36"/>
                  <a:gd name="T58" fmla="*/ 29 w 36"/>
                  <a:gd name="T59" fmla="*/ 31 h 36"/>
                  <a:gd name="T60" fmla="*/ 33 w 36"/>
                  <a:gd name="T61" fmla="*/ 26 h 36"/>
                  <a:gd name="T62" fmla="*/ 36 w 36"/>
                  <a:gd name="T63" fmla="*/ 2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6" y="14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4" y="36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29" y="34"/>
                    </a:lnTo>
                    <a:lnTo>
                      <a:pt x="31" y="31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6" y="14"/>
                    </a:lnTo>
                    <a:lnTo>
                      <a:pt x="33" y="12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31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6"/>
                    </a:lnTo>
                    <a:lnTo>
                      <a:pt x="21" y="34"/>
                    </a:lnTo>
                    <a:lnTo>
                      <a:pt x="24" y="34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6" y="21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3" name="Freeform 565">
                <a:extLst>
                  <a:ext uri="{FF2B5EF4-FFF2-40B4-BE49-F238E27FC236}">
                    <a16:creationId xmlns:a16="http://schemas.microsoft.com/office/drawing/2014/main" id="{95D4A4A4-C2D6-4CBC-8D15-63A9413E8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720"/>
                <a:ext cx="12" cy="12"/>
              </a:xfrm>
              <a:custGeom>
                <a:avLst/>
                <a:gdLst>
                  <a:gd name="T0" fmla="*/ 36 w 36"/>
                  <a:gd name="T1" fmla="*/ 14 h 36"/>
                  <a:gd name="T2" fmla="*/ 33 w 36"/>
                  <a:gd name="T3" fmla="*/ 7 h 36"/>
                  <a:gd name="T4" fmla="*/ 29 w 36"/>
                  <a:gd name="T5" fmla="*/ 2 h 36"/>
                  <a:gd name="T6" fmla="*/ 21 w 36"/>
                  <a:gd name="T7" fmla="*/ 0 h 36"/>
                  <a:gd name="T8" fmla="*/ 14 w 36"/>
                  <a:gd name="T9" fmla="*/ 0 h 36"/>
                  <a:gd name="T10" fmla="*/ 7 w 36"/>
                  <a:gd name="T11" fmla="*/ 2 h 36"/>
                  <a:gd name="T12" fmla="*/ 4 w 36"/>
                  <a:gd name="T13" fmla="*/ 7 h 36"/>
                  <a:gd name="T14" fmla="*/ 0 w 36"/>
                  <a:gd name="T15" fmla="*/ 14 h 36"/>
                  <a:gd name="T16" fmla="*/ 0 w 36"/>
                  <a:gd name="T17" fmla="*/ 21 h 36"/>
                  <a:gd name="T18" fmla="*/ 4 w 36"/>
                  <a:gd name="T19" fmla="*/ 26 h 36"/>
                  <a:gd name="T20" fmla="*/ 7 w 36"/>
                  <a:gd name="T21" fmla="*/ 31 h 36"/>
                  <a:gd name="T22" fmla="*/ 14 w 36"/>
                  <a:gd name="T23" fmla="*/ 34 h 36"/>
                  <a:gd name="T24" fmla="*/ 21 w 36"/>
                  <a:gd name="T25" fmla="*/ 34 h 36"/>
                  <a:gd name="T26" fmla="*/ 29 w 36"/>
                  <a:gd name="T27" fmla="*/ 31 h 36"/>
                  <a:gd name="T28" fmla="*/ 33 w 36"/>
                  <a:gd name="T29" fmla="*/ 26 h 36"/>
                  <a:gd name="T30" fmla="*/ 36 w 36"/>
                  <a:gd name="T31" fmla="*/ 21 h 36"/>
                  <a:gd name="T32" fmla="*/ 33 w 36"/>
                  <a:gd name="T33" fmla="*/ 17 h 36"/>
                  <a:gd name="T34" fmla="*/ 33 w 36"/>
                  <a:gd name="T35" fmla="*/ 12 h 36"/>
                  <a:gd name="T36" fmla="*/ 29 w 36"/>
                  <a:gd name="T37" fmla="*/ 7 h 36"/>
                  <a:gd name="T38" fmla="*/ 24 w 36"/>
                  <a:gd name="T39" fmla="*/ 2 h 36"/>
                  <a:gd name="T40" fmla="*/ 18 w 36"/>
                  <a:gd name="T41" fmla="*/ 2 h 36"/>
                  <a:gd name="T42" fmla="*/ 12 w 36"/>
                  <a:gd name="T43" fmla="*/ 2 h 36"/>
                  <a:gd name="T44" fmla="*/ 7 w 36"/>
                  <a:gd name="T45" fmla="*/ 7 h 36"/>
                  <a:gd name="T46" fmla="*/ 2 w 36"/>
                  <a:gd name="T47" fmla="*/ 12 h 36"/>
                  <a:gd name="T48" fmla="*/ 2 w 36"/>
                  <a:gd name="T49" fmla="*/ 17 h 36"/>
                  <a:gd name="T50" fmla="*/ 2 w 36"/>
                  <a:gd name="T51" fmla="*/ 24 h 36"/>
                  <a:gd name="T52" fmla="*/ 7 w 36"/>
                  <a:gd name="T53" fmla="*/ 29 h 36"/>
                  <a:gd name="T54" fmla="*/ 12 w 36"/>
                  <a:gd name="T55" fmla="*/ 31 h 36"/>
                  <a:gd name="T56" fmla="*/ 18 w 36"/>
                  <a:gd name="T57" fmla="*/ 34 h 36"/>
                  <a:gd name="T58" fmla="*/ 24 w 36"/>
                  <a:gd name="T59" fmla="*/ 31 h 36"/>
                  <a:gd name="T60" fmla="*/ 29 w 36"/>
                  <a:gd name="T61" fmla="*/ 29 h 36"/>
                  <a:gd name="T62" fmla="*/ 33 w 36"/>
                  <a:gd name="T63" fmla="*/ 24 h 36"/>
                  <a:gd name="T64" fmla="*/ 33 w 36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6">
                    <a:moveTo>
                      <a:pt x="36" y="17"/>
                    </a:moveTo>
                    <a:lnTo>
                      <a:pt x="36" y="14"/>
                    </a:lnTo>
                    <a:lnTo>
                      <a:pt x="33" y="12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4" y="31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6"/>
                    </a:lnTo>
                    <a:lnTo>
                      <a:pt x="21" y="34"/>
                    </a:lnTo>
                    <a:lnTo>
                      <a:pt x="24" y="34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6" y="21"/>
                    </a:lnTo>
                    <a:lnTo>
                      <a:pt x="36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1" y="9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7" y="29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34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31" y="26"/>
                    </a:lnTo>
                    <a:lnTo>
                      <a:pt x="33" y="24"/>
                    </a:lnTo>
                    <a:lnTo>
                      <a:pt x="33" y="21"/>
                    </a:lnTo>
                    <a:lnTo>
                      <a:pt x="33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4" name="Freeform 566">
                <a:extLst>
                  <a:ext uri="{FF2B5EF4-FFF2-40B4-BE49-F238E27FC236}">
                    <a16:creationId xmlns:a16="http://schemas.microsoft.com/office/drawing/2014/main" id="{68CF3417-73B2-4F8A-80BD-F170FDCE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720"/>
                <a:ext cx="10" cy="11"/>
              </a:xfrm>
              <a:custGeom>
                <a:avLst/>
                <a:gdLst>
                  <a:gd name="T0" fmla="*/ 31 w 31"/>
                  <a:gd name="T1" fmla="*/ 12 h 32"/>
                  <a:gd name="T2" fmla="*/ 29 w 31"/>
                  <a:gd name="T3" fmla="*/ 7 h 32"/>
                  <a:gd name="T4" fmla="*/ 24 w 31"/>
                  <a:gd name="T5" fmla="*/ 3 h 32"/>
                  <a:gd name="T6" fmla="*/ 21 w 31"/>
                  <a:gd name="T7" fmla="*/ 0 h 32"/>
                  <a:gd name="T8" fmla="*/ 12 w 31"/>
                  <a:gd name="T9" fmla="*/ 0 h 32"/>
                  <a:gd name="T10" fmla="*/ 7 w 31"/>
                  <a:gd name="T11" fmla="*/ 3 h 32"/>
                  <a:gd name="T12" fmla="*/ 2 w 31"/>
                  <a:gd name="T13" fmla="*/ 7 h 32"/>
                  <a:gd name="T14" fmla="*/ 0 w 31"/>
                  <a:gd name="T15" fmla="*/ 12 h 32"/>
                  <a:gd name="T16" fmla="*/ 0 w 31"/>
                  <a:gd name="T17" fmla="*/ 19 h 32"/>
                  <a:gd name="T18" fmla="*/ 2 w 31"/>
                  <a:gd name="T19" fmla="*/ 24 h 32"/>
                  <a:gd name="T20" fmla="*/ 7 w 31"/>
                  <a:gd name="T21" fmla="*/ 29 h 32"/>
                  <a:gd name="T22" fmla="*/ 12 w 31"/>
                  <a:gd name="T23" fmla="*/ 32 h 32"/>
                  <a:gd name="T24" fmla="*/ 21 w 31"/>
                  <a:gd name="T25" fmla="*/ 32 h 32"/>
                  <a:gd name="T26" fmla="*/ 24 w 31"/>
                  <a:gd name="T27" fmla="*/ 29 h 32"/>
                  <a:gd name="T28" fmla="*/ 29 w 31"/>
                  <a:gd name="T29" fmla="*/ 24 h 32"/>
                  <a:gd name="T30" fmla="*/ 31 w 31"/>
                  <a:gd name="T31" fmla="*/ 19 h 32"/>
                  <a:gd name="T32" fmla="*/ 29 w 31"/>
                  <a:gd name="T33" fmla="*/ 15 h 32"/>
                  <a:gd name="T34" fmla="*/ 29 w 31"/>
                  <a:gd name="T35" fmla="*/ 10 h 32"/>
                  <a:gd name="T36" fmla="*/ 28 w 31"/>
                  <a:gd name="T37" fmla="*/ 5 h 32"/>
                  <a:gd name="T38" fmla="*/ 22 w 31"/>
                  <a:gd name="T39" fmla="*/ 3 h 32"/>
                  <a:gd name="T40" fmla="*/ 17 w 31"/>
                  <a:gd name="T41" fmla="*/ 0 h 32"/>
                  <a:gd name="T42" fmla="*/ 10 w 31"/>
                  <a:gd name="T43" fmla="*/ 3 h 32"/>
                  <a:gd name="T44" fmla="*/ 5 w 31"/>
                  <a:gd name="T45" fmla="*/ 5 h 32"/>
                  <a:gd name="T46" fmla="*/ 2 w 31"/>
                  <a:gd name="T47" fmla="*/ 10 h 32"/>
                  <a:gd name="T48" fmla="*/ 2 w 31"/>
                  <a:gd name="T49" fmla="*/ 15 h 32"/>
                  <a:gd name="T50" fmla="*/ 2 w 31"/>
                  <a:gd name="T51" fmla="*/ 22 h 32"/>
                  <a:gd name="T52" fmla="*/ 5 w 31"/>
                  <a:gd name="T53" fmla="*/ 27 h 32"/>
                  <a:gd name="T54" fmla="*/ 10 w 31"/>
                  <a:gd name="T55" fmla="*/ 29 h 32"/>
                  <a:gd name="T56" fmla="*/ 17 w 31"/>
                  <a:gd name="T57" fmla="*/ 29 h 32"/>
                  <a:gd name="T58" fmla="*/ 22 w 31"/>
                  <a:gd name="T59" fmla="*/ 29 h 32"/>
                  <a:gd name="T60" fmla="*/ 28 w 31"/>
                  <a:gd name="T61" fmla="*/ 27 h 32"/>
                  <a:gd name="T62" fmla="*/ 29 w 31"/>
                  <a:gd name="T63" fmla="*/ 22 h 32"/>
                  <a:gd name="T64" fmla="*/ 29 w 31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2" y="32"/>
                    </a:lnTo>
                    <a:lnTo>
                      <a:pt x="17" y="32"/>
                    </a:lnTo>
                    <a:lnTo>
                      <a:pt x="21" y="32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8" y="27"/>
                    </a:lnTo>
                    <a:lnTo>
                      <a:pt x="29" y="24"/>
                    </a:lnTo>
                    <a:lnTo>
                      <a:pt x="31" y="22"/>
                    </a:lnTo>
                    <a:lnTo>
                      <a:pt x="31" y="19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8" y="7"/>
                    </a:lnTo>
                    <a:lnTo>
                      <a:pt x="28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8" y="27"/>
                    </a:lnTo>
                    <a:lnTo>
                      <a:pt x="28" y="24"/>
                    </a:lnTo>
                    <a:lnTo>
                      <a:pt x="29" y="22"/>
                    </a:lnTo>
                    <a:lnTo>
                      <a:pt x="29" y="19"/>
                    </a:lnTo>
                    <a:lnTo>
                      <a:pt x="29" y="15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5" name="Freeform 567">
                <a:extLst>
                  <a:ext uri="{FF2B5EF4-FFF2-40B4-BE49-F238E27FC236}">
                    <a16:creationId xmlns:a16="http://schemas.microsoft.com/office/drawing/2014/main" id="{FD2CDA3D-0C7C-4D84-B881-F592AFC7F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720"/>
                <a:ext cx="9" cy="10"/>
              </a:xfrm>
              <a:custGeom>
                <a:avLst/>
                <a:gdLst>
                  <a:gd name="T0" fmla="*/ 27 w 27"/>
                  <a:gd name="T1" fmla="*/ 14 h 29"/>
                  <a:gd name="T2" fmla="*/ 27 w 27"/>
                  <a:gd name="T3" fmla="*/ 12 h 29"/>
                  <a:gd name="T4" fmla="*/ 27 w 27"/>
                  <a:gd name="T5" fmla="*/ 10 h 29"/>
                  <a:gd name="T6" fmla="*/ 26 w 27"/>
                  <a:gd name="T7" fmla="*/ 7 h 29"/>
                  <a:gd name="T8" fmla="*/ 26 w 27"/>
                  <a:gd name="T9" fmla="*/ 5 h 29"/>
                  <a:gd name="T10" fmla="*/ 22 w 27"/>
                  <a:gd name="T11" fmla="*/ 5 h 29"/>
                  <a:gd name="T12" fmla="*/ 20 w 27"/>
                  <a:gd name="T13" fmla="*/ 2 h 29"/>
                  <a:gd name="T14" fmla="*/ 19 w 27"/>
                  <a:gd name="T15" fmla="*/ 2 h 29"/>
                  <a:gd name="T16" fmla="*/ 15 w 27"/>
                  <a:gd name="T17" fmla="*/ 0 h 29"/>
                  <a:gd name="T18" fmla="*/ 11 w 27"/>
                  <a:gd name="T19" fmla="*/ 2 h 29"/>
                  <a:gd name="T20" fmla="*/ 8 w 27"/>
                  <a:gd name="T21" fmla="*/ 2 h 29"/>
                  <a:gd name="T22" fmla="*/ 5 w 27"/>
                  <a:gd name="T23" fmla="*/ 5 h 29"/>
                  <a:gd name="T24" fmla="*/ 3 w 27"/>
                  <a:gd name="T25" fmla="*/ 5 h 29"/>
                  <a:gd name="T26" fmla="*/ 3 w 27"/>
                  <a:gd name="T27" fmla="*/ 7 h 29"/>
                  <a:gd name="T28" fmla="*/ 0 w 27"/>
                  <a:gd name="T29" fmla="*/ 10 h 29"/>
                  <a:gd name="T30" fmla="*/ 0 w 27"/>
                  <a:gd name="T31" fmla="*/ 12 h 29"/>
                  <a:gd name="T32" fmla="*/ 0 w 27"/>
                  <a:gd name="T33" fmla="*/ 14 h 29"/>
                  <a:gd name="T34" fmla="*/ 0 w 27"/>
                  <a:gd name="T35" fmla="*/ 19 h 29"/>
                  <a:gd name="T36" fmla="*/ 0 w 27"/>
                  <a:gd name="T37" fmla="*/ 22 h 29"/>
                  <a:gd name="T38" fmla="*/ 3 w 27"/>
                  <a:gd name="T39" fmla="*/ 24 h 29"/>
                  <a:gd name="T40" fmla="*/ 3 w 27"/>
                  <a:gd name="T41" fmla="*/ 27 h 29"/>
                  <a:gd name="T42" fmla="*/ 5 w 27"/>
                  <a:gd name="T43" fmla="*/ 27 h 29"/>
                  <a:gd name="T44" fmla="*/ 8 w 27"/>
                  <a:gd name="T45" fmla="*/ 29 h 29"/>
                  <a:gd name="T46" fmla="*/ 11 w 27"/>
                  <a:gd name="T47" fmla="*/ 29 h 29"/>
                  <a:gd name="T48" fmla="*/ 15 w 27"/>
                  <a:gd name="T49" fmla="*/ 29 h 29"/>
                  <a:gd name="T50" fmla="*/ 19 w 27"/>
                  <a:gd name="T51" fmla="*/ 29 h 29"/>
                  <a:gd name="T52" fmla="*/ 20 w 27"/>
                  <a:gd name="T53" fmla="*/ 29 h 29"/>
                  <a:gd name="T54" fmla="*/ 22 w 27"/>
                  <a:gd name="T55" fmla="*/ 27 h 29"/>
                  <a:gd name="T56" fmla="*/ 26 w 27"/>
                  <a:gd name="T57" fmla="*/ 27 h 29"/>
                  <a:gd name="T58" fmla="*/ 26 w 27"/>
                  <a:gd name="T59" fmla="*/ 24 h 29"/>
                  <a:gd name="T60" fmla="*/ 27 w 27"/>
                  <a:gd name="T61" fmla="*/ 22 h 29"/>
                  <a:gd name="T62" fmla="*/ 27 w 27"/>
                  <a:gd name="T63" fmla="*/ 19 h 29"/>
                  <a:gd name="T64" fmla="*/ 27 w 27"/>
                  <a:gd name="T65" fmla="*/ 14 h 29"/>
                  <a:gd name="T66" fmla="*/ 27 w 27"/>
                  <a:gd name="T67" fmla="*/ 12 h 29"/>
                  <a:gd name="T68" fmla="*/ 26 w 27"/>
                  <a:gd name="T69" fmla="*/ 10 h 29"/>
                  <a:gd name="T70" fmla="*/ 26 w 27"/>
                  <a:gd name="T71" fmla="*/ 7 h 29"/>
                  <a:gd name="T72" fmla="*/ 22 w 27"/>
                  <a:gd name="T73" fmla="*/ 7 h 29"/>
                  <a:gd name="T74" fmla="*/ 20 w 27"/>
                  <a:gd name="T75" fmla="*/ 5 h 29"/>
                  <a:gd name="T76" fmla="*/ 19 w 27"/>
                  <a:gd name="T77" fmla="*/ 2 h 29"/>
                  <a:gd name="T78" fmla="*/ 15 w 27"/>
                  <a:gd name="T79" fmla="*/ 2 h 29"/>
                  <a:gd name="T80" fmla="*/ 11 w 27"/>
                  <a:gd name="T81" fmla="*/ 2 h 29"/>
                  <a:gd name="T82" fmla="*/ 8 w 27"/>
                  <a:gd name="T83" fmla="*/ 5 h 29"/>
                  <a:gd name="T84" fmla="*/ 5 w 27"/>
                  <a:gd name="T85" fmla="*/ 7 h 29"/>
                  <a:gd name="T86" fmla="*/ 3 w 27"/>
                  <a:gd name="T87" fmla="*/ 7 h 29"/>
                  <a:gd name="T88" fmla="*/ 3 w 27"/>
                  <a:gd name="T89" fmla="*/ 10 h 29"/>
                  <a:gd name="T90" fmla="*/ 0 w 27"/>
                  <a:gd name="T91" fmla="*/ 12 h 29"/>
                  <a:gd name="T92" fmla="*/ 0 w 27"/>
                  <a:gd name="T93" fmla="*/ 14 h 29"/>
                  <a:gd name="T94" fmla="*/ 0 w 27"/>
                  <a:gd name="T95" fmla="*/ 17 h 29"/>
                  <a:gd name="T96" fmla="*/ 3 w 27"/>
                  <a:gd name="T97" fmla="*/ 19 h 29"/>
                  <a:gd name="T98" fmla="*/ 3 w 27"/>
                  <a:gd name="T99" fmla="*/ 22 h 29"/>
                  <a:gd name="T100" fmla="*/ 5 w 27"/>
                  <a:gd name="T101" fmla="*/ 24 h 29"/>
                  <a:gd name="T102" fmla="*/ 8 w 27"/>
                  <a:gd name="T103" fmla="*/ 27 h 29"/>
                  <a:gd name="T104" fmla="*/ 11 w 27"/>
                  <a:gd name="T105" fmla="*/ 29 h 29"/>
                  <a:gd name="T106" fmla="*/ 15 w 27"/>
                  <a:gd name="T107" fmla="*/ 29 h 29"/>
                  <a:gd name="T108" fmla="*/ 19 w 27"/>
                  <a:gd name="T109" fmla="*/ 29 h 29"/>
                  <a:gd name="T110" fmla="*/ 20 w 27"/>
                  <a:gd name="T111" fmla="*/ 27 h 29"/>
                  <a:gd name="T112" fmla="*/ 22 w 27"/>
                  <a:gd name="T113" fmla="*/ 24 h 29"/>
                  <a:gd name="T114" fmla="*/ 26 w 27"/>
                  <a:gd name="T115" fmla="*/ 22 h 29"/>
                  <a:gd name="T116" fmla="*/ 26 w 27"/>
                  <a:gd name="T117" fmla="*/ 19 h 29"/>
                  <a:gd name="T118" fmla="*/ 27 w 27"/>
                  <a:gd name="T119" fmla="*/ 17 h 29"/>
                  <a:gd name="T120" fmla="*/ 27 w 27"/>
                  <a:gd name="T1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9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10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2" y="5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0" y="29"/>
                    </a:lnTo>
                    <a:lnTo>
                      <a:pt x="22" y="27"/>
                    </a:lnTo>
                    <a:lnTo>
                      <a:pt x="26" y="27"/>
                    </a:lnTo>
                    <a:lnTo>
                      <a:pt x="26" y="24"/>
                    </a:lnTo>
                    <a:lnTo>
                      <a:pt x="27" y="22"/>
                    </a:lnTo>
                    <a:lnTo>
                      <a:pt x="27" y="19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6" y="10"/>
                    </a:lnTo>
                    <a:lnTo>
                      <a:pt x="26" y="7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5" y="24"/>
                    </a:lnTo>
                    <a:lnTo>
                      <a:pt x="8" y="27"/>
                    </a:lnTo>
                    <a:lnTo>
                      <a:pt x="11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0" y="27"/>
                    </a:lnTo>
                    <a:lnTo>
                      <a:pt x="22" y="24"/>
                    </a:lnTo>
                    <a:lnTo>
                      <a:pt x="26" y="22"/>
                    </a:lnTo>
                    <a:lnTo>
                      <a:pt x="26" y="19"/>
                    </a:lnTo>
                    <a:lnTo>
                      <a:pt x="27" y="17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6" name="Freeform 568">
                <a:extLst>
                  <a:ext uri="{FF2B5EF4-FFF2-40B4-BE49-F238E27FC236}">
                    <a16:creationId xmlns:a16="http://schemas.microsoft.com/office/drawing/2014/main" id="{DAA0B487-6B3A-4D67-BD65-D2EBA09A6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721"/>
                <a:ext cx="9" cy="9"/>
              </a:xfrm>
              <a:custGeom>
                <a:avLst/>
                <a:gdLst>
                  <a:gd name="T0" fmla="*/ 27 w 27"/>
                  <a:gd name="T1" fmla="*/ 12 h 26"/>
                  <a:gd name="T2" fmla="*/ 27 w 27"/>
                  <a:gd name="T3" fmla="*/ 9 h 26"/>
                  <a:gd name="T4" fmla="*/ 26 w 27"/>
                  <a:gd name="T5" fmla="*/ 7 h 26"/>
                  <a:gd name="T6" fmla="*/ 26 w 27"/>
                  <a:gd name="T7" fmla="*/ 4 h 26"/>
                  <a:gd name="T8" fmla="*/ 22 w 27"/>
                  <a:gd name="T9" fmla="*/ 4 h 26"/>
                  <a:gd name="T10" fmla="*/ 20 w 27"/>
                  <a:gd name="T11" fmla="*/ 2 h 26"/>
                  <a:gd name="T12" fmla="*/ 19 w 27"/>
                  <a:gd name="T13" fmla="*/ 0 h 26"/>
                  <a:gd name="T14" fmla="*/ 15 w 27"/>
                  <a:gd name="T15" fmla="*/ 0 h 26"/>
                  <a:gd name="T16" fmla="*/ 11 w 27"/>
                  <a:gd name="T17" fmla="*/ 0 h 26"/>
                  <a:gd name="T18" fmla="*/ 8 w 27"/>
                  <a:gd name="T19" fmla="*/ 2 h 26"/>
                  <a:gd name="T20" fmla="*/ 5 w 27"/>
                  <a:gd name="T21" fmla="*/ 4 h 26"/>
                  <a:gd name="T22" fmla="*/ 3 w 27"/>
                  <a:gd name="T23" fmla="*/ 4 h 26"/>
                  <a:gd name="T24" fmla="*/ 3 w 27"/>
                  <a:gd name="T25" fmla="*/ 7 h 26"/>
                  <a:gd name="T26" fmla="*/ 0 w 27"/>
                  <a:gd name="T27" fmla="*/ 9 h 26"/>
                  <a:gd name="T28" fmla="*/ 0 w 27"/>
                  <a:gd name="T29" fmla="*/ 12 h 26"/>
                  <a:gd name="T30" fmla="*/ 0 w 27"/>
                  <a:gd name="T31" fmla="*/ 14 h 26"/>
                  <a:gd name="T32" fmla="*/ 3 w 27"/>
                  <a:gd name="T33" fmla="*/ 16 h 26"/>
                  <a:gd name="T34" fmla="*/ 3 w 27"/>
                  <a:gd name="T35" fmla="*/ 19 h 26"/>
                  <a:gd name="T36" fmla="*/ 5 w 27"/>
                  <a:gd name="T37" fmla="*/ 21 h 26"/>
                  <a:gd name="T38" fmla="*/ 8 w 27"/>
                  <a:gd name="T39" fmla="*/ 24 h 26"/>
                  <a:gd name="T40" fmla="*/ 11 w 27"/>
                  <a:gd name="T41" fmla="*/ 26 h 26"/>
                  <a:gd name="T42" fmla="*/ 15 w 27"/>
                  <a:gd name="T43" fmla="*/ 26 h 26"/>
                  <a:gd name="T44" fmla="*/ 19 w 27"/>
                  <a:gd name="T45" fmla="*/ 26 h 26"/>
                  <a:gd name="T46" fmla="*/ 20 w 27"/>
                  <a:gd name="T47" fmla="*/ 24 h 26"/>
                  <a:gd name="T48" fmla="*/ 22 w 27"/>
                  <a:gd name="T49" fmla="*/ 21 h 26"/>
                  <a:gd name="T50" fmla="*/ 26 w 27"/>
                  <a:gd name="T51" fmla="*/ 19 h 26"/>
                  <a:gd name="T52" fmla="*/ 26 w 27"/>
                  <a:gd name="T53" fmla="*/ 16 h 26"/>
                  <a:gd name="T54" fmla="*/ 27 w 27"/>
                  <a:gd name="T55" fmla="*/ 14 h 26"/>
                  <a:gd name="T56" fmla="*/ 27 w 27"/>
                  <a:gd name="T57" fmla="*/ 12 h 26"/>
                  <a:gd name="T58" fmla="*/ 26 w 27"/>
                  <a:gd name="T59" fmla="*/ 12 h 26"/>
                  <a:gd name="T60" fmla="*/ 26 w 27"/>
                  <a:gd name="T61" fmla="*/ 9 h 26"/>
                  <a:gd name="T62" fmla="*/ 22 w 27"/>
                  <a:gd name="T63" fmla="*/ 7 h 26"/>
                  <a:gd name="T64" fmla="*/ 22 w 27"/>
                  <a:gd name="T65" fmla="*/ 4 h 26"/>
                  <a:gd name="T66" fmla="*/ 20 w 27"/>
                  <a:gd name="T67" fmla="*/ 4 h 26"/>
                  <a:gd name="T68" fmla="*/ 19 w 27"/>
                  <a:gd name="T69" fmla="*/ 2 h 26"/>
                  <a:gd name="T70" fmla="*/ 15 w 27"/>
                  <a:gd name="T71" fmla="*/ 2 h 26"/>
                  <a:gd name="T72" fmla="*/ 12 w 27"/>
                  <a:gd name="T73" fmla="*/ 2 h 26"/>
                  <a:gd name="T74" fmla="*/ 11 w 27"/>
                  <a:gd name="T75" fmla="*/ 2 h 26"/>
                  <a:gd name="T76" fmla="*/ 8 w 27"/>
                  <a:gd name="T77" fmla="*/ 4 h 26"/>
                  <a:gd name="T78" fmla="*/ 5 w 27"/>
                  <a:gd name="T79" fmla="*/ 4 h 26"/>
                  <a:gd name="T80" fmla="*/ 5 w 27"/>
                  <a:gd name="T81" fmla="*/ 7 h 26"/>
                  <a:gd name="T82" fmla="*/ 3 w 27"/>
                  <a:gd name="T83" fmla="*/ 9 h 26"/>
                  <a:gd name="T84" fmla="*/ 3 w 27"/>
                  <a:gd name="T85" fmla="*/ 12 h 26"/>
                  <a:gd name="T86" fmla="*/ 3 w 27"/>
                  <a:gd name="T87" fmla="*/ 14 h 26"/>
                  <a:gd name="T88" fmla="*/ 3 w 27"/>
                  <a:gd name="T89" fmla="*/ 16 h 26"/>
                  <a:gd name="T90" fmla="*/ 5 w 27"/>
                  <a:gd name="T91" fmla="*/ 19 h 26"/>
                  <a:gd name="T92" fmla="*/ 5 w 27"/>
                  <a:gd name="T93" fmla="*/ 21 h 26"/>
                  <a:gd name="T94" fmla="*/ 8 w 27"/>
                  <a:gd name="T95" fmla="*/ 21 h 26"/>
                  <a:gd name="T96" fmla="*/ 11 w 27"/>
                  <a:gd name="T97" fmla="*/ 24 h 26"/>
                  <a:gd name="T98" fmla="*/ 12 w 27"/>
                  <a:gd name="T99" fmla="*/ 24 h 26"/>
                  <a:gd name="T100" fmla="*/ 15 w 27"/>
                  <a:gd name="T101" fmla="*/ 24 h 26"/>
                  <a:gd name="T102" fmla="*/ 19 w 27"/>
                  <a:gd name="T103" fmla="*/ 24 h 26"/>
                  <a:gd name="T104" fmla="*/ 20 w 27"/>
                  <a:gd name="T105" fmla="*/ 21 h 26"/>
                  <a:gd name="T106" fmla="*/ 22 w 27"/>
                  <a:gd name="T107" fmla="*/ 21 h 26"/>
                  <a:gd name="T108" fmla="*/ 22 w 27"/>
                  <a:gd name="T109" fmla="*/ 19 h 26"/>
                  <a:gd name="T110" fmla="*/ 26 w 27"/>
                  <a:gd name="T111" fmla="*/ 16 h 26"/>
                  <a:gd name="T112" fmla="*/ 26 w 27"/>
                  <a:gd name="T113" fmla="*/ 14 h 26"/>
                  <a:gd name="T114" fmla="*/ 26 w 27"/>
                  <a:gd name="T115" fmla="*/ 12 h 26"/>
                  <a:gd name="T116" fmla="*/ 27 w 27"/>
                  <a:gd name="T117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" h="26">
                    <a:moveTo>
                      <a:pt x="27" y="12"/>
                    </a:moveTo>
                    <a:lnTo>
                      <a:pt x="27" y="9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6"/>
                    </a:lnTo>
                    <a:lnTo>
                      <a:pt x="15" y="26"/>
                    </a:lnTo>
                    <a:lnTo>
                      <a:pt x="19" y="26"/>
                    </a:lnTo>
                    <a:lnTo>
                      <a:pt x="20" y="24"/>
                    </a:lnTo>
                    <a:lnTo>
                      <a:pt x="22" y="21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9" y="24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2" y="19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7" name="Freeform 569">
                <a:extLst>
                  <a:ext uri="{FF2B5EF4-FFF2-40B4-BE49-F238E27FC236}">
                    <a16:creationId xmlns:a16="http://schemas.microsoft.com/office/drawing/2014/main" id="{D4EAC46C-5B6C-4272-8546-FDFE0C37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722"/>
                <a:ext cx="7" cy="7"/>
              </a:xfrm>
              <a:custGeom>
                <a:avLst/>
                <a:gdLst>
                  <a:gd name="T0" fmla="*/ 22 w 22"/>
                  <a:gd name="T1" fmla="*/ 10 h 22"/>
                  <a:gd name="T2" fmla="*/ 22 w 22"/>
                  <a:gd name="T3" fmla="*/ 7 h 22"/>
                  <a:gd name="T4" fmla="*/ 19 w 22"/>
                  <a:gd name="T5" fmla="*/ 5 h 22"/>
                  <a:gd name="T6" fmla="*/ 19 w 22"/>
                  <a:gd name="T7" fmla="*/ 2 h 22"/>
                  <a:gd name="T8" fmla="*/ 17 w 22"/>
                  <a:gd name="T9" fmla="*/ 2 h 22"/>
                  <a:gd name="T10" fmla="*/ 14 w 22"/>
                  <a:gd name="T11" fmla="*/ 0 h 22"/>
                  <a:gd name="T12" fmla="*/ 11 w 22"/>
                  <a:gd name="T13" fmla="*/ 0 h 22"/>
                  <a:gd name="T14" fmla="*/ 9 w 22"/>
                  <a:gd name="T15" fmla="*/ 0 h 22"/>
                  <a:gd name="T16" fmla="*/ 7 w 22"/>
                  <a:gd name="T17" fmla="*/ 0 h 22"/>
                  <a:gd name="T18" fmla="*/ 5 w 22"/>
                  <a:gd name="T19" fmla="*/ 2 h 22"/>
                  <a:gd name="T20" fmla="*/ 2 w 22"/>
                  <a:gd name="T21" fmla="*/ 2 h 22"/>
                  <a:gd name="T22" fmla="*/ 2 w 22"/>
                  <a:gd name="T23" fmla="*/ 5 h 22"/>
                  <a:gd name="T24" fmla="*/ 0 w 22"/>
                  <a:gd name="T25" fmla="*/ 7 h 22"/>
                  <a:gd name="T26" fmla="*/ 0 w 22"/>
                  <a:gd name="T27" fmla="*/ 10 h 22"/>
                  <a:gd name="T28" fmla="*/ 0 w 22"/>
                  <a:gd name="T29" fmla="*/ 12 h 22"/>
                  <a:gd name="T30" fmla="*/ 0 w 22"/>
                  <a:gd name="T31" fmla="*/ 14 h 22"/>
                  <a:gd name="T32" fmla="*/ 2 w 22"/>
                  <a:gd name="T33" fmla="*/ 17 h 22"/>
                  <a:gd name="T34" fmla="*/ 2 w 22"/>
                  <a:gd name="T35" fmla="*/ 19 h 22"/>
                  <a:gd name="T36" fmla="*/ 5 w 22"/>
                  <a:gd name="T37" fmla="*/ 19 h 22"/>
                  <a:gd name="T38" fmla="*/ 7 w 22"/>
                  <a:gd name="T39" fmla="*/ 22 h 22"/>
                  <a:gd name="T40" fmla="*/ 9 w 22"/>
                  <a:gd name="T41" fmla="*/ 22 h 22"/>
                  <a:gd name="T42" fmla="*/ 11 w 22"/>
                  <a:gd name="T43" fmla="*/ 22 h 22"/>
                  <a:gd name="T44" fmla="*/ 14 w 22"/>
                  <a:gd name="T45" fmla="*/ 22 h 22"/>
                  <a:gd name="T46" fmla="*/ 17 w 22"/>
                  <a:gd name="T47" fmla="*/ 19 h 22"/>
                  <a:gd name="T48" fmla="*/ 19 w 22"/>
                  <a:gd name="T49" fmla="*/ 19 h 22"/>
                  <a:gd name="T50" fmla="*/ 19 w 22"/>
                  <a:gd name="T51" fmla="*/ 17 h 22"/>
                  <a:gd name="T52" fmla="*/ 22 w 22"/>
                  <a:gd name="T53" fmla="*/ 14 h 22"/>
                  <a:gd name="T54" fmla="*/ 22 w 22"/>
                  <a:gd name="T55" fmla="*/ 12 h 22"/>
                  <a:gd name="T56" fmla="*/ 22 w 22"/>
                  <a:gd name="T57" fmla="*/ 10 h 22"/>
                  <a:gd name="T58" fmla="*/ 19 w 22"/>
                  <a:gd name="T59" fmla="*/ 10 h 22"/>
                  <a:gd name="T60" fmla="*/ 19 w 22"/>
                  <a:gd name="T61" fmla="*/ 7 h 22"/>
                  <a:gd name="T62" fmla="*/ 19 w 22"/>
                  <a:gd name="T63" fmla="*/ 5 h 22"/>
                  <a:gd name="T64" fmla="*/ 17 w 22"/>
                  <a:gd name="T65" fmla="*/ 5 h 22"/>
                  <a:gd name="T66" fmla="*/ 17 w 22"/>
                  <a:gd name="T67" fmla="*/ 2 h 22"/>
                  <a:gd name="T68" fmla="*/ 14 w 22"/>
                  <a:gd name="T69" fmla="*/ 2 h 22"/>
                  <a:gd name="T70" fmla="*/ 11 w 22"/>
                  <a:gd name="T71" fmla="*/ 2 h 22"/>
                  <a:gd name="T72" fmla="*/ 11 w 22"/>
                  <a:gd name="T73" fmla="*/ 0 h 22"/>
                  <a:gd name="T74" fmla="*/ 9 w 22"/>
                  <a:gd name="T75" fmla="*/ 2 h 22"/>
                  <a:gd name="T76" fmla="*/ 7 w 22"/>
                  <a:gd name="T77" fmla="*/ 2 h 22"/>
                  <a:gd name="T78" fmla="*/ 5 w 22"/>
                  <a:gd name="T79" fmla="*/ 2 h 22"/>
                  <a:gd name="T80" fmla="*/ 5 w 22"/>
                  <a:gd name="T81" fmla="*/ 5 h 22"/>
                  <a:gd name="T82" fmla="*/ 2 w 22"/>
                  <a:gd name="T83" fmla="*/ 5 h 22"/>
                  <a:gd name="T84" fmla="*/ 2 w 22"/>
                  <a:gd name="T85" fmla="*/ 7 h 22"/>
                  <a:gd name="T86" fmla="*/ 2 w 22"/>
                  <a:gd name="T87" fmla="*/ 10 h 22"/>
                  <a:gd name="T88" fmla="*/ 2 w 22"/>
                  <a:gd name="T89" fmla="*/ 12 h 22"/>
                  <a:gd name="T90" fmla="*/ 2 w 22"/>
                  <a:gd name="T91" fmla="*/ 14 h 22"/>
                  <a:gd name="T92" fmla="*/ 2 w 22"/>
                  <a:gd name="T93" fmla="*/ 17 h 22"/>
                  <a:gd name="T94" fmla="*/ 5 w 22"/>
                  <a:gd name="T95" fmla="*/ 17 h 22"/>
                  <a:gd name="T96" fmla="*/ 5 w 22"/>
                  <a:gd name="T97" fmla="*/ 19 h 22"/>
                  <a:gd name="T98" fmla="*/ 7 w 22"/>
                  <a:gd name="T99" fmla="*/ 19 h 22"/>
                  <a:gd name="T100" fmla="*/ 9 w 22"/>
                  <a:gd name="T101" fmla="*/ 19 h 22"/>
                  <a:gd name="T102" fmla="*/ 11 w 22"/>
                  <a:gd name="T103" fmla="*/ 19 h 22"/>
                  <a:gd name="T104" fmla="*/ 14 w 22"/>
                  <a:gd name="T105" fmla="*/ 19 h 22"/>
                  <a:gd name="T106" fmla="*/ 17 w 22"/>
                  <a:gd name="T107" fmla="*/ 19 h 22"/>
                  <a:gd name="T108" fmla="*/ 17 w 22"/>
                  <a:gd name="T109" fmla="*/ 17 h 22"/>
                  <a:gd name="T110" fmla="*/ 19 w 22"/>
                  <a:gd name="T111" fmla="*/ 17 h 22"/>
                  <a:gd name="T112" fmla="*/ 19 w 22"/>
                  <a:gd name="T113" fmla="*/ 14 h 22"/>
                  <a:gd name="T114" fmla="*/ 19 w 22"/>
                  <a:gd name="T115" fmla="*/ 12 h 22"/>
                  <a:gd name="T116" fmla="*/ 19 w 22"/>
                  <a:gd name="T117" fmla="*/ 10 h 22"/>
                  <a:gd name="T118" fmla="*/ 22 w 22"/>
                  <a:gd name="T11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" h="22">
                    <a:moveTo>
                      <a:pt x="22" y="10"/>
                    </a:moveTo>
                    <a:lnTo>
                      <a:pt x="22" y="7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22" y="10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8" name="Freeform 570">
                <a:extLst>
                  <a:ext uri="{FF2B5EF4-FFF2-40B4-BE49-F238E27FC236}">
                    <a16:creationId xmlns:a16="http://schemas.microsoft.com/office/drawing/2014/main" id="{2CADAD9C-ECB1-4A14-A387-05493D1EB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722"/>
                <a:ext cx="6" cy="6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7 h 19"/>
                  <a:gd name="T4" fmla="*/ 17 w 17"/>
                  <a:gd name="T5" fmla="*/ 5 h 19"/>
                  <a:gd name="T6" fmla="*/ 15 w 17"/>
                  <a:gd name="T7" fmla="*/ 5 h 19"/>
                  <a:gd name="T8" fmla="*/ 15 w 17"/>
                  <a:gd name="T9" fmla="*/ 2 h 19"/>
                  <a:gd name="T10" fmla="*/ 14 w 17"/>
                  <a:gd name="T11" fmla="*/ 2 h 19"/>
                  <a:gd name="T12" fmla="*/ 10 w 17"/>
                  <a:gd name="T13" fmla="*/ 2 h 19"/>
                  <a:gd name="T14" fmla="*/ 10 w 17"/>
                  <a:gd name="T15" fmla="*/ 0 h 19"/>
                  <a:gd name="T16" fmla="*/ 7 w 17"/>
                  <a:gd name="T17" fmla="*/ 2 h 19"/>
                  <a:gd name="T18" fmla="*/ 5 w 17"/>
                  <a:gd name="T19" fmla="*/ 2 h 19"/>
                  <a:gd name="T20" fmla="*/ 3 w 17"/>
                  <a:gd name="T21" fmla="*/ 2 h 19"/>
                  <a:gd name="T22" fmla="*/ 3 w 17"/>
                  <a:gd name="T23" fmla="*/ 5 h 19"/>
                  <a:gd name="T24" fmla="*/ 0 w 17"/>
                  <a:gd name="T25" fmla="*/ 5 h 19"/>
                  <a:gd name="T26" fmla="*/ 0 w 17"/>
                  <a:gd name="T27" fmla="*/ 7 h 19"/>
                  <a:gd name="T28" fmla="*/ 0 w 17"/>
                  <a:gd name="T29" fmla="*/ 9 h 19"/>
                  <a:gd name="T30" fmla="*/ 0 w 17"/>
                  <a:gd name="T31" fmla="*/ 12 h 19"/>
                  <a:gd name="T32" fmla="*/ 0 w 17"/>
                  <a:gd name="T33" fmla="*/ 14 h 19"/>
                  <a:gd name="T34" fmla="*/ 0 w 17"/>
                  <a:gd name="T35" fmla="*/ 17 h 19"/>
                  <a:gd name="T36" fmla="*/ 3 w 17"/>
                  <a:gd name="T37" fmla="*/ 17 h 19"/>
                  <a:gd name="T38" fmla="*/ 3 w 17"/>
                  <a:gd name="T39" fmla="*/ 19 h 19"/>
                  <a:gd name="T40" fmla="*/ 5 w 17"/>
                  <a:gd name="T41" fmla="*/ 19 h 19"/>
                  <a:gd name="T42" fmla="*/ 7 w 17"/>
                  <a:gd name="T43" fmla="*/ 19 h 19"/>
                  <a:gd name="T44" fmla="*/ 10 w 17"/>
                  <a:gd name="T45" fmla="*/ 19 h 19"/>
                  <a:gd name="T46" fmla="*/ 14 w 17"/>
                  <a:gd name="T47" fmla="*/ 19 h 19"/>
                  <a:gd name="T48" fmla="*/ 15 w 17"/>
                  <a:gd name="T49" fmla="*/ 19 h 19"/>
                  <a:gd name="T50" fmla="*/ 15 w 17"/>
                  <a:gd name="T51" fmla="*/ 17 h 19"/>
                  <a:gd name="T52" fmla="*/ 17 w 17"/>
                  <a:gd name="T53" fmla="*/ 17 h 19"/>
                  <a:gd name="T54" fmla="*/ 17 w 17"/>
                  <a:gd name="T55" fmla="*/ 14 h 19"/>
                  <a:gd name="T56" fmla="*/ 17 w 17"/>
                  <a:gd name="T57" fmla="*/ 12 h 19"/>
                  <a:gd name="T58" fmla="*/ 17 w 17"/>
                  <a:gd name="T59" fmla="*/ 9 h 19"/>
                  <a:gd name="T60" fmla="*/ 17 w 17"/>
                  <a:gd name="T61" fmla="*/ 7 h 19"/>
                  <a:gd name="T62" fmla="*/ 15 w 17"/>
                  <a:gd name="T63" fmla="*/ 7 h 19"/>
                  <a:gd name="T64" fmla="*/ 15 w 17"/>
                  <a:gd name="T65" fmla="*/ 5 h 19"/>
                  <a:gd name="T66" fmla="*/ 14 w 17"/>
                  <a:gd name="T67" fmla="*/ 5 h 19"/>
                  <a:gd name="T68" fmla="*/ 14 w 17"/>
                  <a:gd name="T69" fmla="*/ 2 h 19"/>
                  <a:gd name="T70" fmla="*/ 10 w 17"/>
                  <a:gd name="T71" fmla="*/ 2 h 19"/>
                  <a:gd name="T72" fmla="*/ 7 w 17"/>
                  <a:gd name="T73" fmla="*/ 2 h 19"/>
                  <a:gd name="T74" fmla="*/ 5 w 17"/>
                  <a:gd name="T75" fmla="*/ 2 h 19"/>
                  <a:gd name="T76" fmla="*/ 5 w 17"/>
                  <a:gd name="T77" fmla="*/ 5 h 19"/>
                  <a:gd name="T78" fmla="*/ 3 w 17"/>
                  <a:gd name="T79" fmla="*/ 5 h 19"/>
                  <a:gd name="T80" fmla="*/ 3 w 17"/>
                  <a:gd name="T81" fmla="*/ 7 h 19"/>
                  <a:gd name="T82" fmla="*/ 0 w 17"/>
                  <a:gd name="T83" fmla="*/ 7 h 19"/>
                  <a:gd name="T84" fmla="*/ 0 w 17"/>
                  <a:gd name="T85" fmla="*/ 9 h 19"/>
                  <a:gd name="T86" fmla="*/ 0 w 17"/>
                  <a:gd name="T87" fmla="*/ 12 h 19"/>
                  <a:gd name="T88" fmla="*/ 0 w 17"/>
                  <a:gd name="T89" fmla="*/ 14 h 19"/>
                  <a:gd name="T90" fmla="*/ 3 w 17"/>
                  <a:gd name="T91" fmla="*/ 14 h 19"/>
                  <a:gd name="T92" fmla="*/ 3 w 17"/>
                  <a:gd name="T93" fmla="*/ 17 h 19"/>
                  <a:gd name="T94" fmla="*/ 5 w 17"/>
                  <a:gd name="T95" fmla="*/ 17 h 19"/>
                  <a:gd name="T96" fmla="*/ 7 w 17"/>
                  <a:gd name="T97" fmla="*/ 19 h 19"/>
                  <a:gd name="T98" fmla="*/ 10 w 17"/>
                  <a:gd name="T99" fmla="*/ 19 h 19"/>
                  <a:gd name="T100" fmla="*/ 14 w 17"/>
                  <a:gd name="T101" fmla="*/ 17 h 19"/>
                  <a:gd name="T102" fmla="*/ 15 w 17"/>
                  <a:gd name="T103" fmla="*/ 17 h 19"/>
                  <a:gd name="T104" fmla="*/ 15 w 17"/>
                  <a:gd name="T105" fmla="*/ 14 h 19"/>
                  <a:gd name="T106" fmla="*/ 17 w 17"/>
                  <a:gd name="T107" fmla="*/ 14 h 19"/>
                  <a:gd name="T108" fmla="*/ 17 w 17"/>
                  <a:gd name="T109" fmla="*/ 12 h 19"/>
                  <a:gd name="T110" fmla="*/ 17 w 17"/>
                  <a:gd name="T11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7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17"/>
                    </a:lnTo>
                    <a:lnTo>
                      <a:pt x="15" y="17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99" name="Freeform 571">
                <a:extLst>
                  <a:ext uri="{FF2B5EF4-FFF2-40B4-BE49-F238E27FC236}">
                    <a16:creationId xmlns:a16="http://schemas.microsoft.com/office/drawing/2014/main" id="{2CD1FD37-9F1B-45E3-889C-0BCAE735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723"/>
                <a:ext cx="6" cy="5"/>
              </a:xfrm>
              <a:custGeom>
                <a:avLst/>
                <a:gdLst>
                  <a:gd name="T0" fmla="*/ 17 w 17"/>
                  <a:gd name="T1" fmla="*/ 8 h 17"/>
                  <a:gd name="T2" fmla="*/ 17 w 17"/>
                  <a:gd name="T3" fmla="*/ 5 h 17"/>
                  <a:gd name="T4" fmla="*/ 15 w 17"/>
                  <a:gd name="T5" fmla="*/ 5 h 17"/>
                  <a:gd name="T6" fmla="*/ 15 w 17"/>
                  <a:gd name="T7" fmla="*/ 3 h 17"/>
                  <a:gd name="T8" fmla="*/ 14 w 17"/>
                  <a:gd name="T9" fmla="*/ 3 h 17"/>
                  <a:gd name="T10" fmla="*/ 14 w 17"/>
                  <a:gd name="T11" fmla="*/ 0 h 17"/>
                  <a:gd name="T12" fmla="*/ 10 w 17"/>
                  <a:gd name="T13" fmla="*/ 0 h 17"/>
                  <a:gd name="T14" fmla="*/ 7 w 17"/>
                  <a:gd name="T15" fmla="*/ 0 h 17"/>
                  <a:gd name="T16" fmla="*/ 5 w 17"/>
                  <a:gd name="T17" fmla="*/ 0 h 17"/>
                  <a:gd name="T18" fmla="*/ 5 w 17"/>
                  <a:gd name="T19" fmla="*/ 3 h 17"/>
                  <a:gd name="T20" fmla="*/ 3 w 17"/>
                  <a:gd name="T21" fmla="*/ 3 h 17"/>
                  <a:gd name="T22" fmla="*/ 3 w 17"/>
                  <a:gd name="T23" fmla="*/ 5 h 17"/>
                  <a:gd name="T24" fmla="*/ 0 w 17"/>
                  <a:gd name="T25" fmla="*/ 5 h 17"/>
                  <a:gd name="T26" fmla="*/ 0 w 17"/>
                  <a:gd name="T27" fmla="*/ 8 h 17"/>
                  <a:gd name="T28" fmla="*/ 0 w 17"/>
                  <a:gd name="T29" fmla="*/ 10 h 17"/>
                  <a:gd name="T30" fmla="*/ 0 w 17"/>
                  <a:gd name="T31" fmla="*/ 12 h 17"/>
                  <a:gd name="T32" fmla="*/ 3 w 17"/>
                  <a:gd name="T33" fmla="*/ 12 h 17"/>
                  <a:gd name="T34" fmla="*/ 3 w 17"/>
                  <a:gd name="T35" fmla="*/ 15 h 17"/>
                  <a:gd name="T36" fmla="*/ 5 w 17"/>
                  <a:gd name="T37" fmla="*/ 15 h 17"/>
                  <a:gd name="T38" fmla="*/ 7 w 17"/>
                  <a:gd name="T39" fmla="*/ 17 h 17"/>
                  <a:gd name="T40" fmla="*/ 10 w 17"/>
                  <a:gd name="T41" fmla="*/ 17 h 17"/>
                  <a:gd name="T42" fmla="*/ 14 w 17"/>
                  <a:gd name="T43" fmla="*/ 15 h 17"/>
                  <a:gd name="T44" fmla="*/ 15 w 17"/>
                  <a:gd name="T45" fmla="*/ 15 h 17"/>
                  <a:gd name="T46" fmla="*/ 15 w 17"/>
                  <a:gd name="T47" fmla="*/ 12 h 17"/>
                  <a:gd name="T48" fmla="*/ 17 w 17"/>
                  <a:gd name="T49" fmla="*/ 12 h 17"/>
                  <a:gd name="T50" fmla="*/ 17 w 17"/>
                  <a:gd name="T51" fmla="*/ 10 h 17"/>
                  <a:gd name="T52" fmla="*/ 17 w 17"/>
                  <a:gd name="T53" fmla="*/ 8 h 17"/>
                  <a:gd name="T54" fmla="*/ 15 w 17"/>
                  <a:gd name="T55" fmla="*/ 8 h 17"/>
                  <a:gd name="T56" fmla="*/ 15 w 17"/>
                  <a:gd name="T57" fmla="*/ 5 h 17"/>
                  <a:gd name="T58" fmla="*/ 14 w 17"/>
                  <a:gd name="T59" fmla="*/ 5 h 17"/>
                  <a:gd name="T60" fmla="*/ 14 w 17"/>
                  <a:gd name="T61" fmla="*/ 3 h 17"/>
                  <a:gd name="T62" fmla="*/ 10 w 17"/>
                  <a:gd name="T63" fmla="*/ 3 h 17"/>
                  <a:gd name="T64" fmla="*/ 7 w 17"/>
                  <a:gd name="T65" fmla="*/ 3 h 17"/>
                  <a:gd name="T66" fmla="*/ 5 w 17"/>
                  <a:gd name="T67" fmla="*/ 3 h 17"/>
                  <a:gd name="T68" fmla="*/ 5 w 17"/>
                  <a:gd name="T69" fmla="*/ 5 h 17"/>
                  <a:gd name="T70" fmla="*/ 3 w 17"/>
                  <a:gd name="T71" fmla="*/ 5 h 17"/>
                  <a:gd name="T72" fmla="*/ 3 w 17"/>
                  <a:gd name="T73" fmla="*/ 8 h 17"/>
                  <a:gd name="T74" fmla="*/ 3 w 17"/>
                  <a:gd name="T75" fmla="*/ 10 h 17"/>
                  <a:gd name="T76" fmla="*/ 3 w 17"/>
                  <a:gd name="T77" fmla="*/ 12 h 17"/>
                  <a:gd name="T78" fmla="*/ 5 w 17"/>
                  <a:gd name="T79" fmla="*/ 12 h 17"/>
                  <a:gd name="T80" fmla="*/ 5 w 17"/>
                  <a:gd name="T81" fmla="*/ 15 h 17"/>
                  <a:gd name="T82" fmla="*/ 7 w 17"/>
                  <a:gd name="T83" fmla="*/ 15 h 17"/>
                  <a:gd name="T84" fmla="*/ 10 w 17"/>
                  <a:gd name="T85" fmla="*/ 15 h 17"/>
                  <a:gd name="T86" fmla="*/ 14 w 17"/>
                  <a:gd name="T87" fmla="*/ 15 h 17"/>
                  <a:gd name="T88" fmla="*/ 14 w 17"/>
                  <a:gd name="T89" fmla="*/ 12 h 17"/>
                  <a:gd name="T90" fmla="*/ 15 w 17"/>
                  <a:gd name="T91" fmla="*/ 12 h 17"/>
                  <a:gd name="T92" fmla="*/ 15 w 17"/>
                  <a:gd name="T93" fmla="*/ 10 h 17"/>
                  <a:gd name="T94" fmla="*/ 15 w 17"/>
                  <a:gd name="T95" fmla="*/ 8 h 17"/>
                  <a:gd name="T96" fmla="*/ 17 w 17"/>
                  <a:gd name="T9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4" y="15"/>
                    </a:lnTo>
                    <a:lnTo>
                      <a:pt x="15" y="15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0" name="Freeform 572">
                <a:extLst>
                  <a:ext uri="{FF2B5EF4-FFF2-40B4-BE49-F238E27FC236}">
                    <a16:creationId xmlns:a16="http://schemas.microsoft.com/office/drawing/2014/main" id="{D44FE4F8-38FC-47F0-9B98-0FC20D8C1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724"/>
                <a:ext cx="4" cy="4"/>
              </a:xfrm>
              <a:custGeom>
                <a:avLst/>
                <a:gdLst>
                  <a:gd name="T0" fmla="*/ 12 w 12"/>
                  <a:gd name="T1" fmla="*/ 5 h 12"/>
                  <a:gd name="T2" fmla="*/ 12 w 12"/>
                  <a:gd name="T3" fmla="*/ 2 h 12"/>
                  <a:gd name="T4" fmla="*/ 9 w 12"/>
                  <a:gd name="T5" fmla="*/ 2 h 12"/>
                  <a:gd name="T6" fmla="*/ 9 w 12"/>
                  <a:gd name="T7" fmla="*/ 0 h 12"/>
                  <a:gd name="T8" fmla="*/ 7 w 12"/>
                  <a:gd name="T9" fmla="*/ 0 h 12"/>
                  <a:gd name="T10" fmla="*/ 4 w 12"/>
                  <a:gd name="T11" fmla="*/ 0 h 12"/>
                  <a:gd name="T12" fmla="*/ 2 w 12"/>
                  <a:gd name="T13" fmla="*/ 0 h 12"/>
                  <a:gd name="T14" fmla="*/ 2 w 12"/>
                  <a:gd name="T15" fmla="*/ 2 h 12"/>
                  <a:gd name="T16" fmla="*/ 0 w 12"/>
                  <a:gd name="T17" fmla="*/ 2 h 12"/>
                  <a:gd name="T18" fmla="*/ 0 w 12"/>
                  <a:gd name="T19" fmla="*/ 5 h 12"/>
                  <a:gd name="T20" fmla="*/ 0 w 12"/>
                  <a:gd name="T21" fmla="*/ 7 h 12"/>
                  <a:gd name="T22" fmla="*/ 0 w 12"/>
                  <a:gd name="T23" fmla="*/ 9 h 12"/>
                  <a:gd name="T24" fmla="*/ 2 w 12"/>
                  <a:gd name="T25" fmla="*/ 9 h 12"/>
                  <a:gd name="T26" fmla="*/ 2 w 12"/>
                  <a:gd name="T27" fmla="*/ 12 h 12"/>
                  <a:gd name="T28" fmla="*/ 4 w 12"/>
                  <a:gd name="T29" fmla="*/ 12 h 12"/>
                  <a:gd name="T30" fmla="*/ 7 w 12"/>
                  <a:gd name="T31" fmla="*/ 12 h 12"/>
                  <a:gd name="T32" fmla="*/ 9 w 12"/>
                  <a:gd name="T33" fmla="*/ 12 h 12"/>
                  <a:gd name="T34" fmla="*/ 9 w 12"/>
                  <a:gd name="T35" fmla="*/ 9 h 12"/>
                  <a:gd name="T36" fmla="*/ 12 w 12"/>
                  <a:gd name="T37" fmla="*/ 9 h 12"/>
                  <a:gd name="T38" fmla="*/ 12 w 12"/>
                  <a:gd name="T39" fmla="*/ 7 h 12"/>
                  <a:gd name="T40" fmla="*/ 12 w 12"/>
                  <a:gd name="T41" fmla="*/ 5 h 12"/>
                  <a:gd name="T42" fmla="*/ 9 w 12"/>
                  <a:gd name="T43" fmla="*/ 5 h 12"/>
                  <a:gd name="T44" fmla="*/ 9 w 12"/>
                  <a:gd name="T45" fmla="*/ 2 h 12"/>
                  <a:gd name="T46" fmla="*/ 7 w 12"/>
                  <a:gd name="T47" fmla="*/ 2 h 12"/>
                  <a:gd name="T48" fmla="*/ 7 w 12"/>
                  <a:gd name="T49" fmla="*/ 0 h 12"/>
                  <a:gd name="T50" fmla="*/ 4 w 12"/>
                  <a:gd name="T51" fmla="*/ 0 h 12"/>
                  <a:gd name="T52" fmla="*/ 4 w 12"/>
                  <a:gd name="T53" fmla="*/ 2 h 12"/>
                  <a:gd name="T54" fmla="*/ 2 w 12"/>
                  <a:gd name="T55" fmla="*/ 2 h 12"/>
                  <a:gd name="T56" fmla="*/ 2 w 12"/>
                  <a:gd name="T57" fmla="*/ 5 h 12"/>
                  <a:gd name="T58" fmla="*/ 2 w 12"/>
                  <a:gd name="T59" fmla="*/ 7 h 12"/>
                  <a:gd name="T60" fmla="*/ 2 w 12"/>
                  <a:gd name="T61" fmla="*/ 9 h 12"/>
                  <a:gd name="T62" fmla="*/ 4 w 12"/>
                  <a:gd name="T63" fmla="*/ 9 h 12"/>
                  <a:gd name="T64" fmla="*/ 7 w 12"/>
                  <a:gd name="T65" fmla="*/ 9 h 12"/>
                  <a:gd name="T66" fmla="*/ 9 w 12"/>
                  <a:gd name="T67" fmla="*/ 9 h 12"/>
                  <a:gd name="T68" fmla="*/ 9 w 12"/>
                  <a:gd name="T69" fmla="*/ 7 h 12"/>
                  <a:gd name="T70" fmla="*/ 9 w 12"/>
                  <a:gd name="T71" fmla="*/ 5 h 12"/>
                  <a:gd name="T72" fmla="*/ 12 w 12"/>
                  <a:gd name="T7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lnTo>
                      <a:pt x="12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1" name="Freeform 573">
                <a:extLst>
                  <a:ext uri="{FF2B5EF4-FFF2-40B4-BE49-F238E27FC236}">
                    <a16:creationId xmlns:a16="http://schemas.microsoft.com/office/drawing/2014/main" id="{AA5139AB-E908-419B-85D1-282905EF6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723"/>
                <a:ext cx="2" cy="3"/>
              </a:xfrm>
              <a:custGeom>
                <a:avLst/>
                <a:gdLst>
                  <a:gd name="T0" fmla="*/ 7 w 7"/>
                  <a:gd name="T1" fmla="*/ 4 h 9"/>
                  <a:gd name="T2" fmla="*/ 7 w 7"/>
                  <a:gd name="T3" fmla="*/ 2 h 9"/>
                  <a:gd name="T4" fmla="*/ 4 w 7"/>
                  <a:gd name="T5" fmla="*/ 2 h 9"/>
                  <a:gd name="T6" fmla="*/ 4 w 7"/>
                  <a:gd name="T7" fmla="*/ 0 h 9"/>
                  <a:gd name="T8" fmla="*/ 2 w 7"/>
                  <a:gd name="T9" fmla="*/ 0 h 9"/>
                  <a:gd name="T10" fmla="*/ 2 w 7"/>
                  <a:gd name="T11" fmla="*/ 2 h 9"/>
                  <a:gd name="T12" fmla="*/ 0 w 7"/>
                  <a:gd name="T13" fmla="*/ 2 h 9"/>
                  <a:gd name="T14" fmla="*/ 0 w 7"/>
                  <a:gd name="T15" fmla="*/ 4 h 9"/>
                  <a:gd name="T16" fmla="*/ 0 w 7"/>
                  <a:gd name="T17" fmla="*/ 7 h 9"/>
                  <a:gd name="T18" fmla="*/ 0 w 7"/>
                  <a:gd name="T19" fmla="*/ 9 h 9"/>
                  <a:gd name="T20" fmla="*/ 2 w 7"/>
                  <a:gd name="T21" fmla="*/ 9 h 9"/>
                  <a:gd name="T22" fmla="*/ 4 w 7"/>
                  <a:gd name="T23" fmla="*/ 9 h 9"/>
                  <a:gd name="T24" fmla="*/ 7 w 7"/>
                  <a:gd name="T25" fmla="*/ 9 h 9"/>
                  <a:gd name="T26" fmla="*/ 7 w 7"/>
                  <a:gd name="T27" fmla="*/ 7 h 9"/>
                  <a:gd name="T28" fmla="*/ 7 w 7"/>
                  <a:gd name="T29" fmla="*/ 4 h 9"/>
                  <a:gd name="T30" fmla="*/ 4 w 7"/>
                  <a:gd name="T31" fmla="*/ 2 h 9"/>
                  <a:gd name="T32" fmla="*/ 2 w 7"/>
                  <a:gd name="T33" fmla="*/ 2 h 9"/>
                  <a:gd name="T34" fmla="*/ 0 w 7"/>
                  <a:gd name="T35" fmla="*/ 4 h 9"/>
                  <a:gd name="T36" fmla="*/ 0 w 7"/>
                  <a:gd name="T37" fmla="*/ 7 h 9"/>
                  <a:gd name="T38" fmla="*/ 2 w 7"/>
                  <a:gd name="T39" fmla="*/ 7 h 9"/>
                  <a:gd name="T40" fmla="*/ 2 w 7"/>
                  <a:gd name="T41" fmla="*/ 9 h 9"/>
                  <a:gd name="T42" fmla="*/ 4 w 7"/>
                  <a:gd name="T43" fmla="*/ 9 h 9"/>
                  <a:gd name="T44" fmla="*/ 4 w 7"/>
                  <a:gd name="T45" fmla="*/ 7 h 9"/>
                  <a:gd name="T46" fmla="*/ 7 w 7"/>
                  <a:gd name="T47" fmla="*/ 7 h 9"/>
                  <a:gd name="T48" fmla="*/ 7 w 7"/>
                  <a:gd name="T4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9">
                    <a:moveTo>
                      <a:pt x="7" y="4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2" name="Freeform 574">
                <a:extLst>
                  <a:ext uri="{FF2B5EF4-FFF2-40B4-BE49-F238E27FC236}">
                    <a16:creationId xmlns:a16="http://schemas.microsoft.com/office/drawing/2014/main" id="{6C903C5B-2926-467B-8DEA-DD80657C6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724"/>
                <a:ext cx="2" cy="3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0 h 7"/>
                  <a:gd name="T4" fmla="*/ 2 w 7"/>
                  <a:gd name="T5" fmla="*/ 0 h 7"/>
                  <a:gd name="T6" fmla="*/ 0 w 7"/>
                  <a:gd name="T7" fmla="*/ 3 h 7"/>
                  <a:gd name="T8" fmla="*/ 0 w 7"/>
                  <a:gd name="T9" fmla="*/ 5 h 7"/>
                  <a:gd name="T10" fmla="*/ 2 w 7"/>
                  <a:gd name="T11" fmla="*/ 5 h 7"/>
                  <a:gd name="T12" fmla="*/ 2 w 7"/>
                  <a:gd name="T13" fmla="*/ 7 h 7"/>
                  <a:gd name="T14" fmla="*/ 4 w 7"/>
                  <a:gd name="T15" fmla="*/ 7 h 7"/>
                  <a:gd name="T16" fmla="*/ 4 w 7"/>
                  <a:gd name="T17" fmla="*/ 5 h 7"/>
                  <a:gd name="T18" fmla="*/ 7 w 7"/>
                  <a:gd name="T19" fmla="*/ 5 h 7"/>
                  <a:gd name="T20" fmla="*/ 7 w 7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3" name="Rectangle 575">
                <a:extLst>
                  <a:ext uri="{FF2B5EF4-FFF2-40B4-BE49-F238E27FC236}">
                    <a16:creationId xmlns:a16="http://schemas.microsoft.com/office/drawing/2014/main" id="{53D0DD06-3526-4C07-B01A-327618435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1" y="272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4" name="Freeform 576">
                <a:extLst>
                  <a:ext uri="{FF2B5EF4-FFF2-40B4-BE49-F238E27FC236}">
                    <a16:creationId xmlns:a16="http://schemas.microsoft.com/office/drawing/2014/main" id="{3F0299C0-666E-4B8E-AF2D-272DF4A1C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452"/>
                <a:ext cx="63" cy="64"/>
              </a:xfrm>
              <a:custGeom>
                <a:avLst/>
                <a:gdLst>
                  <a:gd name="T0" fmla="*/ 93 w 189"/>
                  <a:gd name="T1" fmla="*/ 0 h 191"/>
                  <a:gd name="T2" fmla="*/ 112 w 189"/>
                  <a:gd name="T3" fmla="*/ 2 h 191"/>
                  <a:gd name="T4" fmla="*/ 133 w 189"/>
                  <a:gd name="T5" fmla="*/ 7 h 191"/>
                  <a:gd name="T6" fmla="*/ 147 w 189"/>
                  <a:gd name="T7" fmla="*/ 17 h 191"/>
                  <a:gd name="T8" fmla="*/ 162 w 189"/>
                  <a:gd name="T9" fmla="*/ 29 h 191"/>
                  <a:gd name="T10" fmla="*/ 174 w 189"/>
                  <a:gd name="T11" fmla="*/ 41 h 191"/>
                  <a:gd name="T12" fmla="*/ 181 w 189"/>
                  <a:gd name="T13" fmla="*/ 59 h 191"/>
                  <a:gd name="T14" fmla="*/ 189 w 189"/>
                  <a:gd name="T15" fmla="*/ 76 h 191"/>
                  <a:gd name="T16" fmla="*/ 189 w 189"/>
                  <a:gd name="T17" fmla="*/ 96 h 191"/>
                  <a:gd name="T18" fmla="*/ 189 w 189"/>
                  <a:gd name="T19" fmla="*/ 115 h 191"/>
                  <a:gd name="T20" fmla="*/ 181 w 189"/>
                  <a:gd name="T21" fmla="*/ 133 h 191"/>
                  <a:gd name="T22" fmla="*/ 174 w 189"/>
                  <a:gd name="T23" fmla="*/ 150 h 191"/>
                  <a:gd name="T24" fmla="*/ 162 w 189"/>
                  <a:gd name="T25" fmla="*/ 162 h 191"/>
                  <a:gd name="T26" fmla="*/ 147 w 189"/>
                  <a:gd name="T27" fmla="*/ 174 h 191"/>
                  <a:gd name="T28" fmla="*/ 133 w 189"/>
                  <a:gd name="T29" fmla="*/ 184 h 191"/>
                  <a:gd name="T30" fmla="*/ 112 w 189"/>
                  <a:gd name="T31" fmla="*/ 189 h 191"/>
                  <a:gd name="T32" fmla="*/ 93 w 189"/>
                  <a:gd name="T33" fmla="*/ 191 h 191"/>
                  <a:gd name="T34" fmla="*/ 76 w 189"/>
                  <a:gd name="T35" fmla="*/ 189 h 191"/>
                  <a:gd name="T36" fmla="*/ 55 w 189"/>
                  <a:gd name="T37" fmla="*/ 184 h 191"/>
                  <a:gd name="T38" fmla="*/ 41 w 189"/>
                  <a:gd name="T39" fmla="*/ 174 h 191"/>
                  <a:gd name="T40" fmla="*/ 26 w 189"/>
                  <a:gd name="T41" fmla="*/ 162 h 191"/>
                  <a:gd name="T42" fmla="*/ 14 w 189"/>
                  <a:gd name="T43" fmla="*/ 150 h 191"/>
                  <a:gd name="T44" fmla="*/ 7 w 189"/>
                  <a:gd name="T45" fmla="*/ 133 h 191"/>
                  <a:gd name="T46" fmla="*/ 0 w 189"/>
                  <a:gd name="T47" fmla="*/ 115 h 191"/>
                  <a:gd name="T48" fmla="*/ 0 w 189"/>
                  <a:gd name="T49" fmla="*/ 96 h 191"/>
                  <a:gd name="T50" fmla="*/ 0 w 189"/>
                  <a:gd name="T51" fmla="*/ 76 h 191"/>
                  <a:gd name="T52" fmla="*/ 7 w 189"/>
                  <a:gd name="T53" fmla="*/ 59 h 191"/>
                  <a:gd name="T54" fmla="*/ 14 w 189"/>
                  <a:gd name="T55" fmla="*/ 41 h 191"/>
                  <a:gd name="T56" fmla="*/ 26 w 189"/>
                  <a:gd name="T57" fmla="*/ 29 h 191"/>
                  <a:gd name="T58" fmla="*/ 41 w 189"/>
                  <a:gd name="T59" fmla="*/ 17 h 191"/>
                  <a:gd name="T60" fmla="*/ 55 w 189"/>
                  <a:gd name="T61" fmla="*/ 7 h 191"/>
                  <a:gd name="T62" fmla="*/ 76 w 189"/>
                  <a:gd name="T63" fmla="*/ 2 h 191"/>
                  <a:gd name="T64" fmla="*/ 93 w 189"/>
                  <a:gd name="T6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91">
                    <a:moveTo>
                      <a:pt x="93" y="0"/>
                    </a:moveTo>
                    <a:lnTo>
                      <a:pt x="112" y="2"/>
                    </a:lnTo>
                    <a:lnTo>
                      <a:pt x="133" y="7"/>
                    </a:lnTo>
                    <a:lnTo>
                      <a:pt x="147" y="17"/>
                    </a:lnTo>
                    <a:lnTo>
                      <a:pt x="162" y="29"/>
                    </a:lnTo>
                    <a:lnTo>
                      <a:pt x="174" y="41"/>
                    </a:lnTo>
                    <a:lnTo>
                      <a:pt x="181" y="59"/>
                    </a:lnTo>
                    <a:lnTo>
                      <a:pt x="189" y="76"/>
                    </a:lnTo>
                    <a:lnTo>
                      <a:pt x="189" y="96"/>
                    </a:lnTo>
                    <a:lnTo>
                      <a:pt x="189" y="115"/>
                    </a:lnTo>
                    <a:lnTo>
                      <a:pt x="181" y="133"/>
                    </a:lnTo>
                    <a:lnTo>
                      <a:pt x="174" y="150"/>
                    </a:lnTo>
                    <a:lnTo>
                      <a:pt x="162" y="162"/>
                    </a:lnTo>
                    <a:lnTo>
                      <a:pt x="147" y="174"/>
                    </a:lnTo>
                    <a:lnTo>
                      <a:pt x="133" y="184"/>
                    </a:lnTo>
                    <a:lnTo>
                      <a:pt x="112" y="189"/>
                    </a:lnTo>
                    <a:lnTo>
                      <a:pt x="93" y="191"/>
                    </a:lnTo>
                    <a:lnTo>
                      <a:pt x="76" y="189"/>
                    </a:lnTo>
                    <a:lnTo>
                      <a:pt x="55" y="184"/>
                    </a:lnTo>
                    <a:lnTo>
                      <a:pt x="41" y="174"/>
                    </a:lnTo>
                    <a:lnTo>
                      <a:pt x="26" y="162"/>
                    </a:lnTo>
                    <a:lnTo>
                      <a:pt x="14" y="150"/>
                    </a:lnTo>
                    <a:lnTo>
                      <a:pt x="7" y="133"/>
                    </a:lnTo>
                    <a:lnTo>
                      <a:pt x="0" y="115"/>
                    </a:lnTo>
                    <a:lnTo>
                      <a:pt x="0" y="96"/>
                    </a:lnTo>
                    <a:lnTo>
                      <a:pt x="0" y="76"/>
                    </a:lnTo>
                    <a:lnTo>
                      <a:pt x="7" y="59"/>
                    </a:lnTo>
                    <a:lnTo>
                      <a:pt x="14" y="41"/>
                    </a:lnTo>
                    <a:lnTo>
                      <a:pt x="26" y="29"/>
                    </a:lnTo>
                    <a:lnTo>
                      <a:pt x="41" y="17"/>
                    </a:lnTo>
                    <a:lnTo>
                      <a:pt x="55" y="7"/>
                    </a:lnTo>
                    <a:lnTo>
                      <a:pt x="76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5" name="Freeform 577">
                <a:extLst>
                  <a:ext uri="{FF2B5EF4-FFF2-40B4-BE49-F238E27FC236}">
                    <a16:creationId xmlns:a16="http://schemas.microsoft.com/office/drawing/2014/main" id="{461DD0C7-534B-4FCF-A334-C5110CA3F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452"/>
                <a:ext cx="52" cy="52"/>
              </a:xfrm>
              <a:custGeom>
                <a:avLst/>
                <a:gdLst>
                  <a:gd name="T0" fmla="*/ 155 w 155"/>
                  <a:gd name="T1" fmla="*/ 76 h 155"/>
                  <a:gd name="T2" fmla="*/ 155 w 155"/>
                  <a:gd name="T3" fmla="*/ 62 h 155"/>
                  <a:gd name="T4" fmla="*/ 151 w 155"/>
                  <a:gd name="T5" fmla="*/ 46 h 155"/>
                  <a:gd name="T6" fmla="*/ 143 w 155"/>
                  <a:gd name="T7" fmla="*/ 32 h 155"/>
                  <a:gd name="T8" fmla="*/ 134 w 155"/>
                  <a:gd name="T9" fmla="*/ 22 h 155"/>
                  <a:gd name="T10" fmla="*/ 120 w 155"/>
                  <a:gd name="T11" fmla="*/ 12 h 155"/>
                  <a:gd name="T12" fmla="*/ 108 w 155"/>
                  <a:gd name="T13" fmla="*/ 5 h 155"/>
                  <a:gd name="T14" fmla="*/ 94 w 155"/>
                  <a:gd name="T15" fmla="*/ 0 h 155"/>
                  <a:gd name="T16" fmla="*/ 84 w 155"/>
                  <a:gd name="T17" fmla="*/ 0 h 155"/>
                  <a:gd name="T18" fmla="*/ 81 w 155"/>
                  <a:gd name="T19" fmla="*/ 0 h 155"/>
                  <a:gd name="T20" fmla="*/ 79 w 155"/>
                  <a:gd name="T21" fmla="*/ 0 h 155"/>
                  <a:gd name="T22" fmla="*/ 77 w 155"/>
                  <a:gd name="T23" fmla="*/ 0 h 155"/>
                  <a:gd name="T24" fmla="*/ 94 w 155"/>
                  <a:gd name="T25" fmla="*/ 3 h 155"/>
                  <a:gd name="T26" fmla="*/ 108 w 155"/>
                  <a:gd name="T27" fmla="*/ 5 h 155"/>
                  <a:gd name="T28" fmla="*/ 120 w 155"/>
                  <a:gd name="T29" fmla="*/ 12 h 155"/>
                  <a:gd name="T30" fmla="*/ 130 w 155"/>
                  <a:gd name="T31" fmla="*/ 22 h 155"/>
                  <a:gd name="T32" fmla="*/ 141 w 155"/>
                  <a:gd name="T33" fmla="*/ 35 h 155"/>
                  <a:gd name="T34" fmla="*/ 148 w 155"/>
                  <a:gd name="T35" fmla="*/ 46 h 155"/>
                  <a:gd name="T36" fmla="*/ 153 w 155"/>
                  <a:gd name="T37" fmla="*/ 62 h 155"/>
                  <a:gd name="T38" fmla="*/ 155 w 155"/>
                  <a:gd name="T39" fmla="*/ 76 h 155"/>
                  <a:gd name="T40" fmla="*/ 155 w 155"/>
                  <a:gd name="T41" fmla="*/ 91 h 155"/>
                  <a:gd name="T42" fmla="*/ 151 w 155"/>
                  <a:gd name="T43" fmla="*/ 106 h 155"/>
                  <a:gd name="T44" fmla="*/ 143 w 155"/>
                  <a:gd name="T45" fmla="*/ 120 h 155"/>
                  <a:gd name="T46" fmla="*/ 134 w 155"/>
                  <a:gd name="T47" fmla="*/ 131 h 155"/>
                  <a:gd name="T48" fmla="*/ 120 w 155"/>
                  <a:gd name="T49" fmla="*/ 141 h 155"/>
                  <a:gd name="T50" fmla="*/ 108 w 155"/>
                  <a:gd name="T51" fmla="*/ 148 h 155"/>
                  <a:gd name="T52" fmla="*/ 94 w 155"/>
                  <a:gd name="T53" fmla="*/ 153 h 155"/>
                  <a:gd name="T54" fmla="*/ 77 w 155"/>
                  <a:gd name="T55" fmla="*/ 155 h 155"/>
                  <a:gd name="T56" fmla="*/ 62 w 155"/>
                  <a:gd name="T57" fmla="*/ 153 h 155"/>
                  <a:gd name="T58" fmla="*/ 48 w 155"/>
                  <a:gd name="T59" fmla="*/ 148 h 155"/>
                  <a:gd name="T60" fmla="*/ 34 w 155"/>
                  <a:gd name="T61" fmla="*/ 141 h 155"/>
                  <a:gd name="T62" fmla="*/ 22 w 155"/>
                  <a:gd name="T63" fmla="*/ 131 h 155"/>
                  <a:gd name="T64" fmla="*/ 12 w 155"/>
                  <a:gd name="T65" fmla="*/ 120 h 155"/>
                  <a:gd name="T66" fmla="*/ 5 w 155"/>
                  <a:gd name="T67" fmla="*/ 106 h 155"/>
                  <a:gd name="T68" fmla="*/ 0 w 155"/>
                  <a:gd name="T69" fmla="*/ 91 h 155"/>
                  <a:gd name="T70" fmla="*/ 0 w 155"/>
                  <a:gd name="T71" fmla="*/ 81 h 155"/>
                  <a:gd name="T72" fmla="*/ 0 w 155"/>
                  <a:gd name="T73" fmla="*/ 79 h 155"/>
                  <a:gd name="T74" fmla="*/ 0 w 155"/>
                  <a:gd name="T75" fmla="*/ 76 h 155"/>
                  <a:gd name="T76" fmla="*/ 0 w 155"/>
                  <a:gd name="T77" fmla="*/ 74 h 155"/>
                  <a:gd name="T78" fmla="*/ 3 w 155"/>
                  <a:gd name="T79" fmla="*/ 72 h 155"/>
                  <a:gd name="T80" fmla="*/ 0 w 155"/>
                  <a:gd name="T81" fmla="*/ 76 h 155"/>
                  <a:gd name="T82" fmla="*/ 3 w 155"/>
                  <a:gd name="T83" fmla="*/ 91 h 155"/>
                  <a:gd name="T84" fmla="*/ 8 w 155"/>
                  <a:gd name="T85" fmla="*/ 106 h 155"/>
                  <a:gd name="T86" fmla="*/ 15 w 155"/>
                  <a:gd name="T87" fmla="*/ 118 h 155"/>
                  <a:gd name="T88" fmla="*/ 22 w 155"/>
                  <a:gd name="T89" fmla="*/ 131 h 155"/>
                  <a:gd name="T90" fmla="*/ 34 w 155"/>
                  <a:gd name="T91" fmla="*/ 141 h 155"/>
                  <a:gd name="T92" fmla="*/ 48 w 155"/>
                  <a:gd name="T93" fmla="*/ 148 h 155"/>
                  <a:gd name="T94" fmla="*/ 62 w 155"/>
                  <a:gd name="T95" fmla="*/ 150 h 155"/>
                  <a:gd name="T96" fmla="*/ 77 w 155"/>
                  <a:gd name="T97" fmla="*/ 153 h 155"/>
                  <a:gd name="T98" fmla="*/ 94 w 155"/>
                  <a:gd name="T99" fmla="*/ 150 h 155"/>
                  <a:gd name="T100" fmla="*/ 108 w 155"/>
                  <a:gd name="T101" fmla="*/ 148 h 155"/>
                  <a:gd name="T102" fmla="*/ 120 w 155"/>
                  <a:gd name="T103" fmla="*/ 141 h 155"/>
                  <a:gd name="T104" fmla="*/ 130 w 155"/>
                  <a:gd name="T105" fmla="*/ 131 h 155"/>
                  <a:gd name="T106" fmla="*/ 141 w 155"/>
                  <a:gd name="T107" fmla="*/ 118 h 155"/>
                  <a:gd name="T108" fmla="*/ 148 w 155"/>
                  <a:gd name="T109" fmla="*/ 106 h 155"/>
                  <a:gd name="T110" fmla="*/ 153 w 155"/>
                  <a:gd name="T111" fmla="*/ 91 h 155"/>
                  <a:gd name="T112" fmla="*/ 155 w 155"/>
                  <a:gd name="T113" fmla="*/ 7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5" h="155">
                    <a:moveTo>
                      <a:pt x="155" y="76"/>
                    </a:moveTo>
                    <a:lnTo>
                      <a:pt x="155" y="62"/>
                    </a:lnTo>
                    <a:lnTo>
                      <a:pt x="151" y="46"/>
                    </a:lnTo>
                    <a:lnTo>
                      <a:pt x="143" y="32"/>
                    </a:lnTo>
                    <a:lnTo>
                      <a:pt x="134" y="22"/>
                    </a:lnTo>
                    <a:lnTo>
                      <a:pt x="120" y="12"/>
                    </a:lnTo>
                    <a:lnTo>
                      <a:pt x="108" y="5"/>
                    </a:lnTo>
                    <a:lnTo>
                      <a:pt x="94" y="0"/>
                    </a:lnTo>
                    <a:lnTo>
                      <a:pt x="84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94" y="3"/>
                    </a:lnTo>
                    <a:lnTo>
                      <a:pt x="108" y="5"/>
                    </a:lnTo>
                    <a:lnTo>
                      <a:pt x="120" y="12"/>
                    </a:lnTo>
                    <a:lnTo>
                      <a:pt x="130" y="22"/>
                    </a:lnTo>
                    <a:lnTo>
                      <a:pt x="141" y="35"/>
                    </a:lnTo>
                    <a:lnTo>
                      <a:pt x="148" y="46"/>
                    </a:lnTo>
                    <a:lnTo>
                      <a:pt x="153" y="62"/>
                    </a:lnTo>
                    <a:lnTo>
                      <a:pt x="155" y="76"/>
                    </a:lnTo>
                    <a:lnTo>
                      <a:pt x="155" y="91"/>
                    </a:lnTo>
                    <a:lnTo>
                      <a:pt x="151" y="106"/>
                    </a:lnTo>
                    <a:lnTo>
                      <a:pt x="143" y="120"/>
                    </a:lnTo>
                    <a:lnTo>
                      <a:pt x="134" y="131"/>
                    </a:lnTo>
                    <a:lnTo>
                      <a:pt x="120" y="141"/>
                    </a:lnTo>
                    <a:lnTo>
                      <a:pt x="108" y="148"/>
                    </a:lnTo>
                    <a:lnTo>
                      <a:pt x="94" y="153"/>
                    </a:lnTo>
                    <a:lnTo>
                      <a:pt x="77" y="155"/>
                    </a:lnTo>
                    <a:lnTo>
                      <a:pt x="62" y="153"/>
                    </a:lnTo>
                    <a:lnTo>
                      <a:pt x="48" y="148"/>
                    </a:lnTo>
                    <a:lnTo>
                      <a:pt x="34" y="141"/>
                    </a:lnTo>
                    <a:lnTo>
                      <a:pt x="22" y="131"/>
                    </a:lnTo>
                    <a:lnTo>
                      <a:pt x="12" y="120"/>
                    </a:lnTo>
                    <a:lnTo>
                      <a:pt x="5" y="106"/>
                    </a:lnTo>
                    <a:lnTo>
                      <a:pt x="0" y="9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3" y="72"/>
                    </a:lnTo>
                    <a:lnTo>
                      <a:pt x="0" y="76"/>
                    </a:lnTo>
                    <a:lnTo>
                      <a:pt x="3" y="91"/>
                    </a:lnTo>
                    <a:lnTo>
                      <a:pt x="8" y="106"/>
                    </a:lnTo>
                    <a:lnTo>
                      <a:pt x="15" y="118"/>
                    </a:lnTo>
                    <a:lnTo>
                      <a:pt x="22" y="131"/>
                    </a:lnTo>
                    <a:lnTo>
                      <a:pt x="34" y="141"/>
                    </a:lnTo>
                    <a:lnTo>
                      <a:pt x="48" y="148"/>
                    </a:lnTo>
                    <a:lnTo>
                      <a:pt x="62" y="150"/>
                    </a:lnTo>
                    <a:lnTo>
                      <a:pt x="77" y="153"/>
                    </a:lnTo>
                    <a:lnTo>
                      <a:pt x="94" y="150"/>
                    </a:lnTo>
                    <a:lnTo>
                      <a:pt x="108" y="148"/>
                    </a:lnTo>
                    <a:lnTo>
                      <a:pt x="120" y="141"/>
                    </a:lnTo>
                    <a:lnTo>
                      <a:pt x="130" y="131"/>
                    </a:lnTo>
                    <a:lnTo>
                      <a:pt x="141" y="118"/>
                    </a:lnTo>
                    <a:lnTo>
                      <a:pt x="148" y="106"/>
                    </a:lnTo>
                    <a:lnTo>
                      <a:pt x="153" y="91"/>
                    </a:lnTo>
                    <a:lnTo>
                      <a:pt x="155" y="76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6" name="Freeform 578">
                <a:extLst>
                  <a:ext uri="{FF2B5EF4-FFF2-40B4-BE49-F238E27FC236}">
                    <a16:creationId xmlns:a16="http://schemas.microsoft.com/office/drawing/2014/main" id="{5FFAD9FB-6D5C-4B5D-88C6-F2E9AEEC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453"/>
                <a:ext cx="52" cy="51"/>
              </a:xfrm>
              <a:custGeom>
                <a:avLst/>
                <a:gdLst>
                  <a:gd name="T0" fmla="*/ 155 w 155"/>
                  <a:gd name="T1" fmla="*/ 77 h 153"/>
                  <a:gd name="T2" fmla="*/ 153 w 155"/>
                  <a:gd name="T3" fmla="*/ 62 h 153"/>
                  <a:gd name="T4" fmla="*/ 148 w 155"/>
                  <a:gd name="T5" fmla="*/ 46 h 153"/>
                  <a:gd name="T6" fmla="*/ 141 w 155"/>
                  <a:gd name="T7" fmla="*/ 35 h 153"/>
                  <a:gd name="T8" fmla="*/ 130 w 155"/>
                  <a:gd name="T9" fmla="*/ 22 h 153"/>
                  <a:gd name="T10" fmla="*/ 120 w 155"/>
                  <a:gd name="T11" fmla="*/ 12 h 153"/>
                  <a:gd name="T12" fmla="*/ 108 w 155"/>
                  <a:gd name="T13" fmla="*/ 5 h 153"/>
                  <a:gd name="T14" fmla="*/ 94 w 155"/>
                  <a:gd name="T15" fmla="*/ 3 h 153"/>
                  <a:gd name="T16" fmla="*/ 77 w 155"/>
                  <a:gd name="T17" fmla="*/ 0 h 153"/>
                  <a:gd name="T18" fmla="*/ 74 w 155"/>
                  <a:gd name="T19" fmla="*/ 0 h 153"/>
                  <a:gd name="T20" fmla="*/ 72 w 155"/>
                  <a:gd name="T21" fmla="*/ 0 h 153"/>
                  <a:gd name="T22" fmla="*/ 72 w 155"/>
                  <a:gd name="T23" fmla="*/ 3 h 153"/>
                  <a:gd name="T24" fmla="*/ 69 w 155"/>
                  <a:gd name="T25" fmla="*/ 3 h 153"/>
                  <a:gd name="T26" fmla="*/ 67 w 155"/>
                  <a:gd name="T27" fmla="*/ 3 h 153"/>
                  <a:gd name="T28" fmla="*/ 77 w 155"/>
                  <a:gd name="T29" fmla="*/ 3 h 153"/>
                  <a:gd name="T30" fmla="*/ 94 w 155"/>
                  <a:gd name="T31" fmla="*/ 3 h 153"/>
                  <a:gd name="T32" fmla="*/ 106 w 155"/>
                  <a:gd name="T33" fmla="*/ 8 h 153"/>
                  <a:gd name="T34" fmla="*/ 119 w 155"/>
                  <a:gd name="T35" fmla="*/ 15 h 153"/>
                  <a:gd name="T36" fmla="*/ 130 w 155"/>
                  <a:gd name="T37" fmla="*/ 25 h 153"/>
                  <a:gd name="T38" fmla="*/ 141 w 155"/>
                  <a:gd name="T39" fmla="*/ 35 h 153"/>
                  <a:gd name="T40" fmla="*/ 148 w 155"/>
                  <a:gd name="T41" fmla="*/ 46 h 153"/>
                  <a:gd name="T42" fmla="*/ 151 w 155"/>
                  <a:gd name="T43" fmla="*/ 62 h 153"/>
                  <a:gd name="T44" fmla="*/ 153 w 155"/>
                  <a:gd name="T45" fmla="*/ 77 h 153"/>
                  <a:gd name="T46" fmla="*/ 155 w 155"/>
                  <a:gd name="T47" fmla="*/ 77 h 153"/>
                  <a:gd name="T48" fmla="*/ 153 w 155"/>
                  <a:gd name="T49" fmla="*/ 91 h 153"/>
                  <a:gd name="T50" fmla="*/ 148 w 155"/>
                  <a:gd name="T51" fmla="*/ 106 h 153"/>
                  <a:gd name="T52" fmla="*/ 141 w 155"/>
                  <a:gd name="T53" fmla="*/ 118 h 153"/>
                  <a:gd name="T54" fmla="*/ 130 w 155"/>
                  <a:gd name="T55" fmla="*/ 131 h 153"/>
                  <a:gd name="T56" fmla="*/ 120 w 155"/>
                  <a:gd name="T57" fmla="*/ 141 h 153"/>
                  <a:gd name="T58" fmla="*/ 108 w 155"/>
                  <a:gd name="T59" fmla="*/ 148 h 153"/>
                  <a:gd name="T60" fmla="*/ 94 w 155"/>
                  <a:gd name="T61" fmla="*/ 151 h 153"/>
                  <a:gd name="T62" fmla="*/ 77 w 155"/>
                  <a:gd name="T63" fmla="*/ 153 h 153"/>
                  <a:gd name="T64" fmla="*/ 62 w 155"/>
                  <a:gd name="T65" fmla="*/ 151 h 153"/>
                  <a:gd name="T66" fmla="*/ 48 w 155"/>
                  <a:gd name="T67" fmla="*/ 148 h 153"/>
                  <a:gd name="T68" fmla="*/ 34 w 155"/>
                  <a:gd name="T69" fmla="*/ 141 h 153"/>
                  <a:gd name="T70" fmla="*/ 22 w 155"/>
                  <a:gd name="T71" fmla="*/ 131 h 153"/>
                  <a:gd name="T72" fmla="*/ 15 w 155"/>
                  <a:gd name="T73" fmla="*/ 118 h 153"/>
                  <a:gd name="T74" fmla="*/ 8 w 155"/>
                  <a:gd name="T75" fmla="*/ 106 h 153"/>
                  <a:gd name="T76" fmla="*/ 3 w 155"/>
                  <a:gd name="T77" fmla="*/ 91 h 153"/>
                  <a:gd name="T78" fmla="*/ 0 w 155"/>
                  <a:gd name="T79" fmla="*/ 77 h 153"/>
                  <a:gd name="T80" fmla="*/ 3 w 155"/>
                  <a:gd name="T81" fmla="*/ 72 h 153"/>
                  <a:gd name="T82" fmla="*/ 3 w 155"/>
                  <a:gd name="T83" fmla="*/ 69 h 153"/>
                  <a:gd name="T84" fmla="*/ 3 w 155"/>
                  <a:gd name="T85" fmla="*/ 67 h 153"/>
                  <a:gd name="T86" fmla="*/ 3 w 155"/>
                  <a:gd name="T87" fmla="*/ 65 h 153"/>
                  <a:gd name="T88" fmla="*/ 5 w 155"/>
                  <a:gd name="T89" fmla="*/ 65 h 153"/>
                  <a:gd name="T90" fmla="*/ 3 w 155"/>
                  <a:gd name="T91" fmla="*/ 77 h 153"/>
                  <a:gd name="T92" fmla="*/ 5 w 155"/>
                  <a:gd name="T93" fmla="*/ 91 h 153"/>
                  <a:gd name="T94" fmla="*/ 8 w 155"/>
                  <a:gd name="T95" fmla="*/ 106 h 153"/>
                  <a:gd name="T96" fmla="*/ 15 w 155"/>
                  <a:gd name="T97" fmla="*/ 118 h 153"/>
                  <a:gd name="T98" fmla="*/ 25 w 155"/>
                  <a:gd name="T99" fmla="*/ 131 h 153"/>
                  <a:gd name="T100" fmla="*/ 34 w 155"/>
                  <a:gd name="T101" fmla="*/ 138 h 153"/>
                  <a:gd name="T102" fmla="*/ 49 w 155"/>
                  <a:gd name="T103" fmla="*/ 146 h 153"/>
                  <a:gd name="T104" fmla="*/ 62 w 155"/>
                  <a:gd name="T105" fmla="*/ 151 h 153"/>
                  <a:gd name="T106" fmla="*/ 77 w 155"/>
                  <a:gd name="T107" fmla="*/ 151 h 153"/>
                  <a:gd name="T108" fmla="*/ 94 w 155"/>
                  <a:gd name="T109" fmla="*/ 151 h 153"/>
                  <a:gd name="T110" fmla="*/ 106 w 155"/>
                  <a:gd name="T111" fmla="*/ 146 h 153"/>
                  <a:gd name="T112" fmla="*/ 119 w 155"/>
                  <a:gd name="T113" fmla="*/ 138 h 153"/>
                  <a:gd name="T114" fmla="*/ 130 w 155"/>
                  <a:gd name="T115" fmla="*/ 131 h 153"/>
                  <a:gd name="T116" fmla="*/ 141 w 155"/>
                  <a:gd name="T117" fmla="*/ 118 h 153"/>
                  <a:gd name="T118" fmla="*/ 148 w 155"/>
                  <a:gd name="T119" fmla="*/ 106 h 153"/>
                  <a:gd name="T120" fmla="*/ 151 w 155"/>
                  <a:gd name="T121" fmla="*/ 91 h 153"/>
                  <a:gd name="T122" fmla="*/ 153 w 155"/>
                  <a:gd name="T123" fmla="*/ 77 h 153"/>
                  <a:gd name="T124" fmla="*/ 155 w 155"/>
                  <a:gd name="T125" fmla="*/ 7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" h="153">
                    <a:moveTo>
                      <a:pt x="155" y="77"/>
                    </a:moveTo>
                    <a:lnTo>
                      <a:pt x="153" y="62"/>
                    </a:lnTo>
                    <a:lnTo>
                      <a:pt x="148" y="46"/>
                    </a:lnTo>
                    <a:lnTo>
                      <a:pt x="141" y="35"/>
                    </a:lnTo>
                    <a:lnTo>
                      <a:pt x="130" y="22"/>
                    </a:lnTo>
                    <a:lnTo>
                      <a:pt x="120" y="12"/>
                    </a:lnTo>
                    <a:lnTo>
                      <a:pt x="108" y="5"/>
                    </a:lnTo>
                    <a:lnTo>
                      <a:pt x="94" y="3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3"/>
                    </a:lnTo>
                    <a:lnTo>
                      <a:pt x="69" y="3"/>
                    </a:lnTo>
                    <a:lnTo>
                      <a:pt x="67" y="3"/>
                    </a:lnTo>
                    <a:lnTo>
                      <a:pt x="77" y="3"/>
                    </a:lnTo>
                    <a:lnTo>
                      <a:pt x="94" y="3"/>
                    </a:lnTo>
                    <a:lnTo>
                      <a:pt x="106" y="8"/>
                    </a:lnTo>
                    <a:lnTo>
                      <a:pt x="119" y="15"/>
                    </a:lnTo>
                    <a:lnTo>
                      <a:pt x="130" y="25"/>
                    </a:lnTo>
                    <a:lnTo>
                      <a:pt x="141" y="35"/>
                    </a:lnTo>
                    <a:lnTo>
                      <a:pt x="148" y="46"/>
                    </a:lnTo>
                    <a:lnTo>
                      <a:pt x="151" y="62"/>
                    </a:lnTo>
                    <a:lnTo>
                      <a:pt x="153" y="77"/>
                    </a:lnTo>
                    <a:lnTo>
                      <a:pt x="155" y="77"/>
                    </a:lnTo>
                    <a:lnTo>
                      <a:pt x="153" y="91"/>
                    </a:lnTo>
                    <a:lnTo>
                      <a:pt x="148" y="106"/>
                    </a:lnTo>
                    <a:lnTo>
                      <a:pt x="141" y="118"/>
                    </a:lnTo>
                    <a:lnTo>
                      <a:pt x="130" y="131"/>
                    </a:lnTo>
                    <a:lnTo>
                      <a:pt x="120" y="141"/>
                    </a:lnTo>
                    <a:lnTo>
                      <a:pt x="108" y="148"/>
                    </a:lnTo>
                    <a:lnTo>
                      <a:pt x="94" y="151"/>
                    </a:lnTo>
                    <a:lnTo>
                      <a:pt x="77" y="153"/>
                    </a:lnTo>
                    <a:lnTo>
                      <a:pt x="62" y="151"/>
                    </a:lnTo>
                    <a:lnTo>
                      <a:pt x="48" y="148"/>
                    </a:lnTo>
                    <a:lnTo>
                      <a:pt x="34" y="141"/>
                    </a:lnTo>
                    <a:lnTo>
                      <a:pt x="22" y="131"/>
                    </a:lnTo>
                    <a:lnTo>
                      <a:pt x="15" y="118"/>
                    </a:lnTo>
                    <a:lnTo>
                      <a:pt x="8" y="106"/>
                    </a:lnTo>
                    <a:lnTo>
                      <a:pt x="3" y="91"/>
                    </a:lnTo>
                    <a:lnTo>
                      <a:pt x="0" y="77"/>
                    </a:lnTo>
                    <a:lnTo>
                      <a:pt x="3" y="72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5" y="65"/>
                    </a:lnTo>
                    <a:lnTo>
                      <a:pt x="3" y="77"/>
                    </a:lnTo>
                    <a:lnTo>
                      <a:pt x="5" y="91"/>
                    </a:lnTo>
                    <a:lnTo>
                      <a:pt x="8" y="106"/>
                    </a:lnTo>
                    <a:lnTo>
                      <a:pt x="15" y="118"/>
                    </a:lnTo>
                    <a:lnTo>
                      <a:pt x="25" y="131"/>
                    </a:lnTo>
                    <a:lnTo>
                      <a:pt x="34" y="138"/>
                    </a:lnTo>
                    <a:lnTo>
                      <a:pt x="49" y="146"/>
                    </a:lnTo>
                    <a:lnTo>
                      <a:pt x="62" y="151"/>
                    </a:lnTo>
                    <a:lnTo>
                      <a:pt x="77" y="151"/>
                    </a:lnTo>
                    <a:lnTo>
                      <a:pt x="94" y="151"/>
                    </a:lnTo>
                    <a:lnTo>
                      <a:pt x="106" y="146"/>
                    </a:lnTo>
                    <a:lnTo>
                      <a:pt x="119" y="138"/>
                    </a:lnTo>
                    <a:lnTo>
                      <a:pt x="130" y="131"/>
                    </a:lnTo>
                    <a:lnTo>
                      <a:pt x="141" y="118"/>
                    </a:lnTo>
                    <a:lnTo>
                      <a:pt x="148" y="106"/>
                    </a:lnTo>
                    <a:lnTo>
                      <a:pt x="151" y="91"/>
                    </a:lnTo>
                    <a:lnTo>
                      <a:pt x="153" y="77"/>
                    </a:lnTo>
                    <a:lnTo>
                      <a:pt x="155" y="77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7" name="Freeform 579">
                <a:extLst>
                  <a:ext uri="{FF2B5EF4-FFF2-40B4-BE49-F238E27FC236}">
                    <a16:creationId xmlns:a16="http://schemas.microsoft.com/office/drawing/2014/main" id="{F5322C88-98E9-402C-8371-440E272EE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453"/>
                <a:ext cx="50" cy="49"/>
              </a:xfrm>
              <a:custGeom>
                <a:avLst/>
                <a:gdLst>
                  <a:gd name="T0" fmla="*/ 148 w 150"/>
                  <a:gd name="T1" fmla="*/ 59 h 147"/>
                  <a:gd name="T2" fmla="*/ 138 w 150"/>
                  <a:gd name="T3" fmla="*/ 32 h 147"/>
                  <a:gd name="T4" fmla="*/ 116 w 150"/>
                  <a:gd name="T5" fmla="*/ 13 h 147"/>
                  <a:gd name="T6" fmla="*/ 91 w 150"/>
                  <a:gd name="T7" fmla="*/ 0 h 147"/>
                  <a:gd name="T8" fmla="*/ 64 w 150"/>
                  <a:gd name="T9" fmla="*/ 0 h 147"/>
                  <a:gd name="T10" fmla="*/ 59 w 150"/>
                  <a:gd name="T11" fmla="*/ 3 h 147"/>
                  <a:gd name="T12" fmla="*/ 54 w 150"/>
                  <a:gd name="T13" fmla="*/ 3 h 147"/>
                  <a:gd name="T14" fmla="*/ 59 w 150"/>
                  <a:gd name="T15" fmla="*/ 3 h 147"/>
                  <a:gd name="T16" fmla="*/ 88 w 150"/>
                  <a:gd name="T17" fmla="*/ 3 h 147"/>
                  <a:gd name="T18" fmla="*/ 116 w 150"/>
                  <a:gd name="T19" fmla="*/ 13 h 147"/>
                  <a:gd name="T20" fmla="*/ 135 w 150"/>
                  <a:gd name="T21" fmla="*/ 32 h 147"/>
                  <a:gd name="T22" fmla="*/ 148 w 150"/>
                  <a:gd name="T23" fmla="*/ 59 h 147"/>
                  <a:gd name="T24" fmla="*/ 150 w 150"/>
                  <a:gd name="T25" fmla="*/ 73 h 147"/>
                  <a:gd name="T26" fmla="*/ 145 w 150"/>
                  <a:gd name="T27" fmla="*/ 104 h 147"/>
                  <a:gd name="T28" fmla="*/ 128 w 150"/>
                  <a:gd name="T29" fmla="*/ 128 h 147"/>
                  <a:gd name="T30" fmla="*/ 104 w 150"/>
                  <a:gd name="T31" fmla="*/ 143 h 147"/>
                  <a:gd name="T32" fmla="*/ 74 w 150"/>
                  <a:gd name="T33" fmla="*/ 147 h 147"/>
                  <a:gd name="T34" fmla="*/ 46 w 150"/>
                  <a:gd name="T35" fmla="*/ 143 h 147"/>
                  <a:gd name="T36" fmla="*/ 22 w 150"/>
                  <a:gd name="T37" fmla="*/ 128 h 147"/>
                  <a:gd name="T38" fmla="*/ 5 w 150"/>
                  <a:gd name="T39" fmla="*/ 104 h 147"/>
                  <a:gd name="T40" fmla="*/ 0 w 150"/>
                  <a:gd name="T41" fmla="*/ 73 h 147"/>
                  <a:gd name="T42" fmla="*/ 3 w 150"/>
                  <a:gd name="T43" fmla="*/ 59 h 147"/>
                  <a:gd name="T44" fmla="*/ 3 w 150"/>
                  <a:gd name="T45" fmla="*/ 54 h 147"/>
                  <a:gd name="T46" fmla="*/ 5 w 150"/>
                  <a:gd name="T47" fmla="*/ 52 h 147"/>
                  <a:gd name="T48" fmla="*/ 3 w 150"/>
                  <a:gd name="T49" fmla="*/ 59 h 147"/>
                  <a:gd name="T50" fmla="*/ 3 w 150"/>
                  <a:gd name="T51" fmla="*/ 88 h 147"/>
                  <a:gd name="T52" fmla="*/ 14 w 150"/>
                  <a:gd name="T53" fmla="*/ 116 h 147"/>
                  <a:gd name="T54" fmla="*/ 35 w 150"/>
                  <a:gd name="T55" fmla="*/ 135 h 147"/>
                  <a:gd name="T56" fmla="*/ 59 w 150"/>
                  <a:gd name="T57" fmla="*/ 145 h 147"/>
                  <a:gd name="T58" fmla="*/ 88 w 150"/>
                  <a:gd name="T59" fmla="*/ 145 h 147"/>
                  <a:gd name="T60" fmla="*/ 116 w 150"/>
                  <a:gd name="T61" fmla="*/ 135 h 147"/>
                  <a:gd name="T62" fmla="*/ 135 w 150"/>
                  <a:gd name="T63" fmla="*/ 116 h 147"/>
                  <a:gd name="T64" fmla="*/ 148 w 150"/>
                  <a:gd name="T65" fmla="*/ 88 h 147"/>
                  <a:gd name="T66" fmla="*/ 150 w 150"/>
                  <a:gd name="T67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0" h="147">
                    <a:moveTo>
                      <a:pt x="150" y="73"/>
                    </a:moveTo>
                    <a:lnTo>
                      <a:pt x="148" y="59"/>
                    </a:lnTo>
                    <a:lnTo>
                      <a:pt x="145" y="44"/>
                    </a:lnTo>
                    <a:lnTo>
                      <a:pt x="138" y="32"/>
                    </a:lnTo>
                    <a:lnTo>
                      <a:pt x="128" y="21"/>
                    </a:lnTo>
                    <a:lnTo>
                      <a:pt x="116" y="13"/>
                    </a:lnTo>
                    <a:lnTo>
                      <a:pt x="104" y="4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59" y="3"/>
                    </a:lnTo>
                    <a:lnTo>
                      <a:pt x="57" y="3"/>
                    </a:lnTo>
                    <a:lnTo>
                      <a:pt x="54" y="3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74" y="0"/>
                    </a:lnTo>
                    <a:lnTo>
                      <a:pt x="88" y="3"/>
                    </a:lnTo>
                    <a:lnTo>
                      <a:pt x="104" y="7"/>
                    </a:lnTo>
                    <a:lnTo>
                      <a:pt x="116" y="13"/>
                    </a:lnTo>
                    <a:lnTo>
                      <a:pt x="128" y="21"/>
                    </a:lnTo>
                    <a:lnTo>
                      <a:pt x="135" y="32"/>
                    </a:lnTo>
                    <a:lnTo>
                      <a:pt x="143" y="44"/>
                    </a:lnTo>
                    <a:lnTo>
                      <a:pt x="148" y="59"/>
                    </a:lnTo>
                    <a:lnTo>
                      <a:pt x="148" y="73"/>
                    </a:lnTo>
                    <a:lnTo>
                      <a:pt x="150" y="73"/>
                    </a:lnTo>
                    <a:lnTo>
                      <a:pt x="148" y="88"/>
                    </a:lnTo>
                    <a:lnTo>
                      <a:pt x="145" y="104"/>
                    </a:lnTo>
                    <a:lnTo>
                      <a:pt x="138" y="116"/>
                    </a:lnTo>
                    <a:lnTo>
                      <a:pt x="128" y="128"/>
                    </a:lnTo>
                    <a:lnTo>
                      <a:pt x="116" y="135"/>
                    </a:lnTo>
                    <a:lnTo>
                      <a:pt x="104" y="143"/>
                    </a:lnTo>
                    <a:lnTo>
                      <a:pt x="91" y="147"/>
                    </a:lnTo>
                    <a:lnTo>
                      <a:pt x="74" y="147"/>
                    </a:lnTo>
                    <a:lnTo>
                      <a:pt x="59" y="147"/>
                    </a:lnTo>
                    <a:lnTo>
                      <a:pt x="46" y="143"/>
                    </a:lnTo>
                    <a:lnTo>
                      <a:pt x="31" y="135"/>
                    </a:lnTo>
                    <a:lnTo>
                      <a:pt x="22" y="128"/>
                    </a:lnTo>
                    <a:lnTo>
                      <a:pt x="12" y="116"/>
                    </a:lnTo>
                    <a:lnTo>
                      <a:pt x="5" y="104"/>
                    </a:lnTo>
                    <a:lnTo>
                      <a:pt x="3" y="88"/>
                    </a:lnTo>
                    <a:lnTo>
                      <a:pt x="0" y="7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7" y="49"/>
                    </a:lnTo>
                    <a:lnTo>
                      <a:pt x="3" y="59"/>
                    </a:lnTo>
                    <a:lnTo>
                      <a:pt x="3" y="73"/>
                    </a:lnTo>
                    <a:lnTo>
                      <a:pt x="3" y="88"/>
                    </a:lnTo>
                    <a:lnTo>
                      <a:pt x="7" y="104"/>
                    </a:lnTo>
                    <a:lnTo>
                      <a:pt x="14" y="116"/>
                    </a:lnTo>
                    <a:lnTo>
                      <a:pt x="22" y="126"/>
                    </a:lnTo>
                    <a:lnTo>
                      <a:pt x="35" y="135"/>
                    </a:lnTo>
                    <a:lnTo>
                      <a:pt x="46" y="140"/>
                    </a:lnTo>
                    <a:lnTo>
                      <a:pt x="59" y="145"/>
                    </a:lnTo>
                    <a:lnTo>
                      <a:pt x="74" y="147"/>
                    </a:lnTo>
                    <a:lnTo>
                      <a:pt x="88" y="145"/>
                    </a:lnTo>
                    <a:lnTo>
                      <a:pt x="104" y="140"/>
                    </a:lnTo>
                    <a:lnTo>
                      <a:pt x="116" y="135"/>
                    </a:lnTo>
                    <a:lnTo>
                      <a:pt x="128" y="126"/>
                    </a:lnTo>
                    <a:lnTo>
                      <a:pt x="135" y="116"/>
                    </a:lnTo>
                    <a:lnTo>
                      <a:pt x="143" y="104"/>
                    </a:lnTo>
                    <a:lnTo>
                      <a:pt x="148" y="88"/>
                    </a:lnTo>
                    <a:lnTo>
                      <a:pt x="148" y="73"/>
                    </a:lnTo>
                    <a:lnTo>
                      <a:pt x="150" y="7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8" name="Freeform 580">
                <a:extLst>
                  <a:ext uri="{FF2B5EF4-FFF2-40B4-BE49-F238E27FC236}">
                    <a16:creationId xmlns:a16="http://schemas.microsoft.com/office/drawing/2014/main" id="{C2BE9CD9-AE58-434D-8214-962E4E079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3453"/>
                <a:ext cx="49" cy="49"/>
              </a:xfrm>
              <a:custGeom>
                <a:avLst/>
                <a:gdLst>
                  <a:gd name="T0" fmla="*/ 146 w 146"/>
                  <a:gd name="T1" fmla="*/ 59 h 147"/>
                  <a:gd name="T2" fmla="*/ 132 w 146"/>
                  <a:gd name="T3" fmla="*/ 32 h 147"/>
                  <a:gd name="T4" fmla="*/ 114 w 146"/>
                  <a:gd name="T5" fmla="*/ 13 h 147"/>
                  <a:gd name="T6" fmla="*/ 86 w 146"/>
                  <a:gd name="T7" fmla="*/ 3 h 147"/>
                  <a:gd name="T8" fmla="*/ 57 w 146"/>
                  <a:gd name="T9" fmla="*/ 3 h 147"/>
                  <a:gd name="T10" fmla="*/ 47 w 146"/>
                  <a:gd name="T11" fmla="*/ 4 h 147"/>
                  <a:gd name="T12" fmla="*/ 43 w 146"/>
                  <a:gd name="T13" fmla="*/ 7 h 147"/>
                  <a:gd name="T14" fmla="*/ 40 w 146"/>
                  <a:gd name="T15" fmla="*/ 10 h 147"/>
                  <a:gd name="T16" fmla="*/ 34 w 146"/>
                  <a:gd name="T17" fmla="*/ 14 h 147"/>
                  <a:gd name="T18" fmla="*/ 58 w 146"/>
                  <a:gd name="T19" fmla="*/ 4 h 147"/>
                  <a:gd name="T20" fmla="*/ 86 w 146"/>
                  <a:gd name="T21" fmla="*/ 4 h 147"/>
                  <a:gd name="T22" fmla="*/ 114 w 146"/>
                  <a:gd name="T23" fmla="*/ 14 h 147"/>
                  <a:gd name="T24" fmla="*/ 132 w 146"/>
                  <a:gd name="T25" fmla="*/ 35 h 147"/>
                  <a:gd name="T26" fmla="*/ 143 w 146"/>
                  <a:gd name="T27" fmla="*/ 59 h 147"/>
                  <a:gd name="T28" fmla="*/ 146 w 146"/>
                  <a:gd name="T29" fmla="*/ 88 h 147"/>
                  <a:gd name="T30" fmla="*/ 132 w 146"/>
                  <a:gd name="T31" fmla="*/ 116 h 147"/>
                  <a:gd name="T32" fmla="*/ 114 w 146"/>
                  <a:gd name="T33" fmla="*/ 135 h 147"/>
                  <a:gd name="T34" fmla="*/ 86 w 146"/>
                  <a:gd name="T35" fmla="*/ 145 h 147"/>
                  <a:gd name="T36" fmla="*/ 57 w 146"/>
                  <a:gd name="T37" fmla="*/ 145 h 147"/>
                  <a:gd name="T38" fmla="*/ 33 w 146"/>
                  <a:gd name="T39" fmla="*/ 135 h 147"/>
                  <a:gd name="T40" fmla="*/ 12 w 146"/>
                  <a:gd name="T41" fmla="*/ 116 h 147"/>
                  <a:gd name="T42" fmla="*/ 0 w 146"/>
                  <a:gd name="T43" fmla="*/ 88 h 147"/>
                  <a:gd name="T44" fmla="*/ 0 w 146"/>
                  <a:gd name="T45" fmla="*/ 59 h 147"/>
                  <a:gd name="T46" fmla="*/ 5 w 146"/>
                  <a:gd name="T47" fmla="*/ 47 h 147"/>
                  <a:gd name="T48" fmla="*/ 7 w 146"/>
                  <a:gd name="T49" fmla="*/ 42 h 147"/>
                  <a:gd name="T50" fmla="*/ 12 w 146"/>
                  <a:gd name="T51" fmla="*/ 37 h 147"/>
                  <a:gd name="T52" fmla="*/ 7 w 146"/>
                  <a:gd name="T53" fmla="*/ 47 h 147"/>
                  <a:gd name="T54" fmla="*/ 0 w 146"/>
                  <a:gd name="T55" fmla="*/ 73 h 147"/>
                  <a:gd name="T56" fmla="*/ 7 w 146"/>
                  <a:gd name="T57" fmla="*/ 101 h 147"/>
                  <a:gd name="T58" fmla="*/ 22 w 146"/>
                  <a:gd name="T59" fmla="*/ 126 h 147"/>
                  <a:gd name="T60" fmla="*/ 44 w 146"/>
                  <a:gd name="T61" fmla="*/ 140 h 147"/>
                  <a:gd name="T62" fmla="*/ 72 w 146"/>
                  <a:gd name="T63" fmla="*/ 145 h 147"/>
                  <a:gd name="T64" fmla="*/ 101 w 146"/>
                  <a:gd name="T65" fmla="*/ 140 h 147"/>
                  <a:gd name="T66" fmla="*/ 123 w 146"/>
                  <a:gd name="T67" fmla="*/ 126 h 147"/>
                  <a:gd name="T68" fmla="*/ 138 w 146"/>
                  <a:gd name="T69" fmla="*/ 101 h 147"/>
                  <a:gd name="T70" fmla="*/ 146 w 146"/>
                  <a:gd name="T71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" h="147">
                    <a:moveTo>
                      <a:pt x="146" y="73"/>
                    </a:moveTo>
                    <a:lnTo>
                      <a:pt x="146" y="59"/>
                    </a:lnTo>
                    <a:lnTo>
                      <a:pt x="141" y="44"/>
                    </a:lnTo>
                    <a:lnTo>
                      <a:pt x="132" y="32"/>
                    </a:lnTo>
                    <a:lnTo>
                      <a:pt x="125" y="21"/>
                    </a:lnTo>
                    <a:lnTo>
                      <a:pt x="114" y="13"/>
                    </a:lnTo>
                    <a:lnTo>
                      <a:pt x="101" y="7"/>
                    </a:lnTo>
                    <a:lnTo>
                      <a:pt x="86" y="3"/>
                    </a:lnTo>
                    <a:lnTo>
                      <a:pt x="72" y="0"/>
                    </a:lnTo>
                    <a:lnTo>
                      <a:pt x="57" y="3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4" y="7"/>
                    </a:lnTo>
                    <a:lnTo>
                      <a:pt x="43" y="7"/>
                    </a:lnTo>
                    <a:lnTo>
                      <a:pt x="43" y="10"/>
                    </a:lnTo>
                    <a:lnTo>
                      <a:pt x="40" y="10"/>
                    </a:lnTo>
                    <a:lnTo>
                      <a:pt x="37" y="13"/>
                    </a:lnTo>
                    <a:lnTo>
                      <a:pt x="34" y="14"/>
                    </a:lnTo>
                    <a:lnTo>
                      <a:pt x="44" y="7"/>
                    </a:lnTo>
                    <a:lnTo>
                      <a:pt x="58" y="4"/>
                    </a:lnTo>
                    <a:lnTo>
                      <a:pt x="72" y="3"/>
                    </a:lnTo>
                    <a:lnTo>
                      <a:pt x="86" y="4"/>
                    </a:lnTo>
                    <a:lnTo>
                      <a:pt x="101" y="7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2" y="35"/>
                    </a:lnTo>
                    <a:lnTo>
                      <a:pt x="138" y="47"/>
                    </a:lnTo>
                    <a:lnTo>
                      <a:pt x="143" y="59"/>
                    </a:lnTo>
                    <a:lnTo>
                      <a:pt x="146" y="73"/>
                    </a:lnTo>
                    <a:lnTo>
                      <a:pt x="146" y="88"/>
                    </a:lnTo>
                    <a:lnTo>
                      <a:pt x="141" y="104"/>
                    </a:lnTo>
                    <a:lnTo>
                      <a:pt x="132" y="116"/>
                    </a:lnTo>
                    <a:lnTo>
                      <a:pt x="125" y="126"/>
                    </a:lnTo>
                    <a:lnTo>
                      <a:pt x="114" y="135"/>
                    </a:lnTo>
                    <a:lnTo>
                      <a:pt x="101" y="140"/>
                    </a:lnTo>
                    <a:lnTo>
                      <a:pt x="86" y="145"/>
                    </a:lnTo>
                    <a:lnTo>
                      <a:pt x="72" y="147"/>
                    </a:lnTo>
                    <a:lnTo>
                      <a:pt x="57" y="145"/>
                    </a:lnTo>
                    <a:lnTo>
                      <a:pt x="44" y="140"/>
                    </a:lnTo>
                    <a:lnTo>
                      <a:pt x="33" y="135"/>
                    </a:lnTo>
                    <a:lnTo>
                      <a:pt x="20" y="126"/>
                    </a:lnTo>
                    <a:lnTo>
                      <a:pt x="12" y="116"/>
                    </a:lnTo>
                    <a:lnTo>
                      <a:pt x="5" y="104"/>
                    </a:lnTo>
                    <a:lnTo>
                      <a:pt x="0" y="88"/>
                    </a:lnTo>
                    <a:lnTo>
                      <a:pt x="0" y="73"/>
                    </a:lnTo>
                    <a:lnTo>
                      <a:pt x="0" y="59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10" y="40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7" y="47"/>
                    </a:lnTo>
                    <a:lnTo>
                      <a:pt x="3" y="59"/>
                    </a:lnTo>
                    <a:lnTo>
                      <a:pt x="0" y="73"/>
                    </a:lnTo>
                    <a:lnTo>
                      <a:pt x="3" y="88"/>
                    </a:lnTo>
                    <a:lnTo>
                      <a:pt x="7" y="101"/>
                    </a:lnTo>
                    <a:lnTo>
                      <a:pt x="12" y="113"/>
                    </a:lnTo>
                    <a:lnTo>
                      <a:pt x="22" y="126"/>
                    </a:lnTo>
                    <a:lnTo>
                      <a:pt x="33" y="133"/>
                    </a:lnTo>
                    <a:lnTo>
                      <a:pt x="44" y="140"/>
                    </a:lnTo>
                    <a:lnTo>
                      <a:pt x="58" y="145"/>
                    </a:lnTo>
                    <a:lnTo>
                      <a:pt x="72" y="145"/>
                    </a:lnTo>
                    <a:lnTo>
                      <a:pt x="86" y="145"/>
                    </a:lnTo>
                    <a:lnTo>
                      <a:pt x="101" y="140"/>
                    </a:lnTo>
                    <a:lnTo>
                      <a:pt x="114" y="133"/>
                    </a:lnTo>
                    <a:lnTo>
                      <a:pt x="123" y="126"/>
                    </a:lnTo>
                    <a:lnTo>
                      <a:pt x="132" y="113"/>
                    </a:lnTo>
                    <a:lnTo>
                      <a:pt x="138" y="101"/>
                    </a:lnTo>
                    <a:lnTo>
                      <a:pt x="143" y="88"/>
                    </a:lnTo>
                    <a:lnTo>
                      <a:pt x="146" y="73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09" name="Freeform 581">
                <a:extLst>
                  <a:ext uri="{FF2B5EF4-FFF2-40B4-BE49-F238E27FC236}">
                    <a16:creationId xmlns:a16="http://schemas.microsoft.com/office/drawing/2014/main" id="{490477FA-9E45-476B-8A77-117FE9CE9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3454"/>
                <a:ext cx="49" cy="48"/>
              </a:xfrm>
              <a:custGeom>
                <a:avLst/>
                <a:gdLst>
                  <a:gd name="T0" fmla="*/ 143 w 146"/>
                  <a:gd name="T1" fmla="*/ 57 h 143"/>
                  <a:gd name="T2" fmla="*/ 132 w 146"/>
                  <a:gd name="T3" fmla="*/ 32 h 143"/>
                  <a:gd name="T4" fmla="*/ 114 w 146"/>
                  <a:gd name="T5" fmla="*/ 12 h 143"/>
                  <a:gd name="T6" fmla="*/ 86 w 146"/>
                  <a:gd name="T7" fmla="*/ 3 h 143"/>
                  <a:gd name="T8" fmla="*/ 58 w 146"/>
                  <a:gd name="T9" fmla="*/ 3 h 143"/>
                  <a:gd name="T10" fmla="*/ 34 w 146"/>
                  <a:gd name="T11" fmla="*/ 12 h 143"/>
                  <a:gd name="T12" fmla="*/ 27 w 146"/>
                  <a:gd name="T13" fmla="*/ 15 h 143"/>
                  <a:gd name="T14" fmla="*/ 22 w 146"/>
                  <a:gd name="T15" fmla="*/ 22 h 143"/>
                  <a:gd name="T16" fmla="*/ 17 w 146"/>
                  <a:gd name="T17" fmla="*/ 27 h 143"/>
                  <a:gd name="T18" fmla="*/ 12 w 146"/>
                  <a:gd name="T19" fmla="*/ 32 h 143"/>
                  <a:gd name="T20" fmla="*/ 3 w 146"/>
                  <a:gd name="T21" fmla="*/ 57 h 143"/>
                  <a:gd name="T22" fmla="*/ 3 w 146"/>
                  <a:gd name="T23" fmla="*/ 86 h 143"/>
                  <a:gd name="T24" fmla="*/ 12 w 146"/>
                  <a:gd name="T25" fmla="*/ 112 h 143"/>
                  <a:gd name="T26" fmla="*/ 33 w 146"/>
                  <a:gd name="T27" fmla="*/ 131 h 143"/>
                  <a:gd name="T28" fmla="*/ 58 w 146"/>
                  <a:gd name="T29" fmla="*/ 143 h 143"/>
                  <a:gd name="T30" fmla="*/ 86 w 146"/>
                  <a:gd name="T31" fmla="*/ 143 h 143"/>
                  <a:gd name="T32" fmla="*/ 114 w 146"/>
                  <a:gd name="T33" fmla="*/ 131 h 143"/>
                  <a:gd name="T34" fmla="*/ 132 w 146"/>
                  <a:gd name="T35" fmla="*/ 112 h 143"/>
                  <a:gd name="T36" fmla="*/ 143 w 146"/>
                  <a:gd name="T37" fmla="*/ 86 h 143"/>
                  <a:gd name="T38" fmla="*/ 143 w 146"/>
                  <a:gd name="T39" fmla="*/ 72 h 143"/>
                  <a:gd name="T40" fmla="*/ 138 w 146"/>
                  <a:gd name="T41" fmla="*/ 45 h 143"/>
                  <a:gd name="T42" fmla="*/ 123 w 146"/>
                  <a:gd name="T43" fmla="*/ 22 h 143"/>
                  <a:gd name="T44" fmla="*/ 101 w 146"/>
                  <a:gd name="T45" fmla="*/ 7 h 143"/>
                  <a:gd name="T46" fmla="*/ 72 w 146"/>
                  <a:gd name="T47" fmla="*/ 3 h 143"/>
                  <a:gd name="T48" fmla="*/ 44 w 146"/>
                  <a:gd name="T49" fmla="*/ 7 h 143"/>
                  <a:gd name="T50" fmla="*/ 22 w 146"/>
                  <a:gd name="T51" fmla="*/ 22 h 143"/>
                  <a:gd name="T52" fmla="*/ 7 w 146"/>
                  <a:gd name="T53" fmla="*/ 45 h 143"/>
                  <a:gd name="T54" fmla="*/ 3 w 146"/>
                  <a:gd name="T55" fmla="*/ 72 h 143"/>
                  <a:gd name="T56" fmla="*/ 7 w 146"/>
                  <a:gd name="T57" fmla="*/ 98 h 143"/>
                  <a:gd name="T58" fmla="*/ 22 w 146"/>
                  <a:gd name="T59" fmla="*/ 121 h 143"/>
                  <a:gd name="T60" fmla="*/ 44 w 146"/>
                  <a:gd name="T61" fmla="*/ 136 h 143"/>
                  <a:gd name="T62" fmla="*/ 72 w 146"/>
                  <a:gd name="T63" fmla="*/ 143 h 143"/>
                  <a:gd name="T64" fmla="*/ 101 w 146"/>
                  <a:gd name="T65" fmla="*/ 136 h 143"/>
                  <a:gd name="T66" fmla="*/ 123 w 146"/>
                  <a:gd name="T67" fmla="*/ 121 h 143"/>
                  <a:gd name="T68" fmla="*/ 138 w 146"/>
                  <a:gd name="T69" fmla="*/ 98 h 143"/>
                  <a:gd name="T70" fmla="*/ 143 w 146"/>
                  <a:gd name="T71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6" h="143">
                    <a:moveTo>
                      <a:pt x="146" y="72"/>
                    </a:moveTo>
                    <a:lnTo>
                      <a:pt x="143" y="57"/>
                    </a:lnTo>
                    <a:lnTo>
                      <a:pt x="138" y="45"/>
                    </a:lnTo>
                    <a:lnTo>
                      <a:pt x="132" y="32"/>
                    </a:lnTo>
                    <a:lnTo>
                      <a:pt x="123" y="20"/>
                    </a:lnTo>
                    <a:lnTo>
                      <a:pt x="114" y="12"/>
                    </a:lnTo>
                    <a:lnTo>
                      <a:pt x="101" y="5"/>
                    </a:lnTo>
                    <a:lnTo>
                      <a:pt x="86" y="3"/>
                    </a:lnTo>
                    <a:lnTo>
                      <a:pt x="72" y="0"/>
                    </a:lnTo>
                    <a:lnTo>
                      <a:pt x="58" y="3"/>
                    </a:lnTo>
                    <a:lnTo>
                      <a:pt x="44" y="5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27" y="15"/>
                    </a:lnTo>
                    <a:lnTo>
                      <a:pt x="24" y="17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7" y="27"/>
                    </a:lnTo>
                    <a:lnTo>
                      <a:pt x="15" y="30"/>
                    </a:lnTo>
                    <a:lnTo>
                      <a:pt x="12" y="32"/>
                    </a:lnTo>
                    <a:lnTo>
                      <a:pt x="7" y="45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7" y="98"/>
                    </a:lnTo>
                    <a:lnTo>
                      <a:pt x="12" y="112"/>
                    </a:lnTo>
                    <a:lnTo>
                      <a:pt x="22" y="123"/>
                    </a:lnTo>
                    <a:lnTo>
                      <a:pt x="33" y="131"/>
                    </a:lnTo>
                    <a:lnTo>
                      <a:pt x="44" y="138"/>
                    </a:lnTo>
                    <a:lnTo>
                      <a:pt x="58" y="143"/>
                    </a:lnTo>
                    <a:lnTo>
                      <a:pt x="72" y="143"/>
                    </a:lnTo>
                    <a:lnTo>
                      <a:pt x="86" y="143"/>
                    </a:lnTo>
                    <a:lnTo>
                      <a:pt x="101" y="138"/>
                    </a:lnTo>
                    <a:lnTo>
                      <a:pt x="114" y="131"/>
                    </a:lnTo>
                    <a:lnTo>
                      <a:pt x="123" y="123"/>
                    </a:lnTo>
                    <a:lnTo>
                      <a:pt x="132" y="112"/>
                    </a:lnTo>
                    <a:lnTo>
                      <a:pt x="138" y="98"/>
                    </a:lnTo>
                    <a:lnTo>
                      <a:pt x="143" y="86"/>
                    </a:lnTo>
                    <a:lnTo>
                      <a:pt x="146" y="72"/>
                    </a:lnTo>
                    <a:lnTo>
                      <a:pt x="143" y="72"/>
                    </a:lnTo>
                    <a:lnTo>
                      <a:pt x="141" y="57"/>
                    </a:lnTo>
                    <a:lnTo>
                      <a:pt x="138" y="45"/>
                    </a:lnTo>
                    <a:lnTo>
                      <a:pt x="131" y="32"/>
                    </a:lnTo>
                    <a:lnTo>
                      <a:pt x="123" y="22"/>
                    </a:lnTo>
                    <a:lnTo>
                      <a:pt x="110" y="12"/>
                    </a:lnTo>
                    <a:lnTo>
                      <a:pt x="101" y="7"/>
                    </a:lnTo>
                    <a:lnTo>
                      <a:pt x="86" y="3"/>
                    </a:lnTo>
                    <a:lnTo>
                      <a:pt x="72" y="3"/>
                    </a:lnTo>
                    <a:lnTo>
                      <a:pt x="58" y="3"/>
                    </a:lnTo>
                    <a:lnTo>
                      <a:pt x="44" y="7"/>
                    </a:lnTo>
                    <a:lnTo>
                      <a:pt x="34" y="12"/>
                    </a:lnTo>
                    <a:lnTo>
                      <a:pt x="22" y="22"/>
                    </a:lnTo>
                    <a:lnTo>
                      <a:pt x="15" y="32"/>
                    </a:lnTo>
                    <a:lnTo>
                      <a:pt x="7" y="45"/>
                    </a:lnTo>
                    <a:lnTo>
                      <a:pt x="5" y="57"/>
                    </a:lnTo>
                    <a:lnTo>
                      <a:pt x="3" y="72"/>
                    </a:lnTo>
                    <a:lnTo>
                      <a:pt x="5" y="86"/>
                    </a:lnTo>
                    <a:lnTo>
                      <a:pt x="7" y="98"/>
                    </a:lnTo>
                    <a:lnTo>
                      <a:pt x="15" y="112"/>
                    </a:lnTo>
                    <a:lnTo>
                      <a:pt x="22" y="121"/>
                    </a:lnTo>
                    <a:lnTo>
                      <a:pt x="34" y="131"/>
                    </a:lnTo>
                    <a:lnTo>
                      <a:pt x="44" y="136"/>
                    </a:lnTo>
                    <a:lnTo>
                      <a:pt x="58" y="141"/>
                    </a:lnTo>
                    <a:lnTo>
                      <a:pt x="72" y="143"/>
                    </a:lnTo>
                    <a:lnTo>
                      <a:pt x="86" y="141"/>
                    </a:lnTo>
                    <a:lnTo>
                      <a:pt x="101" y="136"/>
                    </a:lnTo>
                    <a:lnTo>
                      <a:pt x="110" y="131"/>
                    </a:lnTo>
                    <a:lnTo>
                      <a:pt x="123" y="121"/>
                    </a:lnTo>
                    <a:lnTo>
                      <a:pt x="131" y="112"/>
                    </a:lnTo>
                    <a:lnTo>
                      <a:pt x="138" y="98"/>
                    </a:lnTo>
                    <a:lnTo>
                      <a:pt x="141" y="86"/>
                    </a:lnTo>
                    <a:lnTo>
                      <a:pt x="143" y="72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0" name="Freeform 582">
                <a:extLst>
                  <a:ext uri="{FF2B5EF4-FFF2-40B4-BE49-F238E27FC236}">
                    <a16:creationId xmlns:a16="http://schemas.microsoft.com/office/drawing/2014/main" id="{1E78EDEC-7F23-43DE-81A8-F0D6B734D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3455"/>
                <a:ext cx="47" cy="47"/>
              </a:xfrm>
              <a:custGeom>
                <a:avLst/>
                <a:gdLst>
                  <a:gd name="T0" fmla="*/ 138 w 140"/>
                  <a:gd name="T1" fmla="*/ 55 h 141"/>
                  <a:gd name="T2" fmla="*/ 128 w 140"/>
                  <a:gd name="T3" fmla="*/ 29 h 141"/>
                  <a:gd name="T4" fmla="*/ 107 w 140"/>
                  <a:gd name="T5" fmla="*/ 10 h 141"/>
                  <a:gd name="T6" fmla="*/ 83 w 140"/>
                  <a:gd name="T7" fmla="*/ 0 h 141"/>
                  <a:gd name="T8" fmla="*/ 55 w 140"/>
                  <a:gd name="T9" fmla="*/ 0 h 141"/>
                  <a:gd name="T10" fmla="*/ 31 w 140"/>
                  <a:gd name="T11" fmla="*/ 10 h 141"/>
                  <a:gd name="T12" fmla="*/ 12 w 140"/>
                  <a:gd name="T13" fmla="*/ 29 h 141"/>
                  <a:gd name="T14" fmla="*/ 2 w 140"/>
                  <a:gd name="T15" fmla="*/ 55 h 141"/>
                  <a:gd name="T16" fmla="*/ 2 w 140"/>
                  <a:gd name="T17" fmla="*/ 84 h 141"/>
                  <a:gd name="T18" fmla="*/ 12 w 140"/>
                  <a:gd name="T19" fmla="*/ 109 h 141"/>
                  <a:gd name="T20" fmla="*/ 31 w 140"/>
                  <a:gd name="T21" fmla="*/ 129 h 141"/>
                  <a:gd name="T22" fmla="*/ 55 w 140"/>
                  <a:gd name="T23" fmla="*/ 139 h 141"/>
                  <a:gd name="T24" fmla="*/ 83 w 140"/>
                  <a:gd name="T25" fmla="*/ 139 h 141"/>
                  <a:gd name="T26" fmla="*/ 107 w 140"/>
                  <a:gd name="T27" fmla="*/ 129 h 141"/>
                  <a:gd name="T28" fmla="*/ 128 w 140"/>
                  <a:gd name="T29" fmla="*/ 109 h 141"/>
                  <a:gd name="T30" fmla="*/ 138 w 140"/>
                  <a:gd name="T31" fmla="*/ 84 h 141"/>
                  <a:gd name="T32" fmla="*/ 138 w 140"/>
                  <a:gd name="T33" fmla="*/ 69 h 141"/>
                  <a:gd name="T34" fmla="*/ 133 w 140"/>
                  <a:gd name="T35" fmla="*/ 43 h 141"/>
                  <a:gd name="T36" fmla="*/ 118 w 140"/>
                  <a:gd name="T37" fmla="*/ 21 h 141"/>
                  <a:gd name="T38" fmla="*/ 95 w 140"/>
                  <a:gd name="T39" fmla="*/ 5 h 141"/>
                  <a:gd name="T40" fmla="*/ 69 w 140"/>
                  <a:gd name="T41" fmla="*/ 0 h 141"/>
                  <a:gd name="T42" fmla="*/ 44 w 140"/>
                  <a:gd name="T43" fmla="*/ 5 h 141"/>
                  <a:gd name="T44" fmla="*/ 21 w 140"/>
                  <a:gd name="T45" fmla="*/ 21 h 141"/>
                  <a:gd name="T46" fmla="*/ 7 w 140"/>
                  <a:gd name="T47" fmla="*/ 43 h 141"/>
                  <a:gd name="T48" fmla="*/ 2 w 140"/>
                  <a:gd name="T49" fmla="*/ 69 h 141"/>
                  <a:gd name="T50" fmla="*/ 7 w 140"/>
                  <a:gd name="T51" fmla="*/ 96 h 141"/>
                  <a:gd name="T52" fmla="*/ 21 w 140"/>
                  <a:gd name="T53" fmla="*/ 119 h 141"/>
                  <a:gd name="T54" fmla="*/ 44 w 140"/>
                  <a:gd name="T55" fmla="*/ 134 h 141"/>
                  <a:gd name="T56" fmla="*/ 69 w 140"/>
                  <a:gd name="T57" fmla="*/ 139 h 141"/>
                  <a:gd name="T58" fmla="*/ 95 w 140"/>
                  <a:gd name="T59" fmla="*/ 134 h 141"/>
                  <a:gd name="T60" fmla="*/ 118 w 140"/>
                  <a:gd name="T61" fmla="*/ 119 h 141"/>
                  <a:gd name="T62" fmla="*/ 133 w 140"/>
                  <a:gd name="T63" fmla="*/ 96 h 141"/>
                  <a:gd name="T64" fmla="*/ 138 w 140"/>
                  <a:gd name="T65" fmla="*/ 6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1">
                    <a:moveTo>
                      <a:pt x="140" y="69"/>
                    </a:move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29"/>
                    </a:lnTo>
                    <a:lnTo>
                      <a:pt x="120" y="21"/>
                    </a:lnTo>
                    <a:lnTo>
                      <a:pt x="107" y="10"/>
                    </a:lnTo>
                    <a:lnTo>
                      <a:pt x="98" y="5"/>
                    </a:lnTo>
                    <a:lnTo>
                      <a:pt x="83" y="0"/>
                    </a:lnTo>
                    <a:lnTo>
                      <a:pt x="69" y="0"/>
                    </a:lnTo>
                    <a:lnTo>
                      <a:pt x="55" y="0"/>
                    </a:lnTo>
                    <a:lnTo>
                      <a:pt x="41" y="5"/>
                    </a:lnTo>
                    <a:lnTo>
                      <a:pt x="31" y="10"/>
                    </a:lnTo>
                    <a:lnTo>
                      <a:pt x="19" y="21"/>
                    </a:lnTo>
                    <a:lnTo>
                      <a:pt x="12" y="29"/>
                    </a:lnTo>
                    <a:lnTo>
                      <a:pt x="4" y="43"/>
                    </a:lnTo>
                    <a:lnTo>
                      <a:pt x="2" y="55"/>
                    </a:lnTo>
                    <a:lnTo>
                      <a:pt x="0" y="69"/>
                    </a:lnTo>
                    <a:lnTo>
                      <a:pt x="2" y="84"/>
                    </a:lnTo>
                    <a:lnTo>
                      <a:pt x="4" y="96"/>
                    </a:lnTo>
                    <a:lnTo>
                      <a:pt x="12" y="109"/>
                    </a:lnTo>
                    <a:lnTo>
                      <a:pt x="19" y="119"/>
                    </a:lnTo>
                    <a:lnTo>
                      <a:pt x="31" y="129"/>
                    </a:lnTo>
                    <a:lnTo>
                      <a:pt x="41" y="134"/>
                    </a:lnTo>
                    <a:lnTo>
                      <a:pt x="55" y="139"/>
                    </a:lnTo>
                    <a:lnTo>
                      <a:pt x="69" y="141"/>
                    </a:lnTo>
                    <a:lnTo>
                      <a:pt x="83" y="139"/>
                    </a:lnTo>
                    <a:lnTo>
                      <a:pt x="98" y="134"/>
                    </a:lnTo>
                    <a:lnTo>
                      <a:pt x="107" y="129"/>
                    </a:lnTo>
                    <a:lnTo>
                      <a:pt x="120" y="119"/>
                    </a:lnTo>
                    <a:lnTo>
                      <a:pt x="128" y="109"/>
                    </a:lnTo>
                    <a:lnTo>
                      <a:pt x="135" y="96"/>
                    </a:lnTo>
                    <a:lnTo>
                      <a:pt x="138" y="84"/>
                    </a:lnTo>
                    <a:lnTo>
                      <a:pt x="140" y="69"/>
                    </a:lnTo>
                    <a:lnTo>
                      <a:pt x="138" y="69"/>
                    </a:lnTo>
                    <a:lnTo>
                      <a:pt x="138" y="55"/>
                    </a:lnTo>
                    <a:lnTo>
                      <a:pt x="133" y="43"/>
                    </a:lnTo>
                    <a:lnTo>
                      <a:pt x="128" y="29"/>
                    </a:lnTo>
                    <a:lnTo>
                      <a:pt x="118" y="21"/>
                    </a:lnTo>
                    <a:lnTo>
                      <a:pt x="107" y="13"/>
                    </a:lnTo>
                    <a:lnTo>
                      <a:pt x="95" y="5"/>
                    </a:lnTo>
                    <a:lnTo>
                      <a:pt x="83" y="3"/>
                    </a:lnTo>
                    <a:lnTo>
                      <a:pt x="69" y="0"/>
                    </a:lnTo>
                    <a:lnTo>
                      <a:pt x="55" y="3"/>
                    </a:lnTo>
                    <a:lnTo>
                      <a:pt x="44" y="5"/>
                    </a:lnTo>
                    <a:lnTo>
                      <a:pt x="31" y="13"/>
                    </a:lnTo>
                    <a:lnTo>
                      <a:pt x="21" y="21"/>
                    </a:lnTo>
                    <a:lnTo>
                      <a:pt x="12" y="29"/>
                    </a:lnTo>
                    <a:lnTo>
                      <a:pt x="7" y="43"/>
                    </a:lnTo>
                    <a:lnTo>
                      <a:pt x="2" y="55"/>
                    </a:lnTo>
                    <a:lnTo>
                      <a:pt x="2" y="69"/>
                    </a:lnTo>
                    <a:lnTo>
                      <a:pt x="2" y="84"/>
                    </a:lnTo>
                    <a:lnTo>
                      <a:pt x="7" y="96"/>
                    </a:lnTo>
                    <a:lnTo>
                      <a:pt x="12" y="109"/>
                    </a:lnTo>
                    <a:lnTo>
                      <a:pt x="21" y="119"/>
                    </a:lnTo>
                    <a:lnTo>
                      <a:pt x="31" y="126"/>
                    </a:lnTo>
                    <a:lnTo>
                      <a:pt x="44" y="134"/>
                    </a:lnTo>
                    <a:lnTo>
                      <a:pt x="55" y="136"/>
                    </a:lnTo>
                    <a:lnTo>
                      <a:pt x="69" y="139"/>
                    </a:lnTo>
                    <a:lnTo>
                      <a:pt x="83" y="136"/>
                    </a:lnTo>
                    <a:lnTo>
                      <a:pt x="95" y="134"/>
                    </a:lnTo>
                    <a:lnTo>
                      <a:pt x="107" y="126"/>
                    </a:lnTo>
                    <a:lnTo>
                      <a:pt x="118" y="119"/>
                    </a:lnTo>
                    <a:lnTo>
                      <a:pt x="128" y="109"/>
                    </a:lnTo>
                    <a:lnTo>
                      <a:pt x="133" y="96"/>
                    </a:lnTo>
                    <a:lnTo>
                      <a:pt x="138" y="84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1" name="Freeform 583">
                <a:extLst>
                  <a:ext uri="{FF2B5EF4-FFF2-40B4-BE49-F238E27FC236}">
                    <a16:creationId xmlns:a16="http://schemas.microsoft.com/office/drawing/2014/main" id="{AEAB74FA-A268-470A-B366-2F26BC921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455"/>
                <a:ext cx="45" cy="46"/>
              </a:xfrm>
              <a:custGeom>
                <a:avLst/>
                <a:gdLst>
                  <a:gd name="T0" fmla="*/ 136 w 136"/>
                  <a:gd name="T1" fmla="*/ 54 h 138"/>
                  <a:gd name="T2" fmla="*/ 126 w 136"/>
                  <a:gd name="T3" fmla="*/ 29 h 138"/>
                  <a:gd name="T4" fmla="*/ 105 w 136"/>
                  <a:gd name="T5" fmla="*/ 12 h 138"/>
                  <a:gd name="T6" fmla="*/ 81 w 136"/>
                  <a:gd name="T7" fmla="*/ 2 h 138"/>
                  <a:gd name="T8" fmla="*/ 55 w 136"/>
                  <a:gd name="T9" fmla="*/ 2 h 138"/>
                  <a:gd name="T10" fmla="*/ 30 w 136"/>
                  <a:gd name="T11" fmla="*/ 12 h 138"/>
                  <a:gd name="T12" fmla="*/ 10 w 136"/>
                  <a:gd name="T13" fmla="*/ 29 h 138"/>
                  <a:gd name="T14" fmla="*/ 0 w 136"/>
                  <a:gd name="T15" fmla="*/ 54 h 138"/>
                  <a:gd name="T16" fmla="*/ 0 w 136"/>
                  <a:gd name="T17" fmla="*/ 83 h 138"/>
                  <a:gd name="T18" fmla="*/ 10 w 136"/>
                  <a:gd name="T19" fmla="*/ 109 h 138"/>
                  <a:gd name="T20" fmla="*/ 30 w 136"/>
                  <a:gd name="T21" fmla="*/ 126 h 138"/>
                  <a:gd name="T22" fmla="*/ 55 w 136"/>
                  <a:gd name="T23" fmla="*/ 135 h 138"/>
                  <a:gd name="T24" fmla="*/ 81 w 136"/>
                  <a:gd name="T25" fmla="*/ 135 h 138"/>
                  <a:gd name="T26" fmla="*/ 105 w 136"/>
                  <a:gd name="T27" fmla="*/ 126 h 138"/>
                  <a:gd name="T28" fmla="*/ 126 w 136"/>
                  <a:gd name="T29" fmla="*/ 109 h 138"/>
                  <a:gd name="T30" fmla="*/ 136 w 136"/>
                  <a:gd name="T31" fmla="*/ 83 h 138"/>
                  <a:gd name="T32" fmla="*/ 133 w 136"/>
                  <a:gd name="T33" fmla="*/ 57 h 138"/>
                  <a:gd name="T34" fmla="*/ 124 w 136"/>
                  <a:gd name="T35" fmla="*/ 31 h 138"/>
                  <a:gd name="T36" fmla="*/ 105 w 136"/>
                  <a:gd name="T37" fmla="*/ 14 h 138"/>
                  <a:gd name="T38" fmla="*/ 81 w 136"/>
                  <a:gd name="T39" fmla="*/ 2 h 138"/>
                  <a:gd name="T40" fmla="*/ 55 w 136"/>
                  <a:gd name="T41" fmla="*/ 2 h 138"/>
                  <a:gd name="T42" fmla="*/ 30 w 136"/>
                  <a:gd name="T43" fmla="*/ 14 h 138"/>
                  <a:gd name="T44" fmla="*/ 13 w 136"/>
                  <a:gd name="T45" fmla="*/ 31 h 138"/>
                  <a:gd name="T46" fmla="*/ 4 w 136"/>
                  <a:gd name="T47" fmla="*/ 57 h 138"/>
                  <a:gd name="T48" fmla="*/ 4 w 136"/>
                  <a:gd name="T49" fmla="*/ 83 h 138"/>
                  <a:gd name="T50" fmla="*/ 13 w 136"/>
                  <a:gd name="T51" fmla="*/ 105 h 138"/>
                  <a:gd name="T52" fmla="*/ 30 w 136"/>
                  <a:gd name="T53" fmla="*/ 126 h 138"/>
                  <a:gd name="T54" fmla="*/ 55 w 136"/>
                  <a:gd name="T55" fmla="*/ 135 h 138"/>
                  <a:gd name="T56" fmla="*/ 81 w 136"/>
                  <a:gd name="T57" fmla="*/ 135 h 138"/>
                  <a:gd name="T58" fmla="*/ 105 w 136"/>
                  <a:gd name="T59" fmla="*/ 126 h 138"/>
                  <a:gd name="T60" fmla="*/ 124 w 136"/>
                  <a:gd name="T61" fmla="*/ 105 h 138"/>
                  <a:gd name="T62" fmla="*/ 133 w 136"/>
                  <a:gd name="T63" fmla="*/ 8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38">
                    <a:moveTo>
                      <a:pt x="136" y="69"/>
                    </a:moveTo>
                    <a:lnTo>
                      <a:pt x="136" y="54"/>
                    </a:lnTo>
                    <a:lnTo>
                      <a:pt x="131" y="42"/>
                    </a:lnTo>
                    <a:lnTo>
                      <a:pt x="126" y="29"/>
                    </a:lnTo>
                    <a:lnTo>
                      <a:pt x="116" y="19"/>
                    </a:lnTo>
                    <a:lnTo>
                      <a:pt x="105" y="12"/>
                    </a:lnTo>
                    <a:lnTo>
                      <a:pt x="95" y="4"/>
                    </a:lnTo>
                    <a:lnTo>
                      <a:pt x="81" y="2"/>
                    </a:lnTo>
                    <a:lnTo>
                      <a:pt x="67" y="0"/>
                    </a:lnTo>
                    <a:lnTo>
                      <a:pt x="55" y="2"/>
                    </a:lnTo>
                    <a:lnTo>
                      <a:pt x="42" y="4"/>
                    </a:lnTo>
                    <a:lnTo>
                      <a:pt x="30" y="12"/>
                    </a:lnTo>
                    <a:lnTo>
                      <a:pt x="21" y="19"/>
                    </a:lnTo>
                    <a:lnTo>
                      <a:pt x="10" y="29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5" y="95"/>
                    </a:lnTo>
                    <a:lnTo>
                      <a:pt x="10" y="109"/>
                    </a:lnTo>
                    <a:lnTo>
                      <a:pt x="21" y="118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5" y="135"/>
                    </a:lnTo>
                    <a:lnTo>
                      <a:pt x="67" y="138"/>
                    </a:lnTo>
                    <a:lnTo>
                      <a:pt x="81" y="135"/>
                    </a:lnTo>
                    <a:lnTo>
                      <a:pt x="95" y="133"/>
                    </a:lnTo>
                    <a:lnTo>
                      <a:pt x="105" y="126"/>
                    </a:lnTo>
                    <a:lnTo>
                      <a:pt x="116" y="118"/>
                    </a:lnTo>
                    <a:lnTo>
                      <a:pt x="126" y="109"/>
                    </a:lnTo>
                    <a:lnTo>
                      <a:pt x="131" y="95"/>
                    </a:lnTo>
                    <a:lnTo>
                      <a:pt x="136" y="83"/>
                    </a:lnTo>
                    <a:lnTo>
                      <a:pt x="136" y="69"/>
                    </a:lnTo>
                    <a:lnTo>
                      <a:pt x="133" y="57"/>
                    </a:lnTo>
                    <a:lnTo>
                      <a:pt x="131" y="42"/>
                    </a:lnTo>
                    <a:lnTo>
                      <a:pt x="124" y="31"/>
                    </a:lnTo>
                    <a:lnTo>
                      <a:pt x="116" y="21"/>
                    </a:lnTo>
                    <a:lnTo>
                      <a:pt x="105" y="14"/>
                    </a:lnTo>
                    <a:lnTo>
                      <a:pt x="95" y="7"/>
                    </a:lnTo>
                    <a:lnTo>
                      <a:pt x="81" y="2"/>
                    </a:lnTo>
                    <a:lnTo>
                      <a:pt x="67" y="2"/>
                    </a:lnTo>
                    <a:lnTo>
                      <a:pt x="55" y="2"/>
                    </a:lnTo>
                    <a:lnTo>
                      <a:pt x="42" y="7"/>
                    </a:lnTo>
                    <a:lnTo>
                      <a:pt x="30" y="14"/>
                    </a:lnTo>
                    <a:lnTo>
                      <a:pt x="21" y="21"/>
                    </a:lnTo>
                    <a:lnTo>
                      <a:pt x="13" y="31"/>
                    </a:lnTo>
                    <a:lnTo>
                      <a:pt x="5" y="42"/>
                    </a:lnTo>
                    <a:lnTo>
                      <a:pt x="4" y="57"/>
                    </a:lnTo>
                    <a:lnTo>
                      <a:pt x="0" y="69"/>
                    </a:lnTo>
                    <a:lnTo>
                      <a:pt x="4" y="83"/>
                    </a:lnTo>
                    <a:lnTo>
                      <a:pt x="5" y="95"/>
                    </a:lnTo>
                    <a:lnTo>
                      <a:pt x="13" y="105"/>
                    </a:lnTo>
                    <a:lnTo>
                      <a:pt x="21" y="116"/>
                    </a:lnTo>
                    <a:lnTo>
                      <a:pt x="30" y="126"/>
                    </a:lnTo>
                    <a:lnTo>
                      <a:pt x="42" y="130"/>
                    </a:lnTo>
                    <a:lnTo>
                      <a:pt x="55" y="135"/>
                    </a:lnTo>
                    <a:lnTo>
                      <a:pt x="67" y="135"/>
                    </a:lnTo>
                    <a:lnTo>
                      <a:pt x="81" y="135"/>
                    </a:lnTo>
                    <a:lnTo>
                      <a:pt x="95" y="130"/>
                    </a:lnTo>
                    <a:lnTo>
                      <a:pt x="105" y="126"/>
                    </a:lnTo>
                    <a:lnTo>
                      <a:pt x="116" y="116"/>
                    </a:lnTo>
                    <a:lnTo>
                      <a:pt x="124" y="105"/>
                    </a:lnTo>
                    <a:lnTo>
                      <a:pt x="131" y="95"/>
                    </a:lnTo>
                    <a:lnTo>
                      <a:pt x="133" y="83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2" name="Freeform 584">
                <a:extLst>
                  <a:ext uri="{FF2B5EF4-FFF2-40B4-BE49-F238E27FC236}">
                    <a16:creationId xmlns:a16="http://schemas.microsoft.com/office/drawing/2014/main" id="{60B65F2A-0586-4DBC-B6BA-2474A3D1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456"/>
                <a:ext cx="45" cy="44"/>
              </a:xfrm>
              <a:custGeom>
                <a:avLst/>
                <a:gdLst>
                  <a:gd name="T0" fmla="*/ 133 w 136"/>
                  <a:gd name="T1" fmla="*/ 55 h 133"/>
                  <a:gd name="T2" fmla="*/ 124 w 136"/>
                  <a:gd name="T3" fmla="*/ 29 h 133"/>
                  <a:gd name="T4" fmla="*/ 105 w 136"/>
                  <a:gd name="T5" fmla="*/ 12 h 133"/>
                  <a:gd name="T6" fmla="*/ 81 w 136"/>
                  <a:gd name="T7" fmla="*/ 0 h 133"/>
                  <a:gd name="T8" fmla="*/ 55 w 136"/>
                  <a:gd name="T9" fmla="*/ 0 h 133"/>
                  <a:gd name="T10" fmla="*/ 30 w 136"/>
                  <a:gd name="T11" fmla="*/ 12 h 133"/>
                  <a:gd name="T12" fmla="*/ 13 w 136"/>
                  <a:gd name="T13" fmla="*/ 29 h 133"/>
                  <a:gd name="T14" fmla="*/ 4 w 136"/>
                  <a:gd name="T15" fmla="*/ 55 h 133"/>
                  <a:gd name="T16" fmla="*/ 4 w 136"/>
                  <a:gd name="T17" fmla="*/ 81 h 133"/>
                  <a:gd name="T18" fmla="*/ 13 w 136"/>
                  <a:gd name="T19" fmla="*/ 103 h 133"/>
                  <a:gd name="T20" fmla="*/ 30 w 136"/>
                  <a:gd name="T21" fmla="*/ 124 h 133"/>
                  <a:gd name="T22" fmla="*/ 55 w 136"/>
                  <a:gd name="T23" fmla="*/ 133 h 133"/>
                  <a:gd name="T24" fmla="*/ 81 w 136"/>
                  <a:gd name="T25" fmla="*/ 133 h 133"/>
                  <a:gd name="T26" fmla="*/ 105 w 136"/>
                  <a:gd name="T27" fmla="*/ 124 h 133"/>
                  <a:gd name="T28" fmla="*/ 124 w 136"/>
                  <a:gd name="T29" fmla="*/ 103 h 133"/>
                  <a:gd name="T30" fmla="*/ 133 w 136"/>
                  <a:gd name="T31" fmla="*/ 81 h 133"/>
                  <a:gd name="T32" fmla="*/ 133 w 136"/>
                  <a:gd name="T33" fmla="*/ 67 h 133"/>
                  <a:gd name="T34" fmla="*/ 128 w 136"/>
                  <a:gd name="T35" fmla="*/ 42 h 133"/>
                  <a:gd name="T36" fmla="*/ 113 w 136"/>
                  <a:gd name="T37" fmla="*/ 21 h 133"/>
                  <a:gd name="T38" fmla="*/ 95 w 136"/>
                  <a:gd name="T39" fmla="*/ 7 h 133"/>
                  <a:gd name="T40" fmla="*/ 67 w 136"/>
                  <a:gd name="T41" fmla="*/ 2 h 133"/>
                  <a:gd name="T42" fmla="*/ 42 w 136"/>
                  <a:gd name="T43" fmla="*/ 7 h 133"/>
                  <a:gd name="T44" fmla="*/ 23 w 136"/>
                  <a:gd name="T45" fmla="*/ 21 h 133"/>
                  <a:gd name="T46" fmla="*/ 7 w 136"/>
                  <a:gd name="T47" fmla="*/ 42 h 133"/>
                  <a:gd name="T48" fmla="*/ 4 w 136"/>
                  <a:gd name="T49" fmla="*/ 67 h 133"/>
                  <a:gd name="T50" fmla="*/ 7 w 136"/>
                  <a:gd name="T51" fmla="*/ 92 h 133"/>
                  <a:gd name="T52" fmla="*/ 23 w 136"/>
                  <a:gd name="T53" fmla="*/ 114 h 133"/>
                  <a:gd name="T54" fmla="*/ 42 w 136"/>
                  <a:gd name="T55" fmla="*/ 126 h 133"/>
                  <a:gd name="T56" fmla="*/ 67 w 136"/>
                  <a:gd name="T57" fmla="*/ 133 h 133"/>
                  <a:gd name="T58" fmla="*/ 95 w 136"/>
                  <a:gd name="T59" fmla="*/ 126 h 133"/>
                  <a:gd name="T60" fmla="*/ 113 w 136"/>
                  <a:gd name="T61" fmla="*/ 114 h 133"/>
                  <a:gd name="T62" fmla="*/ 128 w 136"/>
                  <a:gd name="T63" fmla="*/ 92 h 133"/>
                  <a:gd name="T64" fmla="*/ 133 w 136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3">
                    <a:moveTo>
                      <a:pt x="136" y="67"/>
                    </a:moveTo>
                    <a:lnTo>
                      <a:pt x="133" y="55"/>
                    </a:lnTo>
                    <a:lnTo>
                      <a:pt x="131" y="40"/>
                    </a:lnTo>
                    <a:lnTo>
                      <a:pt x="124" y="29"/>
                    </a:lnTo>
                    <a:lnTo>
                      <a:pt x="116" y="21"/>
                    </a:lnTo>
                    <a:lnTo>
                      <a:pt x="105" y="12"/>
                    </a:lnTo>
                    <a:lnTo>
                      <a:pt x="95" y="5"/>
                    </a:lnTo>
                    <a:lnTo>
                      <a:pt x="81" y="0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1" y="21"/>
                    </a:lnTo>
                    <a:lnTo>
                      <a:pt x="13" y="29"/>
                    </a:lnTo>
                    <a:lnTo>
                      <a:pt x="5" y="40"/>
                    </a:lnTo>
                    <a:lnTo>
                      <a:pt x="4" y="55"/>
                    </a:lnTo>
                    <a:lnTo>
                      <a:pt x="0" y="67"/>
                    </a:lnTo>
                    <a:lnTo>
                      <a:pt x="4" y="81"/>
                    </a:lnTo>
                    <a:lnTo>
                      <a:pt x="5" y="93"/>
                    </a:lnTo>
                    <a:lnTo>
                      <a:pt x="13" y="103"/>
                    </a:lnTo>
                    <a:lnTo>
                      <a:pt x="21" y="114"/>
                    </a:lnTo>
                    <a:lnTo>
                      <a:pt x="30" y="124"/>
                    </a:lnTo>
                    <a:lnTo>
                      <a:pt x="42" y="128"/>
                    </a:lnTo>
                    <a:lnTo>
                      <a:pt x="55" y="133"/>
                    </a:lnTo>
                    <a:lnTo>
                      <a:pt x="67" y="133"/>
                    </a:lnTo>
                    <a:lnTo>
                      <a:pt x="81" y="133"/>
                    </a:lnTo>
                    <a:lnTo>
                      <a:pt x="95" y="128"/>
                    </a:lnTo>
                    <a:lnTo>
                      <a:pt x="105" y="124"/>
                    </a:lnTo>
                    <a:lnTo>
                      <a:pt x="116" y="114"/>
                    </a:lnTo>
                    <a:lnTo>
                      <a:pt x="124" y="103"/>
                    </a:lnTo>
                    <a:lnTo>
                      <a:pt x="131" y="93"/>
                    </a:lnTo>
                    <a:lnTo>
                      <a:pt x="133" y="81"/>
                    </a:lnTo>
                    <a:lnTo>
                      <a:pt x="136" y="67"/>
                    </a:lnTo>
                    <a:lnTo>
                      <a:pt x="133" y="67"/>
                    </a:lnTo>
                    <a:lnTo>
                      <a:pt x="131" y="55"/>
                    </a:lnTo>
                    <a:lnTo>
                      <a:pt x="128" y="42"/>
                    </a:lnTo>
                    <a:lnTo>
                      <a:pt x="121" y="29"/>
                    </a:lnTo>
                    <a:lnTo>
                      <a:pt x="113" y="21"/>
                    </a:lnTo>
                    <a:lnTo>
                      <a:pt x="103" y="12"/>
                    </a:lnTo>
                    <a:lnTo>
                      <a:pt x="95" y="7"/>
                    </a:lnTo>
                    <a:lnTo>
                      <a:pt x="81" y="2"/>
                    </a:lnTo>
                    <a:lnTo>
                      <a:pt x="67" y="2"/>
                    </a:lnTo>
                    <a:lnTo>
                      <a:pt x="55" y="2"/>
                    </a:lnTo>
                    <a:lnTo>
                      <a:pt x="42" y="7"/>
                    </a:lnTo>
                    <a:lnTo>
                      <a:pt x="32" y="12"/>
                    </a:lnTo>
                    <a:lnTo>
                      <a:pt x="23" y="21"/>
                    </a:lnTo>
                    <a:lnTo>
                      <a:pt x="13" y="29"/>
                    </a:lnTo>
                    <a:lnTo>
                      <a:pt x="7" y="42"/>
                    </a:lnTo>
                    <a:lnTo>
                      <a:pt x="4" y="55"/>
                    </a:lnTo>
                    <a:lnTo>
                      <a:pt x="4" y="67"/>
                    </a:lnTo>
                    <a:lnTo>
                      <a:pt x="4" y="79"/>
                    </a:lnTo>
                    <a:lnTo>
                      <a:pt x="7" y="92"/>
                    </a:lnTo>
                    <a:lnTo>
                      <a:pt x="13" y="103"/>
                    </a:lnTo>
                    <a:lnTo>
                      <a:pt x="23" y="114"/>
                    </a:lnTo>
                    <a:lnTo>
                      <a:pt x="32" y="121"/>
                    </a:lnTo>
                    <a:lnTo>
                      <a:pt x="42" y="126"/>
                    </a:lnTo>
                    <a:lnTo>
                      <a:pt x="55" y="131"/>
                    </a:lnTo>
                    <a:lnTo>
                      <a:pt x="67" y="133"/>
                    </a:lnTo>
                    <a:lnTo>
                      <a:pt x="81" y="131"/>
                    </a:lnTo>
                    <a:lnTo>
                      <a:pt x="95" y="126"/>
                    </a:lnTo>
                    <a:lnTo>
                      <a:pt x="103" y="121"/>
                    </a:lnTo>
                    <a:lnTo>
                      <a:pt x="113" y="114"/>
                    </a:lnTo>
                    <a:lnTo>
                      <a:pt x="121" y="103"/>
                    </a:lnTo>
                    <a:lnTo>
                      <a:pt x="128" y="92"/>
                    </a:lnTo>
                    <a:lnTo>
                      <a:pt x="131" y="79"/>
                    </a:lnTo>
                    <a:lnTo>
                      <a:pt x="133" y="67"/>
                    </a:lnTo>
                    <a:lnTo>
                      <a:pt x="136" y="67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3" name="Freeform 585">
                <a:extLst>
                  <a:ext uri="{FF2B5EF4-FFF2-40B4-BE49-F238E27FC236}">
                    <a16:creationId xmlns:a16="http://schemas.microsoft.com/office/drawing/2014/main" id="{E1E79C98-EB34-4472-9ACB-8D20F1AC9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456"/>
                <a:ext cx="44" cy="44"/>
              </a:xfrm>
              <a:custGeom>
                <a:avLst/>
                <a:gdLst>
                  <a:gd name="T0" fmla="*/ 129 w 131"/>
                  <a:gd name="T1" fmla="*/ 52 h 131"/>
                  <a:gd name="T2" fmla="*/ 118 w 131"/>
                  <a:gd name="T3" fmla="*/ 27 h 131"/>
                  <a:gd name="T4" fmla="*/ 101 w 131"/>
                  <a:gd name="T5" fmla="*/ 10 h 131"/>
                  <a:gd name="T6" fmla="*/ 79 w 131"/>
                  <a:gd name="T7" fmla="*/ 0 h 131"/>
                  <a:gd name="T8" fmla="*/ 51 w 131"/>
                  <a:gd name="T9" fmla="*/ 0 h 131"/>
                  <a:gd name="T10" fmla="*/ 30 w 131"/>
                  <a:gd name="T11" fmla="*/ 10 h 131"/>
                  <a:gd name="T12" fmla="*/ 10 w 131"/>
                  <a:gd name="T13" fmla="*/ 27 h 131"/>
                  <a:gd name="T14" fmla="*/ 0 w 131"/>
                  <a:gd name="T15" fmla="*/ 52 h 131"/>
                  <a:gd name="T16" fmla="*/ 0 w 131"/>
                  <a:gd name="T17" fmla="*/ 77 h 131"/>
                  <a:gd name="T18" fmla="*/ 10 w 131"/>
                  <a:gd name="T19" fmla="*/ 101 h 131"/>
                  <a:gd name="T20" fmla="*/ 30 w 131"/>
                  <a:gd name="T21" fmla="*/ 119 h 131"/>
                  <a:gd name="T22" fmla="*/ 51 w 131"/>
                  <a:gd name="T23" fmla="*/ 129 h 131"/>
                  <a:gd name="T24" fmla="*/ 79 w 131"/>
                  <a:gd name="T25" fmla="*/ 129 h 131"/>
                  <a:gd name="T26" fmla="*/ 101 w 131"/>
                  <a:gd name="T27" fmla="*/ 119 h 131"/>
                  <a:gd name="T28" fmla="*/ 118 w 131"/>
                  <a:gd name="T29" fmla="*/ 101 h 131"/>
                  <a:gd name="T30" fmla="*/ 129 w 131"/>
                  <a:gd name="T31" fmla="*/ 77 h 131"/>
                  <a:gd name="T32" fmla="*/ 129 w 131"/>
                  <a:gd name="T33" fmla="*/ 64 h 131"/>
                  <a:gd name="T34" fmla="*/ 124 w 131"/>
                  <a:gd name="T35" fmla="*/ 40 h 131"/>
                  <a:gd name="T36" fmla="*/ 111 w 131"/>
                  <a:gd name="T37" fmla="*/ 20 h 131"/>
                  <a:gd name="T38" fmla="*/ 91 w 131"/>
                  <a:gd name="T39" fmla="*/ 5 h 131"/>
                  <a:gd name="T40" fmla="*/ 65 w 131"/>
                  <a:gd name="T41" fmla="*/ 0 h 131"/>
                  <a:gd name="T42" fmla="*/ 40 w 131"/>
                  <a:gd name="T43" fmla="*/ 5 h 131"/>
                  <a:gd name="T44" fmla="*/ 20 w 131"/>
                  <a:gd name="T45" fmla="*/ 20 h 131"/>
                  <a:gd name="T46" fmla="*/ 8 w 131"/>
                  <a:gd name="T47" fmla="*/ 40 h 131"/>
                  <a:gd name="T48" fmla="*/ 3 w 131"/>
                  <a:gd name="T49" fmla="*/ 64 h 131"/>
                  <a:gd name="T50" fmla="*/ 8 w 131"/>
                  <a:gd name="T51" fmla="*/ 90 h 131"/>
                  <a:gd name="T52" fmla="*/ 20 w 131"/>
                  <a:gd name="T53" fmla="*/ 108 h 131"/>
                  <a:gd name="T54" fmla="*/ 40 w 131"/>
                  <a:gd name="T55" fmla="*/ 124 h 131"/>
                  <a:gd name="T56" fmla="*/ 65 w 131"/>
                  <a:gd name="T57" fmla="*/ 129 h 131"/>
                  <a:gd name="T58" fmla="*/ 91 w 131"/>
                  <a:gd name="T59" fmla="*/ 124 h 131"/>
                  <a:gd name="T60" fmla="*/ 111 w 131"/>
                  <a:gd name="T61" fmla="*/ 108 h 131"/>
                  <a:gd name="T62" fmla="*/ 124 w 131"/>
                  <a:gd name="T63" fmla="*/ 90 h 131"/>
                  <a:gd name="T64" fmla="*/ 129 w 131"/>
                  <a:gd name="T65" fmla="*/ 6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31">
                    <a:moveTo>
                      <a:pt x="131" y="64"/>
                    </a:moveTo>
                    <a:lnTo>
                      <a:pt x="129" y="52"/>
                    </a:lnTo>
                    <a:lnTo>
                      <a:pt x="125" y="40"/>
                    </a:lnTo>
                    <a:lnTo>
                      <a:pt x="118" y="27"/>
                    </a:lnTo>
                    <a:lnTo>
                      <a:pt x="111" y="17"/>
                    </a:lnTo>
                    <a:lnTo>
                      <a:pt x="101" y="10"/>
                    </a:lnTo>
                    <a:lnTo>
                      <a:pt x="91" y="5"/>
                    </a:lnTo>
                    <a:lnTo>
                      <a:pt x="79" y="0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40" y="5"/>
                    </a:lnTo>
                    <a:lnTo>
                      <a:pt x="30" y="10"/>
                    </a:lnTo>
                    <a:lnTo>
                      <a:pt x="20" y="17"/>
                    </a:lnTo>
                    <a:lnTo>
                      <a:pt x="10" y="27"/>
                    </a:lnTo>
                    <a:lnTo>
                      <a:pt x="5" y="40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5" y="90"/>
                    </a:lnTo>
                    <a:lnTo>
                      <a:pt x="10" y="101"/>
                    </a:lnTo>
                    <a:lnTo>
                      <a:pt x="20" y="112"/>
                    </a:lnTo>
                    <a:lnTo>
                      <a:pt x="30" y="119"/>
                    </a:lnTo>
                    <a:lnTo>
                      <a:pt x="40" y="124"/>
                    </a:lnTo>
                    <a:lnTo>
                      <a:pt x="51" y="129"/>
                    </a:lnTo>
                    <a:lnTo>
                      <a:pt x="65" y="131"/>
                    </a:lnTo>
                    <a:lnTo>
                      <a:pt x="79" y="129"/>
                    </a:lnTo>
                    <a:lnTo>
                      <a:pt x="91" y="124"/>
                    </a:lnTo>
                    <a:lnTo>
                      <a:pt x="101" y="119"/>
                    </a:lnTo>
                    <a:lnTo>
                      <a:pt x="111" y="112"/>
                    </a:lnTo>
                    <a:lnTo>
                      <a:pt x="118" y="101"/>
                    </a:lnTo>
                    <a:lnTo>
                      <a:pt x="125" y="90"/>
                    </a:lnTo>
                    <a:lnTo>
                      <a:pt x="129" y="77"/>
                    </a:lnTo>
                    <a:lnTo>
                      <a:pt x="131" y="64"/>
                    </a:lnTo>
                    <a:lnTo>
                      <a:pt x="129" y="64"/>
                    </a:lnTo>
                    <a:lnTo>
                      <a:pt x="129" y="52"/>
                    </a:lnTo>
                    <a:lnTo>
                      <a:pt x="124" y="40"/>
                    </a:lnTo>
                    <a:lnTo>
                      <a:pt x="118" y="31"/>
                    </a:lnTo>
                    <a:lnTo>
                      <a:pt x="111" y="20"/>
                    </a:lnTo>
                    <a:lnTo>
                      <a:pt x="101" y="12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5" y="0"/>
                    </a:lnTo>
                    <a:lnTo>
                      <a:pt x="51" y="3"/>
                    </a:lnTo>
                    <a:lnTo>
                      <a:pt x="40" y="5"/>
                    </a:lnTo>
                    <a:lnTo>
                      <a:pt x="30" y="12"/>
                    </a:lnTo>
                    <a:lnTo>
                      <a:pt x="20" y="20"/>
                    </a:lnTo>
                    <a:lnTo>
                      <a:pt x="13" y="31"/>
                    </a:lnTo>
                    <a:lnTo>
                      <a:pt x="8" y="40"/>
                    </a:lnTo>
                    <a:lnTo>
                      <a:pt x="3" y="52"/>
                    </a:lnTo>
                    <a:lnTo>
                      <a:pt x="3" y="64"/>
                    </a:lnTo>
                    <a:lnTo>
                      <a:pt x="3" y="77"/>
                    </a:lnTo>
                    <a:lnTo>
                      <a:pt x="8" y="90"/>
                    </a:lnTo>
                    <a:lnTo>
                      <a:pt x="13" y="101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0" y="124"/>
                    </a:lnTo>
                    <a:lnTo>
                      <a:pt x="51" y="126"/>
                    </a:lnTo>
                    <a:lnTo>
                      <a:pt x="65" y="129"/>
                    </a:lnTo>
                    <a:lnTo>
                      <a:pt x="79" y="126"/>
                    </a:lnTo>
                    <a:lnTo>
                      <a:pt x="91" y="124"/>
                    </a:lnTo>
                    <a:lnTo>
                      <a:pt x="101" y="115"/>
                    </a:lnTo>
                    <a:lnTo>
                      <a:pt x="111" y="108"/>
                    </a:lnTo>
                    <a:lnTo>
                      <a:pt x="118" y="101"/>
                    </a:lnTo>
                    <a:lnTo>
                      <a:pt x="124" y="90"/>
                    </a:lnTo>
                    <a:lnTo>
                      <a:pt x="129" y="77"/>
                    </a:lnTo>
                    <a:lnTo>
                      <a:pt x="129" y="64"/>
                    </a:ln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4" name="Freeform 586">
                <a:extLst>
                  <a:ext uri="{FF2B5EF4-FFF2-40B4-BE49-F238E27FC236}">
                    <a16:creationId xmlns:a16="http://schemas.microsoft.com/office/drawing/2014/main" id="{18AEA44D-6CDE-4474-8045-BAA05D9EF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3457"/>
                <a:ext cx="42" cy="43"/>
              </a:xfrm>
              <a:custGeom>
                <a:avLst/>
                <a:gdLst>
                  <a:gd name="T0" fmla="*/ 126 w 126"/>
                  <a:gd name="T1" fmla="*/ 53 h 129"/>
                  <a:gd name="T2" fmla="*/ 115 w 126"/>
                  <a:gd name="T3" fmla="*/ 31 h 129"/>
                  <a:gd name="T4" fmla="*/ 98 w 126"/>
                  <a:gd name="T5" fmla="*/ 13 h 129"/>
                  <a:gd name="T6" fmla="*/ 76 w 126"/>
                  <a:gd name="T7" fmla="*/ 3 h 129"/>
                  <a:gd name="T8" fmla="*/ 48 w 126"/>
                  <a:gd name="T9" fmla="*/ 3 h 129"/>
                  <a:gd name="T10" fmla="*/ 27 w 126"/>
                  <a:gd name="T11" fmla="*/ 13 h 129"/>
                  <a:gd name="T12" fmla="*/ 10 w 126"/>
                  <a:gd name="T13" fmla="*/ 31 h 129"/>
                  <a:gd name="T14" fmla="*/ 0 w 126"/>
                  <a:gd name="T15" fmla="*/ 53 h 129"/>
                  <a:gd name="T16" fmla="*/ 0 w 126"/>
                  <a:gd name="T17" fmla="*/ 77 h 129"/>
                  <a:gd name="T18" fmla="*/ 10 w 126"/>
                  <a:gd name="T19" fmla="*/ 101 h 129"/>
                  <a:gd name="T20" fmla="*/ 27 w 126"/>
                  <a:gd name="T21" fmla="*/ 116 h 129"/>
                  <a:gd name="T22" fmla="*/ 48 w 126"/>
                  <a:gd name="T23" fmla="*/ 126 h 129"/>
                  <a:gd name="T24" fmla="*/ 76 w 126"/>
                  <a:gd name="T25" fmla="*/ 126 h 129"/>
                  <a:gd name="T26" fmla="*/ 98 w 126"/>
                  <a:gd name="T27" fmla="*/ 116 h 129"/>
                  <a:gd name="T28" fmla="*/ 115 w 126"/>
                  <a:gd name="T29" fmla="*/ 101 h 129"/>
                  <a:gd name="T30" fmla="*/ 126 w 126"/>
                  <a:gd name="T31" fmla="*/ 77 h 129"/>
                  <a:gd name="T32" fmla="*/ 122 w 126"/>
                  <a:gd name="T33" fmla="*/ 53 h 129"/>
                  <a:gd name="T34" fmla="*/ 113 w 126"/>
                  <a:gd name="T35" fmla="*/ 31 h 129"/>
                  <a:gd name="T36" fmla="*/ 98 w 126"/>
                  <a:gd name="T37" fmla="*/ 13 h 129"/>
                  <a:gd name="T38" fmla="*/ 76 w 126"/>
                  <a:gd name="T39" fmla="*/ 3 h 129"/>
                  <a:gd name="T40" fmla="*/ 48 w 126"/>
                  <a:gd name="T41" fmla="*/ 3 h 129"/>
                  <a:gd name="T42" fmla="*/ 27 w 126"/>
                  <a:gd name="T43" fmla="*/ 13 h 129"/>
                  <a:gd name="T44" fmla="*/ 12 w 126"/>
                  <a:gd name="T45" fmla="*/ 31 h 129"/>
                  <a:gd name="T46" fmla="*/ 2 w 126"/>
                  <a:gd name="T47" fmla="*/ 53 h 129"/>
                  <a:gd name="T48" fmla="*/ 2 w 126"/>
                  <a:gd name="T49" fmla="*/ 77 h 129"/>
                  <a:gd name="T50" fmla="*/ 12 w 126"/>
                  <a:gd name="T51" fmla="*/ 99 h 129"/>
                  <a:gd name="T52" fmla="*/ 27 w 126"/>
                  <a:gd name="T53" fmla="*/ 116 h 129"/>
                  <a:gd name="T54" fmla="*/ 48 w 126"/>
                  <a:gd name="T55" fmla="*/ 126 h 129"/>
                  <a:gd name="T56" fmla="*/ 76 w 126"/>
                  <a:gd name="T57" fmla="*/ 126 h 129"/>
                  <a:gd name="T58" fmla="*/ 98 w 126"/>
                  <a:gd name="T59" fmla="*/ 116 h 129"/>
                  <a:gd name="T60" fmla="*/ 113 w 126"/>
                  <a:gd name="T61" fmla="*/ 99 h 129"/>
                  <a:gd name="T62" fmla="*/ 122 w 126"/>
                  <a:gd name="T63" fmla="*/ 7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9">
                    <a:moveTo>
                      <a:pt x="126" y="65"/>
                    </a:moveTo>
                    <a:lnTo>
                      <a:pt x="126" y="53"/>
                    </a:lnTo>
                    <a:lnTo>
                      <a:pt x="121" y="40"/>
                    </a:lnTo>
                    <a:lnTo>
                      <a:pt x="115" y="31"/>
                    </a:lnTo>
                    <a:lnTo>
                      <a:pt x="108" y="20"/>
                    </a:lnTo>
                    <a:lnTo>
                      <a:pt x="98" y="13"/>
                    </a:lnTo>
                    <a:lnTo>
                      <a:pt x="88" y="5"/>
                    </a:lnTo>
                    <a:lnTo>
                      <a:pt x="76" y="3"/>
                    </a:lnTo>
                    <a:lnTo>
                      <a:pt x="62" y="0"/>
                    </a:lnTo>
                    <a:lnTo>
                      <a:pt x="48" y="3"/>
                    </a:lnTo>
                    <a:lnTo>
                      <a:pt x="37" y="5"/>
                    </a:lnTo>
                    <a:lnTo>
                      <a:pt x="27" y="13"/>
                    </a:lnTo>
                    <a:lnTo>
                      <a:pt x="17" y="20"/>
                    </a:lnTo>
                    <a:lnTo>
                      <a:pt x="10" y="31"/>
                    </a:lnTo>
                    <a:lnTo>
                      <a:pt x="5" y="40"/>
                    </a:lnTo>
                    <a:lnTo>
                      <a:pt x="0" y="53"/>
                    </a:lnTo>
                    <a:lnTo>
                      <a:pt x="0" y="65"/>
                    </a:lnTo>
                    <a:lnTo>
                      <a:pt x="0" y="77"/>
                    </a:lnTo>
                    <a:lnTo>
                      <a:pt x="5" y="89"/>
                    </a:lnTo>
                    <a:lnTo>
                      <a:pt x="10" y="101"/>
                    </a:lnTo>
                    <a:lnTo>
                      <a:pt x="17" y="108"/>
                    </a:lnTo>
                    <a:lnTo>
                      <a:pt x="27" y="116"/>
                    </a:lnTo>
                    <a:lnTo>
                      <a:pt x="37" y="124"/>
                    </a:lnTo>
                    <a:lnTo>
                      <a:pt x="48" y="126"/>
                    </a:lnTo>
                    <a:lnTo>
                      <a:pt x="62" y="129"/>
                    </a:lnTo>
                    <a:lnTo>
                      <a:pt x="76" y="126"/>
                    </a:lnTo>
                    <a:lnTo>
                      <a:pt x="88" y="124"/>
                    </a:lnTo>
                    <a:lnTo>
                      <a:pt x="98" y="116"/>
                    </a:lnTo>
                    <a:lnTo>
                      <a:pt x="108" y="108"/>
                    </a:lnTo>
                    <a:lnTo>
                      <a:pt x="115" y="101"/>
                    </a:lnTo>
                    <a:lnTo>
                      <a:pt x="121" y="89"/>
                    </a:lnTo>
                    <a:lnTo>
                      <a:pt x="126" y="77"/>
                    </a:lnTo>
                    <a:lnTo>
                      <a:pt x="126" y="65"/>
                    </a:lnTo>
                    <a:lnTo>
                      <a:pt x="122" y="53"/>
                    </a:lnTo>
                    <a:lnTo>
                      <a:pt x="121" y="40"/>
                    </a:lnTo>
                    <a:lnTo>
                      <a:pt x="113" y="31"/>
                    </a:lnTo>
                    <a:lnTo>
                      <a:pt x="105" y="20"/>
                    </a:lnTo>
                    <a:lnTo>
                      <a:pt x="98" y="13"/>
                    </a:lnTo>
                    <a:lnTo>
                      <a:pt x="86" y="8"/>
                    </a:lnTo>
                    <a:lnTo>
                      <a:pt x="76" y="3"/>
                    </a:lnTo>
                    <a:lnTo>
                      <a:pt x="62" y="3"/>
                    </a:lnTo>
                    <a:lnTo>
                      <a:pt x="48" y="3"/>
                    </a:lnTo>
                    <a:lnTo>
                      <a:pt x="39" y="8"/>
                    </a:lnTo>
                    <a:lnTo>
                      <a:pt x="27" y="13"/>
                    </a:lnTo>
                    <a:lnTo>
                      <a:pt x="19" y="20"/>
                    </a:lnTo>
                    <a:lnTo>
                      <a:pt x="12" y="31"/>
                    </a:lnTo>
                    <a:lnTo>
                      <a:pt x="5" y="40"/>
                    </a:lnTo>
                    <a:lnTo>
                      <a:pt x="2" y="53"/>
                    </a:lnTo>
                    <a:lnTo>
                      <a:pt x="0" y="65"/>
                    </a:lnTo>
                    <a:lnTo>
                      <a:pt x="2" y="77"/>
                    </a:lnTo>
                    <a:lnTo>
                      <a:pt x="5" y="89"/>
                    </a:lnTo>
                    <a:lnTo>
                      <a:pt x="12" y="99"/>
                    </a:lnTo>
                    <a:lnTo>
                      <a:pt x="19" y="108"/>
                    </a:lnTo>
                    <a:lnTo>
                      <a:pt x="27" y="116"/>
                    </a:lnTo>
                    <a:lnTo>
                      <a:pt x="39" y="122"/>
                    </a:lnTo>
                    <a:lnTo>
                      <a:pt x="48" y="126"/>
                    </a:lnTo>
                    <a:lnTo>
                      <a:pt x="62" y="126"/>
                    </a:lnTo>
                    <a:lnTo>
                      <a:pt x="76" y="126"/>
                    </a:lnTo>
                    <a:lnTo>
                      <a:pt x="86" y="122"/>
                    </a:lnTo>
                    <a:lnTo>
                      <a:pt x="98" y="116"/>
                    </a:lnTo>
                    <a:lnTo>
                      <a:pt x="105" y="108"/>
                    </a:lnTo>
                    <a:lnTo>
                      <a:pt x="113" y="99"/>
                    </a:lnTo>
                    <a:lnTo>
                      <a:pt x="121" y="89"/>
                    </a:lnTo>
                    <a:lnTo>
                      <a:pt x="122" y="77"/>
                    </a:lnTo>
                    <a:lnTo>
                      <a:pt x="126" y="65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5" name="Freeform 587">
                <a:extLst>
                  <a:ext uri="{FF2B5EF4-FFF2-40B4-BE49-F238E27FC236}">
                    <a16:creationId xmlns:a16="http://schemas.microsoft.com/office/drawing/2014/main" id="{BCC84664-A7A2-48B8-B304-47D683C7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3458"/>
                <a:ext cx="42" cy="41"/>
              </a:xfrm>
              <a:custGeom>
                <a:avLst/>
                <a:gdLst>
                  <a:gd name="T0" fmla="*/ 122 w 126"/>
                  <a:gd name="T1" fmla="*/ 50 h 123"/>
                  <a:gd name="T2" fmla="*/ 113 w 126"/>
                  <a:gd name="T3" fmla="*/ 28 h 123"/>
                  <a:gd name="T4" fmla="*/ 98 w 126"/>
                  <a:gd name="T5" fmla="*/ 10 h 123"/>
                  <a:gd name="T6" fmla="*/ 76 w 126"/>
                  <a:gd name="T7" fmla="*/ 0 h 123"/>
                  <a:gd name="T8" fmla="*/ 48 w 126"/>
                  <a:gd name="T9" fmla="*/ 0 h 123"/>
                  <a:gd name="T10" fmla="*/ 27 w 126"/>
                  <a:gd name="T11" fmla="*/ 10 h 123"/>
                  <a:gd name="T12" fmla="*/ 12 w 126"/>
                  <a:gd name="T13" fmla="*/ 28 h 123"/>
                  <a:gd name="T14" fmla="*/ 2 w 126"/>
                  <a:gd name="T15" fmla="*/ 50 h 123"/>
                  <a:gd name="T16" fmla="*/ 2 w 126"/>
                  <a:gd name="T17" fmla="*/ 74 h 123"/>
                  <a:gd name="T18" fmla="*/ 12 w 126"/>
                  <a:gd name="T19" fmla="*/ 96 h 123"/>
                  <a:gd name="T20" fmla="*/ 27 w 126"/>
                  <a:gd name="T21" fmla="*/ 113 h 123"/>
                  <a:gd name="T22" fmla="*/ 48 w 126"/>
                  <a:gd name="T23" fmla="*/ 123 h 123"/>
                  <a:gd name="T24" fmla="*/ 76 w 126"/>
                  <a:gd name="T25" fmla="*/ 123 h 123"/>
                  <a:gd name="T26" fmla="*/ 98 w 126"/>
                  <a:gd name="T27" fmla="*/ 113 h 123"/>
                  <a:gd name="T28" fmla="*/ 113 w 126"/>
                  <a:gd name="T29" fmla="*/ 96 h 123"/>
                  <a:gd name="T30" fmla="*/ 122 w 126"/>
                  <a:gd name="T31" fmla="*/ 74 h 123"/>
                  <a:gd name="T32" fmla="*/ 122 w 126"/>
                  <a:gd name="T33" fmla="*/ 62 h 123"/>
                  <a:gd name="T34" fmla="*/ 119 w 126"/>
                  <a:gd name="T35" fmla="*/ 37 h 123"/>
                  <a:gd name="T36" fmla="*/ 105 w 126"/>
                  <a:gd name="T37" fmla="*/ 20 h 123"/>
                  <a:gd name="T38" fmla="*/ 86 w 126"/>
                  <a:gd name="T39" fmla="*/ 5 h 123"/>
                  <a:gd name="T40" fmla="*/ 62 w 126"/>
                  <a:gd name="T41" fmla="*/ 0 h 123"/>
                  <a:gd name="T42" fmla="*/ 39 w 126"/>
                  <a:gd name="T43" fmla="*/ 5 h 123"/>
                  <a:gd name="T44" fmla="*/ 19 w 126"/>
                  <a:gd name="T45" fmla="*/ 20 h 123"/>
                  <a:gd name="T46" fmla="*/ 7 w 126"/>
                  <a:gd name="T47" fmla="*/ 37 h 123"/>
                  <a:gd name="T48" fmla="*/ 2 w 126"/>
                  <a:gd name="T49" fmla="*/ 62 h 123"/>
                  <a:gd name="T50" fmla="*/ 7 w 126"/>
                  <a:gd name="T51" fmla="*/ 86 h 123"/>
                  <a:gd name="T52" fmla="*/ 19 w 126"/>
                  <a:gd name="T53" fmla="*/ 103 h 123"/>
                  <a:gd name="T54" fmla="*/ 39 w 126"/>
                  <a:gd name="T55" fmla="*/ 119 h 123"/>
                  <a:gd name="T56" fmla="*/ 62 w 126"/>
                  <a:gd name="T57" fmla="*/ 123 h 123"/>
                  <a:gd name="T58" fmla="*/ 86 w 126"/>
                  <a:gd name="T59" fmla="*/ 119 h 123"/>
                  <a:gd name="T60" fmla="*/ 105 w 126"/>
                  <a:gd name="T61" fmla="*/ 103 h 123"/>
                  <a:gd name="T62" fmla="*/ 119 w 126"/>
                  <a:gd name="T63" fmla="*/ 86 h 123"/>
                  <a:gd name="T64" fmla="*/ 122 w 126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3">
                    <a:moveTo>
                      <a:pt x="126" y="62"/>
                    </a:moveTo>
                    <a:lnTo>
                      <a:pt x="122" y="50"/>
                    </a:lnTo>
                    <a:lnTo>
                      <a:pt x="121" y="37"/>
                    </a:lnTo>
                    <a:lnTo>
                      <a:pt x="113" y="28"/>
                    </a:lnTo>
                    <a:lnTo>
                      <a:pt x="105" y="17"/>
                    </a:lnTo>
                    <a:lnTo>
                      <a:pt x="98" y="10"/>
                    </a:lnTo>
                    <a:lnTo>
                      <a:pt x="86" y="5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48" y="0"/>
                    </a:lnTo>
                    <a:lnTo>
                      <a:pt x="39" y="5"/>
                    </a:lnTo>
                    <a:lnTo>
                      <a:pt x="27" y="10"/>
                    </a:lnTo>
                    <a:lnTo>
                      <a:pt x="19" y="17"/>
                    </a:lnTo>
                    <a:lnTo>
                      <a:pt x="12" y="28"/>
                    </a:lnTo>
                    <a:lnTo>
                      <a:pt x="5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4"/>
                    </a:lnTo>
                    <a:lnTo>
                      <a:pt x="5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7" y="113"/>
                    </a:lnTo>
                    <a:lnTo>
                      <a:pt x="39" y="119"/>
                    </a:lnTo>
                    <a:lnTo>
                      <a:pt x="48" y="123"/>
                    </a:lnTo>
                    <a:lnTo>
                      <a:pt x="62" y="123"/>
                    </a:lnTo>
                    <a:lnTo>
                      <a:pt x="76" y="123"/>
                    </a:lnTo>
                    <a:lnTo>
                      <a:pt x="86" y="119"/>
                    </a:lnTo>
                    <a:lnTo>
                      <a:pt x="98" y="113"/>
                    </a:lnTo>
                    <a:lnTo>
                      <a:pt x="105" y="105"/>
                    </a:lnTo>
                    <a:lnTo>
                      <a:pt x="113" y="96"/>
                    </a:lnTo>
                    <a:lnTo>
                      <a:pt x="121" y="86"/>
                    </a:lnTo>
                    <a:lnTo>
                      <a:pt x="122" y="74"/>
                    </a:lnTo>
                    <a:lnTo>
                      <a:pt x="126" y="62"/>
                    </a:lnTo>
                    <a:lnTo>
                      <a:pt x="122" y="62"/>
                    </a:lnTo>
                    <a:lnTo>
                      <a:pt x="122" y="50"/>
                    </a:lnTo>
                    <a:lnTo>
                      <a:pt x="119" y="37"/>
                    </a:lnTo>
                    <a:lnTo>
                      <a:pt x="113" y="28"/>
                    </a:lnTo>
                    <a:lnTo>
                      <a:pt x="105" y="20"/>
                    </a:lnTo>
                    <a:lnTo>
                      <a:pt x="97" y="12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39" y="5"/>
                    </a:lnTo>
                    <a:lnTo>
                      <a:pt x="30" y="12"/>
                    </a:lnTo>
                    <a:lnTo>
                      <a:pt x="19" y="20"/>
                    </a:lnTo>
                    <a:lnTo>
                      <a:pt x="12" y="28"/>
                    </a:lnTo>
                    <a:lnTo>
                      <a:pt x="7" y="37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2" y="74"/>
                    </a:lnTo>
                    <a:lnTo>
                      <a:pt x="7" y="86"/>
                    </a:lnTo>
                    <a:lnTo>
                      <a:pt x="12" y="96"/>
                    </a:lnTo>
                    <a:lnTo>
                      <a:pt x="19" y="103"/>
                    </a:lnTo>
                    <a:lnTo>
                      <a:pt x="30" y="111"/>
                    </a:lnTo>
                    <a:lnTo>
                      <a:pt x="39" y="119"/>
                    </a:lnTo>
                    <a:lnTo>
                      <a:pt x="52" y="121"/>
                    </a:lnTo>
                    <a:lnTo>
                      <a:pt x="62" y="123"/>
                    </a:lnTo>
                    <a:lnTo>
                      <a:pt x="74" y="121"/>
                    </a:lnTo>
                    <a:lnTo>
                      <a:pt x="86" y="119"/>
                    </a:lnTo>
                    <a:lnTo>
                      <a:pt x="97" y="111"/>
                    </a:lnTo>
                    <a:lnTo>
                      <a:pt x="105" y="103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2" y="74"/>
                    </a:lnTo>
                    <a:lnTo>
                      <a:pt x="122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6" name="Freeform 588">
                <a:extLst>
                  <a:ext uri="{FF2B5EF4-FFF2-40B4-BE49-F238E27FC236}">
                    <a16:creationId xmlns:a16="http://schemas.microsoft.com/office/drawing/2014/main" id="{BB60D4D6-718B-404B-8EF3-0B01CFC8B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458"/>
                <a:ext cx="40" cy="41"/>
              </a:xfrm>
              <a:custGeom>
                <a:avLst/>
                <a:gdLst>
                  <a:gd name="T0" fmla="*/ 121 w 121"/>
                  <a:gd name="T1" fmla="*/ 50 h 123"/>
                  <a:gd name="T2" fmla="*/ 112 w 121"/>
                  <a:gd name="T3" fmla="*/ 28 h 123"/>
                  <a:gd name="T4" fmla="*/ 95 w 121"/>
                  <a:gd name="T5" fmla="*/ 12 h 123"/>
                  <a:gd name="T6" fmla="*/ 72 w 121"/>
                  <a:gd name="T7" fmla="*/ 2 h 123"/>
                  <a:gd name="T8" fmla="*/ 50 w 121"/>
                  <a:gd name="T9" fmla="*/ 2 h 123"/>
                  <a:gd name="T10" fmla="*/ 28 w 121"/>
                  <a:gd name="T11" fmla="*/ 12 h 123"/>
                  <a:gd name="T12" fmla="*/ 10 w 121"/>
                  <a:gd name="T13" fmla="*/ 28 h 123"/>
                  <a:gd name="T14" fmla="*/ 0 w 121"/>
                  <a:gd name="T15" fmla="*/ 50 h 123"/>
                  <a:gd name="T16" fmla="*/ 0 w 121"/>
                  <a:gd name="T17" fmla="*/ 74 h 123"/>
                  <a:gd name="T18" fmla="*/ 10 w 121"/>
                  <a:gd name="T19" fmla="*/ 96 h 123"/>
                  <a:gd name="T20" fmla="*/ 28 w 121"/>
                  <a:gd name="T21" fmla="*/ 111 h 123"/>
                  <a:gd name="T22" fmla="*/ 50 w 121"/>
                  <a:gd name="T23" fmla="*/ 121 h 123"/>
                  <a:gd name="T24" fmla="*/ 72 w 121"/>
                  <a:gd name="T25" fmla="*/ 121 h 123"/>
                  <a:gd name="T26" fmla="*/ 95 w 121"/>
                  <a:gd name="T27" fmla="*/ 111 h 123"/>
                  <a:gd name="T28" fmla="*/ 112 w 121"/>
                  <a:gd name="T29" fmla="*/ 96 h 123"/>
                  <a:gd name="T30" fmla="*/ 121 w 121"/>
                  <a:gd name="T31" fmla="*/ 74 h 123"/>
                  <a:gd name="T32" fmla="*/ 119 w 121"/>
                  <a:gd name="T33" fmla="*/ 62 h 123"/>
                  <a:gd name="T34" fmla="*/ 117 w 121"/>
                  <a:gd name="T35" fmla="*/ 39 h 123"/>
                  <a:gd name="T36" fmla="*/ 102 w 121"/>
                  <a:gd name="T37" fmla="*/ 20 h 123"/>
                  <a:gd name="T38" fmla="*/ 84 w 121"/>
                  <a:gd name="T39" fmla="*/ 7 h 123"/>
                  <a:gd name="T40" fmla="*/ 60 w 121"/>
                  <a:gd name="T41" fmla="*/ 2 h 123"/>
                  <a:gd name="T42" fmla="*/ 38 w 121"/>
                  <a:gd name="T43" fmla="*/ 7 h 123"/>
                  <a:gd name="T44" fmla="*/ 21 w 121"/>
                  <a:gd name="T45" fmla="*/ 20 h 123"/>
                  <a:gd name="T46" fmla="*/ 6 w 121"/>
                  <a:gd name="T47" fmla="*/ 39 h 123"/>
                  <a:gd name="T48" fmla="*/ 3 w 121"/>
                  <a:gd name="T49" fmla="*/ 62 h 123"/>
                  <a:gd name="T50" fmla="*/ 6 w 121"/>
                  <a:gd name="T51" fmla="*/ 83 h 123"/>
                  <a:gd name="T52" fmla="*/ 21 w 121"/>
                  <a:gd name="T53" fmla="*/ 103 h 123"/>
                  <a:gd name="T54" fmla="*/ 38 w 121"/>
                  <a:gd name="T55" fmla="*/ 116 h 123"/>
                  <a:gd name="T56" fmla="*/ 60 w 121"/>
                  <a:gd name="T57" fmla="*/ 121 h 123"/>
                  <a:gd name="T58" fmla="*/ 84 w 121"/>
                  <a:gd name="T59" fmla="*/ 116 h 123"/>
                  <a:gd name="T60" fmla="*/ 102 w 121"/>
                  <a:gd name="T61" fmla="*/ 103 h 123"/>
                  <a:gd name="T62" fmla="*/ 117 w 121"/>
                  <a:gd name="T63" fmla="*/ 83 h 123"/>
                  <a:gd name="T64" fmla="*/ 119 w 121"/>
                  <a:gd name="T65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3">
                    <a:moveTo>
                      <a:pt x="121" y="62"/>
                    </a:moveTo>
                    <a:lnTo>
                      <a:pt x="121" y="50"/>
                    </a:lnTo>
                    <a:lnTo>
                      <a:pt x="117" y="37"/>
                    </a:lnTo>
                    <a:lnTo>
                      <a:pt x="112" y="28"/>
                    </a:lnTo>
                    <a:lnTo>
                      <a:pt x="104" y="20"/>
                    </a:lnTo>
                    <a:lnTo>
                      <a:pt x="95" y="12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8" y="12"/>
                    </a:lnTo>
                    <a:lnTo>
                      <a:pt x="17" y="20"/>
                    </a:lnTo>
                    <a:lnTo>
                      <a:pt x="10" y="28"/>
                    </a:lnTo>
                    <a:lnTo>
                      <a:pt x="6" y="37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6" y="86"/>
                    </a:lnTo>
                    <a:lnTo>
                      <a:pt x="10" y="96"/>
                    </a:lnTo>
                    <a:lnTo>
                      <a:pt x="17" y="103"/>
                    </a:lnTo>
                    <a:lnTo>
                      <a:pt x="28" y="111"/>
                    </a:lnTo>
                    <a:lnTo>
                      <a:pt x="38" y="119"/>
                    </a:lnTo>
                    <a:lnTo>
                      <a:pt x="50" y="121"/>
                    </a:lnTo>
                    <a:lnTo>
                      <a:pt x="60" y="123"/>
                    </a:lnTo>
                    <a:lnTo>
                      <a:pt x="72" y="121"/>
                    </a:lnTo>
                    <a:lnTo>
                      <a:pt x="84" y="119"/>
                    </a:lnTo>
                    <a:lnTo>
                      <a:pt x="95" y="111"/>
                    </a:lnTo>
                    <a:lnTo>
                      <a:pt x="104" y="103"/>
                    </a:lnTo>
                    <a:lnTo>
                      <a:pt x="112" y="96"/>
                    </a:lnTo>
                    <a:lnTo>
                      <a:pt x="117" y="86"/>
                    </a:lnTo>
                    <a:lnTo>
                      <a:pt x="121" y="74"/>
                    </a:lnTo>
                    <a:lnTo>
                      <a:pt x="121" y="62"/>
                    </a:lnTo>
                    <a:lnTo>
                      <a:pt x="119" y="62"/>
                    </a:lnTo>
                    <a:lnTo>
                      <a:pt x="119" y="50"/>
                    </a:lnTo>
                    <a:lnTo>
                      <a:pt x="117" y="39"/>
                    </a:lnTo>
                    <a:lnTo>
                      <a:pt x="109" y="29"/>
                    </a:lnTo>
                    <a:lnTo>
                      <a:pt x="102" y="20"/>
                    </a:lnTo>
                    <a:lnTo>
                      <a:pt x="95" y="12"/>
                    </a:lnTo>
                    <a:lnTo>
                      <a:pt x="84" y="7"/>
                    </a:lnTo>
                    <a:lnTo>
                      <a:pt x="72" y="5"/>
                    </a:lnTo>
                    <a:lnTo>
                      <a:pt x="60" y="2"/>
                    </a:lnTo>
                    <a:lnTo>
                      <a:pt x="50" y="5"/>
                    </a:lnTo>
                    <a:lnTo>
                      <a:pt x="38" y="7"/>
                    </a:lnTo>
                    <a:lnTo>
                      <a:pt x="28" y="12"/>
                    </a:lnTo>
                    <a:lnTo>
                      <a:pt x="21" y="20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3" y="50"/>
                    </a:lnTo>
                    <a:lnTo>
                      <a:pt x="3" y="62"/>
                    </a:lnTo>
                    <a:lnTo>
                      <a:pt x="3" y="74"/>
                    </a:lnTo>
                    <a:lnTo>
                      <a:pt x="6" y="83"/>
                    </a:lnTo>
                    <a:lnTo>
                      <a:pt x="14" y="93"/>
                    </a:lnTo>
                    <a:lnTo>
                      <a:pt x="21" y="103"/>
                    </a:lnTo>
                    <a:lnTo>
                      <a:pt x="28" y="111"/>
                    </a:lnTo>
                    <a:lnTo>
                      <a:pt x="38" y="116"/>
                    </a:lnTo>
                    <a:lnTo>
                      <a:pt x="50" y="119"/>
                    </a:lnTo>
                    <a:lnTo>
                      <a:pt x="60" y="121"/>
                    </a:lnTo>
                    <a:lnTo>
                      <a:pt x="72" y="119"/>
                    </a:lnTo>
                    <a:lnTo>
                      <a:pt x="84" y="116"/>
                    </a:lnTo>
                    <a:lnTo>
                      <a:pt x="95" y="111"/>
                    </a:lnTo>
                    <a:lnTo>
                      <a:pt x="102" y="103"/>
                    </a:lnTo>
                    <a:lnTo>
                      <a:pt x="109" y="93"/>
                    </a:lnTo>
                    <a:lnTo>
                      <a:pt x="117" y="83"/>
                    </a:lnTo>
                    <a:lnTo>
                      <a:pt x="119" y="74"/>
                    </a:lnTo>
                    <a:lnTo>
                      <a:pt x="119" y="62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7" name="Freeform 589">
                <a:extLst>
                  <a:ext uri="{FF2B5EF4-FFF2-40B4-BE49-F238E27FC236}">
                    <a16:creationId xmlns:a16="http://schemas.microsoft.com/office/drawing/2014/main" id="{003BBA38-27CC-44A0-B619-3E62416E3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458"/>
                <a:ext cx="39" cy="40"/>
              </a:xfrm>
              <a:custGeom>
                <a:avLst/>
                <a:gdLst>
                  <a:gd name="T0" fmla="*/ 116 w 116"/>
                  <a:gd name="T1" fmla="*/ 47 h 119"/>
                  <a:gd name="T2" fmla="*/ 106 w 116"/>
                  <a:gd name="T3" fmla="*/ 28 h 119"/>
                  <a:gd name="T4" fmla="*/ 92 w 116"/>
                  <a:gd name="T5" fmla="*/ 11 h 119"/>
                  <a:gd name="T6" fmla="*/ 69 w 116"/>
                  <a:gd name="T7" fmla="*/ 4 h 119"/>
                  <a:gd name="T8" fmla="*/ 47 w 116"/>
                  <a:gd name="T9" fmla="*/ 4 h 119"/>
                  <a:gd name="T10" fmla="*/ 25 w 116"/>
                  <a:gd name="T11" fmla="*/ 11 h 119"/>
                  <a:gd name="T12" fmla="*/ 11 w 116"/>
                  <a:gd name="T13" fmla="*/ 28 h 119"/>
                  <a:gd name="T14" fmla="*/ 0 w 116"/>
                  <a:gd name="T15" fmla="*/ 47 h 119"/>
                  <a:gd name="T16" fmla="*/ 0 w 116"/>
                  <a:gd name="T17" fmla="*/ 73 h 119"/>
                  <a:gd name="T18" fmla="*/ 11 w 116"/>
                  <a:gd name="T19" fmla="*/ 92 h 119"/>
                  <a:gd name="T20" fmla="*/ 25 w 116"/>
                  <a:gd name="T21" fmla="*/ 109 h 119"/>
                  <a:gd name="T22" fmla="*/ 47 w 116"/>
                  <a:gd name="T23" fmla="*/ 116 h 119"/>
                  <a:gd name="T24" fmla="*/ 69 w 116"/>
                  <a:gd name="T25" fmla="*/ 116 h 119"/>
                  <a:gd name="T26" fmla="*/ 92 w 116"/>
                  <a:gd name="T27" fmla="*/ 109 h 119"/>
                  <a:gd name="T28" fmla="*/ 106 w 116"/>
                  <a:gd name="T29" fmla="*/ 92 h 119"/>
                  <a:gd name="T30" fmla="*/ 116 w 116"/>
                  <a:gd name="T31" fmla="*/ 73 h 119"/>
                  <a:gd name="T32" fmla="*/ 114 w 116"/>
                  <a:gd name="T33" fmla="*/ 47 h 119"/>
                  <a:gd name="T34" fmla="*/ 106 w 116"/>
                  <a:gd name="T35" fmla="*/ 28 h 119"/>
                  <a:gd name="T36" fmla="*/ 92 w 116"/>
                  <a:gd name="T37" fmla="*/ 13 h 119"/>
                  <a:gd name="T38" fmla="*/ 69 w 116"/>
                  <a:gd name="T39" fmla="*/ 4 h 119"/>
                  <a:gd name="T40" fmla="*/ 47 w 116"/>
                  <a:gd name="T41" fmla="*/ 4 h 119"/>
                  <a:gd name="T42" fmla="*/ 25 w 116"/>
                  <a:gd name="T43" fmla="*/ 13 h 119"/>
                  <a:gd name="T44" fmla="*/ 11 w 116"/>
                  <a:gd name="T45" fmla="*/ 28 h 119"/>
                  <a:gd name="T46" fmla="*/ 3 w 116"/>
                  <a:gd name="T47" fmla="*/ 47 h 119"/>
                  <a:gd name="T48" fmla="*/ 3 w 116"/>
                  <a:gd name="T49" fmla="*/ 73 h 119"/>
                  <a:gd name="T50" fmla="*/ 11 w 116"/>
                  <a:gd name="T51" fmla="*/ 92 h 119"/>
                  <a:gd name="T52" fmla="*/ 25 w 116"/>
                  <a:gd name="T53" fmla="*/ 107 h 119"/>
                  <a:gd name="T54" fmla="*/ 47 w 116"/>
                  <a:gd name="T55" fmla="*/ 116 h 119"/>
                  <a:gd name="T56" fmla="*/ 69 w 116"/>
                  <a:gd name="T57" fmla="*/ 116 h 119"/>
                  <a:gd name="T58" fmla="*/ 92 w 116"/>
                  <a:gd name="T59" fmla="*/ 107 h 119"/>
                  <a:gd name="T60" fmla="*/ 106 w 116"/>
                  <a:gd name="T61" fmla="*/ 92 h 119"/>
                  <a:gd name="T62" fmla="*/ 114 w 116"/>
                  <a:gd name="T63" fmla="*/ 7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9">
                    <a:moveTo>
                      <a:pt x="116" y="59"/>
                    </a:moveTo>
                    <a:lnTo>
                      <a:pt x="116" y="47"/>
                    </a:lnTo>
                    <a:lnTo>
                      <a:pt x="114" y="38"/>
                    </a:lnTo>
                    <a:lnTo>
                      <a:pt x="106" y="28"/>
                    </a:lnTo>
                    <a:lnTo>
                      <a:pt x="99" y="18"/>
                    </a:lnTo>
                    <a:lnTo>
                      <a:pt x="92" y="11"/>
                    </a:lnTo>
                    <a:lnTo>
                      <a:pt x="81" y="6"/>
                    </a:lnTo>
                    <a:lnTo>
                      <a:pt x="69" y="4"/>
                    </a:lnTo>
                    <a:lnTo>
                      <a:pt x="57" y="0"/>
                    </a:lnTo>
                    <a:lnTo>
                      <a:pt x="47" y="4"/>
                    </a:lnTo>
                    <a:lnTo>
                      <a:pt x="35" y="6"/>
                    </a:lnTo>
                    <a:lnTo>
                      <a:pt x="25" y="11"/>
                    </a:lnTo>
                    <a:lnTo>
                      <a:pt x="18" y="18"/>
                    </a:lnTo>
                    <a:lnTo>
                      <a:pt x="11" y="28"/>
                    </a:lnTo>
                    <a:lnTo>
                      <a:pt x="3" y="38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3"/>
                    </a:lnTo>
                    <a:lnTo>
                      <a:pt x="3" y="81"/>
                    </a:lnTo>
                    <a:lnTo>
                      <a:pt x="11" y="92"/>
                    </a:lnTo>
                    <a:lnTo>
                      <a:pt x="18" y="102"/>
                    </a:lnTo>
                    <a:lnTo>
                      <a:pt x="25" y="109"/>
                    </a:lnTo>
                    <a:lnTo>
                      <a:pt x="35" y="114"/>
                    </a:lnTo>
                    <a:lnTo>
                      <a:pt x="47" y="116"/>
                    </a:lnTo>
                    <a:lnTo>
                      <a:pt x="57" y="119"/>
                    </a:lnTo>
                    <a:lnTo>
                      <a:pt x="69" y="116"/>
                    </a:lnTo>
                    <a:lnTo>
                      <a:pt x="81" y="114"/>
                    </a:lnTo>
                    <a:lnTo>
                      <a:pt x="92" y="109"/>
                    </a:lnTo>
                    <a:lnTo>
                      <a:pt x="99" y="102"/>
                    </a:lnTo>
                    <a:lnTo>
                      <a:pt x="106" y="92"/>
                    </a:lnTo>
                    <a:lnTo>
                      <a:pt x="114" y="81"/>
                    </a:lnTo>
                    <a:lnTo>
                      <a:pt x="116" y="73"/>
                    </a:lnTo>
                    <a:lnTo>
                      <a:pt x="116" y="59"/>
                    </a:lnTo>
                    <a:lnTo>
                      <a:pt x="114" y="47"/>
                    </a:lnTo>
                    <a:lnTo>
                      <a:pt x="111" y="38"/>
                    </a:lnTo>
                    <a:lnTo>
                      <a:pt x="106" y="28"/>
                    </a:lnTo>
                    <a:lnTo>
                      <a:pt x="99" y="21"/>
                    </a:lnTo>
                    <a:lnTo>
                      <a:pt x="92" y="13"/>
                    </a:lnTo>
                    <a:lnTo>
                      <a:pt x="81" y="7"/>
                    </a:lnTo>
                    <a:lnTo>
                      <a:pt x="69" y="4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5" y="7"/>
                    </a:lnTo>
                    <a:lnTo>
                      <a:pt x="25" y="13"/>
                    </a:lnTo>
                    <a:lnTo>
                      <a:pt x="18" y="21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3" y="47"/>
                    </a:lnTo>
                    <a:lnTo>
                      <a:pt x="0" y="59"/>
                    </a:lnTo>
                    <a:lnTo>
                      <a:pt x="3" y="73"/>
                    </a:lnTo>
                    <a:lnTo>
                      <a:pt x="5" y="81"/>
                    </a:lnTo>
                    <a:lnTo>
                      <a:pt x="11" y="92"/>
                    </a:lnTo>
                    <a:lnTo>
                      <a:pt x="18" y="102"/>
                    </a:lnTo>
                    <a:lnTo>
                      <a:pt x="25" y="107"/>
                    </a:lnTo>
                    <a:lnTo>
                      <a:pt x="35" y="112"/>
                    </a:lnTo>
                    <a:lnTo>
                      <a:pt x="47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1" y="112"/>
                    </a:lnTo>
                    <a:lnTo>
                      <a:pt x="92" y="107"/>
                    </a:lnTo>
                    <a:lnTo>
                      <a:pt x="99" y="102"/>
                    </a:lnTo>
                    <a:lnTo>
                      <a:pt x="106" y="92"/>
                    </a:lnTo>
                    <a:lnTo>
                      <a:pt x="111" y="81"/>
                    </a:lnTo>
                    <a:lnTo>
                      <a:pt x="114" y="73"/>
                    </a:lnTo>
                    <a:lnTo>
                      <a:pt x="116" y="59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8" name="Freeform 590">
                <a:extLst>
                  <a:ext uri="{FF2B5EF4-FFF2-40B4-BE49-F238E27FC236}">
                    <a16:creationId xmlns:a16="http://schemas.microsoft.com/office/drawing/2014/main" id="{EB5AAD5C-B110-4494-B0F5-0BAAD3666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459"/>
                <a:ext cx="39" cy="38"/>
              </a:xfrm>
              <a:custGeom>
                <a:avLst/>
                <a:gdLst>
                  <a:gd name="T0" fmla="*/ 114 w 116"/>
                  <a:gd name="T1" fmla="*/ 45 h 114"/>
                  <a:gd name="T2" fmla="*/ 106 w 116"/>
                  <a:gd name="T3" fmla="*/ 24 h 114"/>
                  <a:gd name="T4" fmla="*/ 92 w 116"/>
                  <a:gd name="T5" fmla="*/ 9 h 114"/>
                  <a:gd name="T6" fmla="*/ 69 w 116"/>
                  <a:gd name="T7" fmla="*/ 0 h 114"/>
                  <a:gd name="T8" fmla="*/ 47 w 116"/>
                  <a:gd name="T9" fmla="*/ 0 h 114"/>
                  <a:gd name="T10" fmla="*/ 25 w 116"/>
                  <a:gd name="T11" fmla="*/ 9 h 114"/>
                  <a:gd name="T12" fmla="*/ 11 w 116"/>
                  <a:gd name="T13" fmla="*/ 24 h 114"/>
                  <a:gd name="T14" fmla="*/ 3 w 116"/>
                  <a:gd name="T15" fmla="*/ 45 h 114"/>
                  <a:gd name="T16" fmla="*/ 3 w 116"/>
                  <a:gd name="T17" fmla="*/ 69 h 114"/>
                  <a:gd name="T18" fmla="*/ 11 w 116"/>
                  <a:gd name="T19" fmla="*/ 88 h 114"/>
                  <a:gd name="T20" fmla="*/ 25 w 116"/>
                  <a:gd name="T21" fmla="*/ 104 h 114"/>
                  <a:gd name="T22" fmla="*/ 47 w 116"/>
                  <a:gd name="T23" fmla="*/ 114 h 114"/>
                  <a:gd name="T24" fmla="*/ 69 w 116"/>
                  <a:gd name="T25" fmla="*/ 114 h 114"/>
                  <a:gd name="T26" fmla="*/ 92 w 116"/>
                  <a:gd name="T27" fmla="*/ 104 h 114"/>
                  <a:gd name="T28" fmla="*/ 106 w 116"/>
                  <a:gd name="T29" fmla="*/ 88 h 114"/>
                  <a:gd name="T30" fmla="*/ 114 w 116"/>
                  <a:gd name="T31" fmla="*/ 69 h 114"/>
                  <a:gd name="T32" fmla="*/ 114 w 116"/>
                  <a:gd name="T33" fmla="*/ 57 h 114"/>
                  <a:gd name="T34" fmla="*/ 109 w 116"/>
                  <a:gd name="T35" fmla="*/ 34 h 114"/>
                  <a:gd name="T36" fmla="*/ 99 w 116"/>
                  <a:gd name="T37" fmla="*/ 17 h 114"/>
                  <a:gd name="T38" fmla="*/ 78 w 116"/>
                  <a:gd name="T39" fmla="*/ 5 h 114"/>
                  <a:gd name="T40" fmla="*/ 57 w 116"/>
                  <a:gd name="T41" fmla="*/ 0 h 114"/>
                  <a:gd name="T42" fmla="*/ 37 w 116"/>
                  <a:gd name="T43" fmla="*/ 5 h 114"/>
                  <a:gd name="T44" fmla="*/ 18 w 116"/>
                  <a:gd name="T45" fmla="*/ 17 h 114"/>
                  <a:gd name="T46" fmla="*/ 7 w 116"/>
                  <a:gd name="T47" fmla="*/ 34 h 114"/>
                  <a:gd name="T48" fmla="*/ 3 w 116"/>
                  <a:gd name="T49" fmla="*/ 57 h 114"/>
                  <a:gd name="T50" fmla="*/ 7 w 116"/>
                  <a:gd name="T51" fmla="*/ 78 h 114"/>
                  <a:gd name="T52" fmla="*/ 18 w 116"/>
                  <a:gd name="T53" fmla="*/ 97 h 114"/>
                  <a:gd name="T54" fmla="*/ 37 w 116"/>
                  <a:gd name="T55" fmla="*/ 108 h 114"/>
                  <a:gd name="T56" fmla="*/ 57 w 116"/>
                  <a:gd name="T57" fmla="*/ 114 h 114"/>
                  <a:gd name="T58" fmla="*/ 78 w 116"/>
                  <a:gd name="T59" fmla="*/ 108 h 114"/>
                  <a:gd name="T60" fmla="*/ 99 w 116"/>
                  <a:gd name="T61" fmla="*/ 97 h 114"/>
                  <a:gd name="T62" fmla="*/ 109 w 116"/>
                  <a:gd name="T63" fmla="*/ 78 h 114"/>
                  <a:gd name="T64" fmla="*/ 114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5"/>
                    </a:lnTo>
                    <a:lnTo>
                      <a:pt x="111" y="34"/>
                    </a:lnTo>
                    <a:lnTo>
                      <a:pt x="106" y="24"/>
                    </a:lnTo>
                    <a:lnTo>
                      <a:pt x="99" y="17"/>
                    </a:lnTo>
                    <a:lnTo>
                      <a:pt x="92" y="9"/>
                    </a:lnTo>
                    <a:lnTo>
                      <a:pt x="81" y="5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5" y="5"/>
                    </a:lnTo>
                    <a:lnTo>
                      <a:pt x="25" y="9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4"/>
                    </a:lnTo>
                    <a:lnTo>
                      <a:pt x="3" y="45"/>
                    </a:lnTo>
                    <a:lnTo>
                      <a:pt x="0" y="57"/>
                    </a:lnTo>
                    <a:lnTo>
                      <a:pt x="3" y="69"/>
                    </a:lnTo>
                    <a:lnTo>
                      <a:pt x="5" y="78"/>
                    </a:lnTo>
                    <a:lnTo>
                      <a:pt x="11" y="88"/>
                    </a:lnTo>
                    <a:lnTo>
                      <a:pt x="18" y="98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81" y="108"/>
                    </a:lnTo>
                    <a:lnTo>
                      <a:pt x="92" y="104"/>
                    </a:lnTo>
                    <a:lnTo>
                      <a:pt x="99" y="98"/>
                    </a:lnTo>
                    <a:lnTo>
                      <a:pt x="106" y="88"/>
                    </a:lnTo>
                    <a:lnTo>
                      <a:pt x="111" y="78"/>
                    </a:lnTo>
                    <a:lnTo>
                      <a:pt x="114" y="69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45"/>
                    </a:lnTo>
                    <a:lnTo>
                      <a:pt x="109" y="34"/>
                    </a:lnTo>
                    <a:lnTo>
                      <a:pt x="103" y="24"/>
                    </a:lnTo>
                    <a:lnTo>
                      <a:pt x="99" y="17"/>
                    </a:lnTo>
                    <a:lnTo>
                      <a:pt x="88" y="9"/>
                    </a:lnTo>
                    <a:lnTo>
                      <a:pt x="78" y="5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5"/>
                    </a:lnTo>
                    <a:lnTo>
                      <a:pt x="28" y="9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7" y="34"/>
                    </a:lnTo>
                    <a:lnTo>
                      <a:pt x="3" y="45"/>
                    </a:lnTo>
                    <a:lnTo>
                      <a:pt x="3" y="57"/>
                    </a:lnTo>
                    <a:lnTo>
                      <a:pt x="3" y="69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18" y="97"/>
                    </a:lnTo>
                    <a:lnTo>
                      <a:pt x="28" y="104"/>
                    </a:lnTo>
                    <a:lnTo>
                      <a:pt x="37" y="108"/>
                    </a:lnTo>
                    <a:lnTo>
                      <a:pt x="47" y="111"/>
                    </a:lnTo>
                    <a:lnTo>
                      <a:pt x="57" y="114"/>
                    </a:lnTo>
                    <a:lnTo>
                      <a:pt x="69" y="111"/>
                    </a:lnTo>
                    <a:lnTo>
                      <a:pt x="78" y="108"/>
                    </a:lnTo>
                    <a:lnTo>
                      <a:pt x="88" y="104"/>
                    </a:lnTo>
                    <a:lnTo>
                      <a:pt x="99" y="97"/>
                    </a:lnTo>
                    <a:lnTo>
                      <a:pt x="103" y="88"/>
                    </a:lnTo>
                    <a:lnTo>
                      <a:pt x="109" y="78"/>
                    </a:lnTo>
                    <a:lnTo>
                      <a:pt x="114" y="69"/>
                    </a:lnTo>
                    <a:lnTo>
                      <a:pt x="114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19" name="Freeform 591">
                <a:extLst>
                  <a:ext uri="{FF2B5EF4-FFF2-40B4-BE49-F238E27FC236}">
                    <a16:creationId xmlns:a16="http://schemas.microsoft.com/office/drawing/2014/main" id="{FC53E3CD-F460-4692-8314-842E64DE4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459"/>
                <a:ext cx="37" cy="38"/>
              </a:xfrm>
              <a:custGeom>
                <a:avLst/>
                <a:gdLst>
                  <a:gd name="T0" fmla="*/ 112 w 112"/>
                  <a:gd name="T1" fmla="*/ 45 h 114"/>
                  <a:gd name="T2" fmla="*/ 101 w 112"/>
                  <a:gd name="T3" fmla="*/ 24 h 114"/>
                  <a:gd name="T4" fmla="*/ 86 w 112"/>
                  <a:gd name="T5" fmla="*/ 9 h 114"/>
                  <a:gd name="T6" fmla="*/ 67 w 112"/>
                  <a:gd name="T7" fmla="*/ 2 h 114"/>
                  <a:gd name="T8" fmla="*/ 45 w 112"/>
                  <a:gd name="T9" fmla="*/ 2 h 114"/>
                  <a:gd name="T10" fmla="*/ 26 w 112"/>
                  <a:gd name="T11" fmla="*/ 9 h 114"/>
                  <a:gd name="T12" fmla="*/ 10 w 112"/>
                  <a:gd name="T13" fmla="*/ 24 h 114"/>
                  <a:gd name="T14" fmla="*/ 0 w 112"/>
                  <a:gd name="T15" fmla="*/ 45 h 114"/>
                  <a:gd name="T16" fmla="*/ 0 w 112"/>
                  <a:gd name="T17" fmla="*/ 69 h 114"/>
                  <a:gd name="T18" fmla="*/ 10 w 112"/>
                  <a:gd name="T19" fmla="*/ 88 h 114"/>
                  <a:gd name="T20" fmla="*/ 26 w 112"/>
                  <a:gd name="T21" fmla="*/ 104 h 114"/>
                  <a:gd name="T22" fmla="*/ 45 w 112"/>
                  <a:gd name="T23" fmla="*/ 111 h 114"/>
                  <a:gd name="T24" fmla="*/ 67 w 112"/>
                  <a:gd name="T25" fmla="*/ 111 h 114"/>
                  <a:gd name="T26" fmla="*/ 86 w 112"/>
                  <a:gd name="T27" fmla="*/ 104 h 114"/>
                  <a:gd name="T28" fmla="*/ 101 w 112"/>
                  <a:gd name="T29" fmla="*/ 88 h 114"/>
                  <a:gd name="T30" fmla="*/ 112 w 112"/>
                  <a:gd name="T31" fmla="*/ 69 h 114"/>
                  <a:gd name="T32" fmla="*/ 108 w 112"/>
                  <a:gd name="T33" fmla="*/ 57 h 114"/>
                  <a:gd name="T34" fmla="*/ 106 w 112"/>
                  <a:gd name="T35" fmla="*/ 34 h 114"/>
                  <a:gd name="T36" fmla="*/ 93 w 112"/>
                  <a:gd name="T37" fmla="*/ 17 h 114"/>
                  <a:gd name="T38" fmla="*/ 76 w 112"/>
                  <a:gd name="T39" fmla="*/ 7 h 114"/>
                  <a:gd name="T40" fmla="*/ 55 w 112"/>
                  <a:gd name="T41" fmla="*/ 2 h 114"/>
                  <a:gd name="T42" fmla="*/ 34 w 112"/>
                  <a:gd name="T43" fmla="*/ 7 h 114"/>
                  <a:gd name="T44" fmla="*/ 17 w 112"/>
                  <a:gd name="T45" fmla="*/ 17 h 114"/>
                  <a:gd name="T46" fmla="*/ 5 w 112"/>
                  <a:gd name="T47" fmla="*/ 34 h 114"/>
                  <a:gd name="T48" fmla="*/ 0 w 112"/>
                  <a:gd name="T49" fmla="*/ 57 h 114"/>
                  <a:gd name="T50" fmla="*/ 5 w 112"/>
                  <a:gd name="T51" fmla="*/ 78 h 114"/>
                  <a:gd name="T52" fmla="*/ 17 w 112"/>
                  <a:gd name="T53" fmla="*/ 97 h 114"/>
                  <a:gd name="T54" fmla="*/ 34 w 112"/>
                  <a:gd name="T55" fmla="*/ 106 h 114"/>
                  <a:gd name="T56" fmla="*/ 55 w 112"/>
                  <a:gd name="T57" fmla="*/ 111 h 114"/>
                  <a:gd name="T58" fmla="*/ 76 w 112"/>
                  <a:gd name="T59" fmla="*/ 106 h 114"/>
                  <a:gd name="T60" fmla="*/ 93 w 112"/>
                  <a:gd name="T61" fmla="*/ 97 h 114"/>
                  <a:gd name="T62" fmla="*/ 106 w 112"/>
                  <a:gd name="T63" fmla="*/ 78 h 114"/>
                  <a:gd name="T64" fmla="*/ 108 w 112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4">
                    <a:moveTo>
                      <a:pt x="112" y="57"/>
                    </a:moveTo>
                    <a:lnTo>
                      <a:pt x="112" y="45"/>
                    </a:lnTo>
                    <a:lnTo>
                      <a:pt x="106" y="34"/>
                    </a:lnTo>
                    <a:lnTo>
                      <a:pt x="101" y="24"/>
                    </a:lnTo>
                    <a:lnTo>
                      <a:pt x="97" y="17"/>
                    </a:lnTo>
                    <a:lnTo>
                      <a:pt x="86" y="9"/>
                    </a:lnTo>
                    <a:lnTo>
                      <a:pt x="76" y="5"/>
                    </a:lnTo>
                    <a:lnTo>
                      <a:pt x="67" y="2"/>
                    </a:lnTo>
                    <a:lnTo>
                      <a:pt x="55" y="0"/>
                    </a:lnTo>
                    <a:lnTo>
                      <a:pt x="45" y="2"/>
                    </a:lnTo>
                    <a:lnTo>
                      <a:pt x="34" y="5"/>
                    </a:lnTo>
                    <a:lnTo>
                      <a:pt x="26" y="9"/>
                    </a:lnTo>
                    <a:lnTo>
                      <a:pt x="16" y="17"/>
                    </a:lnTo>
                    <a:lnTo>
                      <a:pt x="10" y="24"/>
                    </a:lnTo>
                    <a:lnTo>
                      <a:pt x="5" y="34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78"/>
                    </a:lnTo>
                    <a:lnTo>
                      <a:pt x="10" y="88"/>
                    </a:lnTo>
                    <a:lnTo>
                      <a:pt x="16" y="97"/>
                    </a:lnTo>
                    <a:lnTo>
                      <a:pt x="26" y="104"/>
                    </a:lnTo>
                    <a:lnTo>
                      <a:pt x="34" y="108"/>
                    </a:lnTo>
                    <a:lnTo>
                      <a:pt x="45" y="111"/>
                    </a:lnTo>
                    <a:lnTo>
                      <a:pt x="55" y="114"/>
                    </a:lnTo>
                    <a:lnTo>
                      <a:pt x="67" y="111"/>
                    </a:lnTo>
                    <a:lnTo>
                      <a:pt x="76" y="108"/>
                    </a:lnTo>
                    <a:lnTo>
                      <a:pt x="86" y="104"/>
                    </a:lnTo>
                    <a:lnTo>
                      <a:pt x="97" y="97"/>
                    </a:lnTo>
                    <a:lnTo>
                      <a:pt x="101" y="88"/>
                    </a:lnTo>
                    <a:lnTo>
                      <a:pt x="106" y="78"/>
                    </a:lnTo>
                    <a:lnTo>
                      <a:pt x="112" y="69"/>
                    </a:lnTo>
                    <a:lnTo>
                      <a:pt x="112" y="57"/>
                    </a:lnTo>
                    <a:lnTo>
                      <a:pt x="108" y="57"/>
                    </a:lnTo>
                    <a:lnTo>
                      <a:pt x="108" y="47"/>
                    </a:lnTo>
                    <a:lnTo>
                      <a:pt x="106" y="34"/>
                    </a:lnTo>
                    <a:lnTo>
                      <a:pt x="101" y="26"/>
                    </a:lnTo>
                    <a:lnTo>
                      <a:pt x="93" y="17"/>
                    </a:lnTo>
                    <a:lnTo>
                      <a:pt x="86" y="12"/>
                    </a:lnTo>
                    <a:lnTo>
                      <a:pt x="76" y="7"/>
                    </a:lnTo>
                    <a:lnTo>
                      <a:pt x="67" y="2"/>
                    </a:lnTo>
                    <a:lnTo>
                      <a:pt x="55" y="2"/>
                    </a:lnTo>
                    <a:lnTo>
                      <a:pt x="45" y="2"/>
                    </a:lnTo>
                    <a:lnTo>
                      <a:pt x="34" y="7"/>
                    </a:lnTo>
                    <a:lnTo>
                      <a:pt x="26" y="12"/>
                    </a:lnTo>
                    <a:lnTo>
                      <a:pt x="17" y="17"/>
                    </a:lnTo>
                    <a:lnTo>
                      <a:pt x="10" y="26"/>
                    </a:lnTo>
                    <a:lnTo>
                      <a:pt x="5" y="34"/>
                    </a:lnTo>
                    <a:lnTo>
                      <a:pt x="3" y="47"/>
                    </a:lnTo>
                    <a:lnTo>
                      <a:pt x="0" y="57"/>
                    </a:lnTo>
                    <a:lnTo>
                      <a:pt x="3" y="66"/>
                    </a:lnTo>
                    <a:lnTo>
                      <a:pt x="5" y="78"/>
                    </a:lnTo>
                    <a:lnTo>
                      <a:pt x="10" y="86"/>
                    </a:lnTo>
                    <a:lnTo>
                      <a:pt x="17" y="97"/>
                    </a:lnTo>
                    <a:lnTo>
                      <a:pt x="26" y="100"/>
                    </a:lnTo>
                    <a:lnTo>
                      <a:pt x="34" y="106"/>
                    </a:lnTo>
                    <a:lnTo>
                      <a:pt x="45" y="111"/>
                    </a:lnTo>
                    <a:lnTo>
                      <a:pt x="55" y="111"/>
                    </a:lnTo>
                    <a:lnTo>
                      <a:pt x="67" y="111"/>
                    </a:lnTo>
                    <a:lnTo>
                      <a:pt x="76" y="106"/>
                    </a:lnTo>
                    <a:lnTo>
                      <a:pt x="86" y="100"/>
                    </a:lnTo>
                    <a:lnTo>
                      <a:pt x="93" y="97"/>
                    </a:lnTo>
                    <a:lnTo>
                      <a:pt x="101" y="86"/>
                    </a:lnTo>
                    <a:lnTo>
                      <a:pt x="106" y="78"/>
                    </a:lnTo>
                    <a:lnTo>
                      <a:pt x="108" y="66"/>
                    </a:lnTo>
                    <a:lnTo>
                      <a:pt x="108" y="57"/>
                    </a:lnTo>
                    <a:lnTo>
                      <a:pt x="112" y="5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0" name="Freeform 592">
                <a:extLst>
                  <a:ext uri="{FF2B5EF4-FFF2-40B4-BE49-F238E27FC236}">
                    <a16:creationId xmlns:a16="http://schemas.microsoft.com/office/drawing/2014/main" id="{118BD7E9-2B56-4180-A0C8-E96069097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460"/>
                <a:ext cx="36" cy="36"/>
              </a:xfrm>
              <a:custGeom>
                <a:avLst/>
                <a:gdLst>
                  <a:gd name="T0" fmla="*/ 109 w 109"/>
                  <a:gd name="T1" fmla="*/ 45 h 109"/>
                  <a:gd name="T2" fmla="*/ 101 w 109"/>
                  <a:gd name="T3" fmla="*/ 24 h 109"/>
                  <a:gd name="T4" fmla="*/ 86 w 109"/>
                  <a:gd name="T5" fmla="*/ 10 h 109"/>
                  <a:gd name="T6" fmla="*/ 67 w 109"/>
                  <a:gd name="T7" fmla="*/ 0 h 109"/>
                  <a:gd name="T8" fmla="*/ 45 w 109"/>
                  <a:gd name="T9" fmla="*/ 0 h 109"/>
                  <a:gd name="T10" fmla="*/ 26 w 109"/>
                  <a:gd name="T11" fmla="*/ 10 h 109"/>
                  <a:gd name="T12" fmla="*/ 10 w 109"/>
                  <a:gd name="T13" fmla="*/ 24 h 109"/>
                  <a:gd name="T14" fmla="*/ 3 w 109"/>
                  <a:gd name="T15" fmla="*/ 45 h 109"/>
                  <a:gd name="T16" fmla="*/ 3 w 109"/>
                  <a:gd name="T17" fmla="*/ 64 h 109"/>
                  <a:gd name="T18" fmla="*/ 10 w 109"/>
                  <a:gd name="T19" fmla="*/ 84 h 109"/>
                  <a:gd name="T20" fmla="*/ 26 w 109"/>
                  <a:gd name="T21" fmla="*/ 98 h 109"/>
                  <a:gd name="T22" fmla="*/ 45 w 109"/>
                  <a:gd name="T23" fmla="*/ 109 h 109"/>
                  <a:gd name="T24" fmla="*/ 67 w 109"/>
                  <a:gd name="T25" fmla="*/ 109 h 109"/>
                  <a:gd name="T26" fmla="*/ 86 w 109"/>
                  <a:gd name="T27" fmla="*/ 98 h 109"/>
                  <a:gd name="T28" fmla="*/ 101 w 109"/>
                  <a:gd name="T29" fmla="*/ 84 h 109"/>
                  <a:gd name="T30" fmla="*/ 109 w 109"/>
                  <a:gd name="T31" fmla="*/ 64 h 109"/>
                  <a:gd name="T32" fmla="*/ 107 w 109"/>
                  <a:gd name="T33" fmla="*/ 45 h 109"/>
                  <a:gd name="T34" fmla="*/ 99 w 109"/>
                  <a:gd name="T35" fmla="*/ 24 h 109"/>
                  <a:gd name="T36" fmla="*/ 85 w 109"/>
                  <a:gd name="T37" fmla="*/ 10 h 109"/>
                  <a:gd name="T38" fmla="*/ 67 w 109"/>
                  <a:gd name="T39" fmla="*/ 3 h 109"/>
                  <a:gd name="T40" fmla="*/ 45 w 109"/>
                  <a:gd name="T41" fmla="*/ 3 h 109"/>
                  <a:gd name="T42" fmla="*/ 27 w 109"/>
                  <a:gd name="T43" fmla="*/ 10 h 109"/>
                  <a:gd name="T44" fmla="*/ 12 w 109"/>
                  <a:gd name="T45" fmla="*/ 24 h 109"/>
                  <a:gd name="T46" fmla="*/ 5 w 109"/>
                  <a:gd name="T47" fmla="*/ 45 h 109"/>
                  <a:gd name="T48" fmla="*/ 5 w 109"/>
                  <a:gd name="T49" fmla="*/ 64 h 109"/>
                  <a:gd name="T50" fmla="*/ 12 w 109"/>
                  <a:gd name="T51" fmla="*/ 84 h 109"/>
                  <a:gd name="T52" fmla="*/ 27 w 109"/>
                  <a:gd name="T53" fmla="*/ 98 h 109"/>
                  <a:gd name="T54" fmla="*/ 45 w 109"/>
                  <a:gd name="T55" fmla="*/ 106 h 109"/>
                  <a:gd name="T56" fmla="*/ 67 w 109"/>
                  <a:gd name="T57" fmla="*/ 106 h 109"/>
                  <a:gd name="T58" fmla="*/ 85 w 109"/>
                  <a:gd name="T59" fmla="*/ 98 h 109"/>
                  <a:gd name="T60" fmla="*/ 99 w 109"/>
                  <a:gd name="T61" fmla="*/ 84 h 109"/>
                  <a:gd name="T62" fmla="*/ 107 w 109"/>
                  <a:gd name="T63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9" y="45"/>
                    </a:lnTo>
                    <a:lnTo>
                      <a:pt x="107" y="32"/>
                    </a:lnTo>
                    <a:lnTo>
                      <a:pt x="101" y="24"/>
                    </a:lnTo>
                    <a:lnTo>
                      <a:pt x="93" y="15"/>
                    </a:lnTo>
                    <a:lnTo>
                      <a:pt x="86" y="10"/>
                    </a:lnTo>
                    <a:lnTo>
                      <a:pt x="76" y="5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5" y="5"/>
                    </a:lnTo>
                    <a:lnTo>
                      <a:pt x="26" y="10"/>
                    </a:lnTo>
                    <a:lnTo>
                      <a:pt x="18" y="15"/>
                    </a:lnTo>
                    <a:lnTo>
                      <a:pt x="10" y="24"/>
                    </a:lnTo>
                    <a:lnTo>
                      <a:pt x="5" y="32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3" y="64"/>
                    </a:lnTo>
                    <a:lnTo>
                      <a:pt x="5" y="76"/>
                    </a:lnTo>
                    <a:lnTo>
                      <a:pt x="10" y="84"/>
                    </a:lnTo>
                    <a:lnTo>
                      <a:pt x="18" y="95"/>
                    </a:lnTo>
                    <a:lnTo>
                      <a:pt x="26" y="98"/>
                    </a:lnTo>
                    <a:lnTo>
                      <a:pt x="35" y="104"/>
                    </a:lnTo>
                    <a:lnTo>
                      <a:pt x="45" y="109"/>
                    </a:lnTo>
                    <a:lnTo>
                      <a:pt x="55" y="109"/>
                    </a:lnTo>
                    <a:lnTo>
                      <a:pt x="67" y="109"/>
                    </a:lnTo>
                    <a:lnTo>
                      <a:pt x="76" y="104"/>
                    </a:lnTo>
                    <a:lnTo>
                      <a:pt x="86" y="98"/>
                    </a:lnTo>
                    <a:lnTo>
                      <a:pt x="93" y="95"/>
                    </a:lnTo>
                    <a:lnTo>
                      <a:pt x="101" y="84"/>
                    </a:lnTo>
                    <a:lnTo>
                      <a:pt x="107" y="76"/>
                    </a:lnTo>
                    <a:lnTo>
                      <a:pt x="109" y="64"/>
                    </a:lnTo>
                    <a:lnTo>
                      <a:pt x="109" y="55"/>
                    </a:lnTo>
                    <a:lnTo>
                      <a:pt x="107" y="45"/>
                    </a:lnTo>
                    <a:lnTo>
                      <a:pt x="104" y="35"/>
                    </a:lnTo>
                    <a:lnTo>
                      <a:pt x="99" y="24"/>
                    </a:lnTo>
                    <a:lnTo>
                      <a:pt x="93" y="17"/>
                    </a:lnTo>
                    <a:lnTo>
                      <a:pt x="85" y="10"/>
                    </a:lnTo>
                    <a:lnTo>
                      <a:pt x="76" y="5"/>
                    </a:lnTo>
                    <a:lnTo>
                      <a:pt x="67" y="3"/>
                    </a:lnTo>
                    <a:lnTo>
                      <a:pt x="55" y="3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2" y="24"/>
                    </a:lnTo>
                    <a:lnTo>
                      <a:pt x="9" y="35"/>
                    </a:lnTo>
                    <a:lnTo>
                      <a:pt x="5" y="45"/>
                    </a:lnTo>
                    <a:lnTo>
                      <a:pt x="3" y="55"/>
                    </a:lnTo>
                    <a:lnTo>
                      <a:pt x="5" y="64"/>
                    </a:lnTo>
                    <a:lnTo>
                      <a:pt x="9" y="74"/>
                    </a:lnTo>
                    <a:lnTo>
                      <a:pt x="12" y="84"/>
                    </a:lnTo>
                    <a:lnTo>
                      <a:pt x="18" y="91"/>
                    </a:lnTo>
                    <a:lnTo>
                      <a:pt x="27" y="98"/>
                    </a:lnTo>
                    <a:lnTo>
                      <a:pt x="35" y="104"/>
                    </a:lnTo>
                    <a:lnTo>
                      <a:pt x="45" y="106"/>
                    </a:lnTo>
                    <a:lnTo>
                      <a:pt x="55" y="106"/>
                    </a:lnTo>
                    <a:lnTo>
                      <a:pt x="67" y="106"/>
                    </a:lnTo>
                    <a:lnTo>
                      <a:pt x="76" y="104"/>
                    </a:lnTo>
                    <a:lnTo>
                      <a:pt x="85" y="98"/>
                    </a:lnTo>
                    <a:lnTo>
                      <a:pt x="93" y="91"/>
                    </a:lnTo>
                    <a:lnTo>
                      <a:pt x="99" y="84"/>
                    </a:lnTo>
                    <a:lnTo>
                      <a:pt x="104" y="74"/>
                    </a:lnTo>
                    <a:lnTo>
                      <a:pt x="107" y="64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1" name="Freeform 593">
                <a:extLst>
                  <a:ext uri="{FF2B5EF4-FFF2-40B4-BE49-F238E27FC236}">
                    <a16:creationId xmlns:a16="http://schemas.microsoft.com/office/drawing/2014/main" id="{36D84457-4B17-4E9A-82BD-ACA9AAA2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3460"/>
                <a:ext cx="35" cy="35"/>
              </a:xfrm>
              <a:custGeom>
                <a:avLst/>
                <a:gdLst>
                  <a:gd name="T0" fmla="*/ 104 w 106"/>
                  <a:gd name="T1" fmla="*/ 43 h 105"/>
                  <a:gd name="T2" fmla="*/ 96 w 106"/>
                  <a:gd name="T3" fmla="*/ 23 h 105"/>
                  <a:gd name="T4" fmla="*/ 82 w 106"/>
                  <a:gd name="T5" fmla="*/ 8 h 105"/>
                  <a:gd name="T6" fmla="*/ 64 w 106"/>
                  <a:gd name="T7" fmla="*/ 0 h 105"/>
                  <a:gd name="T8" fmla="*/ 42 w 106"/>
                  <a:gd name="T9" fmla="*/ 0 h 105"/>
                  <a:gd name="T10" fmla="*/ 24 w 106"/>
                  <a:gd name="T11" fmla="*/ 8 h 105"/>
                  <a:gd name="T12" fmla="*/ 9 w 106"/>
                  <a:gd name="T13" fmla="*/ 23 h 105"/>
                  <a:gd name="T14" fmla="*/ 2 w 106"/>
                  <a:gd name="T15" fmla="*/ 43 h 105"/>
                  <a:gd name="T16" fmla="*/ 2 w 106"/>
                  <a:gd name="T17" fmla="*/ 63 h 105"/>
                  <a:gd name="T18" fmla="*/ 9 w 106"/>
                  <a:gd name="T19" fmla="*/ 83 h 105"/>
                  <a:gd name="T20" fmla="*/ 24 w 106"/>
                  <a:gd name="T21" fmla="*/ 97 h 105"/>
                  <a:gd name="T22" fmla="*/ 42 w 106"/>
                  <a:gd name="T23" fmla="*/ 105 h 105"/>
                  <a:gd name="T24" fmla="*/ 64 w 106"/>
                  <a:gd name="T25" fmla="*/ 105 h 105"/>
                  <a:gd name="T26" fmla="*/ 82 w 106"/>
                  <a:gd name="T27" fmla="*/ 97 h 105"/>
                  <a:gd name="T28" fmla="*/ 96 w 106"/>
                  <a:gd name="T29" fmla="*/ 83 h 105"/>
                  <a:gd name="T30" fmla="*/ 104 w 106"/>
                  <a:gd name="T31" fmla="*/ 63 h 105"/>
                  <a:gd name="T32" fmla="*/ 104 w 106"/>
                  <a:gd name="T33" fmla="*/ 52 h 105"/>
                  <a:gd name="T34" fmla="*/ 101 w 106"/>
                  <a:gd name="T35" fmla="*/ 33 h 105"/>
                  <a:gd name="T36" fmla="*/ 88 w 106"/>
                  <a:gd name="T37" fmla="*/ 16 h 105"/>
                  <a:gd name="T38" fmla="*/ 73 w 106"/>
                  <a:gd name="T39" fmla="*/ 6 h 105"/>
                  <a:gd name="T40" fmla="*/ 52 w 106"/>
                  <a:gd name="T41" fmla="*/ 0 h 105"/>
                  <a:gd name="T42" fmla="*/ 32 w 106"/>
                  <a:gd name="T43" fmla="*/ 6 h 105"/>
                  <a:gd name="T44" fmla="*/ 17 w 106"/>
                  <a:gd name="T45" fmla="*/ 16 h 105"/>
                  <a:gd name="T46" fmla="*/ 6 w 106"/>
                  <a:gd name="T47" fmla="*/ 33 h 105"/>
                  <a:gd name="T48" fmla="*/ 2 w 106"/>
                  <a:gd name="T49" fmla="*/ 52 h 105"/>
                  <a:gd name="T50" fmla="*/ 6 w 106"/>
                  <a:gd name="T51" fmla="*/ 72 h 105"/>
                  <a:gd name="T52" fmla="*/ 17 w 106"/>
                  <a:gd name="T53" fmla="*/ 90 h 105"/>
                  <a:gd name="T54" fmla="*/ 32 w 106"/>
                  <a:gd name="T55" fmla="*/ 100 h 105"/>
                  <a:gd name="T56" fmla="*/ 52 w 106"/>
                  <a:gd name="T57" fmla="*/ 105 h 105"/>
                  <a:gd name="T58" fmla="*/ 73 w 106"/>
                  <a:gd name="T59" fmla="*/ 100 h 105"/>
                  <a:gd name="T60" fmla="*/ 88 w 106"/>
                  <a:gd name="T61" fmla="*/ 90 h 105"/>
                  <a:gd name="T62" fmla="*/ 101 w 106"/>
                  <a:gd name="T63" fmla="*/ 72 h 105"/>
                  <a:gd name="T64" fmla="*/ 104 w 106"/>
                  <a:gd name="T65" fmla="*/ 5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5">
                    <a:moveTo>
                      <a:pt x="106" y="52"/>
                    </a:moveTo>
                    <a:lnTo>
                      <a:pt x="104" y="43"/>
                    </a:lnTo>
                    <a:lnTo>
                      <a:pt x="101" y="33"/>
                    </a:lnTo>
                    <a:lnTo>
                      <a:pt x="96" y="23"/>
                    </a:lnTo>
                    <a:lnTo>
                      <a:pt x="90" y="16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4" y="8"/>
                    </a:lnTo>
                    <a:lnTo>
                      <a:pt x="15" y="16"/>
                    </a:lnTo>
                    <a:lnTo>
                      <a:pt x="9" y="23"/>
                    </a:lnTo>
                    <a:lnTo>
                      <a:pt x="6" y="33"/>
                    </a:lnTo>
                    <a:lnTo>
                      <a:pt x="2" y="43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6" y="72"/>
                    </a:lnTo>
                    <a:lnTo>
                      <a:pt x="9" y="83"/>
                    </a:lnTo>
                    <a:lnTo>
                      <a:pt x="15" y="90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5"/>
                    </a:lnTo>
                    <a:lnTo>
                      <a:pt x="52" y="105"/>
                    </a:lnTo>
                    <a:lnTo>
                      <a:pt x="64" y="105"/>
                    </a:lnTo>
                    <a:lnTo>
                      <a:pt x="73" y="102"/>
                    </a:lnTo>
                    <a:lnTo>
                      <a:pt x="82" y="97"/>
                    </a:lnTo>
                    <a:lnTo>
                      <a:pt x="90" y="90"/>
                    </a:lnTo>
                    <a:lnTo>
                      <a:pt x="96" y="83"/>
                    </a:lnTo>
                    <a:lnTo>
                      <a:pt x="101" y="72"/>
                    </a:lnTo>
                    <a:lnTo>
                      <a:pt x="104" y="63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3"/>
                    </a:lnTo>
                    <a:lnTo>
                      <a:pt x="101" y="33"/>
                    </a:lnTo>
                    <a:lnTo>
                      <a:pt x="96" y="23"/>
                    </a:lnTo>
                    <a:lnTo>
                      <a:pt x="88" y="16"/>
                    </a:lnTo>
                    <a:lnTo>
                      <a:pt x="82" y="11"/>
                    </a:lnTo>
                    <a:lnTo>
                      <a:pt x="73" y="6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2" y="6"/>
                    </a:lnTo>
                    <a:lnTo>
                      <a:pt x="24" y="11"/>
                    </a:lnTo>
                    <a:lnTo>
                      <a:pt x="17" y="16"/>
                    </a:lnTo>
                    <a:lnTo>
                      <a:pt x="9" y="23"/>
                    </a:lnTo>
                    <a:lnTo>
                      <a:pt x="6" y="33"/>
                    </a:lnTo>
                    <a:lnTo>
                      <a:pt x="2" y="43"/>
                    </a:lnTo>
                    <a:lnTo>
                      <a:pt x="2" y="52"/>
                    </a:lnTo>
                    <a:lnTo>
                      <a:pt x="2" y="63"/>
                    </a:lnTo>
                    <a:lnTo>
                      <a:pt x="6" y="72"/>
                    </a:lnTo>
                    <a:lnTo>
                      <a:pt x="9" y="83"/>
                    </a:lnTo>
                    <a:lnTo>
                      <a:pt x="17" y="90"/>
                    </a:lnTo>
                    <a:lnTo>
                      <a:pt x="24" y="95"/>
                    </a:lnTo>
                    <a:lnTo>
                      <a:pt x="32" y="100"/>
                    </a:lnTo>
                    <a:lnTo>
                      <a:pt x="42" y="102"/>
                    </a:lnTo>
                    <a:lnTo>
                      <a:pt x="52" y="105"/>
                    </a:lnTo>
                    <a:lnTo>
                      <a:pt x="64" y="102"/>
                    </a:lnTo>
                    <a:lnTo>
                      <a:pt x="73" y="100"/>
                    </a:lnTo>
                    <a:lnTo>
                      <a:pt x="82" y="95"/>
                    </a:lnTo>
                    <a:lnTo>
                      <a:pt x="88" y="90"/>
                    </a:lnTo>
                    <a:lnTo>
                      <a:pt x="96" y="83"/>
                    </a:lnTo>
                    <a:lnTo>
                      <a:pt x="101" y="72"/>
                    </a:lnTo>
                    <a:lnTo>
                      <a:pt x="104" y="63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2" name="Freeform 594">
                <a:extLst>
                  <a:ext uri="{FF2B5EF4-FFF2-40B4-BE49-F238E27FC236}">
                    <a16:creationId xmlns:a16="http://schemas.microsoft.com/office/drawing/2014/main" id="{236635EC-3AFD-481F-AC62-1277F799C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3460"/>
                <a:ext cx="34" cy="35"/>
              </a:xfrm>
              <a:custGeom>
                <a:avLst/>
                <a:gdLst>
                  <a:gd name="T0" fmla="*/ 102 w 102"/>
                  <a:gd name="T1" fmla="*/ 43 h 105"/>
                  <a:gd name="T2" fmla="*/ 94 w 102"/>
                  <a:gd name="T3" fmla="*/ 23 h 105"/>
                  <a:gd name="T4" fmla="*/ 80 w 102"/>
                  <a:gd name="T5" fmla="*/ 11 h 105"/>
                  <a:gd name="T6" fmla="*/ 62 w 102"/>
                  <a:gd name="T7" fmla="*/ 4 h 105"/>
                  <a:gd name="T8" fmla="*/ 40 w 102"/>
                  <a:gd name="T9" fmla="*/ 4 h 105"/>
                  <a:gd name="T10" fmla="*/ 22 w 102"/>
                  <a:gd name="T11" fmla="*/ 11 h 105"/>
                  <a:gd name="T12" fmla="*/ 7 w 102"/>
                  <a:gd name="T13" fmla="*/ 23 h 105"/>
                  <a:gd name="T14" fmla="*/ 0 w 102"/>
                  <a:gd name="T15" fmla="*/ 43 h 105"/>
                  <a:gd name="T16" fmla="*/ 0 w 102"/>
                  <a:gd name="T17" fmla="*/ 63 h 105"/>
                  <a:gd name="T18" fmla="*/ 7 w 102"/>
                  <a:gd name="T19" fmla="*/ 83 h 105"/>
                  <a:gd name="T20" fmla="*/ 22 w 102"/>
                  <a:gd name="T21" fmla="*/ 95 h 105"/>
                  <a:gd name="T22" fmla="*/ 40 w 102"/>
                  <a:gd name="T23" fmla="*/ 102 h 105"/>
                  <a:gd name="T24" fmla="*/ 62 w 102"/>
                  <a:gd name="T25" fmla="*/ 102 h 105"/>
                  <a:gd name="T26" fmla="*/ 80 w 102"/>
                  <a:gd name="T27" fmla="*/ 95 h 105"/>
                  <a:gd name="T28" fmla="*/ 94 w 102"/>
                  <a:gd name="T29" fmla="*/ 83 h 105"/>
                  <a:gd name="T30" fmla="*/ 102 w 102"/>
                  <a:gd name="T31" fmla="*/ 63 h 105"/>
                  <a:gd name="T32" fmla="*/ 99 w 102"/>
                  <a:gd name="T33" fmla="*/ 43 h 105"/>
                  <a:gd name="T34" fmla="*/ 92 w 102"/>
                  <a:gd name="T35" fmla="*/ 26 h 105"/>
                  <a:gd name="T36" fmla="*/ 80 w 102"/>
                  <a:gd name="T37" fmla="*/ 11 h 105"/>
                  <a:gd name="T38" fmla="*/ 62 w 102"/>
                  <a:gd name="T39" fmla="*/ 4 h 105"/>
                  <a:gd name="T40" fmla="*/ 40 w 102"/>
                  <a:gd name="T41" fmla="*/ 4 h 105"/>
                  <a:gd name="T42" fmla="*/ 22 w 102"/>
                  <a:gd name="T43" fmla="*/ 11 h 105"/>
                  <a:gd name="T44" fmla="*/ 11 w 102"/>
                  <a:gd name="T45" fmla="*/ 26 h 105"/>
                  <a:gd name="T46" fmla="*/ 4 w 102"/>
                  <a:gd name="T47" fmla="*/ 43 h 105"/>
                  <a:gd name="T48" fmla="*/ 4 w 102"/>
                  <a:gd name="T49" fmla="*/ 63 h 105"/>
                  <a:gd name="T50" fmla="*/ 11 w 102"/>
                  <a:gd name="T51" fmla="*/ 80 h 105"/>
                  <a:gd name="T52" fmla="*/ 22 w 102"/>
                  <a:gd name="T53" fmla="*/ 95 h 105"/>
                  <a:gd name="T54" fmla="*/ 40 w 102"/>
                  <a:gd name="T55" fmla="*/ 102 h 105"/>
                  <a:gd name="T56" fmla="*/ 62 w 102"/>
                  <a:gd name="T57" fmla="*/ 102 h 105"/>
                  <a:gd name="T58" fmla="*/ 80 w 102"/>
                  <a:gd name="T59" fmla="*/ 95 h 105"/>
                  <a:gd name="T60" fmla="*/ 92 w 102"/>
                  <a:gd name="T61" fmla="*/ 80 h 105"/>
                  <a:gd name="T62" fmla="*/ 99 w 102"/>
                  <a:gd name="T63" fmla="*/ 6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2" h="105">
                    <a:moveTo>
                      <a:pt x="102" y="52"/>
                    </a:moveTo>
                    <a:lnTo>
                      <a:pt x="102" y="43"/>
                    </a:lnTo>
                    <a:lnTo>
                      <a:pt x="99" y="33"/>
                    </a:lnTo>
                    <a:lnTo>
                      <a:pt x="94" y="23"/>
                    </a:lnTo>
                    <a:lnTo>
                      <a:pt x="86" y="16"/>
                    </a:lnTo>
                    <a:lnTo>
                      <a:pt x="80" y="11"/>
                    </a:lnTo>
                    <a:lnTo>
                      <a:pt x="71" y="6"/>
                    </a:lnTo>
                    <a:lnTo>
                      <a:pt x="62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0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7" y="23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3"/>
                    </a:lnTo>
                    <a:lnTo>
                      <a:pt x="4" y="72"/>
                    </a:lnTo>
                    <a:lnTo>
                      <a:pt x="7" y="83"/>
                    </a:lnTo>
                    <a:lnTo>
                      <a:pt x="15" y="90"/>
                    </a:lnTo>
                    <a:lnTo>
                      <a:pt x="22" y="95"/>
                    </a:lnTo>
                    <a:lnTo>
                      <a:pt x="30" y="100"/>
                    </a:lnTo>
                    <a:lnTo>
                      <a:pt x="40" y="102"/>
                    </a:lnTo>
                    <a:lnTo>
                      <a:pt x="50" y="105"/>
                    </a:lnTo>
                    <a:lnTo>
                      <a:pt x="62" y="102"/>
                    </a:lnTo>
                    <a:lnTo>
                      <a:pt x="71" y="100"/>
                    </a:lnTo>
                    <a:lnTo>
                      <a:pt x="80" y="95"/>
                    </a:lnTo>
                    <a:lnTo>
                      <a:pt x="86" y="90"/>
                    </a:lnTo>
                    <a:lnTo>
                      <a:pt x="94" y="83"/>
                    </a:lnTo>
                    <a:lnTo>
                      <a:pt x="99" y="72"/>
                    </a:lnTo>
                    <a:lnTo>
                      <a:pt x="102" y="63"/>
                    </a:lnTo>
                    <a:lnTo>
                      <a:pt x="102" y="52"/>
                    </a:lnTo>
                    <a:lnTo>
                      <a:pt x="99" y="43"/>
                    </a:lnTo>
                    <a:lnTo>
                      <a:pt x="96" y="33"/>
                    </a:lnTo>
                    <a:lnTo>
                      <a:pt x="92" y="26"/>
                    </a:lnTo>
                    <a:lnTo>
                      <a:pt x="86" y="19"/>
                    </a:lnTo>
                    <a:lnTo>
                      <a:pt x="80" y="11"/>
                    </a:lnTo>
                    <a:lnTo>
                      <a:pt x="70" y="8"/>
                    </a:lnTo>
                    <a:lnTo>
                      <a:pt x="62" y="4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3" y="8"/>
                    </a:lnTo>
                    <a:lnTo>
                      <a:pt x="22" y="11"/>
                    </a:lnTo>
                    <a:lnTo>
                      <a:pt x="15" y="19"/>
                    </a:lnTo>
                    <a:lnTo>
                      <a:pt x="11" y="26"/>
                    </a:lnTo>
                    <a:lnTo>
                      <a:pt x="6" y="33"/>
                    </a:lnTo>
                    <a:lnTo>
                      <a:pt x="4" y="43"/>
                    </a:lnTo>
                    <a:lnTo>
                      <a:pt x="0" y="52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1" y="80"/>
                    </a:lnTo>
                    <a:lnTo>
                      <a:pt x="15" y="88"/>
                    </a:lnTo>
                    <a:lnTo>
                      <a:pt x="22" y="95"/>
                    </a:lnTo>
                    <a:lnTo>
                      <a:pt x="33" y="100"/>
                    </a:lnTo>
                    <a:lnTo>
                      <a:pt x="40" y="102"/>
                    </a:lnTo>
                    <a:lnTo>
                      <a:pt x="50" y="102"/>
                    </a:lnTo>
                    <a:lnTo>
                      <a:pt x="62" y="102"/>
                    </a:lnTo>
                    <a:lnTo>
                      <a:pt x="70" y="100"/>
                    </a:lnTo>
                    <a:lnTo>
                      <a:pt x="80" y="95"/>
                    </a:lnTo>
                    <a:lnTo>
                      <a:pt x="86" y="88"/>
                    </a:lnTo>
                    <a:lnTo>
                      <a:pt x="92" y="80"/>
                    </a:lnTo>
                    <a:lnTo>
                      <a:pt x="96" y="72"/>
                    </a:lnTo>
                    <a:lnTo>
                      <a:pt x="99" y="63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3" name="Freeform 595">
                <a:extLst>
                  <a:ext uri="{FF2B5EF4-FFF2-40B4-BE49-F238E27FC236}">
                    <a16:creationId xmlns:a16="http://schemas.microsoft.com/office/drawing/2014/main" id="{7CE48239-BE3D-4134-AD27-4421E3978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3462"/>
                <a:ext cx="34" cy="33"/>
              </a:xfrm>
              <a:custGeom>
                <a:avLst/>
                <a:gdLst>
                  <a:gd name="T0" fmla="*/ 99 w 102"/>
                  <a:gd name="T1" fmla="*/ 40 h 99"/>
                  <a:gd name="T2" fmla="*/ 92 w 102"/>
                  <a:gd name="T3" fmla="*/ 23 h 99"/>
                  <a:gd name="T4" fmla="*/ 80 w 102"/>
                  <a:gd name="T5" fmla="*/ 8 h 99"/>
                  <a:gd name="T6" fmla="*/ 62 w 102"/>
                  <a:gd name="T7" fmla="*/ 0 h 99"/>
                  <a:gd name="T8" fmla="*/ 40 w 102"/>
                  <a:gd name="T9" fmla="*/ 0 h 99"/>
                  <a:gd name="T10" fmla="*/ 22 w 102"/>
                  <a:gd name="T11" fmla="*/ 8 h 99"/>
                  <a:gd name="T12" fmla="*/ 11 w 102"/>
                  <a:gd name="T13" fmla="*/ 23 h 99"/>
                  <a:gd name="T14" fmla="*/ 4 w 102"/>
                  <a:gd name="T15" fmla="*/ 40 h 99"/>
                  <a:gd name="T16" fmla="*/ 4 w 102"/>
                  <a:gd name="T17" fmla="*/ 59 h 99"/>
                  <a:gd name="T18" fmla="*/ 11 w 102"/>
                  <a:gd name="T19" fmla="*/ 76 h 99"/>
                  <a:gd name="T20" fmla="*/ 22 w 102"/>
                  <a:gd name="T21" fmla="*/ 91 h 99"/>
                  <a:gd name="T22" fmla="*/ 40 w 102"/>
                  <a:gd name="T23" fmla="*/ 99 h 99"/>
                  <a:gd name="T24" fmla="*/ 62 w 102"/>
                  <a:gd name="T25" fmla="*/ 99 h 99"/>
                  <a:gd name="T26" fmla="*/ 80 w 102"/>
                  <a:gd name="T27" fmla="*/ 91 h 99"/>
                  <a:gd name="T28" fmla="*/ 92 w 102"/>
                  <a:gd name="T29" fmla="*/ 76 h 99"/>
                  <a:gd name="T30" fmla="*/ 99 w 102"/>
                  <a:gd name="T31" fmla="*/ 59 h 99"/>
                  <a:gd name="T32" fmla="*/ 99 w 102"/>
                  <a:gd name="T33" fmla="*/ 50 h 99"/>
                  <a:gd name="T34" fmla="*/ 94 w 102"/>
                  <a:gd name="T35" fmla="*/ 30 h 99"/>
                  <a:gd name="T36" fmla="*/ 85 w 102"/>
                  <a:gd name="T37" fmla="*/ 16 h 99"/>
                  <a:gd name="T38" fmla="*/ 70 w 102"/>
                  <a:gd name="T39" fmla="*/ 5 h 99"/>
                  <a:gd name="T40" fmla="*/ 50 w 102"/>
                  <a:gd name="T41" fmla="*/ 2 h 99"/>
                  <a:gd name="T42" fmla="*/ 33 w 102"/>
                  <a:gd name="T43" fmla="*/ 5 h 99"/>
                  <a:gd name="T44" fmla="*/ 18 w 102"/>
                  <a:gd name="T45" fmla="*/ 16 h 99"/>
                  <a:gd name="T46" fmla="*/ 7 w 102"/>
                  <a:gd name="T47" fmla="*/ 30 h 99"/>
                  <a:gd name="T48" fmla="*/ 4 w 102"/>
                  <a:gd name="T49" fmla="*/ 50 h 99"/>
                  <a:gd name="T50" fmla="*/ 7 w 102"/>
                  <a:gd name="T51" fmla="*/ 69 h 99"/>
                  <a:gd name="T52" fmla="*/ 18 w 102"/>
                  <a:gd name="T53" fmla="*/ 84 h 99"/>
                  <a:gd name="T54" fmla="*/ 33 w 102"/>
                  <a:gd name="T55" fmla="*/ 93 h 99"/>
                  <a:gd name="T56" fmla="*/ 50 w 102"/>
                  <a:gd name="T57" fmla="*/ 97 h 99"/>
                  <a:gd name="T58" fmla="*/ 70 w 102"/>
                  <a:gd name="T59" fmla="*/ 93 h 99"/>
                  <a:gd name="T60" fmla="*/ 85 w 102"/>
                  <a:gd name="T61" fmla="*/ 84 h 99"/>
                  <a:gd name="T62" fmla="*/ 94 w 102"/>
                  <a:gd name="T63" fmla="*/ 69 h 99"/>
                  <a:gd name="T64" fmla="*/ 99 w 102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99">
                    <a:moveTo>
                      <a:pt x="102" y="50"/>
                    </a:moveTo>
                    <a:lnTo>
                      <a:pt x="99" y="40"/>
                    </a:lnTo>
                    <a:lnTo>
                      <a:pt x="96" y="30"/>
                    </a:lnTo>
                    <a:lnTo>
                      <a:pt x="92" y="23"/>
                    </a:lnTo>
                    <a:lnTo>
                      <a:pt x="86" y="16"/>
                    </a:lnTo>
                    <a:lnTo>
                      <a:pt x="80" y="8"/>
                    </a:lnTo>
                    <a:lnTo>
                      <a:pt x="70" y="5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5"/>
                    </a:lnTo>
                    <a:lnTo>
                      <a:pt x="22" y="8"/>
                    </a:lnTo>
                    <a:lnTo>
                      <a:pt x="15" y="16"/>
                    </a:lnTo>
                    <a:lnTo>
                      <a:pt x="11" y="23"/>
                    </a:lnTo>
                    <a:lnTo>
                      <a:pt x="6" y="30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4" y="59"/>
                    </a:lnTo>
                    <a:lnTo>
                      <a:pt x="6" y="69"/>
                    </a:lnTo>
                    <a:lnTo>
                      <a:pt x="11" y="76"/>
                    </a:lnTo>
                    <a:lnTo>
                      <a:pt x="15" y="84"/>
                    </a:lnTo>
                    <a:lnTo>
                      <a:pt x="22" y="91"/>
                    </a:lnTo>
                    <a:lnTo>
                      <a:pt x="33" y="97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2" y="99"/>
                    </a:lnTo>
                    <a:lnTo>
                      <a:pt x="70" y="97"/>
                    </a:lnTo>
                    <a:lnTo>
                      <a:pt x="80" y="91"/>
                    </a:lnTo>
                    <a:lnTo>
                      <a:pt x="86" y="84"/>
                    </a:lnTo>
                    <a:lnTo>
                      <a:pt x="92" y="76"/>
                    </a:lnTo>
                    <a:lnTo>
                      <a:pt x="96" y="69"/>
                    </a:lnTo>
                    <a:lnTo>
                      <a:pt x="99" y="59"/>
                    </a:lnTo>
                    <a:lnTo>
                      <a:pt x="102" y="50"/>
                    </a:lnTo>
                    <a:lnTo>
                      <a:pt x="99" y="50"/>
                    </a:lnTo>
                    <a:lnTo>
                      <a:pt x="99" y="40"/>
                    </a:lnTo>
                    <a:lnTo>
                      <a:pt x="94" y="30"/>
                    </a:lnTo>
                    <a:lnTo>
                      <a:pt x="92" y="23"/>
                    </a:lnTo>
                    <a:lnTo>
                      <a:pt x="85" y="16"/>
                    </a:lnTo>
                    <a:lnTo>
                      <a:pt x="78" y="10"/>
                    </a:lnTo>
                    <a:lnTo>
                      <a:pt x="70" y="5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42" y="2"/>
                    </a:lnTo>
                    <a:lnTo>
                      <a:pt x="33" y="5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11" y="23"/>
                    </a:lnTo>
                    <a:lnTo>
                      <a:pt x="7" y="30"/>
                    </a:lnTo>
                    <a:lnTo>
                      <a:pt x="4" y="40"/>
                    </a:lnTo>
                    <a:lnTo>
                      <a:pt x="4" y="50"/>
                    </a:lnTo>
                    <a:lnTo>
                      <a:pt x="4" y="59"/>
                    </a:lnTo>
                    <a:lnTo>
                      <a:pt x="7" y="69"/>
                    </a:lnTo>
                    <a:lnTo>
                      <a:pt x="11" y="76"/>
                    </a:lnTo>
                    <a:lnTo>
                      <a:pt x="18" y="84"/>
                    </a:lnTo>
                    <a:lnTo>
                      <a:pt x="25" y="90"/>
                    </a:lnTo>
                    <a:lnTo>
                      <a:pt x="33" y="93"/>
                    </a:lnTo>
                    <a:lnTo>
                      <a:pt x="42" y="97"/>
                    </a:lnTo>
                    <a:lnTo>
                      <a:pt x="50" y="97"/>
                    </a:lnTo>
                    <a:lnTo>
                      <a:pt x="59" y="97"/>
                    </a:lnTo>
                    <a:lnTo>
                      <a:pt x="70" y="93"/>
                    </a:lnTo>
                    <a:lnTo>
                      <a:pt x="78" y="90"/>
                    </a:lnTo>
                    <a:lnTo>
                      <a:pt x="85" y="84"/>
                    </a:lnTo>
                    <a:lnTo>
                      <a:pt x="92" y="76"/>
                    </a:lnTo>
                    <a:lnTo>
                      <a:pt x="94" y="69"/>
                    </a:lnTo>
                    <a:lnTo>
                      <a:pt x="99" y="59"/>
                    </a:lnTo>
                    <a:lnTo>
                      <a:pt x="99" y="50"/>
                    </a:lnTo>
                    <a:lnTo>
                      <a:pt x="102" y="50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4" name="Freeform 596">
                <a:extLst>
                  <a:ext uri="{FF2B5EF4-FFF2-40B4-BE49-F238E27FC236}">
                    <a16:creationId xmlns:a16="http://schemas.microsoft.com/office/drawing/2014/main" id="{98B39DD1-D9C5-437E-89EC-791CBFCA8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3462"/>
                <a:ext cx="32" cy="32"/>
              </a:xfrm>
              <a:custGeom>
                <a:avLst/>
                <a:gdLst>
                  <a:gd name="T0" fmla="*/ 97 w 97"/>
                  <a:gd name="T1" fmla="*/ 38 h 95"/>
                  <a:gd name="T2" fmla="*/ 90 w 97"/>
                  <a:gd name="T3" fmla="*/ 21 h 95"/>
                  <a:gd name="T4" fmla="*/ 74 w 97"/>
                  <a:gd name="T5" fmla="*/ 8 h 95"/>
                  <a:gd name="T6" fmla="*/ 57 w 97"/>
                  <a:gd name="T7" fmla="*/ 0 h 95"/>
                  <a:gd name="T8" fmla="*/ 40 w 97"/>
                  <a:gd name="T9" fmla="*/ 0 h 95"/>
                  <a:gd name="T10" fmla="*/ 23 w 97"/>
                  <a:gd name="T11" fmla="*/ 8 h 95"/>
                  <a:gd name="T12" fmla="*/ 9 w 97"/>
                  <a:gd name="T13" fmla="*/ 21 h 95"/>
                  <a:gd name="T14" fmla="*/ 0 w 97"/>
                  <a:gd name="T15" fmla="*/ 38 h 95"/>
                  <a:gd name="T16" fmla="*/ 0 w 97"/>
                  <a:gd name="T17" fmla="*/ 57 h 95"/>
                  <a:gd name="T18" fmla="*/ 9 w 97"/>
                  <a:gd name="T19" fmla="*/ 74 h 95"/>
                  <a:gd name="T20" fmla="*/ 23 w 97"/>
                  <a:gd name="T21" fmla="*/ 88 h 95"/>
                  <a:gd name="T22" fmla="*/ 40 w 97"/>
                  <a:gd name="T23" fmla="*/ 95 h 95"/>
                  <a:gd name="T24" fmla="*/ 57 w 97"/>
                  <a:gd name="T25" fmla="*/ 95 h 95"/>
                  <a:gd name="T26" fmla="*/ 74 w 97"/>
                  <a:gd name="T27" fmla="*/ 88 h 95"/>
                  <a:gd name="T28" fmla="*/ 90 w 97"/>
                  <a:gd name="T29" fmla="*/ 74 h 95"/>
                  <a:gd name="T30" fmla="*/ 97 w 97"/>
                  <a:gd name="T31" fmla="*/ 57 h 95"/>
                  <a:gd name="T32" fmla="*/ 94 w 97"/>
                  <a:gd name="T33" fmla="*/ 48 h 95"/>
                  <a:gd name="T34" fmla="*/ 91 w 97"/>
                  <a:gd name="T35" fmla="*/ 31 h 95"/>
                  <a:gd name="T36" fmla="*/ 83 w 97"/>
                  <a:gd name="T37" fmla="*/ 15 h 95"/>
                  <a:gd name="T38" fmla="*/ 67 w 97"/>
                  <a:gd name="T39" fmla="*/ 6 h 95"/>
                  <a:gd name="T40" fmla="*/ 48 w 97"/>
                  <a:gd name="T41" fmla="*/ 0 h 95"/>
                  <a:gd name="T42" fmla="*/ 31 w 97"/>
                  <a:gd name="T43" fmla="*/ 6 h 95"/>
                  <a:gd name="T44" fmla="*/ 16 w 97"/>
                  <a:gd name="T45" fmla="*/ 15 h 95"/>
                  <a:gd name="T46" fmla="*/ 5 w 97"/>
                  <a:gd name="T47" fmla="*/ 31 h 95"/>
                  <a:gd name="T48" fmla="*/ 3 w 97"/>
                  <a:gd name="T49" fmla="*/ 48 h 95"/>
                  <a:gd name="T50" fmla="*/ 5 w 97"/>
                  <a:gd name="T51" fmla="*/ 65 h 95"/>
                  <a:gd name="T52" fmla="*/ 16 w 97"/>
                  <a:gd name="T53" fmla="*/ 79 h 95"/>
                  <a:gd name="T54" fmla="*/ 31 w 97"/>
                  <a:gd name="T55" fmla="*/ 89 h 95"/>
                  <a:gd name="T56" fmla="*/ 48 w 97"/>
                  <a:gd name="T57" fmla="*/ 95 h 95"/>
                  <a:gd name="T58" fmla="*/ 67 w 97"/>
                  <a:gd name="T59" fmla="*/ 89 h 95"/>
                  <a:gd name="T60" fmla="*/ 83 w 97"/>
                  <a:gd name="T61" fmla="*/ 79 h 95"/>
                  <a:gd name="T62" fmla="*/ 91 w 97"/>
                  <a:gd name="T63" fmla="*/ 65 h 95"/>
                  <a:gd name="T64" fmla="*/ 94 w 97"/>
                  <a:gd name="T65" fmla="*/ 4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5">
                    <a:moveTo>
                      <a:pt x="97" y="48"/>
                    </a:moveTo>
                    <a:lnTo>
                      <a:pt x="97" y="38"/>
                    </a:lnTo>
                    <a:lnTo>
                      <a:pt x="91" y="28"/>
                    </a:lnTo>
                    <a:lnTo>
                      <a:pt x="90" y="21"/>
                    </a:lnTo>
                    <a:lnTo>
                      <a:pt x="83" y="14"/>
                    </a:lnTo>
                    <a:lnTo>
                      <a:pt x="74" y="8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3"/>
                    </a:lnTo>
                    <a:lnTo>
                      <a:pt x="23" y="8"/>
                    </a:lnTo>
                    <a:lnTo>
                      <a:pt x="16" y="14"/>
                    </a:lnTo>
                    <a:lnTo>
                      <a:pt x="9" y="21"/>
                    </a:lnTo>
                    <a:lnTo>
                      <a:pt x="5" y="28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6" y="82"/>
                    </a:lnTo>
                    <a:lnTo>
                      <a:pt x="23" y="88"/>
                    </a:lnTo>
                    <a:lnTo>
                      <a:pt x="31" y="91"/>
                    </a:lnTo>
                    <a:lnTo>
                      <a:pt x="40" y="95"/>
                    </a:lnTo>
                    <a:lnTo>
                      <a:pt x="48" y="95"/>
                    </a:lnTo>
                    <a:lnTo>
                      <a:pt x="57" y="95"/>
                    </a:lnTo>
                    <a:lnTo>
                      <a:pt x="67" y="91"/>
                    </a:lnTo>
                    <a:lnTo>
                      <a:pt x="74" y="88"/>
                    </a:lnTo>
                    <a:lnTo>
                      <a:pt x="83" y="82"/>
                    </a:lnTo>
                    <a:lnTo>
                      <a:pt x="90" y="74"/>
                    </a:lnTo>
                    <a:lnTo>
                      <a:pt x="91" y="67"/>
                    </a:lnTo>
                    <a:lnTo>
                      <a:pt x="97" y="57"/>
                    </a:lnTo>
                    <a:lnTo>
                      <a:pt x="97" y="48"/>
                    </a:lnTo>
                    <a:lnTo>
                      <a:pt x="94" y="48"/>
                    </a:lnTo>
                    <a:lnTo>
                      <a:pt x="94" y="38"/>
                    </a:lnTo>
                    <a:lnTo>
                      <a:pt x="91" y="31"/>
                    </a:lnTo>
                    <a:lnTo>
                      <a:pt x="86" y="23"/>
                    </a:lnTo>
                    <a:lnTo>
                      <a:pt x="83" y="15"/>
                    </a:lnTo>
                    <a:lnTo>
                      <a:pt x="74" y="8"/>
                    </a:lnTo>
                    <a:lnTo>
                      <a:pt x="67" y="6"/>
                    </a:lnTo>
                    <a:lnTo>
                      <a:pt x="57" y="3"/>
                    </a:lnTo>
                    <a:lnTo>
                      <a:pt x="48" y="0"/>
                    </a:lnTo>
                    <a:lnTo>
                      <a:pt x="40" y="3"/>
                    </a:lnTo>
                    <a:lnTo>
                      <a:pt x="31" y="6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10" y="23"/>
                    </a:lnTo>
                    <a:lnTo>
                      <a:pt x="5" y="31"/>
                    </a:lnTo>
                    <a:lnTo>
                      <a:pt x="3" y="38"/>
                    </a:lnTo>
                    <a:lnTo>
                      <a:pt x="3" y="48"/>
                    </a:lnTo>
                    <a:lnTo>
                      <a:pt x="3" y="57"/>
                    </a:lnTo>
                    <a:lnTo>
                      <a:pt x="5" y="65"/>
                    </a:lnTo>
                    <a:lnTo>
                      <a:pt x="10" y="74"/>
                    </a:lnTo>
                    <a:lnTo>
                      <a:pt x="16" y="79"/>
                    </a:lnTo>
                    <a:lnTo>
                      <a:pt x="23" y="88"/>
                    </a:lnTo>
                    <a:lnTo>
                      <a:pt x="31" y="89"/>
                    </a:lnTo>
                    <a:lnTo>
                      <a:pt x="40" y="91"/>
                    </a:lnTo>
                    <a:lnTo>
                      <a:pt x="48" y="95"/>
                    </a:lnTo>
                    <a:lnTo>
                      <a:pt x="57" y="91"/>
                    </a:lnTo>
                    <a:lnTo>
                      <a:pt x="67" y="89"/>
                    </a:lnTo>
                    <a:lnTo>
                      <a:pt x="74" y="88"/>
                    </a:lnTo>
                    <a:lnTo>
                      <a:pt x="83" y="79"/>
                    </a:lnTo>
                    <a:lnTo>
                      <a:pt x="86" y="74"/>
                    </a:lnTo>
                    <a:lnTo>
                      <a:pt x="91" y="65"/>
                    </a:lnTo>
                    <a:lnTo>
                      <a:pt x="94" y="57"/>
                    </a:lnTo>
                    <a:lnTo>
                      <a:pt x="94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5" name="Freeform 597">
                <a:extLst>
                  <a:ext uri="{FF2B5EF4-FFF2-40B4-BE49-F238E27FC236}">
                    <a16:creationId xmlns:a16="http://schemas.microsoft.com/office/drawing/2014/main" id="{1CEAC9F3-0069-4BD5-A69A-2CB26938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3462"/>
                <a:ext cx="30" cy="32"/>
              </a:xfrm>
              <a:custGeom>
                <a:avLst/>
                <a:gdLst>
                  <a:gd name="T0" fmla="*/ 90 w 90"/>
                  <a:gd name="T1" fmla="*/ 38 h 95"/>
                  <a:gd name="T2" fmla="*/ 82 w 90"/>
                  <a:gd name="T3" fmla="*/ 23 h 95"/>
                  <a:gd name="T4" fmla="*/ 72 w 90"/>
                  <a:gd name="T5" fmla="*/ 8 h 95"/>
                  <a:gd name="T6" fmla="*/ 53 w 90"/>
                  <a:gd name="T7" fmla="*/ 3 h 95"/>
                  <a:gd name="T8" fmla="*/ 36 w 90"/>
                  <a:gd name="T9" fmla="*/ 3 h 95"/>
                  <a:gd name="T10" fmla="*/ 19 w 90"/>
                  <a:gd name="T11" fmla="*/ 8 h 95"/>
                  <a:gd name="T12" fmla="*/ 7 w 90"/>
                  <a:gd name="T13" fmla="*/ 23 h 95"/>
                  <a:gd name="T14" fmla="*/ 0 w 90"/>
                  <a:gd name="T15" fmla="*/ 38 h 95"/>
                  <a:gd name="T16" fmla="*/ 0 w 90"/>
                  <a:gd name="T17" fmla="*/ 57 h 95"/>
                  <a:gd name="T18" fmla="*/ 7 w 90"/>
                  <a:gd name="T19" fmla="*/ 74 h 95"/>
                  <a:gd name="T20" fmla="*/ 19 w 90"/>
                  <a:gd name="T21" fmla="*/ 88 h 95"/>
                  <a:gd name="T22" fmla="*/ 36 w 90"/>
                  <a:gd name="T23" fmla="*/ 91 h 95"/>
                  <a:gd name="T24" fmla="*/ 53 w 90"/>
                  <a:gd name="T25" fmla="*/ 91 h 95"/>
                  <a:gd name="T26" fmla="*/ 72 w 90"/>
                  <a:gd name="T27" fmla="*/ 88 h 95"/>
                  <a:gd name="T28" fmla="*/ 82 w 90"/>
                  <a:gd name="T29" fmla="*/ 74 h 95"/>
                  <a:gd name="T30" fmla="*/ 90 w 90"/>
                  <a:gd name="T31" fmla="*/ 57 h 95"/>
                  <a:gd name="T32" fmla="*/ 88 w 90"/>
                  <a:gd name="T33" fmla="*/ 38 h 95"/>
                  <a:gd name="T34" fmla="*/ 82 w 90"/>
                  <a:gd name="T35" fmla="*/ 23 h 95"/>
                  <a:gd name="T36" fmla="*/ 72 w 90"/>
                  <a:gd name="T37" fmla="*/ 10 h 95"/>
                  <a:gd name="T38" fmla="*/ 53 w 90"/>
                  <a:gd name="T39" fmla="*/ 3 h 95"/>
                  <a:gd name="T40" fmla="*/ 36 w 90"/>
                  <a:gd name="T41" fmla="*/ 3 h 95"/>
                  <a:gd name="T42" fmla="*/ 19 w 90"/>
                  <a:gd name="T43" fmla="*/ 10 h 95"/>
                  <a:gd name="T44" fmla="*/ 7 w 90"/>
                  <a:gd name="T45" fmla="*/ 23 h 95"/>
                  <a:gd name="T46" fmla="*/ 1 w 90"/>
                  <a:gd name="T47" fmla="*/ 38 h 95"/>
                  <a:gd name="T48" fmla="*/ 1 w 90"/>
                  <a:gd name="T49" fmla="*/ 57 h 95"/>
                  <a:gd name="T50" fmla="*/ 7 w 90"/>
                  <a:gd name="T51" fmla="*/ 72 h 95"/>
                  <a:gd name="T52" fmla="*/ 19 w 90"/>
                  <a:gd name="T53" fmla="*/ 84 h 95"/>
                  <a:gd name="T54" fmla="*/ 36 w 90"/>
                  <a:gd name="T55" fmla="*/ 91 h 95"/>
                  <a:gd name="T56" fmla="*/ 53 w 90"/>
                  <a:gd name="T57" fmla="*/ 91 h 95"/>
                  <a:gd name="T58" fmla="*/ 72 w 90"/>
                  <a:gd name="T59" fmla="*/ 84 h 95"/>
                  <a:gd name="T60" fmla="*/ 82 w 90"/>
                  <a:gd name="T61" fmla="*/ 72 h 95"/>
                  <a:gd name="T62" fmla="*/ 88 w 90"/>
                  <a:gd name="T63" fmla="*/ 5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95">
                    <a:moveTo>
                      <a:pt x="90" y="48"/>
                    </a:moveTo>
                    <a:lnTo>
                      <a:pt x="90" y="38"/>
                    </a:lnTo>
                    <a:lnTo>
                      <a:pt x="88" y="31"/>
                    </a:lnTo>
                    <a:lnTo>
                      <a:pt x="82" y="23"/>
                    </a:lnTo>
                    <a:lnTo>
                      <a:pt x="79" y="15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3" y="3"/>
                    </a:lnTo>
                    <a:lnTo>
                      <a:pt x="44" y="0"/>
                    </a:lnTo>
                    <a:lnTo>
                      <a:pt x="36" y="3"/>
                    </a:lnTo>
                    <a:lnTo>
                      <a:pt x="27" y="6"/>
                    </a:lnTo>
                    <a:lnTo>
                      <a:pt x="19" y="8"/>
                    </a:lnTo>
                    <a:lnTo>
                      <a:pt x="12" y="15"/>
                    </a:lnTo>
                    <a:lnTo>
                      <a:pt x="7" y="23"/>
                    </a:lnTo>
                    <a:lnTo>
                      <a:pt x="1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1" y="65"/>
                    </a:lnTo>
                    <a:lnTo>
                      <a:pt x="7" y="74"/>
                    </a:lnTo>
                    <a:lnTo>
                      <a:pt x="12" y="79"/>
                    </a:lnTo>
                    <a:lnTo>
                      <a:pt x="19" y="88"/>
                    </a:lnTo>
                    <a:lnTo>
                      <a:pt x="27" y="89"/>
                    </a:lnTo>
                    <a:lnTo>
                      <a:pt x="36" y="91"/>
                    </a:lnTo>
                    <a:lnTo>
                      <a:pt x="44" y="95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2" y="88"/>
                    </a:lnTo>
                    <a:lnTo>
                      <a:pt x="79" y="79"/>
                    </a:lnTo>
                    <a:lnTo>
                      <a:pt x="82" y="74"/>
                    </a:lnTo>
                    <a:lnTo>
                      <a:pt x="88" y="65"/>
                    </a:lnTo>
                    <a:lnTo>
                      <a:pt x="90" y="57"/>
                    </a:lnTo>
                    <a:lnTo>
                      <a:pt x="90" y="48"/>
                    </a:lnTo>
                    <a:lnTo>
                      <a:pt x="88" y="38"/>
                    </a:lnTo>
                    <a:lnTo>
                      <a:pt x="86" y="31"/>
                    </a:lnTo>
                    <a:lnTo>
                      <a:pt x="82" y="23"/>
                    </a:lnTo>
                    <a:lnTo>
                      <a:pt x="75" y="15"/>
                    </a:lnTo>
                    <a:lnTo>
                      <a:pt x="72" y="10"/>
                    </a:lnTo>
                    <a:lnTo>
                      <a:pt x="64" y="6"/>
                    </a:lnTo>
                    <a:lnTo>
                      <a:pt x="53" y="3"/>
                    </a:lnTo>
                    <a:lnTo>
                      <a:pt x="44" y="3"/>
                    </a:lnTo>
                    <a:lnTo>
                      <a:pt x="36" y="3"/>
                    </a:lnTo>
                    <a:lnTo>
                      <a:pt x="27" y="6"/>
                    </a:lnTo>
                    <a:lnTo>
                      <a:pt x="19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1" y="38"/>
                    </a:lnTo>
                    <a:lnTo>
                      <a:pt x="0" y="48"/>
                    </a:lnTo>
                    <a:lnTo>
                      <a:pt x="1" y="57"/>
                    </a:lnTo>
                    <a:lnTo>
                      <a:pt x="5" y="65"/>
                    </a:lnTo>
                    <a:lnTo>
                      <a:pt x="7" y="72"/>
                    </a:lnTo>
                    <a:lnTo>
                      <a:pt x="15" y="79"/>
                    </a:lnTo>
                    <a:lnTo>
                      <a:pt x="19" y="84"/>
                    </a:lnTo>
                    <a:lnTo>
                      <a:pt x="27" y="89"/>
                    </a:lnTo>
                    <a:lnTo>
                      <a:pt x="36" y="91"/>
                    </a:lnTo>
                    <a:lnTo>
                      <a:pt x="44" y="91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2" y="84"/>
                    </a:lnTo>
                    <a:lnTo>
                      <a:pt x="75" y="79"/>
                    </a:lnTo>
                    <a:lnTo>
                      <a:pt x="82" y="72"/>
                    </a:lnTo>
                    <a:lnTo>
                      <a:pt x="86" y="65"/>
                    </a:lnTo>
                    <a:lnTo>
                      <a:pt x="88" y="57"/>
                    </a:lnTo>
                    <a:lnTo>
                      <a:pt x="90" y="48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6" name="Freeform 598">
                <a:extLst>
                  <a:ext uri="{FF2B5EF4-FFF2-40B4-BE49-F238E27FC236}">
                    <a16:creationId xmlns:a16="http://schemas.microsoft.com/office/drawing/2014/main" id="{2A849194-31D4-4D99-9122-7B261D266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3463"/>
                <a:ext cx="30" cy="30"/>
              </a:xfrm>
              <a:custGeom>
                <a:avLst/>
                <a:gdLst>
                  <a:gd name="T0" fmla="*/ 88 w 90"/>
                  <a:gd name="T1" fmla="*/ 35 h 89"/>
                  <a:gd name="T2" fmla="*/ 82 w 90"/>
                  <a:gd name="T3" fmla="*/ 20 h 89"/>
                  <a:gd name="T4" fmla="*/ 72 w 90"/>
                  <a:gd name="T5" fmla="*/ 8 h 89"/>
                  <a:gd name="T6" fmla="*/ 53 w 90"/>
                  <a:gd name="T7" fmla="*/ 0 h 89"/>
                  <a:gd name="T8" fmla="*/ 36 w 90"/>
                  <a:gd name="T9" fmla="*/ 0 h 89"/>
                  <a:gd name="T10" fmla="*/ 19 w 90"/>
                  <a:gd name="T11" fmla="*/ 8 h 89"/>
                  <a:gd name="T12" fmla="*/ 7 w 90"/>
                  <a:gd name="T13" fmla="*/ 20 h 89"/>
                  <a:gd name="T14" fmla="*/ 1 w 90"/>
                  <a:gd name="T15" fmla="*/ 35 h 89"/>
                  <a:gd name="T16" fmla="*/ 1 w 90"/>
                  <a:gd name="T17" fmla="*/ 55 h 89"/>
                  <a:gd name="T18" fmla="*/ 7 w 90"/>
                  <a:gd name="T19" fmla="*/ 70 h 89"/>
                  <a:gd name="T20" fmla="*/ 19 w 90"/>
                  <a:gd name="T21" fmla="*/ 82 h 89"/>
                  <a:gd name="T22" fmla="*/ 36 w 90"/>
                  <a:gd name="T23" fmla="*/ 89 h 89"/>
                  <a:gd name="T24" fmla="*/ 53 w 90"/>
                  <a:gd name="T25" fmla="*/ 89 h 89"/>
                  <a:gd name="T26" fmla="*/ 72 w 90"/>
                  <a:gd name="T27" fmla="*/ 82 h 89"/>
                  <a:gd name="T28" fmla="*/ 82 w 90"/>
                  <a:gd name="T29" fmla="*/ 70 h 89"/>
                  <a:gd name="T30" fmla="*/ 88 w 90"/>
                  <a:gd name="T31" fmla="*/ 55 h 89"/>
                  <a:gd name="T32" fmla="*/ 88 w 90"/>
                  <a:gd name="T33" fmla="*/ 44 h 89"/>
                  <a:gd name="T34" fmla="*/ 86 w 90"/>
                  <a:gd name="T35" fmla="*/ 28 h 89"/>
                  <a:gd name="T36" fmla="*/ 75 w 90"/>
                  <a:gd name="T37" fmla="*/ 15 h 89"/>
                  <a:gd name="T38" fmla="*/ 61 w 90"/>
                  <a:gd name="T39" fmla="*/ 6 h 89"/>
                  <a:gd name="T40" fmla="*/ 44 w 90"/>
                  <a:gd name="T41" fmla="*/ 3 h 89"/>
                  <a:gd name="T42" fmla="*/ 29 w 90"/>
                  <a:gd name="T43" fmla="*/ 6 h 89"/>
                  <a:gd name="T44" fmla="*/ 15 w 90"/>
                  <a:gd name="T45" fmla="*/ 15 h 89"/>
                  <a:gd name="T46" fmla="*/ 5 w 90"/>
                  <a:gd name="T47" fmla="*/ 28 h 89"/>
                  <a:gd name="T48" fmla="*/ 1 w 90"/>
                  <a:gd name="T49" fmla="*/ 44 h 89"/>
                  <a:gd name="T50" fmla="*/ 5 w 90"/>
                  <a:gd name="T51" fmla="*/ 63 h 89"/>
                  <a:gd name="T52" fmla="*/ 15 w 90"/>
                  <a:gd name="T53" fmla="*/ 75 h 89"/>
                  <a:gd name="T54" fmla="*/ 29 w 90"/>
                  <a:gd name="T55" fmla="*/ 84 h 89"/>
                  <a:gd name="T56" fmla="*/ 44 w 90"/>
                  <a:gd name="T57" fmla="*/ 89 h 89"/>
                  <a:gd name="T58" fmla="*/ 61 w 90"/>
                  <a:gd name="T59" fmla="*/ 84 h 89"/>
                  <a:gd name="T60" fmla="*/ 75 w 90"/>
                  <a:gd name="T61" fmla="*/ 75 h 89"/>
                  <a:gd name="T62" fmla="*/ 86 w 90"/>
                  <a:gd name="T63" fmla="*/ 63 h 89"/>
                  <a:gd name="T64" fmla="*/ 88 w 90"/>
                  <a:gd name="T65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4"/>
                    </a:moveTo>
                    <a:lnTo>
                      <a:pt x="88" y="35"/>
                    </a:lnTo>
                    <a:lnTo>
                      <a:pt x="86" y="28"/>
                    </a:lnTo>
                    <a:lnTo>
                      <a:pt x="82" y="20"/>
                    </a:lnTo>
                    <a:lnTo>
                      <a:pt x="75" y="13"/>
                    </a:lnTo>
                    <a:lnTo>
                      <a:pt x="72" y="8"/>
                    </a:lnTo>
                    <a:lnTo>
                      <a:pt x="64" y="3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19" y="8"/>
                    </a:lnTo>
                    <a:lnTo>
                      <a:pt x="15" y="13"/>
                    </a:lnTo>
                    <a:lnTo>
                      <a:pt x="7" y="20"/>
                    </a:lnTo>
                    <a:lnTo>
                      <a:pt x="5" y="28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1" y="55"/>
                    </a:lnTo>
                    <a:lnTo>
                      <a:pt x="5" y="63"/>
                    </a:lnTo>
                    <a:lnTo>
                      <a:pt x="7" y="70"/>
                    </a:lnTo>
                    <a:lnTo>
                      <a:pt x="15" y="77"/>
                    </a:lnTo>
                    <a:lnTo>
                      <a:pt x="19" y="82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89"/>
                    </a:lnTo>
                    <a:lnTo>
                      <a:pt x="53" y="89"/>
                    </a:lnTo>
                    <a:lnTo>
                      <a:pt x="64" y="87"/>
                    </a:lnTo>
                    <a:lnTo>
                      <a:pt x="72" y="82"/>
                    </a:lnTo>
                    <a:lnTo>
                      <a:pt x="75" y="77"/>
                    </a:lnTo>
                    <a:lnTo>
                      <a:pt x="82" y="70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8" y="37"/>
                    </a:lnTo>
                    <a:lnTo>
                      <a:pt x="86" y="28"/>
                    </a:lnTo>
                    <a:lnTo>
                      <a:pt x="80" y="20"/>
                    </a:lnTo>
                    <a:lnTo>
                      <a:pt x="75" y="15"/>
                    </a:lnTo>
                    <a:lnTo>
                      <a:pt x="68" y="11"/>
                    </a:lnTo>
                    <a:lnTo>
                      <a:pt x="61" y="6"/>
                    </a:lnTo>
                    <a:lnTo>
                      <a:pt x="53" y="3"/>
                    </a:lnTo>
                    <a:lnTo>
                      <a:pt x="44" y="3"/>
                    </a:lnTo>
                    <a:lnTo>
                      <a:pt x="36" y="3"/>
                    </a:lnTo>
                    <a:lnTo>
                      <a:pt x="29" y="6"/>
                    </a:lnTo>
                    <a:lnTo>
                      <a:pt x="22" y="11"/>
                    </a:lnTo>
                    <a:lnTo>
                      <a:pt x="15" y="15"/>
                    </a:lnTo>
                    <a:lnTo>
                      <a:pt x="9" y="20"/>
                    </a:lnTo>
                    <a:lnTo>
                      <a:pt x="5" y="28"/>
                    </a:lnTo>
                    <a:lnTo>
                      <a:pt x="1" y="37"/>
                    </a:lnTo>
                    <a:lnTo>
                      <a:pt x="1" y="44"/>
                    </a:lnTo>
                    <a:lnTo>
                      <a:pt x="1" y="55"/>
                    </a:lnTo>
                    <a:lnTo>
                      <a:pt x="5" y="63"/>
                    </a:lnTo>
                    <a:lnTo>
                      <a:pt x="9" y="70"/>
                    </a:lnTo>
                    <a:lnTo>
                      <a:pt x="15" y="75"/>
                    </a:lnTo>
                    <a:lnTo>
                      <a:pt x="22" y="82"/>
                    </a:lnTo>
                    <a:lnTo>
                      <a:pt x="29" y="84"/>
                    </a:lnTo>
                    <a:lnTo>
                      <a:pt x="36" y="87"/>
                    </a:lnTo>
                    <a:lnTo>
                      <a:pt x="44" y="89"/>
                    </a:lnTo>
                    <a:lnTo>
                      <a:pt x="53" y="87"/>
                    </a:lnTo>
                    <a:lnTo>
                      <a:pt x="61" y="84"/>
                    </a:lnTo>
                    <a:lnTo>
                      <a:pt x="68" y="82"/>
                    </a:lnTo>
                    <a:lnTo>
                      <a:pt x="75" y="75"/>
                    </a:lnTo>
                    <a:lnTo>
                      <a:pt x="80" y="70"/>
                    </a:lnTo>
                    <a:lnTo>
                      <a:pt x="86" y="63"/>
                    </a:lnTo>
                    <a:lnTo>
                      <a:pt x="88" y="55"/>
                    </a:lnTo>
                    <a:lnTo>
                      <a:pt x="88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7" name="Freeform 599">
                <a:extLst>
                  <a:ext uri="{FF2B5EF4-FFF2-40B4-BE49-F238E27FC236}">
                    <a16:creationId xmlns:a16="http://schemas.microsoft.com/office/drawing/2014/main" id="{47A327E6-139B-4490-86A4-896D9D6D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3464"/>
                <a:ext cx="29" cy="28"/>
              </a:xfrm>
              <a:custGeom>
                <a:avLst/>
                <a:gdLst>
                  <a:gd name="T0" fmla="*/ 87 w 87"/>
                  <a:gd name="T1" fmla="*/ 34 h 85"/>
                  <a:gd name="T2" fmla="*/ 79 w 87"/>
                  <a:gd name="T3" fmla="*/ 17 h 85"/>
                  <a:gd name="T4" fmla="*/ 67 w 87"/>
                  <a:gd name="T5" fmla="*/ 8 h 85"/>
                  <a:gd name="T6" fmla="*/ 52 w 87"/>
                  <a:gd name="T7" fmla="*/ 0 h 85"/>
                  <a:gd name="T8" fmla="*/ 35 w 87"/>
                  <a:gd name="T9" fmla="*/ 0 h 85"/>
                  <a:gd name="T10" fmla="*/ 21 w 87"/>
                  <a:gd name="T11" fmla="*/ 8 h 85"/>
                  <a:gd name="T12" fmla="*/ 8 w 87"/>
                  <a:gd name="T13" fmla="*/ 17 h 85"/>
                  <a:gd name="T14" fmla="*/ 0 w 87"/>
                  <a:gd name="T15" fmla="*/ 34 h 85"/>
                  <a:gd name="T16" fmla="*/ 0 w 87"/>
                  <a:gd name="T17" fmla="*/ 51 h 85"/>
                  <a:gd name="T18" fmla="*/ 8 w 87"/>
                  <a:gd name="T19" fmla="*/ 67 h 85"/>
                  <a:gd name="T20" fmla="*/ 21 w 87"/>
                  <a:gd name="T21" fmla="*/ 78 h 85"/>
                  <a:gd name="T22" fmla="*/ 35 w 87"/>
                  <a:gd name="T23" fmla="*/ 83 h 85"/>
                  <a:gd name="T24" fmla="*/ 52 w 87"/>
                  <a:gd name="T25" fmla="*/ 83 h 85"/>
                  <a:gd name="T26" fmla="*/ 67 w 87"/>
                  <a:gd name="T27" fmla="*/ 78 h 85"/>
                  <a:gd name="T28" fmla="*/ 79 w 87"/>
                  <a:gd name="T29" fmla="*/ 67 h 85"/>
                  <a:gd name="T30" fmla="*/ 87 w 87"/>
                  <a:gd name="T31" fmla="*/ 51 h 85"/>
                  <a:gd name="T32" fmla="*/ 85 w 87"/>
                  <a:gd name="T33" fmla="*/ 41 h 85"/>
                  <a:gd name="T34" fmla="*/ 81 w 87"/>
                  <a:gd name="T35" fmla="*/ 25 h 85"/>
                  <a:gd name="T36" fmla="*/ 73 w 87"/>
                  <a:gd name="T37" fmla="*/ 11 h 85"/>
                  <a:gd name="T38" fmla="*/ 60 w 87"/>
                  <a:gd name="T39" fmla="*/ 4 h 85"/>
                  <a:gd name="T40" fmla="*/ 43 w 87"/>
                  <a:gd name="T41" fmla="*/ 0 h 85"/>
                  <a:gd name="T42" fmla="*/ 28 w 87"/>
                  <a:gd name="T43" fmla="*/ 4 h 85"/>
                  <a:gd name="T44" fmla="*/ 15 w 87"/>
                  <a:gd name="T45" fmla="*/ 11 h 85"/>
                  <a:gd name="T46" fmla="*/ 6 w 87"/>
                  <a:gd name="T47" fmla="*/ 25 h 85"/>
                  <a:gd name="T48" fmla="*/ 4 w 87"/>
                  <a:gd name="T49" fmla="*/ 41 h 85"/>
                  <a:gd name="T50" fmla="*/ 6 w 87"/>
                  <a:gd name="T51" fmla="*/ 58 h 85"/>
                  <a:gd name="T52" fmla="*/ 15 w 87"/>
                  <a:gd name="T53" fmla="*/ 71 h 85"/>
                  <a:gd name="T54" fmla="*/ 28 w 87"/>
                  <a:gd name="T55" fmla="*/ 81 h 85"/>
                  <a:gd name="T56" fmla="*/ 43 w 87"/>
                  <a:gd name="T57" fmla="*/ 83 h 85"/>
                  <a:gd name="T58" fmla="*/ 60 w 87"/>
                  <a:gd name="T59" fmla="*/ 81 h 85"/>
                  <a:gd name="T60" fmla="*/ 73 w 87"/>
                  <a:gd name="T61" fmla="*/ 71 h 85"/>
                  <a:gd name="T62" fmla="*/ 81 w 87"/>
                  <a:gd name="T63" fmla="*/ 58 h 85"/>
                  <a:gd name="T64" fmla="*/ 85 w 87"/>
                  <a:gd name="T65" fmla="*/ 4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5">
                    <a:moveTo>
                      <a:pt x="87" y="41"/>
                    </a:moveTo>
                    <a:lnTo>
                      <a:pt x="87" y="34"/>
                    </a:lnTo>
                    <a:lnTo>
                      <a:pt x="85" y="25"/>
                    </a:lnTo>
                    <a:lnTo>
                      <a:pt x="79" y="17"/>
                    </a:lnTo>
                    <a:lnTo>
                      <a:pt x="74" y="11"/>
                    </a:lnTo>
                    <a:lnTo>
                      <a:pt x="67" y="8"/>
                    </a:lnTo>
                    <a:lnTo>
                      <a:pt x="60" y="1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8"/>
                    </a:lnTo>
                    <a:lnTo>
                      <a:pt x="14" y="11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7"/>
                    </a:lnTo>
                    <a:lnTo>
                      <a:pt x="14" y="71"/>
                    </a:lnTo>
                    <a:lnTo>
                      <a:pt x="21" y="78"/>
                    </a:lnTo>
                    <a:lnTo>
                      <a:pt x="28" y="81"/>
                    </a:lnTo>
                    <a:lnTo>
                      <a:pt x="35" y="83"/>
                    </a:lnTo>
                    <a:lnTo>
                      <a:pt x="43" y="85"/>
                    </a:lnTo>
                    <a:lnTo>
                      <a:pt x="52" y="83"/>
                    </a:lnTo>
                    <a:lnTo>
                      <a:pt x="60" y="81"/>
                    </a:lnTo>
                    <a:lnTo>
                      <a:pt x="67" y="78"/>
                    </a:lnTo>
                    <a:lnTo>
                      <a:pt x="74" y="71"/>
                    </a:lnTo>
                    <a:lnTo>
                      <a:pt x="79" y="67"/>
                    </a:lnTo>
                    <a:lnTo>
                      <a:pt x="85" y="58"/>
                    </a:lnTo>
                    <a:lnTo>
                      <a:pt x="87" y="51"/>
                    </a:lnTo>
                    <a:lnTo>
                      <a:pt x="87" y="41"/>
                    </a:lnTo>
                    <a:lnTo>
                      <a:pt x="85" y="41"/>
                    </a:lnTo>
                    <a:lnTo>
                      <a:pt x="85" y="34"/>
                    </a:lnTo>
                    <a:lnTo>
                      <a:pt x="81" y="25"/>
                    </a:lnTo>
                    <a:lnTo>
                      <a:pt x="78" y="18"/>
                    </a:lnTo>
                    <a:lnTo>
                      <a:pt x="73" y="11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2" y="1"/>
                    </a:lnTo>
                    <a:lnTo>
                      <a:pt x="43" y="0"/>
                    </a:lnTo>
                    <a:lnTo>
                      <a:pt x="35" y="1"/>
                    </a:lnTo>
                    <a:lnTo>
                      <a:pt x="28" y="4"/>
                    </a:lnTo>
                    <a:lnTo>
                      <a:pt x="21" y="8"/>
                    </a:lnTo>
                    <a:lnTo>
                      <a:pt x="15" y="11"/>
                    </a:lnTo>
                    <a:lnTo>
                      <a:pt x="11" y="18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4" y="49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5" y="71"/>
                    </a:lnTo>
                    <a:lnTo>
                      <a:pt x="21" y="75"/>
                    </a:lnTo>
                    <a:lnTo>
                      <a:pt x="28" y="81"/>
                    </a:lnTo>
                    <a:lnTo>
                      <a:pt x="35" y="83"/>
                    </a:lnTo>
                    <a:lnTo>
                      <a:pt x="43" y="83"/>
                    </a:lnTo>
                    <a:lnTo>
                      <a:pt x="52" y="83"/>
                    </a:lnTo>
                    <a:lnTo>
                      <a:pt x="60" y="81"/>
                    </a:lnTo>
                    <a:lnTo>
                      <a:pt x="67" y="75"/>
                    </a:lnTo>
                    <a:lnTo>
                      <a:pt x="73" y="71"/>
                    </a:lnTo>
                    <a:lnTo>
                      <a:pt x="78" y="63"/>
                    </a:lnTo>
                    <a:lnTo>
                      <a:pt x="81" y="58"/>
                    </a:lnTo>
                    <a:lnTo>
                      <a:pt x="85" y="49"/>
                    </a:lnTo>
                    <a:lnTo>
                      <a:pt x="85" y="41"/>
                    </a:lnTo>
                    <a:lnTo>
                      <a:pt x="87" y="41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8" name="Freeform 600">
                <a:extLst>
                  <a:ext uri="{FF2B5EF4-FFF2-40B4-BE49-F238E27FC236}">
                    <a16:creationId xmlns:a16="http://schemas.microsoft.com/office/drawing/2014/main" id="{621D7469-7193-4840-91AF-61040D86A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3464"/>
                <a:ext cx="27" cy="28"/>
              </a:xfrm>
              <a:custGeom>
                <a:avLst/>
                <a:gdLst>
                  <a:gd name="T0" fmla="*/ 81 w 81"/>
                  <a:gd name="T1" fmla="*/ 34 h 83"/>
                  <a:gd name="T2" fmla="*/ 74 w 81"/>
                  <a:gd name="T3" fmla="*/ 19 h 83"/>
                  <a:gd name="T4" fmla="*/ 63 w 81"/>
                  <a:gd name="T5" fmla="*/ 8 h 83"/>
                  <a:gd name="T6" fmla="*/ 48 w 81"/>
                  <a:gd name="T7" fmla="*/ 2 h 83"/>
                  <a:gd name="T8" fmla="*/ 31 w 81"/>
                  <a:gd name="T9" fmla="*/ 2 h 83"/>
                  <a:gd name="T10" fmla="*/ 16 w 81"/>
                  <a:gd name="T11" fmla="*/ 8 h 83"/>
                  <a:gd name="T12" fmla="*/ 7 w 81"/>
                  <a:gd name="T13" fmla="*/ 19 h 83"/>
                  <a:gd name="T14" fmla="*/ 0 w 81"/>
                  <a:gd name="T15" fmla="*/ 34 h 83"/>
                  <a:gd name="T16" fmla="*/ 0 w 81"/>
                  <a:gd name="T17" fmla="*/ 49 h 83"/>
                  <a:gd name="T18" fmla="*/ 7 w 81"/>
                  <a:gd name="T19" fmla="*/ 63 h 83"/>
                  <a:gd name="T20" fmla="*/ 16 w 81"/>
                  <a:gd name="T21" fmla="*/ 76 h 83"/>
                  <a:gd name="T22" fmla="*/ 31 w 81"/>
                  <a:gd name="T23" fmla="*/ 83 h 83"/>
                  <a:gd name="T24" fmla="*/ 48 w 81"/>
                  <a:gd name="T25" fmla="*/ 83 h 83"/>
                  <a:gd name="T26" fmla="*/ 63 w 81"/>
                  <a:gd name="T27" fmla="*/ 76 h 83"/>
                  <a:gd name="T28" fmla="*/ 74 w 81"/>
                  <a:gd name="T29" fmla="*/ 63 h 83"/>
                  <a:gd name="T30" fmla="*/ 81 w 81"/>
                  <a:gd name="T31" fmla="*/ 49 h 83"/>
                  <a:gd name="T32" fmla="*/ 77 w 81"/>
                  <a:gd name="T33" fmla="*/ 34 h 83"/>
                  <a:gd name="T34" fmla="*/ 74 w 81"/>
                  <a:gd name="T35" fmla="*/ 19 h 83"/>
                  <a:gd name="T36" fmla="*/ 63 w 81"/>
                  <a:gd name="T37" fmla="*/ 9 h 83"/>
                  <a:gd name="T38" fmla="*/ 48 w 81"/>
                  <a:gd name="T39" fmla="*/ 2 h 83"/>
                  <a:gd name="T40" fmla="*/ 31 w 81"/>
                  <a:gd name="T41" fmla="*/ 2 h 83"/>
                  <a:gd name="T42" fmla="*/ 16 w 81"/>
                  <a:gd name="T43" fmla="*/ 9 h 83"/>
                  <a:gd name="T44" fmla="*/ 7 w 81"/>
                  <a:gd name="T45" fmla="*/ 19 h 83"/>
                  <a:gd name="T46" fmla="*/ 1 w 81"/>
                  <a:gd name="T47" fmla="*/ 34 h 83"/>
                  <a:gd name="T48" fmla="*/ 1 w 81"/>
                  <a:gd name="T49" fmla="*/ 49 h 83"/>
                  <a:gd name="T50" fmla="*/ 7 w 81"/>
                  <a:gd name="T51" fmla="*/ 63 h 83"/>
                  <a:gd name="T52" fmla="*/ 16 w 81"/>
                  <a:gd name="T53" fmla="*/ 73 h 83"/>
                  <a:gd name="T54" fmla="*/ 31 w 81"/>
                  <a:gd name="T55" fmla="*/ 82 h 83"/>
                  <a:gd name="T56" fmla="*/ 48 w 81"/>
                  <a:gd name="T57" fmla="*/ 82 h 83"/>
                  <a:gd name="T58" fmla="*/ 63 w 81"/>
                  <a:gd name="T59" fmla="*/ 73 h 83"/>
                  <a:gd name="T60" fmla="*/ 74 w 81"/>
                  <a:gd name="T61" fmla="*/ 63 h 83"/>
                  <a:gd name="T62" fmla="*/ 77 w 81"/>
                  <a:gd name="T63" fmla="*/ 4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83">
                    <a:moveTo>
                      <a:pt x="81" y="42"/>
                    </a:moveTo>
                    <a:lnTo>
                      <a:pt x="81" y="34"/>
                    </a:lnTo>
                    <a:lnTo>
                      <a:pt x="77" y="25"/>
                    </a:lnTo>
                    <a:lnTo>
                      <a:pt x="74" y="19"/>
                    </a:lnTo>
                    <a:lnTo>
                      <a:pt x="68" y="11"/>
                    </a:lnTo>
                    <a:lnTo>
                      <a:pt x="63" y="8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1" y="11"/>
                    </a:lnTo>
                    <a:lnTo>
                      <a:pt x="7" y="19"/>
                    </a:lnTo>
                    <a:lnTo>
                      <a:pt x="1" y="25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7" y="63"/>
                    </a:lnTo>
                    <a:lnTo>
                      <a:pt x="11" y="71"/>
                    </a:lnTo>
                    <a:lnTo>
                      <a:pt x="16" y="76"/>
                    </a:lnTo>
                    <a:lnTo>
                      <a:pt x="24" y="82"/>
                    </a:lnTo>
                    <a:lnTo>
                      <a:pt x="31" y="83"/>
                    </a:lnTo>
                    <a:lnTo>
                      <a:pt x="39" y="83"/>
                    </a:lnTo>
                    <a:lnTo>
                      <a:pt x="48" y="83"/>
                    </a:lnTo>
                    <a:lnTo>
                      <a:pt x="56" y="82"/>
                    </a:lnTo>
                    <a:lnTo>
                      <a:pt x="63" y="76"/>
                    </a:lnTo>
                    <a:lnTo>
                      <a:pt x="68" y="71"/>
                    </a:lnTo>
                    <a:lnTo>
                      <a:pt x="74" y="63"/>
                    </a:lnTo>
                    <a:lnTo>
                      <a:pt x="77" y="59"/>
                    </a:lnTo>
                    <a:lnTo>
                      <a:pt x="81" y="49"/>
                    </a:lnTo>
                    <a:lnTo>
                      <a:pt x="81" y="42"/>
                    </a:lnTo>
                    <a:lnTo>
                      <a:pt x="77" y="34"/>
                    </a:lnTo>
                    <a:lnTo>
                      <a:pt x="75" y="27"/>
                    </a:lnTo>
                    <a:lnTo>
                      <a:pt x="74" y="19"/>
                    </a:lnTo>
                    <a:lnTo>
                      <a:pt x="68" y="15"/>
                    </a:lnTo>
                    <a:lnTo>
                      <a:pt x="63" y="9"/>
                    </a:lnTo>
                    <a:lnTo>
                      <a:pt x="56" y="4"/>
                    </a:lnTo>
                    <a:lnTo>
                      <a:pt x="48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4" y="4"/>
                    </a:lnTo>
                    <a:lnTo>
                      <a:pt x="16" y="9"/>
                    </a:lnTo>
                    <a:lnTo>
                      <a:pt x="11" y="15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1" y="68"/>
                    </a:lnTo>
                    <a:lnTo>
                      <a:pt x="16" y="73"/>
                    </a:lnTo>
                    <a:lnTo>
                      <a:pt x="24" y="78"/>
                    </a:lnTo>
                    <a:lnTo>
                      <a:pt x="31" y="82"/>
                    </a:lnTo>
                    <a:lnTo>
                      <a:pt x="39" y="82"/>
                    </a:lnTo>
                    <a:lnTo>
                      <a:pt x="48" y="82"/>
                    </a:lnTo>
                    <a:lnTo>
                      <a:pt x="56" y="78"/>
                    </a:lnTo>
                    <a:lnTo>
                      <a:pt x="63" y="73"/>
                    </a:lnTo>
                    <a:lnTo>
                      <a:pt x="68" y="68"/>
                    </a:lnTo>
                    <a:lnTo>
                      <a:pt x="74" y="63"/>
                    </a:lnTo>
                    <a:lnTo>
                      <a:pt x="75" y="56"/>
                    </a:lnTo>
                    <a:lnTo>
                      <a:pt x="77" y="49"/>
                    </a:lnTo>
                    <a:lnTo>
                      <a:pt x="81" y="42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29" name="Freeform 601">
                <a:extLst>
                  <a:ext uri="{FF2B5EF4-FFF2-40B4-BE49-F238E27FC236}">
                    <a16:creationId xmlns:a16="http://schemas.microsoft.com/office/drawing/2014/main" id="{BF4530B9-4ACB-41C5-AA87-F68B6BC9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3465"/>
                <a:ext cx="27" cy="27"/>
              </a:xfrm>
              <a:custGeom>
                <a:avLst/>
                <a:gdLst>
                  <a:gd name="T0" fmla="*/ 77 w 81"/>
                  <a:gd name="T1" fmla="*/ 32 h 80"/>
                  <a:gd name="T2" fmla="*/ 74 w 81"/>
                  <a:gd name="T3" fmla="*/ 18 h 80"/>
                  <a:gd name="T4" fmla="*/ 63 w 81"/>
                  <a:gd name="T5" fmla="*/ 8 h 80"/>
                  <a:gd name="T6" fmla="*/ 48 w 81"/>
                  <a:gd name="T7" fmla="*/ 0 h 80"/>
                  <a:gd name="T8" fmla="*/ 31 w 81"/>
                  <a:gd name="T9" fmla="*/ 0 h 80"/>
                  <a:gd name="T10" fmla="*/ 16 w 81"/>
                  <a:gd name="T11" fmla="*/ 8 h 80"/>
                  <a:gd name="T12" fmla="*/ 7 w 81"/>
                  <a:gd name="T13" fmla="*/ 18 h 80"/>
                  <a:gd name="T14" fmla="*/ 1 w 81"/>
                  <a:gd name="T15" fmla="*/ 32 h 80"/>
                  <a:gd name="T16" fmla="*/ 1 w 81"/>
                  <a:gd name="T17" fmla="*/ 47 h 80"/>
                  <a:gd name="T18" fmla="*/ 7 w 81"/>
                  <a:gd name="T19" fmla="*/ 61 h 80"/>
                  <a:gd name="T20" fmla="*/ 16 w 81"/>
                  <a:gd name="T21" fmla="*/ 72 h 80"/>
                  <a:gd name="T22" fmla="*/ 31 w 81"/>
                  <a:gd name="T23" fmla="*/ 80 h 80"/>
                  <a:gd name="T24" fmla="*/ 48 w 81"/>
                  <a:gd name="T25" fmla="*/ 80 h 80"/>
                  <a:gd name="T26" fmla="*/ 63 w 81"/>
                  <a:gd name="T27" fmla="*/ 72 h 80"/>
                  <a:gd name="T28" fmla="*/ 74 w 81"/>
                  <a:gd name="T29" fmla="*/ 61 h 80"/>
                  <a:gd name="T30" fmla="*/ 77 w 81"/>
                  <a:gd name="T31" fmla="*/ 47 h 80"/>
                  <a:gd name="T32" fmla="*/ 77 w 81"/>
                  <a:gd name="T33" fmla="*/ 40 h 80"/>
                  <a:gd name="T34" fmla="*/ 75 w 81"/>
                  <a:gd name="T35" fmla="*/ 25 h 80"/>
                  <a:gd name="T36" fmla="*/ 65 w 81"/>
                  <a:gd name="T37" fmla="*/ 13 h 80"/>
                  <a:gd name="T38" fmla="*/ 56 w 81"/>
                  <a:gd name="T39" fmla="*/ 6 h 80"/>
                  <a:gd name="T40" fmla="*/ 39 w 81"/>
                  <a:gd name="T41" fmla="*/ 2 h 80"/>
                  <a:gd name="T42" fmla="*/ 24 w 81"/>
                  <a:gd name="T43" fmla="*/ 6 h 80"/>
                  <a:gd name="T44" fmla="*/ 11 w 81"/>
                  <a:gd name="T45" fmla="*/ 13 h 80"/>
                  <a:gd name="T46" fmla="*/ 4 w 81"/>
                  <a:gd name="T47" fmla="*/ 25 h 80"/>
                  <a:gd name="T48" fmla="*/ 1 w 81"/>
                  <a:gd name="T49" fmla="*/ 40 h 80"/>
                  <a:gd name="T50" fmla="*/ 4 w 81"/>
                  <a:gd name="T51" fmla="*/ 54 h 80"/>
                  <a:gd name="T52" fmla="*/ 11 w 81"/>
                  <a:gd name="T53" fmla="*/ 66 h 80"/>
                  <a:gd name="T54" fmla="*/ 24 w 81"/>
                  <a:gd name="T55" fmla="*/ 75 h 80"/>
                  <a:gd name="T56" fmla="*/ 39 w 81"/>
                  <a:gd name="T57" fmla="*/ 80 h 80"/>
                  <a:gd name="T58" fmla="*/ 56 w 81"/>
                  <a:gd name="T59" fmla="*/ 75 h 80"/>
                  <a:gd name="T60" fmla="*/ 65 w 81"/>
                  <a:gd name="T61" fmla="*/ 66 h 80"/>
                  <a:gd name="T62" fmla="*/ 75 w 81"/>
                  <a:gd name="T63" fmla="*/ 54 h 80"/>
                  <a:gd name="T64" fmla="*/ 77 w 81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0">
                    <a:moveTo>
                      <a:pt x="81" y="40"/>
                    </a:moveTo>
                    <a:lnTo>
                      <a:pt x="77" y="32"/>
                    </a:lnTo>
                    <a:lnTo>
                      <a:pt x="75" y="25"/>
                    </a:lnTo>
                    <a:lnTo>
                      <a:pt x="74" y="18"/>
                    </a:lnTo>
                    <a:lnTo>
                      <a:pt x="68" y="13"/>
                    </a:lnTo>
                    <a:lnTo>
                      <a:pt x="63" y="8"/>
                    </a:lnTo>
                    <a:lnTo>
                      <a:pt x="56" y="2"/>
                    </a:lnTo>
                    <a:lnTo>
                      <a:pt x="48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4" y="2"/>
                    </a:lnTo>
                    <a:lnTo>
                      <a:pt x="16" y="8"/>
                    </a:lnTo>
                    <a:lnTo>
                      <a:pt x="11" y="13"/>
                    </a:lnTo>
                    <a:lnTo>
                      <a:pt x="7" y="18"/>
                    </a:lnTo>
                    <a:lnTo>
                      <a:pt x="4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7" y="61"/>
                    </a:lnTo>
                    <a:lnTo>
                      <a:pt x="11" y="66"/>
                    </a:lnTo>
                    <a:lnTo>
                      <a:pt x="16" y="72"/>
                    </a:lnTo>
                    <a:lnTo>
                      <a:pt x="24" y="76"/>
                    </a:lnTo>
                    <a:lnTo>
                      <a:pt x="31" y="80"/>
                    </a:lnTo>
                    <a:lnTo>
                      <a:pt x="39" y="80"/>
                    </a:lnTo>
                    <a:lnTo>
                      <a:pt x="48" y="80"/>
                    </a:lnTo>
                    <a:lnTo>
                      <a:pt x="56" y="76"/>
                    </a:lnTo>
                    <a:lnTo>
                      <a:pt x="63" y="72"/>
                    </a:lnTo>
                    <a:lnTo>
                      <a:pt x="68" y="66"/>
                    </a:lnTo>
                    <a:lnTo>
                      <a:pt x="74" y="61"/>
                    </a:lnTo>
                    <a:lnTo>
                      <a:pt x="75" y="54"/>
                    </a:lnTo>
                    <a:lnTo>
                      <a:pt x="77" y="47"/>
                    </a:lnTo>
                    <a:lnTo>
                      <a:pt x="81" y="40"/>
                    </a:lnTo>
                    <a:lnTo>
                      <a:pt x="77" y="40"/>
                    </a:lnTo>
                    <a:lnTo>
                      <a:pt x="77" y="32"/>
                    </a:lnTo>
                    <a:lnTo>
                      <a:pt x="75" y="25"/>
                    </a:lnTo>
                    <a:lnTo>
                      <a:pt x="70" y="18"/>
                    </a:lnTo>
                    <a:lnTo>
                      <a:pt x="65" y="13"/>
                    </a:lnTo>
                    <a:lnTo>
                      <a:pt x="60" y="8"/>
                    </a:lnTo>
                    <a:lnTo>
                      <a:pt x="56" y="6"/>
                    </a:lnTo>
                    <a:lnTo>
                      <a:pt x="48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4" y="6"/>
                    </a:lnTo>
                    <a:lnTo>
                      <a:pt x="18" y="8"/>
                    </a:lnTo>
                    <a:lnTo>
                      <a:pt x="11" y="13"/>
                    </a:lnTo>
                    <a:lnTo>
                      <a:pt x="10" y="18"/>
                    </a:lnTo>
                    <a:lnTo>
                      <a:pt x="4" y="25"/>
                    </a:lnTo>
                    <a:lnTo>
                      <a:pt x="1" y="32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10" y="61"/>
                    </a:lnTo>
                    <a:lnTo>
                      <a:pt x="11" y="66"/>
                    </a:lnTo>
                    <a:lnTo>
                      <a:pt x="18" y="72"/>
                    </a:lnTo>
                    <a:lnTo>
                      <a:pt x="24" y="75"/>
                    </a:lnTo>
                    <a:lnTo>
                      <a:pt x="31" y="76"/>
                    </a:lnTo>
                    <a:lnTo>
                      <a:pt x="39" y="80"/>
                    </a:lnTo>
                    <a:lnTo>
                      <a:pt x="48" y="76"/>
                    </a:lnTo>
                    <a:lnTo>
                      <a:pt x="56" y="75"/>
                    </a:lnTo>
                    <a:lnTo>
                      <a:pt x="60" y="72"/>
                    </a:lnTo>
                    <a:lnTo>
                      <a:pt x="65" y="66"/>
                    </a:lnTo>
                    <a:lnTo>
                      <a:pt x="70" y="61"/>
                    </a:lnTo>
                    <a:lnTo>
                      <a:pt x="75" y="54"/>
                    </a:lnTo>
                    <a:lnTo>
                      <a:pt x="77" y="47"/>
                    </a:lnTo>
                    <a:lnTo>
                      <a:pt x="77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0" name="Freeform 602">
                <a:extLst>
                  <a:ext uri="{FF2B5EF4-FFF2-40B4-BE49-F238E27FC236}">
                    <a16:creationId xmlns:a16="http://schemas.microsoft.com/office/drawing/2014/main" id="{8C2C3A2F-DE94-4C55-877B-29A4C194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3465"/>
                <a:ext cx="25" cy="26"/>
              </a:xfrm>
              <a:custGeom>
                <a:avLst/>
                <a:gdLst>
                  <a:gd name="T0" fmla="*/ 75 w 75"/>
                  <a:gd name="T1" fmla="*/ 30 h 77"/>
                  <a:gd name="T2" fmla="*/ 68 w 75"/>
                  <a:gd name="T3" fmla="*/ 16 h 77"/>
                  <a:gd name="T4" fmla="*/ 58 w 75"/>
                  <a:gd name="T5" fmla="*/ 6 h 77"/>
                  <a:gd name="T6" fmla="*/ 46 w 75"/>
                  <a:gd name="T7" fmla="*/ 0 h 77"/>
                  <a:gd name="T8" fmla="*/ 29 w 75"/>
                  <a:gd name="T9" fmla="*/ 0 h 77"/>
                  <a:gd name="T10" fmla="*/ 17 w 75"/>
                  <a:gd name="T11" fmla="*/ 6 h 77"/>
                  <a:gd name="T12" fmla="*/ 8 w 75"/>
                  <a:gd name="T13" fmla="*/ 16 h 77"/>
                  <a:gd name="T14" fmla="*/ 0 w 75"/>
                  <a:gd name="T15" fmla="*/ 30 h 77"/>
                  <a:gd name="T16" fmla="*/ 0 w 75"/>
                  <a:gd name="T17" fmla="*/ 45 h 77"/>
                  <a:gd name="T18" fmla="*/ 8 w 75"/>
                  <a:gd name="T19" fmla="*/ 59 h 77"/>
                  <a:gd name="T20" fmla="*/ 17 w 75"/>
                  <a:gd name="T21" fmla="*/ 70 h 77"/>
                  <a:gd name="T22" fmla="*/ 29 w 75"/>
                  <a:gd name="T23" fmla="*/ 74 h 77"/>
                  <a:gd name="T24" fmla="*/ 46 w 75"/>
                  <a:gd name="T25" fmla="*/ 74 h 77"/>
                  <a:gd name="T26" fmla="*/ 58 w 75"/>
                  <a:gd name="T27" fmla="*/ 70 h 77"/>
                  <a:gd name="T28" fmla="*/ 68 w 75"/>
                  <a:gd name="T29" fmla="*/ 59 h 77"/>
                  <a:gd name="T30" fmla="*/ 75 w 75"/>
                  <a:gd name="T31" fmla="*/ 45 h 77"/>
                  <a:gd name="T32" fmla="*/ 73 w 75"/>
                  <a:gd name="T33" fmla="*/ 37 h 77"/>
                  <a:gd name="T34" fmla="*/ 72 w 75"/>
                  <a:gd name="T35" fmla="*/ 23 h 77"/>
                  <a:gd name="T36" fmla="*/ 65 w 75"/>
                  <a:gd name="T37" fmla="*/ 13 h 77"/>
                  <a:gd name="T38" fmla="*/ 51 w 75"/>
                  <a:gd name="T39" fmla="*/ 4 h 77"/>
                  <a:gd name="T40" fmla="*/ 37 w 75"/>
                  <a:gd name="T41" fmla="*/ 0 h 77"/>
                  <a:gd name="T42" fmla="*/ 25 w 75"/>
                  <a:gd name="T43" fmla="*/ 4 h 77"/>
                  <a:gd name="T44" fmla="*/ 12 w 75"/>
                  <a:gd name="T45" fmla="*/ 13 h 77"/>
                  <a:gd name="T46" fmla="*/ 5 w 75"/>
                  <a:gd name="T47" fmla="*/ 23 h 77"/>
                  <a:gd name="T48" fmla="*/ 2 w 75"/>
                  <a:gd name="T49" fmla="*/ 37 h 77"/>
                  <a:gd name="T50" fmla="*/ 5 w 75"/>
                  <a:gd name="T51" fmla="*/ 52 h 77"/>
                  <a:gd name="T52" fmla="*/ 12 w 75"/>
                  <a:gd name="T53" fmla="*/ 64 h 77"/>
                  <a:gd name="T54" fmla="*/ 25 w 75"/>
                  <a:gd name="T55" fmla="*/ 73 h 77"/>
                  <a:gd name="T56" fmla="*/ 37 w 75"/>
                  <a:gd name="T57" fmla="*/ 74 h 77"/>
                  <a:gd name="T58" fmla="*/ 51 w 75"/>
                  <a:gd name="T59" fmla="*/ 73 h 77"/>
                  <a:gd name="T60" fmla="*/ 65 w 75"/>
                  <a:gd name="T61" fmla="*/ 64 h 77"/>
                  <a:gd name="T62" fmla="*/ 72 w 75"/>
                  <a:gd name="T63" fmla="*/ 52 h 77"/>
                  <a:gd name="T64" fmla="*/ 73 w 75"/>
                  <a:gd name="T65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7"/>
                    </a:moveTo>
                    <a:lnTo>
                      <a:pt x="75" y="30"/>
                    </a:lnTo>
                    <a:lnTo>
                      <a:pt x="73" y="23"/>
                    </a:lnTo>
                    <a:lnTo>
                      <a:pt x="68" y="16"/>
                    </a:lnTo>
                    <a:lnTo>
                      <a:pt x="65" y="11"/>
                    </a:lnTo>
                    <a:lnTo>
                      <a:pt x="58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4"/>
                    </a:lnTo>
                    <a:lnTo>
                      <a:pt x="17" y="6"/>
                    </a:lnTo>
                    <a:lnTo>
                      <a:pt x="9" y="11"/>
                    </a:lnTo>
                    <a:lnTo>
                      <a:pt x="8" y="16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2" y="52"/>
                    </a:lnTo>
                    <a:lnTo>
                      <a:pt x="8" y="59"/>
                    </a:lnTo>
                    <a:lnTo>
                      <a:pt x="9" y="64"/>
                    </a:lnTo>
                    <a:lnTo>
                      <a:pt x="17" y="70"/>
                    </a:lnTo>
                    <a:lnTo>
                      <a:pt x="22" y="73"/>
                    </a:lnTo>
                    <a:lnTo>
                      <a:pt x="29" y="74"/>
                    </a:lnTo>
                    <a:lnTo>
                      <a:pt x="37" y="77"/>
                    </a:lnTo>
                    <a:lnTo>
                      <a:pt x="46" y="74"/>
                    </a:lnTo>
                    <a:lnTo>
                      <a:pt x="54" y="73"/>
                    </a:lnTo>
                    <a:lnTo>
                      <a:pt x="58" y="70"/>
                    </a:lnTo>
                    <a:lnTo>
                      <a:pt x="65" y="64"/>
                    </a:lnTo>
                    <a:lnTo>
                      <a:pt x="68" y="59"/>
                    </a:lnTo>
                    <a:lnTo>
                      <a:pt x="73" y="52"/>
                    </a:lnTo>
                    <a:lnTo>
                      <a:pt x="75" y="45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3" y="30"/>
                    </a:lnTo>
                    <a:lnTo>
                      <a:pt x="72" y="23"/>
                    </a:lnTo>
                    <a:lnTo>
                      <a:pt x="68" y="18"/>
                    </a:lnTo>
                    <a:lnTo>
                      <a:pt x="65" y="13"/>
                    </a:lnTo>
                    <a:lnTo>
                      <a:pt x="58" y="8"/>
                    </a:lnTo>
                    <a:lnTo>
                      <a:pt x="51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8"/>
                    </a:lnTo>
                    <a:lnTo>
                      <a:pt x="5" y="23"/>
                    </a:lnTo>
                    <a:lnTo>
                      <a:pt x="2" y="30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5" y="52"/>
                    </a:lnTo>
                    <a:lnTo>
                      <a:pt x="8" y="57"/>
                    </a:lnTo>
                    <a:lnTo>
                      <a:pt x="12" y="64"/>
                    </a:lnTo>
                    <a:lnTo>
                      <a:pt x="17" y="67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7" y="74"/>
                    </a:lnTo>
                    <a:lnTo>
                      <a:pt x="44" y="74"/>
                    </a:lnTo>
                    <a:lnTo>
                      <a:pt x="51" y="73"/>
                    </a:lnTo>
                    <a:lnTo>
                      <a:pt x="58" y="67"/>
                    </a:lnTo>
                    <a:lnTo>
                      <a:pt x="65" y="64"/>
                    </a:lnTo>
                    <a:lnTo>
                      <a:pt x="68" y="57"/>
                    </a:lnTo>
                    <a:lnTo>
                      <a:pt x="72" y="52"/>
                    </a:lnTo>
                    <a:lnTo>
                      <a:pt x="73" y="45"/>
                    </a:lnTo>
                    <a:lnTo>
                      <a:pt x="73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1" name="Freeform 603">
                <a:extLst>
                  <a:ext uri="{FF2B5EF4-FFF2-40B4-BE49-F238E27FC236}">
                    <a16:creationId xmlns:a16="http://schemas.microsoft.com/office/drawing/2014/main" id="{076711D3-2502-4562-A6FF-AE5CA2A20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466"/>
                <a:ext cx="23" cy="24"/>
              </a:xfrm>
              <a:custGeom>
                <a:avLst/>
                <a:gdLst>
                  <a:gd name="T0" fmla="*/ 71 w 71"/>
                  <a:gd name="T1" fmla="*/ 29 h 74"/>
                  <a:gd name="T2" fmla="*/ 65 w 71"/>
                  <a:gd name="T3" fmla="*/ 17 h 74"/>
                  <a:gd name="T4" fmla="*/ 57 w 71"/>
                  <a:gd name="T5" fmla="*/ 7 h 74"/>
                  <a:gd name="T6" fmla="*/ 41 w 71"/>
                  <a:gd name="T7" fmla="*/ 0 h 74"/>
                  <a:gd name="T8" fmla="*/ 26 w 71"/>
                  <a:gd name="T9" fmla="*/ 0 h 74"/>
                  <a:gd name="T10" fmla="*/ 14 w 71"/>
                  <a:gd name="T11" fmla="*/ 7 h 74"/>
                  <a:gd name="T12" fmla="*/ 5 w 71"/>
                  <a:gd name="T13" fmla="*/ 17 h 74"/>
                  <a:gd name="T14" fmla="*/ 0 w 71"/>
                  <a:gd name="T15" fmla="*/ 29 h 74"/>
                  <a:gd name="T16" fmla="*/ 0 w 71"/>
                  <a:gd name="T17" fmla="*/ 44 h 74"/>
                  <a:gd name="T18" fmla="*/ 5 w 71"/>
                  <a:gd name="T19" fmla="*/ 56 h 74"/>
                  <a:gd name="T20" fmla="*/ 14 w 71"/>
                  <a:gd name="T21" fmla="*/ 67 h 74"/>
                  <a:gd name="T22" fmla="*/ 26 w 71"/>
                  <a:gd name="T23" fmla="*/ 74 h 74"/>
                  <a:gd name="T24" fmla="*/ 41 w 71"/>
                  <a:gd name="T25" fmla="*/ 74 h 74"/>
                  <a:gd name="T26" fmla="*/ 57 w 71"/>
                  <a:gd name="T27" fmla="*/ 67 h 74"/>
                  <a:gd name="T28" fmla="*/ 65 w 71"/>
                  <a:gd name="T29" fmla="*/ 56 h 74"/>
                  <a:gd name="T30" fmla="*/ 71 w 71"/>
                  <a:gd name="T31" fmla="*/ 44 h 74"/>
                  <a:gd name="T32" fmla="*/ 69 w 71"/>
                  <a:gd name="T33" fmla="*/ 29 h 74"/>
                  <a:gd name="T34" fmla="*/ 64 w 71"/>
                  <a:gd name="T35" fmla="*/ 17 h 74"/>
                  <a:gd name="T36" fmla="*/ 54 w 71"/>
                  <a:gd name="T37" fmla="*/ 7 h 74"/>
                  <a:gd name="T38" fmla="*/ 41 w 71"/>
                  <a:gd name="T39" fmla="*/ 3 h 74"/>
                  <a:gd name="T40" fmla="*/ 29 w 71"/>
                  <a:gd name="T41" fmla="*/ 3 h 74"/>
                  <a:gd name="T42" fmla="*/ 17 w 71"/>
                  <a:gd name="T43" fmla="*/ 7 h 74"/>
                  <a:gd name="T44" fmla="*/ 7 w 71"/>
                  <a:gd name="T45" fmla="*/ 17 h 74"/>
                  <a:gd name="T46" fmla="*/ 2 w 71"/>
                  <a:gd name="T47" fmla="*/ 29 h 74"/>
                  <a:gd name="T48" fmla="*/ 2 w 71"/>
                  <a:gd name="T49" fmla="*/ 44 h 74"/>
                  <a:gd name="T50" fmla="*/ 7 w 71"/>
                  <a:gd name="T51" fmla="*/ 56 h 74"/>
                  <a:gd name="T52" fmla="*/ 17 w 71"/>
                  <a:gd name="T53" fmla="*/ 67 h 74"/>
                  <a:gd name="T54" fmla="*/ 29 w 71"/>
                  <a:gd name="T55" fmla="*/ 72 h 74"/>
                  <a:gd name="T56" fmla="*/ 41 w 71"/>
                  <a:gd name="T57" fmla="*/ 72 h 74"/>
                  <a:gd name="T58" fmla="*/ 54 w 71"/>
                  <a:gd name="T59" fmla="*/ 67 h 74"/>
                  <a:gd name="T60" fmla="*/ 64 w 71"/>
                  <a:gd name="T61" fmla="*/ 56 h 74"/>
                  <a:gd name="T62" fmla="*/ 69 w 71"/>
                  <a:gd name="T63" fmla="*/ 4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" h="74">
                    <a:moveTo>
                      <a:pt x="71" y="36"/>
                    </a:moveTo>
                    <a:lnTo>
                      <a:pt x="71" y="29"/>
                    </a:lnTo>
                    <a:lnTo>
                      <a:pt x="69" y="22"/>
                    </a:lnTo>
                    <a:lnTo>
                      <a:pt x="65" y="17"/>
                    </a:lnTo>
                    <a:lnTo>
                      <a:pt x="62" y="12"/>
                    </a:lnTo>
                    <a:lnTo>
                      <a:pt x="57" y="7"/>
                    </a:lnTo>
                    <a:lnTo>
                      <a:pt x="49" y="3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5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5" y="56"/>
                    </a:lnTo>
                    <a:lnTo>
                      <a:pt x="9" y="64"/>
                    </a:lnTo>
                    <a:lnTo>
                      <a:pt x="14" y="67"/>
                    </a:lnTo>
                    <a:lnTo>
                      <a:pt x="22" y="72"/>
                    </a:lnTo>
                    <a:lnTo>
                      <a:pt x="26" y="74"/>
                    </a:lnTo>
                    <a:lnTo>
                      <a:pt x="34" y="74"/>
                    </a:lnTo>
                    <a:lnTo>
                      <a:pt x="41" y="74"/>
                    </a:lnTo>
                    <a:lnTo>
                      <a:pt x="49" y="72"/>
                    </a:lnTo>
                    <a:lnTo>
                      <a:pt x="57" y="67"/>
                    </a:lnTo>
                    <a:lnTo>
                      <a:pt x="62" y="64"/>
                    </a:lnTo>
                    <a:lnTo>
                      <a:pt x="65" y="56"/>
                    </a:lnTo>
                    <a:lnTo>
                      <a:pt x="69" y="51"/>
                    </a:lnTo>
                    <a:lnTo>
                      <a:pt x="71" y="44"/>
                    </a:lnTo>
                    <a:lnTo>
                      <a:pt x="71" y="36"/>
                    </a:lnTo>
                    <a:lnTo>
                      <a:pt x="69" y="29"/>
                    </a:lnTo>
                    <a:lnTo>
                      <a:pt x="69" y="22"/>
                    </a:lnTo>
                    <a:lnTo>
                      <a:pt x="64" y="17"/>
                    </a:lnTo>
                    <a:lnTo>
                      <a:pt x="62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9" y="12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9" y="62"/>
                    </a:lnTo>
                    <a:lnTo>
                      <a:pt x="17" y="67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4" y="72"/>
                    </a:lnTo>
                    <a:lnTo>
                      <a:pt x="41" y="72"/>
                    </a:lnTo>
                    <a:lnTo>
                      <a:pt x="49" y="69"/>
                    </a:lnTo>
                    <a:lnTo>
                      <a:pt x="54" y="67"/>
                    </a:lnTo>
                    <a:lnTo>
                      <a:pt x="62" y="62"/>
                    </a:lnTo>
                    <a:lnTo>
                      <a:pt x="64" y="56"/>
                    </a:lnTo>
                    <a:lnTo>
                      <a:pt x="69" y="51"/>
                    </a:lnTo>
                    <a:lnTo>
                      <a:pt x="69" y="44"/>
                    </a:lnTo>
                    <a:lnTo>
                      <a:pt x="71" y="3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2" name="Freeform 604">
                <a:extLst>
                  <a:ext uri="{FF2B5EF4-FFF2-40B4-BE49-F238E27FC236}">
                    <a16:creationId xmlns:a16="http://schemas.microsoft.com/office/drawing/2014/main" id="{951A377F-E923-44BE-8183-3F778347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467"/>
                <a:ext cx="23" cy="23"/>
              </a:xfrm>
              <a:custGeom>
                <a:avLst/>
                <a:gdLst>
                  <a:gd name="T0" fmla="*/ 69 w 71"/>
                  <a:gd name="T1" fmla="*/ 26 h 68"/>
                  <a:gd name="T2" fmla="*/ 64 w 71"/>
                  <a:gd name="T3" fmla="*/ 14 h 68"/>
                  <a:gd name="T4" fmla="*/ 54 w 71"/>
                  <a:gd name="T5" fmla="*/ 3 h 68"/>
                  <a:gd name="T6" fmla="*/ 41 w 71"/>
                  <a:gd name="T7" fmla="*/ 0 h 68"/>
                  <a:gd name="T8" fmla="*/ 29 w 71"/>
                  <a:gd name="T9" fmla="*/ 0 h 68"/>
                  <a:gd name="T10" fmla="*/ 17 w 71"/>
                  <a:gd name="T11" fmla="*/ 3 h 68"/>
                  <a:gd name="T12" fmla="*/ 7 w 71"/>
                  <a:gd name="T13" fmla="*/ 14 h 68"/>
                  <a:gd name="T14" fmla="*/ 2 w 71"/>
                  <a:gd name="T15" fmla="*/ 26 h 68"/>
                  <a:gd name="T16" fmla="*/ 2 w 71"/>
                  <a:gd name="T17" fmla="*/ 41 h 68"/>
                  <a:gd name="T18" fmla="*/ 7 w 71"/>
                  <a:gd name="T19" fmla="*/ 53 h 68"/>
                  <a:gd name="T20" fmla="*/ 17 w 71"/>
                  <a:gd name="T21" fmla="*/ 63 h 68"/>
                  <a:gd name="T22" fmla="*/ 29 w 71"/>
                  <a:gd name="T23" fmla="*/ 68 h 68"/>
                  <a:gd name="T24" fmla="*/ 41 w 71"/>
                  <a:gd name="T25" fmla="*/ 68 h 68"/>
                  <a:gd name="T26" fmla="*/ 54 w 71"/>
                  <a:gd name="T27" fmla="*/ 63 h 68"/>
                  <a:gd name="T28" fmla="*/ 64 w 71"/>
                  <a:gd name="T29" fmla="*/ 53 h 68"/>
                  <a:gd name="T30" fmla="*/ 69 w 71"/>
                  <a:gd name="T31" fmla="*/ 41 h 68"/>
                  <a:gd name="T32" fmla="*/ 69 w 71"/>
                  <a:gd name="T33" fmla="*/ 34 h 68"/>
                  <a:gd name="T34" fmla="*/ 65 w 71"/>
                  <a:gd name="T35" fmla="*/ 22 h 68"/>
                  <a:gd name="T36" fmla="*/ 58 w 71"/>
                  <a:gd name="T37" fmla="*/ 9 h 68"/>
                  <a:gd name="T38" fmla="*/ 49 w 71"/>
                  <a:gd name="T39" fmla="*/ 3 h 68"/>
                  <a:gd name="T40" fmla="*/ 34 w 71"/>
                  <a:gd name="T41" fmla="*/ 0 h 68"/>
                  <a:gd name="T42" fmla="*/ 22 w 71"/>
                  <a:gd name="T43" fmla="*/ 3 h 68"/>
                  <a:gd name="T44" fmla="*/ 12 w 71"/>
                  <a:gd name="T45" fmla="*/ 9 h 68"/>
                  <a:gd name="T46" fmla="*/ 5 w 71"/>
                  <a:gd name="T47" fmla="*/ 22 h 68"/>
                  <a:gd name="T48" fmla="*/ 2 w 71"/>
                  <a:gd name="T49" fmla="*/ 34 h 68"/>
                  <a:gd name="T50" fmla="*/ 5 w 71"/>
                  <a:gd name="T51" fmla="*/ 46 h 68"/>
                  <a:gd name="T52" fmla="*/ 12 w 71"/>
                  <a:gd name="T53" fmla="*/ 58 h 68"/>
                  <a:gd name="T54" fmla="*/ 22 w 71"/>
                  <a:gd name="T55" fmla="*/ 65 h 68"/>
                  <a:gd name="T56" fmla="*/ 34 w 71"/>
                  <a:gd name="T57" fmla="*/ 68 h 68"/>
                  <a:gd name="T58" fmla="*/ 49 w 71"/>
                  <a:gd name="T59" fmla="*/ 65 h 68"/>
                  <a:gd name="T60" fmla="*/ 58 w 71"/>
                  <a:gd name="T61" fmla="*/ 58 h 68"/>
                  <a:gd name="T62" fmla="*/ 65 w 71"/>
                  <a:gd name="T63" fmla="*/ 46 h 68"/>
                  <a:gd name="T64" fmla="*/ 69 w 71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8">
                    <a:moveTo>
                      <a:pt x="71" y="34"/>
                    </a:moveTo>
                    <a:lnTo>
                      <a:pt x="69" y="26"/>
                    </a:lnTo>
                    <a:lnTo>
                      <a:pt x="69" y="19"/>
                    </a:lnTo>
                    <a:lnTo>
                      <a:pt x="64" y="14"/>
                    </a:lnTo>
                    <a:lnTo>
                      <a:pt x="62" y="9"/>
                    </a:lnTo>
                    <a:lnTo>
                      <a:pt x="54" y="3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7" y="3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7" y="53"/>
                    </a:lnTo>
                    <a:lnTo>
                      <a:pt x="9" y="58"/>
                    </a:lnTo>
                    <a:lnTo>
                      <a:pt x="17" y="63"/>
                    </a:lnTo>
                    <a:lnTo>
                      <a:pt x="22" y="65"/>
                    </a:lnTo>
                    <a:lnTo>
                      <a:pt x="29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9" y="65"/>
                    </a:lnTo>
                    <a:lnTo>
                      <a:pt x="54" y="63"/>
                    </a:lnTo>
                    <a:lnTo>
                      <a:pt x="62" y="58"/>
                    </a:lnTo>
                    <a:lnTo>
                      <a:pt x="64" y="53"/>
                    </a:lnTo>
                    <a:lnTo>
                      <a:pt x="69" y="48"/>
                    </a:lnTo>
                    <a:lnTo>
                      <a:pt x="69" y="41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26"/>
                    </a:lnTo>
                    <a:lnTo>
                      <a:pt x="65" y="22"/>
                    </a:lnTo>
                    <a:lnTo>
                      <a:pt x="64" y="14"/>
                    </a:lnTo>
                    <a:lnTo>
                      <a:pt x="58" y="9"/>
                    </a:lnTo>
                    <a:lnTo>
                      <a:pt x="54" y="7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4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2" y="9"/>
                    </a:lnTo>
                    <a:lnTo>
                      <a:pt x="7" y="14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7" y="53"/>
                    </a:lnTo>
                    <a:lnTo>
                      <a:pt x="12" y="58"/>
                    </a:lnTo>
                    <a:lnTo>
                      <a:pt x="17" y="60"/>
                    </a:lnTo>
                    <a:lnTo>
                      <a:pt x="22" y="65"/>
                    </a:lnTo>
                    <a:lnTo>
                      <a:pt x="29" y="65"/>
                    </a:lnTo>
                    <a:lnTo>
                      <a:pt x="34" y="68"/>
                    </a:lnTo>
                    <a:lnTo>
                      <a:pt x="41" y="65"/>
                    </a:lnTo>
                    <a:lnTo>
                      <a:pt x="49" y="65"/>
                    </a:lnTo>
                    <a:lnTo>
                      <a:pt x="54" y="60"/>
                    </a:lnTo>
                    <a:lnTo>
                      <a:pt x="58" y="58"/>
                    </a:lnTo>
                    <a:lnTo>
                      <a:pt x="64" y="53"/>
                    </a:lnTo>
                    <a:lnTo>
                      <a:pt x="65" y="46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3" name="Freeform 605">
                <a:extLst>
                  <a:ext uri="{FF2B5EF4-FFF2-40B4-BE49-F238E27FC236}">
                    <a16:creationId xmlns:a16="http://schemas.microsoft.com/office/drawing/2014/main" id="{898E8628-ACC6-45D2-8AE0-AFD6FCCC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467"/>
                <a:ext cx="23" cy="23"/>
              </a:xfrm>
              <a:custGeom>
                <a:avLst/>
                <a:gdLst>
                  <a:gd name="T0" fmla="*/ 67 w 67"/>
                  <a:gd name="T1" fmla="*/ 26 h 68"/>
                  <a:gd name="T2" fmla="*/ 61 w 67"/>
                  <a:gd name="T3" fmla="*/ 14 h 68"/>
                  <a:gd name="T4" fmla="*/ 51 w 67"/>
                  <a:gd name="T5" fmla="*/ 7 h 68"/>
                  <a:gd name="T6" fmla="*/ 39 w 67"/>
                  <a:gd name="T7" fmla="*/ 1 h 68"/>
                  <a:gd name="T8" fmla="*/ 27 w 67"/>
                  <a:gd name="T9" fmla="*/ 1 h 68"/>
                  <a:gd name="T10" fmla="*/ 15 w 67"/>
                  <a:gd name="T11" fmla="*/ 7 h 68"/>
                  <a:gd name="T12" fmla="*/ 4 w 67"/>
                  <a:gd name="T13" fmla="*/ 14 h 68"/>
                  <a:gd name="T14" fmla="*/ 0 w 67"/>
                  <a:gd name="T15" fmla="*/ 26 h 68"/>
                  <a:gd name="T16" fmla="*/ 0 w 67"/>
                  <a:gd name="T17" fmla="*/ 41 h 68"/>
                  <a:gd name="T18" fmla="*/ 4 w 67"/>
                  <a:gd name="T19" fmla="*/ 53 h 68"/>
                  <a:gd name="T20" fmla="*/ 15 w 67"/>
                  <a:gd name="T21" fmla="*/ 60 h 68"/>
                  <a:gd name="T22" fmla="*/ 27 w 67"/>
                  <a:gd name="T23" fmla="*/ 65 h 68"/>
                  <a:gd name="T24" fmla="*/ 39 w 67"/>
                  <a:gd name="T25" fmla="*/ 65 h 68"/>
                  <a:gd name="T26" fmla="*/ 51 w 67"/>
                  <a:gd name="T27" fmla="*/ 60 h 68"/>
                  <a:gd name="T28" fmla="*/ 61 w 67"/>
                  <a:gd name="T29" fmla="*/ 53 h 68"/>
                  <a:gd name="T30" fmla="*/ 67 w 67"/>
                  <a:gd name="T31" fmla="*/ 41 h 68"/>
                  <a:gd name="T32" fmla="*/ 63 w 67"/>
                  <a:gd name="T33" fmla="*/ 34 h 68"/>
                  <a:gd name="T34" fmla="*/ 61 w 67"/>
                  <a:gd name="T35" fmla="*/ 22 h 68"/>
                  <a:gd name="T36" fmla="*/ 56 w 67"/>
                  <a:gd name="T37" fmla="*/ 11 h 68"/>
                  <a:gd name="T38" fmla="*/ 46 w 67"/>
                  <a:gd name="T39" fmla="*/ 3 h 68"/>
                  <a:gd name="T40" fmla="*/ 32 w 67"/>
                  <a:gd name="T41" fmla="*/ 1 h 68"/>
                  <a:gd name="T42" fmla="*/ 18 w 67"/>
                  <a:gd name="T43" fmla="*/ 3 h 68"/>
                  <a:gd name="T44" fmla="*/ 9 w 67"/>
                  <a:gd name="T45" fmla="*/ 11 h 68"/>
                  <a:gd name="T46" fmla="*/ 4 w 67"/>
                  <a:gd name="T47" fmla="*/ 22 h 68"/>
                  <a:gd name="T48" fmla="*/ 3 w 67"/>
                  <a:gd name="T49" fmla="*/ 34 h 68"/>
                  <a:gd name="T50" fmla="*/ 4 w 67"/>
                  <a:gd name="T51" fmla="*/ 46 h 68"/>
                  <a:gd name="T52" fmla="*/ 9 w 67"/>
                  <a:gd name="T53" fmla="*/ 55 h 68"/>
                  <a:gd name="T54" fmla="*/ 18 w 67"/>
                  <a:gd name="T55" fmla="*/ 63 h 68"/>
                  <a:gd name="T56" fmla="*/ 32 w 67"/>
                  <a:gd name="T57" fmla="*/ 65 h 68"/>
                  <a:gd name="T58" fmla="*/ 46 w 67"/>
                  <a:gd name="T59" fmla="*/ 63 h 68"/>
                  <a:gd name="T60" fmla="*/ 56 w 67"/>
                  <a:gd name="T61" fmla="*/ 55 h 68"/>
                  <a:gd name="T62" fmla="*/ 61 w 67"/>
                  <a:gd name="T63" fmla="*/ 46 h 68"/>
                  <a:gd name="T64" fmla="*/ 63 w 67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8">
                    <a:moveTo>
                      <a:pt x="67" y="34"/>
                    </a:moveTo>
                    <a:lnTo>
                      <a:pt x="67" y="26"/>
                    </a:lnTo>
                    <a:lnTo>
                      <a:pt x="63" y="22"/>
                    </a:lnTo>
                    <a:lnTo>
                      <a:pt x="61" y="14"/>
                    </a:lnTo>
                    <a:lnTo>
                      <a:pt x="56" y="9"/>
                    </a:lnTo>
                    <a:lnTo>
                      <a:pt x="51" y="7"/>
                    </a:lnTo>
                    <a:lnTo>
                      <a:pt x="46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18" y="3"/>
                    </a:lnTo>
                    <a:lnTo>
                      <a:pt x="15" y="7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3" y="46"/>
                    </a:lnTo>
                    <a:lnTo>
                      <a:pt x="4" y="53"/>
                    </a:lnTo>
                    <a:lnTo>
                      <a:pt x="9" y="58"/>
                    </a:lnTo>
                    <a:lnTo>
                      <a:pt x="15" y="60"/>
                    </a:lnTo>
                    <a:lnTo>
                      <a:pt x="18" y="65"/>
                    </a:lnTo>
                    <a:lnTo>
                      <a:pt x="27" y="65"/>
                    </a:lnTo>
                    <a:lnTo>
                      <a:pt x="32" y="68"/>
                    </a:lnTo>
                    <a:lnTo>
                      <a:pt x="39" y="65"/>
                    </a:lnTo>
                    <a:lnTo>
                      <a:pt x="46" y="65"/>
                    </a:lnTo>
                    <a:lnTo>
                      <a:pt x="51" y="60"/>
                    </a:lnTo>
                    <a:lnTo>
                      <a:pt x="56" y="58"/>
                    </a:lnTo>
                    <a:lnTo>
                      <a:pt x="61" y="53"/>
                    </a:lnTo>
                    <a:lnTo>
                      <a:pt x="63" y="46"/>
                    </a:lnTo>
                    <a:lnTo>
                      <a:pt x="67" y="41"/>
                    </a:lnTo>
                    <a:lnTo>
                      <a:pt x="67" y="34"/>
                    </a:lnTo>
                    <a:lnTo>
                      <a:pt x="63" y="34"/>
                    </a:lnTo>
                    <a:lnTo>
                      <a:pt x="63" y="26"/>
                    </a:lnTo>
                    <a:lnTo>
                      <a:pt x="61" y="22"/>
                    </a:lnTo>
                    <a:lnTo>
                      <a:pt x="58" y="17"/>
                    </a:lnTo>
                    <a:lnTo>
                      <a:pt x="56" y="11"/>
                    </a:lnTo>
                    <a:lnTo>
                      <a:pt x="51" y="7"/>
                    </a:lnTo>
                    <a:lnTo>
                      <a:pt x="46" y="3"/>
                    </a:lnTo>
                    <a:lnTo>
                      <a:pt x="39" y="1"/>
                    </a:lnTo>
                    <a:lnTo>
                      <a:pt x="32" y="1"/>
                    </a:lnTo>
                    <a:lnTo>
                      <a:pt x="27" y="1"/>
                    </a:lnTo>
                    <a:lnTo>
                      <a:pt x="18" y="3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7" y="17"/>
                    </a:lnTo>
                    <a:lnTo>
                      <a:pt x="4" y="22"/>
                    </a:lnTo>
                    <a:lnTo>
                      <a:pt x="3" y="26"/>
                    </a:lnTo>
                    <a:lnTo>
                      <a:pt x="3" y="34"/>
                    </a:lnTo>
                    <a:lnTo>
                      <a:pt x="3" y="41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9" y="55"/>
                    </a:lnTo>
                    <a:lnTo>
                      <a:pt x="15" y="60"/>
                    </a:lnTo>
                    <a:lnTo>
                      <a:pt x="18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39" y="65"/>
                    </a:lnTo>
                    <a:lnTo>
                      <a:pt x="46" y="63"/>
                    </a:lnTo>
                    <a:lnTo>
                      <a:pt x="51" y="60"/>
                    </a:lnTo>
                    <a:lnTo>
                      <a:pt x="56" y="55"/>
                    </a:lnTo>
                    <a:lnTo>
                      <a:pt x="58" y="51"/>
                    </a:lnTo>
                    <a:lnTo>
                      <a:pt x="61" y="46"/>
                    </a:lnTo>
                    <a:lnTo>
                      <a:pt x="63" y="41"/>
                    </a:lnTo>
                    <a:lnTo>
                      <a:pt x="63" y="3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4" name="Freeform 606">
                <a:extLst>
                  <a:ext uri="{FF2B5EF4-FFF2-40B4-BE49-F238E27FC236}">
                    <a16:creationId xmlns:a16="http://schemas.microsoft.com/office/drawing/2014/main" id="{5F8AA39A-E835-4A85-B753-266D43F9D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3468"/>
                <a:ext cx="20" cy="21"/>
              </a:xfrm>
              <a:custGeom>
                <a:avLst/>
                <a:gdLst>
                  <a:gd name="T0" fmla="*/ 60 w 60"/>
                  <a:gd name="T1" fmla="*/ 24 h 64"/>
                  <a:gd name="T2" fmla="*/ 57 w 60"/>
                  <a:gd name="T3" fmla="*/ 15 h 64"/>
                  <a:gd name="T4" fmla="*/ 49 w 60"/>
                  <a:gd name="T5" fmla="*/ 5 h 64"/>
                  <a:gd name="T6" fmla="*/ 36 w 60"/>
                  <a:gd name="T7" fmla="*/ 0 h 64"/>
                  <a:gd name="T8" fmla="*/ 24 w 60"/>
                  <a:gd name="T9" fmla="*/ 0 h 64"/>
                  <a:gd name="T10" fmla="*/ 12 w 60"/>
                  <a:gd name="T11" fmla="*/ 5 h 64"/>
                  <a:gd name="T12" fmla="*/ 4 w 60"/>
                  <a:gd name="T13" fmla="*/ 15 h 64"/>
                  <a:gd name="T14" fmla="*/ 0 w 60"/>
                  <a:gd name="T15" fmla="*/ 24 h 64"/>
                  <a:gd name="T16" fmla="*/ 0 w 60"/>
                  <a:gd name="T17" fmla="*/ 39 h 64"/>
                  <a:gd name="T18" fmla="*/ 4 w 60"/>
                  <a:gd name="T19" fmla="*/ 50 h 64"/>
                  <a:gd name="T20" fmla="*/ 12 w 60"/>
                  <a:gd name="T21" fmla="*/ 58 h 64"/>
                  <a:gd name="T22" fmla="*/ 24 w 60"/>
                  <a:gd name="T23" fmla="*/ 64 h 64"/>
                  <a:gd name="T24" fmla="*/ 36 w 60"/>
                  <a:gd name="T25" fmla="*/ 64 h 64"/>
                  <a:gd name="T26" fmla="*/ 49 w 60"/>
                  <a:gd name="T27" fmla="*/ 58 h 64"/>
                  <a:gd name="T28" fmla="*/ 57 w 60"/>
                  <a:gd name="T29" fmla="*/ 50 h 64"/>
                  <a:gd name="T30" fmla="*/ 60 w 60"/>
                  <a:gd name="T31" fmla="*/ 39 h 64"/>
                  <a:gd name="T32" fmla="*/ 60 w 60"/>
                  <a:gd name="T33" fmla="*/ 27 h 64"/>
                  <a:gd name="T34" fmla="*/ 57 w 60"/>
                  <a:gd name="T35" fmla="*/ 15 h 64"/>
                  <a:gd name="T36" fmla="*/ 46 w 60"/>
                  <a:gd name="T37" fmla="*/ 7 h 64"/>
                  <a:gd name="T38" fmla="*/ 36 w 60"/>
                  <a:gd name="T39" fmla="*/ 1 h 64"/>
                  <a:gd name="T40" fmla="*/ 24 w 60"/>
                  <a:gd name="T41" fmla="*/ 1 h 64"/>
                  <a:gd name="T42" fmla="*/ 14 w 60"/>
                  <a:gd name="T43" fmla="*/ 7 h 64"/>
                  <a:gd name="T44" fmla="*/ 4 w 60"/>
                  <a:gd name="T45" fmla="*/ 15 h 64"/>
                  <a:gd name="T46" fmla="*/ 0 w 60"/>
                  <a:gd name="T47" fmla="*/ 27 h 64"/>
                  <a:gd name="T48" fmla="*/ 0 w 60"/>
                  <a:gd name="T49" fmla="*/ 39 h 64"/>
                  <a:gd name="T50" fmla="*/ 4 w 60"/>
                  <a:gd name="T51" fmla="*/ 50 h 64"/>
                  <a:gd name="T52" fmla="*/ 14 w 60"/>
                  <a:gd name="T53" fmla="*/ 57 h 64"/>
                  <a:gd name="T54" fmla="*/ 24 w 60"/>
                  <a:gd name="T55" fmla="*/ 61 h 64"/>
                  <a:gd name="T56" fmla="*/ 36 w 60"/>
                  <a:gd name="T57" fmla="*/ 61 h 64"/>
                  <a:gd name="T58" fmla="*/ 46 w 60"/>
                  <a:gd name="T59" fmla="*/ 57 h 64"/>
                  <a:gd name="T60" fmla="*/ 57 w 60"/>
                  <a:gd name="T61" fmla="*/ 50 h 64"/>
                  <a:gd name="T62" fmla="*/ 60 w 60"/>
                  <a:gd name="T63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4">
                    <a:moveTo>
                      <a:pt x="60" y="32"/>
                    </a:moveTo>
                    <a:lnTo>
                      <a:pt x="60" y="24"/>
                    </a:lnTo>
                    <a:lnTo>
                      <a:pt x="59" y="20"/>
                    </a:lnTo>
                    <a:lnTo>
                      <a:pt x="57" y="15"/>
                    </a:lnTo>
                    <a:lnTo>
                      <a:pt x="53" y="10"/>
                    </a:lnTo>
                    <a:lnTo>
                      <a:pt x="49" y="5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7" y="1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2" y="58"/>
                    </a:lnTo>
                    <a:lnTo>
                      <a:pt x="17" y="61"/>
                    </a:lnTo>
                    <a:lnTo>
                      <a:pt x="24" y="64"/>
                    </a:lnTo>
                    <a:lnTo>
                      <a:pt x="29" y="64"/>
                    </a:lnTo>
                    <a:lnTo>
                      <a:pt x="36" y="64"/>
                    </a:lnTo>
                    <a:lnTo>
                      <a:pt x="43" y="61"/>
                    </a:lnTo>
                    <a:lnTo>
                      <a:pt x="49" y="58"/>
                    </a:lnTo>
                    <a:lnTo>
                      <a:pt x="53" y="53"/>
                    </a:lnTo>
                    <a:lnTo>
                      <a:pt x="57" y="50"/>
                    </a:lnTo>
                    <a:lnTo>
                      <a:pt x="59" y="44"/>
                    </a:lnTo>
                    <a:lnTo>
                      <a:pt x="60" y="39"/>
                    </a:lnTo>
                    <a:lnTo>
                      <a:pt x="60" y="32"/>
                    </a:lnTo>
                    <a:lnTo>
                      <a:pt x="60" y="27"/>
                    </a:lnTo>
                    <a:lnTo>
                      <a:pt x="59" y="20"/>
                    </a:lnTo>
                    <a:lnTo>
                      <a:pt x="57" y="15"/>
                    </a:lnTo>
                    <a:lnTo>
                      <a:pt x="50" y="10"/>
                    </a:lnTo>
                    <a:lnTo>
                      <a:pt x="46" y="7"/>
                    </a:lnTo>
                    <a:lnTo>
                      <a:pt x="41" y="5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4" y="1"/>
                    </a:lnTo>
                    <a:lnTo>
                      <a:pt x="19" y="5"/>
                    </a:lnTo>
                    <a:lnTo>
                      <a:pt x="14" y="7"/>
                    </a:lnTo>
                    <a:lnTo>
                      <a:pt x="9" y="10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9" y="53"/>
                    </a:lnTo>
                    <a:lnTo>
                      <a:pt x="14" y="57"/>
                    </a:lnTo>
                    <a:lnTo>
                      <a:pt x="19" y="58"/>
                    </a:lnTo>
                    <a:lnTo>
                      <a:pt x="24" y="61"/>
                    </a:lnTo>
                    <a:lnTo>
                      <a:pt x="29" y="61"/>
                    </a:lnTo>
                    <a:lnTo>
                      <a:pt x="36" y="61"/>
                    </a:lnTo>
                    <a:lnTo>
                      <a:pt x="41" y="58"/>
                    </a:lnTo>
                    <a:lnTo>
                      <a:pt x="46" y="57"/>
                    </a:lnTo>
                    <a:lnTo>
                      <a:pt x="50" y="53"/>
                    </a:lnTo>
                    <a:lnTo>
                      <a:pt x="57" y="50"/>
                    </a:lnTo>
                    <a:lnTo>
                      <a:pt x="59" y="44"/>
                    </a:lnTo>
                    <a:lnTo>
                      <a:pt x="60" y="39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5" name="Freeform 607">
                <a:extLst>
                  <a:ext uri="{FF2B5EF4-FFF2-40B4-BE49-F238E27FC236}">
                    <a16:creationId xmlns:a16="http://schemas.microsoft.com/office/drawing/2014/main" id="{8E9F8E4C-1A99-45E6-B8E6-D1DB066DB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3468"/>
                <a:ext cx="20" cy="20"/>
              </a:xfrm>
              <a:custGeom>
                <a:avLst/>
                <a:gdLst>
                  <a:gd name="T0" fmla="*/ 60 w 60"/>
                  <a:gd name="T1" fmla="*/ 25 h 60"/>
                  <a:gd name="T2" fmla="*/ 57 w 60"/>
                  <a:gd name="T3" fmla="*/ 13 h 60"/>
                  <a:gd name="T4" fmla="*/ 46 w 60"/>
                  <a:gd name="T5" fmla="*/ 5 h 60"/>
                  <a:gd name="T6" fmla="*/ 36 w 60"/>
                  <a:gd name="T7" fmla="*/ 0 h 60"/>
                  <a:gd name="T8" fmla="*/ 24 w 60"/>
                  <a:gd name="T9" fmla="*/ 0 h 60"/>
                  <a:gd name="T10" fmla="*/ 14 w 60"/>
                  <a:gd name="T11" fmla="*/ 5 h 60"/>
                  <a:gd name="T12" fmla="*/ 4 w 60"/>
                  <a:gd name="T13" fmla="*/ 13 h 60"/>
                  <a:gd name="T14" fmla="*/ 0 w 60"/>
                  <a:gd name="T15" fmla="*/ 25 h 60"/>
                  <a:gd name="T16" fmla="*/ 0 w 60"/>
                  <a:gd name="T17" fmla="*/ 37 h 60"/>
                  <a:gd name="T18" fmla="*/ 4 w 60"/>
                  <a:gd name="T19" fmla="*/ 48 h 60"/>
                  <a:gd name="T20" fmla="*/ 14 w 60"/>
                  <a:gd name="T21" fmla="*/ 55 h 60"/>
                  <a:gd name="T22" fmla="*/ 24 w 60"/>
                  <a:gd name="T23" fmla="*/ 60 h 60"/>
                  <a:gd name="T24" fmla="*/ 36 w 60"/>
                  <a:gd name="T25" fmla="*/ 60 h 60"/>
                  <a:gd name="T26" fmla="*/ 46 w 60"/>
                  <a:gd name="T27" fmla="*/ 55 h 60"/>
                  <a:gd name="T28" fmla="*/ 57 w 60"/>
                  <a:gd name="T29" fmla="*/ 48 h 60"/>
                  <a:gd name="T30" fmla="*/ 60 w 60"/>
                  <a:gd name="T31" fmla="*/ 37 h 60"/>
                  <a:gd name="T32" fmla="*/ 59 w 60"/>
                  <a:gd name="T33" fmla="*/ 29 h 60"/>
                  <a:gd name="T34" fmla="*/ 57 w 60"/>
                  <a:gd name="T35" fmla="*/ 20 h 60"/>
                  <a:gd name="T36" fmla="*/ 50 w 60"/>
                  <a:gd name="T37" fmla="*/ 10 h 60"/>
                  <a:gd name="T38" fmla="*/ 41 w 60"/>
                  <a:gd name="T39" fmla="*/ 3 h 60"/>
                  <a:gd name="T40" fmla="*/ 29 w 60"/>
                  <a:gd name="T41" fmla="*/ 0 h 60"/>
                  <a:gd name="T42" fmla="*/ 19 w 60"/>
                  <a:gd name="T43" fmla="*/ 3 h 60"/>
                  <a:gd name="T44" fmla="*/ 9 w 60"/>
                  <a:gd name="T45" fmla="*/ 10 h 60"/>
                  <a:gd name="T46" fmla="*/ 4 w 60"/>
                  <a:gd name="T47" fmla="*/ 20 h 60"/>
                  <a:gd name="T48" fmla="*/ 1 w 60"/>
                  <a:gd name="T49" fmla="*/ 29 h 60"/>
                  <a:gd name="T50" fmla="*/ 4 w 60"/>
                  <a:gd name="T51" fmla="*/ 43 h 60"/>
                  <a:gd name="T52" fmla="*/ 9 w 60"/>
                  <a:gd name="T53" fmla="*/ 49 h 60"/>
                  <a:gd name="T54" fmla="*/ 19 w 60"/>
                  <a:gd name="T55" fmla="*/ 57 h 60"/>
                  <a:gd name="T56" fmla="*/ 29 w 60"/>
                  <a:gd name="T57" fmla="*/ 60 h 60"/>
                  <a:gd name="T58" fmla="*/ 41 w 60"/>
                  <a:gd name="T59" fmla="*/ 57 h 60"/>
                  <a:gd name="T60" fmla="*/ 50 w 60"/>
                  <a:gd name="T61" fmla="*/ 49 h 60"/>
                  <a:gd name="T62" fmla="*/ 57 w 60"/>
                  <a:gd name="T63" fmla="*/ 43 h 60"/>
                  <a:gd name="T64" fmla="*/ 59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60" y="25"/>
                    </a:lnTo>
                    <a:lnTo>
                      <a:pt x="59" y="17"/>
                    </a:lnTo>
                    <a:lnTo>
                      <a:pt x="57" y="13"/>
                    </a:lnTo>
                    <a:lnTo>
                      <a:pt x="50" y="8"/>
                    </a:lnTo>
                    <a:lnTo>
                      <a:pt x="46" y="5"/>
                    </a:lnTo>
                    <a:lnTo>
                      <a:pt x="41" y="3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4" y="13"/>
                    </a:lnTo>
                    <a:lnTo>
                      <a:pt x="1" y="17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4" y="48"/>
                    </a:lnTo>
                    <a:lnTo>
                      <a:pt x="9" y="51"/>
                    </a:lnTo>
                    <a:lnTo>
                      <a:pt x="14" y="55"/>
                    </a:lnTo>
                    <a:lnTo>
                      <a:pt x="19" y="57"/>
                    </a:lnTo>
                    <a:lnTo>
                      <a:pt x="24" y="60"/>
                    </a:lnTo>
                    <a:lnTo>
                      <a:pt x="29" y="60"/>
                    </a:lnTo>
                    <a:lnTo>
                      <a:pt x="36" y="60"/>
                    </a:lnTo>
                    <a:lnTo>
                      <a:pt x="41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7" y="48"/>
                    </a:lnTo>
                    <a:lnTo>
                      <a:pt x="59" y="43"/>
                    </a:lnTo>
                    <a:lnTo>
                      <a:pt x="60" y="37"/>
                    </a:lnTo>
                    <a:lnTo>
                      <a:pt x="60" y="29"/>
                    </a:lnTo>
                    <a:lnTo>
                      <a:pt x="59" y="29"/>
                    </a:lnTo>
                    <a:lnTo>
                      <a:pt x="59" y="25"/>
                    </a:lnTo>
                    <a:lnTo>
                      <a:pt x="57" y="20"/>
                    </a:lnTo>
                    <a:lnTo>
                      <a:pt x="53" y="15"/>
                    </a:lnTo>
                    <a:lnTo>
                      <a:pt x="50" y="10"/>
                    </a:lnTo>
                    <a:lnTo>
                      <a:pt x="46" y="5"/>
                    </a:lnTo>
                    <a:lnTo>
                      <a:pt x="41" y="3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9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1" y="25"/>
                    </a:lnTo>
                    <a:lnTo>
                      <a:pt x="1" y="29"/>
                    </a:lnTo>
                    <a:lnTo>
                      <a:pt x="1" y="34"/>
                    </a:lnTo>
                    <a:lnTo>
                      <a:pt x="4" y="43"/>
                    </a:lnTo>
                    <a:lnTo>
                      <a:pt x="7" y="48"/>
                    </a:lnTo>
                    <a:lnTo>
                      <a:pt x="9" y="49"/>
                    </a:lnTo>
                    <a:lnTo>
                      <a:pt x="14" y="55"/>
                    </a:lnTo>
                    <a:lnTo>
                      <a:pt x="19" y="57"/>
                    </a:lnTo>
                    <a:lnTo>
                      <a:pt x="24" y="57"/>
                    </a:lnTo>
                    <a:lnTo>
                      <a:pt x="29" y="60"/>
                    </a:lnTo>
                    <a:lnTo>
                      <a:pt x="36" y="57"/>
                    </a:lnTo>
                    <a:lnTo>
                      <a:pt x="41" y="57"/>
                    </a:lnTo>
                    <a:lnTo>
                      <a:pt x="46" y="55"/>
                    </a:lnTo>
                    <a:lnTo>
                      <a:pt x="50" y="49"/>
                    </a:lnTo>
                    <a:lnTo>
                      <a:pt x="53" y="48"/>
                    </a:lnTo>
                    <a:lnTo>
                      <a:pt x="57" y="43"/>
                    </a:lnTo>
                    <a:lnTo>
                      <a:pt x="59" y="34"/>
                    </a:lnTo>
                    <a:lnTo>
                      <a:pt x="59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6" name="Freeform 608">
                <a:extLst>
                  <a:ext uri="{FF2B5EF4-FFF2-40B4-BE49-F238E27FC236}">
                    <a16:creationId xmlns:a16="http://schemas.microsoft.com/office/drawing/2014/main" id="{3A42CD21-8764-49DF-9C95-E3B302852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468"/>
                <a:ext cx="19" cy="20"/>
              </a:xfrm>
              <a:custGeom>
                <a:avLst/>
                <a:gdLst>
                  <a:gd name="T0" fmla="*/ 58 w 58"/>
                  <a:gd name="T1" fmla="*/ 25 h 60"/>
                  <a:gd name="T2" fmla="*/ 52 w 58"/>
                  <a:gd name="T3" fmla="*/ 15 h 60"/>
                  <a:gd name="T4" fmla="*/ 45 w 58"/>
                  <a:gd name="T5" fmla="*/ 5 h 60"/>
                  <a:gd name="T6" fmla="*/ 35 w 58"/>
                  <a:gd name="T7" fmla="*/ 3 h 60"/>
                  <a:gd name="T8" fmla="*/ 23 w 58"/>
                  <a:gd name="T9" fmla="*/ 3 h 60"/>
                  <a:gd name="T10" fmla="*/ 13 w 58"/>
                  <a:gd name="T11" fmla="*/ 5 h 60"/>
                  <a:gd name="T12" fmla="*/ 6 w 58"/>
                  <a:gd name="T13" fmla="*/ 15 h 60"/>
                  <a:gd name="T14" fmla="*/ 0 w 58"/>
                  <a:gd name="T15" fmla="*/ 25 h 60"/>
                  <a:gd name="T16" fmla="*/ 0 w 58"/>
                  <a:gd name="T17" fmla="*/ 34 h 60"/>
                  <a:gd name="T18" fmla="*/ 6 w 58"/>
                  <a:gd name="T19" fmla="*/ 48 h 60"/>
                  <a:gd name="T20" fmla="*/ 13 w 58"/>
                  <a:gd name="T21" fmla="*/ 55 h 60"/>
                  <a:gd name="T22" fmla="*/ 23 w 58"/>
                  <a:gd name="T23" fmla="*/ 57 h 60"/>
                  <a:gd name="T24" fmla="*/ 35 w 58"/>
                  <a:gd name="T25" fmla="*/ 57 h 60"/>
                  <a:gd name="T26" fmla="*/ 45 w 58"/>
                  <a:gd name="T27" fmla="*/ 55 h 60"/>
                  <a:gd name="T28" fmla="*/ 52 w 58"/>
                  <a:gd name="T29" fmla="*/ 48 h 60"/>
                  <a:gd name="T30" fmla="*/ 58 w 58"/>
                  <a:gd name="T31" fmla="*/ 34 h 60"/>
                  <a:gd name="T32" fmla="*/ 56 w 58"/>
                  <a:gd name="T33" fmla="*/ 29 h 60"/>
                  <a:gd name="T34" fmla="*/ 56 w 58"/>
                  <a:gd name="T35" fmla="*/ 20 h 60"/>
                  <a:gd name="T36" fmla="*/ 48 w 58"/>
                  <a:gd name="T37" fmla="*/ 10 h 60"/>
                  <a:gd name="T38" fmla="*/ 40 w 58"/>
                  <a:gd name="T39" fmla="*/ 5 h 60"/>
                  <a:gd name="T40" fmla="*/ 28 w 58"/>
                  <a:gd name="T41" fmla="*/ 3 h 60"/>
                  <a:gd name="T42" fmla="*/ 18 w 58"/>
                  <a:gd name="T43" fmla="*/ 5 h 60"/>
                  <a:gd name="T44" fmla="*/ 11 w 58"/>
                  <a:gd name="T45" fmla="*/ 10 h 60"/>
                  <a:gd name="T46" fmla="*/ 3 w 58"/>
                  <a:gd name="T47" fmla="*/ 20 h 60"/>
                  <a:gd name="T48" fmla="*/ 0 w 58"/>
                  <a:gd name="T49" fmla="*/ 29 h 60"/>
                  <a:gd name="T50" fmla="*/ 3 w 58"/>
                  <a:gd name="T51" fmla="*/ 40 h 60"/>
                  <a:gd name="T52" fmla="*/ 11 w 58"/>
                  <a:gd name="T53" fmla="*/ 49 h 60"/>
                  <a:gd name="T54" fmla="*/ 18 w 58"/>
                  <a:gd name="T55" fmla="*/ 55 h 60"/>
                  <a:gd name="T56" fmla="*/ 28 w 58"/>
                  <a:gd name="T57" fmla="*/ 57 h 60"/>
                  <a:gd name="T58" fmla="*/ 40 w 58"/>
                  <a:gd name="T59" fmla="*/ 55 h 60"/>
                  <a:gd name="T60" fmla="*/ 48 w 58"/>
                  <a:gd name="T61" fmla="*/ 49 h 60"/>
                  <a:gd name="T62" fmla="*/ 56 w 58"/>
                  <a:gd name="T63" fmla="*/ 40 h 60"/>
                  <a:gd name="T64" fmla="*/ 56 w 58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60">
                    <a:moveTo>
                      <a:pt x="58" y="29"/>
                    </a:moveTo>
                    <a:lnTo>
                      <a:pt x="58" y="25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5" y="5"/>
                    </a:lnTo>
                    <a:lnTo>
                      <a:pt x="40" y="3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3" y="5"/>
                    </a:lnTo>
                    <a:lnTo>
                      <a:pt x="8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43"/>
                    </a:lnTo>
                    <a:lnTo>
                      <a:pt x="6" y="48"/>
                    </a:lnTo>
                    <a:lnTo>
                      <a:pt x="8" y="49"/>
                    </a:lnTo>
                    <a:lnTo>
                      <a:pt x="13" y="55"/>
                    </a:lnTo>
                    <a:lnTo>
                      <a:pt x="18" y="57"/>
                    </a:lnTo>
                    <a:lnTo>
                      <a:pt x="23" y="57"/>
                    </a:lnTo>
                    <a:lnTo>
                      <a:pt x="28" y="60"/>
                    </a:lnTo>
                    <a:lnTo>
                      <a:pt x="35" y="57"/>
                    </a:lnTo>
                    <a:lnTo>
                      <a:pt x="40" y="57"/>
                    </a:lnTo>
                    <a:lnTo>
                      <a:pt x="45" y="55"/>
                    </a:lnTo>
                    <a:lnTo>
                      <a:pt x="49" y="49"/>
                    </a:lnTo>
                    <a:lnTo>
                      <a:pt x="52" y="48"/>
                    </a:lnTo>
                    <a:lnTo>
                      <a:pt x="56" y="43"/>
                    </a:lnTo>
                    <a:lnTo>
                      <a:pt x="58" y="34"/>
                    </a:lnTo>
                    <a:lnTo>
                      <a:pt x="58" y="29"/>
                    </a:lnTo>
                    <a:lnTo>
                      <a:pt x="56" y="29"/>
                    </a:lnTo>
                    <a:lnTo>
                      <a:pt x="56" y="25"/>
                    </a:lnTo>
                    <a:lnTo>
                      <a:pt x="56" y="20"/>
                    </a:lnTo>
                    <a:lnTo>
                      <a:pt x="52" y="15"/>
                    </a:lnTo>
                    <a:lnTo>
                      <a:pt x="48" y="10"/>
                    </a:lnTo>
                    <a:lnTo>
                      <a:pt x="45" y="8"/>
                    </a:lnTo>
                    <a:lnTo>
                      <a:pt x="40" y="5"/>
                    </a:lnTo>
                    <a:lnTo>
                      <a:pt x="35" y="3"/>
                    </a:lnTo>
                    <a:lnTo>
                      <a:pt x="28" y="3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6" y="44"/>
                    </a:lnTo>
                    <a:lnTo>
                      <a:pt x="11" y="49"/>
                    </a:lnTo>
                    <a:lnTo>
                      <a:pt x="13" y="51"/>
                    </a:lnTo>
                    <a:lnTo>
                      <a:pt x="18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5" y="57"/>
                    </a:lnTo>
                    <a:lnTo>
                      <a:pt x="40" y="55"/>
                    </a:lnTo>
                    <a:lnTo>
                      <a:pt x="45" y="51"/>
                    </a:lnTo>
                    <a:lnTo>
                      <a:pt x="48" y="49"/>
                    </a:lnTo>
                    <a:lnTo>
                      <a:pt x="52" y="44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6" y="29"/>
                    </a:lnTo>
                    <a:lnTo>
                      <a:pt x="58" y="29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7" name="Freeform 609">
                <a:extLst>
                  <a:ext uri="{FF2B5EF4-FFF2-40B4-BE49-F238E27FC236}">
                    <a16:creationId xmlns:a16="http://schemas.microsoft.com/office/drawing/2014/main" id="{03FB83BE-2485-4F16-94DB-D95632571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469"/>
                <a:ext cx="18" cy="18"/>
              </a:xfrm>
              <a:custGeom>
                <a:avLst/>
                <a:gdLst>
                  <a:gd name="T0" fmla="*/ 55 w 55"/>
                  <a:gd name="T1" fmla="*/ 22 h 53"/>
                  <a:gd name="T2" fmla="*/ 51 w 55"/>
                  <a:gd name="T3" fmla="*/ 12 h 53"/>
                  <a:gd name="T4" fmla="*/ 44 w 55"/>
                  <a:gd name="T5" fmla="*/ 5 h 53"/>
                  <a:gd name="T6" fmla="*/ 34 w 55"/>
                  <a:gd name="T7" fmla="*/ 0 h 53"/>
                  <a:gd name="T8" fmla="*/ 22 w 55"/>
                  <a:gd name="T9" fmla="*/ 0 h 53"/>
                  <a:gd name="T10" fmla="*/ 12 w 55"/>
                  <a:gd name="T11" fmla="*/ 5 h 53"/>
                  <a:gd name="T12" fmla="*/ 5 w 55"/>
                  <a:gd name="T13" fmla="*/ 12 h 53"/>
                  <a:gd name="T14" fmla="*/ 2 w 55"/>
                  <a:gd name="T15" fmla="*/ 22 h 53"/>
                  <a:gd name="T16" fmla="*/ 2 w 55"/>
                  <a:gd name="T17" fmla="*/ 32 h 53"/>
                  <a:gd name="T18" fmla="*/ 5 w 55"/>
                  <a:gd name="T19" fmla="*/ 41 h 53"/>
                  <a:gd name="T20" fmla="*/ 12 w 55"/>
                  <a:gd name="T21" fmla="*/ 48 h 53"/>
                  <a:gd name="T22" fmla="*/ 22 w 55"/>
                  <a:gd name="T23" fmla="*/ 53 h 53"/>
                  <a:gd name="T24" fmla="*/ 34 w 55"/>
                  <a:gd name="T25" fmla="*/ 53 h 53"/>
                  <a:gd name="T26" fmla="*/ 44 w 55"/>
                  <a:gd name="T27" fmla="*/ 48 h 53"/>
                  <a:gd name="T28" fmla="*/ 51 w 55"/>
                  <a:gd name="T29" fmla="*/ 41 h 53"/>
                  <a:gd name="T30" fmla="*/ 55 w 55"/>
                  <a:gd name="T31" fmla="*/ 32 h 53"/>
                  <a:gd name="T32" fmla="*/ 55 w 55"/>
                  <a:gd name="T33" fmla="*/ 22 h 53"/>
                  <a:gd name="T34" fmla="*/ 48 w 55"/>
                  <a:gd name="T35" fmla="*/ 12 h 53"/>
                  <a:gd name="T36" fmla="*/ 41 w 55"/>
                  <a:gd name="T37" fmla="*/ 5 h 53"/>
                  <a:gd name="T38" fmla="*/ 34 w 55"/>
                  <a:gd name="T39" fmla="*/ 2 h 53"/>
                  <a:gd name="T40" fmla="*/ 22 w 55"/>
                  <a:gd name="T41" fmla="*/ 2 h 53"/>
                  <a:gd name="T42" fmla="*/ 15 w 55"/>
                  <a:gd name="T43" fmla="*/ 5 h 53"/>
                  <a:gd name="T44" fmla="*/ 7 w 55"/>
                  <a:gd name="T45" fmla="*/ 12 h 53"/>
                  <a:gd name="T46" fmla="*/ 2 w 55"/>
                  <a:gd name="T47" fmla="*/ 22 h 53"/>
                  <a:gd name="T48" fmla="*/ 2 w 55"/>
                  <a:gd name="T49" fmla="*/ 32 h 53"/>
                  <a:gd name="T50" fmla="*/ 7 w 55"/>
                  <a:gd name="T51" fmla="*/ 41 h 53"/>
                  <a:gd name="T52" fmla="*/ 15 w 55"/>
                  <a:gd name="T53" fmla="*/ 48 h 53"/>
                  <a:gd name="T54" fmla="*/ 22 w 55"/>
                  <a:gd name="T55" fmla="*/ 52 h 53"/>
                  <a:gd name="T56" fmla="*/ 34 w 55"/>
                  <a:gd name="T57" fmla="*/ 52 h 53"/>
                  <a:gd name="T58" fmla="*/ 41 w 55"/>
                  <a:gd name="T59" fmla="*/ 48 h 53"/>
                  <a:gd name="T60" fmla="*/ 48 w 55"/>
                  <a:gd name="T61" fmla="*/ 41 h 53"/>
                  <a:gd name="T62" fmla="*/ 55 w 55"/>
                  <a:gd name="T63" fmla="*/ 3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53">
                    <a:moveTo>
                      <a:pt x="55" y="27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2"/>
                    </a:lnTo>
                    <a:lnTo>
                      <a:pt x="47" y="7"/>
                    </a:lnTo>
                    <a:lnTo>
                      <a:pt x="44" y="5"/>
                    </a:lnTo>
                    <a:lnTo>
                      <a:pt x="39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5" y="41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7" y="52"/>
                    </a:lnTo>
                    <a:lnTo>
                      <a:pt x="22" y="53"/>
                    </a:lnTo>
                    <a:lnTo>
                      <a:pt x="27" y="53"/>
                    </a:lnTo>
                    <a:lnTo>
                      <a:pt x="34" y="53"/>
                    </a:lnTo>
                    <a:lnTo>
                      <a:pt x="39" y="52"/>
                    </a:lnTo>
                    <a:lnTo>
                      <a:pt x="44" y="48"/>
                    </a:lnTo>
                    <a:lnTo>
                      <a:pt x="47" y="46"/>
                    </a:lnTo>
                    <a:lnTo>
                      <a:pt x="51" y="41"/>
                    </a:lnTo>
                    <a:lnTo>
                      <a:pt x="55" y="38"/>
                    </a:lnTo>
                    <a:lnTo>
                      <a:pt x="55" y="32"/>
                    </a:lnTo>
                    <a:lnTo>
                      <a:pt x="55" y="27"/>
                    </a:lnTo>
                    <a:lnTo>
                      <a:pt x="55" y="22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7" y="10"/>
                    </a:lnTo>
                    <a:lnTo>
                      <a:pt x="41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7" y="12"/>
                    </a:lnTo>
                    <a:lnTo>
                      <a:pt x="5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5" y="38"/>
                    </a:lnTo>
                    <a:lnTo>
                      <a:pt x="7" y="41"/>
                    </a:lnTo>
                    <a:lnTo>
                      <a:pt x="10" y="45"/>
                    </a:lnTo>
                    <a:lnTo>
                      <a:pt x="15" y="48"/>
                    </a:lnTo>
                    <a:lnTo>
                      <a:pt x="17" y="52"/>
                    </a:lnTo>
                    <a:lnTo>
                      <a:pt x="22" y="52"/>
                    </a:lnTo>
                    <a:lnTo>
                      <a:pt x="27" y="52"/>
                    </a:lnTo>
                    <a:lnTo>
                      <a:pt x="34" y="52"/>
                    </a:lnTo>
                    <a:lnTo>
                      <a:pt x="39" y="52"/>
                    </a:lnTo>
                    <a:lnTo>
                      <a:pt x="41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51" y="38"/>
                    </a:lnTo>
                    <a:lnTo>
                      <a:pt x="55" y="32"/>
                    </a:lnTo>
                    <a:lnTo>
                      <a:pt x="55" y="2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38" name="Freeform 610">
                <a:extLst>
                  <a:ext uri="{FF2B5EF4-FFF2-40B4-BE49-F238E27FC236}">
                    <a16:creationId xmlns:a16="http://schemas.microsoft.com/office/drawing/2014/main" id="{CD72AFCA-B140-42D5-8A2D-1EB0A4898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3470"/>
                <a:ext cx="17" cy="16"/>
              </a:xfrm>
              <a:custGeom>
                <a:avLst/>
                <a:gdLst>
                  <a:gd name="T0" fmla="*/ 51 w 51"/>
                  <a:gd name="T1" fmla="*/ 20 h 49"/>
                  <a:gd name="T2" fmla="*/ 46 w 51"/>
                  <a:gd name="T3" fmla="*/ 10 h 49"/>
                  <a:gd name="T4" fmla="*/ 39 w 51"/>
                  <a:gd name="T5" fmla="*/ 3 h 49"/>
                  <a:gd name="T6" fmla="*/ 32 w 51"/>
                  <a:gd name="T7" fmla="*/ 0 h 49"/>
                  <a:gd name="T8" fmla="*/ 20 w 51"/>
                  <a:gd name="T9" fmla="*/ 0 h 49"/>
                  <a:gd name="T10" fmla="*/ 13 w 51"/>
                  <a:gd name="T11" fmla="*/ 3 h 49"/>
                  <a:gd name="T12" fmla="*/ 5 w 51"/>
                  <a:gd name="T13" fmla="*/ 10 h 49"/>
                  <a:gd name="T14" fmla="*/ 0 w 51"/>
                  <a:gd name="T15" fmla="*/ 20 h 49"/>
                  <a:gd name="T16" fmla="*/ 0 w 51"/>
                  <a:gd name="T17" fmla="*/ 30 h 49"/>
                  <a:gd name="T18" fmla="*/ 5 w 51"/>
                  <a:gd name="T19" fmla="*/ 39 h 49"/>
                  <a:gd name="T20" fmla="*/ 13 w 51"/>
                  <a:gd name="T21" fmla="*/ 46 h 49"/>
                  <a:gd name="T22" fmla="*/ 20 w 51"/>
                  <a:gd name="T23" fmla="*/ 49 h 49"/>
                  <a:gd name="T24" fmla="*/ 32 w 51"/>
                  <a:gd name="T25" fmla="*/ 49 h 49"/>
                  <a:gd name="T26" fmla="*/ 39 w 51"/>
                  <a:gd name="T27" fmla="*/ 46 h 49"/>
                  <a:gd name="T28" fmla="*/ 46 w 51"/>
                  <a:gd name="T29" fmla="*/ 39 h 49"/>
                  <a:gd name="T30" fmla="*/ 51 w 51"/>
                  <a:gd name="T31" fmla="*/ 30 h 49"/>
                  <a:gd name="T32" fmla="*/ 49 w 51"/>
                  <a:gd name="T33" fmla="*/ 25 h 49"/>
                  <a:gd name="T34" fmla="*/ 46 w 51"/>
                  <a:gd name="T35" fmla="*/ 15 h 49"/>
                  <a:gd name="T36" fmla="*/ 42 w 51"/>
                  <a:gd name="T37" fmla="*/ 8 h 49"/>
                  <a:gd name="T38" fmla="*/ 34 w 51"/>
                  <a:gd name="T39" fmla="*/ 3 h 49"/>
                  <a:gd name="T40" fmla="*/ 25 w 51"/>
                  <a:gd name="T41" fmla="*/ 0 h 49"/>
                  <a:gd name="T42" fmla="*/ 17 w 51"/>
                  <a:gd name="T43" fmla="*/ 3 h 49"/>
                  <a:gd name="T44" fmla="*/ 10 w 51"/>
                  <a:gd name="T45" fmla="*/ 8 h 49"/>
                  <a:gd name="T46" fmla="*/ 5 w 51"/>
                  <a:gd name="T47" fmla="*/ 15 h 49"/>
                  <a:gd name="T48" fmla="*/ 3 w 51"/>
                  <a:gd name="T49" fmla="*/ 25 h 49"/>
                  <a:gd name="T50" fmla="*/ 5 w 51"/>
                  <a:gd name="T51" fmla="*/ 34 h 49"/>
                  <a:gd name="T52" fmla="*/ 10 w 51"/>
                  <a:gd name="T53" fmla="*/ 42 h 49"/>
                  <a:gd name="T54" fmla="*/ 17 w 51"/>
                  <a:gd name="T55" fmla="*/ 46 h 49"/>
                  <a:gd name="T56" fmla="*/ 25 w 51"/>
                  <a:gd name="T57" fmla="*/ 49 h 49"/>
                  <a:gd name="T58" fmla="*/ 34 w 51"/>
                  <a:gd name="T59" fmla="*/ 46 h 49"/>
                  <a:gd name="T60" fmla="*/ 42 w 51"/>
                  <a:gd name="T61" fmla="*/ 42 h 49"/>
                  <a:gd name="T62" fmla="*/ 46 w 51"/>
                  <a:gd name="T63" fmla="*/ 34 h 49"/>
                  <a:gd name="T64" fmla="*/ 49 w 51"/>
                  <a:gd name="T65" fmla="*/ 2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49">
                    <a:moveTo>
                      <a:pt x="51" y="25"/>
                    </a:moveTo>
                    <a:lnTo>
                      <a:pt x="51" y="20"/>
                    </a:lnTo>
                    <a:lnTo>
                      <a:pt x="49" y="15"/>
                    </a:lnTo>
                    <a:lnTo>
                      <a:pt x="46" y="10"/>
                    </a:lnTo>
                    <a:lnTo>
                      <a:pt x="44" y="8"/>
                    </a:lnTo>
                    <a:lnTo>
                      <a:pt x="39" y="3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3" y="3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2"/>
                    </a:lnTo>
                    <a:lnTo>
                      <a:pt x="13" y="46"/>
                    </a:lnTo>
                    <a:lnTo>
                      <a:pt x="15" y="49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32" y="49"/>
                    </a:lnTo>
                    <a:lnTo>
                      <a:pt x="37" y="49"/>
                    </a:lnTo>
                    <a:lnTo>
                      <a:pt x="39" y="46"/>
                    </a:lnTo>
                    <a:lnTo>
                      <a:pt x="44" y="42"/>
                    </a:lnTo>
                    <a:lnTo>
                      <a:pt x="46" y="39"/>
                    </a:lnTo>
                    <a:lnTo>
                      <a:pt x="49" y="34"/>
                    </a:lnTo>
                    <a:lnTo>
                      <a:pt x="51" y="30"/>
                    </a:lnTo>
                    <a:lnTo>
                      <a:pt x="51" y="25"/>
                    </a:lnTo>
                    <a:lnTo>
                      <a:pt x="49" y="25"/>
                    </a:lnTo>
                    <a:lnTo>
                      <a:pt x="49" y="20"/>
                    </a:lnTo>
                    <a:lnTo>
                      <a:pt x="46" y="15"/>
                    </a:lnTo>
                    <a:lnTo>
                      <a:pt x="46" y="13"/>
                    </a:lnTo>
                    <a:lnTo>
                      <a:pt x="42" y="8"/>
                    </a:lnTo>
                    <a:lnTo>
                      <a:pt x="39" y="5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3" y="5"/>
                    </a:lnTo>
                    <a:lnTo>
                      <a:pt x="10" y="8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30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7" y="46"/>
                    </a:lnTo>
                    <a:lnTo>
                      <a:pt x="22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4" y="46"/>
                    </a:lnTo>
                    <a:lnTo>
                      <a:pt x="39" y="44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6" y="34"/>
                    </a:lnTo>
                    <a:lnTo>
                      <a:pt x="49" y="30"/>
                    </a:lnTo>
                    <a:lnTo>
                      <a:pt x="49" y="25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1139" name="Group 611">
              <a:extLst>
                <a:ext uri="{FF2B5EF4-FFF2-40B4-BE49-F238E27FC236}">
                  <a16:creationId xmlns:a16="http://schemas.microsoft.com/office/drawing/2014/main" id="{958BD47A-5759-4C2A-B4B1-C7910AFC28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2" y="2748"/>
              <a:ext cx="922" cy="738"/>
              <a:chOff x="1562" y="2748"/>
              <a:chExt cx="922" cy="738"/>
            </a:xfrm>
          </p:grpSpPr>
          <p:sp>
            <p:nvSpPr>
              <p:cNvPr id="151140" name="Freeform 612">
                <a:extLst>
                  <a:ext uri="{FF2B5EF4-FFF2-40B4-BE49-F238E27FC236}">
                    <a16:creationId xmlns:a16="http://schemas.microsoft.com/office/drawing/2014/main" id="{1CFA2FC8-CD29-440F-85A1-8B7A1A62B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470"/>
                <a:ext cx="15" cy="16"/>
              </a:xfrm>
              <a:custGeom>
                <a:avLst/>
                <a:gdLst>
                  <a:gd name="T0" fmla="*/ 46 w 46"/>
                  <a:gd name="T1" fmla="*/ 20 h 49"/>
                  <a:gd name="T2" fmla="*/ 45 w 46"/>
                  <a:gd name="T3" fmla="*/ 13 h 49"/>
                  <a:gd name="T4" fmla="*/ 37 w 46"/>
                  <a:gd name="T5" fmla="*/ 5 h 49"/>
                  <a:gd name="T6" fmla="*/ 26 w 46"/>
                  <a:gd name="T7" fmla="*/ 3 h 49"/>
                  <a:gd name="T8" fmla="*/ 20 w 46"/>
                  <a:gd name="T9" fmla="*/ 3 h 49"/>
                  <a:gd name="T10" fmla="*/ 10 w 46"/>
                  <a:gd name="T11" fmla="*/ 5 h 49"/>
                  <a:gd name="T12" fmla="*/ 2 w 46"/>
                  <a:gd name="T13" fmla="*/ 13 h 49"/>
                  <a:gd name="T14" fmla="*/ 0 w 46"/>
                  <a:gd name="T15" fmla="*/ 20 h 49"/>
                  <a:gd name="T16" fmla="*/ 0 w 46"/>
                  <a:gd name="T17" fmla="*/ 30 h 49"/>
                  <a:gd name="T18" fmla="*/ 2 w 46"/>
                  <a:gd name="T19" fmla="*/ 37 h 49"/>
                  <a:gd name="T20" fmla="*/ 10 w 46"/>
                  <a:gd name="T21" fmla="*/ 44 h 49"/>
                  <a:gd name="T22" fmla="*/ 20 w 46"/>
                  <a:gd name="T23" fmla="*/ 49 h 49"/>
                  <a:gd name="T24" fmla="*/ 26 w 46"/>
                  <a:gd name="T25" fmla="*/ 49 h 49"/>
                  <a:gd name="T26" fmla="*/ 37 w 46"/>
                  <a:gd name="T27" fmla="*/ 44 h 49"/>
                  <a:gd name="T28" fmla="*/ 45 w 46"/>
                  <a:gd name="T29" fmla="*/ 37 h 49"/>
                  <a:gd name="T30" fmla="*/ 46 w 46"/>
                  <a:gd name="T31" fmla="*/ 30 h 49"/>
                  <a:gd name="T32" fmla="*/ 45 w 46"/>
                  <a:gd name="T33" fmla="*/ 20 h 49"/>
                  <a:gd name="T34" fmla="*/ 42 w 46"/>
                  <a:gd name="T35" fmla="*/ 13 h 49"/>
                  <a:gd name="T36" fmla="*/ 37 w 46"/>
                  <a:gd name="T37" fmla="*/ 8 h 49"/>
                  <a:gd name="T38" fmla="*/ 26 w 46"/>
                  <a:gd name="T39" fmla="*/ 3 h 49"/>
                  <a:gd name="T40" fmla="*/ 20 w 46"/>
                  <a:gd name="T41" fmla="*/ 3 h 49"/>
                  <a:gd name="T42" fmla="*/ 10 w 46"/>
                  <a:gd name="T43" fmla="*/ 8 h 49"/>
                  <a:gd name="T44" fmla="*/ 6 w 46"/>
                  <a:gd name="T45" fmla="*/ 13 h 49"/>
                  <a:gd name="T46" fmla="*/ 2 w 46"/>
                  <a:gd name="T47" fmla="*/ 20 h 49"/>
                  <a:gd name="T48" fmla="*/ 2 w 46"/>
                  <a:gd name="T49" fmla="*/ 30 h 49"/>
                  <a:gd name="T50" fmla="*/ 6 w 46"/>
                  <a:gd name="T51" fmla="*/ 37 h 49"/>
                  <a:gd name="T52" fmla="*/ 10 w 46"/>
                  <a:gd name="T53" fmla="*/ 44 h 49"/>
                  <a:gd name="T54" fmla="*/ 20 w 46"/>
                  <a:gd name="T55" fmla="*/ 46 h 49"/>
                  <a:gd name="T56" fmla="*/ 26 w 46"/>
                  <a:gd name="T57" fmla="*/ 46 h 49"/>
                  <a:gd name="T58" fmla="*/ 37 w 46"/>
                  <a:gd name="T59" fmla="*/ 44 h 49"/>
                  <a:gd name="T60" fmla="*/ 42 w 46"/>
                  <a:gd name="T61" fmla="*/ 37 h 49"/>
                  <a:gd name="T62" fmla="*/ 45 w 46"/>
                  <a:gd name="T63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9">
                    <a:moveTo>
                      <a:pt x="46" y="25"/>
                    </a:moveTo>
                    <a:lnTo>
                      <a:pt x="46" y="20"/>
                    </a:lnTo>
                    <a:lnTo>
                      <a:pt x="45" y="15"/>
                    </a:lnTo>
                    <a:lnTo>
                      <a:pt x="45" y="13"/>
                    </a:lnTo>
                    <a:lnTo>
                      <a:pt x="40" y="8"/>
                    </a:lnTo>
                    <a:lnTo>
                      <a:pt x="37" y="5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0" y="3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7" y="42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1" y="46"/>
                    </a:lnTo>
                    <a:lnTo>
                      <a:pt x="37" y="44"/>
                    </a:lnTo>
                    <a:lnTo>
                      <a:pt x="40" y="42"/>
                    </a:lnTo>
                    <a:lnTo>
                      <a:pt x="45" y="37"/>
                    </a:lnTo>
                    <a:lnTo>
                      <a:pt x="45" y="34"/>
                    </a:lnTo>
                    <a:lnTo>
                      <a:pt x="46" y="30"/>
                    </a:lnTo>
                    <a:lnTo>
                      <a:pt x="46" y="25"/>
                    </a:lnTo>
                    <a:lnTo>
                      <a:pt x="45" y="20"/>
                    </a:lnTo>
                    <a:lnTo>
                      <a:pt x="45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7" y="8"/>
                    </a:lnTo>
                    <a:lnTo>
                      <a:pt x="31" y="5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4" y="5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7"/>
                    </a:lnTo>
                    <a:lnTo>
                      <a:pt x="7" y="39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6" y="46"/>
                    </a:lnTo>
                    <a:lnTo>
                      <a:pt x="31" y="44"/>
                    </a:lnTo>
                    <a:lnTo>
                      <a:pt x="37" y="44"/>
                    </a:lnTo>
                    <a:lnTo>
                      <a:pt x="40" y="39"/>
                    </a:lnTo>
                    <a:lnTo>
                      <a:pt x="42" y="37"/>
                    </a:lnTo>
                    <a:lnTo>
                      <a:pt x="45" y="34"/>
                    </a:lnTo>
                    <a:lnTo>
                      <a:pt x="45" y="30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1" name="Freeform 613">
                <a:extLst>
                  <a:ext uri="{FF2B5EF4-FFF2-40B4-BE49-F238E27FC236}">
                    <a16:creationId xmlns:a16="http://schemas.microsoft.com/office/drawing/2014/main" id="{5DC0A479-DA51-4A96-85EE-E0C20AE7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471"/>
                <a:ext cx="15" cy="14"/>
              </a:xfrm>
              <a:custGeom>
                <a:avLst/>
                <a:gdLst>
                  <a:gd name="T0" fmla="*/ 45 w 46"/>
                  <a:gd name="T1" fmla="*/ 18 h 43"/>
                  <a:gd name="T2" fmla="*/ 42 w 46"/>
                  <a:gd name="T3" fmla="*/ 9 h 43"/>
                  <a:gd name="T4" fmla="*/ 37 w 46"/>
                  <a:gd name="T5" fmla="*/ 5 h 43"/>
                  <a:gd name="T6" fmla="*/ 26 w 46"/>
                  <a:gd name="T7" fmla="*/ 0 h 43"/>
                  <a:gd name="T8" fmla="*/ 20 w 46"/>
                  <a:gd name="T9" fmla="*/ 0 h 43"/>
                  <a:gd name="T10" fmla="*/ 10 w 46"/>
                  <a:gd name="T11" fmla="*/ 5 h 43"/>
                  <a:gd name="T12" fmla="*/ 6 w 46"/>
                  <a:gd name="T13" fmla="*/ 9 h 43"/>
                  <a:gd name="T14" fmla="*/ 2 w 46"/>
                  <a:gd name="T15" fmla="*/ 18 h 43"/>
                  <a:gd name="T16" fmla="*/ 2 w 46"/>
                  <a:gd name="T17" fmla="*/ 26 h 43"/>
                  <a:gd name="T18" fmla="*/ 6 w 46"/>
                  <a:gd name="T19" fmla="*/ 35 h 43"/>
                  <a:gd name="T20" fmla="*/ 10 w 46"/>
                  <a:gd name="T21" fmla="*/ 42 h 43"/>
                  <a:gd name="T22" fmla="*/ 20 w 46"/>
                  <a:gd name="T23" fmla="*/ 43 h 43"/>
                  <a:gd name="T24" fmla="*/ 26 w 46"/>
                  <a:gd name="T25" fmla="*/ 43 h 43"/>
                  <a:gd name="T26" fmla="*/ 37 w 46"/>
                  <a:gd name="T27" fmla="*/ 42 h 43"/>
                  <a:gd name="T28" fmla="*/ 42 w 46"/>
                  <a:gd name="T29" fmla="*/ 35 h 43"/>
                  <a:gd name="T30" fmla="*/ 45 w 46"/>
                  <a:gd name="T31" fmla="*/ 26 h 43"/>
                  <a:gd name="T32" fmla="*/ 45 w 46"/>
                  <a:gd name="T33" fmla="*/ 21 h 43"/>
                  <a:gd name="T34" fmla="*/ 42 w 46"/>
                  <a:gd name="T35" fmla="*/ 14 h 43"/>
                  <a:gd name="T36" fmla="*/ 37 w 46"/>
                  <a:gd name="T37" fmla="*/ 7 h 43"/>
                  <a:gd name="T38" fmla="*/ 31 w 46"/>
                  <a:gd name="T39" fmla="*/ 2 h 43"/>
                  <a:gd name="T40" fmla="*/ 22 w 46"/>
                  <a:gd name="T41" fmla="*/ 2 h 43"/>
                  <a:gd name="T42" fmla="*/ 14 w 46"/>
                  <a:gd name="T43" fmla="*/ 2 h 43"/>
                  <a:gd name="T44" fmla="*/ 10 w 46"/>
                  <a:gd name="T45" fmla="*/ 7 h 43"/>
                  <a:gd name="T46" fmla="*/ 6 w 46"/>
                  <a:gd name="T47" fmla="*/ 14 h 43"/>
                  <a:gd name="T48" fmla="*/ 2 w 46"/>
                  <a:gd name="T49" fmla="*/ 21 h 43"/>
                  <a:gd name="T50" fmla="*/ 6 w 46"/>
                  <a:gd name="T51" fmla="*/ 29 h 43"/>
                  <a:gd name="T52" fmla="*/ 10 w 46"/>
                  <a:gd name="T53" fmla="*/ 36 h 43"/>
                  <a:gd name="T54" fmla="*/ 14 w 46"/>
                  <a:gd name="T55" fmla="*/ 42 h 43"/>
                  <a:gd name="T56" fmla="*/ 22 w 46"/>
                  <a:gd name="T57" fmla="*/ 42 h 43"/>
                  <a:gd name="T58" fmla="*/ 31 w 46"/>
                  <a:gd name="T59" fmla="*/ 42 h 43"/>
                  <a:gd name="T60" fmla="*/ 37 w 46"/>
                  <a:gd name="T61" fmla="*/ 36 h 43"/>
                  <a:gd name="T62" fmla="*/ 42 w 46"/>
                  <a:gd name="T63" fmla="*/ 29 h 43"/>
                  <a:gd name="T64" fmla="*/ 45 w 46"/>
                  <a:gd name="T65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3">
                    <a:moveTo>
                      <a:pt x="46" y="21"/>
                    </a:moveTo>
                    <a:lnTo>
                      <a:pt x="45" y="18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6" y="35"/>
                    </a:lnTo>
                    <a:lnTo>
                      <a:pt x="7" y="36"/>
                    </a:lnTo>
                    <a:lnTo>
                      <a:pt x="10" y="42"/>
                    </a:lnTo>
                    <a:lnTo>
                      <a:pt x="14" y="42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6" y="43"/>
                    </a:lnTo>
                    <a:lnTo>
                      <a:pt x="31" y="42"/>
                    </a:lnTo>
                    <a:lnTo>
                      <a:pt x="37" y="42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5" y="32"/>
                    </a:lnTo>
                    <a:lnTo>
                      <a:pt x="45" y="26"/>
                    </a:lnTo>
                    <a:lnTo>
                      <a:pt x="46" y="21"/>
                    </a:lnTo>
                    <a:lnTo>
                      <a:pt x="45" y="21"/>
                    </a:lnTo>
                    <a:lnTo>
                      <a:pt x="45" y="18"/>
                    </a:lnTo>
                    <a:lnTo>
                      <a:pt x="42" y="14"/>
                    </a:lnTo>
                    <a:lnTo>
                      <a:pt x="40" y="9"/>
                    </a:lnTo>
                    <a:lnTo>
                      <a:pt x="37" y="7"/>
                    </a:lnTo>
                    <a:lnTo>
                      <a:pt x="35" y="5"/>
                    </a:lnTo>
                    <a:lnTo>
                      <a:pt x="31" y="2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6" y="14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6"/>
                    </a:lnTo>
                    <a:lnTo>
                      <a:pt x="6" y="29"/>
                    </a:lnTo>
                    <a:lnTo>
                      <a:pt x="6" y="35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6" y="42"/>
                    </a:lnTo>
                    <a:lnTo>
                      <a:pt x="31" y="42"/>
                    </a:lnTo>
                    <a:lnTo>
                      <a:pt x="35" y="40"/>
                    </a:lnTo>
                    <a:lnTo>
                      <a:pt x="37" y="36"/>
                    </a:lnTo>
                    <a:lnTo>
                      <a:pt x="40" y="35"/>
                    </a:lnTo>
                    <a:lnTo>
                      <a:pt x="42" y="29"/>
                    </a:lnTo>
                    <a:lnTo>
                      <a:pt x="45" y="26"/>
                    </a:lnTo>
                    <a:lnTo>
                      <a:pt x="45" y="21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2" name="Freeform 614">
                <a:extLst>
                  <a:ext uri="{FF2B5EF4-FFF2-40B4-BE49-F238E27FC236}">
                    <a16:creationId xmlns:a16="http://schemas.microsoft.com/office/drawing/2014/main" id="{CB7523F0-A9AA-4F96-A7E5-78E90528C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472"/>
                <a:ext cx="14" cy="13"/>
              </a:xfrm>
              <a:custGeom>
                <a:avLst/>
                <a:gdLst>
                  <a:gd name="T0" fmla="*/ 41 w 41"/>
                  <a:gd name="T1" fmla="*/ 15 h 39"/>
                  <a:gd name="T2" fmla="*/ 37 w 41"/>
                  <a:gd name="T3" fmla="*/ 8 h 39"/>
                  <a:gd name="T4" fmla="*/ 32 w 41"/>
                  <a:gd name="T5" fmla="*/ 3 h 39"/>
                  <a:gd name="T6" fmla="*/ 24 w 41"/>
                  <a:gd name="T7" fmla="*/ 0 h 39"/>
                  <a:gd name="T8" fmla="*/ 17 w 41"/>
                  <a:gd name="T9" fmla="*/ 0 h 39"/>
                  <a:gd name="T10" fmla="*/ 10 w 41"/>
                  <a:gd name="T11" fmla="*/ 3 h 39"/>
                  <a:gd name="T12" fmla="*/ 3 w 41"/>
                  <a:gd name="T13" fmla="*/ 8 h 39"/>
                  <a:gd name="T14" fmla="*/ 0 w 41"/>
                  <a:gd name="T15" fmla="*/ 15 h 39"/>
                  <a:gd name="T16" fmla="*/ 0 w 41"/>
                  <a:gd name="T17" fmla="*/ 25 h 39"/>
                  <a:gd name="T18" fmla="*/ 3 w 41"/>
                  <a:gd name="T19" fmla="*/ 32 h 39"/>
                  <a:gd name="T20" fmla="*/ 10 w 41"/>
                  <a:gd name="T21" fmla="*/ 38 h 39"/>
                  <a:gd name="T22" fmla="*/ 17 w 41"/>
                  <a:gd name="T23" fmla="*/ 39 h 39"/>
                  <a:gd name="T24" fmla="*/ 24 w 41"/>
                  <a:gd name="T25" fmla="*/ 39 h 39"/>
                  <a:gd name="T26" fmla="*/ 32 w 41"/>
                  <a:gd name="T27" fmla="*/ 38 h 39"/>
                  <a:gd name="T28" fmla="*/ 37 w 41"/>
                  <a:gd name="T29" fmla="*/ 32 h 39"/>
                  <a:gd name="T30" fmla="*/ 41 w 41"/>
                  <a:gd name="T31" fmla="*/ 25 h 39"/>
                  <a:gd name="T32" fmla="*/ 40 w 41"/>
                  <a:gd name="T33" fmla="*/ 20 h 39"/>
                  <a:gd name="T34" fmla="*/ 40 w 41"/>
                  <a:gd name="T35" fmla="*/ 12 h 39"/>
                  <a:gd name="T36" fmla="*/ 34 w 41"/>
                  <a:gd name="T37" fmla="*/ 8 h 39"/>
                  <a:gd name="T38" fmla="*/ 29 w 41"/>
                  <a:gd name="T39" fmla="*/ 3 h 39"/>
                  <a:gd name="T40" fmla="*/ 20 w 41"/>
                  <a:gd name="T41" fmla="*/ 0 h 39"/>
                  <a:gd name="T42" fmla="*/ 12 w 41"/>
                  <a:gd name="T43" fmla="*/ 3 h 39"/>
                  <a:gd name="T44" fmla="*/ 8 w 41"/>
                  <a:gd name="T45" fmla="*/ 8 h 39"/>
                  <a:gd name="T46" fmla="*/ 3 w 41"/>
                  <a:gd name="T47" fmla="*/ 12 h 39"/>
                  <a:gd name="T48" fmla="*/ 3 w 41"/>
                  <a:gd name="T49" fmla="*/ 20 h 39"/>
                  <a:gd name="T50" fmla="*/ 3 w 41"/>
                  <a:gd name="T51" fmla="*/ 27 h 39"/>
                  <a:gd name="T52" fmla="*/ 8 w 41"/>
                  <a:gd name="T53" fmla="*/ 34 h 39"/>
                  <a:gd name="T54" fmla="*/ 12 w 41"/>
                  <a:gd name="T55" fmla="*/ 38 h 39"/>
                  <a:gd name="T56" fmla="*/ 20 w 41"/>
                  <a:gd name="T57" fmla="*/ 39 h 39"/>
                  <a:gd name="T58" fmla="*/ 29 w 41"/>
                  <a:gd name="T59" fmla="*/ 38 h 39"/>
                  <a:gd name="T60" fmla="*/ 34 w 41"/>
                  <a:gd name="T61" fmla="*/ 34 h 39"/>
                  <a:gd name="T62" fmla="*/ 40 w 41"/>
                  <a:gd name="T63" fmla="*/ 27 h 39"/>
                  <a:gd name="T64" fmla="*/ 40 w 41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39">
                    <a:moveTo>
                      <a:pt x="41" y="20"/>
                    </a:moveTo>
                    <a:lnTo>
                      <a:pt x="41" y="15"/>
                    </a:lnTo>
                    <a:lnTo>
                      <a:pt x="40" y="12"/>
                    </a:lnTo>
                    <a:lnTo>
                      <a:pt x="37" y="8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3" y="12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27"/>
                    </a:lnTo>
                    <a:lnTo>
                      <a:pt x="3" y="32"/>
                    </a:lnTo>
                    <a:lnTo>
                      <a:pt x="8" y="34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4" y="39"/>
                    </a:lnTo>
                    <a:lnTo>
                      <a:pt x="29" y="39"/>
                    </a:lnTo>
                    <a:lnTo>
                      <a:pt x="32" y="38"/>
                    </a:lnTo>
                    <a:lnTo>
                      <a:pt x="34" y="34"/>
                    </a:lnTo>
                    <a:lnTo>
                      <a:pt x="37" y="32"/>
                    </a:lnTo>
                    <a:lnTo>
                      <a:pt x="40" y="27"/>
                    </a:lnTo>
                    <a:lnTo>
                      <a:pt x="41" y="25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40" y="15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8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7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0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3" name="Freeform 615">
                <a:extLst>
                  <a:ext uri="{FF2B5EF4-FFF2-40B4-BE49-F238E27FC236}">
                    <a16:creationId xmlns:a16="http://schemas.microsoft.com/office/drawing/2014/main" id="{44AF93C3-8F44-4B57-A9C0-E9FD07F3E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472"/>
                <a:ext cx="12" cy="13"/>
              </a:xfrm>
              <a:custGeom>
                <a:avLst/>
                <a:gdLst>
                  <a:gd name="T0" fmla="*/ 36 w 36"/>
                  <a:gd name="T1" fmla="*/ 15 h 39"/>
                  <a:gd name="T2" fmla="*/ 34 w 36"/>
                  <a:gd name="T3" fmla="*/ 10 h 39"/>
                  <a:gd name="T4" fmla="*/ 29 w 36"/>
                  <a:gd name="T5" fmla="*/ 5 h 39"/>
                  <a:gd name="T6" fmla="*/ 21 w 36"/>
                  <a:gd name="T7" fmla="*/ 0 h 39"/>
                  <a:gd name="T8" fmla="*/ 14 w 36"/>
                  <a:gd name="T9" fmla="*/ 0 h 39"/>
                  <a:gd name="T10" fmla="*/ 7 w 36"/>
                  <a:gd name="T11" fmla="*/ 5 h 39"/>
                  <a:gd name="T12" fmla="*/ 2 w 36"/>
                  <a:gd name="T13" fmla="*/ 10 h 39"/>
                  <a:gd name="T14" fmla="*/ 0 w 36"/>
                  <a:gd name="T15" fmla="*/ 15 h 39"/>
                  <a:gd name="T16" fmla="*/ 0 w 36"/>
                  <a:gd name="T17" fmla="*/ 25 h 39"/>
                  <a:gd name="T18" fmla="*/ 2 w 36"/>
                  <a:gd name="T19" fmla="*/ 29 h 39"/>
                  <a:gd name="T20" fmla="*/ 7 w 36"/>
                  <a:gd name="T21" fmla="*/ 34 h 39"/>
                  <a:gd name="T22" fmla="*/ 14 w 36"/>
                  <a:gd name="T23" fmla="*/ 39 h 39"/>
                  <a:gd name="T24" fmla="*/ 21 w 36"/>
                  <a:gd name="T25" fmla="*/ 39 h 39"/>
                  <a:gd name="T26" fmla="*/ 29 w 36"/>
                  <a:gd name="T27" fmla="*/ 34 h 39"/>
                  <a:gd name="T28" fmla="*/ 34 w 36"/>
                  <a:gd name="T29" fmla="*/ 29 h 39"/>
                  <a:gd name="T30" fmla="*/ 36 w 36"/>
                  <a:gd name="T31" fmla="*/ 25 h 39"/>
                  <a:gd name="T32" fmla="*/ 34 w 36"/>
                  <a:gd name="T33" fmla="*/ 17 h 39"/>
                  <a:gd name="T34" fmla="*/ 31 w 36"/>
                  <a:gd name="T35" fmla="*/ 10 h 39"/>
                  <a:gd name="T36" fmla="*/ 26 w 36"/>
                  <a:gd name="T37" fmla="*/ 5 h 39"/>
                  <a:gd name="T38" fmla="*/ 21 w 36"/>
                  <a:gd name="T39" fmla="*/ 3 h 39"/>
                  <a:gd name="T40" fmla="*/ 14 w 36"/>
                  <a:gd name="T41" fmla="*/ 3 h 39"/>
                  <a:gd name="T42" fmla="*/ 7 w 36"/>
                  <a:gd name="T43" fmla="*/ 5 h 39"/>
                  <a:gd name="T44" fmla="*/ 5 w 36"/>
                  <a:gd name="T45" fmla="*/ 10 h 39"/>
                  <a:gd name="T46" fmla="*/ 0 w 36"/>
                  <a:gd name="T47" fmla="*/ 17 h 39"/>
                  <a:gd name="T48" fmla="*/ 0 w 36"/>
                  <a:gd name="T49" fmla="*/ 22 h 39"/>
                  <a:gd name="T50" fmla="*/ 5 w 36"/>
                  <a:gd name="T51" fmla="*/ 29 h 39"/>
                  <a:gd name="T52" fmla="*/ 7 w 36"/>
                  <a:gd name="T53" fmla="*/ 34 h 39"/>
                  <a:gd name="T54" fmla="*/ 14 w 36"/>
                  <a:gd name="T55" fmla="*/ 38 h 39"/>
                  <a:gd name="T56" fmla="*/ 21 w 36"/>
                  <a:gd name="T57" fmla="*/ 38 h 39"/>
                  <a:gd name="T58" fmla="*/ 26 w 36"/>
                  <a:gd name="T59" fmla="*/ 34 h 39"/>
                  <a:gd name="T60" fmla="*/ 31 w 36"/>
                  <a:gd name="T61" fmla="*/ 29 h 39"/>
                  <a:gd name="T62" fmla="*/ 34 w 36"/>
                  <a:gd name="T6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15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1" y="8"/>
                    </a:lnTo>
                    <a:lnTo>
                      <a:pt x="29" y="5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9" y="38"/>
                    </a:lnTo>
                    <a:lnTo>
                      <a:pt x="14" y="39"/>
                    </a:lnTo>
                    <a:lnTo>
                      <a:pt x="17" y="39"/>
                    </a:lnTo>
                    <a:lnTo>
                      <a:pt x="21" y="39"/>
                    </a:lnTo>
                    <a:lnTo>
                      <a:pt x="26" y="38"/>
                    </a:lnTo>
                    <a:lnTo>
                      <a:pt x="29" y="34"/>
                    </a:lnTo>
                    <a:lnTo>
                      <a:pt x="31" y="34"/>
                    </a:lnTo>
                    <a:lnTo>
                      <a:pt x="34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0"/>
                    </a:lnTo>
                    <a:lnTo>
                      <a:pt x="34" y="17"/>
                    </a:lnTo>
                    <a:lnTo>
                      <a:pt x="34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8"/>
                    </a:lnTo>
                    <a:lnTo>
                      <a:pt x="21" y="38"/>
                    </a:lnTo>
                    <a:lnTo>
                      <a:pt x="24" y="38"/>
                    </a:lnTo>
                    <a:lnTo>
                      <a:pt x="26" y="34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34" y="27"/>
                    </a:lnTo>
                    <a:lnTo>
                      <a:pt x="34" y="22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4" name="Freeform 616">
                <a:extLst>
                  <a:ext uri="{FF2B5EF4-FFF2-40B4-BE49-F238E27FC236}">
                    <a16:creationId xmlns:a16="http://schemas.microsoft.com/office/drawing/2014/main" id="{7C8339CA-B47C-4954-AB96-329136C4C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473"/>
                <a:ext cx="12" cy="11"/>
              </a:xfrm>
              <a:custGeom>
                <a:avLst/>
                <a:gdLst>
                  <a:gd name="T0" fmla="*/ 34 w 36"/>
                  <a:gd name="T1" fmla="*/ 14 h 34"/>
                  <a:gd name="T2" fmla="*/ 31 w 36"/>
                  <a:gd name="T3" fmla="*/ 7 h 34"/>
                  <a:gd name="T4" fmla="*/ 26 w 36"/>
                  <a:gd name="T5" fmla="*/ 2 h 34"/>
                  <a:gd name="T6" fmla="*/ 21 w 36"/>
                  <a:gd name="T7" fmla="*/ 0 h 34"/>
                  <a:gd name="T8" fmla="*/ 14 w 36"/>
                  <a:gd name="T9" fmla="*/ 0 h 34"/>
                  <a:gd name="T10" fmla="*/ 7 w 36"/>
                  <a:gd name="T11" fmla="*/ 2 h 34"/>
                  <a:gd name="T12" fmla="*/ 5 w 36"/>
                  <a:gd name="T13" fmla="*/ 7 h 34"/>
                  <a:gd name="T14" fmla="*/ 0 w 36"/>
                  <a:gd name="T15" fmla="*/ 14 h 34"/>
                  <a:gd name="T16" fmla="*/ 0 w 36"/>
                  <a:gd name="T17" fmla="*/ 19 h 34"/>
                  <a:gd name="T18" fmla="*/ 5 w 36"/>
                  <a:gd name="T19" fmla="*/ 26 h 34"/>
                  <a:gd name="T20" fmla="*/ 7 w 36"/>
                  <a:gd name="T21" fmla="*/ 31 h 34"/>
                  <a:gd name="T22" fmla="*/ 14 w 36"/>
                  <a:gd name="T23" fmla="*/ 34 h 34"/>
                  <a:gd name="T24" fmla="*/ 21 w 36"/>
                  <a:gd name="T25" fmla="*/ 34 h 34"/>
                  <a:gd name="T26" fmla="*/ 26 w 36"/>
                  <a:gd name="T27" fmla="*/ 31 h 34"/>
                  <a:gd name="T28" fmla="*/ 31 w 36"/>
                  <a:gd name="T29" fmla="*/ 26 h 34"/>
                  <a:gd name="T30" fmla="*/ 34 w 36"/>
                  <a:gd name="T31" fmla="*/ 19 h 34"/>
                  <a:gd name="T32" fmla="*/ 34 w 36"/>
                  <a:gd name="T33" fmla="*/ 17 h 34"/>
                  <a:gd name="T34" fmla="*/ 31 w 36"/>
                  <a:gd name="T35" fmla="*/ 12 h 34"/>
                  <a:gd name="T36" fmla="*/ 29 w 36"/>
                  <a:gd name="T37" fmla="*/ 5 h 34"/>
                  <a:gd name="T38" fmla="*/ 24 w 36"/>
                  <a:gd name="T39" fmla="*/ 2 h 34"/>
                  <a:gd name="T40" fmla="*/ 17 w 36"/>
                  <a:gd name="T41" fmla="*/ 2 h 34"/>
                  <a:gd name="T42" fmla="*/ 12 w 36"/>
                  <a:gd name="T43" fmla="*/ 2 h 34"/>
                  <a:gd name="T44" fmla="*/ 7 w 36"/>
                  <a:gd name="T45" fmla="*/ 5 h 34"/>
                  <a:gd name="T46" fmla="*/ 5 w 36"/>
                  <a:gd name="T47" fmla="*/ 12 h 34"/>
                  <a:gd name="T48" fmla="*/ 2 w 36"/>
                  <a:gd name="T49" fmla="*/ 17 h 34"/>
                  <a:gd name="T50" fmla="*/ 5 w 36"/>
                  <a:gd name="T51" fmla="*/ 24 h 34"/>
                  <a:gd name="T52" fmla="*/ 7 w 36"/>
                  <a:gd name="T53" fmla="*/ 29 h 34"/>
                  <a:gd name="T54" fmla="*/ 12 w 36"/>
                  <a:gd name="T55" fmla="*/ 31 h 34"/>
                  <a:gd name="T56" fmla="*/ 17 w 36"/>
                  <a:gd name="T57" fmla="*/ 34 h 34"/>
                  <a:gd name="T58" fmla="*/ 24 w 36"/>
                  <a:gd name="T59" fmla="*/ 31 h 34"/>
                  <a:gd name="T60" fmla="*/ 29 w 36"/>
                  <a:gd name="T61" fmla="*/ 29 h 34"/>
                  <a:gd name="T62" fmla="*/ 31 w 36"/>
                  <a:gd name="T63" fmla="*/ 24 h 34"/>
                  <a:gd name="T64" fmla="*/ 34 w 36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7"/>
                    </a:moveTo>
                    <a:lnTo>
                      <a:pt x="34" y="14"/>
                    </a:lnTo>
                    <a:lnTo>
                      <a:pt x="34" y="9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26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4" y="34"/>
                    </a:lnTo>
                    <a:lnTo>
                      <a:pt x="26" y="31"/>
                    </a:lnTo>
                    <a:lnTo>
                      <a:pt x="31" y="29"/>
                    </a:lnTo>
                    <a:lnTo>
                      <a:pt x="31" y="26"/>
                    </a:lnTo>
                    <a:lnTo>
                      <a:pt x="34" y="24"/>
                    </a:lnTo>
                    <a:lnTo>
                      <a:pt x="34" y="19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1" y="12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4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4" y="31"/>
                    </a:lnTo>
                    <a:lnTo>
                      <a:pt x="26" y="29"/>
                    </a:lnTo>
                    <a:lnTo>
                      <a:pt x="29" y="29"/>
                    </a:lnTo>
                    <a:lnTo>
                      <a:pt x="31" y="26"/>
                    </a:lnTo>
                    <a:lnTo>
                      <a:pt x="31" y="24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5" name="Freeform 617">
                <a:extLst>
                  <a:ext uri="{FF2B5EF4-FFF2-40B4-BE49-F238E27FC236}">
                    <a16:creationId xmlns:a16="http://schemas.microsoft.com/office/drawing/2014/main" id="{4F59C87A-7309-4C15-874D-344FBECD5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473"/>
                <a:ext cx="11" cy="10"/>
              </a:xfrm>
              <a:custGeom>
                <a:avLst/>
                <a:gdLst>
                  <a:gd name="T0" fmla="*/ 32 w 32"/>
                  <a:gd name="T1" fmla="*/ 12 h 31"/>
                  <a:gd name="T2" fmla="*/ 29 w 32"/>
                  <a:gd name="T3" fmla="*/ 5 h 31"/>
                  <a:gd name="T4" fmla="*/ 24 w 32"/>
                  <a:gd name="T5" fmla="*/ 2 h 31"/>
                  <a:gd name="T6" fmla="*/ 19 w 32"/>
                  <a:gd name="T7" fmla="*/ 0 h 31"/>
                  <a:gd name="T8" fmla="*/ 12 w 32"/>
                  <a:gd name="T9" fmla="*/ 0 h 31"/>
                  <a:gd name="T10" fmla="*/ 7 w 32"/>
                  <a:gd name="T11" fmla="*/ 2 h 31"/>
                  <a:gd name="T12" fmla="*/ 3 w 32"/>
                  <a:gd name="T13" fmla="*/ 5 h 31"/>
                  <a:gd name="T14" fmla="*/ 0 w 32"/>
                  <a:gd name="T15" fmla="*/ 12 h 31"/>
                  <a:gd name="T16" fmla="*/ 0 w 32"/>
                  <a:gd name="T17" fmla="*/ 17 h 31"/>
                  <a:gd name="T18" fmla="*/ 3 w 32"/>
                  <a:gd name="T19" fmla="*/ 24 h 31"/>
                  <a:gd name="T20" fmla="*/ 7 w 32"/>
                  <a:gd name="T21" fmla="*/ 27 h 31"/>
                  <a:gd name="T22" fmla="*/ 12 w 32"/>
                  <a:gd name="T23" fmla="*/ 29 h 31"/>
                  <a:gd name="T24" fmla="*/ 19 w 32"/>
                  <a:gd name="T25" fmla="*/ 29 h 31"/>
                  <a:gd name="T26" fmla="*/ 24 w 32"/>
                  <a:gd name="T27" fmla="*/ 27 h 31"/>
                  <a:gd name="T28" fmla="*/ 29 w 32"/>
                  <a:gd name="T29" fmla="*/ 24 h 31"/>
                  <a:gd name="T30" fmla="*/ 32 w 32"/>
                  <a:gd name="T31" fmla="*/ 17 h 31"/>
                  <a:gd name="T32" fmla="*/ 29 w 32"/>
                  <a:gd name="T33" fmla="*/ 14 h 31"/>
                  <a:gd name="T34" fmla="*/ 29 w 32"/>
                  <a:gd name="T35" fmla="*/ 10 h 31"/>
                  <a:gd name="T36" fmla="*/ 27 w 32"/>
                  <a:gd name="T37" fmla="*/ 5 h 31"/>
                  <a:gd name="T38" fmla="*/ 22 w 32"/>
                  <a:gd name="T39" fmla="*/ 2 h 31"/>
                  <a:gd name="T40" fmla="*/ 15 w 32"/>
                  <a:gd name="T41" fmla="*/ 0 h 31"/>
                  <a:gd name="T42" fmla="*/ 10 w 32"/>
                  <a:gd name="T43" fmla="*/ 2 h 31"/>
                  <a:gd name="T44" fmla="*/ 5 w 32"/>
                  <a:gd name="T45" fmla="*/ 5 h 31"/>
                  <a:gd name="T46" fmla="*/ 3 w 32"/>
                  <a:gd name="T47" fmla="*/ 10 h 31"/>
                  <a:gd name="T48" fmla="*/ 3 w 32"/>
                  <a:gd name="T49" fmla="*/ 14 h 31"/>
                  <a:gd name="T50" fmla="*/ 3 w 32"/>
                  <a:gd name="T51" fmla="*/ 19 h 31"/>
                  <a:gd name="T52" fmla="*/ 5 w 32"/>
                  <a:gd name="T53" fmla="*/ 24 h 31"/>
                  <a:gd name="T54" fmla="*/ 10 w 32"/>
                  <a:gd name="T55" fmla="*/ 27 h 31"/>
                  <a:gd name="T56" fmla="*/ 15 w 32"/>
                  <a:gd name="T57" fmla="*/ 29 h 31"/>
                  <a:gd name="T58" fmla="*/ 22 w 32"/>
                  <a:gd name="T59" fmla="*/ 27 h 31"/>
                  <a:gd name="T60" fmla="*/ 27 w 32"/>
                  <a:gd name="T61" fmla="*/ 24 h 31"/>
                  <a:gd name="T62" fmla="*/ 29 w 32"/>
                  <a:gd name="T63" fmla="*/ 19 h 31"/>
                  <a:gd name="T64" fmla="*/ 29 w 32"/>
                  <a:gd name="T65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1">
                    <a:moveTo>
                      <a:pt x="32" y="14"/>
                    </a:moveTo>
                    <a:lnTo>
                      <a:pt x="32" y="12"/>
                    </a:lnTo>
                    <a:lnTo>
                      <a:pt x="29" y="10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5" y="31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2" y="17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27" y="22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6" name="Freeform 618">
                <a:extLst>
                  <a:ext uri="{FF2B5EF4-FFF2-40B4-BE49-F238E27FC236}">
                    <a16:creationId xmlns:a16="http://schemas.microsoft.com/office/drawing/2014/main" id="{F5363D91-BCA3-423E-B8DA-790E8BD70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473"/>
                <a:ext cx="9" cy="10"/>
              </a:xfrm>
              <a:custGeom>
                <a:avLst/>
                <a:gdLst>
                  <a:gd name="T0" fmla="*/ 26 w 26"/>
                  <a:gd name="T1" fmla="*/ 14 h 29"/>
                  <a:gd name="T2" fmla="*/ 26 w 26"/>
                  <a:gd name="T3" fmla="*/ 13 h 29"/>
                  <a:gd name="T4" fmla="*/ 26 w 26"/>
                  <a:gd name="T5" fmla="*/ 11 h 29"/>
                  <a:gd name="T6" fmla="*/ 24 w 26"/>
                  <a:gd name="T7" fmla="*/ 7 h 29"/>
                  <a:gd name="T8" fmla="*/ 24 w 26"/>
                  <a:gd name="T9" fmla="*/ 5 h 29"/>
                  <a:gd name="T10" fmla="*/ 21 w 26"/>
                  <a:gd name="T11" fmla="*/ 2 h 29"/>
                  <a:gd name="T12" fmla="*/ 19 w 26"/>
                  <a:gd name="T13" fmla="*/ 2 h 29"/>
                  <a:gd name="T14" fmla="*/ 16 w 26"/>
                  <a:gd name="T15" fmla="*/ 0 h 29"/>
                  <a:gd name="T16" fmla="*/ 12 w 26"/>
                  <a:gd name="T17" fmla="*/ 0 h 29"/>
                  <a:gd name="T18" fmla="*/ 9 w 26"/>
                  <a:gd name="T19" fmla="*/ 0 h 29"/>
                  <a:gd name="T20" fmla="*/ 7 w 26"/>
                  <a:gd name="T21" fmla="*/ 2 h 29"/>
                  <a:gd name="T22" fmla="*/ 4 w 26"/>
                  <a:gd name="T23" fmla="*/ 2 h 29"/>
                  <a:gd name="T24" fmla="*/ 2 w 26"/>
                  <a:gd name="T25" fmla="*/ 5 h 29"/>
                  <a:gd name="T26" fmla="*/ 2 w 26"/>
                  <a:gd name="T27" fmla="*/ 7 h 29"/>
                  <a:gd name="T28" fmla="*/ 0 w 26"/>
                  <a:gd name="T29" fmla="*/ 11 h 29"/>
                  <a:gd name="T30" fmla="*/ 0 w 26"/>
                  <a:gd name="T31" fmla="*/ 13 h 29"/>
                  <a:gd name="T32" fmla="*/ 0 w 26"/>
                  <a:gd name="T33" fmla="*/ 14 h 29"/>
                  <a:gd name="T34" fmla="*/ 0 w 26"/>
                  <a:gd name="T35" fmla="*/ 18 h 29"/>
                  <a:gd name="T36" fmla="*/ 0 w 26"/>
                  <a:gd name="T37" fmla="*/ 21 h 29"/>
                  <a:gd name="T38" fmla="*/ 2 w 26"/>
                  <a:gd name="T39" fmla="*/ 22 h 29"/>
                  <a:gd name="T40" fmla="*/ 2 w 26"/>
                  <a:gd name="T41" fmla="*/ 25 h 29"/>
                  <a:gd name="T42" fmla="*/ 4 w 26"/>
                  <a:gd name="T43" fmla="*/ 28 h 29"/>
                  <a:gd name="T44" fmla="*/ 7 w 26"/>
                  <a:gd name="T45" fmla="*/ 28 h 29"/>
                  <a:gd name="T46" fmla="*/ 9 w 26"/>
                  <a:gd name="T47" fmla="*/ 29 h 29"/>
                  <a:gd name="T48" fmla="*/ 12 w 26"/>
                  <a:gd name="T49" fmla="*/ 29 h 29"/>
                  <a:gd name="T50" fmla="*/ 16 w 26"/>
                  <a:gd name="T51" fmla="*/ 29 h 29"/>
                  <a:gd name="T52" fmla="*/ 19 w 26"/>
                  <a:gd name="T53" fmla="*/ 28 h 29"/>
                  <a:gd name="T54" fmla="*/ 21 w 26"/>
                  <a:gd name="T55" fmla="*/ 28 h 29"/>
                  <a:gd name="T56" fmla="*/ 24 w 26"/>
                  <a:gd name="T57" fmla="*/ 25 h 29"/>
                  <a:gd name="T58" fmla="*/ 24 w 26"/>
                  <a:gd name="T59" fmla="*/ 22 h 29"/>
                  <a:gd name="T60" fmla="*/ 26 w 26"/>
                  <a:gd name="T61" fmla="*/ 21 h 29"/>
                  <a:gd name="T62" fmla="*/ 26 w 26"/>
                  <a:gd name="T63" fmla="*/ 18 h 29"/>
                  <a:gd name="T64" fmla="*/ 26 w 26"/>
                  <a:gd name="T65" fmla="*/ 14 h 29"/>
                  <a:gd name="T66" fmla="*/ 26 w 26"/>
                  <a:gd name="T67" fmla="*/ 13 h 29"/>
                  <a:gd name="T68" fmla="*/ 24 w 26"/>
                  <a:gd name="T69" fmla="*/ 11 h 29"/>
                  <a:gd name="T70" fmla="*/ 24 w 26"/>
                  <a:gd name="T71" fmla="*/ 7 h 29"/>
                  <a:gd name="T72" fmla="*/ 21 w 26"/>
                  <a:gd name="T73" fmla="*/ 5 h 29"/>
                  <a:gd name="T74" fmla="*/ 19 w 26"/>
                  <a:gd name="T75" fmla="*/ 5 h 29"/>
                  <a:gd name="T76" fmla="*/ 16 w 26"/>
                  <a:gd name="T77" fmla="*/ 2 h 29"/>
                  <a:gd name="T78" fmla="*/ 12 w 26"/>
                  <a:gd name="T79" fmla="*/ 2 h 29"/>
                  <a:gd name="T80" fmla="*/ 9 w 26"/>
                  <a:gd name="T81" fmla="*/ 2 h 29"/>
                  <a:gd name="T82" fmla="*/ 7 w 26"/>
                  <a:gd name="T83" fmla="*/ 2 h 29"/>
                  <a:gd name="T84" fmla="*/ 7 w 26"/>
                  <a:gd name="T85" fmla="*/ 5 h 29"/>
                  <a:gd name="T86" fmla="*/ 4 w 26"/>
                  <a:gd name="T87" fmla="*/ 5 h 29"/>
                  <a:gd name="T88" fmla="*/ 2 w 26"/>
                  <a:gd name="T89" fmla="*/ 7 h 29"/>
                  <a:gd name="T90" fmla="*/ 2 w 26"/>
                  <a:gd name="T91" fmla="*/ 11 h 29"/>
                  <a:gd name="T92" fmla="*/ 0 w 26"/>
                  <a:gd name="T93" fmla="*/ 13 h 29"/>
                  <a:gd name="T94" fmla="*/ 0 w 26"/>
                  <a:gd name="T95" fmla="*/ 14 h 29"/>
                  <a:gd name="T96" fmla="*/ 0 w 26"/>
                  <a:gd name="T97" fmla="*/ 18 h 29"/>
                  <a:gd name="T98" fmla="*/ 2 w 26"/>
                  <a:gd name="T99" fmla="*/ 21 h 29"/>
                  <a:gd name="T100" fmla="*/ 2 w 26"/>
                  <a:gd name="T101" fmla="*/ 22 h 29"/>
                  <a:gd name="T102" fmla="*/ 4 w 26"/>
                  <a:gd name="T103" fmla="*/ 25 h 29"/>
                  <a:gd name="T104" fmla="*/ 7 w 26"/>
                  <a:gd name="T105" fmla="*/ 25 h 29"/>
                  <a:gd name="T106" fmla="*/ 7 w 26"/>
                  <a:gd name="T107" fmla="*/ 28 h 29"/>
                  <a:gd name="T108" fmla="*/ 9 w 26"/>
                  <a:gd name="T109" fmla="*/ 28 h 29"/>
                  <a:gd name="T110" fmla="*/ 12 w 26"/>
                  <a:gd name="T111" fmla="*/ 28 h 29"/>
                  <a:gd name="T112" fmla="*/ 16 w 26"/>
                  <a:gd name="T113" fmla="*/ 28 h 29"/>
                  <a:gd name="T114" fmla="*/ 19 w 26"/>
                  <a:gd name="T115" fmla="*/ 25 h 29"/>
                  <a:gd name="T116" fmla="*/ 21 w 26"/>
                  <a:gd name="T117" fmla="*/ 25 h 29"/>
                  <a:gd name="T118" fmla="*/ 24 w 26"/>
                  <a:gd name="T119" fmla="*/ 22 h 29"/>
                  <a:gd name="T120" fmla="*/ 24 w 26"/>
                  <a:gd name="T121" fmla="*/ 21 h 29"/>
                  <a:gd name="T122" fmla="*/ 26 w 26"/>
                  <a:gd name="T123" fmla="*/ 18 h 29"/>
                  <a:gd name="T124" fmla="*/ 26 w 26"/>
                  <a:gd name="T12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" h="29">
                    <a:moveTo>
                      <a:pt x="26" y="14"/>
                    </a:moveTo>
                    <a:lnTo>
                      <a:pt x="26" y="13"/>
                    </a:lnTo>
                    <a:lnTo>
                      <a:pt x="26" y="11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8"/>
                    </a:lnTo>
                    <a:lnTo>
                      <a:pt x="7" y="28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19" y="28"/>
                    </a:lnTo>
                    <a:lnTo>
                      <a:pt x="21" y="28"/>
                    </a:lnTo>
                    <a:lnTo>
                      <a:pt x="24" y="25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6" y="13"/>
                    </a:lnTo>
                    <a:lnTo>
                      <a:pt x="24" y="11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7" y="25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2" y="28"/>
                    </a:lnTo>
                    <a:lnTo>
                      <a:pt x="16" y="28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4" y="22"/>
                    </a:lnTo>
                    <a:lnTo>
                      <a:pt x="24" y="21"/>
                    </a:lnTo>
                    <a:lnTo>
                      <a:pt x="26" y="18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7" name="Freeform 619">
                <a:extLst>
                  <a:ext uri="{FF2B5EF4-FFF2-40B4-BE49-F238E27FC236}">
                    <a16:creationId xmlns:a16="http://schemas.microsoft.com/office/drawing/2014/main" id="{44BD3CFB-BF24-4DD6-B0CD-DA0FDB08B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474"/>
                <a:ext cx="9" cy="8"/>
              </a:xfrm>
              <a:custGeom>
                <a:avLst/>
                <a:gdLst>
                  <a:gd name="T0" fmla="*/ 26 w 26"/>
                  <a:gd name="T1" fmla="*/ 12 h 24"/>
                  <a:gd name="T2" fmla="*/ 26 w 26"/>
                  <a:gd name="T3" fmla="*/ 9 h 24"/>
                  <a:gd name="T4" fmla="*/ 24 w 26"/>
                  <a:gd name="T5" fmla="*/ 7 h 24"/>
                  <a:gd name="T6" fmla="*/ 24 w 26"/>
                  <a:gd name="T7" fmla="*/ 4 h 24"/>
                  <a:gd name="T8" fmla="*/ 21 w 26"/>
                  <a:gd name="T9" fmla="*/ 2 h 24"/>
                  <a:gd name="T10" fmla="*/ 19 w 26"/>
                  <a:gd name="T11" fmla="*/ 2 h 24"/>
                  <a:gd name="T12" fmla="*/ 16 w 26"/>
                  <a:gd name="T13" fmla="*/ 0 h 24"/>
                  <a:gd name="T14" fmla="*/ 12 w 26"/>
                  <a:gd name="T15" fmla="*/ 0 h 24"/>
                  <a:gd name="T16" fmla="*/ 9 w 26"/>
                  <a:gd name="T17" fmla="*/ 0 h 24"/>
                  <a:gd name="T18" fmla="*/ 7 w 26"/>
                  <a:gd name="T19" fmla="*/ 0 h 24"/>
                  <a:gd name="T20" fmla="*/ 7 w 26"/>
                  <a:gd name="T21" fmla="*/ 2 h 24"/>
                  <a:gd name="T22" fmla="*/ 4 w 26"/>
                  <a:gd name="T23" fmla="*/ 2 h 24"/>
                  <a:gd name="T24" fmla="*/ 2 w 26"/>
                  <a:gd name="T25" fmla="*/ 4 h 24"/>
                  <a:gd name="T26" fmla="*/ 2 w 26"/>
                  <a:gd name="T27" fmla="*/ 7 h 24"/>
                  <a:gd name="T28" fmla="*/ 0 w 26"/>
                  <a:gd name="T29" fmla="*/ 9 h 24"/>
                  <a:gd name="T30" fmla="*/ 0 w 26"/>
                  <a:gd name="T31" fmla="*/ 12 h 24"/>
                  <a:gd name="T32" fmla="*/ 0 w 26"/>
                  <a:gd name="T33" fmla="*/ 14 h 24"/>
                  <a:gd name="T34" fmla="*/ 2 w 26"/>
                  <a:gd name="T35" fmla="*/ 17 h 24"/>
                  <a:gd name="T36" fmla="*/ 2 w 26"/>
                  <a:gd name="T37" fmla="*/ 19 h 24"/>
                  <a:gd name="T38" fmla="*/ 4 w 26"/>
                  <a:gd name="T39" fmla="*/ 21 h 24"/>
                  <a:gd name="T40" fmla="*/ 7 w 26"/>
                  <a:gd name="T41" fmla="*/ 21 h 24"/>
                  <a:gd name="T42" fmla="*/ 7 w 26"/>
                  <a:gd name="T43" fmla="*/ 24 h 24"/>
                  <a:gd name="T44" fmla="*/ 9 w 26"/>
                  <a:gd name="T45" fmla="*/ 24 h 24"/>
                  <a:gd name="T46" fmla="*/ 12 w 26"/>
                  <a:gd name="T47" fmla="*/ 24 h 24"/>
                  <a:gd name="T48" fmla="*/ 16 w 26"/>
                  <a:gd name="T49" fmla="*/ 24 h 24"/>
                  <a:gd name="T50" fmla="*/ 19 w 26"/>
                  <a:gd name="T51" fmla="*/ 21 h 24"/>
                  <a:gd name="T52" fmla="*/ 21 w 26"/>
                  <a:gd name="T53" fmla="*/ 21 h 24"/>
                  <a:gd name="T54" fmla="*/ 24 w 26"/>
                  <a:gd name="T55" fmla="*/ 19 h 24"/>
                  <a:gd name="T56" fmla="*/ 24 w 26"/>
                  <a:gd name="T57" fmla="*/ 17 h 24"/>
                  <a:gd name="T58" fmla="*/ 26 w 26"/>
                  <a:gd name="T59" fmla="*/ 14 h 24"/>
                  <a:gd name="T60" fmla="*/ 26 w 26"/>
                  <a:gd name="T61" fmla="*/ 12 h 24"/>
                  <a:gd name="T62" fmla="*/ 24 w 26"/>
                  <a:gd name="T63" fmla="*/ 12 h 24"/>
                  <a:gd name="T64" fmla="*/ 24 w 26"/>
                  <a:gd name="T65" fmla="*/ 9 h 24"/>
                  <a:gd name="T66" fmla="*/ 24 w 26"/>
                  <a:gd name="T67" fmla="*/ 7 h 24"/>
                  <a:gd name="T68" fmla="*/ 21 w 26"/>
                  <a:gd name="T69" fmla="*/ 7 h 24"/>
                  <a:gd name="T70" fmla="*/ 21 w 26"/>
                  <a:gd name="T71" fmla="*/ 4 h 24"/>
                  <a:gd name="T72" fmla="*/ 19 w 26"/>
                  <a:gd name="T73" fmla="*/ 2 h 24"/>
                  <a:gd name="T74" fmla="*/ 16 w 26"/>
                  <a:gd name="T75" fmla="*/ 2 h 24"/>
                  <a:gd name="T76" fmla="*/ 14 w 26"/>
                  <a:gd name="T77" fmla="*/ 2 h 24"/>
                  <a:gd name="T78" fmla="*/ 12 w 26"/>
                  <a:gd name="T79" fmla="*/ 2 h 24"/>
                  <a:gd name="T80" fmla="*/ 9 w 26"/>
                  <a:gd name="T81" fmla="*/ 2 h 24"/>
                  <a:gd name="T82" fmla="*/ 7 w 26"/>
                  <a:gd name="T83" fmla="*/ 2 h 24"/>
                  <a:gd name="T84" fmla="*/ 4 w 26"/>
                  <a:gd name="T85" fmla="*/ 4 h 24"/>
                  <a:gd name="T86" fmla="*/ 4 w 26"/>
                  <a:gd name="T87" fmla="*/ 7 h 24"/>
                  <a:gd name="T88" fmla="*/ 2 w 26"/>
                  <a:gd name="T89" fmla="*/ 7 h 24"/>
                  <a:gd name="T90" fmla="*/ 2 w 26"/>
                  <a:gd name="T91" fmla="*/ 9 h 24"/>
                  <a:gd name="T92" fmla="*/ 2 w 26"/>
                  <a:gd name="T93" fmla="*/ 12 h 24"/>
                  <a:gd name="T94" fmla="*/ 2 w 26"/>
                  <a:gd name="T95" fmla="*/ 14 h 24"/>
                  <a:gd name="T96" fmla="*/ 2 w 26"/>
                  <a:gd name="T97" fmla="*/ 17 h 24"/>
                  <a:gd name="T98" fmla="*/ 4 w 26"/>
                  <a:gd name="T99" fmla="*/ 19 h 24"/>
                  <a:gd name="T100" fmla="*/ 7 w 26"/>
                  <a:gd name="T101" fmla="*/ 21 h 24"/>
                  <a:gd name="T102" fmla="*/ 9 w 26"/>
                  <a:gd name="T103" fmla="*/ 21 h 24"/>
                  <a:gd name="T104" fmla="*/ 12 w 26"/>
                  <a:gd name="T105" fmla="*/ 21 h 24"/>
                  <a:gd name="T106" fmla="*/ 12 w 26"/>
                  <a:gd name="T107" fmla="*/ 24 h 24"/>
                  <a:gd name="T108" fmla="*/ 14 w 26"/>
                  <a:gd name="T109" fmla="*/ 21 h 24"/>
                  <a:gd name="T110" fmla="*/ 16 w 26"/>
                  <a:gd name="T111" fmla="*/ 21 h 24"/>
                  <a:gd name="T112" fmla="*/ 19 w 26"/>
                  <a:gd name="T113" fmla="*/ 21 h 24"/>
                  <a:gd name="T114" fmla="*/ 21 w 26"/>
                  <a:gd name="T115" fmla="*/ 19 h 24"/>
                  <a:gd name="T116" fmla="*/ 24 w 26"/>
                  <a:gd name="T117" fmla="*/ 17 h 24"/>
                  <a:gd name="T118" fmla="*/ 24 w 26"/>
                  <a:gd name="T119" fmla="*/ 14 h 24"/>
                  <a:gd name="T120" fmla="*/ 24 w 26"/>
                  <a:gd name="T121" fmla="*/ 12 h 24"/>
                  <a:gd name="T122" fmla="*/ 26 w 26"/>
                  <a:gd name="T12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6" y="9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6" y="24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2" y="24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8" name="Freeform 620">
                <a:extLst>
                  <a:ext uri="{FF2B5EF4-FFF2-40B4-BE49-F238E27FC236}">
                    <a16:creationId xmlns:a16="http://schemas.microsoft.com/office/drawing/2014/main" id="{1A71A492-ABC5-485E-BBC3-8EB71397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475"/>
                <a:ext cx="7" cy="7"/>
              </a:xfrm>
              <a:custGeom>
                <a:avLst/>
                <a:gdLst>
                  <a:gd name="T0" fmla="*/ 22 w 22"/>
                  <a:gd name="T1" fmla="*/ 9 h 22"/>
                  <a:gd name="T2" fmla="*/ 22 w 22"/>
                  <a:gd name="T3" fmla="*/ 7 h 22"/>
                  <a:gd name="T4" fmla="*/ 22 w 22"/>
                  <a:gd name="T5" fmla="*/ 5 h 22"/>
                  <a:gd name="T6" fmla="*/ 19 w 22"/>
                  <a:gd name="T7" fmla="*/ 5 h 22"/>
                  <a:gd name="T8" fmla="*/ 19 w 22"/>
                  <a:gd name="T9" fmla="*/ 2 h 22"/>
                  <a:gd name="T10" fmla="*/ 17 w 22"/>
                  <a:gd name="T11" fmla="*/ 0 h 22"/>
                  <a:gd name="T12" fmla="*/ 14 w 22"/>
                  <a:gd name="T13" fmla="*/ 0 h 22"/>
                  <a:gd name="T14" fmla="*/ 12 w 22"/>
                  <a:gd name="T15" fmla="*/ 0 h 22"/>
                  <a:gd name="T16" fmla="*/ 10 w 22"/>
                  <a:gd name="T17" fmla="*/ 0 h 22"/>
                  <a:gd name="T18" fmla="*/ 7 w 22"/>
                  <a:gd name="T19" fmla="*/ 0 h 22"/>
                  <a:gd name="T20" fmla="*/ 5 w 22"/>
                  <a:gd name="T21" fmla="*/ 0 h 22"/>
                  <a:gd name="T22" fmla="*/ 2 w 22"/>
                  <a:gd name="T23" fmla="*/ 2 h 22"/>
                  <a:gd name="T24" fmla="*/ 2 w 22"/>
                  <a:gd name="T25" fmla="*/ 5 h 22"/>
                  <a:gd name="T26" fmla="*/ 0 w 22"/>
                  <a:gd name="T27" fmla="*/ 5 h 22"/>
                  <a:gd name="T28" fmla="*/ 0 w 22"/>
                  <a:gd name="T29" fmla="*/ 7 h 22"/>
                  <a:gd name="T30" fmla="*/ 0 w 22"/>
                  <a:gd name="T31" fmla="*/ 9 h 22"/>
                  <a:gd name="T32" fmla="*/ 0 w 22"/>
                  <a:gd name="T33" fmla="*/ 12 h 22"/>
                  <a:gd name="T34" fmla="*/ 0 w 22"/>
                  <a:gd name="T35" fmla="*/ 14 h 22"/>
                  <a:gd name="T36" fmla="*/ 2 w 22"/>
                  <a:gd name="T37" fmla="*/ 17 h 22"/>
                  <a:gd name="T38" fmla="*/ 5 w 22"/>
                  <a:gd name="T39" fmla="*/ 19 h 22"/>
                  <a:gd name="T40" fmla="*/ 7 w 22"/>
                  <a:gd name="T41" fmla="*/ 19 h 22"/>
                  <a:gd name="T42" fmla="*/ 10 w 22"/>
                  <a:gd name="T43" fmla="*/ 19 h 22"/>
                  <a:gd name="T44" fmla="*/ 10 w 22"/>
                  <a:gd name="T45" fmla="*/ 22 h 22"/>
                  <a:gd name="T46" fmla="*/ 12 w 22"/>
                  <a:gd name="T47" fmla="*/ 19 h 22"/>
                  <a:gd name="T48" fmla="*/ 14 w 22"/>
                  <a:gd name="T49" fmla="*/ 19 h 22"/>
                  <a:gd name="T50" fmla="*/ 17 w 22"/>
                  <a:gd name="T51" fmla="*/ 19 h 22"/>
                  <a:gd name="T52" fmla="*/ 19 w 22"/>
                  <a:gd name="T53" fmla="*/ 17 h 22"/>
                  <a:gd name="T54" fmla="*/ 22 w 22"/>
                  <a:gd name="T55" fmla="*/ 14 h 22"/>
                  <a:gd name="T56" fmla="*/ 22 w 22"/>
                  <a:gd name="T57" fmla="*/ 12 h 22"/>
                  <a:gd name="T58" fmla="*/ 22 w 22"/>
                  <a:gd name="T59" fmla="*/ 9 h 22"/>
                  <a:gd name="T60" fmla="*/ 19 w 22"/>
                  <a:gd name="T61" fmla="*/ 9 h 22"/>
                  <a:gd name="T62" fmla="*/ 19 w 22"/>
                  <a:gd name="T63" fmla="*/ 7 h 22"/>
                  <a:gd name="T64" fmla="*/ 19 w 22"/>
                  <a:gd name="T65" fmla="*/ 5 h 22"/>
                  <a:gd name="T66" fmla="*/ 17 w 22"/>
                  <a:gd name="T67" fmla="*/ 2 h 22"/>
                  <a:gd name="T68" fmla="*/ 14 w 22"/>
                  <a:gd name="T69" fmla="*/ 0 h 22"/>
                  <a:gd name="T70" fmla="*/ 12 w 22"/>
                  <a:gd name="T71" fmla="*/ 0 h 22"/>
                  <a:gd name="T72" fmla="*/ 10 w 22"/>
                  <a:gd name="T73" fmla="*/ 0 h 22"/>
                  <a:gd name="T74" fmla="*/ 7 w 22"/>
                  <a:gd name="T75" fmla="*/ 0 h 22"/>
                  <a:gd name="T76" fmla="*/ 5 w 22"/>
                  <a:gd name="T77" fmla="*/ 2 h 22"/>
                  <a:gd name="T78" fmla="*/ 2 w 22"/>
                  <a:gd name="T79" fmla="*/ 5 h 22"/>
                  <a:gd name="T80" fmla="*/ 2 w 22"/>
                  <a:gd name="T81" fmla="*/ 7 h 22"/>
                  <a:gd name="T82" fmla="*/ 2 w 22"/>
                  <a:gd name="T83" fmla="*/ 9 h 22"/>
                  <a:gd name="T84" fmla="*/ 2 w 22"/>
                  <a:gd name="T85" fmla="*/ 12 h 22"/>
                  <a:gd name="T86" fmla="*/ 2 w 22"/>
                  <a:gd name="T87" fmla="*/ 14 h 22"/>
                  <a:gd name="T88" fmla="*/ 5 w 22"/>
                  <a:gd name="T89" fmla="*/ 17 h 22"/>
                  <a:gd name="T90" fmla="*/ 7 w 22"/>
                  <a:gd name="T91" fmla="*/ 19 h 22"/>
                  <a:gd name="T92" fmla="*/ 10 w 22"/>
                  <a:gd name="T93" fmla="*/ 19 h 22"/>
                  <a:gd name="T94" fmla="*/ 12 w 22"/>
                  <a:gd name="T95" fmla="*/ 19 h 22"/>
                  <a:gd name="T96" fmla="*/ 14 w 22"/>
                  <a:gd name="T97" fmla="*/ 19 h 22"/>
                  <a:gd name="T98" fmla="*/ 17 w 22"/>
                  <a:gd name="T99" fmla="*/ 17 h 22"/>
                  <a:gd name="T100" fmla="*/ 19 w 22"/>
                  <a:gd name="T101" fmla="*/ 14 h 22"/>
                  <a:gd name="T102" fmla="*/ 19 w 22"/>
                  <a:gd name="T103" fmla="*/ 12 h 22"/>
                  <a:gd name="T104" fmla="*/ 19 w 22"/>
                  <a:gd name="T105" fmla="*/ 9 h 22"/>
                  <a:gd name="T106" fmla="*/ 22 w 22"/>
                  <a:gd name="T10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" h="22">
                    <a:moveTo>
                      <a:pt x="22" y="9"/>
                    </a:moveTo>
                    <a:lnTo>
                      <a:pt x="22" y="7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49" name="Freeform 621">
                <a:extLst>
                  <a:ext uri="{FF2B5EF4-FFF2-40B4-BE49-F238E27FC236}">
                    <a16:creationId xmlns:a16="http://schemas.microsoft.com/office/drawing/2014/main" id="{25D1764F-CFE0-486E-95C1-1F8DD702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475"/>
                <a:ext cx="6" cy="6"/>
              </a:xfrm>
              <a:custGeom>
                <a:avLst/>
                <a:gdLst>
                  <a:gd name="T0" fmla="*/ 17 w 17"/>
                  <a:gd name="T1" fmla="*/ 10 h 19"/>
                  <a:gd name="T2" fmla="*/ 17 w 17"/>
                  <a:gd name="T3" fmla="*/ 7 h 19"/>
                  <a:gd name="T4" fmla="*/ 17 w 17"/>
                  <a:gd name="T5" fmla="*/ 5 h 19"/>
                  <a:gd name="T6" fmla="*/ 15 w 17"/>
                  <a:gd name="T7" fmla="*/ 2 h 19"/>
                  <a:gd name="T8" fmla="*/ 12 w 17"/>
                  <a:gd name="T9" fmla="*/ 0 h 19"/>
                  <a:gd name="T10" fmla="*/ 10 w 17"/>
                  <a:gd name="T11" fmla="*/ 0 h 19"/>
                  <a:gd name="T12" fmla="*/ 8 w 17"/>
                  <a:gd name="T13" fmla="*/ 0 h 19"/>
                  <a:gd name="T14" fmla="*/ 5 w 17"/>
                  <a:gd name="T15" fmla="*/ 0 h 19"/>
                  <a:gd name="T16" fmla="*/ 3 w 17"/>
                  <a:gd name="T17" fmla="*/ 2 h 19"/>
                  <a:gd name="T18" fmla="*/ 0 w 17"/>
                  <a:gd name="T19" fmla="*/ 5 h 19"/>
                  <a:gd name="T20" fmla="*/ 0 w 17"/>
                  <a:gd name="T21" fmla="*/ 7 h 19"/>
                  <a:gd name="T22" fmla="*/ 0 w 17"/>
                  <a:gd name="T23" fmla="*/ 10 h 19"/>
                  <a:gd name="T24" fmla="*/ 0 w 17"/>
                  <a:gd name="T25" fmla="*/ 12 h 19"/>
                  <a:gd name="T26" fmla="*/ 0 w 17"/>
                  <a:gd name="T27" fmla="*/ 15 h 19"/>
                  <a:gd name="T28" fmla="*/ 3 w 17"/>
                  <a:gd name="T29" fmla="*/ 17 h 19"/>
                  <a:gd name="T30" fmla="*/ 5 w 17"/>
                  <a:gd name="T31" fmla="*/ 19 h 19"/>
                  <a:gd name="T32" fmla="*/ 8 w 17"/>
                  <a:gd name="T33" fmla="*/ 19 h 19"/>
                  <a:gd name="T34" fmla="*/ 10 w 17"/>
                  <a:gd name="T35" fmla="*/ 19 h 19"/>
                  <a:gd name="T36" fmla="*/ 12 w 17"/>
                  <a:gd name="T37" fmla="*/ 19 h 19"/>
                  <a:gd name="T38" fmla="*/ 15 w 17"/>
                  <a:gd name="T39" fmla="*/ 17 h 19"/>
                  <a:gd name="T40" fmla="*/ 17 w 17"/>
                  <a:gd name="T41" fmla="*/ 15 h 19"/>
                  <a:gd name="T42" fmla="*/ 17 w 17"/>
                  <a:gd name="T43" fmla="*/ 12 h 19"/>
                  <a:gd name="T44" fmla="*/ 17 w 17"/>
                  <a:gd name="T45" fmla="*/ 10 h 19"/>
                  <a:gd name="T46" fmla="*/ 17 w 17"/>
                  <a:gd name="T47" fmla="*/ 7 h 19"/>
                  <a:gd name="T48" fmla="*/ 15 w 17"/>
                  <a:gd name="T49" fmla="*/ 7 h 19"/>
                  <a:gd name="T50" fmla="*/ 15 w 17"/>
                  <a:gd name="T51" fmla="*/ 5 h 19"/>
                  <a:gd name="T52" fmla="*/ 12 w 17"/>
                  <a:gd name="T53" fmla="*/ 2 h 19"/>
                  <a:gd name="T54" fmla="*/ 10 w 17"/>
                  <a:gd name="T55" fmla="*/ 2 h 19"/>
                  <a:gd name="T56" fmla="*/ 8 w 17"/>
                  <a:gd name="T57" fmla="*/ 2 h 19"/>
                  <a:gd name="T58" fmla="*/ 5 w 17"/>
                  <a:gd name="T59" fmla="*/ 2 h 19"/>
                  <a:gd name="T60" fmla="*/ 3 w 17"/>
                  <a:gd name="T61" fmla="*/ 5 h 19"/>
                  <a:gd name="T62" fmla="*/ 0 w 17"/>
                  <a:gd name="T63" fmla="*/ 7 h 19"/>
                  <a:gd name="T64" fmla="*/ 0 w 17"/>
                  <a:gd name="T65" fmla="*/ 10 h 19"/>
                  <a:gd name="T66" fmla="*/ 0 w 17"/>
                  <a:gd name="T67" fmla="*/ 12 h 19"/>
                  <a:gd name="T68" fmla="*/ 3 w 17"/>
                  <a:gd name="T69" fmla="*/ 15 h 19"/>
                  <a:gd name="T70" fmla="*/ 5 w 17"/>
                  <a:gd name="T71" fmla="*/ 17 h 19"/>
                  <a:gd name="T72" fmla="*/ 8 w 17"/>
                  <a:gd name="T73" fmla="*/ 17 h 19"/>
                  <a:gd name="T74" fmla="*/ 10 w 17"/>
                  <a:gd name="T75" fmla="*/ 17 h 19"/>
                  <a:gd name="T76" fmla="*/ 12 w 17"/>
                  <a:gd name="T77" fmla="*/ 17 h 19"/>
                  <a:gd name="T78" fmla="*/ 15 w 17"/>
                  <a:gd name="T79" fmla="*/ 15 h 19"/>
                  <a:gd name="T80" fmla="*/ 15 w 17"/>
                  <a:gd name="T81" fmla="*/ 12 h 19"/>
                  <a:gd name="T82" fmla="*/ 17 w 17"/>
                  <a:gd name="T83" fmla="*/ 12 h 19"/>
                  <a:gd name="T84" fmla="*/ 17 w 17"/>
                  <a:gd name="T8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19">
                    <a:moveTo>
                      <a:pt x="17" y="10"/>
                    </a:moveTo>
                    <a:lnTo>
                      <a:pt x="17" y="7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0" name="Freeform 622">
                <a:extLst>
                  <a:ext uri="{FF2B5EF4-FFF2-40B4-BE49-F238E27FC236}">
                    <a16:creationId xmlns:a16="http://schemas.microsoft.com/office/drawing/2014/main" id="{35C11AC8-4D4F-421F-9FF4-B5A2B2F16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475"/>
                <a:ext cx="6" cy="5"/>
              </a:xfrm>
              <a:custGeom>
                <a:avLst/>
                <a:gdLst>
                  <a:gd name="T0" fmla="*/ 17 w 17"/>
                  <a:gd name="T1" fmla="*/ 7 h 15"/>
                  <a:gd name="T2" fmla="*/ 17 w 17"/>
                  <a:gd name="T3" fmla="*/ 5 h 15"/>
                  <a:gd name="T4" fmla="*/ 15 w 17"/>
                  <a:gd name="T5" fmla="*/ 5 h 15"/>
                  <a:gd name="T6" fmla="*/ 15 w 17"/>
                  <a:gd name="T7" fmla="*/ 4 h 15"/>
                  <a:gd name="T8" fmla="*/ 12 w 17"/>
                  <a:gd name="T9" fmla="*/ 0 h 15"/>
                  <a:gd name="T10" fmla="*/ 10 w 17"/>
                  <a:gd name="T11" fmla="*/ 0 h 15"/>
                  <a:gd name="T12" fmla="*/ 8 w 17"/>
                  <a:gd name="T13" fmla="*/ 0 h 15"/>
                  <a:gd name="T14" fmla="*/ 5 w 17"/>
                  <a:gd name="T15" fmla="*/ 0 h 15"/>
                  <a:gd name="T16" fmla="*/ 3 w 17"/>
                  <a:gd name="T17" fmla="*/ 4 h 15"/>
                  <a:gd name="T18" fmla="*/ 0 w 17"/>
                  <a:gd name="T19" fmla="*/ 5 h 15"/>
                  <a:gd name="T20" fmla="*/ 0 w 17"/>
                  <a:gd name="T21" fmla="*/ 7 h 15"/>
                  <a:gd name="T22" fmla="*/ 0 w 17"/>
                  <a:gd name="T23" fmla="*/ 11 h 15"/>
                  <a:gd name="T24" fmla="*/ 3 w 17"/>
                  <a:gd name="T25" fmla="*/ 12 h 15"/>
                  <a:gd name="T26" fmla="*/ 5 w 17"/>
                  <a:gd name="T27" fmla="*/ 15 h 15"/>
                  <a:gd name="T28" fmla="*/ 8 w 17"/>
                  <a:gd name="T29" fmla="*/ 15 h 15"/>
                  <a:gd name="T30" fmla="*/ 10 w 17"/>
                  <a:gd name="T31" fmla="*/ 15 h 15"/>
                  <a:gd name="T32" fmla="*/ 12 w 17"/>
                  <a:gd name="T33" fmla="*/ 15 h 15"/>
                  <a:gd name="T34" fmla="*/ 15 w 17"/>
                  <a:gd name="T35" fmla="*/ 12 h 15"/>
                  <a:gd name="T36" fmla="*/ 15 w 17"/>
                  <a:gd name="T37" fmla="*/ 11 h 15"/>
                  <a:gd name="T38" fmla="*/ 17 w 17"/>
                  <a:gd name="T39" fmla="*/ 11 h 15"/>
                  <a:gd name="T40" fmla="*/ 17 w 17"/>
                  <a:gd name="T41" fmla="*/ 7 h 15"/>
                  <a:gd name="T42" fmla="*/ 15 w 17"/>
                  <a:gd name="T43" fmla="*/ 7 h 15"/>
                  <a:gd name="T44" fmla="*/ 15 w 17"/>
                  <a:gd name="T45" fmla="*/ 5 h 15"/>
                  <a:gd name="T46" fmla="*/ 12 w 17"/>
                  <a:gd name="T47" fmla="*/ 4 h 15"/>
                  <a:gd name="T48" fmla="*/ 10 w 17"/>
                  <a:gd name="T49" fmla="*/ 4 h 15"/>
                  <a:gd name="T50" fmla="*/ 8 w 17"/>
                  <a:gd name="T51" fmla="*/ 0 h 15"/>
                  <a:gd name="T52" fmla="*/ 8 w 17"/>
                  <a:gd name="T53" fmla="*/ 4 h 15"/>
                  <a:gd name="T54" fmla="*/ 5 w 17"/>
                  <a:gd name="T55" fmla="*/ 4 h 15"/>
                  <a:gd name="T56" fmla="*/ 3 w 17"/>
                  <a:gd name="T57" fmla="*/ 5 h 15"/>
                  <a:gd name="T58" fmla="*/ 3 w 17"/>
                  <a:gd name="T59" fmla="*/ 7 h 15"/>
                  <a:gd name="T60" fmla="*/ 3 w 17"/>
                  <a:gd name="T61" fmla="*/ 11 h 15"/>
                  <a:gd name="T62" fmla="*/ 5 w 17"/>
                  <a:gd name="T63" fmla="*/ 12 h 15"/>
                  <a:gd name="T64" fmla="*/ 8 w 17"/>
                  <a:gd name="T65" fmla="*/ 15 h 15"/>
                  <a:gd name="T66" fmla="*/ 10 w 17"/>
                  <a:gd name="T67" fmla="*/ 15 h 15"/>
                  <a:gd name="T68" fmla="*/ 10 w 17"/>
                  <a:gd name="T69" fmla="*/ 12 h 15"/>
                  <a:gd name="T70" fmla="*/ 12 w 17"/>
                  <a:gd name="T71" fmla="*/ 12 h 15"/>
                  <a:gd name="T72" fmla="*/ 15 w 17"/>
                  <a:gd name="T73" fmla="*/ 11 h 15"/>
                  <a:gd name="T74" fmla="*/ 15 w 17"/>
                  <a:gd name="T75" fmla="*/ 7 h 15"/>
                  <a:gd name="T76" fmla="*/ 17 w 17"/>
                  <a:gd name="T7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5">
                    <a:moveTo>
                      <a:pt x="17" y="7"/>
                    </a:moveTo>
                    <a:lnTo>
                      <a:pt x="17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5" y="12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1" name="Freeform 623">
                <a:extLst>
                  <a:ext uri="{FF2B5EF4-FFF2-40B4-BE49-F238E27FC236}">
                    <a16:creationId xmlns:a16="http://schemas.microsoft.com/office/drawing/2014/main" id="{6027224E-1217-44EB-83B0-E97CD867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475"/>
                <a:ext cx="4" cy="5"/>
              </a:xfrm>
              <a:custGeom>
                <a:avLst/>
                <a:gdLst>
                  <a:gd name="T0" fmla="*/ 12 w 12"/>
                  <a:gd name="T1" fmla="*/ 7 h 15"/>
                  <a:gd name="T2" fmla="*/ 12 w 12"/>
                  <a:gd name="T3" fmla="*/ 5 h 15"/>
                  <a:gd name="T4" fmla="*/ 9 w 12"/>
                  <a:gd name="T5" fmla="*/ 4 h 15"/>
                  <a:gd name="T6" fmla="*/ 7 w 12"/>
                  <a:gd name="T7" fmla="*/ 4 h 15"/>
                  <a:gd name="T8" fmla="*/ 5 w 12"/>
                  <a:gd name="T9" fmla="*/ 0 h 15"/>
                  <a:gd name="T10" fmla="*/ 5 w 12"/>
                  <a:gd name="T11" fmla="*/ 4 h 15"/>
                  <a:gd name="T12" fmla="*/ 2 w 12"/>
                  <a:gd name="T13" fmla="*/ 4 h 15"/>
                  <a:gd name="T14" fmla="*/ 0 w 12"/>
                  <a:gd name="T15" fmla="*/ 5 h 15"/>
                  <a:gd name="T16" fmla="*/ 0 w 12"/>
                  <a:gd name="T17" fmla="*/ 7 h 15"/>
                  <a:gd name="T18" fmla="*/ 0 w 12"/>
                  <a:gd name="T19" fmla="*/ 11 h 15"/>
                  <a:gd name="T20" fmla="*/ 2 w 12"/>
                  <a:gd name="T21" fmla="*/ 12 h 15"/>
                  <a:gd name="T22" fmla="*/ 5 w 12"/>
                  <a:gd name="T23" fmla="*/ 15 h 15"/>
                  <a:gd name="T24" fmla="*/ 7 w 12"/>
                  <a:gd name="T25" fmla="*/ 15 h 15"/>
                  <a:gd name="T26" fmla="*/ 7 w 12"/>
                  <a:gd name="T27" fmla="*/ 12 h 15"/>
                  <a:gd name="T28" fmla="*/ 9 w 12"/>
                  <a:gd name="T29" fmla="*/ 12 h 15"/>
                  <a:gd name="T30" fmla="*/ 12 w 12"/>
                  <a:gd name="T31" fmla="*/ 11 h 15"/>
                  <a:gd name="T32" fmla="*/ 12 w 12"/>
                  <a:gd name="T33" fmla="*/ 7 h 15"/>
                  <a:gd name="T34" fmla="*/ 9 w 12"/>
                  <a:gd name="T35" fmla="*/ 7 h 15"/>
                  <a:gd name="T36" fmla="*/ 9 w 12"/>
                  <a:gd name="T37" fmla="*/ 5 h 15"/>
                  <a:gd name="T38" fmla="*/ 9 w 12"/>
                  <a:gd name="T39" fmla="*/ 4 h 15"/>
                  <a:gd name="T40" fmla="*/ 7 w 12"/>
                  <a:gd name="T41" fmla="*/ 4 h 15"/>
                  <a:gd name="T42" fmla="*/ 5 w 12"/>
                  <a:gd name="T43" fmla="*/ 4 h 15"/>
                  <a:gd name="T44" fmla="*/ 2 w 12"/>
                  <a:gd name="T45" fmla="*/ 4 h 15"/>
                  <a:gd name="T46" fmla="*/ 2 w 12"/>
                  <a:gd name="T47" fmla="*/ 5 h 15"/>
                  <a:gd name="T48" fmla="*/ 2 w 12"/>
                  <a:gd name="T49" fmla="*/ 7 h 15"/>
                  <a:gd name="T50" fmla="*/ 2 w 12"/>
                  <a:gd name="T51" fmla="*/ 11 h 15"/>
                  <a:gd name="T52" fmla="*/ 2 w 12"/>
                  <a:gd name="T53" fmla="*/ 12 h 15"/>
                  <a:gd name="T54" fmla="*/ 5 w 12"/>
                  <a:gd name="T55" fmla="*/ 12 h 15"/>
                  <a:gd name="T56" fmla="*/ 7 w 12"/>
                  <a:gd name="T57" fmla="*/ 12 h 15"/>
                  <a:gd name="T58" fmla="*/ 9 w 12"/>
                  <a:gd name="T59" fmla="*/ 12 h 15"/>
                  <a:gd name="T60" fmla="*/ 9 w 12"/>
                  <a:gd name="T61" fmla="*/ 11 h 15"/>
                  <a:gd name="T62" fmla="*/ 9 w 12"/>
                  <a:gd name="T63" fmla="*/ 7 h 15"/>
                  <a:gd name="T64" fmla="*/ 12 w 12"/>
                  <a:gd name="T6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5">
                    <a:moveTo>
                      <a:pt x="12" y="7"/>
                    </a:moveTo>
                    <a:lnTo>
                      <a:pt x="12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2" name="Freeform 624">
                <a:extLst>
                  <a:ext uri="{FF2B5EF4-FFF2-40B4-BE49-F238E27FC236}">
                    <a16:creationId xmlns:a16="http://schemas.microsoft.com/office/drawing/2014/main" id="{A7B05683-822C-41FB-876A-6D603C371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3477"/>
                <a:ext cx="2" cy="3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2 h 10"/>
                  <a:gd name="T4" fmla="*/ 7 w 7"/>
                  <a:gd name="T5" fmla="*/ 0 h 10"/>
                  <a:gd name="T6" fmla="*/ 5 w 7"/>
                  <a:gd name="T7" fmla="*/ 0 h 10"/>
                  <a:gd name="T8" fmla="*/ 3 w 7"/>
                  <a:gd name="T9" fmla="*/ 0 h 10"/>
                  <a:gd name="T10" fmla="*/ 0 w 7"/>
                  <a:gd name="T11" fmla="*/ 0 h 10"/>
                  <a:gd name="T12" fmla="*/ 0 w 7"/>
                  <a:gd name="T13" fmla="*/ 2 h 10"/>
                  <a:gd name="T14" fmla="*/ 0 w 7"/>
                  <a:gd name="T15" fmla="*/ 5 h 10"/>
                  <a:gd name="T16" fmla="*/ 0 w 7"/>
                  <a:gd name="T17" fmla="*/ 7 h 10"/>
                  <a:gd name="T18" fmla="*/ 0 w 7"/>
                  <a:gd name="T19" fmla="*/ 10 h 10"/>
                  <a:gd name="T20" fmla="*/ 3 w 7"/>
                  <a:gd name="T21" fmla="*/ 10 h 10"/>
                  <a:gd name="T22" fmla="*/ 5 w 7"/>
                  <a:gd name="T23" fmla="*/ 10 h 10"/>
                  <a:gd name="T24" fmla="*/ 7 w 7"/>
                  <a:gd name="T25" fmla="*/ 10 h 10"/>
                  <a:gd name="T26" fmla="*/ 7 w 7"/>
                  <a:gd name="T27" fmla="*/ 7 h 10"/>
                  <a:gd name="T28" fmla="*/ 7 w 7"/>
                  <a:gd name="T29" fmla="*/ 5 h 10"/>
                  <a:gd name="T30" fmla="*/ 7 w 7"/>
                  <a:gd name="T31" fmla="*/ 2 h 10"/>
                  <a:gd name="T32" fmla="*/ 5 w 7"/>
                  <a:gd name="T33" fmla="*/ 2 h 10"/>
                  <a:gd name="T34" fmla="*/ 3 w 7"/>
                  <a:gd name="T35" fmla="*/ 2 h 10"/>
                  <a:gd name="T36" fmla="*/ 0 w 7"/>
                  <a:gd name="T37" fmla="*/ 2 h 10"/>
                  <a:gd name="T38" fmla="*/ 0 w 7"/>
                  <a:gd name="T39" fmla="*/ 5 h 10"/>
                  <a:gd name="T40" fmla="*/ 0 w 7"/>
                  <a:gd name="T41" fmla="*/ 7 h 10"/>
                  <a:gd name="T42" fmla="*/ 3 w 7"/>
                  <a:gd name="T43" fmla="*/ 7 h 10"/>
                  <a:gd name="T44" fmla="*/ 5 w 7"/>
                  <a:gd name="T45" fmla="*/ 7 h 10"/>
                  <a:gd name="T46" fmla="*/ 7 w 7"/>
                  <a:gd name="T47" fmla="*/ 7 h 10"/>
                  <a:gd name="T48" fmla="*/ 7 w 7"/>
                  <a:gd name="T4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3" name="Freeform 625">
                <a:extLst>
                  <a:ext uri="{FF2B5EF4-FFF2-40B4-BE49-F238E27FC236}">
                    <a16:creationId xmlns:a16="http://schemas.microsoft.com/office/drawing/2014/main" id="{78E60400-0BBE-44E3-A441-0B677A1EC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3477"/>
                <a:ext cx="2" cy="2"/>
              </a:xfrm>
              <a:custGeom>
                <a:avLst/>
                <a:gdLst>
                  <a:gd name="T0" fmla="*/ 7 w 7"/>
                  <a:gd name="T1" fmla="*/ 3 h 5"/>
                  <a:gd name="T2" fmla="*/ 7 w 7"/>
                  <a:gd name="T3" fmla="*/ 0 h 5"/>
                  <a:gd name="T4" fmla="*/ 5 w 7"/>
                  <a:gd name="T5" fmla="*/ 0 h 5"/>
                  <a:gd name="T6" fmla="*/ 3 w 7"/>
                  <a:gd name="T7" fmla="*/ 0 h 5"/>
                  <a:gd name="T8" fmla="*/ 0 w 7"/>
                  <a:gd name="T9" fmla="*/ 0 h 5"/>
                  <a:gd name="T10" fmla="*/ 0 w 7"/>
                  <a:gd name="T11" fmla="*/ 3 h 5"/>
                  <a:gd name="T12" fmla="*/ 0 w 7"/>
                  <a:gd name="T13" fmla="*/ 5 h 5"/>
                  <a:gd name="T14" fmla="*/ 3 w 7"/>
                  <a:gd name="T15" fmla="*/ 5 h 5"/>
                  <a:gd name="T16" fmla="*/ 5 w 7"/>
                  <a:gd name="T17" fmla="*/ 5 h 5"/>
                  <a:gd name="T18" fmla="*/ 7 w 7"/>
                  <a:gd name="T19" fmla="*/ 5 h 5"/>
                  <a:gd name="T20" fmla="*/ 7 w 7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4" name="Freeform 626">
                <a:extLst>
                  <a:ext uri="{FF2B5EF4-FFF2-40B4-BE49-F238E27FC236}">
                    <a16:creationId xmlns:a16="http://schemas.microsoft.com/office/drawing/2014/main" id="{0AF34B04-AF09-4423-BAAC-3056ABC1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477"/>
                <a:ext cx="1" cy="2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0 h 5"/>
                  <a:gd name="T4" fmla="*/ 0 w 2"/>
                  <a:gd name="T5" fmla="*/ 0 h 5"/>
                  <a:gd name="T6" fmla="*/ 0 w 2"/>
                  <a:gd name="T7" fmla="*/ 3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5" name="Freeform 627">
                <a:extLst>
                  <a:ext uri="{FF2B5EF4-FFF2-40B4-BE49-F238E27FC236}">
                    <a16:creationId xmlns:a16="http://schemas.microsoft.com/office/drawing/2014/main" id="{064947EB-0244-4F2C-9017-D8765672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8"/>
                <a:ext cx="14" cy="9"/>
              </a:xfrm>
              <a:custGeom>
                <a:avLst/>
                <a:gdLst>
                  <a:gd name="T0" fmla="*/ 42 w 43"/>
                  <a:gd name="T1" fmla="*/ 0 h 27"/>
                  <a:gd name="T2" fmla="*/ 43 w 43"/>
                  <a:gd name="T3" fmla="*/ 5 h 27"/>
                  <a:gd name="T4" fmla="*/ 43 w 43"/>
                  <a:gd name="T5" fmla="*/ 8 h 27"/>
                  <a:gd name="T6" fmla="*/ 43 w 43"/>
                  <a:gd name="T7" fmla="*/ 12 h 27"/>
                  <a:gd name="T8" fmla="*/ 42 w 43"/>
                  <a:gd name="T9" fmla="*/ 15 h 27"/>
                  <a:gd name="T10" fmla="*/ 40 w 43"/>
                  <a:gd name="T11" fmla="*/ 18 h 27"/>
                  <a:gd name="T12" fmla="*/ 36 w 43"/>
                  <a:gd name="T13" fmla="*/ 22 h 27"/>
                  <a:gd name="T14" fmla="*/ 32 w 43"/>
                  <a:gd name="T15" fmla="*/ 26 h 27"/>
                  <a:gd name="T16" fmla="*/ 26 w 43"/>
                  <a:gd name="T17" fmla="*/ 27 h 27"/>
                  <a:gd name="T18" fmla="*/ 21 w 43"/>
                  <a:gd name="T19" fmla="*/ 26 h 27"/>
                  <a:gd name="T20" fmla="*/ 20 w 43"/>
                  <a:gd name="T21" fmla="*/ 22 h 27"/>
                  <a:gd name="T22" fmla="*/ 18 w 43"/>
                  <a:gd name="T23" fmla="*/ 22 h 27"/>
                  <a:gd name="T24" fmla="*/ 18 w 43"/>
                  <a:gd name="T25" fmla="*/ 20 h 27"/>
                  <a:gd name="T26" fmla="*/ 14 w 43"/>
                  <a:gd name="T27" fmla="*/ 22 h 27"/>
                  <a:gd name="T28" fmla="*/ 12 w 43"/>
                  <a:gd name="T29" fmla="*/ 22 h 27"/>
                  <a:gd name="T30" fmla="*/ 9 w 43"/>
                  <a:gd name="T31" fmla="*/ 26 h 27"/>
                  <a:gd name="T32" fmla="*/ 4 w 43"/>
                  <a:gd name="T33" fmla="*/ 27 h 27"/>
                  <a:gd name="T34" fmla="*/ 0 w 43"/>
                  <a:gd name="T35" fmla="*/ 18 h 27"/>
                  <a:gd name="T36" fmla="*/ 0 w 43"/>
                  <a:gd name="T37" fmla="*/ 12 h 27"/>
                  <a:gd name="T38" fmla="*/ 2 w 43"/>
                  <a:gd name="T39" fmla="*/ 8 h 27"/>
                  <a:gd name="T40" fmla="*/ 9 w 43"/>
                  <a:gd name="T41" fmla="*/ 3 h 27"/>
                  <a:gd name="T42" fmla="*/ 18 w 43"/>
                  <a:gd name="T43" fmla="*/ 3 h 27"/>
                  <a:gd name="T44" fmla="*/ 25 w 43"/>
                  <a:gd name="T45" fmla="*/ 0 h 27"/>
                  <a:gd name="T46" fmla="*/ 33 w 43"/>
                  <a:gd name="T47" fmla="*/ 0 h 27"/>
                  <a:gd name="T48" fmla="*/ 42 w 43"/>
                  <a:gd name="T4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27">
                    <a:moveTo>
                      <a:pt x="42" y="0"/>
                    </a:moveTo>
                    <a:lnTo>
                      <a:pt x="43" y="5"/>
                    </a:lnTo>
                    <a:lnTo>
                      <a:pt x="43" y="8"/>
                    </a:lnTo>
                    <a:lnTo>
                      <a:pt x="43" y="12"/>
                    </a:lnTo>
                    <a:lnTo>
                      <a:pt x="42" y="15"/>
                    </a:lnTo>
                    <a:lnTo>
                      <a:pt x="40" y="18"/>
                    </a:lnTo>
                    <a:lnTo>
                      <a:pt x="36" y="22"/>
                    </a:lnTo>
                    <a:lnTo>
                      <a:pt x="32" y="26"/>
                    </a:lnTo>
                    <a:lnTo>
                      <a:pt x="26" y="27"/>
                    </a:lnTo>
                    <a:lnTo>
                      <a:pt x="21" y="26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9" y="26"/>
                    </a:lnTo>
                    <a:lnTo>
                      <a:pt x="4" y="27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9" y="3"/>
                    </a:lnTo>
                    <a:lnTo>
                      <a:pt x="18" y="3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6" name="Freeform 628">
                <a:extLst>
                  <a:ext uri="{FF2B5EF4-FFF2-40B4-BE49-F238E27FC236}">
                    <a16:creationId xmlns:a16="http://schemas.microsoft.com/office/drawing/2014/main" id="{6474292C-E8E1-416F-9E52-101235099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5 h 26"/>
                  <a:gd name="T4" fmla="*/ 3 w 7"/>
                  <a:gd name="T5" fmla="*/ 3 h 26"/>
                  <a:gd name="T6" fmla="*/ 3 w 7"/>
                  <a:gd name="T7" fmla="*/ 0 h 26"/>
                  <a:gd name="T8" fmla="*/ 3 w 7"/>
                  <a:gd name="T9" fmla="*/ 3 h 26"/>
                  <a:gd name="T10" fmla="*/ 3 w 7"/>
                  <a:gd name="T11" fmla="*/ 5 h 26"/>
                  <a:gd name="T12" fmla="*/ 7 w 7"/>
                  <a:gd name="T13" fmla="*/ 10 h 26"/>
                  <a:gd name="T14" fmla="*/ 7 w 7"/>
                  <a:gd name="T15" fmla="*/ 15 h 26"/>
                  <a:gd name="T16" fmla="*/ 3 w 7"/>
                  <a:gd name="T17" fmla="*/ 17 h 26"/>
                  <a:gd name="T18" fmla="*/ 2 w 7"/>
                  <a:gd name="T19" fmla="*/ 20 h 26"/>
                  <a:gd name="T20" fmla="*/ 0 w 7"/>
                  <a:gd name="T21" fmla="*/ 26 h 26"/>
                  <a:gd name="T22" fmla="*/ 2 w 7"/>
                  <a:gd name="T23" fmla="*/ 20 h 26"/>
                  <a:gd name="T24" fmla="*/ 3 w 7"/>
                  <a:gd name="T25" fmla="*/ 17 h 26"/>
                  <a:gd name="T26" fmla="*/ 3 w 7"/>
                  <a:gd name="T27" fmla="*/ 15 h 26"/>
                  <a:gd name="T28" fmla="*/ 7 w 7"/>
                  <a:gd name="T2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7" y="10"/>
                    </a:lnTo>
                    <a:lnTo>
                      <a:pt x="7" y="15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0" y="26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7" name="Freeform 629">
                <a:extLst>
                  <a:ext uri="{FF2B5EF4-FFF2-40B4-BE49-F238E27FC236}">
                    <a16:creationId xmlns:a16="http://schemas.microsoft.com/office/drawing/2014/main" id="{9E8CA391-B92D-4FB5-95FB-1C1F467BB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3 w 7"/>
                  <a:gd name="T3" fmla="*/ 5 h 26"/>
                  <a:gd name="T4" fmla="*/ 3 w 7"/>
                  <a:gd name="T5" fmla="*/ 3 h 26"/>
                  <a:gd name="T6" fmla="*/ 3 w 7"/>
                  <a:gd name="T7" fmla="*/ 0 h 26"/>
                  <a:gd name="T8" fmla="*/ 2 w 7"/>
                  <a:gd name="T9" fmla="*/ 0 h 26"/>
                  <a:gd name="T10" fmla="*/ 3 w 7"/>
                  <a:gd name="T11" fmla="*/ 3 h 26"/>
                  <a:gd name="T12" fmla="*/ 3 w 7"/>
                  <a:gd name="T13" fmla="*/ 5 h 26"/>
                  <a:gd name="T14" fmla="*/ 3 w 7"/>
                  <a:gd name="T15" fmla="*/ 10 h 26"/>
                  <a:gd name="T16" fmla="*/ 7 w 7"/>
                  <a:gd name="T17" fmla="*/ 10 h 26"/>
                  <a:gd name="T18" fmla="*/ 3 w 7"/>
                  <a:gd name="T19" fmla="*/ 15 h 26"/>
                  <a:gd name="T20" fmla="*/ 3 w 7"/>
                  <a:gd name="T21" fmla="*/ 17 h 26"/>
                  <a:gd name="T22" fmla="*/ 2 w 7"/>
                  <a:gd name="T23" fmla="*/ 20 h 26"/>
                  <a:gd name="T24" fmla="*/ 0 w 7"/>
                  <a:gd name="T25" fmla="*/ 26 h 26"/>
                  <a:gd name="T26" fmla="*/ 0 w 7"/>
                  <a:gd name="T27" fmla="*/ 22 h 26"/>
                  <a:gd name="T28" fmla="*/ 2 w 7"/>
                  <a:gd name="T29" fmla="*/ 20 h 26"/>
                  <a:gd name="T30" fmla="*/ 3 w 7"/>
                  <a:gd name="T31" fmla="*/ 17 h 26"/>
                  <a:gd name="T32" fmla="*/ 3 w 7"/>
                  <a:gd name="T33" fmla="*/ 15 h 26"/>
                  <a:gd name="T34" fmla="*/ 3 w 7"/>
                  <a:gd name="T35" fmla="*/ 10 h 26"/>
                  <a:gd name="T36" fmla="*/ 7 w 7"/>
                  <a:gd name="T3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2" y="2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8" name="Freeform 630">
                <a:extLst>
                  <a:ext uri="{FF2B5EF4-FFF2-40B4-BE49-F238E27FC236}">
                    <a16:creationId xmlns:a16="http://schemas.microsoft.com/office/drawing/2014/main" id="{8EA5BF8A-1E12-4032-80B2-493296CE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5 h 26"/>
                  <a:gd name="T4" fmla="*/ 7 w 7"/>
                  <a:gd name="T5" fmla="*/ 3 h 26"/>
                  <a:gd name="T6" fmla="*/ 4 w 7"/>
                  <a:gd name="T7" fmla="*/ 0 h 26"/>
                  <a:gd name="T8" fmla="*/ 7 w 7"/>
                  <a:gd name="T9" fmla="*/ 3 h 26"/>
                  <a:gd name="T10" fmla="*/ 7 w 7"/>
                  <a:gd name="T11" fmla="*/ 5 h 26"/>
                  <a:gd name="T12" fmla="*/ 7 w 7"/>
                  <a:gd name="T13" fmla="*/ 10 h 26"/>
                  <a:gd name="T14" fmla="*/ 7 w 7"/>
                  <a:gd name="T15" fmla="*/ 15 h 26"/>
                  <a:gd name="T16" fmla="*/ 7 w 7"/>
                  <a:gd name="T17" fmla="*/ 17 h 26"/>
                  <a:gd name="T18" fmla="*/ 4 w 7"/>
                  <a:gd name="T19" fmla="*/ 20 h 26"/>
                  <a:gd name="T20" fmla="*/ 3 w 7"/>
                  <a:gd name="T21" fmla="*/ 22 h 26"/>
                  <a:gd name="T22" fmla="*/ 3 w 7"/>
                  <a:gd name="T23" fmla="*/ 26 h 26"/>
                  <a:gd name="T24" fmla="*/ 0 w 7"/>
                  <a:gd name="T25" fmla="*/ 26 h 26"/>
                  <a:gd name="T26" fmla="*/ 3 w 7"/>
                  <a:gd name="T27" fmla="*/ 22 h 26"/>
                  <a:gd name="T28" fmla="*/ 4 w 7"/>
                  <a:gd name="T29" fmla="*/ 20 h 26"/>
                  <a:gd name="T30" fmla="*/ 7 w 7"/>
                  <a:gd name="T31" fmla="*/ 17 h 26"/>
                  <a:gd name="T32" fmla="*/ 7 w 7"/>
                  <a:gd name="T33" fmla="*/ 15 h 26"/>
                  <a:gd name="T34" fmla="*/ 7 w 7"/>
                  <a:gd name="T3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59" name="Freeform 631">
                <a:extLst>
                  <a:ext uri="{FF2B5EF4-FFF2-40B4-BE49-F238E27FC236}">
                    <a16:creationId xmlns:a16="http://schemas.microsoft.com/office/drawing/2014/main" id="{9A75728A-94DA-4E87-A755-F6B5698E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5 h 26"/>
                  <a:gd name="T4" fmla="*/ 7 w 7"/>
                  <a:gd name="T5" fmla="*/ 3 h 26"/>
                  <a:gd name="T6" fmla="*/ 4 w 7"/>
                  <a:gd name="T7" fmla="*/ 0 h 26"/>
                  <a:gd name="T8" fmla="*/ 4 w 7"/>
                  <a:gd name="T9" fmla="*/ 3 h 26"/>
                  <a:gd name="T10" fmla="*/ 7 w 7"/>
                  <a:gd name="T11" fmla="*/ 8 h 26"/>
                  <a:gd name="T12" fmla="*/ 7 w 7"/>
                  <a:gd name="T13" fmla="*/ 10 h 26"/>
                  <a:gd name="T14" fmla="*/ 7 w 7"/>
                  <a:gd name="T15" fmla="*/ 15 h 26"/>
                  <a:gd name="T16" fmla="*/ 7 w 7"/>
                  <a:gd name="T17" fmla="*/ 17 h 26"/>
                  <a:gd name="T18" fmla="*/ 4 w 7"/>
                  <a:gd name="T19" fmla="*/ 20 h 26"/>
                  <a:gd name="T20" fmla="*/ 3 w 7"/>
                  <a:gd name="T21" fmla="*/ 22 h 26"/>
                  <a:gd name="T22" fmla="*/ 0 w 7"/>
                  <a:gd name="T23" fmla="*/ 26 h 26"/>
                  <a:gd name="T24" fmla="*/ 3 w 7"/>
                  <a:gd name="T25" fmla="*/ 22 h 26"/>
                  <a:gd name="T26" fmla="*/ 4 w 7"/>
                  <a:gd name="T27" fmla="*/ 20 h 26"/>
                  <a:gd name="T28" fmla="*/ 4 w 7"/>
                  <a:gd name="T29" fmla="*/ 17 h 26"/>
                  <a:gd name="T30" fmla="*/ 7 w 7"/>
                  <a:gd name="T31" fmla="*/ 12 h 26"/>
                  <a:gd name="T32" fmla="*/ 7 w 7"/>
                  <a:gd name="T3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0" name="Freeform 632">
                <a:extLst>
                  <a:ext uri="{FF2B5EF4-FFF2-40B4-BE49-F238E27FC236}">
                    <a16:creationId xmlns:a16="http://schemas.microsoft.com/office/drawing/2014/main" id="{84EB0079-C063-4343-87FB-CD36ACAB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8 h 26"/>
                  <a:gd name="T4" fmla="*/ 4 w 7"/>
                  <a:gd name="T5" fmla="*/ 3 h 26"/>
                  <a:gd name="T6" fmla="*/ 4 w 7"/>
                  <a:gd name="T7" fmla="*/ 0 h 26"/>
                  <a:gd name="T8" fmla="*/ 4 w 7"/>
                  <a:gd name="T9" fmla="*/ 3 h 26"/>
                  <a:gd name="T10" fmla="*/ 7 w 7"/>
                  <a:gd name="T11" fmla="*/ 8 h 26"/>
                  <a:gd name="T12" fmla="*/ 7 w 7"/>
                  <a:gd name="T13" fmla="*/ 10 h 26"/>
                  <a:gd name="T14" fmla="*/ 7 w 7"/>
                  <a:gd name="T15" fmla="*/ 12 h 26"/>
                  <a:gd name="T16" fmla="*/ 4 w 7"/>
                  <a:gd name="T17" fmla="*/ 17 h 26"/>
                  <a:gd name="T18" fmla="*/ 4 w 7"/>
                  <a:gd name="T19" fmla="*/ 20 h 26"/>
                  <a:gd name="T20" fmla="*/ 3 w 7"/>
                  <a:gd name="T21" fmla="*/ 22 h 26"/>
                  <a:gd name="T22" fmla="*/ 0 w 7"/>
                  <a:gd name="T23" fmla="*/ 26 h 26"/>
                  <a:gd name="T24" fmla="*/ 3 w 7"/>
                  <a:gd name="T25" fmla="*/ 22 h 26"/>
                  <a:gd name="T26" fmla="*/ 4 w 7"/>
                  <a:gd name="T27" fmla="*/ 20 h 26"/>
                  <a:gd name="T28" fmla="*/ 4 w 7"/>
                  <a:gd name="T29" fmla="*/ 17 h 26"/>
                  <a:gd name="T30" fmla="*/ 7 w 7"/>
                  <a:gd name="T31" fmla="*/ 12 h 26"/>
                  <a:gd name="T32" fmla="*/ 7 w 7"/>
                  <a:gd name="T3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1" name="Freeform 633">
                <a:extLst>
                  <a:ext uri="{FF2B5EF4-FFF2-40B4-BE49-F238E27FC236}">
                    <a16:creationId xmlns:a16="http://schemas.microsoft.com/office/drawing/2014/main" id="{4BFDB3FB-FA35-486F-8C88-29FF51FA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7"/>
                <a:ext cx="1" cy="1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2" name="Freeform 634">
                <a:extLst>
                  <a:ext uri="{FF2B5EF4-FFF2-40B4-BE49-F238E27FC236}">
                    <a16:creationId xmlns:a16="http://schemas.microsoft.com/office/drawing/2014/main" id="{E35E5EEC-B181-4C3B-B05C-ECDF37BB8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8 h 26"/>
                  <a:gd name="T4" fmla="*/ 4 w 7"/>
                  <a:gd name="T5" fmla="*/ 3 h 26"/>
                  <a:gd name="T6" fmla="*/ 4 w 7"/>
                  <a:gd name="T7" fmla="*/ 0 h 26"/>
                  <a:gd name="T8" fmla="*/ 4 w 7"/>
                  <a:gd name="T9" fmla="*/ 3 h 26"/>
                  <a:gd name="T10" fmla="*/ 7 w 7"/>
                  <a:gd name="T11" fmla="*/ 8 h 26"/>
                  <a:gd name="T12" fmla="*/ 7 w 7"/>
                  <a:gd name="T13" fmla="*/ 10 h 26"/>
                  <a:gd name="T14" fmla="*/ 7 w 7"/>
                  <a:gd name="T15" fmla="*/ 12 h 26"/>
                  <a:gd name="T16" fmla="*/ 4 w 7"/>
                  <a:gd name="T17" fmla="*/ 17 h 26"/>
                  <a:gd name="T18" fmla="*/ 4 w 7"/>
                  <a:gd name="T19" fmla="*/ 20 h 26"/>
                  <a:gd name="T20" fmla="*/ 3 w 7"/>
                  <a:gd name="T21" fmla="*/ 22 h 26"/>
                  <a:gd name="T22" fmla="*/ 0 w 7"/>
                  <a:gd name="T23" fmla="*/ 26 h 26"/>
                  <a:gd name="T24" fmla="*/ 3 w 7"/>
                  <a:gd name="T25" fmla="*/ 22 h 26"/>
                  <a:gd name="T26" fmla="*/ 4 w 7"/>
                  <a:gd name="T27" fmla="*/ 20 h 26"/>
                  <a:gd name="T28" fmla="*/ 4 w 7"/>
                  <a:gd name="T29" fmla="*/ 17 h 26"/>
                  <a:gd name="T30" fmla="*/ 7 w 7"/>
                  <a:gd name="T31" fmla="*/ 12 h 26"/>
                  <a:gd name="T32" fmla="*/ 7 w 7"/>
                  <a:gd name="T3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3" name="Freeform 635">
                <a:extLst>
                  <a:ext uri="{FF2B5EF4-FFF2-40B4-BE49-F238E27FC236}">
                    <a16:creationId xmlns:a16="http://schemas.microsoft.com/office/drawing/2014/main" id="{5CEFEE41-D33F-4CFC-AF7F-5B1946431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7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4" name="Freeform 636">
                <a:extLst>
                  <a:ext uri="{FF2B5EF4-FFF2-40B4-BE49-F238E27FC236}">
                    <a16:creationId xmlns:a16="http://schemas.microsoft.com/office/drawing/2014/main" id="{E77C130C-565F-4D0C-884C-F0415B5C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9"/>
              </a:xfrm>
              <a:custGeom>
                <a:avLst/>
                <a:gdLst>
                  <a:gd name="T0" fmla="*/ 7 w 7"/>
                  <a:gd name="T1" fmla="*/ 10 h 26"/>
                  <a:gd name="T2" fmla="*/ 7 w 7"/>
                  <a:gd name="T3" fmla="*/ 8 h 26"/>
                  <a:gd name="T4" fmla="*/ 4 w 7"/>
                  <a:gd name="T5" fmla="*/ 3 h 26"/>
                  <a:gd name="T6" fmla="*/ 4 w 7"/>
                  <a:gd name="T7" fmla="*/ 0 h 26"/>
                  <a:gd name="T8" fmla="*/ 3 w 7"/>
                  <a:gd name="T9" fmla="*/ 0 h 26"/>
                  <a:gd name="T10" fmla="*/ 4 w 7"/>
                  <a:gd name="T11" fmla="*/ 3 h 26"/>
                  <a:gd name="T12" fmla="*/ 4 w 7"/>
                  <a:gd name="T13" fmla="*/ 8 h 26"/>
                  <a:gd name="T14" fmla="*/ 7 w 7"/>
                  <a:gd name="T15" fmla="*/ 10 h 26"/>
                  <a:gd name="T16" fmla="*/ 7 w 7"/>
                  <a:gd name="T17" fmla="*/ 12 h 26"/>
                  <a:gd name="T18" fmla="*/ 4 w 7"/>
                  <a:gd name="T19" fmla="*/ 17 h 26"/>
                  <a:gd name="T20" fmla="*/ 4 w 7"/>
                  <a:gd name="T21" fmla="*/ 20 h 26"/>
                  <a:gd name="T22" fmla="*/ 3 w 7"/>
                  <a:gd name="T23" fmla="*/ 22 h 26"/>
                  <a:gd name="T24" fmla="*/ 0 w 7"/>
                  <a:gd name="T25" fmla="*/ 26 h 26"/>
                  <a:gd name="T26" fmla="*/ 0 w 7"/>
                  <a:gd name="T27" fmla="*/ 22 h 26"/>
                  <a:gd name="T28" fmla="*/ 3 w 7"/>
                  <a:gd name="T29" fmla="*/ 22 h 26"/>
                  <a:gd name="T30" fmla="*/ 3 w 7"/>
                  <a:gd name="T31" fmla="*/ 20 h 26"/>
                  <a:gd name="T32" fmla="*/ 4 w 7"/>
                  <a:gd name="T33" fmla="*/ 17 h 26"/>
                  <a:gd name="T34" fmla="*/ 4 w 7"/>
                  <a:gd name="T35" fmla="*/ 12 h 26"/>
                  <a:gd name="T36" fmla="*/ 7 w 7"/>
                  <a:gd name="T3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26">
                    <a:moveTo>
                      <a:pt x="7" y="10"/>
                    </a:moveTo>
                    <a:lnTo>
                      <a:pt x="7" y="8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4" y="17"/>
                    </a:lnTo>
                    <a:lnTo>
                      <a:pt x="4" y="12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5" name="Freeform 637">
                <a:extLst>
                  <a:ext uri="{FF2B5EF4-FFF2-40B4-BE49-F238E27FC236}">
                    <a16:creationId xmlns:a16="http://schemas.microsoft.com/office/drawing/2014/main" id="{461E6260-7FC4-4921-9DEB-3F81BD22B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7"/>
                <a:ext cx="1" cy="1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5 w 5"/>
                  <a:gd name="T7" fmla="*/ 2 h 2"/>
                  <a:gd name="T8" fmla="*/ 5 w 5"/>
                  <a:gd name="T9" fmla="*/ 0 h 2"/>
                  <a:gd name="T10" fmla="*/ 2 w 5"/>
                  <a:gd name="T11" fmla="*/ 0 h 2"/>
                  <a:gd name="T12" fmla="*/ 0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6" name="Freeform 638">
                <a:extLst>
                  <a:ext uri="{FF2B5EF4-FFF2-40B4-BE49-F238E27FC236}">
                    <a16:creationId xmlns:a16="http://schemas.microsoft.com/office/drawing/2014/main" id="{A0CB56D9-84DD-4A8A-B2ED-6F0AB039F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2" cy="8"/>
              </a:xfrm>
              <a:custGeom>
                <a:avLst/>
                <a:gdLst>
                  <a:gd name="T0" fmla="*/ 7 w 7"/>
                  <a:gd name="T1" fmla="*/ 11 h 22"/>
                  <a:gd name="T2" fmla="*/ 4 w 7"/>
                  <a:gd name="T3" fmla="*/ 8 h 22"/>
                  <a:gd name="T4" fmla="*/ 4 w 7"/>
                  <a:gd name="T5" fmla="*/ 3 h 22"/>
                  <a:gd name="T6" fmla="*/ 3 w 7"/>
                  <a:gd name="T7" fmla="*/ 0 h 22"/>
                  <a:gd name="T8" fmla="*/ 4 w 7"/>
                  <a:gd name="T9" fmla="*/ 3 h 22"/>
                  <a:gd name="T10" fmla="*/ 4 w 7"/>
                  <a:gd name="T11" fmla="*/ 8 h 22"/>
                  <a:gd name="T12" fmla="*/ 4 w 7"/>
                  <a:gd name="T13" fmla="*/ 11 h 22"/>
                  <a:gd name="T14" fmla="*/ 7 w 7"/>
                  <a:gd name="T15" fmla="*/ 11 h 22"/>
                  <a:gd name="T16" fmla="*/ 4 w 7"/>
                  <a:gd name="T17" fmla="*/ 12 h 22"/>
                  <a:gd name="T18" fmla="*/ 4 w 7"/>
                  <a:gd name="T19" fmla="*/ 18 h 22"/>
                  <a:gd name="T20" fmla="*/ 3 w 7"/>
                  <a:gd name="T21" fmla="*/ 20 h 22"/>
                  <a:gd name="T22" fmla="*/ 3 w 7"/>
                  <a:gd name="T23" fmla="*/ 22 h 22"/>
                  <a:gd name="T24" fmla="*/ 0 w 7"/>
                  <a:gd name="T25" fmla="*/ 22 h 22"/>
                  <a:gd name="T26" fmla="*/ 3 w 7"/>
                  <a:gd name="T27" fmla="*/ 20 h 22"/>
                  <a:gd name="T28" fmla="*/ 4 w 7"/>
                  <a:gd name="T29" fmla="*/ 18 h 22"/>
                  <a:gd name="T30" fmla="*/ 4 w 7"/>
                  <a:gd name="T31" fmla="*/ 12 h 22"/>
                  <a:gd name="T32" fmla="*/ 4 w 7"/>
                  <a:gd name="T33" fmla="*/ 11 h 22"/>
                  <a:gd name="T34" fmla="*/ 7 w 7"/>
                  <a:gd name="T3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4" y="8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7" name="Freeform 639">
                <a:extLst>
                  <a:ext uri="{FF2B5EF4-FFF2-40B4-BE49-F238E27FC236}">
                    <a16:creationId xmlns:a16="http://schemas.microsoft.com/office/drawing/2014/main" id="{ED5DDF8E-BE0E-468D-B4E3-CDD8AF344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7"/>
                <a:ext cx="1" cy="1"/>
              </a:xfrm>
              <a:custGeom>
                <a:avLst/>
                <a:gdLst>
                  <a:gd name="T0" fmla="*/ 0 w 5"/>
                  <a:gd name="T1" fmla="*/ 2 w 5"/>
                  <a:gd name="T2" fmla="*/ 5 w 5"/>
                  <a:gd name="T3" fmla="*/ 2 w 5"/>
                  <a:gd name="T4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8" name="Freeform 640">
                <a:extLst>
                  <a:ext uri="{FF2B5EF4-FFF2-40B4-BE49-F238E27FC236}">
                    <a16:creationId xmlns:a16="http://schemas.microsoft.com/office/drawing/2014/main" id="{4A156A3B-B6E1-4EBE-A5B9-AC97A789E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58"/>
                <a:ext cx="1" cy="8"/>
              </a:xfrm>
              <a:custGeom>
                <a:avLst/>
                <a:gdLst>
                  <a:gd name="T0" fmla="*/ 4 w 4"/>
                  <a:gd name="T1" fmla="*/ 11 h 22"/>
                  <a:gd name="T2" fmla="*/ 4 w 4"/>
                  <a:gd name="T3" fmla="*/ 8 h 22"/>
                  <a:gd name="T4" fmla="*/ 4 w 4"/>
                  <a:gd name="T5" fmla="*/ 3 h 22"/>
                  <a:gd name="T6" fmla="*/ 2 w 4"/>
                  <a:gd name="T7" fmla="*/ 0 h 22"/>
                  <a:gd name="T8" fmla="*/ 4 w 4"/>
                  <a:gd name="T9" fmla="*/ 3 h 22"/>
                  <a:gd name="T10" fmla="*/ 4 w 4"/>
                  <a:gd name="T11" fmla="*/ 8 h 22"/>
                  <a:gd name="T12" fmla="*/ 4 w 4"/>
                  <a:gd name="T13" fmla="*/ 11 h 22"/>
                  <a:gd name="T14" fmla="*/ 4 w 4"/>
                  <a:gd name="T15" fmla="*/ 12 h 22"/>
                  <a:gd name="T16" fmla="*/ 4 w 4"/>
                  <a:gd name="T17" fmla="*/ 18 h 22"/>
                  <a:gd name="T18" fmla="*/ 2 w 4"/>
                  <a:gd name="T19" fmla="*/ 20 h 22"/>
                  <a:gd name="T20" fmla="*/ 0 w 4"/>
                  <a:gd name="T21" fmla="*/ 22 h 22"/>
                  <a:gd name="T22" fmla="*/ 2 w 4"/>
                  <a:gd name="T23" fmla="*/ 20 h 22"/>
                  <a:gd name="T24" fmla="*/ 4 w 4"/>
                  <a:gd name="T25" fmla="*/ 18 h 22"/>
                  <a:gd name="T26" fmla="*/ 4 w 4"/>
                  <a:gd name="T27" fmla="*/ 12 h 22"/>
                  <a:gd name="T28" fmla="*/ 4 w 4"/>
                  <a:gd name="T2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2">
                    <a:moveTo>
                      <a:pt x="4" y="11"/>
                    </a:moveTo>
                    <a:lnTo>
                      <a:pt x="4" y="8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4" y="12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69" name="Freeform 641">
                <a:extLst>
                  <a:ext uri="{FF2B5EF4-FFF2-40B4-BE49-F238E27FC236}">
                    <a16:creationId xmlns:a16="http://schemas.microsoft.com/office/drawing/2014/main" id="{1226A3D1-444F-4145-892A-79F2A1D2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6"/>
                <a:ext cx="1" cy="1"/>
              </a:xfrm>
              <a:custGeom>
                <a:avLst/>
                <a:gdLst>
                  <a:gd name="T0" fmla="*/ 0 w 5"/>
                  <a:gd name="T1" fmla="*/ 3 h 3"/>
                  <a:gd name="T2" fmla="*/ 2 w 5"/>
                  <a:gd name="T3" fmla="*/ 3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0 h 3"/>
                  <a:gd name="T10" fmla="*/ 0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0" name="Freeform 642">
                <a:extLst>
                  <a:ext uri="{FF2B5EF4-FFF2-40B4-BE49-F238E27FC236}">
                    <a16:creationId xmlns:a16="http://schemas.microsoft.com/office/drawing/2014/main" id="{647994AF-0702-4D6F-A775-1ED5ADA92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3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7 w 7"/>
                  <a:gd name="T5" fmla="*/ 3 h 22"/>
                  <a:gd name="T6" fmla="*/ 5 w 7"/>
                  <a:gd name="T7" fmla="*/ 0 h 22"/>
                  <a:gd name="T8" fmla="*/ 7 w 7"/>
                  <a:gd name="T9" fmla="*/ 5 h 22"/>
                  <a:gd name="T10" fmla="*/ 7 w 7"/>
                  <a:gd name="T11" fmla="*/ 8 h 22"/>
                  <a:gd name="T12" fmla="*/ 7 w 7"/>
                  <a:gd name="T13" fmla="*/ 11 h 22"/>
                  <a:gd name="T14" fmla="*/ 7 w 7"/>
                  <a:gd name="T15" fmla="*/ 12 h 22"/>
                  <a:gd name="T16" fmla="*/ 7 w 7"/>
                  <a:gd name="T17" fmla="*/ 18 h 22"/>
                  <a:gd name="T18" fmla="*/ 5 w 7"/>
                  <a:gd name="T19" fmla="*/ 20 h 22"/>
                  <a:gd name="T20" fmla="*/ 2 w 7"/>
                  <a:gd name="T21" fmla="*/ 22 h 22"/>
                  <a:gd name="T22" fmla="*/ 0 w 7"/>
                  <a:gd name="T23" fmla="*/ 22 h 22"/>
                  <a:gd name="T24" fmla="*/ 2 w 7"/>
                  <a:gd name="T25" fmla="*/ 20 h 22"/>
                  <a:gd name="T26" fmla="*/ 5 w 7"/>
                  <a:gd name="T27" fmla="*/ 20 h 22"/>
                  <a:gd name="T28" fmla="*/ 7 w 7"/>
                  <a:gd name="T29" fmla="*/ 15 h 22"/>
                  <a:gd name="T30" fmla="*/ 7 w 7"/>
                  <a:gd name="T31" fmla="*/ 12 h 22"/>
                  <a:gd name="T32" fmla="*/ 7 w 7"/>
                  <a:gd name="T33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5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1" name="Freeform 643">
                <a:extLst>
                  <a:ext uri="{FF2B5EF4-FFF2-40B4-BE49-F238E27FC236}">
                    <a16:creationId xmlns:a16="http://schemas.microsoft.com/office/drawing/2014/main" id="{18A69658-0B9B-40C2-8C1D-C109CF005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6"/>
                <a:ext cx="1" cy="1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2" name="Freeform 644">
                <a:extLst>
                  <a:ext uri="{FF2B5EF4-FFF2-40B4-BE49-F238E27FC236}">
                    <a16:creationId xmlns:a16="http://schemas.microsoft.com/office/drawing/2014/main" id="{65E55720-3E1A-4CC3-A4DD-10AAE01DC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3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7 w 7"/>
                  <a:gd name="T5" fmla="*/ 5 h 22"/>
                  <a:gd name="T6" fmla="*/ 5 w 7"/>
                  <a:gd name="T7" fmla="*/ 0 h 22"/>
                  <a:gd name="T8" fmla="*/ 5 w 7"/>
                  <a:gd name="T9" fmla="*/ 3 h 22"/>
                  <a:gd name="T10" fmla="*/ 5 w 7"/>
                  <a:gd name="T11" fmla="*/ 5 h 22"/>
                  <a:gd name="T12" fmla="*/ 7 w 7"/>
                  <a:gd name="T13" fmla="*/ 8 h 22"/>
                  <a:gd name="T14" fmla="*/ 7 w 7"/>
                  <a:gd name="T15" fmla="*/ 11 h 22"/>
                  <a:gd name="T16" fmla="*/ 7 w 7"/>
                  <a:gd name="T17" fmla="*/ 12 h 22"/>
                  <a:gd name="T18" fmla="*/ 7 w 7"/>
                  <a:gd name="T19" fmla="*/ 15 h 22"/>
                  <a:gd name="T20" fmla="*/ 5 w 7"/>
                  <a:gd name="T21" fmla="*/ 20 h 22"/>
                  <a:gd name="T22" fmla="*/ 2 w 7"/>
                  <a:gd name="T23" fmla="*/ 20 h 22"/>
                  <a:gd name="T24" fmla="*/ 0 w 7"/>
                  <a:gd name="T25" fmla="*/ 22 h 22"/>
                  <a:gd name="T26" fmla="*/ 2 w 7"/>
                  <a:gd name="T27" fmla="*/ 20 h 22"/>
                  <a:gd name="T28" fmla="*/ 5 w 7"/>
                  <a:gd name="T29" fmla="*/ 18 h 22"/>
                  <a:gd name="T30" fmla="*/ 5 w 7"/>
                  <a:gd name="T31" fmla="*/ 15 h 22"/>
                  <a:gd name="T32" fmla="*/ 7 w 7"/>
                  <a:gd name="T33" fmla="*/ 12 h 22"/>
                  <a:gd name="T34" fmla="*/ 7 w 7"/>
                  <a:gd name="T3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7" y="5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3" name="Freeform 645">
                <a:extLst>
                  <a:ext uri="{FF2B5EF4-FFF2-40B4-BE49-F238E27FC236}">
                    <a16:creationId xmlns:a16="http://schemas.microsoft.com/office/drawing/2014/main" id="{C4590E46-EBF7-4080-A3A3-634206045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6"/>
                <a:ext cx="1" cy="1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3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4" name="Freeform 646">
                <a:extLst>
                  <a:ext uri="{FF2B5EF4-FFF2-40B4-BE49-F238E27FC236}">
                    <a16:creationId xmlns:a16="http://schemas.microsoft.com/office/drawing/2014/main" id="{0719EBAD-2699-42FF-8CF7-05DE73B90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3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5 w 7"/>
                  <a:gd name="T5" fmla="*/ 5 h 22"/>
                  <a:gd name="T6" fmla="*/ 5 w 7"/>
                  <a:gd name="T7" fmla="*/ 3 h 22"/>
                  <a:gd name="T8" fmla="*/ 5 w 7"/>
                  <a:gd name="T9" fmla="*/ 0 h 22"/>
                  <a:gd name="T10" fmla="*/ 2 w 7"/>
                  <a:gd name="T11" fmla="*/ 0 h 22"/>
                  <a:gd name="T12" fmla="*/ 5 w 7"/>
                  <a:gd name="T13" fmla="*/ 3 h 22"/>
                  <a:gd name="T14" fmla="*/ 5 w 7"/>
                  <a:gd name="T15" fmla="*/ 5 h 22"/>
                  <a:gd name="T16" fmla="*/ 7 w 7"/>
                  <a:gd name="T17" fmla="*/ 8 h 22"/>
                  <a:gd name="T18" fmla="*/ 7 w 7"/>
                  <a:gd name="T19" fmla="*/ 11 h 22"/>
                  <a:gd name="T20" fmla="*/ 7 w 7"/>
                  <a:gd name="T21" fmla="*/ 12 h 22"/>
                  <a:gd name="T22" fmla="*/ 5 w 7"/>
                  <a:gd name="T23" fmla="*/ 15 h 22"/>
                  <a:gd name="T24" fmla="*/ 5 w 7"/>
                  <a:gd name="T25" fmla="*/ 18 h 22"/>
                  <a:gd name="T26" fmla="*/ 2 w 7"/>
                  <a:gd name="T27" fmla="*/ 20 h 22"/>
                  <a:gd name="T28" fmla="*/ 0 w 7"/>
                  <a:gd name="T29" fmla="*/ 22 h 22"/>
                  <a:gd name="T30" fmla="*/ 2 w 7"/>
                  <a:gd name="T31" fmla="*/ 20 h 22"/>
                  <a:gd name="T32" fmla="*/ 5 w 7"/>
                  <a:gd name="T33" fmla="*/ 18 h 22"/>
                  <a:gd name="T34" fmla="*/ 5 w 7"/>
                  <a:gd name="T35" fmla="*/ 15 h 22"/>
                  <a:gd name="T36" fmla="*/ 7 w 7"/>
                  <a:gd name="T37" fmla="*/ 12 h 22"/>
                  <a:gd name="T38" fmla="*/ 7 w 7"/>
                  <a:gd name="T3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5" name="Freeform 647">
                <a:extLst>
                  <a:ext uri="{FF2B5EF4-FFF2-40B4-BE49-F238E27FC236}">
                    <a16:creationId xmlns:a16="http://schemas.microsoft.com/office/drawing/2014/main" id="{CC92F2B1-6CDB-41E5-8BA3-3E84450B9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5"/>
                <a:ext cx="2" cy="2"/>
              </a:xfrm>
              <a:custGeom>
                <a:avLst/>
                <a:gdLst>
                  <a:gd name="T0" fmla="*/ 0 w 7"/>
                  <a:gd name="T1" fmla="*/ 2 h 5"/>
                  <a:gd name="T2" fmla="*/ 2 w 7"/>
                  <a:gd name="T3" fmla="*/ 5 h 5"/>
                  <a:gd name="T4" fmla="*/ 5 w 7"/>
                  <a:gd name="T5" fmla="*/ 5 h 5"/>
                  <a:gd name="T6" fmla="*/ 7 w 7"/>
                  <a:gd name="T7" fmla="*/ 5 h 5"/>
                  <a:gd name="T8" fmla="*/ 5 w 7"/>
                  <a:gd name="T9" fmla="*/ 5 h 5"/>
                  <a:gd name="T10" fmla="*/ 2 w 7"/>
                  <a:gd name="T11" fmla="*/ 5 h 5"/>
                  <a:gd name="T12" fmla="*/ 0 w 7"/>
                  <a:gd name="T13" fmla="*/ 2 h 5"/>
                  <a:gd name="T14" fmla="*/ 0 w 7"/>
                  <a:gd name="T15" fmla="*/ 0 h 5"/>
                  <a:gd name="T16" fmla="*/ 0 w 7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6" name="Freeform 648">
                <a:extLst>
                  <a:ext uri="{FF2B5EF4-FFF2-40B4-BE49-F238E27FC236}">
                    <a16:creationId xmlns:a16="http://schemas.microsoft.com/office/drawing/2014/main" id="{E5D8FD09-ED64-41CE-9CAE-80AA0B7B2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3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5 w 7"/>
                  <a:gd name="T5" fmla="*/ 5 h 22"/>
                  <a:gd name="T6" fmla="*/ 5 w 7"/>
                  <a:gd name="T7" fmla="*/ 3 h 22"/>
                  <a:gd name="T8" fmla="*/ 2 w 7"/>
                  <a:gd name="T9" fmla="*/ 0 h 22"/>
                  <a:gd name="T10" fmla="*/ 5 w 7"/>
                  <a:gd name="T11" fmla="*/ 3 h 22"/>
                  <a:gd name="T12" fmla="*/ 5 w 7"/>
                  <a:gd name="T13" fmla="*/ 5 h 22"/>
                  <a:gd name="T14" fmla="*/ 5 w 7"/>
                  <a:gd name="T15" fmla="*/ 8 h 22"/>
                  <a:gd name="T16" fmla="*/ 7 w 7"/>
                  <a:gd name="T17" fmla="*/ 11 h 22"/>
                  <a:gd name="T18" fmla="*/ 7 w 7"/>
                  <a:gd name="T19" fmla="*/ 12 h 22"/>
                  <a:gd name="T20" fmla="*/ 5 w 7"/>
                  <a:gd name="T21" fmla="*/ 15 h 22"/>
                  <a:gd name="T22" fmla="*/ 5 w 7"/>
                  <a:gd name="T23" fmla="*/ 18 h 22"/>
                  <a:gd name="T24" fmla="*/ 2 w 7"/>
                  <a:gd name="T25" fmla="*/ 20 h 22"/>
                  <a:gd name="T26" fmla="*/ 0 w 7"/>
                  <a:gd name="T27" fmla="*/ 22 h 22"/>
                  <a:gd name="T28" fmla="*/ 2 w 7"/>
                  <a:gd name="T29" fmla="*/ 20 h 22"/>
                  <a:gd name="T30" fmla="*/ 5 w 7"/>
                  <a:gd name="T31" fmla="*/ 18 h 22"/>
                  <a:gd name="T32" fmla="*/ 5 w 7"/>
                  <a:gd name="T33" fmla="*/ 15 h 22"/>
                  <a:gd name="T34" fmla="*/ 5 w 7"/>
                  <a:gd name="T35" fmla="*/ 12 h 22"/>
                  <a:gd name="T36" fmla="*/ 7 w 7"/>
                  <a:gd name="T3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7" name="Freeform 649">
                <a:extLst>
                  <a:ext uri="{FF2B5EF4-FFF2-40B4-BE49-F238E27FC236}">
                    <a16:creationId xmlns:a16="http://schemas.microsoft.com/office/drawing/2014/main" id="{968ADADD-4E28-40A8-B416-9C6FA376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5"/>
                <a:ext cx="3" cy="2"/>
              </a:xfrm>
              <a:custGeom>
                <a:avLst/>
                <a:gdLst>
                  <a:gd name="T0" fmla="*/ 2 w 9"/>
                  <a:gd name="T1" fmla="*/ 0 h 5"/>
                  <a:gd name="T2" fmla="*/ 2 w 9"/>
                  <a:gd name="T3" fmla="*/ 2 h 5"/>
                  <a:gd name="T4" fmla="*/ 4 w 9"/>
                  <a:gd name="T5" fmla="*/ 5 h 5"/>
                  <a:gd name="T6" fmla="*/ 7 w 9"/>
                  <a:gd name="T7" fmla="*/ 5 h 5"/>
                  <a:gd name="T8" fmla="*/ 9 w 9"/>
                  <a:gd name="T9" fmla="*/ 5 h 5"/>
                  <a:gd name="T10" fmla="*/ 4 w 9"/>
                  <a:gd name="T11" fmla="*/ 2 h 5"/>
                  <a:gd name="T12" fmla="*/ 2 w 9"/>
                  <a:gd name="T13" fmla="*/ 2 h 5"/>
                  <a:gd name="T14" fmla="*/ 2 w 9"/>
                  <a:gd name="T15" fmla="*/ 0 h 5"/>
                  <a:gd name="T16" fmla="*/ 0 w 9"/>
                  <a:gd name="T17" fmla="*/ 0 h 5"/>
                  <a:gd name="T18" fmla="*/ 2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2" y="0"/>
                    </a:moveTo>
                    <a:lnTo>
                      <a:pt x="2" y="2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8" name="Freeform 650">
                <a:extLst>
                  <a:ext uri="{FF2B5EF4-FFF2-40B4-BE49-F238E27FC236}">
                    <a16:creationId xmlns:a16="http://schemas.microsoft.com/office/drawing/2014/main" id="{046FB665-040A-4FAE-9D25-B749F091B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3" cy="8"/>
              </a:xfrm>
              <a:custGeom>
                <a:avLst/>
                <a:gdLst>
                  <a:gd name="T0" fmla="*/ 7 w 7"/>
                  <a:gd name="T1" fmla="*/ 11 h 22"/>
                  <a:gd name="T2" fmla="*/ 5 w 7"/>
                  <a:gd name="T3" fmla="*/ 8 h 22"/>
                  <a:gd name="T4" fmla="*/ 5 w 7"/>
                  <a:gd name="T5" fmla="*/ 5 h 22"/>
                  <a:gd name="T6" fmla="*/ 5 w 7"/>
                  <a:gd name="T7" fmla="*/ 3 h 22"/>
                  <a:gd name="T8" fmla="*/ 2 w 7"/>
                  <a:gd name="T9" fmla="*/ 0 h 22"/>
                  <a:gd name="T10" fmla="*/ 2 w 7"/>
                  <a:gd name="T11" fmla="*/ 3 h 22"/>
                  <a:gd name="T12" fmla="*/ 5 w 7"/>
                  <a:gd name="T13" fmla="*/ 5 h 22"/>
                  <a:gd name="T14" fmla="*/ 5 w 7"/>
                  <a:gd name="T15" fmla="*/ 8 h 22"/>
                  <a:gd name="T16" fmla="*/ 5 w 7"/>
                  <a:gd name="T17" fmla="*/ 11 h 22"/>
                  <a:gd name="T18" fmla="*/ 7 w 7"/>
                  <a:gd name="T19" fmla="*/ 11 h 22"/>
                  <a:gd name="T20" fmla="*/ 5 w 7"/>
                  <a:gd name="T21" fmla="*/ 12 h 22"/>
                  <a:gd name="T22" fmla="*/ 5 w 7"/>
                  <a:gd name="T23" fmla="*/ 15 h 22"/>
                  <a:gd name="T24" fmla="*/ 5 w 7"/>
                  <a:gd name="T25" fmla="*/ 18 h 22"/>
                  <a:gd name="T26" fmla="*/ 2 w 7"/>
                  <a:gd name="T27" fmla="*/ 20 h 22"/>
                  <a:gd name="T28" fmla="*/ 0 w 7"/>
                  <a:gd name="T29" fmla="*/ 22 h 22"/>
                  <a:gd name="T30" fmla="*/ 2 w 7"/>
                  <a:gd name="T31" fmla="*/ 20 h 22"/>
                  <a:gd name="T32" fmla="*/ 2 w 7"/>
                  <a:gd name="T33" fmla="*/ 18 h 22"/>
                  <a:gd name="T34" fmla="*/ 5 w 7"/>
                  <a:gd name="T35" fmla="*/ 15 h 22"/>
                  <a:gd name="T36" fmla="*/ 5 w 7"/>
                  <a:gd name="T37" fmla="*/ 12 h 22"/>
                  <a:gd name="T38" fmla="*/ 5 w 7"/>
                  <a:gd name="T39" fmla="*/ 11 h 22"/>
                  <a:gd name="T40" fmla="*/ 7 w 7"/>
                  <a:gd name="T41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5" y="8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79" name="Freeform 651">
                <a:extLst>
                  <a:ext uri="{FF2B5EF4-FFF2-40B4-BE49-F238E27FC236}">
                    <a16:creationId xmlns:a16="http://schemas.microsoft.com/office/drawing/2014/main" id="{941A291F-F4F4-4112-876A-5FF1F4232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5"/>
                <a:ext cx="3" cy="2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0 h 5"/>
                  <a:gd name="T4" fmla="*/ 2 w 9"/>
                  <a:gd name="T5" fmla="*/ 2 h 5"/>
                  <a:gd name="T6" fmla="*/ 4 w 9"/>
                  <a:gd name="T7" fmla="*/ 2 h 5"/>
                  <a:gd name="T8" fmla="*/ 9 w 9"/>
                  <a:gd name="T9" fmla="*/ 5 h 5"/>
                  <a:gd name="T10" fmla="*/ 4 w 9"/>
                  <a:gd name="T11" fmla="*/ 2 h 5"/>
                  <a:gd name="T12" fmla="*/ 2 w 9"/>
                  <a:gd name="T13" fmla="*/ 2 h 5"/>
                  <a:gd name="T14" fmla="*/ 2 w 9"/>
                  <a:gd name="T15" fmla="*/ 0 h 5"/>
                  <a:gd name="T16" fmla="*/ 0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9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0" name="Freeform 652">
                <a:extLst>
                  <a:ext uri="{FF2B5EF4-FFF2-40B4-BE49-F238E27FC236}">
                    <a16:creationId xmlns:a16="http://schemas.microsoft.com/office/drawing/2014/main" id="{C5604D2F-C60A-4261-BE20-611149BA1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3458"/>
                <a:ext cx="1" cy="8"/>
              </a:xfrm>
              <a:custGeom>
                <a:avLst/>
                <a:gdLst>
                  <a:gd name="T0" fmla="*/ 5 w 5"/>
                  <a:gd name="T1" fmla="*/ 11 h 22"/>
                  <a:gd name="T2" fmla="*/ 5 w 5"/>
                  <a:gd name="T3" fmla="*/ 8 h 22"/>
                  <a:gd name="T4" fmla="*/ 5 w 5"/>
                  <a:gd name="T5" fmla="*/ 5 h 22"/>
                  <a:gd name="T6" fmla="*/ 3 w 5"/>
                  <a:gd name="T7" fmla="*/ 3 h 22"/>
                  <a:gd name="T8" fmla="*/ 3 w 5"/>
                  <a:gd name="T9" fmla="*/ 0 h 22"/>
                  <a:gd name="T10" fmla="*/ 3 w 5"/>
                  <a:gd name="T11" fmla="*/ 3 h 22"/>
                  <a:gd name="T12" fmla="*/ 5 w 5"/>
                  <a:gd name="T13" fmla="*/ 5 h 22"/>
                  <a:gd name="T14" fmla="*/ 5 w 5"/>
                  <a:gd name="T15" fmla="*/ 8 h 22"/>
                  <a:gd name="T16" fmla="*/ 5 w 5"/>
                  <a:gd name="T17" fmla="*/ 11 h 22"/>
                  <a:gd name="T18" fmla="*/ 5 w 5"/>
                  <a:gd name="T19" fmla="*/ 12 h 22"/>
                  <a:gd name="T20" fmla="*/ 5 w 5"/>
                  <a:gd name="T21" fmla="*/ 15 h 22"/>
                  <a:gd name="T22" fmla="*/ 3 w 5"/>
                  <a:gd name="T23" fmla="*/ 18 h 22"/>
                  <a:gd name="T24" fmla="*/ 3 w 5"/>
                  <a:gd name="T25" fmla="*/ 20 h 22"/>
                  <a:gd name="T26" fmla="*/ 0 w 5"/>
                  <a:gd name="T27" fmla="*/ 22 h 22"/>
                  <a:gd name="T28" fmla="*/ 3 w 5"/>
                  <a:gd name="T29" fmla="*/ 20 h 22"/>
                  <a:gd name="T30" fmla="*/ 3 w 5"/>
                  <a:gd name="T31" fmla="*/ 18 h 22"/>
                  <a:gd name="T32" fmla="*/ 5 w 5"/>
                  <a:gd name="T33" fmla="*/ 15 h 22"/>
                  <a:gd name="T34" fmla="*/ 5 w 5"/>
                  <a:gd name="T35" fmla="*/ 12 h 22"/>
                  <a:gd name="T36" fmla="*/ 5 w 5"/>
                  <a:gd name="T3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2">
                    <a:moveTo>
                      <a:pt x="5" y="11"/>
                    </a:moveTo>
                    <a:lnTo>
                      <a:pt x="5" y="8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5"/>
                    </a:lnTo>
                    <a:lnTo>
                      <a:pt x="5" y="12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1" name="Freeform 653">
                <a:extLst>
                  <a:ext uri="{FF2B5EF4-FFF2-40B4-BE49-F238E27FC236}">
                    <a16:creationId xmlns:a16="http://schemas.microsoft.com/office/drawing/2014/main" id="{BE16B3C1-44BA-4513-9994-D7F22E094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4"/>
                <a:ext cx="3" cy="3"/>
              </a:xfrm>
              <a:custGeom>
                <a:avLst/>
                <a:gdLst>
                  <a:gd name="T0" fmla="*/ 0 w 9"/>
                  <a:gd name="T1" fmla="*/ 3 h 8"/>
                  <a:gd name="T2" fmla="*/ 2 w 9"/>
                  <a:gd name="T3" fmla="*/ 3 h 8"/>
                  <a:gd name="T4" fmla="*/ 2 w 9"/>
                  <a:gd name="T5" fmla="*/ 4 h 8"/>
                  <a:gd name="T6" fmla="*/ 4 w 9"/>
                  <a:gd name="T7" fmla="*/ 4 h 8"/>
                  <a:gd name="T8" fmla="*/ 9 w 9"/>
                  <a:gd name="T9" fmla="*/ 8 h 8"/>
                  <a:gd name="T10" fmla="*/ 9 w 9"/>
                  <a:gd name="T11" fmla="*/ 4 h 8"/>
                  <a:gd name="T12" fmla="*/ 7 w 9"/>
                  <a:gd name="T13" fmla="*/ 4 h 8"/>
                  <a:gd name="T14" fmla="*/ 4 w 9"/>
                  <a:gd name="T15" fmla="*/ 4 h 8"/>
                  <a:gd name="T16" fmla="*/ 2 w 9"/>
                  <a:gd name="T17" fmla="*/ 3 h 8"/>
                  <a:gd name="T18" fmla="*/ 0 w 9"/>
                  <a:gd name="T19" fmla="*/ 0 h 8"/>
                  <a:gd name="T20" fmla="*/ 0 w 9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lnTo>
                      <a:pt x="2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2" name="Freeform 654">
                <a:extLst>
                  <a:ext uri="{FF2B5EF4-FFF2-40B4-BE49-F238E27FC236}">
                    <a16:creationId xmlns:a16="http://schemas.microsoft.com/office/drawing/2014/main" id="{E9B92D30-FB00-46A0-A062-CD7238464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2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7 w 7"/>
                  <a:gd name="T5" fmla="*/ 5 h 22"/>
                  <a:gd name="T6" fmla="*/ 3 w 7"/>
                  <a:gd name="T7" fmla="*/ 3 h 22"/>
                  <a:gd name="T8" fmla="*/ 3 w 7"/>
                  <a:gd name="T9" fmla="*/ 0 h 22"/>
                  <a:gd name="T10" fmla="*/ 3 w 7"/>
                  <a:gd name="T11" fmla="*/ 3 h 22"/>
                  <a:gd name="T12" fmla="*/ 7 w 7"/>
                  <a:gd name="T13" fmla="*/ 5 h 22"/>
                  <a:gd name="T14" fmla="*/ 7 w 7"/>
                  <a:gd name="T15" fmla="*/ 8 h 22"/>
                  <a:gd name="T16" fmla="*/ 7 w 7"/>
                  <a:gd name="T17" fmla="*/ 11 h 22"/>
                  <a:gd name="T18" fmla="*/ 7 w 7"/>
                  <a:gd name="T19" fmla="*/ 12 h 22"/>
                  <a:gd name="T20" fmla="*/ 7 w 7"/>
                  <a:gd name="T21" fmla="*/ 15 h 22"/>
                  <a:gd name="T22" fmla="*/ 3 w 7"/>
                  <a:gd name="T23" fmla="*/ 18 h 22"/>
                  <a:gd name="T24" fmla="*/ 3 w 7"/>
                  <a:gd name="T25" fmla="*/ 20 h 22"/>
                  <a:gd name="T26" fmla="*/ 2 w 7"/>
                  <a:gd name="T27" fmla="*/ 22 h 22"/>
                  <a:gd name="T28" fmla="*/ 0 w 7"/>
                  <a:gd name="T29" fmla="*/ 22 h 22"/>
                  <a:gd name="T30" fmla="*/ 2 w 7"/>
                  <a:gd name="T31" fmla="*/ 20 h 22"/>
                  <a:gd name="T32" fmla="*/ 3 w 7"/>
                  <a:gd name="T33" fmla="*/ 20 h 22"/>
                  <a:gd name="T34" fmla="*/ 3 w 7"/>
                  <a:gd name="T35" fmla="*/ 18 h 22"/>
                  <a:gd name="T36" fmla="*/ 7 w 7"/>
                  <a:gd name="T37" fmla="*/ 15 h 22"/>
                  <a:gd name="T38" fmla="*/ 7 w 7"/>
                  <a:gd name="T39" fmla="*/ 12 h 22"/>
                  <a:gd name="T40" fmla="*/ 7 w 7"/>
                  <a:gd name="T41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3" name="Freeform 655">
                <a:extLst>
                  <a:ext uri="{FF2B5EF4-FFF2-40B4-BE49-F238E27FC236}">
                    <a16:creationId xmlns:a16="http://schemas.microsoft.com/office/drawing/2014/main" id="{57CEABD5-DB86-47B4-B04F-70C683D2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4"/>
                <a:ext cx="4" cy="3"/>
              </a:xfrm>
              <a:custGeom>
                <a:avLst/>
                <a:gdLst>
                  <a:gd name="T0" fmla="*/ 0 w 12"/>
                  <a:gd name="T1" fmla="*/ 0 h 8"/>
                  <a:gd name="T2" fmla="*/ 2 w 12"/>
                  <a:gd name="T3" fmla="*/ 3 h 8"/>
                  <a:gd name="T4" fmla="*/ 4 w 12"/>
                  <a:gd name="T5" fmla="*/ 4 h 8"/>
                  <a:gd name="T6" fmla="*/ 7 w 12"/>
                  <a:gd name="T7" fmla="*/ 4 h 8"/>
                  <a:gd name="T8" fmla="*/ 9 w 12"/>
                  <a:gd name="T9" fmla="*/ 4 h 8"/>
                  <a:gd name="T10" fmla="*/ 9 w 12"/>
                  <a:gd name="T11" fmla="*/ 8 h 8"/>
                  <a:gd name="T12" fmla="*/ 9 w 12"/>
                  <a:gd name="T13" fmla="*/ 4 h 8"/>
                  <a:gd name="T14" fmla="*/ 12 w 12"/>
                  <a:gd name="T15" fmla="*/ 4 h 8"/>
                  <a:gd name="T16" fmla="*/ 9 w 12"/>
                  <a:gd name="T17" fmla="*/ 4 h 8"/>
                  <a:gd name="T18" fmla="*/ 7 w 12"/>
                  <a:gd name="T19" fmla="*/ 4 h 8"/>
                  <a:gd name="T20" fmla="*/ 4 w 12"/>
                  <a:gd name="T21" fmla="*/ 3 h 8"/>
                  <a:gd name="T22" fmla="*/ 2 w 12"/>
                  <a:gd name="T23" fmla="*/ 3 h 8"/>
                  <a:gd name="T24" fmla="*/ 0 w 1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lnTo>
                      <a:pt x="2" y="3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4" name="Freeform 656">
                <a:extLst>
                  <a:ext uri="{FF2B5EF4-FFF2-40B4-BE49-F238E27FC236}">
                    <a16:creationId xmlns:a16="http://schemas.microsoft.com/office/drawing/2014/main" id="{C1B2C426-15F5-4048-AFD7-DE4A94766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2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7 w 7"/>
                  <a:gd name="T5" fmla="*/ 5 h 22"/>
                  <a:gd name="T6" fmla="*/ 3 w 7"/>
                  <a:gd name="T7" fmla="*/ 3 h 22"/>
                  <a:gd name="T8" fmla="*/ 3 w 7"/>
                  <a:gd name="T9" fmla="*/ 0 h 22"/>
                  <a:gd name="T10" fmla="*/ 2 w 7"/>
                  <a:gd name="T11" fmla="*/ 0 h 22"/>
                  <a:gd name="T12" fmla="*/ 3 w 7"/>
                  <a:gd name="T13" fmla="*/ 3 h 22"/>
                  <a:gd name="T14" fmla="*/ 7 w 7"/>
                  <a:gd name="T15" fmla="*/ 5 h 22"/>
                  <a:gd name="T16" fmla="*/ 7 w 7"/>
                  <a:gd name="T17" fmla="*/ 8 h 22"/>
                  <a:gd name="T18" fmla="*/ 7 w 7"/>
                  <a:gd name="T19" fmla="*/ 11 h 22"/>
                  <a:gd name="T20" fmla="*/ 7 w 7"/>
                  <a:gd name="T21" fmla="*/ 12 h 22"/>
                  <a:gd name="T22" fmla="*/ 7 w 7"/>
                  <a:gd name="T23" fmla="*/ 15 h 22"/>
                  <a:gd name="T24" fmla="*/ 3 w 7"/>
                  <a:gd name="T25" fmla="*/ 18 h 22"/>
                  <a:gd name="T26" fmla="*/ 3 w 7"/>
                  <a:gd name="T27" fmla="*/ 20 h 22"/>
                  <a:gd name="T28" fmla="*/ 2 w 7"/>
                  <a:gd name="T29" fmla="*/ 20 h 22"/>
                  <a:gd name="T30" fmla="*/ 0 w 7"/>
                  <a:gd name="T31" fmla="*/ 22 h 22"/>
                  <a:gd name="T32" fmla="*/ 2 w 7"/>
                  <a:gd name="T33" fmla="*/ 20 h 22"/>
                  <a:gd name="T34" fmla="*/ 3 w 7"/>
                  <a:gd name="T35" fmla="*/ 18 h 22"/>
                  <a:gd name="T36" fmla="*/ 7 w 7"/>
                  <a:gd name="T37" fmla="*/ 15 h 22"/>
                  <a:gd name="T38" fmla="*/ 7 w 7"/>
                  <a:gd name="T39" fmla="*/ 12 h 22"/>
                  <a:gd name="T40" fmla="*/ 7 w 7"/>
                  <a:gd name="T41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3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3" y="18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7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5" name="Freeform 657">
                <a:extLst>
                  <a:ext uri="{FF2B5EF4-FFF2-40B4-BE49-F238E27FC236}">
                    <a16:creationId xmlns:a16="http://schemas.microsoft.com/office/drawing/2014/main" id="{F71BA025-DC06-4728-803F-BCB21350B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3"/>
                <a:ext cx="4" cy="3"/>
              </a:xfrm>
              <a:custGeom>
                <a:avLst/>
                <a:gdLst>
                  <a:gd name="T0" fmla="*/ 0 w 12"/>
                  <a:gd name="T1" fmla="*/ 3 h 7"/>
                  <a:gd name="T2" fmla="*/ 2 w 12"/>
                  <a:gd name="T3" fmla="*/ 5 h 7"/>
                  <a:gd name="T4" fmla="*/ 4 w 12"/>
                  <a:gd name="T5" fmla="*/ 5 h 7"/>
                  <a:gd name="T6" fmla="*/ 7 w 12"/>
                  <a:gd name="T7" fmla="*/ 7 h 7"/>
                  <a:gd name="T8" fmla="*/ 9 w 12"/>
                  <a:gd name="T9" fmla="*/ 7 h 7"/>
                  <a:gd name="T10" fmla="*/ 12 w 12"/>
                  <a:gd name="T11" fmla="*/ 7 h 7"/>
                  <a:gd name="T12" fmla="*/ 9 w 12"/>
                  <a:gd name="T13" fmla="*/ 7 h 7"/>
                  <a:gd name="T14" fmla="*/ 7 w 12"/>
                  <a:gd name="T15" fmla="*/ 7 h 7"/>
                  <a:gd name="T16" fmla="*/ 4 w 12"/>
                  <a:gd name="T17" fmla="*/ 5 h 7"/>
                  <a:gd name="T18" fmla="*/ 2 w 12"/>
                  <a:gd name="T19" fmla="*/ 5 h 7"/>
                  <a:gd name="T20" fmla="*/ 0 w 12"/>
                  <a:gd name="T21" fmla="*/ 3 h 7"/>
                  <a:gd name="T22" fmla="*/ 0 w 12"/>
                  <a:gd name="T23" fmla="*/ 0 h 7"/>
                  <a:gd name="T24" fmla="*/ 0 w 12"/>
                  <a:gd name="T2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6" name="Freeform 658">
                <a:extLst>
                  <a:ext uri="{FF2B5EF4-FFF2-40B4-BE49-F238E27FC236}">
                    <a16:creationId xmlns:a16="http://schemas.microsoft.com/office/drawing/2014/main" id="{C13BEFAD-1A96-403F-A367-9B745715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2" cy="8"/>
              </a:xfrm>
              <a:custGeom>
                <a:avLst/>
                <a:gdLst>
                  <a:gd name="T0" fmla="*/ 7 w 7"/>
                  <a:gd name="T1" fmla="*/ 11 h 22"/>
                  <a:gd name="T2" fmla="*/ 7 w 7"/>
                  <a:gd name="T3" fmla="*/ 8 h 22"/>
                  <a:gd name="T4" fmla="*/ 7 w 7"/>
                  <a:gd name="T5" fmla="*/ 5 h 22"/>
                  <a:gd name="T6" fmla="*/ 3 w 7"/>
                  <a:gd name="T7" fmla="*/ 3 h 22"/>
                  <a:gd name="T8" fmla="*/ 2 w 7"/>
                  <a:gd name="T9" fmla="*/ 0 h 22"/>
                  <a:gd name="T10" fmla="*/ 3 w 7"/>
                  <a:gd name="T11" fmla="*/ 3 h 22"/>
                  <a:gd name="T12" fmla="*/ 3 w 7"/>
                  <a:gd name="T13" fmla="*/ 5 h 22"/>
                  <a:gd name="T14" fmla="*/ 7 w 7"/>
                  <a:gd name="T15" fmla="*/ 8 h 22"/>
                  <a:gd name="T16" fmla="*/ 7 w 7"/>
                  <a:gd name="T17" fmla="*/ 11 h 22"/>
                  <a:gd name="T18" fmla="*/ 7 w 7"/>
                  <a:gd name="T19" fmla="*/ 12 h 22"/>
                  <a:gd name="T20" fmla="*/ 7 w 7"/>
                  <a:gd name="T21" fmla="*/ 15 h 22"/>
                  <a:gd name="T22" fmla="*/ 3 w 7"/>
                  <a:gd name="T23" fmla="*/ 18 h 22"/>
                  <a:gd name="T24" fmla="*/ 2 w 7"/>
                  <a:gd name="T25" fmla="*/ 20 h 22"/>
                  <a:gd name="T26" fmla="*/ 0 w 7"/>
                  <a:gd name="T27" fmla="*/ 22 h 22"/>
                  <a:gd name="T28" fmla="*/ 0 w 7"/>
                  <a:gd name="T29" fmla="*/ 20 h 22"/>
                  <a:gd name="T30" fmla="*/ 2 w 7"/>
                  <a:gd name="T31" fmla="*/ 20 h 22"/>
                  <a:gd name="T32" fmla="*/ 3 w 7"/>
                  <a:gd name="T33" fmla="*/ 18 h 22"/>
                  <a:gd name="T34" fmla="*/ 3 w 7"/>
                  <a:gd name="T35" fmla="*/ 15 h 22"/>
                  <a:gd name="T36" fmla="*/ 7 w 7"/>
                  <a:gd name="T37" fmla="*/ 12 h 22"/>
                  <a:gd name="T38" fmla="*/ 7 w 7"/>
                  <a:gd name="T3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2">
                    <a:moveTo>
                      <a:pt x="7" y="11"/>
                    </a:moveTo>
                    <a:lnTo>
                      <a:pt x="7" y="8"/>
                    </a:lnTo>
                    <a:lnTo>
                      <a:pt x="7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7" y="15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7" y="12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7" name="Freeform 659">
                <a:extLst>
                  <a:ext uri="{FF2B5EF4-FFF2-40B4-BE49-F238E27FC236}">
                    <a16:creationId xmlns:a16="http://schemas.microsoft.com/office/drawing/2014/main" id="{DFE330C0-9901-43B3-8DE5-221640DE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3"/>
                <a:ext cx="4" cy="3"/>
              </a:xfrm>
              <a:custGeom>
                <a:avLst/>
                <a:gdLst>
                  <a:gd name="T0" fmla="*/ 0 w 12"/>
                  <a:gd name="T1" fmla="*/ 0 h 7"/>
                  <a:gd name="T2" fmla="*/ 0 w 12"/>
                  <a:gd name="T3" fmla="*/ 3 h 7"/>
                  <a:gd name="T4" fmla="*/ 2 w 12"/>
                  <a:gd name="T5" fmla="*/ 5 h 7"/>
                  <a:gd name="T6" fmla="*/ 4 w 12"/>
                  <a:gd name="T7" fmla="*/ 5 h 7"/>
                  <a:gd name="T8" fmla="*/ 7 w 12"/>
                  <a:gd name="T9" fmla="*/ 7 h 7"/>
                  <a:gd name="T10" fmla="*/ 9 w 12"/>
                  <a:gd name="T11" fmla="*/ 7 h 7"/>
                  <a:gd name="T12" fmla="*/ 12 w 12"/>
                  <a:gd name="T13" fmla="*/ 7 h 7"/>
                  <a:gd name="T14" fmla="*/ 9 w 12"/>
                  <a:gd name="T15" fmla="*/ 7 h 7"/>
                  <a:gd name="T16" fmla="*/ 7 w 12"/>
                  <a:gd name="T17" fmla="*/ 7 h 7"/>
                  <a:gd name="T18" fmla="*/ 4 w 12"/>
                  <a:gd name="T19" fmla="*/ 5 h 7"/>
                  <a:gd name="T20" fmla="*/ 2 w 12"/>
                  <a:gd name="T21" fmla="*/ 5 h 7"/>
                  <a:gd name="T22" fmla="*/ 0 w 12"/>
                  <a:gd name="T23" fmla="*/ 3 h 7"/>
                  <a:gd name="T24" fmla="*/ 0 w 12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8" name="Freeform 660">
                <a:extLst>
                  <a:ext uri="{FF2B5EF4-FFF2-40B4-BE49-F238E27FC236}">
                    <a16:creationId xmlns:a16="http://schemas.microsoft.com/office/drawing/2014/main" id="{DB6397AD-906A-4150-BCE6-8B510D65E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58"/>
                <a:ext cx="2" cy="7"/>
              </a:xfrm>
              <a:custGeom>
                <a:avLst/>
                <a:gdLst>
                  <a:gd name="T0" fmla="*/ 7 w 7"/>
                  <a:gd name="T1" fmla="*/ 10 h 20"/>
                  <a:gd name="T2" fmla="*/ 7 w 7"/>
                  <a:gd name="T3" fmla="*/ 8 h 20"/>
                  <a:gd name="T4" fmla="*/ 3 w 7"/>
                  <a:gd name="T5" fmla="*/ 5 h 20"/>
                  <a:gd name="T6" fmla="*/ 3 w 7"/>
                  <a:gd name="T7" fmla="*/ 3 h 20"/>
                  <a:gd name="T8" fmla="*/ 2 w 7"/>
                  <a:gd name="T9" fmla="*/ 0 h 20"/>
                  <a:gd name="T10" fmla="*/ 2 w 7"/>
                  <a:gd name="T11" fmla="*/ 3 h 20"/>
                  <a:gd name="T12" fmla="*/ 3 w 7"/>
                  <a:gd name="T13" fmla="*/ 3 h 20"/>
                  <a:gd name="T14" fmla="*/ 3 w 7"/>
                  <a:gd name="T15" fmla="*/ 5 h 20"/>
                  <a:gd name="T16" fmla="*/ 7 w 7"/>
                  <a:gd name="T17" fmla="*/ 8 h 20"/>
                  <a:gd name="T18" fmla="*/ 7 w 7"/>
                  <a:gd name="T19" fmla="*/ 10 h 20"/>
                  <a:gd name="T20" fmla="*/ 7 w 7"/>
                  <a:gd name="T21" fmla="*/ 12 h 20"/>
                  <a:gd name="T22" fmla="*/ 3 w 7"/>
                  <a:gd name="T23" fmla="*/ 15 h 20"/>
                  <a:gd name="T24" fmla="*/ 3 w 7"/>
                  <a:gd name="T25" fmla="*/ 18 h 20"/>
                  <a:gd name="T26" fmla="*/ 2 w 7"/>
                  <a:gd name="T27" fmla="*/ 20 h 20"/>
                  <a:gd name="T28" fmla="*/ 0 w 7"/>
                  <a:gd name="T29" fmla="*/ 20 h 20"/>
                  <a:gd name="T30" fmla="*/ 2 w 7"/>
                  <a:gd name="T31" fmla="*/ 18 h 20"/>
                  <a:gd name="T32" fmla="*/ 3 w 7"/>
                  <a:gd name="T33" fmla="*/ 18 h 20"/>
                  <a:gd name="T34" fmla="*/ 3 w 7"/>
                  <a:gd name="T35" fmla="*/ 15 h 20"/>
                  <a:gd name="T36" fmla="*/ 7 w 7"/>
                  <a:gd name="T37" fmla="*/ 12 h 20"/>
                  <a:gd name="T38" fmla="*/ 7 w 7"/>
                  <a:gd name="T3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20">
                    <a:moveTo>
                      <a:pt x="7" y="10"/>
                    </a:moveTo>
                    <a:lnTo>
                      <a:pt x="7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7" y="12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89" name="Freeform 661">
                <a:extLst>
                  <a:ext uri="{FF2B5EF4-FFF2-40B4-BE49-F238E27FC236}">
                    <a16:creationId xmlns:a16="http://schemas.microsoft.com/office/drawing/2014/main" id="{E53CBCD2-808F-4701-AB02-55E53A2A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63"/>
                <a:ext cx="5" cy="3"/>
              </a:xfrm>
              <a:custGeom>
                <a:avLst/>
                <a:gdLst>
                  <a:gd name="T0" fmla="*/ 0 w 14"/>
                  <a:gd name="T1" fmla="*/ 0 h 7"/>
                  <a:gd name="T2" fmla="*/ 0 w 14"/>
                  <a:gd name="T3" fmla="*/ 3 h 7"/>
                  <a:gd name="T4" fmla="*/ 3 w 14"/>
                  <a:gd name="T5" fmla="*/ 5 h 7"/>
                  <a:gd name="T6" fmla="*/ 4 w 14"/>
                  <a:gd name="T7" fmla="*/ 5 h 7"/>
                  <a:gd name="T8" fmla="*/ 7 w 14"/>
                  <a:gd name="T9" fmla="*/ 7 h 7"/>
                  <a:gd name="T10" fmla="*/ 10 w 14"/>
                  <a:gd name="T11" fmla="*/ 7 h 7"/>
                  <a:gd name="T12" fmla="*/ 12 w 14"/>
                  <a:gd name="T13" fmla="*/ 7 h 7"/>
                  <a:gd name="T14" fmla="*/ 14 w 14"/>
                  <a:gd name="T15" fmla="*/ 7 h 7"/>
                  <a:gd name="T16" fmla="*/ 12 w 14"/>
                  <a:gd name="T17" fmla="*/ 7 h 7"/>
                  <a:gd name="T18" fmla="*/ 10 w 14"/>
                  <a:gd name="T19" fmla="*/ 7 h 7"/>
                  <a:gd name="T20" fmla="*/ 7 w 14"/>
                  <a:gd name="T21" fmla="*/ 7 h 7"/>
                  <a:gd name="T22" fmla="*/ 4 w 14"/>
                  <a:gd name="T23" fmla="*/ 5 h 7"/>
                  <a:gd name="T24" fmla="*/ 3 w 14"/>
                  <a:gd name="T25" fmla="*/ 3 h 7"/>
                  <a:gd name="T26" fmla="*/ 0 w 1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2" y="7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0" name="Freeform 662">
                <a:extLst>
                  <a:ext uri="{FF2B5EF4-FFF2-40B4-BE49-F238E27FC236}">
                    <a16:creationId xmlns:a16="http://schemas.microsoft.com/office/drawing/2014/main" id="{365408DD-7E9C-4A74-8177-163AA68D3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8"/>
                <a:ext cx="8" cy="8"/>
              </a:xfrm>
              <a:custGeom>
                <a:avLst/>
                <a:gdLst>
                  <a:gd name="T0" fmla="*/ 24 w 24"/>
                  <a:gd name="T1" fmla="*/ 11 h 22"/>
                  <a:gd name="T2" fmla="*/ 24 w 24"/>
                  <a:gd name="T3" fmla="*/ 8 h 22"/>
                  <a:gd name="T4" fmla="*/ 21 w 24"/>
                  <a:gd name="T5" fmla="*/ 5 h 22"/>
                  <a:gd name="T6" fmla="*/ 21 w 24"/>
                  <a:gd name="T7" fmla="*/ 3 h 22"/>
                  <a:gd name="T8" fmla="*/ 19 w 24"/>
                  <a:gd name="T9" fmla="*/ 3 h 22"/>
                  <a:gd name="T10" fmla="*/ 19 w 24"/>
                  <a:gd name="T11" fmla="*/ 0 h 22"/>
                  <a:gd name="T12" fmla="*/ 19 w 24"/>
                  <a:gd name="T13" fmla="*/ 3 h 22"/>
                  <a:gd name="T14" fmla="*/ 21 w 24"/>
                  <a:gd name="T15" fmla="*/ 3 h 22"/>
                  <a:gd name="T16" fmla="*/ 21 w 24"/>
                  <a:gd name="T17" fmla="*/ 5 h 22"/>
                  <a:gd name="T18" fmla="*/ 21 w 24"/>
                  <a:gd name="T19" fmla="*/ 8 h 22"/>
                  <a:gd name="T20" fmla="*/ 21 w 24"/>
                  <a:gd name="T21" fmla="*/ 11 h 22"/>
                  <a:gd name="T22" fmla="*/ 24 w 24"/>
                  <a:gd name="T23" fmla="*/ 11 h 22"/>
                  <a:gd name="T24" fmla="*/ 24 w 24"/>
                  <a:gd name="T25" fmla="*/ 12 h 22"/>
                  <a:gd name="T26" fmla="*/ 21 w 24"/>
                  <a:gd name="T27" fmla="*/ 15 h 22"/>
                  <a:gd name="T28" fmla="*/ 21 w 24"/>
                  <a:gd name="T29" fmla="*/ 18 h 22"/>
                  <a:gd name="T30" fmla="*/ 19 w 24"/>
                  <a:gd name="T31" fmla="*/ 18 h 22"/>
                  <a:gd name="T32" fmla="*/ 17 w 24"/>
                  <a:gd name="T33" fmla="*/ 20 h 22"/>
                  <a:gd name="T34" fmla="*/ 14 w 24"/>
                  <a:gd name="T35" fmla="*/ 20 h 22"/>
                  <a:gd name="T36" fmla="*/ 14 w 24"/>
                  <a:gd name="T37" fmla="*/ 22 h 22"/>
                  <a:gd name="T38" fmla="*/ 12 w 24"/>
                  <a:gd name="T39" fmla="*/ 22 h 22"/>
                  <a:gd name="T40" fmla="*/ 9 w 24"/>
                  <a:gd name="T41" fmla="*/ 22 h 22"/>
                  <a:gd name="T42" fmla="*/ 7 w 24"/>
                  <a:gd name="T43" fmla="*/ 22 h 22"/>
                  <a:gd name="T44" fmla="*/ 4 w 24"/>
                  <a:gd name="T45" fmla="*/ 20 h 22"/>
                  <a:gd name="T46" fmla="*/ 2 w 24"/>
                  <a:gd name="T47" fmla="*/ 18 h 22"/>
                  <a:gd name="T48" fmla="*/ 0 w 24"/>
                  <a:gd name="T49" fmla="*/ 15 h 22"/>
                  <a:gd name="T50" fmla="*/ 0 w 24"/>
                  <a:gd name="T51" fmla="*/ 12 h 22"/>
                  <a:gd name="T52" fmla="*/ 0 w 24"/>
                  <a:gd name="T53" fmla="*/ 15 h 22"/>
                  <a:gd name="T54" fmla="*/ 2 w 24"/>
                  <a:gd name="T55" fmla="*/ 18 h 22"/>
                  <a:gd name="T56" fmla="*/ 4 w 24"/>
                  <a:gd name="T57" fmla="*/ 20 h 22"/>
                  <a:gd name="T58" fmla="*/ 7 w 24"/>
                  <a:gd name="T59" fmla="*/ 20 h 22"/>
                  <a:gd name="T60" fmla="*/ 9 w 24"/>
                  <a:gd name="T61" fmla="*/ 22 h 22"/>
                  <a:gd name="T62" fmla="*/ 12 w 24"/>
                  <a:gd name="T63" fmla="*/ 22 h 22"/>
                  <a:gd name="T64" fmla="*/ 14 w 24"/>
                  <a:gd name="T65" fmla="*/ 22 h 22"/>
                  <a:gd name="T66" fmla="*/ 17 w 24"/>
                  <a:gd name="T67" fmla="*/ 20 h 22"/>
                  <a:gd name="T68" fmla="*/ 19 w 24"/>
                  <a:gd name="T69" fmla="*/ 18 h 22"/>
                  <a:gd name="T70" fmla="*/ 21 w 24"/>
                  <a:gd name="T71" fmla="*/ 18 h 22"/>
                  <a:gd name="T72" fmla="*/ 21 w 24"/>
                  <a:gd name="T73" fmla="*/ 15 h 22"/>
                  <a:gd name="T74" fmla="*/ 21 w 24"/>
                  <a:gd name="T75" fmla="*/ 12 h 22"/>
                  <a:gd name="T76" fmla="*/ 21 w 24"/>
                  <a:gd name="T77" fmla="*/ 11 h 22"/>
                  <a:gd name="T78" fmla="*/ 24 w 24"/>
                  <a:gd name="T7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22">
                    <a:moveTo>
                      <a:pt x="24" y="11"/>
                    </a:moveTo>
                    <a:lnTo>
                      <a:pt x="24" y="8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4" y="11"/>
                    </a:lnTo>
                    <a:lnTo>
                      <a:pt x="24" y="12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1" y="1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1" name="Freeform 663">
                <a:extLst>
                  <a:ext uri="{FF2B5EF4-FFF2-40B4-BE49-F238E27FC236}">
                    <a16:creationId xmlns:a16="http://schemas.microsoft.com/office/drawing/2014/main" id="{ED35A32B-AE8A-440B-8B6A-AE6A7A5E3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8"/>
                <a:ext cx="7" cy="8"/>
              </a:xfrm>
              <a:custGeom>
                <a:avLst/>
                <a:gdLst>
                  <a:gd name="T0" fmla="*/ 21 w 21"/>
                  <a:gd name="T1" fmla="*/ 11 h 22"/>
                  <a:gd name="T2" fmla="*/ 21 w 21"/>
                  <a:gd name="T3" fmla="*/ 8 h 22"/>
                  <a:gd name="T4" fmla="*/ 21 w 21"/>
                  <a:gd name="T5" fmla="*/ 5 h 22"/>
                  <a:gd name="T6" fmla="*/ 21 w 21"/>
                  <a:gd name="T7" fmla="*/ 3 h 22"/>
                  <a:gd name="T8" fmla="*/ 20 w 21"/>
                  <a:gd name="T9" fmla="*/ 3 h 22"/>
                  <a:gd name="T10" fmla="*/ 20 w 21"/>
                  <a:gd name="T11" fmla="*/ 0 h 22"/>
                  <a:gd name="T12" fmla="*/ 20 w 21"/>
                  <a:gd name="T13" fmla="*/ 3 h 22"/>
                  <a:gd name="T14" fmla="*/ 21 w 21"/>
                  <a:gd name="T15" fmla="*/ 3 h 22"/>
                  <a:gd name="T16" fmla="*/ 21 w 21"/>
                  <a:gd name="T17" fmla="*/ 5 h 22"/>
                  <a:gd name="T18" fmla="*/ 21 w 21"/>
                  <a:gd name="T19" fmla="*/ 8 h 22"/>
                  <a:gd name="T20" fmla="*/ 21 w 21"/>
                  <a:gd name="T21" fmla="*/ 11 h 22"/>
                  <a:gd name="T22" fmla="*/ 21 w 21"/>
                  <a:gd name="T23" fmla="*/ 12 h 22"/>
                  <a:gd name="T24" fmla="*/ 21 w 21"/>
                  <a:gd name="T25" fmla="*/ 15 h 22"/>
                  <a:gd name="T26" fmla="*/ 21 w 21"/>
                  <a:gd name="T27" fmla="*/ 18 h 22"/>
                  <a:gd name="T28" fmla="*/ 20 w 21"/>
                  <a:gd name="T29" fmla="*/ 18 h 22"/>
                  <a:gd name="T30" fmla="*/ 18 w 21"/>
                  <a:gd name="T31" fmla="*/ 20 h 22"/>
                  <a:gd name="T32" fmla="*/ 14 w 21"/>
                  <a:gd name="T33" fmla="*/ 22 h 22"/>
                  <a:gd name="T34" fmla="*/ 12 w 21"/>
                  <a:gd name="T35" fmla="*/ 22 h 22"/>
                  <a:gd name="T36" fmla="*/ 10 w 21"/>
                  <a:gd name="T37" fmla="*/ 22 h 22"/>
                  <a:gd name="T38" fmla="*/ 7 w 21"/>
                  <a:gd name="T39" fmla="*/ 20 h 22"/>
                  <a:gd name="T40" fmla="*/ 4 w 21"/>
                  <a:gd name="T41" fmla="*/ 20 h 22"/>
                  <a:gd name="T42" fmla="*/ 2 w 21"/>
                  <a:gd name="T43" fmla="*/ 18 h 22"/>
                  <a:gd name="T44" fmla="*/ 0 w 21"/>
                  <a:gd name="T45" fmla="*/ 15 h 22"/>
                  <a:gd name="T46" fmla="*/ 0 w 21"/>
                  <a:gd name="T47" fmla="*/ 12 h 22"/>
                  <a:gd name="T48" fmla="*/ 0 w 21"/>
                  <a:gd name="T49" fmla="*/ 15 h 22"/>
                  <a:gd name="T50" fmla="*/ 2 w 21"/>
                  <a:gd name="T51" fmla="*/ 18 h 22"/>
                  <a:gd name="T52" fmla="*/ 4 w 21"/>
                  <a:gd name="T53" fmla="*/ 20 h 22"/>
                  <a:gd name="T54" fmla="*/ 7 w 21"/>
                  <a:gd name="T55" fmla="*/ 20 h 22"/>
                  <a:gd name="T56" fmla="*/ 10 w 21"/>
                  <a:gd name="T57" fmla="*/ 20 h 22"/>
                  <a:gd name="T58" fmla="*/ 12 w 21"/>
                  <a:gd name="T59" fmla="*/ 22 h 22"/>
                  <a:gd name="T60" fmla="*/ 14 w 21"/>
                  <a:gd name="T61" fmla="*/ 20 h 22"/>
                  <a:gd name="T62" fmla="*/ 18 w 21"/>
                  <a:gd name="T63" fmla="*/ 20 h 22"/>
                  <a:gd name="T64" fmla="*/ 20 w 21"/>
                  <a:gd name="T65" fmla="*/ 18 h 22"/>
                  <a:gd name="T66" fmla="*/ 21 w 21"/>
                  <a:gd name="T67" fmla="*/ 18 h 22"/>
                  <a:gd name="T68" fmla="*/ 21 w 21"/>
                  <a:gd name="T69" fmla="*/ 15 h 22"/>
                  <a:gd name="T70" fmla="*/ 21 w 21"/>
                  <a:gd name="T71" fmla="*/ 12 h 22"/>
                  <a:gd name="T72" fmla="*/ 21 w 21"/>
                  <a:gd name="T73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lnTo>
                      <a:pt x="21" y="8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20" y="0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8" y="20"/>
                    </a:lnTo>
                    <a:lnTo>
                      <a:pt x="14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2" name="Freeform 664">
                <a:extLst>
                  <a:ext uri="{FF2B5EF4-FFF2-40B4-BE49-F238E27FC236}">
                    <a16:creationId xmlns:a16="http://schemas.microsoft.com/office/drawing/2014/main" id="{9B4F2DF1-B4CD-4F7B-B0FC-1918FF8C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9"/>
                <a:ext cx="7" cy="7"/>
              </a:xfrm>
              <a:custGeom>
                <a:avLst/>
                <a:gdLst>
                  <a:gd name="T0" fmla="*/ 21 w 21"/>
                  <a:gd name="T1" fmla="*/ 7 h 19"/>
                  <a:gd name="T2" fmla="*/ 21 w 21"/>
                  <a:gd name="T3" fmla="*/ 5 h 19"/>
                  <a:gd name="T4" fmla="*/ 21 w 21"/>
                  <a:gd name="T5" fmla="*/ 2 h 19"/>
                  <a:gd name="T6" fmla="*/ 21 w 21"/>
                  <a:gd name="T7" fmla="*/ 0 h 19"/>
                  <a:gd name="T8" fmla="*/ 20 w 21"/>
                  <a:gd name="T9" fmla="*/ 0 h 19"/>
                  <a:gd name="T10" fmla="*/ 18 w 21"/>
                  <a:gd name="T11" fmla="*/ 0 h 19"/>
                  <a:gd name="T12" fmla="*/ 20 w 21"/>
                  <a:gd name="T13" fmla="*/ 0 h 19"/>
                  <a:gd name="T14" fmla="*/ 20 w 21"/>
                  <a:gd name="T15" fmla="*/ 2 h 19"/>
                  <a:gd name="T16" fmla="*/ 21 w 21"/>
                  <a:gd name="T17" fmla="*/ 2 h 19"/>
                  <a:gd name="T18" fmla="*/ 21 w 21"/>
                  <a:gd name="T19" fmla="*/ 5 h 19"/>
                  <a:gd name="T20" fmla="*/ 21 w 21"/>
                  <a:gd name="T21" fmla="*/ 7 h 19"/>
                  <a:gd name="T22" fmla="*/ 21 w 21"/>
                  <a:gd name="T23" fmla="*/ 9 h 19"/>
                  <a:gd name="T24" fmla="*/ 21 w 21"/>
                  <a:gd name="T25" fmla="*/ 12 h 19"/>
                  <a:gd name="T26" fmla="*/ 21 w 21"/>
                  <a:gd name="T27" fmla="*/ 14 h 19"/>
                  <a:gd name="T28" fmla="*/ 20 w 21"/>
                  <a:gd name="T29" fmla="*/ 14 h 19"/>
                  <a:gd name="T30" fmla="*/ 18 w 21"/>
                  <a:gd name="T31" fmla="*/ 17 h 19"/>
                  <a:gd name="T32" fmla="*/ 14 w 21"/>
                  <a:gd name="T33" fmla="*/ 17 h 19"/>
                  <a:gd name="T34" fmla="*/ 12 w 21"/>
                  <a:gd name="T35" fmla="*/ 19 h 19"/>
                  <a:gd name="T36" fmla="*/ 10 w 21"/>
                  <a:gd name="T37" fmla="*/ 17 h 19"/>
                  <a:gd name="T38" fmla="*/ 7 w 21"/>
                  <a:gd name="T39" fmla="*/ 17 h 19"/>
                  <a:gd name="T40" fmla="*/ 4 w 21"/>
                  <a:gd name="T41" fmla="*/ 17 h 19"/>
                  <a:gd name="T42" fmla="*/ 2 w 21"/>
                  <a:gd name="T43" fmla="*/ 14 h 19"/>
                  <a:gd name="T44" fmla="*/ 0 w 21"/>
                  <a:gd name="T45" fmla="*/ 12 h 19"/>
                  <a:gd name="T46" fmla="*/ 0 w 21"/>
                  <a:gd name="T47" fmla="*/ 9 h 19"/>
                  <a:gd name="T48" fmla="*/ 0 w 21"/>
                  <a:gd name="T49" fmla="*/ 7 h 19"/>
                  <a:gd name="T50" fmla="*/ 0 w 21"/>
                  <a:gd name="T51" fmla="*/ 9 h 19"/>
                  <a:gd name="T52" fmla="*/ 2 w 21"/>
                  <a:gd name="T53" fmla="*/ 12 h 19"/>
                  <a:gd name="T54" fmla="*/ 4 w 21"/>
                  <a:gd name="T55" fmla="*/ 14 h 19"/>
                  <a:gd name="T56" fmla="*/ 4 w 21"/>
                  <a:gd name="T57" fmla="*/ 17 h 19"/>
                  <a:gd name="T58" fmla="*/ 7 w 21"/>
                  <a:gd name="T59" fmla="*/ 17 h 19"/>
                  <a:gd name="T60" fmla="*/ 10 w 21"/>
                  <a:gd name="T61" fmla="*/ 17 h 19"/>
                  <a:gd name="T62" fmla="*/ 12 w 21"/>
                  <a:gd name="T63" fmla="*/ 17 h 19"/>
                  <a:gd name="T64" fmla="*/ 14 w 21"/>
                  <a:gd name="T65" fmla="*/ 17 h 19"/>
                  <a:gd name="T66" fmla="*/ 18 w 21"/>
                  <a:gd name="T67" fmla="*/ 17 h 19"/>
                  <a:gd name="T68" fmla="*/ 20 w 21"/>
                  <a:gd name="T69" fmla="*/ 14 h 19"/>
                  <a:gd name="T70" fmla="*/ 20 w 21"/>
                  <a:gd name="T71" fmla="*/ 12 h 19"/>
                  <a:gd name="T72" fmla="*/ 21 w 21"/>
                  <a:gd name="T73" fmla="*/ 12 h 19"/>
                  <a:gd name="T74" fmla="*/ 21 w 21"/>
                  <a:gd name="T75" fmla="*/ 9 h 19"/>
                  <a:gd name="T76" fmla="*/ 21 w 21"/>
                  <a:gd name="T7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19">
                    <a:moveTo>
                      <a:pt x="21" y="7"/>
                    </a:moveTo>
                    <a:lnTo>
                      <a:pt x="21" y="5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18" y="17"/>
                    </a:lnTo>
                    <a:lnTo>
                      <a:pt x="14" y="17"/>
                    </a:lnTo>
                    <a:lnTo>
                      <a:pt x="12" y="19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8" y="17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3" name="Freeform 665">
                <a:extLst>
                  <a:ext uri="{FF2B5EF4-FFF2-40B4-BE49-F238E27FC236}">
                    <a16:creationId xmlns:a16="http://schemas.microsoft.com/office/drawing/2014/main" id="{1BCD7697-1768-4061-9612-CB5C8360A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9"/>
                <a:ext cx="7" cy="6"/>
              </a:xfrm>
              <a:custGeom>
                <a:avLst/>
                <a:gdLst>
                  <a:gd name="T0" fmla="*/ 21 w 21"/>
                  <a:gd name="T1" fmla="*/ 7 h 17"/>
                  <a:gd name="T2" fmla="*/ 21 w 21"/>
                  <a:gd name="T3" fmla="*/ 5 h 17"/>
                  <a:gd name="T4" fmla="*/ 21 w 21"/>
                  <a:gd name="T5" fmla="*/ 2 h 17"/>
                  <a:gd name="T6" fmla="*/ 20 w 21"/>
                  <a:gd name="T7" fmla="*/ 2 h 17"/>
                  <a:gd name="T8" fmla="*/ 20 w 21"/>
                  <a:gd name="T9" fmla="*/ 0 h 17"/>
                  <a:gd name="T10" fmla="*/ 18 w 21"/>
                  <a:gd name="T11" fmla="*/ 0 h 17"/>
                  <a:gd name="T12" fmla="*/ 20 w 21"/>
                  <a:gd name="T13" fmla="*/ 0 h 17"/>
                  <a:gd name="T14" fmla="*/ 20 w 21"/>
                  <a:gd name="T15" fmla="*/ 2 h 17"/>
                  <a:gd name="T16" fmla="*/ 21 w 21"/>
                  <a:gd name="T17" fmla="*/ 2 h 17"/>
                  <a:gd name="T18" fmla="*/ 21 w 21"/>
                  <a:gd name="T19" fmla="*/ 5 h 17"/>
                  <a:gd name="T20" fmla="*/ 21 w 21"/>
                  <a:gd name="T21" fmla="*/ 7 h 17"/>
                  <a:gd name="T22" fmla="*/ 21 w 21"/>
                  <a:gd name="T23" fmla="*/ 9 h 17"/>
                  <a:gd name="T24" fmla="*/ 21 w 21"/>
                  <a:gd name="T25" fmla="*/ 12 h 17"/>
                  <a:gd name="T26" fmla="*/ 20 w 21"/>
                  <a:gd name="T27" fmla="*/ 12 h 17"/>
                  <a:gd name="T28" fmla="*/ 20 w 21"/>
                  <a:gd name="T29" fmla="*/ 14 h 17"/>
                  <a:gd name="T30" fmla="*/ 18 w 21"/>
                  <a:gd name="T31" fmla="*/ 17 h 17"/>
                  <a:gd name="T32" fmla="*/ 14 w 21"/>
                  <a:gd name="T33" fmla="*/ 17 h 17"/>
                  <a:gd name="T34" fmla="*/ 12 w 21"/>
                  <a:gd name="T35" fmla="*/ 17 h 17"/>
                  <a:gd name="T36" fmla="*/ 10 w 21"/>
                  <a:gd name="T37" fmla="*/ 17 h 17"/>
                  <a:gd name="T38" fmla="*/ 7 w 21"/>
                  <a:gd name="T39" fmla="*/ 17 h 17"/>
                  <a:gd name="T40" fmla="*/ 4 w 21"/>
                  <a:gd name="T41" fmla="*/ 17 h 17"/>
                  <a:gd name="T42" fmla="*/ 4 w 21"/>
                  <a:gd name="T43" fmla="*/ 14 h 17"/>
                  <a:gd name="T44" fmla="*/ 2 w 21"/>
                  <a:gd name="T45" fmla="*/ 12 h 17"/>
                  <a:gd name="T46" fmla="*/ 0 w 21"/>
                  <a:gd name="T47" fmla="*/ 9 h 17"/>
                  <a:gd name="T48" fmla="*/ 0 w 21"/>
                  <a:gd name="T49" fmla="*/ 7 h 17"/>
                  <a:gd name="T50" fmla="*/ 2 w 21"/>
                  <a:gd name="T51" fmla="*/ 9 h 17"/>
                  <a:gd name="T52" fmla="*/ 2 w 21"/>
                  <a:gd name="T53" fmla="*/ 12 h 17"/>
                  <a:gd name="T54" fmla="*/ 4 w 21"/>
                  <a:gd name="T55" fmla="*/ 14 h 17"/>
                  <a:gd name="T56" fmla="*/ 4 w 21"/>
                  <a:gd name="T57" fmla="*/ 17 h 17"/>
                  <a:gd name="T58" fmla="*/ 7 w 21"/>
                  <a:gd name="T59" fmla="*/ 17 h 17"/>
                  <a:gd name="T60" fmla="*/ 10 w 21"/>
                  <a:gd name="T61" fmla="*/ 17 h 17"/>
                  <a:gd name="T62" fmla="*/ 12 w 21"/>
                  <a:gd name="T63" fmla="*/ 17 h 17"/>
                  <a:gd name="T64" fmla="*/ 14 w 21"/>
                  <a:gd name="T65" fmla="*/ 17 h 17"/>
                  <a:gd name="T66" fmla="*/ 18 w 21"/>
                  <a:gd name="T67" fmla="*/ 17 h 17"/>
                  <a:gd name="T68" fmla="*/ 20 w 21"/>
                  <a:gd name="T69" fmla="*/ 14 h 17"/>
                  <a:gd name="T70" fmla="*/ 20 w 21"/>
                  <a:gd name="T71" fmla="*/ 12 h 17"/>
                  <a:gd name="T72" fmla="*/ 21 w 21"/>
                  <a:gd name="T73" fmla="*/ 12 h 17"/>
                  <a:gd name="T74" fmla="*/ 21 w 21"/>
                  <a:gd name="T75" fmla="*/ 9 h 17"/>
                  <a:gd name="T76" fmla="*/ 21 w 21"/>
                  <a:gd name="T7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17">
                    <a:moveTo>
                      <a:pt x="21" y="7"/>
                    </a:moveTo>
                    <a:lnTo>
                      <a:pt x="21" y="5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8" y="17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9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4" name="Freeform 666">
                <a:extLst>
                  <a:ext uri="{FF2B5EF4-FFF2-40B4-BE49-F238E27FC236}">
                    <a16:creationId xmlns:a16="http://schemas.microsoft.com/office/drawing/2014/main" id="{EE787381-2B80-4182-950C-5CD9A306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9"/>
                <a:ext cx="7" cy="6"/>
              </a:xfrm>
              <a:custGeom>
                <a:avLst/>
                <a:gdLst>
                  <a:gd name="T0" fmla="*/ 21 w 21"/>
                  <a:gd name="T1" fmla="*/ 7 h 17"/>
                  <a:gd name="T2" fmla="*/ 21 w 21"/>
                  <a:gd name="T3" fmla="*/ 5 h 17"/>
                  <a:gd name="T4" fmla="*/ 21 w 21"/>
                  <a:gd name="T5" fmla="*/ 2 h 17"/>
                  <a:gd name="T6" fmla="*/ 20 w 21"/>
                  <a:gd name="T7" fmla="*/ 2 h 17"/>
                  <a:gd name="T8" fmla="*/ 20 w 21"/>
                  <a:gd name="T9" fmla="*/ 0 h 17"/>
                  <a:gd name="T10" fmla="*/ 18 w 21"/>
                  <a:gd name="T11" fmla="*/ 0 h 17"/>
                  <a:gd name="T12" fmla="*/ 20 w 21"/>
                  <a:gd name="T13" fmla="*/ 0 h 17"/>
                  <a:gd name="T14" fmla="*/ 20 w 21"/>
                  <a:gd name="T15" fmla="*/ 2 h 17"/>
                  <a:gd name="T16" fmla="*/ 21 w 21"/>
                  <a:gd name="T17" fmla="*/ 5 h 17"/>
                  <a:gd name="T18" fmla="*/ 21 w 21"/>
                  <a:gd name="T19" fmla="*/ 7 h 17"/>
                  <a:gd name="T20" fmla="*/ 21 w 21"/>
                  <a:gd name="T21" fmla="*/ 9 h 17"/>
                  <a:gd name="T22" fmla="*/ 21 w 21"/>
                  <a:gd name="T23" fmla="*/ 12 h 17"/>
                  <a:gd name="T24" fmla="*/ 20 w 21"/>
                  <a:gd name="T25" fmla="*/ 12 h 17"/>
                  <a:gd name="T26" fmla="*/ 20 w 21"/>
                  <a:gd name="T27" fmla="*/ 14 h 17"/>
                  <a:gd name="T28" fmla="*/ 18 w 21"/>
                  <a:gd name="T29" fmla="*/ 17 h 17"/>
                  <a:gd name="T30" fmla="*/ 14 w 21"/>
                  <a:gd name="T31" fmla="*/ 17 h 17"/>
                  <a:gd name="T32" fmla="*/ 12 w 21"/>
                  <a:gd name="T33" fmla="*/ 17 h 17"/>
                  <a:gd name="T34" fmla="*/ 10 w 21"/>
                  <a:gd name="T35" fmla="*/ 17 h 17"/>
                  <a:gd name="T36" fmla="*/ 7 w 21"/>
                  <a:gd name="T37" fmla="*/ 17 h 17"/>
                  <a:gd name="T38" fmla="*/ 4 w 21"/>
                  <a:gd name="T39" fmla="*/ 17 h 17"/>
                  <a:gd name="T40" fmla="*/ 4 w 21"/>
                  <a:gd name="T41" fmla="*/ 14 h 17"/>
                  <a:gd name="T42" fmla="*/ 2 w 21"/>
                  <a:gd name="T43" fmla="*/ 12 h 17"/>
                  <a:gd name="T44" fmla="*/ 2 w 21"/>
                  <a:gd name="T45" fmla="*/ 9 h 17"/>
                  <a:gd name="T46" fmla="*/ 0 w 21"/>
                  <a:gd name="T47" fmla="*/ 7 h 17"/>
                  <a:gd name="T48" fmla="*/ 2 w 21"/>
                  <a:gd name="T49" fmla="*/ 7 h 17"/>
                  <a:gd name="T50" fmla="*/ 2 w 21"/>
                  <a:gd name="T51" fmla="*/ 9 h 17"/>
                  <a:gd name="T52" fmla="*/ 2 w 21"/>
                  <a:gd name="T53" fmla="*/ 12 h 17"/>
                  <a:gd name="T54" fmla="*/ 4 w 21"/>
                  <a:gd name="T55" fmla="*/ 14 h 17"/>
                  <a:gd name="T56" fmla="*/ 7 w 21"/>
                  <a:gd name="T57" fmla="*/ 17 h 17"/>
                  <a:gd name="T58" fmla="*/ 10 w 21"/>
                  <a:gd name="T59" fmla="*/ 17 h 17"/>
                  <a:gd name="T60" fmla="*/ 12 w 21"/>
                  <a:gd name="T61" fmla="*/ 17 h 17"/>
                  <a:gd name="T62" fmla="*/ 14 w 21"/>
                  <a:gd name="T63" fmla="*/ 17 h 17"/>
                  <a:gd name="T64" fmla="*/ 18 w 21"/>
                  <a:gd name="T65" fmla="*/ 14 h 17"/>
                  <a:gd name="T66" fmla="*/ 20 w 21"/>
                  <a:gd name="T67" fmla="*/ 14 h 17"/>
                  <a:gd name="T68" fmla="*/ 20 w 21"/>
                  <a:gd name="T69" fmla="*/ 12 h 17"/>
                  <a:gd name="T70" fmla="*/ 21 w 21"/>
                  <a:gd name="T71" fmla="*/ 9 h 17"/>
                  <a:gd name="T72" fmla="*/ 21 w 21"/>
                  <a:gd name="T7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7">
                    <a:moveTo>
                      <a:pt x="21" y="7"/>
                    </a:moveTo>
                    <a:lnTo>
                      <a:pt x="21" y="5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20" y="14"/>
                    </a:lnTo>
                    <a:lnTo>
                      <a:pt x="18" y="17"/>
                    </a:lnTo>
                    <a:lnTo>
                      <a:pt x="14" y="17"/>
                    </a:lnTo>
                    <a:lnTo>
                      <a:pt x="12" y="17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1" y="9"/>
                    </a:ln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5" name="Freeform 667">
                <a:extLst>
                  <a:ext uri="{FF2B5EF4-FFF2-40B4-BE49-F238E27FC236}">
                    <a16:creationId xmlns:a16="http://schemas.microsoft.com/office/drawing/2014/main" id="{7543C2F3-7B27-45C4-9D6C-7C1E38EB2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9"/>
                <a:ext cx="7" cy="6"/>
              </a:xfrm>
              <a:custGeom>
                <a:avLst/>
                <a:gdLst>
                  <a:gd name="T0" fmla="*/ 19 w 19"/>
                  <a:gd name="T1" fmla="*/ 7 h 17"/>
                  <a:gd name="T2" fmla="*/ 19 w 19"/>
                  <a:gd name="T3" fmla="*/ 5 h 17"/>
                  <a:gd name="T4" fmla="*/ 17 w 19"/>
                  <a:gd name="T5" fmla="*/ 2 h 17"/>
                  <a:gd name="T6" fmla="*/ 17 w 19"/>
                  <a:gd name="T7" fmla="*/ 0 h 17"/>
                  <a:gd name="T8" fmla="*/ 14 w 19"/>
                  <a:gd name="T9" fmla="*/ 0 h 17"/>
                  <a:gd name="T10" fmla="*/ 17 w 19"/>
                  <a:gd name="T11" fmla="*/ 2 h 17"/>
                  <a:gd name="T12" fmla="*/ 19 w 19"/>
                  <a:gd name="T13" fmla="*/ 5 h 17"/>
                  <a:gd name="T14" fmla="*/ 19 w 19"/>
                  <a:gd name="T15" fmla="*/ 7 h 17"/>
                  <a:gd name="T16" fmla="*/ 19 w 19"/>
                  <a:gd name="T17" fmla="*/ 9 h 17"/>
                  <a:gd name="T18" fmla="*/ 17 w 19"/>
                  <a:gd name="T19" fmla="*/ 12 h 17"/>
                  <a:gd name="T20" fmla="*/ 17 w 19"/>
                  <a:gd name="T21" fmla="*/ 14 h 17"/>
                  <a:gd name="T22" fmla="*/ 14 w 19"/>
                  <a:gd name="T23" fmla="*/ 14 h 17"/>
                  <a:gd name="T24" fmla="*/ 12 w 19"/>
                  <a:gd name="T25" fmla="*/ 17 h 17"/>
                  <a:gd name="T26" fmla="*/ 9 w 19"/>
                  <a:gd name="T27" fmla="*/ 17 h 17"/>
                  <a:gd name="T28" fmla="*/ 7 w 19"/>
                  <a:gd name="T29" fmla="*/ 17 h 17"/>
                  <a:gd name="T30" fmla="*/ 5 w 19"/>
                  <a:gd name="T31" fmla="*/ 17 h 17"/>
                  <a:gd name="T32" fmla="*/ 2 w 19"/>
                  <a:gd name="T33" fmla="*/ 14 h 17"/>
                  <a:gd name="T34" fmla="*/ 0 w 19"/>
                  <a:gd name="T35" fmla="*/ 12 h 17"/>
                  <a:gd name="T36" fmla="*/ 0 w 19"/>
                  <a:gd name="T37" fmla="*/ 9 h 17"/>
                  <a:gd name="T38" fmla="*/ 0 w 19"/>
                  <a:gd name="T39" fmla="*/ 7 h 17"/>
                  <a:gd name="T40" fmla="*/ 0 w 19"/>
                  <a:gd name="T41" fmla="*/ 5 h 17"/>
                  <a:gd name="T42" fmla="*/ 0 w 19"/>
                  <a:gd name="T43" fmla="*/ 7 h 17"/>
                  <a:gd name="T44" fmla="*/ 0 w 19"/>
                  <a:gd name="T45" fmla="*/ 9 h 17"/>
                  <a:gd name="T46" fmla="*/ 0 w 19"/>
                  <a:gd name="T47" fmla="*/ 12 h 17"/>
                  <a:gd name="T48" fmla="*/ 2 w 19"/>
                  <a:gd name="T49" fmla="*/ 14 h 17"/>
                  <a:gd name="T50" fmla="*/ 5 w 19"/>
                  <a:gd name="T51" fmla="*/ 14 h 17"/>
                  <a:gd name="T52" fmla="*/ 5 w 19"/>
                  <a:gd name="T53" fmla="*/ 17 h 17"/>
                  <a:gd name="T54" fmla="*/ 7 w 19"/>
                  <a:gd name="T55" fmla="*/ 17 h 17"/>
                  <a:gd name="T56" fmla="*/ 9 w 19"/>
                  <a:gd name="T57" fmla="*/ 17 h 17"/>
                  <a:gd name="T58" fmla="*/ 12 w 19"/>
                  <a:gd name="T59" fmla="*/ 17 h 17"/>
                  <a:gd name="T60" fmla="*/ 14 w 19"/>
                  <a:gd name="T61" fmla="*/ 14 h 17"/>
                  <a:gd name="T62" fmla="*/ 17 w 19"/>
                  <a:gd name="T63" fmla="*/ 12 h 17"/>
                  <a:gd name="T64" fmla="*/ 19 w 19"/>
                  <a:gd name="T65" fmla="*/ 9 h 17"/>
                  <a:gd name="T66" fmla="*/ 19 w 19"/>
                  <a:gd name="T6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17">
                    <a:moveTo>
                      <a:pt x="19" y="7"/>
                    </a:moveTo>
                    <a:lnTo>
                      <a:pt x="19" y="5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4" y="14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9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6" name="Freeform 668">
                <a:extLst>
                  <a:ext uri="{FF2B5EF4-FFF2-40B4-BE49-F238E27FC236}">
                    <a16:creationId xmlns:a16="http://schemas.microsoft.com/office/drawing/2014/main" id="{0355289F-5E28-4227-B2B6-48283067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459"/>
                <a:ext cx="7" cy="6"/>
              </a:xfrm>
              <a:custGeom>
                <a:avLst/>
                <a:gdLst>
                  <a:gd name="T0" fmla="*/ 19 w 19"/>
                  <a:gd name="T1" fmla="*/ 7 h 17"/>
                  <a:gd name="T2" fmla="*/ 19 w 19"/>
                  <a:gd name="T3" fmla="*/ 5 h 17"/>
                  <a:gd name="T4" fmla="*/ 17 w 19"/>
                  <a:gd name="T5" fmla="*/ 2 h 17"/>
                  <a:gd name="T6" fmla="*/ 14 w 19"/>
                  <a:gd name="T7" fmla="*/ 0 h 17"/>
                  <a:gd name="T8" fmla="*/ 12 w 19"/>
                  <a:gd name="T9" fmla="*/ 0 h 17"/>
                  <a:gd name="T10" fmla="*/ 14 w 19"/>
                  <a:gd name="T11" fmla="*/ 0 h 17"/>
                  <a:gd name="T12" fmla="*/ 17 w 19"/>
                  <a:gd name="T13" fmla="*/ 2 h 17"/>
                  <a:gd name="T14" fmla="*/ 17 w 19"/>
                  <a:gd name="T15" fmla="*/ 5 h 17"/>
                  <a:gd name="T16" fmla="*/ 17 w 19"/>
                  <a:gd name="T17" fmla="*/ 7 h 17"/>
                  <a:gd name="T18" fmla="*/ 19 w 19"/>
                  <a:gd name="T19" fmla="*/ 7 h 17"/>
                  <a:gd name="T20" fmla="*/ 19 w 19"/>
                  <a:gd name="T21" fmla="*/ 9 h 17"/>
                  <a:gd name="T22" fmla="*/ 17 w 19"/>
                  <a:gd name="T23" fmla="*/ 12 h 17"/>
                  <a:gd name="T24" fmla="*/ 14 w 19"/>
                  <a:gd name="T25" fmla="*/ 14 h 17"/>
                  <a:gd name="T26" fmla="*/ 12 w 19"/>
                  <a:gd name="T27" fmla="*/ 17 h 17"/>
                  <a:gd name="T28" fmla="*/ 9 w 19"/>
                  <a:gd name="T29" fmla="*/ 17 h 17"/>
                  <a:gd name="T30" fmla="*/ 7 w 19"/>
                  <a:gd name="T31" fmla="*/ 17 h 17"/>
                  <a:gd name="T32" fmla="*/ 5 w 19"/>
                  <a:gd name="T33" fmla="*/ 17 h 17"/>
                  <a:gd name="T34" fmla="*/ 5 w 19"/>
                  <a:gd name="T35" fmla="*/ 14 h 17"/>
                  <a:gd name="T36" fmla="*/ 2 w 19"/>
                  <a:gd name="T37" fmla="*/ 14 h 17"/>
                  <a:gd name="T38" fmla="*/ 0 w 19"/>
                  <a:gd name="T39" fmla="*/ 12 h 17"/>
                  <a:gd name="T40" fmla="*/ 0 w 19"/>
                  <a:gd name="T41" fmla="*/ 9 h 17"/>
                  <a:gd name="T42" fmla="*/ 0 w 19"/>
                  <a:gd name="T43" fmla="*/ 7 h 17"/>
                  <a:gd name="T44" fmla="*/ 0 w 19"/>
                  <a:gd name="T45" fmla="*/ 5 h 17"/>
                  <a:gd name="T46" fmla="*/ 0 w 19"/>
                  <a:gd name="T47" fmla="*/ 7 h 17"/>
                  <a:gd name="T48" fmla="*/ 0 w 19"/>
                  <a:gd name="T49" fmla="*/ 9 h 17"/>
                  <a:gd name="T50" fmla="*/ 2 w 19"/>
                  <a:gd name="T51" fmla="*/ 12 h 17"/>
                  <a:gd name="T52" fmla="*/ 2 w 19"/>
                  <a:gd name="T53" fmla="*/ 14 h 17"/>
                  <a:gd name="T54" fmla="*/ 5 w 19"/>
                  <a:gd name="T55" fmla="*/ 14 h 17"/>
                  <a:gd name="T56" fmla="*/ 7 w 19"/>
                  <a:gd name="T57" fmla="*/ 17 h 17"/>
                  <a:gd name="T58" fmla="*/ 9 w 19"/>
                  <a:gd name="T59" fmla="*/ 17 h 17"/>
                  <a:gd name="T60" fmla="*/ 12 w 19"/>
                  <a:gd name="T61" fmla="*/ 14 h 17"/>
                  <a:gd name="T62" fmla="*/ 14 w 19"/>
                  <a:gd name="T63" fmla="*/ 14 h 17"/>
                  <a:gd name="T64" fmla="*/ 17 w 19"/>
                  <a:gd name="T65" fmla="*/ 12 h 17"/>
                  <a:gd name="T66" fmla="*/ 17 w 19"/>
                  <a:gd name="T67" fmla="*/ 9 h 17"/>
                  <a:gd name="T68" fmla="*/ 17 w 19"/>
                  <a:gd name="T69" fmla="*/ 7 h 17"/>
                  <a:gd name="T70" fmla="*/ 19 w 19"/>
                  <a:gd name="T7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7">
                    <a:moveTo>
                      <a:pt x="19" y="7"/>
                    </a:moveTo>
                    <a:lnTo>
                      <a:pt x="19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7" y="12"/>
                    </a:lnTo>
                    <a:lnTo>
                      <a:pt x="14" y="14"/>
                    </a:lnTo>
                    <a:lnTo>
                      <a:pt x="12" y="17"/>
                    </a:lnTo>
                    <a:lnTo>
                      <a:pt x="9" y="17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7" name="Freeform 669">
                <a:extLst>
                  <a:ext uri="{FF2B5EF4-FFF2-40B4-BE49-F238E27FC236}">
                    <a16:creationId xmlns:a16="http://schemas.microsoft.com/office/drawing/2014/main" id="{158178E0-A74B-4136-9712-271E0FE6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59"/>
                <a:ext cx="5" cy="6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5 h 17"/>
                  <a:gd name="T4" fmla="*/ 17 w 17"/>
                  <a:gd name="T5" fmla="*/ 2 h 17"/>
                  <a:gd name="T6" fmla="*/ 15 w 17"/>
                  <a:gd name="T7" fmla="*/ 0 h 17"/>
                  <a:gd name="T8" fmla="*/ 12 w 17"/>
                  <a:gd name="T9" fmla="*/ 0 h 17"/>
                  <a:gd name="T10" fmla="*/ 15 w 17"/>
                  <a:gd name="T11" fmla="*/ 0 h 17"/>
                  <a:gd name="T12" fmla="*/ 17 w 17"/>
                  <a:gd name="T13" fmla="*/ 2 h 17"/>
                  <a:gd name="T14" fmla="*/ 17 w 17"/>
                  <a:gd name="T15" fmla="*/ 5 h 17"/>
                  <a:gd name="T16" fmla="*/ 17 w 17"/>
                  <a:gd name="T17" fmla="*/ 7 h 17"/>
                  <a:gd name="T18" fmla="*/ 17 w 17"/>
                  <a:gd name="T19" fmla="*/ 9 h 17"/>
                  <a:gd name="T20" fmla="*/ 17 w 17"/>
                  <a:gd name="T21" fmla="*/ 12 h 17"/>
                  <a:gd name="T22" fmla="*/ 15 w 17"/>
                  <a:gd name="T23" fmla="*/ 14 h 17"/>
                  <a:gd name="T24" fmla="*/ 12 w 17"/>
                  <a:gd name="T25" fmla="*/ 14 h 17"/>
                  <a:gd name="T26" fmla="*/ 10 w 17"/>
                  <a:gd name="T27" fmla="*/ 17 h 17"/>
                  <a:gd name="T28" fmla="*/ 7 w 17"/>
                  <a:gd name="T29" fmla="*/ 17 h 17"/>
                  <a:gd name="T30" fmla="*/ 5 w 17"/>
                  <a:gd name="T31" fmla="*/ 14 h 17"/>
                  <a:gd name="T32" fmla="*/ 2 w 17"/>
                  <a:gd name="T33" fmla="*/ 14 h 17"/>
                  <a:gd name="T34" fmla="*/ 2 w 17"/>
                  <a:gd name="T35" fmla="*/ 12 h 17"/>
                  <a:gd name="T36" fmla="*/ 0 w 17"/>
                  <a:gd name="T37" fmla="*/ 9 h 17"/>
                  <a:gd name="T38" fmla="*/ 0 w 17"/>
                  <a:gd name="T39" fmla="*/ 7 h 17"/>
                  <a:gd name="T40" fmla="*/ 0 w 17"/>
                  <a:gd name="T41" fmla="*/ 5 h 17"/>
                  <a:gd name="T42" fmla="*/ 0 w 17"/>
                  <a:gd name="T43" fmla="*/ 7 h 17"/>
                  <a:gd name="T44" fmla="*/ 0 w 17"/>
                  <a:gd name="T45" fmla="*/ 9 h 17"/>
                  <a:gd name="T46" fmla="*/ 2 w 17"/>
                  <a:gd name="T47" fmla="*/ 12 h 17"/>
                  <a:gd name="T48" fmla="*/ 2 w 17"/>
                  <a:gd name="T49" fmla="*/ 14 h 17"/>
                  <a:gd name="T50" fmla="*/ 5 w 17"/>
                  <a:gd name="T51" fmla="*/ 14 h 17"/>
                  <a:gd name="T52" fmla="*/ 7 w 17"/>
                  <a:gd name="T53" fmla="*/ 17 h 17"/>
                  <a:gd name="T54" fmla="*/ 10 w 17"/>
                  <a:gd name="T55" fmla="*/ 17 h 17"/>
                  <a:gd name="T56" fmla="*/ 12 w 17"/>
                  <a:gd name="T57" fmla="*/ 14 h 17"/>
                  <a:gd name="T58" fmla="*/ 15 w 17"/>
                  <a:gd name="T59" fmla="*/ 14 h 17"/>
                  <a:gd name="T60" fmla="*/ 17 w 17"/>
                  <a:gd name="T61" fmla="*/ 12 h 17"/>
                  <a:gd name="T62" fmla="*/ 17 w 17"/>
                  <a:gd name="T63" fmla="*/ 9 h 17"/>
                  <a:gd name="T64" fmla="*/ 17 w 17"/>
                  <a:gd name="T6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8" name="Freeform 670">
                <a:extLst>
                  <a:ext uri="{FF2B5EF4-FFF2-40B4-BE49-F238E27FC236}">
                    <a16:creationId xmlns:a16="http://schemas.microsoft.com/office/drawing/2014/main" id="{08C93542-F74B-41E4-AD19-BC27F780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59"/>
                <a:ext cx="5" cy="6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5 h 17"/>
                  <a:gd name="T4" fmla="*/ 17 w 17"/>
                  <a:gd name="T5" fmla="*/ 2 h 17"/>
                  <a:gd name="T6" fmla="*/ 15 w 17"/>
                  <a:gd name="T7" fmla="*/ 0 h 17"/>
                  <a:gd name="T8" fmla="*/ 12 w 17"/>
                  <a:gd name="T9" fmla="*/ 0 h 17"/>
                  <a:gd name="T10" fmla="*/ 15 w 17"/>
                  <a:gd name="T11" fmla="*/ 0 h 17"/>
                  <a:gd name="T12" fmla="*/ 15 w 17"/>
                  <a:gd name="T13" fmla="*/ 2 h 17"/>
                  <a:gd name="T14" fmla="*/ 17 w 17"/>
                  <a:gd name="T15" fmla="*/ 2 h 17"/>
                  <a:gd name="T16" fmla="*/ 17 w 17"/>
                  <a:gd name="T17" fmla="*/ 5 h 17"/>
                  <a:gd name="T18" fmla="*/ 17 w 17"/>
                  <a:gd name="T19" fmla="*/ 7 h 17"/>
                  <a:gd name="T20" fmla="*/ 17 w 17"/>
                  <a:gd name="T21" fmla="*/ 9 h 17"/>
                  <a:gd name="T22" fmla="*/ 17 w 17"/>
                  <a:gd name="T23" fmla="*/ 12 h 17"/>
                  <a:gd name="T24" fmla="*/ 15 w 17"/>
                  <a:gd name="T25" fmla="*/ 14 h 17"/>
                  <a:gd name="T26" fmla="*/ 12 w 17"/>
                  <a:gd name="T27" fmla="*/ 14 h 17"/>
                  <a:gd name="T28" fmla="*/ 10 w 17"/>
                  <a:gd name="T29" fmla="*/ 17 h 17"/>
                  <a:gd name="T30" fmla="*/ 7 w 17"/>
                  <a:gd name="T31" fmla="*/ 17 h 17"/>
                  <a:gd name="T32" fmla="*/ 5 w 17"/>
                  <a:gd name="T33" fmla="*/ 14 h 17"/>
                  <a:gd name="T34" fmla="*/ 2 w 17"/>
                  <a:gd name="T35" fmla="*/ 14 h 17"/>
                  <a:gd name="T36" fmla="*/ 2 w 17"/>
                  <a:gd name="T37" fmla="*/ 12 h 17"/>
                  <a:gd name="T38" fmla="*/ 0 w 17"/>
                  <a:gd name="T39" fmla="*/ 9 h 17"/>
                  <a:gd name="T40" fmla="*/ 0 w 17"/>
                  <a:gd name="T41" fmla="*/ 7 h 17"/>
                  <a:gd name="T42" fmla="*/ 0 w 17"/>
                  <a:gd name="T43" fmla="*/ 5 h 17"/>
                  <a:gd name="T44" fmla="*/ 2 w 17"/>
                  <a:gd name="T45" fmla="*/ 5 h 17"/>
                  <a:gd name="T46" fmla="*/ 0 w 17"/>
                  <a:gd name="T47" fmla="*/ 5 h 17"/>
                  <a:gd name="T48" fmla="*/ 0 w 17"/>
                  <a:gd name="T49" fmla="*/ 7 h 17"/>
                  <a:gd name="T50" fmla="*/ 0 w 17"/>
                  <a:gd name="T51" fmla="*/ 9 h 17"/>
                  <a:gd name="T52" fmla="*/ 2 w 17"/>
                  <a:gd name="T53" fmla="*/ 9 h 17"/>
                  <a:gd name="T54" fmla="*/ 2 w 17"/>
                  <a:gd name="T55" fmla="*/ 12 h 17"/>
                  <a:gd name="T56" fmla="*/ 5 w 17"/>
                  <a:gd name="T57" fmla="*/ 14 h 17"/>
                  <a:gd name="T58" fmla="*/ 7 w 17"/>
                  <a:gd name="T59" fmla="*/ 14 h 17"/>
                  <a:gd name="T60" fmla="*/ 10 w 17"/>
                  <a:gd name="T61" fmla="*/ 14 h 17"/>
                  <a:gd name="T62" fmla="*/ 12 w 17"/>
                  <a:gd name="T63" fmla="*/ 14 h 17"/>
                  <a:gd name="T64" fmla="*/ 15 w 17"/>
                  <a:gd name="T65" fmla="*/ 14 h 17"/>
                  <a:gd name="T66" fmla="*/ 15 w 17"/>
                  <a:gd name="T67" fmla="*/ 12 h 17"/>
                  <a:gd name="T68" fmla="*/ 17 w 17"/>
                  <a:gd name="T69" fmla="*/ 12 h 17"/>
                  <a:gd name="T70" fmla="*/ 17 w 17"/>
                  <a:gd name="T71" fmla="*/ 9 h 17"/>
                  <a:gd name="T72" fmla="*/ 17 w 17"/>
                  <a:gd name="T7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5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7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99" name="Freeform 671">
                <a:extLst>
                  <a:ext uri="{FF2B5EF4-FFF2-40B4-BE49-F238E27FC236}">
                    <a16:creationId xmlns:a16="http://schemas.microsoft.com/office/drawing/2014/main" id="{0A3C20FC-EC2B-4E28-B81C-FD982462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7 w 17"/>
                  <a:gd name="T1" fmla="*/ 7 h 14"/>
                  <a:gd name="T2" fmla="*/ 17 w 17"/>
                  <a:gd name="T3" fmla="*/ 4 h 14"/>
                  <a:gd name="T4" fmla="*/ 17 w 17"/>
                  <a:gd name="T5" fmla="*/ 2 h 14"/>
                  <a:gd name="T6" fmla="*/ 15 w 17"/>
                  <a:gd name="T7" fmla="*/ 2 h 14"/>
                  <a:gd name="T8" fmla="*/ 15 w 17"/>
                  <a:gd name="T9" fmla="*/ 0 h 14"/>
                  <a:gd name="T10" fmla="*/ 12 w 17"/>
                  <a:gd name="T11" fmla="*/ 0 h 14"/>
                  <a:gd name="T12" fmla="*/ 15 w 17"/>
                  <a:gd name="T13" fmla="*/ 0 h 14"/>
                  <a:gd name="T14" fmla="*/ 15 w 17"/>
                  <a:gd name="T15" fmla="*/ 2 h 14"/>
                  <a:gd name="T16" fmla="*/ 17 w 17"/>
                  <a:gd name="T17" fmla="*/ 4 h 14"/>
                  <a:gd name="T18" fmla="*/ 17 w 17"/>
                  <a:gd name="T19" fmla="*/ 7 h 14"/>
                  <a:gd name="T20" fmla="*/ 17 w 17"/>
                  <a:gd name="T21" fmla="*/ 10 h 14"/>
                  <a:gd name="T22" fmla="*/ 17 w 17"/>
                  <a:gd name="T23" fmla="*/ 12 h 14"/>
                  <a:gd name="T24" fmla="*/ 15 w 17"/>
                  <a:gd name="T25" fmla="*/ 12 h 14"/>
                  <a:gd name="T26" fmla="*/ 15 w 17"/>
                  <a:gd name="T27" fmla="*/ 14 h 14"/>
                  <a:gd name="T28" fmla="*/ 12 w 17"/>
                  <a:gd name="T29" fmla="*/ 14 h 14"/>
                  <a:gd name="T30" fmla="*/ 10 w 17"/>
                  <a:gd name="T31" fmla="*/ 14 h 14"/>
                  <a:gd name="T32" fmla="*/ 7 w 17"/>
                  <a:gd name="T33" fmla="*/ 14 h 14"/>
                  <a:gd name="T34" fmla="*/ 5 w 17"/>
                  <a:gd name="T35" fmla="*/ 14 h 14"/>
                  <a:gd name="T36" fmla="*/ 2 w 17"/>
                  <a:gd name="T37" fmla="*/ 12 h 14"/>
                  <a:gd name="T38" fmla="*/ 2 w 17"/>
                  <a:gd name="T39" fmla="*/ 10 h 14"/>
                  <a:gd name="T40" fmla="*/ 0 w 17"/>
                  <a:gd name="T41" fmla="*/ 10 h 14"/>
                  <a:gd name="T42" fmla="*/ 0 w 17"/>
                  <a:gd name="T43" fmla="*/ 7 h 14"/>
                  <a:gd name="T44" fmla="*/ 0 w 17"/>
                  <a:gd name="T45" fmla="*/ 4 h 14"/>
                  <a:gd name="T46" fmla="*/ 2 w 17"/>
                  <a:gd name="T47" fmla="*/ 4 h 14"/>
                  <a:gd name="T48" fmla="*/ 2 w 17"/>
                  <a:gd name="T49" fmla="*/ 2 h 14"/>
                  <a:gd name="T50" fmla="*/ 2 w 17"/>
                  <a:gd name="T51" fmla="*/ 4 h 14"/>
                  <a:gd name="T52" fmla="*/ 0 w 17"/>
                  <a:gd name="T53" fmla="*/ 4 h 14"/>
                  <a:gd name="T54" fmla="*/ 0 w 17"/>
                  <a:gd name="T55" fmla="*/ 7 h 14"/>
                  <a:gd name="T56" fmla="*/ 0 w 17"/>
                  <a:gd name="T57" fmla="*/ 10 h 14"/>
                  <a:gd name="T58" fmla="*/ 2 w 17"/>
                  <a:gd name="T59" fmla="*/ 10 h 14"/>
                  <a:gd name="T60" fmla="*/ 2 w 17"/>
                  <a:gd name="T61" fmla="*/ 12 h 14"/>
                  <a:gd name="T62" fmla="*/ 5 w 17"/>
                  <a:gd name="T63" fmla="*/ 14 h 14"/>
                  <a:gd name="T64" fmla="*/ 7 w 17"/>
                  <a:gd name="T65" fmla="*/ 14 h 14"/>
                  <a:gd name="T66" fmla="*/ 10 w 17"/>
                  <a:gd name="T67" fmla="*/ 14 h 14"/>
                  <a:gd name="T68" fmla="*/ 12 w 17"/>
                  <a:gd name="T69" fmla="*/ 14 h 14"/>
                  <a:gd name="T70" fmla="*/ 15 w 17"/>
                  <a:gd name="T71" fmla="*/ 14 h 14"/>
                  <a:gd name="T72" fmla="*/ 15 w 17"/>
                  <a:gd name="T73" fmla="*/ 12 h 14"/>
                  <a:gd name="T74" fmla="*/ 17 w 17"/>
                  <a:gd name="T75" fmla="*/ 10 h 14"/>
                  <a:gd name="T76" fmla="*/ 17 w 17"/>
                  <a:gd name="T7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4">
                    <a:moveTo>
                      <a:pt x="17" y="7"/>
                    </a:move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7" y="7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0" name="Freeform 672">
                <a:extLst>
                  <a:ext uri="{FF2B5EF4-FFF2-40B4-BE49-F238E27FC236}">
                    <a16:creationId xmlns:a16="http://schemas.microsoft.com/office/drawing/2014/main" id="{B645FE05-C68A-4703-B894-181DA77A8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7 w 17"/>
                  <a:gd name="T1" fmla="*/ 7 h 14"/>
                  <a:gd name="T2" fmla="*/ 17 w 17"/>
                  <a:gd name="T3" fmla="*/ 4 h 14"/>
                  <a:gd name="T4" fmla="*/ 15 w 17"/>
                  <a:gd name="T5" fmla="*/ 2 h 14"/>
                  <a:gd name="T6" fmla="*/ 15 w 17"/>
                  <a:gd name="T7" fmla="*/ 0 h 14"/>
                  <a:gd name="T8" fmla="*/ 12 w 17"/>
                  <a:gd name="T9" fmla="*/ 0 h 14"/>
                  <a:gd name="T10" fmla="*/ 10 w 17"/>
                  <a:gd name="T11" fmla="*/ 0 h 14"/>
                  <a:gd name="T12" fmla="*/ 12 w 17"/>
                  <a:gd name="T13" fmla="*/ 0 h 14"/>
                  <a:gd name="T14" fmla="*/ 15 w 17"/>
                  <a:gd name="T15" fmla="*/ 2 h 14"/>
                  <a:gd name="T16" fmla="*/ 17 w 17"/>
                  <a:gd name="T17" fmla="*/ 4 h 14"/>
                  <a:gd name="T18" fmla="*/ 17 w 17"/>
                  <a:gd name="T19" fmla="*/ 7 h 14"/>
                  <a:gd name="T20" fmla="*/ 17 w 17"/>
                  <a:gd name="T21" fmla="*/ 10 h 14"/>
                  <a:gd name="T22" fmla="*/ 15 w 17"/>
                  <a:gd name="T23" fmla="*/ 12 h 14"/>
                  <a:gd name="T24" fmla="*/ 15 w 17"/>
                  <a:gd name="T25" fmla="*/ 14 h 14"/>
                  <a:gd name="T26" fmla="*/ 12 w 17"/>
                  <a:gd name="T27" fmla="*/ 14 h 14"/>
                  <a:gd name="T28" fmla="*/ 10 w 17"/>
                  <a:gd name="T29" fmla="*/ 14 h 14"/>
                  <a:gd name="T30" fmla="*/ 7 w 17"/>
                  <a:gd name="T31" fmla="*/ 14 h 14"/>
                  <a:gd name="T32" fmla="*/ 5 w 17"/>
                  <a:gd name="T33" fmla="*/ 14 h 14"/>
                  <a:gd name="T34" fmla="*/ 2 w 17"/>
                  <a:gd name="T35" fmla="*/ 12 h 14"/>
                  <a:gd name="T36" fmla="*/ 2 w 17"/>
                  <a:gd name="T37" fmla="*/ 10 h 14"/>
                  <a:gd name="T38" fmla="*/ 0 w 17"/>
                  <a:gd name="T39" fmla="*/ 10 h 14"/>
                  <a:gd name="T40" fmla="*/ 0 w 17"/>
                  <a:gd name="T41" fmla="*/ 7 h 14"/>
                  <a:gd name="T42" fmla="*/ 0 w 17"/>
                  <a:gd name="T43" fmla="*/ 4 h 14"/>
                  <a:gd name="T44" fmla="*/ 2 w 17"/>
                  <a:gd name="T45" fmla="*/ 4 h 14"/>
                  <a:gd name="T46" fmla="*/ 2 w 17"/>
                  <a:gd name="T47" fmla="*/ 2 h 14"/>
                  <a:gd name="T48" fmla="*/ 2 w 17"/>
                  <a:gd name="T49" fmla="*/ 4 h 14"/>
                  <a:gd name="T50" fmla="*/ 2 w 17"/>
                  <a:gd name="T51" fmla="*/ 7 h 14"/>
                  <a:gd name="T52" fmla="*/ 2 w 17"/>
                  <a:gd name="T53" fmla="*/ 10 h 14"/>
                  <a:gd name="T54" fmla="*/ 2 w 17"/>
                  <a:gd name="T55" fmla="*/ 12 h 14"/>
                  <a:gd name="T56" fmla="*/ 5 w 17"/>
                  <a:gd name="T57" fmla="*/ 12 h 14"/>
                  <a:gd name="T58" fmla="*/ 5 w 17"/>
                  <a:gd name="T59" fmla="*/ 14 h 14"/>
                  <a:gd name="T60" fmla="*/ 7 w 17"/>
                  <a:gd name="T61" fmla="*/ 14 h 14"/>
                  <a:gd name="T62" fmla="*/ 10 w 17"/>
                  <a:gd name="T63" fmla="*/ 14 h 14"/>
                  <a:gd name="T64" fmla="*/ 12 w 17"/>
                  <a:gd name="T65" fmla="*/ 14 h 14"/>
                  <a:gd name="T66" fmla="*/ 15 w 17"/>
                  <a:gd name="T67" fmla="*/ 12 h 14"/>
                  <a:gd name="T68" fmla="*/ 17 w 17"/>
                  <a:gd name="T69" fmla="*/ 10 h 14"/>
                  <a:gd name="T70" fmla="*/ 17 w 17"/>
                  <a:gd name="T7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14">
                    <a:moveTo>
                      <a:pt x="17" y="7"/>
                    </a:moveTo>
                    <a:lnTo>
                      <a:pt x="17" y="4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17" y="7"/>
                    </a:lnTo>
                    <a:lnTo>
                      <a:pt x="17" y="10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1" name="Freeform 673">
                <a:extLst>
                  <a:ext uri="{FF2B5EF4-FFF2-40B4-BE49-F238E27FC236}">
                    <a16:creationId xmlns:a16="http://schemas.microsoft.com/office/drawing/2014/main" id="{7C20C321-86F2-490F-A09F-E2FD7469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4 h 14"/>
                  <a:gd name="T4" fmla="*/ 13 w 15"/>
                  <a:gd name="T5" fmla="*/ 2 h 14"/>
                  <a:gd name="T6" fmla="*/ 10 w 15"/>
                  <a:gd name="T7" fmla="*/ 0 h 14"/>
                  <a:gd name="T8" fmla="*/ 8 w 15"/>
                  <a:gd name="T9" fmla="*/ 0 h 14"/>
                  <a:gd name="T10" fmla="*/ 10 w 15"/>
                  <a:gd name="T11" fmla="*/ 0 h 14"/>
                  <a:gd name="T12" fmla="*/ 10 w 15"/>
                  <a:gd name="T13" fmla="*/ 2 h 14"/>
                  <a:gd name="T14" fmla="*/ 13 w 15"/>
                  <a:gd name="T15" fmla="*/ 2 h 14"/>
                  <a:gd name="T16" fmla="*/ 13 w 15"/>
                  <a:gd name="T17" fmla="*/ 4 h 14"/>
                  <a:gd name="T18" fmla="*/ 15 w 15"/>
                  <a:gd name="T19" fmla="*/ 4 h 14"/>
                  <a:gd name="T20" fmla="*/ 15 w 15"/>
                  <a:gd name="T21" fmla="*/ 7 h 14"/>
                  <a:gd name="T22" fmla="*/ 15 w 15"/>
                  <a:gd name="T23" fmla="*/ 10 h 14"/>
                  <a:gd name="T24" fmla="*/ 13 w 15"/>
                  <a:gd name="T25" fmla="*/ 12 h 14"/>
                  <a:gd name="T26" fmla="*/ 10 w 15"/>
                  <a:gd name="T27" fmla="*/ 14 h 14"/>
                  <a:gd name="T28" fmla="*/ 8 w 15"/>
                  <a:gd name="T29" fmla="*/ 14 h 14"/>
                  <a:gd name="T30" fmla="*/ 5 w 15"/>
                  <a:gd name="T31" fmla="*/ 14 h 14"/>
                  <a:gd name="T32" fmla="*/ 3 w 15"/>
                  <a:gd name="T33" fmla="*/ 14 h 14"/>
                  <a:gd name="T34" fmla="*/ 3 w 15"/>
                  <a:gd name="T35" fmla="*/ 12 h 14"/>
                  <a:gd name="T36" fmla="*/ 0 w 15"/>
                  <a:gd name="T37" fmla="*/ 12 h 14"/>
                  <a:gd name="T38" fmla="*/ 0 w 15"/>
                  <a:gd name="T39" fmla="*/ 10 h 14"/>
                  <a:gd name="T40" fmla="*/ 0 w 15"/>
                  <a:gd name="T41" fmla="*/ 7 h 14"/>
                  <a:gd name="T42" fmla="*/ 0 w 15"/>
                  <a:gd name="T43" fmla="*/ 4 h 14"/>
                  <a:gd name="T44" fmla="*/ 0 w 15"/>
                  <a:gd name="T45" fmla="*/ 2 h 14"/>
                  <a:gd name="T46" fmla="*/ 3 w 15"/>
                  <a:gd name="T47" fmla="*/ 2 h 14"/>
                  <a:gd name="T48" fmla="*/ 0 w 15"/>
                  <a:gd name="T49" fmla="*/ 2 h 14"/>
                  <a:gd name="T50" fmla="*/ 0 w 15"/>
                  <a:gd name="T51" fmla="*/ 4 h 14"/>
                  <a:gd name="T52" fmla="*/ 0 w 15"/>
                  <a:gd name="T53" fmla="*/ 7 h 14"/>
                  <a:gd name="T54" fmla="*/ 0 w 15"/>
                  <a:gd name="T55" fmla="*/ 10 h 14"/>
                  <a:gd name="T56" fmla="*/ 0 w 15"/>
                  <a:gd name="T57" fmla="*/ 12 h 14"/>
                  <a:gd name="T58" fmla="*/ 3 w 15"/>
                  <a:gd name="T59" fmla="*/ 12 h 14"/>
                  <a:gd name="T60" fmla="*/ 5 w 15"/>
                  <a:gd name="T61" fmla="*/ 14 h 14"/>
                  <a:gd name="T62" fmla="*/ 8 w 15"/>
                  <a:gd name="T63" fmla="*/ 14 h 14"/>
                  <a:gd name="T64" fmla="*/ 10 w 15"/>
                  <a:gd name="T65" fmla="*/ 14 h 14"/>
                  <a:gd name="T66" fmla="*/ 10 w 15"/>
                  <a:gd name="T67" fmla="*/ 12 h 14"/>
                  <a:gd name="T68" fmla="*/ 13 w 15"/>
                  <a:gd name="T69" fmla="*/ 12 h 14"/>
                  <a:gd name="T70" fmla="*/ 13 w 15"/>
                  <a:gd name="T71" fmla="*/ 10 h 14"/>
                  <a:gd name="T72" fmla="*/ 15 w 15"/>
                  <a:gd name="T73" fmla="*/ 10 h 14"/>
                  <a:gd name="T74" fmla="*/ 15 w 15"/>
                  <a:gd name="T7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2" name="Freeform 674">
                <a:extLst>
                  <a:ext uri="{FF2B5EF4-FFF2-40B4-BE49-F238E27FC236}">
                    <a16:creationId xmlns:a16="http://schemas.microsoft.com/office/drawing/2014/main" id="{F652CF27-F58A-4F48-BA81-B90E9E3A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5 w 15"/>
                  <a:gd name="T1" fmla="*/ 7 h 14"/>
                  <a:gd name="T2" fmla="*/ 15 w 15"/>
                  <a:gd name="T3" fmla="*/ 4 h 14"/>
                  <a:gd name="T4" fmla="*/ 13 w 15"/>
                  <a:gd name="T5" fmla="*/ 4 h 14"/>
                  <a:gd name="T6" fmla="*/ 13 w 15"/>
                  <a:gd name="T7" fmla="*/ 2 h 14"/>
                  <a:gd name="T8" fmla="*/ 10 w 15"/>
                  <a:gd name="T9" fmla="*/ 2 h 14"/>
                  <a:gd name="T10" fmla="*/ 10 w 15"/>
                  <a:gd name="T11" fmla="*/ 0 h 14"/>
                  <a:gd name="T12" fmla="*/ 8 w 15"/>
                  <a:gd name="T13" fmla="*/ 0 h 14"/>
                  <a:gd name="T14" fmla="*/ 5 w 15"/>
                  <a:gd name="T15" fmla="*/ 0 h 14"/>
                  <a:gd name="T16" fmla="*/ 8 w 15"/>
                  <a:gd name="T17" fmla="*/ 0 h 14"/>
                  <a:gd name="T18" fmla="*/ 10 w 15"/>
                  <a:gd name="T19" fmla="*/ 0 h 14"/>
                  <a:gd name="T20" fmla="*/ 10 w 15"/>
                  <a:gd name="T21" fmla="*/ 2 h 14"/>
                  <a:gd name="T22" fmla="*/ 13 w 15"/>
                  <a:gd name="T23" fmla="*/ 2 h 14"/>
                  <a:gd name="T24" fmla="*/ 13 w 15"/>
                  <a:gd name="T25" fmla="*/ 4 h 14"/>
                  <a:gd name="T26" fmla="*/ 13 w 15"/>
                  <a:gd name="T27" fmla="*/ 7 h 14"/>
                  <a:gd name="T28" fmla="*/ 15 w 15"/>
                  <a:gd name="T29" fmla="*/ 7 h 14"/>
                  <a:gd name="T30" fmla="*/ 15 w 15"/>
                  <a:gd name="T31" fmla="*/ 10 h 14"/>
                  <a:gd name="T32" fmla="*/ 13 w 15"/>
                  <a:gd name="T33" fmla="*/ 10 h 14"/>
                  <a:gd name="T34" fmla="*/ 13 w 15"/>
                  <a:gd name="T35" fmla="*/ 12 h 14"/>
                  <a:gd name="T36" fmla="*/ 10 w 15"/>
                  <a:gd name="T37" fmla="*/ 12 h 14"/>
                  <a:gd name="T38" fmla="*/ 10 w 15"/>
                  <a:gd name="T39" fmla="*/ 14 h 14"/>
                  <a:gd name="T40" fmla="*/ 8 w 15"/>
                  <a:gd name="T41" fmla="*/ 14 h 14"/>
                  <a:gd name="T42" fmla="*/ 5 w 15"/>
                  <a:gd name="T43" fmla="*/ 14 h 14"/>
                  <a:gd name="T44" fmla="*/ 3 w 15"/>
                  <a:gd name="T45" fmla="*/ 12 h 14"/>
                  <a:gd name="T46" fmla="*/ 0 w 15"/>
                  <a:gd name="T47" fmla="*/ 12 h 14"/>
                  <a:gd name="T48" fmla="*/ 0 w 15"/>
                  <a:gd name="T49" fmla="*/ 10 h 14"/>
                  <a:gd name="T50" fmla="*/ 0 w 15"/>
                  <a:gd name="T51" fmla="*/ 7 h 14"/>
                  <a:gd name="T52" fmla="*/ 0 w 15"/>
                  <a:gd name="T53" fmla="*/ 4 h 14"/>
                  <a:gd name="T54" fmla="*/ 0 w 15"/>
                  <a:gd name="T55" fmla="*/ 2 h 14"/>
                  <a:gd name="T56" fmla="*/ 3 w 15"/>
                  <a:gd name="T57" fmla="*/ 2 h 14"/>
                  <a:gd name="T58" fmla="*/ 0 w 15"/>
                  <a:gd name="T59" fmla="*/ 2 h 14"/>
                  <a:gd name="T60" fmla="*/ 0 w 15"/>
                  <a:gd name="T61" fmla="*/ 4 h 14"/>
                  <a:gd name="T62" fmla="*/ 0 w 15"/>
                  <a:gd name="T63" fmla="*/ 7 h 14"/>
                  <a:gd name="T64" fmla="*/ 0 w 15"/>
                  <a:gd name="T65" fmla="*/ 10 h 14"/>
                  <a:gd name="T66" fmla="*/ 0 w 15"/>
                  <a:gd name="T67" fmla="*/ 12 h 14"/>
                  <a:gd name="T68" fmla="*/ 3 w 15"/>
                  <a:gd name="T69" fmla="*/ 12 h 14"/>
                  <a:gd name="T70" fmla="*/ 5 w 15"/>
                  <a:gd name="T71" fmla="*/ 14 h 14"/>
                  <a:gd name="T72" fmla="*/ 8 w 15"/>
                  <a:gd name="T73" fmla="*/ 14 h 14"/>
                  <a:gd name="T74" fmla="*/ 10 w 15"/>
                  <a:gd name="T75" fmla="*/ 14 h 14"/>
                  <a:gd name="T76" fmla="*/ 10 w 15"/>
                  <a:gd name="T77" fmla="*/ 12 h 14"/>
                  <a:gd name="T78" fmla="*/ 13 w 15"/>
                  <a:gd name="T79" fmla="*/ 12 h 14"/>
                  <a:gd name="T80" fmla="*/ 13 w 15"/>
                  <a:gd name="T81" fmla="*/ 10 h 14"/>
                  <a:gd name="T82" fmla="*/ 13 w 15"/>
                  <a:gd name="T83" fmla="*/ 7 h 14"/>
                  <a:gd name="T84" fmla="*/ 15 w 15"/>
                  <a:gd name="T8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5" y="14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3" name="Freeform 675">
                <a:extLst>
                  <a:ext uri="{FF2B5EF4-FFF2-40B4-BE49-F238E27FC236}">
                    <a16:creationId xmlns:a16="http://schemas.microsoft.com/office/drawing/2014/main" id="{9A9CDB28-64A4-4680-949F-5EA8F6178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3 w 13"/>
                  <a:gd name="T1" fmla="*/ 7 h 14"/>
                  <a:gd name="T2" fmla="*/ 13 w 13"/>
                  <a:gd name="T3" fmla="*/ 4 h 14"/>
                  <a:gd name="T4" fmla="*/ 13 w 13"/>
                  <a:gd name="T5" fmla="*/ 2 h 14"/>
                  <a:gd name="T6" fmla="*/ 10 w 13"/>
                  <a:gd name="T7" fmla="*/ 2 h 14"/>
                  <a:gd name="T8" fmla="*/ 10 w 13"/>
                  <a:gd name="T9" fmla="*/ 0 h 14"/>
                  <a:gd name="T10" fmla="*/ 8 w 13"/>
                  <a:gd name="T11" fmla="*/ 0 h 14"/>
                  <a:gd name="T12" fmla="*/ 5 w 13"/>
                  <a:gd name="T13" fmla="*/ 0 h 14"/>
                  <a:gd name="T14" fmla="*/ 5 w 13"/>
                  <a:gd name="T15" fmla="*/ 2 h 14"/>
                  <a:gd name="T16" fmla="*/ 3 w 13"/>
                  <a:gd name="T17" fmla="*/ 2 h 14"/>
                  <a:gd name="T18" fmla="*/ 0 w 13"/>
                  <a:gd name="T19" fmla="*/ 2 h 14"/>
                  <a:gd name="T20" fmla="*/ 0 w 13"/>
                  <a:gd name="T21" fmla="*/ 4 h 14"/>
                  <a:gd name="T22" fmla="*/ 0 w 13"/>
                  <a:gd name="T23" fmla="*/ 7 h 14"/>
                  <a:gd name="T24" fmla="*/ 0 w 13"/>
                  <a:gd name="T25" fmla="*/ 10 h 14"/>
                  <a:gd name="T26" fmla="*/ 0 w 13"/>
                  <a:gd name="T27" fmla="*/ 12 h 14"/>
                  <a:gd name="T28" fmla="*/ 3 w 13"/>
                  <a:gd name="T29" fmla="*/ 12 h 14"/>
                  <a:gd name="T30" fmla="*/ 5 w 13"/>
                  <a:gd name="T31" fmla="*/ 14 h 14"/>
                  <a:gd name="T32" fmla="*/ 8 w 13"/>
                  <a:gd name="T33" fmla="*/ 14 h 14"/>
                  <a:gd name="T34" fmla="*/ 10 w 13"/>
                  <a:gd name="T35" fmla="*/ 14 h 14"/>
                  <a:gd name="T36" fmla="*/ 10 w 13"/>
                  <a:gd name="T37" fmla="*/ 12 h 14"/>
                  <a:gd name="T38" fmla="*/ 13 w 13"/>
                  <a:gd name="T39" fmla="*/ 12 h 14"/>
                  <a:gd name="T40" fmla="*/ 13 w 13"/>
                  <a:gd name="T41" fmla="*/ 10 h 14"/>
                  <a:gd name="T42" fmla="*/ 13 w 13"/>
                  <a:gd name="T43" fmla="*/ 7 h 14"/>
                  <a:gd name="T44" fmla="*/ 13 w 13"/>
                  <a:gd name="T45" fmla="*/ 4 h 14"/>
                  <a:gd name="T46" fmla="*/ 13 w 13"/>
                  <a:gd name="T47" fmla="*/ 2 h 14"/>
                  <a:gd name="T48" fmla="*/ 10 w 13"/>
                  <a:gd name="T49" fmla="*/ 2 h 14"/>
                  <a:gd name="T50" fmla="*/ 8 w 13"/>
                  <a:gd name="T51" fmla="*/ 0 h 14"/>
                  <a:gd name="T52" fmla="*/ 5 w 13"/>
                  <a:gd name="T53" fmla="*/ 0 h 14"/>
                  <a:gd name="T54" fmla="*/ 5 w 13"/>
                  <a:gd name="T55" fmla="*/ 2 h 14"/>
                  <a:gd name="T56" fmla="*/ 3 w 13"/>
                  <a:gd name="T57" fmla="*/ 2 h 14"/>
                  <a:gd name="T58" fmla="*/ 3 w 13"/>
                  <a:gd name="T59" fmla="*/ 4 h 14"/>
                  <a:gd name="T60" fmla="*/ 0 w 13"/>
                  <a:gd name="T61" fmla="*/ 4 h 14"/>
                  <a:gd name="T62" fmla="*/ 0 w 13"/>
                  <a:gd name="T63" fmla="*/ 7 h 14"/>
                  <a:gd name="T64" fmla="*/ 0 w 13"/>
                  <a:gd name="T65" fmla="*/ 10 h 14"/>
                  <a:gd name="T66" fmla="*/ 3 w 13"/>
                  <a:gd name="T67" fmla="*/ 10 h 14"/>
                  <a:gd name="T68" fmla="*/ 3 w 13"/>
                  <a:gd name="T69" fmla="*/ 12 h 14"/>
                  <a:gd name="T70" fmla="*/ 5 w 13"/>
                  <a:gd name="T71" fmla="*/ 12 h 14"/>
                  <a:gd name="T72" fmla="*/ 5 w 13"/>
                  <a:gd name="T73" fmla="*/ 14 h 14"/>
                  <a:gd name="T74" fmla="*/ 8 w 13"/>
                  <a:gd name="T75" fmla="*/ 14 h 14"/>
                  <a:gd name="T76" fmla="*/ 10 w 13"/>
                  <a:gd name="T77" fmla="*/ 12 h 14"/>
                  <a:gd name="T78" fmla="*/ 13 w 13"/>
                  <a:gd name="T79" fmla="*/ 12 h 14"/>
                  <a:gd name="T80" fmla="*/ 13 w 13"/>
                  <a:gd name="T81" fmla="*/ 10 h 14"/>
                  <a:gd name="T82" fmla="*/ 13 w 13"/>
                  <a:gd name="T8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4" name="Freeform 676">
                <a:extLst>
                  <a:ext uri="{FF2B5EF4-FFF2-40B4-BE49-F238E27FC236}">
                    <a16:creationId xmlns:a16="http://schemas.microsoft.com/office/drawing/2014/main" id="{18643E20-5C6A-47BA-A7E7-AF72EC809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4"/>
              </a:xfrm>
              <a:custGeom>
                <a:avLst/>
                <a:gdLst>
                  <a:gd name="T0" fmla="*/ 13 w 13"/>
                  <a:gd name="T1" fmla="*/ 7 h 14"/>
                  <a:gd name="T2" fmla="*/ 13 w 13"/>
                  <a:gd name="T3" fmla="*/ 4 h 14"/>
                  <a:gd name="T4" fmla="*/ 13 w 13"/>
                  <a:gd name="T5" fmla="*/ 2 h 14"/>
                  <a:gd name="T6" fmla="*/ 10 w 13"/>
                  <a:gd name="T7" fmla="*/ 2 h 14"/>
                  <a:gd name="T8" fmla="*/ 8 w 13"/>
                  <a:gd name="T9" fmla="*/ 0 h 14"/>
                  <a:gd name="T10" fmla="*/ 5 w 13"/>
                  <a:gd name="T11" fmla="*/ 0 h 14"/>
                  <a:gd name="T12" fmla="*/ 5 w 13"/>
                  <a:gd name="T13" fmla="*/ 2 h 14"/>
                  <a:gd name="T14" fmla="*/ 3 w 13"/>
                  <a:gd name="T15" fmla="*/ 2 h 14"/>
                  <a:gd name="T16" fmla="*/ 3 w 13"/>
                  <a:gd name="T17" fmla="*/ 4 h 14"/>
                  <a:gd name="T18" fmla="*/ 0 w 13"/>
                  <a:gd name="T19" fmla="*/ 4 h 14"/>
                  <a:gd name="T20" fmla="*/ 0 w 13"/>
                  <a:gd name="T21" fmla="*/ 7 h 14"/>
                  <a:gd name="T22" fmla="*/ 0 w 13"/>
                  <a:gd name="T23" fmla="*/ 10 h 14"/>
                  <a:gd name="T24" fmla="*/ 3 w 13"/>
                  <a:gd name="T25" fmla="*/ 10 h 14"/>
                  <a:gd name="T26" fmla="*/ 3 w 13"/>
                  <a:gd name="T27" fmla="*/ 12 h 14"/>
                  <a:gd name="T28" fmla="*/ 5 w 13"/>
                  <a:gd name="T29" fmla="*/ 12 h 14"/>
                  <a:gd name="T30" fmla="*/ 5 w 13"/>
                  <a:gd name="T31" fmla="*/ 14 h 14"/>
                  <a:gd name="T32" fmla="*/ 8 w 13"/>
                  <a:gd name="T33" fmla="*/ 14 h 14"/>
                  <a:gd name="T34" fmla="*/ 10 w 13"/>
                  <a:gd name="T35" fmla="*/ 12 h 14"/>
                  <a:gd name="T36" fmla="*/ 13 w 13"/>
                  <a:gd name="T37" fmla="*/ 12 h 14"/>
                  <a:gd name="T38" fmla="*/ 13 w 13"/>
                  <a:gd name="T39" fmla="*/ 10 h 14"/>
                  <a:gd name="T40" fmla="*/ 13 w 13"/>
                  <a:gd name="T41" fmla="*/ 7 h 14"/>
                  <a:gd name="T42" fmla="*/ 13 w 13"/>
                  <a:gd name="T43" fmla="*/ 4 h 14"/>
                  <a:gd name="T44" fmla="*/ 10 w 13"/>
                  <a:gd name="T45" fmla="*/ 2 h 14"/>
                  <a:gd name="T46" fmla="*/ 8 w 13"/>
                  <a:gd name="T47" fmla="*/ 2 h 14"/>
                  <a:gd name="T48" fmla="*/ 5 w 13"/>
                  <a:gd name="T49" fmla="*/ 2 h 14"/>
                  <a:gd name="T50" fmla="*/ 3 w 13"/>
                  <a:gd name="T51" fmla="*/ 2 h 14"/>
                  <a:gd name="T52" fmla="*/ 3 w 13"/>
                  <a:gd name="T53" fmla="*/ 4 h 14"/>
                  <a:gd name="T54" fmla="*/ 0 w 13"/>
                  <a:gd name="T55" fmla="*/ 4 h 14"/>
                  <a:gd name="T56" fmla="*/ 0 w 13"/>
                  <a:gd name="T57" fmla="*/ 7 h 14"/>
                  <a:gd name="T58" fmla="*/ 0 w 13"/>
                  <a:gd name="T59" fmla="*/ 10 h 14"/>
                  <a:gd name="T60" fmla="*/ 3 w 13"/>
                  <a:gd name="T61" fmla="*/ 10 h 14"/>
                  <a:gd name="T62" fmla="*/ 3 w 13"/>
                  <a:gd name="T63" fmla="*/ 12 h 14"/>
                  <a:gd name="T64" fmla="*/ 5 w 13"/>
                  <a:gd name="T65" fmla="*/ 12 h 14"/>
                  <a:gd name="T66" fmla="*/ 8 w 13"/>
                  <a:gd name="T67" fmla="*/ 12 h 14"/>
                  <a:gd name="T68" fmla="*/ 10 w 13"/>
                  <a:gd name="T69" fmla="*/ 12 h 14"/>
                  <a:gd name="T70" fmla="*/ 13 w 13"/>
                  <a:gd name="T71" fmla="*/ 10 h 14"/>
                  <a:gd name="T72" fmla="*/ 13 w 13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3" y="1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5" name="Freeform 677">
                <a:extLst>
                  <a:ext uri="{FF2B5EF4-FFF2-40B4-BE49-F238E27FC236}">
                    <a16:creationId xmlns:a16="http://schemas.microsoft.com/office/drawing/2014/main" id="{F109D373-E917-4940-8002-E466E05C6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3"/>
              </a:xfrm>
              <a:custGeom>
                <a:avLst/>
                <a:gdLst>
                  <a:gd name="T0" fmla="*/ 13 w 13"/>
                  <a:gd name="T1" fmla="*/ 5 h 10"/>
                  <a:gd name="T2" fmla="*/ 13 w 13"/>
                  <a:gd name="T3" fmla="*/ 3 h 10"/>
                  <a:gd name="T4" fmla="*/ 10 w 13"/>
                  <a:gd name="T5" fmla="*/ 0 h 10"/>
                  <a:gd name="T6" fmla="*/ 8 w 13"/>
                  <a:gd name="T7" fmla="*/ 0 h 10"/>
                  <a:gd name="T8" fmla="*/ 5 w 13"/>
                  <a:gd name="T9" fmla="*/ 0 h 10"/>
                  <a:gd name="T10" fmla="*/ 3 w 13"/>
                  <a:gd name="T11" fmla="*/ 0 h 10"/>
                  <a:gd name="T12" fmla="*/ 3 w 13"/>
                  <a:gd name="T13" fmla="*/ 3 h 10"/>
                  <a:gd name="T14" fmla="*/ 0 w 13"/>
                  <a:gd name="T15" fmla="*/ 3 h 10"/>
                  <a:gd name="T16" fmla="*/ 0 w 13"/>
                  <a:gd name="T17" fmla="*/ 5 h 10"/>
                  <a:gd name="T18" fmla="*/ 0 w 13"/>
                  <a:gd name="T19" fmla="*/ 7 h 10"/>
                  <a:gd name="T20" fmla="*/ 3 w 13"/>
                  <a:gd name="T21" fmla="*/ 7 h 10"/>
                  <a:gd name="T22" fmla="*/ 3 w 13"/>
                  <a:gd name="T23" fmla="*/ 10 h 10"/>
                  <a:gd name="T24" fmla="*/ 5 w 13"/>
                  <a:gd name="T25" fmla="*/ 10 h 10"/>
                  <a:gd name="T26" fmla="*/ 8 w 13"/>
                  <a:gd name="T27" fmla="*/ 10 h 10"/>
                  <a:gd name="T28" fmla="*/ 10 w 13"/>
                  <a:gd name="T29" fmla="*/ 10 h 10"/>
                  <a:gd name="T30" fmla="*/ 13 w 13"/>
                  <a:gd name="T31" fmla="*/ 7 h 10"/>
                  <a:gd name="T32" fmla="*/ 13 w 13"/>
                  <a:gd name="T33" fmla="*/ 5 h 10"/>
                  <a:gd name="T34" fmla="*/ 13 w 13"/>
                  <a:gd name="T35" fmla="*/ 3 h 10"/>
                  <a:gd name="T36" fmla="*/ 10 w 13"/>
                  <a:gd name="T37" fmla="*/ 0 h 10"/>
                  <a:gd name="T38" fmla="*/ 8 w 13"/>
                  <a:gd name="T39" fmla="*/ 0 h 10"/>
                  <a:gd name="T40" fmla="*/ 5 w 13"/>
                  <a:gd name="T41" fmla="*/ 0 h 10"/>
                  <a:gd name="T42" fmla="*/ 3 w 13"/>
                  <a:gd name="T43" fmla="*/ 0 h 10"/>
                  <a:gd name="T44" fmla="*/ 3 w 13"/>
                  <a:gd name="T45" fmla="*/ 3 h 10"/>
                  <a:gd name="T46" fmla="*/ 0 w 13"/>
                  <a:gd name="T47" fmla="*/ 5 h 10"/>
                  <a:gd name="T48" fmla="*/ 3 w 13"/>
                  <a:gd name="T49" fmla="*/ 7 h 10"/>
                  <a:gd name="T50" fmla="*/ 3 w 13"/>
                  <a:gd name="T51" fmla="*/ 10 h 10"/>
                  <a:gd name="T52" fmla="*/ 5 w 13"/>
                  <a:gd name="T53" fmla="*/ 10 h 10"/>
                  <a:gd name="T54" fmla="*/ 8 w 13"/>
                  <a:gd name="T55" fmla="*/ 10 h 10"/>
                  <a:gd name="T56" fmla="*/ 10 w 13"/>
                  <a:gd name="T57" fmla="*/ 10 h 10"/>
                  <a:gd name="T58" fmla="*/ 13 w 13"/>
                  <a:gd name="T59" fmla="*/ 7 h 10"/>
                  <a:gd name="T60" fmla="*/ 13 w 13"/>
                  <a:gd name="T6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" h="10">
                    <a:moveTo>
                      <a:pt x="13" y="5"/>
                    </a:moveTo>
                    <a:lnTo>
                      <a:pt x="13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3" y="7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6" name="Freeform 678">
                <a:extLst>
                  <a:ext uri="{FF2B5EF4-FFF2-40B4-BE49-F238E27FC236}">
                    <a16:creationId xmlns:a16="http://schemas.microsoft.com/office/drawing/2014/main" id="{FAB86B99-5AD5-451C-9134-B3408287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60"/>
                <a:ext cx="5" cy="3"/>
              </a:xfrm>
              <a:custGeom>
                <a:avLst/>
                <a:gdLst>
                  <a:gd name="T0" fmla="*/ 13 w 13"/>
                  <a:gd name="T1" fmla="*/ 5 h 10"/>
                  <a:gd name="T2" fmla="*/ 13 w 13"/>
                  <a:gd name="T3" fmla="*/ 3 h 10"/>
                  <a:gd name="T4" fmla="*/ 10 w 13"/>
                  <a:gd name="T5" fmla="*/ 0 h 10"/>
                  <a:gd name="T6" fmla="*/ 8 w 13"/>
                  <a:gd name="T7" fmla="*/ 0 h 10"/>
                  <a:gd name="T8" fmla="*/ 5 w 13"/>
                  <a:gd name="T9" fmla="*/ 0 h 10"/>
                  <a:gd name="T10" fmla="*/ 3 w 13"/>
                  <a:gd name="T11" fmla="*/ 0 h 10"/>
                  <a:gd name="T12" fmla="*/ 3 w 13"/>
                  <a:gd name="T13" fmla="*/ 3 h 10"/>
                  <a:gd name="T14" fmla="*/ 0 w 13"/>
                  <a:gd name="T15" fmla="*/ 5 h 10"/>
                  <a:gd name="T16" fmla="*/ 3 w 13"/>
                  <a:gd name="T17" fmla="*/ 7 h 10"/>
                  <a:gd name="T18" fmla="*/ 3 w 13"/>
                  <a:gd name="T19" fmla="*/ 10 h 10"/>
                  <a:gd name="T20" fmla="*/ 5 w 13"/>
                  <a:gd name="T21" fmla="*/ 10 h 10"/>
                  <a:gd name="T22" fmla="*/ 8 w 13"/>
                  <a:gd name="T23" fmla="*/ 10 h 10"/>
                  <a:gd name="T24" fmla="*/ 10 w 13"/>
                  <a:gd name="T25" fmla="*/ 10 h 10"/>
                  <a:gd name="T26" fmla="*/ 13 w 13"/>
                  <a:gd name="T27" fmla="*/ 7 h 10"/>
                  <a:gd name="T28" fmla="*/ 13 w 13"/>
                  <a:gd name="T29" fmla="*/ 5 h 10"/>
                  <a:gd name="T30" fmla="*/ 13 w 13"/>
                  <a:gd name="T31" fmla="*/ 3 h 10"/>
                  <a:gd name="T32" fmla="*/ 10 w 13"/>
                  <a:gd name="T33" fmla="*/ 3 h 10"/>
                  <a:gd name="T34" fmla="*/ 10 w 13"/>
                  <a:gd name="T35" fmla="*/ 0 h 10"/>
                  <a:gd name="T36" fmla="*/ 8 w 13"/>
                  <a:gd name="T37" fmla="*/ 0 h 10"/>
                  <a:gd name="T38" fmla="*/ 5 w 13"/>
                  <a:gd name="T39" fmla="*/ 0 h 10"/>
                  <a:gd name="T40" fmla="*/ 3 w 13"/>
                  <a:gd name="T41" fmla="*/ 0 h 10"/>
                  <a:gd name="T42" fmla="*/ 3 w 13"/>
                  <a:gd name="T43" fmla="*/ 3 h 10"/>
                  <a:gd name="T44" fmla="*/ 3 w 13"/>
                  <a:gd name="T45" fmla="*/ 5 h 10"/>
                  <a:gd name="T46" fmla="*/ 3 w 13"/>
                  <a:gd name="T47" fmla="*/ 7 h 10"/>
                  <a:gd name="T48" fmla="*/ 5 w 13"/>
                  <a:gd name="T49" fmla="*/ 10 h 10"/>
                  <a:gd name="T50" fmla="*/ 8 w 13"/>
                  <a:gd name="T51" fmla="*/ 10 h 10"/>
                  <a:gd name="T52" fmla="*/ 10 w 13"/>
                  <a:gd name="T53" fmla="*/ 10 h 10"/>
                  <a:gd name="T54" fmla="*/ 10 w 13"/>
                  <a:gd name="T55" fmla="*/ 7 h 10"/>
                  <a:gd name="T56" fmla="*/ 13 w 13"/>
                  <a:gd name="T57" fmla="*/ 7 h 10"/>
                  <a:gd name="T58" fmla="*/ 13 w 13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0">
                    <a:moveTo>
                      <a:pt x="13" y="5"/>
                    </a:moveTo>
                    <a:lnTo>
                      <a:pt x="13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7" name="Freeform 679">
                <a:extLst>
                  <a:ext uri="{FF2B5EF4-FFF2-40B4-BE49-F238E27FC236}">
                    <a16:creationId xmlns:a16="http://schemas.microsoft.com/office/drawing/2014/main" id="{6E878B1C-32B6-4E03-BB3C-349EBDB46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0"/>
                <a:ext cx="4" cy="3"/>
              </a:xfrm>
              <a:custGeom>
                <a:avLst/>
                <a:gdLst>
                  <a:gd name="T0" fmla="*/ 10 w 10"/>
                  <a:gd name="T1" fmla="*/ 5 h 10"/>
                  <a:gd name="T2" fmla="*/ 10 w 10"/>
                  <a:gd name="T3" fmla="*/ 3 h 10"/>
                  <a:gd name="T4" fmla="*/ 7 w 10"/>
                  <a:gd name="T5" fmla="*/ 3 h 10"/>
                  <a:gd name="T6" fmla="*/ 7 w 10"/>
                  <a:gd name="T7" fmla="*/ 0 h 10"/>
                  <a:gd name="T8" fmla="*/ 5 w 10"/>
                  <a:gd name="T9" fmla="*/ 0 h 10"/>
                  <a:gd name="T10" fmla="*/ 2 w 10"/>
                  <a:gd name="T11" fmla="*/ 0 h 10"/>
                  <a:gd name="T12" fmla="*/ 0 w 10"/>
                  <a:gd name="T13" fmla="*/ 0 h 10"/>
                  <a:gd name="T14" fmla="*/ 0 w 10"/>
                  <a:gd name="T15" fmla="*/ 3 h 10"/>
                  <a:gd name="T16" fmla="*/ 0 w 10"/>
                  <a:gd name="T17" fmla="*/ 5 h 10"/>
                  <a:gd name="T18" fmla="*/ 0 w 10"/>
                  <a:gd name="T19" fmla="*/ 7 h 10"/>
                  <a:gd name="T20" fmla="*/ 2 w 10"/>
                  <a:gd name="T21" fmla="*/ 10 h 10"/>
                  <a:gd name="T22" fmla="*/ 5 w 10"/>
                  <a:gd name="T23" fmla="*/ 10 h 10"/>
                  <a:gd name="T24" fmla="*/ 7 w 10"/>
                  <a:gd name="T25" fmla="*/ 10 h 10"/>
                  <a:gd name="T26" fmla="*/ 7 w 10"/>
                  <a:gd name="T27" fmla="*/ 7 h 10"/>
                  <a:gd name="T28" fmla="*/ 10 w 10"/>
                  <a:gd name="T29" fmla="*/ 7 h 10"/>
                  <a:gd name="T30" fmla="*/ 10 w 10"/>
                  <a:gd name="T31" fmla="*/ 5 h 10"/>
                  <a:gd name="T32" fmla="*/ 10 w 10"/>
                  <a:gd name="T33" fmla="*/ 3 h 10"/>
                  <a:gd name="T34" fmla="*/ 7 w 10"/>
                  <a:gd name="T35" fmla="*/ 3 h 10"/>
                  <a:gd name="T36" fmla="*/ 7 w 10"/>
                  <a:gd name="T37" fmla="*/ 0 h 10"/>
                  <a:gd name="T38" fmla="*/ 5 w 10"/>
                  <a:gd name="T39" fmla="*/ 0 h 10"/>
                  <a:gd name="T40" fmla="*/ 2 w 10"/>
                  <a:gd name="T41" fmla="*/ 0 h 10"/>
                  <a:gd name="T42" fmla="*/ 0 w 10"/>
                  <a:gd name="T43" fmla="*/ 3 h 10"/>
                  <a:gd name="T44" fmla="*/ 0 w 10"/>
                  <a:gd name="T45" fmla="*/ 5 h 10"/>
                  <a:gd name="T46" fmla="*/ 0 w 10"/>
                  <a:gd name="T47" fmla="*/ 7 h 10"/>
                  <a:gd name="T48" fmla="*/ 2 w 10"/>
                  <a:gd name="T49" fmla="*/ 10 h 10"/>
                  <a:gd name="T50" fmla="*/ 5 w 10"/>
                  <a:gd name="T51" fmla="*/ 10 h 10"/>
                  <a:gd name="T52" fmla="*/ 7 w 10"/>
                  <a:gd name="T53" fmla="*/ 10 h 10"/>
                  <a:gd name="T54" fmla="*/ 7 w 10"/>
                  <a:gd name="T55" fmla="*/ 7 h 10"/>
                  <a:gd name="T56" fmla="*/ 10 w 10"/>
                  <a:gd name="T57" fmla="*/ 7 h 10"/>
                  <a:gd name="T58" fmla="*/ 10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8" name="Freeform 680">
                <a:extLst>
                  <a:ext uri="{FF2B5EF4-FFF2-40B4-BE49-F238E27FC236}">
                    <a16:creationId xmlns:a16="http://schemas.microsoft.com/office/drawing/2014/main" id="{E3C1E9C8-27E8-4330-9533-81EF0FDE2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0"/>
                <a:ext cx="4" cy="3"/>
              </a:xfrm>
              <a:custGeom>
                <a:avLst/>
                <a:gdLst>
                  <a:gd name="T0" fmla="*/ 10 w 10"/>
                  <a:gd name="T1" fmla="*/ 5 h 10"/>
                  <a:gd name="T2" fmla="*/ 10 w 10"/>
                  <a:gd name="T3" fmla="*/ 3 h 10"/>
                  <a:gd name="T4" fmla="*/ 7 w 10"/>
                  <a:gd name="T5" fmla="*/ 3 h 10"/>
                  <a:gd name="T6" fmla="*/ 7 w 10"/>
                  <a:gd name="T7" fmla="*/ 0 h 10"/>
                  <a:gd name="T8" fmla="*/ 5 w 10"/>
                  <a:gd name="T9" fmla="*/ 0 h 10"/>
                  <a:gd name="T10" fmla="*/ 2 w 10"/>
                  <a:gd name="T11" fmla="*/ 0 h 10"/>
                  <a:gd name="T12" fmla="*/ 0 w 10"/>
                  <a:gd name="T13" fmla="*/ 3 h 10"/>
                  <a:gd name="T14" fmla="*/ 0 w 10"/>
                  <a:gd name="T15" fmla="*/ 5 h 10"/>
                  <a:gd name="T16" fmla="*/ 0 w 10"/>
                  <a:gd name="T17" fmla="*/ 7 h 10"/>
                  <a:gd name="T18" fmla="*/ 2 w 10"/>
                  <a:gd name="T19" fmla="*/ 10 h 10"/>
                  <a:gd name="T20" fmla="*/ 5 w 10"/>
                  <a:gd name="T21" fmla="*/ 10 h 10"/>
                  <a:gd name="T22" fmla="*/ 7 w 10"/>
                  <a:gd name="T23" fmla="*/ 10 h 10"/>
                  <a:gd name="T24" fmla="*/ 7 w 10"/>
                  <a:gd name="T25" fmla="*/ 7 h 10"/>
                  <a:gd name="T26" fmla="*/ 10 w 10"/>
                  <a:gd name="T27" fmla="*/ 7 h 10"/>
                  <a:gd name="T28" fmla="*/ 10 w 10"/>
                  <a:gd name="T29" fmla="*/ 5 h 10"/>
                  <a:gd name="T30" fmla="*/ 7 w 10"/>
                  <a:gd name="T31" fmla="*/ 5 h 10"/>
                  <a:gd name="T32" fmla="*/ 7 w 10"/>
                  <a:gd name="T33" fmla="*/ 3 h 10"/>
                  <a:gd name="T34" fmla="*/ 7 w 10"/>
                  <a:gd name="T35" fmla="*/ 0 h 10"/>
                  <a:gd name="T36" fmla="*/ 5 w 10"/>
                  <a:gd name="T37" fmla="*/ 0 h 10"/>
                  <a:gd name="T38" fmla="*/ 2 w 10"/>
                  <a:gd name="T39" fmla="*/ 0 h 10"/>
                  <a:gd name="T40" fmla="*/ 0 w 10"/>
                  <a:gd name="T41" fmla="*/ 3 h 10"/>
                  <a:gd name="T42" fmla="*/ 0 w 10"/>
                  <a:gd name="T43" fmla="*/ 5 h 10"/>
                  <a:gd name="T44" fmla="*/ 0 w 10"/>
                  <a:gd name="T45" fmla="*/ 7 h 10"/>
                  <a:gd name="T46" fmla="*/ 2 w 10"/>
                  <a:gd name="T47" fmla="*/ 7 h 10"/>
                  <a:gd name="T48" fmla="*/ 2 w 10"/>
                  <a:gd name="T49" fmla="*/ 10 h 10"/>
                  <a:gd name="T50" fmla="*/ 5 w 10"/>
                  <a:gd name="T51" fmla="*/ 10 h 10"/>
                  <a:gd name="T52" fmla="*/ 7 w 10"/>
                  <a:gd name="T53" fmla="*/ 7 h 10"/>
                  <a:gd name="T54" fmla="*/ 7 w 10"/>
                  <a:gd name="T55" fmla="*/ 5 h 10"/>
                  <a:gd name="T56" fmla="*/ 10 w 10"/>
                  <a:gd name="T5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09" name="Freeform 681">
                <a:extLst>
                  <a:ext uri="{FF2B5EF4-FFF2-40B4-BE49-F238E27FC236}">
                    <a16:creationId xmlns:a16="http://schemas.microsoft.com/office/drawing/2014/main" id="{1CDE9EC8-34D3-4358-ADA8-2934028AE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0"/>
                <a:ext cx="4" cy="3"/>
              </a:xfrm>
              <a:custGeom>
                <a:avLst/>
                <a:gdLst>
                  <a:gd name="T0" fmla="*/ 10 w 10"/>
                  <a:gd name="T1" fmla="*/ 5 h 10"/>
                  <a:gd name="T2" fmla="*/ 7 w 10"/>
                  <a:gd name="T3" fmla="*/ 5 h 10"/>
                  <a:gd name="T4" fmla="*/ 7 w 10"/>
                  <a:gd name="T5" fmla="*/ 3 h 10"/>
                  <a:gd name="T6" fmla="*/ 7 w 10"/>
                  <a:gd name="T7" fmla="*/ 0 h 10"/>
                  <a:gd name="T8" fmla="*/ 5 w 10"/>
                  <a:gd name="T9" fmla="*/ 0 h 10"/>
                  <a:gd name="T10" fmla="*/ 2 w 10"/>
                  <a:gd name="T11" fmla="*/ 0 h 10"/>
                  <a:gd name="T12" fmla="*/ 0 w 10"/>
                  <a:gd name="T13" fmla="*/ 3 h 10"/>
                  <a:gd name="T14" fmla="*/ 0 w 10"/>
                  <a:gd name="T15" fmla="*/ 5 h 10"/>
                  <a:gd name="T16" fmla="*/ 0 w 10"/>
                  <a:gd name="T17" fmla="*/ 7 h 10"/>
                  <a:gd name="T18" fmla="*/ 2 w 10"/>
                  <a:gd name="T19" fmla="*/ 7 h 10"/>
                  <a:gd name="T20" fmla="*/ 2 w 10"/>
                  <a:gd name="T21" fmla="*/ 10 h 10"/>
                  <a:gd name="T22" fmla="*/ 5 w 10"/>
                  <a:gd name="T23" fmla="*/ 10 h 10"/>
                  <a:gd name="T24" fmla="*/ 7 w 10"/>
                  <a:gd name="T25" fmla="*/ 7 h 10"/>
                  <a:gd name="T26" fmla="*/ 7 w 10"/>
                  <a:gd name="T27" fmla="*/ 5 h 10"/>
                  <a:gd name="T28" fmla="*/ 10 w 10"/>
                  <a:gd name="T29" fmla="*/ 5 h 10"/>
                  <a:gd name="T30" fmla="*/ 7 w 10"/>
                  <a:gd name="T31" fmla="*/ 5 h 10"/>
                  <a:gd name="T32" fmla="*/ 7 w 10"/>
                  <a:gd name="T33" fmla="*/ 3 h 10"/>
                  <a:gd name="T34" fmla="*/ 5 w 10"/>
                  <a:gd name="T35" fmla="*/ 0 h 10"/>
                  <a:gd name="T36" fmla="*/ 2 w 10"/>
                  <a:gd name="T37" fmla="*/ 0 h 10"/>
                  <a:gd name="T38" fmla="*/ 2 w 10"/>
                  <a:gd name="T39" fmla="*/ 3 h 10"/>
                  <a:gd name="T40" fmla="*/ 0 w 10"/>
                  <a:gd name="T41" fmla="*/ 3 h 10"/>
                  <a:gd name="T42" fmla="*/ 0 w 10"/>
                  <a:gd name="T43" fmla="*/ 5 h 10"/>
                  <a:gd name="T44" fmla="*/ 0 w 10"/>
                  <a:gd name="T45" fmla="*/ 7 h 10"/>
                  <a:gd name="T46" fmla="*/ 2 w 10"/>
                  <a:gd name="T47" fmla="*/ 7 h 10"/>
                  <a:gd name="T48" fmla="*/ 2 w 10"/>
                  <a:gd name="T49" fmla="*/ 10 h 10"/>
                  <a:gd name="T50" fmla="*/ 5 w 10"/>
                  <a:gd name="T51" fmla="*/ 10 h 10"/>
                  <a:gd name="T52" fmla="*/ 5 w 10"/>
                  <a:gd name="T53" fmla="*/ 7 h 10"/>
                  <a:gd name="T54" fmla="*/ 7 w 10"/>
                  <a:gd name="T55" fmla="*/ 7 h 10"/>
                  <a:gd name="T56" fmla="*/ 7 w 10"/>
                  <a:gd name="T57" fmla="*/ 5 h 10"/>
                  <a:gd name="T58" fmla="*/ 10 w 10"/>
                  <a:gd name="T5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lnTo>
                      <a:pt x="7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0" name="Freeform 682">
                <a:extLst>
                  <a:ext uri="{FF2B5EF4-FFF2-40B4-BE49-F238E27FC236}">
                    <a16:creationId xmlns:a16="http://schemas.microsoft.com/office/drawing/2014/main" id="{B673C18E-88E6-4F44-9B61-70EF7705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0"/>
                <a:ext cx="3" cy="3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3 h 10"/>
                  <a:gd name="T4" fmla="*/ 5 w 7"/>
                  <a:gd name="T5" fmla="*/ 0 h 10"/>
                  <a:gd name="T6" fmla="*/ 3 w 7"/>
                  <a:gd name="T7" fmla="*/ 0 h 10"/>
                  <a:gd name="T8" fmla="*/ 3 w 7"/>
                  <a:gd name="T9" fmla="*/ 3 h 10"/>
                  <a:gd name="T10" fmla="*/ 0 w 7"/>
                  <a:gd name="T11" fmla="*/ 3 h 10"/>
                  <a:gd name="T12" fmla="*/ 0 w 7"/>
                  <a:gd name="T13" fmla="*/ 5 h 10"/>
                  <a:gd name="T14" fmla="*/ 0 w 7"/>
                  <a:gd name="T15" fmla="*/ 7 h 10"/>
                  <a:gd name="T16" fmla="*/ 3 w 7"/>
                  <a:gd name="T17" fmla="*/ 7 h 10"/>
                  <a:gd name="T18" fmla="*/ 3 w 7"/>
                  <a:gd name="T19" fmla="*/ 10 h 10"/>
                  <a:gd name="T20" fmla="*/ 5 w 7"/>
                  <a:gd name="T21" fmla="*/ 10 h 10"/>
                  <a:gd name="T22" fmla="*/ 5 w 7"/>
                  <a:gd name="T23" fmla="*/ 7 h 10"/>
                  <a:gd name="T24" fmla="*/ 7 w 7"/>
                  <a:gd name="T25" fmla="*/ 7 h 10"/>
                  <a:gd name="T26" fmla="*/ 7 w 7"/>
                  <a:gd name="T27" fmla="*/ 5 h 10"/>
                  <a:gd name="T28" fmla="*/ 7 w 7"/>
                  <a:gd name="T29" fmla="*/ 3 h 10"/>
                  <a:gd name="T30" fmla="*/ 5 w 7"/>
                  <a:gd name="T31" fmla="*/ 3 h 10"/>
                  <a:gd name="T32" fmla="*/ 3 w 7"/>
                  <a:gd name="T33" fmla="*/ 3 h 10"/>
                  <a:gd name="T34" fmla="*/ 0 w 7"/>
                  <a:gd name="T35" fmla="*/ 3 h 10"/>
                  <a:gd name="T36" fmla="*/ 0 w 7"/>
                  <a:gd name="T37" fmla="*/ 5 h 10"/>
                  <a:gd name="T38" fmla="*/ 0 w 7"/>
                  <a:gd name="T39" fmla="*/ 7 h 10"/>
                  <a:gd name="T40" fmla="*/ 3 w 7"/>
                  <a:gd name="T41" fmla="*/ 7 h 10"/>
                  <a:gd name="T42" fmla="*/ 5 w 7"/>
                  <a:gd name="T43" fmla="*/ 7 h 10"/>
                  <a:gd name="T44" fmla="*/ 7 w 7"/>
                  <a:gd name="T45" fmla="*/ 7 h 10"/>
                  <a:gd name="T46" fmla="*/ 7 w 7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1" name="Freeform 683">
                <a:extLst>
                  <a:ext uri="{FF2B5EF4-FFF2-40B4-BE49-F238E27FC236}">
                    <a16:creationId xmlns:a16="http://schemas.microsoft.com/office/drawing/2014/main" id="{C0923552-9259-4D2E-A418-E245EFCE1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1"/>
                <a:ext cx="3" cy="1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0 h 4"/>
                  <a:gd name="T4" fmla="*/ 5 w 7"/>
                  <a:gd name="T5" fmla="*/ 0 h 4"/>
                  <a:gd name="T6" fmla="*/ 3 w 7"/>
                  <a:gd name="T7" fmla="*/ 0 h 4"/>
                  <a:gd name="T8" fmla="*/ 0 w 7"/>
                  <a:gd name="T9" fmla="*/ 0 h 4"/>
                  <a:gd name="T10" fmla="*/ 0 w 7"/>
                  <a:gd name="T11" fmla="*/ 2 h 4"/>
                  <a:gd name="T12" fmla="*/ 0 w 7"/>
                  <a:gd name="T13" fmla="*/ 4 h 4"/>
                  <a:gd name="T14" fmla="*/ 3 w 7"/>
                  <a:gd name="T15" fmla="*/ 4 h 4"/>
                  <a:gd name="T16" fmla="*/ 5 w 7"/>
                  <a:gd name="T17" fmla="*/ 4 h 4"/>
                  <a:gd name="T18" fmla="*/ 7 w 7"/>
                  <a:gd name="T19" fmla="*/ 4 h 4"/>
                  <a:gd name="T20" fmla="*/ 7 w 7"/>
                  <a:gd name="T21" fmla="*/ 2 h 4"/>
                  <a:gd name="T22" fmla="*/ 7 w 7"/>
                  <a:gd name="T23" fmla="*/ 0 h 4"/>
                  <a:gd name="T24" fmla="*/ 5 w 7"/>
                  <a:gd name="T25" fmla="*/ 0 h 4"/>
                  <a:gd name="T26" fmla="*/ 3 w 7"/>
                  <a:gd name="T27" fmla="*/ 0 h 4"/>
                  <a:gd name="T28" fmla="*/ 0 w 7"/>
                  <a:gd name="T29" fmla="*/ 0 h 4"/>
                  <a:gd name="T30" fmla="*/ 0 w 7"/>
                  <a:gd name="T31" fmla="*/ 2 h 4"/>
                  <a:gd name="T32" fmla="*/ 3 w 7"/>
                  <a:gd name="T33" fmla="*/ 4 h 4"/>
                  <a:gd name="T34" fmla="*/ 5 w 7"/>
                  <a:gd name="T35" fmla="*/ 4 h 4"/>
                  <a:gd name="T36" fmla="*/ 7 w 7"/>
                  <a:gd name="T37" fmla="*/ 4 h 4"/>
                  <a:gd name="T38" fmla="*/ 7 w 7"/>
                  <a:gd name="T3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2" name="Freeform 684">
                <a:extLst>
                  <a:ext uri="{FF2B5EF4-FFF2-40B4-BE49-F238E27FC236}">
                    <a16:creationId xmlns:a16="http://schemas.microsoft.com/office/drawing/2014/main" id="{188DD429-364D-4B5C-AA31-C67E4CB62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61"/>
                <a:ext cx="3" cy="1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0 h 4"/>
                  <a:gd name="T4" fmla="*/ 5 w 7"/>
                  <a:gd name="T5" fmla="*/ 0 h 4"/>
                  <a:gd name="T6" fmla="*/ 3 w 7"/>
                  <a:gd name="T7" fmla="*/ 0 h 4"/>
                  <a:gd name="T8" fmla="*/ 0 w 7"/>
                  <a:gd name="T9" fmla="*/ 0 h 4"/>
                  <a:gd name="T10" fmla="*/ 0 w 7"/>
                  <a:gd name="T11" fmla="*/ 2 h 4"/>
                  <a:gd name="T12" fmla="*/ 3 w 7"/>
                  <a:gd name="T13" fmla="*/ 4 h 4"/>
                  <a:gd name="T14" fmla="*/ 5 w 7"/>
                  <a:gd name="T15" fmla="*/ 4 h 4"/>
                  <a:gd name="T16" fmla="*/ 7 w 7"/>
                  <a:gd name="T17" fmla="*/ 4 h 4"/>
                  <a:gd name="T18" fmla="*/ 7 w 7"/>
                  <a:gd name="T19" fmla="*/ 2 h 4"/>
                  <a:gd name="T20" fmla="*/ 7 w 7"/>
                  <a:gd name="T21" fmla="*/ 0 h 4"/>
                  <a:gd name="T22" fmla="*/ 5 w 7"/>
                  <a:gd name="T23" fmla="*/ 0 h 4"/>
                  <a:gd name="T24" fmla="*/ 3 w 7"/>
                  <a:gd name="T25" fmla="*/ 0 h 4"/>
                  <a:gd name="T26" fmla="*/ 3 w 7"/>
                  <a:gd name="T27" fmla="*/ 2 h 4"/>
                  <a:gd name="T28" fmla="*/ 3 w 7"/>
                  <a:gd name="T29" fmla="*/ 4 h 4"/>
                  <a:gd name="T30" fmla="*/ 5 w 7"/>
                  <a:gd name="T31" fmla="*/ 4 h 4"/>
                  <a:gd name="T32" fmla="*/ 7 w 7"/>
                  <a:gd name="T33" fmla="*/ 4 h 4"/>
                  <a:gd name="T34" fmla="*/ 7 w 7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3" name="Freeform 685">
                <a:extLst>
                  <a:ext uri="{FF2B5EF4-FFF2-40B4-BE49-F238E27FC236}">
                    <a16:creationId xmlns:a16="http://schemas.microsoft.com/office/drawing/2014/main" id="{04C99EFC-BDC2-447B-92B3-5E798882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1"/>
                <a:ext cx="1" cy="1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0 h 4"/>
                  <a:gd name="T4" fmla="*/ 2 w 5"/>
                  <a:gd name="T5" fmla="*/ 0 h 4"/>
                  <a:gd name="T6" fmla="*/ 0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2 w 5"/>
                  <a:gd name="T13" fmla="*/ 4 h 4"/>
                  <a:gd name="T14" fmla="*/ 5 w 5"/>
                  <a:gd name="T15" fmla="*/ 4 h 4"/>
                  <a:gd name="T16" fmla="*/ 5 w 5"/>
                  <a:gd name="T17" fmla="*/ 2 h 4"/>
                  <a:gd name="T18" fmla="*/ 5 w 5"/>
                  <a:gd name="T19" fmla="*/ 0 h 4"/>
                  <a:gd name="T20" fmla="*/ 2 w 5"/>
                  <a:gd name="T21" fmla="*/ 0 h 4"/>
                  <a:gd name="T22" fmla="*/ 0 w 5"/>
                  <a:gd name="T23" fmla="*/ 0 h 4"/>
                  <a:gd name="T24" fmla="*/ 0 w 5"/>
                  <a:gd name="T25" fmla="*/ 2 h 4"/>
                  <a:gd name="T26" fmla="*/ 0 w 5"/>
                  <a:gd name="T27" fmla="*/ 4 h 4"/>
                  <a:gd name="T28" fmla="*/ 2 w 5"/>
                  <a:gd name="T29" fmla="*/ 4 h 4"/>
                  <a:gd name="T30" fmla="*/ 5 w 5"/>
                  <a:gd name="T31" fmla="*/ 4 h 4"/>
                  <a:gd name="T32" fmla="*/ 5 w 5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4" name="Freeform 686">
                <a:extLst>
                  <a:ext uri="{FF2B5EF4-FFF2-40B4-BE49-F238E27FC236}">
                    <a16:creationId xmlns:a16="http://schemas.microsoft.com/office/drawing/2014/main" id="{12481254-BFC8-4CD0-AFFB-C0FD5F4A0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1"/>
                <a:ext cx="1" cy="1"/>
              </a:xfrm>
              <a:custGeom>
                <a:avLst/>
                <a:gdLst>
                  <a:gd name="T0" fmla="*/ 5 w 5"/>
                  <a:gd name="T1" fmla="*/ 2 h 4"/>
                  <a:gd name="T2" fmla="*/ 5 w 5"/>
                  <a:gd name="T3" fmla="*/ 0 h 4"/>
                  <a:gd name="T4" fmla="*/ 2 w 5"/>
                  <a:gd name="T5" fmla="*/ 0 h 4"/>
                  <a:gd name="T6" fmla="*/ 0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2 w 5"/>
                  <a:gd name="T13" fmla="*/ 4 h 4"/>
                  <a:gd name="T14" fmla="*/ 5 w 5"/>
                  <a:gd name="T15" fmla="*/ 4 h 4"/>
                  <a:gd name="T16" fmla="*/ 5 w 5"/>
                  <a:gd name="T17" fmla="*/ 2 h 4"/>
                  <a:gd name="T18" fmla="*/ 2 w 5"/>
                  <a:gd name="T19" fmla="*/ 2 h 4"/>
                  <a:gd name="T20" fmla="*/ 2 w 5"/>
                  <a:gd name="T21" fmla="*/ 0 h 4"/>
                  <a:gd name="T22" fmla="*/ 0 w 5"/>
                  <a:gd name="T23" fmla="*/ 0 h 4"/>
                  <a:gd name="T24" fmla="*/ 0 w 5"/>
                  <a:gd name="T25" fmla="*/ 2 h 4"/>
                  <a:gd name="T26" fmla="*/ 0 w 5"/>
                  <a:gd name="T27" fmla="*/ 4 h 4"/>
                  <a:gd name="T28" fmla="*/ 2 w 5"/>
                  <a:gd name="T29" fmla="*/ 4 h 4"/>
                  <a:gd name="T30" fmla="*/ 2 w 5"/>
                  <a:gd name="T31" fmla="*/ 2 h 4"/>
                  <a:gd name="T32" fmla="*/ 5 w 5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5" name="Freeform 687">
                <a:extLst>
                  <a:ext uri="{FF2B5EF4-FFF2-40B4-BE49-F238E27FC236}">
                    <a16:creationId xmlns:a16="http://schemas.microsoft.com/office/drawing/2014/main" id="{472191B3-67B6-4B6A-8906-86433E9E2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1"/>
                <a:ext cx="1" cy="1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2 h 4"/>
                  <a:gd name="T4" fmla="*/ 2 w 5"/>
                  <a:gd name="T5" fmla="*/ 0 h 4"/>
                  <a:gd name="T6" fmla="*/ 0 w 5"/>
                  <a:gd name="T7" fmla="*/ 0 h 4"/>
                  <a:gd name="T8" fmla="*/ 0 w 5"/>
                  <a:gd name="T9" fmla="*/ 2 h 4"/>
                  <a:gd name="T10" fmla="*/ 0 w 5"/>
                  <a:gd name="T11" fmla="*/ 4 h 4"/>
                  <a:gd name="T12" fmla="*/ 2 w 5"/>
                  <a:gd name="T13" fmla="*/ 4 h 4"/>
                  <a:gd name="T14" fmla="*/ 2 w 5"/>
                  <a:gd name="T15" fmla="*/ 2 h 4"/>
                  <a:gd name="T16" fmla="*/ 5 w 5"/>
                  <a:gd name="T17" fmla="*/ 2 h 4"/>
                  <a:gd name="T18" fmla="*/ 2 w 5"/>
                  <a:gd name="T19" fmla="*/ 2 h 4"/>
                  <a:gd name="T20" fmla="*/ 2 w 5"/>
                  <a:gd name="T21" fmla="*/ 0 h 4"/>
                  <a:gd name="T22" fmla="*/ 0 w 5"/>
                  <a:gd name="T23" fmla="*/ 0 h 4"/>
                  <a:gd name="T24" fmla="*/ 0 w 5"/>
                  <a:gd name="T25" fmla="*/ 2 h 4"/>
                  <a:gd name="T26" fmla="*/ 0 w 5"/>
                  <a:gd name="T27" fmla="*/ 4 h 4"/>
                  <a:gd name="T28" fmla="*/ 2 w 5"/>
                  <a:gd name="T29" fmla="*/ 4 h 4"/>
                  <a:gd name="T30" fmla="*/ 2 w 5"/>
                  <a:gd name="T31" fmla="*/ 2 h 4"/>
                  <a:gd name="T32" fmla="*/ 5 w 5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6" name="Freeform 688">
                <a:extLst>
                  <a:ext uri="{FF2B5EF4-FFF2-40B4-BE49-F238E27FC236}">
                    <a16:creationId xmlns:a16="http://schemas.microsoft.com/office/drawing/2014/main" id="{7382B853-782D-434F-A3CF-52EF36CD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1"/>
                <a:ext cx="1" cy="1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0 w 3"/>
                  <a:gd name="T5" fmla="*/ 0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3 w 3"/>
                  <a:gd name="T17" fmla="*/ 2 h 4"/>
                  <a:gd name="T18" fmla="*/ 0 w 3"/>
                  <a:gd name="T19" fmla="*/ 2 h 4"/>
                  <a:gd name="T20" fmla="*/ 3 w 3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7" name="Freeform 689">
                <a:extLst>
                  <a:ext uri="{FF2B5EF4-FFF2-40B4-BE49-F238E27FC236}">
                    <a16:creationId xmlns:a16="http://schemas.microsoft.com/office/drawing/2014/main" id="{379F6879-9C4C-4170-8328-C9B3F3D8A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1"/>
                <a:ext cx="1" cy="1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3 w 3"/>
                  <a:gd name="T9" fmla="*/ 2 h 2"/>
                  <a:gd name="T10" fmla="*/ 0 w 3"/>
                  <a:gd name="T11" fmla="*/ 2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8" name="Freeform 690">
                <a:extLst>
                  <a:ext uri="{FF2B5EF4-FFF2-40B4-BE49-F238E27FC236}">
                    <a16:creationId xmlns:a16="http://schemas.microsoft.com/office/drawing/2014/main" id="{EC435052-B53C-4068-A07E-61E7CFB25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62"/>
                <a:ext cx="1" cy="1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19" name="Freeform 691">
                <a:extLst>
                  <a:ext uri="{FF2B5EF4-FFF2-40B4-BE49-F238E27FC236}">
                    <a16:creationId xmlns:a16="http://schemas.microsoft.com/office/drawing/2014/main" id="{5F56FA4F-D9B5-4BEF-BCB5-FE9A658A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064"/>
                <a:ext cx="10" cy="7"/>
              </a:xfrm>
              <a:custGeom>
                <a:avLst/>
                <a:gdLst>
                  <a:gd name="T0" fmla="*/ 31 w 31"/>
                  <a:gd name="T1" fmla="*/ 22 h 22"/>
                  <a:gd name="T2" fmla="*/ 31 w 31"/>
                  <a:gd name="T3" fmla="*/ 14 h 22"/>
                  <a:gd name="T4" fmla="*/ 29 w 31"/>
                  <a:gd name="T5" fmla="*/ 10 h 22"/>
                  <a:gd name="T6" fmla="*/ 28 w 31"/>
                  <a:gd name="T7" fmla="*/ 5 h 22"/>
                  <a:gd name="T8" fmla="*/ 22 w 31"/>
                  <a:gd name="T9" fmla="*/ 0 h 22"/>
                  <a:gd name="T10" fmla="*/ 14 w 31"/>
                  <a:gd name="T11" fmla="*/ 0 h 22"/>
                  <a:gd name="T12" fmla="*/ 7 w 31"/>
                  <a:gd name="T13" fmla="*/ 0 h 22"/>
                  <a:gd name="T14" fmla="*/ 2 w 31"/>
                  <a:gd name="T15" fmla="*/ 5 h 22"/>
                  <a:gd name="T16" fmla="*/ 0 w 31"/>
                  <a:gd name="T17" fmla="*/ 10 h 22"/>
                  <a:gd name="T18" fmla="*/ 31 w 31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2">
                    <a:moveTo>
                      <a:pt x="31" y="22"/>
                    </a:moveTo>
                    <a:lnTo>
                      <a:pt x="31" y="14"/>
                    </a:lnTo>
                    <a:lnTo>
                      <a:pt x="29" y="10"/>
                    </a:lnTo>
                    <a:lnTo>
                      <a:pt x="28" y="5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0" name="Freeform 692">
                <a:extLst>
                  <a:ext uri="{FF2B5EF4-FFF2-40B4-BE49-F238E27FC236}">
                    <a16:creationId xmlns:a16="http://schemas.microsoft.com/office/drawing/2014/main" id="{A012F4C6-AD79-4825-B0E7-438D49775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067"/>
                <a:ext cx="50" cy="111"/>
              </a:xfrm>
              <a:custGeom>
                <a:avLst/>
                <a:gdLst>
                  <a:gd name="T0" fmla="*/ 17 w 151"/>
                  <a:gd name="T1" fmla="*/ 329 h 335"/>
                  <a:gd name="T2" fmla="*/ 32 w 151"/>
                  <a:gd name="T3" fmla="*/ 335 h 335"/>
                  <a:gd name="T4" fmla="*/ 151 w 151"/>
                  <a:gd name="T5" fmla="*/ 12 h 335"/>
                  <a:gd name="T6" fmla="*/ 119 w 151"/>
                  <a:gd name="T7" fmla="*/ 0 h 335"/>
                  <a:gd name="T8" fmla="*/ 0 w 151"/>
                  <a:gd name="T9" fmla="*/ 323 h 335"/>
                  <a:gd name="T10" fmla="*/ 17 w 151"/>
                  <a:gd name="T11" fmla="*/ 329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335">
                    <a:moveTo>
                      <a:pt x="17" y="329"/>
                    </a:moveTo>
                    <a:lnTo>
                      <a:pt x="32" y="335"/>
                    </a:lnTo>
                    <a:lnTo>
                      <a:pt x="151" y="12"/>
                    </a:lnTo>
                    <a:lnTo>
                      <a:pt x="119" y="0"/>
                    </a:lnTo>
                    <a:lnTo>
                      <a:pt x="0" y="323"/>
                    </a:lnTo>
                    <a:lnTo>
                      <a:pt x="17" y="3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1" name="Freeform 693">
                <a:extLst>
                  <a:ext uri="{FF2B5EF4-FFF2-40B4-BE49-F238E27FC236}">
                    <a16:creationId xmlns:a16="http://schemas.microsoft.com/office/drawing/2014/main" id="{DB45D561-E203-4433-A568-F073910C5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3175"/>
                <a:ext cx="11" cy="7"/>
              </a:xfrm>
              <a:custGeom>
                <a:avLst/>
                <a:gdLst>
                  <a:gd name="T0" fmla="*/ 0 w 32"/>
                  <a:gd name="T1" fmla="*/ 0 h 22"/>
                  <a:gd name="T2" fmla="*/ 0 w 32"/>
                  <a:gd name="T3" fmla="*/ 7 h 22"/>
                  <a:gd name="T4" fmla="*/ 3 w 32"/>
                  <a:gd name="T5" fmla="*/ 14 h 22"/>
                  <a:gd name="T6" fmla="*/ 5 w 32"/>
                  <a:gd name="T7" fmla="*/ 17 h 22"/>
                  <a:gd name="T8" fmla="*/ 10 w 32"/>
                  <a:gd name="T9" fmla="*/ 22 h 22"/>
                  <a:gd name="T10" fmla="*/ 17 w 32"/>
                  <a:gd name="T11" fmla="*/ 22 h 22"/>
                  <a:gd name="T12" fmla="*/ 22 w 32"/>
                  <a:gd name="T13" fmla="*/ 22 h 22"/>
                  <a:gd name="T14" fmla="*/ 29 w 32"/>
                  <a:gd name="T15" fmla="*/ 17 h 22"/>
                  <a:gd name="T16" fmla="*/ 32 w 32"/>
                  <a:gd name="T17" fmla="*/ 12 h 22"/>
                  <a:gd name="T18" fmla="*/ 0 w 32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lnTo>
                      <a:pt x="0" y="7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7" y="22"/>
                    </a:lnTo>
                    <a:lnTo>
                      <a:pt x="22" y="22"/>
                    </a:lnTo>
                    <a:lnTo>
                      <a:pt x="29" y="17"/>
                    </a:lnTo>
                    <a:lnTo>
                      <a:pt x="3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2" name="Freeform 694">
                <a:extLst>
                  <a:ext uri="{FF2B5EF4-FFF2-40B4-BE49-F238E27FC236}">
                    <a16:creationId xmlns:a16="http://schemas.microsoft.com/office/drawing/2014/main" id="{E032173B-507C-459C-9BE2-B9BCAE24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3177"/>
                <a:ext cx="10" cy="9"/>
              </a:xfrm>
              <a:custGeom>
                <a:avLst/>
                <a:gdLst>
                  <a:gd name="T0" fmla="*/ 29 w 29"/>
                  <a:gd name="T1" fmla="*/ 5 h 27"/>
                  <a:gd name="T2" fmla="*/ 24 w 29"/>
                  <a:gd name="T3" fmla="*/ 0 h 27"/>
                  <a:gd name="T4" fmla="*/ 17 w 29"/>
                  <a:gd name="T5" fmla="*/ 0 h 27"/>
                  <a:gd name="T6" fmla="*/ 12 w 29"/>
                  <a:gd name="T7" fmla="*/ 0 h 27"/>
                  <a:gd name="T8" fmla="*/ 7 w 29"/>
                  <a:gd name="T9" fmla="*/ 2 h 27"/>
                  <a:gd name="T10" fmla="*/ 2 w 29"/>
                  <a:gd name="T11" fmla="*/ 7 h 27"/>
                  <a:gd name="T12" fmla="*/ 0 w 29"/>
                  <a:gd name="T13" fmla="*/ 12 h 27"/>
                  <a:gd name="T14" fmla="*/ 0 w 29"/>
                  <a:gd name="T15" fmla="*/ 19 h 27"/>
                  <a:gd name="T16" fmla="*/ 2 w 29"/>
                  <a:gd name="T17" fmla="*/ 27 h 27"/>
                  <a:gd name="T18" fmla="*/ 29 w 29"/>
                  <a:gd name="T1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7">
                    <a:moveTo>
                      <a:pt x="29" y="5"/>
                    </a:move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3" name="Freeform 695">
                <a:extLst>
                  <a:ext uri="{FF2B5EF4-FFF2-40B4-BE49-F238E27FC236}">
                    <a16:creationId xmlns:a16="http://schemas.microsoft.com/office/drawing/2014/main" id="{E180254E-35F4-48BC-970F-2295D4AA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3179"/>
                <a:ext cx="78" cy="98"/>
              </a:xfrm>
              <a:custGeom>
                <a:avLst/>
                <a:gdLst>
                  <a:gd name="T0" fmla="*/ 224 w 235"/>
                  <a:gd name="T1" fmla="*/ 285 h 295"/>
                  <a:gd name="T2" fmla="*/ 235 w 235"/>
                  <a:gd name="T3" fmla="*/ 276 h 295"/>
                  <a:gd name="T4" fmla="*/ 27 w 235"/>
                  <a:gd name="T5" fmla="*/ 0 h 295"/>
                  <a:gd name="T6" fmla="*/ 0 w 235"/>
                  <a:gd name="T7" fmla="*/ 22 h 295"/>
                  <a:gd name="T8" fmla="*/ 209 w 235"/>
                  <a:gd name="T9" fmla="*/ 295 h 295"/>
                  <a:gd name="T10" fmla="*/ 224 w 235"/>
                  <a:gd name="T11" fmla="*/ 285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295">
                    <a:moveTo>
                      <a:pt x="224" y="285"/>
                    </a:moveTo>
                    <a:lnTo>
                      <a:pt x="235" y="276"/>
                    </a:lnTo>
                    <a:lnTo>
                      <a:pt x="27" y="0"/>
                    </a:lnTo>
                    <a:lnTo>
                      <a:pt x="0" y="22"/>
                    </a:lnTo>
                    <a:lnTo>
                      <a:pt x="209" y="295"/>
                    </a:lnTo>
                    <a:lnTo>
                      <a:pt x="224" y="2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4" name="Freeform 696">
                <a:extLst>
                  <a:ext uri="{FF2B5EF4-FFF2-40B4-BE49-F238E27FC236}">
                    <a16:creationId xmlns:a16="http://schemas.microsoft.com/office/drawing/2014/main" id="{948FA359-9728-47CF-B26E-26EFB6A5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270"/>
                <a:ext cx="10" cy="9"/>
              </a:xfrm>
              <a:custGeom>
                <a:avLst/>
                <a:gdLst>
                  <a:gd name="T0" fmla="*/ 0 w 31"/>
                  <a:gd name="T1" fmla="*/ 19 h 27"/>
                  <a:gd name="T2" fmla="*/ 5 w 31"/>
                  <a:gd name="T3" fmla="*/ 24 h 27"/>
                  <a:gd name="T4" fmla="*/ 12 w 31"/>
                  <a:gd name="T5" fmla="*/ 27 h 27"/>
                  <a:gd name="T6" fmla="*/ 19 w 31"/>
                  <a:gd name="T7" fmla="*/ 24 h 27"/>
                  <a:gd name="T8" fmla="*/ 24 w 31"/>
                  <a:gd name="T9" fmla="*/ 22 h 27"/>
                  <a:gd name="T10" fmla="*/ 29 w 31"/>
                  <a:gd name="T11" fmla="*/ 17 h 27"/>
                  <a:gd name="T12" fmla="*/ 31 w 31"/>
                  <a:gd name="T13" fmla="*/ 12 h 27"/>
                  <a:gd name="T14" fmla="*/ 29 w 31"/>
                  <a:gd name="T15" fmla="*/ 5 h 27"/>
                  <a:gd name="T16" fmla="*/ 27 w 31"/>
                  <a:gd name="T17" fmla="*/ 0 h 27"/>
                  <a:gd name="T18" fmla="*/ 0 w 31"/>
                  <a:gd name="T1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7">
                    <a:moveTo>
                      <a:pt x="0" y="19"/>
                    </a:moveTo>
                    <a:lnTo>
                      <a:pt x="5" y="24"/>
                    </a:lnTo>
                    <a:lnTo>
                      <a:pt x="12" y="27"/>
                    </a:lnTo>
                    <a:lnTo>
                      <a:pt x="19" y="24"/>
                    </a:lnTo>
                    <a:lnTo>
                      <a:pt x="24" y="22"/>
                    </a:lnTo>
                    <a:lnTo>
                      <a:pt x="29" y="17"/>
                    </a:lnTo>
                    <a:lnTo>
                      <a:pt x="31" y="12"/>
                    </a:lnTo>
                    <a:lnTo>
                      <a:pt x="29" y="5"/>
                    </a:lnTo>
                    <a:lnTo>
                      <a:pt x="2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5" name="Freeform 697">
                <a:extLst>
                  <a:ext uri="{FF2B5EF4-FFF2-40B4-BE49-F238E27FC236}">
                    <a16:creationId xmlns:a16="http://schemas.microsoft.com/office/drawing/2014/main" id="{2CC32B5A-D5CC-4FD5-9726-D7C32BEE7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3326"/>
                <a:ext cx="11" cy="8"/>
              </a:xfrm>
              <a:custGeom>
                <a:avLst/>
                <a:gdLst>
                  <a:gd name="T0" fmla="*/ 3 w 32"/>
                  <a:gd name="T1" fmla="*/ 0 h 24"/>
                  <a:gd name="T2" fmla="*/ 0 w 32"/>
                  <a:gd name="T3" fmla="*/ 8 h 24"/>
                  <a:gd name="T4" fmla="*/ 0 w 32"/>
                  <a:gd name="T5" fmla="*/ 12 h 24"/>
                  <a:gd name="T6" fmla="*/ 5 w 32"/>
                  <a:gd name="T7" fmla="*/ 20 h 24"/>
                  <a:gd name="T8" fmla="*/ 8 w 32"/>
                  <a:gd name="T9" fmla="*/ 22 h 24"/>
                  <a:gd name="T10" fmla="*/ 15 w 32"/>
                  <a:gd name="T11" fmla="*/ 24 h 24"/>
                  <a:gd name="T12" fmla="*/ 20 w 32"/>
                  <a:gd name="T13" fmla="*/ 24 h 24"/>
                  <a:gd name="T14" fmla="*/ 27 w 32"/>
                  <a:gd name="T15" fmla="*/ 22 h 24"/>
                  <a:gd name="T16" fmla="*/ 32 w 32"/>
                  <a:gd name="T17" fmla="*/ 17 h 24"/>
                  <a:gd name="T18" fmla="*/ 3 w 32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4">
                    <a:moveTo>
                      <a:pt x="3" y="0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5" y="20"/>
                    </a:lnTo>
                    <a:lnTo>
                      <a:pt x="8" y="22"/>
                    </a:lnTo>
                    <a:lnTo>
                      <a:pt x="15" y="24"/>
                    </a:lnTo>
                    <a:lnTo>
                      <a:pt x="20" y="24"/>
                    </a:lnTo>
                    <a:lnTo>
                      <a:pt x="27" y="22"/>
                    </a:lnTo>
                    <a:lnTo>
                      <a:pt x="32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6" name="Freeform 698">
                <a:extLst>
                  <a:ext uri="{FF2B5EF4-FFF2-40B4-BE49-F238E27FC236}">
                    <a16:creationId xmlns:a16="http://schemas.microsoft.com/office/drawing/2014/main" id="{A0EA76DD-FFEC-4F92-A3AB-12D7A3AEE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177"/>
                <a:ext cx="98" cy="155"/>
              </a:xfrm>
              <a:custGeom>
                <a:avLst/>
                <a:gdLst>
                  <a:gd name="T0" fmla="*/ 278 w 293"/>
                  <a:gd name="T1" fmla="*/ 7 h 465"/>
                  <a:gd name="T2" fmla="*/ 264 w 293"/>
                  <a:gd name="T3" fmla="*/ 0 h 465"/>
                  <a:gd name="T4" fmla="*/ 0 w 293"/>
                  <a:gd name="T5" fmla="*/ 448 h 465"/>
                  <a:gd name="T6" fmla="*/ 30 w 293"/>
                  <a:gd name="T7" fmla="*/ 465 h 465"/>
                  <a:gd name="T8" fmla="*/ 293 w 293"/>
                  <a:gd name="T9" fmla="*/ 17 h 465"/>
                  <a:gd name="T10" fmla="*/ 278 w 293"/>
                  <a:gd name="T11" fmla="*/ 7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3" h="465">
                    <a:moveTo>
                      <a:pt x="278" y="7"/>
                    </a:moveTo>
                    <a:lnTo>
                      <a:pt x="264" y="0"/>
                    </a:lnTo>
                    <a:lnTo>
                      <a:pt x="0" y="448"/>
                    </a:lnTo>
                    <a:lnTo>
                      <a:pt x="30" y="465"/>
                    </a:lnTo>
                    <a:lnTo>
                      <a:pt x="293" y="17"/>
                    </a:lnTo>
                    <a:lnTo>
                      <a:pt x="27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7" name="Freeform 699">
                <a:extLst>
                  <a:ext uri="{FF2B5EF4-FFF2-40B4-BE49-F238E27FC236}">
                    <a16:creationId xmlns:a16="http://schemas.microsoft.com/office/drawing/2014/main" id="{4AD9E1E7-9989-4A13-BDD0-46B4EABDA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3174"/>
                <a:ext cx="11" cy="9"/>
              </a:xfrm>
              <a:custGeom>
                <a:avLst/>
                <a:gdLst>
                  <a:gd name="T0" fmla="*/ 29 w 32"/>
                  <a:gd name="T1" fmla="*/ 27 h 27"/>
                  <a:gd name="T2" fmla="*/ 32 w 32"/>
                  <a:gd name="T3" fmla="*/ 20 h 27"/>
                  <a:gd name="T4" fmla="*/ 32 w 32"/>
                  <a:gd name="T5" fmla="*/ 12 h 27"/>
                  <a:gd name="T6" fmla="*/ 28 w 32"/>
                  <a:gd name="T7" fmla="*/ 9 h 27"/>
                  <a:gd name="T8" fmla="*/ 22 w 32"/>
                  <a:gd name="T9" fmla="*/ 3 h 27"/>
                  <a:gd name="T10" fmla="*/ 17 w 32"/>
                  <a:gd name="T11" fmla="*/ 0 h 27"/>
                  <a:gd name="T12" fmla="*/ 10 w 32"/>
                  <a:gd name="T13" fmla="*/ 0 h 27"/>
                  <a:gd name="T14" fmla="*/ 5 w 32"/>
                  <a:gd name="T15" fmla="*/ 3 h 27"/>
                  <a:gd name="T16" fmla="*/ 0 w 32"/>
                  <a:gd name="T17" fmla="*/ 11 h 27"/>
                  <a:gd name="T18" fmla="*/ 29 w 32"/>
                  <a:gd name="T1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7">
                    <a:moveTo>
                      <a:pt x="29" y="27"/>
                    </a:moveTo>
                    <a:lnTo>
                      <a:pt x="32" y="20"/>
                    </a:lnTo>
                    <a:lnTo>
                      <a:pt x="32" y="12"/>
                    </a:lnTo>
                    <a:lnTo>
                      <a:pt x="28" y="9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3"/>
                    </a:lnTo>
                    <a:lnTo>
                      <a:pt x="0" y="11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8" name="Freeform 700">
                <a:extLst>
                  <a:ext uri="{FF2B5EF4-FFF2-40B4-BE49-F238E27FC236}">
                    <a16:creationId xmlns:a16="http://schemas.microsoft.com/office/drawing/2014/main" id="{BD54D69E-C303-41B8-B73F-176EFCDDB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3158"/>
                <a:ext cx="8" cy="11"/>
              </a:xfrm>
              <a:custGeom>
                <a:avLst/>
                <a:gdLst>
                  <a:gd name="T0" fmla="*/ 24 w 24"/>
                  <a:gd name="T1" fmla="*/ 2 h 34"/>
                  <a:gd name="T2" fmla="*/ 17 w 24"/>
                  <a:gd name="T3" fmla="*/ 0 h 34"/>
                  <a:gd name="T4" fmla="*/ 10 w 24"/>
                  <a:gd name="T5" fmla="*/ 2 h 34"/>
                  <a:gd name="T6" fmla="*/ 5 w 24"/>
                  <a:gd name="T7" fmla="*/ 5 h 34"/>
                  <a:gd name="T8" fmla="*/ 2 w 24"/>
                  <a:gd name="T9" fmla="*/ 10 h 34"/>
                  <a:gd name="T10" fmla="*/ 0 w 24"/>
                  <a:gd name="T11" fmla="*/ 17 h 34"/>
                  <a:gd name="T12" fmla="*/ 0 w 24"/>
                  <a:gd name="T13" fmla="*/ 22 h 34"/>
                  <a:gd name="T14" fmla="*/ 2 w 24"/>
                  <a:gd name="T15" fmla="*/ 29 h 34"/>
                  <a:gd name="T16" fmla="*/ 10 w 24"/>
                  <a:gd name="T17" fmla="*/ 34 h 34"/>
                  <a:gd name="T18" fmla="*/ 24 w 24"/>
                  <a:gd name="T19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4">
                    <a:moveTo>
                      <a:pt x="24" y="2"/>
                    </a:move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2" y="29"/>
                    </a:lnTo>
                    <a:lnTo>
                      <a:pt x="10" y="34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29" name="Freeform 701">
                <a:extLst>
                  <a:ext uri="{FF2B5EF4-FFF2-40B4-BE49-F238E27FC236}">
                    <a16:creationId xmlns:a16="http://schemas.microsoft.com/office/drawing/2014/main" id="{5A7A0FC7-985F-4CBE-BED4-B1D865335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158"/>
                <a:ext cx="115" cy="65"/>
              </a:xfrm>
              <a:custGeom>
                <a:avLst/>
                <a:gdLst>
                  <a:gd name="T0" fmla="*/ 336 w 344"/>
                  <a:gd name="T1" fmla="*/ 182 h 196"/>
                  <a:gd name="T2" fmla="*/ 344 w 344"/>
                  <a:gd name="T3" fmla="*/ 165 h 196"/>
                  <a:gd name="T4" fmla="*/ 14 w 344"/>
                  <a:gd name="T5" fmla="*/ 0 h 196"/>
                  <a:gd name="T6" fmla="*/ 0 w 344"/>
                  <a:gd name="T7" fmla="*/ 33 h 196"/>
                  <a:gd name="T8" fmla="*/ 329 w 344"/>
                  <a:gd name="T9" fmla="*/ 196 h 196"/>
                  <a:gd name="T10" fmla="*/ 336 w 344"/>
                  <a:gd name="T11" fmla="*/ 18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4" h="196">
                    <a:moveTo>
                      <a:pt x="336" y="182"/>
                    </a:moveTo>
                    <a:lnTo>
                      <a:pt x="344" y="165"/>
                    </a:lnTo>
                    <a:lnTo>
                      <a:pt x="14" y="0"/>
                    </a:lnTo>
                    <a:lnTo>
                      <a:pt x="0" y="33"/>
                    </a:lnTo>
                    <a:lnTo>
                      <a:pt x="329" y="196"/>
                    </a:lnTo>
                    <a:lnTo>
                      <a:pt x="336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0" name="Freeform 702">
                <a:extLst>
                  <a:ext uri="{FF2B5EF4-FFF2-40B4-BE49-F238E27FC236}">
                    <a16:creationId xmlns:a16="http://schemas.microsoft.com/office/drawing/2014/main" id="{0DE15EEB-E7FD-4B39-86C5-BFE6312C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213"/>
                <a:ext cx="8" cy="11"/>
              </a:xfrm>
              <a:custGeom>
                <a:avLst/>
                <a:gdLst>
                  <a:gd name="T0" fmla="*/ 0 w 25"/>
                  <a:gd name="T1" fmla="*/ 31 h 34"/>
                  <a:gd name="T2" fmla="*/ 8 w 25"/>
                  <a:gd name="T3" fmla="*/ 34 h 34"/>
                  <a:gd name="T4" fmla="*/ 12 w 25"/>
                  <a:gd name="T5" fmla="*/ 31 h 34"/>
                  <a:gd name="T6" fmla="*/ 20 w 25"/>
                  <a:gd name="T7" fmla="*/ 29 h 34"/>
                  <a:gd name="T8" fmla="*/ 22 w 25"/>
                  <a:gd name="T9" fmla="*/ 24 h 34"/>
                  <a:gd name="T10" fmla="*/ 25 w 25"/>
                  <a:gd name="T11" fmla="*/ 17 h 34"/>
                  <a:gd name="T12" fmla="*/ 25 w 25"/>
                  <a:gd name="T13" fmla="*/ 12 h 34"/>
                  <a:gd name="T14" fmla="*/ 20 w 25"/>
                  <a:gd name="T15" fmla="*/ 5 h 34"/>
                  <a:gd name="T16" fmla="*/ 15 w 25"/>
                  <a:gd name="T17" fmla="*/ 0 h 34"/>
                  <a:gd name="T18" fmla="*/ 0 w 25"/>
                  <a:gd name="T1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4">
                    <a:moveTo>
                      <a:pt x="0" y="31"/>
                    </a:moveTo>
                    <a:lnTo>
                      <a:pt x="8" y="34"/>
                    </a:lnTo>
                    <a:lnTo>
                      <a:pt x="12" y="31"/>
                    </a:lnTo>
                    <a:lnTo>
                      <a:pt x="20" y="29"/>
                    </a:lnTo>
                    <a:lnTo>
                      <a:pt x="22" y="24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20" y="5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1" name="Freeform 703">
                <a:extLst>
                  <a:ext uri="{FF2B5EF4-FFF2-40B4-BE49-F238E27FC236}">
                    <a16:creationId xmlns:a16="http://schemas.microsoft.com/office/drawing/2014/main" id="{0F7584A7-6253-4B5C-956C-19FEEC38B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933"/>
                <a:ext cx="12" cy="5"/>
              </a:xfrm>
              <a:custGeom>
                <a:avLst/>
                <a:gdLst>
                  <a:gd name="T0" fmla="*/ 0 w 34"/>
                  <a:gd name="T1" fmla="*/ 0 h 15"/>
                  <a:gd name="T2" fmla="*/ 3 w 34"/>
                  <a:gd name="T3" fmla="*/ 8 h 15"/>
                  <a:gd name="T4" fmla="*/ 5 w 34"/>
                  <a:gd name="T5" fmla="*/ 13 h 15"/>
                  <a:gd name="T6" fmla="*/ 10 w 34"/>
                  <a:gd name="T7" fmla="*/ 15 h 15"/>
                  <a:gd name="T8" fmla="*/ 17 w 34"/>
                  <a:gd name="T9" fmla="*/ 15 h 15"/>
                  <a:gd name="T10" fmla="*/ 25 w 34"/>
                  <a:gd name="T11" fmla="*/ 15 h 15"/>
                  <a:gd name="T12" fmla="*/ 29 w 34"/>
                  <a:gd name="T13" fmla="*/ 13 h 15"/>
                  <a:gd name="T14" fmla="*/ 32 w 34"/>
                  <a:gd name="T15" fmla="*/ 8 h 15"/>
                  <a:gd name="T16" fmla="*/ 34 w 34"/>
                  <a:gd name="T17" fmla="*/ 0 h 15"/>
                  <a:gd name="T18" fmla="*/ 0 w 34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5">
                    <a:moveTo>
                      <a:pt x="0" y="0"/>
                    </a:moveTo>
                    <a:lnTo>
                      <a:pt x="3" y="8"/>
                    </a:lnTo>
                    <a:lnTo>
                      <a:pt x="5" y="13"/>
                    </a:lnTo>
                    <a:lnTo>
                      <a:pt x="10" y="15"/>
                    </a:lnTo>
                    <a:lnTo>
                      <a:pt x="17" y="15"/>
                    </a:lnTo>
                    <a:lnTo>
                      <a:pt x="25" y="15"/>
                    </a:lnTo>
                    <a:lnTo>
                      <a:pt x="29" y="13"/>
                    </a:lnTo>
                    <a:lnTo>
                      <a:pt x="32" y="8"/>
                    </a:lnTo>
                    <a:lnTo>
                      <a:pt x="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2" name="Freeform 704">
                <a:extLst>
                  <a:ext uri="{FF2B5EF4-FFF2-40B4-BE49-F238E27FC236}">
                    <a16:creationId xmlns:a16="http://schemas.microsoft.com/office/drawing/2014/main" id="{9EBF63A2-BBE2-40BB-B899-27D9CDFE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31"/>
                <a:ext cx="12" cy="102"/>
              </a:xfrm>
              <a:custGeom>
                <a:avLst/>
                <a:gdLst>
                  <a:gd name="T0" fmla="*/ 17 w 34"/>
                  <a:gd name="T1" fmla="*/ 0 h 305"/>
                  <a:gd name="T2" fmla="*/ 0 w 34"/>
                  <a:gd name="T3" fmla="*/ 0 h 305"/>
                  <a:gd name="T4" fmla="*/ 0 w 34"/>
                  <a:gd name="T5" fmla="*/ 305 h 305"/>
                  <a:gd name="T6" fmla="*/ 34 w 34"/>
                  <a:gd name="T7" fmla="*/ 305 h 305"/>
                  <a:gd name="T8" fmla="*/ 34 w 34"/>
                  <a:gd name="T9" fmla="*/ 0 h 305"/>
                  <a:gd name="T10" fmla="*/ 17 w 34"/>
                  <a:gd name="T11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05">
                    <a:moveTo>
                      <a:pt x="17" y="0"/>
                    </a:moveTo>
                    <a:lnTo>
                      <a:pt x="0" y="0"/>
                    </a:lnTo>
                    <a:lnTo>
                      <a:pt x="0" y="305"/>
                    </a:lnTo>
                    <a:lnTo>
                      <a:pt x="34" y="305"/>
                    </a:lnTo>
                    <a:lnTo>
                      <a:pt x="3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3" name="Freeform 705">
                <a:extLst>
                  <a:ext uri="{FF2B5EF4-FFF2-40B4-BE49-F238E27FC236}">
                    <a16:creationId xmlns:a16="http://schemas.microsoft.com/office/drawing/2014/main" id="{E186C02A-D64B-4C7C-8578-C8058D93E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26"/>
                <a:ext cx="12" cy="5"/>
              </a:xfrm>
              <a:custGeom>
                <a:avLst/>
                <a:gdLst>
                  <a:gd name="T0" fmla="*/ 34 w 34"/>
                  <a:gd name="T1" fmla="*/ 17 h 17"/>
                  <a:gd name="T2" fmla="*/ 32 w 34"/>
                  <a:gd name="T3" fmla="*/ 10 h 17"/>
                  <a:gd name="T4" fmla="*/ 29 w 34"/>
                  <a:gd name="T5" fmla="*/ 5 h 17"/>
                  <a:gd name="T6" fmla="*/ 25 w 34"/>
                  <a:gd name="T7" fmla="*/ 0 h 17"/>
                  <a:gd name="T8" fmla="*/ 17 w 34"/>
                  <a:gd name="T9" fmla="*/ 0 h 17"/>
                  <a:gd name="T10" fmla="*/ 10 w 34"/>
                  <a:gd name="T11" fmla="*/ 0 h 17"/>
                  <a:gd name="T12" fmla="*/ 5 w 34"/>
                  <a:gd name="T13" fmla="*/ 5 h 17"/>
                  <a:gd name="T14" fmla="*/ 3 w 34"/>
                  <a:gd name="T15" fmla="*/ 10 h 17"/>
                  <a:gd name="T16" fmla="*/ 0 w 34"/>
                  <a:gd name="T17" fmla="*/ 17 h 17"/>
                  <a:gd name="T18" fmla="*/ 34 w 3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32" y="10"/>
                    </a:lnTo>
                    <a:lnTo>
                      <a:pt x="29" y="5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5"/>
                    </a:lnTo>
                    <a:lnTo>
                      <a:pt x="3" y="10"/>
                    </a:lnTo>
                    <a:lnTo>
                      <a:pt x="0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4" name="Freeform 706">
                <a:extLst>
                  <a:ext uri="{FF2B5EF4-FFF2-40B4-BE49-F238E27FC236}">
                    <a16:creationId xmlns:a16="http://schemas.microsoft.com/office/drawing/2014/main" id="{B7D120C7-2059-4857-BF89-FC876C38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897"/>
                <a:ext cx="11" cy="6"/>
              </a:xfrm>
              <a:custGeom>
                <a:avLst/>
                <a:gdLst>
                  <a:gd name="T0" fmla="*/ 0 w 31"/>
                  <a:gd name="T1" fmla="*/ 8 h 20"/>
                  <a:gd name="T2" fmla="*/ 2 w 31"/>
                  <a:gd name="T3" fmla="*/ 13 h 20"/>
                  <a:gd name="T4" fmla="*/ 7 w 31"/>
                  <a:gd name="T5" fmla="*/ 17 h 20"/>
                  <a:gd name="T6" fmla="*/ 12 w 31"/>
                  <a:gd name="T7" fmla="*/ 20 h 20"/>
                  <a:gd name="T8" fmla="*/ 20 w 31"/>
                  <a:gd name="T9" fmla="*/ 20 h 20"/>
                  <a:gd name="T10" fmla="*/ 24 w 31"/>
                  <a:gd name="T11" fmla="*/ 17 h 20"/>
                  <a:gd name="T12" fmla="*/ 29 w 31"/>
                  <a:gd name="T13" fmla="*/ 13 h 20"/>
                  <a:gd name="T14" fmla="*/ 31 w 31"/>
                  <a:gd name="T15" fmla="*/ 8 h 20"/>
                  <a:gd name="T16" fmla="*/ 31 w 31"/>
                  <a:gd name="T17" fmla="*/ 0 h 20"/>
                  <a:gd name="T18" fmla="*/ 0 w 31"/>
                  <a:gd name="T1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0">
                    <a:moveTo>
                      <a:pt x="0" y="8"/>
                    </a:moveTo>
                    <a:lnTo>
                      <a:pt x="2" y="13"/>
                    </a:lnTo>
                    <a:lnTo>
                      <a:pt x="7" y="17"/>
                    </a:lnTo>
                    <a:lnTo>
                      <a:pt x="12" y="20"/>
                    </a:lnTo>
                    <a:lnTo>
                      <a:pt x="20" y="20"/>
                    </a:lnTo>
                    <a:lnTo>
                      <a:pt x="24" y="17"/>
                    </a:lnTo>
                    <a:lnTo>
                      <a:pt x="29" y="13"/>
                    </a:lnTo>
                    <a:lnTo>
                      <a:pt x="31" y="8"/>
                    </a:lnTo>
                    <a:lnTo>
                      <a:pt x="3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5" name="Freeform 707">
                <a:extLst>
                  <a:ext uri="{FF2B5EF4-FFF2-40B4-BE49-F238E27FC236}">
                    <a16:creationId xmlns:a16="http://schemas.microsoft.com/office/drawing/2014/main" id="{1D6C5CFA-283B-466B-AC88-C162B23E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825"/>
                <a:ext cx="27" cy="74"/>
              </a:xfrm>
              <a:custGeom>
                <a:avLst/>
                <a:gdLst>
                  <a:gd name="T0" fmla="*/ 17 w 81"/>
                  <a:gd name="T1" fmla="*/ 1 h 222"/>
                  <a:gd name="T2" fmla="*/ 0 w 81"/>
                  <a:gd name="T3" fmla="*/ 7 h 222"/>
                  <a:gd name="T4" fmla="*/ 50 w 81"/>
                  <a:gd name="T5" fmla="*/ 222 h 222"/>
                  <a:gd name="T6" fmla="*/ 81 w 81"/>
                  <a:gd name="T7" fmla="*/ 214 h 222"/>
                  <a:gd name="T8" fmla="*/ 34 w 81"/>
                  <a:gd name="T9" fmla="*/ 0 h 222"/>
                  <a:gd name="T10" fmla="*/ 17 w 81"/>
                  <a:gd name="T11" fmla="*/ 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222">
                    <a:moveTo>
                      <a:pt x="17" y="1"/>
                    </a:moveTo>
                    <a:lnTo>
                      <a:pt x="0" y="7"/>
                    </a:lnTo>
                    <a:lnTo>
                      <a:pt x="50" y="222"/>
                    </a:lnTo>
                    <a:lnTo>
                      <a:pt x="81" y="214"/>
                    </a:lnTo>
                    <a:lnTo>
                      <a:pt x="34" y="0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6" name="Freeform 708">
                <a:extLst>
                  <a:ext uri="{FF2B5EF4-FFF2-40B4-BE49-F238E27FC236}">
                    <a16:creationId xmlns:a16="http://schemas.microsoft.com/office/drawing/2014/main" id="{352358AF-DAD4-4B84-BDA6-DD29880B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820"/>
                <a:ext cx="11" cy="7"/>
              </a:xfrm>
              <a:custGeom>
                <a:avLst/>
                <a:gdLst>
                  <a:gd name="T0" fmla="*/ 34 w 34"/>
                  <a:gd name="T1" fmla="*/ 15 h 22"/>
                  <a:gd name="T2" fmla="*/ 29 w 34"/>
                  <a:gd name="T3" fmla="*/ 8 h 22"/>
                  <a:gd name="T4" fmla="*/ 25 w 34"/>
                  <a:gd name="T5" fmla="*/ 3 h 22"/>
                  <a:gd name="T6" fmla="*/ 20 w 34"/>
                  <a:gd name="T7" fmla="*/ 0 h 22"/>
                  <a:gd name="T8" fmla="*/ 12 w 34"/>
                  <a:gd name="T9" fmla="*/ 0 h 22"/>
                  <a:gd name="T10" fmla="*/ 8 w 34"/>
                  <a:gd name="T11" fmla="*/ 3 h 22"/>
                  <a:gd name="T12" fmla="*/ 3 w 34"/>
                  <a:gd name="T13" fmla="*/ 8 h 22"/>
                  <a:gd name="T14" fmla="*/ 0 w 34"/>
                  <a:gd name="T15" fmla="*/ 15 h 22"/>
                  <a:gd name="T16" fmla="*/ 0 w 34"/>
                  <a:gd name="T17" fmla="*/ 22 h 22"/>
                  <a:gd name="T18" fmla="*/ 34 w 34"/>
                  <a:gd name="T1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2">
                    <a:moveTo>
                      <a:pt x="34" y="15"/>
                    </a:moveTo>
                    <a:lnTo>
                      <a:pt x="29" y="8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3" y="8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7" name="Freeform 709">
                <a:extLst>
                  <a:ext uri="{FF2B5EF4-FFF2-40B4-BE49-F238E27FC236}">
                    <a16:creationId xmlns:a16="http://schemas.microsoft.com/office/drawing/2014/main" id="{5DCB979E-6212-481A-9232-78E9ADA9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908"/>
                <a:ext cx="9" cy="10"/>
              </a:xfrm>
              <a:custGeom>
                <a:avLst/>
                <a:gdLst>
                  <a:gd name="T0" fmla="*/ 25 w 29"/>
                  <a:gd name="T1" fmla="*/ 29 h 29"/>
                  <a:gd name="T2" fmla="*/ 28 w 29"/>
                  <a:gd name="T3" fmla="*/ 25 h 29"/>
                  <a:gd name="T4" fmla="*/ 29 w 29"/>
                  <a:gd name="T5" fmla="*/ 17 h 29"/>
                  <a:gd name="T6" fmla="*/ 28 w 29"/>
                  <a:gd name="T7" fmla="*/ 10 h 29"/>
                  <a:gd name="T8" fmla="*/ 25 w 29"/>
                  <a:gd name="T9" fmla="*/ 5 h 29"/>
                  <a:gd name="T10" fmla="*/ 21 w 29"/>
                  <a:gd name="T11" fmla="*/ 3 h 29"/>
                  <a:gd name="T12" fmla="*/ 15 w 29"/>
                  <a:gd name="T13" fmla="*/ 0 h 29"/>
                  <a:gd name="T14" fmla="*/ 8 w 29"/>
                  <a:gd name="T15" fmla="*/ 0 h 29"/>
                  <a:gd name="T16" fmla="*/ 0 w 29"/>
                  <a:gd name="T17" fmla="*/ 5 h 29"/>
                  <a:gd name="T18" fmla="*/ 25 w 29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9">
                    <a:moveTo>
                      <a:pt x="25" y="29"/>
                    </a:moveTo>
                    <a:lnTo>
                      <a:pt x="28" y="25"/>
                    </a:lnTo>
                    <a:lnTo>
                      <a:pt x="29" y="17"/>
                    </a:lnTo>
                    <a:lnTo>
                      <a:pt x="28" y="10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8" name="Freeform 710">
                <a:extLst>
                  <a:ext uri="{FF2B5EF4-FFF2-40B4-BE49-F238E27FC236}">
                    <a16:creationId xmlns:a16="http://schemas.microsoft.com/office/drawing/2014/main" id="{1E7CB788-EF10-4069-BEE0-3D172F1D7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09"/>
                <a:ext cx="145" cy="132"/>
              </a:xfrm>
              <a:custGeom>
                <a:avLst/>
                <a:gdLst>
                  <a:gd name="T0" fmla="*/ 13 w 434"/>
                  <a:gd name="T1" fmla="*/ 382 h 395"/>
                  <a:gd name="T2" fmla="*/ 24 w 434"/>
                  <a:gd name="T3" fmla="*/ 395 h 395"/>
                  <a:gd name="T4" fmla="*/ 434 w 434"/>
                  <a:gd name="T5" fmla="*/ 25 h 395"/>
                  <a:gd name="T6" fmla="*/ 409 w 434"/>
                  <a:gd name="T7" fmla="*/ 0 h 395"/>
                  <a:gd name="T8" fmla="*/ 0 w 434"/>
                  <a:gd name="T9" fmla="*/ 369 h 395"/>
                  <a:gd name="T10" fmla="*/ 13 w 434"/>
                  <a:gd name="T11" fmla="*/ 382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4" h="395">
                    <a:moveTo>
                      <a:pt x="13" y="382"/>
                    </a:moveTo>
                    <a:lnTo>
                      <a:pt x="24" y="395"/>
                    </a:lnTo>
                    <a:lnTo>
                      <a:pt x="434" y="25"/>
                    </a:lnTo>
                    <a:lnTo>
                      <a:pt x="409" y="0"/>
                    </a:lnTo>
                    <a:lnTo>
                      <a:pt x="0" y="369"/>
                    </a:lnTo>
                    <a:lnTo>
                      <a:pt x="13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39" name="Freeform 711">
                <a:extLst>
                  <a:ext uri="{FF2B5EF4-FFF2-40B4-BE49-F238E27FC236}">
                    <a16:creationId xmlns:a16="http://schemas.microsoft.com/office/drawing/2014/main" id="{F1C0D45C-AAF3-4276-965F-82F13480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3032"/>
                <a:ext cx="10" cy="10"/>
              </a:xfrm>
              <a:custGeom>
                <a:avLst/>
                <a:gdLst>
                  <a:gd name="T0" fmla="*/ 5 w 29"/>
                  <a:gd name="T1" fmla="*/ 0 h 29"/>
                  <a:gd name="T2" fmla="*/ 3 w 29"/>
                  <a:gd name="T3" fmla="*/ 8 h 29"/>
                  <a:gd name="T4" fmla="*/ 0 w 29"/>
                  <a:gd name="T5" fmla="*/ 13 h 29"/>
                  <a:gd name="T6" fmla="*/ 3 w 29"/>
                  <a:gd name="T7" fmla="*/ 20 h 29"/>
                  <a:gd name="T8" fmla="*/ 5 w 29"/>
                  <a:gd name="T9" fmla="*/ 25 h 29"/>
                  <a:gd name="T10" fmla="*/ 11 w 29"/>
                  <a:gd name="T11" fmla="*/ 27 h 29"/>
                  <a:gd name="T12" fmla="*/ 15 w 29"/>
                  <a:gd name="T13" fmla="*/ 29 h 29"/>
                  <a:gd name="T14" fmla="*/ 22 w 29"/>
                  <a:gd name="T15" fmla="*/ 29 h 29"/>
                  <a:gd name="T16" fmla="*/ 29 w 29"/>
                  <a:gd name="T17" fmla="*/ 25 h 29"/>
                  <a:gd name="T18" fmla="*/ 5 w 29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9">
                    <a:moveTo>
                      <a:pt x="5" y="0"/>
                    </a:moveTo>
                    <a:lnTo>
                      <a:pt x="3" y="8"/>
                    </a:lnTo>
                    <a:lnTo>
                      <a:pt x="0" y="13"/>
                    </a:lnTo>
                    <a:lnTo>
                      <a:pt x="3" y="20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15" y="29"/>
                    </a:lnTo>
                    <a:lnTo>
                      <a:pt x="22" y="29"/>
                    </a:lnTo>
                    <a:lnTo>
                      <a:pt x="29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0" name="Freeform 712">
                <a:extLst>
                  <a:ext uri="{FF2B5EF4-FFF2-40B4-BE49-F238E27FC236}">
                    <a16:creationId xmlns:a16="http://schemas.microsoft.com/office/drawing/2014/main" id="{432A32AC-92E1-40CF-8A7C-9A367D544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039"/>
                <a:ext cx="8" cy="10"/>
              </a:xfrm>
              <a:custGeom>
                <a:avLst/>
                <a:gdLst>
                  <a:gd name="T0" fmla="*/ 0 w 25"/>
                  <a:gd name="T1" fmla="*/ 29 h 31"/>
                  <a:gd name="T2" fmla="*/ 8 w 25"/>
                  <a:gd name="T3" fmla="*/ 31 h 31"/>
                  <a:gd name="T4" fmla="*/ 15 w 25"/>
                  <a:gd name="T5" fmla="*/ 29 h 31"/>
                  <a:gd name="T6" fmla="*/ 21 w 25"/>
                  <a:gd name="T7" fmla="*/ 26 h 31"/>
                  <a:gd name="T8" fmla="*/ 22 w 25"/>
                  <a:gd name="T9" fmla="*/ 19 h 31"/>
                  <a:gd name="T10" fmla="*/ 25 w 25"/>
                  <a:gd name="T11" fmla="*/ 14 h 31"/>
                  <a:gd name="T12" fmla="*/ 22 w 25"/>
                  <a:gd name="T13" fmla="*/ 7 h 31"/>
                  <a:gd name="T14" fmla="*/ 21 w 25"/>
                  <a:gd name="T15" fmla="*/ 2 h 31"/>
                  <a:gd name="T16" fmla="*/ 14 w 25"/>
                  <a:gd name="T17" fmla="*/ 0 h 31"/>
                  <a:gd name="T18" fmla="*/ 0 w 25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1">
                    <a:moveTo>
                      <a:pt x="0" y="29"/>
                    </a:moveTo>
                    <a:lnTo>
                      <a:pt x="8" y="31"/>
                    </a:lnTo>
                    <a:lnTo>
                      <a:pt x="15" y="29"/>
                    </a:lnTo>
                    <a:lnTo>
                      <a:pt x="21" y="26"/>
                    </a:lnTo>
                    <a:lnTo>
                      <a:pt x="22" y="19"/>
                    </a:lnTo>
                    <a:lnTo>
                      <a:pt x="25" y="14"/>
                    </a:lnTo>
                    <a:lnTo>
                      <a:pt x="22" y="7"/>
                    </a:lnTo>
                    <a:lnTo>
                      <a:pt x="21" y="2"/>
                    </a:lnTo>
                    <a:lnTo>
                      <a:pt x="1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1" name="Freeform 713">
                <a:extLst>
                  <a:ext uri="{FF2B5EF4-FFF2-40B4-BE49-F238E27FC236}">
                    <a16:creationId xmlns:a16="http://schemas.microsoft.com/office/drawing/2014/main" id="{7C80AACF-DF6B-4D14-BF04-A2AA34464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980"/>
                <a:ext cx="153" cy="69"/>
              </a:xfrm>
              <a:custGeom>
                <a:avLst/>
                <a:gdLst>
                  <a:gd name="T0" fmla="*/ 6 w 458"/>
                  <a:gd name="T1" fmla="*/ 15 h 205"/>
                  <a:gd name="T2" fmla="*/ 0 w 458"/>
                  <a:gd name="T3" fmla="*/ 29 h 205"/>
                  <a:gd name="T4" fmla="*/ 444 w 458"/>
                  <a:gd name="T5" fmla="*/ 205 h 205"/>
                  <a:gd name="T6" fmla="*/ 458 w 458"/>
                  <a:gd name="T7" fmla="*/ 175 h 205"/>
                  <a:gd name="T8" fmla="*/ 13 w 458"/>
                  <a:gd name="T9" fmla="*/ 0 h 205"/>
                  <a:gd name="T10" fmla="*/ 6 w 458"/>
                  <a:gd name="T11" fmla="*/ 1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8" h="205">
                    <a:moveTo>
                      <a:pt x="6" y="15"/>
                    </a:moveTo>
                    <a:lnTo>
                      <a:pt x="0" y="29"/>
                    </a:lnTo>
                    <a:lnTo>
                      <a:pt x="444" y="205"/>
                    </a:lnTo>
                    <a:lnTo>
                      <a:pt x="458" y="175"/>
                    </a:lnTo>
                    <a:lnTo>
                      <a:pt x="13" y="0"/>
                    </a:ln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2" name="Freeform 714">
                <a:extLst>
                  <a:ext uri="{FF2B5EF4-FFF2-40B4-BE49-F238E27FC236}">
                    <a16:creationId xmlns:a16="http://schemas.microsoft.com/office/drawing/2014/main" id="{CA7206BD-4CD8-4A0A-ADF8-D636273C6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980"/>
                <a:ext cx="8" cy="10"/>
              </a:xfrm>
              <a:custGeom>
                <a:avLst/>
                <a:gdLst>
                  <a:gd name="T0" fmla="*/ 24 w 24"/>
                  <a:gd name="T1" fmla="*/ 2 h 31"/>
                  <a:gd name="T2" fmla="*/ 17 w 24"/>
                  <a:gd name="T3" fmla="*/ 0 h 31"/>
                  <a:gd name="T4" fmla="*/ 9 w 24"/>
                  <a:gd name="T5" fmla="*/ 2 h 31"/>
                  <a:gd name="T6" fmla="*/ 5 w 24"/>
                  <a:gd name="T7" fmla="*/ 5 h 31"/>
                  <a:gd name="T8" fmla="*/ 2 w 24"/>
                  <a:gd name="T9" fmla="*/ 9 h 31"/>
                  <a:gd name="T10" fmla="*/ 0 w 24"/>
                  <a:gd name="T11" fmla="*/ 17 h 31"/>
                  <a:gd name="T12" fmla="*/ 2 w 24"/>
                  <a:gd name="T13" fmla="*/ 22 h 31"/>
                  <a:gd name="T14" fmla="*/ 5 w 24"/>
                  <a:gd name="T15" fmla="*/ 29 h 31"/>
                  <a:gd name="T16" fmla="*/ 12 w 24"/>
                  <a:gd name="T17" fmla="*/ 31 h 31"/>
                  <a:gd name="T18" fmla="*/ 24 w 24"/>
                  <a:gd name="T1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1">
                    <a:moveTo>
                      <a:pt x="24" y="2"/>
                    </a:moveTo>
                    <a:lnTo>
                      <a:pt x="17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2"/>
                    </a:lnTo>
                    <a:lnTo>
                      <a:pt x="5" y="29"/>
                    </a:lnTo>
                    <a:lnTo>
                      <a:pt x="12" y="31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3" name="Freeform 715">
                <a:extLst>
                  <a:ext uri="{FF2B5EF4-FFF2-40B4-BE49-F238E27FC236}">
                    <a16:creationId xmlns:a16="http://schemas.microsoft.com/office/drawing/2014/main" id="{A91A0996-0393-4FAD-82AC-61D7F3C1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862"/>
                <a:ext cx="11" cy="5"/>
              </a:xfrm>
              <a:custGeom>
                <a:avLst/>
                <a:gdLst>
                  <a:gd name="T0" fmla="*/ 0 w 32"/>
                  <a:gd name="T1" fmla="*/ 0 h 15"/>
                  <a:gd name="T2" fmla="*/ 0 w 32"/>
                  <a:gd name="T3" fmla="*/ 8 h 15"/>
                  <a:gd name="T4" fmla="*/ 5 w 32"/>
                  <a:gd name="T5" fmla="*/ 12 h 15"/>
                  <a:gd name="T6" fmla="*/ 10 w 32"/>
                  <a:gd name="T7" fmla="*/ 15 h 15"/>
                  <a:gd name="T8" fmla="*/ 17 w 32"/>
                  <a:gd name="T9" fmla="*/ 15 h 15"/>
                  <a:gd name="T10" fmla="*/ 22 w 32"/>
                  <a:gd name="T11" fmla="*/ 15 h 15"/>
                  <a:gd name="T12" fmla="*/ 27 w 32"/>
                  <a:gd name="T13" fmla="*/ 12 h 15"/>
                  <a:gd name="T14" fmla="*/ 32 w 32"/>
                  <a:gd name="T15" fmla="*/ 8 h 15"/>
                  <a:gd name="T16" fmla="*/ 32 w 32"/>
                  <a:gd name="T17" fmla="*/ 0 h 15"/>
                  <a:gd name="T18" fmla="*/ 0 w 32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5">
                    <a:moveTo>
                      <a:pt x="0" y="0"/>
                    </a:moveTo>
                    <a:lnTo>
                      <a:pt x="0" y="8"/>
                    </a:lnTo>
                    <a:lnTo>
                      <a:pt x="5" y="12"/>
                    </a:lnTo>
                    <a:lnTo>
                      <a:pt x="10" y="15"/>
                    </a:lnTo>
                    <a:lnTo>
                      <a:pt x="17" y="15"/>
                    </a:lnTo>
                    <a:lnTo>
                      <a:pt x="22" y="15"/>
                    </a:lnTo>
                    <a:lnTo>
                      <a:pt x="27" y="12"/>
                    </a:lnTo>
                    <a:lnTo>
                      <a:pt x="32" y="8"/>
                    </a:lnTo>
                    <a:lnTo>
                      <a:pt x="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4" name="Freeform 716">
                <a:extLst>
                  <a:ext uri="{FF2B5EF4-FFF2-40B4-BE49-F238E27FC236}">
                    <a16:creationId xmlns:a16="http://schemas.microsoft.com/office/drawing/2014/main" id="{2709FCCE-E84F-4585-85CF-C9EDFD197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754"/>
                <a:ext cx="11" cy="108"/>
              </a:xfrm>
              <a:custGeom>
                <a:avLst/>
                <a:gdLst>
                  <a:gd name="T0" fmla="*/ 16 w 33"/>
                  <a:gd name="T1" fmla="*/ 0 h 324"/>
                  <a:gd name="T2" fmla="*/ 0 w 33"/>
                  <a:gd name="T3" fmla="*/ 0 h 324"/>
                  <a:gd name="T4" fmla="*/ 0 w 33"/>
                  <a:gd name="T5" fmla="*/ 324 h 324"/>
                  <a:gd name="T6" fmla="*/ 31 w 33"/>
                  <a:gd name="T7" fmla="*/ 324 h 324"/>
                  <a:gd name="T8" fmla="*/ 33 w 33"/>
                  <a:gd name="T9" fmla="*/ 0 h 324"/>
                  <a:gd name="T10" fmla="*/ 16 w 33"/>
                  <a:gd name="T11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24">
                    <a:moveTo>
                      <a:pt x="16" y="0"/>
                    </a:moveTo>
                    <a:lnTo>
                      <a:pt x="0" y="0"/>
                    </a:lnTo>
                    <a:lnTo>
                      <a:pt x="0" y="324"/>
                    </a:lnTo>
                    <a:lnTo>
                      <a:pt x="31" y="324"/>
                    </a:lnTo>
                    <a:lnTo>
                      <a:pt x="33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5" name="Freeform 717">
                <a:extLst>
                  <a:ext uri="{FF2B5EF4-FFF2-40B4-BE49-F238E27FC236}">
                    <a16:creationId xmlns:a16="http://schemas.microsoft.com/office/drawing/2014/main" id="{2F0C5EC4-1296-4B08-8A37-8B6E41A21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748"/>
                <a:ext cx="11" cy="5"/>
              </a:xfrm>
              <a:custGeom>
                <a:avLst/>
                <a:gdLst>
                  <a:gd name="T0" fmla="*/ 33 w 33"/>
                  <a:gd name="T1" fmla="*/ 17 h 17"/>
                  <a:gd name="T2" fmla="*/ 31 w 33"/>
                  <a:gd name="T3" fmla="*/ 10 h 17"/>
                  <a:gd name="T4" fmla="*/ 29 w 33"/>
                  <a:gd name="T5" fmla="*/ 5 h 17"/>
                  <a:gd name="T6" fmla="*/ 21 w 33"/>
                  <a:gd name="T7" fmla="*/ 0 h 17"/>
                  <a:gd name="T8" fmla="*/ 16 w 33"/>
                  <a:gd name="T9" fmla="*/ 0 h 17"/>
                  <a:gd name="T10" fmla="*/ 9 w 33"/>
                  <a:gd name="T11" fmla="*/ 0 h 17"/>
                  <a:gd name="T12" fmla="*/ 4 w 33"/>
                  <a:gd name="T13" fmla="*/ 5 h 17"/>
                  <a:gd name="T14" fmla="*/ 2 w 33"/>
                  <a:gd name="T15" fmla="*/ 10 h 17"/>
                  <a:gd name="T16" fmla="*/ 0 w 33"/>
                  <a:gd name="T17" fmla="*/ 17 h 17"/>
                  <a:gd name="T18" fmla="*/ 33 w 3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7">
                    <a:moveTo>
                      <a:pt x="33" y="17"/>
                    </a:moveTo>
                    <a:lnTo>
                      <a:pt x="31" y="10"/>
                    </a:lnTo>
                    <a:lnTo>
                      <a:pt x="29" y="5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6" name="Freeform 718">
                <a:extLst>
                  <a:ext uri="{FF2B5EF4-FFF2-40B4-BE49-F238E27FC236}">
                    <a16:creationId xmlns:a16="http://schemas.microsoft.com/office/drawing/2014/main" id="{ABC3584D-F47C-4EB6-86C0-4C858992D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249"/>
                <a:ext cx="119" cy="118"/>
              </a:xfrm>
              <a:custGeom>
                <a:avLst/>
                <a:gdLst>
                  <a:gd name="T0" fmla="*/ 197 w 355"/>
                  <a:gd name="T1" fmla="*/ 0 h 355"/>
                  <a:gd name="T2" fmla="*/ 232 w 355"/>
                  <a:gd name="T3" fmla="*/ 7 h 355"/>
                  <a:gd name="T4" fmla="*/ 261 w 355"/>
                  <a:gd name="T5" fmla="*/ 21 h 355"/>
                  <a:gd name="T6" fmla="*/ 291 w 355"/>
                  <a:gd name="T7" fmla="*/ 40 h 355"/>
                  <a:gd name="T8" fmla="*/ 315 w 355"/>
                  <a:gd name="T9" fmla="*/ 64 h 355"/>
                  <a:gd name="T10" fmla="*/ 335 w 355"/>
                  <a:gd name="T11" fmla="*/ 93 h 355"/>
                  <a:gd name="T12" fmla="*/ 347 w 355"/>
                  <a:gd name="T13" fmla="*/ 123 h 355"/>
                  <a:gd name="T14" fmla="*/ 355 w 355"/>
                  <a:gd name="T15" fmla="*/ 157 h 355"/>
                  <a:gd name="T16" fmla="*/ 355 w 355"/>
                  <a:gd name="T17" fmla="*/ 195 h 355"/>
                  <a:gd name="T18" fmla="*/ 347 w 355"/>
                  <a:gd name="T19" fmla="*/ 229 h 355"/>
                  <a:gd name="T20" fmla="*/ 335 w 355"/>
                  <a:gd name="T21" fmla="*/ 261 h 355"/>
                  <a:gd name="T22" fmla="*/ 315 w 355"/>
                  <a:gd name="T23" fmla="*/ 288 h 355"/>
                  <a:gd name="T24" fmla="*/ 291 w 355"/>
                  <a:gd name="T25" fmla="*/ 312 h 355"/>
                  <a:gd name="T26" fmla="*/ 261 w 355"/>
                  <a:gd name="T27" fmla="*/ 332 h 355"/>
                  <a:gd name="T28" fmla="*/ 232 w 355"/>
                  <a:gd name="T29" fmla="*/ 345 h 355"/>
                  <a:gd name="T30" fmla="*/ 197 w 355"/>
                  <a:gd name="T31" fmla="*/ 352 h 355"/>
                  <a:gd name="T32" fmla="*/ 160 w 355"/>
                  <a:gd name="T33" fmla="*/ 352 h 355"/>
                  <a:gd name="T34" fmla="*/ 125 w 355"/>
                  <a:gd name="T35" fmla="*/ 345 h 355"/>
                  <a:gd name="T36" fmla="*/ 94 w 355"/>
                  <a:gd name="T37" fmla="*/ 332 h 355"/>
                  <a:gd name="T38" fmla="*/ 67 w 355"/>
                  <a:gd name="T39" fmla="*/ 312 h 355"/>
                  <a:gd name="T40" fmla="*/ 43 w 355"/>
                  <a:gd name="T41" fmla="*/ 288 h 355"/>
                  <a:gd name="T42" fmla="*/ 22 w 355"/>
                  <a:gd name="T43" fmla="*/ 261 h 355"/>
                  <a:gd name="T44" fmla="*/ 10 w 355"/>
                  <a:gd name="T45" fmla="*/ 229 h 355"/>
                  <a:gd name="T46" fmla="*/ 3 w 355"/>
                  <a:gd name="T47" fmla="*/ 195 h 355"/>
                  <a:gd name="T48" fmla="*/ 3 w 355"/>
                  <a:gd name="T49" fmla="*/ 157 h 355"/>
                  <a:gd name="T50" fmla="*/ 10 w 355"/>
                  <a:gd name="T51" fmla="*/ 123 h 355"/>
                  <a:gd name="T52" fmla="*/ 22 w 355"/>
                  <a:gd name="T53" fmla="*/ 93 h 355"/>
                  <a:gd name="T54" fmla="*/ 43 w 355"/>
                  <a:gd name="T55" fmla="*/ 64 h 355"/>
                  <a:gd name="T56" fmla="*/ 67 w 355"/>
                  <a:gd name="T57" fmla="*/ 40 h 355"/>
                  <a:gd name="T58" fmla="*/ 94 w 355"/>
                  <a:gd name="T59" fmla="*/ 21 h 355"/>
                  <a:gd name="T60" fmla="*/ 125 w 355"/>
                  <a:gd name="T61" fmla="*/ 7 h 355"/>
                  <a:gd name="T62" fmla="*/ 160 w 355"/>
                  <a:gd name="T63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5" h="355">
                    <a:moveTo>
                      <a:pt x="177" y="0"/>
                    </a:moveTo>
                    <a:lnTo>
                      <a:pt x="197" y="0"/>
                    </a:lnTo>
                    <a:lnTo>
                      <a:pt x="215" y="5"/>
                    </a:lnTo>
                    <a:lnTo>
                      <a:pt x="232" y="7"/>
                    </a:lnTo>
                    <a:lnTo>
                      <a:pt x="246" y="14"/>
                    </a:lnTo>
                    <a:lnTo>
                      <a:pt x="261" y="21"/>
                    </a:lnTo>
                    <a:lnTo>
                      <a:pt x="275" y="29"/>
                    </a:lnTo>
                    <a:lnTo>
                      <a:pt x="291" y="40"/>
                    </a:lnTo>
                    <a:lnTo>
                      <a:pt x="303" y="52"/>
                    </a:lnTo>
                    <a:lnTo>
                      <a:pt x="315" y="64"/>
                    </a:lnTo>
                    <a:lnTo>
                      <a:pt x="325" y="78"/>
                    </a:lnTo>
                    <a:lnTo>
                      <a:pt x="335" y="93"/>
                    </a:lnTo>
                    <a:lnTo>
                      <a:pt x="342" y="107"/>
                    </a:lnTo>
                    <a:lnTo>
                      <a:pt x="347" y="123"/>
                    </a:lnTo>
                    <a:lnTo>
                      <a:pt x="352" y="140"/>
                    </a:lnTo>
                    <a:lnTo>
                      <a:pt x="355" y="157"/>
                    </a:lnTo>
                    <a:lnTo>
                      <a:pt x="355" y="177"/>
                    </a:lnTo>
                    <a:lnTo>
                      <a:pt x="355" y="195"/>
                    </a:lnTo>
                    <a:lnTo>
                      <a:pt x="352" y="212"/>
                    </a:lnTo>
                    <a:lnTo>
                      <a:pt x="347" y="229"/>
                    </a:lnTo>
                    <a:lnTo>
                      <a:pt x="342" y="246"/>
                    </a:lnTo>
                    <a:lnTo>
                      <a:pt x="335" y="261"/>
                    </a:lnTo>
                    <a:lnTo>
                      <a:pt x="325" y="276"/>
                    </a:lnTo>
                    <a:lnTo>
                      <a:pt x="315" y="288"/>
                    </a:lnTo>
                    <a:lnTo>
                      <a:pt x="303" y="302"/>
                    </a:lnTo>
                    <a:lnTo>
                      <a:pt x="291" y="312"/>
                    </a:lnTo>
                    <a:lnTo>
                      <a:pt x="275" y="322"/>
                    </a:lnTo>
                    <a:lnTo>
                      <a:pt x="261" y="332"/>
                    </a:lnTo>
                    <a:lnTo>
                      <a:pt x="246" y="339"/>
                    </a:lnTo>
                    <a:lnTo>
                      <a:pt x="232" y="345"/>
                    </a:lnTo>
                    <a:lnTo>
                      <a:pt x="215" y="350"/>
                    </a:lnTo>
                    <a:lnTo>
                      <a:pt x="197" y="352"/>
                    </a:lnTo>
                    <a:lnTo>
                      <a:pt x="177" y="355"/>
                    </a:lnTo>
                    <a:lnTo>
                      <a:pt x="160" y="352"/>
                    </a:lnTo>
                    <a:lnTo>
                      <a:pt x="142" y="350"/>
                    </a:lnTo>
                    <a:lnTo>
                      <a:pt x="125" y="345"/>
                    </a:lnTo>
                    <a:lnTo>
                      <a:pt x="108" y="339"/>
                    </a:lnTo>
                    <a:lnTo>
                      <a:pt x="94" y="332"/>
                    </a:lnTo>
                    <a:lnTo>
                      <a:pt x="79" y="322"/>
                    </a:lnTo>
                    <a:lnTo>
                      <a:pt x="67" y="312"/>
                    </a:lnTo>
                    <a:lnTo>
                      <a:pt x="53" y="302"/>
                    </a:lnTo>
                    <a:lnTo>
                      <a:pt x="43" y="288"/>
                    </a:lnTo>
                    <a:lnTo>
                      <a:pt x="32" y="276"/>
                    </a:lnTo>
                    <a:lnTo>
                      <a:pt x="22" y="261"/>
                    </a:lnTo>
                    <a:lnTo>
                      <a:pt x="15" y="246"/>
                    </a:lnTo>
                    <a:lnTo>
                      <a:pt x="10" y="229"/>
                    </a:lnTo>
                    <a:lnTo>
                      <a:pt x="5" y="212"/>
                    </a:lnTo>
                    <a:lnTo>
                      <a:pt x="3" y="195"/>
                    </a:lnTo>
                    <a:lnTo>
                      <a:pt x="0" y="177"/>
                    </a:lnTo>
                    <a:lnTo>
                      <a:pt x="3" y="157"/>
                    </a:lnTo>
                    <a:lnTo>
                      <a:pt x="5" y="140"/>
                    </a:lnTo>
                    <a:lnTo>
                      <a:pt x="10" y="123"/>
                    </a:lnTo>
                    <a:lnTo>
                      <a:pt x="15" y="107"/>
                    </a:lnTo>
                    <a:lnTo>
                      <a:pt x="22" y="93"/>
                    </a:lnTo>
                    <a:lnTo>
                      <a:pt x="32" y="78"/>
                    </a:lnTo>
                    <a:lnTo>
                      <a:pt x="43" y="64"/>
                    </a:lnTo>
                    <a:lnTo>
                      <a:pt x="53" y="52"/>
                    </a:lnTo>
                    <a:lnTo>
                      <a:pt x="67" y="40"/>
                    </a:lnTo>
                    <a:lnTo>
                      <a:pt x="79" y="29"/>
                    </a:lnTo>
                    <a:lnTo>
                      <a:pt x="94" y="21"/>
                    </a:lnTo>
                    <a:lnTo>
                      <a:pt x="108" y="14"/>
                    </a:lnTo>
                    <a:lnTo>
                      <a:pt x="125" y="7"/>
                    </a:lnTo>
                    <a:lnTo>
                      <a:pt x="142" y="5"/>
                    </a:lnTo>
                    <a:lnTo>
                      <a:pt x="160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7" name="Freeform 719">
                <a:extLst>
                  <a:ext uri="{FF2B5EF4-FFF2-40B4-BE49-F238E27FC236}">
                    <a16:creationId xmlns:a16="http://schemas.microsoft.com/office/drawing/2014/main" id="{77024151-DC03-487A-8A5A-23EBC9C2E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249"/>
                <a:ext cx="97" cy="96"/>
              </a:xfrm>
              <a:custGeom>
                <a:avLst/>
                <a:gdLst>
                  <a:gd name="T0" fmla="*/ 289 w 291"/>
                  <a:gd name="T1" fmla="*/ 126 h 288"/>
                  <a:gd name="T2" fmla="*/ 284 w 291"/>
                  <a:gd name="T3" fmla="*/ 99 h 288"/>
                  <a:gd name="T4" fmla="*/ 263 w 291"/>
                  <a:gd name="T5" fmla="*/ 59 h 288"/>
                  <a:gd name="T6" fmla="*/ 225 w 291"/>
                  <a:gd name="T7" fmla="*/ 20 h 288"/>
                  <a:gd name="T8" fmla="*/ 187 w 291"/>
                  <a:gd name="T9" fmla="*/ 0 h 288"/>
                  <a:gd name="T10" fmla="*/ 180 w 291"/>
                  <a:gd name="T11" fmla="*/ 0 h 288"/>
                  <a:gd name="T12" fmla="*/ 176 w 291"/>
                  <a:gd name="T13" fmla="*/ 0 h 288"/>
                  <a:gd name="T14" fmla="*/ 186 w 291"/>
                  <a:gd name="T15" fmla="*/ 6 h 288"/>
                  <a:gd name="T16" fmla="*/ 225 w 291"/>
                  <a:gd name="T17" fmla="*/ 21 h 288"/>
                  <a:gd name="T18" fmla="*/ 261 w 291"/>
                  <a:gd name="T19" fmla="*/ 61 h 288"/>
                  <a:gd name="T20" fmla="*/ 281 w 291"/>
                  <a:gd name="T21" fmla="*/ 99 h 288"/>
                  <a:gd name="T22" fmla="*/ 285 w 291"/>
                  <a:gd name="T23" fmla="*/ 126 h 288"/>
                  <a:gd name="T24" fmla="*/ 291 w 291"/>
                  <a:gd name="T25" fmla="*/ 140 h 288"/>
                  <a:gd name="T26" fmla="*/ 285 w 291"/>
                  <a:gd name="T27" fmla="*/ 169 h 288"/>
                  <a:gd name="T28" fmla="*/ 279 w 291"/>
                  <a:gd name="T29" fmla="*/ 200 h 288"/>
                  <a:gd name="T30" fmla="*/ 246 w 291"/>
                  <a:gd name="T31" fmla="*/ 247 h 288"/>
                  <a:gd name="T32" fmla="*/ 200 w 291"/>
                  <a:gd name="T33" fmla="*/ 276 h 288"/>
                  <a:gd name="T34" fmla="*/ 172 w 291"/>
                  <a:gd name="T35" fmla="*/ 286 h 288"/>
                  <a:gd name="T36" fmla="*/ 143 w 291"/>
                  <a:gd name="T37" fmla="*/ 288 h 288"/>
                  <a:gd name="T38" fmla="*/ 113 w 291"/>
                  <a:gd name="T39" fmla="*/ 286 h 288"/>
                  <a:gd name="T40" fmla="*/ 86 w 291"/>
                  <a:gd name="T41" fmla="*/ 276 h 288"/>
                  <a:gd name="T42" fmla="*/ 40 w 291"/>
                  <a:gd name="T43" fmla="*/ 247 h 288"/>
                  <a:gd name="T44" fmla="*/ 8 w 291"/>
                  <a:gd name="T45" fmla="*/ 200 h 288"/>
                  <a:gd name="T46" fmla="*/ 0 w 291"/>
                  <a:gd name="T47" fmla="*/ 180 h 288"/>
                  <a:gd name="T48" fmla="*/ 0 w 291"/>
                  <a:gd name="T49" fmla="*/ 175 h 288"/>
                  <a:gd name="T50" fmla="*/ 0 w 291"/>
                  <a:gd name="T51" fmla="*/ 169 h 288"/>
                  <a:gd name="T52" fmla="*/ 3 w 291"/>
                  <a:gd name="T53" fmla="*/ 169 h 288"/>
                  <a:gd name="T54" fmla="*/ 10 w 291"/>
                  <a:gd name="T55" fmla="*/ 197 h 288"/>
                  <a:gd name="T56" fmla="*/ 43 w 291"/>
                  <a:gd name="T57" fmla="*/ 243 h 288"/>
                  <a:gd name="T58" fmla="*/ 86 w 291"/>
                  <a:gd name="T59" fmla="*/ 273 h 288"/>
                  <a:gd name="T60" fmla="*/ 113 w 291"/>
                  <a:gd name="T61" fmla="*/ 283 h 288"/>
                  <a:gd name="T62" fmla="*/ 143 w 291"/>
                  <a:gd name="T63" fmla="*/ 286 h 288"/>
                  <a:gd name="T64" fmla="*/ 172 w 291"/>
                  <a:gd name="T65" fmla="*/ 283 h 288"/>
                  <a:gd name="T66" fmla="*/ 200 w 291"/>
                  <a:gd name="T67" fmla="*/ 273 h 288"/>
                  <a:gd name="T68" fmla="*/ 245 w 291"/>
                  <a:gd name="T69" fmla="*/ 243 h 288"/>
                  <a:gd name="T70" fmla="*/ 277 w 291"/>
                  <a:gd name="T71" fmla="*/ 197 h 288"/>
                  <a:gd name="T72" fmla="*/ 284 w 291"/>
                  <a:gd name="T73" fmla="*/ 169 h 288"/>
                  <a:gd name="T74" fmla="*/ 285 w 291"/>
                  <a:gd name="T75" fmla="*/ 14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88">
                    <a:moveTo>
                      <a:pt x="291" y="140"/>
                    </a:moveTo>
                    <a:lnTo>
                      <a:pt x="289" y="126"/>
                    </a:lnTo>
                    <a:lnTo>
                      <a:pt x="285" y="111"/>
                    </a:lnTo>
                    <a:lnTo>
                      <a:pt x="284" y="99"/>
                    </a:lnTo>
                    <a:lnTo>
                      <a:pt x="279" y="84"/>
                    </a:lnTo>
                    <a:lnTo>
                      <a:pt x="263" y="59"/>
                    </a:lnTo>
                    <a:lnTo>
                      <a:pt x="246" y="37"/>
                    </a:lnTo>
                    <a:lnTo>
                      <a:pt x="225" y="20"/>
                    </a:lnTo>
                    <a:lnTo>
                      <a:pt x="200" y="6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80" y="0"/>
                    </a:lnTo>
                    <a:lnTo>
                      <a:pt x="179" y="0"/>
                    </a:lnTo>
                    <a:lnTo>
                      <a:pt x="176" y="0"/>
                    </a:lnTo>
                    <a:lnTo>
                      <a:pt x="172" y="0"/>
                    </a:lnTo>
                    <a:lnTo>
                      <a:pt x="186" y="6"/>
                    </a:lnTo>
                    <a:lnTo>
                      <a:pt x="200" y="11"/>
                    </a:lnTo>
                    <a:lnTo>
                      <a:pt x="225" y="21"/>
                    </a:lnTo>
                    <a:lnTo>
                      <a:pt x="245" y="40"/>
                    </a:lnTo>
                    <a:lnTo>
                      <a:pt x="261" y="61"/>
                    </a:lnTo>
                    <a:lnTo>
                      <a:pt x="277" y="86"/>
                    </a:lnTo>
                    <a:lnTo>
                      <a:pt x="281" y="99"/>
                    </a:lnTo>
                    <a:lnTo>
                      <a:pt x="284" y="114"/>
                    </a:lnTo>
                    <a:lnTo>
                      <a:pt x="285" y="126"/>
                    </a:lnTo>
                    <a:lnTo>
                      <a:pt x="285" y="140"/>
                    </a:lnTo>
                    <a:lnTo>
                      <a:pt x="291" y="140"/>
                    </a:lnTo>
                    <a:lnTo>
                      <a:pt x="289" y="158"/>
                    </a:lnTo>
                    <a:lnTo>
                      <a:pt x="285" y="169"/>
                    </a:lnTo>
                    <a:lnTo>
                      <a:pt x="284" y="185"/>
                    </a:lnTo>
                    <a:lnTo>
                      <a:pt x="279" y="200"/>
                    </a:lnTo>
                    <a:lnTo>
                      <a:pt x="263" y="224"/>
                    </a:lnTo>
                    <a:lnTo>
                      <a:pt x="246" y="247"/>
                    </a:lnTo>
                    <a:lnTo>
                      <a:pt x="225" y="264"/>
                    </a:lnTo>
                    <a:lnTo>
                      <a:pt x="200" y="276"/>
                    </a:lnTo>
                    <a:lnTo>
                      <a:pt x="187" y="281"/>
                    </a:lnTo>
                    <a:lnTo>
                      <a:pt x="172" y="286"/>
                    </a:lnTo>
                    <a:lnTo>
                      <a:pt x="158" y="288"/>
                    </a:lnTo>
                    <a:lnTo>
                      <a:pt x="143" y="288"/>
                    </a:lnTo>
                    <a:lnTo>
                      <a:pt x="129" y="288"/>
                    </a:lnTo>
                    <a:lnTo>
                      <a:pt x="113" y="286"/>
                    </a:lnTo>
                    <a:lnTo>
                      <a:pt x="99" y="281"/>
                    </a:lnTo>
                    <a:lnTo>
                      <a:pt x="86" y="276"/>
                    </a:lnTo>
                    <a:lnTo>
                      <a:pt x="62" y="264"/>
                    </a:lnTo>
                    <a:lnTo>
                      <a:pt x="40" y="247"/>
                    </a:lnTo>
                    <a:lnTo>
                      <a:pt x="21" y="224"/>
                    </a:lnTo>
                    <a:lnTo>
                      <a:pt x="8" y="200"/>
                    </a:lnTo>
                    <a:lnTo>
                      <a:pt x="3" y="185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69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7" y="185"/>
                    </a:lnTo>
                    <a:lnTo>
                      <a:pt x="10" y="197"/>
                    </a:lnTo>
                    <a:lnTo>
                      <a:pt x="22" y="221"/>
                    </a:lnTo>
                    <a:lnTo>
                      <a:pt x="43" y="243"/>
                    </a:lnTo>
                    <a:lnTo>
                      <a:pt x="62" y="261"/>
                    </a:lnTo>
                    <a:lnTo>
                      <a:pt x="86" y="273"/>
                    </a:lnTo>
                    <a:lnTo>
                      <a:pt x="102" y="278"/>
                    </a:lnTo>
                    <a:lnTo>
                      <a:pt x="113" y="283"/>
                    </a:lnTo>
                    <a:lnTo>
                      <a:pt x="129" y="286"/>
                    </a:lnTo>
                    <a:lnTo>
                      <a:pt x="143" y="286"/>
                    </a:lnTo>
                    <a:lnTo>
                      <a:pt x="158" y="286"/>
                    </a:lnTo>
                    <a:lnTo>
                      <a:pt x="172" y="283"/>
                    </a:lnTo>
                    <a:lnTo>
                      <a:pt x="186" y="278"/>
                    </a:lnTo>
                    <a:lnTo>
                      <a:pt x="200" y="273"/>
                    </a:lnTo>
                    <a:lnTo>
                      <a:pt x="225" y="261"/>
                    </a:lnTo>
                    <a:lnTo>
                      <a:pt x="245" y="243"/>
                    </a:lnTo>
                    <a:lnTo>
                      <a:pt x="261" y="221"/>
                    </a:lnTo>
                    <a:lnTo>
                      <a:pt x="277" y="197"/>
                    </a:lnTo>
                    <a:lnTo>
                      <a:pt x="281" y="185"/>
                    </a:lnTo>
                    <a:lnTo>
                      <a:pt x="284" y="169"/>
                    </a:lnTo>
                    <a:lnTo>
                      <a:pt x="285" y="155"/>
                    </a:lnTo>
                    <a:lnTo>
                      <a:pt x="285" y="140"/>
                    </a:lnTo>
                    <a:lnTo>
                      <a:pt x="291" y="140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8" name="Freeform 720">
                <a:extLst>
                  <a:ext uri="{FF2B5EF4-FFF2-40B4-BE49-F238E27FC236}">
                    <a16:creationId xmlns:a16="http://schemas.microsoft.com/office/drawing/2014/main" id="{44719BE5-67E7-4364-93F1-73B7C3FFD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249"/>
                <a:ext cx="95" cy="95"/>
              </a:xfrm>
              <a:custGeom>
                <a:avLst/>
                <a:gdLst>
                  <a:gd name="T0" fmla="*/ 283 w 283"/>
                  <a:gd name="T1" fmla="*/ 126 h 286"/>
                  <a:gd name="T2" fmla="*/ 278 w 283"/>
                  <a:gd name="T3" fmla="*/ 99 h 286"/>
                  <a:gd name="T4" fmla="*/ 259 w 283"/>
                  <a:gd name="T5" fmla="*/ 61 h 286"/>
                  <a:gd name="T6" fmla="*/ 222 w 283"/>
                  <a:gd name="T7" fmla="*/ 21 h 286"/>
                  <a:gd name="T8" fmla="*/ 183 w 283"/>
                  <a:gd name="T9" fmla="*/ 5 h 286"/>
                  <a:gd name="T10" fmla="*/ 168 w 283"/>
                  <a:gd name="T11" fmla="*/ 0 h 286"/>
                  <a:gd name="T12" fmla="*/ 163 w 283"/>
                  <a:gd name="T13" fmla="*/ 0 h 286"/>
                  <a:gd name="T14" fmla="*/ 159 w 283"/>
                  <a:gd name="T15" fmla="*/ 0 h 286"/>
                  <a:gd name="T16" fmla="*/ 168 w 283"/>
                  <a:gd name="T17" fmla="*/ 3 h 286"/>
                  <a:gd name="T18" fmla="*/ 195 w 283"/>
                  <a:gd name="T19" fmla="*/ 12 h 286"/>
                  <a:gd name="T20" fmla="*/ 239 w 283"/>
                  <a:gd name="T21" fmla="*/ 42 h 286"/>
                  <a:gd name="T22" fmla="*/ 271 w 283"/>
                  <a:gd name="T23" fmla="*/ 86 h 286"/>
                  <a:gd name="T24" fmla="*/ 278 w 283"/>
                  <a:gd name="T25" fmla="*/ 114 h 286"/>
                  <a:gd name="T26" fmla="*/ 281 w 283"/>
                  <a:gd name="T27" fmla="*/ 140 h 286"/>
                  <a:gd name="T28" fmla="*/ 283 w 283"/>
                  <a:gd name="T29" fmla="*/ 155 h 286"/>
                  <a:gd name="T30" fmla="*/ 278 w 283"/>
                  <a:gd name="T31" fmla="*/ 185 h 286"/>
                  <a:gd name="T32" fmla="*/ 259 w 283"/>
                  <a:gd name="T33" fmla="*/ 221 h 286"/>
                  <a:gd name="T34" fmla="*/ 222 w 283"/>
                  <a:gd name="T35" fmla="*/ 261 h 286"/>
                  <a:gd name="T36" fmla="*/ 183 w 283"/>
                  <a:gd name="T37" fmla="*/ 278 h 286"/>
                  <a:gd name="T38" fmla="*/ 156 w 283"/>
                  <a:gd name="T39" fmla="*/ 286 h 286"/>
                  <a:gd name="T40" fmla="*/ 126 w 283"/>
                  <a:gd name="T41" fmla="*/ 286 h 286"/>
                  <a:gd name="T42" fmla="*/ 99 w 283"/>
                  <a:gd name="T43" fmla="*/ 278 h 286"/>
                  <a:gd name="T44" fmla="*/ 59 w 283"/>
                  <a:gd name="T45" fmla="*/ 261 h 286"/>
                  <a:gd name="T46" fmla="*/ 20 w 283"/>
                  <a:gd name="T47" fmla="*/ 221 h 286"/>
                  <a:gd name="T48" fmla="*/ 4 w 283"/>
                  <a:gd name="T49" fmla="*/ 185 h 286"/>
                  <a:gd name="T50" fmla="*/ 0 w 283"/>
                  <a:gd name="T51" fmla="*/ 167 h 286"/>
                  <a:gd name="T52" fmla="*/ 0 w 283"/>
                  <a:gd name="T53" fmla="*/ 162 h 286"/>
                  <a:gd name="T54" fmla="*/ 0 w 283"/>
                  <a:gd name="T55" fmla="*/ 157 h 286"/>
                  <a:gd name="T56" fmla="*/ 4 w 283"/>
                  <a:gd name="T57" fmla="*/ 169 h 286"/>
                  <a:gd name="T58" fmla="*/ 11 w 283"/>
                  <a:gd name="T59" fmla="*/ 197 h 286"/>
                  <a:gd name="T60" fmla="*/ 40 w 283"/>
                  <a:gd name="T61" fmla="*/ 242 h 286"/>
                  <a:gd name="T62" fmla="*/ 87 w 283"/>
                  <a:gd name="T63" fmla="*/ 271 h 286"/>
                  <a:gd name="T64" fmla="*/ 111 w 283"/>
                  <a:gd name="T65" fmla="*/ 281 h 286"/>
                  <a:gd name="T66" fmla="*/ 140 w 283"/>
                  <a:gd name="T67" fmla="*/ 283 h 286"/>
                  <a:gd name="T68" fmla="*/ 168 w 283"/>
                  <a:gd name="T69" fmla="*/ 281 h 286"/>
                  <a:gd name="T70" fmla="*/ 195 w 283"/>
                  <a:gd name="T71" fmla="*/ 271 h 286"/>
                  <a:gd name="T72" fmla="*/ 239 w 283"/>
                  <a:gd name="T73" fmla="*/ 242 h 286"/>
                  <a:gd name="T74" fmla="*/ 271 w 283"/>
                  <a:gd name="T75" fmla="*/ 197 h 286"/>
                  <a:gd name="T76" fmla="*/ 278 w 283"/>
                  <a:gd name="T77" fmla="*/ 169 h 286"/>
                  <a:gd name="T78" fmla="*/ 281 w 283"/>
                  <a:gd name="T79" fmla="*/ 14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3" h="286">
                    <a:moveTo>
                      <a:pt x="283" y="140"/>
                    </a:moveTo>
                    <a:lnTo>
                      <a:pt x="283" y="126"/>
                    </a:lnTo>
                    <a:lnTo>
                      <a:pt x="281" y="114"/>
                    </a:lnTo>
                    <a:lnTo>
                      <a:pt x="278" y="99"/>
                    </a:lnTo>
                    <a:lnTo>
                      <a:pt x="274" y="86"/>
                    </a:lnTo>
                    <a:lnTo>
                      <a:pt x="259" y="61"/>
                    </a:lnTo>
                    <a:lnTo>
                      <a:pt x="242" y="40"/>
                    </a:lnTo>
                    <a:lnTo>
                      <a:pt x="222" y="21"/>
                    </a:lnTo>
                    <a:lnTo>
                      <a:pt x="197" y="11"/>
                    </a:lnTo>
                    <a:lnTo>
                      <a:pt x="183" y="5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59" y="0"/>
                    </a:lnTo>
                    <a:lnTo>
                      <a:pt x="156" y="3"/>
                    </a:lnTo>
                    <a:lnTo>
                      <a:pt x="168" y="3"/>
                    </a:lnTo>
                    <a:lnTo>
                      <a:pt x="183" y="7"/>
                    </a:lnTo>
                    <a:lnTo>
                      <a:pt x="195" y="12"/>
                    </a:lnTo>
                    <a:lnTo>
                      <a:pt x="220" y="25"/>
                    </a:lnTo>
                    <a:lnTo>
                      <a:pt x="239" y="42"/>
                    </a:lnTo>
                    <a:lnTo>
                      <a:pt x="257" y="61"/>
                    </a:lnTo>
                    <a:lnTo>
                      <a:pt x="271" y="86"/>
                    </a:lnTo>
                    <a:lnTo>
                      <a:pt x="276" y="99"/>
                    </a:lnTo>
                    <a:lnTo>
                      <a:pt x="278" y="114"/>
                    </a:lnTo>
                    <a:lnTo>
                      <a:pt x="281" y="128"/>
                    </a:lnTo>
                    <a:lnTo>
                      <a:pt x="281" y="140"/>
                    </a:lnTo>
                    <a:lnTo>
                      <a:pt x="283" y="140"/>
                    </a:lnTo>
                    <a:lnTo>
                      <a:pt x="283" y="155"/>
                    </a:lnTo>
                    <a:lnTo>
                      <a:pt x="281" y="169"/>
                    </a:lnTo>
                    <a:lnTo>
                      <a:pt x="278" y="185"/>
                    </a:lnTo>
                    <a:lnTo>
                      <a:pt x="274" y="197"/>
                    </a:lnTo>
                    <a:lnTo>
                      <a:pt x="259" y="221"/>
                    </a:lnTo>
                    <a:lnTo>
                      <a:pt x="242" y="243"/>
                    </a:lnTo>
                    <a:lnTo>
                      <a:pt x="222" y="261"/>
                    </a:lnTo>
                    <a:lnTo>
                      <a:pt x="197" y="273"/>
                    </a:lnTo>
                    <a:lnTo>
                      <a:pt x="183" y="278"/>
                    </a:lnTo>
                    <a:lnTo>
                      <a:pt x="171" y="283"/>
                    </a:lnTo>
                    <a:lnTo>
                      <a:pt x="156" y="286"/>
                    </a:lnTo>
                    <a:lnTo>
                      <a:pt x="140" y="286"/>
                    </a:lnTo>
                    <a:lnTo>
                      <a:pt x="126" y="286"/>
                    </a:lnTo>
                    <a:lnTo>
                      <a:pt x="111" y="283"/>
                    </a:lnTo>
                    <a:lnTo>
                      <a:pt x="99" y="278"/>
                    </a:lnTo>
                    <a:lnTo>
                      <a:pt x="85" y="273"/>
                    </a:lnTo>
                    <a:lnTo>
                      <a:pt x="59" y="261"/>
                    </a:lnTo>
                    <a:lnTo>
                      <a:pt x="40" y="243"/>
                    </a:lnTo>
                    <a:lnTo>
                      <a:pt x="20" y="221"/>
                    </a:lnTo>
                    <a:lnTo>
                      <a:pt x="8" y="197"/>
                    </a:lnTo>
                    <a:lnTo>
                      <a:pt x="4" y="185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4" y="169"/>
                    </a:lnTo>
                    <a:lnTo>
                      <a:pt x="6" y="183"/>
                    </a:lnTo>
                    <a:lnTo>
                      <a:pt x="11" y="197"/>
                    </a:lnTo>
                    <a:lnTo>
                      <a:pt x="23" y="219"/>
                    </a:lnTo>
                    <a:lnTo>
                      <a:pt x="40" y="242"/>
                    </a:lnTo>
                    <a:lnTo>
                      <a:pt x="63" y="258"/>
                    </a:lnTo>
                    <a:lnTo>
                      <a:pt x="87" y="271"/>
                    </a:lnTo>
                    <a:lnTo>
                      <a:pt x="99" y="276"/>
                    </a:lnTo>
                    <a:lnTo>
                      <a:pt x="111" y="281"/>
                    </a:lnTo>
                    <a:lnTo>
                      <a:pt x="126" y="281"/>
                    </a:lnTo>
                    <a:lnTo>
                      <a:pt x="140" y="283"/>
                    </a:lnTo>
                    <a:lnTo>
                      <a:pt x="156" y="281"/>
                    </a:lnTo>
                    <a:lnTo>
                      <a:pt x="168" y="281"/>
                    </a:lnTo>
                    <a:lnTo>
                      <a:pt x="183" y="276"/>
                    </a:lnTo>
                    <a:lnTo>
                      <a:pt x="195" y="271"/>
                    </a:lnTo>
                    <a:lnTo>
                      <a:pt x="220" y="258"/>
                    </a:lnTo>
                    <a:lnTo>
                      <a:pt x="239" y="242"/>
                    </a:lnTo>
                    <a:lnTo>
                      <a:pt x="257" y="219"/>
                    </a:lnTo>
                    <a:lnTo>
                      <a:pt x="271" y="197"/>
                    </a:lnTo>
                    <a:lnTo>
                      <a:pt x="276" y="183"/>
                    </a:lnTo>
                    <a:lnTo>
                      <a:pt x="278" y="169"/>
                    </a:lnTo>
                    <a:lnTo>
                      <a:pt x="281" y="155"/>
                    </a:lnTo>
                    <a:lnTo>
                      <a:pt x="281" y="140"/>
                    </a:lnTo>
                    <a:lnTo>
                      <a:pt x="283" y="140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49" name="Freeform 721">
                <a:extLst>
                  <a:ext uri="{FF2B5EF4-FFF2-40B4-BE49-F238E27FC236}">
                    <a16:creationId xmlns:a16="http://schemas.microsoft.com/office/drawing/2014/main" id="{42B04383-F340-4415-A3FB-AA6C48305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250"/>
                <a:ext cx="94" cy="93"/>
              </a:xfrm>
              <a:custGeom>
                <a:avLst/>
                <a:gdLst>
                  <a:gd name="T0" fmla="*/ 281 w 281"/>
                  <a:gd name="T1" fmla="*/ 126 h 281"/>
                  <a:gd name="T2" fmla="*/ 276 w 281"/>
                  <a:gd name="T3" fmla="*/ 96 h 281"/>
                  <a:gd name="T4" fmla="*/ 257 w 281"/>
                  <a:gd name="T5" fmla="*/ 59 h 281"/>
                  <a:gd name="T6" fmla="*/ 219 w 281"/>
                  <a:gd name="T7" fmla="*/ 22 h 281"/>
                  <a:gd name="T8" fmla="*/ 183 w 281"/>
                  <a:gd name="T9" fmla="*/ 5 h 281"/>
                  <a:gd name="T10" fmla="*/ 155 w 281"/>
                  <a:gd name="T11" fmla="*/ 0 h 281"/>
                  <a:gd name="T12" fmla="*/ 150 w 281"/>
                  <a:gd name="T13" fmla="*/ 0 h 281"/>
                  <a:gd name="T14" fmla="*/ 145 w 281"/>
                  <a:gd name="T15" fmla="*/ 0 h 281"/>
                  <a:gd name="T16" fmla="*/ 140 w 281"/>
                  <a:gd name="T17" fmla="*/ 0 h 281"/>
                  <a:gd name="T18" fmla="*/ 168 w 281"/>
                  <a:gd name="T19" fmla="*/ 5 h 281"/>
                  <a:gd name="T20" fmla="*/ 195 w 281"/>
                  <a:gd name="T21" fmla="*/ 12 h 281"/>
                  <a:gd name="T22" fmla="*/ 239 w 281"/>
                  <a:gd name="T23" fmla="*/ 41 h 281"/>
                  <a:gd name="T24" fmla="*/ 269 w 281"/>
                  <a:gd name="T25" fmla="*/ 86 h 281"/>
                  <a:gd name="T26" fmla="*/ 276 w 281"/>
                  <a:gd name="T27" fmla="*/ 112 h 281"/>
                  <a:gd name="T28" fmla="*/ 278 w 281"/>
                  <a:gd name="T29" fmla="*/ 138 h 281"/>
                  <a:gd name="T30" fmla="*/ 281 w 281"/>
                  <a:gd name="T31" fmla="*/ 153 h 281"/>
                  <a:gd name="T32" fmla="*/ 276 w 281"/>
                  <a:gd name="T33" fmla="*/ 181 h 281"/>
                  <a:gd name="T34" fmla="*/ 257 w 281"/>
                  <a:gd name="T35" fmla="*/ 217 h 281"/>
                  <a:gd name="T36" fmla="*/ 219 w 281"/>
                  <a:gd name="T37" fmla="*/ 256 h 281"/>
                  <a:gd name="T38" fmla="*/ 183 w 281"/>
                  <a:gd name="T39" fmla="*/ 274 h 281"/>
                  <a:gd name="T40" fmla="*/ 155 w 281"/>
                  <a:gd name="T41" fmla="*/ 279 h 281"/>
                  <a:gd name="T42" fmla="*/ 126 w 281"/>
                  <a:gd name="T43" fmla="*/ 279 h 281"/>
                  <a:gd name="T44" fmla="*/ 99 w 281"/>
                  <a:gd name="T45" fmla="*/ 274 h 281"/>
                  <a:gd name="T46" fmla="*/ 62 w 281"/>
                  <a:gd name="T47" fmla="*/ 256 h 281"/>
                  <a:gd name="T48" fmla="*/ 22 w 281"/>
                  <a:gd name="T49" fmla="*/ 217 h 281"/>
                  <a:gd name="T50" fmla="*/ 5 w 281"/>
                  <a:gd name="T51" fmla="*/ 181 h 281"/>
                  <a:gd name="T52" fmla="*/ 0 w 281"/>
                  <a:gd name="T53" fmla="*/ 153 h 281"/>
                  <a:gd name="T54" fmla="*/ 0 w 281"/>
                  <a:gd name="T55" fmla="*/ 148 h 281"/>
                  <a:gd name="T56" fmla="*/ 4 w 281"/>
                  <a:gd name="T57" fmla="*/ 143 h 281"/>
                  <a:gd name="T58" fmla="*/ 4 w 281"/>
                  <a:gd name="T59" fmla="*/ 138 h 281"/>
                  <a:gd name="T60" fmla="*/ 5 w 281"/>
                  <a:gd name="T61" fmla="*/ 167 h 281"/>
                  <a:gd name="T62" fmla="*/ 12 w 281"/>
                  <a:gd name="T63" fmla="*/ 193 h 281"/>
                  <a:gd name="T64" fmla="*/ 42 w 281"/>
                  <a:gd name="T65" fmla="*/ 236 h 281"/>
                  <a:gd name="T66" fmla="*/ 86 w 281"/>
                  <a:gd name="T67" fmla="*/ 267 h 281"/>
                  <a:gd name="T68" fmla="*/ 114 w 281"/>
                  <a:gd name="T69" fmla="*/ 274 h 281"/>
                  <a:gd name="T70" fmla="*/ 140 w 281"/>
                  <a:gd name="T71" fmla="*/ 276 h 281"/>
                  <a:gd name="T72" fmla="*/ 168 w 281"/>
                  <a:gd name="T73" fmla="*/ 274 h 281"/>
                  <a:gd name="T74" fmla="*/ 195 w 281"/>
                  <a:gd name="T75" fmla="*/ 267 h 281"/>
                  <a:gd name="T76" fmla="*/ 239 w 281"/>
                  <a:gd name="T77" fmla="*/ 236 h 281"/>
                  <a:gd name="T78" fmla="*/ 269 w 281"/>
                  <a:gd name="T79" fmla="*/ 193 h 281"/>
                  <a:gd name="T80" fmla="*/ 276 w 281"/>
                  <a:gd name="T81" fmla="*/ 167 h 281"/>
                  <a:gd name="T82" fmla="*/ 278 w 281"/>
                  <a:gd name="T83" fmla="*/ 138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1" h="281">
                    <a:moveTo>
                      <a:pt x="281" y="138"/>
                    </a:moveTo>
                    <a:lnTo>
                      <a:pt x="281" y="126"/>
                    </a:lnTo>
                    <a:lnTo>
                      <a:pt x="278" y="112"/>
                    </a:lnTo>
                    <a:lnTo>
                      <a:pt x="276" y="96"/>
                    </a:lnTo>
                    <a:lnTo>
                      <a:pt x="271" y="84"/>
                    </a:lnTo>
                    <a:lnTo>
                      <a:pt x="257" y="59"/>
                    </a:lnTo>
                    <a:lnTo>
                      <a:pt x="239" y="40"/>
                    </a:lnTo>
                    <a:lnTo>
                      <a:pt x="219" y="22"/>
                    </a:lnTo>
                    <a:lnTo>
                      <a:pt x="195" y="10"/>
                    </a:lnTo>
                    <a:lnTo>
                      <a:pt x="183" y="5"/>
                    </a:lnTo>
                    <a:lnTo>
                      <a:pt x="168" y="0"/>
                    </a:lnTo>
                    <a:lnTo>
                      <a:pt x="155" y="0"/>
                    </a:lnTo>
                    <a:lnTo>
                      <a:pt x="153" y="0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0" y="0"/>
                    </a:lnTo>
                    <a:lnTo>
                      <a:pt x="155" y="3"/>
                    </a:lnTo>
                    <a:lnTo>
                      <a:pt x="168" y="5"/>
                    </a:lnTo>
                    <a:lnTo>
                      <a:pt x="183" y="7"/>
                    </a:lnTo>
                    <a:lnTo>
                      <a:pt x="195" y="12"/>
                    </a:lnTo>
                    <a:lnTo>
                      <a:pt x="217" y="24"/>
                    </a:lnTo>
                    <a:lnTo>
                      <a:pt x="239" y="41"/>
                    </a:lnTo>
                    <a:lnTo>
                      <a:pt x="253" y="62"/>
                    </a:lnTo>
                    <a:lnTo>
                      <a:pt x="269" y="86"/>
                    </a:lnTo>
                    <a:lnTo>
                      <a:pt x="274" y="98"/>
                    </a:lnTo>
                    <a:lnTo>
                      <a:pt x="276" y="112"/>
                    </a:lnTo>
                    <a:lnTo>
                      <a:pt x="278" y="126"/>
                    </a:lnTo>
                    <a:lnTo>
                      <a:pt x="278" y="138"/>
                    </a:lnTo>
                    <a:lnTo>
                      <a:pt x="281" y="138"/>
                    </a:lnTo>
                    <a:lnTo>
                      <a:pt x="281" y="153"/>
                    </a:lnTo>
                    <a:lnTo>
                      <a:pt x="278" y="167"/>
                    </a:lnTo>
                    <a:lnTo>
                      <a:pt x="276" y="181"/>
                    </a:lnTo>
                    <a:lnTo>
                      <a:pt x="271" y="195"/>
                    </a:lnTo>
                    <a:lnTo>
                      <a:pt x="257" y="217"/>
                    </a:lnTo>
                    <a:lnTo>
                      <a:pt x="239" y="239"/>
                    </a:lnTo>
                    <a:lnTo>
                      <a:pt x="219" y="256"/>
                    </a:lnTo>
                    <a:lnTo>
                      <a:pt x="195" y="269"/>
                    </a:lnTo>
                    <a:lnTo>
                      <a:pt x="183" y="274"/>
                    </a:lnTo>
                    <a:lnTo>
                      <a:pt x="168" y="279"/>
                    </a:lnTo>
                    <a:lnTo>
                      <a:pt x="155" y="279"/>
                    </a:lnTo>
                    <a:lnTo>
                      <a:pt x="140" y="281"/>
                    </a:lnTo>
                    <a:lnTo>
                      <a:pt x="126" y="279"/>
                    </a:lnTo>
                    <a:lnTo>
                      <a:pt x="110" y="279"/>
                    </a:lnTo>
                    <a:lnTo>
                      <a:pt x="99" y="274"/>
                    </a:lnTo>
                    <a:lnTo>
                      <a:pt x="86" y="269"/>
                    </a:lnTo>
                    <a:lnTo>
                      <a:pt x="62" y="256"/>
                    </a:lnTo>
                    <a:lnTo>
                      <a:pt x="40" y="239"/>
                    </a:lnTo>
                    <a:lnTo>
                      <a:pt x="22" y="217"/>
                    </a:lnTo>
                    <a:lnTo>
                      <a:pt x="11" y="195"/>
                    </a:lnTo>
                    <a:lnTo>
                      <a:pt x="5" y="181"/>
                    </a:lnTo>
                    <a:lnTo>
                      <a:pt x="4" y="167"/>
                    </a:lnTo>
                    <a:lnTo>
                      <a:pt x="0" y="153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8"/>
                    </a:lnTo>
                    <a:lnTo>
                      <a:pt x="4" y="153"/>
                    </a:lnTo>
                    <a:lnTo>
                      <a:pt x="5" y="167"/>
                    </a:lnTo>
                    <a:lnTo>
                      <a:pt x="7" y="181"/>
                    </a:lnTo>
                    <a:lnTo>
                      <a:pt x="12" y="193"/>
                    </a:lnTo>
                    <a:lnTo>
                      <a:pt x="25" y="217"/>
                    </a:lnTo>
                    <a:lnTo>
                      <a:pt x="42" y="236"/>
                    </a:lnTo>
                    <a:lnTo>
                      <a:pt x="64" y="254"/>
                    </a:lnTo>
                    <a:lnTo>
                      <a:pt x="86" y="267"/>
                    </a:lnTo>
                    <a:lnTo>
                      <a:pt x="99" y="270"/>
                    </a:lnTo>
                    <a:lnTo>
                      <a:pt x="114" y="274"/>
                    </a:lnTo>
                    <a:lnTo>
                      <a:pt x="126" y="276"/>
                    </a:lnTo>
                    <a:lnTo>
                      <a:pt x="140" y="276"/>
                    </a:lnTo>
                    <a:lnTo>
                      <a:pt x="155" y="276"/>
                    </a:lnTo>
                    <a:lnTo>
                      <a:pt x="168" y="274"/>
                    </a:lnTo>
                    <a:lnTo>
                      <a:pt x="183" y="270"/>
                    </a:lnTo>
                    <a:lnTo>
                      <a:pt x="195" y="267"/>
                    </a:lnTo>
                    <a:lnTo>
                      <a:pt x="217" y="254"/>
                    </a:lnTo>
                    <a:lnTo>
                      <a:pt x="239" y="236"/>
                    </a:lnTo>
                    <a:lnTo>
                      <a:pt x="253" y="217"/>
                    </a:lnTo>
                    <a:lnTo>
                      <a:pt x="269" y="193"/>
                    </a:lnTo>
                    <a:lnTo>
                      <a:pt x="274" y="181"/>
                    </a:lnTo>
                    <a:lnTo>
                      <a:pt x="276" y="167"/>
                    </a:lnTo>
                    <a:lnTo>
                      <a:pt x="278" y="153"/>
                    </a:lnTo>
                    <a:lnTo>
                      <a:pt x="278" y="138"/>
                    </a:lnTo>
                    <a:lnTo>
                      <a:pt x="281" y="138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0" name="Freeform 722">
                <a:extLst>
                  <a:ext uri="{FF2B5EF4-FFF2-40B4-BE49-F238E27FC236}">
                    <a16:creationId xmlns:a16="http://schemas.microsoft.com/office/drawing/2014/main" id="{14160B52-1A12-4220-B219-DA9CFCA9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250"/>
                <a:ext cx="92" cy="92"/>
              </a:xfrm>
              <a:custGeom>
                <a:avLst/>
                <a:gdLst>
                  <a:gd name="T0" fmla="*/ 276 w 276"/>
                  <a:gd name="T1" fmla="*/ 126 h 276"/>
                  <a:gd name="T2" fmla="*/ 271 w 276"/>
                  <a:gd name="T3" fmla="*/ 98 h 276"/>
                  <a:gd name="T4" fmla="*/ 250 w 276"/>
                  <a:gd name="T5" fmla="*/ 62 h 276"/>
                  <a:gd name="T6" fmla="*/ 214 w 276"/>
                  <a:gd name="T7" fmla="*/ 25 h 276"/>
                  <a:gd name="T8" fmla="*/ 179 w 276"/>
                  <a:gd name="T9" fmla="*/ 9 h 276"/>
                  <a:gd name="T10" fmla="*/ 152 w 276"/>
                  <a:gd name="T11" fmla="*/ 3 h 276"/>
                  <a:gd name="T12" fmla="*/ 135 w 276"/>
                  <a:gd name="T13" fmla="*/ 3 h 276"/>
                  <a:gd name="T14" fmla="*/ 130 w 276"/>
                  <a:gd name="T15" fmla="*/ 3 h 276"/>
                  <a:gd name="T16" fmla="*/ 128 w 276"/>
                  <a:gd name="T17" fmla="*/ 5 h 276"/>
                  <a:gd name="T18" fmla="*/ 123 w 276"/>
                  <a:gd name="T19" fmla="*/ 5 h 276"/>
                  <a:gd name="T20" fmla="*/ 152 w 276"/>
                  <a:gd name="T21" fmla="*/ 5 h 276"/>
                  <a:gd name="T22" fmla="*/ 178 w 276"/>
                  <a:gd name="T23" fmla="*/ 10 h 276"/>
                  <a:gd name="T24" fmla="*/ 214 w 276"/>
                  <a:gd name="T25" fmla="*/ 27 h 276"/>
                  <a:gd name="T26" fmla="*/ 248 w 276"/>
                  <a:gd name="T27" fmla="*/ 65 h 276"/>
                  <a:gd name="T28" fmla="*/ 265 w 276"/>
                  <a:gd name="T29" fmla="*/ 98 h 276"/>
                  <a:gd name="T30" fmla="*/ 272 w 276"/>
                  <a:gd name="T31" fmla="*/ 126 h 276"/>
                  <a:gd name="T32" fmla="*/ 276 w 276"/>
                  <a:gd name="T33" fmla="*/ 138 h 276"/>
                  <a:gd name="T34" fmla="*/ 272 w 276"/>
                  <a:gd name="T35" fmla="*/ 167 h 276"/>
                  <a:gd name="T36" fmla="*/ 265 w 276"/>
                  <a:gd name="T37" fmla="*/ 193 h 276"/>
                  <a:gd name="T38" fmla="*/ 236 w 276"/>
                  <a:gd name="T39" fmla="*/ 238 h 276"/>
                  <a:gd name="T40" fmla="*/ 192 w 276"/>
                  <a:gd name="T41" fmla="*/ 267 h 276"/>
                  <a:gd name="T42" fmla="*/ 164 w 276"/>
                  <a:gd name="T43" fmla="*/ 274 h 276"/>
                  <a:gd name="T44" fmla="*/ 138 w 276"/>
                  <a:gd name="T45" fmla="*/ 276 h 276"/>
                  <a:gd name="T46" fmla="*/ 111 w 276"/>
                  <a:gd name="T47" fmla="*/ 274 h 276"/>
                  <a:gd name="T48" fmla="*/ 83 w 276"/>
                  <a:gd name="T49" fmla="*/ 267 h 276"/>
                  <a:gd name="T50" fmla="*/ 40 w 276"/>
                  <a:gd name="T51" fmla="*/ 238 h 276"/>
                  <a:gd name="T52" fmla="*/ 9 w 276"/>
                  <a:gd name="T53" fmla="*/ 193 h 276"/>
                  <a:gd name="T54" fmla="*/ 2 w 276"/>
                  <a:gd name="T55" fmla="*/ 167 h 276"/>
                  <a:gd name="T56" fmla="*/ 0 w 276"/>
                  <a:gd name="T57" fmla="*/ 138 h 276"/>
                  <a:gd name="T58" fmla="*/ 0 w 276"/>
                  <a:gd name="T59" fmla="*/ 134 h 276"/>
                  <a:gd name="T60" fmla="*/ 2 w 276"/>
                  <a:gd name="T61" fmla="*/ 129 h 276"/>
                  <a:gd name="T62" fmla="*/ 4 w 276"/>
                  <a:gd name="T63" fmla="*/ 124 h 276"/>
                  <a:gd name="T64" fmla="*/ 2 w 276"/>
                  <a:gd name="T65" fmla="*/ 138 h 276"/>
                  <a:gd name="T66" fmla="*/ 4 w 276"/>
                  <a:gd name="T67" fmla="*/ 167 h 276"/>
                  <a:gd name="T68" fmla="*/ 12 w 276"/>
                  <a:gd name="T69" fmla="*/ 193 h 276"/>
                  <a:gd name="T70" fmla="*/ 41 w 276"/>
                  <a:gd name="T71" fmla="*/ 234 h 276"/>
                  <a:gd name="T72" fmla="*/ 86 w 276"/>
                  <a:gd name="T73" fmla="*/ 263 h 276"/>
                  <a:gd name="T74" fmla="*/ 111 w 276"/>
                  <a:gd name="T75" fmla="*/ 272 h 276"/>
                  <a:gd name="T76" fmla="*/ 138 w 276"/>
                  <a:gd name="T77" fmla="*/ 274 h 276"/>
                  <a:gd name="T78" fmla="*/ 164 w 276"/>
                  <a:gd name="T79" fmla="*/ 272 h 276"/>
                  <a:gd name="T80" fmla="*/ 188 w 276"/>
                  <a:gd name="T81" fmla="*/ 263 h 276"/>
                  <a:gd name="T82" fmla="*/ 233 w 276"/>
                  <a:gd name="T83" fmla="*/ 234 h 276"/>
                  <a:gd name="T84" fmla="*/ 261 w 276"/>
                  <a:gd name="T85" fmla="*/ 193 h 276"/>
                  <a:gd name="T86" fmla="*/ 271 w 276"/>
                  <a:gd name="T87" fmla="*/ 167 h 276"/>
                  <a:gd name="T88" fmla="*/ 272 w 276"/>
                  <a:gd name="T89" fmla="*/ 13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276">
                    <a:moveTo>
                      <a:pt x="276" y="138"/>
                    </a:moveTo>
                    <a:lnTo>
                      <a:pt x="276" y="126"/>
                    </a:lnTo>
                    <a:lnTo>
                      <a:pt x="272" y="112"/>
                    </a:lnTo>
                    <a:lnTo>
                      <a:pt x="271" y="98"/>
                    </a:lnTo>
                    <a:lnTo>
                      <a:pt x="265" y="86"/>
                    </a:lnTo>
                    <a:lnTo>
                      <a:pt x="250" y="62"/>
                    </a:lnTo>
                    <a:lnTo>
                      <a:pt x="236" y="43"/>
                    </a:lnTo>
                    <a:lnTo>
                      <a:pt x="214" y="25"/>
                    </a:lnTo>
                    <a:lnTo>
                      <a:pt x="192" y="12"/>
                    </a:lnTo>
                    <a:lnTo>
                      <a:pt x="179" y="9"/>
                    </a:lnTo>
                    <a:lnTo>
                      <a:pt x="164" y="5"/>
                    </a:lnTo>
                    <a:lnTo>
                      <a:pt x="152" y="3"/>
                    </a:lnTo>
                    <a:lnTo>
                      <a:pt x="138" y="0"/>
                    </a:lnTo>
                    <a:lnTo>
                      <a:pt x="135" y="3"/>
                    </a:lnTo>
                    <a:lnTo>
                      <a:pt x="133" y="3"/>
                    </a:lnTo>
                    <a:lnTo>
                      <a:pt x="130" y="3"/>
                    </a:lnTo>
                    <a:lnTo>
                      <a:pt x="128" y="3"/>
                    </a:lnTo>
                    <a:lnTo>
                      <a:pt x="128" y="5"/>
                    </a:lnTo>
                    <a:lnTo>
                      <a:pt x="126" y="5"/>
                    </a:lnTo>
                    <a:lnTo>
                      <a:pt x="123" y="5"/>
                    </a:lnTo>
                    <a:lnTo>
                      <a:pt x="138" y="5"/>
                    </a:lnTo>
                    <a:lnTo>
                      <a:pt x="152" y="5"/>
                    </a:lnTo>
                    <a:lnTo>
                      <a:pt x="164" y="9"/>
                    </a:lnTo>
                    <a:lnTo>
                      <a:pt x="178" y="10"/>
                    </a:lnTo>
                    <a:lnTo>
                      <a:pt x="188" y="16"/>
                    </a:lnTo>
                    <a:lnTo>
                      <a:pt x="214" y="27"/>
                    </a:lnTo>
                    <a:lnTo>
                      <a:pt x="233" y="45"/>
                    </a:lnTo>
                    <a:lnTo>
                      <a:pt x="248" y="65"/>
                    </a:lnTo>
                    <a:lnTo>
                      <a:pt x="261" y="86"/>
                    </a:lnTo>
                    <a:lnTo>
                      <a:pt x="265" y="98"/>
                    </a:lnTo>
                    <a:lnTo>
                      <a:pt x="271" y="112"/>
                    </a:lnTo>
                    <a:lnTo>
                      <a:pt x="272" y="126"/>
                    </a:lnTo>
                    <a:lnTo>
                      <a:pt x="272" y="138"/>
                    </a:lnTo>
                    <a:lnTo>
                      <a:pt x="276" y="138"/>
                    </a:lnTo>
                    <a:lnTo>
                      <a:pt x="276" y="153"/>
                    </a:lnTo>
                    <a:lnTo>
                      <a:pt x="272" y="167"/>
                    </a:lnTo>
                    <a:lnTo>
                      <a:pt x="271" y="181"/>
                    </a:lnTo>
                    <a:lnTo>
                      <a:pt x="265" y="193"/>
                    </a:lnTo>
                    <a:lnTo>
                      <a:pt x="250" y="217"/>
                    </a:lnTo>
                    <a:lnTo>
                      <a:pt x="236" y="238"/>
                    </a:lnTo>
                    <a:lnTo>
                      <a:pt x="214" y="255"/>
                    </a:lnTo>
                    <a:lnTo>
                      <a:pt x="192" y="267"/>
                    </a:lnTo>
                    <a:lnTo>
                      <a:pt x="179" y="272"/>
                    </a:lnTo>
                    <a:lnTo>
                      <a:pt x="164" y="274"/>
                    </a:lnTo>
                    <a:lnTo>
                      <a:pt x="152" y="276"/>
                    </a:lnTo>
                    <a:lnTo>
                      <a:pt x="138" y="276"/>
                    </a:lnTo>
                    <a:lnTo>
                      <a:pt x="123" y="276"/>
                    </a:lnTo>
                    <a:lnTo>
                      <a:pt x="111" y="274"/>
                    </a:lnTo>
                    <a:lnTo>
                      <a:pt x="96" y="272"/>
                    </a:lnTo>
                    <a:lnTo>
                      <a:pt x="83" y="267"/>
                    </a:lnTo>
                    <a:lnTo>
                      <a:pt x="61" y="255"/>
                    </a:lnTo>
                    <a:lnTo>
                      <a:pt x="40" y="238"/>
                    </a:lnTo>
                    <a:lnTo>
                      <a:pt x="23" y="217"/>
                    </a:lnTo>
                    <a:lnTo>
                      <a:pt x="9" y="193"/>
                    </a:lnTo>
                    <a:lnTo>
                      <a:pt x="4" y="181"/>
                    </a:lnTo>
                    <a:lnTo>
                      <a:pt x="2" y="167"/>
                    </a:lnTo>
                    <a:lnTo>
                      <a:pt x="0" y="153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6"/>
                    </a:lnTo>
                    <a:lnTo>
                      <a:pt x="4" y="124"/>
                    </a:lnTo>
                    <a:lnTo>
                      <a:pt x="2" y="126"/>
                    </a:lnTo>
                    <a:lnTo>
                      <a:pt x="2" y="138"/>
                    </a:lnTo>
                    <a:lnTo>
                      <a:pt x="2" y="153"/>
                    </a:lnTo>
                    <a:lnTo>
                      <a:pt x="4" y="167"/>
                    </a:lnTo>
                    <a:lnTo>
                      <a:pt x="9" y="181"/>
                    </a:lnTo>
                    <a:lnTo>
                      <a:pt x="12" y="193"/>
                    </a:lnTo>
                    <a:lnTo>
                      <a:pt x="24" y="215"/>
                    </a:lnTo>
                    <a:lnTo>
                      <a:pt x="41" y="234"/>
                    </a:lnTo>
                    <a:lnTo>
                      <a:pt x="61" y="252"/>
                    </a:lnTo>
                    <a:lnTo>
                      <a:pt x="86" y="263"/>
                    </a:lnTo>
                    <a:lnTo>
                      <a:pt x="98" y="269"/>
                    </a:lnTo>
                    <a:lnTo>
                      <a:pt x="111" y="272"/>
                    </a:lnTo>
                    <a:lnTo>
                      <a:pt x="123" y="274"/>
                    </a:lnTo>
                    <a:lnTo>
                      <a:pt x="138" y="274"/>
                    </a:lnTo>
                    <a:lnTo>
                      <a:pt x="152" y="274"/>
                    </a:lnTo>
                    <a:lnTo>
                      <a:pt x="164" y="272"/>
                    </a:lnTo>
                    <a:lnTo>
                      <a:pt x="178" y="269"/>
                    </a:lnTo>
                    <a:lnTo>
                      <a:pt x="188" y="263"/>
                    </a:lnTo>
                    <a:lnTo>
                      <a:pt x="214" y="252"/>
                    </a:lnTo>
                    <a:lnTo>
                      <a:pt x="233" y="234"/>
                    </a:lnTo>
                    <a:lnTo>
                      <a:pt x="248" y="215"/>
                    </a:lnTo>
                    <a:lnTo>
                      <a:pt x="261" y="193"/>
                    </a:lnTo>
                    <a:lnTo>
                      <a:pt x="265" y="181"/>
                    </a:lnTo>
                    <a:lnTo>
                      <a:pt x="271" y="167"/>
                    </a:lnTo>
                    <a:lnTo>
                      <a:pt x="272" y="153"/>
                    </a:lnTo>
                    <a:lnTo>
                      <a:pt x="272" y="138"/>
                    </a:lnTo>
                    <a:lnTo>
                      <a:pt x="276" y="138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1" name="Freeform 723">
                <a:extLst>
                  <a:ext uri="{FF2B5EF4-FFF2-40B4-BE49-F238E27FC236}">
                    <a16:creationId xmlns:a16="http://schemas.microsoft.com/office/drawing/2014/main" id="{486BBA0A-916F-4B57-A5D5-F043EE4B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251"/>
                <a:ext cx="90" cy="90"/>
              </a:xfrm>
              <a:custGeom>
                <a:avLst/>
                <a:gdLst>
                  <a:gd name="T0" fmla="*/ 271 w 271"/>
                  <a:gd name="T1" fmla="*/ 121 h 269"/>
                  <a:gd name="T2" fmla="*/ 264 w 271"/>
                  <a:gd name="T3" fmla="*/ 94 h 269"/>
                  <a:gd name="T4" fmla="*/ 246 w 271"/>
                  <a:gd name="T5" fmla="*/ 59 h 269"/>
                  <a:gd name="T6" fmla="*/ 212 w 271"/>
                  <a:gd name="T7" fmla="*/ 22 h 269"/>
                  <a:gd name="T8" fmla="*/ 175 w 271"/>
                  <a:gd name="T9" fmla="*/ 5 h 269"/>
                  <a:gd name="T10" fmla="*/ 150 w 271"/>
                  <a:gd name="T11" fmla="*/ 0 h 269"/>
                  <a:gd name="T12" fmla="*/ 121 w 271"/>
                  <a:gd name="T13" fmla="*/ 0 h 269"/>
                  <a:gd name="T14" fmla="*/ 116 w 271"/>
                  <a:gd name="T15" fmla="*/ 4 h 269"/>
                  <a:gd name="T16" fmla="*/ 111 w 271"/>
                  <a:gd name="T17" fmla="*/ 4 h 269"/>
                  <a:gd name="T18" fmla="*/ 104 w 271"/>
                  <a:gd name="T19" fmla="*/ 5 h 269"/>
                  <a:gd name="T20" fmla="*/ 99 w 271"/>
                  <a:gd name="T21" fmla="*/ 7 h 269"/>
                  <a:gd name="T22" fmla="*/ 135 w 271"/>
                  <a:gd name="T23" fmla="*/ 4 h 269"/>
                  <a:gd name="T24" fmla="*/ 187 w 271"/>
                  <a:gd name="T25" fmla="*/ 12 h 269"/>
                  <a:gd name="T26" fmla="*/ 230 w 271"/>
                  <a:gd name="T27" fmla="*/ 42 h 269"/>
                  <a:gd name="T28" fmla="*/ 255 w 271"/>
                  <a:gd name="T29" fmla="*/ 85 h 269"/>
                  <a:gd name="T30" fmla="*/ 269 w 271"/>
                  <a:gd name="T31" fmla="*/ 133 h 269"/>
                  <a:gd name="T32" fmla="*/ 271 w 271"/>
                  <a:gd name="T33" fmla="*/ 148 h 269"/>
                  <a:gd name="T34" fmla="*/ 264 w 271"/>
                  <a:gd name="T35" fmla="*/ 176 h 269"/>
                  <a:gd name="T36" fmla="*/ 246 w 271"/>
                  <a:gd name="T37" fmla="*/ 209 h 269"/>
                  <a:gd name="T38" fmla="*/ 212 w 271"/>
                  <a:gd name="T39" fmla="*/ 247 h 269"/>
                  <a:gd name="T40" fmla="*/ 175 w 271"/>
                  <a:gd name="T41" fmla="*/ 264 h 269"/>
                  <a:gd name="T42" fmla="*/ 150 w 271"/>
                  <a:gd name="T43" fmla="*/ 269 h 269"/>
                  <a:gd name="T44" fmla="*/ 121 w 271"/>
                  <a:gd name="T45" fmla="*/ 269 h 269"/>
                  <a:gd name="T46" fmla="*/ 97 w 271"/>
                  <a:gd name="T47" fmla="*/ 264 h 269"/>
                  <a:gd name="T48" fmla="*/ 59 w 271"/>
                  <a:gd name="T49" fmla="*/ 247 h 269"/>
                  <a:gd name="T50" fmla="*/ 23 w 271"/>
                  <a:gd name="T51" fmla="*/ 209 h 269"/>
                  <a:gd name="T52" fmla="*/ 7 w 271"/>
                  <a:gd name="T53" fmla="*/ 176 h 269"/>
                  <a:gd name="T54" fmla="*/ 0 w 271"/>
                  <a:gd name="T55" fmla="*/ 148 h 269"/>
                  <a:gd name="T56" fmla="*/ 0 w 271"/>
                  <a:gd name="T57" fmla="*/ 121 h 269"/>
                  <a:gd name="T58" fmla="*/ 2 w 271"/>
                  <a:gd name="T59" fmla="*/ 116 h 269"/>
                  <a:gd name="T60" fmla="*/ 6 w 271"/>
                  <a:gd name="T61" fmla="*/ 111 h 269"/>
                  <a:gd name="T62" fmla="*/ 6 w 271"/>
                  <a:gd name="T63" fmla="*/ 104 h 269"/>
                  <a:gd name="T64" fmla="*/ 7 w 271"/>
                  <a:gd name="T65" fmla="*/ 99 h 269"/>
                  <a:gd name="T66" fmla="*/ 6 w 271"/>
                  <a:gd name="T67" fmla="*/ 109 h 269"/>
                  <a:gd name="T68" fmla="*/ 6 w 271"/>
                  <a:gd name="T69" fmla="*/ 160 h 269"/>
                  <a:gd name="T70" fmla="*/ 25 w 271"/>
                  <a:gd name="T71" fmla="*/ 207 h 269"/>
                  <a:gd name="T72" fmla="*/ 62 w 271"/>
                  <a:gd name="T73" fmla="*/ 243 h 269"/>
                  <a:gd name="T74" fmla="*/ 109 w 271"/>
                  <a:gd name="T75" fmla="*/ 264 h 269"/>
                  <a:gd name="T76" fmla="*/ 163 w 271"/>
                  <a:gd name="T77" fmla="*/ 264 h 269"/>
                  <a:gd name="T78" fmla="*/ 209 w 271"/>
                  <a:gd name="T79" fmla="*/ 243 h 269"/>
                  <a:gd name="T80" fmla="*/ 244 w 271"/>
                  <a:gd name="T81" fmla="*/ 207 h 269"/>
                  <a:gd name="T82" fmla="*/ 264 w 271"/>
                  <a:gd name="T83" fmla="*/ 160 h 269"/>
                  <a:gd name="T84" fmla="*/ 271 w 271"/>
                  <a:gd name="T85" fmla="*/ 13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269">
                    <a:moveTo>
                      <a:pt x="271" y="133"/>
                    </a:moveTo>
                    <a:lnTo>
                      <a:pt x="271" y="121"/>
                    </a:lnTo>
                    <a:lnTo>
                      <a:pt x="269" y="107"/>
                    </a:lnTo>
                    <a:lnTo>
                      <a:pt x="264" y="94"/>
                    </a:lnTo>
                    <a:lnTo>
                      <a:pt x="259" y="81"/>
                    </a:lnTo>
                    <a:lnTo>
                      <a:pt x="246" y="59"/>
                    </a:lnTo>
                    <a:lnTo>
                      <a:pt x="231" y="40"/>
                    </a:lnTo>
                    <a:lnTo>
                      <a:pt x="212" y="22"/>
                    </a:lnTo>
                    <a:lnTo>
                      <a:pt x="187" y="11"/>
                    </a:lnTo>
                    <a:lnTo>
                      <a:pt x="175" y="5"/>
                    </a:lnTo>
                    <a:lnTo>
                      <a:pt x="163" y="4"/>
                    </a:lnTo>
                    <a:lnTo>
                      <a:pt x="150" y="0"/>
                    </a:lnTo>
                    <a:lnTo>
                      <a:pt x="135" y="0"/>
                    </a:lnTo>
                    <a:lnTo>
                      <a:pt x="121" y="0"/>
                    </a:lnTo>
                    <a:lnTo>
                      <a:pt x="118" y="0"/>
                    </a:lnTo>
                    <a:lnTo>
                      <a:pt x="116" y="4"/>
                    </a:lnTo>
                    <a:lnTo>
                      <a:pt x="114" y="4"/>
                    </a:lnTo>
                    <a:lnTo>
                      <a:pt x="111" y="4"/>
                    </a:lnTo>
                    <a:lnTo>
                      <a:pt x="105" y="5"/>
                    </a:lnTo>
                    <a:lnTo>
                      <a:pt x="104" y="5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109" y="5"/>
                    </a:lnTo>
                    <a:lnTo>
                      <a:pt x="135" y="4"/>
                    </a:lnTo>
                    <a:lnTo>
                      <a:pt x="163" y="5"/>
                    </a:lnTo>
                    <a:lnTo>
                      <a:pt x="187" y="12"/>
                    </a:lnTo>
                    <a:lnTo>
                      <a:pt x="209" y="25"/>
                    </a:lnTo>
                    <a:lnTo>
                      <a:pt x="230" y="42"/>
                    </a:lnTo>
                    <a:lnTo>
                      <a:pt x="244" y="59"/>
                    </a:lnTo>
                    <a:lnTo>
                      <a:pt x="255" y="85"/>
                    </a:lnTo>
                    <a:lnTo>
                      <a:pt x="264" y="109"/>
                    </a:lnTo>
                    <a:lnTo>
                      <a:pt x="269" y="133"/>
                    </a:lnTo>
                    <a:lnTo>
                      <a:pt x="271" y="133"/>
                    </a:lnTo>
                    <a:lnTo>
                      <a:pt x="271" y="148"/>
                    </a:lnTo>
                    <a:lnTo>
                      <a:pt x="269" y="162"/>
                    </a:lnTo>
                    <a:lnTo>
                      <a:pt x="264" y="176"/>
                    </a:lnTo>
                    <a:lnTo>
                      <a:pt x="259" y="188"/>
                    </a:lnTo>
                    <a:lnTo>
                      <a:pt x="246" y="209"/>
                    </a:lnTo>
                    <a:lnTo>
                      <a:pt x="231" y="229"/>
                    </a:lnTo>
                    <a:lnTo>
                      <a:pt x="212" y="247"/>
                    </a:lnTo>
                    <a:lnTo>
                      <a:pt x="187" y="258"/>
                    </a:lnTo>
                    <a:lnTo>
                      <a:pt x="175" y="264"/>
                    </a:lnTo>
                    <a:lnTo>
                      <a:pt x="163" y="266"/>
                    </a:lnTo>
                    <a:lnTo>
                      <a:pt x="150" y="269"/>
                    </a:lnTo>
                    <a:lnTo>
                      <a:pt x="135" y="269"/>
                    </a:lnTo>
                    <a:lnTo>
                      <a:pt x="121" y="269"/>
                    </a:lnTo>
                    <a:lnTo>
                      <a:pt x="109" y="266"/>
                    </a:lnTo>
                    <a:lnTo>
                      <a:pt x="97" y="264"/>
                    </a:lnTo>
                    <a:lnTo>
                      <a:pt x="83" y="258"/>
                    </a:lnTo>
                    <a:lnTo>
                      <a:pt x="59" y="247"/>
                    </a:lnTo>
                    <a:lnTo>
                      <a:pt x="40" y="229"/>
                    </a:lnTo>
                    <a:lnTo>
                      <a:pt x="23" y="209"/>
                    </a:lnTo>
                    <a:lnTo>
                      <a:pt x="9" y="188"/>
                    </a:lnTo>
                    <a:lnTo>
                      <a:pt x="7" y="176"/>
                    </a:lnTo>
                    <a:lnTo>
                      <a:pt x="2" y="162"/>
                    </a:lnTo>
                    <a:lnTo>
                      <a:pt x="0" y="148"/>
                    </a:lnTo>
                    <a:lnTo>
                      <a:pt x="0" y="133"/>
                    </a:lnTo>
                    <a:lnTo>
                      <a:pt x="0" y="121"/>
                    </a:lnTo>
                    <a:lnTo>
                      <a:pt x="2" y="119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4"/>
                    </a:lnTo>
                    <a:lnTo>
                      <a:pt x="7" y="102"/>
                    </a:lnTo>
                    <a:lnTo>
                      <a:pt x="7" y="99"/>
                    </a:lnTo>
                    <a:lnTo>
                      <a:pt x="9" y="96"/>
                    </a:lnTo>
                    <a:lnTo>
                      <a:pt x="6" y="109"/>
                    </a:lnTo>
                    <a:lnTo>
                      <a:pt x="2" y="133"/>
                    </a:lnTo>
                    <a:lnTo>
                      <a:pt x="6" y="160"/>
                    </a:lnTo>
                    <a:lnTo>
                      <a:pt x="15" y="184"/>
                    </a:lnTo>
                    <a:lnTo>
                      <a:pt x="25" y="207"/>
                    </a:lnTo>
                    <a:lnTo>
                      <a:pt x="42" y="226"/>
                    </a:lnTo>
                    <a:lnTo>
                      <a:pt x="62" y="243"/>
                    </a:lnTo>
                    <a:lnTo>
                      <a:pt x="83" y="257"/>
                    </a:lnTo>
                    <a:lnTo>
                      <a:pt x="109" y="264"/>
                    </a:lnTo>
                    <a:lnTo>
                      <a:pt x="135" y="266"/>
                    </a:lnTo>
                    <a:lnTo>
                      <a:pt x="163" y="264"/>
                    </a:lnTo>
                    <a:lnTo>
                      <a:pt x="187" y="257"/>
                    </a:lnTo>
                    <a:lnTo>
                      <a:pt x="209" y="243"/>
                    </a:lnTo>
                    <a:lnTo>
                      <a:pt x="230" y="226"/>
                    </a:lnTo>
                    <a:lnTo>
                      <a:pt x="244" y="207"/>
                    </a:lnTo>
                    <a:lnTo>
                      <a:pt x="255" y="184"/>
                    </a:lnTo>
                    <a:lnTo>
                      <a:pt x="264" y="160"/>
                    </a:lnTo>
                    <a:lnTo>
                      <a:pt x="269" y="133"/>
                    </a:lnTo>
                    <a:lnTo>
                      <a:pt x="271" y="133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2" name="Freeform 724">
                <a:extLst>
                  <a:ext uri="{FF2B5EF4-FFF2-40B4-BE49-F238E27FC236}">
                    <a16:creationId xmlns:a16="http://schemas.microsoft.com/office/drawing/2014/main" id="{D251B3C1-72DC-4AD4-8050-F1B942FF3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3253"/>
                <a:ext cx="89" cy="87"/>
              </a:xfrm>
              <a:custGeom>
                <a:avLst/>
                <a:gdLst>
                  <a:gd name="T0" fmla="*/ 262 w 267"/>
                  <a:gd name="T1" fmla="*/ 105 h 262"/>
                  <a:gd name="T2" fmla="*/ 242 w 267"/>
                  <a:gd name="T3" fmla="*/ 55 h 262"/>
                  <a:gd name="T4" fmla="*/ 207 w 267"/>
                  <a:gd name="T5" fmla="*/ 21 h 262"/>
                  <a:gd name="T6" fmla="*/ 161 w 267"/>
                  <a:gd name="T7" fmla="*/ 1 h 262"/>
                  <a:gd name="T8" fmla="*/ 107 w 267"/>
                  <a:gd name="T9" fmla="*/ 1 h 262"/>
                  <a:gd name="T10" fmla="*/ 95 w 267"/>
                  <a:gd name="T11" fmla="*/ 7 h 262"/>
                  <a:gd name="T12" fmla="*/ 89 w 267"/>
                  <a:gd name="T13" fmla="*/ 8 h 262"/>
                  <a:gd name="T14" fmla="*/ 81 w 267"/>
                  <a:gd name="T15" fmla="*/ 10 h 262"/>
                  <a:gd name="T16" fmla="*/ 78 w 267"/>
                  <a:gd name="T17" fmla="*/ 17 h 262"/>
                  <a:gd name="T18" fmla="*/ 85 w 267"/>
                  <a:gd name="T19" fmla="*/ 10 h 262"/>
                  <a:gd name="T20" fmla="*/ 133 w 267"/>
                  <a:gd name="T21" fmla="*/ 1 h 262"/>
                  <a:gd name="T22" fmla="*/ 183 w 267"/>
                  <a:gd name="T23" fmla="*/ 10 h 262"/>
                  <a:gd name="T24" fmla="*/ 224 w 267"/>
                  <a:gd name="T25" fmla="*/ 38 h 262"/>
                  <a:gd name="T26" fmla="*/ 252 w 267"/>
                  <a:gd name="T27" fmla="*/ 81 h 262"/>
                  <a:gd name="T28" fmla="*/ 262 w 267"/>
                  <a:gd name="T29" fmla="*/ 129 h 262"/>
                  <a:gd name="T30" fmla="*/ 262 w 267"/>
                  <a:gd name="T31" fmla="*/ 156 h 262"/>
                  <a:gd name="T32" fmla="*/ 242 w 267"/>
                  <a:gd name="T33" fmla="*/ 203 h 262"/>
                  <a:gd name="T34" fmla="*/ 207 w 267"/>
                  <a:gd name="T35" fmla="*/ 239 h 262"/>
                  <a:gd name="T36" fmla="*/ 161 w 267"/>
                  <a:gd name="T37" fmla="*/ 260 h 262"/>
                  <a:gd name="T38" fmla="*/ 107 w 267"/>
                  <a:gd name="T39" fmla="*/ 260 h 262"/>
                  <a:gd name="T40" fmla="*/ 60 w 267"/>
                  <a:gd name="T41" fmla="*/ 239 h 262"/>
                  <a:gd name="T42" fmla="*/ 23 w 267"/>
                  <a:gd name="T43" fmla="*/ 203 h 262"/>
                  <a:gd name="T44" fmla="*/ 4 w 267"/>
                  <a:gd name="T45" fmla="*/ 156 h 262"/>
                  <a:gd name="T46" fmla="*/ 4 w 267"/>
                  <a:gd name="T47" fmla="*/ 105 h 262"/>
                  <a:gd name="T48" fmla="*/ 7 w 267"/>
                  <a:gd name="T49" fmla="*/ 90 h 262"/>
                  <a:gd name="T50" fmla="*/ 13 w 267"/>
                  <a:gd name="T51" fmla="*/ 84 h 262"/>
                  <a:gd name="T52" fmla="*/ 15 w 267"/>
                  <a:gd name="T53" fmla="*/ 77 h 262"/>
                  <a:gd name="T54" fmla="*/ 18 w 267"/>
                  <a:gd name="T55" fmla="*/ 73 h 262"/>
                  <a:gd name="T56" fmla="*/ 15 w 267"/>
                  <a:gd name="T57" fmla="*/ 81 h 262"/>
                  <a:gd name="T58" fmla="*/ 5 w 267"/>
                  <a:gd name="T59" fmla="*/ 129 h 262"/>
                  <a:gd name="T60" fmla="*/ 15 w 267"/>
                  <a:gd name="T61" fmla="*/ 180 h 262"/>
                  <a:gd name="T62" fmla="*/ 43 w 267"/>
                  <a:gd name="T63" fmla="*/ 220 h 262"/>
                  <a:gd name="T64" fmla="*/ 85 w 267"/>
                  <a:gd name="T65" fmla="*/ 250 h 262"/>
                  <a:gd name="T66" fmla="*/ 133 w 267"/>
                  <a:gd name="T67" fmla="*/ 260 h 262"/>
                  <a:gd name="T68" fmla="*/ 183 w 267"/>
                  <a:gd name="T69" fmla="*/ 250 h 262"/>
                  <a:gd name="T70" fmla="*/ 224 w 267"/>
                  <a:gd name="T71" fmla="*/ 220 h 262"/>
                  <a:gd name="T72" fmla="*/ 252 w 267"/>
                  <a:gd name="T73" fmla="*/ 180 h 262"/>
                  <a:gd name="T74" fmla="*/ 262 w 267"/>
                  <a:gd name="T75" fmla="*/ 129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7" h="262">
                    <a:moveTo>
                      <a:pt x="267" y="129"/>
                    </a:moveTo>
                    <a:lnTo>
                      <a:pt x="262" y="105"/>
                    </a:lnTo>
                    <a:lnTo>
                      <a:pt x="253" y="81"/>
                    </a:lnTo>
                    <a:lnTo>
                      <a:pt x="242" y="55"/>
                    </a:lnTo>
                    <a:lnTo>
                      <a:pt x="228" y="38"/>
                    </a:lnTo>
                    <a:lnTo>
                      <a:pt x="207" y="21"/>
                    </a:lnTo>
                    <a:lnTo>
                      <a:pt x="185" y="8"/>
                    </a:lnTo>
                    <a:lnTo>
                      <a:pt x="161" y="1"/>
                    </a:lnTo>
                    <a:lnTo>
                      <a:pt x="133" y="0"/>
                    </a:lnTo>
                    <a:lnTo>
                      <a:pt x="107" y="1"/>
                    </a:lnTo>
                    <a:lnTo>
                      <a:pt x="97" y="3"/>
                    </a:lnTo>
                    <a:lnTo>
                      <a:pt x="95" y="7"/>
                    </a:lnTo>
                    <a:lnTo>
                      <a:pt x="92" y="7"/>
                    </a:lnTo>
                    <a:lnTo>
                      <a:pt x="89" y="8"/>
                    </a:lnTo>
                    <a:lnTo>
                      <a:pt x="85" y="10"/>
                    </a:lnTo>
                    <a:lnTo>
                      <a:pt x="81" y="10"/>
                    </a:lnTo>
                    <a:lnTo>
                      <a:pt x="79" y="14"/>
                    </a:lnTo>
                    <a:lnTo>
                      <a:pt x="78" y="17"/>
                    </a:lnTo>
                    <a:lnTo>
                      <a:pt x="72" y="17"/>
                    </a:lnTo>
                    <a:lnTo>
                      <a:pt x="85" y="10"/>
                    </a:lnTo>
                    <a:lnTo>
                      <a:pt x="107" y="3"/>
                    </a:lnTo>
                    <a:lnTo>
                      <a:pt x="133" y="1"/>
                    </a:lnTo>
                    <a:lnTo>
                      <a:pt x="161" y="3"/>
                    </a:lnTo>
                    <a:lnTo>
                      <a:pt x="183" y="10"/>
                    </a:lnTo>
                    <a:lnTo>
                      <a:pt x="205" y="24"/>
                    </a:lnTo>
                    <a:lnTo>
                      <a:pt x="224" y="38"/>
                    </a:lnTo>
                    <a:lnTo>
                      <a:pt x="239" y="58"/>
                    </a:lnTo>
                    <a:lnTo>
                      <a:pt x="252" y="81"/>
                    </a:lnTo>
                    <a:lnTo>
                      <a:pt x="259" y="105"/>
                    </a:lnTo>
                    <a:lnTo>
                      <a:pt x="262" y="129"/>
                    </a:lnTo>
                    <a:lnTo>
                      <a:pt x="267" y="129"/>
                    </a:lnTo>
                    <a:lnTo>
                      <a:pt x="262" y="156"/>
                    </a:lnTo>
                    <a:lnTo>
                      <a:pt x="253" y="180"/>
                    </a:lnTo>
                    <a:lnTo>
                      <a:pt x="242" y="203"/>
                    </a:lnTo>
                    <a:lnTo>
                      <a:pt x="228" y="222"/>
                    </a:lnTo>
                    <a:lnTo>
                      <a:pt x="207" y="239"/>
                    </a:lnTo>
                    <a:lnTo>
                      <a:pt x="185" y="253"/>
                    </a:lnTo>
                    <a:lnTo>
                      <a:pt x="161" y="260"/>
                    </a:lnTo>
                    <a:lnTo>
                      <a:pt x="133" y="262"/>
                    </a:lnTo>
                    <a:lnTo>
                      <a:pt x="107" y="260"/>
                    </a:lnTo>
                    <a:lnTo>
                      <a:pt x="81" y="253"/>
                    </a:lnTo>
                    <a:lnTo>
                      <a:pt x="60" y="239"/>
                    </a:lnTo>
                    <a:lnTo>
                      <a:pt x="40" y="222"/>
                    </a:lnTo>
                    <a:lnTo>
                      <a:pt x="23" y="203"/>
                    </a:lnTo>
                    <a:lnTo>
                      <a:pt x="13" y="180"/>
                    </a:lnTo>
                    <a:lnTo>
                      <a:pt x="4" y="156"/>
                    </a:lnTo>
                    <a:lnTo>
                      <a:pt x="0" y="129"/>
                    </a:lnTo>
                    <a:lnTo>
                      <a:pt x="4" y="105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11" y="88"/>
                    </a:lnTo>
                    <a:lnTo>
                      <a:pt x="13" y="84"/>
                    </a:lnTo>
                    <a:lnTo>
                      <a:pt x="13" y="81"/>
                    </a:lnTo>
                    <a:lnTo>
                      <a:pt x="15" y="77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1" y="70"/>
                    </a:lnTo>
                    <a:lnTo>
                      <a:pt x="15" y="81"/>
                    </a:lnTo>
                    <a:lnTo>
                      <a:pt x="7" y="105"/>
                    </a:lnTo>
                    <a:lnTo>
                      <a:pt x="5" y="129"/>
                    </a:lnTo>
                    <a:lnTo>
                      <a:pt x="7" y="156"/>
                    </a:lnTo>
                    <a:lnTo>
                      <a:pt x="15" y="180"/>
                    </a:lnTo>
                    <a:lnTo>
                      <a:pt x="26" y="203"/>
                    </a:lnTo>
                    <a:lnTo>
                      <a:pt x="43" y="220"/>
                    </a:lnTo>
                    <a:lnTo>
                      <a:pt x="62" y="238"/>
                    </a:lnTo>
                    <a:lnTo>
                      <a:pt x="85" y="250"/>
                    </a:lnTo>
                    <a:lnTo>
                      <a:pt x="107" y="258"/>
                    </a:lnTo>
                    <a:lnTo>
                      <a:pt x="133" y="260"/>
                    </a:lnTo>
                    <a:lnTo>
                      <a:pt x="161" y="258"/>
                    </a:lnTo>
                    <a:lnTo>
                      <a:pt x="183" y="250"/>
                    </a:lnTo>
                    <a:lnTo>
                      <a:pt x="205" y="238"/>
                    </a:lnTo>
                    <a:lnTo>
                      <a:pt x="224" y="220"/>
                    </a:lnTo>
                    <a:lnTo>
                      <a:pt x="239" y="203"/>
                    </a:lnTo>
                    <a:lnTo>
                      <a:pt x="252" y="180"/>
                    </a:lnTo>
                    <a:lnTo>
                      <a:pt x="259" y="156"/>
                    </a:lnTo>
                    <a:lnTo>
                      <a:pt x="262" y="129"/>
                    </a:lnTo>
                    <a:lnTo>
                      <a:pt x="267" y="129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3" name="Freeform 725">
                <a:extLst>
                  <a:ext uri="{FF2B5EF4-FFF2-40B4-BE49-F238E27FC236}">
                    <a16:creationId xmlns:a16="http://schemas.microsoft.com/office/drawing/2014/main" id="{2D1A0E24-2AB8-4FB5-966B-B4E062F77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253"/>
                <a:ext cx="86" cy="86"/>
              </a:xfrm>
              <a:custGeom>
                <a:avLst/>
                <a:gdLst>
                  <a:gd name="T0" fmla="*/ 254 w 257"/>
                  <a:gd name="T1" fmla="*/ 104 h 259"/>
                  <a:gd name="T2" fmla="*/ 234 w 257"/>
                  <a:gd name="T3" fmla="*/ 57 h 259"/>
                  <a:gd name="T4" fmla="*/ 200 w 257"/>
                  <a:gd name="T5" fmla="*/ 23 h 259"/>
                  <a:gd name="T6" fmla="*/ 156 w 257"/>
                  <a:gd name="T7" fmla="*/ 2 h 259"/>
                  <a:gd name="T8" fmla="*/ 102 w 257"/>
                  <a:gd name="T9" fmla="*/ 2 h 259"/>
                  <a:gd name="T10" fmla="*/ 67 w 257"/>
                  <a:gd name="T11" fmla="*/ 16 h 259"/>
                  <a:gd name="T12" fmla="*/ 52 w 257"/>
                  <a:gd name="T13" fmla="*/ 28 h 259"/>
                  <a:gd name="T14" fmla="*/ 40 w 257"/>
                  <a:gd name="T15" fmla="*/ 40 h 259"/>
                  <a:gd name="T16" fmla="*/ 28 w 257"/>
                  <a:gd name="T17" fmla="*/ 54 h 259"/>
                  <a:gd name="T18" fmla="*/ 16 w 257"/>
                  <a:gd name="T19" fmla="*/ 69 h 259"/>
                  <a:gd name="T20" fmla="*/ 2 w 257"/>
                  <a:gd name="T21" fmla="*/ 104 h 259"/>
                  <a:gd name="T22" fmla="*/ 2 w 257"/>
                  <a:gd name="T23" fmla="*/ 155 h 259"/>
                  <a:gd name="T24" fmla="*/ 21 w 257"/>
                  <a:gd name="T25" fmla="*/ 202 h 259"/>
                  <a:gd name="T26" fmla="*/ 57 w 257"/>
                  <a:gd name="T27" fmla="*/ 237 h 259"/>
                  <a:gd name="T28" fmla="*/ 102 w 257"/>
                  <a:gd name="T29" fmla="*/ 257 h 259"/>
                  <a:gd name="T30" fmla="*/ 156 w 257"/>
                  <a:gd name="T31" fmla="*/ 257 h 259"/>
                  <a:gd name="T32" fmla="*/ 200 w 257"/>
                  <a:gd name="T33" fmla="*/ 237 h 259"/>
                  <a:gd name="T34" fmla="*/ 234 w 257"/>
                  <a:gd name="T35" fmla="*/ 202 h 259"/>
                  <a:gd name="T36" fmla="*/ 254 w 257"/>
                  <a:gd name="T37" fmla="*/ 155 h 259"/>
                  <a:gd name="T38" fmla="*/ 254 w 257"/>
                  <a:gd name="T39" fmla="*/ 128 h 259"/>
                  <a:gd name="T40" fmla="*/ 245 w 257"/>
                  <a:gd name="T41" fmla="*/ 81 h 259"/>
                  <a:gd name="T42" fmla="*/ 217 w 257"/>
                  <a:gd name="T43" fmla="*/ 40 h 259"/>
                  <a:gd name="T44" fmla="*/ 178 w 257"/>
                  <a:gd name="T45" fmla="*/ 13 h 259"/>
                  <a:gd name="T46" fmla="*/ 128 w 257"/>
                  <a:gd name="T47" fmla="*/ 2 h 259"/>
                  <a:gd name="T48" fmla="*/ 80 w 257"/>
                  <a:gd name="T49" fmla="*/ 13 h 259"/>
                  <a:gd name="T50" fmla="*/ 40 w 257"/>
                  <a:gd name="T51" fmla="*/ 40 h 259"/>
                  <a:gd name="T52" fmla="*/ 13 w 257"/>
                  <a:gd name="T53" fmla="*/ 81 h 259"/>
                  <a:gd name="T54" fmla="*/ 2 w 257"/>
                  <a:gd name="T55" fmla="*/ 128 h 259"/>
                  <a:gd name="T56" fmla="*/ 13 w 257"/>
                  <a:gd name="T57" fmla="*/ 178 h 259"/>
                  <a:gd name="T58" fmla="*/ 40 w 257"/>
                  <a:gd name="T59" fmla="*/ 219 h 259"/>
                  <a:gd name="T60" fmla="*/ 80 w 257"/>
                  <a:gd name="T61" fmla="*/ 246 h 259"/>
                  <a:gd name="T62" fmla="*/ 128 w 257"/>
                  <a:gd name="T63" fmla="*/ 257 h 259"/>
                  <a:gd name="T64" fmla="*/ 178 w 257"/>
                  <a:gd name="T65" fmla="*/ 246 h 259"/>
                  <a:gd name="T66" fmla="*/ 217 w 257"/>
                  <a:gd name="T67" fmla="*/ 219 h 259"/>
                  <a:gd name="T68" fmla="*/ 245 w 257"/>
                  <a:gd name="T69" fmla="*/ 178 h 259"/>
                  <a:gd name="T70" fmla="*/ 254 w 257"/>
                  <a:gd name="T71" fmla="*/ 12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7" h="259">
                    <a:moveTo>
                      <a:pt x="257" y="128"/>
                    </a:moveTo>
                    <a:lnTo>
                      <a:pt x="254" y="104"/>
                    </a:lnTo>
                    <a:lnTo>
                      <a:pt x="247" y="80"/>
                    </a:lnTo>
                    <a:lnTo>
                      <a:pt x="234" y="57"/>
                    </a:lnTo>
                    <a:lnTo>
                      <a:pt x="219" y="37"/>
                    </a:lnTo>
                    <a:lnTo>
                      <a:pt x="200" y="23"/>
                    </a:lnTo>
                    <a:lnTo>
                      <a:pt x="178" y="9"/>
                    </a:lnTo>
                    <a:lnTo>
                      <a:pt x="156" y="2"/>
                    </a:lnTo>
                    <a:lnTo>
                      <a:pt x="128" y="0"/>
                    </a:lnTo>
                    <a:lnTo>
                      <a:pt x="102" y="2"/>
                    </a:lnTo>
                    <a:lnTo>
                      <a:pt x="80" y="9"/>
                    </a:lnTo>
                    <a:lnTo>
                      <a:pt x="67" y="16"/>
                    </a:lnTo>
                    <a:lnTo>
                      <a:pt x="59" y="23"/>
                    </a:lnTo>
                    <a:lnTo>
                      <a:pt x="52" y="28"/>
                    </a:lnTo>
                    <a:lnTo>
                      <a:pt x="45" y="32"/>
                    </a:lnTo>
                    <a:lnTo>
                      <a:pt x="40" y="40"/>
                    </a:lnTo>
                    <a:lnTo>
                      <a:pt x="33" y="47"/>
                    </a:lnTo>
                    <a:lnTo>
                      <a:pt x="28" y="54"/>
                    </a:lnTo>
                    <a:lnTo>
                      <a:pt x="21" y="62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2" y="104"/>
                    </a:lnTo>
                    <a:lnTo>
                      <a:pt x="0" y="128"/>
                    </a:lnTo>
                    <a:lnTo>
                      <a:pt x="2" y="155"/>
                    </a:lnTo>
                    <a:lnTo>
                      <a:pt x="10" y="179"/>
                    </a:lnTo>
                    <a:lnTo>
                      <a:pt x="21" y="202"/>
                    </a:lnTo>
                    <a:lnTo>
                      <a:pt x="38" y="219"/>
                    </a:lnTo>
                    <a:lnTo>
                      <a:pt x="57" y="237"/>
                    </a:lnTo>
                    <a:lnTo>
                      <a:pt x="80" y="249"/>
                    </a:lnTo>
                    <a:lnTo>
                      <a:pt x="102" y="257"/>
                    </a:lnTo>
                    <a:lnTo>
                      <a:pt x="128" y="259"/>
                    </a:lnTo>
                    <a:lnTo>
                      <a:pt x="156" y="257"/>
                    </a:lnTo>
                    <a:lnTo>
                      <a:pt x="178" y="249"/>
                    </a:lnTo>
                    <a:lnTo>
                      <a:pt x="200" y="237"/>
                    </a:lnTo>
                    <a:lnTo>
                      <a:pt x="219" y="219"/>
                    </a:lnTo>
                    <a:lnTo>
                      <a:pt x="234" y="202"/>
                    </a:lnTo>
                    <a:lnTo>
                      <a:pt x="247" y="179"/>
                    </a:lnTo>
                    <a:lnTo>
                      <a:pt x="254" y="155"/>
                    </a:lnTo>
                    <a:lnTo>
                      <a:pt x="257" y="128"/>
                    </a:lnTo>
                    <a:lnTo>
                      <a:pt x="254" y="128"/>
                    </a:lnTo>
                    <a:lnTo>
                      <a:pt x="252" y="104"/>
                    </a:lnTo>
                    <a:lnTo>
                      <a:pt x="245" y="81"/>
                    </a:lnTo>
                    <a:lnTo>
                      <a:pt x="231" y="59"/>
                    </a:lnTo>
                    <a:lnTo>
                      <a:pt x="217" y="40"/>
                    </a:lnTo>
                    <a:lnTo>
                      <a:pt x="200" y="25"/>
                    </a:lnTo>
                    <a:lnTo>
                      <a:pt x="178" y="13"/>
                    </a:lnTo>
                    <a:lnTo>
                      <a:pt x="154" y="6"/>
                    </a:lnTo>
                    <a:lnTo>
                      <a:pt x="128" y="2"/>
                    </a:lnTo>
                    <a:lnTo>
                      <a:pt x="104" y="6"/>
                    </a:lnTo>
                    <a:lnTo>
                      <a:pt x="80" y="13"/>
                    </a:lnTo>
                    <a:lnTo>
                      <a:pt x="57" y="25"/>
                    </a:lnTo>
                    <a:lnTo>
                      <a:pt x="40" y="40"/>
                    </a:lnTo>
                    <a:lnTo>
                      <a:pt x="23" y="59"/>
                    </a:lnTo>
                    <a:lnTo>
                      <a:pt x="13" y="81"/>
                    </a:lnTo>
                    <a:lnTo>
                      <a:pt x="6" y="104"/>
                    </a:lnTo>
                    <a:lnTo>
                      <a:pt x="2" y="128"/>
                    </a:lnTo>
                    <a:lnTo>
                      <a:pt x="6" y="155"/>
                    </a:lnTo>
                    <a:lnTo>
                      <a:pt x="13" y="178"/>
                    </a:lnTo>
                    <a:lnTo>
                      <a:pt x="23" y="200"/>
                    </a:lnTo>
                    <a:lnTo>
                      <a:pt x="40" y="219"/>
                    </a:lnTo>
                    <a:lnTo>
                      <a:pt x="57" y="235"/>
                    </a:lnTo>
                    <a:lnTo>
                      <a:pt x="80" y="246"/>
                    </a:lnTo>
                    <a:lnTo>
                      <a:pt x="104" y="253"/>
                    </a:lnTo>
                    <a:lnTo>
                      <a:pt x="128" y="257"/>
                    </a:lnTo>
                    <a:lnTo>
                      <a:pt x="154" y="253"/>
                    </a:lnTo>
                    <a:lnTo>
                      <a:pt x="178" y="246"/>
                    </a:lnTo>
                    <a:lnTo>
                      <a:pt x="200" y="235"/>
                    </a:lnTo>
                    <a:lnTo>
                      <a:pt x="217" y="219"/>
                    </a:lnTo>
                    <a:lnTo>
                      <a:pt x="231" y="200"/>
                    </a:lnTo>
                    <a:lnTo>
                      <a:pt x="245" y="178"/>
                    </a:lnTo>
                    <a:lnTo>
                      <a:pt x="252" y="155"/>
                    </a:lnTo>
                    <a:lnTo>
                      <a:pt x="254" y="128"/>
                    </a:lnTo>
                    <a:lnTo>
                      <a:pt x="257" y="128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4" name="Freeform 726">
                <a:extLst>
                  <a:ext uri="{FF2B5EF4-FFF2-40B4-BE49-F238E27FC236}">
                    <a16:creationId xmlns:a16="http://schemas.microsoft.com/office/drawing/2014/main" id="{FFBB5D28-7A20-493F-B1AA-F9ECABA4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254"/>
                <a:ext cx="84" cy="85"/>
              </a:xfrm>
              <a:custGeom>
                <a:avLst/>
                <a:gdLst>
                  <a:gd name="T0" fmla="*/ 250 w 252"/>
                  <a:gd name="T1" fmla="*/ 102 h 255"/>
                  <a:gd name="T2" fmla="*/ 229 w 252"/>
                  <a:gd name="T3" fmla="*/ 57 h 255"/>
                  <a:gd name="T4" fmla="*/ 198 w 252"/>
                  <a:gd name="T5" fmla="*/ 23 h 255"/>
                  <a:gd name="T6" fmla="*/ 152 w 252"/>
                  <a:gd name="T7" fmla="*/ 4 h 255"/>
                  <a:gd name="T8" fmla="*/ 102 w 252"/>
                  <a:gd name="T9" fmla="*/ 4 h 255"/>
                  <a:gd name="T10" fmla="*/ 55 w 252"/>
                  <a:gd name="T11" fmla="*/ 23 h 255"/>
                  <a:gd name="T12" fmla="*/ 21 w 252"/>
                  <a:gd name="T13" fmla="*/ 57 h 255"/>
                  <a:gd name="T14" fmla="*/ 4 w 252"/>
                  <a:gd name="T15" fmla="*/ 102 h 255"/>
                  <a:gd name="T16" fmla="*/ 4 w 252"/>
                  <a:gd name="T17" fmla="*/ 153 h 255"/>
                  <a:gd name="T18" fmla="*/ 21 w 252"/>
                  <a:gd name="T19" fmla="*/ 198 h 255"/>
                  <a:gd name="T20" fmla="*/ 55 w 252"/>
                  <a:gd name="T21" fmla="*/ 233 h 255"/>
                  <a:gd name="T22" fmla="*/ 102 w 252"/>
                  <a:gd name="T23" fmla="*/ 251 h 255"/>
                  <a:gd name="T24" fmla="*/ 152 w 252"/>
                  <a:gd name="T25" fmla="*/ 251 h 255"/>
                  <a:gd name="T26" fmla="*/ 198 w 252"/>
                  <a:gd name="T27" fmla="*/ 233 h 255"/>
                  <a:gd name="T28" fmla="*/ 229 w 252"/>
                  <a:gd name="T29" fmla="*/ 198 h 255"/>
                  <a:gd name="T30" fmla="*/ 250 w 252"/>
                  <a:gd name="T31" fmla="*/ 153 h 255"/>
                  <a:gd name="T32" fmla="*/ 250 w 252"/>
                  <a:gd name="T33" fmla="*/ 126 h 255"/>
                  <a:gd name="T34" fmla="*/ 239 w 252"/>
                  <a:gd name="T35" fmla="*/ 79 h 255"/>
                  <a:gd name="T36" fmla="*/ 212 w 252"/>
                  <a:gd name="T37" fmla="*/ 40 h 255"/>
                  <a:gd name="T38" fmla="*/ 174 w 252"/>
                  <a:gd name="T39" fmla="*/ 14 h 255"/>
                  <a:gd name="T40" fmla="*/ 126 w 252"/>
                  <a:gd name="T41" fmla="*/ 5 h 255"/>
                  <a:gd name="T42" fmla="*/ 78 w 252"/>
                  <a:gd name="T43" fmla="*/ 14 h 255"/>
                  <a:gd name="T44" fmla="*/ 40 w 252"/>
                  <a:gd name="T45" fmla="*/ 40 h 255"/>
                  <a:gd name="T46" fmla="*/ 14 w 252"/>
                  <a:gd name="T47" fmla="*/ 79 h 255"/>
                  <a:gd name="T48" fmla="*/ 4 w 252"/>
                  <a:gd name="T49" fmla="*/ 126 h 255"/>
                  <a:gd name="T50" fmla="*/ 14 w 252"/>
                  <a:gd name="T51" fmla="*/ 176 h 255"/>
                  <a:gd name="T52" fmla="*/ 40 w 252"/>
                  <a:gd name="T53" fmla="*/ 215 h 255"/>
                  <a:gd name="T54" fmla="*/ 78 w 252"/>
                  <a:gd name="T55" fmla="*/ 240 h 255"/>
                  <a:gd name="T56" fmla="*/ 126 w 252"/>
                  <a:gd name="T57" fmla="*/ 250 h 255"/>
                  <a:gd name="T58" fmla="*/ 174 w 252"/>
                  <a:gd name="T59" fmla="*/ 240 h 255"/>
                  <a:gd name="T60" fmla="*/ 212 w 252"/>
                  <a:gd name="T61" fmla="*/ 215 h 255"/>
                  <a:gd name="T62" fmla="*/ 239 w 252"/>
                  <a:gd name="T63" fmla="*/ 176 h 255"/>
                  <a:gd name="T64" fmla="*/ 250 w 252"/>
                  <a:gd name="T65" fmla="*/ 12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5">
                    <a:moveTo>
                      <a:pt x="252" y="126"/>
                    </a:moveTo>
                    <a:lnTo>
                      <a:pt x="250" y="102"/>
                    </a:lnTo>
                    <a:lnTo>
                      <a:pt x="243" y="79"/>
                    </a:lnTo>
                    <a:lnTo>
                      <a:pt x="229" y="57"/>
                    </a:lnTo>
                    <a:lnTo>
                      <a:pt x="215" y="38"/>
                    </a:lnTo>
                    <a:lnTo>
                      <a:pt x="198" y="23"/>
                    </a:lnTo>
                    <a:lnTo>
                      <a:pt x="176" y="11"/>
                    </a:lnTo>
                    <a:lnTo>
                      <a:pt x="152" y="4"/>
                    </a:lnTo>
                    <a:lnTo>
                      <a:pt x="126" y="0"/>
                    </a:lnTo>
                    <a:lnTo>
                      <a:pt x="102" y="4"/>
                    </a:lnTo>
                    <a:lnTo>
                      <a:pt x="78" y="11"/>
                    </a:lnTo>
                    <a:lnTo>
                      <a:pt x="55" y="23"/>
                    </a:lnTo>
                    <a:lnTo>
                      <a:pt x="38" y="38"/>
                    </a:lnTo>
                    <a:lnTo>
                      <a:pt x="21" y="57"/>
                    </a:lnTo>
                    <a:lnTo>
                      <a:pt x="11" y="79"/>
                    </a:lnTo>
                    <a:lnTo>
                      <a:pt x="4" y="102"/>
                    </a:lnTo>
                    <a:lnTo>
                      <a:pt x="0" y="126"/>
                    </a:lnTo>
                    <a:lnTo>
                      <a:pt x="4" y="153"/>
                    </a:lnTo>
                    <a:lnTo>
                      <a:pt x="11" y="176"/>
                    </a:lnTo>
                    <a:lnTo>
                      <a:pt x="21" y="198"/>
                    </a:lnTo>
                    <a:lnTo>
                      <a:pt x="38" y="217"/>
                    </a:lnTo>
                    <a:lnTo>
                      <a:pt x="55" y="233"/>
                    </a:lnTo>
                    <a:lnTo>
                      <a:pt x="78" y="244"/>
                    </a:lnTo>
                    <a:lnTo>
                      <a:pt x="102" y="251"/>
                    </a:lnTo>
                    <a:lnTo>
                      <a:pt x="126" y="255"/>
                    </a:lnTo>
                    <a:lnTo>
                      <a:pt x="152" y="251"/>
                    </a:lnTo>
                    <a:lnTo>
                      <a:pt x="176" y="244"/>
                    </a:lnTo>
                    <a:lnTo>
                      <a:pt x="198" y="233"/>
                    </a:lnTo>
                    <a:lnTo>
                      <a:pt x="215" y="217"/>
                    </a:lnTo>
                    <a:lnTo>
                      <a:pt x="229" y="198"/>
                    </a:lnTo>
                    <a:lnTo>
                      <a:pt x="243" y="176"/>
                    </a:lnTo>
                    <a:lnTo>
                      <a:pt x="250" y="153"/>
                    </a:lnTo>
                    <a:lnTo>
                      <a:pt x="252" y="126"/>
                    </a:lnTo>
                    <a:lnTo>
                      <a:pt x="250" y="126"/>
                    </a:lnTo>
                    <a:lnTo>
                      <a:pt x="246" y="102"/>
                    </a:lnTo>
                    <a:lnTo>
                      <a:pt x="239" y="79"/>
                    </a:lnTo>
                    <a:lnTo>
                      <a:pt x="228" y="60"/>
                    </a:lnTo>
                    <a:lnTo>
                      <a:pt x="212" y="40"/>
                    </a:lnTo>
                    <a:lnTo>
                      <a:pt x="195" y="26"/>
                    </a:lnTo>
                    <a:lnTo>
                      <a:pt x="174" y="14"/>
                    </a:lnTo>
                    <a:lnTo>
                      <a:pt x="152" y="7"/>
                    </a:lnTo>
                    <a:lnTo>
                      <a:pt x="126" y="5"/>
                    </a:lnTo>
                    <a:lnTo>
                      <a:pt x="102" y="7"/>
                    </a:lnTo>
                    <a:lnTo>
                      <a:pt x="78" y="14"/>
                    </a:lnTo>
                    <a:lnTo>
                      <a:pt x="57" y="26"/>
                    </a:lnTo>
                    <a:lnTo>
                      <a:pt x="40" y="40"/>
                    </a:lnTo>
                    <a:lnTo>
                      <a:pt x="26" y="60"/>
                    </a:lnTo>
                    <a:lnTo>
                      <a:pt x="14" y="79"/>
                    </a:lnTo>
                    <a:lnTo>
                      <a:pt x="6" y="102"/>
                    </a:lnTo>
                    <a:lnTo>
                      <a:pt x="4" y="126"/>
                    </a:lnTo>
                    <a:lnTo>
                      <a:pt x="6" y="153"/>
                    </a:lnTo>
                    <a:lnTo>
                      <a:pt x="14" y="176"/>
                    </a:lnTo>
                    <a:lnTo>
                      <a:pt x="26" y="195"/>
                    </a:lnTo>
                    <a:lnTo>
                      <a:pt x="40" y="215"/>
                    </a:lnTo>
                    <a:lnTo>
                      <a:pt x="57" y="229"/>
                    </a:lnTo>
                    <a:lnTo>
                      <a:pt x="78" y="240"/>
                    </a:lnTo>
                    <a:lnTo>
                      <a:pt x="102" y="247"/>
                    </a:lnTo>
                    <a:lnTo>
                      <a:pt x="126" y="250"/>
                    </a:lnTo>
                    <a:lnTo>
                      <a:pt x="152" y="247"/>
                    </a:lnTo>
                    <a:lnTo>
                      <a:pt x="174" y="240"/>
                    </a:lnTo>
                    <a:lnTo>
                      <a:pt x="195" y="229"/>
                    </a:lnTo>
                    <a:lnTo>
                      <a:pt x="212" y="215"/>
                    </a:lnTo>
                    <a:lnTo>
                      <a:pt x="228" y="195"/>
                    </a:lnTo>
                    <a:lnTo>
                      <a:pt x="239" y="176"/>
                    </a:lnTo>
                    <a:lnTo>
                      <a:pt x="246" y="153"/>
                    </a:lnTo>
                    <a:lnTo>
                      <a:pt x="250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5" name="Freeform 727">
                <a:extLst>
                  <a:ext uri="{FF2B5EF4-FFF2-40B4-BE49-F238E27FC236}">
                    <a16:creationId xmlns:a16="http://schemas.microsoft.com/office/drawing/2014/main" id="{3410F508-CB5B-4D76-A70B-6F422FBD8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3255"/>
                <a:ext cx="83" cy="82"/>
              </a:xfrm>
              <a:custGeom>
                <a:avLst/>
                <a:gdLst>
                  <a:gd name="T0" fmla="*/ 244 w 247"/>
                  <a:gd name="T1" fmla="*/ 97 h 245"/>
                  <a:gd name="T2" fmla="*/ 224 w 247"/>
                  <a:gd name="T3" fmla="*/ 55 h 245"/>
                  <a:gd name="T4" fmla="*/ 193 w 247"/>
                  <a:gd name="T5" fmla="*/ 21 h 245"/>
                  <a:gd name="T6" fmla="*/ 148 w 247"/>
                  <a:gd name="T7" fmla="*/ 2 h 245"/>
                  <a:gd name="T8" fmla="*/ 99 w 247"/>
                  <a:gd name="T9" fmla="*/ 2 h 245"/>
                  <a:gd name="T10" fmla="*/ 55 w 247"/>
                  <a:gd name="T11" fmla="*/ 21 h 245"/>
                  <a:gd name="T12" fmla="*/ 23 w 247"/>
                  <a:gd name="T13" fmla="*/ 55 h 245"/>
                  <a:gd name="T14" fmla="*/ 2 w 247"/>
                  <a:gd name="T15" fmla="*/ 97 h 245"/>
                  <a:gd name="T16" fmla="*/ 2 w 247"/>
                  <a:gd name="T17" fmla="*/ 148 h 245"/>
                  <a:gd name="T18" fmla="*/ 23 w 247"/>
                  <a:gd name="T19" fmla="*/ 190 h 245"/>
                  <a:gd name="T20" fmla="*/ 55 w 247"/>
                  <a:gd name="T21" fmla="*/ 224 h 245"/>
                  <a:gd name="T22" fmla="*/ 99 w 247"/>
                  <a:gd name="T23" fmla="*/ 242 h 245"/>
                  <a:gd name="T24" fmla="*/ 148 w 247"/>
                  <a:gd name="T25" fmla="*/ 242 h 245"/>
                  <a:gd name="T26" fmla="*/ 193 w 247"/>
                  <a:gd name="T27" fmla="*/ 224 h 245"/>
                  <a:gd name="T28" fmla="*/ 224 w 247"/>
                  <a:gd name="T29" fmla="*/ 190 h 245"/>
                  <a:gd name="T30" fmla="*/ 244 w 247"/>
                  <a:gd name="T31" fmla="*/ 148 h 245"/>
                  <a:gd name="T32" fmla="*/ 244 w 247"/>
                  <a:gd name="T33" fmla="*/ 121 h 245"/>
                  <a:gd name="T34" fmla="*/ 234 w 247"/>
                  <a:gd name="T35" fmla="*/ 74 h 245"/>
                  <a:gd name="T36" fmla="*/ 207 w 247"/>
                  <a:gd name="T37" fmla="*/ 38 h 245"/>
                  <a:gd name="T38" fmla="*/ 171 w 247"/>
                  <a:gd name="T39" fmla="*/ 13 h 245"/>
                  <a:gd name="T40" fmla="*/ 124 w 247"/>
                  <a:gd name="T41" fmla="*/ 2 h 245"/>
                  <a:gd name="T42" fmla="*/ 76 w 247"/>
                  <a:gd name="T43" fmla="*/ 13 h 245"/>
                  <a:gd name="T44" fmla="*/ 38 w 247"/>
                  <a:gd name="T45" fmla="*/ 38 h 245"/>
                  <a:gd name="T46" fmla="*/ 12 w 247"/>
                  <a:gd name="T47" fmla="*/ 74 h 245"/>
                  <a:gd name="T48" fmla="*/ 2 w 247"/>
                  <a:gd name="T49" fmla="*/ 121 h 245"/>
                  <a:gd name="T50" fmla="*/ 12 w 247"/>
                  <a:gd name="T51" fmla="*/ 168 h 245"/>
                  <a:gd name="T52" fmla="*/ 38 w 247"/>
                  <a:gd name="T53" fmla="*/ 207 h 245"/>
                  <a:gd name="T54" fmla="*/ 76 w 247"/>
                  <a:gd name="T55" fmla="*/ 231 h 245"/>
                  <a:gd name="T56" fmla="*/ 124 w 247"/>
                  <a:gd name="T57" fmla="*/ 242 h 245"/>
                  <a:gd name="T58" fmla="*/ 171 w 247"/>
                  <a:gd name="T59" fmla="*/ 231 h 245"/>
                  <a:gd name="T60" fmla="*/ 207 w 247"/>
                  <a:gd name="T61" fmla="*/ 207 h 245"/>
                  <a:gd name="T62" fmla="*/ 234 w 247"/>
                  <a:gd name="T63" fmla="*/ 168 h 245"/>
                  <a:gd name="T64" fmla="*/ 244 w 247"/>
                  <a:gd name="T65" fmla="*/ 121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45">
                    <a:moveTo>
                      <a:pt x="247" y="121"/>
                    </a:moveTo>
                    <a:lnTo>
                      <a:pt x="244" y="97"/>
                    </a:lnTo>
                    <a:lnTo>
                      <a:pt x="236" y="74"/>
                    </a:lnTo>
                    <a:lnTo>
                      <a:pt x="224" y="55"/>
                    </a:lnTo>
                    <a:lnTo>
                      <a:pt x="210" y="35"/>
                    </a:lnTo>
                    <a:lnTo>
                      <a:pt x="193" y="21"/>
                    </a:lnTo>
                    <a:lnTo>
                      <a:pt x="171" y="9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9" y="2"/>
                    </a:lnTo>
                    <a:lnTo>
                      <a:pt x="74" y="9"/>
                    </a:lnTo>
                    <a:lnTo>
                      <a:pt x="55" y="21"/>
                    </a:lnTo>
                    <a:lnTo>
                      <a:pt x="38" y="35"/>
                    </a:lnTo>
                    <a:lnTo>
                      <a:pt x="23" y="55"/>
                    </a:lnTo>
                    <a:lnTo>
                      <a:pt x="10" y="74"/>
                    </a:lnTo>
                    <a:lnTo>
                      <a:pt x="2" y="97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10" y="171"/>
                    </a:lnTo>
                    <a:lnTo>
                      <a:pt x="23" y="190"/>
                    </a:lnTo>
                    <a:lnTo>
                      <a:pt x="38" y="210"/>
                    </a:lnTo>
                    <a:lnTo>
                      <a:pt x="55" y="224"/>
                    </a:lnTo>
                    <a:lnTo>
                      <a:pt x="74" y="235"/>
                    </a:lnTo>
                    <a:lnTo>
                      <a:pt x="99" y="242"/>
                    </a:lnTo>
                    <a:lnTo>
                      <a:pt x="124" y="245"/>
                    </a:lnTo>
                    <a:lnTo>
                      <a:pt x="148" y="242"/>
                    </a:lnTo>
                    <a:lnTo>
                      <a:pt x="171" y="235"/>
                    </a:lnTo>
                    <a:lnTo>
                      <a:pt x="193" y="224"/>
                    </a:lnTo>
                    <a:lnTo>
                      <a:pt x="210" y="210"/>
                    </a:lnTo>
                    <a:lnTo>
                      <a:pt x="224" y="190"/>
                    </a:lnTo>
                    <a:lnTo>
                      <a:pt x="236" y="171"/>
                    </a:lnTo>
                    <a:lnTo>
                      <a:pt x="244" y="148"/>
                    </a:lnTo>
                    <a:lnTo>
                      <a:pt x="247" y="121"/>
                    </a:lnTo>
                    <a:lnTo>
                      <a:pt x="244" y="121"/>
                    </a:lnTo>
                    <a:lnTo>
                      <a:pt x="241" y="99"/>
                    </a:lnTo>
                    <a:lnTo>
                      <a:pt x="234" y="74"/>
                    </a:lnTo>
                    <a:lnTo>
                      <a:pt x="222" y="55"/>
                    </a:lnTo>
                    <a:lnTo>
                      <a:pt x="207" y="38"/>
                    </a:lnTo>
                    <a:lnTo>
                      <a:pt x="190" y="23"/>
                    </a:lnTo>
                    <a:lnTo>
                      <a:pt x="171" y="13"/>
                    </a:lnTo>
                    <a:lnTo>
                      <a:pt x="148" y="6"/>
                    </a:lnTo>
                    <a:lnTo>
                      <a:pt x="124" y="2"/>
                    </a:lnTo>
                    <a:lnTo>
                      <a:pt x="99" y="6"/>
                    </a:lnTo>
                    <a:lnTo>
                      <a:pt x="76" y="13"/>
                    </a:lnTo>
                    <a:lnTo>
                      <a:pt x="57" y="23"/>
                    </a:lnTo>
                    <a:lnTo>
                      <a:pt x="38" y="38"/>
                    </a:lnTo>
                    <a:lnTo>
                      <a:pt x="26" y="55"/>
                    </a:lnTo>
                    <a:lnTo>
                      <a:pt x="12" y="74"/>
                    </a:lnTo>
                    <a:lnTo>
                      <a:pt x="5" y="99"/>
                    </a:lnTo>
                    <a:lnTo>
                      <a:pt x="2" y="121"/>
                    </a:lnTo>
                    <a:lnTo>
                      <a:pt x="5" y="147"/>
                    </a:lnTo>
                    <a:lnTo>
                      <a:pt x="12" y="168"/>
                    </a:lnTo>
                    <a:lnTo>
                      <a:pt x="26" y="190"/>
                    </a:lnTo>
                    <a:lnTo>
                      <a:pt x="38" y="207"/>
                    </a:lnTo>
                    <a:lnTo>
                      <a:pt x="57" y="222"/>
                    </a:lnTo>
                    <a:lnTo>
                      <a:pt x="76" y="231"/>
                    </a:lnTo>
                    <a:lnTo>
                      <a:pt x="99" y="239"/>
                    </a:lnTo>
                    <a:lnTo>
                      <a:pt x="124" y="242"/>
                    </a:lnTo>
                    <a:lnTo>
                      <a:pt x="148" y="239"/>
                    </a:lnTo>
                    <a:lnTo>
                      <a:pt x="171" y="231"/>
                    </a:lnTo>
                    <a:lnTo>
                      <a:pt x="190" y="222"/>
                    </a:lnTo>
                    <a:lnTo>
                      <a:pt x="207" y="207"/>
                    </a:lnTo>
                    <a:lnTo>
                      <a:pt x="222" y="190"/>
                    </a:lnTo>
                    <a:lnTo>
                      <a:pt x="234" y="168"/>
                    </a:lnTo>
                    <a:lnTo>
                      <a:pt x="241" y="147"/>
                    </a:lnTo>
                    <a:lnTo>
                      <a:pt x="244" y="121"/>
                    </a:lnTo>
                    <a:lnTo>
                      <a:pt x="247" y="121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6" name="Freeform 728">
                <a:extLst>
                  <a:ext uri="{FF2B5EF4-FFF2-40B4-BE49-F238E27FC236}">
                    <a16:creationId xmlns:a16="http://schemas.microsoft.com/office/drawing/2014/main" id="{2C24C367-BA79-4700-B1A6-874F32AD5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256"/>
                <a:ext cx="80" cy="80"/>
              </a:xfrm>
              <a:custGeom>
                <a:avLst/>
                <a:gdLst>
                  <a:gd name="T0" fmla="*/ 239 w 240"/>
                  <a:gd name="T1" fmla="*/ 97 h 240"/>
                  <a:gd name="T2" fmla="*/ 219 w 240"/>
                  <a:gd name="T3" fmla="*/ 53 h 240"/>
                  <a:gd name="T4" fmla="*/ 187 w 240"/>
                  <a:gd name="T5" fmla="*/ 21 h 240"/>
                  <a:gd name="T6" fmla="*/ 146 w 240"/>
                  <a:gd name="T7" fmla="*/ 4 h 240"/>
                  <a:gd name="T8" fmla="*/ 96 w 240"/>
                  <a:gd name="T9" fmla="*/ 4 h 240"/>
                  <a:gd name="T10" fmla="*/ 54 w 240"/>
                  <a:gd name="T11" fmla="*/ 21 h 240"/>
                  <a:gd name="T12" fmla="*/ 22 w 240"/>
                  <a:gd name="T13" fmla="*/ 53 h 240"/>
                  <a:gd name="T14" fmla="*/ 2 w 240"/>
                  <a:gd name="T15" fmla="*/ 97 h 240"/>
                  <a:gd name="T16" fmla="*/ 2 w 240"/>
                  <a:gd name="T17" fmla="*/ 145 h 240"/>
                  <a:gd name="T18" fmla="*/ 22 w 240"/>
                  <a:gd name="T19" fmla="*/ 188 h 240"/>
                  <a:gd name="T20" fmla="*/ 54 w 240"/>
                  <a:gd name="T21" fmla="*/ 220 h 240"/>
                  <a:gd name="T22" fmla="*/ 96 w 240"/>
                  <a:gd name="T23" fmla="*/ 237 h 240"/>
                  <a:gd name="T24" fmla="*/ 146 w 240"/>
                  <a:gd name="T25" fmla="*/ 237 h 240"/>
                  <a:gd name="T26" fmla="*/ 187 w 240"/>
                  <a:gd name="T27" fmla="*/ 220 h 240"/>
                  <a:gd name="T28" fmla="*/ 219 w 240"/>
                  <a:gd name="T29" fmla="*/ 188 h 240"/>
                  <a:gd name="T30" fmla="*/ 239 w 240"/>
                  <a:gd name="T31" fmla="*/ 145 h 240"/>
                  <a:gd name="T32" fmla="*/ 237 w 240"/>
                  <a:gd name="T33" fmla="*/ 119 h 240"/>
                  <a:gd name="T34" fmla="*/ 229 w 240"/>
                  <a:gd name="T35" fmla="*/ 74 h 240"/>
                  <a:gd name="T36" fmla="*/ 204 w 240"/>
                  <a:gd name="T37" fmla="*/ 38 h 240"/>
                  <a:gd name="T38" fmla="*/ 165 w 240"/>
                  <a:gd name="T39" fmla="*/ 14 h 240"/>
                  <a:gd name="T40" fmla="*/ 120 w 240"/>
                  <a:gd name="T41" fmla="*/ 4 h 240"/>
                  <a:gd name="T42" fmla="*/ 74 w 240"/>
                  <a:gd name="T43" fmla="*/ 14 h 240"/>
                  <a:gd name="T44" fmla="*/ 37 w 240"/>
                  <a:gd name="T45" fmla="*/ 38 h 240"/>
                  <a:gd name="T46" fmla="*/ 13 w 240"/>
                  <a:gd name="T47" fmla="*/ 74 h 240"/>
                  <a:gd name="T48" fmla="*/ 2 w 240"/>
                  <a:gd name="T49" fmla="*/ 119 h 240"/>
                  <a:gd name="T50" fmla="*/ 13 w 240"/>
                  <a:gd name="T51" fmla="*/ 166 h 240"/>
                  <a:gd name="T52" fmla="*/ 37 w 240"/>
                  <a:gd name="T53" fmla="*/ 203 h 240"/>
                  <a:gd name="T54" fmla="*/ 74 w 240"/>
                  <a:gd name="T55" fmla="*/ 228 h 240"/>
                  <a:gd name="T56" fmla="*/ 120 w 240"/>
                  <a:gd name="T57" fmla="*/ 237 h 240"/>
                  <a:gd name="T58" fmla="*/ 165 w 240"/>
                  <a:gd name="T59" fmla="*/ 228 h 240"/>
                  <a:gd name="T60" fmla="*/ 204 w 240"/>
                  <a:gd name="T61" fmla="*/ 203 h 240"/>
                  <a:gd name="T62" fmla="*/ 229 w 240"/>
                  <a:gd name="T63" fmla="*/ 166 h 240"/>
                  <a:gd name="T64" fmla="*/ 237 w 240"/>
                  <a:gd name="T65" fmla="*/ 11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0" h="240">
                    <a:moveTo>
                      <a:pt x="240" y="119"/>
                    </a:moveTo>
                    <a:lnTo>
                      <a:pt x="239" y="97"/>
                    </a:lnTo>
                    <a:lnTo>
                      <a:pt x="231" y="72"/>
                    </a:lnTo>
                    <a:lnTo>
                      <a:pt x="219" y="53"/>
                    </a:lnTo>
                    <a:lnTo>
                      <a:pt x="204" y="36"/>
                    </a:lnTo>
                    <a:lnTo>
                      <a:pt x="187" y="21"/>
                    </a:lnTo>
                    <a:lnTo>
                      <a:pt x="168" y="11"/>
                    </a:lnTo>
                    <a:lnTo>
                      <a:pt x="146" y="4"/>
                    </a:lnTo>
                    <a:lnTo>
                      <a:pt x="120" y="0"/>
                    </a:lnTo>
                    <a:lnTo>
                      <a:pt x="96" y="4"/>
                    </a:lnTo>
                    <a:lnTo>
                      <a:pt x="74" y="11"/>
                    </a:lnTo>
                    <a:lnTo>
                      <a:pt x="54" y="21"/>
                    </a:lnTo>
                    <a:lnTo>
                      <a:pt x="34" y="36"/>
                    </a:lnTo>
                    <a:lnTo>
                      <a:pt x="22" y="53"/>
                    </a:lnTo>
                    <a:lnTo>
                      <a:pt x="10" y="72"/>
                    </a:lnTo>
                    <a:lnTo>
                      <a:pt x="2" y="97"/>
                    </a:lnTo>
                    <a:lnTo>
                      <a:pt x="0" y="119"/>
                    </a:lnTo>
                    <a:lnTo>
                      <a:pt x="2" y="145"/>
                    </a:lnTo>
                    <a:lnTo>
                      <a:pt x="10" y="166"/>
                    </a:lnTo>
                    <a:lnTo>
                      <a:pt x="22" y="188"/>
                    </a:lnTo>
                    <a:lnTo>
                      <a:pt x="34" y="205"/>
                    </a:lnTo>
                    <a:lnTo>
                      <a:pt x="54" y="220"/>
                    </a:lnTo>
                    <a:lnTo>
                      <a:pt x="74" y="229"/>
                    </a:lnTo>
                    <a:lnTo>
                      <a:pt x="96" y="237"/>
                    </a:lnTo>
                    <a:lnTo>
                      <a:pt x="120" y="240"/>
                    </a:lnTo>
                    <a:lnTo>
                      <a:pt x="146" y="237"/>
                    </a:lnTo>
                    <a:lnTo>
                      <a:pt x="168" y="229"/>
                    </a:lnTo>
                    <a:lnTo>
                      <a:pt x="187" y="220"/>
                    </a:lnTo>
                    <a:lnTo>
                      <a:pt x="204" y="205"/>
                    </a:lnTo>
                    <a:lnTo>
                      <a:pt x="219" y="188"/>
                    </a:lnTo>
                    <a:lnTo>
                      <a:pt x="231" y="166"/>
                    </a:lnTo>
                    <a:lnTo>
                      <a:pt x="239" y="145"/>
                    </a:lnTo>
                    <a:lnTo>
                      <a:pt x="240" y="119"/>
                    </a:lnTo>
                    <a:lnTo>
                      <a:pt x="237" y="119"/>
                    </a:lnTo>
                    <a:lnTo>
                      <a:pt x="237" y="97"/>
                    </a:lnTo>
                    <a:lnTo>
                      <a:pt x="229" y="74"/>
                    </a:lnTo>
                    <a:lnTo>
                      <a:pt x="216" y="56"/>
                    </a:lnTo>
                    <a:lnTo>
                      <a:pt x="204" y="38"/>
                    </a:lnTo>
                    <a:lnTo>
                      <a:pt x="187" y="23"/>
                    </a:lnTo>
                    <a:lnTo>
                      <a:pt x="165" y="14"/>
                    </a:lnTo>
                    <a:lnTo>
                      <a:pt x="146" y="7"/>
                    </a:lnTo>
                    <a:lnTo>
                      <a:pt x="120" y="4"/>
                    </a:lnTo>
                    <a:lnTo>
                      <a:pt x="96" y="7"/>
                    </a:lnTo>
                    <a:lnTo>
                      <a:pt x="74" y="14"/>
                    </a:lnTo>
                    <a:lnTo>
                      <a:pt x="54" y="23"/>
                    </a:lnTo>
                    <a:lnTo>
                      <a:pt x="37" y="38"/>
                    </a:lnTo>
                    <a:lnTo>
                      <a:pt x="25" y="56"/>
                    </a:lnTo>
                    <a:lnTo>
                      <a:pt x="13" y="74"/>
                    </a:lnTo>
                    <a:lnTo>
                      <a:pt x="5" y="97"/>
                    </a:lnTo>
                    <a:lnTo>
                      <a:pt x="2" y="119"/>
                    </a:lnTo>
                    <a:lnTo>
                      <a:pt x="5" y="145"/>
                    </a:lnTo>
                    <a:lnTo>
                      <a:pt x="13" y="166"/>
                    </a:lnTo>
                    <a:lnTo>
                      <a:pt x="25" y="186"/>
                    </a:lnTo>
                    <a:lnTo>
                      <a:pt x="37" y="203"/>
                    </a:lnTo>
                    <a:lnTo>
                      <a:pt x="54" y="219"/>
                    </a:lnTo>
                    <a:lnTo>
                      <a:pt x="74" y="228"/>
                    </a:lnTo>
                    <a:lnTo>
                      <a:pt x="96" y="235"/>
                    </a:lnTo>
                    <a:lnTo>
                      <a:pt x="120" y="237"/>
                    </a:lnTo>
                    <a:lnTo>
                      <a:pt x="146" y="235"/>
                    </a:lnTo>
                    <a:lnTo>
                      <a:pt x="165" y="228"/>
                    </a:lnTo>
                    <a:lnTo>
                      <a:pt x="187" y="219"/>
                    </a:lnTo>
                    <a:lnTo>
                      <a:pt x="204" y="203"/>
                    </a:lnTo>
                    <a:lnTo>
                      <a:pt x="216" y="186"/>
                    </a:lnTo>
                    <a:lnTo>
                      <a:pt x="229" y="166"/>
                    </a:lnTo>
                    <a:lnTo>
                      <a:pt x="237" y="145"/>
                    </a:lnTo>
                    <a:lnTo>
                      <a:pt x="237" y="119"/>
                    </a:lnTo>
                    <a:lnTo>
                      <a:pt x="240" y="119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7" name="Freeform 729">
                <a:extLst>
                  <a:ext uri="{FF2B5EF4-FFF2-40B4-BE49-F238E27FC236}">
                    <a16:creationId xmlns:a16="http://schemas.microsoft.com/office/drawing/2014/main" id="{768A58DF-D0A6-4C6F-AE53-4F671E36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257"/>
                <a:ext cx="78" cy="78"/>
              </a:xfrm>
              <a:custGeom>
                <a:avLst/>
                <a:gdLst>
                  <a:gd name="T0" fmla="*/ 235 w 235"/>
                  <a:gd name="T1" fmla="*/ 93 h 233"/>
                  <a:gd name="T2" fmla="*/ 214 w 235"/>
                  <a:gd name="T3" fmla="*/ 52 h 233"/>
                  <a:gd name="T4" fmla="*/ 185 w 235"/>
                  <a:gd name="T5" fmla="*/ 19 h 233"/>
                  <a:gd name="T6" fmla="*/ 144 w 235"/>
                  <a:gd name="T7" fmla="*/ 3 h 233"/>
                  <a:gd name="T8" fmla="*/ 94 w 235"/>
                  <a:gd name="T9" fmla="*/ 3 h 233"/>
                  <a:gd name="T10" fmla="*/ 52 w 235"/>
                  <a:gd name="T11" fmla="*/ 19 h 233"/>
                  <a:gd name="T12" fmla="*/ 23 w 235"/>
                  <a:gd name="T13" fmla="*/ 52 h 233"/>
                  <a:gd name="T14" fmla="*/ 3 w 235"/>
                  <a:gd name="T15" fmla="*/ 93 h 233"/>
                  <a:gd name="T16" fmla="*/ 3 w 235"/>
                  <a:gd name="T17" fmla="*/ 141 h 233"/>
                  <a:gd name="T18" fmla="*/ 23 w 235"/>
                  <a:gd name="T19" fmla="*/ 182 h 233"/>
                  <a:gd name="T20" fmla="*/ 52 w 235"/>
                  <a:gd name="T21" fmla="*/ 215 h 233"/>
                  <a:gd name="T22" fmla="*/ 94 w 235"/>
                  <a:gd name="T23" fmla="*/ 231 h 233"/>
                  <a:gd name="T24" fmla="*/ 144 w 235"/>
                  <a:gd name="T25" fmla="*/ 231 h 233"/>
                  <a:gd name="T26" fmla="*/ 185 w 235"/>
                  <a:gd name="T27" fmla="*/ 215 h 233"/>
                  <a:gd name="T28" fmla="*/ 214 w 235"/>
                  <a:gd name="T29" fmla="*/ 182 h 233"/>
                  <a:gd name="T30" fmla="*/ 235 w 235"/>
                  <a:gd name="T31" fmla="*/ 141 h 233"/>
                  <a:gd name="T32" fmla="*/ 231 w 235"/>
                  <a:gd name="T33" fmla="*/ 115 h 233"/>
                  <a:gd name="T34" fmla="*/ 224 w 235"/>
                  <a:gd name="T35" fmla="*/ 70 h 233"/>
                  <a:gd name="T36" fmla="*/ 200 w 235"/>
                  <a:gd name="T37" fmla="*/ 36 h 233"/>
                  <a:gd name="T38" fmla="*/ 162 w 235"/>
                  <a:gd name="T39" fmla="*/ 12 h 233"/>
                  <a:gd name="T40" fmla="*/ 118 w 235"/>
                  <a:gd name="T41" fmla="*/ 3 h 233"/>
                  <a:gd name="T42" fmla="*/ 74 w 235"/>
                  <a:gd name="T43" fmla="*/ 12 h 233"/>
                  <a:gd name="T44" fmla="*/ 37 w 235"/>
                  <a:gd name="T45" fmla="*/ 36 h 233"/>
                  <a:gd name="T46" fmla="*/ 13 w 235"/>
                  <a:gd name="T47" fmla="*/ 70 h 233"/>
                  <a:gd name="T48" fmla="*/ 6 w 235"/>
                  <a:gd name="T49" fmla="*/ 115 h 233"/>
                  <a:gd name="T50" fmla="*/ 13 w 235"/>
                  <a:gd name="T51" fmla="*/ 160 h 233"/>
                  <a:gd name="T52" fmla="*/ 37 w 235"/>
                  <a:gd name="T53" fmla="*/ 196 h 233"/>
                  <a:gd name="T54" fmla="*/ 74 w 235"/>
                  <a:gd name="T55" fmla="*/ 222 h 233"/>
                  <a:gd name="T56" fmla="*/ 118 w 235"/>
                  <a:gd name="T57" fmla="*/ 231 h 233"/>
                  <a:gd name="T58" fmla="*/ 162 w 235"/>
                  <a:gd name="T59" fmla="*/ 222 h 233"/>
                  <a:gd name="T60" fmla="*/ 200 w 235"/>
                  <a:gd name="T61" fmla="*/ 196 h 233"/>
                  <a:gd name="T62" fmla="*/ 224 w 235"/>
                  <a:gd name="T63" fmla="*/ 160 h 233"/>
                  <a:gd name="T64" fmla="*/ 231 w 235"/>
                  <a:gd name="T65" fmla="*/ 115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3">
                    <a:moveTo>
                      <a:pt x="235" y="115"/>
                    </a:moveTo>
                    <a:lnTo>
                      <a:pt x="235" y="93"/>
                    </a:lnTo>
                    <a:lnTo>
                      <a:pt x="226" y="70"/>
                    </a:lnTo>
                    <a:lnTo>
                      <a:pt x="214" y="52"/>
                    </a:lnTo>
                    <a:lnTo>
                      <a:pt x="202" y="34"/>
                    </a:lnTo>
                    <a:lnTo>
                      <a:pt x="185" y="19"/>
                    </a:lnTo>
                    <a:lnTo>
                      <a:pt x="162" y="10"/>
                    </a:lnTo>
                    <a:lnTo>
                      <a:pt x="144" y="3"/>
                    </a:lnTo>
                    <a:lnTo>
                      <a:pt x="118" y="0"/>
                    </a:lnTo>
                    <a:lnTo>
                      <a:pt x="94" y="3"/>
                    </a:lnTo>
                    <a:lnTo>
                      <a:pt x="72" y="10"/>
                    </a:lnTo>
                    <a:lnTo>
                      <a:pt x="52" y="19"/>
                    </a:lnTo>
                    <a:lnTo>
                      <a:pt x="35" y="34"/>
                    </a:lnTo>
                    <a:lnTo>
                      <a:pt x="23" y="52"/>
                    </a:lnTo>
                    <a:lnTo>
                      <a:pt x="11" y="70"/>
                    </a:lnTo>
                    <a:lnTo>
                      <a:pt x="3" y="93"/>
                    </a:lnTo>
                    <a:lnTo>
                      <a:pt x="0" y="115"/>
                    </a:lnTo>
                    <a:lnTo>
                      <a:pt x="3" y="141"/>
                    </a:lnTo>
                    <a:lnTo>
                      <a:pt x="11" y="162"/>
                    </a:lnTo>
                    <a:lnTo>
                      <a:pt x="23" y="182"/>
                    </a:lnTo>
                    <a:lnTo>
                      <a:pt x="35" y="199"/>
                    </a:lnTo>
                    <a:lnTo>
                      <a:pt x="52" y="215"/>
                    </a:lnTo>
                    <a:lnTo>
                      <a:pt x="72" y="224"/>
                    </a:lnTo>
                    <a:lnTo>
                      <a:pt x="94" y="231"/>
                    </a:lnTo>
                    <a:lnTo>
                      <a:pt x="118" y="233"/>
                    </a:lnTo>
                    <a:lnTo>
                      <a:pt x="144" y="231"/>
                    </a:lnTo>
                    <a:lnTo>
                      <a:pt x="162" y="224"/>
                    </a:lnTo>
                    <a:lnTo>
                      <a:pt x="185" y="215"/>
                    </a:lnTo>
                    <a:lnTo>
                      <a:pt x="202" y="199"/>
                    </a:lnTo>
                    <a:lnTo>
                      <a:pt x="214" y="182"/>
                    </a:lnTo>
                    <a:lnTo>
                      <a:pt x="226" y="162"/>
                    </a:lnTo>
                    <a:lnTo>
                      <a:pt x="235" y="141"/>
                    </a:lnTo>
                    <a:lnTo>
                      <a:pt x="235" y="115"/>
                    </a:lnTo>
                    <a:lnTo>
                      <a:pt x="231" y="115"/>
                    </a:lnTo>
                    <a:lnTo>
                      <a:pt x="229" y="93"/>
                    </a:lnTo>
                    <a:lnTo>
                      <a:pt x="224" y="70"/>
                    </a:lnTo>
                    <a:lnTo>
                      <a:pt x="212" y="53"/>
                    </a:lnTo>
                    <a:lnTo>
                      <a:pt x="200" y="36"/>
                    </a:lnTo>
                    <a:lnTo>
                      <a:pt x="183" y="22"/>
                    </a:lnTo>
                    <a:lnTo>
                      <a:pt x="162" y="12"/>
                    </a:lnTo>
                    <a:lnTo>
                      <a:pt x="140" y="4"/>
                    </a:lnTo>
                    <a:lnTo>
                      <a:pt x="118" y="3"/>
                    </a:lnTo>
                    <a:lnTo>
                      <a:pt x="97" y="4"/>
                    </a:lnTo>
                    <a:lnTo>
                      <a:pt x="74" y="12"/>
                    </a:lnTo>
                    <a:lnTo>
                      <a:pt x="54" y="22"/>
                    </a:lnTo>
                    <a:lnTo>
                      <a:pt x="37" y="36"/>
                    </a:lnTo>
                    <a:lnTo>
                      <a:pt x="25" y="53"/>
                    </a:lnTo>
                    <a:lnTo>
                      <a:pt x="13" y="70"/>
                    </a:lnTo>
                    <a:lnTo>
                      <a:pt x="8" y="93"/>
                    </a:lnTo>
                    <a:lnTo>
                      <a:pt x="6" y="115"/>
                    </a:lnTo>
                    <a:lnTo>
                      <a:pt x="8" y="141"/>
                    </a:lnTo>
                    <a:lnTo>
                      <a:pt x="13" y="160"/>
                    </a:lnTo>
                    <a:lnTo>
                      <a:pt x="25" y="179"/>
                    </a:lnTo>
                    <a:lnTo>
                      <a:pt x="37" y="196"/>
                    </a:lnTo>
                    <a:lnTo>
                      <a:pt x="54" y="211"/>
                    </a:lnTo>
                    <a:lnTo>
                      <a:pt x="74" y="222"/>
                    </a:lnTo>
                    <a:lnTo>
                      <a:pt x="97" y="229"/>
                    </a:lnTo>
                    <a:lnTo>
                      <a:pt x="118" y="231"/>
                    </a:lnTo>
                    <a:lnTo>
                      <a:pt x="140" y="229"/>
                    </a:lnTo>
                    <a:lnTo>
                      <a:pt x="162" y="222"/>
                    </a:lnTo>
                    <a:lnTo>
                      <a:pt x="183" y="211"/>
                    </a:lnTo>
                    <a:lnTo>
                      <a:pt x="200" y="196"/>
                    </a:lnTo>
                    <a:lnTo>
                      <a:pt x="212" y="179"/>
                    </a:lnTo>
                    <a:lnTo>
                      <a:pt x="224" y="160"/>
                    </a:lnTo>
                    <a:lnTo>
                      <a:pt x="229" y="141"/>
                    </a:lnTo>
                    <a:lnTo>
                      <a:pt x="231" y="115"/>
                    </a:lnTo>
                    <a:lnTo>
                      <a:pt x="235" y="115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8" name="Freeform 730">
                <a:extLst>
                  <a:ext uri="{FF2B5EF4-FFF2-40B4-BE49-F238E27FC236}">
                    <a16:creationId xmlns:a16="http://schemas.microsoft.com/office/drawing/2014/main" id="{9D2BF0DF-C844-4AD2-882C-827BBFB7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258"/>
                <a:ext cx="75" cy="76"/>
              </a:xfrm>
              <a:custGeom>
                <a:avLst/>
                <a:gdLst>
                  <a:gd name="T0" fmla="*/ 223 w 225"/>
                  <a:gd name="T1" fmla="*/ 90 h 228"/>
                  <a:gd name="T2" fmla="*/ 207 w 225"/>
                  <a:gd name="T3" fmla="*/ 50 h 228"/>
                  <a:gd name="T4" fmla="*/ 177 w 225"/>
                  <a:gd name="T5" fmla="*/ 19 h 228"/>
                  <a:gd name="T6" fmla="*/ 134 w 225"/>
                  <a:gd name="T7" fmla="*/ 1 h 228"/>
                  <a:gd name="T8" fmla="*/ 91 w 225"/>
                  <a:gd name="T9" fmla="*/ 1 h 228"/>
                  <a:gd name="T10" fmla="*/ 48 w 225"/>
                  <a:gd name="T11" fmla="*/ 19 h 228"/>
                  <a:gd name="T12" fmla="*/ 19 w 225"/>
                  <a:gd name="T13" fmla="*/ 50 h 228"/>
                  <a:gd name="T14" fmla="*/ 2 w 225"/>
                  <a:gd name="T15" fmla="*/ 90 h 228"/>
                  <a:gd name="T16" fmla="*/ 2 w 225"/>
                  <a:gd name="T17" fmla="*/ 138 h 228"/>
                  <a:gd name="T18" fmla="*/ 19 w 225"/>
                  <a:gd name="T19" fmla="*/ 176 h 228"/>
                  <a:gd name="T20" fmla="*/ 48 w 225"/>
                  <a:gd name="T21" fmla="*/ 208 h 228"/>
                  <a:gd name="T22" fmla="*/ 91 w 225"/>
                  <a:gd name="T23" fmla="*/ 226 h 228"/>
                  <a:gd name="T24" fmla="*/ 134 w 225"/>
                  <a:gd name="T25" fmla="*/ 226 h 228"/>
                  <a:gd name="T26" fmla="*/ 177 w 225"/>
                  <a:gd name="T27" fmla="*/ 208 h 228"/>
                  <a:gd name="T28" fmla="*/ 207 w 225"/>
                  <a:gd name="T29" fmla="*/ 176 h 228"/>
                  <a:gd name="T30" fmla="*/ 223 w 225"/>
                  <a:gd name="T31" fmla="*/ 138 h 228"/>
                  <a:gd name="T32" fmla="*/ 223 w 225"/>
                  <a:gd name="T33" fmla="*/ 112 h 228"/>
                  <a:gd name="T34" fmla="*/ 215 w 225"/>
                  <a:gd name="T35" fmla="*/ 71 h 228"/>
                  <a:gd name="T36" fmla="*/ 191 w 225"/>
                  <a:gd name="T37" fmla="*/ 36 h 228"/>
                  <a:gd name="T38" fmla="*/ 157 w 225"/>
                  <a:gd name="T39" fmla="*/ 12 h 228"/>
                  <a:gd name="T40" fmla="*/ 112 w 225"/>
                  <a:gd name="T41" fmla="*/ 1 h 228"/>
                  <a:gd name="T42" fmla="*/ 68 w 225"/>
                  <a:gd name="T43" fmla="*/ 12 h 228"/>
                  <a:gd name="T44" fmla="*/ 34 w 225"/>
                  <a:gd name="T45" fmla="*/ 36 h 228"/>
                  <a:gd name="T46" fmla="*/ 9 w 225"/>
                  <a:gd name="T47" fmla="*/ 71 h 228"/>
                  <a:gd name="T48" fmla="*/ 2 w 225"/>
                  <a:gd name="T49" fmla="*/ 112 h 228"/>
                  <a:gd name="T50" fmla="*/ 9 w 225"/>
                  <a:gd name="T51" fmla="*/ 157 h 228"/>
                  <a:gd name="T52" fmla="*/ 34 w 225"/>
                  <a:gd name="T53" fmla="*/ 191 h 228"/>
                  <a:gd name="T54" fmla="*/ 68 w 225"/>
                  <a:gd name="T55" fmla="*/ 215 h 228"/>
                  <a:gd name="T56" fmla="*/ 112 w 225"/>
                  <a:gd name="T57" fmla="*/ 226 h 228"/>
                  <a:gd name="T58" fmla="*/ 157 w 225"/>
                  <a:gd name="T59" fmla="*/ 215 h 228"/>
                  <a:gd name="T60" fmla="*/ 191 w 225"/>
                  <a:gd name="T61" fmla="*/ 191 h 228"/>
                  <a:gd name="T62" fmla="*/ 215 w 225"/>
                  <a:gd name="T63" fmla="*/ 157 h 228"/>
                  <a:gd name="T64" fmla="*/ 223 w 225"/>
                  <a:gd name="T65" fmla="*/ 11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5" h="228">
                    <a:moveTo>
                      <a:pt x="225" y="112"/>
                    </a:moveTo>
                    <a:lnTo>
                      <a:pt x="223" y="90"/>
                    </a:lnTo>
                    <a:lnTo>
                      <a:pt x="218" y="67"/>
                    </a:lnTo>
                    <a:lnTo>
                      <a:pt x="207" y="50"/>
                    </a:lnTo>
                    <a:lnTo>
                      <a:pt x="194" y="33"/>
                    </a:lnTo>
                    <a:lnTo>
                      <a:pt x="177" y="19"/>
                    </a:lnTo>
                    <a:lnTo>
                      <a:pt x="157" y="9"/>
                    </a:lnTo>
                    <a:lnTo>
                      <a:pt x="134" y="1"/>
                    </a:lnTo>
                    <a:lnTo>
                      <a:pt x="112" y="0"/>
                    </a:lnTo>
                    <a:lnTo>
                      <a:pt x="91" y="1"/>
                    </a:lnTo>
                    <a:lnTo>
                      <a:pt x="68" y="9"/>
                    </a:lnTo>
                    <a:lnTo>
                      <a:pt x="48" y="19"/>
                    </a:lnTo>
                    <a:lnTo>
                      <a:pt x="31" y="33"/>
                    </a:lnTo>
                    <a:lnTo>
                      <a:pt x="19" y="50"/>
                    </a:lnTo>
                    <a:lnTo>
                      <a:pt x="7" y="67"/>
                    </a:lnTo>
                    <a:lnTo>
                      <a:pt x="2" y="90"/>
                    </a:lnTo>
                    <a:lnTo>
                      <a:pt x="0" y="112"/>
                    </a:lnTo>
                    <a:lnTo>
                      <a:pt x="2" y="138"/>
                    </a:lnTo>
                    <a:lnTo>
                      <a:pt x="7" y="157"/>
                    </a:lnTo>
                    <a:lnTo>
                      <a:pt x="19" y="176"/>
                    </a:lnTo>
                    <a:lnTo>
                      <a:pt x="31" y="193"/>
                    </a:lnTo>
                    <a:lnTo>
                      <a:pt x="48" y="208"/>
                    </a:lnTo>
                    <a:lnTo>
                      <a:pt x="68" y="219"/>
                    </a:lnTo>
                    <a:lnTo>
                      <a:pt x="91" y="226"/>
                    </a:lnTo>
                    <a:lnTo>
                      <a:pt x="112" y="228"/>
                    </a:lnTo>
                    <a:lnTo>
                      <a:pt x="134" y="226"/>
                    </a:lnTo>
                    <a:lnTo>
                      <a:pt x="157" y="219"/>
                    </a:lnTo>
                    <a:lnTo>
                      <a:pt x="177" y="208"/>
                    </a:lnTo>
                    <a:lnTo>
                      <a:pt x="194" y="193"/>
                    </a:lnTo>
                    <a:lnTo>
                      <a:pt x="207" y="176"/>
                    </a:lnTo>
                    <a:lnTo>
                      <a:pt x="218" y="157"/>
                    </a:lnTo>
                    <a:lnTo>
                      <a:pt x="223" y="138"/>
                    </a:lnTo>
                    <a:lnTo>
                      <a:pt x="225" y="112"/>
                    </a:lnTo>
                    <a:lnTo>
                      <a:pt x="223" y="112"/>
                    </a:lnTo>
                    <a:lnTo>
                      <a:pt x="221" y="90"/>
                    </a:lnTo>
                    <a:lnTo>
                      <a:pt x="215" y="71"/>
                    </a:lnTo>
                    <a:lnTo>
                      <a:pt x="203" y="50"/>
                    </a:lnTo>
                    <a:lnTo>
                      <a:pt x="191" y="36"/>
                    </a:lnTo>
                    <a:lnTo>
                      <a:pt x="174" y="21"/>
                    </a:lnTo>
                    <a:lnTo>
                      <a:pt x="157" y="12"/>
                    </a:lnTo>
                    <a:lnTo>
                      <a:pt x="134" y="4"/>
                    </a:lnTo>
                    <a:lnTo>
                      <a:pt x="112" y="1"/>
                    </a:lnTo>
                    <a:lnTo>
                      <a:pt x="91" y="4"/>
                    </a:lnTo>
                    <a:lnTo>
                      <a:pt x="68" y="12"/>
                    </a:lnTo>
                    <a:lnTo>
                      <a:pt x="51" y="21"/>
                    </a:lnTo>
                    <a:lnTo>
                      <a:pt x="34" y="36"/>
                    </a:lnTo>
                    <a:lnTo>
                      <a:pt x="22" y="50"/>
                    </a:lnTo>
                    <a:lnTo>
                      <a:pt x="9" y="71"/>
                    </a:lnTo>
                    <a:lnTo>
                      <a:pt x="5" y="90"/>
                    </a:lnTo>
                    <a:lnTo>
                      <a:pt x="2" y="112"/>
                    </a:lnTo>
                    <a:lnTo>
                      <a:pt x="5" y="138"/>
                    </a:lnTo>
                    <a:lnTo>
                      <a:pt x="9" y="157"/>
                    </a:lnTo>
                    <a:lnTo>
                      <a:pt x="22" y="176"/>
                    </a:lnTo>
                    <a:lnTo>
                      <a:pt x="34" y="191"/>
                    </a:lnTo>
                    <a:lnTo>
                      <a:pt x="51" y="205"/>
                    </a:lnTo>
                    <a:lnTo>
                      <a:pt x="68" y="215"/>
                    </a:lnTo>
                    <a:lnTo>
                      <a:pt x="91" y="222"/>
                    </a:lnTo>
                    <a:lnTo>
                      <a:pt x="112" y="226"/>
                    </a:lnTo>
                    <a:lnTo>
                      <a:pt x="134" y="222"/>
                    </a:lnTo>
                    <a:lnTo>
                      <a:pt x="157" y="215"/>
                    </a:lnTo>
                    <a:lnTo>
                      <a:pt x="174" y="205"/>
                    </a:lnTo>
                    <a:lnTo>
                      <a:pt x="191" y="191"/>
                    </a:lnTo>
                    <a:lnTo>
                      <a:pt x="203" y="176"/>
                    </a:lnTo>
                    <a:lnTo>
                      <a:pt x="215" y="157"/>
                    </a:lnTo>
                    <a:lnTo>
                      <a:pt x="221" y="138"/>
                    </a:lnTo>
                    <a:lnTo>
                      <a:pt x="223" y="112"/>
                    </a:lnTo>
                    <a:lnTo>
                      <a:pt x="225" y="112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59" name="Freeform 731">
                <a:extLst>
                  <a:ext uri="{FF2B5EF4-FFF2-40B4-BE49-F238E27FC236}">
                    <a16:creationId xmlns:a16="http://schemas.microsoft.com/office/drawing/2014/main" id="{56625727-C1BC-41C0-B105-FFF5C5524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259"/>
                <a:ext cx="74" cy="75"/>
              </a:xfrm>
              <a:custGeom>
                <a:avLst/>
                <a:gdLst>
                  <a:gd name="T0" fmla="*/ 219 w 221"/>
                  <a:gd name="T1" fmla="*/ 89 h 225"/>
                  <a:gd name="T2" fmla="*/ 201 w 221"/>
                  <a:gd name="T3" fmla="*/ 49 h 225"/>
                  <a:gd name="T4" fmla="*/ 172 w 221"/>
                  <a:gd name="T5" fmla="*/ 20 h 225"/>
                  <a:gd name="T6" fmla="*/ 132 w 221"/>
                  <a:gd name="T7" fmla="*/ 3 h 225"/>
                  <a:gd name="T8" fmla="*/ 89 w 221"/>
                  <a:gd name="T9" fmla="*/ 3 h 225"/>
                  <a:gd name="T10" fmla="*/ 49 w 221"/>
                  <a:gd name="T11" fmla="*/ 20 h 225"/>
                  <a:gd name="T12" fmla="*/ 20 w 221"/>
                  <a:gd name="T13" fmla="*/ 49 h 225"/>
                  <a:gd name="T14" fmla="*/ 3 w 221"/>
                  <a:gd name="T15" fmla="*/ 89 h 225"/>
                  <a:gd name="T16" fmla="*/ 3 w 221"/>
                  <a:gd name="T17" fmla="*/ 137 h 225"/>
                  <a:gd name="T18" fmla="*/ 20 w 221"/>
                  <a:gd name="T19" fmla="*/ 175 h 225"/>
                  <a:gd name="T20" fmla="*/ 49 w 221"/>
                  <a:gd name="T21" fmla="*/ 204 h 225"/>
                  <a:gd name="T22" fmla="*/ 89 w 221"/>
                  <a:gd name="T23" fmla="*/ 221 h 225"/>
                  <a:gd name="T24" fmla="*/ 132 w 221"/>
                  <a:gd name="T25" fmla="*/ 221 h 225"/>
                  <a:gd name="T26" fmla="*/ 172 w 221"/>
                  <a:gd name="T27" fmla="*/ 204 h 225"/>
                  <a:gd name="T28" fmla="*/ 201 w 221"/>
                  <a:gd name="T29" fmla="*/ 175 h 225"/>
                  <a:gd name="T30" fmla="*/ 219 w 221"/>
                  <a:gd name="T31" fmla="*/ 137 h 225"/>
                  <a:gd name="T32" fmla="*/ 219 w 221"/>
                  <a:gd name="T33" fmla="*/ 111 h 225"/>
                  <a:gd name="T34" fmla="*/ 209 w 221"/>
                  <a:gd name="T35" fmla="*/ 70 h 225"/>
                  <a:gd name="T36" fmla="*/ 187 w 221"/>
                  <a:gd name="T37" fmla="*/ 35 h 225"/>
                  <a:gd name="T38" fmla="*/ 153 w 221"/>
                  <a:gd name="T39" fmla="*/ 13 h 225"/>
                  <a:gd name="T40" fmla="*/ 110 w 221"/>
                  <a:gd name="T41" fmla="*/ 6 h 225"/>
                  <a:gd name="T42" fmla="*/ 69 w 221"/>
                  <a:gd name="T43" fmla="*/ 13 h 225"/>
                  <a:gd name="T44" fmla="*/ 34 w 221"/>
                  <a:gd name="T45" fmla="*/ 35 h 225"/>
                  <a:gd name="T46" fmla="*/ 12 w 221"/>
                  <a:gd name="T47" fmla="*/ 70 h 225"/>
                  <a:gd name="T48" fmla="*/ 3 w 221"/>
                  <a:gd name="T49" fmla="*/ 111 h 225"/>
                  <a:gd name="T50" fmla="*/ 12 w 221"/>
                  <a:gd name="T51" fmla="*/ 156 h 225"/>
                  <a:gd name="T52" fmla="*/ 34 w 221"/>
                  <a:gd name="T53" fmla="*/ 187 h 225"/>
                  <a:gd name="T54" fmla="*/ 69 w 221"/>
                  <a:gd name="T55" fmla="*/ 212 h 225"/>
                  <a:gd name="T56" fmla="*/ 110 w 221"/>
                  <a:gd name="T57" fmla="*/ 220 h 225"/>
                  <a:gd name="T58" fmla="*/ 153 w 221"/>
                  <a:gd name="T59" fmla="*/ 212 h 225"/>
                  <a:gd name="T60" fmla="*/ 187 w 221"/>
                  <a:gd name="T61" fmla="*/ 187 h 225"/>
                  <a:gd name="T62" fmla="*/ 209 w 221"/>
                  <a:gd name="T63" fmla="*/ 156 h 225"/>
                  <a:gd name="T64" fmla="*/ 219 w 221"/>
                  <a:gd name="T65" fmla="*/ 11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5">
                    <a:moveTo>
                      <a:pt x="221" y="111"/>
                    </a:moveTo>
                    <a:lnTo>
                      <a:pt x="219" y="89"/>
                    </a:lnTo>
                    <a:lnTo>
                      <a:pt x="213" y="70"/>
                    </a:lnTo>
                    <a:lnTo>
                      <a:pt x="201" y="49"/>
                    </a:lnTo>
                    <a:lnTo>
                      <a:pt x="189" y="35"/>
                    </a:lnTo>
                    <a:lnTo>
                      <a:pt x="172" y="20"/>
                    </a:lnTo>
                    <a:lnTo>
                      <a:pt x="155" y="11"/>
                    </a:lnTo>
                    <a:lnTo>
                      <a:pt x="132" y="3"/>
                    </a:lnTo>
                    <a:lnTo>
                      <a:pt x="110" y="0"/>
                    </a:lnTo>
                    <a:lnTo>
                      <a:pt x="89" y="3"/>
                    </a:lnTo>
                    <a:lnTo>
                      <a:pt x="66" y="11"/>
                    </a:lnTo>
                    <a:lnTo>
                      <a:pt x="49" y="20"/>
                    </a:lnTo>
                    <a:lnTo>
                      <a:pt x="32" y="35"/>
                    </a:lnTo>
                    <a:lnTo>
                      <a:pt x="20" y="49"/>
                    </a:lnTo>
                    <a:lnTo>
                      <a:pt x="7" y="70"/>
                    </a:lnTo>
                    <a:lnTo>
                      <a:pt x="3" y="89"/>
                    </a:lnTo>
                    <a:lnTo>
                      <a:pt x="0" y="111"/>
                    </a:lnTo>
                    <a:lnTo>
                      <a:pt x="3" y="137"/>
                    </a:lnTo>
                    <a:lnTo>
                      <a:pt x="7" y="156"/>
                    </a:lnTo>
                    <a:lnTo>
                      <a:pt x="20" y="175"/>
                    </a:lnTo>
                    <a:lnTo>
                      <a:pt x="32" y="190"/>
                    </a:lnTo>
                    <a:lnTo>
                      <a:pt x="49" y="204"/>
                    </a:lnTo>
                    <a:lnTo>
                      <a:pt x="66" y="214"/>
                    </a:lnTo>
                    <a:lnTo>
                      <a:pt x="89" y="221"/>
                    </a:lnTo>
                    <a:lnTo>
                      <a:pt x="110" y="225"/>
                    </a:lnTo>
                    <a:lnTo>
                      <a:pt x="132" y="221"/>
                    </a:lnTo>
                    <a:lnTo>
                      <a:pt x="155" y="214"/>
                    </a:lnTo>
                    <a:lnTo>
                      <a:pt x="172" y="204"/>
                    </a:lnTo>
                    <a:lnTo>
                      <a:pt x="189" y="190"/>
                    </a:lnTo>
                    <a:lnTo>
                      <a:pt x="201" y="175"/>
                    </a:lnTo>
                    <a:lnTo>
                      <a:pt x="213" y="156"/>
                    </a:lnTo>
                    <a:lnTo>
                      <a:pt x="219" y="137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6" y="92"/>
                    </a:lnTo>
                    <a:lnTo>
                      <a:pt x="209" y="70"/>
                    </a:lnTo>
                    <a:lnTo>
                      <a:pt x="199" y="52"/>
                    </a:lnTo>
                    <a:lnTo>
                      <a:pt x="187" y="35"/>
                    </a:lnTo>
                    <a:lnTo>
                      <a:pt x="170" y="23"/>
                    </a:lnTo>
                    <a:lnTo>
                      <a:pt x="153" y="13"/>
                    </a:lnTo>
                    <a:lnTo>
                      <a:pt x="132" y="8"/>
                    </a:lnTo>
                    <a:lnTo>
                      <a:pt x="110" y="6"/>
                    </a:lnTo>
                    <a:lnTo>
                      <a:pt x="89" y="8"/>
                    </a:lnTo>
                    <a:lnTo>
                      <a:pt x="69" y="13"/>
                    </a:lnTo>
                    <a:lnTo>
                      <a:pt x="49" y="23"/>
                    </a:lnTo>
                    <a:lnTo>
                      <a:pt x="34" y="35"/>
                    </a:lnTo>
                    <a:lnTo>
                      <a:pt x="22" y="52"/>
                    </a:lnTo>
                    <a:lnTo>
                      <a:pt x="12" y="70"/>
                    </a:lnTo>
                    <a:lnTo>
                      <a:pt x="5" y="92"/>
                    </a:lnTo>
                    <a:lnTo>
                      <a:pt x="3" y="111"/>
                    </a:lnTo>
                    <a:lnTo>
                      <a:pt x="5" y="133"/>
                    </a:lnTo>
                    <a:lnTo>
                      <a:pt x="12" y="156"/>
                    </a:lnTo>
                    <a:lnTo>
                      <a:pt x="22" y="173"/>
                    </a:lnTo>
                    <a:lnTo>
                      <a:pt x="34" y="187"/>
                    </a:lnTo>
                    <a:lnTo>
                      <a:pt x="49" y="202"/>
                    </a:lnTo>
                    <a:lnTo>
                      <a:pt x="69" y="212"/>
                    </a:lnTo>
                    <a:lnTo>
                      <a:pt x="89" y="218"/>
                    </a:lnTo>
                    <a:lnTo>
                      <a:pt x="110" y="220"/>
                    </a:lnTo>
                    <a:lnTo>
                      <a:pt x="132" y="218"/>
                    </a:lnTo>
                    <a:lnTo>
                      <a:pt x="153" y="212"/>
                    </a:lnTo>
                    <a:lnTo>
                      <a:pt x="170" y="202"/>
                    </a:lnTo>
                    <a:lnTo>
                      <a:pt x="187" y="187"/>
                    </a:lnTo>
                    <a:lnTo>
                      <a:pt x="199" y="173"/>
                    </a:lnTo>
                    <a:lnTo>
                      <a:pt x="209" y="156"/>
                    </a:lnTo>
                    <a:lnTo>
                      <a:pt x="216" y="133"/>
                    </a:lnTo>
                    <a:lnTo>
                      <a:pt x="219" y="111"/>
                    </a:lnTo>
                    <a:lnTo>
                      <a:pt x="221" y="111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0" name="Freeform 732">
                <a:extLst>
                  <a:ext uri="{FF2B5EF4-FFF2-40B4-BE49-F238E27FC236}">
                    <a16:creationId xmlns:a16="http://schemas.microsoft.com/office/drawing/2014/main" id="{A204FB4B-15A7-4839-85A8-5E4BD4C46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3261"/>
                <a:ext cx="71" cy="71"/>
              </a:xfrm>
              <a:custGeom>
                <a:avLst/>
                <a:gdLst>
                  <a:gd name="T0" fmla="*/ 213 w 215"/>
                  <a:gd name="T1" fmla="*/ 86 h 214"/>
                  <a:gd name="T2" fmla="*/ 196 w 215"/>
                  <a:gd name="T3" fmla="*/ 46 h 214"/>
                  <a:gd name="T4" fmla="*/ 167 w 215"/>
                  <a:gd name="T5" fmla="*/ 17 h 214"/>
                  <a:gd name="T6" fmla="*/ 129 w 215"/>
                  <a:gd name="T7" fmla="*/ 2 h 214"/>
                  <a:gd name="T8" fmla="*/ 85 w 215"/>
                  <a:gd name="T9" fmla="*/ 2 h 214"/>
                  <a:gd name="T10" fmla="*/ 46 w 215"/>
                  <a:gd name="T11" fmla="*/ 17 h 214"/>
                  <a:gd name="T12" fmla="*/ 18 w 215"/>
                  <a:gd name="T13" fmla="*/ 46 h 214"/>
                  <a:gd name="T14" fmla="*/ 2 w 215"/>
                  <a:gd name="T15" fmla="*/ 86 h 214"/>
                  <a:gd name="T16" fmla="*/ 2 w 215"/>
                  <a:gd name="T17" fmla="*/ 127 h 214"/>
                  <a:gd name="T18" fmla="*/ 18 w 215"/>
                  <a:gd name="T19" fmla="*/ 167 h 214"/>
                  <a:gd name="T20" fmla="*/ 46 w 215"/>
                  <a:gd name="T21" fmla="*/ 196 h 214"/>
                  <a:gd name="T22" fmla="*/ 85 w 215"/>
                  <a:gd name="T23" fmla="*/ 212 h 214"/>
                  <a:gd name="T24" fmla="*/ 129 w 215"/>
                  <a:gd name="T25" fmla="*/ 212 h 214"/>
                  <a:gd name="T26" fmla="*/ 167 w 215"/>
                  <a:gd name="T27" fmla="*/ 196 h 214"/>
                  <a:gd name="T28" fmla="*/ 196 w 215"/>
                  <a:gd name="T29" fmla="*/ 167 h 214"/>
                  <a:gd name="T30" fmla="*/ 213 w 215"/>
                  <a:gd name="T31" fmla="*/ 127 h 214"/>
                  <a:gd name="T32" fmla="*/ 213 w 215"/>
                  <a:gd name="T33" fmla="*/ 105 h 214"/>
                  <a:gd name="T34" fmla="*/ 203 w 215"/>
                  <a:gd name="T35" fmla="*/ 66 h 214"/>
                  <a:gd name="T36" fmla="*/ 182 w 215"/>
                  <a:gd name="T37" fmla="*/ 31 h 214"/>
                  <a:gd name="T38" fmla="*/ 149 w 215"/>
                  <a:gd name="T39" fmla="*/ 9 h 214"/>
                  <a:gd name="T40" fmla="*/ 108 w 215"/>
                  <a:gd name="T41" fmla="*/ 2 h 214"/>
                  <a:gd name="T42" fmla="*/ 66 w 215"/>
                  <a:gd name="T43" fmla="*/ 9 h 214"/>
                  <a:gd name="T44" fmla="*/ 34 w 215"/>
                  <a:gd name="T45" fmla="*/ 31 h 214"/>
                  <a:gd name="T46" fmla="*/ 11 w 215"/>
                  <a:gd name="T47" fmla="*/ 66 h 214"/>
                  <a:gd name="T48" fmla="*/ 2 w 215"/>
                  <a:gd name="T49" fmla="*/ 105 h 214"/>
                  <a:gd name="T50" fmla="*/ 11 w 215"/>
                  <a:gd name="T51" fmla="*/ 148 h 214"/>
                  <a:gd name="T52" fmla="*/ 34 w 215"/>
                  <a:gd name="T53" fmla="*/ 181 h 214"/>
                  <a:gd name="T54" fmla="*/ 66 w 215"/>
                  <a:gd name="T55" fmla="*/ 205 h 214"/>
                  <a:gd name="T56" fmla="*/ 108 w 215"/>
                  <a:gd name="T57" fmla="*/ 212 h 214"/>
                  <a:gd name="T58" fmla="*/ 149 w 215"/>
                  <a:gd name="T59" fmla="*/ 205 h 214"/>
                  <a:gd name="T60" fmla="*/ 182 w 215"/>
                  <a:gd name="T61" fmla="*/ 181 h 214"/>
                  <a:gd name="T62" fmla="*/ 203 w 215"/>
                  <a:gd name="T63" fmla="*/ 148 h 214"/>
                  <a:gd name="T64" fmla="*/ 213 w 215"/>
                  <a:gd name="T65" fmla="*/ 10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5" h="214">
                    <a:moveTo>
                      <a:pt x="215" y="105"/>
                    </a:moveTo>
                    <a:lnTo>
                      <a:pt x="213" y="86"/>
                    </a:lnTo>
                    <a:lnTo>
                      <a:pt x="206" y="64"/>
                    </a:lnTo>
                    <a:lnTo>
                      <a:pt x="196" y="46"/>
                    </a:lnTo>
                    <a:lnTo>
                      <a:pt x="184" y="29"/>
                    </a:lnTo>
                    <a:lnTo>
                      <a:pt x="167" y="17"/>
                    </a:lnTo>
                    <a:lnTo>
                      <a:pt x="149" y="7"/>
                    </a:lnTo>
                    <a:lnTo>
                      <a:pt x="129" y="2"/>
                    </a:lnTo>
                    <a:lnTo>
                      <a:pt x="108" y="0"/>
                    </a:lnTo>
                    <a:lnTo>
                      <a:pt x="85" y="2"/>
                    </a:lnTo>
                    <a:lnTo>
                      <a:pt x="66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8" y="46"/>
                    </a:lnTo>
                    <a:lnTo>
                      <a:pt x="10" y="64"/>
                    </a:lnTo>
                    <a:lnTo>
                      <a:pt x="2" y="86"/>
                    </a:lnTo>
                    <a:lnTo>
                      <a:pt x="0" y="105"/>
                    </a:lnTo>
                    <a:lnTo>
                      <a:pt x="2" y="127"/>
                    </a:lnTo>
                    <a:lnTo>
                      <a:pt x="10" y="150"/>
                    </a:lnTo>
                    <a:lnTo>
                      <a:pt x="18" y="167"/>
                    </a:lnTo>
                    <a:lnTo>
                      <a:pt x="31" y="181"/>
                    </a:lnTo>
                    <a:lnTo>
                      <a:pt x="46" y="196"/>
                    </a:lnTo>
                    <a:lnTo>
                      <a:pt x="66" y="206"/>
                    </a:lnTo>
                    <a:lnTo>
                      <a:pt x="85" y="212"/>
                    </a:lnTo>
                    <a:lnTo>
                      <a:pt x="108" y="214"/>
                    </a:lnTo>
                    <a:lnTo>
                      <a:pt x="129" y="212"/>
                    </a:lnTo>
                    <a:lnTo>
                      <a:pt x="149" y="206"/>
                    </a:lnTo>
                    <a:lnTo>
                      <a:pt x="167" y="196"/>
                    </a:lnTo>
                    <a:lnTo>
                      <a:pt x="184" y="181"/>
                    </a:lnTo>
                    <a:lnTo>
                      <a:pt x="196" y="167"/>
                    </a:lnTo>
                    <a:lnTo>
                      <a:pt x="206" y="150"/>
                    </a:lnTo>
                    <a:lnTo>
                      <a:pt x="213" y="127"/>
                    </a:lnTo>
                    <a:lnTo>
                      <a:pt x="215" y="105"/>
                    </a:lnTo>
                    <a:lnTo>
                      <a:pt x="213" y="105"/>
                    </a:lnTo>
                    <a:lnTo>
                      <a:pt x="211" y="86"/>
                    </a:lnTo>
                    <a:lnTo>
                      <a:pt x="203" y="66"/>
                    </a:lnTo>
                    <a:lnTo>
                      <a:pt x="194" y="49"/>
                    </a:lnTo>
                    <a:lnTo>
                      <a:pt x="182" y="31"/>
                    </a:lnTo>
                    <a:lnTo>
                      <a:pt x="167" y="19"/>
                    </a:lnTo>
                    <a:lnTo>
                      <a:pt x="149" y="9"/>
                    </a:lnTo>
                    <a:lnTo>
                      <a:pt x="129" y="5"/>
                    </a:lnTo>
                    <a:lnTo>
                      <a:pt x="108" y="2"/>
                    </a:lnTo>
                    <a:lnTo>
                      <a:pt x="85" y="5"/>
                    </a:lnTo>
                    <a:lnTo>
                      <a:pt x="66" y="9"/>
                    </a:lnTo>
                    <a:lnTo>
                      <a:pt x="48" y="19"/>
                    </a:lnTo>
                    <a:lnTo>
                      <a:pt x="34" y="31"/>
                    </a:lnTo>
                    <a:lnTo>
                      <a:pt x="22" y="49"/>
                    </a:lnTo>
                    <a:lnTo>
                      <a:pt x="11" y="66"/>
                    </a:lnTo>
                    <a:lnTo>
                      <a:pt x="3" y="86"/>
                    </a:lnTo>
                    <a:lnTo>
                      <a:pt x="2" y="105"/>
                    </a:lnTo>
                    <a:lnTo>
                      <a:pt x="3" y="127"/>
                    </a:lnTo>
                    <a:lnTo>
                      <a:pt x="11" y="148"/>
                    </a:lnTo>
                    <a:lnTo>
                      <a:pt x="22" y="165"/>
                    </a:lnTo>
                    <a:lnTo>
                      <a:pt x="34" y="181"/>
                    </a:lnTo>
                    <a:lnTo>
                      <a:pt x="48" y="194"/>
                    </a:lnTo>
                    <a:lnTo>
                      <a:pt x="66" y="205"/>
                    </a:lnTo>
                    <a:lnTo>
                      <a:pt x="85" y="208"/>
                    </a:lnTo>
                    <a:lnTo>
                      <a:pt x="108" y="212"/>
                    </a:lnTo>
                    <a:lnTo>
                      <a:pt x="129" y="208"/>
                    </a:lnTo>
                    <a:lnTo>
                      <a:pt x="149" y="205"/>
                    </a:lnTo>
                    <a:lnTo>
                      <a:pt x="167" y="194"/>
                    </a:lnTo>
                    <a:lnTo>
                      <a:pt x="182" y="181"/>
                    </a:lnTo>
                    <a:lnTo>
                      <a:pt x="194" y="165"/>
                    </a:lnTo>
                    <a:lnTo>
                      <a:pt x="203" y="148"/>
                    </a:lnTo>
                    <a:lnTo>
                      <a:pt x="211" y="127"/>
                    </a:lnTo>
                    <a:lnTo>
                      <a:pt x="213" y="105"/>
                    </a:lnTo>
                    <a:lnTo>
                      <a:pt x="215" y="105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1" name="Freeform 733">
                <a:extLst>
                  <a:ext uri="{FF2B5EF4-FFF2-40B4-BE49-F238E27FC236}">
                    <a16:creationId xmlns:a16="http://schemas.microsoft.com/office/drawing/2014/main" id="{AE6ACC51-8E05-4EA7-BF69-26A1EA22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3261"/>
                <a:ext cx="70" cy="70"/>
              </a:xfrm>
              <a:custGeom>
                <a:avLst/>
                <a:gdLst>
                  <a:gd name="T0" fmla="*/ 208 w 211"/>
                  <a:gd name="T1" fmla="*/ 84 h 210"/>
                  <a:gd name="T2" fmla="*/ 191 w 211"/>
                  <a:gd name="T3" fmla="*/ 47 h 210"/>
                  <a:gd name="T4" fmla="*/ 165 w 211"/>
                  <a:gd name="T5" fmla="*/ 17 h 210"/>
                  <a:gd name="T6" fmla="*/ 127 w 211"/>
                  <a:gd name="T7" fmla="*/ 3 h 210"/>
                  <a:gd name="T8" fmla="*/ 84 w 211"/>
                  <a:gd name="T9" fmla="*/ 3 h 210"/>
                  <a:gd name="T10" fmla="*/ 46 w 211"/>
                  <a:gd name="T11" fmla="*/ 17 h 210"/>
                  <a:gd name="T12" fmla="*/ 19 w 211"/>
                  <a:gd name="T13" fmla="*/ 47 h 210"/>
                  <a:gd name="T14" fmla="*/ 2 w 211"/>
                  <a:gd name="T15" fmla="*/ 84 h 210"/>
                  <a:gd name="T16" fmla="*/ 2 w 211"/>
                  <a:gd name="T17" fmla="*/ 125 h 210"/>
                  <a:gd name="T18" fmla="*/ 19 w 211"/>
                  <a:gd name="T19" fmla="*/ 163 h 210"/>
                  <a:gd name="T20" fmla="*/ 46 w 211"/>
                  <a:gd name="T21" fmla="*/ 192 h 210"/>
                  <a:gd name="T22" fmla="*/ 84 w 211"/>
                  <a:gd name="T23" fmla="*/ 206 h 210"/>
                  <a:gd name="T24" fmla="*/ 127 w 211"/>
                  <a:gd name="T25" fmla="*/ 206 h 210"/>
                  <a:gd name="T26" fmla="*/ 165 w 211"/>
                  <a:gd name="T27" fmla="*/ 192 h 210"/>
                  <a:gd name="T28" fmla="*/ 191 w 211"/>
                  <a:gd name="T29" fmla="*/ 163 h 210"/>
                  <a:gd name="T30" fmla="*/ 208 w 211"/>
                  <a:gd name="T31" fmla="*/ 125 h 210"/>
                  <a:gd name="T32" fmla="*/ 207 w 211"/>
                  <a:gd name="T33" fmla="*/ 103 h 210"/>
                  <a:gd name="T34" fmla="*/ 200 w 211"/>
                  <a:gd name="T35" fmla="*/ 64 h 210"/>
                  <a:gd name="T36" fmla="*/ 177 w 211"/>
                  <a:gd name="T37" fmla="*/ 32 h 210"/>
                  <a:gd name="T38" fmla="*/ 145 w 211"/>
                  <a:gd name="T39" fmla="*/ 10 h 210"/>
                  <a:gd name="T40" fmla="*/ 105 w 211"/>
                  <a:gd name="T41" fmla="*/ 3 h 210"/>
                  <a:gd name="T42" fmla="*/ 67 w 211"/>
                  <a:gd name="T43" fmla="*/ 10 h 210"/>
                  <a:gd name="T44" fmla="*/ 34 w 211"/>
                  <a:gd name="T45" fmla="*/ 32 h 210"/>
                  <a:gd name="T46" fmla="*/ 12 w 211"/>
                  <a:gd name="T47" fmla="*/ 64 h 210"/>
                  <a:gd name="T48" fmla="*/ 5 w 211"/>
                  <a:gd name="T49" fmla="*/ 103 h 210"/>
                  <a:gd name="T50" fmla="*/ 12 w 211"/>
                  <a:gd name="T51" fmla="*/ 146 h 210"/>
                  <a:gd name="T52" fmla="*/ 34 w 211"/>
                  <a:gd name="T53" fmla="*/ 177 h 210"/>
                  <a:gd name="T54" fmla="*/ 67 w 211"/>
                  <a:gd name="T55" fmla="*/ 199 h 210"/>
                  <a:gd name="T56" fmla="*/ 105 w 211"/>
                  <a:gd name="T57" fmla="*/ 206 h 210"/>
                  <a:gd name="T58" fmla="*/ 145 w 211"/>
                  <a:gd name="T59" fmla="*/ 199 h 210"/>
                  <a:gd name="T60" fmla="*/ 177 w 211"/>
                  <a:gd name="T61" fmla="*/ 177 h 210"/>
                  <a:gd name="T62" fmla="*/ 200 w 211"/>
                  <a:gd name="T63" fmla="*/ 146 h 210"/>
                  <a:gd name="T64" fmla="*/ 207 w 211"/>
                  <a:gd name="T65" fmla="*/ 10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210">
                    <a:moveTo>
                      <a:pt x="211" y="103"/>
                    </a:moveTo>
                    <a:lnTo>
                      <a:pt x="208" y="84"/>
                    </a:lnTo>
                    <a:lnTo>
                      <a:pt x="201" y="64"/>
                    </a:lnTo>
                    <a:lnTo>
                      <a:pt x="191" y="47"/>
                    </a:lnTo>
                    <a:lnTo>
                      <a:pt x="179" y="29"/>
                    </a:lnTo>
                    <a:lnTo>
                      <a:pt x="165" y="17"/>
                    </a:lnTo>
                    <a:lnTo>
                      <a:pt x="148" y="7"/>
                    </a:lnTo>
                    <a:lnTo>
                      <a:pt x="127" y="3"/>
                    </a:lnTo>
                    <a:lnTo>
                      <a:pt x="105" y="0"/>
                    </a:lnTo>
                    <a:lnTo>
                      <a:pt x="84" y="3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29"/>
                    </a:lnTo>
                    <a:lnTo>
                      <a:pt x="19" y="47"/>
                    </a:lnTo>
                    <a:lnTo>
                      <a:pt x="10" y="64"/>
                    </a:lnTo>
                    <a:lnTo>
                      <a:pt x="2" y="84"/>
                    </a:lnTo>
                    <a:lnTo>
                      <a:pt x="0" y="103"/>
                    </a:lnTo>
                    <a:lnTo>
                      <a:pt x="2" y="125"/>
                    </a:lnTo>
                    <a:lnTo>
                      <a:pt x="10" y="146"/>
                    </a:lnTo>
                    <a:lnTo>
                      <a:pt x="19" y="163"/>
                    </a:lnTo>
                    <a:lnTo>
                      <a:pt x="32" y="179"/>
                    </a:lnTo>
                    <a:lnTo>
                      <a:pt x="46" y="192"/>
                    </a:lnTo>
                    <a:lnTo>
                      <a:pt x="64" y="203"/>
                    </a:lnTo>
                    <a:lnTo>
                      <a:pt x="84" y="206"/>
                    </a:lnTo>
                    <a:lnTo>
                      <a:pt x="105" y="210"/>
                    </a:lnTo>
                    <a:lnTo>
                      <a:pt x="127" y="206"/>
                    </a:lnTo>
                    <a:lnTo>
                      <a:pt x="148" y="203"/>
                    </a:lnTo>
                    <a:lnTo>
                      <a:pt x="165" y="192"/>
                    </a:lnTo>
                    <a:lnTo>
                      <a:pt x="179" y="179"/>
                    </a:lnTo>
                    <a:lnTo>
                      <a:pt x="191" y="163"/>
                    </a:lnTo>
                    <a:lnTo>
                      <a:pt x="201" y="146"/>
                    </a:lnTo>
                    <a:lnTo>
                      <a:pt x="208" y="125"/>
                    </a:lnTo>
                    <a:lnTo>
                      <a:pt x="211" y="103"/>
                    </a:lnTo>
                    <a:lnTo>
                      <a:pt x="207" y="103"/>
                    </a:lnTo>
                    <a:lnTo>
                      <a:pt x="207" y="84"/>
                    </a:lnTo>
                    <a:lnTo>
                      <a:pt x="200" y="64"/>
                    </a:lnTo>
                    <a:lnTo>
                      <a:pt x="189" y="47"/>
                    </a:lnTo>
                    <a:lnTo>
                      <a:pt x="177" y="32"/>
                    </a:lnTo>
                    <a:lnTo>
                      <a:pt x="162" y="20"/>
                    </a:lnTo>
                    <a:lnTo>
                      <a:pt x="145" y="10"/>
                    </a:lnTo>
                    <a:lnTo>
                      <a:pt x="125" y="5"/>
                    </a:lnTo>
                    <a:lnTo>
                      <a:pt x="105" y="3"/>
                    </a:lnTo>
                    <a:lnTo>
                      <a:pt x="86" y="5"/>
                    </a:lnTo>
                    <a:lnTo>
                      <a:pt x="67" y="10"/>
                    </a:lnTo>
                    <a:lnTo>
                      <a:pt x="50" y="20"/>
                    </a:lnTo>
                    <a:lnTo>
                      <a:pt x="34" y="32"/>
                    </a:lnTo>
                    <a:lnTo>
                      <a:pt x="22" y="47"/>
                    </a:lnTo>
                    <a:lnTo>
                      <a:pt x="12" y="64"/>
                    </a:lnTo>
                    <a:lnTo>
                      <a:pt x="5" y="84"/>
                    </a:lnTo>
                    <a:lnTo>
                      <a:pt x="5" y="103"/>
                    </a:lnTo>
                    <a:lnTo>
                      <a:pt x="5" y="125"/>
                    </a:lnTo>
                    <a:lnTo>
                      <a:pt x="12" y="146"/>
                    </a:lnTo>
                    <a:lnTo>
                      <a:pt x="22" y="163"/>
                    </a:lnTo>
                    <a:lnTo>
                      <a:pt x="34" y="177"/>
                    </a:lnTo>
                    <a:lnTo>
                      <a:pt x="50" y="189"/>
                    </a:lnTo>
                    <a:lnTo>
                      <a:pt x="67" y="199"/>
                    </a:lnTo>
                    <a:lnTo>
                      <a:pt x="86" y="204"/>
                    </a:lnTo>
                    <a:lnTo>
                      <a:pt x="105" y="206"/>
                    </a:lnTo>
                    <a:lnTo>
                      <a:pt x="125" y="204"/>
                    </a:lnTo>
                    <a:lnTo>
                      <a:pt x="145" y="199"/>
                    </a:lnTo>
                    <a:lnTo>
                      <a:pt x="162" y="189"/>
                    </a:lnTo>
                    <a:lnTo>
                      <a:pt x="177" y="177"/>
                    </a:lnTo>
                    <a:lnTo>
                      <a:pt x="189" y="163"/>
                    </a:lnTo>
                    <a:lnTo>
                      <a:pt x="200" y="146"/>
                    </a:lnTo>
                    <a:lnTo>
                      <a:pt x="207" y="125"/>
                    </a:lnTo>
                    <a:lnTo>
                      <a:pt x="207" y="103"/>
                    </a:lnTo>
                    <a:lnTo>
                      <a:pt x="211" y="10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2" name="Freeform 734">
                <a:extLst>
                  <a:ext uri="{FF2B5EF4-FFF2-40B4-BE49-F238E27FC236}">
                    <a16:creationId xmlns:a16="http://schemas.microsoft.com/office/drawing/2014/main" id="{8D1784CE-ECBE-42B1-B8F2-73BBA9C71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262"/>
                <a:ext cx="67" cy="68"/>
              </a:xfrm>
              <a:custGeom>
                <a:avLst/>
                <a:gdLst>
                  <a:gd name="T0" fmla="*/ 201 w 201"/>
                  <a:gd name="T1" fmla="*/ 81 h 203"/>
                  <a:gd name="T2" fmla="*/ 184 w 201"/>
                  <a:gd name="T3" fmla="*/ 44 h 203"/>
                  <a:gd name="T4" fmla="*/ 158 w 201"/>
                  <a:gd name="T5" fmla="*/ 17 h 203"/>
                  <a:gd name="T6" fmla="*/ 120 w 201"/>
                  <a:gd name="T7" fmla="*/ 2 h 203"/>
                  <a:gd name="T8" fmla="*/ 81 w 201"/>
                  <a:gd name="T9" fmla="*/ 2 h 203"/>
                  <a:gd name="T10" fmla="*/ 44 w 201"/>
                  <a:gd name="T11" fmla="*/ 17 h 203"/>
                  <a:gd name="T12" fmla="*/ 17 w 201"/>
                  <a:gd name="T13" fmla="*/ 44 h 203"/>
                  <a:gd name="T14" fmla="*/ 0 w 201"/>
                  <a:gd name="T15" fmla="*/ 81 h 203"/>
                  <a:gd name="T16" fmla="*/ 0 w 201"/>
                  <a:gd name="T17" fmla="*/ 122 h 203"/>
                  <a:gd name="T18" fmla="*/ 17 w 201"/>
                  <a:gd name="T19" fmla="*/ 160 h 203"/>
                  <a:gd name="T20" fmla="*/ 44 w 201"/>
                  <a:gd name="T21" fmla="*/ 186 h 203"/>
                  <a:gd name="T22" fmla="*/ 81 w 201"/>
                  <a:gd name="T23" fmla="*/ 201 h 203"/>
                  <a:gd name="T24" fmla="*/ 120 w 201"/>
                  <a:gd name="T25" fmla="*/ 201 h 203"/>
                  <a:gd name="T26" fmla="*/ 158 w 201"/>
                  <a:gd name="T27" fmla="*/ 186 h 203"/>
                  <a:gd name="T28" fmla="*/ 184 w 201"/>
                  <a:gd name="T29" fmla="*/ 160 h 203"/>
                  <a:gd name="T30" fmla="*/ 201 w 201"/>
                  <a:gd name="T31" fmla="*/ 122 h 203"/>
                  <a:gd name="T32" fmla="*/ 199 w 201"/>
                  <a:gd name="T33" fmla="*/ 100 h 203"/>
                  <a:gd name="T34" fmla="*/ 191 w 201"/>
                  <a:gd name="T35" fmla="*/ 63 h 203"/>
                  <a:gd name="T36" fmla="*/ 170 w 201"/>
                  <a:gd name="T37" fmla="*/ 31 h 203"/>
                  <a:gd name="T38" fmla="*/ 141 w 201"/>
                  <a:gd name="T39" fmla="*/ 9 h 203"/>
                  <a:gd name="T40" fmla="*/ 101 w 201"/>
                  <a:gd name="T41" fmla="*/ 2 h 203"/>
                  <a:gd name="T42" fmla="*/ 61 w 201"/>
                  <a:gd name="T43" fmla="*/ 9 h 203"/>
                  <a:gd name="T44" fmla="*/ 32 w 201"/>
                  <a:gd name="T45" fmla="*/ 31 h 203"/>
                  <a:gd name="T46" fmla="*/ 10 w 201"/>
                  <a:gd name="T47" fmla="*/ 63 h 203"/>
                  <a:gd name="T48" fmla="*/ 3 w 201"/>
                  <a:gd name="T49" fmla="*/ 100 h 203"/>
                  <a:gd name="T50" fmla="*/ 10 w 201"/>
                  <a:gd name="T51" fmla="*/ 140 h 203"/>
                  <a:gd name="T52" fmla="*/ 32 w 201"/>
                  <a:gd name="T53" fmla="*/ 172 h 203"/>
                  <a:gd name="T54" fmla="*/ 61 w 201"/>
                  <a:gd name="T55" fmla="*/ 191 h 203"/>
                  <a:gd name="T56" fmla="*/ 101 w 201"/>
                  <a:gd name="T57" fmla="*/ 201 h 203"/>
                  <a:gd name="T58" fmla="*/ 141 w 201"/>
                  <a:gd name="T59" fmla="*/ 191 h 203"/>
                  <a:gd name="T60" fmla="*/ 170 w 201"/>
                  <a:gd name="T61" fmla="*/ 172 h 203"/>
                  <a:gd name="T62" fmla="*/ 191 w 201"/>
                  <a:gd name="T63" fmla="*/ 140 h 203"/>
                  <a:gd name="T64" fmla="*/ 199 w 201"/>
                  <a:gd name="T65" fmla="*/ 10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1" h="203">
                    <a:moveTo>
                      <a:pt x="201" y="100"/>
                    </a:moveTo>
                    <a:lnTo>
                      <a:pt x="201" y="81"/>
                    </a:lnTo>
                    <a:lnTo>
                      <a:pt x="194" y="61"/>
                    </a:lnTo>
                    <a:lnTo>
                      <a:pt x="184" y="44"/>
                    </a:lnTo>
                    <a:lnTo>
                      <a:pt x="172" y="29"/>
                    </a:lnTo>
                    <a:lnTo>
                      <a:pt x="158" y="17"/>
                    </a:lnTo>
                    <a:lnTo>
                      <a:pt x="141" y="7"/>
                    </a:lnTo>
                    <a:lnTo>
                      <a:pt x="120" y="2"/>
                    </a:lnTo>
                    <a:lnTo>
                      <a:pt x="101" y="0"/>
                    </a:lnTo>
                    <a:lnTo>
                      <a:pt x="81" y="2"/>
                    </a:lnTo>
                    <a:lnTo>
                      <a:pt x="61" y="7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7" y="61"/>
                    </a:lnTo>
                    <a:lnTo>
                      <a:pt x="0" y="81"/>
                    </a:lnTo>
                    <a:lnTo>
                      <a:pt x="0" y="100"/>
                    </a:lnTo>
                    <a:lnTo>
                      <a:pt x="0" y="122"/>
                    </a:lnTo>
                    <a:lnTo>
                      <a:pt x="7" y="143"/>
                    </a:lnTo>
                    <a:lnTo>
                      <a:pt x="17" y="160"/>
                    </a:lnTo>
                    <a:lnTo>
                      <a:pt x="29" y="174"/>
                    </a:lnTo>
                    <a:lnTo>
                      <a:pt x="44" y="186"/>
                    </a:lnTo>
                    <a:lnTo>
                      <a:pt x="61" y="196"/>
                    </a:lnTo>
                    <a:lnTo>
                      <a:pt x="81" y="201"/>
                    </a:lnTo>
                    <a:lnTo>
                      <a:pt x="101" y="203"/>
                    </a:lnTo>
                    <a:lnTo>
                      <a:pt x="120" y="201"/>
                    </a:lnTo>
                    <a:lnTo>
                      <a:pt x="141" y="196"/>
                    </a:lnTo>
                    <a:lnTo>
                      <a:pt x="158" y="186"/>
                    </a:lnTo>
                    <a:lnTo>
                      <a:pt x="172" y="174"/>
                    </a:lnTo>
                    <a:lnTo>
                      <a:pt x="184" y="160"/>
                    </a:lnTo>
                    <a:lnTo>
                      <a:pt x="194" y="143"/>
                    </a:lnTo>
                    <a:lnTo>
                      <a:pt x="201" y="122"/>
                    </a:lnTo>
                    <a:lnTo>
                      <a:pt x="201" y="100"/>
                    </a:lnTo>
                    <a:lnTo>
                      <a:pt x="199" y="100"/>
                    </a:lnTo>
                    <a:lnTo>
                      <a:pt x="196" y="81"/>
                    </a:lnTo>
                    <a:lnTo>
                      <a:pt x="191" y="63"/>
                    </a:lnTo>
                    <a:lnTo>
                      <a:pt x="182" y="46"/>
                    </a:lnTo>
                    <a:lnTo>
                      <a:pt x="170" y="31"/>
                    </a:lnTo>
                    <a:lnTo>
                      <a:pt x="155" y="19"/>
                    </a:lnTo>
                    <a:lnTo>
                      <a:pt x="141" y="9"/>
                    </a:lnTo>
                    <a:lnTo>
                      <a:pt x="120" y="4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1" y="9"/>
                    </a:lnTo>
                    <a:lnTo>
                      <a:pt x="44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10" y="63"/>
                    </a:lnTo>
                    <a:lnTo>
                      <a:pt x="4" y="81"/>
                    </a:lnTo>
                    <a:lnTo>
                      <a:pt x="3" y="100"/>
                    </a:lnTo>
                    <a:lnTo>
                      <a:pt x="4" y="122"/>
                    </a:lnTo>
                    <a:lnTo>
                      <a:pt x="10" y="140"/>
                    </a:lnTo>
                    <a:lnTo>
                      <a:pt x="19" y="157"/>
                    </a:lnTo>
                    <a:lnTo>
                      <a:pt x="32" y="172"/>
                    </a:lnTo>
                    <a:lnTo>
                      <a:pt x="44" y="184"/>
                    </a:lnTo>
                    <a:lnTo>
                      <a:pt x="61" y="191"/>
                    </a:lnTo>
                    <a:lnTo>
                      <a:pt x="81" y="200"/>
                    </a:lnTo>
                    <a:lnTo>
                      <a:pt x="101" y="201"/>
                    </a:lnTo>
                    <a:lnTo>
                      <a:pt x="120" y="200"/>
                    </a:lnTo>
                    <a:lnTo>
                      <a:pt x="141" y="191"/>
                    </a:lnTo>
                    <a:lnTo>
                      <a:pt x="155" y="184"/>
                    </a:lnTo>
                    <a:lnTo>
                      <a:pt x="170" y="172"/>
                    </a:lnTo>
                    <a:lnTo>
                      <a:pt x="182" y="157"/>
                    </a:lnTo>
                    <a:lnTo>
                      <a:pt x="191" y="140"/>
                    </a:lnTo>
                    <a:lnTo>
                      <a:pt x="196" y="122"/>
                    </a:lnTo>
                    <a:lnTo>
                      <a:pt x="199" y="100"/>
                    </a:lnTo>
                    <a:lnTo>
                      <a:pt x="201" y="10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3" name="Freeform 735">
                <a:extLst>
                  <a:ext uri="{FF2B5EF4-FFF2-40B4-BE49-F238E27FC236}">
                    <a16:creationId xmlns:a16="http://schemas.microsoft.com/office/drawing/2014/main" id="{79F5F67C-02DA-4652-9BEA-A38B42298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263"/>
                <a:ext cx="66" cy="66"/>
              </a:xfrm>
              <a:custGeom>
                <a:avLst/>
                <a:gdLst>
                  <a:gd name="T0" fmla="*/ 194 w 197"/>
                  <a:gd name="T1" fmla="*/ 79 h 199"/>
                  <a:gd name="T2" fmla="*/ 180 w 197"/>
                  <a:gd name="T3" fmla="*/ 44 h 199"/>
                  <a:gd name="T4" fmla="*/ 153 w 197"/>
                  <a:gd name="T5" fmla="*/ 17 h 199"/>
                  <a:gd name="T6" fmla="*/ 118 w 197"/>
                  <a:gd name="T7" fmla="*/ 2 h 199"/>
                  <a:gd name="T8" fmla="*/ 79 w 197"/>
                  <a:gd name="T9" fmla="*/ 2 h 199"/>
                  <a:gd name="T10" fmla="*/ 43 w 197"/>
                  <a:gd name="T11" fmla="*/ 17 h 199"/>
                  <a:gd name="T12" fmla="*/ 17 w 197"/>
                  <a:gd name="T13" fmla="*/ 44 h 199"/>
                  <a:gd name="T14" fmla="*/ 3 w 197"/>
                  <a:gd name="T15" fmla="*/ 79 h 199"/>
                  <a:gd name="T16" fmla="*/ 3 w 197"/>
                  <a:gd name="T17" fmla="*/ 120 h 199"/>
                  <a:gd name="T18" fmla="*/ 17 w 197"/>
                  <a:gd name="T19" fmla="*/ 155 h 199"/>
                  <a:gd name="T20" fmla="*/ 43 w 197"/>
                  <a:gd name="T21" fmla="*/ 182 h 199"/>
                  <a:gd name="T22" fmla="*/ 79 w 197"/>
                  <a:gd name="T23" fmla="*/ 198 h 199"/>
                  <a:gd name="T24" fmla="*/ 118 w 197"/>
                  <a:gd name="T25" fmla="*/ 198 h 199"/>
                  <a:gd name="T26" fmla="*/ 153 w 197"/>
                  <a:gd name="T27" fmla="*/ 182 h 199"/>
                  <a:gd name="T28" fmla="*/ 180 w 197"/>
                  <a:gd name="T29" fmla="*/ 155 h 199"/>
                  <a:gd name="T30" fmla="*/ 194 w 197"/>
                  <a:gd name="T31" fmla="*/ 120 h 199"/>
                  <a:gd name="T32" fmla="*/ 194 w 197"/>
                  <a:gd name="T33" fmla="*/ 98 h 199"/>
                  <a:gd name="T34" fmla="*/ 187 w 197"/>
                  <a:gd name="T35" fmla="*/ 61 h 199"/>
                  <a:gd name="T36" fmla="*/ 167 w 197"/>
                  <a:gd name="T37" fmla="*/ 32 h 199"/>
                  <a:gd name="T38" fmla="*/ 135 w 197"/>
                  <a:gd name="T39" fmla="*/ 12 h 199"/>
                  <a:gd name="T40" fmla="*/ 98 w 197"/>
                  <a:gd name="T41" fmla="*/ 2 h 199"/>
                  <a:gd name="T42" fmla="*/ 62 w 197"/>
                  <a:gd name="T43" fmla="*/ 12 h 199"/>
                  <a:gd name="T44" fmla="*/ 29 w 197"/>
                  <a:gd name="T45" fmla="*/ 32 h 199"/>
                  <a:gd name="T46" fmla="*/ 10 w 197"/>
                  <a:gd name="T47" fmla="*/ 61 h 199"/>
                  <a:gd name="T48" fmla="*/ 3 w 197"/>
                  <a:gd name="T49" fmla="*/ 98 h 199"/>
                  <a:gd name="T50" fmla="*/ 10 w 197"/>
                  <a:gd name="T51" fmla="*/ 138 h 199"/>
                  <a:gd name="T52" fmla="*/ 29 w 197"/>
                  <a:gd name="T53" fmla="*/ 167 h 199"/>
                  <a:gd name="T54" fmla="*/ 62 w 197"/>
                  <a:gd name="T55" fmla="*/ 187 h 199"/>
                  <a:gd name="T56" fmla="*/ 98 w 197"/>
                  <a:gd name="T57" fmla="*/ 194 h 199"/>
                  <a:gd name="T58" fmla="*/ 135 w 197"/>
                  <a:gd name="T59" fmla="*/ 187 h 199"/>
                  <a:gd name="T60" fmla="*/ 167 w 197"/>
                  <a:gd name="T61" fmla="*/ 167 h 199"/>
                  <a:gd name="T62" fmla="*/ 187 w 197"/>
                  <a:gd name="T63" fmla="*/ 138 h 199"/>
                  <a:gd name="T64" fmla="*/ 194 w 197"/>
                  <a:gd name="T65" fmla="*/ 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7" h="199">
                    <a:moveTo>
                      <a:pt x="197" y="98"/>
                    </a:moveTo>
                    <a:lnTo>
                      <a:pt x="194" y="79"/>
                    </a:lnTo>
                    <a:lnTo>
                      <a:pt x="189" y="61"/>
                    </a:lnTo>
                    <a:lnTo>
                      <a:pt x="180" y="44"/>
                    </a:lnTo>
                    <a:lnTo>
                      <a:pt x="167" y="29"/>
                    </a:lnTo>
                    <a:lnTo>
                      <a:pt x="153" y="17"/>
                    </a:lnTo>
                    <a:lnTo>
                      <a:pt x="138" y="7"/>
                    </a:lnTo>
                    <a:lnTo>
                      <a:pt x="118" y="2"/>
                    </a:lnTo>
                    <a:lnTo>
                      <a:pt x="98" y="0"/>
                    </a:lnTo>
                    <a:lnTo>
                      <a:pt x="79" y="2"/>
                    </a:lnTo>
                    <a:lnTo>
                      <a:pt x="60" y="7"/>
                    </a:lnTo>
                    <a:lnTo>
                      <a:pt x="43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8" y="61"/>
                    </a:lnTo>
                    <a:lnTo>
                      <a:pt x="3" y="79"/>
                    </a:lnTo>
                    <a:lnTo>
                      <a:pt x="0" y="98"/>
                    </a:lnTo>
                    <a:lnTo>
                      <a:pt x="3" y="120"/>
                    </a:lnTo>
                    <a:lnTo>
                      <a:pt x="8" y="138"/>
                    </a:lnTo>
                    <a:lnTo>
                      <a:pt x="17" y="155"/>
                    </a:lnTo>
                    <a:lnTo>
                      <a:pt x="29" y="170"/>
                    </a:lnTo>
                    <a:lnTo>
                      <a:pt x="43" y="182"/>
                    </a:lnTo>
                    <a:lnTo>
                      <a:pt x="60" y="189"/>
                    </a:lnTo>
                    <a:lnTo>
                      <a:pt x="79" y="198"/>
                    </a:lnTo>
                    <a:lnTo>
                      <a:pt x="98" y="199"/>
                    </a:lnTo>
                    <a:lnTo>
                      <a:pt x="118" y="198"/>
                    </a:lnTo>
                    <a:lnTo>
                      <a:pt x="138" y="189"/>
                    </a:lnTo>
                    <a:lnTo>
                      <a:pt x="153" y="182"/>
                    </a:lnTo>
                    <a:lnTo>
                      <a:pt x="167" y="170"/>
                    </a:lnTo>
                    <a:lnTo>
                      <a:pt x="180" y="155"/>
                    </a:lnTo>
                    <a:lnTo>
                      <a:pt x="189" y="138"/>
                    </a:lnTo>
                    <a:lnTo>
                      <a:pt x="194" y="120"/>
                    </a:lnTo>
                    <a:lnTo>
                      <a:pt x="197" y="98"/>
                    </a:lnTo>
                    <a:lnTo>
                      <a:pt x="194" y="98"/>
                    </a:lnTo>
                    <a:lnTo>
                      <a:pt x="193" y="81"/>
                    </a:lnTo>
                    <a:lnTo>
                      <a:pt x="187" y="61"/>
                    </a:lnTo>
                    <a:lnTo>
                      <a:pt x="177" y="46"/>
                    </a:lnTo>
                    <a:lnTo>
                      <a:pt x="167" y="32"/>
                    </a:lnTo>
                    <a:lnTo>
                      <a:pt x="153" y="19"/>
                    </a:lnTo>
                    <a:lnTo>
                      <a:pt x="135" y="12"/>
                    </a:lnTo>
                    <a:lnTo>
                      <a:pt x="118" y="5"/>
                    </a:lnTo>
                    <a:lnTo>
                      <a:pt x="98" y="2"/>
                    </a:lnTo>
                    <a:lnTo>
                      <a:pt x="79" y="5"/>
                    </a:lnTo>
                    <a:lnTo>
                      <a:pt x="62" y="12"/>
                    </a:lnTo>
                    <a:lnTo>
                      <a:pt x="44" y="19"/>
                    </a:lnTo>
                    <a:lnTo>
                      <a:pt x="29" y="32"/>
                    </a:lnTo>
                    <a:lnTo>
                      <a:pt x="20" y="46"/>
                    </a:lnTo>
                    <a:lnTo>
                      <a:pt x="10" y="61"/>
                    </a:lnTo>
                    <a:lnTo>
                      <a:pt x="5" y="81"/>
                    </a:lnTo>
                    <a:lnTo>
                      <a:pt x="3" y="98"/>
                    </a:lnTo>
                    <a:lnTo>
                      <a:pt x="5" y="118"/>
                    </a:lnTo>
                    <a:lnTo>
                      <a:pt x="10" y="138"/>
                    </a:lnTo>
                    <a:lnTo>
                      <a:pt x="20" y="153"/>
                    </a:lnTo>
                    <a:lnTo>
                      <a:pt x="29" y="167"/>
                    </a:lnTo>
                    <a:lnTo>
                      <a:pt x="44" y="179"/>
                    </a:lnTo>
                    <a:lnTo>
                      <a:pt x="62" y="187"/>
                    </a:lnTo>
                    <a:lnTo>
                      <a:pt x="79" y="194"/>
                    </a:lnTo>
                    <a:lnTo>
                      <a:pt x="98" y="194"/>
                    </a:lnTo>
                    <a:lnTo>
                      <a:pt x="118" y="194"/>
                    </a:lnTo>
                    <a:lnTo>
                      <a:pt x="135" y="187"/>
                    </a:lnTo>
                    <a:lnTo>
                      <a:pt x="153" y="179"/>
                    </a:lnTo>
                    <a:lnTo>
                      <a:pt x="167" y="167"/>
                    </a:lnTo>
                    <a:lnTo>
                      <a:pt x="177" y="153"/>
                    </a:lnTo>
                    <a:lnTo>
                      <a:pt x="187" y="138"/>
                    </a:lnTo>
                    <a:lnTo>
                      <a:pt x="193" y="118"/>
                    </a:lnTo>
                    <a:lnTo>
                      <a:pt x="194" y="98"/>
                    </a:lnTo>
                    <a:lnTo>
                      <a:pt x="197" y="98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4" name="Freeform 736">
                <a:extLst>
                  <a:ext uri="{FF2B5EF4-FFF2-40B4-BE49-F238E27FC236}">
                    <a16:creationId xmlns:a16="http://schemas.microsoft.com/office/drawing/2014/main" id="{F7C5C922-3C9F-4E63-9729-E2D243C06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3264"/>
                <a:ext cx="64" cy="64"/>
              </a:xfrm>
              <a:custGeom>
                <a:avLst/>
                <a:gdLst>
                  <a:gd name="T0" fmla="*/ 190 w 191"/>
                  <a:gd name="T1" fmla="*/ 79 h 192"/>
                  <a:gd name="T2" fmla="*/ 174 w 191"/>
                  <a:gd name="T3" fmla="*/ 44 h 192"/>
                  <a:gd name="T4" fmla="*/ 150 w 191"/>
                  <a:gd name="T5" fmla="*/ 17 h 192"/>
                  <a:gd name="T6" fmla="*/ 116 w 191"/>
                  <a:gd name="T7" fmla="*/ 3 h 192"/>
                  <a:gd name="T8" fmla="*/ 76 w 191"/>
                  <a:gd name="T9" fmla="*/ 3 h 192"/>
                  <a:gd name="T10" fmla="*/ 42 w 191"/>
                  <a:gd name="T11" fmla="*/ 17 h 192"/>
                  <a:gd name="T12" fmla="*/ 18 w 191"/>
                  <a:gd name="T13" fmla="*/ 44 h 192"/>
                  <a:gd name="T14" fmla="*/ 2 w 191"/>
                  <a:gd name="T15" fmla="*/ 79 h 192"/>
                  <a:gd name="T16" fmla="*/ 2 w 191"/>
                  <a:gd name="T17" fmla="*/ 116 h 192"/>
                  <a:gd name="T18" fmla="*/ 18 w 191"/>
                  <a:gd name="T19" fmla="*/ 151 h 192"/>
                  <a:gd name="T20" fmla="*/ 42 w 191"/>
                  <a:gd name="T21" fmla="*/ 177 h 192"/>
                  <a:gd name="T22" fmla="*/ 76 w 191"/>
                  <a:gd name="T23" fmla="*/ 192 h 192"/>
                  <a:gd name="T24" fmla="*/ 116 w 191"/>
                  <a:gd name="T25" fmla="*/ 192 h 192"/>
                  <a:gd name="T26" fmla="*/ 150 w 191"/>
                  <a:gd name="T27" fmla="*/ 177 h 192"/>
                  <a:gd name="T28" fmla="*/ 174 w 191"/>
                  <a:gd name="T29" fmla="*/ 151 h 192"/>
                  <a:gd name="T30" fmla="*/ 190 w 191"/>
                  <a:gd name="T31" fmla="*/ 116 h 192"/>
                  <a:gd name="T32" fmla="*/ 190 w 191"/>
                  <a:gd name="T33" fmla="*/ 96 h 192"/>
                  <a:gd name="T34" fmla="*/ 183 w 191"/>
                  <a:gd name="T35" fmla="*/ 62 h 192"/>
                  <a:gd name="T36" fmla="*/ 162 w 191"/>
                  <a:gd name="T37" fmla="*/ 33 h 192"/>
                  <a:gd name="T38" fmla="*/ 133 w 191"/>
                  <a:gd name="T39" fmla="*/ 13 h 192"/>
                  <a:gd name="T40" fmla="*/ 95 w 191"/>
                  <a:gd name="T41" fmla="*/ 5 h 192"/>
                  <a:gd name="T42" fmla="*/ 59 w 191"/>
                  <a:gd name="T43" fmla="*/ 13 h 192"/>
                  <a:gd name="T44" fmla="*/ 29 w 191"/>
                  <a:gd name="T45" fmla="*/ 33 h 192"/>
                  <a:gd name="T46" fmla="*/ 11 w 191"/>
                  <a:gd name="T47" fmla="*/ 62 h 192"/>
                  <a:gd name="T48" fmla="*/ 2 w 191"/>
                  <a:gd name="T49" fmla="*/ 96 h 192"/>
                  <a:gd name="T50" fmla="*/ 11 w 191"/>
                  <a:gd name="T51" fmla="*/ 134 h 192"/>
                  <a:gd name="T52" fmla="*/ 29 w 191"/>
                  <a:gd name="T53" fmla="*/ 163 h 192"/>
                  <a:gd name="T54" fmla="*/ 59 w 191"/>
                  <a:gd name="T55" fmla="*/ 182 h 192"/>
                  <a:gd name="T56" fmla="*/ 95 w 191"/>
                  <a:gd name="T57" fmla="*/ 191 h 192"/>
                  <a:gd name="T58" fmla="*/ 133 w 191"/>
                  <a:gd name="T59" fmla="*/ 182 h 192"/>
                  <a:gd name="T60" fmla="*/ 162 w 191"/>
                  <a:gd name="T61" fmla="*/ 163 h 192"/>
                  <a:gd name="T62" fmla="*/ 183 w 191"/>
                  <a:gd name="T63" fmla="*/ 134 h 192"/>
                  <a:gd name="T64" fmla="*/ 190 w 191"/>
                  <a:gd name="T65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2">
                    <a:moveTo>
                      <a:pt x="191" y="96"/>
                    </a:moveTo>
                    <a:lnTo>
                      <a:pt x="190" y="79"/>
                    </a:lnTo>
                    <a:lnTo>
                      <a:pt x="185" y="60"/>
                    </a:lnTo>
                    <a:lnTo>
                      <a:pt x="174" y="44"/>
                    </a:lnTo>
                    <a:lnTo>
                      <a:pt x="164" y="30"/>
                    </a:lnTo>
                    <a:lnTo>
                      <a:pt x="150" y="17"/>
                    </a:lnTo>
                    <a:lnTo>
                      <a:pt x="133" y="10"/>
                    </a:lnTo>
                    <a:lnTo>
                      <a:pt x="116" y="3"/>
                    </a:lnTo>
                    <a:lnTo>
                      <a:pt x="95" y="0"/>
                    </a:lnTo>
                    <a:lnTo>
                      <a:pt x="76" y="3"/>
                    </a:lnTo>
                    <a:lnTo>
                      <a:pt x="59" y="10"/>
                    </a:lnTo>
                    <a:lnTo>
                      <a:pt x="42" y="17"/>
                    </a:lnTo>
                    <a:lnTo>
                      <a:pt x="26" y="30"/>
                    </a:lnTo>
                    <a:lnTo>
                      <a:pt x="18" y="44"/>
                    </a:lnTo>
                    <a:lnTo>
                      <a:pt x="7" y="60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16"/>
                    </a:lnTo>
                    <a:lnTo>
                      <a:pt x="7" y="136"/>
                    </a:lnTo>
                    <a:lnTo>
                      <a:pt x="18" y="151"/>
                    </a:lnTo>
                    <a:lnTo>
                      <a:pt x="26" y="165"/>
                    </a:lnTo>
                    <a:lnTo>
                      <a:pt x="42" y="177"/>
                    </a:lnTo>
                    <a:lnTo>
                      <a:pt x="59" y="185"/>
                    </a:lnTo>
                    <a:lnTo>
                      <a:pt x="76" y="192"/>
                    </a:lnTo>
                    <a:lnTo>
                      <a:pt x="95" y="192"/>
                    </a:lnTo>
                    <a:lnTo>
                      <a:pt x="116" y="192"/>
                    </a:lnTo>
                    <a:lnTo>
                      <a:pt x="133" y="185"/>
                    </a:lnTo>
                    <a:lnTo>
                      <a:pt x="150" y="177"/>
                    </a:lnTo>
                    <a:lnTo>
                      <a:pt x="164" y="165"/>
                    </a:lnTo>
                    <a:lnTo>
                      <a:pt x="174" y="151"/>
                    </a:lnTo>
                    <a:lnTo>
                      <a:pt x="185" y="136"/>
                    </a:lnTo>
                    <a:lnTo>
                      <a:pt x="190" y="116"/>
                    </a:lnTo>
                    <a:lnTo>
                      <a:pt x="191" y="96"/>
                    </a:lnTo>
                    <a:lnTo>
                      <a:pt x="190" y="96"/>
                    </a:lnTo>
                    <a:lnTo>
                      <a:pt x="186" y="79"/>
                    </a:lnTo>
                    <a:lnTo>
                      <a:pt x="183" y="62"/>
                    </a:lnTo>
                    <a:lnTo>
                      <a:pt x="173" y="44"/>
                    </a:lnTo>
                    <a:lnTo>
                      <a:pt x="162" y="33"/>
                    </a:lnTo>
                    <a:lnTo>
                      <a:pt x="147" y="20"/>
                    </a:lnTo>
                    <a:lnTo>
                      <a:pt x="133" y="13"/>
                    </a:lnTo>
                    <a:lnTo>
                      <a:pt x="116" y="5"/>
                    </a:lnTo>
                    <a:lnTo>
                      <a:pt x="95" y="5"/>
                    </a:lnTo>
                    <a:lnTo>
                      <a:pt x="76" y="5"/>
                    </a:lnTo>
                    <a:lnTo>
                      <a:pt x="59" y="13"/>
                    </a:lnTo>
                    <a:lnTo>
                      <a:pt x="45" y="20"/>
                    </a:lnTo>
                    <a:lnTo>
                      <a:pt x="29" y="33"/>
                    </a:lnTo>
                    <a:lnTo>
                      <a:pt x="19" y="44"/>
                    </a:lnTo>
                    <a:lnTo>
                      <a:pt x="11" y="62"/>
                    </a:lnTo>
                    <a:lnTo>
                      <a:pt x="5" y="79"/>
                    </a:lnTo>
                    <a:lnTo>
                      <a:pt x="2" y="96"/>
                    </a:lnTo>
                    <a:lnTo>
                      <a:pt x="5" y="116"/>
                    </a:lnTo>
                    <a:lnTo>
                      <a:pt x="11" y="134"/>
                    </a:lnTo>
                    <a:lnTo>
                      <a:pt x="19" y="151"/>
                    </a:lnTo>
                    <a:lnTo>
                      <a:pt x="29" y="163"/>
                    </a:lnTo>
                    <a:lnTo>
                      <a:pt x="45" y="175"/>
                    </a:lnTo>
                    <a:lnTo>
                      <a:pt x="59" y="182"/>
                    </a:lnTo>
                    <a:lnTo>
                      <a:pt x="76" y="188"/>
                    </a:lnTo>
                    <a:lnTo>
                      <a:pt x="95" y="191"/>
                    </a:lnTo>
                    <a:lnTo>
                      <a:pt x="116" y="188"/>
                    </a:lnTo>
                    <a:lnTo>
                      <a:pt x="133" y="182"/>
                    </a:lnTo>
                    <a:lnTo>
                      <a:pt x="147" y="175"/>
                    </a:lnTo>
                    <a:lnTo>
                      <a:pt x="162" y="163"/>
                    </a:lnTo>
                    <a:lnTo>
                      <a:pt x="173" y="151"/>
                    </a:lnTo>
                    <a:lnTo>
                      <a:pt x="183" y="134"/>
                    </a:lnTo>
                    <a:lnTo>
                      <a:pt x="186" y="116"/>
                    </a:lnTo>
                    <a:lnTo>
                      <a:pt x="190" y="96"/>
                    </a:lnTo>
                    <a:lnTo>
                      <a:pt x="191" y="96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5" name="Freeform 737">
                <a:extLst>
                  <a:ext uri="{FF2B5EF4-FFF2-40B4-BE49-F238E27FC236}">
                    <a16:creationId xmlns:a16="http://schemas.microsoft.com/office/drawing/2014/main" id="{38034EEF-4C98-47D6-9A7B-09C4ACF40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3265"/>
                <a:ext cx="63" cy="62"/>
              </a:xfrm>
              <a:custGeom>
                <a:avLst/>
                <a:gdLst>
                  <a:gd name="T0" fmla="*/ 184 w 187"/>
                  <a:gd name="T1" fmla="*/ 74 h 184"/>
                  <a:gd name="T2" fmla="*/ 170 w 187"/>
                  <a:gd name="T3" fmla="*/ 39 h 184"/>
                  <a:gd name="T4" fmla="*/ 144 w 187"/>
                  <a:gd name="T5" fmla="*/ 15 h 184"/>
                  <a:gd name="T6" fmla="*/ 113 w 187"/>
                  <a:gd name="T7" fmla="*/ 0 h 184"/>
                  <a:gd name="T8" fmla="*/ 74 w 187"/>
                  <a:gd name="T9" fmla="*/ 0 h 184"/>
                  <a:gd name="T10" fmla="*/ 42 w 187"/>
                  <a:gd name="T11" fmla="*/ 15 h 184"/>
                  <a:gd name="T12" fmla="*/ 17 w 187"/>
                  <a:gd name="T13" fmla="*/ 39 h 184"/>
                  <a:gd name="T14" fmla="*/ 3 w 187"/>
                  <a:gd name="T15" fmla="*/ 74 h 184"/>
                  <a:gd name="T16" fmla="*/ 3 w 187"/>
                  <a:gd name="T17" fmla="*/ 111 h 184"/>
                  <a:gd name="T18" fmla="*/ 17 w 187"/>
                  <a:gd name="T19" fmla="*/ 146 h 184"/>
                  <a:gd name="T20" fmla="*/ 42 w 187"/>
                  <a:gd name="T21" fmla="*/ 170 h 184"/>
                  <a:gd name="T22" fmla="*/ 74 w 187"/>
                  <a:gd name="T23" fmla="*/ 182 h 184"/>
                  <a:gd name="T24" fmla="*/ 113 w 187"/>
                  <a:gd name="T25" fmla="*/ 182 h 184"/>
                  <a:gd name="T26" fmla="*/ 144 w 187"/>
                  <a:gd name="T27" fmla="*/ 170 h 184"/>
                  <a:gd name="T28" fmla="*/ 170 w 187"/>
                  <a:gd name="T29" fmla="*/ 146 h 184"/>
                  <a:gd name="T30" fmla="*/ 184 w 187"/>
                  <a:gd name="T31" fmla="*/ 111 h 184"/>
                  <a:gd name="T32" fmla="*/ 184 w 187"/>
                  <a:gd name="T33" fmla="*/ 91 h 184"/>
                  <a:gd name="T34" fmla="*/ 177 w 187"/>
                  <a:gd name="T35" fmla="*/ 57 h 184"/>
                  <a:gd name="T36" fmla="*/ 158 w 187"/>
                  <a:gd name="T37" fmla="*/ 29 h 184"/>
                  <a:gd name="T38" fmla="*/ 129 w 187"/>
                  <a:gd name="T39" fmla="*/ 10 h 184"/>
                  <a:gd name="T40" fmla="*/ 94 w 187"/>
                  <a:gd name="T41" fmla="*/ 3 h 184"/>
                  <a:gd name="T42" fmla="*/ 60 w 187"/>
                  <a:gd name="T43" fmla="*/ 10 h 184"/>
                  <a:gd name="T44" fmla="*/ 29 w 187"/>
                  <a:gd name="T45" fmla="*/ 29 h 184"/>
                  <a:gd name="T46" fmla="*/ 10 w 187"/>
                  <a:gd name="T47" fmla="*/ 57 h 184"/>
                  <a:gd name="T48" fmla="*/ 3 w 187"/>
                  <a:gd name="T49" fmla="*/ 91 h 184"/>
                  <a:gd name="T50" fmla="*/ 10 w 187"/>
                  <a:gd name="T51" fmla="*/ 128 h 184"/>
                  <a:gd name="T52" fmla="*/ 29 w 187"/>
                  <a:gd name="T53" fmla="*/ 155 h 184"/>
                  <a:gd name="T54" fmla="*/ 60 w 187"/>
                  <a:gd name="T55" fmla="*/ 175 h 184"/>
                  <a:gd name="T56" fmla="*/ 94 w 187"/>
                  <a:gd name="T57" fmla="*/ 182 h 184"/>
                  <a:gd name="T58" fmla="*/ 129 w 187"/>
                  <a:gd name="T59" fmla="*/ 175 h 184"/>
                  <a:gd name="T60" fmla="*/ 158 w 187"/>
                  <a:gd name="T61" fmla="*/ 155 h 184"/>
                  <a:gd name="T62" fmla="*/ 177 w 187"/>
                  <a:gd name="T63" fmla="*/ 128 h 184"/>
                  <a:gd name="T64" fmla="*/ 184 w 187"/>
                  <a:gd name="T65" fmla="*/ 9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4">
                    <a:moveTo>
                      <a:pt x="187" y="91"/>
                    </a:moveTo>
                    <a:lnTo>
                      <a:pt x="184" y="74"/>
                    </a:lnTo>
                    <a:lnTo>
                      <a:pt x="180" y="57"/>
                    </a:lnTo>
                    <a:lnTo>
                      <a:pt x="170" y="39"/>
                    </a:lnTo>
                    <a:lnTo>
                      <a:pt x="160" y="28"/>
                    </a:lnTo>
                    <a:lnTo>
                      <a:pt x="144" y="15"/>
                    </a:lnTo>
                    <a:lnTo>
                      <a:pt x="130" y="8"/>
                    </a:lnTo>
                    <a:lnTo>
                      <a:pt x="113" y="0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6" y="8"/>
                    </a:lnTo>
                    <a:lnTo>
                      <a:pt x="42" y="15"/>
                    </a:lnTo>
                    <a:lnTo>
                      <a:pt x="27" y="28"/>
                    </a:lnTo>
                    <a:lnTo>
                      <a:pt x="17" y="39"/>
                    </a:lnTo>
                    <a:lnTo>
                      <a:pt x="8" y="57"/>
                    </a:lnTo>
                    <a:lnTo>
                      <a:pt x="3" y="74"/>
                    </a:lnTo>
                    <a:lnTo>
                      <a:pt x="0" y="91"/>
                    </a:lnTo>
                    <a:lnTo>
                      <a:pt x="3" y="111"/>
                    </a:lnTo>
                    <a:lnTo>
                      <a:pt x="8" y="128"/>
                    </a:lnTo>
                    <a:lnTo>
                      <a:pt x="17" y="146"/>
                    </a:lnTo>
                    <a:lnTo>
                      <a:pt x="27" y="158"/>
                    </a:lnTo>
                    <a:lnTo>
                      <a:pt x="42" y="170"/>
                    </a:lnTo>
                    <a:lnTo>
                      <a:pt x="56" y="177"/>
                    </a:lnTo>
                    <a:lnTo>
                      <a:pt x="74" y="182"/>
                    </a:lnTo>
                    <a:lnTo>
                      <a:pt x="94" y="184"/>
                    </a:lnTo>
                    <a:lnTo>
                      <a:pt x="113" y="182"/>
                    </a:lnTo>
                    <a:lnTo>
                      <a:pt x="130" y="177"/>
                    </a:lnTo>
                    <a:lnTo>
                      <a:pt x="144" y="170"/>
                    </a:lnTo>
                    <a:lnTo>
                      <a:pt x="160" y="158"/>
                    </a:lnTo>
                    <a:lnTo>
                      <a:pt x="170" y="146"/>
                    </a:lnTo>
                    <a:lnTo>
                      <a:pt x="180" y="128"/>
                    </a:lnTo>
                    <a:lnTo>
                      <a:pt x="184" y="111"/>
                    </a:lnTo>
                    <a:lnTo>
                      <a:pt x="187" y="91"/>
                    </a:lnTo>
                    <a:lnTo>
                      <a:pt x="184" y="91"/>
                    </a:lnTo>
                    <a:lnTo>
                      <a:pt x="182" y="74"/>
                    </a:lnTo>
                    <a:lnTo>
                      <a:pt x="177" y="57"/>
                    </a:lnTo>
                    <a:lnTo>
                      <a:pt x="168" y="43"/>
                    </a:lnTo>
                    <a:lnTo>
                      <a:pt x="158" y="29"/>
                    </a:lnTo>
                    <a:lnTo>
                      <a:pt x="143" y="17"/>
                    </a:lnTo>
                    <a:lnTo>
                      <a:pt x="129" y="10"/>
                    </a:lnTo>
                    <a:lnTo>
                      <a:pt x="111" y="5"/>
                    </a:lnTo>
                    <a:lnTo>
                      <a:pt x="94" y="3"/>
                    </a:lnTo>
                    <a:lnTo>
                      <a:pt x="77" y="5"/>
                    </a:lnTo>
                    <a:lnTo>
                      <a:pt x="60" y="10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20" y="43"/>
                    </a:lnTo>
                    <a:lnTo>
                      <a:pt x="10" y="57"/>
                    </a:lnTo>
                    <a:lnTo>
                      <a:pt x="4" y="74"/>
                    </a:lnTo>
                    <a:lnTo>
                      <a:pt x="3" y="91"/>
                    </a:lnTo>
                    <a:lnTo>
                      <a:pt x="4" y="111"/>
                    </a:lnTo>
                    <a:lnTo>
                      <a:pt x="10" y="128"/>
                    </a:lnTo>
                    <a:lnTo>
                      <a:pt x="20" y="142"/>
                    </a:lnTo>
                    <a:lnTo>
                      <a:pt x="29" y="155"/>
                    </a:lnTo>
                    <a:lnTo>
                      <a:pt x="44" y="167"/>
                    </a:lnTo>
                    <a:lnTo>
                      <a:pt x="60" y="175"/>
                    </a:lnTo>
                    <a:lnTo>
                      <a:pt x="77" y="180"/>
                    </a:lnTo>
                    <a:lnTo>
                      <a:pt x="94" y="182"/>
                    </a:lnTo>
                    <a:lnTo>
                      <a:pt x="111" y="180"/>
                    </a:lnTo>
                    <a:lnTo>
                      <a:pt x="129" y="175"/>
                    </a:lnTo>
                    <a:lnTo>
                      <a:pt x="143" y="167"/>
                    </a:lnTo>
                    <a:lnTo>
                      <a:pt x="158" y="155"/>
                    </a:lnTo>
                    <a:lnTo>
                      <a:pt x="168" y="142"/>
                    </a:lnTo>
                    <a:lnTo>
                      <a:pt x="177" y="128"/>
                    </a:lnTo>
                    <a:lnTo>
                      <a:pt x="182" y="111"/>
                    </a:lnTo>
                    <a:lnTo>
                      <a:pt x="184" y="91"/>
                    </a:lnTo>
                    <a:lnTo>
                      <a:pt x="187" y="91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6" name="Freeform 738">
                <a:extLst>
                  <a:ext uri="{FF2B5EF4-FFF2-40B4-BE49-F238E27FC236}">
                    <a16:creationId xmlns:a16="http://schemas.microsoft.com/office/drawing/2014/main" id="{CDACCA56-E974-463A-B202-0DEAC7403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266"/>
                <a:ext cx="60" cy="60"/>
              </a:xfrm>
              <a:custGeom>
                <a:avLst/>
                <a:gdLst>
                  <a:gd name="T0" fmla="*/ 179 w 181"/>
                  <a:gd name="T1" fmla="*/ 71 h 179"/>
                  <a:gd name="T2" fmla="*/ 164 w 181"/>
                  <a:gd name="T3" fmla="*/ 40 h 179"/>
                  <a:gd name="T4" fmla="*/ 140 w 181"/>
                  <a:gd name="T5" fmla="*/ 14 h 179"/>
                  <a:gd name="T6" fmla="*/ 109 w 181"/>
                  <a:gd name="T7" fmla="*/ 2 h 179"/>
                  <a:gd name="T8" fmla="*/ 73 w 181"/>
                  <a:gd name="T9" fmla="*/ 2 h 179"/>
                  <a:gd name="T10" fmla="*/ 42 w 181"/>
                  <a:gd name="T11" fmla="*/ 14 h 179"/>
                  <a:gd name="T12" fmla="*/ 17 w 181"/>
                  <a:gd name="T13" fmla="*/ 40 h 179"/>
                  <a:gd name="T14" fmla="*/ 2 w 181"/>
                  <a:gd name="T15" fmla="*/ 71 h 179"/>
                  <a:gd name="T16" fmla="*/ 2 w 181"/>
                  <a:gd name="T17" fmla="*/ 108 h 179"/>
                  <a:gd name="T18" fmla="*/ 17 w 181"/>
                  <a:gd name="T19" fmla="*/ 139 h 179"/>
                  <a:gd name="T20" fmla="*/ 42 w 181"/>
                  <a:gd name="T21" fmla="*/ 164 h 179"/>
                  <a:gd name="T22" fmla="*/ 73 w 181"/>
                  <a:gd name="T23" fmla="*/ 177 h 179"/>
                  <a:gd name="T24" fmla="*/ 109 w 181"/>
                  <a:gd name="T25" fmla="*/ 177 h 179"/>
                  <a:gd name="T26" fmla="*/ 140 w 181"/>
                  <a:gd name="T27" fmla="*/ 164 h 179"/>
                  <a:gd name="T28" fmla="*/ 164 w 181"/>
                  <a:gd name="T29" fmla="*/ 139 h 179"/>
                  <a:gd name="T30" fmla="*/ 179 w 181"/>
                  <a:gd name="T31" fmla="*/ 108 h 179"/>
                  <a:gd name="T32" fmla="*/ 176 w 181"/>
                  <a:gd name="T33" fmla="*/ 88 h 179"/>
                  <a:gd name="T34" fmla="*/ 172 w 181"/>
                  <a:gd name="T35" fmla="*/ 57 h 179"/>
                  <a:gd name="T36" fmla="*/ 152 w 181"/>
                  <a:gd name="T37" fmla="*/ 26 h 179"/>
                  <a:gd name="T38" fmla="*/ 126 w 181"/>
                  <a:gd name="T39" fmla="*/ 9 h 179"/>
                  <a:gd name="T40" fmla="*/ 90 w 181"/>
                  <a:gd name="T41" fmla="*/ 2 h 179"/>
                  <a:gd name="T42" fmla="*/ 56 w 181"/>
                  <a:gd name="T43" fmla="*/ 9 h 179"/>
                  <a:gd name="T44" fmla="*/ 29 w 181"/>
                  <a:gd name="T45" fmla="*/ 26 h 179"/>
                  <a:gd name="T46" fmla="*/ 9 w 181"/>
                  <a:gd name="T47" fmla="*/ 57 h 179"/>
                  <a:gd name="T48" fmla="*/ 4 w 181"/>
                  <a:gd name="T49" fmla="*/ 88 h 179"/>
                  <a:gd name="T50" fmla="*/ 9 w 181"/>
                  <a:gd name="T51" fmla="*/ 123 h 179"/>
                  <a:gd name="T52" fmla="*/ 29 w 181"/>
                  <a:gd name="T53" fmla="*/ 150 h 179"/>
                  <a:gd name="T54" fmla="*/ 56 w 181"/>
                  <a:gd name="T55" fmla="*/ 169 h 179"/>
                  <a:gd name="T56" fmla="*/ 90 w 181"/>
                  <a:gd name="T57" fmla="*/ 177 h 179"/>
                  <a:gd name="T58" fmla="*/ 126 w 181"/>
                  <a:gd name="T59" fmla="*/ 169 h 179"/>
                  <a:gd name="T60" fmla="*/ 152 w 181"/>
                  <a:gd name="T61" fmla="*/ 150 h 179"/>
                  <a:gd name="T62" fmla="*/ 172 w 181"/>
                  <a:gd name="T63" fmla="*/ 123 h 179"/>
                  <a:gd name="T64" fmla="*/ 176 w 181"/>
                  <a:gd name="T65" fmla="*/ 8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1" h="179">
                    <a:moveTo>
                      <a:pt x="181" y="88"/>
                    </a:moveTo>
                    <a:lnTo>
                      <a:pt x="179" y="71"/>
                    </a:lnTo>
                    <a:lnTo>
                      <a:pt x="174" y="54"/>
                    </a:lnTo>
                    <a:lnTo>
                      <a:pt x="164" y="40"/>
                    </a:lnTo>
                    <a:lnTo>
                      <a:pt x="155" y="26"/>
                    </a:lnTo>
                    <a:lnTo>
                      <a:pt x="140" y="14"/>
                    </a:lnTo>
                    <a:lnTo>
                      <a:pt x="126" y="7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3" y="2"/>
                    </a:lnTo>
                    <a:lnTo>
                      <a:pt x="56" y="7"/>
                    </a:lnTo>
                    <a:lnTo>
                      <a:pt x="42" y="14"/>
                    </a:lnTo>
                    <a:lnTo>
                      <a:pt x="26" y="26"/>
                    </a:lnTo>
                    <a:lnTo>
                      <a:pt x="17" y="40"/>
                    </a:lnTo>
                    <a:lnTo>
                      <a:pt x="7" y="54"/>
                    </a:lnTo>
                    <a:lnTo>
                      <a:pt x="2" y="71"/>
                    </a:lnTo>
                    <a:lnTo>
                      <a:pt x="0" y="88"/>
                    </a:lnTo>
                    <a:lnTo>
                      <a:pt x="2" y="108"/>
                    </a:lnTo>
                    <a:lnTo>
                      <a:pt x="7" y="125"/>
                    </a:lnTo>
                    <a:lnTo>
                      <a:pt x="17" y="139"/>
                    </a:lnTo>
                    <a:lnTo>
                      <a:pt x="26" y="152"/>
                    </a:lnTo>
                    <a:lnTo>
                      <a:pt x="42" y="164"/>
                    </a:lnTo>
                    <a:lnTo>
                      <a:pt x="56" y="172"/>
                    </a:lnTo>
                    <a:lnTo>
                      <a:pt x="73" y="177"/>
                    </a:lnTo>
                    <a:lnTo>
                      <a:pt x="90" y="179"/>
                    </a:lnTo>
                    <a:lnTo>
                      <a:pt x="109" y="177"/>
                    </a:lnTo>
                    <a:lnTo>
                      <a:pt x="126" y="172"/>
                    </a:lnTo>
                    <a:lnTo>
                      <a:pt x="140" y="164"/>
                    </a:lnTo>
                    <a:lnTo>
                      <a:pt x="155" y="152"/>
                    </a:lnTo>
                    <a:lnTo>
                      <a:pt x="164" y="139"/>
                    </a:lnTo>
                    <a:lnTo>
                      <a:pt x="174" y="125"/>
                    </a:lnTo>
                    <a:lnTo>
                      <a:pt x="179" y="108"/>
                    </a:lnTo>
                    <a:lnTo>
                      <a:pt x="181" y="88"/>
                    </a:lnTo>
                    <a:lnTo>
                      <a:pt x="176" y="88"/>
                    </a:lnTo>
                    <a:lnTo>
                      <a:pt x="176" y="71"/>
                    </a:lnTo>
                    <a:lnTo>
                      <a:pt x="172" y="57"/>
                    </a:lnTo>
                    <a:lnTo>
                      <a:pt x="162" y="41"/>
                    </a:lnTo>
                    <a:lnTo>
                      <a:pt x="152" y="26"/>
                    </a:lnTo>
                    <a:lnTo>
                      <a:pt x="140" y="17"/>
                    </a:lnTo>
                    <a:lnTo>
                      <a:pt x="126" y="9"/>
                    </a:lnTo>
                    <a:lnTo>
                      <a:pt x="109" y="5"/>
                    </a:lnTo>
                    <a:lnTo>
                      <a:pt x="90" y="2"/>
                    </a:lnTo>
                    <a:lnTo>
                      <a:pt x="73" y="5"/>
                    </a:lnTo>
                    <a:lnTo>
                      <a:pt x="56" y="9"/>
                    </a:lnTo>
                    <a:lnTo>
                      <a:pt x="42" y="17"/>
                    </a:lnTo>
                    <a:lnTo>
                      <a:pt x="29" y="26"/>
                    </a:lnTo>
                    <a:lnTo>
                      <a:pt x="19" y="41"/>
                    </a:lnTo>
                    <a:lnTo>
                      <a:pt x="9" y="57"/>
                    </a:lnTo>
                    <a:lnTo>
                      <a:pt x="4" y="71"/>
                    </a:lnTo>
                    <a:lnTo>
                      <a:pt x="4" y="88"/>
                    </a:lnTo>
                    <a:lnTo>
                      <a:pt x="4" y="108"/>
                    </a:lnTo>
                    <a:lnTo>
                      <a:pt x="9" y="123"/>
                    </a:lnTo>
                    <a:lnTo>
                      <a:pt x="19" y="138"/>
                    </a:lnTo>
                    <a:lnTo>
                      <a:pt x="29" y="150"/>
                    </a:lnTo>
                    <a:lnTo>
                      <a:pt x="42" y="162"/>
                    </a:lnTo>
                    <a:lnTo>
                      <a:pt x="56" y="169"/>
                    </a:lnTo>
                    <a:lnTo>
                      <a:pt x="73" y="174"/>
                    </a:lnTo>
                    <a:lnTo>
                      <a:pt x="90" y="177"/>
                    </a:lnTo>
                    <a:lnTo>
                      <a:pt x="109" y="174"/>
                    </a:lnTo>
                    <a:lnTo>
                      <a:pt x="126" y="169"/>
                    </a:lnTo>
                    <a:lnTo>
                      <a:pt x="140" y="162"/>
                    </a:lnTo>
                    <a:lnTo>
                      <a:pt x="152" y="150"/>
                    </a:lnTo>
                    <a:lnTo>
                      <a:pt x="162" y="138"/>
                    </a:lnTo>
                    <a:lnTo>
                      <a:pt x="172" y="123"/>
                    </a:lnTo>
                    <a:lnTo>
                      <a:pt x="176" y="108"/>
                    </a:lnTo>
                    <a:lnTo>
                      <a:pt x="176" y="88"/>
                    </a:lnTo>
                    <a:lnTo>
                      <a:pt x="181" y="88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7" name="Freeform 739">
                <a:extLst>
                  <a:ext uri="{FF2B5EF4-FFF2-40B4-BE49-F238E27FC236}">
                    <a16:creationId xmlns:a16="http://schemas.microsoft.com/office/drawing/2014/main" id="{2613626F-734C-4A36-9D1A-1454020B0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267"/>
                <a:ext cx="57" cy="58"/>
              </a:xfrm>
              <a:custGeom>
                <a:avLst/>
                <a:gdLst>
                  <a:gd name="T0" fmla="*/ 172 w 172"/>
                  <a:gd name="T1" fmla="*/ 69 h 175"/>
                  <a:gd name="T2" fmla="*/ 157 w 172"/>
                  <a:gd name="T3" fmla="*/ 39 h 175"/>
                  <a:gd name="T4" fmla="*/ 135 w 172"/>
                  <a:gd name="T5" fmla="*/ 15 h 175"/>
                  <a:gd name="T6" fmla="*/ 103 w 172"/>
                  <a:gd name="T7" fmla="*/ 3 h 175"/>
                  <a:gd name="T8" fmla="*/ 69 w 172"/>
                  <a:gd name="T9" fmla="*/ 3 h 175"/>
                  <a:gd name="T10" fmla="*/ 36 w 172"/>
                  <a:gd name="T11" fmla="*/ 15 h 175"/>
                  <a:gd name="T12" fmla="*/ 14 w 172"/>
                  <a:gd name="T13" fmla="*/ 39 h 175"/>
                  <a:gd name="T14" fmla="*/ 0 w 172"/>
                  <a:gd name="T15" fmla="*/ 69 h 175"/>
                  <a:gd name="T16" fmla="*/ 0 w 172"/>
                  <a:gd name="T17" fmla="*/ 106 h 175"/>
                  <a:gd name="T18" fmla="*/ 14 w 172"/>
                  <a:gd name="T19" fmla="*/ 136 h 175"/>
                  <a:gd name="T20" fmla="*/ 36 w 172"/>
                  <a:gd name="T21" fmla="*/ 160 h 175"/>
                  <a:gd name="T22" fmla="*/ 69 w 172"/>
                  <a:gd name="T23" fmla="*/ 172 h 175"/>
                  <a:gd name="T24" fmla="*/ 103 w 172"/>
                  <a:gd name="T25" fmla="*/ 172 h 175"/>
                  <a:gd name="T26" fmla="*/ 135 w 172"/>
                  <a:gd name="T27" fmla="*/ 160 h 175"/>
                  <a:gd name="T28" fmla="*/ 157 w 172"/>
                  <a:gd name="T29" fmla="*/ 136 h 175"/>
                  <a:gd name="T30" fmla="*/ 172 w 172"/>
                  <a:gd name="T31" fmla="*/ 106 h 175"/>
                  <a:gd name="T32" fmla="*/ 169 w 172"/>
                  <a:gd name="T33" fmla="*/ 86 h 175"/>
                  <a:gd name="T34" fmla="*/ 162 w 172"/>
                  <a:gd name="T35" fmla="*/ 55 h 175"/>
                  <a:gd name="T36" fmla="*/ 145 w 172"/>
                  <a:gd name="T37" fmla="*/ 27 h 175"/>
                  <a:gd name="T38" fmla="*/ 118 w 172"/>
                  <a:gd name="T39" fmla="*/ 10 h 175"/>
                  <a:gd name="T40" fmla="*/ 86 w 172"/>
                  <a:gd name="T41" fmla="*/ 3 h 175"/>
                  <a:gd name="T42" fmla="*/ 54 w 172"/>
                  <a:gd name="T43" fmla="*/ 10 h 175"/>
                  <a:gd name="T44" fmla="*/ 26 w 172"/>
                  <a:gd name="T45" fmla="*/ 27 h 175"/>
                  <a:gd name="T46" fmla="*/ 9 w 172"/>
                  <a:gd name="T47" fmla="*/ 55 h 175"/>
                  <a:gd name="T48" fmla="*/ 2 w 172"/>
                  <a:gd name="T49" fmla="*/ 86 h 175"/>
                  <a:gd name="T50" fmla="*/ 9 w 172"/>
                  <a:gd name="T51" fmla="*/ 121 h 175"/>
                  <a:gd name="T52" fmla="*/ 26 w 172"/>
                  <a:gd name="T53" fmla="*/ 148 h 175"/>
                  <a:gd name="T54" fmla="*/ 54 w 172"/>
                  <a:gd name="T55" fmla="*/ 165 h 175"/>
                  <a:gd name="T56" fmla="*/ 86 w 172"/>
                  <a:gd name="T57" fmla="*/ 172 h 175"/>
                  <a:gd name="T58" fmla="*/ 118 w 172"/>
                  <a:gd name="T59" fmla="*/ 165 h 175"/>
                  <a:gd name="T60" fmla="*/ 145 w 172"/>
                  <a:gd name="T61" fmla="*/ 148 h 175"/>
                  <a:gd name="T62" fmla="*/ 162 w 172"/>
                  <a:gd name="T63" fmla="*/ 121 h 175"/>
                  <a:gd name="T64" fmla="*/ 169 w 172"/>
                  <a:gd name="T65" fmla="*/ 8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75">
                    <a:moveTo>
                      <a:pt x="172" y="86"/>
                    </a:moveTo>
                    <a:lnTo>
                      <a:pt x="172" y="69"/>
                    </a:lnTo>
                    <a:lnTo>
                      <a:pt x="167" y="55"/>
                    </a:lnTo>
                    <a:lnTo>
                      <a:pt x="157" y="39"/>
                    </a:lnTo>
                    <a:lnTo>
                      <a:pt x="147" y="24"/>
                    </a:lnTo>
                    <a:lnTo>
                      <a:pt x="135" y="15"/>
                    </a:lnTo>
                    <a:lnTo>
                      <a:pt x="121" y="7"/>
                    </a:lnTo>
                    <a:lnTo>
                      <a:pt x="103" y="3"/>
                    </a:lnTo>
                    <a:lnTo>
                      <a:pt x="86" y="0"/>
                    </a:lnTo>
                    <a:lnTo>
                      <a:pt x="69" y="3"/>
                    </a:lnTo>
                    <a:lnTo>
                      <a:pt x="52" y="7"/>
                    </a:lnTo>
                    <a:lnTo>
                      <a:pt x="36" y="15"/>
                    </a:lnTo>
                    <a:lnTo>
                      <a:pt x="24" y="24"/>
                    </a:lnTo>
                    <a:lnTo>
                      <a:pt x="14" y="39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0" y="86"/>
                    </a:lnTo>
                    <a:lnTo>
                      <a:pt x="0" y="106"/>
                    </a:lnTo>
                    <a:lnTo>
                      <a:pt x="4" y="121"/>
                    </a:lnTo>
                    <a:lnTo>
                      <a:pt x="14" y="136"/>
                    </a:lnTo>
                    <a:lnTo>
                      <a:pt x="24" y="148"/>
                    </a:lnTo>
                    <a:lnTo>
                      <a:pt x="36" y="160"/>
                    </a:lnTo>
                    <a:lnTo>
                      <a:pt x="52" y="167"/>
                    </a:lnTo>
                    <a:lnTo>
                      <a:pt x="69" y="172"/>
                    </a:lnTo>
                    <a:lnTo>
                      <a:pt x="86" y="175"/>
                    </a:lnTo>
                    <a:lnTo>
                      <a:pt x="103" y="172"/>
                    </a:lnTo>
                    <a:lnTo>
                      <a:pt x="121" y="167"/>
                    </a:lnTo>
                    <a:lnTo>
                      <a:pt x="135" y="160"/>
                    </a:lnTo>
                    <a:lnTo>
                      <a:pt x="147" y="148"/>
                    </a:lnTo>
                    <a:lnTo>
                      <a:pt x="157" y="136"/>
                    </a:lnTo>
                    <a:lnTo>
                      <a:pt x="167" y="121"/>
                    </a:lnTo>
                    <a:lnTo>
                      <a:pt x="172" y="106"/>
                    </a:lnTo>
                    <a:lnTo>
                      <a:pt x="172" y="86"/>
                    </a:lnTo>
                    <a:lnTo>
                      <a:pt x="169" y="86"/>
                    </a:lnTo>
                    <a:lnTo>
                      <a:pt x="167" y="72"/>
                    </a:lnTo>
                    <a:lnTo>
                      <a:pt x="162" y="55"/>
                    </a:lnTo>
                    <a:lnTo>
                      <a:pt x="155" y="39"/>
                    </a:lnTo>
                    <a:lnTo>
                      <a:pt x="145" y="27"/>
                    </a:lnTo>
                    <a:lnTo>
                      <a:pt x="133" y="17"/>
                    </a:lnTo>
                    <a:lnTo>
                      <a:pt x="118" y="10"/>
                    </a:lnTo>
                    <a:lnTo>
                      <a:pt x="103" y="5"/>
                    </a:lnTo>
                    <a:lnTo>
                      <a:pt x="86" y="3"/>
                    </a:lnTo>
                    <a:lnTo>
                      <a:pt x="69" y="5"/>
                    </a:lnTo>
                    <a:lnTo>
                      <a:pt x="54" y="10"/>
                    </a:lnTo>
                    <a:lnTo>
                      <a:pt x="38" y="17"/>
                    </a:lnTo>
                    <a:lnTo>
                      <a:pt x="26" y="27"/>
                    </a:lnTo>
                    <a:lnTo>
                      <a:pt x="17" y="39"/>
                    </a:lnTo>
                    <a:lnTo>
                      <a:pt x="9" y="55"/>
                    </a:lnTo>
                    <a:lnTo>
                      <a:pt x="4" y="72"/>
                    </a:lnTo>
                    <a:lnTo>
                      <a:pt x="2" y="86"/>
                    </a:lnTo>
                    <a:lnTo>
                      <a:pt x="4" y="103"/>
                    </a:lnTo>
                    <a:lnTo>
                      <a:pt x="9" y="121"/>
                    </a:lnTo>
                    <a:lnTo>
                      <a:pt x="17" y="136"/>
                    </a:lnTo>
                    <a:lnTo>
                      <a:pt x="26" y="148"/>
                    </a:lnTo>
                    <a:lnTo>
                      <a:pt x="38" y="158"/>
                    </a:lnTo>
                    <a:lnTo>
                      <a:pt x="54" y="165"/>
                    </a:lnTo>
                    <a:lnTo>
                      <a:pt x="69" y="170"/>
                    </a:lnTo>
                    <a:lnTo>
                      <a:pt x="86" y="172"/>
                    </a:lnTo>
                    <a:lnTo>
                      <a:pt x="103" y="170"/>
                    </a:lnTo>
                    <a:lnTo>
                      <a:pt x="118" y="165"/>
                    </a:lnTo>
                    <a:lnTo>
                      <a:pt x="133" y="158"/>
                    </a:lnTo>
                    <a:lnTo>
                      <a:pt x="145" y="148"/>
                    </a:lnTo>
                    <a:lnTo>
                      <a:pt x="155" y="136"/>
                    </a:lnTo>
                    <a:lnTo>
                      <a:pt x="162" y="121"/>
                    </a:lnTo>
                    <a:lnTo>
                      <a:pt x="167" y="103"/>
                    </a:lnTo>
                    <a:lnTo>
                      <a:pt x="169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8" name="Freeform 740">
                <a:extLst>
                  <a:ext uri="{FF2B5EF4-FFF2-40B4-BE49-F238E27FC236}">
                    <a16:creationId xmlns:a16="http://schemas.microsoft.com/office/drawing/2014/main" id="{659B9700-0C55-4FC3-863D-90CB68160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268"/>
                <a:ext cx="55" cy="56"/>
              </a:xfrm>
              <a:custGeom>
                <a:avLst/>
                <a:gdLst>
                  <a:gd name="T0" fmla="*/ 165 w 167"/>
                  <a:gd name="T1" fmla="*/ 69 h 169"/>
                  <a:gd name="T2" fmla="*/ 153 w 167"/>
                  <a:gd name="T3" fmla="*/ 36 h 169"/>
                  <a:gd name="T4" fmla="*/ 131 w 167"/>
                  <a:gd name="T5" fmla="*/ 14 h 169"/>
                  <a:gd name="T6" fmla="*/ 101 w 167"/>
                  <a:gd name="T7" fmla="*/ 2 h 169"/>
                  <a:gd name="T8" fmla="*/ 67 w 167"/>
                  <a:gd name="T9" fmla="*/ 2 h 169"/>
                  <a:gd name="T10" fmla="*/ 36 w 167"/>
                  <a:gd name="T11" fmla="*/ 14 h 169"/>
                  <a:gd name="T12" fmla="*/ 15 w 167"/>
                  <a:gd name="T13" fmla="*/ 36 h 169"/>
                  <a:gd name="T14" fmla="*/ 2 w 167"/>
                  <a:gd name="T15" fmla="*/ 69 h 169"/>
                  <a:gd name="T16" fmla="*/ 2 w 167"/>
                  <a:gd name="T17" fmla="*/ 100 h 169"/>
                  <a:gd name="T18" fmla="*/ 15 w 167"/>
                  <a:gd name="T19" fmla="*/ 133 h 169"/>
                  <a:gd name="T20" fmla="*/ 36 w 167"/>
                  <a:gd name="T21" fmla="*/ 155 h 169"/>
                  <a:gd name="T22" fmla="*/ 67 w 167"/>
                  <a:gd name="T23" fmla="*/ 167 h 169"/>
                  <a:gd name="T24" fmla="*/ 101 w 167"/>
                  <a:gd name="T25" fmla="*/ 167 h 169"/>
                  <a:gd name="T26" fmla="*/ 131 w 167"/>
                  <a:gd name="T27" fmla="*/ 155 h 169"/>
                  <a:gd name="T28" fmla="*/ 153 w 167"/>
                  <a:gd name="T29" fmla="*/ 133 h 169"/>
                  <a:gd name="T30" fmla="*/ 165 w 167"/>
                  <a:gd name="T31" fmla="*/ 100 h 169"/>
                  <a:gd name="T32" fmla="*/ 165 w 167"/>
                  <a:gd name="T33" fmla="*/ 83 h 169"/>
                  <a:gd name="T34" fmla="*/ 158 w 167"/>
                  <a:gd name="T35" fmla="*/ 54 h 169"/>
                  <a:gd name="T36" fmla="*/ 141 w 167"/>
                  <a:gd name="T37" fmla="*/ 27 h 169"/>
                  <a:gd name="T38" fmla="*/ 116 w 167"/>
                  <a:gd name="T39" fmla="*/ 9 h 169"/>
                  <a:gd name="T40" fmla="*/ 84 w 167"/>
                  <a:gd name="T41" fmla="*/ 4 h 169"/>
                  <a:gd name="T42" fmla="*/ 52 w 167"/>
                  <a:gd name="T43" fmla="*/ 9 h 169"/>
                  <a:gd name="T44" fmla="*/ 27 w 167"/>
                  <a:gd name="T45" fmla="*/ 27 h 169"/>
                  <a:gd name="T46" fmla="*/ 10 w 167"/>
                  <a:gd name="T47" fmla="*/ 54 h 169"/>
                  <a:gd name="T48" fmla="*/ 2 w 167"/>
                  <a:gd name="T49" fmla="*/ 83 h 169"/>
                  <a:gd name="T50" fmla="*/ 10 w 167"/>
                  <a:gd name="T51" fmla="*/ 116 h 169"/>
                  <a:gd name="T52" fmla="*/ 27 w 167"/>
                  <a:gd name="T53" fmla="*/ 143 h 169"/>
                  <a:gd name="T54" fmla="*/ 52 w 167"/>
                  <a:gd name="T55" fmla="*/ 159 h 169"/>
                  <a:gd name="T56" fmla="*/ 84 w 167"/>
                  <a:gd name="T57" fmla="*/ 164 h 169"/>
                  <a:gd name="T58" fmla="*/ 116 w 167"/>
                  <a:gd name="T59" fmla="*/ 159 h 169"/>
                  <a:gd name="T60" fmla="*/ 141 w 167"/>
                  <a:gd name="T61" fmla="*/ 143 h 169"/>
                  <a:gd name="T62" fmla="*/ 158 w 167"/>
                  <a:gd name="T63" fmla="*/ 116 h 169"/>
                  <a:gd name="T64" fmla="*/ 165 w 167"/>
                  <a:gd name="T65" fmla="*/ 8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9">
                    <a:moveTo>
                      <a:pt x="167" y="83"/>
                    </a:moveTo>
                    <a:lnTo>
                      <a:pt x="165" y="69"/>
                    </a:lnTo>
                    <a:lnTo>
                      <a:pt x="160" y="52"/>
                    </a:lnTo>
                    <a:lnTo>
                      <a:pt x="153" y="36"/>
                    </a:lnTo>
                    <a:lnTo>
                      <a:pt x="143" y="24"/>
                    </a:lnTo>
                    <a:lnTo>
                      <a:pt x="131" y="14"/>
                    </a:lnTo>
                    <a:lnTo>
                      <a:pt x="116" y="7"/>
                    </a:lnTo>
                    <a:lnTo>
                      <a:pt x="101" y="2"/>
                    </a:lnTo>
                    <a:lnTo>
                      <a:pt x="84" y="0"/>
                    </a:lnTo>
                    <a:lnTo>
                      <a:pt x="67" y="2"/>
                    </a:lnTo>
                    <a:lnTo>
                      <a:pt x="52" y="7"/>
                    </a:lnTo>
                    <a:lnTo>
                      <a:pt x="36" y="14"/>
                    </a:lnTo>
                    <a:lnTo>
                      <a:pt x="24" y="24"/>
                    </a:lnTo>
                    <a:lnTo>
                      <a:pt x="15" y="36"/>
                    </a:lnTo>
                    <a:lnTo>
                      <a:pt x="7" y="52"/>
                    </a:lnTo>
                    <a:lnTo>
                      <a:pt x="2" y="69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8"/>
                    </a:lnTo>
                    <a:lnTo>
                      <a:pt x="15" y="133"/>
                    </a:lnTo>
                    <a:lnTo>
                      <a:pt x="24" y="145"/>
                    </a:lnTo>
                    <a:lnTo>
                      <a:pt x="36" y="155"/>
                    </a:lnTo>
                    <a:lnTo>
                      <a:pt x="52" y="162"/>
                    </a:lnTo>
                    <a:lnTo>
                      <a:pt x="67" y="167"/>
                    </a:lnTo>
                    <a:lnTo>
                      <a:pt x="84" y="169"/>
                    </a:lnTo>
                    <a:lnTo>
                      <a:pt x="101" y="167"/>
                    </a:lnTo>
                    <a:lnTo>
                      <a:pt x="116" y="162"/>
                    </a:lnTo>
                    <a:lnTo>
                      <a:pt x="131" y="155"/>
                    </a:lnTo>
                    <a:lnTo>
                      <a:pt x="143" y="145"/>
                    </a:lnTo>
                    <a:lnTo>
                      <a:pt x="153" y="133"/>
                    </a:lnTo>
                    <a:lnTo>
                      <a:pt x="160" y="118"/>
                    </a:lnTo>
                    <a:lnTo>
                      <a:pt x="165" y="100"/>
                    </a:lnTo>
                    <a:lnTo>
                      <a:pt x="167" y="83"/>
                    </a:lnTo>
                    <a:lnTo>
                      <a:pt x="165" y="83"/>
                    </a:lnTo>
                    <a:lnTo>
                      <a:pt x="162" y="69"/>
                    </a:lnTo>
                    <a:lnTo>
                      <a:pt x="158" y="54"/>
                    </a:lnTo>
                    <a:lnTo>
                      <a:pt x="150" y="38"/>
                    </a:lnTo>
                    <a:lnTo>
                      <a:pt x="141" y="27"/>
                    </a:lnTo>
                    <a:lnTo>
                      <a:pt x="127" y="17"/>
                    </a:lnTo>
                    <a:lnTo>
                      <a:pt x="116" y="9"/>
                    </a:lnTo>
                    <a:lnTo>
                      <a:pt x="101" y="4"/>
                    </a:lnTo>
                    <a:lnTo>
                      <a:pt x="84" y="4"/>
                    </a:lnTo>
                    <a:lnTo>
                      <a:pt x="67" y="4"/>
                    </a:lnTo>
                    <a:lnTo>
                      <a:pt x="52" y="9"/>
                    </a:lnTo>
                    <a:lnTo>
                      <a:pt x="39" y="17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0" y="54"/>
                    </a:lnTo>
                    <a:lnTo>
                      <a:pt x="5" y="69"/>
                    </a:lnTo>
                    <a:lnTo>
                      <a:pt x="2" y="83"/>
                    </a:lnTo>
                    <a:lnTo>
                      <a:pt x="5" y="100"/>
                    </a:lnTo>
                    <a:lnTo>
                      <a:pt x="10" y="116"/>
                    </a:lnTo>
                    <a:lnTo>
                      <a:pt x="17" y="130"/>
                    </a:lnTo>
                    <a:lnTo>
                      <a:pt x="27" y="143"/>
                    </a:lnTo>
                    <a:lnTo>
                      <a:pt x="39" y="152"/>
                    </a:lnTo>
                    <a:lnTo>
                      <a:pt x="52" y="159"/>
                    </a:lnTo>
                    <a:lnTo>
                      <a:pt x="67" y="164"/>
                    </a:lnTo>
                    <a:lnTo>
                      <a:pt x="84" y="164"/>
                    </a:lnTo>
                    <a:lnTo>
                      <a:pt x="101" y="164"/>
                    </a:lnTo>
                    <a:lnTo>
                      <a:pt x="116" y="159"/>
                    </a:lnTo>
                    <a:lnTo>
                      <a:pt x="127" y="152"/>
                    </a:lnTo>
                    <a:lnTo>
                      <a:pt x="141" y="143"/>
                    </a:lnTo>
                    <a:lnTo>
                      <a:pt x="150" y="130"/>
                    </a:lnTo>
                    <a:lnTo>
                      <a:pt x="158" y="116"/>
                    </a:lnTo>
                    <a:lnTo>
                      <a:pt x="162" y="100"/>
                    </a:lnTo>
                    <a:lnTo>
                      <a:pt x="165" y="83"/>
                    </a:lnTo>
                    <a:lnTo>
                      <a:pt x="167" y="83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69" name="Freeform 741">
                <a:extLst>
                  <a:ext uri="{FF2B5EF4-FFF2-40B4-BE49-F238E27FC236}">
                    <a16:creationId xmlns:a16="http://schemas.microsoft.com/office/drawing/2014/main" id="{08F27DD3-517D-469A-96F7-3E37FB1DD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3269"/>
                <a:ext cx="54" cy="54"/>
              </a:xfrm>
              <a:custGeom>
                <a:avLst/>
                <a:gdLst>
                  <a:gd name="T0" fmla="*/ 160 w 163"/>
                  <a:gd name="T1" fmla="*/ 65 h 160"/>
                  <a:gd name="T2" fmla="*/ 148 w 163"/>
                  <a:gd name="T3" fmla="*/ 34 h 160"/>
                  <a:gd name="T4" fmla="*/ 126 w 163"/>
                  <a:gd name="T5" fmla="*/ 13 h 160"/>
                  <a:gd name="T6" fmla="*/ 100 w 163"/>
                  <a:gd name="T7" fmla="*/ 0 h 160"/>
                  <a:gd name="T8" fmla="*/ 64 w 163"/>
                  <a:gd name="T9" fmla="*/ 0 h 160"/>
                  <a:gd name="T10" fmla="*/ 37 w 163"/>
                  <a:gd name="T11" fmla="*/ 13 h 160"/>
                  <a:gd name="T12" fmla="*/ 15 w 163"/>
                  <a:gd name="T13" fmla="*/ 34 h 160"/>
                  <a:gd name="T14" fmla="*/ 3 w 163"/>
                  <a:gd name="T15" fmla="*/ 65 h 160"/>
                  <a:gd name="T16" fmla="*/ 3 w 163"/>
                  <a:gd name="T17" fmla="*/ 96 h 160"/>
                  <a:gd name="T18" fmla="*/ 15 w 163"/>
                  <a:gd name="T19" fmla="*/ 126 h 160"/>
                  <a:gd name="T20" fmla="*/ 37 w 163"/>
                  <a:gd name="T21" fmla="*/ 148 h 160"/>
                  <a:gd name="T22" fmla="*/ 64 w 163"/>
                  <a:gd name="T23" fmla="*/ 160 h 160"/>
                  <a:gd name="T24" fmla="*/ 100 w 163"/>
                  <a:gd name="T25" fmla="*/ 160 h 160"/>
                  <a:gd name="T26" fmla="*/ 126 w 163"/>
                  <a:gd name="T27" fmla="*/ 148 h 160"/>
                  <a:gd name="T28" fmla="*/ 148 w 163"/>
                  <a:gd name="T29" fmla="*/ 126 h 160"/>
                  <a:gd name="T30" fmla="*/ 160 w 163"/>
                  <a:gd name="T31" fmla="*/ 96 h 160"/>
                  <a:gd name="T32" fmla="*/ 160 w 163"/>
                  <a:gd name="T33" fmla="*/ 79 h 160"/>
                  <a:gd name="T34" fmla="*/ 153 w 163"/>
                  <a:gd name="T35" fmla="*/ 50 h 160"/>
                  <a:gd name="T36" fmla="*/ 136 w 163"/>
                  <a:gd name="T37" fmla="*/ 25 h 160"/>
                  <a:gd name="T38" fmla="*/ 110 w 163"/>
                  <a:gd name="T39" fmla="*/ 8 h 160"/>
                  <a:gd name="T40" fmla="*/ 81 w 163"/>
                  <a:gd name="T41" fmla="*/ 3 h 160"/>
                  <a:gd name="T42" fmla="*/ 51 w 163"/>
                  <a:gd name="T43" fmla="*/ 8 h 160"/>
                  <a:gd name="T44" fmla="*/ 27 w 163"/>
                  <a:gd name="T45" fmla="*/ 25 h 160"/>
                  <a:gd name="T46" fmla="*/ 10 w 163"/>
                  <a:gd name="T47" fmla="*/ 50 h 160"/>
                  <a:gd name="T48" fmla="*/ 3 w 163"/>
                  <a:gd name="T49" fmla="*/ 79 h 160"/>
                  <a:gd name="T50" fmla="*/ 10 w 163"/>
                  <a:gd name="T51" fmla="*/ 112 h 160"/>
                  <a:gd name="T52" fmla="*/ 27 w 163"/>
                  <a:gd name="T53" fmla="*/ 136 h 160"/>
                  <a:gd name="T54" fmla="*/ 51 w 163"/>
                  <a:gd name="T55" fmla="*/ 153 h 160"/>
                  <a:gd name="T56" fmla="*/ 81 w 163"/>
                  <a:gd name="T57" fmla="*/ 158 h 160"/>
                  <a:gd name="T58" fmla="*/ 110 w 163"/>
                  <a:gd name="T59" fmla="*/ 153 h 160"/>
                  <a:gd name="T60" fmla="*/ 136 w 163"/>
                  <a:gd name="T61" fmla="*/ 136 h 160"/>
                  <a:gd name="T62" fmla="*/ 153 w 163"/>
                  <a:gd name="T63" fmla="*/ 112 h 160"/>
                  <a:gd name="T64" fmla="*/ 160 w 163"/>
                  <a:gd name="T65" fmla="*/ 7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0">
                    <a:moveTo>
                      <a:pt x="163" y="79"/>
                    </a:moveTo>
                    <a:lnTo>
                      <a:pt x="160" y="65"/>
                    </a:lnTo>
                    <a:lnTo>
                      <a:pt x="155" y="50"/>
                    </a:lnTo>
                    <a:lnTo>
                      <a:pt x="148" y="34"/>
                    </a:lnTo>
                    <a:lnTo>
                      <a:pt x="138" y="23"/>
                    </a:lnTo>
                    <a:lnTo>
                      <a:pt x="126" y="13"/>
                    </a:lnTo>
                    <a:lnTo>
                      <a:pt x="114" y="5"/>
                    </a:lnTo>
                    <a:lnTo>
                      <a:pt x="100" y="0"/>
                    </a:lnTo>
                    <a:lnTo>
                      <a:pt x="81" y="0"/>
                    </a:lnTo>
                    <a:lnTo>
                      <a:pt x="64" y="0"/>
                    </a:lnTo>
                    <a:lnTo>
                      <a:pt x="50" y="5"/>
                    </a:lnTo>
                    <a:lnTo>
                      <a:pt x="37" y="13"/>
                    </a:lnTo>
                    <a:lnTo>
                      <a:pt x="26" y="23"/>
                    </a:lnTo>
                    <a:lnTo>
                      <a:pt x="15" y="34"/>
                    </a:lnTo>
                    <a:lnTo>
                      <a:pt x="8" y="50"/>
                    </a:lnTo>
                    <a:lnTo>
                      <a:pt x="3" y="65"/>
                    </a:lnTo>
                    <a:lnTo>
                      <a:pt x="0" y="79"/>
                    </a:lnTo>
                    <a:lnTo>
                      <a:pt x="3" y="96"/>
                    </a:lnTo>
                    <a:lnTo>
                      <a:pt x="8" y="112"/>
                    </a:lnTo>
                    <a:lnTo>
                      <a:pt x="15" y="126"/>
                    </a:lnTo>
                    <a:lnTo>
                      <a:pt x="26" y="139"/>
                    </a:lnTo>
                    <a:lnTo>
                      <a:pt x="37" y="148"/>
                    </a:lnTo>
                    <a:lnTo>
                      <a:pt x="50" y="155"/>
                    </a:lnTo>
                    <a:lnTo>
                      <a:pt x="64" y="160"/>
                    </a:lnTo>
                    <a:lnTo>
                      <a:pt x="81" y="160"/>
                    </a:lnTo>
                    <a:lnTo>
                      <a:pt x="100" y="160"/>
                    </a:lnTo>
                    <a:lnTo>
                      <a:pt x="114" y="155"/>
                    </a:lnTo>
                    <a:lnTo>
                      <a:pt x="126" y="148"/>
                    </a:lnTo>
                    <a:lnTo>
                      <a:pt x="138" y="139"/>
                    </a:lnTo>
                    <a:lnTo>
                      <a:pt x="148" y="126"/>
                    </a:lnTo>
                    <a:lnTo>
                      <a:pt x="155" y="112"/>
                    </a:lnTo>
                    <a:lnTo>
                      <a:pt x="160" y="96"/>
                    </a:lnTo>
                    <a:lnTo>
                      <a:pt x="163" y="79"/>
                    </a:lnTo>
                    <a:lnTo>
                      <a:pt x="160" y="79"/>
                    </a:lnTo>
                    <a:lnTo>
                      <a:pt x="158" y="65"/>
                    </a:lnTo>
                    <a:lnTo>
                      <a:pt x="153" y="50"/>
                    </a:lnTo>
                    <a:lnTo>
                      <a:pt x="146" y="38"/>
                    </a:lnTo>
                    <a:lnTo>
                      <a:pt x="136" y="25"/>
                    </a:lnTo>
                    <a:lnTo>
                      <a:pt x="126" y="16"/>
                    </a:lnTo>
                    <a:lnTo>
                      <a:pt x="110" y="8"/>
                    </a:lnTo>
                    <a:lnTo>
                      <a:pt x="96" y="3"/>
                    </a:lnTo>
                    <a:lnTo>
                      <a:pt x="81" y="3"/>
                    </a:lnTo>
                    <a:lnTo>
                      <a:pt x="67" y="3"/>
                    </a:lnTo>
                    <a:lnTo>
                      <a:pt x="51" y="8"/>
                    </a:lnTo>
                    <a:lnTo>
                      <a:pt x="37" y="16"/>
                    </a:lnTo>
                    <a:lnTo>
                      <a:pt x="27" y="25"/>
                    </a:lnTo>
                    <a:lnTo>
                      <a:pt x="17" y="38"/>
                    </a:lnTo>
                    <a:lnTo>
                      <a:pt x="10" y="50"/>
                    </a:lnTo>
                    <a:lnTo>
                      <a:pt x="5" y="65"/>
                    </a:lnTo>
                    <a:lnTo>
                      <a:pt x="3" y="79"/>
                    </a:lnTo>
                    <a:lnTo>
                      <a:pt x="5" y="96"/>
                    </a:lnTo>
                    <a:lnTo>
                      <a:pt x="10" y="112"/>
                    </a:lnTo>
                    <a:lnTo>
                      <a:pt x="17" y="124"/>
                    </a:lnTo>
                    <a:lnTo>
                      <a:pt x="27" y="136"/>
                    </a:lnTo>
                    <a:lnTo>
                      <a:pt x="37" y="146"/>
                    </a:lnTo>
                    <a:lnTo>
                      <a:pt x="51" y="153"/>
                    </a:lnTo>
                    <a:lnTo>
                      <a:pt x="67" y="155"/>
                    </a:lnTo>
                    <a:lnTo>
                      <a:pt x="81" y="158"/>
                    </a:lnTo>
                    <a:lnTo>
                      <a:pt x="96" y="155"/>
                    </a:lnTo>
                    <a:lnTo>
                      <a:pt x="110" y="153"/>
                    </a:lnTo>
                    <a:lnTo>
                      <a:pt x="126" y="146"/>
                    </a:lnTo>
                    <a:lnTo>
                      <a:pt x="136" y="136"/>
                    </a:lnTo>
                    <a:lnTo>
                      <a:pt x="146" y="124"/>
                    </a:lnTo>
                    <a:lnTo>
                      <a:pt x="153" y="112"/>
                    </a:lnTo>
                    <a:lnTo>
                      <a:pt x="158" y="96"/>
                    </a:lnTo>
                    <a:lnTo>
                      <a:pt x="160" y="79"/>
                    </a:lnTo>
                    <a:lnTo>
                      <a:pt x="163" y="79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0" name="Freeform 742">
                <a:extLst>
                  <a:ext uri="{FF2B5EF4-FFF2-40B4-BE49-F238E27FC236}">
                    <a16:creationId xmlns:a16="http://schemas.microsoft.com/office/drawing/2014/main" id="{C16498C8-C7E4-480E-B409-7391C4CAA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270"/>
                <a:ext cx="53" cy="52"/>
              </a:xfrm>
              <a:custGeom>
                <a:avLst/>
                <a:gdLst>
                  <a:gd name="T0" fmla="*/ 155 w 157"/>
                  <a:gd name="T1" fmla="*/ 62 h 155"/>
                  <a:gd name="T2" fmla="*/ 143 w 157"/>
                  <a:gd name="T3" fmla="*/ 35 h 155"/>
                  <a:gd name="T4" fmla="*/ 122 w 157"/>
                  <a:gd name="T5" fmla="*/ 13 h 155"/>
                  <a:gd name="T6" fmla="*/ 93 w 157"/>
                  <a:gd name="T7" fmla="*/ 0 h 155"/>
                  <a:gd name="T8" fmla="*/ 64 w 157"/>
                  <a:gd name="T9" fmla="*/ 0 h 155"/>
                  <a:gd name="T10" fmla="*/ 34 w 157"/>
                  <a:gd name="T11" fmla="*/ 13 h 155"/>
                  <a:gd name="T12" fmla="*/ 14 w 157"/>
                  <a:gd name="T13" fmla="*/ 35 h 155"/>
                  <a:gd name="T14" fmla="*/ 2 w 157"/>
                  <a:gd name="T15" fmla="*/ 62 h 155"/>
                  <a:gd name="T16" fmla="*/ 2 w 157"/>
                  <a:gd name="T17" fmla="*/ 93 h 155"/>
                  <a:gd name="T18" fmla="*/ 14 w 157"/>
                  <a:gd name="T19" fmla="*/ 121 h 155"/>
                  <a:gd name="T20" fmla="*/ 34 w 157"/>
                  <a:gd name="T21" fmla="*/ 143 h 155"/>
                  <a:gd name="T22" fmla="*/ 64 w 157"/>
                  <a:gd name="T23" fmla="*/ 152 h 155"/>
                  <a:gd name="T24" fmla="*/ 93 w 157"/>
                  <a:gd name="T25" fmla="*/ 152 h 155"/>
                  <a:gd name="T26" fmla="*/ 122 w 157"/>
                  <a:gd name="T27" fmla="*/ 143 h 155"/>
                  <a:gd name="T28" fmla="*/ 143 w 157"/>
                  <a:gd name="T29" fmla="*/ 121 h 155"/>
                  <a:gd name="T30" fmla="*/ 155 w 157"/>
                  <a:gd name="T31" fmla="*/ 93 h 155"/>
                  <a:gd name="T32" fmla="*/ 153 w 157"/>
                  <a:gd name="T33" fmla="*/ 76 h 155"/>
                  <a:gd name="T34" fmla="*/ 148 w 157"/>
                  <a:gd name="T35" fmla="*/ 50 h 155"/>
                  <a:gd name="T36" fmla="*/ 129 w 157"/>
                  <a:gd name="T37" fmla="*/ 24 h 155"/>
                  <a:gd name="T38" fmla="*/ 108 w 157"/>
                  <a:gd name="T39" fmla="*/ 7 h 155"/>
                  <a:gd name="T40" fmla="*/ 79 w 157"/>
                  <a:gd name="T41" fmla="*/ 2 h 155"/>
                  <a:gd name="T42" fmla="*/ 48 w 157"/>
                  <a:gd name="T43" fmla="*/ 7 h 155"/>
                  <a:gd name="T44" fmla="*/ 24 w 157"/>
                  <a:gd name="T45" fmla="*/ 24 h 155"/>
                  <a:gd name="T46" fmla="*/ 10 w 157"/>
                  <a:gd name="T47" fmla="*/ 50 h 155"/>
                  <a:gd name="T48" fmla="*/ 2 w 157"/>
                  <a:gd name="T49" fmla="*/ 76 h 155"/>
                  <a:gd name="T50" fmla="*/ 10 w 157"/>
                  <a:gd name="T51" fmla="*/ 105 h 155"/>
                  <a:gd name="T52" fmla="*/ 24 w 157"/>
                  <a:gd name="T53" fmla="*/ 131 h 155"/>
                  <a:gd name="T54" fmla="*/ 48 w 157"/>
                  <a:gd name="T55" fmla="*/ 148 h 155"/>
                  <a:gd name="T56" fmla="*/ 79 w 157"/>
                  <a:gd name="T57" fmla="*/ 152 h 155"/>
                  <a:gd name="T58" fmla="*/ 108 w 157"/>
                  <a:gd name="T59" fmla="*/ 148 h 155"/>
                  <a:gd name="T60" fmla="*/ 129 w 157"/>
                  <a:gd name="T61" fmla="*/ 131 h 155"/>
                  <a:gd name="T62" fmla="*/ 148 w 157"/>
                  <a:gd name="T63" fmla="*/ 105 h 155"/>
                  <a:gd name="T64" fmla="*/ 153 w 157"/>
                  <a:gd name="T65" fmla="*/ 7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5">
                    <a:moveTo>
                      <a:pt x="157" y="76"/>
                    </a:moveTo>
                    <a:lnTo>
                      <a:pt x="155" y="62"/>
                    </a:lnTo>
                    <a:lnTo>
                      <a:pt x="150" y="47"/>
                    </a:lnTo>
                    <a:lnTo>
                      <a:pt x="143" y="35"/>
                    </a:lnTo>
                    <a:lnTo>
                      <a:pt x="133" y="22"/>
                    </a:lnTo>
                    <a:lnTo>
                      <a:pt x="122" y="13"/>
                    </a:lnTo>
                    <a:lnTo>
                      <a:pt x="108" y="5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48" y="5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14" y="35"/>
                    </a:lnTo>
                    <a:lnTo>
                      <a:pt x="7" y="47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2" y="93"/>
                    </a:lnTo>
                    <a:lnTo>
                      <a:pt x="7" y="109"/>
                    </a:lnTo>
                    <a:lnTo>
                      <a:pt x="14" y="121"/>
                    </a:lnTo>
                    <a:lnTo>
                      <a:pt x="24" y="133"/>
                    </a:lnTo>
                    <a:lnTo>
                      <a:pt x="34" y="143"/>
                    </a:lnTo>
                    <a:lnTo>
                      <a:pt x="48" y="150"/>
                    </a:lnTo>
                    <a:lnTo>
                      <a:pt x="64" y="152"/>
                    </a:lnTo>
                    <a:lnTo>
                      <a:pt x="79" y="155"/>
                    </a:lnTo>
                    <a:lnTo>
                      <a:pt x="93" y="152"/>
                    </a:lnTo>
                    <a:lnTo>
                      <a:pt x="108" y="150"/>
                    </a:lnTo>
                    <a:lnTo>
                      <a:pt x="122" y="143"/>
                    </a:lnTo>
                    <a:lnTo>
                      <a:pt x="133" y="133"/>
                    </a:lnTo>
                    <a:lnTo>
                      <a:pt x="143" y="121"/>
                    </a:lnTo>
                    <a:lnTo>
                      <a:pt x="150" y="109"/>
                    </a:lnTo>
                    <a:lnTo>
                      <a:pt x="155" y="93"/>
                    </a:lnTo>
                    <a:lnTo>
                      <a:pt x="157" y="76"/>
                    </a:lnTo>
                    <a:lnTo>
                      <a:pt x="153" y="76"/>
                    </a:lnTo>
                    <a:lnTo>
                      <a:pt x="153" y="62"/>
                    </a:lnTo>
                    <a:lnTo>
                      <a:pt x="148" y="50"/>
                    </a:lnTo>
                    <a:lnTo>
                      <a:pt x="140" y="35"/>
                    </a:lnTo>
                    <a:lnTo>
                      <a:pt x="129" y="24"/>
                    </a:lnTo>
                    <a:lnTo>
                      <a:pt x="120" y="14"/>
                    </a:lnTo>
                    <a:lnTo>
                      <a:pt x="108" y="7"/>
                    </a:lnTo>
                    <a:lnTo>
                      <a:pt x="93" y="5"/>
                    </a:lnTo>
                    <a:lnTo>
                      <a:pt x="79" y="2"/>
                    </a:lnTo>
                    <a:lnTo>
                      <a:pt x="64" y="5"/>
                    </a:lnTo>
                    <a:lnTo>
                      <a:pt x="48" y="7"/>
                    </a:lnTo>
                    <a:lnTo>
                      <a:pt x="37" y="14"/>
                    </a:lnTo>
                    <a:lnTo>
                      <a:pt x="24" y="24"/>
                    </a:lnTo>
                    <a:lnTo>
                      <a:pt x="17" y="35"/>
                    </a:lnTo>
                    <a:lnTo>
                      <a:pt x="10" y="50"/>
                    </a:lnTo>
                    <a:lnTo>
                      <a:pt x="5" y="62"/>
                    </a:lnTo>
                    <a:lnTo>
                      <a:pt x="2" y="76"/>
                    </a:lnTo>
                    <a:lnTo>
                      <a:pt x="5" y="93"/>
                    </a:lnTo>
                    <a:lnTo>
                      <a:pt x="10" y="105"/>
                    </a:lnTo>
                    <a:lnTo>
                      <a:pt x="17" y="119"/>
                    </a:lnTo>
                    <a:lnTo>
                      <a:pt x="24" y="131"/>
                    </a:lnTo>
                    <a:lnTo>
                      <a:pt x="37" y="140"/>
                    </a:lnTo>
                    <a:lnTo>
                      <a:pt x="48" y="148"/>
                    </a:lnTo>
                    <a:lnTo>
                      <a:pt x="64" y="150"/>
                    </a:lnTo>
                    <a:lnTo>
                      <a:pt x="79" y="152"/>
                    </a:lnTo>
                    <a:lnTo>
                      <a:pt x="93" y="150"/>
                    </a:lnTo>
                    <a:lnTo>
                      <a:pt x="108" y="148"/>
                    </a:lnTo>
                    <a:lnTo>
                      <a:pt x="120" y="140"/>
                    </a:lnTo>
                    <a:lnTo>
                      <a:pt x="129" y="131"/>
                    </a:lnTo>
                    <a:lnTo>
                      <a:pt x="140" y="119"/>
                    </a:lnTo>
                    <a:lnTo>
                      <a:pt x="148" y="105"/>
                    </a:lnTo>
                    <a:lnTo>
                      <a:pt x="153" y="93"/>
                    </a:lnTo>
                    <a:lnTo>
                      <a:pt x="153" y="76"/>
                    </a:lnTo>
                    <a:lnTo>
                      <a:pt x="157" y="76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1" name="Freeform 743">
                <a:extLst>
                  <a:ext uri="{FF2B5EF4-FFF2-40B4-BE49-F238E27FC236}">
                    <a16:creationId xmlns:a16="http://schemas.microsoft.com/office/drawing/2014/main" id="{57367765-696D-4CAE-841C-5A14ADE0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271"/>
                <a:ext cx="50" cy="50"/>
              </a:xfrm>
              <a:custGeom>
                <a:avLst/>
                <a:gdLst>
                  <a:gd name="T0" fmla="*/ 150 w 150"/>
                  <a:gd name="T1" fmla="*/ 60 h 150"/>
                  <a:gd name="T2" fmla="*/ 138 w 150"/>
                  <a:gd name="T3" fmla="*/ 33 h 150"/>
                  <a:gd name="T4" fmla="*/ 119 w 150"/>
                  <a:gd name="T5" fmla="*/ 12 h 150"/>
                  <a:gd name="T6" fmla="*/ 91 w 150"/>
                  <a:gd name="T7" fmla="*/ 3 h 150"/>
                  <a:gd name="T8" fmla="*/ 62 w 150"/>
                  <a:gd name="T9" fmla="*/ 3 h 150"/>
                  <a:gd name="T10" fmla="*/ 35 w 150"/>
                  <a:gd name="T11" fmla="*/ 12 h 150"/>
                  <a:gd name="T12" fmla="*/ 15 w 150"/>
                  <a:gd name="T13" fmla="*/ 33 h 150"/>
                  <a:gd name="T14" fmla="*/ 3 w 150"/>
                  <a:gd name="T15" fmla="*/ 60 h 150"/>
                  <a:gd name="T16" fmla="*/ 3 w 150"/>
                  <a:gd name="T17" fmla="*/ 91 h 150"/>
                  <a:gd name="T18" fmla="*/ 15 w 150"/>
                  <a:gd name="T19" fmla="*/ 117 h 150"/>
                  <a:gd name="T20" fmla="*/ 35 w 150"/>
                  <a:gd name="T21" fmla="*/ 138 h 150"/>
                  <a:gd name="T22" fmla="*/ 62 w 150"/>
                  <a:gd name="T23" fmla="*/ 148 h 150"/>
                  <a:gd name="T24" fmla="*/ 91 w 150"/>
                  <a:gd name="T25" fmla="*/ 148 h 150"/>
                  <a:gd name="T26" fmla="*/ 119 w 150"/>
                  <a:gd name="T27" fmla="*/ 138 h 150"/>
                  <a:gd name="T28" fmla="*/ 138 w 150"/>
                  <a:gd name="T29" fmla="*/ 117 h 150"/>
                  <a:gd name="T30" fmla="*/ 150 w 150"/>
                  <a:gd name="T31" fmla="*/ 91 h 150"/>
                  <a:gd name="T32" fmla="*/ 148 w 150"/>
                  <a:gd name="T33" fmla="*/ 74 h 150"/>
                  <a:gd name="T34" fmla="*/ 143 w 150"/>
                  <a:gd name="T35" fmla="*/ 48 h 150"/>
                  <a:gd name="T36" fmla="*/ 128 w 150"/>
                  <a:gd name="T37" fmla="*/ 26 h 150"/>
                  <a:gd name="T38" fmla="*/ 104 w 150"/>
                  <a:gd name="T39" fmla="*/ 11 h 150"/>
                  <a:gd name="T40" fmla="*/ 76 w 150"/>
                  <a:gd name="T41" fmla="*/ 3 h 150"/>
                  <a:gd name="T42" fmla="*/ 50 w 150"/>
                  <a:gd name="T43" fmla="*/ 11 h 150"/>
                  <a:gd name="T44" fmla="*/ 24 w 150"/>
                  <a:gd name="T45" fmla="*/ 26 h 150"/>
                  <a:gd name="T46" fmla="*/ 10 w 150"/>
                  <a:gd name="T47" fmla="*/ 48 h 150"/>
                  <a:gd name="T48" fmla="*/ 5 w 150"/>
                  <a:gd name="T49" fmla="*/ 74 h 150"/>
                  <a:gd name="T50" fmla="*/ 10 w 150"/>
                  <a:gd name="T51" fmla="*/ 103 h 150"/>
                  <a:gd name="T52" fmla="*/ 24 w 150"/>
                  <a:gd name="T53" fmla="*/ 125 h 150"/>
                  <a:gd name="T54" fmla="*/ 50 w 150"/>
                  <a:gd name="T55" fmla="*/ 141 h 150"/>
                  <a:gd name="T56" fmla="*/ 76 w 150"/>
                  <a:gd name="T57" fmla="*/ 148 h 150"/>
                  <a:gd name="T58" fmla="*/ 104 w 150"/>
                  <a:gd name="T59" fmla="*/ 141 h 150"/>
                  <a:gd name="T60" fmla="*/ 128 w 150"/>
                  <a:gd name="T61" fmla="*/ 125 h 150"/>
                  <a:gd name="T62" fmla="*/ 143 w 150"/>
                  <a:gd name="T63" fmla="*/ 103 h 150"/>
                  <a:gd name="T64" fmla="*/ 148 w 150"/>
                  <a:gd name="T65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4"/>
                    </a:moveTo>
                    <a:lnTo>
                      <a:pt x="150" y="60"/>
                    </a:lnTo>
                    <a:lnTo>
                      <a:pt x="145" y="48"/>
                    </a:lnTo>
                    <a:lnTo>
                      <a:pt x="138" y="33"/>
                    </a:lnTo>
                    <a:lnTo>
                      <a:pt x="128" y="22"/>
                    </a:lnTo>
                    <a:lnTo>
                      <a:pt x="119" y="12"/>
                    </a:lnTo>
                    <a:lnTo>
                      <a:pt x="105" y="5"/>
                    </a:lnTo>
                    <a:lnTo>
                      <a:pt x="91" y="3"/>
                    </a:lnTo>
                    <a:lnTo>
                      <a:pt x="76" y="0"/>
                    </a:lnTo>
                    <a:lnTo>
                      <a:pt x="62" y="3"/>
                    </a:lnTo>
                    <a:lnTo>
                      <a:pt x="46" y="5"/>
                    </a:lnTo>
                    <a:lnTo>
                      <a:pt x="35" y="12"/>
                    </a:lnTo>
                    <a:lnTo>
                      <a:pt x="22" y="22"/>
                    </a:lnTo>
                    <a:lnTo>
                      <a:pt x="15" y="33"/>
                    </a:lnTo>
                    <a:lnTo>
                      <a:pt x="7" y="48"/>
                    </a:lnTo>
                    <a:lnTo>
                      <a:pt x="3" y="60"/>
                    </a:lnTo>
                    <a:lnTo>
                      <a:pt x="0" y="74"/>
                    </a:lnTo>
                    <a:lnTo>
                      <a:pt x="3" y="91"/>
                    </a:lnTo>
                    <a:lnTo>
                      <a:pt x="7" y="103"/>
                    </a:lnTo>
                    <a:lnTo>
                      <a:pt x="15" y="117"/>
                    </a:lnTo>
                    <a:lnTo>
                      <a:pt x="22" y="129"/>
                    </a:lnTo>
                    <a:lnTo>
                      <a:pt x="35" y="138"/>
                    </a:lnTo>
                    <a:lnTo>
                      <a:pt x="46" y="146"/>
                    </a:lnTo>
                    <a:lnTo>
                      <a:pt x="62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5" y="146"/>
                    </a:lnTo>
                    <a:lnTo>
                      <a:pt x="119" y="138"/>
                    </a:lnTo>
                    <a:lnTo>
                      <a:pt x="128" y="129"/>
                    </a:lnTo>
                    <a:lnTo>
                      <a:pt x="138" y="117"/>
                    </a:lnTo>
                    <a:lnTo>
                      <a:pt x="145" y="103"/>
                    </a:lnTo>
                    <a:lnTo>
                      <a:pt x="150" y="91"/>
                    </a:lnTo>
                    <a:lnTo>
                      <a:pt x="150" y="74"/>
                    </a:lnTo>
                    <a:lnTo>
                      <a:pt x="148" y="74"/>
                    </a:lnTo>
                    <a:lnTo>
                      <a:pt x="148" y="62"/>
                    </a:lnTo>
                    <a:lnTo>
                      <a:pt x="143" y="48"/>
                    </a:lnTo>
                    <a:lnTo>
                      <a:pt x="136" y="35"/>
                    </a:lnTo>
                    <a:lnTo>
                      <a:pt x="128" y="26"/>
                    </a:lnTo>
                    <a:lnTo>
                      <a:pt x="116" y="15"/>
                    </a:lnTo>
                    <a:lnTo>
                      <a:pt x="104" y="11"/>
                    </a:lnTo>
                    <a:lnTo>
                      <a:pt x="91" y="5"/>
                    </a:lnTo>
                    <a:lnTo>
                      <a:pt x="76" y="3"/>
                    </a:lnTo>
                    <a:lnTo>
                      <a:pt x="62" y="5"/>
                    </a:lnTo>
                    <a:lnTo>
                      <a:pt x="50" y="11"/>
                    </a:lnTo>
                    <a:lnTo>
                      <a:pt x="38" y="15"/>
                    </a:lnTo>
                    <a:lnTo>
                      <a:pt x="24" y="26"/>
                    </a:lnTo>
                    <a:lnTo>
                      <a:pt x="17" y="35"/>
                    </a:lnTo>
                    <a:lnTo>
                      <a:pt x="10" y="48"/>
                    </a:lnTo>
                    <a:lnTo>
                      <a:pt x="5" y="62"/>
                    </a:lnTo>
                    <a:lnTo>
                      <a:pt x="5" y="74"/>
                    </a:lnTo>
                    <a:lnTo>
                      <a:pt x="5" y="89"/>
                    </a:lnTo>
                    <a:lnTo>
                      <a:pt x="10" y="103"/>
                    </a:lnTo>
                    <a:lnTo>
                      <a:pt x="17" y="117"/>
                    </a:lnTo>
                    <a:lnTo>
                      <a:pt x="24" y="125"/>
                    </a:lnTo>
                    <a:lnTo>
                      <a:pt x="38" y="136"/>
                    </a:lnTo>
                    <a:lnTo>
                      <a:pt x="50" y="141"/>
                    </a:lnTo>
                    <a:lnTo>
                      <a:pt x="62" y="146"/>
                    </a:lnTo>
                    <a:lnTo>
                      <a:pt x="76" y="148"/>
                    </a:lnTo>
                    <a:lnTo>
                      <a:pt x="91" y="146"/>
                    </a:lnTo>
                    <a:lnTo>
                      <a:pt x="104" y="141"/>
                    </a:lnTo>
                    <a:lnTo>
                      <a:pt x="116" y="136"/>
                    </a:lnTo>
                    <a:lnTo>
                      <a:pt x="128" y="125"/>
                    </a:lnTo>
                    <a:lnTo>
                      <a:pt x="136" y="117"/>
                    </a:lnTo>
                    <a:lnTo>
                      <a:pt x="143" y="103"/>
                    </a:lnTo>
                    <a:lnTo>
                      <a:pt x="148" y="89"/>
                    </a:lnTo>
                    <a:lnTo>
                      <a:pt x="148" y="74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2" name="Freeform 744">
                <a:extLst>
                  <a:ext uri="{FF2B5EF4-FFF2-40B4-BE49-F238E27FC236}">
                    <a16:creationId xmlns:a16="http://schemas.microsoft.com/office/drawing/2014/main" id="{EA98A58E-584E-4C62-8C7B-4DA5E953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3272"/>
                <a:ext cx="47" cy="48"/>
              </a:xfrm>
              <a:custGeom>
                <a:avLst/>
                <a:gdLst>
                  <a:gd name="T0" fmla="*/ 143 w 143"/>
                  <a:gd name="T1" fmla="*/ 59 h 145"/>
                  <a:gd name="T2" fmla="*/ 131 w 143"/>
                  <a:gd name="T3" fmla="*/ 32 h 145"/>
                  <a:gd name="T4" fmla="*/ 112 w 143"/>
                  <a:gd name="T5" fmla="*/ 12 h 145"/>
                  <a:gd name="T6" fmla="*/ 86 w 143"/>
                  <a:gd name="T7" fmla="*/ 2 h 145"/>
                  <a:gd name="T8" fmla="*/ 57 w 143"/>
                  <a:gd name="T9" fmla="*/ 2 h 145"/>
                  <a:gd name="T10" fmla="*/ 32 w 143"/>
                  <a:gd name="T11" fmla="*/ 12 h 145"/>
                  <a:gd name="T12" fmla="*/ 12 w 143"/>
                  <a:gd name="T13" fmla="*/ 32 h 145"/>
                  <a:gd name="T14" fmla="*/ 0 w 143"/>
                  <a:gd name="T15" fmla="*/ 59 h 145"/>
                  <a:gd name="T16" fmla="*/ 0 w 143"/>
                  <a:gd name="T17" fmla="*/ 86 h 145"/>
                  <a:gd name="T18" fmla="*/ 12 w 143"/>
                  <a:gd name="T19" fmla="*/ 114 h 145"/>
                  <a:gd name="T20" fmla="*/ 32 w 143"/>
                  <a:gd name="T21" fmla="*/ 133 h 145"/>
                  <a:gd name="T22" fmla="*/ 57 w 143"/>
                  <a:gd name="T23" fmla="*/ 143 h 145"/>
                  <a:gd name="T24" fmla="*/ 86 w 143"/>
                  <a:gd name="T25" fmla="*/ 143 h 145"/>
                  <a:gd name="T26" fmla="*/ 112 w 143"/>
                  <a:gd name="T27" fmla="*/ 133 h 145"/>
                  <a:gd name="T28" fmla="*/ 131 w 143"/>
                  <a:gd name="T29" fmla="*/ 114 h 145"/>
                  <a:gd name="T30" fmla="*/ 143 w 143"/>
                  <a:gd name="T31" fmla="*/ 86 h 145"/>
                  <a:gd name="T32" fmla="*/ 141 w 143"/>
                  <a:gd name="T33" fmla="*/ 71 h 145"/>
                  <a:gd name="T34" fmla="*/ 136 w 143"/>
                  <a:gd name="T35" fmla="*/ 47 h 145"/>
                  <a:gd name="T36" fmla="*/ 121 w 143"/>
                  <a:gd name="T37" fmla="*/ 24 h 145"/>
                  <a:gd name="T38" fmla="*/ 98 w 143"/>
                  <a:gd name="T39" fmla="*/ 9 h 145"/>
                  <a:gd name="T40" fmla="*/ 72 w 143"/>
                  <a:gd name="T41" fmla="*/ 2 h 145"/>
                  <a:gd name="T42" fmla="*/ 45 w 143"/>
                  <a:gd name="T43" fmla="*/ 9 h 145"/>
                  <a:gd name="T44" fmla="*/ 22 w 143"/>
                  <a:gd name="T45" fmla="*/ 24 h 145"/>
                  <a:gd name="T46" fmla="*/ 7 w 143"/>
                  <a:gd name="T47" fmla="*/ 47 h 145"/>
                  <a:gd name="T48" fmla="*/ 3 w 143"/>
                  <a:gd name="T49" fmla="*/ 71 h 145"/>
                  <a:gd name="T50" fmla="*/ 7 w 143"/>
                  <a:gd name="T51" fmla="*/ 98 h 145"/>
                  <a:gd name="T52" fmla="*/ 22 w 143"/>
                  <a:gd name="T53" fmla="*/ 121 h 145"/>
                  <a:gd name="T54" fmla="*/ 45 w 143"/>
                  <a:gd name="T55" fmla="*/ 135 h 145"/>
                  <a:gd name="T56" fmla="*/ 72 w 143"/>
                  <a:gd name="T57" fmla="*/ 140 h 145"/>
                  <a:gd name="T58" fmla="*/ 98 w 143"/>
                  <a:gd name="T59" fmla="*/ 135 h 145"/>
                  <a:gd name="T60" fmla="*/ 121 w 143"/>
                  <a:gd name="T61" fmla="*/ 121 h 145"/>
                  <a:gd name="T62" fmla="*/ 136 w 143"/>
                  <a:gd name="T63" fmla="*/ 98 h 145"/>
                  <a:gd name="T64" fmla="*/ 141 w 143"/>
                  <a:gd name="T65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5">
                    <a:moveTo>
                      <a:pt x="143" y="71"/>
                    </a:moveTo>
                    <a:lnTo>
                      <a:pt x="143" y="59"/>
                    </a:lnTo>
                    <a:lnTo>
                      <a:pt x="138" y="45"/>
                    </a:lnTo>
                    <a:lnTo>
                      <a:pt x="131" y="32"/>
                    </a:lnTo>
                    <a:lnTo>
                      <a:pt x="122" y="23"/>
                    </a:lnTo>
                    <a:lnTo>
                      <a:pt x="112" y="12"/>
                    </a:lnTo>
                    <a:lnTo>
                      <a:pt x="98" y="8"/>
                    </a:lnTo>
                    <a:lnTo>
                      <a:pt x="86" y="2"/>
                    </a:lnTo>
                    <a:lnTo>
                      <a:pt x="72" y="0"/>
                    </a:lnTo>
                    <a:lnTo>
                      <a:pt x="57" y="2"/>
                    </a:lnTo>
                    <a:lnTo>
                      <a:pt x="45" y="8"/>
                    </a:lnTo>
                    <a:lnTo>
                      <a:pt x="32" y="12"/>
                    </a:lnTo>
                    <a:lnTo>
                      <a:pt x="20" y="23"/>
                    </a:lnTo>
                    <a:lnTo>
                      <a:pt x="12" y="32"/>
                    </a:lnTo>
                    <a:lnTo>
                      <a:pt x="5" y="45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5" y="100"/>
                    </a:lnTo>
                    <a:lnTo>
                      <a:pt x="12" y="114"/>
                    </a:lnTo>
                    <a:lnTo>
                      <a:pt x="20" y="122"/>
                    </a:lnTo>
                    <a:lnTo>
                      <a:pt x="32" y="133"/>
                    </a:lnTo>
                    <a:lnTo>
                      <a:pt x="45" y="138"/>
                    </a:lnTo>
                    <a:lnTo>
                      <a:pt x="57" y="143"/>
                    </a:lnTo>
                    <a:lnTo>
                      <a:pt x="72" y="145"/>
                    </a:lnTo>
                    <a:lnTo>
                      <a:pt x="86" y="143"/>
                    </a:lnTo>
                    <a:lnTo>
                      <a:pt x="98" y="138"/>
                    </a:lnTo>
                    <a:lnTo>
                      <a:pt x="112" y="133"/>
                    </a:lnTo>
                    <a:lnTo>
                      <a:pt x="122" y="122"/>
                    </a:lnTo>
                    <a:lnTo>
                      <a:pt x="131" y="114"/>
                    </a:lnTo>
                    <a:lnTo>
                      <a:pt x="138" y="100"/>
                    </a:lnTo>
                    <a:lnTo>
                      <a:pt x="143" y="86"/>
                    </a:lnTo>
                    <a:lnTo>
                      <a:pt x="143" y="71"/>
                    </a:lnTo>
                    <a:lnTo>
                      <a:pt x="141" y="71"/>
                    </a:lnTo>
                    <a:lnTo>
                      <a:pt x="138" y="59"/>
                    </a:lnTo>
                    <a:lnTo>
                      <a:pt x="136" y="47"/>
                    </a:lnTo>
                    <a:lnTo>
                      <a:pt x="129" y="34"/>
                    </a:lnTo>
                    <a:lnTo>
                      <a:pt x="121" y="24"/>
                    </a:lnTo>
                    <a:lnTo>
                      <a:pt x="112" y="15"/>
                    </a:lnTo>
                    <a:lnTo>
                      <a:pt x="98" y="9"/>
                    </a:lnTo>
                    <a:lnTo>
                      <a:pt x="86" y="5"/>
                    </a:lnTo>
                    <a:lnTo>
                      <a:pt x="72" y="2"/>
                    </a:lnTo>
                    <a:lnTo>
                      <a:pt x="57" y="5"/>
                    </a:lnTo>
                    <a:lnTo>
                      <a:pt x="45" y="9"/>
                    </a:lnTo>
                    <a:lnTo>
                      <a:pt x="32" y="15"/>
                    </a:lnTo>
                    <a:lnTo>
                      <a:pt x="22" y="24"/>
                    </a:lnTo>
                    <a:lnTo>
                      <a:pt x="15" y="34"/>
                    </a:lnTo>
                    <a:lnTo>
                      <a:pt x="7" y="47"/>
                    </a:lnTo>
                    <a:lnTo>
                      <a:pt x="3" y="59"/>
                    </a:lnTo>
                    <a:lnTo>
                      <a:pt x="3" y="71"/>
                    </a:lnTo>
                    <a:lnTo>
                      <a:pt x="3" y="86"/>
                    </a:lnTo>
                    <a:lnTo>
                      <a:pt x="7" y="98"/>
                    </a:lnTo>
                    <a:lnTo>
                      <a:pt x="15" y="111"/>
                    </a:lnTo>
                    <a:lnTo>
                      <a:pt x="22" y="121"/>
                    </a:lnTo>
                    <a:lnTo>
                      <a:pt x="32" y="131"/>
                    </a:lnTo>
                    <a:lnTo>
                      <a:pt x="45" y="135"/>
                    </a:lnTo>
                    <a:lnTo>
                      <a:pt x="57" y="140"/>
                    </a:lnTo>
                    <a:lnTo>
                      <a:pt x="72" y="140"/>
                    </a:lnTo>
                    <a:lnTo>
                      <a:pt x="86" y="140"/>
                    </a:lnTo>
                    <a:lnTo>
                      <a:pt x="98" y="135"/>
                    </a:lnTo>
                    <a:lnTo>
                      <a:pt x="112" y="131"/>
                    </a:lnTo>
                    <a:lnTo>
                      <a:pt x="121" y="121"/>
                    </a:lnTo>
                    <a:lnTo>
                      <a:pt x="129" y="111"/>
                    </a:lnTo>
                    <a:lnTo>
                      <a:pt x="136" y="98"/>
                    </a:lnTo>
                    <a:lnTo>
                      <a:pt x="138" y="86"/>
                    </a:lnTo>
                    <a:lnTo>
                      <a:pt x="141" y="71"/>
                    </a:lnTo>
                    <a:lnTo>
                      <a:pt x="143" y="71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3" name="Freeform 745">
                <a:extLst>
                  <a:ext uri="{FF2B5EF4-FFF2-40B4-BE49-F238E27FC236}">
                    <a16:creationId xmlns:a16="http://schemas.microsoft.com/office/drawing/2014/main" id="{C3E53092-451F-4398-AE47-47D95950F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273"/>
                <a:ext cx="46" cy="46"/>
              </a:xfrm>
              <a:custGeom>
                <a:avLst/>
                <a:gdLst>
                  <a:gd name="T0" fmla="*/ 135 w 138"/>
                  <a:gd name="T1" fmla="*/ 57 h 138"/>
                  <a:gd name="T2" fmla="*/ 126 w 138"/>
                  <a:gd name="T3" fmla="*/ 32 h 138"/>
                  <a:gd name="T4" fmla="*/ 109 w 138"/>
                  <a:gd name="T5" fmla="*/ 12 h 138"/>
                  <a:gd name="T6" fmla="*/ 83 w 138"/>
                  <a:gd name="T7" fmla="*/ 3 h 138"/>
                  <a:gd name="T8" fmla="*/ 54 w 138"/>
                  <a:gd name="T9" fmla="*/ 3 h 138"/>
                  <a:gd name="T10" fmla="*/ 29 w 138"/>
                  <a:gd name="T11" fmla="*/ 12 h 138"/>
                  <a:gd name="T12" fmla="*/ 12 w 138"/>
                  <a:gd name="T13" fmla="*/ 32 h 138"/>
                  <a:gd name="T14" fmla="*/ 0 w 138"/>
                  <a:gd name="T15" fmla="*/ 57 h 138"/>
                  <a:gd name="T16" fmla="*/ 0 w 138"/>
                  <a:gd name="T17" fmla="*/ 84 h 138"/>
                  <a:gd name="T18" fmla="*/ 12 w 138"/>
                  <a:gd name="T19" fmla="*/ 109 h 138"/>
                  <a:gd name="T20" fmla="*/ 29 w 138"/>
                  <a:gd name="T21" fmla="*/ 128 h 138"/>
                  <a:gd name="T22" fmla="*/ 54 w 138"/>
                  <a:gd name="T23" fmla="*/ 138 h 138"/>
                  <a:gd name="T24" fmla="*/ 83 w 138"/>
                  <a:gd name="T25" fmla="*/ 138 h 138"/>
                  <a:gd name="T26" fmla="*/ 109 w 138"/>
                  <a:gd name="T27" fmla="*/ 128 h 138"/>
                  <a:gd name="T28" fmla="*/ 126 w 138"/>
                  <a:gd name="T29" fmla="*/ 109 h 138"/>
                  <a:gd name="T30" fmla="*/ 135 w 138"/>
                  <a:gd name="T31" fmla="*/ 84 h 138"/>
                  <a:gd name="T32" fmla="*/ 135 w 138"/>
                  <a:gd name="T33" fmla="*/ 69 h 138"/>
                  <a:gd name="T34" fmla="*/ 130 w 138"/>
                  <a:gd name="T35" fmla="*/ 45 h 138"/>
                  <a:gd name="T36" fmla="*/ 116 w 138"/>
                  <a:gd name="T37" fmla="*/ 25 h 138"/>
                  <a:gd name="T38" fmla="*/ 93 w 138"/>
                  <a:gd name="T39" fmla="*/ 10 h 138"/>
                  <a:gd name="T40" fmla="*/ 69 w 138"/>
                  <a:gd name="T41" fmla="*/ 5 h 138"/>
                  <a:gd name="T42" fmla="*/ 44 w 138"/>
                  <a:gd name="T43" fmla="*/ 10 h 138"/>
                  <a:gd name="T44" fmla="*/ 21 w 138"/>
                  <a:gd name="T45" fmla="*/ 25 h 138"/>
                  <a:gd name="T46" fmla="*/ 7 w 138"/>
                  <a:gd name="T47" fmla="*/ 45 h 138"/>
                  <a:gd name="T48" fmla="*/ 2 w 138"/>
                  <a:gd name="T49" fmla="*/ 69 h 138"/>
                  <a:gd name="T50" fmla="*/ 7 w 138"/>
                  <a:gd name="T51" fmla="*/ 96 h 138"/>
                  <a:gd name="T52" fmla="*/ 21 w 138"/>
                  <a:gd name="T53" fmla="*/ 117 h 138"/>
                  <a:gd name="T54" fmla="*/ 44 w 138"/>
                  <a:gd name="T55" fmla="*/ 131 h 138"/>
                  <a:gd name="T56" fmla="*/ 69 w 138"/>
                  <a:gd name="T57" fmla="*/ 135 h 138"/>
                  <a:gd name="T58" fmla="*/ 93 w 138"/>
                  <a:gd name="T59" fmla="*/ 131 h 138"/>
                  <a:gd name="T60" fmla="*/ 116 w 138"/>
                  <a:gd name="T61" fmla="*/ 117 h 138"/>
                  <a:gd name="T62" fmla="*/ 130 w 138"/>
                  <a:gd name="T63" fmla="*/ 96 h 138"/>
                  <a:gd name="T64" fmla="*/ 135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5" y="57"/>
                    </a:lnTo>
                    <a:lnTo>
                      <a:pt x="133" y="45"/>
                    </a:lnTo>
                    <a:lnTo>
                      <a:pt x="126" y="32"/>
                    </a:lnTo>
                    <a:lnTo>
                      <a:pt x="118" y="22"/>
                    </a:lnTo>
                    <a:lnTo>
                      <a:pt x="109" y="12"/>
                    </a:lnTo>
                    <a:lnTo>
                      <a:pt x="95" y="8"/>
                    </a:lnTo>
                    <a:lnTo>
                      <a:pt x="83" y="3"/>
                    </a:lnTo>
                    <a:lnTo>
                      <a:pt x="69" y="0"/>
                    </a:lnTo>
                    <a:lnTo>
                      <a:pt x="54" y="3"/>
                    </a:lnTo>
                    <a:lnTo>
                      <a:pt x="42" y="8"/>
                    </a:lnTo>
                    <a:lnTo>
                      <a:pt x="29" y="12"/>
                    </a:lnTo>
                    <a:lnTo>
                      <a:pt x="19" y="22"/>
                    </a:lnTo>
                    <a:lnTo>
                      <a:pt x="12" y="32"/>
                    </a:lnTo>
                    <a:lnTo>
                      <a:pt x="4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4" y="96"/>
                    </a:lnTo>
                    <a:lnTo>
                      <a:pt x="12" y="109"/>
                    </a:lnTo>
                    <a:lnTo>
                      <a:pt x="19" y="119"/>
                    </a:lnTo>
                    <a:lnTo>
                      <a:pt x="29" y="128"/>
                    </a:lnTo>
                    <a:lnTo>
                      <a:pt x="42" y="134"/>
                    </a:lnTo>
                    <a:lnTo>
                      <a:pt x="54" y="138"/>
                    </a:lnTo>
                    <a:lnTo>
                      <a:pt x="69" y="138"/>
                    </a:lnTo>
                    <a:lnTo>
                      <a:pt x="83" y="138"/>
                    </a:lnTo>
                    <a:lnTo>
                      <a:pt x="95" y="134"/>
                    </a:lnTo>
                    <a:lnTo>
                      <a:pt x="109" y="128"/>
                    </a:lnTo>
                    <a:lnTo>
                      <a:pt x="118" y="119"/>
                    </a:lnTo>
                    <a:lnTo>
                      <a:pt x="126" y="109"/>
                    </a:lnTo>
                    <a:lnTo>
                      <a:pt x="133" y="96"/>
                    </a:lnTo>
                    <a:lnTo>
                      <a:pt x="135" y="84"/>
                    </a:lnTo>
                    <a:lnTo>
                      <a:pt x="138" y="69"/>
                    </a:lnTo>
                    <a:lnTo>
                      <a:pt x="135" y="69"/>
                    </a:lnTo>
                    <a:lnTo>
                      <a:pt x="133" y="57"/>
                    </a:lnTo>
                    <a:lnTo>
                      <a:pt x="130" y="45"/>
                    </a:lnTo>
                    <a:lnTo>
                      <a:pt x="123" y="32"/>
                    </a:lnTo>
                    <a:lnTo>
                      <a:pt x="116" y="25"/>
                    </a:lnTo>
                    <a:lnTo>
                      <a:pt x="105" y="15"/>
                    </a:lnTo>
                    <a:lnTo>
                      <a:pt x="93" y="10"/>
                    </a:lnTo>
                    <a:lnTo>
                      <a:pt x="81" y="5"/>
                    </a:lnTo>
                    <a:lnTo>
                      <a:pt x="69" y="5"/>
                    </a:lnTo>
                    <a:lnTo>
                      <a:pt x="57" y="5"/>
                    </a:lnTo>
                    <a:lnTo>
                      <a:pt x="44" y="10"/>
                    </a:lnTo>
                    <a:lnTo>
                      <a:pt x="31" y="15"/>
                    </a:lnTo>
                    <a:lnTo>
                      <a:pt x="21" y="25"/>
                    </a:lnTo>
                    <a:lnTo>
                      <a:pt x="14" y="32"/>
                    </a:lnTo>
                    <a:lnTo>
                      <a:pt x="7" y="45"/>
                    </a:lnTo>
                    <a:lnTo>
                      <a:pt x="4" y="57"/>
                    </a:lnTo>
                    <a:lnTo>
                      <a:pt x="2" y="69"/>
                    </a:lnTo>
                    <a:lnTo>
                      <a:pt x="4" y="84"/>
                    </a:lnTo>
                    <a:lnTo>
                      <a:pt x="7" y="96"/>
                    </a:lnTo>
                    <a:lnTo>
                      <a:pt x="14" y="106"/>
                    </a:lnTo>
                    <a:lnTo>
                      <a:pt x="21" y="117"/>
                    </a:lnTo>
                    <a:lnTo>
                      <a:pt x="31" y="126"/>
                    </a:lnTo>
                    <a:lnTo>
                      <a:pt x="44" y="131"/>
                    </a:lnTo>
                    <a:lnTo>
                      <a:pt x="57" y="135"/>
                    </a:lnTo>
                    <a:lnTo>
                      <a:pt x="69" y="135"/>
                    </a:lnTo>
                    <a:lnTo>
                      <a:pt x="81" y="135"/>
                    </a:lnTo>
                    <a:lnTo>
                      <a:pt x="93" y="131"/>
                    </a:lnTo>
                    <a:lnTo>
                      <a:pt x="105" y="126"/>
                    </a:lnTo>
                    <a:lnTo>
                      <a:pt x="116" y="117"/>
                    </a:lnTo>
                    <a:lnTo>
                      <a:pt x="123" y="106"/>
                    </a:lnTo>
                    <a:lnTo>
                      <a:pt x="130" y="96"/>
                    </a:lnTo>
                    <a:lnTo>
                      <a:pt x="133" y="84"/>
                    </a:lnTo>
                    <a:lnTo>
                      <a:pt x="135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4" name="Freeform 746">
                <a:extLst>
                  <a:ext uri="{FF2B5EF4-FFF2-40B4-BE49-F238E27FC236}">
                    <a16:creationId xmlns:a16="http://schemas.microsoft.com/office/drawing/2014/main" id="{44A365D9-FEFA-4717-ACC0-BB76CEE96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275"/>
                <a:ext cx="44" cy="43"/>
              </a:xfrm>
              <a:custGeom>
                <a:avLst/>
                <a:gdLst>
                  <a:gd name="T0" fmla="*/ 131 w 133"/>
                  <a:gd name="T1" fmla="*/ 51 h 130"/>
                  <a:gd name="T2" fmla="*/ 121 w 133"/>
                  <a:gd name="T3" fmla="*/ 26 h 130"/>
                  <a:gd name="T4" fmla="*/ 103 w 133"/>
                  <a:gd name="T5" fmla="*/ 9 h 130"/>
                  <a:gd name="T6" fmla="*/ 79 w 133"/>
                  <a:gd name="T7" fmla="*/ 0 h 130"/>
                  <a:gd name="T8" fmla="*/ 54 w 133"/>
                  <a:gd name="T9" fmla="*/ 0 h 130"/>
                  <a:gd name="T10" fmla="*/ 30 w 133"/>
                  <a:gd name="T11" fmla="*/ 9 h 130"/>
                  <a:gd name="T12" fmla="*/ 12 w 133"/>
                  <a:gd name="T13" fmla="*/ 26 h 130"/>
                  <a:gd name="T14" fmla="*/ 2 w 133"/>
                  <a:gd name="T15" fmla="*/ 51 h 130"/>
                  <a:gd name="T16" fmla="*/ 2 w 133"/>
                  <a:gd name="T17" fmla="*/ 78 h 130"/>
                  <a:gd name="T18" fmla="*/ 12 w 133"/>
                  <a:gd name="T19" fmla="*/ 100 h 130"/>
                  <a:gd name="T20" fmla="*/ 30 w 133"/>
                  <a:gd name="T21" fmla="*/ 120 h 130"/>
                  <a:gd name="T22" fmla="*/ 54 w 133"/>
                  <a:gd name="T23" fmla="*/ 130 h 130"/>
                  <a:gd name="T24" fmla="*/ 79 w 133"/>
                  <a:gd name="T25" fmla="*/ 130 h 130"/>
                  <a:gd name="T26" fmla="*/ 103 w 133"/>
                  <a:gd name="T27" fmla="*/ 120 h 130"/>
                  <a:gd name="T28" fmla="*/ 121 w 133"/>
                  <a:gd name="T29" fmla="*/ 100 h 130"/>
                  <a:gd name="T30" fmla="*/ 131 w 133"/>
                  <a:gd name="T31" fmla="*/ 78 h 130"/>
                  <a:gd name="T32" fmla="*/ 131 w 133"/>
                  <a:gd name="T33" fmla="*/ 63 h 130"/>
                  <a:gd name="T34" fmla="*/ 126 w 133"/>
                  <a:gd name="T35" fmla="*/ 41 h 130"/>
                  <a:gd name="T36" fmla="*/ 111 w 133"/>
                  <a:gd name="T37" fmla="*/ 18 h 130"/>
                  <a:gd name="T38" fmla="*/ 92 w 133"/>
                  <a:gd name="T39" fmla="*/ 7 h 130"/>
                  <a:gd name="T40" fmla="*/ 66 w 133"/>
                  <a:gd name="T41" fmla="*/ 1 h 130"/>
                  <a:gd name="T42" fmla="*/ 42 w 133"/>
                  <a:gd name="T43" fmla="*/ 7 h 130"/>
                  <a:gd name="T44" fmla="*/ 22 w 133"/>
                  <a:gd name="T45" fmla="*/ 18 h 130"/>
                  <a:gd name="T46" fmla="*/ 7 w 133"/>
                  <a:gd name="T47" fmla="*/ 41 h 130"/>
                  <a:gd name="T48" fmla="*/ 2 w 133"/>
                  <a:gd name="T49" fmla="*/ 63 h 130"/>
                  <a:gd name="T50" fmla="*/ 7 w 133"/>
                  <a:gd name="T51" fmla="*/ 89 h 130"/>
                  <a:gd name="T52" fmla="*/ 22 w 133"/>
                  <a:gd name="T53" fmla="*/ 110 h 130"/>
                  <a:gd name="T54" fmla="*/ 42 w 133"/>
                  <a:gd name="T55" fmla="*/ 123 h 130"/>
                  <a:gd name="T56" fmla="*/ 66 w 133"/>
                  <a:gd name="T57" fmla="*/ 127 h 130"/>
                  <a:gd name="T58" fmla="*/ 92 w 133"/>
                  <a:gd name="T59" fmla="*/ 123 h 130"/>
                  <a:gd name="T60" fmla="*/ 111 w 133"/>
                  <a:gd name="T61" fmla="*/ 110 h 130"/>
                  <a:gd name="T62" fmla="*/ 126 w 133"/>
                  <a:gd name="T63" fmla="*/ 89 h 130"/>
                  <a:gd name="T64" fmla="*/ 131 w 133"/>
                  <a:gd name="T65" fmla="*/ 6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0">
                    <a:moveTo>
                      <a:pt x="133" y="63"/>
                    </a:moveTo>
                    <a:lnTo>
                      <a:pt x="131" y="51"/>
                    </a:lnTo>
                    <a:lnTo>
                      <a:pt x="128" y="39"/>
                    </a:lnTo>
                    <a:lnTo>
                      <a:pt x="121" y="26"/>
                    </a:lnTo>
                    <a:lnTo>
                      <a:pt x="114" y="18"/>
                    </a:lnTo>
                    <a:lnTo>
                      <a:pt x="103" y="9"/>
                    </a:lnTo>
                    <a:lnTo>
                      <a:pt x="92" y="4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2" y="4"/>
                    </a:lnTo>
                    <a:lnTo>
                      <a:pt x="30" y="9"/>
                    </a:lnTo>
                    <a:lnTo>
                      <a:pt x="20" y="18"/>
                    </a:lnTo>
                    <a:lnTo>
                      <a:pt x="12" y="26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3"/>
                    </a:lnTo>
                    <a:lnTo>
                      <a:pt x="2" y="78"/>
                    </a:lnTo>
                    <a:lnTo>
                      <a:pt x="5" y="90"/>
                    </a:lnTo>
                    <a:lnTo>
                      <a:pt x="12" y="100"/>
                    </a:lnTo>
                    <a:lnTo>
                      <a:pt x="20" y="110"/>
                    </a:lnTo>
                    <a:lnTo>
                      <a:pt x="30" y="120"/>
                    </a:lnTo>
                    <a:lnTo>
                      <a:pt x="42" y="125"/>
                    </a:lnTo>
                    <a:lnTo>
                      <a:pt x="54" y="130"/>
                    </a:lnTo>
                    <a:lnTo>
                      <a:pt x="66" y="130"/>
                    </a:lnTo>
                    <a:lnTo>
                      <a:pt x="79" y="130"/>
                    </a:lnTo>
                    <a:lnTo>
                      <a:pt x="92" y="125"/>
                    </a:lnTo>
                    <a:lnTo>
                      <a:pt x="103" y="120"/>
                    </a:lnTo>
                    <a:lnTo>
                      <a:pt x="114" y="110"/>
                    </a:lnTo>
                    <a:lnTo>
                      <a:pt x="121" y="100"/>
                    </a:lnTo>
                    <a:lnTo>
                      <a:pt x="128" y="90"/>
                    </a:lnTo>
                    <a:lnTo>
                      <a:pt x="131" y="78"/>
                    </a:lnTo>
                    <a:lnTo>
                      <a:pt x="133" y="63"/>
                    </a:lnTo>
                    <a:lnTo>
                      <a:pt x="131" y="63"/>
                    </a:lnTo>
                    <a:lnTo>
                      <a:pt x="128" y="51"/>
                    </a:lnTo>
                    <a:lnTo>
                      <a:pt x="126" y="41"/>
                    </a:lnTo>
                    <a:lnTo>
                      <a:pt x="118" y="29"/>
                    </a:lnTo>
                    <a:lnTo>
                      <a:pt x="111" y="18"/>
                    </a:lnTo>
                    <a:lnTo>
                      <a:pt x="102" y="11"/>
                    </a:lnTo>
                    <a:lnTo>
                      <a:pt x="92" y="7"/>
                    </a:lnTo>
                    <a:lnTo>
                      <a:pt x="79" y="1"/>
                    </a:lnTo>
                    <a:lnTo>
                      <a:pt x="66" y="1"/>
                    </a:lnTo>
                    <a:lnTo>
                      <a:pt x="54" y="1"/>
                    </a:lnTo>
                    <a:lnTo>
                      <a:pt x="42" y="7"/>
                    </a:lnTo>
                    <a:lnTo>
                      <a:pt x="32" y="11"/>
                    </a:lnTo>
                    <a:lnTo>
                      <a:pt x="22" y="18"/>
                    </a:lnTo>
                    <a:lnTo>
                      <a:pt x="14" y="29"/>
                    </a:lnTo>
                    <a:lnTo>
                      <a:pt x="7" y="41"/>
                    </a:lnTo>
                    <a:lnTo>
                      <a:pt x="5" y="51"/>
                    </a:lnTo>
                    <a:lnTo>
                      <a:pt x="2" y="63"/>
                    </a:lnTo>
                    <a:lnTo>
                      <a:pt x="5" y="78"/>
                    </a:lnTo>
                    <a:lnTo>
                      <a:pt x="7" y="89"/>
                    </a:lnTo>
                    <a:lnTo>
                      <a:pt x="14" y="100"/>
                    </a:lnTo>
                    <a:lnTo>
                      <a:pt x="22" y="110"/>
                    </a:lnTo>
                    <a:lnTo>
                      <a:pt x="32" y="118"/>
                    </a:lnTo>
                    <a:lnTo>
                      <a:pt x="42" y="123"/>
                    </a:lnTo>
                    <a:lnTo>
                      <a:pt x="54" y="127"/>
                    </a:lnTo>
                    <a:lnTo>
                      <a:pt x="66" y="127"/>
                    </a:lnTo>
                    <a:lnTo>
                      <a:pt x="79" y="127"/>
                    </a:lnTo>
                    <a:lnTo>
                      <a:pt x="92" y="123"/>
                    </a:lnTo>
                    <a:lnTo>
                      <a:pt x="102" y="118"/>
                    </a:lnTo>
                    <a:lnTo>
                      <a:pt x="111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8" y="78"/>
                    </a:lnTo>
                    <a:lnTo>
                      <a:pt x="131" y="63"/>
                    </a:lnTo>
                    <a:lnTo>
                      <a:pt x="133" y="63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5" name="Freeform 747">
                <a:extLst>
                  <a:ext uri="{FF2B5EF4-FFF2-40B4-BE49-F238E27FC236}">
                    <a16:creationId xmlns:a16="http://schemas.microsoft.com/office/drawing/2014/main" id="{6421BE9D-1E81-4335-A58A-C52BE33A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275"/>
                <a:ext cx="43" cy="42"/>
              </a:xfrm>
              <a:custGeom>
                <a:avLst/>
                <a:gdLst>
                  <a:gd name="T0" fmla="*/ 126 w 129"/>
                  <a:gd name="T1" fmla="*/ 50 h 126"/>
                  <a:gd name="T2" fmla="*/ 115 w 129"/>
                  <a:gd name="T3" fmla="*/ 28 h 126"/>
                  <a:gd name="T4" fmla="*/ 100 w 129"/>
                  <a:gd name="T5" fmla="*/ 10 h 126"/>
                  <a:gd name="T6" fmla="*/ 77 w 129"/>
                  <a:gd name="T7" fmla="*/ 0 h 126"/>
                  <a:gd name="T8" fmla="*/ 53 w 129"/>
                  <a:gd name="T9" fmla="*/ 0 h 126"/>
                  <a:gd name="T10" fmla="*/ 31 w 129"/>
                  <a:gd name="T11" fmla="*/ 10 h 126"/>
                  <a:gd name="T12" fmla="*/ 13 w 129"/>
                  <a:gd name="T13" fmla="*/ 28 h 126"/>
                  <a:gd name="T14" fmla="*/ 3 w 129"/>
                  <a:gd name="T15" fmla="*/ 50 h 126"/>
                  <a:gd name="T16" fmla="*/ 3 w 129"/>
                  <a:gd name="T17" fmla="*/ 77 h 126"/>
                  <a:gd name="T18" fmla="*/ 13 w 129"/>
                  <a:gd name="T19" fmla="*/ 99 h 126"/>
                  <a:gd name="T20" fmla="*/ 31 w 129"/>
                  <a:gd name="T21" fmla="*/ 117 h 126"/>
                  <a:gd name="T22" fmla="*/ 53 w 129"/>
                  <a:gd name="T23" fmla="*/ 126 h 126"/>
                  <a:gd name="T24" fmla="*/ 77 w 129"/>
                  <a:gd name="T25" fmla="*/ 126 h 126"/>
                  <a:gd name="T26" fmla="*/ 100 w 129"/>
                  <a:gd name="T27" fmla="*/ 117 h 126"/>
                  <a:gd name="T28" fmla="*/ 115 w 129"/>
                  <a:gd name="T29" fmla="*/ 99 h 126"/>
                  <a:gd name="T30" fmla="*/ 126 w 129"/>
                  <a:gd name="T31" fmla="*/ 77 h 126"/>
                  <a:gd name="T32" fmla="*/ 124 w 129"/>
                  <a:gd name="T33" fmla="*/ 62 h 126"/>
                  <a:gd name="T34" fmla="*/ 119 w 129"/>
                  <a:gd name="T35" fmla="*/ 40 h 126"/>
                  <a:gd name="T36" fmla="*/ 106 w 129"/>
                  <a:gd name="T37" fmla="*/ 21 h 126"/>
                  <a:gd name="T38" fmla="*/ 86 w 129"/>
                  <a:gd name="T39" fmla="*/ 8 h 126"/>
                  <a:gd name="T40" fmla="*/ 65 w 129"/>
                  <a:gd name="T41" fmla="*/ 3 h 126"/>
                  <a:gd name="T42" fmla="*/ 40 w 129"/>
                  <a:gd name="T43" fmla="*/ 8 h 126"/>
                  <a:gd name="T44" fmla="*/ 23 w 129"/>
                  <a:gd name="T45" fmla="*/ 21 h 126"/>
                  <a:gd name="T46" fmla="*/ 8 w 129"/>
                  <a:gd name="T47" fmla="*/ 40 h 126"/>
                  <a:gd name="T48" fmla="*/ 5 w 129"/>
                  <a:gd name="T49" fmla="*/ 62 h 126"/>
                  <a:gd name="T50" fmla="*/ 8 w 129"/>
                  <a:gd name="T51" fmla="*/ 88 h 126"/>
                  <a:gd name="T52" fmla="*/ 23 w 129"/>
                  <a:gd name="T53" fmla="*/ 107 h 126"/>
                  <a:gd name="T54" fmla="*/ 40 w 129"/>
                  <a:gd name="T55" fmla="*/ 119 h 126"/>
                  <a:gd name="T56" fmla="*/ 65 w 129"/>
                  <a:gd name="T57" fmla="*/ 124 h 126"/>
                  <a:gd name="T58" fmla="*/ 86 w 129"/>
                  <a:gd name="T59" fmla="*/ 119 h 126"/>
                  <a:gd name="T60" fmla="*/ 106 w 129"/>
                  <a:gd name="T61" fmla="*/ 107 h 126"/>
                  <a:gd name="T62" fmla="*/ 119 w 129"/>
                  <a:gd name="T63" fmla="*/ 88 h 126"/>
                  <a:gd name="T64" fmla="*/ 124 w 129"/>
                  <a:gd name="T6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6">
                    <a:moveTo>
                      <a:pt x="129" y="62"/>
                    </a:moveTo>
                    <a:lnTo>
                      <a:pt x="126" y="50"/>
                    </a:lnTo>
                    <a:lnTo>
                      <a:pt x="124" y="40"/>
                    </a:lnTo>
                    <a:lnTo>
                      <a:pt x="115" y="28"/>
                    </a:lnTo>
                    <a:lnTo>
                      <a:pt x="108" y="17"/>
                    </a:lnTo>
                    <a:lnTo>
                      <a:pt x="100" y="10"/>
                    </a:lnTo>
                    <a:lnTo>
                      <a:pt x="89" y="6"/>
                    </a:lnTo>
                    <a:lnTo>
                      <a:pt x="77" y="0"/>
                    </a:lnTo>
                    <a:lnTo>
                      <a:pt x="65" y="0"/>
                    </a:lnTo>
                    <a:lnTo>
                      <a:pt x="53" y="0"/>
                    </a:lnTo>
                    <a:lnTo>
                      <a:pt x="40" y="6"/>
                    </a:lnTo>
                    <a:lnTo>
                      <a:pt x="31" y="10"/>
                    </a:lnTo>
                    <a:lnTo>
                      <a:pt x="20" y="17"/>
                    </a:lnTo>
                    <a:lnTo>
                      <a:pt x="13" y="28"/>
                    </a:lnTo>
                    <a:lnTo>
                      <a:pt x="5" y="40"/>
                    </a:lnTo>
                    <a:lnTo>
                      <a:pt x="3" y="50"/>
                    </a:lnTo>
                    <a:lnTo>
                      <a:pt x="0" y="62"/>
                    </a:lnTo>
                    <a:lnTo>
                      <a:pt x="3" y="77"/>
                    </a:lnTo>
                    <a:lnTo>
                      <a:pt x="5" y="88"/>
                    </a:lnTo>
                    <a:lnTo>
                      <a:pt x="13" y="99"/>
                    </a:lnTo>
                    <a:lnTo>
                      <a:pt x="20" y="109"/>
                    </a:lnTo>
                    <a:lnTo>
                      <a:pt x="31" y="117"/>
                    </a:lnTo>
                    <a:lnTo>
                      <a:pt x="40" y="122"/>
                    </a:lnTo>
                    <a:lnTo>
                      <a:pt x="53" y="126"/>
                    </a:lnTo>
                    <a:lnTo>
                      <a:pt x="65" y="126"/>
                    </a:lnTo>
                    <a:lnTo>
                      <a:pt x="77" y="126"/>
                    </a:lnTo>
                    <a:lnTo>
                      <a:pt x="89" y="122"/>
                    </a:lnTo>
                    <a:lnTo>
                      <a:pt x="100" y="117"/>
                    </a:lnTo>
                    <a:lnTo>
                      <a:pt x="108" y="109"/>
                    </a:lnTo>
                    <a:lnTo>
                      <a:pt x="115" y="99"/>
                    </a:lnTo>
                    <a:lnTo>
                      <a:pt x="124" y="88"/>
                    </a:lnTo>
                    <a:lnTo>
                      <a:pt x="126" y="77"/>
                    </a:lnTo>
                    <a:lnTo>
                      <a:pt x="129" y="62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19" y="40"/>
                    </a:lnTo>
                    <a:lnTo>
                      <a:pt x="114" y="31"/>
                    </a:lnTo>
                    <a:lnTo>
                      <a:pt x="106" y="21"/>
                    </a:lnTo>
                    <a:lnTo>
                      <a:pt x="100" y="14"/>
                    </a:lnTo>
                    <a:lnTo>
                      <a:pt x="86" y="8"/>
                    </a:lnTo>
                    <a:lnTo>
                      <a:pt x="77" y="6"/>
                    </a:lnTo>
                    <a:lnTo>
                      <a:pt x="65" y="3"/>
                    </a:lnTo>
                    <a:lnTo>
                      <a:pt x="53" y="6"/>
                    </a:lnTo>
                    <a:lnTo>
                      <a:pt x="40" y="8"/>
                    </a:lnTo>
                    <a:lnTo>
                      <a:pt x="31" y="14"/>
                    </a:lnTo>
                    <a:lnTo>
                      <a:pt x="23" y="21"/>
                    </a:lnTo>
                    <a:lnTo>
                      <a:pt x="15" y="31"/>
                    </a:lnTo>
                    <a:lnTo>
                      <a:pt x="8" y="40"/>
                    </a:lnTo>
                    <a:lnTo>
                      <a:pt x="5" y="52"/>
                    </a:lnTo>
                    <a:lnTo>
                      <a:pt x="5" y="62"/>
                    </a:lnTo>
                    <a:lnTo>
                      <a:pt x="5" y="74"/>
                    </a:lnTo>
                    <a:lnTo>
                      <a:pt x="8" y="88"/>
                    </a:lnTo>
                    <a:lnTo>
                      <a:pt x="15" y="97"/>
                    </a:lnTo>
                    <a:lnTo>
                      <a:pt x="23" y="107"/>
                    </a:lnTo>
                    <a:lnTo>
                      <a:pt x="31" y="113"/>
                    </a:lnTo>
                    <a:lnTo>
                      <a:pt x="40" y="119"/>
                    </a:lnTo>
                    <a:lnTo>
                      <a:pt x="53" y="122"/>
                    </a:lnTo>
                    <a:lnTo>
                      <a:pt x="65" y="124"/>
                    </a:lnTo>
                    <a:lnTo>
                      <a:pt x="77" y="122"/>
                    </a:lnTo>
                    <a:lnTo>
                      <a:pt x="86" y="119"/>
                    </a:lnTo>
                    <a:lnTo>
                      <a:pt x="100" y="113"/>
                    </a:lnTo>
                    <a:lnTo>
                      <a:pt x="106" y="107"/>
                    </a:lnTo>
                    <a:lnTo>
                      <a:pt x="114" y="97"/>
                    </a:lnTo>
                    <a:lnTo>
                      <a:pt x="119" y="88"/>
                    </a:lnTo>
                    <a:lnTo>
                      <a:pt x="124" y="74"/>
                    </a:lnTo>
                    <a:lnTo>
                      <a:pt x="124" y="62"/>
                    </a:lnTo>
                    <a:lnTo>
                      <a:pt x="129" y="62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6" name="Freeform 748">
                <a:extLst>
                  <a:ext uri="{FF2B5EF4-FFF2-40B4-BE49-F238E27FC236}">
                    <a16:creationId xmlns:a16="http://schemas.microsoft.com/office/drawing/2014/main" id="{785F5160-5A56-41A3-8581-307CCE14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276"/>
                <a:ext cx="40" cy="40"/>
              </a:xfrm>
              <a:custGeom>
                <a:avLst/>
                <a:gdLst>
                  <a:gd name="T0" fmla="*/ 119 w 119"/>
                  <a:gd name="T1" fmla="*/ 49 h 121"/>
                  <a:gd name="T2" fmla="*/ 109 w 119"/>
                  <a:gd name="T3" fmla="*/ 28 h 121"/>
                  <a:gd name="T4" fmla="*/ 95 w 119"/>
                  <a:gd name="T5" fmla="*/ 11 h 121"/>
                  <a:gd name="T6" fmla="*/ 72 w 119"/>
                  <a:gd name="T7" fmla="*/ 3 h 121"/>
                  <a:gd name="T8" fmla="*/ 47 w 119"/>
                  <a:gd name="T9" fmla="*/ 3 h 121"/>
                  <a:gd name="T10" fmla="*/ 25 w 119"/>
                  <a:gd name="T11" fmla="*/ 11 h 121"/>
                  <a:gd name="T12" fmla="*/ 11 w 119"/>
                  <a:gd name="T13" fmla="*/ 28 h 121"/>
                  <a:gd name="T14" fmla="*/ 0 w 119"/>
                  <a:gd name="T15" fmla="*/ 49 h 121"/>
                  <a:gd name="T16" fmla="*/ 0 w 119"/>
                  <a:gd name="T17" fmla="*/ 71 h 121"/>
                  <a:gd name="T18" fmla="*/ 11 w 119"/>
                  <a:gd name="T19" fmla="*/ 94 h 121"/>
                  <a:gd name="T20" fmla="*/ 25 w 119"/>
                  <a:gd name="T21" fmla="*/ 110 h 121"/>
                  <a:gd name="T22" fmla="*/ 47 w 119"/>
                  <a:gd name="T23" fmla="*/ 119 h 121"/>
                  <a:gd name="T24" fmla="*/ 72 w 119"/>
                  <a:gd name="T25" fmla="*/ 119 h 121"/>
                  <a:gd name="T26" fmla="*/ 95 w 119"/>
                  <a:gd name="T27" fmla="*/ 110 h 121"/>
                  <a:gd name="T28" fmla="*/ 109 w 119"/>
                  <a:gd name="T29" fmla="*/ 94 h 121"/>
                  <a:gd name="T30" fmla="*/ 119 w 119"/>
                  <a:gd name="T31" fmla="*/ 71 h 121"/>
                  <a:gd name="T32" fmla="*/ 116 w 119"/>
                  <a:gd name="T33" fmla="*/ 59 h 121"/>
                  <a:gd name="T34" fmla="*/ 111 w 119"/>
                  <a:gd name="T35" fmla="*/ 37 h 121"/>
                  <a:gd name="T36" fmla="*/ 99 w 119"/>
                  <a:gd name="T37" fmla="*/ 20 h 121"/>
                  <a:gd name="T38" fmla="*/ 81 w 119"/>
                  <a:gd name="T39" fmla="*/ 7 h 121"/>
                  <a:gd name="T40" fmla="*/ 59 w 119"/>
                  <a:gd name="T41" fmla="*/ 3 h 121"/>
                  <a:gd name="T42" fmla="*/ 38 w 119"/>
                  <a:gd name="T43" fmla="*/ 7 h 121"/>
                  <a:gd name="T44" fmla="*/ 21 w 119"/>
                  <a:gd name="T45" fmla="*/ 20 h 121"/>
                  <a:gd name="T46" fmla="*/ 7 w 119"/>
                  <a:gd name="T47" fmla="*/ 37 h 121"/>
                  <a:gd name="T48" fmla="*/ 4 w 119"/>
                  <a:gd name="T49" fmla="*/ 59 h 121"/>
                  <a:gd name="T50" fmla="*/ 7 w 119"/>
                  <a:gd name="T51" fmla="*/ 81 h 121"/>
                  <a:gd name="T52" fmla="*/ 21 w 119"/>
                  <a:gd name="T53" fmla="*/ 102 h 121"/>
                  <a:gd name="T54" fmla="*/ 38 w 119"/>
                  <a:gd name="T55" fmla="*/ 114 h 121"/>
                  <a:gd name="T56" fmla="*/ 59 w 119"/>
                  <a:gd name="T57" fmla="*/ 119 h 121"/>
                  <a:gd name="T58" fmla="*/ 81 w 119"/>
                  <a:gd name="T59" fmla="*/ 114 h 121"/>
                  <a:gd name="T60" fmla="*/ 99 w 119"/>
                  <a:gd name="T61" fmla="*/ 102 h 121"/>
                  <a:gd name="T62" fmla="*/ 111 w 119"/>
                  <a:gd name="T63" fmla="*/ 81 h 121"/>
                  <a:gd name="T64" fmla="*/ 116 w 119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21">
                    <a:moveTo>
                      <a:pt x="119" y="59"/>
                    </a:moveTo>
                    <a:lnTo>
                      <a:pt x="119" y="49"/>
                    </a:lnTo>
                    <a:lnTo>
                      <a:pt x="114" y="37"/>
                    </a:lnTo>
                    <a:lnTo>
                      <a:pt x="109" y="28"/>
                    </a:lnTo>
                    <a:lnTo>
                      <a:pt x="102" y="18"/>
                    </a:lnTo>
                    <a:lnTo>
                      <a:pt x="95" y="11"/>
                    </a:lnTo>
                    <a:lnTo>
                      <a:pt x="81" y="5"/>
                    </a:lnTo>
                    <a:lnTo>
                      <a:pt x="72" y="3"/>
                    </a:lnTo>
                    <a:lnTo>
                      <a:pt x="59" y="0"/>
                    </a:lnTo>
                    <a:lnTo>
                      <a:pt x="47" y="3"/>
                    </a:lnTo>
                    <a:lnTo>
                      <a:pt x="35" y="5"/>
                    </a:lnTo>
                    <a:lnTo>
                      <a:pt x="25" y="11"/>
                    </a:lnTo>
                    <a:lnTo>
                      <a:pt x="18" y="18"/>
                    </a:lnTo>
                    <a:lnTo>
                      <a:pt x="11" y="28"/>
                    </a:lnTo>
                    <a:lnTo>
                      <a:pt x="4" y="37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4" y="85"/>
                    </a:lnTo>
                    <a:lnTo>
                      <a:pt x="11" y="94"/>
                    </a:lnTo>
                    <a:lnTo>
                      <a:pt x="18" y="104"/>
                    </a:lnTo>
                    <a:lnTo>
                      <a:pt x="25" y="110"/>
                    </a:lnTo>
                    <a:lnTo>
                      <a:pt x="35" y="116"/>
                    </a:lnTo>
                    <a:lnTo>
                      <a:pt x="47" y="119"/>
                    </a:lnTo>
                    <a:lnTo>
                      <a:pt x="59" y="121"/>
                    </a:lnTo>
                    <a:lnTo>
                      <a:pt x="72" y="119"/>
                    </a:lnTo>
                    <a:lnTo>
                      <a:pt x="81" y="116"/>
                    </a:lnTo>
                    <a:lnTo>
                      <a:pt x="95" y="110"/>
                    </a:lnTo>
                    <a:lnTo>
                      <a:pt x="102" y="104"/>
                    </a:lnTo>
                    <a:lnTo>
                      <a:pt x="109" y="94"/>
                    </a:lnTo>
                    <a:lnTo>
                      <a:pt x="114" y="85"/>
                    </a:lnTo>
                    <a:lnTo>
                      <a:pt x="119" y="71"/>
                    </a:lnTo>
                    <a:lnTo>
                      <a:pt x="119" y="59"/>
                    </a:lnTo>
                    <a:lnTo>
                      <a:pt x="116" y="59"/>
                    </a:lnTo>
                    <a:lnTo>
                      <a:pt x="116" y="49"/>
                    </a:lnTo>
                    <a:lnTo>
                      <a:pt x="111" y="37"/>
                    </a:lnTo>
                    <a:lnTo>
                      <a:pt x="107" y="30"/>
                    </a:lnTo>
                    <a:lnTo>
                      <a:pt x="99" y="20"/>
                    </a:lnTo>
                    <a:lnTo>
                      <a:pt x="92" y="12"/>
                    </a:lnTo>
                    <a:lnTo>
                      <a:pt x="81" y="7"/>
                    </a:lnTo>
                    <a:lnTo>
                      <a:pt x="72" y="5"/>
                    </a:lnTo>
                    <a:lnTo>
                      <a:pt x="59" y="3"/>
                    </a:lnTo>
                    <a:lnTo>
                      <a:pt x="47" y="5"/>
                    </a:lnTo>
                    <a:lnTo>
                      <a:pt x="38" y="7"/>
                    </a:lnTo>
                    <a:lnTo>
                      <a:pt x="28" y="12"/>
                    </a:lnTo>
                    <a:lnTo>
                      <a:pt x="21" y="20"/>
                    </a:lnTo>
                    <a:lnTo>
                      <a:pt x="13" y="30"/>
                    </a:lnTo>
                    <a:lnTo>
                      <a:pt x="7" y="37"/>
                    </a:lnTo>
                    <a:lnTo>
                      <a:pt x="4" y="49"/>
                    </a:lnTo>
                    <a:lnTo>
                      <a:pt x="4" y="59"/>
                    </a:lnTo>
                    <a:lnTo>
                      <a:pt x="4" y="71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21" y="102"/>
                    </a:lnTo>
                    <a:lnTo>
                      <a:pt x="28" y="109"/>
                    </a:lnTo>
                    <a:lnTo>
                      <a:pt x="38" y="114"/>
                    </a:lnTo>
                    <a:lnTo>
                      <a:pt x="47" y="116"/>
                    </a:lnTo>
                    <a:lnTo>
                      <a:pt x="59" y="119"/>
                    </a:lnTo>
                    <a:lnTo>
                      <a:pt x="72" y="116"/>
                    </a:lnTo>
                    <a:lnTo>
                      <a:pt x="81" y="114"/>
                    </a:lnTo>
                    <a:lnTo>
                      <a:pt x="92" y="109"/>
                    </a:lnTo>
                    <a:lnTo>
                      <a:pt x="99" y="102"/>
                    </a:lnTo>
                    <a:lnTo>
                      <a:pt x="107" y="92"/>
                    </a:lnTo>
                    <a:lnTo>
                      <a:pt x="111" y="81"/>
                    </a:lnTo>
                    <a:lnTo>
                      <a:pt x="116" y="71"/>
                    </a:lnTo>
                    <a:lnTo>
                      <a:pt x="116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7" name="Freeform 749">
                <a:extLst>
                  <a:ext uri="{FF2B5EF4-FFF2-40B4-BE49-F238E27FC236}">
                    <a16:creationId xmlns:a16="http://schemas.microsoft.com/office/drawing/2014/main" id="{FE6CE398-2B63-4402-9C5A-920CF6CB7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277"/>
                <a:ext cx="38" cy="39"/>
              </a:xfrm>
              <a:custGeom>
                <a:avLst/>
                <a:gdLst>
                  <a:gd name="T0" fmla="*/ 114 w 114"/>
                  <a:gd name="T1" fmla="*/ 46 h 116"/>
                  <a:gd name="T2" fmla="*/ 104 w 114"/>
                  <a:gd name="T3" fmla="*/ 27 h 116"/>
                  <a:gd name="T4" fmla="*/ 89 w 114"/>
                  <a:gd name="T5" fmla="*/ 9 h 116"/>
                  <a:gd name="T6" fmla="*/ 69 w 114"/>
                  <a:gd name="T7" fmla="*/ 2 h 116"/>
                  <a:gd name="T8" fmla="*/ 45 w 114"/>
                  <a:gd name="T9" fmla="*/ 2 h 116"/>
                  <a:gd name="T10" fmla="*/ 25 w 114"/>
                  <a:gd name="T11" fmla="*/ 9 h 116"/>
                  <a:gd name="T12" fmla="*/ 9 w 114"/>
                  <a:gd name="T13" fmla="*/ 27 h 116"/>
                  <a:gd name="T14" fmla="*/ 0 w 114"/>
                  <a:gd name="T15" fmla="*/ 46 h 116"/>
                  <a:gd name="T16" fmla="*/ 0 w 114"/>
                  <a:gd name="T17" fmla="*/ 68 h 116"/>
                  <a:gd name="T18" fmla="*/ 9 w 114"/>
                  <a:gd name="T19" fmla="*/ 89 h 116"/>
                  <a:gd name="T20" fmla="*/ 25 w 114"/>
                  <a:gd name="T21" fmla="*/ 106 h 116"/>
                  <a:gd name="T22" fmla="*/ 45 w 114"/>
                  <a:gd name="T23" fmla="*/ 113 h 116"/>
                  <a:gd name="T24" fmla="*/ 69 w 114"/>
                  <a:gd name="T25" fmla="*/ 113 h 116"/>
                  <a:gd name="T26" fmla="*/ 89 w 114"/>
                  <a:gd name="T27" fmla="*/ 106 h 116"/>
                  <a:gd name="T28" fmla="*/ 104 w 114"/>
                  <a:gd name="T29" fmla="*/ 89 h 116"/>
                  <a:gd name="T30" fmla="*/ 114 w 114"/>
                  <a:gd name="T31" fmla="*/ 68 h 116"/>
                  <a:gd name="T32" fmla="*/ 111 w 114"/>
                  <a:gd name="T33" fmla="*/ 56 h 116"/>
                  <a:gd name="T34" fmla="*/ 106 w 114"/>
                  <a:gd name="T35" fmla="*/ 37 h 116"/>
                  <a:gd name="T36" fmla="*/ 93 w 114"/>
                  <a:gd name="T37" fmla="*/ 19 h 116"/>
                  <a:gd name="T38" fmla="*/ 76 w 114"/>
                  <a:gd name="T39" fmla="*/ 8 h 116"/>
                  <a:gd name="T40" fmla="*/ 57 w 114"/>
                  <a:gd name="T41" fmla="*/ 4 h 116"/>
                  <a:gd name="T42" fmla="*/ 34 w 114"/>
                  <a:gd name="T43" fmla="*/ 8 h 116"/>
                  <a:gd name="T44" fmla="*/ 17 w 114"/>
                  <a:gd name="T45" fmla="*/ 19 h 116"/>
                  <a:gd name="T46" fmla="*/ 7 w 114"/>
                  <a:gd name="T47" fmla="*/ 37 h 116"/>
                  <a:gd name="T48" fmla="*/ 2 w 114"/>
                  <a:gd name="T49" fmla="*/ 56 h 116"/>
                  <a:gd name="T50" fmla="*/ 7 w 114"/>
                  <a:gd name="T51" fmla="*/ 78 h 116"/>
                  <a:gd name="T52" fmla="*/ 17 w 114"/>
                  <a:gd name="T53" fmla="*/ 96 h 116"/>
                  <a:gd name="T54" fmla="*/ 34 w 114"/>
                  <a:gd name="T55" fmla="*/ 107 h 116"/>
                  <a:gd name="T56" fmla="*/ 57 w 114"/>
                  <a:gd name="T57" fmla="*/ 111 h 116"/>
                  <a:gd name="T58" fmla="*/ 76 w 114"/>
                  <a:gd name="T59" fmla="*/ 107 h 116"/>
                  <a:gd name="T60" fmla="*/ 93 w 114"/>
                  <a:gd name="T61" fmla="*/ 96 h 116"/>
                  <a:gd name="T62" fmla="*/ 106 w 114"/>
                  <a:gd name="T63" fmla="*/ 78 h 116"/>
                  <a:gd name="T64" fmla="*/ 111 w 114"/>
                  <a:gd name="T65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6">
                    <a:moveTo>
                      <a:pt x="114" y="56"/>
                    </a:moveTo>
                    <a:lnTo>
                      <a:pt x="114" y="46"/>
                    </a:lnTo>
                    <a:lnTo>
                      <a:pt x="107" y="34"/>
                    </a:lnTo>
                    <a:lnTo>
                      <a:pt x="104" y="27"/>
                    </a:lnTo>
                    <a:lnTo>
                      <a:pt x="97" y="17"/>
                    </a:lnTo>
                    <a:lnTo>
                      <a:pt x="89" y="9"/>
                    </a:lnTo>
                    <a:lnTo>
                      <a:pt x="78" y="4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4" y="4"/>
                    </a:lnTo>
                    <a:lnTo>
                      <a:pt x="25" y="9"/>
                    </a:lnTo>
                    <a:lnTo>
                      <a:pt x="17" y="17"/>
                    </a:lnTo>
                    <a:lnTo>
                      <a:pt x="9" y="27"/>
                    </a:lnTo>
                    <a:lnTo>
                      <a:pt x="5" y="34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5" y="78"/>
                    </a:lnTo>
                    <a:lnTo>
                      <a:pt x="9" y="89"/>
                    </a:lnTo>
                    <a:lnTo>
                      <a:pt x="17" y="99"/>
                    </a:lnTo>
                    <a:lnTo>
                      <a:pt x="25" y="106"/>
                    </a:lnTo>
                    <a:lnTo>
                      <a:pt x="34" y="111"/>
                    </a:lnTo>
                    <a:lnTo>
                      <a:pt x="45" y="113"/>
                    </a:lnTo>
                    <a:lnTo>
                      <a:pt x="57" y="116"/>
                    </a:lnTo>
                    <a:lnTo>
                      <a:pt x="69" y="113"/>
                    </a:lnTo>
                    <a:lnTo>
                      <a:pt x="78" y="111"/>
                    </a:lnTo>
                    <a:lnTo>
                      <a:pt x="89" y="106"/>
                    </a:lnTo>
                    <a:lnTo>
                      <a:pt x="97" y="99"/>
                    </a:lnTo>
                    <a:lnTo>
                      <a:pt x="104" y="89"/>
                    </a:lnTo>
                    <a:lnTo>
                      <a:pt x="107" y="78"/>
                    </a:lnTo>
                    <a:lnTo>
                      <a:pt x="114" y="68"/>
                    </a:lnTo>
                    <a:lnTo>
                      <a:pt x="114" y="56"/>
                    </a:lnTo>
                    <a:lnTo>
                      <a:pt x="111" y="56"/>
                    </a:lnTo>
                    <a:lnTo>
                      <a:pt x="107" y="46"/>
                    </a:lnTo>
                    <a:lnTo>
                      <a:pt x="106" y="37"/>
                    </a:lnTo>
                    <a:lnTo>
                      <a:pt x="100" y="27"/>
                    </a:lnTo>
                    <a:lnTo>
                      <a:pt x="93" y="19"/>
                    </a:lnTo>
                    <a:lnTo>
                      <a:pt x="86" y="11"/>
                    </a:lnTo>
                    <a:lnTo>
                      <a:pt x="76" y="8"/>
                    </a:lnTo>
                    <a:lnTo>
                      <a:pt x="66" y="4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4" y="8"/>
                    </a:lnTo>
                    <a:lnTo>
                      <a:pt x="26" y="11"/>
                    </a:lnTo>
                    <a:lnTo>
                      <a:pt x="17" y="19"/>
                    </a:lnTo>
                    <a:lnTo>
                      <a:pt x="12" y="27"/>
                    </a:lnTo>
                    <a:lnTo>
                      <a:pt x="7" y="37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2" y="68"/>
                    </a:lnTo>
                    <a:lnTo>
                      <a:pt x="7" y="78"/>
                    </a:lnTo>
                    <a:lnTo>
                      <a:pt x="12" y="89"/>
                    </a:lnTo>
                    <a:lnTo>
                      <a:pt x="17" y="96"/>
                    </a:lnTo>
                    <a:lnTo>
                      <a:pt x="26" y="103"/>
                    </a:lnTo>
                    <a:lnTo>
                      <a:pt x="34" y="107"/>
                    </a:lnTo>
                    <a:lnTo>
                      <a:pt x="47" y="111"/>
                    </a:lnTo>
                    <a:lnTo>
                      <a:pt x="57" y="111"/>
                    </a:lnTo>
                    <a:lnTo>
                      <a:pt x="66" y="111"/>
                    </a:lnTo>
                    <a:lnTo>
                      <a:pt x="76" y="107"/>
                    </a:lnTo>
                    <a:lnTo>
                      <a:pt x="86" y="103"/>
                    </a:lnTo>
                    <a:lnTo>
                      <a:pt x="93" y="96"/>
                    </a:lnTo>
                    <a:lnTo>
                      <a:pt x="100" y="89"/>
                    </a:lnTo>
                    <a:lnTo>
                      <a:pt x="106" y="78"/>
                    </a:lnTo>
                    <a:lnTo>
                      <a:pt x="107" y="68"/>
                    </a:lnTo>
                    <a:lnTo>
                      <a:pt x="111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8" name="Freeform 750">
                <a:extLst>
                  <a:ext uri="{FF2B5EF4-FFF2-40B4-BE49-F238E27FC236}">
                    <a16:creationId xmlns:a16="http://schemas.microsoft.com/office/drawing/2014/main" id="{A62F9D28-8072-4BD5-AF0D-FCE62CED9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278"/>
                <a:ext cx="37" cy="36"/>
              </a:xfrm>
              <a:custGeom>
                <a:avLst/>
                <a:gdLst>
                  <a:gd name="T0" fmla="*/ 105 w 109"/>
                  <a:gd name="T1" fmla="*/ 42 h 107"/>
                  <a:gd name="T2" fmla="*/ 98 w 109"/>
                  <a:gd name="T3" fmla="*/ 23 h 107"/>
                  <a:gd name="T4" fmla="*/ 84 w 109"/>
                  <a:gd name="T5" fmla="*/ 7 h 107"/>
                  <a:gd name="T6" fmla="*/ 64 w 109"/>
                  <a:gd name="T7" fmla="*/ 0 h 107"/>
                  <a:gd name="T8" fmla="*/ 45 w 109"/>
                  <a:gd name="T9" fmla="*/ 0 h 107"/>
                  <a:gd name="T10" fmla="*/ 24 w 109"/>
                  <a:gd name="T11" fmla="*/ 7 h 107"/>
                  <a:gd name="T12" fmla="*/ 10 w 109"/>
                  <a:gd name="T13" fmla="*/ 23 h 107"/>
                  <a:gd name="T14" fmla="*/ 0 w 109"/>
                  <a:gd name="T15" fmla="*/ 42 h 107"/>
                  <a:gd name="T16" fmla="*/ 0 w 109"/>
                  <a:gd name="T17" fmla="*/ 64 h 107"/>
                  <a:gd name="T18" fmla="*/ 10 w 109"/>
                  <a:gd name="T19" fmla="*/ 85 h 107"/>
                  <a:gd name="T20" fmla="*/ 24 w 109"/>
                  <a:gd name="T21" fmla="*/ 99 h 107"/>
                  <a:gd name="T22" fmla="*/ 45 w 109"/>
                  <a:gd name="T23" fmla="*/ 107 h 107"/>
                  <a:gd name="T24" fmla="*/ 64 w 109"/>
                  <a:gd name="T25" fmla="*/ 107 h 107"/>
                  <a:gd name="T26" fmla="*/ 84 w 109"/>
                  <a:gd name="T27" fmla="*/ 99 h 107"/>
                  <a:gd name="T28" fmla="*/ 98 w 109"/>
                  <a:gd name="T29" fmla="*/ 85 h 107"/>
                  <a:gd name="T30" fmla="*/ 105 w 109"/>
                  <a:gd name="T31" fmla="*/ 64 h 107"/>
                  <a:gd name="T32" fmla="*/ 105 w 109"/>
                  <a:gd name="T33" fmla="*/ 52 h 107"/>
                  <a:gd name="T34" fmla="*/ 102 w 109"/>
                  <a:gd name="T35" fmla="*/ 33 h 107"/>
                  <a:gd name="T36" fmla="*/ 91 w 109"/>
                  <a:gd name="T37" fmla="*/ 18 h 107"/>
                  <a:gd name="T38" fmla="*/ 74 w 109"/>
                  <a:gd name="T39" fmla="*/ 5 h 107"/>
                  <a:gd name="T40" fmla="*/ 55 w 109"/>
                  <a:gd name="T41" fmla="*/ 4 h 107"/>
                  <a:gd name="T42" fmla="*/ 35 w 109"/>
                  <a:gd name="T43" fmla="*/ 5 h 107"/>
                  <a:gd name="T44" fmla="*/ 17 w 109"/>
                  <a:gd name="T45" fmla="*/ 18 h 107"/>
                  <a:gd name="T46" fmla="*/ 7 w 109"/>
                  <a:gd name="T47" fmla="*/ 33 h 107"/>
                  <a:gd name="T48" fmla="*/ 3 w 109"/>
                  <a:gd name="T49" fmla="*/ 52 h 107"/>
                  <a:gd name="T50" fmla="*/ 7 w 109"/>
                  <a:gd name="T51" fmla="*/ 74 h 107"/>
                  <a:gd name="T52" fmla="*/ 17 w 109"/>
                  <a:gd name="T53" fmla="*/ 89 h 107"/>
                  <a:gd name="T54" fmla="*/ 35 w 109"/>
                  <a:gd name="T55" fmla="*/ 102 h 107"/>
                  <a:gd name="T56" fmla="*/ 55 w 109"/>
                  <a:gd name="T57" fmla="*/ 103 h 107"/>
                  <a:gd name="T58" fmla="*/ 74 w 109"/>
                  <a:gd name="T59" fmla="*/ 102 h 107"/>
                  <a:gd name="T60" fmla="*/ 91 w 109"/>
                  <a:gd name="T61" fmla="*/ 89 h 107"/>
                  <a:gd name="T62" fmla="*/ 102 w 109"/>
                  <a:gd name="T63" fmla="*/ 74 h 107"/>
                  <a:gd name="T64" fmla="*/ 105 w 109"/>
                  <a:gd name="T65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7">
                    <a:moveTo>
                      <a:pt x="109" y="52"/>
                    </a:moveTo>
                    <a:lnTo>
                      <a:pt x="105" y="42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1" y="15"/>
                    </a:lnTo>
                    <a:lnTo>
                      <a:pt x="84" y="7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2" y="4"/>
                    </a:lnTo>
                    <a:lnTo>
                      <a:pt x="24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5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5" y="74"/>
                    </a:lnTo>
                    <a:lnTo>
                      <a:pt x="10" y="85"/>
                    </a:lnTo>
                    <a:lnTo>
                      <a:pt x="15" y="92"/>
                    </a:lnTo>
                    <a:lnTo>
                      <a:pt x="24" y="99"/>
                    </a:lnTo>
                    <a:lnTo>
                      <a:pt x="32" y="103"/>
                    </a:lnTo>
                    <a:lnTo>
                      <a:pt x="45" y="107"/>
                    </a:lnTo>
                    <a:lnTo>
                      <a:pt x="55" y="107"/>
                    </a:lnTo>
                    <a:lnTo>
                      <a:pt x="64" y="107"/>
                    </a:lnTo>
                    <a:lnTo>
                      <a:pt x="74" y="103"/>
                    </a:lnTo>
                    <a:lnTo>
                      <a:pt x="84" y="99"/>
                    </a:lnTo>
                    <a:lnTo>
                      <a:pt x="91" y="92"/>
                    </a:lnTo>
                    <a:lnTo>
                      <a:pt x="98" y="85"/>
                    </a:lnTo>
                    <a:lnTo>
                      <a:pt x="104" y="74"/>
                    </a:lnTo>
                    <a:lnTo>
                      <a:pt x="105" y="64"/>
                    </a:lnTo>
                    <a:lnTo>
                      <a:pt x="109" y="52"/>
                    </a:lnTo>
                    <a:lnTo>
                      <a:pt x="105" y="52"/>
                    </a:lnTo>
                    <a:lnTo>
                      <a:pt x="104" y="42"/>
                    </a:lnTo>
                    <a:lnTo>
                      <a:pt x="102" y="33"/>
                    </a:lnTo>
                    <a:lnTo>
                      <a:pt x="96" y="26"/>
                    </a:lnTo>
                    <a:lnTo>
                      <a:pt x="91" y="18"/>
                    </a:lnTo>
                    <a:lnTo>
                      <a:pt x="84" y="11"/>
                    </a:lnTo>
                    <a:lnTo>
                      <a:pt x="74" y="5"/>
                    </a:lnTo>
                    <a:lnTo>
                      <a:pt x="64" y="4"/>
                    </a:lnTo>
                    <a:lnTo>
                      <a:pt x="55" y="4"/>
                    </a:lnTo>
                    <a:lnTo>
                      <a:pt x="45" y="4"/>
                    </a:lnTo>
                    <a:lnTo>
                      <a:pt x="35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3" y="26"/>
                    </a:lnTo>
                    <a:lnTo>
                      <a:pt x="7" y="33"/>
                    </a:lnTo>
                    <a:lnTo>
                      <a:pt x="5" y="42"/>
                    </a:lnTo>
                    <a:lnTo>
                      <a:pt x="3" y="52"/>
                    </a:lnTo>
                    <a:lnTo>
                      <a:pt x="5" y="64"/>
                    </a:lnTo>
                    <a:lnTo>
                      <a:pt x="7" y="74"/>
                    </a:lnTo>
                    <a:lnTo>
                      <a:pt x="13" y="81"/>
                    </a:lnTo>
                    <a:lnTo>
                      <a:pt x="17" y="89"/>
                    </a:lnTo>
                    <a:lnTo>
                      <a:pt x="24" y="97"/>
                    </a:lnTo>
                    <a:lnTo>
                      <a:pt x="35" y="102"/>
                    </a:lnTo>
                    <a:lnTo>
                      <a:pt x="45" y="103"/>
                    </a:lnTo>
                    <a:lnTo>
                      <a:pt x="55" y="103"/>
                    </a:lnTo>
                    <a:lnTo>
                      <a:pt x="64" y="103"/>
                    </a:lnTo>
                    <a:lnTo>
                      <a:pt x="74" y="102"/>
                    </a:lnTo>
                    <a:lnTo>
                      <a:pt x="84" y="97"/>
                    </a:lnTo>
                    <a:lnTo>
                      <a:pt x="91" y="89"/>
                    </a:lnTo>
                    <a:lnTo>
                      <a:pt x="96" y="81"/>
                    </a:lnTo>
                    <a:lnTo>
                      <a:pt x="102" y="74"/>
                    </a:lnTo>
                    <a:lnTo>
                      <a:pt x="104" y="64"/>
                    </a:lnTo>
                    <a:lnTo>
                      <a:pt x="105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79" name="Freeform 751">
                <a:extLst>
                  <a:ext uri="{FF2B5EF4-FFF2-40B4-BE49-F238E27FC236}">
                    <a16:creationId xmlns:a16="http://schemas.microsoft.com/office/drawing/2014/main" id="{5E6C7FD1-406C-4BBB-B23E-13D5B4289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3280"/>
                <a:ext cx="34" cy="33"/>
              </a:xfrm>
              <a:custGeom>
                <a:avLst/>
                <a:gdLst>
                  <a:gd name="T0" fmla="*/ 102 w 104"/>
                  <a:gd name="T1" fmla="*/ 38 h 99"/>
                  <a:gd name="T2" fmla="*/ 95 w 104"/>
                  <a:gd name="T3" fmla="*/ 22 h 99"/>
                  <a:gd name="T4" fmla="*/ 81 w 104"/>
                  <a:gd name="T5" fmla="*/ 7 h 99"/>
                  <a:gd name="T6" fmla="*/ 62 w 104"/>
                  <a:gd name="T7" fmla="*/ 0 h 99"/>
                  <a:gd name="T8" fmla="*/ 43 w 104"/>
                  <a:gd name="T9" fmla="*/ 0 h 99"/>
                  <a:gd name="T10" fmla="*/ 22 w 104"/>
                  <a:gd name="T11" fmla="*/ 7 h 99"/>
                  <a:gd name="T12" fmla="*/ 11 w 104"/>
                  <a:gd name="T13" fmla="*/ 22 h 99"/>
                  <a:gd name="T14" fmla="*/ 4 w 104"/>
                  <a:gd name="T15" fmla="*/ 38 h 99"/>
                  <a:gd name="T16" fmla="*/ 4 w 104"/>
                  <a:gd name="T17" fmla="*/ 60 h 99"/>
                  <a:gd name="T18" fmla="*/ 11 w 104"/>
                  <a:gd name="T19" fmla="*/ 77 h 99"/>
                  <a:gd name="T20" fmla="*/ 22 w 104"/>
                  <a:gd name="T21" fmla="*/ 93 h 99"/>
                  <a:gd name="T22" fmla="*/ 43 w 104"/>
                  <a:gd name="T23" fmla="*/ 99 h 99"/>
                  <a:gd name="T24" fmla="*/ 62 w 104"/>
                  <a:gd name="T25" fmla="*/ 99 h 99"/>
                  <a:gd name="T26" fmla="*/ 81 w 104"/>
                  <a:gd name="T27" fmla="*/ 93 h 99"/>
                  <a:gd name="T28" fmla="*/ 95 w 104"/>
                  <a:gd name="T29" fmla="*/ 77 h 99"/>
                  <a:gd name="T30" fmla="*/ 102 w 104"/>
                  <a:gd name="T31" fmla="*/ 60 h 99"/>
                  <a:gd name="T32" fmla="*/ 100 w 104"/>
                  <a:gd name="T33" fmla="*/ 48 h 99"/>
                  <a:gd name="T34" fmla="*/ 97 w 104"/>
                  <a:gd name="T35" fmla="*/ 31 h 99"/>
                  <a:gd name="T36" fmla="*/ 88 w 104"/>
                  <a:gd name="T37" fmla="*/ 17 h 99"/>
                  <a:gd name="T38" fmla="*/ 72 w 104"/>
                  <a:gd name="T39" fmla="*/ 7 h 99"/>
                  <a:gd name="T40" fmla="*/ 52 w 104"/>
                  <a:gd name="T41" fmla="*/ 1 h 99"/>
                  <a:gd name="T42" fmla="*/ 33 w 104"/>
                  <a:gd name="T43" fmla="*/ 7 h 99"/>
                  <a:gd name="T44" fmla="*/ 18 w 104"/>
                  <a:gd name="T45" fmla="*/ 17 h 99"/>
                  <a:gd name="T46" fmla="*/ 8 w 104"/>
                  <a:gd name="T47" fmla="*/ 31 h 99"/>
                  <a:gd name="T48" fmla="*/ 4 w 104"/>
                  <a:gd name="T49" fmla="*/ 48 h 99"/>
                  <a:gd name="T50" fmla="*/ 8 w 104"/>
                  <a:gd name="T51" fmla="*/ 68 h 99"/>
                  <a:gd name="T52" fmla="*/ 18 w 104"/>
                  <a:gd name="T53" fmla="*/ 83 h 99"/>
                  <a:gd name="T54" fmla="*/ 33 w 104"/>
                  <a:gd name="T55" fmla="*/ 93 h 99"/>
                  <a:gd name="T56" fmla="*/ 52 w 104"/>
                  <a:gd name="T57" fmla="*/ 98 h 99"/>
                  <a:gd name="T58" fmla="*/ 72 w 104"/>
                  <a:gd name="T59" fmla="*/ 93 h 99"/>
                  <a:gd name="T60" fmla="*/ 88 w 104"/>
                  <a:gd name="T61" fmla="*/ 83 h 99"/>
                  <a:gd name="T62" fmla="*/ 97 w 104"/>
                  <a:gd name="T63" fmla="*/ 68 h 99"/>
                  <a:gd name="T64" fmla="*/ 100 w 104"/>
                  <a:gd name="T65" fmla="*/ 4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99">
                    <a:moveTo>
                      <a:pt x="104" y="48"/>
                    </a:moveTo>
                    <a:lnTo>
                      <a:pt x="102" y="38"/>
                    </a:lnTo>
                    <a:lnTo>
                      <a:pt x="100" y="29"/>
                    </a:lnTo>
                    <a:lnTo>
                      <a:pt x="95" y="22"/>
                    </a:lnTo>
                    <a:lnTo>
                      <a:pt x="89" y="14"/>
                    </a:lnTo>
                    <a:lnTo>
                      <a:pt x="81" y="7"/>
                    </a:lnTo>
                    <a:lnTo>
                      <a:pt x="72" y="1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3" y="1"/>
                    </a:lnTo>
                    <a:lnTo>
                      <a:pt x="22" y="7"/>
                    </a:lnTo>
                    <a:lnTo>
                      <a:pt x="16" y="14"/>
                    </a:lnTo>
                    <a:lnTo>
                      <a:pt x="11" y="22"/>
                    </a:lnTo>
                    <a:lnTo>
                      <a:pt x="6" y="29"/>
                    </a:lnTo>
                    <a:lnTo>
                      <a:pt x="4" y="38"/>
                    </a:lnTo>
                    <a:lnTo>
                      <a:pt x="0" y="48"/>
                    </a:lnTo>
                    <a:lnTo>
                      <a:pt x="4" y="60"/>
                    </a:lnTo>
                    <a:lnTo>
                      <a:pt x="6" y="70"/>
                    </a:lnTo>
                    <a:lnTo>
                      <a:pt x="11" y="77"/>
                    </a:lnTo>
                    <a:lnTo>
                      <a:pt x="16" y="85"/>
                    </a:lnTo>
                    <a:lnTo>
                      <a:pt x="22" y="93"/>
                    </a:lnTo>
                    <a:lnTo>
                      <a:pt x="33" y="98"/>
                    </a:lnTo>
                    <a:lnTo>
                      <a:pt x="43" y="99"/>
                    </a:lnTo>
                    <a:lnTo>
                      <a:pt x="52" y="99"/>
                    </a:lnTo>
                    <a:lnTo>
                      <a:pt x="62" y="99"/>
                    </a:lnTo>
                    <a:lnTo>
                      <a:pt x="72" y="98"/>
                    </a:lnTo>
                    <a:lnTo>
                      <a:pt x="81" y="93"/>
                    </a:lnTo>
                    <a:lnTo>
                      <a:pt x="89" y="85"/>
                    </a:lnTo>
                    <a:lnTo>
                      <a:pt x="95" y="77"/>
                    </a:lnTo>
                    <a:lnTo>
                      <a:pt x="100" y="70"/>
                    </a:lnTo>
                    <a:lnTo>
                      <a:pt x="102" y="60"/>
                    </a:lnTo>
                    <a:lnTo>
                      <a:pt x="104" y="48"/>
                    </a:lnTo>
                    <a:lnTo>
                      <a:pt x="100" y="48"/>
                    </a:lnTo>
                    <a:lnTo>
                      <a:pt x="100" y="41"/>
                    </a:lnTo>
                    <a:lnTo>
                      <a:pt x="97" y="31"/>
                    </a:lnTo>
                    <a:lnTo>
                      <a:pt x="92" y="24"/>
                    </a:lnTo>
                    <a:lnTo>
                      <a:pt x="88" y="17"/>
                    </a:lnTo>
                    <a:lnTo>
                      <a:pt x="80" y="9"/>
                    </a:lnTo>
                    <a:lnTo>
                      <a:pt x="72" y="7"/>
                    </a:lnTo>
                    <a:lnTo>
                      <a:pt x="62" y="1"/>
                    </a:lnTo>
                    <a:lnTo>
                      <a:pt x="52" y="1"/>
                    </a:lnTo>
                    <a:lnTo>
                      <a:pt x="43" y="1"/>
                    </a:lnTo>
                    <a:lnTo>
                      <a:pt x="33" y="7"/>
                    </a:lnTo>
                    <a:lnTo>
                      <a:pt x="26" y="9"/>
                    </a:lnTo>
                    <a:lnTo>
                      <a:pt x="18" y="17"/>
                    </a:lnTo>
                    <a:lnTo>
                      <a:pt x="14" y="24"/>
                    </a:lnTo>
                    <a:lnTo>
                      <a:pt x="8" y="31"/>
                    </a:lnTo>
                    <a:lnTo>
                      <a:pt x="6" y="41"/>
                    </a:lnTo>
                    <a:lnTo>
                      <a:pt x="4" y="48"/>
                    </a:lnTo>
                    <a:lnTo>
                      <a:pt x="6" y="58"/>
                    </a:lnTo>
                    <a:lnTo>
                      <a:pt x="8" y="68"/>
                    </a:lnTo>
                    <a:lnTo>
                      <a:pt x="14" y="75"/>
                    </a:lnTo>
                    <a:lnTo>
                      <a:pt x="18" y="83"/>
                    </a:lnTo>
                    <a:lnTo>
                      <a:pt x="26" y="91"/>
                    </a:lnTo>
                    <a:lnTo>
                      <a:pt x="33" y="93"/>
                    </a:lnTo>
                    <a:lnTo>
                      <a:pt x="43" y="98"/>
                    </a:lnTo>
                    <a:lnTo>
                      <a:pt x="52" y="98"/>
                    </a:lnTo>
                    <a:lnTo>
                      <a:pt x="62" y="98"/>
                    </a:lnTo>
                    <a:lnTo>
                      <a:pt x="72" y="93"/>
                    </a:lnTo>
                    <a:lnTo>
                      <a:pt x="80" y="91"/>
                    </a:lnTo>
                    <a:lnTo>
                      <a:pt x="88" y="83"/>
                    </a:lnTo>
                    <a:lnTo>
                      <a:pt x="92" y="75"/>
                    </a:lnTo>
                    <a:lnTo>
                      <a:pt x="97" y="68"/>
                    </a:lnTo>
                    <a:lnTo>
                      <a:pt x="100" y="58"/>
                    </a:lnTo>
                    <a:lnTo>
                      <a:pt x="100" y="48"/>
                    </a:lnTo>
                    <a:lnTo>
                      <a:pt x="104" y="48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0" name="Freeform 752">
                <a:extLst>
                  <a:ext uri="{FF2B5EF4-FFF2-40B4-BE49-F238E27FC236}">
                    <a16:creationId xmlns:a16="http://schemas.microsoft.com/office/drawing/2014/main" id="{D120A185-1E5E-4D68-B4CF-925C14B2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280"/>
                <a:ext cx="32" cy="32"/>
              </a:xfrm>
              <a:custGeom>
                <a:avLst/>
                <a:gdLst>
                  <a:gd name="T0" fmla="*/ 97 w 97"/>
                  <a:gd name="T1" fmla="*/ 40 h 97"/>
                  <a:gd name="T2" fmla="*/ 89 w 97"/>
                  <a:gd name="T3" fmla="*/ 23 h 97"/>
                  <a:gd name="T4" fmla="*/ 76 w 97"/>
                  <a:gd name="T5" fmla="*/ 8 h 97"/>
                  <a:gd name="T6" fmla="*/ 59 w 97"/>
                  <a:gd name="T7" fmla="*/ 0 h 97"/>
                  <a:gd name="T8" fmla="*/ 40 w 97"/>
                  <a:gd name="T9" fmla="*/ 0 h 97"/>
                  <a:gd name="T10" fmla="*/ 23 w 97"/>
                  <a:gd name="T11" fmla="*/ 8 h 97"/>
                  <a:gd name="T12" fmla="*/ 9 w 97"/>
                  <a:gd name="T13" fmla="*/ 23 h 97"/>
                  <a:gd name="T14" fmla="*/ 2 w 97"/>
                  <a:gd name="T15" fmla="*/ 40 h 97"/>
                  <a:gd name="T16" fmla="*/ 2 w 97"/>
                  <a:gd name="T17" fmla="*/ 57 h 97"/>
                  <a:gd name="T18" fmla="*/ 9 w 97"/>
                  <a:gd name="T19" fmla="*/ 74 h 97"/>
                  <a:gd name="T20" fmla="*/ 23 w 97"/>
                  <a:gd name="T21" fmla="*/ 90 h 97"/>
                  <a:gd name="T22" fmla="*/ 40 w 97"/>
                  <a:gd name="T23" fmla="*/ 97 h 97"/>
                  <a:gd name="T24" fmla="*/ 59 w 97"/>
                  <a:gd name="T25" fmla="*/ 97 h 97"/>
                  <a:gd name="T26" fmla="*/ 76 w 97"/>
                  <a:gd name="T27" fmla="*/ 90 h 97"/>
                  <a:gd name="T28" fmla="*/ 89 w 97"/>
                  <a:gd name="T29" fmla="*/ 74 h 97"/>
                  <a:gd name="T30" fmla="*/ 97 w 97"/>
                  <a:gd name="T31" fmla="*/ 57 h 97"/>
                  <a:gd name="T32" fmla="*/ 93 w 97"/>
                  <a:gd name="T33" fmla="*/ 47 h 97"/>
                  <a:gd name="T34" fmla="*/ 91 w 97"/>
                  <a:gd name="T35" fmla="*/ 30 h 97"/>
                  <a:gd name="T36" fmla="*/ 82 w 97"/>
                  <a:gd name="T37" fmla="*/ 18 h 97"/>
                  <a:gd name="T38" fmla="*/ 66 w 97"/>
                  <a:gd name="T39" fmla="*/ 8 h 97"/>
                  <a:gd name="T40" fmla="*/ 49 w 97"/>
                  <a:gd name="T41" fmla="*/ 2 h 97"/>
                  <a:gd name="T42" fmla="*/ 32 w 97"/>
                  <a:gd name="T43" fmla="*/ 8 h 97"/>
                  <a:gd name="T44" fmla="*/ 18 w 97"/>
                  <a:gd name="T45" fmla="*/ 18 h 97"/>
                  <a:gd name="T46" fmla="*/ 8 w 97"/>
                  <a:gd name="T47" fmla="*/ 30 h 97"/>
                  <a:gd name="T48" fmla="*/ 5 w 97"/>
                  <a:gd name="T49" fmla="*/ 47 h 97"/>
                  <a:gd name="T50" fmla="*/ 8 w 97"/>
                  <a:gd name="T51" fmla="*/ 67 h 97"/>
                  <a:gd name="T52" fmla="*/ 18 w 97"/>
                  <a:gd name="T53" fmla="*/ 80 h 97"/>
                  <a:gd name="T54" fmla="*/ 32 w 97"/>
                  <a:gd name="T55" fmla="*/ 90 h 97"/>
                  <a:gd name="T56" fmla="*/ 49 w 97"/>
                  <a:gd name="T57" fmla="*/ 94 h 97"/>
                  <a:gd name="T58" fmla="*/ 66 w 97"/>
                  <a:gd name="T59" fmla="*/ 90 h 97"/>
                  <a:gd name="T60" fmla="*/ 82 w 97"/>
                  <a:gd name="T61" fmla="*/ 80 h 97"/>
                  <a:gd name="T62" fmla="*/ 91 w 97"/>
                  <a:gd name="T63" fmla="*/ 67 h 97"/>
                  <a:gd name="T64" fmla="*/ 93 w 97"/>
                  <a:gd name="T65" fmla="*/ 4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7" y="40"/>
                    </a:lnTo>
                    <a:lnTo>
                      <a:pt x="93" y="30"/>
                    </a:lnTo>
                    <a:lnTo>
                      <a:pt x="89" y="23"/>
                    </a:lnTo>
                    <a:lnTo>
                      <a:pt x="83" y="16"/>
                    </a:lnTo>
                    <a:lnTo>
                      <a:pt x="76" y="8"/>
                    </a:lnTo>
                    <a:lnTo>
                      <a:pt x="69" y="6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6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2" y="40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5" y="82"/>
                    </a:lnTo>
                    <a:lnTo>
                      <a:pt x="23" y="90"/>
                    </a:lnTo>
                    <a:lnTo>
                      <a:pt x="30" y="92"/>
                    </a:lnTo>
                    <a:lnTo>
                      <a:pt x="40" y="97"/>
                    </a:lnTo>
                    <a:lnTo>
                      <a:pt x="49" y="97"/>
                    </a:lnTo>
                    <a:lnTo>
                      <a:pt x="59" y="97"/>
                    </a:lnTo>
                    <a:lnTo>
                      <a:pt x="69" y="92"/>
                    </a:lnTo>
                    <a:lnTo>
                      <a:pt x="76" y="90"/>
                    </a:lnTo>
                    <a:lnTo>
                      <a:pt x="83" y="82"/>
                    </a:lnTo>
                    <a:lnTo>
                      <a:pt x="89" y="74"/>
                    </a:lnTo>
                    <a:lnTo>
                      <a:pt x="93" y="67"/>
                    </a:lnTo>
                    <a:lnTo>
                      <a:pt x="97" y="57"/>
                    </a:lnTo>
                    <a:lnTo>
                      <a:pt x="97" y="47"/>
                    </a:lnTo>
                    <a:lnTo>
                      <a:pt x="93" y="47"/>
                    </a:lnTo>
                    <a:lnTo>
                      <a:pt x="93" y="40"/>
                    </a:lnTo>
                    <a:lnTo>
                      <a:pt x="91" y="30"/>
                    </a:lnTo>
                    <a:lnTo>
                      <a:pt x="86" y="23"/>
                    </a:lnTo>
                    <a:lnTo>
                      <a:pt x="82" y="18"/>
                    </a:lnTo>
                    <a:lnTo>
                      <a:pt x="74" y="10"/>
                    </a:lnTo>
                    <a:lnTo>
                      <a:pt x="66" y="8"/>
                    </a:lnTo>
                    <a:lnTo>
                      <a:pt x="59" y="6"/>
                    </a:lnTo>
                    <a:lnTo>
                      <a:pt x="49" y="2"/>
                    </a:lnTo>
                    <a:lnTo>
                      <a:pt x="40" y="6"/>
                    </a:lnTo>
                    <a:lnTo>
                      <a:pt x="32" y="8"/>
                    </a:lnTo>
                    <a:lnTo>
                      <a:pt x="25" y="10"/>
                    </a:lnTo>
                    <a:lnTo>
                      <a:pt x="18" y="18"/>
                    </a:lnTo>
                    <a:lnTo>
                      <a:pt x="12" y="23"/>
                    </a:lnTo>
                    <a:lnTo>
                      <a:pt x="8" y="30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5" y="57"/>
                    </a:lnTo>
                    <a:lnTo>
                      <a:pt x="8" y="67"/>
                    </a:lnTo>
                    <a:lnTo>
                      <a:pt x="12" y="74"/>
                    </a:lnTo>
                    <a:lnTo>
                      <a:pt x="18" y="80"/>
                    </a:lnTo>
                    <a:lnTo>
                      <a:pt x="25" y="87"/>
                    </a:lnTo>
                    <a:lnTo>
                      <a:pt x="32" y="90"/>
                    </a:lnTo>
                    <a:lnTo>
                      <a:pt x="40" y="92"/>
                    </a:lnTo>
                    <a:lnTo>
                      <a:pt x="49" y="94"/>
                    </a:lnTo>
                    <a:lnTo>
                      <a:pt x="59" y="92"/>
                    </a:lnTo>
                    <a:lnTo>
                      <a:pt x="66" y="90"/>
                    </a:lnTo>
                    <a:lnTo>
                      <a:pt x="74" y="87"/>
                    </a:lnTo>
                    <a:lnTo>
                      <a:pt x="82" y="80"/>
                    </a:lnTo>
                    <a:lnTo>
                      <a:pt x="86" y="74"/>
                    </a:lnTo>
                    <a:lnTo>
                      <a:pt x="91" y="67"/>
                    </a:lnTo>
                    <a:lnTo>
                      <a:pt x="93" y="57"/>
                    </a:lnTo>
                    <a:lnTo>
                      <a:pt x="93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1" name="Freeform 753">
                <a:extLst>
                  <a:ext uri="{FF2B5EF4-FFF2-40B4-BE49-F238E27FC236}">
                    <a16:creationId xmlns:a16="http://schemas.microsoft.com/office/drawing/2014/main" id="{D73FBFCE-F577-4A17-9335-15000688F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281"/>
                <a:ext cx="30" cy="30"/>
              </a:xfrm>
              <a:custGeom>
                <a:avLst/>
                <a:gdLst>
                  <a:gd name="T0" fmla="*/ 89 w 89"/>
                  <a:gd name="T1" fmla="*/ 38 h 92"/>
                  <a:gd name="T2" fmla="*/ 81 w 89"/>
                  <a:gd name="T3" fmla="*/ 21 h 92"/>
                  <a:gd name="T4" fmla="*/ 70 w 89"/>
                  <a:gd name="T5" fmla="*/ 8 h 92"/>
                  <a:gd name="T6" fmla="*/ 54 w 89"/>
                  <a:gd name="T7" fmla="*/ 4 h 92"/>
                  <a:gd name="T8" fmla="*/ 35 w 89"/>
                  <a:gd name="T9" fmla="*/ 4 h 92"/>
                  <a:gd name="T10" fmla="*/ 20 w 89"/>
                  <a:gd name="T11" fmla="*/ 8 h 92"/>
                  <a:gd name="T12" fmla="*/ 8 w 89"/>
                  <a:gd name="T13" fmla="*/ 21 h 92"/>
                  <a:gd name="T14" fmla="*/ 0 w 89"/>
                  <a:gd name="T15" fmla="*/ 38 h 92"/>
                  <a:gd name="T16" fmla="*/ 0 w 89"/>
                  <a:gd name="T17" fmla="*/ 55 h 92"/>
                  <a:gd name="T18" fmla="*/ 8 w 89"/>
                  <a:gd name="T19" fmla="*/ 72 h 92"/>
                  <a:gd name="T20" fmla="*/ 20 w 89"/>
                  <a:gd name="T21" fmla="*/ 85 h 92"/>
                  <a:gd name="T22" fmla="*/ 35 w 89"/>
                  <a:gd name="T23" fmla="*/ 90 h 92"/>
                  <a:gd name="T24" fmla="*/ 54 w 89"/>
                  <a:gd name="T25" fmla="*/ 90 h 92"/>
                  <a:gd name="T26" fmla="*/ 70 w 89"/>
                  <a:gd name="T27" fmla="*/ 85 h 92"/>
                  <a:gd name="T28" fmla="*/ 81 w 89"/>
                  <a:gd name="T29" fmla="*/ 72 h 92"/>
                  <a:gd name="T30" fmla="*/ 89 w 89"/>
                  <a:gd name="T31" fmla="*/ 55 h 92"/>
                  <a:gd name="T32" fmla="*/ 87 w 89"/>
                  <a:gd name="T33" fmla="*/ 45 h 92"/>
                  <a:gd name="T34" fmla="*/ 84 w 89"/>
                  <a:gd name="T35" fmla="*/ 31 h 92"/>
                  <a:gd name="T36" fmla="*/ 73 w 89"/>
                  <a:gd name="T37" fmla="*/ 16 h 92"/>
                  <a:gd name="T38" fmla="*/ 63 w 89"/>
                  <a:gd name="T39" fmla="*/ 8 h 92"/>
                  <a:gd name="T40" fmla="*/ 44 w 89"/>
                  <a:gd name="T41" fmla="*/ 4 h 92"/>
                  <a:gd name="T42" fmla="*/ 27 w 89"/>
                  <a:gd name="T43" fmla="*/ 8 h 92"/>
                  <a:gd name="T44" fmla="*/ 14 w 89"/>
                  <a:gd name="T45" fmla="*/ 16 h 92"/>
                  <a:gd name="T46" fmla="*/ 6 w 89"/>
                  <a:gd name="T47" fmla="*/ 31 h 92"/>
                  <a:gd name="T48" fmla="*/ 3 w 89"/>
                  <a:gd name="T49" fmla="*/ 45 h 92"/>
                  <a:gd name="T50" fmla="*/ 6 w 89"/>
                  <a:gd name="T51" fmla="*/ 62 h 92"/>
                  <a:gd name="T52" fmla="*/ 14 w 89"/>
                  <a:gd name="T53" fmla="*/ 78 h 92"/>
                  <a:gd name="T54" fmla="*/ 27 w 89"/>
                  <a:gd name="T55" fmla="*/ 85 h 92"/>
                  <a:gd name="T56" fmla="*/ 44 w 89"/>
                  <a:gd name="T57" fmla="*/ 90 h 92"/>
                  <a:gd name="T58" fmla="*/ 63 w 89"/>
                  <a:gd name="T59" fmla="*/ 85 h 92"/>
                  <a:gd name="T60" fmla="*/ 73 w 89"/>
                  <a:gd name="T61" fmla="*/ 78 h 92"/>
                  <a:gd name="T62" fmla="*/ 84 w 89"/>
                  <a:gd name="T63" fmla="*/ 62 h 92"/>
                  <a:gd name="T64" fmla="*/ 87 w 89"/>
                  <a:gd name="T65" fmla="*/ 4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2">
                    <a:moveTo>
                      <a:pt x="89" y="45"/>
                    </a:moveTo>
                    <a:lnTo>
                      <a:pt x="89" y="38"/>
                    </a:lnTo>
                    <a:lnTo>
                      <a:pt x="87" y="28"/>
                    </a:lnTo>
                    <a:lnTo>
                      <a:pt x="81" y="21"/>
                    </a:lnTo>
                    <a:lnTo>
                      <a:pt x="77" y="16"/>
                    </a:lnTo>
                    <a:lnTo>
                      <a:pt x="70" y="8"/>
                    </a:lnTo>
                    <a:lnTo>
                      <a:pt x="63" y="6"/>
                    </a:lnTo>
                    <a:lnTo>
                      <a:pt x="54" y="4"/>
                    </a:lnTo>
                    <a:lnTo>
                      <a:pt x="44" y="0"/>
                    </a:lnTo>
                    <a:lnTo>
                      <a:pt x="35" y="4"/>
                    </a:lnTo>
                    <a:lnTo>
                      <a:pt x="27" y="6"/>
                    </a:lnTo>
                    <a:lnTo>
                      <a:pt x="20" y="8"/>
                    </a:lnTo>
                    <a:lnTo>
                      <a:pt x="13" y="16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0" y="85"/>
                    </a:lnTo>
                    <a:lnTo>
                      <a:pt x="27" y="88"/>
                    </a:lnTo>
                    <a:lnTo>
                      <a:pt x="35" y="90"/>
                    </a:lnTo>
                    <a:lnTo>
                      <a:pt x="44" y="92"/>
                    </a:lnTo>
                    <a:lnTo>
                      <a:pt x="54" y="90"/>
                    </a:lnTo>
                    <a:lnTo>
                      <a:pt x="63" y="88"/>
                    </a:lnTo>
                    <a:lnTo>
                      <a:pt x="70" y="85"/>
                    </a:lnTo>
                    <a:lnTo>
                      <a:pt x="77" y="78"/>
                    </a:lnTo>
                    <a:lnTo>
                      <a:pt x="81" y="72"/>
                    </a:lnTo>
                    <a:lnTo>
                      <a:pt x="87" y="65"/>
                    </a:lnTo>
                    <a:lnTo>
                      <a:pt x="89" y="55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7" y="38"/>
                    </a:lnTo>
                    <a:lnTo>
                      <a:pt x="84" y="31"/>
                    </a:lnTo>
                    <a:lnTo>
                      <a:pt x="80" y="23"/>
                    </a:lnTo>
                    <a:lnTo>
                      <a:pt x="73" y="16"/>
                    </a:lnTo>
                    <a:lnTo>
                      <a:pt x="66" y="11"/>
                    </a:lnTo>
                    <a:lnTo>
                      <a:pt x="63" y="8"/>
                    </a:lnTo>
                    <a:lnTo>
                      <a:pt x="52" y="6"/>
                    </a:lnTo>
                    <a:lnTo>
                      <a:pt x="44" y="4"/>
                    </a:lnTo>
                    <a:lnTo>
                      <a:pt x="37" y="6"/>
                    </a:lnTo>
                    <a:lnTo>
                      <a:pt x="27" y="8"/>
                    </a:lnTo>
                    <a:lnTo>
                      <a:pt x="20" y="11"/>
                    </a:lnTo>
                    <a:lnTo>
                      <a:pt x="14" y="16"/>
                    </a:lnTo>
                    <a:lnTo>
                      <a:pt x="10" y="23"/>
                    </a:lnTo>
                    <a:lnTo>
                      <a:pt x="6" y="31"/>
                    </a:lnTo>
                    <a:lnTo>
                      <a:pt x="3" y="38"/>
                    </a:lnTo>
                    <a:lnTo>
                      <a:pt x="3" y="45"/>
                    </a:lnTo>
                    <a:lnTo>
                      <a:pt x="3" y="55"/>
                    </a:lnTo>
                    <a:lnTo>
                      <a:pt x="6" y="62"/>
                    </a:lnTo>
                    <a:lnTo>
                      <a:pt x="10" y="71"/>
                    </a:lnTo>
                    <a:lnTo>
                      <a:pt x="14" y="78"/>
                    </a:lnTo>
                    <a:lnTo>
                      <a:pt x="20" y="82"/>
                    </a:lnTo>
                    <a:lnTo>
                      <a:pt x="27" y="85"/>
                    </a:lnTo>
                    <a:lnTo>
                      <a:pt x="37" y="88"/>
                    </a:lnTo>
                    <a:lnTo>
                      <a:pt x="44" y="90"/>
                    </a:lnTo>
                    <a:lnTo>
                      <a:pt x="52" y="88"/>
                    </a:lnTo>
                    <a:lnTo>
                      <a:pt x="63" y="85"/>
                    </a:lnTo>
                    <a:lnTo>
                      <a:pt x="66" y="82"/>
                    </a:lnTo>
                    <a:lnTo>
                      <a:pt x="73" y="78"/>
                    </a:lnTo>
                    <a:lnTo>
                      <a:pt x="80" y="71"/>
                    </a:lnTo>
                    <a:lnTo>
                      <a:pt x="84" y="62"/>
                    </a:lnTo>
                    <a:lnTo>
                      <a:pt x="87" y="55"/>
                    </a:lnTo>
                    <a:lnTo>
                      <a:pt x="87" y="45"/>
                    </a:lnTo>
                    <a:lnTo>
                      <a:pt x="89" y="45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2" name="Freeform 754">
                <a:extLst>
                  <a:ext uri="{FF2B5EF4-FFF2-40B4-BE49-F238E27FC236}">
                    <a16:creationId xmlns:a16="http://schemas.microsoft.com/office/drawing/2014/main" id="{8756AA01-A44C-4660-9186-7C00B019C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282"/>
                <a:ext cx="27" cy="29"/>
              </a:xfrm>
              <a:custGeom>
                <a:avLst/>
                <a:gdLst>
                  <a:gd name="T0" fmla="*/ 83 w 83"/>
                  <a:gd name="T1" fmla="*/ 34 h 86"/>
                  <a:gd name="T2" fmla="*/ 77 w 83"/>
                  <a:gd name="T3" fmla="*/ 19 h 86"/>
                  <a:gd name="T4" fmla="*/ 63 w 83"/>
                  <a:gd name="T5" fmla="*/ 7 h 86"/>
                  <a:gd name="T6" fmla="*/ 49 w 83"/>
                  <a:gd name="T7" fmla="*/ 2 h 86"/>
                  <a:gd name="T8" fmla="*/ 34 w 83"/>
                  <a:gd name="T9" fmla="*/ 2 h 86"/>
                  <a:gd name="T10" fmla="*/ 17 w 83"/>
                  <a:gd name="T11" fmla="*/ 7 h 86"/>
                  <a:gd name="T12" fmla="*/ 8 w 83"/>
                  <a:gd name="T13" fmla="*/ 19 h 86"/>
                  <a:gd name="T14" fmla="*/ 0 w 83"/>
                  <a:gd name="T15" fmla="*/ 34 h 86"/>
                  <a:gd name="T16" fmla="*/ 0 w 83"/>
                  <a:gd name="T17" fmla="*/ 51 h 86"/>
                  <a:gd name="T18" fmla="*/ 8 w 83"/>
                  <a:gd name="T19" fmla="*/ 67 h 86"/>
                  <a:gd name="T20" fmla="*/ 17 w 83"/>
                  <a:gd name="T21" fmla="*/ 78 h 86"/>
                  <a:gd name="T22" fmla="*/ 34 w 83"/>
                  <a:gd name="T23" fmla="*/ 84 h 86"/>
                  <a:gd name="T24" fmla="*/ 49 w 83"/>
                  <a:gd name="T25" fmla="*/ 84 h 86"/>
                  <a:gd name="T26" fmla="*/ 63 w 83"/>
                  <a:gd name="T27" fmla="*/ 78 h 86"/>
                  <a:gd name="T28" fmla="*/ 77 w 83"/>
                  <a:gd name="T29" fmla="*/ 67 h 86"/>
                  <a:gd name="T30" fmla="*/ 83 w 83"/>
                  <a:gd name="T31" fmla="*/ 51 h 86"/>
                  <a:gd name="T32" fmla="*/ 82 w 83"/>
                  <a:gd name="T33" fmla="*/ 41 h 86"/>
                  <a:gd name="T34" fmla="*/ 78 w 83"/>
                  <a:gd name="T35" fmla="*/ 27 h 86"/>
                  <a:gd name="T36" fmla="*/ 68 w 83"/>
                  <a:gd name="T37" fmla="*/ 15 h 86"/>
                  <a:gd name="T38" fmla="*/ 56 w 83"/>
                  <a:gd name="T39" fmla="*/ 7 h 86"/>
                  <a:gd name="T40" fmla="*/ 42 w 83"/>
                  <a:gd name="T41" fmla="*/ 4 h 86"/>
                  <a:gd name="T42" fmla="*/ 27 w 83"/>
                  <a:gd name="T43" fmla="*/ 7 h 86"/>
                  <a:gd name="T44" fmla="*/ 15 w 83"/>
                  <a:gd name="T45" fmla="*/ 15 h 86"/>
                  <a:gd name="T46" fmla="*/ 4 w 83"/>
                  <a:gd name="T47" fmla="*/ 27 h 86"/>
                  <a:gd name="T48" fmla="*/ 2 w 83"/>
                  <a:gd name="T49" fmla="*/ 41 h 86"/>
                  <a:gd name="T50" fmla="*/ 4 w 83"/>
                  <a:gd name="T51" fmla="*/ 58 h 86"/>
                  <a:gd name="T52" fmla="*/ 15 w 83"/>
                  <a:gd name="T53" fmla="*/ 70 h 86"/>
                  <a:gd name="T54" fmla="*/ 27 w 83"/>
                  <a:gd name="T55" fmla="*/ 78 h 86"/>
                  <a:gd name="T56" fmla="*/ 42 w 83"/>
                  <a:gd name="T57" fmla="*/ 81 h 86"/>
                  <a:gd name="T58" fmla="*/ 56 w 83"/>
                  <a:gd name="T59" fmla="*/ 78 h 86"/>
                  <a:gd name="T60" fmla="*/ 68 w 83"/>
                  <a:gd name="T61" fmla="*/ 70 h 86"/>
                  <a:gd name="T62" fmla="*/ 78 w 83"/>
                  <a:gd name="T63" fmla="*/ 58 h 86"/>
                  <a:gd name="T64" fmla="*/ 82 w 83"/>
                  <a:gd name="T65" fmla="*/ 4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6">
                    <a:moveTo>
                      <a:pt x="83" y="41"/>
                    </a:moveTo>
                    <a:lnTo>
                      <a:pt x="83" y="34"/>
                    </a:lnTo>
                    <a:lnTo>
                      <a:pt x="82" y="27"/>
                    </a:lnTo>
                    <a:lnTo>
                      <a:pt x="77" y="19"/>
                    </a:lnTo>
                    <a:lnTo>
                      <a:pt x="71" y="12"/>
                    </a:lnTo>
                    <a:lnTo>
                      <a:pt x="63" y="7"/>
                    </a:lnTo>
                    <a:lnTo>
                      <a:pt x="59" y="4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2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1" y="12"/>
                    </a:lnTo>
                    <a:lnTo>
                      <a:pt x="8" y="19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8" y="67"/>
                    </a:lnTo>
                    <a:lnTo>
                      <a:pt x="11" y="74"/>
                    </a:lnTo>
                    <a:lnTo>
                      <a:pt x="17" y="78"/>
                    </a:lnTo>
                    <a:lnTo>
                      <a:pt x="25" y="81"/>
                    </a:lnTo>
                    <a:lnTo>
                      <a:pt x="34" y="84"/>
                    </a:lnTo>
                    <a:lnTo>
                      <a:pt x="42" y="86"/>
                    </a:lnTo>
                    <a:lnTo>
                      <a:pt x="49" y="84"/>
                    </a:lnTo>
                    <a:lnTo>
                      <a:pt x="59" y="81"/>
                    </a:lnTo>
                    <a:lnTo>
                      <a:pt x="63" y="78"/>
                    </a:lnTo>
                    <a:lnTo>
                      <a:pt x="71" y="74"/>
                    </a:lnTo>
                    <a:lnTo>
                      <a:pt x="77" y="67"/>
                    </a:lnTo>
                    <a:lnTo>
                      <a:pt x="82" y="58"/>
                    </a:lnTo>
                    <a:lnTo>
                      <a:pt x="83" y="51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78" y="34"/>
                    </a:lnTo>
                    <a:lnTo>
                      <a:pt x="78" y="27"/>
                    </a:lnTo>
                    <a:lnTo>
                      <a:pt x="74" y="22"/>
                    </a:lnTo>
                    <a:lnTo>
                      <a:pt x="68" y="15"/>
                    </a:lnTo>
                    <a:lnTo>
                      <a:pt x="63" y="10"/>
                    </a:lnTo>
                    <a:lnTo>
                      <a:pt x="56" y="7"/>
                    </a:lnTo>
                    <a:lnTo>
                      <a:pt x="49" y="4"/>
                    </a:lnTo>
                    <a:lnTo>
                      <a:pt x="42" y="4"/>
                    </a:lnTo>
                    <a:lnTo>
                      <a:pt x="34" y="4"/>
                    </a:lnTo>
                    <a:lnTo>
                      <a:pt x="27" y="7"/>
                    </a:lnTo>
                    <a:lnTo>
                      <a:pt x="19" y="10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10" y="63"/>
                    </a:lnTo>
                    <a:lnTo>
                      <a:pt x="15" y="70"/>
                    </a:lnTo>
                    <a:lnTo>
                      <a:pt x="19" y="76"/>
                    </a:lnTo>
                    <a:lnTo>
                      <a:pt x="27" y="78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6" y="78"/>
                    </a:lnTo>
                    <a:lnTo>
                      <a:pt x="63" y="76"/>
                    </a:lnTo>
                    <a:lnTo>
                      <a:pt x="68" y="70"/>
                    </a:lnTo>
                    <a:lnTo>
                      <a:pt x="74" y="63"/>
                    </a:lnTo>
                    <a:lnTo>
                      <a:pt x="78" y="58"/>
                    </a:lnTo>
                    <a:lnTo>
                      <a:pt x="78" y="51"/>
                    </a:lnTo>
                    <a:lnTo>
                      <a:pt x="82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3" name="Freeform 755">
                <a:extLst>
                  <a:ext uri="{FF2B5EF4-FFF2-40B4-BE49-F238E27FC236}">
                    <a16:creationId xmlns:a16="http://schemas.microsoft.com/office/drawing/2014/main" id="{976917E4-4ED6-43D9-B28C-C2C3469C2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283"/>
                <a:ext cx="27" cy="26"/>
              </a:xfrm>
              <a:custGeom>
                <a:avLst/>
                <a:gdLst>
                  <a:gd name="T0" fmla="*/ 76 w 80"/>
                  <a:gd name="T1" fmla="*/ 30 h 77"/>
                  <a:gd name="T2" fmla="*/ 72 w 80"/>
                  <a:gd name="T3" fmla="*/ 18 h 77"/>
                  <a:gd name="T4" fmla="*/ 61 w 80"/>
                  <a:gd name="T5" fmla="*/ 6 h 77"/>
                  <a:gd name="T6" fmla="*/ 47 w 80"/>
                  <a:gd name="T7" fmla="*/ 0 h 77"/>
                  <a:gd name="T8" fmla="*/ 32 w 80"/>
                  <a:gd name="T9" fmla="*/ 0 h 77"/>
                  <a:gd name="T10" fmla="*/ 17 w 80"/>
                  <a:gd name="T11" fmla="*/ 6 h 77"/>
                  <a:gd name="T12" fmla="*/ 8 w 80"/>
                  <a:gd name="T13" fmla="*/ 18 h 77"/>
                  <a:gd name="T14" fmla="*/ 0 w 80"/>
                  <a:gd name="T15" fmla="*/ 30 h 77"/>
                  <a:gd name="T16" fmla="*/ 0 w 80"/>
                  <a:gd name="T17" fmla="*/ 47 h 77"/>
                  <a:gd name="T18" fmla="*/ 8 w 80"/>
                  <a:gd name="T19" fmla="*/ 59 h 77"/>
                  <a:gd name="T20" fmla="*/ 17 w 80"/>
                  <a:gd name="T21" fmla="*/ 72 h 77"/>
                  <a:gd name="T22" fmla="*/ 32 w 80"/>
                  <a:gd name="T23" fmla="*/ 77 h 77"/>
                  <a:gd name="T24" fmla="*/ 47 w 80"/>
                  <a:gd name="T25" fmla="*/ 77 h 77"/>
                  <a:gd name="T26" fmla="*/ 61 w 80"/>
                  <a:gd name="T27" fmla="*/ 72 h 77"/>
                  <a:gd name="T28" fmla="*/ 72 w 80"/>
                  <a:gd name="T29" fmla="*/ 59 h 77"/>
                  <a:gd name="T30" fmla="*/ 76 w 80"/>
                  <a:gd name="T31" fmla="*/ 47 h 77"/>
                  <a:gd name="T32" fmla="*/ 76 w 80"/>
                  <a:gd name="T33" fmla="*/ 37 h 77"/>
                  <a:gd name="T34" fmla="*/ 72 w 80"/>
                  <a:gd name="T35" fmla="*/ 25 h 77"/>
                  <a:gd name="T36" fmla="*/ 64 w 80"/>
                  <a:gd name="T37" fmla="*/ 13 h 77"/>
                  <a:gd name="T38" fmla="*/ 54 w 80"/>
                  <a:gd name="T39" fmla="*/ 6 h 77"/>
                  <a:gd name="T40" fmla="*/ 40 w 80"/>
                  <a:gd name="T41" fmla="*/ 3 h 77"/>
                  <a:gd name="T42" fmla="*/ 25 w 80"/>
                  <a:gd name="T43" fmla="*/ 6 h 77"/>
                  <a:gd name="T44" fmla="*/ 15 w 80"/>
                  <a:gd name="T45" fmla="*/ 13 h 77"/>
                  <a:gd name="T46" fmla="*/ 6 w 80"/>
                  <a:gd name="T47" fmla="*/ 25 h 77"/>
                  <a:gd name="T48" fmla="*/ 2 w 80"/>
                  <a:gd name="T49" fmla="*/ 37 h 77"/>
                  <a:gd name="T50" fmla="*/ 6 w 80"/>
                  <a:gd name="T51" fmla="*/ 52 h 77"/>
                  <a:gd name="T52" fmla="*/ 15 w 80"/>
                  <a:gd name="T53" fmla="*/ 64 h 77"/>
                  <a:gd name="T54" fmla="*/ 25 w 80"/>
                  <a:gd name="T55" fmla="*/ 72 h 77"/>
                  <a:gd name="T56" fmla="*/ 40 w 80"/>
                  <a:gd name="T57" fmla="*/ 74 h 77"/>
                  <a:gd name="T58" fmla="*/ 54 w 80"/>
                  <a:gd name="T59" fmla="*/ 72 h 77"/>
                  <a:gd name="T60" fmla="*/ 64 w 80"/>
                  <a:gd name="T61" fmla="*/ 64 h 77"/>
                  <a:gd name="T62" fmla="*/ 72 w 80"/>
                  <a:gd name="T63" fmla="*/ 52 h 77"/>
                  <a:gd name="T64" fmla="*/ 76 w 80"/>
                  <a:gd name="T65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7">
                    <a:moveTo>
                      <a:pt x="80" y="37"/>
                    </a:moveTo>
                    <a:lnTo>
                      <a:pt x="76" y="30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6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6"/>
                    </a:lnTo>
                    <a:lnTo>
                      <a:pt x="13" y="11"/>
                    </a:lnTo>
                    <a:lnTo>
                      <a:pt x="8" y="18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8" y="59"/>
                    </a:lnTo>
                    <a:lnTo>
                      <a:pt x="13" y="66"/>
                    </a:lnTo>
                    <a:lnTo>
                      <a:pt x="17" y="72"/>
                    </a:lnTo>
                    <a:lnTo>
                      <a:pt x="25" y="74"/>
                    </a:lnTo>
                    <a:lnTo>
                      <a:pt x="32" y="77"/>
                    </a:lnTo>
                    <a:lnTo>
                      <a:pt x="40" y="77"/>
                    </a:lnTo>
                    <a:lnTo>
                      <a:pt x="47" y="77"/>
                    </a:lnTo>
                    <a:lnTo>
                      <a:pt x="54" y="74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2" y="59"/>
                    </a:lnTo>
                    <a:lnTo>
                      <a:pt x="76" y="54"/>
                    </a:lnTo>
                    <a:lnTo>
                      <a:pt x="76" y="47"/>
                    </a:lnTo>
                    <a:lnTo>
                      <a:pt x="80" y="37"/>
                    </a:lnTo>
                    <a:lnTo>
                      <a:pt x="76" y="37"/>
                    </a:lnTo>
                    <a:lnTo>
                      <a:pt x="75" y="32"/>
                    </a:lnTo>
                    <a:lnTo>
                      <a:pt x="72" y="25"/>
                    </a:lnTo>
                    <a:lnTo>
                      <a:pt x="69" y="18"/>
                    </a:lnTo>
                    <a:lnTo>
                      <a:pt x="64" y="13"/>
                    </a:lnTo>
                    <a:lnTo>
                      <a:pt x="59" y="8"/>
                    </a:lnTo>
                    <a:lnTo>
                      <a:pt x="54" y="6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2" y="3"/>
                    </a:lnTo>
                    <a:lnTo>
                      <a:pt x="25" y="6"/>
                    </a:lnTo>
                    <a:lnTo>
                      <a:pt x="20" y="8"/>
                    </a:lnTo>
                    <a:lnTo>
                      <a:pt x="15" y="13"/>
                    </a:lnTo>
                    <a:lnTo>
                      <a:pt x="9" y="18"/>
                    </a:lnTo>
                    <a:lnTo>
                      <a:pt x="6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6" y="44"/>
                    </a:lnTo>
                    <a:lnTo>
                      <a:pt x="6" y="52"/>
                    </a:lnTo>
                    <a:lnTo>
                      <a:pt x="9" y="59"/>
                    </a:lnTo>
                    <a:lnTo>
                      <a:pt x="15" y="64"/>
                    </a:lnTo>
                    <a:lnTo>
                      <a:pt x="20" y="70"/>
                    </a:lnTo>
                    <a:lnTo>
                      <a:pt x="25" y="72"/>
                    </a:lnTo>
                    <a:lnTo>
                      <a:pt x="32" y="74"/>
                    </a:lnTo>
                    <a:lnTo>
                      <a:pt x="40" y="74"/>
                    </a:lnTo>
                    <a:lnTo>
                      <a:pt x="47" y="74"/>
                    </a:lnTo>
                    <a:lnTo>
                      <a:pt x="54" y="72"/>
                    </a:lnTo>
                    <a:lnTo>
                      <a:pt x="59" y="70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2" y="52"/>
                    </a:lnTo>
                    <a:lnTo>
                      <a:pt x="75" y="44"/>
                    </a:lnTo>
                    <a:lnTo>
                      <a:pt x="76" y="37"/>
                    </a:lnTo>
                    <a:lnTo>
                      <a:pt x="80" y="37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4" name="Freeform 756">
                <a:extLst>
                  <a:ext uri="{FF2B5EF4-FFF2-40B4-BE49-F238E27FC236}">
                    <a16:creationId xmlns:a16="http://schemas.microsoft.com/office/drawing/2014/main" id="{42FE2F69-AF87-411C-8497-1B1E80B12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284"/>
                <a:ext cx="24" cy="24"/>
              </a:xfrm>
              <a:custGeom>
                <a:avLst/>
                <a:gdLst>
                  <a:gd name="T0" fmla="*/ 72 w 73"/>
                  <a:gd name="T1" fmla="*/ 29 h 71"/>
                  <a:gd name="T2" fmla="*/ 65 w 73"/>
                  <a:gd name="T3" fmla="*/ 15 h 71"/>
                  <a:gd name="T4" fmla="*/ 56 w 73"/>
                  <a:gd name="T5" fmla="*/ 5 h 71"/>
                  <a:gd name="T6" fmla="*/ 44 w 73"/>
                  <a:gd name="T7" fmla="*/ 0 h 71"/>
                  <a:gd name="T8" fmla="*/ 29 w 73"/>
                  <a:gd name="T9" fmla="*/ 0 h 71"/>
                  <a:gd name="T10" fmla="*/ 17 w 73"/>
                  <a:gd name="T11" fmla="*/ 5 h 71"/>
                  <a:gd name="T12" fmla="*/ 6 w 73"/>
                  <a:gd name="T13" fmla="*/ 15 h 71"/>
                  <a:gd name="T14" fmla="*/ 2 w 73"/>
                  <a:gd name="T15" fmla="*/ 29 h 71"/>
                  <a:gd name="T16" fmla="*/ 2 w 73"/>
                  <a:gd name="T17" fmla="*/ 41 h 71"/>
                  <a:gd name="T18" fmla="*/ 6 w 73"/>
                  <a:gd name="T19" fmla="*/ 56 h 71"/>
                  <a:gd name="T20" fmla="*/ 17 w 73"/>
                  <a:gd name="T21" fmla="*/ 67 h 71"/>
                  <a:gd name="T22" fmla="*/ 29 w 73"/>
                  <a:gd name="T23" fmla="*/ 71 h 71"/>
                  <a:gd name="T24" fmla="*/ 44 w 73"/>
                  <a:gd name="T25" fmla="*/ 71 h 71"/>
                  <a:gd name="T26" fmla="*/ 56 w 73"/>
                  <a:gd name="T27" fmla="*/ 67 h 71"/>
                  <a:gd name="T28" fmla="*/ 65 w 73"/>
                  <a:gd name="T29" fmla="*/ 56 h 71"/>
                  <a:gd name="T30" fmla="*/ 72 w 73"/>
                  <a:gd name="T31" fmla="*/ 41 h 71"/>
                  <a:gd name="T32" fmla="*/ 69 w 73"/>
                  <a:gd name="T33" fmla="*/ 34 h 71"/>
                  <a:gd name="T34" fmla="*/ 65 w 73"/>
                  <a:gd name="T35" fmla="*/ 22 h 71"/>
                  <a:gd name="T36" fmla="*/ 58 w 73"/>
                  <a:gd name="T37" fmla="*/ 12 h 71"/>
                  <a:gd name="T38" fmla="*/ 49 w 73"/>
                  <a:gd name="T39" fmla="*/ 5 h 71"/>
                  <a:gd name="T40" fmla="*/ 36 w 73"/>
                  <a:gd name="T41" fmla="*/ 3 h 71"/>
                  <a:gd name="T42" fmla="*/ 24 w 73"/>
                  <a:gd name="T43" fmla="*/ 5 h 71"/>
                  <a:gd name="T44" fmla="*/ 12 w 73"/>
                  <a:gd name="T45" fmla="*/ 12 h 71"/>
                  <a:gd name="T46" fmla="*/ 6 w 73"/>
                  <a:gd name="T47" fmla="*/ 22 h 71"/>
                  <a:gd name="T48" fmla="*/ 5 w 73"/>
                  <a:gd name="T49" fmla="*/ 34 h 71"/>
                  <a:gd name="T50" fmla="*/ 6 w 73"/>
                  <a:gd name="T51" fmla="*/ 49 h 71"/>
                  <a:gd name="T52" fmla="*/ 12 w 73"/>
                  <a:gd name="T53" fmla="*/ 60 h 71"/>
                  <a:gd name="T54" fmla="*/ 24 w 73"/>
                  <a:gd name="T55" fmla="*/ 67 h 71"/>
                  <a:gd name="T56" fmla="*/ 36 w 73"/>
                  <a:gd name="T57" fmla="*/ 69 h 71"/>
                  <a:gd name="T58" fmla="*/ 49 w 73"/>
                  <a:gd name="T59" fmla="*/ 67 h 71"/>
                  <a:gd name="T60" fmla="*/ 58 w 73"/>
                  <a:gd name="T61" fmla="*/ 60 h 71"/>
                  <a:gd name="T62" fmla="*/ 65 w 73"/>
                  <a:gd name="T63" fmla="*/ 49 h 71"/>
                  <a:gd name="T64" fmla="*/ 69 w 73"/>
                  <a:gd name="T65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1">
                    <a:moveTo>
                      <a:pt x="73" y="34"/>
                    </a:moveTo>
                    <a:lnTo>
                      <a:pt x="72" y="29"/>
                    </a:lnTo>
                    <a:lnTo>
                      <a:pt x="69" y="22"/>
                    </a:lnTo>
                    <a:lnTo>
                      <a:pt x="65" y="15"/>
                    </a:lnTo>
                    <a:lnTo>
                      <a:pt x="62" y="10"/>
                    </a:lnTo>
                    <a:lnTo>
                      <a:pt x="56" y="5"/>
                    </a:lnTo>
                    <a:lnTo>
                      <a:pt x="51" y="3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2" y="49"/>
                    </a:lnTo>
                    <a:lnTo>
                      <a:pt x="6" y="56"/>
                    </a:lnTo>
                    <a:lnTo>
                      <a:pt x="12" y="61"/>
                    </a:lnTo>
                    <a:lnTo>
                      <a:pt x="17" y="67"/>
                    </a:lnTo>
                    <a:lnTo>
                      <a:pt x="22" y="69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44" y="71"/>
                    </a:lnTo>
                    <a:lnTo>
                      <a:pt x="51" y="69"/>
                    </a:lnTo>
                    <a:lnTo>
                      <a:pt x="56" y="67"/>
                    </a:lnTo>
                    <a:lnTo>
                      <a:pt x="62" y="61"/>
                    </a:lnTo>
                    <a:lnTo>
                      <a:pt x="65" y="56"/>
                    </a:lnTo>
                    <a:lnTo>
                      <a:pt x="69" y="49"/>
                    </a:lnTo>
                    <a:lnTo>
                      <a:pt x="72" y="41"/>
                    </a:lnTo>
                    <a:lnTo>
                      <a:pt x="73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5" y="22"/>
                    </a:lnTo>
                    <a:lnTo>
                      <a:pt x="64" y="17"/>
                    </a:lnTo>
                    <a:lnTo>
                      <a:pt x="58" y="12"/>
                    </a:lnTo>
                    <a:lnTo>
                      <a:pt x="55" y="8"/>
                    </a:lnTo>
                    <a:lnTo>
                      <a:pt x="49" y="5"/>
                    </a:lnTo>
                    <a:lnTo>
                      <a:pt x="44" y="3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7" y="8"/>
                    </a:lnTo>
                    <a:lnTo>
                      <a:pt x="12" y="12"/>
                    </a:lnTo>
                    <a:lnTo>
                      <a:pt x="10" y="17"/>
                    </a:lnTo>
                    <a:lnTo>
                      <a:pt x="6" y="22"/>
                    </a:lnTo>
                    <a:lnTo>
                      <a:pt x="5" y="29"/>
                    </a:lnTo>
                    <a:lnTo>
                      <a:pt x="5" y="34"/>
                    </a:lnTo>
                    <a:lnTo>
                      <a:pt x="5" y="41"/>
                    </a:lnTo>
                    <a:lnTo>
                      <a:pt x="6" y="49"/>
                    </a:lnTo>
                    <a:lnTo>
                      <a:pt x="10" y="54"/>
                    </a:lnTo>
                    <a:lnTo>
                      <a:pt x="12" y="60"/>
                    </a:lnTo>
                    <a:lnTo>
                      <a:pt x="17" y="63"/>
                    </a:lnTo>
                    <a:lnTo>
                      <a:pt x="24" y="67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4" y="69"/>
                    </a:lnTo>
                    <a:lnTo>
                      <a:pt x="49" y="67"/>
                    </a:lnTo>
                    <a:lnTo>
                      <a:pt x="55" y="63"/>
                    </a:lnTo>
                    <a:lnTo>
                      <a:pt x="58" y="60"/>
                    </a:lnTo>
                    <a:lnTo>
                      <a:pt x="64" y="54"/>
                    </a:lnTo>
                    <a:lnTo>
                      <a:pt x="65" y="49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73" y="34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5" name="Freeform 757">
                <a:extLst>
                  <a:ext uri="{FF2B5EF4-FFF2-40B4-BE49-F238E27FC236}">
                    <a16:creationId xmlns:a16="http://schemas.microsoft.com/office/drawing/2014/main" id="{4FF9C097-FEBC-4ADF-B48F-7A648730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285"/>
                <a:ext cx="21" cy="22"/>
              </a:xfrm>
              <a:custGeom>
                <a:avLst/>
                <a:gdLst>
                  <a:gd name="T0" fmla="*/ 64 w 64"/>
                  <a:gd name="T1" fmla="*/ 26 h 66"/>
                  <a:gd name="T2" fmla="*/ 58 w 64"/>
                  <a:gd name="T3" fmla="*/ 14 h 66"/>
                  <a:gd name="T4" fmla="*/ 49 w 64"/>
                  <a:gd name="T5" fmla="*/ 5 h 66"/>
                  <a:gd name="T6" fmla="*/ 39 w 64"/>
                  <a:gd name="T7" fmla="*/ 0 h 66"/>
                  <a:gd name="T8" fmla="*/ 24 w 64"/>
                  <a:gd name="T9" fmla="*/ 0 h 66"/>
                  <a:gd name="T10" fmla="*/ 12 w 64"/>
                  <a:gd name="T11" fmla="*/ 5 h 66"/>
                  <a:gd name="T12" fmla="*/ 5 w 64"/>
                  <a:gd name="T13" fmla="*/ 14 h 66"/>
                  <a:gd name="T14" fmla="*/ 0 w 64"/>
                  <a:gd name="T15" fmla="*/ 26 h 66"/>
                  <a:gd name="T16" fmla="*/ 0 w 64"/>
                  <a:gd name="T17" fmla="*/ 38 h 66"/>
                  <a:gd name="T18" fmla="*/ 5 w 64"/>
                  <a:gd name="T19" fmla="*/ 51 h 66"/>
                  <a:gd name="T20" fmla="*/ 12 w 64"/>
                  <a:gd name="T21" fmla="*/ 60 h 66"/>
                  <a:gd name="T22" fmla="*/ 24 w 64"/>
                  <a:gd name="T23" fmla="*/ 66 h 66"/>
                  <a:gd name="T24" fmla="*/ 39 w 64"/>
                  <a:gd name="T25" fmla="*/ 66 h 66"/>
                  <a:gd name="T26" fmla="*/ 49 w 64"/>
                  <a:gd name="T27" fmla="*/ 60 h 66"/>
                  <a:gd name="T28" fmla="*/ 58 w 64"/>
                  <a:gd name="T29" fmla="*/ 51 h 66"/>
                  <a:gd name="T30" fmla="*/ 64 w 64"/>
                  <a:gd name="T31" fmla="*/ 38 h 66"/>
                  <a:gd name="T32" fmla="*/ 61 w 64"/>
                  <a:gd name="T33" fmla="*/ 31 h 66"/>
                  <a:gd name="T34" fmla="*/ 58 w 64"/>
                  <a:gd name="T35" fmla="*/ 21 h 66"/>
                  <a:gd name="T36" fmla="*/ 53 w 64"/>
                  <a:gd name="T37" fmla="*/ 12 h 66"/>
                  <a:gd name="T38" fmla="*/ 44 w 64"/>
                  <a:gd name="T39" fmla="*/ 5 h 66"/>
                  <a:gd name="T40" fmla="*/ 32 w 64"/>
                  <a:gd name="T41" fmla="*/ 2 h 66"/>
                  <a:gd name="T42" fmla="*/ 20 w 64"/>
                  <a:gd name="T43" fmla="*/ 5 h 66"/>
                  <a:gd name="T44" fmla="*/ 9 w 64"/>
                  <a:gd name="T45" fmla="*/ 12 h 66"/>
                  <a:gd name="T46" fmla="*/ 5 w 64"/>
                  <a:gd name="T47" fmla="*/ 21 h 66"/>
                  <a:gd name="T48" fmla="*/ 1 w 64"/>
                  <a:gd name="T49" fmla="*/ 31 h 66"/>
                  <a:gd name="T50" fmla="*/ 5 w 64"/>
                  <a:gd name="T51" fmla="*/ 43 h 66"/>
                  <a:gd name="T52" fmla="*/ 9 w 64"/>
                  <a:gd name="T53" fmla="*/ 53 h 66"/>
                  <a:gd name="T54" fmla="*/ 20 w 64"/>
                  <a:gd name="T55" fmla="*/ 60 h 66"/>
                  <a:gd name="T56" fmla="*/ 32 w 64"/>
                  <a:gd name="T57" fmla="*/ 64 h 66"/>
                  <a:gd name="T58" fmla="*/ 44 w 64"/>
                  <a:gd name="T59" fmla="*/ 60 h 66"/>
                  <a:gd name="T60" fmla="*/ 53 w 64"/>
                  <a:gd name="T61" fmla="*/ 53 h 66"/>
                  <a:gd name="T62" fmla="*/ 58 w 64"/>
                  <a:gd name="T63" fmla="*/ 43 h 66"/>
                  <a:gd name="T64" fmla="*/ 61 w 64"/>
                  <a:gd name="T65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6">
                    <a:moveTo>
                      <a:pt x="64" y="31"/>
                    </a:moveTo>
                    <a:lnTo>
                      <a:pt x="64" y="26"/>
                    </a:lnTo>
                    <a:lnTo>
                      <a:pt x="61" y="19"/>
                    </a:lnTo>
                    <a:lnTo>
                      <a:pt x="58" y="14"/>
                    </a:lnTo>
                    <a:lnTo>
                      <a:pt x="53" y="9"/>
                    </a:lnTo>
                    <a:lnTo>
                      <a:pt x="49" y="5"/>
                    </a:lnTo>
                    <a:lnTo>
                      <a:pt x="44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12" y="5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1" y="19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5" y="51"/>
                    </a:lnTo>
                    <a:lnTo>
                      <a:pt x="7" y="57"/>
                    </a:lnTo>
                    <a:lnTo>
                      <a:pt x="12" y="60"/>
                    </a:lnTo>
                    <a:lnTo>
                      <a:pt x="20" y="64"/>
                    </a:lnTo>
                    <a:lnTo>
                      <a:pt x="24" y="66"/>
                    </a:lnTo>
                    <a:lnTo>
                      <a:pt x="32" y="66"/>
                    </a:lnTo>
                    <a:lnTo>
                      <a:pt x="39" y="66"/>
                    </a:lnTo>
                    <a:lnTo>
                      <a:pt x="44" y="64"/>
                    </a:lnTo>
                    <a:lnTo>
                      <a:pt x="49" y="60"/>
                    </a:lnTo>
                    <a:lnTo>
                      <a:pt x="53" y="57"/>
                    </a:lnTo>
                    <a:lnTo>
                      <a:pt x="58" y="51"/>
                    </a:lnTo>
                    <a:lnTo>
                      <a:pt x="61" y="46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1" y="31"/>
                    </a:lnTo>
                    <a:lnTo>
                      <a:pt x="61" y="26"/>
                    </a:lnTo>
                    <a:lnTo>
                      <a:pt x="58" y="21"/>
                    </a:lnTo>
                    <a:lnTo>
                      <a:pt x="56" y="17"/>
                    </a:lnTo>
                    <a:lnTo>
                      <a:pt x="53" y="12"/>
                    </a:lnTo>
                    <a:lnTo>
                      <a:pt x="49" y="7"/>
                    </a:lnTo>
                    <a:lnTo>
                      <a:pt x="44" y="5"/>
                    </a:lnTo>
                    <a:lnTo>
                      <a:pt x="36" y="5"/>
                    </a:lnTo>
                    <a:lnTo>
                      <a:pt x="32" y="2"/>
                    </a:lnTo>
                    <a:lnTo>
                      <a:pt x="24" y="5"/>
                    </a:lnTo>
                    <a:lnTo>
                      <a:pt x="20" y="5"/>
                    </a:lnTo>
                    <a:lnTo>
                      <a:pt x="15" y="7"/>
                    </a:lnTo>
                    <a:lnTo>
                      <a:pt x="9" y="12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1" y="26"/>
                    </a:lnTo>
                    <a:lnTo>
                      <a:pt x="1" y="31"/>
                    </a:lnTo>
                    <a:lnTo>
                      <a:pt x="1" y="38"/>
                    </a:lnTo>
                    <a:lnTo>
                      <a:pt x="5" y="43"/>
                    </a:lnTo>
                    <a:lnTo>
                      <a:pt x="7" y="48"/>
                    </a:lnTo>
                    <a:lnTo>
                      <a:pt x="9" y="53"/>
                    </a:lnTo>
                    <a:lnTo>
                      <a:pt x="15" y="58"/>
                    </a:lnTo>
                    <a:lnTo>
                      <a:pt x="20" y="60"/>
                    </a:lnTo>
                    <a:lnTo>
                      <a:pt x="24" y="60"/>
                    </a:lnTo>
                    <a:lnTo>
                      <a:pt x="32" y="64"/>
                    </a:lnTo>
                    <a:lnTo>
                      <a:pt x="36" y="60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3" y="53"/>
                    </a:lnTo>
                    <a:lnTo>
                      <a:pt x="56" y="48"/>
                    </a:lnTo>
                    <a:lnTo>
                      <a:pt x="58" y="43"/>
                    </a:lnTo>
                    <a:lnTo>
                      <a:pt x="61" y="38"/>
                    </a:lnTo>
                    <a:lnTo>
                      <a:pt x="61" y="31"/>
                    </a:lnTo>
                    <a:lnTo>
                      <a:pt x="64" y="31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6" name="Freeform 758">
                <a:extLst>
                  <a:ext uri="{FF2B5EF4-FFF2-40B4-BE49-F238E27FC236}">
                    <a16:creationId xmlns:a16="http://schemas.microsoft.com/office/drawing/2014/main" id="{F6B9F823-3D38-4982-B7BC-C10A17605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286"/>
                <a:ext cx="20" cy="21"/>
              </a:xfrm>
              <a:custGeom>
                <a:avLst/>
                <a:gdLst>
                  <a:gd name="T0" fmla="*/ 60 w 60"/>
                  <a:gd name="T1" fmla="*/ 24 h 62"/>
                  <a:gd name="T2" fmla="*/ 55 w 60"/>
                  <a:gd name="T3" fmla="*/ 15 h 62"/>
                  <a:gd name="T4" fmla="*/ 48 w 60"/>
                  <a:gd name="T5" fmla="*/ 5 h 62"/>
                  <a:gd name="T6" fmla="*/ 34 w 60"/>
                  <a:gd name="T7" fmla="*/ 3 h 62"/>
                  <a:gd name="T8" fmla="*/ 22 w 60"/>
                  <a:gd name="T9" fmla="*/ 3 h 62"/>
                  <a:gd name="T10" fmla="*/ 12 w 60"/>
                  <a:gd name="T11" fmla="*/ 5 h 62"/>
                  <a:gd name="T12" fmla="*/ 5 w 60"/>
                  <a:gd name="T13" fmla="*/ 15 h 62"/>
                  <a:gd name="T14" fmla="*/ 0 w 60"/>
                  <a:gd name="T15" fmla="*/ 24 h 62"/>
                  <a:gd name="T16" fmla="*/ 0 w 60"/>
                  <a:gd name="T17" fmla="*/ 36 h 62"/>
                  <a:gd name="T18" fmla="*/ 5 w 60"/>
                  <a:gd name="T19" fmla="*/ 46 h 62"/>
                  <a:gd name="T20" fmla="*/ 12 w 60"/>
                  <a:gd name="T21" fmla="*/ 56 h 62"/>
                  <a:gd name="T22" fmla="*/ 22 w 60"/>
                  <a:gd name="T23" fmla="*/ 58 h 62"/>
                  <a:gd name="T24" fmla="*/ 34 w 60"/>
                  <a:gd name="T25" fmla="*/ 58 h 62"/>
                  <a:gd name="T26" fmla="*/ 48 w 60"/>
                  <a:gd name="T27" fmla="*/ 56 h 62"/>
                  <a:gd name="T28" fmla="*/ 55 w 60"/>
                  <a:gd name="T29" fmla="*/ 46 h 62"/>
                  <a:gd name="T30" fmla="*/ 60 w 60"/>
                  <a:gd name="T31" fmla="*/ 36 h 62"/>
                  <a:gd name="T32" fmla="*/ 57 w 60"/>
                  <a:gd name="T33" fmla="*/ 29 h 62"/>
                  <a:gd name="T34" fmla="*/ 55 w 60"/>
                  <a:gd name="T35" fmla="*/ 19 h 62"/>
                  <a:gd name="T36" fmla="*/ 50 w 60"/>
                  <a:gd name="T37" fmla="*/ 12 h 62"/>
                  <a:gd name="T38" fmla="*/ 40 w 60"/>
                  <a:gd name="T39" fmla="*/ 5 h 62"/>
                  <a:gd name="T40" fmla="*/ 29 w 60"/>
                  <a:gd name="T41" fmla="*/ 3 h 62"/>
                  <a:gd name="T42" fmla="*/ 20 w 60"/>
                  <a:gd name="T43" fmla="*/ 5 h 62"/>
                  <a:gd name="T44" fmla="*/ 10 w 60"/>
                  <a:gd name="T45" fmla="*/ 12 h 62"/>
                  <a:gd name="T46" fmla="*/ 5 w 60"/>
                  <a:gd name="T47" fmla="*/ 19 h 62"/>
                  <a:gd name="T48" fmla="*/ 3 w 60"/>
                  <a:gd name="T49" fmla="*/ 29 h 62"/>
                  <a:gd name="T50" fmla="*/ 5 w 60"/>
                  <a:gd name="T51" fmla="*/ 41 h 62"/>
                  <a:gd name="T52" fmla="*/ 10 w 60"/>
                  <a:gd name="T53" fmla="*/ 49 h 62"/>
                  <a:gd name="T54" fmla="*/ 20 w 60"/>
                  <a:gd name="T55" fmla="*/ 56 h 62"/>
                  <a:gd name="T56" fmla="*/ 29 w 60"/>
                  <a:gd name="T57" fmla="*/ 56 h 62"/>
                  <a:gd name="T58" fmla="*/ 40 w 60"/>
                  <a:gd name="T59" fmla="*/ 56 h 62"/>
                  <a:gd name="T60" fmla="*/ 50 w 60"/>
                  <a:gd name="T61" fmla="*/ 49 h 62"/>
                  <a:gd name="T62" fmla="*/ 55 w 60"/>
                  <a:gd name="T63" fmla="*/ 41 h 62"/>
                  <a:gd name="T64" fmla="*/ 57 w 60"/>
                  <a:gd name="T65" fmla="*/ 2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2">
                    <a:moveTo>
                      <a:pt x="60" y="29"/>
                    </a:moveTo>
                    <a:lnTo>
                      <a:pt x="60" y="24"/>
                    </a:lnTo>
                    <a:lnTo>
                      <a:pt x="57" y="19"/>
                    </a:lnTo>
                    <a:lnTo>
                      <a:pt x="55" y="15"/>
                    </a:lnTo>
                    <a:lnTo>
                      <a:pt x="52" y="10"/>
                    </a:lnTo>
                    <a:lnTo>
                      <a:pt x="48" y="5"/>
                    </a:lnTo>
                    <a:lnTo>
                      <a:pt x="43" y="3"/>
                    </a:lnTo>
                    <a:lnTo>
                      <a:pt x="34" y="3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2" y="5"/>
                    </a:lnTo>
                    <a:lnTo>
                      <a:pt x="8" y="10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3" y="41"/>
                    </a:lnTo>
                    <a:lnTo>
                      <a:pt x="5" y="46"/>
                    </a:lnTo>
                    <a:lnTo>
                      <a:pt x="8" y="51"/>
                    </a:lnTo>
                    <a:lnTo>
                      <a:pt x="12" y="56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9" y="62"/>
                    </a:lnTo>
                    <a:lnTo>
                      <a:pt x="34" y="58"/>
                    </a:lnTo>
                    <a:lnTo>
                      <a:pt x="43" y="58"/>
                    </a:lnTo>
                    <a:lnTo>
                      <a:pt x="48" y="56"/>
                    </a:lnTo>
                    <a:lnTo>
                      <a:pt x="52" y="51"/>
                    </a:lnTo>
                    <a:lnTo>
                      <a:pt x="55" y="46"/>
                    </a:lnTo>
                    <a:lnTo>
                      <a:pt x="57" y="41"/>
                    </a:lnTo>
                    <a:lnTo>
                      <a:pt x="60" y="3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7" y="24"/>
                    </a:lnTo>
                    <a:lnTo>
                      <a:pt x="55" y="19"/>
                    </a:lnTo>
                    <a:lnTo>
                      <a:pt x="52" y="15"/>
                    </a:lnTo>
                    <a:lnTo>
                      <a:pt x="50" y="12"/>
                    </a:lnTo>
                    <a:lnTo>
                      <a:pt x="44" y="7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5" y="7"/>
                    </a:lnTo>
                    <a:lnTo>
                      <a:pt x="10" y="12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3" y="24"/>
                    </a:lnTo>
                    <a:lnTo>
                      <a:pt x="3" y="29"/>
                    </a:lnTo>
                    <a:lnTo>
                      <a:pt x="3" y="36"/>
                    </a:lnTo>
                    <a:lnTo>
                      <a:pt x="5" y="41"/>
                    </a:lnTo>
                    <a:lnTo>
                      <a:pt x="8" y="46"/>
                    </a:lnTo>
                    <a:lnTo>
                      <a:pt x="10" y="49"/>
                    </a:lnTo>
                    <a:lnTo>
                      <a:pt x="15" y="55"/>
                    </a:lnTo>
                    <a:lnTo>
                      <a:pt x="20" y="56"/>
                    </a:lnTo>
                    <a:lnTo>
                      <a:pt x="25" y="56"/>
                    </a:lnTo>
                    <a:lnTo>
                      <a:pt x="29" y="56"/>
                    </a:lnTo>
                    <a:lnTo>
                      <a:pt x="34" y="56"/>
                    </a:lnTo>
                    <a:lnTo>
                      <a:pt x="40" y="56"/>
                    </a:lnTo>
                    <a:lnTo>
                      <a:pt x="44" y="55"/>
                    </a:lnTo>
                    <a:lnTo>
                      <a:pt x="50" y="49"/>
                    </a:lnTo>
                    <a:lnTo>
                      <a:pt x="52" y="46"/>
                    </a:lnTo>
                    <a:lnTo>
                      <a:pt x="55" y="41"/>
                    </a:lnTo>
                    <a:lnTo>
                      <a:pt x="57" y="36"/>
                    </a:lnTo>
                    <a:lnTo>
                      <a:pt x="57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7" name="Freeform 759">
                <a:extLst>
                  <a:ext uri="{FF2B5EF4-FFF2-40B4-BE49-F238E27FC236}">
                    <a16:creationId xmlns:a16="http://schemas.microsoft.com/office/drawing/2014/main" id="{2F634575-A84B-4D00-A8C8-9333C530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287"/>
                <a:ext cx="17" cy="18"/>
              </a:xfrm>
              <a:custGeom>
                <a:avLst/>
                <a:gdLst>
                  <a:gd name="T0" fmla="*/ 53 w 53"/>
                  <a:gd name="T1" fmla="*/ 22 h 53"/>
                  <a:gd name="T2" fmla="*/ 48 w 53"/>
                  <a:gd name="T3" fmla="*/ 12 h 53"/>
                  <a:gd name="T4" fmla="*/ 41 w 53"/>
                  <a:gd name="T5" fmla="*/ 5 h 53"/>
                  <a:gd name="T6" fmla="*/ 31 w 53"/>
                  <a:gd name="T7" fmla="*/ 2 h 53"/>
                  <a:gd name="T8" fmla="*/ 22 w 53"/>
                  <a:gd name="T9" fmla="*/ 2 h 53"/>
                  <a:gd name="T10" fmla="*/ 12 w 53"/>
                  <a:gd name="T11" fmla="*/ 5 h 53"/>
                  <a:gd name="T12" fmla="*/ 5 w 53"/>
                  <a:gd name="T13" fmla="*/ 12 h 53"/>
                  <a:gd name="T14" fmla="*/ 0 w 53"/>
                  <a:gd name="T15" fmla="*/ 22 h 53"/>
                  <a:gd name="T16" fmla="*/ 0 w 53"/>
                  <a:gd name="T17" fmla="*/ 34 h 53"/>
                  <a:gd name="T18" fmla="*/ 5 w 53"/>
                  <a:gd name="T19" fmla="*/ 43 h 53"/>
                  <a:gd name="T20" fmla="*/ 12 w 53"/>
                  <a:gd name="T21" fmla="*/ 52 h 53"/>
                  <a:gd name="T22" fmla="*/ 22 w 53"/>
                  <a:gd name="T23" fmla="*/ 53 h 53"/>
                  <a:gd name="T24" fmla="*/ 31 w 53"/>
                  <a:gd name="T25" fmla="*/ 53 h 53"/>
                  <a:gd name="T26" fmla="*/ 41 w 53"/>
                  <a:gd name="T27" fmla="*/ 52 h 53"/>
                  <a:gd name="T28" fmla="*/ 48 w 53"/>
                  <a:gd name="T29" fmla="*/ 43 h 53"/>
                  <a:gd name="T30" fmla="*/ 53 w 53"/>
                  <a:gd name="T31" fmla="*/ 34 h 53"/>
                  <a:gd name="T32" fmla="*/ 52 w 53"/>
                  <a:gd name="T33" fmla="*/ 26 h 53"/>
                  <a:gd name="T34" fmla="*/ 48 w 53"/>
                  <a:gd name="T35" fmla="*/ 19 h 53"/>
                  <a:gd name="T36" fmla="*/ 44 w 53"/>
                  <a:gd name="T37" fmla="*/ 12 h 53"/>
                  <a:gd name="T38" fmla="*/ 36 w 53"/>
                  <a:gd name="T39" fmla="*/ 5 h 53"/>
                  <a:gd name="T40" fmla="*/ 27 w 53"/>
                  <a:gd name="T41" fmla="*/ 5 h 53"/>
                  <a:gd name="T42" fmla="*/ 17 w 53"/>
                  <a:gd name="T43" fmla="*/ 5 h 53"/>
                  <a:gd name="T44" fmla="*/ 10 w 53"/>
                  <a:gd name="T45" fmla="*/ 12 h 53"/>
                  <a:gd name="T46" fmla="*/ 5 w 53"/>
                  <a:gd name="T47" fmla="*/ 19 h 53"/>
                  <a:gd name="T48" fmla="*/ 2 w 53"/>
                  <a:gd name="T49" fmla="*/ 26 h 53"/>
                  <a:gd name="T50" fmla="*/ 5 w 53"/>
                  <a:gd name="T51" fmla="*/ 36 h 53"/>
                  <a:gd name="T52" fmla="*/ 10 w 53"/>
                  <a:gd name="T53" fmla="*/ 43 h 53"/>
                  <a:gd name="T54" fmla="*/ 17 w 53"/>
                  <a:gd name="T55" fmla="*/ 48 h 53"/>
                  <a:gd name="T56" fmla="*/ 27 w 53"/>
                  <a:gd name="T57" fmla="*/ 52 h 53"/>
                  <a:gd name="T58" fmla="*/ 36 w 53"/>
                  <a:gd name="T59" fmla="*/ 48 h 53"/>
                  <a:gd name="T60" fmla="*/ 44 w 53"/>
                  <a:gd name="T61" fmla="*/ 43 h 53"/>
                  <a:gd name="T62" fmla="*/ 48 w 53"/>
                  <a:gd name="T63" fmla="*/ 36 h 53"/>
                  <a:gd name="T64" fmla="*/ 52 w 53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3">
                    <a:moveTo>
                      <a:pt x="53" y="26"/>
                    </a:moveTo>
                    <a:lnTo>
                      <a:pt x="53" y="22"/>
                    </a:lnTo>
                    <a:lnTo>
                      <a:pt x="52" y="17"/>
                    </a:lnTo>
                    <a:lnTo>
                      <a:pt x="48" y="12"/>
                    </a:lnTo>
                    <a:lnTo>
                      <a:pt x="46" y="9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9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5" y="43"/>
                    </a:lnTo>
                    <a:lnTo>
                      <a:pt x="7" y="46"/>
                    </a:lnTo>
                    <a:lnTo>
                      <a:pt x="12" y="52"/>
                    </a:lnTo>
                    <a:lnTo>
                      <a:pt x="17" y="53"/>
                    </a:lnTo>
                    <a:lnTo>
                      <a:pt x="22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6" y="53"/>
                    </a:lnTo>
                    <a:lnTo>
                      <a:pt x="41" y="52"/>
                    </a:lnTo>
                    <a:lnTo>
                      <a:pt x="46" y="46"/>
                    </a:lnTo>
                    <a:lnTo>
                      <a:pt x="48" y="43"/>
                    </a:lnTo>
                    <a:lnTo>
                      <a:pt x="52" y="39"/>
                    </a:lnTo>
                    <a:lnTo>
                      <a:pt x="53" y="34"/>
                    </a:lnTo>
                    <a:lnTo>
                      <a:pt x="53" y="26"/>
                    </a:lnTo>
                    <a:lnTo>
                      <a:pt x="52" y="26"/>
                    </a:lnTo>
                    <a:lnTo>
                      <a:pt x="52" y="22"/>
                    </a:lnTo>
                    <a:lnTo>
                      <a:pt x="48" y="19"/>
                    </a:lnTo>
                    <a:lnTo>
                      <a:pt x="46" y="14"/>
                    </a:lnTo>
                    <a:lnTo>
                      <a:pt x="44" y="12"/>
                    </a:lnTo>
                    <a:lnTo>
                      <a:pt x="39" y="7"/>
                    </a:lnTo>
                    <a:lnTo>
                      <a:pt x="36" y="5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12"/>
                    </a:lnTo>
                    <a:lnTo>
                      <a:pt x="7" y="14"/>
                    </a:lnTo>
                    <a:lnTo>
                      <a:pt x="5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6"/>
                    </a:lnTo>
                    <a:lnTo>
                      <a:pt x="7" y="41"/>
                    </a:lnTo>
                    <a:lnTo>
                      <a:pt x="10" y="43"/>
                    </a:lnTo>
                    <a:lnTo>
                      <a:pt x="12" y="48"/>
                    </a:lnTo>
                    <a:lnTo>
                      <a:pt x="17" y="48"/>
                    </a:lnTo>
                    <a:lnTo>
                      <a:pt x="22" y="52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36" y="48"/>
                    </a:lnTo>
                    <a:lnTo>
                      <a:pt x="39" y="48"/>
                    </a:lnTo>
                    <a:lnTo>
                      <a:pt x="44" y="43"/>
                    </a:lnTo>
                    <a:lnTo>
                      <a:pt x="46" y="41"/>
                    </a:lnTo>
                    <a:lnTo>
                      <a:pt x="48" y="36"/>
                    </a:lnTo>
                    <a:lnTo>
                      <a:pt x="52" y="31"/>
                    </a:lnTo>
                    <a:lnTo>
                      <a:pt x="52" y="26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8" name="Freeform 760">
                <a:extLst>
                  <a:ext uri="{FF2B5EF4-FFF2-40B4-BE49-F238E27FC236}">
                    <a16:creationId xmlns:a16="http://schemas.microsoft.com/office/drawing/2014/main" id="{32CDA28F-E284-46FC-A3E4-B0AE1F761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288"/>
                <a:ext cx="17" cy="16"/>
              </a:xfrm>
              <a:custGeom>
                <a:avLst/>
                <a:gdLst>
                  <a:gd name="T0" fmla="*/ 49 w 49"/>
                  <a:gd name="T1" fmla="*/ 19 h 48"/>
                  <a:gd name="T2" fmla="*/ 44 w 49"/>
                  <a:gd name="T3" fmla="*/ 10 h 48"/>
                  <a:gd name="T4" fmla="*/ 37 w 49"/>
                  <a:gd name="T5" fmla="*/ 3 h 48"/>
                  <a:gd name="T6" fmla="*/ 29 w 49"/>
                  <a:gd name="T7" fmla="*/ 0 h 48"/>
                  <a:gd name="T8" fmla="*/ 20 w 49"/>
                  <a:gd name="T9" fmla="*/ 0 h 48"/>
                  <a:gd name="T10" fmla="*/ 10 w 49"/>
                  <a:gd name="T11" fmla="*/ 3 h 48"/>
                  <a:gd name="T12" fmla="*/ 5 w 49"/>
                  <a:gd name="T13" fmla="*/ 10 h 48"/>
                  <a:gd name="T14" fmla="*/ 0 w 49"/>
                  <a:gd name="T15" fmla="*/ 19 h 48"/>
                  <a:gd name="T16" fmla="*/ 0 w 49"/>
                  <a:gd name="T17" fmla="*/ 27 h 48"/>
                  <a:gd name="T18" fmla="*/ 5 w 49"/>
                  <a:gd name="T19" fmla="*/ 37 h 48"/>
                  <a:gd name="T20" fmla="*/ 10 w 49"/>
                  <a:gd name="T21" fmla="*/ 44 h 48"/>
                  <a:gd name="T22" fmla="*/ 20 w 49"/>
                  <a:gd name="T23" fmla="*/ 48 h 48"/>
                  <a:gd name="T24" fmla="*/ 29 w 49"/>
                  <a:gd name="T25" fmla="*/ 48 h 48"/>
                  <a:gd name="T26" fmla="*/ 37 w 49"/>
                  <a:gd name="T27" fmla="*/ 44 h 48"/>
                  <a:gd name="T28" fmla="*/ 44 w 49"/>
                  <a:gd name="T29" fmla="*/ 37 h 48"/>
                  <a:gd name="T30" fmla="*/ 49 w 49"/>
                  <a:gd name="T31" fmla="*/ 27 h 48"/>
                  <a:gd name="T32" fmla="*/ 44 w 49"/>
                  <a:gd name="T33" fmla="*/ 22 h 48"/>
                  <a:gd name="T34" fmla="*/ 44 w 49"/>
                  <a:gd name="T35" fmla="*/ 15 h 48"/>
                  <a:gd name="T36" fmla="*/ 39 w 49"/>
                  <a:gd name="T37" fmla="*/ 8 h 48"/>
                  <a:gd name="T38" fmla="*/ 32 w 49"/>
                  <a:gd name="T39" fmla="*/ 5 h 48"/>
                  <a:gd name="T40" fmla="*/ 25 w 49"/>
                  <a:gd name="T41" fmla="*/ 3 h 48"/>
                  <a:gd name="T42" fmla="*/ 17 w 49"/>
                  <a:gd name="T43" fmla="*/ 5 h 48"/>
                  <a:gd name="T44" fmla="*/ 10 w 49"/>
                  <a:gd name="T45" fmla="*/ 8 h 48"/>
                  <a:gd name="T46" fmla="*/ 5 w 49"/>
                  <a:gd name="T47" fmla="*/ 15 h 48"/>
                  <a:gd name="T48" fmla="*/ 3 w 49"/>
                  <a:gd name="T49" fmla="*/ 22 h 48"/>
                  <a:gd name="T50" fmla="*/ 5 w 49"/>
                  <a:gd name="T51" fmla="*/ 32 h 48"/>
                  <a:gd name="T52" fmla="*/ 10 w 49"/>
                  <a:gd name="T53" fmla="*/ 37 h 48"/>
                  <a:gd name="T54" fmla="*/ 17 w 49"/>
                  <a:gd name="T55" fmla="*/ 42 h 48"/>
                  <a:gd name="T56" fmla="*/ 25 w 49"/>
                  <a:gd name="T57" fmla="*/ 44 h 48"/>
                  <a:gd name="T58" fmla="*/ 32 w 49"/>
                  <a:gd name="T59" fmla="*/ 42 h 48"/>
                  <a:gd name="T60" fmla="*/ 39 w 49"/>
                  <a:gd name="T61" fmla="*/ 37 h 48"/>
                  <a:gd name="T62" fmla="*/ 44 w 49"/>
                  <a:gd name="T63" fmla="*/ 32 h 48"/>
                  <a:gd name="T64" fmla="*/ 44 w 49"/>
                  <a:gd name="T65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8">
                    <a:moveTo>
                      <a:pt x="49" y="22"/>
                    </a:moveTo>
                    <a:lnTo>
                      <a:pt x="49" y="19"/>
                    </a:lnTo>
                    <a:lnTo>
                      <a:pt x="46" y="15"/>
                    </a:lnTo>
                    <a:lnTo>
                      <a:pt x="44" y="10"/>
                    </a:lnTo>
                    <a:lnTo>
                      <a:pt x="42" y="8"/>
                    </a:lnTo>
                    <a:lnTo>
                      <a:pt x="37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8" y="39"/>
                    </a:lnTo>
                    <a:lnTo>
                      <a:pt x="10" y="44"/>
                    </a:lnTo>
                    <a:lnTo>
                      <a:pt x="15" y="44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4"/>
                    </a:lnTo>
                    <a:lnTo>
                      <a:pt x="37" y="44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2"/>
                    </a:lnTo>
                    <a:lnTo>
                      <a:pt x="49" y="27"/>
                    </a:lnTo>
                    <a:lnTo>
                      <a:pt x="49" y="22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5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0" y="3"/>
                    </a:lnTo>
                    <a:lnTo>
                      <a:pt x="17" y="5"/>
                    </a:lnTo>
                    <a:lnTo>
                      <a:pt x="13" y="5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5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5" y="27"/>
                    </a:lnTo>
                    <a:lnTo>
                      <a:pt x="5" y="32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0" y="44"/>
                    </a:lnTo>
                    <a:lnTo>
                      <a:pt x="25" y="44"/>
                    </a:lnTo>
                    <a:lnTo>
                      <a:pt x="29" y="44"/>
                    </a:lnTo>
                    <a:lnTo>
                      <a:pt x="32" y="42"/>
                    </a:lnTo>
                    <a:lnTo>
                      <a:pt x="37" y="42"/>
                    </a:lnTo>
                    <a:lnTo>
                      <a:pt x="39" y="37"/>
                    </a:lnTo>
                    <a:lnTo>
                      <a:pt x="42" y="34"/>
                    </a:lnTo>
                    <a:lnTo>
                      <a:pt x="44" y="32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9" y="22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89" name="Freeform 761">
                <a:extLst>
                  <a:ext uri="{FF2B5EF4-FFF2-40B4-BE49-F238E27FC236}">
                    <a16:creationId xmlns:a16="http://schemas.microsoft.com/office/drawing/2014/main" id="{03E68DE0-5DEA-471E-B502-258538B3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289"/>
                <a:ext cx="14" cy="14"/>
              </a:xfrm>
              <a:custGeom>
                <a:avLst/>
                <a:gdLst>
                  <a:gd name="T0" fmla="*/ 41 w 41"/>
                  <a:gd name="T1" fmla="*/ 17 h 41"/>
                  <a:gd name="T2" fmla="*/ 40 w 41"/>
                  <a:gd name="T3" fmla="*/ 9 h 41"/>
                  <a:gd name="T4" fmla="*/ 34 w 41"/>
                  <a:gd name="T5" fmla="*/ 2 h 41"/>
                  <a:gd name="T6" fmla="*/ 26 w 41"/>
                  <a:gd name="T7" fmla="*/ 0 h 41"/>
                  <a:gd name="T8" fmla="*/ 17 w 41"/>
                  <a:gd name="T9" fmla="*/ 0 h 41"/>
                  <a:gd name="T10" fmla="*/ 9 w 41"/>
                  <a:gd name="T11" fmla="*/ 2 h 41"/>
                  <a:gd name="T12" fmla="*/ 4 w 41"/>
                  <a:gd name="T13" fmla="*/ 9 h 41"/>
                  <a:gd name="T14" fmla="*/ 2 w 41"/>
                  <a:gd name="T15" fmla="*/ 17 h 41"/>
                  <a:gd name="T16" fmla="*/ 2 w 41"/>
                  <a:gd name="T17" fmla="*/ 24 h 41"/>
                  <a:gd name="T18" fmla="*/ 4 w 41"/>
                  <a:gd name="T19" fmla="*/ 31 h 41"/>
                  <a:gd name="T20" fmla="*/ 9 w 41"/>
                  <a:gd name="T21" fmla="*/ 39 h 41"/>
                  <a:gd name="T22" fmla="*/ 17 w 41"/>
                  <a:gd name="T23" fmla="*/ 41 h 41"/>
                  <a:gd name="T24" fmla="*/ 26 w 41"/>
                  <a:gd name="T25" fmla="*/ 41 h 41"/>
                  <a:gd name="T26" fmla="*/ 34 w 41"/>
                  <a:gd name="T27" fmla="*/ 39 h 41"/>
                  <a:gd name="T28" fmla="*/ 40 w 41"/>
                  <a:gd name="T29" fmla="*/ 31 h 41"/>
                  <a:gd name="T30" fmla="*/ 41 w 41"/>
                  <a:gd name="T31" fmla="*/ 24 h 41"/>
                  <a:gd name="T32" fmla="*/ 40 w 41"/>
                  <a:gd name="T33" fmla="*/ 19 h 41"/>
                  <a:gd name="T34" fmla="*/ 40 w 41"/>
                  <a:gd name="T35" fmla="*/ 16 h 41"/>
                  <a:gd name="T36" fmla="*/ 34 w 41"/>
                  <a:gd name="T37" fmla="*/ 7 h 41"/>
                  <a:gd name="T38" fmla="*/ 29 w 41"/>
                  <a:gd name="T39" fmla="*/ 5 h 41"/>
                  <a:gd name="T40" fmla="*/ 21 w 41"/>
                  <a:gd name="T41" fmla="*/ 2 h 41"/>
                  <a:gd name="T42" fmla="*/ 14 w 41"/>
                  <a:gd name="T43" fmla="*/ 5 h 41"/>
                  <a:gd name="T44" fmla="*/ 9 w 41"/>
                  <a:gd name="T45" fmla="*/ 7 h 41"/>
                  <a:gd name="T46" fmla="*/ 4 w 41"/>
                  <a:gd name="T47" fmla="*/ 16 h 41"/>
                  <a:gd name="T48" fmla="*/ 4 w 41"/>
                  <a:gd name="T49" fmla="*/ 19 h 41"/>
                  <a:gd name="T50" fmla="*/ 4 w 41"/>
                  <a:gd name="T51" fmla="*/ 26 h 41"/>
                  <a:gd name="T52" fmla="*/ 9 w 41"/>
                  <a:gd name="T53" fmla="*/ 34 h 41"/>
                  <a:gd name="T54" fmla="*/ 14 w 41"/>
                  <a:gd name="T55" fmla="*/ 36 h 41"/>
                  <a:gd name="T56" fmla="*/ 21 w 41"/>
                  <a:gd name="T57" fmla="*/ 39 h 41"/>
                  <a:gd name="T58" fmla="*/ 29 w 41"/>
                  <a:gd name="T59" fmla="*/ 36 h 41"/>
                  <a:gd name="T60" fmla="*/ 34 w 41"/>
                  <a:gd name="T61" fmla="*/ 34 h 41"/>
                  <a:gd name="T62" fmla="*/ 40 w 41"/>
                  <a:gd name="T63" fmla="*/ 26 h 41"/>
                  <a:gd name="T64" fmla="*/ 40 w 41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19"/>
                    </a:moveTo>
                    <a:lnTo>
                      <a:pt x="41" y="17"/>
                    </a:lnTo>
                    <a:lnTo>
                      <a:pt x="41" y="12"/>
                    </a:lnTo>
                    <a:lnTo>
                      <a:pt x="40" y="9"/>
                    </a:lnTo>
                    <a:lnTo>
                      <a:pt x="36" y="5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9" y="39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4" y="39"/>
                    </a:lnTo>
                    <a:lnTo>
                      <a:pt x="36" y="34"/>
                    </a:lnTo>
                    <a:lnTo>
                      <a:pt x="40" y="31"/>
                    </a:lnTo>
                    <a:lnTo>
                      <a:pt x="41" y="29"/>
                    </a:lnTo>
                    <a:lnTo>
                      <a:pt x="41" y="24"/>
                    </a:lnTo>
                    <a:lnTo>
                      <a:pt x="41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40" y="16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4" y="16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7" y="39"/>
                    </a:lnTo>
                    <a:lnTo>
                      <a:pt x="21" y="39"/>
                    </a:lnTo>
                    <a:lnTo>
                      <a:pt x="24" y="39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4" y="34"/>
                    </a:lnTo>
                    <a:lnTo>
                      <a:pt x="36" y="3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0" name="Freeform 762">
                <a:extLst>
                  <a:ext uri="{FF2B5EF4-FFF2-40B4-BE49-F238E27FC236}">
                    <a16:creationId xmlns:a16="http://schemas.microsoft.com/office/drawing/2014/main" id="{A46A307A-A1E1-4FF4-A296-FBE19AE6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290"/>
                <a:ext cx="11" cy="12"/>
              </a:xfrm>
              <a:custGeom>
                <a:avLst/>
                <a:gdLst>
                  <a:gd name="T0" fmla="*/ 34 w 34"/>
                  <a:gd name="T1" fmla="*/ 15 h 37"/>
                  <a:gd name="T2" fmla="*/ 31 w 34"/>
                  <a:gd name="T3" fmla="*/ 7 h 37"/>
                  <a:gd name="T4" fmla="*/ 26 w 34"/>
                  <a:gd name="T5" fmla="*/ 3 h 37"/>
                  <a:gd name="T6" fmla="*/ 19 w 34"/>
                  <a:gd name="T7" fmla="*/ 0 h 37"/>
                  <a:gd name="T8" fmla="*/ 12 w 34"/>
                  <a:gd name="T9" fmla="*/ 0 h 37"/>
                  <a:gd name="T10" fmla="*/ 7 w 34"/>
                  <a:gd name="T11" fmla="*/ 3 h 37"/>
                  <a:gd name="T12" fmla="*/ 2 w 34"/>
                  <a:gd name="T13" fmla="*/ 7 h 37"/>
                  <a:gd name="T14" fmla="*/ 0 w 34"/>
                  <a:gd name="T15" fmla="*/ 15 h 37"/>
                  <a:gd name="T16" fmla="*/ 0 w 34"/>
                  <a:gd name="T17" fmla="*/ 22 h 37"/>
                  <a:gd name="T18" fmla="*/ 2 w 34"/>
                  <a:gd name="T19" fmla="*/ 29 h 37"/>
                  <a:gd name="T20" fmla="*/ 7 w 34"/>
                  <a:gd name="T21" fmla="*/ 34 h 37"/>
                  <a:gd name="T22" fmla="*/ 12 w 34"/>
                  <a:gd name="T23" fmla="*/ 37 h 37"/>
                  <a:gd name="T24" fmla="*/ 19 w 34"/>
                  <a:gd name="T25" fmla="*/ 37 h 37"/>
                  <a:gd name="T26" fmla="*/ 26 w 34"/>
                  <a:gd name="T27" fmla="*/ 34 h 37"/>
                  <a:gd name="T28" fmla="*/ 31 w 34"/>
                  <a:gd name="T29" fmla="*/ 29 h 37"/>
                  <a:gd name="T30" fmla="*/ 34 w 34"/>
                  <a:gd name="T31" fmla="*/ 22 h 37"/>
                  <a:gd name="T32" fmla="*/ 31 w 34"/>
                  <a:gd name="T33" fmla="*/ 17 h 37"/>
                  <a:gd name="T34" fmla="*/ 31 w 34"/>
                  <a:gd name="T35" fmla="*/ 12 h 37"/>
                  <a:gd name="T36" fmla="*/ 26 w 34"/>
                  <a:gd name="T37" fmla="*/ 7 h 37"/>
                  <a:gd name="T38" fmla="*/ 21 w 34"/>
                  <a:gd name="T39" fmla="*/ 5 h 37"/>
                  <a:gd name="T40" fmla="*/ 17 w 34"/>
                  <a:gd name="T41" fmla="*/ 3 h 37"/>
                  <a:gd name="T42" fmla="*/ 12 w 34"/>
                  <a:gd name="T43" fmla="*/ 5 h 37"/>
                  <a:gd name="T44" fmla="*/ 7 w 34"/>
                  <a:gd name="T45" fmla="*/ 7 h 37"/>
                  <a:gd name="T46" fmla="*/ 2 w 34"/>
                  <a:gd name="T47" fmla="*/ 12 h 37"/>
                  <a:gd name="T48" fmla="*/ 2 w 34"/>
                  <a:gd name="T49" fmla="*/ 17 h 37"/>
                  <a:gd name="T50" fmla="*/ 2 w 34"/>
                  <a:gd name="T51" fmla="*/ 24 h 37"/>
                  <a:gd name="T52" fmla="*/ 7 w 34"/>
                  <a:gd name="T53" fmla="*/ 29 h 37"/>
                  <a:gd name="T54" fmla="*/ 12 w 34"/>
                  <a:gd name="T55" fmla="*/ 32 h 37"/>
                  <a:gd name="T56" fmla="*/ 17 w 34"/>
                  <a:gd name="T57" fmla="*/ 34 h 37"/>
                  <a:gd name="T58" fmla="*/ 21 w 34"/>
                  <a:gd name="T59" fmla="*/ 32 h 37"/>
                  <a:gd name="T60" fmla="*/ 26 w 34"/>
                  <a:gd name="T61" fmla="*/ 29 h 37"/>
                  <a:gd name="T62" fmla="*/ 31 w 34"/>
                  <a:gd name="T63" fmla="*/ 24 h 37"/>
                  <a:gd name="T64" fmla="*/ 31 w 34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7">
                    <a:moveTo>
                      <a:pt x="34" y="17"/>
                    </a:moveTo>
                    <a:lnTo>
                      <a:pt x="34" y="15"/>
                    </a:lnTo>
                    <a:lnTo>
                      <a:pt x="34" y="12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12" y="37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9" y="32"/>
                    </a:lnTo>
                    <a:lnTo>
                      <a:pt x="31" y="29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9" y="32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7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4" y="32"/>
                    </a:lnTo>
                    <a:lnTo>
                      <a:pt x="26" y="29"/>
                    </a:lnTo>
                    <a:lnTo>
                      <a:pt x="29" y="27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1" name="Freeform 763">
                <a:extLst>
                  <a:ext uri="{FF2B5EF4-FFF2-40B4-BE49-F238E27FC236}">
                    <a16:creationId xmlns:a16="http://schemas.microsoft.com/office/drawing/2014/main" id="{82CCE3C4-3698-46B2-82D7-EBCD05AA0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291"/>
                <a:ext cx="10" cy="10"/>
              </a:xfrm>
              <a:custGeom>
                <a:avLst/>
                <a:gdLst>
                  <a:gd name="T0" fmla="*/ 29 w 29"/>
                  <a:gd name="T1" fmla="*/ 12 h 31"/>
                  <a:gd name="T2" fmla="*/ 27 w 29"/>
                  <a:gd name="T3" fmla="*/ 7 h 31"/>
                  <a:gd name="T4" fmla="*/ 22 w 29"/>
                  <a:gd name="T5" fmla="*/ 2 h 31"/>
                  <a:gd name="T6" fmla="*/ 17 w 29"/>
                  <a:gd name="T7" fmla="*/ 0 h 31"/>
                  <a:gd name="T8" fmla="*/ 12 w 29"/>
                  <a:gd name="T9" fmla="*/ 0 h 31"/>
                  <a:gd name="T10" fmla="*/ 7 w 29"/>
                  <a:gd name="T11" fmla="*/ 2 h 31"/>
                  <a:gd name="T12" fmla="*/ 2 w 29"/>
                  <a:gd name="T13" fmla="*/ 7 h 31"/>
                  <a:gd name="T14" fmla="*/ 0 w 29"/>
                  <a:gd name="T15" fmla="*/ 12 h 31"/>
                  <a:gd name="T16" fmla="*/ 0 w 29"/>
                  <a:gd name="T17" fmla="*/ 19 h 31"/>
                  <a:gd name="T18" fmla="*/ 2 w 29"/>
                  <a:gd name="T19" fmla="*/ 24 h 31"/>
                  <a:gd name="T20" fmla="*/ 7 w 29"/>
                  <a:gd name="T21" fmla="*/ 29 h 31"/>
                  <a:gd name="T22" fmla="*/ 12 w 29"/>
                  <a:gd name="T23" fmla="*/ 29 h 31"/>
                  <a:gd name="T24" fmla="*/ 17 w 29"/>
                  <a:gd name="T25" fmla="*/ 29 h 31"/>
                  <a:gd name="T26" fmla="*/ 22 w 29"/>
                  <a:gd name="T27" fmla="*/ 29 h 31"/>
                  <a:gd name="T28" fmla="*/ 27 w 29"/>
                  <a:gd name="T29" fmla="*/ 24 h 31"/>
                  <a:gd name="T30" fmla="*/ 29 w 29"/>
                  <a:gd name="T31" fmla="*/ 19 h 31"/>
                  <a:gd name="T32" fmla="*/ 27 w 29"/>
                  <a:gd name="T33" fmla="*/ 14 h 31"/>
                  <a:gd name="T34" fmla="*/ 24 w 29"/>
                  <a:gd name="T35" fmla="*/ 12 h 31"/>
                  <a:gd name="T36" fmla="*/ 22 w 29"/>
                  <a:gd name="T37" fmla="*/ 7 h 31"/>
                  <a:gd name="T38" fmla="*/ 19 w 29"/>
                  <a:gd name="T39" fmla="*/ 4 h 31"/>
                  <a:gd name="T40" fmla="*/ 14 w 29"/>
                  <a:gd name="T41" fmla="*/ 4 h 31"/>
                  <a:gd name="T42" fmla="*/ 10 w 29"/>
                  <a:gd name="T43" fmla="*/ 4 h 31"/>
                  <a:gd name="T44" fmla="*/ 7 w 29"/>
                  <a:gd name="T45" fmla="*/ 7 h 31"/>
                  <a:gd name="T46" fmla="*/ 2 w 29"/>
                  <a:gd name="T47" fmla="*/ 12 h 31"/>
                  <a:gd name="T48" fmla="*/ 2 w 29"/>
                  <a:gd name="T49" fmla="*/ 17 h 31"/>
                  <a:gd name="T50" fmla="*/ 5 w 29"/>
                  <a:gd name="T51" fmla="*/ 21 h 31"/>
                  <a:gd name="T52" fmla="*/ 7 w 29"/>
                  <a:gd name="T53" fmla="*/ 26 h 31"/>
                  <a:gd name="T54" fmla="*/ 12 w 29"/>
                  <a:gd name="T55" fmla="*/ 26 h 31"/>
                  <a:gd name="T56" fmla="*/ 17 w 29"/>
                  <a:gd name="T57" fmla="*/ 26 h 31"/>
                  <a:gd name="T58" fmla="*/ 22 w 29"/>
                  <a:gd name="T59" fmla="*/ 26 h 31"/>
                  <a:gd name="T60" fmla="*/ 24 w 29"/>
                  <a:gd name="T61" fmla="*/ 21 h 31"/>
                  <a:gd name="T62" fmla="*/ 27 w 29"/>
                  <a:gd name="T63" fmla="*/ 17 h 31"/>
                  <a:gd name="T64" fmla="*/ 29 w 29"/>
                  <a:gd name="T65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1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31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4" y="26"/>
                    </a:lnTo>
                    <a:lnTo>
                      <a:pt x="27" y="24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4" y="21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2" name="Freeform 764">
                <a:extLst>
                  <a:ext uri="{FF2B5EF4-FFF2-40B4-BE49-F238E27FC236}">
                    <a16:creationId xmlns:a16="http://schemas.microsoft.com/office/drawing/2014/main" id="{13033C6E-77EA-41BC-9A3E-5BA782B07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292"/>
                <a:ext cx="8" cy="8"/>
              </a:xfrm>
              <a:custGeom>
                <a:avLst/>
                <a:gdLst>
                  <a:gd name="T0" fmla="*/ 24 w 24"/>
                  <a:gd name="T1" fmla="*/ 10 h 22"/>
                  <a:gd name="T2" fmla="*/ 24 w 24"/>
                  <a:gd name="T3" fmla="*/ 8 h 22"/>
                  <a:gd name="T4" fmla="*/ 21 w 24"/>
                  <a:gd name="T5" fmla="*/ 8 h 22"/>
                  <a:gd name="T6" fmla="*/ 21 w 24"/>
                  <a:gd name="T7" fmla="*/ 5 h 22"/>
                  <a:gd name="T8" fmla="*/ 19 w 24"/>
                  <a:gd name="T9" fmla="*/ 3 h 22"/>
                  <a:gd name="T10" fmla="*/ 19 w 24"/>
                  <a:gd name="T11" fmla="*/ 0 h 22"/>
                  <a:gd name="T12" fmla="*/ 16 w 24"/>
                  <a:gd name="T13" fmla="*/ 0 h 22"/>
                  <a:gd name="T14" fmla="*/ 14 w 24"/>
                  <a:gd name="T15" fmla="*/ 0 h 22"/>
                  <a:gd name="T16" fmla="*/ 12 w 24"/>
                  <a:gd name="T17" fmla="*/ 0 h 22"/>
                  <a:gd name="T18" fmla="*/ 9 w 24"/>
                  <a:gd name="T19" fmla="*/ 0 h 22"/>
                  <a:gd name="T20" fmla="*/ 7 w 24"/>
                  <a:gd name="T21" fmla="*/ 0 h 22"/>
                  <a:gd name="T22" fmla="*/ 4 w 24"/>
                  <a:gd name="T23" fmla="*/ 0 h 22"/>
                  <a:gd name="T24" fmla="*/ 4 w 24"/>
                  <a:gd name="T25" fmla="*/ 3 h 22"/>
                  <a:gd name="T26" fmla="*/ 2 w 24"/>
                  <a:gd name="T27" fmla="*/ 5 h 22"/>
                  <a:gd name="T28" fmla="*/ 0 w 24"/>
                  <a:gd name="T29" fmla="*/ 8 h 22"/>
                  <a:gd name="T30" fmla="*/ 0 w 24"/>
                  <a:gd name="T31" fmla="*/ 10 h 22"/>
                  <a:gd name="T32" fmla="*/ 0 w 24"/>
                  <a:gd name="T33" fmla="*/ 13 h 22"/>
                  <a:gd name="T34" fmla="*/ 0 w 24"/>
                  <a:gd name="T35" fmla="*/ 15 h 22"/>
                  <a:gd name="T36" fmla="*/ 2 w 24"/>
                  <a:gd name="T37" fmla="*/ 17 h 22"/>
                  <a:gd name="T38" fmla="*/ 4 w 24"/>
                  <a:gd name="T39" fmla="*/ 20 h 22"/>
                  <a:gd name="T40" fmla="*/ 4 w 24"/>
                  <a:gd name="T41" fmla="*/ 22 h 22"/>
                  <a:gd name="T42" fmla="*/ 7 w 24"/>
                  <a:gd name="T43" fmla="*/ 22 h 22"/>
                  <a:gd name="T44" fmla="*/ 9 w 24"/>
                  <a:gd name="T45" fmla="*/ 22 h 22"/>
                  <a:gd name="T46" fmla="*/ 12 w 24"/>
                  <a:gd name="T47" fmla="*/ 22 h 22"/>
                  <a:gd name="T48" fmla="*/ 14 w 24"/>
                  <a:gd name="T49" fmla="*/ 22 h 22"/>
                  <a:gd name="T50" fmla="*/ 16 w 24"/>
                  <a:gd name="T51" fmla="*/ 22 h 22"/>
                  <a:gd name="T52" fmla="*/ 19 w 24"/>
                  <a:gd name="T53" fmla="*/ 22 h 22"/>
                  <a:gd name="T54" fmla="*/ 19 w 24"/>
                  <a:gd name="T55" fmla="*/ 20 h 22"/>
                  <a:gd name="T56" fmla="*/ 21 w 24"/>
                  <a:gd name="T57" fmla="*/ 17 h 22"/>
                  <a:gd name="T58" fmla="*/ 21 w 24"/>
                  <a:gd name="T59" fmla="*/ 15 h 22"/>
                  <a:gd name="T60" fmla="*/ 24 w 24"/>
                  <a:gd name="T61" fmla="*/ 13 h 22"/>
                  <a:gd name="T62" fmla="*/ 24 w 24"/>
                  <a:gd name="T63" fmla="*/ 10 h 22"/>
                  <a:gd name="T64" fmla="*/ 21 w 24"/>
                  <a:gd name="T65" fmla="*/ 10 h 22"/>
                  <a:gd name="T66" fmla="*/ 19 w 24"/>
                  <a:gd name="T67" fmla="*/ 8 h 22"/>
                  <a:gd name="T68" fmla="*/ 19 w 24"/>
                  <a:gd name="T69" fmla="*/ 5 h 22"/>
                  <a:gd name="T70" fmla="*/ 16 w 24"/>
                  <a:gd name="T71" fmla="*/ 3 h 22"/>
                  <a:gd name="T72" fmla="*/ 14 w 24"/>
                  <a:gd name="T73" fmla="*/ 3 h 22"/>
                  <a:gd name="T74" fmla="*/ 12 w 24"/>
                  <a:gd name="T75" fmla="*/ 3 h 22"/>
                  <a:gd name="T76" fmla="*/ 9 w 24"/>
                  <a:gd name="T77" fmla="*/ 3 h 22"/>
                  <a:gd name="T78" fmla="*/ 7 w 24"/>
                  <a:gd name="T79" fmla="*/ 3 h 22"/>
                  <a:gd name="T80" fmla="*/ 4 w 24"/>
                  <a:gd name="T81" fmla="*/ 5 h 22"/>
                  <a:gd name="T82" fmla="*/ 4 w 24"/>
                  <a:gd name="T83" fmla="*/ 8 h 22"/>
                  <a:gd name="T84" fmla="*/ 2 w 24"/>
                  <a:gd name="T85" fmla="*/ 10 h 22"/>
                  <a:gd name="T86" fmla="*/ 2 w 24"/>
                  <a:gd name="T87" fmla="*/ 13 h 22"/>
                  <a:gd name="T88" fmla="*/ 4 w 24"/>
                  <a:gd name="T89" fmla="*/ 15 h 22"/>
                  <a:gd name="T90" fmla="*/ 4 w 24"/>
                  <a:gd name="T91" fmla="*/ 17 h 22"/>
                  <a:gd name="T92" fmla="*/ 7 w 24"/>
                  <a:gd name="T93" fmla="*/ 17 h 22"/>
                  <a:gd name="T94" fmla="*/ 9 w 24"/>
                  <a:gd name="T95" fmla="*/ 20 h 22"/>
                  <a:gd name="T96" fmla="*/ 12 w 24"/>
                  <a:gd name="T97" fmla="*/ 20 h 22"/>
                  <a:gd name="T98" fmla="*/ 14 w 24"/>
                  <a:gd name="T99" fmla="*/ 20 h 22"/>
                  <a:gd name="T100" fmla="*/ 16 w 24"/>
                  <a:gd name="T101" fmla="*/ 17 h 22"/>
                  <a:gd name="T102" fmla="*/ 19 w 24"/>
                  <a:gd name="T103" fmla="*/ 17 h 22"/>
                  <a:gd name="T104" fmla="*/ 19 w 24"/>
                  <a:gd name="T105" fmla="*/ 15 h 22"/>
                  <a:gd name="T106" fmla="*/ 21 w 24"/>
                  <a:gd name="T107" fmla="*/ 13 h 22"/>
                  <a:gd name="T108" fmla="*/ 21 w 24"/>
                  <a:gd name="T109" fmla="*/ 10 h 22"/>
                  <a:gd name="T110" fmla="*/ 24 w 24"/>
                  <a:gd name="T11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" h="22">
                    <a:moveTo>
                      <a:pt x="24" y="10"/>
                    </a:moveTo>
                    <a:lnTo>
                      <a:pt x="24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9" y="22"/>
                    </a:lnTo>
                    <a:lnTo>
                      <a:pt x="19" y="20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4" y="13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19" y="8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7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3" name="Freeform 765">
                <a:extLst>
                  <a:ext uri="{FF2B5EF4-FFF2-40B4-BE49-F238E27FC236}">
                    <a16:creationId xmlns:a16="http://schemas.microsoft.com/office/drawing/2014/main" id="{B5600469-91F5-49F2-B026-901DFFEDC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293"/>
                <a:ext cx="7" cy="6"/>
              </a:xfrm>
              <a:custGeom>
                <a:avLst/>
                <a:gdLst>
                  <a:gd name="T0" fmla="*/ 19 w 19"/>
                  <a:gd name="T1" fmla="*/ 7 h 17"/>
                  <a:gd name="T2" fmla="*/ 17 w 19"/>
                  <a:gd name="T3" fmla="*/ 5 h 17"/>
                  <a:gd name="T4" fmla="*/ 17 w 19"/>
                  <a:gd name="T5" fmla="*/ 2 h 17"/>
                  <a:gd name="T6" fmla="*/ 14 w 19"/>
                  <a:gd name="T7" fmla="*/ 0 h 17"/>
                  <a:gd name="T8" fmla="*/ 12 w 19"/>
                  <a:gd name="T9" fmla="*/ 0 h 17"/>
                  <a:gd name="T10" fmla="*/ 10 w 19"/>
                  <a:gd name="T11" fmla="*/ 0 h 17"/>
                  <a:gd name="T12" fmla="*/ 7 w 19"/>
                  <a:gd name="T13" fmla="*/ 0 h 17"/>
                  <a:gd name="T14" fmla="*/ 5 w 19"/>
                  <a:gd name="T15" fmla="*/ 0 h 17"/>
                  <a:gd name="T16" fmla="*/ 2 w 19"/>
                  <a:gd name="T17" fmla="*/ 2 h 17"/>
                  <a:gd name="T18" fmla="*/ 2 w 19"/>
                  <a:gd name="T19" fmla="*/ 5 h 17"/>
                  <a:gd name="T20" fmla="*/ 0 w 19"/>
                  <a:gd name="T21" fmla="*/ 7 h 17"/>
                  <a:gd name="T22" fmla="*/ 0 w 19"/>
                  <a:gd name="T23" fmla="*/ 10 h 17"/>
                  <a:gd name="T24" fmla="*/ 2 w 19"/>
                  <a:gd name="T25" fmla="*/ 12 h 17"/>
                  <a:gd name="T26" fmla="*/ 2 w 19"/>
                  <a:gd name="T27" fmla="*/ 14 h 17"/>
                  <a:gd name="T28" fmla="*/ 5 w 19"/>
                  <a:gd name="T29" fmla="*/ 14 h 17"/>
                  <a:gd name="T30" fmla="*/ 7 w 19"/>
                  <a:gd name="T31" fmla="*/ 17 h 17"/>
                  <a:gd name="T32" fmla="*/ 10 w 19"/>
                  <a:gd name="T33" fmla="*/ 17 h 17"/>
                  <a:gd name="T34" fmla="*/ 12 w 19"/>
                  <a:gd name="T35" fmla="*/ 17 h 17"/>
                  <a:gd name="T36" fmla="*/ 14 w 19"/>
                  <a:gd name="T37" fmla="*/ 14 h 17"/>
                  <a:gd name="T38" fmla="*/ 17 w 19"/>
                  <a:gd name="T39" fmla="*/ 14 h 17"/>
                  <a:gd name="T40" fmla="*/ 17 w 19"/>
                  <a:gd name="T41" fmla="*/ 12 h 17"/>
                  <a:gd name="T42" fmla="*/ 19 w 19"/>
                  <a:gd name="T43" fmla="*/ 10 h 17"/>
                  <a:gd name="T44" fmla="*/ 19 w 19"/>
                  <a:gd name="T45" fmla="*/ 7 h 17"/>
                  <a:gd name="T46" fmla="*/ 14 w 19"/>
                  <a:gd name="T47" fmla="*/ 7 h 17"/>
                  <a:gd name="T48" fmla="*/ 14 w 19"/>
                  <a:gd name="T49" fmla="*/ 5 h 17"/>
                  <a:gd name="T50" fmla="*/ 12 w 19"/>
                  <a:gd name="T51" fmla="*/ 2 h 17"/>
                  <a:gd name="T52" fmla="*/ 10 w 19"/>
                  <a:gd name="T53" fmla="*/ 2 h 17"/>
                  <a:gd name="T54" fmla="*/ 7 w 19"/>
                  <a:gd name="T55" fmla="*/ 2 h 17"/>
                  <a:gd name="T56" fmla="*/ 5 w 19"/>
                  <a:gd name="T57" fmla="*/ 5 h 17"/>
                  <a:gd name="T58" fmla="*/ 5 w 19"/>
                  <a:gd name="T59" fmla="*/ 7 h 17"/>
                  <a:gd name="T60" fmla="*/ 5 w 19"/>
                  <a:gd name="T61" fmla="*/ 10 h 17"/>
                  <a:gd name="T62" fmla="*/ 5 w 19"/>
                  <a:gd name="T63" fmla="*/ 12 h 17"/>
                  <a:gd name="T64" fmla="*/ 7 w 19"/>
                  <a:gd name="T65" fmla="*/ 12 h 17"/>
                  <a:gd name="T66" fmla="*/ 7 w 19"/>
                  <a:gd name="T67" fmla="*/ 14 h 17"/>
                  <a:gd name="T68" fmla="*/ 10 w 19"/>
                  <a:gd name="T69" fmla="*/ 14 h 17"/>
                  <a:gd name="T70" fmla="*/ 12 w 19"/>
                  <a:gd name="T71" fmla="*/ 14 h 17"/>
                  <a:gd name="T72" fmla="*/ 12 w 19"/>
                  <a:gd name="T73" fmla="*/ 12 h 17"/>
                  <a:gd name="T74" fmla="*/ 14 w 19"/>
                  <a:gd name="T75" fmla="*/ 12 h 17"/>
                  <a:gd name="T76" fmla="*/ 14 w 19"/>
                  <a:gd name="T77" fmla="*/ 10 h 17"/>
                  <a:gd name="T78" fmla="*/ 14 w 19"/>
                  <a:gd name="T79" fmla="*/ 7 h 17"/>
                  <a:gd name="T80" fmla="*/ 19 w 19"/>
                  <a:gd name="T8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7">
                    <a:moveTo>
                      <a:pt x="19" y="7"/>
                    </a:moveTo>
                    <a:lnTo>
                      <a:pt x="17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4" name="Freeform 766">
                <a:extLst>
                  <a:ext uri="{FF2B5EF4-FFF2-40B4-BE49-F238E27FC236}">
                    <a16:creationId xmlns:a16="http://schemas.microsoft.com/office/drawing/2014/main" id="{F06B24E5-EF2E-4EA8-B5AA-ED4B3315F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294"/>
                <a:ext cx="3" cy="4"/>
              </a:xfrm>
              <a:custGeom>
                <a:avLst/>
                <a:gdLst>
                  <a:gd name="T0" fmla="*/ 9 w 9"/>
                  <a:gd name="T1" fmla="*/ 5 h 12"/>
                  <a:gd name="T2" fmla="*/ 9 w 9"/>
                  <a:gd name="T3" fmla="*/ 3 h 12"/>
                  <a:gd name="T4" fmla="*/ 7 w 9"/>
                  <a:gd name="T5" fmla="*/ 0 h 12"/>
                  <a:gd name="T6" fmla="*/ 5 w 9"/>
                  <a:gd name="T7" fmla="*/ 0 h 12"/>
                  <a:gd name="T8" fmla="*/ 2 w 9"/>
                  <a:gd name="T9" fmla="*/ 0 h 12"/>
                  <a:gd name="T10" fmla="*/ 0 w 9"/>
                  <a:gd name="T11" fmla="*/ 3 h 12"/>
                  <a:gd name="T12" fmla="*/ 0 w 9"/>
                  <a:gd name="T13" fmla="*/ 5 h 12"/>
                  <a:gd name="T14" fmla="*/ 0 w 9"/>
                  <a:gd name="T15" fmla="*/ 8 h 12"/>
                  <a:gd name="T16" fmla="*/ 0 w 9"/>
                  <a:gd name="T17" fmla="*/ 10 h 12"/>
                  <a:gd name="T18" fmla="*/ 2 w 9"/>
                  <a:gd name="T19" fmla="*/ 10 h 12"/>
                  <a:gd name="T20" fmla="*/ 2 w 9"/>
                  <a:gd name="T21" fmla="*/ 12 h 12"/>
                  <a:gd name="T22" fmla="*/ 5 w 9"/>
                  <a:gd name="T23" fmla="*/ 12 h 12"/>
                  <a:gd name="T24" fmla="*/ 7 w 9"/>
                  <a:gd name="T25" fmla="*/ 12 h 12"/>
                  <a:gd name="T26" fmla="*/ 7 w 9"/>
                  <a:gd name="T27" fmla="*/ 10 h 12"/>
                  <a:gd name="T28" fmla="*/ 9 w 9"/>
                  <a:gd name="T29" fmla="*/ 10 h 12"/>
                  <a:gd name="T30" fmla="*/ 9 w 9"/>
                  <a:gd name="T31" fmla="*/ 8 h 12"/>
                  <a:gd name="T32" fmla="*/ 9 w 9"/>
                  <a:gd name="T3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2">
                    <a:moveTo>
                      <a:pt x="9" y="5"/>
                    </a:moveTo>
                    <a:lnTo>
                      <a:pt x="9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5" name="Freeform 767">
                <a:extLst>
                  <a:ext uri="{FF2B5EF4-FFF2-40B4-BE49-F238E27FC236}">
                    <a16:creationId xmlns:a16="http://schemas.microsoft.com/office/drawing/2014/main" id="{79A3A9CB-6CD9-4D76-9BB3-105609B4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3295"/>
                <a:ext cx="1" cy="2"/>
              </a:xfrm>
              <a:custGeom>
                <a:avLst/>
                <a:gdLst>
                  <a:gd name="T0" fmla="*/ 5 w 5"/>
                  <a:gd name="T1" fmla="*/ 2 h 7"/>
                  <a:gd name="T2" fmla="*/ 5 w 5"/>
                  <a:gd name="T3" fmla="*/ 0 h 7"/>
                  <a:gd name="T4" fmla="*/ 3 w 5"/>
                  <a:gd name="T5" fmla="*/ 0 h 7"/>
                  <a:gd name="T6" fmla="*/ 0 w 5"/>
                  <a:gd name="T7" fmla="*/ 0 h 7"/>
                  <a:gd name="T8" fmla="*/ 0 w 5"/>
                  <a:gd name="T9" fmla="*/ 2 h 7"/>
                  <a:gd name="T10" fmla="*/ 0 w 5"/>
                  <a:gd name="T11" fmla="*/ 5 h 7"/>
                  <a:gd name="T12" fmla="*/ 0 w 5"/>
                  <a:gd name="T13" fmla="*/ 7 h 7"/>
                  <a:gd name="T14" fmla="*/ 3 w 5"/>
                  <a:gd name="T15" fmla="*/ 7 h 7"/>
                  <a:gd name="T16" fmla="*/ 5 w 5"/>
                  <a:gd name="T17" fmla="*/ 5 h 7"/>
                  <a:gd name="T18" fmla="*/ 5 w 5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6" name="Freeform 768">
                <a:extLst>
                  <a:ext uri="{FF2B5EF4-FFF2-40B4-BE49-F238E27FC236}">
                    <a16:creationId xmlns:a16="http://schemas.microsoft.com/office/drawing/2014/main" id="{411E2456-8D73-4015-8602-FC038285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100"/>
                <a:ext cx="63" cy="63"/>
              </a:xfrm>
              <a:custGeom>
                <a:avLst/>
                <a:gdLst>
                  <a:gd name="T0" fmla="*/ 96 w 189"/>
                  <a:gd name="T1" fmla="*/ 0 h 189"/>
                  <a:gd name="T2" fmla="*/ 113 w 189"/>
                  <a:gd name="T3" fmla="*/ 0 h 189"/>
                  <a:gd name="T4" fmla="*/ 134 w 189"/>
                  <a:gd name="T5" fmla="*/ 7 h 189"/>
                  <a:gd name="T6" fmla="*/ 148 w 189"/>
                  <a:gd name="T7" fmla="*/ 14 h 189"/>
                  <a:gd name="T8" fmla="*/ 163 w 189"/>
                  <a:gd name="T9" fmla="*/ 27 h 189"/>
                  <a:gd name="T10" fmla="*/ 175 w 189"/>
                  <a:gd name="T11" fmla="*/ 41 h 189"/>
                  <a:gd name="T12" fmla="*/ 182 w 189"/>
                  <a:gd name="T13" fmla="*/ 56 h 189"/>
                  <a:gd name="T14" fmla="*/ 189 w 189"/>
                  <a:gd name="T15" fmla="*/ 76 h 189"/>
                  <a:gd name="T16" fmla="*/ 189 w 189"/>
                  <a:gd name="T17" fmla="*/ 96 h 189"/>
                  <a:gd name="T18" fmla="*/ 189 w 189"/>
                  <a:gd name="T19" fmla="*/ 113 h 189"/>
                  <a:gd name="T20" fmla="*/ 182 w 189"/>
                  <a:gd name="T21" fmla="*/ 133 h 189"/>
                  <a:gd name="T22" fmla="*/ 175 w 189"/>
                  <a:gd name="T23" fmla="*/ 148 h 189"/>
                  <a:gd name="T24" fmla="*/ 163 w 189"/>
                  <a:gd name="T25" fmla="*/ 162 h 189"/>
                  <a:gd name="T26" fmla="*/ 148 w 189"/>
                  <a:gd name="T27" fmla="*/ 174 h 189"/>
                  <a:gd name="T28" fmla="*/ 134 w 189"/>
                  <a:gd name="T29" fmla="*/ 182 h 189"/>
                  <a:gd name="T30" fmla="*/ 113 w 189"/>
                  <a:gd name="T31" fmla="*/ 189 h 189"/>
                  <a:gd name="T32" fmla="*/ 96 w 189"/>
                  <a:gd name="T33" fmla="*/ 189 h 189"/>
                  <a:gd name="T34" fmla="*/ 77 w 189"/>
                  <a:gd name="T35" fmla="*/ 189 h 189"/>
                  <a:gd name="T36" fmla="*/ 60 w 189"/>
                  <a:gd name="T37" fmla="*/ 182 h 189"/>
                  <a:gd name="T38" fmla="*/ 42 w 189"/>
                  <a:gd name="T39" fmla="*/ 174 h 189"/>
                  <a:gd name="T40" fmla="*/ 27 w 189"/>
                  <a:gd name="T41" fmla="*/ 162 h 189"/>
                  <a:gd name="T42" fmla="*/ 17 w 189"/>
                  <a:gd name="T43" fmla="*/ 148 h 189"/>
                  <a:gd name="T44" fmla="*/ 8 w 189"/>
                  <a:gd name="T45" fmla="*/ 133 h 189"/>
                  <a:gd name="T46" fmla="*/ 3 w 189"/>
                  <a:gd name="T47" fmla="*/ 113 h 189"/>
                  <a:gd name="T48" fmla="*/ 0 w 189"/>
                  <a:gd name="T49" fmla="*/ 96 h 189"/>
                  <a:gd name="T50" fmla="*/ 3 w 189"/>
                  <a:gd name="T51" fmla="*/ 76 h 189"/>
                  <a:gd name="T52" fmla="*/ 8 w 189"/>
                  <a:gd name="T53" fmla="*/ 56 h 189"/>
                  <a:gd name="T54" fmla="*/ 17 w 189"/>
                  <a:gd name="T55" fmla="*/ 41 h 189"/>
                  <a:gd name="T56" fmla="*/ 27 w 189"/>
                  <a:gd name="T57" fmla="*/ 27 h 189"/>
                  <a:gd name="T58" fmla="*/ 42 w 189"/>
                  <a:gd name="T59" fmla="*/ 14 h 189"/>
                  <a:gd name="T60" fmla="*/ 60 w 189"/>
                  <a:gd name="T61" fmla="*/ 7 h 189"/>
                  <a:gd name="T62" fmla="*/ 77 w 189"/>
                  <a:gd name="T63" fmla="*/ 0 h 189"/>
                  <a:gd name="T64" fmla="*/ 96 w 189"/>
                  <a:gd name="T6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9">
                    <a:moveTo>
                      <a:pt x="96" y="0"/>
                    </a:moveTo>
                    <a:lnTo>
                      <a:pt x="113" y="0"/>
                    </a:lnTo>
                    <a:lnTo>
                      <a:pt x="134" y="7"/>
                    </a:lnTo>
                    <a:lnTo>
                      <a:pt x="148" y="14"/>
                    </a:lnTo>
                    <a:lnTo>
                      <a:pt x="163" y="27"/>
                    </a:lnTo>
                    <a:lnTo>
                      <a:pt x="175" y="41"/>
                    </a:lnTo>
                    <a:lnTo>
                      <a:pt x="182" y="56"/>
                    </a:lnTo>
                    <a:lnTo>
                      <a:pt x="189" y="76"/>
                    </a:lnTo>
                    <a:lnTo>
                      <a:pt x="189" y="96"/>
                    </a:lnTo>
                    <a:lnTo>
                      <a:pt x="189" y="113"/>
                    </a:lnTo>
                    <a:lnTo>
                      <a:pt x="182" y="133"/>
                    </a:lnTo>
                    <a:lnTo>
                      <a:pt x="175" y="148"/>
                    </a:lnTo>
                    <a:lnTo>
                      <a:pt x="163" y="162"/>
                    </a:lnTo>
                    <a:lnTo>
                      <a:pt x="148" y="174"/>
                    </a:lnTo>
                    <a:lnTo>
                      <a:pt x="134" y="182"/>
                    </a:lnTo>
                    <a:lnTo>
                      <a:pt x="113" y="189"/>
                    </a:lnTo>
                    <a:lnTo>
                      <a:pt x="96" y="189"/>
                    </a:lnTo>
                    <a:lnTo>
                      <a:pt x="77" y="189"/>
                    </a:lnTo>
                    <a:lnTo>
                      <a:pt x="60" y="182"/>
                    </a:lnTo>
                    <a:lnTo>
                      <a:pt x="42" y="174"/>
                    </a:lnTo>
                    <a:lnTo>
                      <a:pt x="27" y="162"/>
                    </a:lnTo>
                    <a:lnTo>
                      <a:pt x="17" y="148"/>
                    </a:lnTo>
                    <a:lnTo>
                      <a:pt x="8" y="133"/>
                    </a:lnTo>
                    <a:lnTo>
                      <a:pt x="3" y="113"/>
                    </a:lnTo>
                    <a:lnTo>
                      <a:pt x="0" y="96"/>
                    </a:lnTo>
                    <a:lnTo>
                      <a:pt x="3" y="76"/>
                    </a:lnTo>
                    <a:lnTo>
                      <a:pt x="8" y="56"/>
                    </a:lnTo>
                    <a:lnTo>
                      <a:pt x="17" y="41"/>
                    </a:lnTo>
                    <a:lnTo>
                      <a:pt x="27" y="27"/>
                    </a:lnTo>
                    <a:lnTo>
                      <a:pt x="42" y="14"/>
                    </a:lnTo>
                    <a:lnTo>
                      <a:pt x="60" y="7"/>
                    </a:lnTo>
                    <a:lnTo>
                      <a:pt x="77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7" name="Freeform 769">
                <a:extLst>
                  <a:ext uri="{FF2B5EF4-FFF2-40B4-BE49-F238E27FC236}">
                    <a16:creationId xmlns:a16="http://schemas.microsoft.com/office/drawing/2014/main" id="{1E061229-4740-4FAB-958F-734F5D9C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3099"/>
                <a:ext cx="53" cy="51"/>
              </a:xfrm>
              <a:custGeom>
                <a:avLst/>
                <a:gdLst>
                  <a:gd name="T0" fmla="*/ 160 w 160"/>
                  <a:gd name="T1" fmla="*/ 72 h 151"/>
                  <a:gd name="T2" fmla="*/ 158 w 160"/>
                  <a:gd name="T3" fmla="*/ 56 h 151"/>
                  <a:gd name="T4" fmla="*/ 153 w 160"/>
                  <a:gd name="T5" fmla="*/ 42 h 151"/>
                  <a:gd name="T6" fmla="*/ 146 w 160"/>
                  <a:gd name="T7" fmla="*/ 27 h 151"/>
                  <a:gd name="T8" fmla="*/ 136 w 160"/>
                  <a:gd name="T9" fmla="*/ 15 h 151"/>
                  <a:gd name="T10" fmla="*/ 126 w 160"/>
                  <a:gd name="T11" fmla="*/ 5 h 151"/>
                  <a:gd name="T12" fmla="*/ 115 w 160"/>
                  <a:gd name="T13" fmla="*/ 3 h 151"/>
                  <a:gd name="T14" fmla="*/ 114 w 160"/>
                  <a:gd name="T15" fmla="*/ 0 h 151"/>
                  <a:gd name="T16" fmla="*/ 112 w 160"/>
                  <a:gd name="T17" fmla="*/ 0 h 151"/>
                  <a:gd name="T18" fmla="*/ 124 w 160"/>
                  <a:gd name="T19" fmla="*/ 8 h 151"/>
                  <a:gd name="T20" fmla="*/ 136 w 160"/>
                  <a:gd name="T21" fmla="*/ 17 h 151"/>
                  <a:gd name="T22" fmla="*/ 146 w 160"/>
                  <a:gd name="T23" fmla="*/ 31 h 151"/>
                  <a:gd name="T24" fmla="*/ 153 w 160"/>
                  <a:gd name="T25" fmla="*/ 42 h 151"/>
                  <a:gd name="T26" fmla="*/ 155 w 160"/>
                  <a:gd name="T27" fmla="*/ 56 h 151"/>
                  <a:gd name="T28" fmla="*/ 158 w 160"/>
                  <a:gd name="T29" fmla="*/ 72 h 151"/>
                  <a:gd name="T30" fmla="*/ 160 w 160"/>
                  <a:gd name="T31" fmla="*/ 72 h 151"/>
                  <a:gd name="T32" fmla="*/ 158 w 160"/>
                  <a:gd name="T33" fmla="*/ 89 h 151"/>
                  <a:gd name="T34" fmla="*/ 153 w 160"/>
                  <a:gd name="T35" fmla="*/ 105 h 151"/>
                  <a:gd name="T36" fmla="*/ 146 w 160"/>
                  <a:gd name="T37" fmla="*/ 116 h 151"/>
                  <a:gd name="T38" fmla="*/ 136 w 160"/>
                  <a:gd name="T39" fmla="*/ 129 h 151"/>
                  <a:gd name="T40" fmla="*/ 126 w 160"/>
                  <a:gd name="T41" fmla="*/ 139 h 151"/>
                  <a:gd name="T42" fmla="*/ 112 w 160"/>
                  <a:gd name="T43" fmla="*/ 146 h 151"/>
                  <a:gd name="T44" fmla="*/ 97 w 160"/>
                  <a:gd name="T45" fmla="*/ 151 h 151"/>
                  <a:gd name="T46" fmla="*/ 79 w 160"/>
                  <a:gd name="T47" fmla="*/ 151 h 151"/>
                  <a:gd name="T48" fmla="*/ 65 w 160"/>
                  <a:gd name="T49" fmla="*/ 151 h 151"/>
                  <a:gd name="T50" fmla="*/ 50 w 160"/>
                  <a:gd name="T51" fmla="*/ 146 h 151"/>
                  <a:gd name="T52" fmla="*/ 34 w 160"/>
                  <a:gd name="T53" fmla="*/ 139 h 151"/>
                  <a:gd name="T54" fmla="*/ 26 w 160"/>
                  <a:gd name="T55" fmla="*/ 129 h 151"/>
                  <a:gd name="T56" fmla="*/ 16 w 160"/>
                  <a:gd name="T57" fmla="*/ 116 h 151"/>
                  <a:gd name="T58" fmla="*/ 8 w 160"/>
                  <a:gd name="T59" fmla="*/ 105 h 151"/>
                  <a:gd name="T60" fmla="*/ 3 w 160"/>
                  <a:gd name="T61" fmla="*/ 89 h 151"/>
                  <a:gd name="T62" fmla="*/ 0 w 160"/>
                  <a:gd name="T63" fmla="*/ 79 h 151"/>
                  <a:gd name="T64" fmla="*/ 3 w 160"/>
                  <a:gd name="T65" fmla="*/ 79 h 151"/>
                  <a:gd name="T66" fmla="*/ 3 w 160"/>
                  <a:gd name="T67" fmla="*/ 77 h 151"/>
                  <a:gd name="T68" fmla="*/ 3 w 160"/>
                  <a:gd name="T69" fmla="*/ 74 h 151"/>
                  <a:gd name="T70" fmla="*/ 3 w 160"/>
                  <a:gd name="T71" fmla="*/ 89 h 151"/>
                  <a:gd name="T72" fmla="*/ 8 w 160"/>
                  <a:gd name="T73" fmla="*/ 105 h 151"/>
                  <a:gd name="T74" fmla="*/ 16 w 160"/>
                  <a:gd name="T75" fmla="*/ 116 h 151"/>
                  <a:gd name="T76" fmla="*/ 26 w 160"/>
                  <a:gd name="T77" fmla="*/ 129 h 151"/>
                  <a:gd name="T78" fmla="*/ 38 w 160"/>
                  <a:gd name="T79" fmla="*/ 136 h 151"/>
                  <a:gd name="T80" fmla="*/ 50 w 160"/>
                  <a:gd name="T81" fmla="*/ 143 h 151"/>
                  <a:gd name="T82" fmla="*/ 65 w 160"/>
                  <a:gd name="T83" fmla="*/ 148 h 151"/>
                  <a:gd name="T84" fmla="*/ 79 w 160"/>
                  <a:gd name="T85" fmla="*/ 151 h 151"/>
                  <a:gd name="T86" fmla="*/ 97 w 160"/>
                  <a:gd name="T87" fmla="*/ 148 h 151"/>
                  <a:gd name="T88" fmla="*/ 112 w 160"/>
                  <a:gd name="T89" fmla="*/ 143 h 151"/>
                  <a:gd name="T90" fmla="*/ 124 w 160"/>
                  <a:gd name="T91" fmla="*/ 136 h 151"/>
                  <a:gd name="T92" fmla="*/ 136 w 160"/>
                  <a:gd name="T93" fmla="*/ 129 h 151"/>
                  <a:gd name="T94" fmla="*/ 146 w 160"/>
                  <a:gd name="T95" fmla="*/ 116 h 151"/>
                  <a:gd name="T96" fmla="*/ 153 w 160"/>
                  <a:gd name="T97" fmla="*/ 105 h 151"/>
                  <a:gd name="T98" fmla="*/ 155 w 160"/>
                  <a:gd name="T99" fmla="*/ 89 h 151"/>
                  <a:gd name="T100" fmla="*/ 158 w 160"/>
                  <a:gd name="T101" fmla="*/ 72 h 151"/>
                  <a:gd name="T102" fmla="*/ 160 w 160"/>
                  <a:gd name="T103" fmla="*/ 7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0" h="151">
                    <a:moveTo>
                      <a:pt x="160" y="72"/>
                    </a:moveTo>
                    <a:lnTo>
                      <a:pt x="158" y="56"/>
                    </a:lnTo>
                    <a:lnTo>
                      <a:pt x="153" y="42"/>
                    </a:lnTo>
                    <a:lnTo>
                      <a:pt x="146" y="27"/>
                    </a:lnTo>
                    <a:lnTo>
                      <a:pt x="136" y="15"/>
                    </a:lnTo>
                    <a:lnTo>
                      <a:pt x="126" y="5"/>
                    </a:lnTo>
                    <a:lnTo>
                      <a:pt x="115" y="3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24" y="8"/>
                    </a:lnTo>
                    <a:lnTo>
                      <a:pt x="136" y="17"/>
                    </a:lnTo>
                    <a:lnTo>
                      <a:pt x="146" y="31"/>
                    </a:lnTo>
                    <a:lnTo>
                      <a:pt x="153" y="42"/>
                    </a:lnTo>
                    <a:lnTo>
                      <a:pt x="155" y="56"/>
                    </a:lnTo>
                    <a:lnTo>
                      <a:pt x="158" y="72"/>
                    </a:lnTo>
                    <a:lnTo>
                      <a:pt x="160" y="72"/>
                    </a:lnTo>
                    <a:lnTo>
                      <a:pt x="158" y="89"/>
                    </a:lnTo>
                    <a:lnTo>
                      <a:pt x="153" y="105"/>
                    </a:lnTo>
                    <a:lnTo>
                      <a:pt x="146" y="116"/>
                    </a:lnTo>
                    <a:lnTo>
                      <a:pt x="136" y="129"/>
                    </a:lnTo>
                    <a:lnTo>
                      <a:pt x="126" y="139"/>
                    </a:lnTo>
                    <a:lnTo>
                      <a:pt x="112" y="146"/>
                    </a:lnTo>
                    <a:lnTo>
                      <a:pt x="97" y="151"/>
                    </a:lnTo>
                    <a:lnTo>
                      <a:pt x="79" y="151"/>
                    </a:lnTo>
                    <a:lnTo>
                      <a:pt x="65" y="151"/>
                    </a:lnTo>
                    <a:lnTo>
                      <a:pt x="50" y="146"/>
                    </a:lnTo>
                    <a:lnTo>
                      <a:pt x="34" y="139"/>
                    </a:lnTo>
                    <a:lnTo>
                      <a:pt x="26" y="129"/>
                    </a:lnTo>
                    <a:lnTo>
                      <a:pt x="16" y="116"/>
                    </a:lnTo>
                    <a:lnTo>
                      <a:pt x="8" y="105"/>
                    </a:lnTo>
                    <a:lnTo>
                      <a:pt x="3" y="89"/>
                    </a:lnTo>
                    <a:lnTo>
                      <a:pt x="0" y="79"/>
                    </a:lnTo>
                    <a:lnTo>
                      <a:pt x="3" y="79"/>
                    </a:lnTo>
                    <a:lnTo>
                      <a:pt x="3" y="77"/>
                    </a:lnTo>
                    <a:lnTo>
                      <a:pt x="3" y="74"/>
                    </a:lnTo>
                    <a:lnTo>
                      <a:pt x="3" y="89"/>
                    </a:lnTo>
                    <a:lnTo>
                      <a:pt x="8" y="105"/>
                    </a:lnTo>
                    <a:lnTo>
                      <a:pt x="16" y="116"/>
                    </a:lnTo>
                    <a:lnTo>
                      <a:pt x="26" y="129"/>
                    </a:lnTo>
                    <a:lnTo>
                      <a:pt x="38" y="136"/>
                    </a:lnTo>
                    <a:lnTo>
                      <a:pt x="50" y="143"/>
                    </a:lnTo>
                    <a:lnTo>
                      <a:pt x="65" y="148"/>
                    </a:lnTo>
                    <a:lnTo>
                      <a:pt x="79" y="151"/>
                    </a:lnTo>
                    <a:lnTo>
                      <a:pt x="97" y="148"/>
                    </a:lnTo>
                    <a:lnTo>
                      <a:pt x="112" y="143"/>
                    </a:lnTo>
                    <a:lnTo>
                      <a:pt x="124" y="136"/>
                    </a:lnTo>
                    <a:lnTo>
                      <a:pt x="136" y="129"/>
                    </a:lnTo>
                    <a:lnTo>
                      <a:pt x="146" y="116"/>
                    </a:lnTo>
                    <a:lnTo>
                      <a:pt x="153" y="105"/>
                    </a:lnTo>
                    <a:lnTo>
                      <a:pt x="155" y="89"/>
                    </a:lnTo>
                    <a:lnTo>
                      <a:pt x="158" y="72"/>
                    </a:lnTo>
                    <a:lnTo>
                      <a:pt x="160" y="72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8" name="Freeform 770">
                <a:extLst>
                  <a:ext uri="{FF2B5EF4-FFF2-40B4-BE49-F238E27FC236}">
                    <a16:creationId xmlns:a16="http://schemas.microsoft.com/office/drawing/2014/main" id="{4190F02D-7850-4078-886C-75CC80F02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099"/>
                <a:ext cx="52" cy="51"/>
              </a:xfrm>
              <a:custGeom>
                <a:avLst/>
                <a:gdLst>
                  <a:gd name="T0" fmla="*/ 155 w 155"/>
                  <a:gd name="T1" fmla="*/ 72 h 151"/>
                  <a:gd name="T2" fmla="*/ 151 w 155"/>
                  <a:gd name="T3" fmla="*/ 56 h 151"/>
                  <a:gd name="T4" fmla="*/ 150 w 155"/>
                  <a:gd name="T5" fmla="*/ 42 h 151"/>
                  <a:gd name="T6" fmla="*/ 143 w 155"/>
                  <a:gd name="T7" fmla="*/ 31 h 151"/>
                  <a:gd name="T8" fmla="*/ 133 w 155"/>
                  <a:gd name="T9" fmla="*/ 17 h 151"/>
                  <a:gd name="T10" fmla="*/ 120 w 155"/>
                  <a:gd name="T11" fmla="*/ 8 h 151"/>
                  <a:gd name="T12" fmla="*/ 109 w 155"/>
                  <a:gd name="T13" fmla="*/ 0 h 151"/>
                  <a:gd name="T14" fmla="*/ 105 w 155"/>
                  <a:gd name="T15" fmla="*/ 0 h 151"/>
                  <a:gd name="T16" fmla="*/ 103 w 155"/>
                  <a:gd name="T17" fmla="*/ 0 h 151"/>
                  <a:gd name="T18" fmla="*/ 102 w 155"/>
                  <a:gd name="T19" fmla="*/ 0 h 151"/>
                  <a:gd name="T20" fmla="*/ 109 w 155"/>
                  <a:gd name="T21" fmla="*/ 3 h 151"/>
                  <a:gd name="T22" fmla="*/ 120 w 155"/>
                  <a:gd name="T23" fmla="*/ 10 h 151"/>
                  <a:gd name="T24" fmla="*/ 131 w 155"/>
                  <a:gd name="T25" fmla="*/ 17 h 151"/>
                  <a:gd name="T26" fmla="*/ 140 w 155"/>
                  <a:gd name="T27" fmla="*/ 31 h 151"/>
                  <a:gd name="T28" fmla="*/ 148 w 155"/>
                  <a:gd name="T29" fmla="*/ 42 h 151"/>
                  <a:gd name="T30" fmla="*/ 151 w 155"/>
                  <a:gd name="T31" fmla="*/ 56 h 151"/>
                  <a:gd name="T32" fmla="*/ 151 w 155"/>
                  <a:gd name="T33" fmla="*/ 72 h 151"/>
                  <a:gd name="T34" fmla="*/ 155 w 155"/>
                  <a:gd name="T35" fmla="*/ 72 h 151"/>
                  <a:gd name="T36" fmla="*/ 151 w 155"/>
                  <a:gd name="T37" fmla="*/ 89 h 151"/>
                  <a:gd name="T38" fmla="*/ 150 w 155"/>
                  <a:gd name="T39" fmla="*/ 105 h 151"/>
                  <a:gd name="T40" fmla="*/ 143 w 155"/>
                  <a:gd name="T41" fmla="*/ 116 h 151"/>
                  <a:gd name="T42" fmla="*/ 133 w 155"/>
                  <a:gd name="T43" fmla="*/ 129 h 151"/>
                  <a:gd name="T44" fmla="*/ 120 w 155"/>
                  <a:gd name="T45" fmla="*/ 136 h 151"/>
                  <a:gd name="T46" fmla="*/ 109 w 155"/>
                  <a:gd name="T47" fmla="*/ 143 h 151"/>
                  <a:gd name="T48" fmla="*/ 93 w 155"/>
                  <a:gd name="T49" fmla="*/ 148 h 151"/>
                  <a:gd name="T50" fmla="*/ 76 w 155"/>
                  <a:gd name="T51" fmla="*/ 151 h 151"/>
                  <a:gd name="T52" fmla="*/ 62 w 155"/>
                  <a:gd name="T53" fmla="*/ 148 h 151"/>
                  <a:gd name="T54" fmla="*/ 46 w 155"/>
                  <a:gd name="T55" fmla="*/ 143 h 151"/>
                  <a:gd name="T56" fmla="*/ 35 w 155"/>
                  <a:gd name="T57" fmla="*/ 136 h 151"/>
                  <a:gd name="T58" fmla="*/ 22 w 155"/>
                  <a:gd name="T59" fmla="*/ 129 h 151"/>
                  <a:gd name="T60" fmla="*/ 12 w 155"/>
                  <a:gd name="T61" fmla="*/ 116 h 151"/>
                  <a:gd name="T62" fmla="*/ 5 w 155"/>
                  <a:gd name="T63" fmla="*/ 105 h 151"/>
                  <a:gd name="T64" fmla="*/ 0 w 155"/>
                  <a:gd name="T65" fmla="*/ 89 h 151"/>
                  <a:gd name="T66" fmla="*/ 0 w 155"/>
                  <a:gd name="T67" fmla="*/ 74 h 151"/>
                  <a:gd name="T68" fmla="*/ 0 w 155"/>
                  <a:gd name="T69" fmla="*/ 72 h 151"/>
                  <a:gd name="T70" fmla="*/ 0 w 155"/>
                  <a:gd name="T71" fmla="*/ 70 h 151"/>
                  <a:gd name="T72" fmla="*/ 2 w 155"/>
                  <a:gd name="T73" fmla="*/ 70 h 151"/>
                  <a:gd name="T74" fmla="*/ 2 w 155"/>
                  <a:gd name="T75" fmla="*/ 67 h 151"/>
                  <a:gd name="T76" fmla="*/ 2 w 155"/>
                  <a:gd name="T77" fmla="*/ 72 h 151"/>
                  <a:gd name="T78" fmla="*/ 2 w 155"/>
                  <a:gd name="T79" fmla="*/ 86 h 151"/>
                  <a:gd name="T80" fmla="*/ 7 w 155"/>
                  <a:gd name="T81" fmla="*/ 101 h 151"/>
                  <a:gd name="T82" fmla="*/ 14 w 155"/>
                  <a:gd name="T83" fmla="*/ 116 h 151"/>
                  <a:gd name="T84" fmla="*/ 24 w 155"/>
                  <a:gd name="T85" fmla="*/ 126 h 151"/>
                  <a:gd name="T86" fmla="*/ 35 w 155"/>
                  <a:gd name="T87" fmla="*/ 136 h 151"/>
                  <a:gd name="T88" fmla="*/ 46 w 155"/>
                  <a:gd name="T89" fmla="*/ 143 h 151"/>
                  <a:gd name="T90" fmla="*/ 62 w 155"/>
                  <a:gd name="T91" fmla="*/ 148 h 151"/>
                  <a:gd name="T92" fmla="*/ 76 w 155"/>
                  <a:gd name="T93" fmla="*/ 148 h 151"/>
                  <a:gd name="T94" fmla="*/ 93 w 155"/>
                  <a:gd name="T95" fmla="*/ 148 h 151"/>
                  <a:gd name="T96" fmla="*/ 109 w 155"/>
                  <a:gd name="T97" fmla="*/ 143 h 151"/>
                  <a:gd name="T98" fmla="*/ 120 w 155"/>
                  <a:gd name="T99" fmla="*/ 136 h 151"/>
                  <a:gd name="T100" fmla="*/ 131 w 155"/>
                  <a:gd name="T101" fmla="*/ 126 h 151"/>
                  <a:gd name="T102" fmla="*/ 140 w 155"/>
                  <a:gd name="T103" fmla="*/ 116 h 151"/>
                  <a:gd name="T104" fmla="*/ 148 w 155"/>
                  <a:gd name="T105" fmla="*/ 101 h 151"/>
                  <a:gd name="T106" fmla="*/ 151 w 155"/>
                  <a:gd name="T107" fmla="*/ 86 h 151"/>
                  <a:gd name="T108" fmla="*/ 151 w 155"/>
                  <a:gd name="T109" fmla="*/ 72 h 151"/>
                  <a:gd name="T110" fmla="*/ 155 w 155"/>
                  <a:gd name="T111" fmla="*/ 7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151">
                    <a:moveTo>
                      <a:pt x="155" y="72"/>
                    </a:moveTo>
                    <a:lnTo>
                      <a:pt x="151" y="56"/>
                    </a:lnTo>
                    <a:lnTo>
                      <a:pt x="150" y="42"/>
                    </a:lnTo>
                    <a:lnTo>
                      <a:pt x="143" y="31"/>
                    </a:lnTo>
                    <a:lnTo>
                      <a:pt x="133" y="17"/>
                    </a:lnTo>
                    <a:lnTo>
                      <a:pt x="120" y="8"/>
                    </a:lnTo>
                    <a:lnTo>
                      <a:pt x="109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2" y="0"/>
                    </a:lnTo>
                    <a:lnTo>
                      <a:pt x="109" y="3"/>
                    </a:lnTo>
                    <a:lnTo>
                      <a:pt x="120" y="10"/>
                    </a:lnTo>
                    <a:lnTo>
                      <a:pt x="131" y="17"/>
                    </a:lnTo>
                    <a:lnTo>
                      <a:pt x="140" y="31"/>
                    </a:lnTo>
                    <a:lnTo>
                      <a:pt x="148" y="42"/>
                    </a:lnTo>
                    <a:lnTo>
                      <a:pt x="151" y="56"/>
                    </a:lnTo>
                    <a:lnTo>
                      <a:pt x="151" y="72"/>
                    </a:lnTo>
                    <a:lnTo>
                      <a:pt x="155" y="72"/>
                    </a:lnTo>
                    <a:lnTo>
                      <a:pt x="151" y="89"/>
                    </a:lnTo>
                    <a:lnTo>
                      <a:pt x="150" y="105"/>
                    </a:lnTo>
                    <a:lnTo>
                      <a:pt x="143" y="116"/>
                    </a:lnTo>
                    <a:lnTo>
                      <a:pt x="133" y="129"/>
                    </a:lnTo>
                    <a:lnTo>
                      <a:pt x="120" y="136"/>
                    </a:lnTo>
                    <a:lnTo>
                      <a:pt x="109" y="143"/>
                    </a:lnTo>
                    <a:lnTo>
                      <a:pt x="93" y="148"/>
                    </a:lnTo>
                    <a:lnTo>
                      <a:pt x="76" y="151"/>
                    </a:lnTo>
                    <a:lnTo>
                      <a:pt x="62" y="148"/>
                    </a:lnTo>
                    <a:lnTo>
                      <a:pt x="46" y="143"/>
                    </a:lnTo>
                    <a:lnTo>
                      <a:pt x="35" y="136"/>
                    </a:lnTo>
                    <a:lnTo>
                      <a:pt x="22" y="129"/>
                    </a:lnTo>
                    <a:lnTo>
                      <a:pt x="12" y="116"/>
                    </a:lnTo>
                    <a:lnTo>
                      <a:pt x="5" y="105"/>
                    </a:lnTo>
                    <a:lnTo>
                      <a:pt x="0" y="89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7"/>
                    </a:lnTo>
                    <a:lnTo>
                      <a:pt x="2" y="72"/>
                    </a:lnTo>
                    <a:lnTo>
                      <a:pt x="2" y="86"/>
                    </a:lnTo>
                    <a:lnTo>
                      <a:pt x="7" y="101"/>
                    </a:lnTo>
                    <a:lnTo>
                      <a:pt x="14" y="116"/>
                    </a:lnTo>
                    <a:lnTo>
                      <a:pt x="24" y="126"/>
                    </a:lnTo>
                    <a:lnTo>
                      <a:pt x="35" y="136"/>
                    </a:lnTo>
                    <a:lnTo>
                      <a:pt x="46" y="143"/>
                    </a:lnTo>
                    <a:lnTo>
                      <a:pt x="62" y="148"/>
                    </a:lnTo>
                    <a:lnTo>
                      <a:pt x="76" y="148"/>
                    </a:lnTo>
                    <a:lnTo>
                      <a:pt x="93" y="148"/>
                    </a:lnTo>
                    <a:lnTo>
                      <a:pt x="109" y="143"/>
                    </a:lnTo>
                    <a:lnTo>
                      <a:pt x="120" y="136"/>
                    </a:lnTo>
                    <a:lnTo>
                      <a:pt x="131" y="126"/>
                    </a:lnTo>
                    <a:lnTo>
                      <a:pt x="140" y="116"/>
                    </a:lnTo>
                    <a:lnTo>
                      <a:pt x="148" y="101"/>
                    </a:lnTo>
                    <a:lnTo>
                      <a:pt x="151" y="86"/>
                    </a:lnTo>
                    <a:lnTo>
                      <a:pt x="151" y="72"/>
                    </a:lnTo>
                    <a:lnTo>
                      <a:pt x="155" y="7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99" name="Freeform 771">
                <a:extLst>
                  <a:ext uri="{FF2B5EF4-FFF2-40B4-BE49-F238E27FC236}">
                    <a16:creationId xmlns:a16="http://schemas.microsoft.com/office/drawing/2014/main" id="{16C422D7-9DFA-4DD9-A3FE-8E23C5B4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100"/>
                <a:ext cx="50" cy="49"/>
              </a:xfrm>
              <a:custGeom>
                <a:avLst/>
                <a:gdLst>
                  <a:gd name="T0" fmla="*/ 150 w 150"/>
                  <a:gd name="T1" fmla="*/ 71 h 147"/>
                  <a:gd name="T2" fmla="*/ 150 w 150"/>
                  <a:gd name="T3" fmla="*/ 55 h 147"/>
                  <a:gd name="T4" fmla="*/ 145 w 150"/>
                  <a:gd name="T5" fmla="*/ 41 h 147"/>
                  <a:gd name="T6" fmla="*/ 138 w 150"/>
                  <a:gd name="T7" fmla="*/ 29 h 147"/>
                  <a:gd name="T8" fmla="*/ 128 w 150"/>
                  <a:gd name="T9" fmla="*/ 17 h 147"/>
                  <a:gd name="T10" fmla="*/ 119 w 150"/>
                  <a:gd name="T11" fmla="*/ 9 h 147"/>
                  <a:gd name="T12" fmla="*/ 107 w 150"/>
                  <a:gd name="T13" fmla="*/ 2 h 147"/>
                  <a:gd name="T14" fmla="*/ 99 w 150"/>
                  <a:gd name="T15" fmla="*/ 0 h 147"/>
                  <a:gd name="T16" fmla="*/ 96 w 150"/>
                  <a:gd name="T17" fmla="*/ 0 h 147"/>
                  <a:gd name="T18" fmla="*/ 95 w 150"/>
                  <a:gd name="T19" fmla="*/ 0 h 147"/>
                  <a:gd name="T20" fmla="*/ 92 w 150"/>
                  <a:gd name="T21" fmla="*/ 0 h 147"/>
                  <a:gd name="T22" fmla="*/ 104 w 150"/>
                  <a:gd name="T23" fmla="*/ 2 h 147"/>
                  <a:gd name="T24" fmla="*/ 116 w 150"/>
                  <a:gd name="T25" fmla="*/ 9 h 147"/>
                  <a:gd name="T26" fmla="*/ 128 w 150"/>
                  <a:gd name="T27" fmla="*/ 19 h 147"/>
                  <a:gd name="T28" fmla="*/ 138 w 150"/>
                  <a:gd name="T29" fmla="*/ 29 h 147"/>
                  <a:gd name="T30" fmla="*/ 144 w 150"/>
                  <a:gd name="T31" fmla="*/ 41 h 147"/>
                  <a:gd name="T32" fmla="*/ 148 w 150"/>
                  <a:gd name="T33" fmla="*/ 55 h 147"/>
                  <a:gd name="T34" fmla="*/ 150 w 150"/>
                  <a:gd name="T35" fmla="*/ 71 h 147"/>
                  <a:gd name="T36" fmla="*/ 150 w 150"/>
                  <a:gd name="T37" fmla="*/ 86 h 147"/>
                  <a:gd name="T38" fmla="*/ 145 w 150"/>
                  <a:gd name="T39" fmla="*/ 100 h 147"/>
                  <a:gd name="T40" fmla="*/ 138 w 150"/>
                  <a:gd name="T41" fmla="*/ 115 h 147"/>
                  <a:gd name="T42" fmla="*/ 128 w 150"/>
                  <a:gd name="T43" fmla="*/ 126 h 147"/>
                  <a:gd name="T44" fmla="*/ 119 w 150"/>
                  <a:gd name="T45" fmla="*/ 135 h 147"/>
                  <a:gd name="T46" fmla="*/ 107 w 150"/>
                  <a:gd name="T47" fmla="*/ 143 h 147"/>
                  <a:gd name="T48" fmla="*/ 92 w 150"/>
                  <a:gd name="T49" fmla="*/ 147 h 147"/>
                  <a:gd name="T50" fmla="*/ 74 w 150"/>
                  <a:gd name="T51" fmla="*/ 147 h 147"/>
                  <a:gd name="T52" fmla="*/ 59 w 150"/>
                  <a:gd name="T53" fmla="*/ 147 h 147"/>
                  <a:gd name="T54" fmla="*/ 45 w 150"/>
                  <a:gd name="T55" fmla="*/ 143 h 147"/>
                  <a:gd name="T56" fmla="*/ 33 w 150"/>
                  <a:gd name="T57" fmla="*/ 135 h 147"/>
                  <a:gd name="T58" fmla="*/ 23 w 150"/>
                  <a:gd name="T59" fmla="*/ 126 h 147"/>
                  <a:gd name="T60" fmla="*/ 13 w 150"/>
                  <a:gd name="T61" fmla="*/ 115 h 147"/>
                  <a:gd name="T62" fmla="*/ 6 w 150"/>
                  <a:gd name="T63" fmla="*/ 100 h 147"/>
                  <a:gd name="T64" fmla="*/ 0 w 150"/>
                  <a:gd name="T65" fmla="*/ 86 h 147"/>
                  <a:gd name="T66" fmla="*/ 0 w 150"/>
                  <a:gd name="T67" fmla="*/ 71 h 147"/>
                  <a:gd name="T68" fmla="*/ 0 w 150"/>
                  <a:gd name="T69" fmla="*/ 66 h 147"/>
                  <a:gd name="T70" fmla="*/ 0 w 150"/>
                  <a:gd name="T71" fmla="*/ 64 h 147"/>
                  <a:gd name="T72" fmla="*/ 0 w 150"/>
                  <a:gd name="T73" fmla="*/ 61 h 147"/>
                  <a:gd name="T74" fmla="*/ 4 w 150"/>
                  <a:gd name="T75" fmla="*/ 61 h 147"/>
                  <a:gd name="T76" fmla="*/ 4 w 150"/>
                  <a:gd name="T77" fmla="*/ 59 h 147"/>
                  <a:gd name="T78" fmla="*/ 0 w 150"/>
                  <a:gd name="T79" fmla="*/ 71 h 147"/>
                  <a:gd name="T80" fmla="*/ 4 w 150"/>
                  <a:gd name="T81" fmla="*/ 86 h 147"/>
                  <a:gd name="T82" fmla="*/ 7 w 150"/>
                  <a:gd name="T83" fmla="*/ 100 h 147"/>
                  <a:gd name="T84" fmla="*/ 13 w 150"/>
                  <a:gd name="T85" fmla="*/ 114 h 147"/>
                  <a:gd name="T86" fmla="*/ 23 w 150"/>
                  <a:gd name="T87" fmla="*/ 126 h 147"/>
                  <a:gd name="T88" fmla="*/ 35 w 150"/>
                  <a:gd name="T89" fmla="*/ 133 h 147"/>
                  <a:gd name="T90" fmla="*/ 47 w 150"/>
                  <a:gd name="T91" fmla="*/ 140 h 147"/>
                  <a:gd name="T92" fmla="*/ 59 w 150"/>
                  <a:gd name="T93" fmla="*/ 145 h 147"/>
                  <a:gd name="T94" fmla="*/ 74 w 150"/>
                  <a:gd name="T95" fmla="*/ 147 h 147"/>
                  <a:gd name="T96" fmla="*/ 92 w 150"/>
                  <a:gd name="T97" fmla="*/ 145 h 147"/>
                  <a:gd name="T98" fmla="*/ 104 w 150"/>
                  <a:gd name="T99" fmla="*/ 140 h 147"/>
                  <a:gd name="T100" fmla="*/ 116 w 150"/>
                  <a:gd name="T101" fmla="*/ 133 h 147"/>
                  <a:gd name="T102" fmla="*/ 128 w 150"/>
                  <a:gd name="T103" fmla="*/ 126 h 147"/>
                  <a:gd name="T104" fmla="*/ 138 w 150"/>
                  <a:gd name="T105" fmla="*/ 114 h 147"/>
                  <a:gd name="T106" fmla="*/ 144 w 150"/>
                  <a:gd name="T107" fmla="*/ 100 h 147"/>
                  <a:gd name="T108" fmla="*/ 148 w 150"/>
                  <a:gd name="T109" fmla="*/ 86 h 147"/>
                  <a:gd name="T110" fmla="*/ 150 w 150"/>
                  <a:gd name="T111" fmla="*/ 7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0" h="147">
                    <a:moveTo>
                      <a:pt x="150" y="71"/>
                    </a:moveTo>
                    <a:lnTo>
                      <a:pt x="150" y="55"/>
                    </a:lnTo>
                    <a:lnTo>
                      <a:pt x="145" y="41"/>
                    </a:lnTo>
                    <a:lnTo>
                      <a:pt x="138" y="29"/>
                    </a:lnTo>
                    <a:lnTo>
                      <a:pt x="128" y="17"/>
                    </a:lnTo>
                    <a:lnTo>
                      <a:pt x="119" y="9"/>
                    </a:lnTo>
                    <a:lnTo>
                      <a:pt x="107" y="2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5" y="0"/>
                    </a:lnTo>
                    <a:lnTo>
                      <a:pt x="92" y="0"/>
                    </a:lnTo>
                    <a:lnTo>
                      <a:pt x="104" y="2"/>
                    </a:lnTo>
                    <a:lnTo>
                      <a:pt x="116" y="9"/>
                    </a:lnTo>
                    <a:lnTo>
                      <a:pt x="128" y="19"/>
                    </a:lnTo>
                    <a:lnTo>
                      <a:pt x="138" y="29"/>
                    </a:lnTo>
                    <a:lnTo>
                      <a:pt x="144" y="41"/>
                    </a:lnTo>
                    <a:lnTo>
                      <a:pt x="148" y="55"/>
                    </a:lnTo>
                    <a:lnTo>
                      <a:pt x="150" y="71"/>
                    </a:lnTo>
                    <a:lnTo>
                      <a:pt x="150" y="86"/>
                    </a:lnTo>
                    <a:lnTo>
                      <a:pt x="145" y="100"/>
                    </a:lnTo>
                    <a:lnTo>
                      <a:pt x="138" y="115"/>
                    </a:lnTo>
                    <a:lnTo>
                      <a:pt x="128" y="126"/>
                    </a:lnTo>
                    <a:lnTo>
                      <a:pt x="119" y="135"/>
                    </a:lnTo>
                    <a:lnTo>
                      <a:pt x="107" y="143"/>
                    </a:lnTo>
                    <a:lnTo>
                      <a:pt x="92" y="147"/>
                    </a:lnTo>
                    <a:lnTo>
                      <a:pt x="74" y="147"/>
                    </a:lnTo>
                    <a:lnTo>
                      <a:pt x="59" y="147"/>
                    </a:lnTo>
                    <a:lnTo>
                      <a:pt x="45" y="143"/>
                    </a:lnTo>
                    <a:lnTo>
                      <a:pt x="33" y="135"/>
                    </a:lnTo>
                    <a:lnTo>
                      <a:pt x="23" y="126"/>
                    </a:lnTo>
                    <a:lnTo>
                      <a:pt x="13" y="115"/>
                    </a:lnTo>
                    <a:lnTo>
                      <a:pt x="6" y="100"/>
                    </a:lnTo>
                    <a:lnTo>
                      <a:pt x="0" y="86"/>
                    </a:lnTo>
                    <a:lnTo>
                      <a:pt x="0" y="71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0" y="71"/>
                    </a:lnTo>
                    <a:lnTo>
                      <a:pt x="4" y="86"/>
                    </a:lnTo>
                    <a:lnTo>
                      <a:pt x="7" y="100"/>
                    </a:lnTo>
                    <a:lnTo>
                      <a:pt x="13" y="114"/>
                    </a:lnTo>
                    <a:lnTo>
                      <a:pt x="23" y="126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59" y="145"/>
                    </a:lnTo>
                    <a:lnTo>
                      <a:pt x="74" y="147"/>
                    </a:lnTo>
                    <a:lnTo>
                      <a:pt x="92" y="145"/>
                    </a:lnTo>
                    <a:lnTo>
                      <a:pt x="104" y="140"/>
                    </a:lnTo>
                    <a:lnTo>
                      <a:pt x="116" y="133"/>
                    </a:lnTo>
                    <a:lnTo>
                      <a:pt x="128" y="126"/>
                    </a:lnTo>
                    <a:lnTo>
                      <a:pt x="138" y="114"/>
                    </a:lnTo>
                    <a:lnTo>
                      <a:pt x="144" y="100"/>
                    </a:lnTo>
                    <a:lnTo>
                      <a:pt x="148" y="86"/>
                    </a:lnTo>
                    <a:lnTo>
                      <a:pt x="150" y="71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0" name="Freeform 772">
                <a:extLst>
                  <a:ext uri="{FF2B5EF4-FFF2-40B4-BE49-F238E27FC236}">
                    <a16:creationId xmlns:a16="http://schemas.microsoft.com/office/drawing/2014/main" id="{20933FBE-A4C0-49E3-95A5-BCAD4B404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100"/>
                <a:ext cx="50" cy="49"/>
              </a:xfrm>
              <a:custGeom>
                <a:avLst/>
                <a:gdLst>
                  <a:gd name="T0" fmla="*/ 150 w 150"/>
                  <a:gd name="T1" fmla="*/ 71 h 147"/>
                  <a:gd name="T2" fmla="*/ 148 w 150"/>
                  <a:gd name="T3" fmla="*/ 55 h 147"/>
                  <a:gd name="T4" fmla="*/ 144 w 150"/>
                  <a:gd name="T5" fmla="*/ 41 h 147"/>
                  <a:gd name="T6" fmla="*/ 138 w 150"/>
                  <a:gd name="T7" fmla="*/ 29 h 147"/>
                  <a:gd name="T8" fmla="*/ 128 w 150"/>
                  <a:gd name="T9" fmla="*/ 19 h 147"/>
                  <a:gd name="T10" fmla="*/ 116 w 150"/>
                  <a:gd name="T11" fmla="*/ 9 h 147"/>
                  <a:gd name="T12" fmla="*/ 104 w 150"/>
                  <a:gd name="T13" fmla="*/ 2 h 147"/>
                  <a:gd name="T14" fmla="*/ 92 w 150"/>
                  <a:gd name="T15" fmla="*/ 0 h 147"/>
                  <a:gd name="T16" fmla="*/ 88 w 150"/>
                  <a:gd name="T17" fmla="*/ 0 h 147"/>
                  <a:gd name="T18" fmla="*/ 87 w 150"/>
                  <a:gd name="T19" fmla="*/ 0 h 147"/>
                  <a:gd name="T20" fmla="*/ 85 w 150"/>
                  <a:gd name="T21" fmla="*/ 0 h 147"/>
                  <a:gd name="T22" fmla="*/ 81 w 150"/>
                  <a:gd name="T23" fmla="*/ 0 h 147"/>
                  <a:gd name="T24" fmla="*/ 88 w 150"/>
                  <a:gd name="T25" fmla="*/ 0 h 147"/>
                  <a:gd name="T26" fmla="*/ 104 w 150"/>
                  <a:gd name="T27" fmla="*/ 5 h 147"/>
                  <a:gd name="T28" fmla="*/ 116 w 150"/>
                  <a:gd name="T29" fmla="*/ 12 h 147"/>
                  <a:gd name="T30" fmla="*/ 126 w 150"/>
                  <a:gd name="T31" fmla="*/ 19 h 147"/>
                  <a:gd name="T32" fmla="*/ 136 w 150"/>
                  <a:gd name="T33" fmla="*/ 31 h 147"/>
                  <a:gd name="T34" fmla="*/ 144 w 150"/>
                  <a:gd name="T35" fmla="*/ 45 h 147"/>
                  <a:gd name="T36" fmla="*/ 148 w 150"/>
                  <a:gd name="T37" fmla="*/ 55 h 147"/>
                  <a:gd name="T38" fmla="*/ 148 w 150"/>
                  <a:gd name="T39" fmla="*/ 71 h 147"/>
                  <a:gd name="T40" fmla="*/ 150 w 150"/>
                  <a:gd name="T41" fmla="*/ 71 h 147"/>
                  <a:gd name="T42" fmla="*/ 148 w 150"/>
                  <a:gd name="T43" fmla="*/ 86 h 147"/>
                  <a:gd name="T44" fmla="*/ 144 w 150"/>
                  <a:gd name="T45" fmla="*/ 100 h 147"/>
                  <a:gd name="T46" fmla="*/ 138 w 150"/>
                  <a:gd name="T47" fmla="*/ 114 h 147"/>
                  <a:gd name="T48" fmla="*/ 128 w 150"/>
                  <a:gd name="T49" fmla="*/ 126 h 147"/>
                  <a:gd name="T50" fmla="*/ 116 w 150"/>
                  <a:gd name="T51" fmla="*/ 133 h 147"/>
                  <a:gd name="T52" fmla="*/ 104 w 150"/>
                  <a:gd name="T53" fmla="*/ 140 h 147"/>
                  <a:gd name="T54" fmla="*/ 92 w 150"/>
                  <a:gd name="T55" fmla="*/ 145 h 147"/>
                  <a:gd name="T56" fmla="*/ 74 w 150"/>
                  <a:gd name="T57" fmla="*/ 147 h 147"/>
                  <a:gd name="T58" fmla="*/ 59 w 150"/>
                  <a:gd name="T59" fmla="*/ 145 h 147"/>
                  <a:gd name="T60" fmla="*/ 47 w 150"/>
                  <a:gd name="T61" fmla="*/ 140 h 147"/>
                  <a:gd name="T62" fmla="*/ 35 w 150"/>
                  <a:gd name="T63" fmla="*/ 133 h 147"/>
                  <a:gd name="T64" fmla="*/ 23 w 150"/>
                  <a:gd name="T65" fmla="*/ 126 h 147"/>
                  <a:gd name="T66" fmla="*/ 13 w 150"/>
                  <a:gd name="T67" fmla="*/ 114 h 147"/>
                  <a:gd name="T68" fmla="*/ 7 w 150"/>
                  <a:gd name="T69" fmla="*/ 100 h 147"/>
                  <a:gd name="T70" fmla="*/ 4 w 150"/>
                  <a:gd name="T71" fmla="*/ 86 h 147"/>
                  <a:gd name="T72" fmla="*/ 0 w 150"/>
                  <a:gd name="T73" fmla="*/ 71 h 147"/>
                  <a:gd name="T74" fmla="*/ 4 w 150"/>
                  <a:gd name="T75" fmla="*/ 59 h 147"/>
                  <a:gd name="T76" fmla="*/ 4 w 150"/>
                  <a:gd name="T77" fmla="*/ 55 h 147"/>
                  <a:gd name="T78" fmla="*/ 6 w 150"/>
                  <a:gd name="T79" fmla="*/ 54 h 147"/>
                  <a:gd name="T80" fmla="*/ 6 w 150"/>
                  <a:gd name="T81" fmla="*/ 52 h 147"/>
                  <a:gd name="T82" fmla="*/ 4 w 150"/>
                  <a:gd name="T83" fmla="*/ 55 h 147"/>
                  <a:gd name="T84" fmla="*/ 4 w 150"/>
                  <a:gd name="T85" fmla="*/ 71 h 147"/>
                  <a:gd name="T86" fmla="*/ 4 w 150"/>
                  <a:gd name="T87" fmla="*/ 86 h 147"/>
                  <a:gd name="T88" fmla="*/ 7 w 150"/>
                  <a:gd name="T89" fmla="*/ 100 h 147"/>
                  <a:gd name="T90" fmla="*/ 16 w 150"/>
                  <a:gd name="T91" fmla="*/ 114 h 147"/>
                  <a:gd name="T92" fmla="*/ 25 w 150"/>
                  <a:gd name="T93" fmla="*/ 122 h 147"/>
                  <a:gd name="T94" fmla="*/ 35 w 150"/>
                  <a:gd name="T95" fmla="*/ 133 h 147"/>
                  <a:gd name="T96" fmla="*/ 47 w 150"/>
                  <a:gd name="T97" fmla="*/ 140 h 147"/>
                  <a:gd name="T98" fmla="*/ 62 w 150"/>
                  <a:gd name="T99" fmla="*/ 143 h 147"/>
                  <a:gd name="T100" fmla="*/ 74 w 150"/>
                  <a:gd name="T101" fmla="*/ 145 h 147"/>
                  <a:gd name="T102" fmla="*/ 88 w 150"/>
                  <a:gd name="T103" fmla="*/ 143 h 147"/>
                  <a:gd name="T104" fmla="*/ 104 w 150"/>
                  <a:gd name="T105" fmla="*/ 140 h 147"/>
                  <a:gd name="T106" fmla="*/ 116 w 150"/>
                  <a:gd name="T107" fmla="*/ 133 h 147"/>
                  <a:gd name="T108" fmla="*/ 126 w 150"/>
                  <a:gd name="T109" fmla="*/ 122 h 147"/>
                  <a:gd name="T110" fmla="*/ 136 w 150"/>
                  <a:gd name="T111" fmla="*/ 114 h 147"/>
                  <a:gd name="T112" fmla="*/ 144 w 150"/>
                  <a:gd name="T113" fmla="*/ 100 h 147"/>
                  <a:gd name="T114" fmla="*/ 148 w 150"/>
                  <a:gd name="T115" fmla="*/ 86 h 147"/>
                  <a:gd name="T116" fmla="*/ 148 w 150"/>
                  <a:gd name="T117" fmla="*/ 71 h 147"/>
                  <a:gd name="T118" fmla="*/ 150 w 150"/>
                  <a:gd name="T119" fmla="*/ 7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47">
                    <a:moveTo>
                      <a:pt x="150" y="71"/>
                    </a:moveTo>
                    <a:lnTo>
                      <a:pt x="148" y="55"/>
                    </a:lnTo>
                    <a:lnTo>
                      <a:pt x="144" y="41"/>
                    </a:lnTo>
                    <a:lnTo>
                      <a:pt x="138" y="29"/>
                    </a:lnTo>
                    <a:lnTo>
                      <a:pt x="128" y="19"/>
                    </a:lnTo>
                    <a:lnTo>
                      <a:pt x="116" y="9"/>
                    </a:lnTo>
                    <a:lnTo>
                      <a:pt x="104" y="2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88" y="0"/>
                    </a:lnTo>
                    <a:lnTo>
                      <a:pt x="104" y="5"/>
                    </a:lnTo>
                    <a:lnTo>
                      <a:pt x="116" y="12"/>
                    </a:lnTo>
                    <a:lnTo>
                      <a:pt x="126" y="19"/>
                    </a:lnTo>
                    <a:lnTo>
                      <a:pt x="136" y="31"/>
                    </a:lnTo>
                    <a:lnTo>
                      <a:pt x="144" y="45"/>
                    </a:lnTo>
                    <a:lnTo>
                      <a:pt x="148" y="55"/>
                    </a:lnTo>
                    <a:lnTo>
                      <a:pt x="148" y="71"/>
                    </a:lnTo>
                    <a:lnTo>
                      <a:pt x="150" y="71"/>
                    </a:lnTo>
                    <a:lnTo>
                      <a:pt x="148" y="86"/>
                    </a:lnTo>
                    <a:lnTo>
                      <a:pt x="144" y="100"/>
                    </a:lnTo>
                    <a:lnTo>
                      <a:pt x="138" y="114"/>
                    </a:lnTo>
                    <a:lnTo>
                      <a:pt x="128" y="126"/>
                    </a:lnTo>
                    <a:lnTo>
                      <a:pt x="116" y="133"/>
                    </a:lnTo>
                    <a:lnTo>
                      <a:pt x="104" y="140"/>
                    </a:lnTo>
                    <a:lnTo>
                      <a:pt x="92" y="145"/>
                    </a:lnTo>
                    <a:lnTo>
                      <a:pt x="74" y="147"/>
                    </a:lnTo>
                    <a:lnTo>
                      <a:pt x="59" y="145"/>
                    </a:lnTo>
                    <a:lnTo>
                      <a:pt x="47" y="140"/>
                    </a:lnTo>
                    <a:lnTo>
                      <a:pt x="35" y="133"/>
                    </a:lnTo>
                    <a:lnTo>
                      <a:pt x="23" y="126"/>
                    </a:lnTo>
                    <a:lnTo>
                      <a:pt x="13" y="114"/>
                    </a:lnTo>
                    <a:lnTo>
                      <a:pt x="7" y="100"/>
                    </a:lnTo>
                    <a:lnTo>
                      <a:pt x="4" y="86"/>
                    </a:lnTo>
                    <a:lnTo>
                      <a:pt x="0" y="71"/>
                    </a:lnTo>
                    <a:lnTo>
                      <a:pt x="4" y="59"/>
                    </a:lnTo>
                    <a:lnTo>
                      <a:pt x="4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4" y="55"/>
                    </a:lnTo>
                    <a:lnTo>
                      <a:pt x="4" y="71"/>
                    </a:lnTo>
                    <a:lnTo>
                      <a:pt x="4" y="86"/>
                    </a:lnTo>
                    <a:lnTo>
                      <a:pt x="7" y="100"/>
                    </a:lnTo>
                    <a:lnTo>
                      <a:pt x="16" y="114"/>
                    </a:lnTo>
                    <a:lnTo>
                      <a:pt x="25" y="122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62" y="143"/>
                    </a:lnTo>
                    <a:lnTo>
                      <a:pt x="74" y="145"/>
                    </a:lnTo>
                    <a:lnTo>
                      <a:pt x="88" y="143"/>
                    </a:lnTo>
                    <a:lnTo>
                      <a:pt x="104" y="140"/>
                    </a:lnTo>
                    <a:lnTo>
                      <a:pt x="116" y="133"/>
                    </a:lnTo>
                    <a:lnTo>
                      <a:pt x="126" y="122"/>
                    </a:lnTo>
                    <a:lnTo>
                      <a:pt x="136" y="114"/>
                    </a:lnTo>
                    <a:lnTo>
                      <a:pt x="144" y="100"/>
                    </a:lnTo>
                    <a:lnTo>
                      <a:pt x="148" y="86"/>
                    </a:lnTo>
                    <a:lnTo>
                      <a:pt x="148" y="71"/>
                    </a:lnTo>
                    <a:lnTo>
                      <a:pt x="150" y="71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1" name="Freeform 773">
                <a:extLst>
                  <a:ext uri="{FF2B5EF4-FFF2-40B4-BE49-F238E27FC236}">
                    <a16:creationId xmlns:a16="http://schemas.microsoft.com/office/drawing/2014/main" id="{747F5A0D-A4B7-4386-93D9-12971B884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100"/>
                <a:ext cx="48" cy="49"/>
              </a:xfrm>
              <a:custGeom>
                <a:avLst/>
                <a:gdLst>
                  <a:gd name="T0" fmla="*/ 145 w 145"/>
                  <a:gd name="T1" fmla="*/ 71 h 145"/>
                  <a:gd name="T2" fmla="*/ 145 w 145"/>
                  <a:gd name="T3" fmla="*/ 57 h 145"/>
                  <a:gd name="T4" fmla="*/ 140 w 145"/>
                  <a:gd name="T5" fmla="*/ 45 h 145"/>
                  <a:gd name="T6" fmla="*/ 133 w 145"/>
                  <a:gd name="T7" fmla="*/ 33 h 145"/>
                  <a:gd name="T8" fmla="*/ 122 w 145"/>
                  <a:gd name="T9" fmla="*/ 19 h 145"/>
                  <a:gd name="T10" fmla="*/ 112 w 145"/>
                  <a:gd name="T11" fmla="*/ 12 h 145"/>
                  <a:gd name="T12" fmla="*/ 100 w 145"/>
                  <a:gd name="T13" fmla="*/ 5 h 145"/>
                  <a:gd name="T14" fmla="*/ 86 w 145"/>
                  <a:gd name="T15" fmla="*/ 0 h 145"/>
                  <a:gd name="T16" fmla="*/ 78 w 145"/>
                  <a:gd name="T17" fmla="*/ 0 h 145"/>
                  <a:gd name="T18" fmla="*/ 76 w 145"/>
                  <a:gd name="T19" fmla="*/ 0 h 145"/>
                  <a:gd name="T20" fmla="*/ 74 w 145"/>
                  <a:gd name="T21" fmla="*/ 0 h 145"/>
                  <a:gd name="T22" fmla="*/ 71 w 145"/>
                  <a:gd name="T23" fmla="*/ 0 h 145"/>
                  <a:gd name="T24" fmla="*/ 86 w 145"/>
                  <a:gd name="T25" fmla="*/ 2 h 145"/>
                  <a:gd name="T26" fmla="*/ 100 w 145"/>
                  <a:gd name="T27" fmla="*/ 7 h 145"/>
                  <a:gd name="T28" fmla="*/ 112 w 145"/>
                  <a:gd name="T29" fmla="*/ 12 h 145"/>
                  <a:gd name="T30" fmla="*/ 122 w 145"/>
                  <a:gd name="T31" fmla="*/ 23 h 145"/>
                  <a:gd name="T32" fmla="*/ 133 w 145"/>
                  <a:gd name="T33" fmla="*/ 33 h 145"/>
                  <a:gd name="T34" fmla="*/ 138 w 145"/>
                  <a:gd name="T35" fmla="*/ 45 h 145"/>
                  <a:gd name="T36" fmla="*/ 143 w 145"/>
                  <a:gd name="T37" fmla="*/ 57 h 145"/>
                  <a:gd name="T38" fmla="*/ 143 w 145"/>
                  <a:gd name="T39" fmla="*/ 71 h 145"/>
                  <a:gd name="T40" fmla="*/ 145 w 145"/>
                  <a:gd name="T41" fmla="*/ 71 h 145"/>
                  <a:gd name="T42" fmla="*/ 145 w 145"/>
                  <a:gd name="T43" fmla="*/ 86 h 145"/>
                  <a:gd name="T44" fmla="*/ 140 w 145"/>
                  <a:gd name="T45" fmla="*/ 100 h 145"/>
                  <a:gd name="T46" fmla="*/ 133 w 145"/>
                  <a:gd name="T47" fmla="*/ 114 h 145"/>
                  <a:gd name="T48" fmla="*/ 122 w 145"/>
                  <a:gd name="T49" fmla="*/ 122 h 145"/>
                  <a:gd name="T50" fmla="*/ 112 w 145"/>
                  <a:gd name="T51" fmla="*/ 133 h 145"/>
                  <a:gd name="T52" fmla="*/ 100 w 145"/>
                  <a:gd name="T53" fmla="*/ 140 h 145"/>
                  <a:gd name="T54" fmla="*/ 86 w 145"/>
                  <a:gd name="T55" fmla="*/ 143 h 145"/>
                  <a:gd name="T56" fmla="*/ 71 w 145"/>
                  <a:gd name="T57" fmla="*/ 145 h 145"/>
                  <a:gd name="T58" fmla="*/ 59 w 145"/>
                  <a:gd name="T59" fmla="*/ 143 h 145"/>
                  <a:gd name="T60" fmla="*/ 45 w 145"/>
                  <a:gd name="T61" fmla="*/ 140 h 145"/>
                  <a:gd name="T62" fmla="*/ 32 w 145"/>
                  <a:gd name="T63" fmla="*/ 133 h 145"/>
                  <a:gd name="T64" fmla="*/ 23 w 145"/>
                  <a:gd name="T65" fmla="*/ 122 h 145"/>
                  <a:gd name="T66" fmla="*/ 12 w 145"/>
                  <a:gd name="T67" fmla="*/ 114 h 145"/>
                  <a:gd name="T68" fmla="*/ 5 w 145"/>
                  <a:gd name="T69" fmla="*/ 100 h 145"/>
                  <a:gd name="T70" fmla="*/ 0 w 145"/>
                  <a:gd name="T71" fmla="*/ 86 h 145"/>
                  <a:gd name="T72" fmla="*/ 0 w 145"/>
                  <a:gd name="T73" fmla="*/ 71 h 145"/>
                  <a:gd name="T74" fmla="*/ 0 w 145"/>
                  <a:gd name="T75" fmla="*/ 57 h 145"/>
                  <a:gd name="T76" fmla="*/ 2 w 145"/>
                  <a:gd name="T77" fmla="*/ 52 h 145"/>
                  <a:gd name="T78" fmla="*/ 2 w 145"/>
                  <a:gd name="T79" fmla="*/ 48 h 145"/>
                  <a:gd name="T80" fmla="*/ 5 w 145"/>
                  <a:gd name="T81" fmla="*/ 48 h 145"/>
                  <a:gd name="T82" fmla="*/ 5 w 145"/>
                  <a:gd name="T83" fmla="*/ 47 h 145"/>
                  <a:gd name="T84" fmla="*/ 7 w 145"/>
                  <a:gd name="T85" fmla="*/ 45 h 145"/>
                  <a:gd name="T86" fmla="*/ 2 w 145"/>
                  <a:gd name="T87" fmla="*/ 57 h 145"/>
                  <a:gd name="T88" fmla="*/ 0 w 145"/>
                  <a:gd name="T89" fmla="*/ 71 h 145"/>
                  <a:gd name="T90" fmla="*/ 2 w 145"/>
                  <a:gd name="T91" fmla="*/ 86 h 145"/>
                  <a:gd name="T92" fmla="*/ 7 w 145"/>
                  <a:gd name="T93" fmla="*/ 100 h 145"/>
                  <a:gd name="T94" fmla="*/ 12 w 145"/>
                  <a:gd name="T95" fmla="*/ 111 h 145"/>
                  <a:gd name="T96" fmla="*/ 23 w 145"/>
                  <a:gd name="T97" fmla="*/ 122 h 145"/>
                  <a:gd name="T98" fmla="*/ 32 w 145"/>
                  <a:gd name="T99" fmla="*/ 131 h 145"/>
                  <a:gd name="T100" fmla="*/ 45 w 145"/>
                  <a:gd name="T101" fmla="*/ 138 h 145"/>
                  <a:gd name="T102" fmla="*/ 59 w 145"/>
                  <a:gd name="T103" fmla="*/ 143 h 145"/>
                  <a:gd name="T104" fmla="*/ 71 w 145"/>
                  <a:gd name="T105" fmla="*/ 143 h 145"/>
                  <a:gd name="T106" fmla="*/ 86 w 145"/>
                  <a:gd name="T107" fmla="*/ 143 h 145"/>
                  <a:gd name="T108" fmla="*/ 100 w 145"/>
                  <a:gd name="T109" fmla="*/ 138 h 145"/>
                  <a:gd name="T110" fmla="*/ 112 w 145"/>
                  <a:gd name="T111" fmla="*/ 131 h 145"/>
                  <a:gd name="T112" fmla="*/ 122 w 145"/>
                  <a:gd name="T113" fmla="*/ 122 h 145"/>
                  <a:gd name="T114" fmla="*/ 133 w 145"/>
                  <a:gd name="T115" fmla="*/ 111 h 145"/>
                  <a:gd name="T116" fmla="*/ 138 w 145"/>
                  <a:gd name="T117" fmla="*/ 100 h 145"/>
                  <a:gd name="T118" fmla="*/ 143 w 145"/>
                  <a:gd name="T119" fmla="*/ 86 h 145"/>
                  <a:gd name="T120" fmla="*/ 143 w 145"/>
                  <a:gd name="T121" fmla="*/ 71 h 145"/>
                  <a:gd name="T122" fmla="*/ 145 w 145"/>
                  <a:gd name="T123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5" h="145">
                    <a:moveTo>
                      <a:pt x="145" y="71"/>
                    </a:moveTo>
                    <a:lnTo>
                      <a:pt x="145" y="57"/>
                    </a:lnTo>
                    <a:lnTo>
                      <a:pt x="140" y="45"/>
                    </a:lnTo>
                    <a:lnTo>
                      <a:pt x="133" y="33"/>
                    </a:lnTo>
                    <a:lnTo>
                      <a:pt x="122" y="19"/>
                    </a:lnTo>
                    <a:lnTo>
                      <a:pt x="112" y="12"/>
                    </a:lnTo>
                    <a:lnTo>
                      <a:pt x="100" y="5"/>
                    </a:lnTo>
                    <a:lnTo>
                      <a:pt x="86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86" y="2"/>
                    </a:lnTo>
                    <a:lnTo>
                      <a:pt x="100" y="7"/>
                    </a:lnTo>
                    <a:lnTo>
                      <a:pt x="112" y="12"/>
                    </a:lnTo>
                    <a:lnTo>
                      <a:pt x="122" y="23"/>
                    </a:lnTo>
                    <a:lnTo>
                      <a:pt x="133" y="33"/>
                    </a:lnTo>
                    <a:lnTo>
                      <a:pt x="138" y="45"/>
                    </a:lnTo>
                    <a:lnTo>
                      <a:pt x="143" y="57"/>
                    </a:lnTo>
                    <a:lnTo>
                      <a:pt x="143" y="71"/>
                    </a:lnTo>
                    <a:lnTo>
                      <a:pt x="145" y="71"/>
                    </a:lnTo>
                    <a:lnTo>
                      <a:pt x="145" y="86"/>
                    </a:lnTo>
                    <a:lnTo>
                      <a:pt x="140" y="100"/>
                    </a:lnTo>
                    <a:lnTo>
                      <a:pt x="133" y="114"/>
                    </a:lnTo>
                    <a:lnTo>
                      <a:pt x="122" y="122"/>
                    </a:lnTo>
                    <a:lnTo>
                      <a:pt x="112" y="133"/>
                    </a:lnTo>
                    <a:lnTo>
                      <a:pt x="100" y="140"/>
                    </a:lnTo>
                    <a:lnTo>
                      <a:pt x="86" y="143"/>
                    </a:lnTo>
                    <a:lnTo>
                      <a:pt x="71" y="145"/>
                    </a:lnTo>
                    <a:lnTo>
                      <a:pt x="59" y="143"/>
                    </a:lnTo>
                    <a:lnTo>
                      <a:pt x="45" y="140"/>
                    </a:lnTo>
                    <a:lnTo>
                      <a:pt x="32" y="133"/>
                    </a:lnTo>
                    <a:lnTo>
                      <a:pt x="23" y="122"/>
                    </a:lnTo>
                    <a:lnTo>
                      <a:pt x="12" y="114"/>
                    </a:lnTo>
                    <a:lnTo>
                      <a:pt x="5" y="100"/>
                    </a:lnTo>
                    <a:lnTo>
                      <a:pt x="0" y="86"/>
                    </a:lnTo>
                    <a:lnTo>
                      <a:pt x="0" y="71"/>
                    </a:lnTo>
                    <a:lnTo>
                      <a:pt x="0" y="57"/>
                    </a:lnTo>
                    <a:lnTo>
                      <a:pt x="2" y="52"/>
                    </a:lnTo>
                    <a:lnTo>
                      <a:pt x="2" y="48"/>
                    </a:lnTo>
                    <a:lnTo>
                      <a:pt x="5" y="48"/>
                    </a:lnTo>
                    <a:lnTo>
                      <a:pt x="5" y="47"/>
                    </a:lnTo>
                    <a:lnTo>
                      <a:pt x="7" y="45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7" y="100"/>
                    </a:lnTo>
                    <a:lnTo>
                      <a:pt x="12" y="111"/>
                    </a:lnTo>
                    <a:lnTo>
                      <a:pt x="23" y="122"/>
                    </a:lnTo>
                    <a:lnTo>
                      <a:pt x="32" y="131"/>
                    </a:lnTo>
                    <a:lnTo>
                      <a:pt x="45" y="138"/>
                    </a:lnTo>
                    <a:lnTo>
                      <a:pt x="59" y="143"/>
                    </a:lnTo>
                    <a:lnTo>
                      <a:pt x="71" y="143"/>
                    </a:lnTo>
                    <a:lnTo>
                      <a:pt x="86" y="143"/>
                    </a:lnTo>
                    <a:lnTo>
                      <a:pt x="100" y="138"/>
                    </a:lnTo>
                    <a:lnTo>
                      <a:pt x="112" y="131"/>
                    </a:lnTo>
                    <a:lnTo>
                      <a:pt x="122" y="122"/>
                    </a:lnTo>
                    <a:lnTo>
                      <a:pt x="133" y="111"/>
                    </a:lnTo>
                    <a:lnTo>
                      <a:pt x="138" y="100"/>
                    </a:lnTo>
                    <a:lnTo>
                      <a:pt x="143" y="86"/>
                    </a:lnTo>
                    <a:lnTo>
                      <a:pt x="143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2" name="Freeform 774">
                <a:extLst>
                  <a:ext uri="{FF2B5EF4-FFF2-40B4-BE49-F238E27FC236}">
                    <a16:creationId xmlns:a16="http://schemas.microsoft.com/office/drawing/2014/main" id="{B07D6733-7A0B-4039-829A-F091E8072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100"/>
                <a:ext cx="47" cy="48"/>
              </a:xfrm>
              <a:custGeom>
                <a:avLst/>
                <a:gdLst>
                  <a:gd name="T0" fmla="*/ 143 w 143"/>
                  <a:gd name="T1" fmla="*/ 57 h 143"/>
                  <a:gd name="T2" fmla="*/ 133 w 143"/>
                  <a:gd name="T3" fmla="*/ 31 h 143"/>
                  <a:gd name="T4" fmla="*/ 112 w 143"/>
                  <a:gd name="T5" fmla="*/ 12 h 143"/>
                  <a:gd name="T6" fmla="*/ 86 w 143"/>
                  <a:gd name="T7" fmla="*/ 2 h 143"/>
                  <a:gd name="T8" fmla="*/ 69 w 143"/>
                  <a:gd name="T9" fmla="*/ 0 h 143"/>
                  <a:gd name="T10" fmla="*/ 66 w 143"/>
                  <a:gd name="T11" fmla="*/ 2 h 143"/>
                  <a:gd name="T12" fmla="*/ 61 w 143"/>
                  <a:gd name="T13" fmla="*/ 2 h 143"/>
                  <a:gd name="T14" fmla="*/ 71 w 143"/>
                  <a:gd name="T15" fmla="*/ 2 h 143"/>
                  <a:gd name="T16" fmla="*/ 100 w 143"/>
                  <a:gd name="T17" fmla="*/ 7 h 143"/>
                  <a:gd name="T18" fmla="*/ 122 w 143"/>
                  <a:gd name="T19" fmla="*/ 22 h 143"/>
                  <a:gd name="T20" fmla="*/ 138 w 143"/>
                  <a:gd name="T21" fmla="*/ 45 h 143"/>
                  <a:gd name="T22" fmla="*/ 143 w 143"/>
                  <a:gd name="T23" fmla="*/ 71 h 143"/>
                  <a:gd name="T24" fmla="*/ 138 w 143"/>
                  <a:gd name="T25" fmla="*/ 100 h 143"/>
                  <a:gd name="T26" fmla="*/ 122 w 143"/>
                  <a:gd name="T27" fmla="*/ 122 h 143"/>
                  <a:gd name="T28" fmla="*/ 100 w 143"/>
                  <a:gd name="T29" fmla="*/ 138 h 143"/>
                  <a:gd name="T30" fmla="*/ 71 w 143"/>
                  <a:gd name="T31" fmla="*/ 143 h 143"/>
                  <a:gd name="T32" fmla="*/ 45 w 143"/>
                  <a:gd name="T33" fmla="*/ 138 h 143"/>
                  <a:gd name="T34" fmla="*/ 21 w 143"/>
                  <a:gd name="T35" fmla="*/ 122 h 143"/>
                  <a:gd name="T36" fmla="*/ 7 w 143"/>
                  <a:gd name="T37" fmla="*/ 100 h 143"/>
                  <a:gd name="T38" fmla="*/ 0 w 143"/>
                  <a:gd name="T39" fmla="*/ 71 h 143"/>
                  <a:gd name="T40" fmla="*/ 7 w 143"/>
                  <a:gd name="T41" fmla="*/ 45 h 143"/>
                  <a:gd name="T42" fmla="*/ 9 w 143"/>
                  <a:gd name="T43" fmla="*/ 41 h 143"/>
                  <a:gd name="T44" fmla="*/ 12 w 143"/>
                  <a:gd name="T45" fmla="*/ 37 h 143"/>
                  <a:gd name="T46" fmla="*/ 7 w 143"/>
                  <a:gd name="T47" fmla="*/ 45 h 143"/>
                  <a:gd name="T48" fmla="*/ 2 w 143"/>
                  <a:gd name="T49" fmla="*/ 71 h 143"/>
                  <a:gd name="T50" fmla="*/ 7 w 143"/>
                  <a:gd name="T51" fmla="*/ 98 h 143"/>
                  <a:gd name="T52" fmla="*/ 21 w 143"/>
                  <a:gd name="T53" fmla="*/ 121 h 143"/>
                  <a:gd name="T54" fmla="*/ 45 w 143"/>
                  <a:gd name="T55" fmla="*/ 135 h 143"/>
                  <a:gd name="T56" fmla="*/ 71 w 143"/>
                  <a:gd name="T57" fmla="*/ 143 h 143"/>
                  <a:gd name="T58" fmla="*/ 100 w 143"/>
                  <a:gd name="T59" fmla="*/ 135 h 143"/>
                  <a:gd name="T60" fmla="*/ 122 w 143"/>
                  <a:gd name="T61" fmla="*/ 121 h 143"/>
                  <a:gd name="T62" fmla="*/ 138 w 143"/>
                  <a:gd name="T63" fmla="*/ 98 h 143"/>
                  <a:gd name="T64" fmla="*/ 143 w 143"/>
                  <a:gd name="T65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1"/>
                    </a:moveTo>
                    <a:lnTo>
                      <a:pt x="143" y="57"/>
                    </a:lnTo>
                    <a:lnTo>
                      <a:pt x="138" y="45"/>
                    </a:lnTo>
                    <a:lnTo>
                      <a:pt x="133" y="31"/>
                    </a:lnTo>
                    <a:lnTo>
                      <a:pt x="122" y="22"/>
                    </a:lnTo>
                    <a:lnTo>
                      <a:pt x="112" y="12"/>
                    </a:lnTo>
                    <a:lnTo>
                      <a:pt x="100" y="7"/>
                    </a:lnTo>
                    <a:lnTo>
                      <a:pt x="86" y="2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9" y="2"/>
                    </a:lnTo>
                    <a:lnTo>
                      <a:pt x="71" y="2"/>
                    </a:lnTo>
                    <a:lnTo>
                      <a:pt x="86" y="2"/>
                    </a:lnTo>
                    <a:lnTo>
                      <a:pt x="100" y="7"/>
                    </a:lnTo>
                    <a:lnTo>
                      <a:pt x="111" y="14"/>
                    </a:lnTo>
                    <a:lnTo>
                      <a:pt x="122" y="22"/>
                    </a:lnTo>
                    <a:lnTo>
                      <a:pt x="131" y="31"/>
                    </a:lnTo>
                    <a:lnTo>
                      <a:pt x="138" y="45"/>
                    </a:lnTo>
                    <a:lnTo>
                      <a:pt x="140" y="59"/>
                    </a:lnTo>
                    <a:lnTo>
                      <a:pt x="143" y="71"/>
                    </a:lnTo>
                    <a:lnTo>
                      <a:pt x="143" y="86"/>
                    </a:lnTo>
                    <a:lnTo>
                      <a:pt x="138" y="100"/>
                    </a:lnTo>
                    <a:lnTo>
                      <a:pt x="133" y="111"/>
                    </a:lnTo>
                    <a:lnTo>
                      <a:pt x="122" y="122"/>
                    </a:lnTo>
                    <a:lnTo>
                      <a:pt x="112" y="131"/>
                    </a:lnTo>
                    <a:lnTo>
                      <a:pt x="100" y="138"/>
                    </a:lnTo>
                    <a:lnTo>
                      <a:pt x="86" y="143"/>
                    </a:lnTo>
                    <a:lnTo>
                      <a:pt x="71" y="143"/>
                    </a:lnTo>
                    <a:lnTo>
                      <a:pt x="59" y="143"/>
                    </a:lnTo>
                    <a:lnTo>
                      <a:pt x="45" y="138"/>
                    </a:lnTo>
                    <a:lnTo>
                      <a:pt x="31" y="131"/>
                    </a:lnTo>
                    <a:lnTo>
                      <a:pt x="21" y="122"/>
                    </a:lnTo>
                    <a:lnTo>
                      <a:pt x="12" y="111"/>
                    </a:lnTo>
                    <a:lnTo>
                      <a:pt x="7" y="100"/>
                    </a:lnTo>
                    <a:lnTo>
                      <a:pt x="2" y="86"/>
                    </a:lnTo>
                    <a:lnTo>
                      <a:pt x="0" y="71"/>
                    </a:lnTo>
                    <a:lnTo>
                      <a:pt x="2" y="57"/>
                    </a:lnTo>
                    <a:lnTo>
                      <a:pt x="7" y="45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40"/>
                    </a:lnTo>
                    <a:lnTo>
                      <a:pt x="12" y="37"/>
                    </a:lnTo>
                    <a:lnTo>
                      <a:pt x="14" y="34"/>
                    </a:lnTo>
                    <a:lnTo>
                      <a:pt x="7" y="45"/>
                    </a:lnTo>
                    <a:lnTo>
                      <a:pt x="5" y="59"/>
                    </a:lnTo>
                    <a:lnTo>
                      <a:pt x="2" y="71"/>
                    </a:lnTo>
                    <a:lnTo>
                      <a:pt x="5" y="86"/>
                    </a:lnTo>
                    <a:lnTo>
                      <a:pt x="7" y="98"/>
                    </a:lnTo>
                    <a:lnTo>
                      <a:pt x="14" y="111"/>
                    </a:lnTo>
                    <a:lnTo>
                      <a:pt x="21" y="121"/>
                    </a:lnTo>
                    <a:lnTo>
                      <a:pt x="34" y="131"/>
                    </a:lnTo>
                    <a:lnTo>
                      <a:pt x="45" y="135"/>
                    </a:lnTo>
                    <a:lnTo>
                      <a:pt x="59" y="140"/>
                    </a:lnTo>
                    <a:lnTo>
                      <a:pt x="71" y="143"/>
                    </a:lnTo>
                    <a:lnTo>
                      <a:pt x="86" y="140"/>
                    </a:lnTo>
                    <a:lnTo>
                      <a:pt x="100" y="135"/>
                    </a:lnTo>
                    <a:lnTo>
                      <a:pt x="111" y="131"/>
                    </a:lnTo>
                    <a:lnTo>
                      <a:pt x="122" y="121"/>
                    </a:lnTo>
                    <a:lnTo>
                      <a:pt x="131" y="111"/>
                    </a:lnTo>
                    <a:lnTo>
                      <a:pt x="138" y="98"/>
                    </a:lnTo>
                    <a:lnTo>
                      <a:pt x="140" y="86"/>
                    </a:lnTo>
                    <a:lnTo>
                      <a:pt x="143" y="71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3" name="Freeform 775">
                <a:extLst>
                  <a:ext uri="{FF2B5EF4-FFF2-40B4-BE49-F238E27FC236}">
                    <a16:creationId xmlns:a16="http://schemas.microsoft.com/office/drawing/2014/main" id="{14F4C34A-5A0A-4E3B-9825-C1C59929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101"/>
                <a:ext cx="47" cy="47"/>
              </a:xfrm>
              <a:custGeom>
                <a:avLst/>
                <a:gdLst>
                  <a:gd name="T0" fmla="*/ 138 w 141"/>
                  <a:gd name="T1" fmla="*/ 57 h 141"/>
                  <a:gd name="T2" fmla="*/ 129 w 141"/>
                  <a:gd name="T3" fmla="*/ 31 h 141"/>
                  <a:gd name="T4" fmla="*/ 109 w 141"/>
                  <a:gd name="T5" fmla="*/ 12 h 141"/>
                  <a:gd name="T6" fmla="*/ 84 w 141"/>
                  <a:gd name="T7" fmla="*/ 0 h 141"/>
                  <a:gd name="T8" fmla="*/ 57 w 141"/>
                  <a:gd name="T9" fmla="*/ 0 h 141"/>
                  <a:gd name="T10" fmla="*/ 52 w 141"/>
                  <a:gd name="T11" fmla="*/ 3 h 141"/>
                  <a:gd name="T12" fmla="*/ 45 w 141"/>
                  <a:gd name="T13" fmla="*/ 5 h 141"/>
                  <a:gd name="T14" fmla="*/ 39 w 141"/>
                  <a:gd name="T15" fmla="*/ 10 h 141"/>
                  <a:gd name="T16" fmla="*/ 35 w 141"/>
                  <a:gd name="T17" fmla="*/ 12 h 141"/>
                  <a:gd name="T18" fmla="*/ 57 w 141"/>
                  <a:gd name="T19" fmla="*/ 3 h 141"/>
                  <a:gd name="T20" fmla="*/ 84 w 141"/>
                  <a:gd name="T21" fmla="*/ 3 h 141"/>
                  <a:gd name="T22" fmla="*/ 109 w 141"/>
                  <a:gd name="T23" fmla="*/ 12 h 141"/>
                  <a:gd name="T24" fmla="*/ 126 w 141"/>
                  <a:gd name="T25" fmla="*/ 32 h 141"/>
                  <a:gd name="T26" fmla="*/ 138 w 141"/>
                  <a:gd name="T27" fmla="*/ 57 h 141"/>
                  <a:gd name="T28" fmla="*/ 141 w 141"/>
                  <a:gd name="T29" fmla="*/ 69 h 141"/>
                  <a:gd name="T30" fmla="*/ 136 w 141"/>
                  <a:gd name="T31" fmla="*/ 96 h 141"/>
                  <a:gd name="T32" fmla="*/ 120 w 141"/>
                  <a:gd name="T33" fmla="*/ 119 h 141"/>
                  <a:gd name="T34" fmla="*/ 98 w 141"/>
                  <a:gd name="T35" fmla="*/ 134 h 141"/>
                  <a:gd name="T36" fmla="*/ 69 w 141"/>
                  <a:gd name="T37" fmla="*/ 141 h 141"/>
                  <a:gd name="T38" fmla="*/ 43 w 141"/>
                  <a:gd name="T39" fmla="*/ 134 h 141"/>
                  <a:gd name="T40" fmla="*/ 21 w 141"/>
                  <a:gd name="T41" fmla="*/ 119 h 141"/>
                  <a:gd name="T42" fmla="*/ 5 w 141"/>
                  <a:gd name="T43" fmla="*/ 96 h 141"/>
                  <a:gd name="T44" fmla="*/ 0 w 141"/>
                  <a:gd name="T45" fmla="*/ 69 h 141"/>
                  <a:gd name="T46" fmla="*/ 5 w 141"/>
                  <a:gd name="T47" fmla="*/ 43 h 141"/>
                  <a:gd name="T48" fmla="*/ 12 w 141"/>
                  <a:gd name="T49" fmla="*/ 31 h 141"/>
                  <a:gd name="T50" fmla="*/ 17 w 141"/>
                  <a:gd name="T51" fmla="*/ 25 h 141"/>
                  <a:gd name="T52" fmla="*/ 22 w 141"/>
                  <a:gd name="T53" fmla="*/ 21 h 141"/>
                  <a:gd name="T54" fmla="*/ 28 w 141"/>
                  <a:gd name="T55" fmla="*/ 17 h 141"/>
                  <a:gd name="T56" fmla="*/ 22 w 141"/>
                  <a:gd name="T57" fmla="*/ 22 h 141"/>
                  <a:gd name="T58" fmla="*/ 7 w 141"/>
                  <a:gd name="T59" fmla="*/ 43 h 141"/>
                  <a:gd name="T60" fmla="*/ 3 w 141"/>
                  <a:gd name="T61" fmla="*/ 69 h 141"/>
                  <a:gd name="T62" fmla="*/ 7 w 141"/>
                  <a:gd name="T63" fmla="*/ 96 h 141"/>
                  <a:gd name="T64" fmla="*/ 22 w 141"/>
                  <a:gd name="T65" fmla="*/ 119 h 141"/>
                  <a:gd name="T66" fmla="*/ 45 w 141"/>
                  <a:gd name="T67" fmla="*/ 134 h 141"/>
                  <a:gd name="T68" fmla="*/ 69 w 141"/>
                  <a:gd name="T69" fmla="*/ 138 h 141"/>
                  <a:gd name="T70" fmla="*/ 96 w 141"/>
                  <a:gd name="T71" fmla="*/ 134 h 141"/>
                  <a:gd name="T72" fmla="*/ 119 w 141"/>
                  <a:gd name="T73" fmla="*/ 119 h 141"/>
                  <a:gd name="T74" fmla="*/ 133 w 141"/>
                  <a:gd name="T75" fmla="*/ 96 h 141"/>
                  <a:gd name="T76" fmla="*/ 138 w 141"/>
                  <a:gd name="T77" fmla="*/ 6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1" h="141">
                    <a:moveTo>
                      <a:pt x="141" y="69"/>
                    </a:moveTo>
                    <a:lnTo>
                      <a:pt x="138" y="57"/>
                    </a:lnTo>
                    <a:lnTo>
                      <a:pt x="136" y="43"/>
                    </a:lnTo>
                    <a:lnTo>
                      <a:pt x="129" y="31"/>
                    </a:lnTo>
                    <a:lnTo>
                      <a:pt x="120" y="21"/>
                    </a:lnTo>
                    <a:lnTo>
                      <a:pt x="109" y="12"/>
                    </a:lnTo>
                    <a:lnTo>
                      <a:pt x="98" y="5"/>
                    </a:lnTo>
                    <a:lnTo>
                      <a:pt x="84" y="0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46" y="5"/>
                    </a:lnTo>
                    <a:lnTo>
                      <a:pt x="45" y="5"/>
                    </a:lnTo>
                    <a:lnTo>
                      <a:pt x="43" y="8"/>
                    </a:lnTo>
                    <a:lnTo>
                      <a:pt x="39" y="10"/>
                    </a:lnTo>
                    <a:lnTo>
                      <a:pt x="36" y="10"/>
                    </a:lnTo>
                    <a:lnTo>
                      <a:pt x="35" y="12"/>
                    </a:lnTo>
                    <a:lnTo>
                      <a:pt x="45" y="8"/>
                    </a:lnTo>
                    <a:lnTo>
                      <a:pt x="57" y="3"/>
                    </a:lnTo>
                    <a:lnTo>
                      <a:pt x="69" y="3"/>
                    </a:lnTo>
                    <a:lnTo>
                      <a:pt x="84" y="3"/>
                    </a:lnTo>
                    <a:lnTo>
                      <a:pt x="96" y="8"/>
                    </a:lnTo>
                    <a:lnTo>
                      <a:pt x="109" y="12"/>
                    </a:lnTo>
                    <a:lnTo>
                      <a:pt x="119" y="22"/>
                    </a:lnTo>
                    <a:lnTo>
                      <a:pt x="126" y="32"/>
                    </a:lnTo>
                    <a:lnTo>
                      <a:pt x="133" y="43"/>
                    </a:lnTo>
                    <a:lnTo>
                      <a:pt x="138" y="57"/>
                    </a:lnTo>
                    <a:lnTo>
                      <a:pt x="138" y="69"/>
                    </a:lnTo>
                    <a:lnTo>
                      <a:pt x="141" y="69"/>
                    </a:lnTo>
                    <a:lnTo>
                      <a:pt x="138" y="84"/>
                    </a:lnTo>
                    <a:lnTo>
                      <a:pt x="136" y="96"/>
                    </a:lnTo>
                    <a:lnTo>
                      <a:pt x="129" y="109"/>
                    </a:lnTo>
                    <a:lnTo>
                      <a:pt x="120" y="119"/>
                    </a:lnTo>
                    <a:lnTo>
                      <a:pt x="109" y="129"/>
                    </a:lnTo>
                    <a:lnTo>
                      <a:pt x="98" y="134"/>
                    </a:lnTo>
                    <a:lnTo>
                      <a:pt x="84" y="138"/>
                    </a:lnTo>
                    <a:lnTo>
                      <a:pt x="69" y="141"/>
                    </a:lnTo>
                    <a:lnTo>
                      <a:pt x="57" y="138"/>
                    </a:lnTo>
                    <a:lnTo>
                      <a:pt x="43" y="134"/>
                    </a:lnTo>
                    <a:lnTo>
                      <a:pt x="32" y="129"/>
                    </a:lnTo>
                    <a:lnTo>
                      <a:pt x="21" y="119"/>
                    </a:lnTo>
                    <a:lnTo>
                      <a:pt x="12" y="109"/>
                    </a:lnTo>
                    <a:lnTo>
                      <a:pt x="5" y="96"/>
                    </a:lnTo>
                    <a:lnTo>
                      <a:pt x="3" y="84"/>
                    </a:lnTo>
                    <a:lnTo>
                      <a:pt x="0" y="69"/>
                    </a:lnTo>
                    <a:lnTo>
                      <a:pt x="3" y="57"/>
                    </a:lnTo>
                    <a:lnTo>
                      <a:pt x="5" y="43"/>
                    </a:lnTo>
                    <a:lnTo>
                      <a:pt x="12" y="32"/>
                    </a:lnTo>
                    <a:lnTo>
                      <a:pt x="12" y="31"/>
                    </a:lnTo>
                    <a:lnTo>
                      <a:pt x="15" y="28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8" y="17"/>
                    </a:lnTo>
                    <a:lnTo>
                      <a:pt x="30" y="15"/>
                    </a:lnTo>
                    <a:lnTo>
                      <a:pt x="22" y="22"/>
                    </a:lnTo>
                    <a:lnTo>
                      <a:pt x="15" y="32"/>
                    </a:lnTo>
                    <a:lnTo>
                      <a:pt x="7" y="43"/>
                    </a:lnTo>
                    <a:lnTo>
                      <a:pt x="3" y="57"/>
                    </a:lnTo>
                    <a:lnTo>
                      <a:pt x="3" y="69"/>
                    </a:lnTo>
                    <a:lnTo>
                      <a:pt x="3" y="84"/>
                    </a:lnTo>
                    <a:lnTo>
                      <a:pt x="7" y="96"/>
                    </a:lnTo>
                    <a:lnTo>
                      <a:pt x="15" y="109"/>
                    </a:lnTo>
                    <a:lnTo>
                      <a:pt x="22" y="119"/>
                    </a:lnTo>
                    <a:lnTo>
                      <a:pt x="32" y="126"/>
                    </a:lnTo>
                    <a:lnTo>
                      <a:pt x="45" y="134"/>
                    </a:lnTo>
                    <a:lnTo>
                      <a:pt x="57" y="136"/>
                    </a:lnTo>
                    <a:lnTo>
                      <a:pt x="69" y="138"/>
                    </a:lnTo>
                    <a:lnTo>
                      <a:pt x="84" y="136"/>
                    </a:lnTo>
                    <a:lnTo>
                      <a:pt x="96" y="134"/>
                    </a:lnTo>
                    <a:lnTo>
                      <a:pt x="109" y="126"/>
                    </a:lnTo>
                    <a:lnTo>
                      <a:pt x="119" y="119"/>
                    </a:lnTo>
                    <a:lnTo>
                      <a:pt x="126" y="109"/>
                    </a:lnTo>
                    <a:lnTo>
                      <a:pt x="133" y="96"/>
                    </a:lnTo>
                    <a:lnTo>
                      <a:pt x="138" y="84"/>
                    </a:lnTo>
                    <a:lnTo>
                      <a:pt x="138" y="69"/>
                    </a:lnTo>
                    <a:lnTo>
                      <a:pt x="141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4" name="Freeform 776">
                <a:extLst>
                  <a:ext uri="{FF2B5EF4-FFF2-40B4-BE49-F238E27FC236}">
                    <a16:creationId xmlns:a16="http://schemas.microsoft.com/office/drawing/2014/main" id="{74E62FBD-0E9A-4011-A538-E440ABC3A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3102"/>
                <a:ext cx="45" cy="45"/>
              </a:xfrm>
              <a:custGeom>
                <a:avLst/>
                <a:gdLst>
                  <a:gd name="T0" fmla="*/ 135 w 135"/>
                  <a:gd name="T1" fmla="*/ 54 h 135"/>
                  <a:gd name="T2" fmla="*/ 123 w 135"/>
                  <a:gd name="T3" fmla="*/ 29 h 135"/>
                  <a:gd name="T4" fmla="*/ 106 w 135"/>
                  <a:gd name="T5" fmla="*/ 9 h 135"/>
                  <a:gd name="T6" fmla="*/ 81 w 135"/>
                  <a:gd name="T7" fmla="*/ 0 h 135"/>
                  <a:gd name="T8" fmla="*/ 54 w 135"/>
                  <a:gd name="T9" fmla="*/ 0 h 135"/>
                  <a:gd name="T10" fmla="*/ 32 w 135"/>
                  <a:gd name="T11" fmla="*/ 9 h 135"/>
                  <a:gd name="T12" fmla="*/ 29 w 135"/>
                  <a:gd name="T13" fmla="*/ 12 h 135"/>
                  <a:gd name="T14" fmla="*/ 19 w 135"/>
                  <a:gd name="T15" fmla="*/ 19 h 135"/>
                  <a:gd name="T16" fmla="*/ 4 w 135"/>
                  <a:gd name="T17" fmla="*/ 40 h 135"/>
                  <a:gd name="T18" fmla="*/ 0 w 135"/>
                  <a:gd name="T19" fmla="*/ 66 h 135"/>
                  <a:gd name="T20" fmla="*/ 4 w 135"/>
                  <a:gd name="T21" fmla="*/ 93 h 135"/>
                  <a:gd name="T22" fmla="*/ 19 w 135"/>
                  <a:gd name="T23" fmla="*/ 116 h 135"/>
                  <a:gd name="T24" fmla="*/ 42 w 135"/>
                  <a:gd name="T25" fmla="*/ 131 h 135"/>
                  <a:gd name="T26" fmla="*/ 66 w 135"/>
                  <a:gd name="T27" fmla="*/ 135 h 135"/>
                  <a:gd name="T28" fmla="*/ 93 w 135"/>
                  <a:gd name="T29" fmla="*/ 131 h 135"/>
                  <a:gd name="T30" fmla="*/ 116 w 135"/>
                  <a:gd name="T31" fmla="*/ 116 h 135"/>
                  <a:gd name="T32" fmla="*/ 130 w 135"/>
                  <a:gd name="T33" fmla="*/ 93 h 135"/>
                  <a:gd name="T34" fmla="*/ 135 w 135"/>
                  <a:gd name="T35" fmla="*/ 66 h 135"/>
                  <a:gd name="T36" fmla="*/ 128 w 135"/>
                  <a:gd name="T37" fmla="*/ 42 h 135"/>
                  <a:gd name="T38" fmla="*/ 116 w 135"/>
                  <a:gd name="T39" fmla="*/ 19 h 135"/>
                  <a:gd name="T40" fmla="*/ 93 w 135"/>
                  <a:gd name="T41" fmla="*/ 5 h 135"/>
                  <a:gd name="T42" fmla="*/ 66 w 135"/>
                  <a:gd name="T43" fmla="*/ 0 h 135"/>
                  <a:gd name="T44" fmla="*/ 42 w 135"/>
                  <a:gd name="T45" fmla="*/ 5 h 135"/>
                  <a:gd name="T46" fmla="*/ 19 w 135"/>
                  <a:gd name="T47" fmla="*/ 19 h 135"/>
                  <a:gd name="T48" fmla="*/ 7 w 135"/>
                  <a:gd name="T49" fmla="*/ 42 h 135"/>
                  <a:gd name="T50" fmla="*/ 0 w 135"/>
                  <a:gd name="T51" fmla="*/ 66 h 135"/>
                  <a:gd name="T52" fmla="*/ 7 w 135"/>
                  <a:gd name="T53" fmla="*/ 93 h 135"/>
                  <a:gd name="T54" fmla="*/ 19 w 135"/>
                  <a:gd name="T55" fmla="*/ 114 h 135"/>
                  <a:gd name="T56" fmla="*/ 42 w 135"/>
                  <a:gd name="T57" fmla="*/ 128 h 135"/>
                  <a:gd name="T58" fmla="*/ 66 w 135"/>
                  <a:gd name="T59" fmla="*/ 133 h 135"/>
                  <a:gd name="T60" fmla="*/ 93 w 135"/>
                  <a:gd name="T61" fmla="*/ 128 h 135"/>
                  <a:gd name="T62" fmla="*/ 116 w 135"/>
                  <a:gd name="T63" fmla="*/ 114 h 135"/>
                  <a:gd name="T64" fmla="*/ 128 w 135"/>
                  <a:gd name="T65" fmla="*/ 93 h 135"/>
                  <a:gd name="T66" fmla="*/ 135 w 135"/>
                  <a:gd name="T67" fmla="*/ 6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135">
                    <a:moveTo>
                      <a:pt x="135" y="66"/>
                    </a:moveTo>
                    <a:lnTo>
                      <a:pt x="135" y="54"/>
                    </a:lnTo>
                    <a:lnTo>
                      <a:pt x="130" y="40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9"/>
                    </a:lnTo>
                    <a:lnTo>
                      <a:pt x="93" y="5"/>
                    </a:lnTo>
                    <a:lnTo>
                      <a:pt x="81" y="0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2" y="5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4" y="40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81"/>
                    </a:lnTo>
                    <a:lnTo>
                      <a:pt x="4" y="93"/>
                    </a:lnTo>
                    <a:lnTo>
                      <a:pt x="12" y="106"/>
                    </a:lnTo>
                    <a:lnTo>
                      <a:pt x="19" y="116"/>
                    </a:lnTo>
                    <a:lnTo>
                      <a:pt x="29" y="123"/>
                    </a:lnTo>
                    <a:lnTo>
                      <a:pt x="42" y="131"/>
                    </a:lnTo>
                    <a:lnTo>
                      <a:pt x="54" y="133"/>
                    </a:lnTo>
                    <a:lnTo>
                      <a:pt x="66" y="135"/>
                    </a:lnTo>
                    <a:lnTo>
                      <a:pt x="81" y="133"/>
                    </a:lnTo>
                    <a:lnTo>
                      <a:pt x="93" y="131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30" y="93"/>
                    </a:lnTo>
                    <a:lnTo>
                      <a:pt x="135" y="81"/>
                    </a:lnTo>
                    <a:lnTo>
                      <a:pt x="135" y="66"/>
                    </a:lnTo>
                    <a:lnTo>
                      <a:pt x="133" y="54"/>
                    </a:lnTo>
                    <a:lnTo>
                      <a:pt x="128" y="42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2"/>
                    </a:lnTo>
                    <a:lnTo>
                      <a:pt x="93" y="5"/>
                    </a:lnTo>
                    <a:lnTo>
                      <a:pt x="81" y="2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5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7" y="42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2" y="81"/>
                    </a:lnTo>
                    <a:lnTo>
                      <a:pt x="7" y="93"/>
                    </a:lnTo>
                    <a:lnTo>
                      <a:pt x="12" y="103"/>
                    </a:lnTo>
                    <a:lnTo>
                      <a:pt x="19" y="114"/>
                    </a:lnTo>
                    <a:lnTo>
                      <a:pt x="29" y="123"/>
                    </a:lnTo>
                    <a:lnTo>
                      <a:pt x="42" y="128"/>
                    </a:lnTo>
                    <a:lnTo>
                      <a:pt x="54" y="133"/>
                    </a:lnTo>
                    <a:lnTo>
                      <a:pt x="66" y="133"/>
                    </a:lnTo>
                    <a:lnTo>
                      <a:pt x="81" y="133"/>
                    </a:lnTo>
                    <a:lnTo>
                      <a:pt x="93" y="128"/>
                    </a:lnTo>
                    <a:lnTo>
                      <a:pt x="106" y="123"/>
                    </a:lnTo>
                    <a:lnTo>
                      <a:pt x="116" y="114"/>
                    </a:lnTo>
                    <a:lnTo>
                      <a:pt x="123" y="103"/>
                    </a:lnTo>
                    <a:lnTo>
                      <a:pt x="128" y="93"/>
                    </a:lnTo>
                    <a:lnTo>
                      <a:pt x="133" y="81"/>
                    </a:lnTo>
                    <a:lnTo>
                      <a:pt x="135" y="66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5" name="Freeform 777">
                <a:extLst>
                  <a:ext uri="{FF2B5EF4-FFF2-40B4-BE49-F238E27FC236}">
                    <a16:creationId xmlns:a16="http://schemas.microsoft.com/office/drawing/2014/main" id="{3707DC1A-C9E7-464E-AF73-D669BBD1C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3102"/>
                <a:ext cx="45" cy="44"/>
              </a:xfrm>
              <a:custGeom>
                <a:avLst/>
                <a:gdLst>
                  <a:gd name="T0" fmla="*/ 133 w 135"/>
                  <a:gd name="T1" fmla="*/ 54 h 133"/>
                  <a:gd name="T2" fmla="*/ 123 w 135"/>
                  <a:gd name="T3" fmla="*/ 30 h 133"/>
                  <a:gd name="T4" fmla="*/ 106 w 135"/>
                  <a:gd name="T5" fmla="*/ 12 h 133"/>
                  <a:gd name="T6" fmla="*/ 81 w 135"/>
                  <a:gd name="T7" fmla="*/ 2 h 133"/>
                  <a:gd name="T8" fmla="*/ 54 w 135"/>
                  <a:gd name="T9" fmla="*/ 2 h 133"/>
                  <a:gd name="T10" fmla="*/ 29 w 135"/>
                  <a:gd name="T11" fmla="*/ 12 h 133"/>
                  <a:gd name="T12" fmla="*/ 12 w 135"/>
                  <a:gd name="T13" fmla="*/ 30 h 133"/>
                  <a:gd name="T14" fmla="*/ 2 w 135"/>
                  <a:gd name="T15" fmla="*/ 54 h 133"/>
                  <a:gd name="T16" fmla="*/ 2 w 135"/>
                  <a:gd name="T17" fmla="*/ 81 h 133"/>
                  <a:gd name="T18" fmla="*/ 12 w 135"/>
                  <a:gd name="T19" fmla="*/ 103 h 133"/>
                  <a:gd name="T20" fmla="*/ 29 w 135"/>
                  <a:gd name="T21" fmla="*/ 123 h 133"/>
                  <a:gd name="T22" fmla="*/ 54 w 135"/>
                  <a:gd name="T23" fmla="*/ 133 h 133"/>
                  <a:gd name="T24" fmla="*/ 81 w 135"/>
                  <a:gd name="T25" fmla="*/ 133 h 133"/>
                  <a:gd name="T26" fmla="*/ 106 w 135"/>
                  <a:gd name="T27" fmla="*/ 123 h 133"/>
                  <a:gd name="T28" fmla="*/ 123 w 135"/>
                  <a:gd name="T29" fmla="*/ 103 h 133"/>
                  <a:gd name="T30" fmla="*/ 133 w 135"/>
                  <a:gd name="T31" fmla="*/ 81 h 133"/>
                  <a:gd name="T32" fmla="*/ 133 w 135"/>
                  <a:gd name="T33" fmla="*/ 66 h 133"/>
                  <a:gd name="T34" fmla="*/ 128 w 135"/>
                  <a:gd name="T35" fmla="*/ 42 h 133"/>
                  <a:gd name="T36" fmla="*/ 113 w 135"/>
                  <a:gd name="T37" fmla="*/ 21 h 133"/>
                  <a:gd name="T38" fmla="*/ 93 w 135"/>
                  <a:gd name="T39" fmla="*/ 7 h 133"/>
                  <a:gd name="T40" fmla="*/ 66 w 135"/>
                  <a:gd name="T41" fmla="*/ 2 h 133"/>
                  <a:gd name="T42" fmla="*/ 42 w 135"/>
                  <a:gd name="T43" fmla="*/ 7 h 133"/>
                  <a:gd name="T44" fmla="*/ 21 w 135"/>
                  <a:gd name="T45" fmla="*/ 21 h 133"/>
                  <a:gd name="T46" fmla="*/ 7 w 135"/>
                  <a:gd name="T47" fmla="*/ 42 h 133"/>
                  <a:gd name="T48" fmla="*/ 2 w 135"/>
                  <a:gd name="T49" fmla="*/ 66 h 133"/>
                  <a:gd name="T50" fmla="*/ 7 w 135"/>
                  <a:gd name="T51" fmla="*/ 92 h 133"/>
                  <a:gd name="T52" fmla="*/ 21 w 135"/>
                  <a:gd name="T53" fmla="*/ 113 h 133"/>
                  <a:gd name="T54" fmla="*/ 42 w 135"/>
                  <a:gd name="T55" fmla="*/ 126 h 133"/>
                  <a:gd name="T56" fmla="*/ 66 w 135"/>
                  <a:gd name="T57" fmla="*/ 133 h 133"/>
                  <a:gd name="T58" fmla="*/ 93 w 135"/>
                  <a:gd name="T59" fmla="*/ 126 h 133"/>
                  <a:gd name="T60" fmla="*/ 113 w 135"/>
                  <a:gd name="T61" fmla="*/ 113 h 133"/>
                  <a:gd name="T62" fmla="*/ 128 w 135"/>
                  <a:gd name="T63" fmla="*/ 92 h 133"/>
                  <a:gd name="T64" fmla="*/ 133 w 135"/>
                  <a:gd name="T65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" h="133">
                    <a:moveTo>
                      <a:pt x="135" y="66"/>
                    </a:moveTo>
                    <a:lnTo>
                      <a:pt x="133" y="54"/>
                    </a:lnTo>
                    <a:lnTo>
                      <a:pt x="128" y="42"/>
                    </a:lnTo>
                    <a:lnTo>
                      <a:pt x="123" y="30"/>
                    </a:lnTo>
                    <a:lnTo>
                      <a:pt x="116" y="20"/>
                    </a:lnTo>
                    <a:lnTo>
                      <a:pt x="106" y="12"/>
                    </a:lnTo>
                    <a:lnTo>
                      <a:pt x="93" y="4"/>
                    </a:lnTo>
                    <a:lnTo>
                      <a:pt x="81" y="2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29" y="12"/>
                    </a:lnTo>
                    <a:lnTo>
                      <a:pt x="19" y="20"/>
                    </a:lnTo>
                    <a:lnTo>
                      <a:pt x="12" y="30"/>
                    </a:lnTo>
                    <a:lnTo>
                      <a:pt x="7" y="42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2" y="81"/>
                    </a:lnTo>
                    <a:lnTo>
                      <a:pt x="7" y="94"/>
                    </a:lnTo>
                    <a:lnTo>
                      <a:pt x="12" y="103"/>
                    </a:lnTo>
                    <a:lnTo>
                      <a:pt x="19" y="113"/>
                    </a:lnTo>
                    <a:lnTo>
                      <a:pt x="29" y="123"/>
                    </a:lnTo>
                    <a:lnTo>
                      <a:pt x="42" y="128"/>
                    </a:lnTo>
                    <a:lnTo>
                      <a:pt x="54" y="133"/>
                    </a:lnTo>
                    <a:lnTo>
                      <a:pt x="66" y="133"/>
                    </a:lnTo>
                    <a:lnTo>
                      <a:pt x="81" y="133"/>
                    </a:lnTo>
                    <a:lnTo>
                      <a:pt x="93" y="128"/>
                    </a:lnTo>
                    <a:lnTo>
                      <a:pt x="106" y="123"/>
                    </a:lnTo>
                    <a:lnTo>
                      <a:pt x="116" y="113"/>
                    </a:lnTo>
                    <a:lnTo>
                      <a:pt x="123" y="103"/>
                    </a:lnTo>
                    <a:lnTo>
                      <a:pt x="128" y="94"/>
                    </a:lnTo>
                    <a:lnTo>
                      <a:pt x="133" y="81"/>
                    </a:lnTo>
                    <a:lnTo>
                      <a:pt x="135" y="66"/>
                    </a:lnTo>
                    <a:lnTo>
                      <a:pt x="133" y="66"/>
                    </a:lnTo>
                    <a:lnTo>
                      <a:pt x="130" y="54"/>
                    </a:lnTo>
                    <a:lnTo>
                      <a:pt x="128" y="42"/>
                    </a:lnTo>
                    <a:lnTo>
                      <a:pt x="121" y="32"/>
                    </a:lnTo>
                    <a:lnTo>
                      <a:pt x="113" y="21"/>
                    </a:lnTo>
                    <a:lnTo>
                      <a:pt x="102" y="12"/>
                    </a:lnTo>
                    <a:lnTo>
                      <a:pt x="93" y="7"/>
                    </a:lnTo>
                    <a:lnTo>
                      <a:pt x="81" y="2"/>
                    </a:lnTo>
                    <a:lnTo>
                      <a:pt x="66" y="2"/>
                    </a:lnTo>
                    <a:lnTo>
                      <a:pt x="54" y="2"/>
                    </a:lnTo>
                    <a:lnTo>
                      <a:pt x="42" y="7"/>
                    </a:lnTo>
                    <a:lnTo>
                      <a:pt x="32" y="12"/>
                    </a:lnTo>
                    <a:lnTo>
                      <a:pt x="21" y="21"/>
                    </a:lnTo>
                    <a:lnTo>
                      <a:pt x="14" y="32"/>
                    </a:lnTo>
                    <a:lnTo>
                      <a:pt x="7" y="42"/>
                    </a:lnTo>
                    <a:lnTo>
                      <a:pt x="4" y="54"/>
                    </a:lnTo>
                    <a:lnTo>
                      <a:pt x="2" y="66"/>
                    </a:lnTo>
                    <a:lnTo>
                      <a:pt x="4" y="81"/>
                    </a:lnTo>
                    <a:lnTo>
                      <a:pt x="7" y="92"/>
                    </a:lnTo>
                    <a:lnTo>
                      <a:pt x="14" y="103"/>
                    </a:lnTo>
                    <a:lnTo>
                      <a:pt x="21" y="113"/>
                    </a:lnTo>
                    <a:lnTo>
                      <a:pt x="32" y="121"/>
                    </a:lnTo>
                    <a:lnTo>
                      <a:pt x="42" y="126"/>
                    </a:lnTo>
                    <a:lnTo>
                      <a:pt x="54" y="130"/>
                    </a:lnTo>
                    <a:lnTo>
                      <a:pt x="66" y="133"/>
                    </a:lnTo>
                    <a:lnTo>
                      <a:pt x="81" y="130"/>
                    </a:lnTo>
                    <a:lnTo>
                      <a:pt x="93" y="126"/>
                    </a:lnTo>
                    <a:lnTo>
                      <a:pt x="102" y="121"/>
                    </a:lnTo>
                    <a:lnTo>
                      <a:pt x="113" y="113"/>
                    </a:lnTo>
                    <a:lnTo>
                      <a:pt x="121" y="103"/>
                    </a:lnTo>
                    <a:lnTo>
                      <a:pt x="128" y="92"/>
                    </a:lnTo>
                    <a:lnTo>
                      <a:pt x="130" y="81"/>
                    </a:lnTo>
                    <a:lnTo>
                      <a:pt x="133" y="66"/>
                    </a:lnTo>
                    <a:lnTo>
                      <a:pt x="135" y="66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6" name="Freeform 778">
                <a:extLst>
                  <a:ext uri="{FF2B5EF4-FFF2-40B4-BE49-F238E27FC236}">
                    <a16:creationId xmlns:a16="http://schemas.microsoft.com/office/drawing/2014/main" id="{49834CCD-1DFD-496C-B27E-045EFCB90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103"/>
                <a:ext cx="44" cy="43"/>
              </a:xfrm>
              <a:custGeom>
                <a:avLst/>
                <a:gdLst>
                  <a:gd name="T0" fmla="*/ 128 w 131"/>
                  <a:gd name="T1" fmla="*/ 52 h 131"/>
                  <a:gd name="T2" fmla="*/ 119 w 131"/>
                  <a:gd name="T3" fmla="*/ 30 h 131"/>
                  <a:gd name="T4" fmla="*/ 100 w 131"/>
                  <a:gd name="T5" fmla="*/ 10 h 131"/>
                  <a:gd name="T6" fmla="*/ 79 w 131"/>
                  <a:gd name="T7" fmla="*/ 0 h 131"/>
                  <a:gd name="T8" fmla="*/ 52 w 131"/>
                  <a:gd name="T9" fmla="*/ 0 h 131"/>
                  <a:gd name="T10" fmla="*/ 30 w 131"/>
                  <a:gd name="T11" fmla="*/ 10 h 131"/>
                  <a:gd name="T12" fmla="*/ 12 w 131"/>
                  <a:gd name="T13" fmla="*/ 30 h 131"/>
                  <a:gd name="T14" fmla="*/ 2 w 131"/>
                  <a:gd name="T15" fmla="*/ 52 h 131"/>
                  <a:gd name="T16" fmla="*/ 2 w 131"/>
                  <a:gd name="T17" fmla="*/ 79 h 131"/>
                  <a:gd name="T18" fmla="*/ 12 w 131"/>
                  <a:gd name="T19" fmla="*/ 101 h 131"/>
                  <a:gd name="T20" fmla="*/ 30 w 131"/>
                  <a:gd name="T21" fmla="*/ 119 h 131"/>
                  <a:gd name="T22" fmla="*/ 52 w 131"/>
                  <a:gd name="T23" fmla="*/ 129 h 131"/>
                  <a:gd name="T24" fmla="*/ 79 w 131"/>
                  <a:gd name="T25" fmla="*/ 129 h 131"/>
                  <a:gd name="T26" fmla="*/ 100 w 131"/>
                  <a:gd name="T27" fmla="*/ 119 h 131"/>
                  <a:gd name="T28" fmla="*/ 119 w 131"/>
                  <a:gd name="T29" fmla="*/ 101 h 131"/>
                  <a:gd name="T30" fmla="*/ 128 w 131"/>
                  <a:gd name="T31" fmla="*/ 79 h 131"/>
                  <a:gd name="T32" fmla="*/ 128 w 131"/>
                  <a:gd name="T33" fmla="*/ 64 h 131"/>
                  <a:gd name="T34" fmla="*/ 124 w 131"/>
                  <a:gd name="T35" fmla="*/ 40 h 131"/>
                  <a:gd name="T36" fmla="*/ 111 w 131"/>
                  <a:gd name="T37" fmla="*/ 20 h 131"/>
                  <a:gd name="T38" fmla="*/ 90 w 131"/>
                  <a:gd name="T39" fmla="*/ 7 h 131"/>
                  <a:gd name="T40" fmla="*/ 64 w 131"/>
                  <a:gd name="T41" fmla="*/ 3 h 131"/>
                  <a:gd name="T42" fmla="*/ 40 w 131"/>
                  <a:gd name="T43" fmla="*/ 7 h 131"/>
                  <a:gd name="T44" fmla="*/ 19 w 131"/>
                  <a:gd name="T45" fmla="*/ 20 h 131"/>
                  <a:gd name="T46" fmla="*/ 7 w 131"/>
                  <a:gd name="T47" fmla="*/ 40 h 131"/>
                  <a:gd name="T48" fmla="*/ 2 w 131"/>
                  <a:gd name="T49" fmla="*/ 64 h 131"/>
                  <a:gd name="T50" fmla="*/ 7 w 131"/>
                  <a:gd name="T51" fmla="*/ 90 h 131"/>
                  <a:gd name="T52" fmla="*/ 19 w 131"/>
                  <a:gd name="T53" fmla="*/ 108 h 131"/>
                  <a:gd name="T54" fmla="*/ 40 w 131"/>
                  <a:gd name="T55" fmla="*/ 124 h 131"/>
                  <a:gd name="T56" fmla="*/ 64 w 131"/>
                  <a:gd name="T57" fmla="*/ 129 h 131"/>
                  <a:gd name="T58" fmla="*/ 90 w 131"/>
                  <a:gd name="T59" fmla="*/ 124 h 131"/>
                  <a:gd name="T60" fmla="*/ 111 w 131"/>
                  <a:gd name="T61" fmla="*/ 108 h 131"/>
                  <a:gd name="T62" fmla="*/ 124 w 131"/>
                  <a:gd name="T63" fmla="*/ 90 h 131"/>
                  <a:gd name="T64" fmla="*/ 128 w 131"/>
                  <a:gd name="T65" fmla="*/ 6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31">
                    <a:moveTo>
                      <a:pt x="131" y="64"/>
                    </a:moveTo>
                    <a:lnTo>
                      <a:pt x="128" y="52"/>
                    </a:lnTo>
                    <a:lnTo>
                      <a:pt x="126" y="40"/>
                    </a:lnTo>
                    <a:lnTo>
                      <a:pt x="119" y="30"/>
                    </a:lnTo>
                    <a:lnTo>
                      <a:pt x="111" y="20"/>
                    </a:lnTo>
                    <a:lnTo>
                      <a:pt x="100" y="10"/>
                    </a:lnTo>
                    <a:lnTo>
                      <a:pt x="91" y="5"/>
                    </a:lnTo>
                    <a:lnTo>
                      <a:pt x="79" y="0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5"/>
                    </a:lnTo>
                    <a:lnTo>
                      <a:pt x="30" y="10"/>
                    </a:lnTo>
                    <a:lnTo>
                      <a:pt x="19" y="20"/>
                    </a:lnTo>
                    <a:lnTo>
                      <a:pt x="12" y="30"/>
                    </a:lnTo>
                    <a:lnTo>
                      <a:pt x="5" y="40"/>
                    </a:lnTo>
                    <a:lnTo>
                      <a:pt x="2" y="52"/>
                    </a:lnTo>
                    <a:lnTo>
                      <a:pt x="0" y="64"/>
                    </a:lnTo>
                    <a:lnTo>
                      <a:pt x="2" y="79"/>
                    </a:lnTo>
                    <a:lnTo>
                      <a:pt x="5" y="90"/>
                    </a:lnTo>
                    <a:lnTo>
                      <a:pt x="12" y="101"/>
                    </a:lnTo>
                    <a:lnTo>
                      <a:pt x="19" y="112"/>
                    </a:lnTo>
                    <a:lnTo>
                      <a:pt x="30" y="119"/>
                    </a:lnTo>
                    <a:lnTo>
                      <a:pt x="40" y="124"/>
                    </a:lnTo>
                    <a:lnTo>
                      <a:pt x="52" y="129"/>
                    </a:lnTo>
                    <a:lnTo>
                      <a:pt x="64" y="131"/>
                    </a:lnTo>
                    <a:lnTo>
                      <a:pt x="79" y="129"/>
                    </a:lnTo>
                    <a:lnTo>
                      <a:pt x="91" y="124"/>
                    </a:lnTo>
                    <a:lnTo>
                      <a:pt x="100" y="119"/>
                    </a:lnTo>
                    <a:lnTo>
                      <a:pt x="111" y="112"/>
                    </a:lnTo>
                    <a:lnTo>
                      <a:pt x="119" y="101"/>
                    </a:lnTo>
                    <a:lnTo>
                      <a:pt x="126" y="90"/>
                    </a:lnTo>
                    <a:lnTo>
                      <a:pt x="128" y="79"/>
                    </a:lnTo>
                    <a:lnTo>
                      <a:pt x="131" y="64"/>
                    </a:lnTo>
                    <a:lnTo>
                      <a:pt x="128" y="64"/>
                    </a:lnTo>
                    <a:lnTo>
                      <a:pt x="128" y="52"/>
                    </a:lnTo>
                    <a:lnTo>
                      <a:pt x="124" y="40"/>
                    </a:lnTo>
                    <a:lnTo>
                      <a:pt x="119" y="30"/>
                    </a:lnTo>
                    <a:lnTo>
                      <a:pt x="111" y="20"/>
                    </a:lnTo>
                    <a:lnTo>
                      <a:pt x="100" y="12"/>
                    </a:lnTo>
                    <a:lnTo>
                      <a:pt x="90" y="7"/>
                    </a:lnTo>
                    <a:lnTo>
                      <a:pt x="79" y="3"/>
                    </a:lnTo>
                    <a:lnTo>
                      <a:pt x="64" y="3"/>
                    </a:lnTo>
                    <a:lnTo>
                      <a:pt x="52" y="3"/>
                    </a:lnTo>
                    <a:lnTo>
                      <a:pt x="40" y="7"/>
                    </a:lnTo>
                    <a:lnTo>
                      <a:pt x="30" y="12"/>
                    </a:lnTo>
                    <a:lnTo>
                      <a:pt x="19" y="20"/>
                    </a:lnTo>
                    <a:lnTo>
                      <a:pt x="12" y="30"/>
                    </a:lnTo>
                    <a:lnTo>
                      <a:pt x="7" y="40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2" y="76"/>
                    </a:lnTo>
                    <a:lnTo>
                      <a:pt x="7" y="90"/>
                    </a:lnTo>
                    <a:lnTo>
                      <a:pt x="12" y="101"/>
                    </a:lnTo>
                    <a:lnTo>
                      <a:pt x="19" y="108"/>
                    </a:lnTo>
                    <a:lnTo>
                      <a:pt x="30" y="119"/>
                    </a:lnTo>
                    <a:lnTo>
                      <a:pt x="40" y="124"/>
                    </a:lnTo>
                    <a:lnTo>
                      <a:pt x="52" y="126"/>
                    </a:lnTo>
                    <a:lnTo>
                      <a:pt x="64" y="129"/>
                    </a:lnTo>
                    <a:lnTo>
                      <a:pt x="79" y="126"/>
                    </a:lnTo>
                    <a:lnTo>
                      <a:pt x="90" y="124"/>
                    </a:lnTo>
                    <a:lnTo>
                      <a:pt x="100" y="119"/>
                    </a:lnTo>
                    <a:lnTo>
                      <a:pt x="111" y="108"/>
                    </a:lnTo>
                    <a:lnTo>
                      <a:pt x="119" y="101"/>
                    </a:lnTo>
                    <a:lnTo>
                      <a:pt x="124" y="90"/>
                    </a:lnTo>
                    <a:lnTo>
                      <a:pt x="128" y="76"/>
                    </a:lnTo>
                    <a:lnTo>
                      <a:pt x="128" y="64"/>
                    </a:ln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7" name="Freeform 779">
                <a:extLst>
                  <a:ext uri="{FF2B5EF4-FFF2-40B4-BE49-F238E27FC236}">
                    <a16:creationId xmlns:a16="http://schemas.microsoft.com/office/drawing/2014/main" id="{198C2821-6F6D-4273-9D75-984DE0F0B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104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7 w 126"/>
                  <a:gd name="T3" fmla="*/ 27 h 126"/>
                  <a:gd name="T4" fmla="*/ 98 w 126"/>
                  <a:gd name="T5" fmla="*/ 9 h 126"/>
                  <a:gd name="T6" fmla="*/ 77 w 126"/>
                  <a:gd name="T7" fmla="*/ 0 h 126"/>
                  <a:gd name="T8" fmla="*/ 50 w 126"/>
                  <a:gd name="T9" fmla="*/ 0 h 126"/>
                  <a:gd name="T10" fmla="*/ 28 w 126"/>
                  <a:gd name="T11" fmla="*/ 9 h 126"/>
                  <a:gd name="T12" fmla="*/ 10 w 126"/>
                  <a:gd name="T13" fmla="*/ 27 h 126"/>
                  <a:gd name="T14" fmla="*/ 0 w 126"/>
                  <a:gd name="T15" fmla="*/ 49 h 126"/>
                  <a:gd name="T16" fmla="*/ 0 w 126"/>
                  <a:gd name="T17" fmla="*/ 73 h 126"/>
                  <a:gd name="T18" fmla="*/ 10 w 126"/>
                  <a:gd name="T19" fmla="*/ 98 h 126"/>
                  <a:gd name="T20" fmla="*/ 28 w 126"/>
                  <a:gd name="T21" fmla="*/ 116 h 126"/>
                  <a:gd name="T22" fmla="*/ 50 w 126"/>
                  <a:gd name="T23" fmla="*/ 123 h 126"/>
                  <a:gd name="T24" fmla="*/ 77 w 126"/>
                  <a:gd name="T25" fmla="*/ 123 h 126"/>
                  <a:gd name="T26" fmla="*/ 98 w 126"/>
                  <a:gd name="T27" fmla="*/ 116 h 126"/>
                  <a:gd name="T28" fmla="*/ 117 w 126"/>
                  <a:gd name="T29" fmla="*/ 98 h 126"/>
                  <a:gd name="T30" fmla="*/ 126 w 126"/>
                  <a:gd name="T31" fmla="*/ 73 h 126"/>
                  <a:gd name="T32" fmla="*/ 124 w 126"/>
                  <a:gd name="T33" fmla="*/ 49 h 126"/>
                  <a:gd name="T34" fmla="*/ 113 w 126"/>
                  <a:gd name="T35" fmla="*/ 27 h 126"/>
                  <a:gd name="T36" fmla="*/ 96 w 126"/>
                  <a:gd name="T37" fmla="*/ 9 h 126"/>
                  <a:gd name="T38" fmla="*/ 77 w 126"/>
                  <a:gd name="T39" fmla="*/ 2 h 126"/>
                  <a:gd name="T40" fmla="*/ 50 w 126"/>
                  <a:gd name="T41" fmla="*/ 2 h 126"/>
                  <a:gd name="T42" fmla="*/ 28 w 126"/>
                  <a:gd name="T43" fmla="*/ 9 h 126"/>
                  <a:gd name="T44" fmla="*/ 14 w 126"/>
                  <a:gd name="T45" fmla="*/ 27 h 126"/>
                  <a:gd name="T46" fmla="*/ 3 w 126"/>
                  <a:gd name="T47" fmla="*/ 49 h 126"/>
                  <a:gd name="T48" fmla="*/ 3 w 126"/>
                  <a:gd name="T49" fmla="*/ 73 h 126"/>
                  <a:gd name="T50" fmla="*/ 14 w 126"/>
                  <a:gd name="T51" fmla="*/ 97 h 126"/>
                  <a:gd name="T52" fmla="*/ 28 w 126"/>
                  <a:gd name="T53" fmla="*/ 112 h 126"/>
                  <a:gd name="T54" fmla="*/ 50 w 126"/>
                  <a:gd name="T55" fmla="*/ 123 h 126"/>
                  <a:gd name="T56" fmla="*/ 77 w 126"/>
                  <a:gd name="T57" fmla="*/ 123 h 126"/>
                  <a:gd name="T58" fmla="*/ 96 w 126"/>
                  <a:gd name="T59" fmla="*/ 112 h 126"/>
                  <a:gd name="T60" fmla="*/ 113 w 126"/>
                  <a:gd name="T61" fmla="*/ 97 h 126"/>
                  <a:gd name="T62" fmla="*/ 124 w 126"/>
                  <a:gd name="T63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6">
                    <a:moveTo>
                      <a:pt x="126" y="61"/>
                    </a:moveTo>
                    <a:lnTo>
                      <a:pt x="126" y="49"/>
                    </a:lnTo>
                    <a:lnTo>
                      <a:pt x="122" y="37"/>
                    </a:lnTo>
                    <a:lnTo>
                      <a:pt x="117" y="27"/>
                    </a:lnTo>
                    <a:lnTo>
                      <a:pt x="109" y="17"/>
                    </a:lnTo>
                    <a:lnTo>
                      <a:pt x="98" y="9"/>
                    </a:lnTo>
                    <a:lnTo>
                      <a:pt x="88" y="4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5" y="87"/>
                    </a:lnTo>
                    <a:lnTo>
                      <a:pt x="10" y="98"/>
                    </a:lnTo>
                    <a:lnTo>
                      <a:pt x="17" y="105"/>
                    </a:lnTo>
                    <a:lnTo>
                      <a:pt x="28" y="116"/>
                    </a:lnTo>
                    <a:lnTo>
                      <a:pt x="38" y="121"/>
                    </a:lnTo>
                    <a:lnTo>
                      <a:pt x="50" y="123"/>
                    </a:lnTo>
                    <a:lnTo>
                      <a:pt x="62" y="126"/>
                    </a:lnTo>
                    <a:lnTo>
                      <a:pt x="77" y="123"/>
                    </a:lnTo>
                    <a:lnTo>
                      <a:pt x="88" y="121"/>
                    </a:lnTo>
                    <a:lnTo>
                      <a:pt x="98" y="116"/>
                    </a:lnTo>
                    <a:lnTo>
                      <a:pt x="109" y="105"/>
                    </a:lnTo>
                    <a:lnTo>
                      <a:pt x="117" y="98"/>
                    </a:lnTo>
                    <a:lnTo>
                      <a:pt x="122" y="87"/>
                    </a:lnTo>
                    <a:lnTo>
                      <a:pt x="126" y="73"/>
                    </a:lnTo>
                    <a:lnTo>
                      <a:pt x="126" y="61"/>
                    </a:lnTo>
                    <a:lnTo>
                      <a:pt x="124" y="49"/>
                    </a:lnTo>
                    <a:lnTo>
                      <a:pt x="122" y="37"/>
                    </a:lnTo>
                    <a:lnTo>
                      <a:pt x="113" y="27"/>
                    </a:lnTo>
                    <a:lnTo>
                      <a:pt x="106" y="20"/>
                    </a:lnTo>
                    <a:lnTo>
                      <a:pt x="96" y="9"/>
                    </a:lnTo>
                    <a:lnTo>
                      <a:pt x="88" y="4"/>
                    </a:lnTo>
                    <a:lnTo>
                      <a:pt x="77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9" y="4"/>
                    </a:lnTo>
                    <a:lnTo>
                      <a:pt x="28" y="9"/>
                    </a:lnTo>
                    <a:lnTo>
                      <a:pt x="21" y="20"/>
                    </a:lnTo>
                    <a:lnTo>
                      <a:pt x="14" y="27"/>
                    </a:lnTo>
                    <a:lnTo>
                      <a:pt x="5" y="37"/>
                    </a:lnTo>
                    <a:lnTo>
                      <a:pt x="3" y="49"/>
                    </a:lnTo>
                    <a:lnTo>
                      <a:pt x="0" y="61"/>
                    </a:lnTo>
                    <a:lnTo>
                      <a:pt x="3" y="73"/>
                    </a:lnTo>
                    <a:lnTo>
                      <a:pt x="5" y="87"/>
                    </a:lnTo>
                    <a:lnTo>
                      <a:pt x="14" y="97"/>
                    </a:lnTo>
                    <a:lnTo>
                      <a:pt x="21" y="105"/>
                    </a:lnTo>
                    <a:lnTo>
                      <a:pt x="28" y="112"/>
                    </a:lnTo>
                    <a:lnTo>
                      <a:pt x="39" y="118"/>
                    </a:lnTo>
                    <a:lnTo>
                      <a:pt x="50" y="123"/>
                    </a:lnTo>
                    <a:lnTo>
                      <a:pt x="62" y="123"/>
                    </a:lnTo>
                    <a:lnTo>
                      <a:pt x="77" y="123"/>
                    </a:lnTo>
                    <a:lnTo>
                      <a:pt x="88" y="118"/>
                    </a:lnTo>
                    <a:lnTo>
                      <a:pt x="96" y="112"/>
                    </a:lnTo>
                    <a:lnTo>
                      <a:pt x="106" y="105"/>
                    </a:lnTo>
                    <a:lnTo>
                      <a:pt x="113" y="97"/>
                    </a:lnTo>
                    <a:lnTo>
                      <a:pt x="122" y="87"/>
                    </a:lnTo>
                    <a:lnTo>
                      <a:pt x="124" y="73"/>
                    </a:lnTo>
                    <a:lnTo>
                      <a:pt x="126" y="61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8" name="Freeform 780">
                <a:extLst>
                  <a:ext uri="{FF2B5EF4-FFF2-40B4-BE49-F238E27FC236}">
                    <a16:creationId xmlns:a16="http://schemas.microsoft.com/office/drawing/2014/main" id="{D5C36437-B5B2-4A70-BEC9-989E839E5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103"/>
                <a:ext cx="42" cy="41"/>
              </a:xfrm>
              <a:custGeom>
                <a:avLst/>
                <a:gdLst>
                  <a:gd name="T0" fmla="*/ 124 w 126"/>
                  <a:gd name="T1" fmla="*/ 50 h 124"/>
                  <a:gd name="T2" fmla="*/ 113 w 126"/>
                  <a:gd name="T3" fmla="*/ 28 h 124"/>
                  <a:gd name="T4" fmla="*/ 96 w 126"/>
                  <a:gd name="T5" fmla="*/ 10 h 124"/>
                  <a:gd name="T6" fmla="*/ 77 w 126"/>
                  <a:gd name="T7" fmla="*/ 3 h 124"/>
                  <a:gd name="T8" fmla="*/ 50 w 126"/>
                  <a:gd name="T9" fmla="*/ 3 h 124"/>
                  <a:gd name="T10" fmla="*/ 28 w 126"/>
                  <a:gd name="T11" fmla="*/ 10 h 124"/>
                  <a:gd name="T12" fmla="*/ 14 w 126"/>
                  <a:gd name="T13" fmla="*/ 28 h 124"/>
                  <a:gd name="T14" fmla="*/ 3 w 126"/>
                  <a:gd name="T15" fmla="*/ 50 h 124"/>
                  <a:gd name="T16" fmla="*/ 3 w 126"/>
                  <a:gd name="T17" fmla="*/ 74 h 124"/>
                  <a:gd name="T18" fmla="*/ 14 w 126"/>
                  <a:gd name="T19" fmla="*/ 97 h 124"/>
                  <a:gd name="T20" fmla="*/ 28 w 126"/>
                  <a:gd name="T21" fmla="*/ 113 h 124"/>
                  <a:gd name="T22" fmla="*/ 50 w 126"/>
                  <a:gd name="T23" fmla="*/ 124 h 124"/>
                  <a:gd name="T24" fmla="*/ 77 w 126"/>
                  <a:gd name="T25" fmla="*/ 124 h 124"/>
                  <a:gd name="T26" fmla="*/ 96 w 126"/>
                  <a:gd name="T27" fmla="*/ 113 h 124"/>
                  <a:gd name="T28" fmla="*/ 113 w 126"/>
                  <a:gd name="T29" fmla="*/ 97 h 124"/>
                  <a:gd name="T30" fmla="*/ 124 w 126"/>
                  <a:gd name="T31" fmla="*/ 74 h 124"/>
                  <a:gd name="T32" fmla="*/ 124 w 126"/>
                  <a:gd name="T33" fmla="*/ 62 h 124"/>
                  <a:gd name="T34" fmla="*/ 119 w 126"/>
                  <a:gd name="T35" fmla="*/ 39 h 124"/>
                  <a:gd name="T36" fmla="*/ 106 w 126"/>
                  <a:gd name="T37" fmla="*/ 21 h 124"/>
                  <a:gd name="T38" fmla="*/ 88 w 126"/>
                  <a:gd name="T39" fmla="*/ 8 h 124"/>
                  <a:gd name="T40" fmla="*/ 62 w 126"/>
                  <a:gd name="T41" fmla="*/ 3 h 124"/>
                  <a:gd name="T42" fmla="*/ 39 w 126"/>
                  <a:gd name="T43" fmla="*/ 8 h 124"/>
                  <a:gd name="T44" fmla="*/ 21 w 126"/>
                  <a:gd name="T45" fmla="*/ 21 h 124"/>
                  <a:gd name="T46" fmla="*/ 8 w 126"/>
                  <a:gd name="T47" fmla="*/ 39 h 124"/>
                  <a:gd name="T48" fmla="*/ 3 w 126"/>
                  <a:gd name="T49" fmla="*/ 62 h 124"/>
                  <a:gd name="T50" fmla="*/ 8 w 126"/>
                  <a:gd name="T51" fmla="*/ 86 h 124"/>
                  <a:gd name="T52" fmla="*/ 21 w 126"/>
                  <a:gd name="T53" fmla="*/ 105 h 124"/>
                  <a:gd name="T54" fmla="*/ 39 w 126"/>
                  <a:gd name="T55" fmla="*/ 119 h 124"/>
                  <a:gd name="T56" fmla="*/ 62 w 126"/>
                  <a:gd name="T57" fmla="*/ 124 h 124"/>
                  <a:gd name="T58" fmla="*/ 88 w 126"/>
                  <a:gd name="T59" fmla="*/ 119 h 124"/>
                  <a:gd name="T60" fmla="*/ 106 w 126"/>
                  <a:gd name="T61" fmla="*/ 105 h 124"/>
                  <a:gd name="T62" fmla="*/ 119 w 126"/>
                  <a:gd name="T63" fmla="*/ 86 h 124"/>
                  <a:gd name="T64" fmla="*/ 124 w 126"/>
                  <a:gd name="T6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4">
                    <a:moveTo>
                      <a:pt x="126" y="62"/>
                    </a:moveTo>
                    <a:lnTo>
                      <a:pt x="124" y="50"/>
                    </a:lnTo>
                    <a:lnTo>
                      <a:pt x="122" y="38"/>
                    </a:lnTo>
                    <a:lnTo>
                      <a:pt x="113" y="28"/>
                    </a:lnTo>
                    <a:lnTo>
                      <a:pt x="106" y="21"/>
                    </a:lnTo>
                    <a:lnTo>
                      <a:pt x="96" y="10"/>
                    </a:lnTo>
                    <a:lnTo>
                      <a:pt x="88" y="5"/>
                    </a:lnTo>
                    <a:lnTo>
                      <a:pt x="77" y="3"/>
                    </a:lnTo>
                    <a:lnTo>
                      <a:pt x="62" y="0"/>
                    </a:lnTo>
                    <a:lnTo>
                      <a:pt x="50" y="3"/>
                    </a:lnTo>
                    <a:lnTo>
                      <a:pt x="39" y="5"/>
                    </a:lnTo>
                    <a:lnTo>
                      <a:pt x="28" y="10"/>
                    </a:lnTo>
                    <a:lnTo>
                      <a:pt x="21" y="21"/>
                    </a:lnTo>
                    <a:lnTo>
                      <a:pt x="14" y="28"/>
                    </a:lnTo>
                    <a:lnTo>
                      <a:pt x="5" y="38"/>
                    </a:lnTo>
                    <a:lnTo>
                      <a:pt x="3" y="50"/>
                    </a:lnTo>
                    <a:lnTo>
                      <a:pt x="0" y="62"/>
                    </a:lnTo>
                    <a:lnTo>
                      <a:pt x="3" y="74"/>
                    </a:lnTo>
                    <a:lnTo>
                      <a:pt x="5" y="86"/>
                    </a:lnTo>
                    <a:lnTo>
                      <a:pt x="14" y="97"/>
                    </a:lnTo>
                    <a:lnTo>
                      <a:pt x="21" y="106"/>
                    </a:lnTo>
                    <a:lnTo>
                      <a:pt x="28" y="113"/>
                    </a:lnTo>
                    <a:lnTo>
                      <a:pt x="39" y="119"/>
                    </a:lnTo>
                    <a:lnTo>
                      <a:pt x="50" y="124"/>
                    </a:lnTo>
                    <a:lnTo>
                      <a:pt x="62" y="124"/>
                    </a:lnTo>
                    <a:lnTo>
                      <a:pt x="77" y="124"/>
                    </a:lnTo>
                    <a:lnTo>
                      <a:pt x="88" y="119"/>
                    </a:lnTo>
                    <a:lnTo>
                      <a:pt x="96" y="113"/>
                    </a:lnTo>
                    <a:lnTo>
                      <a:pt x="106" y="106"/>
                    </a:lnTo>
                    <a:lnTo>
                      <a:pt x="113" y="97"/>
                    </a:lnTo>
                    <a:lnTo>
                      <a:pt x="122" y="86"/>
                    </a:lnTo>
                    <a:lnTo>
                      <a:pt x="124" y="74"/>
                    </a:lnTo>
                    <a:lnTo>
                      <a:pt x="126" y="62"/>
                    </a:lnTo>
                    <a:lnTo>
                      <a:pt x="124" y="62"/>
                    </a:lnTo>
                    <a:lnTo>
                      <a:pt x="122" y="50"/>
                    </a:lnTo>
                    <a:lnTo>
                      <a:pt x="119" y="39"/>
                    </a:lnTo>
                    <a:lnTo>
                      <a:pt x="113" y="31"/>
                    </a:lnTo>
                    <a:lnTo>
                      <a:pt x="106" y="21"/>
                    </a:lnTo>
                    <a:lnTo>
                      <a:pt x="96" y="13"/>
                    </a:lnTo>
                    <a:lnTo>
                      <a:pt x="88" y="8"/>
                    </a:lnTo>
                    <a:lnTo>
                      <a:pt x="74" y="3"/>
                    </a:lnTo>
                    <a:lnTo>
                      <a:pt x="62" y="3"/>
                    </a:lnTo>
                    <a:lnTo>
                      <a:pt x="52" y="3"/>
                    </a:lnTo>
                    <a:lnTo>
                      <a:pt x="39" y="8"/>
                    </a:lnTo>
                    <a:lnTo>
                      <a:pt x="29" y="13"/>
                    </a:lnTo>
                    <a:lnTo>
                      <a:pt x="21" y="21"/>
                    </a:lnTo>
                    <a:lnTo>
                      <a:pt x="14" y="31"/>
                    </a:lnTo>
                    <a:lnTo>
                      <a:pt x="8" y="39"/>
                    </a:lnTo>
                    <a:lnTo>
                      <a:pt x="5" y="50"/>
                    </a:lnTo>
                    <a:lnTo>
                      <a:pt x="3" y="62"/>
                    </a:lnTo>
                    <a:lnTo>
                      <a:pt x="5" y="74"/>
                    </a:lnTo>
                    <a:lnTo>
                      <a:pt x="8" y="86"/>
                    </a:lnTo>
                    <a:lnTo>
                      <a:pt x="14" y="97"/>
                    </a:lnTo>
                    <a:lnTo>
                      <a:pt x="21" y="105"/>
                    </a:lnTo>
                    <a:lnTo>
                      <a:pt x="29" y="112"/>
                    </a:lnTo>
                    <a:lnTo>
                      <a:pt x="39" y="119"/>
                    </a:lnTo>
                    <a:lnTo>
                      <a:pt x="52" y="122"/>
                    </a:lnTo>
                    <a:lnTo>
                      <a:pt x="62" y="124"/>
                    </a:lnTo>
                    <a:lnTo>
                      <a:pt x="74" y="122"/>
                    </a:lnTo>
                    <a:lnTo>
                      <a:pt x="88" y="119"/>
                    </a:lnTo>
                    <a:lnTo>
                      <a:pt x="96" y="112"/>
                    </a:lnTo>
                    <a:lnTo>
                      <a:pt x="106" y="105"/>
                    </a:lnTo>
                    <a:lnTo>
                      <a:pt x="113" y="97"/>
                    </a:lnTo>
                    <a:lnTo>
                      <a:pt x="119" y="86"/>
                    </a:lnTo>
                    <a:lnTo>
                      <a:pt x="122" y="74"/>
                    </a:lnTo>
                    <a:lnTo>
                      <a:pt x="124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09" name="Freeform 781">
                <a:extLst>
                  <a:ext uri="{FF2B5EF4-FFF2-40B4-BE49-F238E27FC236}">
                    <a16:creationId xmlns:a16="http://schemas.microsoft.com/office/drawing/2014/main" id="{A49AC4FB-E293-4FEE-9164-CACA3F0F8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104"/>
                <a:ext cx="40" cy="41"/>
              </a:xfrm>
              <a:custGeom>
                <a:avLst/>
                <a:gdLst>
                  <a:gd name="T0" fmla="*/ 119 w 121"/>
                  <a:gd name="T1" fmla="*/ 47 h 121"/>
                  <a:gd name="T2" fmla="*/ 110 w 121"/>
                  <a:gd name="T3" fmla="*/ 28 h 121"/>
                  <a:gd name="T4" fmla="*/ 93 w 121"/>
                  <a:gd name="T5" fmla="*/ 11 h 121"/>
                  <a:gd name="T6" fmla="*/ 71 w 121"/>
                  <a:gd name="T7" fmla="*/ 0 h 121"/>
                  <a:gd name="T8" fmla="*/ 49 w 121"/>
                  <a:gd name="T9" fmla="*/ 0 h 121"/>
                  <a:gd name="T10" fmla="*/ 26 w 121"/>
                  <a:gd name="T11" fmla="*/ 11 h 121"/>
                  <a:gd name="T12" fmla="*/ 11 w 121"/>
                  <a:gd name="T13" fmla="*/ 28 h 121"/>
                  <a:gd name="T14" fmla="*/ 2 w 121"/>
                  <a:gd name="T15" fmla="*/ 47 h 121"/>
                  <a:gd name="T16" fmla="*/ 2 w 121"/>
                  <a:gd name="T17" fmla="*/ 71 h 121"/>
                  <a:gd name="T18" fmla="*/ 11 w 121"/>
                  <a:gd name="T19" fmla="*/ 95 h 121"/>
                  <a:gd name="T20" fmla="*/ 26 w 121"/>
                  <a:gd name="T21" fmla="*/ 109 h 121"/>
                  <a:gd name="T22" fmla="*/ 49 w 121"/>
                  <a:gd name="T23" fmla="*/ 119 h 121"/>
                  <a:gd name="T24" fmla="*/ 71 w 121"/>
                  <a:gd name="T25" fmla="*/ 119 h 121"/>
                  <a:gd name="T26" fmla="*/ 93 w 121"/>
                  <a:gd name="T27" fmla="*/ 109 h 121"/>
                  <a:gd name="T28" fmla="*/ 110 w 121"/>
                  <a:gd name="T29" fmla="*/ 95 h 121"/>
                  <a:gd name="T30" fmla="*/ 119 w 121"/>
                  <a:gd name="T31" fmla="*/ 71 h 121"/>
                  <a:gd name="T32" fmla="*/ 119 w 121"/>
                  <a:gd name="T33" fmla="*/ 59 h 121"/>
                  <a:gd name="T34" fmla="*/ 114 w 121"/>
                  <a:gd name="T35" fmla="*/ 36 h 121"/>
                  <a:gd name="T36" fmla="*/ 100 w 121"/>
                  <a:gd name="T37" fmla="*/ 18 h 121"/>
                  <a:gd name="T38" fmla="*/ 85 w 121"/>
                  <a:gd name="T39" fmla="*/ 5 h 121"/>
                  <a:gd name="T40" fmla="*/ 59 w 121"/>
                  <a:gd name="T41" fmla="*/ 2 h 121"/>
                  <a:gd name="T42" fmla="*/ 36 w 121"/>
                  <a:gd name="T43" fmla="*/ 5 h 121"/>
                  <a:gd name="T44" fmla="*/ 20 w 121"/>
                  <a:gd name="T45" fmla="*/ 18 h 121"/>
                  <a:gd name="T46" fmla="*/ 7 w 121"/>
                  <a:gd name="T47" fmla="*/ 36 h 121"/>
                  <a:gd name="T48" fmla="*/ 2 w 121"/>
                  <a:gd name="T49" fmla="*/ 59 h 121"/>
                  <a:gd name="T50" fmla="*/ 7 w 121"/>
                  <a:gd name="T51" fmla="*/ 81 h 121"/>
                  <a:gd name="T52" fmla="*/ 20 w 121"/>
                  <a:gd name="T53" fmla="*/ 102 h 121"/>
                  <a:gd name="T54" fmla="*/ 36 w 121"/>
                  <a:gd name="T55" fmla="*/ 114 h 121"/>
                  <a:gd name="T56" fmla="*/ 59 w 121"/>
                  <a:gd name="T57" fmla="*/ 119 h 121"/>
                  <a:gd name="T58" fmla="*/ 85 w 121"/>
                  <a:gd name="T59" fmla="*/ 114 h 121"/>
                  <a:gd name="T60" fmla="*/ 100 w 121"/>
                  <a:gd name="T61" fmla="*/ 102 h 121"/>
                  <a:gd name="T62" fmla="*/ 114 w 121"/>
                  <a:gd name="T63" fmla="*/ 81 h 121"/>
                  <a:gd name="T64" fmla="*/ 119 w 121"/>
                  <a:gd name="T6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59"/>
                    </a:moveTo>
                    <a:lnTo>
                      <a:pt x="119" y="47"/>
                    </a:lnTo>
                    <a:lnTo>
                      <a:pt x="116" y="36"/>
                    </a:lnTo>
                    <a:lnTo>
                      <a:pt x="110" y="28"/>
                    </a:lnTo>
                    <a:lnTo>
                      <a:pt x="103" y="18"/>
                    </a:lnTo>
                    <a:lnTo>
                      <a:pt x="93" y="11"/>
                    </a:lnTo>
                    <a:lnTo>
                      <a:pt x="85" y="5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6" y="5"/>
                    </a:lnTo>
                    <a:lnTo>
                      <a:pt x="26" y="11"/>
                    </a:lnTo>
                    <a:lnTo>
                      <a:pt x="18" y="18"/>
                    </a:lnTo>
                    <a:lnTo>
                      <a:pt x="11" y="28"/>
                    </a:lnTo>
                    <a:lnTo>
                      <a:pt x="5" y="36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2" y="71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18" y="102"/>
                    </a:lnTo>
                    <a:lnTo>
                      <a:pt x="26" y="109"/>
                    </a:lnTo>
                    <a:lnTo>
                      <a:pt x="36" y="116"/>
                    </a:lnTo>
                    <a:lnTo>
                      <a:pt x="49" y="119"/>
                    </a:lnTo>
                    <a:lnTo>
                      <a:pt x="59" y="121"/>
                    </a:lnTo>
                    <a:lnTo>
                      <a:pt x="71" y="119"/>
                    </a:lnTo>
                    <a:lnTo>
                      <a:pt x="85" y="116"/>
                    </a:lnTo>
                    <a:lnTo>
                      <a:pt x="93" y="109"/>
                    </a:lnTo>
                    <a:lnTo>
                      <a:pt x="103" y="102"/>
                    </a:lnTo>
                    <a:lnTo>
                      <a:pt x="110" y="95"/>
                    </a:lnTo>
                    <a:lnTo>
                      <a:pt x="116" y="85"/>
                    </a:lnTo>
                    <a:lnTo>
                      <a:pt x="119" y="71"/>
                    </a:lnTo>
                    <a:lnTo>
                      <a:pt x="121" y="59"/>
                    </a:lnTo>
                    <a:lnTo>
                      <a:pt x="119" y="59"/>
                    </a:lnTo>
                    <a:lnTo>
                      <a:pt x="119" y="47"/>
                    </a:lnTo>
                    <a:lnTo>
                      <a:pt x="114" y="36"/>
                    </a:lnTo>
                    <a:lnTo>
                      <a:pt x="109" y="28"/>
                    </a:lnTo>
                    <a:lnTo>
                      <a:pt x="100" y="18"/>
                    </a:lnTo>
                    <a:lnTo>
                      <a:pt x="93" y="12"/>
                    </a:lnTo>
                    <a:lnTo>
                      <a:pt x="85" y="5"/>
                    </a:lnTo>
                    <a:lnTo>
                      <a:pt x="71" y="2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6" y="5"/>
                    </a:lnTo>
                    <a:lnTo>
                      <a:pt x="26" y="12"/>
                    </a:lnTo>
                    <a:lnTo>
                      <a:pt x="20" y="18"/>
                    </a:lnTo>
                    <a:lnTo>
                      <a:pt x="12" y="28"/>
                    </a:lnTo>
                    <a:lnTo>
                      <a:pt x="7" y="36"/>
                    </a:lnTo>
                    <a:lnTo>
                      <a:pt x="2" y="47"/>
                    </a:lnTo>
                    <a:lnTo>
                      <a:pt x="2" y="59"/>
                    </a:lnTo>
                    <a:lnTo>
                      <a:pt x="2" y="71"/>
                    </a:lnTo>
                    <a:lnTo>
                      <a:pt x="7" y="81"/>
                    </a:lnTo>
                    <a:lnTo>
                      <a:pt x="12" y="92"/>
                    </a:lnTo>
                    <a:lnTo>
                      <a:pt x="20" y="102"/>
                    </a:lnTo>
                    <a:lnTo>
                      <a:pt x="26" y="109"/>
                    </a:lnTo>
                    <a:lnTo>
                      <a:pt x="36" y="114"/>
                    </a:lnTo>
                    <a:lnTo>
                      <a:pt x="49" y="116"/>
                    </a:lnTo>
                    <a:lnTo>
                      <a:pt x="59" y="119"/>
                    </a:lnTo>
                    <a:lnTo>
                      <a:pt x="71" y="116"/>
                    </a:lnTo>
                    <a:lnTo>
                      <a:pt x="85" y="114"/>
                    </a:lnTo>
                    <a:lnTo>
                      <a:pt x="93" y="109"/>
                    </a:lnTo>
                    <a:lnTo>
                      <a:pt x="100" y="102"/>
                    </a:lnTo>
                    <a:lnTo>
                      <a:pt x="109" y="92"/>
                    </a:lnTo>
                    <a:lnTo>
                      <a:pt x="114" y="81"/>
                    </a:lnTo>
                    <a:lnTo>
                      <a:pt x="119" y="71"/>
                    </a:lnTo>
                    <a:lnTo>
                      <a:pt x="119" y="59"/>
                    </a:lnTo>
                    <a:lnTo>
                      <a:pt x="121" y="59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0" name="Freeform 782">
                <a:extLst>
                  <a:ext uri="{FF2B5EF4-FFF2-40B4-BE49-F238E27FC236}">
                    <a16:creationId xmlns:a16="http://schemas.microsoft.com/office/drawing/2014/main" id="{C11EEF52-1E55-4598-964B-F584DBD62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105"/>
                <a:ext cx="39" cy="39"/>
              </a:xfrm>
              <a:custGeom>
                <a:avLst/>
                <a:gdLst>
                  <a:gd name="T0" fmla="*/ 117 w 117"/>
                  <a:gd name="T1" fmla="*/ 45 h 117"/>
                  <a:gd name="T2" fmla="*/ 107 w 117"/>
                  <a:gd name="T3" fmla="*/ 26 h 117"/>
                  <a:gd name="T4" fmla="*/ 91 w 117"/>
                  <a:gd name="T5" fmla="*/ 10 h 117"/>
                  <a:gd name="T6" fmla="*/ 69 w 117"/>
                  <a:gd name="T7" fmla="*/ 0 h 117"/>
                  <a:gd name="T8" fmla="*/ 47 w 117"/>
                  <a:gd name="T9" fmla="*/ 0 h 117"/>
                  <a:gd name="T10" fmla="*/ 24 w 117"/>
                  <a:gd name="T11" fmla="*/ 10 h 117"/>
                  <a:gd name="T12" fmla="*/ 10 w 117"/>
                  <a:gd name="T13" fmla="*/ 26 h 117"/>
                  <a:gd name="T14" fmla="*/ 0 w 117"/>
                  <a:gd name="T15" fmla="*/ 45 h 117"/>
                  <a:gd name="T16" fmla="*/ 0 w 117"/>
                  <a:gd name="T17" fmla="*/ 69 h 117"/>
                  <a:gd name="T18" fmla="*/ 10 w 117"/>
                  <a:gd name="T19" fmla="*/ 90 h 117"/>
                  <a:gd name="T20" fmla="*/ 24 w 117"/>
                  <a:gd name="T21" fmla="*/ 107 h 117"/>
                  <a:gd name="T22" fmla="*/ 47 w 117"/>
                  <a:gd name="T23" fmla="*/ 114 h 117"/>
                  <a:gd name="T24" fmla="*/ 69 w 117"/>
                  <a:gd name="T25" fmla="*/ 114 h 117"/>
                  <a:gd name="T26" fmla="*/ 91 w 117"/>
                  <a:gd name="T27" fmla="*/ 107 h 117"/>
                  <a:gd name="T28" fmla="*/ 107 w 117"/>
                  <a:gd name="T29" fmla="*/ 90 h 117"/>
                  <a:gd name="T30" fmla="*/ 117 w 117"/>
                  <a:gd name="T31" fmla="*/ 69 h 117"/>
                  <a:gd name="T32" fmla="*/ 114 w 117"/>
                  <a:gd name="T33" fmla="*/ 48 h 117"/>
                  <a:gd name="T34" fmla="*/ 107 w 117"/>
                  <a:gd name="T35" fmla="*/ 26 h 117"/>
                  <a:gd name="T36" fmla="*/ 90 w 117"/>
                  <a:gd name="T37" fmla="*/ 10 h 117"/>
                  <a:gd name="T38" fmla="*/ 69 w 117"/>
                  <a:gd name="T39" fmla="*/ 3 h 117"/>
                  <a:gd name="T40" fmla="*/ 47 w 117"/>
                  <a:gd name="T41" fmla="*/ 3 h 117"/>
                  <a:gd name="T42" fmla="*/ 27 w 117"/>
                  <a:gd name="T43" fmla="*/ 10 h 117"/>
                  <a:gd name="T44" fmla="*/ 10 w 117"/>
                  <a:gd name="T45" fmla="*/ 26 h 117"/>
                  <a:gd name="T46" fmla="*/ 3 w 117"/>
                  <a:gd name="T47" fmla="*/ 48 h 117"/>
                  <a:gd name="T48" fmla="*/ 3 w 117"/>
                  <a:gd name="T49" fmla="*/ 69 h 117"/>
                  <a:gd name="T50" fmla="*/ 10 w 117"/>
                  <a:gd name="T51" fmla="*/ 90 h 117"/>
                  <a:gd name="T52" fmla="*/ 27 w 117"/>
                  <a:gd name="T53" fmla="*/ 105 h 117"/>
                  <a:gd name="T54" fmla="*/ 47 w 117"/>
                  <a:gd name="T55" fmla="*/ 114 h 117"/>
                  <a:gd name="T56" fmla="*/ 69 w 117"/>
                  <a:gd name="T57" fmla="*/ 114 h 117"/>
                  <a:gd name="T58" fmla="*/ 90 w 117"/>
                  <a:gd name="T59" fmla="*/ 105 h 117"/>
                  <a:gd name="T60" fmla="*/ 107 w 117"/>
                  <a:gd name="T61" fmla="*/ 90 h 117"/>
                  <a:gd name="T62" fmla="*/ 114 w 117"/>
                  <a:gd name="T63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7" h="117">
                    <a:moveTo>
                      <a:pt x="117" y="57"/>
                    </a:moveTo>
                    <a:lnTo>
                      <a:pt x="117" y="45"/>
                    </a:lnTo>
                    <a:lnTo>
                      <a:pt x="112" y="34"/>
                    </a:lnTo>
                    <a:lnTo>
                      <a:pt x="107" y="26"/>
                    </a:lnTo>
                    <a:lnTo>
                      <a:pt x="98" y="16"/>
                    </a:lnTo>
                    <a:lnTo>
                      <a:pt x="91" y="10"/>
                    </a:lnTo>
                    <a:lnTo>
                      <a:pt x="83" y="3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4" y="3"/>
                    </a:lnTo>
                    <a:lnTo>
                      <a:pt x="24" y="10"/>
                    </a:lnTo>
                    <a:lnTo>
                      <a:pt x="18" y="16"/>
                    </a:lnTo>
                    <a:lnTo>
                      <a:pt x="10" y="26"/>
                    </a:lnTo>
                    <a:lnTo>
                      <a:pt x="5" y="34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79"/>
                    </a:lnTo>
                    <a:lnTo>
                      <a:pt x="10" y="90"/>
                    </a:lnTo>
                    <a:lnTo>
                      <a:pt x="18" y="100"/>
                    </a:lnTo>
                    <a:lnTo>
                      <a:pt x="24" y="107"/>
                    </a:lnTo>
                    <a:lnTo>
                      <a:pt x="34" y="112"/>
                    </a:lnTo>
                    <a:lnTo>
                      <a:pt x="47" y="114"/>
                    </a:lnTo>
                    <a:lnTo>
                      <a:pt x="57" y="117"/>
                    </a:lnTo>
                    <a:lnTo>
                      <a:pt x="69" y="114"/>
                    </a:lnTo>
                    <a:lnTo>
                      <a:pt x="83" y="112"/>
                    </a:lnTo>
                    <a:lnTo>
                      <a:pt x="91" y="107"/>
                    </a:lnTo>
                    <a:lnTo>
                      <a:pt x="98" y="100"/>
                    </a:lnTo>
                    <a:lnTo>
                      <a:pt x="107" y="90"/>
                    </a:lnTo>
                    <a:lnTo>
                      <a:pt x="112" y="79"/>
                    </a:lnTo>
                    <a:lnTo>
                      <a:pt x="117" y="69"/>
                    </a:lnTo>
                    <a:lnTo>
                      <a:pt x="117" y="57"/>
                    </a:lnTo>
                    <a:lnTo>
                      <a:pt x="114" y="48"/>
                    </a:lnTo>
                    <a:lnTo>
                      <a:pt x="112" y="34"/>
                    </a:lnTo>
                    <a:lnTo>
                      <a:pt x="107" y="26"/>
                    </a:lnTo>
                    <a:lnTo>
                      <a:pt x="98" y="19"/>
                    </a:lnTo>
                    <a:lnTo>
                      <a:pt x="90" y="10"/>
                    </a:lnTo>
                    <a:lnTo>
                      <a:pt x="79" y="5"/>
                    </a:lnTo>
                    <a:lnTo>
                      <a:pt x="69" y="3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8" y="19"/>
                    </a:lnTo>
                    <a:lnTo>
                      <a:pt x="10" y="26"/>
                    </a:lnTo>
                    <a:lnTo>
                      <a:pt x="5" y="34"/>
                    </a:lnTo>
                    <a:lnTo>
                      <a:pt x="3" y="48"/>
                    </a:lnTo>
                    <a:lnTo>
                      <a:pt x="0" y="57"/>
                    </a:lnTo>
                    <a:lnTo>
                      <a:pt x="3" y="69"/>
                    </a:lnTo>
                    <a:lnTo>
                      <a:pt x="5" y="79"/>
                    </a:lnTo>
                    <a:lnTo>
                      <a:pt x="10" y="90"/>
                    </a:lnTo>
                    <a:lnTo>
                      <a:pt x="18" y="100"/>
                    </a:lnTo>
                    <a:lnTo>
                      <a:pt x="27" y="105"/>
                    </a:lnTo>
                    <a:lnTo>
                      <a:pt x="38" y="108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79" y="108"/>
                    </a:lnTo>
                    <a:lnTo>
                      <a:pt x="90" y="105"/>
                    </a:lnTo>
                    <a:lnTo>
                      <a:pt x="98" y="100"/>
                    </a:lnTo>
                    <a:lnTo>
                      <a:pt x="107" y="90"/>
                    </a:lnTo>
                    <a:lnTo>
                      <a:pt x="112" y="79"/>
                    </a:lnTo>
                    <a:lnTo>
                      <a:pt x="114" y="69"/>
                    </a:lnTo>
                    <a:lnTo>
                      <a:pt x="117" y="5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1" name="Freeform 783">
                <a:extLst>
                  <a:ext uri="{FF2B5EF4-FFF2-40B4-BE49-F238E27FC236}">
                    <a16:creationId xmlns:a16="http://schemas.microsoft.com/office/drawing/2014/main" id="{6DB60C82-2BA8-4CF4-B0DD-705AB91EF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105"/>
                <a:ext cx="39" cy="38"/>
              </a:xfrm>
              <a:custGeom>
                <a:avLst/>
                <a:gdLst>
                  <a:gd name="T0" fmla="*/ 114 w 117"/>
                  <a:gd name="T1" fmla="*/ 47 h 114"/>
                  <a:gd name="T2" fmla="*/ 107 w 117"/>
                  <a:gd name="T3" fmla="*/ 26 h 114"/>
                  <a:gd name="T4" fmla="*/ 90 w 117"/>
                  <a:gd name="T5" fmla="*/ 10 h 114"/>
                  <a:gd name="T6" fmla="*/ 69 w 117"/>
                  <a:gd name="T7" fmla="*/ 3 h 114"/>
                  <a:gd name="T8" fmla="*/ 47 w 117"/>
                  <a:gd name="T9" fmla="*/ 3 h 114"/>
                  <a:gd name="T10" fmla="*/ 27 w 117"/>
                  <a:gd name="T11" fmla="*/ 10 h 114"/>
                  <a:gd name="T12" fmla="*/ 10 w 117"/>
                  <a:gd name="T13" fmla="*/ 26 h 114"/>
                  <a:gd name="T14" fmla="*/ 3 w 117"/>
                  <a:gd name="T15" fmla="*/ 47 h 114"/>
                  <a:gd name="T16" fmla="*/ 3 w 117"/>
                  <a:gd name="T17" fmla="*/ 69 h 114"/>
                  <a:gd name="T18" fmla="*/ 10 w 117"/>
                  <a:gd name="T19" fmla="*/ 90 h 114"/>
                  <a:gd name="T20" fmla="*/ 27 w 117"/>
                  <a:gd name="T21" fmla="*/ 104 h 114"/>
                  <a:gd name="T22" fmla="*/ 47 w 117"/>
                  <a:gd name="T23" fmla="*/ 114 h 114"/>
                  <a:gd name="T24" fmla="*/ 69 w 117"/>
                  <a:gd name="T25" fmla="*/ 114 h 114"/>
                  <a:gd name="T26" fmla="*/ 90 w 117"/>
                  <a:gd name="T27" fmla="*/ 104 h 114"/>
                  <a:gd name="T28" fmla="*/ 107 w 117"/>
                  <a:gd name="T29" fmla="*/ 90 h 114"/>
                  <a:gd name="T30" fmla="*/ 114 w 117"/>
                  <a:gd name="T31" fmla="*/ 69 h 114"/>
                  <a:gd name="T32" fmla="*/ 114 w 117"/>
                  <a:gd name="T33" fmla="*/ 57 h 114"/>
                  <a:gd name="T34" fmla="*/ 108 w 117"/>
                  <a:gd name="T35" fmla="*/ 38 h 114"/>
                  <a:gd name="T36" fmla="*/ 97 w 117"/>
                  <a:gd name="T37" fmla="*/ 17 h 114"/>
                  <a:gd name="T38" fmla="*/ 79 w 117"/>
                  <a:gd name="T39" fmla="*/ 8 h 114"/>
                  <a:gd name="T40" fmla="*/ 57 w 117"/>
                  <a:gd name="T41" fmla="*/ 3 h 114"/>
                  <a:gd name="T42" fmla="*/ 38 w 117"/>
                  <a:gd name="T43" fmla="*/ 8 h 114"/>
                  <a:gd name="T44" fmla="*/ 20 w 117"/>
                  <a:gd name="T45" fmla="*/ 17 h 114"/>
                  <a:gd name="T46" fmla="*/ 9 w 117"/>
                  <a:gd name="T47" fmla="*/ 38 h 114"/>
                  <a:gd name="T48" fmla="*/ 3 w 117"/>
                  <a:gd name="T49" fmla="*/ 57 h 114"/>
                  <a:gd name="T50" fmla="*/ 9 w 117"/>
                  <a:gd name="T51" fmla="*/ 79 h 114"/>
                  <a:gd name="T52" fmla="*/ 20 w 117"/>
                  <a:gd name="T53" fmla="*/ 97 h 114"/>
                  <a:gd name="T54" fmla="*/ 38 w 117"/>
                  <a:gd name="T55" fmla="*/ 108 h 114"/>
                  <a:gd name="T56" fmla="*/ 57 w 117"/>
                  <a:gd name="T57" fmla="*/ 114 h 114"/>
                  <a:gd name="T58" fmla="*/ 79 w 117"/>
                  <a:gd name="T59" fmla="*/ 108 h 114"/>
                  <a:gd name="T60" fmla="*/ 97 w 117"/>
                  <a:gd name="T61" fmla="*/ 97 h 114"/>
                  <a:gd name="T62" fmla="*/ 108 w 117"/>
                  <a:gd name="T63" fmla="*/ 79 h 114"/>
                  <a:gd name="T64" fmla="*/ 114 w 117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4">
                    <a:moveTo>
                      <a:pt x="117" y="57"/>
                    </a:moveTo>
                    <a:lnTo>
                      <a:pt x="114" y="47"/>
                    </a:lnTo>
                    <a:lnTo>
                      <a:pt x="112" y="34"/>
                    </a:lnTo>
                    <a:lnTo>
                      <a:pt x="107" y="26"/>
                    </a:lnTo>
                    <a:lnTo>
                      <a:pt x="98" y="17"/>
                    </a:lnTo>
                    <a:lnTo>
                      <a:pt x="90" y="10"/>
                    </a:lnTo>
                    <a:lnTo>
                      <a:pt x="79" y="5"/>
                    </a:lnTo>
                    <a:lnTo>
                      <a:pt x="69" y="3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8" y="5"/>
                    </a:lnTo>
                    <a:lnTo>
                      <a:pt x="27" y="10"/>
                    </a:lnTo>
                    <a:lnTo>
                      <a:pt x="18" y="17"/>
                    </a:lnTo>
                    <a:lnTo>
                      <a:pt x="10" y="26"/>
                    </a:lnTo>
                    <a:lnTo>
                      <a:pt x="5" y="34"/>
                    </a:lnTo>
                    <a:lnTo>
                      <a:pt x="3" y="47"/>
                    </a:lnTo>
                    <a:lnTo>
                      <a:pt x="0" y="57"/>
                    </a:lnTo>
                    <a:lnTo>
                      <a:pt x="3" y="69"/>
                    </a:lnTo>
                    <a:lnTo>
                      <a:pt x="5" y="79"/>
                    </a:lnTo>
                    <a:lnTo>
                      <a:pt x="10" y="90"/>
                    </a:lnTo>
                    <a:lnTo>
                      <a:pt x="18" y="100"/>
                    </a:lnTo>
                    <a:lnTo>
                      <a:pt x="27" y="104"/>
                    </a:lnTo>
                    <a:lnTo>
                      <a:pt x="38" y="108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79" y="108"/>
                    </a:lnTo>
                    <a:lnTo>
                      <a:pt x="90" y="104"/>
                    </a:lnTo>
                    <a:lnTo>
                      <a:pt x="98" y="100"/>
                    </a:lnTo>
                    <a:lnTo>
                      <a:pt x="107" y="90"/>
                    </a:lnTo>
                    <a:lnTo>
                      <a:pt x="112" y="79"/>
                    </a:lnTo>
                    <a:lnTo>
                      <a:pt x="114" y="69"/>
                    </a:lnTo>
                    <a:lnTo>
                      <a:pt x="117" y="57"/>
                    </a:lnTo>
                    <a:lnTo>
                      <a:pt x="114" y="57"/>
                    </a:lnTo>
                    <a:lnTo>
                      <a:pt x="112" y="47"/>
                    </a:lnTo>
                    <a:lnTo>
                      <a:pt x="108" y="38"/>
                    </a:lnTo>
                    <a:lnTo>
                      <a:pt x="104" y="27"/>
                    </a:lnTo>
                    <a:lnTo>
                      <a:pt x="97" y="17"/>
                    </a:lnTo>
                    <a:lnTo>
                      <a:pt x="90" y="12"/>
                    </a:lnTo>
                    <a:lnTo>
                      <a:pt x="79" y="8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8" y="8"/>
                    </a:lnTo>
                    <a:lnTo>
                      <a:pt x="27" y="12"/>
                    </a:lnTo>
                    <a:lnTo>
                      <a:pt x="20" y="17"/>
                    </a:lnTo>
                    <a:lnTo>
                      <a:pt x="12" y="27"/>
                    </a:lnTo>
                    <a:lnTo>
                      <a:pt x="9" y="38"/>
                    </a:lnTo>
                    <a:lnTo>
                      <a:pt x="5" y="47"/>
                    </a:lnTo>
                    <a:lnTo>
                      <a:pt x="3" y="57"/>
                    </a:lnTo>
                    <a:lnTo>
                      <a:pt x="5" y="69"/>
                    </a:lnTo>
                    <a:lnTo>
                      <a:pt x="9" y="79"/>
                    </a:lnTo>
                    <a:lnTo>
                      <a:pt x="12" y="90"/>
                    </a:lnTo>
                    <a:lnTo>
                      <a:pt x="20" y="97"/>
                    </a:lnTo>
                    <a:lnTo>
                      <a:pt x="27" y="104"/>
                    </a:lnTo>
                    <a:lnTo>
                      <a:pt x="38" y="108"/>
                    </a:lnTo>
                    <a:lnTo>
                      <a:pt x="47" y="112"/>
                    </a:lnTo>
                    <a:lnTo>
                      <a:pt x="57" y="114"/>
                    </a:lnTo>
                    <a:lnTo>
                      <a:pt x="69" y="112"/>
                    </a:lnTo>
                    <a:lnTo>
                      <a:pt x="79" y="108"/>
                    </a:lnTo>
                    <a:lnTo>
                      <a:pt x="90" y="104"/>
                    </a:lnTo>
                    <a:lnTo>
                      <a:pt x="97" y="97"/>
                    </a:lnTo>
                    <a:lnTo>
                      <a:pt x="104" y="90"/>
                    </a:lnTo>
                    <a:lnTo>
                      <a:pt x="108" y="79"/>
                    </a:lnTo>
                    <a:lnTo>
                      <a:pt x="112" y="69"/>
                    </a:lnTo>
                    <a:lnTo>
                      <a:pt x="114" y="57"/>
                    </a:lnTo>
                    <a:lnTo>
                      <a:pt x="117" y="5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2" name="Freeform 784">
                <a:extLst>
                  <a:ext uri="{FF2B5EF4-FFF2-40B4-BE49-F238E27FC236}">
                    <a16:creationId xmlns:a16="http://schemas.microsoft.com/office/drawing/2014/main" id="{AE197B96-4DA9-482F-B819-4F90904DC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3106"/>
                <a:ext cx="37" cy="37"/>
              </a:xfrm>
              <a:custGeom>
                <a:avLst/>
                <a:gdLst>
                  <a:gd name="T0" fmla="*/ 109 w 111"/>
                  <a:gd name="T1" fmla="*/ 45 h 111"/>
                  <a:gd name="T2" fmla="*/ 101 w 111"/>
                  <a:gd name="T3" fmla="*/ 24 h 111"/>
                  <a:gd name="T4" fmla="*/ 87 w 111"/>
                  <a:gd name="T5" fmla="*/ 10 h 111"/>
                  <a:gd name="T6" fmla="*/ 66 w 111"/>
                  <a:gd name="T7" fmla="*/ 0 h 111"/>
                  <a:gd name="T8" fmla="*/ 44 w 111"/>
                  <a:gd name="T9" fmla="*/ 0 h 111"/>
                  <a:gd name="T10" fmla="*/ 24 w 111"/>
                  <a:gd name="T11" fmla="*/ 10 h 111"/>
                  <a:gd name="T12" fmla="*/ 9 w 111"/>
                  <a:gd name="T13" fmla="*/ 24 h 111"/>
                  <a:gd name="T14" fmla="*/ 2 w 111"/>
                  <a:gd name="T15" fmla="*/ 45 h 111"/>
                  <a:gd name="T16" fmla="*/ 2 w 111"/>
                  <a:gd name="T17" fmla="*/ 66 h 111"/>
                  <a:gd name="T18" fmla="*/ 9 w 111"/>
                  <a:gd name="T19" fmla="*/ 87 h 111"/>
                  <a:gd name="T20" fmla="*/ 24 w 111"/>
                  <a:gd name="T21" fmla="*/ 102 h 111"/>
                  <a:gd name="T22" fmla="*/ 44 w 111"/>
                  <a:gd name="T23" fmla="*/ 109 h 111"/>
                  <a:gd name="T24" fmla="*/ 66 w 111"/>
                  <a:gd name="T25" fmla="*/ 109 h 111"/>
                  <a:gd name="T26" fmla="*/ 87 w 111"/>
                  <a:gd name="T27" fmla="*/ 102 h 111"/>
                  <a:gd name="T28" fmla="*/ 101 w 111"/>
                  <a:gd name="T29" fmla="*/ 87 h 111"/>
                  <a:gd name="T30" fmla="*/ 109 w 111"/>
                  <a:gd name="T31" fmla="*/ 66 h 111"/>
                  <a:gd name="T32" fmla="*/ 109 w 111"/>
                  <a:gd name="T33" fmla="*/ 54 h 111"/>
                  <a:gd name="T34" fmla="*/ 105 w 111"/>
                  <a:gd name="T35" fmla="*/ 35 h 111"/>
                  <a:gd name="T36" fmla="*/ 94 w 111"/>
                  <a:gd name="T37" fmla="*/ 17 h 111"/>
                  <a:gd name="T38" fmla="*/ 76 w 111"/>
                  <a:gd name="T39" fmla="*/ 6 h 111"/>
                  <a:gd name="T40" fmla="*/ 54 w 111"/>
                  <a:gd name="T41" fmla="*/ 0 h 111"/>
                  <a:gd name="T42" fmla="*/ 35 w 111"/>
                  <a:gd name="T43" fmla="*/ 6 h 111"/>
                  <a:gd name="T44" fmla="*/ 17 w 111"/>
                  <a:gd name="T45" fmla="*/ 17 h 111"/>
                  <a:gd name="T46" fmla="*/ 6 w 111"/>
                  <a:gd name="T47" fmla="*/ 35 h 111"/>
                  <a:gd name="T48" fmla="*/ 2 w 111"/>
                  <a:gd name="T49" fmla="*/ 54 h 111"/>
                  <a:gd name="T50" fmla="*/ 6 w 111"/>
                  <a:gd name="T51" fmla="*/ 76 h 111"/>
                  <a:gd name="T52" fmla="*/ 17 w 111"/>
                  <a:gd name="T53" fmla="*/ 94 h 111"/>
                  <a:gd name="T54" fmla="*/ 35 w 111"/>
                  <a:gd name="T55" fmla="*/ 104 h 111"/>
                  <a:gd name="T56" fmla="*/ 54 w 111"/>
                  <a:gd name="T57" fmla="*/ 109 h 111"/>
                  <a:gd name="T58" fmla="*/ 76 w 111"/>
                  <a:gd name="T59" fmla="*/ 104 h 111"/>
                  <a:gd name="T60" fmla="*/ 94 w 111"/>
                  <a:gd name="T61" fmla="*/ 94 h 111"/>
                  <a:gd name="T62" fmla="*/ 105 w 111"/>
                  <a:gd name="T63" fmla="*/ 76 h 111"/>
                  <a:gd name="T64" fmla="*/ 109 w 111"/>
                  <a:gd name="T65" fmla="*/ 5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1" h="111">
                    <a:moveTo>
                      <a:pt x="111" y="54"/>
                    </a:moveTo>
                    <a:lnTo>
                      <a:pt x="109" y="45"/>
                    </a:lnTo>
                    <a:lnTo>
                      <a:pt x="105" y="35"/>
                    </a:lnTo>
                    <a:lnTo>
                      <a:pt x="101" y="24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76" y="6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5" y="6"/>
                    </a:lnTo>
                    <a:lnTo>
                      <a:pt x="24" y="10"/>
                    </a:lnTo>
                    <a:lnTo>
                      <a:pt x="17" y="16"/>
                    </a:lnTo>
                    <a:lnTo>
                      <a:pt x="9" y="24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9" y="87"/>
                    </a:lnTo>
                    <a:lnTo>
                      <a:pt x="17" y="94"/>
                    </a:lnTo>
                    <a:lnTo>
                      <a:pt x="24" y="102"/>
                    </a:lnTo>
                    <a:lnTo>
                      <a:pt x="35" y="105"/>
                    </a:lnTo>
                    <a:lnTo>
                      <a:pt x="44" y="109"/>
                    </a:lnTo>
                    <a:lnTo>
                      <a:pt x="54" y="111"/>
                    </a:lnTo>
                    <a:lnTo>
                      <a:pt x="66" y="109"/>
                    </a:lnTo>
                    <a:lnTo>
                      <a:pt x="76" y="105"/>
                    </a:lnTo>
                    <a:lnTo>
                      <a:pt x="87" y="102"/>
                    </a:lnTo>
                    <a:lnTo>
                      <a:pt x="94" y="94"/>
                    </a:lnTo>
                    <a:lnTo>
                      <a:pt x="101" y="87"/>
                    </a:lnTo>
                    <a:lnTo>
                      <a:pt x="105" y="76"/>
                    </a:lnTo>
                    <a:lnTo>
                      <a:pt x="109" y="66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45"/>
                    </a:lnTo>
                    <a:lnTo>
                      <a:pt x="105" y="35"/>
                    </a:lnTo>
                    <a:lnTo>
                      <a:pt x="101" y="24"/>
                    </a:lnTo>
                    <a:lnTo>
                      <a:pt x="94" y="17"/>
                    </a:lnTo>
                    <a:lnTo>
                      <a:pt x="87" y="10"/>
                    </a:lnTo>
                    <a:lnTo>
                      <a:pt x="76" y="6"/>
                    </a:lnTo>
                    <a:lnTo>
                      <a:pt x="66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9" y="24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9" y="83"/>
                    </a:lnTo>
                    <a:lnTo>
                      <a:pt x="17" y="94"/>
                    </a:lnTo>
                    <a:lnTo>
                      <a:pt x="24" y="98"/>
                    </a:lnTo>
                    <a:lnTo>
                      <a:pt x="35" y="104"/>
                    </a:lnTo>
                    <a:lnTo>
                      <a:pt x="44" y="109"/>
                    </a:lnTo>
                    <a:lnTo>
                      <a:pt x="54" y="109"/>
                    </a:lnTo>
                    <a:lnTo>
                      <a:pt x="66" y="109"/>
                    </a:lnTo>
                    <a:lnTo>
                      <a:pt x="76" y="104"/>
                    </a:lnTo>
                    <a:lnTo>
                      <a:pt x="87" y="98"/>
                    </a:lnTo>
                    <a:lnTo>
                      <a:pt x="94" y="94"/>
                    </a:lnTo>
                    <a:lnTo>
                      <a:pt x="101" y="83"/>
                    </a:lnTo>
                    <a:lnTo>
                      <a:pt x="105" y="76"/>
                    </a:lnTo>
                    <a:lnTo>
                      <a:pt x="109" y="66"/>
                    </a:lnTo>
                    <a:lnTo>
                      <a:pt x="109" y="54"/>
                    </a:lnTo>
                    <a:lnTo>
                      <a:pt x="111" y="54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3" name="Freeform 785">
                <a:extLst>
                  <a:ext uri="{FF2B5EF4-FFF2-40B4-BE49-F238E27FC236}">
                    <a16:creationId xmlns:a16="http://schemas.microsoft.com/office/drawing/2014/main" id="{D9E12D33-3838-448F-9408-98246174A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106"/>
                <a:ext cx="36" cy="36"/>
              </a:xfrm>
              <a:custGeom>
                <a:avLst/>
                <a:gdLst>
                  <a:gd name="T0" fmla="*/ 107 w 107"/>
                  <a:gd name="T1" fmla="*/ 44 h 109"/>
                  <a:gd name="T2" fmla="*/ 99 w 107"/>
                  <a:gd name="T3" fmla="*/ 24 h 109"/>
                  <a:gd name="T4" fmla="*/ 85 w 107"/>
                  <a:gd name="T5" fmla="*/ 9 h 109"/>
                  <a:gd name="T6" fmla="*/ 64 w 107"/>
                  <a:gd name="T7" fmla="*/ 2 h 109"/>
                  <a:gd name="T8" fmla="*/ 42 w 107"/>
                  <a:gd name="T9" fmla="*/ 2 h 109"/>
                  <a:gd name="T10" fmla="*/ 22 w 107"/>
                  <a:gd name="T11" fmla="*/ 9 h 109"/>
                  <a:gd name="T12" fmla="*/ 7 w 107"/>
                  <a:gd name="T13" fmla="*/ 24 h 109"/>
                  <a:gd name="T14" fmla="*/ 0 w 107"/>
                  <a:gd name="T15" fmla="*/ 44 h 109"/>
                  <a:gd name="T16" fmla="*/ 0 w 107"/>
                  <a:gd name="T17" fmla="*/ 66 h 109"/>
                  <a:gd name="T18" fmla="*/ 7 w 107"/>
                  <a:gd name="T19" fmla="*/ 83 h 109"/>
                  <a:gd name="T20" fmla="*/ 22 w 107"/>
                  <a:gd name="T21" fmla="*/ 98 h 109"/>
                  <a:gd name="T22" fmla="*/ 42 w 107"/>
                  <a:gd name="T23" fmla="*/ 109 h 109"/>
                  <a:gd name="T24" fmla="*/ 64 w 107"/>
                  <a:gd name="T25" fmla="*/ 109 h 109"/>
                  <a:gd name="T26" fmla="*/ 85 w 107"/>
                  <a:gd name="T27" fmla="*/ 98 h 109"/>
                  <a:gd name="T28" fmla="*/ 99 w 107"/>
                  <a:gd name="T29" fmla="*/ 83 h 109"/>
                  <a:gd name="T30" fmla="*/ 107 w 107"/>
                  <a:gd name="T31" fmla="*/ 66 h 109"/>
                  <a:gd name="T32" fmla="*/ 103 w 107"/>
                  <a:gd name="T33" fmla="*/ 44 h 109"/>
                  <a:gd name="T34" fmla="*/ 96 w 107"/>
                  <a:gd name="T35" fmla="*/ 24 h 109"/>
                  <a:gd name="T36" fmla="*/ 81 w 107"/>
                  <a:gd name="T37" fmla="*/ 13 h 109"/>
                  <a:gd name="T38" fmla="*/ 64 w 107"/>
                  <a:gd name="T39" fmla="*/ 5 h 109"/>
                  <a:gd name="T40" fmla="*/ 42 w 107"/>
                  <a:gd name="T41" fmla="*/ 5 h 109"/>
                  <a:gd name="T42" fmla="*/ 26 w 107"/>
                  <a:gd name="T43" fmla="*/ 13 h 109"/>
                  <a:gd name="T44" fmla="*/ 11 w 107"/>
                  <a:gd name="T45" fmla="*/ 24 h 109"/>
                  <a:gd name="T46" fmla="*/ 4 w 107"/>
                  <a:gd name="T47" fmla="*/ 44 h 109"/>
                  <a:gd name="T48" fmla="*/ 4 w 107"/>
                  <a:gd name="T49" fmla="*/ 64 h 109"/>
                  <a:gd name="T50" fmla="*/ 11 w 107"/>
                  <a:gd name="T51" fmla="*/ 83 h 109"/>
                  <a:gd name="T52" fmla="*/ 26 w 107"/>
                  <a:gd name="T53" fmla="*/ 98 h 109"/>
                  <a:gd name="T54" fmla="*/ 42 w 107"/>
                  <a:gd name="T55" fmla="*/ 105 h 109"/>
                  <a:gd name="T56" fmla="*/ 64 w 107"/>
                  <a:gd name="T57" fmla="*/ 105 h 109"/>
                  <a:gd name="T58" fmla="*/ 81 w 107"/>
                  <a:gd name="T59" fmla="*/ 98 h 109"/>
                  <a:gd name="T60" fmla="*/ 96 w 107"/>
                  <a:gd name="T61" fmla="*/ 83 h 109"/>
                  <a:gd name="T62" fmla="*/ 103 w 107"/>
                  <a:gd name="T63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9">
                    <a:moveTo>
                      <a:pt x="107" y="54"/>
                    </a:moveTo>
                    <a:lnTo>
                      <a:pt x="107" y="44"/>
                    </a:lnTo>
                    <a:lnTo>
                      <a:pt x="103" y="35"/>
                    </a:lnTo>
                    <a:lnTo>
                      <a:pt x="99" y="24"/>
                    </a:lnTo>
                    <a:lnTo>
                      <a:pt x="92" y="17"/>
                    </a:lnTo>
                    <a:lnTo>
                      <a:pt x="85" y="9"/>
                    </a:lnTo>
                    <a:lnTo>
                      <a:pt x="74" y="5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5"/>
                    </a:lnTo>
                    <a:lnTo>
                      <a:pt x="22" y="9"/>
                    </a:lnTo>
                    <a:lnTo>
                      <a:pt x="15" y="17"/>
                    </a:lnTo>
                    <a:lnTo>
                      <a:pt x="7" y="24"/>
                    </a:lnTo>
                    <a:lnTo>
                      <a:pt x="4" y="35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7" y="83"/>
                    </a:lnTo>
                    <a:lnTo>
                      <a:pt x="15" y="94"/>
                    </a:lnTo>
                    <a:lnTo>
                      <a:pt x="22" y="98"/>
                    </a:lnTo>
                    <a:lnTo>
                      <a:pt x="33" y="104"/>
                    </a:lnTo>
                    <a:lnTo>
                      <a:pt x="42" y="109"/>
                    </a:lnTo>
                    <a:lnTo>
                      <a:pt x="52" y="109"/>
                    </a:lnTo>
                    <a:lnTo>
                      <a:pt x="64" y="109"/>
                    </a:lnTo>
                    <a:lnTo>
                      <a:pt x="74" y="104"/>
                    </a:lnTo>
                    <a:lnTo>
                      <a:pt x="85" y="98"/>
                    </a:lnTo>
                    <a:lnTo>
                      <a:pt x="92" y="94"/>
                    </a:lnTo>
                    <a:lnTo>
                      <a:pt x="99" y="83"/>
                    </a:lnTo>
                    <a:lnTo>
                      <a:pt x="103" y="76"/>
                    </a:lnTo>
                    <a:lnTo>
                      <a:pt x="107" y="66"/>
                    </a:lnTo>
                    <a:lnTo>
                      <a:pt x="107" y="54"/>
                    </a:lnTo>
                    <a:lnTo>
                      <a:pt x="103" y="44"/>
                    </a:lnTo>
                    <a:lnTo>
                      <a:pt x="102" y="35"/>
                    </a:lnTo>
                    <a:lnTo>
                      <a:pt x="96" y="24"/>
                    </a:lnTo>
                    <a:lnTo>
                      <a:pt x="88" y="17"/>
                    </a:lnTo>
                    <a:lnTo>
                      <a:pt x="81" y="13"/>
                    </a:lnTo>
                    <a:lnTo>
                      <a:pt x="74" y="7"/>
                    </a:lnTo>
                    <a:lnTo>
                      <a:pt x="64" y="5"/>
                    </a:lnTo>
                    <a:lnTo>
                      <a:pt x="52" y="2"/>
                    </a:lnTo>
                    <a:lnTo>
                      <a:pt x="42" y="5"/>
                    </a:lnTo>
                    <a:lnTo>
                      <a:pt x="33" y="7"/>
                    </a:lnTo>
                    <a:lnTo>
                      <a:pt x="26" y="13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5"/>
                    </a:lnTo>
                    <a:lnTo>
                      <a:pt x="4" y="44"/>
                    </a:lnTo>
                    <a:lnTo>
                      <a:pt x="0" y="54"/>
                    </a:lnTo>
                    <a:lnTo>
                      <a:pt x="4" y="64"/>
                    </a:lnTo>
                    <a:lnTo>
                      <a:pt x="5" y="74"/>
                    </a:lnTo>
                    <a:lnTo>
                      <a:pt x="11" y="83"/>
                    </a:lnTo>
                    <a:lnTo>
                      <a:pt x="18" y="91"/>
                    </a:lnTo>
                    <a:lnTo>
                      <a:pt x="26" y="98"/>
                    </a:lnTo>
                    <a:lnTo>
                      <a:pt x="33" y="104"/>
                    </a:lnTo>
                    <a:lnTo>
                      <a:pt x="42" y="105"/>
                    </a:lnTo>
                    <a:lnTo>
                      <a:pt x="52" y="105"/>
                    </a:lnTo>
                    <a:lnTo>
                      <a:pt x="64" y="105"/>
                    </a:lnTo>
                    <a:lnTo>
                      <a:pt x="74" y="104"/>
                    </a:lnTo>
                    <a:lnTo>
                      <a:pt x="81" y="98"/>
                    </a:lnTo>
                    <a:lnTo>
                      <a:pt x="88" y="91"/>
                    </a:lnTo>
                    <a:lnTo>
                      <a:pt x="96" y="83"/>
                    </a:lnTo>
                    <a:lnTo>
                      <a:pt x="102" y="74"/>
                    </a:lnTo>
                    <a:lnTo>
                      <a:pt x="103" y="6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4" name="Freeform 786">
                <a:extLst>
                  <a:ext uri="{FF2B5EF4-FFF2-40B4-BE49-F238E27FC236}">
                    <a16:creationId xmlns:a16="http://schemas.microsoft.com/office/drawing/2014/main" id="{7456C19A-5184-404D-B931-4DE95852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106"/>
                <a:ext cx="36" cy="35"/>
              </a:xfrm>
              <a:custGeom>
                <a:avLst/>
                <a:gdLst>
                  <a:gd name="T0" fmla="*/ 103 w 107"/>
                  <a:gd name="T1" fmla="*/ 42 h 104"/>
                  <a:gd name="T2" fmla="*/ 96 w 107"/>
                  <a:gd name="T3" fmla="*/ 22 h 104"/>
                  <a:gd name="T4" fmla="*/ 81 w 107"/>
                  <a:gd name="T5" fmla="*/ 11 h 104"/>
                  <a:gd name="T6" fmla="*/ 64 w 107"/>
                  <a:gd name="T7" fmla="*/ 4 h 104"/>
                  <a:gd name="T8" fmla="*/ 42 w 107"/>
                  <a:gd name="T9" fmla="*/ 4 h 104"/>
                  <a:gd name="T10" fmla="*/ 26 w 107"/>
                  <a:gd name="T11" fmla="*/ 11 h 104"/>
                  <a:gd name="T12" fmla="*/ 11 w 107"/>
                  <a:gd name="T13" fmla="*/ 22 h 104"/>
                  <a:gd name="T14" fmla="*/ 4 w 107"/>
                  <a:gd name="T15" fmla="*/ 42 h 104"/>
                  <a:gd name="T16" fmla="*/ 4 w 107"/>
                  <a:gd name="T17" fmla="*/ 62 h 104"/>
                  <a:gd name="T18" fmla="*/ 11 w 107"/>
                  <a:gd name="T19" fmla="*/ 82 h 104"/>
                  <a:gd name="T20" fmla="*/ 26 w 107"/>
                  <a:gd name="T21" fmla="*/ 97 h 104"/>
                  <a:gd name="T22" fmla="*/ 42 w 107"/>
                  <a:gd name="T23" fmla="*/ 104 h 104"/>
                  <a:gd name="T24" fmla="*/ 64 w 107"/>
                  <a:gd name="T25" fmla="*/ 104 h 104"/>
                  <a:gd name="T26" fmla="*/ 81 w 107"/>
                  <a:gd name="T27" fmla="*/ 97 h 104"/>
                  <a:gd name="T28" fmla="*/ 96 w 107"/>
                  <a:gd name="T29" fmla="*/ 82 h 104"/>
                  <a:gd name="T30" fmla="*/ 103 w 107"/>
                  <a:gd name="T31" fmla="*/ 62 h 104"/>
                  <a:gd name="T32" fmla="*/ 103 w 107"/>
                  <a:gd name="T33" fmla="*/ 52 h 104"/>
                  <a:gd name="T34" fmla="*/ 99 w 107"/>
                  <a:gd name="T35" fmla="*/ 33 h 104"/>
                  <a:gd name="T36" fmla="*/ 88 w 107"/>
                  <a:gd name="T37" fmla="*/ 18 h 104"/>
                  <a:gd name="T38" fmla="*/ 72 w 107"/>
                  <a:gd name="T39" fmla="*/ 6 h 104"/>
                  <a:gd name="T40" fmla="*/ 52 w 107"/>
                  <a:gd name="T41" fmla="*/ 4 h 104"/>
                  <a:gd name="T42" fmla="*/ 35 w 107"/>
                  <a:gd name="T43" fmla="*/ 6 h 104"/>
                  <a:gd name="T44" fmla="*/ 18 w 107"/>
                  <a:gd name="T45" fmla="*/ 18 h 104"/>
                  <a:gd name="T46" fmla="*/ 7 w 107"/>
                  <a:gd name="T47" fmla="*/ 33 h 104"/>
                  <a:gd name="T48" fmla="*/ 4 w 107"/>
                  <a:gd name="T49" fmla="*/ 52 h 104"/>
                  <a:gd name="T50" fmla="*/ 7 w 107"/>
                  <a:gd name="T51" fmla="*/ 72 h 104"/>
                  <a:gd name="T52" fmla="*/ 18 w 107"/>
                  <a:gd name="T53" fmla="*/ 89 h 104"/>
                  <a:gd name="T54" fmla="*/ 35 w 107"/>
                  <a:gd name="T55" fmla="*/ 99 h 104"/>
                  <a:gd name="T56" fmla="*/ 52 w 107"/>
                  <a:gd name="T57" fmla="*/ 104 h 104"/>
                  <a:gd name="T58" fmla="*/ 72 w 107"/>
                  <a:gd name="T59" fmla="*/ 99 h 104"/>
                  <a:gd name="T60" fmla="*/ 88 w 107"/>
                  <a:gd name="T61" fmla="*/ 89 h 104"/>
                  <a:gd name="T62" fmla="*/ 99 w 107"/>
                  <a:gd name="T63" fmla="*/ 72 h 104"/>
                  <a:gd name="T64" fmla="*/ 103 w 107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4">
                    <a:moveTo>
                      <a:pt x="107" y="52"/>
                    </a:moveTo>
                    <a:lnTo>
                      <a:pt x="103" y="42"/>
                    </a:lnTo>
                    <a:lnTo>
                      <a:pt x="102" y="33"/>
                    </a:lnTo>
                    <a:lnTo>
                      <a:pt x="96" y="22"/>
                    </a:lnTo>
                    <a:lnTo>
                      <a:pt x="88" y="16"/>
                    </a:lnTo>
                    <a:lnTo>
                      <a:pt x="81" y="11"/>
                    </a:lnTo>
                    <a:lnTo>
                      <a:pt x="74" y="6"/>
                    </a:lnTo>
                    <a:lnTo>
                      <a:pt x="64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3" y="6"/>
                    </a:lnTo>
                    <a:lnTo>
                      <a:pt x="26" y="11"/>
                    </a:lnTo>
                    <a:lnTo>
                      <a:pt x="18" y="16"/>
                    </a:lnTo>
                    <a:lnTo>
                      <a:pt x="11" y="22"/>
                    </a:lnTo>
                    <a:lnTo>
                      <a:pt x="5" y="33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4" y="62"/>
                    </a:lnTo>
                    <a:lnTo>
                      <a:pt x="5" y="72"/>
                    </a:lnTo>
                    <a:lnTo>
                      <a:pt x="11" y="82"/>
                    </a:lnTo>
                    <a:lnTo>
                      <a:pt x="18" y="89"/>
                    </a:lnTo>
                    <a:lnTo>
                      <a:pt x="26" y="97"/>
                    </a:lnTo>
                    <a:lnTo>
                      <a:pt x="33" y="102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4" y="104"/>
                    </a:lnTo>
                    <a:lnTo>
                      <a:pt x="74" y="102"/>
                    </a:lnTo>
                    <a:lnTo>
                      <a:pt x="81" y="97"/>
                    </a:lnTo>
                    <a:lnTo>
                      <a:pt x="88" y="89"/>
                    </a:lnTo>
                    <a:lnTo>
                      <a:pt x="96" y="82"/>
                    </a:lnTo>
                    <a:lnTo>
                      <a:pt x="102" y="72"/>
                    </a:lnTo>
                    <a:lnTo>
                      <a:pt x="103" y="62"/>
                    </a:lnTo>
                    <a:lnTo>
                      <a:pt x="107" y="52"/>
                    </a:lnTo>
                    <a:lnTo>
                      <a:pt x="103" y="52"/>
                    </a:lnTo>
                    <a:lnTo>
                      <a:pt x="102" y="42"/>
                    </a:lnTo>
                    <a:lnTo>
                      <a:pt x="99" y="33"/>
                    </a:lnTo>
                    <a:lnTo>
                      <a:pt x="93" y="26"/>
                    </a:lnTo>
                    <a:lnTo>
                      <a:pt x="88" y="18"/>
                    </a:lnTo>
                    <a:lnTo>
                      <a:pt x="81" y="11"/>
                    </a:lnTo>
                    <a:lnTo>
                      <a:pt x="72" y="6"/>
                    </a:lnTo>
                    <a:lnTo>
                      <a:pt x="64" y="4"/>
                    </a:lnTo>
                    <a:lnTo>
                      <a:pt x="52" y="4"/>
                    </a:lnTo>
                    <a:lnTo>
                      <a:pt x="42" y="4"/>
                    </a:lnTo>
                    <a:lnTo>
                      <a:pt x="35" y="6"/>
                    </a:lnTo>
                    <a:lnTo>
                      <a:pt x="26" y="11"/>
                    </a:lnTo>
                    <a:lnTo>
                      <a:pt x="18" y="18"/>
                    </a:lnTo>
                    <a:lnTo>
                      <a:pt x="13" y="26"/>
                    </a:lnTo>
                    <a:lnTo>
                      <a:pt x="7" y="33"/>
                    </a:lnTo>
                    <a:lnTo>
                      <a:pt x="4" y="42"/>
                    </a:lnTo>
                    <a:lnTo>
                      <a:pt x="4" y="52"/>
                    </a:lnTo>
                    <a:lnTo>
                      <a:pt x="4" y="62"/>
                    </a:lnTo>
                    <a:lnTo>
                      <a:pt x="7" y="72"/>
                    </a:lnTo>
                    <a:lnTo>
                      <a:pt x="13" y="82"/>
                    </a:lnTo>
                    <a:lnTo>
                      <a:pt x="18" y="89"/>
                    </a:lnTo>
                    <a:lnTo>
                      <a:pt x="26" y="95"/>
                    </a:lnTo>
                    <a:lnTo>
                      <a:pt x="35" y="99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4" y="102"/>
                    </a:lnTo>
                    <a:lnTo>
                      <a:pt x="72" y="99"/>
                    </a:lnTo>
                    <a:lnTo>
                      <a:pt x="81" y="95"/>
                    </a:lnTo>
                    <a:lnTo>
                      <a:pt x="88" y="89"/>
                    </a:lnTo>
                    <a:lnTo>
                      <a:pt x="93" y="82"/>
                    </a:lnTo>
                    <a:lnTo>
                      <a:pt x="99" y="72"/>
                    </a:lnTo>
                    <a:lnTo>
                      <a:pt x="102" y="62"/>
                    </a:lnTo>
                    <a:lnTo>
                      <a:pt x="103" y="52"/>
                    </a:ln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5" name="Freeform 787">
                <a:extLst>
                  <a:ext uri="{FF2B5EF4-FFF2-40B4-BE49-F238E27FC236}">
                    <a16:creationId xmlns:a16="http://schemas.microsoft.com/office/drawing/2014/main" id="{C99190EF-3A63-4C14-8ACF-902BA1305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3108"/>
                <a:ext cx="33" cy="33"/>
              </a:xfrm>
              <a:custGeom>
                <a:avLst/>
                <a:gdLst>
                  <a:gd name="T0" fmla="*/ 98 w 99"/>
                  <a:gd name="T1" fmla="*/ 39 h 99"/>
                  <a:gd name="T2" fmla="*/ 89 w 99"/>
                  <a:gd name="T3" fmla="*/ 22 h 99"/>
                  <a:gd name="T4" fmla="*/ 77 w 99"/>
                  <a:gd name="T5" fmla="*/ 7 h 99"/>
                  <a:gd name="T6" fmla="*/ 60 w 99"/>
                  <a:gd name="T7" fmla="*/ 0 h 99"/>
                  <a:gd name="T8" fmla="*/ 38 w 99"/>
                  <a:gd name="T9" fmla="*/ 0 h 99"/>
                  <a:gd name="T10" fmla="*/ 22 w 99"/>
                  <a:gd name="T11" fmla="*/ 7 h 99"/>
                  <a:gd name="T12" fmla="*/ 9 w 99"/>
                  <a:gd name="T13" fmla="*/ 22 h 99"/>
                  <a:gd name="T14" fmla="*/ 0 w 99"/>
                  <a:gd name="T15" fmla="*/ 39 h 99"/>
                  <a:gd name="T16" fmla="*/ 0 w 99"/>
                  <a:gd name="T17" fmla="*/ 58 h 99"/>
                  <a:gd name="T18" fmla="*/ 9 w 99"/>
                  <a:gd name="T19" fmla="*/ 77 h 99"/>
                  <a:gd name="T20" fmla="*/ 22 w 99"/>
                  <a:gd name="T21" fmla="*/ 91 h 99"/>
                  <a:gd name="T22" fmla="*/ 38 w 99"/>
                  <a:gd name="T23" fmla="*/ 98 h 99"/>
                  <a:gd name="T24" fmla="*/ 60 w 99"/>
                  <a:gd name="T25" fmla="*/ 98 h 99"/>
                  <a:gd name="T26" fmla="*/ 77 w 99"/>
                  <a:gd name="T27" fmla="*/ 91 h 99"/>
                  <a:gd name="T28" fmla="*/ 89 w 99"/>
                  <a:gd name="T29" fmla="*/ 77 h 99"/>
                  <a:gd name="T30" fmla="*/ 98 w 99"/>
                  <a:gd name="T31" fmla="*/ 58 h 99"/>
                  <a:gd name="T32" fmla="*/ 98 w 99"/>
                  <a:gd name="T33" fmla="*/ 48 h 99"/>
                  <a:gd name="T34" fmla="*/ 95 w 99"/>
                  <a:gd name="T35" fmla="*/ 31 h 99"/>
                  <a:gd name="T36" fmla="*/ 82 w 99"/>
                  <a:gd name="T37" fmla="*/ 14 h 99"/>
                  <a:gd name="T38" fmla="*/ 68 w 99"/>
                  <a:gd name="T39" fmla="*/ 4 h 99"/>
                  <a:gd name="T40" fmla="*/ 48 w 99"/>
                  <a:gd name="T41" fmla="*/ 0 h 99"/>
                  <a:gd name="T42" fmla="*/ 31 w 99"/>
                  <a:gd name="T43" fmla="*/ 4 h 99"/>
                  <a:gd name="T44" fmla="*/ 15 w 99"/>
                  <a:gd name="T45" fmla="*/ 14 h 99"/>
                  <a:gd name="T46" fmla="*/ 3 w 99"/>
                  <a:gd name="T47" fmla="*/ 31 h 99"/>
                  <a:gd name="T48" fmla="*/ 1 w 99"/>
                  <a:gd name="T49" fmla="*/ 48 h 99"/>
                  <a:gd name="T50" fmla="*/ 3 w 99"/>
                  <a:gd name="T51" fmla="*/ 68 h 99"/>
                  <a:gd name="T52" fmla="*/ 15 w 99"/>
                  <a:gd name="T53" fmla="*/ 84 h 99"/>
                  <a:gd name="T54" fmla="*/ 31 w 99"/>
                  <a:gd name="T55" fmla="*/ 92 h 99"/>
                  <a:gd name="T56" fmla="*/ 48 w 99"/>
                  <a:gd name="T57" fmla="*/ 98 h 99"/>
                  <a:gd name="T58" fmla="*/ 68 w 99"/>
                  <a:gd name="T59" fmla="*/ 92 h 99"/>
                  <a:gd name="T60" fmla="*/ 82 w 99"/>
                  <a:gd name="T61" fmla="*/ 84 h 99"/>
                  <a:gd name="T62" fmla="*/ 95 w 99"/>
                  <a:gd name="T63" fmla="*/ 68 h 99"/>
                  <a:gd name="T64" fmla="*/ 98 w 99"/>
                  <a:gd name="T65" fmla="*/ 4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9">
                    <a:moveTo>
                      <a:pt x="99" y="48"/>
                    </a:moveTo>
                    <a:lnTo>
                      <a:pt x="98" y="39"/>
                    </a:lnTo>
                    <a:lnTo>
                      <a:pt x="95" y="29"/>
                    </a:lnTo>
                    <a:lnTo>
                      <a:pt x="89" y="22"/>
                    </a:lnTo>
                    <a:lnTo>
                      <a:pt x="84" y="14"/>
                    </a:lnTo>
                    <a:lnTo>
                      <a:pt x="77" y="7"/>
                    </a:lnTo>
                    <a:lnTo>
                      <a:pt x="68" y="1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9" y="22"/>
                    </a:lnTo>
                    <a:lnTo>
                      <a:pt x="3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9" y="77"/>
                    </a:lnTo>
                    <a:lnTo>
                      <a:pt x="14" y="85"/>
                    </a:lnTo>
                    <a:lnTo>
                      <a:pt x="22" y="91"/>
                    </a:lnTo>
                    <a:lnTo>
                      <a:pt x="31" y="96"/>
                    </a:lnTo>
                    <a:lnTo>
                      <a:pt x="38" y="98"/>
                    </a:lnTo>
                    <a:lnTo>
                      <a:pt x="48" y="99"/>
                    </a:lnTo>
                    <a:lnTo>
                      <a:pt x="60" y="98"/>
                    </a:lnTo>
                    <a:lnTo>
                      <a:pt x="68" y="96"/>
                    </a:lnTo>
                    <a:lnTo>
                      <a:pt x="77" y="91"/>
                    </a:lnTo>
                    <a:lnTo>
                      <a:pt x="84" y="85"/>
                    </a:lnTo>
                    <a:lnTo>
                      <a:pt x="89" y="77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48"/>
                    </a:lnTo>
                    <a:lnTo>
                      <a:pt x="98" y="39"/>
                    </a:lnTo>
                    <a:lnTo>
                      <a:pt x="95" y="31"/>
                    </a:lnTo>
                    <a:lnTo>
                      <a:pt x="89" y="22"/>
                    </a:lnTo>
                    <a:lnTo>
                      <a:pt x="82" y="14"/>
                    </a:lnTo>
                    <a:lnTo>
                      <a:pt x="77" y="10"/>
                    </a:lnTo>
                    <a:lnTo>
                      <a:pt x="68" y="4"/>
                    </a:lnTo>
                    <a:lnTo>
                      <a:pt x="58" y="1"/>
                    </a:lnTo>
                    <a:lnTo>
                      <a:pt x="48" y="0"/>
                    </a:lnTo>
                    <a:lnTo>
                      <a:pt x="41" y="1"/>
                    </a:lnTo>
                    <a:lnTo>
                      <a:pt x="31" y="4"/>
                    </a:lnTo>
                    <a:lnTo>
                      <a:pt x="22" y="10"/>
                    </a:lnTo>
                    <a:lnTo>
                      <a:pt x="15" y="14"/>
                    </a:lnTo>
                    <a:lnTo>
                      <a:pt x="9" y="22"/>
                    </a:lnTo>
                    <a:lnTo>
                      <a:pt x="3" y="31"/>
                    </a:lnTo>
                    <a:lnTo>
                      <a:pt x="1" y="39"/>
                    </a:lnTo>
                    <a:lnTo>
                      <a:pt x="1" y="48"/>
                    </a:lnTo>
                    <a:lnTo>
                      <a:pt x="1" y="58"/>
                    </a:lnTo>
                    <a:lnTo>
                      <a:pt x="3" y="68"/>
                    </a:lnTo>
                    <a:lnTo>
                      <a:pt x="9" y="75"/>
                    </a:lnTo>
                    <a:lnTo>
                      <a:pt x="15" y="84"/>
                    </a:lnTo>
                    <a:lnTo>
                      <a:pt x="22" y="91"/>
                    </a:lnTo>
                    <a:lnTo>
                      <a:pt x="31" y="92"/>
                    </a:lnTo>
                    <a:lnTo>
                      <a:pt x="41" y="98"/>
                    </a:lnTo>
                    <a:lnTo>
                      <a:pt x="48" y="98"/>
                    </a:lnTo>
                    <a:lnTo>
                      <a:pt x="58" y="98"/>
                    </a:lnTo>
                    <a:lnTo>
                      <a:pt x="68" y="92"/>
                    </a:lnTo>
                    <a:lnTo>
                      <a:pt x="77" y="91"/>
                    </a:lnTo>
                    <a:lnTo>
                      <a:pt x="82" y="84"/>
                    </a:lnTo>
                    <a:lnTo>
                      <a:pt x="89" y="75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8" y="48"/>
                    </a:lnTo>
                    <a:lnTo>
                      <a:pt x="99" y="48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6" name="Freeform 788">
                <a:extLst>
                  <a:ext uri="{FF2B5EF4-FFF2-40B4-BE49-F238E27FC236}">
                    <a16:creationId xmlns:a16="http://schemas.microsoft.com/office/drawing/2014/main" id="{BDE3F4E5-1CE2-4F25-815A-BF10D744A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107"/>
                <a:ext cx="32" cy="33"/>
              </a:xfrm>
              <a:custGeom>
                <a:avLst/>
                <a:gdLst>
                  <a:gd name="T0" fmla="*/ 97 w 97"/>
                  <a:gd name="T1" fmla="*/ 39 h 99"/>
                  <a:gd name="T2" fmla="*/ 88 w 97"/>
                  <a:gd name="T3" fmla="*/ 23 h 99"/>
                  <a:gd name="T4" fmla="*/ 76 w 97"/>
                  <a:gd name="T5" fmla="*/ 9 h 99"/>
                  <a:gd name="T6" fmla="*/ 57 w 97"/>
                  <a:gd name="T7" fmla="*/ 2 h 99"/>
                  <a:gd name="T8" fmla="*/ 40 w 97"/>
                  <a:gd name="T9" fmla="*/ 2 h 99"/>
                  <a:gd name="T10" fmla="*/ 21 w 97"/>
                  <a:gd name="T11" fmla="*/ 9 h 99"/>
                  <a:gd name="T12" fmla="*/ 8 w 97"/>
                  <a:gd name="T13" fmla="*/ 23 h 99"/>
                  <a:gd name="T14" fmla="*/ 0 w 97"/>
                  <a:gd name="T15" fmla="*/ 39 h 99"/>
                  <a:gd name="T16" fmla="*/ 0 w 97"/>
                  <a:gd name="T17" fmla="*/ 59 h 99"/>
                  <a:gd name="T18" fmla="*/ 8 w 97"/>
                  <a:gd name="T19" fmla="*/ 76 h 99"/>
                  <a:gd name="T20" fmla="*/ 21 w 97"/>
                  <a:gd name="T21" fmla="*/ 92 h 99"/>
                  <a:gd name="T22" fmla="*/ 40 w 97"/>
                  <a:gd name="T23" fmla="*/ 99 h 99"/>
                  <a:gd name="T24" fmla="*/ 57 w 97"/>
                  <a:gd name="T25" fmla="*/ 99 h 99"/>
                  <a:gd name="T26" fmla="*/ 76 w 97"/>
                  <a:gd name="T27" fmla="*/ 92 h 99"/>
                  <a:gd name="T28" fmla="*/ 88 w 97"/>
                  <a:gd name="T29" fmla="*/ 76 h 99"/>
                  <a:gd name="T30" fmla="*/ 97 w 97"/>
                  <a:gd name="T31" fmla="*/ 59 h 99"/>
                  <a:gd name="T32" fmla="*/ 94 w 97"/>
                  <a:gd name="T33" fmla="*/ 39 h 99"/>
                  <a:gd name="T34" fmla="*/ 87 w 97"/>
                  <a:gd name="T35" fmla="*/ 25 h 99"/>
                  <a:gd name="T36" fmla="*/ 74 w 97"/>
                  <a:gd name="T37" fmla="*/ 9 h 99"/>
                  <a:gd name="T38" fmla="*/ 57 w 97"/>
                  <a:gd name="T39" fmla="*/ 4 h 99"/>
                  <a:gd name="T40" fmla="*/ 40 w 97"/>
                  <a:gd name="T41" fmla="*/ 4 h 99"/>
                  <a:gd name="T42" fmla="*/ 23 w 97"/>
                  <a:gd name="T43" fmla="*/ 9 h 99"/>
                  <a:gd name="T44" fmla="*/ 10 w 97"/>
                  <a:gd name="T45" fmla="*/ 25 h 99"/>
                  <a:gd name="T46" fmla="*/ 2 w 97"/>
                  <a:gd name="T47" fmla="*/ 39 h 99"/>
                  <a:gd name="T48" fmla="*/ 2 w 97"/>
                  <a:gd name="T49" fmla="*/ 59 h 99"/>
                  <a:gd name="T50" fmla="*/ 10 w 97"/>
                  <a:gd name="T51" fmla="*/ 76 h 99"/>
                  <a:gd name="T52" fmla="*/ 23 w 97"/>
                  <a:gd name="T53" fmla="*/ 89 h 99"/>
                  <a:gd name="T54" fmla="*/ 40 w 97"/>
                  <a:gd name="T55" fmla="*/ 96 h 99"/>
                  <a:gd name="T56" fmla="*/ 57 w 97"/>
                  <a:gd name="T57" fmla="*/ 96 h 99"/>
                  <a:gd name="T58" fmla="*/ 74 w 97"/>
                  <a:gd name="T59" fmla="*/ 89 h 99"/>
                  <a:gd name="T60" fmla="*/ 87 w 97"/>
                  <a:gd name="T61" fmla="*/ 76 h 99"/>
                  <a:gd name="T62" fmla="*/ 94 w 97"/>
                  <a:gd name="T63" fmla="*/ 5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9">
                    <a:moveTo>
                      <a:pt x="97" y="49"/>
                    </a:moveTo>
                    <a:lnTo>
                      <a:pt x="97" y="39"/>
                    </a:lnTo>
                    <a:lnTo>
                      <a:pt x="94" y="32"/>
                    </a:lnTo>
                    <a:lnTo>
                      <a:pt x="88" y="23"/>
                    </a:lnTo>
                    <a:lnTo>
                      <a:pt x="81" y="15"/>
                    </a:lnTo>
                    <a:lnTo>
                      <a:pt x="76" y="9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2" y="32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8" y="76"/>
                    </a:lnTo>
                    <a:lnTo>
                      <a:pt x="14" y="84"/>
                    </a:lnTo>
                    <a:lnTo>
                      <a:pt x="21" y="92"/>
                    </a:lnTo>
                    <a:lnTo>
                      <a:pt x="30" y="93"/>
                    </a:lnTo>
                    <a:lnTo>
                      <a:pt x="40" y="99"/>
                    </a:lnTo>
                    <a:lnTo>
                      <a:pt x="47" y="99"/>
                    </a:lnTo>
                    <a:lnTo>
                      <a:pt x="57" y="99"/>
                    </a:lnTo>
                    <a:lnTo>
                      <a:pt x="67" y="93"/>
                    </a:lnTo>
                    <a:lnTo>
                      <a:pt x="76" y="92"/>
                    </a:lnTo>
                    <a:lnTo>
                      <a:pt x="81" y="84"/>
                    </a:lnTo>
                    <a:lnTo>
                      <a:pt x="88" y="76"/>
                    </a:lnTo>
                    <a:lnTo>
                      <a:pt x="94" y="69"/>
                    </a:lnTo>
                    <a:lnTo>
                      <a:pt x="97" y="59"/>
                    </a:lnTo>
                    <a:lnTo>
                      <a:pt x="97" y="49"/>
                    </a:lnTo>
                    <a:lnTo>
                      <a:pt x="94" y="39"/>
                    </a:lnTo>
                    <a:lnTo>
                      <a:pt x="91" y="32"/>
                    </a:lnTo>
                    <a:lnTo>
                      <a:pt x="87" y="25"/>
                    </a:lnTo>
                    <a:lnTo>
                      <a:pt x="81" y="18"/>
                    </a:lnTo>
                    <a:lnTo>
                      <a:pt x="74" y="9"/>
                    </a:lnTo>
                    <a:lnTo>
                      <a:pt x="67" y="8"/>
                    </a:lnTo>
                    <a:lnTo>
                      <a:pt x="57" y="4"/>
                    </a:lnTo>
                    <a:lnTo>
                      <a:pt x="47" y="2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23" y="9"/>
                    </a:lnTo>
                    <a:lnTo>
                      <a:pt x="14" y="18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10" y="76"/>
                    </a:lnTo>
                    <a:lnTo>
                      <a:pt x="14" y="84"/>
                    </a:lnTo>
                    <a:lnTo>
                      <a:pt x="23" y="89"/>
                    </a:lnTo>
                    <a:lnTo>
                      <a:pt x="30" y="93"/>
                    </a:lnTo>
                    <a:lnTo>
                      <a:pt x="40" y="96"/>
                    </a:lnTo>
                    <a:lnTo>
                      <a:pt x="47" y="96"/>
                    </a:lnTo>
                    <a:lnTo>
                      <a:pt x="57" y="96"/>
                    </a:lnTo>
                    <a:lnTo>
                      <a:pt x="67" y="93"/>
                    </a:lnTo>
                    <a:lnTo>
                      <a:pt x="74" y="89"/>
                    </a:lnTo>
                    <a:lnTo>
                      <a:pt x="81" y="84"/>
                    </a:lnTo>
                    <a:lnTo>
                      <a:pt x="87" y="76"/>
                    </a:lnTo>
                    <a:lnTo>
                      <a:pt x="91" y="69"/>
                    </a:lnTo>
                    <a:lnTo>
                      <a:pt x="94" y="59"/>
                    </a:lnTo>
                    <a:lnTo>
                      <a:pt x="97" y="49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7" name="Freeform 789">
                <a:extLst>
                  <a:ext uri="{FF2B5EF4-FFF2-40B4-BE49-F238E27FC236}">
                    <a16:creationId xmlns:a16="http://schemas.microsoft.com/office/drawing/2014/main" id="{645228A5-3822-4C16-B539-6CCE7A026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108"/>
                <a:ext cx="32" cy="31"/>
              </a:xfrm>
              <a:custGeom>
                <a:avLst/>
                <a:gdLst>
                  <a:gd name="T0" fmla="*/ 94 w 97"/>
                  <a:gd name="T1" fmla="*/ 37 h 94"/>
                  <a:gd name="T2" fmla="*/ 87 w 97"/>
                  <a:gd name="T3" fmla="*/ 23 h 94"/>
                  <a:gd name="T4" fmla="*/ 74 w 97"/>
                  <a:gd name="T5" fmla="*/ 7 h 94"/>
                  <a:gd name="T6" fmla="*/ 57 w 97"/>
                  <a:gd name="T7" fmla="*/ 2 h 94"/>
                  <a:gd name="T8" fmla="*/ 40 w 97"/>
                  <a:gd name="T9" fmla="*/ 2 h 94"/>
                  <a:gd name="T10" fmla="*/ 23 w 97"/>
                  <a:gd name="T11" fmla="*/ 7 h 94"/>
                  <a:gd name="T12" fmla="*/ 10 w 97"/>
                  <a:gd name="T13" fmla="*/ 23 h 94"/>
                  <a:gd name="T14" fmla="*/ 2 w 97"/>
                  <a:gd name="T15" fmla="*/ 37 h 94"/>
                  <a:gd name="T16" fmla="*/ 2 w 97"/>
                  <a:gd name="T17" fmla="*/ 57 h 94"/>
                  <a:gd name="T18" fmla="*/ 10 w 97"/>
                  <a:gd name="T19" fmla="*/ 74 h 94"/>
                  <a:gd name="T20" fmla="*/ 23 w 97"/>
                  <a:gd name="T21" fmla="*/ 87 h 94"/>
                  <a:gd name="T22" fmla="*/ 40 w 97"/>
                  <a:gd name="T23" fmla="*/ 94 h 94"/>
                  <a:gd name="T24" fmla="*/ 57 w 97"/>
                  <a:gd name="T25" fmla="*/ 94 h 94"/>
                  <a:gd name="T26" fmla="*/ 74 w 97"/>
                  <a:gd name="T27" fmla="*/ 87 h 94"/>
                  <a:gd name="T28" fmla="*/ 87 w 97"/>
                  <a:gd name="T29" fmla="*/ 74 h 94"/>
                  <a:gd name="T30" fmla="*/ 94 w 97"/>
                  <a:gd name="T31" fmla="*/ 57 h 94"/>
                  <a:gd name="T32" fmla="*/ 94 w 97"/>
                  <a:gd name="T33" fmla="*/ 47 h 94"/>
                  <a:gd name="T34" fmla="*/ 88 w 97"/>
                  <a:gd name="T35" fmla="*/ 30 h 94"/>
                  <a:gd name="T36" fmla="*/ 81 w 97"/>
                  <a:gd name="T37" fmla="*/ 16 h 94"/>
                  <a:gd name="T38" fmla="*/ 67 w 97"/>
                  <a:gd name="T39" fmla="*/ 6 h 94"/>
                  <a:gd name="T40" fmla="*/ 47 w 97"/>
                  <a:gd name="T41" fmla="*/ 2 h 94"/>
                  <a:gd name="T42" fmla="*/ 30 w 97"/>
                  <a:gd name="T43" fmla="*/ 6 h 94"/>
                  <a:gd name="T44" fmla="*/ 14 w 97"/>
                  <a:gd name="T45" fmla="*/ 16 h 94"/>
                  <a:gd name="T46" fmla="*/ 6 w 97"/>
                  <a:gd name="T47" fmla="*/ 30 h 94"/>
                  <a:gd name="T48" fmla="*/ 2 w 97"/>
                  <a:gd name="T49" fmla="*/ 47 h 94"/>
                  <a:gd name="T50" fmla="*/ 6 w 97"/>
                  <a:gd name="T51" fmla="*/ 64 h 94"/>
                  <a:gd name="T52" fmla="*/ 14 w 97"/>
                  <a:gd name="T53" fmla="*/ 80 h 94"/>
                  <a:gd name="T54" fmla="*/ 30 w 97"/>
                  <a:gd name="T55" fmla="*/ 90 h 94"/>
                  <a:gd name="T56" fmla="*/ 47 w 97"/>
                  <a:gd name="T57" fmla="*/ 94 h 94"/>
                  <a:gd name="T58" fmla="*/ 67 w 97"/>
                  <a:gd name="T59" fmla="*/ 90 h 94"/>
                  <a:gd name="T60" fmla="*/ 81 w 97"/>
                  <a:gd name="T61" fmla="*/ 80 h 94"/>
                  <a:gd name="T62" fmla="*/ 88 w 97"/>
                  <a:gd name="T63" fmla="*/ 64 h 94"/>
                  <a:gd name="T64" fmla="*/ 94 w 97"/>
                  <a:gd name="T65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4">
                    <a:moveTo>
                      <a:pt x="97" y="47"/>
                    </a:moveTo>
                    <a:lnTo>
                      <a:pt x="94" y="37"/>
                    </a:lnTo>
                    <a:lnTo>
                      <a:pt x="91" y="30"/>
                    </a:lnTo>
                    <a:lnTo>
                      <a:pt x="87" y="23"/>
                    </a:lnTo>
                    <a:lnTo>
                      <a:pt x="81" y="16"/>
                    </a:lnTo>
                    <a:lnTo>
                      <a:pt x="74" y="7"/>
                    </a:lnTo>
                    <a:lnTo>
                      <a:pt x="67" y="6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7"/>
                    </a:lnTo>
                    <a:lnTo>
                      <a:pt x="14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4" y="82"/>
                    </a:lnTo>
                    <a:lnTo>
                      <a:pt x="23" y="87"/>
                    </a:lnTo>
                    <a:lnTo>
                      <a:pt x="30" y="91"/>
                    </a:lnTo>
                    <a:lnTo>
                      <a:pt x="40" y="94"/>
                    </a:lnTo>
                    <a:lnTo>
                      <a:pt x="47" y="94"/>
                    </a:lnTo>
                    <a:lnTo>
                      <a:pt x="57" y="94"/>
                    </a:lnTo>
                    <a:lnTo>
                      <a:pt x="67" y="91"/>
                    </a:lnTo>
                    <a:lnTo>
                      <a:pt x="74" y="87"/>
                    </a:lnTo>
                    <a:lnTo>
                      <a:pt x="81" y="82"/>
                    </a:lnTo>
                    <a:lnTo>
                      <a:pt x="87" y="74"/>
                    </a:lnTo>
                    <a:lnTo>
                      <a:pt x="91" y="67"/>
                    </a:lnTo>
                    <a:lnTo>
                      <a:pt x="94" y="57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87" y="23"/>
                    </a:lnTo>
                    <a:lnTo>
                      <a:pt x="81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7" y="2"/>
                    </a:lnTo>
                    <a:lnTo>
                      <a:pt x="47" y="2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4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0" y="74"/>
                    </a:lnTo>
                    <a:lnTo>
                      <a:pt x="14" y="80"/>
                    </a:lnTo>
                    <a:lnTo>
                      <a:pt x="23" y="87"/>
                    </a:lnTo>
                    <a:lnTo>
                      <a:pt x="30" y="90"/>
                    </a:lnTo>
                    <a:lnTo>
                      <a:pt x="40" y="91"/>
                    </a:lnTo>
                    <a:lnTo>
                      <a:pt x="47" y="94"/>
                    </a:lnTo>
                    <a:lnTo>
                      <a:pt x="57" y="91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1" y="80"/>
                    </a:lnTo>
                    <a:lnTo>
                      <a:pt x="87" y="74"/>
                    </a:lnTo>
                    <a:lnTo>
                      <a:pt x="88" y="64"/>
                    </a:lnTo>
                    <a:lnTo>
                      <a:pt x="94" y="57"/>
                    </a:lnTo>
                    <a:lnTo>
                      <a:pt x="94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8" name="Freeform 790">
                <a:extLst>
                  <a:ext uri="{FF2B5EF4-FFF2-40B4-BE49-F238E27FC236}">
                    <a16:creationId xmlns:a16="http://schemas.microsoft.com/office/drawing/2014/main" id="{7907A73B-28CF-41D3-AF9F-8BEFF0BE1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109"/>
                <a:ext cx="31" cy="31"/>
              </a:xfrm>
              <a:custGeom>
                <a:avLst/>
                <a:gdLst>
                  <a:gd name="T0" fmla="*/ 92 w 92"/>
                  <a:gd name="T1" fmla="*/ 37 h 92"/>
                  <a:gd name="T2" fmla="*/ 85 w 92"/>
                  <a:gd name="T3" fmla="*/ 20 h 92"/>
                  <a:gd name="T4" fmla="*/ 72 w 92"/>
                  <a:gd name="T5" fmla="*/ 7 h 92"/>
                  <a:gd name="T6" fmla="*/ 56 w 92"/>
                  <a:gd name="T7" fmla="*/ 0 h 92"/>
                  <a:gd name="T8" fmla="*/ 38 w 92"/>
                  <a:gd name="T9" fmla="*/ 0 h 92"/>
                  <a:gd name="T10" fmla="*/ 21 w 92"/>
                  <a:gd name="T11" fmla="*/ 7 h 92"/>
                  <a:gd name="T12" fmla="*/ 8 w 92"/>
                  <a:gd name="T13" fmla="*/ 20 h 92"/>
                  <a:gd name="T14" fmla="*/ 0 w 92"/>
                  <a:gd name="T15" fmla="*/ 37 h 92"/>
                  <a:gd name="T16" fmla="*/ 0 w 92"/>
                  <a:gd name="T17" fmla="*/ 54 h 92"/>
                  <a:gd name="T18" fmla="*/ 8 w 92"/>
                  <a:gd name="T19" fmla="*/ 71 h 92"/>
                  <a:gd name="T20" fmla="*/ 21 w 92"/>
                  <a:gd name="T21" fmla="*/ 84 h 92"/>
                  <a:gd name="T22" fmla="*/ 38 w 92"/>
                  <a:gd name="T23" fmla="*/ 88 h 92"/>
                  <a:gd name="T24" fmla="*/ 56 w 92"/>
                  <a:gd name="T25" fmla="*/ 88 h 92"/>
                  <a:gd name="T26" fmla="*/ 72 w 92"/>
                  <a:gd name="T27" fmla="*/ 84 h 92"/>
                  <a:gd name="T28" fmla="*/ 85 w 92"/>
                  <a:gd name="T29" fmla="*/ 71 h 92"/>
                  <a:gd name="T30" fmla="*/ 92 w 92"/>
                  <a:gd name="T31" fmla="*/ 54 h 92"/>
                  <a:gd name="T32" fmla="*/ 90 w 92"/>
                  <a:gd name="T33" fmla="*/ 44 h 92"/>
                  <a:gd name="T34" fmla="*/ 88 w 92"/>
                  <a:gd name="T35" fmla="*/ 27 h 92"/>
                  <a:gd name="T36" fmla="*/ 78 w 92"/>
                  <a:gd name="T37" fmla="*/ 14 h 92"/>
                  <a:gd name="T38" fmla="*/ 63 w 92"/>
                  <a:gd name="T39" fmla="*/ 6 h 92"/>
                  <a:gd name="T40" fmla="*/ 45 w 92"/>
                  <a:gd name="T41" fmla="*/ 0 h 92"/>
                  <a:gd name="T42" fmla="*/ 31 w 92"/>
                  <a:gd name="T43" fmla="*/ 6 h 92"/>
                  <a:gd name="T44" fmla="*/ 16 w 92"/>
                  <a:gd name="T45" fmla="*/ 14 h 92"/>
                  <a:gd name="T46" fmla="*/ 6 w 92"/>
                  <a:gd name="T47" fmla="*/ 27 h 92"/>
                  <a:gd name="T48" fmla="*/ 4 w 92"/>
                  <a:gd name="T49" fmla="*/ 44 h 92"/>
                  <a:gd name="T50" fmla="*/ 6 w 92"/>
                  <a:gd name="T51" fmla="*/ 61 h 92"/>
                  <a:gd name="T52" fmla="*/ 16 w 92"/>
                  <a:gd name="T53" fmla="*/ 77 h 92"/>
                  <a:gd name="T54" fmla="*/ 31 w 92"/>
                  <a:gd name="T55" fmla="*/ 87 h 92"/>
                  <a:gd name="T56" fmla="*/ 45 w 92"/>
                  <a:gd name="T57" fmla="*/ 88 h 92"/>
                  <a:gd name="T58" fmla="*/ 63 w 92"/>
                  <a:gd name="T59" fmla="*/ 87 h 92"/>
                  <a:gd name="T60" fmla="*/ 78 w 92"/>
                  <a:gd name="T61" fmla="*/ 77 h 92"/>
                  <a:gd name="T62" fmla="*/ 88 w 92"/>
                  <a:gd name="T63" fmla="*/ 61 h 92"/>
                  <a:gd name="T64" fmla="*/ 90 w 92"/>
                  <a:gd name="T65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lnTo>
                      <a:pt x="92" y="37"/>
                    </a:lnTo>
                    <a:lnTo>
                      <a:pt x="88" y="27"/>
                    </a:lnTo>
                    <a:lnTo>
                      <a:pt x="85" y="20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6" y="3"/>
                    </a:lnTo>
                    <a:lnTo>
                      <a:pt x="56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4" y="61"/>
                    </a:lnTo>
                    <a:lnTo>
                      <a:pt x="8" y="71"/>
                    </a:lnTo>
                    <a:lnTo>
                      <a:pt x="14" y="77"/>
                    </a:lnTo>
                    <a:lnTo>
                      <a:pt x="21" y="84"/>
                    </a:lnTo>
                    <a:lnTo>
                      <a:pt x="28" y="87"/>
                    </a:lnTo>
                    <a:lnTo>
                      <a:pt x="38" y="88"/>
                    </a:lnTo>
                    <a:lnTo>
                      <a:pt x="45" y="92"/>
                    </a:lnTo>
                    <a:lnTo>
                      <a:pt x="56" y="88"/>
                    </a:lnTo>
                    <a:lnTo>
                      <a:pt x="66" y="87"/>
                    </a:lnTo>
                    <a:lnTo>
                      <a:pt x="72" y="84"/>
                    </a:lnTo>
                    <a:lnTo>
                      <a:pt x="80" y="77"/>
                    </a:lnTo>
                    <a:lnTo>
                      <a:pt x="85" y="71"/>
                    </a:lnTo>
                    <a:lnTo>
                      <a:pt x="88" y="61"/>
                    </a:lnTo>
                    <a:lnTo>
                      <a:pt x="92" y="54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0" y="37"/>
                    </a:lnTo>
                    <a:lnTo>
                      <a:pt x="88" y="27"/>
                    </a:lnTo>
                    <a:lnTo>
                      <a:pt x="81" y="20"/>
                    </a:lnTo>
                    <a:lnTo>
                      <a:pt x="78" y="14"/>
                    </a:lnTo>
                    <a:lnTo>
                      <a:pt x="71" y="7"/>
                    </a:lnTo>
                    <a:lnTo>
                      <a:pt x="63" y="6"/>
                    </a:lnTo>
                    <a:lnTo>
                      <a:pt x="56" y="3"/>
                    </a:lnTo>
                    <a:lnTo>
                      <a:pt x="45" y="0"/>
                    </a:lnTo>
                    <a:lnTo>
                      <a:pt x="38" y="3"/>
                    </a:lnTo>
                    <a:lnTo>
                      <a:pt x="31" y="6"/>
                    </a:lnTo>
                    <a:lnTo>
                      <a:pt x="23" y="7"/>
                    </a:lnTo>
                    <a:lnTo>
                      <a:pt x="16" y="14"/>
                    </a:lnTo>
                    <a:lnTo>
                      <a:pt x="11" y="20"/>
                    </a:lnTo>
                    <a:lnTo>
                      <a:pt x="6" y="27"/>
                    </a:lnTo>
                    <a:lnTo>
                      <a:pt x="4" y="37"/>
                    </a:lnTo>
                    <a:lnTo>
                      <a:pt x="4" y="44"/>
                    </a:lnTo>
                    <a:lnTo>
                      <a:pt x="4" y="54"/>
                    </a:lnTo>
                    <a:lnTo>
                      <a:pt x="6" y="61"/>
                    </a:lnTo>
                    <a:lnTo>
                      <a:pt x="11" y="70"/>
                    </a:lnTo>
                    <a:lnTo>
                      <a:pt x="16" y="77"/>
                    </a:lnTo>
                    <a:lnTo>
                      <a:pt x="23" y="81"/>
                    </a:lnTo>
                    <a:lnTo>
                      <a:pt x="31" y="87"/>
                    </a:lnTo>
                    <a:lnTo>
                      <a:pt x="38" y="88"/>
                    </a:lnTo>
                    <a:lnTo>
                      <a:pt x="45" y="88"/>
                    </a:lnTo>
                    <a:lnTo>
                      <a:pt x="56" y="88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1" y="70"/>
                    </a:lnTo>
                    <a:lnTo>
                      <a:pt x="88" y="61"/>
                    </a:lnTo>
                    <a:lnTo>
                      <a:pt x="90" y="54"/>
                    </a:lnTo>
                    <a:lnTo>
                      <a:pt x="90" y="44"/>
                    </a:lnTo>
                    <a:lnTo>
                      <a:pt x="92" y="4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19" name="Freeform 791">
                <a:extLst>
                  <a:ext uri="{FF2B5EF4-FFF2-40B4-BE49-F238E27FC236}">
                    <a16:creationId xmlns:a16="http://schemas.microsoft.com/office/drawing/2014/main" id="{842A21BA-9B33-4D8E-B8BA-993841EF8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109"/>
                <a:ext cx="28" cy="30"/>
              </a:xfrm>
              <a:custGeom>
                <a:avLst/>
                <a:gdLst>
                  <a:gd name="T0" fmla="*/ 85 w 85"/>
                  <a:gd name="T1" fmla="*/ 38 h 90"/>
                  <a:gd name="T2" fmla="*/ 77 w 85"/>
                  <a:gd name="T3" fmla="*/ 21 h 90"/>
                  <a:gd name="T4" fmla="*/ 67 w 85"/>
                  <a:gd name="T5" fmla="*/ 9 h 90"/>
                  <a:gd name="T6" fmla="*/ 51 w 85"/>
                  <a:gd name="T7" fmla="*/ 4 h 90"/>
                  <a:gd name="T8" fmla="*/ 34 w 85"/>
                  <a:gd name="T9" fmla="*/ 4 h 90"/>
                  <a:gd name="T10" fmla="*/ 18 w 85"/>
                  <a:gd name="T11" fmla="*/ 9 h 90"/>
                  <a:gd name="T12" fmla="*/ 7 w 85"/>
                  <a:gd name="T13" fmla="*/ 21 h 90"/>
                  <a:gd name="T14" fmla="*/ 0 w 85"/>
                  <a:gd name="T15" fmla="*/ 38 h 90"/>
                  <a:gd name="T16" fmla="*/ 0 w 85"/>
                  <a:gd name="T17" fmla="*/ 55 h 90"/>
                  <a:gd name="T18" fmla="*/ 7 w 85"/>
                  <a:gd name="T19" fmla="*/ 71 h 90"/>
                  <a:gd name="T20" fmla="*/ 18 w 85"/>
                  <a:gd name="T21" fmla="*/ 82 h 90"/>
                  <a:gd name="T22" fmla="*/ 34 w 85"/>
                  <a:gd name="T23" fmla="*/ 90 h 90"/>
                  <a:gd name="T24" fmla="*/ 51 w 85"/>
                  <a:gd name="T25" fmla="*/ 90 h 90"/>
                  <a:gd name="T26" fmla="*/ 67 w 85"/>
                  <a:gd name="T27" fmla="*/ 82 h 90"/>
                  <a:gd name="T28" fmla="*/ 77 w 85"/>
                  <a:gd name="T29" fmla="*/ 71 h 90"/>
                  <a:gd name="T30" fmla="*/ 85 w 85"/>
                  <a:gd name="T31" fmla="*/ 55 h 90"/>
                  <a:gd name="T32" fmla="*/ 82 w 85"/>
                  <a:gd name="T33" fmla="*/ 38 h 90"/>
                  <a:gd name="T34" fmla="*/ 77 w 85"/>
                  <a:gd name="T35" fmla="*/ 23 h 90"/>
                  <a:gd name="T36" fmla="*/ 67 w 85"/>
                  <a:gd name="T37" fmla="*/ 11 h 90"/>
                  <a:gd name="T38" fmla="*/ 51 w 85"/>
                  <a:gd name="T39" fmla="*/ 4 h 90"/>
                  <a:gd name="T40" fmla="*/ 34 w 85"/>
                  <a:gd name="T41" fmla="*/ 4 h 90"/>
                  <a:gd name="T42" fmla="*/ 18 w 85"/>
                  <a:gd name="T43" fmla="*/ 11 h 90"/>
                  <a:gd name="T44" fmla="*/ 7 w 85"/>
                  <a:gd name="T45" fmla="*/ 23 h 90"/>
                  <a:gd name="T46" fmla="*/ 2 w 85"/>
                  <a:gd name="T47" fmla="*/ 38 h 90"/>
                  <a:gd name="T48" fmla="*/ 2 w 85"/>
                  <a:gd name="T49" fmla="*/ 55 h 90"/>
                  <a:gd name="T50" fmla="*/ 7 w 85"/>
                  <a:gd name="T51" fmla="*/ 71 h 90"/>
                  <a:gd name="T52" fmla="*/ 18 w 85"/>
                  <a:gd name="T53" fmla="*/ 80 h 90"/>
                  <a:gd name="T54" fmla="*/ 34 w 85"/>
                  <a:gd name="T55" fmla="*/ 88 h 90"/>
                  <a:gd name="T56" fmla="*/ 51 w 85"/>
                  <a:gd name="T57" fmla="*/ 88 h 90"/>
                  <a:gd name="T58" fmla="*/ 67 w 85"/>
                  <a:gd name="T59" fmla="*/ 80 h 90"/>
                  <a:gd name="T60" fmla="*/ 77 w 85"/>
                  <a:gd name="T61" fmla="*/ 71 h 90"/>
                  <a:gd name="T62" fmla="*/ 82 w 85"/>
                  <a:gd name="T63" fmla="*/ 5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90">
                    <a:moveTo>
                      <a:pt x="85" y="45"/>
                    </a:moveTo>
                    <a:lnTo>
                      <a:pt x="85" y="38"/>
                    </a:lnTo>
                    <a:lnTo>
                      <a:pt x="82" y="28"/>
                    </a:lnTo>
                    <a:lnTo>
                      <a:pt x="77" y="21"/>
                    </a:lnTo>
                    <a:lnTo>
                      <a:pt x="74" y="15"/>
                    </a:lnTo>
                    <a:lnTo>
                      <a:pt x="67" y="9"/>
                    </a:lnTo>
                    <a:lnTo>
                      <a:pt x="58" y="6"/>
                    </a:lnTo>
                    <a:lnTo>
                      <a:pt x="51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18" y="9"/>
                    </a:lnTo>
                    <a:lnTo>
                      <a:pt x="11" y="15"/>
                    </a:lnTo>
                    <a:lnTo>
                      <a:pt x="7" y="21"/>
                    </a:lnTo>
                    <a:lnTo>
                      <a:pt x="2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7" y="71"/>
                    </a:lnTo>
                    <a:lnTo>
                      <a:pt x="11" y="78"/>
                    </a:lnTo>
                    <a:lnTo>
                      <a:pt x="18" y="82"/>
                    </a:lnTo>
                    <a:lnTo>
                      <a:pt x="27" y="88"/>
                    </a:lnTo>
                    <a:lnTo>
                      <a:pt x="34" y="90"/>
                    </a:lnTo>
                    <a:lnTo>
                      <a:pt x="41" y="90"/>
                    </a:lnTo>
                    <a:lnTo>
                      <a:pt x="51" y="90"/>
                    </a:lnTo>
                    <a:lnTo>
                      <a:pt x="58" y="88"/>
                    </a:lnTo>
                    <a:lnTo>
                      <a:pt x="67" y="82"/>
                    </a:lnTo>
                    <a:lnTo>
                      <a:pt x="74" y="78"/>
                    </a:lnTo>
                    <a:lnTo>
                      <a:pt x="77" y="71"/>
                    </a:lnTo>
                    <a:lnTo>
                      <a:pt x="82" y="63"/>
                    </a:lnTo>
                    <a:lnTo>
                      <a:pt x="85" y="55"/>
                    </a:lnTo>
                    <a:lnTo>
                      <a:pt x="85" y="45"/>
                    </a:lnTo>
                    <a:lnTo>
                      <a:pt x="82" y="38"/>
                    </a:lnTo>
                    <a:lnTo>
                      <a:pt x="81" y="31"/>
                    </a:lnTo>
                    <a:lnTo>
                      <a:pt x="77" y="23"/>
                    </a:lnTo>
                    <a:lnTo>
                      <a:pt x="74" y="15"/>
                    </a:lnTo>
                    <a:lnTo>
                      <a:pt x="67" y="11"/>
                    </a:lnTo>
                    <a:lnTo>
                      <a:pt x="58" y="6"/>
                    </a:lnTo>
                    <a:lnTo>
                      <a:pt x="51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18" y="11"/>
                    </a:lnTo>
                    <a:lnTo>
                      <a:pt x="11" y="15"/>
                    </a:lnTo>
                    <a:lnTo>
                      <a:pt x="7" y="23"/>
                    </a:lnTo>
                    <a:lnTo>
                      <a:pt x="4" y="31"/>
                    </a:lnTo>
                    <a:lnTo>
                      <a:pt x="2" y="38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3"/>
                    </a:lnTo>
                    <a:lnTo>
                      <a:pt x="7" y="71"/>
                    </a:lnTo>
                    <a:lnTo>
                      <a:pt x="11" y="75"/>
                    </a:lnTo>
                    <a:lnTo>
                      <a:pt x="18" y="80"/>
                    </a:lnTo>
                    <a:lnTo>
                      <a:pt x="27" y="85"/>
                    </a:lnTo>
                    <a:lnTo>
                      <a:pt x="34" y="88"/>
                    </a:lnTo>
                    <a:lnTo>
                      <a:pt x="41" y="88"/>
                    </a:lnTo>
                    <a:lnTo>
                      <a:pt x="51" y="88"/>
                    </a:lnTo>
                    <a:lnTo>
                      <a:pt x="58" y="85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7" y="71"/>
                    </a:lnTo>
                    <a:lnTo>
                      <a:pt x="81" y="63"/>
                    </a:lnTo>
                    <a:lnTo>
                      <a:pt x="82" y="55"/>
                    </a:lnTo>
                    <a:lnTo>
                      <a:pt x="85" y="45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0" name="Freeform 792">
                <a:extLst>
                  <a:ext uri="{FF2B5EF4-FFF2-40B4-BE49-F238E27FC236}">
                    <a16:creationId xmlns:a16="http://schemas.microsoft.com/office/drawing/2014/main" id="{F28C598F-8FE8-4845-BF2D-5F928E3C3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110"/>
                <a:ext cx="28" cy="28"/>
              </a:xfrm>
              <a:custGeom>
                <a:avLst/>
                <a:gdLst>
                  <a:gd name="T0" fmla="*/ 82 w 85"/>
                  <a:gd name="T1" fmla="*/ 34 h 84"/>
                  <a:gd name="T2" fmla="*/ 77 w 85"/>
                  <a:gd name="T3" fmla="*/ 18 h 84"/>
                  <a:gd name="T4" fmla="*/ 67 w 85"/>
                  <a:gd name="T5" fmla="*/ 7 h 84"/>
                  <a:gd name="T6" fmla="*/ 51 w 85"/>
                  <a:gd name="T7" fmla="*/ 0 h 84"/>
                  <a:gd name="T8" fmla="*/ 34 w 85"/>
                  <a:gd name="T9" fmla="*/ 0 h 84"/>
                  <a:gd name="T10" fmla="*/ 18 w 85"/>
                  <a:gd name="T11" fmla="*/ 7 h 84"/>
                  <a:gd name="T12" fmla="*/ 7 w 85"/>
                  <a:gd name="T13" fmla="*/ 18 h 84"/>
                  <a:gd name="T14" fmla="*/ 2 w 85"/>
                  <a:gd name="T15" fmla="*/ 34 h 84"/>
                  <a:gd name="T16" fmla="*/ 2 w 85"/>
                  <a:gd name="T17" fmla="*/ 51 h 84"/>
                  <a:gd name="T18" fmla="*/ 7 w 85"/>
                  <a:gd name="T19" fmla="*/ 65 h 84"/>
                  <a:gd name="T20" fmla="*/ 18 w 85"/>
                  <a:gd name="T21" fmla="*/ 76 h 84"/>
                  <a:gd name="T22" fmla="*/ 34 w 85"/>
                  <a:gd name="T23" fmla="*/ 84 h 84"/>
                  <a:gd name="T24" fmla="*/ 51 w 85"/>
                  <a:gd name="T25" fmla="*/ 84 h 84"/>
                  <a:gd name="T26" fmla="*/ 67 w 85"/>
                  <a:gd name="T27" fmla="*/ 76 h 84"/>
                  <a:gd name="T28" fmla="*/ 77 w 85"/>
                  <a:gd name="T29" fmla="*/ 65 h 84"/>
                  <a:gd name="T30" fmla="*/ 82 w 85"/>
                  <a:gd name="T31" fmla="*/ 51 h 84"/>
                  <a:gd name="T32" fmla="*/ 82 w 85"/>
                  <a:gd name="T33" fmla="*/ 41 h 84"/>
                  <a:gd name="T34" fmla="*/ 81 w 85"/>
                  <a:gd name="T35" fmla="*/ 27 h 84"/>
                  <a:gd name="T36" fmla="*/ 70 w 85"/>
                  <a:gd name="T37" fmla="*/ 15 h 84"/>
                  <a:gd name="T38" fmla="*/ 58 w 85"/>
                  <a:gd name="T39" fmla="*/ 4 h 84"/>
                  <a:gd name="T40" fmla="*/ 41 w 85"/>
                  <a:gd name="T41" fmla="*/ 1 h 84"/>
                  <a:gd name="T42" fmla="*/ 27 w 85"/>
                  <a:gd name="T43" fmla="*/ 4 h 84"/>
                  <a:gd name="T44" fmla="*/ 15 w 85"/>
                  <a:gd name="T45" fmla="*/ 15 h 84"/>
                  <a:gd name="T46" fmla="*/ 4 w 85"/>
                  <a:gd name="T47" fmla="*/ 27 h 84"/>
                  <a:gd name="T48" fmla="*/ 2 w 85"/>
                  <a:gd name="T49" fmla="*/ 41 h 84"/>
                  <a:gd name="T50" fmla="*/ 4 w 85"/>
                  <a:gd name="T51" fmla="*/ 58 h 84"/>
                  <a:gd name="T52" fmla="*/ 15 w 85"/>
                  <a:gd name="T53" fmla="*/ 70 h 84"/>
                  <a:gd name="T54" fmla="*/ 27 w 85"/>
                  <a:gd name="T55" fmla="*/ 78 h 84"/>
                  <a:gd name="T56" fmla="*/ 41 w 85"/>
                  <a:gd name="T57" fmla="*/ 84 h 84"/>
                  <a:gd name="T58" fmla="*/ 58 w 85"/>
                  <a:gd name="T59" fmla="*/ 78 h 84"/>
                  <a:gd name="T60" fmla="*/ 70 w 85"/>
                  <a:gd name="T61" fmla="*/ 70 h 84"/>
                  <a:gd name="T62" fmla="*/ 81 w 85"/>
                  <a:gd name="T63" fmla="*/ 58 h 84"/>
                  <a:gd name="T64" fmla="*/ 82 w 85"/>
                  <a:gd name="T65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4">
                    <a:moveTo>
                      <a:pt x="85" y="41"/>
                    </a:moveTo>
                    <a:lnTo>
                      <a:pt x="82" y="34"/>
                    </a:lnTo>
                    <a:lnTo>
                      <a:pt x="81" y="27"/>
                    </a:lnTo>
                    <a:lnTo>
                      <a:pt x="77" y="18"/>
                    </a:lnTo>
                    <a:lnTo>
                      <a:pt x="74" y="11"/>
                    </a:lnTo>
                    <a:lnTo>
                      <a:pt x="67" y="7"/>
                    </a:lnTo>
                    <a:lnTo>
                      <a:pt x="58" y="1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8" y="7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0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7" y="65"/>
                    </a:lnTo>
                    <a:lnTo>
                      <a:pt x="11" y="70"/>
                    </a:lnTo>
                    <a:lnTo>
                      <a:pt x="18" y="76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1" y="84"/>
                    </a:lnTo>
                    <a:lnTo>
                      <a:pt x="51" y="84"/>
                    </a:lnTo>
                    <a:lnTo>
                      <a:pt x="58" y="81"/>
                    </a:lnTo>
                    <a:lnTo>
                      <a:pt x="67" y="76"/>
                    </a:lnTo>
                    <a:lnTo>
                      <a:pt x="74" y="70"/>
                    </a:lnTo>
                    <a:lnTo>
                      <a:pt x="77" y="65"/>
                    </a:lnTo>
                    <a:lnTo>
                      <a:pt x="81" y="58"/>
                    </a:lnTo>
                    <a:lnTo>
                      <a:pt x="82" y="51"/>
                    </a:lnTo>
                    <a:lnTo>
                      <a:pt x="85" y="41"/>
                    </a:lnTo>
                    <a:lnTo>
                      <a:pt x="82" y="41"/>
                    </a:lnTo>
                    <a:lnTo>
                      <a:pt x="82" y="34"/>
                    </a:lnTo>
                    <a:lnTo>
                      <a:pt x="81" y="27"/>
                    </a:lnTo>
                    <a:lnTo>
                      <a:pt x="75" y="18"/>
                    </a:lnTo>
                    <a:lnTo>
                      <a:pt x="70" y="15"/>
                    </a:lnTo>
                    <a:lnTo>
                      <a:pt x="67" y="10"/>
                    </a:lnTo>
                    <a:lnTo>
                      <a:pt x="58" y="4"/>
                    </a:lnTo>
                    <a:lnTo>
                      <a:pt x="51" y="1"/>
                    </a:lnTo>
                    <a:lnTo>
                      <a:pt x="41" y="1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18" y="10"/>
                    </a:lnTo>
                    <a:lnTo>
                      <a:pt x="15" y="15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8" y="63"/>
                    </a:lnTo>
                    <a:lnTo>
                      <a:pt x="15" y="70"/>
                    </a:lnTo>
                    <a:lnTo>
                      <a:pt x="18" y="76"/>
                    </a:lnTo>
                    <a:lnTo>
                      <a:pt x="27" y="78"/>
                    </a:lnTo>
                    <a:lnTo>
                      <a:pt x="34" y="81"/>
                    </a:lnTo>
                    <a:lnTo>
                      <a:pt x="41" y="84"/>
                    </a:lnTo>
                    <a:lnTo>
                      <a:pt x="51" y="81"/>
                    </a:lnTo>
                    <a:lnTo>
                      <a:pt x="58" y="78"/>
                    </a:lnTo>
                    <a:lnTo>
                      <a:pt x="67" y="76"/>
                    </a:lnTo>
                    <a:lnTo>
                      <a:pt x="70" y="70"/>
                    </a:lnTo>
                    <a:lnTo>
                      <a:pt x="75" y="63"/>
                    </a:lnTo>
                    <a:lnTo>
                      <a:pt x="81" y="58"/>
                    </a:lnTo>
                    <a:lnTo>
                      <a:pt x="82" y="51"/>
                    </a:lnTo>
                    <a:lnTo>
                      <a:pt x="82" y="41"/>
                    </a:lnTo>
                    <a:lnTo>
                      <a:pt x="85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1" name="Freeform 793">
                <a:extLst>
                  <a:ext uri="{FF2B5EF4-FFF2-40B4-BE49-F238E27FC236}">
                    <a16:creationId xmlns:a16="http://schemas.microsoft.com/office/drawing/2014/main" id="{5035D4C7-28CE-43D8-B679-8112D917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111"/>
                <a:ext cx="27" cy="27"/>
              </a:xfrm>
              <a:custGeom>
                <a:avLst/>
                <a:gdLst>
                  <a:gd name="T0" fmla="*/ 80 w 80"/>
                  <a:gd name="T1" fmla="*/ 31 h 81"/>
                  <a:gd name="T2" fmla="*/ 73 w 80"/>
                  <a:gd name="T3" fmla="*/ 15 h 81"/>
                  <a:gd name="T4" fmla="*/ 65 w 80"/>
                  <a:gd name="T5" fmla="*/ 7 h 81"/>
                  <a:gd name="T6" fmla="*/ 49 w 80"/>
                  <a:gd name="T7" fmla="*/ 0 h 81"/>
                  <a:gd name="T8" fmla="*/ 32 w 80"/>
                  <a:gd name="T9" fmla="*/ 0 h 81"/>
                  <a:gd name="T10" fmla="*/ 16 w 80"/>
                  <a:gd name="T11" fmla="*/ 7 h 81"/>
                  <a:gd name="T12" fmla="*/ 6 w 80"/>
                  <a:gd name="T13" fmla="*/ 15 h 81"/>
                  <a:gd name="T14" fmla="*/ 0 w 80"/>
                  <a:gd name="T15" fmla="*/ 31 h 81"/>
                  <a:gd name="T16" fmla="*/ 0 w 80"/>
                  <a:gd name="T17" fmla="*/ 48 h 81"/>
                  <a:gd name="T18" fmla="*/ 6 w 80"/>
                  <a:gd name="T19" fmla="*/ 60 h 81"/>
                  <a:gd name="T20" fmla="*/ 16 w 80"/>
                  <a:gd name="T21" fmla="*/ 74 h 81"/>
                  <a:gd name="T22" fmla="*/ 32 w 80"/>
                  <a:gd name="T23" fmla="*/ 78 h 81"/>
                  <a:gd name="T24" fmla="*/ 49 w 80"/>
                  <a:gd name="T25" fmla="*/ 78 h 81"/>
                  <a:gd name="T26" fmla="*/ 65 w 80"/>
                  <a:gd name="T27" fmla="*/ 74 h 81"/>
                  <a:gd name="T28" fmla="*/ 73 w 80"/>
                  <a:gd name="T29" fmla="*/ 60 h 81"/>
                  <a:gd name="T30" fmla="*/ 80 w 80"/>
                  <a:gd name="T31" fmla="*/ 48 h 81"/>
                  <a:gd name="T32" fmla="*/ 79 w 80"/>
                  <a:gd name="T33" fmla="*/ 38 h 81"/>
                  <a:gd name="T34" fmla="*/ 75 w 80"/>
                  <a:gd name="T35" fmla="*/ 24 h 81"/>
                  <a:gd name="T36" fmla="*/ 68 w 80"/>
                  <a:gd name="T37" fmla="*/ 12 h 81"/>
                  <a:gd name="T38" fmla="*/ 56 w 80"/>
                  <a:gd name="T39" fmla="*/ 4 h 81"/>
                  <a:gd name="T40" fmla="*/ 39 w 80"/>
                  <a:gd name="T41" fmla="*/ 0 h 81"/>
                  <a:gd name="T42" fmla="*/ 25 w 80"/>
                  <a:gd name="T43" fmla="*/ 4 h 81"/>
                  <a:gd name="T44" fmla="*/ 13 w 80"/>
                  <a:gd name="T45" fmla="*/ 12 h 81"/>
                  <a:gd name="T46" fmla="*/ 5 w 80"/>
                  <a:gd name="T47" fmla="*/ 24 h 81"/>
                  <a:gd name="T48" fmla="*/ 2 w 80"/>
                  <a:gd name="T49" fmla="*/ 38 h 81"/>
                  <a:gd name="T50" fmla="*/ 5 w 80"/>
                  <a:gd name="T51" fmla="*/ 53 h 81"/>
                  <a:gd name="T52" fmla="*/ 13 w 80"/>
                  <a:gd name="T53" fmla="*/ 65 h 81"/>
                  <a:gd name="T54" fmla="*/ 25 w 80"/>
                  <a:gd name="T55" fmla="*/ 75 h 81"/>
                  <a:gd name="T56" fmla="*/ 39 w 80"/>
                  <a:gd name="T57" fmla="*/ 78 h 81"/>
                  <a:gd name="T58" fmla="*/ 56 w 80"/>
                  <a:gd name="T59" fmla="*/ 75 h 81"/>
                  <a:gd name="T60" fmla="*/ 68 w 80"/>
                  <a:gd name="T61" fmla="*/ 65 h 81"/>
                  <a:gd name="T62" fmla="*/ 75 w 80"/>
                  <a:gd name="T63" fmla="*/ 53 h 81"/>
                  <a:gd name="T64" fmla="*/ 79 w 80"/>
                  <a:gd name="T65" fmla="*/ 3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1">
                    <a:moveTo>
                      <a:pt x="80" y="38"/>
                    </a:moveTo>
                    <a:lnTo>
                      <a:pt x="80" y="31"/>
                    </a:lnTo>
                    <a:lnTo>
                      <a:pt x="79" y="24"/>
                    </a:lnTo>
                    <a:lnTo>
                      <a:pt x="73" y="15"/>
                    </a:lnTo>
                    <a:lnTo>
                      <a:pt x="68" y="12"/>
                    </a:lnTo>
                    <a:lnTo>
                      <a:pt x="65" y="7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1"/>
                    </a:lnTo>
                    <a:lnTo>
                      <a:pt x="16" y="7"/>
                    </a:lnTo>
                    <a:lnTo>
                      <a:pt x="13" y="12"/>
                    </a:lnTo>
                    <a:lnTo>
                      <a:pt x="6" y="15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3" y="67"/>
                    </a:lnTo>
                    <a:lnTo>
                      <a:pt x="16" y="74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39" y="81"/>
                    </a:lnTo>
                    <a:lnTo>
                      <a:pt x="49" y="78"/>
                    </a:lnTo>
                    <a:lnTo>
                      <a:pt x="56" y="75"/>
                    </a:lnTo>
                    <a:lnTo>
                      <a:pt x="65" y="74"/>
                    </a:lnTo>
                    <a:lnTo>
                      <a:pt x="68" y="67"/>
                    </a:lnTo>
                    <a:lnTo>
                      <a:pt x="73" y="60"/>
                    </a:lnTo>
                    <a:lnTo>
                      <a:pt x="79" y="55"/>
                    </a:lnTo>
                    <a:lnTo>
                      <a:pt x="80" y="48"/>
                    </a:lnTo>
                    <a:lnTo>
                      <a:pt x="80" y="38"/>
                    </a:lnTo>
                    <a:lnTo>
                      <a:pt x="79" y="38"/>
                    </a:lnTo>
                    <a:lnTo>
                      <a:pt x="79" y="31"/>
                    </a:lnTo>
                    <a:lnTo>
                      <a:pt x="75" y="24"/>
                    </a:lnTo>
                    <a:lnTo>
                      <a:pt x="73" y="15"/>
                    </a:lnTo>
                    <a:lnTo>
                      <a:pt x="68" y="12"/>
                    </a:lnTo>
                    <a:lnTo>
                      <a:pt x="61" y="7"/>
                    </a:lnTo>
                    <a:lnTo>
                      <a:pt x="56" y="4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0" y="7"/>
                    </a:lnTo>
                    <a:lnTo>
                      <a:pt x="13" y="12"/>
                    </a:lnTo>
                    <a:lnTo>
                      <a:pt x="6" y="15"/>
                    </a:lnTo>
                    <a:lnTo>
                      <a:pt x="5" y="24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2" y="46"/>
                    </a:lnTo>
                    <a:lnTo>
                      <a:pt x="5" y="53"/>
                    </a:lnTo>
                    <a:lnTo>
                      <a:pt x="6" y="60"/>
                    </a:lnTo>
                    <a:lnTo>
                      <a:pt x="13" y="65"/>
                    </a:lnTo>
                    <a:lnTo>
                      <a:pt x="20" y="71"/>
                    </a:lnTo>
                    <a:lnTo>
                      <a:pt x="25" y="75"/>
                    </a:lnTo>
                    <a:lnTo>
                      <a:pt x="32" y="78"/>
                    </a:lnTo>
                    <a:lnTo>
                      <a:pt x="39" y="78"/>
                    </a:lnTo>
                    <a:lnTo>
                      <a:pt x="49" y="78"/>
                    </a:lnTo>
                    <a:lnTo>
                      <a:pt x="56" y="75"/>
                    </a:lnTo>
                    <a:lnTo>
                      <a:pt x="61" y="71"/>
                    </a:lnTo>
                    <a:lnTo>
                      <a:pt x="68" y="65"/>
                    </a:lnTo>
                    <a:lnTo>
                      <a:pt x="73" y="60"/>
                    </a:lnTo>
                    <a:lnTo>
                      <a:pt x="75" y="53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80" y="38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2" name="Freeform 794">
                <a:extLst>
                  <a:ext uri="{FF2B5EF4-FFF2-40B4-BE49-F238E27FC236}">
                    <a16:creationId xmlns:a16="http://schemas.microsoft.com/office/drawing/2014/main" id="{D74C8387-E27E-4CEB-9991-DBBC72391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110"/>
                <a:ext cx="26" cy="27"/>
              </a:xfrm>
              <a:custGeom>
                <a:avLst/>
                <a:gdLst>
                  <a:gd name="T0" fmla="*/ 77 w 77"/>
                  <a:gd name="T1" fmla="*/ 33 h 80"/>
                  <a:gd name="T2" fmla="*/ 72 w 77"/>
                  <a:gd name="T3" fmla="*/ 17 h 80"/>
                  <a:gd name="T4" fmla="*/ 59 w 77"/>
                  <a:gd name="T5" fmla="*/ 9 h 80"/>
                  <a:gd name="T6" fmla="*/ 48 w 77"/>
                  <a:gd name="T7" fmla="*/ 3 h 80"/>
                  <a:gd name="T8" fmla="*/ 30 w 77"/>
                  <a:gd name="T9" fmla="*/ 3 h 80"/>
                  <a:gd name="T10" fmla="*/ 18 w 77"/>
                  <a:gd name="T11" fmla="*/ 9 h 80"/>
                  <a:gd name="T12" fmla="*/ 6 w 77"/>
                  <a:gd name="T13" fmla="*/ 17 h 80"/>
                  <a:gd name="T14" fmla="*/ 0 w 77"/>
                  <a:gd name="T15" fmla="*/ 33 h 80"/>
                  <a:gd name="T16" fmla="*/ 0 w 77"/>
                  <a:gd name="T17" fmla="*/ 47 h 80"/>
                  <a:gd name="T18" fmla="*/ 6 w 77"/>
                  <a:gd name="T19" fmla="*/ 62 h 80"/>
                  <a:gd name="T20" fmla="*/ 18 w 77"/>
                  <a:gd name="T21" fmla="*/ 73 h 80"/>
                  <a:gd name="T22" fmla="*/ 30 w 77"/>
                  <a:gd name="T23" fmla="*/ 80 h 80"/>
                  <a:gd name="T24" fmla="*/ 48 w 77"/>
                  <a:gd name="T25" fmla="*/ 80 h 80"/>
                  <a:gd name="T26" fmla="*/ 59 w 77"/>
                  <a:gd name="T27" fmla="*/ 73 h 80"/>
                  <a:gd name="T28" fmla="*/ 72 w 77"/>
                  <a:gd name="T29" fmla="*/ 62 h 80"/>
                  <a:gd name="T30" fmla="*/ 77 w 77"/>
                  <a:gd name="T31" fmla="*/ 47 h 80"/>
                  <a:gd name="T32" fmla="*/ 73 w 77"/>
                  <a:gd name="T33" fmla="*/ 33 h 80"/>
                  <a:gd name="T34" fmla="*/ 70 w 77"/>
                  <a:gd name="T35" fmla="*/ 21 h 80"/>
                  <a:gd name="T36" fmla="*/ 59 w 77"/>
                  <a:gd name="T37" fmla="*/ 10 h 80"/>
                  <a:gd name="T38" fmla="*/ 48 w 77"/>
                  <a:gd name="T39" fmla="*/ 3 h 80"/>
                  <a:gd name="T40" fmla="*/ 30 w 77"/>
                  <a:gd name="T41" fmla="*/ 3 h 80"/>
                  <a:gd name="T42" fmla="*/ 18 w 77"/>
                  <a:gd name="T43" fmla="*/ 10 h 80"/>
                  <a:gd name="T44" fmla="*/ 8 w 77"/>
                  <a:gd name="T45" fmla="*/ 21 h 80"/>
                  <a:gd name="T46" fmla="*/ 3 w 77"/>
                  <a:gd name="T47" fmla="*/ 33 h 80"/>
                  <a:gd name="T48" fmla="*/ 3 w 77"/>
                  <a:gd name="T49" fmla="*/ 47 h 80"/>
                  <a:gd name="T50" fmla="*/ 8 w 77"/>
                  <a:gd name="T51" fmla="*/ 62 h 80"/>
                  <a:gd name="T52" fmla="*/ 18 w 77"/>
                  <a:gd name="T53" fmla="*/ 73 h 80"/>
                  <a:gd name="T54" fmla="*/ 30 w 77"/>
                  <a:gd name="T55" fmla="*/ 77 h 80"/>
                  <a:gd name="T56" fmla="*/ 48 w 77"/>
                  <a:gd name="T57" fmla="*/ 77 h 80"/>
                  <a:gd name="T58" fmla="*/ 59 w 77"/>
                  <a:gd name="T59" fmla="*/ 73 h 80"/>
                  <a:gd name="T60" fmla="*/ 70 w 77"/>
                  <a:gd name="T61" fmla="*/ 62 h 80"/>
                  <a:gd name="T62" fmla="*/ 73 w 77"/>
                  <a:gd name="T63" fmla="*/ 4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" h="80">
                    <a:moveTo>
                      <a:pt x="77" y="40"/>
                    </a:moveTo>
                    <a:lnTo>
                      <a:pt x="77" y="33"/>
                    </a:lnTo>
                    <a:lnTo>
                      <a:pt x="73" y="26"/>
                    </a:lnTo>
                    <a:lnTo>
                      <a:pt x="72" y="17"/>
                    </a:lnTo>
                    <a:lnTo>
                      <a:pt x="66" y="14"/>
                    </a:lnTo>
                    <a:lnTo>
                      <a:pt x="59" y="9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8" y="9"/>
                    </a:lnTo>
                    <a:lnTo>
                      <a:pt x="11" y="14"/>
                    </a:lnTo>
                    <a:lnTo>
                      <a:pt x="6" y="17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5"/>
                    </a:lnTo>
                    <a:lnTo>
                      <a:pt x="6" y="62"/>
                    </a:lnTo>
                    <a:lnTo>
                      <a:pt x="11" y="67"/>
                    </a:lnTo>
                    <a:lnTo>
                      <a:pt x="18" y="73"/>
                    </a:lnTo>
                    <a:lnTo>
                      <a:pt x="23" y="77"/>
                    </a:lnTo>
                    <a:lnTo>
                      <a:pt x="30" y="80"/>
                    </a:lnTo>
                    <a:lnTo>
                      <a:pt x="37" y="80"/>
                    </a:lnTo>
                    <a:lnTo>
                      <a:pt x="48" y="80"/>
                    </a:lnTo>
                    <a:lnTo>
                      <a:pt x="55" y="77"/>
                    </a:lnTo>
                    <a:lnTo>
                      <a:pt x="59" y="73"/>
                    </a:lnTo>
                    <a:lnTo>
                      <a:pt x="66" y="67"/>
                    </a:lnTo>
                    <a:lnTo>
                      <a:pt x="72" y="62"/>
                    </a:lnTo>
                    <a:lnTo>
                      <a:pt x="73" y="55"/>
                    </a:lnTo>
                    <a:lnTo>
                      <a:pt x="77" y="47"/>
                    </a:lnTo>
                    <a:lnTo>
                      <a:pt x="77" y="40"/>
                    </a:lnTo>
                    <a:lnTo>
                      <a:pt x="73" y="33"/>
                    </a:lnTo>
                    <a:lnTo>
                      <a:pt x="72" y="26"/>
                    </a:lnTo>
                    <a:lnTo>
                      <a:pt x="70" y="21"/>
                    </a:lnTo>
                    <a:lnTo>
                      <a:pt x="64" y="16"/>
                    </a:lnTo>
                    <a:lnTo>
                      <a:pt x="59" y="10"/>
                    </a:lnTo>
                    <a:lnTo>
                      <a:pt x="52" y="6"/>
                    </a:lnTo>
                    <a:lnTo>
                      <a:pt x="48" y="3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5" y="6"/>
                    </a:lnTo>
                    <a:lnTo>
                      <a:pt x="18" y="10"/>
                    </a:lnTo>
                    <a:lnTo>
                      <a:pt x="13" y="16"/>
                    </a:lnTo>
                    <a:lnTo>
                      <a:pt x="8" y="21"/>
                    </a:lnTo>
                    <a:lnTo>
                      <a:pt x="6" y="26"/>
                    </a:lnTo>
                    <a:lnTo>
                      <a:pt x="3" y="33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6" y="55"/>
                    </a:lnTo>
                    <a:lnTo>
                      <a:pt x="8" y="62"/>
                    </a:lnTo>
                    <a:lnTo>
                      <a:pt x="13" y="67"/>
                    </a:lnTo>
                    <a:lnTo>
                      <a:pt x="18" y="73"/>
                    </a:lnTo>
                    <a:lnTo>
                      <a:pt x="25" y="75"/>
                    </a:lnTo>
                    <a:lnTo>
                      <a:pt x="30" y="77"/>
                    </a:lnTo>
                    <a:lnTo>
                      <a:pt x="37" y="77"/>
                    </a:lnTo>
                    <a:lnTo>
                      <a:pt x="48" y="77"/>
                    </a:lnTo>
                    <a:lnTo>
                      <a:pt x="52" y="75"/>
                    </a:lnTo>
                    <a:lnTo>
                      <a:pt x="59" y="73"/>
                    </a:lnTo>
                    <a:lnTo>
                      <a:pt x="64" y="67"/>
                    </a:lnTo>
                    <a:lnTo>
                      <a:pt x="70" y="62"/>
                    </a:lnTo>
                    <a:lnTo>
                      <a:pt x="72" y="55"/>
                    </a:lnTo>
                    <a:lnTo>
                      <a:pt x="73" y="47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3" name="Freeform 795">
                <a:extLst>
                  <a:ext uri="{FF2B5EF4-FFF2-40B4-BE49-F238E27FC236}">
                    <a16:creationId xmlns:a16="http://schemas.microsoft.com/office/drawing/2014/main" id="{1AA5D070-202E-4D13-BB21-5ADF36F09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112"/>
                <a:ext cx="26" cy="24"/>
              </a:xfrm>
              <a:custGeom>
                <a:avLst/>
                <a:gdLst>
                  <a:gd name="T0" fmla="*/ 73 w 77"/>
                  <a:gd name="T1" fmla="*/ 29 h 73"/>
                  <a:gd name="T2" fmla="*/ 70 w 77"/>
                  <a:gd name="T3" fmla="*/ 17 h 73"/>
                  <a:gd name="T4" fmla="*/ 59 w 77"/>
                  <a:gd name="T5" fmla="*/ 6 h 73"/>
                  <a:gd name="T6" fmla="*/ 48 w 77"/>
                  <a:gd name="T7" fmla="*/ 0 h 73"/>
                  <a:gd name="T8" fmla="*/ 30 w 77"/>
                  <a:gd name="T9" fmla="*/ 0 h 73"/>
                  <a:gd name="T10" fmla="*/ 18 w 77"/>
                  <a:gd name="T11" fmla="*/ 6 h 73"/>
                  <a:gd name="T12" fmla="*/ 8 w 77"/>
                  <a:gd name="T13" fmla="*/ 17 h 73"/>
                  <a:gd name="T14" fmla="*/ 3 w 77"/>
                  <a:gd name="T15" fmla="*/ 29 h 73"/>
                  <a:gd name="T16" fmla="*/ 3 w 77"/>
                  <a:gd name="T17" fmla="*/ 43 h 73"/>
                  <a:gd name="T18" fmla="*/ 8 w 77"/>
                  <a:gd name="T19" fmla="*/ 58 h 73"/>
                  <a:gd name="T20" fmla="*/ 18 w 77"/>
                  <a:gd name="T21" fmla="*/ 69 h 73"/>
                  <a:gd name="T22" fmla="*/ 30 w 77"/>
                  <a:gd name="T23" fmla="*/ 73 h 73"/>
                  <a:gd name="T24" fmla="*/ 48 w 77"/>
                  <a:gd name="T25" fmla="*/ 73 h 73"/>
                  <a:gd name="T26" fmla="*/ 59 w 77"/>
                  <a:gd name="T27" fmla="*/ 69 h 73"/>
                  <a:gd name="T28" fmla="*/ 70 w 77"/>
                  <a:gd name="T29" fmla="*/ 58 h 73"/>
                  <a:gd name="T30" fmla="*/ 73 w 77"/>
                  <a:gd name="T31" fmla="*/ 43 h 73"/>
                  <a:gd name="T32" fmla="*/ 73 w 77"/>
                  <a:gd name="T33" fmla="*/ 36 h 73"/>
                  <a:gd name="T34" fmla="*/ 72 w 77"/>
                  <a:gd name="T35" fmla="*/ 24 h 73"/>
                  <a:gd name="T36" fmla="*/ 64 w 77"/>
                  <a:gd name="T37" fmla="*/ 12 h 73"/>
                  <a:gd name="T38" fmla="*/ 52 w 77"/>
                  <a:gd name="T39" fmla="*/ 5 h 73"/>
                  <a:gd name="T40" fmla="*/ 37 w 77"/>
                  <a:gd name="T41" fmla="*/ 2 h 73"/>
                  <a:gd name="T42" fmla="*/ 25 w 77"/>
                  <a:gd name="T43" fmla="*/ 5 h 73"/>
                  <a:gd name="T44" fmla="*/ 13 w 77"/>
                  <a:gd name="T45" fmla="*/ 12 h 73"/>
                  <a:gd name="T46" fmla="*/ 6 w 77"/>
                  <a:gd name="T47" fmla="*/ 24 h 73"/>
                  <a:gd name="T48" fmla="*/ 3 w 77"/>
                  <a:gd name="T49" fmla="*/ 36 h 73"/>
                  <a:gd name="T50" fmla="*/ 6 w 77"/>
                  <a:gd name="T51" fmla="*/ 51 h 73"/>
                  <a:gd name="T52" fmla="*/ 13 w 77"/>
                  <a:gd name="T53" fmla="*/ 62 h 73"/>
                  <a:gd name="T54" fmla="*/ 25 w 77"/>
                  <a:gd name="T55" fmla="*/ 71 h 73"/>
                  <a:gd name="T56" fmla="*/ 37 w 77"/>
                  <a:gd name="T57" fmla="*/ 73 h 73"/>
                  <a:gd name="T58" fmla="*/ 52 w 77"/>
                  <a:gd name="T59" fmla="*/ 71 h 73"/>
                  <a:gd name="T60" fmla="*/ 64 w 77"/>
                  <a:gd name="T61" fmla="*/ 62 h 73"/>
                  <a:gd name="T62" fmla="*/ 72 w 77"/>
                  <a:gd name="T63" fmla="*/ 51 h 73"/>
                  <a:gd name="T64" fmla="*/ 73 w 77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3">
                    <a:moveTo>
                      <a:pt x="77" y="36"/>
                    </a:moveTo>
                    <a:lnTo>
                      <a:pt x="73" y="29"/>
                    </a:lnTo>
                    <a:lnTo>
                      <a:pt x="72" y="22"/>
                    </a:lnTo>
                    <a:lnTo>
                      <a:pt x="70" y="17"/>
                    </a:lnTo>
                    <a:lnTo>
                      <a:pt x="64" y="12"/>
                    </a:lnTo>
                    <a:lnTo>
                      <a:pt x="59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8" y="6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6" y="22"/>
                    </a:lnTo>
                    <a:lnTo>
                      <a:pt x="3" y="29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6" y="51"/>
                    </a:lnTo>
                    <a:lnTo>
                      <a:pt x="8" y="58"/>
                    </a:lnTo>
                    <a:lnTo>
                      <a:pt x="13" y="64"/>
                    </a:lnTo>
                    <a:lnTo>
                      <a:pt x="18" y="69"/>
                    </a:lnTo>
                    <a:lnTo>
                      <a:pt x="25" y="71"/>
                    </a:lnTo>
                    <a:lnTo>
                      <a:pt x="30" y="73"/>
                    </a:lnTo>
                    <a:lnTo>
                      <a:pt x="37" y="73"/>
                    </a:lnTo>
                    <a:lnTo>
                      <a:pt x="48" y="73"/>
                    </a:lnTo>
                    <a:lnTo>
                      <a:pt x="52" y="71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70" y="58"/>
                    </a:lnTo>
                    <a:lnTo>
                      <a:pt x="72" y="51"/>
                    </a:lnTo>
                    <a:lnTo>
                      <a:pt x="73" y="43"/>
                    </a:lnTo>
                    <a:lnTo>
                      <a:pt x="77" y="36"/>
                    </a:lnTo>
                    <a:lnTo>
                      <a:pt x="73" y="36"/>
                    </a:lnTo>
                    <a:lnTo>
                      <a:pt x="73" y="29"/>
                    </a:lnTo>
                    <a:lnTo>
                      <a:pt x="72" y="24"/>
                    </a:lnTo>
                    <a:lnTo>
                      <a:pt x="70" y="17"/>
                    </a:lnTo>
                    <a:lnTo>
                      <a:pt x="64" y="12"/>
                    </a:lnTo>
                    <a:lnTo>
                      <a:pt x="59" y="6"/>
                    </a:lnTo>
                    <a:lnTo>
                      <a:pt x="52" y="5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32" y="2"/>
                    </a:lnTo>
                    <a:lnTo>
                      <a:pt x="25" y="5"/>
                    </a:lnTo>
                    <a:lnTo>
                      <a:pt x="18" y="6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6" y="24"/>
                    </a:lnTo>
                    <a:lnTo>
                      <a:pt x="3" y="29"/>
                    </a:lnTo>
                    <a:lnTo>
                      <a:pt x="3" y="36"/>
                    </a:lnTo>
                    <a:lnTo>
                      <a:pt x="3" y="43"/>
                    </a:lnTo>
                    <a:lnTo>
                      <a:pt x="6" y="51"/>
                    </a:lnTo>
                    <a:lnTo>
                      <a:pt x="8" y="56"/>
                    </a:lnTo>
                    <a:lnTo>
                      <a:pt x="13" y="62"/>
                    </a:lnTo>
                    <a:lnTo>
                      <a:pt x="18" y="66"/>
                    </a:lnTo>
                    <a:lnTo>
                      <a:pt x="25" y="71"/>
                    </a:lnTo>
                    <a:lnTo>
                      <a:pt x="32" y="71"/>
                    </a:lnTo>
                    <a:lnTo>
                      <a:pt x="37" y="73"/>
                    </a:lnTo>
                    <a:lnTo>
                      <a:pt x="44" y="71"/>
                    </a:lnTo>
                    <a:lnTo>
                      <a:pt x="52" y="71"/>
                    </a:lnTo>
                    <a:lnTo>
                      <a:pt x="59" y="66"/>
                    </a:lnTo>
                    <a:lnTo>
                      <a:pt x="64" y="62"/>
                    </a:lnTo>
                    <a:lnTo>
                      <a:pt x="70" y="56"/>
                    </a:lnTo>
                    <a:lnTo>
                      <a:pt x="72" y="51"/>
                    </a:lnTo>
                    <a:lnTo>
                      <a:pt x="73" y="43"/>
                    </a:lnTo>
                    <a:lnTo>
                      <a:pt x="73" y="36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4" name="Freeform 796">
                <a:extLst>
                  <a:ext uri="{FF2B5EF4-FFF2-40B4-BE49-F238E27FC236}">
                    <a16:creationId xmlns:a16="http://schemas.microsoft.com/office/drawing/2014/main" id="{F4D94551-0CE8-485E-B234-CB28F954B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113"/>
                <a:ext cx="23" cy="23"/>
              </a:xfrm>
              <a:custGeom>
                <a:avLst/>
                <a:gdLst>
                  <a:gd name="T0" fmla="*/ 70 w 70"/>
                  <a:gd name="T1" fmla="*/ 27 h 71"/>
                  <a:gd name="T2" fmla="*/ 67 w 70"/>
                  <a:gd name="T3" fmla="*/ 15 h 71"/>
                  <a:gd name="T4" fmla="*/ 56 w 70"/>
                  <a:gd name="T5" fmla="*/ 4 h 71"/>
                  <a:gd name="T6" fmla="*/ 41 w 70"/>
                  <a:gd name="T7" fmla="*/ 0 h 71"/>
                  <a:gd name="T8" fmla="*/ 29 w 70"/>
                  <a:gd name="T9" fmla="*/ 0 h 71"/>
                  <a:gd name="T10" fmla="*/ 15 w 70"/>
                  <a:gd name="T11" fmla="*/ 4 h 71"/>
                  <a:gd name="T12" fmla="*/ 4 w 70"/>
                  <a:gd name="T13" fmla="*/ 15 h 71"/>
                  <a:gd name="T14" fmla="*/ 0 w 70"/>
                  <a:gd name="T15" fmla="*/ 27 h 71"/>
                  <a:gd name="T16" fmla="*/ 0 w 70"/>
                  <a:gd name="T17" fmla="*/ 42 h 71"/>
                  <a:gd name="T18" fmla="*/ 4 w 70"/>
                  <a:gd name="T19" fmla="*/ 54 h 71"/>
                  <a:gd name="T20" fmla="*/ 15 w 70"/>
                  <a:gd name="T21" fmla="*/ 63 h 71"/>
                  <a:gd name="T22" fmla="*/ 29 w 70"/>
                  <a:gd name="T23" fmla="*/ 70 h 71"/>
                  <a:gd name="T24" fmla="*/ 41 w 70"/>
                  <a:gd name="T25" fmla="*/ 70 h 71"/>
                  <a:gd name="T26" fmla="*/ 56 w 70"/>
                  <a:gd name="T27" fmla="*/ 63 h 71"/>
                  <a:gd name="T28" fmla="*/ 67 w 70"/>
                  <a:gd name="T29" fmla="*/ 54 h 71"/>
                  <a:gd name="T30" fmla="*/ 70 w 70"/>
                  <a:gd name="T31" fmla="*/ 42 h 71"/>
                  <a:gd name="T32" fmla="*/ 68 w 70"/>
                  <a:gd name="T33" fmla="*/ 34 h 71"/>
                  <a:gd name="T34" fmla="*/ 67 w 70"/>
                  <a:gd name="T35" fmla="*/ 22 h 71"/>
                  <a:gd name="T36" fmla="*/ 60 w 70"/>
                  <a:gd name="T37" fmla="*/ 10 h 71"/>
                  <a:gd name="T38" fmla="*/ 49 w 70"/>
                  <a:gd name="T39" fmla="*/ 3 h 71"/>
                  <a:gd name="T40" fmla="*/ 34 w 70"/>
                  <a:gd name="T41" fmla="*/ 0 h 71"/>
                  <a:gd name="T42" fmla="*/ 22 w 70"/>
                  <a:gd name="T43" fmla="*/ 3 h 71"/>
                  <a:gd name="T44" fmla="*/ 11 w 70"/>
                  <a:gd name="T45" fmla="*/ 10 h 71"/>
                  <a:gd name="T46" fmla="*/ 4 w 70"/>
                  <a:gd name="T47" fmla="*/ 22 h 71"/>
                  <a:gd name="T48" fmla="*/ 1 w 70"/>
                  <a:gd name="T49" fmla="*/ 34 h 71"/>
                  <a:gd name="T50" fmla="*/ 4 w 70"/>
                  <a:gd name="T51" fmla="*/ 49 h 71"/>
                  <a:gd name="T52" fmla="*/ 11 w 70"/>
                  <a:gd name="T53" fmla="*/ 60 h 71"/>
                  <a:gd name="T54" fmla="*/ 22 w 70"/>
                  <a:gd name="T55" fmla="*/ 67 h 71"/>
                  <a:gd name="T56" fmla="*/ 34 w 70"/>
                  <a:gd name="T57" fmla="*/ 70 h 71"/>
                  <a:gd name="T58" fmla="*/ 49 w 70"/>
                  <a:gd name="T59" fmla="*/ 67 h 71"/>
                  <a:gd name="T60" fmla="*/ 60 w 70"/>
                  <a:gd name="T61" fmla="*/ 60 h 71"/>
                  <a:gd name="T62" fmla="*/ 67 w 70"/>
                  <a:gd name="T63" fmla="*/ 49 h 71"/>
                  <a:gd name="T64" fmla="*/ 68 w 70"/>
                  <a:gd name="T65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1">
                    <a:moveTo>
                      <a:pt x="70" y="34"/>
                    </a:moveTo>
                    <a:lnTo>
                      <a:pt x="70" y="27"/>
                    </a:lnTo>
                    <a:lnTo>
                      <a:pt x="68" y="22"/>
                    </a:lnTo>
                    <a:lnTo>
                      <a:pt x="67" y="15"/>
                    </a:lnTo>
                    <a:lnTo>
                      <a:pt x="61" y="10"/>
                    </a:lnTo>
                    <a:lnTo>
                      <a:pt x="56" y="4"/>
                    </a:lnTo>
                    <a:lnTo>
                      <a:pt x="49" y="3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4" y="15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4" y="54"/>
                    </a:lnTo>
                    <a:lnTo>
                      <a:pt x="10" y="60"/>
                    </a:lnTo>
                    <a:lnTo>
                      <a:pt x="15" y="63"/>
                    </a:lnTo>
                    <a:lnTo>
                      <a:pt x="22" y="70"/>
                    </a:lnTo>
                    <a:lnTo>
                      <a:pt x="29" y="70"/>
                    </a:lnTo>
                    <a:lnTo>
                      <a:pt x="34" y="71"/>
                    </a:lnTo>
                    <a:lnTo>
                      <a:pt x="41" y="70"/>
                    </a:lnTo>
                    <a:lnTo>
                      <a:pt x="49" y="70"/>
                    </a:lnTo>
                    <a:lnTo>
                      <a:pt x="56" y="63"/>
                    </a:lnTo>
                    <a:lnTo>
                      <a:pt x="61" y="60"/>
                    </a:lnTo>
                    <a:lnTo>
                      <a:pt x="67" y="54"/>
                    </a:lnTo>
                    <a:lnTo>
                      <a:pt x="68" y="49"/>
                    </a:lnTo>
                    <a:lnTo>
                      <a:pt x="70" y="42"/>
                    </a:lnTo>
                    <a:lnTo>
                      <a:pt x="70" y="34"/>
                    </a:lnTo>
                    <a:lnTo>
                      <a:pt x="68" y="34"/>
                    </a:lnTo>
                    <a:lnTo>
                      <a:pt x="68" y="27"/>
                    </a:lnTo>
                    <a:lnTo>
                      <a:pt x="67" y="22"/>
                    </a:lnTo>
                    <a:lnTo>
                      <a:pt x="63" y="15"/>
                    </a:lnTo>
                    <a:lnTo>
                      <a:pt x="60" y="10"/>
                    </a:lnTo>
                    <a:lnTo>
                      <a:pt x="54" y="8"/>
                    </a:lnTo>
                    <a:lnTo>
                      <a:pt x="49" y="3"/>
                    </a:lnTo>
                    <a:lnTo>
                      <a:pt x="41" y="3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2" y="3"/>
                    </a:lnTo>
                    <a:lnTo>
                      <a:pt x="17" y="8"/>
                    </a:lnTo>
                    <a:lnTo>
                      <a:pt x="11" y="10"/>
                    </a:lnTo>
                    <a:lnTo>
                      <a:pt x="8" y="15"/>
                    </a:lnTo>
                    <a:lnTo>
                      <a:pt x="4" y="2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4" y="49"/>
                    </a:lnTo>
                    <a:lnTo>
                      <a:pt x="8" y="54"/>
                    </a:lnTo>
                    <a:lnTo>
                      <a:pt x="11" y="60"/>
                    </a:lnTo>
                    <a:lnTo>
                      <a:pt x="17" y="63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60" y="60"/>
                    </a:lnTo>
                    <a:lnTo>
                      <a:pt x="63" y="54"/>
                    </a:lnTo>
                    <a:lnTo>
                      <a:pt x="67" y="49"/>
                    </a:lnTo>
                    <a:lnTo>
                      <a:pt x="68" y="42"/>
                    </a:lnTo>
                    <a:lnTo>
                      <a:pt x="68" y="34"/>
                    </a:lnTo>
                    <a:lnTo>
                      <a:pt x="70" y="3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5" name="Freeform 797">
                <a:extLst>
                  <a:ext uri="{FF2B5EF4-FFF2-40B4-BE49-F238E27FC236}">
                    <a16:creationId xmlns:a16="http://schemas.microsoft.com/office/drawing/2014/main" id="{6947813E-0694-4572-BD32-100BABAD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12"/>
                <a:ext cx="22" cy="23"/>
              </a:xfrm>
              <a:custGeom>
                <a:avLst/>
                <a:gdLst>
                  <a:gd name="T0" fmla="*/ 66 w 66"/>
                  <a:gd name="T1" fmla="*/ 27 h 69"/>
                  <a:gd name="T2" fmla="*/ 60 w 66"/>
                  <a:gd name="T3" fmla="*/ 15 h 69"/>
                  <a:gd name="T4" fmla="*/ 52 w 66"/>
                  <a:gd name="T5" fmla="*/ 8 h 69"/>
                  <a:gd name="T6" fmla="*/ 38 w 66"/>
                  <a:gd name="T7" fmla="*/ 3 h 69"/>
                  <a:gd name="T8" fmla="*/ 26 w 66"/>
                  <a:gd name="T9" fmla="*/ 3 h 69"/>
                  <a:gd name="T10" fmla="*/ 14 w 66"/>
                  <a:gd name="T11" fmla="*/ 8 h 69"/>
                  <a:gd name="T12" fmla="*/ 5 w 66"/>
                  <a:gd name="T13" fmla="*/ 15 h 69"/>
                  <a:gd name="T14" fmla="*/ 0 w 66"/>
                  <a:gd name="T15" fmla="*/ 27 h 69"/>
                  <a:gd name="T16" fmla="*/ 0 w 66"/>
                  <a:gd name="T17" fmla="*/ 41 h 69"/>
                  <a:gd name="T18" fmla="*/ 5 w 66"/>
                  <a:gd name="T19" fmla="*/ 54 h 69"/>
                  <a:gd name="T20" fmla="*/ 14 w 66"/>
                  <a:gd name="T21" fmla="*/ 63 h 69"/>
                  <a:gd name="T22" fmla="*/ 26 w 66"/>
                  <a:gd name="T23" fmla="*/ 69 h 69"/>
                  <a:gd name="T24" fmla="*/ 38 w 66"/>
                  <a:gd name="T25" fmla="*/ 69 h 69"/>
                  <a:gd name="T26" fmla="*/ 52 w 66"/>
                  <a:gd name="T27" fmla="*/ 63 h 69"/>
                  <a:gd name="T28" fmla="*/ 60 w 66"/>
                  <a:gd name="T29" fmla="*/ 54 h 69"/>
                  <a:gd name="T30" fmla="*/ 66 w 66"/>
                  <a:gd name="T31" fmla="*/ 41 h 69"/>
                  <a:gd name="T32" fmla="*/ 64 w 66"/>
                  <a:gd name="T33" fmla="*/ 29 h 69"/>
                  <a:gd name="T34" fmla="*/ 58 w 66"/>
                  <a:gd name="T35" fmla="*/ 17 h 69"/>
                  <a:gd name="T36" fmla="*/ 52 w 66"/>
                  <a:gd name="T37" fmla="*/ 8 h 69"/>
                  <a:gd name="T38" fmla="*/ 38 w 66"/>
                  <a:gd name="T39" fmla="*/ 3 h 69"/>
                  <a:gd name="T40" fmla="*/ 26 w 66"/>
                  <a:gd name="T41" fmla="*/ 3 h 69"/>
                  <a:gd name="T42" fmla="*/ 14 w 66"/>
                  <a:gd name="T43" fmla="*/ 8 h 69"/>
                  <a:gd name="T44" fmla="*/ 7 w 66"/>
                  <a:gd name="T45" fmla="*/ 17 h 69"/>
                  <a:gd name="T46" fmla="*/ 2 w 66"/>
                  <a:gd name="T47" fmla="*/ 29 h 69"/>
                  <a:gd name="T48" fmla="*/ 2 w 66"/>
                  <a:gd name="T49" fmla="*/ 41 h 69"/>
                  <a:gd name="T50" fmla="*/ 7 w 66"/>
                  <a:gd name="T51" fmla="*/ 54 h 69"/>
                  <a:gd name="T52" fmla="*/ 14 w 66"/>
                  <a:gd name="T53" fmla="*/ 61 h 69"/>
                  <a:gd name="T54" fmla="*/ 26 w 66"/>
                  <a:gd name="T55" fmla="*/ 67 h 69"/>
                  <a:gd name="T56" fmla="*/ 38 w 66"/>
                  <a:gd name="T57" fmla="*/ 67 h 69"/>
                  <a:gd name="T58" fmla="*/ 52 w 66"/>
                  <a:gd name="T59" fmla="*/ 61 h 69"/>
                  <a:gd name="T60" fmla="*/ 58 w 66"/>
                  <a:gd name="T61" fmla="*/ 54 h 69"/>
                  <a:gd name="T62" fmla="*/ 64 w 66"/>
                  <a:gd name="T63" fmla="*/ 4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69">
                    <a:moveTo>
                      <a:pt x="66" y="34"/>
                    </a:moveTo>
                    <a:lnTo>
                      <a:pt x="66" y="27"/>
                    </a:lnTo>
                    <a:lnTo>
                      <a:pt x="64" y="22"/>
                    </a:lnTo>
                    <a:lnTo>
                      <a:pt x="60" y="15"/>
                    </a:lnTo>
                    <a:lnTo>
                      <a:pt x="57" y="10"/>
                    </a:lnTo>
                    <a:lnTo>
                      <a:pt x="52" y="8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31" y="0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5" y="15"/>
                    </a:lnTo>
                    <a:lnTo>
                      <a:pt x="2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2" y="49"/>
                    </a:lnTo>
                    <a:lnTo>
                      <a:pt x="5" y="54"/>
                    </a:lnTo>
                    <a:lnTo>
                      <a:pt x="9" y="58"/>
                    </a:lnTo>
                    <a:lnTo>
                      <a:pt x="14" y="63"/>
                    </a:lnTo>
                    <a:lnTo>
                      <a:pt x="19" y="67"/>
                    </a:lnTo>
                    <a:lnTo>
                      <a:pt x="26" y="69"/>
                    </a:lnTo>
                    <a:lnTo>
                      <a:pt x="31" y="69"/>
                    </a:lnTo>
                    <a:lnTo>
                      <a:pt x="38" y="69"/>
                    </a:lnTo>
                    <a:lnTo>
                      <a:pt x="46" y="67"/>
                    </a:lnTo>
                    <a:lnTo>
                      <a:pt x="52" y="63"/>
                    </a:lnTo>
                    <a:lnTo>
                      <a:pt x="57" y="58"/>
                    </a:lnTo>
                    <a:lnTo>
                      <a:pt x="60" y="54"/>
                    </a:lnTo>
                    <a:lnTo>
                      <a:pt x="64" y="49"/>
                    </a:lnTo>
                    <a:lnTo>
                      <a:pt x="66" y="41"/>
                    </a:lnTo>
                    <a:lnTo>
                      <a:pt x="66" y="34"/>
                    </a:lnTo>
                    <a:lnTo>
                      <a:pt x="64" y="29"/>
                    </a:lnTo>
                    <a:lnTo>
                      <a:pt x="64" y="22"/>
                    </a:lnTo>
                    <a:lnTo>
                      <a:pt x="58" y="17"/>
                    </a:lnTo>
                    <a:lnTo>
                      <a:pt x="57" y="11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19" y="4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2" y="46"/>
                    </a:lnTo>
                    <a:lnTo>
                      <a:pt x="7" y="54"/>
                    </a:lnTo>
                    <a:lnTo>
                      <a:pt x="9" y="58"/>
                    </a:lnTo>
                    <a:lnTo>
                      <a:pt x="14" y="61"/>
                    </a:lnTo>
                    <a:lnTo>
                      <a:pt x="19" y="63"/>
                    </a:lnTo>
                    <a:lnTo>
                      <a:pt x="26" y="67"/>
                    </a:lnTo>
                    <a:lnTo>
                      <a:pt x="31" y="67"/>
                    </a:lnTo>
                    <a:lnTo>
                      <a:pt x="38" y="67"/>
                    </a:lnTo>
                    <a:lnTo>
                      <a:pt x="46" y="63"/>
                    </a:lnTo>
                    <a:lnTo>
                      <a:pt x="52" y="61"/>
                    </a:lnTo>
                    <a:lnTo>
                      <a:pt x="57" y="58"/>
                    </a:lnTo>
                    <a:lnTo>
                      <a:pt x="58" y="54"/>
                    </a:lnTo>
                    <a:lnTo>
                      <a:pt x="64" y="46"/>
                    </a:lnTo>
                    <a:lnTo>
                      <a:pt x="64" y="41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6" name="Freeform 798">
                <a:extLst>
                  <a:ext uri="{FF2B5EF4-FFF2-40B4-BE49-F238E27FC236}">
                    <a16:creationId xmlns:a16="http://schemas.microsoft.com/office/drawing/2014/main" id="{E59A0AFB-22A4-4367-AF33-D5ECBBD46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13"/>
                <a:ext cx="22" cy="22"/>
              </a:xfrm>
              <a:custGeom>
                <a:avLst/>
                <a:gdLst>
                  <a:gd name="T0" fmla="*/ 64 w 66"/>
                  <a:gd name="T1" fmla="*/ 26 h 64"/>
                  <a:gd name="T2" fmla="*/ 58 w 66"/>
                  <a:gd name="T3" fmla="*/ 14 h 64"/>
                  <a:gd name="T4" fmla="*/ 52 w 66"/>
                  <a:gd name="T5" fmla="*/ 5 h 64"/>
                  <a:gd name="T6" fmla="*/ 38 w 66"/>
                  <a:gd name="T7" fmla="*/ 0 h 64"/>
                  <a:gd name="T8" fmla="*/ 26 w 66"/>
                  <a:gd name="T9" fmla="*/ 0 h 64"/>
                  <a:gd name="T10" fmla="*/ 14 w 66"/>
                  <a:gd name="T11" fmla="*/ 5 h 64"/>
                  <a:gd name="T12" fmla="*/ 7 w 66"/>
                  <a:gd name="T13" fmla="*/ 14 h 64"/>
                  <a:gd name="T14" fmla="*/ 2 w 66"/>
                  <a:gd name="T15" fmla="*/ 26 h 64"/>
                  <a:gd name="T16" fmla="*/ 2 w 66"/>
                  <a:gd name="T17" fmla="*/ 38 h 64"/>
                  <a:gd name="T18" fmla="*/ 7 w 66"/>
                  <a:gd name="T19" fmla="*/ 51 h 64"/>
                  <a:gd name="T20" fmla="*/ 14 w 66"/>
                  <a:gd name="T21" fmla="*/ 58 h 64"/>
                  <a:gd name="T22" fmla="*/ 26 w 66"/>
                  <a:gd name="T23" fmla="*/ 64 h 64"/>
                  <a:gd name="T24" fmla="*/ 38 w 66"/>
                  <a:gd name="T25" fmla="*/ 64 h 64"/>
                  <a:gd name="T26" fmla="*/ 52 w 66"/>
                  <a:gd name="T27" fmla="*/ 58 h 64"/>
                  <a:gd name="T28" fmla="*/ 58 w 66"/>
                  <a:gd name="T29" fmla="*/ 51 h 64"/>
                  <a:gd name="T30" fmla="*/ 64 w 66"/>
                  <a:gd name="T31" fmla="*/ 38 h 64"/>
                  <a:gd name="T32" fmla="*/ 64 w 66"/>
                  <a:gd name="T33" fmla="*/ 31 h 64"/>
                  <a:gd name="T34" fmla="*/ 60 w 66"/>
                  <a:gd name="T35" fmla="*/ 19 h 64"/>
                  <a:gd name="T36" fmla="*/ 53 w 66"/>
                  <a:gd name="T37" fmla="*/ 8 h 64"/>
                  <a:gd name="T38" fmla="*/ 43 w 66"/>
                  <a:gd name="T39" fmla="*/ 5 h 64"/>
                  <a:gd name="T40" fmla="*/ 31 w 66"/>
                  <a:gd name="T41" fmla="*/ 1 h 64"/>
                  <a:gd name="T42" fmla="*/ 21 w 66"/>
                  <a:gd name="T43" fmla="*/ 5 h 64"/>
                  <a:gd name="T44" fmla="*/ 12 w 66"/>
                  <a:gd name="T45" fmla="*/ 8 h 64"/>
                  <a:gd name="T46" fmla="*/ 5 w 66"/>
                  <a:gd name="T47" fmla="*/ 19 h 64"/>
                  <a:gd name="T48" fmla="*/ 2 w 66"/>
                  <a:gd name="T49" fmla="*/ 31 h 64"/>
                  <a:gd name="T50" fmla="*/ 5 w 66"/>
                  <a:gd name="T51" fmla="*/ 43 h 64"/>
                  <a:gd name="T52" fmla="*/ 12 w 66"/>
                  <a:gd name="T53" fmla="*/ 53 h 64"/>
                  <a:gd name="T54" fmla="*/ 21 w 66"/>
                  <a:gd name="T55" fmla="*/ 60 h 64"/>
                  <a:gd name="T56" fmla="*/ 31 w 66"/>
                  <a:gd name="T57" fmla="*/ 64 h 64"/>
                  <a:gd name="T58" fmla="*/ 43 w 66"/>
                  <a:gd name="T59" fmla="*/ 60 h 64"/>
                  <a:gd name="T60" fmla="*/ 53 w 66"/>
                  <a:gd name="T61" fmla="*/ 53 h 64"/>
                  <a:gd name="T62" fmla="*/ 60 w 66"/>
                  <a:gd name="T63" fmla="*/ 43 h 64"/>
                  <a:gd name="T64" fmla="*/ 64 w 66"/>
                  <a:gd name="T65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4">
                    <a:moveTo>
                      <a:pt x="66" y="31"/>
                    </a:moveTo>
                    <a:lnTo>
                      <a:pt x="64" y="26"/>
                    </a:lnTo>
                    <a:lnTo>
                      <a:pt x="64" y="19"/>
                    </a:lnTo>
                    <a:lnTo>
                      <a:pt x="58" y="14"/>
                    </a:lnTo>
                    <a:lnTo>
                      <a:pt x="57" y="8"/>
                    </a:lnTo>
                    <a:lnTo>
                      <a:pt x="52" y="5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7" y="51"/>
                    </a:lnTo>
                    <a:lnTo>
                      <a:pt x="9" y="55"/>
                    </a:lnTo>
                    <a:lnTo>
                      <a:pt x="14" y="58"/>
                    </a:lnTo>
                    <a:lnTo>
                      <a:pt x="19" y="60"/>
                    </a:lnTo>
                    <a:lnTo>
                      <a:pt x="26" y="64"/>
                    </a:lnTo>
                    <a:lnTo>
                      <a:pt x="31" y="64"/>
                    </a:lnTo>
                    <a:lnTo>
                      <a:pt x="38" y="64"/>
                    </a:lnTo>
                    <a:lnTo>
                      <a:pt x="46" y="60"/>
                    </a:lnTo>
                    <a:lnTo>
                      <a:pt x="52" y="58"/>
                    </a:lnTo>
                    <a:lnTo>
                      <a:pt x="57" y="55"/>
                    </a:lnTo>
                    <a:lnTo>
                      <a:pt x="58" y="51"/>
                    </a:lnTo>
                    <a:lnTo>
                      <a:pt x="64" y="43"/>
                    </a:lnTo>
                    <a:lnTo>
                      <a:pt x="64" y="38"/>
                    </a:lnTo>
                    <a:lnTo>
                      <a:pt x="66" y="31"/>
                    </a:lnTo>
                    <a:lnTo>
                      <a:pt x="64" y="31"/>
                    </a:lnTo>
                    <a:lnTo>
                      <a:pt x="64" y="26"/>
                    </a:lnTo>
                    <a:lnTo>
                      <a:pt x="60" y="19"/>
                    </a:lnTo>
                    <a:lnTo>
                      <a:pt x="58" y="14"/>
                    </a:lnTo>
                    <a:lnTo>
                      <a:pt x="53" y="8"/>
                    </a:lnTo>
                    <a:lnTo>
                      <a:pt x="49" y="7"/>
                    </a:lnTo>
                    <a:lnTo>
                      <a:pt x="43" y="5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7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5" y="43"/>
                    </a:lnTo>
                    <a:lnTo>
                      <a:pt x="7" y="48"/>
                    </a:lnTo>
                    <a:lnTo>
                      <a:pt x="12" y="53"/>
                    </a:lnTo>
                    <a:lnTo>
                      <a:pt x="14" y="58"/>
                    </a:lnTo>
                    <a:lnTo>
                      <a:pt x="21" y="60"/>
                    </a:lnTo>
                    <a:lnTo>
                      <a:pt x="26" y="60"/>
                    </a:lnTo>
                    <a:lnTo>
                      <a:pt x="31" y="64"/>
                    </a:lnTo>
                    <a:lnTo>
                      <a:pt x="38" y="60"/>
                    </a:lnTo>
                    <a:lnTo>
                      <a:pt x="43" y="60"/>
                    </a:lnTo>
                    <a:lnTo>
                      <a:pt x="49" y="58"/>
                    </a:lnTo>
                    <a:lnTo>
                      <a:pt x="53" y="53"/>
                    </a:lnTo>
                    <a:lnTo>
                      <a:pt x="58" y="48"/>
                    </a:lnTo>
                    <a:lnTo>
                      <a:pt x="60" y="43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7" name="Freeform 799">
                <a:extLst>
                  <a:ext uri="{FF2B5EF4-FFF2-40B4-BE49-F238E27FC236}">
                    <a16:creationId xmlns:a16="http://schemas.microsoft.com/office/drawing/2014/main" id="{81E917AF-B61A-4041-B4FA-249C10C34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14"/>
                <a:ext cx="21" cy="21"/>
              </a:xfrm>
              <a:custGeom>
                <a:avLst/>
                <a:gdLst>
                  <a:gd name="T0" fmla="*/ 63 w 63"/>
                  <a:gd name="T1" fmla="*/ 26 h 63"/>
                  <a:gd name="T2" fmla="*/ 57 w 63"/>
                  <a:gd name="T3" fmla="*/ 13 h 63"/>
                  <a:gd name="T4" fmla="*/ 47 w 63"/>
                  <a:gd name="T5" fmla="*/ 6 h 63"/>
                  <a:gd name="T6" fmla="*/ 37 w 63"/>
                  <a:gd name="T7" fmla="*/ 0 h 63"/>
                  <a:gd name="T8" fmla="*/ 25 w 63"/>
                  <a:gd name="T9" fmla="*/ 0 h 63"/>
                  <a:gd name="T10" fmla="*/ 13 w 63"/>
                  <a:gd name="T11" fmla="*/ 6 h 63"/>
                  <a:gd name="T12" fmla="*/ 6 w 63"/>
                  <a:gd name="T13" fmla="*/ 13 h 63"/>
                  <a:gd name="T14" fmla="*/ 0 w 63"/>
                  <a:gd name="T15" fmla="*/ 26 h 63"/>
                  <a:gd name="T16" fmla="*/ 0 w 63"/>
                  <a:gd name="T17" fmla="*/ 38 h 63"/>
                  <a:gd name="T18" fmla="*/ 6 w 63"/>
                  <a:gd name="T19" fmla="*/ 47 h 63"/>
                  <a:gd name="T20" fmla="*/ 13 w 63"/>
                  <a:gd name="T21" fmla="*/ 57 h 63"/>
                  <a:gd name="T22" fmla="*/ 25 w 63"/>
                  <a:gd name="T23" fmla="*/ 59 h 63"/>
                  <a:gd name="T24" fmla="*/ 37 w 63"/>
                  <a:gd name="T25" fmla="*/ 59 h 63"/>
                  <a:gd name="T26" fmla="*/ 47 w 63"/>
                  <a:gd name="T27" fmla="*/ 57 h 63"/>
                  <a:gd name="T28" fmla="*/ 57 w 63"/>
                  <a:gd name="T29" fmla="*/ 47 h 63"/>
                  <a:gd name="T30" fmla="*/ 63 w 63"/>
                  <a:gd name="T31" fmla="*/ 38 h 63"/>
                  <a:gd name="T32" fmla="*/ 59 w 63"/>
                  <a:gd name="T33" fmla="*/ 30 h 63"/>
                  <a:gd name="T34" fmla="*/ 57 w 63"/>
                  <a:gd name="T35" fmla="*/ 21 h 63"/>
                  <a:gd name="T36" fmla="*/ 52 w 63"/>
                  <a:gd name="T37" fmla="*/ 11 h 63"/>
                  <a:gd name="T38" fmla="*/ 42 w 63"/>
                  <a:gd name="T39" fmla="*/ 4 h 63"/>
                  <a:gd name="T40" fmla="*/ 30 w 63"/>
                  <a:gd name="T41" fmla="*/ 0 h 63"/>
                  <a:gd name="T42" fmla="*/ 20 w 63"/>
                  <a:gd name="T43" fmla="*/ 4 h 63"/>
                  <a:gd name="T44" fmla="*/ 11 w 63"/>
                  <a:gd name="T45" fmla="*/ 11 h 63"/>
                  <a:gd name="T46" fmla="*/ 6 w 63"/>
                  <a:gd name="T47" fmla="*/ 21 h 63"/>
                  <a:gd name="T48" fmla="*/ 4 w 63"/>
                  <a:gd name="T49" fmla="*/ 30 h 63"/>
                  <a:gd name="T50" fmla="*/ 6 w 63"/>
                  <a:gd name="T51" fmla="*/ 42 h 63"/>
                  <a:gd name="T52" fmla="*/ 11 w 63"/>
                  <a:gd name="T53" fmla="*/ 52 h 63"/>
                  <a:gd name="T54" fmla="*/ 20 w 63"/>
                  <a:gd name="T55" fmla="*/ 57 h 63"/>
                  <a:gd name="T56" fmla="*/ 30 w 63"/>
                  <a:gd name="T57" fmla="*/ 59 h 63"/>
                  <a:gd name="T58" fmla="*/ 42 w 63"/>
                  <a:gd name="T59" fmla="*/ 57 h 63"/>
                  <a:gd name="T60" fmla="*/ 52 w 63"/>
                  <a:gd name="T61" fmla="*/ 52 h 63"/>
                  <a:gd name="T62" fmla="*/ 57 w 63"/>
                  <a:gd name="T63" fmla="*/ 42 h 63"/>
                  <a:gd name="T64" fmla="*/ 59 w 63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0"/>
                    </a:moveTo>
                    <a:lnTo>
                      <a:pt x="63" y="26"/>
                    </a:lnTo>
                    <a:lnTo>
                      <a:pt x="59" y="18"/>
                    </a:lnTo>
                    <a:lnTo>
                      <a:pt x="57" y="13"/>
                    </a:lnTo>
                    <a:lnTo>
                      <a:pt x="52" y="7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4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6" y="13"/>
                    </a:lnTo>
                    <a:lnTo>
                      <a:pt x="4" y="18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6" y="47"/>
                    </a:lnTo>
                    <a:lnTo>
                      <a:pt x="11" y="52"/>
                    </a:lnTo>
                    <a:lnTo>
                      <a:pt x="13" y="57"/>
                    </a:lnTo>
                    <a:lnTo>
                      <a:pt x="20" y="59"/>
                    </a:lnTo>
                    <a:lnTo>
                      <a:pt x="25" y="59"/>
                    </a:lnTo>
                    <a:lnTo>
                      <a:pt x="30" y="63"/>
                    </a:lnTo>
                    <a:lnTo>
                      <a:pt x="37" y="59"/>
                    </a:lnTo>
                    <a:lnTo>
                      <a:pt x="42" y="59"/>
                    </a:lnTo>
                    <a:lnTo>
                      <a:pt x="47" y="57"/>
                    </a:lnTo>
                    <a:lnTo>
                      <a:pt x="52" y="52"/>
                    </a:lnTo>
                    <a:lnTo>
                      <a:pt x="57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63" y="30"/>
                    </a:lnTo>
                    <a:lnTo>
                      <a:pt x="59" y="30"/>
                    </a:lnTo>
                    <a:lnTo>
                      <a:pt x="59" y="26"/>
                    </a:lnTo>
                    <a:lnTo>
                      <a:pt x="57" y="21"/>
                    </a:lnTo>
                    <a:lnTo>
                      <a:pt x="56" y="16"/>
                    </a:lnTo>
                    <a:lnTo>
                      <a:pt x="52" y="11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7" y="4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7" y="47"/>
                    </a:lnTo>
                    <a:lnTo>
                      <a:pt x="11" y="52"/>
                    </a:lnTo>
                    <a:lnTo>
                      <a:pt x="16" y="56"/>
                    </a:lnTo>
                    <a:lnTo>
                      <a:pt x="20" y="57"/>
                    </a:lnTo>
                    <a:lnTo>
                      <a:pt x="25" y="59"/>
                    </a:lnTo>
                    <a:lnTo>
                      <a:pt x="30" y="59"/>
                    </a:lnTo>
                    <a:lnTo>
                      <a:pt x="37" y="59"/>
                    </a:lnTo>
                    <a:lnTo>
                      <a:pt x="42" y="57"/>
                    </a:lnTo>
                    <a:lnTo>
                      <a:pt x="47" y="56"/>
                    </a:lnTo>
                    <a:lnTo>
                      <a:pt x="52" y="52"/>
                    </a:lnTo>
                    <a:lnTo>
                      <a:pt x="56" y="47"/>
                    </a:lnTo>
                    <a:lnTo>
                      <a:pt x="57" y="42"/>
                    </a:lnTo>
                    <a:lnTo>
                      <a:pt x="59" y="38"/>
                    </a:lnTo>
                    <a:lnTo>
                      <a:pt x="59" y="30"/>
                    </a:lnTo>
                    <a:lnTo>
                      <a:pt x="63" y="3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8" name="Freeform 800">
                <a:extLst>
                  <a:ext uri="{FF2B5EF4-FFF2-40B4-BE49-F238E27FC236}">
                    <a16:creationId xmlns:a16="http://schemas.microsoft.com/office/drawing/2014/main" id="{DD4D24B8-FDA3-4C13-9535-5B601485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14"/>
                <a:ext cx="18" cy="20"/>
              </a:xfrm>
              <a:custGeom>
                <a:avLst/>
                <a:gdLst>
                  <a:gd name="T0" fmla="*/ 55 w 55"/>
                  <a:gd name="T1" fmla="*/ 25 h 60"/>
                  <a:gd name="T2" fmla="*/ 52 w 55"/>
                  <a:gd name="T3" fmla="*/ 16 h 60"/>
                  <a:gd name="T4" fmla="*/ 43 w 55"/>
                  <a:gd name="T5" fmla="*/ 6 h 60"/>
                  <a:gd name="T6" fmla="*/ 33 w 55"/>
                  <a:gd name="T7" fmla="*/ 4 h 60"/>
                  <a:gd name="T8" fmla="*/ 21 w 55"/>
                  <a:gd name="T9" fmla="*/ 4 h 60"/>
                  <a:gd name="T10" fmla="*/ 12 w 55"/>
                  <a:gd name="T11" fmla="*/ 6 h 60"/>
                  <a:gd name="T12" fmla="*/ 4 w 55"/>
                  <a:gd name="T13" fmla="*/ 16 h 60"/>
                  <a:gd name="T14" fmla="*/ 0 w 55"/>
                  <a:gd name="T15" fmla="*/ 25 h 60"/>
                  <a:gd name="T16" fmla="*/ 0 w 55"/>
                  <a:gd name="T17" fmla="*/ 37 h 60"/>
                  <a:gd name="T18" fmla="*/ 4 w 55"/>
                  <a:gd name="T19" fmla="*/ 48 h 60"/>
                  <a:gd name="T20" fmla="*/ 12 w 55"/>
                  <a:gd name="T21" fmla="*/ 56 h 60"/>
                  <a:gd name="T22" fmla="*/ 21 w 55"/>
                  <a:gd name="T23" fmla="*/ 60 h 60"/>
                  <a:gd name="T24" fmla="*/ 33 w 55"/>
                  <a:gd name="T25" fmla="*/ 60 h 60"/>
                  <a:gd name="T26" fmla="*/ 43 w 55"/>
                  <a:gd name="T27" fmla="*/ 56 h 60"/>
                  <a:gd name="T28" fmla="*/ 52 w 55"/>
                  <a:gd name="T29" fmla="*/ 48 h 60"/>
                  <a:gd name="T30" fmla="*/ 55 w 55"/>
                  <a:gd name="T31" fmla="*/ 37 h 60"/>
                  <a:gd name="T32" fmla="*/ 53 w 55"/>
                  <a:gd name="T33" fmla="*/ 25 h 60"/>
                  <a:gd name="T34" fmla="*/ 52 w 55"/>
                  <a:gd name="T35" fmla="*/ 16 h 60"/>
                  <a:gd name="T36" fmla="*/ 43 w 55"/>
                  <a:gd name="T37" fmla="*/ 8 h 60"/>
                  <a:gd name="T38" fmla="*/ 33 w 55"/>
                  <a:gd name="T39" fmla="*/ 4 h 60"/>
                  <a:gd name="T40" fmla="*/ 21 w 55"/>
                  <a:gd name="T41" fmla="*/ 4 h 60"/>
                  <a:gd name="T42" fmla="*/ 12 w 55"/>
                  <a:gd name="T43" fmla="*/ 8 h 60"/>
                  <a:gd name="T44" fmla="*/ 4 w 55"/>
                  <a:gd name="T45" fmla="*/ 16 h 60"/>
                  <a:gd name="T46" fmla="*/ 2 w 55"/>
                  <a:gd name="T47" fmla="*/ 25 h 60"/>
                  <a:gd name="T48" fmla="*/ 2 w 55"/>
                  <a:gd name="T49" fmla="*/ 35 h 60"/>
                  <a:gd name="T50" fmla="*/ 4 w 55"/>
                  <a:gd name="T51" fmla="*/ 45 h 60"/>
                  <a:gd name="T52" fmla="*/ 12 w 55"/>
                  <a:gd name="T53" fmla="*/ 56 h 60"/>
                  <a:gd name="T54" fmla="*/ 21 w 55"/>
                  <a:gd name="T55" fmla="*/ 58 h 60"/>
                  <a:gd name="T56" fmla="*/ 33 w 55"/>
                  <a:gd name="T57" fmla="*/ 58 h 60"/>
                  <a:gd name="T58" fmla="*/ 43 w 55"/>
                  <a:gd name="T59" fmla="*/ 56 h 60"/>
                  <a:gd name="T60" fmla="*/ 52 w 55"/>
                  <a:gd name="T61" fmla="*/ 45 h 60"/>
                  <a:gd name="T62" fmla="*/ 53 w 55"/>
                  <a:gd name="T63" fmla="*/ 3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60">
                    <a:moveTo>
                      <a:pt x="55" y="30"/>
                    </a:moveTo>
                    <a:lnTo>
                      <a:pt x="55" y="25"/>
                    </a:lnTo>
                    <a:lnTo>
                      <a:pt x="53" y="20"/>
                    </a:lnTo>
                    <a:lnTo>
                      <a:pt x="52" y="16"/>
                    </a:lnTo>
                    <a:lnTo>
                      <a:pt x="48" y="11"/>
                    </a:lnTo>
                    <a:lnTo>
                      <a:pt x="43" y="6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6" y="0"/>
                    </a:lnTo>
                    <a:lnTo>
                      <a:pt x="21" y="4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2"/>
                    </a:lnTo>
                    <a:lnTo>
                      <a:pt x="12" y="56"/>
                    </a:lnTo>
                    <a:lnTo>
                      <a:pt x="16" y="58"/>
                    </a:lnTo>
                    <a:lnTo>
                      <a:pt x="21" y="60"/>
                    </a:lnTo>
                    <a:lnTo>
                      <a:pt x="26" y="60"/>
                    </a:lnTo>
                    <a:lnTo>
                      <a:pt x="33" y="60"/>
                    </a:lnTo>
                    <a:lnTo>
                      <a:pt x="38" y="58"/>
                    </a:lnTo>
                    <a:lnTo>
                      <a:pt x="43" y="56"/>
                    </a:lnTo>
                    <a:lnTo>
                      <a:pt x="48" y="52"/>
                    </a:lnTo>
                    <a:lnTo>
                      <a:pt x="52" y="48"/>
                    </a:lnTo>
                    <a:lnTo>
                      <a:pt x="53" y="42"/>
                    </a:lnTo>
                    <a:lnTo>
                      <a:pt x="55" y="37"/>
                    </a:lnTo>
                    <a:lnTo>
                      <a:pt x="55" y="30"/>
                    </a:lnTo>
                    <a:lnTo>
                      <a:pt x="53" y="25"/>
                    </a:lnTo>
                    <a:lnTo>
                      <a:pt x="53" y="20"/>
                    </a:lnTo>
                    <a:lnTo>
                      <a:pt x="52" y="16"/>
                    </a:lnTo>
                    <a:lnTo>
                      <a:pt x="46" y="11"/>
                    </a:lnTo>
                    <a:lnTo>
                      <a:pt x="43" y="8"/>
                    </a:lnTo>
                    <a:lnTo>
                      <a:pt x="38" y="6"/>
                    </a:lnTo>
                    <a:lnTo>
                      <a:pt x="33" y="4"/>
                    </a:lnTo>
                    <a:lnTo>
                      <a:pt x="26" y="4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4" y="16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9" y="50"/>
                    </a:lnTo>
                    <a:lnTo>
                      <a:pt x="12" y="56"/>
                    </a:lnTo>
                    <a:lnTo>
                      <a:pt x="16" y="58"/>
                    </a:lnTo>
                    <a:lnTo>
                      <a:pt x="21" y="58"/>
                    </a:lnTo>
                    <a:lnTo>
                      <a:pt x="26" y="58"/>
                    </a:lnTo>
                    <a:lnTo>
                      <a:pt x="33" y="58"/>
                    </a:lnTo>
                    <a:lnTo>
                      <a:pt x="38" y="58"/>
                    </a:lnTo>
                    <a:lnTo>
                      <a:pt x="43" y="56"/>
                    </a:lnTo>
                    <a:lnTo>
                      <a:pt x="46" y="50"/>
                    </a:lnTo>
                    <a:lnTo>
                      <a:pt x="52" y="45"/>
                    </a:lnTo>
                    <a:lnTo>
                      <a:pt x="53" y="42"/>
                    </a:lnTo>
                    <a:lnTo>
                      <a:pt x="53" y="3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29" name="Freeform 801">
                <a:extLst>
                  <a:ext uri="{FF2B5EF4-FFF2-40B4-BE49-F238E27FC236}">
                    <a16:creationId xmlns:a16="http://schemas.microsoft.com/office/drawing/2014/main" id="{A1847936-545C-479A-9470-9D149DFC8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15"/>
                <a:ext cx="18" cy="18"/>
              </a:xfrm>
              <a:custGeom>
                <a:avLst/>
                <a:gdLst>
                  <a:gd name="T0" fmla="*/ 53 w 55"/>
                  <a:gd name="T1" fmla="*/ 21 h 53"/>
                  <a:gd name="T2" fmla="*/ 52 w 55"/>
                  <a:gd name="T3" fmla="*/ 12 h 53"/>
                  <a:gd name="T4" fmla="*/ 43 w 55"/>
                  <a:gd name="T5" fmla="*/ 4 h 53"/>
                  <a:gd name="T6" fmla="*/ 33 w 55"/>
                  <a:gd name="T7" fmla="*/ 0 h 53"/>
                  <a:gd name="T8" fmla="*/ 21 w 55"/>
                  <a:gd name="T9" fmla="*/ 0 h 53"/>
                  <a:gd name="T10" fmla="*/ 12 w 55"/>
                  <a:gd name="T11" fmla="*/ 4 h 53"/>
                  <a:gd name="T12" fmla="*/ 4 w 55"/>
                  <a:gd name="T13" fmla="*/ 12 h 53"/>
                  <a:gd name="T14" fmla="*/ 2 w 55"/>
                  <a:gd name="T15" fmla="*/ 21 h 53"/>
                  <a:gd name="T16" fmla="*/ 2 w 55"/>
                  <a:gd name="T17" fmla="*/ 31 h 53"/>
                  <a:gd name="T18" fmla="*/ 4 w 55"/>
                  <a:gd name="T19" fmla="*/ 41 h 53"/>
                  <a:gd name="T20" fmla="*/ 12 w 55"/>
                  <a:gd name="T21" fmla="*/ 52 h 53"/>
                  <a:gd name="T22" fmla="*/ 21 w 55"/>
                  <a:gd name="T23" fmla="*/ 53 h 53"/>
                  <a:gd name="T24" fmla="*/ 33 w 55"/>
                  <a:gd name="T25" fmla="*/ 53 h 53"/>
                  <a:gd name="T26" fmla="*/ 43 w 55"/>
                  <a:gd name="T27" fmla="*/ 52 h 53"/>
                  <a:gd name="T28" fmla="*/ 52 w 55"/>
                  <a:gd name="T29" fmla="*/ 41 h 53"/>
                  <a:gd name="T30" fmla="*/ 53 w 55"/>
                  <a:gd name="T31" fmla="*/ 31 h 53"/>
                  <a:gd name="T32" fmla="*/ 53 w 55"/>
                  <a:gd name="T33" fmla="*/ 26 h 53"/>
                  <a:gd name="T34" fmla="*/ 52 w 55"/>
                  <a:gd name="T35" fmla="*/ 16 h 53"/>
                  <a:gd name="T36" fmla="*/ 46 w 55"/>
                  <a:gd name="T37" fmla="*/ 9 h 53"/>
                  <a:gd name="T38" fmla="*/ 38 w 55"/>
                  <a:gd name="T39" fmla="*/ 4 h 53"/>
                  <a:gd name="T40" fmla="*/ 26 w 55"/>
                  <a:gd name="T41" fmla="*/ 2 h 53"/>
                  <a:gd name="T42" fmla="*/ 16 w 55"/>
                  <a:gd name="T43" fmla="*/ 4 h 53"/>
                  <a:gd name="T44" fmla="*/ 9 w 55"/>
                  <a:gd name="T45" fmla="*/ 9 h 53"/>
                  <a:gd name="T46" fmla="*/ 4 w 55"/>
                  <a:gd name="T47" fmla="*/ 16 h 53"/>
                  <a:gd name="T48" fmla="*/ 2 w 55"/>
                  <a:gd name="T49" fmla="*/ 26 h 53"/>
                  <a:gd name="T50" fmla="*/ 4 w 55"/>
                  <a:gd name="T51" fmla="*/ 36 h 53"/>
                  <a:gd name="T52" fmla="*/ 9 w 55"/>
                  <a:gd name="T53" fmla="*/ 46 h 53"/>
                  <a:gd name="T54" fmla="*/ 16 w 55"/>
                  <a:gd name="T55" fmla="*/ 52 h 53"/>
                  <a:gd name="T56" fmla="*/ 26 w 55"/>
                  <a:gd name="T57" fmla="*/ 53 h 53"/>
                  <a:gd name="T58" fmla="*/ 38 w 55"/>
                  <a:gd name="T59" fmla="*/ 52 h 53"/>
                  <a:gd name="T60" fmla="*/ 46 w 55"/>
                  <a:gd name="T61" fmla="*/ 46 h 53"/>
                  <a:gd name="T62" fmla="*/ 52 w 55"/>
                  <a:gd name="T63" fmla="*/ 36 h 53"/>
                  <a:gd name="T64" fmla="*/ 53 w 55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3">
                    <a:moveTo>
                      <a:pt x="55" y="26"/>
                    </a:moveTo>
                    <a:lnTo>
                      <a:pt x="53" y="21"/>
                    </a:lnTo>
                    <a:lnTo>
                      <a:pt x="53" y="16"/>
                    </a:lnTo>
                    <a:lnTo>
                      <a:pt x="52" y="12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38" y="2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9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2" y="38"/>
                    </a:lnTo>
                    <a:lnTo>
                      <a:pt x="4" y="41"/>
                    </a:lnTo>
                    <a:lnTo>
                      <a:pt x="9" y="46"/>
                    </a:lnTo>
                    <a:lnTo>
                      <a:pt x="12" y="52"/>
                    </a:lnTo>
                    <a:lnTo>
                      <a:pt x="16" y="53"/>
                    </a:lnTo>
                    <a:lnTo>
                      <a:pt x="21" y="53"/>
                    </a:lnTo>
                    <a:lnTo>
                      <a:pt x="26" y="53"/>
                    </a:lnTo>
                    <a:lnTo>
                      <a:pt x="33" y="53"/>
                    </a:lnTo>
                    <a:lnTo>
                      <a:pt x="38" y="53"/>
                    </a:lnTo>
                    <a:lnTo>
                      <a:pt x="43" y="52"/>
                    </a:lnTo>
                    <a:lnTo>
                      <a:pt x="46" y="46"/>
                    </a:lnTo>
                    <a:lnTo>
                      <a:pt x="52" y="41"/>
                    </a:lnTo>
                    <a:lnTo>
                      <a:pt x="53" y="38"/>
                    </a:lnTo>
                    <a:lnTo>
                      <a:pt x="53" y="31"/>
                    </a:lnTo>
                    <a:lnTo>
                      <a:pt x="55" y="26"/>
                    </a:lnTo>
                    <a:lnTo>
                      <a:pt x="53" y="26"/>
                    </a:lnTo>
                    <a:lnTo>
                      <a:pt x="53" y="21"/>
                    </a:lnTo>
                    <a:lnTo>
                      <a:pt x="52" y="16"/>
                    </a:lnTo>
                    <a:lnTo>
                      <a:pt x="48" y="12"/>
                    </a:lnTo>
                    <a:lnTo>
                      <a:pt x="46" y="9"/>
                    </a:lnTo>
                    <a:lnTo>
                      <a:pt x="41" y="4"/>
                    </a:lnTo>
                    <a:lnTo>
                      <a:pt x="38" y="4"/>
                    </a:lnTo>
                    <a:lnTo>
                      <a:pt x="33" y="2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4" y="16"/>
                    </a:lnTo>
                    <a:lnTo>
                      <a:pt x="2" y="21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9" y="46"/>
                    </a:lnTo>
                    <a:lnTo>
                      <a:pt x="14" y="48"/>
                    </a:lnTo>
                    <a:lnTo>
                      <a:pt x="16" y="52"/>
                    </a:lnTo>
                    <a:lnTo>
                      <a:pt x="21" y="53"/>
                    </a:lnTo>
                    <a:lnTo>
                      <a:pt x="26" y="53"/>
                    </a:lnTo>
                    <a:lnTo>
                      <a:pt x="33" y="53"/>
                    </a:lnTo>
                    <a:lnTo>
                      <a:pt x="38" y="52"/>
                    </a:lnTo>
                    <a:lnTo>
                      <a:pt x="41" y="48"/>
                    </a:lnTo>
                    <a:lnTo>
                      <a:pt x="46" y="46"/>
                    </a:lnTo>
                    <a:lnTo>
                      <a:pt x="48" y="41"/>
                    </a:lnTo>
                    <a:lnTo>
                      <a:pt x="52" y="36"/>
                    </a:lnTo>
                    <a:lnTo>
                      <a:pt x="53" y="31"/>
                    </a:lnTo>
                    <a:lnTo>
                      <a:pt x="53" y="26"/>
                    </a:lnTo>
                    <a:lnTo>
                      <a:pt x="55" y="26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0" name="Freeform 802">
                <a:extLst>
                  <a:ext uri="{FF2B5EF4-FFF2-40B4-BE49-F238E27FC236}">
                    <a16:creationId xmlns:a16="http://schemas.microsoft.com/office/drawing/2014/main" id="{1ADB0662-4653-4B52-8E30-9C18D81D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16"/>
                <a:ext cx="17" cy="17"/>
              </a:xfrm>
              <a:custGeom>
                <a:avLst/>
                <a:gdLst>
                  <a:gd name="T0" fmla="*/ 51 w 51"/>
                  <a:gd name="T1" fmla="*/ 20 h 51"/>
                  <a:gd name="T2" fmla="*/ 46 w 51"/>
                  <a:gd name="T3" fmla="*/ 10 h 51"/>
                  <a:gd name="T4" fmla="*/ 39 w 51"/>
                  <a:gd name="T5" fmla="*/ 3 h 51"/>
                  <a:gd name="T6" fmla="*/ 31 w 51"/>
                  <a:gd name="T7" fmla="*/ 0 h 51"/>
                  <a:gd name="T8" fmla="*/ 19 w 51"/>
                  <a:gd name="T9" fmla="*/ 0 h 51"/>
                  <a:gd name="T10" fmla="*/ 12 w 51"/>
                  <a:gd name="T11" fmla="*/ 3 h 51"/>
                  <a:gd name="T12" fmla="*/ 5 w 51"/>
                  <a:gd name="T13" fmla="*/ 10 h 51"/>
                  <a:gd name="T14" fmla="*/ 0 w 51"/>
                  <a:gd name="T15" fmla="*/ 20 h 51"/>
                  <a:gd name="T16" fmla="*/ 0 w 51"/>
                  <a:gd name="T17" fmla="*/ 29 h 51"/>
                  <a:gd name="T18" fmla="*/ 5 w 51"/>
                  <a:gd name="T19" fmla="*/ 39 h 51"/>
                  <a:gd name="T20" fmla="*/ 12 w 51"/>
                  <a:gd name="T21" fmla="*/ 46 h 51"/>
                  <a:gd name="T22" fmla="*/ 19 w 51"/>
                  <a:gd name="T23" fmla="*/ 51 h 51"/>
                  <a:gd name="T24" fmla="*/ 31 w 51"/>
                  <a:gd name="T25" fmla="*/ 51 h 51"/>
                  <a:gd name="T26" fmla="*/ 39 w 51"/>
                  <a:gd name="T27" fmla="*/ 46 h 51"/>
                  <a:gd name="T28" fmla="*/ 46 w 51"/>
                  <a:gd name="T29" fmla="*/ 39 h 51"/>
                  <a:gd name="T30" fmla="*/ 51 w 51"/>
                  <a:gd name="T31" fmla="*/ 29 h 51"/>
                  <a:gd name="T32" fmla="*/ 50 w 51"/>
                  <a:gd name="T33" fmla="*/ 24 h 51"/>
                  <a:gd name="T34" fmla="*/ 50 w 51"/>
                  <a:gd name="T35" fmla="*/ 15 h 51"/>
                  <a:gd name="T36" fmla="*/ 42 w 51"/>
                  <a:gd name="T37" fmla="*/ 7 h 51"/>
                  <a:gd name="T38" fmla="*/ 35 w 51"/>
                  <a:gd name="T39" fmla="*/ 3 h 51"/>
                  <a:gd name="T40" fmla="*/ 24 w 51"/>
                  <a:gd name="T41" fmla="*/ 0 h 51"/>
                  <a:gd name="T42" fmla="*/ 17 w 51"/>
                  <a:gd name="T43" fmla="*/ 3 h 51"/>
                  <a:gd name="T44" fmla="*/ 7 w 51"/>
                  <a:gd name="T45" fmla="*/ 7 h 51"/>
                  <a:gd name="T46" fmla="*/ 2 w 51"/>
                  <a:gd name="T47" fmla="*/ 15 h 51"/>
                  <a:gd name="T48" fmla="*/ 2 w 51"/>
                  <a:gd name="T49" fmla="*/ 24 h 51"/>
                  <a:gd name="T50" fmla="*/ 2 w 51"/>
                  <a:gd name="T51" fmla="*/ 34 h 51"/>
                  <a:gd name="T52" fmla="*/ 7 w 51"/>
                  <a:gd name="T53" fmla="*/ 43 h 51"/>
                  <a:gd name="T54" fmla="*/ 17 w 51"/>
                  <a:gd name="T55" fmla="*/ 46 h 51"/>
                  <a:gd name="T56" fmla="*/ 24 w 51"/>
                  <a:gd name="T57" fmla="*/ 50 h 51"/>
                  <a:gd name="T58" fmla="*/ 35 w 51"/>
                  <a:gd name="T59" fmla="*/ 46 h 51"/>
                  <a:gd name="T60" fmla="*/ 42 w 51"/>
                  <a:gd name="T61" fmla="*/ 43 h 51"/>
                  <a:gd name="T62" fmla="*/ 50 w 51"/>
                  <a:gd name="T63" fmla="*/ 34 h 51"/>
                  <a:gd name="T64" fmla="*/ 50 w 51"/>
                  <a:gd name="T65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1">
                    <a:moveTo>
                      <a:pt x="51" y="24"/>
                    </a:moveTo>
                    <a:lnTo>
                      <a:pt x="51" y="20"/>
                    </a:lnTo>
                    <a:lnTo>
                      <a:pt x="50" y="15"/>
                    </a:lnTo>
                    <a:lnTo>
                      <a:pt x="46" y="10"/>
                    </a:lnTo>
                    <a:lnTo>
                      <a:pt x="45" y="7"/>
                    </a:lnTo>
                    <a:lnTo>
                      <a:pt x="39" y="3"/>
                    </a:lnTo>
                    <a:lnTo>
                      <a:pt x="36" y="3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7" y="44"/>
                    </a:lnTo>
                    <a:lnTo>
                      <a:pt x="12" y="46"/>
                    </a:lnTo>
                    <a:lnTo>
                      <a:pt x="14" y="50"/>
                    </a:lnTo>
                    <a:lnTo>
                      <a:pt x="19" y="51"/>
                    </a:lnTo>
                    <a:lnTo>
                      <a:pt x="24" y="51"/>
                    </a:lnTo>
                    <a:lnTo>
                      <a:pt x="31" y="51"/>
                    </a:lnTo>
                    <a:lnTo>
                      <a:pt x="36" y="50"/>
                    </a:lnTo>
                    <a:lnTo>
                      <a:pt x="39" y="46"/>
                    </a:lnTo>
                    <a:lnTo>
                      <a:pt x="45" y="44"/>
                    </a:lnTo>
                    <a:lnTo>
                      <a:pt x="46" y="39"/>
                    </a:lnTo>
                    <a:lnTo>
                      <a:pt x="50" y="34"/>
                    </a:lnTo>
                    <a:lnTo>
                      <a:pt x="51" y="29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50" y="20"/>
                    </a:lnTo>
                    <a:lnTo>
                      <a:pt x="50" y="15"/>
                    </a:lnTo>
                    <a:lnTo>
                      <a:pt x="46" y="12"/>
                    </a:lnTo>
                    <a:lnTo>
                      <a:pt x="42" y="7"/>
                    </a:lnTo>
                    <a:lnTo>
                      <a:pt x="39" y="5"/>
                    </a:lnTo>
                    <a:lnTo>
                      <a:pt x="35" y="3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7" y="43"/>
                    </a:lnTo>
                    <a:lnTo>
                      <a:pt x="12" y="44"/>
                    </a:lnTo>
                    <a:lnTo>
                      <a:pt x="17" y="46"/>
                    </a:lnTo>
                    <a:lnTo>
                      <a:pt x="19" y="50"/>
                    </a:lnTo>
                    <a:lnTo>
                      <a:pt x="24" y="50"/>
                    </a:lnTo>
                    <a:lnTo>
                      <a:pt x="29" y="50"/>
                    </a:lnTo>
                    <a:lnTo>
                      <a:pt x="35" y="46"/>
                    </a:lnTo>
                    <a:lnTo>
                      <a:pt x="39" y="44"/>
                    </a:lnTo>
                    <a:lnTo>
                      <a:pt x="42" y="43"/>
                    </a:lnTo>
                    <a:lnTo>
                      <a:pt x="46" y="39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0" y="24"/>
                    </a:lnTo>
                    <a:lnTo>
                      <a:pt x="51" y="24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1" name="Freeform 803">
                <a:extLst>
                  <a:ext uri="{FF2B5EF4-FFF2-40B4-BE49-F238E27FC236}">
                    <a16:creationId xmlns:a16="http://schemas.microsoft.com/office/drawing/2014/main" id="{49AA647C-F8DC-4114-AC08-E7681EB40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116"/>
                <a:ext cx="16" cy="16"/>
              </a:xfrm>
              <a:custGeom>
                <a:avLst/>
                <a:gdLst>
                  <a:gd name="T0" fmla="*/ 48 w 48"/>
                  <a:gd name="T1" fmla="*/ 19 h 48"/>
                  <a:gd name="T2" fmla="*/ 44 w 48"/>
                  <a:gd name="T3" fmla="*/ 12 h 48"/>
                  <a:gd name="T4" fmla="*/ 37 w 48"/>
                  <a:gd name="T5" fmla="*/ 5 h 48"/>
                  <a:gd name="T6" fmla="*/ 27 w 48"/>
                  <a:gd name="T7" fmla="*/ 2 h 48"/>
                  <a:gd name="T8" fmla="*/ 17 w 48"/>
                  <a:gd name="T9" fmla="*/ 2 h 48"/>
                  <a:gd name="T10" fmla="*/ 10 w 48"/>
                  <a:gd name="T11" fmla="*/ 5 h 48"/>
                  <a:gd name="T12" fmla="*/ 3 w 48"/>
                  <a:gd name="T13" fmla="*/ 12 h 48"/>
                  <a:gd name="T14" fmla="*/ 0 w 48"/>
                  <a:gd name="T15" fmla="*/ 19 h 48"/>
                  <a:gd name="T16" fmla="*/ 0 w 48"/>
                  <a:gd name="T17" fmla="*/ 29 h 48"/>
                  <a:gd name="T18" fmla="*/ 3 w 48"/>
                  <a:gd name="T19" fmla="*/ 39 h 48"/>
                  <a:gd name="T20" fmla="*/ 10 w 48"/>
                  <a:gd name="T21" fmla="*/ 44 h 48"/>
                  <a:gd name="T22" fmla="*/ 17 w 48"/>
                  <a:gd name="T23" fmla="*/ 48 h 48"/>
                  <a:gd name="T24" fmla="*/ 27 w 48"/>
                  <a:gd name="T25" fmla="*/ 48 h 48"/>
                  <a:gd name="T26" fmla="*/ 37 w 48"/>
                  <a:gd name="T27" fmla="*/ 44 h 48"/>
                  <a:gd name="T28" fmla="*/ 44 w 48"/>
                  <a:gd name="T29" fmla="*/ 39 h 48"/>
                  <a:gd name="T30" fmla="*/ 48 w 48"/>
                  <a:gd name="T31" fmla="*/ 29 h 48"/>
                  <a:gd name="T32" fmla="*/ 48 w 48"/>
                  <a:gd name="T33" fmla="*/ 19 h 48"/>
                  <a:gd name="T34" fmla="*/ 42 w 48"/>
                  <a:gd name="T35" fmla="*/ 12 h 48"/>
                  <a:gd name="T36" fmla="*/ 37 w 48"/>
                  <a:gd name="T37" fmla="*/ 7 h 48"/>
                  <a:gd name="T38" fmla="*/ 27 w 48"/>
                  <a:gd name="T39" fmla="*/ 2 h 48"/>
                  <a:gd name="T40" fmla="*/ 20 w 48"/>
                  <a:gd name="T41" fmla="*/ 2 h 48"/>
                  <a:gd name="T42" fmla="*/ 10 w 48"/>
                  <a:gd name="T43" fmla="*/ 7 h 48"/>
                  <a:gd name="T44" fmla="*/ 5 w 48"/>
                  <a:gd name="T45" fmla="*/ 12 h 48"/>
                  <a:gd name="T46" fmla="*/ 0 w 48"/>
                  <a:gd name="T47" fmla="*/ 19 h 48"/>
                  <a:gd name="T48" fmla="*/ 0 w 48"/>
                  <a:gd name="T49" fmla="*/ 29 h 48"/>
                  <a:gd name="T50" fmla="*/ 5 w 48"/>
                  <a:gd name="T51" fmla="*/ 36 h 48"/>
                  <a:gd name="T52" fmla="*/ 10 w 48"/>
                  <a:gd name="T53" fmla="*/ 44 h 48"/>
                  <a:gd name="T54" fmla="*/ 20 w 48"/>
                  <a:gd name="T55" fmla="*/ 46 h 48"/>
                  <a:gd name="T56" fmla="*/ 27 w 48"/>
                  <a:gd name="T57" fmla="*/ 46 h 48"/>
                  <a:gd name="T58" fmla="*/ 37 w 48"/>
                  <a:gd name="T59" fmla="*/ 44 h 48"/>
                  <a:gd name="T60" fmla="*/ 42 w 48"/>
                  <a:gd name="T61" fmla="*/ 36 h 48"/>
                  <a:gd name="T62" fmla="*/ 48 w 48"/>
                  <a:gd name="T63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48">
                    <a:moveTo>
                      <a:pt x="48" y="24"/>
                    </a:moveTo>
                    <a:lnTo>
                      <a:pt x="48" y="19"/>
                    </a:lnTo>
                    <a:lnTo>
                      <a:pt x="48" y="14"/>
                    </a:lnTo>
                    <a:lnTo>
                      <a:pt x="44" y="12"/>
                    </a:lnTo>
                    <a:lnTo>
                      <a:pt x="39" y="7"/>
                    </a:lnTo>
                    <a:lnTo>
                      <a:pt x="37" y="5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0" y="5"/>
                    </a:lnTo>
                    <a:lnTo>
                      <a:pt x="5" y="7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10" y="44"/>
                    </a:lnTo>
                    <a:lnTo>
                      <a:pt x="15" y="46"/>
                    </a:lnTo>
                    <a:lnTo>
                      <a:pt x="17" y="48"/>
                    </a:lnTo>
                    <a:lnTo>
                      <a:pt x="22" y="48"/>
                    </a:lnTo>
                    <a:lnTo>
                      <a:pt x="27" y="48"/>
                    </a:lnTo>
                    <a:lnTo>
                      <a:pt x="32" y="46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4" y="39"/>
                    </a:lnTo>
                    <a:lnTo>
                      <a:pt x="48" y="34"/>
                    </a:lnTo>
                    <a:lnTo>
                      <a:pt x="48" y="29"/>
                    </a:lnTo>
                    <a:lnTo>
                      <a:pt x="48" y="24"/>
                    </a:lnTo>
                    <a:lnTo>
                      <a:pt x="48" y="19"/>
                    </a:lnTo>
                    <a:lnTo>
                      <a:pt x="44" y="17"/>
                    </a:lnTo>
                    <a:lnTo>
                      <a:pt x="42" y="12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6"/>
                    </a:lnTo>
                    <a:lnTo>
                      <a:pt x="8" y="41"/>
                    </a:lnTo>
                    <a:lnTo>
                      <a:pt x="10" y="44"/>
                    </a:lnTo>
                    <a:lnTo>
                      <a:pt x="15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32" y="46"/>
                    </a:lnTo>
                    <a:lnTo>
                      <a:pt x="37" y="44"/>
                    </a:lnTo>
                    <a:lnTo>
                      <a:pt x="39" y="41"/>
                    </a:lnTo>
                    <a:lnTo>
                      <a:pt x="42" y="36"/>
                    </a:lnTo>
                    <a:lnTo>
                      <a:pt x="44" y="34"/>
                    </a:lnTo>
                    <a:lnTo>
                      <a:pt x="48" y="29"/>
                    </a:lnTo>
                    <a:lnTo>
                      <a:pt x="48" y="2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2" name="Freeform 804">
                <a:extLst>
                  <a:ext uri="{FF2B5EF4-FFF2-40B4-BE49-F238E27FC236}">
                    <a16:creationId xmlns:a16="http://schemas.microsoft.com/office/drawing/2014/main" id="{58BB78A3-E733-4F67-95B3-D0FFFECF1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3116"/>
                <a:ext cx="16" cy="15"/>
              </a:xfrm>
              <a:custGeom>
                <a:avLst/>
                <a:gdLst>
                  <a:gd name="T0" fmla="*/ 48 w 48"/>
                  <a:gd name="T1" fmla="*/ 17 h 44"/>
                  <a:gd name="T2" fmla="*/ 42 w 48"/>
                  <a:gd name="T3" fmla="*/ 10 h 44"/>
                  <a:gd name="T4" fmla="*/ 37 w 48"/>
                  <a:gd name="T5" fmla="*/ 5 h 44"/>
                  <a:gd name="T6" fmla="*/ 27 w 48"/>
                  <a:gd name="T7" fmla="*/ 0 h 44"/>
                  <a:gd name="T8" fmla="*/ 20 w 48"/>
                  <a:gd name="T9" fmla="*/ 0 h 44"/>
                  <a:gd name="T10" fmla="*/ 10 w 48"/>
                  <a:gd name="T11" fmla="*/ 5 h 44"/>
                  <a:gd name="T12" fmla="*/ 5 w 48"/>
                  <a:gd name="T13" fmla="*/ 10 h 44"/>
                  <a:gd name="T14" fmla="*/ 0 w 48"/>
                  <a:gd name="T15" fmla="*/ 17 h 44"/>
                  <a:gd name="T16" fmla="*/ 0 w 48"/>
                  <a:gd name="T17" fmla="*/ 27 h 44"/>
                  <a:gd name="T18" fmla="*/ 5 w 48"/>
                  <a:gd name="T19" fmla="*/ 34 h 44"/>
                  <a:gd name="T20" fmla="*/ 10 w 48"/>
                  <a:gd name="T21" fmla="*/ 43 h 44"/>
                  <a:gd name="T22" fmla="*/ 20 w 48"/>
                  <a:gd name="T23" fmla="*/ 44 h 44"/>
                  <a:gd name="T24" fmla="*/ 27 w 48"/>
                  <a:gd name="T25" fmla="*/ 44 h 44"/>
                  <a:gd name="T26" fmla="*/ 37 w 48"/>
                  <a:gd name="T27" fmla="*/ 43 h 44"/>
                  <a:gd name="T28" fmla="*/ 42 w 48"/>
                  <a:gd name="T29" fmla="*/ 34 h 44"/>
                  <a:gd name="T30" fmla="*/ 48 w 48"/>
                  <a:gd name="T31" fmla="*/ 27 h 44"/>
                  <a:gd name="T32" fmla="*/ 44 w 48"/>
                  <a:gd name="T33" fmla="*/ 22 h 44"/>
                  <a:gd name="T34" fmla="*/ 42 w 48"/>
                  <a:gd name="T35" fmla="*/ 15 h 44"/>
                  <a:gd name="T36" fmla="*/ 39 w 48"/>
                  <a:gd name="T37" fmla="*/ 8 h 44"/>
                  <a:gd name="T38" fmla="*/ 32 w 48"/>
                  <a:gd name="T39" fmla="*/ 3 h 44"/>
                  <a:gd name="T40" fmla="*/ 22 w 48"/>
                  <a:gd name="T41" fmla="*/ 3 h 44"/>
                  <a:gd name="T42" fmla="*/ 15 w 48"/>
                  <a:gd name="T43" fmla="*/ 3 h 44"/>
                  <a:gd name="T44" fmla="*/ 8 w 48"/>
                  <a:gd name="T45" fmla="*/ 8 h 44"/>
                  <a:gd name="T46" fmla="*/ 5 w 48"/>
                  <a:gd name="T47" fmla="*/ 15 h 44"/>
                  <a:gd name="T48" fmla="*/ 3 w 48"/>
                  <a:gd name="T49" fmla="*/ 22 h 44"/>
                  <a:gd name="T50" fmla="*/ 5 w 48"/>
                  <a:gd name="T51" fmla="*/ 32 h 44"/>
                  <a:gd name="T52" fmla="*/ 8 w 48"/>
                  <a:gd name="T53" fmla="*/ 37 h 44"/>
                  <a:gd name="T54" fmla="*/ 15 w 48"/>
                  <a:gd name="T55" fmla="*/ 43 h 44"/>
                  <a:gd name="T56" fmla="*/ 22 w 48"/>
                  <a:gd name="T57" fmla="*/ 44 h 44"/>
                  <a:gd name="T58" fmla="*/ 32 w 48"/>
                  <a:gd name="T59" fmla="*/ 43 h 44"/>
                  <a:gd name="T60" fmla="*/ 39 w 48"/>
                  <a:gd name="T61" fmla="*/ 37 h 44"/>
                  <a:gd name="T62" fmla="*/ 42 w 48"/>
                  <a:gd name="T63" fmla="*/ 32 h 44"/>
                  <a:gd name="T64" fmla="*/ 44 w 48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4">
                    <a:moveTo>
                      <a:pt x="48" y="22"/>
                    </a:moveTo>
                    <a:lnTo>
                      <a:pt x="48" y="17"/>
                    </a:lnTo>
                    <a:lnTo>
                      <a:pt x="44" y="15"/>
                    </a:lnTo>
                    <a:lnTo>
                      <a:pt x="42" y="10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2" y="3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2"/>
                    </a:lnTo>
                    <a:lnTo>
                      <a:pt x="5" y="34"/>
                    </a:lnTo>
                    <a:lnTo>
                      <a:pt x="8" y="40"/>
                    </a:lnTo>
                    <a:lnTo>
                      <a:pt x="10" y="43"/>
                    </a:lnTo>
                    <a:lnTo>
                      <a:pt x="15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7" y="43"/>
                    </a:lnTo>
                    <a:lnTo>
                      <a:pt x="39" y="40"/>
                    </a:lnTo>
                    <a:lnTo>
                      <a:pt x="42" y="34"/>
                    </a:lnTo>
                    <a:lnTo>
                      <a:pt x="44" y="32"/>
                    </a:lnTo>
                    <a:lnTo>
                      <a:pt x="48" y="27"/>
                    </a:lnTo>
                    <a:lnTo>
                      <a:pt x="48" y="22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39" y="8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8" y="37"/>
                    </a:lnTo>
                    <a:lnTo>
                      <a:pt x="12" y="40"/>
                    </a:lnTo>
                    <a:lnTo>
                      <a:pt x="15" y="43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3"/>
                    </a:lnTo>
                    <a:lnTo>
                      <a:pt x="34" y="40"/>
                    </a:lnTo>
                    <a:lnTo>
                      <a:pt x="39" y="37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8" y="2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3" name="Freeform 805">
                <a:extLst>
                  <a:ext uri="{FF2B5EF4-FFF2-40B4-BE49-F238E27FC236}">
                    <a16:creationId xmlns:a16="http://schemas.microsoft.com/office/drawing/2014/main" id="{BC7A401B-6D07-428A-8E9D-F3E7A9A63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118"/>
                <a:ext cx="14" cy="13"/>
              </a:xfrm>
              <a:custGeom>
                <a:avLst/>
                <a:gdLst>
                  <a:gd name="T0" fmla="*/ 41 w 41"/>
                  <a:gd name="T1" fmla="*/ 17 h 41"/>
                  <a:gd name="T2" fmla="*/ 39 w 41"/>
                  <a:gd name="T3" fmla="*/ 7 h 41"/>
                  <a:gd name="T4" fmla="*/ 31 w 41"/>
                  <a:gd name="T5" fmla="*/ 2 h 41"/>
                  <a:gd name="T6" fmla="*/ 24 w 41"/>
                  <a:gd name="T7" fmla="*/ 0 h 41"/>
                  <a:gd name="T8" fmla="*/ 17 w 41"/>
                  <a:gd name="T9" fmla="*/ 0 h 41"/>
                  <a:gd name="T10" fmla="*/ 9 w 41"/>
                  <a:gd name="T11" fmla="*/ 2 h 41"/>
                  <a:gd name="T12" fmla="*/ 2 w 41"/>
                  <a:gd name="T13" fmla="*/ 7 h 41"/>
                  <a:gd name="T14" fmla="*/ 0 w 41"/>
                  <a:gd name="T15" fmla="*/ 17 h 41"/>
                  <a:gd name="T16" fmla="*/ 0 w 41"/>
                  <a:gd name="T17" fmla="*/ 24 h 41"/>
                  <a:gd name="T18" fmla="*/ 2 w 41"/>
                  <a:gd name="T19" fmla="*/ 31 h 41"/>
                  <a:gd name="T20" fmla="*/ 9 w 41"/>
                  <a:gd name="T21" fmla="*/ 36 h 41"/>
                  <a:gd name="T22" fmla="*/ 17 w 41"/>
                  <a:gd name="T23" fmla="*/ 41 h 41"/>
                  <a:gd name="T24" fmla="*/ 24 w 41"/>
                  <a:gd name="T25" fmla="*/ 41 h 41"/>
                  <a:gd name="T26" fmla="*/ 31 w 41"/>
                  <a:gd name="T27" fmla="*/ 36 h 41"/>
                  <a:gd name="T28" fmla="*/ 39 w 41"/>
                  <a:gd name="T29" fmla="*/ 31 h 41"/>
                  <a:gd name="T30" fmla="*/ 41 w 41"/>
                  <a:gd name="T31" fmla="*/ 24 h 41"/>
                  <a:gd name="T32" fmla="*/ 39 w 41"/>
                  <a:gd name="T33" fmla="*/ 19 h 41"/>
                  <a:gd name="T34" fmla="*/ 39 w 41"/>
                  <a:gd name="T35" fmla="*/ 12 h 41"/>
                  <a:gd name="T36" fmla="*/ 34 w 41"/>
                  <a:gd name="T37" fmla="*/ 7 h 41"/>
                  <a:gd name="T38" fmla="*/ 30 w 41"/>
                  <a:gd name="T39" fmla="*/ 2 h 41"/>
                  <a:gd name="T40" fmla="*/ 19 w 41"/>
                  <a:gd name="T41" fmla="*/ 0 h 41"/>
                  <a:gd name="T42" fmla="*/ 12 w 41"/>
                  <a:gd name="T43" fmla="*/ 2 h 41"/>
                  <a:gd name="T44" fmla="*/ 7 w 41"/>
                  <a:gd name="T45" fmla="*/ 7 h 41"/>
                  <a:gd name="T46" fmla="*/ 2 w 41"/>
                  <a:gd name="T47" fmla="*/ 12 h 41"/>
                  <a:gd name="T48" fmla="*/ 2 w 41"/>
                  <a:gd name="T49" fmla="*/ 19 h 41"/>
                  <a:gd name="T50" fmla="*/ 2 w 41"/>
                  <a:gd name="T51" fmla="*/ 27 h 41"/>
                  <a:gd name="T52" fmla="*/ 7 w 41"/>
                  <a:gd name="T53" fmla="*/ 34 h 41"/>
                  <a:gd name="T54" fmla="*/ 12 w 41"/>
                  <a:gd name="T55" fmla="*/ 39 h 41"/>
                  <a:gd name="T56" fmla="*/ 19 w 41"/>
                  <a:gd name="T57" fmla="*/ 39 h 41"/>
                  <a:gd name="T58" fmla="*/ 30 w 41"/>
                  <a:gd name="T59" fmla="*/ 39 h 41"/>
                  <a:gd name="T60" fmla="*/ 34 w 41"/>
                  <a:gd name="T61" fmla="*/ 34 h 41"/>
                  <a:gd name="T62" fmla="*/ 39 w 41"/>
                  <a:gd name="T63" fmla="*/ 27 h 41"/>
                  <a:gd name="T64" fmla="*/ 39 w 41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19"/>
                    </a:moveTo>
                    <a:lnTo>
                      <a:pt x="41" y="17"/>
                    </a:lnTo>
                    <a:lnTo>
                      <a:pt x="39" y="12"/>
                    </a:lnTo>
                    <a:lnTo>
                      <a:pt x="39" y="7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5" y="34"/>
                    </a:lnTo>
                    <a:lnTo>
                      <a:pt x="9" y="36"/>
                    </a:lnTo>
                    <a:lnTo>
                      <a:pt x="12" y="39"/>
                    </a:lnTo>
                    <a:lnTo>
                      <a:pt x="17" y="41"/>
                    </a:lnTo>
                    <a:lnTo>
                      <a:pt x="19" y="41"/>
                    </a:lnTo>
                    <a:lnTo>
                      <a:pt x="24" y="41"/>
                    </a:lnTo>
                    <a:lnTo>
                      <a:pt x="30" y="39"/>
                    </a:lnTo>
                    <a:lnTo>
                      <a:pt x="31" y="36"/>
                    </a:lnTo>
                    <a:lnTo>
                      <a:pt x="37" y="34"/>
                    </a:lnTo>
                    <a:lnTo>
                      <a:pt x="39" y="31"/>
                    </a:lnTo>
                    <a:lnTo>
                      <a:pt x="39" y="29"/>
                    </a:lnTo>
                    <a:lnTo>
                      <a:pt x="41" y="24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2" y="39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24" y="39"/>
                    </a:lnTo>
                    <a:lnTo>
                      <a:pt x="30" y="39"/>
                    </a:lnTo>
                    <a:lnTo>
                      <a:pt x="31" y="36"/>
                    </a:lnTo>
                    <a:lnTo>
                      <a:pt x="34" y="34"/>
                    </a:lnTo>
                    <a:lnTo>
                      <a:pt x="37" y="31"/>
                    </a:lnTo>
                    <a:lnTo>
                      <a:pt x="39" y="27"/>
                    </a:lnTo>
                    <a:lnTo>
                      <a:pt x="39" y="24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4" name="Freeform 806">
                <a:extLst>
                  <a:ext uri="{FF2B5EF4-FFF2-40B4-BE49-F238E27FC236}">
                    <a16:creationId xmlns:a16="http://schemas.microsoft.com/office/drawing/2014/main" id="{EAAD68FF-B58B-4E33-8027-8FD806EB7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3117"/>
                <a:ext cx="12" cy="13"/>
              </a:xfrm>
              <a:custGeom>
                <a:avLst/>
                <a:gdLst>
                  <a:gd name="T0" fmla="*/ 37 w 37"/>
                  <a:gd name="T1" fmla="*/ 17 h 39"/>
                  <a:gd name="T2" fmla="*/ 34 w 37"/>
                  <a:gd name="T3" fmla="*/ 9 h 39"/>
                  <a:gd name="T4" fmla="*/ 29 w 37"/>
                  <a:gd name="T5" fmla="*/ 5 h 39"/>
                  <a:gd name="T6" fmla="*/ 22 w 37"/>
                  <a:gd name="T7" fmla="*/ 0 h 39"/>
                  <a:gd name="T8" fmla="*/ 15 w 37"/>
                  <a:gd name="T9" fmla="*/ 0 h 39"/>
                  <a:gd name="T10" fmla="*/ 7 w 37"/>
                  <a:gd name="T11" fmla="*/ 5 h 39"/>
                  <a:gd name="T12" fmla="*/ 3 w 37"/>
                  <a:gd name="T13" fmla="*/ 9 h 39"/>
                  <a:gd name="T14" fmla="*/ 0 w 37"/>
                  <a:gd name="T15" fmla="*/ 17 h 39"/>
                  <a:gd name="T16" fmla="*/ 0 w 37"/>
                  <a:gd name="T17" fmla="*/ 24 h 39"/>
                  <a:gd name="T18" fmla="*/ 3 w 37"/>
                  <a:gd name="T19" fmla="*/ 31 h 39"/>
                  <a:gd name="T20" fmla="*/ 7 w 37"/>
                  <a:gd name="T21" fmla="*/ 36 h 39"/>
                  <a:gd name="T22" fmla="*/ 15 w 37"/>
                  <a:gd name="T23" fmla="*/ 39 h 39"/>
                  <a:gd name="T24" fmla="*/ 22 w 37"/>
                  <a:gd name="T25" fmla="*/ 39 h 39"/>
                  <a:gd name="T26" fmla="*/ 29 w 37"/>
                  <a:gd name="T27" fmla="*/ 36 h 39"/>
                  <a:gd name="T28" fmla="*/ 34 w 37"/>
                  <a:gd name="T29" fmla="*/ 31 h 39"/>
                  <a:gd name="T30" fmla="*/ 37 w 37"/>
                  <a:gd name="T31" fmla="*/ 24 h 39"/>
                  <a:gd name="T32" fmla="*/ 37 w 37"/>
                  <a:gd name="T33" fmla="*/ 17 h 39"/>
                  <a:gd name="T34" fmla="*/ 32 w 37"/>
                  <a:gd name="T35" fmla="*/ 9 h 39"/>
                  <a:gd name="T36" fmla="*/ 29 w 37"/>
                  <a:gd name="T37" fmla="*/ 5 h 39"/>
                  <a:gd name="T38" fmla="*/ 22 w 37"/>
                  <a:gd name="T39" fmla="*/ 2 h 39"/>
                  <a:gd name="T40" fmla="*/ 15 w 37"/>
                  <a:gd name="T41" fmla="*/ 2 h 39"/>
                  <a:gd name="T42" fmla="*/ 7 w 37"/>
                  <a:gd name="T43" fmla="*/ 5 h 39"/>
                  <a:gd name="T44" fmla="*/ 3 w 37"/>
                  <a:gd name="T45" fmla="*/ 9 h 39"/>
                  <a:gd name="T46" fmla="*/ 0 w 37"/>
                  <a:gd name="T47" fmla="*/ 17 h 39"/>
                  <a:gd name="T48" fmla="*/ 0 w 37"/>
                  <a:gd name="T49" fmla="*/ 24 h 39"/>
                  <a:gd name="T50" fmla="*/ 3 w 37"/>
                  <a:gd name="T51" fmla="*/ 29 h 39"/>
                  <a:gd name="T52" fmla="*/ 7 w 37"/>
                  <a:gd name="T53" fmla="*/ 34 h 39"/>
                  <a:gd name="T54" fmla="*/ 15 w 37"/>
                  <a:gd name="T55" fmla="*/ 36 h 39"/>
                  <a:gd name="T56" fmla="*/ 22 w 37"/>
                  <a:gd name="T57" fmla="*/ 36 h 39"/>
                  <a:gd name="T58" fmla="*/ 29 w 37"/>
                  <a:gd name="T59" fmla="*/ 34 h 39"/>
                  <a:gd name="T60" fmla="*/ 32 w 37"/>
                  <a:gd name="T61" fmla="*/ 29 h 39"/>
                  <a:gd name="T62" fmla="*/ 37 w 37"/>
                  <a:gd name="T63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7"/>
                    </a:lnTo>
                    <a:lnTo>
                      <a:pt x="37" y="12"/>
                    </a:lnTo>
                    <a:lnTo>
                      <a:pt x="34" y="9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7" y="2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0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22" y="39"/>
                    </a:lnTo>
                    <a:lnTo>
                      <a:pt x="27" y="39"/>
                    </a:lnTo>
                    <a:lnTo>
                      <a:pt x="29" y="36"/>
                    </a:lnTo>
                    <a:lnTo>
                      <a:pt x="32" y="34"/>
                    </a:lnTo>
                    <a:lnTo>
                      <a:pt x="34" y="31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4" y="12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9" y="5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4" y="26"/>
                    </a:lnTo>
                    <a:lnTo>
                      <a:pt x="37" y="24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5" name="Freeform 807">
                <a:extLst>
                  <a:ext uri="{FF2B5EF4-FFF2-40B4-BE49-F238E27FC236}">
                    <a16:creationId xmlns:a16="http://schemas.microsoft.com/office/drawing/2014/main" id="{1EBFB430-04A7-4694-9FB8-4B16AFFB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3118"/>
                <a:ext cx="12" cy="11"/>
              </a:xfrm>
              <a:custGeom>
                <a:avLst/>
                <a:gdLst>
                  <a:gd name="T0" fmla="*/ 37 w 37"/>
                  <a:gd name="T1" fmla="*/ 15 h 34"/>
                  <a:gd name="T2" fmla="*/ 32 w 37"/>
                  <a:gd name="T3" fmla="*/ 7 h 34"/>
                  <a:gd name="T4" fmla="*/ 29 w 37"/>
                  <a:gd name="T5" fmla="*/ 3 h 34"/>
                  <a:gd name="T6" fmla="*/ 22 w 37"/>
                  <a:gd name="T7" fmla="*/ 0 h 34"/>
                  <a:gd name="T8" fmla="*/ 15 w 37"/>
                  <a:gd name="T9" fmla="*/ 0 h 34"/>
                  <a:gd name="T10" fmla="*/ 7 w 37"/>
                  <a:gd name="T11" fmla="*/ 3 h 34"/>
                  <a:gd name="T12" fmla="*/ 3 w 37"/>
                  <a:gd name="T13" fmla="*/ 7 h 34"/>
                  <a:gd name="T14" fmla="*/ 0 w 37"/>
                  <a:gd name="T15" fmla="*/ 15 h 34"/>
                  <a:gd name="T16" fmla="*/ 0 w 37"/>
                  <a:gd name="T17" fmla="*/ 22 h 34"/>
                  <a:gd name="T18" fmla="*/ 3 w 37"/>
                  <a:gd name="T19" fmla="*/ 27 h 34"/>
                  <a:gd name="T20" fmla="*/ 7 w 37"/>
                  <a:gd name="T21" fmla="*/ 32 h 34"/>
                  <a:gd name="T22" fmla="*/ 15 w 37"/>
                  <a:gd name="T23" fmla="*/ 34 h 34"/>
                  <a:gd name="T24" fmla="*/ 22 w 37"/>
                  <a:gd name="T25" fmla="*/ 34 h 34"/>
                  <a:gd name="T26" fmla="*/ 29 w 37"/>
                  <a:gd name="T27" fmla="*/ 32 h 34"/>
                  <a:gd name="T28" fmla="*/ 32 w 37"/>
                  <a:gd name="T29" fmla="*/ 27 h 34"/>
                  <a:gd name="T30" fmla="*/ 37 w 37"/>
                  <a:gd name="T31" fmla="*/ 22 h 34"/>
                  <a:gd name="T32" fmla="*/ 34 w 37"/>
                  <a:gd name="T33" fmla="*/ 17 h 34"/>
                  <a:gd name="T34" fmla="*/ 34 w 37"/>
                  <a:gd name="T35" fmla="*/ 12 h 34"/>
                  <a:gd name="T36" fmla="*/ 29 w 37"/>
                  <a:gd name="T37" fmla="*/ 7 h 34"/>
                  <a:gd name="T38" fmla="*/ 24 w 37"/>
                  <a:gd name="T39" fmla="*/ 3 h 34"/>
                  <a:gd name="T40" fmla="*/ 17 w 37"/>
                  <a:gd name="T41" fmla="*/ 3 h 34"/>
                  <a:gd name="T42" fmla="*/ 12 w 37"/>
                  <a:gd name="T43" fmla="*/ 3 h 34"/>
                  <a:gd name="T44" fmla="*/ 7 w 37"/>
                  <a:gd name="T45" fmla="*/ 7 h 34"/>
                  <a:gd name="T46" fmla="*/ 3 w 37"/>
                  <a:gd name="T47" fmla="*/ 12 h 34"/>
                  <a:gd name="T48" fmla="*/ 3 w 37"/>
                  <a:gd name="T49" fmla="*/ 17 h 34"/>
                  <a:gd name="T50" fmla="*/ 3 w 37"/>
                  <a:gd name="T51" fmla="*/ 24 h 34"/>
                  <a:gd name="T52" fmla="*/ 7 w 37"/>
                  <a:gd name="T53" fmla="*/ 29 h 34"/>
                  <a:gd name="T54" fmla="*/ 12 w 37"/>
                  <a:gd name="T55" fmla="*/ 32 h 34"/>
                  <a:gd name="T56" fmla="*/ 17 w 37"/>
                  <a:gd name="T57" fmla="*/ 34 h 34"/>
                  <a:gd name="T58" fmla="*/ 24 w 37"/>
                  <a:gd name="T59" fmla="*/ 32 h 34"/>
                  <a:gd name="T60" fmla="*/ 29 w 37"/>
                  <a:gd name="T61" fmla="*/ 29 h 34"/>
                  <a:gd name="T62" fmla="*/ 34 w 37"/>
                  <a:gd name="T63" fmla="*/ 24 h 34"/>
                  <a:gd name="T64" fmla="*/ 34 w 37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4">
                    <a:moveTo>
                      <a:pt x="37" y="17"/>
                    </a:moveTo>
                    <a:lnTo>
                      <a:pt x="37" y="15"/>
                    </a:lnTo>
                    <a:lnTo>
                      <a:pt x="34" y="10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2"/>
                    </a:lnTo>
                    <a:lnTo>
                      <a:pt x="12" y="34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9" y="32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4"/>
                    </a:lnTo>
                    <a:lnTo>
                      <a:pt x="37" y="22"/>
                    </a:lnTo>
                    <a:lnTo>
                      <a:pt x="37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22" y="34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32" y="27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4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6" name="Freeform 808">
                <a:extLst>
                  <a:ext uri="{FF2B5EF4-FFF2-40B4-BE49-F238E27FC236}">
                    <a16:creationId xmlns:a16="http://schemas.microsoft.com/office/drawing/2014/main" id="{F8F14EB4-40C4-4E87-8202-0DBCC21B6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119"/>
                <a:ext cx="10" cy="11"/>
              </a:xfrm>
              <a:custGeom>
                <a:avLst/>
                <a:gdLst>
                  <a:gd name="T0" fmla="*/ 31 w 31"/>
                  <a:gd name="T1" fmla="*/ 12 h 31"/>
                  <a:gd name="T2" fmla="*/ 29 w 31"/>
                  <a:gd name="T3" fmla="*/ 7 h 31"/>
                  <a:gd name="T4" fmla="*/ 24 w 31"/>
                  <a:gd name="T5" fmla="*/ 2 h 31"/>
                  <a:gd name="T6" fmla="*/ 19 w 31"/>
                  <a:gd name="T7" fmla="*/ 0 h 31"/>
                  <a:gd name="T8" fmla="*/ 12 w 31"/>
                  <a:gd name="T9" fmla="*/ 0 h 31"/>
                  <a:gd name="T10" fmla="*/ 7 w 31"/>
                  <a:gd name="T11" fmla="*/ 2 h 31"/>
                  <a:gd name="T12" fmla="*/ 2 w 31"/>
                  <a:gd name="T13" fmla="*/ 7 h 31"/>
                  <a:gd name="T14" fmla="*/ 0 w 31"/>
                  <a:gd name="T15" fmla="*/ 12 h 31"/>
                  <a:gd name="T16" fmla="*/ 0 w 31"/>
                  <a:gd name="T17" fmla="*/ 19 h 31"/>
                  <a:gd name="T18" fmla="*/ 2 w 31"/>
                  <a:gd name="T19" fmla="*/ 24 h 31"/>
                  <a:gd name="T20" fmla="*/ 7 w 31"/>
                  <a:gd name="T21" fmla="*/ 29 h 31"/>
                  <a:gd name="T22" fmla="*/ 12 w 31"/>
                  <a:gd name="T23" fmla="*/ 31 h 31"/>
                  <a:gd name="T24" fmla="*/ 19 w 31"/>
                  <a:gd name="T25" fmla="*/ 31 h 31"/>
                  <a:gd name="T26" fmla="*/ 24 w 31"/>
                  <a:gd name="T27" fmla="*/ 29 h 31"/>
                  <a:gd name="T28" fmla="*/ 29 w 31"/>
                  <a:gd name="T29" fmla="*/ 24 h 31"/>
                  <a:gd name="T30" fmla="*/ 31 w 31"/>
                  <a:gd name="T31" fmla="*/ 19 h 31"/>
                  <a:gd name="T32" fmla="*/ 29 w 31"/>
                  <a:gd name="T33" fmla="*/ 14 h 31"/>
                  <a:gd name="T34" fmla="*/ 29 w 31"/>
                  <a:gd name="T35" fmla="*/ 10 h 31"/>
                  <a:gd name="T36" fmla="*/ 26 w 31"/>
                  <a:gd name="T37" fmla="*/ 5 h 31"/>
                  <a:gd name="T38" fmla="*/ 21 w 31"/>
                  <a:gd name="T39" fmla="*/ 2 h 31"/>
                  <a:gd name="T40" fmla="*/ 14 w 31"/>
                  <a:gd name="T41" fmla="*/ 0 h 31"/>
                  <a:gd name="T42" fmla="*/ 9 w 31"/>
                  <a:gd name="T43" fmla="*/ 2 h 31"/>
                  <a:gd name="T44" fmla="*/ 4 w 31"/>
                  <a:gd name="T45" fmla="*/ 5 h 31"/>
                  <a:gd name="T46" fmla="*/ 2 w 31"/>
                  <a:gd name="T47" fmla="*/ 10 h 31"/>
                  <a:gd name="T48" fmla="*/ 2 w 31"/>
                  <a:gd name="T49" fmla="*/ 14 h 31"/>
                  <a:gd name="T50" fmla="*/ 2 w 31"/>
                  <a:gd name="T51" fmla="*/ 22 h 31"/>
                  <a:gd name="T52" fmla="*/ 7 w 31"/>
                  <a:gd name="T53" fmla="*/ 26 h 31"/>
                  <a:gd name="T54" fmla="*/ 12 w 31"/>
                  <a:gd name="T55" fmla="*/ 29 h 31"/>
                  <a:gd name="T56" fmla="*/ 19 w 31"/>
                  <a:gd name="T57" fmla="*/ 29 h 31"/>
                  <a:gd name="T58" fmla="*/ 24 w 31"/>
                  <a:gd name="T59" fmla="*/ 26 h 31"/>
                  <a:gd name="T60" fmla="*/ 29 w 31"/>
                  <a:gd name="T61" fmla="*/ 22 h 31"/>
                  <a:gd name="T62" fmla="*/ 29 w 31"/>
                  <a:gd name="T6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" h="31">
                    <a:moveTo>
                      <a:pt x="31" y="14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9" y="31"/>
                    </a:lnTo>
                    <a:lnTo>
                      <a:pt x="21" y="29"/>
                    </a:lnTo>
                    <a:lnTo>
                      <a:pt x="24" y="29"/>
                    </a:lnTo>
                    <a:lnTo>
                      <a:pt x="26" y="26"/>
                    </a:lnTo>
                    <a:lnTo>
                      <a:pt x="29" y="24"/>
                    </a:lnTo>
                    <a:lnTo>
                      <a:pt x="31" y="22"/>
                    </a:lnTo>
                    <a:lnTo>
                      <a:pt x="31" y="19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7" y="26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9" y="22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7" name="Freeform 809">
                <a:extLst>
                  <a:ext uri="{FF2B5EF4-FFF2-40B4-BE49-F238E27FC236}">
                    <a16:creationId xmlns:a16="http://schemas.microsoft.com/office/drawing/2014/main" id="{44CBD392-FCB0-476B-BD61-CF9773B6D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119"/>
                <a:ext cx="9" cy="10"/>
              </a:xfrm>
              <a:custGeom>
                <a:avLst/>
                <a:gdLst>
                  <a:gd name="T0" fmla="*/ 27 w 27"/>
                  <a:gd name="T1" fmla="*/ 14 h 29"/>
                  <a:gd name="T2" fmla="*/ 27 w 27"/>
                  <a:gd name="T3" fmla="*/ 12 h 29"/>
                  <a:gd name="T4" fmla="*/ 27 w 27"/>
                  <a:gd name="T5" fmla="*/ 9 h 29"/>
                  <a:gd name="T6" fmla="*/ 24 w 27"/>
                  <a:gd name="T7" fmla="*/ 7 h 29"/>
                  <a:gd name="T8" fmla="*/ 24 w 27"/>
                  <a:gd name="T9" fmla="*/ 4 h 29"/>
                  <a:gd name="T10" fmla="*/ 23 w 27"/>
                  <a:gd name="T11" fmla="*/ 2 h 29"/>
                  <a:gd name="T12" fmla="*/ 19 w 27"/>
                  <a:gd name="T13" fmla="*/ 2 h 29"/>
                  <a:gd name="T14" fmla="*/ 17 w 27"/>
                  <a:gd name="T15" fmla="*/ 0 h 29"/>
                  <a:gd name="T16" fmla="*/ 12 w 27"/>
                  <a:gd name="T17" fmla="*/ 0 h 29"/>
                  <a:gd name="T18" fmla="*/ 10 w 27"/>
                  <a:gd name="T19" fmla="*/ 0 h 29"/>
                  <a:gd name="T20" fmla="*/ 7 w 27"/>
                  <a:gd name="T21" fmla="*/ 2 h 29"/>
                  <a:gd name="T22" fmla="*/ 5 w 27"/>
                  <a:gd name="T23" fmla="*/ 2 h 29"/>
                  <a:gd name="T24" fmla="*/ 2 w 27"/>
                  <a:gd name="T25" fmla="*/ 4 h 29"/>
                  <a:gd name="T26" fmla="*/ 2 w 27"/>
                  <a:gd name="T27" fmla="*/ 7 h 29"/>
                  <a:gd name="T28" fmla="*/ 0 w 27"/>
                  <a:gd name="T29" fmla="*/ 9 h 29"/>
                  <a:gd name="T30" fmla="*/ 0 w 27"/>
                  <a:gd name="T31" fmla="*/ 12 h 29"/>
                  <a:gd name="T32" fmla="*/ 0 w 27"/>
                  <a:gd name="T33" fmla="*/ 14 h 29"/>
                  <a:gd name="T34" fmla="*/ 0 w 27"/>
                  <a:gd name="T35" fmla="*/ 17 h 29"/>
                  <a:gd name="T36" fmla="*/ 0 w 27"/>
                  <a:gd name="T37" fmla="*/ 21 h 29"/>
                  <a:gd name="T38" fmla="*/ 2 w 27"/>
                  <a:gd name="T39" fmla="*/ 24 h 29"/>
                  <a:gd name="T40" fmla="*/ 5 w 27"/>
                  <a:gd name="T41" fmla="*/ 26 h 29"/>
                  <a:gd name="T42" fmla="*/ 7 w 27"/>
                  <a:gd name="T43" fmla="*/ 29 h 29"/>
                  <a:gd name="T44" fmla="*/ 10 w 27"/>
                  <a:gd name="T45" fmla="*/ 29 h 29"/>
                  <a:gd name="T46" fmla="*/ 12 w 27"/>
                  <a:gd name="T47" fmla="*/ 29 h 29"/>
                  <a:gd name="T48" fmla="*/ 17 w 27"/>
                  <a:gd name="T49" fmla="*/ 29 h 29"/>
                  <a:gd name="T50" fmla="*/ 19 w 27"/>
                  <a:gd name="T51" fmla="*/ 29 h 29"/>
                  <a:gd name="T52" fmla="*/ 23 w 27"/>
                  <a:gd name="T53" fmla="*/ 26 h 29"/>
                  <a:gd name="T54" fmla="*/ 24 w 27"/>
                  <a:gd name="T55" fmla="*/ 24 h 29"/>
                  <a:gd name="T56" fmla="*/ 27 w 27"/>
                  <a:gd name="T57" fmla="*/ 21 h 29"/>
                  <a:gd name="T58" fmla="*/ 27 w 27"/>
                  <a:gd name="T59" fmla="*/ 17 h 29"/>
                  <a:gd name="T60" fmla="*/ 27 w 27"/>
                  <a:gd name="T61" fmla="*/ 14 h 29"/>
                  <a:gd name="T62" fmla="*/ 27 w 27"/>
                  <a:gd name="T63" fmla="*/ 12 h 29"/>
                  <a:gd name="T64" fmla="*/ 24 w 27"/>
                  <a:gd name="T65" fmla="*/ 9 h 29"/>
                  <a:gd name="T66" fmla="*/ 24 w 27"/>
                  <a:gd name="T67" fmla="*/ 7 h 29"/>
                  <a:gd name="T68" fmla="*/ 23 w 27"/>
                  <a:gd name="T69" fmla="*/ 7 h 29"/>
                  <a:gd name="T70" fmla="*/ 19 w 27"/>
                  <a:gd name="T71" fmla="*/ 4 h 29"/>
                  <a:gd name="T72" fmla="*/ 19 w 27"/>
                  <a:gd name="T73" fmla="*/ 2 h 29"/>
                  <a:gd name="T74" fmla="*/ 17 w 27"/>
                  <a:gd name="T75" fmla="*/ 2 h 29"/>
                  <a:gd name="T76" fmla="*/ 12 w 27"/>
                  <a:gd name="T77" fmla="*/ 2 h 29"/>
                  <a:gd name="T78" fmla="*/ 10 w 27"/>
                  <a:gd name="T79" fmla="*/ 2 h 29"/>
                  <a:gd name="T80" fmla="*/ 7 w 27"/>
                  <a:gd name="T81" fmla="*/ 2 h 29"/>
                  <a:gd name="T82" fmla="*/ 7 w 27"/>
                  <a:gd name="T83" fmla="*/ 4 h 29"/>
                  <a:gd name="T84" fmla="*/ 5 w 27"/>
                  <a:gd name="T85" fmla="*/ 7 h 29"/>
                  <a:gd name="T86" fmla="*/ 2 w 27"/>
                  <a:gd name="T87" fmla="*/ 7 h 29"/>
                  <a:gd name="T88" fmla="*/ 2 w 27"/>
                  <a:gd name="T89" fmla="*/ 9 h 29"/>
                  <a:gd name="T90" fmla="*/ 0 w 27"/>
                  <a:gd name="T91" fmla="*/ 12 h 29"/>
                  <a:gd name="T92" fmla="*/ 0 w 27"/>
                  <a:gd name="T93" fmla="*/ 14 h 29"/>
                  <a:gd name="T94" fmla="*/ 0 w 27"/>
                  <a:gd name="T95" fmla="*/ 17 h 29"/>
                  <a:gd name="T96" fmla="*/ 2 w 27"/>
                  <a:gd name="T97" fmla="*/ 19 h 29"/>
                  <a:gd name="T98" fmla="*/ 2 w 27"/>
                  <a:gd name="T99" fmla="*/ 21 h 29"/>
                  <a:gd name="T100" fmla="*/ 5 w 27"/>
                  <a:gd name="T101" fmla="*/ 24 h 29"/>
                  <a:gd name="T102" fmla="*/ 7 w 27"/>
                  <a:gd name="T103" fmla="*/ 26 h 29"/>
                  <a:gd name="T104" fmla="*/ 10 w 27"/>
                  <a:gd name="T105" fmla="*/ 26 h 29"/>
                  <a:gd name="T106" fmla="*/ 12 w 27"/>
                  <a:gd name="T107" fmla="*/ 26 h 29"/>
                  <a:gd name="T108" fmla="*/ 17 w 27"/>
                  <a:gd name="T109" fmla="*/ 26 h 29"/>
                  <a:gd name="T110" fmla="*/ 19 w 27"/>
                  <a:gd name="T111" fmla="*/ 26 h 29"/>
                  <a:gd name="T112" fmla="*/ 23 w 27"/>
                  <a:gd name="T113" fmla="*/ 24 h 29"/>
                  <a:gd name="T114" fmla="*/ 24 w 27"/>
                  <a:gd name="T115" fmla="*/ 21 h 29"/>
                  <a:gd name="T116" fmla="*/ 24 w 27"/>
                  <a:gd name="T117" fmla="*/ 19 h 29"/>
                  <a:gd name="T118" fmla="*/ 27 w 27"/>
                  <a:gd name="T119" fmla="*/ 17 h 29"/>
                  <a:gd name="T120" fmla="*/ 27 w 27"/>
                  <a:gd name="T1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9">
                    <a:moveTo>
                      <a:pt x="27" y="14"/>
                    </a:moveTo>
                    <a:lnTo>
                      <a:pt x="27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5" y="26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3" y="26"/>
                    </a:lnTo>
                    <a:lnTo>
                      <a:pt x="24" y="24"/>
                    </a:lnTo>
                    <a:lnTo>
                      <a:pt x="27" y="21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4" y="21"/>
                    </a:lnTo>
                    <a:lnTo>
                      <a:pt x="24" y="19"/>
                    </a:lnTo>
                    <a:lnTo>
                      <a:pt x="27" y="17"/>
                    </a:ln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8" name="Freeform 810">
                <a:extLst>
                  <a:ext uri="{FF2B5EF4-FFF2-40B4-BE49-F238E27FC236}">
                    <a16:creationId xmlns:a16="http://schemas.microsoft.com/office/drawing/2014/main" id="{95BEEEA3-8A33-413E-B19D-003DF414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120"/>
                <a:ext cx="9" cy="8"/>
              </a:xfrm>
              <a:custGeom>
                <a:avLst/>
                <a:gdLst>
                  <a:gd name="T0" fmla="*/ 27 w 27"/>
                  <a:gd name="T1" fmla="*/ 12 h 24"/>
                  <a:gd name="T2" fmla="*/ 27 w 27"/>
                  <a:gd name="T3" fmla="*/ 10 h 24"/>
                  <a:gd name="T4" fmla="*/ 24 w 27"/>
                  <a:gd name="T5" fmla="*/ 7 h 24"/>
                  <a:gd name="T6" fmla="*/ 24 w 27"/>
                  <a:gd name="T7" fmla="*/ 5 h 24"/>
                  <a:gd name="T8" fmla="*/ 23 w 27"/>
                  <a:gd name="T9" fmla="*/ 5 h 24"/>
                  <a:gd name="T10" fmla="*/ 19 w 27"/>
                  <a:gd name="T11" fmla="*/ 2 h 24"/>
                  <a:gd name="T12" fmla="*/ 19 w 27"/>
                  <a:gd name="T13" fmla="*/ 0 h 24"/>
                  <a:gd name="T14" fmla="*/ 17 w 27"/>
                  <a:gd name="T15" fmla="*/ 0 h 24"/>
                  <a:gd name="T16" fmla="*/ 12 w 27"/>
                  <a:gd name="T17" fmla="*/ 0 h 24"/>
                  <a:gd name="T18" fmla="*/ 10 w 27"/>
                  <a:gd name="T19" fmla="*/ 0 h 24"/>
                  <a:gd name="T20" fmla="*/ 7 w 27"/>
                  <a:gd name="T21" fmla="*/ 0 h 24"/>
                  <a:gd name="T22" fmla="*/ 7 w 27"/>
                  <a:gd name="T23" fmla="*/ 2 h 24"/>
                  <a:gd name="T24" fmla="*/ 5 w 27"/>
                  <a:gd name="T25" fmla="*/ 5 h 24"/>
                  <a:gd name="T26" fmla="*/ 2 w 27"/>
                  <a:gd name="T27" fmla="*/ 5 h 24"/>
                  <a:gd name="T28" fmla="*/ 2 w 27"/>
                  <a:gd name="T29" fmla="*/ 7 h 24"/>
                  <a:gd name="T30" fmla="*/ 0 w 27"/>
                  <a:gd name="T31" fmla="*/ 10 h 24"/>
                  <a:gd name="T32" fmla="*/ 0 w 27"/>
                  <a:gd name="T33" fmla="*/ 12 h 24"/>
                  <a:gd name="T34" fmla="*/ 0 w 27"/>
                  <a:gd name="T35" fmla="*/ 15 h 24"/>
                  <a:gd name="T36" fmla="*/ 2 w 27"/>
                  <a:gd name="T37" fmla="*/ 17 h 24"/>
                  <a:gd name="T38" fmla="*/ 2 w 27"/>
                  <a:gd name="T39" fmla="*/ 19 h 24"/>
                  <a:gd name="T40" fmla="*/ 5 w 27"/>
                  <a:gd name="T41" fmla="*/ 22 h 24"/>
                  <a:gd name="T42" fmla="*/ 7 w 27"/>
                  <a:gd name="T43" fmla="*/ 24 h 24"/>
                  <a:gd name="T44" fmla="*/ 10 w 27"/>
                  <a:gd name="T45" fmla="*/ 24 h 24"/>
                  <a:gd name="T46" fmla="*/ 12 w 27"/>
                  <a:gd name="T47" fmla="*/ 24 h 24"/>
                  <a:gd name="T48" fmla="*/ 17 w 27"/>
                  <a:gd name="T49" fmla="*/ 24 h 24"/>
                  <a:gd name="T50" fmla="*/ 19 w 27"/>
                  <a:gd name="T51" fmla="*/ 24 h 24"/>
                  <a:gd name="T52" fmla="*/ 23 w 27"/>
                  <a:gd name="T53" fmla="*/ 22 h 24"/>
                  <a:gd name="T54" fmla="*/ 24 w 27"/>
                  <a:gd name="T55" fmla="*/ 19 h 24"/>
                  <a:gd name="T56" fmla="*/ 24 w 27"/>
                  <a:gd name="T57" fmla="*/ 17 h 24"/>
                  <a:gd name="T58" fmla="*/ 27 w 27"/>
                  <a:gd name="T59" fmla="*/ 15 h 24"/>
                  <a:gd name="T60" fmla="*/ 27 w 27"/>
                  <a:gd name="T61" fmla="*/ 12 h 24"/>
                  <a:gd name="T62" fmla="*/ 24 w 27"/>
                  <a:gd name="T63" fmla="*/ 12 h 24"/>
                  <a:gd name="T64" fmla="*/ 24 w 27"/>
                  <a:gd name="T65" fmla="*/ 10 h 24"/>
                  <a:gd name="T66" fmla="*/ 24 w 27"/>
                  <a:gd name="T67" fmla="*/ 7 h 24"/>
                  <a:gd name="T68" fmla="*/ 23 w 27"/>
                  <a:gd name="T69" fmla="*/ 7 h 24"/>
                  <a:gd name="T70" fmla="*/ 23 w 27"/>
                  <a:gd name="T71" fmla="*/ 5 h 24"/>
                  <a:gd name="T72" fmla="*/ 19 w 27"/>
                  <a:gd name="T73" fmla="*/ 2 h 24"/>
                  <a:gd name="T74" fmla="*/ 17 w 27"/>
                  <a:gd name="T75" fmla="*/ 2 h 24"/>
                  <a:gd name="T76" fmla="*/ 15 w 27"/>
                  <a:gd name="T77" fmla="*/ 2 h 24"/>
                  <a:gd name="T78" fmla="*/ 12 w 27"/>
                  <a:gd name="T79" fmla="*/ 2 h 24"/>
                  <a:gd name="T80" fmla="*/ 10 w 27"/>
                  <a:gd name="T81" fmla="*/ 2 h 24"/>
                  <a:gd name="T82" fmla="*/ 7 w 27"/>
                  <a:gd name="T83" fmla="*/ 2 h 24"/>
                  <a:gd name="T84" fmla="*/ 5 w 27"/>
                  <a:gd name="T85" fmla="*/ 5 h 24"/>
                  <a:gd name="T86" fmla="*/ 5 w 27"/>
                  <a:gd name="T87" fmla="*/ 7 h 24"/>
                  <a:gd name="T88" fmla="*/ 2 w 27"/>
                  <a:gd name="T89" fmla="*/ 7 h 24"/>
                  <a:gd name="T90" fmla="*/ 2 w 27"/>
                  <a:gd name="T91" fmla="*/ 10 h 24"/>
                  <a:gd name="T92" fmla="*/ 2 w 27"/>
                  <a:gd name="T93" fmla="*/ 12 h 24"/>
                  <a:gd name="T94" fmla="*/ 2 w 27"/>
                  <a:gd name="T95" fmla="*/ 15 h 24"/>
                  <a:gd name="T96" fmla="*/ 2 w 27"/>
                  <a:gd name="T97" fmla="*/ 17 h 24"/>
                  <a:gd name="T98" fmla="*/ 5 w 27"/>
                  <a:gd name="T99" fmla="*/ 19 h 24"/>
                  <a:gd name="T100" fmla="*/ 7 w 27"/>
                  <a:gd name="T101" fmla="*/ 22 h 24"/>
                  <a:gd name="T102" fmla="*/ 10 w 27"/>
                  <a:gd name="T103" fmla="*/ 22 h 24"/>
                  <a:gd name="T104" fmla="*/ 12 w 27"/>
                  <a:gd name="T105" fmla="*/ 24 h 24"/>
                  <a:gd name="T106" fmla="*/ 15 w 27"/>
                  <a:gd name="T107" fmla="*/ 24 h 24"/>
                  <a:gd name="T108" fmla="*/ 17 w 27"/>
                  <a:gd name="T109" fmla="*/ 22 h 24"/>
                  <a:gd name="T110" fmla="*/ 19 w 27"/>
                  <a:gd name="T111" fmla="*/ 22 h 24"/>
                  <a:gd name="T112" fmla="*/ 23 w 27"/>
                  <a:gd name="T113" fmla="*/ 19 h 24"/>
                  <a:gd name="T114" fmla="*/ 24 w 27"/>
                  <a:gd name="T115" fmla="*/ 17 h 24"/>
                  <a:gd name="T116" fmla="*/ 24 w 27"/>
                  <a:gd name="T117" fmla="*/ 15 h 24"/>
                  <a:gd name="T118" fmla="*/ 24 w 27"/>
                  <a:gd name="T119" fmla="*/ 12 h 24"/>
                  <a:gd name="T120" fmla="*/ 27 w 27"/>
                  <a:gd name="T12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7" y="10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2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23" y="22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23" y="19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39" name="Freeform 811">
                <a:extLst>
                  <a:ext uri="{FF2B5EF4-FFF2-40B4-BE49-F238E27FC236}">
                    <a16:creationId xmlns:a16="http://schemas.microsoft.com/office/drawing/2014/main" id="{56B9B3D9-35F4-4088-AF42-A05A4DA73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3121"/>
                <a:ext cx="7" cy="7"/>
              </a:xfrm>
              <a:custGeom>
                <a:avLst/>
                <a:gdLst>
                  <a:gd name="T0" fmla="*/ 22 w 22"/>
                  <a:gd name="T1" fmla="*/ 9 h 21"/>
                  <a:gd name="T2" fmla="*/ 22 w 22"/>
                  <a:gd name="T3" fmla="*/ 7 h 21"/>
                  <a:gd name="T4" fmla="*/ 22 w 22"/>
                  <a:gd name="T5" fmla="*/ 5 h 21"/>
                  <a:gd name="T6" fmla="*/ 20 w 22"/>
                  <a:gd name="T7" fmla="*/ 5 h 21"/>
                  <a:gd name="T8" fmla="*/ 20 w 22"/>
                  <a:gd name="T9" fmla="*/ 2 h 21"/>
                  <a:gd name="T10" fmla="*/ 17 w 22"/>
                  <a:gd name="T11" fmla="*/ 0 h 21"/>
                  <a:gd name="T12" fmla="*/ 15 w 22"/>
                  <a:gd name="T13" fmla="*/ 0 h 21"/>
                  <a:gd name="T14" fmla="*/ 13 w 22"/>
                  <a:gd name="T15" fmla="*/ 0 h 21"/>
                  <a:gd name="T16" fmla="*/ 10 w 22"/>
                  <a:gd name="T17" fmla="*/ 0 h 21"/>
                  <a:gd name="T18" fmla="*/ 8 w 22"/>
                  <a:gd name="T19" fmla="*/ 0 h 21"/>
                  <a:gd name="T20" fmla="*/ 5 w 22"/>
                  <a:gd name="T21" fmla="*/ 0 h 21"/>
                  <a:gd name="T22" fmla="*/ 3 w 22"/>
                  <a:gd name="T23" fmla="*/ 2 h 21"/>
                  <a:gd name="T24" fmla="*/ 3 w 22"/>
                  <a:gd name="T25" fmla="*/ 5 h 21"/>
                  <a:gd name="T26" fmla="*/ 0 w 22"/>
                  <a:gd name="T27" fmla="*/ 5 h 21"/>
                  <a:gd name="T28" fmla="*/ 0 w 22"/>
                  <a:gd name="T29" fmla="*/ 7 h 21"/>
                  <a:gd name="T30" fmla="*/ 0 w 22"/>
                  <a:gd name="T31" fmla="*/ 9 h 21"/>
                  <a:gd name="T32" fmla="*/ 0 w 22"/>
                  <a:gd name="T33" fmla="*/ 12 h 21"/>
                  <a:gd name="T34" fmla="*/ 0 w 22"/>
                  <a:gd name="T35" fmla="*/ 14 h 21"/>
                  <a:gd name="T36" fmla="*/ 3 w 22"/>
                  <a:gd name="T37" fmla="*/ 17 h 21"/>
                  <a:gd name="T38" fmla="*/ 5 w 22"/>
                  <a:gd name="T39" fmla="*/ 19 h 21"/>
                  <a:gd name="T40" fmla="*/ 8 w 22"/>
                  <a:gd name="T41" fmla="*/ 19 h 21"/>
                  <a:gd name="T42" fmla="*/ 10 w 22"/>
                  <a:gd name="T43" fmla="*/ 21 h 21"/>
                  <a:gd name="T44" fmla="*/ 13 w 22"/>
                  <a:gd name="T45" fmla="*/ 21 h 21"/>
                  <a:gd name="T46" fmla="*/ 15 w 22"/>
                  <a:gd name="T47" fmla="*/ 19 h 21"/>
                  <a:gd name="T48" fmla="*/ 17 w 22"/>
                  <a:gd name="T49" fmla="*/ 19 h 21"/>
                  <a:gd name="T50" fmla="*/ 20 w 22"/>
                  <a:gd name="T51" fmla="*/ 17 h 21"/>
                  <a:gd name="T52" fmla="*/ 22 w 22"/>
                  <a:gd name="T53" fmla="*/ 14 h 21"/>
                  <a:gd name="T54" fmla="*/ 22 w 22"/>
                  <a:gd name="T55" fmla="*/ 12 h 21"/>
                  <a:gd name="T56" fmla="*/ 22 w 22"/>
                  <a:gd name="T57" fmla="*/ 9 h 21"/>
                  <a:gd name="T58" fmla="*/ 20 w 22"/>
                  <a:gd name="T59" fmla="*/ 9 h 21"/>
                  <a:gd name="T60" fmla="*/ 20 w 22"/>
                  <a:gd name="T61" fmla="*/ 7 h 21"/>
                  <a:gd name="T62" fmla="*/ 20 w 22"/>
                  <a:gd name="T63" fmla="*/ 5 h 21"/>
                  <a:gd name="T64" fmla="*/ 17 w 22"/>
                  <a:gd name="T65" fmla="*/ 2 h 21"/>
                  <a:gd name="T66" fmla="*/ 15 w 22"/>
                  <a:gd name="T67" fmla="*/ 2 h 21"/>
                  <a:gd name="T68" fmla="*/ 13 w 22"/>
                  <a:gd name="T69" fmla="*/ 0 h 21"/>
                  <a:gd name="T70" fmla="*/ 10 w 22"/>
                  <a:gd name="T71" fmla="*/ 0 h 21"/>
                  <a:gd name="T72" fmla="*/ 8 w 22"/>
                  <a:gd name="T73" fmla="*/ 2 h 21"/>
                  <a:gd name="T74" fmla="*/ 5 w 22"/>
                  <a:gd name="T75" fmla="*/ 2 h 21"/>
                  <a:gd name="T76" fmla="*/ 3 w 22"/>
                  <a:gd name="T77" fmla="*/ 5 h 21"/>
                  <a:gd name="T78" fmla="*/ 3 w 22"/>
                  <a:gd name="T79" fmla="*/ 7 h 21"/>
                  <a:gd name="T80" fmla="*/ 3 w 22"/>
                  <a:gd name="T81" fmla="*/ 9 h 21"/>
                  <a:gd name="T82" fmla="*/ 3 w 22"/>
                  <a:gd name="T83" fmla="*/ 12 h 21"/>
                  <a:gd name="T84" fmla="*/ 3 w 22"/>
                  <a:gd name="T85" fmla="*/ 14 h 21"/>
                  <a:gd name="T86" fmla="*/ 5 w 22"/>
                  <a:gd name="T87" fmla="*/ 17 h 21"/>
                  <a:gd name="T88" fmla="*/ 5 w 22"/>
                  <a:gd name="T89" fmla="*/ 19 h 21"/>
                  <a:gd name="T90" fmla="*/ 8 w 22"/>
                  <a:gd name="T91" fmla="*/ 19 h 21"/>
                  <a:gd name="T92" fmla="*/ 10 w 22"/>
                  <a:gd name="T93" fmla="*/ 19 h 21"/>
                  <a:gd name="T94" fmla="*/ 13 w 22"/>
                  <a:gd name="T95" fmla="*/ 19 h 21"/>
                  <a:gd name="T96" fmla="*/ 15 w 22"/>
                  <a:gd name="T97" fmla="*/ 19 h 21"/>
                  <a:gd name="T98" fmla="*/ 17 w 22"/>
                  <a:gd name="T99" fmla="*/ 19 h 21"/>
                  <a:gd name="T100" fmla="*/ 17 w 22"/>
                  <a:gd name="T101" fmla="*/ 17 h 21"/>
                  <a:gd name="T102" fmla="*/ 20 w 22"/>
                  <a:gd name="T103" fmla="*/ 14 h 21"/>
                  <a:gd name="T104" fmla="*/ 20 w 22"/>
                  <a:gd name="T105" fmla="*/ 12 h 21"/>
                  <a:gd name="T106" fmla="*/ 20 w 22"/>
                  <a:gd name="T107" fmla="*/ 9 h 21"/>
                  <a:gd name="T108" fmla="*/ 22 w 22"/>
                  <a:gd name="T10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21">
                    <a:moveTo>
                      <a:pt x="22" y="9"/>
                    </a:move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1340" name="Group 812">
              <a:extLst>
                <a:ext uri="{FF2B5EF4-FFF2-40B4-BE49-F238E27FC236}">
                  <a16:creationId xmlns:a16="http://schemas.microsoft.com/office/drawing/2014/main" id="{33DB660C-B871-4771-B1B5-4E5A8B9567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5" y="2772"/>
              <a:ext cx="716" cy="674"/>
              <a:chOff x="1535" y="2772"/>
              <a:chExt cx="716" cy="674"/>
            </a:xfrm>
          </p:grpSpPr>
          <p:sp>
            <p:nvSpPr>
              <p:cNvPr id="151341" name="Freeform 813">
                <a:extLst>
                  <a:ext uri="{FF2B5EF4-FFF2-40B4-BE49-F238E27FC236}">
                    <a16:creationId xmlns:a16="http://schemas.microsoft.com/office/drawing/2014/main" id="{5F4FB8FF-F389-46B1-9E1A-B041A01B6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120"/>
                <a:ext cx="6" cy="7"/>
              </a:xfrm>
              <a:custGeom>
                <a:avLst/>
                <a:gdLst>
                  <a:gd name="T0" fmla="*/ 17 w 17"/>
                  <a:gd name="T1" fmla="*/ 10 h 20"/>
                  <a:gd name="T2" fmla="*/ 17 w 17"/>
                  <a:gd name="T3" fmla="*/ 8 h 20"/>
                  <a:gd name="T4" fmla="*/ 17 w 17"/>
                  <a:gd name="T5" fmla="*/ 5 h 20"/>
                  <a:gd name="T6" fmla="*/ 14 w 17"/>
                  <a:gd name="T7" fmla="*/ 3 h 20"/>
                  <a:gd name="T8" fmla="*/ 12 w 17"/>
                  <a:gd name="T9" fmla="*/ 3 h 20"/>
                  <a:gd name="T10" fmla="*/ 10 w 17"/>
                  <a:gd name="T11" fmla="*/ 0 h 20"/>
                  <a:gd name="T12" fmla="*/ 7 w 17"/>
                  <a:gd name="T13" fmla="*/ 0 h 20"/>
                  <a:gd name="T14" fmla="*/ 5 w 17"/>
                  <a:gd name="T15" fmla="*/ 3 h 20"/>
                  <a:gd name="T16" fmla="*/ 2 w 17"/>
                  <a:gd name="T17" fmla="*/ 3 h 20"/>
                  <a:gd name="T18" fmla="*/ 0 w 17"/>
                  <a:gd name="T19" fmla="*/ 5 h 20"/>
                  <a:gd name="T20" fmla="*/ 0 w 17"/>
                  <a:gd name="T21" fmla="*/ 8 h 20"/>
                  <a:gd name="T22" fmla="*/ 0 w 17"/>
                  <a:gd name="T23" fmla="*/ 10 h 20"/>
                  <a:gd name="T24" fmla="*/ 0 w 17"/>
                  <a:gd name="T25" fmla="*/ 13 h 20"/>
                  <a:gd name="T26" fmla="*/ 0 w 17"/>
                  <a:gd name="T27" fmla="*/ 15 h 20"/>
                  <a:gd name="T28" fmla="*/ 2 w 17"/>
                  <a:gd name="T29" fmla="*/ 17 h 20"/>
                  <a:gd name="T30" fmla="*/ 2 w 17"/>
                  <a:gd name="T31" fmla="*/ 20 h 20"/>
                  <a:gd name="T32" fmla="*/ 5 w 17"/>
                  <a:gd name="T33" fmla="*/ 20 h 20"/>
                  <a:gd name="T34" fmla="*/ 7 w 17"/>
                  <a:gd name="T35" fmla="*/ 20 h 20"/>
                  <a:gd name="T36" fmla="*/ 10 w 17"/>
                  <a:gd name="T37" fmla="*/ 20 h 20"/>
                  <a:gd name="T38" fmla="*/ 12 w 17"/>
                  <a:gd name="T39" fmla="*/ 20 h 20"/>
                  <a:gd name="T40" fmla="*/ 14 w 17"/>
                  <a:gd name="T41" fmla="*/ 20 h 20"/>
                  <a:gd name="T42" fmla="*/ 14 w 17"/>
                  <a:gd name="T43" fmla="*/ 17 h 20"/>
                  <a:gd name="T44" fmla="*/ 17 w 17"/>
                  <a:gd name="T45" fmla="*/ 15 h 20"/>
                  <a:gd name="T46" fmla="*/ 17 w 17"/>
                  <a:gd name="T47" fmla="*/ 13 h 20"/>
                  <a:gd name="T48" fmla="*/ 17 w 17"/>
                  <a:gd name="T49" fmla="*/ 10 h 20"/>
                  <a:gd name="T50" fmla="*/ 17 w 17"/>
                  <a:gd name="T51" fmla="*/ 8 h 20"/>
                  <a:gd name="T52" fmla="*/ 14 w 17"/>
                  <a:gd name="T53" fmla="*/ 5 h 20"/>
                  <a:gd name="T54" fmla="*/ 12 w 17"/>
                  <a:gd name="T55" fmla="*/ 3 h 20"/>
                  <a:gd name="T56" fmla="*/ 10 w 17"/>
                  <a:gd name="T57" fmla="*/ 3 h 20"/>
                  <a:gd name="T58" fmla="*/ 7 w 17"/>
                  <a:gd name="T59" fmla="*/ 3 h 20"/>
                  <a:gd name="T60" fmla="*/ 5 w 17"/>
                  <a:gd name="T61" fmla="*/ 3 h 20"/>
                  <a:gd name="T62" fmla="*/ 2 w 17"/>
                  <a:gd name="T63" fmla="*/ 5 h 20"/>
                  <a:gd name="T64" fmla="*/ 0 w 17"/>
                  <a:gd name="T65" fmla="*/ 8 h 20"/>
                  <a:gd name="T66" fmla="*/ 0 w 17"/>
                  <a:gd name="T67" fmla="*/ 10 h 20"/>
                  <a:gd name="T68" fmla="*/ 0 w 17"/>
                  <a:gd name="T69" fmla="*/ 13 h 20"/>
                  <a:gd name="T70" fmla="*/ 0 w 17"/>
                  <a:gd name="T71" fmla="*/ 15 h 20"/>
                  <a:gd name="T72" fmla="*/ 2 w 17"/>
                  <a:gd name="T73" fmla="*/ 15 h 20"/>
                  <a:gd name="T74" fmla="*/ 2 w 17"/>
                  <a:gd name="T75" fmla="*/ 17 h 20"/>
                  <a:gd name="T76" fmla="*/ 5 w 17"/>
                  <a:gd name="T77" fmla="*/ 17 h 20"/>
                  <a:gd name="T78" fmla="*/ 7 w 17"/>
                  <a:gd name="T79" fmla="*/ 17 h 20"/>
                  <a:gd name="T80" fmla="*/ 7 w 17"/>
                  <a:gd name="T81" fmla="*/ 20 h 20"/>
                  <a:gd name="T82" fmla="*/ 10 w 17"/>
                  <a:gd name="T83" fmla="*/ 17 h 20"/>
                  <a:gd name="T84" fmla="*/ 12 w 17"/>
                  <a:gd name="T85" fmla="*/ 17 h 20"/>
                  <a:gd name="T86" fmla="*/ 14 w 17"/>
                  <a:gd name="T87" fmla="*/ 17 h 20"/>
                  <a:gd name="T88" fmla="*/ 14 w 17"/>
                  <a:gd name="T89" fmla="*/ 15 h 20"/>
                  <a:gd name="T90" fmla="*/ 17 w 17"/>
                  <a:gd name="T91" fmla="*/ 15 h 20"/>
                  <a:gd name="T92" fmla="*/ 17 w 17"/>
                  <a:gd name="T93" fmla="*/ 13 h 20"/>
                  <a:gd name="T94" fmla="*/ 17 w 17"/>
                  <a:gd name="T9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7" y="8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3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2" name="Freeform 814">
                <a:extLst>
                  <a:ext uri="{FF2B5EF4-FFF2-40B4-BE49-F238E27FC236}">
                    <a16:creationId xmlns:a16="http://schemas.microsoft.com/office/drawing/2014/main" id="{BC5A33F6-6E84-4902-8F01-240D096F7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122"/>
                <a:ext cx="6" cy="5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5 h 17"/>
                  <a:gd name="T4" fmla="*/ 14 w 17"/>
                  <a:gd name="T5" fmla="*/ 3 h 17"/>
                  <a:gd name="T6" fmla="*/ 12 w 17"/>
                  <a:gd name="T7" fmla="*/ 0 h 17"/>
                  <a:gd name="T8" fmla="*/ 10 w 17"/>
                  <a:gd name="T9" fmla="*/ 0 h 17"/>
                  <a:gd name="T10" fmla="*/ 7 w 17"/>
                  <a:gd name="T11" fmla="*/ 0 h 17"/>
                  <a:gd name="T12" fmla="*/ 5 w 17"/>
                  <a:gd name="T13" fmla="*/ 0 h 17"/>
                  <a:gd name="T14" fmla="*/ 2 w 17"/>
                  <a:gd name="T15" fmla="*/ 3 h 17"/>
                  <a:gd name="T16" fmla="*/ 0 w 17"/>
                  <a:gd name="T17" fmla="*/ 5 h 17"/>
                  <a:gd name="T18" fmla="*/ 0 w 17"/>
                  <a:gd name="T19" fmla="*/ 7 h 17"/>
                  <a:gd name="T20" fmla="*/ 0 w 17"/>
                  <a:gd name="T21" fmla="*/ 10 h 17"/>
                  <a:gd name="T22" fmla="*/ 0 w 17"/>
                  <a:gd name="T23" fmla="*/ 12 h 17"/>
                  <a:gd name="T24" fmla="*/ 2 w 17"/>
                  <a:gd name="T25" fmla="*/ 12 h 17"/>
                  <a:gd name="T26" fmla="*/ 2 w 17"/>
                  <a:gd name="T27" fmla="*/ 15 h 17"/>
                  <a:gd name="T28" fmla="*/ 5 w 17"/>
                  <a:gd name="T29" fmla="*/ 15 h 17"/>
                  <a:gd name="T30" fmla="*/ 7 w 17"/>
                  <a:gd name="T31" fmla="*/ 15 h 17"/>
                  <a:gd name="T32" fmla="*/ 7 w 17"/>
                  <a:gd name="T33" fmla="*/ 17 h 17"/>
                  <a:gd name="T34" fmla="*/ 10 w 17"/>
                  <a:gd name="T35" fmla="*/ 15 h 17"/>
                  <a:gd name="T36" fmla="*/ 12 w 17"/>
                  <a:gd name="T37" fmla="*/ 15 h 17"/>
                  <a:gd name="T38" fmla="*/ 14 w 17"/>
                  <a:gd name="T39" fmla="*/ 15 h 17"/>
                  <a:gd name="T40" fmla="*/ 14 w 17"/>
                  <a:gd name="T41" fmla="*/ 12 h 17"/>
                  <a:gd name="T42" fmla="*/ 17 w 17"/>
                  <a:gd name="T43" fmla="*/ 12 h 17"/>
                  <a:gd name="T44" fmla="*/ 17 w 17"/>
                  <a:gd name="T45" fmla="*/ 10 h 17"/>
                  <a:gd name="T46" fmla="*/ 17 w 17"/>
                  <a:gd name="T47" fmla="*/ 7 h 17"/>
                  <a:gd name="T48" fmla="*/ 14 w 17"/>
                  <a:gd name="T49" fmla="*/ 7 h 17"/>
                  <a:gd name="T50" fmla="*/ 14 w 17"/>
                  <a:gd name="T51" fmla="*/ 5 h 17"/>
                  <a:gd name="T52" fmla="*/ 12 w 17"/>
                  <a:gd name="T53" fmla="*/ 3 h 17"/>
                  <a:gd name="T54" fmla="*/ 10 w 17"/>
                  <a:gd name="T55" fmla="*/ 3 h 17"/>
                  <a:gd name="T56" fmla="*/ 7 w 17"/>
                  <a:gd name="T57" fmla="*/ 3 h 17"/>
                  <a:gd name="T58" fmla="*/ 5 w 17"/>
                  <a:gd name="T59" fmla="*/ 3 h 17"/>
                  <a:gd name="T60" fmla="*/ 2 w 17"/>
                  <a:gd name="T61" fmla="*/ 5 h 17"/>
                  <a:gd name="T62" fmla="*/ 2 w 17"/>
                  <a:gd name="T63" fmla="*/ 7 h 17"/>
                  <a:gd name="T64" fmla="*/ 2 w 17"/>
                  <a:gd name="T65" fmla="*/ 10 h 17"/>
                  <a:gd name="T66" fmla="*/ 2 w 17"/>
                  <a:gd name="T67" fmla="*/ 12 h 17"/>
                  <a:gd name="T68" fmla="*/ 5 w 17"/>
                  <a:gd name="T69" fmla="*/ 12 h 17"/>
                  <a:gd name="T70" fmla="*/ 5 w 17"/>
                  <a:gd name="T71" fmla="*/ 15 h 17"/>
                  <a:gd name="T72" fmla="*/ 7 w 17"/>
                  <a:gd name="T73" fmla="*/ 15 h 17"/>
                  <a:gd name="T74" fmla="*/ 10 w 17"/>
                  <a:gd name="T75" fmla="*/ 15 h 17"/>
                  <a:gd name="T76" fmla="*/ 12 w 17"/>
                  <a:gd name="T77" fmla="*/ 15 h 17"/>
                  <a:gd name="T78" fmla="*/ 12 w 17"/>
                  <a:gd name="T79" fmla="*/ 12 h 17"/>
                  <a:gd name="T80" fmla="*/ 14 w 17"/>
                  <a:gd name="T81" fmla="*/ 12 h 17"/>
                  <a:gd name="T82" fmla="*/ 14 w 17"/>
                  <a:gd name="T83" fmla="*/ 10 h 17"/>
                  <a:gd name="T84" fmla="*/ 14 w 17"/>
                  <a:gd name="T85" fmla="*/ 7 h 17"/>
                  <a:gd name="T86" fmla="*/ 17 w 17"/>
                  <a:gd name="T8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4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3" name="Freeform 815">
                <a:extLst>
                  <a:ext uri="{FF2B5EF4-FFF2-40B4-BE49-F238E27FC236}">
                    <a16:creationId xmlns:a16="http://schemas.microsoft.com/office/drawing/2014/main" id="{46A4ADFC-EC90-4EDF-A161-FC883CF62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123"/>
                <a:ext cx="4" cy="4"/>
              </a:xfrm>
              <a:custGeom>
                <a:avLst/>
                <a:gdLst>
                  <a:gd name="T0" fmla="*/ 12 w 12"/>
                  <a:gd name="T1" fmla="*/ 4 h 12"/>
                  <a:gd name="T2" fmla="*/ 12 w 12"/>
                  <a:gd name="T3" fmla="*/ 2 h 12"/>
                  <a:gd name="T4" fmla="*/ 10 w 12"/>
                  <a:gd name="T5" fmla="*/ 0 h 12"/>
                  <a:gd name="T6" fmla="*/ 8 w 12"/>
                  <a:gd name="T7" fmla="*/ 0 h 12"/>
                  <a:gd name="T8" fmla="*/ 5 w 12"/>
                  <a:gd name="T9" fmla="*/ 0 h 12"/>
                  <a:gd name="T10" fmla="*/ 3 w 12"/>
                  <a:gd name="T11" fmla="*/ 0 h 12"/>
                  <a:gd name="T12" fmla="*/ 0 w 12"/>
                  <a:gd name="T13" fmla="*/ 2 h 12"/>
                  <a:gd name="T14" fmla="*/ 0 w 12"/>
                  <a:gd name="T15" fmla="*/ 4 h 12"/>
                  <a:gd name="T16" fmla="*/ 0 w 12"/>
                  <a:gd name="T17" fmla="*/ 7 h 12"/>
                  <a:gd name="T18" fmla="*/ 0 w 12"/>
                  <a:gd name="T19" fmla="*/ 9 h 12"/>
                  <a:gd name="T20" fmla="*/ 3 w 12"/>
                  <a:gd name="T21" fmla="*/ 9 h 12"/>
                  <a:gd name="T22" fmla="*/ 3 w 12"/>
                  <a:gd name="T23" fmla="*/ 12 h 12"/>
                  <a:gd name="T24" fmla="*/ 5 w 12"/>
                  <a:gd name="T25" fmla="*/ 12 h 12"/>
                  <a:gd name="T26" fmla="*/ 8 w 12"/>
                  <a:gd name="T27" fmla="*/ 12 h 12"/>
                  <a:gd name="T28" fmla="*/ 10 w 12"/>
                  <a:gd name="T29" fmla="*/ 12 h 12"/>
                  <a:gd name="T30" fmla="*/ 10 w 12"/>
                  <a:gd name="T31" fmla="*/ 9 h 12"/>
                  <a:gd name="T32" fmla="*/ 12 w 12"/>
                  <a:gd name="T33" fmla="*/ 9 h 12"/>
                  <a:gd name="T34" fmla="*/ 12 w 12"/>
                  <a:gd name="T35" fmla="*/ 7 h 12"/>
                  <a:gd name="T36" fmla="*/ 12 w 12"/>
                  <a:gd name="T37" fmla="*/ 4 h 12"/>
                  <a:gd name="T38" fmla="*/ 10 w 12"/>
                  <a:gd name="T39" fmla="*/ 4 h 12"/>
                  <a:gd name="T40" fmla="*/ 10 w 12"/>
                  <a:gd name="T41" fmla="*/ 2 h 12"/>
                  <a:gd name="T42" fmla="*/ 8 w 12"/>
                  <a:gd name="T43" fmla="*/ 0 h 12"/>
                  <a:gd name="T44" fmla="*/ 5 w 12"/>
                  <a:gd name="T45" fmla="*/ 0 h 12"/>
                  <a:gd name="T46" fmla="*/ 3 w 12"/>
                  <a:gd name="T47" fmla="*/ 2 h 12"/>
                  <a:gd name="T48" fmla="*/ 3 w 12"/>
                  <a:gd name="T49" fmla="*/ 4 h 12"/>
                  <a:gd name="T50" fmla="*/ 3 w 12"/>
                  <a:gd name="T51" fmla="*/ 7 h 12"/>
                  <a:gd name="T52" fmla="*/ 3 w 12"/>
                  <a:gd name="T53" fmla="*/ 9 h 12"/>
                  <a:gd name="T54" fmla="*/ 5 w 12"/>
                  <a:gd name="T55" fmla="*/ 9 h 12"/>
                  <a:gd name="T56" fmla="*/ 8 w 12"/>
                  <a:gd name="T57" fmla="*/ 9 h 12"/>
                  <a:gd name="T58" fmla="*/ 10 w 12"/>
                  <a:gd name="T59" fmla="*/ 9 h 12"/>
                  <a:gd name="T60" fmla="*/ 10 w 12"/>
                  <a:gd name="T61" fmla="*/ 7 h 12"/>
                  <a:gd name="T62" fmla="*/ 10 w 12"/>
                  <a:gd name="T63" fmla="*/ 4 h 12"/>
                  <a:gd name="T64" fmla="*/ 12 w 12"/>
                  <a:gd name="T6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12" y="4"/>
                    </a:move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4" name="Freeform 816">
                <a:extLst>
                  <a:ext uri="{FF2B5EF4-FFF2-40B4-BE49-F238E27FC236}">
                    <a16:creationId xmlns:a16="http://schemas.microsoft.com/office/drawing/2014/main" id="{C3273EE6-0F9D-4910-AA3C-C10CB0DD6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122"/>
                <a:ext cx="2" cy="3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3 h 10"/>
                  <a:gd name="T4" fmla="*/ 5 w 7"/>
                  <a:gd name="T5" fmla="*/ 0 h 10"/>
                  <a:gd name="T6" fmla="*/ 2 w 7"/>
                  <a:gd name="T7" fmla="*/ 0 h 10"/>
                  <a:gd name="T8" fmla="*/ 0 w 7"/>
                  <a:gd name="T9" fmla="*/ 3 h 10"/>
                  <a:gd name="T10" fmla="*/ 0 w 7"/>
                  <a:gd name="T11" fmla="*/ 5 h 10"/>
                  <a:gd name="T12" fmla="*/ 0 w 7"/>
                  <a:gd name="T13" fmla="*/ 8 h 10"/>
                  <a:gd name="T14" fmla="*/ 0 w 7"/>
                  <a:gd name="T15" fmla="*/ 10 h 10"/>
                  <a:gd name="T16" fmla="*/ 2 w 7"/>
                  <a:gd name="T17" fmla="*/ 10 h 10"/>
                  <a:gd name="T18" fmla="*/ 5 w 7"/>
                  <a:gd name="T19" fmla="*/ 10 h 10"/>
                  <a:gd name="T20" fmla="*/ 7 w 7"/>
                  <a:gd name="T21" fmla="*/ 10 h 10"/>
                  <a:gd name="T22" fmla="*/ 7 w 7"/>
                  <a:gd name="T23" fmla="*/ 8 h 10"/>
                  <a:gd name="T24" fmla="*/ 7 w 7"/>
                  <a:gd name="T25" fmla="*/ 5 h 10"/>
                  <a:gd name="T26" fmla="*/ 7 w 7"/>
                  <a:gd name="T27" fmla="*/ 3 h 10"/>
                  <a:gd name="T28" fmla="*/ 5 w 7"/>
                  <a:gd name="T29" fmla="*/ 3 h 10"/>
                  <a:gd name="T30" fmla="*/ 2 w 7"/>
                  <a:gd name="T31" fmla="*/ 3 h 10"/>
                  <a:gd name="T32" fmla="*/ 0 w 7"/>
                  <a:gd name="T33" fmla="*/ 3 h 10"/>
                  <a:gd name="T34" fmla="*/ 0 w 7"/>
                  <a:gd name="T35" fmla="*/ 5 h 10"/>
                  <a:gd name="T36" fmla="*/ 0 w 7"/>
                  <a:gd name="T37" fmla="*/ 8 h 10"/>
                  <a:gd name="T38" fmla="*/ 2 w 7"/>
                  <a:gd name="T39" fmla="*/ 8 h 10"/>
                  <a:gd name="T40" fmla="*/ 2 w 7"/>
                  <a:gd name="T41" fmla="*/ 10 h 10"/>
                  <a:gd name="T42" fmla="*/ 5 w 7"/>
                  <a:gd name="T43" fmla="*/ 10 h 10"/>
                  <a:gd name="T44" fmla="*/ 5 w 7"/>
                  <a:gd name="T45" fmla="*/ 8 h 10"/>
                  <a:gd name="T46" fmla="*/ 7 w 7"/>
                  <a:gd name="T47" fmla="*/ 8 h 10"/>
                  <a:gd name="T48" fmla="*/ 7 w 7"/>
                  <a:gd name="T4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5" name="Freeform 817">
                <a:extLst>
                  <a:ext uri="{FF2B5EF4-FFF2-40B4-BE49-F238E27FC236}">
                    <a16:creationId xmlns:a16="http://schemas.microsoft.com/office/drawing/2014/main" id="{166BE3FB-3A5D-42E3-B894-815574AD1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123"/>
                <a:ext cx="2" cy="3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0 h 7"/>
                  <a:gd name="T4" fmla="*/ 5 w 7"/>
                  <a:gd name="T5" fmla="*/ 0 h 7"/>
                  <a:gd name="T6" fmla="*/ 2 w 7"/>
                  <a:gd name="T7" fmla="*/ 0 h 7"/>
                  <a:gd name="T8" fmla="*/ 0 w 7"/>
                  <a:gd name="T9" fmla="*/ 0 h 7"/>
                  <a:gd name="T10" fmla="*/ 0 w 7"/>
                  <a:gd name="T11" fmla="*/ 2 h 7"/>
                  <a:gd name="T12" fmla="*/ 0 w 7"/>
                  <a:gd name="T13" fmla="*/ 5 h 7"/>
                  <a:gd name="T14" fmla="*/ 2 w 7"/>
                  <a:gd name="T15" fmla="*/ 5 h 7"/>
                  <a:gd name="T16" fmla="*/ 2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7 w 7"/>
                  <a:gd name="T23" fmla="*/ 5 h 7"/>
                  <a:gd name="T24" fmla="*/ 7 w 7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6" name="Rectangle 818">
                <a:extLst>
                  <a:ext uri="{FF2B5EF4-FFF2-40B4-BE49-F238E27FC236}">
                    <a16:creationId xmlns:a16="http://schemas.microsoft.com/office/drawing/2014/main" id="{34D816A4-6663-4D28-895B-3D6F081EF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312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7" name="Freeform 819">
                <a:extLst>
                  <a:ext uri="{FF2B5EF4-FFF2-40B4-BE49-F238E27FC236}">
                    <a16:creationId xmlns:a16="http://schemas.microsoft.com/office/drawing/2014/main" id="{146E1FA8-1064-4567-9477-02FC294B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307"/>
                <a:ext cx="6" cy="11"/>
              </a:xfrm>
              <a:custGeom>
                <a:avLst/>
                <a:gdLst>
                  <a:gd name="T0" fmla="*/ 19 w 19"/>
                  <a:gd name="T1" fmla="*/ 0 h 32"/>
                  <a:gd name="T2" fmla="*/ 12 w 19"/>
                  <a:gd name="T3" fmla="*/ 0 h 32"/>
                  <a:gd name="T4" fmla="*/ 7 w 19"/>
                  <a:gd name="T5" fmla="*/ 3 h 32"/>
                  <a:gd name="T6" fmla="*/ 2 w 19"/>
                  <a:gd name="T7" fmla="*/ 7 h 32"/>
                  <a:gd name="T8" fmla="*/ 0 w 19"/>
                  <a:gd name="T9" fmla="*/ 12 h 32"/>
                  <a:gd name="T10" fmla="*/ 0 w 19"/>
                  <a:gd name="T11" fmla="*/ 21 h 32"/>
                  <a:gd name="T12" fmla="*/ 2 w 19"/>
                  <a:gd name="T13" fmla="*/ 24 h 32"/>
                  <a:gd name="T14" fmla="*/ 7 w 19"/>
                  <a:gd name="T15" fmla="*/ 29 h 32"/>
                  <a:gd name="T16" fmla="*/ 12 w 19"/>
                  <a:gd name="T17" fmla="*/ 32 h 32"/>
                  <a:gd name="T18" fmla="*/ 19 w 1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12" y="0"/>
                    </a:lnTo>
                    <a:lnTo>
                      <a:pt x="7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8" name="Freeform 820">
                <a:extLst>
                  <a:ext uri="{FF2B5EF4-FFF2-40B4-BE49-F238E27FC236}">
                    <a16:creationId xmlns:a16="http://schemas.microsoft.com/office/drawing/2014/main" id="{2FE56ED4-50BF-4E01-B2AC-A75778BA8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307"/>
                <a:ext cx="183" cy="46"/>
              </a:xfrm>
              <a:custGeom>
                <a:avLst/>
                <a:gdLst>
                  <a:gd name="T0" fmla="*/ 547 w 550"/>
                  <a:gd name="T1" fmla="*/ 124 h 138"/>
                  <a:gd name="T2" fmla="*/ 550 w 550"/>
                  <a:gd name="T3" fmla="*/ 106 h 138"/>
                  <a:gd name="T4" fmla="*/ 7 w 550"/>
                  <a:gd name="T5" fmla="*/ 0 h 138"/>
                  <a:gd name="T6" fmla="*/ 0 w 550"/>
                  <a:gd name="T7" fmla="*/ 32 h 138"/>
                  <a:gd name="T8" fmla="*/ 545 w 550"/>
                  <a:gd name="T9" fmla="*/ 138 h 138"/>
                  <a:gd name="T10" fmla="*/ 547 w 550"/>
                  <a:gd name="T11" fmla="*/ 12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0" h="138">
                    <a:moveTo>
                      <a:pt x="547" y="124"/>
                    </a:moveTo>
                    <a:lnTo>
                      <a:pt x="550" y="106"/>
                    </a:lnTo>
                    <a:lnTo>
                      <a:pt x="7" y="0"/>
                    </a:lnTo>
                    <a:lnTo>
                      <a:pt x="0" y="32"/>
                    </a:lnTo>
                    <a:lnTo>
                      <a:pt x="545" y="138"/>
                    </a:lnTo>
                    <a:lnTo>
                      <a:pt x="547" y="1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49" name="Freeform 821">
                <a:extLst>
                  <a:ext uri="{FF2B5EF4-FFF2-40B4-BE49-F238E27FC236}">
                    <a16:creationId xmlns:a16="http://schemas.microsoft.com/office/drawing/2014/main" id="{4CAAEA11-7F32-47FD-8930-2926DD774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3343"/>
                <a:ext cx="7" cy="10"/>
              </a:xfrm>
              <a:custGeom>
                <a:avLst/>
                <a:gdLst>
                  <a:gd name="T0" fmla="*/ 0 w 19"/>
                  <a:gd name="T1" fmla="*/ 31 h 31"/>
                  <a:gd name="T2" fmla="*/ 7 w 19"/>
                  <a:gd name="T3" fmla="*/ 31 h 31"/>
                  <a:gd name="T4" fmla="*/ 12 w 19"/>
                  <a:gd name="T5" fmla="*/ 29 h 31"/>
                  <a:gd name="T6" fmla="*/ 17 w 19"/>
                  <a:gd name="T7" fmla="*/ 24 h 31"/>
                  <a:gd name="T8" fmla="*/ 19 w 19"/>
                  <a:gd name="T9" fmla="*/ 19 h 31"/>
                  <a:gd name="T10" fmla="*/ 19 w 19"/>
                  <a:gd name="T11" fmla="*/ 12 h 31"/>
                  <a:gd name="T12" fmla="*/ 17 w 19"/>
                  <a:gd name="T13" fmla="*/ 7 h 31"/>
                  <a:gd name="T14" fmla="*/ 12 w 19"/>
                  <a:gd name="T15" fmla="*/ 2 h 31"/>
                  <a:gd name="T16" fmla="*/ 5 w 19"/>
                  <a:gd name="T17" fmla="*/ 0 h 31"/>
                  <a:gd name="T18" fmla="*/ 0 w 19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0" y="31"/>
                    </a:moveTo>
                    <a:lnTo>
                      <a:pt x="7" y="31"/>
                    </a:lnTo>
                    <a:lnTo>
                      <a:pt x="12" y="29"/>
                    </a:lnTo>
                    <a:lnTo>
                      <a:pt x="17" y="24"/>
                    </a:lnTo>
                    <a:lnTo>
                      <a:pt x="19" y="19"/>
                    </a:lnTo>
                    <a:lnTo>
                      <a:pt x="19" y="12"/>
                    </a:lnTo>
                    <a:lnTo>
                      <a:pt x="17" y="7"/>
                    </a:lnTo>
                    <a:lnTo>
                      <a:pt x="12" y="2"/>
                    </a:lnTo>
                    <a:lnTo>
                      <a:pt x="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0" name="Freeform 822">
                <a:extLst>
                  <a:ext uri="{FF2B5EF4-FFF2-40B4-BE49-F238E27FC236}">
                    <a16:creationId xmlns:a16="http://schemas.microsoft.com/office/drawing/2014/main" id="{E16585CA-D5BF-4075-89E7-AF9354E6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339"/>
                <a:ext cx="10" cy="8"/>
              </a:xfrm>
              <a:custGeom>
                <a:avLst/>
                <a:gdLst>
                  <a:gd name="T0" fmla="*/ 26 w 31"/>
                  <a:gd name="T1" fmla="*/ 26 h 26"/>
                  <a:gd name="T2" fmla="*/ 31 w 31"/>
                  <a:gd name="T3" fmla="*/ 19 h 26"/>
                  <a:gd name="T4" fmla="*/ 31 w 31"/>
                  <a:gd name="T5" fmla="*/ 14 h 26"/>
                  <a:gd name="T6" fmla="*/ 29 w 31"/>
                  <a:gd name="T7" fmla="*/ 7 h 26"/>
                  <a:gd name="T8" fmla="*/ 24 w 31"/>
                  <a:gd name="T9" fmla="*/ 4 h 26"/>
                  <a:gd name="T10" fmla="*/ 17 w 31"/>
                  <a:gd name="T11" fmla="*/ 0 h 26"/>
                  <a:gd name="T12" fmla="*/ 12 w 31"/>
                  <a:gd name="T13" fmla="*/ 0 h 26"/>
                  <a:gd name="T14" fmla="*/ 5 w 31"/>
                  <a:gd name="T15" fmla="*/ 2 h 26"/>
                  <a:gd name="T16" fmla="*/ 0 w 31"/>
                  <a:gd name="T17" fmla="*/ 7 h 26"/>
                  <a:gd name="T18" fmla="*/ 26 w 31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6">
                    <a:moveTo>
                      <a:pt x="26" y="26"/>
                    </a:moveTo>
                    <a:lnTo>
                      <a:pt x="31" y="19"/>
                    </a:lnTo>
                    <a:lnTo>
                      <a:pt x="31" y="14"/>
                    </a:lnTo>
                    <a:lnTo>
                      <a:pt x="29" y="7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1" name="Freeform 823">
                <a:extLst>
                  <a:ext uri="{FF2B5EF4-FFF2-40B4-BE49-F238E27FC236}">
                    <a16:creationId xmlns:a16="http://schemas.microsoft.com/office/drawing/2014/main" id="{A3F082A1-1AE0-467B-AE95-213764D9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341"/>
                <a:ext cx="76" cy="103"/>
              </a:xfrm>
              <a:custGeom>
                <a:avLst/>
                <a:gdLst>
                  <a:gd name="T0" fmla="*/ 12 w 227"/>
                  <a:gd name="T1" fmla="*/ 298 h 308"/>
                  <a:gd name="T2" fmla="*/ 26 w 227"/>
                  <a:gd name="T3" fmla="*/ 308 h 308"/>
                  <a:gd name="T4" fmla="*/ 227 w 227"/>
                  <a:gd name="T5" fmla="*/ 19 h 308"/>
                  <a:gd name="T6" fmla="*/ 201 w 227"/>
                  <a:gd name="T7" fmla="*/ 0 h 308"/>
                  <a:gd name="T8" fmla="*/ 0 w 227"/>
                  <a:gd name="T9" fmla="*/ 288 h 308"/>
                  <a:gd name="T10" fmla="*/ 12 w 227"/>
                  <a:gd name="T11" fmla="*/ 29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7" h="308">
                    <a:moveTo>
                      <a:pt x="12" y="298"/>
                    </a:moveTo>
                    <a:lnTo>
                      <a:pt x="26" y="308"/>
                    </a:lnTo>
                    <a:lnTo>
                      <a:pt x="227" y="19"/>
                    </a:lnTo>
                    <a:lnTo>
                      <a:pt x="201" y="0"/>
                    </a:lnTo>
                    <a:lnTo>
                      <a:pt x="0" y="288"/>
                    </a:lnTo>
                    <a:lnTo>
                      <a:pt x="12" y="2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2" name="Freeform 824">
                <a:extLst>
                  <a:ext uri="{FF2B5EF4-FFF2-40B4-BE49-F238E27FC236}">
                    <a16:creationId xmlns:a16="http://schemas.microsoft.com/office/drawing/2014/main" id="{4173B971-80B5-43C7-B783-EE0C8D38A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3437"/>
                <a:ext cx="10" cy="9"/>
              </a:xfrm>
              <a:custGeom>
                <a:avLst/>
                <a:gdLst>
                  <a:gd name="T0" fmla="*/ 5 w 31"/>
                  <a:gd name="T1" fmla="*/ 0 h 27"/>
                  <a:gd name="T2" fmla="*/ 0 w 31"/>
                  <a:gd name="T3" fmla="*/ 7 h 27"/>
                  <a:gd name="T4" fmla="*/ 0 w 31"/>
                  <a:gd name="T5" fmla="*/ 12 h 27"/>
                  <a:gd name="T6" fmla="*/ 2 w 31"/>
                  <a:gd name="T7" fmla="*/ 19 h 27"/>
                  <a:gd name="T8" fmla="*/ 7 w 31"/>
                  <a:gd name="T9" fmla="*/ 24 h 27"/>
                  <a:gd name="T10" fmla="*/ 14 w 31"/>
                  <a:gd name="T11" fmla="*/ 27 h 27"/>
                  <a:gd name="T12" fmla="*/ 19 w 31"/>
                  <a:gd name="T13" fmla="*/ 27 h 27"/>
                  <a:gd name="T14" fmla="*/ 26 w 31"/>
                  <a:gd name="T15" fmla="*/ 24 h 27"/>
                  <a:gd name="T16" fmla="*/ 31 w 31"/>
                  <a:gd name="T17" fmla="*/ 19 h 27"/>
                  <a:gd name="T18" fmla="*/ 5 w 31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7">
                    <a:moveTo>
                      <a:pt x="5" y="0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7" y="24"/>
                    </a:lnTo>
                    <a:lnTo>
                      <a:pt x="14" y="27"/>
                    </a:lnTo>
                    <a:lnTo>
                      <a:pt x="19" y="27"/>
                    </a:lnTo>
                    <a:lnTo>
                      <a:pt x="26" y="24"/>
                    </a:lnTo>
                    <a:lnTo>
                      <a:pt x="31" y="1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3" name="Freeform 825">
                <a:extLst>
                  <a:ext uri="{FF2B5EF4-FFF2-40B4-BE49-F238E27FC236}">
                    <a16:creationId xmlns:a16="http://schemas.microsoft.com/office/drawing/2014/main" id="{8C526A7A-D29C-4738-AF74-C8C5F0E5D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267"/>
                <a:ext cx="11" cy="6"/>
              </a:xfrm>
              <a:custGeom>
                <a:avLst/>
                <a:gdLst>
                  <a:gd name="T0" fmla="*/ 0 w 34"/>
                  <a:gd name="T1" fmla="*/ 0 h 17"/>
                  <a:gd name="T2" fmla="*/ 0 w 34"/>
                  <a:gd name="T3" fmla="*/ 7 h 17"/>
                  <a:gd name="T4" fmla="*/ 5 w 34"/>
                  <a:gd name="T5" fmla="*/ 12 h 17"/>
                  <a:gd name="T6" fmla="*/ 10 w 34"/>
                  <a:gd name="T7" fmla="*/ 15 h 17"/>
                  <a:gd name="T8" fmla="*/ 17 w 34"/>
                  <a:gd name="T9" fmla="*/ 17 h 17"/>
                  <a:gd name="T10" fmla="*/ 22 w 34"/>
                  <a:gd name="T11" fmla="*/ 15 h 17"/>
                  <a:gd name="T12" fmla="*/ 29 w 34"/>
                  <a:gd name="T13" fmla="*/ 12 h 17"/>
                  <a:gd name="T14" fmla="*/ 31 w 34"/>
                  <a:gd name="T15" fmla="*/ 7 h 17"/>
                  <a:gd name="T16" fmla="*/ 34 w 34"/>
                  <a:gd name="T17" fmla="*/ 0 h 17"/>
                  <a:gd name="T18" fmla="*/ 0 w 34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0" y="7"/>
                    </a:lnTo>
                    <a:lnTo>
                      <a:pt x="5" y="12"/>
                    </a:lnTo>
                    <a:lnTo>
                      <a:pt x="10" y="15"/>
                    </a:lnTo>
                    <a:lnTo>
                      <a:pt x="17" y="17"/>
                    </a:lnTo>
                    <a:lnTo>
                      <a:pt x="22" y="15"/>
                    </a:lnTo>
                    <a:lnTo>
                      <a:pt x="29" y="12"/>
                    </a:lnTo>
                    <a:lnTo>
                      <a:pt x="31" y="7"/>
                    </a:lnTo>
                    <a:lnTo>
                      <a:pt x="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4" name="Freeform 826">
                <a:extLst>
                  <a:ext uri="{FF2B5EF4-FFF2-40B4-BE49-F238E27FC236}">
                    <a16:creationId xmlns:a16="http://schemas.microsoft.com/office/drawing/2014/main" id="{1064AB53-9302-49F2-BC8B-2DDBC9406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58"/>
                <a:ext cx="11" cy="109"/>
              </a:xfrm>
              <a:custGeom>
                <a:avLst/>
                <a:gdLst>
                  <a:gd name="T0" fmla="*/ 17 w 34"/>
                  <a:gd name="T1" fmla="*/ 0 h 327"/>
                  <a:gd name="T2" fmla="*/ 0 w 34"/>
                  <a:gd name="T3" fmla="*/ 0 h 327"/>
                  <a:gd name="T4" fmla="*/ 0 w 34"/>
                  <a:gd name="T5" fmla="*/ 327 h 327"/>
                  <a:gd name="T6" fmla="*/ 34 w 34"/>
                  <a:gd name="T7" fmla="*/ 327 h 327"/>
                  <a:gd name="T8" fmla="*/ 34 w 34"/>
                  <a:gd name="T9" fmla="*/ 0 h 327"/>
                  <a:gd name="T10" fmla="*/ 17 w 34"/>
                  <a:gd name="T11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7">
                    <a:moveTo>
                      <a:pt x="17" y="0"/>
                    </a:moveTo>
                    <a:lnTo>
                      <a:pt x="0" y="0"/>
                    </a:lnTo>
                    <a:lnTo>
                      <a:pt x="0" y="327"/>
                    </a:lnTo>
                    <a:lnTo>
                      <a:pt x="34" y="327"/>
                    </a:lnTo>
                    <a:lnTo>
                      <a:pt x="3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5" name="Freeform 827">
                <a:extLst>
                  <a:ext uri="{FF2B5EF4-FFF2-40B4-BE49-F238E27FC236}">
                    <a16:creationId xmlns:a16="http://schemas.microsoft.com/office/drawing/2014/main" id="{FB9F22A4-AE31-40A0-B896-CA3534FB8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53"/>
                <a:ext cx="11" cy="5"/>
              </a:xfrm>
              <a:custGeom>
                <a:avLst/>
                <a:gdLst>
                  <a:gd name="T0" fmla="*/ 34 w 34"/>
                  <a:gd name="T1" fmla="*/ 14 h 14"/>
                  <a:gd name="T2" fmla="*/ 31 w 34"/>
                  <a:gd name="T3" fmla="*/ 7 h 14"/>
                  <a:gd name="T4" fmla="*/ 29 w 34"/>
                  <a:gd name="T5" fmla="*/ 3 h 14"/>
                  <a:gd name="T6" fmla="*/ 22 w 34"/>
                  <a:gd name="T7" fmla="*/ 0 h 14"/>
                  <a:gd name="T8" fmla="*/ 17 w 34"/>
                  <a:gd name="T9" fmla="*/ 0 h 14"/>
                  <a:gd name="T10" fmla="*/ 10 w 34"/>
                  <a:gd name="T11" fmla="*/ 0 h 14"/>
                  <a:gd name="T12" fmla="*/ 5 w 34"/>
                  <a:gd name="T13" fmla="*/ 3 h 14"/>
                  <a:gd name="T14" fmla="*/ 0 w 34"/>
                  <a:gd name="T15" fmla="*/ 7 h 14"/>
                  <a:gd name="T16" fmla="*/ 0 w 34"/>
                  <a:gd name="T17" fmla="*/ 14 h 14"/>
                  <a:gd name="T18" fmla="*/ 34 w 34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lnTo>
                      <a:pt x="31" y="7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3"/>
                    </a:lnTo>
                    <a:lnTo>
                      <a:pt x="0" y="7"/>
                    </a:lnTo>
                    <a:lnTo>
                      <a:pt x="0" y="14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6" name="Freeform 828">
                <a:extLst>
                  <a:ext uri="{FF2B5EF4-FFF2-40B4-BE49-F238E27FC236}">
                    <a16:creationId xmlns:a16="http://schemas.microsoft.com/office/drawing/2014/main" id="{B594B8DE-380F-409B-BF84-4006AC71D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158"/>
                <a:ext cx="64" cy="64"/>
              </a:xfrm>
              <a:custGeom>
                <a:avLst/>
                <a:gdLst>
                  <a:gd name="T0" fmla="*/ 96 w 191"/>
                  <a:gd name="T1" fmla="*/ 0 h 192"/>
                  <a:gd name="T2" fmla="*/ 115 w 191"/>
                  <a:gd name="T3" fmla="*/ 4 h 192"/>
                  <a:gd name="T4" fmla="*/ 133 w 191"/>
                  <a:gd name="T5" fmla="*/ 7 h 192"/>
                  <a:gd name="T6" fmla="*/ 148 w 191"/>
                  <a:gd name="T7" fmla="*/ 18 h 192"/>
                  <a:gd name="T8" fmla="*/ 162 w 191"/>
                  <a:gd name="T9" fmla="*/ 30 h 192"/>
                  <a:gd name="T10" fmla="*/ 174 w 191"/>
                  <a:gd name="T11" fmla="*/ 45 h 192"/>
                  <a:gd name="T12" fmla="*/ 184 w 191"/>
                  <a:gd name="T13" fmla="*/ 59 h 192"/>
                  <a:gd name="T14" fmla="*/ 190 w 191"/>
                  <a:gd name="T15" fmla="*/ 79 h 192"/>
                  <a:gd name="T16" fmla="*/ 191 w 191"/>
                  <a:gd name="T17" fmla="*/ 96 h 192"/>
                  <a:gd name="T18" fmla="*/ 190 w 191"/>
                  <a:gd name="T19" fmla="*/ 115 h 192"/>
                  <a:gd name="T20" fmla="*/ 184 w 191"/>
                  <a:gd name="T21" fmla="*/ 132 h 192"/>
                  <a:gd name="T22" fmla="*/ 174 w 191"/>
                  <a:gd name="T23" fmla="*/ 150 h 192"/>
                  <a:gd name="T24" fmla="*/ 162 w 191"/>
                  <a:gd name="T25" fmla="*/ 165 h 192"/>
                  <a:gd name="T26" fmla="*/ 148 w 191"/>
                  <a:gd name="T27" fmla="*/ 175 h 192"/>
                  <a:gd name="T28" fmla="*/ 133 w 191"/>
                  <a:gd name="T29" fmla="*/ 184 h 192"/>
                  <a:gd name="T30" fmla="*/ 115 w 191"/>
                  <a:gd name="T31" fmla="*/ 189 h 192"/>
                  <a:gd name="T32" fmla="*/ 96 w 191"/>
                  <a:gd name="T33" fmla="*/ 192 h 192"/>
                  <a:gd name="T34" fmla="*/ 76 w 191"/>
                  <a:gd name="T35" fmla="*/ 189 h 192"/>
                  <a:gd name="T36" fmla="*/ 59 w 191"/>
                  <a:gd name="T37" fmla="*/ 184 h 192"/>
                  <a:gd name="T38" fmla="*/ 42 w 191"/>
                  <a:gd name="T39" fmla="*/ 175 h 192"/>
                  <a:gd name="T40" fmla="*/ 27 w 191"/>
                  <a:gd name="T41" fmla="*/ 165 h 192"/>
                  <a:gd name="T42" fmla="*/ 15 w 191"/>
                  <a:gd name="T43" fmla="*/ 150 h 192"/>
                  <a:gd name="T44" fmla="*/ 7 w 191"/>
                  <a:gd name="T45" fmla="*/ 132 h 192"/>
                  <a:gd name="T46" fmla="*/ 2 w 191"/>
                  <a:gd name="T47" fmla="*/ 115 h 192"/>
                  <a:gd name="T48" fmla="*/ 0 w 191"/>
                  <a:gd name="T49" fmla="*/ 96 h 192"/>
                  <a:gd name="T50" fmla="*/ 2 w 191"/>
                  <a:gd name="T51" fmla="*/ 79 h 192"/>
                  <a:gd name="T52" fmla="*/ 7 w 191"/>
                  <a:gd name="T53" fmla="*/ 59 h 192"/>
                  <a:gd name="T54" fmla="*/ 15 w 191"/>
                  <a:gd name="T55" fmla="*/ 45 h 192"/>
                  <a:gd name="T56" fmla="*/ 27 w 191"/>
                  <a:gd name="T57" fmla="*/ 30 h 192"/>
                  <a:gd name="T58" fmla="*/ 42 w 191"/>
                  <a:gd name="T59" fmla="*/ 18 h 192"/>
                  <a:gd name="T60" fmla="*/ 59 w 191"/>
                  <a:gd name="T61" fmla="*/ 7 h 192"/>
                  <a:gd name="T62" fmla="*/ 76 w 191"/>
                  <a:gd name="T63" fmla="*/ 4 h 192"/>
                  <a:gd name="T64" fmla="*/ 96 w 191"/>
                  <a:gd name="T6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2">
                    <a:moveTo>
                      <a:pt x="96" y="0"/>
                    </a:moveTo>
                    <a:lnTo>
                      <a:pt x="115" y="4"/>
                    </a:lnTo>
                    <a:lnTo>
                      <a:pt x="133" y="7"/>
                    </a:lnTo>
                    <a:lnTo>
                      <a:pt x="148" y="18"/>
                    </a:lnTo>
                    <a:lnTo>
                      <a:pt x="162" y="30"/>
                    </a:lnTo>
                    <a:lnTo>
                      <a:pt x="174" y="45"/>
                    </a:lnTo>
                    <a:lnTo>
                      <a:pt x="184" y="59"/>
                    </a:lnTo>
                    <a:lnTo>
                      <a:pt x="190" y="79"/>
                    </a:lnTo>
                    <a:lnTo>
                      <a:pt x="191" y="96"/>
                    </a:lnTo>
                    <a:lnTo>
                      <a:pt x="190" y="115"/>
                    </a:lnTo>
                    <a:lnTo>
                      <a:pt x="184" y="132"/>
                    </a:lnTo>
                    <a:lnTo>
                      <a:pt x="174" y="150"/>
                    </a:lnTo>
                    <a:lnTo>
                      <a:pt x="162" y="165"/>
                    </a:lnTo>
                    <a:lnTo>
                      <a:pt x="148" y="175"/>
                    </a:lnTo>
                    <a:lnTo>
                      <a:pt x="133" y="184"/>
                    </a:lnTo>
                    <a:lnTo>
                      <a:pt x="115" y="189"/>
                    </a:lnTo>
                    <a:lnTo>
                      <a:pt x="96" y="192"/>
                    </a:lnTo>
                    <a:lnTo>
                      <a:pt x="76" y="189"/>
                    </a:lnTo>
                    <a:lnTo>
                      <a:pt x="59" y="184"/>
                    </a:lnTo>
                    <a:lnTo>
                      <a:pt x="42" y="175"/>
                    </a:lnTo>
                    <a:lnTo>
                      <a:pt x="27" y="165"/>
                    </a:lnTo>
                    <a:lnTo>
                      <a:pt x="15" y="150"/>
                    </a:lnTo>
                    <a:lnTo>
                      <a:pt x="7" y="132"/>
                    </a:lnTo>
                    <a:lnTo>
                      <a:pt x="2" y="115"/>
                    </a:lnTo>
                    <a:lnTo>
                      <a:pt x="0" y="96"/>
                    </a:lnTo>
                    <a:lnTo>
                      <a:pt x="2" y="79"/>
                    </a:lnTo>
                    <a:lnTo>
                      <a:pt x="7" y="59"/>
                    </a:lnTo>
                    <a:lnTo>
                      <a:pt x="15" y="45"/>
                    </a:lnTo>
                    <a:lnTo>
                      <a:pt x="27" y="30"/>
                    </a:lnTo>
                    <a:lnTo>
                      <a:pt x="42" y="18"/>
                    </a:lnTo>
                    <a:lnTo>
                      <a:pt x="59" y="7"/>
                    </a:lnTo>
                    <a:lnTo>
                      <a:pt x="76" y="4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7" name="Freeform 829">
                <a:extLst>
                  <a:ext uri="{FF2B5EF4-FFF2-40B4-BE49-F238E27FC236}">
                    <a16:creationId xmlns:a16="http://schemas.microsoft.com/office/drawing/2014/main" id="{A823B6ED-5833-4D8E-B924-B5C28528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159"/>
                <a:ext cx="54" cy="50"/>
              </a:xfrm>
              <a:custGeom>
                <a:avLst/>
                <a:gdLst>
                  <a:gd name="T0" fmla="*/ 160 w 160"/>
                  <a:gd name="T1" fmla="*/ 69 h 149"/>
                  <a:gd name="T2" fmla="*/ 158 w 160"/>
                  <a:gd name="T3" fmla="*/ 53 h 149"/>
                  <a:gd name="T4" fmla="*/ 153 w 160"/>
                  <a:gd name="T5" fmla="*/ 39 h 149"/>
                  <a:gd name="T6" fmla="*/ 145 w 160"/>
                  <a:gd name="T7" fmla="*/ 25 h 149"/>
                  <a:gd name="T8" fmla="*/ 135 w 160"/>
                  <a:gd name="T9" fmla="*/ 14 h 149"/>
                  <a:gd name="T10" fmla="*/ 125 w 160"/>
                  <a:gd name="T11" fmla="*/ 3 h 149"/>
                  <a:gd name="T12" fmla="*/ 115 w 160"/>
                  <a:gd name="T13" fmla="*/ 0 h 149"/>
                  <a:gd name="T14" fmla="*/ 113 w 160"/>
                  <a:gd name="T15" fmla="*/ 0 h 149"/>
                  <a:gd name="T16" fmla="*/ 110 w 160"/>
                  <a:gd name="T17" fmla="*/ 0 h 149"/>
                  <a:gd name="T18" fmla="*/ 124 w 160"/>
                  <a:gd name="T19" fmla="*/ 7 h 149"/>
                  <a:gd name="T20" fmla="*/ 135 w 160"/>
                  <a:gd name="T21" fmla="*/ 16 h 149"/>
                  <a:gd name="T22" fmla="*/ 145 w 160"/>
                  <a:gd name="T23" fmla="*/ 25 h 149"/>
                  <a:gd name="T24" fmla="*/ 153 w 160"/>
                  <a:gd name="T25" fmla="*/ 41 h 149"/>
                  <a:gd name="T26" fmla="*/ 158 w 160"/>
                  <a:gd name="T27" fmla="*/ 55 h 149"/>
                  <a:gd name="T28" fmla="*/ 158 w 160"/>
                  <a:gd name="T29" fmla="*/ 69 h 149"/>
                  <a:gd name="T30" fmla="*/ 160 w 160"/>
                  <a:gd name="T31" fmla="*/ 69 h 149"/>
                  <a:gd name="T32" fmla="*/ 158 w 160"/>
                  <a:gd name="T33" fmla="*/ 83 h 149"/>
                  <a:gd name="T34" fmla="*/ 153 w 160"/>
                  <a:gd name="T35" fmla="*/ 102 h 149"/>
                  <a:gd name="T36" fmla="*/ 145 w 160"/>
                  <a:gd name="T37" fmla="*/ 114 h 149"/>
                  <a:gd name="T38" fmla="*/ 135 w 160"/>
                  <a:gd name="T39" fmla="*/ 126 h 149"/>
                  <a:gd name="T40" fmla="*/ 125 w 160"/>
                  <a:gd name="T41" fmla="*/ 135 h 149"/>
                  <a:gd name="T42" fmla="*/ 110 w 160"/>
                  <a:gd name="T43" fmla="*/ 143 h 149"/>
                  <a:gd name="T44" fmla="*/ 96 w 160"/>
                  <a:gd name="T45" fmla="*/ 149 h 149"/>
                  <a:gd name="T46" fmla="*/ 79 w 160"/>
                  <a:gd name="T47" fmla="*/ 149 h 149"/>
                  <a:gd name="T48" fmla="*/ 64 w 160"/>
                  <a:gd name="T49" fmla="*/ 149 h 149"/>
                  <a:gd name="T50" fmla="*/ 50 w 160"/>
                  <a:gd name="T51" fmla="*/ 143 h 149"/>
                  <a:gd name="T52" fmla="*/ 35 w 160"/>
                  <a:gd name="T53" fmla="*/ 135 h 149"/>
                  <a:gd name="T54" fmla="*/ 24 w 160"/>
                  <a:gd name="T55" fmla="*/ 126 h 149"/>
                  <a:gd name="T56" fmla="*/ 15 w 160"/>
                  <a:gd name="T57" fmla="*/ 114 h 149"/>
                  <a:gd name="T58" fmla="*/ 7 w 160"/>
                  <a:gd name="T59" fmla="*/ 102 h 149"/>
                  <a:gd name="T60" fmla="*/ 2 w 160"/>
                  <a:gd name="T61" fmla="*/ 83 h 149"/>
                  <a:gd name="T62" fmla="*/ 0 w 160"/>
                  <a:gd name="T63" fmla="*/ 76 h 149"/>
                  <a:gd name="T64" fmla="*/ 0 w 160"/>
                  <a:gd name="T65" fmla="*/ 75 h 149"/>
                  <a:gd name="T66" fmla="*/ 2 w 160"/>
                  <a:gd name="T67" fmla="*/ 75 h 149"/>
                  <a:gd name="T68" fmla="*/ 2 w 160"/>
                  <a:gd name="T69" fmla="*/ 72 h 149"/>
                  <a:gd name="T70" fmla="*/ 2 w 160"/>
                  <a:gd name="T71" fmla="*/ 69 h 149"/>
                  <a:gd name="T72" fmla="*/ 2 w 160"/>
                  <a:gd name="T73" fmla="*/ 83 h 149"/>
                  <a:gd name="T74" fmla="*/ 7 w 160"/>
                  <a:gd name="T75" fmla="*/ 99 h 149"/>
                  <a:gd name="T76" fmla="*/ 15 w 160"/>
                  <a:gd name="T77" fmla="*/ 114 h 149"/>
                  <a:gd name="T78" fmla="*/ 24 w 160"/>
                  <a:gd name="T79" fmla="*/ 123 h 149"/>
                  <a:gd name="T80" fmla="*/ 36 w 160"/>
                  <a:gd name="T81" fmla="*/ 133 h 149"/>
                  <a:gd name="T82" fmla="*/ 50 w 160"/>
                  <a:gd name="T83" fmla="*/ 141 h 149"/>
                  <a:gd name="T84" fmla="*/ 64 w 160"/>
                  <a:gd name="T85" fmla="*/ 146 h 149"/>
                  <a:gd name="T86" fmla="*/ 79 w 160"/>
                  <a:gd name="T87" fmla="*/ 149 h 149"/>
                  <a:gd name="T88" fmla="*/ 96 w 160"/>
                  <a:gd name="T89" fmla="*/ 146 h 149"/>
                  <a:gd name="T90" fmla="*/ 110 w 160"/>
                  <a:gd name="T91" fmla="*/ 141 h 149"/>
                  <a:gd name="T92" fmla="*/ 124 w 160"/>
                  <a:gd name="T93" fmla="*/ 133 h 149"/>
                  <a:gd name="T94" fmla="*/ 135 w 160"/>
                  <a:gd name="T95" fmla="*/ 123 h 149"/>
                  <a:gd name="T96" fmla="*/ 145 w 160"/>
                  <a:gd name="T97" fmla="*/ 114 h 149"/>
                  <a:gd name="T98" fmla="*/ 153 w 160"/>
                  <a:gd name="T99" fmla="*/ 99 h 149"/>
                  <a:gd name="T100" fmla="*/ 158 w 160"/>
                  <a:gd name="T101" fmla="*/ 83 h 149"/>
                  <a:gd name="T102" fmla="*/ 158 w 160"/>
                  <a:gd name="T103" fmla="*/ 69 h 149"/>
                  <a:gd name="T104" fmla="*/ 160 w 160"/>
                  <a:gd name="T105" fmla="*/ 6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0" h="149">
                    <a:moveTo>
                      <a:pt x="160" y="69"/>
                    </a:moveTo>
                    <a:lnTo>
                      <a:pt x="158" y="53"/>
                    </a:lnTo>
                    <a:lnTo>
                      <a:pt x="153" y="39"/>
                    </a:lnTo>
                    <a:lnTo>
                      <a:pt x="145" y="25"/>
                    </a:lnTo>
                    <a:lnTo>
                      <a:pt x="135" y="14"/>
                    </a:lnTo>
                    <a:lnTo>
                      <a:pt x="125" y="3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24" y="7"/>
                    </a:lnTo>
                    <a:lnTo>
                      <a:pt x="135" y="16"/>
                    </a:lnTo>
                    <a:lnTo>
                      <a:pt x="145" y="25"/>
                    </a:lnTo>
                    <a:lnTo>
                      <a:pt x="153" y="41"/>
                    </a:lnTo>
                    <a:lnTo>
                      <a:pt x="158" y="55"/>
                    </a:lnTo>
                    <a:lnTo>
                      <a:pt x="158" y="69"/>
                    </a:lnTo>
                    <a:lnTo>
                      <a:pt x="160" y="69"/>
                    </a:lnTo>
                    <a:lnTo>
                      <a:pt x="158" y="83"/>
                    </a:lnTo>
                    <a:lnTo>
                      <a:pt x="153" y="102"/>
                    </a:lnTo>
                    <a:lnTo>
                      <a:pt x="145" y="114"/>
                    </a:lnTo>
                    <a:lnTo>
                      <a:pt x="135" y="126"/>
                    </a:lnTo>
                    <a:lnTo>
                      <a:pt x="125" y="135"/>
                    </a:lnTo>
                    <a:lnTo>
                      <a:pt x="110" y="143"/>
                    </a:lnTo>
                    <a:lnTo>
                      <a:pt x="96" y="149"/>
                    </a:lnTo>
                    <a:lnTo>
                      <a:pt x="79" y="149"/>
                    </a:lnTo>
                    <a:lnTo>
                      <a:pt x="64" y="149"/>
                    </a:lnTo>
                    <a:lnTo>
                      <a:pt x="50" y="143"/>
                    </a:lnTo>
                    <a:lnTo>
                      <a:pt x="35" y="135"/>
                    </a:lnTo>
                    <a:lnTo>
                      <a:pt x="24" y="126"/>
                    </a:lnTo>
                    <a:lnTo>
                      <a:pt x="15" y="114"/>
                    </a:lnTo>
                    <a:lnTo>
                      <a:pt x="7" y="102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2"/>
                    </a:lnTo>
                    <a:lnTo>
                      <a:pt x="2" y="69"/>
                    </a:lnTo>
                    <a:lnTo>
                      <a:pt x="2" y="83"/>
                    </a:lnTo>
                    <a:lnTo>
                      <a:pt x="7" y="99"/>
                    </a:lnTo>
                    <a:lnTo>
                      <a:pt x="15" y="114"/>
                    </a:lnTo>
                    <a:lnTo>
                      <a:pt x="24" y="123"/>
                    </a:lnTo>
                    <a:lnTo>
                      <a:pt x="36" y="133"/>
                    </a:lnTo>
                    <a:lnTo>
                      <a:pt x="50" y="141"/>
                    </a:lnTo>
                    <a:lnTo>
                      <a:pt x="64" y="146"/>
                    </a:lnTo>
                    <a:lnTo>
                      <a:pt x="79" y="149"/>
                    </a:lnTo>
                    <a:lnTo>
                      <a:pt x="96" y="146"/>
                    </a:lnTo>
                    <a:lnTo>
                      <a:pt x="110" y="141"/>
                    </a:lnTo>
                    <a:lnTo>
                      <a:pt x="124" y="133"/>
                    </a:lnTo>
                    <a:lnTo>
                      <a:pt x="135" y="123"/>
                    </a:lnTo>
                    <a:lnTo>
                      <a:pt x="145" y="114"/>
                    </a:lnTo>
                    <a:lnTo>
                      <a:pt x="153" y="99"/>
                    </a:lnTo>
                    <a:lnTo>
                      <a:pt x="158" y="83"/>
                    </a:lnTo>
                    <a:lnTo>
                      <a:pt x="158" y="69"/>
                    </a:lnTo>
                    <a:lnTo>
                      <a:pt x="160" y="69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8" name="Freeform 830">
                <a:extLst>
                  <a:ext uri="{FF2B5EF4-FFF2-40B4-BE49-F238E27FC236}">
                    <a16:creationId xmlns:a16="http://schemas.microsoft.com/office/drawing/2014/main" id="{845F46A5-ACDA-4B37-837A-2B67FA68C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3159"/>
                <a:ext cx="52" cy="50"/>
              </a:xfrm>
              <a:custGeom>
                <a:avLst/>
                <a:gdLst>
                  <a:gd name="T0" fmla="*/ 156 w 156"/>
                  <a:gd name="T1" fmla="*/ 69 h 149"/>
                  <a:gd name="T2" fmla="*/ 156 w 156"/>
                  <a:gd name="T3" fmla="*/ 55 h 149"/>
                  <a:gd name="T4" fmla="*/ 152 w 156"/>
                  <a:gd name="T5" fmla="*/ 41 h 149"/>
                  <a:gd name="T6" fmla="*/ 143 w 156"/>
                  <a:gd name="T7" fmla="*/ 25 h 149"/>
                  <a:gd name="T8" fmla="*/ 134 w 156"/>
                  <a:gd name="T9" fmla="*/ 16 h 149"/>
                  <a:gd name="T10" fmla="*/ 122 w 156"/>
                  <a:gd name="T11" fmla="*/ 7 h 149"/>
                  <a:gd name="T12" fmla="*/ 109 w 156"/>
                  <a:gd name="T13" fmla="*/ 0 h 149"/>
                  <a:gd name="T14" fmla="*/ 107 w 156"/>
                  <a:gd name="T15" fmla="*/ 0 h 149"/>
                  <a:gd name="T16" fmla="*/ 103 w 156"/>
                  <a:gd name="T17" fmla="*/ 0 h 149"/>
                  <a:gd name="T18" fmla="*/ 102 w 156"/>
                  <a:gd name="T19" fmla="*/ 0 h 149"/>
                  <a:gd name="T20" fmla="*/ 109 w 156"/>
                  <a:gd name="T21" fmla="*/ 0 h 149"/>
                  <a:gd name="T22" fmla="*/ 122 w 156"/>
                  <a:gd name="T23" fmla="*/ 7 h 149"/>
                  <a:gd name="T24" fmla="*/ 131 w 156"/>
                  <a:gd name="T25" fmla="*/ 16 h 149"/>
                  <a:gd name="T26" fmla="*/ 141 w 156"/>
                  <a:gd name="T27" fmla="*/ 29 h 149"/>
                  <a:gd name="T28" fmla="*/ 148 w 156"/>
                  <a:gd name="T29" fmla="*/ 41 h 149"/>
                  <a:gd name="T30" fmla="*/ 153 w 156"/>
                  <a:gd name="T31" fmla="*/ 55 h 149"/>
                  <a:gd name="T32" fmla="*/ 153 w 156"/>
                  <a:gd name="T33" fmla="*/ 69 h 149"/>
                  <a:gd name="T34" fmla="*/ 156 w 156"/>
                  <a:gd name="T35" fmla="*/ 69 h 149"/>
                  <a:gd name="T36" fmla="*/ 156 w 156"/>
                  <a:gd name="T37" fmla="*/ 83 h 149"/>
                  <a:gd name="T38" fmla="*/ 152 w 156"/>
                  <a:gd name="T39" fmla="*/ 99 h 149"/>
                  <a:gd name="T40" fmla="*/ 143 w 156"/>
                  <a:gd name="T41" fmla="*/ 114 h 149"/>
                  <a:gd name="T42" fmla="*/ 134 w 156"/>
                  <a:gd name="T43" fmla="*/ 123 h 149"/>
                  <a:gd name="T44" fmla="*/ 122 w 156"/>
                  <a:gd name="T45" fmla="*/ 133 h 149"/>
                  <a:gd name="T46" fmla="*/ 109 w 156"/>
                  <a:gd name="T47" fmla="*/ 141 h 149"/>
                  <a:gd name="T48" fmla="*/ 94 w 156"/>
                  <a:gd name="T49" fmla="*/ 146 h 149"/>
                  <a:gd name="T50" fmla="*/ 78 w 156"/>
                  <a:gd name="T51" fmla="*/ 149 h 149"/>
                  <a:gd name="T52" fmla="*/ 62 w 156"/>
                  <a:gd name="T53" fmla="*/ 146 h 149"/>
                  <a:gd name="T54" fmla="*/ 48 w 156"/>
                  <a:gd name="T55" fmla="*/ 141 h 149"/>
                  <a:gd name="T56" fmla="*/ 36 w 156"/>
                  <a:gd name="T57" fmla="*/ 133 h 149"/>
                  <a:gd name="T58" fmla="*/ 22 w 156"/>
                  <a:gd name="T59" fmla="*/ 123 h 149"/>
                  <a:gd name="T60" fmla="*/ 14 w 156"/>
                  <a:gd name="T61" fmla="*/ 114 h 149"/>
                  <a:gd name="T62" fmla="*/ 5 w 156"/>
                  <a:gd name="T63" fmla="*/ 99 h 149"/>
                  <a:gd name="T64" fmla="*/ 0 w 156"/>
                  <a:gd name="T65" fmla="*/ 83 h 149"/>
                  <a:gd name="T66" fmla="*/ 0 w 156"/>
                  <a:gd name="T67" fmla="*/ 69 h 149"/>
                  <a:gd name="T68" fmla="*/ 0 w 156"/>
                  <a:gd name="T69" fmla="*/ 68 h 149"/>
                  <a:gd name="T70" fmla="*/ 0 w 156"/>
                  <a:gd name="T71" fmla="*/ 65 h 149"/>
                  <a:gd name="T72" fmla="*/ 4 w 156"/>
                  <a:gd name="T73" fmla="*/ 65 h 149"/>
                  <a:gd name="T74" fmla="*/ 4 w 156"/>
                  <a:gd name="T75" fmla="*/ 62 h 149"/>
                  <a:gd name="T76" fmla="*/ 0 w 156"/>
                  <a:gd name="T77" fmla="*/ 69 h 149"/>
                  <a:gd name="T78" fmla="*/ 4 w 156"/>
                  <a:gd name="T79" fmla="*/ 83 h 149"/>
                  <a:gd name="T80" fmla="*/ 8 w 156"/>
                  <a:gd name="T81" fmla="*/ 99 h 149"/>
                  <a:gd name="T82" fmla="*/ 15 w 156"/>
                  <a:gd name="T83" fmla="*/ 111 h 149"/>
                  <a:gd name="T84" fmla="*/ 26 w 156"/>
                  <a:gd name="T85" fmla="*/ 123 h 149"/>
                  <a:gd name="T86" fmla="*/ 36 w 156"/>
                  <a:gd name="T87" fmla="*/ 133 h 149"/>
                  <a:gd name="T88" fmla="*/ 48 w 156"/>
                  <a:gd name="T89" fmla="*/ 139 h 149"/>
                  <a:gd name="T90" fmla="*/ 62 w 156"/>
                  <a:gd name="T91" fmla="*/ 143 h 149"/>
                  <a:gd name="T92" fmla="*/ 78 w 156"/>
                  <a:gd name="T93" fmla="*/ 146 h 149"/>
                  <a:gd name="T94" fmla="*/ 94 w 156"/>
                  <a:gd name="T95" fmla="*/ 143 h 149"/>
                  <a:gd name="T96" fmla="*/ 109 w 156"/>
                  <a:gd name="T97" fmla="*/ 139 h 149"/>
                  <a:gd name="T98" fmla="*/ 122 w 156"/>
                  <a:gd name="T99" fmla="*/ 133 h 149"/>
                  <a:gd name="T100" fmla="*/ 131 w 156"/>
                  <a:gd name="T101" fmla="*/ 123 h 149"/>
                  <a:gd name="T102" fmla="*/ 141 w 156"/>
                  <a:gd name="T103" fmla="*/ 111 h 149"/>
                  <a:gd name="T104" fmla="*/ 148 w 156"/>
                  <a:gd name="T105" fmla="*/ 99 h 149"/>
                  <a:gd name="T106" fmla="*/ 153 w 156"/>
                  <a:gd name="T107" fmla="*/ 83 h 149"/>
                  <a:gd name="T108" fmla="*/ 153 w 156"/>
                  <a:gd name="T109" fmla="*/ 69 h 149"/>
                  <a:gd name="T110" fmla="*/ 156 w 156"/>
                  <a:gd name="T111" fmla="*/ 6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6" h="149">
                    <a:moveTo>
                      <a:pt x="156" y="69"/>
                    </a:moveTo>
                    <a:lnTo>
                      <a:pt x="156" y="55"/>
                    </a:lnTo>
                    <a:lnTo>
                      <a:pt x="152" y="41"/>
                    </a:lnTo>
                    <a:lnTo>
                      <a:pt x="143" y="25"/>
                    </a:lnTo>
                    <a:lnTo>
                      <a:pt x="134" y="16"/>
                    </a:lnTo>
                    <a:lnTo>
                      <a:pt x="122" y="7"/>
                    </a:lnTo>
                    <a:lnTo>
                      <a:pt x="109" y="0"/>
                    </a:lnTo>
                    <a:lnTo>
                      <a:pt x="107" y="0"/>
                    </a:lnTo>
                    <a:lnTo>
                      <a:pt x="103" y="0"/>
                    </a:lnTo>
                    <a:lnTo>
                      <a:pt x="102" y="0"/>
                    </a:lnTo>
                    <a:lnTo>
                      <a:pt x="109" y="0"/>
                    </a:lnTo>
                    <a:lnTo>
                      <a:pt x="122" y="7"/>
                    </a:lnTo>
                    <a:lnTo>
                      <a:pt x="131" y="16"/>
                    </a:lnTo>
                    <a:lnTo>
                      <a:pt x="141" y="29"/>
                    </a:lnTo>
                    <a:lnTo>
                      <a:pt x="148" y="41"/>
                    </a:lnTo>
                    <a:lnTo>
                      <a:pt x="153" y="55"/>
                    </a:lnTo>
                    <a:lnTo>
                      <a:pt x="153" y="69"/>
                    </a:lnTo>
                    <a:lnTo>
                      <a:pt x="156" y="69"/>
                    </a:lnTo>
                    <a:lnTo>
                      <a:pt x="156" y="83"/>
                    </a:lnTo>
                    <a:lnTo>
                      <a:pt x="152" y="99"/>
                    </a:lnTo>
                    <a:lnTo>
                      <a:pt x="143" y="114"/>
                    </a:lnTo>
                    <a:lnTo>
                      <a:pt x="134" y="123"/>
                    </a:lnTo>
                    <a:lnTo>
                      <a:pt x="122" y="133"/>
                    </a:lnTo>
                    <a:lnTo>
                      <a:pt x="109" y="141"/>
                    </a:lnTo>
                    <a:lnTo>
                      <a:pt x="94" y="146"/>
                    </a:lnTo>
                    <a:lnTo>
                      <a:pt x="78" y="149"/>
                    </a:lnTo>
                    <a:lnTo>
                      <a:pt x="62" y="146"/>
                    </a:lnTo>
                    <a:lnTo>
                      <a:pt x="48" y="141"/>
                    </a:lnTo>
                    <a:lnTo>
                      <a:pt x="36" y="133"/>
                    </a:lnTo>
                    <a:lnTo>
                      <a:pt x="22" y="123"/>
                    </a:lnTo>
                    <a:lnTo>
                      <a:pt x="14" y="114"/>
                    </a:lnTo>
                    <a:lnTo>
                      <a:pt x="5" y="99"/>
                    </a:lnTo>
                    <a:lnTo>
                      <a:pt x="0" y="83"/>
                    </a:lnTo>
                    <a:lnTo>
                      <a:pt x="0" y="69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4" y="65"/>
                    </a:lnTo>
                    <a:lnTo>
                      <a:pt x="4" y="62"/>
                    </a:lnTo>
                    <a:lnTo>
                      <a:pt x="0" y="69"/>
                    </a:lnTo>
                    <a:lnTo>
                      <a:pt x="4" y="83"/>
                    </a:lnTo>
                    <a:lnTo>
                      <a:pt x="8" y="99"/>
                    </a:lnTo>
                    <a:lnTo>
                      <a:pt x="15" y="111"/>
                    </a:lnTo>
                    <a:lnTo>
                      <a:pt x="26" y="123"/>
                    </a:lnTo>
                    <a:lnTo>
                      <a:pt x="36" y="133"/>
                    </a:lnTo>
                    <a:lnTo>
                      <a:pt x="48" y="139"/>
                    </a:lnTo>
                    <a:lnTo>
                      <a:pt x="62" y="143"/>
                    </a:lnTo>
                    <a:lnTo>
                      <a:pt x="78" y="146"/>
                    </a:lnTo>
                    <a:lnTo>
                      <a:pt x="94" y="143"/>
                    </a:lnTo>
                    <a:lnTo>
                      <a:pt x="109" y="139"/>
                    </a:lnTo>
                    <a:lnTo>
                      <a:pt x="122" y="133"/>
                    </a:lnTo>
                    <a:lnTo>
                      <a:pt x="131" y="123"/>
                    </a:lnTo>
                    <a:lnTo>
                      <a:pt x="141" y="111"/>
                    </a:lnTo>
                    <a:lnTo>
                      <a:pt x="148" y="99"/>
                    </a:lnTo>
                    <a:lnTo>
                      <a:pt x="153" y="83"/>
                    </a:lnTo>
                    <a:lnTo>
                      <a:pt x="153" y="69"/>
                    </a:lnTo>
                    <a:lnTo>
                      <a:pt x="156" y="69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59" name="Freeform 831">
                <a:extLst>
                  <a:ext uri="{FF2B5EF4-FFF2-40B4-BE49-F238E27FC236}">
                    <a16:creationId xmlns:a16="http://schemas.microsoft.com/office/drawing/2014/main" id="{BB9704D5-2163-4517-A0E4-F4B0382C4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3158"/>
                <a:ext cx="51" cy="50"/>
              </a:xfrm>
              <a:custGeom>
                <a:avLst/>
                <a:gdLst>
                  <a:gd name="T0" fmla="*/ 153 w 153"/>
                  <a:gd name="T1" fmla="*/ 74 h 150"/>
                  <a:gd name="T2" fmla="*/ 153 w 153"/>
                  <a:gd name="T3" fmla="*/ 59 h 150"/>
                  <a:gd name="T4" fmla="*/ 148 w 153"/>
                  <a:gd name="T5" fmla="*/ 45 h 150"/>
                  <a:gd name="T6" fmla="*/ 141 w 153"/>
                  <a:gd name="T7" fmla="*/ 33 h 150"/>
                  <a:gd name="T8" fmla="*/ 131 w 153"/>
                  <a:gd name="T9" fmla="*/ 21 h 150"/>
                  <a:gd name="T10" fmla="*/ 122 w 153"/>
                  <a:gd name="T11" fmla="*/ 11 h 150"/>
                  <a:gd name="T12" fmla="*/ 108 w 153"/>
                  <a:gd name="T13" fmla="*/ 4 h 150"/>
                  <a:gd name="T14" fmla="*/ 101 w 153"/>
                  <a:gd name="T15" fmla="*/ 4 h 150"/>
                  <a:gd name="T16" fmla="*/ 101 w 153"/>
                  <a:gd name="T17" fmla="*/ 0 h 150"/>
                  <a:gd name="T18" fmla="*/ 100 w 153"/>
                  <a:gd name="T19" fmla="*/ 0 h 150"/>
                  <a:gd name="T20" fmla="*/ 96 w 153"/>
                  <a:gd name="T21" fmla="*/ 0 h 150"/>
                  <a:gd name="T22" fmla="*/ 94 w 153"/>
                  <a:gd name="T23" fmla="*/ 0 h 150"/>
                  <a:gd name="T24" fmla="*/ 107 w 153"/>
                  <a:gd name="T25" fmla="*/ 5 h 150"/>
                  <a:gd name="T26" fmla="*/ 118 w 153"/>
                  <a:gd name="T27" fmla="*/ 12 h 150"/>
                  <a:gd name="T28" fmla="*/ 131 w 153"/>
                  <a:gd name="T29" fmla="*/ 21 h 150"/>
                  <a:gd name="T30" fmla="*/ 141 w 153"/>
                  <a:gd name="T31" fmla="*/ 33 h 150"/>
                  <a:gd name="T32" fmla="*/ 146 w 153"/>
                  <a:gd name="T33" fmla="*/ 45 h 150"/>
                  <a:gd name="T34" fmla="*/ 151 w 153"/>
                  <a:gd name="T35" fmla="*/ 59 h 150"/>
                  <a:gd name="T36" fmla="*/ 153 w 153"/>
                  <a:gd name="T37" fmla="*/ 74 h 150"/>
                  <a:gd name="T38" fmla="*/ 153 w 153"/>
                  <a:gd name="T39" fmla="*/ 89 h 150"/>
                  <a:gd name="T40" fmla="*/ 148 w 153"/>
                  <a:gd name="T41" fmla="*/ 103 h 150"/>
                  <a:gd name="T42" fmla="*/ 141 w 153"/>
                  <a:gd name="T43" fmla="*/ 115 h 150"/>
                  <a:gd name="T44" fmla="*/ 131 w 153"/>
                  <a:gd name="T45" fmla="*/ 129 h 150"/>
                  <a:gd name="T46" fmla="*/ 122 w 153"/>
                  <a:gd name="T47" fmla="*/ 138 h 150"/>
                  <a:gd name="T48" fmla="*/ 108 w 153"/>
                  <a:gd name="T49" fmla="*/ 143 h 150"/>
                  <a:gd name="T50" fmla="*/ 94 w 153"/>
                  <a:gd name="T51" fmla="*/ 147 h 150"/>
                  <a:gd name="T52" fmla="*/ 77 w 153"/>
                  <a:gd name="T53" fmla="*/ 150 h 150"/>
                  <a:gd name="T54" fmla="*/ 62 w 153"/>
                  <a:gd name="T55" fmla="*/ 147 h 150"/>
                  <a:gd name="T56" fmla="*/ 48 w 153"/>
                  <a:gd name="T57" fmla="*/ 143 h 150"/>
                  <a:gd name="T58" fmla="*/ 34 w 153"/>
                  <a:gd name="T59" fmla="*/ 138 h 150"/>
                  <a:gd name="T60" fmla="*/ 26 w 153"/>
                  <a:gd name="T61" fmla="*/ 129 h 150"/>
                  <a:gd name="T62" fmla="*/ 15 w 153"/>
                  <a:gd name="T63" fmla="*/ 115 h 150"/>
                  <a:gd name="T64" fmla="*/ 8 w 153"/>
                  <a:gd name="T65" fmla="*/ 103 h 150"/>
                  <a:gd name="T66" fmla="*/ 3 w 153"/>
                  <a:gd name="T67" fmla="*/ 89 h 150"/>
                  <a:gd name="T68" fmla="*/ 0 w 153"/>
                  <a:gd name="T69" fmla="*/ 74 h 150"/>
                  <a:gd name="T70" fmla="*/ 3 w 153"/>
                  <a:gd name="T71" fmla="*/ 66 h 150"/>
                  <a:gd name="T72" fmla="*/ 3 w 153"/>
                  <a:gd name="T73" fmla="*/ 64 h 150"/>
                  <a:gd name="T74" fmla="*/ 3 w 153"/>
                  <a:gd name="T75" fmla="*/ 62 h 150"/>
                  <a:gd name="T76" fmla="*/ 5 w 153"/>
                  <a:gd name="T77" fmla="*/ 62 h 150"/>
                  <a:gd name="T78" fmla="*/ 3 w 153"/>
                  <a:gd name="T79" fmla="*/ 74 h 150"/>
                  <a:gd name="T80" fmla="*/ 5 w 153"/>
                  <a:gd name="T81" fmla="*/ 89 h 150"/>
                  <a:gd name="T82" fmla="*/ 8 w 153"/>
                  <a:gd name="T83" fmla="*/ 103 h 150"/>
                  <a:gd name="T84" fmla="*/ 15 w 153"/>
                  <a:gd name="T85" fmla="*/ 115 h 150"/>
                  <a:gd name="T86" fmla="*/ 26 w 153"/>
                  <a:gd name="T87" fmla="*/ 125 h 150"/>
                  <a:gd name="T88" fmla="*/ 34 w 153"/>
                  <a:gd name="T89" fmla="*/ 136 h 150"/>
                  <a:gd name="T90" fmla="*/ 50 w 153"/>
                  <a:gd name="T91" fmla="*/ 143 h 150"/>
                  <a:gd name="T92" fmla="*/ 62 w 153"/>
                  <a:gd name="T93" fmla="*/ 147 h 150"/>
                  <a:gd name="T94" fmla="*/ 77 w 153"/>
                  <a:gd name="T95" fmla="*/ 147 h 150"/>
                  <a:gd name="T96" fmla="*/ 94 w 153"/>
                  <a:gd name="T97" fmla="*/ 147 h 150"/>
                  <a:gd name="T98" fmla="*/ 107 w 153"/>
                  <a:gd name="T99" fmla="*/ 143 h 150"/>
                  <a:gd name="T100" fmla="*/ 118 w 153"/>
                  <a:gd name="T101" fmla="*/ 136 h 150"/>
                  <a:gd name="T102" fmla="*/ 131 w 153"/>
                  <a:gd name="T103" fmla="*/ 125 h 150"/>
                  <a:gd name="T104" fmla="*/ 141 w 153"/>
                  <a:gd name="T105" fmla="*/ 115 h 150"/>
                  <a:gd name="T106" fmla="*/ 146 w 153"/>
                  <a:gd name="T107" fmla="*/ 103 h 150"/>
                  <a:gd name="T108" fmla="*/ 151 w 153"/>
                  <a:gd name="T109" fmla="*/ 89 h 150"/>
                  <a:gd name="T110" fmla="*/ 153 w 153"/>
                  <a:gd name="T111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" h="150">
                    <a:moveTo>
                      <a:pt x="153" y="74"/>
                    </a:moveTo>
                    <a:lnTo>
                      <a:pt x="153" y="59"/>
                    </a:lnTo>
                    <a:lnTo>
                      <a:pt x="148" y="45"/>
                    </a:lnTo>
                    <a:lnTo>
                      <a:pt x="141" y="33"/>
                    </a:lnTo>
                    <a:lnTo>
                      <a:pt x="131" y="21"/>
                    </a:lnTo>
                    <a:lnTo>
                      <a:pt x="122" y="11"/>
                    </a:lnTo>
                    <a:lnTo>
                      <a:pt x="108" y="4"/>
                    </a:lnTo>
                    <a:lnTo>
                      <a:pt x="101" y="4"/>
                    </a:lnTo>
                    <a:lnTo>
                      <a:pt x="101" y="0"/>
                    </a:lnTo>
                    <a:lnTo>
                      <a:pt x="100" y="0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107" y="5"/>
                    </a:lnTo>
                    <a:lnTo>
                      <a:pt x="118" y="12"/>
                    </a:lnTo>
                    <a:lnTo>
                      <a:pt x="131" y="21"/>
                    </a:lnTo>
                    <a:lnTo>
                      <a:pt x="141" y="33"/>
                    </a:lnTo>
                    <a:lnTo>
                      <a:pt x="146" y="45"/>
                    </a:lnTo>
                    <a:lnTo>
                      <a:pt x="151" y="59"/>
                    </a:lnTo>
                    <a:lnTo>
                      <a:pt x="153" y="74"/>
                    </a:lnTo>
                    <a:lnTo>
                      <a:pt x="153" y="89"/>
                    </a:lnTo>
                    <a:lnTo>
                      <a:pt x="148" y="103"/>
                    </a:lnTo>
                    <a:lnTo>
                      <a:pt x="141" y="115"/>
                    </a:lnTo>
                    <a:lnTo>
                      <a:pt x="131" y="129"/>
                    </a:lnTo>
                    <a:lnTo>
                      <a:pt x="122" y="138"/>
                    </a:lnTo>
                    <a:lnTo>
                      <a:pt x="108" y="143"/>
                    </a:lnTo>
                    <a:lnTo>
                      <a:pt x="94" y="147"/>
                    </a:lnTo>
                    <a:lnTo>
                      <a:pt x="77" y="150"/>
                    </a:lnTo>
                    <a:lnTo>
                      <a:pt x="62" y="147"/>
                    </a:lnTo>
                    <a:lnTo>
                      <a:pt x="48" y="143"/>
                    </a:lnTo>
                    <a:lnTo>
                      <a:pt x="34" y="138"/>
                    </a:lnTo>
                    <a:lnTo>
                      <a:pt x="26" y="129"/>
                    </a:lnTo>
                    <a:lnTo>
                      <a:pt x="15" y="115"/>
                    </a:lnTo>
                    <a:lnTo>
                      <a:pt x="8" y="103"/>
                    </a:lnTo>
                    <a:lnTo>
                      <a:pt x="3" y="89"/>
                    </a:lnTo>
                    <a:lnTo>
                      <a:pt x="0" y="74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3" y="74"/>
                    </a:lnTo>
                    <a:lnTo>
                      <a:pt x="5" y="89"/>
                    </a:lnTo>
                    <a:lnTo>
                      <a:pt x="8" y="103"/>
                    </a:lnTo>
                    <a:lnTo>
                      <a:pt x="15" y="115"/>
                    </a:lnTo>
                    <a:lnTo>
                      <a:pt x="26" y="125"/>
                    </a:lnTo>
                    <a:lnTo>
                      <a:pt x="34" y="136"/>
                    </a:lnTo>
                    <a:lnTo>
                      <a:pt x="50" y="143"/>
                    </a:lnTo>
                    <a:lnTo>
                      <a:pt x="62" y="147"/>
                    </a:lnTo>
                    <a:lnTo>
                      <a:pt x="77" y="147"/>
                    </a:lnTo>
                    <a:lnTo>
                      <a:pt x="94" y="147"/>
                    </a:lnTo>
                    <a:lnTo>
                      <a:pt x="107" y="143"/>
                    </a:lnTo>
                    <a:lnTo>
                      <a:pt x="118" y="136"/>
                    </a:lnTo>
                    <a:lnTo>
                      <a:pt x="131" y="125"/>
                    </a:lnTo>
                    <a:lnTo>
                      <a:pt x="141" y="115"/>
                    </a:lnTo>
                    <a:lnTo>
                      <a:pt x="146" y="103"/>
                    </a:lnTo>
                    <a:lnTo>
                      <a:pt x="151" y="89"/>
                    </a:lnTo>
                    <a:lnTo>
                      <a:pt x="153" y="74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0" name="Freeform 832">
                <a:extLst>
                  <a:ext uri="{FF2B5EF4-FFF2-40B4-BE49-F238E27FC236}">
                    <a16:creationId xmlns:a16="http://schemas.microsoft.com/office/drawing/2014/main" id="{F1F0D25B-BEDF-414B-99FD-5F0F422A9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3158"/>
                <a:ext cx="50" cy="49"/>
              </a:xfrm>
              <a:custGeom>
                <a:avLst/>
                <a:gdLst>
                  <a:gd name="T0" fmla="*/ 150 w 150"/>
                  <a:gd name="T1" fmla="*/ 74 h 148"/>
                  <a:gd name="T2" fmla="*/ 148 w 150"/>
                  <a:gd name="T3" fmla="*/ 59 h 148"/>
                  <a:gd name="T4" fmla="*/ 143 w 150"/>
                  <a:gd name="T5" fmla="*/ 45 h 148"/>
                  <a:gd name="T6" fmla="*/ 138 w 150"/>
                  <a:gd name="T7" fmla="*/ 33 h 148"/>
                  <a:gd name="T8" fmla="*/ 128 w 150"/>
                  <a:gd name="T9" fmla="*/ 21 h 148"/>
                  <a:gd name="T10" fmla="*/ 115 w 150"/>
                  <a:gd name="T11" fmla="*/ 13 h 148"/>
                  <a:gd name="T12" fmla="*/ 103 w 150"/>
                  <a:gd name="T13" fmla="*/ 6 h 148"/>
                  <a:gd name="T14" fmla="*/ 91 w 150"/>
                  <a:gd name="T15" fmla="*/ 0 h 148"/>
                  <a:gd name="T16" fmla="*/ 88 w 150"/>
                  <a:gd name="T17" fmla="*/ 0 h 148"/>
                  <a:gd name="T18" fmla="*/ 86 w 150"/>
                  <a:gd name="T19" fmla="*/ 0 h 148"/>
                  <a:gd name="T20" fmla="*/ 83 w 150"/>
                  <a:gd name="T21" fmla="*/ 0 h 148"/>
                  <a:gd name="T22" fmla="*/ 83 w 150"/>
                  <a:gd name="T23" fmla="*/ 4 h 148"/>
                  <a:gd name="T24" fmla="*/ 81 w 150"/>
                  <a:gd name="T25" fmla="*/ 4 h 148"/>
                  <a:gd name="T26" fmla="*/ 88 w 150"/>
                  <a:gd name="T27" fmla="*/ 4 h 148"/>
                  <a:gd name="T28" fmla="*/ 103 w 150"/>
                  <a:gd name="T29" fmla="*/ 9 h 148"/>
                  <a:gd name="T30" fmla="*/ 115 w 150"/>
                  <a:gd name="T31" fmla="*/ 13 h 148"/>
                  <a:gd name="T32" fmla="*/ 126 w 150"/>
                  <a:gd name="T33" fmla="*/ 23 h 148"/>
                  <a:gd name="T34" fmla="*/ 136 w 150"/>
                  <a:gd name="T35" fmla="*/ 33 h 148"/>
                  <a:gd name="T36" fmla="*/ 143 w 150"/>
                  <a:gd name="T37" fmla="*/ 45 h 148"/>
                  <a:gd name="T38" fmla="*/ 148 w 150"/>
                  <a:gd name="T39" fmla="*/ 59 h 148"/>
                  <a:gd name="T40" fmla="*/ 148 w 150"/>
                  <a:gd name="T41" fmla="*/ 74 h 148"/>
                  <a:gd name="T42" fmla="*/ 150 w 150"/>
                  <a:gd name="T43" fmla="*/ 74 h 148"/>
                  <a:gd name="T44" fmla="*/ 148 w 150"/>
                  <a:gd name="T45" fmla="*/ 89 h 148"/>
                  <a:gd name="T46" fmla="*/ 143 w 150"/>
                  <a:gd name="T47" fmla="*/ 103 h 148"/>
                  <a:gd name="T48" fmla="*/ 138 w 150"/>
                  <a:gd name="T49" fmla="*/ 116 h 148"/>
                  <a:gd name="T50" fmla="*/ 128 w 150"/>
                  <a:gd name="T51" fmla="*/ 126 h 148"/>
                  <a:gd name="T52" fmla="*/ 115 w 150"/>
                  <a:gd name="T53" fmla="*/ 136 h 148"/>
                  <a:gd name="T54" fmla="*/ 103 w 150"/>
                  <a:gd name="T55" fmla="*/ 143 h 148"/>
                  <a:gd name="T56" fmla="*/ 91 w 150"/>
                  <a:gd name="T57" fmla="*/ 148 h 148"/>
                  <a:gd name="T58" fmla="*/ 74 w 150"/>
                  <a:gd name="T59" fmla="*/ 148 h 148"/>
                  <a:gd name="T60" fmla="*/ 59 w 150"/>
                  <a:gd name="T61" fmla="*/ 148 h 148"/>
                  <a:gd name="T62" fmla="*/ 46 w 150"/>
                  <a:gd name="T63" fmla="*/ 143 h 148"/>
                  <a:gd name="T64" fmla="*/ 31 w 150"/>
                  <a:gd name="T65" fmla="*/ 136 h 148"/>
                  <a:gd name="T66" fmla="*/ 22 w 150"/>
                  <a:gd name="T67" fmla="*/ 126 h 148"/>
                  <a:gd name="T68" fmla="*/ 12 w 150"/>
                  <a:gd name="T69" fmla="*/ 116 h 148"/>
                  <a:gd name="T70" fmla="*/ 5 w 150"/>
                  <a:gd name="T71" fmla="*/ 103 h 148"/>
                  <a:gd name="T72" fmla="*/ 2 w 150"/>
                  <a:gd name="T73" fmla="*/ 89 h 148"/>
                  <a:gd name="T74" fmla="*/ 0 w 150"/>
                  <a:gd name="T75" fmla="*/ 74 h 148"/>
                  <a:gd name="T76" fmla="*/ 2 w 150"/>
                  <a:gd name="T77" fmla="*/ 62 h 148"/>
                  <a:gd name="T78" fmla="*/ 2 w 150"/>
                  <a:gd name="T79" fmla="*/ 59 h 148"/>
                  <a:gd name="T80" fmla="*/ 2 w 150"/>
                  <a:gd name="T81" fmla="*/ 58 h 148"/>
                  <a:gd name="T82" fmla="*/ 5 w 150"/>
                  <a:gd name="T83" fmla="*/ 58 h 148"/>
                  <a:gd name="T84" fmla="*/ 5 w 150"/>
                  <a:gd name="T85" fmla="*/ 56 h 148"/>
                  <a:gd name="T86" fmla="*/ 2 w 150"/>
                  <a:gd name="T87" fmla="*/ 59 h 148"/>
                  <a:gd name="T88" fmla="*/ 2 w 150"/>
                  <a:gd name="T89" fmla="*/ 74 h 148"/>
                  <a:gd name="T90" fmla="*/ 2 w 150"/>
                  <a:gd name="T91" fmla="*/ 89 h 148"/>
                  <a:gd name="T92" fmla="*/ 7 w 150"/>
                  <a:gd name="T93" fmla="*/ 101 h 148"/>
                  <a:gd name="T94" fmla="*/ 14 w 150"/>
                  <a:gd name="T95" fmla="*/ 116 h 148"/>
                  <a:gd name="T96" fmla="*/ 22 w 150"/>
                  <a:gd name="T97" fmla="*/ 126 h 148"/>
                  <a:gd name="T98" fmla="*/ 34 w 150"/>
                  <a:gd name="T99" fmla="*/ 136 h 148"/>
                  <a:gd name="T100" fmla="*/ 46 w 150"/>
                  <a:gd name="T101" fmla="*/ 141 h 148"/>
                  <a:gd name="T102" fmla="*/ 59 w 150"/>
                  <a:gd name="T103" fmla="*/ 145 h 148"/>
                  <a:gd name="T104" fmla="*/ 74 w 150"/>
                  <a:gd name="T105" fmla="*/ 148 h 148"/>
                  <a:gd name="T106" fmla="*/ 88 w 150"/>
                  <a:gd name="T107" fmla="*/ 145 h 148"/>
                  <a:gd name="T108" fmla="*/ 103 w 150"/>
                  <a:gd name="T109" fmla="*/ 141 h 148"/>
                  <a:gd name="T110" fmla="*/ 115 w 150"/>
                  <a:gd name="T111" fmla="*/ 136 h 148"/>
                  <a:gd name="T112" fmla="*/ 126 w 150"/>
                  <a:gd name="T113" fmla="*/ 126 h 148"/>
                  <a:gd name="T114" fmla="*/ 136 w 150"/>
                  <a:gd name="T115" fmla="*/ 116 h 148"/>
                  <a:gd name="T116" fmla="*/ 143 w 150"/>
                  <a:gd name="T117" fmla="*/ 101 h 148"/>
                  <a:gd name="T118" fmla="*/ 148 w 150"/>
                  <a:gd name="T119" fmla="*/ 89 h 148"/>
                  <a:gd name="T120" fmla="*/ 148 w 150"/>
                  <a:gd name="T121" fmla="*/ 74 h 148"/>
                  <a:gd name="T122" fmla="*/ 150 w 150"/>
                  <a:gd name="T123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148">
                    <a:moveTo>
                      <a:pt x="150" y="74"/>
                    </a:moveTo>
                    <a:lnTo>
                      <a:pt x="148" y="59"/>
                    </a:lnTo>
                    <a:lnTo>
                      <a:pt x="143" y="45"/>
                    </a:lnTo>
                    <a:lnTo>
                      <a:pt x="138" y="33"/>
                    </a:lnTo>
                    <a:lnTo>
                      <a:pt x="128" y="21"/>
                    </a:lnTo>
                    <a:lnTo>
                      <a:pt x="115" y="13"/>
                    </a:lnTo>
                    <a:lnTo>
                      <a:pt x="103" y="6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83" y="4"/>
                    </a:lnTo>
                    <a:lnTo>
                      <a:pt x="81" y="4"/>
                    </a:lnTo>
                    <a:lnTo>
                      <a:pt x="88" y="4"/>
                    </a:lnTo>
                    <a:lnTo>
                      <a:pt x="103" y="9"/>
                    </a:lnTo>
                    <a:lnTo>
                      <a:pt x="115" y="13"/>
                    </a:lnTo>
                    <a:lnTo>
                      <a:pt x="126" y="23"/>
                    </a:lnTo>
                    <a:lnTo>
                      <a:pt x="136" y="33"/>
                    </a:lnTo>
                    <a:lnTo>
                      <a:pt x="143" y="45"/>
                    </a:lnTo>
                    <a:lnTo>
                      <a:pt x="148" y="59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48" y="89"/>
                    </a:lnTo>
                    <a:lnTo>
                      <a:pt x="143" y="103"/>
                    </a:lnTo>
                    <a:lnTo>
                      <a:pt x="138" y="116"/>
                    </a:lnTo>
                    <a:lnTo>
                      <a:pt x="128" y="126"/>
                    </a:lnTo>
                    <a:lnTo>
                      <a:pt x="115" y="136"/>
                    </a:lnTo>
                    <a:lnTo>
                      <a:pt x="103" y="143"/>
                    </a:lnTo>
                    <a:lnTo>
                      <a:pt x="91" y="148"/>
                    </a:lnTo>
                    <a:lnTo>
                      <a:pt x="74" y="148"/>
                    </a:lnTo>
                    <a:lnTo>
                      <a:pt x="59" y="148"/>
                    </a:lnTo>
                    <a:lnTo>
                      <a:pt x="46" y="143"/>
                    </a:lnTo>
                    <a:lnTo>
                      <a:pt x="31" y="136"/>
                    </a:lnTo>
                    <a:lnTo>
                      <a:pt x="22" y="126"/>
                    </a:lnTo>
                    <a:lnTo>
                      <a:pt x="12" y="116"/>
                    </a:lnTo>
                    <a:lnTo>
                      <a:pt x="5" y="103"/>
                    </a:lnTo>
                    <a:lnTo>
                      <a:pt x="2" y="89"/>
                    </a:lnTo>
                    <a:lnTo>
                      <a:pt x="0" y="74"/>
                    </a:lnTo>
                    <a:lnTo>
                      <a:pt x="2" y="62"/>
                    </a:lnTo>
                    <a:lnTo>
                      <a:pt x="2" y="59"/>
                    </a:lnTo>
                    <a:lnTo>
                      <a:pt x="2" y="58"/>
                    </a:lnTo>
                    <a:lnTo>
                      <a:pt x="5" y="58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2" y="74"/>
                    </a:lnTo>
                    <a:lnTo>
                      <a:pt x="2" y="89"/>
                    </a:lnTo>
                    <a:lnTo>
                      <a:pt x="7" y="101"/>
                    </a:lnTo>
                    <a:lnTo>
                      <a:pt x="14" y="116"/>
                    </a:lnTo>
                    <a:lnTo>
                      <a:pt x="22" y="126"/>
                    </a:lnTo>
                    <a:lnTo>
                      <a:pt x="34" y="136"/>
                    </a:lnTo>
                    <a:lnTo>
                      <a:pt x="46" y="141"/>
                    </a:lnTo>
                    <a:lnTo>
                      <a:pt x="59" y="145"/>
                    </a:lnTo>
                    <a:lnTo>
                      <a:pt x="74" y="148"/>
                    </a:lnTo>
                    <a:lnTo>
                      <a:pt x="88" y="145"/>
                    </a:lnTo>
                    <a:lnTo>
                      <a:pt x="103" y="141"/>
                    </a:lnTo>
                    <a:lnTo>
                      <a:pt x="115" y="136"/>
                    </a:lnTo>
                    <a:lnTo>
                      <a:pt x="126" y="126"/>
                    </a:lnTo>
                    <a:lnTo>
                      <a:pt x="136" y="116"/>
                    </a:lnTo>
                    <a:lnTo>
                      <a:pt x="143" y="101"/>
                    </a:lnTo>
                    <a:lnTo>
                      <a:pt x="148" y="89"/>
                    </a:lnTo>
                    <a:lnTo>
                      <a:pt x="148" y="74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1" name="Freeform 833">
                <a:extLst>
                  <a:ext uri="{FF2B5EF4-FFF2-40B4-BE49-F238E27FC236}">
                    <a16:creationId xmlns:a16="http://schemas.microsoft.com/office/drawing/2014/main" id="{A89EFC25-EDE6-44C2-B06E-7647BDBF5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159"/>
                <a:ext cx="48" cy="48"/>
              </a:xfrm>
              <a:custGeom>
                <a:avLst/>
                <a:gdLst>
                  <a:gd name="T0" fmla="*/ 146 w 146"/>
                  <a:gd name="T1" fmla="*/ 70 h 143"/>
                  <a:gd name="T2" fmla="*/ 146 w 146"/>
                  <a:gd name="T3" fmla="*/ 55 h 143"/>
                  <a:gd name="T4" fmla="*/ 141 w 146"/>
                  <a:gd name="T5" fmla="*/ 41 h 143"/>
                  <a:gd name="T6" fmla="*/ 134 w 146"/>
                  <a:gd name="T7" fmla="*/ 29 h 143"/>
                  <a:gd name="T8" fmla="*/ 124 w 146"/>
                  <a:gd name="T9" fmla="*/ 18 h 143"/>
                  <a:gd name="T10" fmla="*/ 113 w 146"/>
                  <a:gd name="T11" fmla="*/ 8 h 143"/>
                  <a:gd name="T12" fmla="*/ 101 w 146"/>
                  <a:gd name="T13" fmla="*/ 3 h 143"/>
                  <a:gd name="T14" fmla="*/ 86 w 146"/>
                  <a:gd name="T15" fmla="*/ 0 h 143"/>
                  <a:gd name="T16" fmla="*/ 79 w 146"/>
                  <a:gd name="T17" fmla="*/ 0 h 143"/>
                  <a:gd name="T18" fmla="*/ 77 w 146"/>
                  <a:gd name="T19" fmla="*/ 0 h 143"/>
                  <a:gd name="T20" fmla="*/ 74 w 146"/>
                  <a:gd name="T21" fmla="*/ 0 h 143"/>
                  <a:gd name="T22" fmla="*/ 86 w 146"/>
                  <a:gd name="T23" fmla="*/ 0 h 143"/>
                  <a:gd name="T24" fmla="*/ 101 w 146"/>
                  <a:gd name="T25" fmla="*/ 3 h 143"/>
                  <a:gd name="T26" fmla="*/ 113 w 146"/>
                  <a:gd name="T27" fmla="*/ 11 h 143"/>
                  <a:gd name="T28" fmla="*/ 124 w 146"/>
                  <a:gd name="T29" fmla="*/ 18 h 143"/>
                  <a:gd name="T30" fmla="*/ 134 w 146"/>
                  <a:gd name="T31" fmla="*/ 31 h 143"/>
                  <a:gd name="T32" fmla="*/ 138 w 146"/>
                  <a:gd name="T33" fmla="*/ 43 h 143"/>
                  <a:gd name="T34" fmla="*/ 142 w 146"/>
                  <a:gd name="T35" fmla="*/ 55 h 143"/>
                  <a:gd name="T36" fmla="*/ 146 w 146"/>
                  <a:gd name="T37" fmla="*/ 70 h 143"/>
                  <a:gd name="T38" fmla="*/ 146 w 146"/>
                  <a:gd name="T39" fmla="*/ 85 h 143"/>
                  <a:gd name="T40" fmla="*/ 141 w 146"/>
                  <a:gd name="T41" fmla="*/ 97 h 143"/>
                  <a:gd name="T42" fmla="*/ 134 w 146"/>
                  <a:gd name="T43" fmla="*/ 111 h 143"/>
                  <a:gd name="T44" fmla="*/ 124 w 146"/>
                  <a:gd name="T45" fmla="*/ 121 h 143"/>
                  <a:gd name="T46" fmla="*/ 113 w 146"/>
                  <a:gd name="T47" fmla="*/ 132 h 143"/>
                  <a:gd name="T48" fmla="*/ 101 w 146"/>
                  <a:gd name="T49" fmla="*/ 135 h 143"/>
                  <a:gd name="T50" fmla="*/ 86 w 146"/>
                  <a:gd name="T51" fmla="*/ 141 h 143"/>
                  <a:gd name="T52" fmla="*/ 72 w 146"/>
                  <a:gd name="T53" fmla="*/ 143 h 143"/>
                  <a:gd name="T54" fmla="*/ 57 w 146"/>
                  <a:gd name="T55" fmla="*/ 141 h 143"/>
                  <a:gd name="T56" fmla="*/ 44 w 146"/>
                  <a:gd name="T57" fmla="*/ 135 h 143"/>
                  <a:gd name="T58" fmla="*/ 32 w 146"/>
                  <a:gd name="T59" fmla="*/ 132 h 143"/>
                  <a:gd name="T60" fmla="*/ 20 w 146"/>
                  <a:gd name="T61" fmla="*/ 121 h 143"/>
                  <a:gd name="T62" fmla="*/ 12 w 146"/>
                  <a:gd name="T63" fmla="*/ 111 h 143"/>
                  <a:gd name="T64" fmla="*/ 5 w 146"/>
                  <a:gd name="T65" fmla="*/ 97 h 143"/>
                  <a:gd name="T66" fmla="*/ 0 w 146"/>
                  <a:gd name="T67" fmla="*/ 85 h 143"/>
                  <a:gd name="T68" fmla="*/ 0 w 146"/>
                  <a:gd name="T69" fmla="*/ 70 h 143"/>
                  <a:gd name="T70" fmla="*/ 0 w 146"/>
                  <a:gd name="T71" fmla="*/ 55 h 143"/>
                  <a:gd name="T72" fmla="*/ 3 w 146"/>
                  <a:gd name="T73" fmla="*/ 51 h 143"/>
                  <a:gd name="T74" fmla="*/ 3 w 146"/>
                  <a:gd name="T75" fmla="*/ 48 h 143"/>
                  <a:gd name="T76" fmla="*/ 5 w 146"/>
                  <a:gd name="T77" fmla="*/ 48 h 143"/>
                  <a:gd name="T78" fmla="*/ 5 w 146"/>
                  <a:gd name="T79" fmla="*/ 46 h 143"/>
                  <a:gd name="T80" fmla="*/ 5 w 146"/>
                  <a:gd name="T81" fmla="*/ 43 h 143"/>
                  <a:gd name="T82" fmla="*/ 8 w 146"/>
                  <a:gd name="T83" fmla="*/ 43 h 143"/>
                  <a:gd name="T84" fmla="*/ 3 w 146"/>
                  <a:gd name="T85" fmla="*/ 55 h 143"/>
                  <a:gd name="T86" fmla="*/ 0 w 146"/>
                  <a:gd name="T87" fmla="*/ 70 h 143"/>
                  <a:gd name="T88" fmla="*/ 3 w 146"/>
                  <a:gd name="T89" fmla="*/ 85 h 143"/>
                  <a:gd name="T90" fmla="*/ 8 w 146"/>
                  <a:gd name="T91" fmla="*/ 97 h 143"/>
                  <a:gd name="T92" fmla="*/ 12 w 146"/>
                  <a:gd name="T93" fmla="*/ 109 h 143"/>
                  <a:gd name="T94" fmla="*/ 22 w 146"/>
                  <a:gd name="T95" fmla="*/ 118 h 143"/>
                  <a:gd name="T96" fmla="*/ 32 w 146"/>
                  <a:gd name="T97" fmla="*/ 128 h 143"/>
                  <a:gd name="T98" fmla="*/ 44 w 146"/>
                  <a:gd name="T99" fmla="*/ 135 h 143"/>
                  <a:gd name="T100" fmla="*/ 60 w 146"/>
                  <a:gd name="T101" fmla="*/ 139 h 143"/>
                  <a:gd name="T102" fmla="*/ 72 w 146"/>
                  <a:gd name="T103" fmla="*/ 141 h 143"/>
                  <a:gd name="T104" fmla="*/ 86 w 146"/>
                  <a:gd name="T105" fmla="*/ 139 h 143"/>
                  <a:gd name="T106" fmla="*/ 101 w 146"/>
                  <a:gd name="T107" fmla="*/ 135 h 143"/>
                  <a:gd name="T108" fmla="*/ 113 w 146"/>
                  <a:gd name="T109" fmla="*/ 128 h 143"/>
                  <a:gd name="T110" fmla="*/ 124 w 146"/>
                  <a:gd name="T111" fmla="*/ 118 h 143"/>
                  <a:gd name="T112" fmla="*/ 134 w 146"/>
                  <a:gd name="T113" fmla="*/ 109 h 143"/>
                  <a:gd name="T114" fmla="*/ 138 w 146"/>
                  <a:gd name="T115" fmla="*/ 97 h 143"/>
                  <a:gd name="T116" fmla="*/ 142 w 146"/>
                  <a:gd name="T117" fmla="*/ 85 h 143"/>
                  <a:gd name="T118" fmla="*/ 146 w 146"/>
                  <a:gd name="T119" fmla="*/ 7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6" h="143">
                    <a:moveTo>
                      <a:pt x="146" y="70"/>
                    </a:moveTo>
                    <a:lnTo>
                      <a:pt x="146" y="55"/>
                    </a:lnTo>
                    <a:lnTo>
                      <a:pt x="141" y="41"/>
                    </a:lnTo>
                    <a:lnTo>
                      <a:pt x="134" y="29"/>
                    </a:lnTo>
                    <a:lnTo>
                      <a:pt x="124" y="18"/>
                    </a:lnTo>
                    <a:lnTo>
                      <a:pt x="113" y="8"/>
                    </a:lnTo>
                    <a:lnTo>
                      <a:pt x="101" y="3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101" y="3"/>
                    </a:lnTo>
                    <a:lnTo>
                      <a:pt x="113" y="11"/>
                    </a:lnTo>
                    <a:lnTo>
                      <a:pt x="124" y="18"/>
                    </a:lnTo>
                    <a:lnTo>
                      <a:pt x="134" y="31"/>
                    </a:lnTo>
                    <a:lnTo>
                      <a:pt x="138" y="43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6" y="85"/>
                    </a:lnTo>
                    <a:lnTo>
                      <a:pt x="141" y="97"/>
                    </a:lnTo>
                    <a:lnTo>
                      <a:pt x="134" y="111"/>
                    </a:lnTo>
                    <a:lnTo>
                      <a:pt x="124" y="121"/>
                    </a:lnTo>
                    <a:lnTo>
                      <a:pt x="113" y="132"/>
                    </a:lnTo>
                    <a:lnTo>
                      <a:pt x="101" y="135"/>
                    </a:lnTo>
                    <a:lnTo>
                      <a:pt x="86" y="141"/>
                    </a:lnTo>
                    <a:lnTo>
                      <a:pt x="72" y="143"/>
                    </a:lnTo>
                    <a:lnTo>
                      <a:pt x="57" y="141"/>
                    </a:lnTo>
                    <a:lnTo>
                      <a:pt x="44" y="135"/>
                    </a:lnTo>
                    <a:lnTo>
                      <a:pt x="32" y="132"/>
                    </a:lnTo>
                    <a:lnTo>
                      <a:pt x="20" y="121"/>
                    </a:lnTo>
                    <a:lnTo>
                      <a:pt x="12" y="111"/>
                    </a:lnTo>
                    <a:lnTo>
                      <a:pt x="5" y="97"/>
                    </a:lnTo>
                    <a:lnTo>
                      <a:pt x="0" y="85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3"/>
                    </a:lnTo>
                    <a:lnTo>
                      <a:pt x="8" y="43"/>
                    </a:lnTo>
                    <a:lnTo>
                      <a:pt x="3" y="55"/>
                    </a:lnTo>
                    <a:lnTo>
                      <a:pt x="0" y="70"/>
                    </a:lnTo>
                    <a:lnTo>
                      <a:pt x="3" y="85"/>
                    </a:lnTo>
                    <a:lnTo>
                      <a:pt x="8" y="97"/>
                    </a:lnTo>
                    <a:lnTo>
                      <a:pt x="12" y="109"/>
                    </a:lnTo>
                    <a:lnTo>
                      <a:pt x="22" y="118"/>
                    </a:lnTo>
                    <a:lnTo>
                      <a:pt x="32" y="128"/>
                    </a:lnTo>
                    <a:lnTo>
                      <a:pt x="44" y="135"/>
                    </a:lnTo>
                    <a:lnTo>
                      <a:pt x="60" y="139"/>
                    </a:lnTo>
                    <a:lnTo>
                      <a:pt x="72" y="141"/>
                    </a:lnTo>
                    <a:lnTo>
                      <a:pt x="86" y="139"/>
                    </a:lnTo>
                    <a:lnTo>
                      <a:pt x="101" y="135"/>
                    </a:lnTo>
                    <a:lnTo>
                      <a:pt x="113" y="128"/>
                    </a:lnTo>
                    <a:lnTo>
                      <a:pt x="124" y="118"/>
                    </a:lnTo>
                    <a:lnTo>
                      <a:pt x="134" y="109"/>
                    </a:lnTo>
                    <a:lnTo>
                      <a:pt x="138" y="97"/>
                    </a:lnTo>
                    <a:lnTo>
                      <a:pt x="142" y="85"/>
                    </a:lnTo>
                    <a:lnTo>
                      <a:pt x="146" y="70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2" name="Freeform 834">
                <a:extLst>
                  <a:ext uri="{FF2B5EF4-FFF2-40B4-BE49-F238E27FC236}">
                    <a16:creationId xmlns:a16="http://schemas.microsoft.com/office/drawing/2014/main" id="{8CFFDA6B-C9B1-4783-BCA9-723E02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160"/>
                <a:ext cx="48" cy="47"/>
              </a:xfrm>
              <a:custGeom>
                <a:avLst/>
                <a:gdLst>
                  <a:gd name="T0" fmla="*/ 142 w 146"/>
                  <a:gd name="T1" fmla="*/ 56 h 142"/>
                  <a:gd name="T2" fmla="*/ 134 w 146"/>
                  <a:gd name="T3" fmla="*/ 31 h 142"/>
                  <a:gd name="T4" fmla="*/ 113 w 146"/>
                  <a:gd name="T5" fmla="*/ 11 h 142"/>
                  <a:gd name="T6" fmla="*/ 86 w 146"/>
                  <a:gd name="T7" fmla="*/ 0 h 142"/>
                  <a:gd name="T8" fmla="*/ 72 w 146"/>
                  <a:gd name="T9" fmla="*/ 0 h 142"/>
                  <a:gd name="T10" fmla="*/ 67 w 146"/>
                  <a:gd name="T11" fmla="*/ 0 h 142"/>
                  <a:gd name="T12" fmla="*/ 62 w 146"/>
                  <a:gd name="T13" fmla="*/ 1 h 142"/>
                  <a:gd name="T14" fmla="*/ 86 w 146"/>
                  <a:gd name="T15" fmla="*/ 1 h 142"/>
                  <a:gd name="T16" fmla="*/ 111 w 146"/>
                  <a:gd name="T17" fmla="*/ 11 h 142"/>
                  <a:gd name="T18" fmla="*/ 131 w 146"/>
                  <a:gd name="T19" fmla="*/ 31 h 142"/>
                  <a:gd name="T20" fmla="*/ 141 w 146"/>
                  <a:gd name="T21" fmla="*/ 56 h 142"/>
                  <a:gd name="T22" fmla="*/ 146 w 146"/>
                  <a:gd name="T23" fmla="*/ 70 h 142"/>
                  <a:gd name="T24" fmla="*/ 138 w 146"/>
                  <a:gd name="T25" fmla="*/ 97 h 142"/>
                  <a:gd name="T26" fmla="*/ 124 w 146"/>
                  <a:gd name="T27" fmla="*/ 119 h 142"/>
                  <a:gd name="T28" fmla="*/ 101 w 146"/>
                  <a:gd name="T29" fmla="*/ 136 h 142"/>
                  <a:gd name="T30" fmla="*/ 72 w 146"/>
                  <a:gd name="T31" fmla="*/ 142 h 142"/>
                  <a:gd name="T32" fmla="*/ 44 w 146"/>
                  <a:gd name="T33" fmla="*/ 136 h 142"/>
                  <a:gd name="T34" fmla="*/ 22 w 146"/>
                  <a:gd name="T35" fmla="*/ 119 h 142"/>
                  <a:gd name="T36" fmla="*/ 8 w 146"/>
                  <a:gd name="T37" fmla="*/ 97 h 142"/>
                  <a:gd name="T38" fmla="*/ 0 w 146"/>
                  <a:gd name="T39" fmla="*/ 70 h 142"/>
                  <a:gd name="T40" fmla="*/ 8 w 146"/>
                  <a:gd name="T41" fmla="*/ 44 h 142"/>
                  <a:gd name="T42" fmla="*/ 10 w 146"/>
                  <a:gd name="T43" fmla="*/ 39 h 142"/>
                  <a:gd name="T44" fmla="*/ 12 w 146"/>
                  <a:gd name="T45" fmla="*/ 36 h 142"/>
                  <a:gd name="T46" fmla="*/ 15 w 146"/>
                  <a:gd name="T47" fmla="*/ 34 h 142"/>
                  <a:gd name="T48" fmla="*/ 5 w 146"/>
                  <a:gd name="T49" fmla="*/ 56 h 142"/>
                  <a:gd name="T50" fmla="*/ 5 w 146"/>
                  <a:gd name="T51" fmla="*/ 85 h 142"/>
                  <a:gd name="T52" fmla="*/ 15 w 146"/>
                  <a:gd name="T53" fmla="*/ 109 h 142"/>
                  <a:gd name="T54" fmla="*/ 35 w 146"/>
                  <a:gd name="T55" fmla="*/ 126 h 142"/>
                  <a:gd name="T56" fmla="*/ 60 w 146"/>
                  <a:gd name="T57" fmla="*/ 139 h 142"/>
                  <a:gd name="T58" fmla="*/ 86 w 146"/>
                  <a:gd name="T59" fmla="*/ 139 h 142"/>
                  <a:gd name="T60" fmla="*/ 111 w 146"/>
                  <a:gd name="T61" fmla="*/ 126 h 142"/>
                  <a:gd name="T62" fmla="*/ 131 w 146"/>
                  <a:gd name="T63" fmla="*/ 109 h 142"/>
                  <a:gd name="T64" fmla="*/ 141 w 146"/>
                  <a:gd name="T65" fmla="*/ 85 h 142"/>
                  <a:gd name="T66" fmla="*/ 146 w 146"/>
                  <a:gd name="T67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42">
                    <a:moveTo>
                      <a:pt x="146" y="70"/>
                    </a:moveTo>
                    <a:lnTo>
                      <a:pt x="142" y="56"/>
                    </a:lnTo>
                    <a:lnTo>
                      <a:pt x="138" y="44"/>
                    </a:lnTo>
                    <a:lnTo>
                      <a:pt x="134" y="31"/>
                    </a:lnTo>
                    <a:lnTo>
                      <a:pt x="124" y="18"/>
                    </a:lnTo>
                    <a:lnTo>
                      <a:pt x="113" y="11"/>
                    </a:lnTo>
                    <a:lnTo>
                      <a:pt x="101" y="4"/>
                    </a:lnTo>
                    <a:lnTo>
                      <a:pt x="86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72" y="1"/>
                    </a:lnTo>
                    <a:lnTo>
                      <a:pt x="86" y="1"/>
                    </a:lnTo>
                    <a:lnTo>
                      <a:pt x="101" y="7"/>
                    </a:lnTo>
                    <a:lnTo>
                      <a:pt x="111" y="11"/>
                    </a:lnTo>
                    <a:lnTo>
                      <a:pt x="124" y="22"/>
                    </a:lnTo>
                    <a:lnTo>
                      <a:pt x="131" y="31"/>
                    </a:lnTo>
                    <a:lnTo>
                      <a:pt x="138" y="44"/>
                    </a:lnTo>
                    <a:lnTo>
                      <a:pt x="141" y="56"/>
                    </a:lnTo>
                    <a:lnTo>
                      <a:pt x="142" y="70"/>
                    </a:lnTo>
                    <a:lnTo>
                      <a:pt x="146" y="70"/>
                    </a:lnTo>
                    <a:lnTo>
                      <a:pt x="142" y="85"/>
                    </a:lnTo>
                    <a:lnTo>
                      <a:pt x="138" y="97"/>
                    </a:lnTo>
                    <a:lnTo>
                      <a:pt x="134" y="109"/>
                    </a:lnTo>
                    <a:lnTo>
                      <a:pt x="124" y="119"/>
                    </a:lnTo>
                    <a:lnTo>
                      <a:pt x="113" y="128"/>
                    </a:lnTo>
                    <a:lnTo>
                      <a:pt x="101" y="136"/>
                    </a:lnTo>
                    <a:lnTo>
                      <a:pt x="86" y="139"/>
                    </a:lnTo>
                    <a:lnTo>
                      <a:pt x="72" y="142"/>
                    </a:lnTo>
                    <a:lnTo>
                      <a:pt x="60" y="139"/>
                    </a:lnTo>
                    <a:lnTo>
                      <a:pt x="44" y="136"/>
                    </a:lnTo>
                    <a:lnTo>
                      <a:pt x="32" y="128"/>
                    </a:lnTo>
                    <a:lnTo>
                      <a:pt x="22" y="119"/>
                    </a:lnTo>
                    <a:lnTo>
                      <a:pt x="12" y="109"/>
                    </a:lnTo>
                    <a:lnTo>
                      <a:pt x="8" y="97"/>
                    </a:lnTo>
                    <a:lnTo>
                      <a:pt x="3" y="85"/>
                    </a:lnTo>
                    <a:lnTo>
                      <a:pt x="0" y="70"/>
                    </a:lnTo>
                    <a:lnTo>
                      <a:pt x="3" y="56"/>
                    </a:lnTo>
                    <a:lnTo>
                      <a:pt x="8" y="44"/>
                    </a:lnTo>
                    <a:lnTo>
                      <a:pt x="8" y="41"/>
                    </a:lnTo>
                    <a:lnTo>
                      <a:pt x="10" y="39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5" y="34"/>
                    </a:lnTo>
                    <a:lnTo>
                      <a:pt x="8" y="44"/>
                    </a:lnTo>
                    <a:lnTo>
                      <a:pt x="5" y="56"/>
                    </a:lnTo>
                    <a:lnTo>
                      <a:pt x="3" y="70"/>
                    </a:lnTo>
                    <a:lnTo>
                      <a:pt x="5" y="85"/>
                    </a:lnTo>
                    <a:lnTo>
                      <a:pt x="8" y="97"/>
                    </a:lnTo>
                    <a:lnTo>
                      <a:pt x="15" y="109"/>
                    </a:lnTo>
                    <a:lnTo>
                      <a:pt x="22" y="119"/>
                    </a:lnTo>
                    <a:lnTo>
                      <a:pt x="35" y="126"/>
                    </a:lnTo>
                    <a:lnTo>
                      <a:pt x="44" y="134"/>
                    </a:lnTo>
                    <a:lnTo>
                      <a:pt x="60" y="139"/>
                    </a:lnTo>
                    <a:lnTo>
                      <a:pt x="72" y="139"/>
                    </a:lnTo>
                    <a:lnTo>
                      <a:pt x="86" y="139"/>
                    </a:lnTo>
                    <a:lnTo>
                      <a:pt x="101" y="134"/>
                    </a:lnTo>
                    <a:lnTo>
                      <a:pt x="111" y="126"/>
                    </a:lnTo>
                    <a:lnTo>
                      <a:pt x="124" y="119"/>
                    </a:lnTo>
                    <a:lnTo>
                      <a:pt x="131" y="109"/>
                    </a:lnTo>
                    <a:lnTo>
                      <a:pt x="138" y="97"/>
                    </a:lnTo>
                    <a:lnTo>
                      <a:pt x="141" y="85"/>
                    </a:lnTo>
                    <a:lnTo>
                      <a:pt x="142" y="70"/>
                    </a:lnTo>
                    <a:lnTo>
                      <a:pt x="146" y="70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3" name="Freeform 835">
                <a:extLst>
                  <a:ext uri="{FF2B5EF4-FFF2-40B4-BE49-F238E27FC236}">
                    <a16:creationId xmlns:a16="http://schemas.microsoft.com/office/drawing/2014/main" id="{67016DE2-3485-4CC9-B7AB-C8EC12DC8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160"/>
                <a:ext cx="46" cy="46"/>
              </a:xfrm>
              <a:custGeom>
                <a:avLst/>
                <a:gdLst>
                  <a:gd name="T0" fmla="*/ 138 w 140"/>
                  <a:gd name="T1" fmla="*/ 55 h 138"/>
                  <a:gd name="T2" fmla="*/ 128 w 140"/>
                  <a:gd name="T3" fmla="*/ 30 h 138"/>
                  <a:gd name="T4" fmla="*/ 109 w 140"/>
                  <a:gd name="T5" fmla="*/ 10 h 138"/>
                  <a:gd name="T6" fmla="*/ 85 w 140"/>
                  <a:gd name="T7" fmla="*/ 0 h 138"/>
                  <a:gd name="T8" fmla="*/ 59 w 140"/>
                  <a:gd name="T9" fmla="*/ 0 h 138"/>
                  <a:gd name="T10" fmla="*/ 52 w 140"/>
                  <a:gd name="T11" fmla="*/ 3 h 138"/>
                  <a:gd name="T12" fmla="*/ 47 w 140"/>
                  <a:gd name="T13" fmla="*/ 6 h 138"/>
                  <a:gd name="T14" fmla="*/ 40 w 140"/>
                  <a:gd name="T15" fmla="*/ 7 h 138"/>
                  <a:gd name="T16" fmla="*/ 35 w 140"/>
                  <a:gd name="T17" fmla="*/ 10 h 138"/>
                  <a:gd name="T18" fmla="*/ 57 w 140"/>
                  <a:gd name="T19" fmla="*/ 3 h 138"/>
                  <a:gd name="T20" fmla="*/ 85 w 140"/>
                  <a:gd name="T21" fmla="*/ 3 h 138"/>
                  <a:gd name="T22" fmla="*/ 109 w 140"/>
                  <a:gd name="T23" fmla="*/ 14 h 138"/>
                  <a:gd name="T24" fmla="*/ 126 w 140"/>
                  <a:gd name="T25" fmla="*/ 30 h 138"/>
                  <a:gd name="T26" fmla="*/ 138 w 140"/>
                  <a:gd name="T27" fmla="*/ 55 h 138"/>
                  <a:gd name="T28" fmla="*/ 140 w 140"/>
                  <a:gd name="T29" fmla="*/ 69 h 138"/>
                  <a:gd name="T30" fmla="*/ 135 w 140"/>
                  <a:gd name="T31" fmla="*/ 96 h 138"/>
                  <a:gd name="T32" fmla="*/ 121 w 140"/>
                  <a:gd name="T33" fmla="*/ 118 h 138"/>
                  <a:gd name="T34" fmla="*/ 99 w 140"/>
                  <a:gd name="T35" fmla="*/ 133 h 138"/>
                  <a:gd name="T36" fmla="*/ 70 w 140"/>
                  <a:gd name="T37" fmla="*/ 138 h 138"/>
                  <a:gd name="T38" fmla="*/ 42 w 140"/>
                  <a:gd name="T39" fmla="*/ 133 h 138"/>
                  <a:gd name="T40" fmla="*/ 20 w 140"/>
                  <a:gd name="T41" fmla="*/ 118 h 138"/>
                  <a:gd name="T42" fmla="*/ 6 w 140"/>
                  <a:gd name="T43" fmla="*/ 96 h 138"/>
                  <a:gd name="T44" fmla="*/ 0 w 140"/>
                  <a:gd name="T45" fmla="*/ 69 h 138"/>
                  <a:gd name="T46" fmla="*/ 6 w 140"/>
                  <a:gd name="T47" fmla="*/ 43 h 138"/>
                  <a:gd name="T48" fmla="*/ 13 w 140"/>
                  <a:gd name="T49" fmla="*/ 30 h 138"/>
                  <a:gd name="T50" fmla="*/ 18 w 140"/>
                  <a:gd name="T51" fmla="*/ 24 h 138"/>
                  <a:gd name="T52" fmla="*/ 22 w 140"/>
                  <a:gd name="T53" fmla="*/ 21 h 138"/>
                  <a:gd name="T54" fmla="*/ 28 w 140"/>
                  <a:gd name="T55" fmla="*/ 15 h 138"/>
                  <a:gd name="T56" fmla="*/ 22 w 140"/>
                  <a:gd name="T57" fmla="*/ 21 h 138"/>
                  <a:gd name="T58" fmla="*/ 7 w 140"/>
                  <a:gd name="T59" fmla="*/ 43 h 138"/>
                  <a:gd name="T60" fmla="*/ 3 w 140"/>
                  <a:gd name="T61" fmla="*/ 69 h 138"/>
                  <a:gd name="T62" fmla="*/ 7 w 140"/>
                  <a:gd name="T63" fmla="*/ 96 h 138"/>
                  <a:gd name="T64" fmla="*/ 22 w 140"/>
                  <a:gd name="T65" fmla="*/ 118 h 138"/>
                  <a:gd name="T66" fmla="*/ 45 w 140"/>
                  <a:gd name="T67" fmla="*/ 131 h 138"/>
                  <a:gd name="T68" fmla="*/ 70 w 140"/>
                  <a:gd name="T69" fmla="*/ 138 h 138"/>
                  <a:gd name="T70" fmla="*/ 95 w 140"/>
                  <a:gd name="T71" fmla="*/ 131 h 138"/>
                  <a:gd name="T72" fmla="*/ 118 w 140"/>
                  <a:gd name="T73" fmla="*/ 118 h 138"/>
                  <a:gd name="T74" fmla="*/ 133 w 140"/>
                  <a:gd name="T75" fmla="*/ 96 h 138"/>
                  <a:gd name="T76" fmla="*/ 138 w 140"/>
                  <a:gd name="T7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0" h="138">
                    <a:moveTo>
                      <a:pt x="140" y="69"/>
                    </a:moveTo>
                    <a:lnTo>
                      <a:pt x="138" y="55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21" y="21"/>
                    </a:lnTo>
                    <a:lnTo>
                      <a:pt x="109" y="10"/>
                    </a:lnTo>
                    <a:lnTo>
                      <a:pt x="99" y="6"/>
                    </a:lnTo>
                    <a:lnTo>
                      <a:pt x="85" y="0"/>
                    </a:lnTo>
                    <a:lnTo>
                      <a:pt x="70" y="0"/>
                    </a:lnTo>
                    <a:lnTo>
                      <a:pt x="59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7" y="6"/>
                    </a:lnTo>
                    <a:lnTo>
                      <a:pt x="42" y="6"/>
                    </a:lnTo>
                    <a:lnTo>
                      <a:pt x="40" y="7"/>
                    </a:lnTo>
                    <a:lnTo>
                      <a:pt x="37" y="10"/>
                    </a:lnTo>
                    <a:lnTo>
                      <a:pt x="35" y="10"/>
                    </a:lnTo>
                    <a:lnTo>
                      <a:pt x="45" y="6"/>
                    </a:lnTo>
                    <a:lnTo>
                      <a:pt x="57" y="3"/>
                    </a:lnTo>
                    <a:lnTo>
                      <a:pt x="70" y="0"/>
                    </a:lnTo>
                    <a:lnTo>
                      <a:pt x="85" y="3"/>
                    </a:lnTo>
                    <a:lnTo>
                      <a:pt x="95" y="6"/>
                    </a:lnTo>
                    <a:lnTo>
                      <a:pt x="109" y="14"/>
                    </a:lnTo>
                    <a:lnTo>
                      <a:pt x="118" y="21"/>
                    </a:lnTo>
                    <a:lnTo>
                      <a:pt x="126" y="30"/>
                    </a:lnTo>
                    <a:lnTo>
                      <a:pt x="133" y="43"/>
                    </a:lnTo>
                    <a:lnTo>
                      <a:pt x="138" y="55"/>
                    </a:lnTo>
                    <a:lnTo>
                      <a:pt x="138" y="69"/>
                    </a:lnTo>
                    <a:lnTo>
                      <a:pt x="140" y="69"/>
                    </a:lnTo>
                    <a:lnTo>
                      <a:pt x="138" y="84"/>
                    </a:lnTo>
                    <a:lnTo>
                      <a:pt x="135" y="96"/>
                    </a:lnTo>
                    <a:lnTo>
                      <a:pt x="128" y="108"/>
                    </a:lnTo>
                    <a:lnTo>
                      <a:pt x="121" y="118"/>
                    </a:lnTo>
                    <a:lnTo>
                      <a:pt x="109" y="125"/>
                    </a:lnTo>
                    <a:lnTo>
                      <a:pt x="99" y="133"/>
                    </a:lnTo>
                    <a:lnTo>
                      <a:pt x="85" y="138"/>
                    </a:lnTo>
                    <a:lnTo>
                      <a:pt x="70" y="138"/>
                    </a:lnTo>
                    <a:lnTo>
                      <a:pt x="57" y="138"/>
                    </a:lnTo>
                    <a:lnTo>
                      <a:pt x="42" y="133"/>
                    </a:lnTo>
                    <a:lnTo>
                      <a:pt x="32" y="125"/>
                    </a:lnTo>
                    <a:lnTo>
                      <a:pt x="20" y="118"/>
                    </a:lnTo>
                    <a:lnTo>
                      <a:pt x="13" y="108"/>
                    </a:lnTo>
                    <a:lnTo>
                      <a:pt x="6" y="96"/>
                    </a:lnTo>
                    <a:lnTo>
                      <a:pt x="3" y="84"/>
                    </a:lnTo>
                    <a:lnTo>
                      <a:pt x="0" y="69"/>
                    </a:lnTo>
                    <a:lnTo>
                      <a:pt x="3" y="55"/>
                    </a:lnTo>
                    <a:lnTo>
                      <a:pt x="6" y="43"/>
                    </a:lnTo>
                    <a:lnTo>
                      <a:pt x="13" y="33"/>
                    </a:lnTo>
                    <a:lnTo>
                      <a:pt x="13" y="30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22" y="21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22" y="21"/>
                    </a:lnTo>
                    <a:lnTo>
                      <a:pt x="13" y="30"/>
                    </a:lnTo>
                    <a:lnTo>
                      <a:pt x="7" y="43"/>
                    </a:lnTo>
                    <a:lnTo>
                      <a:pt x="3" y="55"/>
                    </a:lnTo>
                    <a:lnTo>
                      <a:pt x="3" y="69"/>
                    </a:lnTo>
                    <a:lnTo>
                      <a:pt x="3" y="84"/>
                    </a:lnTo>
                    <a:lnTo>
                      <a:pt x="7" y="96"/>
                    </a:lnTo>
                    <a:lnTo>
                      <a:pt x="13" y="106"/>
                    </a:lnTo>
                    <a:lnTo>
                      <a:pt x="22" y="118"/>
                    </a:lnTo>
                    <a:lnTo>
                      <a:pt x="32" y="125"/>
                    </a:lnTo>
                    <a:lnTo>
                      <a:pt x="45" y="131"/>
                    </a:lnTo>
                    <a:lnTo>
                      <a:pt x="57" y="135"/>
                    </a:lnTo>
                    <a:lnTo>
                      <a:pt x="70" y="138"/>
                    </a:lnTo>
                    <a:lnTo>
                      <a:pt x="85" y="135"/>
                    </a:lnTo>
                    <a:lnTo>
                      <a:pt x="95" y="131"/>
                    </a:lnTo>
                    <a:lnTo>
                      <a:pt x="109" y="125"/>
                    </a:lnTo>
                    <a:lnTo>
                      <a:pt x="118" y="118"/>
                    </a:lnTo>
                    <a:lnTo>
                      <a:pt x="126" y="106"/>
                    </a:lnTo>
                    <a:lnTo>
                      <a:pt x="133" y="96"/>
                    </a:lnTo>
                    <a:lnTo>
                      <a:pt x="138" y="84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4" name="Freeform 836">
                <a:extLst>
                  <a:ext uri="{FF2B5EF4-FFF2-40B4-BE49-F238E27FC236}">
                    <a16:creationId xmlns:a16="http://schemas.microsoft.com/office/drawing/2014/main" id="{110347B5-7DD2-4F16-92A9-9206139AC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160"/>
                <a:ext cx="46" cy="46"/>
              </a:xfrm>
              <a:custGeom>
                <a:avLst/>
                <a:gdLst>
                  <a:gd name="T0" fmla="*/ 136 w 136"/>
                  <a:gd name="T1" fmla="*/ 55 h 138"/>
                  <a:gd name="T2" fmla="*/ 123 w 136"/>
                  <a:gd name="T3" fmla="*/ 30 h 138"/>
                  <a:gd name="T4" fmla="*/ 106 w 136"/>
                  <a:gd name="T5" fmla="*/ 14 h 138"/>
                  <a:gd name="T6" fmla="*/ 81 w 136"/>
                  <a:gd name="T7" fmla="*/ 3 h 138"/>
                  <a:gd name="T8" fmla="*/ 55 w 136"/>
                  <a:gd name="T9" fmla="*/ 3 h 138"/>
                  <a:gd name="T10" fmla="*/ 32 w 136"/>
                  <a:gd name="T11" fmla="*/ 10 h 138"/>
                  <a:gd name="T12" fmla="*/ 30 w 136"/>
                  <a:gd name="T13" fmla="*/ 14 h 138"/>
                  <a:gd name="T14" fmla="*/ 20 w 136"/>
                  <a:gd name="T15" fmla="*/ 21 h 138"/>
                  <a:gd name="T16" fmla="*/ 5 w 136"/>
                  <a:gd name="T17" fmla="*/ 43 h 138"/>
                  <a:gd name="T18" fmla="*/ 0 w 136"/>
                  <a:gd name="T19" fmla="*/ 69 h 138"/>
                  <a:gd name="T20" fmla="*/ 5 w 136"/>
                  <a:gd name="T21" fmla="*/ 96 h 138"/>
                  <a:gd name="T22" fmla="*/ 20 w 136"/>
                  <a:gd name="T23" fmla="*/ 118 h 138"/>
                  <a:gd name="T24" fmla="*/ 41 w 136"/>
                  <a:gd name="T25" fmla="*/ 131 h 138"/>
                  <a:gd name="T26" fmla="*/ 67 w 136"/>
                  <a:gd name="T27" fmla="*/ 138 h 138"/>
                  <a:gd name="T28" fmla="*/ 93 w 136"/>
                  <a:gd name="T29" fmla="*/ 131 h 138"/>
                  <a:gd name="T30" fmla="*/ 115 w 136"/>
                  <a:gd name="T31" fmla="*/ 118 h 138"/>
                  <a:gd name="T32" fmla="*/ 131 w 136"/>
                  <a:gd name="T33" fmla="*/ 96 h 138"/>
                  <a:gd name="T34" fmla="*/ 136 w 136"/>
                  <a:gd name="T35" fmla="*/ 69 h 138"/>
                  <a:gd name="T36" fmla="*/ 129 w 136"/>
                  <a:gd name="T37" fmla="*/ 43 h 138"/>
                  <a:gd name="T38" fmla="*/ 115 w 136"/>
                  <a:gd name="T39" fmla="*/ 23 h 138"/>
                  <a:gd name="T40" fmla="*/ 93 w 136"/>
                  <a:gd name="T41" fmla="*/ 7 h 138"/>
                  <a:gd name="T42" fmla="*/ 67 w 136"/>
                  <a:gd name="T43" fmla="*/ 3 h 138"/>
                  <a:gd name="T44" fmla="*/ 41 w 136"/>
                  <a:gd name="T45" fmla="*/ 7 h 138"/>
                  <a:gd name="T46" fmla="*/ 20 w 136"/>
                  <a:gd name="T47" fmla="*/ 23 h 138"/>
                  <a:gd name="T48" fmla="*/ 7 w 136"/>
                  <a:gd name="T49" fmla="*/ 43 h 138"/>
                  <a:gd name="T50" fmla="*/ 0 w 136"/>
                  <a:gd name="T51" fmla="*/ 69 h 138"/>
                  <a:gd name="T52" fmla="*/ 7 w 136"/>
                  <a:gd name="T53" fmla="*/ 93 h 138"/>
                  <a:gd name="T54" fmla="*/ 20 w 136"/>
                  <a:gd name="T55" fmla="*/ 115 h 138"/>
                  <a:gd name="T56" fmla="*/ 41 w 136"/>
                  <a:gd name="T57" fmla="*/ 131 h 138"/>
                  <a:gd name="T58" fmla="*/ 67 w 136"/>
                  <a:gd name="T59" fmla="*/ 135 h 138"/>
                  <a:gd name="T60" fmla="*/ 93 w 136"/>
                  <a:gd name="T61" fmla="*/ 131 h 138"/>
                  <a:gd name="T62" fmla="*/ 115 w 136"/>
                  <a:gd name="T63" fmla="*/ 115 h 138"/>
                  <a:gd name="T64" fmla="*/ 129 w 136"/>
                  <a:gd name="T65" fmla="*/ 93 h 138"/>
                  <a:gd name="T66" fmla="*/ 136 w 136"/>
                  <a:gd name="T6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" h="138">
                    <a:moveTo>
                      <a:pt x="136" y="69"/>
                    </a:moveTo>
                    <a:lnTo>
                      <a:pt x="136" y="55"/>
                    </a:lnTo>
                    <a:lnTo>
                      <a:pt x="131" y="43"/>
                    </a:lnTo>
                    <a:lnTo>
                      <a:pt x="123" y="30"/>
                    </a:lnTo>
                    <a:lnTo>
                      <a:pt x="115" y="21"/>
                    </a:lnTo>
                    <a:lnTo>
                      <a:pt x="106" y="14"/>
                    </a:lnTo>
                    <a:lnTo>
                      <a:pt x="93" y="6"/>
                    </a:lnTo>
                    <a:lnTo>
                      <a:pt x="81" y="3"/>
                    </a:lnTo>
                    <a:lnTo>
                      <a:pt x="67" y="0"/>
                    </a:lnTo>
                    <a:lnTo>
                      <a:pt x="55" y="3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7" y="15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5" y="43"/>
                    </a:lnTo>
                    <a:lnTo>
                      <a:pt x="0" y="55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5" y="96"/>
                    </a:lnTo>
                    <a:lnTo>
                      <a:pt x="10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7" y="138"/>
                    </a:lnTo>
                    <a:lnTo>
                      <a:pt x="81" y="135"/>
                    </a:lnTo>
                    <a:lnTo>
                      <a:pt x="93" y="131"/>
                    </a:lnTo>
                    <a:lnTo>
                      <a:pt x="106" y="125"/>
                    </a:lnTo>
                    <a:lnTo>
                      <a:pt x="115" y="118"/>
                    </a:lnTo>
                    <a:lnTo>
                      <a:pt x="123" y="106"/>
                    </a:lnTo>
                    <a:lnTo>
                      <a:pt x="131" y="96"/>
                    </a:lnTo>
                    <a:lnTo>
                      <a:pt x="136" y="84"/>
                    </a:lnTo>
                    <a:lnTo>
                      <a:pt x="136" y="69"/>
                    </a:lnTo>
                    <a:lnTo>
                      <a:pt x="133" y="55"/>
                    </a:lnTo>
                    <a:lnTo>
                      <a:pt x="129" y="43"/>
                    </a:lnTo>
                    <a:lnTo>
                      <a:pt x="123" y="33"/>
                    </a:lnTo>
                    <a:lnTo>
                      <a:pt x="115" y="23"/>
                    </a:lnTo>
                    <a:lnTo>
                      <a:pt x="106" y="15"/>
                    </a:lnTo>
                    <a:lnTo>
                      <a:pt x="93" y="7"/>
                    </a:lnTo>
                    <a:lnTo>
                      <a:pt x="81" y="3"/>
                    </a:lnTo>
                    <a:lnTo>
                      <a:pt x="67" y="3"/>
                    </a:lnTo>
                    <a:lnTo>
                      <a:pt x="55" y="3"/>
                    </a:lnTo>
                    <a:lnTo>
                      <a:pt x="41" y="7"/>
                    </a:lnTo>
                    <a:lnTo>
                      <a:pt x="30" y="15"/>
                    </a:lnTo>
                    <a:lnTo>
                      <a:pt x="20" y="23"/>
                    </a:lnTo>
                    <a:lnTo>
                      <a:pt x="12" y="33"/>
                    </a:lnTo>
                    <a:lnTo>
                      <a:pt x="7" y="43"/>
                    </a:lnTo>
                    <a:lnTo>
                      <a:pt x="3" y="55"/>
                    </a:lnTo>
                    <a:lnTo>
                      <a:pt x="0" y="69"/>
                    </a:lnTo>
                    <a:lnTo>
                      <a:pt x="3" y="81"/>
                    </a:lnTo>
                    <a:lnTo>
                      <a:pt x="7" y="93"/>
                    </a:lnTo>
                    <a:lnTo>
                      <a:pt x="12" y="106"/>
                    </a:lnTo>
                    <a:lnTo>
                      <a:pt x="20" y="115"/>
                    </a:lnTo>
                    <a:lnTo>
                      <a:pt x="30" y="124"/>
                    </a:lnTo>
                    <a:lnTo>
                      <a:pt x="41" y="131"/>
                    </a:lnTo>
                    <a:lnTo>
                      <a:pt x="55" y="133"/>
                    </a:lnTo>
                    <a:lnTo>
                      <a:pt x="67" y="135"/>
                    </a:lnTo>
                    <a:lnTo>
                      <a:pt x="81" y="133"/>
                    </a:lnTo>
                    <a:lnTo>
                      <a:pt x="93" y="131"/>
                    </a:lnTo>
                    <a:lnTo>
                      <a:pt x="106" y="124"/>
                    </a:lnTo>
                    <a:lnTo>
                      <a:pt x="115" y="115"/>
                    </a:lnTo>
                    <a:lnTo>
                      <a:pt x="123" y="106"/>
                    </a:lnTo>
                    <a:lnTo>
                      <a:pt x="129" y="93"/>
                    </a:lnTo>
                    <a:lnTo>
                      <a:pt x="133" y="81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5" name="Freeform 837">
                <a:extLst>
                  <a:ext uri="{FF2B5EF4-FFF2-40B4-BE49-F238E27FC236}">
                    <a16:creationId xmlns:a16="http://schemas.microsoft.com/office/drawing/2014/main" id="{5620812B-DD35-482D-A7D0-DE877363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160"/>
                <a:ext cx="46" cy="45"/>
              </a:xfrm>
              <a:custGeom>
                <a:avLst/>
                <a:gdLst>
                  <a:gd name="T0" fmla="*/ 133 w 136"/>
                  <a:gd name="T1" fmla="*/ 52 h 134"/>
                  <a:gd name="T2" fmla="*/ 123 w 136"/>
                  <a:gd name="T3" fmla="*/ 31 h 134"/>
                  <a:gd name="T4" fmla="*/ 106 w 136"/>
                  <a:gd name="T5" fmla="*/ 14 h 134"/>
                  <a:gd name="T6" fmla="*/ 81 w 136"/>
                  <a:gd name="T7" fmla="*/ 0 h 134"/>
                  <a:gd name="T8" fmla="*/ 55 w 136"/>
                  <a:gd name="T9" fmla="*/ 0 h 134"/>
                  <a:gd name="T10" fmla="*/ 30 w 136"/>
                  <a:gd name="T11" fmla="*/ 14 h 134"/>
                  <a:gd name="T12" fmla="*/ 12 w 136"/>
                  <a:gd name="T13" fmla="*/ 31 h 134"/>
                  <a:gd name="T14" fmla="*/ 3 w 136"/>
                  <a:gd name="T15" fmla="*/ 52 h 134"/>
                  <a:gd name="T16" fmla="*/ 3 w 136"/>
                  <a:gd name="T17" fmla="*/ 79 h 134"/>
                  <a:gd name="T18" fmla="*/ 12 w 136"/>
                  <a:gd name="T19" fmla="*/ 103 h 134"/>
                  <a:gd name="T20" fmla="*/ 30 w 136"/>
                  <a:gd name="T21" fmla="*/ 122 h 134"/>
                  <a:gd name="T22" fmla="*/ 55 w 136"/>
                  <a:gd name="T23" fmla="*/ 131 h 134"/>
                  <a:gd name="T24" fmla="*/ 81 w 136"/>
                  <a:gd name="T25" fmla="*/ 131 h 134"/>
                  <a:gd name="T26" fmla="*/ 106 w 136"/>
                  <a:gd name="T27" fmla="*/ 122 h 134"/>
                  <a:gd name="T28" fmla="*/ 123 w 136"/>
                  <a:gd name="T29" fmla="*/ 103 h 134"/>
                  <a:gd name="T30" fmla="*/ 133 w 136"/>
                  <a:gd name="T31" fmla="*/ 79 h 134"/>
                  <a:gd name="T32" fmla="*/ 133 w 136"/>
                  <a:gd name="T33" fmla="*/ 67 h 134"/>
                  <a:gd name="T34" fmla="*/ 129 w 136"/>
                  <a:gd name="T35" fmla="*/ 43 h 134"/>
                  <a:gd name="T36" fmla="*/ 113 w 136"/>
                  <a:gd name="T37" fmla="*/ 21 h 134"/>
                  <a:gd name="T38" fmla="*/ 93 w 136"/>
                  <a:gd name="T39" fmla="*/ 8 h 134"/>
                  <a:gd name="T40" fmla="*/ 67 w 136"/>
                  <a:gd name="T41" fmla="*/ 4 h 134"/>
                  <a:gd name="T42" fmla="*/ 41 w 136"/>
                  <a:gd name="T43" fmla="*/ 8 h 134"/>
                  <a:gd name="T44" fmla="*/ 23 w 136"/>
                  <a:gd name="T45" fmla="*/ 21 h 134"/>
                  <a:gd name="T46" fmla="*/ 7 w 136"/>
                  <a:gd name="T47" fmla="*/ 43 h 134"/>
                  <a:gd name="T48" fmla="*/ 3 w 136"/>
                  <a:gd name="T49" fmla="*/ 67 h 134"/>
                  <a:gd name="T50" fmla="*/ 7 w 136"/>
                  <a:gd name="T51" fmla="*/ 91 h 134"/>
                  <a:gd name="T52" fmla="*/ 23 w 136"/>
                  <a:gd name="T53" fmla="*/ 114 h 134"/>
                  <a:gd name="T54" fmla="*/ 41 w 136"/>
                  <a:gd name="T55" fmla="*/ 126 h 134"/>
                  <a:gd name="T56" fmla="*/ 67 w 136"/>
                  <a:gd name="T57" fmla="*/ 131 h 134"/>
                  <a:gd name="T58" fmla="*/ 93 w 136"/>
                  <a:gd name="T59" fmla="*/ 126 h 134"/>
                  <a:gd name="T60" fmla="*/ 113 w 136"/>
                  <a:gd name="T61" fmla="*/ 114 h 134"/>
                  <a:gd name="T62" fmla="*/ 129 w 136"/>
                  <a:gd name="T63" fmla="*/ 91 h 134"/>
                  <a:gd name="T64" fmla="*/ 133 w 136"/>
                  <a:gd name="T65" fmla="*/ 6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4">
                    <a:moveTo>
                      <a:pt x="136" y="67"/>
                    </a:moveTo>
                    <a:lnTo>
                      <a:pt x="133" y="52"/>
                    </a:lnTo>
                    <a:lnTo>
                      <a:pt x="129" y="40"/>
                    </a:lnTo>
                    <a:lnTo>
                      <a:pt x="123" y="31"/>
                    </a:lnTo>
                    <a:lnTo>
                      <a:pt x="115" y="21"/>
                    </a:lnTo>
                    <a:lnTo>
                      <a:pt x="106" y="14"/>
                    </a:lnTo>
                    <a:lnTo>
                      <a:pt x="93" y="6"/>
                    </a:lnTo>
                    <a:lnTo>
                      <a:pt x="81" y="0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1" y="6"/>
                    </a:lnTo>
                    <a:lnTo>
                      <a:pt x="30" y="14"/>
                    </a:lnTo>
                    <a:lnTo>
                      <a:pt x="20" y="21"/>
                    </a:lnTo>
                    <a:lnTo>
                      <a:pt x="12" y="31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0" y="67"/>
                    </a:lnTo>
                    <a:lnTo>
                      <a:pt x="3" y="79"/>
                    </a:lnTo>
                    <a:lnTo>
                      <a:pt x="7" y="91"/>
                    </a:lnTo>
                    <a:lnTo>
                      <a:pt x="12" y="103"/>
                    </a:lnTo>
                    <a:lnTo>
                      <a:pt x="20" y="114"/>
                    </a:lnTo>
                    <a:lnTo>
                      <a:pt x="30" y="122"/>
                    </a:lnTo>
                    <a:lnTo>
                      <a:pt x="41" y="129"/>
                    </a:lnTo>
                    <a:lnTo>
                      <a:pt x="55" y="131"/>
                    </a:lnTo>
                    <a:lnTo>
                      <a:pt x="67" y="134"/>
                    </a:lnTo>
                    <a:lnTo>
                      <a:pt x="81" y="131"/>
                    </a:lnTo>
                    <a:lnTo>
                      <a:pt x="93" y="129"/>
                    </a:lnTo>
                    <a:lnTo>
                      <a:pt x="106" y="122"/>
                    </a:lnTo>
                    <a:lnTo>
                      <a:pt x="115" y="114"/>
                    </a:lnTo>
                    <a:lnTo>
                      <a:pt x="123" y="103"/>
                    </a:lnTo>
                    <a:lnTo>
                      <a:pt x="129" y="91"/>
                    </a:lnTo>
                    <a:lnTo>
                      <a:pt x="133" y="79"/>
                    </a:lnTo>
                    <a:lnTo>
                      <a:pt x="136" y="67"/>
                    </a:lnTo>
                    <a:lnTo>
                      <a:pt x="133" y="67"/>
                    </a:lnTo>
                    <a:lnTo>
                      <a:pt x="131" y="55"/>
                    </a:lnTo>
                    <a:lnTo>
                      <a:pt x="129" y="43"/>
                    </a:lnTo>
                    <a:lnTo>
                      <a:pt x="121" y="31"/>
                    </a:lnTo>
                    <a:lnTo>
                      <a:pt x="113" y="21"/>
                    </a:lnTo>
                    <a:lnTo>
                      <a:pt x="103" y="14"/>
                    </a:lnTo>
                    <a:lnTo>
                      <a:pt x="93" y="8"/>
                    </a:lnTo>
                    <a:lnTo>
                      <a:pt x="81" y="4"/>
                    </a:lnTo>
                    <a:lnTo>
                      <a:pt x="67" y="4"/>
                    </a:lnTo>
                    <a:lnTo>
                      <a:pt x="55" y="4"/>
                    </a:lnTo>
                    <a:lnTo>
                      <a:pt x="41" y="8"/>
                    </a:lnTo>
                    <a:lnTo>
                      <a:pt x="32" y="14"/>
                    </a:lnTo>
                    <a:lnTo>
                      <a:pt x="23" y="21"/>
                    </a:lnTo>
                    <a:lnTo>
                      <a:pt x="15" y="31"/>
                    </a:lnTo>
                    <a:lnTo>
                      <a:pt x="7" y="43"/>
                    </a:lnTo>
                    <a:lnTo>
                      <a:pt x="5" y="55"/>
                    </a:lnTo>
                    <a:lnTo>
                      <a:pt x="3" y="67"/>
                    </a:lnTo>
                    <a:lnTo>
                      <a:pt x="5" y="79"/>
                    </a:lnTo>
                    <a:lnTo>
                      <a:pt x="7" y="91"/>
                    </a:lnTo>
                    <a:lnTo>
                      <a:pt x="15" y="103"/>
                    </a:lnTo>
                    <a:lnTo>
                      <a:pt x="23" y="114"/>
                    </a:lnTo>
                    <a:lnTo>
                      <a:pt x="32" y="122"/>
                    </a:lnTo>
                    <a:lnTo>
                      <a:pt x="41" y="126"/>
                    </a:lnTo>
                    <a:lnTo>
                      <a:pt x="55" y="131"/>
                    </a:lnTo>
                    <a:lnTo>
                      <a:pt x="67" y="131"/>
                    </a:lnTo>
                    <a:lnTo>
                      <a:pt x="81" y="131"/>
                    </a:lnTo>
                    <a:lnTo>
                      <a:pt x="93" y="126"/>
                    </a:lnTo>
                    <a:lnTo>
                      <a:pt x="103" y="122"/>
                    </a:lnTo>
                    <a:lnTo>
                      <a:pt x="113" y="114"/>
                    </a:lnTo>
                    <a:lnTo>
                      <a:pt x="121" y="103"/>
                    </a:lnTo>
                    <a:lnTo>
                      <a:pt x="129" y="91"/>
                    </a:lnTo>
                    <a:lnTo>
                      <a:pt x="131" y="79"/>
                    </a:lnTo>
                    <a:lnTo>
                      <a:pt x="133" y="67"/>
                    </a:lnTo>
                    <a:lnTo>
                      <a:pt x="136" y="6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6" name="Freeform 838">
                <a:extLst>
                  <a:ext uri="{FF2B5EF4-FFF2-40B4-BE49-F238E27FC236}">
                    <a16:creationId xmlns:a16="http://schemas.microsoft.com/office/drawing/2014/main" id="{E322FB4D-3708-4B7C-A4FC-0D3027B91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3162"/>
                <a:ext cx="44" cy="42"/>
              </a:xfrm>
              <a:custGeom>
                <a:avLst/>
                <a:gdLst>
                  <a:gd name="T0" fmla="*/ 128 w 130"/>
                  <a:gd name="T1" fmla="*/ 51 h 127"/>
                  <a:gd name="T2" fmla="*/ 118 w 130"/>
                  <a:gd name="T3" fmla="*/ 27 h 127"/>
                  <a:gd name="T4" fmla="*/ 100 w 130"/>
                  <a:gd name="T5" fmla="*/ 9 h 127"/>
                  <a:gd name="T6" fmla="*/ 78 w 130"/>
                  <a:gd name="T7" fmla="*/ 0 h 127"/>
                  <a:gd name="T8" fmla="*/ 52 w 130"/>
                  <a:gd name="T9" fmla="*/ 0 h 127"/>
                  <a:gd name="T10" fmla="*/ 29 w 130"/>
                  <a:gd name="T11" fmla="*/ 9 h 127"/>
                  <a:gd name="T12" fmla="*/ 12 w 130"/>
                  <a:gd name="T13" fmla="*/ 27 h 127"/>
                  <a:gd name="T14" fmla="*/ 2 w 130"/>
                  <a:gd name="T15" fmla="*/ 51 h 127"/>
                  <a:gd name="T16" fmla="*/ 2 w 130"/>
                  <a:gd name="T17" fmla="*/ 75 h 127"/>
                  <a:gd name="T18" fmla="*/ 12 w 130"/>
                  <a:gd name="T19" fmla="*/ 100 h 127"/>
                  <a:gd name="T20" fmla="*/ 29 w 130"/>
                  <a:gd name="T21" fmla="*/ 118 h 127"/>
                  <a:gd name="T22" fmla="*/ 52 w 130"/>
                  <a:gd name="T23" fmla="*/ 127 h 127"/>
                  <a:gd name="T24" fmla="*/ 78 w 130"/>
                  <a:gd name="T25" fmla="*/ 127 h 127"/>
                  <a:gd name="T26" fmla="*/ 100 w 130"/>
                  <a:gd name="T27" fmla="*/ 118 h 127"/>
                  <a:gd name="T28" fmla="*/ 118 w 130"/>
                  <a:gd name="T29" fmla="*/ 100 h 127"/>
                  <a:gd name="T30" fmla="*/ 128 w 130"/>
                  <a:gd name="T31" fmla="*/ 75 h 127"/>
                  <a:gd name="T32" fmla="*/ 128 w 130"/>
                  <a:gd name="T33" fmla="*/ 63 h 127"/>
                  <a:gd name="T34" fmla="*/ 123 w 130"/>
                  <a:gd name="T35" fmla="*/ 39 h 127"/>
                  <a:gd name="T36" fmla="*/ 110 w 130"/>
                  <a:gd name="T37" fmla="*/ 18 h 127"/>
                  <a:gd name="T38" fmla="*/ 88 w 130"/>
                  <a:gd name="T39" fmla="*/ 4 h 127"/>
                  <a:gd name="T40" fmla="*/ 64 w 130"/>
                  <a:gd name="T41" fmla="*/ 0 h 127"/>
                  <a:gd name="T42" fmla="*/ 38 w 130"/>
                  <a:gd name="T43" fmla="*/ 4 h 127"/>
                  <a:gd name="T44" fmla="*/ 20 w 130"/>
                  <a:gd name="T45" fmla="*/ 18 h 127"/>
                  <a:gd name="T46" fmla="*/ 7 w 130"/>
                  <a:gd name="T47" fmla="*/ 39 h 127"/>
                  <a:gd name="T48" fmla="*/ 2 w 130"/>
                  <a:gd name="T49" fmla="*/ 63 h 127"/>
                  <a:gd name="T50" fmla="*/ 7 w 130"/>
                  <a:gd name="T51" fmla="*/ 87 h 127"/>
                  <a:gd name="T52" fmla="*/ 20 w 130"/>
                  <a:gd name="T53" fmla="*/ 107 h 127"/>
                  <a:gd name="T54" fmla="*/ 38 w 130"/>
                  <a:gd name="T55" fmla="*/ 121 h 127"/>
                  <a:gd name="T56" fmla="*/ 64 w 130"/>
                  <a:gd name="T57" fmla="*/ 127 h 127"/>
                  <a:gd name="T58" fmla="*/ 88 w 130"/>
                  <a:gd name="T59" fmla="*/ 121 h 127"/>
                  <a:gd name="T60" fmla="*/ 110 w 130"/>
                  <a:gd name="T61" fmla="*/ 107 h 127"/>
                  <a:gd name="T62" fmla="*/ 123 w 130"/>
                  <a:gd name="T63" fmla="*/ 87 h 127"/>
                  <a:gd name="T64" fmla="*/ 128 w 130"/>
                  <a:gd name="T65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27">
                    <a:moveTo>
                      <a:pt x="130" y="63"/>
                    </a:moveTo>
                    <a:lnTo>
                      <a:pt x="128" y="51"/>
                    </a:lnTo>
                    <a:lnTo>
                      <a:pt x="126" y="39"/>
                    </a:lnTo>
                    <a:lnTo>
                      <a:pt x="118" y="27"/>
                    </a:lnTo>
                    <a:lnTo>
                      <a:pt x="110" y="17"/>
                    </a:lnTo>
                    <a:lnTo>
                      <a:pt x="100" y="9"/>
                    </a:lnTo>
                    <a:lnTo>
                      <a:pt x="90" y="4"/>
                    </a:lnTo>
                    <a:lnTo>
                      <a:pt x="78" y="0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38" y="4"/>
                    </a:lnTo>
                    <a:lnTo>
                      <a:pt x="29" y="9"/>
                    </a:lnTo>
                    <a:lnTo>
                      <a:pt x="20" y="17"/>
                    </a:lnTo>
                    <a:lnTo>
                      <a:pt x="12" y="27"/>
                    </a:lnTo>
                    <a:lnTo>
                      <a:pt x="4" y="39"/>
                    </a:lnTo>
                    <a:lnTo>
                      <a:pt x="2" y="51"/>
                    </a:lnTo>
                    <a:lnTo>
                      <a:pt x="0" y="63"/>
                    </a:lnTo>
                    <a:lnTo>
                      <a:pt x="2" y="75"/>
                    </a:lnTo>
                    <a:lnTo>
                      <a:pt x="4" y="87"/>
                    </a:lnTo>
                    <a:lnTo>
                      <a:pt x="12" y="100"/>
                    </a:lnTo>
                    <a:lnTo>
                      <a:pt x="20" y="109"/>
                    </a:lnTo>
                    <a:lnTo>
                      <a:pt x="29" y="118"/>
                    </a:lnTo>
                    <a:lnTo>
                      <a:pt x="38" y="121"/>
                    </a:lnTo>
                    <a:lnTo>
                      <a:pt x="52" y="127"/>
                    </a:lnTo>
                    <a:lnTo>
                      <a:pt x="64" y="127"/>
                    </a:lnTo>
                    <a:lnTo>
                      <a:pt x="78" y="127"/>
                    </a:lnTo>
                    <a:lnTo>
                      <a:pt x="90" y="121"/>
                    </a:lnTo>
                    <a:lnTo>
                      <a:pt x="100" y="118"/>
                    </a:lnTo>
                    <a:lnTo>
                      <a:pt x="110" y="109"/>
                    </a:lnTo>
                    <a:lnTo>
                      <a:pt x="118" y="100"/>
                    </a:lnTo>
                    <a:lnTo>
                      <a:pt x="126" y="87"/>
                    </a:lnTo>
                    <a:lnTo>
                      <a:pt x="128" y="75"/>
                    </a:lnTo>
                    <a:lnTo>
                      <a:pt x="130" y="63"/>
                    </a:lnTo>
                    <a:lnTo>
                      <a:pt x="128" y="63"/>
                    </a:lnTo>
                    <a:lnTo>
                      <a:pt x="128" y="51"/>
                    </a:lnTo>
                    <a:lnTo>
                      <a:pt x="123" y="39"/>
                    </a:lnTo>
                    <a:lnTo>
                      <a:pt x="118" y="29"/>
                    </a:lnTo>
                    <a:lnTo>
                      <a:pt x="110" y="18"/>
                    </a:lnTo>
                    <a:lnTo>
                      <a:pt x="100" y="11"/>
                    </a:lnTo>
                    <a:lnTo>
                      <a:pt x="88" y="4"/>
                    </a:lnTo>
                    <a:lnTo>
                      <a:pt x="78" y="1"/>
                    </a:lnTo>
                    <a:lnTo>
                      <a:pt x="64" y="0"/>
                    </a:lnTo>
                    <a:lnTo>
                      <a:pt x="52" y="1"/>
                    </a:lnTo>
                    <a:lnTo>
                      <a:pt x="38" y="4"/>
                    </a:lnTo>
                    <a:lnTo>
                      <a:pt x="29" y="11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7" y="39"/>
                    </a:lnTo>
                    <a:lnTo>
                      <a:pt x="2" y="51"/>
                    </a:lnTo>
                    <a:lnTo>
                      <a:pt x="2" y="63"/>
                    </a:lnTo>
                    <a:lnTo>
                      <a:pt x="2" y="75"/>
                    </a:lnTo>
                    <a:lnTo>
                      <a:pt x="7" y="87"/>
                    </a:lnTo>
                    <a:lnTo>
                      <a:pt x="12" y="97"/>
                    </a:lnTo>
                    <a:lnTo>
                      <a:pt x="20" y="107"/>
                    </a:lnTo>
                    <a:lnTo>
                      <a:pt x="29" y="114"/>
                    </a:lnTo>
                    <a:lnTo>
                      <a:pt x="38" y="121"/>
                    </a:lnTo>
                    <a:lnTo>
                      <a:pt x="52" y="125"/>
                    </a:lnTo>
                    <a:lnTo>
                      <a:pt x="64" y="127"/>
                    </a:lnTo>
                    <a:lnTo>
                      <a:pt x="78" y="125"/>
                    </a:lnTo>
                    <a:lnTo>
                      <a:pt x="88" y="121"/>
                    </a:lnTo>
                    <a:lnTo>
                      <a:pt x="100" y="114"/>
                    </a:lnTo>
                    <a:lnTo>
                      <a:pt x="110" y="107"/>
                    </a:lnTo>
                    <a:lnTo>
                      <a:pt x="118" y="97"/>
                    </a:lnTo>
                    <a:lnTo>
                      <a:pt x="123" y="87"/>
                    </a:lnTo>
                    <a:lnTo>
                      <a:pt x="128" y="75"/>
                    </a:lnTo>
                    <a:lnTo>
                      <a:pt x="128" y="63"/>
                    </a:lnTo>
                    <a:lnTo>
                      <a:pt x="130" y="63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7" name="Freeform 839">
                <a:extLst>
                  <a:ext uri="{FF2B5EF4-FFF2-40B4-BE49-F238E27FC236}">
                    <a16:creationId xmlns:a16="http://schemas.microsoft.com/office/drawing/2014/main" id="{91E0283D-1519-42DB-BC29-3DD5D894C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3162"/>
                <a:ext cx="42" cy="42"/>
              </a:xfrm>
              <a:custGeom>
                <a:avLst/>
                <a:gdLst>
                  <a:gd name="T0" fmla="*/ 126 w 126"/>
                  <a:gd name="T1" fmla="*/ 51 h 127"/>
                  <a:gd name="T2" fmla="*/ 116 w 126"/>
                  <a:gd name="T3" fmla="*/ 29 h 127"/>
                  <a:gd name="T4" fmla="*/ 99 w 126"/>
                  <a:gd name="T5" fmla="*/ 11 h 127"/>
                  <a:gd name="T6" fmla="*/ 78 w 126"/>
                  <a:gd name="T7" fmla="*/ 1 h 127"/>
                  <a:gd name="T8" fmla="*/ 50 w 126"/>
                  <a:gd name="T9" fmla="*/ 1 h 127"/>
                  <a:gd name="T10" fmla="*/ 28 w 126"/>
                  <a:gd name="T11" fmla="*/ 11 h 127"/>
                  <a:gd name="T12" fmla="*/ 11 w 126"/>
                  <a:gd name="T13" fmla="*/ 29 h 127"/>
                  <a:gd name="T14" fmla="*/ 0 w 126"/>
                  <a:gd name="T15" fmla="*/ 51 h 127"/>
                  <a:gd name="T16" fmla="*/ 0 w 126"/>
                  <a:gd name="T17" fmla="*/ 75 h 127"/>
                  <a:gd name="T18" fmla="*/ 11 w 126"/>
                  <a:gd name="T19" fmla="*/ 97 h 127"/>
                  <a:gd name="T20" fmla="*/ 28 w 126"/>
                  <a:gd name="T21" fmla="*/ 114 h 127"/>
                  <a:gd name="T22" fmla="*/ 50 w 126"/>
                  <a:gd name="T23" fmla="*/ 125 h 127"/>
                  <a:gd name="T24" fmla="*/ 78 w 126"/>
                  <a:gd name="T25" fmla="*/ 125 h 127"/>
                  <a:gd name="T26" fmla="*/ 99 w 126"/>
                  <a:gd name="T27" fmla="*/ 114 h 127"/>
                  <a:gd name="T28" fmla="*/ 116 w 126"/>
                  <a:gd name="T29" fmla="*/ 97 h 127"/>
                  <a:gd name="T30" fmla="*/ 126 w 126"/>
                  <a:gd name="T31" fmla="*/ 75 h 127"/>
                  <a:gd name="T32" fmla="*/ 124 w 126"/>
                  <a:gd name="T33" fmla="*/ 51 h 127"/>
                  <a:gd name="T34" fmla="*/ 114 w 126"/>
                  <a:gd name="T35" fmla="*/ 29 h 127"/>
                  <a:gd name="T36" fmla="*/ 96 w 126"/>
                  <a:gd name="T37" fmla="*/ 11 h 127"/>
                  <a:gd name="T38" fmla="*/ 78 w 126"/>
                  <a:gd name="T39" fmla="*/ 1 h 127"/>
                  <a:gd name="T40" fmla="*/ 50 w 126"/>
                  <a:gd name="T41" fmla="*/ 1 h 127"/>
                  <a:gd name="T42" fmla="*/ 28 w 126"/>
                  <a:gd name="T43" fmla="*/ 11 h 127"/>
                  <a:gd name="T44" fmla="*/ 13 w 126"/>
                  <a:gd name="T45" fmla="*/ 29 h 127"/>
                  <a:gd name="T46" fmla="*/ 4 w 126"/>
                  <a:gd name="T47" fmla="*/ 51 h 127"/>
                  <a:gd name="T48" fmla="*/ 4 w 126"/>
                  <a:gd name="T49" fmla="*/ 75 h 127"/>
                  <a:gd name="T50" fmla="*/ 13 w 126"/>
                  <a:gd name="T51" fmla="*/ 97 h 127"/>
                  <a:gd name="T52" fmla="*/ 28 w 126"/>
                  <a:gd name="T53" fmla="*/ 114 h 127"/>
                  <a:gd name="T54" fmla="*/ 50 w 126"/>
                  <a:gd name="T55" fmla="*/ 121 h 127"/>
                  <a:gd name="T56" fmla="*/ 78 w 126"/>
                  <a:gd name="T57" fmla="*/ 121 h 127"/>
                  <a:gd name="T58" fmla="*/ 96 w 126"/>
                  <a:gd name="T59" fmla="*/ 114 h 127"/>
                  <a:gd name="T60" fmla="*/ 114 w 126"/>
                  <a:gd name="T61" fmla="*/ 97 h 127"/>
                  <a:gd name="T62" fmla="*/ 124 w 126"/>
                  <a:gd name="T63" fmla="*/ 7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7">
                    <a:moveTo>
                      <a:pt x="126" y="63"/>
                    </a:moveTo>
                    <a:lnTo>
                      <a:pt x="126" y="51"/>
                    </a:lnTo>
                    <a:lnTo>
                      <a:pt x="121" y="39"/>
                    </a:lnTo>
                    <a:lnTo>
                      <a:pt x="116" y="29"/>
                    </a:lnTo>
                    <a:lnTo>
                      <a:pt x="109" y="18"/>
                    </a:lnTo>
                    <a:lnTo>
                      <a:pt x="99" y="11"/>
                    </a:lnTo>
                    <a:lnTo>
                      <a:pt x="86" y="4"/>
                    </a:lnTo>
                    <a:lnTo>
                      <a:pt x="78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8" y="4"/>
                    </a:lnTo>
                    <a:lnTo>
                      <a:pt x="28" y="11"/>
                    </a:lnTo>
                    <a:lnTo>
                      <a:pt x="18" y="18"/>
                    </a:lnTo>
                    <a:lnTo>
                      <a:pt x="11" y="29"/>
                    </a:lnTo>
                    <a:lnTo>
                      <a:pt x="5" y="39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75"/>
                    </a:lnTo>
                    <a:lnTo>
                      <a:pt x="5" y="87"/>
                    </a:lnTo>
                    <a:lnTo>
                      <a:pt x="11" y="97"/>
                    </a:lnTo>
                    <a:lnTo>
                      <a:pt x="18" y="107"/>
                    </a:lnTo>
                    <a:lnTo>
                      <a:pt x="28" y="114"/>
                    </a:lnTo>
                    <a:lnTo>
                      <a:pt x="38" y="121"/>
                    </a:lnTo>
                    <a:lnTo>
                      <a:pt x="50" y="125"/>
                    </a:lnTo>
                    <a:lnTo>
                      <a:pt x="62" y="127"/>
                    </a:lnTo>
                    <a:lnTo>
                      <a:pt x="78" y="125"/>
                    </a:lnTo>
                    <a:lnTo>
                      <a:pt x="86" y="121"/>
                    </a:lnTo>
                    <a:lnTo>
                      <a:pt x="99" y="114"/>
                    </a:lnTo>
                    <a:lnTo>
                      <a:pt x="109" y="107"/>
                    </a:lnTo>
                    <a:lnTo>
                      <a:pt x="116" y="97"/>
                    </a:lnTo>
                    <a:lnTo>
                      <a:pt x="121" y="87"/>
                    </a:lnTo>
                    <a:lnTo>
                      <a:pt x="126" y="75"/>
                    </a:lnTo>
                    <a:lnTo>
                      <a:pt x="126" y="63"/>
                    </a:lnTo>
                    <a:lnTo>
                      <a:pt x="124" y="51"/>
                    </a:lnTo>
                    <a:lnTo>
                      <a:pt x="121" y="39"/>
                    </a:lnTo>
                    <a:lnTo>
                      <a:pt x="114" y="29"/>
                    </a:lnTo>
                    <a:lnTo>
                      <a:pt x="107" y="18"/>
                    </a:lnTo>
                    <a:lnTo>
                      <a:pt x="96" y="11"/>
                    </a:lnTo>
                    <a:lnTo>
                      <a:pt x="86" y="8"/>
                    </a:lnTo>
                    <a:lnTo>
                      <a:pt x="78" y="1"/>
                    </a:lnTo>
                    <a:lnTo>
                      <a:pt x="62" y="1"/>
                    </a:lnTo>
                    <a:lnTo>
                      <a:pt x="50" y="1"/>
                    </a:lnTo>
                    <a:lnTo>
                      <a:pt x="40" y="8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3" y="29"/>
                    </a:lnTo>
                    <a:lnTo>
                      <a:pt x="5" y="39"/>
                    </a:lnTo>
                    <a:lnTo>
                      <a:pt x="4" y="51"/>
                    </a:lnTo>
                    <a:lnTo>
                      <a:pt x="0" y="63"/>
                    </a:lnTo>
                    <a:lnTo>
                      <a:pt x="4" y="75"/>
                    </a:lnTo>
                    <a:lnTo>
                      <a:pt x="5" y="87"/>
                    </a:lnTo>
                    <a:lnTo>
                      <a:pt x="13" y="97"/>
                    </a:lnTo>
                    <a:lnTo>
                      <a:pt x="19" y="107"/>
                    </a:lnTo>
                    <a:lnTo>
                      <a:pt x="28" y="114"/>
                    </a:lnTo>
                    <a:lnTo>
                      <a:pt x="40" y="119"/>
                    </a:lnTo>
                    <a:lnTo>
                      <a:pt x="50" y="121"/>
                    </a:lnTo>
                    <a:lnTo>
                      <a:pt x="62" y="125"/>
                    </a:lnTo>
                    <a:lnTo>
                      <a:pt x="78" y="121"/>
                    </a:lnTo>
                    <a:lnTo>
                      <a:pt x="86" y="119"/>
                    </a:lnTo>
                    <a:lnTo>
                      <a:pt x="96" y="114"/>
                    </a:lnTo>
                    <a:lnTo>
                      <a:pt x="107" y="107"/>
                    </a:lnTo>
                    <a:lnTo>
                      <a:pt x="114" y="97"/>
                    </a:lnTo>
                    <a:lnTo>
                      <a:pt x="121" y="87"/>
                    </a:lnTo>
                    <a:lnTo>
                      <a:pt x="124" y="75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8" name="Freeform 840">
                <a:extLst>
                  <a:ext uri="{FF2B5EF4-FFF2-40B4-BE49-F238E27FC236}">
                    <a16:creationId xmlns:a16="http://schemas.microsoft.com/office/drawing/2014/main" id="{45E803F7-46EA-462B-B047-267F897E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3162"/>
                <a:ext cx="42" cy="42"/>
              </a:xfrm>
              <a:custGeom>
                <a:avLst/>
                <a:gdLst>
                  <a:gd name="T0" fmla="*/ 124 w 126"/>
                  <a:gd name="T1" fmla="*/ 50 h 124"/>
                  <a:gd name="T2" fmla="*/ 114 w 126"/>
                  <a:gd name="T3" fmla="*/ 28 h 124"/>
                  <a:gd name="T4" fmla="*/ 96 w 126"/>
                  <a:gd name="T5" fmla="*/ 10 h 124"/>
                  <a:gd name="T6" fmla="*/ 78 w 126"/>
                  <a:gd name="T7" fmla="*/ 0 h 124"/>
                  <a:gd name="T8" fmla="*/ 50 w 126"/>
                  <a:gd name="T9" fmla="*/ 0 h 124"/>
                  <a:gd name="T10" fmla="*/ 28 w 126"/>
                  <a:gd name="T11" fmla="*/ 10 h 124"/>
                  <a:gd name="T12" fmla="*/ 13 w 126"/>
                  <a:gd name="T13" fmla="*/ 28 h 124"/>
                  <a:gd name="T14" fmla="*/ 4 w 126"/>
                  <a:gd name="T15" fmla="*/ 50 h 124"/>
                  <a:gd name="T16" fmla="*/ 4 w 126"/>
                  <a:gd name="T17" fmla="*/ 74 h 124"/>
                  <a:gd name="T18" fmla="*/ 13 w 126"/>
                  <a:gd name="T19" fmla="*/ 96 h 124"/>
                  <a:gd name="T20" fmla="*/ 28 w 126"/>
                  <a:gd name="T21" fmla="*/ 113 h 124"/>
                  <a:gd name="T22" fmla="*/ 50 w 126"/>
                  <a:gd name="T23" fmla="*/ 120 h 124"/>
                  <a:gd name="T24" fmla="*/ 78 w 126"/>
                  <a:gd name="T25" fmla="*/ 120 h 124"/>
                  <a:gd name="T26" fmla="*/ 96 w 126"/>
                  <a:gd name="T27" fmla="*/ 113 h 124"/>
                  <a:gd name="T28" fmla="*/ 114 w 126"/>
                  <a:gd name="T29" fmla="*/ 96 h 124"/>
                  <a:gd name="T30" fmla="*/ 124 w 126"/>
                  <a:gd name="T31" fmla="*/ 74 h 124"/>
                  <a:gd name="T32" fmla="*/ 124 w 126"/>
                  <a:gd name="T33" fmla="*/ 62 h 124"/>
                  <a:gd name="T34" fmla="*/ 119 w 126"/>
                  <a:gd name="T35" fmla="*/ 38 h 124"/>
                  <a:gd name="T36" fmla="*/ 107 w 126"/>
                  <a:gd name="T37" fmla="*/ 21 h 124"/>
                  <a:gd name="T38" fmla="*/ 86 w 126"/>
                  <a:gd name="T39" fmla="*/ 7 h 124"/>
                  <a:gd name="T40" fmla="*/ 62 w 126"/>
                  <a:gd name="T41" fmla="*/ 3 h 124"/>
                  <a:gd name="T42" fmla="*/ 40 w 126"/>
                  <a:gd name="T43" fmla="*/ 7 h 124"/>
                  <a:gd name="T44" fmla="*/ 19 w 126"/>
                  <a:gd name="T45" fmla="*/ 21 h 124"/>
                  <a:gd name="T46" fmla="*/ 7 w 126"/>
                  <a:gd name="T47" fmla="*/ 38 h 124"/>
                  <a:gd name="T48" fmla="*/ 4 w 126"/>
                  <a:gd name="T49" fmla="*/ 62 h 124"/>
                  <a:gd name="T50" fmla="*/ 7 w 126"/>
                  <a:gd name="T51" fmla="*/ 84 h 124"/>
                  <a:gd name="T52" fmla="*/ 19 w 126"/>
                  <a:gd name="T53" fmla="*/ 103 h 124"/>
                  <a:gd name="T54" fmla="*/ 40 w 126"/>
                  <a:gd name="T55" fmla="*/ 117 h 124"/>
                  <a:gd name="T56" fmla="*/ 62 w 126"/>
                  <a:gd name="T57" fmla="*/ 120 h 124"/>
                  <a:gd name="T58" fmla="*/ 86 w 126"/>
                  <a:gd name="T59" fmla="*/ 117 h 124"/>
                  <a:gd name="T60" fmla="*/ 107 w 126"/>
                  <a:gd name="T61" fmla="*/ 103 h 124"/>
                  <a:gd name="T62" fmla="*/ 119 w 126"/>
                  <a:gd name="T63" fmla="*/ 84 h 124"/>
                  <a:gd name="T64" fmla="*/ 124 w 126"/>
                  <a:gd name="T6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4">
                    <a:moveTo>
                      <a:pt x="126" y="62"/>
                    </a:moveTo>
                    <a:lnTo>
                      <a:pt x="124" y="50"/>
                    </a:lnTo>
                    <a:lnTo>
                      <a:pt x="121" y="38"/>
                    </a:lnTo>
                    <a:lnTo>
                      <a:pt x="114" y="28"/>
                    </a:lnTo>
                    <a:lnTo>
                      <a:pt x="107" y="17"/>
                    </a:lnTo>
                    <a:lnTo>
                      <a:pt x="96" y="10"/>
                    </a:lnTo>
                    <a:lnTo>
                      <a:pt x="86" y="7"/>
                    </a:lnTo>
                    <a:lnTo>
                      <a:pt x="78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40" y="7"/>
                    </a:lnTo>
                    <a:lnTo>
                      <a:pt x="28" y="10"/>
                    </a:lnTo>
                    <a:lnTo>
                      <a:pt x="19" y="17"/>
                    </a:lnTo>
                    <a:lnTo>
                      <a:pt x="13" y="28"/>
                    </a:lnTo>
                    <a:lnTo>
                      <a:pt x="5" y="38"/>
                    </a:lnTo>
                    <a:lnTo>
                      <a:pt x="4" y="50"/>
                    </a:lnTo>
                    <a:lnTo>
                      <a:pt x="0" y="62"/>
                    </a:lnTo>
                    <a:lnTo>
                      <a:pt x="4" y="74"/>
                    </a:lnTo>
                    <a:lnTo>
                      <a:pt x="5" y="86"/>
                    </a:lnTo>
                    <a:lnTo>
                      <a:pt x="13" y="96"/>
                    </a:lnTo>
                    <a:lnTo>
                      <a:pt x="19" y="106"/>
                    </a:lnTo>
                    <a:lnTo>
                      <a:pt x="28" y="113"/>
                    </a:lnTo>
                    <a:lnTo>
                      <a:pt x="40" y="118"/>
                    </a:lnTo>
                    <a:lnTo>
                      <a:pt x="50" y="120"/>
                    </a:lnTo>
                    <a:lnTo>
                      <a:pt x="62" y="124"/>
                    </a:lnTo>
                    <a:lnTo>
                      <a:pt x="78" y="120"/>
                    </a:lnTo>
                    <a:lnTo>
                      <a:pt x="86" y="118"/>
                    </a:lnTo>
                    <a:lnTo>
                      <a:pt x="96" y="113"/>
                    </a:lnTo>
                    <a:lnTo>
                      <a:pt x="107" y="106"/>
                    </a:lnTo>
                    <a:lnTo>
                      <a:pt x="114" y="96"/>
                    </a:lnTo>
                    <a:lnTo>
                      <a:pt x="121" y="86"/>
                    </a:lnTo>
                    <a:lnTo>
                      <a:pt x="124" y="74"/>
                    </a:lnTo>
                    <a:lnTo>
                      <a:pt x="126" y="62"/>
                    </a:lnTo>
                    <a:lnTo>
                      <a:pt x="124" y="62"/>
                    </a:lnTo>
                    <a:lnTo>
                      <a:pt x="121" y="50"/>
                    </a:lnTo>
                    <a:lnTo>
                      <a:pt x="119" y="38"/>
                    </a:lnTo>
                    <a:lnTo>
                      <a:pt x="114" y="28"/>
                    </a:lnTo>
                    <a:lnTo>
                      <a:pt x="107" y="21"/>
                    </a:lnTo>
                    <a:lnTo>
                      <a:pt x="96" y="14"/>
                    </a:lnTo>
                    <a:lnTo>
                      <a:pt x="86" y="7"/>
                    </a:lnTo>
                    <a:lnTo>
                      <a:pt x="74" y="3"/>
                    </a:lnTo>
                    <a:lnTo>
                      <a:pt x="62" y="3"/>
                    </a:lnTo>
                    <a:lnTo>
                      <a:pt x="52" y="3"/>
                    </a:lnTo>
                    <a:lnTo>
                      <a:pt x="40" y="7"/>
                    </a:lnTo>
                    <a:lnTo>
                      <a:pt x="29" y="14"/>
                    </a:lnTo>
                    <a:lnTo>
                      <a:pt x="19" y="21"/>
                    </a:lnTo>
                    <a:lnTo>
                      <a:pt x="13" y="28"/>
                    </a:lnTo>
                    <a:lnTo>
                      <a:pt x="7" y="38"/>
                    </a:lnTo>
                    <a:lnTo>
                      <a:pt x="5" y="50"/>
                    </a:lnTo>
                    <a:lnTo>
                      <a:pt x="4" y="62"/>
                    </a:lnTo>
                    <a:lnTo>
                      <a:pt x="5" y="74"/>
                    </a:lnTo>
                    <a:lnTo>
                      <a:pt x="7" y="84"/>
                    </a:lnTo>
                    <a:lnTo>
                      <a:pt x="13" y="96"/>
                    </a:lnTo>
                    <a:lnTo>
                      <a:pt x="19" y="103"/>
                    </a:lnTo>
                    <a:lnTo>
                      <a:pt x="29" y="111"/>
                    </a:lnTo>
                    <a:lnTo>
                      <a:pt x="40" y="117"/>
                    </a:lnTo>
                    <a:lnTo>
                      <a:pt x="52" y="120"/>
                    </a:lnTo>
                    <a:lnTo>
                      <a:pt x="62" y="120"/>
                    </a:lnTo>
                    <a:lnTo>
                      <a:pt x="74" y="120"/>
                    </a:lnTo>
                    <a:lnTo>
                      <a:pt x="86" y="117"/>
                    </a:lnTo>
                    <a:lnTo>
                      <a:pt x="96" y="111"/>
                    </a:lnTo>
                    <a:lnTo>
                      <a:pt x="107" y="103"/>
                    </a:lnTo>
                    <a:lnTo>
                      <a:pt x="114" y="96"/>
                    </a:lnTo>
                    <a:lnTo>
                      <a:pt x="119" y="84"/>
                    </a:lnTo>
                    <a:lnTo>
                      <a:pt x="121" y="74"/>
                    </a:lnTo>
                    <a:lnTo>
                      <a:pt x="124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69" name="Freeform 841">
                <a:extLst>
                  <a:ext uri="{FF2B5EF4-FFF2-40B4-BE49-F238E27FC236}">
                    <a16:creationId xmlns:a16="http://schemas.microsoft.com/office/drawing/2014/main" id="{70755D02-A5D5-45BE-811A-2D8EF2026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163"/>
                <a:ext cx="40" cy="39"/>
              </a:xfrm>
              <a:custGeom>
                <a:avLst/>
                <a:gdLst>
                  <a:gd name="T0" fmla="*/ 119 w 122"/>
                  <a:gd name="T1" fmla="*/ 47 h 118"/>
                  <a:gd name="T2" fmla="*/ 112 w 122"/>
                  <a:gd name="T3" fmla="*/ 25 h 118"/>
                  <a:gd name="T4" fmla="*/ 94 w 122"/>
                  <a:gd name="T5" fmla="*/ 11 h 118"/>
                  <a:gd name="T6" fmla="*/ 72 w 122"/>
                  <a:gd name="T7" fmla="*/ 0 h 118"/>
                  <a:gd name="T8" fmla="*/ 50 w 122"/>
                  <a:gd name="T9" fmla="*/ 0 h 118"/>
                  <a:gd name="T10" fmla="*/ 27 w 122"/>
                  <a:gd name="T11" fmla="*/ 11 h 118"/>
                  <a:gd name="T12" fmla="*/ 10 w 122"/>
                  <a:gd name="T13" fmla="*/ 25 h 118"/>
                  <a:gd name="T14" fmla="*/ 3 w 122"/>
                  <a:gd name="T15" fmla="*/ 47 h 118"/>
                  <a:gd name="T16" fmla="*/ 3 w 122"/>
                  <a:gd name="T17" fmla="*/ 71 h 118"/>
                  <a:gd name="T18" fmla="*/ 10 w 122"/>
                  <a:gd name="T19" fmla="*/ 93 h 118"/>
                  <a:gd name="T20" fmla="*/ 27 w 122"/>
                  <a:gd name="T21" fmla="*/ 109 h 118"/>
                  <a:gd name="T22" fmla="*/ 50 w 122"/>
                  <a:gd name="T23" fmla="*/ 118 h 118"/>
                  <a:gd name="T24" fmla="*/ 72 w 122"/>
                  <a:gd name="T25" fmla="*/ 118 h 118"/>
                  <a:gd name="T26" fmla="*/ 94 w 122"/>
                  <a:gd name="T27" fmla="*/ 109 h 118"/>
                  <a:gd name="T28" fmla="*/ 112 w 122"/>
                  <a:gd name="T29" fmla="*/ 93 h 118"/>
                  <a:gd name="T30" fmla="*/ 119 w 122"/>
                  <a:gd name="T31" fmla="*/ 71 h 118"/>
                  <a:gd name="T32" fmla="*/ 119 w 122"/>
                  <a:gd name="T33" fmla="*/ 59 h 118"/>
                  <a:gd name="T34" fmla="*/ 114 w 122"/>
                  <a:gd name="T35" fmla="*/ 37 h 118"/>
                  <a:gd name="T36" fmla="*/ 101 w 122"/>
                  <a:gd name="T37" fmla="*/ 18 h 118"/>
                  <a:gd name="T38" fmla="*/ 84 w 122"/>
                  <a:gd name="T39" fmla="*/ 6 h 118"/>
                  <a:gd name="T40" fmla="*/ 60 w 122"/>
                  <a:gd name="T41" fmla="*/ 0 h 118"/>
                  <a:gd name="T42" fmla="*/ 38 w 122"/>
                  <a:gd name="T43" fmla="*/ 6 h 118"/>
                  <a:gd name="T44" fmla="*/ 20 w 122"/>
                  <a:gd name="T45" fmla="*/ 18 h 118"/>
                  <a:gd name="T46" fmla="*/ 8 w 122"/>
                  <a:gd name="T47" fmla="*/ 37 h 118"/>
                  <a:gd name="T48" fmla="*/ 3 w 122"/>
                  <a:gd name="T49" fmla="*/ 59 h 118"/>
                  <a:gd name="T50" fmla="*/ 8 w 122"/>
                  <a:gd name="T51" fmla="*/ 81 h 118"/>
                  <a:gd name="T52" fmla="*/ 20 w 122"/>
                  <a:gd name="T53" fmla="*/ 100 h 118"/>
                  <a:gd name="T54" fmla="*/ 38 w 122"/>
                  <a:gd name="T55" fmla="*/ 114 h 118"/>
                  <a:gd name="T56" fmla="*/ 60 w 122"/>
                  <a:gd name="T57" fmla="*/ 118 h 118"/>
                  <a:gd name="T58" fmla="*/ 84 w 122"/>
                  <a:gd name="T59" fmla="*/ 114 h 118"/>
                  <a:gd name="T60" fmla="*/ 101 w 122"/>
                  <a:gd name="T61" fmla="*/ 100 h 118"/>
                  <a:gd name="T62" fmla="*/ 114 w 122"/>
                  <a:gd name="T63" fmla="*/ 81 h 118"/>
                  <a:gd name="T64" fmla="*/ 119 w 122"/>
                  <a:gd name="T65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18">
                    <a:moveTo>
                      <a:pt x="122" y="59"/>
                    </a:moveTo>
                    <a:lnTo>
                      <a:pt x="119" y="47"/>
                    </a:lnTo>
                    <a:lnTo>
                      <a:pt x="116" y="35"/>
                    </a:lnTo>
                    <a:lnTo>
                      <a:pt x="112" y="25"/>
                    </a:lnTo>
                    <a:lnTo>
                      <a:pt x="105" y="18"/>
                    </a:lnTo>
                    <a:lnTo>
                      <a:pt x="94" y="11"/>
                    </a:lnTo>
                    <a:lnTo>
                      <a:pt x="84" y="3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38" y="3"/>
                    </a:lnTo>
                    <a:lnTo>
                      <a:pt x="27" y="11"/>
                    </a:lnTo>
                    <a:lnTo>
                      <a:pt x="17" y="18"/>
                    </a:lnTo>
                    <a:lnTo>
                      <a:pt x="10" y="25"/>
                    </a:lnTo>
                    <a:lnTo>
                      <a:pt x="5" y="35"/>
                    </a:lnTo>
                    <a:lnTo>
                      <a:pt x="3" y="47"/>
                    </a:lnTo>
                    <a:lnTo>
                      <a:pt x="0" y="59"/>
                    </a:lnTo>
                    <a:lnTo>
                      <a:pt x="3" y="71"/>
                    </a:lnTo>
                    <a:lnTo>
                      <a:pt x="5" y="81"/>
                    </a:lnTo>
                    <a:lnTo>
                      <a:pt x="10" y="93"/>
                    </a:lnTo>
                    <a:lnTo>
                      <a:pt x="17" y="100"/>
                    </a:lnTo>
                    <a:lnTo>
                      <a:pt x="27" y="109"/>
                    </a:lnTo>
                    <a:lnTo>
                      <a:pt x="38" y="114"/>
                    </a:lnTo>
                    <a:lnTo>
                      <a:pt x="50" y="118"/>
                    </a:lnTo>
                    <a:lnTo>
                      <a:pt x="60" y="118"/>
                    </a:lnTo>
                    <a:lnTo>
                      <a:pt x="72" y="118"/>
                    </a:lnTo>
                    <a:lnTo>
                      <a:pt x="84" y="114"/>
                    </a:lnTo>
                    <a:lnTo>
                      <a:pt x="94" y="109"/>
                    </a:lnTo>
                    <a:lnTo>
                      <a:pt x="105" y="100"/>
                    </a:lnTo>
                    <a:lnTo>
                      <a:pt x="112" y="93"/>
                    </a:lnTo>
                    <a:lnTo>
                      <a:pt x="116" y="81"/>
                    </a:lnTo>
                    <a:lnTo>
                      <a:pt x="119" y="71"/>
                    </a:lnTo>
                    <a:lnTo>
                      <a:pt x="122" y="59"/>
                    </a:lnTo>
                    <a:lnTo>
                      <a:pt x="119" y="59"/>
                    </a:lnTo>
                    <a:lnTo>
                      <a:pt x="119" y="47"/>
                    </a:lnTo>
                    <a:lnTo>
                      <a:pt x="114" y="37"/>
                    </a:lnTo>
                    <a:lnTo>
                      <a:pt x="108" y="28"/>
                    </a:lnTo>
                    <a:lnTo>
                      <a:pt x="101" y="18"/>
                    </a:lnTo>
                    <a:lnTo>
                      <a:pt x="94" y="11"/>
                    </a:lnTo>
                    <a:lnTo>
                      <a:pt x="84" y="6"/>
                    </a:lnTo>
                    <a:lnTo>
                      <a:pt x="72" y="3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38" y="6"/>
                    </a:lnTo>
                    <a:lnTo>
                      <a:pt x="27" y="11"/>
                    </a:lnTo>
                    <a:lnTo>
                      <a:pt x="20" y="18"/>
                    </a:lnTo>
                    <a:lnTo>
                      <a:pt x="13" y="28"/>
                    </a:lnTo>
                    <a:lnTo>
                      <a:pt x="8" y="37"/>
                    </a:lnTo>
                    <a:lnTo>
                      <a:pt x="3" y="47"/>
                    </a:lnTo>
                    <a:lnTo>
                      <a:pt x="3" y="59"/>
                    </a:lnTo>
                    <a:lnTo>
                      <a:pt x="3" y="71"/>
                    </a:lnTo>
                    <a:lnTo>
                      <a:pt x="8" y="81"/>
                    </a:lnTo>
                    <a:lnTo>
                      <a:pt x="13" y="91"/>
                    </a:lnTo>
                    <a:lnTo>
                      <a:pt x="20" y="100"/>
                    </a:lnTo>
                    <a:lnTo>
                      <a:pt x="27" y="109"/>
                    </a:lnTo>
                    <a:lnTo>
                      <a:pt x="38" y="114"/>
                    </a:lnTo>
                    <a:lnTo>
                      <a:pt x="50" y="116"/>
                    </a:lnTo>
                    <a:lnTo>
                      <a:pt x="60" y="118"/>
                    </a:lnTo>
                    <a:lnTo>
                      <a:pt x="72" y="116"/>
                    </a:lnTo>
                    <a:lnTo>
                      <a:pt x="84" y="114"/>
                    </a:lnTo>
                    <a:lnTo>
                      <a:pt x="94" y="109"/>
                    </a:lnTo>
                    <a:lnTo>
                      <a:pt x="101" y="100"/>
                    </a:lnTo>
                    <a:lnTo>
                      <a:pt x="108" y="91"/>
                    </a:lnTo>
                    <a:lnTo>
                      <a:pt x="114" y="81"/>
                    </a:lnTo>
                    <a:lnTo>
                      <a:pt x="119" y="71"/>
                    </a:lnTo>
                    <a:lnTo>
                      <a:pt x="119" y="59"/>
                    </a:lnTo>
                    <a:lnTo>
                      <a:pt x="122" y="59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0" name="Freeform 842">
                <a:extLst>
                  <a:ext uri="{FF2B5EF4-FFF2-40B4-BE49-F238E27FC236}">
                    <a16:creationId xmlns:a16="http://schemas.microsoft.com/office/drawing/2014/main" id="{53D646B0-335A-48F7-A07C-03DDEE287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163"/>
                <a:ext cx="38" cy="39"/>
              </a:xfrm>
              <a:custGeom>
                <a:avLst/>
                <a:gdLst>
                  <a:gd name="T0" fmla="*/ 116 w 116"/>
                  <a:gd name="T1" fmla="*/ 47 h 118"/>
                  <a:gd name="T2" fmla="*/ 105 w 116"/>
                  <a:gd name="T3" fmla="*/ 28 h 118"/>
                  <a:gd name="T4" fmla="*/ 91 w 116"/>
                  <a:gd name="T5" fmla="*/ 11 h 118"/>
                  <a:gd name="T6" fmla="*/ 69 w 116"/>
                  <a:gd name="T7" fmla="*/ 3 h 118"/>
                  <a:gd name="T8" fmla="*/ 47 w 116"/>
                  <a:gd name="T9" fmla="*/ 3 h 118"/>
                  <a:gd name="T10" fmla="*/ 24 w 116"/>
                  <a:gd name="T11" fmla="*/ 11 h 118"/>
                  <a:gd name="T12" fmla="*/ 10 w 116"/>
                  <a:gd name="T13" fmla="*/ 28 h 118"/>
                  <a:gd name="T14" fmla="*/ 0 w 116"/>
                  <a:gd name="T15" fmla="*/ 47 h 118"/>
                  <a:gd name="T16" fmla="*/ 0 w 116"/>
                  <a:gd name="T17" fmla="*/ 71 h 118"/>
                  <a:gd name="T18" fmla="*/ 10 w 116"/>
                  <a:gd name="T19" fmla="*/ 91 h 118"/>
                  <a:gd name="T20" fmla="*/ 24 w 116"/>
                  <a:gd name="T21" fmla="*/ 109 h 118"/>
                  <a:gd name="T22" fmla="*/ 47 w 116"/>
                  <a:gd name="T23" fmla="*/ 116 h 118"/>
                  <a:gd name="T24" fmla="*/ 69 w 116"/>
                  <a:gd name="T25" fmla="*/ 116 h 118"/>
                  <a:gd name="T26" fmla="*/ 91 w 116"/>
                  <a:gd name="T27" fmla="*/ 109 h 118"/>
                  <a:gd name="T28" fmla="*/ 105 w 116"/>
                  <a:gd name="T29" fmla="*/ 91 h 118"/>
                  <a:gd name="T30" fmla="*/ 116 w 116"/>
                  <a:gd name="T31" fmla="*/ 71 h 118"/>
                  <a:gd name="T32" fmla="*/ 113 w 116"/>
                  <a:gd name="T33" fmla="*/ 47 h 118"/>
                  <a:gd name="T34" fmla="*/ 105 w 116"/>
                  <a:gd name="T35" fmla="*/ 28 h 118"/>
                  <a:gd name="T36" fmla="*/ 88 w 116"/>
                  <a:gd name="T37" fmla="*/ 13 h 118"/>
                  <a:gd name="T38" fmla="*/ 69 w 116"/>
                  <a:gd name="T39" fmla="*/ 3 h 118"/>
                  <a:gd name="T40" fmla="*/ 47 w 116"/>
                  <a:gd name="T41" fmla="*/ 3 h 118"/>
                  <a:gd name="T42" fmla="*/ 28 w 116"/>
                  <a:gd name="T43" fmla="*/ 13 h 118"/>
                  <a:gd name="T44" fmla="*/ 10 w 116"/>
                  <a:gd name="T45" fmla="*/ 28 h 118"/>
                  <a:gd name="T46" fmla="*/ 2 w 116"/>
                  <a:gd name="T47" fmla="*/ 47 h 118"/>
                  <a:gd name="T48" fmla="*/ 2 w 116"/>
                  <a:gd name="T49" fmla="*/ 71 h 118"/>
                  <a:gd name="T50" fmla="*/ 10 w 116"/>
                  <a:gd name="T51" fmla="*/ 91 h 118"/>
                  <a:gd name="T52" fmla="*/ 28 w 116"/>
                  <a:gd name="T53" fmla="*/ 106 h 118"/>
                  <a:gd name="T54" fmla="*/ 47 w 116"/>
                  <a:gd name="T55" fmla="*/ 116 h 118"/>
                  <a:gd name="T56" fmla="*/ 69 w 116"/>
                  <a:gd name="T57" fmla="*/ 116 h 118"/>
                  <a:gd name="T58" fmla="*/ 88 w 116"/>
                  <a:gd name="T59" fmla="*/ 106 h 118"/>
                  <a:gd name="T60" fmla="*/ 105 w 116"/>
                  <a:gd name="T61" fmla="*/ 91 h 118"/>
                  <a:gd name="T62" fmla="*/ 113 w 116"/>
                  <a:gd name="T63" fmla="*/ 7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8">
                    <a:moveTo>
                      <a:pt x="116" y="59"/>
                    </a:moveTo>
                    <a:lnTo>
                      <a:pt x="116" y="47"/>
                    </a:lnTo>
                    <a:lnTo>
                      <a:pt x="111" y="37"/>
                    </a:lnTo>
                    <a:lnTo>
                      <a:pt x="105" y="28"/>
                    </a:lnTo>
                    <a:lnTo>
                      <a:pt x="98" y="18"/>
                    </a:lnTo>
                    <a:lnTo>
                      <a:pt x="91" y="11"/>
                    </a:lnTo>
                    <a:lnTo>
                      <a:pt x="81" y="6"/>
                    </a:lnTo>
                    <a:lnTo>
                      <a:pt x="69" y="3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5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8"/>
                    </a:lnTo>
                    <a:lnTo>
                      <a:pt x="5" y="3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5" y="81"/>
                    </a:lnTo>
                    <a:lnTo>
                      <a:pt x="10" y="91"/>
                    </a:lnTo>
                    <a:lnTo>
                      <a:pt x="17" y="100"/>
                    </a:lnTo>
                    <a:lnTo>
                      <a:pt x="24" y="109"/>
                    </a:lnTo>
                    <a:lnTo>
                      <a:pt x="35" y="114"/>
                    </a:lnTo>
                    <a:lnTo>
                      <a:pt x="47" y="116"/>
                    </a:lnTo>
                    <a:lnTo>
                      <a:pt x="57" y="118"/>
                    </a:lnTo>
                    <a:lnTo>
                      <a:pt x="69" y="116"/>
                    </a:lnTo>
                    <a:lnTo>
                      <a:pt x="81" y="114"/>
                    </a:lnTo>
                    <a:lnTo>
                      <a:pt x="91" y="109"/>
                    </a:lnTo>
                    <a:lnTo>
                      <a:pt x="98" y="100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6" y="71"/>
                    </a:lnTo>
                    <a:lnTo>
                      <a:pt x="116" y="59"/>
                    </a:lnTo>
                    <a:lnTo>
                      <a:pt x="113" y="47"/>
                    </a:lnTo>
                    <a:lnTo>
                      <a:pt x="111" y="37"/>
                    </a:lnTo>
                    <a:lnTo>
                      <a:pt x="105" y="28"/>
                    </a:lnTo>
                    <a:lnTo>
                      <a:pt x="98" y="20"/>
                    </a:lnTo>
                    <a:lnTo>
                      <a:pt x="88" y="13"/>
                    </a:lnTo>
                    <a:lnTo>
                      <a:pt x="79" y="8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5" y="8"/>
                    </a:lnTo>
                    <a:lnTo>
                      <a:pt x="28" y="13"/>
                    </a:lnTo>
                    <a:lnTo>
                      <a:pt x="17" y="20"/>
                    </a:lnTo>
                    <a:lnTo>
                      <a:pt x="10" y="28"/>
                    </a:lnTo>
                    <a:lnTo>
                      <a:pt x="5" y="37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2" y="71"/>
                    </a:lnTo>
                    <a:lnTo>
                      <a:pt x="5" y="81"/>
                    </a:lnTo>
                    <a:lnTo>
                      <a:pt x="10" y="91"/>
                    </a:lnTo>
                    <a:lnTo>
                      <a:pt x="17" y="99"/>
                    </a:lnTo>
                    <a:lnTo>
                      <a:pt x="28" y="106"/>
                    </a:lnTo>
                    <a:lnTo>
                      <a:pt x="35" y="110"/>
                    </a:lnTo>
                    <a:lnTo>
                      <a:pt x="47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79" y="110"/>
                    </a:lnTo>
                    <a:lnTo>
                      <a:pt x="88" y="106"/>
                    </a:lnTo>
                    <a:lnTo>
                      <a:pt x="98" y="99"/>
                    </a:lnTo>
                    <a:lnTo>
                      <a:pt x="105" y="91"/>
                    </a:lnTo>
                    <a:lnTo>
                      <a:pt x="111" y="81"/>
                    </a:lnTo>
                    <a:lnTo>
                      <a:pt x="113" y="71"/>
                    </a:lnTo>
                    <a:lnTo>
                      <a:pt x="116" y="59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1" name="Freeform 843">
                <a:extLst>
                  <a:ext uri="{FF2B5EF4-FFF2-40B4-BE49-F238E27FC236}">
                    <a16:creationId xmlns:a16="http://schemas.microsoft.com/office/drawing/2014/main" id="{5858E546-6935-4B09-9977-71EB54998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165"/>
                <a:ext cx="38" cy="37"/>
              </a:xfrm>
              <a:custGeom>
                <a:avLst/>
                <a:gdLst>
                  <a:gd name="T0" fmla="*/ 113 w 116"/>
                  <a:gd name="T1" fmla="*/ 43 h 111"/>
                  <a:gd name="T2" fmla="*/ 105 w 116"/>
                  <a:gd name="T3" fmla="*/ 24 h 111"/>
                  <a:gd name="T4" fmla="*/ 88 w 116"/>
                  <a:gd name="T5" fmla="*/ 9 h 111"/>
                  <a:gd name="T6" fmla="*/ 69 w 116"/>
                  <a:gd name="T7" fmla="*/ 0 h 111"/>
                  <a:gd name="T8" fmla="*/ 47 w 116"/>
                  <a:gd name="T9" fmla="*/ 0 h 111"/>
                  <a:gd name="T10" fmla="*/ 28 w 116"/>
                  <a:gd name="T11" fmla="*/ 9 h 111"/>
                  <a:gd name="T12" fmla="*/ 10 w 116"/>
                  <a:gd name="T13" fmla="*/ 24 h 111"/>
                  <a:gd name="T14" fmla="*/ 2 w 116"/>
                  <a:gd name="T15" fmla="*/ 43 h 111"/>
                  <a:gd name="T16" fmla="*/ 2 w 116"/>
                  <a:gd name="T17" fmla="*/ 67 h 111"/>
                  <a:gd name="T18" fmla="*/ 10 w 116"/>
                  <a:gd name="T19" fmla="*/ 87 h 111"/>
                  <a:gd name="T20" fmla="*/ 28 w 116"/>
                  <a:gd name="T21" fmla="*/ 101 h 111"/>
                  <a:gd name="T22" fmla="*/ 47 w 116"/>
                  <a:gd name="T23" fmla="*/ 111 h 111"/>
                  <a:gd name="T24" fmla="*/ 69 w 116"/>
                  <a:gd name="T25" fmla="*/ 111 h 111"/>
                  <a:gd name="T26" fmla="*/ 88 w 116"/>
                  <a:gd name="T27" fmla="*/ 101 h 111"/>
                  <a:gd name="T28" fmla="*/ 105 w 116"/>
                  <a:gd name="T29" fmla="*/ 87 h 111"/>
                  <a:gd name="T30" fmla="*/ 113 w 116"/>
                  <a:gd name="T31" fmla="*/ 67 h 111"/>
                  <a:gd name="T32" fmla="*/ 113 w 116"/>
                  <a:gd name="T33" fmla="*/ 55 h 111"/>
                  <a:gd name="T34" fmla="*/ 109 w 116"/>
                  <a:gd name="T35" fmla="*/ 33 h 111"/>
                  <a:gd name="T36" fmla="*/ 96 w 116"/>
                  <a:gd name="T37" fmla="*/ 16 h 111"/>
                  <a:gd name="T38" fmla="*/ 79 w 116"/>
                  <a:gd name="T39" fmla="*/ 3 h 111"/>
                  <a:gd name="T40" fmla="*/ 57 w 116"/>
                  <a:gd name="T41" fmla="*/ 0 h 111"/>
                  <a:gd name="T42" fmla="*/ 37 w 116"/>
                  <a:gd name="T43" fmla="*/ 3 h 111"/>
                  <a:gd name="T44" fmla="*/ 20 w 116"/>
                  <a:gd name="T45" fmla="*/ 16 h 111"/>
                  <a:gd name="T46" fmla="*/ 7 w 116"/>
                  <a:gd name="T47" fmla="*/ 33 h 111"/>
                  <a:gd name="T48" fmla="*/ 2 w 116"/>
                  <a:gd name="T49" fmla="*/ 55 h 111"/>
                  <a:gd name="T50" fmla="*/ 7 w 116"/>
                  <a:gd name="T51" fmla="*/ 77 h 111"/>
                  <a:gd name="T52" fmla="*/ 20 w 116"/>
                  <a:gd name="T53" fmla="*/ 94 h 111"/>
                  <a:gd name="T54" fmla="*/ 37 w 116"/>
                  <a:gd name="T55" fmla="*/ 106 h 111"/>
                  <a:gd name="T56" fmla="*/ 57 w 116"/>
                  <a:gd name="T57" fmla="*/ 110 h 111"/>
                  <a:gd name="T58" fmla="*/ 79 w 116"/>
                  <a:gd name="T59" fmla="*/ 106 h 111"/>
                  <a:gd name="T60" fmla="*/ 96 w 116"/>
                  <a:gd name="T61" fmla="*/ 94 h 111"/>
                  <a:gd name="T62" fmla="*/ 109 w 116"/>
                  <a:gd name="T63" fmla="*/ 77 h 111"/>
                  <a:gd name="T64" fmla="*/ 113 w 116"/>
                  <a:gd name="T6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1">
                    <a:moveTo>
                      <a:pt x="116" y="55"/>
                    </a:moveTo>
                    <a:lnTo>
                      <a:pt x="113" y="43"/>
                    </a:lnTo>
                    <a:lnTo>
                      <a:pt x="111" y="33"/>
                    </a:lnTo>
                    <a:lnTo>
                      <a:pt x="105" y="24"/>
                    </a:lnTo>
                    <a:lnTo>
                      <a:pt x="98" y="16"/>
                    </a:lnTo>
                    <a:lnTo>
                      <a:pt x="88" y="9"/>
                    </a:lnTo>
                    <a:lnTo>
                      <a:pt x="79" y="3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5" y="3"/>
                    </a:lnTo>
                    <a:lnTo>
                      <a:pt x="28" y="9"/>
                    </a:lnTo>
                    <a:lnTo>
                      <a:pt x="17" y="16"/>
                    </a:lnTo>
                    <a:lnTo>
                      <a:pt x="10" y="24"/>
                    </a:lnTo>
                    <a:lnTo>
                      <a:pt x="5" y="33"/>
                    </a:lnTo>
                    <a:lnTo>
                      <a:pt x="2" y="43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5" y="77"/>
                    </a:lnTo>
                    <a:lnTo>
                      <a:pt x="10" y="87"/>
                    </a:lnTo>
                    <a:lnTo>
                      <a:pt x="17" y="94"/>
                    </a:lnTo>
                    <a:lnTo>
                      <a:pt x="28" y="101"/>
                    </a:lnTo>
                    <a:lnTo>
                      <a:pt x="35" y="106"/>
                    </a:lnTo>
                    <a:lnTo>
                      <a:pt x="47" y="111"/>
                    </a:lnTo>
                    <a:lnTo>
                      <a:pt x="57" y="111"/>
                    </a:lnTo>
                    <a:lnTo>
                      <a:pt x="69" y="111"/>
                    </a:lnTo>
                    <a:lnTo>
                      <a:pt x="79" y="106"/>
                    </a:lnTo>
                    <a:lnTo>
                      <a:pt x="88" y="101"/>
                    </a:lnTo>
                    <a:lnTo>
                      <a:pt x="98" y="94"/>
                    </a:lnTo>
                    <a:lnTo>
                      <a:pt x="105" y="87"/>
                    </a:lnTo>
                    <a:lnTo>
                      <a:pt x="111" y="77"/>
                    </a:lnTo>
                    <a:lnTo>
                      <a:pt x="113" y="67"/>
                    </a:lnTo>
                    <a:lnTo>
                      <a:pt x="116" y="55"/>
                    </a:lnTo>
                    <a:lnTo>
                      <a:pt x="113" y="55"/>
                    </a:lnTo>
                    <a:lnTo>
                      <a:pt x="111" y="43"/>
                    </a:lnTo>
                    <a:lnTo>
                      <a:pt x="109" y="33"/>
                    </a:lnTo>
                    <a:lnTo>
                      <a:pt x="103" y="24"/>
                    </a:lnTo>
                    <a:lnTo>
                      <a:pt x="96" y="16"/>
                    </a:lnTo>
                    <a:lnTo>
                      <a:pt x="88" y="9"/>
                    </a:lnTo>
                    <a:lnTo>
                      <a:pt x="79" y="3"/>
                    </a:lnTo>
                    <a:lnTo>
                      <a:pt x="69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4"/>
                    </a:lnTo>
                    <a:lnTo>
                      <a:pt x="7" y="33"/>
                    </a:lnTo>
                    <a:lnTo>
                      <a:pt x="2" y="43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7" y="77"/>
                    </a:lnTo>
                    <a:lnTo>
                      <a:pt x="13" y="84"/>
                    </a:lnTo>
                    <a:lnTo>
                      <a:pt x="20" y="94"/>
                    </a:lnTo>
                    <a:lnTo>
                      <a:pt x="28" y="101"/>
                    </a:lnTo>
                    <a:lnTo>
                      <a:pt x="37" y="106"/>
                    </a:lnTo>
                    <a:lnTo>
                      <a:pt x="47" y="110"/>
                    </a:lnTo>
                    <a:lnTo>
                      <a:pt x="57" y="110"/>
                    </a:lnTo>
                    <a:lnTo>
                      <a:pt x="69" y="110"/>
                    </a:lnTo>
                    <a:lnTo>
                      <a:pt x="79" y="106"/>
                    </a:lnTo>
                    <a:lnTo>
                      <a:pt x="88" y="101"/>
                    </a:lnTo>
                    <a:lnTo>
                      <a:pt x="96" y="94"/>
                    </a:lnTo>
                    <a:lnTo>
                      <a:pt x="103" y="84"/>
                    </a:lnTo>
                    <a:lnTo>
                      <a:pt x="109" y="77"/>
                    </a:lnTo>
                    <a:lnTo>
                      <a:pt x="111" y="65"/>
                    </a:lnTo>
                    <a:lnTo>
                      <a:pt x="113" y="55"/>
                    </a:lnTo>
                    <a:lnTo>
                      <a:pt x="116" y="55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2" name="Freeform 844">
                <a:extLst>
                  <a:ext uri="{FF2B5EF4-FFF2-40B4-BE49-F238E27FC236}">
                    <a16:creationId xmlns:a16="http://schemas.microsoft.com/office/drawing/2014/main" id="{2ED1DCE4-2F3F-487A-8653-1D2CC29D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164"/>
                <a:ext cx="38" cy="36"/>
              </a:xfrm>
              <a:custGeom>
                <a:avLst/>
                <a:gdLst>
                  <a:gd name="T0" fmla="*/ 109 w 112"/>
                  <a:gd name="T1" fmla="*/ 44 h 109"/>
                  <a:gd name="T2" fmla="*/ 102 w 112"/>
                  <a:gd name="T3" fmla="*/ 25 h 109"/>
                  <a:gd name="T4" fmla="*/ 87 w 112"/>
                  <a:gd name="T5" fmla="*/ 10 h 109"/>
                  <a:gd name="T6" fmla="*/ 67 w 112"/>
                  <a:gd name="T7" fmla="*/ 2 h 109"/>
                  <a:gd name="T8" fmla="*/ 45 w 112"/>
                  <a:gd name="T9" fmla="*/ 2 h 109"/>
                  <a:gd name="T10" fmla="*/ 26 w 112"/>
                  <a:gd name="T11" fmla="*/ 10 h 109"/>
                  <a:gd name="T12" fmla="*/ 11 w 112"/>
                  <a:gd name="T13" fmla="*/ 25 h 109"/>
                  <a:gd name="T14" fmla="*/ 0 w 112"/>
                  <a:gd name="T15" fmla="*/ 44 h 109"/>
                  <a:gd name="T16" fmla="*/ 0 w 112"/>
                  <a:gd name="T17" fmla="*/ 66 h 109"/>
                  <a:gd name="T18" fmla="*/ 11 w 112"/>
                  <a:gd name="T19" fmla="*/ 85 h 109"/>
                  <a:gd name="T20" fmla="*/ 26 w 112"/>
                  <a:gd name="T21" fmla="*/ 102 h 109"/>
                  <a:gd name="T22" fmla="*/ 45 w 112"/>
                  <a:gd name="T23" fmla="*/ 109 h 109"/>
                  <a:gd name="T24" fmla="*/ 67 w 112"/>
                  <a:gd name="T25" fmla="*/ 109 h 109"/>
                  <a:gd name="T26" fmla="*/ 87 w 112"/>
                  <a:gd name="T27" fmla="*/ 102 h 109"/>
                  <a:gd name="T28" fmla="*/ 102 w 112"/>
                  <a:gd name="T29" fmla="*/ 85 h 109"/>
                  <a:gd name="T30" fmla="*/ 109 w 112"/>
                  <a:gd name="T31" fmla="*/ 66 h 109"/>
                  <a:gd name="T32" fmla="*/ 109 w 112"/>
                  <a:gd name="T33" fmla="*/ 55 h 109"/>
                  <a:gd name="T34" fmla="*/ 107 w 112"/>
                  <a:gd name="T35" fmla="*/ 34 h 109"/>
                  <a:gd name="T36" fmla="*/ 95 w 112"/>
                  <a:gd name="T37" fmla="*/ 20 h 109"/>
                  <a:gd name="T38" fmla="*/ 78 w 112"/>
                  <a:gd name="T39" fmla="*/ 8 h 109"/>
                  <a:gd name="T40" fmla="*/ 56 w 112"/>
                  <a:gd name="T41" fmla="*/ 2 h 109"/>
                  <a:gd name="T42" fmla="*/ 35 w 112"/>
                  <a:gd name="T43" fmla="*/ 8 h 109"/>
                  <a:gd name="T44" fmla="*/ 18 w 112"/>
                  <a:gd name="T45" fmla="*/ 20 h 109"/>
                  <a:gd name="T46" fmla="*/ 6 w 112"/>
                  <a:gd name="T47" fmla="*/ 34 h 109"/>
                  <a:gd name="T48" fmla="*/ 4 w 112"/>
                  <a:gd name="T49" fmla="*/ 55 h 109"/>
                  <a:gd name="T50" fmla="*/ 6 w 112"/>
                  <a:gd name="T51" fmla="*/ 75 h 109"/>
                  <a:gd name="T52" fmla="*/ 18 w 112"/>
                  <a:gd name="T53" fmla="*/ 92 h 109"/>
                  <a:gd name="T54" fmla="*/ 35 w 112"/>
                  <a:gd name="T55" fmla="*/ 104 h 109"/>
                  <a:gd name="T56" fmla="*/ 56 w 112"/>
                  <a:gd name="T57" fmla="*/ 109 h 109"/>
                  <a:gd name="T58" fmla="*/ 78 w 112"/>
                  <a:gd name="T59" fmla="*/ 104 h 109"/>
                  <a:gd name="T60" fmla="*/ 95 w 112"/>
                  <a:gd name="T61" fmla="*/ 92 h 109"/>
                  <a:gd name="T62" fmla="*/ 107 w 112"/>
                  <a:gd name="T63" fmla="*/ 75 h 109"/>
                  <a:gd name="T64" fmla="*/ 109 w 112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09">
                    <a:moveTo>
                      <a:pt x="112" y="55"/>
                    </a:moveTo>
                    <a:lnTo>
                      <a:pt x="109" y="44"/>
                    </a:lnTo>
                    <a:lnTo>
                      <a:pt x="107" y="34"/>
                    </a:lnTo>
                    <a:lnTo>
                      <a:pt x="102" y="25"/>
                    </a:lnTo>
                    <a:lnTo>
                      <a:pt x="95" y="17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5" y="2"/>
                    </a:lnTo>
                    <a:lnTo>
                      <a:pt x="35" y="4"/>
                    </a:lnTo>
                    <a:lnTo>
                      <a:pt x="26" y="10"/>
                    </a:lnTo>
                    <a:lnTo>
                      <a:pt x="18" y="17"/>
                    </a:lnTo>
                    <a:lnTo>
                      <a:pt x="11" y="25"/>
                    </a:lnTo>
                    <a:lnTo>
                      <a:pt x="6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6"/>
                    </a:lnTo>
                    <a:lnTo>
                      <a:pt x="6" y="78"/>
                    </a:lnTo>
                    <a:lnTo>
                      <a:pt x="11" y="85"/>
                    </a:lnTo>
                    <a:lnTo>
                      <a:pt x="18" y="95"/>
                    </a:lnTo>
                    <a:lnTo>
                      <a:pt x="26" y="102"/>
                    </a:lnTo>
                    <a:lnTo>
                      <a:pt x="35" y="107"/>
                    </a:lnTo>
                    <a:lnTo>
                      <a:pt x="45" y="109"/>
                    </a:lnTo>
                    <a:lnTo>
                      <a:pt x="56" y="109"/>
                    </a:lnTo>
                    <a:lnTo>
                      <a:pt x="67" y="109"/>
                    </a:lnTo>
                    <a:lnTo>
                      <a:pt x="78" y="107"/>
                    </a:lnTo>
                    <a:lnTo>
                      <a:pt x="87" y="102"/>
                    </a:lnTo>
                    <a:lnTo>
                      <a:pt x="95" y="95"/>
                    </a:lnTo>
                    <a:lnTo>
                      <a:pt x="102" y="85"/>
                    </a:lnTo>
                    <a:lnTo>
                      <a:pt x="107" y="78"/>
                    </a:lnTo>
                    <a:lnTo>
                      <a:pt x="109" y="66"/>
                    </a:lnTo>
                    <a:lnTo>
                      <a:pt x="112" y="55"/>
                    </a:lnTo>
                    <a:lnTo>
                      <a:pt x="109" y="55"/>
                    </a:lnTo>
                    <a:lnTo>
                      <a:pt x="109" y="45"/>
                    </a:lnTo>
                    <a:lnTo>
                      <a:pt x="107" y="34"/>
                    </a:lnTo>
                    <a:lnTo>
                      <a:pt x="102" y="27"/>
                    </a:lnTo>
                    <a:lnTo>
                      <a:pt x="95" y="20"/>
                    </a:lnTo>
                    <a:lnTo>
                      <a:pt x="87" y="11"/>
                    </a:lnTo>
                    <a:lnTo>
                      <a:pt x="78" y="8"/>
                    </a:lnTo>
                    <a:lnTo>
                      <a:pt x="67" y="4"/>
                    </a:lnTo>
                    <a:lnTo>
                      <a:pt x="56" y="2"/>
                    </a:lnTo>
                    <a:lnTo>
                      <a:pt x="45" y="4"/>
                    </a:lnTo>
                    <a:lnTo>
                      <a:pt x="35" y="8"/>
                    </a:lnTo>
                    <a:lnTo>
                      <a:pt x="26" y="11"/>
                    </a:lnTo>
                    <a:lnTo>
                      <a:pt x="18" y="20"/>
                    </a:lnTo>
                    <a:lnTo>
                      <a:pt x="11" y="27"/>
                    </a:lnTo>
                    <a:lnTo>
                      <a:pt x="6" y="34"/>
                    </a:lnTo>
                    <a:lnTo>
                      <a:pt x="4" y="45"/>
                    </a:lnTo>
                    <a:lnTo>
                      <a:pt x="4" y="55"/>
                    </a:lnTo>
                    <a:lnTo>
                      <a:pt x="4" y="66"/>
                    </a:lnTo>
                    <a:lnTo>
                      <a:pt x="6" y="75"/>
                    </a:lnTo>
                    <a:lnTo>
                      <a:pt x="11" y="85"/>
                    </a:lnTo>
                    <a:lnTo>
                      <a:pt x="18" y="92"/>
                    </a:lnTo>
                    <a:lnTo>
                      <a:pt x="26" y="100"/>
                    </a:lnTo>
                    <a:lnTo>
                      <a:pt x="35" y="104"/>
                    </a:lnTo>
                    <a:lnTo>
                      <a:pt x="45" y="107"/>
                    </a:lnTo>
                    <a:lnTo>
                      <a:pt x="56" y="109"/>
                    </a:lnTo>
                    <a:lnTo>
                      <a:pt x="67" y="107"/>
                    </a:lnTo>
                    <a:lnTo>
                      <a:pt x="78" y="104"/>
                    </a:lnTo>
                    <a:lnTo>
                      <a:pt x="87" y="100"/>
                    </a:lnTo>
                    <a:lnTo>
                      <a:pt x="95" y="92"/>
                    </a:lnTo>
                    <a:lnTo>
                      <a:pt x="102" y="85"/>
                    </a:lnTo>
                    <a:lnTo>
                      <a:pt x="107" y="75"/>
                    </a:lnTo>
                    <a:lnTo>
                      <a:pt x="109" y="66"/>
                    </a:lnTo>
                    <a:lnTo>
                      <a:pt x="109" y="55"/>
                    </a:lnTo>
                    <a:lnTo>
                      <a:pt x="112" y="55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3" name="Freeform 845">
                <a:extLst>
                  <a:ext uri="{FF2B5EF4-FFF2-40B4-BE49-F238E27FC236}">
                    <a16:creationId xmlns:a16="http://schemas.microsoft.com/office/drawing/2014/main" id="{DBA36DB9-7475-4131-AED0-BC1B44C63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165"/>
                <a:ext cx="36" cy="36"/>
              </a:xfrm>
              <a:custGeom>
                <a:avLst/>
                <a:gdLst>
                  <a:gd name="T0" fmla="*/ 106 w 106"/>
                  <a:gd name="T1" fmla="*/ 45 h 109"/>
                  <a:gd name="T2" fmla="*/ 98 w 106"/>
                  <a:gd name="T3" fmla="*/ 25 h 109"/>
                  <a:gd name="T4" fmla="*/ 83 w 106"/>
                  <a:gd name="T5" fmla="*/ 9 h 109"/>
                  <a:gd name="T6" fmla="*/ 64 w 106"/>
                  <a:gd name="T7" fmla="*/ 2 h 109"/>
                  <a:gd name="T8" fmla="*/ 42 w 106"/>
                  <a:gd name="T9" fmla="*/ 2 h 109"/>
                  <a:gd name="T10" fmla="*/ 23 w 106"/>
                  <a:gd name="T11" fmla="*/ 9 h 109"/>
                  <a:gd name="T12" fmla="*/ 8 w 106"/>
                  <a:gd name="T13" fmla="*/ 25 h 109"/>
                  <a:gd name="T14" fmla="*/ 0 w 106"/>
                  <a:gd name="T15" fmla="*/ 45 h 109"/>
                  <a:gd name="T16" fmla="*/ 0 w 106"/>
                  <a:gd name="T17" fmla="*/ 64 h 109"/>
                  <a:gd name="T18" fmla="*/ 8 w 106"/>
                  <a:gd name="T19" fmla="*/ 83 h 109"/>
                  <a:gd name="T20" fmla="*/ 23 w 106"/>
                  <a:gd name="T21" fmla="*/ 98 h 109"/>
                  <a:gd name="T22" fmla="*/ 42 w 106"/>
                  <a:gd name="T23" fmla="*/ 105 h 109"/>
                  <a:gd name="T24" fmla="*/ 64 w 106"/>
                  <a:gd name="T25" fmla="*/ 105 h 109"/>
                  <a:gd name="T26" fmla="*/ 83 w 106"/>
                  <a:gd name="T27" fmla="*/ 98 h 109"/>
                  <a:gd name="T28" fmla="*/ 98 w 106"/>
                  <a:gd name="T29" fmla="*/ 83 h 109"/>
                  <a:gd name="T30" fmla="*/ 106 w 106"/>
                  <a:gd name="T31" fmla="*/ 64 h 109"/>
                  <a:gd name="T32" fmla="*/ 104 w 106"/>
                  <a:gd name="T33" fmla="*/ 45 h 109"/>
                  <a:gd name="T34" fmla="*/ 97 w 106"/>
                  <a:gd name="T35" fmla="*/ 25 h 109"/>
                  <a:gd name="T36" fmla="*/ 81 w 106"/>
                  <a:gd name="T37" fmla="*/ 9 h 109"/>
                  <a:gd name="T38" fmla="*/ 64 w 106"/>
                  <a:gd name="T39" fmla="*/ 2 h 109"/>
                  <a:gd name="T40" fmla="*/ 42 w 106"/>
                  <a:gd name="T41" fmla="*/ 2 h 109"/>
                  <a:gd name="T42" fmla="*/ 24 w 106"/>
                  <a:gd name="T43" fmla="*/ 9 h 109"/>
                  <a:gd name="T44" fmla="*/ 9 w 106"/>
                  <a:gd name="T45" fmla="*/ 25 h 109"/>
                  <a:gd name="T46" fmla="*/ 2 w 106"/>
                  <a:gd name="T47" fmla="*/ 45 h 109"/>
                  <a:gd name="T48" fmla="*/ 2 w 106"/>
                  <a:gd name="T49" fmla="*/ 64 h 109"/>
                  <a:gd name="T50" fmla="*/ 9 w 106"/>
                  <a:gd name="T51" fmla="*/ 83 h 109"/>
                  <a:gd name="T52" fmla="*/ 24 w 106"/>
                  <a:gd name="T53" fmla="*/ 95 h 109"/>
                  <a:gd name="T54" fmla="*/ 42 w 106"/>
                  <a:gd name="T55" fmla="*/ 105 h 109"/>
                  <a:gd name="T56" fmla="*/ 64 w 106"/>
                  <a:gd name="T57" fmla="*/ 105 h 109"/>
                  <a:gd name="T58" fmla="*/ 81 w 106"/>
                  <a:gd name="T59" fmla="*/ 95 h 109"/>
                  <a:gd name="T60" fmla="*/ 97 w 106"/>
                  <a:gd name="T61" fmla="*/ 83 h 109"/>
                  <a:gd name="T62" fmla="*/ 104 w 106"/>
                  <a:gd name="T63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" h="109">
                    <a:moveTo>
                      <a:pt x="106" y="54"/>
                    </a:moveTo>
                    <a:lnTo>
                      <a:pt x="106" y="45"/>
                    </a:lnTo>
                    <a:lnTo>
                      <a:pt x="104" y="32"/>
                    </a:lnTo>
                    <a:lnTo>
                      <a:pt x="98" y="25"/>
                    </a:lnTo>
                    <a:lnTo>
                      <a:pt x="91" y="18"/>
                    </a:lnTo>
                    <a:lnTo>
                      <a:pt x="83" y="9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3" y="9"/>
                    </a:lnTo>
                    <a:lnTo>
                      <a:pt x="15" y="18"/>
                    </a:lnTo>
                    <a:lnTo>
                      <a:pt x="8" y="25"/>
                    </a:lnTo>
                    <a:lnTo>
                      <a:pt x="2" y="32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4"/>
                    </a:lnTo>
                    <a:lnTo>
                      <a:pt x="8" y="83"/>
                    </a:lnTo>
                    <a:lnTo>
                      <a:pt x="15" y="91"/>
                    </a:lnTo>
                    <a:lnTo>
                      <a:pt x="23" y="98"/>
                    </a:lnTo>
                    <a:lnTo>
                      <a:pt x="32" y="103"/>
                    </a:lnTo>
                    <a:lnTo>
                      <a:pt x="42" y="105"/>
                    </a:lnTo>
                    <a:lnTo>
                      <a:pt x="52" y="109"/>
                    </a:lnTo>
                    <a:lnTo>
                      <a:pt x="64" y="105"/>
                    </a:lnTo>
                    <a:lnTo>
                      <a:pt x="74" y="103"/>
                    </a:lnTo>
                    <a:lnTo>
                      <a:pt x="83" y="98"/>
                    </a:lnTo>
                    <a:lnTo>
                      <a:pt x="91" y="91"/>
                    </a:lnTo>
                    <a:lnTo>
                      <a:pt x="98" y="83"/>
                    </a:lnTo>
                    <a:lnTo>
                      <a:pt x="104" y="74"/>
                    </a:lnTo>
                    <a:lnTo>
                      <a:pt x="106" y="64"/>
                    </a:lnTo>
                    <a:lnTo>
                      <a:pt x="106" y="54"/>
                    </a:lnTo>
                    <a:lnTo>
                      <a:pt x="104" y="45"/>
                    </a:lnTo>
                    <a:lnTo>
                      <a:pt x="100" y="35"/>
                    </a:lnTo>
                    <a:lnTo>
                      <a:pt x="97" y="25"/>
                    </a:lnTo>
                    <a:lnTo>
                      <a:pt x="88" y="18"/>
                    </a:lnTo>
                    <a:lnTo>
                      <a:pt x="81" y="9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4" y="9"/>
                    </a:lnTo>
                    <a:lnTo>
                      <a:pt x="17" y="18"/>
                    </a:lnTo>
                    <a:lnTo>
                      <a:pt x="9" y="25"/>
                    </a:lnTo>
                    <a:lnTo>
                      <a:pt x="5" y="35"/>
                    </a:lnTo>
                    <a:lnTo>
                      <a:pt x="2" y="45"/>
                    </a:lnTo>
                    <a:lnTo>
                      <a:pt x="0" y="54"/>
                    </a:lnTo>
                    <a:lnTo>
                      <a:pt x="2" y="64"/>
                    </a:lnTo>
                    <a:lnTo>
                      <a:pt x="5" y="74"/>
                    </a:lnTo>
                    <a:lnTo>
                      <a:pt x="9" y="83"/>
                    </a:lnTo>
                    <a:lnTo>
                      <a:pt x="17" y="91"/>
                    </a:lnTo>
                    <a:lnTo>
                      <a:pt x="24" y="95"/>
                    </a:lnTo>
                    <a:lnTo>
                      <a:pt x="32" y="100"/>
                    </a:lnTo>
                    <a:lnTo>
                      <a:pt x="42" y="105"/>
                    </a:lnTo>
                    <a:lnTo>
                      <a:pt x="52" y="105"/>
                    </a:lnTo>
                    <a:lnTo>
                      <a:pt x="64" y="105"/>
                    </a:lnTo>
                    <a:lnTo>
                      <a:pt x="74" y="100"/>
                    </a:lnTo>
                    <a:lnTo>
                      <a:pt x="81" y="95"/>
                    </a:lnTo>
                    <a:lnTo>
                      <a:pt x="88" y="91"/>
                    </a:lnTo>
                    <a:lnTo>
                      <a:pt x="97" y="83"/>
                    </a:lnTo>
                    <a:lnTo>
                      <a:pt x="100" y="74"/>
                    </a:lnTo>
                    <a:lnTo>
                      <a:pt x="104" y="64"/>
                    </a:lnTo>
                    <a:lnTo>
                      <a:pt x="106" y="5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4" name="Freeform 846">
                <a:extLst>
                  <a:ext uri="{FF2B5EF4-FFF2-40B4-BE49-F238E27FC236}">
                    <a16:creationId xmlns:a16="http://schemas.microsoft.com/office/drawing/2014/main" id="{33A3A6E4-591A-4444-BE53-E2957658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3166"/>
                <a:ext cx="36" cy="34"/>
              </a:xfrm>
              <a:custGeom>
                <a:avLst/>
                <a:gdLst>
                  <a:gd name="T0" fmla="*/ 104 w 106"/>
                  <a:gd name="T1" fmla="*/ 41 h 102"/>
                  <a:gd name="T2" fmla="*/ 97 w 106"/>
                  <a:gd name="T3" fmla="*/ 22 h 102"/>
                  <a:gd name="T4" fmla="*/ 81 w 106"/>
                  <a:gd name="T5" fmla="*/ 7 h 102"/>
                  <a:gd name="T6" fmla="*/ 64 w 106"/>
                  <a:gd name="T7" fmla="*/ 0 h 102"/>
                  <a:gd name="T8" fmla="*/ 42 w 106"/>
                  <a:gd name="T9" fmla="*/ 0 h 102"/>
                  <a:gd name="T10" fmla="*/ 24 w 106"/>
                  <a:gd name="T11" fmla="*/ 7 h 102"/>
                  <a:gd name="T12" fmla="*/ 9 w 106"/>
                  <a:gd name="T13" fmla="*/ 22 h 102"/>
                  <a:gd name="T14" fmla="*/ 2 w 106"/>
                  <a:gd name="T15" fmla="*/ 41 h 102"/>
                  <a:gd name="T16" fmla="*/ 2 w 106"/>
                  <a:gd name="T17" fmla="*/ 61 h 102"/>
                  <a:gd name="T18" fmla="*/ 9 w 106"/>
                  <a:gd name="T19" fmla="*/ 80 h 102"/>
                  <a:gd name="T20" fmla="*/ 24 w 106"/>
                  <a:gd name="T21" fmla="*/ 92 h 102"/>
                  <a:gd name="T22" fmla="*/ 42 w 106"/>
                  <a:gd name="T23" fmla="*/ 102 h 102"/>
                  <a:gd name="T24" fmla="*/ 64 w 106"/>
                  <a:gd name="T25" fmla="*/ 102 h 102"/>
                  <a:gd name="T26" fmla="*/ 81 w 106"/>
                  <a:gd name="T27" fmla="*/ 92 h 102"/>
                  <a:gd name="T28" fmla="*/ 97 w 106"/>
                  <a:gd name="T29" fmla="*/ 80 h 102"/>
                  <a:gd name="T30" fmla="*/ 104 w 106"/>
                  <a:gd name="T31" fmla="*/ 61 h 102"/>
                  <a:gd name="T32" fmla="*/ 104 w 106"/>
                  <a:gd name="T33" fmla="*/ 51 h 102"/>
                  <a:gd name="T34" fmla="*/ 98 w 106"/>
                  <a:gd name="T35" fmla="*/ 32 h 102"/>
                  <a:gd name="T36" fmla="*/ 88 w 106"/>
                  <a:gd name="T37" fmla="*/ 15 h 102"/>
                  <a:gd name="T38" fmla="*/ 71 w 106"/>
                  <a:gd name="T39" fmla="*/ 5 h 102"/>
                  <a:gd name="T40" fmla="*/ 52 w 106"/>
                  <a:gd name="T41" fmla="*/ 0 h 102"/>
                  <a:gd name="T42" fmla="*/ 32 w 106"/>
                  <a:gd name="T43" fmla="*/ 5 h 102"/>
                  <a:gd name="T44" fmla="*/ 17 w 106"/>
                  <a:gd name="T45" fmla="*/ 15 h 102"/>
                  <a:gd name="T46" fmla="*/ 8 w 106"/>
                  <a:gd name="T47" fmla="*/ 32 h 102"/>
                  <a:gd name="T48" fmla="*/ 2 w 106"/>
                  <a:gd name="T49" fmla="*/ 51 h 102"/>
                  <a:gd name="T50" fmla="*/ 8 w 106"/>
                  <a:gd name="T51" fmla="*/ 70 h 102"/>
                  <a:gd name="T52" fmla="*/ 17 w 106"/>
                  <a:gd name="T53" fmla="*/ 85 h 102"/>
                  <a:gd name="T54" fmla="*/ 32 w 106"/>
                  <a:gd name="T55" fmla="*/ 98 h 102"/>
                  <a:gd name="T56" fmla="*/ 52 w 106"/>
                  <a:gd name="T57" fmla="*/ 101 h 102"/>
                  <a:gd name="T58" fmla="*/ 71 w 106"/>
                  <a:gd name="T59" fmla="*/ 98 h 102"/>
                  <a:gd name="T60" fmla="*/ 88 w 106"/>
                  <a:gd name="T61" fmla="*/ 85 h 102"/>
                  <a:gd name="T62" fmla="*/ 98 w 106"/>
                  <a:gd name="T63" fmla="*/ 70 h 102"/>
                  <a:gd name="T64" fmla="*/ 104 w 106"/>
                  <a:gd name="T65" fmla="*/ 5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2">
                    <a:moveTo>
                      <a:pt x="106" y="51"/>
                    </a:moveTo>
                    <a:lnTo>
                      <a:pt x="104" y="41"/>
                    </a:lnTo>
                    <a:lnTo>
                      <a:pt x="100" y="32"/>
                    </a:lnTo>
                    <a:lnTo>
                      <a:pt x="97" y="22"/>
                    </a:lnTo>
                    <a:lnTo>
                      <a:pt x="88" y="15"/>
                    </a:lnTo>
                    <a:lnTo>
                      <a:pt x="81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3"/>
                    </a:lnTo>
                    <a:lnTo>
                      <a:pt x="24" y="7"/>
                    </a:lnTo>
                    <a:lnTo>
                      <a:pt x="17" y="15"/>
                    </a:lnTo>
                    <a:lnTo>
                      <a:pt x="9" y="22"/>
                    </a:lnTo>
                    <a:lnTo>
                      <a:pt x="5" y="32"/>
                    </a:lnTo>
                    <a:lnTo>
                      <a:pt x="2" y="41"/>
                    </a:lnTo>
                    <a:lnTo>
                      <a:pt x="0" y="51"/>
                    </a:lnTo>
                    <a:lnTo>
                      <a:pt x="2" y="61"/>
                    </a:lnTo>
                    <a:lnTo>
                      <a:pt x="5" y="70"/>
                    </a:lnTo>
                    <a:lnTo>
                      <a:pt x="9" y="80"/>
                    </a:lnTo>
                    <a:lnTo>
                      <a:pt x="17" y="87"/>
                    </a:lnTo>
                    <a:lnTo>
                      <a:pt x="24" y="92"/>
                    </a:lnTo>
                    <a:lnTo>
                      <a:pt x="32" y="98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4" y="102"/>
                    </a:lnTo>
                    <a:lnTo>
                      <a:pt x="74" y="98"/>
                    </a:lnTo>
                    <a:lnTo>
                      <a:pt x="81" y="92"/>
                    </a:lnTo>
                    <a:lnTo>
                      <a:pt x="88" y="87"/>
                    </a:lnTo>
                    <a:lnTo>
                      <a:pt x="97" y="80"/>
                    </a:lnTo>
                    <a:lnTo>
                      <a:pt x="100" y="70"/>
                    </a:lnTo>
                    <a:lnTo>
                      <a:pt x="104" y="61"/>
                    </a:lnTo>
                    <a:lnTo>
                      <a:pt x="106" y="51"/>
                    </a:lnTo>
                    <a:lnTo>
                      <a:pt x="104" y="51"/>
                    </a:lnTo>
                    <a:lnTo>
                      <a:pt x="104" y="41"/>
                    </a:lnTo>
                    <a:lnTo>
                      <a:pt x="98" y="32"/>
                    </a:lnTo>
                    <a:lnTo>
                      <a:pt x="93" y="22"/>
                    </a:lnTo>
                    <a:lnTo>
                      <a:pt x="88" y="15"/>
                    </a:lnTo>
                    <a:lnTo>
                      <a:pt x="81" y="10"/>
                    </a:lnTo>
                    <a:lnTo>
                      <a:pt x="71" y="5"/>
                    </a:lnTo>
                    <a:lnTo>
                      <a:pt x="64" y="3"/>
                    </a:lnTo>
                    <a:lnTo>
                      <a:pt x="52" y="0"/>
                    </a:lnTo>
                    <a:lnTo>
                      <a:pt x="42" y="3"/>
                    </a:lnTo>
                    <a:lnTo>
                      <a:pt x="32" y="5"/>
                    </a:lnTo>
                    <a:lnTo>
                      <a:pt x="24" y="10"/>
                    </a:lnTo>
                    <a:lnTo>
                      <a:pt x="17" y="15"/>
                    </a:lnTo>
                    <a:lnTo>
                      <a:pt x="9" y="22"/>
                    </a:lnTo>
                    <a:lnTo>
                      <a:pt x="8" y="32"/>
                    </a:lnTo>
                    <a:lnTo>
                      <a:pt x="2" y="41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8" y="70"/>
                    </a:lnTo>
                    <a:lnTo>
                      <a:pt x="9" y="78"/>
                    </a:lnTo>
                    <a:lnTo>
                      <a:pt x="17" y="85"/>
                    </a:lnTo>
                    <a:lnTo>
                      <a:pt x="24" y="92"/>
                    </a:lnTo>
                    <a:lnTo>
                      <a:pt x="32" y="98"/>
                    </a:lnTo>
                    <a:lnTo>
                      <a:pt x="42" y="101"/>
                    </a:lnTo>
                    <a:lnTo>
                      <a:pt x="52" y="101"/>
                    </a:lnTo>
                    <a:lnTo>
                      <a:pt x="64" y="101"/>
                    </a:lnTo>
                    <a:lnTo>
                      <a:pt x="71" y="98"/>
                    </a:lnTo>
                    <a:lnTo>
                      <a:pt x="81" y="92"/>
                    </a:lnTo>
                    <a:lnTo>
                      <a:pt x="88" y="85"/>
                    </a:lnTo>
                    <a:lnTo>
                      <a:pt x="93" y="78"/>
                    </a:lnTo>
                    <a:lnTo>
                      <a:pt x="98" y="70"/>
                    </a:lnTo>
                    <a:lnTo>
                      <a:pt x="104" y="61"/>
                    </a:lnTo>
                    <a:lnTo>
                      <a:pt x="104" y="51"/>
                    </a:lnTo>
                    <a:lnTo>
                      <a:pt x="106" y="51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5" name="Freeform 847">
                <a:extLst>
                  <a:ext uri="{FF2B5EF4-FFF2-40B4-BE49-F238E27FC236}">
                    <a16:creationId xmlns:a16="http://schemas.microsoft.com/office/drawing/2014/main" id="{809C6DE3-CD07-4EF7-8C4A-CD5DD221C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3166"/>
                <a:ext cx="34" cy="33"/>
              </a:xfrm>
              <a:custGeom>
                <a:avLst/>
                <a:gdLst>
                  <a:gd name="T0" fmla="*/ 102 w 102"/>
                  <a:gd name="T1" fmla="*/ 41 h 99"/>
                  <a:gd name="T2" fmla="*/ 91 w 102"/>
                  <a:gd name="T3" fmla="*/ 22 h 99"/>
                  <a:gd name="T4" fmla="*/ 79 w 102"/>
                  <a:gd name="T5" fmla="*/ 10 h 99"/>
                  <a:gd name="T6" fmla="*/ 62 w 102"/>
                  <a:gd name="T7" fmla="*/ 3 h 99"/>
                  <a:gd name="T8" fmla="*/ 40 w 102"/>
                  <a:gd name="T9" fmla="*/ 3 h 99"/>
                  <a:gd name="T10" fmla="*/ 22 w 102"/>
                  <a:gd name="T11" fmla="*/ 10 h 99"/>
                  <a:gd name="T12" fmla="*/ 7 w 102"/>
                  <a:gd name="T13" fmla="*/ 22 h 99"/>
                  <a:gd name="T14" fmla="*/ 0 w 102"/>
                  <a:gd name="T15" fmla="*/ 41 h 99"/>
                  <a:gd name="T16" fmla="*/ 0 w 102"/>
                  <a:gd name="T17" fmla="*/ 61 h 99"/>
                  <a:gd name="T18" fmla="*/ 7 w 102"/>
                  <a:gd name="T19" fmla="*/ 78 h 99"/>
                  <a:gd name="T20" fmla="*/ 22 w 102"/>
                  <a:gd name="T21" fmla="*/ 92 h 99"/>
                  <a:gd name="T22" fmla="*/ 40 w 102"/>
                  <a:gd name="T23" fmla="*/ 99 h 99"/>
                  <a:gd name="T24" fmla="*/ 62 w 102"/>
                  <a:gd name="T25" fmla="*/ 99 h 99"/>
                  <a:gd name="T26" fmla="*/ 79 w 102"/>
                  <a:gd name="T27" fmla="*/ 92 h 99"/>
                  <a:gd name="T28" fmla="*/ 91 w 102"/>
                  <a:gd name="T29" fmla="*/ 78 h 99"/>
                  <a:gd name="T30" fmla="*/ 102 w 102"/>
                  <a:gd name="T31" fmla="*/ 61 h 99"/>
                  <a:gd name="T32" fmla="*/ 98 w 102"/>
                  <a:gd name="T33" fmla="*/ 51 h 99"/>
                  <a:gd name="T34" fmla="*/ 96 w 102"/>
                  <a:gd name="T35" fmla="*/ 32 h 99"/>
                  <a:gd name="T36" fmla="*/ 84 w 102"/>
                  <a:gd name="T37" fmla="*/ 17 h 99"/>
                  <a:gd name="T38" fmla="*/ 69 w 102"/>
                  <a:gd name="T39" fmla="*/ 7 h 99"/>
                  <a:gd name="T40" fmla="*/ 50 w 102"/>
                  <a:gd name="T41" fmla="*/ 3 h 99"/>
                  <a:gd name="T42" fmla="*/ 32 w 102"/>
                  <a:gd name="T43" fmla="*/ 7 h 99"/>
                  <a:gd name="T44" fmla="*/ 15 w 102"/>
                  <a:gd name="T45" fmla="*/ 17 h 99"/>
                  <a:gd name="T46" fmla="*/ 6 w 102"/>
                  <a:gd name="T47" fmla="*/ 32 h 99"/>
                  <a:gd name="T48" fmla="*/ 3 w 102"/>
                  <a:gd name="T49" fmla="*/ 51 h 99"/>
                  <a:gd name="T50" fmla="*/ 6 w 102"/>
                  <a:gd name="T51" fmla="*/ 70 h 99"/>
                  <a:gd name="T52" fmla="*/ 15 w 102"/>
                  <a:gd name="T53" fmla="*/ 85 h 99"/>
                  <a:gd name="T54" fmla="*/ 32 w 102"/>
                  <a:gd name="T55" fmla="*/ 95 h 99"/>
                  <a:gd name="T56" fmla="*/ 50 w 102"/>
                  <a:gd name="T57" fmla="*/ 99 h 99"/>
                  <a:gd name="T58" fmla="*/ 69 w 102"/>
                  <a:gd name="T59" fmla="*/ 95 h 99"/>
                  <a:gd name="T60" fmla="*/ 84 w 102"/>
                  <a:gd name="T61" fmla="*/ 85 h 99"/>
                  <a:gd name="T62" fmla="*/ 96 w 102"/>
                  <a:gd name="T63" fmla="*/ 70 h 99"/>
                  <a:gd name="T64" fmla="*/ 98 w 102"/>
                  <a:gd name="T65" fmla="*/ 5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99">
                    <a:moveTo>
                      <a:pt x="102" y="51"/>
                    </a:moveTo>
                    <a:lnTo>
                      <a:pt x="102" y="41"/>
                    </a:lnTo>
                    <a:lnTo>
                      <a:pt x="96" y="32"/>
                    </a:lnTo>
                    <a:lnTo>
                      <a:pt x="91" y="22"/>
                    </a:lnTo>
                    <a:lnTo>
                      <a:pt x="86" y="15"/>
                    </a:lnTo>
                    <a:lnTo>
                      <a:pt x="79" y="10"/>
                    </a:lnTo>
                    <a:lnTo>
                      <a:pt x="69" y="5"/>
                    </a:lnTo>
                    <a:lnTo>
                      <a:pt x="62" y="3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30" y="5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2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6" y="70"/>
                    </a:lnTo>
                    <a:lnTo>
                      <a:pt x="7" y="78"/>
                    </a:lnTo>
                    <a:lnTo>
                      <a:pt x="15" y="85"/>
                    </a:lnTo>
                    <a:lnTo>
                      <a:pt x="22" y="92"/>
                    </a:lnTo>
                    <a:lnTo>
                      <a:pt x="30" y="98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2" y="99"/>
                    </a:lnTo>
                    <a:lnTo>
                      <a:pt x="69" y="98"/>
                    </a:lnTo>
                    <a:lnTo>
                      <a:pt x="79" y="92"/>
                    </a:lnTo>
                    <a:lnTo>
                      <a:pt x="86" y="85"/>
                    </a:lnTo>
                    <a:lnTo>
                      <a:pt x="91" y="78"/>
                    </a:lnTo>
                    <a:lnTo>
                      <a:pt x="96" y="70"/>
                    </a:lnTo>
                    <a:lnTo>
                      <a:pt x="102" y="61"/>
                    </a:lnTo>
                    <a:lnTo>
                      <a:pt x="102" y="51"/>
                    </a:lnTo>
                    <a:lnTo>
                      <a:pt x="98" y="51"/>
                    </a:lnTo>
                    <a:lnTo>
                      <a:pt x="98" y="41"/>
                    </a:lnTo>
                    <a:lnTo>
                      <a:pt x="96" y="32"/>
                    </a:lnTo>
                    <a:lnTo>
                      <a:pt x="91" y="24"/>
                    </a:lnTo>
                    <a:lnTo>
                      <a:pt x="84" y="17"/>
                    </a:lnTo>
                    <a:lnTo>
                      <a:pt x="79" y="12"/>
                    </a:lnTo>
                    <a:lnTo>
                      <a:pt x="69" y="7"/>
                    </a:lnTo>
                    <a:lnTo>
                      <a:pt x="59" y="5"/>
                    </a:lnTo>
                    <a:lnTo>
                      <a:pt x="50" y="3"/>
                    </a:lnTo>
                    <a:lnTo>
                      <a:pt x="40" y="5"/>
                    </a:lnTo>
                    <a:lnTo>
                      <a:pt x="32" y="7"/>
                    </a:lnTo>
                    <a:lnTo>
                      <a:pt x="22" y="12"/>
                    </a:lnTo>
                    <a:lnTo>
                      <a:pt x="15" y="17"/>
                    </a:lnTo>
                    <a:lnTo>
                      <a:pt x="10" y="24"/>
                    </a:lnTo>
                    <a:lnTo>
                      <a:pt x="6" y="32"/>
                    </a:lnTo>
                    <a:lnTo>
                      <a:pt x="3" y="41"/>
                    </a:lnTo>
                    <a:lnTo>
                      <a:pt x="3" y="51"/>
                    </a:lnTo>
                    <a:lnTo>
                      <a:pt x="3" y="61"/>
                    </a:lnTo>
                    <a:lnTo>
                      <a:pt x="6" y="70"/>
                    </a:lnTo>
                    <a:lnTo>
                      <a:pt x="10" y="78"/>
                    </a:lnTo>
                    <a:lnTo>
                      <a:pt x="15" y="85"/>
                    </a:lnTo>
                    <a:lnTo>
                      <a:pt x="22" y="90"/>
                    </a:lnTo>
                    <a:lnTo>
                      <a:pt x="32" y="95"/>
                    </a:lnTo>
                    <a:lnTo>
                      <a:pt x="40" y="98"/>
                    </a:lnTo>
                    <a:lnTo>
                      <a:pt x="50" y="99"/>
                    </a:lnTo>
                    <a:lnTo>
                      <a:pt x="59" y="98"/>
                    </a:lnTo>
                    <a:lnTo>
                      <a:pt x="69" y="95"/>
                    </a:lnTo>
                    <a:lnTo>
                      <a:pt x="79" y="90"/>
                    </a:lnTo>
                    <a:lnTo>
                      <a:pt x="84" y="85"/>
                    </a:lnTo>
                    <a:lnTo>
                      <a:pt x="91" y="78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98" y="51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6" name="Freeform 848">
                <a:extLst>
                  <a:ext uri="{FF2B5EF4-FFF2-40B4-BE49-F238E27FC236}">
                    <a16:creationId xmlns:a16="http://schemas.microsoft.com/office/drawing/2014/main" id="{EBCFF770-FBAF-4F52-B868-07BBCF1E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167"/>
                <a:ext cx="32" cy="32"/>
              </a:xfrm>
              <a:custGeom>
                <a:avLst/>
                <a:gdLst>
                  <a:gd name="T0" fmla="*/ 96 w 96"/>
                  <a:gd name="T1" fmla="*/ 39 h 97"/>
                  <a:gd name="T2" fmla="*/ 89 w 96"/>
                  <a:gd name="T3" fmla="*/ 22 h 97"/>
                  <a:gd name="T4" fmla="*/ 77 w 96"/>
                  <a:gd name="T5" fmla="*/ 9 h 97"/>
                  <a:gd name="T6" fmla="*/ 58 w 96"/>
                  <a:gd name="T7" fmla="*/ 2 h 97"/>
                  <a:gd name="T8" fmla="*/ 37 w 96"/>
                  <a:gd name="T9" fmla="*/ 2 h 97"/>
                  <a:gd name="T10" fmla="*/ 20 w 96"/>
                  <a:gd name="T11" fmla="*/ 9 h 97"/>
                  <a:gd name="T12" fmla="*/ 8 w 96"/>
                  <a:gd name="T13" fmla="*/ 22 h 97"/>
                  <a:gd name="T14" fmla="*/ 0 w 96"/>
                  <a:gd name="T15" fmla="*/ 39 h 97"/>
                  <a:gd name="T16" fmla="*/ 0 w 96"/>
                  <a:gd name="T17" fmla="*/ 58 h 97"/>
                  <a:gd name="T18" fmla="*/ 8 w 96"/>
                  <a:gd name="T19" fmla="*/ 75 h 97"/>
                  <a:gd name="T20" fmla="*/ 20 w 96"/>
                  <a:gd name="T21" fmla="*/ 87 h 97"/>
                  <a:gd name="T22" fmla="*/ 37 w 96"/>
                  <a:gd name="T23" fmla="*/ 94 h 97"/>
                  <a:gd name="T24" fmla="*/ 58 w 96"/>
                  <a:gd name="T25" fmla="*/ 94 h 97"/>
                  <a:gd name="T26" fmla="*/ 77 w 96"/>
                  <a:gd name="T27" fmla="*/ 87 h 97"/>
                  <a:gd name="T28" fmla="*/ 89 w 96"/>
                  <a:gd name="T29" fmla="*/ 75 h 97"/>
                  <a:gd name="T30" fmla="*/ 96 w 96"/>
                  <a:gd name="T31" fmla="*/ 58 h 97"/>
                  <a:gd name="T32" fmla="*/ 94 w 96"/>
                  <a:gd name="T33" fmla="*/ 39 h 97"/>
                  <a:gd name="T34" fmla="*/ 87 w 96"/>
                  <a:gd name="T35" fmla="*/ 22 h 97"/>
                  <a:gd name="T36" fmla="*/ 73 w 96"/>
                  <a:gd name="T37" fmla="*/ 9 h 97"/>
                  <a:gd name="T38" fmla="*/ 58 w 96"/>
                  <a:gd name="T39" fmla="*/ 2 h 97"/>
                  <a:gd name="T40" fmla="*/ 40 w 96"/>
                  <a:gd name="T41" fmla="*/ 2 h 97"/>
                  <a:gd name="T42" fmla="*/ 23 w 96"/>
                  <a:gd name="T43" fmla="*/ 9 h 97"/>
                  <a:gd name="T44" fmla="*/ 10 w 96"/>
                  <a:gd name="T45" fmla="*/ 22 h 97"/>
                  <a:gd name="T46" fmla="*/ 3 w 96"/>
                  <a:gd name="T47" fmla="*/ 39 h 97"/>
                  <a:gd name="T48" fmla="*/ 3 w 96"/>
                  <a:gd name="T49" fmla="*/ 58 h 97"/>
                  <a:gd name="T50" fmla="*/ 10 w 96"/>
                  <a:gd name="T51" fmla="*/ 75 h 97"/>
                  <a:gd name="T52" fmla="*/ 23 w 96"/>
                  <a:gd name="T53" fmla="*/ 87 h 97"/>
                  <a:gd name="T54" fmla="*/ 40 w 96"/>
                  <a:gd name="T55" fmla="*/ 94 h 97"/>
                  <a:gd name="T56" fmla="*/ 58 w 96"/>
                  <a:gd name="T57" fmla="*/ 94 h 97"/>
                  <a:gd name="T58" fmla="*/ 73 w 96"/>
                  <a:gd name="T59" fmla="*/ 87 h 97"/>
                  <a:gd name="T60" fmla="*/ 87 w 96"/>
                  <a:gd name="T61" fmla="*/ 75 h 97"/>
                  <a:gd name="T62" fmla="*/ 94 w 96"/>
                  <a:gd name="T63" fmla="*/ 5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6" h="97">
                    <a:moveTo>
                      <a:pt x="96" y="48"/>
                    </a:moveTo>
                    <a:lnTo>
                      <a:pt x="96" y="39"/>
                    </a:lnTo>
                    <a:lnTo>
                      <a:pt x="94" y="29"/>
                    </a:lnTo>
                    <a:lnTo>
                      <a:pt x="89" y="22"/>
                    </a:lnTo>
                    <a:lnTo>
                      <a:pt x="82" y="14"/>
                    </a:lnTo>
                    <a:lnTo>
                      <a:pt x="77" y="9"/>
                    </a:lnTo>
                    <a:lnTo>
                      <a:pt x="66" y="3"/>
                    </a:lnTo>
                    <a:lnTo>
                      <a:pt x="58" y="2"/>
                    </a:lnTo>
                    <a:lnTo>
                      <a:pt x="48" y="0"/>
                    </a:lnTo>
                    <a:lnTo>
                      <a:pt x="37" y="2"/>
                    </a:lnTo>
                    <a:lnTo>
                      <a:pt x="30" y="3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8" y="22"/>
                    </a:lnTo>
                    <a:lnTo>
                      <a:pt x="3" y="29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3" y="68"/>
                    </a:lnTo>
                    <a:lnTo>
                      <a:pt x="8" y="75"/>
                    </a:lnTo>
                    <a:lnTo>
                      <a:pt x="13" y="82"/>
                    </a:lnTo>
                    <a:lnTo>
                      <a:pt x="20" y="87"/>
                    </a:lnTo>
                    <a:lnTo>
                      <a:pt x="30" y="92"/>
                    </a:lnTo>
                    <a:lnTo>
                      <a:pt x="37" y="94"/>
                    </a:lnTo>
                    <a:lnTo>
                      <a:pt x="48" y="97"/>
                    </a:lnTo>
                    <a:lnTo>
                      <a:pt x="58" y="94"/>
                    </a:lnTo>
                    <a:lnTo>
                      <a:pt x="66" y="92"/>
                    </a:lnTo>
                    <a:lnTo>
                      <a:pt x="77" y="87"/>
                    </a:lnTo>
                    <a:lnTo>
                      <a:pt x="82" y="82"/>
                    </a:lnTo>
                    <a:lnTo>
                      <a:pt x="89" y="75"/>
                    </a:lnTo>
                    <a:lnTo>
                      <a:pt x="94" y="68"/>
                    </a:lnTo>
                    <a:lnTo>
                      <a:pt x="96" y="58"/>
                    </a:lnTo>
                    <a:lnTo>
                      <a:pt x="96" y="48"/>
                    </a:lnTo>
                    <a:lnTo>
                      <a:pt x="94" y="39"/>
                    </a:lnTo>
                    <a:lnTo>
                      <a:pt x="92" y="29"/>
                    </a:lnTo>
                    <a:lnTo>
                      <a:pt x="87" y="22"/>
                    </a:lnTo>
                    <a:lnTo>
                      <a:pt x="82" y="14"/>
                    </a:lnTo>
                    <a:lnTo>
                      <a:pt x="73" y="9"/>
                    </a:lnTo>
                    <a:lnTo>
                      <a:pt x="66" y="3"/>
                    </a:lnTo>
                    <a:lnTo>
                      <a:pt x="58" y="2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0" y="3"/>
                    </a:lnTo>
                    <a:lnTo>
                      <a:pt x="23" y="9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6" y="29"/>
                    </a:lnTo>
                    <a:lnTo>
                      <a:pt x="3" y="39"/>
                    </a:lnTo>
                    <a:lnTo>
                      <a:pt x="0" y="48"/>
                    </a:lnTo>
                    <a:lnTo>
                      <a:pt x="3" y="58"/>
                    </a:lnTo>
                    <a:lnTo>
                      <a:pt x="6" y="65"/>
                    </a:lnTo>
                    <a:lnTo>
                      <a:pt x="10" y="75"/>
                    </a:lnTo>
                    <a:lnTo>
                      <a:pt x="15" y="80"/>
                    </a:lnTo>
                    <a:lnTo>
                      <a:pt x="23" y="87"/>
                    </a:lnTo>
                    <a:lnTo>
                      <a:pt x="30" y="92"/>
                    </a:lnTo>
                    <a:lnTo>
                      <a:pt x="40" y="94"/>
                    </a:lnTo>
                    <a:lnTo>
                      <a:pt x="48" y="94"/>
                    </a:lnTo>
                    <a:lnTo>
                      <a:pt x="58" y="94"/>
                    </a:lnTo>
                    <a:lnTo>
                      <a:pt x="66" y="92"/>
                    </a:lnTo>
                    <a:lnTo>
                      <a:pt x="73" y="87"/>
                    </a:lnTo>
                    <a:lnTo>
                      <a:pt x="82" y="80"/>
                    </a:lnTo>
                    <a:lnTo>
                      <a:pt x="87" y="75"/>
                    </a:lnTo>
                    <a:lnTo>
                      <a:pt x="92" y="65"/>
                    </a:lnTo>
                    <a:lnTo>
                      <a:pt x="94" y="58"/>
                    </a:lnTo>
                    <a:lnTo>
                      <a:pt x="96" y="48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7" name="Freeform 849">
                <a:extLst>
                  <a:ext uri="{FF2B5EF4-FFF2-40B4-BE49-F238E27FC236}">
                    <a16:creationId xmlns:a16="http://schemas.microsoft.com/office/drawing/2014/main" id="{BB0AF11D-098E-4640-A4EC-B59D93EB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168"/>
                <a:ext cx="32" cy="30"/>
              </a:xfrm>
              <a:custGeom>
                <a:avLst/>
                <a:gdLst>
                  <a:gd name="T0" fmla="*/ 94 w 96"/>
                  <a:gd name="T1" fmla="*/ 37 h 92"/>
                  <a:gd name="T2" fmla="*/ 87 w 96"/>
                  <a:gd name="T3" fmla="*/ 20 h 92"/>
                  <a:gd name="T4" fmla="*/ 73 w 96"/>
                  <a:gd name="T5" fmla="*/ 7 h 92"/>
                  <a:gd name="T6" fmla="*/ 58 w 96"/>
                  <a:gd name="T7" fmla="*/ 0 h 92"/>
                  <a:gd name="T8" fmla="*/ 40 w 96"/>
                  <a:gd name="T9" fmla="*/ 0 h 92"/>
                  <a:gd name="T10" fmla="*/ 23 w 96"/>
                  <a:gd name="T11" fmla="*/ 7 h 92"/>
                  <a:gd name="T12" fmla="*/ 10 w 96"/>
                  <a:gd name="T13" fmla="*/ 20 h 92"/>
                  <a:gd name="T14" fmla="*/ 3 w 96"/>
                  <a:gd name="T15" fmla="*/ 37 h 92"/>
                  <a:gd name="T16" fmla="*/ 3 w 96"/>
                  <a:gd name="T17" fmla="*/ 56 h 92"/>
                  <a:gd name="T18" fmla="*/ 10 w 96"/>
                  <a:gd name="T19" fmla="*/ 73 h 92"/>
                  <a:gd name="T20" fmla="*/ 23 w 96"/>
                  <a:gd name="T21" fmla="*/ 85 h 92"/>
                  <a:gd name="T22" fmla="*/ 40 w 96"/>
                  <a:gd name="T23" fmla="*/ 92 h 92"/>
                  <a:gd name="T24" fmla="*/ 58 w 96"/>
                  <a:gd name="T25" fmla="*/ 92 h 92"/>
                  <a:gd name="T26" fmla="*/ 73 w 96"/>
                  <a:gd name="T27" fmla="*/ 85 h 92"/>
                  <a:gd name="T28" fmla="*/ 87 w 96"/>
                  <a:gd name="T29" fmla="*/ 73 h 92"/>
                  <a:gd name="T30" fmla="*/ 94 w 96"/>
                  <a:gd name="T31" fmla="*/ 56 h 92"/>
                  <a:gd name="T32" fmla="*/ 94 w 96"/>
                  <a:gd name="T33" fmla="*/ 46 h 92"/>
                  <a:gd name="T34" fmla="*/ 89 w 96"/>
                  <a:gd name="T35" fmla="*/ 29 h 92"/>
                  <a:gd name="T36" fmla="*/ 82 w 96"/>
                  <a:gd name="T37" fmla="*/ 15 h 92"/>
                  <a:gd name="T38" fmla="*/ 66 w 96"/>
                  <a:gd name="T39" fmla="*/ 5 h 92"/>
                  <a:gd name="T40" fmla="*/ 48 w 96"/>
                  <a:gd name="T41" fmla="*/ 0 h 92"/>
                  <a:gd name="T42" fmla="*/ 30 w 96"/>
                  <a:gd name="T43" fmla="*/ 5 h 92"/>
                  <a:gd name="T44" fmla="*/ 15 w 96"/>
                  <a:gd name="T45" fmla="*/ 15 h 92"/>
                  <a:gd name="T46" fmla="*/ 6 w 96"/>
                  <a:gd name="T47" fmla="*/ 29 h 92"/>
                  <a:gd name="T48" fmla="*/ 3 w 96"/>
                  <a:gd name="T49" fmla="*/ 46 h 92"/>
                  <a:gd name="T50" fmla="*/ 6 w 96"/>
                  <a:gd name="T51" fmla="*/ 63 h 92"/>
                  <a:gd name="T52" fmla="*/ 15 w 96"/>
                  <a:gd name="T53" fmla="*/ 78 h 92"/>
                  <a:gd name="T54" fmla="*/ 30 w 96"/>
                  <a:gd name="T55" fmla="*/ 87 h 92"/>
                  <a:gd name="T56" fmla="*/ 48 w 96"/>
                  <a:gd name="T57" fmla="*/ 90 h 92"/>
                  <a:gd name="T58" fmla="*/ 66 w 96"/>
                  <a:gd name="T59" fmla="*/ 87 h 92"/>
                  <a:gd name="T60" fmla="*/ 82 w 96"/>
                  <a:gd name="T61" fmla="*/ 78 h 92"/>
                  <a:gd name="T62" fmla="*/ 89 w 96"/>
                  <a:gd name="T63" fmla="*/ 63 h 92"/>
                  <a:gd name="T64" fmla="*/ 94 w 96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2">
                    <a:moveTo>
                      <a:pt x="96" y="46"/>
                    </a:moveTo>
                    <a:lnTo>
                      <a:pt x="94" y="37"/>
                    </a:lnTo>
                    <a:lnTo>
                      <a:pt x="92" y="27"/>
                    </a:lnTo>
                    <a:lnTo>
                      <a:pt x="87" y="20"/>
                    </a:lnTo>
                    <a:lnTo>
                      <a:pt x="82" y="12"/>
                    </a:lnTo>
                    <a:lnTo>
                      <a:pt x="73" y="7"/>
                    </a:lnTo>
                    <a:lnTo>
                      <a:pt x="66" y="1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0" y="1"/>
                    </a:lnTo>
                    <a:lnTo>
                      <a:pt x="23" y="7"/>
                    </a:lnTo>
                    <a:lnTo>
                      <a:pt x="15" y="12"/>
                    </a:lnTo>
                    <a:lnTo>
                      <a:pt x="10" y="20"/>
                    </a:lnTo>
                    <a:lnTo>
                      <a:pt x="6" y="27"/>
                    </a:lnTo>
                    <a:lnTo>
                      <a:pt x="3" y="37"/>
                    </a:lnTo>
                    <a:lnTo>
                      <a:pt x="0" y="46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3" y="85"/>
                    </a:lnTo>
                    <a:lnTo>
                      <a:pt x="30" y="90"/>
                    </a:lnTo>
                    <a:lnTo>
                      <a:pt x="40" y="92"/>
                    </a:lnTo>
                    <a:lnTo>
                      <a:pt x="48" y="92"/>
                    </a:lnTo>
                    <a:lnTo>
                      <a:pt x="58" y="92"/>
                    </a:lnTo>
                    <a:lnTo>
                      <a:pt x="66" y="90"/>
                    </a:lnTo>
                    <a:lnTo>
                      <a:pt x="73" y="85"/>
                    </a:lnTo>
                    <a:lnTo>
                      <a:pt x="82" y="78"/>
                    </a:lnTo>
                    <a:lnTo>
                      <a:pt x="87" y="73"/>
                    </a:lnTo>
                    <a:lnTo>
                      <a:pt x="92" y="63"/>
                    </a:lnTo>
                    <a:lnTo>
                      <a:pt x="94" y="5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37"/>
                    </a:lnTo>
                    <a:lnTo>
                      <a:pt x="89" y="29"/>
                    </a:lnTo>
                    <a:lnTo>
                      <a:pt x="87" y="22"/>
                    </a:lnTo>
                    <a:lnTo>
                      <a:pt x="82" y="15"/>
                    </a:lnTo>
                    <a:lnTo>
                      <a:pt x="73" y="10"/>
                    </a:lnTo>
                    <a:lnTo>
                      <a:pt x="66" y="5"/>
                    </a:lnTo>
                    <a:lnTo>
                      <a:pt x="58" y="1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0" y="5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6" y="29"/>
                    </a:lnTo>
                    <a:lnTo>
                      <a:pt x="3" y="37"/>
                    </a:lnTo>
                    <a:lnTo>
                      <a:pt x="3" y="46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70"/>
                    </a:lnTo>
                    <a:lnTo>
                      <a:pt x="15" y="78"/>
                    </a:lnTo>
                    <a:lnTo>
                      <a:pt x="23" y="83"/>
                    </a:lnTo>
                    <a:lnTo>
                      <a:pt x="30" y="87"/>
                    </a:lnTo>
                    <a:lnTo>
                      <a:pt x="40" y="90"/>
                    </a:lnTo>
                    <a:lnTo>
                      <a:pt x="48" y="90"/>
                    </a:lnTo>
                    <a:lnTo>
                      <a:pt x="58" y="90"/>
                    </a:lnTo>
                    <a:lnTo>
                      <a:pt x="66" y="87"/>
                    </a:lnTo>
                    <a:lnTo>
                      <a:pt x="73" y="83"/>
                    </a:lnTo>
                    <a:lnTo>
                      <a:pt x="82" y="78"/>
                    </a:lnTo>
                    <a:lnTo>
                      <a:pt x="87" y="70"/>
                    </a:lnTo>
                    <a:lnTo>
                      <a:pt x="89" y="63"/>
                    </a:lnTo>
                    <a:lnTo>
                      <a:pt x="94" y="56"/>
                    </a:lnTo>
                    <a:lnTo>
                      <a:pt x="94" y="4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8" name="Freeform 850">
                <a:extLst>
                  <a:ext uri="{FF2B5EF4-FFF2-40B4-BE49-F238E27FC236}">
                    <a16:creationId xmlns:a16="http://schemas.microsoft.com/office/drawing/2014/main" id="{754CAB95-2B23-4352-B88D-48830D9B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67"/>
                <a:ext cx="30" cy="30"/>
              </a:xfrm>
              <a:custGeom>
                <a:avLst/>
                <a:gdLst>
                  <a:gd name="T0" fmla="*/ 90 w 90"/>
                  <a:gd name="T1" fmla="*/ 36 h 90"/>
                  <a:gd name="T2" fmla="*/ 83 w 90"/>
                  <a:gd name="T3" fmla="*/ 22 h 90"/>
                  <a:gd name="T4" fmla="*/ 70 w 90"/>
                  <a:gd name="T5" fmla="*/ 10 h 90"/>
                  <a:gd name="T6" fmla="*/ 53 w 90"/>
                  <a:gd name="T7" fmla="*/ 2 h 90"/>
                  <a:gd name="T8" fmla="*/ 37 w 90"/>
                  <a:gd name="T9" fmla="*/ 2 h 90"/>
                  <a:gd name="T10" fmla="*/ 18 w 90"/>
                  <a:gd name="T11" fmla="*/ 10 h 90"/>
                  <a:gd name="T12" fmla="*/ 7 w 90"/>
                  <a:gd name="T13" fmla="*/ 22 h 90"/>
                  <a:gd name="T14" fmla="*/ 0 w 90"/>
                  <a:gd name="T15" fmla="*/ 36 h 90"/>
                  <a:gd name="T16" fmla="*/ 0 w 90"/>
                  <a:gd name="T17" fmla="*/ 56 h 90"/>
                  <a:gd name="T18" fmla="*/ 7 w 90"/>
                  <a:gd name="T19" fmla="*/ 70 h 90"/>
                  <a:gd name="T20" fmla="*/ 18 w 90"/>
                  <a:gd name="T21" fmla="*/ 82 h 90"/>
                  <a:gd name="T22" fmla="*/ 37 w 90"/>
                  <a:gd name="T23" fmla="*/ 90 h 90"/>
                  <a:gd name="T24" fmla="*/ 53 w 90"/>
                  <a:gd name="T25" fmla="*/ 90 h 90"/>
                  <a:gd name="T26" fmla="*/ 70 w 90"/>
                  <a:gd name="T27" fmla="*/ 82 h 90"/>
                  <a:gd name="T28" fmla="*/ 83 w 90"/>
                  <a:gd name="T29" fmla="*/ 70 h 90"/>
                  <a:gd name="T30" fmla="*/ 90 w 90"/>
                  <a:gd name="T31" fmla="*/ 56 h 90"/>
                  <a:gd name="T32" fmla="*/ 89 w 90"/>
                  <a:gd name="T33" fmla="*/ 46 h 90"/>
                  <a:gd name="T34" fmla="*/ 85 w 90"/>
                  <a:gd name="T35" fmla="*/ 29 h 90"/>
                  <a:gd name="T36" fmla="*/ 75 w 90"/>
                  <a:gd name="T37" fmla="*/ 15 h 90"/>
                  <a:gd name="T38" fmla="*/ 61 w 90"/>
                  <a:gd name="T39" fmla="*/ 7 h 90"/>
                  <a:gd name="T40" fmla="*/ 44 w 90"/>
                  <a:gd name="T41" fmla="*/ 2 h 90"/>
                  <a:gd name="T42" fmla="*/ 29 w 90"/>
                  <a:gd name="T43" fmla="*/ 7 h 90"/>
                  <a:gd name="T44" fmla="*/ 15 w 90"/>
                  <a:gd name="T45" fmla="*/ 15 h 90"/>
                  <a:gd name="T46" fmla="*/ 4 w 90"/>
                  <a:gd name="T47" fmla="*/ 29 h 90"/>
                  <a:gd name="T48" fmla="*/ 1 w 90"/>
                  <a:gd name="T49" fmla="*/ 46 h 90"/>
                  <a:gd name="T50" fmla="*/ 4 w 90"/>
                  <a:gd name="T51" fmla="*/ 63 h 90"/>
                  <a:gd name="T52" fmla="*/ 15 w 90"/>
                  <a:gd name="T53" fmla="*/ 78 h 90"/>
                  <a:gd name="T54" fmla="*/ 29 w 90"/>
                  <a:gd name="T55" fmla="*/ 85 h 90"/>
                  <a:gd name="T56" fmla="*/ 44 w 90"/>
                  <a:gd name="T57" fmla="*/ 90 h 90"/>
                  <a:gd name="T58" fmla="*/ 61 w 90"/>
                  <a:gd name="T59" fmla="*/ 85 h 90"/>
                  <a:gd name="T60" fmla="*/ 75 w 90"/>
                  <a:gd name="T61" fmla="*/ 78 h 90"/>
                  <a:gd name="T62" fmla="*/ 85 w 90"/>
                  <a:gd name="T63" fmla="*/ 63 h 90"/>
                  <a:gd name="T64" fmla="*/ 89 w 90"/>
                  <a:gd name="T65" fmla="*/ 4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6"/>
                    </a:moveTo>
                    <a:lnTo>
                      <a:pt x="90" y="36"/>
                    </a:lnTo>
                    <a:lnTo>
                      <a:pt x="85" y="29"/>
                    </a:lnTo>
                    <a:lnTo>
                      <a:pt x="83" y="22"/>
                    </a:lnTo>
                    <a:lnTo>
                      <a:pt x="78" y="15"/>
                    </a:lnTo>
                    <a:lnTo>
                      <a:pt x="70" y="10"/>
                    </a:lnTo>
                    <a:lnTo>
                      <a:pt x="63" y="5"/>
                    </a:lnTo>
                    <a:lnTo>
                      <a:pt x="53" y="2"/>
                    </a:lnTo>
                    <a:lnTo>
                      <a:pt x="44" y="0"/>
                    </a:lnTo>
                    <a:lnTo>
                      <a:pt x="37" y="2"/>
                    </a:lnTo>
                    <a:lnTo>
                      <a:pt x="26" y="5"/>
                    </a:lnTo>
                    <a:lnTo>
                      <a:pt x="18" y="10"/>
                    </a:lnTo>
                    <a:lnTo>
                      <a:pt x="11" y="15"/>
                    </a:lnTo>
                    <a:lnTo>
                      <a:pt x="7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1" y="63"/>
                    </a:lnTo>
                    <a:lnTo>
                      <a:pt x="7" y="70"/>
                    </a:lnTo>
                    <a:lnTo>
                      <a:pt x="11" y="78"/>
                    </a:lnTo>
                    <a:lnTo>
                      <a:pt x="18" y="82"/>
                    </a:lnTo>
                    <a:lnTo>
                      <a:pt x="26" y="87"/>
                    </a:lnTo>
                    <a:lnTo>
                      <a:pt x="37" y="90"/>
                    </a:lnTo>
                    <a:lnTo>
                      <a:pt x="44" y="90"/>
                    </a:lnTo>
                    <a:lnTo>
                      <a:pt x="53" y="90"/>
                    </a:lnTo>
                    <a:lnTo>
                      <a:pt x="63" y="87"/>
                    </a:lnTo>
                    <a:lnTo>
                      <a:pt x="70" y="82"/>
                    </a:lnTo>
                    <a:lnTo>
                      <a:pt x="78" y="78"/>
                    </a:lnTo>
                    <a:lnTo>
                      <a:pt x="83" y="70"/>
                    </a:lnTo>
                    <a:lnTo>
                      <a:pt x="85" y="63"/>
                    </a:lnTo>
                    <a:lnTo>
                      <a:pt x="90" y="56"/>
                    </a:lnTo>
                    <a:lnTo>
                      <a:pt x="90" y="46"/>
                    </a:lnTo>
                    <a:lnTo>
                      <a:pt x="89" y="46"/>
                    </a:lnTo>
                    <a:lnTo>
                      <a:pt x="89" y="36"/>
                    </a:lnTo>
                    <a:lnTo>
                      <a:pt x="85" y="29"/>
                    </a:lnTo>
                    <a:lnTo>
                      <a:pt x="80" y="22"/>
                    </a:lnTo>
                    <a:lnTo>
                      <a:pt x="75" y="15"/>
                    </a:lnTo>
                    <a:lnTo>
                      <a:pt x="68" y="10"/>
                    </a:lnTo>
                    <a:lnTo>
                      <a:pt x="61" y="7"/>
                    </a:lnTo>
                    <a:lnTo>
                      <a:pt x="53" y="2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29" y="7"/>
                    </a:lnTo>
                    <a:lnTo>
                      <a:pt x="18" y="10"/>
                    </a:lnTo>
                    <a:lnTo>
                      <a:pt x="15" y="15"/>
                    </a:lnTo>
                    <a:lnTo>
                      <a:pt x="9" y="22"/>
                    </a:lnTo>
                    <a:lnTo>
                      <a:pt x="4" y="29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6"/>
                    </a:lnTo>
                    <a:lnTo>
                      <a:pt x="4" y="63"/>
                    </a:lnTo>
                    <a:lnTo>
                      <a:pt x="9" y="70"/>
                    </a:lnTo>
                    <a:lnTo>
                      <a:pt x="15" y="78"/>
                    </a:lnTo>
                    <a:lnTo>
                      <a:pt x="18" y="82"/>
                    </a:lnTo>
                    <a:lnTo>
                      <a:pt x="29" y="85"/>
                    </a:lnTo>
                    <a:lnTo>
                      <a:pt x="37" y="87"/>
                    </a:lnTo>
                    <a:lnTo>
                      <a:pt x="44" y="90"/>
                    </a:lnTo>
                    <a:lnTo>
                      <a:pt x="53" y="87"/>
                    </a:lnTo>
                    <a:lnTo>
                      <a:pt x="61" y="85"/>
                    </a:lnTo>
                    <a:lnTo>
                      <a:pt x="68" y="82"/>
                    </a:lnTo>
                    <a:lnTo>
                      <a:pt x="75" y="78"/>
                    </a:lnTo>
                    <a:lnTo>
                      <a:pt x="80" y="70"/>
                    </a:lnTo>
                    <a:lnTo>
                      <a:pt x="85" y="63"/>
                    </a:lnTo>
                    <a:lnTo>
                      <a:pt x="89" y="56"/>
                    </a:lnTo>
                    <a:lnTo>
                      <a:pt x="89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79" name="Freeform 851">
                <a:extLst>
                  <a:ext uri="{FF2B5EF4-FFF2-40B4-BE49-F238E27FC236}">
                    <a16:creationId xmlns:a16="http://schemas.microsoft.com/office/drawing/2014/main" id="{9E18801A-7111-452A-97E8-186EFBF0F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68"/>
                <a:ext cx="30" cy="29"/>
              </a:xfrm>
              <a:custGeom>
                <a:avLst/>
                <a:gdLst>
                  <a:gd name="T0" fmla="*/ 88 w 88"/>
                  <a:gd name="T1" fmla="*/ 34 h 88"/>
                  <a:gd name="T2" fmla="*/ 80 w 88"/>
                  <a:gd name="T3" fmla="*/ 20 h 88"/>
                  <a:gd name="T4" fmla="*/ 67 w 88"/>
                  <a:gd name="T5" fmla="*/ 8 h 88"/>
                  <a:gd name="T6" fmla="*/ 52 w 88"/>
                  <a:gd name="T7" fmla="*/ 0 h 88"/>
                  <a:gd name="T8" fmla="*/ 36 w 88"/>
                  <a:gd name="T9" fmla="*/ 0 h 88"/>
                  <a:gd name="T10" fmla="*/ 19 w 88"/>
                  <a:gd name="T11" fmla="*/ 8 h 88"/>
                  <a:gd name="T12" fmla="*/ 9 w 88"/>
                  <a:gd name="T13" fmla="*/ 20 h 88"/>
                  <a:gd name="T14" fmla="*/ 0 w 88"/>
                  <a:gd name="T15" fmla="*/ 34 h 88"/>
                  <a:gd name="T16" fmla="*/ 0 w 88"/>
                  <a:gd name="T17" fmla="*/ 54 h 88"/>
                  <a:gd name="T18" fmla="*/ 9 w 88"/>
                  <a:gd name="T19" fmla="*/ 68 h 88"/>
                  <a:gd name="T20" fmla="*/ 19 w 88"/>
                  <a:gd name="T21" fmla="*/ 80 h 88"/>
                  <a:gd name="T22" fmla="*/ 36 w 88"/>
                  <a:gd name="T23" fmla="*/ 85 h 88"/>
                  <a:gd name="T24" fmla="*/ 52 w 88"/>
                  <a:gd name="T25" fmla="*/ 85 h 88"/>
                  <a:gd name="T26" fmla="*/ 67 w 88"/>
                  <a:gd name="T27" fmla="*/ 80 h 88"/>
                  <a:gd name="T28" fmla="*/ 80 w 88"/>
                  <a:gd name="T29" fmla="*/ 68 h 88"/>
                  <a:gd name="T30" fmla="*/ 88 w 88"/>
                  <a:gd name="T31" fmla="*/ 54 h 88"/>
                  <a:gd name="T32" fmla="*/ 84 w 88"/>
                  <a:gd name="T33" fmla="*/ 34 h 88"/>
                  <a:gd name="T34" fmla="*/ 80 w 88"/>
                  <a:gd name="T35" fmla="*/ 20 h 88"/>
                  <a:gd name="T36" fmla="*/ 67 w 88"/>
                  <a:gd name="T37" fmla="*/ 10 h 88"/>
                  <a:gd name="T38" fmla="*/ 52 w 88"/>
                  <a:gd name="T39" fmla="*/ 3 h 88"/>
                  <a:gd name="T40" fmla="*/ 36 w 88"/>
                  <a:gd name="T41" fmla="*/ 3 h 88"/>
                  <a:gd name="T42" fmla="*/ 21 w 88"/>
                  <a:gd name="T43" fmla="*/ 10 h 88"/>
                  <a:gd name="T44" fmla="*/ 9 w 88"/>
                  <a:gd name="T45" fmla="*/ 20 h 88"/>
                  <a:gd name="T46" fmla="*/ 3 w 88"/>
                  <a:gd name="T47" fmla="*/ 34 h 88"/>
                  <a:gd name="T48" fmla="*/ 3 w 88"/>
                  <a:gd name="T49" fmla="*/ 51 h 88"/>
                  <a:gd name="T50" fmla="*/ 9 w 88"/>
                  <a:gd name="T51" fmla="*/ 68 h 88"/>
                  <a:gd name="T52" fmla="*/ 21 w 88"/>
                  <a:gd name="T53" fmla="*/ 78 h 88"/>
                  <a:gd name="T54" fmla="*/ 36 w 88"/>
                  <a:gd name="T55" fmla="*/ 85 h 88"/>
                  <a:gd name="T56" fmla="*/ 52 w 88"/>
                  <a:gd name="T57" fmla="*/ 85 h 88"/>
                  <a:gd name="T58" fmla="*/ 67 w 88"/>
                  <a:gd name="T59" fmla="*/ 78 h 88"/>
                  <a:gd name="T60" fmla="*/ 80 w 88"/>
                  <a:gd name="T61" fmla="*/ 68 h 88"/>
                  <a:gd name="T62" fmla="*/ 84 w 88"/>
                  <a:gd name="T63" fmla="*/ 5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4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4" y="13"/>
                    </a:lnTo>
                    <a:lnTo>
                      <a:pt x="67" y="8"/>
                    </a:lnTo>
                    <a:lnTo>
                      <a:pt x="60" y="5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9" y="8"/>
                    </a:lnTo>
                    <a:lnTo>
                      <a:pt x="14" y="13"/>
                    </a:lnTo>
                    <a:lnTo>
                      <a:pt x="9" y="20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3" y="61"/>
                    </a:lnTo>
                    <a:lnTo>
                      <a:pt x="9" y="68"/>
                    </a:lnTo>
                    <a:lnTo>
                      <a:pt x="14" y="76"/>
                    </a:lnTo>
                    <a:lnTo>
                      <a:pt x="19" y="80"/>
                    </a:lnTo>
                    <a:lnTo>
                      <a:pt x="28" y="84"/>
                    </a:lnTo>
                    <a:lnTo>
                      <a:pt x="36" y="85"/>
                    </a:lnTo>
                    <a:lnTo>
                      <a:pt x="43" y="88"/>
                    </a:lnTo>
                    <a:lnTo>
                      <a:pt x="52" y="85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6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4" y="34"/>
                    </a:lnTo>
                    <a:lnTo>
                      <a:pt x="83" y="27"/>
                    </a:lnTo>
                    <a:lnTo>
                      <a:pt x="80" y="20"/>
                    </a:lnTo>
                    <a:lnTo>
                      <a:pt x="74" y="15"/>
                    </a:lnTo>
                    <a:lnTo>
                      <a:pt x="67" y="10"/>
                    </a:lnTo>
                    <a:lnTo>
                      <a:pt x="60" y="5"/>
                    </a:lnTo>
                    <a:lnTo>
                      <a:pt x="52" y="3"/>
                    </a:lnTo>
                    <a:lnTo>
                      <a:pt x="43" y="3"/>
                    </a:lnTo>
                    <a:lnTo>
                      <a:pt x="36" y="3"/>
                    </a:lnTo>
                    <a:lnTo>
                      <a:pt x="28" y="5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9" y="20"/>
                    </a:lnTo>
                    <a:lnTo>
                      <a:pt x="6" y="27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6" y="61"/>
                    </a:lnTo>
                    <a:lnTo>
                      <a:pt x="9" y="68"/>
                    </a:lnTo>
                    <a:lnTo>
                      <a:pt x="14" y="73"/>
                    </a:lnTo>
                    <a:lnTo>
                      <a:pt x="21" y="78"/>
                    </a:lnTo>
                    <a:lnTo>
                      <a:pt x="28" y="84"/>
                    </a:lnTo>
                    <a:lnTo>
                      <a:pt x="36" y="85"/>
                    </a:lnTo>
                    <a:lnTo>
                      <a:pt x="43" y="85"/>
                    </a:lnTo>
                    <a:lnTo>
                      <a:pt x="52" y="85"/>
                    </a:lnTo>
                    <a:lnTo>
                      <a:pt x="60" y="84"/>
                    </a:lnTo>
                    <a:lnTo>
                      <a:pt x="67" y="78"/>
                    </a:lnTo>
                    <a:lnTo>
                      <a:pt x="74" y="73"/>
                    </a:lnTo>
                    <a:lnTo>
                      <a:pt x="80" y="68"/>
                    </a:lnTo>
                    <a:lnTo>
                      <a:pt x="83" y="61"/>
                    </a:lnTo>
                    <a:lnTo>
                      <a:pt x="84" y="51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0" name="Freeform 852">
                <a:extLst>
                  <a:ext uri="{FF2B5EF4-FFF2-40B4-BE49-F238E27FC236}">
                    <a16:creationId xmlns:a16="http://schemas.microsoft.com/office/drawing/2014/main" id="{D75CDCE0-8BEE-4684-8B21-7B5A9FF00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69"/>
                <a:ext cx="30" cy="28"/>
              </a:xfrm>
              <a:custGeom>
                <a:avLst/>
                <a:gdLst>
                  <a:gd name="T0" fmla="*/ 84 w 88"/>
                  <a:gd name="T1" fmla="*/ 32 h 82"/>
                  <a:gd name="T2" fmla="*/ 80 w 88"/>
                  <a:gd name="T3" fmla="*/ 17 h 82"/>
                  <a:gd name="T4" fmla="*/ 67 w 88"/>
                  <a:gd name="T5" fmla="*/ 7 h 82"/>
                  <a:gd name="T6" fmla="*/ 52 w 88"/>
                  <a:gd name="T7" fmla="*/ 0 h 82"/>
                  <a:gd name="T8" fmla="*/ 36 w 88"/>
                  <a:gd name="T9" fmla="*/ 0 h 82"/>
                  <a:gd name="T10" fmla="*/ 21 w 88"/>
                  <a:gd name="T11" fmla="*/ 7 h 82"/>
                  <a:gd name="T12" fmla="*/ 9 w 88"/>
                  <a:gd name="T13" fmla="*/ 17 h 82"/>
                  <a:gd name="T14" fmla="*/ 3 w 88"/>
                  <a:gd name="T15" fmla="*/ 32 h 82"/>
                  <a:gd name="T16" fmla="*/ 3 w 88"/>
                  <a:gd name="T17" fmla="*/ 47 h 82"/>
                  <a:gd name="T18" fmla="*/ 9 w 88"/>
                  <a:gd name="T19" fmla="*/ 65 h 82"/>
                  <a:gd name="T20" fmla="*/ 21 w 88"/>
                  <a:gd name="T21" fmla="*/ 75 h 82"/>
                  <a:gd name="T22" fmla="*/ 36 w 88"/>
                  <a:gd name="T23" fmla="*/ 82 h 82"/>
                  <a:gd name="T24" fmla="*/ 52 w 88"/>
                  <a:gd name="T25" fmla="*/ 82 h 82"/>
                  <a:gd name="T26" fmla="*/ 67 w 88"/>
                  <a:gd name="T27" fmla="*/ 75 h 82"/>
                  <a:gd name="T28" fmla="*/ 80 w 88"/>
                  <a:gd name="T29" fmla="*/ 65 h 82"/>
                  <a:gd name="T30" fmla="*/ 84 w 88"/>
                  <a:gd name="T31" fmla="*/ 47 h 82"/>
                  <a:gd name="T32" fmla="*/ 84 w 88"/>
                  <a:gd name="T33" fmla="*/ 41 h 82"/>
                  <a:gd name="T34" fmla="*/ 83 w 88"/>
                  <a:gd name="T35" fmla="*/ 27 h 82"/>
                  <a:gd name="T36" fmla="*/ 73 w 88"/>
                  <a:gd name="T37" fmla="*/ 12 h 82"/>
                  <a:gd name="T38" fmla="*/ 60 w 88"/>
                  <a:gd name="T39" fmla="*/ 5 h 82"/>
                  <a:gd name="T40" fmla="*/ 43 w 88"/>
                  <a:gd name="T41" fmla="*/ 0 h 82"/>
                  <a:gd name="T42" fmla="*/ 28 w 88"/>
                  <a:gd name="T43" fmla="*/ 5 h 82"/>
                  <a:gd name="T44" fmla="*/ 16 w 88"/>
                  <a:gd name="T45" fmla="*/ 12 h 82"/>
                  <a:gd name="T46" fmla="*/ 6 w 88"/>
                  <a:gd name="T47" fmla="*/ 27 h 82"/>
                  <a:gd name="T48" fmla="*/ 3 w 88"/>
                  <a:gd name="T49" fmla="*/ 41 h 82"/>
                  <a:gd name="T50" fmla="*/ 6 w 88"/>
                  <a:gd name="T51" fmla="*/ 56 h 82"/>
                  <a:gd name="T52" fmla="*/ 16 w 88"/>
                  <a:gd name="T53" fmla="*/ 70 h 82"/>
                  <a:gd name="T54" fmla="*/ 28 w 88"/>
                  <a:gd name="T55" fmla="*/ 78 h 82"/>
                  <a:gd name="T56" fmla="*/ 43 w 88"/>
                  <a:gd name="T57" fmla="*/ 80 h 82"/>
                  <a:gd name="T58" fmla="*/ 60 w 88"/>
                  <a:gd name="T59" fmla="*/ 78 h 82"/>
                  <a:gd name="T60" fmla="*/ 73 w 88"/>
                  <a:gd name="T61" fmla="*/ 70 h 82"/>
                  <a:gd name="T62" fmla="*/ 83 w 88"/>
                  <a:gd name="T63" fmla="*/ 56 h 82"/>
                  <a:gd name="T64" fmla="*/ 84 w 88"/>
                  <a:gd name="T65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2">
                    <a:moveTo>
                      <a:pt x="88" y="41"/>
                    </a:moveTo>
                    <a:lnTo>
                      <a:pt x="84" y="32"/>
                    </a:lnTo>
                    <a:lnTo>
                      <a:pt x="83" y="24"/>
                    </a:lnTo>
                    <a:lnTo>
                      <a:pt x="80" y="17"/>
                    </a:lnTo>
                    <a:lnTo>
                      <a:pt x="74" y="12"/>
                    </a:lnTo>
                    <a:lnTo>
                      <a:pt x="67" y="7"/>
                    </a:lnTo>
                    <a:lnTo>
                      <a:pt x="60" y="2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1" y="7"/>
                    </a:lnTo>
                    <a:lnTo>
                      <a:pt x="14" y="12"/>
                    </a:lnTo>
                    <a:lnTo>
                      <a:pt x="9" y="17"/>
                    </a:lnTo>
                    <a:lnTo>
                      <a:pt x="6" y="24"/>
                    </a:lnTo>
                    <a:lnTo>
                      <a:pt x="3" y="32"/>
                    </a:lnTo>
                    <a:lnTo>
                      <a:pt x="0" y="41"/>
                    </a:lnTo>
                    <a:lnTo>
                      <a:pt x="3" y="47"/>
                    </a:lnTo>
                    <a:lnTo>
                      <a:pt x="6" y="58"/>
                    </a:lnTo>
                    <a:lnTo>
                      <a:pt x="9" y="65"/>
                    </a:lnTo>
                    <a:lnTo>
                      <a:pt x="14" y="70"/>
                    </a:lnTo>
                    <a:lnTo>
                      <a:pt x="21" y="75"/>
                    </a:lnTo>
                    <a:lnTo>
                      <a:pt x="28" y="80"/>
                    </a:lnTo>
                    <a:lnTo>
                      <a:pt x="36" y="82"/>
                    </a:lnTo>
                    <a:lnTo>
                      <a:pt x="43" y="82"/>
                    </a:lnTo>
                    <a:lnTo>
                      <a:pt x="52" y="82"/>
                    </a:lnTo>
                    <a:lnTo>
                      <a:pt x="60" y="80"/>
                    </a:lnTo>
                    <a:lnTo>
                      <a:pt x="67" y="75"/>
                    </a:lnTo>
                    <a:lnTo>
                      <a:pt x="74" y="70"/>
                    </a:lnTo>
                    <a:lnTo>
                      <a:pt x="80" y="65"/>
                    </a:lnTo>
                    <a:lnTo>
                      <a:pt x="83" y="58"/>
                    </a:lnTo>
                    <a:lnTo>
                      <a:pt x="84" y="47"/>
                    </a:lnTo>
                    <a:lnTo>
                      <a:pt x="88" y="41"/>
                    </a:lnTo>
                    <a:lnTo>
                      <a:pt x="84" y="41"/>
                    </a:lnTo>
                    <a:lnTo>
                      <a:pt x="84" y="33"/>
                    </a:lnTo>
                    <a:lnTo>
                      <a:pt x="83" y="27"/>
                    </a:lnTo>
                    <a:lnTo>
                      <a:pt x="77" y="19"/>
                    </a:lnTo>
                    <a:lnTo>
                      <a:pt x="73" y="12"/>
                    </a:lnTo>
                    <a:lnTo>
                      <a:pt x="67" y="7"/>
                    </a:lnTo>
                    <a:lnTo>
                      <a:pt x="60" y="5"/>
                    </a:lnTo>
                    <a:lnTo>
                      <a:pt x="52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5"/>
                    </a:lnTo>
                    <a:lnTo>
                      <a:pt x="21" y="7"/>
                    </a:lnTo>
                    <a:lnTo>
                      <a:pt x="16" y="12"/>
                    </a:lnTo>
                    <a:lnTo>
                      <a:pt x="10" y="19"/>
                    </a:lnTo>
                    <a:lnTo>
                      <a:pt x="6" y="27"/>
                    </a:lnTo>
                    <a:lnTo>
                      <a:pt x="3" y="33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6" y="56"/>
                    </a:lnTo>
                    <a:lnTo>
                      <a:pt x="10" y="63"/>
                    </a:lnTo>
                    <a:lnTo>
                      <a:pt x="16" y="70"/>
                    </a:lnTo>
                    <a:lnTo>
                      <a:pt x="21" y="75"/>
                    </a:lnTo>
                    <a:lnTo>
                      <a:pt x="28" y="78"/>
                    </a:lnTo>
                    <a:lnTo>
                      <a:pt x="36" y="80"/>
                    </a:lnTo>
                    <a:lnTo>
                      <a:pt x="43" y="80"/>
                    </a:lnTo>
                    <a:lnTo>
                      <a:pt x="52" y="80"/>
                    </a:lnTo>
                    <a:lnTo>
                      <a:pt x="60" y="78"/>
                    </a:lnTo>
                    <a:lnTo>
                      <a:pt x="67" y="75"/>
                    </a:lnTo>
                    <a:lnTo>
                      <a:pt x="73" y="70"/>
                    </a:lnTo>
                    <a:lnTo>
                      <a:pt x="77" y="63"/>
                    </a:lnTo>
                    <a:lnTo>
                      <a:pt x="83" y="56"/>
                    </a:lnTo>
                    <a:lnTo>
                      <a:pt x="84" y="47"/>
                    </a:lnTo>
                    <a:lnTo>
                      <a:pt x="84" y="41"/>
                    </a:lnTo>
                    <a:lnTo>
                      <a:pt x="88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1" name="Freeform 853">
                <a:extLst>
                  <a:ext uri="{FF2B5EF4-FFF2-40B4-BE49-F238E27FC236}">
                    <a16:creationId xmlns:a16="http://schemas.microsoft.com/office/drawing/2014/main" id="{277841C8-5471-4EB1-8220-C0D70808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69"/>
                <a:ext cx="27" cy="27"/>
              </a:xfrm>
              <a:custGeom>
                <a:avLst/>
                <a:gdLst>
                  <a:gd name="T0" fmla="*/ 81 w 81"/>
                  <a:gd name="T1" fmla="*/ 33 h 80"/>
                  <a:gd name="T2" fmla="*/ 74 w 81"/>
                  <a:gd name="T3" fmla="*/ 19 h 80"/>
                  <a:gd name="T4" fmla="*/ 64 w 81"/>
                  <a:gd name="T5" fmla="*/ 7 h 80"/>
                  <a:gd name="T6" fmla="*/ 50 w 81"/>
                  <a:gd name="T7" fmla="*/ 2 h 80"/>
                  <a:gd name="T8" fmla="*/ 32 w 81"/>
                  <a:gd name="T9" fmla="*/ 2 h 80"/>
                  <a:gd name="T10" fmla="*/ 17 w 81"/>
                  <a:gd name="T11" fmla="*/ 7 h 80"/>
                  <a:gd name="T12" fmla="*/ 7 w 81"/>
                  <a:gd name="T13" fmla="*/ 19 h 80"/>
                  <a:gd name="T14" fmla="*/ 0 w 81"/>
                  <a:gd name="T15" fmla="*/ 33 h 80"/>
                  <a:gd name="T16" fmla="*/ 0 w 81"/>
                  <a:gd name="T17" fmla="*/ 47 h 80"/>
                  <a:gd name="T18" fmla="*/ 7 w 81"/>
                  <a:gd name="T19" fmla="*/ 63 h 80"/>
                  <a:gd name="T20" fmla="*/ 17 w 81"/>
                  <a:gd name="T21" fmla="*/ 75 h 80"/>
                  <a:gd name="T22" fmla="*/ 32 w 81"/>
                  <a:gd name="T23" fmla="*/ 80 h 80"/>
                  <a:gd name="T24" fmla="*/ 50 w 81"/>
                  <a:gd name="T25" fmla="*/ 80 h 80"/>
                  <a:gd name="T26" fmla="*/ 64 w 81"/>
                  <a:gd name="T27" fmla="*/ 75 h 80"/>
                  <a:gd name="T28" fmla="*/ 74 w 81"/>
                  <a:gd name="T29" fmla="*/ 63 h 80"/>
                  <a:gd name="T30" fmla="*/ 81 w 81"/>
                  <a:gd name="T31" fmla="*/ 47 h 80"/>
                  <a:gd name="T32" fmla="*/ 79 w 81"/>
                  <a:gd name="T33" fmla="*/ 40 h 80"/>
                  <a:gd name="T34" fmla="*/ 76 w 81"/>
                  <a:gd name="T35" fmla="*/ 26 h 80"/>
                  <a:gd name="T36" fmla="*/ 69 w 81"/>
                  <a:gd name="T37" fmla="*/ 14 h 80"/>
                  <a:gd name="T38" fmla="*/ 56 w 81"/>
                  <a:gd name="T39" fmla="*/ 5 h 80"/>
                  <a:gd name="T40" fmla="*/ 40 w 81"/>
                  <a:gd name="T41" fmla="*/ 2 h 80"/>
                  <a:gd name="T42" fmla="*/ 24 w 81"/>
                  <a:gd name="T43" fmla="*/ 5 h 80"/>
                  <a:gd name="T44" fmla="*/ 12 w 81"/>
                  <a:gd name="T45" fmla="*/ 14 h 80"/>
                  <a:gd name="T46" fmla="*/ 5 w 81"/>
                  <a:gd name="T47" fmla="*/ 26 h 80"/>
                  <a:gd name="T48" fmla="*/ 2 w 81"/>
                  <a:gd name="T49" fmla="*/ 40 h 80"/>
                  <a:gd name="T50" fmla="*/ 5 w 81"/>
                  <a:gd name="T51" fmla="*/ 54 h 80"/>
                  <a:gd name="T52" fmla="*/ 12 w 81"/>
                  <a:gd name="T53" fmla="*/ 68 h 80"/>
                  <a:gd name="T54" fmla="*/ 24 w 81"/>
                  <a:gd name="T55" fmla="*/ 77 h 80"/>
                  <a:gd name="T56" fmla="*/ 40 w 81"/>
                  <a:gd name="T57" fmla="*/ 80 h 80"/>
                  <a:gd name="T58" fmla="*/ 56 w 81"/>
                  <a:gd name="T59" fmla="*/ 77 h 80"/>
                  <a:gd name="T60" fmla="*/ 69 w 81"/>
                  <a:gd name="T61" fmla="*/ 68 h 80"/>
                  <a:gd name="T62" fmla="*/ 76 w 81"/>
                  <a:gd name="T63" fmla="*/ 54 h 80"/>
                  <a:gd name="T64" fmla="*/ 79 w 81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80">
                    <a:moveTo>
                      <a:pt x="81" y="40"/>
                    </a:moveTo>
                    <a:lnTo>
                      <a:pt x="81" y="33"/>
                    </a:lnTo>
                    <a:lnTo>
                      <a:pt x="79" y="26"/>
                    </a:lnTo>
                    <a:lnTo>
                      <a:pt x="74" y="19"/>
                    </a:lnTo>
                    <a:lnTo>
                      <a:pt x="69" y="12"/>
                    </a:lnTo>
                    <a:lnTo>
                      <a:pt x="64" y="7"/>
                    </a:lnTo>
                    <a:lnTo>
                      <a:pt x="56" y="5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4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7" y="63"/>
                    </a:lnTo>
                    <a:lnTo>
                      <a:pt x="12" y="70"/>
                    </a:lnTo>
                    <a:lnTo>
                      <a:pt x="17" y="75"/>
                    </a:lnTo>
                    <a:lnTo>
                      <a:pt x="24" y="77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7"/>
                    </a:lnTo>
                    <a:lnTo>
                      <a:pt x="64" y="75"/>
                    </a:lnTo>
                    <a:lnTo>
                      <a:pt x="69" y="70"/>
                    </a:lnTo>
                    <a:lnTo>
                      <a:pt x="74" y="63"/>
                    </a:lnTo>
                    <a:lnTo>
                      <a:pt x="79" y="54"/>
                    </a:lnTo>
                    <a:lnTo>
                      <a:pt x="81" y="47"/>
                    </a:lnTo>
                    <a:lnTo>
                      <a:pt x="81" y="40"/>
                    </a:lnTo>
                    <a:lnTo>
                      <a:pt x="79" y="40"/>
                    </a:lnTo>
                    <a:lnTo>
                      <a:pt x="79" y="33"/>
                    </a:lnTo>
                    <a:lnTo>
                      <a:pt x="76" y="26"/>
                    </a:lnTo>
                    <a:lnTo>
                      <a:pt x="74" y="19"/>
                    </a:lnTo>
                    <a:lnTo>
                      <a:pt x="69" y="14"/>
                    </a:lnTo>
                    <a:lnTo>
                      <a:pt x="62" y="10"/>
                    </a:lnTo>
                    <a:lnTo>
                      <a:pt x="56" y="5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4" y="5"/>
                    </a:lnTo>
                    <a:lnTo>
                      <a:pt x="19" y="10"/>
                    </a:lnTo>
                    <a:lnTo>
                      <a:pt x="12" y="14"/>
                    </a:lnTo>
                    <a:lnTo>
                      <a:pt x="7" y="19"/>
                    </a:lnTo>
                    <a:lnTo>
                      <a:pt x="5" y="26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5" y="54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9" y="73"/>
                    </a:lnTo>
                    <a:lnTo>
                      <a:pt x="24" y="77"/>
                    </a:lnTo>
                    <a:lnTo>
                      <a:pt x="32" y="77"/>
                    </a:lnTo>
                    <a:lnTo>
                      <a:pt x="40" y="80"/>
                    </a:lnTo>
                    <a:lnTo>
                      <a:pt x="50" y="77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9" y="68"/>
                    </a:lnTo>
                    <a:lnTo>
                      <a:pt x="74" y="63"/>
                    </a:lnTo>
                    <a:lnTo>
                      <a:pt x="76" y="54"/>
                    </a:lnTo>
                    <a:lnTo>
                      <a:pt x="79" y="47"/>
                    </a:lnTo>
                    <a:lnTo>
                      <a:pt x="79" y="40"/>
                    </a:lnTo>
                    <a:lnTo>
                      <a:pt x="81" y="4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2" name="Freeform 854">
                <a:extLst>
                  <a:ext uri="{FF2B5EF4-FFF2-40B4-BE49-F238E27FC236}">
                    <a16:creationId xmlns:a16="http://schemas.microsoft.com/office/drawing/2014/main" id="{B4BF0163-8D44-4D9D-9461-42E71056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70"/>
                <a:ext cx="26" cy="26"/>
              </a:xfrm>
              <a:custGeom>
                <a:avLst/>
                <a:gdLst>
                  <a:gd name="T0" fmla="*/ 76 w 76"/>
                  <a:gd name="T1" fmla="*/ 31 h 78"/>
                  <a:gd name="T2" fmla="*/ 71 w 76"/>
                  <a:gd name="T3" fmla="*/ 17 h 78"/>
                  <a:gd name="T4" fmla="*/ 59 w 76"/>
                  <a:gd name="T5" fmla="*/ 8 h 78"/>
                  <a:gd name="T6" fmla="*/ 46 w 76"/>
                  <a:gd name="T7" fmla="*/ 0 h 78"/>
                  <a:gd name="T8" fmla="*/ 30 w 76"/>
                  <a:gd name="T9" fmla="*/ 0 h 78"/>
                  <a:gd name="T10" fmla="*/ 17 w 76"/>
                  <a:gd name="T11" fmla="*/ 8 h 78"/>
                  <a:gd name="T12" fmla="*/ 4 w 76"/>
                  <a:gd name="T13" fmla="*/ 17 h 78"/>
                  <a:gd name="T14" fmla="*/ 0 w 76"/>
                  <a:gd name="T15" fmla="*/ 31 h 78"/>
                  <a:gd name="T16" fmla="*/ 0 w 76"/>
                  <a:gd name="T17" fmla="*/ 45 h 78"/>
                  <a:gd name="T18" fmla="*/ 4 w 76"/>
                  <a:gd name="T19" fmla="*/ 61 h 78"/>
                  <a:gd name="T20" fmla="*/ 17 w 76"/>
                  <a:gd name="T21" fmla="*/ 71 h 78"/>
                  <a:gd name="T22" fmla="*/ 30 w 76"/>
                  <a:gd name="T23" fmla="*/ 76 h 78"/>
                  <a:gd name="T24" fmla="*/ 46 w 76"/>
                  <a:gd name="T25" fmla="*/ 76 h 78"/>
                  <a:gd name="T26" fmla="*/ 59 w 76"/>
                  <a:gd name="T27" fmla="*/ 71 h 78"/>
                  <a:gd name="T28" fmla="*/ 71 w 76"/>
                  <a:gd name="T29" fmla="*/ 61 h 78"/>
                  <a:gd name="T30" fmla="*/ 76 w 76"/>
                  <a:gd name="T31" fmla="*/ 45 h 78"/>
                  <a:gd name="T32" fmla="*/ 73 w 76"/>
                  <a:gd name="T33" fmla="*/ 31 h 78"/>
                  <a:gd name="T34" fmla="*/ 68 w 76"/>
                  <a:gd name="T35" fmla="*/ 17 h 78"/>
                  <a:gd name="T36" fmla="*/ 59 w 76"/>
                  <a:gd name="T37" fmla="*/ 8 h 78"/>
                  <a:gd name="T38" fmla="*/ 46 w 76"/>
                  <a:gd name="T39" fmla="*/ 3 h 78"/>
                  <a:gd name="T40" fmla="*/ 30 w 76"/>
                  <a:gd name="T41" fmla="*/ 3 h 78"/>
                  <a:gd name="T42" fmla="*/ 17 w 76"/>
                  <a:gd name="T43" fmla="*/ 8 h 78"/>
                  <a:gd name="T44" fmla="*/ 8 w 76"/>
                  <a:gd name="T45" fmla="*/ 17 h 78"/>
                  <a:gd name="T46" fmla="*/ 2 w 76"/>
                  <a:gd name="T47" fmla="*/ 31 h 78"/>
                  <a:gd name="T48" fmla="*/ 2 w 76"/>
                  <a:gd name="T49" fmla="*/ 45 h 78"/>
                  <a:gd name="T50" fmla="*/ 8 w 76"/>
                  <a:gd name="T51" fmla="*/ 59 h 78"/>
                  <a:gd name="T52" fmla="*/ 17 w 76"/>
                  <a:gd name="T53" fmla="*/ 71 h 78"/>
                  <a:gd name="T54" fmla="*/ 30 w 76"/>
                  <a:gd name="T55" fmla="*/ 76 h 78"/>
                  <a:gd name="T56" fmla="*/ 46 w 76"/>
                  <a:gd name="T57" fmla="*/ 76 h 78"/>
                  <a:gd name="T58" fmla="*/ 59 w 76"/>
                  <a:gd name="T59" fmla="*/ 71 h 78"/>
                  <a:gd name="T60" fmla="*/ 68 w 76"/>
                  <a:gd name="T61" fmla="*/ 59 h 78"/>
                  <a:gd name="T62" fmla="*/ 73 w 76"/>
                  <a:gd name="T63" fmla="*/ 4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78">
                    <a:moveTo>
                      <a:pt x="76" y="39"/>
                    </a:moveTo>
                    <a:lnTo>
                      <a:pt x="76" y="31"/>
                    </a:lnTo>
                    <a:lnTo>
                      <a:pt x="73" y="25"/>
                    </a:lnTo>
                    <a:lnTo>
                      <a:pt x="71" y="17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3"/>
                    </a:lnTo>
                    <a:lnTo>
                      <a:pt x="17" y="8"/>
                    </a:lnTo>
                    <a:lnTo>
                      <a:pt x="9" y="13"/>
                    </a:lnTo>
                    <a:lnTo>
                      <a:pt x="4" y="17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4" y="61"/>
                    </a:lnTo>
                    <a:lnTo>
                      <a:pt x="9" y="66"/>
                    </a:lnTo>
                    <a:lnTo>
                      <a:pt x="17" y="71"/>
                    </a:lnTo>
                    <a:lnTo>
                      <a:pt x="22" y="76"/>
                    </a:lnTo>
                    <a:lnTo>
                      <a:pt x="30" y="76"/>
                    </a:lnTo>
                    <a:lnTo>
                      <a:pt x="37" y="78"/>
                    </a:lnTo>
                    <a:lnTo>
                      <a:pt x="46" y="76"/>
                    </a:lnTo>
                    <a:lnTo>
                      <a:pt x="54" y="76"/>
                    </a:lnTo>
                    <a:lnTo>
                      <a:pt x="59" y="71"/>
                    </a:lnTo>
                    <a:lnTo>
                      <a:pt x="66" y="66"/>
                    </a:lnTo>
                    <a:lnTo>
                      <a:pt x="71" y="61"/>
                    </a:lnTo>
                    <a:lnTo>
                      <a:pt x="73" y="54"/>
                    </a:lnTo>
                    <a:lnTo>
                      <a:pt x="76" y="45"/>
                    </a:lnTo>
                    <a:lnTo>
                      <a:pt x="76" y="39"/>
                    </a:lnTo>
                    <a:lnTo>
                      <a:pt x="73" y="31"/>
                    </a:lnTo>
                    <a:lnTo>
                      <a:pt x="71" y="25"/>
                    </a:lnTo>
                    <a:lnTo>
                      <a:pt x="68" y="17"/>
                    </a:lnTo>
                    <a:lnTo>
                      <a:pt x="63" y="13"/>
                    </a:lnTo>
                    <a:lnTo>
                      <a:pt x="59" y="8"/>
                    </a:lnTo>
                    <a:lnTo>
                      <a:pt x="51" y="5"/>
                    </a:lnTo>
                    <a:lnTo>
                      <a:pt x="46" y="3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5" y="5"/>
                    </a:lnTo>
                    <a:lnTo>
                      <a:pt x="17" y="8"/>
                    </a:lnTo>
                    <a:lnTo>
                      <a:pt x="11" y="13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2" y="31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8" y="59"/>
                    </a:lnTo>
                    <a:lnTo>
                      <a:pt x="11" y="66"/>
                    </a:lnTo>
                    <a:lnTo>
                      <a:pt x="17" y="71"/>
                    </a:lnTo>
                    <a:lnTo>
                      <a:pt x="25" y="73"/>
                    </a:lnTo>
                    <a:lnTo>
                      <a:pt x="30" y="76"/>
                    </a:lnTo>
                    <a:lnTo>
                      <a:pt x="37" y="76"/>
                    </a:lnTo>
                    <a:lnTo>
                      <a:pt x="46" y="76"/>
                    </a:lnTo>
                    <a:lnTo>
                      <a:pt x="51" y="73"/>
                    </a:lnTo>
                    <a:lnTo>
                      <a:pt x="59" y="71"/>
                    </a:lnTo>
                    <a:lnTo>
                      <a:pt x="63" y="66"/>
                    </a:lnTo>
                    <a:lnTo>
                      <a:pt x="68" y="59"/>
                    </a:lnTo>
                    <a:lnTo>
                      <a:pt x="71" y="54"/>
                    </a:lnTo>
                    <a:lnTo>
                      <a:pt x="73" y="45"/>
                    </a:lnTo>
                    <a:lnTo>
                      <a:pt x="76" y="39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3" name="Freeform 855">
                <a:extLst>
                  <a:ext uri="{FF2B5EF4-FFF2-40B4-BE49-F238E27FC236}">
                    <a16:creationId xmlns:a16="http://schemas.microsoft.com/office/drawing/2014/main" id="{8DAAA81C-C517-4F88-A17E-C8EE91FC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71"/>
                <a:ext cx="26" cy="24"/>
              </a:xfrm>
              <a:custGeom>
                <a:avLst/>
                <a:gdLst>
                  <a:gd name="T0" fmla="*/ 73 w 76"/>
                  <a:gd name="T1" fmla="*/ 29 h 72"/>
                  <a:gd name="T2" fmla="*/ 68 w 76"/>
                  <a:gd name="T3" fmla="*/ 14 h 72"/>
                  <a:gd name="T4" fmla="*/ 59 w 76"/>
                  <a:gd name="T5" fmla="*/ 5 h 72"/>
                  <a:gd name="T6" fmla="*/ 46 w 76"/>
                  <a:gd name="T7" fmla="*/ 0 h 72"/>
                  <a:gd name="T8" fmla="*/ 30 w 76"/>
                  <a:gd name="T9" fmla="*/ 0 h 72"/>
                  <a:gd name="T10" fmla="*/ 17 w 76"/>
                  <a:gd name="T11" fmla="*/ 5 h 72"/>
                  <a:gd name="T12" fmla="*/ 8 w 76"/>
                  <a:gd name="T13" fmla="*/ 14 h 72"/>
                  <a:gd name="T14" fmla="*/ 2 w 76"/>
                  <a:gd name="T15" fmla="*/ 29 h 72"/>
                  <a:gd name="T16" fmla="*/ 2 w 76"/>
                  <a:gd name="T17" fmla="*/ 43 h 72"/>
                  <a:gd name="T18" fmla="*/ 8 w 76"/>
                  <a:gd name="T19" fmla="*/ 55 h 72"/>
                  <a:gd name="T20" fmla="*/ 17 w 76"/>
                  <a:gd name="T21" fmla="*/ 68 h 72"/>
                  <a:gd name="T22" fmla="*/ 30 w 76"/>
                  <a:gd name="T23" fmla="*/ 72 h 72"/>
                  <a:gd name="T24" fmla="*/ 46 w 76"/>
                  <a:gd name="T25" fmla="*/ 72 h 72"/>
                  <a:gd name="T26" fmla="*/ 59 w 76"/>
                  <a:gd name="T27" fmla="*/ 68 h 72"/>
                  <a:gd name="T28" fmla="*/ 68 w 76"/>
                  <a:gd name="T29" fmla="*/ 55 h 72"/>
                  <a:gd name="T30" fmla="*/ 73 w 76"/>
                  <a:gd name="T31" fmla="*/ 43 h 72"/>
                  <a:gd name="T32" fmla="*/ 73 w 76"/>
                  <a:gd name="T33" fmla="*/ 36 h 72"/>
                  <a:gd name="T34" fmla="*/ 71 w 76"/>
                  <a:gd name="T35" fmla="*/ 21 h 72"/>
                  <a:gd name="T36" fmla="*/ 63 w 76"/>
                  <a:gd name="T37" fmla="*/ 12 h 72"/>
                  <a:gd name="T38" fmla="*/ 51 w 76"/>
                  <a:gd name="T39" fmla="*/ 5 h 72"/>
                  <a:gd name="T40" fmla="*/ 37 w 76"/>
                  <a:gd name="T41" fmla="*/ 0 h 72"/>
                  <a:gd name="T42" fmla="*/ 25 w 76"/>
                  <a:gd name="T43" fmla="*/ 5 h 72"/>
                  <a:gd name="T44" fmla="*/ 11 w 76"/>
                  <a:gd name="T45" fmla="*/ 12 h 72"/>
                  <a:gd name="T46" fmla="*/ 4 w 76"/>
                  <a:gd name="T47" fmla="*/ 21 h 72"/>
                  <a:gd name="T48" fmla="*/ 2 w 76"/>
                  <a:gd name="T49" fmla="*/ 36 h 72"/>
                  <a:gd name="T50" fmla="*/ 4 w 76"/>
                  <a:gd name="T51" fmla="*/ 51 h 72"/>
                  <a:gd name="T52" fmla="*/ 11 w 76"/>
                  <a:gd name="T53" fmla="*/ 60 h 72"/>
                  <a:gd name="T54" fmla="*/ 25 w 76"/>
                  <a:gd name="T55" fmla="*/ 68 h 72"/>
                  <a:gd name="T56" fmla="*/ 37 w 76"/>
                  <a:gd name="T57" fmla="*/ 70 h 72"/>
                  <a:gd name="T58" fmla="*/ 51 w 76"/>
                  <a:gd name="T59" fmla="*/ 68 h 72"/>
                  <a:gd name="T60" fmla="*/ 63 w 76"/>
                  <a:gd name="T61" fmla="*/ 60 h 72"/>
                  <a:gd name="T62" fmla="*/ 71 w 76"/>
                  <a:gd name="T63" fmla="*/ 51 h 72"/>
                  <a:gd name="T64" fmla="*/ 73 w 76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2">
                    <a:moveTo>
                      <a:pt x="76" y="36"/>
                    </a:moveTo>
                    <a:lnTo>
                      <a:pt x="73" y="29"/>
                    </a:lnTo>
                    <a:lnTo>
                      <a:pt x="71" y="21"/>
                    </a:lnTo>
                    <a:lnTo>
                      <a:pt x="68" y="14"/>
                    </a:lnTo>
                    <a:lnTo>
                      <a:pt x="63" y="9"/>
                    </a:lnTo>
                    <a:lnTo>
                      <a:pt x="59" y="5"/>
                    </a:lnTo>
                    <a:lnTo>
                      <a:pt x="51" y="2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7" y="5"/>
                    </a:lnTo>
                    <a:lnTo>
                      <a:pt x="11" y="9"/>
                    </a:lnTo>
                    <a:lnTo>
                      <a:pt x="8" y="14"/>
                    </a:lnTo>
                    <a:lnTo>
                      <a:pt x="2" y="21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51"/>
                    </a:lnTo>
                    <a:lnTo>
                      <a:pt x="8" y="55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5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46" y="72"/>
                    </a:lnTo>
                    <a:lnTo>
                      <a:pt x="51" y="70"/>
                    </a:lnTo>
                    <a:lnTo>
                      <a:pt x="59" y="68"/>
                    </a:lnTo>
                    <a:lnTo>
                      <a:pt x="63" y="63"/>
                    </a:lnTo>
                    <a:lnTo>
                      <a:pt x="68" y="55"/>
                    </a:lnTo>
                    <a:lnTo>
                      <a:pt x="71" y="51"/>
                    </a:lnTo>
                    <a:lnTo>
                      <a:pt x="73" y="43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3" y="29"/>
                    </a:lnTo>
                    <a:lnTo>
                      <a:pt x="71" y="21"/>
                    </a:lnTo>
                    <a:lnTo>
                      <a:pt x="68" y="17"/>
                    </a:lnTo>
                    <a:lnTo>
                      <a:pt x="63" y="12"/>
                    </a:lnTo>
                    <a:lnTo>
                      <a:pt x="59" y="7"/>
                    </a:lnTo>
                    <a:lnTo>
                      <a:pt x="51" y="5"/>
                    </a:lnTo>
                    <a:lnTo>
                      <a:pt x="44" y="2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5" y="5"/>
                    </a:lnTo>
                    <a:lnTo>
                      <a:pt x="17" y="7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5"/>
                    </a:lnTo>
                    <a:lnTo>
                      <a:pt x="11" y="60"/>
                    </a:lnTo>
                    <a:lnTo>
                      <a:pt x="17" y="65"/>
                    </a:lnTo>
                    <a:lnTo>
                      <a:pt x="25" y="68"/>
                    </a:lnTo>
                    <a:lnTo>
                      <a:pt x="32" y="70"/>
                    </a:lnTo>
                    <a:lnTo>
                      <a:pt x="37" y="70"/>
                    </a:lnTo>
                    <a:lnTo>
                      <a:pt x="44" y="70"/>
                    </a:lnTo>
                    <a:lnTo>
                      <a:pt x="51" y="68"/>
                    </a:lnTo>
                    <a:lnTo>
                      <a:pt x="59" y="65"/>
                    </a:lnTo>
                    <a:lnTo>
                      <a:pt x="63" y="60"/>
                    </a:lnTo>
                    <a:lnTo>
                      <a:pt x="68" y="55"/>
                    </a:lnTo>
                    <a:lnTo>
                      <a:pt x="71" y="51"/>
                    </a:lnTo>
                    <a:lnTo>
                      <a:pt x="73" y="43"/>
                    </a:lnTo>
                    <a:lnTo>
                      <a:pt x="73" y="36"/>
                    </a:lnTo>
                    <a:lnTo>
                      <a:pt x="76" y="3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4" name="Freeform 856">
                <a:extLst>
                  <a:ext uri="{FF2B5EF4-FFF2-40B4-BE49-F238E27FC236}">
                    <a16:creationId xmlns:a16="http://schemas.microsoft.com/office/drawing/2014/main" id="{40C85A91-84DC-4F42-93A6-3E4FFE5D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171"/>
                <a:ext cx="24" cy="23"/>
              </a:xfrm>
              <a:custGeom>
                <a:avLst/>
                <a:gdLst>
                  <a:gd name="T0" fmla="*/ 71 w 71"/>
                  <a:gd name="T1" fmla="*/ 29 h 70"/>
                  <a:gd name="T2" fmla="*/ 65 w 71"/>
                  <a:gd name="T3" fmla="*/ 17 h 70"/>
                  <a:gd name="T4" fmla="*/ 57 w 71"/>
                  <a:gd name="T5" fmla="*/ 7 h 70"/>
                  <a:gd name="T6" fmla="*/ 41 w 71"/>
                  <a:gd name="T7" fmla="*/ 2 h 70"/>
                  <a:gd name="T8" fmla="*/ 29 w 71"/>
                  <a:gd name="T9" fmla="*/ 2 h 70"/>
                  <a:gd name="T10" fmla="*/ 14 w 71"/>
                  <a:gd name="T11" fmla="*/ 7 h 70"/>
                  <a:gd name="T12" fmla="*/ 5 w 71"/>
                  <a:gd name="T13" fmla="*/ 17 h 70"/>
                  <a:gd name="T14" fmla="*/ 0 w 71"/>
                  <a:gd name="T15" fmla="*/ 29 h 70"/>
                  <a:gd name="T16" fmla="*/ 0 w 71"/>
                  <a:gd name="T17" fmla="*/ 43 h 70"/>
                  <a:gd name="T18" fmla="*/ 5 w 71"/>
                  <a:gd name="T19" fmla="*/ 55 h 70"/>
                  <a:gd name="T20" fmla="*/ 14 w 71"/>
                  <a:gd name="T21" fmla="*/ 65 h 70"/>
                  <a:gd name="T22" fmla="*/ 29 w 71"/>
                  <a:gd name="T23" fmla="*/ 70 h 70"/>
                  <a:gd name="T24" fmla="*/ 41 w 71"/>
                  <a:gd name="T25" fmla="*/ 70 h 70"/>
                  <a:gd name="T26" fmla="*/ 57 w 71"/>
                  <a:gd name="T27" fmla="*/ 65 h 70"/>
                  <a:gd name="T28" fmla="*/ 65 w 71"/>
                  <a:gd name="T29" fmla="*/ 55 h 70"/>
                  <a:gd name="T30" fmla="*/ 71 w 71"/>
                  <a:gd name="T31" fmla="*/ 43 h 70"/>
                  <a:gd name="T32" fmla="*/ 68 w 71"/>
                  <a:gd name="T33" fmla="*/ 36 h 70"/>
                  <a:gd name="T34" fmla="*/ 65 w 71"/>
                  <a:gd name="T35" fmla="*/ 24 h 70"/>
                  <a:gd name="T36" fmla="*/ 58 w 71"/>
                  <a:gd name="T37" fmla="*/ 12 h 70"/>
                  <a:gd name="T38" fmla="*/ 50 w 71"/>
                  <a:gd name="T39" fmla="*/ 5 h 70"/>
                  <a:gd name="T40" fmla="*/ 34 w 71"/>
                  <a:gd name="T41" fmla="*/ 2 h 70"/>
                  <a:gd name="T42" fmla="*/ 22 w 71"/>
                  <a:gd name="T43" fmla="*/ 5 h 70"/>
                  <a:gd name="T44" fmla="*/ 12 w 71"/>
                  <a:gd name="T45" fmla="*/ 12 h 70"/>
                  <a:gd name="T46" fmla="*/ 5 w 71"/>
                  <a:gd name="T47" fmla="*/ 24 h 70"/>
                  <a:gd name="T48" fmla="*/ 1 w 71"/>
                  <a:gd name="T49" fmla="*/ 36 h 70"/>
                  <a:gd name="T50" fmla="*/ 5 w 71"/>
                  <a:gd name="T51" fmla="*/ 48 h 70"/>
                  <a:gd name="T52" fmla="*/ 12 w 71"/>
                  <a:gd name="T53" fmla="*/ 60 h 70"/>
                  <a:gd name="T54" fmla="*/ 22 w 71"/>
                  <a:gd name="T55" fmla="*/ 68 h 70"/>
                  <a:gd name="T56" fmla="*/ 34 w 71"/>
                  <a:gd name="T57" fmla="*/ 70 h 70"/>
                  <a:gd name="T58" fmla="*/ 50 w 71"/>
                  <a:gd name="T59" fmla="*/ 68 h 70"/>
                  <a:gd name="T60" fmla="*/ 58 w 71"/>
                  <a:gd name="T61" fmla="*/ 60 h 70"/>
                  <a:gd name="T62" fmla="*/ 65 w 71"/>
                  <a:gd name="T63" fmla="*/ 48 h 70"/>
                  <a:gd name="T64" fmla="*/ 68 w 71"/>
                  <a:gd name="T65" fmla="*/ 3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0">
                    <a:moveTo>
                      <a:pt x="71" y="36"/>
                    </a:moveTo>
                    <a:lnTo>
                      <a:pt x="71" y="29"/>
                    </a:lnTo>
                    <a:lnTo>
                      <a:pt x="68" y="21"/>
                    </a:lnTo>
                    <a:lnTo>
                      <a:pt x="65" y="17"/>
                    </a:lnTo>
                    <a:lnTo>
                      <a:pt x="60" y="12"/>
                    </a:lnTo>
                    <a:lnTo>
                      <a:pt x="57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2" y="5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5" y="17"/>
                    </a:lnTo>
                    <a:lnTo>
                      <a:pt x="1" y="21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1" y="51"/>
                    </a:lnTo>
                    <a:lnTo>
                      <a:pt x="5" y="55"/>
                    </a:lnTo>
                    <a:lnTo>
                      <a:pt x="10" y="60"/>
                    </a:lnTo>
                    <a:lnTo>
                      <a:pt x="14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50" y="68"/>
                    </a:lnTo>
                    <a:lnTo>
                      <a:pt x="57" y="65"/>
                    </a:lnTo>
                    <a:lnTo>
                      <a:pt x="60" y="60"/>
                    </a:lnTo>
                    <a:lnTo>
                      <a:pt x="65" y="55"/>
                    </a:lnTo>
                    <a:lnTo>
                      <a:pt x="68" y="51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68" y="36"/>
                    </a:lnTo>
                    <a:lnTo>
                      <a:pt x="68" y="29"/>
                    </a:lnTo>
                    <a:lnTo>
                      <a:pt x="65" y="24"/>
                    </a:lnTo>
                    <a:lnTo>
                      <a:pt x="64" y="17"/>
                    </a:lnTo>
                    <a:lnTo>
                      <a:pt x="58" y="12"/>
                    </a:lnTo>
                    <a:lnTo>
                      <a:pt x="53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1" y="29"/>
                    </a:lnTo>
                    <a:lnTo>
                      <a:pt x="1" y="36"/>
                    </a:lnTo>
                    <a:lnTo>
                      <a:pt x="1" y="43"/>
                    </a:lnTo>
                    <a:lnTo>
                      <a:pt x="5" y="48"/>
                    </a:lnTo>
                    <a:lnTo>
                      <a:pt x="7" y="55"/>
                    </a:lnTo>
                    <a:lnTo>
                      <a:pt x="12" y="60"/>
                    </a:lnTo>
                    <a:lnTo>
                      <a:pt x="17" y="63"/>
                    </a:lnTo>
                    <a:lnTo>
                      <a:pt x="22" y="68"/>
                    </a:lnTo>
                    <a:lnTo>
                      <a:pt x="29" y="68"/>
                    </a:lnTo>
                    <a:lnTo>
                      <a:pt x="34" y="70"/>
                    </a:lnTo>
                    <a:lnTo>
                      <a:pt x="41" y="68"/>
                    </a:lnTo>
                    <a:lnTo>
                      <a:pt x="50" y="68"/>
                    </a:lnTo>
                    <a:lnTo>
                      <a:pt x="53" y="63"/>
                    </a:lnTo>
                    <a:lnTo>
                      <a:pt x="58" y="60"/>
                    </a:lnTo>
                    <a:lnTo>
                      <a:pt x="64" y="55"/>
                    </a:lnTo>
                    <a:lnTo>
                      <a:pt x="65" y="48"/>
                    </a:lnTo>
                    <a:lnTo>
                      <a:pt x="68" y="43"/>
                    </a:lnTo>
                    <a:lnTo>
                      <a:pt x="68" y="36"/>
                    </a:lnTo>
                    <a:lnTo>
                      <a:pt x="71" y="36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5" name="Freeform 857">
                <a:extLst>
                  <a:ext uri="{FF2B5EF4-FFF2-40B4-BE49-F238E27FC236}">
                    <a16:creationId xmlns:a16="http://schemas.microsoft.com/office/drawing/2014/main" id="{11B52B68-BDCF-4DE3-AA25-2A716DDC7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172"/>
                <a:ext cx="22" cy="22"/>
              </a:xfrm>
              <a:custGeom>
                <a:avLst/>
                <a:gdLst>
                  <a:gd name="T0" fmla="*/ 67 w 67"/>
                  <a:gd name="T1" fmla="*/ 26 h 68"/>
                  <a:gd name="T2" fmla="*/ 62 w 67"/>
                  <a:gd name="T3" fmla="*/ 15 h 68"/>
                  <a:gd name="T4" fmla="*/ 51 w 67"/>
                  <a:gd name="T5" fmla="*/ 5 h 68"/>
                  <a:gd name="T6" fmla="*/ 40 w 67"/>
                  <a:gd name="T7" fmla="*/ 0 h 68"/>
                  <a:gd name="T8" fmla="*/ 27 w 67"/>
                  <a:gd name="T9" fmla="*/ 0 h 68"/>
                  <a:gd name="T10" fmla="*/ 15 w 67"/>
                  <a:gd name="T11" fmla="*/ 5 h 68"/>
                  <a:gd name="T12" fmla="*/ 5 w 67"/>
                  <a:gd name="T13" fmla="*/ 15 h 68"/>
                  <a:gd name="T14" fmla="*/ 0 w 67"/>
                  <a:gd name="T15" fmla="*/ 26 h 68"/>
                  <a:gd name="T16" fmla="*/ 0 w 67"/>
                  <a:gd name="T17" fmla="*/ 40 h 68"/>
                  <a:gd name="T18" fmla="*/ 5 w 67"/>
                  <a:gd name="T19" fmla="*/ 54 h 68"/>
                  <a:gd name="T20" fmla="*/ 15 w 67"/>
                  <a:gd name="T21" fmla="*/ 61 h 68"/>
                  <a:gd name="T22" fmla="*/ 27 w 67"/>
                  <a:gd name="T23" fmla="*/ 66 h 68"/>
                  <a:gd name="T24" fmla="*/ 40 w 67"/>
                  <a:gd name="T25" fmla="*/ 66 h 68"/>
                  <a:gd name="T26" fmla="*/ 51 w 67"/>
                  <a:gd name="T27" fmla="*/ 61 h 68"/>
                  <a:gd name="T28" fmla="*/ 62 w 67"/>
                  <a:gd name="T29" fmla="*/ 54 h 68"/>
                  <a:gd name="T30" fmla="*/ 67 w 67"/>
                  <a:gd name="T31" fmla="*/ 40 h 68"/>
                  <a:gd name="T32" fmla="*/ 64 w 67"/>
                  <a:gd name="T33" fmla="*/ 26 h 68"/>
                  <a:gd name="T34" fmla="*/ 58 w 67"/>
                  <a:gd name="T35" fmla="*/ 17 h 68"/>
                  <a:gd name="T36" fmla="*/ 51 w 67"/>
                  <a:gd name="T37" fmla="*/ 8 h 68"/>
                  <a:gd name="T38" fmla="*/ 40 w 67"/>
                  <a:gd name="T39" fmla="*/ 3 h 68"/>
                  <a:gd name="T40" fmla="*/ 27 w 67"/>
                  <a:gd name="T41" fmla="*/ 3 h 68"/>
                  <a:gd name="T42" fmla="*/ 15 w 67"/>
                  <a:gd name="T43" fmla="*/ 8 h 68"/>
                  <a:gd name="T44" fmla="*/ 8 w 67"/>
                  <a:gd name="T45" fmla="*/ 17 h 68"/>
                  <a:gd name="T46" fmla="*/ 3 w 67"/>
                  <a:gd name="T47" fmla="*/ 26 h 68"/>
                  <a:gd name="T48" fmla="*/ 3 w 67"/>
                  <a:gd name="T49" fmla="*/ 40 h 68"/>
                  <a:gd name="T50" fmla="*/ 8 w 67"/>
                  <a:gd name="T51" fmla="*/ 51 h 68"/>
                  <a:gd name="T52" fmla="*/ 15 w 67"/>
                  <a:gd name="T53" fmla="*/ 61 h 68"/>
                  <a:gd name="T54" fmla="*/ 27 w 67"/>
                  <a:gd name="T55" fmla="*/ 66 h 68"/>
                  <a:gd name="T56" fmla="*/ 40 w 67"/>
                  <a:gd name="T57" fmla="*/ 66 h 68"/>
                  <a:gd name="T58" fmla="*/ 51 w 67"/>
                  <a:gd name="T59" fmla="*/ 61 h 68"/>
                  <a:gd name="T60" fmla="*/ 58 w 67"/>
                  <a:gd name="T61" fmla="*/ 51 h 68"/>
                  <a:gd name="T62" fmla="*/ 64 w 67"/>
                  <a:gd name="T63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68">
                    <a:moveTo>
                      <a:pt x="67" y="34"/>
                    </a:moveTo>
                    <a:lnTo>
                      <a:pt x="67" y="26"/>
                    </a:lnTo>
                    <a:lnTo>
                      <a:pt x="64" y="22"/>
                    </a:lnTo>
                    <a:lnTo>
                      <a:pt x="62" y="15"/>
                    </a:lnTo>
                    <a:lnTo>
                      <a:pt x="57" y="10"/>
                    </a:lnTo>
                    <a:lnTo>
                      <a:pt x="51" y="5"/>
                    </a:lnTo>
                    <a:lnTo>
                      <a:pt x="48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15" y="5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3" y="46"/>
                    </a:lnTo>
                    <a:lnTo>
                      <a:pt x="5" y="54"/>
                    </a:lnTo>
                    <a:lnTo>
                      <a:pt x="10" y="58"/>
                    </a:lnTo>
                    <a:lnTo>
                      <a:pt x="15" y="61"/>
                    </a:lnTo>
                    <a:lnTo>
                      <a:pt x="20" y="66"/>
                    </a:lnTo>
                    <a:lnTo>
                      <a:pt x="27" y="66"/>
                    </a:lnTo>
                    <a:lnTo>
                      <a:pt x="33" y="68"/>
                    </a:lnTo>
                    <a:lnTo>
                      <a:pt x="40" y="66"/>
                    </a:lnTo>
                    <a:lnTo>
                      <a:pt x="48" y="66"/>
                    </a:lnTo>
                    <a:lnTo>
                      <a:pt x="51" y="61"/>
                    </a:lnTo>
                    <a:lnTo>
                      <a:pt x="57" y="58"/>
                    </a:lnTo>
                    <a:lnTo>
                      <a:pt x="62" y="54"/>
                    </a:lnTo>
                    <a:lnTo>
                      <a:pt x="64" y="46"/>
                    </a:lnTo>
                    <a:lnTo>
                      <a:pt x="67" y="40"/>
                    </a:lnTo>
                    <a:lnTo>
                      <a:pt x="67" y="34"/>
                    </a:lnTo>
                    <a:lnTo>
                      <a:pt x="64" y="26"/>
                    </a:lnTo>
                    <a:lnTo>
                      <a:pt x="64" y="22"/>
                    </a:lnTo>
                    <a:lnTo>
                      <a:pt x="58" y="17"/>
                    </a:lnTo>
                    <a:lnTo>
                      <a:pt x="57" y="12"/>
                    </a:lnTo>
                    <a:lnTo>
                      <a:pt x="51" y="8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0" y="12"/>
                    </a:lnTo>
                    <a:lnTo>
                      <a:pt x="8" y="17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0" y="34"/>
                    </a:lnTo>
                    <a:lnTo>
                      <a:pt x="3" y="40"/>
                    </a:lnTo>
                    <a:lnTo>
                      <a:pt x="3" y="46"/>
                    </a:lnTo>
                    <a:lnTo>
                      <a:pt x="8" y="51"/>
                    </a:lnTo>
                    <a:lnTo>
                      <a:pt x="10" y="56"/>
                    </a:lnTo>
                    <a:lnTo>
                      <a:pt x="15" y="61"/>
                    </a:lnTo>
                    <a:lnTo>
                      <a:pt x="20" y="63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0" y="66"/>
                    </a:lnTo>
                    <a:lnTo>
                      <a:pt x="48" y="63"/>
                    </a:lnTo>
                    <a:lnTo>
                      <a:pt x="51" y="61"/>
                    </a:lnTo>
                    <a:lnTo>
                      <a:pt x="57" y="56"/>
                    </a:lnTo>
                    <a:lnTo>
                      <a:pt x="58" y="51"/>
                    </a:lnTo>
                    <a:lnTo>
                      <a:pt x="64" y="46"/>
                    </a:lnTo>
                    <a:lnTo>
                      <a:pt x="64" y="40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6" name="Freeform 858">
                <a:extLst>
                  <a:ext uri="{FF2B5EF4-FFF2-40B4-BE49-F238E27FC236}">
                    <a16:creationId xmlns:a16="http://schemas.microsoft.com/office/drawing/2014/main" id="{691AD8CF-B475-43B4-B2E0-7DBDFBF8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173"/>
                <a:ext cx="22" cy="21"/>
              </a:xfrm>
              <a:custGeom>
                <a:avLst/>
                <a:gdLst>
                  <a:gd name="T0" fmla="*/ 64 w 67"/>
                  <a:gd name="T1" fmla="*/ 23 h 63"/>
                  <a:gd name="T2" fmla="*/ 58 w 67"/>
                  <a:gd name="T3" fmla="*/ 14 h 63"/>
                  <a:gd name="T4" fmla="*/ 51 w 67"/>
                  <a:gd name="T5" fmla="*/ 5 h 63"/>
                  <a:gd name="T6" fmla="*/ 40 w 67"/>
                  <a:gd name="T7" fmla="*/ 0 h 63"/>
                  <a:gd name="T8" fmla="*/ 27 w 67"/>
                  <a:gd name="T9" fmla="*/ 0 h 63"/>
                  <a:gd name="T10" fmla="*/ 15 w 67"/>
                  <a:gd name="T11" fmla="*/ 5 h 63"/>
                  <a:gd name="T12" fmla="*/ 8 w 67"/>
                  <a:gd name="T13" fmla="*/ 14 h 63"/>
                  <a:gd name="T14" fmla="*/ 3 w 67"/>
                  <a:gd name="T15" fmla="*/ 23 h 63"/>
                  <a:gd name="T16" fmla="*/ 3 w 67"/>
                  <a:gd name="T17" fmla="*/ 37 h 63"/>
                  <a:gd name="T18" fmla="*/ 8 w 67"/>
                  <a:gd name="T19" fmla="*/ 48 h 63"/>
                  <a:gd name="T20" fmla="*/ 15 w 67"/>
                  <a:gd name="T21" fmla="*/ 58 h 63"/>
                  <a:gd name="T22" fmla="*/ 27 w 67"/>
                  <a:gd name="T23" fmla="*/ 63 h 63"/>
                  <a:gd name="T24" fmla="*/ 40 w 67"/>
                  <a:gd name="T25" fmla="*/ 63 h 63"/>
                  <a:gd name="T26" fmla="*/ 51 w 67"/>
                  <a:gd name="T27" fmla="*/ 58 h 63"/>
                  <a:gd name="T28" fmla="*/ 58 w 67"/>
                  <a:gd name="T29" fmla="*/ 48 h 63"/>
                  <a:gd name="T30" fmla="*/ 64 w 67"/>
                  <a:gd name="T31" fmla="*/ 37 h 63"/>
                  <a:gd name="T32" fmla="*/ 64 w 67"/>
                  <a:gd name="T33" fmla="*/ 31 h 63"/>
                  <a:gd name="T34" fmla="*/ 62 w 67"/>
                  <a:gd name="T35" fmla="*/ 19 h 63"/>
                  <a:gd name="T36" fmla="*/ 55 w 67"/>
                  <a:gd name="T37" fmla="*/ 9 h 63"/>
                  <a:gd name="T38" fmla="*/ 44 w 67"/>
                  <a:gd name="T39" fmla="*/ 2 h 63"/>
                  <a:gd name="T40" fmla="*/ 33 w 67"/>
                  <a:gd name="T41" fmla="*/ 0 h 63"/>
                  <a:gd name="T42" fmla="*/ 22 w 67"/>
                  <a:gd name="T43" fmla="*/ 2 h 63"/>
                  <a:gd name="T44" fmla="*/ 12 w 67"/>
                  <a:gd name="T45" fmla="*/ 9 h 63"/>
                  <a:gd name="T46" fmla="*/ 5 w 67"/>
                  <a:gd name="T47" fmla="*/ 19 h 63"/>
                  <a:gd name="T48" fmla="*/ 3 w 67"/>
                  <a:gd name="T49" fmla="*/ 31 h 63"/>
                  <a:gd name="T50" fmla="*/ 5 w 67"/>
                  <a:gd name="T51" fmla="*/ 43 h 63"/>
                  <a:gd name="T52" fmla="*/ 12 w 67"/>
                  <a:gd name="T53" fmla="*/ 53 h 63"/>
                  <a:gd name="T54" fmla="*/ 22 w 67"/>
                  <a:gd name="T55" fmla="*/ 58 h 63"/>
                  <a:gd name="T56" fmla="*/ 33 w 67"/>
                  <a:gd name="T57" fmla="*/ 60 h 63"/>
                  <a:gd name="T58" fmla="*/ 44 w 67"/>
                  <a:gd name="T59" fmla="*/ 58 h 63"/>
                  <a:gd name="T60" fmla="*/ 55 w 67"/>
                  <a:gd name="T61" fmla="*/ 53 h 63"/>
                  <a:gd name="T62" fmla="*/ 62 w 67"/>
                  <a:gd name="T63" fmla="*/ 43 h 63"/>
                  <a:gd name="T64" fmla="*/ 64 w 67"/>
                  <a:gd name="T6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63">
                    <a:moveTo>
                      <a:pt x="67" y="31"/>
                    </a:moveTo>
                    <a:lnTo>
                      <a:pt x="64" y="23"/>
                    </a:lnTo>
                    <a:lnTo>
                      <a:pt x="64" y="19"/>
                    </a:lnTo>
                    <a:lnTo>
                      <a:pt x="58" y="14"/>
                    </a:lnTo>
                    <a:lnTo>
                      <a:pt x="57" y="9"/>
                    </a:lnTo>
                    <a:lnTo>
                      <a:pt x="51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8" y="14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3" y="37"/>
                    </a:lnTo>
                    <a:lnTo>
                      <a:pt x="3" y="43"/>
                    </a:lnTo>
                    <a:lnTo>
                      <a:pt x="8" y="48"/>
                    </a:lnTo>
                    <a:lnTo>
                      <a:pt x="10" y="53"/>
                    </a:lnTo>
                    <a:lnTo>
                      <a:pt x="15" y="58"/>
                    </a:lnTo>
                    <a:lnTo>
                      <a:pt x="20" y="60"/>
                    </a:lnTo>
                    <a:lnTo>
                      <a:pt x="27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8" y="60"/>
                    </a:lnTo>
                    <a:lnTo>
                      <a:pt x="51" y="58"/>
                    </a:lnTo>
                    <a:lnTo>
                      <a:pt x="57" y="53"/>
                    </a:lnTo>
                    <a:lnTo>
                      <a:pt x="58" y="48"/>
                    </a:lnTo>
                    <a:lnTo>
                      <a:pt x="64" y="43"/>
                    </a:lnTo>
                    <a:lnTo>
                      <a:pt x="64" y="37"/>
                    </a:lnTo>
                    <a:lnTo>
                      <a:pt x="67" y="31"/>
                    </a:lnTo>
                    <a:lnTo>
                      <a:pt x="64" y="31"/>
                    </a:lnTo>
                    <a:lnTo>
                      <a:pt x="64" y="23"/>
                    </a:lnTo>
                    <a:lnTo>
                      <a:pt x="62" y="19"/>
                    </a:lnTo>
                    <a:lnTo>
                      <a:pt x="58" y="14"/>
                    </a:lnTo>
                    <a:lnTo>
                      <a:pt x="55" y="9"/>
                    </a:lnTo>
                    <a:lnTo>
                      <a:pt x="49" y="7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5" y="7"/>
                    </a:lnTo>
                    <a:lnTo>
                      <a:pt x="12" y="9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3" y="23"/>
                    </a:lnTo>
                    <a:lnTo>
                      <a:pt x="3" y="31"/>
                    </a:lnTo>
                    <a:lnTo>
                      <a:pt x="3" y="36"/>
                    </a:lnTo>
                    <a:lnTo>
                      <a:pt x="5" y="43"/>
                    </a:lnTo>
                    <a:lnTo>
                      <a:pt x="8" y="48"/>
                    </a:lnTo>
                    <a:lnTo>
                      <a:pt x="12" y="53"/>
                    </a:lnTo>
                    <a:lnTo>
                      <a:pt x="15" y="55"/>
                    </a:lnTo>
                    <a:lnTo>
                      <a:pt x="22" y="58"/>
                    </a:lnTo>
                    <a:lnTo>
                      <a:pt x="27" y="60"/>
                    </a:lnTo>
                    <a:lnTo>
                      <a:pt x="33" y="60"/>
                    </a:lnTo>
                    <a:lnTo>
                      <a:pt x="40" y="60"/>
                    </a:lnTo>
                    <a:lnTo>
                      <a:pt x="44" y="58"/>
                    </a:lnTo>
                    <a:lnTo>
                      <a:pt x="49" y="55"/>
                    </a:lnTo>
                    <a:lnTo>
                      <a:pt x="55" y="53"/>
                    </a:lnTo>
                    <a:lnTo>
                      <a:pt x="58" y="48"/>
                    </a:lnTo>
                    <a:lnTo>
                      <a:pt x="62" y="43"/>
                    </a:lnTo>
                    <a:lnTo>
                      <a:pt x="64" y="36"/>
                    </a:lnTo>
                    <a:lnTo>
                      <a:pt x="64" y="31"/>
                    </a:lnTo>
                    <a:lnTo>
                      <a:pt x="67" y="31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7" name="Freeform 859">
                <a:extLst>
                  <a:ext uri="{FF2B5EF4-FFF2-40B4-BE49-F238E27FC236}">
                    <a16:creationId xmlns:a16="http://schemas.microsoft.com/office/drawing/2014/main" id="{6A488AFE-55EE-451C-B555-1F5172BF8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3172"/>
                <a:ext cx="20" cy="20"/>
              </a:xfrm>
              <a:custGeom>
                <a:avLst/>
                <a:gdLst>
                  <a:gd name="T0" fmla="*/ 60 w 60"/>
                  <a:gd name="T1" fmla="*/ 24 h 60"/>
                  <a:gd name="T2" fmla="*/ 55 w 60"/>
                  <a:gd name="T3" fmla="*/ 14 h 60"/>
                  <a:gd name="T4" fmla="*/ 46 w 60"/>
                  <a:gd name="T5" fmla="*/ 7 h 60"/>
                  <a:gd name="T6" fmla="*/ 36 w 60"/>
                  <a:gd name="T7" fmla="*/ 2 h 60"/>
                  <a:gd name="T8" fmla="*/ 24 w 60"/>
                  <a:gd name="T9" fmla="*/ 2 h 60"/>
                  <a:gd name="T10" fmla="*/ 12 w 60"/>
                  <a:gd name="T11" fmla="*/ 7 h 60"/>
                  <a:gd name="T12" fmla="*/ 5 w 60"/>
                  <a:gd name="T13" fmla="*/ 14 h 60"/>
                  <a:gd name="T14" fmla="*/ 0 w 60"/>
                  <a:gd name="T15" fmla="*/ 24 h 60"/>
                  <a:gd name="T16" fmla="*/ 0 w 60"/>
                  <a:gd name="T17" fmla="*/ 36 h 60"/>
                  <a:gd name="T18" fmla="*/ 5 w 60"/>
                  <a:gd name="T19" fmla="*/ 48 h 60"/>
                  <a:gd name="T20" fmla="*/ 12 w 60"/>
                  <a:gd name="T21" fmla="*/ 55 h 60"/>
                  <a:gd name="T22" fmla="*/ 24 w 60"/>
                  <a:gd name="T23" fmla="*/ 60 h 60"/>
                  <a:gd name="T24" fmla="*/ 36 w 60"/>
                  <a:gd name="T25" fmla="*/ 60 h 60"/>
                  <a:gd name="T26" fmla="*/ 46 w 60"/>
                  <a:gd name="T27" fmla="*/ 55 h 60"/>
                  <a:gd name="T28" fmla="*/ 55 w 60"/>
                  <a:gd name="T29" fmla="*/ 48 h 60"/>
                  <a:gd name="T30" fmla="*/ 60 w 60"/>
                  <a:gd name="T31" fmla="*/ 36 h 60"/>
                  <a:gd name="T32" fmla="*/ 59 w 60"/>
                  <a:gd name="T33" fmla="*/ 31 h 60"/>
                  <a:gd name="T34" fmla="*/ 55 w 60"/>
                  <a:gd name="T35" fmla="*/ 19 h 60"/>
                  <a:gd name="T36" fmla="*/ 52 w 60"/>
                  <a:gd name="T37" fmla="*/ 12 h 60"/>
                  <a:gd name="T38" fmla="*/ 41 w 60"/>
                  <a:gd name="T39" fmla="*/ 4 h 60"/>
                  <a:gd name="T40" fmla="*/ 29 w 60"/>
                  <a:gd name="T41" fmla="*/ 2 h 60"/>
                  <a:gd name="T42" fmla="*/ 19 w 60"/>
                  <a:gd name="T43" fmla="*/ 4 h 60"/>
                  <a:gd name="T44" fmla="*/ 9 w 60"/>
                  <a:gd name="T45" fmla="*/ 12 h 60"/>
                  <a:gd name="T46" fmla="*/ 5 w 60"/>
                  <a:gd name="T47" fmla="*/ 19 h 60"/>
                  <a:gd name="T48" fmla="*/ 2 w 60"/>
                  <a:gd name="T49" fmla="*/ 31 h 60"/>
                  <a:gd name="T50" fmla="*/ 5 w 60"/>
                  <a:gd name="T51" fmla="*/ 43 h 60"/>
                  <a:gd name="T52" fmla="*/ 9 w 60"/>
                  <a:gd name="T53" fmla="*/ 50 h 60"/>
                  <a:gd name="T54" fmla="*/ 19 w 60"/>
                  <a:gd name="T55" fmla="*/ 58 h 60"/>
                  <a:gd name="T56" fmla="*/ 29 w 60"/>
                  <a:gd name="T57" fmla="*/ 60 h 60"/>
                  <a:gd name="T58" fmla="*/ 41 w 60"/>
                  <a:gd name="T59" fmla="*/ 58 h 60"/>
                  <a:gd name="T60" fmla="*/ 52 w 60"/>
                  <a:gd name="T61" fmla="*/ 50 h 60"/>
                  <a:gd name="T62" fmla="*/ 55 w 60"/>
                  <a:gd name="T63" fmla="*/ 43 h 60"/>
                  <a:gd name="T64" fmla="*/ 59 w 60"/>
                  <a:gd name="T65" fmla="*/ 3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1"/>
                    </a:moveTo>
                    <a:lnTo>
                      <a:pt x="60" y="24"/>
                    </a:lnTo>
                    <a:lnTo>
                      <a:pt x="59" y="19"/>
                    </a:lnTo>
                    <a:lnTo>
                      <a:pt x="55" y="14"/>
                    </a:lnTo>
                    <a:lnTo>
                      <a:pt x="52" y="9"/>
                    </a:lnTo>
                    <a:lnTo>
                      <a:pt x="46" y="7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29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2" y="7"/>
                    </a:lnTo>
                    <a:lnTo>
                      <a:pt x="9" y="9"/>
                    </a:lnTo>
                    <a:lnTo>
                      <a:pt x="5" y="14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5" y="48"/>
                    </a:lnTo>
                    <a:lnTo>
                      <a:pt x="9" y="53"/>
                    </a:lnTo>
                    <a:lnTo>
                      <a:pt x="12" y="55"/>
                    </a:lnTo>
                    <a:lnTo>
                      <a:pt x="19" y="58"/>
                    </a:lnTo>
                    <a:lnTo>
                      <a:pt x="24" y="60"/>
                    </a:lnTo>
                    <a:lnTo>
                      <a:pt x="29" y="60"/>
                    </a:lnTo>
                    <a:lnTo>
                      <a:pt x="36" y="60"/>
                    </a:lnTo>
                    <a:lnTo>
                      <a:pt x="41" y="58"/>
                    </a:lnTo>
                    <a:lnTo>
                      <a:pt x="46" y="55"/>
                    </a:lnTo>
                    <a:lnTo>
                      <a:pt x="52" y="53"/>
                    </a:lnTo>
                    <a:lnTo>
                      <a:pt x="55" y="48"/>
                    </a:lnTo>
                    <a:lnTo>
                      <a:pt x="59" y="43"/>
                    </a:lnTo>
                    <a:lnTo>
                      <a:pt x="60" y="36"/>
                    </a:lnTo>
                    <a:lnTo>
                      <a:pt x="60" y="31"/>
                    </a:lnTo>
                    <a:lnTo>
                      <a:pt x="59" y="31"/>
                    </a:lnTo>
                    <a:lnTo>
                      <a:pt x="59" y="26"/>
                    </a:lnTo>
                    <a:lnTo>
                      <a:pt x="55" y="19"/>
                    </a:lnTo>
                    <a:lnTo>
                      <a:pt x="53" y="14"/>
                    </a:lnTo>
                    <a:lnTo>
                      <a:pt x="52" y="12"/>
                    </a:lnTo>
                    <a:lnTo>
                      <a:pt x="46" y="7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7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7" y="48"/>
                    </a:lnTo>
                    <a:lnTo>
                      <a:pt x="9" y="50"/>
                    </a:lnTo>
                    <a:lnTo>
                      <a:pt x="14" y="55"/>
                    </a:lnTo>
                    <a:lnTo>
                      <a:pt x="19" y="58"/>
                    </a:lnTo>
                    <a:lnTo>
                      <a:pt x="24" y="60"/>
                    </a:lnTo>
                    <a:lnTo>
                      <a:pt x="29" y="60"/>
                    </a:lnTo>
                    <a:lnTo>
                      <a:pt x="36" y="60"/>
                    </a:lnTo>
                    <a:lnTo>
                      <a:pt x="41" y="58"/>
                    </a:lnTo>
                    <a:lnTo>
                      <a:pt x="46" y="55"/>
                    </a:lnTo>
                    <a:lnTo>
                      <a:pt x="52" y="50"/>
                    </a:lnTo>
                    <a:lnTo>
                      <a:pt x="53" y="48"/>
                    </a:lnTo>
                    <a:lnTo>
                      <a:pt x="55" y="43"/>
                    </a:lnTo>
                    <a:lnTo>
                      <a:pt x="59" y="36"/>
                    </a:lnTo>
                    <a:lnTo>
                      <a:pt x="59" y="31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8" name="Freeform 860">
                <a:extLst>
                  <a:ext uri="{FF2B5EF4-FFF2-40B4-BE49-F238E27FC236}">
                    <a16:creationId xmlns:a16="http://schemas.microsoft.com/office/drawing/2014/main" id="{6B7AE552-5A5F-4EAD-8053-86261C77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3173"/>
                <a:ext cx="19" cy="19"/>
              </a:xfrm>
              <a:custGeom>
                <a:avLst/>
                <a:gdLst>
                  <a:gd name="T0" fmla="*/ 57 w 57"/>
                  <a:gd name="T1" fmla="*/ 24 h 58"/>
                  <a:gd name="T2" fmla="*/ 51 w 57"/>
                  <a:gd name="T3" fmla="*/ 12 h 58"/>
                  <a:gd name="T4" fmla="*/ 44 w 57"/>
                  <a:gd name="T5" fmla="*/ 5 h 58"/>
                  <a:gd name="T6" fmla="*/ 34 w 57"/>
                  <a:gd name="T7" fmla="*/ 0 h 58"/>
                  <a:gd name="T8" fmla="*/ 22 w 57"/>
                  <a:gd name="T9" fmla="*/ 0 h 58"/>
                  <a:gd name="T10" fmla="*/ 12 w 57"/>
                  <a:gd name="T11" fmla="*/ 5 h 58"/>
                  <a:gd name="T12" fmla="*/ 5 w 57"/>
                  <a:gd name="T13" fmla="*/ 12 h 58"/>
                  <a:gd name="T14" fmla="*/ 0 w 57"/>
                  <a:gd name="T15" fmla="*/ 24 h 58"/>
                  <a:gd name="T16" fmla="*/ 0 w 57"/>
                  <a:gd name="T17" fmla="*/ 34 h 58"/>
                  <a:gd name="T18" fmla="*/ 5 w 57"/>
                  <a:gd name="T19" fmla="*/ 46 h 58"/>
                  <a:gd name="T20" fmla="*/ 12 w 57"/>
                  <a:gd name="T21" fmla="*/ 53 h 58"/>
                  <a:gd name="T22" fmla="*/ 22 w 57"/>
                  <a:gd name="T23" fmla="*/ 58 h 58"/>
                  <a:gd name="T24" fmla="*/ 34 w 57"/>
                  <a:gd name="T25" fmla="*/ 58 h 58"/>
                  <a:gd name="T26" fmla="*/ 44 w 57"/>
                  <a:gd name="T27" fmla="*/ 53 h 58"/>
                  <a:gd name="T28" fmla="*/ 51 w 57"/>
                  <a:gd name="T29" fmla="*/ 46 h 58"/>
                  <a:gd name="T30" fmla="*/ 57 w 57"/>
                  <a:gd name="T31" fmla="*/ 34 h 58"/>
                  <a:gd name="T32" fmla="*/ 53 w 57"/>
                  <a:gd name="T33" fmla="*/ 24 h 58"/>
                  <a:gd name="T34" fmla="*/ 51 w 57"/>
                  <a:gd name="T35" fmla="*/ 14 h 58"/>
                  <a:gd name="T36" fmla="*/ 44 w 57"/>
                  <a:gd name="T37" fmla="*/ 7 h 58"/>
                  <a:gd name="T38" fmla="*/ 34 w 57"/>
                  <a:gd name="T39" fmla="*/ 2 h 58"/>
                  <a:gd name="T40" fmla="*/ 22 w 57"/>
                  <a:gd name="T41" fmla="*/ 2 h 58"/>
                  <a:gd name="T42" fmla="*/ 12 w 57"/>
                  <a:gd name="T43" fmla="*/ 7 h 58"/>
                  <a:gd name="T44" fmla="*/ 5 w 57"/>
                  <a:gd name="T45" fmla="*/ 14 h 58"/>
                  <a:gd name="T46" fmla="*/ 0 w 57"/>
                  <a:gd name="T47" fmla="*/ 24 h 58"/>
                  <a:gd name="T48" fmla="*/ 0 w 57"/>
                  <a:gd name="T49" fmla="*/ 34 h 58"/>
                  <a:gd name="T50" fmla="*/ 5 w 57"/>
                  <a:gd name="T51" fmla="*/ 44 h 58"/>
                  <a:gd name="T52" fmla="*/ 12 w 57"/>
                  <a:gd name="T53" fmla="*/ 51 h 58"/>
                  <a:gd name="T54" fmla="*/ 22 w 57"/>
                  <a:gd name="T55" fmla="*/ 56 h 58"/>
                  <a:gd name="T56" fmla="*/ 34 w 57"/>
                  <a:gd name="T57" fmla="*/ 56 h 58"/>
                  <a:gd name="T58" fmla="*/ 44 w 57"/>
                  <a:gd name="T59" fmla="*/ 51 h 58"/>
                  <a:gd name="T60" fmla="*/ 51 w 57"/>
                  <a:gd name="T61" fmla="*/ 44 h 58"/>
                  <a:gd name="T62" fmla="*/ 53 w 57"/>
                  <a:gd name="T6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" h="58">
                    <a:moveTo>
                      <a:pt x="57" y="29"/>
                    </a:moveTo>
                    <a:lnTo>
                      <a:pt x="57" y="24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50" y="10"/>
                    </a:lnTo>
                    <a:lnTo>
                      <a:pt x="44" y="5"/>
                    </a:lnTo>
                    <a:lnTo>
                      <a:pt x="39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41"/>
                    </a:lnTo>
                    <a:lnTo>
                      <a:pt x="5" y="46"/>
                    </a:lnTo>
                    <a:lnTo>
                      <a:pt x="7" y="48"/>
                    </a:lnTo>
                    <a:lnTo>
                      <a:pt x="12" y="53"/>
                    </a:lnTo>
                    <a:lnTo>
                      <a:pt x="17" y="56"/>
                    </a:lnTo>
                    <a:lnTo>
                      <a:pt x="22" y="58"/>
                    </a:lnTo>
                    <a:lnTo>
                      <a:pt x="27" y="58"/>
                    </a:lnTo>
                    <a:lnTo>
                      <a:pt x="34" y="58"/>
                    </a:lnTo>
                    <a:lnTo>
                      <a:pt x="39" y="56"/>
                    </a:lnTo>
                    <a:lnTo>
                      <a:pt x="44" y="53"/>
                    </a:lnTo>
                    <a:lnTo>
                      <a:pt x="50" y="48"/>
                    </a:lnTo>
                    <a:lnTo>
                      <a:pt x="51" y="46"/>
                    </a:lnTo>
                    <a:lnTo>
                      <a:pt x="53" y="41"/>
                    </a:lnTo>
                    <a:lnTo>
                      <a:pt x="57" y="34"/>
                    </a:lnTo>
                    <a:lnTo>
                      <a:pt x="57" y="29"/>
                    </a:lnTo>
                    <a:lnTo>
                      <a:pt x="53" y="24"/>
                    </a:lnTo>
                    <a:lnTo>
                      <a:pt x="53" y="19"/>
                    </a:lnTo>
                    <a:lnTo>
                      <a:pt x="51" y="14"/>
                    </a:lnTo>
                    <a:lnTo>
                      <a:pt x="46" y="10"/>
                    </a:lnTo>
                    <a:lnTo>
                      <a:pt x="44" y="7"/>
                    </a:lnTo>
                    <a:lnTo>
                      <a:pt x="39" y="5"/>
                    </a:lnTo>
                    <a:lnTo>
                      <a:pt x="34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39"/>
                    </a:lnTo>
                    <a:lnTo>
                      <a:pt x="5" y="44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2" y="56"/>
                    </a:lnTo>
                    <a:lnTo>
                      <a:pt x="27" y="56"/>
                    </a:lnTo>
                    <a:lnTo>
                      <a:pt x="34" y="56"/>
                    </a:lnTo>
                    <a:lnTo>
                      <a:pt x="39" y="53"/>
                    </a:lnTo>
                    <a:lnTo>
                      <a:pt x="44" y="51"/>
                    </a:lnTo>
                    <a:lnTo>
                      <a:pt x="46" y="48"/>
                    </a:lnTo>
                    <a:lnTo>
                      <a:pt x="51" y="44"/>
                    </a:lnTo>
                    <a:lnTo>
                      <a:pt x="53" y="39"/>
                    </a:lnTo>
                    <a:lnTo>
                      <a:pt x="53" y="34"/>
                    </a:lnTo>
                    <a:lnTo>
                      <a:pt x="57" y="29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89" name="Freeform 861">
                <a:extLst>
                  <a:ext uri="{FF2B5EF4-FFF2-40B4-BE49-F238E27FC236}">
                    <a16:creationId xmlns:a16="http://schemas.microsoft.com/office/drawing/2014/main" id="{C720AD41-5B81-43D2-B9E7-1262E0C0F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3174"/>
                <a:ext cx="19" cy="18"/>
              </a:xfrm>
              <a:custGeom>
                <a:avLst/>
                <a:gdLst>
                  <a:gd name="T0" fmla="*/ 53 w 57"/>
                  <a:gd name="T1" fmla="*/ 21 h 53"/>
                  <a:gd name="T2" fmla="*/ 51 w 57"/>
                  <a:gd name="T3" fmla="*/ 12 h 53"/>
                  <a:gd name="T4" fmla="*/ 44 w 57"/>
                  <a:gd name="T5" fmla="*/ 4 h 53"/>
                  <a:gd name="T6" fmla="*/ 34 w 57"/>
                  <a:gd name="T7" fmla="*/ 0 h 53"/>
                  <a:gd name="T8" fmla="*/ 22 w 57"/>
                  <a:gd name="T9" fmla="*/ 0 h 53"/>
                  <a:gd name="T10" fmla="*/ 12 w 57"/>
                  <a:gd name="T11" fmla="*/ 4 h 53"/>
                  <a:gd name="T12" fmla="*/ 5 w 57"/>
                  <a:gd name="T13" fmla="*/ 12 h 53"/>
                  <a:gd name="T14" fmla="*/ 0 w 57"/>
                  <a:gd name="T15" fmla="*/ 21 h 53"/>
                  <a:gd name="T16" fmla="*/ 0 w 57"/>
                  <a:gd name="T17" fmla="*/ 31 h 53"/>
                  <a:gd name="T18" fmla="*/ 5 w 57"/>
                  <a:gd name="T19" fmla="*/ 41 h 53"/>
                  <a:gd name="T20" fmla="*/ 12 w 57"/>
                  <a:gd name="T21" fmla="*/ 48 h 53"/>
                  <a:gd name="T22" fmla="*/ 22 w 57"/>
                  <a:gd name="T23" fmla="*/ 53 h 53"/>
                  <a:gd name="T24" fmla="*/ 34 w 57"/>
                  <a:gd name="T25" fmla="*/ 53 h 53"/>
                  <a:gd name="T26" fmla="*/ 44 w 57"/>
                  <a:gd name="T27" fmla="*/ 48 h 53"/>
                  <a:gd name="T28" fmla="*/ 51 w 57"/>
                  <a:gd name="T29" fmla="*/ 41 h 53"/>
                  <a:gd name="T30" fmla="*/ 53 w 57"/>
                  <a:gd name="T31" fmla="*/ 31 h 53"/>
                  <a:gd name="T32" fmla="*/ 53 w 57"/>
                  <a:gd name="T33" fmla="*/ 26 h 53"/>
                  <a:gd name="T34" fmla="*/ 51 w 57"/>
                  <a:gd name="T35" fmla="*/ 17 h 53"/>
                  <a:gd name="T36" fmla="*/ 46 w 57"/>
                  <a:gd name="T37" fmla="*/ 7 h 53"/>
                  <a:gd name="T38" fmla="*/ 39 w 57"/>
                  <a:gd name="T39" fmla="*/ 2 h 53"/>
                  <a:gd name="T40" fmla="*/ 27 w 57"/>
                  <a:gd name="T41" fmla="*/ 0 h 53"/>
                  <a:gd name="T42" fmla="*/ 17 w 57"/>
                  <a:gd name="T43" fmla="*/ 2 h 53"/>
                  <a:gd name="T44" fmla="*/ 10 w 57"/>
                  <a:gd name="T45" fmla="*/ 7 h 53"/>
                  <a:gd name="T46" fmla="*/ 5 w 57"/>
                  <a:gd name="T47" fmla="*/ 17 h 53"/>
                  <a:gd name="T48" fmla="*/ 3 w 57"/>
                  <a:gd name="T49" fmla="*/ 26 h 53"/>
                  <a:gd name="T50" fmla="*/ 5 w 57"/>
                  <a:gd name="T51" fmla="*/ 36 h 53"/>
                  <a:gd name="T52" fmla="*/ 10 w 57"/>
                  <a:gd name="T53" fmla="*/ 43 h 53"/>
                  <a:gd name="T54" fmla="*/ 17 w 57"/>
                  <a:gd name="T55" fmla="*/ 50 h 53"/>
                  <a:gd name="T56" fmla="*/ 27 w 57"/>
                  <a:gd name="T57" fmla="*/ 50 h 53"/>
                  <a:gd name="T58" fmla="*/ 39 w 57"/>
                  <a:gd name="T59" fmla="*/ 50 h 53"/>
                  <a:gd name="T60" fmla="*/ 46 w 57"/>
                  <a:gd name="T61" fmla="*/ 43 h 53"/>
                  <a:gd name="T62" fmla="*/ 51 w 57"/>
                  <a:gd name="T63" fmla="*/ 36 h 53"/>
                  <a:gd name="T64" fmla="*/ 53 w 57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3">
                    <a:moveTo>
                      <a:pt x="57" y="26"/>
                    </a:moveTo>
                    <a:lnTo>
                      <a:pt x="53" y="21"/>
                    </a:lnTo>
                    <a:lnTo>
                      <a:pt x="53" y="17"/>
                    </a:lnTo>
                    <a:lnTo>
                      <a:pt x="51" y="12"/>
                    </a:lnTo>
                    <a:lnTo>
                      <a:pt x="46" y="7"/>
                    </a:lnTo>
                    <a:lnTo>
                      <a:pt x="44" y="4"/>
                    </a:lnTo>
                    <a:lnTo>
                      <a:pt x="39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5" y="41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7" y="50"/>
                    </a:lnTo>
                    <a:lnTo>
                      <a:pt x="22" y="53"/>
                    </a:lnTo>
                    <a:lnTo>
                      <a:pt x="27" y="53"/>
                    </a:lnTo>
                    <a:lnTo>
                      <a:pt x="34" y="53"/>
                    </a:lnTo>
                    <a:lnTo>
                      <a:pt x="39" y="50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51" y="41"/>
                    </a:lnTo>
                    <a:lnTo>
                      <a:pt x="53" y="36"/>
                    </a:lnTo>
                    <a:lnTo>
                      <a:pt x="53" y="31"/>
                    </a:lnTo>
                    <a:lnTo>
                      <a:pt x="57" y="26"/>
                    </a:lnTo>
                    <a:lnTo>
                      <a:pt x="53" y="26"/>
                    </a:lnTo>
                    <a:lnTo>
                      <a:pt x="53" y="21"/>
                    </a:lnTo>
                    <a:lnTo>
                      <a:pt x="51" y="17"/>
                    </a:lnTo>
                    <a:lnTo>
                      <a:pt x="50" y="12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5" y="4"/>
                    </a:lnTo>
                    <a:lnTo>
                      <a:pt x="10" y="7"/>
                    </a:lnTo>
                    <a:lnTo>
                      <a:pt x="7" y="12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3" y="26"/>
                    </a:lnTo>
                    <a:lnTo>
                      <a:pt x="3" y="31"/>
                    </a:lnTo>
                    <a:lnTo>
                      <a:pt x="5" y="36"/>
                    </a:lnTo>
                    <a:lnTo>
                      <a:pt x="7" y="41"/>
                    </a:lnTo>
                    <a:lnTo>
                      <a:pt x="10" y="43"/>
                    </a:lnTo>
                    <a:lnTo>
                      <a:pt x="15" y="48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34" y="50"/>
                    </a:lnTo>
                    <a:lnTo>
                      <a:pt x="39" y="50"/>
                    </a:lnTo>
                    <a:lnTo>
                      <a:pt x="43" y="48"/>
                    </a:lnTo>
                    <a:lnTo>
                      <a:pt x="46" y="43"/>
                    </a:lnTo>
                    <a:lnTo>
                      <a:pt x="50" y="41"/>
                    </a:lnTo>
                    <a:lnTo>
                      <a:pt x="51" y="36"/>
                    </a:lnTo>
                    <a:lnTo>
                      <a:pt x="53" y="31"/>
                    </a:lnTo>
                    <a:lnTo>
                      <a:pt x="53" y="26"/>
                    </a:lnTo>
                    <a:lnTo>
                      <a:pt x="57" y="26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0" name="Freeform 862">
                <a:extLst>
                  <a:ext uri="{FF2B5EF4-FFF2-40B4-BE49-F238E27FC236}">
                    <a16:creationId xmlns:a16="http://schemas.microsoft.com/office/drawing/2014/main" id="{40094A38-CDD8-4098-A092-35CE8F6F6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3174"/>
                <a:ext cx="16" cy="17"/>
              </a:xfrm>
              <a:custGeom>
                <a:avLst/>
                <a:gdLst>
                  <a:gd name="T0" fmla="*/ 50 w 50"/>
                  <a:gd name="T1" fmla="*/ 22 h 51"/>
                  <a:gd name="T2" fmla="*/ 47 w 50"/>
                  <a:gd name="T3" fmla="*/ 12 h 51"/>
                  <a:gd name="T4" fmla="*/ 40 w 50"/>
                  <a:gd name="T5" fmla="*/ 5 h 51"/>
                  <a:gd name="T6" fmla="*/ 32 w 50"/>
                  <a:gd name="T7" fmla="*/ 3 h 51"/>
                  <a:gd name="T8" fmla="*/ 19 w 50"/>
                  <a:gd name="T9" fmla="*/ 3 h 51"/>
                  <a:gd name="T10" fmla="*/ 12 w 50"/>
                  <a:gd name="T11" fmla="*/ 5 h 51"/>
                  <a:gd name="T12" fmla="*/ 4 w 50"/>
                  <a:gd name="T13" fmla="*/ 12 h 51"/>
                  <a:gd name="T14" fmla="*/ 0 w 50"/>
                  <a:gd name="T15" fmla="*/ 22 h 51"/>
                  <a:gd name="T16" fmla="*/ 0 w 50"/>
                  <a:gd name="T17" fmla="*/ 32 h 51"/>
                  <a:gd name="T18" fmla="*/ 4 w 50"/>
                  <a:gd name="T19" fmla="*/ 42 h 51"/>
                  <a:gd name="T20" fmla="*/ 12 w 50"/>
                  <a:gd name="T21" fmla="*/ 49 h 51"/>
                  <a:gd name="T22" fmla="*/ 19 w 50"/>
                  <a:gd name="T23" fmla="*/ 51 h 51"/>
                  <a:gd name="T24" fmla="*/ 32 w 50"/>
                  <a:gd name="T25" fmla="*/ 51 h 51"/>
                  <a:gd name="T26" fmla="*/ 40 w 50"/>
                  <a:gd name="T27" fmla="*/ 49 h 51"/>
                  <a:gd name="T28" fmla="*/ 47 w 50"/>
                  <a:gd name="T29" fmla="*/ 42 h 51"/>
                  <a:gd name="T30" fmla="*/ 50 w 50"/>
                  <a:gd name="T31" fmla="*/ 32 h 51"/>
                  <a:gd name="T32" fmla="*/ 49 w 50"/>
                  <a:gd name="T33" fmla="*/ 26 h 51"/>
                  <a:gd name="T34" fmla="*/ 49 w 50"/>
                  <a:gd name="T35" fmla="*/ 17 h 51"/>
                  <a:gd name="T36" fmla="*/ 42 w 50"/>
                  <a:gd name="T37" fmla="*/ 10 h 51"/>
                  <a:gd name="T38" fmla="*/ 35 w 50"/>
                  <a:gd name="T39" fmla="*/ 5 h 51"/>
                  <a:gd name="T40" fmla="*/ 25 w 50"/>
                  <a:gd name="T41" fmla="*/ 3 h 51"/>
                  <a:gd name="T42" fmla="*/ 18 w 50"/>
                  <a:gd name="T43" fmla="*/ 5 h 51"/>
                  <a:gd name="T44" fmla="*/ 7 w 50"/>
                  <a:gd name="T45" fmla="*/ 10 h 51"/>
                  <a:gd name="T46" fmla="*/ 2 w 50"/>
                  <a:gd name="T47" fmla="*/ 17 h 51"/>
                  <a:gd name="T48" fmla="*/ 2 w 50"/>
                  <a:gd name="T49" fmla="*/ 26 h 51"/>
                  <a:gd name="T50" fmla="*/ 2 w 50"/>
                  <a:gd name="T51" fmla="*/ 37 h 51"/>
                  <a:gd name="T52" fmla="*/ 7 w 50"/>
                  <a:gd name="T53" fmla="*/ 44 h 51"/>
                  <a:gd name="T54" fmla="*/ 18 w 50"/>
                  <a:gd name="T55" fmla="*/ 49 h 51"/>
                  <a:gd name="T56" fmla="*/ 25 w 50"/>
                  <a:gd name="T57" fmla="*/ 51 h 51"/>
                  <a:gd name="T58" fmla="*/ 35 w 50"/>
                  <a:gd name="T59" fmla="*/ 49 h 51"/>
                  <a:gd name="T60" fmla="*/ 42 w 50"/>
                  <a:gd name="T61" fmla="*/ 44 h 51"/>
                  <a:gd name="T62" fmla="*/ 49 w 50"/>
                  <a:gd name="T63" fmla="*/ 37 h 51"/>
                  <a:gd name="T64" fmla="*/ 49 w 50"/>
                  <a:gd name="T65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1">
                    <a:moveTo>
                      <a:pt x="50" y="26"/>
                    </a:moveTo>
                    <a:lnTo>
                      <a:pt x="50" y="22"/>
                    </a:lnTo>
                    <a:lnTo>
                      <a:pt x="49" y="17"/>
                    </a:lnTo>
                    <a:lnTo>
                      <a:pt x="47" y="12"/>
                    </a:lnTo>
                    <a:lnTo>
                      <a:pt x="43" y="8"/>
                    </a:lnTo>
                    <a:lnTo>
                      <a:pt x="40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4" y="42"/>
                    </a:lnTo>
                    <a:lnTo>
                      <a:pt x="7" y="44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6" y="51"/>
                    </a:lnTo>
                    <a:lnTo>
                      <a:pt x="40" y="49"/>
                    </a:lnTo>
                    <a:lnTo>
                      <a:pt x="43" y="44"/>
                    </a:lnTo>
                    <a:lnTo>
                      <a:pt x="47" y="42"/>
                    </a:lnTo>
                    <a:lnTo>
                      <a:pt x="49" y="37"/>
                    </a:lnTo>
                    <a:lnTo>
                      <a:pt x="50" y="32"/>
                    </a:lnTo>
                    <a:lnTo>
                      <a:pt x="50" y="26"/>
                    </a:lnTo>
                    <a:lnTo>
                      <a:pt x="49" y="26"/>
                    </a:lnTo>
                    <a:lnTo>
                      <a:pt x="49" y="22"/>
                    </a:lnTo>
                    <a:lnTo>
                      <a:pt x="49" y="17"/>
                    </a:lnTo>
                    <a:lnTo>
                      <a:pt x="47" y="12"/>
                    </a:lnTo>
                    <a:lnTo>
                      <a:pt x="42" y="10"/>
                    </a:lnTo>
                    <a:lnTo>
                      <a:pt x="40" y="8"/>
                    </a:lnTo>
                    <a:lnTo>
                      <a:pt x="35" y="5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8" y="5"/>
                    </a:lnTo>
                    <a:lnTo>
                      <a:pt x="12" y="8"/>
                    </a:lnTo>
                    <a:lnTo>
                      <a:pt x="7" y="10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7"/>
                    </a:lnTo>
                    <a:lnTo>
                      <a:pt x="4" y="39"/>
                    </a:lnTo>
                    <a:lnTo>
                      <a:pt x="7" y="44"/>
                    </a:lnTo>
                    <a:lnTo>
                      <a:pt x="12" y="46"/>
                    </a:lnTo>
                    <a:lnTo>
                      <a:pt x="18" y="49"/>
                    </a:lnTo>
                    <a:lnTo>
                      <a:pt x="19" y="51"/>
                    </a:lnTo>
                    <a:lnTo>
                      <a:pt x="25" y="51"/>
                    </a:lnTo>
                    <a:lnTo>
                      <a:pt x="29" y="51"/>
                    </a:lnTo>
                    <a:lnTo>
                      <a:pt x="35" y="49"/>
                    </a:lnTo>
                    <a:lnTo>
                      <a:pt x="40" y="46"/>
                    </a:lnTo>
                    <a:lnTo>
                      <a:pt x="42" y="44"/>
                    </a:lnTo>
                    <a:lnTo>
                      <a:pt x="47" y="39"/>
                    </a:lnTo>
                    <a:lnTo>
                      <a:pt x="49" y="37"/>
                    </a:lnTo>
                    <a:lnTo>
                      <a:pt x="49" y="32"/>
                    </a:lnTo>
                    <a:lnTo>
                      <a:pt x="49" y="26"/>
                    </a:lnTo>
                    <a:lnTo>
                      <a:pt x="50" y="26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1" name="Freeform 863">
                <a:extLst>
                  <a:ext uri="{FF2B5EF4-FFF2-40B4-BE49-F238E27FC236}">
                    <a16:creationId xmlns:a16="http://schemas.microsoft.com/office/drawing/2014/main" id="{1AE5C126-BA15-459D-A647-F3E50D4EB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3175"/>
                <a:ext cx="16" cy="16"/>
              </a:xfrm>
              <a:custGeom>
                <a:avLst/>
                <a:gdLst>
                  <a:gd name="T0" fmla="*/ 46 w 46"/>
                  <a:gd name="T1" fmla="*/ 19 h 48"/>
                  <a:gd name="T2" fmla="*/ 45 w 46"/>
                  <a:gd name="T3" fmla="*/ 10 h 48"/>
                  <a:gd name="T4" fmla="*/ 38 w 46"/>
                  <a:gd name="T5" fmla="*/ 5 h 48"/>
                  <a:gd name="T6" fmla="*/ 27 w 46"/>
                  <a:gd name="T7" fmla="*/ 0 h 48"/>
                  <a:gd name="T8" fmla="*/ 17 w 46"/>
                  <a:gd name="T9" fmla="*/ 0 h 48"/>
                  <a:gd name="T10" fmla="*/ 10 w 46"/>
                  <a:gd name="T11" fmla="*/ 5 h 48"/>
                  <a:gd name="T12" fmla="*/ 2 w 46"/>
                  <a:gd name="T13" fmla="*/ 10 h 48"/>
                  <a:gd name="T14" fmla="*/ 0 w 46"/>
                  <a:gd name="T15" fmla="*/ 19 h 48"/>
                  <a:gd name="T16" fmla="*/ 0 w 46"/>
                  <a:gd name="T17" fmla="*/ 29 h 48"/>
                  <a:gd name="T18" fmla="*/ 2 w 46"/>
                  <a:gd name="T19" fmla="*/ 36 h 48"/>
                  <a:gd name="T20" fmla="*/ 10 w 46"/>
                  <a:gd name="T21" fmla="*/ 44 h 48"/>
                  <a:gd name="T22" fmla="*/ 17 w 46"/>
                  <a:gd name="T23" fmla="*/ 48 h 48"/>
                  <a:gd name="T24" fmla="*/ 27 w 46"/>
                  <a:gd name="T25" fmla="*/ 48 h 48"/>
                  <a:gd name="T26" fmla="*/ 38 w 46"/>
                  <a:gd name="T27" fmla="*/ 44 h 48"/>
                  <a:gd name="T28" fmla="*/ 45 w 46"/>
                  <a:gd name="T29" fmla="*/ 36 h 48"/>
                  <a:gd name="T30" fmla="*/ 46 w 46"/>
                  <a:gd name="T31" fmla="*/ 29 h 48"/>
                  <a:gd name="T32" fmla="*/ 46 w 46"/>
                  <a:gd name="T33" fmla="*/ 19 h 48"/>
                  <a:gd name="T34" fmla="*/ 41 w 46"/>
                  <a:gd name="T35" fmla="*/ 12 h 48"/>
                  <a:gd name="T36" fmla="*/ 38 w 46"/>
                  <a:gd name="T37" fmla="*/ 5 h 48"/>
                  <a:gd name="T38" fmla="*/ 27 w 46"/>
                  <a:gd name="T39" fmla="*/ 2 h 48"/>
                  <a:gd name="T40" fmla="*/ 19 w 46"/>
                  <a:gd name="T41" fmla="*/ 2 h 48"/>
                  <a:gd name="T42" fmla="*/ 10 w 46"/>
                  <a:gd name="T43" fmla="*/ 5 h 48"/>
                  <a:gd name="T44" fmla="*/ 5 w 46"/>
                  <a:gd name="T45" fmla="*/ 12 h 48"/>
                  <a:gd name="T46" fmla="*/ 0 w 46"/>
                  <a:gd name="T47" fmla="*/ 19 h 48"/>
                  <a:gd name="T48" fmla="*/ 0 w 46"/>
                  <a:gd name="T49" fmla="*/ 29 h 48"/>
                  <a:gd name="T50" fmla="*/ 5 w 46"/>
                  <a:gd name="T51" fmla="*/ 36 h 48"/>
                  <a:gd name="T52" fmla="*/ 10 w 46"/>
                  <a:gd name="T53" fmla="*/ 44 h 48"/>
                  <a:gd name="T54" fmla="*/ 19 w 46"/>
                  <a:gd name="T55" fmla="*/ 46 h 48"/>
                  <a:gd name="T56" fmla="*/ 27 w 46"/>
                  <a:gd name="T57" fmla="*/ 46 h 48"/>
                  <a:gd name="T58" fmla="*/ 38 w 46"/>
                  <a:gd name="T59" fmla="*/ 44 h 48"/>
                  <a:gd name="T60" fmla="*/ 41 w 46"/>
                  <a:gd name="T61" fmla="*/ 36 h 48"/>
                  <a:gd name="T62" fmla="*/ 46 w 46"/>
                  <a:gd name="T63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8">
                    <a:moveTo>
                      <a:pt x="46" y="24"/>
                    </a:moveTo>
                    <a:lnTo>
                      <a:pt x="46" y="19"/>
                    </a:lnTo>
                    <a:lnTo>
                      <a:pt x="46" y="15"/>
                    </a:lnTo>
                    <a:lnTo>
                      <a:pt x="45" y="10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0" y="5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5" y="41"/>
                    </a:lnTo>
                    <a:lnTo>
                      <a:pt x="10" y="44"/>
                    </a:lnTo>
                    <a:lnTo>
                      <a:pt x="15" y="46"/>
                    </a:lnTo>
                    <a:lnTo>
                      <a:pt x="17" y="48"/>
                    </a:lnTo>
                    <a:lnTo>
                      <a:pt x="22" y="48"/>
                    </a:lnTo>
                    <a:lnTo>
                      <a:pt x="27" y="48"/>
                    </a:lnTo>
                    <a:lnTo>
                      <a:pt x="31" y="46"/>
                    </a:lnTo>
                    <a:lnTo>
                      <a:pt x="38" y="44"/>
                    </a:lnTo>
                    <a:lnTo>
                      <a:pt x="39" y="41"/>
                    </a:lnTo>
                    <a:lnTo>
                      <a:pt x="45" y="36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6" y="24"/>
                    </a:lnTo>
                    <a:lnTo>
                      <a:pt x="46" y="19"/>
                    </a:lnTo>
                    <a:lnTo>
                      <a:pt x="45" y="15"/>
                    </a:lnTo>
                    <a:lnTo>
                      <a:pt x="41" y="12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10" y="44"/>
                    </a:lnTo>
                    <a:lnTo>
                      <a:pt x="15" y="44"/>
                    </a:lnTo>
                    <a:lnTo>
                      <a:pt x="19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31" y="44"/>
                    </a:lnTo>
                    <a:lnTo>
                      <a:pt x="38" y="44"/>
                    </a:lnTo>
                    <a:lnTo>
                      <a:pt x="39" y="39"/>
                    </a:lnTo>
                    <a:lnTo>
                      <a:pt x="41" y="36"/>
                    </a:lnTo>
                    <a:lnTo>
                      <a:pt x="45" y="34"/>
                    </a:lnTo>
                    <a:lnTo>
                      <a:pt x="46" y="29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2" name="Freeform 864">
                <a:extLst>
                  <a:ext uri="{FF2B5EF4-FFF2-40B4-BE49-F238E27FC236}">
                    <a16:creationId xmlns:a16="http://schemas.microsoft.com/office/drawing/2014/main" id="{A44C6A3B-1194-48E8-BA43-5168CE9AD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3175"/>
                <a:ext cx="16" cy="15"/>
              </a:xfrm>
              <a:custGeom>
                <a:avLst/>
                <a:gdLst>
                  <a:gd name="T0" fmla="*/ 46 w 46"/>
                  <a:gd name="T1" fmla="*/ 17 h 44"/>
                  <a:gd name="T2" fmla="*/ 41 w 46"/>
                  <a:gd name="T3" fmla="*/ 10 h 44"/>
                  <a:gd name="T4" fmla="*/ 38 w 46"/>
                  <a:gd name="T5" fmla="*/ 4 h 44"/>
                  <a:gd name="T6" fmla="*/ 27 w 46"/>
                  <a:gd name="T7" fmla="*/ 0 h 44"/>
                  <a:gd name="T8" fmla="*/ 19 w 46"/>
                  <a:gd name="T9" fmla="*/ 0 h 44"/>
                  <a:gd name="T10" fmla="*/ 10 w 46"/>
                  <a:gd name="T11" fmla="*/ 4 h 44"/>
                  <a:gd name="T12" fmla="*/ 5 w 46"/>
                  <a:gd name="T13" fmla="*/ 10 h 44"/>
                  <a:gd name="T14" fmla="*/ 0 w 46"/>
                  <a:gd name="T15" fmla="*/ 17 h 44"/>
                  <a:gd name="T16" fmla="*/ 0 w 46"/>
                  <a:gd name="T17" fmla="*/ 27 h 44"/>
                  <a:gd name="T18" fmla="*/ 5 w 46"/>
                  <a:gd name="T19" fmla="*/ 34 h 44"/>
                  <a:gd name="T20" fmla="*/ 10 w 46"/>
                  <a:gd name="T21" fmla="*/ 41 h 44"/>
                  <a:gd name="T22" fmla="*/ 19 w 46"/>
                  <a:gd name="T23" fmla="*/ 44 h 44"/>
                  <a:gd name="T24" fmla="*/ 27 w 46"/>
                  <a:gd name="T25" fmla="*/ 44 h 44"/>
                  <a:gd name="T26" fmla="*/ 38 w 46"/>
                  <a:gd name="T27" fmla="*/ 41 h 44"/>
                  <a:gd name="T28" fmla="*/ 41 w 46"/>
                  <a:gd name="T29" fmla="*/ 34 h 44"/>
                  <a:gd name="T30" fmla="*/ 46 w 46"/>
                  <a:gd name="T31" fmla="*/ 27 h 44"/>
                  <a:gd name="T32" fmla="*/ 45 w 46"/>
                  <a:gd name="T33" fmla="*/ 22 h 44"/>
                  <a:gd name="T34" fmla="*/ 41 w 46"/>
                  <a:gd name="T35" fmla="*/ 15 h 44"/>
                  <a:gd name="T36" fmla="*/ 39 w 46"/>
                  <a:gd name="T37" fmla="*/ 7 h 44"/>
                  <a:gd name="T38" fmla="*/ 31 w 46"/>
                  <a:gd name="T39" fmla="*/ 4 h 44"/>
                  <a:gd name="T40" fmla="*/ 22 w 46"/>
                  <a:gd name="T41" fmla="*/ 0 h 44"/>
                  <a:gd name="T42" fmla="*/ 15 w 46"/>
                  <a:gd name="T43" fmla="*/ 4 h 44"/>
                  <a:gd name="T44" fmla="*/ 7 w 46"/>
                  <a:gd name="T45" fmla="*/ 7 h 44"/>
                  <a:gd name="T46" fmla="*/ 5 w 46"/>
                  <a:gd name="T47" fmla="*/ 15 h 44"/>
                  <a:gd name="T48" fmla="*/ 2 w 46"/>
                  <a:gd name="T49" fmla="*/ 22 h 44"/>
                  <a:gd name="T50" fmla="*/ 5 w 46"/>
                  <a:gd name="T51" fmla="*/ 29 h 44"/>
                  <a:gd name="T52" fmla="*/ 7 w 46"/>
                  <a:gd name="T53" fmla="*/ 37 h 44"/>
                  <a:gd name="T54" fmla="*/ 15 w 46"/>
                  <a:gd name="T55" fmla="*/ 41 h 44"/>
                  <a:gd name="T56" fmla="*/ 22 w 46"/>
                  <a:gd name="T57" fmla="*/ 44 h 44"/>
                  <a:gd name="T58" fmla="*/ 31 w 46"/>
                  <a:gd name="T59" fmla="*/ 41 h 44"/>
                  <a:gd name="T60" fmla="*/ 39 w 46"/>
                  <a:gd name="T61" fmla="*/ 37 h 44"/>
                  <a:gd name="T62" fmla="*/ 41 w 46"/>
                  <a:gd name="T63" fmla="*/ 29 h 44"/>
                  <a:gd name="T64" fmla="*/ 45 w 46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4">
                    <a:moveTo>
                      <a:pt x="46" y="22"/>
                    </a:moveTo>
                    <a:lnTo>
                      <a:pt x="46" y="17"/>
                    </a:lnTo>
                    <a:lnTo>
                      <a:pt x="45" y="12"/>
                    </a:lnTo>
                    <a:lnTo>
                      <a:pt x="41" y="10"/>
                    </a:lnTo>
                    <a:lnTo>
                      <a:pt x="39" y="6"/>
                    </a:lnTo>
                    <a:lnTo>
                      <a:pt x="38" y="4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4"/>
                    </a:lnTo>
                    <a:lnTo>
                      <a:pt x="7" y="37"/>
                    </a:lnTo>
                    <a:lnTo>
                      <a:pt x="10" y="41"/>
                    </a:lnTo>
                    <a:lnTo>
                      <a:pt x="15" y="41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1" y="41"/>
                    </a:lnTo>
                    <a:lnTo>
                      <a:pt x="38" y="41"/>
                    </a:lnTo>
                    <a:lnTo>
                      <a:pt x="39" y="37"/>
                    </a:lnTo>
                    <a:lnTo>
                      <a:pt x="41" y="34"/>
                    </a:lnTo>
                    <a:lnTo>
                      <a:pt x="45" y="32"/>
                    </a:lnTo>
                    <a:lnTo>
                      <a:pt x="46" y="27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17"/>
                    </a:lnTo>
                    <a:lnTo>
                      <a:pt x="41" y="15"/>
                    </a:lnTo>
                    <a:lnTo>
                      <a:pt x="41" y="10"/>
                    </a:lnTo>
                    <a:lnTo>
                      <a:pt x="39" y="7"/>
                    </a:lnTo>
                    <a:lnTo>
                      <a:pt x="34" y="6"/>
                    </a:lnTo>
                    <a:lnTo>
                      <a:pt x="31" y="4"/>
                    </a:lnTo>
                    <a:lnTo>
                      <a:pt x="27" y="4"/>
                    </a:lnTo>
                    <a:lnTo>
                      <a:pt x="22" y="0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2" y="6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5" y="34"/>
                    </a:lnTo>
                    <a:lnTo>
                      <a:pt x="7" y="37"/>
                    </a:lnTo>
                    <a:lnTo>
                      <a:pt x="12" y="39"/>
                    </a:lnTo>
                    <a:lnTo>
                      <a:pt x="15" y="41"/>
                    </a:lnTo>
                    <a:lnTo>
                      <a:pt x="19" y="41"/>
                    </a:lnTo>
                    <a:lnTo>
                      <a:pt x="22" y="44"/>
                    </a:lnTo>
                    <a:lnTo>
                      <a:pt x="27" y="41"/>
                    </a:lnTo>
                    <a:lnTo>
                      <a:pt x="31" y="41"/>
                    </a:lnTo>
                    <a:lnTo>
                      <a:pt x="34" y="39"/>
                    </a:lnTo>
                    <a:lnTo>
                      <a:pt x="39" y="37"/>
                    </a:lnTo>
                    <a:lnTo>
                      <a:pt x="41" y="34"/>
                    </a:lnTo>
                    <a:lnTo>
                      <a:pt x="41" y="29"/>
                    </a:lnTo>
                    <a:lnTo>
                      <a:pt x="45" y="27"/>
                    </a:lnTo>
                    <a:lnTo>
                      <a:pt x="45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3" name="Freeform 865">
                <a:extLst>
                  <a:ext uri="{FF2B5EF4-FFF2-40B4-BE49-F238E27FC236}">
                    <a16:creationId xmlns:a16="http://schemas.microsoft.com/office/drawing/2014/main" id="{A07F729C-D90F-4C92-BBC8-6AF176DCA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175"/>
                <a:ext cx="14" cy="15"/>
              </a:xfrm>
              <a:custGeom>
                <a:avLst/>
                <a:gdLst>
                  <a:gd name="T0" fmla="*/ 42 w 42"/>
                  <a:gd name="T1" fmla="*/ 17 h 44"/>
                  <a:gd name="T2" fmla="*/ 39 w 42"/>
                  <a:gd name="T3" fmla="*/ 10 h 44"/>
                  <a:gd name="T4" fmla="*/ 32 w 42"/>
                  <a:gd name="T5" fmla="*/ 6 h 44"/>
                  <a:gd name="T6" fmla="*/ 25 w 42"/>
                  <a:gd name="T7" fmla="*/ 4 h 44"/>
                  <a:gd name="T8" fmla="*/ 17 w 42"/>
                  <a:gd name="T9" fmla="*/ 4 h 44"/>
                  <a:gd name="T10" fmla="*/ 10 w 42"/>
                  <a:gd name="T11" fmla="*/ 6 h 44"/>
                  <a:gd name="T12" fmla="*/ 3 w 42"/>
                  <a:gd name="T13" fmla="*/ 10 h 44"/>
                  <a:gd name="T14" fmla="*/ 0 w 42"/>
                  <a:gd name="T15" fmla="*/ 17 h 44"/>
                  <a:gd name="T16" fmla="*/ 0 w 42"/>
                  <a:gd name="T17" fmla="*/ 27 h 44"/>
                  <a:gd name="T18" fmla="*/ 3 w 42"/>
                  <a:gd name="T19" fmla="*/ 34 h 44"/>
                  <a:gd name="T20" fmla="*/ 10 w 42"/>
                  <a:gd name="T21" fmla="*/ 39 h 44"/>
                  <a:gd name="T22" fmla="*/ 17 w 42"/>
                  <a:gd name="T23" fmla="*/ 41 h 44"/>
                  <a:gd name="T24" fmla="*/ 25 w 42"/>
                  <a:gd name="T25" fmla="*/ 41 h 44"/>
                  <a:gd name="T26" fmla="*/ 32 w 42"/>
                  <a:gd name="T27" fmla="*/ 39 h 44"/>
                  <a:gd name="T28" fmla="*/ 39 w 42"/>
                  <a:gd name="T29" fmla="*/ 34 h 44"/>
                  <a:gd name="T30" fmla="*/ 42 w 42"/>
                  <a:gd name="T31" fmla="*/ 27 h 44"/>
                  <a:gd name="T32" fmla="*/ 39 w 42"/>
                  <a:gd name="T33" fmla="*/ 22 h 44"/>
                  <a:gd name="T34" fmla="*/ 39 w 42"/>
                  <a:gd name="T35" fmla="*/ 15 h 44"/>
                  <a:gd name="T36" fmla="*/ 34 w 42"/>
                  <a:gd name="T37" fmla="*/ 7 h 44"/>
                  <a:gd name="T38" fmla="*/ 29 w 42"/>
                  <a:gd name="T39" fmla="*/ 6 h 44"/>
                  <a:gd name="T40" fmla="*/ 20 w 42"/>
                  <a:gd name="T41" fmla="*/ 4 h 44"/>
                  <a:gd name="T42" fmla="*/ 13 w 42"/>
                  <a:gd name="T43" fmla="*/ 6 h 44"/>
                  <a:gd name="T44" fmla="*/ 8 w 42"/>
                  <a:gd name="T45" fmla="*/ 7 h 44"/>
                  <a:gd name="T46" fmla="*/ 3 w 42"/>
                  <a:gd name="T47" fmla="*/ 15 h 44"/>
                  <a:gd name="T48" fmla="*/ 3 w 42"/>
                  <a:gd name="T49" fmla="*/ 22 h 44"/>
                  <a:gd name="T50" fmla="*/ 3 w 42"/>
                  <a:gd name="T51" fmla="*/ 29 h 44"/>
                  <a:gd name="T52" fmla="*/ 8 w 42"/>
                  <a:gd name="T53" fmla="*/ 37 h 44"/>
                  <a:gd name="T54" fmla="*/ 13 w 42"/>
                  <a:gd name="T55" fmla="*/ 39 h 44"/>
                  <a:gd name="T56" fmla="*/ 20 w 42"/>
                  <a:gd name="T57" fmla="*/ 41 h 44"/>
                  <a:gd name="T58" fmla="*/ 29 w 42"/>
                  <a:gd name="T59" fmla="*/ 39 h 44"/>
                  <a:gd name="T60" fmla="*/ 34 w 42"/>
                  <a:gd name="T61" fmla="*/ 37 h 44"/>
                  <a:gd name="T62" fmla="*/ 39 w 42"/>
                  <a:gd name="T63" fmla="*/ 29 h 44"/>
                  <a:gd name="T64" fmla="*/ 39 w 42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4">
                    <a:moveTo>
                      <a:pt x="42" y="22"/>
                    </a:moveTo>
                    <a:lnTo>
                      <a:pt x="42" y="17"/>
                    </a:lnTo>
                    <a:lnTo>
                      <a:pt x="39" y="15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2" y="6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10" y="39"/>
                    </a:lnTo>
                    <a:lnTo>
                      <a:pt x="13" y="41"/>
                    </a:lnTo>
                    <a:lnTo>
                      <a:pt x="17" y="41"/>
                    </a:lnTo>
                    <a:lnTo>
                      <a:pt x="20" y="44"/>
                    </a:lnTo>
                    <a:lnTo>
                      <a:pt x="25" y="41"/>
                    </a:lnTo>
                    <a:lnTo>
                      <a:pt x="29" y="41"/>
                    </a:lnTo>
                    <a:lnTo>
                      <a:pt x="32" y="39"/>
                    </a:lnTo>
                    <a:lnTo>
                      <a:pt x="37" y="37"/>
                    </a:lnTo>
                    <a:lnTo>
                      <a:pt x="39" y="34"/>
                    </a:lnTo>
                    <a:lnTo>
                      <a:pt x="39" y="29"/>
                    </a:lnTo>
                    <a:lnTo>
                      <a:pt x="42" y="27"/>
                    </a:lnTo>
                    <a:lnTo>
                      <a:pt x="42" y="22"/>
                    </a:lnTo>
                    <a:lnTo>
                      <a:pt x="39" y="22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7" y="12"/>
                    </a:lnTo>
                    <a:lnTo>
                      <a:pt x="34" y="7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3" y="39"/>
                    </a:lnTo>
                    <a:lnTo>
                      <a:pt x="17" y="41"/>
                    </a:lnTo>
                    <a:lnTo>
                      <a:pt x="20" y="41"/>
                    </a:lnTo>
                    <a:lnTo>
                      <a:pt x="25" y="41"/>
                    </a:lnTo>
                    <a:lnTo>
                      <a:pt x="29" y="39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7" y="32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4" name="Freeform 866">
                <a:extLst>
                  <a:ext uri="{FF2B5EF4-FFF2-40B4-BE49-F238E27FC236}">
                    <a16:creationId xmlns:a16="http://schemas.microsoft.com/office/drawing/2014/main" id="{BDFD169E-CF9D-409F-8393-F14DD609C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177"/>
                <a:ext cx="12" cy="13"/>
              </a:xfrm>
              <a:custGeom>
                <a:avLst/>
                <a:gdLst>
                  <a:gd name="T0" fmla="*/ 36 w 36"/>
                  <a:gd name="T1" fmla="*/ 14 h 39"/>
                  <a:gd name="T2" fmla="*/ 34 w 36"/>
                  <a:gd name="T3" fmla="*/ 10 h 39"/>
                  <a:gd name="T4" fmla="*/ 29 w 36"/>
                  <a:gd name="T5" fmla="*/ 2 h 39"/>
                  <a:gd name="T6" fmla="*/ 22 w 36"/>
                  <a:gd name="T7" fmla="*/ 0 h 39"/>
                  <a:gd name="T8" fmla="*/ 14 w 36"/>
                  <a:gd name="T9" fmla="*/ 0 h 39"/>
                  <a:gd name="T10" fmla="*/ 7 w 36"/>
                  <a:gd name="T11" fmla="*/ 2 h 39"/>
                  <a:gd name="T12" fmla="*/ 2 w 36"/>
                  <a:gd name="T13" fmla="*/ 10 h 39"/>
                  <a:gd name="T14" fmla="*/ 0 w 36"/>
                  <a:gd name="T15" fmla="*/ 14 h 39"/>
                  <a:gd name="T16" fmla="*/ 0 w 36"/>
                  <a:gd name="T17" fmla="*/ 24 h 39"/>
                  <a:gd name="T18" fmla="*/ 2 w 36"/>
                  <a:gd name="T19" fmla="*/ 29 h 39"/>
                  <a:gd name="T20" fmla="*/ 7 w 36"/>
                  <a:gd name="T21" fmla="*/ 34 h 39"/>
                  <a:gd name="T22" fmla="*/ 14 w 36"/>
                  <a:gd name="T23" fmla="*/ 39 h 39"/>
                  <a:gd name="T24" fmla="*/ 22 w 36"/>
                  <a:gd name="T25" fmla="*/ 39 h 39"/>
                  <a:gd name="T26" fmla="*/ 29 w 36"/>
                  <a:gd name="T27" fmla="*/ 34 h 39"/>
                  <a:gd name="T28" fmla="*/ 34 w 36"/>
                  <a:gd name="T29" fmla="*/ 29 h 39"/>
                  <a:gd name="T30" fmla="*/ 36 w 36"/>
                  <a:gd name="T31" fmla="*/ 24 h 39"/>
                  <a:gd name="T32" fmla="*/ 36 w 36"/>
                  <a:gd name="T33" fmla="*/ 14 h 39"/>
                  <a:gd name="T34" fmla="*/ 33 w 36"/>
                  <a:gd name="T35" fmla="*/ 10 h 39"/>
                  <a:gd name="T36" fmla="*/ 29 w 36"/>
                  <a:gd name="T37" fmla="*/ 5 h 39"/>
                  <a:gd name="T38" fmla="*/ 22 w 36"/>
                  <a:gd name="T39" fmla="*/ 2 h 39"/>
                  <a:gd name="T40" fmla="*/ 14 w 36"/>
                  <a:gd name="T41" fmla="*/ 2 h 39"/>
                  <a:gd name="T42" fmla="*/ 7 w 36"/>
                  <a:gd name="T43" fmla="*/ 5 h 39"/>
                  <a:gd name="T44" fmla="*/ 2 w 36"/>
                  <a:gd name="T45" fmla="*/ 10 h 39"/>
                  <a:gd name="T46" fmla="*/ 0 w 36"/>
                  <a:gd name="T47" fmla="*/ 14 h 39"/>
                  <a:gd name="T48" fmla="*/ 0 w 36"/>
                  <a:gd name="T49" fmla="*/ 22 h 39"/>
                  <a:gd name="T50" fmla="*/ 2 w 36"/>
                  <a:gd name="T51" fmla="*/ 29 h 39"/>
                  <a:gd name="T52" fmla="*/ 7 w 36"/>
                  <a:gd name="T53" fmla="*/ 34 h 39"/>
                  <a:gd name="T54" fmla="*/ 14 w 36"/>
                  <a:gd name="T55" fmla="*/ 36 h 39"/>
                  <a:gd name="T56" fmla="*/ 22 w 36"/>
                  <a:gd name="T57" fmla="*/ 36 h 39"/>
                  <a:gd name="T58" fmla="*/ 29 w 36"/>
                  <a:gd name="T59" fmla="*/ 34 h 39"/>
                  <a:gd name="T60" fmla="*/ 33 w 36"/>
                  <a:gd name="T61" fmla="*/ 29 h 39"/>
                  <a:gd name="T62" fmla="*/ 36 w 36"/>
                  <a:gd name="T63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4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3" y="5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7" y="34"/>
                    </a:lnTo>
                    <a:lnTo>
                      <a:pt x="11" y="36"/>
                    </a:lnTo>
                    <a:lnTo>
                      <a:pt x="14" y="39"/>
                    </a:lnTo>
                    <a:lnTo>
                      <a:pt x="18" y="39"/>
                    </a:lnTo>
                    <a:lnTo>
                      <a:pt x="22" y="39"/>
                    </a:lnTo>
                    <a:lnTo>
                      <a:pt x="28" y="36"/>
                    </a:lnTo>
                    <a:lnTo>
                      <a:pt x="29" y="34"/>
                    </a:lnTo>
                    <a:lnTo>
                      <a:pt x="33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6" y="24"/>
                    </a:lnTo>
                    <a:lnTo>
                      <a:pt x="36" y="19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36"/>
                    </a:lnTo>
                    <a:lnTo>
                      <a:pt x="22" y="36"/>
                    </a:lnTo>
                    <a:lnTo>
                      <a:pt x="25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6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5" name="Freeform 867">
                <a:extLst>
                  <a:ext uri="{FF2B5EF4-FFF2-40B4-BE49-F238E27FC236}">
                    <a16:creationId xmlns:a16="http://schemas.microsoft.com/office/drawing/2014/main" id="{0FC3EC00-A03C-4CF2-AE60-EBD4A55DB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177"/>
                <a:ext cx="12" cy="12"/>
              </a:xfrm>
              <a:custGeom>
                <a:avLst/>
                <a:gdLst>
                  <a:gd name="T0" fmla="*/ 36 w 36"/>
                  <a:gd name="T1" fmla="*/ 12 h 34"/>
                  <a:gd name="T2" fmla="*/ 33 w 36"/>
                  <a:gd name="T3" fmla="*/ 8 h 34"/>
                  <a:gd name="T4" fmla="*/ 29 w 36"/>
                  <a:gd name="T5" fmla="*/ 3 h 34"/>
                  <a:gd name="T6" fmla="*/ 22 w 36"/>
                  <a:gd name="T7" fmla="*/ 0 h 34"/>
                  <a:gd name="T8" fmla="*/ 14 w 36"/>
                  <a:gd name="T9" fmla="*/ 0 h 34"/>
                  <a:gd name="T10" fmla="*/ 7 w 36"/>
                  <a:gd name="T11" fmla="*/ 3 h 34"/>
                  <a:gd name="T12" fmla="*/ 2 w 36"/>
                  <a:gd name="T13" fmla="*/ 8 h 34"/>
                  <a:gd name="T14" fmla="*/ 0 w 36"/>
                  <a:gd name="T15" fmla="*/ 12 h 34"/>
                  <a:gd name="T16" fmla="*/ 0 w 36"/>
                  <a:gd name="T17" fmla="*/ 20 h 34"/>
                  <a:gd name="T18" fmla="*/ 2 w 36"/>
                  <a:gd name="T19" fmla="*/ 27 h 34"/>
                  <a:gd name="T20" fmla="*/ 7 w 36"/>
                  <a:gd name="T21" fmla="*/ 32 h 34"/>
                  <a:gd name="T22" fmla="*/ 14 w 36"/>
                  <a:gd name="T23" fmla="*/ 34 h 34"/>
                  <a:gd name="T24" fmla="*/ 22 w 36"/>
                  <a:gd name="T25" fmla="*/ 34 h 34"/>
                  <a:gd name="T26" fmla="*/ 29 w 36"/>
                  <a:gd name="T27" fmla="*/ 32 h 34"/>
                  <a:gd name="T28" fmla="*/ 33 w 36"/>
                  <a:gd name="T29" fmla="*/ 27 h 34"/>
                  <a:gd name="T30" fmla="*/ 36 w 36"/>
                  <a:gd name="T31" fmla="*/ 20 h 34"/>
                  <a:gd name="T32" fmla="*/ 34 w 36"/>
                  <a:gd name="T33" fmla="*/ 17 h 34"/>
                  <a:gd name="T34" fmla="*/ 34 w 36"/>
                  <a:gd name="T35" fmla="*/ 9 h 34"/>
                  <a:gd name="T36" fmla="*/ 29 w 36"/>
                  <a:gd name="T37" fmla="*/ 5 h 34"/>
                  <a:gd name="T38" fmla="*/ 25 w 36"/>
                  <a:gd name="T39" fmla="*/ 3 h 34"/>
                  <a:gd name="T40" fmla="*/ 18 w 36"/>
                  <a:gd name="T41" fmla="*/ 0 h 34"/>
                  <a:gd name="T42" fmla="*/ 12 w 36"/>
                  <a:gd name="T43" fmla="*/ 3 h 34"/>
                  <a:gd name="T44" fmla="*/ 7 w 36"/>
                  <a:gd name="T45" fmla="*/ 5 h 34"/>
                  <a:gd name="T46" fmla="*/ 2 w 36"/>
                  <a:gd name="T47" fmla="*/ 9 h 34"/>
                  <a:gd name="T48" fmla="*/ 2 w 36"/>
                  <a:gd name="T49" fmla="*/ 17 h 34"/>
                  <a:gd name="T50" fmla="*/ 2 w 36"/>
                  <a:gd name="T51" fmla="*/ 22 h 34"/>
                  <a:gd name="T52" fmla="*/ 7 w 36"/>
                  <a:gd name="T53" fmla="*/ 29 h 34"/>
                  <a:gd name="T54" fmla="*/ 12 w 36"/>
                  <a:gd name="T55" fmla="*/ 32 h 34"/>
                  <a:gd name="T56" fmla="*/ 18 w 36"/>
                  <a:gd name="T57" fmla="*/ 34 h 34"/>
                  <a:gd name="T58" fmla="*/ 25 w 36"/>
                  <a:gd name="T59" fmla="*/ 32 h 34"/>
                  <a:gd name="T60" fmla="*/ 29 w 36"/>
                  <a:gd name="T61" fmla="*/ 29 h 34"/>
                  <a:gd name="T62" fmla="*/ 34 w 36"/>
                  <a:gd name="T63" fmla="*/ 22 h 34"/>
                  <a:gd name="T64" fmla="*/ 34 w 36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7"/>
                    </a:moveTo>
                    <a:lnTo>
                      <a:pt x="36" y="12"/>
                    </a:lnTo>
                    <a:lnTo>
                      <a:pt x="34" y="9"/>
                    </a:lnTo>
                    <a:lnTo>
                      <a:pt x="33" y="8"/>
                    </a:lnTo>
                    <a:lnTo>
                      <a:pt x="33" y="5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7" y="32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8" y="34"/>
                    </a:lnTo>
                    <a:lnTo>
                      <a:pt x="22" y="34"/>
                    </a:lnTo>
                    <a:lnTo>
                      <a:pt x="25" y="34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4" y="23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33" y="8"/>
                    </a:lnTo>
                    <a:lnTo>
                      <a:pt x="29" y="5"/>
                    </a:lnTo>
                    <a:lnTo>
                      <a:pt x="28" y="3"/>
                    </a:lnTo>
                    <a:lnTo>
                      <a:pt x="25" y="3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8" y="34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8" y="29"/>
                    </a:lnTo>
                    <a:lnTo>
                      <a:pt x="29" y="29"/>
                    </a:lnTo>
                    <a:lnTo>
                      <a:pt x="33" y="27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6" name="Freeform 868">
                <a:extLst>
                  <a:ext uri="{FF2B5EF4-FFF2-40B4-BE49-F238E27FC236}">
                    <a16:creationId xmlns:a16="http://schemas.microsoft.com/office/drawing/2014/main" id="{91B0CFAB-2AC9-4C6B-BD69-6F31806EC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177"/>
                <a:ext cx="10" cy="12"/>
              </a:xfrm>
              <a:custGeom>
                <a:avLst/>
                <a:gdLst>
                  <a:gd name="T0" fmla="*/ 32 w 32"/>
                  <a:gd name="T1" fmla="*/ 15 h 34"/>
                  <a:gd name="T2" fmla="*/ 29 w 32"/>
                  <a:gd name="T3" fmla="*/ 8 h 34"/>
                  <a:gd name="T4" fmla="*/ 24 w 32"/>
                  <a:gd name="T5" fmla="*/ 3 h 34"/>
                  <a:gd name="T6" fmla="*/ 20 w 32"/>
                  <a:gd name="T7" fmla="*/ 0 h 34"/>
                  <a:gd name="T8" fmla="*/ 12 w 32"/>
                  <a:gd name="T9" fmla="*/ 0 h 34"/>
                  <a:gd name="T10" fmla="*/ 8 w 32"/>
                  <a:gd name="T11" fmla="*/ 3 h 34"/>
                  <a:gd name="T12" fmla="*/ 3 w 32"/>
                  <a:gd name="T13" fmla="*/ 8 h 34"/>
                  <a:gd name="T14" fmla="*/ 0 w 32"/>
                  <a:gd name="T15" fmla="*/ 15 h 34"/>
                  <a:gd name="T16" fmla="*/ 0 w 32"/>
                  <a:gd name="T17" fmla="*/ 20 h 34"/>
                  <a:gd name="T18" fmla="*/ 3 w 32"/>
                  <a:gd name="T19" fmla="*/ 27 h 34"/>
                  <a:gd name="T20" fmla="*/ 8 w 32"/>
                  <a:gd name="T21" fmla="*/ 29 h 34"/>
                  <a:gd name="T22" fmla="*/ 12 w 32"/>
                  <a:gd name="T23" fmla="*/ 32 h 34"/>
                  <a:gd name="T24" fmla="*/ 20 w 32"/>
                  <a:gd name="T25" fmla="*/ 32 h 34"/>
                  <a:gd name="T26" fmla="*/ 24 w 32"/>
                  <a:gd name="T27" fmla="*/ 29 h 34"/>
                  <a:gd name="T28" fmla="*/ 29 w 32"/>
                  <a:gd name="T29" fmla="*/ 27 h 34"/>
                  <a:gd name="T30" fmla="*/ 32 w 32"/>
                  <a:gd name="T31" fmla="*/ 20 h 34"/>
                  <a:gd name="T32" fmla="*/ 29 w 32"/>
                  <a:gd name="T33" fmla="*/ 17 h 34"/>
                  <a:gd name="T34" fmla="*/ 29 w 32"/>
                  <a:gd name="T35" fmla="*/ 12 h 34"/>
                  <a:gd name="T36" fmla="*/ 27 w 32"/>
                  <a:gd name="T37" fmla="*/ 8 h 34"/>
                  <a:gd name="T38" fmla="*/ 22 w 32"/>
                  <a:gd name="T39" fmla="*/ 3 h 34"/>
                  <a:gd name="T40" fmla="*/ 15 w 32"/>
                  <a:gd name="T41" fmla="*/ 3 h 34"/>
                  <a:gd name="T42" fmla="*/ 10 w 32"/>
                  <a:gd name="T43" fmla="*/ 3 h 34"/>
                  <a:gd name="T44" fmla="*/ 5 w 32"/>
                  <a:gd name="T45" fmla="*/ 8 h 34"/>
                  <a:gd name="T46" fmla="*/ 3 w 32"/>
                  <a:gd name="T47" fmla="*/ 12 h 34"/>
                  <a:gd name="T48" fmla="*/ 3 w 32"/>
                  <a:gd name="T49" fmla="*/ 17 h 34"/>
                  <a:gd name="T50" fmla="*/ 3 w 32"/>
                  <a:gd name="T51" fmla="*/ 22 h 34"/>
                  <a:gd name="T52" fmla="*/ 5 w 32"/>
                  <a:gd name="T53" fmla="*/ 27 h 34"/>
                  <a:gd name="T54" fmla="*/ 10 w 32"/>
                  <a:gd name="T55" fmla="*/ 29 h 34"/>
                  <a:gd name="T56" fmla="*/ 15 w 32"/>
                  <a:gd name="T57" fmla="*/ 32 h 34"/>
                  <a:gd name="T58" fmla="*/ 22 w 32"/>
                  <a:gd name="T59" fmla="*/ 29 h 34"/>
                  <a:gd name="T60" fmla="*/ 27 w 32"/>
                  <a:gd name="T61" fmla="*/ 27 h 34"/>
                  <a:gd name="T62" fmla="*/ 29 w 32"/>
                  <a:gd name="T63" fmla="*/ 22 h 34"/>
                  <a:gd name="T64" fmla="*/ 29 w 32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34">
                    <a:moveTo>
                      <a:pt x="32" y="17"/>
                    </a:moveTo>
                    <a:lnTo>
                      <a:pt x="32" y="15"/>
                    </a:lnTo>
                    <a:lnTo>
                      <a:pt x="32" y="9"/>
                    </a:lnTo>
                    <a:lnTo>
                      <a:pt x="29" y="8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5" y="34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4" y="29"/>
                    </a:lnTo>
                    <a:lnTo>
                      <a:pt x="27" y="29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3"/>
                    </a:lnTo>
                    <a:lnTo>
                      <a:pt x="5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2"/>
                    </a:lnTo>
                    <a:lnTo>
                      <a:pt x="15" y="32"/>
                    </a:lnTo>
                    <a:lnTo>
                      <a:pt x="20" y="32"/>
                    </a:lnTo>
                    <a:lnTo>
                      <a:pt x="22" y="29"/>
                    </a:lnTo>
                    <a:lnTo>
                      <a:pt x="24" y="29"/>
                    </a:lnTo>
                    <a:lnTo>
                      <a:pt x="27" y="27"/>
                    </a:lnTo>
                    <a:lnTo>
                      <a:pt x="27" y="23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7" name="Freeform 869">
                <a:extLst>
                  <a:ext uri="{FF2B5EF4-FFF2-40B4-BE49-F238E27FC236}">
                    <a16:creationId xmlns:a16="http://schemas.microsoft.com/office/drawing/2014/main" id="{B1DB67A9-159A-479D-8A49-6D2A5434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3178"/>
                <a:ext cx="8" cy="10"/>
              </a:xfrm>
              <a:custGeom>
                <a:avLst/>
                <a:gdLst>
                  <a:gd name="T0" fmla="*/ 26 w 26"/>
                  <a:gd name="T1" fmla="*/ 13 h 30"/>
                  <a:gd name="T2" fmla="*/ 24 w 26"/>
                  <a:gd name="T3" fmla="*/ 8 h 30"/>
                  <a:gd name="T4" fmla="*/ 21 w 26"/>
                  <a:gd name="T5" fmla="*/ 3 h 30"/>
                  <a:gd name="T6" fmla="*/ 17 w 26"/>
                  <a:gd name="T7" fmla="*/ 0 h 30"/>
                  <a:gd name="T8" fmla="*/ 9 w 26"/>
                  <a:gd name="T9" fmla="*/ 0 h 30"/>
                  <a:gd name="T10" fmla="*/ 5 w 26"/>
                  <a:gd name="T11" fmla="*/ 3 h 30"/>
                  <a:gd name="T12" fmla="*/ 2 w 26"/>
                  <a:gd name="T13" fmla="*/ 8 h 30"/>
                  <a:gd name="T14" fmla="*/ 0 w 26"/>
                  <a:gd name="T15" fmla="*/ 13 h 30"/>
                  <a:gd name="T16" fmla="*/ 0 w 26"/>
                  <a:gd name="T17" fmla="*/ 17 h 30"/>
                  <a:gd name="T18" fmla="*/ 2 w 26"/>
                  <a:gd name="T19" fmla="*/ 22 h 30"/>
                  <a:gd name="T20" fmla="*/ 5 w 26"/>
                  <a:gd name="T21" fmla="*/ 27 h 30"/>
                  <a:gd name="T22" fmla="*/ 9 w 26"/>
                  <a:gd name="T23" fmla="*/ 30 h 30"/>
                  <a:gd name="T24" fmla="*/ 17 w 26"/>
                  <a:gd name="T25" fmla="*/ 30 h 30"/>
                  <a:gd name="T26" fmla="*/ 21 w 26"/>
                  <a:gd name="T27" fmla="*/ 27 h 30"/>
                  <a:gd name="T28" fmla="*/ 24 w 26"/>
                  <a:gd name="T29" fmla="*/ 22 h 30"/>
                  <a:gd name="T30" fmla="*/ 26 w 26"/>
                  <a:gd name="T31" fmla="*/ 17 h 30"/>
                  <a:gd name="T32" fmla="*/ 26 w 26"/>
                  <a:gd name="T33" fmla="*/ 13 h 30"/>
                  <a:gd name="T34" fmla="*/ 24 w 26"/>
                  <a:gd name="T35" fmla="*/ 8 h 30"/>
                  <a:gd name="T36" fmla="*/ 19 w 26"/>
                  <a:gd name="T37" fmla="*/ 5 h 30"/>
                  <a:gd name="T38" fmla="*/ 17 w 26"/>
                  <a:gd name="T39" fmla="*/ 3 h 30"/>
                  <a:gd name="T40" fmla="*/ 9 w 26"/>
                  <a:gd name="T41" fmla="*/ 3 h 30"/>
                  <a:gd name="T42" fmla="*/ 7 w 26"/>
                  <a:gd name="T43" fmla="*/ 5 h 30"/>
                  <a:gd name="T44" fmla="*/ 2 w 26"/>
                  <a:gd name="T45" fmla="*/ 8 h 30"/>
                  <a:gd name="T46" fmla="*/ 0 w 26"/>
                  <a:gd name="T47" fmla="*/ 13 h 30"/>
                  <a:gd name="T48" fmla="*/ 0 w 26"/>
                  <a:gd name="T49" fmla="*/ 17 h 30"/>
                  <a:gd name="T50" fmla="*/ 2 w 26"/>
                  <a:gd name="T51" fmla="*/ 22 h 30"/>
                  <a:gd name="T52" fmla="*/ 7 w 26"/>
                  <a:gd name="T53" fmla="*/ 26 h 30"/>
                  <a:gd name="T54" fmla="*/ 9 w 26"/>
                  <a:gd name="T55" fmla="*/ 27 h 30"/>
                  <a:gd name="T56" fmla="*/ 17 w 26"/>
                  <a:gd name="T57" fmla="*/ 27 h 30"/>
                  <a:gd name="T58" fmla="*/ 19 w 26"/>
                  <a:gd name="T59" fmla="*/ 26 h 30"/>
                  <a:gd name="T60" fmla="*/ 24 w 26"/>
                  <a:gd name="T61" fmla="*/ 22 h 30"/>
                  <a:gd name="T62" fmla="*/ 26 w 26"/>
                  <a:gd name="T63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0">
                    <a:moveTo>
                      <a:pt x="26" y="15"/>
                    </a:moveTo>
                    <a:lnTo>
                      <a:pt x="26" y="13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4" y="5"/>
                    </a:lnTo>
                    <a:lnTo>
                      <a:pt x="21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9" y="30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7" y="27"/>
                    </a:lnTo>
                    <a:lnTo>
                      <a:pt x="19" y="27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17"/>
                    </a:lnTo>
                    <a:lnTo>
                      <a:pt x="26" y="15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8" name="Freeform 870">
                <a:extLst>
                  <a:ext uri="{FF2B5EF4-FFF2-40B4-BE49-F238E27FC236}">
                    <a16:creationId xmlns:a16="http://schemas.microsoft.com/office/drawing/2014/main" id="{A1D6307F-DCB9-448F-9AD9-81D40366E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3179"/>
                <a:ext cx="8" cy="8"/>
              </a:xfrm>
              <a:custGeom>
                <a:avLst/>
                <a:gdLst>
                  <a:gd name="T0" fmla="*/ 26 w 26"/>
                  <a:gd name="T1" fmla="*/ 12 h 24"/>
                  <a:gd name="T2" fmla="*/ 26 w 26"/>
                  <a:gd name="T3" fmla="*/ 10 h 24"/>
                  <a:gd name="T4" fmla="*/ 24 w 26"/>
                  <a:gd name="T5" fmla="*/ 7 h 24"/>
                  <a:gd name="T6" fmla="*/ 24 w 26"/>
                  <a:gd name="T7" fmla="*/ 5 h 24"/>
                  <a:gd name="T8" fmla="*/ 21 w 26"/>
                  <a:gd name="T9" fmla="*/ 2 h 24"/>
                  <a:gd name="T10" fmla="*/ 19 w 26"/>
                  <a:gd name="T11" fmla="*/ 2 h 24"/>
                  <a:gd name="T12" fmla="*/ 19 w 26"/>
                  <a:gd name="T13" fmla="*/ 0 h 24"/>
                  <a:gd name="T14" fmla="*/ 17 w 26"/>
                  <a:gd name="T15" fmla="*/ 0 h 24"/>
                  <a:gd name="T16" fmla="*/ 12 w 26"/>
                  <a:gd name="T17" fmla="*/ 0 h 24"/>
                  <a:gd name="T18" fmla="*/ 9 w 26"/>
                  <a:gd name="T19" fmla="*/ 0 h 24"/>
                  <a:gd name="T20" fmla="*/ 7 w 26"/>
                  <a:gd name="T21" fmla="*/ 0 h 24"/>
                  <a:gd name="T22" fmla="*/ 7 w 26"/>
                  <a:gd name="T23" fmla="*/ 2 h 24"/>
                  <a:gd name="T24" fmla="*/ 5 w 26"/>
                  <a:gd name="T25" fmla="*/ 2 h 24"/>
                  <a:gd name="T26" fmla="*/ 2 w 26"/>
                  <a:gd name="T27" fmla="*/ 5 h 24"/>
                  <a:gd name="T28" fmla="*/ 2 w 26"/>
                  <a:gd name="T29" fmla="*/ 7 h 24"/>
                  <a:gd name="T30" fmla="*/ 0 w 26"/>
                  <a:gd name="T31" fmla="*/ 10 h 24"/>
                  <a:gd name="T32" fmla="*/ 0 w 26"/>
                  <a:gd name="T33" fmla="*/ 12 h 24"/>
                  <a:gd name="T34" fmla="*/ 0 w 26"/>
                  <a:gd name="T35" fmla="*/ 14 h 24"/>
                  <a:gd name="T36" fmla="*/ 2 w 26"/>
                  <a:gd name="T37" fmla="*/ 17 h 24"/>
                  <a:gd name="T38" fmla="*/ 2 w 26"/>
                  <a:gd name="T39" fmla="*/ 19 h 24"/>
                  <a:gd name="T40" fmla="*/ 5 w 26"/>
                  <a:gd name="T41" fmla="*/ 22 h 24"/>
                  <a:gd name="T42" fmla="*/ 7 w 26"/>
                  <a:gd name="T43" fmla="*/ 22 h 24"/>
                  <a:gd name="T44" fmla="*/ 7 w 26"/>
                  <a:gd name="T45" fmla="*/ 24 h 24"/>
                  <a:gd name="T46" fmla="*/ 9 w 26"/>
                  <a:gd name="T47" fmla="*/ 24 h 24"/>
                  <a:gd name="T48" fmla="*/ 12 w 26"/>
                  <a:gd name="T49" fmla="*/ 24 h 24"/>
                  <a:gd name="T50" fmla="*/ 17 w 26"/>
                  <a:gd name="T51" fmla="*/ 24 h 24"/>
                  <a:gd name="T52" fmla="*/ 19 w 26"/>
                  <a:gd name="T53" fmla="*/ 24 h 24"/>
                  <a:gd name="T54" fmla="*/ 19 w 26"/>
                  <a:gd name="T55" fmla="*/ 22 h 24"/>
                  <a:gd name="T56" fmla="*/ 21 w 26"/>
                  <a:gd name="T57" fmla="*/ 22 h 24"/>
                  <a:gd name="T58" fmla="*/ 24 w 26"/>
                  <a:gd name="T59" fmla="*/ 19 h 24"/>
                  <a:gd name="T60" fmla="*/ 24 w 26"/>
                  <a:gd name="T61" fmla="*/ 17 h 24"/>
                  <a:gd name="T62" fmla="*/ 26 w 26"/>
                  <a:gd name="T63" fmla="*/ 14 h 24"/>
                  <a:gd name="T64" fmla="*/ 26 w 26"/>
                  <a:gd name="T65" fmla="*/ 12 h 24"/>
                  <a:gd name="T66" fmla="*/ 24 w 26"/>
                  <a:gd name="T67" fmla="*/ 12 h 24"/>
                  <a:gd name="T68" fmla="*/ 24 w 26"/>
                  <a:gd name="T69" fmla="*/ 10 h 24"/>
                  <a:gd name="T70" fmla="*/ 24 w 26"/>
                  <a:gd name="T71" fmla="*/ 7 h 24"/>
                  <a:gd name="T72" fmla="*/ 21 w 26"/>
                  <a:gd name="T73" fmla="*/ 5 h 24"/>
                  <a:gd name="T74" fmla="*/ 19 w 26"/>
                  <a:gd name="T75" fmla="*/ 2 h 24"/>
                  <a:gd name="T76" fmla="*/ 17 w 26"/>
                  <a:gd name="T77" fmla="*/ 2 h 24"/>
                  <a:gd name="T78" fmla="*/ 14 w 26"/>
                  <a:gd name="T79" fmla="*/ 0 h 24"/>
                  <a:gd name="T80" fmla="*/ 12 w 26"/>
                  <a:gd name="T81" fmla="*/ 0 h 24"/>
                  <a:gd name="T82" fmla="*/ 9 w 26"/>
                  <a:gd name="T83" fmla="*/ 2 h 24"/>
                  <a:gd name="T84" fmla="*/ 7 w 26"/>
                  <a:gd name="T85" fmla="*/ 2 h 24"/>
                  <a:gd name="T86" fmla="*/ 5 w 26"/>
                  <a:gd name="T87" fmla="*/ 5 h 24"/>
                  <a:gd name="T88" fmla="*/ 2 w 26"/>
                  <a:gd name="T89" fmla="*/ 7 h 24"/>
                  <a:gd name="T90" fmla="*/ 2 w 26"/>
                  <a:gd name="T91" fmla="*/ 10 h 24"/>
                  <a:gd name="T92" fmla="*/ 2 w 26"/>
                  <a:gd name="T93" fmla="*/ 12 h 24"/>
                  <a:gd name="T94" fmla="*/ 2 w 26"/>
                  <a:gd name="T95" fmla="*/ 14 h 24"/>
                  <a:gd name="T96" fmla="*/ 2 w 26"/>
                  <a:gd name="T97" fmla="*/ 17 h 24"/>
                  <a:gd name="T98" fmla="*/ 5 w 26"/>
                  <a:gd name="T99" fmla="*/ 19 h 24"/>
                  <a:gd name="T100" fmla="*/ 7 w 26"/>
                  <a:gd name="T101" fmla="*/ 22 h 24"/>
                  <a:gd name="T102" fmla="*/ 9 w 26"/>
                  <a:gd name="T103" fmla="*/ 22 h 24"/>
                  <a:gd name="T104" fmla="*/ 12 w 26"/>
                  <a:gd name="T105" fmla="*/ 22 h 24"/>
                  <a:gd name="T106" fmla="*/ 12 w 26"/>
                  <a:gd name="T107" fmla="*/ 24 h 24"/>
                  <a:gd name="T108" fmla="*/ 14 w 26"/>
                  <a:gd name="T109" fmla="*/ 22 h 24"/>
                  <a:gd name="T110" fmla="*/ 17 w 26"/>
                  <a:gd name="T111" fmla="*/ 22 h 24"/>
                  <a:gd name="T112" fmla="*/ 19 w 26"/>
                  <a:gd name="T113" fmla="*/ 22 h 24"/>
                  <a:gd name="T114" fmla="*/ 21 w 26"/>
                  <a:gd name="T115" fmla="*/ 19 h 24"/>
                  <a:gd name="T116" fmla="*/ 24 w 26"/>
                  <a:gd name="T117" fmla="*/ 17 h 24"/>
                  <a:gd name="T118" fmla="*/ 24 w 26"/>
                  <a:gd name="T119" fmla="*/ 14 h 24"/>
                  <a:gd name="T120" fmla="*/ 24 w 26"/>
                  <a:gd name="T121" fmla="*/ 12 h 24"/>
                  <a:gd name="T122" fmla="*/ 26 w 26"/>
                  <a:gd name="T12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6" y="10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7" y="24"/>
                    </a:lnTo>
                    <a:lnTo>
                      <a:pt x="19" y="24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21" y="19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99" name="Freeform 871">
                <a:extLst>
                  <a:ext uri="{FF2B5EF4-FFF2-40B4-BE49-F238E27FC236}">
                    <a16:creationId xmlns:a16="http://schemas.microsoft.com/office/drawing/2014/main" id="{D6EFF4EB-4DDB-4634-9BB0-5ED50459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3179"/>
                <a:ext cx="8" cy="8"/>
              </a:xfrm>
              <a:custGeom>
                <a:avLst/>
                <a:gdLst>
                  <a:gd name="T0" fmla="*/ 22 w 22"/>
                  <a:gd name="T1" fmla="*/ 12 h 24"/>
                  <a:gd name="T2" fmla="*/ 22 w 22"/>
                  <a:gd name="T3" fmla="*/ 10 h 24"/>
                  <a:gd name="T4" fmla="*/ 22 w 22"/>
                  <a:gd name="T5" fmla="*/ 7 h 24"/>
                  <a:gd name="T6" fmla="*/ 21 w 22"/>
                  <a:gd name="T7" fmla="*/ 5 h 24"/>
                  <a:gd name="T8" fmla="*/ 18 w 22"/>
                  <a:gd name="T9" fmla="*/ 2 h 24"/>
                  <a:gd name="T10" fmla="*/ 15 w 22"/>
                  <a:gd name="T11" fmla="*/ 2 h 24"/>
                  <a:gd name="T12" fmla="*/ 12 w 22"/>
                  <a:gd name="T13" fmla="*/ 0 h 24"/>
                  <a:gd name="T14" fmla="*/ 11 w 22"/>
                  <a:gd name="T15" fmla="*/ 0 h 24"/>
                  <a:gd name="T16" fmla="*/ 7 w 22"/>
                  <a:gd name="T17" fmla="*/ 2 h 24"/>
                  <a:gd name="T18" fmla="*/ 5 w 22"/>
                  <a:gd name="T19" fmla="*/ 2 h 24"/>
                  <a:gd name="T20" fmla="*/ 3 w 22"/>
                  <a:gd name="T21" fmla="*/ 5 h 24"/>
                  <a:gd name="T22" fmla="*/ 0 w 22"/>
                  <a:gd name="T23" fmla="*/ 7 h 24"/>
                  <a:gd name="T24" fmla="*/ 0 w 22"/>
                  <a:gd name="T25" fmla="*/ 10 h 24"/>
                  <a:gd name="T26" fmla="*/ 0 w 22"/>
                  <a:gd name="T27" fmla="*/ 12 h 24"/>
                  <a:gd name="T28" fmla="*/ 0 w 22"/>
                  <a:gd name="T29" fmla="*/ 14 h 24"/>
                  <a:gd name="T30" fmla="*/ 0 w 22"/>
                  <a:gd name="T31" fmla="*/ 17 h 24"/>
                  <a:gd name="T32" fmla="*/ 3 w 22"/>
                  <a:gd name="T33" fmla="*/ 19 h 24"/>
                  <a:gd name="T34" fmla="*/ 5 w 22"/>
                  <a:gd name="T35" fmla="*/ 22 h 24"/>
                  <a:gd name="T36" fmla="*/ 7 w 22"/>
                  <a:gd name="T37" fmla="*/ 22 h 24"/>
                  <a:gd name="T38" fmla="*/ 11 w 22"/>
                  <a:gd name="T39" fmla="*/ 22 h 24"/>
                  <a:gd name="T40" fmla="*/ 11 w 22"/>
                  <a:gd name="T41" fmla="*/ 24 h 24"/>
                  <a:gd name="T42" fmla="*/ 12 w 22"/>
                  <a:gd name="T43" fmla="*/ 22 h 24"/>
                  <a:gd name="T44" fmla="*/ 15 w 22"/>
                  <a:gd name="T45" fmla="*/ 22 h 24"/>
                  <a:gd name="T46" fmla="*/ 18 w 22"/>
                  <a:gd name="T47" fmla="*/ 22 h 24"/>
                  <a:gd name="T48" fmla="*/ 21 w 22"/>
                  <a:gd name="T49" fmla="*/ 19 h 24"/>
                  <a:gd name="T50" fmla="*/ 22 w 22"/>
                  <a:gd name="T51" fmla="*/ 17 h 24"/>
                  <a:gd name="T52" fmla="*/ 22 w 22"/>
                  <a:gd name="T53" fmla="*/ 14 h 24"/>
                  <a:gd name="T54" fmla="*/ 22 w 22"/>
                  <a:gd name="T55" fmla="*/ 12 h 24"/>
                  <a:gd name="T56" fmla="*/ 21 w 22"/>
                  <a:gd name="T57" fmla="*/ 12 h 24"/>
                  <a:gd name="T58" fmla="*/ 21 w 22"/>
                  <a:gd name="T59" fmla="*/ 10 h 24"/>
                  <a:gd name="T60" fmla="*/ 21 w 22"/>
                  <a:gd name="T61" fmla="*/ 7 h 24"/>
                  <a:gd name="T62" fmla="*/ 18 w 22"/>
                  <a:gd name="T63" fmla="*/ 5 h 24"/>
                  <a:gd name="T64" fmla="*/ 15 w 22"/>
                  <a:gd name="T65" fmla="*/ 2 h 24"/>
                  <a:gd name="T66" fmla="*/ 12 w 22"/>
                  <a:gd name="T67" fmla="*/ 2 h 24"/>
                  <a:gd name="T68" fmla="*/ 11 w 22"/>
                  <a:gd name="T69" fmla="*/ 2 h 24"/>
                  <a:gd name="T70" fmla="*/ 7 w 22"/>
                  <a:gd name="T71" fmla="*/ 2 h 24"/>
                  <a:gd name="T72" fmla="*/ 5 w 22"/>
                  <a:gd name="T73" fmla="*/ 5 h 24"/>
                  <a:gd name="T74" fmla="*/ 3 w 22"/>
                  <a:gd name="T75" fmla="*/ 7 h 24"/>
                  <a:gd name="T76" fmla="*/ 3 w 22"/>
                  <a:gd name="T77" fmla="*/ 10 h 24"/>
                  <a:gd name="T78" fmla="*/ 3 w 22"/>
                  <a:gd name="T79" fmla="*/ 12 h 24"/>
                  <a:gd name="T80" fmla="*/ 3 w 22"/>
                  <a:gd name="T81" fmla="*/ 14 h 24"/>
                  <a:gd name="T82" fmla="*/ 3 w 22"/>
                  <a:gd name="T83" fmla="*/ 17 h 24"/>
                  <a:gd name="T84" fmla="*/ 5 w 22"/>
                  <a:gd name="T85" fmla="*/ 19 h 24"/>
                  <a:gd name="T86" fmla="*/ 7 w 22"/>
                  <a:gd name="T87" fmla="*/ 22 h 24"/>
                  <a:gd name="T88" fmla="*/ 11 w 22"/>
                  <a:gd name="T89" fmla="*/ 22 h 24"/>
                  <a:gd name="T90" fmla="*/ 12 w 22"/>
                  <a:gd name="T91" fmla="*/ 22 h 24"/>
                  <a:gd name="T92" fmla="*/ 15 w 22"/>
                  <a:gd name="T93" fmla="*/ 22 h 24"/>
                  <a:gd name="T94" fmla="*/ 18 w 22"/>
                  <a:gd name="T95" fmla="*/ 19 h 24"/>
                  <a:gd name="T96" fmla="*/ 21 w 22"/>
                  <a:gd name="T97" fmla="*/ 17 h 24"/>
                  <a:gd name="T98" fmla="*/ 21 w 22"/>
                  <a:gd name="T99" fmla="*/ 14 h 24"/>
                  <a:gd name="T100" fmla="*/ 21 w 22"/>
                  <a:gd name="T101" fmla="*/ 12 h 24"/>
                  <a:gd name="T102" fmla="*/ 22 w 22"/>
                  <a:gd name="T10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" h="24">
                    <a:moveTo>
                      <a:pt x="22" y="12"/>
                    </a:moveTo>
                    <a:lnTo>
                      <a:pt x="22" y="10"/>
                    </a:lnTo>
                    <a:lnTo>
                      <a:pt x="22" y="7"/>
                    </a:lnTo>
                    <a:lnTo>
                      <a:pt x="21" y="5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1" y="24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22"/>
                    </a:lnTo>
                    <a:lnTo>
                      <a:pt x="21" y="19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8" y="19"/>
                    </a:lnTo>
                    <a:lnTo>
                      <a:pt x="21" y="17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0" name="Freeform 872">
                <a:extLst>
                  <a:ext uri="{FF2B5EF4-FFF2-40B4-BE49-F238E27FC236}">
                    <a16:creationId xmlns:a16="http://schemas.microsoft.com/office/drawing/2014/main" id="{AD213427-1172-4E4C-8716-04706574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3179"/>
                <a:ext cx="6" cy="7"/>
              </a:xfrm>
              <a:custGeom>
                <a:avLst/>
                <a:gdLst>
                  <a:gd name="T0" fmla="*/ 16 w 16"/>
                  <a:gd name="T1" fmla="*/ 10 h 20"/>
                  <a:gd name="T2" fmla="*/ 16 w 16"/>
                  <a:gd name="T3" fmla="*/ 8 h 20"/>
                  <a:gd name="T4" fmla="*/ 16 w 16"/>
                  <a:gd name="T5" fmla="*/ 5 h 20"/>
                  <a:gd name="T6" fmla="*/ 14 w 16"/>
                  <a:gd name="T7" fmla="*/ 3 h 20"/>
                  <a:gd name="T8" fmla="*/ 12 w 16"/>
                  <a:gd name="T9" fmla="*/ 0 h 20"/>
                  <a:gd name="T10" fmla="*/ 9 w 16"/>
                  <a:gd name="T11" fmla="*/ 0 h 20"/>
                  <a:gd name="T12" fmla="*/ 7 w 16"/>
                  <a:gd name="T13" fmla="*/ 0 h 20"/>
                  <a:gd name="T14" fmla="*/ 4 w 16"/>
                  <a:gd name="T15" fmla="*/ 0 h 20"/>
                  <a:gd name="T16" fmla="*/ 2 w 16"/>
                  <a:gd name="T17" fmla="*/ 3 h 20"/>
                  <a:gd name="T18" fmla="*/ 0 w 16"/>
                  <a:gd name="T19" fmla="*/ 5 h 20"/>
                  <a:gd name="T20" fmla="*/ 0 w 16"/>
                  <a:gd name="T21" fmla="*/ 8 h 20"/>
                  <a:gd name="T22" fmla="*/ 0 w 16"/>
                  <a:gd name="T23" fmla="*/ 10 h 20"/>
                  <a:gd name="T24" fmla="*/ 0 w 16"/>
                  <a:gd name="T25" fmla="*/ 12 h 20"/>
                  <a:gd name="T26" fmla="*/ 0 w 16"/>
                  <a:gd name="T27" fmla="*/ 15 h 20"/>
                  <a:gd name="T28" fmla="*/ 2 w 16"/>
                  <a:gd name="T29" fmla="*/ 17 h 20"/>
                  <a:gd name="T30" fmla="*/ 4 w 16"/>
                  <a:gd name="T31" fmla="*/ 20 h 20"/>
                  <a:gd name="T32" fmla="*/ 7 w 16"/>
                  <a:gd name="T33" fmla="*/ 20 h 20"/>
                  <a:gd name="T34" fmla="*/ 9 w 16"/>
                  <a:gd name="T35" fmla="*/ 20 h 20"/>
                  <a:gd name="T36" fmla="*/ 12 w 16"/>
                  <a:gd name="T37" fmla="*/ 20 h 20"/>
                  <a:gd name="T38" fmla="*/ 14 w 16"/>
                  <a:gd name="T39" fmla="*/ 17 h 20"/>
                  <a:gd name="T40" fmla="*/ 16 w 16"/>
                  <a:gd name="T41" fmla="*/ 15 h 20"/>
                  <a:gd name="T42" fmla="*/ 16 w 16"/>
                  <a:gd name="T43" fmla="*/ 12 h 20"/>
                  <a:gd name="T44" fmla="*/ 16 w 16"/>
                  <a:gd name="T45" fmla="*/ 10 h 20"/>
                  <a:gd name="T46" fmla="*/ 16 w 16"/>
                  <a:gd name="T47" fmla="*/ 8 h 20"/>
                  <a:gd name="T48" fmla="*/ 14 w 16"/>
                  <a:gd name="T49" fmla="*/ 5 h 20"/>
                  <a:gd name="T50" fmla="*/ 12 w 16"/>
                  <a:gd name="T51" fmla="*/ 3 h 20"/>
                  <a:gd name="T52" fmla="*/ 9 w 16"/>
                  <a:gd name="T53" fmla="*/ 3 h 20"/>
                  <a:gd name="T54" fmla="*/ 7 w 16"/>
                  <a:gd name="T55" fmla="*/ 3 h 20"/>
                  <a:gd name="T56" fmla="*/ 4 w 16"/>
                  <a:gd name="T57" fmla="*/ 3 h 20"/>
                  <a:gd name="T58" fmla="*/ 2 w 16"/>
                  <a:gd name="T59" fmla="*/ 5 h 20"/>
                  <a:gd name="T60" fmla="*/ 0 w 16"/>
                  <a:gd name="T61" fmla="*/ 8 h 20"/>
                  <a:gd name="T62" fmla="*/ 0 w 16"/>
                  <a:gd name="T63" fmla="*/ 10 h 20"/>
                  <a:gd name="T64" fmla="*/ 0 w 16"/>
                  <a:gd name="T65" fmla="*/ 12 h 20"/>
                  <a:gd name="T66" fmla="*/ 2 w 16"/>
                  <a:gd name="T67" fmla="*/ 15 h 20"/>
                  <a:gd name="T68" fmla="*/ 4 w 16"/>
                  <a:gd name="T69" fmla="*/ 17 h 20"/>
                  <a:gd name="T70" fmla="*/ 7 w 16"/>
                  <a:gd name="T71" fmla="*/ 17 h 20"/>
                  <a:gd name="T72" fmla="*/ 9 w 16"/>
                  <a:gd name="T73" fmla="*/ 17 h 20"/>
                  <a:gd name="T74" fmla="*/ 12 w 16"/>
                  <a:gd name="T75" fmla="*/ 17 h 20"/>
                  <a:gd name="T76" fmla="*/ 14 w 16"/>
                  <a:gd name="T77" fmla="*/ 15 h 20"/>
                  <a:gd name="T78" fmla="*/ 16 w 16"/>
                  <a:gd name="T79" fmla="*/ 12 h 20"/>
                  <a:gd name="T80" fmla="*/ 16 w 16"/>
                  <a:gd name="T8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0">
                    <a:moveTo>
                      <a:pt x="16" y="10"/>
                    </a:moveTo>
                    <a:lnTo>
                      <a:pt x="16" y="8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4" y="17"/>
                    </a:lnTo>
                    <a:lnTo>
                      <a:pt x="16" y="15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1" name="Freeform 873">
                <a:extLst>
                  <a:ext uri="{FF2B5EF4-FFF2-40B4-BE49-F238E27FC236}">
                    <a16:creationId xmlns:a16="http://schemas.microsoft.com/office/drawing/2014/main" id="{89244AFC-B63C-42DC-BBEA-8716D9B4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3180"/>
                <a:ext cx="6" cy="5"/>
              </a:xfrm>
              <a:custGeom>
                <a:avLst/>
                <a:gdLst>
                  <a:gd name="T0" fmla="*/ 16 w 16"/>
                  <a:gd name="T1" fmla="*/ 7 h 14"/>
                  <a:gd name="T2" fmla="*/ 16 w 16"/>
                  <a:gd name="T3" fmla="*/ 5 h 14"/>
                  <a:gd name="T4" fmla="*/ 14 w 16"/>
                  <a:gd name="T5" fmla="*/ 3 h 14"/>
                  <a:gd name="T6" fmla="*/ 12 w 16"/>
                  <a:gd name="T7" fmla="*/ 0 h 14"/>
                  <a:gd name="T8" fmla="*/ 9 w 16"/>
                  <a:gd name="T9" fmla="*/ 0 h 14"/>
                  <a:gd name="T10" fmla="*/ 7 w 16"/>
                  <a:gd name="T11" fmla="*/ 0 h 14"/>
                  <a:gd name="T12" fmla="*/ 4 w 16"/>
                  <a:gd name="T13" fmla="*/ 0 h 14"/>
                  <a:gd name="T14" fmla="*/ 2 w 16"/>
                  <a:gd name="T15" fmla="*/ 3 h 14"/>
                  <a:gd name="T16" fmla="*/ 0 w 16"/>
                  <a:gd name="T17" fmla="*/ 5 h 14"/>
                  <a:gd name="T18" fmla="*/ 0 w 16"/>
                  <a:gd name="T19" fmla="*/ 7 h 14"/>
                  <a:gd name="T20" fmla="*/ 0 w 16"/>
                  <a:gd name="T21" fmla="*/ 11 h 14"/>
                  <a:gd name="T22" fmla="*/ 2 w 16"/>
                  <a:gd name="T23" fmla="*/ 12 h 14"/>
                  <a:gd name="T24" fmla="*/ 4 w 16"/>
                  <a:gd name="T25" fmla="*/ 14 h 14"/>
                  <a:gd name="T26" fmla="*/ 7 w 16"/>
                  <a:gd name="T27" fmla="*/ 14 h 14"/>
                  <a:gd name="T28" fmla="*/ 9 w 16"/>
                  <a:gd name="T29" fmla="*/ 14 h 14"/>
                  <a:gd name="T30" fmla="*/ 12 w 16"/>
                  <a:gd name="T31" fmla="*/ 14 h 14"/>
                  <a:gd name="T32" fmla="*/ 14 w 16"/>
                  <a:gd name="T33" fmla="*/ 12 h 14"/>
                  <a:gd name="T34" fmla="*/ 16 w 16"/>
                  <a:gd name="T35" fmla="*/ 11 h 14"/>
                  <a:gd name="T36" fmla="*/ 16 w 16"/>
                  <a:gd name="T37" fmla="*/ 7 h 14"/>
                  <a:gd name="T38" fmla="*/ 14 w 16"/>
                  <a:gd name="T39" fmla="*/ 7 h 14"/>
                  <a:gd name="T40" fmla="*/ 14 w 16"/>
                  <a:gd name="T41" fmla="*/ 5 h 14"/>
                  <a:gd name="T42" fmla="*/ 14 w 16"/>
                  <a:gd name="T43" fmla="*/ 3 h 14"/>
                  <a:gd name="T44" fmla="*/ 12 w 16"/>
                  <a:gd name="T45" fmla="*/ 3 h 14"/>
                  <a:gd name="T46" fmla="*/ 9 w 16"/>
                  <a:gd name="T47" fmla="*/ 0 h 14"/>
                  <a:gd name="T48" fmla="*/ 7 w 16"/>
                  <a:gd name="T49" fmla="*/ 0 h 14"/>
                  <a:gd name="T50" fmla="*/ 4 w 16"/>
                  <a:gd name="T51" fmla="*/ 0 h 14"/>
                  <a:gd name="T52" fmla="*/ 4 w 16"/>
                  <a:gd name="T53" fmla="*/ 3 h 14"/>
                  <a:gd name="T54" fmla="*/ 2 w 16"/>
                  <a:gd name="T55" fmla="*/ 3 h 14"/>
                  <a:gd name="T56" fmla="*/ 2 w 16"/>
                  <a:gd name="T57" fmla="*/ 5 h 14"/>
                  <a:gd name="T58" fmla="*/ 2 w 16"/>
                  <a:gd name="T59" fmla="*/ 7 h 14"/>
                  <a:gd name="T60" fmla="*/ 2 w 16"/>
                  <a:gd name="T61" fmla="*/ 11 h 14"/>
                  <a:gd name="T62" fmla="*/ 4 w 16"/>
                  <a:gd name="T63" fmla="*/ 12 h 14"/>
                  <a:gd name="T64" fmla="*/ 7 w 16"/>
                  <a:gd name="T65" fmla="*/ 14 h 14"/>
                  <a:gd name="T66" fmla="*/ 9 w 16"/>
                  <a:gd name="T67" fmla="*/ 14 h 14"/>
                  <a:gd name="T68" fmla="*/ 9 w 16"/>
                  <a:gd name="T69" fmla="*/ 12 h 14"/>
                  <a:gd name="T70" fmla="*/ 12 w 16"/>
                  <a:gd name="T71" fmla="*/ 12 h 14"/>
                  <a:gd name="T72" fmla="*/ 14 w 16"/>
                  <a:gd name="T73" fmla="*/ 11 h 14"/>
                  <a:gd name="T74" fmla="*/ 14 w 16"/>
                  <a:gd name="T75" fmla="*/ 7 h 14"/>
                  <a:gd name="T76" fmla="*/ 16 w 16"/>
                  <a:gd name="T7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14">
                    <a:moveTo>
                      <a:pt x="16" y="7"/>
                    </a:moveTo>
                    <a:lnTo>
                      <a:pt x="16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6" y="11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2" name="Freeform 874">
                <a:extLst>
                  <a:ext uri="{FF2B5EF4-FFF2-40B4-BE49-F238E27FC236}">
                    <a16:creationId xmlns:a16="http://schemas.microsoft.com/office/drawing/2014/main" id="{20229598-889B-466D-B21B-D5BA8762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180"/>
                <a:ext cx="4" cy="5"/>
              </a:xfrm>
              <a:custGeom>
                <a:avLst/>
                <a:gdLst>
                  <a:gd name="T0" fmla="*/ 12 w 12"/>
                  <a:gd name="T1" fmla="*/ 7 h 14"/>
                  <a:gd name="T2" fmla="*/ 12 w 12"/>
                  <a:gd name="T3" fmla="*/ 5 h 14"/>
                  <a:gd name="T4" fmla="*/ 12 w 12"/>
                  <a:gd name="T5" fmla="*/ 3 h 14"/>
                  <a:gd name="T6" fmla="*/ 10 w 12"/>
                  <a:gd name="T7" fmla="*/ 3 h 14"/>
                  <a:gd name="T8" fmla="*/ 7 w 12"/>
                  <a:gd name="T9" fmla="*/ 0 h 14"/>
                  <a:gd name="T10" fmla="*/ 5 w 12"/>
                  <a:gd name="T11" fmla="*/ 0 h 14"/>
                  <a:gd name="T12" fmla="*/ 2 w 12"/>
                  <a:gd name="T13" fmla="*/ 0 h 14"/>
                  <a:gd name="T14" fmla="*/ 2 w 12"/>
                  <a:gd name="T15" fmla="*/ 3 h 14"/>
                  <a:gd name="T16" fmla="*/ 0 w 12"/>
                  <a:gd name="T17" fmla="*/ 3 h 14"/>
                  <a:gd name="T18" fmla="*/ 0 w 12"/>
                  <a:gd name="T19" fmla="*/ 5 h 14"/>
                  <a:gd name="T20" fmla="*/ 0 w 12"/>
                  <a:gd name="T21" fmla="*/ 7 h 14"/>
                  <a:gd name="T22" fmla="*/ 0 w 12"/>
                  <a:gd name="T23" fmla="*/ 11 h 14"/>
                  <a:gd name="T24" fmla="*/ 2 w 12"/>
                  <a:gd name="T25" fmla="*/ 12 h 14"/>
                  <a:gd name="T26" fmla="*/ 5 w 12"/>
                  <a:gd name="T27" fmla="*/ 14 h 14"/>
                  <a:gd name="T28" fmla="*/ 7 w 12"/>
                  <a:gd name="T29" fmla="*/ 14 h 14"/>
                  <a:gd name="T30" fmla="*/ 7 w 12"/>
                  <a:gd name="T31" fmla="*/ 12 h 14"/>
                  <a:gd name="T32" fmla="*/ 10 w 12"/>
                  <a:gd name="T33" fmla="*/ 12 h 14"/>
                  <a:gd name="T34" fmla="*/ 12 w 12"/>
                  <a:gd name="T35" fmla="*/ 11 h 14"/>
                  <a:gd name="T36" fmla="*/ 12 w 12"/>
                  <a:gd name="T37" fmla="*/ 7 h 14"/>
                  <a:gd name="T38" fmla="*/ 10 w 12"/>
                  <a:gd name="T39" fmla="*/ 7 h 14"/>
                  <a:gd name="T40" fmla="*/ 10 w 12"/>
                  <a:gd name="T41" fmla="*/ 5 h 14"/>
                  <a:gd name="T42" fmla="*/ 10 w 12"/>
                  <a:gd name="T43" fmla="*/ 3 h 14"/>
                  <a:gd name="T44" fmla="*/ 7 w 12"/>
                  <a:gd name="T45" fmla="*/ 3 h 14"/>
                  <a:gd name="T46" fmla="*/ 5 w 12"/>
                  <a:gd name="T47" fmla="*/ 3 h 14"/>
                  <a:gd name="T48" fmla="*/ 2 w 12"/>
                  <a:gd name="T49" fmla="*/ 3 h 14"/>
                  <a:gd name="T50" fmla="*/ 2 w 12"/>
                  <a:gd name="T51" fmla="*/ 5 h 14"/>
                  <a:gd name="T52" fmla="*/ 2 w 12"/>
                  <a:gd name="T53" fmla="*/ 7 h 14"/>
                  <a:gd name="T54" fmla="*/ 0 w 12"/>
                  <a:gd name="T55" fmla="*/ 7 h 14"/>
                  <a:gd name="T56" fmla="*/ 2 w 12"/>
                  <a:gd name="T57" fmla="*/ 7 h 14"/>
                  <a:gd name="T58" fmla="*/ 2 w 12"/>
                  <a:gd name="T59" fmla="*/ 11 h 14"/>
                  <a:gd name="T60" fmla="*/ 2 w 12"/>
                  <a:gd name="T61" fmla="*/ 12 h 14"/>
                  <a:gd name="T62" fmla="*/ 5 w 12"/>
                  <a:gd name="T63" fmla="*/ 12 h 14"/>
                  <a:gd name="T64" fmla="*/ 7 w 12"/>
                  <a:gd name="T65" fmla="*/ 12 h 14"/>
                  <a:gd name="T66" fmla="*/ 10 w 12"/>
                  <a:gd name="T67" fmla="*/ 12 h 14"/>
                  <a:gd name="T68" fmla="*/ 10 w 12"/>
                  <a:gd name="T69" fmla="*/ 11 h 14"/>
                  <a:gd name="T70" fmla="*/ 10 w 12"/>
                  <a:gd name="T71" fmla="*/ 7 h 14"/>
                  <a:gd name="T72" fmla="*/ 12 w 12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2" y="11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3" name="Freeform 875">
                <a:extLst>
                  <a:ext uri="{FF2B5EF4-FFF2-40B4-BE49-F238E27FC236}">
                    <a16:creationId xmlns:a16="http://schemas.microsoft.com/office/drawing/2014/main" id="{BF0D1521-00F8-4593-869C-9C8232574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181"/>
                <a:ext cx="3" cy="3"/>
              </a:xfrm>
              <a:custGeom>
                <a:avLst/>
                <a:gdLst>
                  <a:gd name="T0" fmla="*/ 10 w 10"/>
                  <a:gd name="T1" fmla="*/ 5 h 10"/>
                  <a:gd name="T2" fmla="*/ 10 w 10"/>
                  <a:gd name="T3" fmla="*/ 3 h 10"/>
                  <a:gd name="T4" fmla="*/ 10 w 10"/>
                  <a:gd name="T5" fmla="*/ 0 h 10"/>
                  <a:gd name="T6" fmla="*/ 7 w 10"/>
                  <a:gd name="T7" fmla="*/ 0 h 10"/>
                  <a:gd name="T8" fmla="*/ 5 w 10"/>
                  <a:gd name="T9" fmla="*/ 0 h 10"/>
                  <a:gd name="T10" fmla="*/ 2 w 10"/>
                  <a:gd name="T11" fmla="*/ 0 h 10"/>
                  <a:gd name="T12" fmla="*/ 2 w 10"/>
                  <a:gd name="T13" fmla="*/ 3 h 10"/>
                  <a:gd name="T14" fmla="*/ 2 w 10"/>
                  <a:gd name="T15" fmla="*/ 5 h 10"/>
                  <a:gd name="T16" fmla="*/ 0 w 10"/>
                  <a:gd name="T17" fmla="*/ 5 h 10"/>
                  <a:gd name="T18" fmla="*/ 2 w 10"/>
                  <a:gd name="T19" fmla="*/ 5 h 10"/>
                  <a:gd name="T20" fmla="*/ 2 w 10"/>
                  <a:gd name="T21" fmla="*/ 7 h 10"/>
                  <a:gd name="T22" fmla="*/ 2 w 10"/>
                  <a:gd name="T23" fmla="*/ 10 h 10"/>
                  <a:gd name="T24" fmla="*/ 5 w 10"/>
                  <a:gd name="T25" fmla="*/ 10 h 10"/>
                  <a:gd name="T26" fmla="*/ 7 w 10"/>
                  <a:gd name="T27" fmla="*/ 10 h 10"/>
                  <a:gd name="T28" fmla="*/ 10 w 10"/>
                  <a:gd name="T29" fmla="*/ 10 h 10"/>
                  <a:gd name="T30" fmla="*/ 10 w 10"/>
                  <a:gd name="T31" fmla="*/ 7 h 10"/>
                  <a:gd name="T32" fmla="*/ 10 w 10"/>
                  <a:gd name="T33" fmla="*/ 5 h 10"/>
                  <a:gd name="T34" fmla="*/ 10 w 10"/>
                  <a:gd name="T35" fmla="*/ 3 h 10"/>
                  <a:gd name="T36" fmla="*/ 7 w 10"/>
                  <a:gd name="T37" fmla="*/ 3 h 10"/>
                  <a:gd name="T38" fmla="*/ 5 w 10"/>
                  <a:gd name="T39" fmla="*/ 3 h 10"/>
                  <a:gd name="T40" fmla="*/ 2 w 10"/>
                  <a:gd name="T41" fmla="*/ 3 h 10"/>
                  <a:gd name="T42" fmla="*/ 2 w 10"/>
                  <a:gd name="T43" fmla="*/ 5 h 10"/>
                  <a:gd name="T44" fmla="*/ 2 w 10"/>
                  <a:gd name="T45" fmla="*/ 7 h 10"/>
                  <a:gd name="T46" fmla="*/ 5 w 10"/>
                  <a:gd name="T47" fmla="*/ 7 h 10"/>
                  <a:gd name="T48" fmla="*/ 7 w 10"/>
                  <a:gd name="T49" fmla="*/ 7 h 10"/>
                  <a:gd name="T50" fmla="*/ 10 w 10"/>
                  <a:gd name="T51" fmla="*/ 7 h 10"/>
                  <a:gd name="T52" fmla="*/ 10 w 10"/>
                  <a:gd name="T5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lnTo>
                      <a:pt x="10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4" name="Freeform 876">
                <a:extLst>
                  <a:ext uri="{FF2B5EF4-FFF2-40B4-BE49-F238E27FC236}">
                    <a16:creationId xmlns:a16="http://schemas.microsoft.com/office/drawing/2014/main" id="{4C3ECE9C-F607-4C7D-8B3B-CC217120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3182"/>
                <a:ext cx="2" cy="1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0 h 4"/>
                  <a:gd name="T4" fmla="*/ 5 w 8"/>
                  <a:gd name="T5" fmla="*/ 0 h 4"/>
                  <a:gd name="T6" fmla="*/ 4 w 8"/>
                  <a:gd name="T7" fmla="*/ 0 h 4"/>
                  <a:gd name="T8" fmla="*/ 0 w 8"/>
                  <a:gd name="T9" fmla="*/ 0 h 4"/>
                  <a:gd name="T10" fmla="*/ 0 w 8"/>
                  <a:gd name="T11" fmla="*/ 2 h 4"/>
                  <a:gd name="T12" fmla="*/ 0 w 8"/>
                  <a:gd name="T13" fmla="*/ 4 h 4"/>
                  <a:gd name="T14" fmla="*/ 4 w 8"/>
                  <a:gd name="T15" fmla="*/ 4 h 4"/>
                  <a:gd name="T16" fmla="*/ 5 w 8"/>
                  <a:gd name="T17" fmla="*/ 4 h 4"/>
                  <a:gd name="T18" fmla="*/ 8 w 8"/>
                  <a:gd name="T19" fmla="*/ 4 h 4"/>
                  <a:gd name="T20" fmla="*/ 8 w 8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8" y="4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5" name="Freeform 877">
                <a:extLst>
                  <a:ext uri="{FF2B5EF4-FFF2-40B4-BE49-F238E27FC236}">
                    <a16:creationId xmlns:a16="http://schemas.microsoft.com/office/drawing/2014/main" id="{9A504E36-FE6A-4B4D-AEF2-5CB6D903C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3182"/>
                <a:ext cx="1" cy="1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0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6" name="Freeform 878">
                <a:extLst>
                  <a:ext uri="{FF2B5EF4-FFF2-40B4-BE49-F238E27FC236}">
                    <a16:creationId xmlns:a16="http://schemas.microsoft.com/office/drawing/2014/main" id="{50B15D96-D603-4C3D-A9BB-F98EC58F6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774"/>
                <a:ext cx="63" cy="64"/>
              </a:xfrm>
              <a:custGeom>
                <a:avLst/>
                <a:gdLst>
                  <a:gd name="T0" fmla="*/ 95 w 191"/>
                  <a:gd name="T1" fmla="*/ 0 h 192"/>
                  <a:gd name="T2" fmla="*/ 116 w 191"/>
                  <a:gd name="T3" fmla="*/ 3 h 192"/>
                  <a:gd name="T4" fmla="*/ 133 w 191"/>
                  <a:gd name="T5" fmla="*/ 7 h 192"/>
                  <a:gd name="T6" fmla="*/ 150 w 191"/>
                  <a:gd name="T7" fmla="*/ 17 h 192"/>
                  <a:gd name="T8" fmla="*/ 162 w 191"/>
                  <a:gd name="T9" fmla="*/ 27 h 192"/>
                  <a:gd name="T10" fmla="*/ 174 w 191"/>
                  <a:gd name="T11" fmla="*/ 41 h 192"/>
                  <a:gd name="T12" fmla="*/ 184 w 191"/>
                  <a:gd name="T13" fmla="*/ 60 h 192"/>
                  <a:gd name="T14" fmla="*/ 190 w 191"/>
                  <a:gd name="T15" fmla="*/ 77 h 192"/>
                  <a:gd name="T16" fmla="*/ 191 w 191"/>
                  <a:gd name="T17" fmla="*/ 96 h 192"/>
                  <a:gd name="T18" fmla="*/ 190 w 191"/>
                  <a:gd name="T19" fmla="*/ 115 h 192"/>
                  <a:gd name="T20" fmla="*/ 184 w 191"/>
                  <a:gd name="T21" fmla="*/ 132 h 192"/>
                  <a:gd name="T22" fmla="*/ 174 w 191"/>
                  <a:gd name="T23" fmla="*/ 150 h 192"/>
                  <a:gd name="T24" fmla="*/ 162 w 191"/>
                  <a:gd name="T25" fmla="*/ 163 h 192"/>
                  <a:gd name="T26" fmla="*/ 150 w 191"/>
                  <a:gd name="T27" fmla="*/ 175 h 192"/>
                  <a:gd name="T28" fmla="*/ 133 w 191"/>
                  <a:gd name="T29" fmla="*/ 182 h 192"/>
                  <a:gd name="T30" fmla="*/ 116 w 191"/>
                  <a:gd name="T31" fmla="*/ 190 h 192"/>
                  <a:gd name="T32" fmla="*/ 95 w 191"/>
                  <a:gd name="T33" fmla="*/ 192 h 192"/>
                  <a:gd name="T34" fmla="*/ 76 w 191"/>
                  <a:gd name="T35" fmla="*/ 190 h 192"/>
                  <a:gd name="T36" fmla="*/ 59 w 191"/>
                  <a:gd name="T37" fmla="*/ 182 h 192"/>
                  <a:gd name="T38" fmla="*/ 42 w 191"/>
                  <a:gd name="T39" fmla="*/ 175 h 192"/>
                  <a:gd name="T40" fmla="*/ 26 w 191"/>
                  <a:gd name="T41" fmla="*/ 163 h 192"/>
                  <a:gd name="T42" fmla="*/ 17 w 191"/>
                  <a:gd name="T43" fmla="*/ 150 h 192"/>
                  <a:gd name="T44" fmla="*/ 7 w 191"/>
                  <a:gd name="T45" fmla="*/ 132 h 192"/>
                  <a:gd name="T46" fmla="*/ 2 w 191"/>
                  <a:gd name="T47" fmla="*/ 115 h 192"/>
                  <a:gd name="T48" fmla="*/ 0 w 191"/>
                  <a:gd name="T49" fmla="*/ 96 h 192"/>
                  <a:gd name="T50" fmla="*/ 2 w 191"/>
                  <a:gd name="T51" fmla="*/ 77 h 192"/>
                  <a:gd name="T52" fmla="*/ 7 w 191"/>
                  <a:gd name="T53" fmla="*/ 60 h 192"/>
                  <a:gd name="T54" fmla="*/ 17 w 191"/>
                  <a:gd name="T55" fmla="*/ 41 h 192"/>
                  <a:gd name="T56" fmla="*/ 26 w 191"/>
                  <a:gd name="T57" fmla="*/ 27 h 192"/>
                  <a:gd name="T58" fmla="*/ 42 w 191"/>
                  <a:gd name="T59" fmla="*/ 17 h 192"/>
                  <a:gd name="T60" fmla="*/ 59 w 191"/>
                  <a:gd name="T61" fmla="*/ 7 h 192"/>
                  <a:gd name="T62" fmla="*/ 76 w 191"/>
                  <a:gd name="T63" fmla="*/ 3 h 192"/>
                  <a:gd name="T64" fmla="*/ 95 w 191"/>
                  <a:gd name="T6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2">
                    <a:moveTo>
                      <a:pt x="95" y="0"/>
                    </a:moveTo>
                    <a:lnTo>
                      <a:pt x="116" y="3"/>
                    </a:lnTo>
                    <a:lnTo>
                      <a:pt x="133" y="7"/>
                    </a:lnTo>
                    <a:lnTo>
                      <a:pt x="150" y="17"/>
                    </a:lnTo>
                    <a:lnTo>
                      <a:pt x="162" y="27"/>
                    </a:lnTo>
                    <a:lnTo>
                      <a:pt x="174" y="41"/>
                    </a:lnTo>
                    <a:lnTo>
                      <a:pt x="184" y="60"/>
                    </a:lnTo>
                    <a:lnTo>
                      <a:pt x="190" y="77"/>
                    </a:lnTo>
                    <a:lnTo>
                      <a:pt x="191" y="96"/>
                    </a:lnTo>
                    <a:lnTo>
                      <a:pt x="190" y="115"/>
                    </a:lnTo>
                    <a:lnTo>
                      <a:pt x="184" y="132"/>
                    </a:lnTo>
                    <a:lnTo>
                      <a:pt x="174" y="150"/>
                    </a:lnTo>
                    <a:lnTo>
                      <a:pt x="162" y="163"/>
                    </a:lnTo>
                    <a:lnTo>
                      <a:pt x="150" y="175"/>
                    </a:lnTo>
                    <a:lnTo>
                      <a:pt x="133" y="182"/>
                    </a:lnTo>
                    <a:lnTo>
                      <a:pt x="116" y="190"/>
                    </a:lnTo>
                    <a:lnTo>
                      <a:pt x="95" y="192"/>
                    </a:lnTo>
                    <a:lnTo>
                      <a:pt x="76" y="190"/>
                    </a:lnTo>
                    <a:lnTo>
                      <a:pt x="59" y="182"/>
                    </a:lnTo>
                    <a:lnTo>
                      <a:pt x="42" y="175"/>
                    </a:lnTo>
                    <a:lnTo>
                      <a:pt x="26" y="163"/>
                    </a:lnTo>
                    <a:lnTo>
                      <a:pt x="17" y="150"/>
                    </a:lnTo>
                    <a:lnTo>
                      <a:pt x="7" y="132"/>
                    </a:lnTo>
                    <a:lnTo>
                      <a:pt x="2" y="115"/>
                    </a:lnTo>
                    <a:lnTo>
                      <a:pt x="0" y="96"/>
                    </a:lnTo>
                    <a:lnTo>
                      <a:pt x="2" y="77"/>
                    </a:lnTo>
                    <a:lnTo>
                      <a:pt x="7" y="60"/>
                    </a:lnTo>
                    <a:lnTo>
                      <a:pt x="17" y="41"/>
                    </a:lnTo>
                    <a:lnTo>
                      <a:pt x="26" y="27"/>
                    </a:lnTo>
                    <a:lnTo>
                      <a:pt x="42" y="17"/>
                    </a:lnTo>
                    <a:lnTo>
                      <a:pt x="59" y="7"/>
                    </a:lnTo>
                    <a:lnTo>
                      <a:pt x="76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7" name="Freeform 879">
                <a:extLst>
                  <a:ext uri="{FF2B5EF4-FFF2-40B4-BE49-F238E27FC236}">
                    <a16:creationId xmlns:a16="http://schemas.microsoft.com/office/drawing/2014/main" id="{333A77F5-49B6-4F39-AD6B-40055D1F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775"/>
                <a:ext cx="52" cy="50"/>
              </a:xfrm>
              <a:custGeom>
                <a:avLst/>
                <a:gdLst>
                  <a:gd name="T0" fmla="*/ 158 w 158"/>
                  <a:gd name="T1" fmla="*/ 71 h 150"/>
                  <a:gd name="T2" fmla="*/ 154 w 158"/>
                  <a:gd name="T3" fmla="*/ 54 h 150"/>
                  <a:gd name="T4" fmla="*/ 151 w 158"/>
                  <a:gd name="T5" fmla="*/ 40 h 150"/>
                  <a:gd name="T6" fmla="*/ 146 w 158"/>
                  <a:gd name="T7" fmla="*/ 24 h 150"/>
                  <a:gd name="T8" fmla="*/ 136 w 158"/>
                  <a:gd name="T9" fmla="*/ 15 h 150"/>
                  <a:gd name="T10" fmla="*/ 123 w 158"/>
                  <a:gd name="T11" fmla="*/ 4 h 150"/>
                  <a:gd name="T12" fmla="*/ 115 w 158"/>
                  <a:gd name="T13" fmla="*/ 0 h 150"/>
                  <a:gd name="T14" fmla="*/ 114 w 158"/>
                  <a:gd name="T15" fmla="*/ 0 h 150"/>
                  <a:gd name="T16" fmla="*/ 111 w 158"/>
                  <a:gd name="T17" fmla="*/ 0 h 150"/>
                  <a:gd name="T18" fmla="*/ 120 w 158"/>
                  <a:gd name="T19" fmla="*/ 4 h 150"/>
                  <a:gd name="T20" fmla="*/ 132 w 158"/>
                  <a:gd name="T21" fmla="*/ 15 h 150"/>
                  <a:gd name="T22" fmla="*/ 143 w 158"/>
                  <a:gd name="T23" fmla="*/ 26 h 150"/>
                  <a:gd name="T24" fmla="*/ 151 w 158"/>
                  <a:gd name="T25" fmla="*/ 40 h 150"/>
                  <a:gd name="T26" fmla="*/ 154 w 158"/>
                  <a:gd name="T27" fmla="*/ 54 h 150"/>
                  <a:gd name="T28" fmla="*/ 154 w 158"/>
                  <a:gd name="T29" fmla="*/ 71 h 150"/>
                  <a:gd name="T30" fmla="*/ 158 w 158"/>
                  <a:gd name="T31" fmla="*/ 71 h 150"/>
                  <a:gd name="T32" fmla="*/ 154 w 158"/>
                  <a:gd name="T33" fmla="*/ 86 h 150"/>
                  <a:gd name="T34" fmla="*/ 151 w 158"/>
                  <a:gd name="T35" fmla="*/ 100 h 150"/>
                  <a:gd name="T36" fmla="*/ 146 w 158"/>
                  <a:gd name="T37" fmla="*/ 115 h 150"/>
                  <a:gd name="T38" fmla="*/ 136 w 158"/>
                  <a:gd name="T39" fmla="*/ 126 h 150"/>
                  <a:gd name="T40" fmla="*/ 123 w 158"/>
                  <a:gd name="T41" fmla="*/ 135 h 150"/>
                  <a:gd name="T42" fmla="*/ 108 w 158"/>
                  <a:gd name="T43" fmla="*/ 143 h 150"/>
                  <a:gd name="T44" fmla="*/ 94 w 158"/>
                  <a:gd name="T45" fmla="*/ 147 h 150"/>
                  <a:gd name="T46" fmla="*/ 79 w 158"/>
                  <a:gd name="T47" fmla="*/ 150 h 150"/>
                  <a:gd name="T48" fmla="*/ 62 w 158"/>
                  <a:gd name="T49" fmla="*/ 147 h 150"/>
                  <a:gd name="T50" fmla="*/ 48 w 158"/>
                  <a:gd name="T51" fmla="*/ 143 h 150"/>
                  <a:gd name="T52" fmla="*/ 34 w 158"/>
                  <a:gd name="T53" fmla="*/ 135 h 150"/>
                  <a:gd name="T54" fmla="*/ 22 w 158"/>
                  <a:gd name="T55" fmla="*/ 126 h 150"/>
                  <a:gd name="T56" fmla="*/ 13 w 158"/>
                  <a:gd name="T57" fmla="*/ 115 h 150"/>
                  <a:gd name="T58" fmla="*/ 5 w 158"/>
                  <a:gd name="T59" fmla="*/ 100 h 150"/>
                  <a:gd name="T60" fmla="*/ 0 w 158"/>
                  <a:gd name="T61" fmla="*/ 86 h 150"/>
                  <a:gd name="T62" fmla="*/ 0 w 158"/>
                  <a:gd name="T63" fmla="*/ 76 h 150"/>
                  <a:gd name="T64" fmla="*/ 0 w 158"/>
                  <a:gd name="T65" fmla="*/ 74 h 150"/>
                  <a:gd name="T66" fmla="*/ 0 w 158"/>
                  <a:gd name="T67" fmla="*/ 71 h 150"/>
                  <a:gd name="T68" fmla="*/ 3 w 158"/>
                  <a:gd name="T69" fmla="*/ 86 h 150"/>
                  <a:gd name="T70" fmla="*/ 8 w 158"/>
                  <a:gd name="T71" fmla="*/ 100 h 150"/>
                  <a:gd name="T72" fmla="*/ 15 w 158"/>
                  <a:gd name="T73" fmla="*/ 113 h 150"/>
                  <a:gd name="T74" fmla="*/ 22 w 158"/>
                  <a:gd name="T75" fmla="*/ 126 h 150"/>
                  <a:gd name="T76" fmla="*/ 34 w 158"/>
                  <a:gd name="T77" fmla="*/ 135 h 150"/>
                  <a:gd name="T78" fmla="*/ 48 w 158"/>
                  <a:gd name="T79" fmla="*/ 143 h 150"/>
                  <a:gd name="T80" fmla="*/ 62 w 158"/>
                  <a:gd name="T81" fmla="*/ 145 h 150"/>
                  <a:gd name="T82" fmla="*/ 79 w 158"/>
                  <a:gd name="T83" fmla="*/ 147 h 150"/>
                  <a:gd name="T84" fmla="*/ 94 w 158"/>
                  <a:gd name="T85" fmla="*/ 145 h 150"/>
                  <a:gd name="T86" fmla="*/ 108 w 158"/>
                  <a:gd name="T87" fmla="*/ 143 h 150"/>
                  <a:gd name="T88" fmla="*/ 120 w 158"/>
                  <a:gd name="T89" fmla="*/ 135 h 150"/>
                  <a:gd name="T90" fmla="*/ 132 w 158"/>
                  <a:gd name="T91" fmla="*/ 126 h 150"/>
                  <a:gd name="T92" fmla="*/ 143 w 158"/>
                  <a:gd name="T93" fmla="*/ 113 h 150"/>
                  <a:gd name="T94" fmla="*/ 151 w 158"/>
                  <a:gd name="T95" fmla="*/ 100 h 150"/>
                  <a:gd name="T96" fmla="*/ 154 w 158"/>
                  <a:gd name="T97" fmla="*/ 86 h 150"/>
                  <a:gd name="T98" fmla="*/ 154 w 158"/>
                  <a:gd name="T99" fmla="*/ 71 h 150"/>
                  <a:gd name="T100" fmla="*/ 158 w 158"/>
                  <a:gd name="T101" fmla="*/ 71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8" h="150">
                    <a:moveTo>
                      <a:pt x="158" y="71"/>
                    </a:moveTo>
                    <a:lnTo>
                      <a:pt x="154" y="54"/>
                    </a:lnTo>
                    <a:lnTo>
                      <a:pt x="151" y="40"/>
                    </a:lnTo>
                    <a:lnTo>
                      <a:pt x="146" y="24"/>
                    </a:lnTo>
                    <a:lnTo>
                      <a:pt x="136" y="15"/>
                    </a:lnTo>
                    <a:lnTo>
                      <a:pt x="123" y="4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111" y="0"/>
                    </a:lnTo>
                    <a:lnTo>
                      <a:pt x="120" y="4"/>
                    </a:lnTo>
                    <a:lnTo>
                      <a:pt x="132" y="15"/>
                    </a:lnTo>
                    <a:lnTo>
                      <a:pt x="143" y="26"/>
                    </a:lnTo>
                    <a:lnTo>
                      <a:pt x="151" y="40"/>
                    </a:lnTo>
                    <a:lnTo>
                      <a:pt x="154" y="54"/>
                    </a:lnTo>
                    <a:lnTo>
                      <a:pt x="154" y="71"/>
                    </a:lnTo>
                    <a:lnTo>
                      <a:pt x="158" y="71"/>
                    </a:lnTo>
                    <a:lnTo>
                      <a:pt x="154" y="86"/>
                    </a:lnTo>
                    <a:lnTo>
                      <a:pt x="151" y="100"/>
                    </a:lnTo>
                    <a:lnTo>
                      <a:pt x="146" y="115"/>
                    </a:lnTo>
                    <a:lnTo>
                      <a:pt x="136" y="126"/>
                    </a:lnTo>
                    <a:lnTo>
                      <a:pt x="123" y="135"/>
                    </a:lnTo>
                    <a:lnTo>
                      <a:pt x="108" y="143"/>
                    </a:lnTo>
                    <a:lnTo>
                      <a:pt x="94" y="147"/>
                    </a:lnTo>
                    <a:lnTo>
                      <a:pt x="79" y="150"/>
                    </a:lnTo>
                    <a:lnTo>
                      <a:pt x="62" y="147"/>
                    </a:lnTo>
                    <a:lnTo>
                      <a:pt x="48" y="143"/>
                    </a:lnTo>
                    <a:lnTo>
                      <a:pt x="34" y="135"/>
                    </a:lnTo>
                    <a:lnTo>
                      <a:pt x="22" y="126"/>
                    </a:lnTo>
                    <a:lnTo>
                      <a:pt x="13" y="115"/>
                    </a:lnTo>
                    <a:lnTo>
                      <a:pt x="5" y="100"/>
                    </a:lnTo>
                    <a:lnTo>
                      <a:pt x="0" y="8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1"/>
                    </a:lnTo>
                    <a:lnTo>
                      <a:pt x="3" y="86"/>
                    </a:lnTo>
                    <a:lnTo>
                      <a:pt x="8" y="100"/>
                    </a:lnTo>
                    <a:lnTo>
                      <a:pt x="15" y="113"/>
                    </a:lnTo>
                    <a:lnTo>
                      <a:pt x="22" y="126"/>
                    </a:lnTo>
                    <a:lnTo>
                      <a:pt x="34" y="135"/>
                    </a:lnTo>
                    <a:lnTo>
                      <a:pt x="48" y="143"/>
                    </a:lnTo>
                    <a:lnTo>
                      <a:pt x="62" y="145"/>
                    </a:lnTo>
                    <a:lnTo>
                      <a:pt x="79" y="147"/>
                    </a:lnTo>
                    <a:lnTo>
                      <a:pt x="94" y="145"/>
                    </a:lnTo>
                    <a:lnTo>
                      <a:pt x="108" y="143"/>
                    </a:lnTo>
                    <a:lnTo>
                      <a:pt x="120" y="135"/>
                    </a:lnTo>
                    <a:lnTo>
                      <a:pt x="132" y="126"/>
                    </a:lnTo>
                    <a:lnTo>
                      <a:pt x="143" y="113"/>
                    </a:lnTo>
                    <a:lnTo>
                      <a:pt x="151" y="100"/>
                    </a:lnTo>
                    <a:lnTo>
                      <a:pt x="154" y="86"/>
                    </a:lnTo>
                    <a:lnTo>
                      <a:pt x="154" y="71"/>
                    </a:lnTo>
                    <a:lnTo>
                      <a:pt x="158" y="71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8" name="Freeform 880">
                <a:extLst>
                  <a:ext uri="{FF2B5EF4-FFF2-40B4-BE49-F238E27FC236}">
                    <a16:creationId xmlns:a16="http://schemas.microsoft.com/office/drawing/2014/main" id="{17DEAFDB-BCAE-40A9-87CC-521B53BA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774"/>
                <a:ext cx="51" cy="50"/>
              </a:xfrm>
              <a:custGeom>
                <a:avLst/>
                <a:gdLst>
                  <a:gd name="T0" fmla="*/ 155 w 155"/>
                  <a:gd name="T1" fmla="*/ 74 h 150"/>
                  <a:gd name="T2" fmla="*/ 155 w 155"/>
                  <a:gd name="T3" fmla="*/ 57 h 150"/>
                  <a:gd name="T4" fmla="*/ 151 w 155"/>
                  <a:gd name="T5" fmla="*/ 41 h 150"/>
                  <a:gd name="T6" fmla="*/ 143 w 155"/>
                  <a:gd name="T7" fmla="*/ 29 h 150"/>
                  <a:gd name="T8" fmla="*/ 132 w 155"/>
                  <a:gd name="T9" fmla="*/ 17 h 150"/>
                  <a:gd name="T10" fmla="*/ 122 w 155"/>
                  <a:gd name="T11" fmla="*/ 7 h 150"/>
                  <a:gd name="T12" fmla="*/ 111 w 155"/>
                  <a:gd name="T13" fmla="*/ 3 h 150"/>
                  <a:gd name="T14" fmla="*/ 108 w 155"/>
                  <a:gd name="T15" fmla="*/ 3 h 150"/>
                  <a:gd name="T16" fmla="*/ 107 w 155"/>
                  <a:gd name="T17" fmla="*/ 0 h 150"/>
                  <a:gd name="T18" fmla="*/ 103 w 155"/>
                  <a:gd name="T19" fmla="*/ 0 h 150"/>
                  <a:gd name="T20" fmla="*/ 101 w 155"/>
                  <a:gd name="T21" fmla="*/ 0 h 150"/>
                  <a:gd name="T22" fmla="*/ 108 w 155"/>
                  <a:gd name="T23" fmla="*/ 3 h 150"/>
                  <a:gd name="T24" fmla="*/ 122 w 155"/>
                  <a:gd name="T25" fmla="*/ 10 h 150"/>
                  <a:gd name="T26" fmla="*/ 132 w 155"/>
                  <a:gd name="T27" fmla="*/ 20 h 150"/>
                  <a:gd name="T28" fmla="*/ 141 w 155"/>
                  <a:gd name="T29" fmla="*/ 29 h 150"/>
                  <a:gd name="T30" fmla="*/ 148 w 155"/>
                  <a:gd name="T31" fmla="*/ 41 h 150"/>
                  <a:gd name="T32" fmla="*/ 153 w 155"/>
                  <a:gd name="T33" fmla="*/ 57 h 150"/>
                  <a:gd name="T34" fmla="*/ 155 w 155"/>
                  <a:gd name="T35" fmla="*/ 74 h 150"/>
                  <a:gd name="T36" fmla="*/ 155 w 155"/>
                  <a:gd name="T37" fmla="*/ 89 h 150"/>
                  <a:gd name="T38" fmla="*/ 151 w 155"/>
                  <a:gd name="T39" fmla="*/ 103 h 150"/>
                  <a:gd name="T40" fmla="*/ 143 w 155"/>
                  <a:gd name="T41" fmla="*/ 115 h 150"/>
                  <a:gd name="T42" fmla="*/ 132 w 155"/>
                  <a:gd name="T43" fmla="*/ 129 h 150"/>
                  <a:gd name="T44" fmla="*/ 122 w 155"/>
                  <a:gd name="T45" fmla="*/ 138 h 150"/>
                  <a:gd name="T46" fmla="*/ 108 w 155"/>
                  <a:gd name="T47" fmla="*/ 146 h 150"/>
                  <a:gd name="T48" fmla="*/ 94 w 155"/>
                  <a:gd name="T49" fmla="*/ 148 h 150"/>
                  <a:gd name="T50" fmla="*/ 79 w 155"/>
                  <a:gd name="T51" fmla="*/ 150 h 150"/>
                  <a:gd name="T52" fmla="*/ 62 w 155"/>
                  <a:gd name="T53" fmla="*/ 148 h 150"/>
                  <a:gd name="T54" fmla="*/ 48 w 155"/>
                  <a:gd name="T55" fmla="*/ 146 h 150"/>
                  <a:gd name="T56" fmla="*/ 34 w 155"/>
                  <a:gd name="T57" fmla="*/ 138 h 150"/>
                  <a:gd name="T58" fmla="*/ 22 w 155"/>
                  <a:gd name="T59" fmla="*/ 129 h 150"/>
                  <a:gd name="T60" fmla="*/ 15 w 155"/>
                  <a:gd name="T61" fmla="*/ 115 h 150"/>
                  <a:gd name="T62" fmla="*/ 8 w 155"/>
                  <a:gd name="T63" fmla="*/ 103 h 150"/>
                  <a:gd name="T64" fmla="*/ 3 w 155"/>
                  <a:gd name="T65" fmla="*/ 89 h 150"/>
                  <a:gd name="T66" fmla="*/ 0 w 155"/>
                  <a:gd name="T67" fmla="*/ 74 h 150"/>
                  <a:gd name="T68" fmla="*/ 0 w 155"/>
                  <a:gd name="T69" fmla="*/ 72 h 150"/>
                  <a:gd name="T70" fmla="*/ 3 w 155"/>
                  <a:gd name="T71" fmla="*/ 69 h 150"/>
                  <a:gd name="T72" fmla="*/ 3 w 155"/>
                  <a:gd name="T73" fmla="*/ 67 h 150"/>
                  <a:gd name="T74" fmla="*/ 3 w 155"/>
                  <a:gd name="T75" fmla="*/ 74 h 150"/>
                  <a:gd name="T76" fmla="*/ 3 w 155"/>
                  <a:gd name="T77" fmla="*/ 89 h 150"/>
                  <a:gd name="T78" fmla="*/ 8 w 155"/>
                  <a:gd name="T79" fmla="*/ 103 h 150"/>
                  <a:gd name="T80" fmla="*/ 15 w 155"/>
                  <a:gd name="T81" fmla="*/ 115 h 150"/>
                  <a:gd name="T82" fmla="*/ 25 w 155"/>
                  <a:gd name="T83" fmla="*/ 125 h 150"/>
                  <a:gd name="T84" fmla="*/ 34 w 155"/>
                  <a:gd name="T85" fmla="*/ 136 h 150"/>
                  <a:gd name="T86" fmla="*/ 49 w 155"/>
                  <a:gd name="T87" fmla="*/ 143 h 150"/>
                  <a:gd name="T88" fmla="*/ 65 w 155"/>
                  <a:gd name="T89" fmla="*/ 148 h 150"/>
                  <a:gd name="T90" fmla="*/ 79 w 155"/>
                  <a:gd name="T91" fmla="*/ 148 h 150"/>
                  <a:gd name="T92" fmla="*/ 94 w 155"/>
                  <a:gd name="T93" fmla="*/ 148 h 150"/>
                  <a:gd name="T94" fmla="*/ 108 w 155"/>
                  <a:gd name="T95" fmla="*/ 143 h 150"/>
                  <a:gd name="T96" fmla="*/ 122 w 155"/>
                  <a:gd name="T97" fmla="*/ 136 h 150"/>
                  <a:gd name="T98" fmla="*/ 132 w 155"/>
                  <a:gd name="T99" fmla="*/ 125 h 150"/>
                  <a:gd name="T100" fmla="*/ 141 w 155"/>
                  <a:gd name="T101" fmla="*/ 115 h 150"/>
                  <a:gd name="T102" fmla="*/ 148 w 155"/>
                  <a:gd name="T103" fmla="*/ 103 h 150"/>
                  <a:gd name="T104" fmla="*/ 153 w 155"/>
                  <a:gd name="T105" fmla="*/ 89 h 150"/>
                  <a:gd name="T106" fmla="*/ 155 w 155"/>
                  <a:gd name="T107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5" h="150">
                    <a:moveTo>
                      <a:pt x="155" y="74"/>
                    </a:moveTo>
                    <a:lnTo>
                      <a:pt x="155" y="57"/>
                    </a:lnTo>
                    <a:lnTo>
                      <a:pt x="151" y="41"/>
                    </a:lnTo>
                    <a:lnTo>
                      <a:pt x="143" y="29"/>
                    </a:lnTo>
                    <a:lnTo>
                      <a:pt x="132" y="17"/>
                    </a:lnTo>
                    <a:lnTo>
                      <a:pt x="122" y="7"/>
                    </a:lnTo>
                    <a:lnTo>
                      <a:pt x="111" y="3"/>
                    </a:lnTo>
                    <a:lnTo>
                      <a:pt x="108" y="3"/>
                    </a:lnTo>
                    <a:lnTo>
                      <a:pt x="107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8" y="3"/>
                    </a:lnTo>
                    <a:lnTo>
                      <a:pt x="122" y="10"/>
                    </a:lnTo>
                    <a:lnTo>
                      <a:pt x="132" y="20"/>
                    </a:lnTo>
                    <a:lnTo>
                      <a:pt x="141" y="29"/>
                    </a:lnTo>
                    <a:lnTo>
                      <a:pt x="148" y="41"/>
                    </a:lnTo>
                    <a:lnTo>
                      <a:pt x="153" y="57"/>
                    </a:lnTo>
                    <a:lnTo>
                      <a:pt x="155" y="74"/>
                    </a:lnTo>
                    <a:lnTo>
                      <a:pt x="155" y="89"/>
                    </a:lnTo>
                    <a:lnTo>
                      <a:pt x="151" y="103"/>
                    </a:lnTo>
                    <a:lnTo>
                      <a:pt x="143" y="115"/>
                    </a:lnTo>
                    <a:lnTo>
                      <a:pt x="132" y="129"/>
                    </a:lnTo>
                    <a:lnTo>
                      <a:pt x="122" y="138"/>
                    </a:lnTo>
                    <a:lnTo>
                      <a:pt x="108" y="146"/>
                    </a:lnTo>
                    <a:lnTo>
                      <a:pt x="94" y="148"/>
                    </a:lnTo>
                    <a:lnTo>
                      <a:pt x="79" y="150"/>
                    </a:lnTo>
                    <a:lnTo>
                      <a:pt x="62" y="148"/>
                    </a:lnTo>
                    <a:lnTo>
                      <a:pt x="48" y="146"/>
                    </a:lnTo>
                    <a:lnTo>
                      <a:pt x="34" y="138"/>
                    </a:lnTo>
                    <a:lnTo>
                      <a:pt x="22" y="129"/>
                    </a:lnTo>
                    <a:lnTo>
                      <a:pt x="15" y="115"/>
                    </a:lnTo>
                    <a:lnTo>
                      <a:pt x="8" y="103"/>
                    </a:lnTo>
                    <a:lnTo>
                      <a:pt x="3" y="89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3" y="74"/>
                    </a:lnTo>
                    <a:lnTo>
                      <a:pt x="3" y="89"/>
                    </a:lnTo>
                    <a:lnTo>
                      <a:pt x="8" y="103"/>
                    </a:lnTo>
                    <a:lnTo>
                      <a:pt x="15" y="115"/>
                    </a:lnTo>
                    <a:lnTo>
                      <a:pt x="25" y="125"/>
                    </a:lnTo>
                    <a:lnTo>
                      <a:pt x="34" y="136"/>
                    </a:lnTo>
                    <a:lnTo>
                      <a:pt x="49" y="143"/>
                    </a:lnTo>
                    <a:lnTo>
                      <a:pt x="65" y="148"/>
                    </a:lnTo>
                    <a:lnTo>
                      <a:pt x="79" y="148"/>
                    </a:lnTo>
                    <a:lnTo>
                      <a:pt x="94" y="148"/>
                    </a:lnTo>
                    <a:lnTo>
                      <a:pt x="108" y="143"/>
                    </a:lnTo>
                    <a:lnTo>
                      <a:pt x="122" y="136"/>
                    </a:lnTo>
                    <a:lnTo>
                      <a:pt x="132" y="125"/>
                    </a:lnTo>
                    <a:lnTo>
                      <a:pt x="141" y="115"/>
                    </a:lnTo>
                    <a:lnTo>
                      <a:pt x="148" y="103"/>
                    </a:lnTo>
                    <a:lnTo>
                      <a:pt x="153" y="89"/>
                    </a:lnTo>
                    <a:lnTo>
                      <a:pt x="155" y="74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09" name="Freeform 881">
                <a:extLst>
                  <a:ext uri="{FF2B5EF4-FFF2-40B4-BE49-F238E27FC236}">
                    <a16:creationId xmlns:a16="http://schemas.microsoft.com/office/drawing/2014/main" id="{DD44407C-6F05-4C1F-B443-1032A6B00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774"/>
                <a:ext cx="51" cy="49"/>
              </a:xfrm>
              <a:custGeom>
                <a:avLst/>
                <a:gdLst>
                  <a:gd name="T0" fmla="*/ 152 w 152"/>
                  <a:gd name="T1" fmla="*/ 74 h 148"/>
                  <a:gd name="T2" fmla="*/ 150 w 152"/>
                  <a:gd name="T3" fmla="*/ 57 h 148"/>
                  <a:gd name="T4" fmla="*/ 145 w 152"/>
                  <a:gd name="T5" fmla="*/ 43 h 148"/>
                  <a:gd name="T6" fmla="*/ 138 w 152"/>
                  <a:gd name="T7" fmla="*/ 29 h 148"/>
                  <a:gd name="T8" fmla="*/ 130 w 152"/>
                  <a:gd name="T9" fmla="*/ 20 h 148"/>
                  <a:gd name="T10" fmla="*/ 118 w 152"/>
                  <a:gd name="T11" fmla="*/ 11 h 148"/>
                  <a:gd name="T12" fmla="*/ 106 w 152"/>
                  <a:gd name="T13" fmla="*/ 4 h 148"/>
                  <a:gd name="T14" fmla="*/ 99 w 152"/>
                  <a:gd name="T15" fmla="*/ 0 h 148"/>
                  <a:gd name="T16" fmla="*/ 97 w 152"/>
                  <a:gd name="T17" fmla="*/ 0 h 148"/>
                  <a:gd name="T18" fmla="*/ 93 w 152"/>
                  <a:gd name="T19" fmla="*/ 0 h 148"/>
                  <a:gd name="T20" fmla="*/ 106 w 152"/>
                  <a:gd name="T21" fmla="*/ 5 h 148"/>
                  <a:gd name="T22" fmla="*/ 118 w 152"/>
                  <a:gd name="T23" fmla="*/ 11 h 148"/>
                  <a:gd name="T24" fmla="*/ 128 w 152"/>
                  <a:gd name="T25" fmla="*/ 20 h 148"/>
                  <a:gd name="T26" fmla="*/ 138 w 152"/>
                  <a:gd name="T27" fmla="*/ 33 h 148"/>
                  <a:gd name="T28" fmla="*/ 145 w 152"/>
                  <a:gd name="T29" fmla="*/ 45 h 148"/>
                  <a:gd name="T30" fmla="*/ 147 w 152"/>
                  <a:gd name="T31" fmla="*/ 57 h 148"/>
                  <a:gd name="T32" fmla="*/ 150 w 152"/>
                  <a:gd name="T33" fmla="*/ 74 h 148"/>
                  <a:gd name="T34" fmla="*/ 152 w 152"/>
                  <a:gd name="T35" fmla="*/ 74 h 148"/>
                  <a:gd name="T36" fmla="*/ 150 w 152"/>
                  <a:gd name="T37" fmla="*/ 89 h 148"/>
                  <a:gd name="T38" fmla="*/ 145 w 152"/>
                  <a:gd name="T39" fmla="*/ 104 h 148"/>
                  <a:gd name="T40" fmla="*/ 138 w 152"/>
                  <a:gd name="T41" fmla="*/ 116 h 148"/>
                  <a:gd name="T42" fmla="*/ 130 w 152"/>
                  <a:gd name="T43" fmla="*/ 126 h 148"/>
                  <a:gd name="T44" fmla="*/ 118 w 152"/>
                  <a:gd name="T45" fmla="*/ 136 h 148"/>
                  <a:gd name="T46" fmla="*/ 106 w 152"/>
                  <a:gd name="T47" fmla="*/ 143 h 148"/>
                  <a:gd name="T48" fmla="*/ 90 w 152"/>
                  <a:gd name="T49" fmla="*/ 148 h 148"/>
                  <a:gd name="T50" fmla="*/ 76 w 152"/>
                  <a:gd name="T51" fmla="*/ 148 h 148"/>
                  <a:gd name="T52" fmla="*/ 61 w 152"/>
                  <a:gd name="T53" fmla="*/ 148 h 148"/>
                  <a:gd name="T54" fmla="*/ 47 w 152"/>
                  <a:gd name="T55" fmla="*/ 143 h 148"/>
                  <a:gd name="T56" fmla="*/ 32 w 152"/>
                  <a:gd name="T57" fmla="*/ 136 h 148"/>
                  <a:gd name="T58" fmla="*/ 23 w 152"/>
                  <a:gd name="T59" fmla="*/ 126 h 148"/>
                  <a:gd name="T60" fmla="*/ 13 w 152"/>
                  <a:gd name="T61" fmla="*/ 116 h 148"/>
                  <a:gd name="T62" fmla="*/ 6 w 152"/>
                  <a:gd name="T63" fmla="*/ 104 h 148"/>
                  <a:gd name="T64" fmla="*/ 0 w 152"/>
                  <a:gd name="T65" fmla="*/ 89 h 148"/>
                  <a:gd name="T66" fmla="*/ 0 w 152"/>
                  <a:gd name="T67" fmla="*/ 74 h 148"/>
                  <a:gd name="T68" fmla="*/ 0 w 152"/>
                  <a:gd name="T69" fmla="*/ 67 h 148"/>
                  <a:gd name="T70" fmla="*/ 0 w 152"/>
                  <a:gd name="T71" fmla="*/ 64 h 148"/>
                  <a:gd name="T72" fmla="*/ 2 w 152"/>
                  <a:gd name="T73" fmla="*/ 62 h 148"/>
                  <a:gd name="T74" fmla="*/ 2 w 152"/>
                  <a:gd name="T75" fmla="*/ 60 h 148"/>
                  <a:gd name="T76" fmla="*/ 0 w 152"/>
                  <a:gd name="T77" fmla="*/ 74 h 148"/>
                  <a:gd name="T78" fmla="*/ 2 w 152"/>
                  <a:gd name="T79" fmla="*/ 89 h 148"/>
                  <a:gd name="T80" fmla="*/ 7 w 152"/>
                  <a:gd name="T81" fmla="*/ 102 h 148"/>
                  <a:gd name="T82" fmla="*/ 15 w 152"/>
                  <a:gd name="T83" fmla="*/ 114 h 148"/>
                  <a:gd name="T84" fmla="*/ 23 w 152"/>
                  <a:gd name="T85" fmla="*/ 126 h 148"/>
                  <a:gd name="T86" fmla="*/ 34 w 152"/>
                  <a:gd name="T87" fmla="*/ 136 h 148"/>
                  <a:gd name="T88" fmla="*/ 47 w 152"/>
                  <a:gd name="T89" fmla="*/ 141 h 148"/>
                  <a:gd name="T90" fmla="*/ 61 w 152"/>
                  <a:gd name="T91" fmla="*/ 146 h 148"/>
                  <a:gd name="T92" fmla="*/ 76 w 152"/>
                  <a:gd name="T93" fmla="*/ 148 h 148"/>
                  <a:gd name="T94" fmla="*/ 90 w 152"/>
                  <a:gd name="T95" fmla="*/ 146 h 148"/>
                  <a:gd name="T96" fmla="*/ 106 w 152"/>
                  <a:gd name="T97" fmla="*/ 141 h 148"/>
                  <a:gd name="T98" fmla="*/ 118 w 152"/>
                  <a:gd name="T99" fmla="*/ 136 h 148"/>
                  <a:gd name="T100" fmla="*/ 128 w 152"/>
                  <a:gd name="T101" fmla="*/ 126 h 148"/>
                  <a:gd name="T102" fmla="*/ 138 w 152"/>
                  <a:gd name="T103" fmla="*/ 114 h 148"/>
                  <a:gd name="T104" fmla="*/ 145 w 152"/>
                  <a:gd name="T105" fmla="*/ 102 h 148"/>
                  <a:gd name="T106" fmla="*/ 147 w 152"/>
                  <a:gd name="T107" fmla="*/ 89 h 148"/>
                  <a:gd name="T108" fmla="*/ 150 w 152"/>
                  <a:gd name="T109" fmla="*/ 74 h 148"/>
                  <a:gd name="T110" fmla="*/ 152 w 152"/>
                  <a:gd name="T111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2" h="148">
                    <a:moveTo>
                      <a:pt x="152" y="74"/>
                    </a:moveTo>
                    <a:lnTo>
                      <a:pt x="150" y="57"/>
                    </a:lnTo>
                    <a:lnTo>
                      <a:pt x="145" y="43"/>
                    </a:lnTo>
                    <a:lnTo>
                      <a:pt x="138" y="29"/>
                    </a:lnTo>
                    <a:lnTo>
                      <a:pt x="130" y="20"/>
                    </a:lnTo>
                    <a:lnTo>
                      <a:pt x="118" y="11"/>
                    </a:lnTo>
                    <a:lnTo>
                      <a:pt x="106" y="4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0"/>
                    </a:lnTo>
                    <a:lnTo>
                      <a:pt x="106" y="5"/>
                    </a:lnTo>
                    <a:lnTo>
                      <a:pt x="118" y="11"/>
                    </a:lnTo>
                    <a:lnTo>
                      <a:pt x="128" y="20"/>
                    </a:lnTo>
                    <a:lnTo>
                      <a:pt x="138" y="33"/>
                    </a:lnTo>
                    <a:lnTo>
                      <a:pt x="145" y="45"/>
                    </a:lnTo>
                    <a:lnTo>
                      <a:pt x="147" y="57"/>
                    </a:lnTo>
                    <a:lnTo>
                      <a:pt x="150" y="74"/>
                    </a:lnTo>
                    <a:lnTo>
                      <a:pt x="152" y="74"/>
                    </a:lnTo>
                    <a:lnTo>
                      <a:pt x="150" y="89"/>
                    </a:lnTo>
                    <a:lnTo>
                      <a:pt x="145" y="104"/>
                    </a:lnTo>
                    <a:lnTo>
                      <a:pt x="138" y="116"/>
                    </a:lnTo>
                    <a:lnTo>
                      <a:pt x="130" y="126"/>
                    </a:lnTo>
                    <a:lnTo>
                      <a:pt x="118" y="136"/>
                    </a:lnTo>
                    <a:lnTo>
                      <a:pt x="106" y="143"/>
                    </a:lnTo>
                    <a:lnTo>
                      <a:pt x="90" y="148"/>
                    </a:lnTo>
                    <a:lnTo>
                      <a:pt x="76" y="148"/>
                    </a:lnTo>
                    <a:lnTo>
                      <a:pt x="61" y="148"/>
                    </a:lnTo>
                    <a:lnTo>
                      <a:pt x="47" y="143"/>
                    </a:lnTo>
                    <a:lnTo>
                      <a:pt x="32" y="136"/>
                    </a:lnTo>
                    <a:lnTo>
                      <a:pt x="23" y="126"/>
                    </a:lnTo>
                    <a:lnTo>
                      <a:pt x="13" y="116"/>
                    </a:lnTo>
                    <a:lnTo>
                      <a:pt x="6" y="104"/>
                    </a:lnTo>
                    <a:lnTo>
                      <a:pt x="0" y="89"/>
                    </a:lnTo>
                    <a:lnTo>
                      <a:pt x="0" y="74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74"/>
                    </a:lnTo>
                    <a:lnTo>
                      <a:pt x="2" y="89"/>
                    </a:lnTo>
                    <a:lnTo>
                      <a:pt x="7" y="102"/>
                    </a:lnTo>
                    <a:lnTo>
                      <a:pt x="15" y="114"/>
                    </a:lnTo>
                    <a:lnTo>
                      <a:pt x="23" y="126"/>
                    </a:lnTo>
                    <a:lnTo>
                      <a:pt x="34" y="136"/>
                    </a:lnTo>
                    <a:lnTo>
                      <a:pt x="47" y="141"/>
                    </a:lnTo>
                    <a:lnTo>
                      <a:pt x="61" y="146"/>
                    </a:lnTo>
                    <a:lnTo>
                      <a:pt x="76" y="148"/>
                    </a:lnTo>
                    <a:lnTo>
                      <a:pt x="90" y="146"/>
                    </a:lnTo>
                    <a:lnTo>
                      <a:pt x="106" y="141"/>
                    </a:lnTo>
                    <a:lnTo>
                      <a:pt x="118" y="136"/>
                    </a:lnTo>
                    <a:lnTo>
                      <a:pt x="128" y="126"/>
                    </a:lnTo>
                    <a:lnTo>
                      <a:pt x="138" y="114"/>
                    </a:lnTo>
                    <a:lnTo>
                      <a:pt x="145" y="102"/>
                    </a:lnTo>
                    <a:lnTo>
                      <a:pt x="147" y="89"/>
                    </a:lnTo>
                    <a:lnTo>
                      <a:pt x="150" y="74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0" name="Freeform 882">
                <a:extLst>
                  <a:ext uri="{FF2B5EF4-FFF2-40B4-BE49-F238E27FC236}">
                    <a16:creationId xmlns:a16="http://schemas.microsoft.com/office/drawing/2014/main" id="{2E87B458-3C11-496C-BE45-8038029C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774"/>
                <a:ext cx="50" cy="49"/>
              </a:xfrm>
              <a:custGeom>
                <a:avLst/>
                <a:gdLst>
                  <a:gd name="T0" fmla="*/ 150 w 150"/>
                  <a:gd name="T1" fmla="*/ 74 h 148"/>
                  <a:gd name="T2" fmla="*/ 148 w 150"/>
                  <a:gd name="T3" fmla="*/ 57 h 148"/>
                  <a:gd name="T4" fmla="*/ 145 w 150"/>
                  <a:gd name="T5" fmla="*/ 45 h 148"/>
                  <a:gd name="T6" fmla="*/ 138 w 150"/>
                  <a:gd name="T7" fmla="*/ 33 h 148"/>
                  <a:gd name="T8" fmla="*/ 128 w 150"/>
                  <a:gd name="T9" fmla="*/ 20 h 148"/>
                  <a:gd name="T10" fmla="*/ 119 w 150"/>
                  <a:gd name="T11" fmla="*/ 11 h 148"/>
                  <a:gd name="T12" fmla="*/ 105 w 150"/>
                  <a:gd name="T13" fmla="*/ 5 h 148"/>
                  <a:gd name="T14" fmla="*/ 93 w 150"/>
                  <a:gd name="T15" fmla="*/ 0 h 148"/>
                  <a:gd name="T16" fmla="*/ 91 w 150"/>
                  <a:gd name="T17" fmla="*/ 0 h 148"/>
                  <a:gd name="T18" fmla="*/ 88 w 150"/>
                  <a:gd name="T19" fmla="*/ 0 h 148"/>
                  <a:gd name="T20" fmla="*/ 86 w 150"/>
                  <a:gd name="T21" fmla="*/ 0 h 148"/>
                  <a:gd name="T22" fmla="*/ 83 w 150"/>
                  <a:gd name="T23" fmla="*/ 0 h 148"/>
                  <a:gd name="T24" fmla="*/ 91 w 150"/>
                  <a:gd name="T25" fmla="*/ 0 h 148"/>
                  <a:gd name="T26" fmla="*/ 104 w 150"/>
                  <a:gd name="T27" fmla="*/ 5 h 148"/>
                  <a:gd name="T28" fmla="*/ 115 w 150"/>
                  <a:gd name="T29" fmla="*/ 14 h 148"/>
                  <a:gd name="T30" fmla="*/ 128 w 150"/>
                  <a:gd name="T31" fmla="*/ 22 h 148"/>
                  <a:gd name="T32" fmla="*/ 136 w 150"/>
                  <a:gd name="T33" fmla="*/ 33 h 148"/>
                  <a:gd name="T34" fmla="*/ 143 w 150"/>
                  <a:gd name="T35" fmla="*/ 45 h 148"/>
                  <a:gd name="T36" fmla="*/ 148 w 150"/>
                  <a:gd name="T37" fmla="*/ 60 h 148"/>
                  <a:gd name="T38" fmla="*/ 148 w 150"/>
                  <a:gd name="T39" fmla="*/ 74 h 148"/>
                  <a:gd name="T40" fmla="*/ 150 w 150"/>
                  <a:gd name="T41" fmla="*/ 74 h 148"/>
                  <a:gd name="T42" fmla="*/ 148 w 150"/>
                  <a:gd name="T43" fmla="*/ 89 h 148"/>
                  <a:gd name="T44" fmla="*/ 145 w 150"/>
                  <a:gd name="T45" fmla="*/ 102 h 148"/>
                  <a:gd name="T46" fmla="*/ 138 w 150"/>
                  <a:gd name="T47" fmla="*/ 114 h 148"/>
                  <a:gd name="T48" fmla="*/ 128 w 150"/>
                  <a:gd name="T49" fmla="*/ 126 h 148"/>
                  <a:gd name="T50" fmla="*/ 119 w 150"/>
                  <a:gd name="T51" fmla="*/ 136 h 148"/>
                  <a:gd name="T52" fmla="*/ 105 w 150"/>
                  <a:gd name="T53" fmla="*/ 141 h 148"/>
                  <a:gd name="T54" fmla="*/ 91 w 150"/>
                  <a:gd name="T55" fmla="*/ 146 h 148"/>
                  <a:gd name="T56" fmla="*/ 76 w 150"/>
                  <a:gd name="T57" fmla="*/ 148 h 148"/>
                  <a:gd name="T58" fmla="*/ 62 w 150"/>
                  <a:gd name="T59" fmla="*/ 146 h 148"/>
                  <a:gd name="T60" fmla="*/ 46 w 150"/>
                  <a:gd name="T61" fmla="*/ 141 h 148"/>
                  <a:gd name="T62" fmla="*/ 34 w 150"/>
                  <a:gd name="T63" fmla="*/ 136 h 148"/>
                  <a:gd name="T64" fmla="*/ 22 w 150"/>
                  <a:gd name="T65" fmla="*/ 126 h 148"/>
                  <a:gd name="T66" fmla="*/ 14 w 150"/>
                  <a:gd name="T67" fmla="*/ 114 h 148"/>
                  <a:gd name="T68" fmla="*/ 7 w 150"/>
                  <a:gd name="T69" fmla="*/ 102 h 148"/>
                  <a:gd name="T70" fmla="*/ 2 w 150"/>
                  <a:gd name="T71" fmla="*/ 89 h 148"/>
                  <a:gd name="T72" fmla="*/ 0 w 150"/>
                  <a:gd name="T73" fmla="*/ 74 h 148"/>
                  <a:gd name="T74" fmla="*/ 2 w 150"/>
                  <a:gd name="T75" fmla="*/ 60 h 148"/>
                  <a:gd name="T76" fmla="*/ 2 w 150"/>
                  <a:gd name="T77" fmla="*/ 57 h 148"/>
                  <a:gd name="T78" fmla="*/ 5 w 150"/>
                  <a:gd name="T79" fmla="*/ 57 h 148"/>
                  <a:gd name="T80" fmla="*/ 5 w 150"/>
                  <a:gd name="T81" fmla="*/ 55 h 148"/>
                  <a:gd name="T82" fmla="*/ 5 w 150"/>
                  <a:gd name="T83" fmla="*/ 52 h 148"/>
                  <a:gd name="T84" fmla="*/ 7 w 150"/>
                  <a:gd name="T85" fmla="*/ 52 h 148"/>
                  <a:gd name="T86" fmla="*/ 5 w 150"/>
                  <a:gd name="T87" fmla="*/ 60 h 148"/>
                  <a:gd name="T88" fmla="*/ 2 w 150"/>
                  <a:gd name="T89" fmla="*/ 74 h 148"/>
                  <a:gd name="T90" fmla="*/ 5 w 150"/>
                  <a:gd name="T91" fmla="*/ 86 h 148"/>
                  <a:gd name="T92" fmla="*/ 7 w 150"/>
                  <a:gd name="T93" fmla="*/ 102 h 148"/>
                  <a:gd name="T94" fmla="*/ 14 w 150"/>
                  <a:gd name="T95" fmla="*/ 114 h 148"/>
                  <a:gd name="T96" fmla="*/ 24 w 150"/>
                  <a:gd name="T97" fmla="*/ 124 h 148"/>
                  <a:gd name="T98" fmla="*/ 34 w 150"/>
                  <a:gd name="T99" fmla="*/ 133 h 148"/>
                  <a:gd name="T100" fmla="*/ 46 w 150"/>
                  <a:gd name="T101" fmla="*/ 141 h 148"/>
                  <a:gd name="T102" fmla="*/ 62 w 150"/>
                  <a:gd name="T103" fmla="*/ 146 h 148"/>
                  <a:gd name="T104" fmla="*/ 76 w 150"/>
                  <a:gd name="T105" fmla="*/ 146 h 148"/>
                  <a:gd name="T106" fmla="*/ 91 w 150"/>
                  <a:gd name="T107" fmla="*/ 146 h 148"/>
                  <a:gd name="T108" fmla="*/ 104 w 150"/>
                  <a:gd name="T109" fmla="*/ 141 h 148"/>
                  <a:gd name="T110" fmla="*/ 115 w 150"/>
                  <a:gd name="T111" fmla="*/ 133 h 148"/>
                  <a:gd name="T112" fmla="*/ 128 w 150"/>
                  <a:gd name="T113" fmla="*/ 124 h 148"/>
                  <a:gd name="T114" fmla="*/ 136 w 150"/>
                  <a:gd name="T115" fmla="*/ 114 h 148"/>
                  <a:gd name="T116" fmla="*/ 143 w 150"/>
                  <a:gd name="T117" fmla="*/ 102 h 148"/>
                  <a:gd name="T118" fmla="*/ 148 w 150"/>
                  <a:gd name="T119" fmla="*/ 86 h 148"/>
                  <a:gd name="T120" fmla="*/ 148 w 150"/>
                  <a:gd name="T121" fmla="*/ 74 h 148"/>
                  <a:gd name="T122" fmla="*/ 150 w 150"/>
                  <a:gd name="T123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148">
                    <a:moveTo>
                      <a:pt x="150" y="74"/>
                    </a:moveTo>
                    <a:lnTo>
                      <a:pt x="148" y="57"/>
                    </a:lnTo>
                    <a:lnTo>
                      <a:pt x="145" y="45"/>
                    </a:lnTo>
                    <a:lnTo>
                      <a:pt x="138" y="33"/>
                    </a:lnTo>
                    <a:lnTo>
                      <a:pt x="128" y="20"/>
                    </a:lnTo>
                    <a:lnTo>
                      <a:pt x="119" y="11"/>
                    </a:lnTo>
                    <a:lnTo>
                      <a:pt x="105" y="5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91" y="0"/>
                    </a:lnTo>
                    <a:lnTo>
                      <a:pt x="104" y="5"/>
                    </a:lnTo>
                    <a:lnTo>
                      <a:pt x="115" y="14"/>
                    </a:lnTo>
                    <a:lnTo>
                      <a:pt x="128" y="22"/>
                    </a:lnTo>
                    <a:lnTo>
                      <a:pt x="136" y="33"/>
                    </a:lnTo>
                    <a:lnTo>
                      <a:pt x="143" y="45"/>
                    </a:lnTo>
                    <a:lnTo>
                      <a:pt x="148" y="60"/>
                    </a:lnTo>
                    <a:lnTo>
                      <a:pt x="148" y="74"/>
                    </a:lnTo>
                    <a:lnTo>
                      <a:pt x="150" y="74"/>
                    </a:lnTo>
                    <a:lnTo>
                      <a:pt x="148" y="89"/>
                    </a:lnTo>
                    <a:lnTo>
                      <a:pt x="145" y="102"/>
                    </a:lnTo>
                    <a:lnTo>
                      <a:pt x="138" y="114"/>
                    </a:lnTo>
                    <a:lnTo>
                      <a:pt x="128" y="126"/>
                    </a:lnTo>
                    <a:lnTo>
                      <a:pt x="119" y="136"/>
                    </a:lnTo>
                    <a:lnTo>
                      <a:pt x="105" y="141"/>
                    </a:lnTo>
                    <a:lnTo>
                      <a:pt x="91" y="146"/>
                    </a:lnTo>
                    <a:lnTo>
                      <a:pt x="76" y="148"/>
                    </a:lnTo>
                    <a:lnTo>
                      <a:pt x="62" y="146"/>
                    </a:lnTo>
                    <a:lnTo>
                      <a:pt x="46" y="141"/>
                    </a:lnTo>
                    <a:lnTo>
                      <a:pt x="34" y="136"/>
                    </a:lnTo>
                    <a:lnTo>
                      <a:pt x="22" y="126"/>
                    </a:lnTo>
                    <a:lnTo>
                      <a:pt x="14" y="114"/>
                    </a:lnTo>
                    <a:lnTo>
                      <a:pt x="7" y="102"/>
                    </a:lnTo>
                    <a:lnTo>
                      <a:pt x="2" y="89"/>
                    </a:lnTo>
                    <a:lnTo>
                      <a:pt x="0" y="74"/>
                    </a:lnTo>
                    <a:lnTo>
                      <a:pt x="2" y="60"/>
                    </a:lnTo>
                    <a:lnTo>
                      <a:pt x="2" y="57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5" y="60"/>
                    </a:lnTo>
                    <a:lnTo>
                      <a:pt x="2" y="74"/>
                    </a:lnTo>
                    <a:lnTo>
                      <a:pt x="5" y="86"/>
                    </a:lnTo>
                    <a:lnTo>
                      <a:pt x="7" y="102"/>
                    </a:lnTo>
                    <a:lnTo>
                      <a:pt x="14" y="114"/>
                    </a:lnTo>
                    <a:lnTo>
                      <a:pt x="24" y="124"/>
                    </a:lnTo>
                    <a:lnTo>
                      <a:pt x="34" y="133"/>
                    </a:lnTo>
                    <a:lnTo>
                      <a:pt x="46" y="141"/>
                    </a:lnTo>
                    <a:lnTo>
                      <a:pt x="62" y="146"/>
                    </a:lnTo>
                    <a:lnTo>
                      <a:pt x="76" y="146"/>
                    </a:lnTo>
                    <a:lnTo>
                      <a:pt x="91" y="146"/>
                    </a:lnTo>
                    <a:lnTo>
                      <a:pt x="104" y="141"/>
                    </a:lnTo>
                    <a:lnTo>
                      <a:pt x="115" y="133"/>
                    </a:lnTo>
                    <a:lnTo>
                      <a:pt x="128" y="124"/>
                    </a:lnTo>
                    <a:lnTo>
                      <a:pt x="136" y="114"/>
                    </a:lnTo>
                    <a:lnTo>
                      <a:pt x="143" y="102"/>
                    </a:lnTo>
                    <a:lnTo>
                      <a:pt x="148" y="86"/>
                    </a:lnTo>
                    <a:lnTo>
                      <a:pt x="148" y="74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1" name="Freeform 883">
                <a:extLst>
                  <a:ext uri="{FF2B5EF4-FFF2-40B4-BE49-F238E27FC236}">
                    <a16:creationId xmlns:a16="http://schemas.microsoft.com/office/drawing/2014/main" id="{183C8FEE-35C8-43F8-BF08-A78D653FC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774"/>
                <a:ext cx="49" cy="49"/>
              </a:xfrm>
              <a:custGeom>
                <a:avLst/>
                <a:gdLst>
                  <a:gd name="T0" fmla="*/ 146 w 146"/>
                  <a:gd name="T1" fmla="*/ 74 h 146"/>
                  <a:gd name="T2" fmla="*/ 146 w 146"/>
                  <a:gd name="T3" fmla="*/ 60 h 146"/>
                  <a:gd name="T4" fmla="*/ 141 w 146"/>
                  <a:gd name="T5" fmla="*/ 45 h 146"/>
                  <a:gd name="T6" fmla="*/ 134 w 146"/>
                  <a:gd name="T7" fmla="*/ 33 h 146"/>
                  <a:gd name="T8" fmla="*/ 126 w 146"/>
                  <a:gd name="T9" fmla="*/ 22 h 146"/>
                  <a:gd name="T10" fmla="*/ 113 w 146"/>
                  <a:gd name="T11" fmla="*/ 14 h 146"/>
                  <a:gd name="T12" fmla="*/ 102 w 146"/>
                  <a:gd name="T13" fmla="*/ 5 h 146"/>
                  <a:gd name="T14" fmla="*/ 89 w 146"/>
                  <a:gd name="T15" fmla="*/ 0 h 146"/>
                  <a:gd name="T16" fmla="*/ 81 w 146"/>
                  <a:gd name="T17" fmla="*/ 0 h 146"/>
                  <a:gd name="T18" fmla="*/ 79 w 146"/>
                  <a:gd name="T19" fmla="*/ 0 h 146"/>
                  <a:gd name="T20" fmla="*/ 77 w 146"/>
                  <a:gd name="T21" fmla="*/ 0 h 146"/>
                  <a:gd name="T22" fmla="*/ 74 w 146"/>
                  <a:gd name="T23" fmla="*/ 4 h 146"/>
                  <a:gd name="T24" fmla="*/ 89 w 146"/>
                  <a:gd name="T25" fmla="*/ 4 h 146"/>
                  <a:gd name="T26" fmla="*/ 102 w 146"/>
                  <a:gd name="T27" fmla="*/ 7 h 146"/>
                  <a:gd name="T28" fmla="*/ 113 w 146"/>
                  <a:gd name="T29" fmla="*/ 14 h 146"/>
                  <a:gd name="T30" fmla="*/ 124 w 146"/>
                  <a:gd name="T31" fmla="*/ 22 h 146"/>
                  <a:gd name="T32" fmla="*/ 134 w 146"/>
                  <a:gd name="T33" fmla="*/ 33 h 146"/>
                  <a:gd name="T34" fmla="*/ 138 w 146"/>
                  <a:gd name="T35" fmla="*/ 45 h 146"/>
                  <a:gd name="T36" fmla="*/ 143 w 146"/>
                  <a:gd name="T37" fmla="*/ 60 h 146"/>
                  <a:gd name="T38" fmla="*/ 146 w 146"/>
                  <a:gd name="T39" fmla="*/ 74 h 146"/>
                  <a:gd name="T40" fmla="*/ 146 w 146"/>
                  <a:gd name="T41" fmla="*/ 86 h 146"/>
                  <a:gd name="T42" fmla="*/ 141 w 146"/>
                  <a:gd name="T43" fmla="*/ 102 h 146"/>
                  <a:gd name="T44" fmla="*/ 134 w 146"/>
                  <a:gd name="T45" fmla="*/ 114 h 146"/>
                  <a:gd name="T46" fmla="*/ 126 w 146"/>
                  <a:gd name="T47" fmla="*/ 124 h 146"/>
                  <a:gd name="T48" fmla="*/ 113 w 146"/>
                  <a:gd name="T49" fmla="*/ 133 h 146"/>
                  <a:gd name="T50" fmla="*/ 102 w 146"/>
                  <a:gd name="T51" fmla="*/ 141 h 146"/>
                  <a:gd name="T52" fmla="*/ 89 w 146"/>
                  <a:gd name="T53" fmla="*/ 146 h 146"/>
                  <a:gd name="T54" fmla="*/ 74 w 146"/>
                  <a:gd name="T55" fmla="*/ 146 h 146"/>
                  <a:gd name="T56" fmla="*/ 60 w 146"/>
                  <a:gd name="T57" fmla="*/ 146 h 146"/>
                  <a:gd name="T58" fmla="*/ 44 w 146"/>
                  <a:gd name="T59" fmla="*/ 141 h 146"/>
                  <a:gd name="T60" fmla="*/ 32 w 146"/>
                  <a:gd name="T61" fmla="*/ 133 h 146"/>
                  <a:gd name="T62" fmla="*/ 22 w 146"/>
                  <a:gd name="T63" fmla="*/ 124 h 146"/>
                  <a:gd name="T64" fmla="*/ 12 w 146"/>
                  <a:gd name="T65" fmla="*/ 114 h 146"/>
                  <a:gd name="T66" fmla="*/ 5 w 146"/>
                  <a:gd name="T67" fmla="*/ 102 h 146"/>
                  <a:gd name="T68" fmla="*/ 3 w 146"/>
                  <a:gd name="T69" fmla="*/ 86 h 146"/>
                  <a:gd name="T70" fmla="*/ 0 w 146"/>
                  <a:gd name="T71" fmla="*/ 74 h 146"/>
                  <a:gd name="T72" fmla="*/ 3 w 146"/>
                  <a:gd name="T73" fmla="*/ 60 h 146"/>
                  <a:gd name="T74" fmla="*/ 5 w 146"/>
                  <a:gd name="T75" fmla="*/ 52 h 146"/>
                  <a:gd name="T76" fmla="*/ 5 w 146"/>
                  <a:gd name="T77" fmla="*/ 50 h 146"/>
                  <a:gd name="T78" fmla="*/ 5 w 146"/>
                  <a:gd name="T79" fmla="*/ 47 h 146"/>
                  <a:gd name="T80" fmla="*/ 8 w 146"/>
                  <a:gd name="T81" fmla="*/ 47 h 146"/>
                  <a:gd name="T82" fmla="*/ 8 w 146"/>
                  <a:gd name="T83" fmla="*/ 45 h 146"/>
                  <a:gd name="T84" fmla="*/ 3 w 146"/>
                  <a:gd name="T85" fmla="*/ 60 h 146"/>
                  <a:gd name="T86" fmla="*/ 3 w 146"/>
                  <a:gd name="T87" fmla="*/ 74 h 146"/>
                  <a:gd name="T88" fmla="*/ 3 w 146"/>
                  <a:gd name="T89" fmla="*/ 86 h 146"/>
                  <a:gd name="T90" fmla="*/ 8 w 146"/>
                  <a:gd name="T91" fmla="*/ 102 h 146"/>
                  <a:gd name="T92" fmla="*/ 15 w 146"/>
                  <a:gd name="T93" fmla="*/ 114 h 146"/>
                  <a:gd name="T94" fmla="*/ 22 w 146"/>
                  <a:gd name="T95" fmla="*/ 124 h 146"/>
                  <a:gd name="T96" fmla="*/ 35 w 146"/>
                  <a:gd name="T97" fmla="*/ 133 h 146"/>
                  <a:gd name="T98" fmla="*/ 44 w 146"/>
                  <a:gd name="T99" fmla="*/ 138 h 146"/>
                  <a:gd name="T100" fmla="*/ 60 w 146"/>
                  <a:gd name="T101" fmla="*/ 143 h 146"/>
                  <a:gd name="T102" fmla="*/ 74 w 146"/>
                  <a:gd name="T103" fmla="*/ 143 h 146"/>
                  <a:gd name="T104" fmla="*/ 89 w 146"/>
                  <a:gd name="T105" fmla="*/ 143 h 146"/>
                  <a:gd name="T106" fmla="*/ 102 w 146"/>
                  <a:gd name="T107" fmla="*/ 138 h 146"/>
                  <a:gd name="T108" fmla="*/ 113 w 146"/>
                  <a:gd name="T109" fmla="*/ 133 h 146"/>
                  <a:gd name="T110" fmla="*/ 124 w 146"/>
                  <a:gd name="T111" fmla="*/ 124 h 146"/>
                  <a:gd name="T112" fmla="*/ 134 w 146"/>
                  <a:gd name="T113" fmla="*/ 114 h 146"/>
                  <a:gd name="T114" fmla="*/ 138 w 146"/>
                  <a:gd name="T115" fmla="*/ 102 h 146"/>
                  <a:gd name="T116" fmla="*/ 143 w 146"/>
                  <a:gd name="T117" fmla="*/ 86 h 146"/>
                  <a:gd name="T118" fmla="*/ 146 w 146"/>
                  <a:gd name="T119" fmla="*/ 7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6" h="146">
                    <a:moveTo>
                      <a:pt x="146" y="74"/>
                    </a:moveTo>
                    <a:lnTo>
                      <a:pt x="146" y="60"/>
                    </a:lnTo>
                    <a:lnTo>
                      <a:pt x="141" y="45"/>
                    </a:lnTo>
                    <a:lnTo>
                      <a:pt x="134" y="33"/>
                    </a:lnTo>
                    <a:lnTo>
                      <a:pt x="126" y="22"/>
                    </a:lnTo>
                    <a:lnTo>
                      <a:pt x="113" y="14"/>
                    </a:lnTo>
                    <a:lnTo>
                      <a:pt x="102" y="5"/>
                    </a:lnTo>
                    <a:lnTo>
                      <a:pt x="89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4" y="4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3" y="14"/>
                    </a:lnTo>
                    <a:lnTo>
                      <a:pt x="124" y="22"/>
                    </a:lnTo>
                    <a:lnTo>
                      <a:pt x="134" y="33"/>
                    </a:lnTo>
                    <a:lnTo>
                      <a:pt x="138" y="45"/>
                    </a:lnTo>
                    <a:lnTo>
                      <a:pt x="143" y="60"/>
                    </a:lnTo>
                    <a:lnTo>
                      <a:pt x="146" y="74"/>
                    </a:lnTo>
                    <a:lnTo>
                      <a:pt x="146" y="86"/>
                    </a:lnTo>
                    <a:lnTo>
                      <a:pt x="141" y="102"/>
                    </a:lnTo>
                    <a:lnTo>
                      <a:pt x="134" y="114"/>
                    </a:lnTo>
                    <a:lnTo>
                      <a:pt x="126" y="124"/>
                    </a:lnTo>
                    <a:lnTo>
                      <a:pt x="113" y="133"/>
                    </a:lnTo>
                    <a:lnTo>
                      <a:pt x="102" y="141"/>
                    </a:lnTo>
                    <a:lnTo>
                      <a:pt x="89" y="146"/>
                    </a:lnTo>
                    <a:lnTo>
                      <a:pt x="74" y="146"/>
                    </a:lnTo>
                    <a:lnTo>
                      <a:pt x="60" y="146"/>
                    </a:lnTo>
                    <a:lnTo>
                      <a:pt x="44" y="141"/>
                    </a:lnTo>
                    <a:lnTo>
                      <a:pt x="32" y="133"/>
                    </a:lnTo>
                    <a:lnTo>
                      <a:pt x="22" y="124"/>
                    </a:lnTo>
                    <a:lnTo>
                      <a:pt x="12" y="114"/>
                    </a:lnTo>
                    <a:lnTo>
                      <a:pt x="5" y="102"/>
                    </a:lnTo>
                    <a:lnTo>
                      <a:pt x="3" y="86"/>
                    </a:lnTo>
                    <a:lnTo>
                      <a:pt x="0" y="74"/>
                    </a:lnTo>
                    <a:lnTo>
                      <a:pt x="3" y="60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3" y="60"/>
                    </a:lnTo>
                    <a:lnTo>
                      <a:pt x="3" y="74"/>
                    </a:lnTo>
                    <a:lnTo>
                      <a:pt x="3" y="86"/>
                    </a:lnTo>
                    <a:lnTo>
                      <a:pt x="8" y="102"/>
                    </a:lnTo>
                    <a:lnTo>
                      <a:pt x="15" y="114"/>
                    </a:lnTo>
                    <a:lnTo>
                      <a:pt x="22" y="124"/>
                    </a:lnTo>
                    <a:lnTo>
                      <a:pt x="35" y="133"/>
                    </a:lnTo>
                    <a:lnTo>
                      <a:pt x="44" y="138"/>
                    </a:lnTo>
                    <a:lnTo>
                      <a:pt x="60" y="143"/>
                    </a:lnTo>
                    <a:lnTo>
                      <a:pt x="74" y="143"/>
                    </a:lnTo>
                    <a:lnTo>
                      <a:pt x="89" y="143"/>
                    </a:lnTo>
                    <a:lnTo>
                      <a:pt x="102" y="138"/>
                    </a:lnTo>
                    <a:lnTo>
                      <a:pt x="113" y="133"/>
                    </a:lnTo>
                    <a:lnTo>
                      <a:pt x="124" y="124"/>
                    </a:lnTo>
                    <a:lnTo>
                      <a:pt x="134" y="114"/>
                    </a:lnTo>
                    <a:lnTo>
                      <a:pt x="138" y="102"/>
                    </a:lnTo>
                    <a:lnTo>
                      <a:pt x="143" y="86"/>
                    </a:lnTo>
                    <a:lnTo>
                      <a:pt x="146" y="74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2" name="Freeform 884">
                <a:extLst>
                  <a:ext uri="{FF2B5EF4-FFF2-40B4-BE49-F238E27FC236}">
                    <a16:creationId xmlns:a16="http://schemas.microsoft.com/office/drawing/2014/main" id="{E17EE2A1-17FE-46EF-9D81-6FE24563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775"/>
                <a:ext cx="48" cy="47"/>
              </a:xfrm>
              <a:custGeom>
                <a:avLst/>
                <a:gdLst>
                  <a:gd name="T0" fmla="*/ 140 w 143"/>
                  <a:gd name="T1" fmla="*/ 55 h 140"/>
                  <a:gd name="T2" fmla="*/ 131 w 143"/>
                  <a:gd name="T3" fmla="*/ 29 h 140"/>
                  <a:gd name="T4" fmla="*/ 110 w 143"/>
                  <a:gd name="T5" fmla="*/ 9 h 140"/>
                  <a:gd name="T6" fmla="*/ 86 w 143"/>
                  <a:gd name="T7" fmla="*/ 0 h 140"/>
                  <a:gd name="T8" fmla="*/ 69 w 143"/>
                  <a:gd name="T9" fmla="*/ 0 h 140"/>
                  <a:gd name="T10" fmla="*/ 64 w 143"/>
                  <a:gd name="T11" fmla="*/ 0 h 140"/>
                  <a:gd name="T12" fmla="*/ 58 w 143"/>
                  <a:gd name="T13" fmla="*/ 2 h 140"/>
                  <a:gd name="T14" fmla="*/ 83 w 143"/>
                  <a:gd name="T15" fmla="*/ 2 h 140"/>
                  <a:gd name="T16" fmla="*/ 110 w 143"/>
                  <a:gd name="T17" fmla="*/ 12 h 140"/>
                  <a:gd name="T18" fmla="*/ 128 w 143"/>
                  <a:gd name="T19" fmla="*/ 31 h 140"/>
                  <a:gd name="T20" fmla="*/ 140 w 143"/>
                  <a:gd name="T21" fmla="*/ 55 h 140"/>
                  <a:gd name="T22" fmla="*/ 143 w 143"/>
                  <a:gd name="T23" fmla="*/ 70 h 140"/>
                  <a:gd name="T24" fmla="*/ 135 w 143"/>
                  <a:gd name="T25" fmla="*/ 98 h 140"/>
                  <a:gd name="T26" fmla="*/ 121 w 143"/>
                  <a:gd name="T27" fmla="*/ 120 h 140"/>
                  <a:gd name="T28" fmla="*/ 98 w 143"/>
                  <a:gd name="T29" fmla="*/ 135 h 140"/>
                  <a:gd name="T30" fmla="*/ 71 w 143"/>
                  <a:gd name="T31" fmla="*/ 140 h 140"/>
                  <a:gd name="T32" fmla="*/ 41 w 143"/>
                  <a:gd name="T33" fmla="*/ 135 h 140"/>
                  <a:gd name="T34" fmla="*/ 19 w 143"/>
                  <a:gd name="T35" fmla="*/ 120 h 140"/>
                  <a:gd name="T36" fmla="*/ 5 w 143"/>
                  <a:gd name="T37" fmla="*/ 98 h 140"/>
                  <a:gd name="T38" fmla="*/ 0 w 143"/>
                  <a:gd name="T39" fmla="*/ 70 h 140"/>
                  <a:gd name="T40" fmla="*/ 5 w 143"/>
                  <a:gd name="T41" fmla="*/ 41 h 140"/>
                  <a:gd name="T42" fmla="*/ 7 w 143"/>
                  <a:gd name="T43" fmla="*/ 36 h 140"/>
                  <a:gd name="T44" fmla="*/ 9 w 143"/>
                  <a:gd name="T45" fmla="*/ 34 h 140"/>
                  <a:gd name="T46" fmla="*/ 12 w 143"/>
                  <a:gd name="T47" fmla="*/ 31 h 140"/>
                  <a:gd name="T48" fmla="*/ 2 w 143"/>
                  <a:gd name="T49" fmla="*/ 55 h 140"/>
                  <a:gd name="T50" fmla="*/ 2 w 143"/>
                  <a:gd name="T51" fmla="*/ 83 h 140"/>
                  <a:gd name="T52" fmla="*/ 12 w 143"/>
                  <a:gd name="T53" fmla="*/ 107 h 140"/>
                  <a:gd name="T54" fmla="*/ 31 w 143"/>
                  <a:gd name="T55" fmla="*/ 128 h 140"/>
                  <a:gd name="T56" fmla="*/ 57 w 143"/>
                  <a:gd name="T57" fmla="*/ 137 h 140"/>
                  <a:gd name="T58" fmla="*/ 83 w 143"/>
                  <a:gd name="T59" fmla="*/ 137 h 140"/>
                  <a:gd name="T60" fmla="*/ 110 w 143"/>
                  <a:gd name="T61" fmla="*/ 128 h 140"/>
                  <a:gd name="T62" fmla="*/ 128 w 143"/>
                  <a:gd name="T63" fmla="*/ 107 h 140"/>
                  <a:gd name="T64" fmla="*/ 140 w 143"/>
                  <a:gd name="T65" fmla="*/ 83 h 140"/>
                  <a:gd name="T66" fmla="*/ 143 w 143"/>
                  <a:gd name="T67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" h="140">
                    <a:moveTo>
                      <a:pt x="143" y="70"/>
                    </a:moveTo>
                    <a:lnTo>
                      <a:pt x="140" y="55"/>
                    </a:lnTo>
                    <a:lnTo>
                      <a:pt x="135" y="41"/>
                    </a:lnTo>
                    <a:lnTo>
                      <a:pt x="131" y="29"/>
                    </a:lnTo>
                    <a:lnTo>
                      <a:pt x="121" y="19"/>
                    </a:lnTo>
                    <a:lnTo>
                      <a:pt x="110" y="9"/>
                    </a:lnTo>
                    <a:lnTo>
                      <a:pt x="98" y="4"/>
                    </a:lnTo>
                    <a:lnTo>
                      <a:pt x="86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8" y="2"/>
                    </a:lnTo>
                    <a:lnTo>
                      <a:pt x="71" y="0"/>
                    </a:lnTo>
                    <a:lnTo>
                      <a:pt x="83" y="2"/>
                    </a:lnTo>
                    <a:lnTo>
                      <a:pt x="98" y="4"/>
                    </a:lnTo>
                    <a:lnTo>
                      <a:pt x="110" y="12"/>
                    </a:lnTo>
                    <a:lnTo>
                      <a:pt x="121" y="19"/>
                    </a:lnTo>
                    <a:lnTo>
                      <a:pt x="128" y="31"/>
                    </a:lnTo>
                    <a:lnTo>
                      <a:pt x="135" y="41"/>
                    </a:lnTo>
                    <a:lnTo>
                      <a:pt x="140" y="55"/>
                    </a:lnTo>
                    <a:lnTo>
                      <a:pt x="140" y="70"/>
                    </a:lnTo>
                    <a:lnTo>
                      <a:pt x="143" y="70"/>
                    </a:lnTo>
                    <a:lnTo>
                      <a:pt x="140" y="83"/>
                    </a:lnTo>
                    <a:lnTo>
                      <a:pt x="135" y="98"/>
                    </a:lnTo>
                    <a:lnTo>
                      <a:pt x="131" y="110"/>
                    </a:lnTo>
                    <a:lnTo>
                      <a:pt x="121" y="120"/>
                    </a:lnTo>
                    <a:lnTo>
                      <a:pt x="110" y="129"/>
                    </a:lnTo>
                    <a:lnTo>
                      <a:pt x="98" y="135"/>
                    </a:lnTo>
                    <a:lnTo>
                      <a:pt x="86" y="140"/>
                    </a:lnTo>
                    <a:lnTo>
                      <a:pt x="71" y="140"/>
                    </a:lnTo>
                    <a:lnTo>
                      <a:pt x="57" y="140"/>
                    </a:lnTo>
                    <a:lnTo>
                      <a:pt x="41" y="135"/>
                    </a:lnTo>
                    <a:lnTo>
                      <a:pt x="31" y="129"/>
                    </a:lnTo>
                    <a:lnTo>
                      <a:pt x="19" y="120"/>
                    </a:lnTo>
                    <a:lnTo>
                      <a:pt x="12" y="110"/>
                    </a:lnTo>
                    <a:lnTo>
                      <a:pt x="5" y="98"/>
                    </a:lnTo>
                    <a:lnTo>
                      <a:pt x="0" y="83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5" y="41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7" y="41"/>
                    </a:lnTo>
                    <a:lnTo>
                      <a:pt x="2" y="55"/>
                    </a:lnTo>
                    <a:lnTo>
                      <a:pt x="0" y="70"/>
                    </a:lnTo>
                    <a:lnTo>
                      <a:pt x="2" y="83"/>
                    </a:lnTo>
                    <a:lnTo>
                      <a:pt x="7" y="98"/>
                    </a:lnTo>
                    <a:lnTo>
                      <a:pt x="12" y="107"/>
                    </a:lnTo>
                    <a:lnTo>
                      <a:pt x="21" y="120"/>
                    </a:lnTo>
                    <a:lnTo>
                      <a:pt x="31" y="128"/>
                    </a:lnTo>
                    <a:lnTo>
                      <a:pt x="43" y="135"/>
                    </a:lnTo>
                    <a:lnTo>
                      <a:pt x="57" y="137"/>
                    </a:lnTo>
                    <a:lnTo>
                      <a:pt x="71" y="140"/>
                    </a:lnTo>
                    <a:lnTo>
                      <a:pt x="83" y="137"/>
                    </a:lnTo>
                    <a:lnTo>
                      <a:pt x="98" y="135"/>
                    </a:lnTo>
                    <a:lnTo>
                      <a:pt x="110" y="128"/>
                    </a:lnTo>
                    <a:lnTo>
                      <a:pt x="121" y="120"/>
                    </a:lnTo>
                    <a:lnTo>
                      <a:pt x="128" y="107"/>
                    </a:lnTo>
                    <a:lnTo>
                      <a:pt x="135" y="98"/>
                    </a:lnTo>
                    <a:lnTo>
                      <a:pt x="140" y="83"/>
                    </a:lnTo>
                    <a:lnTo>
                      <a:pt x="140" y="70"/>
                    </a:lnTo>
                    <a:lnTo>
                      <a:pt x="143" y="70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3" name="Freeform 885">
                <a:extLst>
                  <a:ext uri="{FF2B5EF4-FFF2-40B4-BE49-F238E27FC236}">
                    <a16:creationId xmlns:a16="http://schemas.microsoft.com/office/drawing/2014/main" id="{1A340BCE-7B2C-48A0-A7E2-4043AE0F1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775"/>
                <a:ext cx="47" cy="47"/>
              </a:xfrm>
              <a:custGeom>
                <a:avLst/>
                <a:gdLst>
                  <a:gd name="T0" fmla="*/ 140 w 140"/>
                  <a:gd name="T1" fmla="*/ 55 h 140"/>
                  <a:gd name="T2" fmla="*/ 128 w 140"/>
                  <a:gd name="T3" fmla="*/ 31 h 140"/>
                  <a:gd name="T4" fmla="*/ 110 w 140"/>
                  <a:gd name="T5" fmla="*/ 12 h 140"/>
                  <a:gd name="T6" fmla="*/ 83 w 140"/>
                  <a:gd name="T7" fmla="*/ 2 h 140"/>
                  <a:gd name="T8" fmla="*/ 59 w 140"/>
                  <a:gd name="T9" fmla="*/ 2 h 140"/>
                  <a:gd name="T10" fmla="*/ 51 w 140"/>
                  <a:gd name="T11" fmla="*/ 4 h 140"/>
                  <a:gd name="T12" fmla="*/ 47 w 140"/>
                  <a:gd name="T13" fmla="*/ 7 h 140"/>
                  <a:gd name="T14" fmla="*/ 40 w 140"/>
                  <a:gd name="T15" fmla="*/ 9 h 140"/>
                  <a:gd name="T16" fmla="*/ 34 w 140"/>
                  <a:gd name="T17" fmla="*/ 12 h 140"/>
                  <a:gd name="T18" fmla="*/ 57 w 140"/>
                  <a:gd name="T19" fmla="*/ 2 h 140"/>
                  <a:gd name="T20" fmla="*/ 83 w 140"/>
                  <a:gd name="T21" fmla="*/ 2 h 140"/>
                  <a:gd name="T22" fmla="*/ 107 w 140"/>
                  <a:gd name="T23" fmla="*/ 14 h 140"/>
                  <a:gd name="T24" fmla="*/ 128 w 140"/>
                  <a:gd name="T25" fmla="*/ 31 h 140"/>
                  <a:gd name="T26" fmla="*/ 138 w 140"/>
                  <a:gd name="T27" fmla="*/ 55 h 140"/>
                  <a:gd name="T28" fmla="*/ 140 w 140"/>
                  <a:gd name="T29" fmla="*/ 70 h 140"/>
                  <a:gd name="T30" fmla="*/ 135 w 140"/>
                  <a:gd name="T31" fmla="*/ 98 h 140"/>
                  <a:gd name="T32" fmla="*/ 121 w 140"/>
                  <a:gd name="T33" fmla="*/ 120 h 140"/>
                  <a:gd name="T34" fmla="*/ 99 w 140"/>
                  <a:gd name="T35" fmla="*/ 135 h 140"/>
                  <a:gd name="T36" fmla="*/ 71 w 140"/>
                  <a:gd name="T37" fmla="*/ 140 h 140"/>
                  <a:gd name="T38" fmla="*/ 43 w 140"/>
                  <a:gd name="T39" fmla="*/ 135 h 140"/>
                  <a:gd name="T40" fmla="*/ 21 w 140"/>
                  <a:gd name="T41" fmla="*/ 120 h 140"/>
                  <a:gd name="T42" fmla="*/ 7 w 140"/>
                  <a:gd name="T43" fmla="*/ 98 h 140"/>
                  <a:gd name="T44" fmla="*/ 0 w 140"/>
                  <a:gd name="T45" fmla="*/ 70 h 140"/>
                  <a:gd name="T46" fmla="*/ 7 w 140"/>
                  <a:gd name="T47" fmla="*/ 41 h 140"/>
                  <a:gd name="T48" fmla="*/ 14 w 140"/>
                  <a:gd name="T49" fmla="*/ 29 h 140"/>
                  <a:gd name="T50" fmla="*/ 19 w 140"/>
                  <a:gd name="T51" fmla="*/ 24 h 140"/>
                  <a:gd name="T52" fmla="*/ 25 w 140"/>
                  <a:gd name="T53" fmla="*/ 21 h 140"/>
                  <a:gd name="T54" fmla="*/ 29 w 140"/>
                  <a:gd name="T55" fmla="*/ 17 h 140"/>
                  <a:gd name="T56" fmla="*/ 21 w 140"/>
                  <a:gd name="T57" fmla="*/ 21 h 140"/>
                  <a:gd name="T58" fmla="*/ 7 w 140"/>
                  <a:gd name="T59" fmla="*/ 44 h 140"/>
                  <a:gd name="T60" fmla="*/ 2 w 140"/>
                  <a:gd name="T61" fmla="*/ 70 h 140"/>
                  <a:gd name="T62" fmla="*/ 7 w 140"/>
                  <a:gd name="T63" fmla="*/ 95 h 140"/>
                  <a:gd name="T64" fmla="*/ 21 w 140"/>
                  <a:gd name="T65" fmla="*/ 118 h 140"/>
                  <a:gd name="T66" fmla="*/ 43 w 140"/>
                  <a:gd name="T67" fmla="*/ 133 h 140"/>
                  <a:gd name="T68" fmla="*/ 71 w 140"/>
                  <a:gd name="T69" fmla="*/ 137 h 140"/>
                  <a:gd name="T70" fmla="*/ 99 w 140"/>
                  <a:gd name="T71" fmla="*/ 133 h 140"/>
                  <a:gd name="T72" fmla="*/ 117 w 140"/>
                  <a:gd name="T73" fmla="*/ 118 h 140"/>
                  <a:gd name="T74" fmla="*/ 133 w 140"/>
                  <a:gd name="T75" fmla="*/ 95 h 140"/>
                  <a:gd name="T76" fmla="*/ 138 w 140"/>
                  <a:gd name="T77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40" y="55"/>
                    </a:lnTo>
                    <a:lnTo>
                      <a:pt x="135" y="41"/>
                    </a:lnTo>
                    <a:lnTo>
                      <a:pt x="128" y="31"/>
                    </a:lnTo>
                    <a:lnTo>
                      <a:pt x="121" y="19"/>
                    </a:lnTo>
                    <a:lnTo>
                      <a:pt x="110" y="12"/>
                    </a:lnTo>
                    <a:lnTo>
                      <a:pt x="99" y="4"/>
                    </a:lnTo>
                    <a:lnTo>
                      <a:pt x="83" y="2"/>
                    </a:lnTo>
                    <a:lnTo>
                      <a:pt x="71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1" y="4"/>
                    </a:lnTo>
                    <a:lnTo>
                      <a:pt x="49" y="4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12"/>
                    </a:lnTo>
                    <a:lnTo>
                      <a:pt x="43" y="7"/>
                    </a:lnTo>
                    <a:lnTo>
                      <a:pt x="57" y="2"/>
                    </a:lnTo>
                    <a:lnTo>
                      <a:pt x="71" y="2"/>
                    </a:lnTo>
                    <a:lnTo>
                      <a:pt x="83" y="2"/>
                    </a:lnTo>
                    <a:lnTo>
                      <a:pt x="99" y="7"/>
                    </a:lnTo>
                    <a:lnTo>
                      <a:pt x="107" y="14"/>
                    </a:lnTo>
                    <a:lnTo>
                      <a:pt x="117" y="21"/>
                    </a:lnTo>
                    <a:lnTo>
                      <a:pt x="128" y="31"/>
                    </a:lnTo>
                    <a:lnTo>
                      <a:pt x="133" y="44"/>
                    </a:lnTo>
                    <a:lnTo>
                      <a:pt x="138" y="55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0" y="83"/>
                    </a:lnTo>
                    <a:lnTo>
                      <a:pt x="135" y="98"/>
                    </a:lnTo>
                    <a:lnTo>
                      <a:pt x="128" y="107"/>
                    </a:lnTo>
                    <a:lnTo>
                      <a:pt x="121" y="120"/>
                    </a:lnTo>
                    <a:lnTo>
                      <a:pt x="110" y="128"/>
                    </a:lnTo>
                    <a:lnTo>
                      <a:pt x="99" y="135"/>
                    </a:lnTo>
                    <a:lnTo>
                      <a:pt x="83" y="137"/>
                    </a:lnTo>
                    <a:lnTo>
                      <a:pt x="71" y="140"/>
                    </a:lnTo>
                    <a:lnTo>
                      <a:pt x="57" y="137"/>
                    </a:lnTo>
                    <a:lnTo>
                      <a:pt x="43" y="135"/>
                    </a:lnTo>
                    <a:lnTo>
                      <a:pt x="32" y="128"/>
                    </a:lnTo>
                    <a:lnTo>
                      <a:pt x="21" y="120"/>
                    </a:lnTo>
                    <a:lnTo>
                      <a:pt x="12" y="107"/>
                    </a:lnTo>
                    <a:lnTo>
                      <a:pt x="7" y="98"/>
                    </a:lnTo>
                    <a:lnTo>
                      <a:pt x="2" y="83"/>
                    </a:lnTo>
                    <a:lnTo>
                      <a:pt x="0" y="70"/>
                    </a:lnTo>
                    <a:lnTo>
                      <a:pt x="2" y="55"/>
                    </a:lnTo>
                    <a:lnTo>
                      <a:pt x="7" y="4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7" y="26"/>
                    </a:lnTo>
                    <a:lnTo>
                      <a:pt x="19" y="24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6" y="19"/>
                    </a:lnTo>
                    <a:lnTo>
                      <a:pt x="29" y="17"/>
                    </a:lnTo>
                    <a:lnTo>
                      <a:pt x="32" y="14"/>
                    </a:lnTo>
                    <a:lnTo>
                      <a:pt x="21" y="21"/>
                    </a:lnTo>
                    <a:lnTo>
                      <a:pt x="14" y="31"/>
                    </a:lnTo>
                    <a:lnTo>
                      <a:pt x="7" y="44"/>
                    </a:lnTo>
                    <a:lnTo>
                      <a:pt x="5" y="55"/>
                    </a:lnTo>
                    <a:lnTo>
                      <a:pt x="2" y="70"/>
                    </a:lnTo>
                    <a:lnTo>
                      <a:pt x="5" y="83"/>
                    </a:lnTo>
                    <a:lnTo>
                      <a:pt x="7" y="95"/>
                    </a:lnTo>
                    <a:lnTo>
                      <a:pt x="14" y="107"/>
                    </a:lnTo>
                    <a:lnTo>
                      <a:pt x="21" y="118"/>
                    </a:lnTo>
                    <a:lnTo>
                      <a:pt x="32" y="126"/>
                    </a:lnTo>
                    <a:lnTo>
                      <a:pt x="43" y="133"/>
                    </a:lnTo>
                    <a:lnTo>
                      <a:pt x="57" y="137"/>
                    </a:lnTo>
                    <a:lnTo>
                      <a:pt x="71" y="137"/>
                    </a:lnTo>
                    <a:lnTo>
                      <a:pt x="83" y="137"/>
                    </a:lnTo>
                    <a:lnTo>
                      <a:pt x="99" y="133"/>
                    </a:lnTo>
                    <a:lnTo>
                      <a:pt x="107" y="126"/>
                    </a:lnTo>
                    <a:lnTo>
                      <a:pt x="117" y="118"/>
                    </a:lnTo>
                    <a:lnTo>
                      <a:pt x="128" y="107"/>
                    </a:lnTo>
                    <a:lnTo>
                      <a:pt x="133" y="95"/>
                    </a:lnTo>
                    <a:lnTo>
                      <a:pt x="138" y="83"/>
                    </a:lnTo>
                    <a:lnTo>
                      <a:pt x="138" y="70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4" name="Freeform 886">
                <a:extLst>
                  <a:ext uri="{FF2B5EF4-FFF2-40B4-BE49-F238E27FC236}">
                    <a16:creationId xmlns:a16="http://schemas.microsoft.com/office/drawing/2014/main" id="{3716CCD7-0D46-4B3C-80E8-BB2FE8C0D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776"/>
                <a:ext cx="45" cy="45"/>
              </a:xfrm>
              <a:custGeom>
                <a:avLst/>
                <a:gdLst>
                  <a:gd name="T0" fmla="*/ 136 w 136"/>
                  <a:gd name="T1" fmla="*/ 55 h 136"/>
                  <a:gd name="T2" fmla="*/ 126 w 136"/>
                  <a:gd name="T3" fmla="*/ 30 h 136"/>
                  <a:gd name="T4" fmla="*/ 105 w 136"/>
                  <a:gd name="T5" fmla="*/ 13 h 136"/>
                  <a:gd name="T6" fmla="*/ 81 w 136"/>
                  <a:gd name="T7" fmla="*/ 0 h 136"/>
                  <a:gd name="T8" fmla="*/ 55 w 136"/>
                  <a:gd name="T9" fmla="*/ 0 h 136"/>
                  <a:gd name="T10" fmla="*/ 32 w 136"/>
                  <a:gd name="T11" fmla="*/ 10 h 136"/>
                  <a:gd name="T12" fmla="*/ 30 w 136"/>
                  <a:gd name="T13" fmla="*/ 13 h 136"/>
                  <a:gd name="T14" fmla="*/ 12 w 136"/>
                  <a:gd name="T15" fmla="*/ 30 h 136"/>
                  <a:gd name="T16" fmla="*/ 3 w 136"/>
                  <a:gd name="T17" fmla="*/ 55 h 136"/>
                  <a:gd name="T18" fmla="*/ 3 w 136"/>
                  <a:gd name="T19" fmla="*/ 81 h 136"/>
                  <a:gd name="T20" fmla="*/ 12 w 136"/>
                  <a:gd name="T21" fmla="*/ 107 h 136"/>
                  <a:gd name="T22" fmla="*/ 30 w 136"/>
                  <a:gd name="T23" fmla="*/ 124 h 136"/>
                  <a:gd name="T24" fmla="*/ 55 w 136"/>
                  <a:gd name="T25" fmla="*/ 136 h 136"/>
                  <a:gd name="T26" fmla="*/ 81 w 136"/>
                  <a:gd name="T27" fmla="*/ 136 h 136"/>
                  <a:gd name="T28" fmla="*/ 105 w 136"/>
                  <a:gd name="T29" fmla="*/ 124 h 136"/>
                  <a:gd name="T30" fmla="*/ 126 w 136"/>
                  <a:gd name="T31" fmla="*/ 107 h 136"/>
                  <a:gd name="T32" fmla="*/ 136 w 136"/>
                  <a:gd name="T33" fmla="*/ 81 h 136"/>
                  <a:gd name="T34" fmla="*/ 133 w 136"/>
                  <a:gd name="T35" fmla="*/ 55 h 136"/>
                  <a:gd name="T36" fmla="*/ 122 w 136"/>
                  <a:gd name="T37" fmla="*/ 30 h 136"/>
                  <a:gd name="T38" fmla="*/ 105 w 136"/>
                  <a:gd name="T39" fmla="*/ 13 h 136"/>
                  <a:gd name="T40" fmla="*/ 81 w 136"/>
                  <a:gd name="T41" fmla="*/ 2 h 136"/>
                  <a:gd name="T42" fmla="*/ 55 w 136"/>
                  <a:gd name="T43" fmla="*/ 2 h 136"/>
                  <a:gd name="T44" fmla="*/ 32 w 136"/>
                  <a:gd name="T45" fmla="*/ 13 h 136"/>
                  <a:gd name="T46" fmla="*/ 12 w 136"/>
                  <a:gd name="T47" fmla="*/ 30 h 136"/>
                  <a:gd name="T48" fmla="*/ 3 w 136"/>
                  <a:gd name="T49" fmla="*/ 55 h 136"/>
                  <a:gd name="T50" fmla="*/ 3 w 136"/>
                  <a:gd name="T51" fmla="*/ 81 h 136"/>
                  <a:gd name="T52" fmla="*/ 12 w 136"/>
                  <a:gd name="T53" fmla="*/ 107 h 136"/>
                  <a:gd name="T54" fmla="*/ 32 w 136"/>
                  <a:gd name="T55" fmla="*/ 124 h 136"/>
                  <a:gd name="T56" fmla="*/ 55 w 136"/>
                  <a:gd name="T57" fmla="*/ 133 h 136"/>
                  <a:gd name="T58" fmla="*/ 81 w 136"/>
                  <a:gd name="T59" fmla="*/ 133 h 136"/>
                  <a:gd name="T60" fmla="*/ 105 w 136"/>
                  <a:gd name="T61" fmla="*/ 124 h 136"/>
                  <a:gd name="T62" fmla="*/ 122 w 136"/>
                  <a:gd name="T63" fmla="*/ 107 h 136"/>
                  <a:gd name="T64" fmla="*/ 133 w 136"/>
                  <a:gd name="T65" fmla="*/ 8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6">
                    <a:moveTo>
                      <a:pt x="136" y="69"/>
                    </a:moveTo>
                    <a:lnTo>
                      <a:pt x="136" y="55"/>
                    </a:lnTo>
                    <a:lnTo>
                      <a:pt x="131" y="42"/>
                    </a:lnTo>
                    <a:lnTo>
                      <a:pt x="126" y="30"/>
                    </a:lnTo>
                    <a:lnTo>
                      <a:pt x="115" y="21"/>
                    </a:lnTo>
                    <a:lnTo>
                      <a:pt x="105" y="13"/>
                    </a:lnTo>
                    <a:lnTo>
                      <a:pt x="97" y="6"/>
                    </a:lnTo>
                    <a:lnTo>
                      <a:pt x="81" y="0"/>
                    </a:lnTo>
                    <a:lnTo>
                      <a:pt x="69" y="0"/>
                    </a:lnTo>
                    <a:lnTo>
                      <a:pt x="55" y="0"/>
                    </a:lnTo>
                    <a:lnTo>
                      <a:pt x="41" y="6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0" y="13"/>
                    </a:lnTo>
                    <a:lnTo>
                      <a:pt x="19" y="21"/>
                    </a:lnTo>
                    <a:lnTo>
                      <a:pt x="12" y="30"/>
                    </a:lnTo>
                    <a:lnTo>
                      <a:pt x="5" y="42"/>
                    </a:lnTo>
                    <a:lnTo>
                      <a:pt x="3" y="55"/>
                    </a:lnTo>
                    <a:lnTo>
                      <a:pt x="0" y="69"/>
                    </a:lnTo>
                    <a:lnTo>
                      <a:pt x="3" y="81"/>
                    </a:lnTo>
                    <a:lnTo>
                      <a:pt x="5" y="95"/>
                    </a:lnTo>
                    <a:lnTo>
                      <a:pt x="12" y="107"/>
                    </a:lnTo>
                    <a:lnTo>
                      <a:pt x="19" y="116"/>
                    </a:lnTo>
                    <a:lnTo>
                      <a:pt x="30" y="124"/>
                    </a:lnTo>
                    <a:lnTo>
                      <a:pt x="41" y="131"/>
                    </a:lnTo>
                    <a:lnTo>
                      <a:pt x="55" y="136"/>
                    </a:lnTo>
                    <a:lnTo>
                      <a:pt x="69" y="136"/>
                    </a:lnTo>
                    <a:lnTo>
                      <a:pt x="81" y="136"/>
                    </a:lnTo>
                    <a:lnTo>
                      <a:pt x="97" y="131"/>
                    </a:lnTo>
                    <a:lnTo>
                      <a:pt x="105" y="124"/>
                    </a:lnTo>
                    <a:lnTo>
                      <a:pt x="115" y="116"/>
                    </a:lnTo>
                    <a:lnTo>
                      <a:pt x="126" y="107"/>
                    </a:lnTo>
                    <a:lnTo>
                      <a:pt x="131" y="95"/>
                    </a:lnTo>
                    <a:lnTo>
                      <a:pt x="136" y="81"/>
                    </a:lnTo>
                    <a:lnTo>
                      <a:pt x="136" y="69"/>
                    </a:lnTo>
                    <a:lnTo>
                      <a:pt x="133" y="55"/>
                    </a:lnTo>
                    <a:lnTo>
                      <a:pt x="131" y="42"/>
                    </a:lnTo>
                    <a:lnTo>
                      <a:pt x="122" y="30"/>
                    </a:lnTo>
                    <a:lnTo>
                      <a:pt x="115" y="21"/>
                    </a:lnTo>
                    <a:lnTo>
                      <a:pt x="105" y="13"/>
                    </a:lnTo>
                    <a:lnTo>
                      <a:pt x="93" y="9"/>
                    </a:lnTo>
                    <a:lnTo>
                      <a:pt x="81" y="2"/>
                    </a:lnTo>
                    <a:lnTo>
                      <a:pt x="69" y="2"/>
                    </a:lnTo>
                    <a:lnTo>
                      <a:pt x="55" y="2"/>
                    </a:lnTo>
                    <a:lnTo>
                      <a:pt x="41" y="9"/>
                    </a:lnTo>
                    <a:lnTo>
                      <a:pt x="32" y="13"/>
                    </a:lnTo>
                    <a:lnTo>
                      <a:pt x="23" y="21"/>
                    </a:lnTo>
                    <a:lnTo>
                      <a:pt x="12" y="30"/>
                    </a:lnTo>
                    <a:lnTo>
                      <a:pt x="7" y="42"/>
                    </a:lnTo>
                    <a:lnTo>
                      <a:pt x="3" y="55"/>
                    </a:lnTo>
                    <a:lnTo>
                      <a:pt x="3" y="69"/>
                    </a:lnTo>
                    <a:lnTo>
                      <a:pt x="3" y="81"/>
                    </a:lnTo>
                    <a:lnTo>
                      <a:pt x="7" y="95"/>
                    </a:lnTo>
                    <a:lnTo>
                      <a:pt x="12" y="107"/>
                    </a:lnTo>
                    <a:lnTo>
                      <a:pt x="23" y="116"/>
                    </a:lnTo>
                    <a:lnTo>
                      <a:pt x="32" y="124"/>
                    </a:lnTo>
                    <a:lnTo>
                      <a:pt x="41" y="128"/>
                    </a:lnTo>
                    <a:lnTo>
                      <a:pt x="55" y="133"/>
                    </a:lnTo>
                    <a:lnTo>
                      <a:pt x="69" y="136"/>
                    </a:lnTo>
                    <a:lnTo>
                      <a:pt x="81" y="133"/>
                    </a:lnTo>
                    <a:lnTo>
                      <a:pt x="93" y="128"/>
                    </a:lnTo>
                    <a:lnTo>
                      <a:pt x="105" y="124"/>
                    </a:lnTo>
                    <a:lnTo>
                      <a:pt x="115" y="116"/>
                    </a:lnTo>
                    <a:lnTo>
                      <a:pt x="122" y="107"/>
                    </a:lnTo>
                    <a:lnTo>
                      <a:pt x="131" y="95"/>
                    </a:lnTo>
                    <a:lnTo>
                      <a:pt x="133" y="81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5" name="Freeform 887">
                <a:extLst>
                  <a:ext uri="{FF2B5EF4-FFF2-40B4-BE49-F238E27FC236}">
                    <a16:creationId xmlns:a16="http://schemas.microsoft.com/office/drawing/2014/main" id="{4C2BADC1-B332-4D25-BFD4-4ABE31A81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776"/>
                <a:ext cx="44" cy="45"/>
              </a:xfrm>
              <a:custGeom>
                <a:avLst/>
                <a:gdLst>
                  <a:gd name="T0" fmla="*/ 130 w 133"/>
                  <a:gd name="T1" fmla="*/ 53 h 134"/>
                  <a:gd name="T2" fmla="*/ 121 w 133"/>
                  <a:gd name="T3" fmla="*/ 28 h 134"/>
                  <a:gd name="T4" fmla="*/ 102 w 133"/>
                  <a:gd name="T5" fmla="*/ 11 h 134"/>
                  <a:gd name="T6" fmla="*/ 78 w 133"/>
                  <a:gd name="T7" fmla="*/ 0 h 134"/>
                  <a:gd name="T8" fmla="*/ 52 w 133"/>
                  <a:gd name="T9" fmla="*/ 0 h 134"/>
                  <a:gd name="T10" fmla="*/ 29 w 133"/>
                  <a:gd name="T11" fmla="*/ 11 h 134"/>
                  <a:gd name="T12" fmla="*/ 9 w 133"/>
                  <a:gd name="T13" fmla="*/ 28 h 134"/>
                  <a:gd name="T14" fmla="*/ 0 w 133"/>
                  <a:gd name="T15" fmla="*/ 53 h 134"/>
                  <a:gd name="T16" fmla="*/ 0 w 133"/>
                  <a:gd name="T17" fmla="*/ 79 h 134"/>
                  <a:gd name="T18" fmla="*/ 9 w 133"/>
                  <a:gd name="T19" fmla="*/ 105 h 134"/>
                  <a:gd name="T20" fmla="*/ 29 w 133"/>
                  <a:gd name="T21" fmla="*/ 122 h 134"/>
                  <a:gd name="T22" fmla="*/ 52 w 133"/>
                  <a:gd name="T23" fmla="*/ 131 h 134"/>
                  <a:gd name="T24" fmla="*/ 78 w 133"/>
                  <a:gd name="T25" fmla="*/ 131 h 134"/>
                  <a:gd name="T26" fmla="*/ 102 w 133"/>
                  <a:gd name="T27" fmla="*/ 122 h 134"/>
                  <a:gd name="T28" fmla="*/ 121 w 133"/>
                  <a:gd name="T29" fmla="*/ 105 h 134"/>
                  <a:gd name="T30" fmla="*/ 130 w 133"/>
                  <a:gd name="T31" fmla="*/ 79 h 134"/>
                  <a:gd name="T32" fmla="*/ 130 w 133"/>
                  <a:gd name="T33" fmla="*/ 67 h 134"/>
                  <a:gd name="T34" fmla="*/ 126 w 133"/>
                  <a:gd name="T35" fmla="*/ 40 h 134"/>
                  <a:gd name="T36" fmla="*/ 111 w 133"/>
                  <a:gd name="T37" fmla="*/ 21 h 134"/>
                  <a:gd name="T38" fmla="*/ 90 w 133"/>
                  <a:gd name="T39" fmla="*/ 7 h 134"/>
                  <a:gd name="T40" fmla="*/ 66 w 133"/>
                  <a:gd name="T41" fmla="*/ 0 h 134"/>
                  <a:gd name="T42" fmla="*/ 38 w 133"/>
                  <a:gd name="T43" fmla="*/ 7 h 134"/>
                  <a:gd name="T44" fmla="*/ 20 w 133"/>
                  <a:gd name="T45" fmla="*/ 21 h 134"/>
                  <a:gd name="T46" fmla="*/ 4 w 133"/>
                  <a:gd name="T47" fmla="*/ 40 h 134"/>
                  <a:gd name="T48" fmla="*/ 0 w 133"/>
                  <a:gd name="T49" fmla="*/ 67 h 134"/>
                  <a:gd name="T50" fmla="*/ 4 w 133"/>
                  <a:gd name="T51" fmla="*/ 93 h 134"/>
                  <a:gd name="T52" fmla="*/ 20 w 133"/>
                  <a:gd name="T53" fmla="*/ 112 h 134"/>
                  <a:gd name="T54" fmla="*/ 38 w 133"/>
                  <a:gd name="T55" fmla="*/ 126 h 134"/>
                  <a:gd name="T56" fmla="*/ 66 w 133"/>
                  <a:gd name="T57" fmla="*/ 131 h 134"/>
                  <a:gd name="T58" fmla="*/ 90 w 133"/>
                  <a:gd name="T59" fmla="*/ 126 h 134"/>
                  <a:gd name="T60" fmla="*/ 111 w 133"/>
                  <a:gd name="T61" fmla="*/ 112 h 134"/>
                  <a:gd name="T62" fmla="*/ 126 w 133"/>
                  <a:gd name="T63" fmla="*/ 93 h 134"/>
                  <a:gd name="T64" fmla="*/ 130 w 133"/>
                  <a:gd name="T65" fmla="*/ 6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4">
                    <a:moveTo>
                      <a:pt x="133" y="67"/>
                    </a:moveTo>
                    <a:lnTo>
                      <a:pt x="130" y="53"/>
                    </a:lnTo>
                    <a:lnTo>
                      <a:pt x="128" y="40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0" y="7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20" y="19"/>
                    </a:lnTo>
                    <a:lnTo>
                      <a:pt x="9" y="28"/>
                    </a:lnTo>
                    <a:lnTo>
                      <a:pt x="4" y="40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79"/>
                    </a:lnTo>
                    <a:lnTo>
                      <a:pt x="4" y="93"/>
                    </a:lnTo>
                    <a:lnTo>
                      <a:pt x="9" y="105"/>
                    </a:lnTo>
                    <a:lnTo>
                      <a:pt x="20" y="114"/>
                    </a:lnTo>
                    <a:lnTo>
                      <a:pt x="29" y="122"/>
                    </a:lnTo>
                    <a:lnTo>
                      <a:pt x="38" y="126"/>
                    </a:lnTo>
                    <a:lnTo>
                      <a:pt x="52" y="131"/>
                    </a:lnTo>
                    <a:lnTo>
                      <a:pt x="66" y="134"/>
                    </a:lnTo>
                    <a:lnTo>
                      <a:pt x="78" y="131"/>
                    </a:lnTo>
                    <a:lnTo>
                      <a:pt x="90" y="126"/>
                    </a:lnTo>
                    <a:lnTo>
                      <a:pt x="102" y="122"/>
                    </a:lnTo>
                    <a:lnTo>
                      <a:pt x="112" y="114"/>
                    </a:lnTo>
                    <a:lnTo>
                      <a:pt x="121" y="105"/>
                    </a:lnTo>
                    <a:lnTo>
                      <a:pt x="128" y="93"/>
                    </a:lnTo>
                    <a:lnTo>
                      <a:pt x="130" y="79"/>
                    </a:lnTo>
                    <a:lnTo>
                      <a:pt x="133" y="67"/>
                    </a:lnTo>
                    <a:lnTo>
                      <a:pt x="130" y="67"/>
                    </a:lnTo>
                    <a:lnTo>
                      <a:pt x="130" y="53"/>
                    </a:lnTo>
                    <a:lnTo>
                      <a:pt x="126" y="40"/>
                    </a:lnTo>
                    <a:lnTo>
                      <a:pt x="121" y="31"/>
                    </a:lnTo>
                    <a:lnTo>
                      <a:pt x="111" y="21"/>
                    </a:lnTo>
                    <a:lnTo>
                      <a:pt x="101" y="13"/>
                    </a:lnTo>
                    <a:lnTo>
                      <a:pt x="90" y="7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2" y="4"/>
                    </a:lnTo>
                    <a:lnTo>
                      <a:pt x="38" y="7"/>
                    </a:lnTo>
                    <a:lnTo>
                      <a:pt x="29" y="13"/>
                    </a:lnTo>
                    <a:lnTo>
                      <a:pt x="20" y="21"/>
                    </a:lnTo>
                    <a:lnTo>
                      <a:pt x="12" y="31"/>
                    </a:lnTo>
                    <a:lnTo>
                      <a:pt x="4" y="40"/>
                    </a:lnTo>
                    <a:lnTo>
                      <a:pt x="2" y="53"/>
                    </a:lnTo>
                    <a:lnTo>
                      <a:pt x="0" y="67"/>
                    </a:lnTo>
                    <a:lnTo>
                      <a:pt x="2" y="79"/>
                    </a:lnTo>
                    <a:lnTo>
                      <a:pt x="4" y="93"/>
                    </a:lnTo>
                    <a:lnTo>
                      <a:pt x="12" y="102"/>
                    </a:lnTo>
                    <a:lnTo>
                      <a:pt x="20" y="112"/>
                    </a:lnTo>
                    <a:lnTo>
                      <a:pt x="29" y="119"/>
                    </a:lnTo>
                    <a:lnTo>
                      <a:pt x="38" y="126"/>
                    </a:lnTo>
                    <a:lnTo>
                      <a:pt x="52" y="129"/>
                    </a:lnTo>
                    <a:lnTo>
                      <a:pt x="66" y="131"/>
                    </a:lnTo>
                    <a:lnTo>
                      <a:pt x="78" y="129"/>
                    </a:lnTo>
                    <a:lnTo>
                      <a:pt x="90" y="126"/>
                    </a:lnTo>
                    <a:lnTo>
                      <a:pt x="101" y="119"/>
                    </a:lnTo>
                    <a:lnTo>
                      <a:pt x="111" y="112"/>
                    </a:lnTo>
                    <a:lnTo>
                      <a:pt x="121" y="102"/>
                    </a:lnTo>
                    <a:lnTo>
                      <a:pt x="126" y="93"/>
                    </a:lnTo>
                    <a:lnTo>
                      <a:pt x="130" y="79"/>
                    </a:lnTo>
                    <a:lnTo>
                      <a:pt x="130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6" name="Freeform 888">
                <a:extLst>
                  <a:ext uri="{FF2B5EF4-FFF2-40B4-BE49-F238E27FC236}">
                    <a16:creationId xmlns:a16="http://schemas.microsoft.com/office/drawing/2014/main" id="{AC8C21C8-5AE7-4340-9E7C-12EB60F2B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2776"/>
                <a:ext cx="43" cy="44"/>
              </a:xfrm>
              <a:custGeom>
                <a:avLst/>
                <a:gdLst>
                  <a:gd name="T0" fmla="*/ 130 w 130"/>
                  <a:gd name="T1" fmla="*/ 53 h 131"/>
                  <a:gd name="T2" fmla="*/ 119 w 130"/>
                  <a:gd name="T3" fmla="*/ 31 h 131"/>
                  <a:gd name="T4" fmla="*/ 101 w 130"/>
                  <a:gd name="T5" fmla="*/ 13 h 131"/>
                  <a:gd name="T6" fmla="*/ 78 w 130"/>
                  <a:gd name="T7" fmla="*/ 4 h 131"/>
                  <a:gd name="T8" fmla="*/ 52 w 130"/>
                  <a:gd name="T9" fmla="*/ 4 h 131"/>
                  <a:gd name="T10" fmla="*/ 29 w 130"/>
                  <a:gd name="T11" fmla="*/ 13 h 131"/>
                  <a:gd name="T12" fmla="*/ 12 w 130"/>
                  <a:gd name="T13" fmla="*/ 31 h 131"/>
                  <a:gd name="T14" fmla="*/ 2 w 130"/>
                  <a:gd name="T15" fmla="*/ 53 h 131"/>
                  <a:gd name="T16" fmla="*/ 2 w 130"/>
                  <a:gd name="T17" fmla="*/ 79 h 131"/>
                  <a:gd name="T18" fmla="*/ 12 w 130"/>
                  <a:gd name="T19" fmla="*/ 102 h 131"/>
                  <a:gd name="T20" fmla="*/ 29 w 130"/>
                  <a:gd name="T21" fmla="*/ 119 h 131"/>
                  <a:gd name="T22" fmla="*/ 52 w 130"/>
                  <a:gd name="T23" fmla="*/ 129 h 131"/>
                  <a:gd name="T24" fmla="*/ 78 w 130"/>
                  <a:gd name="T25" fmla="*/ 129 h 131"/>
                  <a:gd name="T26" fmla="*/ 101 w 130"/>
                  <a:gd name="T27" fmla="*/ 119 h 131"/>
                  <a:gd name="T28" fmla="*/ 119 w 130"/>
                  <a:gd name="T29" fmla="*/ 102 h 131"/>
                  <a:gd name="T30" fmla="*/ 130 w 130"/>
                  <a:gd name="T31" fmla="*/ 79 h 131"/>
                  <a:gd name="T32" fmla="*/ 128 w 130"/>
                  <a:gd name="T33" fmla="*/ 67 h 131"/>
                  <a:gd name="T34" fmla="*/ 123 w 130"/>
                  <a:gd name="T35" fmla="*/ 43 h 131"/>
                  <a:gd name="T36" fmla="*/ 110 w 130"/>
                  <a:gd name="T37" fmla="*/ 21 h 131"/>
                  <a:gd name="T38" fmla="*/ 90 w 130"/>
                  <a:gd name="T39" fmla="*/ 8 h 131"/>
                  <a:gd name="T40" fmla="*/ 66 w 130"/>
                  <a:gd name="T41" fmla="*/ 4 h 131"/>
                  <a:gd name="T42" fmla="*/ 42 w 130"/>
                  <a:gd name="T43" fmla="*/ 8 h 131"/>
                  <a:gd name="T44" fmla="*/ 21 w 130"/>
                  <a:gd name="T45" fmla="*/ 21 h 131"/>
                  <a:gd name="T46" fmla="*/ 7 w 130"/>
                  <a:gd name="T47" fmla="*/ 43 h 131"/>
                  <a:gd name="T48" fmla="*/ 2 w 130"/>
                  <a:gd name="T49" fmla="*/ 67 h 131"/>
                  <a:gd name="T50" fmla="*/ 7 w 130"/>
                  <a:gd name="T51" fmla="*/ 93 h 131"/>
                  <a:gd name="T52" fmla="*/ 21 w 130"/>
                  <a:gd name="T53" fmla="*/ 112 h 131"/>
                  <a:gd name="T54" fmla="*/ 42 w 130"/>
                  <a:gd name="T55" fmla="*/ 124 h 131"/>
                  <a:gd name="T56" fmla="*/ 66 w 130"/>
                  <a:gd name="T57" fmla="*/ 129 h 131"/>
                  <a:gd name="T58" fmla="*/ 90 w 130"/>
                  <a:gd name="T59" fmla="*/ 124 h 131"/>
                  <a:gd name="T60" fmla="*/ 110 w 130"/>
                  <a:gd name="T61" fmla="*/ 112 h 131"/>
                  <a:gd name="T62" fmla="*/ 123 w 130"/>
                  <a:gd name="T63" fmla="*/ 93 h 131"/>
                  <a:gd name="T64" fmla="*/ 128 w 130"/>
                  <a:gd name="T65" fmla="*/ 6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1">
                    <a:moveTo>
                      <a:pt x="130" y="67"/>
                    </a:moveTo>
                    <a:lnTo>
                      <a:pt x="130" y="53"/>
                    </a:lnTo>
                    <a:lnTo>
                      <a:pt x="126" y="40"/>
                    </a:lnTo>
                    <a:lnTo>
                      <a:pt x="119" y="31"/>
                    </a:lnTo>
                    <a:lnTo>
                      <a:pt x="110" y="21"/>
                    </a:lnTo>
                    <a:lnTo>
                      <a:pt x="101" y="13"/>
                    </a:lnTo>
                    <a:lnTo>
                      <a:pt x="90" y="7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2" y="4"/>
                    </a:lnTo>
                    <a:lnTo>
                      <a:pt x="38" y="7"/>
                    </a:lnTo>
                    <a:lnTo>
                      <a:pt x="29" y="13"/>
                    </a:lnTo>
                    <a:lnTo>
                      <a:pt x="20" y="21"/>
                    </a:lnTo>
                    <a:lnTo>
                      <a:pt x="12" y="31"/>
                    </a:lnTo>
                    <a:lnTo>
                      <a:pt x="4" y="40"/>
                    </a:lnTo>
                    <a:lnTo>
                      <a:pt x="2" y="53"/>
                    </a:lnTo>
                    <a:lnTo>
                      <a:pt x="0" y="67"/>
                    </a:lnTo>
                    <a:lnTo>
                      <a:pt x="2" y="79"/>
                    </a:lnTo>
                    <a:lnTo>
                      <a:pt x="4" y="93"/>
                    </a:lnTo>
                    <a:lnTo>
                      <a:pt x="12" y="102"/>
                    </a:lnTo>
                    <a:lnTo>
                      <a:pt x="20" y="112"/>
                    </a:lnTo>
                    <a:lnTo>
                      <a:pt x="29" y="119"/>
                    </a:lnTo>
                    <a:lnTo>
                      <a:pt x="38" y="126"/>
                    </a:lnTo>
                    <a:lnTo>
                      <a:pt x="52" y="129"/>
                    </a:lnTo>
                    <a:lnTo>
                      <a:pt x="66" y="131"/>
                    </a:lnTo>
                    <a:lnTo>
                      <a:pt x="78" y="129"/>
                    </a:lnTo>
                    <a:lnTo>
                      <a:pt x="90" y="126"/>
                    </a:lnTo>
                    <a:lnTo>
                      <a:pt x="101" y="119"/>
                    </a:lnTo>
                    <a:lnTo>
                      <a:pt x="110" y="112"/>
                    </a:lnTo>
                    <a:lnTo>
                      <a:pt x="119" y="102"/>
                    </a:lnTo>
                    <a:lnTo>
                      <a:pt x="126" y="93"/>
                    </a:lnTo>
                    <a:lnTo>
                      <a:pt x="130" y="79"/>
                    </a:lnTo>
                    <a:lnTo>
                      <a:pt x="130" y="67"/>
                    </a:lnTo>
                    <a:lnTo>
                      <a:pt x="128" y="67"/>
                    </a:lnTo>
                    <a:lnTo>
                      <a:pt x="128" y="53"/>
                    </a:lnTo>
                    <a:lnTo>
                      <a:pt x="123" y="43"/>
                    </a:lnTo>
                    <a:lnTo>
                      <a:pt x="118" y="31"/>
                    </a:lnTo>
                    <a:lnTo>
                      <a:pt x="110" y="21"/>
                    </a:lnTo>
                    <a:lnTo>
                      <a:pt x="101" y="13"/>
                    </a:lnTo>
                    <a:lnTo>
                      <a:pt x="90" y="8"/>
                    </a:lnTo>
                    <a:lnTo>
                      <a:pt x="78" y="4"/>
                    </a:lnTo>
                    <a:lnTo>
                      <a:pt x="66" y="4"/>
                    </a:lnTo>
                    <a:lnTo>
                      <a:pt x="54" y="4"/>
                    </a:lnTo>
                    <a:lnTo>
                      <a:pt x="42" y="8"/>
                    </a:lnTo>
                    <a:lnTo>
                      <a:pt x="29" y="13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7" y="43"/>
                    </a:lnTo>
                    <a:lnTo>
                      <a:pt x="4" y="53"/>
                    </a:lnTo>
                    <a:lnTo>
                      <a:pt x="2" y="67"/>
                    </a:lnTo>
                    <a:lnTo>
                      <a:pt x="4" y="79"/>
                    </a:lnTo>
                    <a:lnTo>
                      <a:pt x="7" y="93"/>
                    </a:lnTo>
                    <a:lnTo>
                      <a:pt x="12" y="102"/>
                    </a:lnTo>
                    <a:lnTo>
                      <a:pt x="21" y="112"/>
                    </a:lnTo>
                    <a:lnTo>
                      <a:pt x="29" y="119"/>
                    </a:lnTo>
                    <a:lnTo>
                      <a:pt x="42" y="124"/>
                    </a:lnTo>
                    <a:lnTo>
                      <a:pt x="54" y="129"/>
                    </a:lnTo>
                    <a:lnTo>
                      <a:pt x="66" y="129"/>
                    </a:lnTo>
                    <a:lnTo>
                      <a:pt x="78" y="129"/>
                    </a:lnTo>
                    <a:lnTo>
                      <a:pt x="90" y="124"/>
                    </a:lnTo>
                    <a:lnTo>
                      <a:pt x="101" y="119"/>
                    </a:lnTo>
                    <a:lnTo>
                      <a:pt x="110" y="112"/>
                    </a:lnTo>
                    <a:lnTo>
                      <a:pt x="118" y="102"/>
                    </a:lnTo>
                    <a:lnTo>
                      <a:pt x="123" y="93"/>
                    </a:lnTo>
                    <a:lnTo>
                      <a:pt x="128" y="79"/>
                    </a:lnTo>
                    <a:lnTo>
                      <a:pt x="128" y="67"/>
                    </a:lnTo>
                    <a:lnTo>
                      <a:pt x="130" y="6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7" name="Freeform 889">
                <a:extLst>
                  <a:ext uri="{FF2B5EF4-FFF2-40B4-BE49-F238E27FC236}">
                    <a16:creationId xmlns:a16="http://schemas.microsoft.com/office/drawing/2014/main" id="{7F96A7A5-F05E-446B-9658-AC875CBC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77"/>
                <a:ext cx="42" cy="42"/>
              </a:xfrm>
              <a:custGeom>
                <a:avLst/>
                <a:gdLst>
                  <a:gd name="T0" fmla="*/ 126 w 126"/>
                  <a:gd name="T1" fmla="*/ 48 h 126"/>
                  <a:gd name="T2" fmla="*/ 116 w 126"/>
                  <a:gd name="T3" fmla="*/ 27 h 126"/>
                  <a:gd name="T4" fmla="*/ 99 w 126"/>
                  <a:gd name="T5" fmla="*/ 10 h 126"/>
                  <a:gd name="T6" fmla="*/ 76 w 126"/>
                  <a:gd name="T7" fmla="*/ 0 h 126"/>
                  <a:gd name="T8" fmla="*/ 52 w 126"/>
                  <a:gd name="T9" fmla="*/ 0 h 126"/>
                  <a:gd name="T10" fmla="*/ 27 w 126"/>
                  <a:gd name="T11" fmla="*/ 10 h 126"/>
                  <a:gd name="T12" fmla="*/ 10 w 126"/>
                  <a:gd name="T13" fmla="*/ 27 h 126"/>
                  <a:gd name="T14" fmla="*/ 2 w 126"/>
                  <a:gd name="T15" fmla="*/ 48 h 126"/>
                  <a:gd name="T16" fmla="*/ 2 w 126"/>
                  <a:gd name="T17" fmla="*/ 76 h 126"/>
                  <a:gd name="T18" fmla="*/ 10 w 126"/>
                  <a:gd name="T19" fmla="*/ 98 h 126"/>
                  <a:gd name="T20" fmla="*/ 27 w 126"/>
                  <a:gd name="T21" fmla="*/ 115 h 126"/>
                  <a:gd name="T22" fmla="*/ 52 w 126"/>
                  <a:gd name="T23" fmla="*/ 126 h 126"/>
                  <a:gd name="T24" fmla="*/ 76 w 126"/>
                  <a:gd name="T25" fmla="*/ 126 h 126"/>
                  <a:gd name="T26" fmla="*/ 99 w 126"/>
                  <a:gd name="T27" fmla="*/ 115 h 126"/>
                  <a:gd name="T28" fmla="*/ 116 w 126"/>
                  <a:gd name="T29" fmla="*/ 98 h 126"/>
                  <a:gd name="T30" fmla="*/ 126 w 126"/>
                  <a:gd name="T31" fmla="*/ 76 h 126"/>
                  <a:gd name="T32" fmla="*/ 124 w 126"/>
                  <a:gd name="T33" fmla="*/ 48 h 126"/>
                  <a:gd name="T34" fmla="*/ 116 w 126"/>
                  <a:gd name="T35" fmla="*/ 29 h 126"/>
                  <a:gd name="T36" fmla="*/ 99 w 126"/>
                  <a:gd name="T37" fmla="*/ 12 h 126"/>
                  <a:gd name="T38" fmla="*/ 76 w 126"/>
                  <a:gd name="T39" fmla="*/ 2 h 126"/>
                  <a:gd name="T40" fmla="*/ 52 w 126"/>
                  <a:gd name="T41" fmla="*/ 2 h 126"/>
                  <a:gd name="T42" fmla="*/ 29 w 126"/>
                  <a:gd name="T43" fmla="*/ 12 h 126"/>
                  <a:gd name="T44" fmla="*/ 12 w 126"/>
                  <a:gd name="T45" fmla="*/ 29 h 126"/>
                  <a:gd name="T46" fmla="*/ 2 w 126"/>
                  <a:gd name="T47" fmla="*/ 48 h 126"/>
                  <a:gd name="T48" fmla="*/ 2 w 126"/>
                  <a:gd name="T49" fmla="*/ 76 h 126"/>
                  <a:gd name="T50" fmla="*/ 12 w 126"/>
                  <a:gd name="T51" fmla="*/ 96 h 126"/>
                  <a:gd name="T52" fmla="*/ 29 w 126"/>
                  <a:gd name="T53" fmla="*/ 113 h 126"/>
                  <a:gd name="T54" fmla="*/ 52 w 126"/>
                  <a:gd name="T55" fmla="*/ 122 h 126"/>
                  <a:gd name="T56" fmla="*/ 76 w 126"/>
                  <a:gd name="T57" fmla="*/ 122 h 126"/>
                  <a:gd name="T58" fmla="*/ 99 w 126"/>
                  <a:gd name="T59" fmla="*/ 113 h 126"/>
                  <a:gd name="T60" fmla="*/ 116 w 126"/>
                  <a:gd name="T61" fmla="*/ 96 h 126"/>
                  <a:gd name="T62" fmla="*/ 124 w 126"/>
                  <a:gd name="T63" fmla="*/ 7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48"/>
                    </a:lnTo>
                    <a:lnTo>
                      <a:pt x="121" y="39"/>
                    </a:lnTo>
                    <a:lnTo>
                      <a:pt x="116" y="27"/>
                    </a:lnTo>
                    <a:lnTo>
                      <a:pt x="108" y="17"/>
                    </a:lnTo>
                    <a:lnTo>
                      <a:pt x="99" y="10"/>
                    </a:lnTo>
                    <a:lnTo>
                      <a:pt x="88" y="5"/>
                    </a:lnTo>
                    <a:lnTo>
                      <a:pt x="76" y="0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0" y="5"/>
                    </a:lnTo>
                    <a:lnTo>
                      <a:pt x="27" y="10"/>
                    </a:lnTo>
                    <a:lnTo>
                      <a:pt x="19" y="17"/>
                    </a:lnTo>
                    <a:lnTo>
                      <a:pt x="10" y="27"/>
                    </a:lnTo>
                    <a:lnTo>
                      <a:pt x="5" y="39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0" y="98"/>
                    </a:lnTo>
                    <a:lnTo>
                      <a:pt x="19" y="108"/>
                    </a:lnTo>
                    <a:lnTo>
                      <a:pt x="27" y="115"/>
                    </a:lnTo>
                    <a:lnTo>
                      <a:pt x="40" y="121"/>
                    </a:lnTo>
                    <a:lnTo>
                      <a:pt x="52" y="126"/>
                    </a:lnTo>
                    <a:lnTo>
                      <a:pt x="64" y="126"/>
                    </a:lnTo>
                    <a:lnTo>
                      <a:pt x="76" y="126"/>
                    </a:lnTo>
                    <a:lnTo>
                      <a:pt x="88" y="121"/>
                    </a:lnTo>
                    <a:lnTo>
                      <a:pt x="99" y="115"/>
                    </a:lnTo>
                    <a:lnTo>
                      <a:pt x="108" y="108"/>
                    </a:lnTo>
                    <a:lnTo>
                      <a:pt x="116" y="98"/>
                    </a:lnTo>
                    <a:lnTo>
                      <a:pt x="121" y="88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4" y="48"/>
                    </a:lnTo>
                    <a:lnTo>
                      <a:pt x="121" y="39"/>
                    </a:lnTo>
                    <a:lnTo>
                      <a:pt x="116" y="29"/>
                    </a:lnTo>
                    <a:lnTo>
                      <a:pt x="107" y="19"/>
                    </a:lnTo>
                    <a:lnTo>
                      <a:pt x="99" y="12"/>
                    </a:lnTo>
                    <a:lnTo>
                      <a:pt x="86" y="5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2" y="2"/>
                    </a:lnTo>
                    <a:lnTo>
                      <a:pt x="40" y="5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7" y="39"/>
                    </a:lnTo>
                    <a:lnTo>
                      <a:pt x="2" y="48"/>
                    </a:lnTo>
                    <a:lnTo>
                      <a:pt x="2" y="63"/>
                    </a:lnTo>
                    <a:lnTo>
                      <a:pt x="2" y="76"/>
                    </a:lnTo>
                    <a:lnTo>
                      <a:pt x="7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40" y="121"/>
                    </a:lnTo>
                    <a:lnTo>
                      <a:pt x="52" y="122"/>
                    </a:lnTo>
                    <a:lnTo>
                      <a:pt x="64" y="126"/>
                    </a:lnTo>
                    <a:lnTo>
                      <a:pt x="76" y="122"/>
                    </a:lnTo>
                    <a:lnTo>
                      <a:pt x="86" y="121"/>
                    </a:lnTo>
                    <a:lnTo>
                      <a:pt x="99" y="113"/>
                    </a:lnTo>
                    <a:lnTo>
                      <a:pt x="107" y="105"/>
                    </a:lnTo>
                    <a:lnTo>
                      <a:pt x="116" y="96"/>
                    </a:lnTo>
                    <a:lnTo>
                      <a:pt x="121" y="86"/>
                    </a:lnTo>
                    <a:lnTo>
                      <a:pt x="124" y="76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8" name="Freeform 890">
                <a:extLst>
                  <a:ext uri="{FF2B5EF4-FFF2-40B4-BE49-F238E27FC236}">
                    <a16:creationId xmlns:a16="http://schemas.microsoft.com/office/drawing/2014/main" id="{FBB9C687-4832-4552-A421-35B5E44D1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77"/>
                <a:ext cx="42" cy="42"/>
              </a:xfrm>
              <a:custGeom>
                <a:avLst/>
                <a:gdLst>
                  <a:gd name="T0" fmla="*/ 122 w 124"/>
                  <a:gd name="T1" fmla="*/ 48 h 126"/>
                  <a:gd name="T2" fmla="*/ 114 w 124"/>
                  <a:gd name="T3" fmla="*/ 29 h 126"/>
                  <a:gd name="T4" fmla="*/ 97 w 124"/>
                  <a:gd name="T5" fmla="*/ 12 h 126"/>
                  <a:gd name="T6" fmla="*/ 74 w 124"/>
                  <a:gd name="T7" fmla="*/ 2 h 126"/>
                  <a:gd name="T8" fmla="*/ 50 w 124"/>
                  <a:gd name="T9" fmla="*/ 2 h 126"/>
                  <a:gd name="T10" fmla="*/ 27 w 124"/>
                  <a:gd name="T11" fmla="*/ 12 h 126"/>
                  <a:gd name="T12" fmla="*/ 10 w 124"/>
                  <a:gd name="T13" fmla="*/ 29 h 126"/>
                  <a:gd name="T14" fmla="*/ 0 w 124"/>
                  <a:gd name="T15" fmla="*/ 48 h 126"/>
                  <a:gd name="T16" fmla="*/ 0 w 124"/>
                  <a:gd name="T17" fmla="*/ 76 h 126"/>
                  <a:gd name="T18" fmla="*/ 10 w 124"/>
                  <a:gd name="T19" fmla="*/ 96 h 126"/>
                  <a:gd name="T20" fmla="*/ 27 w 124"/>
                  <a:gd name="T21" fmla="*/ 113 h 126"/>
                  <a:gd name="T22" fmla="*/ 50 w 124"/>
                  <a:gd name="T23" fmla="*/ 122 h 126"/>
                  <a:gd name="T24" fmla="*/ 74 w 124"/>
                  <a:gd name="T25" fmla="*/ 122 h 126"/>
                  <a:gd name="T26" fmla="*/ 97 w 124"/>
                  <a:gd name="T27" fmla="*/ 113 h 126"/>
                  <a:gd name="T28" fmla="*/ 114 w 124"/>
                  <a:gd name="T29" fmla="*/ 96 h 126"/>
                  <a:gd name="T30" fmla="*/ 122 w 124"/>
                  <a:gd name="T31" fmla="*/ 76 h 126"/>
                  <a:gd name="T32" fmla="*/ 122 w 124"/>
                  <a:gd name="T33" fmla="*/ 63 h 126"/>
                  <a:gd name="T34" fmla="*/ 117 w 124"/>
                  <a:gd name="T35" fmla="*/ 39 h 126"/>
                  <a:gd name="T36" fmla="*/ 105 w 124"/>
                  <a:gd name="T37" fmla="*/ 19 h 126"/>
                  <a:gd name="T38" fmla="*/ 84 w 124"/>
                  <a:gd name="T39" fmla="*/ 7 h 126"/>
                  <a:gd name="T40" fmla="*/ 62 w 124"/>
                  <a:gd name="T41" fmla="*/ 2 h 126"/>
                  <a:gd name="T42" fmla="*/ 38 w 124"/>
                  <a:gd name="T43" fmla="*/ 7 h 126"/>
                  <a:gd name="T44" fmla="*/ 20 w 124"/>
                  <a:gd name="T45" fmla="*/ 19 h 126"/>
                  <a:gd name="T46" fmla="*/ 5 w 124"/>
                  <a:gd name="T47" fmla="*/ 39 h 126"/>
                  <a:gd name="T48" fmla="*/ 0 w 124"/>
                  <a:gd name="T49" fmla="*/ 63 h 126"/>
                  <a:gd name="T50" fmla="*/ 5 w 124"/>
                  <a:gd name="T51" fmla="*/ 86 h 126"/>
                  <a:gd name="T52" fmla="*/ 20 w 124"/>
                  <a:gd name="T53" fmla="*/ 105 h 126"/>
                  <a:gd name="T54" fmla="*/ 38 w 124"/>
                  <a:gd name="T55" fmla="*/ 119 h 126"/>
                  <a:gd name="T56" fmla="*/ 62 w 124"/>
                  <a:gd name="T57" fmla="*/ 122 h 126"/>
                  <a:gd name="T58" fmla="*/ 84 w 124"/>
                  <a:gd name="T59" fmla="*/ 119 h 126"/>
                  <a:gd name="T60" fmla="*/ 105 w 124"/>
                  <a:gd name="T61" fmla="*/ 105 h 126"/>
                  <a:gd name="T62" fmla="*/ 117 w 124"/>
                  <a:gd name="T63" fmla="*/ 86 h 126"/>
                  <a:gd name="T64" fmla="*/ 122 w 124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6">
                    <a:moveTo>
                      <a:pt x="124" y="63"/>
                    </a:moveTo>
                    <a:lnTo>
                      <a:pt x="122" y="48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5" y="19"/>
                    </a:lnTo>
                    <a:lnTo>
                      <a:pt x="97" y="12"/>
                    </a:lnTo>
                    <a:lnTo>
                      <a:pt x="84" y="5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7" y="12"/>
                    </a:lnTo>
                    <a:lnTo>
                      <a:pt x="17" y="19"/>
                    </a:lnTo>
                    <a:lnTo>
                      <a:pt x="10" y="29"/>
                    </a:lnTo>
                    <a:lnTo>
                      <a:pt x="5" y="39"/>
                    </a:lnTo>
                    <a:lnTo>
                      <a:pt x="0" y="48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5" y="86"/>
                    </a:lnTo>
                    <a:lnTo>
                      <a:pt x="10" y="96"/>
                    </a:lnTo>
                    <a:lnTo>
                      <a:pt x="17" y="105"/>
                    </a:lnTo>
                    <a:lnTo>
                      <a:pt x="27" y="113"/>
                    </a:lnTo>
                    <a:lnTo>
                      <a:pt x="38" y="121"/>
                    </a:lnTo>
                    <a:lnTo>
                      <a:pt x="50" y="122"/>
                    </a:lnTo>
                    <a:lnTo>
                      <a:pt x="62" y="126"/>
                    </a:lnTo>
                    <a:lnTo>
                      <a:pt x="74" y="122"/>
                    </a:lnTo>
                    <a:lnTo>
                      <a:pt x="84" y="121"/>
                    </a:lnTo>
                    <a:lnTo>
                      <a:pt x="97" y="113"/>
                    </a:lnTo>
                    <a:lnTo>
                      <a:pt x="105" y="105"/>
                    </a:lnTo>
                    <a:lnTo>
                      <a:pt x="114" y="96"/>
                    </a:lnTo>
                    <a:lnTo>
                      <a:pt x="119" y="86"/>
                    </a:lnTo>
                    <a:lnTo>
                      <a:pt x="122" y="76"/>
                    </a:lnTo>
                    <a:lnTo>
                      <a:pt x="124" y="63"/>
                    </a:lnTo>
                    <a:lnTo>
                      <a:pt x="122" y="63"/>
                    </a:lnTo>
                    <a:lnTo>
                      <a:pt x="122" y="52"/>
                    </a:lnTo>
                    <a:lnTo>
                      <a:pt x="117" y="39"/>
                    </a:lnTo>
                    <a:lnTo>
                      <a:pt x="112" y="29"/>
                    </a:lnTo>
                    <a:lnTo>
                      <a:pt x="105" y="19"/>
                    </a:lnTo>
                    <a:lnTo>
                      <a:pt x="94" y="12"/>
                    </a:lnTo>
                    <a:lnTo>
                      <a:pt x="84" y="7"/>
                    </a:lnTo>
                    <a:lnTo>
                      <a:pt x="74" y="5"/>
                    </a:lnTo>
                    <a:lnTo>
                      <a:pt x="62" y="2"/>
                    </a:lnTo>
                    <a:lnTo>
                      <a:pt x="50" y="5"/>
                    </a:lnTo>
                    <a:lnTo>
                      <a:pt x="38" y="7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3" y="52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5" y="86"/>
                    </a:lnTo>
                    <a:lnTo>
                      <a:pt x="12" y="96"/>
                    </a:lnTo>
                    <a:lnTo>
                      <a:pt x="20" y="105"/>
                    </a:lnTo>
                    <a:lnTo>
                      <a:pt x="27" y="113"/>
                    </a:lnTo>
                    <a:lnTo>
                      <a:pt x="38" y="119"/>
                    </a:lnTo>
                    <a:lnTo>
                      <a:pt x="50" y="121"/>
                    </a:lnTo>
                    <a:lnTo>
                      <a:pt x="62" y="122"/>
                    </a:lnTo>
                    <a:lnTo>
                      <a:pt x="74" y="121"/>
                    </a:lnTo>
                    <a:lnTo>
                      <a:pt x="84" y="119"/>
                    </a:lnTo>
                    <a:lnTo>
                      <a:pt x="94" y="113"/>
                    </a:lnTo>
                    <a:lnTo>
                      <a:pt x="105" y="105"/>
                    </a:lnTo>
                    <a:lnTo>
                      <a:pt x="112" y="96"/>
                    </a:lnTo>
                    <a:lnTo>
                      <a:pt x="117" y="86"/>
                    </a:lnTo>
                    <a:lnTo>
                      <a:pt x="122" y="74"/>
                    </a:lnTo>
                    <a:lnTo>
                      <a:pt x="122" y="63"/>
                    </a:lnTo>
                    <a:lnTo>
                      <a:pt x="124" y="63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19" name="Freeform 891">
                <a:extLst>
                  <a:ext uri="{FF2B5EF4-FFF2-40B4-BE49-F238E27FC236}">
                    <a16:creationId xmlns:a16="http://schemas.microsoft.com/office/drawing/2014/main" id="{E6FEA961-FA8F-426D-9A75-F4306EA0A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779"/>
                <a:ext cx="41" cy="39"/>
              </a:xfrm>
              <a:custGeom>
                <a:avLst/>
                <a:gdLst>
                  <a:gd name="T0" fmla="*/ 122 w 122"/>
                  <a:gd name="T1" fmla="*/ 48 h 119"/>
                  <a:gd name="T2" fmla="*/ 112 w 122"/>
                  <a:gd name="T3" fmla="*/ 26 h 119"/>
                  <a:gd name="T4" fmla="*/ 94 w 122"/>
                  <a:gd name="T5" fmla="*/ 8 h 119"/>
                  <a:gd name="T6" fmla="*/ 74 w 122"/>
                  <a:gd name="T7" fmla="*/ 1 h 119"/>
                  <a:gd name="T8" fmla="*/ 50 w 122"/>
                  <a:gd name="T9" fmla="*/ 1 h 119"/>
                  <a:gd name="T10" fmla="*/ 27 w 122"/>
                  <a:gd name="T11" fmla="*/ 8 h 119"/>
                  <a:gd name="T12" fmla="*/ 12 w 122"/>
                  <a:gd name="T13" fmla="*/ 26 h 119"/>
                  <a:gd name="T14" fmla="*/ 3 w 122"/>
                  <a:gd name="T15" fmla="*/ 48 h 119"/>
                  <a:gd name="T16" fmla="*/ 3 w 122"/>
                  <a:gd name="T17" fmla="*/ 71 h 119"/>
                  <a:gd name="T18" fmla="*/ 12 w 122"/>
                  <a:gd name="T19" fmla="*/ 93 h 119"/>
                  <a:gd name="T20" fmla="*/ 27 w 122"/>
                  <a:gd name="T21" fmla="*/ 110 h 119"/>
                  <a:gd name="T22" fmla="*/ 50 w 122"/>
                  <a:gd name="T23" fmla="*/ 117 h 119"/>
                  <a:gd name="T24" fmla="*/ 74 w 122"/>
                  <a:gd name="T25" fmla="*/ 117 h 119"/>
                  <a:gd name="T26" fmla="*/ 94 w 122"/>
                  <a:gd name="T27" fmla="*/ 110 h 119"/>
                  <a:gd name="T28" fmla="*/ 112 w 122"/>
                  <a:gd name="T29" fmla="*/ 93 h 119"/>
                  <a:gd name="T30" fmla="*/ 122 w 122"/>
                  <a:gd name="T31" fmla="*/ 71 h 119"/>
                  <a:gd name="T32" fmla="*/ 119 w 122"/>
                  <a:gd name="T33" fmla="*/ 60 h 119"/>
                  <a:gd name="T34" fmla="*/ 115 w 122"/>
                  <a:gd name="T35" fmla="*/ 36 h 119"/>
                  <a:gd name="T36" fmla="*/ 105 w 122"/>
                  <a:gd name="T37" fmla="*/ 19 h 119"/>
                  <a:gd name="T38" fmla="*/ 84 w 122"/>
                  <a:gd name="T39" fmla="*/ 6 h 119"/>
                  <a:gd name="T40" fmla="*/ 62 w 122"/>
                  <a:gd name="T41" fmla="*/ 1 h 119"/>
                  <a:gd name="T42" fmla="*/ 40 w 122"/>
                  <a:gd name="T43" fmla="*/ 6 h 119"/>
                  <a:gd name="T44" fmla="*/ 20 w 122"/>
                  <a:gd name="T45" fmla="*/ 19 h 119"/>
                  <a:gd name="T46" fmla="*/ 8 w 122"/>
                  <a:gd name="T47" fmla="*/ 36 h 119"/>
                  <a:gd name="T48" fmla="*/ 3 w 122"/>
                  <a:gd name="T49" fmla="*/ 60 h 119"/>
                  <a:gd name="T50" fmla="*/ 8 w 122"/>
                  <a:gd name="T51" fmla="*/ 82 h 119"/>
                  <a:gd name="T52" fmla="*/ 20 w 122"/>
                  <a:gd name="T53" fmla="*/ 100 h 119"/>
                  <a:gd name="T54" fmla="*/ 40 w 122"/>
                  <a:gd name="T55" fmla="*/ 112 h 119"/>
                  <a:gd name="T56" fmla="*/ 62 w 122"/>
                  <a:gd name="T57" fmla="*/ 117 h 119"/>
                  <a:gd name="T58" fmla="*/ 84 w 122"/>
                  <a:gd name="T59" fmla="*/ 112 h 119"/>
                  <a:gd name="T60" fmla="*/ 105 w 122"/>
                  <a:gd name="T61" fmla="*/ 100 h 119"/>
                  <a:gd name="T62" fmla="*/ 115 w 122"/>
                  <a:gd name="T63" fmla="*/ 82 h 119"/>
                  <a:gd name="T64" fmla="*/ 119 w 122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119">
                    <a:moveTo>
                      <a:pt x="122" y="60"/>
                    </a:moveTo>
                    <a:lnTo>
                      <a:pt x="122" y="48"/>
                    </a:lnTo>
                    <a:lnTo>
                      <a:pt x="115" y="36"/>
                    </a:lnTo>
                    <a:lnTo>
                      <a:pt x="112" y="26"/>
                    </a:lnTo>
                    <a:lnTo>
                      <a:pt x="105" y="15"/>
                    </a:lnTo>
                    <a:lnTo>
                      <a:pt x="94" y="8"/>
                    </a:lnTo>
                    <a:lnTo>
                      <a:pt x="84" y="4"/>
                    </a:lnTo>
                    <a:lnTo>
                      <a:pt x="74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6"/>
                    </a:lnTo>
                    <a:lnTo>
                      <a:pt x="5" y="36"/>
                    </a:lnTo>
                    <a:lnTo>
                      <a:pt x="3" y="48"/>
                    </a:lnTo>
                    <a:lnTo>
                      <a:pt x="0" y="60"/>
                    </a:lnTo>
                    <a:lnTo>
                      <a:pt x="3" y="71"/>
                    </a:lnTo>
                    <a:lnTo>
                      <a:pt x="5" y="82"/>
                    </a:lnTo>
                    <a:lnTo>
                      <a:pt x="12" y="93"/>
                    </a:lnTo>
                    <a:lnTo>
                      <a:pt x="20" y="102"/>
                    </a:lnTo>
                    <a:lnTo>
                      <a:pt x="27" y="110"/>
                    </a:lnTo>
                    <a:lnTo>
                      <a:pt x="38" y="115"/>
                    </a:lnTo>
                    <a:lnTo>
                      <a:pt x="50" y="117"/>
                    </a:lnTo>
                    <a:lnTo>
                      <a:pt x="62" y="119"/>
                    </a:lnTo>
                    <a:lnTo>
                      <a:pt x="74" y="117"/>
                    </a:lnTo>
                    <a:lnTo>
                      <a:pt x="84" y="115"/>
                    </a:lnTo>
                    <a:lnTo>
                      <a:pt x="94" y="110"/>
                    </a:lnTo>
                    <a:lnTo>
                      <a:pt x="105" y="102"/>
                    </a:lnTo>
                    <a:lnTo>
                      <a:pt x="112" y="93"/>
                    </a:lnTo>
                    <a:lnTo>
                      <a:pt x="115" y="82"/>
                    </a:lnTo>
                    <a:lnTo>
                      <a:pt x="122" y="71"/>
                    </a:lnTo>
                    <a:lnTo>
                      <a:pt x="122" y="60"/>
                    </a:lnTo>
                    <a:lnTo>
                      <a:pt x="119" y="60"/>
                    </a:lnTo>
                    <a:lnTo>
                      <a:pt x="119" y="48"/>
                    </a:lnTo>
                    <a:lnTo>
                      <a:pt x="115" y="36"/>
                    </a:lnTo>
                    <a:lnTo>
                      <a:pt x="108" y="26"/>
                    </a:lnTo>
                    <a:lnTo>
                      <a:pt x="105" y="19"/>
                    </a:lnTo>
                    <a:lnTo>
                      <a:pt x="94" y="12"/>
                    </a:lnTo>
                    <a:lnTo>
                      <a:pt x="84" y="6"/>
                    </a:lnTo>
                    <a:lnTo>
                      <a:pt x="74" y="1"/>
                    </a:lnTo>
                    <a:lnTo>
                      <a:pt x="62" y="1"/>
                    </a:lnTo>
                    <a:lnTo>
                      <a:pt x="50" y="1"/>
                    </a:lnTo>
                    <a:lnTo>
                      <a:pt x="40" y="6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2" y="26"/>
                    </a:lnTo>
                    <a:lnTo>
                      <a:pt x="8" y="36"/>
                    </a:lnTo>
                    <a:lnTo>
                      <a:pt x="5" y="48"/>
                    </a:lnTo>
                    <a:lnTo>
                      <a:pt x="3" y="60"/>
                    </a:lnTo>
                    <a:lnTo>
                      <a:pt x="5" y="71"/>
                    </a:lnTo>
                    <a:lnTo>
                      <a:pt x="8" y="82"/>
                    </a:lnTo>
                    <a:lnTo>
                      <a:pt x="12" y="93"/>
                    </a:lnTo>
                    <a:lnTo>
                      <a:pt x="20" y="100"/>
                    </a:lnTo>
                    <a:lnTo>
                      <a:pt x="27" y="107"/>
                    </a:lnTo>
                    <a:lnTo>
                      <a:pt x="40" y="112"/>
                    </a:lnTo>
                    <a:lnTo>
                      <a:pt x="50" y="117"/>
                    </a:lnTo>
                    <a:lnTo>
                      <a:pt x="62" y="117"/>
                    </a:lnTo>
                    <a:lnTo>
                      <a:pt x="74" y="117"/>
                    </a:lnTo>
                    <a:lnTo>
                      <a:pt x="84" y="112"/>
                    </a:lnTo>
                    <a:lnTo>
                      <a:pt x="94" y="107"/>
                    </a:lnTo>
                    <a:lnTo>
                      <a:pt x="105" y="100"/>
                    </a:lnTo>
                    <a:lnTo>
                      <a:pt x="108" y="93"/>
                    </a:lnTo>
                    <a:lnTo>
                      <a:pt x="115" y="82"/>
                    </a:lnTo>
                    <a:lnTo>
                      <a:pt x="119" y="71"/>
                    </a:lnTo>
                    <a:lnTo>
                      <a:pt x="119" y="60"/>
                    </a:lnTo>
                    <a:lnTo>
                      <a:pt x="122" y="6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0" name="Freeform 892">
                <a:extLst>
                  <a:ext uri="{FF2B5EF4-FFF2-40B4-BE49-F238E27FC236}">
                    <a16:creationId xmlns:a16="http://schemas.microsoft.com/office/drawing/2014/main" id="{E6D88E7A-AA60-4AB1-8065-12E75EE4F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2779"/>
                <a:ext cx="39" cy="39"/>
              </a:xfrm>
              <a:custGeom>
                <a:avLst/>
                <a:gdLst>
                  <a:gd name="T0" fmla="*/ 116 w 116"/>
                  <a:gd name="T1" fmla="*/ 47 h 116"/>
                  <a:gd name="T2" fmla="*/ 105 w 116"/>
                  <a:gd name="T3" fmla="*/ 25 h 116"/>
                  <a:gd name="T4" fmla="*/ 91 w 116"/>
                  <a:gd name="T5" fmla="*/ 11 h 116"/>
                  <a:gd name="T6" fmla="*/ 71 w 116"/>
                  <a:gd name="T7" fmla="*/ 0 h 116"/>
                  <a:gd name="T8" fmla="*/ 47 w 116"/>
                  <a:gd name="T9" fmla="*/ 0 h 116"/>
                  <a:gd name="T10" fmla="*/ 24 w 116"/>
                  <a:gd name="T11" fmla="*/ 11 h 116"/>
                  <a:gd name="T12" fmla="*/ 9 w 116"/>
                  <a:gd name="T13" fmla="*/ 25 h 116"/>
                  <a:gd name="T14" fmla="*/ 2 w 116"/>
                  <a:gd name="T15" fmla="*/ 47 h 116"/>
                  <a:gd name="T16" fmla="*/ 2 w 116"/>
                  <a:gd name="T17" fmla="*/ 70 h 116"/>
                  <a:gd name="T18" fmla="*/ 9 w 116"/>
                  <a:gd name="T19" fmla="*/ 92 h 116"/>
                  <a:gd name="T20" fmla="*/ 24 w 116"/>
                  <a:gd name="T21" fmla="*/ 106 h 116"/>
                  <a:gd name="T22" fmla="*/ 47 w 116"/>
                  <a:gd name="T23" fmla="*/ 116 h 116"/>
                  <a:gd name="T24" fmla="*/ 71 w 116"/>
                  <a:gd name="T25" fmla="*/ 116 h 116"/>
                  <a:gd name="T26" fmla="*/ 91 w 116"/>
                  <a:gd name="T27" fmla="*/ 106 h 116"/>
                  <a:gd name="T28" fmla="*/ 105 w 116"/>
                  <a:gd name="T29" fmla="*/ 92 h 116"/>
                  <a:gd name="T30" fmla="*/ 116 w 116"/>
                  <a:gd name="T31" fmla="*/ 70 h 116"/>
                  <a:gd name="T32" fmla="*/ 112 w 116"/>
                  <a:gd name="T33" fmla="*/ 47 h 116"/>
                  <a:gd name="T34" fmla="*/ 105 w 116"/>
                  <a:gd name="T35" fmla="*/ 28 h 116"/>
                  <a:gd name="T36" fmla="*/ 91 w 116"/>
                  <a:gd name="T37" fmla="*/ 11 h 116"/>
                  <a:gd name="T38" fmla="*/ 69 w 116"/>
                  <a:gd name="T39" fmla="*/ 3 h 116"/>
                  <a:gd name="T40" fmla="*/ 47 w 116"/>
                  <a:gd name="T41" fmla="*/ 3 h 116"/>
                  <a:gd name="T42" fmla="*/ 28 w 116"/>
                  <a:gd name="T43" fmla="*/ 11 h 116"/>
                  <a:gd name="T44" fmla="*/ 13 w 116"/>
                  <a:gd name="T45" fmla="*/ 28 h 116"/>
                  <a:gd name="T46" fmla="*/ 2 w 116"/>
                  <a:gd name="T47" fmla="*/ 47 h 116"/>
                  <a:gd name="T48" fmla="*/ 2 w 116"/>
                  <a:gd name="T49" fmla="*/ 70 h 116"/>
                  <a:gd name="T50" fmla="*/ 13 w 116"/>
                  <a:gd name="T51" fmla="*/ 88 h 116"/>
                  <a:gd name="T52" fmla="*/ 28 w 116"/>
                  <a:gd name="T53" fmla="*/ 106 h 116"/>
                  <a:gd name="T54" fmla="*/ 47 w 116"/>
                  <a:gd name="T55" fmla="*/ 114 h 116"/>
                  <a:gd name="T56" fmla="*/ 69 w 116"/>
                  <a:gd name="T57" fmla="*/ 114 h 116"/>
                  <a:gd name="T58" fmla="*/ 91 w 116"/>
                  <a:gd name="T59" fmla="*/ 106 h 116"/>
                  <a:gd name="T60" fmla="*/ 105 w 116"/>
                  <a:gd name="T61" fmla="*/ 88 h 116"/>
                  <a:gd name="T62" fmla="*/ 112 w 116"/>
                  <a:gd name="T63" fmla="*/ 7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6">
                    <a:moveTo>
                      <a:pt x="116" y="59"/>
                    </a:moveTo>
                    <a:lnTo>
                      <a:pt x="116" y="47"/>
                    </a:lnTo>
                    <a:lnTo>
                      <a:pt x="112" y="35"/>
                    </a:lnTo>
                    <a:lnTo>
                      <a:pt x="105" y="25"/>
                    </a:lnTo>
                    <a:lnTo>
                      <a:pt x="102" y="18"/>
                    </a:lnTo>
                    <a:lnTo>
                      <a:pt x="91" y="11"/>
                    </a:lnTo>
                    <a:lnTo>
                      <a:pt x="81" y="5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7" y="0"/>
                    </a:lnTo>
                    <a:lnTo>
                      <a:pt x="37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9" y="25"/>
                    </a:lnTo>
                    <a:lnTo>
                      <a:pt x="5" y="35"/>
                    </a:lnTo>
                    <a:lnTo>
                      <a:pt x="2" y="47"/>
                    </a:lnTo>
                    <a:lnTo>
                      <a:pt x="0" y="59"/>
                    </a:lnTo>
                    <a:lnTo>
                      <a:pt x="2" y="70"/>
                    </a:lnTo>
                    <a:lnTo>
                      <a:pt x="5" y="81"/>
                    </a:lnTo>
                    <a:lnTo>
                      <a:pt x="9" y="92"/>
                    </a:lnTo>
                    <a:lnTo>
                      <a:pt x="17" y="99"/>
                    </a:lnTo>
                    <a:lnTo>
                      <a:pt x="24" y="106"/>
                    </a:lnTo>
                    <a:lnTo>
                      <a:pt x="37" y="111"/>
                    </a:lnTo>
                    <a:lnTo>
                      <a:pt x="47" y="116"/>
                    </a:lnTo>
                    <a:lnTo>
                      <a:pt x="59" y="116"/>
                    </a:lnTo>
                    <a:lnTo>
                      <a:pt x="71" y="116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102" y="99"/>
                    </a:lnTo>
                    <a:lnTo>
                      <a:pt x="105" y="92"/>
                    </a:lnTo>
                    <a:lnTo>
                      <a:pt x="112" y="81"/>
                    </a:lnTo>
                    <a:lnTo>
                      <a:pt x="116" y="70"/>
                    </a:lnTo>
                    <a:lnTo>
                      <a:pt x="116" y="59"/>
                    </a:lnTo>
                    <a:lnTo>
                      <a:pt x="112" y="47"/>
                    </a:lnTo>
                    <a:lnTo>
                      <a:pt x="111" y="37"/>
                    </a:lnTo>
                    <a:lnTo>
                      <a:pt x="105" y="28"/>
                    </a:lnTo>
                    <a:lnTo>
                      <a:pt x="98" y="18"/>
                    </a:lnTo>
                    <a:lnTo>
                      <a:pt x="91" y="11"/>
                    </a:lnTo>
                    <a:lnTo>
                      <a:pt x="81" y="5"/>
                    </a:lnTo>
                    <a:lnTo>
                      <a:pt x="69" y="3"/>
                    </a:lnTo>
                    <a:lnTo>
                      <a:pt x="59" y="0"/>
                    </a:lnTo>
                    <a:lnTo>
                      <a:pt x="47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7" y="18"/>
                    </a:lnTo>
                    <a:lnTo>
                      <a:pt x="13" y="28"/>
                    </a:lnTo>
                    <a:lnTo>
                      <a:pt x="7" y="37"/>
                    </a:lnTo>
                    <a:lnTo>
                      <a:pt x="2" y="47"/>
                    </a:lnTo>
                    <a:lnTo>
                      <a:pt x="2" y="59"/>
                    </a:lnTo>
                    <a:lnTo>
                      <a:pt x="2" y="70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17" y="99"/>
                    </a:lnTo>
                    <a:lnTo>
                      <a:pt x="28" y="106"/>
                    </a:lnTo>
                    <a:lnTo>
                      <a:pt x="37" y="111"/>
                    </a:lnTo>
                    <a:lnTo>
                      <a:pt x="47" y="114"/>
                    </a:lnTo>
                    <a:lnTo>
                      <a:pt x="59" y="116"/>
                    </a:lnTo>
                    <a:lnTo>
                      <a:pt x="69" y="114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9"/>
                    </a:lnTo>
                    <a:lnTo>
                      <a:pt x="105" y="88"/>
                    </a:lnTo>
                    <a:lnTo>
                      <a:pt x="111" y="78"/>
                    </a:lnTo>
                    <a:lnTo>
                      <a:pt x="112" y="70"/>
                    </a:lnTo>
                    <a:lnTo>
                      <a:pt x="116" y="59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1" name="Freeform 893">
                <a:extLst>
                  <a:ext uri="{FF2B5EF4-FFF2-40B4-BE49-F238E27FC236}">
                    <a16:creationId xmlns:a16="http://schemas.microsoft.com/office/drawing/2014/main" id="{B4D89E3F-0E00-43A9-AEDE-5098DCE86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779"/>
                <a:ext cx="38" cy="39"/>
              </a:xfrm>
              <a:custGeom>
                <a:avLst/>
                <a:gdLst>
                  <a:gd name="T0" fmla="*/ 112 w 114"/>
                  <a:gd name="T1" fmla="*/ 47 h 116"/>
                  <a:gd name="T2" fmla="*/ 103 w 114"/>
                  <a:gd name="T3" fmla="*/ 28 h 116"/>
                  <a:gd name="T4" fmla="*/ 89 w 114"/>
                  <a:gd name="T5" fmla="*/ 11 h 116"/>
                  <a:gd name="T6" fmla="*/ 67 w 114"/>
                  <a:gd name="T7" fmla="*/ 3 h 116"/>
                  <a:gd name="T8" fmla="*/ 45 w 114"/>
                  <a:gd name="T9" fmla="*/ 3 h 116"/>
                  <a:gd name="T10" fmla="*/ 26 w 114"/>
                  <a:gd name="T11" fmla="*/ 11 h 116"/>
                  <a:gd name="T12" fmla="*/ 11 w 114"/>
                  <a:gd name="T13" fmla="*/ 28 h 116"/>
                  <a:gd name="T14" fmla="*/ 0 w 114"/>
                  <a:gd name="T15" fmla="*/ 47 h 116"/>
                  <a:gd name="T16" fmla="*/ 0 w 114"/>
                  <a:gd name="T17" fmla="*/ 70 h 116"/>
                  <a:gd name="T18" fmla="*/ 11 w 114"/>
                  <a:gd name="T19" fmla="*/ 88 h 116"/>
                  <a:gd name="T20" fmla="*/ 26 w 114"/>
                  <a:gd name="T21" fmla="*/ 106 h 116"/>
                  <a:gd name="T22" fmla="*/ 45 w 114"/>
                  <a:gd name="T23" fmla="*/ 114 h 116"/>
                  <a:gd name="T24" fmla="*/ 67 w 114"/>
                  <a:gd name="T25" fmla="*/ 114 h 116"/>
                  <a:gd name="T26" fmla="*/ 89 w 114"/>
                  <a:gd name="T27" fmla="*/ 106 h 116"/>
                  <a:gd name="T28" fmla="*/ 103 w 114"/>
                  <a:gd name="T29" fmla="*/ 88 h 116"/>
                  <a:gd name="T30" fmla="*/ 112 w 114"/>
                  <a:gd name="T31" fmla="*/ 70 h 116"/>
                  <a:gd name="T32" fmla="*/ 112 w 114"/>
                  <a:gd name="T33" fmla="*/ 59 h 116"/>
                  <a:gd name="T34" fmla="*/ 107 w 114"/>
                  <a:gd name="T35" fmla="*/ 37 h 116"/>
                  <a:gd name="T36" fmla="*/ 96 w 114"/>
                  <a:gd name="T37" fmla="*/ 20 h 116"/>
                  <a:gd name="T38" fmla="*/ 77 w 114"/>
                  <a:gd name="T39" fmla="*/ 7 h 116"/>
                  <a:gd name="T40" fmla="*/ 57 w 114"/>
                  <a:gd name="T41" fmla="*/ 3 h 116"/>
                  <a:gd name="T42" fmla="*/ 35 w 114"/>
                  <a:gd name="T43" fmla="*/ 7 h 116"/>
                  <a:gd name="T44" fmla="*/ 18 w 114"/>
                  <a:gd name="T45" fmla="*/ 20 h 116"/>
                  <a:gd name="T46" fmla="*/ 5 w 114"/>
                  <a:gd name="T47" fmla="*/ 37 h 116"/>
                  <a:gd name="T48" fmla="*/ 0 w 114"/>
                  <a:gd name="T49" fmla="*/ 59 h 116"/>
                  <a:gd name="T50" fmla="*/ 5 w 114"/>
                  <a:gd name="T51" fmla="*/ 78 h 116"/>
                  <a:gd name="T52" fmla="*/ 18 w 114"/>
                  <a:gd name="T53" fmla="*/ 97 h 116"/>
                  <a:gd name="T54" fmla="*/ 35 w 114"/>
                  <a:gd name="T55" fmla="*/ 109 h 116"/>
                  <a:gd name="T56" fmla="*/ 57 w 114"/>
                  <a:gd name="T57" fmla="*/ 114 h 116"/>
                  <a:gd name="T58" fmla="*/ 77 w 114"/>
                  <a:gd name="T59" fmla="*/ 109 h 116"/>
                  <a:gd name="T60" fmla="*/ 96 w 114"/>
                  <a:gd name="T61" fmla="*/ 97 h 116"/>
                  <a:gd name="T62" fmla="*/ 107 w 114"/>
                  <a:gd name="T63" fmla="*/ 78 h 116"/>
                  <a:gd name="T64" fmla="*/ 112 w 114"/>
                  <a:gd name="T65" fmla="*/ 5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6">
                    <a:moveTo>
                      <a:pt x="114" y="59"/>
                    </a:moveTo>
                    <a:lnTo>
                      <a:pt x="112" y="47"/>
                    </a:lnTo>
                    <a:lnTo>
                      <a:pt x="109" y="37"/>
                    </a:lnTo>
                    <a:lnTo>
                      <a:pt x="103" y="28"/>
                    </a:lnTo>
                    <a:lnTo>
                      <a:pt x="96" y="18"/>
                    </a:lnTo>
                    <a:lnTo>
                      <a:pt x="89" y="11"/>
                    </a:lnTo>
                    <a:lnTo>
                      <a:pt x="79" y="5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6" y="11"/>
                    </a:lnTo>
                    <a:lnTo>
                      <a:pt x="15" y="18"/>
                    </a:lnTo>
                    <a:lnTo>
                      <a:pt x="11" y="28"/>
                    </a:lnTo>
                    <a:lnTo>
                      <a:pt x="5" y="3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5" y="78"/>
                    </a:lnTo>
                    <a:lnTo>
                      <a:pt x="11" y="88"/>
                    </a:lnTo>
                    <a:lnTo>
                      <a:pt x="15" y="99"/>
                    </a:lnTo>
                    <a:lnTo>
                      <a:pt x="26" y="106"/>
                    </a:lnTo>
                    <a:lnTo>
                      <a:pt x="35" y="111"/>
                    </a:lnTo>
                    <a:lnTo>
                      <a:pt x="45" y="114"/>
                    </a:lnTo>
                    <a:lnTo>
                      <a:pt x="57" y="116"/>
                    </a:lnTo>
                    <a:lnTo>
                      <a:pt x="67" y="114"/>
                    </a:lnTo>
                    <a:lnTo>
                      <a:pt x="79" y="111"/>
                    </a:lnTo>
                    <a:lnTo>
                      <a:pt x="89" y="106"/>
                    </a:lnTo>
                    <a:lnTo>
                      <a:pt x="96" y="99"/>
                    </a:lnTo>
                    <a:lnTo>
                      <a:pt x="103" y="88"/>
                    </a:lnTo>
                    <a:lnTo>
                      <a:pt x="109" y="78"/>
                    </a:lnTo>
                    <a:lnTo>
                      <a:pt x="112" y="70"/>
                    </a:lnTo>
                    <a:lnTo>
                      <a:pt x="114" y="59"/>
                    </a:lnTo>
                    <a:lnTo>
                      <a:pt x="112" y="59"/>
                    </a:lnTo>
                    <a:lnTo>
                      <a:pt x="112" y="47"/>
                    </a:lnTo>
                    <a:lnTo>
                      <a:pt x="107" y="37"/>
                    </a:lnTo>
                    <a:lnTo>
                      <a:pt x="102" y="28"/>
                    </a:lnTo>
                    <a:lnTo>
                      <a:pt x="96" y="20"/>
                    </a:lnTo>
                    <a:lnTo>
                      <a:pt x="86" y="13"/>
                    </a:lnTo>
                    <a:lnTo>
                      <a:pt x="77" y="7"/>
                    </a:lnTo>
                    <a:lnTo>
                      <a:pt x="67" y="5"/>
                    </a:lnTo>
                    <a:lnTo>
                      <a:pt x="57" y="3"/>
                    </a:lnTo>
                    <a:lnTo>
                      <a:pt x="45" y="5"/>
                    </a:lnTo>
                    <a:lnTo>
                      <a:pt x="35" y="7"/>
                    </a:lnTo>
                    <a:lnTo>
                      <a:pt x="26" y="13"/>
                    </a:lnTo>
                    <a:lnTo>
                      <a:pt x="18" y="20"/>
                    </a:lnTo>
                    <a:lnTo>
                      <a:pt x="11" y="28"/>
                    </a:lnTo>
                    <a:lnTo>
                      <a:pt x="5" y="37"/>
                    </a:lnTo>
                    <a:lnTo>
                      <a:pt x="3" y="47"/>
                    </a:lnTo>
                    <a:lnTo>
                      <a:pt x="0" y="59"/>
                    </a:lnTo>
                    <a:lnTo>
                      <a:pt x="3" y="70"/>
                    </a:lnTo>
                    <a:lnTo>
                      <a:pt x="5" y="78"/>
                    </a:lnTo>
                    <a:lnTo>
                      <a:pt x="11" y="88"/>
                    </a:lnTo>
                    <a:lnTo>
                      <a:pt x="18" y="97"/>
                    </a:lnTo>
                    <a:lnTo>
                      <a:pt x="26" y="104"/>
                    </a:lnTo>
                    <a:lnTo>
                      <a:pt x="35" y="109"/>
                    </a:lnTo>
                    <a:lnTo>
                      <a:pt x="45" y="111"/>
                    </a:lnTo>
                    <a:lnTo>
                      <a:pt x="57" y="114"/>
                    </a:lnTo>
                    <a:lnTo>
                      <a:pt x="67" y="111"/>
                    </a:lnTo>
                    <a:lnTo>
                      <a:pt x="77" y="109"/>
                    </a:lnTo>
                    <a:lnTo>
                      <a:pt x="86" y="104"/>
                    </a:lnTo>
                    <a:lnTo>
                      <a:pt x="96" y="97"/>
                    </a:lnTo>
                    <a:lnTo>
                      <a:pt x="102" y="88"/>
                    </a:lnTo>
                    <a:lnTo>
                      <a:pt x="107" y="78"/>
                    </a:lnTo>
                    <a:lnTo>
                      <a:pt x="112" y="70"/>
                    </a:lnTo>
                    <a:lnTo>
                      <a:pt x="112" y="59"/>
                    </a:lnTo>
                    <a:lnTo>
                      <a:pt x="114" y="59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2" name="Freeform 894">
                <a:extLst>
                  <a:ext uri="{FF2B5EF4-FFF2-40B4-BE49-F238E27FC236}">
                    <a16:creationId xmlns:a16="http://schemas.microsoft.com/office/drawing/2014/main" id="{292246FE-379A-4591-8873-8EF85545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2780"/>
                <a:ext cx="37" cy="37"/>
              </a:xfrm>
              <a:custGeom>
                <a:avLst/>
                <a:gdLst>
                  <a:gd name="T0" fmla="*/ 112 w 112"/>
                  <a:gd name="T1" fmla="*/ 45 h 112"/>
                  <a:gd name="T2" fmla="*/ 102 w 112"/>
                  <a:gd name="T3" fmla="*/ 24 h 112"/>
                  <a:gd name="T4" fmla="*/ 86 w 112"/>
                  <a:gd name="T5" fmla="*/ 10 h 112"/>
                  <a:gd name="T6" fmla="*/ 67 w 112"/>
                  <a:gd name="T7" fmla="*/ 3 h 112"/>
                  <a:gd name="T8" fmla="*/ 45 w 112"/>
                  <a:gd name="T9" fmla="*/ 3 h 112"/>
                  <a:gd name="T10" fmla="*/ 26 w 112"/>
                  <a:gd name="T11" fmla="*/ 10 h 112"/>
                  <a:gd name="T12" fmla="*/ 11 w 112"/>
                  <a:gd name="T13" fmla="*/ 24 h 112"/>
                  <a:gd name="T14" fmla="*/ 4 w 112"/>
                  <a:gd name="T15" fmla="*/ 45 h 112"/>
                  <a:gd name="T16" fmla="*/ 4 w 112"/>
                  <a:gd name="T17" fmla="*/ 67 h 112"/>
                  <a:gd name="T18" fmla="*/ 11 w 112"/>
                  <a:gd name="T19" fmla="*/ 86 h 112"/>
                  <a:gd name="T20" fmla="*/ 26 w 112"/>
                  <a:gd name="T21" fmla="*/ 101 h 112"/>
                  <a:gd name="T22" fmla="*/ 45 w 112"/>
                  <a:gd name="T23" fmla="*/ 108 h 112"/>
                  <a:gd name="T24" fmla="*/ 67 w 112"/>
                  <a:gd name="T25" fmla="*/ 108 h 112"/>
                  <a:gd name="T26" fmla="*/ 86 w 112"/>
                  <a:gd name="T27" fmla="*/ 101 h 112"/>
                  <a:gd name="T28" fmla="*/ 102 w 112"/>
                  <a:gd name="T29" fmla="*/ 86 h 112"/>
                  <a:gd name="T30" fmla="*/ 112 w 112"/>
                  <a:gd name="T31" fmla="*/ 67 h 112"/>
                  <a:gd name="T32" fmla="*/ 109 w 112"/>
                  <a:gd name="T33" fmla="*/ 56 h 112"/>
                  <a:gd name="T34" fmla="*/ 107 w 112"/>
                  <a:gd name="T35" fmla="*/ 34 h 112"/>
                  <a:gd name="T36" fmla="*/ 95 w 112"/>
                  <a:gd name="T37" fmla="*/ 17 h 112"/>
                  <a:gd name="T38" fmla="*/ 78 w 112"/>
                  <a:gd name="T39" fmla="*/ 5 h 112"/>
                  <a:gd name="T40" fmla="*/ 57 w 112"/>
                  <a:gd name="T41" fmla="*/ 3 h 112"/>
                  <a:gd name="T42" fmla="*/ 35 w 112"/>
                  <a:gd name="T43" fmla="*/ 5 h 112"/>
                  <a:gd name="T44" fmla="*/ 18 w 112"/>
                  <a:gd name="T45" fmla="*/ 17 h 112"/>
                  <a:gd name="T46" fmla="*/ 7 w 112"/>
                  <a:gd name="T47" fmla="*/ 34 h 112"/>
                  <a:gd name="T48" fmla="*/ 4 w 112"/>
                  <a:gd name="T49" fmla="*/ 56 h 112"/>
                  <a:gd name="T50" fmla="*/ 7 w 112"/>
                  <a:gd name="T51" fmla="*/ 76 h 112"/>
                  <a:gd name="T52" fmla="*/ 18 w 112"/>
                  <a:gd name="T53" fmla="*/ 93 h 112"/>
                  <a:gd name="T54" fmla="*/ 35 w 112"/>
                  <a:gd name="T55" fmla="*/ 106 h 112"/>
                  <a:gd name="T56" fmla="*/ 57 w 112"/>
                  <a:gd name="T57" fmla="*/ 108 h 112"/>
                  <a:gd name="T58" fmla="*/ 78 w 112"/>
                  <a:gd name="T59" fmla="*/ 106 h 112"/>
                  <a:gd name="T60" fmla="*/ 95 w 112"/>
                  <a:gd name="T61" fmla="*/ 93 h 112"/>
                  <a:gd name="T62" fmla="*/ 107 w 112"/>
                  <a:gd name="T63" fmla="*/ 76 h 112"/>
                  <a:gd name="T64" fmla="*/ 109 w 112"/>
                  <a:gd name="T65" fmla="*/ 5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2" h="112">
                    <a:moveTo>
                      <a:pt x="112" y="56"/>
                    </a:moveTo>
                    <a:lnTo>
                      <a:pt x="112" y="45"/>
                    </a:lnTo>
                    <a:lnTo>
                      <a:pt x="107" y="34"/>
                    </a:lnTo>
                    <a:lnTo>
                      <a:pt x="102" y="24"/>
                    </a:lnTo>
                    <a:lnTo>
                      <a:pt x="96" y="17"/>
                    </a:lnTo>
                    <a:lnTo>
                      <a:pt x="86" y="10"/>
                    </a:lnTo>
                    <a:lnTo>
                      <a:pt x="78" y="5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6" y="10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6" y="34"/>
                    </a:lnTo>
                    <a:lnTo>
                      <a:pt x="4" y="45"/>
                    </a:lnTo>
                    <a:lnTo>
                      <a:pt x="0" y="56"/>
                    </a:lnTo>
                    <a:lnTo>
                      <a:pt x="4" y="67"/>
                    </a:lnTo>
                    <a:lnTo>
                      <a:pt x="6" y="76"/>
                    </a:lnTo>
                    <a:lnTo>
                      <a:pt x="11" y="86"/>
                    </a:lnTo>
                    <a:lnTo>
                      <a:pt x="18" y="93"/>
                    </a:lnTo>
                    <a:lnTo>
                      <a:pt x="26" y="101"/>
                    </a:lnTo>
                    <a:lnTo>
                      <a:pt x="35" y="106"/>
                    </a:lnTo>
                    <a:lnTo>
                      <a:pt x="45" y="108"/>
                    </a:lnTo>
                    <a:lnTo>
                      <a:pt x="57" y="112"/>
                    </a:lnTo>
                    <a:lnTo>
                      <a:pt x="67" y="108"/>
                    </a:lnTo>
                    <a:lnTo>
                      <a:pt x="78" y="106"/>
                    </a:lnTo>
                    <a:lnTo>
                      <a:pt x="86" y="101"/>
                    </a:lnTo>
                    <a:lnTo>
                      <a:pt x="96" y="93"/>
                    </a:lnTo>
                    <a:lnTo>
                      <a:pt x="102" y="86"/>
                    </a:lnTo>
                    <a:lnTo>
                      <a:pt x="107" y="76"/>
                    </a:lnTo>
                    <a:lnTo>
                      <a:pt x="112" y="67"/>
                    </a:lnTo>
                    <a:lnTo>
                      <a:pt x="112" y="56"/>
                    </a:lnTo>
                    <a:lnTo>
                      <a:pt x="109" y="56"/>
                    </a:lnTo>
                    <a:lnTo>
                      <a:pt x="109" y="45"/>
                    </a:lnTo>
                    <a:lnTo>
                      <a:pt x="107" y="34"/>
                    </a:lnTo>
                    <a:lnTo>
                      <a:pt x="102" y="24"/>
                    </a:lnTo>
                    <a:lnTo>
                      <a:pt x="95" y="17"/>
                    </a:lnTo>
                    <a:lnTo>
                      <a:pt x="86" y="12"/>
                    </a:lnTo>
                    <a:lnTo>
                      <a:pt x="78" y="5"/>
                    </a:lnTo>
                    <a:lnTo>
                      <a:pt x="67" y="3"/>
                    </a:lnTo>
                    <a:lnTo>
                      <a:pt x="57" y="3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8" y="12"/>
                    </a:lnTo>
                    <a:lnTo>
                      <a:pt x="18" y="17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7"/>
                    </a:lnTo>
                    <a:lnTo>
                      <a:pt x="7" y="76"/>
                    </a:lnTo>
                    <a:lnTo>
                      <a:pt x="14" y="86"/>
                    </a:lnTo>
                    <a:lnTo>
                      <a:pt x="18" y="93"/>
                    </a:lnTo>
                    <a:lnTo>
                      <a:pt x="28" y="101"/>
                    </a:lnTo>
                    <a:lnTo>
                      <a:pt x="35" y="106"/>
                    </a:lnTo>
                    <a:lnTo>
                      <a:pt x="45" y="108"/>
                    </a:lnTo>
                    <a:lnTo>
                      <a:pt x="57" y="108"/>
                    </a:lnTo>
                    <a:lnTo>
                      <a:pt x="67" y="108"/>
                    </a:lnTo>
                    <a:lnTo>
                      <a:pt x="78" y="106"/>
                    </a:lnTo>
                    <a:lnTo>
                      <a:pt x="86" y="101"/>
                    </a:lnTo>
                    <a:lnTo>
                      <a:pt x="95" y="93"/>
                    </a:lnTo>
                    <a:lnTo>
                      <a:pt x="102" y="86"/>
                    </a:lnTo>
                    <a:lnTo>
                      <a:pt x="107" y="76"/>
                    </a:lnTo>
                    <a:lnTo>
                      <a:pt x="109" y="67"/>
                    </a:lnTo>
                    <a:lnTo>
                      <a:pt x="109" y="56"/>
                    </a:lnTo>
                    <a:lnTo>
                      <a:pt x="112" y="56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3" name="Freeform 895">
                <a:extLst>
                  <a:ext uri="{FF2B5EF4-FFF2-40B4-BE49-F238E27FC236}">
                    <a16:creationId xmlns:a16="http://schemas.microsoft.com/office/drawing/2014/main" id="{6CBAED49-8D8F-4E67-BF58-1D5FFB50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781"/>
                <a:ext cx="35" cy="35"/>
              </a:xfrm>
              <a:custGeom>
                <a:avLst/>
                <a:gdLst>
                  <a:gd name="T0" fmla="*/ 106 w 106"/>
                  <a:gd name="T1" fmla="*/ 42 h 106"/>
                  <a:gd name="T2" fmla="*/ 98 w 106"/>
                  <a:gd name="T3" fmla="*/ 23 h 106"/>
                  <a:gd name="T4" fmla="*/ 83 w 106"/>
                  <a:gd name="T5" fmla="*/ 9 h 106"/>
                  <a:gd name="T6" fmla="*/ 64 w 106"/>
                  <a:gd name="T7" fmla="*/ 0 h 106"/>
                  <a:gd name="T8" fmla="*/ 42 w 106"/>
                  <a:gd name="T9" fmla="*/ 0 h 106"/>
                  <a:gd name="T10" fmla="*/ 24 w 106"/>
                  <a:gd name="T11" fmla="*/ 9 h 106"/>
                  <a:gd name="T12" fmla="*/ 9 w 106"/>
                  <a:gd name="T13" fmla="*/ 23 h 106"/>
                  <a:gd name="T14" fmla="*/ 0 w 106"/>
                  <a:gd name="T15" fmla="*/ 42 h 106"/>
                  <a:gd name="T16" fmla="*/ 0 w 106"/>
                  <a:gd name="T17" fmla="*/ 65 h 106"/>
                  <a:gd name="T18" fmla="*/ 9 w 106"/>
                  <a:gd name="T19" fmla="*/ 83 h 106"/>
                  <a:gd name="T20" fmla="*/ 24 w 106"/>
                  <a:gd name="T21" fmla="*/ 99 h 106"/>
                  <a:gd name="T22" fmla="*/ 42 w 106"/>
                  <a:gd name="T23" fmla="*/ 106 h 106"/>
                  <a:gd name="T24" fmla="*/ 64 w 106"/>
                  <a:gd name="T25" fmla="*/ 106 h 106"/>
                  <a:gd name="T26" fmla="*/ 83 w 106"/>
                  <a:gd name="T27" fmla="*/ 99 h 106"/>
                  <a:gd name="T28" fmla="*/ 98 w 106"/>
                  <a:gd name="T29" fmla="*/ 83 h 106"/>
                  <a:gd name="T30" fmla="*/ 106 w 106"/>
                  <a:gd name="T31" fmla="*/ 65 h 106"/>
                  <a:gd name="T32" fmla="*/ 104 w 106"/>
                  <a:gd name="T33" fmla="*/ 42 h 106"/>
                  <a:gd name="T34" fmla="*/ 97 w 106"/>
                  <a:gd name="T35" fmla="*/ 25 h 106"/>
                  <a:gd name="T36" fmla="*/ 83 w 106"/>
                  <a:gd name="T37" fmla="*/ 9 h 106"/>
                  <a:gd name="T38" fmla="*/ 64 w 106"/>
                  <a:gd name="T39" fmla="*/ 2 h 106"/>
                  <a:gd name="T40" fmla="*/ 44 w 106"/>
                  <a:gd name="T41" fmla="*/ 2 h 106"/>
                  <a:gd name="T42" fmla="*/ 24 w 106"/>
                  <a:gd name="T43" fmla="*/ 9 h 106"/>
                  <a:gd name="T44" fmla="*/ 9 w 106"/>
                  <a:gd name="T45" fmla="*/ 25 h 106"/>
                  <a:gd name="T46" fmla="*/ 2 w 106"/>
                  <a:gd name="T47" fmla="*/ 42 h 106"/>
                  <a:gd name="T48" fmla="*/ 2 w 106"/>
                  <a:gd name="T49" fmla="*/ 65 h 106"/>
                  <a:gd name="T50" fmla="*/ 9 w 106"/>
                  <a:gd name="T51" fmla="*/ 82 h 106"/>
                  <a:gd name="T52" fmla="*/ 24 w 106"/>
                  <a:gd name="T53" fmla="*/ 96 h 106"/>
                  <a:gd name="T54" fmla="*/ 44 w 106"/>
                  <a:gd name="T55" fmla="*/ 104 h 106"/>
                  <a:gd name="T56" fmla="*/ 64 w 106"/>
                  <a:gd name="T57" fmla="*/ 104 h 106"/>
                  <a:gd name="T58" fmla="*/ 83 w 106"/>
                  <a:gd name="T59" fmla="*/ 96 h 106"/>
                  <a:gd name="T60" fmla="*/ 97 w 106"/>
                  <a:gd name="T61" fmla="*/ 82 h 106"/>
                  <a:gd name="T62" fmla="*/ 104 w 106"/>
                  <a:gd name="T63" fmla="*/ 6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" h="106">
                    <a:moveTo>
                      <a:pt x="106" y="54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8" y="23"/>
                    </a:lnTo>
                    <a:lnTo>
                      <a:pt x="90" y="15"/>
                    </a:lnTo>
                    <a:lnTo>
                      <a:pt x="83" y="9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4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3"/>
                    </a:lnTo>
                    <a:lnTo>
                      <a:pt x="9" y="83"/>
                    </a:lnTo>
                    <a:lnTo>
                      <a:pt x="15" y="92"/>
                    </a:lnTo>
                    <a:lnTo>
                      <a:pt x="24" y="99"/>
                    </a:lnTo>
                    <a:lnTo>
                      <a:pt x="32" y="104"/>
                    </a:lnTo>
                    <a:lnTo>
                      <a:pt x="42" y="106"/>
                    </a:lnTo>
                    <a:lnTo>
                      <a:pt x="54" y="106"/>
                    </a:lnTo>
                    <a:lnTo>
                      <a:pt x="64" y="106"/>
                    </a:lnTo>
                    <a:lnTo>
                      <a:pt x="74" y="104"/>
                    </a:lnTo>
                    <a:lnTo>
                      <a:pt x="83" y="99"/>
                    </a:lnTo>
                    <a:lnTo>
                      <a:pt x="90" y="92"/>
                    </a:lnTo>
                    <a:lnTo>
                      <a:pt x="98" y="83"/>
                    </a:lnTo>
                    <a:lnTo>
                      <a:pt x="104" y="73"/>
                    </a:lnTo>
                    <a:lnTo>
                      <a:pt x="106" y="65"/>
                    </a:lnTo>
                    <a:lnTo>
                      <a:pt x="106" y="54"/>
                    </a:lnTo>
                    <a:lnTo>
                      <a:pt x="104" y="42"/>
                    </a:lnTo>
                    <a:lnTo>
                      <a:pt x="100" y="32"/>
                    </a:lnTo>
                    <a:lnTo>
                      <a:pt x="97" y="25"/>
                    </a:lnTo>
                    <a:lnTo>
                      <a:pt x="90" y="18"/>
                    </a:lnTo>
                    <a:lnTo>
                      <a:pt x="83" y="9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9"/>
                    </a:lnTo>
                    <a:lnTo>
                      <a:pt x="17" y="18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2" y="42"/>
                    </a:lnTo>
                    <a:lnTo>
                      <a:pt x="2" y="54"/>
                    </a:lnTo>
                    <a:lnTo>
                      <a:pt x="2" y="65"/>
                    </a:lnTo>
                    <a:lnTo>
                      <a:pt x="4" y="73"/>
                    </a:lnTo>
                    <a:lnTo>
                      <a:pt x="9" y="82"/>
                    </a:lnTo>
                    <a:lnTo>
                      <a:pt x="17" y="89"/>
                    </a:lnTo>
                    <a:lnTo>
                      <a:pt x="24" y="96"/>
                    </a:lnTo>
                    <a:lnTo>
                      <a:pt x="34" y="101"/>
                    </a:lnTo>
                    <a:lnTo>
                      <a:pt x="44" y="104"/>
                    </a:lnTo>
                    <a:lnTo>
                      <a:pt x="54" y="106"/>
                    </a:lnTo>
                    <a:lnTo>
                      <a:pt x="64" y="104"/>
                    </a:lnTo>
                    <a:lnTo>
                      <a:pt x="74" y="101"/>
                    </a:lnTo>
                    <a:lnTo>
                      <a:pt x="83" y="96"/>
                    </a:lnTo>
                    <a:lnTo>
                      <a:pt x="90" y="89"/>
                    </a:lnTo>
                    <a:lnTo>
                      <a:pt x="97" y="82"/>
                    </a:lnTo>
                    <a:lnTo>
                      <a:pt x="100" y="73"/>
                    </a:lnTo>
                    <a:lnTo>
                      <a:pt x="104" y="65"/>
                    </a:lnTo>
                    <a:lnTo>
                      <a:pt x="106" y="5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4" name="Freeform 896">
                <a:extLst>
                  <a:ext uri="{FF2B5EF4-FFF2-40B4-BE49-F238E27FC236}">
                    <a16:creationId xmlns:a16="http://schemas.microsoft.com/office/drawing/2014/main" id="{C17BB2FB-25A7-4467-A3B1-34F7C968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2781"/>
                <a:ext cx="34" cy="35"/>
              </a:xfrm>
              <a:custGeom>
                <a:avLst/>
                <a:gdLst>
                  <a:gd name="T0" fmla="*/ 102 w 104"/>
                  <a:gd name="T1" fmla="*/ 42 h 106"/>
                  <a:gd name="T2" fmla="*/ 95 w 104"/>
                  <a:gd name="T3" fmla="*/ 25 h 106"/>
                  <a:gd name="T4" fmla="*/ 81 w 104"/>
                  <a:gd name="T5" fmla="*/ 9 h 106"/>
                  <a:gd name="T6" fmla="*/ 62 w 104"/>
                  <a:gd name="T7" fmla="*/ 2 h 106"/>
                  <a:gd name="T8" fmla="*/ 42 w 104"/>
                  <a:gd name="T9" fmla="*/ 2 h 106"/>
                  <a:gd name="T10" fmla="*/ 22 w 104"/>
                  <a:gd name="T11" fmla="*/ 9 h 106"/>
                  <a:gd name="T12" fmla="*/ 7 w 104"/>
                  <a:gd name="T13" fmla="*/ 25 h 106"/>
                  <a:gd name="T14" fmla="*/ 0 w 104"/>
                  <a:gd name="T15" fmla="*/ 42 h 106"/>
                  <a:gd name="T16" fmla="*/ 0 w 104"/>
                  <a:gd name="T17" fmla="*/ 65 h 106"/>
                  <a:gd name="T18" fmla="*/ 7 w 104"/>
                  <a:gd name="T19" fmla="*/ 82 h 106"/>
                  <a:gd name="T20" fmla="*/ 22 w 104"/>
                  <a:gd name="T21" fmla="*/ 96 h 106"/>
                  <a:gd name="T22" fmla="*/ 42 w 104"/>
                  <a:gd name="T23" fmla="*/ 104 h 106"/>
                  <a:gd name="T24" fmla="*/ 62 w 104"/>
                  <a:gd name="T25" fmla="*/ 104 h 106"/>
                  <a:gd name="T26" fmla="*/ 81 w 104"/>
                  <a:gd name="T27" fmla="*/ 96 h 106"/>
                  <a:gd name="T28" fmla="*/ 95 w 104"/>
                  <a:gd name="T29" fmla="*/ 82 h 106"/>
                  <a:gd name="T30" fmla="*/ 102 w 104"/>
                  <a:gd name="T31" fmla="*/ 65 h 106"/>
                  <a:gd name="T32" fmla="*/ 102 w 104"/>
                  <a:gd name="T33" fmla="*/ 54 h 106"/>
                  <a:gd name="T34" fmla="*/ 98 w 104"/>
                  <a:gd name="T35" fmla="*/ 35 h 106"/>
                  <a:gd name="T36" fmla="*/ 87 w 104"/>
                  <a:gd name="T37" fmla="*/ 18 h 106"/>
                  <a:gd name="T38" fmla="*/ 72 w 104"/>
                  <a:gd name="T39" fmla="*/ 8 h 106"/>
                  <a:gd name="T40" fmla="*/ 52 w 104"/>
                  <a:gd name="T41" fmla="*/ 2 h 106"/>
                  <a:gd name="T42" fmla="*/ 33 w 104"/>
                  <a:gd name="T43" fmla="*/ 8 h 106"/>
                  <a:gd name="T44" fmla="*/ 15 w 104"/>
                  <a:gd name="T45" fmla="*/ 18 h 106"/>
                  <a:gd name="T46" fmla="*/ 6 w 104"/>
                  <a:gd name="T47" fmla="*/ 35 h 106"/>
                  <a:gd name="T48" fmla="*/ 0 w 104"/>
                  <a:gd name="T49" fmla="*/ 54 h 106"/>
                  <a:gd name="T50" fmla="*/ 6 w 104"/>
                  <a:gd name="T51" fmla="*/ 72 h 106"/>
                  <a:gd name="T52" fmla="*/ 15 w 104"/>
                  <a:gd name="T53" fmla="*/ 89 h 106"/>
                  <a:gd name="T54" fmla="*/ 33 w 104"/>
                  <a:gd name="T55" fmla="*/ 99 h 106"/>
                  <a:gd name="T56" fmla="*/ 52 w 104"/>
                  <a:gd name="T57" fmla="*/ 104 h 106"/>
                  <a:gd name="T58" fmla="*/ 72 w 104"/>
                  <a:gd name="T59" fmla="*/ 99 h 106"/>
                  <a:gd name="T60" fmla="*/ 87 w 104"/>
                  <a:gd name="T61" fmla="*/ 89 h 106"/>
                  <a:gd name="T62" fmla="*/ 98 w 104"/>
                  <a:gd name="T63" fmla="*/ 72 h 106"/>
                  <a:gd name="T64" fmla="*/ 102 w 104"/>
                  <a:gd name="T65" fmla="*/ 5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6">
                    <a:moveTo>
                      <a:pt x="104" y="54"/>
                    </a:moveTo>
                    <a:lnTo>
                      <a:pt x="102" y="42"/>
                    </a:lnTo>
                    <a:lnTo>
                      <a:pt x="98" y="32"/>
                    </a:lnTo>
                    <a:lnTo>
                      <a:pt x="95" y="25"/>
                    </a:lnTo>
                    <a:lnTo>
                      <a:pt x="88" y="18"/>
                    </a:lnTo>
                    <a:lnTo>
                      <a:pt x="81" y="9"/>
                    </a:lnTo>
                    <a:lnTo>
                      <a:pt x="72" y="6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2" y="9"/>
                    </a:lnTo>
                    <a:lnTo>
                      <a:pt x="15" y="18"/>
                    </a:lnTo>
                    <a:lnTo>
                      <a:pt x="7" y="25"/>
                    </a:lnTo>
                    <a:lnTo>
                      <a:pt x="2" y="32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2" y="73"/>
                    </a:lnTo>
                    <a:lnTo>
                      <a:pt x="7" y="82"/>
                    </a:lnTo>
                    <a:lnTo>
                      <a:pt x="15" y="89"/>
                    </a:lnTo>
                    <a:lnTo>
                      <a:pt x="22" y="96"/>
                    </a:lnTo>
                    <a:lnTo>
                      <a:pt x="33" y="101"/>
                    </a:lnTo>
                    <a:lnTo>
                      <a:pt x="42" y="104"/>
                    </a:lnTo>
                    <a:lnTo>
                      <a:pt x="52" y="106"/>
                    </a:lnTo>
                    <a:lnTo>
                      <a:pt x="62" y="104"/>
                    </a:lnTo>
                    <a:lnTo>
                      <a:pt x="72" y="101"/>
                    </a:lnTo>
                    <a:lnTo>
                      <a:pt x="81" y="96"/>
                    </a:lnTo>
                    <a:lnTo>
                      <a:pt x="88" y="89"/>
                    </a:lnTo>
                    <a:lnTo>
                      <a:pt x="95" y="82"/>
                    </a:lnTo>
                    <a:lnTo>
                      <a:pt x="98" y="73"/>
                    </a:lnTo>
                    <a:lnTo>
                      <a:pt x="102" y="65"/>
                    </a:lnTo>
                    <a:lnTo>
                      <a:pt x="104" y="54"/>
                    </a:lnTo>
                    <a:lnTo>
                      <a:pt x="102" y="54"/>
                    </a:lnTo>
                    <a:lnTo>
                      <a:pt x="102" y="42"/>
                    </a:lnTo>
                    <a:lnTo>
                      <a:pt x="98" y="35"/>
                    </a:lnTo>
                    <a:lnTo>
                      <a:pt x="95" y="25"/>
                    </a:lnTo>
                    <a:lnTo>
                      <a:pt x="87" y="18"/>
                    </a:lnTo>
                    <a:lnTo>
                      <a:pt x="80" y="13"/>
                    </a:lnTo>
                    <a:lnTo>
                      <a:pt x="72" y="8"/>
                    </a:lnTo>
                    <a:lnTo>
                      <a:pt x="62" y="6"/>
                    </a:lnTo>
                    <a:lnTo>
                      <a:pt x="52" y="2"/>
                    </a:lnTo>
                    <a:lnTo>
                      <a:pt x="42" y="6"/>
                    </a:lnTo>
                    <a:lnTo>
                      <a:pt x="33" y="8"/>
                    </a:lnTo>
                    <a:lnTo>
                      <a:pt x="22" y="13"/>
                    </a:lnTo>
                    <a:lnTo>
                      <a:pt x="15" y="18"/>
                    </a:lnTo>
                    <a:lnTo>
                      <a:pt x="10" y="25"/>
                    </a:lnTo>
                    <a:lnTo>
                      <a:pt x="6" y="35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2" y="65"/>
                    </a:lnTo>
                    <a:lnTo>
                      <a:pt x="6" y="72"/>
                    </a:lnTo>
                    <a:lnTo>
                      <a:pt x="10" y="82"/>
                    </a:lnTo>
                    <a:lnTo>
                      <a:pt x="15" y="89"/>
                    </a:lnTo>
                    <a:lnTo>
                      <a:pt x="22" y="94"/>
                    </a:lnTo>
                    <a:lnTo>
                      <a:pt x="33" y="99"/>
                    </a:lnTo>
                    <a:lnTo>
                      <a:pt x="42" y="104"/>
                    </a:lnTo>
                    <a:lnTo>
                      <a:pt x="52" y="104"/>
                    </a:lnTo>
                    <a:lnTo>
                      <a:pt x="62" y="104"/>
                    </a:lnTo>
                    <a:lnTo>
                      <a:pt x="72" y="99"/>
                    </a:lnTo>
                    <a:lnTo>
                      <a:pt x="80" y="94"/>
                    </a:lnTo>
                    <a:lnTo>
                      <a:pt x="87" y="89"/>
                    </a:lnTo>
                    <a:lnTo>
                      <a:pt x="95" y="82"/>
                    </a:lnTo>
                    <a:lnTo>
                      <a:pt x="98" y="72"/>
                    </a:lnTo>
                    <a:lnTo>
                      <a:pt x="102" y="65"/>
                    </a:lnTo>
                    <a:lnTo>
                      <a:pt x="102" y="54"/>
                    </a:lnTo>
                    <a:lnTo>
                      <a:pt x="104" y="54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5" name="Freeform 897">
                <a:extLst>
                  <a:ext uri="{FF2B5EF4-FFF2-40B4-BE49-F238E27FC236}">
                    <a16:creationId xmlns:a16="http://schemas.microsoft.com/office/drawing/2014/main" id="{C1A04461-217D-40D4-BE52-B5FD2D8F0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2781"/>
                <a:ext cx="34" cy="34"/>
              </a:xfrm>
              <a:custGeom>
                <a:avLst/>
                <a:gdLst>
                  <a:gd name="T0" fmla="*/ 102 w 102"/>
                  <a:gd name="T1" fmla="*/ 40 h 102"/>
                  <a:gd name="T2" fmla="*/ 95 w 102"/>
                  <a:gd name="T3" fmla="*/ 23 h 102"/>
                  <a:gd name="T4" fmla="*/ 80 w 102"/>
                  <a:gd name="T5" fmla="*/ 11 h 102"/>
                  <a:gd name="T6" fmla="*/ 62 w 102"/>
                  <a:gd name="T7" fmla="*/ 4 h 102"/>
                  <a:gd name="T8" fmla="*/ 42 w 102"/>
                  <a:gd name="T9" fmla="*/ 4 h 102"/>
                  <a:gd name="T10" fmla="*/ 22 w 102"/>
                  <a:gd name="T11" fmla="*/ 11 h 102"/>
                  <a:gd name="T12" fmla="*/ 10 w 102"/>
                  <a:gd name="T13" fmla="*/ 23 h 102"/>
                  <a:gd name="T14" fmla="*/ 2 w 102"/>
                  <a:gd name="T15" fmla="*/ 40 h 102"/>
                  <a:gd name="T16" fmla="*/ 2 w 102"/>
                  <a:gd name="T17" fmla="*/ 63 h 102"/>
                  <a:gd name="T18" fmla="*/ 10 w 102"/>
                  <a:gd name="T19" fmla="*/ 80 h 102"/>
                  <a:gd name="T20" fmla="*/ 22 w 102"/>
                  <a:gd name="T21" fmla="*/ 92 h 102"/>
                  <a:gd name="T22" fmla="*/ 42 w 102"/>
                  <a:gd name="T23" fmla="*/ 102 h 102"/>
                  <a:gd name="T24" fmla="*/ 62 w 102"/>
                  <a:gd name="T25" fmla="*/ 102 h 102"/>
                  <a:gd name="T26" fmla="*/ 80 w 102"/>
                  <a:gd name="T27" fmla="*/ 92 h 102"/>
                  <a:gd name="T28" fmla="*/ 95 w 102"/>
                  <a:gd name="T29" fmla="*/ 80 h 102"/>
                  <a:gd name="T30" fmla="*/ 102 w 102"/>
                  <a:gd name="T31" fmla="*/ 63 h 102"/>
                  <a:gd name="T32" fmla="*/ 98 w 102"/>
                  <a:gd name="T33" fmla="*/ 42 h 102"/>
                  <a:gd name="T34" fmla="*/ 91 w 102"/>
                  <a:gd name="T35" fmla="*/ 23 h 102"/>
                  <a:gd name="T36" fmla="*/ 80 w 102"/>
                  <a:gd name="T37" fmla="*/ 11 h 102"/>
                  <a:gd name="T38" fmla="*/ 62 w 102"/>
                  <a:gd name="T39" fmla="*/ 4 h 102"/>
                  <a:gd name="T40" fmla="*/ 42 w 102"/>
                  <a:gd name="T41" fmla="*/ 4 h 102"/>
                  <a:gd name="T42" fmla="*/ 24 w 102"/>
                  <a:gd name="T43" fmla="*/ 11 h 102"/>
                  <a:gd name="T44" fmla="*/ 10 w 102"/>
                  <a:gd name="T45" fmla="*/ 23 h 102"/>
                  <a:gd name="T46" fmla="*/ 2 w 102"/>
                  <a:gd name="T47" fmla="*/ 42 h 102"/>
                  <a:gd name="T48" fmla="*/ 2 w 102"/>
                  <a:gd name="T49" fmla="*/ 59 h 102"/>
                  <a:gd name="T50" fmla="*/ 10 w 102"/>
                  <a:gd name="T51" fmla="*/ 80 h 102"/>
                  <a:gd name="T52" fmla="*/ 24 w 102"/>
                  <a:gd name="T53" fmla="*/ 92 h 102"/>
                  <a:gd name="T54" fmla="*/ 42 w 102"/>
                  <a:gd name="T55" fmla="*/ 99 h 102"/>
                  <a:gd name="T56" fmla="*/ 62 w 102"/>
                  <a:gd name="T57" fmla="*/ 99 h 102"/>
                  <a:gd name="T58" fmla="*/ 80 w 102"/>
                  <a:gd name="T59" fmla="*/ 92 h 102"/>
                  <a:gd name="T60" fmla="*/ 91 w 102"/>
                  <a:gd name="T61" fmla="*/ 80 h 102"/>
                  <a:gd name="T62" fmla="*/ 98 w 102"/>
                  <a:gd name="T63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2" h="102">
                    <a:moveTo>
                      <a:pt x="102" y="52"/>
                    </a:moveTo>
                    <a:lnTo>
                      <a:pt x="102" y="40"/>
                    </a:lnTo>
                    <a:lnTo>
                      <a:pt x="98" y="33"/>
                    </a:lnTo>
                    <a:lnTo>
                      <a:pt x="95" y="23"/>
                    </a:lnTo>
                    <a:lnTo>
                      <a:pt x="87" y="16"/>
                    </a:lnTo>
                    <a:lnTo>
                      <a:pt x="80" y="11"/>
                    </a:lnTo>
                    <a:lnTo>
                      <a:pt x="72" y="6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2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2" y="40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6" y="70"/>
                    </a:lnTo>
                    <a:lnTo>
                      <a:pt x="10" y="80"/>
                    </a:lnTo>
                    <a:lnTo>
                      <a:pt x="15" y="87"/>
                    </a:lnTo>
                    <a:lnTo>
                      <a:pt x="22" y="92"/>
                    </a:lnTo>
                    <a:lnTo>
                      <a:pt x="32" y="97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2" y="102"/>
                    </a:lnTo>
                    <a:lnTo>
                      <a:pt x="72" y="97"/>
                    </a:lnTo>
                    <a:lnTo>
                      <a:pt x="80" y="92"/>
                    </a:lnTo>
                    <a:lnTo>
                      <a:pt x="87" y="87"/>
                    </a:lnTo>
                    <a:lnTo>
                      <a:pt x="95" y="80"/>
                    </a:lnTo>
                    <a:lnTo>
                      <a:pt x="98" y="70"/>
                    </a:lnTo>
                    <a:lnTo>
                      <a:pt x="102" y="63"/>
                    </a:lnTo>
                    <a:lnTo>
                      <a:pt x="102" y="52"/>
                    </a:lnTo>
                    <a:lnTo>
                      <a:pt x="98" y="42"/>
                    </a:lnTo>
                    <a:lnTo>
                      <a:pt x="96" y="33"/>
                    </a:lnTo>
                    <a:lnTo>
                      <a:pt x="91" y="23"/>
                    </a:lnTo>
                    <a:lnTo>
                      <a:pt x="87" y="18"/>
                    </a:lnTo>
                    <a:lnTo>
                      <a:pt x="80" y="11"/>
                    </a:lnTo>
                    <a:lnTo>
                      <a:pt x="69" y="6"/>
                    </a:lnTo>
                    <a:lnTo>
                      <a:pt x="62" y="4"/>
                    </a:lnTo>
                    <a:lnTo>
                      <a:pt x="52" y="4"/>
                    </a:lnTo>
                    <a:lnTo>
                      <a:pt x="42" y="4"/>
                    </a:ln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3"/>
                    </a:lnTo>
                    <a:lnTo>
                      <a:pt x="7" y="33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7" y="70"/>
                    </a:lnTo>
                    <a:lnTo>
                      <a:pt x="10" y="80"/>
                    </a:lnTo>
                    <a:lnTo>
                      <a:pt x="17" y="85"/>
                    </a:lnTo>
                    <a:lnTo>
                      <a:pt x="24" y="92"/>
                    </a:lnTo>
                    <a:lnTo>
                      <a:pt x="32" y="97"/>
                    </a:lnTo>
                    <a:lnTo>
                      <a:pt x="42" y="99"/>
                    </a:lnTo>
                    <a:lnTo>
                      <a:pt x="52" y="99"/>
                    </a:lnTo>
                    <a:lnTo>
                      <a:pt x="62" y="99"/>
                    </a:lnTo>
                    <a:lnTo>
                      <a:pt x="69" y="97"/>
                    </a:lnTo>
                    <a:lnTo>
                      <a:pt x="80" y="92"/>
                    </a:lnTo>
                    <a:lnTo>
                      <a:pt x="87" y="85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59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6" name="Freeform 898">
                <a:extLst>
                  <a:ext uri="{FF2B5EF4-FFF2-40B4-BE49-F238E27FC236}">
                    <a16:creationId xmlns:a16="http://schemas.microsoft.com/office/drawing/2014/main" id="{5D2047D0-A08F-4CAD-8B06-2B5E0D804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2782"/>
                <a:ext cx="33" cy="32"/>
              </a:xfrm>
              <a:custGeom>
                <a:avLst/>
                <a:gdLst>
                  <a:gd name="T0" fmla="*/ 97 w 100"/>
                  <a:gd name="T1" fmla="*/ 40 h 97"/>
                  <a:gd name="T2" fmla="*/ 90 w 100"/>
                  <a:gd name="T3" fmla="*/ 20 h 97"/>
                  <a:gd name="T4" fmla="*/ 78 w 100"/>
                  <a:gd name="T5" fmla="*/ 8 h 97"/>
                  <a:gd name="T6" fmla="*/ 60 w 100"/>
                  <a:gd name="T7" fmla="*/ 0 h 97"/>
                  <a:gd name="T8" fmla="*/ 40 w 100"/>
                  <a:gd name="T9" fmla="*/ 0 h 97"/>
                  <a:gd name="T10" fmla="*/ 23 w 100"/>
                  <a:gd name="T11" fmla="*/ 8 h 97"/>
                  <a:gd name="T12" fmla="*/ 8 w 100"/>
                  <a:gd name="T13" fmla="*/ 20 h 97"/>
                  <a:gd name="T14" fmla="*/ 0 w 100"/>
                  <a:gd name="T15" fmla="*/ 40 h 97"/>
                  <a:gd name="T16" fmla="*/ 0 w 100"/>
                  <a:gd name="T17" fmla="*/ 57 h 97"/>
                  <a:gd name="T18" fmla="*/ 8 w 100"/>
                  <a:gd name="T19" fmla="*/ 77 h 97"/>
                  <a:gd name="T20" fmla="*/ 23 w 100"/>
                  <a:gd name="T21" fmla="*/ 89 h 97"/>
                  <a:gd name="T22" fmla="*/ 40 w 100"/>
                  <a:gd name="T23" fmla="*/ 97 h 97"/>
                  <a:gd name="T24" fmla="*/ 60 w 100"/>
                  <a:gd name="T25" fmla="*/ 97 h 97"/>
                  <a:gd name="T26" fmla="*/ 78 w 100"/>
                  <a:gd name="T27" fmla="*/ 89 h 97"/>
                  <a:gd name="T28" fmla="*/ 90 w 100"/>
                  <a:gd name="T29" fmla="*/ 77 h 97"/>
                  <a:gd name="T30" fmla="*/ 97 w 100"/>
                  <a:gd name="T31" fmla="*/ 57 h 97"/>
                  <a:gd name="T32" fmla="*/ 97 w 100"/>
                  <a:gd name="T33" fmla="*/ 49 h 97"/>
                  <a:gd name="T34" fmla="*/ 92 w 100"/>
                  <a:gd name="T35" fmla="*/ 31 h 97"/>
                  <a:gd name="T36" fmla="*/ 81 w 100"/>
                  <a:gd name="T37" fmla="*/ 15 h 97"/>
                  <a:gd name="T38" fmla="*/ 67 w 100"/>
                  <a:gd name="T39" fmla="*/ 5 h 97"/>
                  <a:gd name="T40" fmla="*/ 50 w 100"/>
                  <a:gd name="T41" fmla="*/ 0 h 97"/>
                  <a:gd name="T42" fmla="*/ 31 w 100"/>
                  <a:gd name="T43" fmla="*/ 5 h 97"/>
                  <a:gd name="T44" fmla="*/ 15 w 100"/>
                  <a:gd name="T45" fmla="*/ 15 h 97"/>
                  <a:gd name="T46" fmla="*/ 6 w 100"/>
                  <a:gd name="T47" fmla="*/ 31 h 97"/>
                  <a:gd name="T48" fmla="*/ 4 w 100"/>
                  <a:gd name="T49" fmla="*/ 49 h 97"/>
                  <a:gd name="T50" fmla="*/ 6 w 100"/>
                  <a:gd name="T51" fmla="*/ 67 h 97"/>
                  <a:gd name="T52" fmla="*/ 15 w 100"/>
                  <a:gd name="T53" fmla="*/ 82 h 97"/>
                  <a:gd name="T54" fmla="*/ 31 w 100"/>
                  <a:gd name="T55" fmla="*/ 91 h 97"/>
                  <a:gd name="T56" fmla="*/ 50 w 100"/>
                  <a:gd name="T57" fmla="*/ 97 h 97"/>
                  <a:gd name="T58" fmla="*/ 67 w 100"/>
                  <a:gd name="T59" fmla="*/ 91 h 97"/>
                  <a:gd name="T60" fmla="*/ 81 w 100"/>
                  <a:gd name="T61" fmla="*/ 82 h 97"/>
                  <a:gd name="T62" fmla="*/ 92 w 100"/>
                  <a:gd name="T63" fmla="*/ 67 h 97"/>
                  <a:gd name="T64" fmla="*/ 97 w 100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7">
                    <a:moveTo>
                      <a:pt x="100" y="49"/>
                    </a:moveTo>
                    <a:lnTo>
                      <a:pt x="97" y="40"/>
                    </a:lnTo>
                    <a:lnTo>
                      <a:pt x="95" y="31"/>
                    </a:lnTo>
                    <a:lnTo>
                      <a:pt x="90" y="20"/>
                    </a:lnTo>
                    <a:lnTo>
                      <a:pt x="85" y="15"/>
                    </a:lnTo>
                    <a:lnTo>
                      <a:pt x="78" y="8"/>
                    </a:lnTo>
                    <a:lnTo>
                      <a:pt x="67" y="3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3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8" y="20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6" y="67"/>
                    </a:lnTo>
                    <a:lnTo>
                      <a:pt x="8" y="77"/>
                    </a:lnTo>
                    <a:lnTo>
                      <a:pt x="15" y="82"/>
                    </a:lnTo>
                    <a:lnTo>
                      <a:pt x="23" y="89"/>
                    </a:lnTo>
                    <a:lnTo>
                      <a:pt x="31" y="94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7" y="94"/>
                    </a:lnTo>
                    <a:lnTo>
                      <a:pt x="78" y="89"/>
                    </a:lnTo>
                    <a:lnTo>
                      <a:pt x="85" y="82"/>
                    </a:lnTo>
                    <a:lnTo>
                      <a:pt x="90" y="77"/>
                    </a:lnTo>
                    <a:lnTo>
                      <a:pt x="95" y="67"/>
                    </a:lnTo>
                    <a:lnTo>
                      <a:pt x="97" y="57"/>
                    </a:lnTo>
                    <a:lnTo>
                      <a:pt x="100" y="49"/>
                    </a:lnTo>
                    <a:lnTo>
                      <a:pt x="97" y="49"/>
                    </a:lnTo>
                    <a:lnTo>
                      <a:pt x="95" y="40"/>
                    </a:lnTo>
                    <a:lnTo>
                      <a:pt x="92" y="31"/>
                    </a:lnTo>
                    <a:lnTo>
                      <a:pt x="90" y="23"/>
                    </a:lnTo>
                    <a:lnTo>
                      <a:pt x="81" y="15"/>
                    </a:lnTo>
                    <a:lnTo>
                      <a:pt x="74" y="10"/>
                    </a:lnTo>
                    <a:lnTo>
                      <a:pt x="67" y="5"/>
                    </a:lnTo>
                    <a:lnTo>
                      <a:pt x="60" y="3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31" y="5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1" y="23"/>
                    </a:lnTo>
                    <a:lnTo>
                      <a:pt x="6" y="31"/>
                    </a:lnTo>
                    <a:lnTo>
                      <a:pt x="4" y="40"/>
                    </a:lnTo>
                    <a:lnTo>
                      <a:pt x="4" y="49"/>
                    </a:lnTo>
                    <a:lnTo>
                      <a:pt x="4" y="57"/>
                    </a:lnTo>
                    <a:lnTo>
                      <a:pt x="6" y="67"/>
                    </a:lnTo>
                    <a:lnTo>
                      <a:pt x="11" y="74"/>
                    </a:lnTo>
                    <a:lnTo>
                      <a:pt x="15" y="82"/>
                    </a:lnTo>
                    <a:lnTo>
                      <a:pt x="23" y="86"/>
                    </a:lnTo>
                    <a:lnTo>
                      <a:pt x="31" y="91"/>
                    </a:lnTo>
                    <a:lnTo>
                      <a:pt x="40" y="94"/>
                    </a:lnTo>
                    <a:lnTo>
                      <a:pt x="50" y="97"/>
                    </a:lnTo>
                    <a:lnTo>
                      <a:pt x="60" y="94"/>
                    </a:lnTo>
                    <a:lnTo>
                      <a:pt x="67" y="91"/>
                    </a:lnTo>
                    <a:lnTo>
                      <a:pt x="74" y="86"/>
                    </a:lnTo>
                    <a:lnTo>
                      <a:pt x="81" y="82"/>
                    </a:lnTo>
                    <a:lnTo>
                      <a:pt x="90" y="74"/>
                    </a:lnTo>
                    <a:lnTo>
                      <a:pt x="92" y="67"/>
                    </a:lnTo>
                    <a:lnTo>
                      <a:pt x="95" y="57"/>
                    </a:lnTo>
                    <a:lnTo>
                      <a:pt x="97" y="49"/>
                    </a:lnTo>
                    <a:lnTo>
                      <a:pt x="100" y="49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7" name="Freeform 899">
                <a:extLst>
                  <a:ext uri="{FF2B5EF4-FFF2-40B4-BE49-F238E27FC236}">
                    <a16:creationId xmlns:a16="http://schemas.microsoft.com/office/drawing/2014/main" id="{EBD96E92-08CD-4997-9D11-8278891B1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2782"/>
                <a:ext cx="30" cy="32"/>
              </a:xfrm>
              <a:custGeom>
                <a:avLst/>
                <a:gdLst>
                  <a:gd name="T0" fmla="*/ 91 w 92"/>
                  <a:gd name="T1" fmla="*/ 40 h 97"/>
                  <a:gd name="T2" fmla="*/ 85 w 92"/>
                  <a:gd name="T3" fmla="*/ 23 h 97"/>
                  <a:gd name="T4" fmla="*/ 70 w 92"/>
                  <a:gd name="T5" fmla="*/ 10 h 97"/>
                  <a:gd name="T6" fmla="*/ 56 w 92"/>
                  <a:gd name="T7" fmla="*/ 3 h 97"/>
                  <a:gd name="T8" fmla="*/ 36 w 92"/>
                  <a:gd name="T9" fmla="*/ 3 h 97"/>
                  <a:gd name="T10" fmla="*/ 18 w 92"/>
                  <a:gd name="T11" fmla="*/ 10 h 97"/>
                  <a:gd name="T12" fmla="*/ 7 w 92"/>
                  <a:gd name="T13" fmla="*/ 23 h 97"/>
                  <a:gd name="T14" fmla="*/ 0 w 92"/>
                  <a:gd name="T15" fmla="*/ 40 h 97"/>
                  <a:gd name="T16" fmla="*/ 0 w 92"/>
                  <a:gd name="T17" fmla="*/ 57 h 97"/>
                  <a:gd name="T18" fmla="*/ 7 w 92"/>
                  <a:gd name="T19" fmla="*/ 74 h 97"/>
                  <a:gd name="T20" fmla="*/ 18 w 92"/>
                  <a:gd name="T21" fmla="*/ 86 h 97"/>
                  <a:gd name="T22" fmla="*/ 36 w 92"/>
                  <a:gd name="T23" fmla="*/ 94 h 97"/>
                  <a:gd name="T24" fmla="*/ 56 w 92"/>
                  <a:gd name="T25" fmla="*/ 94 h 97"/>
                  <a:gd name="T26" fmla="*/ 70 w 92"/>
                  <a:gd name="T27" fmla="*/ 86 h 97"/>
                  <a:gd name="T28" fmla="*/ 85 w 92"/>
                  <a:gd name="T29" fmla="*/ 74 h 97"/>
                  <a:gd name="T30" fmla="*/ 91 w 92"/>
                  <a:gd name="T31" fmla="*/ 57 h 97"/>
                  <a:gd name="T32" fmla="*/ 91 w 92"/>
                  <a:gd name="T33" fmla="*/ 49 h 97"/>
                  <a:gd name="T34" fmla="*/ 89 w 92"/>
                  <a:gd name="T35" fmla="*/ 31 h 97"/>
                  <a:gd name="T36" fmla="*/ 78 w 92"/>
                  <a:gd name="T37" fmla="*/ 15 h 97"/>
                  <a:gd name="T38" fmla="*/ 63 w 92"/>
                  <a:gd name="T39" fmla="*/ 8 h 97"/>
                  <a:gd name="T40" fmla="*/ 46 w 92"/>
                  <a:gd name="T41" fmla="*/ 3 h 97"/>
                  <a:gd name="T42" fmla="*/ 29 w 92"/>
                  <a:gd name="T43" fmla="*/ 8 h 97"/>
                  <a:gd name="T44" fmla="*/ 15 w 92"/>
                  <a:gd name="T45" fmla="*/ 15 h 97"/>
                  <a:gd name="T46" fmla="*/ 4 w 92"/>
                  <a:gd name="T47" fmla="*/ 31 h 97"/>
                  <a:gd name="T48" fmla="*/ 0 w 92"/>
                  <a:gd name="T49" fmla="*/ 49 h 97"/>
                  <a:gd name="T50" fmla="*/ 4 w 92"/>
                  <a:gd name="T51" fmla="*/ 67 h 97"/>
                  <a:gd name="T52" fmla="*/ 15 w 92"/>
                  <a:gd name="T53" fmla="*/ 82 h 97"/>
                  <a:gd name="T54" fmla="*/ 29 w 92"/>
                  <a:gd name="T55" fmla="*/ 89 h 97"/>
                  <a:gd name="T56" fmla="*/ 46 w 92"/>
                  <a:gd name="T57" fmla="*/ 94 h 97"/>
                  <a:gd name="T58" fmla="*/ 63 w 92"/>
                  <a:gd name="T59" fmla="*/ 89 h 97"/>
                  <a:gd name="T60" fmla="*/ 78 w 92"/>
                  <a:gd name="T61" fmla="*/ 82 h 97"/>
                  <a:gd name="T62" fmla="*/ 89 w 92"/>
                  <a:gd name="T63" fmla="*/ 67 h 97"/>
                  <a:gd name="T64" fmla="*/ 91 w 92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7">
                    <a:moveTo>
                      <a:pt x="92" y="49"/>
                    </a:moveTo>
                    <a:lnTo>
                      <a:pt x="91" y="40"/>
                    </a:lnTo>
                    <a:lnTo>
                      <a:pt x="89" y="31"/>
                    </a:lnTo>
                    <a:lnTo>
                      <a:pt x="85" y="23"/>
                    </a:lnTo>
                    <a:lnTo>
                      <a:pt x="78" y="15"/>
                    </a:lnTo>
                    <a:lnTo>
                      <a:pt x="70" y="10"/>
                    </a:lnTo>
                    <a:lnTo>
                      <a:pt x="63" y="5"/>
                    </a:lnTo>
                    <a:lnTo>
                      <a:pt x="56" y="3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7" y="5"/>
                    </a:lnTo>
                    <a:lnTo>
                      <a:pt x="18" y="10"/>
                    </a:lnTo>
                    <a:lnTo>
                      <a:pt x="11" y="15"/>
                    </a:lnTo>
                    <a:lnTo>
                      <a:pt x="7" y="23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7"/>
                    </a:lnTo>
                    <a:lnTo>
                      <a:pt x="1" y="67"/>
                    </a:lnTo>
                    <a:lnTo>
                      <a:pt x="7" y="74"/>
                    </a:lnTo>
                    <a:lnTo>
                      <a:pt x="11" y="82"/>
                    </a:lnTo>
                    <a:lnTo>
                      <a:pt x="18" y="86"/>
                    </a:lnTo>
                    <a:lnTo>
                      <a:pt x="27" y="91"/>
                    </a:lnTo>
                    <a:lnTo>
                      <a:pt x="36" y="94"/>
                    </a:lnTo>
                    <a:lnTo>
                      <a:pt x="46" y="97"/>
                    </a:lnTo>
                    <a:lnTo>
                      <a:pt x="56" y="94"/>
                    </a:lnTo>
                    <a:lnTo>
                      <a:pt x="63" y="91"/>
                    </a:lnTo>
                    <a:lnTo>
                      <a:pt x="70" y="86"/>
                    </a:lnTo>
                    <a:lnTo>
                      <a:pt x="78" y="82"/>
                    </a:lnTo>
                    <a:lnTo>
                      <a:pt x="85" y="74"/>
                    </a:lnTo>
                    <a:lnTo>
                      <a:pt x="89" y="67"/>
                    </a:lnTo>
                    <a:lnTo>
                      <a:pt x="91" y="57"/>
                    </a:lnTo>
                    <a:lnTo>
                      <a:pt x="92" y="49"/>
                    </a:lnTo>
                    <a:lnTo>
                      <a:pt x="91" y="49"/>
                    </a:lnTo>
                    <a:lnTo>
                      <a:pt x="91" y="40"/>
                    </a:lnTo>
                    <a:lnTo>
                      <a:pt x="89" y="31"/>
                    </a:lnTo>
                    <a:lnTo>
                      <a:pt x="82" y="23"/>
                    </a:lnTo>
                    <a:lnTo>
                      <a:pt x="78" y="15"/>
                    </a:lnTo>
                    <a:lnTo>
                      <a:pt x="70" y="10"/>
                    </a:lnTo>
                    <a:lnTo>
                      <a:pt x="63" y="8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36" y="3"/>
                    </a:lnTo>
                    <a:lnTo>
                      <a:pt x="29" y="8"/>
                    </a:lnTo>
                    <a:lnTo>
                      <a:pt x="18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5" y="82"/>
                    </a:lnTo>
                    <a:lnTo>
                      <a:pt x="18" y="86"/>
                    </a:lnTo>
                    <a:lnTo>
                      <a:pt x="29" y="89"/>
                    </a:lnTo>
                    <a:lnTo>
                      <a:pt x="36" y="94"/>
                    </a:lnTo>
                    <a:lnTo>
                      <a:pt x="46" y="94"/>
                    </a:lnTo>
                    <a:lnTo>
                      <a:pt x="53" y="94"/>
                    </a:lnTo>
                    <a:lnTo>
                      <a:pt x="63" y="89"/>
                    </a:lnTo>
                    <a:lnTo>
                      <a:pt x="70" y="86"/>
                    </a:lnTo>
                    <a:lnTo>
                      <a:pt x="78" y="82"/>
                    </a:lnTo>
                    <a:lnTo>
                      <a:pt x="82" y="74"/>
                    </a:lnTo>
                    <a:lnTo>
                      <a:pt x="89" y="67"/>
                    </a:lnTo>
                    <a:lnTo>
                      <a:pt x="91" y="57"/>
                    </a:lnTo>
                    <a:lnTo>
                      <a:pt x="91" y="49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8" name="Freeform 900">
                <a:extLst>
                  <a:ext uri="{FF2B5EF4-FFF2-40B4-BE49-F238E27FC236}">
                    <a16:creationId xmlns:a16="http://schemas.microsoft.com/office/drawing/2014/main" id="{220DE33B-FAAC-41D8-9197-794AE1AD3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2783"/>
                <a:ext cx="30" cy="31"/>
              </a:xfrm>
              <a:custGeom>
                <a:avLst/>
                <a:gdLst>
                  <a:gd name="T0" fmla="*/ 90 w 90"/>
                  <a:gd name="T1" fmla="*/ 36 h 91"/>
                  <a:gd name="T2" fmla="*/ 82 w 90"/>
                  <a:gd name="T3" fmla="*/ 19 h 91"/>
                  <a:gd name="T4" fmla="*/ 70 w 90"/>
                  <a:gd name="T5" fmla="*/ 7 h 91"/>
                  <a:gd name="T6" fmla="*/ 53 w 90"/>
                  <a:gd name="T7" fmla="*/ 0 h 91"/>
                  <a:gd name="T8" fmla="*/ 36 w 90"/>
                  <a:gd name="T9" fmla="*/ 0 h 91"/>
                  <a:gd name="T10" fmla="*/ 18 w 90"/>
                  <a:gd name="T11" fmla="*/ 7 h 91"/>
                  <a:gd name="T12" fmla="*/ 7 w 90"/>
                  <a:gd name="T13" fmla="*/ 19 h 91"/>
                  <a:gd name="T14" fmla="*/ 1 w 90"/>
                  <a:gd name="T15" fmla="*/ 36 h 91"/>
                  <a:gd name="T16" fmla="*/ 1 w 90"/>
                  <a:gd name="T17" fmla="*/ 53 h 91"/>
                  <a:gd name="T18" fmla="*/ 7 w 90"/>
                  <a:gd name="T19" fmla="*/ 72 h 91"/>
                  <a:gd name="T20" fmla="*/ 18 w 90"/>
                  <a:gd name="T21" fmla="*/ 84 h 91"/>
                  <a:gd name="T22" fmla="*/ 36 w 90"/>
                  <a:gd name="T23" fmla="*/ 91 h 91"/>
                  <a:gd name="T24" fmla="*/ 53 w 90"/>
                  <a:gd name="T25" fmla="*/ 91 h 91"/>
                  <a:gd name="T26" fmla="*/ 70 w 90"/>
                  <a:gd name="T27" fmla="*/ 84 h 91"/>
                  <a:gd name="T28" fmla="*/ 82 w 90"/>
                  <a:gd name="T29" fmla="*/ 72 h 91"/>
                  <a:gd name="T30" fmla="*/ 90 w 90"/>
                  <a:gd name="T31" fmla="*/ 53 h 91"/>
                  <a:gd name="T32" fmla="*/ 89 w 90"/>
                  <a:gd name="T33" fmla="*/ 36 h 91"/>
                  <a:gd name="T34" fmla="*/ 82 w 90"/>
                  <a:gd name="T35" fmla="*/ 22 h 91"/>
                  <a:gd name="T36" fmla="*/ 70 w 90"/>
                  <a:gd name="T37" fmla="*/ 10 h 91"/>
                  <a:gd name="T38" fmla="*/ 53 w 90"/>
                  <a:gd name="T39" fmla="*/ 1 h 91"/>
                  <a:gd name="T40" fmla="*/ 36 w 90"/>
                  <a:gd name="T41" fmla="*/ 1 h 91"/>
                  <a:gd name="T42" fmla="*/ 22 w 90"/>
                  <a:gd name="T43" fmla="*/ 10 h 91"/>
                  <a:gd name="T44" fmla="*/ 9 w 90"/>
                  <a:gd name="T45" fmla="*/ 22 h 91"/>
                  <a:gd name="T46" fmla="*/ 1 w 90"/>
                  <a:gd name="T47" fmla="*/ 36 h 91"/>
                  <a:gd name="T48" fmla="*/ 1 w 90"/>
                  <a:gd name="T49" fmla="*/ 53 h 91"/>
                  <a:gd name="T50" fmla="*/ 9 w 90"/>
                  <a:gd name="T51" fmla="*/ 68 h 91"/>
                  <a:gd name="T52" fmla="*/ 22 w 90"/>
                  <a:gd name="T53" fmla="*/ 81 h 91"/>
                  <a:gd name="T54" fmla="*/ 36 w 90"/>
                  <a:gd name="T55" fmla="*/ 88 h 91"/>
                  <a:gd name="T56" fmla="*/ 53 w 90"/>
                  <a:gd name="T57" fmla="*/ 88 h 91"/>
                  <a:gd name="T58" fmla="*/ 70 w 90"/>
                  <a:gd name="T59" fmla="*/ 81 h 91"/>
                  <a:gd name="T60" fmla="*/ 82 w 90"/>
                  <a:gd name="T61" fmla="*/ 68 h 91"/>
                  <a:gd name="T62" fmla="*/ 89 w 90"/>
                  <a:gd name="T63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91">
                    <a:moveTo>
                      <a:pt x="90" y="46"/>
                    </a:moveTo>
                    <a:lnTo>
                      <a:pt x="90" y="36"/>
                    </a:lnTo>
                    <a:lnTo>
                      <a:pt x="89" y="27"/>
                    </a:lnTo>
                    <a:lnTo>
                      <a:pt x="82" y="19"/>
                    </a:lnTo>
                    <a:lnTo>
                      <a:pt x="78" y="12"/>
                    </a:lnTo>
                    <a:lnTo>
                      <a:pt x="70" y="7"/>
                    </a:lnTo>
                    <a:lnTo>
                      <a:pt x="63" y="5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5"/>
                    </a:lnTo>
                    <a:lnTo>
                      <a:pt x="18" y="7"/>
                    </a:lnTo>
                    <a:lnTo>
                      <a:pt x="15" y="12"/>
                    </a:lnTo>
                    <a:lnTo>
                      <a:pt x="7" y="19"/>
                    </a:lnTo>
                    <a:lnTo>
                      <a:pt x="4" y="27"/>
                    </a:lnTo>
                    <a:lnTo>
                      <a:pt x="1" y="36"/>
                    </a:lnTo>
                    <a:lnTo>
                      <a:pt x="0" y="46"/>
                    </a:lnTo>
                    <a:lnTo>
                      <a:pt x="1" y="53"/>
                    </a:lnTo>
                    <a:lnTo>
                      <a:pt x="4" y="64"/>
                    </a:lnTo>
                    <a:lnTo>
                      <a:pt x="7" y="72"/>
                    </a:lnTo>
                    <a:lnTo>
                      <a:pt x="15" y="79"/>
                    </a:lnTo>
                    <a:lnTo>
                      <a:pt x="18" y="84"/>
                    </a:lnTo>
                    <a:lnTo>
                      <a:pt x="29" y="86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3" y="91"/>
                    </a:lnTo>
                    <a:lnTo>
                      <a:pt x="63" y="86"/>
                    </a:lnTo>
                    <a:lnTo>
                      <a:pt x="70" y="84"/>
                    </a:lnTo>
                    <a:lnTo>
                      <a:pt x="78" y="79"/>
                    </a:lnTo>
                    <a:lnTo>
                      <a:pt x="82" y="72"/>
                    </a:lnTo>
                    <a:lnTo>
                      <a:pt x="89" y="64"/>
                    </a:lnTo>
                    <a:lnTo>
                      <a:pt x="90" y="53"/>
                    </a:lnTo>
                    <a:lnTo>
                      <a:pt x="90" y="46"/>
                    </a:lnTo>
                    <a:lnTo>
                      <a:pt x="89" y="36"/>
                    </a:lnTo>
                    <a:lnTo>
                      <a:pt x="85" y="29"/>
                    </a:lnTo>
                    <a:lnTo>
                      <a:pt x="82" y="22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3" y="5"/>
                    </a:lnTo>
                    <a:lnTo>
                      <a:pt x="53" y="1"/>
                    </a:lnTo>
                    <a:lnTo>
                      <a:pt x="46" y="1"/>
                    </a:lnTo>
                    <a:lnTo>
                      <a:pt x="36" y="1"/>
                    </a:lnTo>
                    <a:lnTo>
                      <a:pt x="29" y="5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9" y="22"/>
                    </a:lnTo>
                    <a:lnTo>
                      <a:pt x="4" y="29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4" y="61"/>
                    </a:lnTo>
                    <a:lnTo>
                      <a:pt x="9" y="68"/>
                    </a:lnTo>
                    <a:lnTo>
                      <a:pt x="15" y="75"/>
                    </a:lnTo>
                    <a:lnTo>
                      <a:pt x="22" y="81"/>
                    </a:lnTo>
                    <a:lnTo>
                      <a:pt x="29" y="86"/>
                    </a:lnTo>
                    <a:lnTo>
                      <a:pt x="36" y="88"/>
                    </a:lnTo>
                    <a:lnTo>
                      <a:pt x="46" y="88"/>
                    </a:lnTo>
                    <a:lnTo>
                      <a:pt x="53" y="88"/>
                    </a:lnTo>
                    <a:lnTo>
                      <a:pt x="63" y="86"/>
                    </a:lnTo>
                    <a:lnTo>
                      <a:pt x="70" y="81"/>
                    </a:lnTo>
                    <a:lnTo>
                      <a:pt x="75" y="75"/>
                    </a:lnTo>
                    <a:lnTo>
                      <a:pt x="82" y="68"/>
                    </a:lnTo>
                    <a:lnTo>
                      <a:pt x="85" y="61"/>
                    </a:lnTo>
                    <a:lnTo>
                      <a:pt x="89" y="53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29" name="Freeform 901">
                <a:extLst>
                  <a:ext uri="{FF2B5EF4-FFF2-40B4-BE49-F238E27FC236}">
                    <a16:creationId xmlns:a16="http://schemas.microsoft.com/office/drawing/2014/main" id="{1CD6FD59-A6CE-4778-AEB2-9048569C1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2784"/>
                <a:ext cx="30" cy="29"/>
              </a:xfrm>
              <a:custGeom>
                <a:avLst/>
                <a:gdLst>
                  <a:gd name="T0" fmla="*/ 88 w 90"/>
                  <a:gd name="T1" fmla="*/ 35 h 87"/>
                  <a:gd name="T2" fmla="*/ 81 w 90"/>
                  <a:gd name="T3" fmla="*/ 21 h 87"/>
                  <a:gd name="T4" fmla="*/ 69 w 90"/>
                  <a:gd name="T5" fmla="*/ 9 h 87"/>
                  <a:gd name="T6" fmla="*/ 52 w 90"/>
                  <a:gd name="T7" fmla="*/ 0 h 87"/>
                  <a:gd name="T8" fmla="*/ 35 w 90"/>
                  <a:gd name="T9" fmla="*/ 0 h 87"/>
                  <a:gd name="T10" fmla="*/ 21 w 90"/>
                  <a:gd name="T11" fmla="*/ 9 h 87"/>
                  <a:gd name="T12" fmla="*/ 8 w 90"/>
                  <a:gd name="T13" fmla="*/ 21 h 87"/>
                  <a:gd name="T14" fmla="*/ 0 w 90"/>
                  <a:gd name="T15" fmla="*/ 35 h 87"/>
                  <a:gd name="T16" fmla="*/ 0 w 90"/>
                  <a:gd name="T17" fmla="*/ 52 h 87"/>
                  <a:gd name="T18" fmla="*/ 8 w 90"/>
                  <a:gd name="T19" fmla="*/ 67 h 87"/>
                  <a:gd name="T20" fmla="*/ 21 w 90"/>
                  <a:gd name="T21" fmla="*/ 80 h 87"/>
                  <a:gd name="T22" fmla="*/ 35 w 90"/>
                  <a:gd name="T23" fmla="*/ 87 h 87"/>
                  <a:gd name="T24" fmla="*/ 52 w 90"/>
                  <a:gd name="T25" fmla="*/ 87 h 87"/>
                  <a:gd name="T26" fmla="*/ 69 w 90"/>
                  <a:gd name="T27" fmla="*/ 80 h 87"/>
                  <a:gd name="T28" fmla="*/ 81 w 90"/>
                  <a:gd name="T29" fmla="*/ 67 h 87"/>
                  <a:gd name="T30" fmla="*/ 88 w 90"/>
                  <a:gd name="T31" fmla="*/ 52 h 87"/>
                  <a:gd name="T32" fmla="*/ 88 w 90"/>
                  <a:gd name="T33" fmla="*/ 45 h 87"/>
                  <a:gd name="T34" fmla="*/ 84 w 90"/>
                  <a:gd name="T35" fmla="*/ 28 h 87"/>
                  <a:gd name="T36" fmla="*/ 74 w 90"/>
                  <a:gd name="T37" fmla="*/ 14 h 87"/>
                  <a:gd name="T38" fmla="*/ 60 w 90"/>
                  <a:gd name="T39" fmla="*/ 6 h 87"/>
                  <a:gd name="T40" fmla="*/ 45 w 90"/>
                  <a:gd name="T41" fmla="*/ 0 h 87"/>
                  <a:gd name="T42" fmla="*/ 28 w 90"/>
                  <a:gd name="T43" fmla="*/ 6 h 87"/>
                  <a:gd name="T44" fmla="*/ 15 w 90"/>
                  <a:gd name="T45" fmla="*/ 14 h 87"/>
                  <a:gd name="T46" fmla="*/ 6 w 90"/>
                  <a:gd name="T47" fmla="*/ 28 h 87"/>
                  <a:gd name="T48" fmla="*/ 3 w 90"/>
                  <a:gd name="T49" fmla="*/ 45 h 87"/>
                  <a:gd name="T50" fmla="*/ 6 w 90"/>
                  <a:gd name="T51" fmla="*/ 60 h 87"/>
                  <a:gd name="T52" fmla="*/ 15 w 90"/>
                  <a:gd name="T53" fmla="*/ 74 h 87"/>
                  <a:gd name="T54" fmla="*/ 28 w 90"/>
                  <a:gd name="T55" fmla="*/ 83 h 87"/>
                  <a:gd name="T56" fmla="*/ 45 w 90"/>
                  <a:gd name="T57" fmla="*/ 87 h 87"/>
                  <a:gd name="T58" fmla="*/ 60 w 90"/>
                  <a:gd name="T59" fmla="*/ 83 h 87"/>
                  <a:gd name="T60" fmla="*/ 74 w 90"/>
                  <a:gd name="T61" fmla="*/ 74 h 87"/>
                  <a:gd name="T62" fmla="*/ 84 w 90"/>
                  <a:gd name="T63" fmla="*/ 60 h 87"/>
                  <a:gd name="T64" fmla="*/ 88 w 90"/>
                  <a:gd name="T65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7">
                    <a:moveTo>
                      <a:pt x="90" y="45"/>
                    </a:moveTo>
                    <a:lnTo>
                      <a:pt x="88" y="35"/>
                    </a:lnTo>
                    <a:lnTo>
                      <a:pt x="84" y="28"/>
                    </a:lnTo>
                    <a:lnTo>
                      <a:pt x="81" y="21"/>
                    </a:lnTo>
                    <a:lnTo>
                      <a:pt x="74" y="14"/>
                    </a:lnTo>
                    <a:lnTo>
                      <a:pt x="69" y="9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8" y="4"/>
                    </a:lnTo>
                    <a:lnTo>
                      <a:pt x="21" y="9"/>
                    </a:lnTo>
                    <a:lnTo>
                      <a:pt x="14" y="14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21" y="80"/>
                    </a:lnTo>
                    <a:lnTo>
                      <a:pt x="28" y="85"/>
                    </a:lnTo>
                    <a:lnTo>
                      <a:pt x="35" y="87"/>
                    </a:lnTo>
                    <a:lnTo>
                      <a:pt x="45" y="87"/>
                    </a:lnTo>
                    <a:lnTo>
                      <a:pt x="52" y="87"/>
                    </a:lnTo>
                    <a:lnTo>
                      <a:pt x="62" y="85"/>
                    </a:lnTo>
                    <a:lnTo>
                      <a:pt x="69" y="80"/>
                    </a:lnTo>
                    <a:lnTo>
                      <a:pt x="74" y="74"/>
                    </a:lnTo>
                    <a:lnTo>
                      <a:pt x="81" y="67"/>
                    </a:lnTo>
                    <a:lnTo>
                      <a:pt x="84" y="60"/>
                    </a:lnTo>
                    <a:lnTo>
                      <a:pt x="88" y="52"/>
                    </a:lnTo>
                    <a:lnTo>
                      <a:pt x="90" y="45"/>
                    </a:lnTo>
                    <a:lnTo>
                      <a:pt x="88" y="45"/>
                    </a:lnTo>
                    <a:lnTo>
                      <a:pt x="88" y="35"/>
                    </a:lnTo>
                    <a:lnTo>
                      <a:pt x="84" y="28"/>
                    </a:lnTo>
                    <a:lnTo>
                      <a:pt x="80" y="21"/>
                    </a:lnTo>
                    <a:lnTo>
                      <a:pt x="74" y="14"/>
                    </a:lnTo>
                    <a:lnTo>
                      <a:pt x="67" y="9"/>
                    </a:lnTo>
                    <a:lnTo>
                      <a:pt x="60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8" y="6"/>
                    </a:lnTo>
                    <a:lnTo>
                      <a:pt x="21" y="9"/>
                    </a:lnTo>
                    <a:lnTo>
                      <a:pt x="15" y="14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5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6" y="60"/>
                    </a:lnTo>
                    <a:lnTo>
                      <a:pt x="10" y="67"/>
                    </a:lnTo>
                    <a:lnTo>
                      <a:pt x="15" y="74"/>
                    </a:lnTo>
                    <a:lnTo>
                      <a:pt x="21" y="80"/>
                    </a:lnTo>
                    <a:lnTo>
                      <a:pt x="28" y="83"/>
                    </a:lnTo>
                    <a:lnTo>
                      <a:pt x="35" y="85"/>
                    </a:lnTo>
                    <a:lnTo>
                      <a:pt x="45" y="87"/>
                    </a:lnTo>
                    <a:lnTo>
                      <a:pt x="52" y="85"/>
                    </a:lnTo>
                    <a:lnTo>
                      <a:pt x="60" y="83"/>
                    </a:lnTo>
                    <a:lnTo>
                      <a:pt x="67" y="80"/>
                    </a:lnTo>
                    <a:lnTo>
                      <a:pt x="74" y="74"/>
                    </a:lnTo>
                    <a:lnTo>
                      <a:pt x="80" y="67"/>
                    </a:lnTo>
                    <a:lnTo>
                      <a:pt x="84" y="60"/>
                    </a:lnTo>
                    <a:lnTo>
                      <a:pt x="88" y="52"/>
                    </a:lnTo>
                    <a:lnTo>
                      <a:pt x="88" y="45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0" name="Freeform 902">
                <a:extLst>
                  <a:ext uri="{FF2B5EF4-FFF2-40B4-BE49-F238E27FC236}">
                    <a16:creationId xmlns:a16="http://schemas.microsoft.com/office/drawing/2014/main" id="{336AF93F-2D7A-4AC6-82BB-2525F598F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84"/>
                <a:ext cx="28" cy="29"/>
              </a:xfrm>
              <a:custGeom>
                <a:avLst/>
                <a:gdLst>
                  <a:gd name="T0" fmla="*/ 84 w 84"/>
                  <a:gd name="T1" fmla="*/ 35 h 87"/>
                  <a:gd name="T2" fmla="*/ 77 w 84"/>
                  <a:gd name="T3" fmla="*/ 21 h 87"/>
                  <a:gd name="T4" fmla="*/ 65 w 84"/>
                  <a:gd name="T5" fmla="*/ 9 h 87"/>
                  <a:gd name="T6" fmla="*/ 49 w 84"/>
                  <a:gd name="T7" fmla="*/ 4 h 87"/>
                  <a:gd name="T8" fmla="*/ 32 w 84"/>
                  <a:gd name="T9" fmla="*/ 4 h 87"/>
                  <a:gd name="T10" fmla="*/ 18 w 84"/>
                  <a:gd name="T11" fmla="*/ 9 h 87"/>
                  <a:gd name="T12" fmla="*/ 7 w 84"/>
                  <a:gd name="T13" fmla="*/ 21 h 87"/>
                  <a:gd name="T14" fmla="*/ 0 w 84"/>
                  <a:gd name="T15" fmla="*/ 35 h 87"/>
                  <a:gd name="T16" fmla="*/ 0 w 84"/>
                  <a:gd name="T17" fmla="*/ 52 h 87"/>
                  <a:gd name="T18" fmla="*/ 7 w 84"/>
                  <a:gd name="T19" fmla="*/ 67 h 87"/>
                  <a:gd name="T20" fmla="*/ 18 w 84"/>
                  <a:gd name="T21" fmla="*/ 80 h 87"/>
                  <a:gd name="T22" fmla="*/ 32 w 84"/>
                  <a:gd name="T23" fmla="*/ 85 h 87"/>
                  <a:gd name="T24" fmla="*/ 49 w 84"/>
                  <a:gd name="T25" fmla="*/ 85 h 87"/>
                  <a:gd name="T26" fmla="*/ 65 w 84"/>
                  <a:gd name="T27" fmla="*/ 80 h 87"/>
                  <a:gd name="T28" fmla="*/ 77 w 84"/>
                  <a:gd name="T29" fmla="*/ 67 h 87"/>
                  <a:gd name="T30" fmla="*/ 84 w 84"/>
                  <a:gd name="T31" fmla="*/ 52 h 87"/>
                  <a:gd name="T32" fmla="*/ 82 w 84"/>
                  <a:gd name="T33" fmla="*/ 45 h 87"/>
                  <a:gd name="T34" fmla="*/ 79 w 84"/>
                  <a:gd name="T35" fmla="*/ 28 h 87"/>
                  <a:gd name="T36" fmla="*/ 70 w 84"/>
                  <a:gd name="T37" fmla="*/ 16 h 87"/>
                  <a:gd name="T38" fmla="*/ 56 w 84"/>
                  <a:gd name="T39" fmla="*/ 6 h 87"/>
                  <a:gd name="T40" fmla="*/ 42 w 84"/>
                  <a:gd name="T41" fmla="*/ 4 h 87"/>
                  <a:gd name="T42" fmla="*/ 25 w 84"/>
                  <a:gd name="T43" fmla="*/ 6 h 87"/>
                  <a:gd name="T44" fmla="*/ 13 w 84"/>
                  <a:gd name="T45" fmla="*/ 16 h 87"/>
                  <a:gd name="T46" fmla="*/ 6 w 84"/>
                  <a:gd name="T47" fmla="*/ 28 h 87"/>
                  <a:gd name="T48" fmla="*/ 0 w 84"/>
                  <a:gd name="T49" fmla="*/ 45 h 87"/>
                  <a:gd name="T50" fmla="*/ 6 w 84"/>
                  <a:gd name="T51" fmla="*/ 60 h 87"/>
                  <a:gd name="T52" fmla="*/ 13 w 84"/>
                  <a:gd name="T53" fmla="*/ 73 h 87"/>
                  <a:gd name="T54" fmla="*/ 25 w 84"/>
                  <a:gd name="T55" fmla="*/ 83 h 87"/>
                  <a:gd name="T56" fmla="*/ 42 w 84"/>
                  <a:gd name="T57" fmla="*/ 85 h 87"/>
                  <a:gd name="T58" fmla="*/ 56 w 84"/>
                  <a:gd name="T59" fmla="*/ 83 h 87"/>
                  <a:gd name="T60" fmla="*/ 70 w 84"/>
                  <a:gd name="T61" fmla="*/ 73 h 87"/>
                  <a:gd name="T62" fmla="*/ 79 w 84"/>
                  <a:gd name="T63" fmla="*/ 60 h 87"/>
                  <a:gd name="T64" fmla="*/ 82 w 84"/>
                  <a:gd name="T65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7">
                    <a:moveTo>
                      <a:pt x="84" y="45"/>
                    </a:moveTo>
                    <a:lnTo>
                      <a:pt x="84" y="35"/>
                    </a:lnTo>
                    <a:lnTo>
                      <a:pt x="82" y="28"/>
                    </a:lnTo>
                    <a:lnTo>
                      <a:pt x="77" y="21"/>
                    </a:lnTo>
                    <a:lnTo>
                      <a:pt x="72" y="14"/>
                    </a:lnTo>
                    <a:lnTo>
                      <a:pt x="65" y="9"/>
                    </a:lnTo>
                    <a:lnTo>
                      <a:pt x="56" y="6"/>
                    </a:lnTo>
                    <a:lnTo>
                      <a:pt x="49" y="4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8" y="9"/>
                    </a:lnTo>
                    <a:lnTo>
                      <a:pt x="13" y="14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3" y="74"/>
                    </a:lnTo>
                    <a:lnTo>
                      <a:pt x="18" y="80"/>
                    </a:lnTo>
                    <a:lnTo>
                      <a:pt x="25" y="83"/>
                    </a:lnTo>
                    <a:lnTo>
                      <a:pt x="32" y="85"/>
                    </a:lnTo>
                    <a:lnTo>
                      <a:pt x="42" y="87"/>
                    </a:lnTo>
                    <a:lnTo>
                      <a:pt x="49" y="85"/>
                    </a:lnTo>
                    <a:lnTo>
                      <a:pt x="56" y="83"/>
                    </a:lnTo>
                    <a:lnTo>
                      <a:pt x="65" y="80"/>
                    </a:lnTo>
                    <a:lnTo>
                      <a:pt x="72" y="74"/>
                    </a:lnTo>
                    <a:lnTo>
                      <a:pt x="77" y="67"/>
                    </a:lnTo>
                    <a:lnTo>
                      <a:pt x="82" y="60"/>
                    </a:lnTo>
                    <a:lnTo>
                      <a:pt x="84" y="52"/>
                    </a:lnTo>
                    <a:lnTo>
                      <a:pt x="84" y="45"/>
                    </a:lnTo>
                    <a:lnTo>
                      <a:pt x="82" y="45"/>
                    </a:lnTo>
                    <a:lnTo>
                      <a:pt x="82" y="35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70" y="16"/>
                    </a:lnTo>
                    <a:lnTo>
                      <a:pt x="65" y="11"/>
                    </a:lnTo>
                    <a:lnTo>
                      <a:pt x="56" y="6"/>
                    </a:lnTo>
                    <a:lnTo>
                      <a:pt x="49" y="4"/>
                    </a:lnTo>
                    <a:lnTo>
                      <a:pt x="42" y="4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20" y="11"/>
                    </a:lnTo>
                    <a:lnTo>
                      <a:pt x="13" y="16"/>
                    </a:lnTo>
                    <a:lnTo>
                      <a:pt x="7" y="21"/>
                    </a:lnTo>
                    <a:lnTo>
                      <a:pt x="6" y="28"/>
                    </a:lnTo>
                    <a:lnTo>
                      <a:pt x="3" y="35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6" y="60"/>
                    </a:lnTo>
                    <a:lnTo>
                      <a:pt x="7" y="67"/>
                    </a:lnTo>
                    <a:lnTo>
                      <a:pt x="13" y="73"/>
                    </a:lnTo>
                    <a:lnTo>
                      <a:pt x="20" y="78"/>
                    </a:lnTo>
                    <a:lnTo>
                      <a:pt x="25" y="83"/>
                    </a:lnTo>
                    <a:lnTo>
                      <a:pt x="32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6" y="83"/>
                    </a:lnTo>
                    <a:lnTo>
                      <a:pt x="65" y="78"/>
                    </a:lnTo>
                    <a:lnTo>
                      <a:pt x="70" y="73"/>
                    </a:lnTo>
                    <a:lnTo>
                      <a:pt x="73" y="67"/>
                    </a:lnTo>
                    <a:lnTo>
                      <a:pt x="79" y="60"/>
                    </a:lnTo>
                    <a:lnTo>
                      <a:pt x="82" y="52"/>
                    </a:lnTo>
                    <a:lnTo>
                      <a:pt x="82" y="45"/>
                    </a:lnTo>
                    <a:lnTo>
                      <a:pt x="84" y="45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1" name="Freeform 903">
                <a:extLst>
                  <a:ext uri="{FF2B5EF4-FFF2-40B4-BE49-F238E27FC236}">
                    <a16:creationId xmlns:a16="http://schemas.microsoft.com/office/drawing/2014/main" id="{338397E6-9116-44DA-BC31-9E0966DBA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785"/>
                <a:ext cx="27" cy="27"/>
              </a:xfrm>
              <a:custGeom>
                <a:avLst/>
                <a:gdLst>
                  <a:gd name="T0" fmla="*/ 81 w 81"/>
                  <a:gd name="T1" fmla="*/ 31 h 81"/>
                  <a:gd name="T2" fmla="*/ 74 w 81"/>
                  <a:gd name="T3" fmla="*/ 17 h 81"/>
                  <a:gd name="T4" fmla="*/ 64 w 81"/>
                  <a:gd name="T5" fmla="*/ 7 h 81"/>
                  <a:gd name="T6" fmla="*/ 50 w 81"/>
                  <a:gd name="T7" fmla="*/ 0 h 81"/>
                  <a:gd name="T8" fmla="*/ 31 w 81"/>
                  <a:gd name="T9" fmla="*/ 0 h 81"/>
                  <a:gd name="T10" fmla="*/ 19 w 81"/>
                  <a:gd name="T11" fmla="*/ 7 h 81"/>
                  <a:gd name="T12" fmla="*/ 7 w 81"/>
                  <a:gd name="T13" fmla="*/ 17 h 81"/>
                  <a:gd name="T14" fmla="*/ 2 w 81"/>
                  <a:gd name="T15" fmla="*/ 31 h 81"/>
                  <a:gd name="T16" fmla="*/ 2 w 81"/>
                  <a:gd name="T17" fmla="*/ 48 h 81"/>
                  <a:gd name="T18" fmla="*/ 7 w 81"/>
                  <a:gd name="T19" fmla="*/ 63 h 81"/>
                  <a:gd name="T20" fmla="*/ 19 w 81"/>
                  <a:gd name="T21" fmla="*/ 74 h 81"/>
                  <a:gd name="T22" fmla="*/ 31 w 81"/>
                  <a:gd name="T23" fmla="*/ 81 h 81"/>
                  <a:gd name="T24" fmla="*/ 50 w 81"/>
                  <a:gd name="T25" fmla="*/ 81 h 81"/>
                  <a:gd name="T26" fmla="*/ 64 w 81"/>
                  <a:gd name="T27" fmla="*/ 74 h 81"/>
                  <a:gd name="T28" fmla="*/ 74 w 81"/>
                  <a:gd name="T29" fmla="*/ 63 h 81"/>
                  <a:gd name="T30" fmla="*/ 81 w 81"/>
                  <a:gd name="T31" fmla="*/ 48 h 81"/>
                  <a:gd name="T32" fmla="*/ 79 w 81"/>
                  <a:gd name="T33" fmla="*/ 31 h 81"/>
                  <a:gd name="T34" fmla="*/ 74 w 81"/>
                  <a:gd name="T35" fmla="*/ 19 h 81"/>
                  <a:gd name="T36" fmla="*/ 64 w 81"/>
                  <a:gd name="T37" fmla="*/ 7 h 81"/>
                  <a:gd name="T38" fmla="*/ 50 w 81"/>
                  <a:gd name="T39" fmla="*/ 1 h 81"/>
                  <a:gd name="T40" fmla="*/ 34 w 81"/>
                  <a:gd name="T41" fmla="*/ 1 h 81"/>
                  <a:gd name="T42" fmla="*/ 19 w 81"/>
                  <a:gd name="T43" fmla="*/ 7 h 81"/>
                  <a:gd name="T44" fmla="*/ 10 w 81"/>
                  <a:gd name="T45" fmla="*/ 19 h 81"/>
                  <a:gd name="T46" fmla="*/ 2 w 81"/>
                  <a:gd name="T47" fmla="*/ 31 h 81"/>
                  <a:gd name="T48" fmla="*/ 2 w 81"/>
                  <a:gd name="T49" fmla="*/ 48 h 81"/>
                  <a:gd name="T50" fmla="*/ 10 w 81"/>
                  <a:gd name="T51" fmla="*/ 60 h 81"/>
                  <a:gd name="T52" fmla="*/ 19 w 81"/>
                  <a:gd name="T53" fmla="*/ 74 h 81"/>
                  <a:gd name="T54" fmla="*/ 34 w 81"/>
                  <a:gd name="T55" fmla="*/ 77 h 81"/>
                  <a:gd name="T56" fmla="*/ 50 w 81"/>
                  <a:gd name="T57" fmla="*/ 77 h 81"/>
                  <a:gd name="T58" fmla="*/ 64 w 81"/>
                  <a:gd name="T59" fmla="*/ 74 h 81"/>
                  <a:gd name="T60" fmla="*/ 74 w 81"/>
                  <a:gd name="T61" fmla="*/ 60 h 81"/>
                  <a:gd name="T62" fmla="*/ 79 w 81"/>
                  <a:gd name="T63" fmla="*/ 4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81">
                    <a:moveTo>
                      <a:pt x="81" y="41"/>
                    </a:moveTo>
                    <a:lnTo>
                      <a:pt x="81" y="31"/>
                    </a:lnTo>
                    <a:lnTo>
                      <a:pt x="79" y="24"/>
                    </a:lnTo>
                    <a:lnTo>
                      <a:pt x="74" y="17"/>
                    </a:lnTo>
                    <a:lnTo>
                      <a:pt x="69" y="11"/>
                    </a:lnTo>
                    <a:lnTo>
                      <a:pt x="64" y="7"/>
                    </a:lnTo>
                    <a:lnTo>
                      <a:pt x="57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1" y="0"/>
                    </a:lnTo>
                    <a:lnTo>
                      <a:pt x="24" y="1"/>
                    </a:lnTo>
                    <a:lnTo>
                      <a:pt x="19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2" y="31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9" y="74"/>
                    </a:lnTo>
                    <a:lnTo>
                      <a:pt x="24" y="77"/>
                    </a:lnTo>
                    <a:lnTo>
                      <a:pt x="31" y="81"/>
                    </a:lnTo>
                    <a:lnTo>
                      <a:pt x="41" y="81"/>
                    </a:lnTo>
                    <a:lnTo>
                      <a:pt x="50" y="81"/>
                    </a:lnTo>
                    <a:lnTo>
                      <a:pt x="57" y="77"/>
                    </a:lnTo>
                    <a:lnTo>
                      <a:pt x="64" y="74"/>
                    </a:lnTo>
                    <a:lnTo>
                      <a:pt x="69" y="68"/>
                    </a:lnTo>
                    <a:lnTo>
                      <a:pt x="74" y="63"/>
                    </a:lnTo>
                    <a:lnTo>
                      <a:pt x="79" y="56"/>
                    </a:lnTo>
                    <a:lnTo>
                      <a:pt x="81" y="48"/>
                    </a:lnTo>
                    <a:lnTo>
                      <a:pt x="81" y="41"/>
                    </a:lnTo>
                    <a:lnTo>
                      <a:pt x="79" y="31"/>
                    </a:lnTo>
                    <a:lnTo>
                      <a:pt x="76" y="24"/>
                    </a:lnTo>
                    <a:lnTo>
                      <a:pt x="74" y="19"/>
                    </a:lnTo>
                    <a:lnTo>
                      <a:pt x="69" y="11"/>
                    </a:lnTo>
                    <a:lnTo>
                      <a:pt x="64" y="7"/>
                    </a:lnTo>
                    <a:lnTo>
                      <a:pt x="57" y="4"/>
                    </a:lnTo>
                    <a:lnTo>
                      <a:pt x="50" y="1"/>
                    </a:lnTo>
                    <a:lnTo>
                      <a:pt x="41" y="1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5" y="11"/>
                    </a:lnTo>
                    <a:lnTo>
                      <a:pt x="10" y="19"/>
                    </a:lnTo>
                    <a:lnTo>
                      <a:pt x="5" y="24"/>
                    </a:lnTo>
                    <a:lnTo>
                      <a:pt x="2" y="31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10" y="60"/>
                    </a:lnTo>
                    <a:lnTo>
                      <a:pt x="15" y="68"/>
                    </a:lnTo>
                    <a:lnTo>
                      <a:pt x="19" y="74"/>
                    </a:lnTo>
                    <a:lnTo>
                      <a:pt x="27" y="75"/>
                    </a:lnTo>
                    <a:lnTo>
                      <a:pt x="34" y="77"/>
                    </a:lnTo>
                    <a:lnTo>
                      <a:pt x="41" y="77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4"/>
                    </a:lnTo>
                    <a:lnTo>
                      <a:pt x="69" y="68"/>
                    </a:lnTo>
                    <a:lnTo>
                      <a:pt x="74" y="60"/>
                    </a:lnTo>
                    <a:lnTo>
                      <a:pt x="76" y="56"/>
                    </a:lnTo>
                    <a:lnTo>
                      <a:pt x="79" y="48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2" name="Freeform 904">
                <a:extLst>
                  <a:ext uri="{FF2B5EF4-FFF2-40B4-BE49-F238E27FC236}">
                    <a16:creationId xmlns:a16="http://schemas.microsoft.com/office/drawing/2014/main" id="{F9FF3EFA-6C19-41F2-8EB9-FD41A47BD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786"/>
                <a:ext cx="26" cy="25"/>
              </a:xfrm>
              <a:custGeom>
                <a:avLst/>
                <a:gdLst>
                  <a:gd name="T0" fmla="*/ 75 w 78"/>
                  <a:gd name="T1" fmla="*/ 29 h 77"/>
                  <a:gd name="T2" fmla="*/ 71 w 78"/>
                  <a:gd name="T3" fmla="*/ 17 h 77"/>
                  <a:gd name="T4" fmla="*/ 61 w 78"/>
                  <a:gd name="T5" fmla="*/ 5 h 77"/>
                  <a:gd name="T6" fmla="*/ 46 w 78"/>
                  <a:gd name="T7" fmla="*/ 0 h 77"/>
                  <a:gd name="T8" fmla="*/ 32 w 78"/>
                  <a:gd name="T9" fmla="*/ 0 h 77"/>
                  <a:gd name="T10" fmla="*/ 17 w 78"/>
                  <a:gd name="T11" fmla="*/ 5 h 77"/>
                  <a:gd name="T12" fmla="*/ 8 w 78"/>
                  <a:gd name="T13" fmla="*/ 17 h 77"/>
                  <a:gd name="T14" fmla="*/ 0 w 78"/>
                  <a:gd name="T15" fmla="*/ 29 h 77"/>
                  <a:gd name="T16" fmla="*/ 0 w 78"/>
                  <a:gd name="T17" fmla="*/ 46 h 77"/>
                  <a:gd name="T18" fmla="*/ 8 w 78"/>
                  <a:gd name="T19" fmla="*/ 58 h 77"/>
                  <a:gd name="T20" fmla="*/ 17 w 78"/>
                  <a:gd name="T21" fmla="*/ 72 h 77"/>
                  <a:gd name="T22" fmla="*/ 32 w 78"/>
                  <a:gd name="T23" fmla="*/ 77 h 77"/>
                  <a:gd name="T24" fmla="*/ 46 w 78"/>
                  <a:gd name="T25" fmla="*/ 77 h 77"/>
                  <a:gd name="T26" fmla="*/ 61 w 78"/>
                  <a:gd name="T27" fmla="*/ 72 h 77"/>
                  <a:gd name="T28" fmla="*/ 71 w 78"/>
                  <a:gd name="T29" fmla="*/ 58 h 77"/>
                  <a:gd name="T30" fmla="*/ 75 w 78"/>
                  <a:gd name="T31" fmla="*/ 46 h 77"/>
                  <a:gd name="T32" fmla="*/ 75 w 78"/>
                  <a:gd name="T33" fmla="*/ 39 h 77"/>
                  <a:gd name="T34" fmla="*/ 74 w 78"/>
                  <a:gd name="T35" fmla="*/ 25 h 77"/>
                  <a:gd name="T36" fmla="*/ 63 w 78"/>
                  <a:gd name="T37" fmla="*/ 12 h 77"/>
                  <a:gd name="T38" fmla="*/ 54 w 78"/>
                  <a:gd name="T39" fmla="*/ 5 h 77"/>
                  <a:gd name="T40" fmla="*/ 39 w 78"/>
                  <a:gd name="T41" fmla="*/ 0 h 77"/>
                  <a:gd name="T42" fmla="*/ 25 w 78"/>
                  <a:gd name="T43" fmla="*/ 5 h 77"/>
                  <a:gd name="T44" fmla="*/ 11 w 78"/>
                  <a:gd name="T45" fmla="*/ 12 h 77"/>
                  <a:gd name="T46" fmla="*/ 4 w 78"/>
                  <a:gd name="T47" fmla="*/ 25 h 77"/>
                  <a:gd name="T48" fmla="*/ 2 w 78"/>
                  <a:gd name="T49" fmla="*/ 39 h 77"/>
                  <a:gd name="T50" fmla="*/ 4 w 78"/>
                  <a:gd name="T51" fmla="*/ 51 h 77"/>
                  <a:gd name="T52" fmla="*/ 11 w 78"/>
                  <a:gd name="T53" fmla="*/ 65 h 77"/>
                  <a:gd name="T54" fmla="*/ 25 w 78"/>
                  <a:gd name="T55" fmla="*/ 72 h 77"/>
                  <a:gd name="T56" fmla="*/ 39 w 78"/>
                  <a:gd name="T57" fmla="*/ 77 h 77"/>
                  <a:gd name="T58" fmla="*/ 54 w 78"/>
                  <a:gd name="T59" fmla="*/ 72 h 77"/>
                  <a:gd name="T60" fmla="*/ 63 w 78"/>
                  <a:gd name="T61" fmla="*/ 65 h 77"/>
                  <a:gd name="T62" fmla="*/ 74 w 78"/>
                  <a:gd name="T63" fmla="*/ 51 h 77"/>
                  <a:gd name="T64" fmla="*/ 75 w 78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5" y="29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7" y="10"/>
                    </a:lnTo>
                    <a:lnTo>
                      <a:pt x="61" y="5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1" y="10"/>
                    </a:lnTo>
                    <a:lnTo>
                      <a:pt x="8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4"/>
                    </a:lnTo>
                    <a:lnTo>
                      <a:pt x="8" y="58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4"/>
                    </a:lnTo>
                    <a:lnTo>
                      <a:pt x="32" y="77"/>
                    </a:lnTo>
                    <a:lnTo>
                      <a:pt x="39" y="77"/>
                    </a:lnTo>
                    <a:lnTo>
                      <a:pt x="46" y="77"/>
                    </a:lnTo>
                    <a:lnTo>
                      <a:pt x="54" y="74"/>
                    </a:lnTo>
                    <a:lnTo>
                      <a:pt x="61" y="72"/>
                    </a:lnTo>
                    <a:lnTo>
                      <a:pt x="67" y="67"/>
                    </a:lnTo>
                    <a:lnTo>
                      <a:pt x="71" y="58"/>
                    </a:lnTo>
                    <a:lnTo>
                      <a:pt x="74" y="54"/>
                    </a:lnTo>
                    <a:lnTo>
                      <a:pt x="75" y="46"/>
                    </a:lnTo>
                    <a:lnTo>
                      <a:pt x="78" y="39"/>
                    </a:lnTo>
                    <a:lnTo>
                      <a:pt x="75" y="39"/>
                    </a:lnTo>
                    <a:lnTo>
                      <a:pt x="75" y="29"/>
                    </a:lnTo>
                    <a:lnTo>
                      <a:pt x="74" y="25"/>
                    </a:lnTo>
                    <a:lnTo>
                      <a:pt x="68" y="17"/>
                    </a:lnTo>
                    <a:lnTo>
                      <a:pt x="63" y="12"/>
                    </a:lnTo>
                    <a:lnTo>
                      <a:pt x="59" y="8"/>
                    </a:lnTo>
                    <a:lnTo>
                      <a:pt x="54" y="5"/>
                    </a:lnTo>
                    <a:lnTo>
                      <a:pt x="46" y="3"/>
                    </a:lnTo>
                    <a:lnTo>
                      <a:pt x="39" y="0"/>
                    </a:lnTo>
                    <a:lnTo>
                      <a:pt x="32" y="3"/>
                    </a:lnTo>
                    <a:lnTo>
                      <a:pt x="25" y="5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29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5" y="72"/>
                    </a:lnTo>
                    <a:lnTo>
                      <a:pt x="32" y="74"/>
                    </a:lnTo>
                    <a:lnTo>
                      <a:pt x="39" y="77"/>
                    </a:lnTo>
                    <a:lnTo>
                      <a:pt x="46" y="74"/>
                    </a:lnTo>
                    <a:lnTo>
                      <a:pt x="54" y="72"/>
                    </a:lnTo>
                    <a:lnTo>
                      <a:pt x="59" y="68"/>
                    </a:lnTo>
                    <a:lnTo>
                      <a:pt x="63" y="65"/>
                    </a:lnTo>
                    <a:lnTo>
                      <a:pt x="68" y="58"/>
                    </a:lnTo>
                    <a:lnTo>
                      <a:pt x="74" y="51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3" name="Freeform 905">
                <a:extLst>
                  <a:ext uri="{FF2B5EF4-FFF2-40B4-BE49-F238E27FC236}">
                    <a16:creationId xmlns:a16="http://schemas.microsoft.com/office/drawing/2014/main" id="{A2E5777D-B364-4AF9-B928-00176A535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786"/>
                <a:ext cx="24" cy="25"/>
              </a:xfrm>
              <a:custGeom>
                <a:avLst/>
                <a:gdLst>
                  <a:gd name="T0" fmla="*/ 73 w 73"/>
                  <a:gd name="T1" fmla="*/ 29 h 77"/>
                  <a:gd name="T2" fmla="*/ 66 w 73"/>
                  <a:gd name="T3" fmla="*/ 17 h 77"/>
                  <a:gd name="T4" fmla="*/ 57 w 73"/>
                  <a:gd name="T5" fmla="*/ 8 h 77"/>
                  <a:gd name="T6" fmla="*/ 43 w 73"/>
                  <a:gd name="T7" fmla="*/ 3 h 77"/>
                  <a:gd name="T8" fmla="*/ 29 w 73"/>
                  <a:gd name="T9" fmla="*/ 3 h 77"/>
                  <a:gd name="T10" fmla="*/ 14 w 73"/>
                  <a:gd name="T11" fmla="*/ 8 h 77"/>
                  <a:gd name="T12" fmla="*/ 4 w 73"/>
                  <a:gd name="T13" fmla="*/ 17 h 77"/>
                  <a:gd name="T14" fmla="*/ 0 w 73"/>
                  <a:gd name="T15" fmla="*/ 29 h 77"/>
                  <a:gd name="T16" fmla="*/ 0 w 73"/>
                  <a:gd name="T17" fmla="*/ 46 h 77"/>
                  <a:gd name="T18" fmla="*/ 4 w 73"/>
                  <a:gd name="T19" fmla="*/ 58 h 77"/>
                  <a:gd name="T20" fmla="*/ 14 w 73"/>
                  <a:gd name="T21" fmla="*/ 68 h 77"/>
                  <a:gd name="T22" fmla="*/ 29 w 73"/>
                  <a:gd name="T23" fmla="*/ 74 h 77"/>
                  <a:gd name="T24" fmla="*/ 43 w 73"/>
                  <a:gd name="T25" fmla="*/ 74 h 77"/>
                  <a:gd name="T26" fmla="*/ 57 w 73"/>
                  <a:gd name="T27" fmla="*/ 68 h 77"/>
                  <a:gd name="T28" fmla="*/ 66 w 73"/>
                  <a:gd name="T29" fmla="*/ 58 h 77"/>
                  <a:gd name="T30" fmla="*/ 73 w 73"/>
                  <a:gd name="T31" fmla="*/ 46 h 77"/>
                  <a:gd name="T32" fmla="*/ 71 w 73"/>
                  <a:gd name="T33" fmla="*/ 39 h 77"/>
                  <a:gd name="T34" fmla="*/ 67 w 73"/>
                  <a:gd name="T35" fmla="*/ 25 h 77"/>
                  <a:gd name="T36" fmla="*/ 60 w 73"/>
                  <a:gd name="T37" fmla="*/ 12 h 77"/>
                  <a:gd name="T38" fmla="*/ 49 w 73"/>
                  <a:gd name="T39" fmla="*/ 5 h 77"/>
                  <a:gd name="T40" fmla="*/ 36 w 73"/>
                  <a:gd name="T41" fmla="*/ 3 h 77"/>
                  <a:gd name="T42" fmla="*/ 21 w 73"/>
                  <a:gd name="T43" fmla="*/ 5 h 77"/>
                  <a:gd name="T44" fmla="*/ 12 w 73"/>
                  <a:gd name="T45" fmla="*/ 12 h 77"/>
                  <a:gd name="T46" fmla="*/ 1 w 73"/>
                  <a:gd name="T47" fmla="*/ 25 h 77"/>
                  <a:gd name="T48" fmla="*/ 0 w 73"/>
                  <a:gd name="T49" fmla="*/ 39 h 77"/>
                  <a:gd name="T50" fmla="*/ 1 w 73"/>
                  <a:gd name="T51" fmla="*/ 51 h 77"/>
                  <a:gd name="T52" fmla="*/ 12 w 73"/>
                  <a:gd name="T53" fmla="*/ 65 h 77"/>
                  <a:gd name="T54" fmla="*/ 21 w 73"/>
                  <a:gd name="T55" fmla="*/ 72 h 77"/>
                  <a:gd name="T56" fmla="*/ 36 w 73"/>
                  <a:gd name="T57" fmla="*/ 74 h 77"/>
                  <a:gd name="T58" fmla="*/ 49 w 73"/>
                  <a:gd name="T59" fmla="*/ 72 h 77"/>
                  <a:gd name="T60" fmla="*/ 60 w 73"/>
                  <a:gd name="T61" fmla="*/ 65 h 77"/>
                  <a:gd name="T62" fmla="*/ 67 w 73"/>
                  <a:gd name="T63" fmla="*/ 51 h 77"/>
                  <a:gd name="T64" fmla="*/ 71 w 73"/>
                  <a:gd name="T65" fmla="*/ 3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7">
                    <a:moveTo>
                      <a:pt x="73" y="39"/>
                    </a:moveTo>
                    <a:lnTo>
                      <a:pt x="73" y="29"/>
                    </a:lnTo>
                    <a:lnTo>
                      <a:pt x="71" y="25"/>
                    </a:lnTo>
                    <a:lnTo>
                      <a:pt x="66" y="17"/>
                    </a:lnTo>
                    <a:lnTo>
                      <a:pt x="60" y="12"/>
                    </a:lnTo>
                    <a:lnTo>
                      <a:pt x="57" y="8"/>
                    </a:lnTo>
                    <a:lnTo>
                      <a:pt x="50" y="5"/>
                    </a:lnTo>
                    <a:lnTo>
                      <a:pt x="43" y="3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5"/>
                    </a:lnTo>
                    <a:lnTo>
                      <a:pt x="14" y="8"/>
                    </a:lnTo>
                    <a:lnTo>
                      <a:pt x="9" y="12"/>
                    </a:lnTo>
                    <a:lnTo>
                      <a:pt x="4" y="17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1" y="51"/>
                    </a:lnTo>
                    <a:lnTo>
                      <a:pt x="4" y="58"/>
                    </a:lnTo>
                    <a:lnTo>
                      <a:pt x="9" y="65"/>
                    </a:lnTo>
                    <a:lnTo>
                      <a:pt x="14" y="68"/>
                    </a:lnTo>
                    <a:lnTo>
                      <a:pt x="21" y="72"/>
                    </a:lnTo>
                    <a:lnTo>
                      <a:pt x="29" y="74"/>
                    </a:lnTo>
                    <a:lnTo>
                      <a:pt x="36" y="77"/>
                    </a:lnTo>
                    <a:lnTo>
                      <a:pt x="43" y="74"/>
                    </a:lnTo>
                    <a:lnTo>
                      <a:pt x="50" y="72"/>
                    </a:lnTo>
                    <a:lnTo>
                      <a:pt x="57" y="68"/>
                    </a:lnTo>
                    <a:lnTo>
                      <a:pt x="60" y="65"/>
                    </a:lnTo>
                    <a:lnTo>
                      <a:pt x="66" y="58"/>
                    </a:lnTo>
                    <a:lnTo>
                      <a:pt x="71" y="51"/>
                    </a:lnTo>
                    <a:lnTo>
                      <a:pt x="73" y="46"/>
                    </a:lnTo>
                    <a:lnTo>
                      <a:pt x="73" y="39"/>
                    </a:lnTo>
                    <a:lnTo>
                      <a:pt x="71" y="39"/>
                    </a:lnTo>
                    <a:lnTo>
                      <a:pt x="71" y="32"/>
                    </a:lnTo>
                    <a:lnTo>
                      <a:pt x="67" y="25"/>
                    </a:lnTo>
                    <a:lnTo>
                      <a:pt x="66" y="17"/>
                    </a:lnTo>
                    <a:lnTo>
                      <a:pt x="60" y="12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43" y="3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1" y="5"/>
                    </a:lnTo>
                    <a:lnTo>
                      <a:pt x="17" y="10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1" y="25"/>
                    </a:lnTo>
                    <a:lnTo>
                      <a:pt x="1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1" y="51"/>
                    </a:lnTo>
                    <a:lnTo>
                      <a:pt x="7" y="58"/>
                    </a:lnTo>
                    <a:lnTo>
                      <a:pt x="12" y="65"/>
                    </a:lnTo>
                    <a:lnTo>
                      <a:pt x="17" y="68"/>
                    </a:lnTo>
                    <a:lnTo>
                      <a:pt x="21" y="72"/>
                    </a:lnTo>
                    <a:lnTo>
                      <a:pt x="29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49" y="72"/>
                    </a:lnTo>
                    <a:lnTo>
                      <a:pt x="57" y="68"/>
                    </a:lnTo>
                    <a:lnTo>
                      <a:pt x="60" y="65"/>
                    </a:lnTo>
                    <a:lnTo>
                      <a:pt x="66" y="58"/>
                    </a:lnTo>
                    <a:lnTo>
                      <a:pt x="67" y="51"/>
                    </a:lnTo>
                    <a:lnTo>
                      <a:pt x="71" y="44"/>
                    </a:lnTo>
                    <a:lnTo>
                      <a:pt x="71" y="39"/>
                    </a:lnTo>
                    <a:lnTo>
                      <a:pt x="73" y="39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4" name="Freeform 906">
                <a:extLst>
                  <a:ext uri="{FF2B5EF4-FFF2-40B4-BE49-F238E27FC236}">
                    <a16:creationId xmlns:a16="http://schemas.microsoft.com/office/drawing/2014/main" id="{366DD666-7FE2-427E-80DE-7D95FC6EF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787"/>
                <a:ext cx="24" cy="23"/>
              </a:xfrm>
              <a:custGeom>
                <a:avLst/>
                <a:gdLst>
                  <a:gd name="T0" fmla="*/ 72 w 72"/>
                  <a:gd name="T1" fmla="*/ 29 h 71"/>
                  <a:gd name="T2" fmla="*/ 66 w 72"/>
                  <a:gd name="T3" fmla="*/ 14 h 71"/>
                  <a:gd name="T4" fmla="*/ 57 w 72"/>
                  <a:gd name="T5" fmla="*/ 7 h 71"/>
                  <a:gd name="T6" fmla="*/ 44 w 72"/>
                  <a:gd name="T7" fmla="*/ 0 h 71"/>
                  <a:gd name="T8" fmla="*/ 30 w 72"/>
                  <a:gd name="T9" fmla="*/ 0 h 71"/>
                  <a:gd name="T10" fmla="*/ 17 w 72"/>
                  <a:gd name="T11" fmla="*/ 7 h 71"/>
                  <a:gd name="T12" fmla="*/ 7 w 72"/>
                  <a:gd name="T13" fmla="*/ 14 h 71"/>
                  <a:gd name="T14" fmla="*/ 2 w 72"/>
                  <a:gd name="T15" fmla="*/ 29 h 71"/>
                  <a:gd name="T16" fmla="*/ 2 w 72"/>
                  <a:gd name="T17" fmla="*/ 41 h 71"/>
                  <a:gd name="T18" fmla="*/ 7 w 72"/>
                  <a:gd name="T19" fmla="*/ 55 h 71"/>
                  <a:gd name="T20" fmla="*/ 17 w 72"/>
                  <a:gd name="T21" fmla="*/ 65 h 71"/>
                  <a:gd name="T22" fmla="*/ 30 w 72"/>
                  <a:gd name="T23" fmla="*/ 71 h 71"/>
                  <a:gd name="T24" fmla="*/ 44 w 72"/>
                  <a:gd name="T25" fmla="*/ 71 h 71"/>
                  <a:gd name="T26" fmla="*/ 57 w 72"/>
                  <a:gd name="T27" fmla="*/ 65 h 71"/>
                  <a:gd name="T28" fmla="*/ 66 w 72"/>
                  <a:gd name="T29" fmla="*/ 55 h 71"/>
                  <a:gd name="T30" fmla="*/ 72 w 72"/>
                  <a:gd name="T31" fmla="*/ 41 h 71"/>
                  <a:gd name="T32" fmla="*/ 69 w 72"/>
                  <a:gd name="T33" fmla="*/ 29 h 71"/>
                  <a:gd name="T34" fmla="*/ 65 w 72"/>
                  <a:gd name="T35" fmla="*/ 17 h 71"/>
                  <a:gd name="T36" fmla="*/ 54 w 72"/>
                  <a:gd name="T37" fmla="*/ 7 h 71"/>
                  <a:gd name="T38" fmla="*/ 44 w 72"/>
                  <a:gd name="T39" fmla="*/ 2 h 71"/>
                  <a:gd name="T40" fmla="*/ 30 w 72"/>
                  <a:gd name="T41" fmla="*/ 2 h 71"/>
                  <a:gd name="T42" fmla="*/ 17 w 72"/>
                  <a:gd name="T43" fmla="*/ 7 h 71"/>
                  <a:gd name="T44" fmla="*/ 7 w 72"/>
                  <a:gd name="T45" fmla="*/ 17 h 71"/>
                  <a:gd name="T46" fmla="*/ 2 w 72"/>
                  <a:gd name="T47" fmla="*/ 29 h 71"/>
                  <a:gd name="T48" fmla="*/ 2 w 72"/>
                  <a:gd name="T49" fmla="*/ 41 h 71"/>
                  <a:gd name="T50" fmla="*/ 7 w 72"/>
                  <a:gd name="T51" fmla="*/ 54 h 71"/>
                  <a:gd name="T52" fmla="*/ 17 w 72"/>
                  <a:gd name="T53" fmla="*/ 64 h 71"/>
                  <a:gd name="T54" fmla="*/ 30 w 72"/>
                  <a:gd name="T55" fmla="*/ 69 h 71"/>
                  <a:gd name="T56" fmla="*/ 44 w 72"/>
                  <a:gd name="T57" fmla="*/ 69 h 71"/>
                  <a:gd name="T58" fmla="*/ 54 w 72"/>
                  <a:gd name="T59" fmla="*/ 64 h 71"/>
                  <a:gd name="T60" fmla="*/ 65 w 72"/>
                  <a:gd name="T61" fmla="*/ 54 h 71"/>
                  <a:gd name="T62" fmla="*/ 69 w 72"/>
                  <a:gd name="T63" fmla="*/ 4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71">
                    <a:moveTo>
                      <a:pt x="72" y="36"/>
                    </a:moveTo>
                    <a:lnTo>
                      <a:pt x="72" y="29"/>
                    </a:lnTo>
                    <a:lnTo>
                      <a:pt x="69" y="22"/>
                    </a:lnTo>
                    <a:lnTo>
                      <a:pt x="66" y="14"/>
                    </a:lnTo>
                    <a:lnTo>
                      <a:pt x="61" y="9"/>
                    </a:lnTo>
                    <a:lnTo>
                      <a:pt x="57" y="7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7"/>
                    </a:lnTo>
                    <a:lnTo>
                      <a:pt x="13" y="9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7" y="55"/>
                    </a:lnTo>
                    <a:lnTo>
                      <a:pt x="13" y="62"/>
                    </a:lnTo>
                    <a:lnTo>
                      <a:pt x="17" y="65"/>
                    </a:lnTo>
                    <a:lnTo>
                      <a:pt x="23" y="69"/>
                    </a:lnTo>
                    <a:lnTo>
                      <a:pt x="30" y="71"/>
                    </a:lnTo>
                    <a:lnTo>
                      <a:pt x="37" y="71"/>
                    </a:lnTo>
                    <a:lnTo>
                      <a:pt x="44" y="71"/>
                    </a:lnTo>
                    <a:lnTo>
                      <a:pt x="49" y="69"/>
                    </a:lnTo>
                    <a:lnTo>
                      <a:pt x="57" y="65"/>
                    </a:lnTo>
                    <a:lnTo>
                      <a:pt x="61" y="62"/>
                    </a:lnTo>
                    <a:lnTo>
                      <a:pt x="66" y="55"/>
                    </a:lnTo>
                    <a:lnTo>
                      <a:pt x="69" y="48"/>
                    </a:lnTo>
                    <a:lnTo>
                      <a:pt x="72" y="41"/>
                    </a:lnTo>
                    <a:lnTo>
                      <a:pt x="72" y="36"/>
                    </a:lnTo>
                    <a:lnTo>
                      <a:pt x="69" y="29"/>
                    </a:lnTo>
                    <a:lnTo>
                      <a:pt x="69" y="22"/>
                    </a:lnTo>
                    <a:lnTo>
                      <a:pt x="65" y="17"/>
                    </a:lnTo>
                    <a:lnTo>
                      <a:pt x="61" y="12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3" y="12"/>
                    </a:lnTo>
                    <a:lnTo>
                      <a:pt x="7" y="17"/>
                    </a:lnTo>
                    <a:lnTo>
                      <a:pt x="6" y="22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1"/>
                    </a:lnTo>
                    <a:lnTo>
                      <a:pt x="6" y="48"/>
                    </a:lnTo>
                    <a:lnTo>
                      <a:pt x="7" y="54"/>
                    </a:lnTo>
                    <a:lnTo>
                      <a:pt x="13" y="58"/>
                    </a:lnTo>
                    <a:lnTo>
                      <a:pt x="17" y="64"/>
                    </a:lnTo>
                    <a:lnTo>
                      <a:pt x="23" y="65"/>
                    </a:lnTo>
                    <a:lnTo>
                      <a:pt x="30" y="69"/>
                    </a:lnTo>
                    <a:lnTo>
                      <a:pt x="37" y="69"/>
                    </a:lnTo>
                    <a:lnTo>
                      <a:pt x="44" y="69"/>
                    </a:lnTo>
                    <a:lnTo>
                      <a:pt x="49" y="65"/>
                    </a:lnTo>
                    <a:lnTo>
                      <a:pt x="54" y="64"/>
                    </a:lnTo>
                    <a:lnTo>
                      <a:pt x="61" y="58"/>
                    </a:lnTo>
                    <a:lnTo>
                      <a:pt x="65" y="54"/>
                    </a:lnTo>
                    <a:lnTo>
                      <a:pt x="69" y="48"/>
                    </a:lnTo>
                    <a:lnTo>
                      <a:pt x="69" y="41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5" name="Freeform 907">
                <a:extLst>
                  <a:ext uri="{FF2B5EF4-FFF2-40B4-BE49-F238E27FC236}">
                    <a16:creationId xmlns:a16="http://schemas.microsoft.com/office/drawing/2014/main" id="{673D0839-D8C0-477E-8AD9-0BBED78C8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787"/>
                <a:ext cx="24" cy="23"/>
              </a:xfrm>
              <a:custGeom>
                <a:avLst/>
                <a:gdLst>
                  <a:gd name="T0" fmla="*/ 67 w 70"/>
                  <a:gd name="T1" fmla="*/ 27 h 67"/>
                  <a:gd name="T2" fmla="*/ 63 w 70"/>
                  <a:gd name="T3" fmla="*/ 15 h 67"/>
                  <a:gd name="T4" fmla="*/ 52 w 70"/>
                  <a:gd name="T5" fmla="*/ 4 h 67"/>
                  <a:gd name="T6" fmla="*/ 42 w 70"/>
                  <a:gd name="T7" fmla="*/ 0 h 67"/>
                  <a:gd name="T8" fmla="*/ 28 w 70"/>
                  <a:gd name="T9" fmla="*/ 0 h 67"/>
                  <a:gd name="T10" fmla="*/ 16 w 70"/>
                  <a:gd name="T11" fmla="*/ 4 h 67"/>
                  <a:gd name="T12" fmla="*/ 5 w 70"/>
                  <a:gd name="T13" fmla="*/ 15 h 67"/>
                  <a:gd name="T14" fmla="*/ 0 w 70"/>
                  <a:gd name="T15" fmla="*/ 27 h 67"/>
                  <a:gd name="T16" fmla="*/ 0 w 70"/>
                  <a:gd name="T17" fmla="*/ 39 h 67"/>
                  <a:gd name="T18" fmla="*/ 5 w 70"/>
                  <a:gd name="T19" fmla="*/ 52 h 67"/>
                  <a:gd name="T20" fmla="*/ 16 w 70"/>
                  <a:gd name="T21" fmla="*/ 61 h 67"/>
                  <a:gd name="T22" fmla="*/ 28 w 70"/>
                  <a:gd name="T23" fmla="*/ 67 h 67"/>
                  <a:gd name="T24" fmla="*/ 42 w 70"/>
                  <a:gd name="T25" fmla="*/ 67 h 67"/>
                  <a:gd name="T26" fmla="*/ 52 w 70"/>
                  <a:gd name="T27" fmla="*/ 61 h 67"/>
                  <a:gd name="T28" fmla="*/ 63 w 70"/>
                  <a:gd name="T29" fmla="*/ 52 h 67"/>
                  <a:gd name="T30" fmla="*/ 67 w 70"/>
                  <a:gd name="T31" fmla="*/ 39 h 67"/>
                  <a:gd name="T32" fmla="*/ 67 w 70"/>
                  <a:gd name="T33" fmla="*/ 34 h 67"/>
                  <a:gd name="T34" fmla="*/ 64 w 70"/>
                  <a:gd name="T35" fmla="*/ 20 h 67"/>
                  <a:gd name="T36" fmla="*/ 57 w 70"/>
                  <a:gd name="T37" fmla="*/ 10 h 67"/>
                  <a:gd name="T38" fmla="*/ 47 w 70"/>
                  <a:gd name="T39" fmla="*/ 3 h 67"/>
                  <a:gd name="T40" fmla="*/ 35 w 70"/>
                  <a:gd name="T41" fmla="*/ 0 h 67"/>
                  <a:gd name="T42" fmla="*/ 23 w 70"/>
                  <a:gd name="T43" fmla="*/ 3 h 67"/>
                  <a:gd name="T44" fmla="*/ 11 w 70"/>
                  <a:gd name="T45" fmla="*/ 10 h 67"/>
                  <a:gd name="T46" fmla="*/ 5 w 70"/>
                  <a:gd name="T47" fmla="*/ 20 h 67"/>
                  <a:gd name="T48" fmla="*/ 4 w 70"/>
                  <a:gd name="T49" fmla="*/ 34 h 67"/>
                  <a:gd name="T50" fmla="*/ 5 w 70"/>
                  <a:gd name="T51" fmla="*/ 46 h 67"/>
                  <a:gd name="T52" fmla="*/ 11 w 70"/>
                  <a:gd name="T53" fmla="*/ 56 h 67"/>
                  <a:gd name="T54" fmla="*/ 23 w 70"/>
                  <a:gd name="T55" fmla="*/ 63 h 67"/>
                  <a:gd name="T56" fmla="*/ 35 w 70"/>
                  <a:gd name="T57" fmla="*/ 67 h 67"/>
                  <a:gd name="T58" fmla="*/ 47 w 70"/>
                  <a:gd name="T59" fmla="*/ 63 h 67"/>
                  <a:gd name="T60" fmla="*/ 57 w 70"/>
                  <a:gd name="T61" fmla="*/ 56 h 67"/>
                  <a:gd name="T62" fmla="*/ 64 w 70"/>
                  <a:gd name="T63" fmla="*/ 46 h 67"/>
                  <a:gd name="T64" fmla="*/ 67 w 70"/>
                  <a:gd name="T6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67">
                    <a:moveTo>
                      <a:pt x="70" y="34"/>
                    </a:moveTo>
                    <a:lnTo>
                      <a:pt x="67" y="27"/>
                    </a:lnTo>
                    <a:lnTo>
                      <a:pt x="67" y="20"/>
                    </a:lnTo>
                    <a:lnTo>
                      <a:pt x="63" y="15"/>
                    </a:lnTo>
                    <a:lnTo>
                      <a:pt x="59" y="10"/>
                    </a:lnTo>
                    <a:lnTo>
                      <a:pt x="52" y="4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6" y="4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0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46"/>
                    </a:lnTo>
                    <a:lnTo>
                      <a:pt x="5" y="52"/>
                    </a:lnTo>
                    <a:lnTo>
                      <a:pt x="11" y="56"/>
                    </a:lnTo>
                    <a:lnTo>
                      <a:pt x="16" y="61"/>
                    </a:lnTo>
                    <a:lnTo>
                      <a:pt x="21" y="63"/>
                    </a:lnTo>
                    <a:lnTo>
                      <a:pt x="28" y="67"/>
                    </a:lnTo>
                    <a:lnTo>
                      <a:pt x="35" y="67"/>
                    </a:lnTo>
                    <a:lnTo>
                      <a:pt x="42" y="67"/>
                    </a:lnTo>
                    <a:lnTo>
                      <a:pt x="47" y="63"/>
                    </a:lnTo>
                    <a:lnTo>
                      <a:pt x="52" y="61"/>
                    </a:lnTo>
                    <a:lnTo>
                      <a:pt x="59" y="56"/>
                    </a:lnTo>
                    <a:lnTo>
                      <a:pt x="63" y="52"/>
                    </a:lnTo>
                    <a:lnTo>
                      <a:pt x="67" y="46"/>
                    </a:lnTo>
                    <a:lnTo>
                      <a:pt x="67" y="39"/>
                    </a:lnTo>
                    <a:lnTo>
                      <a:pt x="70" y="34"/>
                    </a:lnTo>
                    <a:lnTo>
                      <a:pt x="67" y="34"/>
                    </a:lnTo>
                    <a:lnTo>
                      <a:pt x="67" y="27"/>
                    </a:lnTo>
                    <a:lnTo>
                      <a:pt x="64" y="20"/>
                    </a:lnTo>
                    <a:lnTo>
                      <a:pt x="63" y="15"/>
                    </a:lnTo>
                    <a:lnTo>
                      <a:pt x="57" y="10"/>
                    </a:lnTo>
                    <a:lnTo>
                      <a:pt x="52" y="7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5" y="0"/>
                    </a:lnTo>
                    <a:lnTo>
                      <a:pt x="28" y="3"/>
                    </a:lnTo>
                    <a:lnTo>
                      <a:pt x="23" y="3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5" y="20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4" y="39"/>
                    </a:lnTo>
                    <a:lnTo>
                      <a:pt x="5" y="46"/>
                    </a:lnTo>
                    <a:lnTo>
                      <a:pt x="7" y="52"/>
                    </a:lnTo>
                    <a:lnTo>
                      <a:pt x="11" y="56"/>
                    </a:lnTo>
                    <a:lnTo>
                      <a:pt x="16" y="58"/>
                    </a:lnTo>
                    <a:lnTo>
                      <a:pt x="23" y="63"/>
                    </a:lnTo>
                    <a:lnTo>
                      <a:pt x="28" y="63"/>
                    </a:lnTo>
                    <a:lnTo>
                      <a:pt x="35" y="67"/>
                    </a:lnTo>
                    <a:lnTo>
                      <a:pt x="40" y="63"/>
                    </a:lnTo>
                    <a:lnTo>
                      <a:pt x="47" y="63"/>
                    </a:lnTo>
                    <a:lnTo>
                      <a:pt x="52" y="58"/>
                    </a:lnTo>
                    <a:lnTo>
                      <a:pt x="57" y="56"/>
                    </a:lnTo>
                    <a:lnTo>
                      <a:pt x="63" y="52"/>
                    </a:lnTo>
                    <a:lnTo>
                      <a:pt x="64" y="46"/>
                    </a:lnTo>
                    <a:lnTo>
                      <a:pt x="67" y="39"/>
                    </a:lnTo>
                    <a:lnTo>
                      <a:pt x="67" y="34"/>
                    </a:lnTo>
                    <a:lnTo>
                      <a:pt x="70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6" name="Freeform 908">
                <a:extLst>
                  <a:ext uri="{FF2B5EF4-FFF2-40B4-BE49-F238E27FC236}">
                    <a16:creationId xmlns:a16="http://schemas.microsoft.com/office/drawing/2014/main" id="{8C01B778-0270-4103-83CB-6A30CFD52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787"/>
                <a:ext cx="21" cy="23"/>
              </a:xfrm>
              <a:custGeom>
                <a:avLst/>
                <a:gdLst>
                  <a:gd name="T0" fmla="*/ 63 w 63"/>
                  <a:gd name="T1" fmla="*/ 27 h 67"/>
                  <a:gd name="T2" fmla="*/ 59 w 63"/>
                  <a:gd name="T3" fmla="*/ 15 h 67"/>
                  <a:gd name="T4" fmla="*/ 48 w 63"/>
                  <a:gd name="T5" fmla="*/ 7 h 67"/>
                  <a:gd name="T6" fmla="*/ 36 w 63"/>
                  <a:gd name="T7" fmla="*/ 3 h 67"/>
                  <a:gd name="T8" fmla="*/ 24 w 63"/>
                  <a:gd name="T9" fmla="*/ 3 h 67"/>
                  <a:gd name="T10" fmla="*/ 12 w 63"/>
                  <a:gd name="T11" fmla="*/ 7 h 67"/>
                  <a:gd name="T12" fmla="*/ 3 w 63"/>
                  <a:gd name="T13" fmla="*/ 15 h 67"/>
                  <a:gd name="T14" fmla="*/ 0 w 63"/>
                  <a:gd name="T15" fmla="*/ 27 h 67"/>
                  <a:gd name="T16" fmla="*/ 0 w 63"/>
                  <a:gd name="T17" fmla="*/ 39 h 67"/>
                  <a:gd name="T18" fmla="*/ 3 w 63"/>
                  <a:gd name="T19" fmla="*/ 52 h 67"/>
                  <a:gd name="T20" fmla="*/ 12 w 63"/>
                  <a:gd name="T21" fmla="*/ 58 h 67"/>
                  <a:gd name="T22" fmla="*/ 24 w 63"/>
                  <a:gd name="T23" fmla="*/ 63 h 67"/>
                  <a:gd name="T24" fmla="*/ 36 w 63"/>
                  <a:gd name="T25" fmla="*/ 63 h 67"/>
                  <a:gd name="T26" fmla="*/ 48 w 63"/>
                  <a:gd name="T27" fmla="*/ 58 h 67"/>
                  <a:gd name="T28" fmla="*/ 59 w 63"/>
                  <a:gd name="T29" fmla="*/ 52 h 67"/>
                  <a:gd name="T30" fmla="*/ 63 w 63"/>
                  <a:gd name="T31" fmla="*/ 39 h 67"/>
                  <a:gd name="T32" fmla="*/ 60 w 63"/>
                  <a:gd name="T33" fmla="*/ 34 h 67"/>
                  <a:gd name="T34" fmla="*/ 59 w 63"/>
                  <a:gd name="T35" fmla="*/ 22 h 67"/>
                  <a:gd name="T36" fmla="*/ 53 w 63"/>
                  <a:gd name="T37" fmla="*/ 12 h 67"/>
                  <a:gd name="T38" fmla="*/ 43 w 63"/>
                  <a:gd name="T39" fmla="*/ 4 h 67"/>
                  <a:gd name="T40" fmla="*/ 31 w 63"/>
                  <a:gd name="T41" fmla="*/ 3 h 67"/>
                  <a:gd name="T42" fmla="*/ 19 w 63"/>
                  <a:gd name="T43" fmla="*/ 4 h 67"/>
                  <a:gd name="T44" fmla="*/ 9 w 63"/>
                  <a:gd name="T45" fmla="*/ 12 h 67"/>
                  <a:gd name="T46" fmla="*/ 1 w 63"/>
                  <a:gd name="T47" fmla="*/ 22 h 67"/>
                  <a:gd name="T48" fmla="*/ 0 w 63"/>
                  <a:gd name="T49" fmla="*/ 34 h 67"/>
                  <a:gd name="T50" fmla="*/ 1 w 63"/>
                  <a:gd name="T51" fmla="*/ 44 h 67"/>
                  <a:gd name="T52" fmla="*/ 9 w 63"/>
                  <a:gd name="T53" fmla="*/ 53 h 67"/>
                  <a:gd name="T54" fmla="*/ 19 w 63"/>
                  <a:gd name="T55" fmla="*/ 61 h 67"/>
                  <a:gd name="T56" fmla="*/ 31 w 63"/>
                  <a:gd name="T57" fmla="*/ 63 h 67"/>
                  <a:gd name="T58" fmla="*/ 43 w 63"/>
                  <a:gd name="T59" fmla="*/ 61 h 67"/>
                  <a:gd name="T60" fmla="*/ 53 w 63"/>
                  <a:gd name="T61" fmla="*/ 53 h 67"/>
                  <a:gd name="T62" fmla="*/ 59 w 63"/>
                  <a:gd name="T63" fmla="*/ 44 h 67"/>
                  <a:gd name="T64" fmla="*/ 60 w 63"/>
                  <a:gd name="T6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7">
                    <a:moveTo>
                      <a:pt x="63" y="34"/>
                    </a:moveTo>
                    <a:lnTo>
                      <a:pt x="63" y="27"/>
                    </a:lnTo>
                    <a:lnTo>
                      <a:pt x="60" y="20"/>
                    </a:lnTo>
                    <a:lnTo>
                      <a:pt x="59" y="15"/>
                    </a:lnTo>
                    <a:lnTo>
                      <a:pt x="53" y="10"/>
                    </a:lnTo>
                    <a:lnTo>
                      <a:pt x="48" y="7"/>
                    </a:lnTo>
                    <a:lnTo>
                      <a:pt x="43" y="3"/>
                    </a:lnTo>
                    <a:lnTo>
                      <a:pt x="36" y="3"/>
                    </a:lnTo>
                    <a:lnTo>
                      <a:pt x="31" y="0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3" y="52"/>
                    </a:lnTo>
                    <a:lnTo>
                      <a:pt x="7" y="56"/>
                    </a:lnTo>
                    <a:lnTo>
                      <a:pt x="12" y="58"/>
                    </a:lnTo>
                    <a:lnTo>
                      <a:pt x="19" y="63"/>
                    </a:lnTo>
                    <a:lnTo>
                      <a:pt x="24" y="63"/>
                    </a:lnTo>
                    <a:lnTo>
                      <a:pt x="31" y="67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48" y="58"/>
                    </a:lnTo>
                    <a:lnTo>
                      <a:pt x="53" y="56"/>
                    </a:lnTo>
                    <a:lnTo>
                      <a:pt x="59" y="52"/>
                    </a:lnTo>
                    <a:lnTo>
                      <a:pt x="60" y="46"/>
                    </a:lnTo>
                    <a:lnTo>
                      <a:pt x="63" y="39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27"/>
                    </a:lnTo>
                    <a:lnTo>
                      <a:pt x="59" y="22"/>
                    </a:lnTo>
                    <a:lnTo>
                      <a:pt x="55" y="17"/>
                    </a:lnTo>
                    <a:lnTo>
                      <a:pt x="53" y="12"/>
                    </a:lnTo>
                    <a:lnTo>
                      <a:pt x="48" y="7"/>
                    </a:lnTo>
                    <a:lnTo>
                      <a:pt x="43" y="4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3" y="17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3" y="52"/>
                    </a:lnTo>
                    <a:lnTo>
                      <a:pt x="9" y="53"/>
                    </a:lnTo>
                    <a:lnTo>
                      <a:pt x="14" y="58"/>
                    </a:lnTo>
                    <a:lnTo>
                      <a:pt x="19" y="61"/>
                    </a:lnTo>
                    <a:lnTo>
                      <a:pt x="24" y="63"/>
                    </a:lnTo>
                    <a:lnTo>
                      <a:pt x="31" y="63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8"/>
                    </a:lnTo>
                    <a:lnTo>
                      <a:pt x="53" y="53"/>
                    </a:lnTo>
                    <a:lnTo>
                      <a:pt x="55" y="52"/>
                    </a:lnTo>
                    <a:lnTo>
                      <a:pt x="59" y="44"/>
                    </a:lnTo>
                    <a:lnTo>
                      <a:pt x="60" y="39"/>
                    </a:lnTo>
                    <a:lnTo>
                      <a:pt x="60" y="34"/>
                    </a:lnTo>
                    <a:lnTo>
                      <a:pt x="63" y="34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7" name="Freeform 909">
                <a:extLst>
                  <a:ext uri="{FF2B5EF4-FFF2-40B4-BE49-F238E27FC236}">
                    <a16:creationId xmlns:a16="http://schemas.microsoft.com/office/drawing/2014/main" id="{E3290AD2-7B36-4BDC-A23B-23D24C490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788"/>
                <a:ext cx="20" cy="20"/>
              </a:xfrm>
              <a:custGeom>
                <a:avLst/>
                <a:gdLst>
                  <a:gd name="T0" fmla="*/ 60 w 60"/>
                  <a:gd name="T1" fmla="*/ 24 h 60"/>
                  <a:gd name="T2" fmla="*/ 55 w 60"/>
                  <a:gd name="T3" fmla="*/ 14 h 60"/>
                  <a:gd name="T4" fmla="*/ 48 w 60"/>
                  <a:gd name="T5" fmla="*/ 4 h 60"/>
                  <a:gd name="T6" fmla="*/ 36 w 60"/>
                  <a:gd name="T7" fmla="*/ 0 h 60"/>
                  <a:gd name="T8" fmla="*/ 24 w 60"/>
                  <a:gd name="T9" fmla="*/ 0 h 60"/>
                  <a:gd name="T10" fmla="*/ 14 w 60"/>
                  <a:gd name="T11" fmla="*/ 4 h 60"/>
                  <a:gd name="T12" fmla="*/ 3 w 60"/>
                  <a:gd name="T13" fmla="*/ 14 h 60"/>
                  <a:gd name="T14" fmla="*/ 0 w 60"/>
                  <a:gd name="T15" fmla="*/ 24 h 60"/>
                  <a:gd name="T16" fmla="*/ 0 w 60"/>
                  <a:gd name="T17" fmla="*/ 36 h 60"/>
                  <a:gd name="T18" fmla="*/ 3 w 60"/>
                  <a:gd name="T19" fmla="*/ 49 h 60"/>
                  <a:gd name="T20" fmla="*/ 14 w 60"/>
                  <a:gd name="T21" fmla="*/ 57 h 60"/>
                  <a:gd name="T22" fmla="*/ 24 w 60"/>
                  <a:gd name="T23" fmla="*/ 60 h 60"/>
                  <a:gd name="T24" fmla="*/ 36 w 60"/>
                  <a:gd name="T25" fmla="*/ 60 h 60"/>
                  <a:gd name="T26" fmla="*/ 48 w 60"/>
                  <a:gd name="T27" fmla="*/ 57 h 60"/>
                  <a:gd name="T28" fmla="*/ 55 w 60"/>
                  <a:gd name="T29" fmla="*/ 49 h 60"/>
                  <a:gd name="T30" fmla="*/ 60 w 60"/>
                  <a:gd name="T31" fmla="*/ 36 h 60"/>
                  <a:gd name="T32" fmla="*/ 59 w 60"/>
                  <a:gd name="T33" fmla="*/ 24 h 60"/>
                  <a:gd name="T34" fmla="*/ 55 w 60"/>
                  <a:gd name="T35" fmla="*/ 14 h 60"/>
                  <a:gd name="T36" fmla="*/ 46 w 60"/>
                  <a:gd name="T37" fmla="*/ 7 h 60"/>
                  <a:gd name="T38" fmla="*/ 36 w 60"/>
                  <a:gd name="T39" fmla="*/ 2 h 60"/>
                  <a:gd name="T40" fmla="*/ 24 w 60"/>
                  <a:gd name="T41" fmla="*/ 2 h 60"/>
                  <a:gd name="T42" fmla="*/ 14 w 60"/>
                  <a:gd name="T43" fmla="*/ 7 h 60"/>
                  <a:gd name="T44" fmla="*/ 7 w 60"/>
                  <a:gd name="T45" fmla="*/ 14 h 60"/>
                  <a:gd name="T46" fmla="*/ 1 w 60"/>
                  <a:gd name="T47" fmla="*/ 24 h 60"/>
                  <a:gd name="T48" fmla="*/ 1 w 60"/>
                  <a:gd name="T49" fmla="*/ 36 h 60"/>
                  <a:gd name="T50" fmla="*/ 7 w 60"/>
                  <a:gd name="T51" fmla="*/ 46 h 60"/>
                  <a:gd name="T52" fmla="*/ 14 w 60"/>
                  <a:gd name="T53" fmla="*/ 53 h 60"/>
                  <a:gd name="T54" fmla="*/ 24 w 60"/>
                  <a:gd name="T55" fmla="*/ 59 h 60"/>
                  <a:gd name="T56" fmla="*/ 36 w 60"/>
                  <a:gd name="T57" fmla="*/ 59 h 60"/>
                  <a:gd name="T58" fmla="*/ 46 w 60"/>
                  <a:gd name="T59" fmla="*/ 53 h 60"/>
                  <a:gd name="T60" fmla="*/ 55 w 60"/>
                  <a:gd name="T61" fmla="*/ 46 h 60"/>
                  <a:gd name="T62" fmla="*/ 59 w 60"/>
                  <a:gd name="T63" fmla="*/ 3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0">
                    <a:moveTo>
                      <a:pt x="60" y="31"/>
                    </a:moveTo>
                    <a:lnTo>
                      <a:pt x="60" y="24"/>
                    </a:lnTo>
                    <a:lnTo>
                      <a:pt x="59" y="19"/>
                    </a:lnTo>
                    <a:lnTo>
                      <a:pt x="55" y="14"/>
                    </a:lnTo>
                    <a:lnTo>
                      <a:pt x="53" y="9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9" y="9"/>
                    </a:lnTo>
                    <a:lnTo>
                      <a:pt x="3" y="14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1" y="42"/>
                    </a:lnTo>
                    <a:lnTo>
                      <a:pt x="3" y="49"/>
                    </a:lnTo>
                    <a:lnTo>
                      <a:pt x="9" y="50"/>
                    </a:lnTo>
                    <a:lnTo>
                      <a:pt x="14" y="57"/>
                    </a:lnTo>
                    <a:lnTo>
                      <a:pt x="19" y="59"/>
                    </a:lnTo>
                    <a:lnTo>
                      <a:pt x="24" y="60"/>
                    </a:lnTo>
                    <a:lnTo>
                      <a:pt x="31" y="60"/>
                    </a:lnTo>
                    <a:lnTo>
                      <a:pt x="36" y="60"/>
                    </a:lnTo>
                    <a:lnTo>
                      <a:pt x="43" y="59"/>
                    </a:lnTo>
                    <a:lnTo>
                      <a:pt x="48" y="57"/>
                    </a:lnTo>
                    <a:lnTo>
                      <a:pt x="53" y="50"/>
                    </a:lnTo>
                    <a:lnTo>
                      <a:pt x="55" y="49"/>
                    </a:lnTo>
                    <a:lnTo>
                      <a:pt x="59" y="42"/>
                    </a:lnTo>
                    <a:lnTo>
                      <a:pt x="60" y="36"/>
                    </a:lnTo>
                    <a:lnTo>
                      <a:pt x="60" y="31"/>
                    </a:lnTo>
                    <a:lnTo>
                      <a:pt x="59" y="24"/>
                    </a:lnTo>
                    <a:lnTo>
                      <a:pt x="59" y="19"/>
                    </a:lnTo>
                    <a:lnTo>
                      <a:pt x="55" y="14"/>
                    </a:lnTo>
                    <a:lnTo>
                      <a:pt x="51" y="9"/>
                    </a:lnTo>
                    <a:lnTo>
                      <a:pt x="46" y="7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9" y="9"/>
                    </a:lnTo>
                    <a:lnTo>
                      <a:pt x="7" y="14"/>
                    </a:lnTo>
                    <a:lnTo>
                      <a:pt x="3" y="19"/>
                    </a:lnTo>
                    <a:lnTo>
                      <a:pt x="1" y="24"/>
                    </a:lnTo>
                    <a:lnTo>
                      <a:pt x="1" y="31"/>
                    </a:lnTo>
                    <a:lnTo>
                      <a:pt x="1" y="36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9" y="50"/>
                    </a:lnTo>
                    <a:lnTo>
                      <a:pt x="14" y="53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1" y="59"/>
                    </a:lnTo>
                    <a:lnTo>
                      <a:pt x="36" y="59"/>
                    </a:lnTo>
                    <a:lnTo>
                      <a:pt x="41" y="57"/>
                    </a:lnTo>
                    <a:lnTo>
                      <a:pt x="46" y="53"/>
                    </a:lnTo>
                    <a:lnTo>
                      <a:pt x="51" y="50"/>
                    </a:lnTo>
                    <a:lnTo>
                      <a:pt x="55" y="46"/>
                    </a:lnTo>
                    <a:lnTo>
                      <a:pt x="59" y="42"/>
                    </a:lnTo>
                    <a:lnTo>
                      <a:pt x="59" y="36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8" name="Freeform 910">
                <a:extLst>
                  <a:ext uri="{FF2B5EF4-FFF2-40B4-BE49-F238E27FC236}">
                    <a16:creationId xmlns:a16="http://schemas.microsoft.com/office/drawing/2014/main" id="{B6417F23-D4AA-4968-B109-DF8544D87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789"/>
                <a:ext cx="20" cy="19"/>
              </a:xfrm>
              <a:custGeom>
                <a:avLst/>
                <a:gdLst>
                  <a:gd name="T0" fmla="*/ 57 w 59"/>
                  <a:gd name="T1" fmla="*/ 22 h 57"/>
                  <a:gd name="T2" fmla="*/ 53 w 59"/>
                  <a:gd name="T3" fmla="*/ 12 h 57"/>
                  <a:gd name="T4" fmla="*/ 43 w 59"/>
                  <a:gd name="T5" fmla="*/ 5 h 57"/>
                  <a:gd name="T6" fmla="*/ 34 w 59"/>
                  <a:gd name="T7" fmla="*/ 0 h 57"/>
                  <a:gd name="T8" fmla="*/ 22 w 59"/>
                  <a:gd name="T9" fmla="*/ 0 h 57"/>
                  <a:gd name="T10" fmla="*/ 12 w 59"/>
                  <a:gd name="T11" fmla="*/ 5 h 57"/>
                  <a:gd name="T12" fmla="*/ 5 w 59"/>
                  <a:gd name="T13" fmla="*/ 12 h 57"/>
                  <a:gd name="T14" fmla="*/ 0 w 59"/>
                  <a:gd name="T15" fmla="*/ 22 h 57"/>
                  <a:gd name="T16" fmla="*/ 0 w 59"/>
                  <a:gd name="T17" fmla="*/ 34 h 57"/>
                  <a:gd name="T18" fmla="*/ 5 w 59"/>
                  <a:gd name="T19" fmla="*/ 44 h 57"/>
                  <a:gd name="T20" fmla="*/ 12 w 59"/>
                  <a:gd name="T21" fmla="*/ 51 h 57"/>
                  <a:gd name="T22" fmla="*/ 22 w 59"/>
                  <a:gd name="T23" fmla="*/ 57 h 57"/>
                  <a:gd name="T24" fmla="*/ 34 w 59"/>
                  <a:gd name="T25" fmla="*/ 57 h 57"/>
                  <a:gd name="T26" fmla="*/ 43 w 59"/>
                  <a:gd name="T27" fmla="*/ 51 h 57"/>
                  <a:gd name="T28" fmla="*/ 53 w 59"/>
                  <a:gd name="T29" fmla="*/ 44 h 57"/>
                  <a:gd name="T30" fmla="*/ 57 w 59"/>
                  <a:gd name="T31" fmla="*/ 34 h 57"/>
                  <a:gd name="T32" fmla="*/ 57 w 59"/>
                  <a:gd name="T33" fmla="*/ 29 h 57"/>
                  <a:gd name="T34" fmla="*/ 53 w 59"/>
                  <a:gd name="T35" fmla="*/ 17 h 57"/>
                  <a:gd name="T36" fmla="*/ 50 w 59"/>
                  <a:gd name="T37" fmla="*/ 10 h 57"/>
                  <a:gd name="T38" fmla="*/ 39 w 59"/>
                  <a:gd name="T39" fmla="*/ 2 h 57"/>
                  <a:gd name="T40" fmla="*/ 29 w 59"/>
                  <a:gd name="T41" fmla="*/ 0 h 57"/>
                  <a:gd name="T42" fmla="*/ 17 w 59"/>
                  <a:gd name="T43" fmla="*/ 2 h 57"/>
                  <a:gd name="T44" fmla="*/ 10 w 59"/>
                  <a:gd name="T45" fmla="*/ 10 h 57"/>
                  <a:gd name="T46" fmla="*/ 2 w 59"/>
                  <a:gd name="T47" fmla="*/ 17 h 57"/>
                  <a:gd name="T48" fmla="*/ 2 w 59"/>
                  <a:gd name="T49" fmla="*/ 29 h 57"/>
                  <a:gd name="T50" fmla="*/ 2 w 59"/>
                  <a:gd name="T51" fmla="*/ 40 h 57"/>
                  <a:gd name="T52" fmla="*/ 10 w 59"/>
                  <a:gd name="T53" fmla="*/ 47 h 57"/>
                  <a:gd name="T54" fmla="*/ 17 w 59"/>
                  <a:gd name="T55" fmla="*/ 55 h 57"/>
                  <a:gd name="T56" fmla="*/ 29 w 59"/>
                  <a:gd name="T57" fmla="*/ 57 h 57"/>
                  <a:gd name="T58" fmla="*/ 39 w 59"/>
                  <a:gd name="T59" fmla="*/ 55 h 57"/>
                  <a:gd name="T60" fmla="*/ 50 w 59"/>
                  <a:gd name="T61" fmla="*/ 47 h 57"/>
                  <a:gd name="T62" fmla="*/ 53 w 59"/>
                  <a:gd name="T63" fmla="*/ 40 h 57"/>
                  <a:gd name="T64" fmla="*/ 57 w 59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57">
                    <a:moveTo>
                      <a:pt x="59" y="29"/>
                    </a:moveTo>
                    <a:lnTo>
                      <a:pt x="57" y="22"/>
                    </a:lnTo>
                    <a:lnTo>
                      <a:pt x="57" y="17"/>
                    </a:lnTo>
                    <a:lnTo>
                      <a:pt x="53" y="12"/>
                    </a:lnTo>
                    <a:lnTo>
                      <a:pt x="50" y="7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5" y="44"/>
                    </a:lnTo>
                    <a:lnTo>
                      <a:pt x="7" y="48"/>
                    </a:lnTo>
                    <a:lnTo>
                      <a:pt x="12" y="51"/>
                    </a:lnTo>
                    <a:lnTo>
                      <a:pt x="17" y="55"/>
                    </a:lnTo>
                    <a:lnTo>
                      <a:pt x="22" y="57"/>
                    </a:lnTo>
                    <a:lnTo>
                      <a:pt x="29" y="57"/>
                    </a:lnTo>
                    <a:lnTo>
                      <a:pt x="34" y="57"/>
                    </a:lnTo>
                    <a:lnTo>
                      <a:pt x="39" y="55"/>
                    </a:lnTo>
                    <a:lnTo>
                      <a:pt x="43" y="51"/>
                    </a:lnTo>
                    <a:lnTo>
                      <a:pt x="50" y="48"/>
                    </a:lnTo>
                    <a:lnTo>
                      <a:pt x="53" y="44"/>
                    </a:lnTo>
                    <a:lnTo>
                      <a:pt x="57" y="40"/>
                    </a:lnTo>
                    <a:lnTo>
                      <a:pt x="57" y="34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22"/>
                    </a:lnTo>
                    <a:lnTo>
                      <a:pt x="53" y="17"/>
                    </a:lnTo>
                    <a:lnTo>
                      <a:pt x="52" y="12"/>
                    </a:lnTo>
                    <a:lnTo>
                      <a:pt x="50" y="10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0" y="10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2" y="22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5" y="44"/>
                    </a:lnTo>
                    <a:lnTo>
                      <a:pt x="10" y="47"/>
                    </a:lnTo>
                    <a:lnTo>
                      <a:pt x="12" y="51"/>
                    </a:lnTo>
                    <a:lnTo>
                      <a:pt x="17" y="55"/>
                    </a:lnTo>
                    <a:lnTo>
                      <a:pt x="22" y="55"/>
                    </a:lnTo>
                    <a:lnTo>
                      <a:pt x="29" y="57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3" y="51"/>
                    </a:lnTo>
                    <a:lnTo>
                      <a:pt x="50" y="47"/>
                    </a:lnTo>
                    <a:lnTo>
                      <a:pt x="52" y="44"/>
                    </a:lnTo>
                    <a:lnTo>
                      <a:pt x="53" y="40"/>
                    </a:lnTo>
                    <a:lnTo>
                      <a:pt x="57" y="34"/>
                    </a:lnTo>
                    <a:lnTo>
                      <a:pt x="57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39" name="Freeform 911">
                <a:extLst>
                  <a:ext uri="{FF2B5EF4-FFF2-40B4-BE49-F238E27FC236}">
                    <a16:creationId xmlns:a16="http://schemas.microsoft.com/office/drawing/2014/main" id="{B50F8324-C2F0-4928-8BE6-7C94F6373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89"/>
                <a:ext cx="18" cy="19"/>
              </a:xfrm>
              <a:custGeom>
                <a:avLst/>
                <a:gdLst>
                  <a:gd name="T0" fmla="*/ 54 w 54"/>
                  <a:gd name="T1" fmla="*/ 22 h 57"/>
                  <a:gd name="T2" fmla="*/ 48 w 54"/>
                  <a:gd name="T3" fmla="*/ 12 h 57"/>
                  <a:gd name="T4" fmla="*/ 41 w 54"/>
                  <a:gd name="T5" fmla="*/ 5 h 57"/>
                  <a:gd name="T6" fmla="*/ 31 w 54"/>
                  <a:gd name="T7" fmla="*/ 2 h 57"/>
                  <a:gd name="T8" fmla="*/ 19 w 54"/>
                  <a:gd name="T9" fmla="*/ 2 h 57"/>
                  <a:gd name="T10" fmla="*/ 9 w 54"/>
                  <a:gd name="T11" fmla="*/ 5 h 57"/>
                  <a:gd name="T12" fmla="*/ 2 w 54"/>
                  <a:gd name="T13" fmla="*/ 12 h 57"/>
                  <a:gd name="T14" fmla="*/ 0 w 54"/>
                  <a:gd name="T15" fmla="*/ 22 h 57"/>
                  <a:gd name="T16" fmla="*/ 0 w 54"/>
                  <a:gd name="T17" fmla="*/ 34 h 57"/>
                  <a:gd name="T18" fmla="*/ 2 w 54"/>
                  <a:gd name="T19" fmla="*/ 44 h 57"/>
                  <a:gd name="T20" fmla="*/ 9 w 54"/>
                  <a:gd name="T21" fmla="*/ 51 h 57"/>
                  <a:gd name="T22" fmla="*/ 19 w 54"/>
                  <a:gd name="T23" fmla="*/ 55 h 57"/>
                  <a:gd name="T24" fmla="*/ 31 w 54"/>
                  <a:gd name="T25" fmla="*/ 55 h 57"/>
                  <a:gd name="T26" fmla="*/ 41 w 54"/>
                  <a:gd name="T27" fmla="*/ 51 h 57"/>
                  <a:gd name="T28" fmla="*/ 48 w 54"/>
                  <a:gd name="T29" fmla="*/ 44 h 57"/>
                  <a:gd name="T30" fmla="*/ 54 w 54"/>
                  <a:gd name="T31" fmla="*/ 34 h 57"/>
                  <a:gd name="T32" fmla="*/ 50 w 54"/>
                  <a:gd name="T33" fmla="*/ 29 h 57"/>
                  <a:gd name="T34" fmla="*/ 48 w 54"/>
                  <a:gd name="T35" fmla="*/ 17 h 57"/>
                  <a:gd name="T36" fmla="*/ 43 w 54"/>
                  <a:gd name="T37" fmla="*/ 10 h 57"/>
                  <a:gd name="T38" fmla="*/ 36 w 54"/>
                  <a:gd name="T39" fmla="*/ 5 h 57"/>
                  <a:gd name="T40" fmla="*/ 26 w 54"/>
                  <a:gd name="T41" fmla="*/ 2 h 57"/>
                  <a:gd name="T42" fmla="*/ 16 w 54"/>
                  <a:gd name="T43" fmla="*/ 5 h 57"/>
                  <a:gd name="T44" fmla="*/ 7 w 54"/>
                  <a:gd name="T45" fmla="*/ 10 h 57"/>
                  <a:gd name="T46" fmla="*/ 2 w 54"/>
                  <a:gd name="T47" fmla="*/ 17 h 57"/>
                  <a:gd name="T48" fmla="*/ 0 w 54"/>
                  <a:gd name="T49" fmla="*/ 29 h 57"/>
                  <a:gd name="T50" fmla="*/ 2 w 54"/>
                  <a:gd name="T51" fmla="*/ 40 h 57"/>
                  <a:gd name="T52" fmla="*/ 7 w 54"/>
                  <a:gd name="T53" fmla="*/ 47 h 57"/>
                  <a:gd name="T54" fmla="*/ 16 w 54"/>
                  <a:gd name="T55" fmla="*/ 51 h 57"/>
                  <a:gd name="T56" fmla="*/ 26 w 54"/>
                  <a:gd name="T57" fmla="*/ 55 h 57"/>
                  <a:gd name="T58" fmla="*/ 36 w 54"/>
                  <a:gd name="T59" fmla="*/ 51 h 57"/>
                  <a:gd name="T60" fmla="*/ 43 w 54"/>
                  <a:gd name="T61" fmla="*/ 47 h 57"/>
                  <a:gd name="T62" fmla="*/ 48 w 54"/>
                  <a:gd name="T63" fmla="*/ 40 h 57"/>
                  <a:gd name="T64" fmla="*/ 50 w 54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7">
                    <a:moveTo>
                      <a:pt x="54" y="29"/>
                    </a:moveTo>
                    <a:lnTo>
                      <a:pt x="54" y="22"/>
                    </a:lnTo>
                    <a:lnTo>
                      <a:pt x="50" y="17"/>
                    </a:lnTo>
                    <a:lnTo>
                      <a:pt x="48" y="12"/>
                    </a:lnTo>
                    <a:lnTo>
                      <a:pt x="47" y="10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4"/>
                    </a:lnTo>
                    <a:lnTo>
                      <a:pt x="7" y="47"/>
                    </a:lnTo>
                    <a:lnTo>
                      <a:pt x="9" y="51"/>
                    </a:lnTo>
                    <a:lnTo>
                      <a:pt x="14" y="55"/>
                    </a:lnTo>
                    <a:lnTo>
                      <a:pt x="19" y="55"/>
                    </a:lnTo>
                    <a:lnTo>
                      <a:pt x="26" y="57"/>
                    </a:lnTo>
                    <a:lnTo>
                      <a:pt x="31" y="55"/>
                    </a:lnTo>
                    <a:lnTo>
                      <a:pt x="36" y="55"/>
                    </a:lnTo>
                    <a:lnTo>
                      <a:pt x="41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50" y="40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0" y="29"/>
                    </a:lnTo>
                    <a:lnTo>
                      <a:pt x="50" y="22"/>
                    </a:lnTo>
                    <a:lnTo>
                      <a:pt x="48" y="17"/>
                    </a:lnTo>
                    <a:lnTo>
                      <a:pt x="47" y="15"/>
                    </a:lnTo>
                    <a:lnTo>
                      <a:pt x="43" y="10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4" y="15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1"/>
                    </a:lnTo>
                    <a:lnTo>
                      <a:pt x="7" y="47"/>
                    </a:lnTo>
                    <a:lnTo>
                      <a:pt x="12" y="48"/>
                    </a:lnTo>
                    <a:lnTo>
                      <a:pt x="16" y="51"/>
                    </a:lnTo>
                    <a:lnTo>
                      <a:pt x="21" y="55"/>
                    </a:lnTo>
                    <a:lnTo>
                      <a:pt x="26" y="55"/>
                    </a:lnTo>
                    <a:lnTo>
                      <a:pt x="31" y="55"/>
                    </a:lnTo>
                    <a:lnTo>
                      <a:pt x="36" y="51"/>
                    </a:lnTo>
                    <a:lnTo>
                      <a:pt x="41" y="48"/>
                    </a:lnTo>
                    <a:lnTo>
                      <a:pt x="43" y="47"/>
                    </a:lnTo>
                    <a:lnTo>
                      <a:pt x="47" y="41"/>
                    </a:lnTo>
                    <a:lnTo>
                      <a:pt x="48" y="40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0" name="Freeform 912">
                <a:extLst>
                  <a:ext uri="{FF2B5EF4-FFF2-40B4-BE49-F238E27FC236}">
                    <a16:creationId xmlns:a16="http://schemas.microsoft.com/office/drawing/2014/main" id="{6B5AAB74-CCD1-4B8E-9387-EC400881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790"/>
                <a:ext cx="17" cy="17"/>
              </a:xfrm>
              <a:custGeom>
                <a:avLst/>
                <a:gdLst>
                  <a:gd name="T0" fmla="*/ 50 w 50"/>
                  <a:gd name="T1" fmla="*/ 20 h 51"/>
                  <a:gd name="T2" fmla="*/ 47 w 50"/>
                  <a:gd name="T3" fmla="*/ 13 h 51"/>
                  <a:gd name="T4" fmla="*/ 42 w 50"/>
                  <a:gd name="T5" fmla="*/ 5 h 51"/>
                  <a:gd name="T6" fmla="*/ 32 w 50"/>
                  <a:gd name="T7" fmla="*/ 0 h 51"/>
                  <a:gd name="T8" fmla="*/ 21 w 50"/>
                  <a:gd name="T9" fmla="*/ 0 h 51"/>
                  <a:gd name="T10" fmla="*/ 12 w 50"/>
                  <a:gd name="T11" fmla="*/ 5 h 51"/>
                  <a:gd name="T12" fmla="*/ 4 w 50"/>
                  <a:gd name="T13" fmla="*/ 13 h 51"/>
                  <a:gd name="T14" fmla="*/ 0 w 50"/>
                  <a:gd name="T15" fmla="*/ 20 h 51"/>
                  <a:gd name="T16" fmla="*/ 0 w 50"/>
                  <a:gd name="T17" fmla="*/ 32 h 51"/>
                  <a:gd name="T18" fmla="*/ 4 w 50"/>
                  <a:gd name="T19" fmla="*/ 39 h 51"/>
                  <a:gd name="T20" fmla="*/ 12 w 50"/>
                  <a:gd name="T21" fmla="*/ 46 h 51"/>
                  <a:gd name="T22" fmla="*/ 21 w 50"/>
                  <a:gd name="T23" fmla="*/ 51 h 51"/>
                  <a:gd name="T24" fmla="*/ 32 w 50"/>
                  <a:gd name="T25" fmla="*/ 51 h 51"/>
                  <a:gd name="T26" fmla="*/ 42 w 50"/>
                  <a:gd name="T27" fmla="*/ 46 h 51"/>
                  <a:gd name="T28" fmla="*/ 47 w 50"/>
                  <a:gd name="T29" fmla="*/ 39 h 51"/>
                  <a:gd name="T30" fmla="*/ 50 w 50"/>
                  <a:gd name="T31" fmla="*/ 32 h 51"/>
                  <a:gd name="T32" fmla="*/ 49 w 50"/>
                  <a:gd name="T33" fmla="*/ 22 h 51"/>
                  <a:gd name="T34" fmla="*/ 47 w 50"/>
                  <a:gd name="T35" fmla="*/ 13 h 51"/>
                  <a:gd name="T36" fmla="*/ 39 w 50"/>
                  <a:gd name="T37" fmla="*/ 5 h 51"/>
                  <a:gd name="T38" fmla="*/ 32 w 50"/>
                  <a:gd name="T39" fmla="*/ 3 h 51"/>
                  <a:gd name="T40" fmla="*/ 21 w 50"/>
                  <a:gd name="T41" fmla="*/ 3 h 51"/>
                  <a:gd name="T42" fmla="*/ 12 w 50"/>
                  <a:gd name="T43" fmla="*/ 5 h 51"/>
                  <a:gd name="T44" fmla="*/ 7 w 50"/>
                  <a:gd name="T45" fmla="*/ 13 h 51"/>
                  <a:gd name="T46" fmla="*/ 2 w 50"/>
                  <a:gd name="T47" fmla="*/ 22 h 51"/>
                  <a:gd name="T48" fmla="*/ 2 w 50"/>
                  <a:gd name="T49" fmla="*/ 32 h 51"/>
                  <a:gd name="T50" fmla="*/ 7 w 50"/>
                  <a:gd name="T51" fmla="*/ 39 h 51"/>
                  <a:gd name="T52" fmla="*/ 12 w 50"/>
                  <a:gd name="T53" fmla="*/ 46 h 51"/>
                  <a:gd name="T54" fmla="*/ 21 w 50"/>
                  <a:gd name="T55" fmla="*/ 49 h 51"/>
                  <a:gd name="T56" fmla="*/ 32 w 50"/>
                  <a:gd name="T57" fmla="*/ 49 h 51"/>
                  <a:gd name="T58" fmla="*/ 39 w 50"/>
                  <a:gd name="T59" fmla="*/ 46 h 51"/>
                  <a:gd name="T60" fmla="*/ 47 w 50"/>
                  <a:gd name="T61" fmla="*/ 39 h 51"/>
                  <a:gd name="T62" fmla="*/ 49 w 50"/>
                  <a:gd name="T63" fmla="*/ 3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51">
                    <a:moveTo>
                      <a:pt x="50" y="27"/>
                    </a:moveTo>
                    <a:lnTo>
                      <a:pt x="50" y="20"/>
                    </a:lnTo>
                    <a:lnTo>
                      <a:pt x="49" y="15"/>
                    </a:lnTo>
                    <a:lnTo>
                      <a:pt x="47" y="13"/>
                    </a:lnTo>
                    <a:lnTo>
                      <a:pt x="43" y="8"/>
                    </a:lnTo>
                    <a:lnTo>
                      <a:pt x="42" y="5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2" y="46"/>
                    </a:lnTo>
                    <a:lnTo>
                      <a:pt x="18" y="49"/>
                    </a:lnTo>
                    <a:lnTo>
                      <a:pt x="21" y="51"/>
                    </a:lnTo>
                    <a:lnTo>
                      <a:pt x="27" y="51"/>
                    </a:lnTo>
                    <a:lnTo>
                      <a:pt x="32" y="51"/>
                    </a:lnTo>
                    <a:lnTo>
                      <a:pt x="36" y="49"/>
                    </a:lnTo>
                    <a:lnTo>
                      <a:pt x="42" y="46"/>
                    </a:lnTo>
                    <a:lnTo>
                      <a:pt x="43" y="45"/>
                    </a:lnTo>
                    <a:lnTo>
                      <a:pt x="47" y="39"/>
                    </a:lnTo>
                    <a:lnTo>
                      <a:pt x="49" y="37"/>
                    </a:lnTo>
                    <a:lnTo>
                      <a:pt x="50" y="32"/>
                    </a:lnTo>
                    <a:lnTo>
                      <a:pt x="50" y="27"/>
                    </a:lnTo>
                    <a:lnTo>
                      <a:pt x="49" y="22"/>
                    </a:lnTo>
                    <a:lnTo>
                      <a:pt x="49" y="17"/>
                    </a:lnTo>
                    <a:lnTo>
                      <a:pt x="47" y="13"/>
                    </a:lnTo>
                    <a:lnTo>
                      <a:pt x="43" y="10"/>
                    </a:lnTo>
                    <a:lnTo>
                      <a:pt x="39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8" y="3"/>
                    </a:lnTo>
                    <a:lnTo>
                      <a:pt x="12" y="5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4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7" y="39"/>
                    </a:lnTo>
                    <a:lnTo>
                      <a:pt x="10" y="42"/>
                    </a:lnTo>
                    <a:lnTo>
                      <a:pt x="12" y="46"/>
                    </a:lnTo>
                    <a:lnTo>
                      <a:pt x="18" y="49"/>
                    </a:lnTo>
                    <a:lnTo>
                      <a:pt x="21" y="49"/>
                    </a:lnTo>
                    <a:lnTo>
                      <a:pt x="27" y="49"/>
                    </a:lnTo>
                    <a:lnTo>
                      <a:pt x="32" y="49"/>
                    </a:lnTo>
                    <a:lnTo>
                      <a:pt x="36" y="49"/>
                    </a:lnTo>
                    <a:lnTo>
                      <a:pt x="39" y="46"/>
                    </a:lnTo>
                    <a:lnTo>
                      <a:pt x="43" y="42"/>
                    </a:lnTo>
                    <a:lnTo>
                      <a:pt x="47" y="39"/>
                    </a:lnTo>
                    <a:lnTo>
                      <a:pt x="49" y="34"/>
                    </a:lnTo>
                    <a:lnTo>
                      <a:pt x="49" y="32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1" name="Freeform 913">
                <a:extLst>
                  <a:ext uri="{FF2B5EF4-FFF2-40B4-BE49-F238E27FC236}">
                    <a16:creationId xmlns:a16="http://schemas.microsoft.com/office/drawing/2014/main" id="{55A99243-448C-4D88-8664-39CB42923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791"/>
                <a:ext cx="16" cy="15"/>
              </a:xfrm>
              <a:custGeom>
                <a:avLst/>
                <a:gdLst>
                  <a:gd name="T0" fmla="*/ 47 w 48"/>
                  <a:gd name="T1" fmla="*/ 20 h 46"/>
                  <a:gd name="T2" fmla="*/ 45 w 48"/>
                  <a:gd name="T3" fmla="*/ 10 h 46"/>
                  <a:gd name="T4" fmla="*/ 37 w 48"/>
                  <a:gd name="T5" fmla="*/ 2 h 46"/>
                  <a:gd name="T6" fmla="*/ 29 w 48"/>
                  <a:gd name="T7" fmla="*/ 0 h 46"/>
                  <a:gd name="T8" fmla="*/ 19 w 48"/>
                  <a:gd name="T9" fmla="*/ 0 h 46"/>
                  <a:gd name="T10" fmla="*/ 9 w 48"/>
                  <a:gd name="T11" fmla="*/ 2 h 46"/>
                  <a:gd name="T12" fmla="*/ 5 w 48"/>
                  <a:gd name="T13" fmla="*/ 10 h 46"/>
                  <a:gd name="T14" fmla="*/ 0 w 48"/>
                  <a:gd name="T15" fmla="*/ 20 h 46"/>
                  <a:gd name="T16" fmla="*/ 0 w 48"/>
                  <a:gd name="T17" fmla="*/ 29 h 46"/>
                  <a:gd name="T18" fmla="*/ 5 w 48"/>
                  <a:gd name="T19" fmla="*/ 36 h 46"/>
                  <a:gd name="T20" fmla="*/ 9 w 48"/>
                  <a:gd name="T21" fmla="*/ 43 h 46"/>
                  <a:gd name="T22" fmla="*/ 19 w 48"/>
                  <a:gd name="T23" fmla="*/ 46 h 46"/>
                  <a:gd name="T24" fmla="*/ 29 w 48"/>
                  <a:gd name="T25" fmla="*/ 46 h 46"/>
                  <a:gd name="T26" fmla="*/ 37 w 48"/>
                  <a:gd name="T27" fmla="*/ 43 h 46"/>
                  <a:gd name="T28" fmla="*/ 45 w 48"/>
                  <a:gd name="T29" fmla="*/ 36 h 46"/>
                  <a:gd name="T30" fmla="*/ 47 w 48"/>
                  <a:gd name="T31" fmla="*/ 29 h 46"/>
                  <a:gd name="T32" fmla="*/ 47 w 48"/>
                  <a:gd name="T33" fmla="*/ 24 h 46"/>
                  <a:gd name="T34" fmla="*/ 45 w 48"/>
                  <a:gd name="T35" fmla="*/ 14 h 46"/>
                  <a:gd name="T36" fmla="*/ 40 w 48"/>
                  <a:gd name="T37" fmla="*/ 7 h 46"/>
                  <a:gd name="T38" fmla="*/ 31 w 48"/>
                  <a:gd name="T39" fmla="*/ 2 h 46"/>
                  <a:gd name="T40" fmla="*/ 24 w 48"/>
                  <a:gd name="T41" fmla="*/ 0 h 46"/>
                  <a:gd name="T42" fmla="*/ 15 w 48"/>
                  <a:gd name="T43" fmla="*/ 2 h 46"/>
                  <a:gd name="T44" fmla="*/ 7 w 48"/>
                  <a:gd name="T45" fmla="*/ 7 h 46"/>
                  <a:gd name="T46" fmla="*/ 2 w 48"/>
                  <a:gd name="T47" fmla="*/ 14 h 46"/>
                  <a:gd name="T48" fmla="*/ 2 w 48"/>
                  <a:gd name="T49" fmla="*/ 24 h 46"/>
                  <a:gd name="T50" fmla="*/ 2 w 48"/>
                  <a:gd name="T51" fmla="*/ 31 h 46"/>
                  <a:gd name="T52" fmla="*/ 7 w 48"/>
                  <a:gd name="T53" fmla="*/ 39 h 46"/>
                  <a:gd name="T54" fmla="*/ 15 w 48"/>
                  <a:gd name="T55" fmla="*/ 43 h 46"/>
                  <a:gd name="T56" fmla="*/ 24 w 48"/>
                  <a:gd name="T57" fmla="*/ 46 h 46"/>
                  <a:gd name="T58" fmla="*/ 31 w 48"/>
                  <a:gd name="T59" fmla="*/ 43 h 46"/>
                  <a:gd name="T60" fmla="*/ 40 w 48"/>
                  <a:gd name="T61" fmla="*/ 39 h 46"/>
                  <a:gd name="T62" fmla="*/ 45 w 48"/>
                  <a:gd name="T63" fmla="*/ 31 h 46"/>
                  <a:gd name="T64" fmla="*/ 47 w 48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46">
                    <a:moveTo>
                      <a:pt x="48" y="24"/>
                    </a:moveTo>
                    <a:lnTo>
                      <a:pt x="47" y="20"/>
                    </a:lnTo>
                    <a:lnTo>
                      <a:pt x="47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5" y="4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4" y="46"/>
                    </a:lnTo>
                    <a:lnTo>
                      <a:pt x="37" y="43"/>
                    </a:lnTo>
                    <a:lnTo>
                      <a:pt x="41" y="39"/>
                    </a:lnTo>
                    <a:lnTo>
                      <a:pt x="45" y="36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8" y="24"/>
                    </a:lnTo>
                    <a:lnTo>
                      <a:pt x="47" y="24"/>
                    </a:lnTo>
                    <a:lnTo>
                      <a:pt x="47" y="20"/>
                    </a:lnTo>
                    <a:lnTo>
                      <a:pt x="45" y="14"/>
                    </a:lnTo>
                    <a:lnTo>
                      <a:pt x="41" y="10"/>
                    </a:lnTo>
                    <a:lnTo>
                      <a:pt x="40" y="7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2" y="31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12" y="42"/>
                    </a:lnTo>
                    <a:lnTo>
                      <a:pt x="15" y="43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1" y="43"/>
                    </a:lnTo>
                    <a:lnTo>
                      <a:pt x="37" y="42"/>
                    </a:lnTo>
                    <a:lnTo>
                      <a:pt x="40" y="39"/>
                    </a:lnTo>
                    <a:lnTo>
                      <a:pt x="41" y="36"/>
                    </a:lnTo>
                    <a:lnTo>
                      <a:pt x="45" y="31"/>
                    </a:lnTo>
                    <a:lnTo>
                      <a:pt x="47" y="27"/>
                    </a:lnTo>
                    <a:lnTo>
                      <a:pt x="47" y="24"/>
                    </a:lnTo>
                    <a:lnTo>
                      <a:pt x="48" y="2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2" name="Freeform 914">
                <a:extLst>
                  <a:ext uri="{FF2B5EF4-FFF2-40B4-BE49-F238E27FC236}">
                    <a16:creationId xmlns:a16="http://schemas.microsoft.com/office/drawing/2014/main" id="{E352DBBC-FBDC-49DD-A04F-F831557CC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791"/>
                <a:ext cx="14" cy="15"/>
              </a:xfrm>
              <a:custGeom>
                <a:avLst/>
                <a:gdLst>
                  <a:gd name="T0" fmla="*/ 44 w 44"/>
                  <a:gd name="T1" fmla="*/ 20 h 46"/>
                  <a:gd name="T2" fmla="*/ 39 w 44"/>
                  <a:gd name="T3" fmla="*/ 10 h 46"/>
                  <a:gd name="T4" fmla="*/ 34 w 44"/>
                  <a:gd name="T5" fmla="*/ 5 h 46"/>
                  <a:gd name="T6" fmla="*/ 27 w 44"/>
                  <a:gd name="T7" fmla="*/ 0 h 46"/>
                  <a:gd name="T8" fmla="*/ 17 w 44"/>
                  <a:gd name="T9" fmla="*/ 0 h 46"/>
                  <a:gd name="T10" fmla="*/ 10 w 44"/>
                  <a:gd name="T11" fmla="*/ 5 h 46"/>
                  <a:gd name="T12" fmla="*/ 3 w 44"/>
                  <a:gd name="T13" fmla="*/ 10 h 46"/>
                  <a:gd name="T14" fmla="*/ 0 w 44"/>
                  <a:gd name="T15" fmla="*/ 20 h 46"/>
                  <a:gd name="T16" fmla="*/ 0 w 44"/>
                  <a:gd name="T17" fmla="*/ 27 h 46"/>
                  <a:gd name="T18" fmla="*/ 3 w 44"/>
                  <a:gd name="T19" fmla="*/ 36 h 46"/>
                  <a:gd name="T20" fmla="*/ 10 w 44"/>
                  <a:gd name="T21" fmla="*/ 42 h 46"/>
                  <a:gd name="T22" fmla="*/ 17 w 44"/>
                  <a:gd name="T23" fmla="*/ 46 h 46"/>
                  <a:gd name="T24" fmla="*/ 27 w 44"/>
                  <a:gd name="T25" fmla="*/ 46 h 46"/>
                  <a:gd name="T26" fmla="*/ 34 w 44"/>
                  <a:gd name="T27" fmla="*/ 42 h 46"/>
                  <a:gd name="T28" fmla="*/ 39 w 44"/>
                  <a:gd name="T29" fmla="*/ 36 h 46"/>
                  <a:gd name="T30" fmla="*/ 44 w 44"/>
                  <a:gd name="T31" fmla="*/ 27 h 46"/>
                  <a:gd name="T32" fmla="*/ 43 w 44"/>
                  <a:gd name="T33" fmla="*/ 24 h 46"/>
                  <a:gd name="T34" fmla="*/ 43 w 44"/>
                  <a:gd name="T35" fmla="*/ 14 h 46"/>
                  <a:gd name="T36" fmla="*/ 37 w 44"/>
                  <a:gd name="T37" fmla="*/ 7 h 46"/>
                  <a:gd name="T38" fmla="*/ 29 w 44"/>
                  <a:gd name="T39" fmla="*/ 5 h 46"/>
                  <a:gd name="T40" fmla="*/ 22 w 44"/>
                  <a:gd name="T41" fmla="*/ 2 h 46"/>
                  <a:gd name="T42" fmla="*/ 12 w 44"/>
                  <a:gd name="T43" fmla="*/ 5 h 46"/>
                  <a:gd name="T44" fmla="*/ 8 w 44"/>
                  <a:gd name="T45" fmla="*/ 7 h 46"/>
                  <a:gd name="T46" fmla="*/ 3 w 44"/>
                  <a:gd name="T47" fmla="*/ 14 h 46"/>
                  <a:gd name="T48" fmla="*/ 0 w 44"/>
                  <a:gd name="T49" fmla="*/ 24 h 46"/>
                  <a:gd name="T50" fmla="*/ 3 w 44"/>
                  <a:gd name="T51" fmla="*/ 31 h 46"/>
                  <a:gd name="T52" fmla="*/ 8 w 44"/>
                  <a:gd name="T53" fmla="*/ 39 h 46"/>
                  <a:gd name="T54" fmla="*/ 12 w 44"/>
                  <a:gd name="T55" fmla="*/ 42 h 46"/>
                  <a:gd name="T56" fmla="*/ 22 w 44"/>
                  <a:gd name="T57" fmla="*/ 43 h 46"/>
                  <a:gd name="T58" fmla="*/ 29 w 44"/>
                  <a:gd name="T59" fmla="*/ 42 h 46"/>
                  <a:gd name="T60" fmla="*/ 37 w 44"/>
                  <a:gd name="T61" fmla="*/ 39 h 46"/>
                  <a:gd name="T62" fmla="*/ 43 w 44"/>
                  <a:gd name="T63" fmla="*/ 31 h 46"/>
                  <a:gd name="T64" fmla="*/ 43 w 44"/>
                  <a:gd name="T6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6">
                    <a:moveTo>
                      <a:pt x="44" y="24"/>
                    </a:moveTo>
                    <a:lnTo>
                      <a:pt x="44" y="20"/>
                    </a:lnTo>
                    <a:lnTo>
                      <a:pt x="43" y="14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0" y="42"/>
                    </a:lnTo>
                    <a:lnTo>
                      <a:pt x="12" y="43"/>
                    </a:lnTo>
                    <a:lnTo>
                      <a:pt x="17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9"/>
                    </a:lnTo>
                    <a:lnTo>
                      <a:pt x="39" y="36"/>
                    </a:lnTo>
                    <a:lnTo>
                      <a:pt x="43" y="31"/>
                    </a:lnTo>
                    <a:lnTo>
                      <a:pt x="44" y="27"/>
                    </a:lnTo>
                    <a:lnTo>
                      <a:pt x="44" y="24"/>
                    </a:lnTo>
                    <a:lnTo>
                      <a:pt x="43" y="24"/>
                    </a:lnTo>
                    <a:lnTo>
                      <a:pt x="43" y="20"/>
                    </a:lnTo>
                    <a:lnTo>
                      <a:pt x="43" y="14"/>
                    </a:lnTo>
                    <a:lnTo>
                      <a:pt x="39" y="13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3"/>
                    </a:lnTo>
                    <a:lnTo>
                      <a:pt x="3" y="14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3" y="31"/>
                    </a:lnTo>
                    <a:lnTo>
                      <a:pt x="5" y="35"/>
                    </a:lnTo>
                    <a:lnTo>
                      <a:pt x="8" y="39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25" y="43"/>
                    </a:lnTo>
                    <a:lnTo>
                      <a:pt x="29" y="42"/>
                    </a:lnTo>
                    <a:lnTo>
                      <a:pt x="34" y="42"/>
                    </a:lnTo>
                    <a:lnTo>
                      <a:pt x="37" y="39"/>
                    </a:lnTo>
                    <a:lnTo>
                      <a:pt x="39" y="35"/>
                    </a:lnTo>
                    <a:lnTo>
                      <a:pt x="43" y="31"/>
                    </a:lnTo>
                    <a:lnTo>
                      <a:pt x="43" y="27"/>
                    </a:lnTo>
                    <a:lnTo>
                      <a:pt x="43" y="24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3" name="Freeform 915">
                <a:extLst>
                  <a:ext uri="{FF2B5EF4-FFF2-40B4-BE49-F238E27FC236}">
                    <a16:creationId xmlns:a16="http://schemas.microsoft.com/office/drawing/2014/main" id="{728F46DA-7F0B-48A6-88E5-2700F1859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791"/>
                <a:ext cx="14" cy="14"/>
              </a:xfrm>
              <a:custGeom>
                <a:avLst/>
                <a:gdLst>
                  <a:gd name="T0" fmla="*/ 42 w 42"/>
                  <a:gd name="T1" fmla="*/ 18 h 41"/>
                  <a:gd name="T2" fmla="*/ 39 w 42"/>
                  <a:gd name="T3" fmla="*/ 10 h 41"/>
                  <a:gd name="T4" fmla="*/ 34 w 42"/>
                  <a:gd name="T5" fmla="*/ 3 h 41"/>
                  <a:gd name="T6" fmla="*/ 25 w 42"/>
                  <a:gd name="T7" fmla="*/ 0 h 41"/>
                  <a:gd name="T8" fmla="*/ 17 w 42"/>
                  <a:gd name="T9" fmla="*/ 0 h 41"/>
                  <a:gd name="T10" fmla="*/ 10 w 42"/>
                  <a:gd name="T11" fmla="*/ 3 h 41"/>
                  <a:gd name="T12" fmla="*/ 5 w 42"/>
                  <a:gd name="T13" fmla="*/ 10 h 41"/>
                  <a:gd name="T14" fmla="*/ 0 w 42"/>
                  <a:gd name="T15" fmla="*/ 18 h 41"/>
                  <a:gd name="T16" fmla="*/ 0 w 42"/>
                  <a:gd name="T17" fmla="*/ 25 h 41"/>
                  <a:gd name="T18" fmla="*/ 5 w 42"/>
                  <a:gd name="T19" fmla="*/ 33 h 41"/>
                  <a:gd name="T20" fmla="*/ 10 w 42"/>
                  <a:gd name="T21" fmla="*/ 40 h 41"/>
                  <a:gd name="T22" fmla="*/ 17 w 42"/>
                  <a:gd name="T23" fmla="*/ 41 h 41"/>
                  <a:gd name="T24" fmla="*/ 25 w 42"/>
                  <a:gd name="T25" fmla="*/ 41 h 41"/>
                  <a:gd name="T26" fmla="*/ 34 w 42"/>
                  <a:gd name="T27" fmla="*/ 40 h 41"/>
                  <a:gd name="T28" fmla="*/ 39 w 42"/>
                  <a:gd name="T29" fmla="*/ 33 h 41"/>
                  <a:gd name="T30" fmla="*/ 42 w 42"/>
                  <a:gd name="T31" fmla="*/ 25 h 41"/>
                  <a:gd name="T32" fmla="*/ 39 w 42"/>
                  <a:gd name="T33" fmla="*/ 18 h 41"/>
                  <a:gd name="T34" fmla="*/ 37 w 42"/>
                  <a:gd name="T35" fmla="*/ 10 h 41"/>
                  <a:gd name="T36" fmla="*/ 32 w 42"/>
                  <a:gd name="T37" fmla="*/ 5 h 41"/>
                  <a:gd name="T38" fmla="*/ 25 w 42"/>
                  <a:gd name="T39" fmla="*/ 3 h 41"/>
                  <a:gd name="T40" fmla="*/ 17 w 42"/>
                  <a:gd name="T41" fmla="*/ 3 h 41"/>
                  <a:gd name="T42" fmla="*/ 10 w 42"/>
                  <a:gd name="T43" fmla="*/ 5 h 41"/>
                  <a:gd name="T44" fmla="*/ 5 w 42"/>
                  <a:gd name="T45" fmla="*/ 10 h 41"/>
                  <a:gd name="T46" fmla="*/ 3 w 42"/>
                  <a:gd name="T47" fmla="*/ 18 h 41"/>
                  <a:gd name="T48" fmla="*/ 3 w 42"/>
                  <a:gd name="T49" fmla="*/ 25 h 41"/>
                  <a:gd name="T50" fmla="*/ 5 w 42"/>
                  <a:gd name="T51" fmla="*/ 33 h 41"/>
                  <a:gd name="T52" fmla="*/ 10 w 42"/>
                  <a:gd name="T53" fmla="*/ 37 h 41"/>
                  <a:gd name="T54" fmla="*/ 17 w 42"/>
                  <a:gd name="T55" fmla="*/ 40 h 41"/>
                  <a:gd name="T56" fmla="*/ 25 w 42"/>
                  <a:gd name="T57" fmla="*/ 40 h 41"/>
                  <a:gd name="T58" fmla="*/ 32 w 42"/>
                  <a:gd name="T59" fmla="*/ 37 h 41"/>
                  <a:gd name="T60" fmla="*/ 37 w 42"/>
                  <a:gd name="T61" fmla="*/ 33 h 41"/>
                  <a:gd name="T62" fmla="*/ 39 w 42"/>
                  <a:gd name="T6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41">
                    <a:moveTo>
                      <a:pt x="42" y="22"/>
                    </a:moveTo>
                    <a:lnTo>
                      <a:pt x="42" y="18"/>
                    </a:lnTo>
                    <a:lnTo>
                      <a:pt x="42" y="12"/>
                    </a:lnTo>
                    <a:lnTo>
                      <a:pt x="39" y="10"/>
                    </a:lnTo>
                    <a:lnTo>
                      <a:pt x="37" y="5"/>
                    </a:lnTo>
                    <a:lnTo>
                      <a:pt x="34" y="3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8" y="37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7" y="41"/>
                    </a:lnTo>
                    <a:lnTo>
                      <a:pt x="22" y="41"/>
                    </a:lnTo>
                    <a:lnTo>
                      <a:pt x="25" y="41"/>
                    </a:lnTo>
                    <a:lnTo>
                      <a:pt x="29" y="40"/>
                    </a:lnTo>
                    <a:lnTo>
                      <a:pt x="34" y="40"/>
                    </a:lnTo>
                    <a:lnTo>
                      <a:pt x="37" y="37"/>
                    </a:lnTo>
                    <a:lnTo>
                      <a:pt x="39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39" y="18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3" y="18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5" y="33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5" y="40"/>
                    </a:lnTo>
                    <a:lnTo>
                      <a:pt x="17" y="40"/>
                    </a:lnTo>
                    <a:lnTo>
                      <a:pt x="22" y="40"/>
                    </a:lnTo>
                    <a:lnTo>
                      <a:pt x="25" y="40"/>
                    </a:lnTo>
                    <a:lnTo>
                      <a:pt x="29" y="40"/>
                    </a:lnTo>
                    <a:lnTo>
                      <a:pt x="32" y="37"/>
                    </a:lnTo>
                    <a:lnTo>
                      <a:pt x="34" y="34"/>
                    </a:lnTo>
                    <a:lnTo>
                      <a:pt x="37" y="33"/>
                    </a:lnTo>
                    <a:lnTo>
                      <a:pt x="39" y="29"/>
                    </a:lnTo>
                    <a:lnTo>
                      <a:pt x="39" y="2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4" name="Freeform 916">
                <a:extLst>
                  <a:ext uri="{FF2B5EF4-FFF2-40B4-BE49-F238E27FC236}">
                    <a16:creationId xmlns:a16="http://schemas.microsoft.com/office/drawing/2014/main" id="{BAFA9D6E-ABF5-4D41-9195-A9A6A222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92"/>
                <a:ext cx="13" cy="12"/>
              </a:xfrm>
              <a:custGeom>
                <a:avLst/>
                <a:gdLst>
                  <a:gd name="T0" fmla="*/ 36 w 39"/>
                  <a:gd name="T1" fmla="*/ 14 h 36"/>
                  <a:gd name="T2" fmla="*/ 34 w 39"/>
                  <a:gd name="T3" fmla="*/ 7 h 36"/>
                  <a:gd name="T4" fmla="*/ 29 w 39"/>
                  <a:gd name="T5" fmla="*/ 2 h 36"/>
                  <a:gd name="T6" fmla="*/ 22 w 39"/>
                  <a:gd name="T7" fmla="*/ 0 h 36"/>
                  <a:gd name="T8" fmla="*/ 14 w 39"/>
                  <a:gd name="T9" fmla="*/ 0 h 36"/>
                  <a:gd name="T10" fmla="*/ 7 w 39"/>
                  <a:gd name="T11" fmla="*/ 2 h 36"/>
                  <a:gd name="T12" fmla="*/ 2 w 39"/>
                  <a:gd name="T13" fmla="*/ 7 h 36"/>
                  <a:gd name="T14" fmla="*/ 0 w 39"/>
                  <a:gd name="T15" fmla="*/ 14 h 36"/>
                  <a:gd name="T16" fmla="*/ 0 w 39"/>
                  <a:gd name="T17" fmla="*/ 22 h 36"/>
                  <a:gd name="T18" fmla="*/ 2 w 39"/>
                  <a:gd name="T19" fmla="*/ 29 h 36"/>
                  <a:gd name="T20" fmla="*/ 7 w 39"/>
                  <a:gd name="T21" fmla="*/ 34 h 36"/>
                  <a:gd name="T22" fmla="*/ 14 w 39"/>
                  <a:gd name="T23" fmla="*/ 36 h 36"/>
                  <a:gd name="T24" fmla="*/ 22 w 39"/>
                  <a:gd name="T25" fmla="*/ 36 h 36"/>
                  <a:gd name="T26" fmla="*/ 29 w 39"/>
                  <a:gd name="T27" fmla="*/ 34 h 36"/>
                  <a:gd name="T28" fmla="*/ 34 w 39"/>
                  <a:gd name="T29" fmla="*/ 29 h 36"/>
                  <a:gd name="T30" fmla="*/ 36 w 39"/>
                  <a:gd name="T31" fmla="*/ 22 h 36"/>
                  <a:gd name="T32" fmla="*/ 36 w 39"/>
                  <a:gd name="T33" fmla="*/ 18 h 36"/>
                  <a:gd name="T34" fmla="*/ 34 w 39"/>
                  <a:gd name="T35" fmla="*/ 12 h 36"/>
                  <a:gd name="T36" fmla="*/ 31 w 39"/>
                  <a:gd name="T37" fmla="*/ 5 h 36"/>
                  <a:gd name="T38" fmla="*/ 26 w 39"/>
                  <a:gd name="T39" fmla="*/ 2 h 36"/>
                  <a:gd name="T40" fmla="*/ 19 w 39"/>
                  <a:gd name="T41" fmla="*/ 0 h 36"/>
                  <a:gd name="T42" fmla="*/ 12 w 39"/>
                  <a:gd name="T43" fmla="*/ 2 h 36"/>
                  <a:gd name="T44" fmla="*/ 7 w 39"/>
                  <a:gd name="T45" fmla="*/ 5 h 36"/>
                  <a:gd name="T46" fmla="*/ 2 w 39"/>
                  <a:gd name="T47" fmla="*/ 12 h 36"/>
                  <a:gd name="T48" fmla="*/ 2 w 39"/>
                  <a:gd name="T49" fmla="*/ 18 h 36"/>
                  <a:gd name="T50" fmla="*/ 2 w 39"/>
                  <a:gd name="T51" fmla="*/ 24 h 36"/>
                  <a:gd name="T52" fmla="*/ 7 w 39"/>
                  <a:gd name="T53" fmla="*/ 31 h 36"/>
                  <a:gd name="T54" fmla="*/ 12 w 39"/>
                  <a:gd name="T55" fmla="*/ 34 h 36"/>
                  <a:gd name="T56" fmla="*/ 19 w 39"/>
                  <a:gd name="T57" fmla="*/ 36 h 36"/>
                  <a:gd name="T58" fmla="*/ 26 w 39"/>
                  <a:gd name="T59" fmla="*/ 34 h 36"/>
                  <a:gd name="T60" fmla="*/ 31 w 39"/>
                  <a:gd name="T61" fmla="*/ 31 h 36"/>
                  <a:gd name="T62" fmla="*/ 34 w 39"/>
                  <a:gd name="T63" fmla="*/ 24 h 36"/>
                  <a:gd name="T64" fmla="*/ 36 w 39"/>
                  <a:gd name="T6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6" y="14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6" y="36"/>
                    </a:lnTo>
                    <a:lnTo>
                      <a:pt x="29" y="34"/>
                    </a:lnTo>
                    <a:lnTo>
                      <a:pt x="31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6" y="22"/>
                    </a:lnTo>
                    <a:lnTo>
                      <a:pt x="39" y="18"/>
                    </a:lnTo>
                    <a:lnTo>
                      <a:pt x="36" y="18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34" y="7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6" y="34"/>
                    </a:lnTo>
                    <a:lnTo>
                      <a:pt x="29" y="34"/>
                    </a:lnTo>
                    <a:lnTo>
                      <a:pt x="31" y="31"/>
                    </a:lnTo>
                    <a:lnTo>
                      <a:pt x="34" y="29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6" y="18"/>
                    </a:lnTo>
                    <a:lnTo>
                      <a:pt x="39" y="18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5" name="Freeform 917">
                <a:extLst>
                  <a:ext uri="{FF2B5EF4-FFF2-40B4-BE49-F238E27FC236}">
                    <a16:creationId xmlns:a16="http://schemas.microsoft.com/office/drawing/2014/main" id="{AB3C5DFD-3F0A-4DE7-A065-059282EF0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92"/>
                <a:ext cx="11" cy="12"/>
              </a:xfrm>
              <a:custGeom>
                <a:avLst/>
                <a:gdLst>
                  <a:gd name="T0" fmla="*/ 34 w 34"/>
                  <a:gd name="T1" fmla="*/ 14 h 36"/>
                  <a:gd name="T2" fmla="*/ 31 w 34"/>
                  <a:gd name="T3" fmla="*/ 7 h 36"/>
                  <a:gd name="T4" fmla="*/ 27 w 34"/>
                  <a:gd name="T5" fmla="*/ 5 h 36"/>
                  <a:gd name="T6" fmla="*/ 19 w 34"/>
                  <a:gd name="T7" fmla="*/ 0 h 36"/>
                  <a:gd name="T8" fmla="*/ 12 w 34"/>
                  <a:gd name="T9" fmla="*/ 0 h 36"/>
                  <a:gd name="T10" fmla="*/ 7 w 34"/>
                  <a:gd name="T11" fmla="*/ 5 h 36"/>
                  <a:gd name="T12" fmla="*/ 2 w 34"/>
                  <a:gd name="T13" fmla="*/ 7 h 36"/>
                  <a:gd name="T14" fmla="*/ 0 w 34"/>
                  <a:gd name="T15" fmla="*/ 14 h 36"/>
                  <a:gd name="T16" fmla="*/ 0 w 34"/>
                  <a:gd name="T17" fmla="*/ 22 h 36"/>
                  <a:gd name="T18" fmla="*/ 2 w 34"/>
                  <a:gd name="T19" fmla="*/ 29 h 36"/>
                  <a:gd name="T20" fmla="*/ 7 w 34"/>
                  <a:gd name="T21" fmla="*/ 34 h 36"/>
                  <a:gd name="T22" fmla="*/ 12 w 34"/>
                  <a:gd name="T23" fmla="*/ 36 h 36"/>
                  <a:gd name="T24" fmla="*/ 19 w 34"/>
                  <a:gd name="T25" fmla="*/ 36 h 36"/>
                  <a:gd name="T26" fmla="*/ 27 w 34"/>
                  <a:gd name="T27" fmla="*/ 34 h 36"/>
                  <a:gd name="T28" fmla="*/ 31 w 34"/>
                  <a:gd name="T29" fmla="*/ 29 h 36"/>
                  <a:gd name="T30" fmla="*/ 34 w 34"/>
                  <a:gd name="T31" fmla="*/ 22 h 36"/>
                  <a:gd name="T32" fmla="*/ 31 w 34"/>
                  <a:gd name="T33" fmla="*/ 18 h 36"/>
                  <a:gd name="T34" fmla="*/ 31 w 34"/>
                  <a:gd name="T35" fmla="*/ 12 h 36"/>
                  <a:gd name="T36" fmla="*/ 27 w 34"/>
                  <a:gd name="T37" fmla="*/ 7 h 36"/>
                  <a:gd name="T38" fmla="*/ 23 w 34"/>
                  <a:gd name="T39" fmla="*/ 2 h 36"/>
                  <a:gd name="T40" fmla="*/ 17 w 34"/>
                  <a:gd name="T41" fmla="*/ 2 h 36"/>
                  <a:gd name="T42" fmla="*/ 10 w 34"/>
                  <a:gd name="T43" fmla="*/ 2 h 36"/>
                  <a:gd name="T44" fmla="*/ 5 w 34"/>
                  <a:gd name="T45" fmla="*/ 7 h 36"/>
                  <a:gd name="T46" fmla="*/ 2 w 34"/>
                  <a:gd name="T47" fmla="*/ 12 h 36"/>
                  <a:gd name="T48" fmla="*/ 0 w 34"/>
                  <a:gd name="T49" fmla="*/ 18 h 36"/>
                  <a:gd name="T50" fmla="*/ 2 w 34"/>
                  <a:gd name="T51" fmla="*/ 24 h 36"/>
                  <a:gd name="T52" fmla="*/ 5 w 34"/>
                  <a:gd name="T53" fmla="*/ 29 h 36"/>
                  <a:gd name="T54" fmla="*/ 10 w 34"/>
                  <a:gd name="T55" fmla="*/ 34 h 36"/>
                  <a:gd name="T56" fmla="*/ 17 w 34"/>
                  <a:gd name="T57" fmla="*/ 34 h 36"/>
                  <a:gd name="T58" fmla="*/ 23 w 34"/>
                  <a:gd name="T59" fmla="*/ 34 h 36"/>
                  <a:gd name="T60" fmla="*/ 27 w 34"/>
                  <a:gd name="T61" fmla="*/ 29 h 36"/>
                  <a:gd name="T62" fmla="*/ 31 w 34"/>
                  <a:gd name="T63" fmla="*/ 24 h 36"/>
                  <a:gd name="T64" fmla="*/ 31 w 34"/>
                  <a:gd name="T6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6">
                    <a:moveTo>
                      <a:pt x="34" y="18"/>
                    </a:moveTo>
                    <a:lnTo>
                      <a:pt x="34" y="14"/>
                    </a:lnTo>
                    <a:lnTo>
                      <a:pt x="31" y="12"/>
                    </a:lnTo>
                    <a:lnTo>
                      <a:pt x="31" y="7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2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4" y="34"/>
                    </a:lnTo>
                    <a:lnTo>
                      <a:pt x="27" y="34"/>
                    </a:lnTo>
                    <a:lnTo>
                      <a:pt x="30" y="31"/>
                    </a:lnTo>
                    <a:lnTo>
                      <a:pt x="31" y="29"/>
                    </a:lnTo>
                    <a:lnTo>
                      <a:pt x="31" y="24"/>
                    </a:lnTo>
                    <a:lnTo>
                      <a:pt x="34" y="22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30" y="9"/>
                    </a:lnTo>
                    <a:lnTo>
                      <a:pt x="27" y="7"/>
                    </a:lnTo>
                    <a:lnTo>
                      <a:pt x="24" y="5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23" y="34"/>
                    </a:lnTo>
                    <a:lnTo>
                      <a:pt x="24" y="31"/>
                    </a:lnTo>
                    <a:lnTo>
                      <a:pt x="27" y="29"/>
                    </a:lnTo>
                    <a:lnTo>
                      <a:pt x="30" y="26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6" name="Freeform 918">
                <a:extLst>
                  <a:ext uri="{FF2B5EF4-FFF2-40B4-BE49-F238E27FC236}">
                    <a16:creationId xmlns:a16="http://schemas.microsoft.com/office/drawing/2014/main" id="{09326B08-0114-4344-9DE1-FD6E1D93B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93"/>
                <a:ext cx="11" cy="11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2 h 32"/>
                  <a:gd name="T4" fmla="*/ 32 w 32"/>
                  <a:gd name="T5" fmla="*/ 10 h 32"/>
                  <a:gd name="T6" fmla="*/ 29 w 32"/>
                  <a:gd name="T7" fmla="*/ 7 h 32"/>
                  <a:gd name="T8" fmla="*/ 27 w 32"/>
                  <a:gd name="T9" fmla="*/ 5 h 32"/>
                  <a:gd name="T10" fmla="*/ 24 w 32"/>
                  <a:gd name="T11" fmla="*/ 3 h 32"/>
                  <a:gd name="T12" fmla="*/ 22 w 32"/>
                  <a:gd name="T13" fmla="*/ 0 h 32"/>
                  <a:gd name="T14" fmla="*/ 20 w 32"/>
                  <a:gd name="T15" fmla="*/ 0 h 32"/>
                  <a:gd name="T16" fmla="*/ 17 w 32"/>
                  <a:gd name="T17" fmla="*/ 0 h 32"/>
                  <a:gd name="T18" fmla="*/ 12 w 32"/>
                  <a:gd name="T19" fmla="*/ 0 h 32"/>
                  <a:gd name="T20" fmla="*/ 10 w 32"/>
                  <a:gd name="T21" fmla="*/ 0 h 32"/>
                  <a:gd name="T22" fmla="*/ 7 w 32"/>
                  <a:gd name="T23" fmla="*/ 3 h 32"/>
                  <a:gd name="T24" fmla="*/ 5 w 32"/>
                  <a:gd name="T25" fmla="*/ 5 h 32"/>
                  <a:gd name="T26" fmla="*/ 3 w 32"/>
                  <a:gd name="T27" fmla="*/ 7 h 32"/>
                  <a:gd name="T28" fmla="*/ 3 w 32"/>
                  <a:gd name="T29" fmla="*/ 10 h 32"/>
                  <a:gd name="T30" fmla="*/ 0 w 32"/>
                  <a:gd name="T31" fmla="*/ 12 h 32"/>
                  <a:gd name="T32" fmla="*/ 0 w 32"/>
                  <a:gd name="T33" fmla="*/ 17 h 32"/>
                  <a:gd name="T34" fmla="*/ 0 w 32"/>
                  <a:gd name="T35" fmla="*/ 21 h 32"/>
                  <a:gd name="T36" fmla="*/ 3 w 32"/>
                  <a:gd name="T37" fmla="*/ 22 h 32"/>
                  <a:gd name="T38" fmla="*/ 3 w 32"/>
                  <a:gd name="T39" fmla="*/ 24 h 32"/>
                  <a:gd name="T40" fmla="*/ 5 w 32"/>
                  <a:gd name="T41" fmla="*/ 28 h 32"/>
                  <a:gd name="T42" fmla="*/ 7 w 32"/>
                  <a:gd name="T43" fmla="*/ 29 h 32"/>
                  <a:gd name="T44" fmla="*/ 10 w 32"/>
                  <a:gd name="T45" fmla="*/ 32 h 32"/>
                  <a:gd name="T46" fmla="*/ 12 w 32"/>
                  <a:gd name="T47" fmla="*/ 32 h 32"/>
                  <a:gd name="T48" fmla="*/ 17 w 32"/>
                  <a:gd name="T49" fmla="*/ 32 h 32"/>
                  <a:gd name="T50" fmla="*/ 20 w 32"/>
                  <a:gd name="T51" fmla="*/ 32 h 32"/>
                  <a:gd name="T52" fmla="*/ 22 w 32"/>
                  <a:gd name="T53" fmla="*/ 32 h 32"/>
                  <a:gd name="T54" fmla="*/ 24 w 32"/>
                  <a:gd name="T55" fmla="*/ 29 h 32"/>
                  <a:gd name="T56" fmla="*/ 27 w 32"/>
                  <a:gd name="T57" fmla="*/ 28 h 32"/>
                  <a:gd name="T58" fmla="*/ 29 w 32"/>
                  <a:gd name="T59" fmla="*/ 24 h 32"/>
                  <a:gd name="T60" fmla="*/ 32 w 32"/>
                  <a:gd name="T61" fmla="*/ 22 h 32"/>
                  <a:gd name="T62" fmla="*/ 32 w 32"/>
                  <a:gd name="T63" fmla="*/ 21 h 32"/>
                  <a:gd name="T64" fmla="*/ 32 w 32"/>
                  <a:gd name="T65" fmla="*/ 17 h 32"/>
                  <a:gd name="T66" fmla="*/ 32 w 32"/>
                  <a:gd name="T67" fmla="*/ 12 h 32"/>
                  <a:gd name="T68" fmla="*/ 29 w 32"/>
                  <a:gd name="T69" fmla="*/ 10 h 32"/>
                  <a:gd name="T70" fmla="*/ 29 w 32"/>
                  <a:gd name="T71" fmla="*/ 7 h 32"/>
                  <a:gd name="T72" fmla="*/ 27 w 32"/>
                  <a:gd name="T73" fmla="*/ 5 h 32"/>
                  <a:gd name="T74" fmla="*/ 24 w 32"/>
                  <a:gd name="T75" fmla="*/ 5 h 32"/>
                  <a:gd name="T76" fmla="*/ 22 w 32"/>
                  <a:gd name="T77" fmla="*/ 3 h 32"/>
                  <a:gd name="T78" fmla="*/ 20 w 32"/>
                  <a:gd name="T79" fmla="*/ 3 h 32"/>
                  <a:gd name="T80" fmla="*/ 17 w 32"/>
                  <a:gd name="T81" fmla="*/ 3 h 32"/>
                  <a:gd name="T82" fmla="*/ 15 w 32"/>
                  <a:gd name="T83" fmla="*/ 3 h 32"/>
                  <a:gd name="T84" fmla="*/ 10 w 32"/>
                  <a:gd name="T85" fmla="*/ 3 h 32"/>
                  <a:gd name="T86" fmla="*/ 7 w 32"/>
                  <a:gd name="T87" fmla="*/ 5 h 32"/>
                  <a:gd name="T88" fmla="*/ 5 w 32"/>
                  <a:gd name="T89" fmla="*/ 7 h 32"/>
                  <a:gd name="T90" fmla="*/ 3 w 32"/>
                  <a:gd name="T91" fmla="*/ 10 h 32"/>
                  <a:gd name="T92" fmla="*/ 3 w 32"/>
                  <a:gd name="T93" fmla="*/ 12 h 32"/>
                  <a:gd name="T94" fmla="*/ 3 w 32"/>
                  <a:gd name="T95" fmla="*/ 17 h 32"/>
                  <a:gd name="T96" fmla="*/ 3 w 32"/>
                  <a:gd name="T97" fmla="*/ 21 h 32"/>
                  <a:gd name="T98" fmla="*/ 3 w 32"/>
                  <a:gd name="T99" fmla="*/ 22 h 32"/>
                  <a:gd name="T100" fmla="*/ 5 w 32"/>
                  <a:gd name="T101" fmla="*/ 24 h 32"/>
                  <a:gd name="T102" fmla="*/ 7 w 32"/>
                  <a:gd name="T103" fmla="*/ 28 h 32"/>
                  <a:gd name="T104" fmla="*/ 10 w 32"/>
                  <a:gd name="T105" fmla="*/ 29 h 32"/>
                  <a:gd name="T106" fmla="*/ 15 w 32"/>
                  <a:gd name="T107" fmla="*/ 29 h 32"/>
                  <a:gd name="T108" fmla="*/ 17 w 32"/>
                  <a:gd name="T109" fmla="*/ 29 h 32"/>
                  <a:gd name="T110" fmla="*/ 20 w 32"/>
                  <a:gd name="T111" fmla="*/ 29 h 32"/>
                  <a:gd name="T112" fmla="*/ 22 w 32"/>
                  <a:gd name="T113" fmla="*/ 29 h 32"/>
                  <a:gd name="T114" fmla="*/ 24 w 32"/>
                  <a:gd name="T115" fmla="*/ 28 h 32"/>
                  <a:gd name="T116" fmla="*/ 27 w 32"/>
                  <a:gd name="T117" fmla="*/ 28 h 32"/>
                  <a:gd name="T118" fmla="*/ 29 w 32"/>
                  <a:gd name="T119" fmla="*/ 24 h 32"/>
                  <a:gd name="T120" fmla="*/ 29 w 32"/>
                  <a:gd name="T121" fmla="*/ 22 h 32"/>
                  <a:gd name="T122" fmla="*/ 32 w 32"/>
                  <a:gd name="T123" fmla="*/ 21 h 32"/>
                  <a:gd name="T124" fmla="*/ 32 w 32"/>
                  <a:gd name="T125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2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5" y="28"/>
                    </a:lnTo>
                    <a:lnTo>
                      <a:pt x="7" y="29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7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9" y="24"/>
                    </a:lnTo>
                    <a:lnTo>
                      <a:pt x="32" y="22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5" y="24"/>
                    </a:lnTo>
                    <a:lnTo>
                      <a:pt x="7" y="28"/>
                    </a:lnTo>
                    <a:lnTo>
                      <a:pt x="10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4" y="28"/>
                    </a:lnTo>
                    <a:lnTo>
                      <a:pt x="27" y="28"/>
                    </a:lnTo>
                    <a:lnTo>
                      <a:pt x="29" y="24"/>
                    </a:lnTo>
                    <a:lnTo>
                      <a:pt x="29" y="22"/>
                    </a:lnTo>
                    <a:lnTo>
                      <a:pt x="32" y="21"/>
                    </a:ln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7" name="Freeform 919">
                <a:extLst>
                  <a:ext uri="{FF2B5EF4-FFF2-40B4-BE49-F238E27FC236}">
                    <a16:creationId xmlns:a16="http://schemas.microsoft.com/office/drawing/2014/main" id="{84943179-AC46-46AE-92EA-857C7848F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794"/>
                <a:ext cx="10" cy="9"/>
              </a:xfrm>
              <a:custGeom>
                <a:avLst/>
                <a:gdLst>
                  <a:gd name="T0" fmla="*/ 29 w 29"/>
                  <a:gd name="T1" fmla="*/ 14 h 26"/>
                  <a:gd name="T2" fmla="*/ 29 w 29"/>
                  <a:gd name="T3" fmla="*/ 10 h 26"/>
                  <a:gd name="T4" fmla="*/ 26 w 29"/>
                  <a:gd name="T5" fmla="*/ 7 h 26"/>
                  <a:gd name="T6" fmla="*/ 26 w 29"/>
                  <a:gd name="T7" fmla="*/ 4 h 26"/>
                  <a:gd name="T8" fmla="*/ 24 w 29"/>
                  <a:gd name="T9" fmla="*/ 2 h 26"/>
                  <a:gd name="T10" fmla="*/ 21 w 29"/>
                  <a:gd name="T11" fmla="*/ 2 h 26"/>
                  <a:gd name="T12" fmla="*/ 19 w 29"/>
                  <a:gd name="T13" fmla="*/ 0 h 26"/>
                  <a:gd name="T14" fmla="*/ 17 w 29"/>
                  <a:gd name="T15" fmla="*/ 0 h 26"/>
                  <a:gd name="T16" fmla="*/ 14 w 29"/>
                  <a:gd name="T17" fmla="*/ 0 h 26"/>
                  <a:gd name="T18" fmla="*/ 12 w 29"/>
                  <a:gd name="T19" fmla="*/ 0 h 26"/>
                  <a:gd name="T20" fmla="*/ 7 w 29"/>
                  <a:gd name="T21" fmla="*/ 0 h 26"/>
                  <a:gd name="T22" fmla="*/ 4 w 29"/>
                  <a:gd name="T23" fmla="*/ 2 h 26"/>
                  <a:gd name="T24" fmla="*/ 2 w 29"/>
                  <a:gd name="T25" fmla="*/ 4 h 26"/>
                  <a:gd name="T26" fmla="*/ 0 w 29"/>
                  <a:gd name="T27" fmla="*/ 7 h 26"/>
                  <a:gd name="T28" fmla="*/ 0 w 29"/>
                  <a:gd name="T29" fmla="*/ 10 h 26"/>
                  <a:gd name="T30" fmla="*/ 0 w 29"/>
                  <a:gd name="T31" fmla="*/ 14 h 26"/>
                  <a:gd name="T32" fmla="*/ 0 w 29"/>
                  <a:gd name="T33" fmla="*/ 18 h 26"/>
                  <a:gd name="T34" fmla="*/ 0 w 29"/>
                  <a:gd name="T35" fmla="*/ 19 h 26"/>
                  <a:gd name="T36" fmla="*/ 2 w 29"/>
                  <a:gd name="T37" fmla="*/ 21 h 26"/>
                  <a:gd name="T38" fmla="*/ 4 w 29"/>
                  <a:gd name="T39" fmla="*/ 25 h 26"/>
                  <a:gd name="T40" fmla="*/ 7 w 29"/>
                  <a:gd name="T41" fmla="*/ 26 h 26"/>
                  <a:gd name="T42" fmla="*/ 12 w 29"/>
                  <a:gd name="T43" fmla="*/ 26 h 26"/>
                  <a:gd name="T44" fmla="*/ 14 w 29"/>
                  <a:gd name="T45" fmla="*/ 26 h 26"/>
                  <a:gd name="T46" fmla="*/ 17 w 29"/>
                  <a:gd name="T47" fmla="*/ 26 h 26"/>
                  <a:gd name="T48" fmla="*/ 19 w 29"/>
                  <a:gd name="T49" fmla="*/ 26 h 26"/>
                  <a:gd name="T50" fmla="*/ 21 w 29"/>
                  <a:gd name="T51" fmla="*/ 25 h 26"/>
                  <a:gd name="T52" fmla="*/ 24 w 29"/>
                  <a:gd name="T53" fmla="*/ 25 h 26"/>
                  <a:gd name="T54" fmla="*/ 26 w 29"/>
                  <a:gd name="T55" fmla="*/ 21 h 26"/>
                  <a:gd name="T56" fmla="*/ 26 w 29"/>
                  <a:gd name="T57" fmla="*/ 19 h 26"/>
                  <a:gd name="T58" fmla="*/ 29 w 29"/>
                  <a:gd name="T59" fmla="*/ 18 h 26"/>
                  <a:gd name="T60" fmla="*/ 29 w 29"/>
                  <a:gd name="T61" fmla="*/ 14 h 26"/>
                  <a:gd name="T62" fmla="*/ 26 w 29"/>
                  <a:gd name="T63" fmla="*/ 14 h 26"/>
                  <a:gd name="T64" fmla="*/ 26 w 29"/>
                  <a:gd name="T65" fmla="*/ 10 h 26"/>
                  <a:gd name="T66" fmla="*/ 26 w 29"/>
                  <a:gd name="T67" fmla="*/ 7 h 26"/>
                  <a:gd name="T68" fmla="*/ 24 w 29"/>
                  <a:gd name="T69" fmla="*/ 7 h 26"/>
                  <a:gd name="T70" fmla="*/ 21 w 29"/>
                  <a:gd name="T71" fmla="*/ 4 h 26"/>
                  <a:gd name="T72" fmla="*/ 21 w 29"/>
                  <a:gd name="T73" fmla="*/ 2 h 26"/>
                  <a:gd name="T74" fmla="*/ 19 w 29"/>
                  <a:gd name="T75" fmla="*/ 2 h 26"/>
                  <a:gd name="T76" fmla="*/ 17 w 29"/>
                  <a:gd name="T77" fmla="*/ 0 h 26"/>
                  <a:gd name="T78" fmla="*/ 14 w 29"/>
                  <a:gd name="T79" fmla="*/ 0 h 26"/>
                  <a:gd name="T80" fmla="*/ 12 w 29"/>
                  <a:gd name="T81" fmla="*/ 0 h 26"/>
                  <a:gd name="T82" fmla="*/ 9 w 29"/>
                  <a:gd name="T83" fmla="*/ 2 h 26"/>
                  <a:gd name="T84" fmla="*/ 7 w 29"/>
                  <a:gd name="T85" fmla="*/ 2 h 26"/>
                  <a:gd name="T86" fmla="*/ 4 w 29"/>
                  <a:gd name="T87" fmla="*/ 4 h 26"/>
                  <a:gd name="T88" fmla="*/ 2 w 29"/>
                  <a:gd name="T89" fmla="*/ 7 h 26"/>
                  <a:gd name="T90" fmla="*/ 2 w 29"/>
                  <a:gd name="T91" fmla="*/ 10 h 26"/>
                  <a:gd name="T92" fmla="*/ 0 w 29"/>
                  <a:gd name="T93" fmla="*/ 14 h 26"/>
                  <a:gd name="T94" fmla="*/ 2 w 29"/>
                  <a:gd name="T95" fmla="*/ 18 h 26"/>
                  <a:gd name="T96" fmla="*/ 2 w 29"/>
                  <a:gd name="T97" fmla="*/ 19 h 26"/>
                  <a:gd name="T98" fmla="*/ 4 w 29"/>
                  <a:gd name="T99" fmla="*/ 21 h 26"/>
                  <a:gd name="T100" fmla="*/ 7 w 29"/>
                  <a:gd name="T101" fmla="*/ 25 h 26"/>
                  <a:gd name="T102" fmla="*/ 9 w 29"/>
                  <a:gd name="T103" fmla="*/ 25 h 26"/>
                  <a:gd name="T104" fmla="*/ 12 w 29"/>
                  <a:gd name="T105" fmla="*/ 26 h 26"/>
                  <a:gd name="T106" fmla="*/ 14 w 29"/>
                  <a:gd name="T107" fmla="*/ 26 h 26"/>
                  <a:gd name="T108" fmla="*/ 17 w 29"/>
                  <a:gd name="T109" fmla="*/ 26 h 26"/>
                  <a:gd name="T110" fmla="*/ 19 w 29"/>
                  <a:gd name="T111" fmla="*/ 25 h 26"/>
                  <a:gd name="T112" fmla="*/ 21 w 29"/>
                  <a:gd name="T113" fmla="*/ 25 h 26"/>
                  <a:gd name="T114" fmla="*/ 21 w 29"/>
                  <a:gd name="T115" fmla="*/ 21 h 26"/>
                  <a:gd name="T116" fmla="*/ 24 w 29"/>
                  <a:gd name="T117" fmla="*/ 19 h 26"/>
                  <a:gd name="T118" fmla="*/ 26 w 29"/>
                  <a:gd name="T119" fmla="*/ 19 h 26"/>
                  <a:gd name="T120" fmla="*/ 26 w 29"/>
                  <a:gd name="T121" fmla="*/ 18 h 26"/>
                  <a:gd name="T122" fmla="*/ 26 w 29"/>
                  <a:gd name="T123" fmla="*/ 14 h 26"/>
                  <a:gd name="T124" fmla="*/ 29 w 29"/>
                  <a:gd name="T12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" h="26">
                    <a:moveTo>
                      <a:pt x="29" y="14"/>
                    </a:moveTo>
                    <a:lnTo>
                      <a:pt x="29" y="10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7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6" y="19"/>
                    </a:lnTo>
                    <a:lnTo>
                      <a:pt x="29" y="18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6" y="10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8" name="Freeform 920">
                <a:extLst>
                  <a:ext uri="{FF2B5EF4-FFF2-40B4-BE49-F238E27FC236}">
                    <a16:creationId xmlns:a16="http://schemas.microsoft.com/office/drawing/2014/main" id="{A900FD8D-6769-4C1E-BCD2-5033AFA0D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794"/>
                <a:ext cx="9" cy="9"/>
              </a:xfrm>
              <a:custGeom>
                <a:avLst/>
                <a:gdLst>
                  <a:gd name="T0" fmla="*/ 26 w 26"/>
                  <a:gd name="T1" fmla="*/ 14 h 26"/>
                  <a:gd name="T2" fmla="*/ 26 w 26"/>
                  <a:gd name="T3" fmla="*/ 10 h 26"/>
                  <a:gd name="T4" fmla="*/ 26 w 26"/>
                  <a:gd name="T5" fmla="*/ 7 h 26"/>
                  <a:gd name="T6" fmla="*/ 24 w 26"/>
                  <a:gd name="T7" fmla="*/ 7 h 26"/>
                  <a:gd name="T8" fmla="*/ 21 w 26"/>
                  <a:gd name="T9" fmla="*/ 4 h 26"/>
                  <a:gd name="T10" fmla="*/ 21 w 26"/>
                  <a:gd name="T11" fmla="*/ 2 h 26"/>
                  <a:gd name="T12" fmla="*/ 19 w 26"/>
                  <a:gd name="T13" fmla="*/ 2 h 26"/>
                  <a:gd name="T14" fmla="*/ 17 w 26"/>
                  <a:gd name="T15" fmla="*/ 0 h 26"/>
                  <a:gd name="T16" fmla="*/ 14 w 26"/>
                  <a:gd name="T17" fmla="*/ 0 h 26"/>
                  <a:gd name="T18" fmla="*/ 12 w 26"/>
                  <a:gd name="T19" fmla="*/ 0 h 26"/>
                  <a:gd name="T20" fmla="*/ 9 w 26"/>
                  <a:gd name="T21" fmla="*/ 2 h 26"/>
                  <a:gd name="T22" fmla="*/ 7 w 26"/>
                  <a:gd name="T23" fmla="*/ 2 h 26"/>
                  <a:gd name="T24" fmla="*/ 4 w 26"/>
                  <a:gd name="T25" fmla="*/ 4 h 26"/>
                  <a:gd name="T26" fmla="*/ 2 w 26"/>
                  <a:gd name="T27" fmla="*/ 7 h 26"/>
                  <a:gd name="T28" fmla="*/ 2 w 26"/>
                  <a:gd name="T29" fmla="*/ 10 h 26"/>
                  <a:gd name="T30" fmla="*/ 0 w 26"/>
                  <a:gd name="T31" fmla="*/ 14 h 26"/>
                  <a:gd name="T32" fmla="*/ 2 w 26"/>
                  <a:gd name="T33" fmla="*/ 18 h 26"/>
                  <a:gd name="T34" fmla="*/ 2 w 26"/>
                  <a:gd name="T35" fmla="*/ 19 h 26"/>
                  <a:gd name="T36" fmla="*/ 4 w 26"/>
                  <a:gd name="T37" fmla="*/ 21 h 26"/>
                  <a:gd name="T38" fmla="*/ 7 w 26"/>
                  <a:gd name="T39" fmla="*/ 25 h 26"/>
                  <a:gd name="T40" fmla="*/ 9 w 26"/>
                  <a:gd name="T41" fmla="*/ 25 h 26"/>
                  <a:gd name="T42" fmla="*/ 12 w 26"/>
                  <a:gd name="T43" fmla="*/ 26 h 26"/>
                  <a:gd name="T44" fmla="*/ 14 w 26"/>
                  <a:gd name="T45" fmla="*/ 26 h 26"/>
                  <a:gd name="T46" fmla="*/ 17 w 26"/>
                  <a:gd name="T47" fmla="*/ 26 h 26"/>
                  <a:gd name="T48" fmla="*/ 19 w 26"/>
                  <a:gd name="T49" fmla="*/ 25 h 26"/>
                  <a:gd name="T50" fmla="*/ 21 w 26"/>
                  <a:gd name="T51" fmla="*/ 25 h 26"/>
                  <a:gd name="T52" fmla="*/ 21 w 26"/>
                  <a:gd name="T53" fmla="*/ 21 h 26"/>
                  <a:gd name="T54" fmla="*/ 24 w 26"/>
                  <a:gd name="T55" fmla="*/ 19 h 26"/>
                  <a:gd name="T56" fmla="*/ 26 w 26"/>
                  <a:gd name="T57" fmla="*/ 19 h 26"/>
                  <a:gd name="T58" fmla="*/ 26 w 26"/>
                  <a:gd name="T59" fmla="*/ 18 h 26"/>
                  <a:gd name="T60" fmla="*/ 26 w 26"/>
                  <a:gd name="T61" fmla="*/ 14 h 26"/>
                  <a:gd name="T62" fmla="*/ 24 w 26"/>
                  <a:gd name="T63" fmla="*/ 14 h 26"/>
                  <a:gd name="T64" fmla="*/ 24 w 26"/>
                  <a:gd name="T65" fmla="*/ 12 h 26"/>
                  <a:gd name="T66" fmla="*/ 24 w 26"/>
                  <a:gd name="T67" fmla="*/ 10 h 26"/>
                  <a:gd name="T68" fmla="*/ 24 w 26"/>
                  <a:gd name="T69" fmla="*/ 7 h 26"/>
                  <a:gd name="T70" fmla="*/ 21 w 26"/>
                  <a:gd name="T71" fmla="*/ 4 h 26"/>
                  <a:gd name="T72" fmla="*/ 19 w 26"/>
                  <a:gd name="T73" fmla="*/ 4 h 26"/>
                  <a:gd name="T74" fmla="*/ 19 w 26"/>
                  <a:gd name="T75" fmla="*/ 2 h 26"/>
                  <a:gd name="T76" fmla="*/ 17 w 26"/>
                  <a:gd name="T77" fmla="*/ 2 h 26"/>
                  <a:gd name="T78" fmla="*/ 14 w 26"/>
                  <a:gd name="T79" fmla="*/ 2 h 26"/>
                  <a:gd name="T80" fmla="*/ 12 w 26"/>
                  <a:gd name="T81" fmla="*/ 2 h 26"/>
                  <a:gd name="T82" fmla="*/ 9 w 26"/>
                  <a:gd name="T83" fmla="*/ 2 h 26"/>
                  <a:gd name="T84" fmla="*/ 7 w 26"/>
                  <a:gd name="T85" fmla="*/ 4 h 26"/>
                  <a:gd name="T86" fmla="*/ 4 w 26"/>
                  <a:gd name="T87" fmla="*/ 4 h 26"/>
                  <a:gd name="T88" fmla="*/ 4 w 26"/>
                  <a:gd name="T89" fmla="*/ 7 h 26"/>
                  <a:gd name="T90" fmla="*/ 4 w 26"/>
                  <a:gd name="T91" fmla="*/ 10 h 26"/>
                  <a:gd name="T92" fmla="*/ 2 w 26"/>
                  <a:gd name="T93" fmla="*/ 12 h 26"/>
                  <a:gd name="T94" fmla="*/ 2 w 26"/>
                  <a:gd name="T95" fmla="*/ 14 h 26"/>
                  <a:gd name="T96" fmla="*/ 4 w 26"/>
                  <a:gd name="T97" fmla="*/ 18 h 26"/>
                  <a:gd name="T98" fmla="*/ 4 w 26"/>
                  <a:gd name="T99" fmla="*/ 19 h 26"/>
                  <a:gd name="T100" fmla="*/ 4 w 26"/>
                  <a:gd name="T101" fmla="*/ 21 h 26"/>
                  <a:gd name="T102" fmla="*/ 7 w 26"/>
                  <a:gd name="T103" fmla="*/ 21 h 26"/>
                  <a:gd name="T104" fmla="*/ 9 w 26"/>
                  <a:gd name="T105" fmla="*/ 25 h 26"/>
                  <a:gd name="T106" fmla="*/ 12 w 26"/>
                  <a:gd name="T107" fmla="*/ 25 h 26"/>
                  <a:gd name="T108" fmla="*/ 14 w 26"/>
                  <a:gd name="T109" fmla="*/ 25 h 26"/>
                  <a:gd name="T110" fmla="*/ 17 w 26"/>
                  <a:gd name="T111" fmla="*/ 25 h 26"/>
                  <a:gd name="T112" fmla="*/ 19 w 26"/>
                  <a:gd name="T113" fmla="*/ 25 h 26"/>
                  <a:gd name="T114" fmla="*/ 19 w 26"/>
                  <a:gd name="T115" fmla="*/ 21 h 26"/>
                  <a:gd name="T116" fmla="*/ 21 w 26"/>
                  <a:gd name="T117" fmla="*/ 21 h 26"/>
                  <a:gd name="T118" fmla="*/ 24 w 26"/>
                  <a:gd name="T119" fmla="*/ 19 h 26"/>
                  <a:gd name="T120" fmla="*/ 24 w 26"/>
                  <a:gd name="T121" fmla="*/ 18 h 26"/>
                  <a:gd name="T122" fmla="*/ 24 w 26"/>
                  <a:gd name="T123" fmla="*/ 14 h 26"/>
                  <a:gd name="T124" fmla="*/ 26 w 26"/>
                  <a:gd name="T12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" h="26">
                    <a:moveTo>
                      <a:pt x="26" y="14"/>
                    </a:moveTo>
                    <a:lnTo>
                      <a:pt x="26" y="10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4" y="14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49" name="Freeform 921">
                <a:extLst>
                  <a:ext uri="{FF2B5EF4-FFF2-40B4-BE49-F238E27FC236}">
                    <a16:creationId xmlns:a16="http://schemas.microsoft.com/office/drawing/2014/main" id="{152766E7-2A46-4F7D-AE7F-ACA34DA3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795"/>
                <a:ext cx="7" cy="7"/>
              </a:xfrm>
              <a:custGeom>
                <a:avLst/>
                <a:gdLst>
                  <a:gd name="T0" fmla="*/ 22 w 22"/>
                  <a:gd name="T1" fmla="*/ 11 h 22"/>
                  <a:gd name="T2" fmla="*/ 22 w 22"/>
                  <a:gd name="T3" fmla="*/ 10 h 22"/>
                  <a:gd name="T4" fmla="*/ 22 w 22"/>
                  <a:gd name="T5" fmla="*/ 7 h 22"/>
                  <a:gd name="T6" fmla="*/ 22 w 22"/>
                  <a:gd name="T7" fmla="*/ 5 h 22"/>
                  <a:gd name="T8" fmla="*/ 19 w 22"/>
                  <a:gd name="T9" fmla="*/ 2 h 22"/>
                  <a:gd name="T10" fmla="*/ 17 w 22"/>
                  <a:gd name="T11" fmla="*/ 2 h 22"/>
                  <a:gd name="T12" fmla="*/ 17 w 22"/>
                  <a:gd name="T13" fmla="*/ 0 h 22"/>
                  <a:gd name="T14" fmla="*/ 15 w 22"/>
                  <a:gd name="T15" fmla="*/ 0 h 22"/>
                  <a:gd name="T16" fmla="*/ 12 w 22"/>
                  <a:gd name="T17" fmla="*/ 0 h 22"/>
                  <a:gd name="T18" fmla="*/ 10 w 22"/>
                  <a:gd name="T19" fmla="*/ 0 h 22"/>
                  <a:gd name="T20" fmla="*/ 7 w 22"/>
                  <a:gd name="T21" fmla="*/ 0 h 22"/>
                  <a:gd name="T22" fmla="*/ 5 w 22"/>
                  <a:gd name="T23" fmla="*/ 2 h 22"/>
                  <a:gd name="T24" fmla="*/ 2 w 22"/>
                  <a:gd name="T25" fmla="*/ 2 h 22"/>
                  <a:gd name="T26" fmla="*/ 2 w 22"/>
                  <a:gd name="T27" fmla="*/ 5 h 22"/>
                  <a:gd name="T28" fmla="*/ 2 w 22"/>
                  <a:gd name="T29" fmla="*/ 7 h 22"/>
                  <a:gd name="T30" fmla="*/ 0 w 22"/>
                  <a:gd name="T31" fmla="*/ 10 h 22"/>
                  <a:gd name="T32" fmla="*/ 0 w 22"/>
                  <a:gd name="T33" fmla="*/ 11 h 22"/>
                  <a:gd name="T34" fmla="*/ 2 w 22"/>
                  <a:gd name="T35" fmla="*/ 15 h 22"/>
                  <a:gd name="T36" fmla="*/ 2 w 22"/>
                  <a:gd name="T37" fmla="*/ 17 h 22"/>
                  <a:gd name="T38" fmla="*/ 2 w 22"/>
                  <a:gd name="T39" fmla="*/ 19 h 22"/>
                  <a:gd name="T40" fmla="*/ 5 w 22"/>
                  <a:gd name="T41" fmla="*/ 19 h 22"/>
                  <a:gd name="T42" fmla="*/ 7 w 22"/>
                  <a:gd name="T43" fmla="*/ 22 h 22"/>
                  <a:gd name="T44" fmla="*/ 10 w 22"/>
                  <a:gd name="T45" fmla="*/ 22 h 22"/>
                  <a:gd name="T46" fmla="*/ 12 w 22"/>
                  <a:gd name="T47" fmla="*/ 22 h 22"/>
                  <a:gd name="T48" fmla="*/ 15 w 22"/>
                  <a:gd name="T49" fmla="*/ 22 h 22"/>
                  <a:gd name="T50" fmla="*/ 17 w 22"/>
                  <a:gd name="T51" fmla="*/ 22 h 22"/>
                  <a:gd name="T52" fmla="*/ 17 w 22"/>
                  <a:gd name="T53" fmla="*/ 19 h 22"/>
                  <a:gd name="T54" fmla="*/ 19 w 22"/>
                  <a:gd name="T55" fmla="*/ 19 h 22"/>
                  <a:gd name="T56" fmla="*/ 22 w 22"/>
                  <a:gd name="T57" fmla="*/ 17 h 22"/>
                  <a:gd name="T58" fmla="*/ 22 w 22"/>
                  <a:gd name="T59" fmla="*/ 15 h 22"/>
                  <a:gd name="T60" fmla="*/ 22 w 22"/>
                  <a:gd name="T61" fmla="*/ 11 h 22"/>
                  <a:gd name="T62" fmla="*/ 22 w 22"/>
                  <a:gd name="T63" fmla="*/ 10 h 22"/>
                  <a:gd name="T64" fmla="*/ 19 w 22"/>
                  <a:gd name="T65" fmla="*/ 7 h 22"/>
                  <a:gd name="T66" fmla="*/ 19 w 22"/>
                  <a:gd name="T67" fmla="*/ 5 h 22"/>
                  <a:gd name="T68" fmla="*/ 17 w 22"/>
                  <a:gd name="T69" fmla="*/ 2 h 22"/>
                  <a:gd name="T70" fmla="*/ 15 w 22"/>
                  <a:gd name="T71" fmla="*/ 2 h 22"/>
                  <a:gd name="T72" fmla="*/ 12 w 22"/>
                  <a:gd name="T73" fmla="*/ 2 h 22"/>
                  <a:gd name="T74" fmla="*/ 10 w 22"/>
                  <a:gd name="T75" fmla="*/ 2 h 22"/>
                  <a:gd name="T76" fmla="*/ 7 w 22"/>
                  <a:gd name="T77" fmla="*/ 2 h 22"/>
                  <a:gd name="T78" fmla="*/ 5 w 22"/>
                  <a:gd name="T79" fmla="*/ 5 h 22"/>
                  <a:gd name="T80" fmla="*/ 2 w 22"/>
                  <a:gd name="T81" fmla="*/ 5 h 22"/>
                  <a:gd name="T82" fmla="*/ 2 w 22"/>
                  <a:gd name="T83" fmla="*/ 7 h 22"/>
                  <a:gd name="T84" fmla="*/ 2 w 22"/>
                  <a:gd name="T85" fmla="*/ 10 h 22"/>
                  <a:gd name="T86" fmla="*/ 2 w 22"/>
                  <a:gd name="T87" fmla="*/ 11 h 22"/>
                  <a:gd name="T88" fmla="*/ 2 w 22"/>
                  <a:gd name="T89" fmla="*/ 15 h 22"/>
                  <a:gd name="T90" fmla="*/ 2 w 22"/>
                  <a:gd name="T91" fmla="*/ 17 h 22"/>
                  <a:gd name="T92" fmla="*/ 5 w 22"/>
                  <a:gd name="T93" fmla="*/ 17 h 22"/>
                  <a:gd name="T94" fmla="*/ 7 w 22"/>
                  <a:gd name="T95" fmla="*/ 19 h 22"/>
                  <a:gd name="T96" fmla="*/ 10 w 22"/>
                  <a:gd name="T97" fmla="*/ 19 h 22"/>
                  <a:gd name="T98" fmla="*/ 12 w 22"/>
                  <a:gd name="T99" fmla="*/ 19 h 22"/>
                  <a:gd name="T100" fmla="*/ 15 w 22"/>
                  <a:gd name="T101" fmla="*/ 19 h 22"/>
                  <a:gd name="T102" fmla="*/ 17 w 22"/>
                  <a:gd name="T103" fmla="*/ 19 h 22"/>
                  <a:gd name="T104" fmla="*/ 19 w 22"/>
                  <a:gd name="T105" fmla="*/ 17 h 22"/>
                  <a:gd name="T106" fmla="*/ 19 w 22"/>
                  <a:gd name="T107" fmla="*/ 15 h 22"/>
                  <a:gd name="T108" fmla="*/ 22 w 22"/>
                  <a:gd name="T10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22">
                    <a:moveTo>
                      <a:pt x="22" y="11"/>
                    </a:moveTo>
                    <a:lnTo>
                      <a:pt x="22" y="10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17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2" y="11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0" name="Freeform 922">
                <a:extLst>
                  <a:ext uri="{FF2B5EF4-FFF2-40B4-BE49-F238E27FC236}">
                    <a16:creationId xmlns:a16="http://schemas.microsoft.com/office/drawing/2014/main" id="{61C5EED2-0196-4E7D-94D6-52ACF4BE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95"/>
                <a:ext cx="6" cy="6"/>
              </a:xfrm>
              <a:custGeom>
                <a:avLst/>
                <a:gdLst>
                  <a:gd name="T0" fmla="*/ 20 w 20"/>
                  <a:gd name="T1" fmla="*/ 10 h 17"/>
                  <a:gd name="T2" fmla="*/ 20 w 20"/>
                  <a:gd name="T3" fmla="*/ 8 h 17"/>
                  <a:gd name="T4" fmla="*/ 17 w 20"/>
                  <a:gd name="T5" fmla="*/ 5 h 17"/>
                  <a:gd name="T6" fmla="*/ 17 w 20"/>
                  <a:gd name="T7" fmla="*/ 3 h 17"/>
                  <a:gd name="T8" fmla="*/ 15 w 20"/>
                  <a:gd name="T9" fmla="*/ 0 h 17"/>
                  <a:gd name="T10" fmla="*/ 13 w 20"/>
                  <a:gd name="T11" fmla="*/ 0 h 17"/>
                  <a:gd name="T12" fmla="*/ 10 w 20"/>
                  <a:gd name="T13" fmla="*/ 0 h 17"/>
                  <a:gd name="T14" fmla="*/ 8 w 20"/>
                  <a:gd name="T15" fmla="*/ 0 h 17"/>
                  <a:gd name="T16" fmla="*/ 5 w 20"/>
                  <a:gd name="T17" fmla="*/ 0 h 17"/>
                  <a:gd name="T18" fmla="*/ 3 w 20"/>
                  <a:gd name="T19" fmla="*/ 3 h 17"/>
                  <a:gd name="T20" fmla="*/ 0 w 20"/>
                  <a:gd name="T21" fmla="*/ 3 h 17"/>
                  <a:gd name="T22" fmla="*/ 0 w 20"/>
                  <a:gd name="T23" fmla="*/ 5 h 17"/>
                  <a:gd name="T24" fmla="*/ 0 w 20"/>
                  <a:gd name="T25" fmla="*/ 8 h 17"/>
                  <a:gd name="T26" fmla="*/ 0 w 20"/>
                  <a:gd name="T27" fmla="*/ 10 h 17"/>
                  <a:gd name="T28" fmla="*/ 0 w 20"/>
                  <a:gd name="T29" fmla="*/ 14 h 17"/>
                  <a:gd name="T30" fmla="*/ 0 w 20"/>
                  <a:gd name="T31" fmla="*/ 15 h 17"/>
                  <a:gd name="T32" fmla="*/ 3 w 20"/>
                  <a:gd name="T33" fmla="*/ 15 h 17"/>
                  <a:gd name="T34" fmla="*/ 5 w 20"/>
                  <a:gd name="T35" fmla="*/ 17 h 17"/>
                  <a:gd name="T36" fmla="*/ 8 w 20"/>
                  <a:gd name="T37" fmla="*/ 17 h 17"/>
                  <a:gd name="T38" fmla="*/ 10 w 20"/>
                  <a:gd name="T39" fmla="*/ 17 h 17"/>
                  <a:gd name="T40" fmla="*/ 13 w 20"/>
                  <a:gd name="T41" fmla="*/ 17 h 17"/>
                  <a:gd name="T42" fmla="*/ 15 w 20"/>
                  <a:gd name="T43" fmla="*/ 17 h 17"/>
                  <a:gd name="T44" fmla="*/ 17 w 20"/>
                  <a:gd name="T45" fmla="*/ 15 h 17"/>
                  <a:gd name="T46" fmla="*/ 17 w 20"/>
                  <a:gd name="T47" fmla="*/ 14 h 17"/>
                  <a:gd name="T48" fmla="*/ 20 w 20"/>
                  <a:gd name="T49" fmla="*/ 10 h 17"/>
                  <a:gd name="T50" fmla="*/ 17 w 20"/>
                  <a:gd name="T51" fmla="*/ 10 h 17"/>
                  <a:gd name="T52" fmla="*/ 17 w 20"/>
                  <a:gd name="T53" fmla="*/ 8 h 17"/>
                  <a:gd name="T54" fmla="*/ 17 w 20"/>
                  <a:gd name="T55" fmla="*/ 5 h 17"/>
                  <a:gd name="T56" fmla="*/ 15 w 20"/>
                  <a:gd name="T57" fmla="*/ 5 h 17"/>
                  <a:gd name="T58" fmla="*/ 15 w 20"/>
                  <a:gd name="T59" fmla="*/ 3 h 17"/>
                  <a:gd name="T60" fmla="*/ 13 w 20"/>
                  <a:gd name="T61" fmla="*/ 0 h 17"/>
                  <a:gd name="T62" fmla="*/ 10 w 20"/>
                  <a:gd name="T63" fmla="*/ 0 h 17"/>
                  <a:gd name="T64" fmla="*/ 8 w 20"/>
                  <a:gd name="T65" fmla="*/ 0 h 17"/>
                  <a:gd name="T66" fmla="*/ 5 w 20"/>
                  <a:gd name="T67" fmla="*/ 0 h 17"/>
                  <a:gd name="T68" fmla="*/ 5 w 20"/>
                  <a:gd name="T69" fmla="*/ 3 h 17"/>
                  <a:gd name="T70" fmla="*/ 3 w 20"/>
                  <a:gd name="T71" fmla="*/ 3 h 17"/>
                  <a:gd name="T72" fmla="*/ 3 w 20"/>
                  <a:gd name="T73" fmla="*/ 5 h 17"/>
                  <a:gd name="T74" fmla="*/ 3 w 20"/>
                  <a:gd name="T75" fmla="*/ 8 h 17"/>
                  <a:gd name="T76" fmla="*/ 0 w 20"/>
                  <a:gd name="T77" fmla="*/ 10 h 17"/>
                  <a:gd name="T78" fmla="*/ 3 w 20"/>
                  <a:gd name="T79" fmla="*/ 10 h 17"/>
                  <a:gd name="T80" fmla="*/ 3 w 20"/>
                  <a:gd name="T81" fmla="*/ 14 h 17"/>
                  <a:gd name="T82" fmla="*/ 3 w 20"/>
                  <a:gd name="T83" fmla="*/ 15 h 17"/>
                  <a:gd name="T84" fmla="*/ 5 w 20"/>
                  <a:gd name="T85" fmla="*/ 15 h 17"/>
                  <a:gd name="T86" fmla="*/ 5 w 20"/>
                  <a:gd name="T87" fmla="*/ 17 h 17"/>
                  <a:gd name="T88" fmla="*/ 8 w 20"/>
                  <a:gd name="T89" fmla="*/ 17 h 17"/>
                  <a:gd name="T90" fmla="*/ 10 w 20"/>
                  <a:gd name="T91" fmla="*/ 17 h 17"/>
                  <a:gd name="T92" fmla="*/ 13 w 20"/>
                  <a:gd name="T93" fmla="*/ 17 h 17"/>
                  <a:gd name="T94" fmla="*/ 15 w 20"/>
                  <a:gd name="T95" fmla="*/ 15 h 17"/>
                  <a:gd name="T96" fmla="*/ 15 w 20"/>
                  <a:gd name="T97" fmla="*/ 14 h 17"/>
                  <a:gd name="T98" fmla="*/ 17 w 20"/>
                  <a:gd name="T99" fmla="*/ 14 h 17"/>
                  <a:gd name="T100" fmla="*/ 17 w 20"/>
                  <a:gd name="T101" fmla="*/ 10 h 17"/>
                  <a:gd name="T102" fmla="*/ 20 w 20"/>
                  <a:gd name="T10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" h="17">
                    <a:moveTo>
                      <a:pt x="20" y="10"/>
                    </a:moveTo>
                    <a:lnTo>
                      <a:pt x="20" y="8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20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1" name="Freeform 923">
                <a:extLst>
                  <a:ext uri="{FF2B5EF4-FFF2-40B4-BE49-F238E27FC236}">
                    <a16:creationId xmlns:a16="http://schemas.microsoft.com/office/drawing/2014/main" id="{B10F0A84-C840-4D6C-B20C-39392B08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95"/>
                <a:ext cx="5" cy="6"/>
              </a:xfrm>
              <a:custGeom>
                <a:avLst/>
                <a:gdLst>
                  <a:gd name="T0" fmla="*/ 17 w 17"/>
                  <a:gd name="T1" fmla="*/ 10 h 17"/>
                  <a:gd name="T2" fmla="*/ 17 w 17"/>
                  <a:gd name="T3" fmla="*/ 8 h 17"/>
                  <a:gd name="T4" fmla="*/ 17 w 17"/>
                  <a:gd name="T5" fmla="*/ 5 h 17"/>
                  <a:gd name="T6" fmla="*/ 15 w 17"/>
                  <a:gd name="T7" fmla="*/ 5 h 17"/>
                  <a:gd name="T8" fmla="*/ 15 w 17"/>
                  <a:gd name="T9" fmla="*/ 3 h 17"/>
                  <a:gd name="T10" fmla="*/ 13 w 17"/>
                  <a:gd name="T11" fmla="*/ 0 h 17"/>
                  <a:gd name="T12" fmla="*/ 10 w 17"/>
                  <a:gd name="T13" fmla="*/ 0 h 17"/>
                  <a:gd name="T14" fmla="*/ 8 w 17"/>
                  <a:gd name="T15" fmla="*/ 0 h 17"/>
                  <a:gd name="T16" fmla="*/ 5 w 17"/>
                  <a:gd name="T17" fmla="*/ 0 h 17"/>
                  <a:gd name="T18" fmla="*/ 5 w 17"/>
                  <a:gd name="T19" fmla="*/ 3 h 17"/>
                  <a:gd name="T20" fmla="*/ 3 w 17"/>
                  <a:gd name="T21" fmla="*/ 3 h 17"/>
                  <a:gd name="T22" fmla="*/ 3 w 17"/>
                  <a:gd name="T23" fmla="*/ 5 h 17"/>
                  <a:gd name="T24" fmla="*/ 3 w 17"/>
                  <a:gd name="T25" fmla="*/ 8 h 17"/>
                  <a:gd name="T26" fmla="*/ 0 w 17"/>
                  <a:gd name="T27" fmla="*/ 10 h 17"/>
                  <a:gd name="T28" fmla="*/ 3 w 17"/>
                  <a:gd name="T29" fmla="*/ 10 h 17"/>
                  <a:gd name="T30" fmla="*/ 3 w 17"/>
                  <a:gd name="T31" fmla="*/ 14 h 17"/>
                  <a:gd name="T32" fmla="*/ 3 w 17"/>
                  <a:gd name="T33" fmla="*/ 15 h 17"/>
                  <a:gd name="T34" fmla="*/ 5 w 17"/>
                  <a:gd name="T35" fmla="*/ 15 h 17"/>
                  <a:gd name="T36" fmla="*/ 5 w 17"/>
                  <a:gd name="T37" fmla="*/ 17 h 17"/>
                  <a:gd name="T38" fmla="*/ 8 w 17"/>
                  <a:gd name="T39" fmla="*/ 17 h 17"/>
                  <a:gd name="T40" fmla="*/ 10 w 17"/>
                  <a:gd name="T41" fmla="*/ 17 h 17"/>
                  <a:gd name="T42" fmla="*/ 13 w 17"/>
                  <a:gd name="T43" fmla="*/ 17 h 17"/>
                  <a:gd name="T44" fmla="*/ 15 w 17"/>
                  <a:gd name="T45" fmla="*/ 15 h 17"/>
                  <a:gd name="T46" fmla="*/ 15 w 17"/>
                  <a:gd name="T47" fmla="*/ 14 h 17"/>
                  <a:gd name="T48" fmla="*/ 17 w 17"/>
                  <a:gd name="T49" fmla="*/ 14 h 17"/>
                  <a:gd name="T50" fmla="*/ 17 w 17"/>
                  <a:gd name="T51" fmla="*/ 10 h 17"/>
                  <a:gd name="T52" fmla="*/ 15 w 17"/>
                  <a:gd name="T53" fmla="*/ 10 h 17"/>
                  <a:gd name="T54" fmla="*/ 15 w 17"/>
                  <a:gd name="T55" fmla="*/ 8 h 17"/>
                  <a:gd name="T56" fmla="*/ 15 w 17"/>
                  <a:gd name="T57" fmla="*/ 5 h 17"/>
                  <a:gd name="T58" fmla="*/ 13 w 17"/>
                  <a:gd name="T59" fmla="*/ 3 h 17"/>
                  <a:gd name="T60" fmla="*/ 10 w 17"/>
                  <a:gd name="T61" fmla="*/ 3 h 17"/>
                  <a:gd name="T62" fmla="*/ 8 w 17"/>
                  <a:gd name="T63" fmla="*/ 3 h 17"/>
                  <a:gd name="T64" fmla="*/ 5 w 17"/>
                  <a:gd name="T65" fmla="*/ 3 h 17"/>
                  <a:gd name="T66" fmla="*/ 5 w 17"/>
                  <a:gd name="T67" fmla="*/ 5 h 17"/>
                  <a:gd name="T68" fmla="*/ 3 w 17"/>
                  <a:gd name="T69" fmla="*/ 5 h 17"/>
                  <a:gd name="T70" fmla="*/ 3 w 17"/>
                  <a:gd name="T71" fmla="*/ 8 h 17"/>
                  <a:gd name="T72" fmla="*/ 3 w 17"/>
                  <a:gd name="T73" fmla="*/ 10 h 17"/>
                  <a:gd name="T74" fmla="*/ 3 w 17"/>
                  <a:gd name="T75" fmla="*/ 14 h 17"/>
                  <a:gd name="T76" fmla="*/ 5 w 17"/>
                  <a:gd name="T77" fmla="*/ 14 h 17"/>
                  <a:gd name="T78" fmla="*/ 5 w 17"/>
                  <a:gd name="T79" fmla="*/ 15 h 17"/>
                  <a:gd name="T80" fmla="*/ 8 w 17"/>
                  <a:gd name="T81" fmla="*/ 15 h 17"/>
                  <a:gd name="T82" fmla="*/ 10 w 17"/>
                  <a:gd name="T83" fmla="*/ 15 h 17"/>
                  <a:gd name="T84" fmla="*/ 13 w 17"/>
                  <a:gd name="T85" fmla="*/ 15 h 17"/>
                  <a:gd name="T86" fmla="*/ 15 w 17"/>
                  <a:gd name="T87" fmla="*/ 14 h 17"/>
                  <a:gd name="T88" fmla="*/ 15 w 17"/>
                  <a:gd name="T89" fmla="*/ 10 h 17"/>
                  <a:gd name="T90" fmla="*/ 17 w 17"/>
                  <a:gd name="T9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lnTo>
                      <a:pt x="17" y="8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5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2" name="Freeform 924">
                <a:extLst>
                  <a:ext uri="{FF2B5EF4-FFF2-40B4-BE49-F238E27FC236}">
                    <a16:creationId xmlns:a16="http://schemas.microsoft.com/office/drawing/2014/main" id="{2DF57481-05AE-491C-AC9B-C9295540A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796"/>
                <a:ext cx="4" cy="4"/>
              </a:xfrm>
              <a:custGeom>
                <a:avLst/>
                <a:gdLst>
                  <a:gd name="T0" fmla="*/ 12 w 12"/>
                  <a:gd name="T1" fmla="*/ 7 h 12"/>
                  <a:gd name="T2" fmla="*/ 12 w 12"/>
                  <a:gd name="T3" fmla="*/ 5 h 12"/>
                  <a:gd name="T4" fmla="*/ 12 w 12"/>
                  <a:gd name="T5" fmla="*/ 2 h 12"/>
                  <a:gd name="T6" fmla="*/ 10 w 12"/>
                  <a:gd name="T7" fmla="*/ 0 h 12"/>
                  <a:gd name="T8" fmla="*/ 7 w 12"/>
                  <a:gd name="T9" fmla="*/ 0 h 12"/>
                  <a:gd name="T10" fmla="*/ 5 w 12"/>
                  <a:gd name="T11" fmla="*/ 0 h 12"/>
                  <a:gd name="T12" fmla="*/ 2 w 12"/>
                  <a:gd name="T13" fmla="*/ 0 h 12"/>
                  <a:gd name="T14" fmla="*/ 2 w 12"/>
                  <a:gd name="T15" fmla="*/ 2 h 12"/>
                  <a:gd name="T16" fmla="*/ 0 w 12"/>
                  <a:gd name="T17" fmla="*/ 2 h 12"/>
                  <a:gd name="T18" fmla="*/ 0 w 12"/>
                  <a:gd name="T19" fmla="*/ 5 h 12"/>
                  <a:gd name="T20" fmla="*/ 0 w 12"/>
                  <a:gd name="T21" fmla="*/ 7 h 12"/>
                  <a:gd name="T22" fmla="*/ 0 w 12"/>
                  <a:gd name="T23" fmla="*/ 10 h 12"/>
                  <a:gd name="T24" fmla="*/ 2 w 12"/>
                  <a:gd name="T25" fmla="*/ 10 h 12"/>
                  <a:gd name="T26" fmla="*/ 2 w 12"/>
                  <a:gd name="T27" fmla="*/ 12 h 12"/>
                  <a:gd name="T28" fmla="*/ 5 w 12"/>
                  <a:gd name="T29" fmla="*/ 12 h 12"/>
                  <a:gd name="T30" fmla="*/ 7 w 12"/>
                  <a:gd name="T31" fmla="*/ 12 h 12"/>
                  <a:gd name="T32" fmla="*/ 10 w 12"/>
                  <a:gd name="T33" fmla="*/ 12 h 12"/>
                  <a:gd name="T34" fmla="*/ 12 w 12"/>
                  <a:gd name="T35" fmla="*/ 10 h 12"/>
                  <a:gd name="T36" fmla="*/ 12 w 12"/>
                  <a:gd name="T37" fmla="*/ 7 h 12"/>
                  <a:gd name="T38" fmla="*/ 12 w 12"/>
                  <a:gd name="T39" fmla="*/ 5 h 12"/>
                  <a:gd name="T40" fmla="*/ 10 w 12"/>
                  <a:gd name="T41" fmla="*/ 2 h 12"/>
                  <a:gd name="T42" fmla="*/ 7 w 12"/>
                  <a:gd name="T43" fmla="*/ 2 h 12"/>
                  <a:gd name="T44" fmla="*/ 5 w 12"/>
                  <a:gd name="T45" fmla="*/ 2 h 12"/>
                  <a:gd name="T46" fmla="*/ 2 w 12"/>
                  <a:gd name="T47" fmla="*/ 2 h 12"/>
                  <a:gd name="T48" fmla="*/ 2 w 12"/>
                  <a:gd name="T49" fmla="*/ 5 h 12"/>
                  <a:gd name="T50" fmla="*/ 2 w 12"/>
                  <a:gd name="T51" fmla="*/ 7 h 12"/>
                  <a:gd name="T52" fmla="*/ 2 w 12"/>
                  <a:gd name="T53" fmla="*/ 10 h 12"/>
                  <a:gd name="T54" fmla="*/ 5 w 12"/>
                  <a:gd name="T55" fmla="*/ 10 h 12"/>
                  <a:gd name="T56" fmla="*/ 7 w 12"/>
                  <a:gd name="T57" fmla="*/ 10 h 12"/>
                  <a:gd name="T58" fmla="*/ 10 w 12"/>
                  <a:gd name="T59" fmla="*/ 10 h 12"/>
                  <a:gd name="T60" fmla="*/ 12 w 12"/>
                  <a:gd name="T6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12">
                    <a:moveTo>
                      <a:pt x="12" y="7"/>
                    </a:moveTo>
                    <a:lnTo>
                      <a:pt x="12" y="5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3" name="Freeform 925">
                <a:extLst>
                  <a:ext uri="{FF2B5EF4-FFF2-40B4-BE49-F238E27FC236}">
                    <a16:creationId xmlns:a16="http://schemas.microsoft.com/office/drawing/2014/main" id="{17838DCB-5C89-40DD-BC7A-37D91534D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797"/>
                <a:ext cx="4" cy="3"/>
              </a:xfrm>
              <a:custGeom>
                <a:avLst/>
                <a:gdLst>
                  <a:gd name="T0" fmla="*/ 10 w 10"/>
                  <a:gd name="T1" fmla="*/ 4 h 8"/>
                  <a:gd name="T2" fmla="*/ 10 w 10"/>
                  <a:gd name="T3" fmla="*/ 3 h 8"/>
                  <a:gd name="T4" fmla="*/ 8 w 10"/>
                  <a:gd name="T5" fmla="*/ 0 h 8"/>
                  <a:gd name="T6" fmla="*/ 5 w 10"/>
                  <a:gd name="T7" fmla="*/ 0 h 8"/>
                  <a:gd name="T8" fmla="*/ 3 w 10"/>
                  <a:gd name="T9" fmla="*/ 0 h 8"/>
                  <a:gd name="T10" fmla="*/ 0 w 10"/>
                  <a:gd name="T11" fmla="*/ 0 h 8"/>
                  <a:gd name="T12" fmla="*/ 0 w 10"/>
                  <a:gd name="T13" fmla="*/ 3 h 8"/>
                  <a:gd name="T14" fmla="*/ 0 w 10"/>
                  <a:gd name="T15" fmla="*/ 4 h 8"/>
                  <a:gd name="T16" fmla="*/ 0 w 10"/>
                  <a:gd name="T17" fmla="*/ 8 h 8"/>
                  <a:gd name="T18" fmla="*/ 3 w 10"/>
                  <a:gd name="T19" fmla="*/ 8 h 8"/>
                  <a:gd name="T20" fmla="*/ 5 w 10"/>
                  <a:gd name="T21" fmla="*/ 8 h 8"/>
                  <a:gd name="T22" fmla="*/ 8 w 10"/>
                  <a:gd name="T23" fmla="*/ 8 h 8"/>
                  <a:gd name="T24" fmla="*/ 10 w 10"/>
                  <a:gd name="T25" fmla="*/ 4 h 8"/>
                  <a:gd name="T26" fmla="*/ 8 w 10"/>
                  <a:gd name="T27" fmla="*/ 4 h 8"/>
                  <a:gd name="T28" fmla="*/ 8 w 10"/>
                  <a:gd name="T29" fmla="*/ 3 h 8"/>
                  <a:gd name="T30" fmla="*/ 5 w 10"/>
                  <a:gd name="T31" fmla="*/ 0 h 8"/>
                  <a:gd name="T32" fmla="*/ 3 w 10"/>
                  <a:gd name="T33" fmla="*/ 0 h 8"/>
                  <a:gd name="T34" fmla="*/ 3 w 10"/>
                  <a:gd name="T35" fmla="*/ 3 h 8"/>
                  <a:gd name="T36" fmla="*/ 0 w 10"/>
                  <a:gd name="T37" fmla="*/ 3 h 8"/>
                  <a:gd name="T38" fmla="*/ 0 w 10"/>
                  <a:gd name="T39" fmla="*/ 4 h 8"/>
                  <a:gd name="T40" fmla="*/ 3 w 10"/>
                  <a:gd name="T41" fmla="*/ 4 h 8"/>
                  <a:gd name="T42" fmla="*/ 3 w 10"/>
                  <a:gd name="T43" fmla="*/ 8 h 8"/>
                  <a:gd name="T44" fmla="*/ 5 w 10"/>
                  <a:gd name="T45" fmla="*/ 8 h 8"/>
                  <a:gd name="T46" fmla="*/ 8 w 10"/>
                  <a:gd name="T47" fmla="*/ 4 h 8"/>
                  <a:gd name="T48" fmla="*/ 10 w 10"/>
                  <a:gd name="T4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lnTo>
                      <a:pt x="10" y="3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4" name="Freeform 926">
                <a:extLst>
                  <a:ext uri="{FF2B5EF4-FFF2-40B4-BE49-F238E27FC236}">
                    <a16:creationId xmlns:a16="http://schemas.microsoft.com/office/drawing/2014/main" id="{49DF1507-ECFD-42BD-944C-08E70503D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797"/>
                <a:ext cx="3" cy="3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3 h 8"/>
                  <a:gd name="T4" fmla="*/ 5 w 8"/>
                  <a:gd name="T5" fmla="*/ 0 h 8"/>
                  <a:gd name="T6" fmla="*/ 3 w 8"/>
                  <a:gd name="T7" fmla="*/ 0 h 8"/>
                  <a:gd name="T8" fmla="*/ 3 w 8"/>
                  <a:gd name="T9" fmla="*/ 3 h 8"/>
                  <a:gd name="T10" fmla="*/ 0 w 8"/>
                  <a:gd name="T11" fmla="*/ 3 h 8"/>
                  <a:gd name="T12" fmla="*/ 0 w 8"/>
                  <a:gd name="T13" fmla="*/ 4 h 8"/>
                  <a:gd name="T14" fmla="*/ 3 w 8"/>
                  <a:gd name="T15" fmla="*/ 4 h 8"/>
                  <a:gd name="T16" fmla="*/ 3 w 8"/>
                  <a:gd name="T17" fmla="*/ 8 h 8"/>
                  <a:gd name="T18" fmla="*/ 5 w 8"/>
                  <a:gd name="T19" fmla="*/ 8 h 8"/>
                  <a:gd name="T20" fmla="*/ 8 w 8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5" name="Rectangle 927">
                <a:extLst>
                  <a:ext uri="{FF2B5EF4-FFF2-40B4-BE49-F238E27FC236}">
                    <a16:creationId xmlns:a16="http://schemas.microsoft.com/office/drawing/2014/main" id="{4930630F-B777-406C-99BC-D57D4FEA0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2798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6" name="Freeform 928">
                <a:extLst>
                  <a:ext uri="{FF2B5EF4-FFF2-40B4-BE49-F238E27FC236}">
                    <a16:creationId xmlns:a16="http://schemas.microsoft.com/office/drawing/2014/main" id="{C5E1DC40-0D35-40AB-88A0-EAA26EBC7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72"/>
                <a:ext cx="64" cy="63"/>
              </a:xfrm>
              <a:custGeom>
                <a:avLst/>
                <a:gdLst>
                  <a:gd name="T0" fmla="*/ 95 w 191"/>
                  <a:gd name="T1" fmla="*/ 0 h 189"/>
                  <a:gd name="T2" fmla="*/ 115 w 191"/>
                  <a:gd name="T3" fmla="*/ 3 h 189"/>
                  <a:gd name="T4" fmla="*/ 132 w 191"/>
                  <a:gd name="T5" fmla="*/ 8 h 189"/>
                  <a:gd name="T6" fmla="*/ 150 w 191"/>
                  <a:gd name="T7" fmla="*/ 17 h 189"/>
                  <a:gd name="T8" fmla="*/ 162 w 191"/>
                  <a:gd name="T9" fmla="*/ 27 h 189"/>
                  <a:gd name="T10" fmla="*/ 174 w 191"/>
                  <a:gd name="T11" fmla="*/ 42 h 189"/>
                  <a:gd name="T12" fmla="*/ 184 w 191"/>
                  <a:gd name="T13" fmla="*/ 60 h 189"/>
                  <a:gd name="T14" fmla="*/ 189 w 191"/>
                  <a:gd name="T15" fmla="*/ 77 h 189"/>
                  <a:gd name="T16" fmla="*/ 191 w 191"/>
                  <a:gd name="T17" fmla="*/ 96 h 189"/>
                  <a:gd name="T18" fmla="*/ 189 w 191"/>
                  <a:gd name="T19" fmla="*/ 115 h 189"/>
                  <a:gd name="T20" fmla="*/ 184 w 191"/>
                  <a:gd name="T21" fmla="*/ 134 h 189"/>
                  <a:gd name="T22" fmla="*/ 174 w 191"/>
                  <a:gd name="T23" fmla="*/ 148 h 189"/>
                  <a:gd name="T24" fmla="*/ 162 w 191"/>
                  <a:gd name="T25" fmla="*/ 163 h 189"/>
                  <a:gd name="T26" fmla="*/ 150 w 191"/>
                  <a:gd name="T27" fmla="*/ 175 h 189"/>
                  <a:gd name="T28" fmla="*/ 132 w 191"/>
                  <a:gd name="T29" fmla="*/ 182 h 189"/>
                  <a:gd name="T30" fmla="*/ 115 w 191"/>
                  <a:gd name="T31" fmla="*/ 189 h 189"/>
                  <a:gd name="T32" fmla="*/ 95 w 191"/>
                  <a:gd name="T33" fmla="*/ 189 h 189"/>
                  <a:gd name="T34" fmla="*/ 76 w 191"/>
                  <a:gd name="T35" fmla="*/ 189 h 189"/>
                  <a:gd name="T36" fmla="*/ 59 w 191"/>
                  <a:gd name="T37" fmla="*/ 182 h 189"/>
                  <a:gd name="T38" fmla="*/ 41 w 191"/>
                  <a:gd name="T39" fmla="*/ 175 h 189"/>
                  <a:gd name="T40" fmla="*/ 26 w 191"/>
                  <a:gd name="T41" fmla="*/ 163 h 189"/>
                  <a:gd name="T42" fmla="*/ 17 w 191"/>
                  <a:gd name="T43" fmla="*/ 148 h 189"/>
                  <a:gd name="T44" fmla="*/ 7 w 191"/>
                  <a:gd name="T45" fmla="*/ 134 h 189"/>
                  <a:gd name="T46" fmla="*/ 2 w 191"/>
                  <a:gd name="T47" fmla="*/ 115 h 189"/>
                  <a:gd name="T48" fmla="*/ 0 w 191"/>
                  <a:gd name="T49" fmla="*/ 96 h 189"/>
                  <a:gd name="T50" fmla="*/ 2 w 191"/>
                  <a:gd name="T51" fmla="*/ 77 h 189"/>
                  <a:gd name="T52" fmla="*/ 7 w 191"/>
                  <a:gd name="T53" fmla="*/ 60 h 189"/>
                  <a:gd name="T54" fmla="*/ 17 w 191"/>
                  <a:gd name="T55" fmla="*/ 42 h 189"/>
                  <a:gd name="T56" fmla="*/ 26 w 191"/>
                  <a:gd name="T57" fmla="*/ 27 h 189"/>
                  <a:gd name="T58" fmla="*/ 41 w 191"/>
                  <a:gd name="T59" fmla="*/ 17 h 189"/>
                  <a:gd name="T60" fmla="*/ 59 w 191"/>
                  <a:gd name="T61" fmla="*/ 8 h 189"/>
                  <a:gd name="T62" fmla="*/ 76 w 191"/>
                  <a:gd name="T63" fmla="*/ 3 h 189"/>
                  <a:gd name="T64" fmla="*/ 95 w 191"/>
                  <a:gd name="T6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89">
                    <a:moveTo>
                      <a:pt x="95" y="0"/>
                    </a:moveTo>
                    <a:lnTo>
                      <a:pt x="115" y="3"/>
                    </a:lnTo>
                    <a:lnTo>
                      <a:pt x="132" y="8"/>
                    </a:lnTo>
                    <a:lnTo>
                      <a:pt x="150" y="17"/>
                    </a:lnTo>
                    <a:lnTo>
                      <a:pt x="162" y="27"/>
                    </a:lnTo>
                    <a:lnTo>
                      <a:pt x="174" y="42"/>
                    </a:lnTo>
                    <a:lnTo>
                      <a:pt x="184" y="60"/>
                    </a:lnTo>
                    <a:lnTo>
                      <a:pt x="189" y="77"/>
                    </a:lnTo>
                    <a:lnTo>
                      <a:pt x="191" y="96"/>
                    </a:lnTo>
                    <a:lnTo>
                      <a:pt x="189" y="115"/>
                    </a:lnTo>
                    <a:lnTo>
                      <a:pt x="184" y="134"/>
                    </a:lnTo>
                    <a:lnTo>
                      <a:pt x="174" y="148"/>
                    </a:lnTo>
                    <a:lnTo>
                      <a:pt x="162" y="163"/>
                    </a:lnTo>
                    <a:lnTo>
                      <a:pt x="150" y="175"/>
                    </a:lnTo>
                    <a:lnTo>
                      <a:pt x="132" y="182"/>
                    </a:lnTo>
                    <a:lnTo>
                      <a:pt x="115" y="189"/>
                    </a:lnTo>
                    <a:lnTo>
                      <a:pt x="95" y="189"/>
                    </a:lnTo>
                    <a:lnTo>
                      <a:pt x="76" y="189"/>
                    </a:lnTo>
                    <a:lnTo>
                      <a:pt x="59" y="182"/>
                    </a:lnTo>
                    <a:lnTo>
                      <a:pt x="41" y="175"/>
                    </a:lnTo>
                    <a:lnTo>
                      <a:pt x="26" y="163"/>
                    </a:lnTo>
                    <a:lnTo>
                      <a:pt x="17" y="148"/>
                    </a:lnTo>
                    <a:lnTo>
                      <a:pt x="7" y="134"/>
                    </a:lnTo>
                    <a:lnTo>
                      <a:pt x="2" y="115"/>
                    </a:lnTo>
                    <a:lnTo>
                      <a:pt x="0" y="96"/>
                    </a:lnTo>
                    <a:lnTo>
                      <a:pt x="2" y="77"/>
                    </a:lnTo>
                    <a:lnTo>
                      <a:pt x="7" y="60"/>
                    </a:lnTo>
                    <a:lnTo>
                      <a:pt x="17" y="42"/>
                    </a:lnTo>
                    <a:lnTo>
                      <a:pt x="26" y="27"/>
                    </a:lnTo>
                    <a:lnTo>
                      <a:pt x="41" y="17"/>
                    </a:lnTo>
                    <a:lnTo>
                      <a:pt x="59" y="8"/>
                    </a:lnTo>
                    <a:lnTo>
                      <a:pt x="76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7" name="Freeform 929">
                <a:extLst>
                  <a:ext uri="{FF2B5EF4-FFF2-40B4-BE49-F238E27FC236}">
                    <a16:creationId xmlns:a16="http://schemas.microsoft.com/office/drawing/2014/main" id="{A36152B5-A0BC-4A4A-8518-874C09EA7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773"/>
                <a:ext cx="52" cy="50"/>
              </a:xfrm>
              <a:custGeom>
                <a:avLst/>
                <a:gdLst>
                  <a:gd name="T0" fmla="*/ 157 w 157"/>
                  <a:gd name="T1" fmla="*/ 69 h 150"/>
                  <a:gd name="T2" fmla="*/ 157 w 157"/>
                  <a:gd name="T3" fmla="*/ 54 h 150"/>
                  <a:gd name="T4" fmla="*/ 152 w 157"/>
                  <a:gd name="T5" fmla="*/ 40 h 150"/>
                  <a:gd name="T6" fmla="*/ 145 w 157"/>
                  <a:gd name="T7" fmla="*/ 24 h 150"/>
                  <a:gd name="T8" fmla="*/ 136 w 157"/>
                  <a:gd name="T9" fmla="*/ 13 h 150"/>
                  <a:gd name="T10" fmla="*/ 123 w 157"/>
                  <a:gd name="T11" fmla="*/ 2 h 150"/>
                  <a:gd name="T12" fmla="*/ 115 w 157"/>
                  <a:gd name="T13" fmla="*/ 0 h 150"/>
                  <a:gd name="T14" fmla="*/ 114 w 157"/>
                  <a:gd name="T15" fmla="*/ 0 h 150"/>
                  <a:gd name="T16" fmla="*/ 110 w 157"/>
                  <a:gd name="T17" fmla="*/ 0 h 150"/>
                  <a:gd name="T18" fmla="*/ 123 w 157"/>
                  <a:gd name="T19" fmla="*/ 6 h 150"/>
                  <a:gd name="T20" fmla="*/ 132 w 157"/>
                  <a:gd name="T21" fmla="*/ 16 h 150"/>
                  <a:gd name="T22" fmla="*/ 143 w 157"/>
                  <a:gd name="T23" fmla="*/ 28 h 150"/>
                  <a:gd name="T24" fmla="*/ 150 w 157"/>
                  <a:gd name="T25" fmla="*/ 40 h 150"/>
                  <a:gd name="T26" fmla="*/ 155 w 157"/>
                  <a:gd name="T27" fmla="*/ 54 h 150"/>
                  <a:gd name="T28" fmla="*/ 157 w 157"/>
                  <a:gd name="T29" fmla="*/ 69 h 150"/>
                  <a:gd name="T30" fmla="*/ 157 w 157"/>
                  <a:gd name="T31" fmla="*/ 87 h 150"/>
                  <a:gd name="T32" fmla="*/ 152 w 157"/>
                  <a:gd name="T33" fmla="*/ 102 h 150"/>
                  <a:gd name="T34" fmla="*/ 145 w 157"/>
                  <a:gd name="T35" fmla="*/ 116 h 150"/>
                  <a:gd name="T36" fmla="*/ 136 w 157"/>
                  <a:gd name="T37" fmla="*/ 126 h 150"/>
                  <a:gd name="T38" fmla="*/ 123 w 157"/>
                  <a:gd name="T39" fmla="*/ 135 h 150"/>
                  <a:gd name="T40" fmla="*/ 110 w 157"/>
                  <a:gd name="T41" fmla="*/ 143 h 150"/>
                  <a:gd name="T42" fmla="*/ 93 w 157"/>
                  <a:gd name="T43" fmla="*/ 148 h 150"/>
                  <a:gd name="T44" fmla="*/ 79 w 157"/>
                  <a:gd name="T45" fmla="*/ 150 h 150"/>
                  <a:gd name="T46" fmla="*/ 62 w 157"/>
                  <a:gd name="T47" fmla="*/ 148 h 150"/>
                  <a:gd name="T48" fmla="*/ 47 w 157"/>
                  <a:gd name="T49" fmla="*/ 143 h 150"/>
                  <a:gd name="T50" fmla="*/ 34 w 157"/>
                  <a:gd name="T51" fmla="*/ 135 h 150"/>
                  <a:gd name="T52" fmla="*/ 23 w 157"/>
                  <a:gd name="T53" fmla="*/ 126 h 150"/>
                  <a:gd name="T54" fmla="*/ 12 w 157"/>
                  <a:gd name="T55" fmla="*/ 116 h 150"/>
                  <a:gd name="T56" fmla="*/ 5 w 157"/>
                  <a:gd name="T57" fmla="*/ 102 h 150"/>
                  <a:gd name="T58" fmla="*/ 0 w 157"/>
                  <a:gd name="T59" fmla="*/ 87 h 150"/>
                  <a:gd name="T60" fmla="*/ 0 w 157"/>
                  <a:gd name="T61" fmla="*/ 83 h 150"/>
                  <a:gd name="T62" fmla="*/ 0 w 157"/>
                  <a:gd name="T63" fmla="*/ 81 h 150"/>
                  <a:gd name="T64" fmla="*/ 0 w 157"/>
                  <a:gd name="T65" fmla="*/ 80 h 150"/>
                  <a:gd name="T66" fmla="*/ 2 w 157"/>
                  <a:gd name="T67" fmla="*/ 87 h 150"/>
                  <a:gd name="T68" fmla="*/ 5 w 157"/>
                  <a:gd name="T69" fmla="*/ 102 h 150"/>
                  <a:gd name="T70" fmla="*/ 12 w 157"/>
                  <a:gd name="T71" fmla="*/ 114 h 150"/>
                  <a:gd name="T72" fmla="*/ 23 w 157"/>
                  <a:gd name="T73" fmla="*/ 126 h 150"/>
                  <a:gd name="T74" fmla="*/ 34 w 157"/>
                  <a:gd name="T75" fmla="*/ 135 h 150"/>
                  <a:gd name="T76" fmla="*/ 47 w 157"/>
                  <a:gd name="T77" fmla="*/ 143 h 150"/>
                  <a:gd name="T78" fmla="*/ 62 w 157"/>
                  <a:gd name="T79" fmla="*/ 148 h 150"/>
                  <a:gd name="T80" fmla="*/ 79 w 157"/>
                  <a:gd name="T81" fmla="*/ 148 h 150"/>
                  <a:gd name="T82" fmla="*/ 93 w 157"/>
                  <a:gd name="T83" fmla="*/ 148 h 150"/>
                  <a:gd name="T84" fmla="*/ 108 w 157"/>
                  <a:gd name="T85" fmla="*/ 143 h 150"/>
                  <a:gd name="T86" fmla="*/ 123 w 157"/>
                  <a:gd name="T87" fmla="*/ 135 h 150"/>
                  <a:gd name="T88" fmla="*/ 132 w 157"/>
                  <a:gd name="T89" fmla="*/ 126 h 150"/>
                  <a:gd name="T90" fmla="*/ 143 w 157"/>
                  <a:gd name="T91" fmla="*/ 114 h 150"/>
                  <a:gd name="T92" fmla="*/ 150 w 157"/>
                  <a:gd name="T93" fmla="*/ 102 h 150"/>
                  <a:gd name="T94" fmla="*/ 155 w 157"/>
                  <a:gd name="T95" fmla="*/ 87 h 150"/>
                  <a:gd name="T96" fmla="*/ 157 w 157"/>
                  <a:gd name="T97" fmla="*/ 6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7" h="150">
                    <a:moveTo>
                      <a:pt x="157" y="69"/>
                    </a:moveTo>
                    <a:lnTo>
                      <a:pt x="157" y="54"/>
                    </a:lnTo>
                    <a:lnTo>
                      <a:pt x="152" y="40"/>
                    </a:lnTo>
                    <a:lnTo>
                      <a:pt x="145" y="24"/>
                    </a:lnTo>
                    <a:lnTo>
                      <a:pt x="136" y="13"/>
                    </a:lnTo>
                    <a:lnTo>
                      <a:pt x="123" y="2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110" y="0"/>
                    </a:lnTo>
                    <a:lnTo>
                      <a:pt x="123" y="6"/>
                    </a:lnTo>
                    <a:lnTo>
                      <a:pt x="132" y="16"/>
                    </a:lnTo>
                    <a:lnTo>
                      <a:pt x="143" y="28"/>
                    </a:lnTo>
                    <a:lnTo>
                      <a:pt x="150" y="40"/>
                    </a:lnTo>
                    <a:lnTo>
                      <a:pt x="155" y="54"/>
                    </a:lnTo>
                    <a:lnTo>
                      <a:pt x="157" y="69"/>
                    </a:lnTo>
                    <a:lnTo>
                      <a:pt x="157" y="87"/>
                    </a:lnTo>
                    <a:lnTo>
                      <a:pt x="152" y="102"/>
                    </a:lnTo>
                    <a:lnTo>
                      <a:pt x="145" y="116"/>
                    </a:lnTo>
                    <a:lnTo>
                      <a:pt x="136" y="126"/>
                    </a:lnTo>
                    <a:lnTo>
                      <a:pt x="123" y="135"/>
                    </a:lnTo>
                    <a:lnTo>
                      <a:pt x="110" y="143"/>
                    </a:lnTo>
                    <a:lnTo>
                      <a:pt x="93" y="148"/>
                    </a:lnTo>
                    <a:lnTo>
                      <a:pt x="79" y="150"/>
                    </a:lnTo>
                    <a:lnTo>
                      <a:pt x="62" y="148"/>
                    </a:lnTo>
                    <a:lnTo>
                      <a:pt x="47" y="143"/>
                    </a:lnTo>
                    <a:lnTo>
                      <a:pt x="34" y="135"/>
                    </a:lnTo>
                    <a:lnTo>
                      <a:pt x="23" y="126"/>
                    </a:lnTo>
                    <a:lnTo>
                      <a:pt x="12" y="116"/>
                    </a:lnTo>
                    <a:lnTo>
                      <a:pt x="5" y="102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80"/>
                    </a:lnTo>
                    <a:lnTo>
                      <a:pt x="2" y="87"/>
                    </a:lnTo>
                    <a:lnTo>
                      <a:pt x="5" y="102"/>
                    </a:lnTo>
                    <a:lnTo>
                      <a:pt x="12" y="114"/>
                    </a:lnTo>
                    <a:lnTo>
                      <a:pt x="23" y="126"/>
                    </a:lnTo>
                    <a:lnTo>
                      <a:pt x="34" y="135"/>
                    </a:lnTo>
                    <a:lnTo>
                      <a:pt x="47" y="143"/>
                    </a:lnTo>
                    <a:lnTo>
                      <a:pt x="62" y="148"/>
                    </a:lnTo>
                    <a:lnTo>
                      <a:pt x="79" y="148"/>
                    </a:lnTo>
                    <a:lnTo>
                      <a:pt x="93" y="148"/>
                    </a:lnTo>
                    <a:lnTo>
                      <a:pt x="108" y="143"/>
                    </a:lnTo>
                    <a:lnTo>
                      <a:pt x="123" y="135"/>
                    </a:lnTo>
                    <a:lnTo>
                      <a:pt x="132" y="126"/>
                    </a:lnTo>
                    <a:lnTo>
                      <a:pt x="143" y="114"/>
                    </a:lnTo>
                    <a:lnTo>
                      <a:pt x="150" y="102"/>
                    </a:lnTo>
                    <a:lnTo>
                      <a:pt x="155" y="87"/>
                    </a:lnTo>
                    <a:lnTo>
                      <a:pt x="157" y="69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8" name="Freeform 930">
                <a:extLst>
                  <a:ext uri="{FF2B5EF4-FFF2-40B4-BE49-F238E27FC236}">
                    <a16:creationId xmlns:a16="http://schemas.microsoft.com/office/drawing/2014/main" id="{0A181ED9-EFA0-4ACC-B3F1-808589ED2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772"/>
                <a:ext cx="52" cy="51"/>
              </a:xfrm>
              <a:custGeom>
                <a:avLst/>
                <a:gdLst>
                  <a:gd name="T0" fmla="*/ 157 w 157"/>
                  <a:gd name="T1" fmla="*/ 72 h 151"/>
                  <a:gd name="T2" fmla="*/ 155 w 157"/>
                  <a:gd name="T3" fmla="*/ 57 h 151"/>
                  <a:gd name="T4" fmla="*/ 150 w 157"/>
                  <a:gd name="T5" fmla="*/ 42 h 151"/>
                  <a:gd name="T6" fmla="*/ 143 w 157"/>
                  <a:gd name="T7" fmla="*/ 31 h 151"/>
                  <a:gd name="T8" fmla="*/ 132 w 157"/>
                  <a:gd name="T9" fmla="*/ 17 h 151"/>
                  <a:gd name="T10" fmla="*/ 123 w 157"/>
                  <a:gd name="T11" fmla="*/ 8 h 151"/>
                  <a:gd name="T12" fmla="*/ 110 w 157"/>
                  <a:gd name="T13" fmla="*/ 3 h 151"/>
                  <a:gd name="T14" fmla="*/ 110 w 157"/>
                  <a:gd name="T15" fmla="*/ 0 h 151"/>
                  <a:gd name="T16" fmla="*/ 108 w 157"/>
                  <a:gd name="T17" fmla="*/ 0 h 151"/>
                  <a:gd name="T18" fmla="*/ 105 w 157"/>
                  <a:gd name="T19" fmla="*/ 0 h 151"/>
                  <a:gd name="T20" fmla="*/ 103 w 157"/>
                  <a:gd name="T21" fmla="*/ 0 h 151"/>
                  <a:gd name="T22" fmla="*/ 108 w 157"/>
                  <a:gd name="T23" fmla="*/ 3 h 151"/>
                  <a:gd name="T24" fmla="*/ 121 w 157"/>
                  <a:gd name="T25" fmla="*/ 10 h 151"/>
                  <a:gd name="T26" fmla="*/ 132 w 157"/>
                  <a:gd name="T27" fmla="*/ 17 h 151"/>
                  <a:gd name="T28" fmla="*/ 143 w 157"/>
                  <a:gd name="T29" fmla="*/ 31 h 151"/>
                  <a:gd name="T30" fmla="*/ 150 w 157"/>
                  <a:gd name="T31" fmla="*/ 42 h 151"/>
                  <a:gd name="T32" fmla="*/ 152 w 157"/>
                  <a:gd name="T33" fmla="*/ 57 h 151"/>
                  <a:gd name="T34" fmla="*/ 155 w 157"/>
                  <a:gd name="T35" fmla="*/ 72 h 151"/>
                  <a:gd name="T36" fmla="*/ 157 w 157"/>
                  <a:gd name="T37" fmla="*/ 72 h 151"/>
                  <a:gd name="T38" fmla="*/ 155 w 157"/>
                  <a:gd name="T39" fmla="*/ 90 h 151"/>
                  <a:gd name="T40" fmla="*/ 150 w 157"/>
                  <a:gd name="T41" fmla="*/ 105 h 151"/>
                  <a:gd name="T42" fmla="*/ 143 w 157"/>
                  <a:gd name="T43" fmla="*/ 115 h 151"/>
                  <a:gd name="T44" fmla="*/ 132 w 157"/>
                  <a:gd name="T45" fmla="*/ 129 h 151"/>
                  <a:gd name="T46" fmla="*/ 123 w 157"/>
                  <a:gd name="T47" fmla="*/ 138 h 151"/>
                  <a:gd name="T48" fmla="*/ 108 w 157"/>
                  <a:gd name="T49" fmla="*/ 146 h 151"/>
                  <a:gd name="T50" fmla="*/ 93 w 157"/>
                  <a:gd name="T51" fmla="*/ 151 h 151"/>
                  <a:gd name="T52" fmla="*/ 79 w 157"/>
                  <a:gd name="T53" fmla="*/ 151 h 151"/>
                  <a:gd name="T54" fmla="*/ 62 w 157"/>
                  <a:gd name="T55" fmla="*/ 151 h 151"/>
                  <a:gd name="T56" fmla="*/ 47 w 157"/>
                  <a:gd name="T57" fmla="*/ 146 h 151"/>
                  <a:gd name="T58" fmla="*/ 34 w 157"/>
                  <a:gd name="T59" fmla="*/ 138 h 151"/>
                  <a:gd name="T60" fmla="*/ 23 w 157"/>
                  <a:gd name="T61" fmla="*/ 129 h 151"/>
                  <a:gd name="T62" fmla="*/ 12 w 157"/>
                  <a:gd name="T63" fmla="*/ 115 h 151"/>
                  <a:gd name="T64" fmla="*/ 5 w 157"/>
                  <a:gd name="T65" fmla="*/ 105 h 151"/>
                  <a:gd name="T66" fmla="*/ 2 w 157"/>
                  <a:gd name="T67" fmla="*/ 90 h 151"/>
                  <a:gd name="T68" fmla="*/ 0 w 157"/>
                  <a:gd name="T69" fmla="*/ 82 h 151"/>
                  <a:gd name="T70" fmla="*/ 2 w 157"/>
                  <a:gd name="T71" fmla="*/ 79 h 151"/>
                  <a:gd name="T72" fmla="*/ 2 w 157"/>
                  <a:gd name="T73" fmla="*/ 77 h 151"/>
                  <a:gd name="T74" fmla="*/ 2 w 157"/>
                  <a:gd name="T75" fmla="*/ 90 h 151"/>
                  <a:gd name="T76" fmla="*/ 7 w 157"/>
                  <a:gd name="T77" fmla="*/ 105 h 151"/>
                  <a:gd name="T78" fmla="*/ 14 w 157"/>
                  <a:gd name="T79" fmla="*/ 115 h 151"/>
                  <a:gd name="T80" fmla="*/ 24 w 157"/>
                  <a:gd name="T81" fmla="*/ 126 h 151"/>
                  <a:gd name="T82" fmla="*/ 34 w 157"/>
                  <a:gd name="T83" fmla="*/ 136 h 151"/>
                  <a:gd name="T84" fmla="*/ 48 w 157"/>
                  <a:gd name="T85" fmla="*/ 143 h 151"/>
                  <a:gd name="T86" fmla="*/ 64 w 157"/>
                  <a:gd name="T87" fmla="*/ 148 h 151"/>
                  <a:gd name="T88" fmla="*/ 79 w 157"/>
                  <a:gd name="T89" fmla="*/ 151 h 151"/>
                  <a:gd name="T90" fmla="*/ 93 w 157"/>
                  <a:gd name="T91" fmla="*/ 148 h 151"/>
                  <a:gd name="T92" fmla="*/ 108 w 157"/>
                  <a:gd name="T93" fmla="*/ 143 h 151"/>
                  <a:gd name="T94" fmla="*/ 121 w 157"/>
                  <a:gd name="T95" fmla="*/ 136 h 151"/>
                  <a:gd name="T96" fmla="*/ 132 w 157"/>
                  <a:gd name="T97" fmla="*/ 126 h 151"/>
                  <a:gd name="T98" fmla="*/ 143 w 157"/>
                  <a:gd name="T99" fmla="*/ 115 h 151"/>
                  <a:gd name="T100" fmla="*/ 150 w 157"/>
                  <a:gd name="T101" fmla="*/ 105 h 151"/>
                  <a:gd name="T102" fmla="*/ 152 w 157"/>
                  <a:gd name="T103" fmla="*/ 90 h 151"/>
                  <a:gd name="T104" fmla="*/ 155 w 157"/>
                  <a:gd name="T105" fmla="*/ 72 h 151"/>
                  <a:gd name="T106" fmla="*/ 157 w 157"/>
                  <a:gd name="T107" fmla="*/ 7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7" h="151">
                    <a:moveTo>
                      <a:pt x="157" y="72"/>
                    </a:moveTo>
                    <a:lnTo>
                      <a:pt x="155" y="57"/>
                    </a:lnTo>
                    <a:lnTo>
                      <a:pt x="150" y="42"/>
                    </a:lnTo>
                    <a:lnTo>
                      <a:pt x="143" y="31"/>
                    </a:lnTo>
                    <a:lnTo>
                      <a:pt x="132" y="17"/>
                    </a:lnTo>
                    <a:lnTo>
                      <a:pt x="123" y="8"/>
                    </a:lnTo>
                    <a:lnTo>
                      <a:pt x="110" y="3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8" y="3"/>
                    </a:lnTo>
                    <a:lnTo>
                      <a:pt x="121" y="10"/>
                    </a:lnTo>
                    <a:lnTo>
                      <a:pt x="132" y="17"/>
                    </a:lnTo>
                    <a:lnTo>
                      <a:pt x="143" y="31"/>
                    </a:lnTo>
                    <a:lnTo>
                      <a:pt x="150" y="42"/>
                    </a:lnTo>
                    <a:lnTo>
                      <a:pt x="152" y="57"/>
                    </a:lnTo>
                    <a:lnTo>
                      <a:pt x="155" y="72"/>
                    </a:lnTo>
                    <a:lnTo>
                      <a:pt x="157" y="72"/>
                    </a:lnTo>
                    <a:lnTo>
                      <a:pt x="155" y="90"/>
                    </a:lnTo>
                    <a:lnTo>
                      <a:pt x="150" y="105"/>
                    </a:lnTo>
                    <a:lnTo>
                      <a:pt x="143" y="115"/>
                    </a:lnTo>
                    <a:lnTo>
                      <a:pt x="132" y="129"/>
                    </a:lnTo>
                    <a:lnTo>
                      <a:pt x="123" y="138"/>
                    </a:lnTo>
                    <a:lnTo>
                      <a:pt x="108" y="146"/>
                    </a:lnTo>
                    <a:lnTo>
                      <a:pt x="93" y="151"/>
                    </a:lnTo>
                    <a:lnTo>
                      <a:pt x="79" y="151"/>
                    </a:lnTo>
                    <a:lnTo>
                      <a:pt x="62" y="151"/>
                    </a:lnTo>
                    <a:lnTo>
                      <a:pt x="47" y="146"/>
                    </a:lnTo>
                    <a:lnTo>
                      <a:pt x="34" y="138"/>
                    </a:lnTo>
                    <a:lnTo>
                      <a:pt x="23" y="129"/>
                    </a:lnTo>
                    <a:lnTo>
                      <a:pt x="12" y="115"/>
                    </a:lnTo>
                    <a:lnTo>
                      <a:pt x="5" y="105"/>
                    </a:lnTo>
                    <a:lnTo>
                      <a:pt x="2" y="90"/>
                    </a:lnTo>
                    <a:lnTo>
                      <a:pt x="0" y="82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90"/>
                    </a:lnTo>
                    <a:lnTo>
                      <a:pt x="7" y="105"/>
                    </a:lnTo>
                    <a:lnTo>
                      <a:pt x="14" y="115"/>
                    </a:lnTo>
                    <a:lnTo>
                      <a:pt x="24" y="126"/>
                    </a:lnTo>
                    <a:lnTo>
                      <a:pt x="34" y="136"/>
                    </a:lnTo>
                    <a:lnTo>
                      <a:pt x="48" y="143"/>
                    </a:lnTo>
                    <a:lnTo>
                      <a:pt x="64" y="148"/>
                    </a:lnTo>
                    <a:lnTo>
                      <a:pt x="79" y="151"/>
                    </a:lnTo>
                    <a:lnTo>
                      <a:pt x="93" y="148"/>
                    </a:lnTo>
                    <a:lnTo>
                      <a:pt x="108" y="143"/>
                    </a:lnTo>
                    <a:lnTo>
                      <a:pt x="121" y="136"/>
                    </a:lnTo>
                    <a:lnTo>
                      <a:pt x="132" y="126"/>
                    </a:lnTo>
                    <a:lnTo>
                      <a:pt x="143" y="115"/>
                    </a:lnTo>
                    <a:lnTo>
                      <a:pt x="150" y="105"/>
                    </a:lnTo>
                    <a:lnTo>
                      <a:pt x="152" y="90"/>
                    </a:lnTo>
                    <a:lnTo>
                      <a:pt x="155" y="72"/>
                    </a:lnTo>
                    <a:lnTo>
                      <a:pt x="157" y="7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59" name="Freeform 931">
                <a:extLst>
                  <a:ext uri="{FF2B5EF4-FFF2-40B4-BE49-F238E27FC236}">
                    <a16:creationId xmlns:a16="http://schemas.microsoft.com/office/drawing/2014/main" id="{5711D199-B84E-4B34-8414-CAF70A678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772"/>
                <a:ext cx="51" cy="51"/>
              </a:xfrm>
              <a:custGeom>
                <a:avLst/>
                <a:gdLst>
                  <a:gd name="T0" fmla="*/ 153 w 153"/>
                  <a:gd name="T1" fmla="*/ 72 h 151"/>
                  <a:gd name="T2" fmla="*/ 150 w 153"/>
                  <a:gd name="T3" fmla="*/ 57 h 151"/>
                  <a:gd name="T4" fmla="*/ 148 w 153"/>
                  <a:gd name="T5" fmla="*/ 42 h 151"/>
                  <a:gd name="T6" fmla="*/ 141 w 153"/>
                  <a:gd name="T7" fmla="*/ 31 h 151"/>
                  <a:gd name="T8" fmla="*/ 131 w 153"/>
                  <a:gd name="T9" fmla="*/ 17 h 151"/>
                  <a:gd name="T10" fmla="*/ 119 w 153"/>
                  <a:gd name="T11" fmla="*/ 10 h 151"/>
                  <a:gd name="T12" fmla="*/ 107 w 153"/>
                  <a:gd name="T13" fmla="*/ 3 h 151"/>
                  <a:gd name="T14" fmla="*/ 101 w 153"/>
                  <a:gd name="T15" fmla="*/ 0 h 151"/>
                  <a:gd name="T16" fmla="*/ 98 w 153"/>
                  <a:gd name="T17" fmla="*/ 0 h 151"/>
                  <a:gd name="T18" fmla="*/ 96 w 153"/>
                  <a:gd name="T19" fmla="*/ 0 h 151"/>
                  <a:gd name="T20" fmla="*/ 107 w 153"/>
                  <a:gd name="T21" fmla="*/ 3 h 151"/>
                  <a:gd name="T22" fmla="*/ 119 w 153"/>
                  <a:gd name="T23" fmla="*/ 10 h 151"/>
                  <a:gd name="T24" fmla="*/ 129 w 153"/>
                  <a:gd name="T25" fmla="*/ 20 h 151"/>
                  <a:gd name="T26" fmla="*/ 138 w 153"/>
                  <a:gd name="T27" fmla="*/ 31 h 151"/>
                  <a:gd name="T28" fmla="*/ 146 w 153"/>
                  <a:gd name="T29" fmla="*/ 45 h 151"/>
                  <a:gd name="T30" fmla="*/ 150 w 153"/>
                  <a:gd name="T31" fmla="*/ 57 h 151"/>
                  <a:gd name="T32" fmla="*/ 150 w 153"/>
                  <a:gd name="T33" fmla="*/ 72 h 151"/>
                  <a:gd name="T34" fmla="*/ 153 w 153"/>
                  <a:gd name="T35" fmla="*/ 72 h 151"/>
                  <a:gd name="T36" fmla="*/ 150 w 153"/>
                  <a:gd name="T37" fmla="*/ 90 h 151"/>
                  <a:gd name="T38" fmla="*/ 148 w 153"/>
                  <a:gd name="T39" fmla="*/ 105 h 151"/>
                  <a:gd name="T40" fmla="*/ 141 w 153"/>
                  <a:gd name="T41" fmla="*/ 115 h 151"/>
                  <a:gd name="T42" fmla="*/ 131 w 153"/>
                  <a:gd name="T43" fmla="*/ 126 h 151"/>
                  <a:gd name="T44" fmla="*/ 119 w 153"/>
                  <a:gd name="T45" fmla="*/ 136 h 151"/>
                  <a:gd name="T46" fmla="*/ 107 w 153"/>
                  <a:gd name="T47" fmla="*/ 143 h 151"/>
                  <a:gd name="T48" fmla="*/ 91 w 153"/>
                  <a:gd name="T49" fmla="*/ 148 h 151"/>
                  <a:gd name="T50" fmla="*/ 77 w 153"/>
                  <a:gd name="T51" fmla="*/ 151 h 151"/>
                  <a:gd name="T52" fmla="*/ 62 w 153"/>
                  <a:gd name="T53" fmla="*/ 148 h 151"/>
                  <a:gd name="T54" fmla="*/ 48 w 153"/>
                  <a:gd name="T55" fmla="*/ 143 h 151"/>
                  <a:gd name="T56" fmla="*/ 32 w 153"/>
                  <a:gd name="T57" fmla="*/ 136 h 151"/>
                  <a:gd name="T58" fmla="*/ 22 w 153"/>
                  <a:gd name="T59" fmla="*/ 126 h 151"/>
                  <a:gd name="T60" fmla="*/ 14 w 153"/>
                  <a:gd name="T61" fmla="*/ 115 h 151"/>
                  <a:gd name="T62" fmla="*/ 6 w 153"/>
                  <a:gd name="T63" fmla="*/ 105 h 151"/>
                  <a:gd name="T64" fmla="*/ 0 w 153"/>
                  <a:gd name="T65" fmla="*/ 90 h 151"/>
                  <a:gd name="T66" fmla="*/ 0 w 153"/>
                  <a:gd name="T67" fmla="*/ 77 h 151"/>
                  <a:gd name="T68" fmla="*/ 0 w 153"/>
                  <a:gd name="T69" fmla="*/ 74 h 151"/>
                  <a:gd name="T70" fmla="*/ 0 w 153"/>
                  <a:gd name="T71" fmla="*/ 72 h 151"/>
                  <a:gd name="T72" fmla="*/ 0 w 153"/>
                  <a:gd name="T73" fmla="*/ 69 h 151"/>
                  <a:gd name="T74" fmla="*/ 0 w 153"/>
                  <a:gd name="T75" fmla="*/ 72 h 151"/>
                  <a:gd name="T76" fmla="*/ 3 w 153"/>
                  <a:gd name="T77" fmla="*/ 90 h 151"/>
                  <a:gd name="T78" fmla="*/ 8 w 153"/>
                  <a:gd name="T79" fmla="*/ 101 h 151"/>
                  <a:gd name="T80" fmla="*/ 15 w 153"/>
                  <a:gd name="T81" fmla="*/ 114 h 151"/>
                  <a:gd name="T82" fmla="*/ 22 w 153"/>
                  <a:gd name="T83" fmla="*/ 126 h 151"/>
                  <a:gd name="T84" fmla="*/ 35 w 153"/>
                  <a:gd name="T85" fmla="*/ 136 h 151"/>
                  <a:gd name="T86" fmla="*/ 48 w 153"/>
                  <a:gd name="T87" fmla="*/ 143 h 151"/>
                  <a:gd name="T88" fmla="*/ 62 w 153"/>
                  <a:gd name="T89" fmla="*/ 146 h 151"/>
                  <a:gd name="T90" fmla="*/ 77 w 153"/>
                  <a:gd name="T91" fmla="*/ 148 h 151"/>
                  <a:gd name="T92" fmla="*/ 91 w 153"/>
                  <a:gd name="T93" fmla="*/ 146 h 151"/>
                  <a:gd name="T94" fmla="*/ 107 w 153"/>
                  <a:gd name="T95" fmla="*/ 143 h 151"/>
                  <a:gd name="T96" fmla="*/ 119 w 153"/>
                  <a:gd name="T97" fmla="*/ 136 h 151"/>
                  <a:gd name="T98" fmla="*/ 129 w 153"/>
                  <a:gd name="T99" fmla="*/ 126 h 151"/>
                  <a:gd name="T100" fmla="*/ 138 w 153"/>
                  <a:gd name="T101" fmla="*/ 114 h 151"/>
                  <a:gd name="T102" fmla="*/ 146 w 153"/>
                  <a:gd name="T103" fmla="*/ 101 h 151"/>
                  <a:gd name="T104" fmla="*/ 150 w 153"/>
                  <a:gd name="T105" fmla="*/ 90 h 151"/>
                  <a:gd name="T106" fmla="*/ 150 w 153"/>
                  <a:gd name="T107" fmla="*/ 72 h 151"/>
                  <a:gd name="T108" fmla="*/ 153 w 153"/>
                  <a:gd name="T109" fmla="*/ 7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3" h="151">
                    <a:moveTo>
                      <a:pt x="153" y="72"/>
                    </a:moveTo>
                    <a:lnTo>
                      <a:pt x="150" y="57"/>
                    </a:lnTo>
                    <a:lnTo>
                      <a:pt x="148" y="42"/>
                    </a:lnTo>
                    <a:lnTo>
                      <a:pt x="141" y="31"/>
                    </a:lnTo>
                    <a:lnTo>
                      <a:pt x="131" y="17"/>
                    </a:lnTo>
                    <a:lnTo>
                      <a:pt x="119" y="10"/>
                    </a:lnTo>
                    <a:lnTo>
                      <a:pt x="107" y="3"/>
                    </a:lnTo>
                    <a:lnTo>
                      <a:pt x="101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107" y="3"/>
                    </a:lnTo>
                    <a:lnTo>
                      <a:pt x="119" y="10"/>
                    </a:lnTo>
                    <a:lnTo>
                      <a:pt x="129" y="20"/>
                    </a:lnTo>
                    <a:lnTo>
                      <a:pt x="138" y="31"/>
                    </a:lnTo>
                    <a:lnTo>
                      <a:pt x="146" y="45"/>
                    </a:lnTo>
                    <a:lnTo>
                      <a:pt x="150" y="57"/>
                    </a:lnTo>
                    <a:lnTo>
                      <a:pt x="150" y="72"/>
                    </a:lnTo>
                    <a:lnTo>
                      <a:pt x="153" y="72"/>
                    </a:lnTo>
                    <a:lnTo>
                      <a:pt x="150" y="90"/>
                    </a:lnTo>
                    <a:lnTo>
                      <a:pt x="148" y="105"/>
                    </a:lnTo>
                    <a:lnTo>
                      <a:pt x="141" y="115"/>
                    </a:lnTo>
                    <a:lnTo>
                      <a:pt x="131" y="126"/>
                    </a:lnTo>
                    <a:lnTo>
                      <a:pt x="119" y="136"/>
                    </a:lnTo>
                    <a:lnTo>
                      <a:pt x="107" y="143"/>
                    </a:lnTo>
                    <a:lnTo>
                      <a:pt x="91" y="148"/>
                    </a:lnTo>
                    <a:lnTo>
                      <a:pt x="77" y="151"/>
                    </a:lnTo>
                    <a:lnTo>
                      <a:pt x="62" y="148"/>
                    </a:lnTo>
                    <a:lnTo>
                      <a:pt x="48" y="143"/>
                    </a:lnTo>
                    <a:lnTo>
                      <a:pt x="32" y="136"/>
                    </a:lnTo>
                    <a:lnTo>
                      <a:pt x="22" y="126"/>
                    </a:lnTo>
                    <a:lnTo>
                      <a:pt x="14" y="115"/>
                    </a:lnTo>
                    <a:lnTo>
                      <a:pt x="6" y="105"/>
                    </a:lnTo>
                    <a:lnTo>
                      <a:pt x="0" y="90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90"/>
                    </a:lnTo>
                    <a:lnTo>
                      <a:pt x="8" y="101"/>
                    </a:lnTo>
                    <a:lnTo>
                      <a:pt x="15" y="114"/>
                    </a:lnTo>
                    <a:lnTo>
                      <a:pt x="22" y="126"/>
                    </a:lnTo>
                    <a:lnTo>
                      <a:pt x="35" y="136"/>
                    </a:lnTo>
                    <a:lnTo>
                      <a:pt x="48" y="143"/>
                    </a:lnTo>
                    <a:lnTo>
                      <a:pt x="62" y="146"/>
                    </a:lnTo>
                    <a:lnTo>
                      <a:pt x="77" y="148"/>
                    </a:lnTo>
                    <a:lnTo>
                      <a:pt x="91" y="146"/>
                    </a:lnTo>
                    <a:lnTo>
                      <a:pt x="107" y="143"/>
                    </a:lnTo>
                    <a:lnTo>
                      <a:pt x="119" y="136"/>
                    </a:lnTo>
                    <a:lnTo>
                      <a:pt x="129" y="126"/>
                    </a:lnTo>
                    <a:lnTo>
                      <a:pt x="138" y="114"/>
                    </a:lnTo>
                    <a:lnTo>
                      <a:pt x="146" y="101"/>
                    </a:lnTo>
                    <a:lnTo>
                      <a:pt x="150" y="90"/>
                    </a:lnTo>
                    <a:lnTo>
                      <a:pt x="150" y="72"/>
                    </a:lnTo>
                    <a:lnTo>
                      <a:pt x="153" y="72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0" name="Freeform 932">
                <a:extLst>
                  <a:ext uri="{FF2B5EF4-FFF2-40B4-BE49-F238E27FC236}">
                    <a16:creationId xmlns:a16="http://schemas.microsoft.com/office/drawing/2014/main" id="{9AFF9CC7-92DC-4F7A-9F9D-31BC2223E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772"/>
                <a:ext cx="50" cy="50"/>
              </a:xfrm>
              <a:custGeom>
                <a:avLst/>
                <a:gdLst>
                  <a:gd name="T0" fmla="*/ 150 w 150"/>
                  <a:gd name="T1" fmla="*/ 72 h 148"/>
                  <a:gd name="T2" fmla="*/ 150 w 150"/>
                  <a:gd name="T3" fmla="*/ 56 h 148"/>
                  <a:gd name="T4" fmla="*/ 145 w 150"/>
                  <a:gd name="T5" fmla="*/ 44 h 148"/>
                  <a:gd name="T6" fmla="*/ 138 w 150"/>
                  <a:gd name="T7" fmla="*/ 29 h 148"/>
                  <a:gd name="T8" fmla="*/ 128 w 150"/>
                  <a:gd name="T9" fmla="*/ 20 h 148"/>
                  <a:gd name="T10" fmla="*/ 119 w 150"/>
                  <a:gd name="T11" fmla="*/ 10 h 148"/>
                  <a:gd name="T12" fmla="*/ 105 w 150"/>
                  <a:gd name="T13" fmla="*/ 3 h 148"/>
                  <a:gd name="T14" fmla="*/ 96 w 150"/>
                  <a:gd name="T15" fmla="*/ 0 h 148"/>
                  <a:gd name="T16" fmla="*/ 93 w 150"/>
                  <a:gd name="T17" fmla="*/ 0 h 148"/>
                  <a:gd name="T18" fmla="*/ 91 w 150"/>
                  <a:gd name="T19" fmla="*/ 0 h 148"/>
                  <a:gd name="T20" fmla="*/ 88 w 150"/>
                  <a:gd name="T21" fmla="*/ 0 h 148"/>
                  <a:gd name="T22" fmla="*/ 91 w 150"/>
                  <a:gd name="T23" fmla="*/ 0 h 148"/>
                  <a:gd name="T24" fmla="*/ 104 w 150"/>
                  <a:gd name="T25" fmla="*/ 5 h 148"/>
                  <a:gd name="T26" fmla="*/ 119 w 150"/>
                  <a:gd name="T27" fmla="*/ 12 h 148"/>
                  <a:gd name="T28" fmla="*/ 128 w 150"/>
                  <a:gd name="T29" fmla="*/ 20 h 148"/>
                  <a:gd name="T30" fmla="*/ 138 w 150"/>
                  <a:gd name="T31" fmla="*/ 32 h 148"/>
                  <a:gd name="T32" fmla="*/ 143 w 150"/>
                  <a:gd name="T33" fmla="*/ 44 h 148"/>
                  <a:gd name="T34" fmla="*/ 148 w 150"/>
                  <a:gd name="T35" fmla="*/ 56 h 148"/>
                  <a:gd name="T36" fmla="*/ 150 w 150"/>
                  <a:gd name="T37" fmla="*/ 72 h 148"/>
                  <a:gd name="T38" fmla="*/ 150 w 150"/>
                  <a:gd name="T39" fmla="*/ 89 h 148"/>
                  <a:gd name="T40" fmla="*/ 145 w 150"/>
                  <a:gd name="T41" fmla="*/ 101 h 148"/>
                  <a:gd name="T42" fmla="*/ 138 w 150"/>
                  <a:gd name="T43" fmla="*/ 113 h 148"/>
                  <a:gd name="T44" fmla="*/ 128 w 150"/>
                  <a:gd name="T45" fmla="*/ 126 h 148"/>
                  <a:gd name="T46" fmla="*/ 119 w 150"/>
                  <a:gd name="T47" fmla="*/ 136 h 148"/>
                  <a:gd name="T48" fmla="*/ 105 w 150"/>
                  <a:gd name="T49" fmla="*/ 143 h 148"/>
                  <a:gd name="T50" fmla="*/ 91 w 150"/>
                  <a:gd name="T51" fmla="*/ 145 h 148"/>
                  <a:gd name="T52" fmla="*/ 76 w 150"/>
                  <a:gd name="T53" fmla="*/ 148 h 148"/>
                  <a:gd name="T54" fmla="*/ 62 w 150"/>
                  <a:gd name="T55" fmla="*/ 145 h 148"/>
                  <a:gd name="T56" fmla="*/ 47 w 150"/>
                  <a:gd name="T57" fmla="*/ 143 h 148"/>
                  <a:gd name="T58" fmla="*/ 35 w 150"/>
                  <a:gd name="T59" fmla="*/ 136 h 148"/>
                  <a:gd name="T60" fmla="*/ 22 w 150"/>
                  <a:gd name="T61" fmla="*/ 126 h 148"/>
                  <a:gd name="T62" fmla="*/ 15 w 150"/>
                  <a:gd name="T63" fmla="*/ 113 h 148"/>
                  <a:gd name="T64" fmla="*/ 7 w 150"/>
                  <a:gd name="T65" fmla="*/ 101 h 148"/>
                  <a:gd name="T66" fmla="*/ 2 w 150"/>
                  <a:gd name="T67" fmla="*/ 89 h 148"/>
                  <a:gd name="T68" fmla="*/ 0 w 150"/>
                  <a:gd name="T69" fmla="*/ 72 h 148"/>
                  <a:gd name="T70" fmla="*/ 0 w 150"/>
                  <a:gd name="T71" fmla="*/ 69 h 148"/>
                  <a:gd name="T72" fmla="*/ 2 w 150"/>
                  <a:gd name="T73" fmla="*/ 69 h 148"/>
                  <a:gd name="T74" fmla="*/ 2 w 150"/>
                  <a:gd name="T75" fmla="*/ 67 h 148"/>
                  <a:gd name="T76" fmla="*/ 2 w 150"/>
                  <a:gd name="T77" fmla="*/ 65 h 148"/>
                  <a:gd name="T78" fmla="*/ 2 w 150"/>
                  <a:gd name="T79" fmla="*/ 62 h 148"/>
                  <a:gd name="T80" fmla="*/ 2 w 150"/>
                  <a:gd name="T81" fmla="*/ 72 h 148"/>
                  <a:gd name="T82" fmla="*/ 6 w 150"/>
                  <a:gd name="T83" fmla="*/ 86 h 148"/>
                  <a:gd name="T84" fmla="*/ 7 w 150"/>
                  <a:gd name="T85" fmla="*/ 101 h 148"/>
                  <a:gd name="T86" fmla="*/ 15 w 150"/>
                  <a:gd name="T87" fmla="*/ 113 h 148"/>
                  <a:gd name="T88" fmla="*/ 24 w 150"/>
                  <a:gd name="T89" fmla="*/ 126 h 148"/>
                  <a:gd name="T90" fmla="*/ 35 w 150"/>
                  <a:gd name="T91" fmla="*/ 134 h 148"/>
                  <a:gd name="T92" fmla="*/ 47 w 150"/>
                  <a:gd name="T93" fmla="*/ 141 h 148"/>
                  <a:gd name="T94" fmla="*/ 62 w 150"/>
                  <a:gd name="T95" fmla="*/ 145 h 148"/>
                  <a:gd name="T96" fmla="*/ 76 w 150"/>
                  <a:gd name="T97" fmla="*/ 145 h 148"/>
                  <a:gd name="T98" fmla="*/ 91 w 150"/>
                  <a:gd name="T99" fmla="*/ 145 h 148"/>
                  <a:gd name="T100" fmla="*/ 104 w 150"/>
                  <a:gd name="T101" fmla="*/ 141 h 148"/>
                  <a:gd name="T102" fmla="*/ 119 w 150"/>
                  <a:gd name="T103" fmla="*/ 134 h 148"/>
                  <a:gd name="T104" fmla="*/ 128 w 150"/>
                  <a:gd name="T105" fmla="*/ 126 h 148"/>
                  <a:gd name="T106" fmla="*/ 138 w 150"/>
                  <a:gd name="T107" fmla="*/ 113 h 148"/>
                  <a:gd name="T108" fmla="*/ 143 w 150"/>
                  <a:gd name="T109" fmla="*/ 101 h 148"/>
                  <a:gd name="T110" fmla="*/ 148 w 150"/>
                  <a:gd name="T111" fmla="*/ 86 h 148"/>
                  <a:gd name="T112" fmla="*/ 150 w 150"/>
                  <a:gd name="T113" fmla="*/ 7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0" h="148">
                    <a:moveTo>
                      <a:pt x="150" y="72"/>
                    </a:moveTo>
                    <a:lnTo>
                      <a:pt x="150" y="56"/>
                    </a:lnTo>
                    <a:lnTo>
                      <a:pt x="145" y="44"/>
                    </a:lnTo>
                    <a:lnTo>
                      <a:pt x="138" y="29"/>
                    </a:lnTo>
                    <a:lnTo>
                      <a:pt x="128" y="20"/>
                    </a:lnTo>
                    <a:lnTo>
                      <a:pt x="119" y="10"/>
                    </a:lnTo>
                    <a:lnTo>
                      <a:pt x="105" y="3"/>
                    </a:lnTo>
                    <a:lnTo>
                      <a:pt x="96" y="0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104" y="5"/>
                    </a:lnTo>
                    <a:lnTo>
                      <a:pt x="119" y="12"/>
                    </a:lnTo>
                    <a:lnTo>
                      <a:pt x="128" y="20"/>
                    </a:lnTo>
                    <a:lnTo>
                      <a:pt x="138" y="32"/>
                    </a:lnTo>
                    <a:lnTo>
                      <a:pt x="143" y="44"/>
                    </a:lnTo>
                    <a:lnTo>
                      <a:pt x="148" y="56"/>
                    </a:lnTo>
                    <a:lnTo>
                      <a:pt x="150" y="72"/>
                    </a:lnTo>
                    <a:lnTo>
                      <a:pt x="150" y="89"/>
                    </a:lnTo>
                    <a:lnTo>
                      <a:pt x="145" y="101"/>
                    </a:lnTo>
                    <a:lnTo>
                      <a:pt x="138" y="113"/>
                    </a:lnTo>
                    <a:lnTo>
                      <a:pt x="128" y="126"/>
                    </a:lnTo>
                    <a:lnTo>
                      <a:pt x="119" y="136"/>
                    </a:lnTo>
                    <a:lnTo>
                      <a:pt x="105" y="143"/>
                    </a:lnTo>
                    <a:lnTo>
                      <a:pt x="91" y="145"/>
                    </a:lnTo>
                    <a:lnTo>
                      <a:pt x="76" y="148"/>
                    </a:lnTo>
                    <a:lnTo>
                      <a:pt x="62" y="145"/>
                    </a:lnTo>
                    <a:lnTo>
                      <a:pt x="47" y="143"/>
                    </a:lnTo>
                    <a:lnTo>
                      <a:pt x="35" y="136"/>
                    </a:lnTo>
                    <a:lnTo>
                      <a:pt x="22" y="126"/>
                    </a:lnTo>
                    <a:lnTo>
                      <a:pt x="15" y="113"/>
                    </a:lnTo>
                    <a:lnTo>
                      <a:pt x="7" y="101"/>
                    </a:lnTo>
                    <a:lnTo>
                      <a:pt x="2" y="89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6" y="86"/>
                    </a:lnTo>
                    <a:lnTo>
                      <a:pt x="7" y="101"/>
                    </a:lnTo>
                    <a:lnTo>
                      <a:pt x="15" y="113"/>
                    </a:lnTo>
                    <a:lnTo>
                      <a:pt x="24" y="126"/>
                    </a:lnTo>
                    <a:lnTo>
                      <a:pt x="35" y="134"/>
                    </a:lnTo>
                    <a:lnTo>
                      <a:pt x="47" y="141"/>
                    </a:lnTo>
                    <a:lnTo>
                      <a:pt x="62" y="145"/>
                    </a:lnTo>
                    <a:lnTo>
                      <a:pt x="76" y="145"/>
                    </a:lnTo>
                    <a:lnTo>
                      <a:pt x="91" y="145"/>
                    </a:lnTo>
                    <a:lnTo>
                      <a:pt x="104" y="141"/>
                    </a:lnTo>
                    <a:lnTo>
                      <a:pt x="119" y="134"/>
                    </a:lnTo>
                    <a:lnTo>
                      <a:pt x="128" y="126"/>
                    </a:lnTo>
                    <a:lnTo>
                      <a:pt x="138" y="113"/>
                    </a:lnTo>
                    <a:lnTo>
                      <a:pt x="143" y="101"/>
                    </a:lnTo>
                    <a:lnTo>
                      <a:pt x="148" y="86"/>
                    </a:lnTo>
                    <a:lnTo>
                      <a:pt x="150" y="72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1" name="Freeform 933">
                <a:extLst>
                  <a:ext uri="{FF2B5EF4-FFF2-40B4-BE49-F238E27FC236}">
                    <a16:creationId xmlns:a16="http://schemas.microsoft.com/office/drawing/2014/main" id="{2424A339-9AC1-4303-909A-498D882AF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772"/>
                <a:ext cx="49" cy="49"/>
              </a:xfrm>
              <a:custGeom>
                <a:avLst/>
                <a:gdLst>
                  <a:gd name="T0" fmla="*/ 147 w 147"/>
                  <a:gd name="T1" fmla="*/ 72 h 146"/>
                  <a:gd name="T2" fmla="*/ 145 w 147"/>
                  <a:gd name="T3" fmla="*/ 57 h 146"/>
                  <a:gd name="T4" fmla="*/ 140 w 147"/>
                  <a:gd name="T5" fmla="*/ 45 h 146"/>
                  <a:gd name="T6" fmla="*/ 135 w 147"/>
                  <a:gd name="T7" fmla="*/ 33 h 146"/>
                  <a:gd name="T8" fmla="*/ 126 w 147"/>
                  <a:gd name="T9" fmla="*/ 20 h 146"/>
                  <a:gd name="T10" fmla="*/ 116 w 147"/>
                  <a:gd name="T11" fmla="*/ 12 h 146"/>
                  <a:gd name="T12" fmla="*/ 101 w 147"/>
                  <a:gd name="T13" fmla="*/ 5 h 146"/>
                  <a:gd name="T14" fmla="*/ 88 w 147"/>
                  <a:gd name="T15" fmla="*/ 0 h 146"/>
                  <a:gd name="T16" fmla="*/ 86 w 147"/>
                  <a:gd name="T17" fmla="*/ 0 h 146"/>
                  <a:gd name="T18" fmla="*/ 83 w 147"/>
                  <a:gd name="T19" fmla="*/ 0 h 146"/>
                  <a:gd name="T20" fmla="*/ 81 w 147"/>
                  <a:gd name="T21" fmla="*/ 0 h 146"/>
                  <a:gd name="T22" fmla="*/ 78 w 147"/>
                  <a:gd name="T23" fmla="*/ 0 h 146"/>
                  <a:gd name="T24" fmla="*/ 76 w 147"/>
                  <a:gd name="T25" fmla="*/ 0 h 146"/>
                  <a:gd name="T26" fmla="*/ 88 w 147"/>
                  <a:gd name="T27" fmla="*/ 3 h 146"/>
                  <a:gd name="T28" fmla="*/ 101 w 147"/>
                  <a:gd name="T29" fmla="*/ 9 h 146"/>
                  <a:gd name="T30" fmla="*/ 112 w 147"/>
                  <a:gd name="T31" fmla="*/ 12 h 146"/>
                  <a:gd name="T32" fmla="*/ 126 w 147"/>
                  <a:gd name="T33" fmla="*/ 23 h 146"/>
                  <a:gd name="T34" fmla="*/ 133 w 147"/>
                  <a:gd name="T35" fmla="*/ 33 h 146"/>
                  <a:gd name="T36" fmla="*/ 140 w 147"/>
                  <a:gd name="T37" fmla="*/ 45 h 146"/>
                  <a:gd name="T38" fmla="*/ 143 w 147"/>
                  <a:gd name="T39" fmla="*/ 60 h 146"/>
                  <a:gd name="T40" fmla="*/ 145 w 147"/>
                  <a:gd name="T41" fmla="*/ 72 h 146"/>
                  <a:gd name="T42" fmla="*/ 147 w 147"/>
                  <a:gd name="T43" fmla="*/ 72 h 146"/>
                  <a:gd name="T44" fmla="*/ 145 w 147"/>
                  <a:gd name="T45" fmla="*/ 86 h 146"/>
                  <a:gd name="T46" fmla="*/ 140 w 147"/>
                  <a:gd name="T47" fmla="*/ 101 h 146"/>
                  <a:gd name="T48" fmla="*/ 135 w 147"/>
                  <a:gd name="T49" fmla="*/ 114 h 146"/>
                  <a:gd name="T50" fmla="*/ 126 w 147"/>
                  <a:gd name="T51" fmla="*/ 126 h 146"/>
                  <a:gd name="T52" fmla="*/ 116 w 147"/>
                  <a:gd name="T53" fmla="*/ 133 h 146"/>
                  <a:gd name="T54" fmla="*/ 101 w 147"/>
                  <a:gd name="T55" fmla="*/ 141 h 146"/>
                  <a:gd name="T56" fmla="*/ 88 w 147"/>
                  <a:gd name="T57" fmla="*/ 146 h 146"/>
                  <a:gd name="T58" fmla="*/ 74 w 147"/>
                  <a:gd name="T59" fmla="*/ 146 h 146"/>
                  <a:gd name="T60" fmla="*/ 59 w 147"/>
                  <a:gd name="T61" fmla="*/ 146 h 146"/>
                  <a:gd name="T62" fmla="*/ 45 w 147"/>
                  <a:gd name="T63" fmla="*/ 141 h 146"/>
                  <a:gd name="T64" fmla="*/ 32 w 147"/>
                  <a:gd name="T65" fmla="*/ 133 h 146"/>
                  <a:gd name="T66" fmla="*/ 21 w 147"/>
                  <a:gd name="T67" fmla="*/ 126 h 146"/>
                  <a:gd name="T68" fmla="*/ 12 w 147"/>
                  <a:gd name="T69" fmla="*/ 114 h 146"/>
                  <a:gd name="T70" fmla="*/ 5 w 147"/>
                  <a:gd name="T71" fmla="*/ 101 h 146"/>
                  <a:gd name="T72" fmla="*/ 3 w 147"/>
                  <a:gd name="T73" fmla="*/ 86 h 146"/>
                  <a:gd name="T74" fmla="*/ 0 w 147"/>
                  <a:gd name="T75" fmla="*/ 72 h 146"/>
                  <a:gd name="T76" fmla="*/ 0 w 147"/>
                  <a:gd name="T77" fmla="*/ 62 h 146"/>
                  <a:gd name="T78" fmla="*/ 3 w 147"/>
                  <a:gd name="T79" fmla="*/ 62 h 146"/>
                  <a:gd name="T80" fmla="*/ 3 w 147"/>
                  <a:gd name="T81" fmla="*/ 60 h 146"/>
                  <a:gd name="T82" fmla="*/ 3 w 147"/>
                  <a:gd name="T83" fmla="*/ 57 h 146"/>
                  <a:gd name="T84" fmla="*/ 5 w 147"/>
                  <a:gd name="T85" fmla="*/ 57 h 146"/>
                  <a:gd name="T86" fmla="*/ 3 w 147"/>
                  <a:gd name="T87" fmla="*/ 60 h 146"/>
                  <a:gd name="T88" fmla="*/ 3 w 147"/>
                  <a:gd name="T89" fmla="*/ 72 h 146"/>
                  <a:gd name="T90" fmla="*/ 3 w 147"/>
                  <a:gd name="T91" fmla="*/ 86 h 146"/>
                  <a:gd name="T92" fmla="*/ 7 w 147"/>
                  <a:gd name="T93" fmla="*/ 101 h 146"/>
                  <a:gd name="T94" fmla="*/ 14 w 147"/>
                  <a:gd name="T95" fmla="*/ 114 h 146"/>
                  <a:gd name="T96" fmla="*/ 21 w 147"/>
                  <a:gd name="T97" fmla="*/ 124 h 146"/>
                  <a:gd name="T98" fmla="*/ 35 w 147"/>
                  <a:gd name="T99" fmla="*/ 133 h 146"/>
                  <a:gd name="T100" fmla="*/ 45 w 147"/>
                  <a:gd name="T101" fmla="*/ 138 h 146"/>
                  <a:gd name="T102" fmla="*/ 59 w 147"/>
                  <a:gd name="T103" fmla="*/ 143 h 146"/>
                  <a:gd name="T104" fmla="*/ 74 w 147"/>
                  <a:gd name="T105" fmla="*/ 146 h 146"/>
                  <a:gd name="T106" fmla="*/ 88 w 147"/>
                  <a:gd name="T107" fmla="*/ 143 h 146"/>
                  <a:gd name="T108" fmla="*/ 101 w 147"/>
                  <a:gd name="T109" fmla="*/ 138 h 146"/>
                  <a:gd name="T110" fmla="*/ 112 w 147"/>
                  <a:gd name="T111" fmla="*/ 133 h 146"/>
                  <a:gd name="T112" fmla="*/ 126 w 147"/>
                  <a:gd name="T113" fmla="*/ 124 h 146"/>
                  <a:gd name="T114" fmla="*/ 133 w 147"/>
                  <a:gd name="T115" fmla="*/ 114 h 146"/>
                  <a:gd name="T116" fmla="*/ 140 w 147"/>
                  <a:gd name="T117" fmla="*/ 101 h 146"/>
                  <a:gd name="T118" fmla="*/ 143 w 147"/>
                  <a:gd name="T119" fmla="*/ 86 h 146"/>
                  <a:gd name="T120" fmla="*/ 145 w 147"/>
                  <a:gd name="T121" fmla="*/ 72 h 146"/>
                  <a:gd name="T122" fmla="*/ 147 w 147"/>
                  <a:gd name="T123" fmla="*/ 7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7" h="146">
                    <a:moveTo>
                      <a:pt x="147" y="72"/>
                    </a:moveTo>
                    <a:lnTo>
                      <a:pt x="145" y="57"/>
                    </a:lnTo>
                    <a:lnTo>
                      <a:pt x="140" y="45"/>
                    </a:lnTo>
                    <a:lnTo>
                      <a:pt x="135" y="33"/>
                    </a:lnTo>
                    <a:lnTo>
                      <a:pt x="126" y="20"/>
                    </a:lnTo>
                    <a:lnTo>
                      <a:pt x="116" y="12"/>
                    </a:lnTo>
                    <a:lnTo>
                      <a:pt x="101" y="5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88" y="3"/>
                    </a:lnTo>
                    <a:lnTo>
                      <a:pt x="101" y="9"/>
                    </a:lnTo>
                    <a:lnTo>
                      <a:pt x="112" y="12"/>
                    </a:lnTo>
                    <a:lnTo>
                      <a:pt x="126" y="23"/>
                    </a:lnTo>
                    <a:lnTo>
                      <a:pt x="133" y="33"/>
                    </a:lnTo>
                    <a:lnTo>
                      <a:pt x="140" y="45"/>
                    </a:lnTo>
                    <a:lnTo>
                      <a:pt x="143" y="60"/>
                    </a:lnTo>
                    <a:lnTo>
                      <a:pt x="145" y="72"/>
                    </a:lnTo>
                    <a:lnTo>
                      <a:pt x="147" y="72"/>
                    </a:lnTo>
                    <a:lnTo>
                      <a:pt x="145" y="86"/>
                    </a:lnTo>
                    <a:lnTo>
                      <a:pt x="140" y="101"/>
                    </a:lnTo>
                    <a:lnTo>
                      <a:pt x="135" y="114"/>
                    </a:lnTo>
                    <a:lnTo>
                      <a:pt x="126" y="126"/>
                    </a:lnTo>
                    <a:lnTo>
                      <a:pt x="116" y="133"/>
                    </a:lnTo>
                    <a:lnTo>
                      <a:pt x="101" y="141"/>
                    </a:lnTo>
                    <a:lnTo>
                      <a:pt x="88" y="146"/>
                    </a:lnTo>
                    <a:lnTo>
                      <a:pt x="74" y="146"/>
                    </a:lnTo>
                    <a:lnTo>
                      <a:pt x="59" y="146"/>
                    </a:lnTo>
                    <a:lnTo>
                      <a:pt x="45" y="141"/>
                    </a:lnTo>
                    <a:lnTo>
                      <a:pt x="32" y="133"/>
                    </a:lnTo>
                    <a:lnTo>
                      <a:pt x="21" y="126"/>
                    </a:lnTo>
                    <a:lnTo>
                      <a:pt x="12" y="114"/>
                    </a:lnTo>
                    <a:lnTo>
                      <a:pt x="5" y="101"/>
                    </a:lnTo>
                    <a:lnTo>
                      <a:pt x="3" y="86"/>
                    </a:lnTo>
                    <a:lnTo>
                      <a:pt x="0" y="72"/>
                    </a:lnTo>
                    <a:lnTo>
                      <a:pt x="0" y="62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5" y="57"/>
                    </a:lnTo>
                    <a:lnTo>
                      <a:pt x="3" y="60"/>
                    </a:lnTo>
                    <a:lnTo>
                      <a:pt x="3" y="72"/>
                    </a:lnTo>
                    <a:lnTo>
                      <a:pt x="3" y="86"/>
                    </a:lnTo>
                    <a:lnTo>
                      <a:pt x="7" y="101"/>
                    </a:lnTo>
                    <a:lnTo>
                      <a:pt x="14" y="114"/>
                    </a:lnTo>
                    <a:lnTo>
                      <a:pt x="21" y="124"/>
                    </a:lnTo>
                    <a:lnTo>
                      <a:pt x="35" y="133"/>
                    </a:lnTo>
                    <a:lnTo>
                      <a:pt x="45" y="138"/>
                    </a:lnTo>
                    <a:lnTo>
                      <a:pt x="59" y="143"/>
                    </a:lnTo>
                    <a:lnTo>
                      <a:pt x="74" y="146"/>
                    </a:lnTo>
                    <a:lnTo>
                      <a:pt x="88" y="143"/>
                    </a:lnTo>
                    <a:lnTo>
                      <a:pt x="101" y="138"/>
                    </a:lnTo>
                    <a:lnTo>
                      <a:pt x="112" y="133"/>
                    </a:lnTo>
                    <a:lnTo>
                      <a:pt x="126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3" y="86"/>
                    </a:lnTo>
                    <a:lnTo>
                      <a:pt x="145" y="72"/>
                    </a:lnTo>
                    <a:lnTo>
                      <a:pt x="147" y="72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2" name="Freeform 934">
                <a:extLst>
                  <a:ext uri="{FF2B5EF4-FFF2-40B4-BE49-F238E27FC236}">
                    <a16:creationId xmlns:a16="http://schemas.microsoft.com/office/drawing/2014/main" id="{DAF9EE0D-F411-4EA6-AD79-7911580C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772"/>
                <a:ext cx="48" cy="49"/>
              </a:xfrm>
              <a:custGeom>
                <a:avLst/>
                <a:gdLst>
                  <a:gd name="T0" fmla="*/ 143 w 143"/>
                  <a:gd name="T1" fmla="*/ 72 h 146"/>
                  <a:gd name="T2" fmla="*/ 141 w 143"/>
                  <a:gd name="T3" fmla="*/ 60 h 146"/>
                  <a:gd name="T4" fmla="*/ 138 w 143"/>
                  <a:gd name="T5" fmla="*/ 45 h 146"/>
                  <a:gd name="T6" fmla="*/ 131 w 143"/>
                  <a:gd name="T7" fmla="*/ 33 h 146"/>
                  <a:gd name="T8" fmla="*/ 122 w 143"/>
                  <a:gd name="T9" fmla="*/ 23 h 146"/>
                  <a:gd name="T10" fmla="*/ 110 w 143"/>
                  <a:gd name="T11" fmla="*/ 12 h 146"/>
                  <a:gd name="T12" fmla="*/ 98 w 143"/>
                  <a:gd name="T13" fmla="*/ 9 h 146"/>
                  <a:gd name="T14" fmla="*/ 86 w 143"/>
                  <a:gd name="T15" fmla="*/ 3 h 146"/>
                  <a:gd name="T16" fmla="*/ 74 w 143"/>
                  <a:gd name="T17" fmla="*/ 0 h 146"/>
                  <a:gd name="T18" fmla="*/ 72 w 143"/>
                  <a:gd name="T19" fmla="*/ 3 h 146"/>
                  <a:gd name="T20" fmla="*/ 69 w 143"/>
                  <a:gd name="T21" fmla="*/ 3 h 146"/>
                  <a:gd name="T22" fmla="*/ 67 w 143"/>
                  <a:gd name="T23" fmla="*/ 3 h 146"/>
                  <a:gd name="T24" fmla="*/ 72 w 143"/>
                  <a:gd name="T25" fmla="*/ 3 h 146"/>
                  <a:gd name="T26" fmla="*/ 86 w 143"/>
                  <a:gd name="T27" fmla="*/ 3 h 146"/>
                  <a:gd name="T28" fmla="*/ 98 w 143"/>
                  <a:gd name="T29" fmla="*/ 9 h 146"/>
                  <a:gd name="T30" fmla="*/ 110 w 143"/>
                  <a:gd name="T31" fmla="*/ 16 h 146"/>
                  <a:gd name="T32" fmla="*/ 121 w 143"/>
                  <a:gd name="T33" fmla="*/ 23 h 146"/>
                  <a:gd name="T34" fmla="*/ 131 w 143"/>
                  <a:gd name="T35" fmla="*/ 33 h 146"/>
                  <a:gd name="T36" fmla="*/ 136 w 143"/>
                  <a:gd name="T37" fmla="*/ 45 h 146"/>
                  <a:gd name="T38" fmla="*/ 141 w 143"/>
                  <a:gd name="T39" fmla="*/ 60 h 146"/>
                  <a:gd name="T40" fmla="*/ 141 w 143"/>
                  <a:gd name="T41" fmla="*/ 72 h 146"/>
                  <a:gd name="T42" fmla="*/ 143 w 143"/>
                  <a:gd name="T43" fmla="*/ 72 h 146"/>
                  <a:gd name="T44" fmla="*/ 141 w 143"/>
                  <a:gd name="T45" fmla="*/ 86 h 146"/>
                  <a:gd name="T46" fmla="*/ 138 w 143"/>
                  <a:gd name="T47" fmla="*/ 101 h 146"/>
                  <a:gd name="T48" fmla="*/ 131 w 143"/>
                  <a:gd name="T49" fmla="*/ 114 h 146"/>
                  <a:gd name="T50" fmla="*/ 122 w 143"/>
                  <a:gd name="T51" fmla="*/ 124 h 146"/>
                  <a:gd name="T52" fmla="*/ 110 w 143"/>
                  <a:gd name="T53" fmla="*/ 133 h 146"/>
                  <a:gd name="T54" fmla="*/ 98 w 143"/>
                  <a:gd name="T55" fmla="*/ 138 h 146"/>
                  <a:gd name="T56" fmla="*/ 86 w 143"/>
                  <a:gd name="T57" fmla="*/ 143 h 146"/>
                  <a:gd name="T58" fmla="*/ 72 w 143"/>
                  <a:gd name="T59" fmla="*/ 146 h 146"/>
                  <a:gd name="T60" fmla="*/ 57 w 143"/>
                  <a:gd name="T61" fmla="*/ 143 h 146"/>
                  <a:gd name="T62" fmla="*/ 41 w 143"/>
                  <a:gd name="T63" fmla="*/ 138 h 146"/>
                  <a:gd name="T64" fmla="*/ 32 w 143"/>
                  <a:gd name="T65" fmla="*/ 133 h 146"/>
                  <a:gd name="T66" fmla="*/ 19 w 143"/>
                  <a:gd name="T67" fmla="*/ 124 h 146"/>
                  <a:gd name="T68" fmla="*/ 12 w 143"/>
                  <a:gd name="T69" fmla="*/ 114 h 146"/>
                  <a:gd name="T70" fmla="*/ 5 w 143"/>
                  <a:gd name="T71" fmla="*/ 101 h 146"/>
                  <a:gd name="T72" fmla="*/ 0 w 143"/>
                  <a:gd name="T73" fmla="*/ 86 h 146"/>
                  <a:gd name="T74" fmla="*/ 0 w 143"/>
                  <a:gd name="T75" fmla="*/ 72 h 146"/>
                  <a:gd name="T76" fmla="*/ 0 w 143"/>
                  <a:gd name="T77" fmla="*/ 60 h 146"/>
                  <a:gd name="T78" fmla="*/ 3 w 143"/>
                  <a:gd name="T79" fmla="*/ 57 h 146"/>
                  <a:gd name="T80" fmla="*/ 3 w 143"/>
                  <a:gd name="T81" fmla="*/ 55 h 146"/>
                  <a:gd name="T82" fmla="*/ 3 w 143"/>
                  <a:gd name="T83" fmla="*/ 52 h 146"/>
                  <a:gd name="T84" fmla="*/ 5 w 143"/>
                  <a:gd name="T85" fmla="*/ 50 h 146"/>
                  <a:gd name="T86" fmla="*/ 5 w 143"/>
                  <a:gd name="T87" fmla="*/ 47 h 146"/>
                  <a:gd name="T88" fmla="*/ 3 w 143"/>
                  <a:gd name="T89" fmla="*/ 60 h 146"/>
                  <a:gd name="T90" fmla="*/ 0 w 143"/>
                  <a:gd name="T91" fmla="*/ 72 h 146"/>
                  <a:gd name="T92" fmla="*/ 3 w 143"/>
                  <a:gd name="T93" fmla="*/ 86 h 146"/>
                  <a:gd name="T94" fmla="*/ 7 w 143"/>
                  <a:gd name="T95" fmla="*/ 101 h 146"/>
                  <a:gd name="T96" fmla="*/ 12 w 143"/>
                  <a:gd name="T97" fmla="*/ 112 h 146"/>
                  <a:gd name="T98" fmla="*/ 22 w 143"/>
                  <a:gd name="T99" fmla="*/ 124 h 146"/>
                  <a:gd name="T100" fmla="*/ 32 w 143"/>
                  <a:gd name="T101" fmla="*/ 131 h 146"/>
                  <a:gd name="T102" fmla="*/ 45 w 143"/>
                  <a:gd name="T103" fmla="*/ 138 h 146"/>
                  <a:gd name="T104" fmla="*/ 57 w 143"/>
                  <a:gd name="T105" fmla="*/ 141 h 146"/>
                  <a:gd name="T106" fmla="*/ 72 w 143"/>
                  <a:gd name="T107" fmla="*/ 143 h 146"/>
                  <a:gd name="T108" fmla="*/ 86 w 143"/>
                  <a:gd name="T109" fmla="*/ 141 h 146"/>
                  <a:gd name="T110" fmla="*/ 98 w 143"/>
                  <a:gd name="T111" fmla="*/ 138 h 146"/>
                  <a:gd name="T112" fmla="*/ 110 w 143"/>
                  <a:gd name="T113" fmla="*/ 131 h 146"/>
                  <a:gd name="T114" fmla="*/ 121 w 143"/>
                  <a:gd name="T115" fmla="*/ 124 h 146"/>
                  <a:gd name="T116" fmla="*/ 131 w 143"/>
                  <a:gd name="T117" fmla="*/ 112 h 146"/>
                  <a:gd name="T118" fmla="*/ 136 w 143"/>
                  <a:gd name="T119" fmla="*/ 101 h 146"/>
                  <a:gd name="T120" fmla="*/ 141 w 143"/>
                  <a:gd name="T121" fmla="*/ 86 h 146"/>
                  <a:gd name="T122" fmla="*/ 141 w 143"/>
                  <a:gd name="T123" fmla="*/ 72 h 146"/>
                  <a:gd name="T124" fmla="*/ 143 w 143"/>
                  <a:gd name="T125" fmla="*/ 7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" h="146">
                    <a:moveTo>
                      <a:pt x="143" y="72"/>
                    </a:moveTo>
                    <a:lnTo>
                      <a:pt x="141" y="60"/>
                    </a:lnTo>
                    <a:lnTo>
                      <a:pt x="138" y="45"/>
                    </a:lnTo>
                    <a:lnTo>
                      <a:pt x="131" y="33"/>
                    </a:lnTo>
                    <a:lnTo>
                      <a:pt x="122" y="23"/>
                    </a:lnTo>
                    <a:lnTo>
                      <a:pt x="110" y="12"/>
                    </a:lnTo>
                    <a:lnTo>
                      <a:pt x="98" y="9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72" y="3"/>
                    </a:lnTo>
                    <a:lnTo>
                      <a:pt x="69" y="3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86" y="3"/>
                    </a:lnTo>
                    <a:lnTo>
                      <a:pt x="98" y="9"/>
                    </a:lnTo>
                    <a:lnTo>
                      <a:pt x="110" y="16"/>
                    </a:lnTo>
                    <a:lnTo>
                      <a:pt x="121" y="23"/>
                    </a:lnTo>
                    <a:lnTo>
                      <a:pt x="131" y="33"/>
                    </a:lnTo>
                    <a:lnTo>
                      <a:pt x="136" y="45"/>
                    </a:lnTo>
                    <a:lnTo>
                      <a:pt x="141" y="60"/>
                    </a:lnTo>
                    <a:lnTo>
                      <a:pt x="141" y="72"/>
                    </a:lnTo>
                    <a:lnTo>
                      <a:pt x="143" y="72"/>
                    </a:lnTo>
                    <a:lnTo>
                      <a:pt x="141" y="86"/>
                    </a:lnTo>
                    <a:lnTo>
                      <a:pt x="138" y="101"/>
                    </a:lnTo>
                    <a:lnTo>
                      <a:pt x="131" y="114"/>
                    </a:lnTo>
                    <a:lnTo>
                      <a:pt x="122" y="124"/>
                    </a:lnTo>
                    <a:lnTo>
                      <a:pt x="110" y="133"/>
                    </a:lnTo>
                    <a:lnTo>
                      <a:pt x="98" y="138"/>
                    </a:lnTo>
                    <a:lnTo>
                      <a:pt x="86" y="143"/>
                    </a:lnTo>
                    <a:lnTo>
                      <a:pt x="72" y="146"/>
                    </a:lnTo>
                    <a:lnTo>
                      <a:pt x="57" y="143"/>
                    </a:lnTo>
                    <a:lnTo>
                      <a:pt x="41" y="138"/>
                    </a:lnTo>
                    <a:lnTo>
                      <a:pt x="32" y="133"/>
                    </a:lnTo>
                    <a:lnTo>
                      <a:pt x="19" y="124"/>
                    </a:lnTo>
                    <a:lnTo>
                      <a:pt x="12" y="114"/>
                    </a:lnTo>
                    <a:lnTo>
                      <a:pt x="5" y="101"/>
                    </a:lnTo>
                    <a:lnTo>
                      <a:pt x="0" y="86"/>
                    </a:lnTo>
                    <a:lnTo>
                      <a:pt x="0" y="72"/>
                    </a:lnTo>
                    <a:lnTo>
                      <a:pt x="0" y="60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7" y="101"/>
                    </a:lnTo>
                    <a:lnTo>
                      <a:pt x="12" y="112"/>
                    </a:lnTo>
                    <a:lnTo>
                      <a:pt x="22" y="124"/>
                    </a:lnTo>
                    <a:lnTo>
                      <a:pt x="32" y="131"/>
                    </a:lnTo>
                    <a:lnTo>
                      <a:pt x="45" y="138"/>
                    </a:lnTo>
                    <a:lnTo>
                      <a:pt x="57" y="141"/>
                    </a:lnTo>
                    <a:lnTo>
                      <a:pt x="72" y="143"/>
                    </a:lnTo>
                    <a:lnTo>
                      <a:pt x="86" y="141"/>
                    </a:lnTo>
                    <a:lnTo>
                      <a:pt x="98" y="138"/>
                    </a:lnTo>
                    <a:lnTo>
                      <a:pt x="110" y="131"/>
                    </a:lnTo>
                    <a:lnTo>
                      <a:pt x="121" y="124"/>
                    </a:lnTo>
                    <a:lnTo>
                      <a:pt x="131" y="112"/>
                    </a:lnTo>
                    <a:lnTo>
                      <a:pt x="136" y="101"/>
                    </a:lnTo>
                    <a:lnTo>
                      <a:pt x="141" y="86"/>
                    </a:lnTo>
                    <a:lnTo>
                      <a:pt x="141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3" name="Freeform 935">
                <a:extLst>
                  <a:ext uri="{FF2B5EF4-FFF2-40B4-BE49-F238E27FC236}">
                    <a16:creationId xmlns:a16="http://schemas.microsoft.com/office/drawing/2014/main" id="{E7439041-1B1A-45A6-9A48-A2989565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773"/>
                <a:ext cx="46" cy="47"/>
              </a:xfrm>
              <a:custGeom>
                <a:avLst/>
                <a:gdLst>
                  <a:gd name="T0" fmla="*/ 139 w 139"/>
                  <a:gd name="T1" fmla="*/ 57 h 140"/>
                  <a:gd name="T2" fmla="*/ 130 w 139"/>
                  <a:gd name="T3" fmla="*/ 29 h 140"/>
                  <a:gd name="T4" fmla="*/ 109 w 139"/>
                  <a:gd name="T5" fmla="*/ 12 h 140"/>
                  <a:gd name="T6" fmla="*/ 85 w 139"/>
                  <a:gd name="T7" fmla="*/ 0 h 140"/>
                  <a:gd name="T8" fmla="*/ 66 w 139"/>
                  <a:gd name="T9" fmla="*/ 0 h 140"/>
                  <a:gd name="T10" fmla="*/ 61 w 139"/>
                  <a:gd name="T11" fmla="*/ 0 h 140"/>
                  <a:gd name="T12" fmla="*/ 58 w 139"/>
                  <a:gd name="T13" fmla="*/ 2 h 140"/>
                  <a:gd name="T14" fmla="*/ 53 w 139"/>
                  <a:gd name="T15" fmla="*/ 2 h 140"/>
                  <a:gd name="T16" fmla="*/ 70 w 139"/>
                  <a:gd name="T17" fmla="*/ 2 h 140"/>
                  <a:gd name="T18" fmla="*/ 98 w 139"/>
                  <a:gd name="T19" fmla="*/ 7 h 140"/>
                  <a:gd name="T20" fmla="*/ 120 w 139"/>
                  <a:gd name="T21" fmla="*/ 22 h 140"/>
                  <a:gd name="T22" fmla="*/ 135 w 139"/>
                  <a:gd name="T23" fmla="*/ 45 h 140"/>
                  <a:gd name="T24" fmla="*/ 139 w 139"/>
                  <a:gd name="T25" fmla="*/ 69 h 140"/>
                  <a:gd name="T26" fmla="*/ 135 w 139"/>
                  <a:gd name="T27" fmla="*/ 98 h 140"/>
                  <a:gd name="T28" fmla="*/ 120 w 139"/>
                  <a:gd name="T29" fmla="*/ 120 h 140"/>
                  <a:gd name="T30" fmla="*/ 98 w 139"/>
                  <a:gd name="T31" fmla="*/ 134 h 140"/>
                  <a:gd name="T32" fmla="*/ 70 w 139"/>
                  <a:gd name="T33" fmla="*/ 140 h 140"/>
                  <a:gd name="T34" fmla="*/ 44 w 139"/>
                  <a:gd name="T35" fmla="*/ 134 h 140"/>
                  <a:gd name="T36" fmla="*/ 22 w 139"/>
                  <a:gd name="T37" fmla="*/ 120 h 140"/>
                  <a:gd name="T38" fmla="*/ 7 w 139"/>
                  <a:gd name="T39" fmla="*/ 98 h 140"/>
                  <a:gd name="T40" fmla="*/ 0 w 139"/>
                  <a:gd name="T41" fmla="*/ 69 h 140"/>
                  <a:gd name="T42" fmla="*/ 4 w 139"/>
                  <a:gd name="T43" fmla="*/ 45 h 140"/>
                  <a:gd name="T44" fmla="*/ 7 w 139"/>
                  <a:gd name="T45" fmla="*/ 42 h 140"/>
                  <a:gd name="T46" fmla="*/ 9 w 139"/>
                  <a:gd name="T47" fmla="*/ 36 h 140"/>
                  <a:gd name="T48" fmla="*/ 11 w 139"/>
                  <a:gd name="T49" fmla="*/ 35 h 140"/>
                  <a:gd name="T50" fmla="*/ 4 w 139"/>
                  <a:gd name="T51" fmla="*/ 57 h 140"/>
                  <a:gd name="T52" fmla="*/ 4 w 139"/>
                  <a:gd name="T53" fmla="*/ 83 h 140"/>
                  <a:gd name="T54" fmla="*/ 15 w 139"/>
                  <a:gd name="T55" fmla="*/ 109 h 140"/>
                  <a:gd name="T56" fmla="*/ 32 w 139"/>
                  <a:gd name="T57" fmla="*/ 128 h 140"/>
                  <a:gd name="T58" fmla="*/ 56 w 139"/>
                  <a:gd name="T59" fmla="*/ 138 h 140"/>
                  <a:gd name="T60" fmla="*/ 82 w 139"/>
                  <a:gd name="T61" fmla="*/ 138 h 140"/>
                  <a:gd name="T62" fmla="*/ 108 w 139"/>
                  <a:gd name="T63" fmla="*/ 128 h 140"/>
                  <a:gd name="T64" fmla="*/ 127 w 139"/>
                  <a:gd name="T65" fmla="*/ 109 h 140"/>
                  <a:gd name="T66" fmla="*/ 137 w 139"/>
                  <a:gd name="T67" fmla="*/ 8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40">
                    <a:moveTo>
                      <a:pt x="139" y="69"/>
                    </a:moveTo>
                    <a:lnTo>
                      <a:pt x="139" y="57"/>
                    </a:lnTo>
                    <a:lnTo>
                      <a:pt x="135" y="42"/>
                    </a:lnTo>
                    <a:lnTo>
                      <a:pt x="130" y="29"/>
                    </a:lnTo>
                    <a:lnTo>
                      <a:pt x="120" y="20"/>
                    </a:lnTo>
                    <a:lnTo>
                      <a:pt x="109" y="12"/>
                    </a:lnTo>
                    <a:lnTo>
                      <a:pt x="98" y="5"/>
                    </a:lnTo>
                    <a:lnTo>
                      <a:pt x="85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70" y="2"/>
                    </a:lnTo>
                    <a:lnTo>
                      <a:pt x="82" y="2"/>
                    </a:lnTo>
                    <a:lnTo>
                      <a:pt x="98" y="7"/>
                    </a:lnTo>
                    <a:lnTo>
                      <a:pt x="108" y="12"/>
                    </a:lnTo>
                    <a:lnTo>
                      <a:pt x="120" y="22"/>
                    </a:lnTo>
                    <a:lnTo>
                      <a:pt x="127" y="31"/>
                    </a:lnTo>
                    <a:lnTo>
                      <a:pt x="135" y="45"/>
                    </a:lnTo>
                    <a:lnTo>
                      <a:pt x="137" y="57"/>
                    </a:lnTo>
                    <a:lnTo>
                      <a:pt x="139" y="69"/>
                    </a:lnTo>
                    <a:lnTo>
                      <a:pt x="139" y="83"/>
                    </a:lnTo>
                    <a:lnTo>
                      <a:pt x="135" y="98"/>
                    </a:lnTo>
                    <a:lnTo>
                      <a:pt x="130" y="109"/>
                    </a:lnTo>
                    <a:lnTo>
                      <a:pt x="120" y="120"/>
                    </a:lnTo>
                    <a:lnTo>
                      <a:pt x="109" y="128"/>
                    </a:lnTo>
                    <a:lnTo>
                      <a:pt x="98" y="134"/>
                    </a:lnTo>
                    <a:lnTo>
                      <a:pt x="85" y="138"/>
                    </a:lnTo>
                    <a:lnTo>
                      <a:pt x="70" y="140"/>
                    </a:lnTo>
                    <a:lnTo>
                      <a:pt x="56" y="138"/>
                    </a:lnTo>
                    <a:lnTo>
                      <a:pt x="44" y="134"/>
                    </a:lnTo>
                    <a:lnTo>
                      <a:pt x="32" y="128"/>
                    </a:lnTo>
                    <a:lnTo>
                      <a:pt x="22" y="120"/>
                    </a:lnTo>
                    <a:lnTo>
                      <a:pt x="11" y="109"/>
                    </a:lnTo>
                    <a:lnTo>
                      <a:pt x="7" y="98"/>
                    </a:lnTo>
                    <a:lnTo>
                      <a:pt x="1" y="83"/>
                    </a:lnTo>
                    <a:lnTo>
                      <a:pt x="0" y="69"/>
                    </a:lnTo>
                    <a:lnTo>
                      <a:pt x="1" y="57"/>
                    </a:lnTo>
                    <a:lnTo>
                      <a:pt x="4" y="45"/>
                    </a:lnTo>
                    <a:lnTo>
                      <a:pt x="7" y="45"/>
                    </a:lnTo>
                    <a:lnTo>
                      <a:pt x="7" y="42"/>
                    </a:lnTo>
                    <a:lnTo>
                      <a:pt x="9" y="39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1" y="35"/>
                    </a:lnTo>
                    <a:lnTo>
                      <a:pt x="7" y="45"/>
                    </a:lnTo>
                    <a:lnTo>
                      <a:pt x="4" y="57"/>
                    </a:lnTo>
                    <a:lnTo>
                      <a:pt x="1" y="69"/>
                    </a:lnTo>
                    <a:lnTo>
                      <a:pt x="4" y="83"/>
                    </a:lnTo>
                    <a:lnTo>
                      <a:pt x="7" y="95"/>
                    </a:lnTo>
                    <a:lnTo>
                      <a:pt x="15" y="109"/>
                    </a:lnTo>
                    <a:lnTo>
                      <a:pt x="22" y="118"/>
                    </a:lnTo>
                    <a:lnTo>
                      <a:pt x="32" y="128"/>
                    </a:lnTo>
                    <a:lnTo>
                      <a:pt x="44" y="133"/>
                    </a:lnTo>
                    <a:lnTo>
                      <a:pt x="56" y="138"/>
                    </a:lnTo>
                    <a:lnTo>
                      <a:pt x="70" y="138"/>
                    </a:lnTo>
                    <a:lnTo>
                      <a:pt x="82" y="138"/>
                    </a:lnTo>
                    <a:lnTo>
                      <a:pt x="98" y="133"/>
                    </a:lnTo>
                    <a:lnTo>
                      <a:pt x="108" y="128"/>
                    </a:lnTo>
                    <a:lnTo>
                      <a:pt x="120" y="118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37" y="83"/>
                    </a:lnTo>
                    <a:lnTo>
                      <a:pt x="139" y="6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4" name="Freeform 936">
                <a:extLst>
                  <a:ext uri="{FF2B5EF4-FFF2-40B4-BE49-F238E27FC236}">
                    <a16:creationId xmlns:a16="http://schemas.microsoft.com/office/drawing/2014/main" id="{3275F04D-DD99-47B1-9D77-205B954E0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774"/>
                <a:ext cx="46" cy="45"/>
              </a:xfrm>
              <a:custGeom>
                <a:avLst/>
                <a:gdLst>
                  <a:gd name="T0" fmla="*/ 135 w 138"/>
                  <a:gd name="T1" fmla="*/ 55 h 136"/>
                  <a:gd name="T2" fmla="*/ 126 w 138"/>
                  <a:gd name="T3" fmla="*/ 29 h 136"/>
                  <a:gd name="T4" fmla="*/ 106 w 138"/>
                  <a:gd name="T5" fmla="*/ 10 h 136"/>
                  <a:gd name="T6" fmla="*/ 81 w 138"/>
                  <a:gd name="T7" fmla="*/ 0 h 136"/>
                  <a:gd name="T8" fmla="*/ 54 w 138"/>
                  <a:gd name="T9" fmla="*/ 0 h 136"/>
                  <a:gd name="T10" fmla="*/ 49 w 138"/>
                  <a:gd name="T11" fmla="*/ 3 h 136"/>
                  <a:gd name="T12" fmla="*/ 44 w 138"/>
                  <a:gd name="T13" fmla="*/ 5 h 136"/>
                  <a:gd name="T14" fmla="*/ 40 w 138"/>
                  <a:gd name="T15" fmla="*/ 7 h 136"/>
                  <a:gd name="T16" fmla="*/ 35 w 138"/>
                  <a:gd name="T17" fmla="*/ 10 h 136"/>
                  <a:gd name="T18" fmla="*/ 42 w 138"/>
                  <a:gd name="T19" fmla="*/ 5 h 136"/>
                  <a:gd name="T20" fmla="*/ 69 w 138"/>
                  <a:gd name="T21" fmla="*/ 0 h 136"/>
                  <a:gd name="T22" fmla="*/ 93 w 138"/>
                  <a:gd name="T23" fmla="*/ 5 h 136"/>
                  <a:gd name="T24" fmla="*/ 115 w 138"/>
                  <a:gd name="T25" fmla="*/ 20 h 136"/>
                  <a:gd name="T26" fmla="*/ 130 w 138"/>
                  <a:gd name="T27" fmla="*/ 43 h 136"/>
                  <a:gd name="T28" fmla="*/ 135 w 138"/>
                  <a:gd name="T29" fmla="*/ 67 h 136"/>
                  <a:gd name="T30" fmla="*/ 135 w 138"/>
                  <a:gd name="T31" fmla="*/ 81 h 136"/>
                  <a:gd name="T32" fmla="*/ 126 w 138"/>
                  <a:gd name="T33" fmla="*/ 107 h 136"/>
                  <a:gd name="T34" fmla="*/ 106 w 138"/>
                  <a:gd name="T35" fmla="*/ 126 h 136"/>
                  <a:gd name="T36" fmla="*/ 81 w 138"/>
                  <a:gd name="T37" fmla="*/ 136 h 136"/>
                  <a:gd name="T38" fmla="*/ 54 w 138"/>
                  <a:gd name="T39" fmla="*/ 136 h 136"/>
                  <a:gd name="T40" fmla="*/ 30 w 138"/>
                  <a:gd name="T41" fmla="*/ 126 h 136"/>
                  <a:gd name="T42" fmla="*/ 13 w 138"/>
                  <a:gd name="T43" fmla="*/ 107 h 136"/>
                  <a:gd name="T44" fmla="*/ 2 w 138"/>
                  <a:gd name="T45" fmla="*/ 81 h 136"/>
                  <a:gd name="T46" fmla="*/ 2 w 138"/>
                  <a:gd name="T47" fmla="*/ 55 h 136"/>
                  <a:gd name="T48" fmla="*/ 9 w 138"/>
                  <a:gd name="T49" fmla="*/ 33 h 136"/>
                  <a:gd name="T50" fmla="*/ 14 w 138"/>
                  <a:gd name="T51" fmla="*/ 27 h 136"/>
                  <a:gd name="T52" fmla="*/ 20 w 138"/>
                  <a:gd name="T53" fmla="*/ 22 h 136"/>
                  <a:gd name="T54" fmla="*/ 24 w 138"/>
                  <a:gd name="T55" fmla="*/ 18 h 136"/>
                  <a:gd name="T56" fmla="*/ 30 w 138"/>
                  <a:gd name="T57" fmla="*/ 15 h 136"/>
                  <a:gd name="T58" fmla="*/ 13 w 138"/>
                  <a:gd name="T59" fmla="*/ 29 h 136"/>
                  <a:gd name="T60" fmla="*/ 2 w 138"/>
                  <a:gd name="T61" fmla="*/ 55 h 136"/>
                  <a:gd name="T62" fmla="*/ 2 w 138"/>
                  <a:gd name="T63" fmla="*/ 81 h 136"/>
                  <a:gd name="T64" fmla="*/ 13 w 138"/>
                  <a:gd name="T65" fmla="*/ 107 h 136"/>
                  <a:gd name="T66" fmla="*/ 32 w 138"/>
                  <a:gd name="T67" fmla="*/ 124 h 136"/>
                  <a:gd name="T68" fmla="*/ 54 w 138"/>
                  <a:gd name="T69" fmla="*/ 132 h 136"/>
                  <a:gd name="T70" fmla="*/ 81 w 138"/>
                  <a:gd name="T71" fmla="*/ 132 h 136"/>
                  <a:gd name="T72" fmla="*/ 106 w 138"/>
                  <a:gd name="T73" fmla="*/ 124 h 136"/>
                  <a:gd name="T74" fmla="*/ 123 w 138"/>
                  <a:gd name="T75" fmla="*/ 107 h 136"/>
                  <a:gd name="T76" fmla="*/ 135 w 138"/>
                  <a:gd name="T77" fmla="*/ 81 h 136"/>
                  <a:gd name="T78" fmla="*/ 138 w 138"/>
                  <a:gd name="T79" fmla="*/ 6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136">
                    <a:moveTo>
                      <a:pt x="138" y="67"/>
                    </a:moveTo>
                    <a:lnTo>
                      <a:pt x="135" y="55"/>
                    </a:lnTo>
                    <a:lnTo>
                      <a:pt x="133" y="43"/>
                    </a:lnTo>
                    <a:lnTo>
                      <a:pt x="126" y="29"/>
                    </a:lnTo>
                    <a:lnTo>
                      <a:pt x="118" y="20"/>
                    </a:lnTo>
                    <a:lnTo>
                      <a:pt x="106" y="10"/>
                    </a:lnTo>
                    <a:lnTo>
                      <a:pt x="96" y="5"/>
                    </a:lnTo>
                    <a:lnTo>
                      <a:pt x="81" y="0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49" y="3"/>
                    </a:lnTo>
                    <a:lnTo>
                      <a:pt x="47" y="3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40" y="7"/>
                    </a:lnTo>
                    <a:lnTo>
                      <a:pt x="37" y="7"/>
                    </a:lnTo>
                    <a:lnTo>
                      <a:pt x="35" y="10"/>
                    </a:lnTo>
                    <a:lnTo>
                      <a:pt x="32" y="10"/>
                    </a:lnTo>
                    <a:lnTo>
                      <a:pt x="42" y="5"/>
                    </a:lnTo>
                    <a:lnTo>
                      <a:pt x="54" y="3"/>
                    </a:lnTo>
                    <a:lnTo>
                      <a:pt x="69" y="0"/>
                    </a:lnTo>
                    <a:lnTo>
                      <a:pt x="81" y="3"/>
                    </a:lnTo>
                    <a:lnTo>
                      <a:pt x="93" y="5"/>
                    </a:lnTo>
                    <a:lnTo>
                      <a:pt x="106" y="12"/>
                    </a:lnTo>
                    <a:lnTo>
                      <a:pt x="115" y="20"/>
                    </a:lnTo>
                    <a:lnTo>
                      <a:pt x="123" y="29"/>
                    </a:lnTo>
                    <a:lnTo>
                      <a:pt x="130" y="43"/>
                    </a:lnTo>
                    <a:lnTo>
                      <a:pt x="135" y="55"/>
                    </a:lnTo>
                    <a:lnTo>
                      <a:pt x="135" y="67"/>
                    </a:lnTo>
                    <a:lnTo>
                      <a:pt x="138" y="67"/>
                    </a:lnTo>
                    <a:lnTo>
                      <a:pt x="135" y="81"/>
                    </a:lnTo>
                    <a:lnTo>
                      <a:pt x="133" y="93"/>
                    </a:lnTo>
                    <a:lnTo>
                      <a:pt x="126" y="107"/>
                    </a:lnTo>
                    <a:lnTo>
                      <a:pt x="118" y="116"/>
                    </a:lnTo>
                    <a:lnTo>
                      <a:pt x="106" y="126"/>
                    </a:lnTo>
                    <a:lnTo>
                      <a:pt x="96" y="131"/>
                    </a:lnTo>
                    <a:lnTo>
                      <a:pt x="81" y="136"/>
                    </a:lnTo>
                    <a:lnTo>
                      <a:pt x="69" y="136"/>
                    </a:lnTo>
                    <a:lnTo>
                      <a:pt x="54" y="136"/>
                    </a:lnTo>
                    <a:lnTo>
                      <a:pt x="42" y="131"/>
                    </a:lnTo>
                    <a:lnTo>
                      <a:pt x="30" y="126"/>
                    </a:lnTo>
                    <a:lnTo>
                      <a:pt x="20" y="116"/>
                    </a:lnTo>
                    <a:lnTo>
                      <a:pt x="13" y="107"/>
                    </a:lnTo>
                    <a:lnTo>
                      <a:pt x="6" y="93"/>
                    </a:lnTo>
                    <a:lnTo>
                      <a:pt x="2" y="81"/>
                    </a:lnTo>
                    <a:lnTo>
                      <a:pt x="0" y="67"/>
                    </a:lnTo>
                    <a:lnTo>
                      <a:pt x="2" y="55"/>
                    </a:lnTo>
                    <a:lnTo>
                      <a:pt x="6" y="43"/>
                    </a:lnTo>
                    <a:lnTo>
                      <a:pt x="9" y="33"/>
                    </a:lnTo>
                    <a:lnTo>
                      <a:pt x="13" y="29"/>
                    </a:lnTo>
                    <a:lnTo>
                      <a:pt x="14" y="27"/>
                    </a:lnTo>
                    <a:lnTo>
                      <a:pt x="16" y="26"/>
                    </a:lnTo>
                    <a:lnTo>
                      <a:pt x="20" y="22"/>
                    </a:lnTo>
                    <a:lnTo>
                      <a:pt x="23" y="20"/>
                    </a:lnTo>
                    <a:lnTo>
                      <a:pt x="24" y="18"/>
                    </a:lnTo>
                    <a:lnTo>
                      <a:pt x="27" y="15"/>
                    </a:lnTo>
                    <a:lnTo>
                      <a:pt x="30" y="15"/>
                    </a:lnTo>
                    <a:lnTo>
                      <a:pt x="23" y="20"/>
                    </a:lnTo>
                    <a:lnTo>
                      <a:pt x="13" y="29"/>
                    </a:lnTo>
                    <a:lnTo>
                      <a:pt x="7" y="43"/>
                    </a:lnTo>
                    <a:lnTo>
                      <a:pt x="2" y="55"/>
                    </a:lnTo>
                    <a:lnTo>
                      <a:pt x="2" y="67"/>
                    </a:lnTo>
                    <a:lnTo>
                      <a:pt x="2" y="81"/>
                    </a:lnTo>
                    <a:lnTo>
                      <a:pt x="7" y="93"/>
                    </a:lnTo>
                    <a:lnTo>
                      <a:pt x="13" y="107"/>
                    </a:lnTo>
                    <a:lnTo>
                      <a:pt x="23" y="116"/>
                    </a:lnTo>
                    <a:lnTo>
                      <a:pt x="32" y="124"/>
                    </a:lnTo>
                    <a:lnTo>
                      <a:pt x="42" y="129"/>
                    </a:lnTo>
                    <a:lnTo>
                      <a:pt x="54" y="132"/>
                    </a:lnTo>
                    <a:lnTo>
                      <a:pt x="69" y="136"/>
                    </a:lnTo>
                    <a:lnTo>
                      <a:pt x="81" y="132"/>
                    </a:lnTo>
                    <a:lnTo>
                      <a:pt x="93" y="129"/>
                    </a:lnTo>
                    <a:lnTo>
                      <a:pt x="106" y="124"/>
                    </a:lnTo>
                    <a:lnTo>
                      <a:pt x="115" y="116"/>
                    </a:lnTo>
                    <a:lnTo>
                      <a:pt x="123" y="107"/>
                    </a:lnTo>
                    <a:lnTo>
                      <a:pt x="130" y="93"/>
                    </a:lnTo>
                    <a:lnTo>
                      <a:pt x="135" y="81"/>
                    </a:lnTo>
                    <a:lnTo>
                      <a:pt x="135" y="67"/>
                    </a:lnTo>
                    <a:lnTo>
                      <a:pt x="138" y="67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5" name="Freeform 937">
                <a:extLst>
                  <a:ext uri="{FF2B5EF4-FFF2-40B4-BE49-F238E27FC236}">
                    <a16:creationId xmlns:a16="http://schemas.microsoft.com/office/drawing/2014/main" id="{E82BF205-49F1-4B24-BEEC-A457B23B2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74"/>
                <a:ext cx="44" cy="45"/>
              </a:xfrm>
              <a:custGeom>
                <a:avLst/>
                <a:gdLst>
                  <a:gd name="T0" fmla="*/ 133 w 133"/>
                  <a:gd name="T1" fmla="*/ 55 h 136"/>
                  <a:gd name="T2" fmla="*/ 121 w 133"/>
                  <a:gd name="T3" fmla="*/ 29 h 136"/>
                  <a:gd name="T4" fmla="*/ 104 w 133"/>
                  <a:gd name="T5" fmla="*/ 12 h 136"/>
                  <a:gd name="T6" fmla="*/ 79 w 133"/>
                  <a:gd name="T7" fmla="*/ 3 h 136"/>
                  <a:gd name="T8" fmla="*/ 52 w 133"/>
                  <a:gd name="T9" fmla="*/ 3 h 136"/>
                  <a:gd name="T10" fmla="*/ 30 w 133"/>
                  <a:gd name="T11" fmla="*/ 10 h 136"/>
                  <a:gd name="T12" fmla="*/ 28 w 133"/>
                  <a:gd name="T13" fmla="*/ 12 h 136"/>
                  <a:gd name="T14" fmla="*/ 21 w 133"/>
                  <a:gd name="T15" fmla="*/ 20 h 136"/>
                  <a:gd name="T16" fmla="*/ 5 w 133"/>
                  <a:gd name="T17" fmla="*/ 43 h 136"/>
                  <a:gd name="T18" fmla="*/ 0 w 133"/>
                  <a:gd name="T19" fmla="*/ 67 h 136"/>
                  <a:gd name="T20" fmla="*/ 5 w 133"/>
                  <a:gd name="T21" fmla="*/ 93 h 136"/>
                  <a:gd name="T22" fmla="*/ 21 w 133"/>
                  <a:gd name="T23" fmla="*/ 116 h 136"/>
                  <a:gd name="T24" fmla="*/ 40 w 133"/>
                  <a:gd name="T25" fmla="*/ 129 h 136"/>
                  <a:gd name="T26" fmla="*/ 67 w 133"/>
                  <a:gd name="T27" fmla="*/ 136 h 136"/>
                  <a:gd name="T28" fmla="*/ 91 w 133"/>
                  <a:gd name="T29" fmla="*/ 129 h 136"/>
                  <a:gd name="T30" fmla="*/ 113 w 133"/>
                  <a:gd name="T31" fmla="*/ 116 h 136"/>
                  <a:gd name="T32" fmla="*/ 128 w 133"/>
                  <a:gd name="T33" fmla="*/ 93 h 136"/>
                  <a:gd name="T34" fmla="*/ 133 w 133"/>
                  <a:gd name="T35" fmla="*/ 67 h 136"/>
                  <a:gd name="T36" fmla="*/ 131 w 133"/>
                  <a:gd name="T37" fmla="*/ 55 h 136"/>
                  <a:gd name="T38" fmla="*/ 121 w 133"/>
                  <a:gd name="T39" fmla="*/ 33 h 136"/>
                  <a:gd name="T40" fmla="*/ 104 w 133"/>
                  <a:gd name="T41" fmla="*/ 12 h 136"/>
                  <a:gd name="T42" fmla="*/ 79 w 133"/>
                  <a:gd name="T43" fmla="*/ 3 h 136"/>
                  <a:gd name="T44" fmla="*/ 54 w 133"/>
                  <a:gd name="T45" fmla="*/ 3 h 136"/>
                  <a:gd name="T46" fmla="*/ 30 w 133"/>
                  <a:gd name="T47" fmla="*/ 12 h 136"/>
                  <a:gd name="T48" fmla="*/ 12 w 133"/>
                  <a:gd name="T49" fmla="*/ 33 h 136"/>
                  <a:gd name="T50" fmla="*/ 4 w 133"/>
                  <a:gd name="T51" fmla="*/ 55 h 136"/>
                  <a:gd name="T52" fmla="*/ 4 w 133"/>
                  <a:gd name="T53" fmla="*/ 81 h 136"/>
                  <a:gd name="T54" fmla="*/ 12 w 133"/>
                  <a:gd name="T55" fmla="*/ 103 h 136"/>
                  <a:gd name="T56" fmla="*/ 30 w 133"/>
                  <a:gd name="T57" fmla="*/ 121 h 136"/>
                  <a:gd name="T58" fmla="*/ 54 w 133"/>
                  <a:gd name="T59" fmla="*/ 131 h 136"/>
                  <a:gd name="T60" fmla="*/ 79 w 133"/>
                  <a:gd name="T61" fmla="*/ 131 h 136"/>
                  <a:gd name="T62" fmla="*/ 104 w 133"/>
                  <a:gd name="T63" fmla="*/ 121 h 136"/>
                  <a:gd name="T64" fmla="*/ 121 w 133"/>
                  <a:gd name="T65" fmla="*/ 103 h 136"/>
                  <a:gd name="T66" fmla="*/ 131 w 133"/>
                  <a:gd name="T67" fmla="*/ 81 h 136"/>
                  <a:gd name="T68" fmla="*/ 133 w 133"/>
                  <a:gd name="T69" fmla="*/ 6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3" h="136">
                    <a:moveTo>
                      <a:pt x="133" y="67"/>
                    </a:moveTo>
                    <a:lnTo>
                      <a:pt x="133" y="55"/>
                    </a:lnTo>
                    <a:lnTo>
                      <a:pt x="128" y="43"/>
                    </a:lnTo>
                    <a:lnTo>
                      <a:pt x="121" y="29"/>
                    </a:lnTo>
                    <a:lnTo>
                      <a:pt x="113" y="20"/>
                    </a:lnTo>
                    <a:lnTo>
                      <a:pt x="104" y="12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7" y="0"/>
                    </a:lnTo>
                    <a:lnTo>
                      <a:pt x="52" y="3"/>
                    </a:lnTo>
                    <a:lnTo>
                      <a:pt x="40" y="5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5"/>
                    </a:lnTo>
                    <a:lnTo>
                      <a:pt x="21" y="20"/>
                    </a:lnTo>
                    <a:lnTo>
                      <a:pt x="11" y="29"/>
                    </a:lnTo>
                    <a:lnTo>
                      <a:pt x="5" y="43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0" y="81"/>
                    </a:lnTo>
                    <a:lnTo>
                      <a:pt x="5" y="93"/>
                    </a:lnTo>
                    <a:lnTo>
                      <a:pt x="11" y="107"/>
                    </a:lnTo>
                    <a:lnTo>
                      <a:pt x="21" y="116"/>
                    </a:lnTo>
                    <a:lnTo>
                      <a:pt x="30" y="124"/>
                    </a:lnTo>
                    <a:lnTo>
                      <a:pt x="40" y="129"/>
                    </a:lnTo>
                    <a:lnTo>
                      <a:pt x="52" y="132"/>
                    </a:lnTo>
                    <a:lnTo>
                      <a:pt x="67" y="136"/>
                    </a:lnTo>
                    <a:lnTo>
                      <a:pt x="79" y="132"/>
                    </a:lnTo>
                    <a:lnTo>
                      <a:pt x="91" y="129"/>
                    </a:lnTo>
                    <a:lnTo>
                      <a:pt x="104" y="124"/>
                    </a:lnTo>
                    <a:lnTo>
                      <a:pt x="113" y="116"/>
                    </a:lnTo>
                    <a:lnTo>
                      <a:pt x="121" y="107"/>
                    </a:lnTo>
                    <a:lnTo>
                      <a:pt x="128" y="93"/>
                    </a:lnTo>
                    <a:lnTo>
                      <a:pt x="133" y="81"/>
                    </a:lnTo>
                    <a:lnTo>
                      <a:pt x="133" y="67"/>
                    </a:lnTo>
                    <a:lnTo>
                      <a:pt x="131" y="67"/>
                    </a:lnTo>
                    <a:lnTo>
                      <a:pt x="131" y="55"/>
                    </a:lnTo>
                    <a:lnTo>
                      <a:pt x="126" y="43"/>
                    </a:lnTo>
                    <a:lnTo>
                      <a:pt x="121" y="33"/>
                    </a:lnTo>
                    <a:lnTo>
                      <a:pt x="113" y="22"/>
                    </a:lnTo>
                    <a:lnTo>
                      <a:pt x="104" y="12"/>
                    </a:lnTo>
                    <a:lnTo>
                      <a:pt x="91" y="7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4" y="3"/>
                    </a:lnTo>
                    <a:lnTo>
                      <a:pt x="42" y="7"/>
                    </a:lnTo>
                    <a:lnTo>
                      <a:pt x="30" y="12"/>
                    </a:lnTo>
                    <a:lnTo>
                      <a:pt x="21" y="22"/>
                    </a:lnTo>
                    <a:lnTo>
                      <a:pt x="12" y="33"/>
                    </a:lnTo>
                    <a:lnTo>
                      <a:pt x="5" y="43"/>
                    </a:lnTo>
                    <a:lnTo>
                      <a:pt x="4" y="55"/>
                    </a:lnTo>
                    <a:lnTo>
                      <a:pt x="0" y="67"/>
                    </a:lnTo>
                    <a:lnTo>
                      <a:pt x="4" y="81"/>
                    </a:lnTo>
                    <a:lnTo>
                      <a:pt x="5" y="93"/>
                    </a:lnTo>
                    <a:lnTo>
                      <a:pt x="12" y="103"/>
                    </a:lnTo>
                    <a:lnTo>
                      <a:pt x="21" y="114"/>
                    </a:lnTo>
                    <a:lnTo>
                      <a:pt x="30" y="121"/>
                    </a:lnTo>
                    <a:lnTo>
                      <a:pt x="42" y="129"/>
                    </a:lnTo>
                    <a:lnTo>
                      <a:pt x="54" y="131"/>
                    </a:lnTo>
                    <a:lnTo>
                      <a:pt x="67" y="132"/>
                    </a:lnTo>
                    <a:lnTo>
                      <a:pt x="79" y="131"/>
                    </a:lnTo>
                    <a:lnTo>
                      <a:pt x="91" y="129"/>
                    </a:lnTo>
                    <a:lnTo>
                      <a:pt x="104" y="121"/>
                    </a:lnTo>
                    <a:lnTo>
                      <a:pt x="113" y="114"/>
                    </a:lnTo>
                    <a:lnTo>
                      <a:pt x="121" y="103"/>
                    </a:lnTo>
                    <a:lnTo>
                      <a:pt x="126" y="93"/>
                    </a:lnTo>
                    <a:lnTo>
                      <a:pt x="131" y="81"/>
                    </a:lnTo>
                    <a:lnTo>
                      <a:pt x="131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6" name="Freeform 938">
                <a:extLst>
                  <a:ext uri="{FF2B5EF4-FFF2-40B4-BE49-F238E27FC236}">
                    <a16:creationId xmlns:a16="http://schemas.microsoft.com/office/drawing/2014/main" id="{06085784-B15B-4656-8C68-B6B665DDD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775"/>
                <a:ext cx="44" cy="43"/>
              </a:xfrm>
              <a:custGeom>
                <a:avLst/>
                <a:gdLst>
                  <a:gd name="T0" fmla="*/ 131 w 131"/>
                  <a:gd name="T1" fmla="*/ 51 h 129"/>
                  <a:gd name="T2" fmla="*/ 120 w 131"/>
                  <a:gd name="T3" fmla="*/ 29 h 129"/>
                  <a:gd name="T4" fmla="*/ 104 w 131"/>
                  <a:gd name="T5" fmla="*/ 9 h 129"/>
                  <a:gd name="T6" fmla="*/ 78 w 131"/>
                  <a:gd name="T7" fmla="*/ 0 h 129"/>
                  <a:gd name="T8" fmla="*/ 54 w 131"/>
                  <a:gd name="T9" fmla="*/ 0 h 129"/>
                  <a:gd name="T10" fmla="*/ 30 w 131"/>
                  <a:gd name="T11" fmla="*/ 9 h 129"/>
                  <a:gd name="T12" fmla="*/ 12 w 131"/>
                  <a:gd name="T13" fmla="*/ 29 h 129"/>
                  <a:gd name="T14" fmla="*/ 3 w 131"/>
                  <a:gd name="T15" fmla="*/ 51 h 129"/>
                  <a:gd name="T16" fmla="*/ 3 w 131"/>
                  <a:gd name="T17" fmla="*/ 77 h 129"/>
                  <a:gd name="T18" fmla="*/ 12 w 131"/>
                  <a:gd name="T19" fmla="*/ 99 h 129"/>
                  <a:gd name="T20" fmla="*/ 30 w 131"/>
                  <a:gd name="T21" fmla="*/ 117 h 129"/>
                  <a:gd name="T22" fmla="*/ 54 w 131"/>
                  <a:gd name="T23" fmla="*/ 127 h 129"/>
                  <a:gd name="T24" fmla="*/ 78 w 131"/>
                  <a:gd name="T25" fmla="*/ 127 h 129"/>
                  <a:gd name="T26" fmla="*/ 104 w 131"/>
                  <a:gd name="T27" fmla="*/ 117 h 129"/>
                  <a:gd name="T28" fmla="*/ 120 w 131"/>
                  <a:gd name="T29" fmla="*/ 99 h 129"/>
                  <a:gd name="T30" fmla="*/ 131 w 131"/>
                  <a:gd name="T31" fmla="*/ 77 h 129"/>
                  <a:gd name="T32" fmla="*/ 128 w 131"/>
                  <a:gd name="T33" fmla="*/ 51 h 129"/>
                  <a:gd name="T34" fmla="*/ 118 w 131"/>
                  <a:gd name="T35" fmla="*/ 29 h 129"/>
                  <a:gd name="T36" fmla="*/ 101 w 131"/>
                  <a:gd name="T37" fmla="*/ 11 h 129"/>
                  <a:gd name="T38" fmla="*/ 78 w 131"/>
                  <a:gd name="T39" fmla="*/ 1 h 129"/>
                  <a:gd name="T40" fmla="*/ 54 w 131"/>
                  <a:gd name="T41" fmla="*/ 1 h 129"/>
                  <a:gd name="T42" fmla="*/ 30 w 131"/>
                  <a:gd name="T43" fmla="*/ 11 h 129"/>
                  <a:gd name="T44" fmla="*/ 12 w 131"/>
                  <a:gd name="T45" fmla="*/ 29 h 129"/>
                  <a:gd name="T46" fmla="*/ 3 w 131"/>
                  <a:gd name="T47" fmla="*/ 51 h 129"/>
                  <a:gd name="T48" fmla="*/ 3 w 131"/>
                  <a:gd name="T49" fmla="*/ 77 h 129"/>
                  <a:gd name="T50" fmla="*/ 12 w 131"/>
                  <a:gd name="T51" fmla="*/ 99 h 129"/>
                  <a:gd name="T52" fmla="*/ 30 w 131"/>
                  <a:gd name="T53" fmla="*/ 117 h 129"/>
                  <a:gd name="T54" fmla="*/ 54 w 131"/>
                  <a:gd name="T55" fmla="*/ 127 h 129"/>
                  <a:gd name="T56" fmla="*/ 78 w 131"/>
                  <a:gd name="T57" fmla="*/ 127 h 129"/>
                  <a:gd name="T58" fmla="*/ 101 w 131"/>
                  <a:gd name="T59" fmla="*/ 117 h 129"/>
                  <a:gd name="T60" fmla="*/ 118 w 131"/>
                  <a:gd name="T61" fmla="*/ 99 h 129"/>
                  <a:gd name="T62" fmla="*/ 128 w 131"/>
                  <a:gd name="T63" fmla="*/ 7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129">
                    <a:moveTo>
                      <a:pt x="131" y="63"/>
                    </a:moveTo>
                    <a:lnTo>
                      <a:pt x="131" y="51"/>
                    </a:lnTo>
                    <a:lnTo>
                      <a:pt x="126" y="38"/>
                    </a:lnTo>
                    <a:lnTo>
                      <a:pt x="120" y="29"/>
                    </a:lnTo>
                    <a:lnTo>
                      <a:pt x="112" y="18"/>
                    </a:lnTo>
                    <a:lnTo>
                      <a:pt x="104" y="9"/>
                    </a:lnTo>
                    <a:lnTo>
                      <a:pt x="91" y="3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42" y="3"/>
                    </a:lnTo>
                    <a:lnTo>
                      <a:pt x="30" y="9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8"/>
                    </a:lnTo>
                    <a:lnTo>
                      <a:pt x="3" y="51"/>
                    </a:lnTo>
                    <a:lnTo>
                      <a:pt x="0" y="63"/>
                    </a:lnTo>
                    <a:lnTo>
                      <a:pt x="3" y="77"/>
                    </a:lnTo>
                    <a:lnTo>
                      <a:pt x="5" y="89"/>
                    </a:lnTo>
                    <a:lnTo>
                      <a:pt x="12" y="99"/>
                    </a:lnTo>
                    <a:lnTo>
                      <a:pt x="20" y="110"/>
                    </a:lnTo>
                    <a:lnTo>
                      <a:pt x="30" y="117"/>
                    </a:lnTo>
                    <a:lnTo>
                      <a:pt x="42" y="124"/>
                    </a:lnTo>
                    <a:lnTo>
                      <a:pt x="54" y="127"/>
                    </a:lnTo>
                    <a:lnTo>
                      <a:pt x="66" y="129"/>
                    </a:lnTo>
                    <a:lnTo>
                      <a:pt x="78" y="127"/>
                    </a:lnTo>
                    <a:lnTo>
                      <a:pt x="91" y="124"/>
                    </a:lnTo>
                    <a:lnTo>
                      <a:pt x="104" y="117"/>
                    </a:lnTo>
                    <a:lnTo>
                      <a:pt x="112" y="110"/>
                    </a:lnTo>
                    <a:lnTo>
                      <a:pt x="120" y="99"/>
                    </a:lnTo>
                    <a:lnTo>
                      <a:pt x="126" y="89"/>
                    </a:lnTo>
                    <a:lnTo>
                      <a:pt x="131" y="77"/>
                    </a:lnTo>
                    <a:lnTo>
                      <a:pt x="131" y="63"/>
                    </a:lnTo>
                    <a:lnTo>
                      <a:pt x="128" y="51"/>
                    </a:lnTo>
                    <a:lnTo>
                      <a:pt x="126" y="38"/>
                    </a:lnTo>
                    <a:lnTo>
                      <a:pt x="118" y="29"/>
                    </a:lnTo>
                    <a:lnTo>
                      <a:pt x="111" y="18"/>
                    </a:lnTo>
                    <a:lnTo>
                      <a:pt x="101" y="11"/>
                    </a:lnTo>
                    <a:lnTo>
                      <a:pt x="91" y="7"/>
                    </a:lnTo>
                    <a:lnTo>
                      <a:pt x="78" y="1"/>
                    </a:lnTo>
                    <a:lnTo>
                      <a:pt x="66" y="1"/>
                    </a:lnTo>
                    <a:lnTo>
                      <a:pt x="54" y="1"/>
                    </a:lnTo>
                    <a:lnTo>
                      <a:pt x="42" y="7"/>
                    </a:lnTo>
                    <a:lnTo>
                      <a:pt x="30" y="11"/>
                    </a:lnTo>
                    <a:lnTo>
                      <a:pt x="22" y="18"/>
                    </a:lnTo>
                    <a:lnTo>
                      <a:pt x="12" y="29"/>
                    </a:lnTo>
                    <a:lnTo>
                      <a:pt x="7" y="38"/>
                    </a:lnTo>
                    <a:lnTo>
                      <a:pt x="3" y="51"/>
                    </a:lnTo>
                    <a:lnTo>
                      <a:pt x="3" y="63"/>
                    </a:lnTo>
                    <a:lnTo>
                      <a:pt x="3" y="77"/>
                    </a:lnTo>
                    <a:lnTo>
                      <a:pt x="7" y="88"/>
                    </a:lnTo>
                    <a:lnTo>
                      <a:pt x="12" y="99"/>
                    </a:lnTo>
                    <a:lnTo>
                      <a:pt x="22" y="110"/>
                    </a:lnTo>
                    <a:lnTo>
                      <a:pt x="30" y="117"/>
                    </a:lnTo>
                    <a:lnTo>
                      <a:pt x="42" y="122"/>
                    </a:lnTo>
                    <a:lnTo>
                      <a:pt x="54" y="127"/>
                    </a:lnTo>
                    <a:lnTo>
                      <a:pt x="66" y="127"/>
                    </a:lnTo>
                    <a:lnTo>
                      <a:pt x="78" y="127"/>
                    </a:lnTo>
                    <a:lnTo>
                      <a:pt x="91" y="122"/>
                    </a:lnTo>
                    <a:lnTo>
                      <a:pt x="101" y="117"/>
                    </a:lnTo>
                    <a:lnTo>
                      <a:pt x="111" y="110"/>
                    </a:lnTo>
                    <a:lnTo>
                      <a:pt x="118" y="99"/>
                    </a:lnTo>
                    <a:lnTo>
                      <a:pt x="126" y="88"/>
                    </a:lnTo>
                    <a:lnTo>
                      <a:pt x="128" y="77"/>
                    </a:lnTo>
                    <a:lnTo>
                      <a:pt x="131" y="63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7" name="Freeform 939">
                <a:extLst>
                  <a:ext uri="{FF2B5EF4-FFF2-40B4-BE49-F238E27FC236}">
                    <a16:creationId xmlns:a16="http://schemas.microsoft.com/office/drawing/2014/main" id="{2A444BE2-8584-4E51-89C3-0E2D6A59D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776"/>
                <a:ext cx="43" cy="42"/>
              </a:xfrm>
              <a:custGeom>
                <a:avLst/>
                <a:gdLst>
                  <a:gd name="T0" fmla="*/ 125 w 129"/>
                  <a:gd name="T1" fmla="*/ 50 h 126"/>
                  <a:gd name="T2" fmla="*/ 115 w 129"/>
                  <a:gd name="T3" fmla="*/ 28 h 126"/>
                  <a:gd name="T4" fmla="*/ 100 w 129"/>
                  <a:gd name="T5" fmla="*/ 10 h 126"/>
                  <a:gd name="T6" fmla="*/ 77 w 129"/>
                  <a:gd name="T7" fmla="*/ 0 h 126"/>
                  <a:gd name="T8" fmla="*/ 51 w 129"/>
                  <a:gd name="T9" fmla="*/ 0 h 126"/>
                  <a:gd name="T10" fmla="*/ 27 w 129"/>
                  <a:gd name="T11" fmla="*/ 10 h 126"/>
                  <a:gd name="T12" fmla="*/ 10 w 129"/>
                  <a:gd name="T13" fmla="*/ 28 h 126"/>
                  <a:gd name="T14" fmla="*/ 0 w 129"/>
                  <a:gd name="T15" fmla="*/ 50 h 126"/>
                  <a:gd name="T16" fmla="*/ 0 w 129"/>
                  <a:gd name="T17" fmla="*/ 76 h 126"/>
                  <a:gd name="T18" fmla="*/ 10 w 129"/>
                  <a:gd name="T19" fmla="*/ 98 h 126"/>
                  <a:gd name="T20" fmla="*/ 27 w 129"/>
                  <a:gd name="T21" fmla="*/ 116 h 126"/>
                  <a:gd name="T22" fmla="*/ 51 w 129"/>
                  <a:gd name="T23" fmla="*/ 126 h 126"/>
                  <a:gd name="T24" fmla="*/ 77 w 129"/>
                  <a:gd name="T25" fmla="*/ 126 h 126"/>
                  <a:gd name="T26" fmla="*/ 100 w 129"/>
                  <a:gd name="T27" fmla="*/ 116 h 126"/>
                  <a:gd name="T28" fmla="*/ 115 w 129"/>
                  <a:gd name="T29" fmla="*/ 98 h 126"/>
                  <a:gd name="T30" fmla="*/ 125 w 129"/>
                  <a:gd name="T31" fmla="*/ 76 h 126"/>
                  <a:gd name="T32" fmla="*/ 125 w 129"/>
                  <a:gd name="T33" fmla="*/ 62 h 126"/>
                  <a:gd name="T34" fmla="*/ 122 w 129"/>
                  <a:gd name="T35" fmla="*/ 39 h 126"/>
                  <a:gd name="T36" fmla="*/ 109 w 129"/>
                  <a:gd name="T37" fmla="*/ 21 h 126"/>
                  <a:gd name="T38" fmla="*/ 89 w 129"/>
                  <a:gd name="T39" fmla="*/ 5 h 126"/>
                  <a:gd name="T40" fmla="*/ 65 w 129"/>
                  <a:gd name="T41" fmla="*/ 0 h 126"/>
                  <a:gd name="T42" fmla="*/ 40 w 129"/>
                  <a:gd name="T43" fmla="*/ 5 h 126"/>
                  <a:gd name="T44" fmla="*/ 20 w 129"/>
                  <a:gd name="T45" fmla="*/ 21 h 126"/>
                  <a:gd name="T46" fmla="*/ 9 w 129"/>
                  <a:gd name="T47" fmla="*/ 39 h 126"/>
                  <a:gd name="T48" fmla="*/ 3 w 129"/>
                  <a:gd name="T49" fmla="*/ 62 h 126"/>
                  <a:gd name="T50" fmla="*/ 9 w 129"/>
                  <a:gd name="T51" fmla="*/ 87 h 126"/>
                  <a:gd name="T52" fmla="*/ 20 w 129"/>
                  <a:gd name="T53" fmla="*/ 105 h 126"/>
                  <a:gd name="T54" fmla="*/ 40 w 129"/>
                  <a:gd name="T55" fmla="*/ 121 h 126"/>
                  <a:gd name="T56" fmla="*/ 65 w 129"/>
                  <a:gd name="T57" fmla="*/ 126 h 126"/>
                  <a:gd name="T58" fmla="*/ 89 w 129"/>
                  <a:gd name="T59" fmla="*/ 121 h 126"/>
                  <a:gd name="T60" fmla="*/ 109 w 129"/>
                  <a:gd name="T61" fmla="*/ 105 h 126"/>
                  <a:gd name="T62" fmla="*/ 122 w 129"/>
                  <a:gd name="T63" fmla="*/ 87 h 126"/>
                  <a:gd name="T64" fmla="*/ 125 w 129"/>
                  <a:gd name="T6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6">
                    <a:moveTo>
                      <a:pt x="129" y="62"/>
                    </a:moveTo>
                    <a:lnTo>
                      <a:pt x="125" y="50"/>
                    </a:lnTo>
                    <a:lnTo>
                      <a:pt x="124" y="38"/>
                    </a:lnTo>
                    <a:lnTo>
                      <a:pt x="115" y="28"/>
                    </a:lnTo>
                    <a:lnTo>
                      <a:pt x="109" y="17"/>
                    </a:lnTo>
                    <a:lnTo>
                      <a:pt x="100" y="10"/>
                    </a:lnTo>
                    <a:lnTo>
                      <a:pt x="89" y="5"/>
                    </a:lnTo>
                    <a:lnTo>
                      <a:pt x="77" y="0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40" y="5"/>
                    </a:lnTo>
                    <a:lnTo>
                      <a:pt x="27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5" y="87"/>
                    </a:lnTo>
                    <a:lnTo>
                      <a:pt x="10" y="98"/>
                    </a:lnTo>
                    <a:lnTo>
                      <a:pt x="20" y="109"/>
                    </a:lnTo>
                    <a:lnTo>
                      <a:pt x="27" y="116"/>
                    </a:lnTo>
                    <a:lnTo>
                      <a:pt x="40" y="121"/>
                    </a:lnTo>
                    <a:lnTo>
                      <a:pt x="51" y="126"/>
                    </a:lnTo>
                    <a:lnTo>
                      <a:pt x="65" y="126"/>
                    </a:lnTo>
                    <a:lnTo>
                      <a:pt x="77" y="126"/>
                    </a:lnTo>
                    <a:lnTo>
                      <a:pt x="89" y="121"/>
                    </a:lnTo>
                    <a:lnTo>
                      <a:pt x="100" y="116"/>
                    </a:lnTo>
                    <a:lnTo>
                      <a:pt x="109" y="109"/>
                    </a:lnTo>
                    <a:lnTo>
                      <a:pt x="115" y="98"/>
                    </a:lnTo>
                    <a:lnTo>
                      <a:pt x="124" y="87"/>
                    </a:lnTo>
                    <a:lnTo>
                      <a:pt x="125" y="76"/>
                    </a:lnTo>
                    <a:lnTo>
                      <a:pt x="129" y="62"/>
                    </a:lnTo>
                    <a:lnTo>
                      <a:pt x="125" y="62"/>
                    </a:lnTo>
                    <a:lnTo>
                      <a:pt x="125" y="50"/>
                    </a:lnTo>
                    <a:lnTo>
                      <a:pt x="122" y="39"/>
                    </a:lnTo>
                    <a:lnTo>
                      <a:pt x="115" y="28"/>
                    </a:lnTo>
                    <a:lnTo>
                      <a:pt x="109" y="21"/>
                    </a:lnTo>
                    <a:lnTo>
                      <a:pt x="100" y="13"/>
                    </a:lnTo>
                    <a:lnTo>
                      <a:pt x="89" y="5"/>
                    </a:lnTo>
                    <a:lnTo>
                      <a:pt x="77" y="2"/>
                    </a:lnTo>
                    <a:lnTo>
                      <a:pt x="65" y="0"/>
                    </a:lnTo>
                    <a:lnTo>
                      <a:pt x="51" y="2"/>
                    </a:lnTo>
                    <a:lnTo>
                      <a:pt x="40" y="5"/>
                    </a:lnTo>
                    <a:lnTo>
                      <a:pt x="31" y="13"/>
                    </a:lnTo>
                    <a:lnTo>
                      <a:pt x="20" y="21"/>
                    </a:lnTo>
                    <a:lnTo>
                      <a:pt x="12" y="28"/>
                    </a:lnTo>
                    <a:lnTo>
                      <a:pt x="9" y="39"/>
                    </a:lnTo>
                    <a:lnTo>
                      <a:pt x="3" y="50"/>
                    </a:lnTo>
                    <a:lnTo>
                      <a:pt x="3" y="62"/>
                    </a:lnTo>
                    <a:lnTo>
                      <a:pt x="3" y="74"/>
                    </a:lnTo>
                    <a:lnTo>
                      <a:pt x="9" y="87"/>
                    </a:lnTo>
                    <a:lnTo>
                      <a:pt x="12" y="98"/>
                    </a:lnTo>
                    <a:lnTo>
                      <a:pt x="20" y="105"/>
                    </a:lnTo>
                    <a:lnTo>
                      <a:pt x="31" y="113"/>
                    </a:lnTo>
                    <a:lnTo>
                      <a:pt x="40" y="121"/>
                    </a:lnTo>
                    <a:lnTo>
                      <a:pt x="51" y="124"/>
                    </a:lnTo>
                    <a:lnTo>
                      <a:pt x="65" y="126"/>
                    </a:lnTo>
                    <a:lnTo>
                      <a:pt x="77" y="124"/>
                    </a:lnTo>
                    <a:lnTo>
                      <a:pt x="89" y="121"/>
                    </a:lnTo>
                    <a:lnTo>
                      <a:pt x="100" y="113"/>
                    </a:lnTo>
                    <a:lnTo>
                      <a:pt x="109" y="105"/>
                    </a:lnTo>
                    <a:lnTo>
                      <a:pt x="115" y="98"/>
                    </a:lnTo>
                    <a:lnTo>
                      <a:pt x="122" y="87"/>
                    </a:lnTo>
                    <a:lnTo>
                      <a:pt x="125" y="74"/>
                    </a:lnTo>
                    <a:lnTo>
                      <a:pt x="125" y="62"/>
                    </a:lnTo>
                    <a:lnTo>
                      <a:pt x="129" y="6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8" name="Freeform 940">
                <a:extLst>
                  <a:ext uri="{FF2B5EF4-FFF2-40B4-BE49-F238E27FC236}">
                    <a16:creationId xmlns:a16="http://schemas.microsoft.com/office/drawing/2014/main" id="{8524F175-3DBE-4EC2-B805-BF888C63D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76"/>
                <a:ext cx="41" cy="42"/>
              </a:xfrm>
              <a:custGeom>
                <a:avLst/>
                <a:gdLst>
                  <a:gd name="T0" fmla="*/ 123 w 123"/>
                  <a:gd name="T1" fmla="*/ 50 h 126"/>
                  <a:gd name="T2" fmla="*/ 114 w 123"/>
                  <a:gd name="T3" fmla="*/ 28 h 126"/>
                  <a:gd name="T4" fmla="*/ 97 w 123"/>
                  <a:gd name="T5" fmla="*/ 13 h 126"/>
                  <a:gd name="T6" fmla="*/ 74 w 123"/>
                  <a:gd name="T7" fmla="*/ 2 h 126"/>
                  <a:gd name="T8" fmla="*/ 49 w 123"/>
                  <a:gd name="T9" fmla="*/ 2 h 126"/>
                  <a:gd name="T10" fmla="*/ 28 w 123"/>
                  <a:gd name="T11" fmla="*/ 13 h 126"/>
                  <a:gd name="T12" fmla="*/ 9 w 123"/>
                  <a:gd name="T13" fmla="*/ 28 h 126"/>
                  <a:gd name="T14" fmla="*/ 0 w 123"/>
                  <a:gd name="T15" fmla="*/ 50 h 126"/>
                  <a:gd name="T16" fmla="*/ 0 w 123"/>
                  <a:gd name="T17" fmla="*/ 74 h 126"/>
                  <a:gd name="T18" fmla="*/ 9 w 123"/>
                  <a:gd name="T19" fmla="*/ 98 h 126"/>
                  <a:gd name="T20" fmla="*/ 28 w 123"/>
                  <a:gd name="T21" fmla="*/ 113 h 126"/>
                  <a:gd name="T22" fmla="*/ 49 w 123"/>
                  <a:gd name="T23" fmla="*/ 124 h 126"/>
                  <a:gd name="T24" fmla="*/ 74 w 123"/>
                  <a:gd name="T25" fmla="*/ 124 h 126"/>
                  <a:gd name="T26" fmla="*/ 97 w 123"/>
                  <a:gd name="T27" fmla="*/ 113 h 126"/>
                  <a:gd name="T28" fmla="*/ 114 w 123"/>
                  <a:gd name="T29" fmla="*/ 98 h 126"/>
                  <a:gd name="T30" fmla="*/ 123 w 123"/>
                  <a:gd name="T31" fmla="*/ 74 h 126"/>
                  <a:gd name="T32" fmla="*/ 121 w 123"/>
                  <a:gd name="T33" fmla="*/ 62 h 126"/>
                  <a:gd name="T34" fmla="*/ 119 w 123"/>
                  <a:gd name="T35" fmla="*/ 39 h 126"/>
                  <a:gd name="T36" fmla="*/ 104 w 123"/>
                  <a:gd name="T37" fmla="*/ 21 h 126"/>
                  <a:gd name="T38" fmla="*/ 83 w 123"/>
                  <a:gd name="T39" fmla="*/ 7 h 126"/>
                  <a:gd name="T40" fmla="*/ 62 w 123"/>
                  <a:gd name="T41" fmla="*/ 2 h 126"/>
                  <a:gd name="T42" fmla="*/ 37 w 123"/>
                  <a:gd name="T43" fmla="*/ 7 h 126"/>
                  <a:gd name="T44" fmla="*/ 17 w 123"/>
                  <a:gd name="T45" fmla="*/ 21 h 126"/>
                  <a:gd name="T46" fmla="*/ 6 w 123"/>
                  <a:gd name="T47" fmla="*/ 39 h 126"/>
                  <a:gd name="T48" fmla="*/ 0 w 123"/>
                  <a:gd name="T49" fmla="*/ 62 h 126"/>
                  <a:gd name="T50" fmla="*/ 6 w 123"/>
                  <a:gd name="T51" fmla="*/ 87 h 126"/>
                  <a:gd name="T52" fmla="*/ 17 w 123"/>
                  <a:gd name="T53" fmla="*/ 105 h 126"/>
                  <a:gd name="T54" fmla="*/ 37 w 123"/>
                  <a:gd name="T55" fmla="*/ 119 h 126"/>
                  <a:gd name="T56" fmla="*/ 62 w 123"/>
                  <a:gd name="T57" fmla="*/ 124 h 126"/>
                  <a:gd name="T58" fmla="*/ 83 w 123"/>
                  <a:gd name="T59" fmla="*/ 119 h 126"/>
                  <a:gd name="T60" fmla="*/ 104 w 123"/>
                  <a:gd name="T61" fmla="*/ 105 h 126"/>
                  <a:gd name="T62" fmla="*/ 119 w 123"/>
                  <a:gd name="T63" fmla="*/ 87 h 126"/>
                  <a:gd name="T64" fmla="*/ 121 w 123"/>
                  <a:gd name="T6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6">
                    <a:moveTo>
                      <a:pt x="123" y="62"/>
                    </a:moveTo>
                    <a:lnTo>
                      <a:pt x="123" y="50"/>
                    </a:lnTo>
                    <a:lnTo>
                      <a:pt x="119" y="39"/>
                    </a:lnTo>
                    <a:lnTo>
                      <a:pt x="114" y="28"/>
                    </a:lnTo>
                    <a:lnTo>
                      <a:pt x="106" y="21"/>
                    </a:lnTo>
                    <a:lnTo>
                      <a:pt x="97" y="13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49" y="2"/>
                    </a:lnTo>
                    <a:lnTo>
                      <a:pt x="37" y="5"/>
                    </a:lnTo>
                    <a:lnTo>
                      <a:pt x="28" y="13"/>
                    </a:lnTo>
                    <a:lnTo>
                      <a:pt x="17" y="21"/>
                    </a:lnTo>
                    <a:lnTo>
                      <a:pt x="9" y="28"/>
                    </a:lnTo>
                    <a:lnTo>
                      <a:pt x="6" y="39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6" y="87"/>
                    </a:lnTo>
                    <a:lnTo>
                      <a:pt x="9" y="98"/>
                    </a:lnTo>
                    <a:lnTo>
                      <a:pt x="17" y="105"/>
                    </a:lnTo>
                    <a:lnTo>
                      <a:pt x="28" y="113"/>
                    </a:lnTo>
                    <a:lnTo>
                      <a:pt x="37" y="121"/>
                    </a:lnTo>
                    <a:lnTo>
                      <a:pt x="49" y="124"/>
                    </a:lnTo>
                    <a:lnTo>
                      <a:pt x="62" y="126"/>
                    </a:lnTo>
                    <a:lnTo>
                      <a:pt x="74" y="124"/>
                    </a:lnTo>
                    <a:lnTo>
                      <a:pt x="86" y="121"/>
                    </a:lnTo>
                    <a:lnTo>
                      <a:pt x="97" y="113"/>
                    </a:lnTo>
                    <a:lnTo>
                      <a:pt x="106" y="105"/>
                    </a:lnTo>
                    <a:lnTo>
                      <a:pt x="114" y="98"/>
                    </a:lnTo>
                    <a:lnTo>
                      <a:pt x="119" y="87"/>
                    </a:lnTo>
                    <a:lnTo>
                      <a:pt x="123" y="74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50"/>
                    </a:lnTo>
                    <a:lnTo>
                      <a:pt x="119" y="39"/>
                    </a:lnTo>
                    <a:lnTo>
                      <a:pt x="111" y="29"/>
                    </a:lnTo>
                    <a:lnTo>
                      <a:pt x="104" y="21"/>
                    </a:lnTo>
                    <a:lnTo>
                      <a:pt x="97" y="13"/>
                    </a:lnTo>
                    <a:lnTo>
                      <a:pt x="83" y="7"/>
                    </a:lnTo>
                    <a:lnTo>
                      <a:pt x="74" y="2"/>
                    </a:lnTo>
                    <a:lnTo>
                      <a:pt x="62" y="2"/>
                    </a:lnTo>
                    <a:lnTo>
                      <a:pt x="49" y="2"/>
                    </a:lnTo>
                    <a:lnTo>
                      <a:pt x="37" y="7"/>
                    </a:lnTo>
                    <a:lnTo>
                      <a:pt x="28" y="13"/>
                    </a:lnTo>
                    <a:lnTo>
                      <a:pt x="17" y="21"/>
                    </a:lnTo>
                    <a:lnTo>
                      <a:pt x="9" y="29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2" y="74"/>
                    </a:lnTo>
                    <a:lnTo>
                      <a:pt x="6" y="87"/>
                    </a:lnTo>
                    <a:lnTo>
                      <a:pt x="9" y="96"/>
                    </a:lnTo>
                    <a:lnTo>
                      <a:pt x="17" y="105"/>
                    </a:lnTo>
                    <a:lnTo>
                      <a:pt x="28" y="113"/>
                    </a:lnTo>
                    <a:lnTo>
                      <a:pt x="37" y="119"/>
                    </a:lnTo>
                    <a:lnTo>
                      <a:pt x="49" y="121"/>
                    </a:lnTo>
                    <a:lnTo>
                      <a:pt x="62" y="124"/>
                    </a:lnTo>
                    <a:lnTo>
                      <a:pt x="74" y="121"/>
                    </a:lnTo>
                    <a:lnTo>
                      <a:pt x="83" y="119"/>
                    </a:lnTo>
                    <a:lnTo>
                      <a:pt x="97" y="113"/>
                    </a:lnTo>
                    <a:lnTo>
                      <a:pt x="104" y="105"/>
                    </a:lnTo>
                    <a:lnTo>
                      <a:pt x="111" y="96"/>
                    </a:lnTo>
                    <a:lnTo>
                      <a:pt x="119" y="87"/>
                    </a:lnTo>
                    <a:lnTo>
                      <a:pt x="121" y="74"/>
                    </a:lnTo>
                    <a:lnTo>
                      <a:pt x="121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69" name="Freeform 941">
                <a:extLst>
                  <a:ext uri="{FF2B5EF4-FFF2-40B4-BE49-F238E27FC236}">
                    <a16:creationId xmlns:a16="http://schemas.microsoft.com/office/drawing/2014/main" id="{9B1BFFD8-45C0-41C4-8E1A-8059313A3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76"/>
                <a:ext cx="40" cy="40"/>
              </a:xfrm>
              <a:custGeom>
                <a:avLst/>
                <a:gdLst>
                  <a:gd name="T0" fmla="*/ 121 w 121"/>
                  <a:gd name="T1" fmla="*/ 48 h 121"/>
                  <a:gd name="T2" fmla="*/ 111 w 121"/>
                  <a:gd name="T3" fmla="*/ 28 h 121"/>
                  <a:gd name="T4" fmla="*/ 96 w 121"/>
                  <a:gd name="T5" fmla="*/ 11 h 121"/>
                  <a:gd name="T6" fmla="*/ 73 w 121"/>
                  <a:gd name="T7" fmla="*/ 0 h 121"/>
                  <a:gd name="T8" fmla="*/ 49 w 121"/>
                  <a:gd name="T9" fmla="*/ 0 h 121"/>
                  <a:gd name="T10" fmla="*/ 27 w 121"/>
                  <a:gd name="T11" fmla="*/ 11 h 121"/>
                  <a:gd name="T12" fmla="*/ 9 w 121"/>
                  <a:gd name="T13" fmla="*/ 28 h 121"/>
                  <a:gd name="T14" fmla="*/ 2 w 121"/>
                  <a:gd name="T15" fmla="*/ 48 h 121"/>
                  <a:gd name="T16" fmla="*/ 2 w 121"/>
                  <a:gd name="T17" fmla="*/ 72 h 121"/>
                  <a:gd name="T18" fmla="*/ 9 w 121"/>
                  <a:gd name="T19" fmla="*/ 95 h 121"/>
                  <a:gd name="T20" fmla="*/ 27 w 121"/>
                  <a:gd name="T21" fmla="*/ 112 h 121"/>
                  <a:gd name="T22" fmla="*/ 49 w 121"/>
                  <a:gd name="T23" fmla="*/ 119 h 121"/>
                  <a:gd name="T24" fmla="*/ 73 w 121"/>
                  <a:gd name="T25" fmla="*/ 119 h 121"/>
                  <a:gd name="T26" fmla="*/ 96 w 121"/>
                  <a:gd name="T27" fmla="*/ 112 h 121"/>
                  <a:gd name="T28" fmla="*/ 111 w 121"/>
                  <a:gd name="T29" fmla="*/ 95 h 121"/>
                  <a:gd name="T30" fmla="*/ 121 w 121"/>
                  <a:gd name="T31" fmla="*/ 72 h 121"/>
                  <a:gd name="T32" fmla="*/ 118 w 121"/>
                  <a:gd name="T33" fmla="*/ 50 h 121"/>
                  <a:gd name="T34" fmla="*/ 111 w 121"/>
                  <a:gd name="T35" fmla="*/ 28 h 121"/>
                  <a:gd name="T36" fmla="*/ 93 w 121"/>
                  <a:gd name="T37" fmla="*/ 12 h 121"/>
                  <a:gd name="T38" fmla="*/ 73 w 121"/>
                  <a:gd name="T39" fmla="*/ 4 h 121"/>
                  <a:gd name="T40" fmla="*/ 49 w 121"/>
                  <a:gd name="T41" fmla="*/ 4 h 121"/>
                  <a:gd name="T42" fmla="*/ 27 w 121"/>
                  <a:gd name="T43" fmla="*/ 12 h 121"/>
                  <a:gd name="T44" fmla="*/ 13 w 121"/>
                  <a:gd name="T45" fmla="*/ 28 h 121"/>
                  <a:gd name="T46" fmla="*/ 2 w 121"/>
                  <a:gd name="T47" fmla="*/ 50 h 121"/>
                  <a:gd name="T48" fmla="*/ 2 w 121"/>
                  <a:gd name="T49" fmla="*/ 72 h 121"/>
                  <a:gd name="T50" fmla="*/ 13 w 121"/>
                  <a:gd name="T51" fmla="*/ 95 h 121"/>
                  <a:gd name="T52" fmla="*/ 27 w 121"/>
                  <a:gd name="T53" fmla="*/ 109 h 121"/>
                  <a:gd name="T54" fmla="*/ 49 w 121"/>
                  <a:gd name="T55" fmla="*/ 119 h 121"/>
                  <a:gd name="T56" fmla="*/ 73 w 121"/>
                  <a:gd name="T57" fmla="*/ 119 h 121"/>
                  <a:gd name="T58" fmla="*/ 93 w 121"/>
                  <a:gd name="T59" fmla="*/ 109 h 121"/>
                  <a:gd name="T60" fmla="*/ 111 w 121"/>
                  <a:gd name="T61" fmla="*/ 95 h 121"/>
                  <a:gd name="T62" fmla="*/ 118 w 121"/>
                  <a:gd name="T63" fmla="*/ 7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21" y="48"/>
                    </a:lnTo>
                    <a:lnTo>
                      <a:pt x="118" y="38"/>
                    </a:lnTo>
                    <a:lnTo>
                      <a:pt x="111" y="28"/>
                    </a:lnTo>
                    <a:lnTo>
                      <a:pt x="104" y="18"/>
                    </a:lnTo>
                    <a:lnTo>
                      <a:pt x="96" y="11"/>
                    </a:lnTo>
                    <a:lnTo>
                      <a:pt x="83" y="6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7" y="18"/>
                    </a:lnTo>
                    <a:lnTo>
                      <a:pt x="9" y="28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5"/>
                    </a:lnTo>
                    <a:lnTo>
                      <a:pt x="9" y="95"/>
                    </a:lnTo>
                    <a:lnTo>
                      <a:pt x="17" y="104"/>
                    </a:lnTo>
                    <a:lnTo>
                      <a:pt x="27" y="112"/>
                    </a:lnTo>
                    <a:lnTo>
                      <a:pt x="37" y="117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3" y="119"/>
                    </a:lnTo>
                    <a:lnTo>
                      <a:pt x="83" y="117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1" y="95"/>
                    </a:lnTo>
                    <a:lnTo>
                      <a:pt x="118" y="85"/>
                    </a:lnTo>
                    <a:lnTo>
                      <a:pt x="121" y="72"/>
                    </a:lnTo>
                    <a:lnTo>
                      <a:pt x="121" y="60"/>
                    </a:lnTo>
                    <a:lnTo>
                      <a:pt x="118" y="50"/>
                    </a:lnTo>
                    <a:lnTo>
                      <a:pt x="115" y="38"/>
                    </a:lnTo>
                    <a:lnTo>
                      <a:pt x="111" y="28"/>
                    </a:lnTo>
                    <a:lnTo>
                      <a:pt x="104" y="21"/>
                    </a:lnTo>
                    <a:lnTo>
                      <a:pt x="93" y="12"/>
                    </a:lnTo>
                    <a:lnTo>
                      <a:pt x="83" y="6"/>
                    </a:lnTo>
                    <a:lnTo>
                      <a:pt x="73" y="4"/>
                    </a:lnTo>
                    <a:lnTo>
                      <a:pt x="61" y="4"/>
                    </a:lnTo>
                    <a:lnTo>
                      <a:pt x="49" y="4"/>
                    </a:lnTo>
                    <a:lnTo>
                      <a:pt x="40" y="6"/>
                    </a:lnTo>
                    <a:lnTo>
                      <a:pt x="27" y="12"/>
                    </a:lnTo>
                    <a:lnTo>
                      <a:pt x="20" y="21"/>
                    </a:lnTo>
                    <a:lnTo>
                      <a:pt x="13" y="28"/>
                    </a:lnTo>
                    <a:lnTo>
                      <a:pt x="7" y="38"/>
                    </a:lnTo>
                    <a:lnTo>
                      <a:pt x="2" y="50"/>
                    </a:lnTo>
                    <a:lnTo>
                      <a:pt x="2" y="60"/>
                    </a:lnTo>
                    <a:lnTo>
                      <a:pt x="2" y="72"/>
                    </a:lnTo>
                    <a:lnTo>
                      <a:pt x="7" y="85"/>
                    </a:lnTo>
                    <a:lnTo>
                      <a:pt x="13" y="95"/>
                    </a:lnTo>
                    <a:lnTo>
                      <a:pt x="20" y="102"/>
                    </a:lnTo>
                    <a:lnTo>
                      <a:pt x="27" y="109"/>
                    </a:lnTo>
                    <a:lnTo>
                      <a:pt x="40" y="114"/>
                    </a:lnTo>
                    <a:lnTo>
                      <a:pt x="49" y="119"/>
                    </a:lnTo>
                    <a:lnTo>
                      <a:pt x="61" y="119"/>
                    </a:lnTo>
                    <a:lnTo>
                      <a:pt x="73" y="119"/>
                    </a:lnTo>
                    <a:lnTo>
                      <a:pt x="83" y="114"/>
                    </a:lnTo>
                    <a:lnTo>
                      <a:pt x="93" y="109"/>
                    </a:lnTo>
                    <a:lnTo>
                      <a:pt x="104" y="102"/>
                    </a:lnTo>
                    <a:lnTo>
                      <a:pt x="111" y="95"/>
                    </a:lnTo>
                    <a:lnTo>
                      <a:pt x="115" y="85"/>
                    </a:lnTo>
                    <a:lnTo>
                      <a:pt x="118" y="72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0" name="Freeform 942">
                <a:extLst>
                  <a:ext uri="{FF2B5EF4-FFF2-40B4-BE49-F238E27FC236}">
                    <a16:creationId xmlns:a16="http://schemas.microsoft.com/office/drawing/2014/main" id="{F456919C-0F66-4E65-95A3-7C986B80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777"/>
                <a:ext cx="40" cy="39"/>
              </a:xfrm>
              <a:custGeom>
                <a:avLst/>
                <a:gdLst>
                  <a:gd name="T0" fmla="*/ 117 w 119"/>
                  <a:gd name="T1" fmla="*/ 47 h 116"/>
                  <a:gd name="T2" fmla="*/ 109 w 119"/>
                  <a:gd name="T3" fmla="*/ 24 h 116"/>
                  <a:gd name="T4" fmla="*/ 91 w 119"/>
                  <a:gd name="T5" fmla="*/ 10 h 116"/>
                  <a:gd name="T6" fmla="*/ 72 w 119"/>
                  <a:gd name="T7" fmla="*/ 0 h 116"/>
                  <a:gd name="T8" fmla="*/ 47 w 119"/>
                  <a:gd name="T9" fmla="*/ 0 h 116"/>
                  <a:gd name="T10" fmla="*/ 26 w 119"/>
                  <a:gd name="T11" fmla="*/ 10 h 116"/>
                  <a:gd name="T12" fmla="*/ 11 w 119"/>
                  <a:gd name="T13" fmla="*/ 24 h 116"/>
                  <a:gd name="T14" fmla="*/ 0 w 119"/>
                  <a:gd name="T15" fmla="*/ 47 h 116"/>
                  <a:gd name="T16" fmla="*/ 0 w 119"/>
                  <a:gd name="T17" fmla="*/ 69 h 116"/>
                  <a:gd name="T18" fmla="*/ 11 w 119"/>
                  <a:gd name="T19" fmla="*/ 91 h 116"/>
                  <a:gd name="T20" fmla="*/ 26 w 119"/>
                  <a:gd name="T21" fmla="*/ 106 h 116"/>
                  <a:gd name="T22" fmla="*/ 47 w 119"/>
                  <a:gd name="T23" fmla="*/ 116 h 116"/>
                  <a:gd name="T24" fmla="*/ 72 w 119"/>
                  <a:gd name="T25" fmla="*/ 116 h 116"/>
                  <a:gd name="T26" fmla="*/ 91 w 119"/>
                  <a:gd name="T27" fmla="*/ 106 h 116"/>
                  <a:gd name="T28" fmla="*/ 109 w 119"/>
                  <a:gd name="T29" fmla="*/ 91 h 116"/>
                  <a:gd name="T30" fmla="*/ 117 w 119"/>
                  <a:gd name="T31" fmla="*/ 69 h 116"/>
                  <a:gd name="T32" fmla="*/ 117 w 119"/>
                  <a:gd name="T33" fmla="*/ 57 h 116"/>
                  <a:gd name="T34" fmla="*/ 112 w 119"/>
                  <a:gd name="T35" fmla="*/ 34 h 116"/>
                  <a:gd name="T36" fmla="*/ 98 w 119"/>
                  <a:gd name="T37" fmla="*/ 17 h 116"/>
                  <a:gd name="T38" fmla="*/ 81 w 119"/>
                  <a:gd name="T39" fmla="*/ 5 h 116"/>
                  <a:gd name="T40" fmla="*/ 60 w 119"/>
                  <a:gd name="T41" fmla="*/ 0 h 116"/>
                  <a:gd name="T42" fmla="*/ 38 w 119"/>
                  <a:gd name="T43" fmla="*/ 5 h 116"/>
                  <a:gd name="T44" fmla="*/ 18 w 119"/>
                  <a:gd name="T45" fmla="*/ 17 h 116"/>
                  <a:gd name="T46" fmla="*/ 5 w 119"/>
                  <a:gd name="T47" fmla="*/ 34 h 116"/>
                  <a:gd name="T48" fmla="*/ 4 w 119"/>
                  <a:gd name="T49" fmla="*/ 57 h 116"/>
                  <a:gd name="T50" fmla="*/ 5 w 119"/>
                  <a:gd name="T51" fmla="*/ 79 h 116"/>
                  <a:gd name="T52" fmla="*/ 18 w 119"/>
                  <a:gd name="T53" fmla="*/ 98 h 116"/>
                  <a:gd name="T54" fmla="*/ 38 w 119"/>
                  <a:gd name="T55" fmla="*/ 111 h 116"/>
                  <a:gd name="T56" fmla="*/ 60 w 119"/>
                  <a:gd name="T57" fmla="*/ 116 h 116"/>
                  <a:gd name="T58" fmla="*/ 81 w 119"/>
                  <a:gd name="T59" fmla="*/ 111 h 116"/>
                  <a:gd name="T60" fmla="*/ 98 w 119"/>
                  <a:gd name="T61" fmla="*/ 98 h 116"/>
                  <a:gd name="T62" fmla="*/ 112 w 119"/>
                  <a:gd name="T63" fmla="*/ 79 h 116"/>
                  <a:gd name="T64" fmla="*/ 117 w 119"/>
                  <a:gd name="T65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6">
                    <a:moveTo>
                      <a:pt x="119" y="57"/>
                    </a:moveTo>
                    <a:lnTo>
                      <a:pt x="117" y="47"/>
                    </a:lnTo>
                    <a:lnTo>
                      <a:pt x="114" y="34"/>
                    </a:lnTo>
                    <a:lnTo>
                      <a:pt x="109" y="24"/>
                    </a:lnTo>
                    <a:lnTo>
                      <a:pt x="102" y="17"/>
                    </a:lnTo>
                    <a:lnTo>
                      <a:pt x="91" y="10"/>
                    </a:lnTo>
                    <a:lnTo>
                      <a:pt x="81" y="2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26" y="10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4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82"/>
                    </a:lnTo>
                    <a:lnTo>
                      <a:pt x="11" y="91"/>
                    </a:lnTo>
                    <a:lnTo>
                      <a:pt x="18" y="98"/>
                    </a:lnTo>
                    <a:lnTo>
                      <a:pt x="26" y="106"/>
                    </a:lnTo>
                    <a:lnTo>
                      <a:pt x="38" y="111"/>
                    </a:lnTo>
                    <a:lnTo>
                      <a:pt x="47" y="116"/>
                    </a:lnTo>
                    <a:lnTo>
                      <a:pt x="60" y="116"/>
                    </a:lnTo>
                    <a:lnTo>
                      <a:pt x="72" y="116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102" y="98"/>
                    </a:lnTo>
                    <a:lnTo>
                      <a:pt x="109" y="91"/>
                    </a:lnTo>
                    <a:lnTo>
                      <a:pt x="114" y="82"/>
                    </a:lnTo>
                    <a:lnTo>
                      <a:pt x="117" y="69"/>
                    </a:lnTo>
                    <a:lnTo>
                      <a:pt x="119" y="57"/>
                    </a:lnTo>
                    <a:lnTo>
                      <a:pt x="117" y="57"/>
                    </a:lnTo>
                    <a:lnTo>
                      <a:pt x="117" y="47"/>
                    </a:lnTo>
                    <a:lnTo>
                      <a:pt x="112" y="34"/>
                    </a:lnTo>
                    <a:lnTo>
                      <a:pt x="106" y="24"/>
                    </a:lnTo>
                    <a:lnTo>
                      <a:pt x="98" y="17"/>
                    </a:lnTo>
                    <a:lnTo>
                      <a:pt x="91" y="10"/>
                    </a:lnTo>
                    <a:lnTo>
                      <a:pt x="81" y="5"/>
                    </a:lnTo>
                    <a:lnTo>
                      <a:pt x="72" y="2"/>
                    </a:lnTo>
                    <a:lnTo>
                      <a:pt x="60" y="0"/>
                    </a:lnTo>
                    <a:lnTo>
                      <a:pt x="47" y="2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8" y="17"/>
                    </a:lnTo>
                    <a:lnTo>
                      <a:pt x="14" y="24"/>
                    </a:lnTo>
                    <a:lnTo>
                      <a:pt x="5" y="34"/>
                    </a:lnTo>
                    <a:lnTo>
                      <a:pt x="4" y="47"/>
                    </a:lnTo>
                    <a:lnTo>
                      <a:pt x="4" y="57"/>
                    </a:lnTo>
                    <a:lnTo>
                      <a:pt x="4" y="69"/>
                    </a:lnTo>
                    <a:lnTo>
                      <a:pt x="5" y="79"/>
                    </a:lnTo>
                    <a:lnTo>
                      <a:pt x="14" y="88"/>
                    </a:lnTo>
                    <a:lnTo>
                      <a:pt x="18" y="98"/>
                    </a:lnTo>
                    <a:lnTo>
                      <a:pt x="28" y="106"/>
                    </a:lnTo>
                    <a:lnTo>
                      <a:pt x="38" y="111"/>
                    </a:lnTo>
                    <a:lnTo>
                      <a:pt x="47" y="114"/>
                    </a:lnTo>
                    <a:lnTo>
                      <a:pt x="60" y="116"/>
                    </a:lnTo>
                    <a:lnTo>
                      <a:pt x="72" y="114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8"/>
                    </a:lnTo>
                    <a:lnTo>
                      <a:pt x="106" y="88"/>
                    </a:lnTo>
                    <a:lnTo>
                      <a:pt x="112" y="79"/>
                    </a:lnTo>
                    <a:lnTo>
                      <a:pt x="117" y="69"/>
                    </a:lnTo>
                    <a:lnTo>
                      <a:pt x="117" y="57"/>
                    </a:lnTo>
                    <a:lnTo>
                      <a:pt x="119" y="5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1" name="Freeform 943">
                <a:extLst>
                  <a:ext uri="{FF2B5EF4-FFF2-40B4-BE49-F238E27FC236}">
                    <a16:creationId xmlns:a16="http://schemas.microsoft.com/office/drawing/2014/main" id="{C3AAEB9D-CB38-4AFD-B062-EF561B06F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777"/>
                <a:ext cx="38" cy="39"/>
              </a:xfrm>
              <a:custGeom>
                <a:avLst/>
                <a:gdLst>
                  <a:gd name="T0" fmla="*/ 114 w 114"/>
                  <a:gd name="T1" fmla="*/ 47 h 116"/>
                  <a:gd name="T2" fmla="*/ 103 w 114"/>
                  <a:gd name="T3" fmla="*/ 24 h 116"/>
                  <a:gd name="T4" fmla="*/ 88 w 114"/>
                  <a:gd name="T5" fmla="*/ 10 h 116"/>
                  <a:gd name="T6" fmla="*/ 69 w 114"/>
                  <a:gd name="T7" fmla="*/ 2 h 116"/>
                  <a:gd name="T8" fmla="*/ 43 w 114"/>
                  <a:gd name="T9" fmla="*/ 2 h 116"/>
                  <a:gd name="T10" fmla="*/ 24 w 114"/>
                  <a:gd name="T11" fmla="*/ 10 h 116"/>
                  <a:gd name="T12" fmla="*/ 9 w 114"/>
                  <a:gd name="T13" fmla="*/ 24 h 116"/>
                  <a:gd name="T14" fmla="*/ 0 w 114"/>
                  <a:gd name="T15" fmla="*/ 47 h 116"/>
                  <a:gd name="T16" fmla="*/ 0 w 114"/>
                  <a:gd name="T17" fmla="*/ 69 h 116"/>
                  <a:gd name="T18" fmla="*/ 9 w 114"/>
                  <a:gd name="T19" fmla="*/ 88 h 116"/>
                  <a:gd name="T20" fmla="*/ 24 w 114"/>
                  <a:gd name="T21" fmla="*/ 106 h 116"/>
                  <a:gd name="T22" fmla="*/ 43 w 114"/>
                  <a:gd name="T23" fmla="*/ 114 h 116"/>
                  <a:gd name="T24" fmla="*/ 69 w 114"/>
                  <a:gd name="T25" fmla="*/ 114 h 116"/>
                  <a:gd name="T26" fmla="*/ 88 w 114"/>
                  <a:gd name="T27" fmla="*/ 106 h 116"/>
                  <a:gd name="T28" fmla="*/ 103 w 114"/>
                  <a:gd name="T29" fmla="*/ 88 h 116"/>
                  <a:gd name="T30" fmla="*/ 114 w 114"/>
                  <a:gd name="T31" fmla="*/ 69 h 116"/>
                  <a:gd name="T32" fmla="*/ 110 w 114"/>
                  <a:gd name="T33" fmla="*/ 57 h 116"/>
                  <a:gd name="T34" fmla="*/ 107 w 114"/>
                  <a:gd name="T35" fmla="*/ 37 h 116"/>
                  <a:gd name="T36" fmla="*/ 95 w 114"/>
                  <a:gd name="T37" fmla="*/ 17 h 116"/>
                  <a:gd name="T38" fmla="*/ 78 w 114"/>
                  <a:gd name="T39" fmla="*/ 8 h 116"/>
                  <a:gd name="T40" fmla="*/ 57 w 114"/>
                  <a:gd name="T41" fmla="*/ 2 h 116"/>
                  <a:gd name="T42" fmla="*/ 34 w 114"/>
                  <a:gd name="T43" fmla="*/ 8 h 116"/>
                  <a:gd name="T44" fmla="*/ 17 w 114"/>
                  <a:gd name="T45" fmla="*/ 17 h 116"/>
                  <a:gd name="T46" fmla="*/ 4 w 114"/>
                  <a:gd name="T47" fmla="*/ 37 h 116"/>
                  <a:gd name="T48" fmla="*/ 0 w 114"/>
                  <a:gd name="T49" fmla="*/ 57 h 116"/>
                  <a:gd name="T50" fmla="*/ 4 w 114"/>
                  <a:gd name="T51" fmla="*/ 79 h 116"/>
                  <a:gd name="T52" fmla="*/ 17 w 114"/>
                  <a:gd name="T53" fmla="*/ 97 h 116"/>
                  <a:gd name="T54" fmla="*/ 34 w 114"/>
                  <a:gd name="T55" fmla="*/ 108 h 116"/>
                  <a:gd name="T56" fmla="*/ 57 w 114"/>
                  <a:gd name="T57" fmla="*/ 114 h 116"/>
                  <a:gd name="T58" fmla="*/ 78 w 114"/>
                  <a:gd name="T59" fmla="*/ 108 h 116"/>
                  <a:gd name="T60" fmla="*/ 95 w 114"/>
                  <a:gd name="T61" fmla="*/ 97 h 116"/>
                  <a:gd name="T62" fmla="*/ 107 w 114"/>
                  <a:gd name="T63" fmla="*/ 79 h 116"/>
                  <a:gd name="T64" fmla="*/ 110 w 114"/>
                  <a:gd name="T65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6">
                    <a:moveTo>
                      <a:pt x="114" y="57"/>
                    </a:moveTo>
                    <a:lnTo>
                      <a:pt x="114" y="47"/>
                    </a:lnTo>
                    <a:lnTo>
                      <a:pt x="107" y="34"/>
                    </a:lnTo>
                    <a:lnTo>
                      <a:pt x="103" y="24"/>
                    </a:lnTo>
                    <a:lnTo>
                      <a:pt x="95" y="17"/>
                    </a:lnTo>
                    <a:lnTo>
                      <a:pt x="88" y="10"/>
                    </a:lnTo>
                    <a:lnTo>
                      <a:pt x="78" y="5"/>
                    </a:lnTo>
                    <a:lnTo>
                      <a:pt x="69" y="2"/>
                    </a:lnTo>
                    <a:lnTo>
                      <a:pt x="57" y="0"/>
                    </a:lnTo>
                    <a:lnTo>
                      <a:pt x="43" y="2"/>
                    </a:lnTo>
                    <a:lnTo>
                      <a:pt x="34" y="5"/>
                    </a:lnTo>
                    <a:lnTo>
                      <a:pt x="24" y="10"/>
                    </a:lnTo>
                    <a:lnTo>
                      <a:pt x="14" y="17"/>
                    </a:lnTo>
                    <a:lnTo>
                      <a:pt x="9" y="24"/>
                    </a:lnTo>
                    <a:lnTo>
                      <a:pt x="2" y="34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2" y="79"/>
                    </a:lnTo>
                    <a:lnTo>
                      <a:pt x="9" y="88"/>
                    </a:lnTo>
                    <a:lnTo>
                      <a:pt x="14" y="98"/>
                    </a:lnTo>
                    <a:lnTo>
                      <a:pt x="24" y="106"/>
                    </a:lnTo>
                    <a:lnTo>
                      <a:pt x="34" y="111"/>
                    </a:lnTo>
                    <a:lnTo>
                      <a:pt x="43" y="114"/>
                    </a:lnTo>
                    <a:lnTo>
                      <a:pt x="57" y="116"/>
                    </a:lnTo>
                    <a:lnTo>
                      <a:pt x="69" y="114"/>
                    </a:lnTo>
                    <a:lnTo>
                      <a:pt x="78" y="111"/>
                    </a:lnTo>
                    <a:lnTo>
                      <a:pt x="88" y="106"/>
                    </a:lnTo>
                    <a:lnTo>
                      <a:pt x="95" y="98"/>
                    </a:lnTo>
                    <a:lnTo>
                      <a:pt x="103" y="88"/>
                    </a:lnTo>
                    <a:lnTo>
                      <a:pt x="107" y="79"/>
                    </a:lnTo>
                    <a:lnTo>
                      <a:pt x="114" y="69"/>
                    </a:lnTo>
                    <a:lnTo>
                      <a:pt x="114" y="57"/>
                    </a:lnTo>
                    <a:lnTo>
                      <a:pt x="110" y="57"/>
                    </a:lnTo>
                    <a:lnTo>
                      <a:pt x="110" y="47"/>
                    </a:lnTo>
                    <a:lnTo>
                      <a:pt x="107" y="37"/>
                    </a:lnTo>
                    <a:lnTo>
                      <a:pt x="103" y="27"/>
                    </a:lnTo>
                    <a:lnTo>
                      <a:pt x="95" y="17"/>
                    </a:lnTo>
                    <a:lnTo>
                      <a:pt x="86" y="12"/>
                    </a:lnTo>
                    <a:lnTo>
                      <a:pt x="78" y="8"/>
                    </a:lnTo>
                    <a:lnTo>
                      <a:pt x="66" y="2"/>
                    </a:lnTo>
                    <a:lnTo>
                      <a:pt x="57" y="2"/>
                    </a:lnTo>
                    <a:lnTo>
                      <a:pt x="43" y="2"/>
                    </a:lnTo>
                    <a:lnTo>
                      <a:pt x="34" y="8"/>
                    </a:lnTo>
                    <a:lnTo>
                      <a:pt x="24" y="12"/>
                    </a:lnTo>
                    <a:lnTo>
                      <a:pt x="17" y="17"/>
                    </a:lnTo>
                    <a:lnTo>
                      <a:pt x="9" y="27"/>
                    </a:lnTo>
                    <a:lnTo>
                      <a:pt x="4" y="37"/>
                    </a:lnTo>
                    <a:lnTo>
                      <a:pt x="2" y="47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79"/>
                    </a:lnTo>
                    <a:lnTo>
                      <a:pt x="9" y="88"/>
                    </a:lnTo>
                    <a:lnTo>
                      <a:pt x="17" y="97"/>
                    </a:lnTo>
                    <a:lnTo>
                      <a:pt x="24" y="104"/>
                    </a:lnTo>
                    <a:lnTo>
                      <a:pt x="34" y="108"/>
                    </a:lnTo>
                    <a:lnTo>
                      <a:pt x="43" y="114"/>
                    </a:lnTo>
                    <a:lnTo>
                      <a:pt x="57" y="114"/>
                    </a:lnTo>
                    <a:lnTo>
                      <a:pt x="66" y="114"/>
                    </a:lnTo>
                    <a:lnTo>
                      <a:pt x="78" y="108"/>
                    </a:lnTo>
                    <a:lnTo>
                      <a:pt x="86" y="104"/>
                    </a:lnTo>
                    <a:lnTo>
                      <a:pt x="95" y="97"/>
                    </a:lnTo>
                    <a:lnTo>
                      <a:pt x="103" y="88"/>
                    </a:lnTo>
                    <a:lnTo>
                      <a:pt x="107" y="79"/>
                    </a:lnTo>
                    <a:lnTo>
                      <a:pt x="110" y="69"/>
                    </a:lnTo>
                    <a:lnTo>
                      <a:pt x="110" y="57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2" name="Freeform 944">
                <a:extLst>
                  <a:ext uri="{FF2B5EF4-FFF2-40B4-BE49-F238E27FC236}">
                    <a16:creationId xmlns:a16="http://schemas.microsoft.com/office/drawing/2014/main" id="{E9E3D1A9-7A1A-4D37-A0D5-AC90B7CE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778"/>
                <a:ext cx="36" cy="37"/>
              </a:xfrm>
              <a:custGeom>
                <a:avLst/>
                <a:gdLst>
                  <a:gd name="T0" fmla="*/ 109 w 109"/>
                  <a:gd name="T1" fmla="*/ 45 h 112"/>
                  <a:gd name="T2" fmla="*/ 101 w 109"/>
                  <a:gd name="T3" fmla="*/ 25 h 112"/>
                  <a:gd name="T4" fmla="*/ 84 w 109"/>
                  <a:gd name="T5" fmla="*/ 10 h 112"/>
                  <a:gd name="T6" fmla="*/ 65 w 109"/>
                  <a:gd name="T7" fmla="*/ 0 h 112"/>
                  <a:gd name="T8" fmla="*/ 43 w 109"/>
                  <a:gd name="T9" fmla="*/ 0 h 112"/>
                  <a:gd name="T10" fmla="*/ 24 w 109"/>
                  <a:gd name="T11" fmla="*/ 10 h 112"/>
                  <a:gd name="T12" fmla="*/ 9 w 109"/>
                  <a:gd name="T13" fmla="*/ 25 h 112"/>
                  <a:gd name="T14" fmla="*/ 1 w 109"/>
                  <a:gd name="T15" fmla="*/ 45 h 112"/>
                  <a:gd name="T16" fmla="*/ 1 w 109"/>
                  <a:gd name="T17" fmla="*/ 67 h 112"/>
                  <a:gd name="T18" fmla="*/ 9 w 109"/>
                  <a:gd name="T19" fmla="*/ 86 h 112"/>
                  <a:gd name="T20" fmla="*/ 24 w 109"/>
                  <a:gd name="T21" fmla="*/ 102 h 112"/>
                  <a:gd name="T22" fmla="*/ 43 w 109"/>
                  <a:gd name="T23" fmla="*/ 112 h 112"/>
                  <a:gd name="T24" fmla="*/ 65 w 109"/>
                  <a:gd name="T25" fmla="*/ 112 h 112"/>
                  <a:gd name="T26" fmla="*/ 84 w 109"/>
                  <a:gd name="T27" fmla="*/ 102 h 112"/>
                  <a:gd name="T28" fmla="*/ 101 w 109"/>
                  <a:gd name="T29" fmla="*/ 86 h 112"/>
                  <a:gd name="T30" fmla="*/ 109 w 109"/>
                  <a:gd name="T31" fmla="*/ 67 h 112"/>
                  <a:gd name="T32" fmla="*/ 107 w 109"/>
                  <a:gd name="T33" fmla="*/ 45 h 112"/>
                  <a:gd name="T34" fmla="*/ 100 w 109"/>
                  <a:gd name="T35" fmla="*/ 25 h 112"/>
                  <a:gd name="T36" fmla="*/ 84 w 109"/>
                  <a:gd name="T37" fmla="*/ 10 h 112"/>
                  <a:gd name="T38" fmla="*/ 65 w 109"/>
                  <a:gd name="T39" fmla="*/ 3 h 112"/>
                  <a:gd name="T40" fmla="*/ 43 w 109"/>
                  <a:gd name="T41" fmla="*/ 3 h 112"/>
                  <a:gd name="T42" fmla="*/ 26 w 109"/>
                  <a:gd name="T43" fmla="*/ 10 h 112"/>
                  <a:gd name="T44" fmla="*/ 11 w 109"/>
                  <a:gd name="T45" fmla="*/ 25 h 112"/>
                  <a:gd name="T46" fmla="*/ 1 w 109"/>
                  <a:gd name="T47" fmla="*/ 45 h 112"/>
                  <a:gd name="T48" fmla="*/ 1 w 109"/>
                  <a:gd name="T49" fmla="*/ 67 h 112"/>
                  <a:gd name="T50" fmla="*/ 11 w 109"/>
                  <a:gd name="T51" fmla="*/ 86 h 112"/>
                  <a:gd name="T52" fmla="*/ 26 w 109"/>
                  <a:gd name="T53" fmla="*/ 102 h 112"/>
                  <a:gd name="T54" fmla="*/ 43 w 109"/>
                  <a:gd name="T55" fmla="*/ 109 h 112"/>
                  <a:gd name="T56" fmla="*/ 65 w 109"/>
                  <a:gd name="T57" fmla="*/ 109 h 112"/>
                  <a:gd name="T58" fmla="*/ 84 w 109"/>
                  <a:gd name="T59" fmla="*/ 102 h 112"/>
                  <a:gd name="T60" fmla="*/ 100 w 109"/>
                  <a:gd name="T61" fmla="*/ 86 h 112"/>
                  <a:gd name="T62" fmla="*/ 107 w 109"/>
                  <a:gd name="T63" fmla="*/ 6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112">
                    <a:moveTo>
                      <a:pt x="109" y="55"/>
                    </a:moveTo>
                    <a:lnTo>
                      <a:pt x="109" y="45"/>
                    </a:lnTo>
                    <a:lnTo>
                      <a:pt x="107" y="35"/>
                    </a:lnTo>
                    <a:lnTo>
                      <a:pt x="101" y="25"/>
                    </a:lnTo>
                    <a:lnTo>
                      <a:pt x="94" y="15"/>
                    </a:lnTo>
                    <a:lnTo>
                      <a:pt x="84" y="10"/>
                    </a:lnTo>
                    <a:lnTo>
                      <a:pt x="77" y="6"/>
                    </a:lnTo>
                    <a:lnTo>
                      <a:pt x="65" y="0"/>
                    </a:lnTo>
                    <a:lnTo>
                      <a:pt x="55" y="0"/>
                    </a:lnTo>
                    <a:lnTo>
                      <a:pt x="43" y="0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7" y="15"/>
                    </a:lnTo>
                    <a:lnTo>
                      <a:pt x="9" y="25"/>
                    </a:lnTo>
                    <a:lnTo>
                      <a:pt x="3" y="35"/>
                    </a:lnTo>
                    <a:lnTo>
                      <a:pt x="1" y="45"/>
                    </a:lnTo>
                    <a:lnTo>
                      <a:pt x="0" y="55"/>
                    </a:lnTo>
                    <a:lnTo>
                      <a:pt x="1" y="67"/>
                    </a:lnTo>
                    <a:lnTo>
                      <a:pt x="3" y="77"/>
                    </a:lnTo>
                    <a:lnTo>
                      <a:pt x="9" y="86"/>
                    </a:lnTo>
                    <a:lnTo>
                      <a:pt x="17" y="95"/>
                    </a:lnTo>
                    <a:lnTo>
                      <a:pt x="24" y="102"/>
                    </a:lnTo>
                    <a:lnTo>
                      <a:pt x="34" y="106"/>
                    </a:lnTo>
                    <a:lnTo>
                      <a:pt x="43" y="112"/>
                    </a:lnTo>
                    <a:lnTo>
                      <a:pt x="55" y="112"/>
                    </a:lnTo>
                    <a:lnTo>
                      <a:pt x="65" y="112"/>
                    </a:lnTo>
                    <a:lnTo>
                      <a:pt x="77" y="106"/>
                    </a:lnTo>
                    <a:lnTo>
                      <a:pt x="84" y="102"/>
                    </a:lnTo>
                    <a:lnTo>
                      <a:pt x="94" y="95"/>
                    </a:lnTo>
                    <a:lnTo>
                      <a:pt x="101" y="86"/>
                    </a:lnTo>
                    <a:lnTo>
                      <a:pt x="107" y="77"/>
                    </a:lnTo>
                    <a:lnTo>
                      <a:pt x="109" y="67"/>
                    </a:lnTo>
                    <a:lnTo>
                      <a:pt x="109" y="55"/>
                    </a:lnTo>
                    <a:lnTo>
                      <a:pt x="107" y="45"/>
                    </a:lnTo>
                    <a:lnTo>
                      <a:pt x="105" y="35"/>
                    </a:lnTo>
                    <a:lnTo>
                      <a:pt x="100" y="25"/>
                    </a:lnTo>
                    <a:lnTo>
                      <a:pt x="93" y="17"/>
                    </a:lnTo>
                    <a:lnTo>
                      <a:pt x="84" y="10"/>
                    </a:lnTo>
                    <a:lnTo>
                      <a:pt x="75" y="6"/>
                    </a:lnTo>
                    <a:lnTo>
                      <a:pt x="65" y="3"/>
                    </a:lnTo>
                    <a:lnTo>
                      <a:pt x="55" y="3"/>
                    </a:lnTo>
                    <a:lnTo>
                      <a:pt x="43" y="3"/>
                    </a:lnTo>
                    <a:lnTo>
                      <a:pt x="34" y="6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7" y="35"/>
                    </a:lnTo>
                    <a:lnTo>
                      <a:pt x="1" y="45"/>
                    </a:lnTo>
                    <a:lnTo>
                      <a:pt x="1" y="55"/>
                    </a:lnTo>
                    <a:lnTo>
                      <a:pt x="1" y="67"/>
                    </a:lnTo>
                    <a:lnTo>
                      <a:pt x="7" y="77"/>
                    </a:lnTo>
                    <a:lnTo>
                      <a:pt x="11" y="86"/>
                    </a:lnTo>
                    <a:lnTo>
                      <a:pt x="17" y="95"/>
                    </a:lnTo>
                    <a:lnTo>
                      <a:pt x="26" y="102"/>
                    </a:lnTo>
                    <a:lnTo>
                      <a:pt x="34" y="106"/>
                    </a:lnTo>
                    <a:lnTo>
                      <a:pt x="43" y="109"/>
                    </a:lnTo>
                    <a:lnTo>
                      <a:pt x="55" y="109"/>
                    </a:lnTo>
                    <a:lnTo>
                      <a:pt x="65" y="109"/>
                    </a:lnTo>
                    <a:lnTo>
                      <a:pt x="75" y="106"/>
                    </a:lnTo>
                    <a:lnTo>
                      <a:pt x="84" y="102"/>
                    </a:lnTo>
                    <a:lnTo>
                      <a:pt x="93" y="95"/>
                    </a:lnTo>
                    <a:lnTo>
                      <a:pt x="100" y="86"/>
                    </a:lnTo>
                    <a:lnTo>
                      <a:pt x="105" y="77"/>
                    </a:lnTo>
                    <a:lnTo>
                      <a:pt x="107" y="67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3" name="Freeform 945">
                <a:extLst>
                  <a:ext uri="{FF2B5EF4-FFF2-40B4-BE49-F238E27FC236}">
                    <a16:creationId xmlns:a16="http://schemas.microsoft.com/office/drawing/2014/main" id="{7AA2E3BC-4F3C-4C12-8D26-CE035041E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779"/>
                <a:ext cx="36" cy="35"/>
              </a:xfrm>
              <a:custGeom>
                <a:avLst/>
                <a:gdLst>
                  <a:gd name="T0" fmla="*/ 107 w 109"/>
                  <a:gd name="T1" fmla="*/ 42 h 106"/>
                  <a:gd name="T2" fmla="*/ 99 w 109"/>
                  <a:gd name="T3" fmla="*/ 23 h 106"/>
                  <a:gd name="T4" fmla="*/ 85 w 109"/>
                  <a:gd name="T5" fmla="*/ 7 h 106"/>
                  <a:gd name="T6" fmla="*/ 64 w 109"/>
                  <a:gd name="T7" fmla="*/ 0 h 106"/>
                  <a:gd name="T8" fmla="*/ 42 w 109"/>
                  <a:gd name="T9" fmla="*/ 0 h 106"/>
                  <a:gd name="T10" fmla="*/ 26 w 109"/>
                  <a:gd name="T11" fmla="*/ 7 h 106"/>
                  <a:gd name="T12" fmla="*/ 10 w 109"/>
                  <a:gd name="T13" fmla="*/ 23 h 106"/>
                  <a:gd name="T14" fmla="*/ 0 w 109"/>
                  <a:gd name="T15" fmla="*/ 42 h 106"/>
                  <a:gd name="T16" fmla="*/ 0 w 109"/>
                  <a:gd name="T17" fmla="*/ 64 h 106"/>
                  <a:gd name="T18" fmla="*/ 10 w 109"/>
                  <a:gd name="T19" fmla="*/ 84 h 106"/>
                  <a:gd name="T20" fmla="*/ 26 w 109"/>
                  <a:gd name="T21" fmla="*/ 99 h 106"/>
                  <a:gd name="T22" fmla="*/ 42 w 109"/>
                  <a:gd name="T23" fmla="*/ 106 h 106"/>
                  <a:gd name="T24" fmla="*/ 64 w 109"/>
                  <a:gd name="T25" fmla="*/ 106 h 106"/>
                  <a:gd name="T26" fmla="*/ 85 w 109"/>
                  <a:gd name="T27" fmla="*/ 99 h 106"/>
                  <a:gd name="T28" fmla="*/ 99 w 109"/>
                  <a:gd name="T29" fmla="*/ 84 h 106"/>
                  <a:gd name="T30" fmla="*/ 107 w 109"/>
                  <a:gd name="T31" fmla="*/ 64 h 106"/>
                  <a:gd name="T32" fmla="*/ 107 w 109"/>
                  <a:gd name="T33" fmla="*/ 52 h 106"/>
                  <a:gd name="T34" fmla="*/ 101 w 109"/>
                  <a:gd name="T35" fmla="*/ 32 h 106"/>
                  <a:gd name="T36" fmla="*/ 92 w 109"/>
                  <a:gd name="T37" fmla="*/ 14 h 106"/>
                  <a:gd name="T38" fmla="*/ 74 w 109"/>
                  <a:gd name="T39" fmla="*/ 4 h 106"/>
                  <a:gd name="T40" fmla="*/ 55 w 109"/>
                  <a:gd name="T41" fmla="*/ 0 h 106"/>
                  <a:gd name="T42" fmla="*/ 35 w 109"/>
                  <a:gd name="T43" fmla="*/ 4 h 106"/>
                  <a:gd name="T44" fmla="*/ 18 w 109"/>
                  <a:gd name="T45" fmla="*/ 14 h 106"/>
                  <a:gd name="T46" fmla="*/ 6 w 109"/>
                  <a:gd name="T47" fmla="*/ 32 h 106"/>
                  <a:gd name="T48" fmla="*/ 2 w 109"/>
                  <a:gd name="T49" fmla="*/ 52 h 106"/>
                  <a:gd name="T50" fmla="*/ 6 w 109"/>
                  <a:gd name="T51" fmla="*/ 73 h 106"/>
                  <a:gd name="T52" fmla="*/ 18 w 109"/>
                  <a:gd name="T53" fmla="*/ 88 h 106"/>
                  <a:gd name="T54" fmla="*/ 35 w 109"/>
                  <a:gd name="T55" fmla="*/ 101 h 106"/>
                  <a:gd name="T56" fmla="*/ 55 w 109"/>
                  <a:gd name="T57" fmla="*/ 106 h 106"/>
                  <a:gd name="T58" fmla="*/ 74 w 109"/>
                  <a:gd name="T59" fmla="*/ 101 h 106"/>
                  <a:gd name="T60" fmla="*/ 92 w 109"/>
                  <a:gd name="T61" fmla="*/ 88 h 106"/>
                  <a:gd name="T62" fmla="*/ 101 w 109"/>
                  <a:gd name="T63" fmla="*/ 73 h 106"/>
                  <a:gd name="T64" fmla="*/ 107 w 109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6">
                    <a:moveTo>
                      <a:pt x="109" y="52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99" y="23"/>
                    </a:lnTo>
                    <a:lnTo>
                      <a:pt x="92" y="14"/>
                    </a:lnTo>
                    <a:lnTo>
                      <a:pt x="85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5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26" y="7"/>
                    </a:lnTo>
                    <a:lnTo>
                      <a:pt x="16" y="14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6" y="73"/>
                    </a:lnTo>
                    <a:lnTo>
                      <a:pt x="10" y="84"/>
                    </a:lnTo>
                    <a:lnTo>
                      <a:pt x="16" y="92"/>
                    </a:lnTo>
                    <a:lnTo>
                      <a:pt x="26" y="99"/>
                    </a:lnTo>
                    <a:lnTo>
                      <a:pt x="33" y="104"/>
                    </a:lnTo>
                    <a:lnTo>
                      <a:pt x="42" y="106"/>
                    </a:lnTo>
                    <a:lnTo>
                      <a:pt x="55" y="106"/>
                    </a:lnTo>
                    <a:lnTo>
                      <a:pt x="64" y="106"/>
                    </a:lnTo>
                    <a:lnTo>
                      <a:pt x="74" y="104"/>
                    </a:lnTo>
                    <a:lnTo>
                      <a:pt x="85" y="99"/>
                    </a:lnTo>
                    <a:lnTo>
                      <a:pt x="92" y="92"/>
                    </a:lnTo>
                    <a:lnTo>
                      <a:pt x="99" y="84"/>
                    </a:lnTo>
                    <a:lnTo>
                      <a:pt x="104" y="73"/>
                    </a:lnTo>
                    <a:lnTo>
                      <a:pt x="107" y="64"/>
                    </a:ln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42"/>
                    </a:lnTo>
                    <a:lnTo>
                      <a:pt x="101" y="32"/>
                    </a:lnTo>
                    <a:lnTo>
                      <a:pt x="97" y="25"/>
                    </a:lnTo>
                    <a:lnTo>
                      <a:pt x="92" y="14"/>
                    </a:lnTo>
                    <a:lnTo>
                      <a:pt x="85" y="10"/>
                    </a:lnTo>
                    <a:lnTo>
                      <a:pt x="74" y="4"/>
                    </a:lnTo>
                    <a:lnTo>
                      <a:pt x="64" y="3"/>
                    </a:lnTo>
                    <a:lnTo>
                      <a:pt x="55" y="0"/>
                    </a:lnTo>
                    <a:lnTo>
                      <a:pt x="45" y="3"/>
                    </a:lnTo>
                    <a:lnTo>
                      <a:pt x="35" y="4"/>
                    </a:lnTo>
                    <a:lnTo>
                      <a:pt x="26" y="10"/>
                    </a:lnTo>
                    <a:lnTo>
                      <a:pt x="18" y="14"/>
                    </a:lnTo>
                    <a:lnTo>
                      <a:pt x="10" y="25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4"/>
                    </a:lnTo>
                    <a:lnTo>
                      <a:pt x="6" y="73"/>
                    </a:lnTo>
                    <a:lnTo>
                      <a:pt x="10" y="81"/>
                    </a:lnTo>
                    <a:lnTo>
                      <a:pt x="18" y="88"/>
                    </a:lnTo>
                    <a:lnTo>
                      <a:pt x="26" y="96"/>
                    </a:lnTo>
                    <a:lnTo>
                      <a:pt x="35" y="101"/>
                    </a:lnTo>
                    <a:lnTo>
                      <a:pt x="45" y="104"/>
                    </a:lnTo>
                    <a:lnTo>
                      <a:pt x="55" y="106"/>
                    </a:lnTo>
                    <a:lnTo>
                      <a:pt x="64" y="104"/>
                    </a:lnTo>
                    <a:lnTo>
                      <a:pt x="74" y="101"/>
                    </a:lnTo>
                    <a:lnTo>
                      <a:pt x="85" y="96"/>
                    </a:lnTo>
                    <a:lnTo>
                      <a:pt x="92" y="88"/>
                    </a:lnTo>
                    <a:lnTo>
                      <a:pt x="97" y="81"/>
                    </a:lnTo>
                    <a:lnTo>
                      <a:pt x="101" y="73"/>
                    </a:lnTo>
                    <a:lnTo>
                      <a:pt x="107" y="64"/>
                    </a:lnTo>
                    <a:lnTo>
                      <a:pt x="107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4" name="Freeform 946">
                <a:extLst>
                  <a:ext uri="{FF2B5EF4-FFF2-40B4-BE49-F238E27FC236}">
                    <a16:creationId xmlns:a16="http://schemas.microsoft.com/office/drawing/2014/main" id="{4A90310C-6847-4355-8513-BB79076A9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779"/>
                <a:ext cx="35" cy="35"/>
              </a:xfrm>
              <a:custGeom>
                <a:avLst/>
                <a:gdLst>
                  <a:gd name="T0" fmla="*/ 105 w 105"/>
                  <a:gd name="T1" fmla="*/ 42 h 106"/>
                  <a:gd name="T2" fmla="*/ 95 w 105"/>
                  <a:gd name="T3" fmla="*/ 25 h 106"/>
                  <a:gd name="T4" fmla="*/ 83 w 105"/>
                  <a:gd name="T5" fmla="*/ 10 h 106"/>
                  <a:gd name="T6" fmla="*/ 62 w 105"/>
                  <a:gd name="T7" fmla="*/ 3 h 106"/>
                  <a:gd name="T8" fmla="*/ 43 w 105"/>
                  <a:gd name="T9" fmla="*/ 3 h 106"/>
                  <a:gd name="T10" fmla="*/ 24 w 105"/>
                  <a:gd name="T11" fmla="*/ 10 h 106"/>
                  <a:gd name="T12" fmla="*/ 8 w 105"/>
                  <a:gd name="T13" fmla="*/ 25 h 106"/>
                  <a:gd name="T14" fmla="*/ 0 w 105"/>
                  <a:gd name="T15" fmla="*/ 42 h 106"/>
                  <a:gd name="T16" fmla="*/ 0 w 105"/>
                  <a:gd name="T17" fmla="*/ 64 h 106"/>
                  <a:gd name="T18" fmla="*/ 8 w 105"/>
                  <a:gd name="T19" fmla="*/ 81 h 106"/>
                  <a:gd name="T20" fmla="*/ 24 w 105"/>
                  <a:gd name="T21" fmla="*/ 96 h 106"/>
                  <a:gd name="T22" fmla="*/ 43 w 105"/>
                  <a:gd name="T23" fmla="*/ 104 h 106"/>
                  <a:gd name="T24" fmla="*/ 62 w 105"/>
                  <a:gd name="T25" fmla="*/ 104 h 106"/>
                  <a:gd name="T26" fmla="*/ 83 w 105"/>
                  <a:gd name="T27" fmla="*/ 96 h 106"/>
                  <a:gd name="T28" fmla="*/ 95 w 105"/>
                  <a:gd name="T29" fmla="*/ 81 h 106"/>
                  <a:gd name="T30" fmla="*/ 105 w 105"/>
                  <a:gd name="T31" fmla="*/ 64 h 106"/>
                  <a:gd name="T32" fmla="*/ 102 w 105"/>
                  <a:gd name="T33" fmla="*/ 52 h 106"/>
                  <a:gd name="T34" fmla="*/ 99 w 105"/>
                  <a:gd name="T35" fmla="*/ 32 h 106"/>
                  <a:gd name="T36" fmla="*/ 88 w 105"/>
                  <a:gd name="T37" fmla="*/ 18 h 106"/>
                  <a:gd name="T38" fmla="*/ 72 w 105"/>
                  <a:gd name="T39" fmla="*/ 4 h 106"/>
                  <a:gd name="T40" fmla="*/ 53 w 105"/>
                  <a:gd name="T41" fmla="*/ 3 h 106"/>
                  <a:gd name="T42" fmla="*/ 33 w 105"/>
                  <a:gd name="T43" fmla="*/ 4 h 106"/>
                  <a:gd name="T44" fmla="*/ 16 w 105"/>
                  <a:gd name="T45" fmla="*/ 18 h 106"/>
                  <a:gd name="T46" fmla="*/ 7 w 105"/>
                  <a:gd name="T47" fmla="*/ 32 h 106"/>
                  <a:gd name="T48" fmla="*/ 0 w 105"/>
                  <a:gd name="T49" fmla="*/ 52 h 106"/>
                  <a:gd name="T50" fmla="*/ 7 w 105"/>
                  <a:gd name="T51" fmla="*/ 71 h 106"/>
                  <a:gd name="T52" fmla="*/ 16 w 105"/>
                  <a:gd name="T53" fmla="*/ 88 h 106"/>
                  <a:gd name="T54" fmla="*/ 33 w 105"/>
                  <a:gd name="T55" fmla="*/ 99 h 106"/>
                  <a:gd name="T56" fmla="*/ 53 w 105"/>
                  <a:gd name="T57" fmla="*/ 104 h 106"/>
                  <a:gd name="T58" fmla="*/ 72 w 105"/>
                  <a:gd name="T59" fmla="*/ 99 h 106"/>
                  <a:gd name="T60" fmla="*/ 88 w 105"/>
                  <a:gd name="T61" fmla="*/ 88 h 106"/>
                  <a:gd name="T62" fmla="*/ 99 w 105"/>
                  <a:gd name="T63" fmla="*/ 71 h 106"/>
                  <a:gd name="T64" fmla="*/ 102 w 105"/>
                  <a:gd name="T65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06">
                    <a:moveTo>
                      <a:pt x="105" y="52"/>
                    </a:moveTo>
                    <a:lnTo>
                      <a:pt x="105" y="42"/>
                    </a:lnTo>
                    <a:lnTo>
                      <a:pt x="99" y="32"/>
                    </a:lnTo>
                    <a:lnTo>
                      <a:pt x="95" y="25"/>
                    </a:lnTo>
                    <a:lnTo>
                      <a:pt x="90" y="14"/>
                    </a:lnTo>
                    <a:lnTo>
                      <a:pt x="83" y="10"/>
                    </a:lnTo>
                    <a:lnTo>
                      <a:pt x="72" y="4"/>
                    </a:lnTo>
                    <a:lnTo>
                      <a:pt x="62" y="3"/>
                    </a:lnTo>
                    <a:lnTo>
                      <a:pt x="53" y="0"/>
                    </a:lnTo>
                    <a:lnTo>
                      <a:pt x="43" y="3"/>
                    </a:lnTo>
                    <a:lnTo>
                      <a:pt x="33" y="4"/>
                    </a:lnTo>
                    <a:lnTo>
                      <a:pt x="24" y="10"/>
                    </a:lnTo>
                    <a:lnTo>
                      <a:pt x="16" y="14"/>
                    </a:lnTo>
                    <a:lnTo>
                      <a:pt x="8" y="25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4"/>
                    </a:lnTo>
                    <a:lnTo>
                      <a:pt x="4" y="73"/>
                    </a:lnTo>
                    <a:lnTo>
                      <a:pt x="8" y="81"/>
                    </a:lnTo>
                    <a:lnTo>
                      <a:pt x="16" y="88"/>
                    </a:lnTo>
                    <a:lnTo>
                      <a:pt x="24" y="96"/>
                    </a:lnTo>
                    <a:lnTo>
                      <a:pt x="33" y="101"/>
                    </a:lnTo>
                    <a:lnTo>
                      <a:pt x="43" y="104"/>
                    </a:lnTo>
                    <a:lnTo>
                      <a:pt x="53" y="106"/>
                    </a:lnTo>
                    <a:lnTo>
                      <a:pt x="62" y="104"/>
                    </a:lnTo>
                    <a:lnTo>
                      <a:pt x="72" y="101"/>
                    </a:lnTo>
                    <a:lnTo>
                      <a:pt x="83" y="96"/>
                    </a:lnTo>
                    <a:lnTo>
                      <a:pt x="90" y="88"/>
                    </a:lnTo>
                    <a:lnTo>
                      <a:pt x="95" y="81"/>
                    </a:lnTo>
                    <a:lnTo>
                      <a:pt x="99" y="73"/>
                    </a:lnTo>
                    <a:lnTo>
                      <a:pt x="105" y="64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42"/>
                    </a:lnTo>
                    <a:lnTo>
                      <a:pt x="99" y="32"/>
                    </a:lnTo>
                    <a:lnTo>
                      <a:pt x="95" y="25"/>
                    </a:lnTo>
                    <a:lnTo>
                      <a:pt x="88" y="18"/>
                    </a:lnTo>
                    <a:lnTo>
                      <a:pt x="80" y="10"/>
                    </a:lnTo>
                    <a:lnTo>
                      <a:pt x="72" y="4"/>
                    </a:lnTo>
                    <a:lnTo>
                      <a:pt x="62" y="3"/>
                    </a:lnTo>
                    <a:lnTo>
                      <a:pt x="53" y="3"/>
                    </a:lnTo>
                    <a:lnTo>
                      <a:pt x="43" y="3"/>
                    </a:lnTo>
                    <a:lnTo>
                      <a:pt x="33" y="4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1" y="25"/>
                    </a:lnTo>
                    <a:lnTo>
                      <a:pt x="7" y="32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4" y="64"/>
                    </a:lnTo>
                    <a:lnTo>
                      <a:pt x="7" y="71"/>
                    </a:lnTo>
                    <a:lnTo>
                      <a:pt x="11" y="81"/>
                    </a:lnTo>
                    <a:lnTo>
                      <a:pt x="16" y="88"/>
                    </a:lnTo>
                    <a:lnTo>
                      <a:pt x="24" y="94"/>
                    </a:lnTo>
                    <a:lnTo>
                      <a:pt x="33" y="99"/>
                    </a:lnTo>
                    <a:lnTo>
                      <a:pt x="43" y="104"/>
                    </a:lnTo>
                    <a:lnTo>
                      <a:pt x="53" y="104"/>
                    </a:lnTo>
                    <a:lnTo>
                      <a:pt x="62" y="104"/>
                    </a:lnTo>
                    <a:lnTo>
                      <a:pt x="72" y="99"/>
                    </a:lnTo>
                    <a:lnTo>
                      <a:pt x="80" y="94"/>
                    </a:lnTo>
                    <a:lnTo>
                      <a:pt x="88" y="88"/>
                    </a:lnTo>
                    <a:lnTo>
                      <a:pt x="95" y="81"/>
                    </a:lnTo>
                    <a:lnTo>
                      <a:pt x="99" y="71"/>
                    </a:lnTo>
                    <a:lnTo>
                      <a:pt x="102" y="64"/>
                    </a:lnTo>
                    <a:lnTo>
                      <a:pt x="102" y="52"/>
                    </a:lnTo>
                    <a:lnTo>
                      <a:pt x="105" y="5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5" name="Freeform 947">
                <a:extLst>
                  <a:ext uri="{FF2B5EF4-FFF2-40B4-BE49-F238E27FC236}">
                    <a16:creationId xmlns:a16="http://schemas.microsoft.com/office/drawing/2014/main" id="{13D63FE4-BD16-4CCF-8FA5-806893E1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780"/>
                <a:ext cx="34" cy="33"/>
              </a:xfrm>
              <a:custGeom>
                <a:avLst/>
                <a:gdLst>
                  <a:gd name="T0" fmla="*/ 102 w 102"/>
                  <a:gd name="T1" fmla="*/ 39 h 100"/>
                  <a:gd name="T2" fmla="*/ 95 w 102"/>
                  <a:gd name="T3" fmla="*/ 22 h 100"/>
                  <a:gd name="T4" fmla="*/ 80 w 102"/>
                  <a:gd name="T5" fmla="*/ 8 h 100"/>
                  <a:gd name="T6" fmla="*/ 62 w 102"/>
                  <a:gd name="T7" fmla="*/ 0 h 100"/>
                  <a:gd name="T8" fmla="*/ 43 w 102"/>
                  <a:gd name="T9" fmla="*/ 0 h 100"/>
                  <a:gd name="T10" fmla="*/ 23 w 102"/>
                  <a:gd name="T11" fmla="*/ 8 h 100"/>
                  <a:gd name="T12" fmla="*/ 11 w 102"/>
                  <a:gd name="T13" fmla="*/ 22 h 100"/>
                  <a:gd name="T14" fmla="*/ 4 w 102"/>
                  <a:gd name="T15" fmla="*/ 39 h 100"/>
                  <a:gd name="T16" fmla="*/ 4 w 102"/>
                  <a:gd name="T17" fmla="*/ 61 h 100"/>
                  <a:gd name="T18" fmla="*/ 11 w 102"/>
                  <a:gd name="T19" fmla="*/ 78 h 100"/>
                  <a:gd name="T20" fmla="*/ 23 w 102"/>
                  <a:gd name="T21" fmla="*/ 90 h 100"/>
                  <a:gd name="T22" fmla="*/ 43 w 102"/>
                  <a:gd name="T23" fmla="*/ 100 h 100"/>
                  <a:gd name="T24" fmla="*/ 62 w 102"/>
                  <a:gd name="T25" fmla="*/ 100 h 100"/>
                  <a:gd name="T26" fmla="*/ 80 w 102"/>
                  <a:gd name="T27" fmla="*/ 90 h 100"/>
                  <a:gd name="T28" fmla="*/ 95 w 102"/>
                  <a:gd name="T29" fmla="*/ 78 h 100"/>
                  <a:gd name="T30" fmla="*/ 102 w 102"/>
                  <a:gd name="T31" fmla="*/ 61 h 100"/>
                  <a:gd name="T32" fmla="*/ 98 w 102"/>
                  <a:gd name="T33" fmla="*/ 39 h 100"/>
                  <a:gd name="T34" fmla="*/ 91 w 102"/>
                  <a:gd name="T35" fmla="*/ 22 h 100"/>
                  <a:gd name="T36" fmla="*/ 80 w 102"/>
                  <a:gd name="T37" fmla="*/ 9 h 100"/>
                  <a:gd name="T38" fmla="*/ 62 w 102"/>
                  <a:gd name="T39" fmla="*/ 2 h 100"/>
                  <a:gd name="T40" fmla="*/ 43 w 102"/>
                  <a:gd name="T41" fmla="*/ 2 h 100"/>
                  <a:gd name="T42" fmla="*/ 26 w 102"/>
                  <a:gd name="T43" fmla="*/ 9 h 100"/>
                  <a:gd name="T44" fmla="*/ 11 w 102"/>
                  <a:gd name="T45" fmla="*/ 22 h 100"/>
                  <a:gd name="T46" fmla="*/ 4 w 102"/>
                  <a:gd name="T47" fmla="*/ 39 h 100"/>
                  <a:gd name="T48" fmla="*/ 4 w 102"/>
                  <a:gd name="T49" fmla="*/ 59 h 100"/>
                  <a:gd name="T50" fmla="*/ 11 w 102"/>
                  <a:gd name="T51" fmla="*/ 78 h 100"/>
                  <a:gd name="T52" fmla="*/ 26 w 102"/>
                  <a:gd name="T53" fmla="*/ 90 h 100"/>
                  <a:gd name="T54" fmla="*/ 43 w 102"/>
                  <a:gd name="T55" fmla="*/ 98 h 100"/>
                  <a:gd name="T56" fmla="*/ 62 w 102"/>
                  <a:gd name="T57" fmla="*/ 98 h 100"/>
                  <a:gd name="T58" fmla="*/ 80 w 102"/>
                  <a:gd name="T59" fmla="*/ 90 h 100"/>
                  <a:gd name="T60" fmla="*/ 91 w 102"/>
                  <a:gd name="T61" fmla="*/ 78 h 100"/>
                  <a:gd name="T62" fmla="*/ 98 w 102"/>
                  <a:gd name="T63" fmla="*/ 5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2" h="100">
                    <a:moveTo>
                      <a:pt x="102" y="49"/>
                    </a:moveTo>
                    <a:lnTo>
                      <a:pt x="102" y="39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87" y="15"/>
                    </a:lnTo>
                    <a:lnTo>
                      <a:pt x="80" y="8"/>
                    </a:lnTo>
                    <a:lnTo>
                      <a:pt x="72" y="2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3" y="8"/>
                    </a:lnTo>
                    <a:lnTo>
                      <a:pt x="16" y="15"/>
                    </a:lnTo>
                    <a:lnTo>
                      <a:pt x="11" y="22"/>
                    </a:lnTo>
                    <a:lnTo>
                      <a:pt x="6" y="29"/>
                    </a:lnTo>
                    <a:lnTo>
                      <a:pt x="4" y="39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6" y="68"/>
                    </a:lnTo>
                    <a:lnTo>
                      <a:pt x="11" y="78"/>
                    </a:lnTo>
                    <a:lnTo>
                      <a:pt x="16" y="85"/>
                    </a:lnTo>
                    <a:lnTo>
                      <a:pt x="23" y="90"/>
                    </a:lnTo>
                    <a:lnTo>
                      <a:pt x="33" y="96"/>
                    </a:lnTo>
                    <a:lnTo>
                      <a:pt x="43" y="100"/>
                    </a:lnTo>
                    <a:lnTo>
                      <a:pt x="52" y="100"/>
                    </a:lnTo>
                    <a:lnTo>
                      <a:pt x="62" y="100"/>
                    </a:lnTo>
                    <a:lnTo>
                      <a:pt x="72" y="96"/>
                    </a:lnTo>
                    <a:lnTo>
                      <a:pt x="80" y="90"/>
                    </a:lnTo>
                    <a:lnTo>
                      <a:pt x="87" y="85"/>
                    </a:lnTo>
                    <a:lnTo>
                      <a:pt x="95" y="78"/>
                    </a:lnTo>
                    <a:lnTo>
                      <a:pt x="98" y="68"/>
                    </a:lnTo>
                    <a:lnTo>
                      <a:pt x="102" y="61"/>
                    </a:lnTo>
                    <a:lnTo>
                      <a:pt x="102" y="49"/>
                    </a:lnTo>
                    <a:lnTo>
                      <a:pt x="98" y="39"/>
                    </a:lnTo>
                    <a:lnTo>
                      <a:pt x="97" y="32"/>
                    </a:lnTo>
                    <a:lnTo>
                      <a:pt x="91" y="22"/>
                    </a:lnTo>
                    <a:lnTo>
                      <a:pt x="87" y="15"/>
                    </a:lnTo>
                    <a:lnTo>
                      <a:pt x="80" y="9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2" y="2"/>
                    </a:lnTo>
                    <a:lnTo>
                      <a:pt x="43" y="2"/>
                    </a:lnTo>
                    <a:lnTo>
                      <a:pt x="33" y="4"/>
                    </a:lnTo>
                    <a:lnTo>
                      <a:pt x="26" y="9"/>
                    </a:lnTo>
                    <a:lnTo>
                      <a:pt x="18" y="15"/>
                    </a:lnTo>
                    <a:lnTo>
                      <a:pt x="11" y="22"/>
                    </a:lnTo>
                    <a:lnTo>
                      <a:pt x="8" y="32"/>
                    </a:lnTo>
                    <a:lnTo>
                      <a:pt x="4" y="39"/>
                    </a:lnTo>
                    <a:lnTo>
                      <a:pt x="4" y="49"/>
                    </a:lnTo>
                    <a:lnTo>
                      <a:pt x="4" y="59"/>
                    </a:lnTo>
                    <a:lnTo>
                      <a:pt x="8" y="68"/>
                    </a:lnTo>
                    <a:lnTo>
                      <a:pt x="11" y="78"/>
                    </a:lnTo>
                    <a:lnTo>
                      <a:pt x="18" y="83"/>
                    </a:lnTo>
                    <a:lnTo>
                      <a:pt x="26" y="90"/>
                    </a:lnTo>
                    <a:lnTo>
                      <a:pt x="33" y="96"/>
                    </a:lnTo>
                    <a:lnTo>
                      <a:pt x="43" y="98"/>
                    </a:lnTo>
                    <a:lnTo>
                      <a:pt x="52" y="98"/>
                    </a:lnTo>
                    <a:lnTo>
                      <a:pt x="62" y="98"/>
                    </a:lnTo>
                    <a:lnTo>
                      <a:pt x="72" y="96"/>
                    </a:lnTo>
                    <a:lnTo>
                      <a:pt x="80" y="90"/>
                    </a:lnTo>
                    <a:lnTo>
                      <a:pt x="87" y="83"/>
                    </a:lnTo>
                    <a:lnTo>
                      <a:pt x="91" y="78"/>
                    </a:lnTo>
                    <a:lnTo>
                      <a:pt x="97" y="68"/>
                    </a:lnTo>
                    <a:lnTo>
                      <a:pt x="98" y="59"/>
                    </a:lnTo>
                    <a:lnTo>
                      <a:pt x="102" y="4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6" name="Freeform 948">
                <a:extLst>
                  <a:ext uri="{FF2B5EF4-FFF2-40B4-BE49-F238E27FC236}">
                    <a16:creationId xmlns:a16="http://schemas.microsoft.com/office/drawing/2014/main" id="{AB8C35D8-9FF9-465C-9AA7-E6E6888F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80"/>
                <a:ext cx="33" cy="32"/>
              </a:xfrm>
              <a:custGeom>
                <a:avLst/>
                <a:gdLst>
                  <a:gd name="T0" fmla="*/ 96 w 99"/>
                  <a:gd name="T1" fmla="*/ 38 h 97"/>
                  <a:gd name="T2" fmla="*/ 88 w 99"/>
                  <a:gd name="T3" fmla="*/ 21 h 97"/>
                  <a:gd name="T4" fmla="*/ 76 w 99"/>
                  <a:gd name="T5" fmla="*/ 9 h 97"/>
                  <a:gd name="T6" fmla="*/ 59 w 99"/>
                  <a:gd name="T7" fmla="*/ 0 h 97"/>
                  <a:gd name="T8" fmla="*/ 40 w 99"/>
                  <a:gd name="T9" fmla="*/ 0 h 97"/>
                  <a:gd name="T10" fmla="*/ 23 w 99"/>
                  <a:gd name="T11" fmla="*/ 9 h 97"/>
                  <a:gd name="T12" fmla="*/ 8 w 99"/>
                  <a:gd name="T13" fmla="*/ 21 h 97"/>
                  <a:gd name="T14" fmla="*/ 0 w 99"/>
                  <a:gd name="T15" fmla="*/ 38 h 97"/>
                  <a:gd name="T16" fmla="*/ 0 w 99"/>
                  <a:gd name="T17" fmla="*/ 59 h 97"/>
                  <a:gd name="T18" fmla="*/ 8 w 99"/>
                  <a:gd name="T19" fmla="*/ 77 h 97"/>
                  <a:gd name="T20" fmla="*/ 23 w 99"/>
                  <a:gd name="T21" fmla="*/ 90 h 97"/>
                  <a:gd name="T22" fmla="*/ 40 w 99"/>
                  <a:gd name="T23" fmla="*/ 97 h 97"/>
                  <a:gd name="T24" fmla="*/ 59 w 99"/>
                  <a:gd name="T25" fmla="*/ 97 h 97"/>
                  <a:gd name="T26" fmla="*/ 76 w 99"/>
                  <a:gd name="T27" fmla="*/ 90 h 97"/>
                  <a:gd name="T28" fmla="*/ 88 w 99"/>
                  <a:gd name="T29" fmla="*/ 77 h 97"/>
                  <a:gd name="T30" fmla="*/ 96 w 99"/>
                  <a:gd name="T31" fmla="*/ 59 h 97"/>
                  <a:gd name="T32" fmla="*/ 96 w 99"/>
                  <a:gd name="T33" fmla="*/ 48 h 97"/>
                  <a:gd name="T34" fmla="*/ 94 w 99"/>
                  <a:gd name="T35" fmla="*/ 31 h 97"/>
                  <a:gd name="T36" fmla="*/ 81 w 99"/>
                  <a:gd name="T37" fmla="*/ 16 h 97"/>
                  <a:gd name="T38" fmla="*/ 67 w 99"/>
                  <a:gd name="T39" fmla="*/ 6 h 97"/>
                  <a:gd name="T40" fmla="*/ 50 w 99"/>
                  <a:gd name="T41" fmla="*/ 0 h 97"/>
                  <a:gd name="T42" fmla="*/ 30 w 99"/>
                  <a:gd name="T43" fmla="*/ 6 h 97"/>
                  <a:gd name="T44" fmla="*/ 16 w 99"/>
                  <a:gd name="T45" fmla="*/ 16 h 97"/>
                  <a:gd name="T46" fmla="*/ 5 w 99"/>
                  <a:gd name="T47" fmla="*/ 31 h 97"/>
                  <a:gd name="T48" fmla="*/ 2 w 99"/>
                  <a:gd name="T49" fmla="*/ 48 h 97"/>
                  <a:gd name="T50" fmla="*/ 5 w 99"/>
                  <a:gd name="T51" fmla="*/ 67 h 97"/>
                  <a:gd name="T52" fmla="*/ 16 w 99"/>
                  <a:gd name="T53" fmla="*/ 83 h 97"/>
                  <a:gd name="T54" fmla="*/ 30 w 99"/>
                  <a:gd name="T55" fmla="*/ 92 h 97"/>
                  <a:gd name="T56" fmla="*/ 50 w 99"/>
                  <a:gd name="T57" fmla="*/ 97 h 97"/>
                  <a:gd name="T58" fmla="*/ 67 w 99"/>
                  <a:gd name="T59" fmla="*/ 92 h 97"/>
                  <a:gd name="T60" fmla="*/ 81 w 99"/>
                  <a:gd name="T61" fmla="*/ 83 h 97"/>
                  <a:gd name="T62" fmla="*/ 94 w 99"/>
                  <a:gd name="T63" fmla="*/ 67 h 97"/>
                  <a:gd name="T64" fmla="*/ 96 w 99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7">
                    <a:moveTo>
                      <a:pt x="99" y="48"/>
                    </a:moveTo>
                    <a:lnTo>
                      <a:pt x="96" y="38"/>
                    </a:lnTo>
                    <a:lnTo>
                      <a:pt x="94" y="31"/>
                    </a:lnTo>
                    <a:lnTo>
                      <a:pt x="88" y="21"/>
                    </a:lnTo>
                    <a:lnTo>
                      <a:pt x="85" y="14"/>
                    </a:lnTo>
                    <a:lnTo>
                      <a:pt x="76" y="9"/>
                    </a:lnTo>
                    <a:lnTo>
                      <a:pt x="69" y="3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8" y="21"/>
                    </a:lnTo>
                    <a:lnTo>
                      <a:pt x="5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5" y="67"/>
                    </a:lnTo>
                    <a:lnTo>
                      <a:pt x="8" y="77"/>
                    </a:lnTo>
                    <a:lnTo>
                      <a:pt x="16" y="83"/>
                    </a:lnTo>
                    <a:lnTo>
                      <a:pt x="23" y="90"/>
                    </a:lnTo>
                    <a:lnTo>
                      <a:pt x="30" y="95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59" y="97"/>
                    </a:lnTo>
                    <a:lnTo>
                      <a:pt x="69" y="95"/>
                    </a:lnTo>
                    <a:lnTo>
                      <a:pt x="76" y="90"/>
                    </a:lnTo>
                    <a:lnTo>
                      <a:pt x="85" y="83"/>
                    </a:lnTo>
                    <a:lnTo>
                      <a:pt x="88" y="77"/>
                    </a:lnTo>
                    <a:lnTo>
                      <a:pt x="94" y="67"/>
                    </a:lnTo>
                    <a:lnTo>
                      <a:pt x="96" y="59"/>
                    </a:lnTo>
                    <a:lnTo>
                      <a:pt x="99" y="48"/>
                    </a:lnTo>
                    <a:lnTo>
                      <a:pt x="96" y="48"/>
                    </a:lnTo>
                    <a:lnTo>
                      <a:pt x="96" y="40"/>
                    </a:lnTo>
                    <a:lnTo>
                      <a:pt x="94" y="31"/>
                    </a:lnTo>
                    <a:lnTo>
                      <a:pt x="88" y="23"/>
                    </a:lnTo>
                    <a:lnTo>
                      <a:pt x="81" y="16"/>
                    </a:lnTo>
                    <a:lnTo>
                      <a:pt x="76" y="9"/>
                    </a:lnTo>
                    <a:lnTo>
                      <a:pt x="67" y="6"/>
                    </a:lnTo>
                    <a:lnTo>
                      <a:pt x="59" y="3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30" y="6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2" y="48"/>
                    </a:lnTo>
                    <a:lnTo>
                      <a:pt x="2" y="59"/>
                    </a:lnTo>
                    <a:lnTo>
                      <a:pt x="5" y="67"/>
                    </a:lnTo>
                    <a:lnTo>
                      <a:pt x="10" y="74"/>
                    </a:lnTo>
                    <a:lnTo>
                      <a:pt x="16" y="83"/>
                    </a:lnTo>
                    <a:lnTo>
                      <a:pt x="23" y="88"/>
                    </a:lnTo>
                    <a:lnTo>
                      <a:pt x="30" y="92"/>
                    </a:lnTo>
                    <a:lnTo>
                      <a:pt x="40" y="95"/>
                    </a:lnTo>
                    <a:lnTo>
                      <a:pt x="50" y="97"/>
                    </a:lnTo>
                    <a:lnTo>
                      <a:pt x="59" y="95"/>
                    </a:lnTo>
                    <a:lnTo>
                      <a:pt x="67" y="92"/>
                    </a:lnTo>
                    <a:lnTo>
                      <a:pt x="76" y="88"/>
                    </a:lnTo>
                    <a:lnTo>
                      <a:pt x="81" y="83"/>
                    </a:lnTo>
                    <a:lnTo>
                      <a:pt x="88" y="74"/>
                    </a:lnTo>
                    <a:lnTo>
                      <a:pt x="94" y="67"/>
                    </a:lnTo>
                    <a:lnTo>
                      <a:pt x="96" y="59"/>
                    </a:lnTo>
                    <a:lnTo>
                      <a:pt x="96" y="48"/>
                    </a:lnTo>
                    <a:lnTo>
                      <a:pt x="99" y="48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7" name="Freeform 949">
                <a:extLst>
                  <a:ext uri="{FF2B5EF4-FFF2-40B4-BE49-F238E27FC236}">
                    <a16:creationId xmlns:a16="http://schemas.microsoft.com/office/drawing/2014/main" id="{44FB46D8-C2C4-4DF8-BDA7-4909EA66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80"/>
                <a:ext cx="30" cy="32"/>
              </a:xfrm>
              <a:custGeom>
                <a:avLst/>
                <a:gdLst>
                  <a:gd name="T0" fmla="*/ 92 w 92"/>
                  <a:gd name="T1" fmla="*/ 40 h 97"/>
                  <a:gd name="T2" fmla="*/ 84 w 92"/>
                  <a:gd name="T3" fmla="*/ 23 h 97"/>
                  <a:gd name="T4" fmla="*/ 73 w 92"/>
                  <a:gd name="T5" fmla="*/ 9 h 97"/>
                  <a:gd name="T6" fmla="*/ 55 w 92"/>
                  <a:gd name="T7" fmla="*/ 3 h 97"/>
                  <a:gd name="T8" fmla="*/ 36 w 92"/>
                  <a:gd name="T9" fmla="*/ 3 h 97"/>
                  <a:gd name="T10" fmla="*/ 19 w 92"/>
                  <a:gd name="T11" fmla="*/ 9 h 97"/>
                  <a:gd name="T12" fmla="*/ 7 w 92"/>
                  <a:gd name="T13" fmla="*/ 23 h 97"/>
                  <a:gd name="T14" fmla="*/ 0 w 92"/>
                  <a:gd name="T15" fmla="*/ 40 h 97"/>
                  <a:gd name="T16" fmla="*/ 0 w 92"/>
                  <a:gd name="T17" fmla="*/ 59 h 97"/>
                  <a:gd name="T18" fmla="*/ 7 w 92"/>
                  <a:gd name="T19" fmla="*/ 74 h 97"/>
                  <a:gd name="T20" fmla="*/ 19 w 92"/>
                  <a:gd name="T21" fmla="*/ 88 h 97"/>
                  <a:gd name="T22" fmla="*/ 36 w 92"/>
                  <a:gd name="T23" fmla="*/ 95 h 97"/>
                  <a:gd name="T24" fmla="*/ 55 w 92"/>
                  <a:gd name="T25" fmla="*/ 95 h 97"/>
                  <a:gd name="T26" fmla="*/ 73 w 92"/>
                  <a:gd name="T27" fmla="*/ 88 h 97"/>
                  <a:gd name="T28" fmla="*/ 84 w 92"/>
                  <a:gd name="T29" fmla="*/ 74 h 97"/>
                  <a:gd name="T30" fmla="*/ 92 w 92"/>
                  <a:gd name="T31" fmla="*/ 59 h 97"/>
                  <a:gd name="T32" fmla="*/ 90 w 92"/>
                  <a:gd name="T33" fmla="*/ 48 h 97"/>
                  <a:gd name="T34" fmla="*/ 88 w 92"/>
                  <a:gd name="T35" fmla="*/ 31 h 97"/>
                  <a:gd name="T36" fmla="*/ 77 w 92"/>
                  <a:gd name="T37" fmla="*/ 16 h 97"/>
                  <a:gd name="T38" fmla="*/ 63 w 92"/>
                  <a:gd name="T39" fmla="*/ 6 h 97"/>
                  <a:gd name="T40" fmla="*/ 46 w 92"/>
                  <a:gd name="T41" fmla="*/ 3 h 97"/>
                  <a:gd name="T42" fmla="*/ 29 w 92"/>
                  <a:gd name="T43" fmla="*/ 6 h 97"/>
                  <a:gd name="T44" fmla="*/ 14 w 92"/>
                  <a:gd name="T45" fmla="*/ 16 h 97"/>
                  <a:gd name="T46" fmla="*/ 4 w 92"/>
                  <a:gd name="T47" fmla="*/ 31 h 97"/>
                  <a:gd name="T48" fmla="*/ 0 w 92"/>
                  <a:gd name="T49" fmla="*/ 48 h 97"/>
                  <a:gd name="T50" fmla="*/ 4 w 92"/>
                  <a:gd name="T51" fmla="*/ 67 h 97"/>
                  <a:gd name="T52" fmla="*/ 14 w 92"/>
                  <a:gd name="T53" fmla="*/ 83 h 97"/>
                  <a:gd name="T54" fmla="*/ 29 w 92"/>
                  <a:gd name="T55" fmla="*/ 92 h 97"/>
                  <a:gd name="T56" fmla="*/ 46 w 92"/>
                  <a:gd name="T57" fmla="*/ 95 h 97"/>
                  <a:gd name="T58" fmla="*/ 63 w 92"/>
                  <a:gd name="T59" fmla="*/ 92 h 97"/>
                  <a:gd name="T60" fmla="*/ 77 w 92"/>
                  <a:gd name="T61" fmla="*/ 83 h 97"/>
                  <a:gd name="T62" fmla="*/ 88 w 92"/>
                  <a:gd name="T63" fmla="*/ 67 h 97"/>
                  <a:gd name="T64" fmla="*/ 90 w 92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7">
                    <a:moveTo>
                      <a:pt x="92" y="48"/>
                    </a:moveTo>
                    <a:lnTo>
                      <a:pt x="92" y="40"/>
                    </a:lnTo>
                    <a:lnTo>
                      <a:pt x="90" y="31"/>
                    </a:lnTo>
                    <a:lnTo>
                      <a:pt x="84" y="23"/>
                    </a:lnTo>
                    <a:lnTo>
                      <a:pt x="77" y="16"/>
                    </a:lnTo>
                    <a:lnTo>
                      <a:pt x="73" y="9"/>
                    </a:lnTo>
                    <a:lnTo>
                      <a:pt x="63" y="6"/>
                    </a:lnTo>
                    <a:lnTo>
                      <a:pt x="55" y="3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2" y="16"/>
                    </a:lnTo>
                    <a:lnTo>
                      <a:pt x="7" y="23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7" y="74"/>
                    </a:lnTo>
                    <a:lnTo>
                      <a:pt x="12" y="83"/>
                    </a:lnTo>
                    <a:lnTo>
                      <a:pt x="19" y="88"/>
                    </a:lnTo>
                    <a:lnTo>
                      <a:pt x="26" y="92"/>
                    </a:lnTo>
                    <a:lnTo>
                      <a:pt x="36" y="95"/>
                    </a:lnTo>
                    <a:lnTo>
                      <a:pt x="46" y="97"/>
                    </a:lnTo>
                    <a:lnTo>
                      <a:pt x="55" y="95"/>
                    </a:lnTo>
                    <a:lnTo>
                      <a:pt x="63" y="92"/>
                    </a:lnTo>
                    <a:lnTo>
                      <a:pt x="73" y="88"/>
                    </a:lnTo>
                    <a:lnTo>
                      <a:pt x="77" y="83"/>
                    </a:lnTo>
                    <a:lnTo>
                      <a:pt x="84" y="74"/>
                    </a:lnTo>
                    <a:lnTo>
                      <a:pt x="90" y="67"/>
                    </a:lnTo>
                    <a:lnTo>
                      <a:pt x="92" y="59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90" y="40"/>
                    </a:lnTo>
                    <a:lnTo>
                      <a:pt x="88" y="31"/>
                    </a:lnTo>
                    <a:lnTo>
                      <a:pt x="83" y="23"/>
                    </a:lnTo>
                    <a:lnTo>
                      <a:pt x="77" y="16"/>
                    </a:lnTo>
                    <a:lnTo>
                      <a:pt x="70" y="10"/>
                    </a:lnTo>
                    <a:lnTo>
                      <a:pt x="63" y="6"/>
                    </a:lnTo>
                    <a:lnTo>
                      <a:pt x="55" y="3"/>
                    </a:lnTo>
                    <a:lnTo>
                      <a:pt x="46" y="3"/>
                    </a:lnTo>
                    <a:lnTo>
                      <a:pt x="36" y="3"/>
                    </a:lnTo>
                    <a:lnTo>
                      <a:pt x="29" y="6"/>
                    </a:lnTo>
                    <a:lnTo>
                      <a:pt x="19" y="10"/>
                    </a:lnTo>
                    <a:lnTo>
                      <a:pt x="14" y="16"/>
                    </a:lnTo>
                    <a:lnTo>
                      <a:pt x="7" y="23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1" y="59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3"/>
                    </a:lnTo>
                    <a:lnTo>
                      <a:pt x="19" y="88"/>
                    </a:lnTo>
                    <a:lnTo>
                      <a:pt x="29" y="92"/>
                    </a:lnTo>
                    <a:lnTo>
                      <a:pt x="36" y="95"/>
                    </a:lnTo>
                    <a:lnTo>
                      <a:pt x="46" y="95"/>
                    </a:lnTo>
                    <a:lnTo>
                      <a:pt x="55" y="95"/>
                    </a:lnTo>
                    <a:lnTo>
                      <a:pt x="63" y="92"/>
                    </a:lnTo>
                    <a:lnTo>
                      <a:pt x="70" y="88"/>
                    </a:lnTo>
                    <a:lnTo>
                      <a:pt x="77" y="83"/>
                    </a:lnTo>
                    <a:lnTo>
                      <a:pt x="83" y="74"/>
                    </a:lnTo>
                    <a:lnTo>
                      <a:pt x="88" y="67"/>
                    </a:lnTo>
                    <a:lnTo>
                      <a:pt x="90" y="59"/>
                    </a:lnTo>
                    <a:lnTo>
                      <a:pt x="90" y="48"/>
                    </a:lnTo>
                    <a:lnTo>
                      <a:pt x="92" y="48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8" name="Freeform 950">
                <a:extLst>
                  <a:ext uri="{FF2B5EF4-FFF2-40B4-BE49-F238E27FC236}">
                    <a16:creationId xmlns:a16="http://schemas.microsoft.com/office/drawing/2014/main" id="{906C9AE2-E616-4782-AF27-2B0C82FE3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781"/>
                <a:ext cx="30" cy="31"/>
              </a:xfrm>
              <a:custGeom>
                <a:avLst/>
                <a:gdLst>
                  <a:gd name="T0" fmla="*/ 91 w 91"/>
                  <a:gd name="T1" fmla="*/ 37 h 92"/>
                  <a:gd name="T2" fmla="*/ 84 w 91"/>
                  <a:gd name="T3" fmla="*/ 20 h 92"/>
                  <a:gd name="T4" fmla="*/ 71 w 91"/>
                  <a:gd name="T5" fmla="*/ 7 h 92"/>
                  <a:gd name="T6" fmla="*/ 56 w 91"/>
                  <a:gd name="T7" fmla="*/ 0 h 92"/>
                  <a:gd name="T8" fmla="*/ 37 w 91"/>
                  <a:gd name="T9" fmla="*/ 0 h 92"/>
                  <a:gd name="T10" fmla="*/ 20 w 91"/>
                  <a:gd name="T11" fmla="*/ 7 h 92"/>
                  <a:gd name="T12" fmla="*/ 8 w 91"/>
                  <a:gd name="T13" fmla="*/ 20 h 92"/>
                  <a:gd name="T14" fmla="*/ 2 w 91"/>
                  <a:gd name="T15" fmla="*/ 37 h 92"/>
                  <a:gd name="T16" fmla="*/ 2 w 91"/>
                  <a:gd name="T17" fmla="*/ 56 h 92"/>
                  <a:gd name="T18" fmla="*/ 8 w 91"/>
                  <a:gd name="T19" fmla="*/ 71 h 92"/>
                  <a:gd name="T20" fmla="*/ 20 w 91"/>
                  <a:gd name="T21" fmla="*/ 85 h 92"/>
                  <a:gd name="T22" fmla="*/ 37 w 91"/>
                  <a:gd name="T23" fmla="*/ 92 h 92"/>
                  <a:gd name="T24" fmla="*/ 56 w 91"/>
                  <a:gd name="T25" fmla="*/ 92 h 92"/>
                  <a:gd name="T26" fmla="*/ 71 w 91"/>
                  <a:gd name="T27" fmla="*/ 85 h 92"/>
                  <a:gd name="T28" fmla="*/ 84 w 91"/>
                  <a:gd name="T29" fmla="*/ 71 h 92"/>
                  <a:gd name="T30" fmla="*/ 91 w 91"/>
                  <a:gd name="T31" fmla="*/ 56 h 92"/>
                  <a:gd name="T32" fmla="*/ 89 w 91"/>
                  <a:gd name="T33" fmla="*/ 37 h 92"/>
                  <a:gd name="T34" fmla="*/ 84 w 91"/>
                  <a:gd name="T35" fmla="*/ 20 h 92"/>
                  <a:gd name="T36" fmla="*/ 71 w 91"/>
                  <a:gd name="T37" fmla="*/ 11 h 92"/>
                  <a:gd name="T38" fmla="*/ 54 w 91"/>
                  <a:gd name="T39" fmla="*/ 3 h 92"/>
                  <a:gd name="T40" fmla="*/ 37 w 91"/>
                  <a:gd name="T41" fmla="*/ 3 h 92"/>
                  <a:gd name="T42" fmla="*/ 22 w 91"/>
                  <a:gd name="T43" fmla="*/ 11 h 92"/>
                  <a:gd name="T44" fmla="*/ 10 w 91"/>
                  <a:gd name="T45" fmla="*/ 20 h 92"/>
                  <a:gd name="T46" fmla="*/ 2 w 91"/>
                  <a:gd name="T47" fmla="*/ 37 h 92"/>
                  <a:gd name="T48" fmla="*/ 2 w 91"/>
                  <a:gd name="T49" fmla="*/ 56 h 92"/>
                  <a:gd name="T50" fmla="*/ 10 w 91"/>
                  <a:gd name="T51" fmla="*/ 70 h 92"/>
                  <a:gd name="T52" fmla="*/ 22 w 91"/>
                  <a:gd name="T53" fmla="*/ 81 h 92"/>
                  <a:gd name="T54" fmla="*/ 37 w 91"/>
                  <a:gd name="T55" fmla="*/ 89 h 92"/>
                  <a:gd name="T56" fmla="*/ 54 w 91"/>
                  <a:gd name="T57" fmla="*/ 89 h 92"/>
                  <a:gd name="T58" fmla="*/ 71 w 91"/>
                  <a:gd name="T59" fmla="*/ 81 h 92"/>
                  <a:gd name="T60" fmla="*/ 84 w 91"/>
                  <a:gd name="T61" fmla="*/ 70 h 92"/>
                  <a:gd name="T62" fmla="*/ 89 w 91"/>
                  <a:gd name="T63" fmla="*/ 5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92">
                    <a:moveTo>
                      <a:pt x="91" y="45"/>
                    </a:moveTo>
                    <a:lnTo>
                      <a:pt x="91" y="37"/>
                    </a:lnTo>
                    <a:lnTo>
                      <a:pt x="89" y="28"/>
                    </a:lnTo>
                    <a:lnTo>
                      <a:pt x="84" y="20"/>
                    </a:lnTo>
                    <a:lnTo>
                      <a:pt x="78" y="13"/>
                    </a:lnTo>
                    <a:lnTo>
                      <a:pt x="71" y="7"/>
                    </a:lnTo>
                    <a:lnTo>
                      <a:pt x="63" y="3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9" y="3"/>
                    </a:lnTo>
                    <a:lnTo>
                      <a:pt x="20" y="7"/>
                    </a:lnTo>
                    <a:lnTo>
                      <a:pt x="15" y="13"/>
                    </a:lnTo>
                    <a:lnTo>
                      <a:pt x="8" y="20"/>
                    </a:lnTo>
                    <a:lnTo>
                      <a:pt x="5" y="28"/>
                    </a:lnTo>
                    <a:lnTo>
                      <a:pt x="2" y="37"/>
                    </a:lnTo>
                    <a:lnTo>
                      <a:pt x="0" y="45"/>
                    </a:lnTo>
                    <a:lnTo>
                      <a:pt x="2" y="56"/>
                    </a:lnTo>
                    <a:lnTo>
                      <a:pt x="5" y="64"/>
                    </a:lnTo>
                    <a:lnTo>
                      <a:pt x="8" y="71"/>
                    </a:lnTo>
                    <a:lnTo>
                      <a:pt x="15" y="80"/>
                    </a:lnTo>
                    <a:lnTo>
                      <a:pt x="20" y="85"/>
                    </a:lnTo>
                    <a:lnTo>
                      <a:pt x="29" y="89"/>
                    </a:lnTo>
                    <a:lnTo>
                      <a:pt x="37" y="92"/>
                    </a:lnTo>
                    <a:lnTo>
                      <a:pt x="46" y="92"/>
                    </a:lnTo>
                    <a:lnTo>
                      <a:pt x="56" y="92"/>
                    </a:lnTo>
                    <a:lnTo>
                      <a:pt x="63" y="89"/>
                    </a:lnTo>
                    <a:lnTo>
                      <a:pt x="71" y="85"/>
                    </a:lnTo>
                    <a:lnTo>
                      <a:pt x="78" y="80"/>
                    </a:lnTo>
                    <a:lnTo>
                      <a:pt x="84" y="71"/>
                    </a:lnTo>
                    <a:lnTo>
                      <a:pt x="89" y="64"/>
                    </a:lnTo>
                    <a:lnTo>
                      <a:pt x="91" y="56"/>
                    </a:lnTo>
                    <a:lnTo>
                      <a:pt x="91" y="45"/>
                    </a:lnTo>
                    <a:lnTo>
                      <a:pt x="89" y="37"/>
                    </a:lnTo>
                    <a:lnTo>
                      <a:pt x="85" y="28"/>
                    </a:lnTo>
                    <a:lnTo>
                      <a:pt x="84" y="20"/>
                    </a:lnTo>
                    <a:lnTo>
                      <a:pt x="78" y="16"/>
                    </a:lnTo>
                    <a:lnTo>
                      <a:pt x="71" y="11"/>
                    </a:lnTo>
                    <a:lnTo>
                      <a:pt x="63" y="6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7" y="3"/>
                    </a:lnTo>
                    <a:lnTo>
                      <a:pt x="29" y="6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10" y="20"/>
                    </a:lnTo>
                    <a:lnTo>
                      <a:pt x="5" y="28"/>
                    </a:lnTo>
                    <a:lnTo>
                      <a:pt x="2" y="37"/>
                    </a:lnTo>
                    <a:lnTo>
                      <a:pt x="2" y="45"/>
                    </a:lnTo>
                    <a:lnTo>
                      <a:pt x="2" y="56"/>
                    </a:lnTo>
                    <a:lnTo>
                      <a:pt x="5" y="63"/>
                    </a:lnTo>
                    <a:lnTo>
                      <a:pt x="10" y="70"/>
                    </a:lnTo>
                    <a:lnTo>
                      <a:pt x="15" y="77"/>
                    </a:lnTo>
                    <a:lnTo>
                      <a:pt x="22" y="81"/>
                    </a:lnTo>
                    <a:lnTo>
                      <a:pt x="29" y="87"/>
                    </a:lnTo>
                    <a:lnTo>
                      <a:pt x="37" y="89"/>
                    </a:lnTo>
                    <a:lnTo>
                      <a:pt x="46" y="89"/>
                    </a:lnTo>
                    <a:lnTo>
                      <a:pt x="54" y="89"/>
                    </a:lnTo>
                    <a:lnTo>
                      <a:pt x="63" y="87"/>
                    </a:lnTo>
                    <a:lnTo>
                      <a:pt x="71" y="81"/>
                    </a:lnTo>
                    <a:lnTo>
                      <a:pt x="78" y="77"/>
                    </a:lnTo>
                    <a:lnTo>
                      <a:pt x="84" y="70"/>
                    </a:lnTo>
                    <a:lnTo>
                      <a:pt x="85" y="63"/>
                    </a:lnTo>
                    <a:lnTo>
                      <a:pt x="89" y="56"/>
                    </a:lnTo>
                    <a:lnTo>
                      <a:pt x="91" y="45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79" name="Freeform 951">
                <a:extLst>
                  <a:ext uri="{FF2B5EF4-FFF2-40B4-BE49-F238E27FC236}">
                    <a16:creationId xmlns:a16="http://schemas.microsoft.com/office/drawing/2014/main" id="{78E50981-C202-4602-A866-46377BD46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81"/>
                <a:ext cx="30" cy="30"/>
              </a:xfrm>
              <a:custGeom>
                <a:avLst/>
                <a:gdLst>
                  <a:gd name="T0" fmla="*/ 87 w 89"/>
                  <a:gd name="T1" fmla="*/ 38 h 90"/>
                  <a:gd name="T2" fmla="*/ 82 w 89"/>
                  <a:gd name="T3" fmla="*/ 21 h 90"/>
                  <a:gd name="T4" fmla="*/ 69 w 89"/>
                  <a:gd name="T5" fmla="*/ 11 h 90"/>
                  <a:gd name="T6" fmla="*/ 52 w 89"/>
                  <a:gd name="T7" fmla="*/ 4 h 90"/>
                  <a:gd name="T8" fmla="*/ 35 w 89"/>
                  <a:gd name="T9" fmla="*/ 4 h 90"/>
                  <a:gd name="T10" fmla="*/ 20 w 89"/>
                  <a:gd name="T11" fmla="*/ 11 h 90"/>
                  <a:gd name="T12" fmla="*/ 8 w 89"/>
                  <a:gd name="T13" fmla="*/ 21 h 90"/>
                  <a:gd name="T14" fmla="*/ 0 w 89"/>
                  <a:gd name="T15" fmla="*/ 38 h 90"/>
                  <a:gd name="T16" fmla="*/ 0 w 89"/>
                  <a:gd name="T17" fmla="*/ 56 h 90"/>
                  <a:gd name="T18" fmla="*/ 8 w 89"/>
                  <a:gd name="T19" fmla="*/ 70 h 90"/>
                  <a:gd name="T20" fmla="*/ 20 w 89"/>
                  <a:gd name="T21" fmla="*/ 82 h 90"/>
                  <a:gd name="T22" fmla="*/ 35 w 89"/>
                  <a:gd name="T23" fmla="*/ 90 h 90"/>
                  <a:gd name="T24" fmla="*/ 52 w 89"/>
                  <a:gd name="T25" fmla="*/ 90 h 90"/>
                  <a:gd name="T26" fmla="*/ 69 w 89"/>
                  <a:gd name="T27" fmla="*/ 82 h 90"/>
                  <a:gd name="T28" fmla="*/ 82 w 89"/>
                  <a:gd name="T29" fmla="*/ 70 h 90"/>
                  <a:gd name="T30" fmla="*/ 87 w 89"/>
                  <a:gd name="T31" fmla="*/ 56 h 90"/>
                  <a:gd name="T32" fmla="*/ 87 w 89"/>
                  <a:gd name="T33" fmla="*/ 45 h 90"/>
                  <a:gd name="T34" fmla="*/ 83 w 89"/>
                  <a:gd name="T35" fmla="*/ 30 h 90"/>
                  <a:gd name="T36" fmla="*/ 75 w 89"/>
                  <a:gd name="T37" fmla="*/ 16 h 90"/>
                  <a:gd name="T38" fmla="*/ 62 w 89"/>
                  <a:gd name="T39" fmla="*/ 8 h 90"/>
                  <a:gd name="T40" fmla="*/ 45 w 89"/>
                  <a:gd name="T41" fmla="*/ 4 h 90"/>
                  <a:gd name="T42" fmla="*/ 28 w 89"/>
                  <a:gd name="T43" fmla="*/ 8 h 90"/>
                  <a:gd name="T44" fmla="*/ 16 w 89"/>
                  <a:gd name="T45" fmla="*/ 16 h 90"/>
                  <a:gd name="T46" fmla="*/ 6 w 89"/>
                  <a:gd name="T47" fmla="*/ 30 h 90"/>
                  <a:gd name="T48" fmla="*/ 3 w 89"/>
                  <a:gd name="T49" fmla="*/ 45 h 90"/>
                  <a:gd name="T50" fmla="*/ 6 w 89"/>
                  <a:gd name="T51" fmla="*/ 63 h 90"/>
                  <a:gd name="T52" fmla="*/ 16 w 89"/>
                  <a:gd name="T53" fmla="*/ 78 h 90"/>
                  <a:gd name="T54" fmla="*/ 28 w 89"/>
                  <a:gd name="T55" fmla="*/ 85 h 90"/>
                  <a:gd name="T56" fmla="*/ 45 w 89"/>
                  <a:gd name="T57" fmla="*/ 90 h 90"/>
                  <a:gd name="T58" fmla="*/ 62 w 89"/>
                  <a:gd name="T59" fmla="*/ 85 h 90"/>
                  <a:gd name="T60" fmla="*/ 75 w 89"/>
                  <a:gd name="T61" fmla="*/ 78 h 90"/>
                  <a:gd name="T62" fmla="*/ 83 w 89"/>
                  <a:gd name="T63" fmla="*/ 63 h 90"/>
                  <a:gd name="T64" fmla="*/ 87 w 89"/>
                  <a:gd name="T6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7" y="38"/>
                    </a:lnTo>
                    <a:lnTo>
                      <a:pt x="83" y="28"/>
                    </a:lnTo>
                    <a:lnTo>
                      <a:pt x="82" y="21"/>
                    </a:lnTo>
                    <a:lnTo>
                      <a:pt x="76" y="16"/>
                    </a:lnTo>
                    <a:lnTo>
                      <a:pt x="69" y="11"/>
                    </a:lnTo>
                    <a:lnTo>
                      <a:pt x="62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8" y="6"/>
                    </a:lnTo>
                    <a:lnTo>
                      <a:pt x="20" y="11"/>
                    </a:lnTo>
                    <a:lnTo>
                      <a:pt x="13" y="16"/>
                    </a:lnTo>
                    <a:lnTo>
                      <a:pt x="8" y="21"/>
                    </a:lnTo>
                    <a:lnTo>
                      <a:pt x="3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8" y="70"/>
                    </a:lnTo>
                    <a:lnTo>
                      <a:pt x="13" y="78"/>
                    </a:lnTo>
                    <a:lnTo>
                      <a:pt x="20" y="82"/>
                    </a:lnTo>
                    <a:lnTo>
                      <a:pt x="28" y="87"/>
                    </a:lnTo>
                    <a:lnTo>
                      <a:pt x="35" y="90"/>
                    </a:lnTo>
                    <a:lnTo>
                      <a:pt x="45" y="90"/>
                    </a:lnTo>
                    <a:lnTo>
                      <a:pt x="52" y="90"/>
                    </a:lnTo>
                    <a:lnTo>
                      <a:pt x="62" y="87"/>
                    </a:lnTo>
                    <a:lnTo>
                      <a:pt x="69" y="82"/>
                    </a:lnTo>
                    <a:lnTo>
                      <a:pt x="76" y="78"/>
                    </a:lnTo>
                    <a:lnTo>
                      <a:pt x="82" y="70"/>
                    </a:lnTo>
                    <a:lnTo>
                      <a:pt x="83" y="63"/>
                    </a:lnTo>
                    <a:lnTo>
                      <a:pt x="87" y="56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7" y="38"/>
                    </a:lnTo>
                    <a:lnTo>
                      <a:pt x="83" y="30"/>
                    </a:lnTo>
                    <a:lnTo>
                      <a:pt x="80" y="23"/>
                    </a:lnTo>
                    <a:lnTo>
                      <a:pt x="75" y="16"/>
                    </a:lnTo>
                    <a:lnTo>
                      <a:pt x="69" y="11"/>
                    </a:lnTo>
                    <a:lnTo>
                      <a:pt x="62" y="8"/>
                    </a:lnTo>
                    <a:lnTo>
                      <a:pt x="52" y="6"/>
                    </a:lnTo>
                    <a:lnTo>
                      <a:pt x="45" y="4"/>
                    </a:lnTo>
                    <a:lnTo>
                      <a:pt x="35" y="6"/>
                    </a:lnTo>
                    <a:lnTo>
                      <a:pt x="28" y="8"/>
                    </a:lnTo>
                    <a:lnTo>
                      <a:pt x="20" y="11"/>
                    </a:lnTo>
                    <a:lnTo>
                      <a:pt x="16" y="16"/>
                    </a:lnTo>
                    <a:lnTo>
                      <a:pt x="11" y="23"/>
                    </a:lnTo>
                    <a:lnTo>
                      <a:pt x="6" y="30"/>
                    </a:lnTo>
                    <a:lnTo>
                      <a:pt x="3" y="38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1" y="70"/>
                    </a:lnTo>
                    <a:lnTo>
                      <a:pt x="16" y="78"/>
                    </a:lnTo>
                    <a:lnTo>
                      <a:pt x="20" y="82"/>
                    </a:lnTo>
                    <a:lnTo>
                      <a:pt x="28" y="85"/>
                    </a:lnTo>
                    <a:lnTo>
                      <a:pt x="35" y="87"/>
                    </a:lnTo>
                    <a:lnTo>
                      <a:pt x="45" y="90"/>
                    </a:lnTo>
                    <a:lnTo>
                      <a:pt x="52" y="87"/>
                    </a:lnTo>
                    <a:lnTo>
                      <a:pt x="62" y="85"/>
                    </a:lnTo>
                    <a:lnTo>
                      <a:pt x="69" y="82"/>
                    </a:lnTo>
                    <a:lnTo>
                      <a:pt x="75" y="78"/>
                    </a:lnTo>
                    <a:lnTo>
                      <a:pt x="80" y="70"/>
                    </a:lnTo>
                    <a:lnTo>
                      <a:pt x="83" y="63"/>
                    </a:lnTo>
                    <a:lnTo>
                      <a:pt x="87" y="56"/>
                    </a:lnTo>
                    <a:lnTo>
                      <a:pt x="87" y="45"/>
                    </a:lnTo>
                    <a:lnTo>
                      <a:pt x="89" y="45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0" name="Freeform 952">
                <a:extLst>
                  <a:ext uri="{FF2B5EF4-FFF2-40B4-BE49-F238E27FC236}">
                    <a16:creationId xmlns:a16="http://schemas.microsoft.com/office/drawing/2014/main" id="{8261E345-53EF-4AAF-9D3B-B46BC234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783"/>
                <a:ext cx="28" cy="28"/>
              </a:xfrm>
              <a:custGeom>
                <a:avLst/>
                <a:gdLst>
                  <a:gd name="T0" fmla="*/ 84 w 84"/>
                  <a:gd name="T1" fmla="*/ 34 h 84"/>
                  <a:gd name="T2" fmla="*/ 77 w 84"/>
                  <a:gd name="T3" fmla="*/ 18 h 84"/>
                  <a:gd name="T4" fmla="*/ 66 w 84"/>
                  <a:gd name="T5" fmla="*/ 7 h 84"/>
                  <a:gd name="T6" fmla="*/ 49 w 84"/>
                  <a:gd name="T7" fmla="*/ 1 h 84"/>
                  <a:gd name="T8" fmla="*/ 32 w 84"/>
                  <a:gd name="T9" fmla="*/ 1 h 84"/>
                  <a:gd name="T10" fmla="*/ 17 w 84"/>
                  <a:gd name="T11" fmla="*/ 7 h 84"/>
                  <a:gd name="T12" fmla="*/ 8 w 84"/>
                  <a:gd name="T13" fmla="*/ 18 h 84"/>
                  <a:gd name="T14" fmla="*/ 0 w 84"/>
                  <a:gd name="T15" fmla="*/ 34 h 84"/>
                  <a:gd name="T16" fmla="*/ 0 w 84"/>
                  <a:gd name="T17" fmla="*/ 51 h 84"/>
                  <a:gd name="T18" fmla="*/ 8 w 84"/>
                  <a:gd name="T19" fmla="*/ 66 h 84"/>
                  <a:gd name="T20" fmla="*/ 17 w 84"/>
                  <a:gd name="T21" fmla="*/ 77 h 84"/>
                  <a:gd name="T22" fmla="*/ 32 w 84"/>
                  <a:gd name="T23" fmla="*/ 82 h 84"/>
                  <a:gd name="T24" fmla="*/ 49 w 84"/>
                  <a:gd name="T25" fmla="*/ 82 h 84"/>
                  <a:gd name="T26" fmla="*/ 66 w 84"/>
                  <a:gd name="T27" fmla="*/ 77 h 84"/>
                  <a:gd name="T28" fmla="*/ 77 w 84"/>
                  <a:gd name="T29" fmla="*/ 66 h 84"/>
                  <a:gd name="T30" fmla="*/ 84 w 84"/>
                  <a:gd name="T31" fmla="*/ 51 h 84"/>
                  <a:gd name="T32" fmla="*/ 80 w 84"/>
                  <a:gd name="T33" fmla="*/ 41 h 84"/>
                  <a:gd name="T34" fmla="*/ 78 w 84"/>
                  <a:gd name="T35" fmla="*/ 26 h 84"/>
                  <a:gd name="T36" fmla="*/ 71 w 84"/>
                  <a:gd name="T37" fmla="*/ 14 h 84"/>
                  <a:gd name="T38" fmla="*/ 56 w 84"/>
                  <a:gd name="T39" fmla="*/ 3 h 84"/>
                  <a:gd name="T40" fmla="*/ 42 w 84"/>
                  <a:gd name="T41" fmla="*/ 1 h 84"/>
                  <a:gd name="T42" fmla="*/ 25 w 84"/>
                  <a:gd name="T43" fmla="*/ 3 h 84"/>
                  <a:gd name="T44" fmla="*/ 11 w 84"/>
                  <a:gd name="T45" fmla="*/ 14 h 84"/>
                  <a:gd name="T46" fmla="*/ 4 w 84"/>
                  <a:gd name="T47" fmla="*/ 26 h 84"/>
                  <a:gd name="T48" fmla="*/ 0 w 84"/>
                  <a:gd name="T49" fmla="*/ 41 h 84"/>
                  <a:gd name="T50" fmla="*/ 4 w 84"/>
                  <a:gd name="T51" fmla="*/ 58 h 84"/>
                  <a:gd name="T52" fmla="*/ 11 w 84"/>
                  <a:gd name="T53" fmla="*/ 70 h 84"/>
                  <a:gd name="T54" fmla="*/ 25 w 84"/>
                  <a:gd name="T55" fmla="*/ 81 h 84"/>
                  <a:gd name="T56" fmla="*/ 42 w 84"/>
                  <a:gd name="T57" fmla="*/ 82 h 84"/>
                  <a:gd name="T58" fmla="*/ 56 w 84"/>
                  <a:gd name="T59" fmla="*/ 81 h 84"/>
                  <a:gd name="T60" fmla="*/ 71 w 84"/>
                  <a:gd name="T61" fmla="*/ 70 h 84"/>
                  <a:gd name="T62" fmla="*/ 78 w 84"/>
                  <a:gd name="T63" fmla="*/ 58 h 84"/>
                  <a:gd name="T64" fmla="*/ 80 w 84"/>
                  <a:gd name="T65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1"/>
                    </a:moveTo>
                    <a:lnTo>
                      <a:pt x="84" y="34"/>
                    </a:lnTo>
                    <a:lnTo>
                      <a:pt x="80" y="26"/>
                    </a:lnTo>
                    <a:lnTo>
                      <a:pt x="77" y="18"/>
                    </a:lnTo>
                    <a:lnTo>
                      <a:pt x="71" y="11"/>
                    </a:lnTo>
                    <a:lnTo>
                      <a:pt x="66" y="7"/>
                    </a:lnTo>
                    <a:lnTo>
                      <a:pt x="59" y="3"/>
                    </a:lnTo>
                    <a:lnTo>
                      <a:pt x="49" y="1"/>
                    </a:lnTo>
                    <a:lnTo>
                      <a:pt x="42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8" y="18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8" y="66"/>
                    </a:lnTo>
                    <a:lnTo>
                      <a:pt x="11" y="72"/>
                    </a:lnTo>
                    <a:lnTo>
                      <a:pt x="17" y="77"/>
                    </a:lnTo>
                    <a:lnTo>
                      <a:pt x="25" y="81"/>
                    </a:lnTo>
                    <a:lnTo>
                      <a:pt x="32" y="82"/>
                    </a:lnTo>
                    <a:lnTo>
                      <a:pt x="42" y="84"/>
                    </a:lnTo>
                    <a:lnTo>
                      <a:pt x="49" y="82"/>
                    </a:lnTo>
                    <a:lnTo>
                      <a:pt x="59" y="81"/>
                    </a:lnTo>
                    <a:lnTo>
                      <a:pt x="66" y="77"/>
                    </a:lnTo>
                    <a:lnTo>
                      <a:pt x="71" y="72"/>
                    </a:lnTo>
                    <a:lnTo>
                      <a:pt x="77" y="66"/>
                    </a:lnTo>
                    <a:lnTo>
                      <a:pt x="80" y="58"/>
                    </a:lnTo>
                    <a:lnTo>
                      <a:pt x="84" y="51"/>
                    </a:lnTo>
                    <a:lnTo>
                      <a:pt x="84" y="41"/>
                    </a:lnTo>
                    <a:lnTo>
                      <a:pt x="80" y="41"/>
                    </a:lnTo>
                    <a:lnTo>
                      <a:pt x="80" y="34"/>
                    </a:lnTo>
                    <a:lnTo>
                      <a:pt x="78" y="26"/>
                    </a:lnTo>
                    <a:lnTo>
                      <a:pt x="77" y="18"/>
                    </a:lnTo>
                    <a:lnTo>
                      <a:pt x="71" y="14"/>
                    </a:lnTo>
                    <a:lnTo>
                      <a:pt x="63" y="8"/>
                    </a:lnTo>
                    <a:lnTo>
                      <a:pt x="56" y="3"/>
                    </a:lnTo>
                    <a:lnTo>
                      <a:pt x="49" y="1"/>
                    </a:lnTo>
                    <a:lnTo>
                      <a:pt x="42" y="1"/>
                    </a:lnTo>
                    <a:lnTo>
                      <a:pt x="34" y="1"/>
                    </a:lnTo>
                    <a:lnTo>
                      <a:pt x="25" y="3"/>
                    </a:lnTo>
                    <a:lnTo>
                      <a:pt x="20" y="8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8" y="66"/>
                    </a:lnTo>
                    <a:lnTo>
                      <a:pt x="11" y="70"/>
                    </a:lnTo>
                    <a:lnTo>
                      <a:pt x="20" y="75"/>
                    </a:lnTo>
                    <a:lnTo>
                      <a:pt x="25" y="81"/>
                    </a:lnTo>
                    <a:lnTo>
                      <a:pt x="34" y="82"/>
                    </a:lnTo>
                    <a:lnTo>
                      <a:pt x="42" y="82"/>
                    </a:lnTo>
                    <a:lnTo>
                      <a:pt x="49" y="82"/>
                    </a:lnTo>
                    <a:lnTo>
                      <a:pt x="56" y="81"/>
                    </a:lnTo>
                    <a:lnTo>
                      <a:pt x="63" y="75"/>
                    </a:lnTo>
                    <a:lnTo>
                      <a:pt x="71" y="70"/>
                    </a:lnTo>
                    <a:lnTo>
                      <a:pt x="77" y="66"/>
                    </a:lnTo>
                    <a:lnTo>
                      <a:pt x="78" y="58"/>
                    </a:lnTo>
                    <a:lnTo>
                      <a:pt x="80" y="51"/>
                    </a:lnTo>
                    <a:lnTo>
                      <a:pt x="80" y="41"/>
                    </a:lnTo>
                    <a:lnTo>
                      <a:pt x="84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1" name="Freeform 953">
                <a:extLst>
                  <a:ext uri="{FF2B5EF4-FFF2-40B4-BE49-F238E27FC236}">
                    <a16:creationId xmlns:a16="http://schemas.microsoft.com/office/drawing/2014/main" id="{664127C8-0870-4E41-8F51-E6BC01804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783"/>
                <a:ext cx="26" cy="27"/>
              </a:xfrm>
              <a:custGeom>
                <a:avLst/>
                <a:gdLst>
                  <a:gd name="T0" fmla="*/ 80 w 80"/>
                  <a:gd name="T1" fmla="*/ 31 h 81"/>
                  <a:gd name="T2" fmla="*/ 76 w 80"/>
                  <a:gd name="T3" fmla="*/ 17 h 81"/>
                  <a:gd name="T4" fmla="*/ 63 w 80"/>
                  <a:gd name="T5" fmla="*/ 7 h 81"/>
                  <a:gd name="T6" fmla="*/ 49 w 80"/>
                  <a:gd name="T7" fmla="*/ 0 h 81"/>
                  <a:gd name="T8" fmla="*/ 34 w 80"/>
                  <a:gd name="T9" fmla="*/ 0 h 81"/>
                  <a:gd name="T10" fmla="*/ 20 w 80"/>
                  <a:gd name="T11" fmla="*/ 7 h 81"/>
                  <a:gd name="T12" fmla="*/ 7 w 80"/>
                  <a:gd name="T13" fmla="*/ 17 h 81"/>
                  <a:gd name="T14" fmla="*/ 3 w 80"/>
                  <a:gd name="T15" fmla="*/ 31 h 81"/>
                  <a:gd name="T16" fmla="*/ 3 w 80"/>
                  <a:gd name="T17" fmla="*/ 50 h 81"/>
                  <a:gd name="T18" fmla="*/ 7 w 80"/>
                  <a:gd name="T19" fmla="*/ 64 h 81"/>
                  <a:gd name="T20" fmla="*/ 20 w 80"/>
                  <a:gd name="T21" fmla="*/ 74 h 81"/>
                  <a:gd name="T22" fmla="*/ 34 w 80"/>
                  <a:gd name="T23" fmla="*/ 81 h 81"/>
                  <a:gd name="T24" fmla="*/ 49 w 80"/>
                  <a:gd name="T25" fmla="*/ 81 h 81"/>
                  <a:gd name="T26" fmla="*/ 63 w 80"/>
                  <a:gd name="T27" fmla="*/ 74 h 81"/>
                  <a:gd name="T28" fmla="*/ 76 w 80"/>
                  <a:gd name="T29" fmla="*/ 64 h 81"/>
                  <a:gd name="T30" fmla="*/ 80 w 80"/>
                  <a:gd name="T31" fmla="*/ 50 h 81"/>
                  <a:gd name="T32" fmla="*/ 79 w 80"/>
                  <a:gd name="T33" fmla="*/ 31 h 81"/>
                  <a:gd name="T34" fmla="*/ 73 w 80"/>
                  <a:gd name="T35" fmla="*/ 19 h 81"/>
                  <a:gd name="T36" fmla="*/ 63 w 80"/>
                  <a:gd name="T37" fmla="*/ 7 h 81"/>
                  <a:gd name="T38" fmla="*/ 49 w 80"/>
                  <a:gd name="T39" fmla="*/ 1 h 81"/>
                  <a:gd name="T40" fmla="*/ 34 w 80"/>
                  <a:gd name="T41" fmla="*/ 1 h 81"/>
                  <a:gd name="T42" fmla="*/ 20 w 80"/>
                  <a:gd name="T43" fmla="*/ 7 h 81"/>
                  <a:gd name="T44" fmla="*/ 10 w 80"/>
                  <a:gd name="T45" fmla="*/ 19 h 81"/>
                  <a:gd name="T46" fmla="*/ 3 w 80"/>
                  <a:gd name="T47" fmla="*/ 31 h 81"/>
                  <a:gd name="T48" fmla="*/ 3 w 80"/>
                  <a:gd name="T49" fmla="*/ 50 h 81"/>
                  <a:gd name="T50" fmla="*/ 10 w 80"/>
                  <a:gd name="T51" fmla="*/ 60 h 81"/>
                  <a:gd name="T52" fmla="*/ 20 w 80"/>
                  <a:gd name="T53" fmla="*/ 74 h 81"/>
                  <a:gd name="T54" fmla="*/ 34 w 80"/>
                  <a:gd name="T55" fmla="*/ 79 h 81"/>
                  <a:gd name="T56" fmla="*/ 49 w 80"/>
                  <a:gd name="T57" fmla="*/ 79 h 81"/>
                  <a:gd name="T58" fmla="*/ 63 w 80"/>
                  <a:gd name="T59" fmla="*/ 74 h 81"/>
                  <a:gd name="T60" fmla="*/ 73 w 80"/>
                  <a:gd name="T61" fmla="*/ 60 h 81"/>
                  <a:gd name="T62" fmla="*/ 79 w 80"/>
                  <a:gd name="T63" fmla="*/ 5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81">
                    <a:moveTo>
                      <a:pt x="80" y="39"/>
                    </a:moveTo>
                    <a:lnTo>
                      <a:pt x="80" y="31"/>
                    </a:lnTo>
                    <a:lnTo>
                      <a:pt x="79" y="24"/>
                    </a:lnTo>
                    <a:lnTo>
                      <a:pt x="76" y="17"/>
                    </a:lnTo>
                    <a:lnTo>
                      <a:pt x="70" y="12"/>
                    </a:lnTo>
                    <a:lnTo>
                      <a:pt x="63" y="7"/>
                    </a:lnTo>
                    <a:lnTo>
                      <a:pt x="56" y="1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20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3" y="31"/>
                    </a:lnTo>
                    <a:lnTo>
                      <a:pt x="0" y="39"/>
                    </a:lnTo>
                    <a:lnTo>
                      <a:pt x="3" y="50"/>
                    </a:lnTo>
                    <a:lnTo>
                      <a:pt x="5" y="57"/>
                    </a:lnTo>
                    <a:lnTo>
                      <a:pt x="7" y="64"/>
                    </a:lnTo>
                    <a:lnTo>
                      <a:pt x="12" y="68"/>
                    </a:lnTo>
                    <a:lnTo>
                      <a:pt x="20" y="74"/>
                    </a:lnTo>
                    <a:lnTo>
                      <a:pt x="24" y="79"/>
                    </a:lnTo>
                    <a:lnTo>
                      <a:pt x="34" y="81"/>
                    </a:lnTo>
                    <a:lnTo>
                      <a:pt x="41" y="81"/>
                    </a:lnTo>
                    <a:lnTo>
                      <a:pt x="49" y="81"/>
                    </a:lnTo>
                    <a:lnTo>
                      <a:pt x="56" y="79"/>
                    </a:lnTo>
                    <a:lnTo>
                      <a:pt x="63" y="74"/>
                    </a:lnTo>
                    <a:lnTo>
                      <a:pt x="70" y="68"/>
                    </a:lnTo>
                    <a:lnTo>
                      <a:pt x="76" y="64"/>
                    </a:lnTo>
                    <a:lnTo>
                      <a:pt x="79" y="57"/>
                    </a:lnTo>
                    <a:lnTo>
                      <a:pt x="80" y="50"/>
                    </a:lnTo>
                    <a:lnTo>
                      <a:pt x="80" y="39"/>
                    </a:lnTo>
                    <a:lnTo>
                      <a:pt x="79" y="31"/>
                    </a:lnTo>
                    <a:lnTo>
                      <a:pt x="79" y="24"/>
                    </a:lnTo>
                    <a:lnTo>
                      <a:pt x="73" y="19"/>
                    </a:lnTo>
                    <a:lnTo>
                      <a:pt x="69" y="12"/>
                    </a:lnTo>
                    <a:lnTo>
                      <a:pt x="63" y="7"/>
                    </a:lnTo>
                    <a:lnTo>
                      <a:pt x="56" y="5"/>
                    </a:lnTo>
                    <a:lnTo>
                      <a:pt x="49" y="1"/>
                    </a:lnTo>
                    <a:lnTo>
                      <a:pt x="41" y="0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20" y="7"/>
                    </a:lnTo>
                    <a:lnTo>
                      <a:pt x="15" y="12"/>
                    </a:lnTo>
                    <a:lnTo>
                      <a:pt x="10" y="19"/>
                    </a:lnTo>
                    <a:lnTo>
                      <a:pt x="5" y="24"/>
                    </a:lnTo>
                    <a:lnTo>
                      <a:pt x="3" y="31"/>
                    </a:lnTo>
                    <a:lnTo>
                      <a:pt x="3" y="39"/>
                    </a:lnTo>
                    <a:lnTo>
                      <a:pt x="3" y="50"/>
                    </a:lnTo>
                    <a:lnTo>
                      <a:pt x="5" y="57"/>
                    </a:lnTo>
                    <a:lnTo>
                      <a:pt x="10" y="60"/>
                    </a:lnTo>
                    <a:lnTo>
                      <a:pt x="15" y="68"/>
                    </a:lnTo>
                    <a:lnTo>
                      <a:pt x="20" y="74"/>
                    </a:lnTo>
                    <a:lnTo>
                      <a:pt x="27" y="75"/>
                    </a:lnTo>
                    <a:lnTo>
                      <a:pt x="34" y="79"/>
                    </a:lnTo>
                    <a:lnTo>
                      <a:pt x="41" y="79"/>
                    </a:lnTo>
                    <a:lnTo>
                      <a:pt x="49" y="79"/>
                    </a:lnTo>
                    <a:lnTo>
                      <a:pt x="56" y="75"/>
                    </a:lnTo>
                    <a:lnTo>
                      <a:pt x="63" y="74"/>
                    </a:lnTo>
                    <a:lnTo>
                      <a:pt x="69" y="68"/>
                    </a:lnTo>
                    <a:lnTo>
                      <a:pt x="73" y="60"/>
                    </a:lnTo>
                    <a:lnTo>
                      <a:pt x="79" y="57"/>
                    </a:lnTo>
                    <a:lnTo>
                      <a:pt x="79" y="50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2" name="Freeform 954">
                <a:extLst>
                  <a:ext uri="{FF2B5EF4-FFF2-40B4-BE49-F238E27FC236}">
                    <a16:creationId xmlns:a16="http://schemas.microsoft.com/office/drawing/2014/main" id="{799F0548-F6F7-44C2-B55A-F33B509E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783"/>
                <a:ext cx="26" cy="27"/>
              </a:xfrm>
              <a:custGeom>
                <a:avLst/>
                <a:gdLst>
                  <a:gd name="T0" fmla="*/ 76 w 77"/>
                  <a:gd name="T1" fmla="*/ 33 h 80"/>
                  <a:gd name="T2" fmla="*/ 70 w 77"/>
                  <a:gd name="T3" fmla="*/ 20 h 80"/>
                  <a:gd name="T4" fmla="*/ 60 w 77"/>
                  <a:gd name="T5" fmla="*/ 8 h 80"/>
                  <a:gd name="T6" fmla="*/ 46 w 77"/>
                  <a:gd name="T7" fmla="*/ 2 h 80"/>
                  <a:gd name="T8" fmla="*/ 31 w 77"/>
                  <a:gd name="T9" fmla="*/ 2 h 80"/>
                  <a:gd name="T10" fmla="*/ 17 w 77"/>
                  <a:gd name="T11" fmla="*/ 8 h 80"/>
                  <a:gd name="T12" fmla="*/ 7 w 77"/>
                  <a:gd name="T13" fmla="*/ 20 h 80"/>
                  <a:gd name="T14" fmla="*/ 0 w 77"/>
                  <a:gd name="T15" fmla="*/ 33 h 80"/>
                  <a:gd name="T16" fmla="*/ 0 w 77"/>
                  <a:gd name="T17" fmla="*/ 50 h 80"/>
                  <a:gd name="T18" fmla="*/ 7 w 77"/>
                  <a:gd name="T19" fmla="*/ 62 h 80"/>
                  <a:gd name="T20" fmla="*/ 17 w 77"/>
                  <a:gd name="T21" fmla="*/ 75 h 80"/>
                  <a:gd name="T22" fmla="*/ 31 w 77"/>
                  <a:gd name="T23" fmla="*/ 80 h 80"/>
                  <a:gd name="T24" fmla="*/ 46 w 77"/>
                  <a:gd name="T25" fmla="*/ 80 h 80"/>
                  <a:gd name="T26" fmla="*/ 60 w 77"/>
                  <a:gd name="T27" fmla="*/ 75 h 80"/>
                  <a:gd name="T28" fmla="*/ 70 w 77"/>
                  <a:gd name="T29" fmla="*/ 62 h 80"/>
                  <a:gd name="T30" fmla="*/ 76 w 77"/>
                  <a:gd name="T31" fmla="*/ 50 h 80"/>
                  <a:gd name="T32" fmla="*/ 76 w 77"/>
                  <a:gd name="T33" fmla="*/ 40 h 80"/>
                  <a:gd name="T34" fmla="*/ 74 w 77"/>
                  <a:gd name="T35" fmla="*/ 25 h 80"/>
                  <a:gd name="T36" fmla="*/ 66 w 77"/>
                  <a:gd name="T37" fmla="*/ 16 h 80"/>
                  <a:gd name="T38" fmla="*/ 53 w 77"/>
                  <a:gd name="T39" fmla="*/ 6 h 80"/>
                  <a:gd name="T40" fmla="*/ 39 w 77"/>
                  <a:gd name="T41" fmla="*/ 2 h 80"/>
                  <a:gd name="T42" fmla="*/ 24 w 77"/>
                  <a:gd name="T43" fmla="*/ 6 h 80"/>
                  <a:gd name="T44" fmla="*/ 12 w 77"/>
                  <a:gd name="T45" fmla="*/ 16 h 80"/>
                  <a:gd name="T46" fmla="*/ 5 w 77"/>
                  <a:gd name="T47" fmla="*/ 25 h 80"/>
                  <a:gd name="T48" fmla="*/ 2 w 77"/>
                  <a:gd name="T49" fmla="*/ 40 h 80"/>
                  <a:gd name="T50" fmla="*/ 5 w 77"/>
                  <a:gd name="T51" fmla="*/ 54 h 80"/>
                  <a:gd name="T52" fmla="*/ 12 w 77"/>
                  <a:gd name="T53" fmla="*/ 66 h 80"/>
                  <a:gd name="T54" fmla="*/ 24 w 77"/>
                  <a:gd name="T55" fmla="*/ 75 h 80"/>
                  <a:gd name="T56" fmla="*/ 39 w 77"/>
                  <a:gd name="T57" fmla="*/ 80 h 80"/>
                  <a:gd name="T58" fmla="*/ 53 w 77"/>
                  <a:gd name="T59" fmla="*/ 75 h 80"/>
                  <a:gd name="T60" fmla="*/ 66 w 77"/>
                  <a:gd name="T61" fmla="*/ 66 h 80"/>
                  <a:gd name="T62" fmla="*/ 74 w 77"/>
                  <a:gd name="T63" fmla="*/ 54 h 80"/>
                  <a:gd name="T64" fmla="*/ 76 w 77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80">
                    <a:moveTo>
                      <a:pt x="77" y="40"/>
                    </a:moveTo>
                    <a:lnTo>
                      <a:pt x="76" y="33"/>
                    </a:lnTo>
                    <a:lnTo>
                      <a:pt x="76" y="25"/>
                    </a:lnTo>
                    <a:lnTo>
                      <a:pt x="70" y="20"/>
                    </a:lnTo>
                    <a:lnTo>
                      <a:pt x="66" y="13"/>
                    </a:lnTo>
                    <a:lnTo>
                      <a:pt x="60" y="8"/>
                    </a:lnTo>
                    <a:lnTo>
                      <a:pt x="53" y="6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1" y="2"/>
                    </a:lnTo>
                    <a:lnTo>
                      <a:pt x="24" y="6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7" y="20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8"/>
                    </a:lnTo>
                    <a:lnTo>
                      <a:pt x="7" y="62"/>
                    </a:lnTo>
                    <a:lnTo>
                      <a:pt x="12" y="69"/>
                    </a:lnTo>
                    <a:lnTo>
                      <a:pt x="17" y="75"/>
                    </a:lnTo>
                    <a:lnTo>
                      <a:pt x="24" y="76"/>
                    </a:lnTo>
                    <a:lnTo>
                      <a:pt x="31" y="80"/>
                    </a:lnTo>
                    <a:lnTo>
                      <a:pt x="39" y="80"/>
                    </a:lnTo>
                    <a:lnTo>
                      <a:pt x="46" y="80"/>
                    </a:lnTo>
                    <a:lnTo>
                      <a:pt x="53" y="76"/>
                    </a:lnTo>
                    <a:lnTo>
                      <a:pt x="60" y="75"/>
                    </a:lnTo>
                    <a:lnTo>
                      <a:pt x="66" y="69"/>
                    </a:lnTo>
                    <a:lnTo>
                      <a:pt x="70" y="62"/>
                    </a:lnTo>
                    <a:lnTo>
                      <a:pt x="76" y="58"/>
                    </a:lnTo>
                    <a:lnTo>
                      <a:pt x="76" y="50"/>
                    </a:lnTo>
                    <a:lnTo>
                      <a:pt x="77" y="40"/>
                    </a:lnTo>
                    <a:lnTo>
                      <a:pt x="76" y="40"/>
                    </a:lnTo>
                    <a:lnTo>
                      <a:pt x="76" y="33"/>
                    </a:lnTo>
                    <a:lnTo>
                      <a:pt x="74" y="25"/>
                    </a:lnTo>
                    <a:lnTo>
                      <a:pt x="70" y="20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3" y="6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31" y="2"/>
                    </a:lnTo>
                    <a:lnTo>
                      <a:pt x="24" y="6"/>
                    </a:lnTo>
                    <a:lnTo>
                      <a:pt x="17" y="10"/>
                    </a:lnTo>
                    <a:lnTo>
                      <a:pt x="12" y="16"/>
                    </a:lnTo>
                    <a:lnTo>
                      <a:pt x="7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5" y="54"/>
                    </a:lnTo>
                    <a:lnTo>
                      <a:pt x="7" y="62"/>
                    </a:lnTo>
                    <a:lnTo>
                      <a:pt x="12" y="66"/>
                    </a:lnTo>
                    <a:lnTo>
                      <a:pt x="17" y="73"/>
                    </a:lnTo>
                    <a:lnTo>
                      <a:pt x="24" y="75"/>
                    </a:lnTo>
                    <a:lnTo>
                      <a:pt x="31" y="76"/>
                    </a:lnTo>
                    <a:lnTo>
                      <a:pt x="39" y="80"/>
                    </a:lnTo>
                    <a:lnTo>
                      <a:pt x="46" y="76"/>
                    </a:lnTo>
                    <a:lnTo>
                      <a:pt x="53" y="75"/>
                    </a:lnTo>
                    <a:lnTo>
                      <a:pt x="58" y="73"/>
                    </a:lnTo>
                    <a:lnTo>
                      <a:pt x="66" y="66"/>
                    </a:lnTo>
                    <a:lnTo>
                      <a:pt x="70" y="62"/>
                    </a:lnTo>
                    <a:lnTo>
                      <a:pt x="74" y="54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3" name="Freeform 955">
                <a:extLst>
                  <a:ext uri="{FF2B5EF4-FFF2-40B4-BE49-F238E27FC236}">
                    <a16:creationId xmlns:a16="http://schemas.microsoft.com/office/drawing/2014/main" id="{80C10411-E998-4FBF-B23D-AA3B29241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783"/>
                <a:ext cx="24" cy="26"/>
              </a:xfrm>
              <a:custGeom>
                <a:avLst/>
                <a:gdLst>
                  <a:gd name="T0" fmla="*/ 74 w 74"/>
                  <a:gd name="T1" fmla="*/ 30 h 78"/>
                  <a:gd name="T2" fmla="*/ 68 w 74"/>
                  <a:gd name="T3" fmla="*/ 18 h 78"/>
                  <a:gd name="T4" fmla="*/ 56 w 74"/>
                  <a:gd name="T5" fmla="*/ 9 h 78"/>
                  <a:gd name="T6" fmla="*/ 44 w 74"/>
                  <a:gd name="T7" fmla="*/ 0 h 78"/>
                  <a:gd name="T8" fmla="*/ 29 w 74"/>
                  <a:gd name="T9" fmla="*/ 0 h 78"/>
                  <a:gd name="T10" fmla="*/ 15 w 74"/>
                  <a:gd name="T11" fmla="*/ 9 h 78"/>
                  <a:gd name="T12" fmla="*/ 5 w 74"/>
                  <a:gd name="T13" fmla="*/ 18 h 78"/>
                  <a:gd name="T14" fmla="*/ 0 w 74"/>
                  <a:gd name="T15" fmla="*/ 30 h 78"/>
                  <a:gd name="T16" fmla="*/ 0 w 74"/>
                  <a:gd name="T17" fmla="*/ 45 h 78"/>
                  <a:gd name="T18" fmla="*/ 5 w 74"/>
                  <a:gd name="T19" fmla="*/ 59 h 78"/>
                  <a:gd name="T20" fmla="*/ 15 w 74"/>
                  <a:gd name="T21" fmla="*/ 70 h 78"/>
                  <a:gd name="T22" fmla="*/ 29 w 74"/>
                  <a:gd name="T23" fmla="*/ 74 h 78"/>
                  <a:gd name="T24" fmla="*/ 44 w 74"/>
                  <a:gd name="T25" fmla="*/ 74 h 78"/>
                  <a:gd name="T26" fmla="*/ 56 w 74"/>
                  <a:gd name="T27" fmla="*/ 70 h 78"/>
                  <a:gd name="T28" fmla="*/ 68 w 74"/>
                  <a:gd name="T29" fmla="*/ 59 h 78"/>
                  <a:gd name="T30" fmla="*/ 74 w 74"/>
                  <a:gd name="T31" fmla="*/ 45 h 78"/>
                  <a:gd name="T32" fmla="*/ 72 w 74"/>
                  <a:gd name="T33" fmla="*/ 38 h 78"/>
                  <a:gd name="T34" fmla="*/ 68 w 74"/>
                  <a:gd name="T35" fmla="*/ 26 h 78"/>
                  <a:gd name="T36" fmla="*/ 61 w 74"/>
                  <a:gd name="T37" fmla="*/ 13 h 78"/>
                  <a:gd name="T38" fmla="*/ 51 w 74"/>
                  <a:gd name="T39" fmla="*/ 6 h 78"/>
                  <a:gd name="T40" fmla="*/ 37 w 74"/>
                  <a:gd name="T41" fmla="*/ 4 h 78"/>
                  <a:gd name="T42" fmla="*/ 22 w 74"/>
                  <a:gd name="T43" fmla="*/ 6 h 78"/>
                  <a:gd name="T44" fmla="*/ 12 w 74"/>
                  <a:gd name="T45" fmla="*/ 13 h 78"/>
                  <a:gd name="T46" fmla="*/ 3 w 74"/>
                  <a:gd name="T47" fmla="*/ 26 h 78"/>
                  <a:gd name="T48" fmla="*/ 0 w 74"/>
                  <a:gd name="T49" fmla="*/ 38 h 78"/>
                  <a:gd name="T50" fmla="*/ 3 w 74"/>
                  <a:gd name="T51" fmla="*/ 52 h 78"/>
                  <a:gd name="T52" fmla="*/ 12 w 74"/>
                  <a:gd name="T53" fmla="*/ 64 h 78"/>
                  <a:gd name="T54" fmla="*/ 22 w 74"/>
                  <a:gd name="T55" fmla="*/ 73 h 78"/>
                  <a:gd name="T56" fmla="*/ 37 w 74"/>
                  <a:gd name="T57" fmla="*/ 74 h 78"/>
                  <a:gd name="T58" fmla="*/ 51 w 74"/>
                  <a:gd name="T59" fmla="*/ 73 h 78"/>
                  <a:gd name="T60" fmla="*/ 61 w 74"/>
                  <a:gd name="T61" fmla="*/ 64 h 78"/>
                  <a:gd name="T62" fmla="*/ 68 w 74"/>
                  <a:gd name="T63" fmla="*/ 52 h 78"/>
                  <a:gd name="T64" fmla="*/ 72 w 74"/>
                  <a:gd name="T65" fmla="*/ 3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8">
                    <a:moveTo>
                      <a:pt x="74" y="38"/>
                    </a:moveTo>
                    <a:lnTo>
                      <a:pt x="74" y="30"/>
                    </a:lnTo>
                    <a:lnTo>
                      <a:pt x="72" y="23"/>
                    </a:lnTo>
                    <a:lnTo>
                      <a:pt x="68" y="18"/>
                    </a:lnTo>
                    <a:lnTo>
                      <a:pt x="64" y="13"/>
                    </a:lnTo>
                    <a:lnTo>
                      <a:pt x="56" y="9"/>
                    </a:lnTo>
                    <a:lnTo>
                      <a:pt x="51" y="4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4"/>
                    </a:lnTo>
                    <a:lnTo>
                      <a:pt x="15" y="9"/>
                    </a:lnTo>
                    <a:lnTo>
                      <a:pt x="10" y="13"/>
                    </a:lnTo>
                    <a:lnTo>
                      <a:pt x="5" y="18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10" y="64"/>
                    </a:lnTo>
                    <a:lnTo>
                      <a:pt x="15" y="70"/>
                    </a:lnTo>
                    <a:lnTo>
                      <a:pt x="22" y="73"/>
                    </a:lnTo>
                    <a:lnTo>
                      <a:pt x="29" y="74"/>
                    </a:lnTo>
                    <a:lnTo>
                      <a:pt x="37" y="78"/>
                    </a:lnTo>
                    <a:lnTo>
                      <a:pt x="44" y="74"/>
                    </a:lnTo>
                    <a:lnTo>
                      <a:pt x="51" y="73"/>
                    </a:lnTo>
                    <a:lnTo>
                      <a:pt x="56" y="70"/>
                    </a:lnTo>
                    <a:lnTo>
                      <a:pt x="64" y="64"/>
                    </a:lnTo>
                    <a:lnTo>
                      <a:pt x="68" y="59"/>
                    </a:lnTo>
                    <a:lnTo>
                      <a:pt x="72" y="52"/>
                    </a:lnTo>
                    <a:lnTo>
                      <a:pt x="74" y="45"/>
                    </a:lnTo>
                    <a:lnTo>
                      <a:pt x="74" y="38"/>
                    </a:lnTo>
                    <a:lnTo>
                      <a:pt x="72" y="38"/>
                    </a:lnTo>
                    <a:lnTo>
                      <a:pt x="72" y="30"/>
                    </a:lnTo>
                    <a:lnTo>
                      <a:pt x="68" y="26"/>
                    </a:lnTo>
                    <a:lnTo>
                      <a:pt x="67" y="18"/>
                    </a:lnTo>
                    <a:lnTo>
                      <a:pt x="61" y="13"/>
                    </a:lnTo>
                    <a:lnTo>
                      <a:pt x="56" y="9"/>
                    </a:lnTo>
                    <a:lnTo>
                      <a:pt x="51" y="6"/>
                    </a:lnTo>
                    <a:lnTo>
                      <a:pt x="44" y="4"/>
                    </a:lnTo>
                    <a:lnTo>
                      <a:pt x="37" y="4"/>
                    </a:lnTo>
                    <a:lnTo>
                      <a:pt x="29" y="4"/>
                    </a:lnTo>
                    <a:lnTo>
                      <a:pt x="22" y="6"/>
                    </a:lnTo>
                    <a:lnTo>
                      <a:pt x="17" y="9"/>
                    </a:lnTo>
                    <a:lnTo>
                      <a:pt x="12" y="13"/>
                    </a:lnTo>
                    <a:lnTo>
                      <a:pt x="8" y="18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8" y="59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2" y="73"/>
                    </a:lnTo>
                    <a:lnTo>
                      <a:pt x="29" y="74"/>
                    </a:lnTo>
                    <a:lnTo>
                      <a:pt x="37" y="74"/>
                    </a:lnTo>
                    <a:lnTo>
                      <a:pt x="44" y="74"/>
                    </a:lnTo>
                    <a:lnTo>
                      <a:pt x="51" y="73"/>
                    </a:lnTo>
                    <a:lnTo>
                      <a:pt x="56" y="70"/>
                    </a:lnTo>
                    <a:lnTo>
                      <a:pt x="61" y="64"/>
                    </a:lnTo>
                    <a:lnTo>
                      <a:pt x="67" y="59"/>
                    </a:lnTo>
                    <a:lnTo>
                      <a:pt x="68" y="52"/>
                    </a:lnTo>
                    <a:lnTo>
                      <a:pt x="72" y="45"/>
                    </a:lnTo>
                    <a:lnTo>
                      <a:pt x="72" y="38"/>
                    </a:lnTo>
                    <a:lnTo>
                      <a:pt x="74" y="38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4" name="Freeform 956">
                <a:extLst>
                  <a:ext uri="{FF2B5EF4-FFF2-40B4-BE49-F238E27FC236}">
                    <a16:creationId xmlns:a16="http://schemas.microsoft.com/office/drawing/2014/main" id="{D61298C3-17D1-44E8-B0E0-14134BD7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785"/>
                <a:ext cx="24" cy="23"/>
              </a:xfrm>
              <a:custGeom>
                <a:avLst/>
                <a:gdLst>
                  <a:gd name="T0" fmla="*/ 71 w 71"/>
                  <a:gd name="T1" fmla="*/ 26 h 70"/>
                  <a:gd name="T2" fmla="*/ 65 w 71"/>
                  <a:gd name="T3" fmla="*/ 14 h 70"/>
                  <a:gd name="T4" fmla="*/ 56 w 71"/>
                  <a:gd name="T5" fmla="*/ 5 h 70"/>
                  <a:gd name="T6" fmla="*/ 44 w 71"/>
                  <a:gd name="T7" fmla="*/ 0 h 70"/>
                  <a:gd name="T8" fmla="*/ 29 w 71"/>
                  <a:gd name="T9" fmla="*/ 0 h 70"/>
                  <a:gd name="T10" fmla="*/ 17 w 71"/>
                  <a:gd name="T11" fmla="*/ 5 h 70"/>
                  <a:gd name="T12" fmla="*/ 7 w 71"/>
                  <a:gd name="T13" fmla="*/ 14 h 70"/>
                  <a:gd name="T14" fmla="*/ 2 w 71"/>
                  <a:gd name="T15" fmla="*/ 26 h 70"/>
                  <a:gd name="T16" fmla="*/ 2 w 71"/>
                  <a:gd name="T17" fmla="*/ 41 h 70"/>
                  <a:gd name="T18" fmla="*/ 7 w 71"/>
                  <a:gd name="T19" fmla="*/ 55 h 70"/>
                  <a:gd name="T20" fmla="*/ 17 w 71"/>
                  <a:gd name="T21" fmla="*/ 66 h 70"/>
                  <a:gd name="T22" fmla="*/ 29 w 71"/>
                  <a:gd name="T23" fmla="*/ 70 h 70"/>
                  <a:gd name="T24" fmla="*/ 44 w 71"/>
                  <a:gd name="T25" fmla="*/ 70 h 70"/>
                  <a:gd name="T26" fmla="*/ 56 w 71"/>
                  <a:gd name="T27" fmla="*/ 66 h 70"/>
                  <a:gd name="T28" fmla="*/ 65 w 71"/>
                  <a:gd name="T29" fmla="*/ 55 h 70"/>
                  <a:gd name="T30" fmla="*/ 71 w 71"/>
                  <a:gd name="T31" fmla="*/ 41 h 70"/>
                  <a:gd name="T32" fmla="*/ 71 w 71"/>
                  <a:gd name="T33" fmla="*/ 29 h 70"/>
                  <a:gd name="T34" fmla="*/ 64 w 71"/>
                  <a:gd name="T35" fmla="*/ 17 h 70"/>
                  <a:gd name="T36" fmla="*/ 56 w 71"/>
                  <a:gd name="T37" fmla="*/ 7 h 70"/>
                  <a:gd name="T38" fmla="*/ 44 w 71"/>
                  <a:gd name="T39" fmla="*/ 2 h 70"/>
                  <a:gd name="T40" fmla="*/ 29 w 71"/>
                  <a:gd name="T41" fmla="*/ 2 h 70"/>
                  <a:gd name="T42" fmla="*/ 17 w 71"/>
                  <a:gd name="T43" fmla="*/ 7 h 70"/>
                  <a:gd name="T44" fmla="*/ 7 w 71"/>
                  <a:gd name="T45" fmla="*/ 17 h 70"/>
                  <a:gd name="T46" fmla="*/ 2 w 71"/>
                  <a:gd name="T47" fmla="*/ 29 h 70"/>
                  <a:gd name="T48" fmla="*/ 2 w 71"/>
                  <a:gd name="T49" fmla="*/ 41 h 70"/>
                  <a:gd name="T50" fmla="*/ 7 w 71"/>
                  <a:gd name="T51" fmla="*/ 53 h 70"/>
                  <a:gd name="T52" fmla="*/ 17 w 71"/>
                  <a:gd name="T53" fmla="*/ 63 h 70"/>
                  <a:gd name="T54" fmla="*/ 29 w 71"/>
                  <a:gd name="T55" fmla="*/ 69 h 70"/>
                  <a:gd name="T56" fmla="*/ 44 w 71"/>
                  <a:gd name="T57" fmla="*/ 69 h 70"/>
                  <a:gd name="T58" fmla="*/ 56 w 71"/>
                  <a:gd name="T59" fmla="*/ 63 h 70"/>
                  <a:gd name="T60" fmla="*/ 64 w 71"/>
                  <a:gd name="T61" fmla="*/ 53 h 70"/>
                  <a:gd name="T62" fmla="*/ 71 w 71"/>
                  <a:gd name="T63" fmla="*/ 4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" h="70">
                    <a:moveTo>
                      <a:pt x="71" y="34"/>
                    </a:moveTo>
                    <a:lnTo>
                      <a:pt x="71" y="26"/>
                    </a:lnTo>
                    <a:lnTo>
                      <a:pt x="68" y="22"/>
                    </a:lnTo>
                    <a:lnTo>
                      <a:pt x="65" y="14"/>
                    </a:lnTo>
                    <a:lnTo>
                      <a:pt x="61" y="9"/>
                    </a:lnTo>
                    <a:lnTo>
                      <a:pt x="56" y="5"/>
                    </a:lnTo>
                    <a:lnTo>
                      <a:pt x="51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2" y="9"/>
                    </a:lnTo>
                    <a:lnTo>
                      <a:pt x="7" y="14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7" y="55"/>
                    </a:lnTo>
                    <a:lnTo>
                      <a:pt x="12" y="60"/>
                    </a:lnTo>
                    <a:lnTo>
                      <a:pt x="17" y="66"/>
                    </a:lnTo>
                    <a:lnTo>
                      <a:pt x="22" y="69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4" y="70"/>
                    </a:lnTo>
                    <a:lnTo>
                      <a:pt x="51" y="69"/>
                    </a:lnTo>
                    <a:lnTo>
                      <a:pt x="56" y="66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lnTo>
                      <a:pt x="71" y="41"/>
                    </a:lnTo>
                    <a:lnTo>
                      <a:pt x="71" y="34"/>
                    </a:lnTo>
                    <a:lnTo>
                      <a:pt x="71" y="29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1" y="12"/>
                    </a:lnTo>
                    <a:lnTo>
                      <a:pt x="56" y="7"/>
                    </a:lnTo>
                    <a:lnTo>
                      <a:pt x="48" y="5"/>
                    </a:lnTo>
                    <a:lnTo>
                      <a:pt x="44" y="2"/>
                    </a:lnTo>
                    <a:lnTo>
                      <a:pt x="36" y="0"/>
                    </a:lnTo>
                    <a:lnTo>
                      <a:pt x="29" y="2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5" y="48"/>
                    </a:lnTo>
                    <a:lnTo>
                      <a:pt x="7" y="53"/>
                    </a:lnTo>
                    <a:lnTo>
                      <a:pt x="12" y="59"/>
                    </a:lnTo>
                    <a:lnTo>
                      <a:pt x="17" y="63"/>
                    </a:lnTo>
                    <a:lnTo>
                      <a:pt x="22" y="66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4" y="69"/>
                    </a:lnTo>
                    <a:lnTo>
                      <a:pt x="48" y="66"/>
                    </a:lnTo>
                    <a:lnTo>
                      <a:pt x="56" y="63"/>
                    </a:lnTo>
                    <a:lnTo>
                      <a:pt x="61" y="59"/>
                    </a:lnTo>
                    <a:lnTo>
                      <a:pt x="64" y="53"/>
                    </a:lnTo>
                    <a:lnTo>
                      <a:pt x="68" y="48"/>
                    </a:lnTo>
                    <a:lnTo>
                      <a:pt x="71" y="41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5" name="Freeform 957">
                <a:extLst>
                  <a:ext uri="{FF2B5EF4-FFF2-40B4-BE49-F238E27FC236}">
                    <a16:creationId xmlns:a16="http://schemas.microsoft.com/office/drawing/2014/main" id="{9633053B-331B-473E-B71D-2091C40E6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85"/>
                <a:ext cx="23" cy="23"/>
              </a:xfrm>
              <a:custGeom>
                <a:avLst/>
                <a:gdLst>
                  <a:gd name="T0" fmla="*/ 69 w 69"/>
                  <a:gd name="T1" fmla="*/ 29 h 69"/>
                  <a:gd name="T2" fmla="*/ 60 w 69"/>
                  <a:gd name="T3" fmla="*/ 17 h 69"/>
                  <a:gd name="T4" fmla="*/ 53 w 69"/>
                  <a:gd name="T5" fmla="*/ 7 h 69"/>
                  <a:gd name="T6" fmla="*/ 41 w 69"/>
                  <a:gd name="T7" fmla="*/ 2 h 69"/>
                  <a:gd name="T8" fmla="*/ 26 w 69"/>
                  <a:gd name="T9" fmla="*/ 2 h 69"/>
                  <a:gd name="T10" fmla="*/ 14 w 69"/>
                  <a:gd name="T11" fmla="*/ 7 h 69"/>
                  <a:gd name="T12" fmla="*/ 3 w 69"/>
                  <a:gd name="T13" fmla="*/ 17 h 69"/>
                  <a:gd name="T14" fmla="*/ 0 w 69"/>
                  <a:gd name="T15" fmla="*/ 29 h 69"/>
                  <a:gd name="T16" fmla="*/ 0 w 69"/>
                  <a:gd name="T17" fmla="*/ 41 h 69"/>
                  <a:gd name="T18" fmla="*/ 3 w 69"/>
                  <a:gd name="T19" fmla="*/ 53 h 69"/>
                  <a:gd name="T20" fmla="*/ 14 w 69"/>
                  <a:gd name="T21" fmla="*/ 63 h 69"/>
                  <a:gd name="T22" fmla="*/ 26 w 69"/>
                  <a:gd name="T23" fmla="*/ 69 h 69"/>
                  <a:gd name="T24" fmla="*/ 41 w 69"/>
                  <a:gd name="T25" fmla="*/ 69 h 69"/>
                  <a:gd name="T26" fmla="*/ 53 w 69"/>
                  <a:gd name="T27" fmla="*/ 63 h 69"/>
                  <a:gd name="T28" fmla="*/ 60 w 69"/>
                  <a:gd name="T29" fmla="*/ 53 h 69"/>
                  <a:gd name="T30" fmla="*/ 69 w 69"/>
                  <a:gd name="T31" fmla="*/ 41 h 69"/>
                  <a:gd name="T32" fmla="*/ 65 w 69"/>
                  <a:gd name="T33" fmla="*/ 34 h 69"/>
                  <a:gd name="T34" fmla="*/ 63 w 69"/>
                  <a:gd name="T35" fmla="*/ 22 h 69"/>
                  <a:gd name="T36" fmla="*/ 55 w 69"/>
                  <a:gd name="T37" fmla="*/ 12 h 69"/>
                  <a:gd name="T38" fmla="*/ 46 w 69"/>
                  <a:gd name="T39" fmla="*/ 4 h 69"/>
                  <a:gd name="T40" fmla="*/ 34 w 69"/>
                  <a:gd name="T41" fmla="*/ 2 h 69"/>
                  <a:gd name="T42" fmla="*/ 20 w 69"/>
                  <a:gd name="T43" fmla="*/ 4 h 69"/>
                  <a:gd name="T44" fmla="*/ 9 w 69"/>
                  <a:gd name="T45" fmla="*/ 12 h 69"/>
                  <a:gd name="T46" fmla="*/ 3 w 69"/>
                  <a:gd name="T47" fmla="*/ 22 h 69"/>
                  <a:gd name="T48" fmla="*/ 2 w 69"/>
                  <a:gd name="T49" fmla="*/ 34 h 69"/>
                  <a:gd name="T50" fmla="*/ 3 w 69"/>
                  <a:gd name="T51" fmla="*/ 48 h 69"/>
                  <a:gd name="T52" fmla="*/ 9 w 69"/>
                  <a:gd name="T53" fmla="*/ 59 h 69"/>
                  <a:gd name="T54" fmla="*/ 20 w 69"/>
                  <a:gd name="T55" fmla="*/ 67 h 69"/>
                  <a:gd name="T56" fmla="*/ 34 w 69"/>
                  <a:gd name="T57" fmla="*/ 69 h 69"/>
                  <a:gd name="T58" fmla="*/ 46 w 69"/>
                  <a:gd name="T59" fmla="*/ 67 h 69"/>
                  <a:gd name="T60" fmla="*/ 55 w 69"/>
                  <a:gd name="T61" fmla="*/ 59 h 69"/>
                  <a:gd name="T62" fmla="*/ 63 w 69"/>
                  <a:gd name="T63" fmla="*/ 48 h 69"/>
                  <a:gd name="T64" fmla="*/ 65 w 69"/>
                  <a:gd name="T65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9" y="29"/>
                    </a:lnTo>
                    <a:lnTo>
                      <a:pt x="65" y="22"/>
                    </a:lnTo>
                    <a:lnTo>
                      <a:pt x="60" y="17"/>
                    </a:lnTo>
                    <a:lnTo>
                      <a:pt x="58" y="12"/>
                    </a:lnTo>
                    <a:lnTo>
                      <a:pt x="53" y="7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4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3" y="17"/>
                    </a:lnTo>
                    <a:lnTo>
                      <a:pt x="2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3" y="53"/>
                    </a:lnTo>
                    <a:lnTo>
                      <a:pt x="9" y="59"/>
                    </a:lnTo>
                    <a:lnTo>
                      <a:pt x="14" y="63"/>
                    </a:lnTo>
                    <a:lnTo>
                      <a:pt x="19" y="67"/>
                    </a:lnTo>
                    <a:lnTo>
                      <a:pt x="26" y="69"/>
                    </a:lnTo>
                    <a:lnTo>
                      <a:pt x="34" y="69"/>
                    </a:lnTo>
                    <a:lnTo>
                      <a:pt x="41" y="69"/>
                    </a:lnTo>
                    <a:lnTo>
                      <a:pt x="46" y="67"/>
                    </a:lnTo>
                    <a:lnTo>
                      <a:pt x="53" y="63"/>
                    </a:lnTo>
                    <a:lnTo>
                      <a:pt x="58" y="59"/>
                    </a:lnTo>
                    <a:lnTo>
                      <a:pt x="60" y="53"/>
                    </a:lnTo>
                    <a:lnTo>
                      <a:pt x="65" y="48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65" y="34"/>
                    </a:lnTo>
                    <a:lnTo>
                      <a:pt x="65" y="29"/>
                    </a:lnTo>
                    <a:lnTo>
                      <a:pt x="63" y="22"/>
                    </a:lnTo>
                    <a:lnTo>
                      <a:pt x="60" y="17"/>
                    </a:lnTo>
                    <a:lnTo>
                      <a:pt x="55" y="12"/>
                    </a:lnTo>
                    <a:lnTo>
                      <a:pt x="51" y="7"/>
                    </a:lnTo>
                    <a:lnTo>
                      <a:pt x="46" y="4"/>
                    </a:lnTo>
                    <a:lnTo>
                      <a:pt x="41" y="2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9" y="12"/>
                    </a:lnTo>
                    <a:lnTo>
                      <a:pt x="7" y="17"/>
                    </a:lnTo>
                    <a:lnTo>
                      <a:pt x="3" y="22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3" y="48"/>
                    </a:lnTo>
                    <a:lnTo>
                      <a:pt x="7" y="53"/>
                    </a:lnTo>
                    <a:lnTo>
                      <a:pt x="9" y="59"/>
                    </a:lnTo>
                    <a:lnTo>
                      <a:pt x="14" y="60"/>
                    </a:lnTo>
                    <a:lnTo>
                      <a:pt x="20" y="67"/>
                    </a:lnTo>
                    <a:lnTo>
                      <a:pt x="26" y="67"/>
                    </a:lnTo>
                    <a:lnTo>
                      <a:pt x="34" y="69"/>
                    </a:lnTo>
                    <a:lnTo>
                      <a:pt x="41" y="67"/>
                    </a:lnTo>
                    <a:lnTo>
                      <a:pt x="46" y="67"/>
                    </a:lnTo>
                    <a:lnTo>
                      <a:pt x="51" y="60"/>
                    </a:lnTo>
                    <a:lnTo>
                      <a:pt x="55" y="59"/>
                    </a:lnTo>
                    <a:lnTo>
                      <a:pt x="60" y="53"/>
                    </a:lnTo>
                    <a:lnTo>
                      <a:pt x="63" y="48"/>
                    </a:lnTo>
                    <a:lnTo>
                      <a:pt x="65" y="41"/>
                    </a:lnTo>
                    <a:lnTo>
                      <a:pt x="65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6" name="Freeform 958">
                <a:extLst>
                  <a:ext uri="{FF2B5EF4-FFF2-40B4-BE49-F238E27FC236}">
                    <a16:creationId xmlns:a16="http://schemas.microsoft.com/office/drawing/2014/main" id="{59A9B989-9A1E-4DBB-B6BD-32C22EFC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85"/>
                <a:ext cx="21" cy="23"/>
              </a:xfrm>
              <a:custGeom>
                <a:avLst/>
                <a:gdLst>
                  <a:gd name="T0" fmla="*/ 63 w 63"/>
                  <a:gd name="T1" fmla="*/ 27 h 67"/>
                  <a:gd name="T2" fmla="*/ 59 w 63"/>
                  <a:gd name="T3" fmla="*/ 15 h 67"/>
                  <a:gd name="T4" fmla="*/ 49 w 63"/>
                  <a:gd name="T5" fmla="*/ 5 h 67"/>
                  <a:gd name="T6" fmla="*/ 39 w 63"/>
                  <a:gd name="T7" fmla="*/ 0 h 67"/>
                  <a:gd name="T8" fmla="*/ 24 w 63"/>
                  <a:gd name="T9" fmla="*/ 0 h 67"/>
                  <a:gd name="T10" fmla="*/ 12 w 63"/>
                  <a:gd name="T11" fmla="*/ 5 h 67"/>
                  <a:gd name="T12" fmla="*/ 5 w 63"/>
                  <a:gd name="T13" fmla="*/ 15 h 67"/>
                  <a:gd name="T14" fmla="*/ 0 w 63"/>
                  <a:gd name="T15" fmla="*/ 27 h 67"/>
                  <a:gd name="T16" fmla="*/ 0 w 63"/>
                  <a:gd name="T17" fmla="*/ 39 h 67"/>
                  <a:gd name="T18" fmla="*/ 5 w 63"/>
                  <a:gd name="T19" fmla="*/ 51 h 67"/>
                  <a:gd name="T20" fmla="*/ 12 w 63"/>
                  <a:gd name="T21" fmla="*/ 58 h 67"/>
                  <a:gd name="T22" fmla="*/ 24 w 63"/>
                  <a:gd name="T23" fmla="*/ 64 h 67"/>
                  <a:gd name="T24" fmla="*/ 39 w 63"/>
                  <a:gd name="T25" fmla="*/ 64 h 67"/>
                  <a:gd name="T26" fmla="*/ 49 w 63"/>
                  <a:gd name="T27" fmla="*/ 58 h 67"/>
                  <a:gd name="T28" fmla="*/ 59 w 63"/>
                  <a:gd name="T29" fmla="*/ 51 h 67"/>
                  <a:gd name="T30" fmla="*/ 63 w 63"/>
                  <a:gd name="T31" fmla="*/ 39 h 67"/>
                  <a:gd name="T32" fmla="*/ 62 w 63"/>
                  <a:gd name="T33" fmla="*/ 32 h 67"/>
                  <a:gd name="T34" fmla="*/ 59 w 63"/>
                  <a:gd name="T35" fmla="*/ 22 h 67"/>
                  <a:gd name="T36" fmla="*/ 53 w 63"/>
                  <a:gd name="T37" fmla="*/ 10 h 67"/>
                  <a:gd name="T38" fmla="*/ 44 w 63"/>
                  <a:gd name="T39" fmla="*/ 5 h 67"/>
                  <a:gd name="T40" fmla="*/ 32 w 63"/>
                  <a:gd name="T41" fmla="*/ 3 h 67"/>
                  <a:gd name="T42" fmla="*/ 19 w 63"/>
                  <a:gd name="T43" fmla="*/ 5 h 67"/>
                  <a:gd name="T44" fmla="*/ 10 w 63"/>
                  <a:gd name="T45" fmla="*/ 10 h 67"/>
                  <a:gd name="T46" fmla="*/ 3 w 63"/>
                  <a:gd name="T47" fmla="*/ 22 h 67"/>
                  <a:gd name="T48" fmla="*/ 0 w 63"/>
                  <a:gd name="T49" fmla="*/ 32 h 67"/>
                  <a:gd name="T50" fmla="*/ 3 w 63"/>
                  <a:gd name="T51" fmla="*/ 44 h 67"/>
                  <a:gd name="T52" fmla="*/ 10 w 63"/>
                  <a:gd name="T53" fmla="*/ 53 h 67"/>
                  <a:gd name="T54" fmla="*/ 19 w 63"/>
                  <a:gd name="T55" fmla="*/ 61 h 67"/>
                  <a:gd name="T56" fmla="*/ 32 w 63"/>
                  <a:gd name="T57" fmla="*/ 64 h 67"/>
                  <a:gd name="T58" fmla="*/ 44 w 63"/>
                  <a:gd name="T59" fmla="*/ 61 h 67"/>
                  <a:gd name="T60" fmla="*/ 53 w 63"/>
                  <a:gd name="T61" fmla="*/ 53 h 67"/>
                  <a:gd name="T62" fmla="*/ 59 w 63"/>
                  <a:gd name="T63" fmla="*/ 44 h 67"/>
                  <a:gd name="T64" fmla="*/ 62 w 63"/>
                  <a:gd name="T65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7">
                    <a:moveTo>
                      <a:pt x="63" y="32"/>
                    </a:moveTo>
                    <a:lnTo>
                      <a:pt x="63" y="27"/>
                    </a:lnTo>
                    <a:lnTo>
                      <a:pt x="62" y="20"/>
                    </a:lnTo>
                    <a:lnTo>
                      <a:pt x="59" y="15"/>
                    </a:lnTo>
                    <a:lnTo>
                      <a:pt x="53" y="10"/>
                    </a:lnTo>
                    <a:lnTo>
                      <a:pt x="49" y="5"/>
                    </a:lnTo>
                    <a:lnTo>
                      <a:pt x="44" y="3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3" y="46"/>
                    </a:lnTo>
                    <a:lnTo>
                      <a:pt x="5" y="51"/>
                    </a:lnTo>
                    <a:lnTo>
                      <a:pt x="7" y="57"/>
                    </a:lnTo>
                    <a:lnTo>
                      <a:pt x="12" y="58"/>
                    </a:lnTo>
                    <a:lnTo>
                      <a:pt x="19" y="64"/>
                    </a:lnTo>
                    <a:lnTo>
                      <a:pt x="24" y="64"/>
                    </a:lnTo>
                    <a:lnTo>
                      <a:pt x="32" y="67"/>
                    </a:lnTo>
                    <a:lnTo>
                      <a:pt x="39" y="64"/>
                    </a:lnTo>
                    <a:lnTo>
                      <a:pt x="44" y="64"/>
                    </a:lnTo>
                    <a:lnTo>
                      <a:pt x="49" y="58"/>
                    </a:lnTo>
                    <a:lnTo>
                      <a:pt x="53" y="57"/>
                    </a:lnTo>
                    <a:lnTo>
                      <a:pt x="59" y="51"/>
                    </a:lnTo>
                    <a:lnTo>
                      <a:pt x="62" y="46"/>
                    </a:lnTo>
                    <a:lnTo>
                      <a:pt x="63" y="39"/>
                    </a:lnTo>
                    <a:lnTo>
                      <a:pt x="63" y="32"/>
                    </a:lnTo>
                    <a:lnTo>
                      <a:pt x="62" y="32"/>
                    </a:lnTo>
                    <a:lnTo>
                      <a:pt x="62" y="27"/>
                    </a:lnTo>
                    <a:lnTo>
                      <a:pt x="59" y="22"/>
                    </a:lnTo>
                    <a:lnTo>
                      <a:pt x="56" y="15"/>
                    </a:lnTo>
                    <a:lnTo>
                      <a:pt x="53" y="10"/>
                    </a:lnTo>
                    <a:lnTo>
                      <a:pt x="49" y="7"/>
                    </a:lnTo>
                    <a:lnTo>
                      <a:pt x="44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4" y="3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3" y="44"/>
                    </a:lnTo>
                    <a:lnTo>
                      <a:pt x="5" y="50"/>
                    </a:lnTo>
                    <a:lnTo>
                      <a:pt x="10" y="53"/>
                    </a:lnTo>
                    <a:lnTo>
                      <a:pt x="15" y="58"/>
                    </a:lnTo>
                    <a:lnTo>
                      <a:pt x="19" y="61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44" y="61"/>
                    </a:lnTo>
                    <a:lnTo>
                      <a:pt x="49" y="58"/>
                    </a:lnTo>
                    <a:lnTo>
                      <a:pt x="53" y="53"/>
                    </a:lnTo>
                    <a:lnTo>
                      <a:pt x="56" y="50"/>
                    </a:lnTo>
                    <a:lnTo>
                      <a:pt x="59" y="44"/>
                    </a:lnTo>
                    <a:lnTo>
                      <a:pt x="62" y="39"/>
                    </a:lnTo>
                    <a:lnTo>
                      <a:pt x="62" y="32"/>
                    </a:lnTo>
                    <a:lnTo>
                      <a:pt x="63" y="32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7" name="Freeform 959">
                <a:extLst>
                  <a:ext uri="{FF2B5EF4-FFF2-40B4-BE49-F238E27FC236}">
                    <a16:creationId xmlns:a16="http://schemas.microsoft.com/office/drawing/2014/main" id="{22926C63-7293-49DA-BB09-1212D78C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86"/>
                <a:ext cx="20" cy="21"/>
              </a:xfrm>
              <a:custGeom>
                <a:avLst/>
                <a:gdLst>
                  <a:gd name="T0" fmla="*/ 60 w 60"/>
                  <a:gd name="T1" fmla="*/ 24 h 61"/>
                  <a:gd name="T2" fmla="*/ 56 w 60"/>
                  <a:gd name="T3" fmla="*/ 12 h 61"/>
                  <a:gd name="T4" fmla="*/ 48 w 60"/>
                  <a:gd name="T5" fmla="*/ 4 h 61"/>
                  <a:gd name="T6" fmla="*/ 36 w 60"/>
                  <a:gd name="T7" fmla="*/ 0 h 61"/>
                  <a:gd name="T8" fmla="*/ 24 w 60"/>
                  <a:gd name="T9" fmla="*/ 0 h 61"/>
                  <a:gd name="T10" fmla="*/ 14 w 60"/>
                  <a:gd name="T11" fmla="*/ 4 h 61"/>
                  <a:gd name="T12" fmla="*/ 5 w 60"/>
                  <a:gd name="T13" fmla="*/ 12 h 61"/>
                  <a:gd name="T14" fmla="*/ 0 w 60"/>
                  <a:gd name="T15" fmla="*/ 24 h 61"/>
                  <a:gd name="T16" fmla="*/ 0 w 60"/>
                  <a:gd name="T17" fmla="*/ 36 h 61"/>
                  <a:gd name="T18" fmla="*/ 5 w 60"/>
                  <a:gd name="T19" fmla="*/ 47 h 61"/>
                  <a:gd name="T20" fmla="*/ 14 w 60"/>
                  <a:gd name="T21" fmla="*/ 55 h 61"/>
                  <a:gd name="T22" fmla="*/ 24 w 60"/>
                  <a:gd name="T23" fmla="*/ 61 h 61"/>
                  <a:gd name="T24" fmla="*/ 36 w 60"/>
                  <a:gd name="T25" fmla="*/ 61 h 61"/>
                  <a:gd name="T26" fmla="*/ 48 w 60"/>
                  <a:gd name="T27" fmla="*/ 55 h 61"/>
                  <a:gd name="T28" fmla="*/ 56 w 60"/>
                  <a:gd name="T29" fmla="*/ 47 h 61"/>
                  <a:gd name="T30" fmla="*/ 60 w 60"/>
                  <a:gd name="T31" fmla="*/ 36 h 61"/>
                  <a:gd name="T32" fmla="*/ 60 w 60"/>
                  <a:gd name="T33" fmla="*/ 24 h 61"/>
                  <a:gd name="T34" fmla="*/ 56 w 60"/>
                  <a:gd name="T35" fmla="*/ 14 h 61"/>
                  <a:gd name="T36" fmla="*/ 48 w 60"/>
                  <a:gd name="T37" fmla="*/ 7 h 61"/>
                  <a:gd name="T38" fmla="*/ 36 w 60"/>
                  <a:gd name="T39" fmla="*/ 2 h 61"/>
                  <a:gd name="T40" fmla="*/ 24 w 60"/>
                  <a:gd name="T41" fmla="*/ 2 h 61"/>
                  <a:gd name="T42" fmla="*/ 14 w 60"/>
                  <a:gd name="T43" fmla="*/ 7 h 61"/>
                  <a:gd name="T44" fmla="*/ 7 w 60"/>
                  <a:gd name="T45" fmla="*/ 14 h 61"/>
                  <a:gd name="T46" fmla="*/ 2 w 60"/>
                  <a:gd name="T47" fmla="*/ 24 h 61"/>
                  <a:gd name="T48" fmla="*/ 2 w 60"/>
                  <a:gd name="T49" fmla="*/ 36 h 61"/>
                  <a:gd name="T50" fmla="*/ 7 w 60"/>
                  <a:gd name="T51" fmla="*/ 47 h 61"/>
                  <a:gd name="T52" fmla="*/ 14 w 60"/>
                  <a:gd name="T53" fmla="*/ 54 h 61"/>
                  <a:gd name="T54" fmla="*/ 24 w 60"/>
                  <a:gd name="T55" fmla="*/ 58 h 61"/>
                  <a:gd name="T56" fmla="*/ 36 w 60"/>
                  <a:gd name="T57" fmla="*/ 58 h 61"/>
                  <a:gd name="T58" fmla="*/ 48 w 60"/>
                  <a:gd name="T59" fmla="*/ 54 h 61"/>
                  <a:gd name="T60" fmla="*/ 56 w 60"/>
                  <a:gd name="T61" fmla="*/ 47 h 61"/>
                  <a:gd name="T62" fmla="*/ 60 w 60"/>
                  <a:gd name="T63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61">
                    <a:moveTo>
                      <a:pt x="60" y="29"/>
                    </a:moveTo>
                    <a:lnTo>
                      <a:pt x="60" y="24"/>
                    </a:lnTo>
                    <a:lnTo>
                      <a:pt x="59" y="19"/>
                    </a:lnTo>
                    <a:lnTo>
                      <a:pt x="56" y="12"/>
                    </a:lnTo>
                    <a:lnTo>
                      <a:pt x="53" y="7"/>
                    </a:lnTo>
                    <a:lnTo>
                      <a:pt x="48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5" y="12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5" y="47"/>
                    </a:lnTo>
                    <a:lnTo>
                      <a:pt x="10" y="50"/>
                    </a:lnTo>
                    <a:lnTo>
                      <a:pt x="14" y="55"/>
                    </a:lnTo>
                    <a:lnTo>
                      <a:pt x="19" y="58"/>
                    </a:lnTo>
                    <a:lnTo>
                      <a:pt x="24" y="61"/>
                    </a:lnTo>
                    <a:lnTo>
                      <a:pt x="31" y="61"/>
                    </a:lnTo>
                    <a:lnTo>
                      <a:pt x="36" y="61"/>
                    </a:lnTo>
                    <a:lnTo>
                      <a:pt x="43" y="58"/>
                    </a:lnTo>
                    <a:lnTo>
                      <a:pt x="48" y="55"/>
                    </a:lnTo>
                    <a:lnTo>
                      <a:pt x="53" y="50"/>
                    </a:lnTo>
                    <a:lnTo>
                      <a:pt x="56" y="47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29"/>
                    </a:lnTo>
                    <a:lnTo>
                      <a:pt x="60" y="24"/>
                    </a:lnTo>
                    <a:lnTo>
                      <a:pt x="59" y="19"/>
                    </a:lnTo>
                    <a:lnTo>
                      <a:pt x="56" y="14"/>
                    </a:lnTo>
                    <a:lnTo>
                      <a:pt x="51" y="9"/>
                    </a:lnTo>
                    <a:lnTo>
                      <a:pt x="48" y="7"/>
                    </a:lnTo>
                    <a:lnTo>
                      <a:pt x="43" y="2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5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5" y="41"/>
                    </a:lnTo>
                    <a:lnTo>
                      <a:pt x="7" y="47"/>
                    </a:lnTo>
                    <a:lnTo>
                      <a:pt x="10" y="50"/>
                    </a:lnTo>
                    <a:lnTo>
                      <a:pt x="14" y="54"/>
                    </a:lnTo>
                    <a:lnTo>
                      <a:pt x="19" y="55"/>
                    </a:lnTo>
                    <a:lnTo>
                      <a:pt x="24" y="58"/>
                    </a:lnTo>
                    <a:lnTo>
                      <a:pt x="31" y="58"/>
                    </a:lnTo>
                    <a:lnTo>
                      <a:pt x="36" y="58"/>
                    </a:lnTo>
                    <a:lnTo>
                      <a:pt x="43" y="55"/>
                    </a:lnTo>
                    <a:lnTo>
                      <a:pt x="48" y="54"/>
                    </a:lnTo>
                    <a:lnTo>
                      <a:pt x="51" y="50"/>
                    </a:lnTo>
                    <a:lnTo>
                      <a:pt x="56" y="47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8" name="Freeform 960">
                <a:extLst>
                  <a:ext uri="{FF2B5EF4-FFF2-40B4-BE49-F238E27FC236}">
                    <a16:creationId xmlns:a16="http://schemas.microsoft.com/office/drawing/2014/main" id="{8B1C9767-C24D-4CCA-BB17-38053998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87"/>
                <a:ext cx="20" cy="19"/>
              </a:xfrm>
              <a:custGeom>
                <a:avLst/>
                <a:gdLst>
                  <a:gd name="T0" fmla="*/ 59 w 59"/>
                  <a:gd name="T1" fmla="*/ 24 h 59"/>
                  <a:gd name="T2" fmla="*/ 53 w 59"/>
                  <a:gd name="T3" fmla="*/ 14 h 59"/>
                  <a:gd name="T4" fmla="*/ 46 w 59"/>
                  <a:gd name="T5" fmla="*/ 7 h 59"/>
                  <a:gd name="T6" fmla="*/ 33 w 59"/>
                  <a:gd name="T7" fmla="*/ 2 h 59"/>
                  <a:gd name="T8" fmla="*/ 21 w 59"/>
                  <a:gd name="T9" fmla="*/ 2 h 59"/>
                  <a:gd name="T10" fmla="*/ 12 w 59"/>
                  <a:gd name="T11" fmla="*/ 7 h 59"/>
                  <a:gd name="T12" fmla="*/ 4 w 59"/>
                  <a:gd name="T13" fmla="*/ 14 h 59"/>
                  <a:gd name="T14" fmla="*/ 0 w 59"/>
                  <a:gd name="T15" fmla="*/ 24 h 59"/>
                  <a:gd name="T16" fmla="*/ 0 w 59"/>
                  <a:gd name="T17" fmla="*/ 36 h 59"/>
                  <a:gd name="T18" fmla="*/ 4 w 59"/>
                  <a:gd name="T19" fmla="*/ 47 h 59"/>
                  <a:gd name="T20" fmla="*/ 12 w 59"/>
                  <a:gd name="T21" fmla="*/ 54 h 59"/>
                  <a:gd name="T22" fmla="*/ 21 w 59"/>
                  <a:gd name="T23" fmla="*/ 59 h 59"/>
                  <a:gd name="T24" fmla="*/ 33 w 59"/>
                  <a:gd name="T25" fmla="*/ 59 h 59"/>
                  <a:gd name="T26" fmla="*/ 46 w 59"/>
                  <a:gd name="T27" fmla="*/ 54 h 59"/>
                  <a:gd name="T28" fmla="*/ 53 w 59"/>
                  <a:gd name="T29" fmla="*/ 47 h 59"/>
                  <a:gd name="T30" fmla="*/ 59 w 59"/>
                  <a:gd name="T31" fmla="*/ 36 h 59"/>
                  <a:gd name="T32" fmla="*/ 56 w 59"/>
                  <a:gd name="T33" fmla="*/ 29 h 59"/>
                  <a:gd name="T34" fmla="*/ 53 w 59"/>
                  <a:gd name="T35" fmla="*/ 19 h 59"/>
                  <a:gd name="T36" fmla="*/ 48 w 59"/>
                  <a:gd name="T37" fmla="*/ 9 h 59"/>
                  <a:gd name="T38" fmla="*/ 38 w 59"/>
                  <a:gd name="T39" fmla="*/ 5 h 59"/>
                  <a:gd name="T40" fmla="*/ 29 w 59"/>
                  <a:gd name="T41" fmla="*/ 2 h 59"/>
                  <a:gd name="T42" fmla="*/ 16 w 59"/>
                  <a:gd name="T43" fmla="*/ 5 h 59"/>
                  <a:gd name="T44" fmla="*/ 9 w 59"/>
                  <a:gd name="T45" fmla="*/ 9 h 59"/>
                  <a:gd name="T46" fmla="*/ 2 w 59"/>
                  <a:gd name="T47" fmla="*/ 19 h 59"/>
                  <a:gd name="T48" fmla="*/ 2 w 59"/>
                  <a:gd name="T49" fmla="*/ 29 h 59"/>
                  <a:gd name="T50" fmla="*/ 2 w 59"/>
                  <a:gd name="T51" fmla="*/ 42 h 59"/>
                  <a:gd name="T52" fmla="*/ 9 w 59"/>
                  <a:gd name="T53" fmla="*/ 48 h 59"/>
                  <a:gd name="T54" fmla="*/ 16 w 59"/>
                  <a:gd name="T55" fmla="*/ 57 h 59"/>
                  <a:gd name="T56" fmla="*/ 29 w 59"/>
                  <a:gd name="T57" fmla="*/ 59 h 59"/>
                  <a:gd name="T58" fmla="*/ 38 w 59"/>
                  <a:gd name="T59" fmla="*/ 57 h 59"/>
                  <a:gd name="T60" fmla="*/ 48 w 59"/>
                  <a:gd name="T61" fmla="*/ 48 h 59"/>
                  <a:gd name="T62" fmla="*/ 53 w 59"/>
                  <a:gd name="T63" fmla="*/ 42 h 59"/>
                  <a:gd name="T64" fmla="*/ 56 w 59"/>
                  <a:gd name="T6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59">
                    <a:moveTo>
                      <a:pt x="59" y="29"/>
                    </a:move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6" y="7"/>
                    </a:lnTo>
                    <a:lnTo>
                      <a:pt x="41" y="2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6" y="2"/>
                    </a:lnTo>
                    <a:lnTo>
                      <a:pt x="12" y="7"/>
                    </a:lnTo>
                    <a:lnTo>
                      <a:pt x="7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7" y="51"/>
                    </a:lnTo>
                    <a:lnTo>
                      <a:pt x="12" y="54"/>
                    </a:lnTo>
                    <a:lnTo>
                      <a:pt x="16" y="57"/>
                    </a:lnTo>
                    <a:lnTo>
                      <a:pt x="21" y="59"/>
                    </a:lnTo>
                    <a:lnTo>
                      <a:pt x="29" y="59"/>
                    </a:lnTo>
                    <a:lnTo>
                      <a:pt x="33" y="59"/>
                    </a:lnTo>
                    <a:lnTo>
                      <a:pt x="41" y="57"/>
                    </a:lnTo>
                    <a:lnTo>
                      <a:pt x="46" y="54"/>
                    </a:lnTo>
                    <a:lnTo>
                      <a:pt x="48" y="51"/>
                    </a:lnTo>
                    <a:lnTo>
                      <a:pt x="53" y="47"/>
                    </a:lnTo>
                    <a:lnTo>
                      <a:pt x="56" y="42"/>
                    </a:lnTo>
                    <a:lnTo>
                      <a:pt x="59" y="36"/>
                    </a:lnTo>
                    <a:lnTo>
                      <a:pt x="59" y="29"/>
                    </a:lnTo>
                    <a:lnTo>
                      <a:pt x="56" y="29"/>
                    </a:lnTo>
                    <a:lnTo>
                      <a:pt x="56" y="24"/>
                    </a:lnTo>
                    <a:lnTo>
                      <a:pt x="53" y="19"/>
                    </a:lnTo>
                    <a:lnTo>
                      <a:pt x="50" y="14"/>
                    </a:lnTo>
                    <a:lnTo>
                      <a:pt x="48" y="9"/>
                    </a:lnTo>
                    <a:lnTo>
                      <a:pt x="43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9" y="9"/>
                    </a:lnTo>
                    <a:lnTo>
                      <a:pt x="4" y="14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9" y="48"/>
                    </a:lnTo>
                    <a:lnTo>
                      <a:pt x="14" y="54"/>
                    </a:lnTo>
                    <a:lnTo>
                      <a:pt x="16" y="57"/>
                    </a:lnTo>
                    <a:lnTo>
                      <a:pt x="24" y="57"/>
                    </a:lnTo>
                    <a:lnTo>
                      <a:pt x="29" y="59"/>
                    </a:lnTo>
                    <a:lnTo>
                      <a:pt x="33" y="57"/>
                    </a:lnTo>
                    <a:lnTo>
                      <a:pt x="38" y="57"/>
                    </a:lnTo>
                    <a:lnTo>
                      <a:pt x="43" y="54"/>
                    </a:lnTo>
                    <a:lnTo>
                      <a:pt x="48" y="48"/>
                    </a:lnTo>
                    <a:lnTo>
                      <a:pt x="50" y="47"/>
                    </a:lnTo>
                    <a:lnTo>
                      <a:pt x="53" y="42"/>
                    </a:lnTo>
                    <a:lnTo>
                      <a:pt x="56" y="36"/>
                    </a:lnTo>
                    <a:lnTo>
                      <a:pt x="56" y="29"/>
                    </a:lnTo>
                    <a:lnTo>
                      <a:pt x="59" y="29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89" name="Freeform 961">
                <a:extLst>
                  <a:ext uri="{FF2B5EF4-FFF2-40B4-BE49-F238E27FC236}">
                    <a16:creationId xmlns:a16="http://schemas.microsoft.com/office/drawing/2014/main" id="{A18835B0-8BFC-4A10-8D75-72182C50A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787"/>
                <a:ext cx="18" cy="19"/>
              </a:xfrm>
              <a:custGeom>
                <a:avLst/>
                <a:gdLst>
                  <a:gd name="T0" fmla="*/ 53 w 53"/>
                  <a:gd name="T1" fmla="*/ 23 h 56"/>
                  <a:gd name="T2" fmla="*/ 48 w 53"/>
                  <a:gd name="T3" fmla="*/ 12 h 56"/>
                  <a:gd name="T4" fmla="*/ 41 w 53"/>
                  <a:gd name="T5" fmla="*/ 5 h 56"/>
                  <a:gd name="T6" fmla="*/ 31 w 53"/>
                  <a:gd name="T7" fmla="*/ 0 h 56"/>
                  <a:gd name="T8" fmla="*/ 22 w 53"/>
                  <a:gd name="T9" fmla="*/ 0 h 56"/>
                  <a:gd name="T10" fmla="*/ 12 w 53"/>
                  <a:gd name="T11" fmla="*/ 5 h 56"/>
                  <a:gd name="T12" fmla="*/ 2 w 53"/>
                  <a:gd name="T13" fmla="*/ 12 h 56"/>
                  <a:gd name="T14" fmla="*/ 0 w 53"/>
                  <a:gd name="T15" fmla="*/ 23 h 56"/>
                  <a:gd name="T16" fmla="*/ 0 w 53"/>
                  <a:gd name="T17" fmla="*/ 34 h 56"/>
                  <a:gd name="T18" fmla="*/ 2 w 53"/>
                  <a:gd name="T19" fmla="*/ 45 h 56"/>
                  <a:gd name="T20" fmla="*/ 12 w 53"/>
                  <a:gd name="T21" fmla="*/ 52 h 56"/>
                  <a:gd name="T22" fmla="*/ 22 w 53"/>
                  <a:gd name="T23" fmla="*/ 53 h 56"/>
                  <a:gd name="T24" fmla="*/ 31 w 53"/>
                  <a:gd name="T25" fmla="*/ 53 h 56"/>
                  <a:gd name="T26" fmla="*/ 41 w 53"/>
                  <a:gd name="T27" fmla="*/ 52 h 56"/>
                  <a:gd name="T28" fmla="*/ 48 w 53"/>
                  <a:gd name="T29" fmla="*/ 45 h 56"/>
                  <a:gd name="T30" fmla="*/ 53 w 53"/>
                  <a:gd name="T31" fmla="*/ 34 h 56"/>
                  <a:gd name="T32" fmla="*/ 51 w 53"/>
                  <a:gd name="T33" fmla="*/ 27 h 56"/>
                  <a:gd name="T34" fmla="*/ 51 w 53"/>
                  <a:gd name="T35" fmla="*/ 17 h 56"/>
                  <a:gd name="T36" fmla="*/ 44 w 53"/>
                  <a:gd name="T37" fmla="*/ 10 h 56"/>
                  <a:gd name="T38" fmla="*/ 36 w 53"/>
                  <a:gd name="T39" fmla="*/ 5 h 56"/>
                  <a:gd name="T40" fmla="*/ 27 w 53"/>
                  <a:gd name="T41" fmla="*/ 2 h 56"/>
                  <a:gd name="T42" fmla="*/ 17 w 53"/>
                  <a:gd name="T43" fmla="*/ 5 h 56"/>
                  <a:gd name="T44" fmla="*/ 7 w 53"/>
                  <a:gd name="T45" fmla="*/ 10 h 56"/>
                  <a:gd name="T46" fmla="*/ 2 w 53"/>
                  <a:gd name="T47" fmla="*/ 17 h 56"/>
                  <a:gd name="T48" fmla="*/ 0 w 53"/>
                  <a:gd name="T49" fmla="*/ 27 h 56"/>
                  <a:gd name="T50" fmla="*/ 2 w 53"/>
                  <a:gd name="T51" fmla="*/ 39 h 56"/>
                  <a:gd name="T52" fmla="*/ 7 w 53"/>
                  <a:gd name="T53" fmla="*/ 46 h 56"/>
                  <a:gd name="T54" fmla="*/ 17 w 53"/>
                  <a:gd name="T55" fmla="*/ 52 h 56"/>
                  <a:gd name="T56" fmla="*/ 27 w 53"/>
                  <a:gd name="T57" fmla="*/ 53 h 56"/>
                  <a:gd name="T58" fmla="*/ 36 w 53"/>
                  <a:gd name="T59" fmla="*/ 52 h 56"/>
                  <a:gd name="T60" fmla="*/ 44 w 53"/>
                  <a:gd name="T61" fmla="*/ 46 h 56"/>
                  <a:gd name="T62" fmla="*/ 51 w 53"/>
                  <a:gd name="T63" fmla="*/ 39 h 56"/>
                  <a:gd name="T64" fmla="*/ 51 w 53"/>
                  <a:gd name="T65" fmla="*/ 2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6">
                    <a:moveTo>
                      <a:pt x="53" y="27"/>
                    </a:moveTo>
                    <a:lnTo>
                      <a:pt x="53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6" y="7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2" y="45"/>
                    </a:lnTo>
                    <a:lnTo>
                      <a:pt x="7" y="46"/>
                    </a:lnTo>
                    <a:lnTo>
                      <a:pt x="12" y="52"/>
                    </a:lnTo>
                    <a:lnTo>
                      <a:pt x="14" y="53"/>
                    </a:lnTo>
                    <a:lnTo>
                      <a:pt x="22" y="53"/>
                    </a:lnTo>
                    <a:lnTo>
                      <a:pt x="27" y="56"/>
                    </a:lnTo>
                    <a:lnTo>
                      <a:pt x="31" y="53"/>
                    </a:lnTo>
                    <a:lnTo>
                      <a:pt x="36" y="53"/>
                    </a:lnTo>
                    <a:lnTo>
                      <a:pt x="41" y="52"/>
                    </a:lnTo>
                    <a:lnTo>
                      <a:pt x="46" y="46"/>
                    </a:lnTo>
                    <a:lnTo>
                      <a:pt x="48" y="45"/>
                    </a:lnTo>
                    <a:lnTo>
                      <a:pt x="51" y="39"/>
                    </a:lnTo>
                    <a:lnTo>
                      <a:pt x="53" y="34"/>
                    </a:lnTo>
                    <a:lnTo>
                      <a:pt x="53" y="27"/>
                    </a:lnTo>
                    <a:lnTo>
                      <a:pt x="51" y="27"/>
                    </a:lnTo>
                    <a:lnTo>
                      <a:pt x="51" y="23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10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5" y="41"/>
                    </a:lnTo>
                    <a:lnTo>
                      <a:pt x="7" y="46"/>
                    </a:lnTo>
                    <a:lnTo>
                      <a:pt x="12" y="48"/>
                    </a:lnTo>
                    <a:lnTo>
                      <a:pt x="17" y="52"/>
                    </a:lnTo>
                    <a:lnTo>
                      <a:pt x="22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6" y="52"/>
                    </a:lnTo>
                    <a:lnTo>
                      <a:pt x="41" y="48"/>
                    </a:lnTo>
                    <a:lnTo>
                      <a:pt x="44" y="46"/>
                    </a:lnTo>
                    <a:lnTo>
                      <a:pt x="48" y="41"/>
                    </a:lnTo>
                    <a:lnTo>
                      <a:pt x="51" y="39"/>
                    </a:lnTo>
                    <a:lnTo>
                      <a:pt x="51" y="34"/>
                    </a:lnTo>
                    <a:lnTo>
                      <a:pt x="51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0" name="Freeform 962">
                <a:extLst>
                  <a:ext uri="{FF2B5EF4-FFF2-40B4-BE49-F238E27FC236}">
                    <a16:creationId xmlns:a16="http://schemas.microsoft.com/office/drawing/2014/main" id="{70D83F4F-8AE2-46EC-9EA4-F8424CEFD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788"/>
                <a:ext cx="17" cy="17"/>
              </a:xfrm>
              <a:custGeom>
                <a:avLst/>
                <a:gdLst>
                  <a:gd name="T0" fmla="*/ 51 w 51"/>
                  <a:gd name="T1" fmla="*/ 20 h 51"/>
                  <a:gd name="T2" fmla="*/ 48 w 51"/>
                  <a:gd name="T3" fmla="*/ 10 h 51"/>
                  <a:gd name="T4" fmla="*/ 41 w 51"/>
                  <a:gd name="T5" fmla="*/ 5 h 51"/>
                  <a:gd name="T6" fmla="*/ 31 w 51"/>
                  <a:gd name="T7" fmla="*/ 0 h 51"/>
                  <a:gd name="T8" fmla="*/ 22 w 51"/>
                  <a:gd name="T9" fmla="*/ 0 h 51"/>
                  <a:gd name="T10" fmla="*/ 12 w 51"/>
                  <a:gd name="T11" fmla="*/ 5 h 51"/>
                  <a:gd name="T12" fmla="*/ 5 w 51"/>
                  <a:gd name="T13" fmla="*/ 10 h 51"/>
                  <a:gd name="T14" fmla="*/ 0 w 51"/>
                  <a:gd name="T15" fmla="*/ 20 h 51"/>
                  <a:gd name="T16" fmla="*/ 0 w 51"/>
                  <a:gd name="T17" fmla="*/ 32 h 51"/>
                  <a:gd name="T18" fmla="*/ 5 w 51"/>
                  <a:gd name="T19" fmla="*/ 39 h 51"/>
                  <a:gd name="T20" fmla="*/ 12 w 51"/>
                  <a:gd name="T21" fmla="*/ 46 h 51"/>
                  <a:gd name="T22" fmla="*/ 22 w 51"/>
                  <a:gd name="T23" fmla="*/ 51 h 51"/>
                  <a:gd name="T24" fmla="*/ 31 w 51"/>
                  <a:gd name="T25" fmla="*/ 51 h 51"/>
                  <a:gd name="T26" fmla="*/ 41 w 51"/>
                  <a:gd name="T27" fmla="*/ 46 h 51"/>
                  <a:gd name="T28" fmla="*/ 48 w 51"/>
                  <a:gd name="T29" fmla="*/ 39 h 51"/>
                  <a:gd name="T30" fmla="*/ 51 w 51"/>
                  <a:gd name="T31" fmla="*/ 32 h 51"/>
                  <a:gd name="T32" fmla="*/ 51 w 51"/>
                  <a:gd name="T33" fmla="*/ 20 h 51"/>
                  <a:gd name="T34" fmla="*/ 46 w 51"/>
                  <a:gd name="T35" fmla="*/ 13 h 51"/>
                  <a:gd name="T36" fmla="*/ 38 w 51"/>
                  <a:gd name="T37" fmla="*/ 5 h 51"/>
                  <a:gd name="T38" fmla="*/ 31 w 51"/>
                  <a:gd name="T39" fmla="*/ 3 h 51"/>
                  <a:gd name="T40" fmla="*/ 22 w 51"/>
                  <a:gd name="T41" fmla="*/ 3 h 51"/>
                  <a:gd name="T42" fmla="*/ 12 w 51"/>
                  <a:gd name="T43" fmla="*/ 5 h 51"/>
                  <a:gd name="T44" fmla="*/ 7 w 51"/>
                  <a:gd name="T45" fmla="*/ 13 h 51"/>
                  <a:gd name="T46" fmla="*/ 2 w 51"/>
                  <a:gd name="T47" fmla="*/ 20 h 51"/>
                  <a:gd name="T48" fmla="*/ 2 w 51"/>
                  <a:gd name="T49" fmla="*/ 29 h 51"/>
                  <a:gd name="T50" fmla="*/ 7 w 51"/>
                  <a:gd name="T51" fmla="*/ 39 h 51"/>
                  <a:gd name="T52" fmla="*/ 12 w 51"/>
                  <a:gd name="T53" fmla="*/ 46 h 51"/>
                  <a:gd name="T54" fmla="*/ 22 w 51"/>
                  <a:gd name="T55" fmla="*/ 50 h 51"/>
                  <a:gd name="T56" fmla="*/ 31 w 51"/>
                  <a:gd name="T57" fmla="*/ 50 h 51"/>
                  <a:gd name="T58" fmla="*/ 38 w 51"/>
                  <a:gd name="T59" fmla="*/ 46 h 51"/>
                  <a:gd name="T60" fmla="*/ 46 w 51"/>
                  <a:gd name="T61" fmla="*/ 39 h 51"/>
                  <a:gd name="T62" fmla="*/ 51 w 51"/>
                  <a:gd name="T63" fmla="*/ 2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1" h="51">
                    <a:moveTo>
                      <a:pt x="51" y="25"/>
                    </a:moveTo>
                    <a:lnTo>
                      <a:pt x="51" y="20"/>
                    </a:lnTo>
                    <a:lnTo>
                      <a:pt x="51" y="15"/>
                    </a:lnTo>
                    <a:lnTo>
                      <a:pt x="48" y="10"/>
                    </a:lnTo>
                    <a:lnTo>
                      <a:pt x="43" y="8"/>
                    </a:lnTo>
                    <a:lnTo>
                      <a:pt x="41" y="5"/>
                    </a:lnTo>
                    <a:lnTo>
                      <a:pt x="36" y="3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5" y="39"/>
                    </a:lnTo>
                    <a:lnTo>
                      <a:pt x="7" y="44"/>
                    </a:lnTo>
                    <a:lnTo>
                      <a:pt x="12" y="46"/>
                    </a:lnTo>
                    <a:lnTo>
                      <a:pt x="17" y="50"/>
                    </a:lnTo>
                    <a:lnTo>
                      <a:pt x="22" y="51"/>
                    </a:lnTo>
                    <a:lnTo>
                      <a:pt x="26" y="51"/>
                    </a:lnTo>
                    <a:lnTo>
                      <a:pt x="31" y="51"/>
                    </a:lnTo>
                    <a:lnTo>
                      <a:pt x="36" y="50"/>
                    </a:lnTo>
                    <a:lnTo>
                      <a:pt x="41" y="46"/>
                    </a:lnTo>
                    <a:lnTo>
                      <a:pt x="43" y="44"/>
                    </a:lnTo>
                    <a:lnTo>
                      <a:pt x="48" y="39"/>
                    </a:lnTo>
                    <a:lnTo>
                      <a:pt x="51" y="37"/>
                    </a:lnTo>
                    <a:lnTo>
                      <a:pt x="51" y="32"/>
                    </a:lnTo>
                    <a:lnTo>
                      <a:pt x="51" y="25"/>
                    </a:lnTo>
                    <a:lnTo>
                      <a:pt x="51" y="20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3" y="8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2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9" y="8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7" y="50"/>
                    </a:lnTo>
                    <a:lnTo>
                      <a:pt x="22" y="50"/>
                    </a:lnTo>
                    <a:lnTo>
                      <a:pt x="26" y="50"/>
                    </a:lnTo>
                    <a:lnTo>
                      <a:pt x="31" y="50"/>
                    </a:lnTo>
                    <a:lnTo>
                      <a:pt x="36" y="50"/>
                    </a:lnTo>
                    <a:lnTo>
                      <a:pt x="38" y="46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6"/>
                    </a:lnTo>
                    <a:lnTo>
                      <a:pt x="51" y="29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1" name="Freeform 963">
                <a:extLst>
                  <a:ext uri="{FF2B5EF4-FFF2-40B4-BE49-F238E27FC236}">
                    <a16:creationId xmlns:a16="http://schemas.microsoft.com/office/drawing/2014/main" id="{5716E333-95D1-4EFF-9E65-F19222E72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788"/>
                <a:ext cx="16" cy="16"/>
              </a:xfrm>
              <a:custGeom>
                <a:avLst/>
                <a:gdLst>
                  <a:gd name="T0" fmla="*/ 49 w 49"/>
                  <a:gd name="T1" fmla="*/ 19 h 48"/>
                  <a:gd name="T2" fmla="*/ 44 w 49"/>
                  <a:gd name="T3" fmla="*/ 12 h 48"/>
                  <a:gd name="T4" fmla="*/ 37 w 49"/>
                  <a:gd name="T5" fmla="*/ 4 h 48"/>
                  <a:gd name="T6" fmla="*/ 29 w 49"/>
                  <a:gd name="T7" fmla="*/ 2 h 48"/>
                  <a:gd name="T8" fmla="*/ 20 w 49"/>
                  <a:gd name="T9" fmla="*/ 2 h 48"/>
                  <a:gd name="T10" fmla="*/ 10 w 49"/>
                  <a:gd name="T11" fmla="*/ 4 h 48"/>
                  <a:gd name="T12" fmla="*/ 5 w 49"/>
                  <a:gd name="T13" fmla="*/ 12 h 48"/>
                  <a:gd name="T14" fmla="*/ 0 w 49"/>
                  <a:gd name="T15" fmla="*/ 19 h 48"/>
                  <a:gd name="T16" fmla="*/ 0 w 49"/>
                  <a:gd name="T17" fmla="*/ 29 h 48"/>
                  <a:gd name="T18" fmla="*/ 5 w 49"/>
                  <a:gd name="T19" fmla="*/ 38 h 48"/>
                  <a:gd name="T20" fmla="*/ 10 w 49"/>
                  <a:gd name="T21" fmla="*/ 46 h 48"/>
                  <a:gd name="T22" fmla="*/ 20 w 49"/>
                  <a:gd name="T23" fmla="*/ 48 h 48"/>
                  <a:gd name="T24" fmla="*/ 29 w 49"/>
                  <a:gd name="T25" fmla="*/ 48 h 48"/>
                  <a:gd name="T26" fmla="*/ 37 w 49"/>
                  <a:gd name="T27" fmla="*/ 46 h 48"/>
                  <a:gd name="T28" fmla="*/ 44 w 49"/>
                  <a:gd name="T29" fmla="*/ 38 h 48"/>
                  <a:gd name="T30" fmla="*/ 49 w 49"/>
                  <a:gd name="T31" fmla="*/ 29 h 48"/>
                  <a:gd name="T32" fmla="*/ 46 w 49"/>
                  <a:gd name="T33" fmla="*/ 24 h 48"/>
                  <a:gd name="T34" fmla="*/ 44 w 49"/>
                  <a:gd name="T35" fmla="*/ 17 h 48"/>
                  <a:gd name="T36" fmla="*/ 39 w 49"/>
                  <a:gd name="T37" fmla="*/ 9 h 48"/>
                  <a:gd name="T38" fmla="*/ 32 w 49"/>
                  <a:gd name="T39" fmla="*/ 4 h 48"/>
                  <a:gd name="T40" fmla="*/ 25 w 49"/>
                  <a:gd name="T41" fmla="*/ 2 h 48"/>
                  <a:gd name="T42" fmla="*/ 16 w 49"/>
                  <a:gd name="T43" fmla="*/ 4 h 48"/>
                  <a:gd name="T44" fmla="*/ 8 w 49"/>
                  <a:gd name="T45" fmla="*/ 9 h 48"/>
                  <a:gd name="T46" fmla="*/ 3 w 49"/>
                  <a:gd name="T47" fmla="*/ 17 h 48"/>
                  <a:gd name="T48" fmla="*/ 3 w 49"/>
                  <a:gd name="T49" fmla="*/ 24 h 48"/>
                  <a:gd name="T50" fmla="*/ 3 w 49"/>
                  <a:gd name="T51" fmla="*/ 34 h 48"/>
                  <a:gd name="T52" fmla="*/ 8 w 49"/>
                  <a:gd name="T53" fmla="*/ 41 h 48"/>
                  <a:gd name="T54" fmla="*/ 16 w 49"/>
                  <a:gd name="T55" fmla="*/ 46 h 48"/>
                  <a:gd name="T56" fmla="*/ 25 w 49"/>
                  <a:gd name="T57" fmla="*/ 48 h 48"/>
                  <a:gd name="T58" fmla="*/ 32 w 49"/>
                  <a:gd name="T59" fmla="*/ 46 h 48"/>
                  <a:gd name="T60" fmla="*/ 39 w 49"/>
                  <a:gd name="T61" fmla="*/ 41 h 48"/>
                  <a:gd name="T62" fmla="*/ 44 w 49"/>
                  <a:gd name="T63" fmla="*/ 34 h 48"/>
                  <a:gd name="T64" fmla="*/ 46 w 49"/>
                  <a:gd name="T6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19"/>
                    </a:lnTo>
                    <a:lnTo>
                      <a:pt x="46" y="17"/>
                    </a:lnTo>
                    <a:lnTo>
                      <a:pt x="44" y="12"/>
                    </a:lnTo>
                    <a:lnTo>
                      <a:pt x="42" y="7"/>
                    </a:lnTo>
                    <a:lnTo>
                      <a:pt x="37" y="4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0" y="46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37" y="46"/>
                    </a:lnTo>
                    <a:lnTo>
                      <a:pt x="42" y="41"/>
                    </a:lnTo>
                    <a:lnTo>
                      <a:pt x="44" y="38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6" y="21"/>
                    </a:lnTo>
                    <a:lnTo>
                      <a:pt x="44" y="17"/>
                    </a:lnTo>
                    <a:lnTo>
                      <a:pt x="44" y="12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0" y="2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8" y="9"/>
                    </a:lnTo>
                    <a:lnTo>
                      <a:pt x="5" y="12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4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2" y="46"/>
                    </a:lnTo>
                    <a:lnTo>
                      <a:pt x="37" y="43"/>
                    </a:lnTo>
                    <a:lnTo>
                      <a:pt x="39" y="41"/>
                    </a:lnTo>
                    <a:lnTo>
                      <a:pt x="44" y="38"/>
                    </a:lnTo>
                    <a:lnTo>
                      <a:pt x="44" y="34"/>
                    </a:lnTo>
                    <a:lnTo>
                      <a:pt x="46" y="29"/>
                    </a:lnTo>
                    <a:lnTo>
                      <a:pt x="46" y="24"/>
                    </a:lnTo>
                    <a:lnTo>
                      <a:pt x="49" y="2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2" name="Freeform 964">
                <a:extLst>
                  <a:ext uri="{FF2B5EF4-FFF2-40B4-BE49-F238E27FC236}">
                    <a16:creationId xmlns:a16="http://schemas.microsoft.com/office/drawing/2014/main" id="{07553A8B-EF72-4C45-8600-D5C191060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789"/>
                <a:ext cx="14" cy="16"/>
              </a:xfrm>
              <a:custGeom>
                <a:avLst/>
                <a:gdLst>
                  <a:gd name="T0" fmla="*/ 43 w 43"/>
                  <a:gd name="T1" fmla="*/ 19 h 47"/>
                  <a:gd name="T2" fmla="*/ 42 w 43"/>
                  <a:gd name="T3" fmla="*/ 10 h 47"/>
                  <a:gd name="T4" fmla="*/ 34 w 43"/>
                  <a:gd name="T5" fmla="*/ 5 h 47"/>
                  <a:gd name="T6" fmla="*/ 26 w 43"/>
                  <a:gd name="T7" fmla="*/ 0 h 47"/>
                  <a:gd name="T8" fmla="*/ 17 w 43"/>
                  <a:gd name="T9" fmla="*/ 0 h 47"/>
                  <a:gd name="T10" fmla="*/ 9 w 43"/>
                  <a:gd name="T11" fmla="*/ 5 h 47"/>
                  <a:gd name="T12" fmla="*/ 2 w 43"/>
                  <a:gd name="T13" fmla="*/ 10 h 47"/>
                  <a:gd name="T14" fmla="*/ 0 w 43"/>
                  <a:gd name="T15" fmla="*/ 19 h 47"/>
                  <a:gd name="T16" fmla="*/ 0 w 43"/>
                  <a:gd name="T17" fmla="*/ 27 h 47"/>
                  <a:gd name="T18" fmla="*/ 2 w 43"/>
                  <a:gd name="T19" fmla="*/ 36 h 47"/>
                  <a:gd name="T20" fmla="*/ 9 w 43"/>
                  <a:gd name="T21" fmla="*/ 41 h 47"/>
                  <a:gd name="T22" fmla="*/ 17 w 43"/>
                  <a:gd name="T23" fmla="*/ 47 h 47"/>
                  <a:gd name="T24" fmla="*/ 26 w 43"/>
                  <a:gd name="T25" fmla="*/ 47 h 47"/>
                  <a:gd name="T26" fmla="*/ 34 w 43"/>
                  <a:gd name="T27" fmla="*/ 41 h 47"/>
                  <a:gd name="T28" fmla="*/ 42 w 43"/>
                  <a:gd name="T29" fmla="*/ 36 h 47"/>
                  <a:gd name="T30" fmla="*/ 43 w 43"/>
                  <a:gd name="T31" fmla="*/ 27 h 47"/>
                  <a:gd name="T32" fmla="*/ 42 w 43"/>
                  <a:gd name="T33" fmla="*/ 22 h 47"/>
                  <a:gd name="T34" fmla="*/ 42 w 43"/>
                  <a:gd name="T35" fmla="*/ 15 h 47"/>
                  <a:gd name="T36" fmla="*/ 36 w 43"/>
                  <a:gd name="T37" fmla="*/ 7 h 47"/>
                  <a:gd name="T38" fmla="*/ 29 w 43"/>
                  <a:gd name="T39" fmla="*/ 2 h 47"/>
                  <a:gd name="T40" fmla="*/ 22 w 43"/>
                  <a:gd name="T41" fmla="*/ 2 h 47"/>
                  <a:gd name="T42" fmla="*/ 14 w 43"/>
                  <a:gd name="T43" fmla="*/ 2 h 47"/>
                  <a:gd name="T44" fmla="*/ 7 w 43"/>
                  <a:gd name="T45" fmla="*/ 7 h 47"/>
                  <a:gd name="T46" fmla="*/ 2 w 43"/>
                  <a:gd name="T47" fmla="*/ 15 h 47"/>
                  <a:gd name="T48" fmla="*/ 0 w 43"/>
                  <a:gd name="T49" fmla="*/ 22 h 47"/>
                  <a:gd name="T50" fmla="*/ 2 w 43"/>
                  <a:gd name="T51" fmla="*/ 32 h 47"/>
                  <a:gd name="T52" fmla="*/ 7 w 43"/>
                  <a:gd name="T53" fmla="*/ 39 h 47"/>
                  <a:gd name="T54" fmla="*/ 14 w 43"/>
                  <a:gd name="T55" fmla="*/ 41 h 47"/>
                  <a:gd name="T56" fmla="*/ 22 w 43"/>
                  <a:gd name="T57" fmla="*/ 44 h 47"/>
                  <a:gd name="T58" fmla="*/ 29 w 43"/>
                  <a:gd name="T59" fmla="*/ 41 h 47"/>
                  <a:gd name="T60" fmla="*/ 36 w 43"/>
                  <a:gd name="T61" fmla="*/ 39 h 47"/>
                  <a:gd name="T62" fmla="*/ 42 w 43"/>
                  <a:gd name="T63" fmla="*/ 32 h 47"/>
                  <a:gd name="T64" fmla="*/ 42 w 43"/>
                  <a:gd name="T65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7">
                    <a:moveTo>
                      <a:pt x="43" y="22"/>
                    </a:moveTo>
                    <a:lnTo>
                      <a:pt x="43" y="19"/>
                    </a:lnTo>
                    <a:lnTo>
                      <a:pt x="42" y="15"/>
                    </a:lnTo>
                    <a:lnTo>
                      <a:pt x="42" y="10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5" y="7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5" y="39"/>
                    </a:lnTo>
                    <a:lnTo>
                      <a:pt x="9" y="41"/>
                    </a:lnTo>
                    <a:lnTo>
                      <a:pt x="12" y="44"/>
                    </a:lnTo>
                    <a:lnTo>
                      <a:pt x="17" y="47"/>
                    </a:lnTo>
                    <a:lnTo>
                      <a:pt x="22" y="47"/>
                    </a:lnTo>
                    <a:lnTo>
                      <a:pt x="26" y="47"/>
                    </a:lnTo>
                    <a:lnTo>
                      <a:pt x="29" y="44"/>
                    </a:lnTo>
                    <a:lnTo>
                      <a:pt x="34" y="41"/>
                    </a:lnTo>
                    <a:lnTo>
                      <a:pt x="36" y="39"/>
                    </a:lnTo>
                    <a:lnTo>
                      <a:pt x="42" y="36"/>
                    </a:lnTo>
                    <a:lnTo>
                      <a:pt x="42" y="32"/>
                    </a:lnTo>
                    <a:lnTo>
                      <a:pt x="43" y="27"/>
                    </a:lnTo>
                    <a:lnTo>
                      <a:pt x="43" y="22"/>
                    </a:lnTo>
                    <a:lnTo>
                      <a:pt x="42" y="22"/>
                    </a:lnTo>
                    <a:lnTo>
                      <a:pt x="42" y="19"/>
                    </a:lnTo>
                    <a:lnTo>
                      <a:pt x="42" y="15"/>
                    </a:lnTo>
                    <a:lnTo>
                      <a:pt x="39" y="12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5" y="34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4" y="41"/>
                    </a:lnTo>
                    <a:lnTo>
                      <a:pt x="17" y="44"/>
                    </a:lnTo>
                    <a:lnTo>
                      <a:pt x="22" y="44"/>
                    </a:lnTo>
                    <a:lnTo>
                      <a:pt x="26" y="44"/>
                    </a:lnTo>
                    <a:lnTo>
                      <a:pt x="29" y="41"/>
                    </a:lnTo>
                    <a:lnTo>
                      <a:pt x="34" y="41"/>
                    </a:lnTo>
                    <a:lnTo>
                      <a:pt x="36" y="39"/>
                    </a:lnTo>
                    <a:lnTo>
                      <a:pt x="39" y="34"/>
                    </a:lnTo>
                    <a:lnTo>
                      <a:pt x="42" y="32"/>
                    </a:lnTo>
                    <a:lnTo>
                      <a:pt x="42" y="27"/>
                    </a:lnTo>
                    <a:lnTo>
                      <a:pt x="42" y="22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3" name="Freeform 965">
                <a:extLst>
                  <a:ext uri="{FF2B5EF4-FFF2-40B4-BE49-F238E27FC236}">
                    <a16:creationId xmlns:a16="http://schemas.microsoft.com/office/drawing/2014/main" id="{3BA7212B-687B-47D1-AAF4-FE2F6B846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789"/>
                <a:ext cx="14" cy="14"/>
              </a:xfrm>
              <a:custGeom>
                <a:avLst/>
                <a:gdLst>
                  <a:gd name="T0" fmla="*/ 41 w 41"/>
                  <a:gd name="T1" fmla="*/ 17 h 41"/>
                  <a:gd name="T2" fmla="*/ 38 w 41"/>
                  <a:gd name="T3" fmla="*/ 10 h 41"/>
                  <a:gd name="T4" fmla="*/ 33 w 41"/>
                  <a:gd name="T5" fmla="*/ 3 h 41"/>
                  <a:gd name="T6" fmla="*/ 26 w 41"/>
                  <a:gd name="T7" fmla="*/ 0 h 41"/>
                  <a:gd name="T8" fmla="*/ 17 w 41"/>
                  <a:gd name="T9" fmla="*/ 0 h 41"/>
                  <a:gd name="T10" fmla="*/ 9 w 41"/>
                  <a:gd name="T11" fmla="*/ 3 h 41"/>
                  <a:gd name="T12" fmla="*/ 4 w 41"/>
                  <a:gd name="T13" fmla="*/ 10 h 41"/>
                  <a:gd name="T14" fmla="*/ 0 w 41"/>
                  <a:gd name="T15" fmla="*/ 17 h 41"/>
                  <a:gd name="T16" fmla="*/ 0 w 41"/>
                  <a:gd name="T17" fmla="*/ 24 h 41"/>
                  <a:gd name="T18" fmla="*/ 4 w 41"/>
                  <a:gd name="T19" fmla="*/ 32 h 41"/>
                  <a:gd name="T20" fmla="*/ 9 w 41"/>
                  <a:gd name="T21" fmla="*/ 39 h 41"/>
                  <a:gd name="T22" fmla="*/ 17 w 41"/>
                  <a:gd name="T23" fmla="*/ 41 h 41"/>
                  <a:gd name="T24" fmla="*/ 26 w 41"/>
                  <a:gd name="T25" fmla="*/ 41 h 41"/>
                  <a:gd name="T26" fmla="*/ 33 w 41"/>
                  <a:gd name="T27" fmla="*/ 39 h 41"/>
                  <a:gd name="T28" fmla="*/ 38 w 41"/>
                  <a:gd name="T29" fmla="*/ 32 h 41"/>
                  <a:gd name="T30" fmla="*/ 41 w 41"/>
                  <a:gd name="T31" fmla="*/ 24 h 41"/>
                  <a:gd name="T32" fmla="*/ 41 w 41"/>
                  <a:gd name="T33" fmla="*/ 17 h 41"/>
                  <a:gd name="T34" fmla="*/ 36 w 41"/>
                  <a:gd name="T35" fmla="*/ 10 h 41"/>
                  <a:gd name="T36" fmla="*/ 31 w 41"/>
                  <a:gd name="T37" fmla="*/ 5 h 41"/>
                  <a:gd name="T38" fmla="*/ 24 w 41"/>
                  <a:gd name="T39" fmla="*/ 3 h 41"/>
                  <a:gd name="T40" fmla="*/ 17 w 41"/>
                  <a:gd name="T41" fmla="*/ 3 h 41"/>
                  <a:gd name="T42" fmla="*/ 9 w 41"/>
                  <a:gd name="T43" fmla="*/ 5 h 41"/>
                  <a:gd name="T44" fmla="*/ 4 w 41"/>
                  <a:gd name="T45" fmla="*/ 10 h 41"/>
                  <a:gd name="T46" fmla="*/ 2 w 41"/>
                  <a:gd name="T47" fmla="*/ 17 h 41"/>
                  <a:gd name="T48" fmla="*/ 2 w 41"/>
                  <a:gd name="T49" fmla="*/ 24 h 41"/>
                  <a:gd name="T50" fmla="*/ 4 w 41"/>
                  <a:gd name="T51" fmla="*/ 32 h 41"/>
                  <a:gd name="T52" fmla="*/ 9 w 41"/>
                  <a:gd name="T53" fmla="*/ 38 h 41"/>
                  <a:gd name="T54" fmla="*/ 17 w 41"/>
                  <a:gd name="T55" fmla="*/ 39 h 41"/>
                  <a:gd name="T56" fmla="*/ 24 w 41"/>
                  <a:gd name="T57" fmla="*/ 39 h 41"/>
                  <a:gd name="T58" fmla="*/ 31 w 41"/>
                  <a:gd name="T59" fmla="*/ 38 h 41"/>
                  <a:gd name="T60" fmla="*/ 36 w 41"/>
                  <a:gd name="T61" fmla="*/ 32 h 41"/>
                  <a:gd name="T62" fmla="*/ 41 w 41"/>
                  <a:gd name="T63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41">
                    <a:moveTo>
                      <a:pt x="41" y="20"/>
                    </a:moveTo>
                    <a:lnTo>
                      <a:pt x="41" y="17"/>
                    </a:lnTo>
                    <a:lnTo>
                      <a:pt x="41" y="12"/>
                    </a:lnTo>
                    <a:lnTo>
                      <a:pt x="38" y="10"/>
                    </a:lnTo>
                    <a:lnTo>
                      <a:pt x="36" y="5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31"/>
                    </a:lnTo>
                    <a:lnTo>
                      <a:pt x="4" y="32"/>
                    </a:lnTo>
                    <a:lnTo>
                      <a:pt x="7" y="38"/>
                    </a:lnTo>
                    <a:lnTo>
                      <a:pt x="9" y="39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21" y="41"/>
                    </a:lnTo>
                    <a:lnTo>
                      <a:pt x="26" y="41"/>
                    </a:lnTo>
                    <a:lnTo>
                      <a:pt x="29" y="39"/>
                    </a:lnTo>
                    <a:lnTo>
                      <a:pt x="33" y="39"/>
                    </a:lnTo>
                    <a:lnTo>
                      <a:pt x="36" y="38"/>
                    </a:lnTo>
                    <a:lnTo>
                      <a:pt x="38" y="32"/>
                    </a:lnTo>
                    <a:lnTo>
                      <a:pt x="41" y="31"/>
                    </a:lnTo>
                    <a:lnTo>
                      <a:pt x="41" y="24"/>
                    </a:lnTo>
                    <a:lnTo>
                      <a:pt x="41" y="20"/>
                    </a:lnTo>
                    <a:lnTo>
                      <a:pt x="41" y="17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9" y="5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4" y="31"/>
                    </a:lnTo>
                    <a:lnTo>
                      <a:pt x="4" y="32"/>
                    </a:lnTo>
                    <a:lnTo>
                      <a:pt x="7" y="34"/>
                    </a:lnTo>
                    <a:lnTo>
                      <a:pt x="9" y="38"/>
                    </a:lnTo>
                    <a:lnTo>
                      <a:pt x="14" y="39"/>
                    </a:lnTo>
                    <a:lnTo>
                      <a:pt x="17" y="39"/>
                    </a:lnTo>
                    <a:lnTo>
                      <a:pt x="21" y="39"/>
                    </a:lnTo>
                    <a:lnTo>
                      <a:pt x="24" y="39"/>
                    </a:lnTo>
                    <a:lnTo>
                      <a:pt x="29" y="39"/>
                    </a:lnTo>
                    <a:lnTo>
                      <a:pt x="31" y="38"/>
                    </a:lnTo>
                    <a:lnTo>
                      <a:pt x="33" y="34"/>
                    </a:lnTo>
                    <a:lnTo>
                      <a:pt x="36" y="32"/>
                    </a:lnTo>
                    <a:lnTo>
                      <a:pt x="38" y="31"/>
                    </a:lnTo>
                    <a:lnTo>
                      <a:pt x="41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4" name="Freeform 966">
                <a:extLst>
                  <a:ext uri="{FF2B5EF4-FFF2-40B4-BE49-F238E27FC236}">
                    <a16:creationId xmlns:a16="http://schemas.microsoft.com/office/drawing/2014/main" id="{EFEDF9CA-FB15-48DF-90CE-F0D2681AE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790"/>
                <a:ext cx="13" cy="13"/>
              </a:xfrm>
              <a:custGeom>
                <a:avLst/>
                <a:gdLst>
                  <a:gd name="T0" fmla="*/ 39 w 39"/>
                  <a:gd name="T1" fmla="*/ 17 h 39"/>
                  <a:gd name="T2" fmla="*/ 34 w 39"/>
                  <a:gd name="T3" fmla="*/ 10 h 39"/>
                  <a:gd name="T4" fmla="*/ 29 w 39"/>
                  <a:gd name="T5" fmla="*/ 5 h 39"/>
                  <a:gd name="T6" fmla="*/ 22 w 39"/>
                  <a:gd name="T7" fmla="*/ 3 h 39"/>
                  <a:gd name="T8" fmla="*/ 15 w 39"/>
                  <a:gd name="T9" fmla="*/ 3 h 39"/>
                  <a:gd name="T10" fmla="*/ 7 w 39"/>
                  <a:gd name="T11" fmla="*/ 5 h 39"/>
                  <a:gd name="T12" fmla="*/ 3 w 39"/>
                  <a:gd name="T13" fmla="*/ 10 h 39"/>
                  <a:gd name="T14" fmla="*/ 0 w 39"/>
                  <a:gd name="T15" fmla="*/ 17 h 39"/>
                  <a:gd name="T16" fmla="*/ 0 w 39"/>
                  <a:gd name="T17" fmla="*/ 25 h 39"/>
                  <a:gd name="T18" fmla="*/ 3 w 39"/>
                  <a:gd name="T19" fmla="*/ 32 h 39"/>
                  <a:gd name="T20" fmla="*/ 7 w 39"/>
                  <a:gd name="T21" fmla="*/ 38 h 39"/>
                  <a:gd name="T22" fmla="*/ 15 w 39"/>
                  <a:gd name="T23" fmla="*/ 39 h 39"/>
                  <a:gd name="T24" fmla="*/ 22 w 39"/>
                  <a:gd name="T25" fmla="*/ 39 h 39"/>
                  <a:gd name="T26" fmla="*/ 29 w 39"/>
                  <a:gd name="T27" fmla="*/ 38 h 39"/>
                  <a:gd name="T28" fmla="*/ 34 w 39"/>
                  <a:gd name="T29" fmla="*/ 32 h 39"/>
                  <a:gd name="T30" fmla="*/ 39 w 39"/>
                  <a:gd name="T31" fmla="*/ 25 h 39"/>
                  <a:gd name="T32" fmla="*/ 37 w 39"/>
                  <a:gd name="T33" fmla="*/ 20 h 39"/>
                  <a:gd name="T34" fmla="*/ 37 w 39"/>
                  <a:gd name="T35" fmla="*/ 15 h 39"/>
                  <a:gd name="T36" fmla="*/ 32 w 39"/>
                  <a:gd name="T37" fmla="*/ 8 h 39"/>
                  <a:gd name="T38" fmla="*/ 27 w 39"/>
                  <a:gd name="T39" fmla="*/ 5 h 39"/>
                  <a:gd name="T40" fmla="*/ 20 w 39"/>
                  <a:gd name="T41" fmla="*/ 3 h 39"/>
                  <a:gd name="T42" fmla="*/ 12 w 39"/>
                  <a:gd name="T43" fmla="*/ 5 h 39"/>
                  <a:gd name="T44" fmla="*/ 7 w 39"/>
                  <a:gd name="T45" fmla="*/ 8 h 39"/>
                  <a:gd name="T46" fmla="*/ 3 w 39"/>
                  <a:gd name="T47" fmla="*/ 15 h 39"/>
                  <a:gd name="T48" fmla="*/ 3 w 39"/>
                  <a:gd name="T49" fmla="*/ 20 h 39"/>
                  <a:gd name="T50" fmla="*/ 3 w 39"/>
                  <a:gd name="T51" fmla="*/ 27 h 39"/>
                  <a:gd name="T52" fmla="*/ 7 w 39"/>
                  <a:gd name="T53" fmla="*/ 34 h 39"/>
                  <a:gd name="T54" fmla="*/ 12 w 39"/>
                  <a:gd name="T55" fmla="*/ 38 h 39"/>
                  <a:gd name="T56" fmla="*/ 20 w 39"/>
                  <a:gd name="T57" fmla="*/ 39 h 39"/>
                  <a:gd name="T58" fmla="*/ 27 w 39"/>
                  <a:gd name="T59" fmla="*/ 38 h 39"/>
                  <a:gd name="T60" fmla="*/ 32 w 39"/>
                  <a:gd name="T61" fmla="*/ 34 h 39"/>
                  <a:gd name="T62" fmla="*/ 37 w 39"/>
                  <a:gd name="T63" fmla="*/ 27 h 39"/>
                  <a:gd name="T64" fmla="*/ 37 w 39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17"/>
                    </a:lnTo>
                    <a:lnTo>
                      <a:pt x="37" y="13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2" y="3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2" y="39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7" y="39"/>
                    </a:lnTo>
                    <a:lnTo>
                      <a:pt x="29" y="38"/>
                    </a:lnTo>
                    <a:lnTo>
                      <a:pt x="32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5"/>
                    </a:lnTo>
                    <a:lnTo>
                      <a:pt x="39" y="20"/>
                    </a:lnTo>
                    <a:lnTo>
                      <a:pt x="37" y="20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2" y="38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7" y="38"/>
                    </a:lnTo>
                    <a:lnTo>
                      <a:pt x="29" y="34"/>
                    </a:lnTo>
                    <a:lnTo>
                      <a:pt x="32" y="34"/>
                    </a:lnTo>
                    <a:lnTo>
                      <a:pt x="34" y="30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0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5" name="Freeform 967">
                <a:extLst>
                  <a:ext uri="{FF2B5EF4-FFF2-40B4-BE49-F238E27FC236}">
                    <a16:creationId xmlns:a16="http://schemas.microsoft.com/office/drawing/2014/main" id="{AF5CAFD4-030A-4CC4-9DAE-E1886BFE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790"/>
                <a:ext cx="12" cy="12"/>
              </a:xfrm>
              <a:custGeom>
                <a:avLst/>
                <a:gdLst>
                  <a:gd name="T0" fmla="*/ 34 w 34"/>
                  <a:gd name="T1" fmla="*/ 14 h 36"/>
                  <a:gd name="T2" fmla="*/ 31 w 34"/>
                  <a:gd name="T3" fmla="*/ 7 h 36"/>
                  <a:gd name="T4" fmla="*/ 26 w 34"/>
                  <a:gd name="T5" fmla="*/ 2 h 36"/>
                  <a:gd name="T6" fmla="*/ 19 w 34"/>
                  <a:gd name="T7" fmla="*/ 0 h 36"/>
                  <a:gd name="T8" fmla="*/ 12 w 34"/>
                  <a:gd name="T9" fmla="*/ 0 h 36"/>
                  <a:gd name="T10" fmla="*/ 7 w 34"/>
                  <a:gd name="T11" fmla="*/ 2 h 36"/>
                  <a:gd name="T12" fmla="*/ 2 w 34"/>
                  <a:gd name="T13" fmla="*/ 7 h 36"/>
                  <a:gd name="T14" fmla="*/ 0 w 34"/>
                  <a:gd name="T15" fmla="*/ 14 h 36"/>
                  <a:gd name="T16" fmla="*/ 0 w 34"/>
                  <a:gd name="T17" fmla="*/ 21 h 36"/>
                  <a:gd name="T18" fmla="*/ 2 w 34"/>
                  <a:gd name="T19" fmla="*/ 28 h 36"/>
                  <a:gd name="T20" fmla="*/ 7 w 34"/>
                  <a:gd name="T21" fmla="*/ 31 h 36"/>
                  <a:gd name="T22" fmla="*/ 12 w 34"/>
                  <a:gd name="T23" fmla="*/ 36 h 36"/>
                  <a:gd name="T24" fmla="*/ 19 w 34"/>
                  <a:gd name="T25" fmla="*/ 36 h 36"/>
                  <a:gd name="T26" fmla="*/ 26 w 34"/>
                  <a:gd name="T27" fmla="*/ 31 h 36"/>
                  <a:gd name="T28" fmla="*/ 31 w 34"/>
                  <a:gd name="T29" fmla="*/ 28 h 36"/>
                  <a:gd name="T30" fmla="*/ 34 w 34"/>
                  <a:gd name="T31" fmla="*/ 21 h 36"/>
                  <a:gd name="T32" fmla="*/ 31 w 34"/>
                  <a:gd name="T33" fmla="*/ 14 h 36"/>
                  <a:gd name="T34" fmla="*/ 29 w 34"/>
                  <a:gd name="T35" fmla="*/ 9 h 36"/>
                  <a:gd name="T36" fmla="*/ 26 w 34"/>
                  <a:gd name="T37" fmla="*/ 5 h 36"/>
                  <a:gd name="T38" fmla="*/ 19 w 34"/>
                  <a:gd name="T39" fmla="*/ 2 h 36"/>
                  <a:gd name="T40" fmla="*/ 14 w 34"/>
                  <a:gd name="T41" fmla="*/ 2 h 36"/>
                  <a:gd name="T42" fmla="*/ 7 w 34"/>
                  <a:gd name="T43" fmla="*/ 5 h 36"/>
                  <a:gd name="T44" fmla="*/ 2 w 34"/>
                  <a:gd name="T45" fmla="*/ 9 h 36"/>
                  <a:gd name="T46" fmla="*/ 0 w 34"/>
                  <a:gd name="T47" fmla="*/ 14 h 36"/>
                  <a:gd name="T48" fmla="*/ 0 w 34"/>
                  <a:gd name="T49" fmla="*/ 21 h 36"/>
                  <a:gd name="T50" fmla="*/ 2 w 34"/>
                  <a:gd name="T51" fmla="*/ 28 h 36"/>
                  <a:gd name="T52" fmla="*/ 7 w 34"/>
                  <a:gd name="T53" fmla="*/ 31 h 36"/>
                  <a:gd name="T54" fmla="*/ 14 w 34"/>
                  <a:gd name="T55" fmla="*/ 35 h 36"/>
                  <a:gd name="T56" fmla="*/ 19 w 34"/>
                  <a:gd name="T57" fmla="*/ 35 h 36"/>
                  <a:gd name="T58" fmla="*/ 26 w 34"/>
                  <a:gd name="T59" fmla="*/ 31 h 36"/>
                  <a:gd name="T60" fmla="*/ 29 w 34"/>
                  <a:gd name="T61" fmla="*/ 28 h 36"/>
                  <a:gd name="T62" fmla="*/ 31 w 34"/>
                  <a:gd name="T63" fmla="*/ 2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6">
                    <a:moveTo>
                      <a:pt x="34" y="17"/>
                    </a:moveTo>
                    <a:lnTo>
                      <a:pt x="34" y="14"/>
                    </a:lnTo>
                    <a:lnTo>
                      <a:pt x="34" y="12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4" y="31"/>
                    </a:lnTo>
                    <a:lnTo>
                      <a:pt x="7" y="31"/>
                    </a:lnTo>
                    <a:lnTo>
                      <a:pt x="9" y="35"/>
                    </a:lnTo>
                    <a:lnTo>
                      <a:pt x="12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4" y="35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31" y="28"/>
                    </a:lnTo>
                    <a:lnTo>
                      <a:pt x="34" y="24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1" y="14"/>
                    </a:lnTo>
                    <a:lnTo>
                      <a:pt x="31" y="12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4" y="29"/>
                    </a:lnTo>
                    <a:lnTo>
                      <a:pt x="7" y="31"/>
                    </a:lnTo>
                    <a:lnTo>
                      <a:pt x="9" y="35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6" y="31"/>
                    </a:lnTo>
                    <a:lnTo>
                      <a:pt x="29" y="29"/>
                    </a:lnTo>
                    <a:lnTo>
                      <a:pt x="29" y="28"/>
                    </a:lnTo>
                    <a:lnTo>
                      <a:pt x="31" y="24"/>
                    </a:lnTo>
                    <a:lnTo>
                      <a:pt x="31" y="2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6" name="Freeform 968">
                <a:extLst>
                  <a:ext uri="{FF2B5EF4-FFF2-40B4-BE49-F238E27FC236}">
                    <a16:creationId xmlns:a16="http://schemas.microsoft.com/office/drawing/2014/main" id="{742B1053-4C5E-4C49-B05D-E6E319A7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791"/>
                <a:ext cx="12" cy="11"/>
              </a:xfrm>
              <a:custGeom>
                <a:avLst/>
                <a:gdLst>
                  <a:gd name="T0" fmla="*/ 31 w 34"/>
                  <a:gd name="T1" fmla="*/ 12 h 32"/>
                  <a:gd name="T2" fmla="*/ 29 w 34"/>
                  <a:gd name="T3" fmla="*/ 8 h 32"/>
                  <a:gd name="T4" fmla="*/ 26 w 34"/>
                  <a:gd name="T5" fmla="*/ 3 h 32"/>
                  <a:gd name="T6" fmla="*/ 19 w 34"/>
                  <a:gd name="T7" fmla="*/ 0 h 32"/>
                  <a:gd name="T8" fmla="*/ 14 w 34"/>
                  <a:gd name="T9" fmla="*/ 0 h 32"/>
                  <a:gd name="T10" fmla="*/ 7 w 34"/>
                  <a:gd name="T11" fmla="*/ 3 h 32"/>
                  <a:gd name="T12" fmla="*/ 2 w 34"/>
                  <a:gd name="T13" fmla="*/ 8 h 32"/>
                  <a:gd name="T14" fmla="*/ 0 w 34"/>
                  <a:gd name="T15" fmla="*/ 12 h 32"/>
                  <a:gd name="T16" fmla="*/ 0 w 34"/>
                  <a:gd name="T17" fmla="*/ 20 h 32"/>
                  <a:gd name="T18" fmla="*/ 2 w 34"/>
                  <a:gd name="T19" fmla="*/ 25 h 32"/>
                  <a:gd name="T20" fmla="*/ 7 w 34"/>
                  <a:gd name="T21" fmla="*/ 29 h 32"/>
                  <a:gd name="T22" fmla="*/ 14 w 34"/>
                  <a:gd name="T23" fmla="*/ 32 h 32"/>
                  <a:gd name="T24" fmla="*/ 19 w 34"/>
                  <a:gd name="T25" fmla="*/ 32 h 32"/>
                  <a:gd name="T26" fmla="*/ 26 w 34"/>
                  <a:gd name="T27" fmla="*/ 29 h 32"/>
                  <a:gd name="T28" fmla="*/ 29 w 34"/>
                  <a:gd name="T29" fmla="*/ 25 h 32"/>
                  <a:gd name="T30" fmla="*/ 31 w 34"/>
                  <a:gd name="T31" fmla="*/ 20 h 32"/>
                  <a:gd name="T32" fmla="*/ 31 w 34"/>
                  <a:gd name="T33" fmla="*/ 15 h 32"/>
                  <a:gd name="T34" fmla="*/ 29 w 34"/>
                  <a:gd name="T35" fmla="*/ 10 h 32"/>
                  <a:gd name="T36" fmla="*/ 26 w 34"/>
                  <a:gd name="T37" fmla="*/ 5 h 32"/>
                  <a:gd name="T38" fmla="*/ 21 w 34"/>
                  <a:gd name="T39" fmla="*/ 3 h 32"/>
                  <a:gd name="T40" fmla="*/ 17 w 34"/>
                  <a:gd name="T41" fmla="*/ 0 h 32"/>
                  <a:gd name="T42" fmla="*/ 12 w 34"/>
                  <a:gd name="T43" fmla="*/ 3 h 32"/>
                  <a:gd name="T44" fmla="*/ 7 w 34"/>
                  <a:gd name="T45" fmla="*/ 5 h 32"/>
                  <a:gd name="T46" fmla="*/ 2 w 34"/>
                  <a:gd name="T47" fmla="*/ 10 h 32"/>
                  <a:gd name="T48" fmla="*/ 2 w 34"/>
                  <a:gd name="T49" fmla="*/ 15 h 32"/>
                  <a:gd name="T50" fmla="*/ 2 w 34"/>
                  <a:gd name="T51" fmla="*/ 22 h 32"/>
                  <a:gd name="T52" fmla="*/ 7 w 34"/>
                  <a:gd name="T53" fmla="*/ 27 h 32"/>
                  <a:gd name="T54" fmla="*/ 12 w 34"/>
                  <a:gd name="T55" fmla="*/ 29 h 32"/>
                  <a:gd name="T56" fmla="*/ 17 w 34"/>
                  <a:gd name="T57" fmla="*/ 29 h 32"/>
                  <a:gd name="T58" fmla="*/ 21 w 34"/>
                  <a:gd name="T59" fmla="*/ 29 h 32"/>
                  <a:gd name="T60" fmla="*/ 26 w 34"/>
                  <a:gd name="T61" fmla="*/ 27 h 32"/>
                  <a:gd name="T62" fmla="*/ 29 w 34"/>
                  <a:gd name="T63" fmla="*/ 22 h 32"/>
                  <a:gd name="T64" fmla="*/ 31 w 34"/>
                  <a:gd name="T65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2">
                    <a:moveTo>
                      <a:pt x="34" y="15"/>
                    </a:moveTo>
                    <a:lnTo>
                      <a:pt x="31" y="12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9" y="32"/>
                    </a:lnTo>
                    <a:lnTo>
                      <a:pt x="14" y="32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6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29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5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9" y="25"/>
                    </a:lnTo>
                    <a:lnTo>
                      <a:pt x="29" y="22"/>
                    </a:lnTo>
                    <a:lnTo>
                      <a:pt x="31" y="20"/>
                    </a:lnTo>
                    <a:lnTo>
                      <a:pt x="31" y="15"/>
                    </a:lnTo>
                    <a:lnTo>
                      <a:pt x="34" y="15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7" name="Freeform 969">
                <a:extLst>
                  <a:ext uri="{FF2B5EF4-FFF2-40B4-BE49-F238E27FC236}">
                    <a16:creationId xmlns:a16="http://schemas.microsoft.com/office/drawing/2014/main" id="{2EFAC387-58A3-4036-B227-957239FBE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791"/>
                <a:ext cx="10" cy="10"/>
              </a:xfrm>
              <a:custGeom>
                <a:avLst/>
                <a:gdLst>
                  <a:gd name="T0" fmla="*/ 29 w 29"/>
                  <a:gd name="T1" fmla="*/ 14 h 29"/>
                  <a:gd name="T2" fmla="*/ 27 w 29"/>
                  <a:gd name="T3" fmla="*/ 8 h 29"/>
                  <a:gd name="T4" fmla="*/ 22 w 29"/>
                  <a:gd name="T5" fmla="*/ 3 h 29"/>
                  <a:gd name="T6" fmla="*/ 17 w 29"/>
                  <a:gd name="T7" fmla="*/ 3 h 29"/>
                  <a:gd name="T8" fmla="*/ 13 w 29"/>
                  <a:gd name="T9" fmla="*/ 3 h 29"/>
                  <a:gd name="T10" fmla="*/ 7 w 29"/>
                  <a:gd name="T11" fmla="*/ 3 h 29"/>
                  <a:gd name="T12" fmla="*/ 2 w 29"/>
                  <a:gd name="T13" fmla="*/ 8 h 29"/>
                  <a:gd name="T14" fmla="*/ 0 w 29"/>
                  <a:gd name="T15" fmla="*/ 14 h 29"/>
                  <a:gd name="T16" fmla="*/ 0 w 29"/>
                  <a:gd name="T17" fmla="*/ 21 h 29"/>
                  <a:gd name="T18" fmla="*/ 2 w 29"/>
                  <a:gd name="T19" fmla="*/ 26 h 29"/>
                  <a:gd name="T20" fmla="*/ 7 w 29"/>
                  <a:gd name="T21" fmla="*/ 28 h 29"/>
                  <a:gd name="T22" fmla="*/ 13 w 29"/>
                  <a:gd name="T23" fmla="*/ 29 h 29"/>
                  <a:gd name="T24" fmla="*/ 17 w 29"/>
                  <a:gd name="T25" fmla="*/ 29 h 29"/>
                  <a:gd name="T26" fmla="*/ 22 w 29"/>
                  <a:gd name="T27" fmla="*/ 28 h 29"/>
                  <a:gd name="T28" fmla="*/ 27 w 29"/>
                  <a:gd name="T29" fmla="*/ 26 h 29"/>
                  <a:gd name="T30" fmla="*/ 29 w 29"/>
                  <a:gd name="T31" fmla="*/ 21 h 29"/>
                  <a:gd name="T32" fmla="*/ 27 w 29"/>
                  <a:gd name="T33" fmla="*/ 15 h 29"/>
                  <a:gd name="T34" fmla="*/ 27 w 29"/>
                  <a:gd name="T35" fmla="*/ 11 h 29"/>
                  <a:gd name="T36" fmla="*/ 22 w 29"/>
                  <a:gd name="T37" fmla="*/ 5 h 29"/>
                  <a:gd name="T38" fmla="*/ 17 w 29"/>
                  <a:gd name="T39" fmla="*/ 3 h 29"/>
                  <a:gd name="T40" fmla="*/ 13 w 29"/>
                  <a:gd name="T41" fmla="*/ 3 h 29"/>
                  <a:gd name="T42" fmla="*/ 7 w 29"/>
                  <a:gd name="T43" fmla="*/ 5 h 29"/>
                  <a:gd name="T44" fmla="*/ 2 w 29"/>
                  <a:gd name="T45" fmla="*/ 8 h 29"/>
                  <a:gd name="T46" fmla="*/ 2 w 29"/>
                  <a:gd name="T47" fmla="*/ 14 h 29"/>
                  <a:gd name="T48" fmla="*/ 2 w 29"/>
                  <a:gd name="T49" fmla="*/ 18 h 29"/>
                  <a:gd name="T50" fmla="*/ 2 w 29"/>
                  <a:gd name="T51" fmla="*/ 22 h 29"/>
                  <a:gd name="T52" fmla="*/ 7 w 29"/>
                  <a:gd name="T53" fmla="*/ 28 h 29"/>
                  <a:gd name="T54" fmla="*/ 13 w 29"/>
                  <a:gd name="T55" fmla="*/ 29 h 29"/>
                  <a:gd name="T56" fmla="*/ 17 w 29"/>
                  <a:gd name="T57" fmla="*/ 29 h 29"/>
                  <a:gd name="T58" fmla="*/ 22 w 29"/>
                  <a:gd name="T59" fmla="*/ 28 h 29"/>
                  <a:gd name="T60" fmla="*/ 24 w 29"/>
                  <a:gd name="T61" fmla="*/ 22 h 29"/>
                  <a:gd name="T62" fmla="*/ 27 w 29"/>
                  <a:gd name="T63" fmla="*/ 18 h 29"/>
                  <a:gd name="T64" fmla="*/ 29 w 29"/>
                  <a:gd name="T6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29">
                    <a:moveTo>
                      <a:pt x="29" y="15"/>
                    </a:moveTo>
                    <a:lnTo>
                      <a:pt x="29" y="14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5" y="0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5" y="28"/>
                    </a:lnTo>
                    <a:lnTo>
                      <a:pt x="7" y="28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7" y="26"/>
                    </a:lnTo>
                    <a:lnTo>
                      <a:pt x="27" y="22"/>
                    </a:lnTo>
                    <a:lnTo>
                      <a:pt x="29" y="2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4" y="8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5" y="26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8"/>
                    </a:lnTo>
                    <a:lnTo>
                      <a:pt x="22" y="28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7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8" name="Freeform 970">
                <a:extLst>
                  <a:ext uri="{FF2B5EF4-FFF2-40B4-BE49-F238E27FC236}">
                    <a16:creationId xmlns:a16="http://schemas.microsoft.com/office/drawing/2014/main" id="{F395BDD9-5943-455E-B9E9-3CC5D860F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792"/>
                <a:ext cx="8" cy="9"/>
              </a:xfrm>
              <a:custGeom>
                <a:avLst/>
                <a:gdLst>
                  <a:gd name="T0" fmla="*/ 25 w 25"/>
                  <a:gd name="T1" fmla="*/ 12 h 26"/>
                  <a:gd name="T2" fmla="*/ 25 w 25"/>
                  <a:gd name="T3" fmla="*/ 9 h 26"/>
                  <a:gd name="T4" fmla="*/ 25 w 25"/>
                  <a:gd name="T5" fmla="*/ 7 h 26"/>
                  <a:gd name="T6" fmla="*/ 22 w 25"/>
                  <a:gd name="T7" fmla="*/ 4 h 26"/>
                  <a:gd name="T8" fmla="*/ 20 w 25"/>
                  <a:gd name="T9" fmla="*/ 2 h 26"/>
                  <a:gd name="T10" fmla="*/ 17 w 25"/>
                  <a:gd name="T11" fmla="*/ 2 h 26"/>
                  <a:gd name="T12" fmla="*/ 15 w 25"/>
                  <a:gd name="T13" fmla="*/ 0 h 26"/>
                  <a:gd name="T14" fmla="*/ 13 w 25"/>
                  <a:gd name="T15" fmla="*/ 0 h 26"/>
                  <a:gd name="T16" fmla="*/ 10 w 25"/>
                  <a:gd name="T17" fmla="*/ 0 h 26"/>
                  <a:gd name="T18" fmla="*/ 8 w 25"/>
                  <a:gd name="T19" fmla="*/ 2 h 26"/>
                  <a:gd name="T20" fmla="*/ 5 w 25"/>
                  <a:gd name="T21" fmla="*/ 2 h 26"/>
                  <a:gd name="T22" fmla="*/ 3 w 25"/>
                  <a:gd name="T23" fmla="*/ 4 h 26"/>
                  <a:gd name="T24" fmla="*/ 0 w 25"/>
                  <a:gd name="T25" fmla="*/ 4 h 26"/>
                  <a:gd name="T26" fmla="*/ 0 w 25"/>
                  <a:gd name="T27" fmla="*/ 7 h 26"/>
                  <a:gd name="T28" fmla="*/ 0 w 25"/>
                  <a:gd name="T29" fmla="*/ 9 h 26"/>
                  <a:gd name="T30" fmla="*/ 0 w 25"/>
                  <a:gd name="T31" fmla="*/ 12 h 26"/>
                  <a:gd name="T32" fmla="*/ 0 w 25"/>
                  <a:gd name="T33" fmla="*/ 14 h 26"/>
                  <a:gd name="T34" fmla="*/ 0 w 25"/>
                  <a:gd name="T35" fmla="*/ 16 h 26"/>
                  <a:gd name="T36" fmla="*/ 0 w 25"/>
                  <a:gd name="T37" fmla="*/ 19 h 26"/>
                  <a:gd name="T38" fmla="*/ 3 w 25"/>
                  <a:gd name="T39" fmla="*/ 23 h 26"/>
                  <a:gd name="T40" fmla="*/ 5 w 25"/>
                  <a:gd name="T41" fmla="*/ 24 h 26"/>
                  <a:gd name="T42" fmla="*/ 8 w 25"/>
                  <a:gd name="T43" fmla="*/ 24 h 26"/>
                  <a:gd name="T44" fmla="*/ 10 w 25"/>
                  <a:gd name="T45" fmla="*/ 26 h 26"/>
                  <a:gd name="T46" fmla="*/ 13 w 25"/>
                  <a:gd name="T47" fmla="*/ 26 h 26"/>
                  <a:gd name="T48" fmla="*/ 15 w 25"/>
                  <a:gd name="T49" fmla="*/ 26 h 26"/>
                  <a:gd name="T50" fmla="*/ 17 w 25"/>
                  <a:gd name="T51" fmla="*/ 24 h 26"/>
                  <a:gd name="T52" fmla="*/ 20 w 25"/>
                  <a:gd name="T53" fmla="*/ 24 h 26"/>
                  <a:gd name="T54" fmla="*/ 22 w 25"/>
                  <a:gd name="T55" fmla="*/ 23 h 26"/>
                  <a:gd name="T56" fmla="*/ 22 w 25"/>
                  <a:gd name="T57" fmla="*/ 19 h 26"/>
                  <a:gd name="T58" fmla="*/ 25 w 25"/>
                  <a:gd name="T59" fmla="*/ 16 h 26"/>
                  <a:gd name="T60" fmla="*/ 25 w 25"/>
                  <a:gd name="T61" fmla="*/ 14 h 26"/>
                  <a:gd name="T62" fmla="*/ 25 w 25"/>
                  <a:gd name="T63" fmla="*/ 12 h 26"/>
                  <a:gd name="T64" fmla="*/ 22 w 25"/>
                  <a:gd name="T65" fmla="*/ 9 h 26"/>
                  <a:gd name="T66" fmla="*/ 22 w 25"/>
                  <a:gd name="T67" fmla="*/ 7 h 26"/>
                  <a:gd name="T68" fmla="*/ 20 w 25"/>
                  <a:gd name="T69" fmla="*/ 4 h 26"/>
                  <a:gd name="T70" fmla="*/ 17 w 25"/>
                  <a:gd name="T71" fmla="*/ 4 h 26"/>
                  <a:gd name="T72" fmla="*/ 17 w 25"/>
                  <a:gd name="T73" fmla="*/ 2 h 26"/>
                  <a:gd name="T74" fmla="*/ 15 w 25"/>
                  <a:gd name="T75" fmla="*/ 2 h 26"/>
                  <a:gd name="T76" fmla="*/ 13 w 25"/>
                  <a:gd name="T77" fmla="*/ 2 h 26"/>
                  <a:gd name="T78" fmla="*/ 10 w 25"/>
                  <a:gd name="T79" fmla="*/ 2 h 26"/>
                  <a:gd name="T80" fmla="*/ 8 w 25"/>
                  <a:gd name="T81" fmla="*/ 2 h 26"/>
                  <a:gd name="T82" fmla="*/ 5 w 25"/>
                  <a:gd name="T83" fmla="*/ 4 h 26"/>
                  <a:gd name="T84" fmla="*/ 3 w 25"/>
                  <a:gd name="T85" fmla="*/ 7 h 26"/>
                  <a:gd name="T86" fmla="*/ 3 w 25"/>
                  <a:gd name="T87" fmla="*/ 9 h 26"/>
                  <a:gd name="T88" fmla="*/ 0 w 25"/>
                  <a:gd name="T89" fmla="*/ 9 h 26"/>
                  <a:gd name="T90" fmla="*/ 0 w 25"/>
                  <a:gd name="T91" fmla="*/ 12 h 26"/>
                  <a:gd name="T92" fmla="*/ 0 w 25"/>
                  <a:gd name="T93" fmla="*/ 14 h 26"/>
                  <a:gd name="T94" fmla="*/ 3 w 25"/>
                  <a:gd name="T95" fmla="*/ 16 h 26"/>
                  <a:gd name="T96" fmla="*/ 3 w 25"/>
                  <a:gd name="T97" fmla="*/ 19 h 26"/>
                  <a:gd name="T98" fmla="*/ 5 w 25"/>
                  <a:gd name="T99" fmla="*/ 23 h 26"/>
                  <a:gd name="T100" fmla="*/ 8 w 25"/>
                  <a:gd name="T101" fmla="*/ 24 h 26"/>
                  <a:gd name="T102" fmla="*/ 10 w 25"/>
                  <a:gd name="T103" fmla="*/ 24 h 26"/>
                  <a:gd name="T104" fmla="*/ 13 w 25"/>
                  <a:gd name="T105" fmla="*/ 24 h 26"/>
                  <a:gd name="T106" fmla="*/ 15 w 25"/>
                  <a:gd name="T107" fmla="*/ 24 h 26"/>
                  <a:gd name="T108" fmla="*/ 17 w 25"/>
                  <a:gd name="T109" fmla="*/ 24 h 26"/>
                  <a:gd name="T110" fmla="*/ 17 w 25"/>
                  <a:gd name="T111" fmla="*/ 23 h 26"/>
                  <a:gd name="T112" fmla="*/ 20 w 25"/>
                  <a:gd name="T113" fmla="*/ 23 h 26"/>
                  <a:gd name="T114" fmla="*/ 22 w 25"/>
                  <a:gd name="T115" fmla="*/ 19 h 26"/>
                  <a:gd name="T116" fmla="*/ 22 w 25"/>
                  <a:gd name="T117" fmla="*/ 16 h 26"/>
                  <a:gd name="T118" fmla="*/ 22 w 25"/>
                  <a:gd name="T119" fmla="*/ 14 h 26"/>
                  <a:gd name="T120" fmla="*/ 25 w 25"/>
                  <a:gd name="T12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" h="26">
                    <a:moveTo>
                      <a:pt x="25" y="12"/>
                    </a:moveTo>
                    <a:lnTo>
                      <a:pt x="25" y="9"/>
                    </a:lnTo>
                    <a:lnTo>
                      <a:pt x="25" y="7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8" y="24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7" y="24"/>
                    </a:lnTo>
                    <a:lnTo>
                      <a:pt x="20" y="24"/>
                    </a:lnTo>
                    <a:lnTo>
                      <a:pt x="22" y="23"/>
                    </a:lnTo>
                    <a:lnTo>
                      <a:pt x="22" y="19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19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99" name="Freeform 971">
                <a:extLst>
                  <a:ext uri="{FF2B5EF4-FFF2-40B4-BE49-F238E27FC236}">
                    <a16:creationId xmlns:a16="http://schemas.microsoft.com/office/drawing/2014/main" id="{DD7B8C01-D7CD-4A38-A2AE-FEF37E5C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793"/>
                <a:ext cx="8" cy="7"/>
              </a:xfrm>
              <a:custGeom>
                <a:avLst/>
                <a:gdLst>
                  <a:gd name="T0" fmla="*/ 25 w 25"/>
                  <a:gd name="T1" fmla="*/ 10 h 22"/>
                  <a:gd name="T2" fmla="*/ 22 w 25"/>
                  <a:gd name="T3" fmla="*/ 7 h 22"/>
                  <a:gd name="T4" fmla="*/ 22 w 25"/>
                  <a:gd name="T5" fmla="*/ 5 h 22"/>
                  <a:gd name="T6" fmla="*/ 20 w 25"/>
                  <a:gd name="T7" fmla="*/ 3 h 22"/>
                  <a:gd name="T8" fmla="*/ 17 w 25"/>
                  <a:gd name="T9" fmla="*/ 3 h 22"/>
                  <a:gd name="T10" fmla="*/ 17 w 25"/>
                  <a:gd name="T11" fmla="*/ 0 h 22"/>
                  <a:gd name="T12" fmla="*/ 15 w 25"/>
                  <a:gd name="T13" fmla="*/ 0 h 22"/>
                  <a:gd name="T14" fmla="*/ 13 w 25"/>
                  <a:gd name="T15" fmla="*/ 0 h 22"/>
                  <a:gd name="T16" fmla="*/ 10 w 25"/>
                  <a:gd name="T17" fmla="*/ 0 h 22"/>
                  <a:gd name="T18" fmla="*/ 8 w 25"/>
                  <a:gd name="T19" fmla="*/ 0 h 22"/>
                  <a:gd name="T20" fmla="*/ 5 w 25"/>
                  <a:gd name="T21" fmla="*/ 3 h 22"/>
                  <a:gd name="T22" fmla="*/ 3 w 25"/>
                  <a:gd name="T23" fmla="*/ 5 h 22"/>
                  <a:gd name="T24" fmla="*/ 3 w 25"/>
                  <a:gd name="T25" fmla="*/ 7 h 22"/>
                  <a:gd name="T26" fmla="*/ 0 w 25"/>
                  <a:gd name="T27" fmla="*/ 7 h 22"/>
                  <a:gd name="T28" fmla="*/ 0 w 25"/>
                  <a:gd name="T29" fmla="*/ 10 h 22"/>
                  <a:gd name="T30" fmla="*/ 0 w 25"/>
                  <a:gd name="T31" fmla="*/ 12 h 22"/>
                  <a:gd name="T32" fmla="*/ 3 w 25"/>
                  <a:gd name="T33" fmla="*/ 15 h 22"/>
                  <a:gd name="T34" fmla="*/ 3 w 25"/>
                  <a:gd name="T35" fmla="*/ 17 h 22"/>
                  <a:gd name="T36" fmla="*/ 5 w 25"/>
                  <a:gd name="T37" fmla="*/ 20 h 22"/>
                  <a:gd name="T38" fmla="*/ 8 w 25"/>
                  <a:gd name="T39" fmla="*/ 22 h 22"/>
                  <a:gd name="T40" fmla="*/ 10 w 25"/>
                  <a:gd name="T41" fmla="*/ 22 h 22"/>
                  <a:gd name="T42" fmla="*/ 13 w 25"/>
                  <a:gd name="T43" fmla="*/ 22 h 22"/>
                  <a:gd name="T44" fmla="*/ 15 w 25"/>
                  <a:gd name="T45" fmla="*/ 22 h 22"/>
                  <a:gd name="T46" fmla="*/ 17 w 25"/>
                  <a:gd name="T47" fmla="*/ 22 h 22"/>
                  <a:gd name="T48" fmla="*/ 17 w 25"/>
                  <a:gd name="T49" fmla="*/ 20 h 22"/>
                  <a:gd name="T50" fmla="*/ 20 w 25"/>
                  <a:gd name="T51" fmla="*/ 20 h 22"/>
                  <a:gd name="T52" fmla="*/ 22 w 25"/>
                  <a:gd name="T53" fmla="*/ 17 h 22"/>
                  <a:gd name="T54" fmla="*/ 22 w 25"/>
                  <a:gd name="T55" fmla="*/ 15 h 22"/>
                  <a:gd name="T56" fmla="*/ 22 w 25"/>
                  <a:gd name="T57" fmla="*/ 12 h 22"/>
                  <a:gd name="T58" fmla="*/ 25 w 25"/>
                  <a:gd name="T59" fmla="*/ 10 h 22"/>
                  <a:gd name="T60" fmla="*/ 22 w 25"/>
                  <a:gd name="T61" fmla="*/ 10 h 22"/>
                  <a:gd name="T62" fmla="*/ 22 w 25"/>
                  <a:gd name="T63" fmla="*/ 7 h 22"/>
                  <a:gd name="T64" fmla="*/ 20 w 25"/>
                  <a:gd name="T65" fmla="*/ 5 h 22"/>
                  <a:gd name="T66" fmla="*/ 17 w 25"/>
                  <a:gd name="T67" fmla="*/ 3 h 22"/>
                  <a:gd name="T68" fmla="*/ 15 w 25"/>
                  <a:gd name="T69" fmla="*/ 3 h 22"/>
                  <a:gd name="T70" fmla="*/ 13 w 25"/>
                  <a:gd name="T71" fmla="*/ 0 h 22"/>
                  <a:gd name="T72" fmla="*/ 10 w 25"/>
                  <a:gd name="T73" fmla="*/ 3 h 22"/>
                  <a:gd name="T74" fmla="*/ 8 w 25"/>
                  <a:gd name="T75" fmla="*/ 3 h 22"/>
                  <a:gd name="T76" fmla="*/ 5 w 25"/>
                  <a:gd name="T77" fmla="*/ 5 h 22"/>
                  <a:gd name="T78" fmla="*/ 3 w 25"/>
                  <a:gd name="T79" fmla="*/ 7 h 22"/>
                  <a:gd name="T80" fmla="*/ 3 w 25"/>
                  <a:gd name="T81" fmla="*/ 10 h 22"/>
                  <a:gd name="T82" fmla="*/ 3 w 25"/>
                  <a:gd name="T83" fmla="*/ 12 h 22"/>
                  <a:gd name="T84" fmla="*/ 3 w 25"/>
                  <a:gd name="T85" fmla="*/ 15 h 22"/>
                  <a:gd name="T86" fmla="*/ 5 w 25"/>
                  <a:gd name="T87" fmla="*/ 17 h 22"/>
                  <a:gd name="T88" fmla="*/ 8 w 25"/>
                  <a:gd name="T89" fmla="*/ 20 h 22"/>
                  <a:gd name="T90" fmla="*/ 10 w 25"/>
                  <a:gd name="T91" fmla="*/ 20 h 22"/>
                  <a:gd name="T92" fmla="*/ 13 w 25"/>
                  <a:gd name="T93" fmla="*/ 20 h 22"/>
                  <a:gd name="T94" fmla="*/ 15 w 25"/>
                  <a:gd name="T95" fmla="*/ 20 h 22"/>
                  <a:gd name="T96" fmla="*/ 17 w 25"/>
                  <a:gd name="T97" fmla="*/ 20 h 22"/>
                  <a:gd name="T98" fmla="*/ 20 w 25"/>
                  <a:gd name="T99" fmla="*/ 17 h 22"/>
                  <a:gd name="T100" fmla="*/ 22 w 25"/>
                  <a:gd name="T101" fmla="*/ 15 h 22"/>
                  <a:gd name="T102" fmla="*/ 22 w 25"/>
                  <a:gd name="T103" fmla="*/ 12 h 22"/>
                  <a:gd name="T104" fmla="*/ 22 w 25"/>
                  <a:gd name="T105" fmla="*/ 10 h 22"/>
                  <a:gd name="T106" fmla="*/ 25 w 25"/>
                  <a:gd name="T10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22">
                    <a:moveTo>
                      <a:pt x="25" y="10"/>
                    </a:moveTo>
                    <a:lnTo>
                      <a:pt x="22" y="7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7" y="22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5" y="10"/>
                    </a:lnTo>
                    <a:lnTo>
                      <a:pt x="22" y="10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0" name="Freeform 972">
                <a:extLst>
                  <a:ext uri="{FF2B5EF4-FFF2-40B4-BE49-F238E27FC236}">
                    <a16:creationId xmlns:a16="http://schemas.microsoft.com/office/drawing/2014/main" id="{48C0E2F8-BA1D-4A5B-B01D-7212D174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793"/>
                <a:ext cx="6" cy="7"/>
              </a:xfrm>
              <a:custGeom>
                <a:avLst/>
                <a:gdLst>
                  <a:gd name="T0" fmla="*/ 19 w 19"/>
                  <a:gd name="T1" fmla="*/ 10 h 20"/>
                  <a:gd name="T2" fmla="*/ 19 w 19"/>
                  <a:gd name="T3" fmla="*/ 7 h 20"/>
                  <a:gd name="T4" fmla="*/ 17 w 19"/>
                  <a:gd name="T5" fmla="*/ 5 h 20"/>
                  <a:gd name="T6" fmla="*/ 14 w 19"/>
                  <a:gd name="T7" fmla="*/ 3 h 20"/>
                  <a:gd name="T8" fmla="*/ 12 w 19"/>
                  <a:gd name="T9" fmla="*/ 3 h 20"/>
                  <a:gd name="T10" fmla="*/ 10 w 19"/>
                  <a:gd name="T11" fmla="*/ 0 h 20"/>
                  <a:gd name="T12" fmla="*/ 7 w 19"/>
                  <a:gd name="T13" fmla="*/ 3 h 20"/>
                  <a:gd name="T14" fmla="*/ 5 w 19"/>
                  <a:gd name="T15" fmla="*/ 3 h 20"/>
                  <a:gd name="T16" fmla="*/ 2 w 19"/>
                  <a:gd name="T17" fmla="*/ 5 h 20"/>
                  <a:gd name="T18" fmla="*/ 0 w 19"/>
                  <a:gd name="T19" fmla="*/ 7 h 20"/>
                  <a:gd name="T20" fmla="*/ 0 w 19"/>
                  <a:gd name="T21" fmla="*/ 10 h 20"/>
                  <a:gd name="T22" fmla="*/ 0 w 19"/>
                  <a:gd name="T23" fmla="*/ 12 h 20"/>
                  <a:gd name="T24" fmla="*/ 0 w 19"/>
                  <a:gd name="T25" fmla="*/ 15 h 20"/>
                  <a:gd name="T26" fmla="*/ 2 w 19"/>
                  <a:gd name="T27" fmla="*/ 17 h 20"/>
                  <a:gd name="T28" fmla="*/ 5 w 19"/>
                  <a:gd name="T29" fmla="*/ 20 h 20"/>
                  <a:gd name="T30" fmla="*/ 7 w 19"/>
                  <a:gd name="T31" fmla="*/ 20 h 20"/>
                  <a:gd name="T32" fmla="*/ 10 w 19"/>
                  <a:gd name="T33" fmla="*/ 20 h 20"/>
                  <a:gd name="T34" fmla="*/ 12 w 19"/>
                  <a:gd name="T35" fmla="*/ 20 h 20"/>
                  <a:gd name="T36" fmla="*/ 14 w 19"/>
                  <a:gd name="T37" fmla="*/ 20 h 20"/>
                  <a:gd name="T38" fmla="*/ 17 w 19"/>
                  <a:gd name="T39" fmla="*/ 17 h 20"/>
                  <a:gd name="T40" fmla="*/ 19 w 19"/>
                  <a:gd name="T41" fmla="*/ 15 h 20"/>
                  <a:gd name="T42" fmla="*/ 19 w 19"/>
                  <a:gd name="T43" fmla="*/ 12 h 20"/>
                  <a:gd name="T44" fmla="*/ 19 w 19"/>
                  <a:gd name="T45" fmla="*/ 10 h 20"/>
                  <a:gd name="T46" fmla="*/ 17 w 19"/>
                  <a:gd name="T47" fmla="*/ 10 h 20"/>
                  <a:gd name="T48" fmla="*/ 17 w 19"/>
                  <a:gd name="T49" fmla="*/ 7 h 20"/>
                  <a:gd name="T50" fmla="*/ 14 w 19"/>
                  <a:gd name="T51" fmla="*/ 5 h 20"/>
                  <a:gd name="T52" fmla="*/ 12 w 19"/>
                  <a:gd name="T53" fmla="*/ 3 h 20"/>
                  <a:gd name="T54" fmla="*/ 10 w 19"/>
                  <a:gd name="T55" fmla="*/ 3 h 20"/>
                  <a:gd name="T56" fmla="*/ 7 w 19"/>
                  <a:gd name="T57" fmla="*/ 3 h 20"/>
                  <a:gd name="T58" fmla="*/ 5 w 19"/>
                  <a:gd name="T59" fmla="*/ 5 h 20"/>
                  <a:gd name="T60" fmla="*/ 2 w 19"/>
                  <a:gd name="T61" fmla="*/ 7 h 20"/>
                  <a:gd name="T62" fmla="*/ 2 w 19"/>
                  <a:gd name="T63" fmla="*/ 10 h 20"/>
                  <a:gd name="T64" fmla="*/ 2 w 19"/>
                  <a:gd name="T65" fmla="*/ 12 h 20"/>
                  <a:gd name="T66" fmla="*/ 2 w 19"/>
                  <a:gd name="T67" fmla="*/ 15 h 20"/>
                  <a:gd name="T68" fmla="*/ 5 w 19"/>
                  <a:gd name="T69" fmla="*/ 17 h 20"/>
                  <a:gd name="T70" fmla="*/ 7 w 19"/>
                  <a:gd name="T71" fmla="*/ 17 h 20"/>
                  <a:gd name="T72" fmla="*/ 7 w 19"/>
                  <a:gd name="T73" fmla="*/ 20 h 20"/>
                  <a:gd name="T74" fmla="*/ 10 w 19"/>
                  <a:gd name="T75" fmla="*/ 20 h 20"/>
                  <a:gd name="T76" fmla="*/ 12 w 19"/>
                  <a:gd name="T77" fmla="*/ 20 h 20"/>
                  <a:gd name="T78" fmla="*/ 12 w 19"/>
                  <a:gd name="T79" fmla="*/ 17 h 20"/>
                  <a:gd name="T80" fmla="*/ 14 w 19"/>
                  <a:gd name="T81" fmla="*/ 17 h 20"/>
                  <a:gd name="T82" fmla="*/ 17 w 19"/>
                  <a:gd name="T83" fmla="*/ 15 h 20"/>
                  <a:gd name="T84" fmla="*/ 17 w 19"/>
                  <a:gd name="T85" fmla="*/ 12 h 20"/>
                  <a:gd name="T86" fmla="*/ 17 w 19"/>
                  <a:gd name="T87" fmla="*/ 10 h 20"/>
                  <a:gd name="T88" fmla="*/ 19 w 19"/>
                  <a:gd name="T8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" h="20">
                    <a:moveTo>
                      <a:pt x="19" y="10"/>
                    </a:moveTo>
                    <a:lnTo>
                      <a:pt x="19" y="7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7" y="17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1" name="Freeform 973">
                <a:extLst>
                  <a:ext uri="{FF2B5EF4-FFF2-40B4-BE49-F238E27FC236}">
                    <a16:creationId xmlns:a16="http://schemas.microsoft.com/office/drawing/2014/main" id="{804A0EE4-81AE-46D8-A05D-3EA08CD2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794"/>
                <a:ext cx="5" cy="6"/>
              </a:xfrm>
              <a:custGeom>
                <a:avLst/>
                <a:gdLst>
                  <a:gd name="T0" fmla="*/ 15 w 15"/>
                  <a:gd name="T1" fmla="*/ 7 h 17"/>
                  <a:gd name="T2" fmla="*/ 15 w 15"/>
                  <a:gd name="T3" fmla="*/ 4 h 17"/>
                  <a:gd name="T4" fmla="*/ 12 w 15"/>
                  <a:gd name="T5" fmla="*/ 2 h 17"/>
                  <a:gd name="T6" fmla="*/ 10 w 15"/>
                  <a:gd name="T7" fmla="*/ 0 h 17"/>
                  <a:gd name="T8" fmla="*/ 8 w 15"/>
                  <a:gd name="T9" fmla="*/ 0 h 17"/>
                  <a:gd name="T10" fmla="*/ 5 w 15"/>
                  <a:gd name="T11" fmla="*/ 0 h 17"/>
                  <a:gd name="T12" fmla="*/ 3 w 15"/>
                  <a:gd name="T13" fmla="*/ 2 h 17"/>
                  <a:gd name="T14" fmla="*/ 0 w 15"/>
                  <a:gd name="T15" fmla="*/ 4 h 17"/>
                  <a:gd name="T16" fmla="*/ 0 w 15"/>
                  <a:gd name="T17" fmla="*/ 7 h 17"/>
                  <a:gd name="T18" fmla="*/ 0 w 15"/>
                  <a:gd name="T19" fmla="*/ 9 h 17"/>
                  <a:gd name="T20" fmla="*/ 0 w 15"/>
                  <a:gd name="T21" fmla="*/ 12 h 17"/>
                  <a:gd name="T22" fmla="*/ 3 w 15"/>
                  <a:gd name="T23" fmla="*/ 14 h 17"/>
                  <a:gd name="T24" fmla="*/ 5 w 15"/>
                  <a:gd name="T25" fmla="*/ 14 h 17"/>
                  <a:gd name="T26" fmla="*/ 5 w 15"/>
                  <a:gd name="T27" fmla="*/ 17 h 17"/>
                  <a:gd name="T28" fmla="*/ 8 w 15"/>
                  <a:gd name="T29" fmla="*/ 17 h 17"/>
                  <a:gd name="T30" fmla="*/ 10 w 15"/>
                  <a:gd name="T31" fmla="*/ 17 h 17"/>
                  <a:gd name="T32" fmla="*/ 10 w 15"/>
                  <a:gd name="T33" fmla="*/ 14 h 17"/>
                  <a:gd name="T34" fmla="*/ 12 w 15"/>
                  <a:gd name="T35" fmla="*/ 14 h 17"/>
                  <a:gd name="T36" fmla="*/ 15 w 15"/>
                  <a:gd name="T37" fmla="*/ 12 h 17"/>
                  <a:gd name="T38" fmla="*/ 15 w 15"/>
                  <a:gd name="T39" fmla="*/ 9 h 17"/>
                  <a:gd name="T40" fmla="*/ 15 w 15"/>
                  <a:gd name="T41" fmla="*/ 7 h 17"/>
                  <a:gd name="T42" fmla="*/ 12 w 15"/>
                  <a:gd name="T43" fmla="*/ 7 h 17"/>
                  <a:gd name="T44" fmla="*/ 12 w 15"/>
                  <a:gd name="T45" fmla="*/ 4 h 17"/>
                  <a:gd name="T46" fmla="*/ 10 w 15"/>
                  <a:gd name="T47" fmla="*/ 2 h 17"/>
                  <a:gd name="T48" fmla="*/ 8 w 15"/>
                  <a:gd name="T49" fmla="*/ 2 h 17"/>
                  <a:gd name="T50" fmla="*/ 5 w 15"/>
                  <a:gd name="T51" fmla="*/ 2 h 17"/>
                  <a:gd name="T52" fmla="*/ 3 w 15"/>
                  <a:gd name="T53" fmla="*/ 2 h 17"/>
                  <a:gd name="T54" fmla="*/ 3 w 15"/>
                  <a:gd name="T55" fmla="*/ 4 h 17"/>
                  <a:gd name="T56" fmla="*/ 0 w 15"/>
                  <a:gd name="T57" fmla="*/ 4 h 17"/>
                  <a:gd name="T58" fmla="*/ 0 w 15"/>
                  <a:gd name="T59" fmla="*/ 7 h 17"/>
                  <a:gd name="T60" fmla="*/ 0 w 15"/>
                  <a:gd name="T61" fmla="*/ 9 h 17"/>
                  <a:gd name="T62" fmla="*/ 3 w 15"/>
                  <a:gd name="T63" fmla="*/ 12 h 17"/>
                  <a:gd name="T64" fmla="*/ 3 w 15"/>
                  <a:gd name="T65" fmla="*/ 14 h 17"/>
                  <a:gd name="T66" fmla="*/ 5 w 15"/>
                  <a:gd name="T67" fmla="*/ 14 h 17"/>
                  <a:gd name="T68" fmla="*/ 8 w 15"/>
                  <a:gd name="T69" fmla="*/ 14 h 17"/>
                  <a:gd name="T70" fmla="*/ 10 w 15"/>
                  <a:gd name="T71" fmla="*/ 14 h 17"/>
                  <a:gd name="T72" fmla="*/ 12 w 15"/>
                  <a:gd name="T73" fmla="*/ 12 h 17"/>
                  <a:gd name="T74" fmla="*/ 12 w 15"/>
                  <a:gd name="T75" fmla="*/ 9 h 17"/>
                  <a:gd name="T76" fmla="*/ 15 w 15"/>
                  <a:gd name="T7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7">
                    <a:moveTo>
                      <a:pt x="15" y="7"/>
                    </a:moveTo>
                    <a:lnTo>
                      <a:pt x="15" y="4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2" y="9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2" name="Freeform 974">
                <a:extLst>
                  <a:ext uri="{FF2B5EF4-FFF2-40B4-BE49-F238E27FC236}">
                    <a16:creationId xmlns:a16="http://schemas.microsoft.com/office/drawing/2014/main" id="{F376B20F-F1F4-491E-9176-F8C8345DA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794"/>
                <a:ext cx="5" cy="4"/>
              </a:xfrm>
              <a:custGeom>
                <a:avLst/>
                <a:gdLst>
                  <a:gd name="T0" fmla="*/ 15 w 15"/>
                  <a:gd name="T1" fmla="*/ 5 h 12"/>
                  <a:gd name="T2" fmla="*/ 12 w 15"/>
                  <a:gd name="T3" fmla="*/ 5 h 12"/>
                  <a:gd name="T4" fmla="*/ 12 w 15"/>
                  <a:gd name="T5" fmla="*/ 2 h 12"/>
                  <a:gd name="T6" fmla="*/ 10 w 15"/>
                  <a:gd name="T7" fmla="*/ 0 h 12"/>
                  <a:gd name="T8" fmla="*/ 8 w 15"/>
                  <a:gd name="T9" fmla="*/ 0 h 12"/>
                  <a:gd name="T10" fmla="*/ 5 w 15"/>
                  <a:gd name="T11" fmla="*/ 0 h 12"/>
                  <a:gd name="T12" fmla="*/ 3 w 15"/>
                  <a:gd name="T13" fmla="*/ 0 h 12"/>
                  <a:gd name="T14" fmla="*/ 3 w 15"/>
                  <a:gd name="T15" fmla="*/ 2 h 12"/>
                  <a:gd name="T16" fmla="*/ 0 w 15"/>
                  <a:gd name="T17" fmla="*/ 2 h 12"/>
                  <a:gd name="T18" fmla="*/ 0 w 15"/>
                  <a:gd name="T19" fmla="*/ 5 h 12"/>
                  <a:gd name="T20" fmla="*/ 0 w 15"/>
                  <a:gd name="T21" fmla="*/ 7 h 12"/>
                  <a:gd name="T22" fmla="*/ 3 w 15"/>
                  <a:gd name="T23" fmla="*/ 9 h 12"/>
                  <a:gd name="T24" fmla="*/ 3 w 15"/>
                  <a:gd name="T25" fmla="*/ 12 h 12"/>
                  <a:gd name="T26" fmla="*/ 5 w 15"/>
                  <a:gd name="T27" fmla="*/ 12 h 12"/>
                  <a:gd name="T28" fmla="*/ 8 w 15"/>
                  <a:gd name="T29" fmla="*/ 12 h 12"/>
                  <a:gd name="T30" fmla="*/ 10 w 15"/>
                  <a:gd name="T31" fmla="*/ 12 h 12"/>
                  <a:gd name="T32" fmla="*/ 12 w 15"/>
                  <a:gd name="T33" fmla="*/ 9 h 12"/>
                  <a:gd name="T34" fmla="*/ 12 w 15"/>
                  <a:gd name="T35" fmla="*/ 7 h 12"/>
                  <a:gd name="T36" fmla="*/ 15 w 15"/>
                  <a:gd name="T37" fmla="*/ 5 h 12"/>
                  <a:gd name="T38" fmla="*/ 12 w 15"/>
                  <a:gd name="T39" fmla="*/ 5 h 12"/>
                  <a:gd name="T40" fmla="*/ 12 w 15"/>
                  <a:gd name="T41" fmla="*/ 2 h 12"/>
                  <a:gd name="T42" fmla="*/ 10 w 15"/>
                  <a:gd name="T43" fmla="*/ 2 h 12"/>
                  <a:gd name="T44" fmla="*/ 8 w 15"/>
                  <a:gd name="T45" fmla="*/ 0 h 12"/>
                  <a:gd name="T46" fmla="*/ 5 w 15"/>
                  <a:gd name="T47" fmla="*/ 0 h 12"/>
                  <a:gd name="T48" fmla="*/ 5 w 15"/>
                  <a:gd name="T49" fmla="*/ 2 h 12"/>
                  <a:gd name="T50" fmla="*/ 3 w 15"/>
                  <a:gd name="T51" fmla="*/ 2 h 12"/>
                  <a:gd name="T52" fmla="*/ 3 w 15"/>
                  <a:gd name="T53" fmla="*/ 5 h 12"/>
                  <a:gd name="T54" fmla="*/ 3 w 15"/>
                  <a:gd name="T55" fmla="*/ 7 h 12"/>
                  <a:gd name="T56" fmla="*/ 3 w 15"/>
                  <a:gd name="T57" fmla="*/ 9 h 12"/>
                  <a:gd name="T58" fmla="*/ 5 w 15"/>
                  <a:gd name="T59" fmla="*/ 9 h 12"/>
                  <a:gd name="T60" fmla="*/ 8 w 15"/>
                  <a:gd name="T61" fmla="*/ 9 h 12"/>
                  <a:gd name="T62" fmla="*/ 10 w 15"/>
                  <a:gd name="T63" fmla="*/ 9 h 12"/>
                  <a:gd name="T64" fmla="*/ 12 w 15"/>
                  <a:gd name="T65" fmla="*/ 9 h 12"/>
                  <a:gd name="T66" fmla="*/ 12 w 15"/>
                  <a:gd name="T67" fmla="*/ 7 h 12"/>
                  <a:gd name="T68" fmla="*/ 12 w 15"/>
                  <a:gd name="T69" fmla="*/ 5 h 12"/>
                  <a:gd name="T70" fmla="*/ 15 w 15"/>
                  <a:gd name="T7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12">
                    <a:moveTo>
                      <a:pt x="15" y="5"/>
                    </a:moveTo>
                    <a:lnTo>
                      <a:pt x="12" y="5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3" name="Freeform 975">
                <a:extLst>
                  <a:ext uri="{FF2B5EF4-FFF2-40B4-BE49-F238E27FC236}">
                    <a16:creationId xmlns:a16="http://schemas.microsoft.com/office/drawing/2014/main" id="{1A21E61E-4524-4786-95BF-526F6B7F2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95"/>
                <a:ext cx="3" cy="3"/>
              </a:xfrm>
              <a:custGeom>
                <a:avLst/>
                <a:gdLst>
                  <a:gd name="T0" fmla="*/ 9 w 9"/>
                  <a:gd name="T1" fmla="*/ 5 h 10"/>
                  <a:gd name="T2" fmla="*/ 9 w 9"/>
                  <a:gd name="T3" fmla="*/ 2 h 10"/>
                  <a:gd name="T4" fmla="*/ 7 w 9"/>
                  <a:gd name="T5" fmla="*/ 2 h 10"/>
                  <a:gd name="T6" fmla="*/ 5 w 9"/>
                  <a:gd name="T7" fmla="*/ 0 h 10"/>
                  <a:gd name="T8" fmla="*/ 2 w 9"/>
                  <a:gd name="T9" fmla="*/ 0 h 10"/>
                  <a:gd name="T10" fmla="*/ 2 w 9"/>
                  <a:gd name="T11" fmla="*/ 2 h 10"/>
                  <a:gd name="T12" fmla="*/ 0 w 9"/>
                  <a:gd name="T13" fmla="*/ 2 h 10"/>
                  <a:gd name="T14" fmla="*/ 0 w 9"/>
                  <a:gd name="T15" fmla="*/ 5 h 10"/>
                  <a:gd name="T16" fmla="*/ 0 w 9"/>
                  <a:gd name="T17" fmla="*/ 7 h 10"/>
                  <a:gd name="T18" fmla="*/ 0 w 9"/>
                  <a:gd name="T19" fmla="*/ 10 h 10"/>
                  <a:gd name="T20" fmla="*/ 2 w 9"/>
                  <a:gd name="T21" fmla="*/ 10 h 10"/>
                  <a:gd name="T22" fmla="*/ 5 w 9"/>
                  <a:gd name="T23" fmla="*/ 10 h 10"/>
                  <a:gd name="T24" fmla="*/ 7 w 9"/>
                  <a:gd name="T25" fmla="*/ 10 h 10"/>
                  <a:gd name="T26" fmla="*/ 9 w 9"/>
                  <a:gd name="T27" fmla="*/ 10 h 10"/>
                  <a:gd name="T28" fmla="*/ 9 w 9"/>
                  <a:gd name="T29" fmla="*/ 7 h 10"/>
                  <a:gd name="T30" fmla="*/ 9 w 9"/>
                  <a:gd name="T31" fmla="*/ 5 h 10"/>
                  <a:gd name="T32" fmla="*/ 7 w 9"/>
                  <a:gd name="T33" fmla="*/ 5 h 10"/>
                  <a:gd name="T34" fmla="*/ 7 w 9"/>
                  <a:gd name="T35" fmla="*/ 2 h 10"/>
                  <a:gd name="T36" fmla="*/ 5 w 9"/>
                  <a:gd name="T37" fmla="*/ 2 h 10"/>
                  <a:gd name="T38" fmla="*/ 2 w 9"/>
                  <a:gd name="T39" fmla="*/ 2 h 10"/>
                  <a:gd name="T40" fmla="*/ 2 w 9"/>
                  <a:gd name="T41" fmla="*/ 5 h 10"/>
                  <a:gd name="T42" fmla="*/ 2 w 9"/>
                  <a:gd name="T43" fmla="*/ 7 h 10"/>
                  <a:gd name="T44" fmla="*/ 2 w 9"/>
                  <a:gd name="T45" fmla="*/ 10 h 10"/>
                  <a:gd name="T46" fmla="*/ 5 w 9"/>
                  <a:gd name="T47" fmla="*/ 10 h 10"/>
                  <a:gd name="T48" fmla="*/ 7 w 9"/>
                  <a:gd name="T49" fmla="*/ 10 h 10"/>
                  <a:gd name="T50" fmla="*/ 7 w 9"/>
                  <a:gd name="T51" fmla="*/ 7 h 10"/>
                  <a:gd name="T52" fmla="*/ 7 w 9"/>
                  <a:gd name="T53" fmla="*/ 5 h 10"/>
                  <a:gd name="T54" fmla="*/ 9 w 9"/>
                  <a:gd name="T5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0">
                    <a:moveTo>
                      <a:pt x="9" y="5"/>
                    </a:move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4" name="Freeform 976">
                <a:extLst>
                  <a:ext uri="{FF2B5EF4-FFF2-40B4-BE49-F238E27FC236}">
                    <a16:creationId xmlns:a16="http://schemas.microsoft.com/office/drawing/2014/main" id="{2A5BBC24-B092-4F57-8E6D-00EA74860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795"/>
                <a:ext cx="2" cy="3"/>
              </a:xfrm>
              <a:custGeom>
                <a:avLst/>
                <a:gdLst>
                  <a:gd name="T0" fmla="*/ 5 w 5"/>
                  <a:gd name="T1" fmla="*/ 3 h 8"/>
                  <a:gd name="T2" fmla="*/ 5 w 5"/>
                  <a:gd name="T3" fmla="*/ 0 h 8"/>
                  <a:gd name="T4" fmla="*/ 3 w 5"/>
                  <a:gd name="T5" fmla="*/ 0 h 8"/>
                  <a:gd name="T6" fmla="*/ 0 w 5"/>
                  <a:gd name="T7" fmla="*/ 0 h 8"/>
                  <a:gd name="T8" fmla="*/ 0 w 5"/>
                  <a:gd name="T9" fmla="*/ 3 h 8"/>
                  <a:gd name="T10" fmla="*/ 0 w 5"/>
                  <a:gd name="T11" fmla="*/ 5 h 8"/>
                  <a:gd name="T12" fmla="*/ 0 w 5"/>
                  <a:gd name="T13" fmla="*/ 8 h 8"/>
                  <a:gd name="T14" fmla="*/ 3 w 5"/>
                  <a:gd name="T15" fmla="*/ 8 h 8"/>
                  <a:gd name="T16" fmla="*/ 5 w 5"/>
                  <a:gd name="T17" fmla="*/ 8 h 8"/>
                  <a:gd name="T18" fmla="*/ 5 w 5"/>
                  <a:gd name="T19" fmla="*/ 5 h 8"/>
                  <a:gd name="T20" fmla="*/ 5 w 5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5" name="Freeform 977">
                <a:extLst>
                  <a:ext uri="{FF2B5EF4-FFF2-40B4-BE49-F238E27FC236}">
                    <a16:creationId xmlns:a16="http://schemas.microsoft.com/office/drawing/2014/main" id="{97D3111C-9817-4D0E-8560-BB9F4385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796"/>
                <a:ext cx="2" cy="1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0 h 2"/>
                  <a:gd name="T6" fmla="*/ 0 w 5"/>
                  <a:gd name="T7" fmla="*/ 2 h 2"/>
                  <a:gd name="T8" fmla="*/ 3 w 5"/>
                  <a:gd name="T9" fmla="*/ 2 h 2"/>
                  <a:gd name="T10" fmla="*/ 5 w 5"/>
                  <a:gd name="T11" fmla="*/ 2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6" name="Freeform 978">
                <a:extLst>
                  <a:ext uri="{FF2B5EF4-FFF2-40B4-BE49-F238E27FC236}">
                    <a16:creationId xmlns:a16="http://schemas.microsoft.com/office/drawing/2014/main" id="{49CD067C-94C4-40DE-8893-BB4AA8DA4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005"/>
                <a:ext cx="118" cy="117"/>
              </a:xfrm>
              <a:custGeom>
                <a:avLst/>
                <a:gdLst>
                  <a:gd name="T0" fmla="*/ 194 w 354"/>
                  <a:gd name="T1" fmla="*/ 0 h 351"/>
                  <a:gd name="T2" fmla="*/ 229 w 354"/>
                  <a:gd name="T3" fmla="*/ 7 h 351"/>
                  <a:gd name="T4" fmla="*/ 260 w 354"/>
                  <a:gd name="T5" fmla="*/ 22 h 351"/>
                  <a:gd name="T6" fmla="*/ 289 w 354"/>
                  <a:gd name="T7" fmla="*/ 39 h 351"/>
                  <a:gd name="T8" fmla="*/ 315 w 354"/>
                  <a:gd name="T9" fmla="*/ 64 h 351"/>
                  <a:gd name="T10" fmla="*/ 332 w 354"/>
                  <a:gd name="T11" fmla="*/ 91 h 351"/>
                  <a:gd name="T12" fmla="*/ 346 w 354"/>
                  <a:gd name="T13" fmla="*/ 122 h 351"/>
                  <a:gd name="T14" fmla="*/ 354 w 354"/>
                  <a:gd name="T15" fmla="*/ 156 h 351"/>
                  <a:gd name="T16" fmla="*/ 354 w 354"/>
                  <a:gd name="T17" fmla="*/ 194 h 351"/>
                  <a:gd name="T18" fmla="*/ 346 w 354"/>
                  <a:gd name="T19" fmla="*/ 229 h 351"/>
                  <a:gd name="T20" fmla="*/ 332 w 354"/>
                  <a:gd name="T21" fmla="*/ 260 h 351"/>
                  <a:gd name="T22" fmla="*/ 315 w 354"/>
                  <a:gd name="T23" fmla="*/ 287 h 351"/>
                  <a:gd name="T24" fmla="*/ 289 w 354"/>
                  <a:gd name="T25" fmla="*/ 313 h 351"/>
                  <a:gd name="T26" fmla="*/ 260 w 354"/>
                  <a:gd name="T27" fmla="*/ 332 h 351"/>
                  <a:gd name="T28" fmla="*/ 229 w 354"/>
                  <a:gd name="T29" fmla="*/ 344 h 351"/>
                  <a:gd name="T30" fmla="*/ 194 w 354"/>
                  <a:gd name="T31" fmla="*/ 351 h 351"/>
                  <a:gd name="T32" fmla="*/ 160 w 354"/>
                  <a:gd name="T33" fmla="*/ 351 h 351"/>
                  <a:gd name="T34" fmla="*/ 125 w 354"/>
                  <a:gd name="T35" fmla="*/ 344 h 351"/>
                  <a:gd name="T36" fmla="*/ 93 w 354"/>
                  <a:gd name="T37" fmla="*/ 332 h 351"/>
                  <a:gd name="T38" fmla="*/ 64 w 354"/>
                  <a:gd name="T39" fmla="*/ 313 h 351"/>
                  <a:gd name="T40" fmla="*/ 41 w 354"/>
                  <a:gd name="T41" fmla="*/ 287 h 351"/>
                  <a:gd name="T42" fmla="*/ 22 w 354"/>
                  <a:gd name="T43" fmla="*/ 260 h 351"/>
                  <a:gd name="T44" fmla="*/ 10 w 354"/>
                  <a:gd name="T45" fmla="*/ 229 h 351"/>
                  <a:gd name="T46" fmla="*/ 2 w 354"/>
                  <a:gd name="T47" fmla="*/ 194 h 351"/>
                  <a:gd name="T48" fmla="*/ 2 w 354"/>
                  <a:gd name="T49" fmla="*/ 156 h 351"/>
                  <a:gd name="T50" fmla="*/ 10 w 354"/>
                  <a:gd name="T51" fmla="*/ 122 h 351"/>
                  <a:gd name="T52" fmla="*/ 22 w 354"/>
                  <a:gd name="T53" fmla="*/ 91 h 351"/>
                  <a:gd name="T54" fmla="*/ 41 w 354"/>
                  <a:gd name="T55" fmla="*/ 64 h 351"/>
                  <a:gd name="T56" fmla="*/ 64 w 354"/>
                  <a:gd name="T57" fmla="*/ 39 h 351"/>
                  <a:gd name="T58" fmla="*/ 93 w 354"/>
                  <a:gd name="T59" fmla="*/ 22 h 351"/>
                  <a:gd name="T60" fmla="*/ 125 w 354"/>
                  <a:gd name="T61" fmla="*/ 7 h 351"/>
                  <a:gd name="T62" fmla="*/ 160 w 354"/>
                  <a:gd name="T6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4" h="351">
                    <a:moveTo>
                      <a:pt x="177" y="0"/>
                    </a:moveTo>
                    <a:lnTo>
                      <a:pt x="194" y="0"/>
                    </a:lnTo>
                    <a:lnTo>
                      <a:pt x="213" y="2"/>
                    </a:lnTo>
                    <a:lnTo>
                      <a:pt x="229" y="7"/>
                    </a:lnTo>
                    <a:lnTo>
                      <a:pt x="246" y="15"/>
                    </a:lnTo>
                    <a:lnTo>
                      <a:pt x="260" y="22"/>
                    </a:lnTo>
                    <a:lnTo>
                      <a:pt x="275" y="29"/>
                    </a:lnTo>
                    <a:lnTo>
                      <a:pt x="289" y="39"/>
                    </a:lnTo>
                    <a:lnTo>
                      <a:pt x="303" y="51"/>
                    </a:lnTo>
                    <a:lnTo>
                      <a:pt x="315" y="64"/>
                    </a:lnTo>
                    <a:lnTo>
                      <a:pt x="325" y="79"/>
                    </a:lnTo>
                    <a:lnTo>
                      <a:pt x="332" y="91"/>
                    </a:lnTo>
                    <a:lnTo>
                      <a:pt x="339" y="108"/>
                    </a:lnTo>
                    <a:lnTo>
                      <a:pt x="346" y="122"/>
                    </a:lnTo>
                    <a:lnTo>
                      <a:pt x="349" y="141"/>
                    </a:lnTo>
                    <a:lnTo>
                      <a:pt x="354" y="156"/>
                    </a:lnTo>
                    <a:lnTo>
                      <a:pt x="354" y="177"/>
                    </a:lnTo>
                    <a:lnTo>
                      <a:pt x="354" y="194"/>
                    </a:lnTo>
                    <a:lnTo>
                      <a:pt x="349" y="212"/>
                    </a:lnTo>
                    <a:lnTo>
                      <a:pt x="346" y="229"/>
                    </a:lnTo>
                    <a:lnTo>
                      <a:pt x="339" y="246"/>
                    </a:lnTo>
                    <a:lnTo>
                      <a:pt x="332" y="260"/>
                    </a:lnTo>
                    <a:lnTo>
                      <a:pt x="325" y="275"/>
                    </a:lnTo>
                    <a:lnTo>
                      <a:pt x="315" y="287"/>
                    </a:lnTo>
                    <a:lnTo>
                      <a:pt x="303" y="300"/>
                    </a:lnTo>
                    <a:lnTo>
                      <a:pt x="289" y="313"/>
                    </a:lnTo>
                    <a:lnTo>
                      <a:pt x="275" y="322"/>
                    </a:lnTo>
                    <a:lnTo>
                      <a:pt x="260" y="332"/>
                    </a:lnTo>
                    <a:lnTo>
                      <a:pt x="246" y="339"/>
                    </a:lnTo>
                    <a:lnTo>
                      <a:pt x="229" y="344"/>
                    </a:lnTo>
                    <a:lnTo>
                      <a:pt x="213" y="349"/>
                    </a:lnTo>
                    <a:lnTo>
                      <a:pt x="194" y="351"/>
                    </a:lnTo>
                    <a:lnTo>
                      <a:pt x="177" y="351"/>
                    </a:lnTo>
                    <a:lnTo>
                      <a:pt x="160" y="351"/>
                    </a:lnTo>
                    <a:lnTo>
                      <a:pt x="142" y="349"/>
                    </a:lnTo>
                    <a:lnTo>
                      <a:pt x="125" y="344"/>
                    </a:lnTo>
                    <a:lnTo>
                      <a:pt x="108" y="339"/>
                    </a:lnTo>
                    <a:lnTo>
                      <a:pt x="93" y="332"/>
                    </a:lnTo>
                    <a:lnTo>
                      <a:pt x="79" y="322"/>
                    </a:lnTo>
                    <a:lnTo>
                      <a:pt x="64" y="313"/>
                    </a:lnTo>
                    <a:lnTo>
                      <a:pt x="51" y="300"/>
                    </a:lnTo>
                    <a:lnTo>
                      <a:pt x="41" y="287"/>
                    </a:lnTo>
                    <a:lnTo>
                      <a:pt x="33" y="275"/>
                    </a:lnTo>
                    <a:lnTo>
                      <a:pt x="22" y="260"/>
                    </a:lnTo>
                    <a:lnTo>
                      <a:pt x="14" y="246"/>
                    </a:lnTo>
                    <a:lnTo>
                      <a:pt x="10" y="229"/>
                    </a:lnTo>
                    <a:lnTo>
                      <a:pt x="5" y="212"/>
                    </a:lnTo>
                    <a:lnTo>
                      <a:pt x="2" y="194"/>
                    </a:lnTo>
                    <a:lnTo>
                      <a:pt x="0" y="177"/>
                    </a:lnTo>
                    <a:lnTo>
                      <a:pt x="2" y="156"/>
                    </a:lnTo>
                    <a:lnTo>
                      <a:pt x="5" y="141"/>
                    </a:lnTo>
                    <a:lnTo>
                      <a:pt x="10" y="122"/>
                    </a:lnTo>
                    <a:lnTo>
                      <a:pt x="14" y="108"/>
                    </a:lnTo>
                    <a:lnTo>
                      <a:pt x="22" y="91"/>
                    </a:lnTo>
                    <a:lnTo>
                      <a:pt x="33" y="79"/>
                    </a:lnTo>
                    <a:lnTo>
                      <a:pt x="41" y="64"/>
                    </a:lnTo>
                    <a:lnTo>
                      <a:pt x="51" y="51"/>
                    </a:lnTo>
                    <a:lnTo>
                      <a:pt x="64" y="39"/>
                    </a:lnTo>
                    <a:lnTo>
                      <a:pt x="79" y="29"/>
                    </a:lnTo>
                    <a:lnTo>
                      <a:pt x="93" y="22"/>
                    </a:lnTo>
                    <a:lnTo>
                      <a:pt x="108" y="15"/>
                    </a:lnTo>
                    <a:lnTo>
                      <a:pt x="125" y="7"/>
                    </a:lnTo>
                    <a:lnTo>
                      <a:pt x="142" y="2"/>
                    </a:lnTo>
                    <a:lnTo>
                      <a:pt x="160" y="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7" name="Freeform 979">
                <a:extLst>
                  <a:ext uri="{FF2B5EF4-FFF2-40B4-BE49-F238E27FC236}">
                    <a16:creationId xmlns:a16="http://schemas.microsoft.com/office/drawing/2014/main" id="{B75A48FC-87A3-46DB-9EBD-21F01449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005"/>
                <a:ext cx="96" cy="96"/>
              </a:xfrm>
              <a:custGeom>
                <a:avLst/>
                <a:gdLst>
                  <a:gd name="T0" fmla="*/ 288 w 288"/>
                  <a:gd name="T1" fmla="*/ 126 h 288"/>
                  <a:gd name="T2" fmla="*/ 283 w 288"/>
                  <a:gd name="T3" fmla="*/ 98 h 288"/>
                  <a:gd name="T4" fmla="*/ 264 w 288"/>
                  <a:gd name="T5" fmla="*/ 59 h 288"/>
                  <a:gd name="T6" fmla="*/ 224 w 288"/>
                  <a:gd name="T7" fmla="*/ 20 h 288"/>
                  <a:gd name="T8" fmla="*/ 187 w 288"/>
                  <a:gd name="T9" fmla="*/ 0 h 288"/>
                  <a:gd name="T10" fmla="*/ 179 w 288"/>
                  <a:gd name="T11" fmla="*/ 0 h 288"/>
                  <a:gd name="T12" fmla="*/ 175 w 288"/>
                  <a:gd name="T13" fmla="*/ 0 h 288"/>
                  <a:gd name="T14" fmla="*/ 169 w 288"/>
                  <a:gd name="T15" fmla="*/ 0 h 288"/>
                  <a:gd name="T16" fmla="*/ 185 w 288"/>
                  <a:gd name="T17" fmla="*/ 2 h 288"/>
                  <a:gd name="T18" fmla="*/ 221 w 288"/>
                  <a:gd name="T19" fmla="*/ 22 h 288"/>
                  <a:gd name="T20" fmla="*/ 261 w 288"/>
                  <a:gd name="T21" fmla="*/ 62 h 288"/>
                  <a:gd name="T22" fmla="*/ 281 w 288"/>
                  <a:gd name="T23" fmla="*/ 98 h 288"/>
                  <a:gd name="T24" fmla="*/ 286 w 288"/>
                  <a:gd name="T25" fmla="*/ 126 h 288"/>
                  <a:gd name="T26" fmla="*/ 288 w 288"/>
                  <a:gd name="T27" fmla="*/ 140 h 288"/>
                  <a:gd name="T28" fmla="*/ 286 w 288"/>
                  <a:gd name="T29" fmla="*/ 169 h 288"/>
                  <a:gd name="T30" fmla="*/ 278 w 288"/>
                  <a:gd name="T31" fmla="*/ 197 h 288"/>
                  <a:gd name="T32" fmla="*/ 246 w 288"/>
                  <a:gd name="T33" fmla="*/ 243 h 288"/>
                  <a:gd name="T34" fmla="*/ 200 w 288"/>
                  <a:gd name="T35" fmla="*/ 276 h 288"/>
                  <a:gd name="T36" fmla="*/ 172 w 288"/>
                  <a:gd name="T37" fmla="*/ 286 h 288"/>
                  <a:gd name="T38" fmla="*/ 143 w 288"/>
                  <a:gd name="T39" fmla="*/ 288 h 288"/>
                  <a:gd name="T40" fmla="*/ 114 w 288"/>
                  <a:gd name="T41" fmla="*/ 286 h 288"/>
                  <a:gd name="T42" fmla="*/ 87 w 288"/>
                  <a:gd name="T43" fmla="*/ 276 h 288"/>
                  <a:gd name="T44" fmla="*/ 40 w 288"/>
                  <a:gd name="T45" fmla="*/ 243 h 288"/>
                  <a:gd name="T46" fmla="*/ 7 w 288"/>
                  <a:gd name="T47" fmla="*/ 197 h 288"/>
                  <a:gd name="T48" fmla="*/ 0 w 288"/>
                  <a:gd name="T49" fmla="*/ 179 h 288"/>
                  <a:gd name="T50" fmla="*/ 0 w 288"/>
                  <a:gd name="T51" fmla="*/ 175 h 288"/>
                  <a:gd name="T52" fmla="*/ 0 w 288"/>
                  <a:gd name="T53" fmla="*/ 169 h 288"/>
                  <a:gd name="T54" fmla="*/ 6 w 288"/>
                  <a:gd name="T55" fmla="*/ 185 h 288"/>
                  <a:gd name="T56" fmla="*/ 22 w 288"/>
                  <a:gd name="T57" fmla="*/ 222 h 288"/>
                  <a:gd name="T58" fmla="*/ 62 w 288"/>
                  <a:gd name="T59" fmla="*/ 261 h 288"/>
                  <a:gd name="T60" fmla="*/ 98 w 288"/>
                  <a:gd name="T61" fmla="*/ 278 h 288"/>
                  <a:gd name="T62" fmla="*/ 128 w 288"/>
                  <a:gd name="T63" fmla="*/ 283 h 288"/>
                  <a:gd name="T64" fmla="*/ 157 w 288"/>
                  <a:gd name="T65" fmla="*/ 283 h 288"/>
                  <a:gd name="T66" fmla="*/ 185 w 288"/>
                  <a:gd name="T67" fmla="*/ 278 h 288"/>
                  <a:gd name="T68" fmla="*/ 221 w 288"/>
                  <a:gd name="T69" fmla="*/ 261 h 288"/>
                  <a:gd name="T70" fmla="*/ 261 w 288"/>
                  <a:gd name="T71" fmla="*/ 222 h 288"/>
                  <a:gd name="T72" fmla="*/ 281 w 288"/>
                  <a:gd name="T73" fmla="*/ 185 h 288"/>
                  <a:gd name="T74" fmla="*/ 286 w 288"/>
                  <a:gd name="T75" fmla="*/ 155 h 288"/>
                  <a:gd name="T76" fmla="*/ 288 w 288"/>
                  <a:gd name="T77" fmla="*/ 14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8" h="288">
                    <a:moveTo>
                      <a:pt x="288" y="140"/>
                    </a:moveTo>
                    <a:lnTo>
                      <a:pt x="288" y="126"/>
                    </a:lnTo>
                    <a:lnTo>
                      <a:pt x="286" y="111"/>
                    </a:lnTo>
                    <a:lnTo>
                      <a:pt x="283" y="98"/>
                    </a:lnTo>
                    <a:lnTo>
                      <a:pt x="278" y="83"/>
                    </a:lnTo>
                    <a:lnTo>
                      <a:pt x="264" y="59"/>
                    </a:lnTo>
                    <a:lnTo>
                      <a:pt x="246" y="37"/>
                    </a:lnTo>
                    <a:lnTo>
                      <a:pt x="224" y="20"/>
                    </a:lnTo>
                    <a:lnTo>
                      <a:pt x="200" y="6"/>
                    </a:lnTo>
                    <a:lnTo>
                      <a:pt x="187" y="0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5" y="0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72" y="0"/>
                    </a:lnTo>
                    <a:lnTo>
                      <a:pt x="185" y="2"/>
                    </a:lnTo>
                    <a:lnTo>
                      <a:pt x="200" y="7"/>
                    </a:lnTo>
                    <a:lnTo>
                      <a:pt x="221" y="22"/>
                    </a:lnTo>
                    <a:lnTo>
                      <a:pt x="243" y="40"/>
                    </a:lnTo>
                    <a:lnTo>
                      <a:pt x="261" y="62"/>
                    </a:lnTo>
                    <a:lnTo>
                      <a:pt x="276" y="87"/>
                    </a:lnTo>
                    <a:lnTo>
                      <a:pt x="281" y="98"/>
                    </a:lnTo>
                    <a:lnTo>
                      <a:pt x="283" y="111"/>
                    </a:lnTo>
                    <a:lnTo>
                      <a:pt x="286" y="126"/>
                    </a:lnTo>
                    <a:lnTo>
                      <a:pt x="286" y="140"/>
                    </a:lnTo>
                    <a:lnTo>
                      <a:pt x="288" y="140"/>
                    </a:lnTo>
                    <a:lnTo>
                      <a:pt x="288" y="155"/>
                    </a:lnTo>
                    <a:lnTo>
                      <a:pt x="286" y="169"/>
                    </a:lnTo>
                    <a:lnTo>
                      <a:pt x="283" y="185"/>
                    </a:lnTo>
                    <a:lnTo>
                      <a:pt x="278" y="197"/>
                    </a:lnTo>
                    <a:lnTo>
                      <a:pt x="264" y="224"/>
                    </a:lnTo>
                    <a:lnTo>
                      <a:pt x="246" y="243"/>
                    </a:lnTo>
                    <a:lnTo>
                      <a:pt x="224" y="264"/>
                    </a:lnTo>
                    <a:lnTo>
                      <a:pt x="200" y="276"/>
                    </a:lnTo>
                    <a:lnTo>
                      <a:pt x="187" y="281"/>
                    </a:lnTo>
                    <a:lnTo>
                      <a:pt x="172" y="286"/>
                    </a:lnTo>
                    <a:lnTo>
                      <a:pt x="157" y="288"/>
                    </a:lnTo>
                    <a:lnTo>
                      <a:pt x="143" y="288"/>
                    </a:lnTo>
                    <a:lnTo>
                      <a:pt x="128" y="288"/>
                    </a:lnTo>
                    <a:lnTo>
                      <a:pt x="114" y="286"/>
                    </a:lnTo>
                    <a:lnTo>
                      <a:pt x="98" y="281"/>
                    </a:lnTo>
                    <a:lnTo>
                      <a:pt x="87" y="276"/>
                    </a:lnTo>
                    <a:lnTo>
                      <a:pt x="59" y="264"/>
                    </a:lnTo>
                    <a:lnTo>
                      <a:pt x="40" y="243"/>
                    </a:lnTo>
                    <a:lnTo>
                      <a:pt x="20" y="224"/>
                    </a:lnTo>
                    <a:lnTo>
                      <a:pt x="7" y="197"/>
                    </a:lnTo>
                    <a:lnTo>
                      <a:pt x="3" y="185"/>
                    </a:lnTo>
                    <a:lnTo>
                      <a:pt x="0" y="179"/>
                    </a:lnTo>
                    <a:lnTo>
                      <a:pt x="0" y="178"/>
                    </a:lnTo>
                    <a:lnTo>
                      <a:pt x="0" y="175"/>
                    </a:lnTo>
                    <a:lnTo>
                      <a:pt x="0" y="172"/>
                    </a:lnTo>
                    <a:lnTo>
                      <a:pt x="0" y="169"/>
                    </a:lnTo>
                    <a:lnTo>
                      <a:pt x="3" y="169"/>
                    </a:lnTo>
                    <a:lnTo>
                      <a:pt x="6" y="185"/>
                    </a:lnTo>
                    <a:lnTo>
                      <a:pt x="11" y="197"/>
                    </a:lnTo>
                    <a:lnTo>
                      <a:pt x="22" y="222"/>
                    </a:lnTo>
                    <a:lnTo>
                      <a:pt x="40" y="243"/>
                    </a:lnTo>
                    <a:lnTo>
                      <a:pt x="62" y="261"/>
                    </a:lnTo>
                    <a:lnTo>
                      <a:pt x="87" y="274"/>
                    </a:lnTo>
                    <a:lnTo>
                      <a:pt x="98" y="278"/>
                    </a:lnTo>
                    <a:lnTo>
                      <a:pt x="114" y="281"/>
                    </a:lnTo>
                    <a:lnTo>
                      <a:pt x="128" y="283"/>
                    </a:lnTo>
                    <a:lnTo>
                      <a:pt x="143" y="286"/>
                    </a:lnTo>
                    <a:lnTo>
                      <a:pt x="157" y="283"/>
                    </a:lnTo>
                    <a:lnTo>
                      <a:pt x="172" y="281"/>
                    </a:lnTo>
                    <a:lnTo>
                      <a:pt x="185" y="278"/>
                    </a:lnTo>
                    <a:lnTo>
                      <a:pt x="200" y="274"/>
                    </a:lnTo>
                    <a:lnTo>
                      <a:pt x="221" y="261"/>
                    </a:lnTo>
                    <a:lnTo>
                      <a:pt x="243" y="243"/>
                    </a:lnTo>
                    <a:lnTo>
                      <a:pt x="261" y="222"/>
                    </a:lnTo>
                    <a:lnTo>
                      <a:pt x="276" y="197"/>
                    </a:lnTo>
                    <a:lnTo>
                      <a:pt x="281" y="185"/>
                    </a:lnTo>
                    <a:lnTo>
                      <a:pt x="283" y="169"/>
                    </a:lnTo>
                    <a:lnTo>
                      <a:pt x="286" y="155"/>
                    </a:lnTo>
                    <a:lnTo>
                      <a:pt x="286" y="140"/>
                    </a:lnTo>
                    <a:lnTo>
                      <a:pt x="288" y="140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8" name="Freeform 980">
                <a:extLst>
                  <a:ext uri="{FF2B5EF4-FFF2-40B4-BE49-F238E27FC236}">
                    <a16:creationId xmlns:a16="http://schemas.microsoft.com/office/drawing/2014/main" id="{B4EE51DE-F3E5-48FA-BCA2-6347AE622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3005"/>
                <a:ext cx="95" cy="95"/>
              </a:xfrm>
              <a:custGeom>
                <a:avLst/>
                <a:gdLst>
                  <a:gd name="T0" fmla="*/ 286 w 286"/>
                  <a:gd name="T1" fmla="*/ 126 h 286"/>
                  <a:gd name="T2" fmla="*/ 281 w 286"/>
                  <a:gd name="T3" fmla="*/ 98 h 286"/>
                  <a:gd name="T4" fmla="*/ 260 w 286"/>
                  <a:gd name="T5" fmla="*/ 62 h 286"/>
                  <a:gd name="T6" fmla="*/ 221 w 286"/>
                  <a:gd name="T7" fmla="*/ 22 h 286"/>
                  <a:gd name="T8" fmla="*/ 184 w 286"/>
                  <a:gd name="T9" fmla="*/ 2 h 286"/>
                  <a:gd name="T10" fmla="*/ 169 w 286"/>
                  <a:gd name="T11" fmla="*/ 0 h 286"/>
                  <a:gd name="T12" fmla="*/ 164 w 286"/>
                  <a:gd name="T13" fmla="*/ 0 h 286"/>
                  <a:gd name="T14" fmla="*/ 160 w 286"/>
                  <a:gd name="T15" fmla="*/ 0 h 286"/>
                  <a:gd name="T16" fmla="*/ 169 w 286"/>
                  <a:gd name="T17" fmla="*/ 2 h 286"/>
                  <a:gd name="T18" fmla="*/ 197 w 286"/>
                  <a:gd name="T19" fmla="*/ 12 h 286"/>
                  <a:gd name="T20" fmla="*/ 241 w 286"/>
                  <a:gd name="T21" fmla="*/ 42 h 286"/>
                  <a:gd name="T22" fmla="*/ 273 w 286"/>
                  <a:gd name="T23" fmla="*/ 86 h 286"/>
                  <a:gd name="T24" fmla="*/ 281 w 286"/>
                  <a:gd name="T25" fmla="*/ 113 h 286"/>
                  <a:gd name="T26" fmla="*/ 282 w 286"/>
                  <a:gd name="T27" fmla="*/ 141 h 286"/>
                  <a:gd name="T28" fmla="*/ 286 w 286"/>
                  <a:gd name="T29" fmla="*/ 155 h 286"/>
                  <a:gd name="T30" fmla="*/ 281 w 286"/>
                  <a:gd name="T31" fmla="*/ 184 h 286"/>
                  <a:gd name="T32" fmla="*/ 260 w 286"/>
                  <a:gd name="T33" fmla="*/ 222 h 286"/>
                  <a:gd name="T34" fmla="*/ 221 w 286"/>
                  <a:gd name="T35" fmla="*/ 260 h 286"/>
                  <a:gd name="T36" fmla="*/ 184 w 286"/>
                  <a:gd name="T37" fmla="*/ 279 h 286"/>
                  <a:gd name="T38" fmla="*/ 157 w 286"/>
                  <a:gd name="T39" fmla="*/ 282 h 286"/>
                  <a:gd name="T40" fmla="*/ 128 w 286"/>
                  <a:gd name="T41" fmla="*/ 282 h 286"/>
                  <a:gd name="T42" fmla="*/ 98 w 286"/>
                  <a:gd name="T43" fmla="*/ 279 h 286"/>
                  <a:gd name="T44" fmla="*/ 62 w 286"/>
                  <a:gd name="T45" fmla="*/ 260 h 286"/>
                  <a:gd name="T46" fmla="*/ 22 w 286"/>
                  <a:gd name="T47" fmla="*/ 222 h 286"/>
                  <a:gd name="T48" fmla="*/ 5 w 286"/>
                  <a:gd name="T49" fmla="*/ 184 h 286"/>
                  <a:gd name="T50" fmla="*/ 0 w 286"/>
                  <a:gd name="T51" fmla="*/ 170 h 286"/>
                  <a:gd name="T52" fmla="*/ 2 w 286"/>
                  <a:gd name="T53" fmla="*/ 165 h 286"/>
                  <a:gd name="T54" fmla="*/ 2 w 286"/>
                  <a:gd name="T55" fmla="*/ 160 h 286"/>
                  <a:gd name="T56" fmla="*/ 2 w 286"/>
                  <a:gd name="T57" fmla="*/ 155 h 286"/>
                  <a:gd name="T58" fmla="*/ 7 w 286"/>
                  <a:gd name="T59" fmla="*/ 183 h 286"/>
                  <a:gd name="T60" fmla="*/ 25 w 286"/>
                  <a:gd name="T61" fmla="*/ 219 h 286"/>
                  <a:gd name="T62" fmla="*/ 64 w 286"/>
                  <a:gd name="T63" fmla="*/ 258 h 286"/>
                  <a:gd name="T64" fmla="*/ 100 w 286"/>
                  <a:gd name="T65" fmla="*/ 275 h 286"/>
                  <a:gd name="T66" fmla="*/ 128 w 286"/>
                  <a:gd name="T67" fmla="*/ 281 h 286"/>
                  <a:gd name="T68" fmla="*/ 157 w 286"/>
                  <a:gd name="T69" fmla="*/ 281 h 286"/>
                  <a:gd name="T70" fmla="*/ 184 w 286"/>
                  <a:gd name="T71" fmla="*/ 275 h 286"/>
                  <a:gd name="T72" fmla="*/ 221 w 286"/>
                  <a:gd name="T73" fmla="*/ 258 h 286"/>
                  <a:gd name="T74" fmla="*/ 258 w 286"/>
                  <a:gd name="T75" fmla="*/ 219 h 286"/>
                  <a:gd name="T76" fmla="*/ 275 w 286"/>
                  <a:gd name="T77" fmla="*/ 183 h 286"/>
                  <a:gd name="T78" fmla="*/ 282 w 286"/>
                  <a:gd name="T79" fmla="*/ 155 h 286"/>
                  <a:gd name="T80" fmla="*/ 286 w 286"/>
                  <a:gd name="T81" fmla="*/ 14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6" h="286">
                    <a:moveTo>
                      <a:pt x="286" y="141"/>
                    </a:moveTo>
                    <a:lnTo>
                      <a:pt x="286" y="126"/>
                    </a:lnTo>
                    <a:lnTo>
                      <a:pt x="282" y="110"/>
                    </a:lnTo>
                    <a:lnTo>
                      <a:pt x="281" y="98"/>
                    </a:lnTo>
                    <a:lnTo>
                      <a:pt x="275" y="86"/>
                    </a:lnTo>
                    <a:lnTo>
                      <a:pt x="260" y="62"/>
                    </a:lnTo>
                    <a:lnTo>
                      <a:pt x="243" y="39"/>
                    </a:lnTo>
                    <a:lnTo>
                      <a:pt x="221" y="22"/>
                    </a:lnTo>
                    <a:lnTo>
                      <a:pt x="200" y="7"/>
                    </a:lnTo>
                    <a:lnTo>
                      <a:pt x="184" y="2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69" y="2"/>
                    </a:lnTo>
                    <a:lnTo>
                      <a:pt x="184" y="7"/>
                    </a:lnTo>
                    <a:lnTo>
                      <a:pt x="197" y="12"/>
                    </a:lnTo>
                    <a:lnTo>
                      <a:pt x="221" y="24"/>
                    </a:lnTo>
                    <a:lnTo>
                      <a:pt x="241" y="42"/>
                    </a:lnTo>
                    <a:lnTo>
                      <a:pt x="258" y="62"/>
                    </a:lnTo>
                    <a:lnTo>
                      <a:pt x="273" y="86"/>
                    </a:lnTo>
                    <a:lnTo>
                      <a:pt x="275" y="98"/>
                    </a:lnTo>
                    <a:lnTo>
                      <a:pt x="281" y="113"/>
                    </a:lnTo>
                    <a:lnTo>
                      <a:pt x="282" y="126"/>
                    </a:lnTo>
                    <a:lnTo>
                      <a:pt x="282" y="141"/>
                    </a:lnTo>
                    <a:lnTo>
                      <a:pt x="286" y="141"/>
                    </a:lnTo>
                    <a:lnTo>
                      <a:pt x="286" y="155"/>
                    </a:lnTo>
                    <a:lnTo>
                      <a:pt x="282" y="170"/>
                    </a:lnTo>
                    <a:lnTo>
                      <a:pt x="281" y="184"/>
                    </a:lnTo>
                    <a:lnTo>
                      <a:pt x="275" y="197"/>
                    </a:lnTo>
                    <a:lnTo>
                      <a:pt x="260" y="222"/>
                    </a:lnTo>
                    <a:lnTo>
                      <a:pt x="243" y="244"/>
                    </a:lnTo>
                    <a:lnTo>
                      <a:pt x="221" y="260"/>
                    </a:lnTo>
                    <a:lnTo>
                      <a:pt x="200" y="274"/>
                    </a:lnTo>
                    <a:lnTo>
                      <a:pt x="184" y="279"/>
                    </a:lnTo>
                    <a:lnTo>
                      <a:pt x="172" y="281"/>
                    </a:lnTo>
                    <a:lnTo>
                      <a:pt x="157" y="282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81"/>
                    </a:lnTo>
                    <a:lnTo>
                      <a:pt x="98" y="279"/>
                    </a:lnTo>
                    <a:lnTo>
                      <a:pt x="86" y="274"/>
                    </a:lnTo>
                    <a:lnTo>
                      <a:pt x="62" y="260"/>
                    </a:lnTo>
                    <a:lnTo>
                      <a:pt x="40" y="244"/>
                    </a:lnTo>
                    <a:lnTo>
                      <a:pt x="22" y="222"/>
                    </a:lnTo>
                    <a:lnTo>
                      <a:pt x="9" y="197"/>
                    </a:lnTo>
                    <a:lnTo>
                      <a:pt x="5" y="184"/>
                    </a:lnTo>
                    <a:lnTo>
                      <a:pt x="2" y="170"/>
                    </a:lnTo>
                    <a:lnTo>
                      <a:pt x="0" y="170"/>
                    </a:lnTo>
                    <a:lnTo>
                      <a:pt x="0" y="167"/>
                    </a:lnTo>
                    <a:lnTo>
                      <a:pt x="2" y="165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2" y="158"/>
                    </a:lnTo>
                    <a:lnTo>
                      <a:pt x="2" y="155"/>
                    </a:lnTo>
                    <a:lnTo>
                      <a:pt x="5" y="170"/>
                    </a:lnTo>
                    <a:lnTo>
                      <a:pt x="7" y="183"/>
                    </a:lnTo>
                    <a:lnTo>
                      <a:pt x="12" y="197"/>
                    </a:lnTo>
                    <a:lnTo>
                      <a:pt x="25" y="219"/>
                    </a:lnTo>
                    <a:lnTo>
                      <a:pt x="42" y="241"/>
                    </a:lnTo>
                    <a:lnTo>
                      <a:pt x="64" y="258"/>
                    </a:lnTo>
                    <a:lnTo>
                      <a:pt x="88" y="271"/>
                    </a:lnTo>
                    <a:lnTo>
                      <a:pt x="100" y="275"/>
                    </a:lnTo>
                    <a:lnTo>
                      <a:pt x="112" y="279"/>
                    </a:lnTo>
                    <a:lnTo>
                      <a:pt x="128" y="281"/>
                    </a:lnTo>
                    <a:lnTo>
                      <a:pt x="143" y="281"/>
                    </a:lnTo>
                    <a:lnTo>
                      <a:pt x="157" y="281"/>
                    </a:lnTo>
                    <a:lnTo>
                      <a:pt x="169" y="279"/>
                    </a:lnTo>
                    <a:lnTo>
                      <a:pt x="184" y="275"/>
                    </a:lnTo>
                    <a:lnTo>
                      <a:pt x="197" y="271"/>
                    </a:lnTo>
                    <a:lnTo>
                      <a:pt x="221" y="258"/>
                    </a:lnTo>
                    <a:lnTo>
                      <a:pt x="241" y="241"/>
                    </a:lnTo>
                    <a:lnTo>
                      <a:pt x="258" y="219"/>
                    </a:lnTo>
                    <a:lnTo>
                      <a:pt x="273" y="197"/>
                    </a:lnTo>
                    <a:lnTo>
                      <a:pt x="275" y="183"/>
                    </a:lnTo>
                    <a:lnTo>
                      <a:pt x="281" y="170"/>
                    </a:lnTo>
                    <a:lnTo>
                      <a:pt x="282" y="155"/>
                    </a:lnTo>
                    <a:lnTo>
                      <a:pt x="282" y="141"/>
                    </a:lnTo>
                    <a:lnTo>
                      <a:pt x="286" y="141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09" name="Freeform 981">
                <a:extLst>
                  <a:ext uri="{FF2B5EF4-FFF2-40B4-BE49-F238E27FC236}">
                    <a16:creationId xmlns:a16="http://schemas.microsoft.com/office/drawing/2014/main" id="{04CEDB87-2DB5-4DD4-8F7E-2126461FF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005"/>
                <a:ext cx="93" cy="94"/>
              </a:xfrm>
              <a:custGeom>
                <a:avLst/>
                <a:gdLst>
                  <a:gd name="T0" fmla="*/ 280 w 280"/>
                  <a:gd name="T1" fmla="*/ 126 h 281"/>
                  <a:gd name="T2" fmla="*/ 273 w 280"/>
                  <a:gd name="T3" fmla="*/ 98 h 281"/>
                  <a:gd name="T4" fmla="*/ 256 w 280"/>
                  <a:gd name="T5" fmla="*/ 62 h 281"/>
                  <a:gd name="T6" fmla="*/ 218 w 280"/>
                  <a:gd name="T7" fmla="*/ 24 h 281"/>
                  <a:gd name="T8" fmla="*/ 182 w 280"/>
                  <a:gd name="T9" fmla="*/ 7 h 281"/>
                  <a:gd name="T10" fmla="*/ 154 w 280"/>
                  <a:gd name="T11" fmla="*/ 0 h 281"/>
                  <a:gd name="T12" fmla="*/ 149 w 280"/>
                  <a:gd name="T13" fmla="*/ 2 h 281"/>
                  <a:gd name="T14" fmla="*/ 145 w 280"/>
                  <a:gd name="T15" fmla="*/ 2 h 281"/>
                  <a:gd name="T16" fmla="*/ 140 w 280"/>
                  <a:gd name="T17" fmla="*/ 2 h 281"/>
                  <a:gd name="T18" fmla="*/ 166 w 280"/>
                  <a:gd name="T19" fmla="*/ 6 h 281"/>
                  <a:gd name="T20" fmla="*/ 194 w 280"/>
                  <a:gd name="T21" fmla="*/ 16 h 281"/>
                  <a:gd name="T22" fmla="*/ 235 w 280"/>
                  <a:gd name="T23" fmla="*/ 45 h 281"/>
                  <a:gd name="T24" fmla="*/ 264 w 280"/>
                  <a:gd name="T25" fmla="*/ 87 h 281"/>
                  <a:gd name="T26" fmla="*/ 275 w 280"/>
                  <a:gd name="T27" fmla="*/ 114 h 281"/>
                  <a:gd name="T28" fmla="*/ 278 w 280"/>
                  <a:gd name="T29" fmla="*/ 141 h 281"/>
                  <a:gd name="T30" fmla="*/ 280 w 280"/>
                  <a:gd name="T31" fmla="*/ 155 h 281"/>
                  <a:gd name="T32" fmla="*/ 273 w 280"/>
                  <a:gd name="T33" fmla="*/ 183 h 281"/>
                  <a:gd name="T34" fmla="*/ 256 w 280"/>
                  <a:gd name="T35" fmla="*/ 219 h 281"/>
                  <a:gd name="T36" fmla="*/ 218 w 280"/>
                  <a:gd name="T37" fmla="*/ 259 h 281"/>
                  <a:gd name="T38" fmla="*/ 182 w 280"/>
                  <a:gd name="T39" fmla="*/ 276 h 281"/>
                  <a:gd name="T40" fmla="*/ 154 w 280"/>
                  <a:gd name="T41" fmla="*/ 281 h 281"/>
                  <a:gd name="T42" fmla="*/ 125 w 280"/>
                  <a:gd name="T43" fmla="*/ 281 h 281"/>
                  <a:gd name="T44" fmla="*/ 98 w 280"/>
                  <a:gd name="T45" fmla="*/ 276 h 281"/>
                  <a:gd name="T46" fmla="*/ 61 w 280"/>
                  <a:gd name="T47" fmla="*/ 259 h 281"/>
                  <a:gd name="T48" fmla="*/ 22 w 280"/>
                  <a:gd name="T49" fmla="*/ 219 h 281"/>
                  <a:gd name="T50" fmla="*/ 4 w 280"/>
                  <a:gd name="T51" fmla="*/ 183 h 281"/>
                  <a:gd name="T52" fmla="*/ 0 w 280"/>
                  <a:gd name="T53" fmla="*/ 155 h 281"/>
                  <a:gd name="T54" fmla="*/ 0 w 280"/>
                  <a:gd name="T55" fmla="*/ 150 h 281"/>
                  <a:gd name="T56" fmla="*/ 2 w 280"/>
                  <a:gd name="T57" fmla="*/ 145 h 281"/>
                  <a:gd name="T58" fmla="*/ 2 w 280"/>
                  <a:gd name="T59" fmla="*/ 141 h 281"/>
                  <a:gd name="T60" fmla="*/ 4 w 280"/>
                  <a:gd name="T61" fmla="*/ 171 h 281"/>
                  <a:gd name="T62" fmla="*/ 11 w 280"/>
                  <a:gd name="T63" fmla="*/ 195 h 281"/>
                  <a:gd name="T64" fmla="*/ 42 w 280"/>
                  <a:gd name="T65" fmla="*/ 239 h 281"/>
                  <a:gd name="T66" fmla="*/ 85 w 280"/>
                  <a:gd name="T67" fmla="*/ 269 h 281"/>
                  <a:gd name="T68" fmla="*/ 109 w 280"/>
                  <a:gd name="T69" fmla="*/ 276 h 281"/>
                  <a:gd name="T70" fmla="*/ 140 w 280"/>
                  <a:gd name="T71" fmla="*/ 279 h 281"/>
                  <a:gd name="T72" fmla="*/ 166 w 280"/>
                  <a:gd name="T73" fmla="*/ 276 h 281"/>
                  <a:gd name="T74" fmla="*/ 194 w 280"/>
                  <a:gd name="T75" fmla="*/ 269 h 281"/>
                  <a:gd name="T76" fmla="*/ 235 w 280"/>
                  <a:gd name="T77" fmla="*/ 239 h 281"/>
                  <a:gd name="T78" fmla="*/ 264 w 280"/>
                  <a:gd name="T79" fmla="*/ 195 h 281"/>
                  <a:gd name="T80" fmla="*/ 275 w 280"/>
                  <a:gd name="T81" fmla="*/ 171 h 281"/>
                  <a:gd name="T82" fmla="*/ 278 w 280"/>
                  <a:gd name="T83" fmla="*/ 14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0" h="281">
                    <a:moveTo>
                      <a:pt x="280" y="141"/>
                    </a:moveTo>
                    <a:lnTo>
                      <a:pt x="280" y="126"/>
                    </a:lnTo>
                    <a:lnTo>
                      <a:pt x="278" y="114"/>
                    </a:lnTo>
                    <a:lnTo>
                      <a:pt x="273" y="98"/>
                    </a:lnTo>
                    <a:lnTo>
                      <a:pt x="270" y="87"/>
                    </a:lnTo>
                    <a:lnTo>
                      <a:pt x="256" y="62"/>
                    </a:lnTo>
                    <a:lnTo>
                      <a:pt x="239" y="42"/>
                    </a:lnTo>
                    <a:lnTo>
                      <a:pt x="218" y="24"/>
                    </a:lnTo>
                    <a:lnTo>
                      <a:pt x="194" y="13"/>
                    </a:lnTo>
                    <a:lnTo>
                      <a:pt x="182" y="7"/>
                    </a:lnTo>
                    <a:lnTo>
                      <a:pt x="166" y="2"/>
                    </a:lnTo>
                    <a:lnTo>
                      <a:pt x="154" y="0"/>
                    </a:lnTo>
                    <a:lnTo>
                      <a:pt x="152" y="0"/>
                    </a:lnTo>
                    <a:lnTo>
                      <a:pt x="149" y="2"/>
                    </a:lnTo>
                    <a:lnTo>
                      <a:pt x="147" y="2"/>
                    </a:lnTo>
                    <a:lnTo>
                      <a:pt x="145" y="2"/>
                    </a:lnTo>
                    <a:lnTo>
                      <a:pt x="142" y="2"/>
                    </a:lnTo>
                    <a:lnTo>
                      <a:pt x="140" y="2"/>
                    </a:lnTo>
                    <a:lnTo>
                      <a:pt x="154" y="6"/>
                    </a:lnTo>
                    <a:lnTo>
                      <a:pt x="166" y="6"/>
                    </a:lnTo>
                    <a:lnTo>
                      <a:pt x="180" y="10"/>
                    </a:lnTo>
                    <a:lnTo>
                      <a:pt x="194" y="16"/>
                    </a:lnTo>
                    <a:lnTo>
                      <a:pt x="216" y="28"/>
                    </a:lnTo>
                    <a:lnTo>
                      <a:pt x="235" y="45"/>
                    </a:lnTo>
                    <a:lnTo>
                      <a:pt x="254" y="64"/>
                    </a:lnTo>
                    <a:lnTo>
                      <a:pt x="264" y="87"/>
                    </a:lnTo>
                    <a:lnTo>
                      <a:pt x="270" y="102"/>
                    </a:lnTo>
                    <a:lnTo>
                      <a:pt x="275" y="114"/>
                    </a:lnTo>
                    <a:lnTo>
                      <a:pt x="278" y="128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80" y="155"/>
                    </a:lnTo>
                    <a:lnTo>
                      <a:pt x="278" y="171"/>
                    </a:lnTo>
                    <a:lnTo>
                      <a:pt x="273" y="183"/>
                    </a:lnTo>
                    <a:lnTo>
                      <a:pt x="270" y="197"/>
                    </a:lnTo>
                    <a:lnTo>
                      <a:pt x="256" y="219"/>
                    </a:lnTo>
                    <a:lnTo>
                      <a:pt x="239" y="242"/>
                    </a:lnTo>
                    <a:lnTo>
                      <a:pt x="218" y="259"/>
                    </a:lnTo>
                    <a:lnTo>
                      <a:pt x="194" y="271"/>
                    </a:lnTo>
                    <a:lnTo>
                      <a:pt x="182" y="276"/>
                    </a:lnTo>
                    <a:lnTo>
                      <a:pt x="166" y="279"/>
                    </a:lnTo>
                    <a:lnTo>
                      <a:pt x="154" y="281"/>
                    </a:lnTo>
                    <a:lnTo>
                      <a:pt x="140" y="281"/>
                    </a:lnTo>
                    <a:lnTo>
                      <a:pt x="125" y="281"/>
                    </a:lnTo>
                    <a:lnTo>
                      <a:pt x="109" y="279"/>
                    </a:lnTo>
                    <a:lnTo>
                      <a:pt x="98" y="276"/>
                    </a:lnTo>
                    <a:lnTo>
                      <a:pt x="85" y="271"/>
                    </a:lnTo>
                    <a:lnTo>
                      <a:pt x="61" y="259"/>
                    </a:lnTo>
                    <a:lnTo>
                      <a:pt x="39" y="242"/>
                    </a:lnTo>
                    <a:lnTo>
                      <a:pt x="22" y="219"/>
                    </a:lnTo>
                    <a:lnTo>
                      <a:pt x="10" y="197"/>
                    </a:lnTo>
                    <a:lnTo>
                      <a:pt x="4" y="183"/>
                    </a:lnTo>
                    <a:lnTo>
                      <a:pt x="2" y="171"/>
                    </a:lnTo>
                    <a:lnTo>
                      <a:pt x="0" y="155"/>
                    </a:lnTo>
                    <a:lnTo>
                      <a:pt x="0" y="154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2" y="145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2" y="155"/>
                    </a:lnTo>
                    <a:lnTo>
                      <a:pt x="4" y="171"/>
                    </a:lnTo>
                    <a:lnTo>
                      <a:pt x="8" y="183"/>
                    </a:lnTo>
                    <a:lnTo>
                      <a:pt x="11" y="195"/>
                    </a:lnTo>
                    <a:lnTo>
                      <a:pt x="25" y="219"/>
                    </a:lnTo>
                    <a:lnTo>
                      <a:pt x="42" y="239"/>
                    </a:lnTo>
                    <a:lnTo>
                      <a:pt x="61" y="257"/>
                    </a:lnTo>
                    <a:lnTo>
                      <a:pt x="85" y="269"/>
                    </a:lnTo>
                    <a:lnTo>
                      <a:pt x="98" y="274"/>
                    </a:lnTo>
                    <a:lnTo>
                      <a:pt x="109" y="276"/>
                    </a:lnTo>
                    <a:lnTo>
                      <a:pt x="125" y="279"/>
                    </a:lnTo>
                    <a:lnTo>
                      <a:pt x="140" y="279"/>
                    </a:lnTo>
                    <a:lnTo>
                      <a:pt x="154" y="279"/>
                    </a:lnTo>
                    <a:lnTo>
                      <a:pt x="166" y="276"/>
                    </a:lnTo>
                    <a:lnTo>
                      <a:pt x="180" y="274"/>
                    </a:lnTo>
                    <a:lnTo>
                      <a:pt x="194" y="269"/>
                    </a:lnTo>
                    <a:lnTo>
                      <a:pt x="216" y="257"/>
                    </a:lnTo>
                    <a:lnTo>
                      <a:pt x="235" y="239"/>
                    </a:lnTo>
                    <a:lnTo>
                      <a:pt x="254" y="219"/>
                    </a:lnTo>
                    <a:lnTo>
                      <a:pt x="264" y="195"/>
                    </a:lnTo>
                    <a:lnTo>
                      <a:pt x="270" y="183"/>
                    </a:lnTo>
                    <a:lnTo>
                      <a:pt x="275" y="171"/>
                    </a:lnTo>
                    <a:lnTo>
                      <a:pt x="278" y="155"/>
                    </a:lnTo>
                    <a:lnTo>
                      <a:pt x="278" y="141"/>
                    </a:lnTo>
                    <a:lnTo>
                      <a:pt x="280" y="141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0" name="Freeform 982">
                <a:extLst>
                  <a:ext uri="{FF2B5EF4-FFF2-40B4-BE49-F238E27FC236}">
                    <a16:creationId xmlns:a16="http://schemas.microsoft.com/office/drawing/2014/main" id="{E9E46AFE-B561-4AC8-A86F-9FEEEB55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006"/>
                <a:ext cx="92" cy="92"/>
              </a:xfrm>
              <a:custGeom>
                <a:avLst/>
                <a:gdLst>
                  <a:gd name="T0" fmla="*/ 276 w 276"/>
                  <a:gd name="T1" fmla="*/ 126 h 277"/>
                  <a:gd name="T2" fmla="*/ 268 w 276"/>
                  <a:gd name="T3" fmla="*/ 99 h 277"/>
                  <a:gd name="T4" fmla="*/ 252 w 276"/>
                  <a:gd name="T5" fmla="*/ 62 h 277"/>
                  <a:gd name="T6" fmla="*/ 214 w 276"/>
                  <a:gd name="T7" fmla="*/ 26 h 277"/>
                  <a:gd name="T8" fmla="*/ 178 w 276"/>
                  <a:gd name="T9" fmla="*/ 8 h 277"/>
                  <a:gd name="T10" fmla="*/ 152 w 276"/>
                  <a:gd name="T11" fmla="*/ 3 h 277"/>
                  <a:gd name="T12" fmla="*/ 135 w 276"/>
                  <a:gd name="T13" fmla="*/ 0 h 277"/>
                  <a:gd name="T14" fmla="*/ 130 w 276"/>
                  <a:gd name="T15" fmla="*/ 3 h 277"/>
                  <a:gd name="T16" fmla="*/ 126 w 276"/>
                  <a:gd name="T17" fmla="*/ 3 h 277"/>
                  <a:gd name="T18" fmla="*/ 138 w 276"/>
                  <a:gd name="T19" fmla="*/ 5 h 277"/>
                  <a:gd name="T20" fmla="*/ 164 w 276"/>
                  <a:gd name="T21" fmla="*/ 8 h 277"/>
                  <a:gd name="T22" fmla="*/ 190 w 276"/>
                  <a:gd name="T23" fmla="*/ 15 h 277"/>
                  <a:gd name="T24" fmla="*/ 233 w 276"/>
                  <a:gd name="T25" fmla="*/ 44 h 277"/>
                  <a:gd name="T26" fmla="*/ 261 w 276"/>
                  <a:gd name="T27" fmla="*/ 86 h 277"/>
                  <a:gd name="T28" fmla="*/ 268 w 276"/>
                  <a:gd name="T29" fmla="*/ 111 h 277"/>
                  <a:gd name="T30" fmla="*/ 273 w 276"/>
                  <a:gd name="T31" fmla="*/ 139 h 277"/>
                  <a:gd name="T32" fmla="*/ 276 w 276"/>
                  <a:gd name="T33" fmla="*/ 153 h 277"/>
                  <a:gd name="T34" fmla="*/ 268 w 276"/>
                  <a:gd name="T35" fmla="*/ 181 h 277"/>
                  <a:gd name="T36" fmla="*/ 252 w 276"/>
                  <a:gd name="T37" fmla="*/ 217 h 277"/>
                  <a:gd name="T38" fmla="*/ 214 w 276"/>
                  <a:gd name="T39" fmla="*/ 255 h 277"/>
                  <a:gd name="T40" fmla="*/ 178 w 276"/>
                  <a:gd name="T41" fmla="*/ 272 h 277"/>
                  <a:gd name="T42" fmla="*/ 152 w 276"/>
                  <a:gd name="T43" fmla="*/ 277 h 277"/>
                  <a:gd name="T44" fmla="*/ 123 w 276"/>
                  <a:gd name="T45" fmla="*/ 277 h 277"/>
                  <a:gd name="T46" fmla="*/ 96 w 276"/>
                  <a:gd name="T47" fmla="*/ 272 h 277"/>
                  <a:gd name="T48" fmla="*/ 59 w 276"/>
                  <a:gd name="T49" fmla="*/ 255 h 277"/>
                  <a:gd name="T50" fmla="*/ 23 w 276"/>
                  <a:gd name="T51" fmla="*/ 217 h 277"/>
                  <a:gd name="T52" fmla="*/ 6 w 276"/>
                  <a:gd name="T53" fmla="*/ 181 h 277"/>
                  <a:gd name="T54" fmla="*/ 0 w 276"/>
                  <a:gd name="T55" fmla="*/ 153 h 277"/>
                  <a:gd name="T56" fmla="*/ 0 w 276"/>
                  <a:gd name="T57" fmla="*/ 136 h 277"/>
                  <a:gd name="T58" fmla="*/ 0 w 276"/>
                  <a:gd name="T59" fmla="*/ 131 h 277"/>
                  <a:gd name="T60" fmla="*/ 2 w 276"/>
                  <a:gd name="T61" fmla="*/ 126 h 277"/>
                  <a:gd name="T62" fmla="*/ 2 w 276"/>
                  <a:gd name="T63" fmla="*/ 126 h 277"/>
                  <a:gd name="T64" fmla="*/ 2 w 276"/>
                  <a:gd name="T65" fmla="*/ 153 h 277"/>
                  <a:gd name="T66" fmla="*/ 8 w 276"/>
                  <a:gd name="T67" fmla="*/ 181 h 277"/>
                  <a:gd name="T68" fmla="*/ 24 w 276"/>
                  <a:gd name="T69" fmla="*/ 215 h 277"/>
                  <a:gd name="T70" fmla="*/ 61 w 276"/>
                  <a:gd name="T71" fmla="*/ 251 h 277"/>
                  <a:gd name="T72" fmla="*/ 96 w 276"/>
                  <a:gd name="T73" fmla="*/ 269 h 277"/>
                  <a:gd name="T74" fmla="*/ 123 w 276"/>
                  <a:gd name="T75" fmla="*/ 273 h 277"/>
                  <a:gd name="T76" fmla="*/ 150 w 276"/>
                  <a:gd name="T77" fmla="*/ 273 h 277"/>
                  <a:gd name="T78" fmla="*/ 178 w 276"/>
                  <a:gd name="T79" fmla="*/ 269 h 277"/>
                  <a:gd name="T80" fmla="*/ 212 w 276"/>
                  <a:gd name="T81" fmla="*/ 251 h 277"/>
                  <a:gd name="T82" fmla="*/ 248 w 276"/>
                  <a:gd name="T83" fmla="*/ 215 h 277"/>
                  <a:gd name="T84" fmla="*/ 266 w 276"/>
                  <a:gd name="T85" fmla="*/ 181 h 277"/>
                  <a:gd name="T86" fmla="*/ 271 w 276"/>
                  <a:gd name="T87" fmla="*/ 153 h 277"/>
                  <a:gd name="T88" fmla="*/ 276 w 276"/>
                  <a:gd name="T89" fmla="*/ 13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277">
                    <a:moveTo>
                      <a:pt x="276" y="139"/>
                    </a:moveTo>
                    <a:lnTo>
                      <a:pt x="276" y="126"/>
                    </a:lnTo>
                    <a:lnTo>
                      <a:pt x="273" y="111"/>
                    </a:lnTo>
                    <a:lnTo>
                      <a:pt x="268" y="99"/>
                    </a:lnTo>
                    <a:lnTo>
                      <a:pt x="262" y="84"/>
                    </a:lnTo>
                    <a:lnTo>
                      <a:pt x="252" y="62"/>
                    </a:lnTo>
                    <a:lnTo>
                      <a:pt x="233" y="43"/>
                    </a:lnTo>
                    <a:lnTo>
                      <a:pt x="214" y="26"/>
                    </a:lnTo>
                    <a:lnTo>
                      <a:pt x="192" y="13"/>
                    </a:lnTo>
                    <a:lnTo>
                      <a:pt x="178" y="8"/>
                    </a:lnTo>
                    <a:lnTo>
                      <a:pt x="164" y="3"/>
                    </a:lnTo>
                    <a:lnTo>
                      <a:pt x="152" y="3"/>
                    </a:lnTo>
                    <a:lnTo>
                      <a:pt x="138" y="0"/>
                    </a:lnTo>
                    <a:lnTo>
                      <a:pt x="135" y="0"/>
                    </a:lnTo>
                    <a:lnTo>
                      <a:pt x="133" y="3"/>
                    </a:lnTo>
                    <a:lnTo>
                      <a:pt x="130" y="3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23" y="5"/>
                    </a:lnTo>
                    <a:lnTo>
                      <a:pt x="138" y="5"/>
                    </a:lnTo>
                    <a:lnTo>
                      <a:pt x="150" y="5"/>
                    </a:lnTo>
                    <a:lnTo>
                      <a:pt x="164" y="8"/>
                    </a:lnTo>
                    <a:lnTo>
                      <a:pt x="178" y="10"/>
                    </a:lnTo>
                    <a:lnTo>
                      <a:pt x="190" y="15"/>
                    </a:lnTo>
                    <a:lnTo>
                      <a:pt x="212" y="27"/>
                    </a:lnTo>
                    <a:lnTo>
                      <a:pt x="233" y="44"/>
                    </a:lnTo>
                    <a:lnTo>
                      <a:pt x="248" y="65"/>
                    </a:lnTo>
                    <a:lnTo>
                      <a:pt x="261" y="86"/>
                    </a:lnTo>
                    <a:lnTo>
                      <a:pt x="266" y="99"/>
                    </a:lnTo>
                    <a:lnTo>
                      <a:pt x="268" y="111"/>
                    </a:lnTo>
                    <a:lnTo>
                      <a:pt x="271" y="126"/>
                    </a:lnTo>
                    <a:lnTo>
                      <a:pt x="273" y="139"/>
                    </a:lnTo>
                    <a:lnTo>
                      <a:pt x="276" y="139"/>
                    </a:lnTo>
                    <a:lnTo>
                      <a:pt x="276" y="153"/>
                    </a:lnTo>
                    <a:lnTo>
                      <a:pt x="273" y="168"/>
                    </a:lnTo>
                    <a:lnTo>
                      <a:pt x="268" y="181"/>
                    </a:lnTo>
                    <a:lnTo>
                      <a:pt x="262" y="193"/>
                    </a:lnTo>
                    <a:lnTo>
                      <a:pt x="252" y="217"/>
                    </a:lnTo>
                    <a:lnTo>
                      <a:pt x="233" y="237"/>
                    </a:lnTo>
                    <a:lnTo>
                      <a:pt x="214" y="255"/>
                    </a:lnTo>
                    <a:lnTo>
                      <a:pt x="192" y="266"/>
                    </a:lnTo>
                    <a:lnTo>
                      <a:pt x="178" y="272"/>
                    </a:lnTo>
                    <a:lnTo>
                      <a:pt x="164" y="273"/>
                    </a:lnTo>
                    <a:lnTo>
                      <a:pt x="152" y="277"/>
                    </a:lnTo>
                    <a:lnTo>
                      <a:pt x="138" y="277"/>
                    </a:lnTo>
                    <a:lnTo>
                      <a:pt x="123" y="277"/>
                    </a:lnTo>
                    <a:lnTo>
                      <a:pt x="107" y="273"/>
                    </a:lnTo>
                    <a:lnTo>
                      <a:pt x="96" y="272"/>
                    </a:lnTo>
                    <a:lnTo>
                      <a:pt x="83" y="266"/>
                    </a:lnTo>
                    <a:lnTo>
                      <a:pt x="59" y="255"/>
                    </a:lnTo>
                    <a:lnTo>
                      <a:pt x="40" y="237"/>
                    </a:lnTo>
                    <a:lnTo>
                      <a:pt x="23" y="217"/>
                    </a:lnTo>
                    <a:lnTo>
                      <a:pt x="9" y="193"/>
                    </a:lnTo>
                    <a:lnTo>
                      <a:pt x="6" y="181"/>
                    </a:lnTo>
                    <a:lnTo>
                      <a:pt x="2" y="168"/>
                    </a:lnTo>
                    <a:lnTo>
                      <a:pt x="0" y="153"/>
                    </a:lnTo>
                    <a:lnTo>
                      <a:pt x="0" y="139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1"/>
                    </a:lnTo>
                    <a:lnTo>
                      <a:pt x="2" y="129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2" y="126"/>
                    </a:lnTo>
                    <a:lnTo>
                      <a:pt x="2" y="139"/>
                    </a:lnTo>
                    <a:lnTo>
                      <a:pt x="2" y="153"/>
                    </a:lnTo>
                    <a:lnTo>
                      <a:pt x="6" y="165"/>
                    </a:lnTo>
                    <a:lnTo>
                      <a:pt x="8" y="181"/>
                    </a:lnTo>
                    <a:lnTo>
                      <a:pt x="13" y="193"/>
                    </a:lnTo>
                    <a:lnTo>
                      <a:pt x="24" y="215"/>
                    </a:lnTo>
                    <a:lnTo>
                      <a:pt x="42" y="234"/>
                    </a:lnTo>
                    <a:lnTo>
                      <a:pt x="61" y="251"/>
                    </a:lnTo>
                    <a:lnTo>
                      <a:pt x="83" y="265"/>
                    </a:lnTo>
                    <a:lnTo>
                      <a:pt x="96" y="269"/>
                    </a:lnTo>
                    <a:lnTo>
                      <a:pt x="111" y="272"/>
                    </a:lnTo>
                    <a:lnTo>
                      <a:pt x="123" y="273"/>
                    </a:lnTo>
                    <a:lnTo>
                      <a:pt x="138" y="273"/>
                    </a:lnTo>
                    <a:lnTo>
                      <a:pt x="150" y="273"/>
                    </a:lnTo>
                    <a:lnTo>
                      <a:pt x="164" y="272"/>
                    </a:lnTo>
                    <a:lnTo>
                      <a:pt x="178" y="269"/>
                    </a:lnTo>
                    <a:lnTo>
                      <a:pt x="190" y="265"/>
                    </a:lnTo>
                    <a:lnTo>
                      <a:pt x="212" y="251"/>
                    </a:lnTo>
                    <a:lnTo>
                      <a:pt x="233" y="234"/>
                    </a:lnTo>
                    <a:lnTo>
                      <a:pt x="248" y="215"/>
                    </a:lnTo>
                    <a:lnTo>
                      <a:pt x="261" y="193"/>
                    </a:lnTo>
                    <a:lnTo>
                      <a:pt x="266" y="181"/>
                    </a:lnTo>
                    <a:lnTo>
                      <a:pt x="268" y="165"/>
                    </a:lnTo>
                    <a:lnTo>
                      <a:pt x="271" y="153"/>
                    </a:lnTo>
                    <a:lnTo>
                      <a:pt x="273" y="139"/>
                    </a:lnTo>
                    <a:lnTo>
                      <a:pt x="276" y="139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1" name="Freeform 983">
                <a:extLst>
                  <a:ext uri="{FF2B5EF4-FFF2-40B4-BE49-F238E27FC236}">
                    <a16:creationId xmlns:a16="http://schemas.microsoft.com/office/drawing/2014/main" id="{EE7CF1AA-0A9E-4CC5-80EA-ADBB39063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007"/>
                <a:ext cx="91" cy="90"/>
              </a:xfrm>
              <a:custGeom>
                <a:avLst/>
                <a:gdLst>
                  <a:gd name="T0" fmla="*/ 268 w 271"/>
                  <a:gd name="T1" fmla="*/ 120 h 268"/>
                  <a:gd name="T2" fmla="*/ 264 w 271"/>
                  <a:gd name="T3" fmla="*/ 94 h 268"/>
                  <a:gd name="T4" fmla="*/ 246 w 271"/>
                  <a:gd name="T5" fmla="*/ 58 h 268"/>
                  <a:gd name="T6" fmla="*/ 210 w 271"/>
                  <a:gd name="T7" fmla="*/ 22 h 268"/>
                  <a:gd name="T8" fmla="*/ 176 w 271"/>
                  <a:gd name="T9" fmla="*/ 5 h 268"/>
                  <a:gd name="T10" fmla="*/ 148 w 271"/>
                  <a:gd name="T11" fmla="*/ 0 h 268"/>
                  <a:gd name="T12" fmla="*/ 121 w 271"/>
                  <a:gd name="T13" fmla="*/ 0 h 268"/>
                  <a:gd name="T14" fmla="*/ 113 w 271"/>
                  <a:gd name="T15" fmla="*/ 2 h 268"/>
                  <a:gd name="T16" fmla="*/ 109 w 271"/>
                  <a:gd name="T17" fmla="*/ 2 h 268"/>
                  <a:gd name="T18" fmla="*/ 103 w 271"/>
                  <a:gd name="T19" fmla="*/ 5 h 268"/>
                  <a:gd name="T20" fmla="*/ 98 w 271"/>
                  <a:gd name="T21" fmla="*/ 8 h 268"/>
                  <a:gd name="T22" fmla="*/ 136 w 271"/>
                  <a:gd name="T23" fmla="*/ 2 h 268"/>
                  <a:gd name="T24" fmla="*/ 187 w 271"/>
                  <a:gd name="T25" fmla="*/ 12 h 268"/>
                  <a:gd name="T26" fmla="*/ 229 w 271"/>
                  <a:gd name="T27" fmla="*/ 39 h 268"/>
                  <a:gd name="T28" fmla="*/ 257 w 271"/>
                  <a:gd name="T29" fmla="*/ 80 h 268"/>
                  <a:gd name="T30" fmla="*/ 266 w 271"/>
                  <a:gd name="T31" fmla="*/ 132 h 268"/>
                  <a:gd name="T32" fmla="*/ 268 w 271"/>
                  <a:gd name="T33" fmla="*/ 147 h 268"/>
                  <a:gd name="T34" fmla="*/ 264 w 271"/>
                  <a:gd name="T35" fmla="*/ 175 h 268"/>
                  <a:gd name="T36" fmla="*/ 246 w 271"/>
                  <a:gd name="T37" fmla="*/ 209 h 268"/>
                  <a:gd name="T38" fmla="*/ 210 w 271"/>
                  <a:gd name="T39" fmla="*/ 246 h 268"/>
                  <a:gd name="T40" fmla="*/ 176 w 271"/>
                  <a:gd name="T41" fmla="*/ 263 h 268"/>
                  <a:gd name="T42" fmla="*/ 148 w 271"/>
                  <a:gd name="T43" fmla="*/ 268 h 268"/>
                  <a:gd name="T44" fmla="*/ 121 w 271"/>
                  <a:gd name="T45" fmla="*/ 268 h 268"/>
                  <a:gd name="T46" fmla="*/ 93 w 271"/>
                  <a:gd name="T47" fmla="*/ 263 h 268"/>
                  <a:gd name="T48" fmla="*/ 59 w 271"/>
                  <a:gd name="T49" fmla="*/ 246 h 268"/>
                  <a:gd name="T50" fmla="*/ 22 w 271"/>
                  <a:gd name="T51" fmla="*/ 209 h 268"/>
                  <a:gd name="T52" fmla="*/ 5 w 271"/>
                  <a:gd name="T53" fmla="*/ 175 h 268"/>
                  <a:gd name="T54" fmla="*/ 0 w 271"/>
                  <a:gd name="T55" fmla="*/ 147 h 268"/>
                  <a:gd name="T56" fmla="*/ 0 w 271"/>
                  <a:gd name="T57" fmla="*/ 120 h 268"/>
                  <a:gd name="T58" fmla="*/ 2 w 271"/>
                  <a:gd name="T59" fmla="*/ 115 h 268"/>
                  <a:gd name="T60" fmla="*/ 2 w 271"/>
                  <a:gd name="T61" fmla="*/ 111 h 268"/>
                  <a:gd name="T62" fmla="*/ 5 w 271"/>
                  <a:gd name="T63" fmla="*/ 106 h 268"/>
                  <a:gd name="T64" fmla="*/ 7 w 271"/>
                  <a:gd name="T65" fmla="*/ 101 h 268"/>
                  <a:gd name="T66" fmla="*/ 5 w 271"/>
                  <a:gd name="T67" fmla="*/ 106 h 268"/>
                  <a:gd name="T68" fmla="*/ 5 w 271"/>
                  <a:gd name="T69" fmla="*/ 160 h 268"/>
                  <a:gd name="T70" fmla="*/ 25 w 271"/>
                  <a:gd name="T71" fmla="*/ 206 h 268"/>
                  <a:gd name="T72" fmla="*/ 62 w 271"/>
                  <a:gd name="T73" fmla="*/ 244 h 268"/>
                  <a:gd name="T74" fmla="*/ 109 w 271"/>
                  <a:gd name="T75" fmla="*/ 263 h 268"/>
                  <a:gd name="T76" fmla="*/ 162 w 271"/>
                  <a:gd name="T77" fmla="*/ 263 h 268"/>
                  <a:gd name="T78" fmla="*/ 210 w 271"/>
                  <a:gd name="T79" fmla="*/ 244 h 268"/>
                  <a:gd name="T80" fmla="*/ 243 w 271"/>
                  <a:gd name="T81" fmla="*/ 206 h 268"/>
                  <a:gd name="T82" fmla="*/ 264 w 271"/>
                  <a:gd name="T83" fmla="*/ 160 h 268"/>
                  <a:gd name="T84" fmla="*/ 271 w 271"/>
                  <a:gd name="T85" fmla="*/ 13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268">
                    <a:moveTo>
                      <a:pt x="271" y="132"/>
                    </a:moveTo>
                    <a:lnTo>
                      <a:pt x="268" y="120"/>
                    </a:lnTo>
                    <a:lnTo>
                      <a:pt x="266" y="106"/>
                    </a:lnTo>
                    <a:lnTo>
                      <a:pt x="264" y="94"/>
                    </a:lnTo>
                    <a:lnTo>
                      <a:pt x="259" y="80"/>
                    </a:lnTo>
                    <a:lnTo>
                      <a:pt x="246" y="58"/>
                    </a:lnTo>
                    <a:lnTo>
                      <a:pt x="231" y="39"/>
                    </a:lnTo>
                    <a:lnTo>
                      <a:pt x="210" y="22"/>
                    </a:lnTo>
                    <a:lnTo>
                      <a:pt x="187" y="9"/>
                    </a:lnTo>
                    <a:lnTo>
                      <a:pt x="176" y="5"/>
                    </a:lnTo>
                    <a:lnTo>
                      <a:pt x="162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09" y="2"/>
                    </a:lnTo>
                    <a:lnTo>
                      <a:pt x="105" y="5"/>
                    </a:lnTo>
                    <a:lnTo>
                      <a:pt x="103" y="5"/>
                    </a:lnTo>
                    <a:lnTo>
                      <a:pt x="101" y="8"/>
                    </a:lnTo>
                    <a:lnTo>
                      <a:pt x="98" y="8"/>
                    </a:lnTo>
                    <a:lnTo>
                      <a:pt x="109" y="5"/>
                    </a:lnTo>
                    <a:lnTo>
                      <a:pt x="136" y="2"/>
                    </a:lnTo>
                    <a:lnTo>
                      <a:pt x="162" y="5"/>
                    </a:lnTo>
                    <a:lnTo>
                      <a:pt x="187" y="12"/>
                    </a:lnTo>
                    <a:lnTo>
                      <a:pt x="210" y="25"/>
                    </a:lnTo>
                    <a:lnTo>
                      <a:pt x="229" y="39"/>
                    </a:lnTo>
                    <a:lnTo>
                      <a:pt x="243" y="58"/>
                    </a:lnTo>
                    <a:lnTo>
                      <a:pt x="257" y="80"/>
                    </a:lnTo>
                    <a:lnTo>
                      <a:pt x="264" y="106"/>
                    </a:lnTo>
                    <a:lnTo>
                      <a:pt x="266" y="132"/>
                    </a:lnTo>
                    <a:lnTo>
                      <a:pt x="271" y="132"/>
                    </a:lnTo>
                    <a:lnTo>
                      <a:pt x="268" y="147"/>
                    </a:lnTo>
                    <a:lnTo>
                      <a:pt x="266" y="160"/>
                    </a:lnTo>
                    <a:lnTo>
                      <a:pt x="264" y="175"/>
                    </a:lnTo>
                    <a:lnTo>
                      <a:pt x="259" y="187"/>
                    </a:lnTo>
                    <a:lnTo>
                      <a:pt x="246" y="209"/>
                    </a:lnTo>
                    <a:lnTo>
                      <a:pt x="231" y="228"/>
                    </a:lnTo>
                    <a:lnTo>
                      <a:pt x="210" y="246"/>
                    </a:lnTo>
                    <a:lnTo>
                      <a:pt x="187" y="258"/>
                    </a:lnTo>
                    <a:lnTo>
                      <a:pt x="176" y="263"/>
                    </a:lnTo>
                    <a:lnTo>
                      <a:pt x="162" y="266"/>
                    </a:lnTo>
                    <a:lnTo>
                      <a:pt x="148" y="268"/>
                    </a:lnTo>
                    <a:lnTo>
                      <a:pt x="136" y="268"/>
                    </a:lnTo>
                    <a:lnTo>
                      <a:pt x="121" y="268"/>
                    </a:lnTo>
                    <a:lnTo>
                      <a:pt x="109" y="266"/>
                    </a:lnTo>
                    <a:lnTo>
                      <a:pt x="93" y="263"/>
                    </a:lnTo>
                    <a:lnTo>
                      <a:pt x="81" y="258"/>
                    </a:lnTo>
                    <a:lnTo>
                      <a:pt x="59" y="246"/>
                    </a:lnTo>
                    <a:lnTo>
                      <a:pt x="40" y="228"/>
                    </a:lnTo>
                    <a:lnTo>
                      <a:pt x="22" y="209"/>
                    </a:lnTo>
                    <a:lnTo>
                      <a:pt x="11" y="187"/>
                    </a:lnTo>
                    <a:lnTo>
                      <a:pt x="5" y="175"/>
                    </a:lnTo>
                    <a:lnTo>
                      <a:pt x="2" y="160"/>
                    </a:lnTo>
                    <a:lnTo>
                      <a:pt x="0" y="147"/>
                    </a:lnTo>
                    <a:lnTo>
                      <a:pt x="0" y="13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7" y="103"/>
                    </a:lnTo>
                    <a:lnTo>
                      <a:pt x="7" y="101"/>
                    </a:lnTo>
                    <a:lnTo>
                      <a:pt x="7" y="98"/>
                    </a:lnTo>
                    <a:lnTo>
                      <a:pt x="5" y="106"/>
                    </a:lnTo>
                    <a:lnTo>
                      <a:pt x="2" y="132"/>
                    </a:lnTo>
                    <a:lnTo>
                      <a:pt x="5" y="160"/>
                    </a:lnTo>
                    <a:lnTo>
                      <a:pt x="12" y="184"/>
                    </a:lnTo>
                    <a:lnTo>
                      <a:pt x="25" y="206"/>
                    </a:lnTo>
                    <a:lnTo>
                      <a:pt x="42" y="227"/>
                    </a:lnTo>
                    <a:lnTo>
                      <a:pt x="62" y="244"/>
                    </a:lnTo>
                    <a:lnTo>
                      <a:pt x="84" y="256"/>
                    </a:lnTo>
                    <a:lnTo>
                      <a:pt x="109" y="263"/>
                    </a:lnTo>
                    <a:lnTo>
                      <a:pt x="136" y="266"/>
                    </a:lnTo>
                    <a:lnTo>
                      <a:pt x="162" y="263"/>
                    </a:lnTo>
                    <a:lnTo>
                      <a:pt x="187" y="256"/>
                    </a:lnTo>
                    <a:lnTo>
                      <a:pt x="210" y="244"/>
                    </a:lnTo>
                    <a:lnTo>
                      <a:pt x="229" y="227"/>
                    </a:lnTo>
                    <a:lnTo>
                      <a:pt x="243" y="206"/>
                    </a:lnTo>
                    <a:lnTo>
                      <a:pt x="257" y="184"/>
                    </a:lnTo>
                    <a:lnTo>
                      <a:pt x="264" y="160"/>
                    </a:lnTo>
                    <a:lnTo>
                      <a:pt x="266" y="132"/>
                    </a:lnTo>
                    <a:lnTo>
                      <a:pt x="271" y="132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2" name="Freeform 984">
                <a:extLst>
                  <a:ext uri="{FF2B5EF4-FFF2-40B4-BE49-F238E27FC236}">
                    <a16:creationId xmlns:a16="http://schemas.microsoft.com/office/drawing/2014/main" id="{8E4FE1B3-A091-4ED3-8CAF-AB417C7B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3008"/>
                <a:ext cx="88" cy="88"/>
              </a:xfrm>
              <a:custGeom>
                <a:avLst/>
                <a:gdLst>
                  <a:gd name="T0" fmla="*/ 262 w 264"/>
                  <a:gd name="T1" fmla="*/ 104 h 264"/>
                  <a:gd name="T2" fmla="*/ 241 w 264"/>
                  <a:gd name="T3" fmla="*/ 56 h 264"/>
                  <a:gd name="T4" fmla="*/ 206 w 264"/>
                  <a:gd name="T5" fmla="*/ 23 h 264"/>
                  <a:gd name="T6" fmla="*/ 160 w 264"/>
                  <a:gd name="T7" fmla="*/ 3 h 264"/>
                  <a:gd name="T8" fmla="*/ 107 w 264"/>
                  <a:gd name="T9" fmla="*/ 3 h 264"/>
                  <a:gd name="T10" fmla="*/ 94 w 264"/>
                  <a:gd name="T11" fmla="*/ 7 h 264"/>
                  <a:gd name="T12" fmla="*/ 86 w 264"/>
                  <a:gd name="T13" fmla="*/ 10 h 264"/>
                  <a:gd name="T14" fmla="*/ 82 w 264"/>
                  <a:gd name="T15" fmla="*/ 13 h 264"/>
                  <a:gd name="T16" fmla="*/ 77 w 264"/>
                  <a:gd name="T17" fmla="*/ 14 h 264"/>
                  <a:gd name="T18" fmla="*/ 82 w 264"/>
                  <a:gd name="T19" fmla="*/ 13 h 264"/>
                  <a:gd name="T20" fmla="*/ 132 w 264"/>
                  <a:gd name="T21" fmla="*/ 3 h 264"/>
                  <a:gd name="T22" fmla="*/ 182 w 264"/>
                  <a:gd name="T23" fmla="*/ 13 h 264"/>
                  <a:gd name="T24" fmla="*/ 225 w 264"/>
                  <a:gd name="T25" fmla="*/ 40 h 264"/>
                  <a:gd name="T26" fmla="*/ 251 w 264"/>
                  <a:gd name="T27" fmla="*/ 81 h 264"/>
                  <a:gd name="T28" fmla="*/ 262 w 264"/>
                  <a:gd name="T29" fmla="*/ 130 h 264"/>
                  <a:gd name="T30" fmla="*/ 262 w 264"/>
                  <a:gd name="T31" fmla="*/ 158 h 264"/>
                  <a:gd name="T32" fmla="*/ 241 w 264"/>
                  <a:gd name="T33" fmla="*/ 204 h 264"/>
                  <a:gd name="T34" fmla="*/ 206 w 264"/>
                  <a:gd name="T35" fmla="*/ 242 h 264"/>
                  <a:gd name="T36" fmla="*/ 160 w 264"/>
                  <a:gd name="T37" fmla="*/ 261 h 264"/>
                  <a:gd name="T38" fmla="*/ 107 w 264"/>
                  <a:gd name="T39" fmla="*/ 261 h 264"/>
                  <a:gd name="T40" fmla="*/ 60 w 264"/>
                  <a:gd name="T41" fmla="*/ 242 h 264"/>
                  <a:gd name="T42" fmla="*/ 23 w 264"/>
                  <a:gd name="T43" fmla="*/ 204 h 264"/>
                  <a:gd name="T44" fmla="*/ 3 w 264"/>
                  <a:gd name="T45" fmla="*/ 158 h 264"/>
                  <a:gd name="T46" fmla="*/ 3 w 264"/>
                  <a:gd name="T47" fmla="*/ 104 h 264"/>
                  <a:gd name="T48" fmla="*/ 9 w 264"/>
                  <a:gd name="T49" fmla="*/ 92 h 264"/>
                  <a:gd name="T50" fmla="*/ 10 w 264"/>
                  <a:gd name="T51" fmla="*/ 87 h 264"/>
                  <a:gd name="T52" fmla="*/ 16 w 264"/>
                  <a:gd name="T53" fmla="*/ 78 h 264"/>
                  <a:gd name="T54" fmla="*/ 19 w 264"/>
                  <a:gd name="T55" fmla="*/ 73 h 264"/>
                  <a:gd name="T56" fmla="*/ 16 w 264"/>
                  <a:gd name="T57" fmla="*/ 81 h 264"/>
                  <a:gd name="T58" fmla="*/ 3 w 264"/>
                  <a:gd name="T59" fmla="*/ 130 h 264"/>
                  <a:gd name="T60" fmla="*/ 16 w 264"/>
                  <a:gd name="T61" fmla="*/ 182 h 264"/>
                  <a:gd name="T62" fmla="*/ 43 w 264"/>
                  <a:gd name="T63" fmla="*/ 221 h 264"/>
                  <a:gd name="T64" fmla="*/ 82 w 264"/>
                  <a:gd name="T65" fmla="*/ 249 h 264"/>
                  <a:gd name="T66" fmla="*/ 132 w 264"/>
                  <a:gd name="T67" fmla="*/ 261 h 264"/>
                  <a:gd name="T68" fmla="*/ 182 w 264"/>
                  <a:gd name="T69" fmla="*/ 249 h 264"/>
                  <a:gd name="T70" fmla="*/ 225 w 264"/>
                  <a:gd name="T71" fmla="*/ 221 h 264"/>
                  <a:gd name="T72" fmla="*/ 251 w 264"/>
                  <a:gd name="T73" fmla="*/ 182 h 264"/>
                  <a:gd name="T74" fmla="*/ 262 w 264"/>
                  <a:gd name="T75" fmla="*/ 13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4" h="264">
                    <a:moveTo>
                      <a:pt x="264" y="130"/>
                    </a:moveTo>
                    <a:lnTo>
                      <a:pt x="262" y="104"/>
                    </a:lnTo>
                    <a:lnTo>
                      <a:pt x="255" y="78"/>
                    </a:lnTo>
                    <a:lnTo>
                      <a:pt x="241" y="56"/>
                    </a:lnTo>
                    <a:lnTo>
                      <a:pt x="227" y="37"/>
                    </a:lnTo>
                    <a:lnTo>
                      <a:pt x="206" y="23"/>
                    </a:lnTo>
                    <a:lnTo>
                      <a:pt x="185" y="10"/>
                    </a:lnTo>
                    <a:lnTo>
                      <a:pt x="160" y="3"/>
                    </a:lnTo>
                    <a:lnTo>
                      <a:pt x="132" y="0"/>
                    </a:lnTo>
                    <a:lnTo>
                      <a:pt x="107" y="3"/>
                    </a:lnTo>
                    <a:lnTo>
                      <a:pt x="96" y="6"/>
                    </a:lnTo>
                    <a:lnTo>
                      <a:pt x="94" y="7"/>
                    </a:lnTo>
                    <a:lnTo>
                      <a:pt x="91" y="7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2" y="13"/>
                    </a:lnTo>
                    <a:lnTo>
                      <a:pt x="79" y="14"/>
                    </a:lnTo>
                    <a:lnTo>
                      <a:pt x="77" y="14"/>
                    </a:lnTo>
                    <a:lnTo>
                      <a:pt x="74" y="18"/>
                    </a:lnTo>
                    <a:lnTo>
                      <a:pt x="82" y="13"/>
                    </a:lnTo>
                    <a:lnTo>
                      <a:pt x="107" y="6"/>
                    </a:lnTo>
                    <a:lnTo>
                      <a:pt x="132" y="3"/>
                    </a:lnTo>
                    <a:lnTo>
                      <a:pt x="158" y="6"/>
                    </a:lnTo>
                    <a:lnTo>
                      <a:pt x="182" y="13"/>
                    </a:lnTo>
                    <a:lnTo>
                      <a:pt x="205" y="25"/>
                    </a:lnTo>
                    <a:lnTo>
                      <a:pt x="225" y="40"/>
                    </a:lnTo>
                    <a:lnTo>
                      <a:pt x="239" y="59"/>
                    </a:lnTo>
                    <a:lnTo>
                      <a:pt x="251" y="81"/>
                    </a:lnTo>
                    <a:lnTo>
                      <a:pt x="258" y="106"/>
                    </a:lnTo>
                    <a:lnTo>
                      <a:pt x="262" y="130"/>
                    </a:lnTo>
                    <a:lnTo>
                      <a:pt x="264" y="130"/>
                    </a:lnTo>
                    <a:lnTo>
                      <a:pt x="262" y="158"/>
                    </a:lnTo>
                    <a:lnTo>
                      <a:pt x="255" y="182"/>
                    </a:lnTo>
                    <a:lnTo>
                      <a:pt x="241" y="204"/>
                    </a:lnTo>
                    <a:lnTo>
                      <a:pt x="227" y="225"/>
                    </a:lnTo>
                    <a:lnTo>
                      <a:pt x="206" y="242"/>
                    </a:lnTo>
                    <a:lnTo>
                      <a:pt x="185" y="254"/>
                    </a:lnTo>
                    <a:lnTo>
                      <a:pt x="160" y="261"/>
                    </a:lnTo>
                    <a:lnTo>
                      <a:pt x="132" y="264"/>
                    </a:lnTo>
                    <a:lnTo>
                      <a:pt x="107" y="261"/>
                    </a:lnTo>
                    <a:lnTo>
                      <a:pt x="82" y="254"/>
                    </a:lnTo>
                    <a:lnTo>
                      <a:pt x="60" y="242"/>
                    </a:lnTo>
                    <a:lnTo>
                      <a:pt x="40" y="225"/>
                    </a:lnTo>
                    <a:lnTo>
                      <a:pt x="23" y="204"/>
                    </a:lnTo>
                    <a:lnTo>
                      <a:pt x="10" y="182"/>
                    </a:lnTo>
                    <a:lnTo>
                      <a:pt x="3" y="158"/>
                    </a:lnTo>
                    <a:lnTo>
                      <a:pt x="0" y="130"/>
                    </a:lnTo>
                    <a:lnTo>
                      <a:pt x="3" y="104"/>
                    </a:lnTo>
                    <a:lnTo>
                      <a:pt x="5" y="96"/>
                    </a:lnTo>
                    <a:lnTo>
                      <a:pt x="9" y="92"/>
                    </a:lnTo>
                    <a:lnTo>
                      <a:pt x="10" y="88"/>
                    </a:lnTo>
                    <a:lnTo>
                      <a:pt x="10" y="87"/>
                    </a:lnTo>
                    <a:lnTo>
                      <a:pt x="13" y="84"/>
                    </a:lnTo>
                    <a:lnTo>
                      <a:pt x="16" y="78"/>
                    </a:lnTo>
                    <a:lnTo>
                      <a:pt x="16" y="77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16" y="81"/>
                    </a:lnTo>
                    <a:lnTo>
                      <a:pt x="5" y="106"/>
                    </a:lnTo>
                    <a:lnTo>
                      <a:pt x="3" y="130"/>
                    </a:lnTo>
                    <a:lnTo>
                      <a:pt x="5" y="158"/>
                    </a:lnTo>
                    <a:lnTo>
                      <a:pt x="16" y="182"/>
                    </a:lnTo>
                    <a:lnTo>
                      <a:pt x="25" y="204"/>
                    </a:lnTo>
                    <a:lnTo>
                      <a:pt x="43" y="221"/>
                    </a:lnTo>
                    <a:lnTo>
                      <a:pt x="62" y="239"/>
                    </a:lnTo>
                    <a:lnTo>
                      <a:pt x="82" y="249"/>
                    </a:lnTo>
                    <a:lnTo>
                      <a:pt x="107" y="259"/>
                    </a:lnTo>
                    <a:lnTo>
                      <a:pt x="132" y="261"/>
                    </a:lnTo>
                    <a:lnTo>
                      <a:pt x="158" y="259"/>
                    </a:lnTo>
                    <a:lnTo>
                      <a:pt x="182" y="249"/>
                    </a:lnTo>
                    <a:lnTo>
                      <a:pt x="205" y="239"/>
                    </a:lnTo>
                    <a:lnTo>
                      <a:pt x="225" y="221"/>
                    </a:lnTo>
                    <a:lnTo>
                      <a:pt x="239" y="204"/>
                    </a:lnTo>
                    <a:lnTo>
                      <a:pt x="251" y="182"/>
                    </a:lnTo>
                    <a:lnTo>
                      <a:pt x="258" y="158"/>
                    </a:lnTo>
                    <a:lnTo>
                      <a:pt x="262" y="130"/>
                    </a:lnTo>
                    <a:lnTo>
                      <a:pt x="264" y="130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3" name="Freeform 985">
                <a:extLst>
                  <a:ext uri="{FF2B5EF4-FFF2-40B4-BE49-F238E27FC236}">
                    <a16:creationId xmlns:a16="http://schemas.microsoft.com/office/drawing/2014/main" id="{8A96F800-BCF0-474E-95FF-171F0EC6C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3009"/>
                <a:ext cx="86" cy="86"/>
              </a:xfrm>
              <a:custGeom>
                <a:avLst/>
                <a:gdLst>
                  <a:gd name="T0" fmla="*/ 255 w 259"/>
                  <a:gd name="T1" fmla="*/ 104 h 259"/>
                  <a:gd name="T2" fmla="*/ 236 w 259"/>
                  <a:gd name="T3" fmla="*/ 57 h 259"/>
                  <a:gd name="T4" fmla="*/ 202 w 259"/>
                  <a:gd name="T5" fmla="*/ 22 h 259"/>
                  <a:gd name="T6" fmla="*/ 155 w 259"/>
                  <a:gd name="T7" fmla="*/ 2 h 259"/>
                  <a:gd name="T8" fmla="*/ 104 w 259"/>
                  <a:gd name="T9" fmla="*/ 2 h 259"/>
                  <a:gd name="T10" fmla="*/ 71 w 259"/>
                  <a:gd name="T11" fmla="*/ 16 h 259"/>
                  <a:gd name="T12" fmla="*/ 54 w 259"/>
                  <a:gd name="T13" fmla="*/ 27 h 259"/>
                  <a:gd name="T14" fmla="*/ 40 w 259"/>
                  <a:gd name="T15" fmla="*/ 40 h 259"/>
                  <a:gd name="T16" fmla="*/ 28 w 259"/>
                  <a:gd name="T17" fmla="*/ 54 h 259"/>
                  <a:gd name="T18" fmla="*/ 17 w 259"/>
                  <a:gd name="T19" fmla="*/ 69 h 259"/>
                  <a:gd name="T20" fmla="*/ 2 w 259"/>
                  <a:gd name="T21" fmla="*/ 104 h 259"/>
                  <a:gd name="T22" fmla="*/ 2 w 259"/>
                  <a:gd name="T23" fmla="*/ 155 h 259"/>
                  <a:gd name="T24" fmla="*/ 22 w 259"/>
                  <a:gd name="T25" fmla="*/ 202 h 259"/>
                  <a:gd name="T26" fmla="*/ 59 w 259"/>
                  <a:gd name="T27" fmla="*/ 236 h 259"/>
                  <a:gd name="T28" fmla="*/ 104 w 259"/>
                  <a:gd name="T29" fmla="*/ 256 h 259"/>
                  <a:gd name="T30" fmla="*/ 155 w 259"/>
                  <a:gd name="T31" fmla="*/ 256 h 259"/>
                  <a:gd name="T32" fmla="*/ 202 w 259"/>
                  <a:gd name="T33" fmla="*/ 236 h 259"/>
                  <a:gd name="T34" fmla="*/ 236 w 259"/>
                  <a:gd name="T35" fmla="*/ 202 h 259"/>
                  <a:gd name="T36" fmla="*/ 255 w 259"/>
                  <a:gd name="T37" fmla="*/ 155 h 259"/>
                  <a:gd name="T38" fmla="*/ 255 w 259"/>
                  <a:gd name="T39" fmla="*/ 128 h 259"/>
                  <a:gd name="T40" fmla="*/ 246 w 259"/>
                  <a:gd name="T41" fmla="*/ 79 h 259"/>
                  <a:gd name="T42" fmla="*/ 219 w 259"/>
                  <a:gd name="T43" fmla="*/ 40 h 259"/>
                  <a:gd name="T44" fmla="*/ 179 w 259"/>
                  <a:gd name="T45" fmla="*/ 12 h 259"/>
                  <a:gd name="T46" fmla="*/ 129 w 259"/>
                  <a:gd name="T47" fmla="*/ 2 h 259"/>
                  <a:gd name="T48" fmla="*/ 81 w 259"/>
                  <a:gd name="T49" fmla="*/ 12 h 259"/>
                  <a:gd name="T50" fmla="*/ 42 w 259"/>
                  <a:gd name="T51" fmla="*/ 40 h 259"/>
                  <a:gd name="T52" fmla="*/ 16 w 259"/>
                  <a:gd name="T53" fmla="*/ 79 h 259"/>
                  <a:gd name="T54" fmla="*/ 6 w 259"/>
                  <a:gd name="T55" fmla="*/ 128 h 259"/>
                  <a:gd name="T56" fmla="*/ 16 w 259"/>
                  <a:gd name="T57" fmla="*/ 178 h 259"/>
                  <a:gd name="T58" fmla="*/ 42 w 259"/>
                  <a:gd name="T59" fmla="*/ 217 h 259"/>
                  <a:gd name="T60" fmla="*/ 81 w 259"/>
                  <a:gd name="T61" fmla="*/ 243 h 259"/>
                  <a:gd name="T62" fmla="*/ 129 w 259"/>
                  <a:gd name="T63" fmla="*/ 253 h 259"/>
                  <a:gd name="T64" fmla="*/ 179 w 259"/>
                  <a:gd name="T65" fmla="*/ 243 h 259"/>
                  <a:gd name="T66" fmla="*/ 219 w 259"/>
                  <a:gd name="T67" fmla="*/ 217 h 259"/>
                  <a:gd name="T68" fmla="*/ 246 w 259"/>
                  <a:gd name="T69" fmla="*/ 178 h 259"/>
                  <a:gd name="T70" fmla="*/ 255 w 259"/>
                  <a:gd name="T71" fmla="*/ 12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9" h="259">
                    <a:moveTo>
                      <a:pt x="259" y="128"/>
                    </a:moveTo>
                    <a:lnTo>
                      <a:pt x="255" y="104"/>
                    </a:lnTo>
                    <a:lnTo>
                      <a:pt x="248" y="79"/>
                    </a:lnTo>
                    <a:lnTo>
                      <a:pt x="236" y="57"/>
                    </a:lnTo>
                    <a:lnTo>
                      <a:pt x="222" y="38"/>
                    </a:lnTo>
                    <a:lnTo>
                      <a:pt x="202" y="22"/>
                    </a:lnTo>
                    <a:lnTo>
                      <a:pt x="179" y="10"/>
                    </a:lnTo>
                    <a:lnTo>
                      <a:pt x="155" y="2"/>
                    </a:lnTo>
                    <a:lnTo>
                      <a:pt x="129" y="0"/>
                    </a:lnTo>
                    <a:lnTo>
                      <a:pt x="104" y="2"/>
                    </a:lnTo>
                    <a:lnTo>
                      <a:pt x="79" y="10"/>
                    </a:lnTo>
                    <a:lnTo>
                      <a:pt x="71" y="16"/>
                    </a:lnTo>
                    <a:lnTo>
                      <a:pt x="62" y="19"/>
                    </a:lnTo>
                    <a:lnTo>
                      <a:pt x="54" y="27"/>
                    </a:lnTo>
                    <a:lnTo>
                      <a:pt x="47" y="31"/>
                    </a:lnTo>
                    <a:lnTo>
                      <a:pt x="40" y="40"/>
                    </a:lnTo>
                    <a:lnTo>
                      <a:pt x="35" y="47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17" y="69"/>
                    </a:lnTo>
                    <a:lnTo>
                      <a:pt x="13" y="79"/>
                    </a:lnTo>
                    <a:lnTo>
                      <a:pt x="2" y="104"/>
                    </a:lnTo>
                    <a:lnTo>
                      <a:pt x="0" y="128"/>
                    </a:lnTo>
                    <a:lnTo>
                      <a:pt x="2" y="155"/>
                    </a:lnTo>
                    <a:lnTo>
                      <a:pt x="13" y="179"/>
                    </a:lnTo>
                    <a:lnTo>
                      <a:pt x="22" y="202"/>
                    </a:lnTo>
                    <a:lnTo>
                      <a:pt x="40" y="219"/>
                    </a:lnTo>
                    <a:lnTo>
                      <a:pt x="59" y="236"/>
                    </a:lnTo>
                    <a:lnTo>
                      <a:pt x="79" y="246"/>
                    </a:lnTo>
                    <a:lnTo>
                      <a:pt x="104" y="256"/>
                    </a:lnTo>
                    <a:lnTo>
                      <a:pt x="129" y="259"/>
                    </a:lnTo>
                    <a:lnTo>
                      <a:pt x="155" y="256"/>
                    </a:lnTo>
                    <a:lnTo>
                      <a:pt x="179" y="246"/>
                    </a:lnTo>
                    <a:lnTo>
                      <a:pt x="202" y="236"/>
                    </a:lnTo>
                    <a:lnTo>
                      <a:pt x="222" y="219"/>
                    </a:lnTo>
                    <a:lnTo>
                      <a:pt x="236" y="202"/>
                    </a:lnTo>
                    <a:lnTo>
                      <a:pt x="248" y="179"/>
                    </a:lnTo>
                    <a:lnTo>
                      <a:pt x="255" y="155"/>
                    </a:lnTo>
                    <a:lnTo>
                      <a:pt x="259" y="128"/>
                    </a:lnTo>
                    <a:lnTo>
                      <a:pt x="255" y="128"/>
                    </a:lnTo>
                    <a:lnTo>
                      <a:pt x="253" y="104"/>
                    </a:lnTo>
                    <a:lnTo>
                      <a:pt x="246" y="79"/>
                    </a:lnTo>
                    <a:lnTo>
                      <a:pt x="234" y="59"/>
                    </a:lnTo>
                    <a:lnTo>
                      <a:pt x="219" y="40"/>
                    </a:lnTo>
                    <a:lnTo>
                      <a:pt x="200" y="24"/>
                    </a:lnTo>
                    <a:lnTo>
                      <a:pt x="179" y="12"/>
                    </a:lnTo>
                    <a:lnTo>
                      <a:pt x="155" y="5"/>
                    </a:lnTo>
                    <a:lnTo>
                      <a:pt x="129" y="2"/>
                    </a:lnTo>
                    <a:lnTo>
                      <a:pt x="104" y="5"/>
                    </a:lnTo>
                    <a:lnTo>
                      <a:pt x="81" y="12"/>
                    </a:lnTo>
                    <a:lnTo>
                      <a:pt x="59" y="24"/>
                    </a:lnTo>
                    <a:lnTo>
                      <a:pt x="42" y="40"/>
                    </a:lnTo>
                    <a:lnTo>
                      <a:pt x="24" y="59"/>
                    </a:lnTo>
                    <a:lnTo>
                      <a:pt x="16" y="79"/>
                    </a:lnTo>
                    <a:lnTo>
                      <a:pt x="7" y="104"/>
                    </a:lnTo>
                    <a:lnTo>
                      <a:pt x="6" y="128"/>
                    </a:lnTo>
                    <a:lnTo>
                      <a:pt x="7" y="155"/>
                    </a:lnTo>
                    <a:lnTo>
                      <a:pt x="16" y="178"/>
                    </a:lnTo>
                    <a:lnTo>
                      <a:pt x="24" y="200"/>
                    </a:lnTo>
                    <a:lnTo>
                      <a:pt x="42" y="217"/>
                    </a:lnTo>
                    <a:lnTo>
                      <a:pt x="59" y="234"/>
                    </a:lnTo>
                    <a:lnTo>
                      <a:pt x="81" y="243"/>
                    </a:lnTo>
                    <a:lnTo>
                      <a:pt x="104" y="252"/>
                    </a:lnTo>
                    <a:lnTo>
                      <a:pt x="129" y="253"/>
                    </a:lnTo>
                    <a:lnTo>
                      <a:pt x="155" y="252"/>
                    </a:lnTo>
                    <a:lnTo>
                      <a:pt x="179" y="243"/>
                    </a:lnTo>
                    <a:lnTo>
                      <a:pt x="200" y="234"/>
                    </a:lnTo>
                    <a:lnTo>
                      <a:pt x="219" y="217"/>
                    </a:lnTo>
                    <a:lnTo>
                      <a:pt x="234" y="200"/>
                    </a:lnTo>
                    <a:lnTo>
                      <a:pt x="246" y="178"/>
                    </a:lnTo>
                    <a:lnTo>
                      <a:pt x="253" y="155"/>
                    </a:lnTo>
                    <a:lnTo>
                      <a:pt x="255" y="128"/>
                    </a:lnTo>
                    <a:lnTo>
                      <a:pt x="259" y="128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4" name="Freeform 986">
                <a:extLst>
                  <a:ext uri="{FF2B5EF4-FFF2-40B4-BE49-F238E27FC236}">
                    <a16:creationId xmlns:a16="http://schemas.microsoft.com/office/drawing/2014/main" id="{DFE4FB7B-D721-426F-9EAB-22361E273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010"/>
                <a:ext cx="83" cy="84"/>
              </a:xfrm>
              <a:custGeom>
                <a:avLst/>
                <a:gdLst>
                  <a:gd name="T0" fmla="*/ 248 w 249"/>
                  <a:gd name="T1" fmla="*/ 101 h 252"/>
                  <a:gd name="T2" fmla="*/ 228 w 249"/>
                  <a:gd name="T3" fmla="*/ 57 h 252"/>
                  <a:gd name="T4" fmla="*/ 194 w 249"/>
                  <a:gd name="T5" fmla="*/ 21 h 252"/>
                  <a:gd name="T6" fmla="*/ 149 w 249"/>
                  <a:gd name="T7" fmla="*/ 2 h 252"/>
                  <a:gd name="T8" fmla="*/ 98 w 249"/>
                  <a:gd name="T9" fmla="*/ 2 h 252"/>
                  <a:gd name="T10" fmla="*/ 53 w 249"/>
                  <a:gd name="T11" fmla="*/ 21 h 252"/>
                  <a:gd name="T12" fmla="*/ 19 w 249"/>
                  <a:gd name="T13" fmla="*/ 57 h 252"/>
                  <a:gd name="T14" fmla="*/ 2 w 249"/>
                  <a:gd name="T15" fmla="*/ 101 h 252"/>
                  <a:gd name="T16" fmla="*/ 2 w 249"/>
                  <a:gd name="T17" fmla="*/ 152 h 252"/>
                  <a:gd name="T18" fmla="*/ 19 w 249"/>
                  <a:gd name="T19" fmla="*/ 197 h 252"/>
                  <a:gd name="T20" fmla="*/ 53 w 249"/>
                  <a:gd name="T21" fmla="*/ 231 h 252"/>
                  <a:gd name="T22" fmla="*/ 98 w 249"/>
                  <a:gd name="T23" fmla="*/ 249 h 252"/>
                  <a:gd name="T24" fmla="*/ 149 w 249"/>
                  <a:gd name="T25" fmla="*/ 249 h 252"/>
                  <a:gd name="T26" fmla="*/ 194 w 249"/>
                  <a:gd name="T27" fmla="*/ 231 h 252"/>
                  <a:gd name="T28" fmla="*/ 228 w 249"/>
                  <a:gd name="T29" fmla="*/ 197 h 252"/>
                  <a:gd name="T30" fmla="*/ 248 w 249"/>
                  <a:gd name="T31" fmla="*/ 152 h 252"/>
                  <a:gd name="T32" fmla="*/ 248 w 249"/>
                  <a:gd name="T33" fmla="*/ 126 h 252"/>
                  <a:gd name="T34" fmla="*/ 239 w 249"/>
                  <a:gd name="T35" fmla="*/ 80 h 252"/>
                  <a:gd name="T36" fmla="*/ 211 w 249"/>
                  <a:gd name="T37" fmla="*/ 40 h 252"/>
                  <a:gd name="T38" fmla="*/ 172 w 249"/>
                  <a:gd name="T39" fmla="*/ 13 h 252"/>
                  <a:gd name="T40" fmla="*/ 125 w 249"/>
                  <a:gd name="T41" fmla="*/ 2 h 252"/>
                  <a:gd name="T42" fmla="*/ 76 w 249"/>
                  <a:gd name="T43" fmla="*/ 13 h 252"/>
                  <a:gd name="T44" fmla="*/ 36 w 249"/>
                  <a:gd name="T45" fmla="*/ 40 h 252"/>
                  <a:gd name="T46" fmla="*/ 11 w 249"/>
                  <a:gd name="T47" fmla="*/ 80 h 252"/>
                  <a:gd name="T48" fmla="*/ 2 w 249"/>
                  <a:gd name="T49" fmla="*/ 126 h 252"/>
                  <a:gd name="T50" fmla="*/ 11 w 249"/>
                  <a:gd name="T51" fmla="*/ 175 h 252"/>
                  <a:gd name="T52" fmla="*/ 36 w 249"/>
                  <a:gd name="T53" fmla="*/ 214 h 252"/>
                  <a:gd name="T54" fmla="*/ 76 w 249"/>
                  <a:gd name="T55" fmla="*/ 238 h 252"/>
                  <a:gd name="T56" fmla="*/ 125 w 249"/>
                  <a:gd name="T57" fmla="*/ 249 h 252"/>
                  <a:gd name="T58" fmla="*/ 172 w 249"/>
                  <a:gd name="T59" fmla="*/ 238 h 252"/>
                  <a:gd name="T60" fmla="*/ 211 w 249"/>
                  <a:gd name="T61" fmla="*/ 214 h 252"/>
                  <a:gd name="T62" fmla="*/ 239 w 249"/>
                  <a:gd name="T63" fmla="*/ 175 h 252"/>
                  <a:gd name="T64" fmla="*/ 248 w 249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9" h="252">
                    <a:moveTo>
                      <a:pt x="249" y="126"/>
                    </a:moveTo>
                    <a:lnTo>
                      <a:pt x="248" y="101"/>
                    </a:lnTo>
                    <a:lnTo>
                      <a:pt x="241" y="76"/>
                    </a:lnTo>
                    <a:lnTo>
                      <a:pt x="228" y="57"/>
                    </a:lnTo>
                    <a:lnTo>
                      <a:pt x="213" y="37"/>
                    </a:lnTo>
                    <a:lnTo>
                      <a:pt x="194" y="21"/>
                    </a:lnTo>
                    <a:lnTo>
                      <a:pt x="174" y="9"/>
                    </a:lnTo>
                    <a:lnTo>
                      <a:pt x="149" y="2"/>
                    </a:lnTo>
                    <a:lnTo>
                      <a:pt x="125" y="0"/>
                    </a:lnTo>
                    <a:lnTo>
                      <a:pt x="98" y="2"/>
                    </a:lnTo>
                    <a:lnTo>
                      <a:pt x="76" y="9"/>
                    </a:lnTo>
                    <a:lnTo>
                      <a:pt x="53" y="21"/>
                    </a:lnTo>
                    <a:lnTo>
                      <a:pt x="36" y="37"/>
                    </a:lnTo>
                    <a:lnTo>
                      <a:pt x="19" y="57"/>
                    </a:lnTo>
                    <a:lnTo>
                      <a:pt x="10" y="76"/>
                    </a:lnTo>
                    <a:lnTo>
                      <a:pt x="2" y="101"/>
                    </a:lnTo>
                    <a:lnTo>
                      <a:pt x="0" y="126"/>
                    </a:lnTo>
                    <a:lnTo>
                      <a:pt x="2" y="152"/>
                    </a:lnTo>
                    <a:lnTo>
                      <a:pt x="10" y="175"/>
                    </a:lnTo>
                    <a:lnTo>
                      <a:pt x="19" y="197"/>
                    </a:lnTo>
                    <a:lnTo>
                      <a:pt x="36" y="214"/>
                    </a:lnTo>
                    <a:lnTo>
                      <a:pt x="53" y="231"/>
                    </a:lnTo>
                    <a:lnTo>
                      <a:pt x="76" y="242"/>
                    </a:lnTo>
                    <a:lnTo>
                      <a:pt x="98" y="249"/>
                    </a:lnTo>
                    <a:lnTo>
                      <a:pt x="125" y="252"/>
                    </a:lnTo>
                    <a:lnTo>
                      <a:pt x="149" y="249"/>
                    </a:lnTo>
                    <a:lnTo>
                      <a:pt x="174" y="242"/>
                    </a:lnTo>
                    <a:lnTo>
                      <a:pt x="194" y="231"/>
                    </a:lnTo>
                    <a:lnTo>
                      <a:pt x="213" y="214"/>
                    </a:lnTo>
                    <a:lnTo>
                      <a:pt x="228" y="197"/>
                    </a:lnTo>
                    <a:lnTo>
                      <a:pt x="241" y="175"/>
                    </a:lnTo>
                    <a:lnTo>
                      <a:pt x="248" y="152"/>
                    </a:lnTo>
                    <a:lnTo>
                      <a:pt x="249" y="126"/>
                    </a:lnTo>
                    <a:lnTo>
                      <a:pt x="248" y="126"/>
                    </a:lnTo>
                    <a:lnTo>
                      <a:pt x="246" y="101"/>
                    </a:lnTo>
                    <a:lnTo>
                      <a:pt x="239" y="80"/>
                    </a:lnTo>
                    <a:lnTo>
                      <a:pt x="225" y="57"/>
                    </a:lnTo>
                    <a:lnTo>
                      <a:pt x="211" y="40"/>
                    </a:lnTo>
                    <a:lnTo>
                      <a:pt x="194" y="24"/>
                    </a:lnTo>
                    <a:lnTo>
                      <a:pt x="172" y="13"/>
                    </a:lnTo>
                    <a:lnTo>
                      <a:pt x="149" y="6"/>
                    </a:lnTo>
                    <a:lnTo>
                      <a:pt x="125" y="2"/>
                    </a:lnTo>
                    <a:lnTo>
                      <a:pt x="100" y="6"/>
                    </a:lnTo>
                    <a:lnTo>
                      <a:pt x="76" y="13"/>
                    </a:lnTo>
                    <a:lnTo>
                      <a:pt x="56" y="24"/>
                    </a:lnTo>
                    <a:lnTo>
                      <a:pt x="36" y="40"/>
                    </a:lnTo>
                    <a:lnTo>
                      <a:pt x="22" y="57"/>
                    </a:lnTo>
                    <a:lnTo>
                      <a:pt x="11" y="80"/>
                    </a:lnTo>
                    <a:lnTo>
                      <a:pt x="4" y="101"/>
                    </a:lnTo>
                    <a:lnTo>
                      <a:pt x="2" y="126"/>
                    </a:lnTo>
                    <a:lnTo>
                      <a:pt x="4" y="150"/>
                    </a:lnTo>
                    <a:lnTo>
                      <a:pt x="11" y="175"/>
                    </a:lnTo>
                    <a:lnTo>
                      <a:pt x="22" y="195"/>
                    </a:lnTo>
                    <a:lnTo>
                      <a:pt x="36" y="214"/>
                    </a:lnTo>
                    <a:lnTo>
                      <a:pt x="56" y="229"/>
                    </a:lnTo>
                    <a:lnTo>
                      <a:pt x="76" y="238"/>
                    </a:lnTo>
                    <a:lnTo>
                      <a:pt x="100" y="245"/>
                    </a:lnTo>
                    <a:lnTo>
                      <a:pt x="125" y="249"/>
                    </a:lnTo>
                    <a:lnTo>
                      <a:pt x="149" y="245"/>
                    </a:lnTo>
                    <a:lnTo>
                      <a:pt x="172" y="238"/>
                    </a:lnTo>
                    <a:lnTo>
                      <a:pt x="194" y="229"/>
                    </a:lnTo>
                    <a:lnTo>
                      <a:pt x="211" y="214"/>
                    </a:lnTo>
                    <a:lnTo>
                      <a:pt x="225" y="195"/>
                    </a:lnTo>
                    <a:lnTo>
                      <a:pt x="239" y="175"/>
                    </a:lnTo>
                    <a:lnTo>
                      <a:pt x="246" y="150"/>
                    </a:lnTo>
                    <a:lnTo>
                      <a:pt x="248" y="126"/>
                    </a:lnTo>
                    <a:lnTo>
                      <a:pt x="249" y="126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5" name="Freeform 987">
                <a:extLst>
                  <a:ext uri="{FF2B5EF4-FFF2-40B4-BE49-F238E27FC236}">
                    <a16:creationId xmlns:a16="http://schemas.microsoft.com/office/drawing/2014/main" id="{A102D079-A5CA-4D2A-ADFC-8693F7A20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011"/>
                <a:ext cx="83" cy="82"/>
              </a:xfrm>
              <a:custGeom>
                <a:avLst/>
                <a:gdLst>
                  <a:gd name="T0" fmla="*/ 245 w 247"/>
                  <a:gd name="T1" fmla="*/ 99 h 247"/>
                  <a:gd name="T2" fmla="*/ 224 w 247"/>
                  <a:gd name="T3" fmla="*/ 55 h 247"/>
                  <a:gd name="T4" fmla="*/ 193 w 247"/>
                  <a:gd name="T5" fmla="*/ 23 h 247"/>
                  <a:gd name="T6" fmla="*/ 148 w 247"/>
                  <a:gd name="T7" fmla="*/ 4 h 247"/>
                  <a:gd name="T8" fmla="*/ 99 w 247"/>
                  <a:gd name="T9" fmla="*/ 4 h 247"/>
                  <a:gd name="T10" fmla="*/ 55 w 247"/>
                  <a:gd name="T11" fmla="*/ 23 h 247"/>
                  <a:gd name="T12" fmla="*/ 21 w 247"/>
                  <a:gd name="T13" fmla="*/ 55 h 247"/>
                  <a:gd name="T14" fmla="*/ 3 w 247"/>
                  <a:gd name="T15" fmla="*/ 99 h 247"/>
                  <a:gd name="T16" fmla="*/ 3 w 247"/>
                  <a:gd name="T17" fmla="*/ 148 h 247"/>
                  <a:gd name="T18" fmla="*/ 21 w 247"/>
                  <a:gd name="T19" fmla="*/ 193 h 247"/>
                  <a:gd name="T20" fmla="*/ 55 w 247"/>
                  <a:gd name="T21" fmla="*/ 228 h 247"/>
                  <a:gd name="T22" fmla="*/ 99 w 247"/>
                  <a:gd name="T23" fmla="*/ 245 h 247"/>
                  <a:gd name="T24" fmla="*/ 148 w 247"/>
                  <a:gd name="T25" fmla="*/ 245 h 247"/>
                  <a:gd name="T26" fmla="*/ 193 w 247"/>
                  <a:gd name="T27" fmla="*/ 228 h 247"/>
                  <a:gd name="T28" fmla="*/ 224 w 247"/>
                  <a:gd name="T29" fmla="*/ 193 h 247"/>
                  <a:gd name="T30" fmla="*/ 245 w 247"/>
                  <a:gd name="T31" fmla="*/ 148 h 247"/>
                  <a:gd name="T32" fmla="*/ 241 w 247"/>
                  <a:gd name="T33" fmla="*/ 124 h 247"/>
                  <a:gd name="T34" fmla="*/ 234 w 247"/>
                  <a:gd name="T35" fmla="*/ 78 h 247"/>
                  <a:gd name="T36" fmla="*/ 207 w 247"/>
                  <a:gd name="T37" fmla="*/ 40 h 247"/>
                  <a:gd name="T38" fmla="*/ 171 w 247"/>
                  <a:gd name="T39" fmla="*/ 13 h 247"/>
                  <a:gd name="T40" fmla="*/ 124 w 247"/>
                  <a:gd name="T41" fmla="*/ 5 h 247"/>
                  <a:gd name="T42" fmla="*/ 76 w 247"/>
                  <a:gd name="T43" fmla="*/ 13 h 247"/>
                  <a:gd name="T44" fmla="*/ 38 w 247"/>
                  <a:gd name="T45" fmla="*/ 40 h 247"/>
                  <a:gd name="T46" fmla="*/ 13 w 247"/>
                  <a:gd name="T47" fmla="*/ 78 h 247"/>
                  <a:gd name="T48" fmla="*/ 3 w 247"/>
                  <a:gd name="T49" fmla="*/ 124 h 247"/>
                  <a:gd name="T50" fmla="*/ 13 w 247"/>
                  <a:gd name="T51" fmla="*/ 171 h 247"/>
                  <a:gd name="T52" fmla="*/ 38 w 247"/>
                  <a:gd name="T53" fmla="*/ 210 h 247"/>
                  <a:gd name="T54" fmla="*/ 76 w 247"/>
                  <a:gd name="T55" fmla="*/ 235 h 247"/>
                  <a:gd name="T56" fmla="*/ 124 w 247"/>
                  <a:gd name="T57" fmla="*/ 245 h 247"/>
                  <a:gd name="T58" fmla="*/ 171 w 247"/>
                  <a:gd name="T59" fmla="*/ 235 h 247"/>
                  <a:gd name="T60" fmla="*/ 207 w 247"/>
                  <a:gd name="T61" fmla="*/ 210 h 247"/>
                  <a:gd name="T62" fmla="*/ 234 w 247"/>
                  <a:gd name="T63" fmla="*/ 171 h 247"/>
                  <a:gd name="T64" fmla="*/ 241 w 247"/>
                  <a:gd name="T65" fmla="*/ 12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47">
                    <a:moveTo>
                      <a:pt x="247" y="124"/>
                    </a:moveTo>
                    <a:lnTo>
                      <a:pt x="245" y="99"/>
                    </a:lnTo>
                    <a:lnTo>
                      <a:pt x="238" y="78"/>
                    </a:lnTo>
                    <a:lnTo>
                      <a:pt x="224" y="55"/>
                    </a:lnTo>
                    <a:lnTo>
                      <a:pt x="210" y="38"/>
                    </a:lnTo>
                    <a:lnTo>
                      <a:pt x="193" y="23"/>
                    </a:lnTo>
                    <a:lnTo>
                      <a:pt x="171" y="11"/>
                    </a:lnTo>
                    <a:lnTo>
                      <a:pt x="148" y="4"/>
                    </a:lnTo>
                    <a:lnTo>
                      <a:pt x="124" y="0"/>
                    </a:lnTo>
                    <a:lnTo>
                      <a:pt x="99" y="4"/>
                    </a:lnTo>
                    <a:lnTo>
                      <a:pt x="74" y="11"/>
                    </a:lnTo>
                    <a:lnTo>
                      <a:pt x="55" y="23"/>
                    </a:lnTo>
                    <a:lnTo>
                      <a:pt x="35" y="38"/>
                    </a:lnTo>
                    <a:lnTo>
                      <a:pt x="21" y="55"/>
                    </a:lnTo>
                    <a:lnTo>
                      <a:pt x="10" y="78"/>
                    </a:lnTo>
                    <a:lnTo>
                      <a:pt x="3" y="99"/>
                    </a:lnTo>
                    <a:lnTo>
                      <a:pt x="0" y="124"/>
                    </a:lnTo>
                    <a:lnTo>
                      <a:pt x="3" y="148"/>
                    </a:lnTo>
                    <a:lnTo>
                      <a:pt x="10" y="173"/>
                    </a:lnTo>
                    <a:lnTo>
                      <a:pt x="21" y="193"/>
                    </a:lnTo>
                    <a:lnTo>
                      <a:pt x="35" y="212"/>
                    </a:lnTo>
                    <a:lnTo>
                      <a:pt x="55" y="228"/>
                    </a:lnTo>
                    <a:lnTo>
                      <a:pt x="74" y="237"/>
                    </a:lnTo>
                    <a:lnTo>
                      <a:pt x="99" y="245"/>
                    </a:lnTo>
                    <a:lnTo>
                      <a:pt x="124" y="247"/>
                    </a:lnTo>
                    <a:lnTo>
                      <a:pt x="148" y="245"/>
                    </a:lnTo>
                    <a:lnTo>
                      <a:pt x="171" y="237"/>
                    </a:lnTo>
                    <a:lnTo>
                      <a:pt x="193" y="228"/>
                    </a:lnTo>
                    <a:lnTo>
                      <a:pt x="210" y="212"/>
                    </a:lnTo>
                    <a:lnTo>
                      <a:pt x="224" y="193"/>
                    </a:lnTo>
                    <a:lnTo>
                      <a:pt x="238" y="173"/>
                    </a:lnTo>
                    <a:lnTo>
                      <a:pt x="245" y="148"/>
                    </a:lnTo>
                    <a:lnTo>
                      <a:pt x="247" y="124"/>
                    </a:lnTo>
                    <a:lnTo>
                      <a:pt x="241" y="124"/>
                    </a:lnTo>
                    <a:lnTo>
                      <a:pt x="239" y="99"/>
                    </a:lnTo>
                    <a:lnTo>
                      <a:pt x="234" y="78"/>
                    </a:lnTo>
                    <a:lnTo>
                      <a:pt x="222" y="57"/>
                    </a:lnTo>
                    <a:lnTo>
                      <a:pt x="207" y="40"/>
                    </a:lnTo>
                    <a:lnTo>
                      <a:pt x="189" y="25"/>
                    </a:lnTo>
                    <a:lnTo>
                      <a:pt x="171" y="13"/>
                    </a:lnTo>
                    <a:lnTo>
                      <a:pt x="148" y="7"/>
                    </a:lnTo>
                    <a:lnTo>
                      <a:pt x="124" y="5"/>
                    </a:lnTo>
                    <a:lnTo>
                      <a:pt x="99" y="7"/>
                    </a:lnTo>
                    <a:lnTo>
                      <a:pt x="76" y="13"/>
                    </a:lnTo>
                    <a:lnTo>
                      <a:pt x="57" y="25"/>
                    </a:lnTo>
                    <a:lnTo>
                      <a:pt x="38" y="40"/>
                    </a:lnTo>
                    <a:lnTo>
                      <a:pt x="23" y="57"/>
                    </a:lnTo>
                    <a:lnTo>
                      <a:pt x="13" y="78"/>
                    </a:lnTo>
                    <a:lnTo>
                      <a:pt x="6" y="99"/>
                    </a:lnTo>
                    <a:lnTo>
                      <a:pt x="3" y="124"/>
                    </a:lnTo>
                    <a:lnTo>
                      <a:pt x="6" y="148"/>
                    </a:lnTo>
                    <a:lnTo>
                      <a:pt x="13" y="171"/>
                    </a:lnTo>
                    <a:lnTo>
                      <a:pt x="23" y="190"/>
                    </a:lnTo>
                    <a:lnTo>
                      <a:pt x="38" y="210"/>
                    </a:lnTo>
                    <a:lnTo>
                      <a:pt x="57" y="225"/>
                    </a:lnTo>
                    <a:lnTo>
                      <a:pt x="76" y="235"/>
                    </a:lnTo>
                    <a:lnTo>
                      <a:pt x="99" y="242"/>
                    </a:lnTo>
                    <a:lnTo>
                      <a:pt x="124" y="245"/>
                    </a:lnTo>
                    <a:lnTo>
                      <a:pt x="148" y="242"/>
                    </a:lnTo>
                    <a:lnTo>
                      <a:pt x="171" y="235"/>
                    </a:lnTo>
                    <a:lnTo>
                      <a:pt x="189" y="225"/>
                    </a:lnTo>
                    <a:lnTo>
                      <a:pt x="207" y="210"/>
                    </a:lnTo>
                    <a:lnTo>
                      <a:pt x="222" y="190"/>
                    </a:lnTo>
                    <a:lnTo>
                      <a:pt x="234" y="171"/>
                    </a:lnTo>
                    <a:lnTo>
                      <a:pt x="239" y="148"/>
                    </a:lnTo>
                    <a:lnTo>
                      <a:pt x="241" y="124"/>
                    </a:lnTo>
                    <a:lnTo>
                      <a:pt x="247" y="124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6" name="Freeform 988">
                <a:extLst>
                  <a:ext uri="{FF2B5EF4-FFF2-40B4-BE49-F238E27FC236}">
                    <a16:creationId xmlns:a16="http://schemas.microsoft.com/office/drawing/2014/main" id="{A8E3E8B2-15B7-4823-A40F-E5D629B2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3012"/>
                <a:ext cx="79" cy="80"/>
              </a:xfrm>
              <a:custGeom>
                <a:avLst/>
                <a:gdLst>
                  <a:gd name="T0" fmla="*/ 236 w 238"/>
                  <a:gd name="T1" fmla="*/ 93 h 238"/>
                  <a:gd name="T2" fmla="*/ 219 w 238"/>
                  <a:gd name="T3" fmla="*/ 51 h 238"/>
                  <a:gd name="T4" fmla="*/ 186 w 238"/>
                  <a:gd name="T5" fmla="*/ 19 h 238"/>
                  <a:gd name="T6" fmla="*/ 145 w 238"/>
                  <a:gd name="T7" fmla="*/ 1 h 238"/>
                  <a:gd name="T8" fmla="*/ 95 w 238"/>
                  <a:gd name="T9" fmla="*/ 1 h 238"/>
                  <a:gd name="T10" fmla="*/ 54 w 238"/>
                  <a:gd name="T11" fmla="*/ 19 h 238"/>
                  <a:gd name="T12" fmla="*/ 19 w 238"/>
                  <a:gd name="T13" fmla="*/ 51 h 238"/>
                  <a:gd name="T14" fmla="*/ 2 w 238"/>
                  <a:gd name="T15" fmla="*/ 93 h 238"/>
                  <a:gd name="T16" fmla="*/ 2 w 238"/>
                  <a:gd name="T17" fmla="*/ 142 h 238"/>
                  <a:gd name="T18" fmla="*/ 19 w 238"/>
                  <a:gd name="T19" fmla="*/ 184 h 238"/>
                  <a:gd name="T20" fmla="*/ 54 w 238"/>
                  <a:gd name="T21" fmla="*/ 219 h 238"/>
                  <a:gd name="T22" fmla="*/ 95 w 238"/>
                  <a:gd name="T23" fmla="*/ 236 h 238"/>
                  <a:gd name="T24" fmla="*/ 145 w 238"/>
                  <a:gd name="T25" fmla="*/ 236 h 238"/>
                  <a:gd name="T26" fmla="*/ 186 w 238"/>
                  <a:gd name="T27" fmla="*/ 219 h 238"/>
                  <a:gd name="T28" fmla="*/ 219 w 238"/>
                  <a:gd name="T29" fmla="*/ 184 h 238"/>
                  <a:gd name="T30" fmla="*/ 236 w 238"/>
                  <a:gd name="T31" fmla="*/ 142 h 238"/>
                  <a:gd name="T32" fmla="*/ 236 w 238"/>
                  <a:gd name="T33" fmla="*/ 117 h 238"/>
                  <a:gd name="T34" fmla="*/ 229 w 238"/>
                  <a:gd name="T35" fmla="*/ 74 h 238"/>
                  <a:gd name="T36" fmla="*/ 201 w 238"/>
                  <a:gd name="T37" fmla="*/ 36 h 238"/>
                  <a:gd name="T38" fmla="*/ 164 w 238"/>
                  <a:gd name="T39" fmla="*/ 12 h 238"/>
                  <a:gd name="T40" fmla="*/ 120 w 238"/>
                  <a:gd name="T41" fmla="*/ 1 h 238"/>
                  <a:gd name="T42" fmla="*/ 74 w 238"/>
                  <a:gd name="T43" fmla="*/ 12 h 238"/>
                  <a:gd name="T44" fmla="*/ 36 w 238"/>
                  <a:gd name="T45" fmla="*/ 36 h 238"/>
                  <a:gd name="T46" fmla="*/ 12 w 238"/>
                  <a:gd name="T47" fmla="*/ 74 h 238"/>
                  <a:gd name="T48" fmla="*/ 2 w 238"/>
                  <a:gd name="T49" fmla="*/ 117 h 238"/>
                  <a:gd name="T50" fmla="*/ 12 w 238"/>
                  <a:gd name="T51" fmla="*/ 165 h 238"/>
                  <a:gd name="T52" fmla="*/ 36 w 238"/>
                  <a:gd name="T53" fmla="*/ 201 h 238"/>
                  <a:gd name="T54" fmla="*/ 74 w 238"/>
                  <a:gd name="T55" fmla="*/ 226 h 238"/>
                  <a:gd name="T56" fmla="*/ 120 w 238"/>
                  <a:gd name="T57" fmla="*/ 236 h 238"/>
                  <a:gd name="T58" fmla="*/ 164 w 238"/>
                  <a:gd name="T59" fmla="*/ 226 h 238"/>
                  <a:gd name="T60" fmla="*/ 201 w 238"/>
                  <a:gd name="T61" fmla="*/ 201 h 238"/>
                  <a:gd name="T62" fmla="*/ 229 w 238"/>
                  <a:gd name="T63" fmla="*/ 165 h 238"/>
                  <a:gd name="T64" fmla="*/ 236 w 238"/>
                  <a:gd name="T65" fmla="*/ 11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238">
                    <a:moveTo>
                      <a:pt x="238" y="117"/>
                    </a:moveTo>
                    <a:lnTo>
                      <a:pt x="236" y="93"/>
                    </a:lnTo>
                    <a:lnTo>
                      <a:pt x="231" y="71"/>
                    </a:lnTo>
                    <a:lnTo>
                      <a:pt x="219" y="51"/>
                    </a:lnTo>
                    <a:lnTo>
                      <a:pt x="203" y="34"/>
                    </a:lnTo>
                    <a:lnTo>
                      <a:pt x="186" y="19"/>
                    </a:lnTo>
                    <a:lnTo>
                      <a:pt x="167" y="7"/>
                    </a:lnTo>
                    <a:lnTo>
                      <a:pt x="145" y="1"/>
                    </a:lnTo>
                    <a:lnTo>
                      <a:pt x="120" y="0"/>
                    </a:lnTo>
                    <a:lnTo>
                      <a:pt x="95" y="1"/>
                    </a:lnTo>
                    <a:lnTo>
                      <a:pt x="74" y="7"/>
                    </a:lnTo>
                    <a:lnTo>
                      <a:pt x="54" y="19"/>
                    </a:lnTo>
                    <a:lnTo>
                      <a:pt x="34" y="34"/>
                    </a:lnTo>
                    <a:lnTo>
                      <a:pt x="19" y="51"/>
                    </a:lnTo>
                    <a:lnTo>
                      <a:pt x="9" y="71"/>
                    </a:lnTo>
                    <a:lnTo>
                      <a:pt x="2" y="93"/>
                    </a:lnTo>
                    <a:lnTo>
                      <a:pt x="0" y="117"/>
                    </a:lnTo>
                    <a:lnTo>
                      <a:pt x="2" y="142"/>
                    </a:lnTo>
                    <a:lnTo>
                      <a:pt x="9" y="165"/>
                    </a:lnTo>
                    <a:lnTo>
                      <a:pt x="19" y="184"/>
                    </a:lnTo>
                    <a:lnTo>
                      <a:pt x="34" y="203"/>
                    </a:lnTo>
                    <a:lnTo>
                      <a:pt x="54" y="219"/>
                    </a:lnTo>
                    <a:lnTo>
                      <a:pt x="74" y="229"/>
                    </a:lnTo>
                    <a:lnTo>
                      <a:pt x="95" y="236"/>
                    </a:lnTo>
                    <a:lnTo>
                      <a:pt x="120" y="238"/>
                    </a:lnTo>
                    <a:lnTo>
                      <a:pt x="145" y="236"/>
                    </a:lnTo>
                    <a:lnTo>
                      <a:pt x="167" y="229"/>
                    </a:lnTo>
                    <a:lnTo>
                      <a:pt x="186" y="219"/>
                    </a:lnTo>
                    <a:lnTo>
                      <a:pt x="203" y="203"/>
                    </a:lnTo>
                    <a:lnTo>
                      <a:pt x="219" y="184"/>
                    </a:lnTo>
                    <a:lnTo>
                      <a:pt x="231" y="165"/>
                    </a:lnTo>
                    <a:lnTo>
                      <a:pt x="236" y="142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96"/>
                    </a:lnTo>
                    <a:lnTo>
                      <a:pt x="229" y="74"/>
                    </a:lnTo>
                    <a:lnTo>
                      <a:pt x="215" y="53"/>
                    </a:lnTo>
                    <a:lnTo>
                      <a:pt x="201" y="36"/>
                    </a:lnTo>
                    <a:lnTo>
                      <a:pt x="184" y="22"/>
                    </a:lnTo>
                    <a:lnTo>
                      <a:pt x="164" y="12"/>
                    </a:lnTo>
                    <a:lnTo>
                      <a:pt x="141" y="5"/>
                    </a:lnTo>
                    <a:lnTo>
                      <a:pt x="120" y="1"/>
                    </a:lnTo>
                    <a:lnTo>
                      <a:pt x="95" y="5"/>
                    </a:lnTo>
                    <a:lnTo>
                      <a:pt x="74" y="12"/>
                    </a:lnTo>
                    <a:lnTo>
                      <a:pt x="54" y="22"/>
                    </a:lnTo>
                    <a:lnTo>
                      <a:pt x="36" y="36"/>
                    </a:lnTo>
                    <a:lnTo>
                      <a:pt x="22" y="53"/>
                    </a:lnTo>
                    <a:lnTo>
                      <a:pt x="12" y="74"/>
                    </a:lnTo>
                    <a:lnTo>
                      <a:pt x="5" y="96"/>
                    </a:lnTo>
                    <a:lnTo>
                      <a:pt x="2" y="117"/>
                    </a:lnTo>
                    <a:lnTo>
                      <a:pt x="5" y="142"/>
                    </a:lnTo>
                    <a:lnTo>
                      <a:pt x="12" y="165"/>
                    </a:lnTo>
                    <a:lnTo>
                      <a:pt x="22" y="184"/>
                    </a:lnTo>
                    <a:lnTo>
                      <a:pt x="36" y="201"/>
                    </a:lnTo>
                    <a:lnTo>
                      <a:pt x="54" y="215"/>
                    </a:lnTo>
                    <a:lnTo>
                      <a:pt x="74" y="226"/>
                    </a:lnTo>
                    <a:lnTo>
                      <a:pt x="95" y="234"/>
                    </a:lnTo>
                    <a:lnTo>
                      <a:pt x="120" y="236"/>
                    </a:lnTo>
                    <a:lnTo>
                      <a:pt x="141" y="234"/>
                    </a:lnTo>
                    <a:lnTo>
                      <a:pt x="164" y="226"/>
                    </a:lnTo>
                    <a:lnTo>
                      <a:pt x="184" y="215"/>
                    </a:lnTo>
                    <a:lnTo>
                      <a:pt x="201" y="201"/>
                    </a:lnTo>
                    <a:lnTo>
                      <a:pt x="215" y="184"/>
                    </a:lnTo>
                    <a:lnTo>
                      <a:pt x="229" y="165"/>
                    </a:lnTo>
                    <a:lnTo>
                      <a:pt x="234" y="142"/>
                    </a:lnTo>
                    <a:lnTo>
                      <a:pt x="236" y="117"/>
                    </a:lnTo>
                    <a:lnTo>
                      <a:pt x="238" y="117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7" name="Freeform 989">
                <a:extLst>
                  <a:ext uri="{FF2B5EF4-FFF2-40B4-BE49-F238E27FC236}">
                    <a16:creationId xmlns:a16="http://schemas.microsoft.com/office/drawing/2014/main" id="{EEB64C00-3B5A-430A-90E1-81ECA1A5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3013"/>
                <a:ext cx="78" cy="78"/>
              </a:xfrm>
              <a:custGeom>
                <a:avLst/>
                <a:gdLst>
                  <a:gd name="T0" fmla="*/ 230 w 233"/>
                  <a:gd name="T1" fmla="*/ 95 h 235"/>
                  <a:gd name="T2" fmla="*/ 213 w 233"/>
                  <a:gd name="T3" fmla="*/ 52 h 235"/>
                  <a:gd name="T4" fmla="*/ 182 w 233"/>
                  <a:gd name="T5" fmla="*/ 21 h 235"/>
                  <a:gd name="T6" fmla="*/ 139 w 233"/>
                  <a:gd name="T7" fmla="*/ 4 h 235"/>
                  <a:gd name="T8" fmla="*/ 92 w 233"/>
                  <a:gd name="T9" fmla="*/ 4 h 235"/>
                  <a:gd name="T10" fmla="*/ 51 w 233"/>
                  <a:gd name="T11" fmla="*/ 21 h 235"/>
                  <a:gd name="T12" fmla="*/ 18 w 233"/>
                  <a:gd name="T13" fmla="*/ 52 h 235"/>
                  <a:gd name="T14" fmla="*/ 3 w 233"/>
                  <a:gd name="T15" fmla="*/ 95 h 235"/>
                  <a:gd name="T16" fmla="*/ 3 w 233"/>
                  <a:gd name="T17" fmla="*/ 141 h 235"/>
                  <a:gd name="T18" fmla="*/ 18 w 233"/>
                  <a:gd name="T19" fmla="*/ 183 h 235"/>
                  <a:gd name="T20" fmla="*/ 51 w 233"/>
                  <a:gd name="T21" fmla="*/ 214 h 235"/>
                  <a:gd name="T22" fmla="*/ 92 w 233"/>
                  <a:gd name="T23" fmla="*/ 233 h 235"/>
                  <a:gd name="T24" fmla="*/ 139 w 233"/>
                  <a:gd name="T25" fmla="*/ 233 h 235"/>
                  <a:gd name="T26" fmla="*/ 182 w 233"/>
                  <a:gd name="T27" fmla="*/ 214 h 235"/>
                  <a:gd name="T28" fmla="*/ 213 w 233"/>
                  <a:gd name="T29" fmla="*/ 183 h 235"/>
                  <a:gd name="T30" fmla="*/ 230 w 233"/>
                  <a:gd name="T31" fmla="*/ 141 h 235"/>
                  <a:gd name="T32" fmla="*/ 230 w 233"/>
                  <a:gd name="T33" fmla="*/ 116 h 235"/>
                  <a:gd name="T34" fmla="*/ 221 w 233"/>
                  <a:gd name="T35" fmla="*/ 73 h 235"/>
                  <a:gd name="T36" fmla="*/ 196 w 233"/>
                  <a:gd name="T37" fmla="*/ 38 h 235"/>
                  <a:gd name="T38" fmla="*/ 161 w 233"/>
                  <a:gd name="T39" fmla="*/ 13 h 235"/>
                  <a:gd name="T40" fmla="*/ 116 w 233"/>
                  <a:gd name="T41" fmla="*/ 4 h 235"/>
                  <a:gd name="T42" fmla="*/ 73 w 233"/>
                  <a:gd name="T43" fmla="*/ 13 h 235"/>
                  <a:gd name="T44" fmla="*/ 37 w 233"/>
                  <a:gd name="T45" fmla="*/ 38 h 235"/>
                  <a:gd name="T46" fmla="*/ 11 w 233"/>
                  <a:gd name="T47" fmla="*/ 73 h 235"/>
                  <a:gd name="T48" fmla="*/ 4 w 233"/>
                  <a:gd name="T49" fmla="*/ 116 h 235"/>
                  <a:gd name="T50" fmla="*/ 11 w 233"/>
                  <a:gd name="T51" fmla="*/ 161 h 235"/>
                  <a:gd name="T52" fmla="*/ 37 w 233"/>
                  <a:gd name="T53" fmla="*/ 198 h 235"/>
                  <a:gd name="T54" fmla="*/ 73 w 233"/>
                  <a:gd name="T55" fmla="*/ 222 h 235"/>
                  <a:gd name="T56" fmla="*/ 116 w 233"/>
                  <a:gd name="T57" fmla="*/ 230 h 235"/>
                  <a:gd name="T58" fmla="*/ 161 w 233"/>
                  <a:gd name="T59" fmla="*/ 222 h 235"/>
                  <a:gd name="T60" fmla="*/ 196 w 233"/>
                  <a:gd name="T61" fmla="*/ 198 h 235"/>
                  <a:gd name="T62" fmla="*/ 221 w 233"/>
                  <a:gd name="T63" fmla="*/ 161 h 235"/>
                  <a:gd name="T64" fmla="*/ 230 w 233"/>
                  <a:gd name="T65" fmla="*/ 116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35">
                    <a:moveTo>
                      <a:pt x="233" y="116"/>
                    </a:moveTo>
                    <a:lnTo>
                      <a:pt x="230" y="95"/>
                    </a:lnTo>
                    <a:lnTo>
                      <a:pt x="225" y="73"/>
                    </a:lnTo>
                    <a:lnTo>
                      <a:pt x="213" y="52"/>
                    </a:lnTo>
                    <a:lnTo>
                      <a:pt x="199" y="35"/>
                    </a:lnTo>
                    <a:lnTo>
                      <a:pt x="182" y="21"/>
                    </a:lnTo>
                    <a:lnTo>
                      <a:pt x="161" y="11"/>
                    </a:lnTo>
                    <a:lnTo>
                      <a:pt x="139" y="4"/>
                    </a:lnTo>
                    <a:lnTo>
                      <a:pt x="116" y="0"/>
                    </a:lnTo>
                    <a:lnTo>
                      <a:pt x="92" y="4"/>
                    </a:lnTo>
                    <a:lnTo>
                      <a:pt x="70" y="11"/>
                    </a:lnTo>
                    <a:lnTo>
                      <a:pt x="51" y="21"/>
                    </a:lnTo>
                    <a:lnTo>
                      <a:pt x="34" y="35"/>
                    </a:lnTo>
                    <a:lnTo>
                      <a:pt x="18" y="52"/>
                    </a:lnTo>
                    <a:lnTo>
                      <a:pt x="9" y="73"/>
                    </a:lnTo>
                    <a:lnTo>
                      <a:pt x="3" y="95"/>
                    </a:lnTo>
                    <a:lnTo>
                      <a:pt x="0" y="116"/>
                    </a:lnTo>
                    <a:lnTo>
                      <a:pt x="3" y="141"/>
                    </a:lnTo>
                    <a:lnTo>
                      <a:pt x="9" y="164"/>
                    </a:lnTo>
                    <a:lnTo>
                      <a:pt x="18" y="183"/>
                    </a:lnTo>
                    <a:lnTo>
                      <a:pt x="34" y="200"/>
                    </a:lnTo>
                    <a:lnTo>
                      <a:pt x="51" y="214"/>
                    </a:lnTo>
                    <a:lnTo>
                      <a:pt x="70" y="225"/>
                    </a:lnTo>
                    <a:lnTo>
                      <a:pt x="92" y="233"/>
                    </a:lnTo>
                    <a:lnTo>
                      <a:pt x="116" y="235"/>
                    </a:lnTo>
                    <a:lnTo>
                      <a:pt x="139" y="233"/>
                    </a:lnTo>
                    <a:lnTo>
                      <a:pt x="161" y="225"/>
                    </a:lnTo>
                    <a:lnTo>
                      <a:pt x="182" y="214"/>
                    </a:lnTo>
                    <a:lnTo>
                      <a:pt x="199" y="200"/>
                    </a:lnTo>
                    <a:lnTo>
                      <a:pt x="213" y="183"/>
                    </a:lnTo>
                    <a:lnTo>
                      <a:pt x="225" y="164"/>
                    </a:lnTo>
                    <a:lnTo>
                      <a:pt x="230" y="141"/>
                    </a:lnTo>
                    <a:lnTo>
                      <a:pt x="233" y="116"/>
                    </a:lnTo>
                    <a:lnTo>
                      <a:pt x="230" y="116"/>
                    </a:lnTo>
                    <a:lnTo>
                      <a:pt x="228" y="95"/>
                    </a:lnTo>
                    <a:lnTo>
                      <a:pt x="221" y="73"/>
                    </a:lnTo>
                    <a:lnTo>
                      <a:pt x="211" y="52"/>
                    </a:lnTo>
                    <a:lnTo>
                      <a:pt x="196" y="38"/>
                    </a:lnTo>
                    <a:lnTo>
                      <a:pt x="182" y="23"/>
                    </a:lnTo>
                    <a:lnTo>
                      <a:pt x="161" y="13"/>
                    </a:lnTo>
                    <a:lnTo>
                      <a:pt x="139" y="6"/>
                    </a:lnTo>
                    <a:lnTo>
                      <a:pt x="116" y="4"/>
                    </a:lnTo>
                    <a:lnTo>
                      <a:pt x="92" y="6"/>
                    </a:lnTo>
                    <a:lnTo>
                      <a:pt x="73" y="13"/>
                    </a:lnTo>
                    <a:lnTo>
                      <a:pt x="53" y="23"/>
                    </a:lnTo>
                    <a:lnTo>
                      <a:pt x="37" y="38"/>
                    </a:lnTo>
                    <a:lnTo>
                      <a:pt x="22" y="52"/>
                    </a:lnTo>
                    <a:lnTo>
                      <a:pt x="11" y="73"/>
                    </a:lnTo>
                    <a:lnTo>
                      <a:pt x="4" y="95"/>
                    </a:lnTo>
                    <a:lnTo>
                      <a:pt x="4" y="116"/>
                    </a:lnTo>
                    <a:lnTo>
                      <a:pt x="4" y="141"/>
                    </a:lnTo>
                    <a:lnTo>
                      <a:pt x="11" y="161"/>
                    </a:lnTo>
                    <a:lnTo>
                      <a:pt x="22" y="181"/>
                    </a:lnTo>
                    <a:lnTo>
                      <a:pt x="37" y="198"/>
                    </a:lnTo>
                    <a:lnTo>
                      <a:pt x="53" y="212"/>
                    </a:lnTo>
                    <a:lnTo>
                      <a:pt x="73" y="222"/>
                    </a:lnTo>
                    <a:lnTo>
                      <a:pt x="92" y="230"/>
                    </a:lnTo>
                    <a:lnTo>
                      <a:pt x="116" y="230"/>
                    </a:lnTo>
                    <a:lnTo>
                      <a:pt x="139" y="230"/>
                    </a:lnTo>
                    <a:lnTo>
                      <a:pt x="161" y="222"/>
                    </a:lnTo>
                    <a:lnTo>
                      <a:pt x="182" y="212"/>
                    </a:lnTo>
                    <a:lnTo>
                      <a:pt x="196" y="198"/>
                    </a:lnTo>
                    <a:lnTo>
                      <a:pt x="211" y="181"/>
                    </a:lnTo>
                    <a:lnTo>
                      <a:pt x="221" y="161"/>
                    </a:lnTo>
                    <a:lnTo>
                      <a:pt x="228" y="141"/>
                    </a:lnTo>
                    <a:lnTo>
                      <a:pt x="230" y="116"/>
                    </a:lnTo>
                    <a:lnTo>
                      <a:pt x="233" y="116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8" name="Freeform 990">
                <a:extLst>
                  <a:ext uri="{FF2B5EF4-FFF2-40B4-BE49-F238E27FC236}">
                    <a16:creationId xmlns:a16="http://schemas.microsoft.com/office/drawing/2014/main" id="{1150B80C-ADF7-4498-B57D-5A47C56A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014"/>
                <a:ext cx="76" cy="75"/>
              </a:xfrm>
              <a:custGeom>
                <a:avLst/>
                <a:gdLst>
                  <a:gd name="T0" fmla="*/ 224 w 228"/>
                  <a:gd name="T1" fmla="*/ 91 h 225"/>
                  <a:gd name="T2" fmla="*/ 207 w 228"/>
                  <a:gd name="T3" fmla="*/ 48 h 225"/>
                  <a:gd name="T4" fmla="*/ 178 w 228"/>
                  <a:gd name="T5" fmla="*/ 18 h 225"/>
                  <a:gd name="T6" fmla="*/ 135 w 228"/>
                  <a:gd name="T7" fmla="*/ 1 h 225"/>
                  <a:gd name="T8" fmla="*/ 89 w 228"/>
                  <a:gd name="T9" fmla="*/ 1 h 225"/>
                  <a:gd name="T10" fmla="*/ 49 w 228"/>
                  <a:gd name="T11" fmla="*/ 18 h 225"/>
                  <a:gd name="T12" fmla="*/ 18 w 228"/>
                  <a:gd name="T13" fmla="*/ 48 h 225"/>
                  <a:gd name="T14" fmla="*/ 0 w 228"/>
                  <a:gd name="T15" fmla="*/ 91 h 225"/>
                  <a:gd name="T16" fmla="*/ 0 w 228"/>
                  <a:gd name="T17" fmla="*/ 137 h 225"/>
                  <a:gd name="T18" fmla="*/ 18 w 228"/>
                  <a:gd name="T19" fmla="*/ 177 h 225"/>
                  <a:gd name="T20" fmla="*/ 49 w 228"/>
                  <a:gd name="T21" fmla="*/ 208 h 225"/>
                  <a:gd name="T22" fmla="*/ 89 w 228"/>
                  <a:gd name="T23" fmla="*/ 225 h 225"/>
                  <a:gd name="T24" fmla="*/ 135 w 228"/>
                  <a:gd name="T25" fmla="*/ 225 h 225"/>
                  <a:gd name="T26" fmla="*/ 178 w 228"/>
                  <a:gd name="T27" fmla="*/ 208 h 225"/>
                  <a:gd name="T28" fmla="*/ 207 w 228"/>
                  <a:gd name="T29" fmla="*/ 177 h 225"/>
                  <a:gd name="T30" fmla="*/ 224 w 228"/>
                  <a:gd name="T31" fmla="*/ 137 h 225"/>
                  <a:gd name="T32" fmla="*/ 224 w 228"/>
                  <a:gd name="T33" fmla="*/ 113 h 225"/>
                  <a:gd name="T34" fmla="*/ 214 w 228"/>
                  <a:gd name="T35" fmla="*/ 70 h 225"/>
                  <a:gd name="T36" fmla="*/ 192 w 228"/>
                  <a:gd name="T37" fmla="*/ 34 h 225"/>
                  <a:gd name="T38" fmla="*/ 156 w 228"/>
                  <a:gd name="T39" fmla="*/ 11 h 225"/>
                  <a:gd name="T40" fmla="*/ 114 w 228"/>
                  <a:gd name="T41" fmla="*/ 1 h 225"/>
                  <a:gd name="T42" fmla="*/ 69 w 228"/>
                  <a:gd name="T43" fmla="*/ 11 h 225"/>
                  <a:gd name="T44" fmla="*/ 35 w 228"/>
                  <a:gd name="T45" fmla="*/ 34 h 225"/>
                  <a:gd name="T46" fmla="*/ 11 w 228"/>
                  <a:gd name="T47" fmla="*/ 70 h 225"/>
                  <a:gd name="T48" fmla="*/ 3 w 228"/>
                  <a:gd name="T49" fmla="*/ 113 h 225"/>
                  <a:gd name="T50" fmla="*/ 11 w 228"/>
                  <a:gd name="T51" fmla="*/ 157 h 225"/>
                  <a:gd name="T52" fmla="*/ 35 w 228"/>
                  <a:gd name="T53" fmla="*/ 191 h 225"/>
                  <a:gd name="T54" fmla="*/ 69 w 228"/>
                  <a:gd name="T55" fmla="*/ 216 h 225"/>
                  <a:gd name="T56" fmla="*/ 114 w 228"/>
                  <a:gd name="T57" fmla="*/ 223 h 225"/>
                  <a:gd name="T58" fmla="*/ 156 w 228"/>
                  <a:gd name="T59" fmla="*/ 216 h 225"/>
                  <a:gd name="T60" fmla="*/ 192 w 228"/>
                  <a:gd name="T61" fmla="*/ 191 h 225"/>
                  <a:gd name="T62" fmla="*/ 214 w 228"/>
                  <a:gd name="T63" fmla="*/ 157 h 225"/>
                  <a:gd name="T64" fmla="*/ 224 w 228"/>
                  <a:gd name="T65" fmla="*/ 11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225">
                    <a:moveTo>
                      <a:pt x="228" y="113"/>
                    </a:moveTo>
                    <a:lnTo>
                      <a:pt x="224" y="91"/>
                    </a:lnTo>
                    <a:lnTo>
                      <a:pt x="217" y="68"/>
                    </a:lnTo>
                    <a:lnTo>
                      <a:pt x="207" y="48"/>
                    </a:lnTo>
                    <a:lnTo>
                      <a:pt x="192" y="34"/>
                    </a:lnTo>
                    <a:lnTo>
                      <a:pt x="178" y="18"/>
                    </a:lnTo>
                    <a:lnTo>
                      <a:pt x="158" y="8"/>
                    </a:lnTo>
                    <a:lnTo>
                      <a:pt x="135" y="1"/>
                    </a:lnTo>
                    <a:lnTo>
                      <a:pt x="114" y="0"/>
                    </a:lnTo>
                    <a:lnTo>
                      <a:pt x="89" y="1"/>
                    </a:lnTo>
                    <a:lnTo>
                      <a:pt x="69" y="8"/>
                    </a:lnTo>
                    <a:lnTo>
                      <a:pt x="49" y="18"/>
                    </a:lnTo>
                    <a:lnTo>
                      <a:pt x="33" y="34"/>
                    </a:lnTo>
                    <a:lnTo>
                      <a:pt x="18" y="48"/>
                    </a:lnTo>
                    <a:lnTo>
                      <a:pt x="8" y="68"/>
                    </a:lnTo>
                    <a:lnTo>
                      <a:pt x="0" y="91"/>
                    </a:lnTo>
                    <a:lnTo>
                      <a:pt x="0" y="113"/>
                    </a:lnTo>
                    <a:lnTo>
                      <a:pt x="0" y="137"/>
                    </a:lnTo>
                    <a:lnTo>
                      <a:pt x="8" y="157"/>
                    </a:lnTo>
                    <a:lnTo>
                      <a:pt x="18" y="177"/>
                    </a:lnTo>
                    <a:lnTo>
                      <a:pt x="33" y="194"/>
                    </a:lnTo>
                    <a:lnTo>
                      <a:pt x="49" y="208"/>
                    </a:lnTo>
                    <a:lnTo>
                      <a:pt x="69" y="218"/>
                    </a:lnTo>
                    <a:lnTo>
                      <a:pt x="89" y="225"/>
                    </a:lnTo>
                    <a:lnTo>
                      <a:pt x="114" y="225"/>
                    </a:lnTo>
                    <a:lnTo>
                      <a:pt x="135" y="225"/>
                    </a:lnTo>
                    <a:lnTo>
                      <a:pt x="158" y="218"/>
                    </a:lnTo>
                    <a:lnTo>
                      <a:pt x="178" y="208"/>
                    </a:lnTo>
                    <a:lnTo>
                      <a:pt x="192" y="194"/>
                    </a:lnTo>
                    <a:lnTo>
                      <a:pt x="207" y="177"/>
                    </a:lnTo>
                    <a:lnTo>
                      <a:pt x="217" y="157"/>
                    </a:lnTo>
                    <a:lnTo>
                      <a:pt x="224" y="137"/>
                    </a:lnTo>
                    <a:lnTo>
                      <a:pt x="228" y="113"/>
                    </a:lnTo>
                    <a:lnTo>
                      <a:pt x="224" y="113"/>
                    </a:lnTo>
                    <a:lnTo>
                      <a:pt x="223" y="91"/>
                    </a:lnTo>
                    <a:lnTo>
                      <a:pt x="214" y="70"/>
                    </a:lnTo>
                    <a:lnTo>
                      <a:pt x="205" y="51"/>
                    </a:lnTo>
                    <a:lnTo>
                      <a:pt x="192" y="34"/>
                    </a:lnTo>
                    <a:lnTo>
                      <a:pt x="175" y="22"/>
                    </a:lnTo>
                    <a:lnTo>
                      <a:pt x="156" y="11"/>
                    </a:lnTo>
                    <a:lnTo>
                      <a:pt x="135" y="4"/>
                    </a:lnTo>
                    <a:lnTo>
                      <a:pt x="114" y="1"/>
                    </a:lnTo>
                    <a:lnTo>
                      <a:pt x="92" y="4"/>
                    </a:lnTo>
                    <a:lnTo>
                      <a:pt x="69" y="11"/>
                    </a:lnTo>
                    <a:lnTo>
                      <a:pt x="52" y="22"/>
                    </a:lnTo>
                    <a:lnTo>
                      <a:pt x="35" y="34"/>
                    </a:lnTo>
                    <a:lnTo>
                      <a:pt x="20" y="51"/>
                    </a:lnTo>
                    <a:lnTo>
                      <a:pt x="11" y="70"/>
                    </a:lnTo>
                    <a:lnTo>
                      <a:pt x="6" y="91"/>
                    </a:lnTo>
                    <a:lnTo>
                      <a:pt x="3" y="113"/>
                    </a:lnTo>
                    <a:lnTo>
                      <a:pt x="6" y="134"/>
                    </a:lnTo>
                    <a:lnTo>
                      <a:pt x="11" y="157"/>
                    </a:lnTo>
                    <a:lnTo>
                      <a:pt x="20" y="173"/>
                    </a:lnTo>
                    <a:lnTo>
                      <a:pt x="35" y="191"/>
                    </a:lnTo>
                    <a:lnTo>
                      <a:pt x="52" y="206"/>
                    </a:lnTo>
                    <a:lnTo>
                      <a:pt x="69" y="216"/>
                    </a:lnTo>
                    <a:lnTo>
                      <a:pt x="92" y="222"/>
                    </a:lnTo>
                    <a:lnTo>
                      <a:pt x="114" y="223"/>
                    </a:lnTo>
                    <a:lnTo>
                      <a:pt x="135" y="222"/>
                    </a:lnTo>
                    <a:lnTo>
                      <a:pt x="156" y="216"/>
                    </a:lnTo>
                    <a:lnTo>
                      <a:pt x="175" y="206"/>
                    </a:lnTo>
                    <a:lnTo>
                      <a:pt x="192" y="191"/>
                    </a:lnTo>
                    <a:lnTo>
                      <a:pt x="205" y="173"/>
                    </a:lnTo>
                    <a:lnTo>
                      <a:pt x="214" y="157"/>
                    </a:lnTo>
                    <a:lnTo>
                      <a:pt x="223" y="134"/>
                    </a:lnTo>
                    <a:lnTo>
                      <a:pt x="224" y="113"/>
                    </a:lnTo>
                    <a:lnTo>
                      <a:pt x="228" y="113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19" name="Freeform 991">
                <a:extLst>
                  <a:ext uri="{FF2B5EF4-FFF2-40B4-BE49-F238E27FC236}">
                    <a16:creationId xmlns:a16="http://schemas.microsoft.com/office/drawing/2014/main" id="{6D2A6F1E-A4A1-4EB2-9F80-E15171759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3015"/>
                <a:ext cx="73" cy="74"/>
              </a:xfrm>
              <a:custGeom>
                <a:avLst/>
                <a:gdLst>
                  <a:gd name="T0" fmla="*/ 218 w 221"/>
                  <a:gd name="T1" fmla="*/ 89 h 222"/>
                  <a:gd name="T2" fmla="*/ 202 w 221"/>
                  <a:gd name="T3" fmla="*/ 50 h 222"/>
                  <a:gd name="T4" fmla="*/ 172 w 221"/>
                  <a:gd name="T5" fmla="*/ 20 h 222"/>
                  <a:gd name="T6" fmla="*/ 132 w 221"/>
                  <a:gd name="T7" fmla="*/ 2 h 222"/>
                  <a:gd name="T8" fmla="*/ 88 w 221"/>
                  <a:gd name="T9" fmla="*/ 2 h 222"/>
                  <a:gd name="T10" fmla="*/ 49 w 221"/>
                  <a:gd name="T11" fmla="*/ 20 h 222"/>
                  <a:gd name="T12" fmla="*/ 17 w 221"/>
                  <a:gd name="T13" fmla="*/ 50 h 222"/>
                  <a:gd name="T14" fmla="*/ 2 w 221"/>
                  <a:gd name="T15" fmla="*/ 89 h 222"/>
                  <a:gd name="T16" fmla="*/ 2 w 221"/>
                  <a:gd name="T17" fmla="*/ 132 h 222"/>
                  <a:gd name="T18" fmla="*/ 17 w 221"/>
                  <a:gd name="T19" fmla="*/ 172 h 222"/>
                  <a:gd name="T20" fmla="*/ 49 w 221"/>
                  <a:gd name="T21" fmla="*/ 205 h 222"/>
                  <a:gd name="T22" fmla="*/ 88 w 221"/>
                  <a:gd name="T23" fmla="*/ 220 h 222"/>
                  <a:gd name="T24" fmla="*/ 132 w 221"/>
                  <a:gd name="T25" fmla="*/ 220 h 222"/>
                  <a:gd name="T26" fmla="*/ 172 w 221"/>
                  <a:gd name="T27" fmla="*/ 205 h 222"/>
                  <a:gd name="T28" fmla="*/ 202 w 221"/>
                  <a:gd name="T29" fmla="*/ 172 h 222"/>
                  <a:gd name="T30" fmla="*/ 218 w 221"/>
                  <a:gd name="T31" fmla="*/ 132 h 222"/>
                  <a:gd name="T32" fmla="*/ 218 w 221"/>
                  <a:gd name="T33" fmla="*/ 111 h 222"/>
                  <a:gd name="T34" fmla="*/ 209 w 221"/>
                  <a:gd name="T35" fmla="*/ 68 h 222"/>
                  <a:gd name="T36" fmla="*/ 187 w 221"/>
                  <a:gd name="T37" fmla="*/ 34 h 222"/>
                  <a:gd name="T38" fmla="*/ 152 w 221"/>
                  <a:gd name="T39" fmla="*/ 12 h 222"/>
                  <a:gd name="T40" fmla="*/ 111 w 221"/>
                  <a:gd name="T41" fmla="*/ 2 h 222"/>
                  <a:gd name="T42" fmla="*/ 68 w 221"/>
                  <a:gd name="T43" fmla="*/ 12 h 222"/>
                  <a:gd name="T44" fmla="*/ 34 w 221"/>
                  <a:gd name="T45" fmla="*/ 34 h 222"/>
                  <a:gd name="T46" fmla="*/ 10 w 221"/>
                  <a:gd name="T47" fmla="*/ 68 h 222"/>
                  <a:gd name="T48" fmla="*/ 2 w 221"/>
                  <a:gd name="T49" fmla="*/ 111 h 222"/>
                  <a:gd name="T50" fmla="*/ 10 w 221"/>
                  <a:gd name="T51" fmla="*/ 153 h 222"/>
                  <a:gd name="T52" fmla="*/ 34 w 221"/>
                  <a:gd name="T53" fmla="*/ 187 h 222"/>
                  <a:gd name="T54" fmla="*/ 68 w 221"/>
                  <a:gd name="T55" fmla="*/ 212 h 222"/>
                  <a:gd name="T56" fmla="*/ 111 w 221"/>
                  <a:gd name="T57" fmla="*/ 220 h 222"/>
                  <a:gd name="T58" fmla="*/ 152 w 221"/>
                  <a:gd name="T59" fmla="*/ 212 h 222"/>
                  <a:gd name="T60" fmla="*/ 187 w 221"/>
                  <a:gd name="T61" fmla="*/ 187 h 222"/>
                  <a:gd name="T62" fmla="*/ 209 w 221"/>
                  <a:gd name="T63" fmla="*/ 153 h 222"/>
                  <a:gd name="T64" fmla="*/ 218 w 221"/>
                  <a:gd name="T65" fmla="*/ 11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2">
                    <a:moveTo>
                      <a:pt x="221" y="111"/>
                    </a:moveTo>
                    <a:lnTo>
                      <a:pt x="218" y="89"/>
                    </a:lnTo>
                    <a:lnTo>
                      <a:pt x="211" y="68"/>
                    </a:lnTo>
                    <a:lnTo>
                      <a:pt x="202" y="50"/>
                    </a:lnTo>
                    <a:lnTo>
                      <a:pt x="189" y="32"/>
                    </a:lnTo>
                    <a:lnTo>
                      <a:pt x="172" y="20"/>
                    </a:lnTo>
                    <a:lnTo>
                      <a:pt x="152" y="10"/>
                    </a:lnTo>
                    <a:lnTo>
                      <a:pt x="132" y="2"/>
                    </a:lnTo>
                    <a:lnTo>
                      <a:pt x="111" y="0"/>
                    </a:lnTo>
                    <a:lnTo>
                      <a:pt x="88" y="2"/>
                    </a:lnTo>
                    <a:lnTo>
                      <a:pt x="66" y="10"/>
                    </a:lnTo>
                    <a:lnTo>
                      <a:pt x="49" y="20"/>
                    </a:lnTo>
                    <a:lnTo>
                      <a:pt x="32" y="32"/>
                    </a:lnTo>
                    <a:lnTo>
                      <a:pt x="17" y="50"/>
                    </a:lnTo>
                    <a:lnTo>
                      <a:pt x="8" y="68"/>
                    </a:lnTo>
                    <a:lnTo>
                      <a:pt x="2" y="89"/>
                    </a:lnTo>
                    <a:lnTo>
                      <a:pt x="0" y="111"/>
                    </a:lnTo>
                    <a:lnTo>
                      <a:pt x="2" y="132"/>
                    </a:lnTo>
                    <a:lnTo>
                      <a:pt x="8" y="155"/>
                    </a:lnTo>
                    <a:lnTo>
                      <a:pt x="17" y="172"/>
                    </a:lnTo>
                    <a:lnTo>
                      <a:pt x="32" y="189"/>
                    </a:lnTo>
                    <a:lnTo>
                      <a:pt x="49" y="205"/>
                    </a:lnTo>
                    <a:lnTo>
                      <a:pt x="66" y="215"/>
                    </a:lnTo>
                    <a:lnTo>
                      <a:pt x="88" y="220"/>
                    </a:lnTo>
                    <a:lnTo>
                      <a:pt x="111" y="222"/>
                    </a:lnTo>
                    <a:lnTo>
                      <a:pt x="132" y="220"/>
                    </a:lnTo>
                    <a:lnTo>
                      <a:pt x="152" y="215"/>
                    </a:lnTo>
                    <a:lnTo>
                      <a:pt x="172" y="205"/>
                    </a:lnTo>
                    <a:lnTo>
                      <a:pt x="189" y="189"/>
                    </a:lnTo>
                    <a:lnTo>
                      <a:pt x="202" y="172"/>
                    </a:lnTo>
                    <a:lnTo>
                      <a:pt x="211" y="155"/>
                    </a:lnTo>
                    <a:lnTo>
                      <a:pt x="218" y="132"/>
                    </a:lnTo>
                    <a:lnTo>
                      <a:pt x="221" y="111"/>
                    </a:lnTo>
                    <a:lnTo>
                      <a:pt x="218" y="111"/>
                    </a:lnTo>
                    <a:lnTo>
                      <a:pt x="216" y="89"/>
                    </a:lnTo>
                    <a:lnTo>
                      <a:pt x="209" y="68"/>
                    </a:lnTo>
                    <a:lnTo>
                      <a:pt x="199" y="51"/>
                    </a:lnTo>
                    <a:lnTo>
                      <a:pt x="187" y="34"/>
                    </a:lnTo>
                    <a:lnTo>
                      <a:pt x="169" y="22"/>
                    </a:lnTo>
                    <a:lnTo>
                      <a:pt x="152" y="12"/>
                    </a:lnTo>
                    <a:lnTo>
                      <a:pt x="132" y="5"/>
                    </a:lnTo>
                    <a:lnTo>
                      <a:pt x="111" y="2"/>
                    </a:lnTo>
                    <a:lnTo>
                      <a:pt x="88" y="5"/>
                    </a:lnTo>
                    <a:lnTo>
                      <a:pt x="68" y="12"/>
                    </a:lnTo>
                    <a:lnTo>
                      <a:pt x="49" y="22"/>
                    </a:lnTo>
                    <a:lnTo>
                      <a:pt x="34" y="34"/>
                    </a:lnTo>
                    <a:lnTo>
                      <a:pt x="20" y="51"/>
                    </a:lnTo>
                    <a:lnTo>
                      <a:pt x="10" y="68"/>
                    </a:lnTo>
                    <a:lnTo>
                      <a:pt x="4" y="89"/>
                    </a:lnTo>
                    <a:lnTo>
                      <a:pt x="2" y="111"/>
                    </a:lnTo>
                    <a:lnTo>
                      <a:pt x="4" y="132"/>
                    </a:lnTo>
                    <a:lnTo>
                      <a:pt x="10" y="153"/>
                    </a:lnTo>
                    <a:lnTo>
                      <a:pt x="20" y="172"/>
                    </a:lnTo>
                    <a:lnTo>
                      <a:pt x="34" y="187"/>
                    </a:lnTo>
                    <a:lnTo>
                      <a:pt x="49" y="201"/>
                    </a:lnTo>
                    <a:lnTo>
                      <a:pt x="68" y="212"/>
                    </a:lnTo>
                    <a:lnTo>
                      <a:pt x="88" y="216"/>
                    </a:lnTo>
                    <a:lnTo>
                      <a:pt x="111" y="220"/>
                    </a:lnTo>
                    <a:lnTo>
                      <a:pt x="132" y="216"/>
                    </a:lnTo>
                    <a:lnTo>
                      <a:pt x="152" y="212"/>
                    </a:lnTo>
                    <a:lnTo>
                      <a:pt x="169" y="201"/>
                    </a:lnTo>
                    <a:lnTo>
                      <a:pt x="187" y="187"/>
                    </a:lnTo>
                    <a:lnTo>
                      <a:pt x="199" y="172"/>
                    </a:lnTo>
                    <a:lnTo>
                      <a:pt x="209" y="153"/>
                    </a:lnTo>
                    <a:lnTo>
                      <a:pt x="216" y="132"/>
                    </a:lnTo>
                    <a:lnTo>
                      <a:pt x="218" y="111"/>
                    </a:lnTo>
                    <a:lnTo>
                      <a:pt x="221" y="111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0" name="Freeform 992">
                <a:extLst>
                  <a:ext uri="{FF2B5EF4-FFF2-40B4-BE49-F238E27FC236}">
                    <a16:creationId xmlns:a16="http://schemas.microsoft.com/office/drawing/2014/main" id="{F4FE6C4D-A9F2-4F7E-9F59-F82C28BE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3016"/>
                <a:ext cx="72" cy="72"/>
              </a:xfrm>
              <a:custGeom>
                <a:avLst/>
                <a:gdLst>
                  <a:gd name="T0" fmla="*/ 214 w 217"/>
                  <a:gd name="T1" fmla="*/ 87 h 218"/>
                  <a:gd name="T2" fmla="*/ 196 w 217"/>
                  <a:gd name="T3" fmla="*/ 49 h 218"/>
                  <a:gd name="T4" fmla="*/ 167 w 217"/>
                  <a:gd name="T5" fmla="*/ 20 h 218"/>
                  <a:gd name="T6" fmla="*/ 129 w 217"/>
                  <a:gd name="T7" fmla="*/ 3 h 218"/>
                  <a:gd name="T8" fmla="*/ 86 w 217"/>
                  <a:gd name="T9" fmla="*/ 3 h 218"/>
                  <a:gd name="T10" fmla="*/ 46 w 217"/>
                  <a:gd name="T11" fmla="*/ 20 h 218"/>
                  <a:gd name="T12" fmla="*/ 17 w 217"/>
                  <a:gd name="T13" fmla="*/ 49 h 218"/>
                  <a:gd name="T14" fmla="*/ 2 w 217"/>
                  <a:gd name="T15" fmla="*/ 87 h 218"/>
                  <a:gd name="T16" fmla="*/ 2 w 217"/>
                  <a:gd name="T17" fmla="*/ 130 h 218"/>
                  <a:gd name="T18" fmla="*/ 17 w 217"/>
                  <a:gd name="T19" fmla="*/ 170 h 218"/>
                  <a:gd name="T20" fmla="*/ 46 w 217"/>
                  <a:gd name="T21" fmla="*/ 199 h 218"/>
                  <a:gd name="T22" fmla="*/ 86 w 217"/>
                  <a:gd name="T23" fmla="*/ 214 h 218"/>
                  <a:gd name="T24" fmla="*/ 129 w 217"/>
                  <a:gd name="T25" fmla="*/ 214 h 218"/>
                  <a:gd name="T26" fmla="*/ 167 w 217"/>
                  <a:gd name="T27" fmla="*/ 199 h 218"/>
                  <a:gd name="T28" fmla="*/ 196 w 217"/>
                  <a:gd name="T29" fmla="*/ 170 h 218"/>
                  <a:gd name="T30" fmla="*/ 214 w 217"/>
                  <a:gd name="T31" fmla="*/ 130 h 218"/>
                  <a:gd name="T32" fmla="*/ 211 w 217"/>
                  <a:gd name="T33" fmla="*/ 109 h 218"/>
                  <a:gd name="T34" fmla="*/ 203 w 217"/>
                  <a:gd name="T35" fmla="*/ 70 h 218"/>
                  <a:gd name="T36" fmla="*/ 182 w 217"/>
                  <a:gd name="T37" fmla="*/ 35 h 218"/>
                  <a:gd name="T38" fmla="*/ 148 w 217"/>
                  <a:gd name="T39" fmla="*/ 13 h 218"/>
                  <a:gd name="T40" fmla="*/ 108 w 217"/>
                  <a:gd name="T41" fmla="*/ 6 h 218"/>
                  <a:gd name="T42" fmla="*/ 66 w 217"/>
                  <a:gd name="T43" fmla="*/ 13 h 218"/>
                  <a:gd name="T44" fmla="*/ 34 w 217"/>
                  <a:gd name="T45" fmla="*/ 35 h 218"/>
                  <a:gd name="T46" fmla="*/ 12 w 217"/>
                  <a:gd name="T47" fmla="*/ 70 h 218"/>
                  <a:gd name="T48" fmla="*/ 2 w 217"/>
                  <a:gd name="T49" fmla="*/ 109 h 218"/>
                  <a:gd name="T50" fmla="*/ 12 w 217"/>
                  <a:gd name="T51" fmla="*/ 151 h 218"/>
                  <a:gd name="T52" fmla="*/ 34 w 217"/>
                  <a:gd name="T53" fmla="*/ 182 h 218"/>
                  <a:gd name="T54" fmla="*/ 66 w 217"/>
                  <a:gd name="T55" fmla="*/ 207 h 218"/>
                  <a:gd name="T56" fmla="*/ 108 w 217"/>
                  <a:gd name="T57" fmla="*/ 214 h 218"/>
                  <a:gd name="T58" fmla="*/ 148 w 217"/>
                  <a:gd name="T59" fmla="*/ 207 h 218"/>
                  <a:gd name="T60" fmla="*/ 182 w 217"/>
                  <a:gd name="T61" fmla="*/ 182 h 218"/>
                  <a:gd name="T62" fmla="*/ 203 w 217"/>
                  <a:gd name="T63" fmla="*/ 151 h 218"/>
                  <a:gd name="T64" fmla="*/ 211 w 217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8">
                    <a:moveTo>
                      <a:pt x="217" y="109"/>
                    </a:moveTo>
                    <a:lnTo>
                      <a:pt x="214" y="87"/>
                    </a:lnTo>
                    <a:lnTo>
                      <a:pt x="207" y="66"/>
                    </a:lnTo>
                    <a:lnTo>
                      <a:pt x="196" y="49"/>
                    </a:lnTo>
                    <a:lnTo>
                      <a:pt x="184" y="32"/>
                    </a:lnTo>
                    <a:lnTo>
                      <a:pt x="167" y="20"/>
                    </a:lnTo>
                    <a:lnTo>
                      <a:pt x="150" y="10"/>
                    </a:lnTo>
                    <a:lnTo>
                      <a:pt x="129" y="3"/>
                    </a:lnTo>
                    <a:lnTo>
                      <a:pt x="108" y="0"/>
                    </a:lnTo>
                    <a:lnTo>
                      <a:pt x="86" y="3"/>
                    </a:lnTo>
                    <a:lnTo>
                      <a:pt x="66" y="10"/>
                    </a:lnTo>
                    <a:lnTo>
                      <a:pt x="46" y="20"/>
                    </a:lnTo>
                    <a:lnTo>
                      <a:pt x="31" y="32"/>
                    </a:lnTo>
                    <a:lnTo>
                      <a:pt x="17" y="49"/>
                    </a:lnTo>
                    <a:lnTo>
                      <a:pt x="7" y="66"/>
                    </a:lnTo>
                    <a:lnTo>
                      <a:pt x="2" y="87"/>
                    </a:lnTo>
                    <a:lnTo>
                      <a:pt x="0" y="109"/>
                    </a:lnTo>
                    <a:lnTo>
                      <a:pt x="2" y="130"/>
                    </a:lnTo>
                    <a:lnTo>
                      <a:pt x="7" y="151"/>
                    </a:lnTo>
                    <a:lnTo>
                      <a:pt x="17" y="170"/>
                    </a:lnTo>
                    <a:lnTo>
                      <a:pt x="31" y="185"/>
                    </a:lnTo>
                    <a:lnTo>
                      <a:pt x="46" y="199"/>
                    </a:lnTo>
                    <a:lnTo>
                      <a:pt x="66" y="210"/>
                    </a:lnTo>
                    <a:lnTo>
                      <a:pt x="86" y="214"/>
                    </a:lnTo>
                    <a:lnTo>
                      <a:pt x="108" y="218"/>
                    </a:lnTo>
                    <a:lnTo>
                      <a:pt x="129" y="214"/>
                    </a:lnTo>
                    <a:lnTo>
                      <a:pt x="150" y="210"/>
                    </a:lnTo>
                    <a:lnTo>
                      <a:pt x="167" y="199"/>
                    </a:lnTo>
                    <a:lnTo>
                      <a:pt x="184" y="185"/>
                    </a:lnTo>
                    <a:lnTo>
                      <a:pt x="196" y="170"/>
                    </a:lnTo>
                    <a:lnTo>
                      <a:pt x="207" y="151"/>
                    </a:lnTo>
                    <a:lnTo>
                      <a:pt x="214" y="130"/>
                    </a:lnTo>
                    <a:lnTo>
                      <a:pt x="217" y="109"/>
                    </a:lnTo>
                    <a:lnTo>
                      <a:pt x="211" y="109"/>
                    </a:lnTo>
                    <a:lnTo>
                      <a:pt x="211" y="89"/>
                    </a:lnTo>
                    <a:lnTo>
                      <a:pt x="203" y="70"/>
                    </a:lnTo>
                    <a:lnTo>
                      <a:pt x="194" y="49"/>
                    </a:lnTo>
                    <a:lnTo>
                      <a:pt x="182" y="35"/>
                    </a:lnTo>
                    <a:lnTo>
                      <a:pt x="167" y="23"/>
                    </a:lnTo>
                    <a:lnTo>
                      <a:pt x="148" y="13"/>
                    </a:lnTo>
                    <a:lnTo>
                      <a:pt x="127" y="8"/>
                    </a:lnTo>
                    <a:lnTo>
                      <a:pt x="108" y="6"/>
                    </a:lnTo>
                    <a:lnTo>
                      <a:pt x="86" y="8"/>
                    </a:lnTo>
                    <a:lnTo>
                      <a:pt x="66" y="13"/>
                    </a:lnTo>
                    <a:lnTo>
                      <a:pt x="48" y="23"/>
                    </a:lnTo>
                    <a:lnTo>
                      <a:pt x="34" y="35"/>
                    </a:lnTo>
                    <a:lnTo>
                      <a:pt x="19" y="49"/>
                    </a:lnTo>
                    <a:lnTo>
                      <a:pt x="12" y="70"/>
                    </a:lnTo>
                    <a:lnTo>
                      <a:pt x="5" y="89"/>
                    </a:lnTo>
                    <a:lnTo>
                      <a:pt x="2" y="109"/>
                    </a:lnTo>
                    <a:lnTo>
                      <a:pt x="5" y="130"/>
                    </a:lnTo>
                    <a:lnTo>
                      <a:pt x="12" y="151"/>
                    </a:lnTo>
                    <a:lnTo>
                      <a:pt x="19" y="168"/>
                    </a:lnTo>
                    <a:lnTo>
                      <a:pt x="34" y="182"/>
                    </a:lnTo>
                    <a:lnTo>
                      <a:pt x="48" y="197"/>
                    </a:lnTo>
                    <a:lnTo>
                      <a:pt x="66" y="207"/>
                    </a:lnTo>
                    <a:lnTo>
                      <a:pt x="86" y="213"/>
                    </a:lnTo>
                    <a:lnTo>
                      <a:pt x="108" y="214"/>
                    </a:lnTo>
                    <a:lnTo>
                      <a:pt x="127" y="213"/>
                    </a:lnTo>
                    <a:lnTo>
                      <a:pt x="148" y="207"/>
                    </a:lnTo>
                    <a:lnTo>
                      <a:pt x="167" y="197"/>
                    </a:lnTo>
                    <a:lnTo>
                      <a:pt x="182" y="182"/>
                    </a:lnTo>
                    <a:lnTo>
                      <a:pt x="194" y="168"/>
                    </a:lnTo>
                    <a:lnTo>
                      <a:pt x="203" y="151"/>
                    </a:lnTo>
                    <a:lnTo>
                      <a:pt x="211" y="130"/>
                    </a:lnTo>
                    <a:lnTo>
                      <a:pt x="211" y="109"/>
                    </a:lnTo>
                    <a:lnTo>
                      <a:pt x="217" y="109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1" name="Freeform 993">
                <a:extLst>
                  <a:ext uri="{FF2B5EF4-FFF2-40B4-BE49-F238E27FC236}">
                    <a16:creationId xmlns:a16="http://schemas.microsoft.com/office/drawing/2014/main" id="{F4D2E102-F4B4-4FD4-B86C-7B43F2625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3017"/>
                <a:ext cx="70" cy="70"/>
              </a:xfrm>
              <a:custGeom>
                <a:avLst/>
                <a:gdLst>
                  <a:gd name="T0" fmla="*/ 209 w 209"/>
                  <a:gd name="T1" fmla="*/ 84 h 209"/>
                  <a:gd name="T2" fmla="*/ 192 w 209"/>
                  <a:gd name="T3" fmla="*/ 45 h 209"/>
                  <a:gd name="T4" fmla="*/ 165 w 209"/>
                  <a:gd name="T5" fmla="*/ 17 h 209"/>
                  <a:gd name="T6" fmla="*/ 125 w 209"/>
                  <a:gd name="T7" fmla="*/ 3 h 209"/>
                  <a:gd name="T8" fmla="*/ 84 w 209"/>
                  <a:gd name="T9" fmla="*/ 3 h 209"/>
                  <a:gd name="T10" fmla="*/ 46 w 209"/>
                  <a:gd name="T11" fmla="*/ 17 h 209"/>
                  <a:gd name="T12" fmla="*/ 17 w 209"/>
                  <a:gd name="T13" fmla="*/ 45 h 209"/>
                  <a:gd name="T14" fmla="*/ 3 w 209"/>
                  <a:gd name="T15" fmla="*/ 84 h 209"/>
                  <a:gd name="T16" fmla="*/ 3 w 209"/>
                  <a:gd name="T17" fmla="*/ 125 h 209"/>
                  <a:gd name="T18" fmla="*/ 17 w 209"/>
                  <a:gd name="T19" fmla="*/ 163 h 209"/>
                  <a:gd name="T20" fmla="*/ 46 w 209"/>
                  <a:gd name="T21" fmla="*/ 192 h 209"/>
                  <a:gd name="T22" fmla="*/ 84 w 209"/>
                  <a:gd name="T23" fmla="*/ 208 h 209"/>
                  <a:gd name="T24" fmla="*/ 125 w 209"/>
                  <a:gd name="T25" fmla="*/ 208 h 209"/>
                  <a:gd name="T26" fmla="*/ 165 w 209"/>
                  <a:gd name="T27" fmla="*/ 192 h 209"/>
                  <a:gd name="T28" fmla="*/ 192 w 209"/>
                  <a:gd name="T29" fmla="*/ 163 h 209"/>
                  <a:gd name="T30" fmla="*/ 209 w 209"/>
                  <a:gd name="T31" fmla="*/ 125 h 209"/>
                  <a:gd name="T32" fmla="*/ 207 w 209"/>
                  <a:gd name="T33" fmla="*/ 103 h 209"/>
                  <a:gd name="T34" fmla="*/ 199 w 209"/>
                  <a:gd name="T35" fmla="*/ 65 h 209"/>
                  <a:gd name="T36" fmla="*/ 177 w 209"/>
                  <a:gd name="T37" fmla="*/ 32 h 209"/>
                  <a:gd name="T38" fmla="*/ 146 w 209"/>
                  <a:gd name="T39" fmla="*/ 10 h 209"/>
                  <a:gd name="T40" fmla="*/ 106 w 209"/>
                  <a:gd name="T41" fmla="*/ 3 h 209"/>
                  <a:gd name="T42" fmla="*/ 67 w 209"/>
                  <a:gd name="T43" fmla="*/ 10 h 209"/>
                  <a:gd name="T44" fmla="*/ 35 w 209"/>
                  <a:gd name="T45" fmla="*/ 32 h 209"/>
                  <a:gd name="T46" fmla="*/ 12 w 209"/>
                  <a:gd name="T47" fmla="*/ 65 h 209"/>
                  <a:gd name="T48" fmla="*/ 3 w 209"/>
                  <a:gd name="T49" fmla="*/ 103 h 209"/>
                  <a:gd name="T50" fmla="*/ 12 w 209"/>
                  <a:gd name="T51" fmla="*/ 143 h 209"/>
                  <a:gd name="T52" fmla="*/ 35 w 209"/>
                  <a:gd name="T53" fmla="*/ 177 h 209"/>
                  <a:gd name="T54" fmla="*/ 67 w 209"/>
                  <a:gd name="T55" fmla="*/ 198 h 209"/>
                  <a:gd name="T56" fmla="*/ 106 w 209"/>
                  <a:gd name="T57" fmla="*/ 208 h 209"/>
                  <a:gd name="T58" fmla="*/ 146 w 209"/>
                  <a:gd name="T59" fmla="*/ 198 h 209"/>
                  <a:gd name="T60" fmla="*/ 177 w 209"/>
                  <a:gd name="T61" fmla="*/ 177 h 209"/>
                  <a:gd name="T62" fmla="*/ 199 w 209"/>
                  <a:gd name="T63" fmla="*/ 143 h 209"/>
                  <a:gd name="T64" fmla="*/ 207 w 209"/>
                  <a:gd name="T65" fmla="*/ 103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9" h="209">
                    <a:moveTo>
                      <a:pt x="209" y="103"/>
                    </a:moveTo>
                    <a:lnTo>
                      <a:pt x="209" y="84"/>
                    </a:lnTo>
                    <a:lnTo>
                      <a:pt x="201" y="65"/>
                    </a:lnTo>
                    <a:lnTo>
                      <a:pt x="192" y="45"/>
                    </a:lnTo>
                    <a:lnTo>
                      <a:pt x="180" y="29"/>
                    </a:lnTo>
                    <a:lnTo>
                      <a:pt x="165" y="17"/>
                    </a:lnTo>
                    <a:lnTo>
                      <a:pt x="146" y="8"/>
                    </a:lnTo>
                    <a:lnTo>
                      <a:pt x="125" y="3"/>
                    </a:lnTo>
                    <a:lnTo>
                      <a:pt x="106" y="0"/>
                    </a:lnTo>
                    <a:lnTo>
                      <a:pt x="84" y="3"/>
                    </a:lnTo>
                    <a:lnTo>
                      <a:pt x="64" y="8"/>
                    </a:lnTo>
                    <a:lnTo>
                      <a:pt x="46" y="17"/>
                    </a:lnTo>
                    <a:lnTo>
                      <a:pt x="33" y="29"/>
                    </a:lnTo>
                    <a:lnTo>
                      <a:pt x="17" y="45"/>
                    </a:lnTo>
                    <a:lnTo>
                      <a:pt x="10" y="65"/>
                    </a:lnTo>
                    <a:lnTo>
                      <a:pt x="3" y="84"/>
                    </a:lnTo>
                    <a:lnTo>
                      <a:pt x="0" y="103"/>
                    </a:lnTo>
                    <a:lnTo>
                      <a:pt x="3" y="125"/>
                    </a:lnTo>
                    <a:lnTo>
                      <a:pt x="10" y="146"/>
                    </a:lnTo>
                    <a:lnTo>
                      <a:pt x="17" y="163"/>
                    </a:lnTo>
                    <a:lnTo>
                      <a:pt x="33" y="177"/>
                    </a:lnTo>
                    <a:lnTo>
                      <a:pt x="46" y="192"/>
                    </a:lnTo>
                    <a:lnTo>
                      <a:pt x="64" y="201"/>
                    </a:lnTo>
                    <a:lnTo>
                      <a:pt x="84" y="208"/>
                    </a:lnTo>
                    <a:lnTo>
                      <a:pt x="106" y="209"/>
                    </a:lnTo>
                    <a:lnTo>
                      <a:pt x="125" y="208"/>
                    </a:lnTo>
                    <a:lnTo>
                      <a:pt x="146" y="201"/>
                    </a:lnTo>
                    <a:lnTo>
                      <a:pt x="165" y="192"/>
                    </a:lnTo>
                    <a:lnTo>
                      <a:pt x="180" y="177"/>
                    </a:lnTo>
                    <a:lnTo>
                      <a:pt x="192" y="163"/>
                    </a:lnTo>
                    <a:lnTo>
                      <a:pt x="201" y="146"/>
                    </a:lnTo>
                    <a:lnTo>
                      <a:pt x="209" y="125"/>
                    </a:lnTo>
                    <a:lnTo>
                      <a:pt x="209" y="103"/>
                    </a:lnTo>
                    <a:lnTo>
                      <a:pt x="207" y="103"/>
                    </a:lnTo>
                    <a:lnTo>
                      <a:pt x="205" y="84"/>
                    </a:lnTo>
                    <a:lnTo>
                      <a:pt x="199" y="65"/>
                    </a:lnTo>
                    <a:lnTo>
                      <a:pt x="189" y="46"/>
                    </a:lnTo>
                    <a:lnTo>
                      <a:pt x="177" y="32"/>
                    </a:lnTo>
                    <a:lnTo>
                      <a:pt x="163" y="20"/>
                    </a:lnTo>
                    <a:lnTo>
                      <a:pt x="146" y="10"/>
                    </a:lnTo>
                    <a:lnTo>
                      <a:pt x="125" y="5"/>
                    </a:lnTo>
                    <a:lnTo>
                      <a:pt x="106" y="3"/>
                    </a:lnTo>
                    <a:lnTo>
                      <a:pt x="84" y="5"/>
                    </a:lnTo>
                    <a:lnTo>
                      <a:pt x="67" y="10"/>
                    </a:lnTo>
                    <a:lnTo>
                      <a:pt x="50" y="20"/>
                    </a:lnTo>
                    <a:lnTo>
                      <a:pt x="35" y="32"/>
                    </a:lnTo>
                    <a:lnTo>
                      <a:pt x="20" y="46"/>
                    </a:lnTo>
                    <a:lnTo>
                      <a:pt x="12" y="65"/>
                    </a:lnTo>
                    <a:lnTo>
                      <a:pt x="5" y="84"/>
                    </a:lnTo>
                    <a:lnTo>
                      <a:pt x="3" y="103"/>
                    </a:lnTo>
                    <a:lnTo>
                      <a:pt x="5" y="125"/>
                    </a:lnTo>
                    <a:lnTo>
                      <a:pt x="12" y="143"/>
                    </a:lnTo>
                    <a:lnTo>
                      <a:pt x="20" y="160"/>
                    </a:lnTo>
                    <a:lnTo>
                      <a:pt x="35" y="177"/>
                    </a:lnTo>
                    <a:lnTo>
                      <a:pt x="50" y="189"/>
                    </a:lnTo>
                    <a:lnTo>
                      <a:pt x="67" y="198"/>
                    </a:lnTo>
                    <a:lnTo>
                      <a:pt x="84" y="205"/>
                    </a:lnTo>
                    <a:lnTo>
                      <a:pt x="106" y="208"/>
                    </a:lnTo>
                    <a:lnTo>
                      <a:pt x="125" y="205"/>
                    </a:lnTo>
                    <a:lnTo>
                      <a:pt x="146" y="198"/>
                    </a:lnTo>
                    <a:lnTo>
                      <a:pt x="163" y="189"/>
                    </a:lnTo>
                    <a:lnTo>
                      <a:pt x="177" y="177"/>
                    </a:lnTo>
                    <a:lnTo>
                      <a:pt x="189" y="160"/>
                    </a:lnTo>
                    <a:lnTo>
                      <a:pt x="199" y="143"/>
                    </a:lnTo>
                    <a:lnTo>
                      <a:pt x="205" y="125"/>
                    </a:lnTo>
                    <a:lnTo>
                      <a:pt x="207" y="103"/>
                    </a:lnTo>
                    <a:lnTo>
                      <a:pt x="209" y="10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2" name="Freeform 994">
                <a:extLst>
                  <a:ext uri="{FF2B5EF4-FFF2-40B4-BE49-F238E27FC236}">
                    <a16:creationId xmlns:a16="http://schemas.microsoft.com/office/drawing/2014/main" id="{1CC1351F-A0C1-4640-A424-A968A6B8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3018"/>
                <a:ext cx="68" cy="68"/>
              </a:xfrm>
              <a:custGeom>
                <a:avLst/>
                <a:gdLst>
                  <a:gd name="T0" fmla="*/ 201 w 203"/>
                  <a:gd name="T1" fmla="*/ 81 h 205"/>
                  <a:gd name="T2" fmla="*/ 186 w 203"/>
                  <a:gd name="T3" fmla="*/ 43 h 205"/>
                  <a:gd name="T4" fmla="*/ 160 w 203"/>
                  <a:gd name="T5" fmla="*/ 17 h 205"/>
                  <a:gd name="T6" fmla="*/ 122 w 203"/>
                  <a:gd name="T7" fmla="*/ 2 h 205"/>
                  <a:gd name="T8" fmla="*/ 80 w 203"/>
                  <a:gd name="T9" fmla="*/ 2 h 205"/>
                  <a:gd name="T10" fmla="*/ 46 w 203"/>
                  <a:gd name="T11" fmla="*/ 17 h 205"/>
                  <a:gd name="T12" fmla="*/ 17 w 203"/>
                  <a:gd name="T13" fmla="*/ 43 h 205"/>
                  <a:gd name="T14" fmla="*/ 2 w 203"/>
                  <a:gd name="T15" fmla="*/ 81 h 205"/>
                  <a:gd name="T16" fmla="*/ 2 w 203"/>
                  <a:gd name="T17" fmla="*/ 122 h 205"/>
                  <a:gd name="T18" fmla="*/ 17 w 203"/>
                  <a:gd name="T19" fmla="*/ 157 h 205"/>
                  <a:gd name="T20" fmla="*/ 46 w 203"/>
                  <a:gd name="T21" fmla="*/ 186 h 205"/>
                  <a:gd name="T22" fmla="*/ 80 w 203"/>
                  <a:gd name="T23" fmla="*/ 202 h 205"/>
                  <a:gd name="T24" fmla="*/ 122 w 203"/>
                  <a:gd name="T25" fmla="*/ 202 h 205"/>
                  <a:gd name="T26" fmla="*/ 160 w 203"/>
                  <a:gd name="T27" fmla="*/ 186 h 205"/>
                  <a:gd name="T28" fmla="*/ 186 w 203"/>
                  <a:gd name="T29" fmla="*/ 157 h 205"/>
                  <a:gd name="T30" fmla="*/ 201 w 203"/>
                  <a:gd name="T31" fmla="*/ 122 h 205"/>
                  <a:gd name="T32" fmla="*/ 201 w 203"/>
                  <a:gd name="T33" fmla="*/ 100 h 205"/>
                  <a:gd name="T34" fmla="*/ 194 w 203"/>
                  <a:gd name="T35" fmla="*/ 64 h 205"/>
                  <a:gd name="T36" fmla="*/ 172 w 203"/>
                  <a:gd name="T37" fmla="*/ 33 h 205"/>
                  <a:gd name="T38" fmla="*/ 139 w 203"/>
                  <a:gd name="T39" fmla="*/ 10 h 205"/>
                  <a:gd name="T40" fmla="*/ 101 w 203"/>
                  <a:gd name="T41" fmla="*/ 2 h 205"/>
                  <a:gd name="T42" fmla="*/ 63 w 203"/>
                  <a:gd name="T43" fmla="*/ 10 h 205"/>
                  <a:gd name="T44" fmla="*/ 31 w 203"/>
                  <a:gd name="T45" fmla="*/ 33 h 205"/>
                  <a:gd name="T46" fmla="*/ 12 w 203"/>
                  <a:gd name="T47" fmla="*/ 64 h 205"/>
                  <a:gd name="T48" fmla="*/ 3 w 203"/>
                  <a:gd name="T49" fmla="*/ 100 h 205"/>
                  <a:gd name="T50" fmla="*/ 12 w 203"/>
                  <a:gd name="T51" fmla="*/ 140 h 205"/>
                  <a:gd name="T52" fmla="*/ 31 w 203"/>
                  <a:gd name="T53" fmla="*/ 172 h 205"/>
                  <a:gd name="T54" fmla="*/ 63 w 203"/>
                  <a:gd name="T55" fmla="*/ 191 h 205"/>
                  <a:gd name="T56" fmla="*/ 101 w 203"/>
                  <a:gd name="T57" fmla="*/ 198 h 205"/>
                  <a:gd name="T58" fmla="*/ 139 w 203"/>
                  <a:gd name="T59" fmla="*/ 191 h 205"/>
                  <a:gd name="T60" fmla="*/ 172 w 203"/>
                  <a:gd name="T61" fmla="*/ 172 h 205"/>
                  <a:gd name="T62" fmla="*/ 194 w 203"/>
                  <a:gd name="T63" fmla="*/ 140 h 205"/>
                  <a:gd name="T64" fmla="*/ 201 w 203"/>
                  <a:gd name="T65" fmla="*/ 10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05">
                    <a:moveTo>
                      <a:pt x="203" y="100"/>
                    </a:moveTo>
                    <a:lnTo>
                      <a:pt x="201" y="81"/>
                    </a:lnTo>
                    <a:lnTo>
                      <a:pt x="196" y="62"/>
                    </a:lnTo>
                    <a:lnTo>
                      <a:pt x="186" y="43"/>
                    </a:lnTo>
                    <a:lnTo>
                      <a:pt x="174" y="29"/>
                    </a:lnTo>
                    <a:lnTo>
                      <a:pt x="160" y="17"/>
                    </a:lnTo>
                    <a:lnTo>
                      <a:pt x="141" y="7"/>
                    </a:lnTo>
                    <a:lnTo>
                      <a:pt x="122" y="2"/>
                    </a:lnTo>
                    <a:lnTo>
                      <a:pt x="101" y="0"/>
                    </a:lnTo>
                    <a:lnTo>
                      <a:pt x="80" y="2"/>
                    </a:lnTo>
                    <a:lnTo>
                      <a:pt x="63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7" y="43"/>
                    </a:lnTo>
                    <a:lnTo>
                      <a:pt x="9" y="62"/>
                    </a:lnTo>
                    <a:lnTo>
                      <a:pt x="2" y="81"/>
                    </a:lnTo>
                    <a:lnTo>
                      <a:pt x="0" y="100"/>
                    </a:lnTo>
                    <a:lnTo>
                      <a:pt x="2" y="122"/>
                    </a:lnTo>
                    <a:lnTo>
                      <a:pt x="9" y="140"/>
                    </a:lnTo>
                    <a:lnTo>
                      <a:pt x="17" y="157"/>
                    </a:lnTo>
                    <a:lnTo>
                      <a:pt x="31" y="174"/>
                    </a:lnTo>
                    <a:lnTo>
                      <a:pt x="46" y="186"/>
                    </a:lnTo>
                    <a:lnTo>
                      <a:pt x="63" y="195"/>
                    </a:lnTo>
                    <a:lnTo>
                      <a:pt x="80" y="202"/>
                    </a:lnTo>
                    <a:lnTo>
                      <a:pt x="101" y="205"/>
                    </a:lnTo>
                    <a:lnTo>
                      <a:pt x="122" y="202"/>
                    </a:lnTo>
                    <a:lnTo>
                      <a:pt x="141" y="195"/>
                    </a:lnTo>
                    <a:lnTo>
                      <a:pt x="160" y="186"/>
                    </a:lnTo>
                    <a:lnTo>
                      <a:pt x="174" y="174"/>
                    </a:lnTo>
                    <a:lnTo>
                      <a:pt x="186" y="157"/>
                    </a:lnTo>
                    <a:lnTo>
                      <a:pt x="196" y="140"/>
                    </a:lnTo>
                    <a:lnTo>
                      <a:pt x="201" y="122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8" y="81"/>
                    </a:lnTo>
                    <a:lnTo>
                      <a:pt x="194" y="64"/>
                    </a:lnTo>
                    <a:lnTo>
                      <a:pt x="184" y="47"/>
                    </a:lnTo>
                    <a:lnTo>
                      <a:pt x="172" y="33"/>
                    </a:lnTo>
                    <a:lnTo>
                      <a:pt x="157" y="19"/>
                    </a:lnTo>
                    <a:lnTo>
                      <a:pt x="139" y="10"/>
                    </a:lnTo>
                    <a:lnTo>
                      <a:pt x="122" y="5"/>
                    </a:lnTo>
                    <a:lnTo>
                      <a:pt x="101" y="2"/>
                    </a:lnTo>
                    <a:lnTo>
                      <a:pt x="83" y="5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1" y="33"/>
                    </a:lnTo>
                    <a:lnTo>
                      <a:pt x="19" y="47"/>
                    </a:lnTo>
                    <a:lnTo>
                      <a:pt x="12" y="64"/>
                    </a:lnTo>
                    <a:lnTo>
                      <a:pt x="3" y="81"/>
                    </a:lnTo>
                    <a:lnTo>
                      <a:pt x="3" y="100"/>
                    </a:lnTo>
                    <a:lnTo>
                      <a:pt x="3" y="121"/>
                    </a:lnTo>
                    <a:lnTo>
                      <a:pt x="12" y="140"/>
                    </a:lnTo>
                    <a:lnTo>
                      <a:pt x="19" y="157"/>
                    </a:lnTo>
                    <a:lnTo>
                      <a:pt x="31" y="172"/>
                    </a:lnTo>
                    <a:lnTo>
                      <a:pt x="46" y="184"/>
                    </a:lnTo>
                    <a:lnTo>
                      <a:pt x="63" y="191"/>
                    </a:lnTo>
                    <a:lnTo>
                      <a:pt x="83" y="198"/>
                    </a:lnTo>
                    <a:lnTo>
                      <a:pt x="101" y="198"/>
                    </a:lnTo>
                    <a:lnTo>
                      <a:pt x="122" y="198"/>
                    </a:lnTo>
                    <a:lnTo>
                      <a:pt x="139" y="191"/>
                    </a:lnTo>
                    <a:lnTo>
                      <a:pt x="157" y="184"/>
                    </a:lnTo>
                    <a:lnTo>
                      <a:pt x="172" y="172"/>
                    </a:lnTo>
                    <a:lnTo>
                      <a:pt x="184" y="157"/>
                    </a:lnTo>
                    <a:lnTo>
                      <a:pt x="194" y="140"/>
                    </a:lnTo>
                    <a:lnTo>
                      <a:pt x="198" y="121"/>
                    </a:lnTo>
                    <a:lnTo>
                      <a:pt x="201" y="100"/>
                    </a:lnTo>
                    <a:lnTo>
                      <a:pt x="203" y="10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3" name="Freeform 995">
                <a:extLst>
                  <a:ext uri="{FF2B5EF4-FFF2-40B4-BE49-F238E27FC236}">
                    <a16:creationId xmlns:a16="http://schemas.microsoft.com/office/drawing/2014/main" id="{8E2EDC73-2BA1-4C22-A48E-78072CCE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3019"/>
                <a:ext cx="66" cy="66"/>
              </a:xfrm>
              <a:custGeom>
                <a:avLst/>
                <a:gdLst>
                  <a:gd name="T0" fmla="*/ 193 w 197"/>
                  <a:gd name="T1" fmla="*/ 79 h 197"/>
                  <a:gd name="T2" fmla="*/ 179 w 197"/>
                  <a:gd name="T3" fmla="*/ 45 h 197"/>
                  <a:gd name="T4" fmla="*/ 152 w 197"/>
                  <a:gd name="T5" fmla="*/ 17 h 197"/>
                  <a:gd name="T6" fmla="*/ 117 w 197"/>
                  <a:gd name="T7" fmla="*/ 3 h 197"/>
                  <a:gd name="T8" fmla="*/ 78 w 197"/>
                  <a:gd name="T9" fmla="*/ 3 h 197"/>
                  <a:gd name="T10" fmla="*/ 42 w 197"/>
                  <a:gd name="T11" fmla="*/ 17 h 197"/>
                  <a:gd name="T12" fmla="*/ 14 w 197"/>
                  <a:gd name="T13" fmla="*/ 45 h 197"/>
                  <a:gd name="T14" fmla="*/ 0 w 197"/>
                  <a:gd name="T15" fmla="*/ 79 h 197"/>
                  <a:gd name="T16" fmla="*/ 0 w 197"/>
                  <a:gd name="T17" fmla="*/ 118 h 197"/>
                  <a:gd name="T18" fmla="*/ 14 w 197"/>
                  <a:gd name="T19" fmla="*/ 155 h 197"/>
                  <a:gd name="T20" fmla="*/ 42 w 197"/>
                  <a:gd name="T21" fmla="*/ 182 h 197"/>
                  <a:gd name="T22" fmla="*/ 78 w 197"/>
                  <a:gd name="T23" fmla="*/ 197 h 197"/>
                  <a:gd name="T24" fmla="*/ 117 w 197"/>
                  <a:gd name="T25" fmla="*/ 197 h 197"/>
                  <a:gd name="T26" fmla="*/ 152 w 197"/>
                  <a:gd name="T27" fmla="*/ 182 h 197"/>
                  <a:gd name="T28" fmla="*/ 179 w 197"/>
                  <a:gd name="T29" fmla="*/ 155 h 197"/>
                  <a:gd name="T30" fmla="*/ 193 w 197"/>
                  <a:gd name="T31" fmla="*/ 118 h 197"/>
                  <a:gd name="T32" fmla="*/ 193 w 197"/>
                  <a:gd name="T33" fmla="*/ 99 h 197"/>
                  <a:gd name="T34" fmla="*/ 186 w 197"/>
                  <a:gd name="T35" fmla="*/ 62 h 197"/>
                  <a:gd name="T36" fmla="*/ 164 w 197"/>
                  <a:gd name="T37" fmla="*/ 32 h 197"/>
                  <a:gd name="T38" fmla="*/ 134 w 197"/>
                  <a:gd name="T39" fmla="*/ 10 h 197"/>
                  <a:gd name="T40" fmla="*/ 98 w 197"/>
                  <a:gd name="T41" fmla="*/ 3 h 197"/>
                  <a:gd name="T42" fmla="*/ 60 w 197"/>
                  <a:gd name="T43" fmla="*/ 10 h 197"/>
                  <a:gd name="T44" fmla="*/ 29 w 197"/>
                  <a:gd name="T45" fmla="*/ 32 h 197"/>
                  <a:gd name="T46" fmla="*/ 9 w 197"/>
                  <a:gd name="T47" fmla="*/ 62 h 197"/>
                  <a:gd name="T48" fmla="*/ 2 w 197"/>
                  <a:gd name="T49" fmla="*/ 99 h 197"/>
                  <a:gd name="T50" fmla="*/ 9 w 197"/>
                  <a:gd name="T51" fmla="*/ 136 h 197"/>
                  <a:gd name="T52" fmla="*/ 29 w 197"/>
                  <a:gd name="T53" fmla="*/ 168 h 197"/>
                  <a:gd name="T54" fmla="*/ 60 w 197"/>
                  <a:gd name="T55" fmla="*/ 187 h 197"/>
                  <a:gd name="T56" fmla="*/ 98 w 197"/>
                  <a:gd name="T57" fmla="*/ 194 h 197"/>
                  <a:gd name="T58" fmla="*/ 134 w 197"/>
                  <a:gd name="T59" fmla="*/ 187 h 197"/>
                  <a:gd name="T60" fmla="*/ 164 w 197"/>
                  <a:gd name="T61" fmla="*/ 168 h 197"/>
                  <a:gd name="T62" fmla="*/ 186 w 197"/>
                  <a:gd name="T63" fmla="*/ 136 h 197"/>
                  <a:gd name="T64" fmla="*/ 193 w 197"/>
                  <a:gd name="T65" fmla="*/ 9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7" h="197">
                    <a:moveTo>
                      <a:pt x="197" y="99"/>
                    </a:moveTo>
                    <a:lnTo>
                      <a:pt x="193" y="79"/>
                    </a:lnTo>
                    <a:lnTo>
                      <a:pt x="189" y="62"/>
                    </a:lnTo>
                    <a:lnTo>
                      <a:pt x="179" y="45"/>
                    </a:lnTo>
                    <a:lnTo>
                      <a:pt x="167" y="30"/>
                    </a:lnTo>
                    <a:lnTo>
                      <a:pt x="152" y="17"/>
                    </a:lnTo>
                    <a:lnTo>
                      <a:pt x="134" y="8"/>
                    </a:lnTo>
                    <a:lnTo>
                      <a:pt x="117" y="3"/>
                    </a:lnTo>
                    <a:lnTo>
                      <a:pt x="98" y="0"/>
                    </a:lnTo>
                    <a:lnTo>
                      <a:pt x="78" y="3"/>
                    </a:lnTo>
                    <a:lnTo>
                      <a:pt x="58" y="8"/>
                    </a:lnTo>
                    <a:lnTo>
                      <a:pt x="42" y="17"/>
                    </a:lnTo>
                    <a:lnTo>
                      <a:pt x="26" y="30"/>
                    </a:lnTo>
                    <a:lnTo>
                      <a:pt x="14" y="45"/>
                    </a:lnTo>
                    <a:lnTo>
                      <a:pt x="7" y="62"/>
                    </a:lnTo>
                    <a:lnTo>
                      <a:pt x="0" y="79"/>
                    </a:lnTo>
                    <a:lnTo>
                      <a:pt x="0" y="99"/>
                    </a:lnTo>
                    <a:lnTo>
                      <a:pt x="0" y="118"/>
                    </a:lnTo>
                    <a:lnTo>
                      <a:pt x="7" y="139"/>
                    </a:lnTo>
                    <a:lnTo>
                      <a:pt x="14" y="155"/>
                    </a:lnTo>
                    <a:lnTo>
                      <a:pt x="26" y="170"/>
                    </a:lnTo>
                    <a:lnTo>
                      <a:pt x="42" y="182"/>
                    </a:lnTo>
                    <a:lnTo>
                      <a:pt x="58" y="189"/>
                    </a:lnTo>
                    <a:lnTo>
                      <a:pt x="78" y="197"/>
                    </a:lnTo>
                    <a:lnTo>
                      <a:pt x="98" y="197"/>
                    </a:lnTo>
                    <a:lnTo>
                      <a:pt x="117" y="197"/>
                    </a:lnTo>
                    <a:lnTo>
                      <a:pt x="134" y="189"/>
                    </a:lnTo>
                    <a:lnTo>
                      <a:pt x="152" y="182"/>
                    </a:lnTo>
                    <a:lnTo>
                      <a:pt x="167" y="170"/>
                    </a:lnTo>
                    <a:lnTo>
                      <a:pt x="179" y="155"/>
                    </a:lnTo>
                    <a:lnTo>
                      <a:pt x="189" y="139"/>
                    </a:lnTo>
                    <a:lnTo>
                      <a:pt x="193" y="118"/>
                    </a:lnTo>
                    <a:lnTo>
                      <a:pt x="197" y="99"/>
                    </a:lnTo>
                    <a:lnTo>
                      <a:pt x="193" y="99"/>
                    </a:lnTo>
                    <a:lnTo>
                      <a:pt x="191" y="79"/>
                    </a:lnTo>
                    <a:lnTo>
                      <a:pt x="186" y="62"/>
                    </a:lnTo>
                    <a:lnTo>
                      <a:pt x="176" y="45"/>
                    </a:lnTo>
                    <a:lnTo>
                      <a:pt x="164" y="32"/>
                    </a:lnTo>
                    <a:lnTo>
                      <a:pt x="152" y="20"/>
                    </a:lnTo>
                    <a:lnTo>
                      <a:pt x="134" y="10"/>
                    </a:lnTo>
                    <a:lnTo>
                      <a:pt x="117" y="5"/>
                    </a:lnTo>
                    <a:lnTo>
                      <a:pt x="98" y="3"/>
                    </a:lnTo>
                    <a:lnTo>
                      <a:pt x="78" y="5"/>
                    </a:lnTo>
                    <a:lnTo>
                      <a:pt x="60" y="10"/>
                    </a:lnTo>
                    <a:lnTo>
                      <a:pt x="43" y="20"/>
                    </a:lnTo>
                    <a:lnTo>
                      <a:pt x="29" y="32"/>
                    </a:lnTo>
                    <a:lnTo>
                      <a:pt x="17" y="45"/>
                    </a:lnTo>
                    <a:lnTo>
                      <a:pt x="9" y="62"/>
                    </a:lnTo>
                    <a:lnTo>
                      <a:pt x="4" y="79"/>
                    </a:lnTo>
                    <a:lnTo>
                      <a:pt x="2" y="99"/>
                    </a:lnTo>
                    <a:lnTo>
                      <a:pt x="4" y="118"/>
                    </a:lnTo>
                    <a:lnTo>
                      <a:pt x="9" y="136"/>
                    </a:lnTo>
                    <a:lnTo>
                      <a:pt x="17" y="153"/>
                    </a:lnTo>
                    <a:lnTo>
                      <a:pt x="29" y="168"/>
                    </a:lnTo>
                    <a:lnTo>
                      <a:pt x="43" y="180"/>
                    </a:lnTo>
                    <a:lnTo>
                      <a:pt x="60" y="187"/>
                    </a:lnTo>
                    <a:lnTo>
                      <a:pt x="78" y="193"/>
                    </a:lnTo>
                    <a:lnTo>
                      <a:pt x="98" y="194"/>
                    </a:lnTo>
                    <a:lnTo>
                      <a:pt x="117" y="193"/>
                    </a:lnTo>
                    <a:lnTo>
                      <a:pt x="134" y="187"/>
                    </a:lnTo>
                    <a:lnTo>
                      <a:pt x="152" y="180"/>
                    </a:lnTo>
                    <a:lnTo>
                      <a:pt x="164" y="168"/>
                    </a:lnTo>
                    <a:lnTo>
                      <a:pt x="176" y="153"/>
                    </a:lnTo>
                    <a:lnTo>
                      <a:pt x="186" y="136"/>
                    </a:lnTo>
                    <a:lnTo>
                      <a:pt x="191" y="118"/>
                    </a:lnTo>
                    <a:lnTo>
                      <a:pt x="193" y="99"/>
                    </a:lnTo>
                    <a:lnTo>
                      <a:pt x="197" y="99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4" name="Freeform 996">
                <a:extLst>
                  <a:ext uri="{FF2B5EF4-FFF2-40B4-BE49-F238E27FC236}">
                    <a16:creationId xmlns:a16="http://schemas.microsoft.com/office/drawing/2014/main" id="{9E694235-E530-48FD-818B-FE741614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20"/>
                <a:ext cx="63" cy="64"/>
              </a:xfrm>
              <a:custGeom>
                <a:avLst/>
                <a:gdLst>
                  <a:gd name="T0" fmla="*/ 189 w 191"/>
                  <a:gd name="T1" fmla="*/ 76 h 191"/>
                  <a:gd name="T2" fmla="*/ 174 w 191"/>
                  <a:gd name="T3" fmla="*/ 42 h 191"/>
                  <a:gd name="T4" fmla="*/ 150 w 191"/>
                  <a:gd name="T5" fmla="*/ 17 h 191"/>
                  <a:gd name="T6" fmla="*/ 115 w 191"/>
                  <a:gd name="T7" fmla="*/ 2 h 191"/>
                  <a:gd name="T8" fmla="*/ 76 w 191"/>
                  <a:gd name="T9" fmla="*/ 2 h 191"/>
                  <a:gd name="T10" fmla="*/ 41 w 191"/>
                  <a:gd name="T11" fmla="*/ 17 h 191"/>
                  <a:gd name="T12" fmla="*/ 15 w 191"/>
                  <a:gd name="T13" fmla="*/ 42 h 191"/>
                  <a:gd name="T14" fmla="*/ 2 w 191"/>
                  <a:gd name="T15" fmla="*/ 76 h 191"/>
                  <a:gd name="T16" fmla="*/ 2 w 191"/>
                  <a:gd name="T17" fmla="*/ 115 h 191"/>
                  <a:gd name="T18" fmla="*/ 15 w 191"/>
                  <a:gd name="T19" fmla="*/ 150 h 191"/>
                  <a:gd name="T20" fmla="*/ 41 w 191"/>
                  <a:gd name="T21" fmla="*/ 177 h 191"/>
                  <a:gd name="T22" fmla="*/ 76 w 191"/>
                  <a:gd name="T23" fmla="*/ 190 h 191"/>
                  <a:gd name="T24" fmla="*/ 115 w 191"/>
                  <a:gd name="T25" fmla="*/ 190 h 191"/>
                  <a:gd name="T26" fmla="*/ 150 w 191"/>
                  <a:gd name="T27" fmla="*/ 177 h 191"/>
                  <a:gd name="T28" fmla="*/ 174 w 191"/>
                  <a:gd name="T29" fmla="*/ 150 h 191"/>
                  <a:gd name="T30" fmla="*/ 189 w 191"/>
                  <a:gd name="T31" fmla="*/ 115 h 191"/>
                  <a:gd name="T32" fmla="*/ 189 w 191"/>
                  <a:gd name="T33" fmla="*/ 96 h 191"/>
                  <a:gd name="T34" fmla="*/ 182 w 191"/>
                  <a:gd name="T35" fmla="*/ 60 h 191"/>
                  <a:gd name="T36" fmla="*/ 160 w 191"/>
                  <a:gd name="T37" fmla="*/ 31 h 191"/>
                  <a:gd name="T38" fmla="*/ 131 w 191"/>
                  <a:gd name="T39" fmla="*/ 12 h 191"/>
                  <a:gd name="T40" fmla="*/ 96 w 191"/>
                  <a:gd name="T41" fmla="*/ 5 h 191"/>
                  <a:gd name="T42" fmla="*/ 58 w 191"/>
                  <a:gd name="T43" fmla="*/ 12 h 191"/>
                  <a:gd name="T44" fmla="*/ 30 w 191"/>
                  <a:gd name="T45" fmla="*/ 31 h 191"/>
                  <a:gd name="T46" fmla="*/ 10 w 191"/>
                  <a:gd name="T47" fmla="*/ 60 h 191"/>
                  <a:gd name="T48" fmla="*/ 2 w 191"/>
                  <a:gd name="T49" fmla="*/ 96 h 191"/>
                  <a:gd name="T50" fmla="*/ 10 w 191"/>
                  <a:gd name="T51" fmla="*/ 133 h 191"/>
                  <a:gd name="T52" fmla="*/ 30 w 191"/>
                  <a:gd name="T53" fmla="*/ 162 h 191"/>
                  <a:gd name="T54" fmla="*/ 58 w 191"/>
                  <a:gd name="T55" fmla="*/ 182 h 191"/>
                  <a:gd name="T56" fmla="*/ 96 w 191"/>
                  <a:gd name="T57" fmla="*/ 190 h 191"/>
                  <a:gd name="T58" fmla="*/ 131 w 191"/>
                  <a:gd name="T59" fmla="*/ 182 h 191"/>
                  <a:gd name="T60" fmla="*/ 160 w 191"/>
                  <a:gd name="T61" fmla="*/ 162 h 191"/>
                  <a:gd name="T62" fmla="*/ 182 w 191"/>
                  <a:gd name="T63" fmla="*/ 133 h 191"/>
                  <a:gd name="T64" fmla="*/ 189 w 191"/>
                  <a:gd name="T65" fmla="*/ 9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1">
                    <a:moveTo>
                      <a:pt x="191" y="96"/>
                    </a:moveTo>
                    <a:lnTo>
                      <a:pt x="189" y="76"/>
                    </a:lnTo>
                    <a:lnTo>
                      <a:pt x="184" y="59"/>
                    </a:lnTo>
                    <a:lnTo>
                      <a:pt x="174" y="42"/>
                    </a:lnTo>
                    <a:lnTo>
                      <a:pt x="162" y="29"/>
                    </a:lnTo>
                    <a:lnTo>
                      <a:pt x="150" y="17"/>
                    </a:lnTo>
                    <a:lnTo>
                      <a:pt x="132" y="7"/>
                    </a:lnTo>
                    <a:lnTo>
                      <a:pt x="115" y="2"/>
                    </a:lnTo>
                    <a:lnTo>
                      <a:pt x="96" y="0"/>
                    </a:lnTo>
                    <a:lnTo>
                      <a:pt x="76" y="2"/>
                    </a:lnTo>
                    <a:lnTo>
                      <a:pt x="58" y="7"/>
                    </a:lnTo>
                    <a:lnTo>
                      <a:pt x="41" y="17"/>
                    </a:lnTo>
                    <a:lnTo>
                      <a:pt x="27" y="29"/>
                    </a:lnTo>
                    <a:lnTo>
                      <a:pt x="15" y="42"/>
                    </a:lnTo>
                    <a:lnTo>
                      <a:pt x="7" y="59"/>
                    </a:lnTo>
                    <a:lnTo>
                      <a:pt x="2" y="76"/>
                    </a:lnTo>
                    <a:lnTo>
                      <a:pt x="0" y="96"/>
                    </a:lnTo>
                    <a:lnTo>
                      <a:pt x="2" y="115"/>
                    </a:lnTo>
                    <a:lnTo>
                      <a:pt x="7" y="133"/>
                    </a:lnTo>
                    <a:lnTo>
                      <a:pt x="15" y="150"/>
                    </a:lnTo>
                    <a:lnTo>
                      <a:pt x="27" y="165"/>
                    </a:lnTo>
                    <a:lnTo>
                      <a:pt x="41" y="177"/>
                    </a:lnTo>
                    <a:lnTo>
                      <a:pt x="58" y="184"/>
                    </a:lnTo>
                    <a:lnTo>
                      <a:pt x="76" y="190"/>
                    </a:lnTo>
                    <a:lnTo>
                      <a:pt x="96" y="191"/>
                    </a:lnTo>
                    <a:lnTo>
                      <a:pt x="115" y="190"/>
                    </a:lnTo>
                    <a:lnTo>
                      <a:pt x="132" y="184"/>
                    </a:lnTo>
                    <a:lnTo>
                      <a:pt x="150" y="177"/>
                    </a:lnTo>
                    <a:lnTo>
                      <a:pt x="162" y="165"/>
                    </a:lnTo>
                    <a:lnTo>
                      <a:pt x="174" y="150"/>
                    </a:lnTo>
                    <a:lnTo>
                      <a:pt x="184" y="133"/>
                    </a:lnTo>
                    <a:lnTo>
                      <a:pt x="189" y="115"/>
                    </a:lnTo>
                    <a:lnTo>
                      <a:pt x="191" y="96"/>
                    </a:lnTo>
                    <a:lnTo>
                      <a:pt x="189" y="96"/>
                    </a:lnTo>
                    <a:lnTo>
                      <a:pt x="187" y="79"/>
                    </a:lnTo>
                    <a:lnTo>
                      <a:pt x="182" y="60"/>
                    </a:lnTo>
                    <a:lnTo>
                      <a:pt x="172" y="43"/>
                    </a:lnTo>
                    <a:lnTo>
                      <a:pt x="160" y="31"/>
                    </a:lnTo>
                    <a:lnTo>
                      <a:pt x="148" y="19"/>
                    </a:lnTo>
                    <a:lnTo>
                      <a:pt x="131" y="12"/>
                    </a:lnTo>
                    <a:lnTo>
                      <a:pt x="113" y="5"/>
                    </a:lnTo>
                    <a:lnTo>
                      <a:pt x="96" y="5"/>
                    </a:lnTo>
                    <a:lnTo>
                      <a:pt x="76" y="5"/>
                    </a:lnTo>
                    <a:lnTo>
                      <a:pt x="58" y="12"/>
                    </a:lnTo>
                    <a:lnTo>
                      <a:pt x="44" y="19"/>
                    </a:lnTo>
                    <a:lnTo>
                      <a:pt x="30" y="31"/>
                    </a:lnTo>
                    <a:lnTo>
                      <a:pt x="17" y="43"/>
                    </a:lnTo>
                    <a:lnTo>
                      <a:pt x="10" y="60"/>
                    </a:lnTo>
                    <a:lnTo>
                      <a:pt x="5" y="79"/>
                    </a:lnTo>
                    <a:lnTo>
                      <a:pt x="2" y="96"/>
                    </a:lnTo>
                    <a:lnTo>
                      <a:pt x="5" y="115"/>
                    </a:lnTo>
                    <a:lnTo>
                      <a:pt x="10" y="133"/>
                    </a:lnTo>
                    <a:lnTo>
                      <a:pt x="17" y="148"/>
                    </a:lnTo>
                    <a:lnTo>
                      <a:pt x="30" y="162"/>
                    </a:lnTo>
                    <a:lnTo>
                      <a:pt x="44" y="174"/>
                    </a:lnTo>
                    <a:lnTo>
                      <a:pt x="58" y="182"/>
                    </a:lnTo>
                    <a:lnTo>
                      <a:pt x="76" y="186"/>
                    </a:lnTo>
                    <a:lnTo>
                      <a:pt x="96" y="190"/>
                    </a:lnTo>
                    <a:lnTo>
                      <a:pt x="113" y="186"/>
                    </a:lnTo>
                    <a:lnTo>
                      <a:pt x="131" y="182"/>
                    </a:lnTo>
                    <a:lnTo>
                      <a:pt x="148" y="174"/>
                    </a:lnTo>
                    <a:lnTo>
                      <a:pt x="160" y="162"/>
                    </a:lnTo>
                    <a:lnTo>
                      <a:pt x="172" y="148"/>
                    </a:lnTo>
                    <a:lnTo>
                      <a:pt x="182" y="133"/>
                    </a:lnTo>
                    <a:lnTo>
                      <a:pt x="187" y="115"/>
                    </a:lnTo>
                    <a:lnTo>
                      <a:pt x="189" y="96"/>
                    </a:lnTo>
                    <a:lnTo>
                      <a:pt x="191" y="96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5" name="Freeform 997">
                <a:extLst>
                  <a:ext uri="{FF2B5EF4-FFF2-40B4-BE49-F238E27FC236}">
                    <a16:creationId xmlns:a16="http://schemas.microsoft.com/office/drawing/2014/main" id="{CBB4DB06-C615-4CE2-97CD-3BBDAA41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021"/>
                <a:ext cx="63" cy="62"/>
              </a:xfrm>
              <a:custGeom>
                <a:avLst/>
                <a:gdLst>
                  <a:gd name="T0" fmla="*/ 185 w 187"/>
                  <a:gd name="T1" fmla="*/ 73 h 184"/>
                  <a:gd name="T2" fmla="*/ 170 w 187"/>
                  <a:gd name="T3" fmla="*/ 38 h 184"/>
                  <a:gd name="T4" fmla="*/ 146 w 187"/>
                  <a:gd name="T5" fmla="*/ 14 h 184"/>
                  <a:gd name="T6" fmla="*/ 111 w 187"/>
                  <a:gd name="T7" fmla="*/ 0 h 184"/>
                  <a:gd name="T8" fmla="*/ 74 w 187"/>
                  <a:gd name="T9" fmla="*/ 0 h 184"/>
                  <a:gd name="T10" fmla="*/ 42 w 187"/>
                  <a:gd name="T11" fmla="*/ 14 h 184"/>
                  <a:gd name="T12" fmla="*/ 15 w 187"/>
                  <a:gd name="T13" fmla="*/ 38 h 184"/>
                  <a:gd name="T14" fmla="*/ 3 w 187"/>
                  <a:gd name="T15" fmla="*/ 73 h 184"/>
                  <a:gd name="T16" fmla="*/ 3 w 187"/>
                  <a:gd name="T17" fmla="*/ 110 h 184"/>
                  <a:gd name="T18" fmla="*/ 15 w 187"/>
                  <a:gd name="T19" fmla="*/ 142 h 184"/>
                  <a:gd name="T20" fmla="*/ 42 w 187"/>
                  <a:gd name="T21" fmla="*/ 169 h 184"/>
                  <a:gd name="T22" fmla="*/ 74 w 187"/>
                  <a:gd name="T23" fmla="*/ 181 h 184"/>
                  <a:gd name="T24" fmla="*/ 111 w 187"/>
                  <a:gd name="T25" fmla="*/ 181 h 184"/>
                  <a:gd name="T26" fmla="*/ 146 w 187"/>
                  <a:gd name="T27" fmla="*/ 169 h 184"/>
                  <a:gd name="T28" fmla="*/ 170 w 187"/>
                  <a:gd name="T29" fmla="*/ 142 h 184"/>
                  <a:gd name="T30" fmla="*/ 185 w 187"/>
                  <a:gd name="T31" fmla="*/ 110 h 184"/>
                  <a:gd name="T32" fmla="*/ 182 w 187"/>
                  <a:gd name="T33" fmla="*/ 90 h 184"/>
                  <a:gd name="T34" fmla="*/ 175 w 187"/>
                  <a:gd name="T35" fmla="*/ 55 h 184"/>
                  <a:gd name="T36" fmla="*/ 158 w 187"/>
                  <a:gd name="T37" fmla="*/ 26 h 184"/>
                  <a:gd name="T38" fmla="*/ 129 w 187"/>
                  <a:gd name="T39" fmla="*/ 9 h 184"/>
                  <a:gd name="T40" fmla="*/ 94 w 187"/>
                  <a:gd name="T41" fmla="*/ 2 h 184"/>
                  <a:gd name="T42" fmla="*/ 60 w 187"/>
                  <a:gd name="T43" fmla="*/ 9 h 184"/>
                  <a:gd name="T44" fmla="*/ 29 w 187"/>
                  <a:gd name="T45" fmla="*/ 26 h 184"/>
                  <a:gd name="T46" fmla="*/ 10 w 187"/>
                  <a:gd name="T47" fmla="*/ 55 h 184"/>
                  <a:gd name="T48" fmla="*/ 3 w 187"/>
                  <a:gd name="T49" fmla="*/ 90 h 184"/>
                  <a:gd name="T50" fmla="*/ 10 w 187"/>
                  <a:gd name="T51" fmla="*/ 125 h 184"/>
                  <a:gd name="T52" fmla="*/ 29 w 187"/>
                  <a:gd name="T53" fmla="*/ 155 h 184"/>
                  <a:gd name="T54" fmla="*/ 60 w 187"/>
                  <a:gd name="T55" fmla="*/ 174 h 184"/>
                  <a:gd name="T56" fmla="*/ 94 w 187"/>
                  <a:gd name="T57" fmla="*/ 181 h 184"/>
                  <a:gd name="T58" fmla="*/ 129 w 187"/>
                  <a:gd name="T59" fmla="*/ 174 h 184"/>
                  <a:gd name="T60" fmla="*/ 158 w 187"/>
                  <a:gd name="T61" fmla="*/ 155 h 184"/>
                  <a:gd name="T62" fmla="*/ 175 w 187"/>
                  <a:gd name="T63" fmla="*/ 125 h 184"/>
                  <a:gd name="T64" fmla="*/ 182 w 187"/>
                  <a:gd name="T65" fmla="*/ 9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4">
                    <a:moveTo>
                      <a:pt x="187" y="90"/>
                    </a:moveTo>
                    <a:lnTo>
                      <a:pt x="185" y="73"/>
                    </a:lnTo>
                    <a:lnTo>
                      <a:pt x="180" y="55"/>
                    </a:lnTo>
                    <a:lnTo>
                      <a:pt x="170" y="38"/>
                    </a:lnTo>
                    <a:lnTo>
                      <a:pt x="158" y="26"/>
                    </a:lnTo>
                    <a:lnTo>
                      <a:pt x="146" y="14"/>
                    </a:lnTo>
                    <a:lnTo>
                      <a:pt x="129" y="7"/>
                    </a:lnTo>
                    <a:lnTo>
                      <a:pt x="111" y="0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6" y="7"/>
                    </a:lnTo>
                    <a:lnTo>
                      <a:pt x="42" y="14"/>
                    </a:lnTo>
                    <a:lnTo>
                      <a:pt x="28" y="26"/>
                    </a:lnTo>
                    <a:lnTo>
                      <a:pt x="15" y="38"/>
                    </a:lnTo>
                    <a:lnTo>
                      <a:pt x="8" y="55"/>
                    </a:lnTo>
                    <a:lnTo>
                      <a:pt x="3" y="73"/>
                    </a:lnTo>
                    <a:lnTo>
                      <a:pt x="0" y="90"/>
                    </a:lnTo>
                    <a:lnTo>
                      <a:pt x="3" y="110"/>
                    </a:lnTo>
                    <a:lnTo>
                      <a:pt x="8" y="127"/>
                    </a:lnTo>
                    <a:lnTo>
                      <a:pt x="15" y="142"/>
                    </a:lnTo>
                    <a:lnTo>
                      <a:pt x="28" y="157"/>
                    </a:lnTo>
                    <a:lnTo>
                      <a:pt x="42" y="169"/>
                    </a:lnTo>
                    <a:lnTo>
                      <a:pt x="56" y="176"/>
                    </a:lnTo>
                    <a:lnTo>
                      <a:pt x="74" y="181"/>
                    </a:lnTo>
                    <a:lnTo>
                      <a:pt x="94" y="184"/>
                    </a:lnTo>
                    <a:lnTo>
                      <a:pt x="111" y="181"/>
                    </a:lnTo>
                    <a:lnTo>
                      <a:pt x="129" y="176"/>
                    </a:lnTo>
                    <a:lnTo>
                      <a:pt x="146" y="169"/>
                    </a:lnTo>
                    <a:lnTo>
                      <a:pt x="158" y="157"/>
                    </a:lnTo>
                    <a:lnTo>
                      <a:pt x="170" y="142"/>
                    </a:lnTo>
                    <a:lnTo>
                      <a:pt x="180" y="127"/>
                    </a:lnTo>
                    <a:lnTo>
                      <a:pt x="185" y="110"/>
                    </a:lnTo>
                    <a:lnTo>
                      <a:pt x="187" y="90"/>
                    </a:lnTo>
                    <a:lnTo>
                      <a:pt x="182" y="90"/>
                    </a:lnTo>
                    <a:lnTo>
                      <a:pt x="182" y="73"/>
                    </a:lnTo>
                    <a:lnTo>
                      <a:pt x="175" y="55"/>
                    </a:lnTo>
                    <a:lnTo>
                      <a:pt x="168" y="41"/>
                    </a:lnTo>
                    <a:lnTo>
                      <a:pt x="158" y="26"/>
                    </a:lnTo>
                    <a:lnTo>
                      <a:pt x="143" y="16"/>
                    </a:lnTo>
                    <a:lnTo>
                      <a:pt x="129" y="9"/>
                    </a:lnTo>
                    <a:lnTo>
                      <a:pt x="111" y="4"/>
                    </a:lnTo>
                    <a:lnTo>
                      <a:pt x="94" y="2"/>
                    </a:lnTo>
                    <a:lnTo>
                      <a:pt x="74" y="4"/>
                    </a:lnTo>
                    <a:lnTo>
                      <a:pt x="60" y="9"/>
                    </a:lnTo>
                    <a:lnTo>
                      <a:pt x="42" y="16"/>
                    </a:lnTo>
                    <a:lnTo>
                      <a:pt x="29" y="26"/>
                    </a:lnTo>
                    <a:lnTo>
                      <a:pt x="17" y="41"/>
                    </a:lnTo>
                    <a:lnTo>
                      <a:pt x="10" y="55"/>
                    </a:lnTo>
                    <a:lnTo>
                      <a:pt x="5" y="73"/>
                    </a:lnTo>
                    <a:lnTo>
                      <a:pt x="3" y="90"/>
                    </a:lnTo>
                    <a:lnTo>
                      <a:pt x="5" y="110"/>
                    </a:lnTo>
                    <a:lnTo>
                      <a:pt x="10" y="125"/>
                    </a:lnTo>
                    <a:lnTo>
                      <a:pt x="17" y="142"/>
                    </a:lnTo>
                    <a:lnTo>
                      <a:pt x="29" y="155"/>
                    </a:lnTo>
                    <a:lnTo>
                      <a:pt x="42" y="167"/>
                    </a:lnTo>
                    <a:lnTo>
                      <a:pt x="60" y="174"/>
                    </a:lnTo>
                    <a:lnTo>
                      <a:pt x="74" y="179"/>
                    </a:lnTo>
                    <a:lnTo>
                      <a:pt x="94" y="181"/>
                    </a:lnTo>
                    <a:lnTo>
                      <a:pt x="111" y="179"/>
                    </a:lnTo>
                    <a:lnTo>
                      <a:pt x="129" y="174"/>
                    </a:lnTo>
                    <a:lnTo>
                      <a:pt x="143" y="167"/>
                    </a:lnTo>
                    <a:lnTo>
                      <a:pt x="158" y="155"/>
                    </a:lnTo>
                    <a:lnTo>
                      <a:pt x="168" y="142"/>
                    </a:lnTo>
                    <a:lnTo>
                      <a:pt x="175" y="125"/>
                    </a:lnTo>
                    <a:lnTo>
                      <a:pt x="182" y="110"/>
                    </a:lnTo>
                    <a:lnTo>
                      <a:pt x="182" y="90"/>
                    </a:lnTo>
                    <a:lnTo>
                      <a:pt x="187" y="9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6" name="Freeform 998">
                <a:extLst>
                  <a:ext uri="{FF2B5EF4-FFF2-40B4-BE49-F238E27FC236}">
                    <a16:creationId xmlns:a16="http://schemas.microsoft.com/office/drawing/2014/main" id="{37D54C76-A6BE-41A6-9520-B9C280B11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3022"/>
                <a:ext cx="60" cy="60"/>
              </a:xfrm>
              <a:custGeom>
                <a:avLst/>
                <a:gdLst>
                  <a:gd name="T0" fmla="*/ 179 w 179"/>
                  <a:gd name="T1" fmla="*/ 71 h 179"/>
                  <a:gd name="T2" fmla="*/ 165 w 179"/>
                  <a:gd name="T3" fmla="*/ 39 h 179"/>
                  <a:gd name="T4" fmla="*/ 140 w 179"/>
                  <a:gd name="T5" fmla="*/ 14 h 179"/>
                  <a:gd name="T6" fmla="*/ 109 w 179"/>
                  <a:gd name="T7" fmla="*/ 2 h 179"/>
                  <a:gd name="T8" fmla="*/ 71 w 179"/>
                  <a:gd name="T9" fmla="*/ 2 h 179"/>
                  <a:gd name="T10" fmla="*/ 39 w 179"/>
                  <a:gd name="T11" fmla="*/ 14 h 179"/>
                  <a:gd name="T12" fmla="*/ 14 w 179"/>
                  <a:gd name="T13" fmla="*/ 39 h 179"/>
                  <a:gd name="T14" fmla="*/ 2 w 179"/>
                  <a:gd name="T15" fmla="*/ 71 h 179"/>
                  <a:gd name="T16" fmla="*/ 2 w 179"/>
                  <a:gd name="T17" fmla="*/ 109 h 179"/>
                  <a:gd name="T18" fmla="*/ 14 w 179"/>
                  <a:gd name="T19" fmla="*/ 140 h 179"/>
                  <a:gd name="T20" fmla="*/ 39 w 179"/>
                  <a:gd name="T21" fmla="*/ 165 h 179"/>
                  <a:gd name="T22" fmla="*/ 71 w 179"/>
                  <a:gd name="T23" fmla="*/ 177 h 179"/>
                  <a:gd name="T24" fmla="*/ 109 w 179"/>
                  <a:gd name="T25" fmla="*/ 177 h 179"/>
                  <a:gd name="T26" fmla="*/ 140 w 179"/>
                  <a:gd name="T27" fmla="*/ 165 h 179"/>
                  <a:gd name="T28" fmla="*/ 165 w 179"/>
                  <a:gd name="T29" fmla="*/ 140 h 179"/>
                  <a:gd name="T30" fmla="*/ 179 w 179"/>
                  <a:gd name="T31" fmla="*/ 109 h 179"/>
                  <a:gd name="T32" fmla="*/ 177 w 179"/>
                  <a:gd name="T33" fmla="*/ 88 h 179"/>
                  <a:gd name="T34" fmla="*/ 169 w 179"/>
                  <a:gd name="T35" fmla="*/ 57 h 179"/>
                  <a:gd name="T36" fmla="*/ 152 w 179"/>
                  <a:gd name="T37" fmla="*/ 28 h 179"/>
                  <a:gd name="T38" fmla="*/ 126 w 179"/>
                  <a:gd name="T39" fmla="*/ 10 h 179"/>
                  <a:gd name="T40" fmla="*/ 91 w 179"/>
                  <a:gd name="T41" fmla="*/ 2 h 179"/>
                  <a:gd name="T42" fmla="*/ 57 w 179"/>
                  <a:gd name="T43" fmla="*/ 10 h 179"/>
                  <a:gd name="T44" fmla="*/ 30 w 179"/>
                  <a:gd name="T45" fmla="*/ 28 h 179"/>
                  <a:gd name="T46" fmla="*/ 11 w 179"/>
                  <a:gd name="T47" fmla="*/ 57 h 179"/>
                  <a:gd name="T48" fmla="*/ 2 w 179"/>
                  <a:gd name="T49" fmla="*/ 88 h 179"/>
                  <a:gd name="T50" fmla="*/ 11 w 179"/>
                  <a:gd name="T51" fmla="*/ 123 h 179"/>
                  <a:gd name="T52" fmla="*/ 30 w 179"/>
                  <a:gd name="T53" fmla="*/ 150 h 179"/>
                  <a:gd name="T54" fmla="*/ 57 w 179"/>
                  <a:gd name="T55" fmla="*/ 170 h 179"/>
                  <a:gd name="T56" fmla="*/ 91 w 179"/>
                  <a:gd name="T57" fmla="*/ 177 h 179"/>
                  <a:gd name="T58" fmla="*/ 126 w 179"/>
                  <a:gd name="T59" fmla="*/ 170 h 179"/>
                  <a:gd name="T60" fmla="*/ 152 w 179"/>
                  <a:gd name="T61" fmla="*/ 150 h 179"/>
                  <a:gd name="T62" fmla="*/ 169 w 179"/>
                  <a:gd name="T63" fmla="*/ 123 h 179"/>
                  <a:gd name="T64" fmla="*/ 177 w 179"/>
                  <a:gd name="T65" fmla="*/ 8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" h="179">
                    <a:moveTo>
                      <a:pt x="179" y="88"/>
                    </a:moveTo>
                    <a:lnTo>
                      <a:pt x="179" y="71"/>
                    </a:lnTo>
                    <a:lnTo>
                      <a:pt x="172" y="54"/>
                    </a:lnTo>
                    <a:lnTo>
                      <a:pt x="165" y="39"/>
                    </a:lnTo>
                    <a:lnTo>
                      <a:pt x="155" y="24"/>
                    </a:lnTo>
                    <a:lnTo>
                      <a:pt x="140" y="14"/>
                    </a:lnTo>
                    <a:lnTo>
                      <a:pt x="126" y="7"/>
                    </a:lnTo>
                    <a:lnTo>
                      <a:pt x="109" y="2"/>
                    </a:lnTo>
                    <a:lnTo>
                      <a:pt x="91" y="0"/>
                    </a:lnTo>
                    <a:lnTo>
                      <a:pt x="71" y="2"/>
                    </a:lnTo>
                    <a:lnTo>
                      <a:pt x="57" y="7"/>
                    </a:lnTo>
                    <a:lnTo>
                      <a:pt x="39" y="14"/>
                    </a:lnTo>
                    <a:lnTo>
                      <a:pt x="28" y="24"/>
                    </a:lnTo>
                    <a:lnTo>
                      <a:pt x="14" y="39"/>
                    </a:lnTo>
                    <a:lnTo>
                      <a:pt x="7" y="54"/>
                    </a:lnTo>
                    <a:lnTo>
                      <a:pt x="2" y="71"/>
                    </a:lnTo>
                    <a:lnTo>
                      <a:pt x="0" y="88"/>
                    </a:lnTo>
                    <a:lnTo>
                      <a:pt x="2" y="109"/>
                    </a:lnTo>
                    <a:lnTo>
                      <a:pt x="7" y="123"/>
                    </a:lnTo>
                    <a:lnTo>
                      <a:pt x="14" y="140"/>
                    </a:lnTo>
                    <a:lnTo>
                      <a:pt x="28" y="153"/>
                    </a:lnTo>
                    <a:lnTo>
                      <a:pt x="39" y="165"/>
                    </a:lnTo>
                    <a:lnTo>
                      <a:pt x="57" y="172"/>
                    </a:lnTo>
                    <a:lnTo>
                      <a:pt x="71" y="177"/>
                    </a:lnTo>
                    <a:lnTo>
                      <a:pt x="91" y="179"/>
                    </a:lnTo>
                    <a:lnTo>
                      <a:pt x="109" y="177"/>
                    </a:lnTo>
                    <a:lnTo>
                      <a:pt x="126" y="172"/>
                    </a:lnTo>
                    <a:lnTo>
                      <a:pt x="140" y="165"/>
                    </a:lnTo>
                    <a:lnTo>
                      <a:pt x="155" y="153"/>
                    </a:lnTo>
                    <a:lnTo>
                      <a:pt x="165" y="140"/>
                    </a:lnTo>
                    <a:lnTo>
                      <a:pt x="172" y="123"/>
                    </a:lnTo>
                    <a:lnTo>
                      <a:pt x="179" y="109"/>
                    </a:lnTo>
                    <a:lnTo>
                      <a:pt x="179" y="88"/>
                    </a:lnTo>
                    <a:lnTo>
                      <a:pt x="177" y="88"/>
                    </a:lnTo>
                    <a:lnTo>
                      <a:pt x="174" y="71"/>
                    </a:lnTo>
                    <a:lnTo>
                      <a:pt x="169" y="57"/>
                    </a:lnTo>
                    <a:lnTo>
                      <a:pt x="162" y="42"/>
                    </a:lnTo>
                    <a:lnTo>
                      <a:pt x="152" y="28"/>
                    </a:lnTo>
                    <a:lnTo>
                      <a:pt x="140" y="17"/>
                    </a:lnTo>
                    <a:lnTo>
                      <a:pt x="126" y="10"/>
                    </a:lnTo>
                    <a:lnTo>
                      <a:pt x="109" y="5"/>
                    </a:lnTo>
                    <a:lnTo>
                      <a:pt x="91" y="2"/>
                    </a:lnTo>
                    <a:lnTo>
                      <a:pt x="74" y="5"/>
                    </a:lnTo>
                    <a:lnTo>
                      <a:pt x="57" y="10"/>
                    </a:lnTo>
                    <a:lnTo>
                      <a:pt x="42" y="17"/>
                    </a:lnTo>
                    <a:lnTo>
                      <a:pt x="30" y="28"/>
                    </a:lnTo>
                    <a:lnTo>
                      <a:pt x="18" y="42"/>
                    </a:lnTo>
                    <a:lnTo>
                      <a:pt x="11" y="57"/>
                    </a:lnTo>
                    <a:lnTo>
                      <a:pt x="5" y="71"/>
                    </a:lnTo>
                    <a:lnTo>
                      <a:pt x="2" y="88"/>
                    </a:lnTo>
                    <a:lnTo>
                      <a:pt x="5" y="105"/>
                    </a:lnTo>
                    <a:lnTo>
                      <a:pt x="11" y="123"/>
                    </a:lnTo>
                    <a:lnTo>
                      <a:pt x="18" y="138"/>
                    </a:lnTo>
                    <a:lnTo>
                      <a:pt x="30" y="150"/>
                    </a:lnTo>
                    <a:lnTo>
                      <a:pt x="42" y="162"/>
                    </a:lnTo>
                    <a:lnTo>
                      <a:pt x="57" y="170"/>
                    </a:lnTo>
                    <a:lnTo>
                      <a:pt x="74" y="174"/>
                    </a:lnTo>
                    <a:lnTo>
                      <a:pt x="91" y="177"/>
                    </a:lnTo>
                    <a:lnTo>
                      <a:pt x="109" y="174"/>
                    </a:lnTo>
                    <a:lnTo>
                      <a:pt x="126" y="170"/>
                    </a:lnTo>
                    <a:lnTo>
                      <a:pt x="140" y="162"/>
                    </a:lnTo>
                    <a:lnTo>
                      <a:pt x="152" y="150"/>
                    </a:lnTo>
                    <a:lnTo>
                      <a:pt x="162" y="138"/>
                    </a:lnTo>
                    <a:lnTo>
                      <a:pt x="169" y="123"/>
                    </a:lnTo>
                    <a:lnTo>
                      <a:pt x="174" y="105"/>
                    </a:lnTo>
                    <a:lnTo>
                      <a:pt x="177" y="88"/>
                    </a:lnTo>
                    <a:lnTo>
                      <a:pt x="179" y="88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7" name="Freeform 999">
                <a:extLst>
                  <a:ext uri="{FF2B5EF4-FFF2-40B4-BE49-F238E27FC236}">
                    <a16:creationId xmlns:a16="http://schemas.microsoft.com/office/drawing/2014/main" id="{8D82F893-434C-4618-A029-DDE87B6BD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023"/>
                <a:ext cx="58" cy="58"/>
              </a:xfrm>
              <a:custGeom>
                <a:avLst/>
                <a:gdLst>
                  <a:gd name="T0" fmla="*/ 172 w 175"/>
                  <a:gd name="T1" fmla="*/ 69 h 175"/>
                  <a:gd name="T2" fmla="*/ 160 w 175"/>
                  <a:gd name="T3" fmla="*/ 40 h 175"/>
                  <a:gd name="T4" fmla="*/ 138 w 175"/>
                  <a:gd name="T5" fmla="*/ 15 h 175"/>
                  <a:gd name="T6" fmla="*/ 106 w 175"/>
                  <a:gd name="T7" fmla="*/ 3 h 175"/>
                  <a:gd name="T8" fmla="*/ 72 w 175"/>
                  <a:gd name="T9" fmla="*/ 3 h 175"/>
                  <a:gd name="T10" fmla="*/ 40 w 175"/>
                  <a:gd name="T11" fmla="*/ 15 h 175"/>
                  <a:gd name="T12" fmla="*/ 15 w 175"/>
                  <a:gd name="T13" fmla="*/ 40 h 175"/>
                  <a:gd name="T14" fmla="*/ 3 w 175"/>
                  <a:gd name="T15" fmla="*/ 69 h 175"/>
                  <a:gd name="T16" fmla="*/ 3 w 175"/>
                  <a:gd name="T17" fmla="*/ 103 h 175"/>
                  <a:gd name="T18" fmla="*/ 15 w 175"/>
                  <a:gd name="T19" fmla="*/ 136 h 175"/>
                  <a:gd name="T20" fmla="*/ 40 w 175"/>
                  <a:gd name="T21" fmla="*/ 160 h 175"/>
                  <a:gd name="T22" fmla="*/ 72 w 175"/>
                  <a:gd name="T23" fmla="*/ 172 h 175"/>
                  <a:gd name="T24" fmla="*/ 106 w 175"/>
                  <a:gd name="T25" fmla="*/ 172 h 175"/>
                  <a:gd name="T26" fmla="*/ 138 w 175"/>
                  <a:gd name="T27" fmla="*/ 160 h 175"/>
                  <a:gd name="T28" fmla="*/ 160 w 175"/>
                  <a:gd name="T29" fmla="*/ 136 h 175"/>
                  <a:gd name="T30" fmla="*/ 172 w 175"/>
                  <a:gd name="T31" fmla="*/ 103 h 175"/>
                  <a:gd name="T32" fmla="*/ 172 w 175"/>
                  <a:gd name="T33" fmla="*/ 86 h 175"/>
                  <a:gd name="T34" fmla="*/ 165 w 175"/>
                  <a:gd name="T35" fmla="*/ 55 h 175"/>
                  <a:gd name="T36" fmla="*/ 147 w 175"/>
                  <a:gd name="T37" fmla="*/ 28 h 175"/>
                  <a:gd name="T38" fmla="*/ 121 w 175"/>
                  <a:gd name="T39" fmla="*/ 10 h 175"/>
                  <a:gd name="T40" fmla="*/ 89 w 175"/>
                  <a:gd name="T41" fmla="*/ 3 h 175"/>
                  <a:gd name="T42" fmla="*/ 57 w 175"/>
                  <a:gd name="T43" fmla="*/ 10 h 175"/>
                  <a:gd name="T44" fmla="*/ 29 w 175"/>
                  <a:gd name="T45" fmla="*/ 28 h 175"/>
                  <a:gd name="T46" fmla="*/ 10 w 175"/>
                  <a:gd name="T47" fmla="*/ 55 h 175"/>
                  <a:gd name="T48" fmla="*/ 5 w 175"/>
                  <a:gd name="T49" fmla="*/ 86 h 175"/>
                  <a:gd name="T50" fmla="*/ 10 w 175"/>
                  <a:gd name="T51" fmla="*/ 121 h 175"/>
                  <a:gd name="T52" fmla="*/ 29 w 175"/>
                  <a:gd name="T53" fmla="*/ 146 h 175"/>
                  <a:gd name="T54" fmla="*/ 57 w 175"/>
                  <a:gd name="T55" fmla="*/ 166 h 175"/>
                  <a:gd name="T56" fmla="*/ 89 w 175"/>
                  <a:gd name="T57" fmla="*/ 170 h 175"/>
                  <a:gd name="T58" fmla="*/ 121 w 175"/>
                  <a:gd name="T59" fmla="*/ 166 h 175"/>
                  <a:gd name="T60" fmla="*/ 147 w 175"/>
                  <a:gd name="T61" fmla="*/ 146 h 175"/>
                  <a:gd name="T62" fmla="*/ 165 w 175"/>
                  <a:gd name="T63" fmla="*/ 121 h 175"/>
                  <a:gd name="T64" fmla="*/ 172 w 175"/>
                  <a:gd name="T65" fmla="*/ 8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75">
                    <a:moveTo>
                      <a:pt x="175" y="86"/>
                    </a:moveTo>
                    <a:lnTo>
                      <a:pt x="172" y="69"/>
                    </a:lnTo>
                    <a:lnTo>
                      <a:pt x="167" y="55"/>
                    </a:lnTo>
                    <a:lnTo>
                      <a:pt x="160" y="40"/>
                    </a:lnTo>
                    <a:lnTo>
                      <a:pt x="150" y="26"/>
                    </a:lnTo>
                    <a:lnTo>
                      <a:pt x="138" y="15"/>
                    </a:lnTo>
                    <a:lnTo>
                      <a:pt x="123" y="8"/>
                    </a:lnTo>
                    <a:lnTo>
                      <a:pt x="106" y="3"/>
                    </a:lnTo>
                    <a:lnTo>
                      <a:pt x="89" y="0"/>
                    </a:lnTo>
                    <a:lnTo>
                      <a:pt x="72" y="3"/>
                    </a:lnTo>
                    <a:lnTo>
                      <a:pt x="55" y="8"/>
                    </a:lnTo>
                    <a:lnTo>
                      <a:pt x="40" y="15"/>
                    </a:lnTo>
                    <a:lnTo>
                      <a:pt x="27" y="26"/>
                    </a:lnTo>
                    <a:lnTo>
                      <a:pt x="15" y="40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8" y="121"/>
                    </a:lnTo>
                    <a:lnTo>
                      <a:pt x="15" y="136"/>
                    </a:lnTo>
                    <a:lnTo>
                      <a:pt x="27" y="148"/>
                    </a:lnTo>
                    <a:lnTo>
                      <a:pt x="40" y="160"/>
                    </a:lnTo>
                    <a:lnTo>
                      <a:pt x="55" y="168"/>
                    </a:lnTo>
                    <a:lnTo>
                      <a:pt x="72" y="172"/>
                    </a:lnTo>
                    <a:lnTo>
                      <a:pt x="89" y="175"/>
                    </a:lnTo>
                    <a:lnTo>
                      <a:pt x="106" y="172"/>
                    </a:lnTo>
                    <a:lnTo>
                      <a:pt x="123" y="168"/>
                    </a:lnTo>
                    <a:lnTo>
                      <a:pt x="138" y="160"/>
                    </a:lnTo>
                    <a:lnTo>
                      <a:pt x="150" y="148"/>
                    </a:lnTo>
                    <a:lnTo>
                      <a:pt x="160" y="136"/>
                    </a:lnTo>
                    <a:lnTo>
                      <a:pt x="167" y="121"/>
                    </a:lnTo>
                    <a:lnTo>
                      <a:pt x="172" y="103"/>
                    </a:lnTo>
                    <a:lnTo>
                      <a:pt x="175" y="86"/>
                    </a:lnTo>
                    <a:lnTo>
                      <a:pt x="172" y="86"/>
                    </a:lnTo>
                    <a:lnTo>
                      <a:pt x="170" y="69"/>
                    </a:lnTo>
                    <a:lnTo>
                      <a:pt x="165" y="55"/>
                    </a:lnTo>
                    <a:lnTo>
                      <a:pt x="158" y="40"/>
                    </a:lnTo>
                    <a:lnTo>
                      <a:pt x="147" y="28"/>
                    </a:lnTo>
                    <a:lnTo>
                      <a:pt x="136" y="19"/>
                    </a:lnTo>
                    <a:lnTo>
                      <a:pt x="121" y="10"/>
                    </a:lnTo>
                    <a:lnTo>
                      <a:pt x="106" y="5"/>
                    </a:lnTo>
                    <a:lnTo>
                      <a:pt x="89" y="3"/>
                    </a:lnTo>
                    <a:lnTo>
                      <a:pt x="72" y="5"/>
                    </a:lnTo>
                    <a:lnTo>
                      <a:pt x="57" y="10"/>
                    </a:lnTo>
                    <a:lnTo>
                      <a:pt x="41" y="19"/>
                    </a:lnTo>
                    <a:lnTo>
                      <a:pt x="29" y="28"/>
                    </a:lnTo>
                    <a:lnTo>
                      <a:pt x="20" y="40"/>
                    </a:lnTo>
                    <a:lnTo>
                      <a:pt x="10" y="55"/>
                    </a:lnTo>
                    <a:lnTo>
                      <a:pt x="5" y="69"/>
                    </a:lnTo>
                    <a:lnTo>
                      <a:pt x="5" y="86"/>
                    </a:lnTo>
                    <a:lnTo>
                      <a:pt x="5" y="103"/>
                    </a:lnTo>
                    <a:lnTo>
                      <a:pt x="10" y="121"/>
                    </a:lnTo>
                    <a:lnTo>
                      <a:pt x="20" y="134"/>
                    </a:lnTo>
                    <a:lnTo>
                      <a:pt x="29" y="146"/>
                    </a:lnTo>
                    <a:lnTo>
                      <a:pt x="41" y="158"/>
                    </a:lnTo>
                    <a:lnTo>
                      <a:pt x="57" y="166"/>
                    </a:lnTo>
                    <a:lnTo>
                      <a:pt x="72" y="170"/>
                    </a:lnTo>
                    <a:lnTo>
                      <a:pt x="89" y="170"/>
                    </a:lnTo>
                    <a:lnTo>
                      <a:pt x="106" y="170"/>
                    </a:lnTo>
                    <a:lnTo>
                      <a:pt x="121" y="166"/>
                    </a:lnTo>
                    <a:lnTo>
                      <a:pt x="136" y="158"/>
                    </a:lnTo>
                    <a:lnTo>
                      <a:pt x="147" y="146"/>
                    </a:lnTo>
                    <a:lnTo>
                      <a:pt x="158" y="134"/>
                    </a:lnTo>
                    <a:lnTo>
                      <a:pt x="165" y="121"/>
                    </a:lnTo>
                    <a:lnTo>
                      <a:pt x="170" y="103"/>
                    </a:lnTo>
                    <a:lnTo>
                      <a:pt x="172" y="86"/>
                    </a:lnTo>
                    <a:lnTo>
                      <a:pt x="175" y="86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8" name="Freeform 1000">
                <a:extLst>
                  <a:ext uri="{FF2B5EF4-FFF2-40B4-BE49-F238E27FC236}">
                    <a16:creationId xmlns:a16="http://schemas.microsoft.com/office/drawing/2014/main" id="{29B89DBB-A4D8-406F-9C91-D0817694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024"/>
                <a:ext cx="55" cy="56"/>
              </a:xfrm>
              <a:custGeom>
                <a:avLst/>
                <a:gdLst>
                  <a:gd name="T0" fmla="*/ 165 w 167"/>
                  <a:gd name="T1" fmla="*/ 67 h 167"/>
                  <a:gd name="T2" fmla="*/ 153 w 167"/>
                  <a:gd name="T3" fmla="*/ 38 h 167"/>
                  <a:gd name="T4" fmla="*/ 131 w 167"/>
                  <a:gd name="T5" fmla="*/ 15 h 167"/>
                  <a:gd name="T6" fmla="*/ 101 w 167"/>
                  <a:gd name="T7" fmla="*/ 2 h 167"/>
                  <a:gd name="T8" fmla="*/ 67 w 167"/>
                  <a:gd name="T9" fmla="*/ 2 h 167"/>
                  <a:gd name="T10" fmla="*/ 36 w 167"/>
                  <a:gd name="T11" fmla="*/ 15 h 167"/>
                  <a:gd name="T12" fmla="*/ 15 w 167"/>
                  <a:gd name="T13" fmla="*/ 38 h 167"/>
                  <a:gd name="T14" fmla="*/ 0 w 167"/>
                  <a:gd name="T15" fmla="*/ 67 h 167"/>
                  <a:gd name="T16" fmla="*/ 0 w 167"/>
                  <a:gd name="T17" fmla="*/ 101 h 167"/>
                  <a:gd name="T18" fmla="*/ 15 w 167"/>
                  <a:gd name="T19" fmla="*/ 131 h 167"/>
                  <a:gd name="T20" fmla="*/ 36 w 167"/>
                  <a:gd name="T21" fmla="*/ 155 h 167"/>
                  <a:gd name="T22" fmla="*/ 67 w 167"/>
                  <a:gd name="T23" fmla="*/ 167 h 167"/>
                  <a:gd name="T24" fmla="*/ 101 w 167"/>
                  <a:gd name="T25" fmla="*/ 167 h 167"/>
                  <a:gd name="T26" fmla="*/ 131 w 167"/>
                  <a:gd name="T27" fmla="*/ 155 h 167"/>
                  <a:gd name="T28" fmla="*/ 153 w 167"/>
                  <a:gd name="T29" fmla="*/ 131 h 167"/>
                  <a:gd name="T30" fmla="*/ 165 w 167"/>
                  <a:gd name="T31" fmla="*/ 101 h 167"/>
                  <a:gd name="T32" fmla="*/ 165 w 167"/>
                  <a:gd name="T33" fmla="*/ 84 h 167"/>
                  <a:gd name="T34" fmla="*/ 158 w 167"/>
                  <a:gd name="T35" fmla="*/ 52 h 167"/>
                  <a:gd name="T36" fmla="*/ 141 w 167"/>
                  <a:gd name="T37" fmla="*/ 27 h 167"/>
                  <a:gd name="T38" fmla="*/ 116 w 167"/>
                  <a:gd name="T39" fmla="*/ 10 h 167"/>
                  <a:gd name="T40" fmla="*/ 84 w 167"/>
                  <a:gd name="T41" fmla="*/ 2 h 167"/>
                  <a:gd name="T42" fmla="*/ 52 w 167"/>
                  <a:gd name="T43" fmla="*/ 10 h 167"/>
                  <a:gd name="T44" fmla="*/ 28 w 167"/>
                  <a:gd name="T45" fmla="*/ 27 h 167"/>
                  <a:gd name="T46" fmla="*/ 7 w 167"/>
                  <a:gd name="T47" fmla="*/ 52 h 167"/>
                  <a:gd name="T48" fmla="*/ 3 w 167"/>
                  <a:gd name="T49" fmla="*/ 84 h 167"/>
                  <a:gd name="T50" fmla="*/ 7 w 167"/>
                  <a:gd name="T51" fmla="*/ 115 h 167"/>
                  <a:gd name="T52" fmla="*/ 28 w 167"/>
                  <a:gd name="T53" fmla="*/ 140 h 167"/>
                  <a:gd name="T54" fmla="*/ 52 w 167"/>
                  <a:gd name="T55" fmla="*/ 160 h 167"/>
                  <a:gd name="T56" fmla="*/ 84 w 167"/>
                  <a:gd name="T57" fmla="*/ 165 h 167"/>
                  <a:gd name="T58" fmla="*/ 116 w 167"/>
                  <a:gd name="T59" fmla="*/ 160 h 167"/>
                  <a:gd name="T60" fmla="*/ 141 w 167"/>
                  <a:gd name="T61" fmla="*/ 140 h 167"/>
                  <a:gd name="T62" fmla="*/ 158 w 167"/>
                  <a:gd name="T63" fmla="*/ 115 h 167"/>
                  <a:gd name="T64" fmla="*/ 165 w 167"/>
                  <a:gd name="T65" fmla="*/ 8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7">
                    <a:moveTo>
                      <a:pt x="167" y="84"/>
                    </a:moveTo>
                    <a:lnTo>
                      <a:pt x="165" y="67"/>
                    </a:lnTo>
                    <a:lnTo>
                      <a:pt x="160" y="52"/>
                    </a:lnTo>
                    <a:lnTo>
                      <a:pt x="153" y="38"/>
                    </a:lnTo>
                    <a:lnTo>
                      <a:pt x="143" y="24"/>
                    </a:lnTo>
                    <a:lnTo>
                      <a:pt x="131" y="15"/>
                    </a:lnTo>
                    <a:lnTo>
                      <a:pt x="116" y="7"/>
                    </a:lnTo>
                    <a:lnTo>
                      <a:pt x="101" y="2"/>
                    </a:lnTo>
                    <a:lnTo>
                      <a:pt x="84" y="0"/>
                    </a:lnTo>
                    <a:lnTo>
                      <a:pt x="67" y="2"/>
                    </a:lnTo>
                    <a:lnTo>
                      <a:pt x="52" y="7"/>
                    </a:lnTo>
                    <a:lnTo>
                      <a:pt x="36" y="15"/>
                    </a:lnTo>
                    <a:lnTo>
                      <a:pt x="24" y="24"/>
                    </a:lnTo>
                    <a:lnTo>
                      <a:pt x="15" y="38"/>
                    </a:lnTo>
                    <a:lnTo>
                      <a:pt x="5" y="52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0" y="101"/>
                    </a:lnTo>
                    <a:lnTo>
                      <a:pt x="5" y="119"/>
                    </a:lnTo>
                    <a:lnTo>
                      <a:pt x="15" y="131"/>
                    </a:lnTo>
                    <a:lnTo>
                      <a:pt x="24" y="143"/>
                    </a:lnTo>
                    <a:lnTo>
                      <a:pt x="36" y="155"/>
                    </a:lnTo>
                    <a:lnTo>
                      <a:pt x="52" y="162"/>
                    </a:lnTo>
                    <a:lnTo>
                      <a:pt x="67" y="167"/>
                    </a:lnTo>
                    <a:lnTo>
                      <a:pt x="84" y="167"/>
                    </a:lnTo>
                    <a:lnTo>
                      <a:pt x="101" y="167"/>
                    </a:lnTo>
                    <a:lnTo>
                      <a:pt x="116" y="162"/>
                    </a:lnTo>
                    <a:lnTo>
                      <a:pt x="131" y="155"/>
                    </a:lnTo>
                    <a:lnTo>
                      <a:pt x="143" y="143"/>
                    </a:lnTo>
                    <a:lnTo>
                      <a:pt x="153" y="131"/>
                    </a:lnTo>
                    <a:lnTo>
                      <a:pt x="160" y="119"/>
                    </a:lnTo>
                    <a:lnTo>
                      <a:pt x="165" y="101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2" y="69"/>
                    </a:lnTo>
                    <a:lnTo>
                      <a:pt x="158" y="52"/>
                    </a:lnTo>
                    <a:lnTo>
                      <a:pt x="150" y="39"/>
                    </a:lnTo>
                    <a:lnTo>
                      <a:pt x="141" y="27"/>
                    </a:lnTo>
                    <a:lnTo>
                      <a:pt x="128" y="17"/>
                    </a:lnTo>
                    <a:lnTo>
                      <a:pt x="116" y="10"/>
                    </a:lnTo>
                    <a:lnTo>
                      <a:pt x="98" y="5"/>
                    </a:lnTo>
                    <a:lnTo>
                      <a:pt x="84" y="2"/>
                    </a:lnTo>
                    <a:lnTo>
                      <a:pt x="67" y="5"/>
                    </a:lnTo>
                    <a:lnTo>
                      <a:pt x="52" y="10"/>
                    </a:lnTo>
                    <a:lnTo>
                      <a:pt x="36" y="17"/>
                    </a:lnTo>
                    <a:lnTo>
                      <a:pt x="28" y="27"/>
                    </a:lnTo>
                    <a:lnTo>
                      <a:pt x="18" y="39"/>
                    </a:lnTo>
                    <a:lnTo>
                      <a:pt x="7" y="52"/>
                    </a:lnTo>
                    <a:lnTo>
                      <a:pt x="5" y="69"/>
                    </a:lnTo>
                    <a:lnTo>
                      <a:pt x="3" y="84"/>
                    </a:lnTo>
                    <a:lnTo>
                      <a:pt x="5" y="101"/>
                    </a:lnTo>
                    <a:lnTo>
                      <a:pt x="7" y="115"/>
                    </a:lnTo>
                    <a:lnTo>
                      <a:pt x="18" y="131"/>
                    </a:lnTo>
                    <a:lnTo>
                      <a:pt x="28" y="140"/>
                    </a:lnTo>
                    <a:lnTo>
                      <a:pt x="36" y="153"/>
                    </a:lnTo>
                    <a:lnTo>
                      <a:pt x="52" y="160"/>
                    </a:lnTo>
                    <a:lnTo>
                      <a:pt x="67" y="162"/>
                    </a:lnTo>
                    <a:lnTo>
                      <a:pt x="84" y="165"/>
                    </a:lnTo>
                    <a:lnTo>
                      <a:pt x="98" y="162"/>
                    </a:lnTo>
                    <a:lnTo>
                      <a:pt x="116" y="160"/>
                    </a:lnTo>
                    <a:lnTo>
                      <a:pt x="128" y="153"/>
                    </a:lnTo>
                    <a:lnTo>
                      <a:pt x="141" y="140"/>
                    </a:lnTo>
                    <a:lnTo>
                      <a:pt x="150" y="131"/>
                    </a:lnTo>
                    <a:lnTo>
                      <a:pt x="158" y="115"/>
                    </a:lnTo>
                    <a:lnTo>
                      <a:pt x="162" y="101"/>
                    </a:lnTo>
                    <a:lnTo>
                      <a:pt x="165" y="84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29" name="Freeform 1001">
                <a:extLst>
                  <a:ext uri="{FF2B5EF4-FFF2-40B4-BE49-F238E27FC236}">
                    <a16:creationId xmlns:a16="http://schemas.microsoft.com/office/drawing/2014/main" id="{8282FE85-1F4A-4733-A54C-24B04DE27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025"/>
                <a:ext cx="54" cy="54"/>
              </a:xfrm>
              <a:custGeom>
                <a:avLst/>
                <a:gdLst>
                  <a:gd name="T0" fmla="*/ 159 w 162"/>
                  <a:gd name="T1" fmla="*/ 67 h 163"/>
                  <a:gd name="T2" fmla="*/ 147 w 162"/>
                  <a:gd name="T3" fmla="*/ 37 h 163"/>
                  <a:gd name="T4" fmla="*/ 125 w 162"/>
                  <a:gd name="T5" fmla="*/ 15 h 163"/>
                  <a:gd name="T6" fmla="*/ 95 w 162"/>
                  <a:gd name="T7" fmla="*/ 3 h 163"/>
                  <a:gd name="T8" fmla="*/ 64 w 162"/>
                  <a:gd name="T9" fmla="*/ 3 h 163"/>
                  <a:gd name="T10" fmla="*/ 33 w 162"/>
                  <a:gd name="T11" fmla="*/ 15 h 163"/>
                  <a:gd name="T12" fmla="*/ 15 w 162"/>
                  <a:gd name="T13" fmla="*/ 37 h 163"/>
                  <a:gd name="T14" fmla="*/ 2 w 162"/>
                  <a:gd name="T15" fmla="*/ 67 h 163"/>
                  <a:gd name="T16" fmla="*/ 2 w 162"/>
                  <a:gd name="T17" fmla="*/ 99 h 163"/>
                  <a:gd name="T18" fmla="*/ 15 w 162"/>
                  <a:gd name="T19" fmla="*/ 129 h 163"/>
                  <a:gd name="T20" fmla="*/ 33 w 162"/>
                  <a:gd name="T21" fmla="*/ 151 h 163"/>
                  <a:gd name="T22" fmla="*/ 64 w 162"/>
                  <a:gd name="T23" fmla="*/ 160 h 163"/>
                  <a:gd name="T24" fmla="*/ 95 w 162"/>
                  <a:gd name="T25" fmla="*/ 160 h 163"/>
                  <a:gd name="T26" fmla="*/ 125 w 162"/>
                  <a:gd name="T27" fmla="*/ 151 h 163"/>
                  <a:gd name="T28" fmla="*/ 147 w 162"/>
                  <a:gd name="T29" fmla="*/ 129 h 163"/>
                  <a:gd name="T30" fmla="*/ 159 w 162"/>
                  <a:gd name="T31" fmla="*/ 99 h 163"/>
                  <a:gd name="T32" fmla="*/ 157 w 162"/>
                  <a:gd name="T33" fmla="*/ 82 h 163"/>
                  <a:gd name="T34" fmla="*/ 152 w 162"/>
                  <a:gd name="T35" fmla="*/ 52 h 163"/>
                  <a:gd name="T36" fmla="*/ 135 w 162"/>
                  <a:gd name="T37" fmla="*/ 28 h 163"/>
                  <a:gd name="T38" fmla="*/ 110 w 162"/>
                  <a:gd name="T39" fmla="*/ 10 h 163"/>
                  <a:gd name="T40" fmla="*/ 81 w 162"/>
                  <a:gd name="T41" fmla="*/ 5 h 163"/>
                  <a:gd name="T42" fmla="*/ 49 w 162"/>
                  <a:gd name="T43" fmla="*/ 10 h 163"/>
                  <a:gd name="T44" fmla="*/ 25 w 162"/>
                  <a:gd name="T45" fmla="*/ 28 h 163"/>
                  <a:gd name="T46" fmla="*/ 9 w 162"/>
                  <a:gd name="T47" fmla="*/ 52 h 163"/>
                  <a:gd name="T48" fmla="*/ 2 w 162"/>
                  <a:gd name="T49" fmla="*/ 82 h 163"/>
                  <a:gd name="T50" fmla="*/ 9 w 162"/>
                  <a:gd name="T51" fmla="*/ 113 h 163"/>
                  <a:gd name="T52" fmla="*/ 25 w 162"/>
                  <a:gd name="T53" fmla="*/ 138 h 163"/>
                  <a:gd name="T54" fmla="*/ 49 w 162"/>
                  <a:gd name="T55" fmla="*/ 153 h 163"/>
                  <a:gd name="T56" fmla="*/ 81 w 162"/>
                  <a:gd name="T57" fmla="*/ 160 h 163"/>
                  <a:gd name="T58" fmla="*/ 110 w 162"/>
                  <a:gd name="T59" fmla="*/ 153 h 163"/>
                  <a:gd name="T60" fmla="*/ 135 w 162"/>
                  <a:gd name="T61" fmla="*/ 138 h 163"/>
                  <a:gd name="T62" fmla="*/ 152 w 162"/>
                  <a:gd name="T63" fmla="*/ 113 h 163"/>
                  <a:gd name="T64" fmla="*/ 157 w 162"/>
                  <a:gd name="T65" fmla="*/ 8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63">
                    <a:moveTo>
                      <a:pt x="162" y="82"/>
                    </a:moveTo>
                    <a:lnTo>
                      <a:pt x="159" y="67"/>
                    </a:lnTo>
                    <a:lnTo>
                      <a:pt x="155" y="50"/>
                    </a:lnTo>
                    <a:lnTo>
                      <a:pt x="147" y="37"/>
                    </a:lnTo>
                    <a:lnTo>
                      <a:pt x="138" y="25"/>
                    </a:lnTo>
                    <a:lnTo>
                      <a:pt x="125" y="15"/>
                    </a:lnTo>
                    <a:lnTo>
                      <a:pt x="113" y="8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49" y="8"/>
                    </a:lnTo>
                    <a:lnTo>
                      <a:pt x="33" y="15"/>
                    </a:lnTo>
                    <a:lnTo>
                      <a:pt x="25" y="25"/>
                    </a:lnTo>
                    <a:lnTo>
                      <a:pt x="15" y="37"/>
                    </a:lnTo>
                    <a:lnTo>
                      <a:pt x="4" y="50"/>
                    </a:lnTo>
                    <a:lnTo>
                      <a:pt x="2" y="67"/>
                    </a:lnTo>
                    <a:lnTo>
                      <a:pt x="0" y="82"/>
                    </a:lnTo>
                    <a:lnTo>
                      <a:pt x="2" y="99"/>
                    </a:lnTo>
                    <a:lnTo>
                      <a:pt x="4" y="113"/>
                    </a:lnTo>
                    <a:lnTo>
                      <a:pt x="15" y="129"/>
                    </a:lnTo>
                    <a:lnTo>
                      <a:pt x="25" y="138"/>
                    </a:lnTo>
                    <a:lnTo>
                      <a:pt x="33" y="151"/>
                    </a:lnTo>
                    <a:lnTo>
                      <a:pt x="49" y="158"/>
                    </a:lnTo>
                    <a:lnTo>
                      <a:pt x="64" y="160"/>
                    </a:lnTo>
                    <a:lnTo>
                      <a:pt x="81" y="163"/>
                    </a:lnTo>
                    <a:lnTo>
                      <a:pt x="95" y="160"/>
                    </a:lnTo>
                    <a:lnTo>
                      <a:pt x="113" y="158"/>
                    </a:lnTo>
                    <a:lnTo>
                      <a:pt x="125" y="151"/>
                    </a:lnTo>
                    <a:lnTo>
                      <a:pt x="138" y="138"/>
                    </a:lnTo>
                    <a:lnTo>
                      <a:pt x="147" y="129"/>
                    </a:lnTo>
                    <a:lnTo>
                      <a:pt x="155" y="113"/>
                    </a:lnTo>
                    <a:lnTo>
                      <a:pt x="159" y="99"/>
                    </a:lnTo>
                    <a:lnTo>
                      <a:pt x="162" y="82"/>
                    </a:lnTo>
                    <a:lnTo>
                      <a:pt x="157" y="82"/>
                    </a:lnTo>
                    <a:lnTo>
                      <a:pt x="157" y="67"/>
                    </a:lnTo>
                    <a:lnTo>
                      <a:pt x="152" y="52"/>
                    </a:lnTo>
                    <a:lnTo>
                      <a:pt x="145" y="39"/>
                    </a:lnTo>
                    <a:lnTo>
                      <a:pt x="135" y="28"/>
                    </a:lnTo>
                    <a:lnTo>
                      <a:pt x="123" y="17"/>
                    </a:lnTo>
                    <a:lnTo>
                      <a:pt x="110" y="10"/>
                    </a:lnTo>
                    <a:lnTo>
                      <a:pt x="95" y="5"/>
                    </a:lnTo>
                    <a:lnTo>
                      <a:pt x="81" y="5"/>
                    </a:lnTo>
                    <a:lnTo>
                      <a:pt x="64" y="5"/>
                    </a:lnTo>
                    <a:lnTo>
                      <a:pt x="49" y="10"/>
                    </a:lnTo>
                    <a:lnTo>
                      <a:pt x="36" y="17"/>
                    </a:lnTo>
                    <a:lnTo>
                      <a:pt x="25" y="28"/>
                    </a:lnTo>
                    <a:lnTo>
                      <a:pt x="16" y="39"/>
                    </a:lnTo>
                    <a:lnTo>
                      <a:pt x="9" y="52"/>
                    </a:lnTo>
                    <a:lnTo>
                      <a:pt x="4" y="67"/>
                    </a:lnTo>
                    <a:lnTo>
                      <a:pt x="2" y="82"/>
                    </a:lnTo>
                    <a:lnTo>
                      <a:pt x="4" y="99"/>
                    </a:lnTo>
                    <a:lnTo>
                      <a:pt x="9" y="113"/>
                    </a:lnTo>
                    <a:lnTo>
                      <a:pt x="16" y="126"/>
                    </a:lnTo>
                    <a:lnTo>
                      <a:pt x="25" y="138"/>
                    </a:lnTo>
                    <a:lnTo>
                      <a:pt x="36" y="146"/>
                    </a:lnTo>
                    <a:lnTo>
                      <a:pt x="49" y="153"/>
                    </a:lnTo>
                    <a:lnTo>
                      <a:pt x="64" y="158"/>
                    </a:lnTo>
                    <a:lnTo>
                      <a:pt x="81" y="160"/>
                    </a:lnTo>
                    <a:lnTo>
                      <a:pt x="95" y="158"/>
                    </a:lnTo>
                    <a:lnTo>
                      <a:pt x="110" y="153"/>
                    </a:lnTo>
                    <a:lnTo>
                      <a:pt x="123" y="146"/>
                    </a:lnTo>
                    <a:lnTo>
                      <a:pt x="135" y="138"/>
                    </a:lnTo>
                    <a:lnTo>
                      <a:pt x="145" y="126"/>
                    </a:lnTo>
                    <a:lnTo>
                      <a:pt x="152" y="113"/>
                    </a:lnTo>
                    <a:lnTo>
                      <a:pt x="157" y="99"/>
                    </a:lnTo>
                    <a:lnTo>
                      <a:pt x="157" y="82"/>
                    </a:lnTo>
                    <a:lnTo>
                      <a:pt x="162" y="82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0" name="Freeform 1002">
                <a:extLst>
                  <a:ext uri="{FF2B5EF4-FFF2-40B4-BE49-F238E27FC236}">
                    <a16:creationId xmlns:a16="http://schemas.microsoft.com/office/drawing/2014/main" id="{8D931155-82B1-4FC0-BAA1-D37B2D37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026"/>
                <a:ext cx="52" cy="52"/>
              </a:xfrm>
              <a:custGeom>
                <a:avLst/>
                <a:gdLst>
                  <a:gd name="T0" fmla="*/ 155 w 155"/>
                  <a:gd name="T1" fmla="*/ 62 h 155"/>
                  <a:gd name="T2" fmla="*/ 143 w 155"/>
                  <a:gd name="T3" fmla="*/ 34 h 155"/>
                  <a:gd name="T4" fmla="*/ 120 w 155"/>
                  <a:gd name="T5" fmla="*/ 12 h 155"/>
                  <a:gd name="T6" fmla="*/ 93 w 155"/>
                  <a:gd name="T7" fmla="*/ 0 h 155"/>
                  <a:gd name="T8" fmla="*/ 62 w 155"/>
                  <a:gd name="T9" fmla="*/ 0 h 155"/>
                  <a:gd name="T10" fmla="*/ 34 w 155"/>
                  <a:gd name="T11" fmla="*/ 12 h 155"/>
                  <a:gd name="T12" fmla="*/ 14 w 155"/>
                  <a:gd name="T13" fmla="*/ 34 h 155"/>
                  <a:gd name="T14" fmla="*/ 2 w 155"/>
                  <a:gd name="T15" fmla="*/ 62 h 155"/>
                  <a:gd name="T16" fmla="*/ 2 w 155"/>
                  <a:gd name="T17" fmla="*/ 93 h 155"/>
                  <a:gd name="T18" fmla="*/ 14 w 155"/>
                  <a:gd name="T19" fmla="*/ 120 h 155"/>
                  <a:gd name="T20" fmla="*/ 34 w 155"/>
                  <a:gd name="T21" fmla="*/ 141 h 155"/>
                  <a:gd name="T22" fmla="*/ 62 w 155"/>
                  <a:gd name="T23" fmla="*/ 151 h 155"/>
                  <a:gd name="T24" fmla="*/ 93 w 155"/>
                  <a:gd name="T25" fmla="*/ 151 h 155"/>
                  <a:gd name="T26" fmla="*/ 120 w 155"/>
                  <a:gd name="T27" fmla="*/ 141 h 155"/>
                  <a:gd name="T28" fmla="*/ 143 w 155"/>
                  <a:gd name="T29" fmla="*/ 120 h 155"/>
                  <a:gd name="T30" fmla="*/ 155 w 155"/>
                  <a:gd name="T31" fmla="*/ 93 h 155"/>
                  <a:gd name="T32" fmla="*/ 151 w 155"/>
                  <a:gd name="T33" fmla="*/ 76 h 155"/>
                  <a:gd name="T34" fmla="*/ 148 w 155"/>
                  <a:gd name="T35" fmla="*/ 46 h 155"/>
                  <a:gd name="T36" fmla="*/ 130 w 155"/>
                  <a:gd name="T37" fmla="*/ 24 h 155"/>
                  <a:gd name="T38" fmla="*/ 108 w 155"/>
                  <a:gd name="T39" fmla="*/ 7 h 155"/>
                  <a:gd name="T40" fmla="*/ 77 w 155"/>
                  <a:gd name="T41" fmla="*/ 2 h 155"/>
                  <a:gd name="T42" fmla="*/ 48 w 155"/>
                  <a:gd name="T43" fmla="*/ 7 h 155"/>
                  <a:gd name="T44" fmla="*/ 24 w 155"/>
                  <a:gd name="T45" fmla="*/ 24 h 155"/>
                  <a:gd name="T46" fmla="*/ 10 w 155"/>
                  <a:gd name="T47" fmla="*/ 46 h 155"/>
                  <a:gd name="T48" fmla="*/ 2 w 155"/>
                  <a:gd name="T49" fmla="*/ 76 h 155"/>
                  <a:gd name="T50" fmla="*/ 10 w 155"/>
                  <a:gd name="T51" fmla="*/ 105 h 155"/>
                  <a:gd name="T52" fmla="*/ 24 w 155"/>
                  <a:gd name="T53" fmla="*/ 130 h 155"/>
                  <a:gd name="T54" fmla="*/ 48 w 155"/>
                  <a:gd name="T55" fmla="*/ 144 h 155"/>
                  <a:gd name="T56" fmla="*/ 77 w 155"/>
                  <a:gd name="T57" fmla="*/ 151 h 155"/>
                  <a:gd name="T58" fmla="*/ 108 w 155"/>
                  <a:gd name="T59" fmla="*/ 144 h 155"/>
                  <a:gd name="T60" fmla="*/ 130 w 155"/>
                  <a:gd name="T61" fmla="*/ 130 h 155"/>
                  <a:gd name="T62" fmla="*/ 148 w 155"/>
                  <a:gd name="T63" fmla="*/ 105 h 155"/>
                  <a:gd name="T64" fmla="*/ 151 w 155"/>
                  <a:gd name="T65" fmla="*/ 7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5">
                    <a:moveTo>
                      <a:pt x="155" y="76"/>
                    </a:moveTo>
                    <a:lnTo>
                      <a:pt x="155" y="62"/>
                    </a:lnTo>
                    <a:lnTo>
                      <a:pt x="150" y="46"/>
                    </a:lnTo>
                    <a:lnTo>
                      <a:pt x="143" y="34"/>
                    </a:lnTo>
                    <a:lnTo>
                      <a:pt x="133" y="22"/>
                    </a:lnTo>
                    <a:lnTo>
                      <a:pt x="120" y="12"/>
                    </a:lnTo>
                    <a:lnTo>
                      <a:pt x="108" y="5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46" y="5"/>
                    </a:lnTo>
                    <a:lnTo>
                      <a:pt x="34" y="12"/>
                    </a:lnTo>
                    <a:lnTo>
                      <a:pt x="22" y="22"/>
                    </a:lnTo>
                    <a:lnTo>
                      <a:pt x="14" y="34"/>
                    </a:lnTo>
                    <a:lnTo>
                      <a:pt x="7" y="46"/>
                    </a:lnTo>
                    <a:lnTo>
                      <a:pt x="2" y="62"/>
                    </a:lnTo>
                    <a:lnTo>
                      <a:pt x="0" y="76"/>
                    </a:lnTo>
                    <a:lnTo>
                      <a:pt x="2" y="93"/>
                    </a:lnTo>
                    <a:lnTo>
                      <a:pt x="7" y="108"/>
                    </a:lnTo>
                    <a:lnTo>
                      <a:pt x="14" y="120"/>
                    </a:lnTo>
                    <a:lnTo>
                      <a:pt x="22" y="133"/>
                    </a:lnTo>
                    <a:lnTo>
                      <a:pt x="34" y="141"/>
                    </a:lnTo>
                    <a:lnTo>
                      <a:pt x="46" y="148"/>
                    </a:lnTo>
                    <a:lnTo>
                      <a:pt x="62" y="151"/>
                    </a:lnTo>
                    <a:lnTo>
                      <a:pt x="77" y="155"/>
                    </a:lnTo>
                    <a:lnTo>
                      <a:pt x="93" y="151"/>
                    </a:lnTo>
                    <a:lnTo>
                      <a:pt x="108" y="148"/>
                    </a:lnTo>
                    <a:lnTo>
                      <a:pt x="120" y="141"/>
                    </a:lnTo>
                    <a:lnTo>
                      <a:pt x="133" y="133"/>
                    </a:lnTo>
                    <a:lnTo>
                      <a:pt x="143" y="120"/>
                    </a:lnTo>
                    <a:lnTo>
                      <a:pt x="150" y="108"/>
                    </a:lnTo>
                    <a:lnTo>
                      <a:pt x="155" y="93"/>
                    </a:lnTo>
                    <a:lnTo>
                      <a:pt x="155" y="76"/>
                    </a:lnTo>
                    <a:lnTo>
                      <a:pt x="151" y="76"/>
                    </a:lnTo>
                    <a:lnTo>
                      <a:pt x="151" y="62"/>
                    </a:lnTo>
                    <a:lnTo>
                      <a:pt x="148" y="46"/>
                    </a:lnTo>
                    <a:lnTo>
                      <a:pt x="140" y="34"/>
                    </a:lnTo>
                    <a:lnTo>
                      <a:pt x="130" y="24"/>
                    </a:lnTo>
                    <a:lnTo>
                      <a:pt x="120" y="15"/>
                    </a:lnTo>
                    <a:lnTo>
                      <a:pt x="108" y="7"/>
                    </a:lnTo>
                    <a:lnTo>
                      <a:pt x="93" y="2"/>
                    </a:lnTo>
                    <a:lnTo>
                      <a:pt x="77" y="2"/>
                    </a:lnTo>
                    <a:lnTo>
                      <a:pt x="63" y="2"/>
                    </a:lnTo>
                    <a:lnTo>
                      <a:pt x="48" y="7"/>
                    </a:lnTo>
                    <a:lnTo>
                      <a:pt x="36" y="15"/>
                    </a:lnTo>
                    <a:lnTo>
                      <a:pt x="24" y="24"/>
                    </a:lnTo>
                    <a:lnTo>
                      <a:pt x="17" y="34"/>
                    </a:lnTo>
                    <a:lnTo>
                      <a:pt x="10" y="46"/>
                    </a:lnTo>
                    <a:lnTo>
                      <a:pt x="5" y="62"/>
                    </a:lnTo>
                    <a:lnTo>
                      <a:pt x="2" y="76"/>
                    </a:lnTo>
                    <a:lnTo>
                      <a:pt x="5" y="91"/>
                    </a:lnTo>
                    <a:lnTo>
                      <a:pt x="10" y="105"/>
                    </a:lnTo>
                    <a:lnTo>
                      <a:pt x="17" y="118"/>
                    </a:lnTo>
                    <a:lnTo>
                      <a:pt x="24" y="130"/>
                    </a:lnTo>
                    <a:lnTo>
                      <a:pt x="36" y="137"/>
                    </a:lnTo>
                    <a:lnTo>
                      <a:pt x="48" y="144"/>
                    </a:lnTo>
                    <a:lnTo>
                      <a:pt x="63" y="150"/>
                    </a:lnTo>
                    <a:lnTo>
                      <a:pt x="77" y="151"/>
                    </a:lnTo>
                    <a:lnTo>
                      <a:pt x="93" y="150"/>
                    </a:lnTo>
                    <a:lnTo>
                      <a:pt x="108" y="144"/>
                    </a:lnTo>
                    <a:lnTo>
                      <a:pt x="120" y="137"/>
                    </a:lnTo>
                    <a:lnTo>
                      <a:pt x="130" y="130"/>
                    </a:lnTo>
                    <a:lnTo>
                      <a:pt x="140" y="118"/>
                    </a:lnTo>
                    <a:lnTo>
                      <a:pt x="148" y="105"/>
                    </a:lnTo>
                    <a:lnTo>
                      <a:pt x="151" y="91"/>
                    </a:lnTo>
                    <a:lnTo>
                      <a:pt x="151" y="76"/>
                    </a:lnTo>
                    <a:lnTo>
                      <a:pt x="155" y="76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1" name="Freeform 1003">
                <a:extLst>
                  <a:ext uri="{FF2B5EF4-FFF2-40B4-BE49-F238E27FC236}">
                    <a16:creationId xmlns:a16="http://schemas.microsoft.com/office/drawing/2014/main" id="{59174AC9-AF44-48FF-8868-5A7FDD831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027"/>
                <a:ext cx="50" cy="50"/>
              </a:xfrm>
              <a:custGeom>
                <a:avLst/>
                <a:gdLst>
                  <a:gd name="T0" fmla="*/ 151 w 151"/>
                  <a:gd name="T1" fmla="*/ 60 h 151"/>
                  <a:gd name="T2" fmla="*/ 138 w 151"/>
                  <a:gd name="T3" fmla="*/ 32 h 151"/>
                  <a:gd name="T4" fmla="*/ 119 w 151"/>
                  <a:gd name="T5" fmla="*/ 14 h 151"/>
                  <a:gd name="T6" fmla="*/ 91 w 151"/>
                  <a:gd name="T7" fmla="*/ 0 h 151"/>
                  <a:gd name="T8" fmla="*/ 62 w 151"/>
                  <a:gd name="T9" fmla="*/ 0 h 151"/>
                  <a:gd name="T10" fmla="*/ 35 w 151"/>
                  <a:gd name="T11" fmla="*/ 14 h 151"/>
                  <a:gd name="T12" fmla="*/ 16 w 151"/>
                  <a:gd name="T13" fmla="*/ 32 h 151"/>
                  <a:gd name="T14" fmla="*/ 4 w 151"/>
                  <a:gd name="T15" fmla="*/ 60 h 151"/>
                  <a:gd name="T16" fmla="*/ 4 w 151"/>
                  <a:gd name="T17" fmla="*/ 89 h 151"/>
                  <a:gd name="T18" fmla="*/ 16 w 151"/>
                  <a:gd name="T19" fmla="*/ 117 h 151"/>
                  <a:gd name="T20" fmla="*/ 35 w 151"/>
                  <a:gd name="T21" fmla="*/ 136 h 151"/>
                  <a:gd name="T22" fmla="*/ 62 w 151"/>
                  <a:gd name="T23" fmla="*/ 148 h 151"/>
                  <a:gd name="T24" fmla="*/ 91 w 151"/>
                  <a:gd name="T25" fmla="*/ 148 h 151"/>
                  <a:gd name="T26" fmla="*/ 119 w 151"/>
                  <a:gd name="T27" fmla="*/ 136 h 151"/>
                  <a:gd name="T28" fmla="*/ 138 w 151"/>
                  <a:gd name="T29" fmla="*/ 117 h 151"/>
                  <a:gd name="T30" fmla="*/ 151 w 151"/>
                  <a:gd name="T31" fmla="*/ 89 h 151"/>
                  <a:gd name="T32" fmla="*/ 148 w 151"/>
                  <a:gd name="T33" fmla="*/ 74 h 151"/>
                  <a:gd name="T34" fmla="*/ 143 w 151"/>
                  <a:gd name="T35" fmla="*/ 48 h 151"/>
                  <a:gd name="T36" fmla="*/ 126 w 151"/>
                  <a:gd name="T37" fmla="*/ 25 h 151"/>
                  <a:gd name="T38" fmla="*/ 105 w 151"/>
                  <a:gd name="T39" fmla="*/ 8 h 151"/>
                  <a:gd name="T40" fmla="*/ 77 w 151"/>
                  <a:gd name="T41" fmla="*/ 3 h 151"/>
                  <a:gd name="T42" fmla="*/ 48 w 151"/>
                  <a:gd name="T43" fmla="*/ 8 h 151"/>
                  <a:gd name="T44" fmla="*/ 25 w 151"/>
                  <a:gd name="T45" fmla="*/ 25 h 151"/>
                  <a:gd name="T46" fmla="*/ 11 w 151"/>
                  <a:gd name="T47" fmla="*/ 48 h 151"/>
                  <a:gd name="T48" fmla="*/ 6 w 151"/>
                  <a:gd name="T49" fmla="*/ 74 h 151"/>
                  <a:gd name="T50" fmla="*/ 11 w 151"/>
                  <a:gd name="T51" fmla="*/ 105 h 151"/>
                  <a:gd name="T52" fmla="*/ 25 w 151"/>
                  <a:gd name="T53" fmla="*/ 126 h 151"/>
                  <a:gd name="T54" fmla="*/ 48 w 151"/>
                  <a:gd name="T55" fmla="*/ 141 h 151"/>
                  <a:gd name="T56" fmla="*/ 77 w 151"/>
                  <a:gd name="T57" fmla="*/ 146 h 151"/>
                  <a:gd name="T58" fmla="*/ 105 w 151"/>
                  <a:gd name="T59" fmla="*/ 141 h 151"/>
                  <a:gd name="T60" fmla="*/ 126 w 151"/>
                  <a:gd name="T61" fmla="*/ 126 h 151"/>
                  <a:gd name="T62" fmla="*/ 143 w 151"/>
                  <a:gd name="T63" fmla="*/ 105 h 151"/>
                  <a:gd name="T64" fmla="*/ 148 w 151"/>
                  <a:gd name="T65" fmla="*/ 7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151">
                    <a:moveTo>
                      <a:pt x="151" y="74"/>
                    </a:moveTo>
                    <a:lnTo>
                      <a:pt x="151" y="60"/>
                    </a:lnTo>
                    <a:lnTo>
                      <a:pt x="146" y="45"/>
                    </a:lnTo>
                    <a:lnTo>
                      <a:pt x="138" y="32"/>
                    </a:lnTo>
                    <a:lnTo>
                      <a:pt x="129" y="22"/>
                    </a:lnTo>
                    <a:lnTo>
                      <a:pt x="119" y="14"/>
                    </a:lnTo>
                    <a:lnTo>
                      <a:pt x="106" y="7"/>
                    </a:lnTo>
                    <a:lnTo>
                      <a:pt x="91" y="0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48" y="7"/>
                    </a:lnTo>
                    <a:lnTo>
                      <a:pt x="35" y="14"/>
                    </a:lnTo>
                    <a:lnTo>
                      <a:pt x="22" y="22"/>
                    </a:lnTo>
                    <a:lnTo>
                      <a:pt x="16" y="32"/>
                    </a:lnTo>
                    <a:lnTo>
                      <a:pt x="8" y="45"/>
                    </a:lnTo>
                    <a:lnTo>
                      <a:pt x="4" y="60"/>
                    </a:lnTo>
                    <a:lnTo>
                      <a:pt x="0" y="74"/>
                    </a:lnTo>
                    <a:lnTo>
                      <a:pt x="4" y="89"/>
                    </a:lnTo>
                    <a:lnTo>
                      <a:pt x="8" y="105"/>
                    </a:lnTo>
                    <a:lnTo>
                      <a:pt x="16" y="117"/>
                    </a:lnTo>
                    <a:lnTo>
                      <a:pt x="22" y="129"/>
                    </a:lnTo>
                    <a:lnTo>
                      <a:pt x="35" y="136"/>
                    </a:lnTo>
                    <a:lnTo>
                      <a:pt x="48" y="143"/>
                    </a:lnTo>
                    <a:lnTo>
                      <a:pt x="62" y="148"/>
                    </a:lnTo>
                    <a:lnTo>
                      <a:pt x="77" y="151"/>
                    </a:lnTo>
                    <a:lnTo>
                      <a:pt x="91" y="148"/>
                    </a:lnTo>
                    <a:lnTo>
                      <a:pt x="106" y="143"/>
                    </a:lnTo>
                    <a:lnTo>
                      <a:pt x="119" y="136"/>
                    </a:lnTo>
                    <a:lnTo>
                      <a:pt x="129" y="129"/>
                    </a:lnTo>
                    <a:lnTo>
                      <a:pt x="138" y="117"/>
                    </a:lnTo>
                    <a:lnTo>
                      <a:pt x="146" y="105"/>
                    </a:lnTo>
                    <a:lnTo>
                      <a:pt x="151" y="89"/>
                    </a:lnTo>
                    <a:lnTo>
                      <a:pt x="151" y="74"/>
                    </a:lnTo>
                    <a:lnTo>
                      <a:pt x="148" y="74"/>
                    </a:lnTo>
                    <a:lnTo>
                      <a:pt x="146" y="60"/>
                    </a:lnTo>
                    <a:lnTo>
                      <a:pt x="143" y="48"/>
                    </a:lnTo>
                    <a:lnTo>
                      <a:pt x="136" y="36"/>
                    </a:lnTo>
                    <a:lnTo>
                      <a:pt x="126" y="25"/>
                    </a:lnTo>
                    <a:lnTo>
                      <a:pt x="117" y="16"/>
                    </a:lnTo>
                    <a:lnTo>
                      <a:pt x="105" y="8"/>
                    </a:lnTo>
                    <a:lnTo>
                      <a:pt x="91" y="7"/>
                    </a:lnTo>
                    <a:lnTo>
                      <a:pt x="77" y="3"/>
                    </a:lnTo>
                    <a:lnTo>
                      <a:pt x="62" y="7"/>
                    </a:lnTo>
                    <a:lnTo>
                      <a:pt x="48" y="8"/>
                    </a:lnTo>
                    <a:lnTo>
                      <a:pt x="35" y="16"/>
                    </a:lnTo>
                    <a:lnTo>
                      <a:pt x="25" y="25"/>
                    </a:lnTo>
                    <a:lnTo>
                      <a:pt x="17" y="36"/>
                    </a:lnTo>
                    <a:lnTo>
                      <a:pt x="11" y="48"/>
                    </a:lnTo>
                    <a:lnTo>
                      <a:pt x="6" y="60"/>
                    </a:lnTo>
                    <a:lnTo>
                      <a:pt x="6" y="74"/>
                    </a:lnTo>
                    <a:lnTo>
                      <a:pt x="6" y="89"/>
                    </a:lnTo>
                    <a:lnTo>
                      <a:pt x="11" y="105"/>
                    </a:lnTo>
                    <a:lnTo>
                      <a:pt x="17" y="117"/>
                    </a:lnTo>
                    <a:lnTo>
                      <a:pt x="25" y="126"/>
                    </a:lnTo>
                    <a:lnTo>
                      <a:pt x="35" y="134"/>
                    </a:lnTo>
                    <a:lnTo>
                      <a:pt x="48" y="141"/>
                    </a:lnTo>
                    <a:lnTo>
                      <a:pt x="62" y="146"/>
                    </a:lnTo>
                    <a:lnTo>
                      <a:pt x="77" y="146"/>
                    </a:lnTo>
                    <a:lnTo>
                      <a:pt x="91" y="146"/>
                    </a:lnTo>
                    <a:lnTo>
                      <a:pt x="105" y="141"/>
                    </a:lnTo>
                    <a:lnTo>
                      <a:pt x="117" y="134"/>
                    </a:lnTo>
                    <a:lnTo>
                      <a:pt x="126" y="126"/>
                    </a:lnTo>
                    <a:lnTo>
                      <a:pt x="136" y="117"/>
                    </a:lnTo>
                    <a:lnTo>
                      <a:pt x="143" y="105"/>
                    </a:lnTo>
                    <a:lnTo>
                      <a:pt x="146" y="89"/>
                    </a:lnTo>
                    <a:lnTo>
                      <a:pt x="148" y="74"/>
                    </a:lnTo>
                    <a:lnTo>
                      <a:pt x="151" y="74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2" name="Freeform 1004">
                <a:extLst>
                  <a:ext uri="{FF2B5EF4-FFF2-40B4-BE49-F238E27FC236}">
                    <a16:creationId xmlns:a16="http://schemas.microsoft.com/office/drawing/2014/main" id="{C6DEED58-ACF9-4C6D-A13E-5F6A345B2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3028"/>
                <a:ext cx="47" cy="48"/>
              </a:xfrm>
              <a:custGeom>
                <a:avLst/>
                <a:gdLst>
                  <a:gd name="T0" fmla="*/ 141 w 143"/>
                  <a:gd name="T1" fmla="*/ 57 h 143"/>
                  <a:gd name="T2" fmla="*/ 131 w 143"/>
                  <a:gd name="T3" fmla="*/ 32 h 143"/>
                  <a:gd name="T4" fmla="*/ 112 w 143"/>
                  <a:gd name="T5" fmla="*/ 12 h 143"/>
                  <a:gd name="T6" fmla="*/ 86 w 143"/>
                  <a:gd name="T7" fmla="*/ 3 h 143"/>
                  <a:gd name="T8" fmla="*/ 57 w 143"/>
                  <a:gd name="T9" fmla="*/ 3 h 143"/>
                  <a:gd name="T10" fmla="*/ 30 w 143"/>
                  <a:gd name="T11" fmla="*/ 12 h 143"/>
                  <a:gd name="T12" fmla="*/ 12 w 143"/>
                  <a:gd name="T13" fmla="*/ 32 h 143"/>
                  <a:gd name="T14" fmla="*/ 0 w 143"/>
                  <a:gd name="T15" fmla="*/ 57 h 143"/>
                  <a:gd name="T16" fmla="*/ 0 w 143"/>
                  <a:gd name="T17" fmla="*/ 86 h 143"/>
                  <a:gd name="T18" fmla="*/ 12 w 143"/>
                  <a:gd name="T19" fmla="*/ 114 h 143"/>
                  <a:gd name="T20" fmla="*/ 30 w 143"/>
                  <a:gd name="T21" fmla="*/ 131 h 143"/>
                  <a:gd name="T22" fmla="*/ 57 w 143"/>
                  <a:gd name="T23" fmla="*/ 143 h 143"/>
                  <a:gd name="T24" fmla="*/ 86 w 143"/>
                  <a:gd name="T25" fmla="*/ 143 h 143"/>
                  <a:gd name="T26" fmla="*/ 112 w 143"/>
                  <a:gd name="T27" fmla="*/ 131 h 143"/>
                  <a:gd name="T28" fmla="*/ 131 w 143"/>
                  <a:gd name="T29" fmla="*/ 114 h 143"/>
                  <a:gd name="T30" fmla="*/ 141 w 143"/>
                  <a:gd name="T31" fmla="*/ 86 h 143"/>
                  <a:gd name="T32" fmla="*/ 141 w 143"/>
                  <a:gd name="T33" fmla="*/ 72 h 143"/>
                  <a:gd name="T34" fmla="*/ 136 w 143"/>
                  <a:gd name="T35" fmla="*/ 44 h 143"/>
                  <a:gd name="T36" fmla="*/ 121 w 143"/>
                  <a:gd name="T37" fmla="*/ 22 h 143"/>
                  <a:gd name="T38" fmla="*/ 98 w 143"/>
                  <a:gd name="T39" fmla="*/ 7 h 143"/>
                  <a:gd name="T40" fmla="*/ 72 w 143"/>
                  <a:gd name="T41" fmla="*/ 3 h 143"/>
                  <a:gd name="T42" fmla="*/ 45 w 143"/>
                  <a:gd name="T43" fmla="*/ 7 h 143"/>
                  <a:gd name="T44" fmla="*/ 23 w 143"/>
                  <a:gd name="T45" fmla="*/ 22 h 143"/>
                  <a:gd name="T46" fmla="*/ 7 w 143"/>
                  <a:gd name="T47" fmla="*/ 44 h 143"/>
                  <a:gd name="T48" fmla="*/ 3 w 143"/>
                  <a:gd name="T49" fmla="*/ 72 h 143"/>
                  <a:gd name="T50" fmla="*/ 7 w 143"/>
                  <a:gd name="T51" fmla="*/ 98 h 143"/>
                  <a:gd name="T52" fmla="*/ 23 w 143"/>
                  <a:gd name="T53" fmla="*/ 121 h 143"/>
                  <a:gd name="T54" fmla="*/ 45 w 143"/>
                  <a:gd name="T55" fmla="*/ 136 h 143"/>
                  <a:gd name="T56" fmla="*/ 72 w 143"/>
                  <a:gd name="T57" fmla="*/ 141 h 143"/>
                  <a:gd name="T58" fmla="*/ 98 w 143"/>
                  <a:gd name="T59" fmla="*/ 136 h 143"/>
                  <a:gd name="T60" fmla="*/ 121 w 143"/>
                  <a:gd name="T61" fmla="*/ 121 h 143"/>
                  <a:gd name="T62" fmla="*/ 136 w 143"/>
                  <a:gd name="T63" fmla="*/ 98 h 143"/>
                  <a:gd name="T64" fmla="*/ 141 w 143"/>
                  <a:gd name="T65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1" y="57"/>
                    </a:lnTo>
                    <a:lnTo>
                      <a:pt x="138" y="44"/>
                    </a:lnTo>
                    <a:lnTo>
                      <a:pt x="131" y="32"/>
                    </a:lnTo>
                    <a:lnTo>
                      <a:pt x="121" y="22"/>
                    </a:lnTo>
                    <a:lnTo>
                      <a:pt x="112" y="12"/>
                    </a:lnTo>
                    <a:lnTo>
                      <a:pt x="98" y="5"/>
                    </a:lnTo>
                    <a:lnTo>
                      <a:pt x="86" y="3"/>
                    </a:lnTo>
                    <a:lnTo>
                      <a:pt x="72" y="0"/>
                    </a:lnTo>
                    <a:lnTo>
                      <a:pt x="57" y="3"/>
                    </a:lnTo>
                    <a:lnTo>
                      <a:pt x="41" y="5"/>
                    </a:lnTo>
                    <a:lnTo>
                      <a:pt x="30" y="12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6" y="44"/>
                    </a:lnTo>
                    <a:lnTo>
                      <a:pt x="0" y="57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6" y="101"/>
                    </a:lnTo>
                    <a:lnTo>
                      <a:pt x="12" y="114"/>
                    </a:lnTo>
                    <a:lnTo>
                      <a:pt x="20" y="124"/>
                    </a:lnTo>
                    <a:lnTo>
                      <a:pt x="30" y="131"/>
                    </a:lnTo>
                    <a:lnTo>
                      <a:pt x="41" y="138"/>
                    </a:lnTo>
                    <a:lnTo>
                      <a:pt x="57" y="143"/>
                    </a:lnTo>
                    <a:lnTo>
                      <a:pt x="72" y="143"/>
                    </a:lnTo>
                    <a:lnTo>
                      <a:pt x="86" y="143"/>
                    </a:lnTo>
                    <a:lnTo>
                      <a:pt x="98" y="138"/>
                    </a:lnTo>
                    <a:lnTo>
                      <a:pt x="112" y="131"/>
                    </a:lnTo>
                    <a:lnTo>
                      <a:pt x="121" y="124"/>
                    </a:lnTo>
                    <a:lnTo>
                      <a:pt x="131" y="114"/>
                    </a:lnTo>
                    <a:lnTo>
                      <a:pt x="138" y="101"/>
                    </a:lnTo>
                    <a:lnTo>
                      <a:pt x="141" y="86"/>
                    </a:lnTo>
                    <a:lnTo>
                      <a:pt x="143" y="72"/>
                    </a:lnTo>
                    <a:lnTo>
                      <a:pt x="141" y="72"/>
                    </a:lnTo>
                    <a:lnTo>
                      <a:pt x="138" y="59"/>
                    </a:lnTo>
                    <a:lnTo>
                      <a:pt x="136" y="44"/>
                    </a:lnTo>
                    <a:lnTo>
                      <a:pt x="129" y="34"/>
                    </a:lnTo>
                    <a:lnTo>
                      <a:pt x="121" y="22"/>
                    </a:lnTo>
                    <a:lnTo>
                      <a:pt x="108" y="15"/>
                    </a:lnTo>
                    <a:lnTo>
                      <a:pt x="98" y="7"/>
                    </a:lnTo>
                    <a:lnTo>
                      <a:pt x="84" y="5"/>
                    </a:lnTo>
                    <a:lnTo>
                      <a:pt x="72" y="3"/>
                    </a:lnTo>
                    <a:lnTo>
                      <a:pt x="57" y="5"/>
                    </a:lnTo>
                    <a:lnTo>
                      <a:pt x="45" y="7"/>
                    </a:lnTo>
                    <a:lnTo>
                      <a:pt x="32" y="15"/>
                    </a:lnTo>
                    <a:lnTo>
                      <a:pt x="23" y="22"/>
                    </a:lnTo>
                    <a:lnTo>
                      <a:pt x="16" y="34"/>
                    </a:lnTo>
                    <a:lnTo>
                      <a:pt x="7" y="44"/>
                    </a:lnTo>
                    <a:lnTo>
                      <a:pt x="3" y="59"/>
                    </a:lnTo>
                    <a:lnTo>
                      <a:pt x="3" y="72"/>
                    </a:lnTo>
                    <a:lnTo>
                      <a:pt x="3" y="86"/>
                    </a:lnTo>
                    <a:lnTo>
                      <a:pt x="7" y="98"/>
                    </a:lnTo>
                    <a:lnTo>
                      <a:pt x="16" y="110"/>
                    </a:lnTo>
                    <a:lnTo>
                      <a:pt x="23" y="121"/>
                    </a:lnTo>
                    <a:lnTo>
                      <a:pt x="32" y="128"/>
                    </a:lnTo>
                    <a:lnTo>
                      <a:pt x="45" y="136"/>
                    </a:lnTo>
                    <a:lnTo>
                      <a:pt x="57" y="141"/>
                    </a:lnTo>
                    <a:lnTo>
                      <a:pt x="72" y="141"/>
                    </a:lnTo>
                    <a:lnTo>
                      <a:pt x="84" y="141"/>
                    </a:lnTo>
                    <a:lnTo>
                      <a:pt x="98" y="136"/>
                    </a:lnTo>
                    <a:lnTo>
                      <a:pt x="108" y="128"/>
                    </a:lnTo>
                    <a:lnTo>
                      <a:pt x="121" y="121"/>
                    </a:lnTo>
                    <a:lnTo>
                      <a:pt x="129" y="110"/>
                    </a:lnTo>
                    <a:lnTo>
                      <a:pt x="136" y="98"/>
                    </a:lnTo>
                    <a:lnTo>
                      <a:pt x="138" y="86"/>
                    </a:lnTo>
                    <a:lnTo>
                      <a:pt x="141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3" name="Freeform 1005">
                <a:extLst>
                  <a:ext uri="{FF2B5EF4-FFF2-40B4-BE49-F238E27FC236}">
                    <a16:creationId xmlns:a16="http://schemas.microsoft.com/office/drawing/2014/main" id="{D56F4FE7-7F00-4C94-92DB-44534A048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3029"/>
                <a:ext cx="46" cy="46"/>
              </a:xfrm>
              <a:custGeom>
                <a:avLst/>
                <a:gdLst>
                  <a:gd name="T0" fmla="*/ 134 w 138"/>
                  <a:gd name="T1" fmla="*/ 56 h 138"/>
                  <a:gd name="T2" fmla="*/ 126 w 138"/>
                  <a:gd name="T3" fmla="*/ 32 h 138"/>
                  <a:gd name="T4" fmla="*/ 105 w 138"/>
                  <a:gd name="T5" fmla="*/ 12 h 138"/>
                  <a:gd name="T6" fmla="*/ 81 w 138"/>
                  <a:gd name="T7" fmla="*/ 2 h 138"/>
                  <a:gd name="T8" fmla="*/ 54 w 138"/>
                  <a:gd name="T9" fmla="*/ 2 h 138"/>
                  <a:gd name="T10" fmla="*/ 29 w 138"/>
                  <a:gd name="T11" fmla="*/ 12 h 138"/>
                  <a:gd name="T12" fmla="*/ 12 w 138"/>
                  <a:gd name="T13" fmla="*/ 32 h 138"/>
                  <a:gd name="T14" fmla="*/ 0 w 138"/>
                  <a:gd name="T15" fmla="*/ 56 h 138"/>
                  <a:gd name="T16" fmla="*/ 0 w 138"/>
                  <a:gd name="T17" fmla="*/ 83 h 138"/>
                  <a:gd name="T18" fmla="*/ 12 w 138"/>
                  <a:gd name="T19" fmla="*/ 109 h 138"/>
                  <a:gd name="T20" fmla="*/ 29 w 138"/>
                  <a:gd name="T21" fmla="*/ 125 h 138"/>
                  <a:gd name="T22" fmla="*/ 54 w 138"/>
                  <a:gd name="T23" fmla="*/ 138 h 138"/>
                  <a:gd name="T24" fmla="*/ 81 w 138"/>
                  <a:gd name="T25" fmla="*/ 138 h 138"/>
                  <a:gd name="T26" fmla="*/ 105 w 138"/>
                  <a:gd name="T27" fmla="*/ 125 h 138"/>
                  <a:gd name="T28" fmla="*/ 126 w 138"/>
                  <a:gd name="T29" fmla="*/ 109 h 138"/>
                  <a:gd name="T30" fmla="*/ 134 w 138"/>
                  <a:gd name="T31" fmla="*/ 83 h 138"/>
                  <a:gd name="T32" fmla="*/ 134 w 138"/>
                  <a:gd name="T33" fmla="*/ 69 h 138"/>
                  <a:gd name="T34" fmla="*/ 127 w 138"/>
                  <a:gd name="T35" fmla="*/ 44 h 138"/>
                  <a:gd name="T36" fmla="*/ 116 w 138"/>
                  <a:gd name="T37" fmla="*/ 23 h 138"/>
                  <a:gd name="T38" fmla="*/ 93 w 138"/>
                  <a:gd name="T39" fmla="*/ 9 h 138"/>
                  <a:gd name="T40" fmla="*/ 69 w 138"/>
                  <a:gd name="T41" fmla="*/ 2 h 138"/>
                  <a:gd name="T42" fmla="*/ 42 w 138"/>
                  <a:gd name="T43" fmla="*/ 9 h 138"/>
                  <a:gd name="T44" fmla="*/ 21 w 138"/>
                  <a:gd name="T45" fmla="*/ 23 h 138"/>
                  <a:gd name="T46" fmla="*/ 7 w 138"/>
                  <a:gd name="T47" fmla="*/ 44 h 138"/>
                  <a:gd name="T48" fmla="*/ 2 w 138"/>
                  <a:gd name="T49" fmla="*/ 69 h 138"/>
                  <a:gd name="T50" fmla="*/ 7 w 138"/>
                  <a:gd name="T51" fmla="*/ 96 h 138"/>
                  <a:gd name="T52" fmla="*/ 21 w 138"/>
                  <a:gd name="T53" fmla="*/ 116 h 138"/>
                  <a:gd name="T54" fmla="*/ 42 w 138"/>
                  <a:gd name="T55" fmla="*/ 130 h 138"/>
                  <a:gd name="T56" fmla="*/ 69 w 138"/>
                  <a:gd name="T57" fmla="*/ 135 h 138"/>
                  <a:gd name="T58" fmla="*/ 93 w 138"/>
                  <a:gd name="T59" fmla="*/ 130 h 138"/>
                  <a:gd name="T60" fmla="*/ 116 w 138"/>
                  <a:gd name="T61" fmla="*/ 116 h 138"/>
                  <a:gd name="T62" fmla="*/ 127 w 138"/>
                  <a:gd name="T63" fmla="*/ 96 h 138"/>
                  <a:gd name="T64" fmla="*/ 134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4" y="56"/>
                    </a:lnTo>
                    <a:lnTo>
                      <a:pt x="133" y="42"/>
                    </a:lnTo>
                    <a:lnTo>
                      <a:pt x="126" y="32"/>
                    </a:lnTo>
                    <a:lnTo>
                      <a:pt x="118" y="19"/>
                    </a:lnTo>
                    <a:lnTo>
                      <a:pt x="105" y="12"/>
                    </a:lnTo>
                    <a:lnTo>
                      <a:pt x="95" y="4"/>
                    </a:lnTo>
                    <a:lnTo>
                      <a:pt x="81" y="2"/>
                    </a:lnTo>
                    <a:lnTo>
                      <a:pt x="69" y="0"/>
                    </a:lnTo>
                    <a:lnTo>
                      <a:pt x="54" y="2"/>
                    </a:lnTo>
                    <a:lnTo>
                      <a:pt x="42" y="4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12" y="32"/>
                    </a:lnTo>
                    <a:lnTo>
                      <a:pt x="4" y="42"/>
                    </a:lnTo>
                    <a:lnTo>
                      <a:pt x="0" y="56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4" y="96"/>
                    </a:lnTo>
                    <a:lnTo>
                      <a:pt x="12" y="109"/>
                    </a:lnTo>
                    <a:lnTo>
                      <a:pt x="19" y="118"/>
                    </a:lnTo>
                    <a:lnTo>
                      <a:pt x="29" y="125"/>
                    </a:lnTo>
                    <a:lnTo>
                      <a:pt x="42" y="133"/>
                    </a:lnTo>
                    <a:lnTo>
                      <a:pt x="54" y="138"/>
                    </a:lnTo>
                    <a:lnTo>
                      <a:pt x="69" y="138"/>
                    </a:lnTo>
                    <a:lnTo>
                      <a:pt x="81" y="138"/>
                    </a:lnTo>
                    <a:lnTo>
                      <a:pt x="95" y="133"/>
                    </a:lnTo>
                    <a:lnTo>
                      <a:pt x="105" y="125"/>
                    </a:lnTo>
                    <a:lnTo>
                      <a:pt x="118" y="118"/>
                    </a:lnTo>
                    <a:lnTo>
                      <a:pt x="126" y="109"/>
                    </a:lnTo>
                    <a:lnTo>
                      <a:pt x="133" y="96"/>
                    </a:lnTo>
                    <a:lnTo>
                      <a:pt x="134" y="83"/>
                    </a:lnTo>
                    <a:lnTo>
                      <a:pt x="138" y="69"/>
                    </a:lnTo>
                    <a:lnTo>
                      <a:pt x="134" y="69"/>
                    </a:lnTo>
                    <a:lnTo>
                      <a:pt x="133" y="56"/>
                    </a:lnTo>
                    <a:lnTo>
                      <a:pt x="127" y="44"/>
                    </a:lnTo>
                    <a:lnTo>
                      <a:pt x="123" y="32"/>
                    </a:lnTo>
                    <a:lnTo>
                      <a:pt x="116" y="23"/>
                    </a:lnTo>
                    <a:lnTo>
                      <a:pt x="105" y="15"/>
                    </a:lnTo>
                    <a:lnTo>
                      <a:pt x="93" y="9"/>
                    </a:lnTo>
                    <a:lnTo>
                      <a:pt x="81" y="4"/>
                    </a:lnTo>
                    <a:lnTo>
                      <a:pt x="69" y="2"/>
                    </a:lnTo>
                    <a:lnTo>
                      <a:pt x="54" y="4"/>
                    </a:lnTo>
                    <a:lnTo>
                      <a:pt x="42" y="9"/>
                    </a:lnTo>
                    <a:lnTo>
                      <a:pt x="31" y="15"/>
                    </a:lnTo>
                    <a:lnTo>
                      <a:pt x="21" y="23"/>
                    </a:lnTo>
                    <a:lnTo>
                      <a:pt x="14" y="32"/>
                    </a:lnTo>
                    <a:lnTo>
                      <a:pt x="7" y="44"/>
                    </a:lnTo>
                    <a:lnTo>
                      <a:pt x="4" y="56"/>
                    </a:lnTo>
                    <a:lnTo>
                      <a:pt x="2" y="69"/>
                    </a:lnTo>
                    <a:lnTo>
                      <a:pt x="4" y="83"/>
                    </a:lnTo>
                    <a:lnTo>
                      <a:pt x="7" y="96"/>
                    </a:lnTo>
                    <a:lnTo>
                      <a:pt x="14" y="106"/>
                    </a:lnTo>
                    <a:lnTo>
                      <a:pt x="21" y="116"/>
                    </a:lnTo>
                    <a:lnTo>
                      <a:pt x="31" y="123"/>
                    </a:lnTo>
                    <a:lnTo>
                      <a:pt x="42" y="130"/>
                    </a:lnTo>
                    <a:lnTo>
                      <a:pt x="54" y="133"/>
                    </a:lnTo>
                    <a:lnTo>
                      <a:pt x="69" y="135"/>
                    </a:lnTo>
                    <a:lnTo>
                      <a:pt x="81" y="133"/>
                    </a:lnTo>
                    <a:lnTo>
                      <a:pt x="93" y="130"/>
                    </a:lnTo>
                    <a:lnTo>
                      <a:pt x="105" y="123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27" y="96"/>
                    </a:lnTo>
                    <a:lnTo>
                      <a:pt x="133" y="83"/>
                    </a:lnTo>
                    <a:lnTo>
                      <a:pt x="134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4" name="Freeform 1006">
                <a:extLst>
                  <a:ext uri="{FF2B5EF4-FFF2-40B4-BE49-F238E27FC236}">
                    <a16:creationId xmlns:a16="http://schemas.microsoft.com/office/drawing/2014/main" id="{DCEB6D26-60F7-4D24-918C-C87FD6BC0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030"/>
                <a:ext cx="44" cy="44"/>
              </a:xfrm>
              <a:custGeom>
                <a:avLst/>
                <a:gdLst>
                  <a:gd name="T0" fmla="*/ 130 w 132"/>
                  <a:gd name="T1" fmla="*/ 54 h 133"/>
                  <a:gd name="T2" fmla="*/ 120 w 132"/>
                  <a:gd name="T3" fmla="*/ 29 h 133"/>
                  <a:gd name="T4" fmla="*/ 102 w 132"/>
                  <a:gd name="T5" fmla="*/ 12 h 133"/>
                  <a:gd name="T6" fmla="*/ 78 w 132"/>
                  <a:gd name="T7" fmla="*/ 2 h 133"/>
                  <a:gd name="T8" fmla="*/ 51 w 132"/>
                  <a:gd name="T9" fmla="*/ 2 h 133"/>
                  <a:gd name="T10" fmla="*/ 28 w 132"/>
                  <a:gd name="T11" fmla="*/ 12 h 133"/>
                  <a:gd name="T12" fmla="*/ 11 w 132"/>
                  <a:gd name="T13" fmla="*/ 29 h 133"/>
                  <a:gd name="T14" fmla="*/ 1 w 132"/>
                  <a:gd name="T15" fmla="*/ 54 h 133"/>
                  <a:gd name="T16" fmla="*/ 1 w 132"/>
                  <a:gd name="T17" fmla="*/ 81 h 133"/>
                  <a:gd name="T18" fmla="*/ 11 w 132"/>
                  <a:gd name="T19" fmla="*/ 103 h 133"/>
                  <a:gd name="T20" fmla="*/ 28 w 132"/>
                  <a:gd name="T21" fmla="*/ 121 h 133"/>
                  <a:gd name="T22" fmla="*/ 51 w 132"/>
                  <a:gd name="T23" fmla="*/ 131 h 133"/>
                  <a:gd name="T24" fmla="*/ 78 w 132"/>
                  <a:gd name="T25" fmla="*/ 131 h 133"/>
                  <a:gd name="T26" fmla="*/ 102 w 132"/>
                  <a:gd name="T27" fmla="*/ 121 h 133"/>
                  <a:gd name="T28" fmla="*/ 120 w 132"/>
                  <a:gd name="T29" fmla="*/ 103 h 133"/>
                  <a:gd name="T30" fmla="*/ 130 w 132"/>
                  <a:gd name="T31" fmla="*/ 81 h 133"/>
                  <a:gd name="T32" fmla="*/ 127 w 132"/>
                  <a:gd name="T33" fmla="*/ 67 h 133"/>
                  <a:gd name="T34" fmla="*/ 123 w 132"/>
                  <a:gd name="T35" fmla="*/ 42 h 133"/>
                  <a:gd name="T36" fmla="*/ 110 w 132"/>
                  <a:gd name="T37" fmla="*/ 22 h 133"/>
                  <a:gd name="T38" fmla="*/ 90 w 132"/>
                  <a:gd name="T39" fmla="*/ 10 h 133"/>
                  <a:gd name="T40" fmla="*/ 66 w 132"/>
                  <a:gd name="T41" fmla="*/ 5 h 133"/>
                  <a:gd name="T42" fmla="*/ 41 w 132"/>
                  <a:gd name="T43" fmla="*/ 10 h 133"/>
                  <a:gd name="T44" fmla="*/ 21 w 132"/>
                  <a:gd name="T45" fmla="*/ 22 h 133"/>
                  <a:gd name="T46" fmla="*/ 6 w 132"/>
                  <a:gd name="T47" fmla="*/ 42 h 133"/>
                  <a:gd name="T48" fmla="*/ 1 w 132"/>
                  <a:gd name="T49" fmla="*/ 67 h 133"/>
                  <a:gd name="T50" fmla="*/ 6 w 132"/>
                  <a:gd name="T51" fmla="*/ 91 h 133"/>
                  <a:gd name="T52" fmla="*/ 21 w 132"/>
                  <a:gd name="T53" fmla="*/ 111 h 133"/>
                  <a:gd name="T54" fmla="*/ 41 w 132"/>
                  <a:gd name="T55" fmla="*/ 126 h 133"/>
                  <a:gd name="T56" fmla="*/ 66 w 132"/>
                  <a:gd name="T57" fmla="*/ 131 h 133"/>
                  <a:gd name="T58" fmla="*/ 90 w 132"/>
                  <a:gd name="T59" fmla="*/ 126 h 133"/>
                  <a:gd name="T60" fmla="*/ 110 w 132"/>
                  <a:gd name="T61" fmla="*/ 111 h 133"/>
                  <a:gd name="T62" fmla="*/ 123 w 132"/>
                  <a:gd name="T63" fmla="*/ 91 h 133"/>
                  <a:gd name="T64" fmla="*/ 127 w 132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33">
                    <a:moveTo>
                      <a:pt x="132" y="67"/>
                    </a:moveTo>
                    <a:lnTo>
                      <a:pt x="130" y="54"/>
                    </a:lnTo>
                    <a:lnTo>
                      <a:pt x="125" y="42"/>
                    </a:lnTo>
                    <a:lnTo>
                      <a:pt x="120" y="29"/>
                    </a:lnTo>
                    <a:lnTo>
                      <a:pt x="113" y="21"/>
                    </a:lnTo>
                    <a:lnTo>
                      <a:pt x="102" y="12"/>
                    </a:lnTo>
                    <a:lnTo>
                      <a:pt x="90" y="7"/>
                    </a:lnTo>
                    <a:lnTo>
                      <a:pt x="78" y="2"/>
                    </a:lnTo>
                    <a:lnTo>
                      <a:pt x="66" y="0"/>
                    </a:lnTo>
                    <a:lnTo>
                      <a:pt x="51" y="2"/>
                    </a:lnTo>
                    <a:lnTo>
                      <a:pt x="39" y="7"/>
                    </a:lnTo>
                    <a:lnTo>
                      <a:pt x="28" y="12"/>
                    </a:lnTo>
                    <a:lnTo>
                      <a:pt x="18" y="21"/>
                    </a:lnTo>
                    <a:lnTo>
                      <a:pt x="11" y="29"/>
                    </a:lnTo>
                    <a:lnTo>
                      <a:pt x="4" y="42"/>
                    </a:lnTo>
                    <a:lnTo>
                      <a:pt x="1" y="54"/>
                    </a:lnTo>
                    <a:lnTo>
                      <a:pt x="0" y="67"/>
                    </a:lnTo>
                    <a:lnTo>
                      <a:pt x="1" y="81"/>
                    </a:lnTo>
                    <a:lnTo>
                      <a:pt x="4" y="93"/>
                    </a:lnTo>
                    <a:lnTo>
                      <a:pt x="11" y="103"/>
                    </a:lnTo>
                    <a:lnTo>
                      <a:pt x="18" y="113"/>
                    </a:lnTo>
                    <a:lnTo>
                      <a:pt x="28" y="121"/>
                    </a:lnTo>
                    <a:lnTo>
                      <a:pt x="39" y="127"/>
                    </a:lnTo>
                    <a:lnTo>
                      <a:pt x="51" y="131"/>
                    </a:lnTo>
                    <a:lnTo>
                      <a:pt x="66" y="133"/>
                    </a:lnTo>
                    <a:lnTo>
                      <a:pt x="78" y="131"/>
                    </a:lnTo>
                    <a:lnTo>
                      <a:pt x="90" y="127"/>
                    </a:lnTo>
                    <a:lnTo>
                      <a:pt x="102" y="121"/>
                    </a:lnTo>
                    <a:lnTo>
                      <a:pt x="113" y="113"/>
                    </a:lnTo>
                    <a:lnTo>
                      <a:pt x="120" y="103"/>
                    </a:lnTo>
                    <a:lnTo>
                      <a:pt x="125" y="93"/>
                    </a:lnTo>
                    <a:lnTo>
                      <a:pt x="130" y="81"/>
                    </a:lnTo>
                    <a:lnTo>
                      <a:pt x="132" y="67"/>
                    </a:lnTo>
                    <a:lnTo>
                      <a:pt x="127" y="67"/>
                    </a:lnTo>
                    <a:lnTo>
                      <a:pt x="127" y="54"/>
                    </a:lnTo>
                    <a:lnTo>
                      <a:pt x="123" y="42"/>
                    </a:lnTo>
                    <a:lnTo>
                      <a:pt x="118" y="31"/>
                    </a:lnTo>
                    <a:lnTo>
                      <a:pt x="110" y="22"/>
                    </a:lnTo>
                    <a:lnTo>
                      <a:pt x="101" y="14"/>
                    </a:lnTo>
                    <a:lnTo>
                      <a:pt x="90" y="10"/>
                    </a:lnTo>
                    <a:lnTo>
                      <a:pt x="78" y="5"/>
                    </a:lnTo>
                    <a:lnTo>
                      <a:pt x="66" y="5"/>
                    </a:lnTo>
                    <a:lnTo>
                      <a:pt x="54" y="5"/>
                    </a:lnTo>
                    <a:lnTo>
                      <a:pt x="41" y="10"/>
                    </a:lnTo>
                    <a:lnTo>
                      <a:pt x="28" y="14"/>
                    </a:lnTo>
                    <a:lnTo>
                      <a:pt x="21" y="22"/>
                    </a:lnTo>
                    <a:lnTo>
                      <a:pt x="14" y="31"/>
                    </a:lnTo>
                    <a:lnTo>
                      <a:pt x="6" y="42"/>
                    </a:lnTo>
                    <a:lnTo>
                      <a:pt x="4" y="54"/>
                    </a:lnTo>
                    <a:lnTo>
                      <a:pt x="1" y="67"/>
                    </a:lnTo>
                    <a:lnTo>
                      <a:pt x="4" y="79"/>
                    </a:lnTo>
                    <a:lnTo>
                      <a:pt x="6" y="91"/>
                    </a:lnTo>
                    <a:lnTo>
                      <a:pt x="14" y="103"/>
                    </a:lnTo>
                    <a:lnTo>
                      <a:pt x="21" y="111"/>
                    </a:lnTo>
                    <a:lnTo>
                      <a:pt x="28" y="119"/>
                    </a:lnTo>
                    <a:lnTo>
                      <a:pt x="41" y="126"/>
                    </a:lnTo>
                    <a:lnTo>
                      <a:pt x="54" y="127"/>
                    </a:lnTo>
                    <a:lnTo>
                      <a:pt x="66" y="131"/>
                    </a:lnTo>
                    <a:lnTo>
                      <a:pt x="78" y="127"/>
                    </a:lnTo>
                    <a:lnTo>
                      <a:pt x="90" y="126"/>
                    </a:lnTo>
                    <a:lnTo>
                      <a:pt x="101" y="119"/>
                    </a:lnTo>
                    <a:lnTo>
                      <a:pt x="110" y="111"/>
                    </a:lnTo>
                    <a:lnTo>
                      <a:pt x="118" y="103"/>
                    </a:lnTo>
                    <a:lnTo>
                      <a:pt x="123" y="91"/>
                    </a:lnTo>
                    <a:lnTo>
                      <a:pt x="127" y="79"/>
                    </a:lnTo>
                    <a:lnTo>
                      <a:pt x="127" y="67"/>
                    </a:lnTo>
                    <a:lnTo>
                      <a:pt x="132" y="6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5" name="Freeform 1007">
                <a:extLst>
                  <a:ext uri="{FF2B5EF4-FFF2-40B4-BE49-F238E27FC236}">
                    <a16:creationId xmlns:a16="http://schemas.microsoft.com/office/drawing/2014/main" id="{A81E093A-761A-4901-AC9A-601ABEFDA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031"/>
                <a:ext cx="42" cy="42"/>
              </a:xfrm>
              <a:custGeom>
                <a:avLst/>
                <a:gdLst>
                  <a:gd name="T0" fmla="*/ 126 w 126"/>
                  <a:gd name="T1" fmla="*/ 48 h 126"/>
                  <a:gd name="T2" fmla="*/ 116 w 126"/>
                  <a:gd name="T3" fmla="*/ 26 h 126"/>
                  <a:gd name="T4" fmla="*/ 99 w 126"/>
                  <a:gd name="T5" fmla="*/ 9 h 126"/>
                  <a:gd name="T6" fmla="*/ 77 w 126"/>
                  <a:gd name="T7" fmla="*/ 0 h 126"/>
                  <a:gd name="T8" fmla="*/ 53 w 126"/>
                  <a:gd name="T9" fmla="*/ 0 h 126"/>
                  <a:gd name="T10" fmla="*/ 27 w 126"/>
                  <a:gd name="T11" fmla="*/ 9 h 126"/>
                  <a:gd name="T12" fmla="*/ 13 w 126"/>
                  <a:gd name="T13" fmla="*/ 26 h 126"/>
                  <a:gd name="T14" fmla="*/ 3 w 126"/>
                  <a:gd name="T15" fmla="*/ 48 h 126"/>
                  <a:gd name="T16" fmla="*/ 3 w 126"/>
                  <a:gd name="T17" fmla="*/ 73 h 126"/>
                  <a:gd name="T18" fmla="*/ 13 w 126"/>
                  <a:gd name="T19" fmla="*/ 98 h 126"/>
                  <a:gd name="T20" fmla="*/ 27 w 126"/>
                  <a:gd name="T21" fmla="*/ 112 h 126"/>
                  <a:gd name="T22" fmla="*/ 53 w 126"/>
                  <a:gd name="T23" fmla="*/ 122 h 126"/>
                  <a:gd name="T24" fmla="*/ 77 w 126"/>
                  <a:gd name="T25" fmla="*/ 122 h 126"/>
                  <a:gd name="T26" fmla="*/ 99 w 126"/>
                  <a:gd name="T27" fmla="*/ 112 h 126"/>
                  <a:gd name="T28" fmla="*/ 116 w 126"/>
                  <a:gd name="T29" fmla="*/ 98 h 126"/>
                  <a:gd name="T30" fmla="*/ 126 w 126"/>
                  <a:gd name="T31" fmla="*/ 73 h 126"/>
                  <a:gd name="T32" fmla="*/ 123 w 126"/>
                  <a:gd name="T33" fmla="*/ 61 h 126"/>
                  <a:gd name="T34" fmla="*/ 119 w 126"/>
                  <a:gd name="T35" fmla="*/ 38 h 126"/>
                  <a:gd name="T36" fmla="*/ 106 w 126"/>
                  <a:gd name="T37" fmla="*/ 19 h 126"/>
                  <a:gd name="T38" fmla="*/ 86 w 126"/>
                  <a:gd name="T39" fmla="*/ 7 h 126"/>
                  <a:gd name="T40" fmla="*/ 63 w 126"/>
                  <a:gd name="T41" fmla="*/ 2 h 126"/>
                  <a:gd name="T42" fmla="*/ 39 w 126"/>
                  <a:gd name="T43" fmla="*/ 7 h 126"/>
                  <a:gd name="T44" fmla="*/ 22 w 126"/>
                  <a:gd name="T45" fmla="*/ 19 h 126"/>
                  <a:gd name="T46" fmla="*/ 8 w 126"/>
                  <a:gd name="T47" fmla="*/ 38 h 126"/>
                  <a:gd name="T48" fmla="*/ 3 w 126"/>
                  <a:gd name="T49" fmla="*/ 61 h 126"/>
                  <a:gd name="T50" fmla="*/ 8 w 126"/>
                  <a:gd name="T51" fmla="*/ 86 h 126"/>
                  <a:gd name="T52" fmla="*/ 22 w 126"/>
                  <a:gd name="T53" fmla="*/ 103 h 126"/>
                  <a:gd name="T54" fmla="*/ 39 w 126"/>
                  <a:gd name="T55" fmla="*/ 118 h 126"/>
                  <a:gd name="T56" fmla="*/ 63 w 126"/>
                  <a:gd name="T57" fmla="*/ 122 h 126"/>
                  <a:gd name="T58" fmla="*/ 86 w 126"/>
                  <a:gd name="T59" fmla="*/ 118 h 126"/>
                  <a:gd name="T60" fmla="*/ 106 w 126"/>
                  <a:gd name="T61" fmla="*/ 103 h 126"/>
                  <a:gd name="T62" fmla="*/ 119 w 126"/>
                  <a:gd name="T63" fmla="*/ 86 h 126"/>
                  <a:gd name="T64" fmla="*/ 123 w 126"/>
                  <a:gd name="T65" fmla="*/ 6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1"/>
                    </a:moveTo>
                    <a:lnTo>
                      <a:pt x="126" y="48"/>
                    </a:lnTo>
                    <a:lnTo>
                      <a:pt x="122" y="37"/>
                    </a:lnTo>
                    <a:lnTo>
                      <a:pt x="116" y="26"/>
                    </a:lnTo>
                    <a:lnTo>
                      <a:pt x="108" y="17"/>
                    </a:lnTo>
                    <a:lnTo>
                      <a:pt x="99" y="9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9" y="4"/>
                    </a:lnTo>
                    <a:lnTo>
                      <a:pt x="27" y="9"/>
                    </a:lnTo>
                    <a:lnTo>
                      <a:pt x="20" y="17"/>
                    </a:lnTo>
                    <a:lnTo>
                      <a:pt x="13" y="26"/>
                    </a:lnTo>
                    <a:lnTo>
                      <a:pt x="5" y="37"/>
                    </a:lnTo>
                    <a:lnTo>
                      <a:pt x="3" y="48"/>
                    </a:lnTo>
                    <a:lnTo>
                      <a:pt x="0" y="61"/>
                    </a:lnTo>
                    <a:lnTo>
                      <a:pt x="3" y="73"/>
                    </a:lnTo>
                    <a:lnTo>
                      <a:pt x="5" y="86"/>
                    </a:lnTo>
                    <a:lnTo>
                      <a:pt x="13" y="98"/>
                    </a:lnTo>
                    <a:lnTo>
                      <a:pt x="20" y="105"/>
                    </a:lnTo>
                    <a:lnTo>
                      <a:pt x="27" y="112"/>
                    </a:lnTo>
                    <a:lnTo>
                      <a:pt x="39" y="121"/>
                    </a:lnTo>
                    <a:lnTo>
                      <a:pt x="53" y="122"/>
                    </a:lnTo>
                    <a:lnTo>
                      <a:pt x="63" y="126"/>
                    </a:lnTo>
                    <a:lnTo>
                      <a:pt x="77" y="122"/>
                    </a:lnTo>
                    <a:lnTo>
                      <a:pt x="89" y="121"/>
                    </a:lnTo>
                    <a:lnTo>
                      <a:pt x="99" y="112"/>
                    </a:lnTo>
                    <a:lnTo>
                      <a:pt x="108" y="105"/>
                    </a:lnTo>
                    <a:lnTo>
                      <a:pt x="116" y="98"/>
                    </a:lnTo>
                    <a:lnTo>
                      <a:pt x="122" y="86"/>
                    </a:lnTo>
                    <a:lnTo>
                      <a:pt x="126" y="73"/>
                    </a:lnTo>
                    <a:lnTo>
                      <a:pt x="126" y="61"/>
                    </a:lnTo>
                    <a:lnTo>
                      <a:pt x="123" y="61"/>
                    </a:lnTo>
                    <a:lnTo>
                      <a:pt x="123" y="48"/>
                    </a:lnTo>
                    <a:lnTo>
                      <a:pt x="119" y="38"/>
                    </a:lnTo>
                    <a:lnTo>
                      <a:pt x="113" y="29"/>
                    </a:lnTo>
                    <a:lnTo>
                      <a:pt x="106" y="19"/>
                    </a:lnTo>
                    <a:lnTo>
                      <a:pt x="96" y="12"/>
                    </a:lnTo>
                    <a:lnTo>
                      <a:pt x="86" y="7"/>
                    </a:lnTo>
                    <a:lnTo>
                      <a:pt x="77" y="2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39" y="7"/>
                    </a:lnTo>
                    <a:lnTo>
                      <a:pt x="30" y="12"/>
                    </a:lnTo>
                    <a:lnTo>
                      <a:pt x="22" y="19"/>
                    </a:lnTo>
                    <a:lnTo>
                      <a:pt x="15" y="29"/>
                    </a:lnTo>
                    <a:lnTo>
                      <a:pt x="8" y="38"/>
                    </a:lnTo>
                    <a:lnTo>
                      <a:pt x="5" y="48"/>
                    </a:lnTo>
                    <a:lnTo>
                      <a:pt x="3" y="61"/>
                    </a:lnTo>
                    <a:lnTo>
                      <a:pt x="5" y="73"/>
                    </a:lnTo>
                    <a:lnTo>
                      <a:pt x="8" y="86"/>
                    </a:lnTo>
                    <a:lnTo>
                      <a:pt x="15" y="95"/>
                    </a:lnTo>
                    <a:lnTo>
                      <a:pt x="22" y="103"/>
                    </a:lnTo>
                    <a:lnTo>
                      <a:pt x="30" y="111"/>
                    </a:lnTo>
                    <a:lnTo>
                      <a:pt x="39" y="118"/>
                    </a:lnTo>
                    <a:lnTo>
                      <a:pt x="53" y="121"/>
                    </a:lnTo>
                    <a:lnTo>
                      <a:pt x="63" y="122"/>
                    </a:lnTo>
                    <a:lnTo>
                      <a:pt x="77" y="121"/>
                    </a:lnTo>
                    <a:lnTo>
                      <a:pt x="86" y="118"/>
                    </a:lnTo>
                    <a:lnTo>
                      <a:pt x="96" y="111"/>
                    </a:lnTo>
                    <a:lnTo>
                      <a:pt x="106" y="103"/>
                    </a:lnTo>
                    <a:lnTo>
                      <a:pt x="113" y="95"/>
                    </a:lnTo>
                    <a:lnTo>
                      <a:pt x="119" y="86"/>
                    </a:lnTo>
                    <a:lnTo>
                      <a:pt x="123" y="73"/>
                    </a:lnTo>
                    <a:lnTo>
                      <a:pt x="123" y="61"/>
                    </a:lnTo>
                    <a:lnTo>
                      <a:pt x="126" y="61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6" name="Freeform 1008">
                <a:extLst>
                  <a:ext uri="{FF2B5EF4-FFF2-40B4-BE49-F238E27FC236}">
                    <a16:creationId xmlns:a16="http://schemas.microsoft.com/office/drawing/2014/main" id="{82D0C2CC-AD28-451F-849F-7B8BEB68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3032"/>
                <a:ext cx="40" cy="40"/>
              </a:xfrm>
              <a:custGeom>
                <a:avLst/>
                <a:gdLst>
                  <a:gd name="T0" fmla="*/ 120 w 120"/>
                  <a:gd name="T1" fmla="*/ 46 h 120"/>
                  <a:gd name="T2" fmla="*/ 110 w 120"/>
                  <a:gd name="T3" fmla="*/ 27 h 120"/>
                  <a:gd name="T4" fmla="*/ 93 w 120"/>
                  <a:gd name="T5" fmla="*/ 9 h 120"/>
                  <a:gd name="T6" fmla="*/ 73 w 120"/>
                  <a:gd name="T7" fmla="*/ 0 h 120"/>
                  <a:gd name="T8" fmla="*/ 49 w 120"/>
                  <a:gd name="T9" fmla="*/ 0 h 120"/>
                  <a:gd name="T10" fmla="*/ 27 w 120"/>
                  <a:gd name="T11" fmla="*/ 9 h 120"/>
                  <a:gd name="T12" fmla="*/ 12 w 120"/>
                  <a:gd name="T13" fmla="*/ 27 h 120"/>
                  <a:gd name="T14" fmla="*/ 1 w 120"/>
                  <a:gd name="T15" fmla="*/ 46 h 120"/>
                  <a:gd name="T16" fmla="*/ 1 w 120"/>
                  <a:gd name="T17" fmla="*/ 72 h 120"/>
                  <a:gd name="T18" fmla="*/ 12 w 120"/>
                  <a:gd name="T19" fmla="*/ 93 h 120"/>
                  <a:gd name="T20" fmla="*/ 27 w 120"/>
                  <a:gd name="T21" fmla="*/ 108 h 120"/>
                  <a:gd name="T22" fmla="*/ 49 w 120"/>
                  <a:gd name="T23" fmla="*/ 118 h 120"/>
                  <a:gd name="T24" fmla="*/ 73 w 120"/>
                  <a:gd name="T25" fmla="*/ 118 h 120"/>
                  <a:gd name="T26" fmla="*/ 93 w 120"/>
                  <a:gd name="T27" fmla="*/ 108 h 120"/>
                  <a:gd name="T28" fmla="*/ 110 w 120"/>
                  <a:gd name="T29" fmla="*/ 93 h 120"/>
                  <a:gd name="T30" fmla="*/ 120 w 120"/>
                  <a:gd name="T31" fmla="*/ 72 h 120"/>
                  <a:gd name="T32" fmla="*/ 118 w 120"/>
                  <a:gd name="T33" fmla="*/ 58 h 120"/>
                  <a:gd name="T34" fmla="*/ 113 w 120"/>
                  <a:gd name="T35" fmla="*/ 37 h 120"/>
                  <a:gd name="T36" fmla="*/ 101 w 120"/>
                  <a:gd name="T37" fmla="*/ 20 h 120"/>
                  <a:gd name="T38" fmla="*/ 82 w 120"/>
                  <a:gd name="T39" fmla="*/ 6 h 120"/>
                  <a:gd name="T40" fmla="*/ 61 w 120"/>
                  <a:gd name="T41" fmla="*/ 1 h 120"/>
                  <a:gd name="T42" fmla="*/ 39 w 120"/>
                  <a:gd name="T43" fmla="*/ 6 h 120"/>
                  <a:gd name="T44" fmla="*/ 19 w 120"/>
                  <a:gd name="T45" fmla="*/ 20 h 120"/>
                  <a:gd name="T46" fmla="*/ 6 w 120"/>
                  <a:gd name="T47" fmla="*/ 37 h 120"/>
                  <a:gd name="T48" fmla="*/ 5 w 120"/>
                  <a:gd name="T49" fmla="*/ 58 h 120"/>
                  <a:gd name="T50" fmla="*/ 6 w 120"/>
                  <a:gd name="T51" fmla="*/ 80 h 120"/>
                  <a:gd name="T52" fmla="*/ 19 w 120"/>
                  <a:gd name="T53" fmla="*/ 101 h 120"/>
                  <a:gd name="T54" fmla="*/ 39 w 120"/>
                  <a:gd name="T55" fmla="*/ 113 h 120"/>
                  <a:gd name="T56" fmla="*/ 61 w 120"/>
                  <a:gd name="T57" fmla="*/ 115 h 120"/>
                  <a:gd name="T58" fmla="*/ 82 w 120"/>
                  <a:gd name="T59" fmla="*/ 113 h 120"/>
                  <a:gd name="T60" fmla="*/ 101 w 120"/>
                  <a:gd name="T61" fmla="*/ 101 h 120"/>
                  <a:gd name="T62" fmla="*/ 113 w 120"/>
                  <a:gd name="T63" fmla="*/ 80 h 120"/>
                  <a:gd name="T64" fmla="*/ 118 w 120"/>
                  <a:gd name="T65" fmla="*/ 5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0" h="120">
                    <a:moveTo>
                      <a:pt x="120" y="58"/>
                    </a:moveTo>
                    <a:lnTo>
                      <a:pt x="120" y="46"/>
                    </a:lnTo>
                    <a:lnTo>
                      <a:pt x="115" y="37"/>
                    </a:lnTo>
                    <a:lnTo>
                      <a:pt x="110" y="27"/>
                    </a:lnTo>
                    <a:lnTo>
                      <a:pt x="103" y="16"/>
                    </a:lnTo>
                    <a:lnTo>
                      <a:pt x="93" y="9"/>
                    </a:lnTo>
                    <a:lnTo>
                      <a:pt x="82" y="5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6" y="5"/>
                    </a:lnTo>
                    <a:lnTo>
                      <a:pt x="27" y="9"/>
                    </a:lnTo>
                    <a:lnTo>
                      <a:pt x="19" y="16"/>
                    </a:lnTo>
                    <a:lnTo>
                      <a:pt x="12" y="27"/>
                    </a:lnTo>
                    <a:lnTo>
                      <a:pt x="5" y="37"/>
                    </a:lnTo>
                    <a:lnTo>
                      <a:pt x="1" y="46"/>
                    </a:lnTo>
                    <a:lnTo>
                      <a:pt x="0" y="58"/>
                    </a:lnTo>
                    <a:lnTo>
                      <a:pt x="1" y="72"/>
                    </a:lnTo>
                    <a:lnTo>
                      <a:pt x="5" y="83"/>
                    </a:lnTo>
                    <a:lnTo>
                      <a:pt x="12" y="93"/>
                    </a:lnTo>
                    <a:lnTo>
                      <a:pt x="19" y="101"/>
                    </a:lnTo>
                    <a:lnTo>
                      <a:pt x="27" y="108"/>
                    </a:lnTo>
                    <a:lnTo>
                      <a:pt x="36" y="115"/>
                    </a:lnTo>
                    <a:lnTo>
                      <a:pt x="49" y="118"/>
                    </a:lnTo>
                    <a:lnTo>
                      <a:pt x="61" y="120"/>
                    </a:lnTo>
                    <a:lnTo>
                      <a:pt x="73" y="118"/>
                    </a:lnTo>
                    <a:lnTo>
                      <a:pt x="82" y="115"/>
                    </a:lnTo>
                    <a:lnTo>
                      <a:pt x="93" y="108"/>
                    </a:lnTo>
                    <a:lnTo>
                      <a:pt x="103" y="101"/>
                    </a:lnTo>
                    <a:lnTo>
                      <a:pt x="110" y="93"/>
                    </a:lnTo>
                    <a:lnTo>
                      <a:pt x="115" y="83"/>
                    </a:lnTo>
                    <a:lnTo>
                      <a:pt x="120" y="72"/>
                    </a:lnTo>
                    <a:lnTo>
                      <a:pt x="120" y="58"/>
                    </a:lnTo>
                    <a:lnTo>
                      <a:pt x="118" y="58"/>
                    </a:lnTo>
                    <a:lnTo>
                      <a:pt x="115" y="49"/>
                    </a:lnTo>
                    <a:lnTo>
                      <a:pt x="113" y="37"/>
                    </a:lnTo>
                    <a:lnTo>
                      <a:pt x="108" y="27"/>
                    </a:lnTo>
                    <a:lnTo>
                      <a:pt x="101" y="20"/>
                    </a:lnTo>
                    <a:lnTo>
                      <a:pt x="93" y="12"/>
                    </a:lnTo>
                    <a:lnTo>
                      <a:pt x="82" y="6"/>
                    </a:lnTo>
                    <a:lnTo>
                      <a:pt x="72" y="5"/>
                    </a:lnTo>
                    <a:lnTo>
                      <a:pt x="61" y="1"/>
                    </a:lnTo>
                    <a:lnTo>
                      <a:pt x="49" y="5"/>
                    </a:lnTo>
                    <a:lnTo>
                      <a:pt x="39" y="6"/>
                    </a:lnTo>
                    <a:lnTo>
                      <a:pt x="29" y="12"/>
                    </a:lnTo>
                    <a:lnTo>
                      <a:pt x="19" y="20"/>
                    </a:lnTo>
                    <a:lnTo>
                      <a:pt x="15" y="27"/>
                    </a:lnTo>
                    <a:lnTo>
                      <a:pt x="6" y="37"/>
                    </a:lnTo>
                    <a:lnTo>
                      <a:pt x="5" y="49"/>
                    </a:lnTo>
                    <a:lnTo>
                      <a:pt x="5" y="58"/>
                    </a:lnTo>
                    <a:lnTo>
                      <a:pt x="5" y="72"/>
                    </a:lnTo>
                    <a:lnTo>
                      <a:pt x="6" y="80"/>
                    </a:lnTo>
                    <a:lnTo>
                      <a:pt x="15" y="90"/>
                    </a:lnTo>
                    <a:lnTo>
                      <a:pt x="19" y="101"/>
                    </a:lnTo>
                    <a:lnTo>
                      <a:pt x="29" y="106"/>
                    </a:lnTo>
                    <a:lnTo>
                      <a:pt x="39" y="113"/>
                    </a:lnTo>
                    <a:lnTo>
                      <a:pt x="49" y="115"/>
                    </a:lnTo>
                    <a:lnTo>
                      <a:pt x="61" y="115"/>
                    </a:lnTo>
                    <a:lnTo>
                      <a:pt x="72" y="115"/>
                    </a:lnTo>
                    <a:lnTo>
                      <a:pt x="82" y="113"/>
                    </a:lnTo>
                    <a:lnTo>
                      <a:pt x="93" y="106"/>
                    </a:lnTo>
                    <a:lnTo>
                      <a:pt x="101" y="101"/>
                    </a:lnTo>
                    <a:lnTo>
                      <a:pt x="108" y="90"/>
                    </a:lnTo>
                    <a:lnTo>
                      <a:pt x="113" y="80"/>
                    </a:lnTo>
                    <a:lnTo>
                      <a:pt x="115" y="72"/>
                    </a:lnTo>
                    <a:lnTo>
                      <a:pt x="118" y="58"/>
                    </a:lnTo>
                    <a:lnTo>
                      <a:pt x="120" y="58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7" name="Freeform 1009">
                <a:extLst>
                  <a:ext uri="{FF2B5EF4-FFF2-40B4-BE49-F238E27FC236}">
                    <a16:creationId xmlns:a16="http://schemas.microsoft.com/office/drawing/2014/main" id="{001BE9DD-2AFE-403A-ABA9-9D0030F54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033"/>
                <a:ext cx="38" cy="38"/>
              </a:xfrm>
              <a:custGeom>
                <a:avLst/>
                <a:gdLst>
                  <a:gd name="T0" fmla="*/ 111 w 114"/>
                  <a:gd name="T1" fmla="*/ 47 h 113"/>
                  <a:gd name="T2" fmla="*/ 104 w 114"/>
                  <a:gd name="T3" fmla="*/ 25 h 113"/>
                  <a:gd name="T4" fmla="*/ 88 w 114"/>
                  <a:gd name="T5" fmla="*/ 11 h 113"/>
                  <a:gd name="T6" fmla="*/ 66 w 114"/>
                  <a:gd name="T7" fmla="*/ 3 h 113"/>
                  <a:gd name="T8" fmla="*/ 45 w 114"/>
                  <a:gd name="T9" fmla="*/ 3 h 113"/>
                  <a:gd name="T10" fmla="*/ 24 w 114"/>
                  <a:gd name="T11" fmla="*/ 11 h 113"/>
                  <a:gd name="T12" fmla="*/ 9 w 114"/>
                  <a:gd name="T13" fmla="*/ 25 h 113"/>
                  <a:gd name="T14" fmla="*/ 0 w 114"/>
                  <a:gd name="T15" fmla="*/ 47 h 113"/>
                  <a:gd name="T16" fmla="*/ 0 w 114"/>
                  <a:gd name="T17" fmla="*/ 70 h 113"/>
                  <a:gd name="T18" fmla="*/ 9 w 114"/>
                  <a:gd name="T19" fmla="*/ 88 h 113"/>
                  <a:gd name="T20" fmla="*/ 24 w 114"/>
                  <a:gd name="T21" fmla="*/ 104 h 113"/>
                  <a:gd name="T22" fmla="*/ 45 w 114"/>
                  <a:gd name="T23" fmla="*/ 113 h 113"/>
                  <a:gd name="T24" fmla="*/ 66 w 114"/>
                  <a:gd name="T25" fmla="*/ 113 h 113"/>
                  <a:gd name="T26" fmla="*/ 88 w 114"/>
                  <a:gd name="T27" fmla="*/ 104 h 113"/>
                  <a:gd name="T28" fmla="*/ 104 w 114"/>
                  <a:gd name="T29" fmla="*/ 88 h 113"/>
                  <a:gd name="T30" fmla="*/ 111 w 114"/>
                  <a:gd name="T31" fmla="*/ 70 h 113"/>
                  <a:gd name="T32" fmla="*/ 111 w 114"/>
                  <a:gd name="T33" fmla="*/ 57 h 113"/>
                  <a:gd name="T34" fmla="*/ 106 w 114"/>
                  <a:gd name="T35" fmla="*/ 37 h 113"/>
                  <a:gd name="T36" fmla="*/ 93 w 114"/>
                  <a:gd name="T37" fmla="*/ 20 h 113"/>
                  <a:gd name="T38" fmla="*/ 76 w 114"/>
                  <a:gd name="T39" fmla="*/ 7 h 113"/>
                  <a:gd name="T40" fmla="*/ 57 w 114"/>
                  <a:gd name="T41" fmla="*/ 3 h 113"/>
                  <a:gd name="T42" fmla="*/ 34 w 114"/>
                  <a:gd name="T43" fmla="*/ 7 h 113"/>
                  <a:gd name="T44" fmla="*/ 17 w 114"/>
                  <a:gd name="T45" fmla="*/ 20 h 113"/>
                  <a:gd name="T46" fmla="*/ 7 w 114"/>
                  <a:gd name="T47" fmla="*/ 37 h 113"/>
                  <a:gd name="T48" fmla="*/ 2 w 114"/>
                  <a:gd name="T49" fmla="*/ 57 h 113"/>
                  <a:gd name="T50" fmla="*/ 7 w 114"/>
                  <a:gd name="T51" fmla="*/ 78 h 113"/>
                  <a:gd name="T52" fmla="*/ 17 w 114"/>
                  <a:gd name="T53" fmla="*/ 97 h 113"/>
                  <a:gd name="T54" fmla="*/ 34 w 114"/>
                  <a:gd name="T55" fmla="*/ 106 h 113"/>
                  <a:gd name="T56" fmla="*/ 57 w 114"/>
                  <a:gd name="T57" fmla="*/ 111 h 113"/>
                  <a:gd name="T58" fmla="*/ 76 w 114"/>
                  <a:gd name="T59" fmla="*/ 106 h 113"/>
                  <a:gd name="T60" fmla="*/ 93 w 114"/>
                  <a:gd name="T61" fmla="*/ 97 h 113"/>
                  <a:gd name="T62" fmla="*/ 106 w 114"/>
                  <a:gd name="T63" fmla="*/ 78 h 113"/>
                  <a:gd name="T64" fmla="*/ 111 w 114"/>
                  <a:gd name="T65" fmla="*/ 5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3">
                    <a:moveTo>
                      <a:pt x="114" y="57"/>
                    </a:moveTo>
                    <a:lnTo>
                      <a:pt x="111" y="47"/>
                    </a:lnTo>
                    <a:lnTo>
                      <a:pt x="108" y="35"/>
                    </a:lnTo>
                    <a:lnTo>
                      <a:pt x="104" y="25"/>
                    </a:lnTo>
                    <a:lnTo>
                      <a:pt x="97" y="18"/>
                    </a:lnTo>
                    <a:lnTo>
                      <a:pt x="88" y="11"/>
                    </a:lnTo>
                    <a:lnTo>
                      <a:pt x="78" y="4"/>
                    </a:lnTo>
                    <a:lnTo>
                      <a:pt x="66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4" y="4"/>
                    </a:lnTo>
                    <a:lnTo>
                      <a:pt x="24" y="11"/>
                    </a:lnTo>
                    <a:lnTo>
                      <a:pt x="14" y="18"/>
                    </a:lnTo>
                    <a:lnTo>
                      <a:pt x="9" y="25"/>
                    </a:lnTo>
                    <a:lnTo>
                      <a:pt x="2" y="35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2" y="78"/>
                    </a:lnTo>
                    <a:lnTo>
                      <a:pt x="9" y="88"/>
                    </a:lnTo>
                    <a:lnTo>
                      <a:pt x="14" y="99"/>
                    </a:lnTo>
                    <a:lnTo>
                      <a:pt x="24" y="104"/>
                    </a:lnTo>
                    <a:lnTo>
                      <a:pt x="34" y="111"/>
                    </a:lnTo>
                    <a:lnTo>
                      <a:pt x="45" y="113"/>
                    </a:lnTo>
                    <a:lnTo>
                      <a:pt x="57" y="113"/>
                    </a:lnTo>
                    <a:lnTo>
                      <a:pt x="66" y="113"/>
                    </a:lnTo>
                    <a:lnTo>
                      <a:pt x="78" y="111"/>
                    </a:lnTo>
                    <a:lnTo>
                      <a:pt x="88" y="104"/>
                    </a:lnTo>
                    <a:lnTo>
                      <a:pt x="97" y="99"/>
                    </a:lnTo>
                    <a:lnTo>
                      <a:pt x="104" y="88"/>
                    </a:lnTo>
                    <a:lnTo>
                      <a:pt x="108" y="78"/>
                    </a:lnTo>
                    <a:lnTo>
                      <a:pt x="111" y="70"/>
                    </a:lnTo>
                    <a:lnTo>
                      <a:pt x="114" y="57"/>
                    </a:lnTo>
                    <a:lnTo>
                      <a:pt x="111" y="57"/>
                    </a:lnTo>
                    <a:lnTo>
                      <a:pt x="108" y="47"/>
                    </a:lnTo>
                    <a:lnTo>
                      <a:pt x="106" y="37"/>
                    </a:lnTo>
                    <a:lnTo>
                      <a:pt x="100" y="27"/>
                    </a:lnTo>
                    <a:lnTo>
                      <a:pt x="93" y="20"/>
                    </a:lnTo>
                    <a:lnTo>
                      <a:pt x="86" y="12"/>
                    </a:lnTo>
                    <a:lnTo>
                      <a:pt x="76" y="7"/>
                    </a:lnTo>
                    <a:lnTo>
                      <a:pt x="66" y="4"/>
                    </a:lnTo>
                    <a:lnTo>
                      <a:pt x="57" y="3"/>
                    </a:lnTo>
                    <a:lnTo>
                      <a:pt x="45" y="4"/>
                    </a:lnTo>
                    <a:lnTo>
                      <a:pt x="34" y="7"/>
                    </a:lnTo>
                    <a:lnTo>
                      <a:pt x="26" y="12"/>
                    </a:lnTo>
                    <a:lnTo>
                      <a:pt x="17" y="20"/>
                    </a:lnTo>
                    <a:lnTo>
                      <a:pt x="12" y="27"/>
                    </a:lnTo>
                    <a:lnTo>
                      <a:pt x="7" y="37"/>
                    </a:lnTo>
                    <a:lnTo>
                      <a:pt x="2" y="47"/>
                    </a:lnTo>
                    <a:lnTo>
                      <a:pt x="2" y="57"/>
                    </a:lnTo>
                    <a:lnTo>
                      <a:pt x="2" y="70"/>
                    </a:lnTo>
                    <a:lnTo>
                      <a:pt x="7" y="78"/>
                    </a:lnTo>
                    <a:lnTo>
                      <a:pt x="12" y="88"/>
                    </a:lnTo>
                    <a:lnTo>
                      <a:pt x="17" y="97"/>
                    </a:lnTo>
                    <a:lnTo>
                      <a:pt x="26" y="101"/>
                    </a:lnTo>
                    <a:lnTo>
                      <a:pt x="34" y="106"/>
                    </a:lnTo>
                    <a:lnTo>
                      <a:pt x="45" y="111"/>
                    </a:lnTo>
                    <a:lnTo>
                      <a:pt x="57" y="111"/>
                    </a:lnTo>
                    <a:lnTo>
                      <a:pt x="66" y="111"/>
                    </a:lnTo>
                    <a:lnTo>
                      <a:pt x="76" y="106"/>
                    </a:lnTo>
                    <a:lnTo>
                      <a:pt x="86" y="101"/>
                    </a:lnTo>
                    <a:lnTo>
                      <a:pt x="93" y="97"/>
                    </a:lnTo>
                    <a:lnTo>
                      <a:pt x="100" y="88"/>
                    </a:lnTo>
                    <a:lnTo>
                      <a:pt x="106" y="78"/>
                    </a:lnTo>
                    <a:lnTo>
                      <a:pt x="108" y="70"/>
                    </a:lnTo>
                    <a:lnTo>
                      <a:pt x="111" y="57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8" name="Freeform 1010">
                <a:extLst>
                  <a:ext uri="{FF2B5EF4-FFF2-40B4-BE49-F238E27FC236}">
                    <a16:creationId xmlns:a16="http://schemas.microsoft.com/office/drawing/2014/main" id="{CFD1DEB6-70C6-438C-9AB1-E29FAD03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034"/>
                <a:ext cx="37" cy="36"/>
              </a:xfrm>
              <a:custGeom>
                <a:avLst/>
                <a:gdLst>
                  <a:gd name="T0" fmla="*/ 107 w 109"/>
                  <a:gd name="T1" fmla="*/ 45 h 109"/>
                  <a:gd name="T2" fmla="*/ 99 w 109"/>
                  <a:gd name="T3" fmla="*/ 24 h 109"/>
                  <a:gd name="T4" fmla="*/ 84 w 109"/>
                  <a:gd name="T5" fmla="*/ 10 h 109"/>
                  <a:gd name="T6" fmla="*/ 64 w 109"/>
                  <a:gd name="T7" fmla="*/ 2 h 109"/>
                  <a:gd name="T8" fmla="*/ 43 w 109"/>
                  <a:gd name="T9" fmla="*/ 2 h 109"/>
                  <a:gd name="T10" fmla="*/ 24 w 109"/>
                  <a:gd name="T11" fmla="*/ 10 h 109"/>
                  <a:gd name="T12" fmla="*/ 10 w 109"/>
                  <a:gd name="T13" fmla="*/ 24 h 109"/>
                  <a:gd name="T14" fmla="*/ 0 w 109"/>
                  <a:gd name="T15" fmla="*/ 45 h 109"/>
                  <a:gd name="T16" fmla="*/ 0 w 109"/>
                  <a:gd name="T17" fmla="*/ 67 h 109"/>
                  <a:gd name="T18" fmla="*/ 10 w 109"/>
                  <a:gd name="T19" fmla="*/ 86 h 109"/>
                  <a:gd name="T20" fmla="*/ 24 w 109"/>
                  <a:gd name="T21" fmla="*/ 99 h 109"/>
                  <a:gd name="T22" fmla="*/ 43 w 109"/>
                  <a:gd name="T23" fmla="*/ 109 h 109"/>
                  <a:gd name="T24" fmla="*/ 64 w 109"/>
                  <a:gd name="T25" fmla="*/ 109 h 109"/>
                  <a:gd name="T26" fmla="*/ 84 w 109"/>
                  <a:gd name="T27" fmla="*/ 99 h 109"/>
                  <a:gd name="T28" fmla="*/ 99 w 109"/>
                  <a:gd name="T29" fmla="*/ 86 h 109"/>
                  <a:gd name="T30" fmla="*/ 107 w 109"/>
                  <a:gd name="T31" fmla="*/ 67 h 109"/>
                  <a:gd name="T32" fmla="*/ 104 w 109"/>
                  <a:gd name="T33" fmla="*/ 55 h 109"/>
                  <a:gd name="T34" fmla="*/ 102 w 109"/>
                  <a:gd name="T35" fmla="*/ 35 h 109"/>
                  <a:gd name="T36" fmla="*/ 90 w 109"/>
                  <a:gd name="T37" fmla="*/ 19 h 109"/>
                  <a:gd name="T38" fmla="*/ 74 w 109"/>
                  <a:gd name="T39" fmla="*/ 9 h 109"/>
                  <a:gd name="T40" fmla="*/ 55 w 109"/>
                  <a:gd name="T41" fmla="*/ 5 h 109"/>
                  <a:gd name="T42" fmla="*/ 35 w 109"/>
                  <a:gd name="T43" fmla="*/ 9 h 109"/>
                  <a:gd name="T44" fmla="*/ 17 w 109"/>
                  <a:gd name="T45" fmla="*/ 19 h 109"/>
                  <a:gd name="T46" fmla="*/ 7 w 109"/>
                  <a:gd name="T47" fmla="*/ 35 h 109"/>
                  <a:gd name="T48" fmla="*/ 3 w 109"/>
                  <a:gd name="T49" fmla="*/ 55 h 109"/>
                  <a:gd name="T50" fmla="*/ 7 w 109"/>
                  <a:gd name="T51" fmla="*/ 74 h 109"/>
                  <a:gd name="T52" fmla="*/ 17 w 109"/>
                  <a:gd name="T53" fmla="*/ 91 h 109"/>
                  <a:gd name="T54" fmla="*/ 35 w 109"/>
                  <a:gd name="T55" fmla="*/ 101 h 109"/>
                  <a:gd name="T56" fmla="*/ 55 w 109"/>
                  <a:gd name="T57" fmla="*/ 107 h 109"/>
                  <a:gd name="T58" fmla="*/ 74 w 109"/>
                  <a:gd name="T59" fmla="*/ 101 h 109"/>
                  <a:gd name="T60" fmla="*/ 90 w 109"/>
                  <a:gd name="T61" fmla="*/ 91 h 109"/>
                  <a:gd name="T62" fmla="*/ 102 w 109"/>
                  <a:gd name="T63" fmla="*/ 74 h 109"/>
                  <a:gd name="T64" fmla="*/ 104 w 109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7" y="45"/>
                    </a:lnTo>
                    <a:lnTo>
                      <a:pt x="104" y="35"/>
                    </a:lnTo>
                    <a:lnTo>
                      <a:pt x="99" y="24"/>
                    </a:lnTo>
                    <a:lnTo>
                      <a:pt x="91" y="17"/>
                    </a:lnTo>
                    <a:lnTo>
                      <a:pt x="84" y="10"/>
                    </a:lnTo>
                    <a:lnTo>
                      <a:pt x="74" y="5"/>
                    </a:lnTo>
                    <a:lnTo>
                      <a:pt x="64" y="2"/>
                    </a:lnTo>
                    <a:lnTo>
                      <a:pt x="55" y="0"/>
                    </a:lnTo>
                    <a:lnTo>
                      <a:pt x="43" y="2"/>
                    </a:lnTo>
                    <a:lnTo>
                      <a:pt x="33" y="5"/>
                    </a:lnTo>
                    <a:lnTo>
                      <a:pt x="24" y="10"/>
                    </a:lnTo>
                    <a:lnTo>
                      <a:pt x="15" y="17"/>
                    </a:lnTo>
                    <a:lnTo>
                      <a:pt x="10" y="24"/>
                    </a:lnTo>
                    <a:lnTo>
                      <a:pt x="6" y="35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6" y="76"/>
                    </a:lnTo>
                    <a:lnTo>
                      <a:pt x="10" y="86"/>
                    </a:lnTo>
                    <a:lnTo>
                      <a:pt x="15" y="93"/>
                    </a:lnTo>
                    <a:lnTo>
                      <a:pt x="24" y="99"/>
                    </a:lnTo>
                    <a:lnTo>
                      <a:pt x="33" y="104"/>
                    </a:lnTo>
                    <a:lnTo>
                      <a:pt x="43" y="109"/>
                    </a:lnTo>
                    <a:lnTo>
                      <a:pt x="55" y="109"/>
                    </a:lnTo>
                    <a:lnTo>
                      <a:pt x="64" y="109"/>
                    </a:lnTo>
                    <a:lnTo>
                      <a:pt x="74" y="104"/>
                    </a:lnTo>
                    <a:lnTo>
                      <a:pt x="84" y="99"/>
                    </a:lnTo>
                    <a:lnTo>
                      <a:pt x="91" y="93"/>
                    </a:lnTo>
                    <a:lnTo>
                      <a:pt x="99" y="86"/>
                    </a:lnTo>
                    <a:lnTo>
                      <a:pt x="104" y="76"/>
                    </a:lnTo>
                    <a:lnTo>
                      <a:pt x="107" y="67"/>
                    </a:lnTo>
                    <a:lnTo>
                      <a:pt x="109" y="55"/>
                    </a:lnTo>
                    <a:lnTo>
                      <a:pt x="104" y="55"/>
                    </a:lnTo>
                    <a:lnTo>
                      <a:pt x="104" y="45"/>
                    </a:lnTo>
                    <a:lnTo>
                      <a:pt x="102" y="35"/>
                    </a:lnTo>
                    <a:lnTo>
                      <a:pt x="97" y="27"/>
                    </a:lnTo>
                    <a:lnTo>
                      <a:pt x="90" y="19"/>
                    </a:lnTo>
                    <a:lnTo>
                      <a:pt x="81" y="12"/>
                    </a:lnTo>
                    <a:lnTo>
                      <a:pt x="74" y="9"/>
                    </a:lnTo>
                    <a:lnTo>
                      <a:pt x="64" y="5"/>
                    </a:lnTo>
                    <a:lnTo>
                      <a:pt x="55" y="5"/>
                    </a:lnTo>
                    <a:lnTo>
                      <a:pt x="45" y="5"/>
                    </a:lnTo>
                    <a:lnTo>
                      <a:pt x="35" y="9"/>
                    </a:lnTo>
                    <a:lnTo>
                      <a:pt x="24" y="12"/>
                    </a:lnTo>
                    <a:lnTo>
                      <a:pt x="17" y="19"/>
                    </a:lnTo>
                    <a:lnTo>
                      <a:pt x="13" y="27"/>
                    </a:lnTo>
                    <a:lnTo>
                      <a:pt x="7" y="35"/>
                    </a:lnTo>
                    <a:lnTo>
                      <a:pt x="3" y="45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7" y="74"/>
                    </a:lnTo>
                    <a:lnTo>
                      <a:pt x="13" y="84"/>
                    </a:lnTo>
                    <a:lnTo>
                      <a:pt x="17" y="91"/>
                    </a:lnTo>
                    <a:lnTo>
                      <a:pt x="24" y="97"/>
                    </a:lnTo>
                    <a:lnTo>
                      <a:pt x="35" y="101"/>
                    </a:lnTo>
                    <a:lnTo>
                      <a:pt x="45" y="107"/>
                    </a:lnTo>
                    <a:lnTo>
                      <a:pt x="55" y="107"/>
                    </a:lnTo>
                    <a:lnTo>
                      <a:pt x="64" y="107"/>
                    </a:lnTo>
                    <a:lnTo>
                      <a:pt x="74" y="101"/>
                    </a:lnTo>
                    <a:lnTo>
                      <a:pt x="81" y="97"/>
                    </a:lnTo>
                    <a:lnTo>
                      <a:pt x="90" y="91"/>
                    </a:lnTo>
                    <a:lnTo>
                      <a:pt x="97" y="84"/>
                    </a:lnTo>
                    <a:lnTo>
                      <a:pt x="102" y="74"/>
                    </a:lnTo>
                    <a:lnTo>
                      <a:pt x="104" y="64"/>
                    </a:lnTo>
                    <a:lnTo>
                      <a:pt x="104" y="55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39" name="Freeform 1011">
                <a:extLst>
                  <a:ext uri="{FF2B5EF4-FFF2-40B4-BE49-F238E27FC236}">
                    <a16:creationId xmlns:a16="http://schemas.microsoft.com/office/drawing/2014/main" id="{3F9D1722-8DE5-45E4-90A7-9D803BD8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035"/>
                <a:ext cx="34" cy="34"/>
              </a:xfrm>
              <a:custGeom>
                <a:avLst/>
                <a:gdLst>
                  <a:gd name="T0" fmla="*/ 101 w 101"/>
                  <a:gd name="T1" fmla="*/ 40 h 101"/>
                  <a:gd name="T2" fmla="*/ 94 w 101"/>
                  <a:gd name="T3" fmla="*/ 23 h 101"/>
                  <a:gd name="T4" fmla="*/ 80 w 101"/>
                  <a:gd name="T5" fmla="*/ 7 h 101"/>
                  <a:gd name="T6" fmla="*/ 63 w 101"/>
                  <a:gd name="T7" fmla="*/ 0 h 101"/>
                  <a:gd name="T8" fmla="*/ 42 w 101"/>
                  <a:gd name="T9" fmla="*/ 0 h 101"/>
                  <a:gd name="T10" fmla="*/ 23 w 101"/>
                  <a:gd name="T11" fmla="*/ 7 h 101"/>
                  <a:gd name="T12" fmla="*/ 10 w 101"/>
                  <a:gd name="T13" fmla="*/ 23 h 101"/>
                  <a:gd name="T14" fmla="*/ 0 w 101"/>
                  <a:gd name="T15" fmla="*/ 40 h 101"/>
                  <a:gd name="T16" fmla="*/ 0 w 101"/>
                  <a:gd name="T17" fmla="*/ 59 h 101"/>
                  <a:gd name="T18" fmla="*/ 10 w 101"/>
                  <a:gd name="T19" fmla="*/ 80 h 101"/>
                  <a:gd name="T20" fmla="*/ 23 w 101"/>
                  <a:gd name="T21" fmla="*/ 92 h 101"/>
                  <a:gd name="T22" fmla="*/ 42 w 101"/>
                  <a:gd name="T23" fmla="*/ 101 h 101"/>
                  <a:gd name="T24" fmla="*/ 63 w 101"/>
                  <a:gd name="T25" fmla="*/ 101 h 101"/>
                  <a:gd name="T26" fmla="*/ 80 w 101"/>
                  <a:gd name="T27" fmla="*/ 92 h 101"/>
                  <a:gd name="T28" fmla="*/ 94 w 101"/>
                  <a:gd name="T29" fmla="*/ 80 h 101"/>
                  <a:gd name="T30" fmla="*/ 101 w 101"/>
                  <a:gd name="T31" fmla="*/ 59 h 101"/>
                  <a:gd name="T32" fmla="*/ 99 w 101"/>
                  <a:gd name="T33" fmla="*/ 49 h 101"/>
                  <a:gd name="T34" fmla="*/ 96 w 101"/>
                  <a:gd name="T35" fmla="*/ 32 h 101"/>
                  <a:gd name="T36" fmla="*/ 87 w 101"/>
                  <a:gd name="T37" fmla="*/ 15 h 101"/>
                  <a:gd name="T38" fmla="*/ 70 w 101"/>
                  <a:gd name="T39" fmla="*/ 6 h 101"/>
                  <a:gd name="T40" fmla="*/ 52 w 101"/>
                  <a:gd name="T41" fmla="*/ 3 h 101"/>
                  <a:gd name="T42" fmla="*/ 32 w 101"/>
                  <a:gd name="T43" fmla="*/ 6 h 101"/>
                  <a:gd name="T44" fmla="*/ 18 w 101"/>
                  <a:gd name="T45" fmla="*/ 15 h 101"/>
                  <a:gd name="T46" fmla="*/ 7 w 101"/>
                  <a:gd name="T47" fmla="*/ 32 h 101"/>
                  <a:gd name="T48" fmla="*/ 3 w 101"/>
                  <a:gd name="T49" fmla="*/ 49 h 101"/>
                  <a:gd name="T50" fmla="*/ 7 w 101"/>
                  <a:gd name="T51" fmla="*/ 70 h 101"/>
                  <a:gd name="T52" fmla="*/ 18 w 101"/>
                  <a:gd name="T53" fmla="*/ 84 h 101"/>
                  <a:gd name="T54" fmla="*/ 32 w 101"/>
                  <a:gd name="T55" fmla="*/ 94 h 101"/>
                  <a:gd name="T56" fmla="*/ 52 w 101"/>
                  <a:gd name="T57" fmla="*/ 99 h 101"/>
                  <a:gd name="T58" fmla="*/ 70 w 101"/>
                  <a:gd name="T59" fmla="*/ 94 h 101"/>
                  <a:gd name="T60" fmla="*/ 87 w 101"/>
                  <a:gd name="T61" fmla="*/ 84 h 101"/>
                  <a:gd name="T62" fmla="*/ 96 w 101"/>
                  <a:gd name="T63" fmla="*/ 70 h 101"/>
                  <a:gd name="T64" fmla="*/ 99 w 101"/>
                  <a:gd name="T65" fmla="*/ 4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1">
                    <a:moveTo>
                      <a:pt x="101" y="49"/>
                    </a:moveTo>
                    <a:lnTo>
                      <a:pt x="101" y="40"/>
                    </a:lnTo>
                    <a:lnTo>
                      <a:pt x="99" y="30"/>
                    </a:lnTo>
                    <a:lnTo>
                      <a:pt x="94" y="23"/>
                    </a:lnTo>
                    <a:lnTo>
                      <a:pt x="87" y="15"/>
                    </a:lnTo>
                    <a:lnTo>
                      <a:pt x="80" y="7"/>
                    </a:lnTo>
                    <a:lnTo>
                      <a:pt x="71" y="3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3"/>
                    </a:lnTo>
                    <a:lnTo>
                      <a:pt x="23" y="7"/>
                    </a:lnTo>
                    <a:lnTo>
                      <a:pt x="15" y="15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6" y="70"/>
                    </a:lnTo>
                    <a:lnTo>
                      <a:pt x="10" y="80"/>
                    </a:lnTo>
                    <a:lnTo>
                      <a:pt x="15" y="87"/>
                    </a:lnTo>
                    <a:lnTo>
                      <a:pt x="23" y="92"/>
                    </a:lnTo>
                    <a:lnTo>
                      <a:pt x="32" y="97"/>
                    </a:lnTo>
                    <a:lnTo>
                      <a:pt x="42" y="101"/>
                    </a:lnTo>
                    <a:lnTo>
                      <a:pt x="52" y="101"/>
                    </a:lnTo>
                    <a:lnTo>
                      <a:pt x="63" y="101"/>
                    </a:lnTo>
                    <a:lnTo>
                      <a:pt x="71" y="97"/>
                    </a:lnTo>
                    <a:lnTo>
                      <a:pt x="80" y="92"/>
                    </a:lnTo>
                    <a:lnTo>
                      <a:pt x="87" y="87"/>
                    </a:lnTo>
                    <a:lnTo>
                      <a:pt x="94" y="80"/>
                    </a:lnTo>
                    <a:lnTo>
                      <a:pt x="99" y="70"/>
                    </a:lnTo>
                    <a:lnTo>
                      <a:pt x="101" y="59"/>
                    </a:lnTo>
                    <a:lnTo>
                      <a:pt x="101" y="49"/>
                    </a:lnTo>
                    <a:lnTo>
                      <a:pt x="99" y="49"/>
                    </a:lnTo>
                    <a:lnTo>
                      <a:pt x="99" y="40"/>
                    </a:lnTo>
                    <a:lnTo>
                      <a:pt x="96" y="32"/>
                    </a:lnTo>
                    <a:lnTo>
                      <a:pt x="92" y="23"/>
                    </a:lnTo>
                    <a:lnTo>
                      <a:pt x="87" y="15"/>
                    </a:lnTo>
                    <a:lnTo>
                      <a:pt x="80" y="11"/>
                    </a:lnTo>
                    <a:lnTo>
                      <a:pt x="70" y="6"/>
                    </a:lnTo>
                    <a:lnTo>
                      <a:pt x="63" y="3"/>
                    </a:lnTo>
                    <a:lnTo>
                      <a:pt x="52" y="3"/>
                    </a:lnTo>
                    <a:lnTo>
                      <a:pt x="42" y="3"/>
                    </a:lnTo>
                    <a:lnTo>
                      <a:pt x="32" y="6"/>
                    </a:lnTo>
                    <a:lnTo>
                      <a:pt x="25" y="11"/>
                    </a:lnTo>
                    <a:lnTo>
                      <a:pt x="18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6" y="40"/>
                    </a:lnTo>
                    <a:lnTo>
                      <a:pt x="3" y="49"/>
                    </a:lnTo>
                    <a:lnTo>
                      <a:pt x="6" y="59"/>
                    </a:lnTo>
                    <a:lnTo>
                      <a:pt x="7" y="70"/>
                    </a:lnTo>
                    <a:lnTo>
                      <a:pt x="13" y="77"/>
                    </a:lnTo>
                    <a:lnTo>
                      <a:pt x="18" y="84"/>
                    </a:lnTo>
                    <a:lnTo>
                      <a:pt x="25" y="89"/>
                    </a:lnTo>
                    <a:lnTo>
                      <a:pt x="32" y="94"/>
                    </a:lnTo>
                    <a:lnTo>
                      <a:pt x="42" y="97"/>
                    </a:lnTo>
                    <a:lnTo>
                      <a:pt x="52" y="99"/>
                    </a:lnTo>
                    <a:lnTo>
                      <a:pt x="63" y="97"/>
                    </a:lnTo>
                    <a:lnTo>
                      <a:pt x="70" y="94"/>
                    </a:lnTo>
                    <a:lnTo>
                      <a:pt x="80" y="89"/>
                    </a:lnTo>
                    <a:lnTo>
                      <a:pt x="87" y="84"/>
                    </a:lnTo>
                    <a:lnTo>
                      <a:pt x="92" y="77"/>
                    </a:lnTo>
                    <a:lnTo>
                      <a:pt x="96" y="70"/>
                    </a:lnTo>
                    <a:lnTo>
                      <a:pt x="99" y="59"/>
                    </a:lnTo>
                    <a:lnTo>
                      <a:pt x="99" y="49"/>
                    </a:lnTo>
                    <a:lnTo>
                      <a:pt x="101" y="49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0" name="Freeform 1012">
                <a:extLst>
                  <a:ext uri="{FF2B5EF4-FFF2-40B4-BE49-F238E27FC236}">
                    <a16:creationId xmlns:a16="http://schemas.microsoft.com/office/drawing/2014/main" id="{E1D241E7-6F87-42BC-AF3F-E667DB30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3036"/>
                <a:ext cx="32" cy="32"/>
              </a:xfrm>
              <a:custGeom>
                <a:avLst/>
                <a:gdLst>
                  <a:gd name="T0" fmla="*/ 97 w 97"/>
                  <a:gd name="T1" fmla="*/ 38 h 97"/>
                  <a:gd name="T2" fmla="*/ 88 w 97"/>
                  <a:gd name="T3" fmla="*/ 19 h 97"/>
                  <a:gd name="T4" fmla="*/ 76 w 97"/>
                  <a:gd name="T5" fmla="*/ 7 h 97"/>
                  <a:gd name="T6" fmla="*/ 59 w 97"/>
                  <a:gd name="T7" fmla="*/ 0 h 97"/>
                  <a:gd name="T8" fmla="*/ 40 w 97"/>
                  <a:gd name="T9" fmla="*/ 0 h 97"/>
                  <a:gd name="T10" fmla="*/ 23 w 97"/>
                  <a:gd name="T11" fmla="*/ 7 h 97"/>
                  <a:gd name="T12" fmla="*/ 10 w 97"/>
                  <a:gd name="T13" fmla="*/ 19 h 97"/>
                  <a:gd name="T14" fmla="*/ 2 w 97"/>
                  <a:gd name="T15" fmla="*/ 38 h 97"/>
                  <a:gd name="T16" fmla="*/ 2 w 97"/>
                  <a:gd name="T17" fmla="*/ 57 h 97"/>
                  <a:gd name="T18" fmla="*/ 10 w 97"/>
                  <a:gd name="T19" fmla="*/ 74 h 97"/>
                  <a:gd name="T20" fmla="*/ 23 w 97"/>
                  <a:gd name="T21" fmla="*/ 86 h 97"/>
                  <a:gd name="T22" fmla="*/ 40 w 97"/>
                  <a:gd name="T23" fmla="*/ 93 h 97"/>
                  <a:gd name="T24" fmla="*/ 59 w 97"/>
                  <a:gd name="T25" fmla="*/ 93 h 97"/>
                  <a:gd name="T26" fmla="*/ 76 w 97"/>
                  <a:gd name="T27" fmla="*/ 86 h 97"/>
                  <a:gd name="T28" fmla="*/ 88 w 97"/>
                  <a:gd name="T29" fmla="*/ 74 h 97"/>
                  <a:gd name="T30" fmla="*/ 97 w 97"/>
                  <a:gd name="T31" fmla="*/ 57 h 97"/>
                  <a:gd name="T32" fmla="*/ 93 w 97"/>
                  <a:gd name="T33" fmla="*/ 47 h 97"/>
                  <a:gd name="T34" fmla="*/ 91 w 97"/>
                  <a:gd name="T35" fmla="*/ 30 h 97"/>
                  <a:gd name="T36" fmla="*/ 81 w 97"/>
                  <a:gd name="T37" fmla="*/ 15 h 97"/>
                  <a:gd name="T38" fmla="*/ 67 w 97"/>
                  <a:gd name="T39" fmla="*/ 5 h 97"/>
                  <a:gd name="T40" fmla="*/ 48 w 97"/>
                  <a:gd name="T41" fmla="*/ 3 h 97"/>
                  <a:gd name="T42" fmla="*/ 33 w 97"/>
                  <a:gd name="T43" fmla="*/ 5 h 97"/>
                  <a:gd name="T44" fmla="*/ 17 w 97"/>
                  <a:gd name="T45" fmla="*/ 15 h 97"/>
                  <a:gd name="T46" fmla="*/ 7 w 97"/>
                  <a:gd name="T47" fmla="*/ 30 h 97"/>
                  <a:gd name="T48" fmla="*/ 5 w 97"/>
                  <a:gd name="T49" fmla="*/ 47 h 97"/>
                  <a:gd name="T50" fmla="*/ 7 w 97"/>
                  <a:gd name="T51" fmla="*/ 64 h 97"/>
                  <a:gd name="T52" fmla="*/ 17 w 97"/>
                  <a:gd name="T53" fmla="*/ 79 h 97"/>
                  <a:gd name="T54" fmla="*/ 33 w 97"/>
                  <a:gd name="T55" fmla="*/ 89 h 97"/>
                  <a:gd name="T56" fmla="*/ 48 w 97"/>
                  <a:gd name="T57" fmla="*/ 93 h 97"/>
                  <a:gd name="T58" fmla="*/ 67 w 97"/>
                  <a:gd name="T59" fmla="*/ 89 h 97"/>
                  <a:gd name="T60" fmla="*/ 81 w 97"/>
                  <a:gd name="T61" fmla="*/ 79 h 97"/>
                  <a:gd name="T62" fmla="*/ 91 w 97"/>
                  <a:gd name="T63" fmla="*/ 64 h 97"/>
                  <a:gd name="T64" fmla="*/ 93 w 97"/>
                  <a:gd name="T65" fmla="*/ 4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7" y="38"/>
                    </a:lnTo>
                    <a:lnTo>
                      <a:pt x="93" y="30"/>
                    </a:lnTo>
                    <a:lnTo>
                      <a:pt x="88" y="19"/>
                    </a:lnTo>
                    <a:lnTo>
                      <a:pt x="84" y="12"/>
                    </a:lnTo>
                    <a:lnTo>
                      <a:pt x="76" y="7"/>
                    </a:lnTo>
                    <a:lnTo>
                      <a:pt x="67" y="3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7"/>
                    </a:lnTo>
                    <a:lnTo>
                      <a:pt x="15" y="12"/>
                    </a:lnTo>
                    <a:lnTo>
                      <a:pt x="10" y="19"/>
                    </a:lnTo>
                    <a:lnTo>
                      <a:pt x="5" y="30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5" y="67"/>
                    </a:lnTo>
                    <a:lnTo>
                      <a:pt x="10" y="74"/>
                    </a:lnTo>
                    <a:lnTo>
                      <a:pt x="15" y="81"/>
                    </a:lnTo>
                    <a:lnTo>
                      <a:pt x="23" y="86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8" y="97"/>
                    </a:lnTo>
                    <a:lnTo>
                      <a:pt x="59" y="93"/>
                    </a:lnTo>
                    <a:lnTo>
                      <a:pt x="67" y="91"/>
                    </a:lnTo>
                    <a:lnTo>
                      <a:pt x="76" y="86"/>
                    </a:lnTo>
                    <a:lnTo>
                      <a:pt x="84" y="81"/>
                    </a:lnTo>
                    <a:lnTo>
                      <a:pt x="88" y="74"/>
                    </a:lnTo>
                    <a:lnTo>
                      <a:pt x="93" y="67"/>
                    </a:lnTo>
                    <a:lnTo>
                      <a:pt x="97" y="57"/>
                    </a:lnTo>
                    <a:lnTo>
                      <a:pt x="97" y="47"/>
                    </a:lnTo>
                    <a:lnTo>
                      <a:pt x="93" y="47"/>
                    </a:lnTo>
                    <a:lnTo>
                      <a:pt x="93" y="40"/>
                    </a:lnTo>
                    <a:lnTo>
                      <a:pt x="91" y="30"/>
                    </a:lnTo>
                    <a:lnTo>
                      <a:pt x="86" y="23"/>
                    </a:lnTo>
                    <a:lnTo>
                      <a:pt x="81" y="15"/>
                    </a:lnTo>
                    <a:lnTo>
                      <a:pt x="74" y="10"/>
                    </a:lnTo>
                    <a:lnTo>
                      <a:pt x="67" y="5"/>
                    </a:lnTo>
                    <a:lnTo>
                      <a:pt x="57" y="3"/>
                    </a:lnTo>
                    <a:lnTo>
                      <a:pt x="48" y="3"/>
                    </a:lnTo>
                    <a:lnTo>
                      <a:pt x="40" y="3"/>
                    </a:lnTo>
                    <a:lnTo>
                      <a:pt x="33" y="5"/>
                    </a:lnTo>
                    <a:lnTo>
                      <a:pt x="24" y="10"/>
                    </a:lnTo>
                    <a:lnTo>
                      <a:pt x="17" y="15"/>
                    </a:lnTo>
                    <a:lnTo>
                      <a:pt x="12" y="23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5" y="57"/>
                    </a:lnTo>
                    <a:lnTo>
                      <a:pt x="7" y="64"/>
                    </a:lnTo>
                    <a:lnTo>
                      <a:pt x="12" y="72"/>
                    </a:lnTo>
                    <a:lnTo>
                      <a:pt x="17" y="79"/>
                    </a:lnTo>
                    <a:lnTo>
                      <a:pt x="24" y="84"/>
                    </a:lnTo>
                    <a:lnTo>
                      <a:pt x="33" y="89"/>
                    </a:lnTo>
                    <a:lnTo>
                      <a:pt x="40" y="91"/>
                    </a:lnTo>
                    <a:lnTo>
                      <a:pt x="48" y="93"/>
                    </a:lnTo>
                    <a:lnTo>
                      <a:pt x="57" y="91"/>
                    </a:lnTo>
                    <a:lnTo>
                      <a:pt x="67" y="89"/>
                    </a:lnTo>
                    <a:lnTo>
                      <a:pt x="74" y="84"/>
                    </a:lnTo>
                    <a:lnTo>
                      <a:pt x="81" y="79"/>
                    </a:lnTo>
                    <a:lnTo>
                      <a:pt x="86" y="72"/>
                    </a:lnTo>
                    <a:lnTo>
                      <a:pt x="91" y="64"/>
                    </a:lnTo>
                    <a:lnTo>
                      <a:pt x="93" y="57"/>
                    </a:lnTo>
                    <a:lnTo>
                      <a:pt x="93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1541" name="Group 1013">
              <a:extLst>
                <a:ext uri="{FF2B5EF4-FFF2-40B4-BE49-F238E27FC236}">
                  <a16:creationId xmlns:a16="http://schemas.microsoft.com/office/drawing/2014/main" id="{8C879049-E2C2-46B5-AB35-EF0E287BF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6" y="2975"/>
              <a:ext cx="630" cy="681"/>
              <a:chOff x="1756" y="2975"/>
              <a:chExt cx="630" cy="681"/>
            </a:xfrm>
          </p:grpSpPr>
          <p:sp>
            <p:nvSpPr>
              <p:cNvPr id="151542" name="Freeform 1014">
                <a:extLst>
                  <a:ext uri="{FF2B5EF4-FFF2-40B4-BE49-F238E27FC236}">
                    <a16:creationId xmlns:a16="http://schemas.microsoft.com/office/drawing/2014/main" id="{E0204DB2-C964-43C5-9AD6-6924DB0AC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037"/>
                <a:ext cx="29" cy="30"/>
              </a:xfrm>
              <a:custGeom>
                <a:avLst/>
                <a:gdLst>
                  <a:gd name="T0" fmla="*/ 89 w 89"/>
                  <a:gd name="T1" fmla="*/ 36 h 91"/>
                  <a:gd name="T2" fmla="*/ 82 w 89"/>
                  <a:gd name="T3" fmla="*/ 19 h 91"/>
                  <a:gd name="T4" fmla="*/ 70 w 89"/>
                  <a:gd name="T5" fmla="*/ 7 h 91"/>
                  <a:gd name="T6" fmla="*/ 52 w 89"/>
                  <a:gd name="T7" fmla="*/ 0 h 91"/>
                  <a:gd name="T8" fmla="*/ 35 w 89"/>
                  <a:gd name="T9" fmla="*/ 0 h 91"/>
                  <a:gd name="T10" fmla="*/ 20 w 89"/>
                  <a:gd name="T11" fmla="*/ 7 h 91"/>
                  <a:gd name="T12" fmla="*/ 8 w 89"/>
                  <a:gd name="T13" fmla="*/ 19 h 91"/>
                  <a:gd name="T14" fmla="*/ 0 w 89"/>
                  <a:gd name="T15" fmla="*/ 36 h 91"/>
                  <a:gd name="T16" fmla="*/ 0 w 89"/>
                  <a:gd name="T17" fmla="*/ 53 h 91"/>
                  <a:gd name="T18" fmla="*/ 8 w 89"/>
                  <a:gd name="T19" fmla="*/ 68 h 91"/>
                  <a:gd name="T20" fmla="*/ 20 w 89"/>
                  <a:gd name="T21" fmla="*/ 81 h 91"/>
                  <a:gd name="T22" fmla="*/ 35 w 89"/>
                  <a:gd name="T23" fmla="*/ 88 h 91"/>
                  <a:gd name="T24" fmla="*/ 52 w 89"/>
                  <a:gd name="T25" fmla="*/ 88 h 91"/>
                  <a:gd name="T26" fmla="*/ 70 w 89"/>
                  <a:gd name="T27" fmla="*/ 81 h 91"/>
                  <a:gd name="T28" fmla="*/ 82 w 89"/>
                  <a:gd name="T29" fmla="*/ 68 h 91"/>
                  <a:gd name="T30" fmla="*/ 89 w 89"/>
                  <a:gd name="T31" fmla="*/ 53 h 91"/>
                  <a:gd name="T32" fmla="*/ 87 w 89"/>
                  <a:gd name="T33" fmla="*/ 43 h 91"/>
                  <a:gd name="T34" fmla="*/ 82 w 89"/>
                  <a:gd name="T35" fmla="*/ 29 h 91"/>
                  <a:gd name="T36" fmla="*/ 75 w 89"/>
                  <a:gd name="T37" fmla="*/ 14 h 91"/>
                  <a:gd name="T38" fmla="*/ 59 w 89"/>
                  <a:gd name="T39" fmla="*/ 7 h 91"/>
                  <a:gd name="T40" fmla="*/ 45 w 89"/>
                  <a:gd name="T41" fmla="*/ 1 h 91"/>
                  <a:gd name="T42" fmla="*/ 28 w 89"/>
                  <a:gd name="T43" fmla="*/ 7 h 91"/>
                  <a:gd name="T44" fmla="*/ 16 w 89"/>
                  <a:gd name="T45" fmla="*/ 14 h 91"/>
                  <a:gd name="T46" fmla="*/ 6 w 89"/>
                  <a:gd name="T47" fmla="*/ 29 h 91"/>
                  <a:gd name="T48" fmla="*/ 3 w 89"/>
                  <a:gd name="T49" fmla="*/ 43 h 91"/>
                  <a:gd name="T50" fmla="*/ 6 w 89"/>
                  <a:gd name="T51" fmla="*/ 60 h 91"/>
                  <a:gd name="T52" fmla="*/ 16 w 89"/>
                  <a:gd name="T53" fmla="*/ 74 h 91"/>
                  <a:gd name="T54" fmla="*/ 28 w 89"/>
                  <a:gd name="T55" fmla="*/ 83 h 91"/>
                  <a:gd name="T56" fmla="*/ 45 w 89"/>
                  <a:gd name="T57" fmla="*/ 86 h 91"/>
                  <a:gd name="T58" fmla="*/ 59 w 89"/>
                  <a:gd name="T59" fmla="*/ 83 h 91"/>
                  <a:gd name="T60" fmla="*/ 75 w 89"/>
                  <a:gd name="T61" fmla="*/ 74 h 91"/>
                  <a:gd name="T62" fmla="*/ 82 w 89"/>
                  <a:gd name="T63" fmla="*/ 60 h 91"/>
                  <a:gd name="T64" fmla="*/ 87 w 89"/>
                  <a:gd name="T65" fmla="*/ 4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1">
                    <a:moveTo>
                      <a:pt x="89" y="43"/>
                    </a:moveTo>
                    <a:lnTo>
                      <a:pt x="89" y="36"/>
                    </a:lnTo>
                    <a:lnTo>
                      <a:pt x="87" y="26"/>
                    </a:lnTo>
                    <a:lnTo>
                      <a:pt x="82" y="19"/>
                    </a:lnTo>
                    <a:lnTo>
                      <a:pt x="77" y="12"/>
                    </a:lnTo>
                    <a:lnTo>
                      <a:pt x="70" y="7"/>
                    </a:lnTo>
                    <a:lnTo>
                      <a:pt x="63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0" y="7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3" y="2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3" y="60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20" y="81"/>
                    </a:lnTo>
                    <a:lnTo>
                      <a:pt x="28" y="86"/>
                    </a:lnTo>
                    <a:lnTo>
                      <a:pt x="35" y="88"/>
                    </a:lnTo>
                    <a:lnTo>
                      <a:pt x="45" y="91"/>
                    </a:lnTo>
                    <a:lnTo>
                      <a:pt x="52" y="88"/>
                    </a:lnTo>
                    <a:lnTo>
                      <a:pt x="63" y="86"/>
                    </a:lnTo>
                    <a:lnTo>
                      <a:pt x="70" y="81"/>
                    </a:lnTo>
                    <a:lnTo>
                      <a:pt x="77" y="75"/>
                    </a:lnTo>
                    <a:lnTo>
                      <a:pt x="82" y="68"/>
                    </a:lnTo>
                    <a:lnTo>
                      <a:pt x="87" y="60"/>
                    </a:lnTo>
                    <a:lnTo>
                      <a:pt x="89" y="53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5" y="36"/>
                    </a:lnTo>
                    <a:lnTo>
                      <a:pt x="82" y="29"/>
                    </a:lnTo>
                    <a:lnTo>
                      <a:pt x="80" y="22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9" y="7"/>
                    </a:lnTo>
                    <a:lnTo>
                      <a:pt x="52" y="5"/>
                    </a:lnTo>
                    <a:lnTo>
                      <a:pt x="45" y="1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0" y="9"/>
                    </a:lnTo>
                    <a:lnTo>
                      <a:pt x="16" y="14"/>
                    </a:lnTo>
                    <a:lnTo>
                      <a:pt x="11" y="22"/>
                    </a:lnTo>
                    <a:lnTo>
                      <a:pt x="6" y="29"/>
                    </a:lnTo>
                    <a:lnTo>
                      <a:pt x="3" y="36"/>
                    </a:lnTo>
                    <a:lnTo>
                      <a:pt x="3" y="43"/>
                    </a:lnTo>
                    <a:lnTo>
                      <a:pt x="3" y="53"/>
                    </a:lnTo>
                    <a:lnTo>
                      <a:pt x="6" y="60"/>
                    </a:lnTo>
                    <a:lnTo>
                      <a:pt x="11" y="68"/>
                    </a:lnTo>
                    <a:lnTo>
                      <a:pt x="16" y="74"/>
                    </a:lnTo>
                    <a:lnTo>
                      <a:pt x="20" y="78"/>
                    </a:lnTo>
                    <a:lnTo>
                      <a:pt x="28" y="83"/>
                    </a:lnTo>
                    <a:lnTo>
                      <a:pt x="35" y="86"/>
                    </a:lnTo>
                    <a:lnTo>
                      <a:pt x="45" y="86"/>
                    </a:lnTo>
                    <a:lnTo>
                      <a:pt x="52" y="86"/>
                    </a:lnTo>
                    <a:lnTo>
                      <a:pt x="59" y="83"/>
                    </a:lnTo>
                    <a:lnTo>
                      <a:pt x="66" y="78"/>
                    </a:lnTo>
                    <a:lnTo>
                      <a:pt x="75" y="74"/>
                    </a:lnTo>
                    <a:lnTo>
                      <a:pt x="80" y="68"/>
                    </a:lnTo>
                    <a:lnTo>
                      <a:pt x="82" y="60"/>
                    </a:lnTo>
                    <a:lnTo>
                      <a:pt x="85" y="53"/>
                    </a:lnTo>
                    <a:lnTo>
                      <a:pt x="87" y="43"/>
                    </a:lnTo>
                    <a:lnTo>
                      <a:pt x="89" y="43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3" name="Freeform 1015">
                <a:extLst>
                  <a:ext uri="{FF2B5EF4-FFF2-40B4-BE49-F238E27FC236}">
                    <a16:creationId xmlns:a16="http://schemas.microsoft.com/office/drawing/2014/main" id="{ADCFE0A7-A842-461C-9217-2C31B81B9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038"/>
                <a:ext cx="28" cy="28"/>
              </a:xfrm>
              <a:custGeom>
                <a:avLst/>
                <a:gdLst>
                  <a:gd name="T0" fmla="*/ 82 w 84"/>
                  <a:gd name="T1" fmla="*/ 35 h 85"/>
                  <a:gd name="T2" fmla="*/ 77 w 84"/>
                  <a:gd name="T3" fmla="*/ 21 h 85"/>
                  <a:gd name="T4" fmla="*/ 63 w 84"/>
                  <a:gd name="T5" fmla="*/ 7 h 85"/>
                  <a:gd name="T6" fmla="*/ 49 w 84"/>
                  <a:gd name="T7" fmla="*/ 4 h 85"/>
                  <a:gd name="T8" fmla="*/ 32 w 84"/>
                  <a:gd name="T9" fmla="*/ 4 h 85"/>
                  <a:gd name="T10" fmla="*/ 17 w 84"/>
                  <a:gd name="T11" fmla="*/ 7 h 85"/>
                  <a:gd name="T12" fmla="*/ 8 w 84"/>
                  <a:gd name="T13" fmla="*/ 21 h 85"/>
                  <a:gd name="T14" fmla="*/ 0 w 84"/>
                  <a:gd name="T15" fmla="*/ 35 h 85"/>
                  <a:gd name="T16" fmla="*/ 0 w 84"/>
                  <a:gd name="T17" fmla="*/ 52 h 85"/>
                  <a:gd name="T18" fmla="*/ 8 w 84"/>
                  <a:gd name="T19" fmla="*/ 67 h 85"/>
                  <a:gd name="T20" fmla="*/ 17 w 84"/>
                  <a:gd name="T21" fmla="*/ 78 h 85"/>
                  <a:gd name="T22" fmla="*/ 32 w 84"/>
                  <a:gd name="T23" fmla="*/ 85 h 85"/>
                  <a:gd name="T24" fmla="*/ 49 w 84"/>
                  <a:gd name="T25" fmla="*/ 85 h 85"/>
                  <a:gd name="T26" fmla="*/ 63 w 84"/>
                  <a:gd name="T27" fmla="*/ 78 h 85"/>
                  <a:gd name="T28" fmla="*/ 77 w 84"/>
                  <a:gd name="T29" fmla="*/ 67 h 85"/>
                  <a:gd name="T30" fmla="*/ 82 w 84"/>
                  <a:gd name="T31" fmla="*/ 52 h 85"/>
                  <a:gd name="T32" fmla="*/ 82 w 84"/>
                  <a:gd name="T33" fmla="*/ 43 h 85"/>
                  <a:gd name="T34" fmla="*/ 77 w 84"/>
                  <a:gd name="T35" fmla="*/ 28 h 85"/>
                  <a:gd name="T36" fmla="*/ 68 w 84"/>
                  <a:gd name="T37" fmla="*/ 16 h 85"/>
                  <a:gd name="T38" fmla="*/ 56 w 84"/>
                  <a:gd name="T39" fmla="*/ 7 h 85"/>
                  <a:gd name="T40" fmla="*/ 42 w 84"/>
                  <a:gd name="T41" fmla="*/ 4 h 85"/>
                  <a:gd name="T42" fmla="*/ 27 w 84"/>
                  <a:gd name="T43" fmla="*/ 7 h 85"/>
                  <a:gd name="T44" fmla="*/ 15 w 84"/>
                  <a:gd name="T45" fmla="*/ 16 h 85"/>
                  <a:gd name="T46" fmla="*/ 4 w 84"/>
                  <a:gd name="T47" fmla="*/ 28 h 85"/>
                  <a:gd name="T48" fmla="*/ 2 w 84"/>
                  <a:gd name="T49" fmla="*/ 43 h 85"/>
                  <a:gd name="T50" fmla="*/ 4 w 84"/>
                  <a:gd name="T51" fmla="*/ 57 h 85"/>
                  <a:gd name="T52" fmla="*/ 15 w 84"/>
                  <a:gd name="T53" fmla="*/ 70 h 85"/>
                  <a:gd name="T54" fmla="*/ 27 w 84"/>
                  <a:gd name="T55" fmla="*/ 80 h 85"/>
                  <a:gd name="T56" fmla="*/ 42 w 84"/>
                  <a:gd name="T57" fmla="*/ 83 h 85"/>
                  <a:gd name="T58" fmla="*/ 56 w 84"/>
                  <a:gd name="T59" fmla="*/ 80 h 85"/>
                  <a:gd name="T60" fmla="*/ 68 w 84"/>
                  <a:gd name="T61" fmla="*/ 70 h 85"/>
                  <a:gd name="T62" fmla="*/ 77 w 84"/>
                  <a:gd name="T63" fmla="*/ 57 h 85"/>
                  <a:gd name="T64" fmla="*/ 82 w 84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5">
                    <a:moveTo>
                      <a:pt x="84" y="43"/>
                    </a:moveTo>
                    <a:lnTo>
                      <a:pt x="82" y="35"/>
                    </a:lnTo>
                    <a:lnTo>
                      <a:pt x="78" y="28"/>
                    </a:lnTo>
                    <a:lnTo>
                      <a:pt x="77" y="21"/>
                    </a:lnTo>
                    <a:lnTo>
                      <a:pt x="71" y="13"/>
                    </a:lnTo>
                    <a:lnTo>
                      <a:pt x="63" y="7"/>
                    </a:lnTo>
                    <a:lnTo>
                      <a:pt x="56" y="6"/>
                    </a:lnTo>
                    <a:lnTo>
                      <a:pt x="49" y="4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8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2" y="60"/>
                    </a:lnTo>
                    <a:lnTo>
                      <a:pt x="8" y="67"/>
                    </a:lnTo>
                    <a:lnTo>
                      <a:pt x="11" y="73"/>
                    </a:lnTo>
                    <a:lnTo>
                      <a:pt x="17" y="78"/>
                    </a:lnTo>
                    <a:lnTo>
                      <a:pt x="25" y="83"/>
                    </a:lnTo>
                    <a:lnTo>
                      <a:pt x="32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6" y="83"/>
                    </a:lnTo>
                    <a:lnTo>
                      <a:pt x="63" y="78"/>
                    </a:lnTo>
                    <a:lnTo>
                      <a:pt x="71" y="73"/>
                    </a:lnTo>
                    <a:lnTo>
                      <a:pt x="77" y="67"/>
                    </a:lnTo>
                    <a:lnTo>
                      <a:pt x="78" y="60"/>
                    </a:lnTo>
                    <a:lnTo>
                      <a:pt x="82" y="52"/>
                    </a:lnTo>
                    <a:lnTo>
                      <a:pt x="84" y="43"/>
                    </a:lnTo>
                    <a:lnTo>
                      <a:pt x="82" y="43"/>
                    </a:lnTo>
                    <a:lnTo>
                      <a:pt x="78" y="35"/>
                    </a:lnTo>
                    <a:lnTo>
                      <a:pt x="77" y="28"/>
                    </a:lnTo>
                    <a:lnTo>
                      <a:pt x="74" y="21"/>
                    </a:lnTo>
                    <a:lnTo>
                      <a:pt x="68" y="16"/>
                    </a:lnTo>
                    <a:lnTo>
                      <a:pt x="63" y="11"/>
                    </a:lnTo>
                    <a:lnTo>
                      <a:pt x="56" y="7"/>
                    </a:lnTo>
                    <a:lnTo>
                      <a:pt x="49" y="6"/>
                    </a:lnTo>
                    <a:lnTo>
                      <a:pt x="42" y="4"/>
                    </a:lnTo>
                    <a:lnTo>
                      <a:pt x="34" y="6"/>
                    </a:lnTo>
                    <a:lnTo>
                      <a:pt x="27" y="7"/>
                    </a:lnTo>
                    <a:lnTo>
                      <a:pt x="20" y="11"/>
                    </a:lnTo>
                    <a:lnTo>
                      <a:pt x="15" y="16"/>
                    </a:lnTo>
                    <a:lnTo>
                      <a:pt x="10" y="21"/>
                    </a:lnTo>
                    <a:lnTo>
                      <a:pt x="4" y="28"/>
                    </a:lnTo>
                    <a:lnTo>
                      <a:pt x="2" y="35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10" y="64"/>
                    </a:lnTo>
                    <a:lnTo>
                      <a:pt x="15" y="70"/>
                    </a:lnTo>
                    <a:lnTo>
                      <a:pt x="20" y="74"/>
                    </a:lnTo>
                    <a:lnTo>
                      <a:pt x="27" y="80"/>
                    </a:lnTo>
                    <a:lnTo>
                      <a:pt x="34" y="83"/>
                    </a:lnTo>
                    <a:lnTo>
                      <a:pt x="42" y="83"/>
                    </a:lnTo>
                    <a:lnTo>
                      <a:pt x="49" y="83"/>
                    </a:lnTo>
                    <a:lnTo>
                      <a:pt x="56" y="80"/>
                    </a:lnTo>
                    <a:lnTo>
                      <a:pt x="63" y="74"/>
                    </a:lnTo>
                    <a:lnTo>
                      <a:pt x="68" y="70"/>
                    </a:lnTo>
                    <a:lnTo>
                      <a:pt x="74" y="64"/>
                    </a:lnTo>
                    <a:lnTo>
                      <a:pt x="77" y="57"/>
                    </a:lnTo>
                    <a:lnTo>
                      <a:pt x="78" y="50"/>
                    </a:lnTo>
                    <a:lnTo>
                      <a:pt x="82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4" name="Freeform 1016">
                <a:extLst>
                  <a:ext uri="{FF2B5EF4-FFF2-40B4-BE49-F238E27FC236}">
                    <a16:creationId xmlns:a16="http://schemas.microsoft.com/office/drawing/2014/main" id="{B19B45B9-A0E7-42D7-A1B9-D120F2AC1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039"/>
                <a:ext cx="27" cy="26"/>
              </a:xfrm>
              <a:custGeom>
                <a:avLst/>
                <a:gdLst>
                  <a:gd name="T0" fmla="*/ 76 w 80"/>
                  <a:gd name="T1" fmla="*/ 31 h 79"/>
                  <a:gd name="T2" fmla="*/ 72 w 80"/>
                  <a:gd name="T3" fmla="*/ 17 h 79"/>
                  <a:gd name="T4" fmla="*/ 61 w 80"/>
                  <a:gd name="T5" fmla="*/ 7 h 79"/>
                  <a:gd name="T6" fmla="*/ 47 w 80"/>
                  <a:gd name="T7" fmla="*/ 2 h 79"/>
                  <a:gd name="T8" fmla="*/ 32 w 80"/>
                  <a:gd name="T9" fmla="*/ 2 h 79"/>
                  <a:gd name="T10" fmla="*/ 18 w 80"/>
                  <a:gd name="T11" fmla="*/ 7 h 79"/>
                  <a:gd name="T12" fmla="*/ 8 w 80"/>
                  <a:gd name="T13" fmla="*/ 17 h 79"/>
                  <a:gd name="T14" fmla="*/ 0 w 80"/>
                  <a:gd name="T15" fmla="*/ 31 h 79"/>
                  <a:gd name="T16" fmla="*/ 0 w 80"/>
                  <a:gd name="T17" fmla="*/ 46 h 79"/>
                  <a:gd name="T18" fmla="*/ 8 w 80"/>
                  <a:gd name="T19" fmla="*/ 60 h 79"/>
                  <a:gd name="T20" fmla="*/ 18 w 80"/>
                  <a:gd name="T21" fmla="*/ 70 h 79"/>
                  <a:gd name="T22" fmla="*/ 32 w 80"/>
                  <a:gd name="T23" fmla="*/ 79 h 79"/>
                  <a:gd name="T24" fmla="*/ 47 w 80"/>
                  <a:gd name="T25" fmla="*/ 79 h 79"/>
                  <a:gd name="T26" fmla="*/ 61 w 80"/>
                  <a:gd name="T27" fmla="*/ 70 h 79"/>
                  <a:gd name="T28" fmla="*/ 72 w 80"/>
                  <a:gd name="T29" fmla="*/ 60 h 79"/>
                  <a:gd name="T30" fmla="*/ 76 w 80"/>
                  <a:gd name="T31" fmla="*/ 46 h 79"/>
                  <a:gd name="T32" fmla="*/ 75 w 80"/>
                  <a:gd name="T33" fmla="*/ 39 h 79"/>
                  <a:gd name="T34" fmla="*/ 72 w 80"/>
                  <a:gd name="T35" fmla="*/ 26 h 79"/>
                  <a:gd name="T36" fmla="*/ 64 w 80"/>
                  <a:gd name="T37" fmla="*/ 14 h 79"/>
                  <a:gd name="T38" fmla="*/ 52 w 80"/>
                  <a:gd name="T39" fmla="*/ 7 h 79"/>
                  <a:gd name="T40" fmla="*/ 40 w 80"/>
                  <a:gd name="T41" fmla="*/ 3 h 79"/>
                  <a:gd name="T42" fmla="*/ 25 w 80"/>
                  <a:gd name="T43" fmla="*/ 7 h 79"/>
                  <a:gd name="T44" fmla="*/ 13 w 80"/>
                  <a:gd name="T45" fmla="*/ 14 h 79"/>
                  <a:gd name="T46" fmla="*/ 6 w 80"/>
                  <a:gd name="T47" fmla="*/ 26 h 79"/>
                  <a:gd name="T48" fmla="*/ 2 w 80"/>
                  <a:gd name="T49" fmla="*/ 39 h 79"/>
                  <a:gd name="T50" fmla="*/ 6 w 80"/>
                  <a:gd name="T51" fmla="*/ 53 h 79"/>
                  <a:gd name="T52" fmla="*/ 13 w 80"/>
                  <a:gd name="T53" fmla="*/ 66 h 79"/>
                  <a:gd name="T54" fmla="*/ 25 w 80"/>
                  <a:gd name="T55" fmla="*/ 74 h 79"/>
                  <a:gd name="T56" fmla="*/ 40 w 80"/>
                  <a:gd name="T57" fmla="*/ 76 h 79"/>
                  <a:gd name="T58" fmla="*/ 52 w 80"/>
                  <a:gd name="T59" fmla="*/ 74 h 79"/>
                  <a:gd name="T60" fmla="*/ 64 w 80"/>
                  <a:gd name="T61" fmla="*/ 66 h 79"/>
                  <a:gd name="T62" fmla="*/ 72 w 80"/>
                  <a:gd name="T63" fmla="*/ 53 h 79"/>
                  <a:gd name="T64" fmla="*/ 75 w 80"/>
                  <a:gd name="T6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80" y="39"/>
                    </a:moveTo>
                    <a:lnTo>
                      <a:pt x="76" y="31"/>
                    </a:lnTo>
                    <a:lnTo>
                      <a:pt x="75" y="24"/>
                    </a:lnTo>
                    <a:lnTo>
                      <a:pt x="72" y="17"/>
                    </a:lnTo>
                    <a:lnTo>
                      <a:pt x="66" y="12"/>
                    </a:lnTo>
                    <a:lnTo>
                      <a:pt x="61" y="7"/>
                    </a:lnTo>
                    <a:lnTo>
                      <a:pt x="54" y="3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2" y="2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3" y="12"/>
                    </a:lnTo>
                    <a:lnTo>
                      <a:pt x="8" y="17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8" y="60"/>
                    </a:lnTo>
                    <a:lnTo>
                      <a:pt x="13" y="66"/>
                    </a:lnTo>
                    <a:lnTo>
                      <a:pt x="18" y="70"/>
                    </a:lnTo>
                    <a:lnTo>
                      <a:pt x="25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7" y="79"/>
                    </a:lnTo>
                    <a:lnTo>
                      <a:pt x="54" y="76"/>
                    </a:lnTo>
                    <a:lnTo>
                      <a:pt x="61" y="70"/>
                    </a:lnTo>
                    <a:lnTo>
                      <a:pt x="66" y="66"/>
                    </a:lnTo>
                    <a:lnTo>
                      <a:pt x="72" y="60"/>
                    </a:lnTo>
                    <a:lnTo>
                      <a:pt x="75" y="53"/>
                    </a:lnTo>
                    <a:lnTo>
                      <a:pt x="76" y="46"/>
                    </a:lnTo>
                    <a:lnTo>
                      <a:pt x="80" y="39"/>
                    </a:lnTo>
                    <a:lnTo>
                      <a:pt x="75" y="39"/>
                    </a:lnTo>
                    <a:lnTo>
                      <a:pt x="75" y="31"/>
                    </a:lnTo>
                    <a:lnTo>
                      <a:pt x="72" y="26"/>
                    </a:lnTo>
                    <a:lnTo>
                      <a:pt x="69" y="19"/>
                    </a:lnTo>
                    <a:lnTo>
                      <a:pt x="64" y="14"/>
                    </a:lnTo>
                    <a:lnTo>
                      <a:pt x="59" y="9"/>
                    </a:lnTo>
                    <a:lnTo>
                      <a:pt x="52" y="7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2" y="3"/>
                    </a:lnTo>
                    <a:lnTo>
                      <a:pt x="25" y="7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2" y="31"/>
                    </a:lnTo>
                    <a:lnTo>
                      <a:pt x="2" y="39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3" y="66"/>
                    </a:lnTo>
                    <a:lnTo>
                      <a:pt x="20" y="69"/>
                    </a:lnTo>
                    <a:lnTo>
                      <a:pt x="25" y="74"/>
                    </a:lnTo>
                    <a:lnTo>
                      <a:pt x="32" y="76"/>
                    </a:lnTo>
                    <a:lnTo>
                      <a:pt x="40" y="76"/>
                    </a:lnTo>
                    <a:lnTo>
                      <a:pt x="47" y="76"/>
                    </a:lnTo>
                    <a:lnTo>
                      <a:pt x="52" y="74"/>
                    </a:lnTo>
                    <a:lnTo>
                      <a:pt x="59" y="69"/>
                    </a:lnTo>
                    <a:lnTo>
                      <a:pt x="64" y="66"/>
                    </a:lnTo>
                    <a:lnTo>
                      <a:pt x="69" y="58"/>
                    </a:lnTo>
                    <a:lnTo>
                      <a:pt x="72" y="53"/>
                    </a:lnTo>
                    <a:lnTo>
                      <a:pt x="75" y="46"/>
                    </a:lnTo>
                    <a:lnTo>
                      <a:pt x="75" y="39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5" name="Freeform 1017">
                <a:extLst>
                  <a:ext uri="{FF2B5EF4-FFF2-40B4-BE49-F238E27FC236}">
                    <a16:creationId xmlns:a16="http://schemas.microsoft.com/office/drawing/2014/main" id="{C4937726-FBA6-443A-9AC6-FB5EFF743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040"/>
                <a:ext cx="24" cy="24"/>
              </a:xfrm>
              <a:custGeom>
                <a:avLst/>
                <a:gdLst>
                  <a:gd name="T0" fmla="*/ 72 w 72"/>
                  <a:gd name="T1" fmla="*/ 27 h 72"/>
                  <a:gd name="T2" fmla="*/ 66 w 72"/>
                  <a:gd name="T3" fmla="*/ 15 h 72"/>
                  <a:gd name="T4" fmla="*/ 56 w 72"/>
                  <a:gd name="T5" fmla="*/ 5 h 72"/>
                  <a:gd name="T6" fmla="*/ 44 w 72"/>
                  <a:gd name="T7" fmla="*/ 0 h 72"/>
                  <a:gd name="T8" fmla="*/ 29 w 72"/>
                  <a:gd name="T9" fmla="*/ 0 h 72"/>
                  <a:gd name="T10" fmla="*/ 17 w 72"/>
                  <a:gd name="T11" fmla="*/ 5 h 72"/>
                  <a:gd name="T12" fmla="*/ 8 w 72"/>
                  <a:gd name="T13" fmla="*/ 15 h 72"/>
                  <a:gd name="T14" fmla="*/ 0 w 72"/>
                  <a:gd name="T15" fmla="*/ 27 h 72"/>
                  <a:gd name="T16" fmla="*/ 0 w 72"/>
                  <a:gd name="T17" fmla="*/ 42 h 72"/>
                  <a:gd name="T18" fmla="*/ 8 w 72"/>
                  <a:gd name="T19" fmla="*/ 55 h 72"/>
                  <a:gd name="T20" fmla="*/ 17 w 72"/>
                  <a:gd name="T21" fmla="*/ 65 h 72"/>
                  <a:gd name="T22" fmla="*/ 29 w 72"/>
                  <a:gd name="T23" fmla="*/ 72 h 72"/>
                  <a:gd name="T24" fmla="*/ 44 w 72"/>
                  <a:gd name="T25" fmla="*/ 72 h 72"/>
                  <a:gd name="T26" fmla="*/ 56 w 72"/>
                  <a:gd name="T27" fmla="*/ 65 h 72"/>
                  <a:gd name="T28" fmla="*/ 66 w 72"/>
                  <a:gd name="T29" fmla="*/ 55 h 72"/>
                  <a:gd name="T30" fmla="*/ 72 w 72"/>
                  <a:gd name="T31" fmla="*/ 42 h 72"/>
                  <a:gd name="T32" fmla="*/ 69 w 72"/>
                  <a:gd name="T33" fmla="*/ 34 h 72"/>
                  <a:gd name="T34" fmla="*/ 66 w 72"/>
                  <a:gd name="T35" fmla="*/ 22 h 72"/>
                  <a:gd name="T36" fmla="*/ 58 w 72"/>
                  <a:gd name="T37" fmla="*/ 13 h 72"/>
                  <a:gd name="T38" fmla="*/ 49 w 72"/>
                  <a:gd name="T39" fmla="*/ 5 h 72"/>
                  <a:gd name="T40" fmla="*/ 37 w 72"/>
                  <a:gd name="T41" fmla="*/ 3 h 72"/>
                  <a:gd name="T42" fmla="*/ 25 w 72"/>
                  <a:gd name="T43" fmla="*/ 5 h 72"/>
                  <a:gd name="T44" fmla="*/ 12 w 72"/>
                  <a:gd name="T45" fmla="*/ 13 h 72"/>
                  <a:gd name="T46" fmla="*/ 5 w 72"/>
                  <a:gd name="T47" fmla="*/ 22 h 72"/>
                  <a:gd name="T48" fmla="*/ 3 w 72"/>
                  <a:gd name="T49" fmla="*/ 34 h 72"/>
                  <a:gd name="T50" fmla="*/ 5 w 72"/>
                  <a:gd name="T51" fmla="*/ 48 h 72"/>
                  <a:gd name="T52" fmla="*/ 12 w 72"/>
                  <a:gd name="T53" fmla="*/ 59 h 72"/>
                  <a:gd name="T54" fmla="*/ 25 w 72"/>
                  <a:gd name="T55" fmla="*/ 66 h 72"/>
                  <a:gd name="T56" fmla="*/ 37 w 72"/>
                  <a:gd name="T57" fmla="*/ 69 h 72"/>
                  <a:gd name="T58" fmla="*/ 49 w 72"/>
                  <a:gd name="T59" fmla="*/ 66 h 72"/>
                  <a:gd name="T60" fmla="*/ 58 w 72"/>
                  <a:gd name="T61" fmla="*/ 59 h 72"/>
                  <a:gd name="T62" fmla="*/ 66 w 72"/>
                  <a:gd name="T63" fmla="*/ 48 h 72"/>
                  <a:gd name="T64" fmla="*/ 69 w 72"/>
                  <a:gd name="T65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2">
                    <a:moveTo>
                      <a:pt x="72" y="34"/>
                    </a:moveTo>
                    <a:lnTo>
                      <a:pt x="72" y="27"/>
                    </a:lnTo>
                    <a:lnTo>
                      <a:pt x="69" y="22"/>
                    </a:lnTo>
                    <a:lnTo>
                      <a:pt x="66" y="15"/>
                    </a:lnTo>
                    <a:lnTo>
                      <a:pt x="62" y="10"/>
                    </a:lnTo>
                    <a:lnTo>
                      <a:pt x="56" y="5"/>
                    </a:lnTo>
                    <a:lnTo>
                      <a:pt x="49" y="3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0" y="10"/>
                    </a:lnTo>
                    <a:lnTo>
                      <a:pt x="8" y="15"/>
                    </a:lnTo>
                    <a:lnTo>
                      <a:pt x="3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3" y="49"/>
                    </a:lnTo>
                    <a:lnTo>
                      <a:pt x="8" y="55"/>
                    </a:lnTo>
                    <a:lnTo>
                      <a:pt x="10" y="62"/>
                    </a:lnTo>
                    <a:lnTo>
                      <a:pt x="17" y="65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7" y="72"/>
                    </a:lnTo>
                    <a:lnTo>
                      <a:pt x="44" y="72"/>
                    </a:lnTo>
                    <a:lnTo>
                      <a:pt x="49" y="69"/>
                    </a:lnTo>
                    <a:lnTo>
                      <a:pt x="56" y="65"/>
                    </a:lnTo>
                    <a:lnTo>
                      <a:pt x="62" y="62"/>
                    </a:lnTo>
                    <a:lnTo>
                      <a:pt x="66" y="55"/>
                    </a:lnTo>
                    <a:lnTo>
                      <a:pt x="69" y="49"/>
                    </a:lnTo>
                    <a:lnTo>
                      <a:pt x="72" y="42"/>
                    </a:lnTo>
                    <a:lnTo>
                      <a:pt x="72" y="34"/>
                    </a:lnTo>
                    <a:lnTo>
                      <a:pt x="69" y="34"/>
                    </a:lnTo>
                    <a:lnTo>
                      <a:pt x="69" y="30"/>
                    </a:lnTo>
                    <a:lnTo>
                      <a:pt x="66" y="22"/>
                    </a:lnTo>
                    <a:lnTo>
                      <a:pt x="65" y="17"/>
                    </a:lnTo>
                    <a:lnTo>
                      <a:pt x="58" y="13"/>
                    </a:lnTo>
                    <a:lnTo>
                      <a:pt x="55" y="8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7" y="3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10" y="17"/>
                    </a:lnTo>
                    <a:lnTo>
                      <a:pt x="5" y="22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5" y="42"/>
                    </a:lnTo>
                    <a:lnTo>
                      <a:pt x="5" y="48"/>
                    </a:lnTo>
                    <a:lnTo>
                      <a:pt x="10" y="55"/>
                    </a:lnTo>
                    <a:lnTo>
                      <a:pt x="12" y="59"/>
                    </a:lnTo>
                    <a:lnTo>
                      <a:pt x="17" y="62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7" y="69"/>
                    </a:lnTo>
                    <a:lnTo>
                      <a:pt x="42" y="66"/>
                    </a:lnTo>
                    <a:lnTo>
                      <a:pt x="49" y="66"/>
                    </a:lnTo>
                    <a:lnTo>
                      <a:pt x="55" y="62"/>
                    </a:lnTo>
                    <a:lnTo>
                      <a:pt x="58" y="59"/>
                    </a:lnTo>
                    <a:lnTo>
                      <a:pt x="65" y="55"/>
                    </a:lnTo>
                    <a:lnTo>
                      <a:pt x="66" y="48"/>
                    </a:lnTo>
                    <a:lnTo>
                      <a:pt x="69" y="42"/>
                    </a:lnTo>
                    <a:lnTo>
                      <a:pt x="69" y="34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6" name="Freeform 1018">
                <a:extLst>
                  <a:ext uri="{FF2B5EF4-FFF2-40B4-BE49-F238E27FC236}">
                    <a16:creationId xmlns:a16="http://schemas.microsoft.com/office/drawing/2014/main" id="{823DF1A7-0C1B-4678-BEA4-307810BAA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041"/>
                <a:ext cx="22" cy="22"/>
              </a:xfrm>
              <a:custGeom>
                <a:avLst/>
                <a:gdLst>
                  <a:gd name="T0" fmla="*/ 66 w 66"/>
                  <a:gd name="T1" fmla="*/ 27 h 66"/>
                  <a:gd name="T2" fmla="*/ 60 w 66"/>
                  <a:gd name="T3" fmla="*/ 14 h 66"/>
                  <a:gd name="T4" fmla="*/ 51 w 66"/>
                  <a:gd name="T5" fmla="*/ 3 h 66"/>
                  <a:gd name="T6" fmla="*/ 39 w 66"/>
                  <a:gd name="T7" fmla="*/ 0 h 66"/>
                  <a:gd name="T8" fmla="*/ 26 w 66"/>
                  <a:gd name="T9" fmla="*/ 0 h 66"/>
                  <a:gd name="T10" fmla="*/ 14 w 66"/>
                  <a:gd name="T11" fmla="*/ 3 h 66"/>
                  <a:gd name="T12" fmla="*/ 7 w 66"/>
                  <a:gd name="T13" fmla="*/ 14 h 66"/>
                  <a:gd name="T14" fmla="*/ 2 w 66"/>
                  <a:gd name="T15" fmla="*/ 27 h 66"/>
                  <a:gd name="T16" fmla="*/ 2 w 66"/>
                  <a:gd name="T17" fmla="*/ 39 h 66"/>
                  <a:gd name="T18" fmla="*/ 7 w 66"/>
                  <a:gd name="T19" fmla="*/ 51 h 66"/>
                  <a:gd name="T20" fmla="*/ 14 w 66"/>
                  <a:gd name="T21" fmla="*/ 58 h 66"/>
                  <a:gd name="T22" fmla="*/ 26 w 66"/>
                  <a:gd name="T23" fmla="*/ 63 h 66"/>
                  <a:gd name="T24" fmla="*/ 39 w 66"/>
                  <a:gd name="T25" fmla="*/ 63 h 66"/>
                  <a:gd name="T26" fmla="*/ 51 w 66"/>
                  <a:gd name="T27" fmla="*/ 58 h 66"/>
                  <a:gd name="T28" fmla="*/ 60 w 66"/>
                  <a:gd name="T29" fmla="*/ 51 h 66"/>
                  <a:gd name="T30" fmla="*/ 66 w 66"/>
                  <a:gd name="T31" fmla="*/ 39 h 66"/>
                  <a:gd name="T32" fmla="*/ 63 w 66"/>
                  <a:gd name="T33" fmla="*/ 31 h 66"/>
                  <a:gd name="T34" fmla="*/ 60 w 66"/>
                  <a:gd name="T35" fmla="*/ 22 h 66"/>
                  <a:gd name="T36" fmla="*/ 53 w 66"/>
                  <a:gd name="T37" fmla="*/ 12 h 66"/>
                  <a:gd name="T38" fmla="*/ 46 w 66"/>
                  <a:gd name="T39" fmla="*/ 3 h 66"/>
                  <a:gd name="T40" fmla="*/ 34 w 66"/>
                  <a:gd name="T41" fmla="*/ 2 h 66"/>
                  <a:gd name="T42" fmla="*/ 22 w 66"/>
                  <a:gd name="T43" fmla="*/ 3 h 66"/>
                  <a:gd name="T44" fmla="*/ 12 w 66"/>
                  <a:gd name="T45" fmla="*/ 12 h 66"/>
                  <a:gd name="T46" fmla="*/ 7 w 66"/>
                  <a:gd name="T47" fmla="*/ 22 h 66"/>
                  <a:gd name="T48" fmla="*/ 3 w 66"/>
                  <a:gd name="T49" fmla="*/ 31 h 66"/>
                  <a:gd name="T50" fmla="*/ 7 w 66"/>
                  <a:gd name="T51" fmla="*/ 43 h 66"/>
                  <a:gd name="T52" fmla="*/ 12 w 66"/>
                  <a:gd name="T53" fmla="*/ 53 h 66"/>
                  <a:gd name="T54" fmla="*/ 22 w 66"/>
                  <a:gd name="T55" fmla="*/ 58 h 66"/>
                  <a:gd name="T56" fmla="*/ 34 w 66"/>
                  <a:gd name="T57" fmla="*/ 60 h 66"/>
                  <a:gd name="T58" fmla="*/ 46 w 66"/>
                  <a:gd name="T59" fmla="*/ 58 h 66"/>
                  <a:gd name="T60" fmla="*/ 53 w 66"/>
                  <a:gd name="T61" fmla="*/ 53 h 66"/>
                  <a:gd name="T62" fmla="*/ 60 w 66"/>
                  <a:gd name="T63" fmla="*/ 43 h 66"/>
                  <a:gd name="T64" fmla="*/ 63 w 66"/>
                  <a:gd name="T65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1"/>
                    </a:moveTo>
                    <a:lnTo>
                      <a:pt x="66" y="27"/>
                    </a:lnTo>
                    <a:lnTo>
                      <a:pt x="63" y="19"/>
                    </a:lnTo>
                    <a:lnTo>
                      <a:pt x="60" y="14"/>
                    </a:lnTo>
                    <a:lnTo>
                      <a:pt x="55" y="10"/>
                    </a:lnTo>
                    <a:lnTo>
                      <a:pt x="51" y="3"/>
                    </a:lnTo>
                    <a:lnTo>
                      <a:pt x="46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14" y="3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2" y="27"/>
                    </a:lnTo>
                    <a:lnTo>
                      <a:pt x="0" y="31"/>
                    </a:lnTo>
                    <a:lnTo>
                      <a:pt x="2" y="39"/>
                    </a:lnTo>
                    <a:lnTo>
                      <a:pt x="2" y="43"/>
                    </a:lnTo>
                    <a:lnTo>
                      <a:pt x="7" y="51"/>
                    </a:lnTo>
                    <a:lnTo>
                      <a:pt x="9" y="56"/>
                    </a:lnTo>
                    <a:lnTo>
                      <a:pt x="14" y="58"/>
                    </a:lnTo>
                    <a:lnTo>
                      <a:pt x="22" y="63"/>
                    </a:lnTo>
                    <a:lnTo>
                      <a:pt x="26" y="63"/>
                    </a:lnTo>
                    <a:lnTo>
                      <a:pt x="34" y="66"/>
                    </a:lnTo>
                    <a:lnTo>
                      <a:pt x="39" y="63"/>
                    </a:lnTo>
                    <a:lnTo>
                      <a:pt x="46" y="63"/>
                    </a:lnTo>
                    <a:lnTo>
                      <a:pt x="51" y="58"/>
                    </a:lnTo>
                    <a:lnTo>
                      <a:pt x="55" y="56"/>
                    </a:lnTo>
                    <a:lnTo>
                      <a:pt x="60" y="51"/>
                    </a:lnTo>
                    <a:lnTo>
                      <a:pt x="63" y="43"/>
                    </a:lnTo>
                    <a:lnTo>
                      <a:pt x="66" y="39"/>
                    </a:lnTo>
                    <a:lnTo>
                      <a:pt x="66" y="31"/>
                    </a:lnTo>
                    <a:lnTo>
                      <a:pt x="63" y="31"/>
                    </a:lnTo>
                    <a:lnTo>
                      <a:pt x="63" y="27"/>
                    </a:lnTo>
                    <a:lnTo>
                      <a:pt x="60" y="22"/>
                    </a:lnTo>
                    <a:lnTo>
                      <a:pt x="58" y="14"/>
                    </a:lnTo>
                    <a:lnTo>
                      <a:pt x="53" y="12"/>
                    </a:lnTo>
                    <a:lnTo>
                      <a:pt x="51" y="7"/>
                    </a:lnTo>
                    <a:lnTo>
                      <a:pt x="46" y="3"/>
                    </a:lnTo>
                    <a:lnTo>
                      <a:pt x="39" y="2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9" y="14"/>
                    </a:lnTo>
                    <a:lnTo>
                      <a:pt x="7" y="22"/>
                    </a:lnTo>
                    <a:lnTo>
                      <a:pt x="3" y="27"/>
                    </a:lnTo>
                    <a:lnTo>
                      <a:pt x="3" y="31"/>
                    </a:lnTo>
                    <a:lnTo>
                      <a:pt x="3" y="39"/>
                    </a:lnTo>
                    <a:lnTo>
                      <a:pt x="7" y="43"/>
                    </a:lnTo>
                    <a:lnTo>
                      <a:pt x="9" y="48"/>
                    </a:lnTo>
                    <a:lnTo>
                      <a:pt x="12" y="53"/>
                    </a:lnTo>
                    <a:lnTo>
                      <a:pt x="17" y="56"/>
                    </a:lnTo>
                    <a:lnTo>
                      <a:pt x="22" y="58"/>
                    </a:lnTo>
                    <a:lnTo>
                      <a:pt x="26" y="60"/>
                    </a:lnTo>
                    <a:lnTo>
                      <a:pt x="34" y="60"/>
                    </a:lnTo>
                    <a:lnTo>
                      <a:pt x="39" y="60"/>
                    </a:lnTo>
                    <a:lnTo>
                      <a:pt x="46" y="58"/>
                    </a:lnTo>
                    <a:lnTo>
                      <a:pt x="51" y="56"/>
                    </a:lnTo>
                    <a:lnTo>
                      <a:pt x="53" y="53"/>
                    </a:lnTo>
                    <a:lnTo>
                      <a:pt x="58" y="48"/>
                    </a:lnTo>
                    <a:lnTo>
                      <a:pt x="60" y="43"/>
                    </a:lnTo>
                    <a:lnTo>
                      <a:pt x="63" y="39"/>
                    </a:lnTo>
                    <a:lnTo>
                      <a:pt x="63" y="31"/>
                    </a:lnTo>
                    <a:lnTo>
                      <a:pt x="66" y="31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7" name="Freeform 1019">
                <a:extLst>
                  <a:ext uri="{FF2B5EF4-FFF2-40B4-BE49-F238E27FC236}">
                    <a16:creationId xmlns:a16="http://schemas.microsoft.com/office/drawing/2014/main" id="{FC3FF31F-7177-4B9D-AB7A-418FD921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042"/>
                <a:ext cx="20" cy="20"/>
              </a:xfrm>
              <a:custGeom>
                <a:avLst/>
                <a:gdLst>
                  <a:gd name="T0" fmla="*/ 59 w 59"/>
                  <a:gd name="T1" fmla="*/ 25 h 60"/>
                  <a:gd name="T2" fmla="*/ 54 w 59"/>
                  <a:gd name="T3" fmla="*/ 13 h 60"/>
                  <a:gd name="T4" fmla="*/ 47 w 59"/>
                  <a:gd name="T5" fmla="*/ 5 h 60"/>
                  <a:gd name="T6" fmla="*/ 34 w 59"/>
                  <a:gd name="T7" fmla="*/ 0 h 60"/>
                  <a:gd name="T8" fmla="*/ 21 w 59"/>
                  <a:gd name="T9" fmla="*/ 0 h 60"/>
                  <a:gd name="T10" fmla="*/ 12 w 59"/>
                  <a:gd name="T11" fmla="*/ 5 h 60"/>
                  <a:gd name="T12" fmla="*/ 4 w 59"/>
                  <a:gd name="T13" fmla="*/ 13 h 60"/>
                  <a:gd name="T14" fmla="*/ 0 w 59"/>
                  <a:gd name="T15" fmla="*/ 25 h 60"/>
                  <a:gd name="T16" fmla="*/ 0 w 59"/>
                  <a:gd name="T17" fmla="*/ 37 h 60"/>
                  <a:gd name="T18" fmla="*/ 4 w 59"/>
                  <a:gd name="T19" fmla="*/ 47 h 60"/>
                  <a:gd name="T20" fmla="*/ 12 w 59"/>
                  <a:gd name="T21" fmla="*/ 54 h 60"/>
                  <a:gd name="T22" fmla="*/ 21 w 59"/>
                  <a:gd name="T23" fmla="*/ 60 h 60"/>
                  <a:gd name="T24" fmla="*/ 34 w 59"/>
                  <a:gd name="T25" fmla="*/ 60 h 60"/>
                  <a:gd name="T26" fmla="*/ 47 w 59"/>
                  <a:gd name="T27" fmla="*/ 54 h 60"/>
                  <a:gd name="T28" fmla="*/ 54 w 59"/>
                  <a:gd name="T29" fmla="*/ 47 h 60"/>
                  <a:gd name="T30" fmla="*/ 59 w 59"/>
                  <a:gd name="T31" fmla="*/ 37 h 60"/>
                  <a:gd name="T32" fmla="*/ 57 w 59"/>
                  <a:gd name="T33" fmla="*/ 30 h 60"/>
                  <a:gd name="T34" fmla="*/ 54 w 59"/>
                  <a:gd name="T35" fmla="*/ 20 h 60"/>
                  <a:gd name="T36" fmla="*/ 48 w 59"/>
                  <a:gd name="T37" fmla="*/ 13 h 60"/>
                  <a:gd name="T38" fmla="*/ 40 w 59"/>
                  <a:gd name="T39" fmla="*/ 5 h 60"/>
                  <a:gd name="T40" fmla="*/ 29 w 59"/>
                  <a:gd name="T41" fmla="*/ 3 h 60"/>
                  <a:gd name="T42" fmla="*/ 19 w 59"/>
                  <a:gd name="T43" fmla="*/ 5 h 60"/>
                  <a:gd name="T44" fmla="*/ 9 w 59"/>
                  <a:gd name="T45" fmla="*/ 13 h 60"/>
                  <a:gd name="T46" fmla="*/ 4 w 59"/>
                  <a:gd name="T47" fmla="*/ 20 h 60"/>
                  <a:gd name="T48" fmla="*/ 2 w 59"/>
                  <a:gd name="T49" fmla="*/ 30 h 60"/>
                  <a:gd name="T50" fmla="*/ 4 w 59"/>
                  <a:gd name="T51" fmla="*/ 43 h 60"/>
                  <a:gd name="T52" fmla="*/ 9 w 59"/>
                  <a:gd name="T53" fmla="*/ 49 h 60"/>
                  <a:gd name="T54" fmla="*/ 19 w 59"/>
                  <a:gd name="T55" fmla="*/ 54 h 60"/>
                  <a:gd name="T56" fmla="*/ 29 w 59"/>
                  <a:gd name="T57" fmla="*/ 57 h 60"/>
                  <a:gd name="T58" fmla="*/ 40 w 59"/>
                  <a:gd name="T59" fmla="*/ 54 h 60"/>
                  <a:gd name="T60" fmla="*/ 48 w 59"/>
                  <a:gd name="T61" fmla="*/ 49 h 60"/>
                  <a:gd name="T62" fmla="*/ 54 w 59"/>
                  <a:gd name="T63" fmla="*/ 43 h 60"/>
                  <a:gd name="T64" fmla="*/ 57 w 59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9" h="60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20"/>
                    </a:lnTo>
                    <a:lnTo>
                      <a:pt x="54" y="13"/>
                    </a:lnTo>
                    <a:lnTo>
                      <a:pt x="48" y="10"/>
                    </a:lnTo>
                    <a:lnTo>
                      <a:pt x="47" y="5"/>
                    </a:lnTo>
                    <a:lnTo>
                      <a:pt x="41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2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7" y="51"/>
                    </a:lnTo>
                    <a:lnTo>
                      <a:pt x="12" y="54"/>
                    </a:lnTo>
                    <a:lnTo>
                      <a:pt x="17" y="57"/>
                    </a:lnTo>
                    <a:lnTo>
                      <a:pt x="21" y="60"/>
                    </a:lnTo>
                    <a:lnTo>
                      <a:pt x="29" y="60"/>
                    </a:lnTo>
                    <a:lnTo>
                      <a:pt x="34" y="60"/>
                    </a:lnTo>
                    <a:lnTo>
                      <a:pt x="41" y="57"/>
                    </a:lnTo>
                    <a:lnTo>
                      <a:pt x="47" y="54"/>
                    </a:lnTo>
                    <a:lnTo>
                      <a:pt x="48" y="51"/>
                    </a:lnTo>
                    <a:lnTo>
                      <a:pt x="54" y="47"/>
                    </a:lnTo>
                    <a:lnTo>
                      <a:pt x="57" y="43"/>
                    </a:lnTo>
                    <a:lnTo>
                      <a:pt x="59" y="37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7" y="25"/>
                    </a:lnTo>
                    <a:lnTo>
                      <a:pt x="54" y="20"/>
                    </a:lnTo>
                    <a:lnTo>
                      <a:pt x="50" y="15"/>
                    </a:lnTo>
                    <a:lnTo>
                      <a:pt x="48" y="13"/>
                    </a:lnTo>
                    <a:lnTo>
                      <a:pt x="43" y="8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29" y="3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8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4" y="43"/>
                    </a:lnTo>
                    <a:lnTo>
                      <a:pt x="7" y="44"/>
                    </a:lnTo>
                    <a:lnTo>
                      <a:pt x="9" y="49"/>
                    </a:lnTo>
                    <a:lnTo>
                      <a:pt x="14" y="51"/>
                    </a:lnTo>
                    <a:lnTo>
                      <a:pt x="19" y="54"/>
                    </a:lnTo>
                    <a:lnTo>
                      <a:pt x="24" y="57"/>
                    </a:lnTo>
                    <a:lnTo>
                      <a:pt x="29" y="57"/>
                    </a:lnTo>
                    <a:lnTo>
                      <a:pt x="34" y="57"/>
                    </a:lnTo>
                    <a:lnTo>
                      <a:pt x="40" y="54"/>
                    </a:lnTo>
                    <a:lnTo>
                      <a:pt x="43" y="51"/>
                    </a:lnTo>
                    <a:lnTo>
                      <a:pt x="48" y="49"/>
                    </a:lnTo>
                    <a:lnTo>
                      <a:pt x="50" y="44"/>
                    </a:lnTo>
                    <a:lnTo>
                      <a:pt x="54" y="43"/>
                    </a:lnTo>
                    <a:lnTo>
                      <a:pt x="57" y="34"/>
                    </a:lnTo>
                    <a:lnTo>
                      <a:pt x="57" y="30"/>
                    </a:lnTo>
                    <a:lnTo>
                      <a:pt x="59" y="30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8" name="Freeform 1020">
                <a:extLst>
                  <a:ext uri="{FF2B5EF4-FFF2-40B4-BE49-F238E27FC236}">
                    <a16:creationId xmlns:a16="http://schemas.microsoft.com/office/drawing/2014/main" id="{D94EA24D-3226-42E4-9F17-AFDF5F558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043"/>
                <a:ext cx="17" cy="18"/>
              </a:xfrm>
              <a:custGeom>
                <a:avLst/>
                <a:gdLst>
                  <a:gd name="T0" fmla="*/ 53 w 53"/>
                  <a:gd name="T1" fmla="*/ 22 h 54"/>
                  <a:gd name="T2" fmla="*/ 48 w 53"/>
                  <a:gd name="T3" fmla="*/ 12 h 54"/>
                  <a:gd name="T4" fmla="*/ 41 w 53"/>
                  <a:gd name="T5" fmla="*/ 5 h 54"/>
                  <a:gd name="T6" fmla="*/ 32 w 53"/>
                  <a:gd name="T7" fmla="*/ 2 h 54"/>
                  <a:gd name="T8" fmla="*/ 22 w 53"/>
                  <a:gd name="T9" fmla="*/ 2 h 54"/>
                  <a:gd name="T10" fmla="*/ 12 w 53"/>
                  <a:gd name="T11" fmla="*/ 5 h 54"/>
                  <a:gd name="T12" fmla="*/ 5 w 53"/>
                  <a:gd name="T13" fmla="*/ 12 h 54"/>
                  <a:gd name="T14" fmla="*/ 0 w 53"/>
                  <a:gd name="T15" fmla="*/ 22 h 54"/>
                  <a:gd name="T16" fmla="*/ 0 w 53"/>
                  <a:gd name="T17" fmla="*/ 33 h 54"/>
                  <a:gd name="T18" fmla="*/ 5 w 53"/>
                  <a:gd name="T19" fmla="*/ 41 h 54"/>
                  <a:gd name="T20" fmla="*/ 12 w 53"/>
                  <a:gd name="T21" fmla="*/ 48 h 54"/>
                  <a:gd name="T22" fmla="*/ 22 w 53"/>
                  <a:gd name="T23" fmla="*/ 54 h 54"/>
                  <a:gd name="T24" fmla="*/ 32 w 53"/>
                  <a:gd name="T25" fmla="*/ 54 h 54"/>
                  <a:gd name="T26" fmla="*/ 41 w 53"/>
                  <a:gd name="T27" fmla="*/ 48 h 54"/>
                  <a:gd name="T28" fmla="*/ 48 w 53"/>
                  <a:gd name="T29" fmla="*/ 41 h 54"/>
                  <a:gd name="T30" fmla="*/ 53 w 53"/>
                  <a:gd name="T31" fmla="*/ 33 h 54"/>
                  <a:gd name="T32" fmla="*/ 52 w 53"/>
                  <a:gd name="T33" fmla="*/ 27 h 54"/>
                  <a:gd name="T34" fmla="*/ 48 w 53"/>
                  <a:gd name="T35" fmla="*/ 18 h 54"/>
                  <a:gd name="T36" fmla="*/ 44 w 53"/>
                  <a:gd name="T37" fmla="*/ 10 h 54"/>
                  <a:gd name="T38" fmla="*/ 38 w 53"/>
                  <a:gd name="T39" fmla="*/ 5 h 54"/>
                  <a:gd name="T40" fmla="*/ 27 w 53"/>
                  <a:gd name="T41" fmla="*/ 5 h 54"/>
                  <a:gd name="T42" fmla="*/ 17 w 53"/>
                  <a:gd name="T43" fmla="*/ 5 h 54"/>
                  <a:gd name="T44" fmla="*/ 10 w 53"/>
                  <a:gd name="T45" fmla="*/ 10 h 54"/>
                  <a:gd name="T46" fmla="*/ 5 w 53"/>
                  <a:gd name="T47" fmla="*/ 18 h 54"/>
                  <a:gd name="T48" fmla="*/ 2 w 53"/>
                  <a:gd name="T49" fmla="*/ 27 h 54"/>
                  <a:gd name="T50" fmla="*/ 5 w 53"/>
                  <a:gd name="T51" fmla="*/ 36 h 54"/>
                  <a:gd name="T52" fmla="*/ 10 w 53"/>
                  <a:gd name="T53" fmla="*/ 44 h 54"/>
                  <a:gd name="T54" fmla="*/ 17 w 53"/>
                  <a:gd name="T55" fmla="*/ 48 h 54"/>
                  <a:gd name="T56" fmla="*/ 27 w 53"/>
                  <a:gd name="T57" fmla="*/ 51 h 54"/>
                  <a:gd name="T58" fmla="*/ 38 w 53"/>
                  <a:gd name="T59" fmla="*/ 48 h 54"/>
                  <a:gd name="T60" fmla="*/ 44 w 53"/>
                  <a:gd name="T61" fmla="*/ 44 h 54"/>
                  <a:gd name="T62" fmla="*/ 48 w 53"/>
                  <a:gd name="T63" fmla="*/ 36 h 54"/>
                  <a:gd name="T64" fmla="*/ 52 w 53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4">
                    <a:moveTo>
                      <a:pt x="53" y="27"/>
                    </a:moveTo>
                    <a:lnTo>
                      <a:pt x="53" y="22"/>
                    </a:lnTo>
                    <a:lnTo>
                      <a:pt x="52" y="18"/>
                    </a:lnTo>
                    <a:lnTo>
                      <a:pt x="48" y="12"/>
                    </a:lnTo>
                    <a:lnTo>
                      <a:pt x="46" y="10"/>
                    </a:lnTo>
                    <a:lnTo>
                      <a:pt x="41" y="5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5" y="41"/>
                    </a:lnTo>
                    <a:lnTo>
                      <a:pt x="7" y="47"/>
                    </a:lnTo>
                    <a:lnTo>
                      <a:pt x="12" y="48"/>
                    </a:lnTo>
                    <a:lnTo>
                      <a:pt x="17" y="51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38" y="51"/>
                    </a:lnTo>
                    <a:lnTo>
                      <a:pt x="41" y="48"/>
                    </a:lnTo>
                    <a:lnTo>
                      <a:pt x="46" y="47"/>
                    </a:lnTo>
                    <a:lnTo>
                      <a:pt x="48" y="41"/>
                    </a:lnTo>
                    <a:lnTo>
                      <a:pt x="52" y="40"/>
                    </a:lnTo>
                    <a:lnTo>
                      <a:pt x="53" y="33"/>
                    </a:lnTo>
                    <a:lnTo>
                      <a:pt x="53" y="27"/>
                    </a:lnTo>
                    <a:lnTo>
                      <a:pt x="52" y="27"/>
                    </a:lnTo>
                    <a:lnTo>
                      <a:pt x="48" y="22"/>
                    </a:lnTo>
                    <a:lnTo>
                      <a:pt x="48" y="18"/>
                    </a:lnTo>
                    <a:lnTo>
                      <a:pt x="46" y="14"/>
                    </a:lnTo>
                    <a:lnTo>
                      <a:pt x="44" y="10"/>
                    </a:lnTo>
                    <a:lnTo>
                      <a:pt x="39" y="7"/>
                    </a:lnTo>
                    <a:lnTo>
                      <a:pt x="38" y="5"/>
                    </a:lnTo>
                    <a:lnTo>
                      <a:pt x="32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5" y="36"/>
                    </a:lnTo>
                    <a:lnTo>
                      <a:pt x="7" y="41"/>
                    </a:lnTo>
                    <a:lnTo>
                      <a:pt x="10" y="44"/>
                    </a:lnTo>
                    <a:lnTo>
                      <a:pt x="12" y="47"/>
                    </a:lnTo>
                    <a:lnTo>
                      <a:pt x="17" y="48"/>
                    </a:lnTo>
                    <a:lnTo>
                      <a:pt x="22" y="51"/>
                    </a:lnTo>
                    <a:lnTo>
                      <a:pt x="27" y="51"/>
                    </a:lnTo>
                    <a:lnTo>
                      <a:pt x="32" y="51"/>
                    </a:lnTo>
                    <a:lnTo>
                      <a:pt x="38" y="48"/>
                    </a:lnTo>
                    <a:lnTo>
                      <a:pt x="39" y="47"/>
                    </a:lnTo>
                    <a:lnTo>
                      <a:pt x="44" y="44"/>
                    </a:lnTo>
                    <a:lnTo>
                      <a:pt x="46" y="41"/>
                    </a:lnTo>
                    <a:lnTo>
                      <a:pt x="48" y="36"/>
                    </a:lnTo>
                    <a:lnTo>
                      <a:pt x="48" y="33"/>
                    </a:lnTo>
                    <a:lnTo>
                      <a:pt x="52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49" name="Freeform 1021">
                <a:extLst>
                  <a:ext uri="{FF2B5EF4-FFF2-40B4-BE49-F238E27FC236}">
                    <a16:creationId xmlns:a16="http://schemas.microsoft.com/office/drawing/2014/main" id="{D4DA3386-10E9-4FE9-82C9-2EF7CD3E9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044"/>
                <a:ext cx="17" cy="16"/>
              </a:xfrm>
              <a:custGeom>
                <a:avLst/>
                <a:gdLst>
                  <a:gd name="T0" fmla="*/ 46 w 49"/>
                  <a:gd name="T1" fmla="*/ 17 h 46"/>
                  <a:gd name="T2" fmla="*/ 44 w 49"/>
                  <a:gd name="T3" fmla="*/ 9 h 46"/>
                  <a:gd name="T4" fmla="*/ 37 w 49"/>
                  <a:gd name="T5" fmla="*/ 2 h 46"/>
                  <a:gd name="T6" fmla="*/ 30 w 49"/>
                  <a:gd name="T7" fmla="*/ 0 h 46"/>
                  <a:gd name="T8" fmla="*/ 21 w 49"/>
                  <a:gd name="T9" fmla="*/ 0 h 46"/>
                  <a:gd name="T10" fmla="*/ 10 w 49"/>
                  <a:gd name="T11" fmla="*/ 2 h 46"/>
                  <a:gd name="T12" fmla="*/ 5 w 49"/>
                  <a:gd name="T13" fmla="*/ 9 h 46"/>
                  <a:gd name="T14" fmla="*/ 0 w 49"/>
                  <a:gd name="T15" fmla="*/ 17 h 46"/>
                  <a:gd name="T16" fmla="*/ 0 w 49"/>
                  <a:gd name="T17" fmla="*/ 26 h 46"/>
                  <a:gd name="T18" fmla="*/ 5 w 49"/>
                  <a:gd name="T19" fmla="*/ 36 h 46"/>
                  <a:gd name="T20" fmla="*/ 10 w 49"/>
                  <a:gd name="T21" fmla="*/ 41 h 46"/>
                  <a:gd name="T22" fmla="*/ 21 w 49"/>
                  <a:gd name="T23" fmla="*/ 46 h 46"/>
                  <a:gd name="T24" fmla="*/ 30 w 49"/>
                  <a:gd name="T25" fmla="*/ 46 h 46"/>
                  <a:gd name="T26" fmla="*/ 37 w 49"/>
                  <a:gd name="T27" fmla="*/ 41 h 46"/>
                  <a:gd name="T28" fmla="*/ 44 w 49"/>
                  <a:gd name="T29" fmla="*/ 36 h 46"/>
                  <a:gd name="T30" fmla="*/ 46 w 49"/>
                  <a:gd name="T31" fmla="*/ 26 h 46"/>
                  <a:gd name="T32" fmla="*/ 44 w 49"/>
                  <a:gd name="T33" fmla="*/ 21 h 46"/>
                  <a:gd name="T34" fmla="*/ 44 w 49"/>
                  <a:gd name="T35" fmla="*/ 14 h 46"/>
                  <a:gd name="T36" fmla="*/ 39 w 49"/>
                  <a:gd name="T37" fmla="*/ 7 h 46"/>
                  <a:gd name="T38" fmla="*/ 32 w 49"/>
                  <a:gd name="T39" fmla="*/ 2 h 46"/>
                  <a:gd name="T40" fmla="*/ 25 w 49"/>
                  <a:gd name="T41" fmla="*/ 2 h 46"/>
                  <a:gd name="T42" fmla="*/ 15 w 49"/>
                  <a:gd name="T43" fmla="*/ 2 h 46"/>
                  <a:gd name="T44" fmla="*/ 10 w 49"/>
                  <a:gd name="T45" fmla="*/ 7 h 46"/>
                  <a:gd name="T46" fmla="*/ 5 w 49"/>
                  <a:gd name="T47" fmla="*/ 14 h 46"/>
                  <a:gd name="T48" fmla="*/ 3 w 49"/>
                  <a:gd name="T49" fmla="*/ 21 h 46"/>
                  <a:gd name="T50" fmla="*/ 5 w 49"/>
                  <a:gd name="T51" fmla="*/ 31 h 46"/>
                  <a:gd name="T52" fmla="*/ 10 w 49"/>
                  <a:gd name="T53" fmla="*/ 36 h 46"/>
                  <a:gd name="T54" fmla="*/ 15 w 49"/>
                  <a:gd name="T55" fmla="*/ 41 h 46"/>
                  <a:gd name="T56" fmla="*/ 25 w 49"/>
                  <a:gd name="T57" fmla="*/ 43 h 46"/>
                  <a:gd name="T58" fmla="*/ 32 w 49"/>
                  <a:gd name="T59" fmla="*/ 41 h 46"/>
                  <a:gd name="T60" fmla="*/ 39 w 49"/>
                  <a:gd name="T61" fmla="*/ 36 h 46"/>
                  <a:gd name="T62" fmla="*/ 44 w 49"/>
                  <a:gd name="T63" fmla="*/ 31 h 46"/>
                  <a:gd name="T64" fmla="*/ 44 w 49"/>
                  <a:gd name="T65" fmla="*/ 2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1"/>
                    </a:moveTo>
                    <a:lnTo>
                      <a:pt x="46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2" y="4"/>
                    </a:lnTo>
                    <a:lnTo>
                      <a:pt x="37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5" y="9"/>
                    </a:lnTo>
                    <a:lnTo>
                      <a:pt x="3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5" y="36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5" y="43"/>
                    </a:lnTo>
                    <a:lnTo>
                      <a:pt x="21" y="46"/>
                    </a:lnTo>
                    <a:lnTo>
                      <a:pt x="25" y="46"/>
                    </a:lnTo>
                    <a:lnTo>
                      <a:pt x="30" y="46"/>
                    </a:lnTo>
                    <a:lnTo>
                      <a:pt x="34" y="43"/>
                    </a:lnTo>
                    <a:lnTo>
                      <a:pt x="37" y="41"/>
                    </a:lnTo>
                    <a:lnTo>
                      <a:pt x="42" y="38"/>
                    </a:lnTo>
                    <a:lnTo>
                      <a:pt x="44" y="36"/>
                    </a:lnTo>
                    <a:lnTo>
                      <a:pt x="46" y="31"/>
                    </a:lnTo>
                    <a:lnTo>
                      <a:pt x="46" y="26"/>
                    </a:lnTo>
                    <a:lnTo>
                      <a:pt x="49" y="21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4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7" y="4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8" y="13"/>
                    </a:lnTo>
                    <a:lnTo>
                      <a:pt x="5" y="14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6"/>
                    </a:lnTo>
                    <a:lnTo>
                      <a:pt x="5" y="31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8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5" y="43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7" y="38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4" y="31"/>
                    </a:lnTo>
                    <a:lnTo>
                      <a:pt x="44" y="26"/>
                    </a:lnTo>
                    <a:lnTo>
                      <a:pt x="44" y="21"/>
                    </a:lnTo>
                    <a:lnTo>
                      <a:pt x="49" y="21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0" name="Freeform 1022">
                <a:extLst>
                  <a:ext uri="{FF2B5EF4-FFF2-40B4-BE49-F238E27FC236}">
                    <a16:creationId xmlns:a16="http://schemas.microsoft.com/office/drawing/2014/main" id="{020F6497-1D5C-4C49-8889-11F307C93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045"/>
                <a:ext cx="14" cy="14"/>
              </a:xfrm>
              <a:custGeom>
                <a:avLst/>
                <a:gdLst>
                  <a:gd name="T0" fmla="*/ 41 w 41"/>
                  <a:gd name="T1" fmla="*/ 18 h 41"/>
                  <a:gd name="T2" fmla="*/ 40 w 41"/>
                  <a:gd name="T3" fmla="*/ 10 h 41"/>
                  <a:gd name="T4" fmla="*/ 34 w 41"/>
                  <a:gd name="T5" fmla="*/ 2 h 41"/>
                  <a:gd name="T6" fmla="*/ 24 w 41"/>
                  <a:gd name="T7" fmla="*/ 0 h 41"/>
                  <a:gd name="T8" fmla="*/ 18 w 41"/>
                  <a:gd name="T9" fmla="*/ 0 h 41"/>
                  <a:gd name="T10" fmla="*/ 10 w 41"/>
                  <a:gd name="T11" fmla="*/ 2 h 41"/>
                  <a:gd name="T12" fmla="*/ 5 w 41"/>
                  <a:gd name="T13" fmla="*/ 10 h 41"/>
                  <a:gd name="T14" fmla="*/ 0 w 41"/>
                  <a:gd name="T15" fmla="*/ 18 h 41"/>
                  <a:gd name="T16" fmla="*/ 0 w 41"/>
                  <a:gd name="T17" fmla="*/ 24 h 41"/>
                  <a:gd name="T18" fmla="*/ 5 w 41"/>
                  <a:gd name="T19" fmla="*/ 33 h 41"/>
                  <a:gd name="T20" fmla="*/ 10 w 41"/>
                  <a:gd name="T21" fmla="*/ 36 h 41"/>
                  <a:gd name="T22" fmla="*/ 18 w 41"/>
                  <a:gd name="T23" fmla="*/ 41 h 41"/>
                  <a:gd name="T24" fmla="*/ 24 w 41"/>
                  <a:gd name="T25" fmla="*/ 41 h 41"/>
                  <a:gd name="T26" fmla="*/ 34 w 41"/>
                  <a:gd name="T27" fmla="*/ 36 h 41"/>
                  <a:gd name="T28" fmla="*/ 40 w 41"/>
                  <a:gd name="T29" fmla="*/ 33 h 41"/>
                  <a:gd name="T30" fmla="*/ 41 w 41"/>
                  <a:gd name="T31" fmla="*/ 24 h 41"/>
                  <a:gd name="T32" fmla="*/ 40 w 41"/>
                  <a:gd name="T33" fmla="*/ 19 h 41"/>
                  <a:gd name="T34" fmla="*/ 40 w 41"/>
                  <a:gd name="T35" fmla="*/ 12 h 41"/>
                  <a:gd name="T36" fmla="*/ 34 w 41"/>
                  <a:gd name="T37" fmla="*/ 7 h 41"/>
                  <a:gd name="T38" fmla="*/ 29 w 41"/>
                  <a:gd name="T39" fmla="*/ 5 h 41"/>
                  <a:gd name="T40" fmla="*/ 22 w 41"/>
                  <a:gd name="T41" fmla="*/ 2 h 41"/>
                  <a:gd name="T42" fmla="*/ 14 w 41"/>
                  <a:gd name="T43" fmla="*/ 5 h 41"/>
                  <a:gd name="T44" fmla="*/ 10 w 41"/>
                  <a:gd name="T45" fmla="*/ 7 h 41"/>
                  <a:gd name="T46" fmla="*/ 5 w 41"/>
                  <a:gd name="T47" fmla="*/ 12 h 41"/>
                  <a:gd name="T48" fmla="*/ 2 w 41"/>
                  <a:gd name="T49" fmla="*/ 19 h 41"/>
                  <a:gd name="T50" fmla="*/ 5 w 41"/>
                  <a:gd name="T51" fmla="*/ 27 h 41"/>
                  <a:gd name="T52" fmla="*/ 10 w 41"/>
                  <a:gd name="T53" fmla="*/ 33 h 41"/>
                  <a:gd name="T54" fmla="*/ 14 w 41"/>
                  <a:gd name="T55" fmla="*/ 36 h 41"/>
                  <a:gd name="T56" fmla="*/ 22 w 41"/>
                  <a:gd name="T57" fmla="*/ 40 h 41"/>
                  <a:gd name="T58" fmla="*/ 29 w 41"/>
                  <a:gd name="T59" fmla="*/ 36 h 41"/>
                  <a:gd name="T60" fmla="*/ 34 w 41"/>
                  <a:gd name="T61" fmla="*/ 33 h 41"/>
                  <a:gd name="T62" fmla="*/ 40 w 41"/>
                  <a:gd name="T63" fmla="*/ 27 h 41"/>
                  <a:gd name="T64" fmla="*/ 40 w 41"/>
                  <a:gd name="T65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19"/>
                    </a:moveTo>
                    <a:lnTo>
                      <a:pt x="41" y="18"/>
                    </a:lnTo>
                    <a:lnTo>
                      <a:pt x="41" y="12"/>
                    </a:lnTo>
                    <a:lnTo>
                      <a:pt x="40" y="10"/>
                    </a:lnTo>
                    <a:lnTo>
                      <a:pt x="36" y="5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5" y="33"/>
                    </a:lnTo>
                    <a:lnTo>
                      <a:pt x="7" y="34"/>
                    </a:lnTo>
                    <a:lnTo>
                      <a:pt x="10" y="36"/>
                    </a:lnTo>
                    <a:lnTo>
                      <a:pt x="12" y="40"/>
                    </a:lnTo>
                    <a:lnTo>
                      <a:pt x="18" y="41"/>
                    </a:lnTo>
                    <a:lnTo>
                      <a:pt x="22" y="41"/>
                    </a:lnTo>
                    <a:lnTo>
                      <a:pt x="24" y="41"/>
                    </a:lnTo>
                    <a:lnTo>
                      <a:pt x="29" y="40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40" y="33"/>
                    </a:lnTo>
                    <a:lnTo>
                      <a:pt x="41" y="29"/>
                    </a:lnTo>
                    <a:lnTo>
                      <a:pt x="41" y="24"/>
                    </a:lnTo>
                    <a:lnTo>
                      <a:pt x="41" y="19"/>
                    </a:lnTo>
                    <a:lnTo>
                      <a:pt x="40" y="19"/>
                    </a:lnTo>
                    <a:lnTo>
                      <a:pt x="40" y="18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8"/>
                    </a:lnTo>
                    <a:lnTo>
                      <a:pt x="2" y="19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33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8" y="36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9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6" y="29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0" y="19"/>
                    </a:lnTo>
                    <a:lnTo>
                      <a:pt x="41" y="19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1" name="Freeform 1023">
                <a:extLst>
                  <a:ext uri="{FF2B5EF4-FFF2-40B4-BE49-F238E27FC236}">
                    <a16:creationId xmlns:a16="http://schemas.microsoft.com/office/drawing/2014/main" id="{797AA803-EE2E-4A3A-A586-1DB0BE68E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3046"/>
                <a:ext cx="12" cy="12"/>
              </a:xfrm>
              <a:custGeom>
                <a:avLst/>
                <a:gdLst>
                  <a:gd name="T0" fmla="*/ 37 w 37"/>
                  <a:gd name="T1" fmla="*/ 15 h 37"/>
                  <a:gd name="T2" fmla="*/ 34 w 37"/>
                  <a:gd name="T3" fmla="*/ 8 h 37"/>
                  <a:gd name="T4" fmla="*/ 29 w 37"/>
                  <a:gd name="T5" fmla="*/ 3 h 37"/>
                  <a:gd name="T6" fmla="*/ 22 w 37"/>
                  <a:gd name="T7" fmla="*/ 0 h 37"/>
                  <a:gd name="T8" fmla="*/ 15 w 37"/>
                  <a:gd name="T9" fmla="*/ 0 h 37"/>
                  <a:gd name="T10" fmla="*/ 10 w 37"/>
                  <a:gd name="T11" fmla="*/ 3 h 37"/>
                  <a:gd name="T12" fmla="*/ 5 w 37"/>
                  <a:gd name="T13" fmla="*/ 8 h 37"/>
                  <a:gd name="T14" fmla="*/ 3 w 37"/>
                  <a:gd name="T15" fmla="*/ 15 h 37"/>
                  <a:gd name="T16" fmla="*/ 3 w 37"/>
                  <a:gd name="T17" fmla="*/ 22 h 37"/>
                  <a:gd name="T18" fmla="*/ 5 w 37"/>
                  <a:gd name="T19" fmla="*/ 27 h 37"/>
                  <a:gd name="T20" fmla="*/ 10 w 37"/>
                  <a:gd name="T21" fmla="*/ 32 h 37"/>
                  <a:gd name="T22" fmla="*/ 15 w 37"/>
                  <a:gd name="T23" fmla="*/ 34 h 37"/>
                  <a:gd name="T24" fmla="*/ 22 w 37"/>
                  <a:gd name="T25" fmla="*/ 34 h 37"/>
                  <a:gd name="T26" fmla="*/ 29 w 37"/>
                  <a:gd name="T27" fmla="*/ 32 h 37"/>
                  <a:gd name="T28" fmla="*/ 34 w 37"/>
                  <a:gd name="T29" fmla="*/ 27 h 37"/>
                  <a:gd name="T30" fmla="*/ 37 w 37"/>
                  <a:gd name="T31" fmla="*/ 22 h 37"/>
                  <a:gd name="T32" fmla="*/ 34 w 37"/>
                  <a:gd name="T33" fmla="*/ 17 h 37"/>
                  <a:gd name="T34" fmla="*/ 32 w 37"/>
                  <a:gd name="T35" fmla="*/ 13 h 37"/>
                  <a:gd name="T36" fmla="*/ 29 w 37"/>
                  <a:gd name="T37" fmla="*/ 8 h 37"/>
                  <a:gd name="T38" fmla="*/ 25 w 37"/>
                  <a:gd name="T39" fmla="*/ 5 h 37"/>
                  <a:gd name="T40" fmla="*/ 20 w 37"/>
                  <a:gd name="T41" fmla="*/ 3 h 37"/>
                  <a:gd name="T42" fmla="*/ 12 w 37"/>
                  <a:gd name="T43" fmla="*/ 5 h 37"/>
                  <a:gd name="T44" fmla="*/ 8 w 37"/>
                  <a:gd name="T45" fmla="*/ 8 h 37"/>
                  <a:gd name="T46" fmla="*/ 5 w 37"/>
                  <a:gd name="T47" fmla="*/ 13 h 37"/>
                  <a:gd name="T48" fmla="*/ 5 w 37"/>
                  <a:gd name="T49" fmla="*/ 17 h 37"/>
                  <a:gd name="T50" fmla="*/ 5 w 37"/>
                  <a:gd name="T51" fmla="*/ 25 h 37"/>
                  <a:gd name="T52" fmla="*/ 8 w 37"/>
                  <a:gd name="T53" fmla="*/ 29 h 37"/>
                  <a:gd name="T54" fmla="*/ 12 w 37"/>
                  <a:gd name="T55" fmla="*/ 32 h 37"/>
                  <a:gd name="T56" fmla="*/ 20 w 37"/>
                  <a:gd name="T57" fmla="*/ 32 h 37"/>
                  <a:gd name="T58" fmla="*/ 25 w 37"/>
                  <a:gd name="T59" fmla="*/ 32 h 37"/>
                  <a:gd name="T60" fmla="*/ 29 w 37"/>
                  <a:gd name="T61" fmla="*/ 29 h 37"/>
                  <a:gd name="T62" fmla="*/ 32 w 37"/>
                  <a:gd name="T63" fmla="*/ 25 h 37"/>
                  <a:gd name="T64" fmla="*/ 34 w 37"/>
                  <a:gd name="T6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7">
                    <a:moveTo>
                      <a:pt x="37" y="17"/>
                    </a:moveTo>
                    <a:lnTo>
                      <a:pt x="37" y="15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8" y="29"/>
                    </a:lnTo>
                    <a:lnTo>
                      <a:pt x="10" y="32"/>
                    </a:lnTo>
                    <a:lnTo>
                      <a:pt x="12" y="34"/>
                    </a:lnTo>
                    <a:lnTo>
                      <a:pt x="15" y="34"/>
                    </a:lnTo>
                    <a:lnTo>
                      <a:pt x="20" y="37"/>
                    </a:lnTo>
                    <a:lnTo>
                      <a:pt x="22" y="34"/>
                    </a:lnTo>
                    <a:lnTo>
                      <a:pt x="27" y="34"/>
                    </a:lnTo>
                    <a:lnTo>
                      <a:pt x="29" y="32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7" y="25"/>
                    </a:lnTo>
                    <a:lnTo>
                      <a:pt x="37" y="22"/>
                    </a:lnTo>
                    <a:lnTo>
                      <a:pt x="37" y="17"/>
                    </a:lnTo>
                    <a:lnTo>
                      <a:pt x="34" y="17"/>
                    </a:lnTo>
                    <a:lnTo>
                      <a:pt x="34" y="15"/>
                    </a:lnTo>
                    <a:lnTo>
                      <a:pt x="32" y="13"/>
                    </a:lnTo>
                    <a:lnTo>
                      <a:pt x="32" y="10"/>
                    </a:lnTo>
                    <a:lnTo>
                      <a:pt x="29" y="8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2" y="32"/>
                    </a:lnTo>
                    <a:lnTo>
                      <a:pt x="17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5" y="32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0"/>
                    </a:lnTo>
                    <a:lnTo>
                      <a:pt x="34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2" name="Freeform 1024">
                <a:extLst>
                  <a:ext uri="{FF2B5EF4-FFF2-40B4-BE49-F238E27FC236}">
                    <a16:creationId xmlns:a16="http://schemas.microsoft.com/office/drawing/2014/main" id="{2F29BEB8-F7F6-4CE9-AE6A-C47EB569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3047"/>
                <a:ext cx="9" cy="10"/>
              </a:xfrm>
              <a:custGeom>
                <a:avLst/>
                <a:gdLst>
                  <a:gd name="T0" fmla="*/ 29 w 29"/>
                  <a:gd name="T1" fmla="*/ 13 h 29"/>
                  <a:gd name="T2" fmla="*/ 27 w 29"/>
                  <a:gd name="T3" fmla="*/ 7 h 29"/>
                  <a:gd name="T4" fmla="*/ 22 w 29"/>
                  <a:gd name="T5" fmla="*/ 2 h 29"/>
                  <a:gd name="T6" fmla="*/ 18 w 29"/>
                  <a:gd name="T7" fmla="*/ 0 h 29"/>
                  <a:gd name="T8" fmla="*/ 13 w 29"/>
                  <a:gd name="T9" fmla="*/ 0 h 29"/>
                  <a:gd name="T10" fmla="*/ 5 w 29"/>
                  <a:gd name="T11" fmla="*/ 2 h 29"/>
                  <a:gd name="T12" fmla="*/ 3 w 29"/>
                  <a:gd name="T13" fmla="*/ 7 h 29"/>
                  <a:gd name="T14" fmla="*/ 0 w 29"/>
                  <a:gd name="T15" fmla="*/ 13 h 29"/>
                  <a:gd name="T16" fmla="*/ 0 w 29"/>
                  <a:gd name="T17" fmla="*/ 17 h 29"/>
                  <a:gd name="T18" fmla="*/ 3 w 29"/>
                  <a:gd name="T19" fmla="*/ 24 h 29"/>
                  <a:gd name="T20" fmla="*/ 5 w 29"/>
                  <a:gd name="T21" fmla="*/ 28 h 29"/>
                  <a:gd name="T22" fmla="*/ 13 w 29"/>
                  <a:gd name="T23" fmla="*/ 29 h 29"/>
                  <a:gd name="T24" fmla="*/ 18 w 29"/>
                  <a:gd name="T25" fmla="*/ 29 h 29"/>
                  <a:gd name="T26" fmla="*/ 22 w 29"/>
                  <a:gd name="T27" fmla="*/ 28 h 29"/>
                  <a:gd name="T28" fmla="*/ 27 w 29"/>
                  <a:gd name="T29" fmla="*/ 24 h 29"/>
                  <a:gd name="T30" fmla="*/ 29 w 29"/>
                  <a:gd name="T31" fmla="*/ 17 h 29"/>
                  <a:gd name="T32" fmla="*/ 27 w 29"/>
                  <a:gd name="T33" fmla="*/ 15 h 29"/>
                  <a:gd name="T34" fmla="*/ 26 w 29"/>
                  <a:gd name="T35" fmla="*/ 10 h 29"/>
                  <a:gd name="T36" fmla="*/ 22 w 29"/>
                  <a:gd name="T37" fmla="*/ 5 h 29"/>
                  <a:gd name="T38" fmla="*/ 18 w 29"/>
                  <a:gd name="T39" fmla="*/ 2 h 29"/>
                  <a:gd name="T40" fmla="*/ 13 w 29"/>
                  <a:gd name="T41" fmla="*/ 2 h 29"/>
                  <a:gd name="T42" fmla="*/ 7 w 29"/>
                  <a:gd name="T43" fmla="*/ 5 h 29"/>
                  <a:gd name="T44" fmla="*/ 5 w 29"/>
                  <a:gd name="T45" fmla="*/ 10 h 29"/>
                  <a:gd name="T46" fmla="*/ 3 w 29"/>
                  <a:gd name="T47" fmla="*/ 13 h 29"/>
                  <a:gd name="T48" fmla="*/ 3 w 29"/>
                  <a:gd name="T49" fmla="*/ 17 h 29"/>
                  <a:gd name="T50" fmla="*/ 5 w 29"/>
                  <a:gd name="T51" fmla="*/ 22 h 29"/>
                  <a:gd name="T52" fmla="*/ 7 w 29"/>
                  <a:gd name="T53" fmla="*/ 24 h 29"/>
                  <a:gd name="T54" fmla="*/ 13 w 29"/>
                  <a:gd name="T55" fmla="*/ 28 h 29"/>
                  <a:gd name="T56" fmla="*/ 18 w 29"/>
                  <a:gd name="T57" fmla="*/ 28 h 29"/>
                  <a:gd name="T58" fmla="*/ 22 w 29"/>
                  <a:gd name="T59" fmla="*/ 24 h 29"/>
                  <a:gd name="T60" fmla="*/ 26 w 29"/>
                  <a:gd name="T61" fmla="*/ 21 h 29"/>
                  <a:gd name="T62" fmla="*/ 27 w 29"/>
                  <a:gd name="T6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9">
                    <a:moveTo>
                      <a:pt x="29" y="15"/>
                    </a:moveTo>
                    <a:lnTo>
                      <a:pt x="29" y="13"/>
                    </a:lnTo>
                    <a:lnTo>
                      <a:pt x="27" y="10"/>
                    </a:lnTo>
                    <a:lnTo>
                      <a:pt x="27" y="7"/>
                    </a:lnTo>
                    <a:lnTo>
                      <a:pt x="26" y="5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3" y="24"/>
                    </a:lnTo>
                    <a:lnTo>
                      <a:pt x="3" y="28"/>
                    </a:lnTo>
                    <a:lnTo>
                      <a:pt x="5" y="28"/>
                    </a:lnTo>
                    <a:lnTo>
                      <a:pt x="7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8" y="29"/>
                    </a:lnTo>
                    <a:lnTo>
                      <a:pt x="20" y="29"/>
                    </a:lnTo>
                    <a:lnTo>
                      <a:pt x="22" y="28"/>
                    </a:lnTo>
                    <a:lnTo>
                      <a:pt x="26" y="28"/>
                    </a:lnTo>
                    <a:lnTo>
                      <a:pt x="27" y="24"/>
                    </a:lnTo>
                    <a:lnTo>
                      <a:pt x="27" y="22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6" y="10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7" y="24"/>
                    </a:lnTo>
                    <a:lnTo>
                      <a:pt x="11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2" y="24"/>
                    </a:lnTo>
                    <a:lnTo>
                      <a:pt x="26" y="22"/>
                    </a:lnTo>
                    <a:lnTo>
                      <a:pt x="26" y="21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3" name="Freeform 1025">
                <a:extLst>
                  <a:ext uri="{FF2B5EF4-FFF2-40B4-BE49-F238E27FC236}">
                    <a16:creationId xmlns:a16="http://schemas.microsoft.com/office/drawing/2014/main" id="{EC3C79AA-1DF7-4FFF-9E2B-7F235323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048"/>
                <a:ext cx="8" cy="8"/>
              </a:xfrm>
              <a:custGeom>
                <a:avLst/>
                <a:gdLst>
                  <a:gd name="T0" fmla="*/ 24 w 24"/>
                  <a:gd name="T1" fmla="*/ 13 h 25"/>
                  <a:gd name="T2" fmla="*/ 24 w 24"/>
                  <a:gd name="T3" fmla="*/ 10 h 25"/>
                  <a:gd name="T4" fmla="*/ 23 w 24"/>
                  <a:gd name="T5" fmla="*/ 8 h 25"/>
                  <a:gd name="T6" fmla="*/ 19 w 24"/>
                  <a:gd name="T7" fmla="*/ 5 h 25"/>
                  <a:gd name="T8" fmla="*/ 19 w 24"/>
                  <a:gd name="T9" fmla="*/ 3 h 25"/>
                  <a:gd name="T10" fmla="*/ 17 w 24"/>
                  <a:gd name="T11" fmla="*/ 3 h 25"/>
                  <a:gd name="T12" fmla="*/ 14 w 24"/>
                  <a:gd name="T13" fmla="*/ 0 h 25"/>
                  <a:gd name="T14" fmla="*/ 12 w 24"/>
                  <a:gd name="T15" fmla="*/ 0 h 25"/>
                  <a:gd name="T16" fmla="*/ 9 w 24"/>
                  <a:gd name="T17" fmla="*/ 0 h 25"/>
                  <a:gd name="T18" fmla="*/ 7 w 24"/>
                  <a:gd name="T19" fmla="*/ 3 h 25"/>
                  <a:gd name="T20" fmla="*/ 4 w 24"/>
                  <a:gd name="T21" fmla="*/ 3 h 25"/>
                  <a:gd name="T22" fmla="*/ 2 w 24"/>
                  <a:gd name="T23" fmla="*/ 5 h 25"/>
                  <a:gd name="T24" fmla="*/ 2 w 24"/>
                  <a:gd name="T25" fmla="*/ 8 h 25"/>
                  <a:gd name="T26" fmla="*/ 0 w 24"/>
                  <a:gd name="T27" fmla="*/ 8 h 25"/>
                  <a:gd name="T28" fmla="*/ 0 w 24"/>
                  <a:gd name="T29" fmla="*/ 10 h 25"/>
                  <a:gd name="T30" fmla="*/ 0 w 24"/>
                  <a:gd name="T31" fmla="*/ 13 h 25"/>
                  <a:gd name="T32" fmla="*/ 0 w 24"/>
                  <a:gd name="T33" fmla="*/ 15 h 25"/>
                  <a:gd name="T34" fmla="*/ 0 w 24"/>
                  <a:gd name="T35" fmla="*/ 17 h 25"/>
                  <a:gd name="T36" fmla="*/ 2 w 24"/>
                  <a:gd name="T37" fmla="*/ 20 h 25"/>
                  <a:gd name="T38" fmla="*/ 2 w 24"/>
                  <a:gd name="T39" fmla="*/ 22 h 25"/>
                  <a:gd name="T40" fmla="*/ 4 w 24"/>
                  <a:gd name="T41" fmla="*/ 22 h 25"/>
                  <a:gd name="T42" fmla="*/ 7 w 24"/>
                  <a:gd name="T43" fmla="*/ 25 h 25"/>
                  <a:gd name="T44" fmla="*/ 9 w 24"/>
                  <a:gd name="T45" fmla="*/ 25 h 25"/>
                  <a:gd name="T46" fmla="*/ 12 w 24"/>
                  <a:gd name="T47" fmla="*/ 25 h 25"/>
                  <a:gd name="T48" fmla="*/ 14 w 24"/>
                  <a:gd name="T49" fmla="*/ 25 h 25"/>
                  <a:gd name="T50" fmla="*/ 17 w 24"/>
                  <a:gd name="T51" fmla="*/ 25 h 25"/>
                  <a:gd name="T52" fmla="*/ 19 w 24"/>
                  <a:gd name="T53" fmla="*/ 22 h 25"/>
                  <a:gd name="T54" fmla="*/ 23 w 24"/>
                  <a:gd name="T55" fmla="*/ 20 h 25"/>
                  <a:gd name="T56" fmla="*/ 23 w 24"/>
                  <a:gd name="T57" fmla="*/ 17 h 25"/>
                  <a:gd name="T58" fmla="*/ 24 w 24"/>
                  <a:gd name="T59" fmla="*/ 15 h 25"/>
                  <a:gd name="T60" fmla="*/ 24 w 24"/>
                  <a:gd name="T61" fmla="*/ 13 h 25"/>
                  <a:gd name="T62" fmla="*/ 19 w 24"/>
                  <a:gd name="T63" fmla="*/ 13 h 25"/>
                  <a:gd name="T64" fmla="*/ 19 w 24"/>
                  <a:gd name="T65" fmla="*/ 10 h 25"/>
                  <a:gd name="T66" fmla="*/ 19 w 24"/>
                  <a:gd name="T67" fmla="*/ 8 h 25"/>
                  <a:gd name="T68" fmla="*/ 17 w 24"/>
                  <a:gd name="T69" fmla="*/ 8 h 25"/>
                  <a:gd name="T70" fmla="*/ 17 w 24"/>
                  <a:gd name="T71" fmla="*/ 5 h 25"/>
                  <a:gd name="T72" fmla="*/ 14 w 24"/>
                  <a:gd name="T73" fmla="*/ 5 h 25"/>
                  <a:gd name="T74" fmla="*/ 12 w 24"/>
                  <a:gd name="T75" fmla="*/ 5 h 25"/>
                  <a:gd name="T76" fmla="*/ 9 w 24"/>
                  <a:gd name="T77" fmla="*/ 5 h 25"/>
                  <a:gd name="T78" fmla="*/ 7 w 24"/>
                  <a:gd name="T79" fmla="*/ 5 h 25"/>
                  <a:gd name="T80" fmla="*/ 4 w 24"/>
                  <a:gd name="T81" fmla="*/ 8 h 25"/>
                  <a:gd name="T82" fmla="*/ 2 w 24"/>
                  <a:gd name="T83" fmla="*/ 10 h 25"/>
                  <a:gd name="T84" fmla="*/ 2 w 24"/>
                  <a:gd name="T85" fmla="*/ 13 h 25"/>
                  <a:gd name="T86" fmla="*/ 2 w 24"/>
                  <a:gd name="T87" fmla="*/ 15 h 25"/>
                  <a:gd name="T88" fmla="*/ 2 w 24"/>
                  <a:gd name="T89" fmla="*/ 17 h 25"/>
                  <a:gd name="T90" fmla="*/ 4 w 24"/>
                  <a:gd name="T91" fmla="*/ 17 h 25"/>
                  <a:gd name="T92" fmla="*/ 4 w 24"/>
                  <a:gd name="T93" fmla="*/ 20 h 25"/>
                  <a:gd name="T94" fmla="*/ 7 w 24"/>
                  <a:gd name="T95" fmla="*/ 20 h 25"/>
                  <a:gd name="T96" fmla="*/ 7 w 24"/>
                  <a:gd name="T97" fmla="*/ 22 h 25"/>
                  <a:gd name="T98" fmla="*/ 9 w 24"/>
                  <a:gd name="T99" fmla="*/ 22 h 25"/>
                  <a:gd name="T100" fmla="*/ 12 w 24"/>
                  <a:gd name="T101" fmla="*/ 22 h 25"/>
                  <a:gd name="T102" fmla="*/ 14 w 24"/>
                  <a:gd name="T103" fmla="*/ 22 h 25"/>
                  <a:gd name="T104" fmla="*/ 17 w 24"/>
                  <a:gd name="T105" fmla="*/ 20 h 25"/>
                  <a:gd name="T106" fmla="*/ 19 w 24"/>
                  <a:gd name="T107" fmla="*/ 17 h 25"/>
                  <a:gd name="T108" fmla="*/ 19 w 24"/>
                  <a:gd name="T109" fmla="*/ 15 h 25"/>
                  <a:gd name="T110" fmla="*/ 19 w 24"/>
                  <a:gd name="T111" fmla="*/ 13 h 25"/>
                  <a:gd name="T112" fmla="*/ 24 w 24"/>
                  <a:gd name="T1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" h="25">
                    <a:moveTo>
                      <a:pt x="24" y="13"/>
                    </a:moveTo>
                    <a:lnTo>
                      <a:pt x="24" y="10"/>
                    </a:lnTo>
                    <a:lnTo>
                      <a:pt x="23" y="8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2"/>
                    </a:lnTo>
                    <a:lnTo>
                      <a:pt x="23" y="20"/>
                    </a:lnTo>
                    <a:lnTo>
                      <a:pt x="23" y="17"/>
                    </a:lnTo>
                    <a:lnTo>
                      <a:pt x="24" y="15"/>
                    </a:lnTo>
                    <a:lnTo>
                      <a:pt x="24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7" y="20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4" name="Freeform 1026">
                <a:extLst>
                  <a:ext uri="{FF2B5EF4-FFF2-40B4-BE49-F238E27FC236}">
                    <a16:creationId xmlns:a16="http://schemas.microsoft.com/office/drawing/2014/main" id="{E7B47966-3A2D-464A-82DC-B44518931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049"/>
                <a:ext cx="6" cy="6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5 h 17"/>
                  <a:gd name="T4" fmla="*/ 17 w 17"/>
                  <a:gd name="T5" fmla="*/ 3 h 17"/>
                  <a:gd name="T6" fmla="*/ 15 w 17"/>
                  <a:gd name="T7" fmla="*/ 3 h 17"/>
                  <a:gd name="T8" fmla="*/ 15 w 17"/>
                  <a:gd name="T9" fmla="*/ 0 h 17"/>
                  <a:gd name="T10" fmla="*/ 13 w 17"/>
                  <a:gd name="T11" fmla="*/ 0 h 17"/>
                  <a:gd name="T12" fmla="*/ 10 w 17"/>
                  <a:gd name="T13" fmla="*/ 0 h 17"/>
                  <a:gd name="T14" fmla="*/ 7 w 17"/>
                  <a:gd name="T15" fmla="*/ 0 h 17"/>
                  <a:gd name="T16" fmla="*/ 5 w 17"/>
                  <a:gd name="T17" fmla="*/ 0 h 17"/>
                  <a:gd name="T18" fmla="*/ 2 w 17"/>
                  <a:gd name="T19" fmla="*/ 3 h 17"/>
                  <a:gd name="T20" fmla="*/ 0 w 17"/>
                  <a:gd name="T21" fmla="*/ 5 h 17"/>
                  <a:gd name="T22" fmla="*/ 0 w 17"/>
                  <a:gd name="T23" fmla="*/ 7 h 17"/>
                  <a:gd name="T24" fmla="*/ 0 w 17"/>
                  <a:gd name="T25" fmla="*/ 10 h 17"/>
                  <a:gd name="T26" fmla="*/ 0 w 17"/>
                  <a:gd name="T27" fmla="*/ 13 h 17"/>
                  <a:gd name="T28" fmla="*/ 2 w 17"/>
                  <a:gd name="T29" fmla="*/ 13 h 17"/>
                  <a:gd name="T30" fmla="*/ 2 w 17"/>
                  <a:gd name="T31" fmla="*/ 15 h 17"/>
                  <a:gd name="T32" fmla="*/ 5 w 17"/>
                  <a:gd name="T33" fmla="*/ 15 h 17"/>
                  <a:gd name="T34" fmla="*/ 5 w 17"/>
                  <a:gd name="T35" fmla="*/ 17 h 17"/>
                  <a:gd name="T36" fmla="*/ 7 w 17"/>
                  <a:gd name="T37" fmla="*/ 17 h 17"/>
                  <a:gd name="T38" fmla="*/ 10 w 17"/>
                  <a:gd name="T39" fmla="*/ 17 h 17"/>
                  <a:gd name="T40" fmla="*/ 13 w 17"/>
                  <a:gd name="T41" fmla="*/ 17 h 17"/>
                  <a:gd name="T42" fmla="*/ 15 w 17"/>
                  <a:gd name="T43" fmla="*/ 15 h 17"/>
                  <a:gd name="T44" fmla="*/ 17 w 17"/>
                  <a:gd name="T45" fmla="*/ 13 h 17"/>
                  <a:gd name="T46" fmla="*/ 17 w 17"/>
                  <a:gd name="T47" fmla="*/ 10 h 17"/>
                  <a:gd name="T48" fmla="*/ 17 w 17"/>
                  <a:gd name="T49" fmla="*/ 7 h 17"/>
                  <a:gd name="T50" fmla="*/ 15 w 17"/>
                  <a:gd name="T51" fmla="*/ 7 h 17"/>
                  <a:gd name="T52" fmla="*/ 15 w 17"/>
                  <a:gd name="T53" fmla="*/ 5 h 17"/>
                  <a:gd name="T54" fmla="*/ 13 w 17"/>
                  <a:gd name="T55" fmla="*/ 3 h 17"/>
                  <a:gd name="T56" fmla="*/ 10 w 17"/>
                  <a:gd name="T57" fmla="*/ 3 h 17"/>
                  <a:gd name="T58" fmla="*/ 7 w 17"/>
                  <a:gd name="T59" fmla="*/ 3 h 17"/>
                  <a:gd name="T60" fmla="*/ 5 w 17"/>
                  <a:gd name="T61" fmla="*/ 3 h 17"/>
                  <a:gd name="T62" fmla="*/ 5 w 17"/>
                  <a:gd name="T63" fmla="*/ 5 h 17"/>
                  <a:gd name="T64" fmla="*/ 2 w 17"/>
                  <a:gd name="T65" fmla="*/ 7 h 17"/>
                  <a:gd name="T66" fmla="*/ 2 w 17"/>
                  <a:gd name="T67" fmla="*/ 10 h 17"/>
                  <a:gd name="T68" fmla="*/ 5 w 17"/>
                  <a:gd name="T69" fmla="*/ 10 h 17"/>
                  <a:gd name="T70" fmla="*/ 5 w 17"/>
                  <a:gd name="T71" fmla="*/ 13 h 17"/>
                  <a:gd name="T72" fmla="*/ 7 w 17"/>
                  <a:gd name="T73" fmla="*/ 15 h 17"/>
                  <a:gd name="T74" fmla="*/ 10 w 17"/>
                  <a:gd name="T75" fmla="*/ 15 h 17"/>
                  <a:gd name="T76" fmla="*/ 13 w 17"/>
                  <a:gd name="T77" fmla="*/ 15 h 17"/>
                  <a:gd name="T78" fmla="*/ 13 w 17"/>
                  <a:gd name="T79" fmla="*/ 13 h 17"/>
                  <a:gd name="T80" fmla="*/ 15 w 17"/>
                  <a:gd name="T81" fmla="*/ 13 h 17"/>
                  <a:gd name="T82" fmla="*/ 15 w 17"/>
                  <a:gd name="T83" fmla="*/ 10 h 17"/>
                  <a:gd name="T84" fmla="*/ 15 w 17"/>
                  <a:gd name="T85" fmla="*/ 7 h 17"/>
                  <a:gd name="T86" fmla="*/ 17 w 17"/>
                  <a:gd name="T8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5" name="Freeform 1027">
                <a:extLst>
                  <a:ext uri="{FF2B5EF4-FFF2-40B4-BE49-F238E27FC236}">
                    <a16:creationId xmlns:a16="http://schemas.microsoft.com/office/drawing/2014/main" id="{90850AC3-E68A-484B-B388-6C44CA80C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050"/>
                <a:ext cx="4" cy="4"/>
              </a:xfrm>
              <a:custGeom>
                <a:avLst/>
                <a:gdLst>
                  <a:gd name="T0" fmla="*/ 13 w 13"/>
                  <a:gd name="T1" fmla="*/ 4 h 12"/>
                  <a:gd name="T2" fmla="*/ 13 w 13"/>
                  <a:gd name="T3" fmla="*/ 2 h 12"/>
                  <a:gd name="T4" fmla="*/ 11 w 13"/>
                  <a:gd name="T5" fmla="*/ 0 h 12"/>
                  <a:gd name="T6" fmla="*/ 8 w 13"/>
                  <a:gd name="T7" fmla="*/ 0 h 12"/>
                  <a:gd name="T8" fmla="*/ 5 w 13"/>
                  <a:gd name="T9" fmla="*/ 0 h 12"/>
                  <a:gd name="T10" fmla="*/ 3 w 13"/>
                  <a:gd name="T11" fmla="*/ 0 h 12"/>
                  <a:gd name="T12" fmla="*/ 3 w 13"/>
                  <a:gd name="T13" fmla="*/ 2 h 12"/>
                  <a:gd name="T14" fmla="*/ 0 w 13"/>
                  <a:gd name="T15" fmla="*/ 4 h 12"/>
                  <a:gd name="T16" fmla="*/ 0 w 13"/>
                  <a:gd name="T17" fmla="*/ 7 h 12"/>
                  <a:gd name="T18" fmla="*/ 3 w 13"/>
                  <a:gd name="T19" fmla="*/ 7 h 12"/>
                  <a:gd name="T20" fmla="*/ 3 w 13"/>
                  <a:gd name="T21" fmla="*/ 10 h 12"/>
                  <a:gd name="T22" fmla="*/ 5 w 13"/>
                  <a:gd name="T23" fmla="*/ 12 h 12"/>
                  <a:gd name="T24" fmla="*/ 8 w 13"/>
                  <a:gd name="T25" fmla="*/ 12 h 12"/>
                  <a:gd name="T26" fmla="*/ 11 w 13"/>
                  <a:gd name="T27" fmla="*/ 12 h 12"/>
                  <a:gd name="T28" fmla="*/ 11 w 13"/>
                  <a:gd name="T29" fmla="*/ 10 h 12"/>
                  <a:gd name="T30" fmla="*/ 13 w 13"/>
                  <a:gd name="T31" fmla="*/ 10 h 12"/>
                  <a:gd name="T32" fmla="*/ 13 w 13"/>
                  <a:gd name="T33" fmla="*/ 7 h 12"/>
                  <a:gd name="T34" fmla="*/ 13 w 13"/>
                  <a:gd name="T3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2">
                    <a:moveTo>
                      <a:pt x="13" y="4"/>
                    </a:move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6" name="Freeform 1028">
                <a:extLst>
                  <a:ext uri="{FF2B5EF4-FFF2-40B4-BE49-F238E27FC236}">
                    <a16:creationId xmlns:a16="http://schemas.microsoft.com/office/drawing/2014/main" id="{450F245E-0FCD-4F81-9887-5AB11252F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051"/>
                <a:ext cx="1" cy="2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0 h 5"/>
                  <a:gd name="T4" fmla="*/ 3 w 5"/>
                  <a:gd name="T5" fmla="*/ 0 h 5"/>
                  <a:gd name="T6" fmla="*/ 0 w 5"/>
                  <a:gd name="T7" fmla="*/ 0 h 5"/>
                  <a:gd name="T8" fmla="*/ 0 w 5"/>
                  <a:gd name="T9" fmla="*/ 3 h 5"/>
                  <a:gd name="T10" fmla="*/ 0 w 5"/>
                  <a:gd name="T11" fmla="*/ 5 h 5"/>
                  <a:gd name="T12" fmla="*/ 3 w 5"/>
                  <a:gd name="T13" fmla="*/ 5 h 5"/>
                  <a:gd name="T14" fmla="*/ 5 w 5"/>
                  <a:gd name="T15" fmla="*/ 5 h 5"/>
                  <a:gd name="T16" fmla="*/ 5 w 5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7" name="Freeform 1029">
                <a:extLst>
                  <a:ext uri="{FF2B5EF4-FFF2-40B4-BE49-F238E27FC236}">
                    <a16:creationId xmlns:a16="http://schemas.microsoft.com/office/drawing/2014/main" id="{A59DE577-5D5D-470B-8170-2048C1099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123"/>
                <a:ext cx="9" cy="10"/>
              </a:xfrm>
              <a:custGeom>
                <a:avLst/>
                <a:gdLst>
                  <a:gd name="T0" fmla="*/ 0 w 27"/>
                  <a:gd name="T1" fmla="*/ 29 h 31"/>
                  <a:gd name="T2" fmla="*/ 8 w 27"/>
                  <a:gd name="T3" fmla="*/ 31 h 31"/>
                  <a:gd name="T4" fmla="*/ 15 w 27"/>
                  <a:gd name="T5" fmla="*/ 31 h 31"/>
                  <a:gd name="T6" fmla="*/ 20 w 27"/>
                  <a:gd name="T7" fmla="*/ 29 h 31"/>
                  <a:gd name="T8" fmla="*/ 25 w 27"/>
                  <a:gd name="T9" fmla="*/ 24 h 31"/>
                  <a:gd name="T10" fmla="*/ 27 w 27"/>
                  <a:gd name="T11" fmla="*/ 17 h 31"/>
                  <a:gd name="T12" fmla="*/ 27 w 27"/>
                  <a:gd name="T13" fmla="*/ 12 h 31"/>
                  <a:gd name="T14" fmla="*/ 25 w 27"/>
                  <a:gd name="T15" fmla="*/ 5 h 31"/>
                  <a:gd name="T16" fmla="*/ 20 w 27"/>
                  <a:gd name="T17" fmla="*/ 0 h 31"/>
                  <a:gd name="T18" fmla="*/ 0 w 27"/>
                  <a:gd name="T1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31">
                    <a:moveTo>
                      <a:pt x="0" y="29"/>
                    </a:moveTo>
                    <a:lnTo>
                      <a:pt x="8" y="31"/>
                    </a:lnTo>
                    <a:lnTo>
                      <a:pt x="15" y="31"/>
                    </a:lnTo>
                    <a:lnTo>
                      <a:pt x="20" y="29"/>
                    </a:lnTo>
                    <a:lnTo>
                      <a:pt x="25" y="24"/>
                    </a:lnTo>
                    <a:lnTo>
                      <a:pt x="27" y="17"/>
                    </a:lnTo>
                    <a:lnTo>
                      <a:pt x="27" y="12"/>
                    </a:lnTo>
                    <a:lnTo>
                      <a:pt x="25" y="5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8" name="Freeform 1030">
                <a:extLst>
                  <a:ext uri="{FF2B5EF4-FFF2-40B4-BE49-F238E27FC236}">
                    <a16:creationId xmlns:a16="http://schemas.microsoft.com/office/drawing/2014/main" id="{329C95A5-2EE6-49AD-BAD7-B56D9EFD5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085"/>
                <a:ext cx="65" cy="48"/>
              </a:xfrm>
              <a:custGeom>
                <a:avLst/>
                <a:gdLst>
                  <a:gd name="T0" fmla="*/ 10 w 194"/>
                  <a:gd name="T1" fmla="*/ 14 h 145"/>
                  <a:gd name="T2" fmla="*/ 0 w 194"/>
                  <a:gd name="T3" fmla="*/ 28 h 145"/>
                  <a:gd name="T4" fmla="*/ 174 w 194"/>
                  <a:gd name="T5" fmla="*/ 145 h 145"/>
                  <a:gd name="T6" fmla="*/ 194 w 194"/>
                  <a:gd name="T7" fmla="*/ 116 h 145"/>
                  <a:gd name="T8" fmla="*/ 19 w 194"/>
                  <a:gd name="T9" fmla="*/ 0 h 145"/>
                  <a:gd name="T10" fmla="*/ 10 w 194"/>
                  <a:gd name="T11" fmla="*/ 1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145">
                    <a:moveTo>
                      <a:pt x="10" y="14"/>
                    </a:moveTo>
                    <a:lnTo>
                      <a:pt x="0" y="28"/>
                    </a:lnTo>
                    <a:lnTo>
                      <a:pt x="174" y="145"/>
                    </a:lnTo>
                    <a:lnTo>
                      <a:pt x="194" y="116"/>
                    </a:lnTo>
                    <a:lnTo>
                      <a:pt x="19" y="0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59" name="Freeform 1031">
                <a:extLst>
                  <a:ext uri="{FF2B5EF4-FFF2-40B4-BE49-F238E27FC236}">
                    <a16:creationId xmlns:a16="http://schemas.microsoft.com/office/drawing/2014/main" id="{57429CCA-DC01-432E-9F3C-D05DBDFE2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3083"/>
                <a:ext cx="8" cy="10"/>
              </a:xfrm>
              <a:custGeom>
                <a:avLst/>
                <a:gdLst>
                  <a:gd name="T0" fmla="*/ 26 w 26"/>
                  <a:gd name="T1" fmla="*/ 2 h 29"/>
                  <a:gd name="T2" fmla="*/ 19 w 26"/>
                  <a:gd name="T3" fmla="*/ 0 h 29"/>
                  <a:gd name="T4" fmla="*/ 12 w 26"/>
                  <a:gd name="T5" fmla="*/ 0 h 29"/>
                  <a:gd name="T6" fmla="*/ 7 w 26"/>
                  <a:gd name="T7" fmla="*/ 2 h 29"/>
                  <a:gd name="T8" fmla="*/ 2 w 26"/>
                  <a:gd name="T9" fmla="*/ 7 h 29"/>
                  <a:gd name="T10" fmla="*/ 0 w 26"/>
                  <a:gd name="T11" fmla="*/ 12 h 29"/>
                  <a:gd name="T12" fmla="*/ 0 w 26"/>
                  <a:gd name="T13" fmla="*/ 19 h 29"/>
                  <a:gd name="T14" fmla="*/ 2 w 26"/>
                  <a:gd name="T15" fmla="*/ 24 h 29"/>
                  <a:gd name="T16" fmla="*/ 7 w 26"/>
                  <a:gd name="T17" fmla="*/ 29 h 29"/>
                  <a:gd name="T18" fmla="*/ 26 w 26"/>
                  <a:gd name="T1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9">
                    <a:moveTo>
                      <a:pt x="26" y="2"/>
                    </a:moveTo>
                    <a:lnTo>
                      <a:pt x="19" y="0"/>
                    </a:lnTo>
                    <a:lnTo>
                      <a:pt x="12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0" name="Freeform 1032">
                <a:extLst>
                  <a:ext uri="{FF2B5EF4-FFF2-40B4-BE49-F238E27FC236}">
                    <a16:creationId xmlns:a16="http://schemas.microsoft.com/office/drawing/2014/main" id="{A97E3A25-08CD-4602-90A7-B9A31E18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3091"/>
                <a:ext cx="118" cy="118"/>
              </a:xfrm>
              <a:custGeom>
                <a:avLst/>
                <a:gdLst>
                  <a:gd name="T0" fmla="*/ 195 w 354"/>
                  <a:gd name="T1" fmla="*/ 0 h 354"/>
                  <a:gd name="T2" fmla="*/ 229 w 354"/>
                  <a:gd name="T3" fmla="*/ 7 h 354"/>
                  <a:gd name="T4" fmla="*/ 261 w 354"/>
                  <a:gd name="T5" fmla="*/ 22 h 354"/>
                  <a:gd name="T6" fmla="*/ 287 w 354"/>
                  <a:gd name="T7" fmla="*/ 39 h 354"/>
                  <a:gd name="T8" fmla="*/ 313 w 354"/>
                  <a:gd name="T9" fmla="*/ 64 h 354"/>
                  <a:gd name="T10" fmla="*/ 332 w 354"/>
                  <a:gd name="T11" fmla="*/ 93 h 354"/>
                  <a:gd name="T12" fmla="*/ 346 w 354"/>
                  <a:gd name="T13" fmla="*/ 126 h 354"/>
                  <a:gd name="T14" fmla="*/ 353 w 354"/>
                  <a:gd name="T15" fmla="*/ 160 h 354"/>
                  <a:gd name="T16" fmla="*/ 353 w 354"/>
                  <a:gd name="T17" fmla="*/ 194 h 354"/>
                  <a:gd name="T18" fmla="*/ 346 w 354"/>
                  <a:gd name="T19" fmla="*/ 229 h 354"/>
                  <a:gd name="T20" fmla="*/ 332 w 354"/>
                  <a:gd name="T21" fmla="*/ 260 h 354"/>
                  <a:gd name="T22" fmla="*/ 313 w 354"/>
                  <a:gd name="T23" fmla="*/ 290 h 354"/>
                  <a:gd name="T24" fmla="*/ 287 w 354"/>
                  <a:gd name="T25" fmla="*/ 311 h 354"/>
                  <a:gd name="T26" fmla="*/ 261 w 354"/>
                  <a:gd name="T27" fmla="*/ 332 h 354"/>
                  <a:gd name="T28" fmla="*/ 229 w 354"/>
                  <a:gd name="T29" fmla="*/ 344 h 354"/>
                  <a:gd name="T30" fmla="*/ 195 w 354"/>
                  <a:gd name="T31" fmla="*/ 351 h 354"/>
                  <a:gd name="T32" fmla="*/ 158 w 354"/>
                  <a:gd name="T33" fmla="*/ 351 h 354"/>
                  <a:gd name="T34" fmla="*/ 123 w 354"/>
                  <a:gd name="T35" fmla="*/ 344 h 354"/>
                  <a:gd name="T36" fmla="*/ 91 w 354"/>
                  <a:gd name="T37" fmla="*/ 332 h 354"/>
                  <a:gd name="T38" fmla="*/ 65 w 354"/>
                  <a:gd name="T39" fmla="*/ 311 h 354"/>
                  <a:gd name="T40" fmla="*/ 40 w 354"/>
                  <a:gd name="T41" fmla="*/ 290 h 354"/>
                  <a:gd name="T42" fmla="*/ 20 w 354"/>
                  <a:gd name="T43" fmla="*/ 260 h 354"/>
                  <a:gd name="T44" fmla="*/ 8 w 354"/>
                  <a:gd name="T45" fmla="*/ 229 h 354"/>
                  <a:gd name="T46" fmla="*/ 0 w 354"/>
                  <a:gd name="T47" fmla="*/ 194 h 354"/>
                  <a:gd name="T48" fmla="*/ 0 w 354"/>
                  <a:gd name="T49" fmla="*/ 160 h 354"/>
                  <a:gd name="T50" fmla="*/ 8 w 354"/>
                  <a:gd name="T51" fmla="*/ 126 h 354"/>
                  <a:gd name="T52" fmla="*/ 20 w 354"/>
                  <a:gd name="T53" fmla="*/ 93 h 354"/>
                  <a:gd name="T54" fmla="*/ 40 w 354"/>
                  <a:gd name="T55" fmla="*/ 64 h 354"/>
                  <a:gd name="T56" fmla="*/ 65 w 354"/>
                  <a:gd name="T57" fmla="*/ 39 h 354"/>
                  <a:gd name="T58" fmla="*/ 91 w 354"/>
                  <a:gd name="T59" fmla="*/ 22 h 354"/>
                  <a:gd name="T60" fmla="*/ 123 w 354"/>
                  <a:gd name="T61" fmla="*/ 7 h 354"/>
                  <a:gd name="T62" fmla="*/ 158 w 354"/>
                  <a:gd name="T6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4" h="354">
                    <a:moveTo>
                      <a:pt x="175" y="0"/>
                    </a:moveTo>
                    <a:lnTo>
                      <a:pt x="195" y="0"/>
                    </a:lnTo>
                    <a:lnTo>
                      <a:pt x="212" y="2"/>
                    </a:lnTo>
                    <a:lnTo>
                      <a:pt x="229" y="7"/>
                    </a:lnTo>
                    <a:lnTo>
                      <a:pt x="244" y="15"/>
                    </a:lnTo>
                    <a:lnTo>
                      <a:pt x="261" y="22"/>
                    </a:lnTo>
                    <a:lnTo>
                      <a:pt x="276" y="29"/>
                    </a:lnTo>
                    <a:lnTo>
                      <a:pt x="287" y="39"/>
                    </a:lnTo>
                    <a:lnTo>
                      <a:pt x="301" y="52"/>
                    </a:lnTo>
                    <a:lnTo>
                      <a:pt x="313" y="64"/>
                    </a:lnTo>
                    <a:lnTo>
                      <a:pt x="323" y="79"/>
                    </a:lnTo>
                    <a:lnTo>
                      <a:pt x="332" y="93"/>
                    </a:lnTo>
                    <a:lnTo>
                      <a:pt x="339" y="108"/>
                    </a:lnTo>
                    <a:lnTo>
                      <a:pt x="346" y="126"/>
                    </a:lnTo>
                    <a:lnTo>
                      <a:pt x="349" y="141"/>
                    </a:lnTo>
                    <a:lnTo>
                      <a:pt x="353" y="160"/>
                    </a:lnTo>
                    <a:lnTo>
                      <a:pt x="354" y="177"/>
                    </a:lnTo>
                    <a:lnTo>
                      <a:pt x="353" y="194"/>
                    </a:lnTo>
                    <a:lnTo>
                      <a:pt x="349" y="212"/>
                    </a:lnTo>
                    <a:lnTo>
                      <a:pt x="346" y="229"/>
                    </a:lnTo>
                    <a:lnTo>
                      <a:pt x="339" y="246"/>
                    </a:lnTo>
                    <a:lnTo>
                      <a:pt x="332" y="260"/>
                    </a:lnTo>
                    <a:lnTo>
                      <a:pt x="323" y="275"/>
                    </a:lnTo>
                    <a:lnTo>
                      <a:pt x="313" y="290"/>
                    </a:lnTo>
                    <a:lnTo>
                      <a:pt x="301" y="302"/>
                    </a:lnTo>
                    <a:lnTo>
                      <a:pt x="287" y="311"/>
                    </a:lnTo>
                    <a:lnTo>
                      <a:pt x="276" y="322"/>
                    </a:lnTo>
                    <a:lnTo>
                      <a:pt x="261" y="332"/>
                    </a:lnTo>
                    <a:lnTo>
                      <a:pt x="244" y="339"/>
                    </a:lnTo>
                    <a:lnTo>
                      <a:pt x="229" y="344"/>
                    </a:lnTo>
                    <a:lnTo>
                      <a:pt x="212" y="349"/>
                    </a:lnTo>
                    <a:lnTo>
                      <a:pt x="195" y="351"/>
                    </a:lnTo>
                    <a:lnTo>
                      <a:pt x="175" y="354"/>
                    </a:lnTo>
                    <a:lnTo>
                      <a:pt x="158" y="351"/>
                    </a:lnTo>
                    <a:lnTo>
                      <a:pt x="141" y="349"/>
                    </a:lnTo>
                    <a:lnTo>
                      <a:pt x="123" y="344"/>
                    </a:lnTo>
                    <a:lnTo>
                      <a:pt x="108" y="339"/>
                    </a:lnTo>
                    <a:lnTo>
                      <a:pt x="91" y="332"/>
                    </a:lnTo>
                    <a:lnTo>
                      <a:pt x="77" y="322"/>
                    </a:lnTo>
                    <a:lnTo>
                      <a:pt x="65" y="311"/>
                    </a:lnTo>
                    <a:lnTo>
                      <a:pt x="51" y="302"/>
                    </a:lnTo>
                    <a:lnTo>
                      <a:pt x="40" y="290"/>
                    </a:lnTo>
                    <a:lnTo>
                      <a:pt x="29" y="275"/>
                    </a:lnTo>
                    <a:lnTo>
                      <a:pt x="20" y="260"/>
                    </a:lnTo>
                    <a:lnTo>
                      <a:pt x="12" y="246"/>
                    </a:lnTo>
                    <a:lnTo>
                      <a:pt x="8" y="229"/>
                    </a:lnTo>
                    <a:lnTo>
                      <a:pt x="3" y="212"/>
                    </a:lnTo>
                    <a:lnTo>
                      <a:pt x="0" y="194"/>
                    </a:lnTo>
                    <a:lnTo>
                      <a:pt x="0" y="177"/>
                    </a:lnTo>
                    <a:lnTo>
                      <a:pt x="0" y="160"/>
                    </a:lnTo>
                    <a:lnTo>
                      <a:pt x="3" y="141"/>
                    </a:lnTo>
                    <a:lnTo>
                      <a:pt x="8" y="126"/>
                    </a:lnTo>
                    <a:lnTo>
                      <a:pt x="12" y="108"/>
                    </a:lnTo>
                    <a:lnTo>
                      <a:pt x="20" y="93"/>
                    </a:lnTo>
                    <a:lnTo>
                      <a:pt x="29" y="79"/>
                    </a:lnTo>
                    <a:lnTo>
                      <a:pt x="40" y="64"/>
                    </a:lnTo>
                    <a:lnTo>
                      <a:pt x="51" y="52"/>
                    </a:lnTo>
                    <a:lnTo>
                      <a:pt x="65" y="39"/>
                    </a:lnTo>
                    <a:lnTo>
                      <a:pt x="77" y="29"/>
                    </a:lnTo>
                    <a:lnTo>
                      <a:pt x="91" y="22"/>
                    </a:lnTo>
                    <a:lnTo>
                      <a:pt x="108" y="15"/>
                    </a:lnTo>
                    <a:lnTo>
                      <a:pt x="123" y="7"/>
                    </a:lnTo>
                    <a:lnTo>
                      <a:pt x="141" y="2"/>
                    </a:lnTo>
                    <a:lnTo>
                      <a:pt x="158" y="0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1" name="Freeform 1033">
                <a:extLst>
                  <a:ext uri="{FF2B5EF4-FFF2-40B4-BE49-F238E27FC236}">
                    <a16:creationId xmlns:a16="http://schemas.microsoft.com/office/drawing/2014/main" id="{0C1C25D1-60B0-46F3-BCA3-7AB5E0380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091"/>
                <a:ext cx="97" cy="95"/>
              </a:xfrm>
              <a:custGeom>
                <a:avLst/>
                <a:gdLst>
                  <a:gd name="T0" fmla="*/ 288 w 291"/>
                  <a:gd name="T1" fmla="*/ 123 h 286"/>
                  <a:gd name="T2" fmla="*/ 284 w 291"/>
                  <a:gd name="T3" fmla="*/ 94 h 286"/>
                  <a:gd name="T4" fmla="*/ 271 w 291"/>
                  <a:gd name="T5" fmla="*/ 66 h 286"/>
                  <a:gd name="T6" fmla="*/ 256 w 291"/>
                  <a:gd name="T7" fmla="*/ 45 h 286"/>
                  <a:gd name="T8" fmla="*/ 236 w 291"/>
                  <a:gd name="T9" fmla="*/ 23 h 286"/>
                  <a:gd name="T10" fmla="*/ 212 w 291"/>
                  <a:gd name="T11" fmla="*/ 8 h 286"/>
                  <a:gd name="T12" fmla="*/ 198 w 291"/>
                  <a:gd name="T13" fmla="*/ 0 h 286"/>
                  <a:gd name="T14" fmla="*/ 191 w 291"/>
                  <a:gd name="T15" fmla="*/ 0 h 286"/>
                  <a:gd name="T16" fmla="*/ 188 w 291"/>
                  <a:gd name="T17" fmla="*/ 0 h 286"/>
                  <a:gd name="T18" fmla="*/ 222 w 291"/>
                  <a:gd name="T19" fmla="*/ 17 h 286"/>
                  <a:gd name="T20" fmla="*/ 262 w 291"/>
                  <a:gd name="T21" fmla="*/ 57 h 286"/>
                  <a:gd name="T22" fmla="*/ 281 w 291"/>
                  <a:gd name="T23" fmla="*/ 94 h 286"/>
                  <a:gd name="T24" fmla="*/ 286 w 291"/>
                  <a:gd name="T25" fmla="*/ 123 h 286"/>
                  <a:gd name="T26" fmla="*/ 291 w 291"/>
                  <a:gd name="T27" fmla="*/ 138 h 286"/>
                  <a:gd name="T28" fmla="*/ 286 w 291"/>
                  <a:gd name="T29" fmla="*/ 168 h 286"/>
                  <a:gd name="T30" fmla="*/ 279 w 291"/>
                  <a:gd name="T31" fmla="*/ 195 h 286"/>
                  <a:gd name="T32" fmla="*/ 264 w 291"/>
                  <a:gd name="T33" fmla="*/ 222 h 286"/>
                  <a:gd name="T34" fmla="*/ 247 w 291"/>
                  <a:gd name="T35" fmla="*/ 245 h 286"/>
                  <a:gd name="T36" fmla="*/ 224 w 291"/>
                  <a:gd name="T37" fmla="*/ 261 h 286"/>
                  <a:gd name="T38" fmla="*/ 200 w 291"/>
                  <a:gd name="T39" fmla="*/ 272 h 286"/>
                  <a:gd name="T40" fmla="*/ 170 w 291"/>
                  <a:gd name="T41" fmla="*/ 282 h 286"/>
                  <a:gd name="T42" fmla="*/ 141 w 291"/>
                  <a:gd name="T43" fmla="*/ 286 h 286"/>
                  <a:gd name="T44" fmla="*/ 110 w 291"/>
                  <a:gd name="T45" fmla="*/ 282 h 286"/>
                  <a:gd name="T46" fmla="*/ 84 w 291"/>
                  <a:gd name="T47" fmla="*/ 272 h 286"/>
                  <a:gd name="T48" fmla="*/ 59 w 291"/>
                  <a:gd name="T49" fmla="*/ 261 h 286"/>
                  <a:gd name="T50" fmla="*/ 36 w 291"/>
                  <a:gd name="T51" fmla="*/ 245 h 286"/>
                  <a:gd name="T52" fmla="*/ 17 w 291"/>
                  <a:gd name="T53" fmla="*/ 222 h 286"/>
                  <a:gd name="T54" fmla="*/ 5 w 291"/>
                  <a:gd name="T55" fmla="*/ 195 h 286"/>
                  <a:gd name="T56" fmla="*/ 0 w 291"/>
                  <a:gd name="T57" fmla="*/ 180 h 286"/>
                  <a:gd name="T58" fmla="*/ 0 w 291"/>
                  <a:gd name="T59" fmla="*/ 175 h 286"/>
                  <a:gd name="T60" fmla="*/ 0 w 291"/>
                  <a:gd name="T61" fmla="*/ 171 h 286"/>
                  <a:gd name="T62" fmla="*/ 7 w 291"/>
                  <a:gd name="T63" fmla="*/ 195 h 286"/>
                  <a:gd name="T64" fmla="*/ 36 w 291"/>
                  <a:gd name="T65" fmla="*/ 242 h 286"/>
                  <a:gd name="T66" fmla="*/ 84 w 291"/>
                  <a:gd name="T67" fmla="*/ 271 h 286"/>
                  <a:gd name="T68" fmla="*/ 110 w 291"/>
                  <a:gd name="T69" fmla="*/ 281 h 286"/>
                  <a:gd name="T70" fmla="*/ 141 w 291"/>
                  <a:gd name="T71" fmla="*/ 282 h 286"/>
                  <a:gd name="T72" fmla="*/ 170 w 291"/>
                  <a:gd name="T73" fmla="*/ 281 h 286"/>
                  <a:gd name="T74" fmla="*/ 198 w 291"/>
                  <a:gd name="T75" fmla="*/ 271 h 286"/>
                  <a:gd name="T76" fmla="*/ 244 w 291"/>
                  <a:gd name="T77" fmla="*/ 242 h 286"/>
                  <a:gd name="T78" fmla="*/ 276 w 291"/>
                  <a:gd name="T79" fmla="*/ 195 h 286"/>
                  <a:gd name="T80" fmla="*/ 284 w 291"/>
                  <a:gd name="T81" fmla="*/ 168 h 286"/>
                  <a:gd name="T82" fmla="*/ 286 w 291"/>
                  <a:gd name="T83" fmla="*/ 13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1" h="286">
                    <a:moveTo>
                      <a:pt x="291" y="138"/>
                    </a:moveTo>
                    <a:lnTo>
                      <a:pt x="288" y="123"/>
                    </a:lnTo>
                    <a:lnTo>
                      <a:pt x="286" y="109"/>
                    </a:lnTo>
                    <a:lnTo>
                      <a:pt x="284" y="94"/>
                    </a:lnTo>
                    <a:lnTo>
                      <a:pt x="279" y="80"/>
                    </a:lnTo>
                    <a:lnTo>
                      <a:pt x="271" y="66"/>
                    </a:lnTo>
                    <a:lnTo>
                      <a:pt x="264" y="54"/>
                    </a:lnTo>
                    <a:lnTo>
                      <a:pt x="256" y="45"/>
                    </a:lnTo>
                    <a:lnTo>
                      <a:pt x="247" y="33"/>
                    </a:lnTo>
                    <a:lnTo>
                      <a:pt x="236" y="23"/>
                    </a:lnTo>
                    <a:lnTo>
                      <a:pt x="224" y="16"/>
                    </a:lnTo>
                    <a:lnTo>
                      <a:pt x="212" y="8"/>
                    </a:lnTo>
                    <a:lnTo>
                      <a:pt x="200" y="2"/>
                    </a:lnTo>
                    <a:lnTo>
                      <a:pt x="198" y="0"/>
                    </a:lnTo>
                    <a:lnTo>
                      <a:pt x="195" y="0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8" y="0"/>
                    </a:lnTo>
                    <a:lnTo>
                      <a:pt x="198" y="6"/>
                    </a:lnTo>
                    <a:lnTo>
                      <a:pt x="222" y="17"/>
                    </a:lnTo>
                    <a:lnTo>
                      <a:pt x="244" y="35"/>
                    </a:lnTo>
                    <a:lnTo>
                      <a:pt x="262" y="57"/>
                    </a:lnTo>
                    <a:lnTo>
                      <a:pt x="276" y="81"/>
                    </a:lnTo>
                    <a:lnTo>
                      <a:pt x="281" y="94"/>
                    </a:lnTo>
                    <a:lnTo>
                      <a:pt x="284" y="109"/>
                    </a:lnTo>
                    <a:lnTo>
                      <a:pt x="286" y="123"/>
                    </a:lnTo>
                    <a:lnTo>
                      <a:pt x="286" y="138"/>
                    </a:lnTo>
                    <a:lnTo>
                      <a:pt x="291" y="138"/>
                    </a:lnTo>
                    <a:lnTo>
                      <a:pt x="288" y="154"/>
                    </a:lnTo>
                    <a:lnTo>
                      <a:pt x="286" y="168"/>
                    </a:lnTo>
                    <a:lnTo>
                      <a:pt x="284" y="183"/>
                    </a:lnTo>
                    <a:lnTo>
                      <a:pt x="279" y="195"/>
                    </a:lnTo>
                    <a:lnTo>
                      <a:pt x="271" y="209"/>
                    </a:lnTo>
                    <a:lnTo>
                      <a:pt x="264" y="222"/>
                    </a:lnTo>
                    <a:lnTo>
                      <a:pt x="256" y="231"/>
                    </a:lnTo>
                    <a:lnTo>
                      <a:pt x="247" y="245"/>
                    </a:lnTo>
                    <a:lnTo>
                      <a:pt x="236" y="252"/>
                    </a:lnTo>
                    <a:lnTo>
                      <a:pt x="224" y="261"/>
                    </a:lnTo>
                    <a:lnTo>
                      <a:pt x="212" y="268"/>
                    </a:lnTo>
                    <a:lnTo>
                      <a:pt x="200" y="272"/>
                    </a:lnTo>
                    <a:lnTo>
                      <a:pt x="184" y="278"/>
                    </a:lnTo>
                    <a:lnTo>
                      <a:pt x="170" y="282"/>
                    </a:lnTo>
                    <a:lnTo>
                      <a:pt x="155" y="286"/>
                    </a:lnTo>
                    <a:lnTo>
                      <a:pt x="141" y="286"/>
                    </a:lnTo>
                    <a:lnTo>
                      <a:pt x="126" y="286"/>
                    </a:lnTo>
                    <a:lnTo>
                      <a:pt x="110" y="282"/>
                    </a:lnTo>
                    <a:lnTo>
                      <a:pt x="96" y="278"/>
                    </a:lnTo>
                    <a:lnTo>
                      <a:pt x="84" y="272"/>
                    </a:lnTo>
                    <a:lnTo>
                      <a:pt x="69" y="268"/>
                    </a:lnTo>
                    <a:lnTo>
                      <a:pt x="59" y="261"/>
                    </a:lnTo>
                    <a:lnTo>
                      <a:pt x="47" y="252"/>
                    </a:lnTo>
                    <a:lnTo>
                      <a:pt x="36" y="245"/>
                    </a:lnTo>
                    <a:lnTo>
                      <a:pt x="27" y="231"/>
                    </a:lnTo>
                    <a:lnTo>
                      <a:pt x="17" y="222"/>
                    </a:lnTo>
                    <a:lnTo>
                      <a:pt x="10" y="209"/>
                    </a:lnTo>
                    <a:lnTo>
                      <a:pt x="5" y="195"/>
                    </a:lnTo>
                    <a:lnTo>
                      <a:pt x="0" y="183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3" y="180"/>
                    </a:lnTo>
                    <a:lnTo>
                      <a:pt x="7" y="195"/>
                    </a:lnTo>
                    <a:lnTo>
                      <a:pt x="19" y="219"/>
                    </a:lnTo>
                    <a:lnTo>
                      <a:pt x="36" y="242"/>
                    </a:lnTo>
                    <a:lnTo>
                      <a:pt x="59" y="259"/>
                    </a:lnTo>
                    <a:lnTo>
                      <a:pt x="84" y="271"/>
                    </a:lnTo>
                    <a:lnTo>
                      <a:pt x="99" y="275"/>
                    </a:lnTo>
                    <a:lnTo>
                      <a:pt x="110" y="281"/>
                    </a:lnTo>
                    <a:lnTo>
                      <a:pt x="126" y="282"/>
                    </a:lnTo>
                    <a:lnTo>
                      <a:pt x="141" y="282"/>
                    </a:lnTo>
                    <a:lnTo>
                      <a:pt x="155" y="282"/>
                    </a:lnTo>
                    <a:lnTo>
                      <a:pt x="170" y="281"/>
                    </a:lnTo>
                    <a:lnTo>
                      <a:pt x="184" y="275"/>
                    </a:lnTo>
                    <a:lnTo>
                      <a:pt x="198" y="271"/>
                    </a:lnTo>
                    <a:lnTo>
                      <a:pt x="222" y="259"/>
                    </a:lnTo>
                    <a:lnTo>
                      <a:pt x="244" y="242"/>
                    </a:lnTo>
                    <a:lnTo>
                      <a:pt x="262" y="219"/>
                    </a:lnTo>
                    <a:lnTo>
                      <a:pt x="276" y="195"/>
                    </a:lnTo>
                    <a:lnTo>
                      <a:pt x="281" y="180"/>
                    </a:lnTo>
                    <a:lnTo>
                      <a:pt x="284" y="168"/>
                    </a:lnTo>
                    <a:lnTo>
                      <a:pt x="286" y="154"/>
                    </a:lnTo>
                    <a:lnTo>
                      <a:pt x="286" y="138"/>
                    </a:lnTo>
                    <a:lnTo>
                      <a:pt x="291" y="138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2" name="Freeform 1034">
                <a:extLst>
                  <a:ext uri="{FF2B5EF4-FFF2-40B4-BE49-F238E27FC236}">
                    <a16:creationId xmlns:a16="http://schemas.microsoft.com/office/drawing/2014/main" id="{01114E44-F7B6-498D-8BA4-E92F7CCD3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3091"/>
                <a:ext cx="95" cy="94"/>
              </a:xfrm>
              <a:custGeom>
                <a:avLst/>
                <a:gdLst>
                  <a:gd name="T0" fmla="*/ 286 w 286"/>
                  <a:gd name="T1" fmla="*/ 123 h 281"/>
                  <a:gd name="T2" fmla="*/ 281 w 286"/>
                  <a:gd name="T3" fmla="*/ 94 h 281"/>
                  <a:gd name="T4" fmla="*/ 262 w 286"/>
                  <a:gd name="T5" fmla="*/ 57 h 281"/>
                  <a:gd name="T6" fmla="*/ 222 w 286"/>
                  <a:gd name="T7" fmla="*/ 17 h 281"/>
                  <a:gd name="T8" fmla="*/ 188 w 286"/>
                  <a:gd name="T9" fmla="*/ 0 h 281"/>
                  <a:gd name="T10" fmla="*/ 183 w 286"/>
                  <a:gd name="T11" fmla="*/ 0 h 281"/>
                  <a:gd name="T12" fmla="*/ 177 w 286"/>
                  <a:gd name="T13" fmla="*/ 0 h 281"/>
                  <a:gd name="T14" fmla="*/ 183 w 286"/>
                  <a:gd name="T15" fmla="*/ 3 h 281"/>
                  <a:gd name="T16" fmla="*/ 222 w 286"/>
                  <a:gd name="T17" fmla="*/ 20 h 281"/>
                  <a:gd name="T18" fmla="*/ 258 w 286"/>
                  <a:gd name="T19" fmla="*/ 58 h 281"/>
                  <a:gd name="T20" fmla="*/ 276 w 286"/>
                  <a:gd name="T21" fmla="*/ 96 h 281"/>
                  <a:gd name="T22" fmla="*/ 284 w 286"/>
                  <a:gd name="T23" fmla="*/ 123 h 281"/>
                  <a:gd name="T24" fmla="*/ 286 w 286"/>
                  <a:gd name="T25" fmla="*/ 138 h 281"/>
                  <a:gd name="T26" fmla="*/ 284 w 286"/>
                  <a:gd name="T27" fmla="*/ 167 h 281"/>
                  <a:gd name="T28" fmla="*/ 276 w 286"/>
                  <a:gd name="T29" fmla="*/ 194 h 281"/>
                  <a:gd name="T30" fmla="*/ 244 w 286"/>
                  <a:gd name="T31" fmla="*/ 241 h 281"/>
                  <a:gd name="T32" fmla="*/ 198 w 286"/>
                  <a:gd name="T33" fmla="*/ 270 h 281"/>
                  <a:gd name="T34" fmla="*/ 170 w 286"/>
                  <a:gd name="T35" fmla="*/ 280 h 281"/>
                  <a:gd name="T36" fmla="*/ 141 w 286"/>
                  <a:gd name="T37" fmla="*/ 281 h 281"/>
                  <a:gd name="T38" fmla="*/ 111 w 286"/>
                  <a:gd name="T39" fmla="*/ 280 h 281"/>
                  <a:gd name="T40" fmla="*/ 84 w 286"/>
                  <a:gd name="T41" fmla="*/ 270 h 281"/>
                  <a:gd name="T42" fmla="*/ 37 w 286"/>
                  <a:gd name="T43" fmla="*/ 241 h 281"/>
                  <a:gd name="T44" fmla="*/ 8 w 286"/>
                  <a:gd name="T45" fmla="*/ 194 h 281"/>
                  <a:gd name="T46" fmla="*/ 0 w 286"/>
                  <a:gd name="T47" fmla="*/ 170 h 281"/>
                  <a:gd name="T48" fmla="*/ 0 w 286"/>
                  <a:gd name="T49" fmla="*/ 165 h 281"/>
                  <a:gd name="T50" fmla="*/ 0 w 286"/>
                  <a:gd name="T51" fmla="*/ 160 h 281"/>
                  <a:gd name="T52" fmla="*/ 3 w 286"/>
                  <a:gd name="T53" fmla="*/ 167 h 281"/>
                  <a:gd name="T54" fmla="*/ 10 w 286"/>
                  <a:gd name="T55" fmla="*/ 192 h 281"/>
                  <a:gd name="T56" fmla="*/ 40 w 286"/>
                  <a:gd name="T57" fmla="*/ 239 h 281"/>
                  <a:gd name="T58" fmla="*/ 86 w 286"/>
                  <a:gd name="T59" fmla="*/ 267 h 281"/>
                  <a:gd name="T60" fmla="*/ 114 w 286"/>
                  <a:gd name="T61" fmla="*/ 278 h 281"/>
                  <a:gd name="T62" fmla="*/ 141 w 286"/>
                  <a:gd name="T63" fmla="*/ 280 h 281"/>
                  <a:gd name="T64" fmla="*/ 170 w 286"/>
                  <a:gd name="T65" fmla="*/ 278 h 281"/>
                  <a:gd name="T66" fmla="*/ 198 w 286"/>
                  <a:gd name="T67" fmla="*/ 267 h 281"/>
                  <a:gd name="T68" fmla="*/ 241 w 286"/>
                  <a:gd name="T69" fmla="*/ 239 h 281"/>
                  <a:gd name="T70" fmla="*/ 274 w 286"/>
                  <a:gd name="T71" fmla="*/ 192 h 281"/>
                  <a:gd name="T72" fmla="*/ 281 w 286"/>
                  <a:gd name="T73" fmla="*/ 167 h 281"/>
                  <a:gd name="T74" fmla="*/ 284 w 286"/>
                  <a:gd name="T75" fmla="*/ 138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6" h="281">
                    <a:moveTo>
                      <a:pt x="286" y="138"/>
                    </a:moveTo>
                    <a:lnTo>
                      <a:pt x="286" y="123"/>
                    </a:lnTo>
                    <a:lnTo>
                      <a:pt x="284" y="108"/>
                    </a:lnTo>
                    <a:lnTo>
                      <a:pt x="281" y="94"/>
                    </a:lnTo>
                    <a:lnTo>
                      <a:pt x="276" y="81"/>
                    </a:lnTo>
                    <a:lnTo>
                      <a:pt x="262" y="57"/>
                    </a:lnTo>
                    <a:lnTo>
                      <a:pt x="244" y="34"/>
                    </a:lnTo>
                    <a:lnTo>
                      <a:pt x="222" y="17"/>
                    </a:lnTo>
                    <a:lnTo>
                      <a:pt x="198" y="5"/>
                    </a:lnTo>
                    <a:lnTo>
                      <a:pt x="188" y="0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0"/>
                    </a:lnTo>
                    <a:lnTo>
                      <a:pt x="177" y="0"/>
                    </a:lnTo>
                    <a:lnTo>
                      <a:pt x="175" y="0"/>
                    </a:lnTo>
                    <a:lnTo>
                      <a:pt x="183" y="3"/>
                    </a:lnTo>
                    <a:lnTo>
                      <a:pt x="198" y="8"/>
                    </a:lnTo>
                    <a:lnTo>
                      <a:pt x="222" y="20"/>
                    </a:lnTo>
                    <a:lnTo>
                      <a:pt x="241" y="37"/>
                    </a:lnTo>
                    <a:lnTo>
                      <a:pt x="258" y="58"/>
                    </a:lnTo>
                    <a:lnTo>
                      <a:pt x="274" y="81"/>
                    </a:lnTo>
                    <a:lnTo>
                      <a:pt x="276" y="96"/>
                    </a:lnTo>
                    <a:lnTo>
                      <a:pt x="281" y="108"/>
                    </a:lnTo>
                    <a:lnTo>
                      <a:pt x="284" y="123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6" y="153"/>
                    </a:lnTo>
                    <a:lnTo>
                      <a:pt x="284" y="167"/>
                    </a:lnTo>
                    <a:lnTo>
                      <a:pt x="281" y="180"/>
                    </a:lnTo>
                    <a:lnTo>
                      <a:pt x="276" y="194"/>
                    </a:lnTo>
                    <a:lnTo>
                      <a:pt x="262" y="220"/>
                    </a:lnTo>
                    <a:lnTo>
                      <a:pt x="244" y="241"/>
                    </a:lnTo>
                    <a:lnTo>
                      <a:pt x="222" y="258"/>
                    </a:lnTo>
                    <a:lnTo>
                      <a:pt x="198" y="270"/>
                    </a:lnTo>
                    <a:lnTo>
                      <a:pt x="184" y="274"/>
                    </a:lnTo>
                    <a:lnTo>
                      <a:pt x="170" y="280"/>
                    </a:lnTo>
                    <a:lnTo>
                      <a:pt x="155" y="281"/>
                    </a:lnTo>
                    <a:lnTo>
                      <a:pt x="141" y="281"/>
                    </a:lnTo>
                    <a:lnTo>
                      <a:pt x="126" y="281"/>
                    </a:lnTo>
                    <a:lnTo>
                      <a:pt x="111" y="280"/>
                    </a:lnTo>
                    <a:lnTo>
                      <a:pt x="100" y="274"/>
                    </a:lnTo>
                    <a:lnTo>
                      <a:pt x="84" y="270"/>
                    </a:lnTo>
                    <a:lnTo>
                      <a:pt x="60" y="258"/>
                    </a:lnTo>
                    <a:lnTo>
                      <a:pt x="37" y="241"/>
                    </a:lnTo>
                    <a:lnTo>
                      <a:pt x="20" y="220"/>
                    </a:lnTo>
                    <a:lnTo>
                      <a:pt x="8" y="194"/>
                    </a:lnTo>
                    <a:lnTo>
                      <a:pt x="3" y="180"/>
                    </a:lnTo>
                    <a:lnTo>
                      <a:pt x="0" y="170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3" y="167"/>
                    </a:lnTo>
                    <a:lnTo>
                      <a:pt x="5" y="180"/>
                    </a:lnTo>
                    <a:lnTo>
                      <a:pt x="10" y="192"/>
                    </a:lnTo>
                    <a:lnTo>
                      <a:pt x="22" y="216"/>
                    </a:lnTo>
                    <a:lnTo>
                      <a:pt x="40" y="239"/>
                    </a:lnTo>
                    <a:lnTo>
                      <a:pt x="62" y="256"/>
                    </a:lnTo>
                    <a:lnTo>
                      <a:pt x="86" y="267"/>
                    </a:lnTo>
                    <a:lnTo>
                      <a:pt x="100" y="273"/>
                    </a:lnTo>
                    <a:lnTo>
                      <a:pt x="114" y="278"/>
                    </a:lnTo>
                    <a:lnTo>
                      <a:pt x="126" y="278"/>
                    </a:lnTo>
                    <a:lnTo>
                      <a:pt x="141" y="280"/>
                    </a:lnTo>
                    <a:lnTo>
                      <a:pt x="155" y="278"/>
                    </a:lnTo>
                    <a:lnTo>
                      <a:pt x="170" y="278"/>
                    </a:lnTo>
                    <a:lnTo>
                      <a:pt x="183" y="273"/>
                    </a:lnTo>
                    <a:lnTo>
                      <a:pt x="198" y="267"/>
                    </a:lnTo>
                    <a:lnTo>
                      <a:pt x="222" y="256"/>
                    </a:lnTo>
                    <a:lnTo>
                      <a:pt x="241" y="239"/>
                    </a:lnTo>
                    <a:lnTo>
                      <a:pt x="258" y="216"/>
                    </a:lnTo>
                    <a:lnTo>
                      <a:pt x="274" y="192"/>
                    </a:lnTo>
                    <a:lnTo>
                      <a:pt x="276" y="180"/>
                    </a:lnTo>
                    <a:lnTo>
                      <a:pt x="281" y="167"/>
                    </a:lnTo>
                    <a:lnTo>
                      <a:pt x="284" y="153"/>
                    </a:lnTo>
                    <a:lnTo>
                      <a:pt x="284" y="138"/>
                    </a:lnTo>
                    <a:lnTo>
                      <a:pt x="286" y="138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3" name="Freeform 1035">
                <a:extLst>
                  <a:ext uri="{FF2B5EF4-FFF2-40B4-BE49-F238E27FC236}">
                    <a16:creationId xmlns:a16="http://schemas.microsoft.com/office/drawing/2014/main" id="{A6D2D7B2-9494-44DB-9D15-E421098A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091"/>
                <a:ext cx="95" cy="93"/>
              </a:xfrm>
              <a:custGeom>
                <a:avLst/>
                <a:gdLst>
                  <a:gd name="T0" fmla="*/ 284 w 284"/>
                  <a:gd name="T1" fmla="*/ 122 h 280"/>
                  <a:gd name="T2" fmla="*/ 276 w 284"/>
                  <a:gd name="T3" fmla="*/ 96 h 280"/>
                  <a:gd name="T4" fmla="*/ 258 w 284"/>
                  <a:gd name="T5" fmla="*/ 58 h 280"/>
                  <a:gd name="T6" fmla="*/ 222 w 284"/>
                  <a:gd name="T7" fmla="*/ 19 h 280"/>
                  <a:gd name="T8" fmla="*/ 182 w 284"/>
                  <a:gd name="T9" fmla="*/ 1 h 280"/>
                  <a:gd name="T10" fmla="*/ 173 w 284"/>
                  <a:gd name="T11" fmla="*/ 0 h 280"/>
                  <a:gd name="T12" fmla="*/ 167 w 284"/>
                  <a:gd name="T13" fmla="*/ 0 h 280"/>
                  <a:gd name="T14" fmla="*/ 162 w 284"/>
                  <a:gd name="T15" fmla="*/ 0 h 280"/>
                  <a:gd name="T16" fmla="*/ 182 w 284"/>
                  <a:gd name="T17" fmla="*/ 5 h 280"/>
                  <a:gd name="T18" fmla="*/ 219 w 284"/>
                  <a:gd name="T19" fmla="*/ 22 h 280"/>
                  <a:gd name="T20" fmla="*/ 256 w 284"/>
                  <a:gd name="T21" fmla="*/ 58 h 280"/>
                  <a:gd name="T22" fmla="*/ 274 w 284"/>
                  <a:gd name="T23" fmla="*/ 96 h 280"/>
                  <a:gd name="T24" fmla="*/ 281 w 284"/>
                  <a:gd name="T25" fmla="*/ 122 h 280"/>
                  <a:gd name="T26" fmla="*/ 284 w 284"/>
                  <a:gd name="T27" fmla="*/ 138 h 280"/>
                  <a:gd name="T28" fmla="*/ 281 w 284"/>
                  <a:gd name="T29" fmla="*/ 167 h 280"/>
                  <a:gd name="T30" fmla="*/ 274 w 284"/>
                  <a:gd name="T31" fmla="*/ 191 h 280"/>
                  <a:gd name="T32" fmla="*/ 241 w 284"/>
                  <a:gd name="T33" fmla="*/ 239 h 280"/>
                  <a:gd name="T34" fmla="*/ 198 w 284"/>
                  <a:gd name="T35" fmla="*/ 267 h 280"/>
                  <a:gd name="T36" fmla="*/ 170 w 284"/>
                  <a:gd name="T37" fmla="*/ 277 h 280"/>
                  <a:gd name="T38" fmla="*/ 141 w 284"/>
                  <a:gd name="T39" fmla="*/ 280 h 280"/>
                  <a:gd name="T40" fmla="*/ 114 w 284"/>
                  <a:gd name="T41" fmla="*/ 277 h 280"/>
                  <a:gd name="T42" fmla="*/ 86 w 284"/>
                  <a:gd name="T43" fmla="*/ 267 h 280"/>
                  <a:gd name="T44" fmla="*/ 40 w 284"/>
                  <a:gd name="T45" fmla="*/ 239 h 280"/>
                  <a:gd name="T46" fmla="*/ 10 w 284"/>
                  <a:gd name="T47" fmla="*/ 191 h 280"/>
                  <a:gd name="T48" fmla="*/ 3 w 284"/>
                  <a:gd name="T49" fmla="*/ 167 h 280"/>
                  <a:gd name="T50" fmla="*/ 0 w 284"/>
                  <a:gd name="T51" fmla="*/ 154 h 280"/>
                  <a:gd name="T52" fmla="*/ 0 w 284"/>
                  <a:gd name="T53" fmla="*/ 149 h 280"/>
                  <a:gd name="T54" fmla="*/ 3 w 284"/>
                  <a:gd name="T55" fmla="*/ 147 h 280"/>
                  <a:gd name="T56" fmla="*/ 3 w 284"/>
                  <a:gd name="T57" fmla="*/ 153 h 280"/>
                  <a:gd name="T58" fmla="*/ 7 w 284"/>
                  <a:gd name="T59" fmla="*/ 179 h 280"/>
                  <a:gd name="T60" fmla="*/ 26 w 284"/>
                  <a:gd name="T61" fmla="*/ 216 h 280"/>
                  <a:gd name="T62" fmla="*/ 64 w 284"/>
                  <a:gd name="T63" fmla="*/ 253 h 280"/>
                  <a:gd name="T64" fmla="*/ 99 w 284"/>
                  <a:gd name="T65" fmla="*/ 270 h 280"/>
                  <a:gd name="T66" fmla="*/ 126 w 284"/>
                  <a:gd name="T67" fmla="*/ 274 h 280"/>
                  <a:gd name="T68" fmla="*/ 155 w 284"/>
                  <a:gd name="T69" fmla="*/ 274 h 280"/>
                  <a:gd name="T70" fmla="*/ 182 w 284"/>
                  <a:gd name="T71" fmla="*/ 270 h 280"/>
                  <a:gd name="T72" fmla="*/ 219 w 284"/>
                  <a:gd name="T73" fmla="*/ 253 h 280"/>
                  <a:gd name="T74" fmla="*/ 256 w 284"/>
                  <a:gd name="T75" fmla="*/ 216 h 280"/>
                  <a:gd name="T76" fmla="*/ 274 w 284"/>
                  <a:gd name="T77" fmla="*/ 179 h 280"/>
                  <a:gd name="T78" fmla="*/ 281 w 284"/>
                  <a:gd name="T79" fmla="*/ 153 h 280"/>
                  <a:gd name="T80" fmla="*/ 284 w 284"/>
                  <a:gd name="T81" fmla="*/ 13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280">
                    <a:moveTo>
                      <a:pt x="284" y="138"/>
                    </a:moveTo>
                    <a:lnTo>
                      <a:pt x="284" y="122"/>
                    </a:lnTo>
                    <a:lnTo>
                      <a:pt x="281" y="108"/>
                    </a:lnTo>
                    <a:lnTo>
                      <a:pt x="276" y="96"/>
                    </a:lnTo>
                    <a:lnTo>
                      <a:pt x="274" y="80"/>
                    </a:lnTo>
                    <a:lnTo>
                      <a:pt x="258" y="58"/>
                    </a:lnTo>
                    <a:lnTo>
                      <a:pt x="241" y="36"/>
                    </a:lnTo>
                    <a:lnTo>
                      <a:pt x="222" y="19"/>
                    </a:lnTo>
                    <a:lnTo>
                      <a:pt x="198" y="7"/>
                    </a:lnTo>
                    <a:lnTo>
                      <a:pt x="182" y="1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0" y="0"/>
                    </a:lnTo>
                    <a:lnTo>
                      <a:pt x="167" y="0"/>
                    </a:lnTo>
                    <a:lnTo>
                      <a:pt x="166" y="0"/>
                    </a:lnTo>
                    <a:lnTo>
                      <a:pt x="162" y="0"/>
                    </a:lnTo>
                    <a:lnTo>
                      <a:pt x="170" y="1"/>
                    </a:lnTo>
                    <a:lnTo>
                      <a:pt x="182" y="5"/>
                    </a:lnTo>
                    <a:lnTo>
                      <a:pt x="195" y="9"/>
                    </a:lnTo>
                    <a:lnTo>
                      <a:pt x="219" y="22"/>
                    </a:lnTo>
                    <a:lnTo>
                      <a:pt x="240" y="39"/>
                    </a:lnTo>
                    <a:lnTo>
                      <a:pt x="256" y="58"/>
                    </a:lnTo>
                    <a:lnTo>
                      <a:pt x="269" y="82"/>
                    </a:lnTo>
                    <a:lnTo>
                      <a:pt x="274" y="96"/>
                    </a:lnTo>
                    <a:lnTo>
                      <a:pt x="279" y="110"/>
                    </a:lnTo>
                    <a:lnTo>
                      <a:pt x="281" y="122"/>
                    </a:lnTo>
                    <a:lnTo>
                      <a:pt x="281" y="138"/>
                    </a:lnTo>
                    <a:lnTo>
                      <a:pt x="284" y="138"/>
                    </a:lnTo>
                    <a:lnTo>
                      <a:pt x="284" y="153"/>
                    </a:lnTo>
                    <a:lnTo>
                      <a:pt x="281" y="167"/>
                    </a:lnTo>
                    <a:lnTo>
                      <a:pt x="276" y="179"/>
                    </a:lnTo>
                    <a:lnTo>
                      <a:pt x="274" y="191"/>
                    </a:lnTo>
                    <a:lnTo>
                      <a:pt x="258" y="216"/>
                    </a:lnTo>
                    <a:lnTo>
                      <a:pt x="241" y="239"/>
                    </a:lnTo>
                    <a:lnTo>
                      <a:pt x="222" y="256"/>
                    </a:lnTo>
                    <a:lnTo>
                      <a:pt x="198" y="267"/>
                    </a:lnTo>
                    <a:lnTo>
                      <a:pt x="182" y="273"/>
                    </a:lnTo>
                    <a:lnTo>
                      <a:pt x="170" y="277"/>
                    </a:lnTo>
                    <a:lnTo>
                      <a:pt x="155" y="277"/>
                    </a:lnTo>
                    <a:lnTo>
                      <a:pt x="141" y="280"/>
                    </a:lnTo>
                    <a:lnTo>
                      <a:pt x="126" y="277"/>
                    </a:lnTo>
                    <a:lnTo>
                      <a:pt x="114" y="277"/>
                    </a:lnTo>
                    <a:lnTo>
                      <a:pt x="99" y="273"/>
                    </a:lnTo>
                    <a:lnTo>
                      <a:pt x="86" y="267"/>
                    </a:lnTo>
                    <a:lnTo>
                      <a:pt x="62" y="256"/>
                    </a:lnTo>
                    <a:lnTo>
                      <a:pt x="40" y="239"/>
                    </a:lnTo>
                    <a:lnTo>
                      <a:pt x="22" y="216"/>
                    </a:lnTo>
                    <a:lnTo>
                      <a:pt x="10" y="191"/>
                    </a:lnTo>
                    <a:lnTo>
                      <a:pt x="5" y="179"/>
                    </a:lnTo>
                    <a:lnTo>
                      <a:pt x="3" y="167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3"/>
                    </a:lnTo>
                    <a:lnTo>
                      <a:pt x="0" y="149"/>
                    </a:lnTo>
                    <a:lnTo>
                      <a:pt x="3" y="149"/>
                    </a:lnTo>
                    <a:lnTo>
                      <a:pt x="3" y="147"/>
                    </a:lnTo>
                    <a:lnTo>
                      <a:pt x="3" y="145"/>
                    </a:lnTo>
                    <a:lnTo>
                      <a:pt x="3" y="153"/>
                    </a:lnTo>
                    <a:lnTo>
                      <a:pt x="5" y="164"/>
                    </a:lnTo>
                    <a:lnTo>
                      <a:pt x="7" y="179"/>
                    </a:lnTo>
                    <a:lnTo>
                      <a:pt x="12" y="191"/>
                    </a:lnTo>
                    <a:lnTo>
                      <a:pt x="26" y="216"/>
                    </a:lnTo>
                    <a:lnTo>
                      <a:pt x="42" y="236"/>
                    </a:lnTo>
                    <a:lnTo>
                      <a:pt x="64" y="253"/>
                    </a:lnTo>
                    <a:lnTo>
                      <a:pt x="86" y="264"/>
                    </a:lnTo>
                    <a:lnTo>
                      <a:pt x="99" y="270"/>
                    </a:lnTo>
                    <a:lnTo>
                      <a:pt x="114" y="273"/>
                    </a:lnTo>
                    <a:lnTo>
                      <a:pt x="126" y="274"/>
                    </a:lnTo>
                    <a:lnTo>
                      <a:pt x="141" y="277"/>
                    </a:lnTo>
                    <a:lnTo>
                      <a:pt x="155" y="274"/>
                    </a:lnTo>
                    <a:lnTo>
                      <a:pt x="170" y="273"/>
                    </a:lnTo>
                    <a:lnTo>
                      <a:pt x="182" y="270"/>
                    </a:lnTo>
                    <a:lnTo>
                      <a:pt x="195" y="264"/>
                    </a:lnTo>
                    <a:lnTo>
                      <a:pt x="219" y="253"/>
                    </a:lnTo>
                    <a:lnTo>
                      <a:pt x="240" y="236"/>
                    </a:lnTo>
                    <a:lnTo>
                      <a:pt x="256" y="216"/>
                    </a:lnTo>
                    <a:lnTo>
                      <a:pt x="269" y="191"/>
                    </a:lnTo>
                    <a:lnTo>
                      <a:pt x="274" y="179"/>
                    </a:lnTo>
                    <a:lnTo>
                      <a:pt x="279" y="164"/>
                    </a:lnTo>
                    <a:lnTo>
                      <a:pt x="281" y="153"/>
                    </a:lnTo>
                    <a:lnTo>
                      <a:pt x="281" y="138"/>
                    </a:lnTo>
                    <a:lnTo>
                      <a:pt x="284" y="138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4" name="Freeform 1036">
                <a:extLst>
                  <a:ext uri="{FF2B5EF4-FFF2-40B4-BE49-F238E27FC236}">
                    <a16:creationId xmlns:a16="http://schemas.microsoft.com/office/drawing/2014/main" id="{3927D6B5-ACCA-487F-B746-7C8A512A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3091"/>
                <a:ext cx="93" cy="92"/>
              </a:xfrm>
              <a:custGeom>
                <a:avLst/>
                <a:gdLst>
                  <a:gd name="T0" fmla="*/ 278 w 278"/>
                  <a:gd name="T1" fmla="*/ 122 h 277"/>
                  <a:gd name="T2" fmla="*/ 271 w 278"/>
                  <a:gd name="T3" fmla="*/ 96 h 277"/>
                  <a:gd name="T4" fmla="*/ 253 w 278"/>
                  <a:gd name="T5" fmla="*/ 58 h 277"/>
                  <a:gd name="T6" fmla="*/ 216 w 278"/>
                  <a:gd name="T7" fmla="*/ 22 h 277"/>
                  <a:gd name="T8" fmla="*/ 179 w 278"/>
                  <a:gd name="T9" fmla="*/ 5 h 277"/>
                  <a:gd name="T10" fmla="*/ 159 w 278"/>
                  <a:gd name="T11" fmla="*/ 0 h 277"/>
                  <a:gd name="T12" fmla="*/ 155 w 278"/>
                  <a:gd name="T13" fmla="*/ 0 h 277"/>
                  <a:gd name="T14" fmla="*/ 150 w 278"/>
                  <a:gd name="T15" fmla="*/ 0 h 277"/>
                  <a:gd name="T16" fmla="*/ 147 w 278"/>
                  <a:gd name="T17" fmla="*/ 1 h 277"/>
                  <a:gd name="T18" fmla="*/ 152 w 278"/>
                  <a:gd name="T19" fmla="*/ 1 h 277"/>
                  <a:gd name="T20" fmla="*/ 179 w 278"/>
                  <a:gd name="T21" fmla="*/ 7 h 277"/>
                  <a:gd name="T22" fmla="*/ 214 w 278"/>
                  <a:gd name="T23" fmla="*/ 24 h 277"/>
                  <a:gd name="T24" fmla="*/ 251 w 278"/>
                  <a:gd name="T25" fmla="*/ 61 h 277"/>
                  <a:gd name="T26" fmla="*/ 268 w 278"/>
                  <a:gd name="T27" fmla="*/ 96 h 277"/>
                  <a:gd name="T28" fmla="*/ 273 w 278"/>
                  <a:gd name="T29" fmla="*/ 122 h 277"/>
                  <a:gd name="T30" fmla="*/ 278 w 278"/>
                  <a:gd name="T31" fmla="*/ 138 h 277"/>
                  <a:gd name="T32" fmla="*/ 276 w 278"/>
                  <a:gd name="T33" fmla="*/ 164 h 277"/>
                  <a:gd name="T34" fmla="*/ 266 w 278"/>
                  <a:gd name="T35" fmla="*/ 191 h 277"/>
                  <a:gd name="T36" fmla="*/ 237 w 278"/>
                  <a:gd name="T37" fmla="*/ 236 h 277"/>
                  <a:gd name="T38" fmla="*/ 192 w 278"/>
                  <a:gd name="T39" fmla="*/ 264 h 277"/>
                  <a:gd name="T40" fmla="*/ 167 w 278"/>
                  <a:gd name="T41" fmla="*/ 271 h 277"/>
                  <a:gd name="T42" fmla="*/ 138 w 278"/>
                  <a:gd name="T43" fmla="*/ 277 h 277"/>
                  <a:gd name="T44" fmla="*/ 111 w 278"/>
                  <a:gd name="T45" fmla="*/ 271 h 277"/>
                  <a:gd name="T46" fmla="*/ 83 w 278"/>
                  <a:gd name="T47" fmla="*/ 264 h 277"/>
                  <a:gd name="T48" fmla="*/ 39 w 278"/>
                  <a:gd name="T49" fmla="*/ 236 h 277"/>
                  <a:gd name="T50" fmla="*/ 9 w 278"/>
                  <a:gd name="T51" fmla="*/ 191 h 277"/>
                  <a:gd name="T52" fmla="*/ 2 w 278"/>
                  <a:gd name="T53" fmla="*/ 164 h 277"/>
                  <a:gd name="T54" fmla="*/ 0 w 278"/>
                  <a:gd name="T55" fmla="*/ 145 h 277"/>
                  <a:gd name="T56" fmla="*/ 0 w 278"/>
                  <a:gd name="T57" fmla="*/ 139 h 277"/>
                  <a:gd name="T58" fmla="*/ 2 w 278"/>
                  <a:gd name="T59" fmla="*/ 135 h 277"/>
                  <a:gd name="T60" fmla="*/ 2 w 278"/>
                  <a:gd name="T61" fmla="*/ 138 h 277"/>
                  <a:gd name="T62" fmla="*/ 4 w 278"/>
                  <a:gd name="T63" fmla="*/ 164 h 277"/>
                  <a:gd name="T64" fmla="*/ 12 w 278"/>
                  <a:gd name="T65" fmla="*/ 189 h 277"/>
                  <a:gd name="T66" fmla="*/ 41 w 278"/>
                  <a:gd name="T67" fmla="*/ 234 h 277"/>
                  <a:gd name="T68" fmla="*/ 86 w 278"/>
                  <a:gd name="T69" fmla="*/ 262 h 277"/>
                  <a:gd name="T70" fmla="*/ 111 w 278"/>
                  <a:gd name="T71" fmla="*/ 270 h 277"/>
                  <a:gd name="T72" fmla="*/ 138 w 278"/>
                  <a:gd name="T73" fmla="*/ 271 h 277"/>
                  <a:gd name="T74" fmla="*/ 164 w 278"/>
                  <a:gd name="T75" fmla="*/ 270 h 277"/>
                  <a:gd name="T76" fmla="*/ 192 w 278"/>
                  <a:gd name="T77" fmla="*/ 262 h 277"/>
                  <a:gd name="T78" fmla="*/ 233 w 278"/>
                  <a:gd name="T79" fmla="*/ 234 h 277"/>
                  <a:gd name="T80" fmla="*/ 262 w 278"/>
                  <a:gd name="T81" fmla="*/ 189 h 277"/>
                  <a:gd name="T82" fmla="*/ 271 w 278"/>
                  <a:gd name="T83" fmla="*/ 164 h 277"/>
                  <a:gd name="T84" fmla="*/ 276 w 278"/>
                  <a:gd name="T85" fmla="*/ 138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277">
                    <a:moveTo>
                      <a:pt x="278" y="138"/>
                    </a:moveTo>
                    <a:lnTo>
                      <a:pt x="278" y="122"/>
                    </a:lnTo>
                    <a:lnTo>
                      <a:pt x="276" y="110"/>
                    </a:lnTo>
                    <a:lnTo>
                      <a:pt x="271" y="96"/>
                    </a:lnTo>
                    <a:lnTo>
                      <a:pt x="266" y="82"/>
                    </a:lnTo>
                    <a:lnTo>
                      <a:pt x="253" y="58"/>
                    </a:lnTo>
                    <a:lnTo>
                      <a:pt x="237" y="39"/>
                    </a:lnTo>
                    <a:lnTo>
                      <a:pt x="216" y="22"/>
                    </a:lnTo>
                    <a:lnTo>
                      <a:pt x="192" y="9"/>
                    </a:lnTo>
                    <a:lnTo>
                      <a:pt x="179" y="5"/>
                    </a:lnTo>
                    <a:lnTo>
                      <a:pt x="167" y="1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0"/>
                    </a:lnTo>
                    <a:lnTo>
                      <a:pt x="152" y="0"/>
                    </a:lnTo>
                    <a:lnTo>
                      <a:pt x="150" y="0"/>
                    </a:lnTo>
                    <a:lnTo>
                      <a:pt x="150" y="1"/>
                    </a:lnTo>
                    <a:lnTo>
                      <a:pt x="147" y="1"/>
                    </a:lnTo>
                    <a:lnTo>
                      <a:pt x="145" y="1"/>
                    </a:lnTo>
                    <a:lnTo>
                      <a:pt x="152" y="1"/>
                    </a:lnTo>
                    <a:lnTo>
                      <a:pt x="164" y="5"/>
                    </a:lnTo>
                    <a:lnTo>
                      <a:pt x="179" y="7"/>
                    </a:lnTo>
                    <a:lnTo>
                      <a:pt x="192" y="12"/>
                    </a:lnTo>
                    <a:lnTo>
                      <a:pt x="214" y="24"/>
                    </a:lnTo>
                    <a:lnTo>
                      <a:pt x="233" y="41"/>
                    </a:lnTo>
                    <a:lnTo>
                      <a:pt x="251" y="61"/>
                    </a:lnTo>
                    <a:lnTo>
                      <a:pt x="262" y="82"/>
                    </a:lnTo>
                    <a:lnTo>
                      <a:pt x="268" y="96"/>
                    </a:lnTo>
                    <a:lnTo>
                      <a:pt x="271" y="110"/>
                    </a:lnTo>
                    <a:lnTo>
                      <a:pt x="273" y="122"/>
                    </a:lnTo>
                    <a:lnTo>
                      <a:pt x="276" y="138"/>
                    </a:lnTo>
                    <a:lnTo>
                      <a:pt x="278" y="138"/>
                    </a:lnTo>
                    <a:lnTo>
                      <a:pt x="278" y="153"/>
                    </a:lnTo>
                    <a:lnTo>
                      <a:pt x="276" y="164"/>
                    </a:lnTo>
                    <a:lnTo>
                      <a:pt x="271" y="179"/>
                    </a:lnTo>
                    <a:lnTo>
                      <a:pt x="266" y="191"/>
                    </a:lnTo>
                    <a:lnTo>
                      <a:pt x="253" y="216"/>
                    </a:lnTo>
                    <a:lnTo>
                      <a:pt x="237" y="236"/>
                    </a:lnTo>
                    <a:lnTo>
                      <a:pt x="216" y="253"/>
                    </a:lnTo>
                    <a:lnTo>
                      <a:pt x="192" y="264"/>
                    </a:lnTo>
                    <a:lnTo>
                      <a:pt x="179" y="270"/>
                    </a:lnTo>
                    <a:lnTo>
                      <a:pt x="167" y="271"/>
                    </a:lnTo>
                    <a:lnTo>
                      <a:pt x="152" y="274"/>
                    </a:lnTo>
                    <a:lnTo>
                      <a:pt x="138" y="277"/>
                    </a:lnTo>
                    <a:lnTo>
                      <a:pt x="123" y="274"/>
                    </a:lnTo>
                    <a:lnTo>
                      <a:pt x="111" y="271"/>
                    </a:lnTo>
                    <a:lnTo>
                      <a:pt x="96" y="270"/>
                    </a:lnTo>
                    <a:lnTo>
                      <a:pt x="83" y="264"/>
                    </a:lnTo>
                    <a:lnTo>
                      <a:pt x="61" y="253"/>
                    </a:lnTo>
                    <a:lnTo>
                      <a:pt x="39" y="236"/>
                    </a:lnTo>
                    <a:lnTo>
                      <a:pt x="23" y="216"/>
                    </a:lnTo>
                    <a:lnTo>
                      <a:pt x="9" y="191"/>
                    </a:lnTo>
                    <a:lnTo>
                      <a:pt x="4" y="179"/>
                    </a:lnTo>
                    <a:lnTo>
                      <a:pt x="2" y="164"/>
                    </a:lnTo>
                    <a:lnTo>
                      <a:pt x="0" y="153"/>
                    </a:lnTo>
                    <a:lnTo>
                      <a:pt x="0" y="145"/>
                    </a:lnTo>
                    <a:lnTo>
                      <a:pt x="0" y="142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2" y="135"/>
                    </a:lnTo>
                    <a:lnTo>
                      <a:pt x="2" y="132"/>
                    </a:lnTo>
                    <a:lnTo>
                      <a:pt x="2" y="138"/>
                    </a:lnTo>
                    <a:lnTo>
                      <a:pt x="2" y="153"/>
                    </a:lnTo>
                    <a:lnTo>
                      <a:pt x="4" y="164"/>
                    </a:lnTo>
                    <a:lnTo>
                      <a:pt x="7" y="177"/>
                    </a:lnTo>
                    <a:lnTo>
                      <a:pt x="12" y="189"/>
                    </a:lnTo>
                    <a:lnTo>
                      <a:pt x="25" y="213"/>
                    </a:lnTo>
                    <a:lnTo>
                      <a:pt x="41" y="234"/>
                    </a:lnTo>
                    <a:lnTo>
                      <a:pt x="61" y="251"/>
                    </a:lnTo>
                    <a:lnTo>
                      <a:pt x="86" y="262"/>
                    </a:lnTo>
                    <a:lnTo>
                      <a:pt x="99" y="267"/>
                    </a:lnTo>
                    <a:lnTo>
                      <a:pt x="111" y="270"/>
                    </a:lnTo>
                    <a:lnTo>
                      <a:pt x="125" y="271"/>
                    </a:lnTo>
                    <a:lnTo>
                      <a:pt x="138" y="271"/>
                    </a:lnTo>
                    <a:lnTo>
                      <a:pt x="152" y="271"/>
                    </a:lnTo>
                    <a:lnTo>
                      <a:pt x="164" y="270"/>
                    </a:lnTo>
                    <a:lnTo>
                      <a:pt x="179" y="267"/>
                    </a:lnTo>
                    <a:lnTo>
                      <a:pt x="192" y="262"/>
                    </a:lnTo>
                    <a:lnTo>
                      <a:pt x="214" y="251"/>
                    </a:lnTo>
                    <a:lnTo>
                      <a:pt x="233" y="234"/>
                    </a:lnTo>
                    <a:lnTo>
                      <a:pt x="251" y="213"/>
                    </a:lnTo>
                    <a:lnTo>
                      <a:pt x="262" y="189"/>
                    </a:lnTo>
                    <a:lnTo>
                      <a:pt x="268" y="177"/>
                    </a:lnTo>
                    <a:lnTo>
                      <a:pt x="271" y="164"/>
                    </a:lnTo>
                    <a:lnTo>
                      <a:pt x="273" y="153"/>
                    </a:lnTo>
                    <a:lnTo>
                      <a:pt x="276" y="138"/>
                    </a:lnTo>
                    <a:lnTo>
                      <a:pt x="278" y="138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5" name="Freeform 1037">
                <a:extLst>
                  <a:ext uri="{FF2B5EF4-FFF2-40B4-BE49-F238E27FC236}">
                    <a16:creationId xmlns:a16="http://schemas.microsoft.com/office/drawing/2014/main" id="{C6452C4A-1695-4C1E-A4A5-80F710202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3092"/>
                <a:ext cx="91" cy="90"/>
              </a:xfrm>
              <a:custGeom>
                <a:avLst/>
                <a:gdLst>
                  <a:gd name="T0" fmla="*/ 271 w 274"/>
                  <a:gd name="T1" fmla="*/ 120 h 271"/>
                  <a:gd name="T2" fmla="*/ 266 w 274"/>
                  <a:gd name="T3" fmla="*/ 94 h 271"/>
                  <a:gd name="T4" fmla="*/ 249 w 274"/>
                  <a:gd name="T5" fmla="*/ 59 h 271"/>
                  <a:gd name="T6" fmla="*/ 212 w 274"/>
                  <a:gd name="T7" fmla="*/ 22 h 271"/>
                  <a:gd name="T8" fmla="*/ 177 w 274"/>
                  <a:gd name="T9" fmla="*/ 5 h 271"/>
                  <a:gd name="T10" fmla="*/ 150 w 274"/>
                  <a:gd name="T11" fmla="*/ 0 h 271"/>
                  <a:gd name="T12" fmla="*/ 140 w 274"/>
                  <a:gd name="T13" fmla="*/ 0 h 271"/>
                  <a:gd name="T14" fmla="*/ 136 w 274"/>
                  <a:gd name="T15" fmla="*/ 0 h 271"/>
                  <a:gd name="T16" fmla="*/ 131 w 274"/>
                  <a:gd name="T17" fmla="*/ 3 h 271"/>
                  <a:gd name="T18" fmla="*/ 126 w 274"/>
                  <a:gd name="T19" fmla="*/ 3 h 271"/>
                  <a:gd name="T20" fmla="*/ 162 w 274"/>
                  <a:gd name="T21" fmla="*/ 5 h 271"/>
                  <a:gd name="T22" fmla="*/ 209 w 274"/>
                  <a:gd name="T23" fmla="*/ 25 h 271"/>
                  <a:gd name="T24" fmla="*/ 246 w 274"/>
                  <a:gd name="T25" fmla="*/ 62 h 271"/>
                  <a:gd name="T26" fmla="*/ 266 w 274"/>
                  <a:gd name="T27" fmla="*/ 108 h 271"/>
                  <a:gd name="T28" fmla="*/ 274 w 274"/>
                  <a:gd name="T29" fmla="*/ 136 h 271"/>
                  <a:gd name="T30" fmla="*/ 269 w 274"/>
                  <a:gd name="T31" fmla="*/ 163 h 271"/>
                  <a:gd name="T32" fmla="*/ 260 w 274"/>
                  <a:gd name="T33" fmla="*/ 187 h 271"/>
                  <a:gd name="T34" fmla="*/ 231 w 274"/>
                  <a:gd name="T35" fmla="*/ 232 h 271"/>
                  <a:gd name="T36" fmla="*/ 190 w 274"/>
                  <a:gd name="T37" fmla="*/ 261 h 271"/>
                  <a:gd name="T38" fmla="*/ 162 w 274"/>
                  <a:gd name="T39" fmla="*/ 268 h 271"/>
                  <a:gd name="T40" fmla="*/ 136 w 274"/>
                  <a:gd name="T41" fmla="*/ 271 h 271"/>
                  <a:gd name="T42" fmla="*/ 109 w 274"/>
                  <a:gd name="T43" fmla="*/ 268 h 271"/>
                  <a:gd name="T44" fmla="*/ 84 w 274"/>
                  <a:gd name="T45" fmla="*/ 261 h 271"/>
                  <a:gd name="T46" fmla="*/ 39 w 274"/>
                  <a:gd name="T47" fmla="*/ 232 h 271"/>
                  <a:gd name="T48" fmla="*/ 10 w 274"/>
                  <a:gd name="T49" fmla="*/ 187 h 271"/>
                  <a:gd name="T50" fmla="*/ 2 w 274"/>
                  <a:gd name="T51" fmla="*/ 163 h 271"/>
                  <a:gd name="T52" fmla="*/ 0 w 274"/>
                  <a:gd name="T53" fmla="*/ 136 h 271"/>
                  <a:gd name="T54" fmla="*/ 0 w 274"/>
                  <a:gd name="T55" fmla="*/ 129 h 271"/>
                  <a:gd name="T56" fmla="*/ 2 w 274"/>
                  <a:gd name="T57" fmla="*/ 125 h 271"/>
                  <a:gd name="T58" fmla="*/ 2 w 274"/>
                  <a:gd name="T59" fmla="*/ 120 h 271"/>
                  <a:gd name="T60" fmla="*/ 5 w 274"/>
                  <a:gd name="T61" fmla="*/ 116 h 271"/>
                  <a:gd name="T62" fmla="*/ 5 w 274"/>
                  <a:gd name="T63" fmla="*/ 163 h 271"/>
                  <a:gd name="T64" fmla="*/ 24 w 274"/>
                  <a:gd name="T65" fmla="*/ 210 h 271"/>
                  <a:gd name="T66" fmla="*/ 62 w 274"/>
                  <a:gd name="T67" fmla="*/ 246 h 271"/>
                  <a:gd name="T68" fmla="*/ 109 w 274"/>
                  <a:gd name="T69" fmla="*/ 265 h 271"/>
                  <a:gd name="T70" fmla="*/ 162 w 274"/>
                  <a:gd name="T71" fmla="*/ 265 h 271"/>
                  <a:gd name="T72" fmla="*/ 209 w 274"/>
                  <a:gd name="T73" fmla="*/ 246 h 271"/>
                  <a:gd name="T74" fmla="*/ 246 w 274"/>
                  <a:gd name="T75" fmla="*/ 210 h 271"/>
                  <a:gd name="T76" fmla="*/ 266 w 274"/>
                  <a:gd name="T77" fmla="*/ 163 h 271"/>
                  <a:gd name="T78" fmla="*/ 274 w 274"/>
                  <a:gd name="T79" fmla="*/ 13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4" h="271">
                    <a:moveTo>
                      <a:pt x="274" y="136"/>
                    </a:moveTo>
                    <a:lnTo>
                      <a:pt x="271" y="120"/>
                    </a:lnTo>
                    <a:lnTo>
                      <a:pt x="269" y="108"/>
                    </a:lnTo>
                    <a:lnTo>
                      <a:pt x="266" y="94"/>
                    </a:lnTo>
                    <a:lnTo>
                      <a:pt x="260" y="80"/>
                    </a:lnTo>
                    <a:lnTo>
                      <a:pt x="249" y="59"/>
                    </a:lnTo>
                    <a:lnTo>
                      <a:pt x="231" y="39"/>
                    </a:lnTo>
                    <a:lnTo>
                      <a:pt x="212" y="22"/>
                    </a:lnTo>
                    <a:lnTo>
                      <a:pt x="190" y="10"/>
                    </a:lnTo>
                    <a:lnTo>
                      <a:pt x="177" y="5"/>
                    </a:lnTo>
                    <a:lnTo>
                      <a:pt x="162" y="3"/>
                    </a:lnTo>
                    <a:lnTo>
                      <a:pt x="150" y="0"/>
                    </a:lnTo>
                    <a:lnTo>
                      <a:pt x="143" y="0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3" y="3"/>
                    </a:lnTo>
                    <a:lnTo>
                      <a:pt x="131" y="3"/>
                    </a:lnTo>
                    <a:lnTo>
                      <a:pt x="128" y="3"/>
                    </a:lnTo>
                    <a:lnTo>
                      <a:pt x="126" y="3"/>
                    </a:lnTo>
                    <a:lnTo>
                      <a:pt x="136" y="3"/>
                    </a:lnTo>
                    <a:lnTo>
                      <a:pt x="162" y="5"/>
                    </a:lnTo>
                    <a:lnTo>
                      <a:pt x="186" y="13"/>
                    </a:lnTo>
                    <a:lnTo>
                      <a:pt x="209" y="25"/>
                    </a:lnTo>
                    <a:lnTo>
                      <a:pt x="231" y="42"/>
                    </a:lnTo>
                    <a:lnTo>
                      <a:pt x="246" y="62"/>
                    </a:lnTo>
                    <a:lnTo>
                      <a:pt x="259" y="84"/>
                    </a:lnTo>
                    <a:lnTo>
                      <a:pt x="266" y="108"/>
                    </a:lnTo>
                    <a:lnTo>
                      <a:pt x="269" y="136"/>
                    </a:lnTo>
                    <a:lnTo>
                      <a:pt x="274" y="136"/>
                    </a:lnTo>
                    <a:lnTo>
                      <a:pt x="271" y="151"/>
                    </a:lnTo>
                    <a:lnTo>
                      <a:pt x="269" y="163"/>
                    </a:lnTo>
                    <a:lnTo>
                      <a:pt x="266" y="175"/>
                    </a:lnTo>
                    <a:lnTo>
                      <a:pt x="260" y="187"/>
                    </a:lnTo>
                    <a:lnTo>
                      <a:pt x="249" y="211"/>
                    </a:lnTo>
                    <a:lnTo>
                      <a:pt x="231" y="232"/>
                    </a:lnTo>
                    <a:lnTo>
                      <a:pt x="212" y="249"/>
                    </a:lnTo>
                    <a:lnTo>
                      <a:pt x="190" y="261"/>
                    </a:lnTo>
                    <a:lnTo>
                      <a:pt x="177" y="265"/>
                    </a:lnTo>
                    <a:lnTo>
                      <a:pt x="162" y="268"/>
                    </a:lnTo>
                    <a:lnTo>
                      <a:pt x="150" y="271"/>
                    </a:lnTo>
                    <a:lnTo>
                      <a:pt x="136" y="271"/>
                    </a:lnTo>
                    <a:lnTo>
                      <a:pt x="123" y="271"/>
                    </a:lnTo>
                    <a:lnTo>
                      <a:pt x="109" y="268"/>
                    </a:lnTo>
                    <a:lnTo>
                      <a:pt x="97" y="265"/>
                    </a:lnTo>
                    <a:lnTo>
                      <a:pt x="84" y="261"/>
                    </a:lnTo>
                    <a:lnTo>
                      <a:pt x="59" y="249"/>
                    </a:lnTo>
                    <a:lnTo>
                      <a:pt x="39" y="232"/>
                    </a:lnTo>
                    <a:lnTo>
                      <a:pt x="23" y="211"/>
                    </a:lnTo>
                    <a:lnTo>
                      <a:pt x="10" y="187"/>
                    </a:lnTo>
                    <a:lnTo>
                      <a:pt x="5" y="175"/>
                    </a:lnTo>
                    <a:lnTo>
                      <a:pt x="2" y="163"/>
                    </a:lnTo>
                    <a:lnTo>
                      <a:pt x="0" y="151"/>
                    </a:lnTo>
                    <a:lnTo>
                      <a:pt x="0" y="136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5" y="116"/>
                    </a:lnTo>
                    <a:lnTo>
                      <a:pt x="2" y="136"/>
                    </a:lnTo>
                    <a:lnTo>
                      <a:pt x="5" y="163"/>
                    </a:lnTo>
                    <a:lnTo>
                      <a:pt x="13" y="187"/>
                    </a:lnTo>
                    <a:lnTo>
                      <a:pt x="24" y="210"/>
                    </a:lnTo>
                    <a:lnTo>
                      <a:pt x="42" y="229"/>
                    </a:lnTo>
                    <a:lnTo>
                      <a:pt x="62" y="246"/>
                    </a:lnTo>
                    <a:lnTo>
                      <a:pt x="84" y="258"/>
                    </a:lnTo>
                    <a:lnTo>
                      <a:pt x="109" y="265"/>
                    </a:lnTo>
                    <a:lnTo>
                      <a:pt x="136" y="268"/>
                    </a:lnTo>
                    <a:lnTo>
                      <a:pt x="162" y="265"/>
                    </a:lnTo>
                    <a:lnTo>
                      <a:pt x="186" y="258"/>
                    </a:lnTo>
                    <a:lnTo>
                      <a:pt x="209" y="246"/>
                    </a:lnTo>
                    <a:lnTo>
                      <a:pt x="231" y="229"/>
                    </a:lnTo>
                    <a:lnTo>
                      <a:pt x="246" y="210"/>
                    </a:lnTo>
                    <a:lnTo>
                      <a:pt x="259" y="187"/>
                    </a:lnTo>
                    <a:lnTo>
                      <a:pt x="266" y="163"/>
                    </a:lnTo>
                    <a:lnTo>
                      <a:pt x="269" y="136"/>
                    </a:lnTo>
                    <a:lnTo>
                      <a:pt x="274" y="136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6" name="Freeform 1038">
                <a:extLst>
                  <a:ext uri="{FF2B5EF4-FFF2-40B4-BE49-F238E27FC236}">
                    <a16:creationId xmlns:a16="http://schemas.microsoft.com/office/drawing/2014/main" id="{B3FA3014-0B35-4E04-A5CB-63EEDF42B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093"/>
                <a:ext cx="89" cy="88"/>
              </a:xfrm>
              <a:custGeom>
                <a:avLst/>
                <a:gdLst>
                  <a:gd name="T0" fmla="*/ 264 w 267"/>
                  <a:gd name="T1" fmla="*/ 105 h 265"/>
                  <a:gd name="T2" fmla="*/ 244 w 267"/>
                  <a:gd name="T3" fmla="*/ 58 h 265"/>
                  <a:gd name="T4" fmla="*/ 207 w 267"/>
                  <a:gd name="T5" fmla="*/ 22 h 265"/>
                  <a:gd name="T6" fmla="*/ 161 w 267"/>
                  <a:gd name="T7" fmla="*/ 3 h 265"/>
                  <a:gd name="T8" fmla="*/ 124 w 267"/>
                  <a:gd name="T9" fmla="*/ 0 h 265"/>
                  <a:gd name="T10" fmla="*/ 119 w 267"/>
                  <a:gd name="T11" fmla="*/ 3 h 265"/>
                  <a:gd name="T12" fmla="*/ 114 w 267"/>
                  <a:gd name="T13" fmla="*/ 4 h 265"/>
                  <a:gd name="T14" fmla="*/ 109 w 267"/>
                  <a:gd name="T15" fmla="*/ 4 h 265"/>
                  <a:gd name="T16" fmla="*/ 161 w 267"/>
                  <a:gd name="T17" fmla="*/ 4 h 265"/>
                  <a:gd name="T18" fmla="*/ 207 w 267"/>
                  <a:gd name="T19" fmla="*/ 24 h 265"/>
                  <a:gd name="T20" fmla="*/ 243 w 267"/>
                  <a:gd name="T21" fmla="*/ 58 h 265"/>
                  <a:gd name="T22" fmla="*/ 262 w 267"/>
                  <a:gd name="T23" fmla="*/ 105 h 265"/>
                  <a:gd name="T24" fmla="*/ 267 w 267"/>
                  <a:gd name="T25" fmla="*/ 132 h 265"/>
                  <a:gd name="T26" fmla="*/ 257 w 267"/>
                  <a:gd name="T27" fmla="*/ 184 h 265"/>
                  <a:gd name="T28" fmla="*/ 229 w 267"/>
                  <a:gd name="T29" fmla="*/ 225 h 265"/>
                  <a:gd name="T30" fmla="*/ 186 w 267"/>
                  <a:gd name="T31" fmla="*/ 256 h 265"/>
                  <a:gd name="T32" fmla="*/ 134 w 267"/>
                  <a:gd name="T33" fmla="*/ 265 h 265"/>
                  <a:gd name="T34" fmla="*/ 82 w 267"/>
                  <a:gd name="T35" fmla="*/ 256 h 265"/>
                  <a:gd name="T36" fmla="*/ 40 w 267"/>
                  <a:gd name="T37" fmla="*/ 225 h 265"/>
                  <a:gd name="T38" fmla="*/ 11 w 267"/>
                  <a:gd name="T39" fmla="*/ 184 h 265"/>
                  <a:gd name="T40" fmla="*/ 0 w 267"/>
                  <a:gd name="T41" fmla="*/ 132 h 265"/>
                  <a:gd name="T42" fmla="*/ 4 w 267"/>
                  <a:gd name="T43" fmla="*/ 110 h 265"/>
                  <a:gd name="T44" fmla="*/ 5 w 267"/>
                  <a:gd name="T45" fmla="*/ 105 h 265"/>
                  <a:gd name="T46" fmla="*/ 8 w 267"/>
                  <a:gd name="T47" fmla="*/ 101 h 265"/>
                  <a:gd name="T48" fmla="*/ 8 w 267"/>
                  <a:gd name="T49" fmla="*/ 96 h 265"/>
                  <a:gd name="T50" fmla="*/ 5 w 267"/>
                  <a:gd name="T51" fmla="*/ 105 h 265"/>
                  <a:gd name="T52" fmla="*/ 5 w 267"/>
                  <a:gd name="T53" fmla="*/ 159 h 265"/>
                  <a:gd name="T54" fmla="*/ 26 w 267"/>
                  <a:gd name="T55" fmla="*/ 206 h 265"/>
                  <a:gd name="T56" fmla="*/ 62 w 267"/>
                  <a:gd name="T57" fmla="*/ 241 h 265"/>
                  <a:gd name="T58" fmla="*/ 109 w 267"/>
                  <a:gd name="T59" fmla="*/ 259 h 265"/>
                  <a:gd name="T60" fmla="*/ 161 w 267"/>
                  <a:gd name="T61" fmla="*/ 259 h 265"/>
                  <a:gd name="T62" fmla="*/ 207 w 267"/>
                  <a:gd name="T63" fmla="*/ 241 h 265"/>
                  <a:gd name="T64" fmla="*/ 243 w 267"/>
                  <a:gd name="T65" fmla="*/ 206 h 265"/>
                  <a:gd name="T66" fmla="*/ 262 w 267"/>
                  <a:gd name="T67" fmla="*/ 159 h 265"/>
                  <a:gd name="T68" fmla="*/ 267 w 267"/>
                  <a:gd name="T69" fmla="*/ 13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7" h="265">
                    <a:moveTo>
                      <a:pt x="267" y="132"/>
                    </a:moveTo>
                    <a:lnTo>
                      <a:pt x="264" y="105"/>
                    </a:lnTo>
                    <a:lnTo>
                      <a:pt x="257" y="81"/>
                    </a:lnTo>
                    <a:lnTo>
                      <a:pt x="244" y="58"/>
                    </a:lnTo>
                    <a:lnTo>
                      <a:pt x="229" y="39"/>
                    </a:lnTo>
                    <a:lnTo>
                      <a:pt x="207" y="22"/>
                    </a:lnTo>
                    <a:lnTo>
                      <a:pt x="186" y="10"/>
                    </a:lnTo>
                    <a:lnTo>
                      <a:pt x="161" y="3"/>
                    </a:lnTo>
                    <a:lnTo>
                      <a:pt x="134" y="0"/>
                    </a:lnTo>
                    <a:lnTo>
                      <a:pt x="124" y="0"/>
                    </a:lnTo>
                    <a:lnTo>
                      <a:pt x="121" y="3"/>
                    </a:lnTo>
                    <a:lnTo>
                      <a:pt x="119" y="3"/>
                    </a:lnTo>
                    <a:lnTo>
                      <a:pt x="117" y="3"/>
                    </a:lnTo>
                    <a:lnTo>
                      <a:pt x="114" y="4"/>
                    </a:lnTo>
                    <a:lnTo>
                      <a:pt x="112" y="4"/>
                    </a:lnTo>
                    <a:lnTo>
                      <a:pt x="109" y="4"/>
                    </a:lnTo>
                    <a:lnTo>
                      <a:pt x="134" y="3"/>
                    </a:lnTo>
                    <a:lnTo>
                      <a:pt x="161" y="4"/>
                    </a:lnTo>
                    <a:lnTo>
                      <a:pt x="186" y="11"/>
                    </a:lnTo>
                    <a:lnTo>
                      <a:pt x="207" y="24"/>
                    </a:lnTo>
                    <a:lnTo>
                      <a:pt x="228" y="41"/>
                    </a:lnTo>
                    <a:lnTo>
                      <a:pt x="243" y="58"/>
                    </a:lnTo>
                    <a:lnTo>
                      <a:pt x="255" y="81"/>
                    </a:lnTo>
                    <a:lnTo>
                      <a:pt x="262" y="105"/>
                    </a:lnTo>
                    <a:lnTo>
                      <a:pt x="264" y="132"/>
                    </a:lnTo>
                    <a:lnTo>
                      <a:pt x="267" y="132"/>
                    </a:lnTo>
                    <a:lnTo>
                      <a:pt x="264" y="159"/>
                    </a:lnTo>
                    <a:lnTo>
                      <a:pt x="257" y="184"/>
                    </a:lnTo>
                    <a:lnTo>
                      <a:pt x="244" y="206"/>
                    </a:lnTo>
                    <a:lnTo>
                      <a:pt x="229" y="225"/>
                    </a:lnTo>
                    <a:lnTo>
                      <a:pt x="207" y="244"/>
                    </a:lnTo>
                    <a:lnTo>
                      <a:pt x="186" y="256"/>
                    </a:lnTo>
                    <a:lnTo>
                      <a:pt x="161" y="262"/>
                    </a:lnTo>
                    <a:lnTo>
                      <a:pt x="134" y="265"/>
                    </a:lnTo>
                    <a:lnTo>
                      <a:pt x="107" y="262"/>
                    </a:lnTo>
                    <a:lnTo>
                      <a:pt x="82" y="256"/>
                    </a:lnTo>
                    <a:lnTo>
                      <a:pt x="60" y="244"/>
                    </a:lnTo>
                    <a:lnTo>
                      <a:pt x="40" y="225"/>
                    </a:lnTo>
                    <a:lnTo>
                      <a:pt x="23" y="206"/>
                    </a:lnTo>
                    <a:lnTo>
                      <a:pt x="11" y="184"/>
                    </a:lnTo>
                    <a:lnTo>
                      <a:pt x="4" y="159"/>
                    </a:lnTo>
                    <a:lnTo>
                      <a:pt x="0" y="132"/>
                    </a:lnTo>
                    <a:lnTo>
                      <a:pt x="4" y="113"/>
                    </a:lnTo>
                    <a:lnTo>
                      <a:pt x="4" y="110"/>
                    </a:lnTo>
                    <a:lnTo>
                      <a:pt x="5" y="108"/>
                    </a:lnTo>
                    <a:lnTo>
                      <a:pt x="5" y="105"/>
                    </a:lnTo>
                    <a:lnTo>
                      <a:pt x="5" y="103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11" y="96"/>
                    </a:lnTo>
                    <a:lnTo>
                      <a:pt x="5" y="105"/>
                    </a:lnTo>
                    <a:lnTo>
                      <a:pt x="4" y="132"/>
                    </a:lnTo>
                    <a:lnTo>
                      <a:pt x="5" y="159"/>
                    </a:lnTo>
                    <a:lnTo>
                      <a:pt x="14" y="184"/>
                    </a:lnTo>
                    <a:lnTo>
                      <a:pt x="26" y="206"/>
                    </a:lnTo>
                    <a:lnTo>
                      <a:pt x="43" y="223"/>
                    </a:lnTo>
                    <a:lnTo>
                      <a:pt x="62" y="241"/>
                    </a:lnTo>
                    <a:lnTo>
                      <a:pt x="85" y="253"/>
                    </a:lnTo>
                    <a:lnTo>
                      <a:pt x="109" y="259"/>
                    </a:lnTo>
                    <a:lnTo>
                      <a:pt x="134" y="262"/>
                    </a:lnTo>
                    <a:lnTo>
                      <a:pt x="161" y="259"/>
                    </a:lnTo>
                    <a:lnTo>
                      <a:pt x="186" y="253"/>
                    </a:lnTo>
                    <a:lnTo>
                      <a:pt x="207" y="241"/>
                    </a:lnTo>
                    <a:lnTo>
                      <a:pt x="228" y="223"/>
                    </a:lnTo>
                    <a:lnTo>
                      <a:pt x="243" y="206"/>
                    </a:lnTo>
                    <a:lnTo>
                      <a:pt x="255" y="184"/>
                    </a:lnTo>
                    <a:lnTo>
                      <a:pt x="262" y="159"/>
                    </a:lnTo>
                    <a:lnTo>
                      <a:pt x="264" y="132"/>
                    </a:lnTo>
                    <a:lnTo>
                      <a:pt x="267" y="132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7" name="Freeform 1039">
                <a:extLst>
                  <a:ext uri="{FF2B5EF4-FFF2-40B4-BE49-F238E27FC236}">
                    <a16:creationId xmlns:a16="http://schemas.microsoft.com/office/drawing/2014/main" id="{BDC7B408-0E54-4299-BBC4-6B4A1AA2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3093"/>
                <a:ext cx="87" cy="87"/>
              </a:xfrm>
              <a:custGeom>
                <a:avLst/>
                <a:gdLst>
                  <a:gd name="T0" fmla="*/ 259 w 261"/>
                  <a:gd name="T1" fmla="*/ 103 h 260"/>
                  <a:gd name="T2" fmla="*/ 238 w 261"/>
                  <a:gd name="T3" fmla="*/ 57 h 260"/>
                  <a:gd name="T4" fmla="*/ 204 w 261"/>
                  <a:gd name="T5" fmla="*/ 22 h 260"/>
                  <a:gd name="T6" fmla="*/ 157 w 261"/>
                  <a:gd name="T7" fmla="*/ 2 h 260"/>
                  <a:gd name="T8" fmla="*/ 106 w 261"/>
                  <a:gd name="T9" fmla="*/ 2 h 260"/>
                  <a:gd name="T10" fmla="*/ 100 w 261"/>
                  <a:gd name="T11" fmla="*/ 5 h 260"/>
                  <a:gd name="T12" fmla="*/ 97 w 261"/>
                  <a:gd name="T13" fmla="*/ 8 h 260"/>
                  <a:gd name="T14" fmla="*/ 91 w 261"/>
                  <a:gd name="T15" fmla="*/ 10 h 260"/>
                  <a:gd name="T16" fmla="*/ 86 w 261"/>
                  <a:gd name="T17" fmla="*/ 12 h 260"/>
                  <a:gd name="T18" fmla="*/ 131 w 261"/>
                  <a:gd name="T19" fmla="*/ 2 h 260"/>
                  <a:gd name="T20" fmla="*/ 180 w 261"/>
                  <a:gd name="T21" fmla="*/ 12 h 260"/>
                  <a:gd name="T22" fmla="*/ 221 w 261"/>
                  <a:gd name="T23" fmla="*/ 39 h 260"/>
                  <a:gd name="T24" fmla="*/ 248 w 261"/>
                  <a:gd name="T25" fmla="*/ 81 h 260"/>
                  <a:gd name="T26" fmla="*/ 259 w 261"/>
                  <a:gd name="T27" fmla="*/ 131 h 260"/>
                  <a:gd name="T28" fmla="*/ 259 w 261"/>
                  <a:gd name="T29" fmla="*/ 158 h 260"/>
                  <a:gd name="T30" fmla="*/ 238 w 261"/>
                  <a:gd name="T31" fmla="*/ 205 h 260"/>
                  <a:gd name="T32" fmla="*/ 204 w 261"/>
                  <a:gd name="T33" fmla="*/ 239 h 260"/>
                  <a:gd name="T34" fmla="*/ 157 w 261"/>
                  <a:gd name="T35" fmla="*/ 258 h 260"/>
                  <a:gd name="T36" fmla="*/ 106 w 261"/>
                  <a:gd name="T37" fmla="*/ 258 h 260"/>
                  <a:gd name="T38" fmla="*/ 59 w 261"/>
                  <a:gd name="T39" fmla="*/ 239 h 260"/>
                  <a:gd name="T40" fmla="*/ 23 w 261"/>
                  <a:gd name="T41" fmla="*/ 205 h 260"/>
                  <a:gd name="T42" fmla="*/ 2 w 261"/>
                  <a:gd name="T43" fmla="*/ 158 h 260"/>
                  <a:gd name="T44" fmla="*/ 2 w 261"/>
                  <a:gd name="T45" fmla="*/ 103 h 260"/>
                  <a:gd name="T46" fmla="*/ 7 w 261"/>
                  <a:gd name="T47" fmla="*/ 91 h 260"/>
                  <a:gd name="T48" fmla="*/ 9 w 261"/>
                  <a:gd name="T49" fmla="*/ 86 h 260"/>
                  <a:gd name="T50" fmla="*/ 16 w 261"/>
                  <a:gd name="T51" fmla="*/ 81 h 260"/>
                  <a:gd name="T52" fmla="*/ 17 w 261"/>
                  <a:gd name="T53" fmla="*/ 75 h 260"/>
                  <a:gd name="T54" fmla="*/ 16 w 261"/>
                  <a:gd name="T55" fmla="*/ 81 h 260"/>
                  <a:gd name="T56" fmla="*/ 5 w 261"/>
                  <a:gd name="T57" fmla="*/ 131 h 260"/>
                  <a:gd name="T58" fmla="*/ 16 w 261"/>
                  <a:gd name="T59" fmla="*/ 180 h 260"/>
                  <a:gd name="T60" fmla="*/ 41 w 261"/>
                  <a:gd name="T61" fmla="*/ 220 h 260"/>
                  <a:gd name="T62" fmla="*/ 81 w 261"/>
                  <a:gd name="T63" fmla="*/ 249 h 260"/>
                  <a:gd name="T64" fmla="*/ 131 w 261"/>
                  <a:gd name="T65" fmla="*/ 258 h 260"/>
                  <a:gd name="T66" fmla="*/ 180 w 261"/>
                  <a:gd name="T67" fmla="*/ 249 h 260"/>
                  <a:gd name="T68" fmla="*/ 221 w 261"/>
                  <a:gd name="T69" fmla="*/ 220 h 260"/>
                  <a:gd name="T70" fmla="*/ 248 w 261"/>
                  <a:gd name="T71" fmla="*/ 180 h 260"/>
                  <a:gd name="T72" fmla="*/ 259 w 261"/>
                  <a:gd name="T73" fmla="*/ 13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1" h="260">
                    <a:moveTo>
                      <a:pt x="261" y="131"/>
                    </a:moveTo>
                    <a:lnTo>
                      <a:pt x="259" y="103"/>
                    </a:lnTo>
                    <a:lnTo>
                      <a:pt x="252" y="79"/>
                    </a:lnTo>
                    <a:lnTo>
                      <a:pt x="238" y="57"/>
                    </a:lnTo>
                    <a:lnTo>
                      <a:pt x="224" y="39"/>
                    </a:lnTo>
                    <a:lnTo>
                      <a:pt x="204" y="22"/>
                    </a:lnTo>
                    <a:lnTo>
                      <a:pt x="181" y="10"/>
                    </a:lnTo>
                    <a:lnTo>
                      <a:pt x="157" y="2"/>
                    </a:lnTo>
                    <a:lnTo>
                      <a:pt x="131" y="0"/>
                    </a:lnTo>
                    <a:lnTo>
                      <a:pt x="106" y="2"/>
                    </a:lnTo>
                    <a:lnTo>
                      <a:pt x="104" y="2"/>
                    </a:lnTo>
                    <a:lnTo>
                      <a:pt x="100" y="5"/>
                    </a:lnTo>
                    <a:lnTo>
                      <a:pt x="99" y="5"/>
                    </a:lnTo>
                    <a:lnTo>
                      <a:pt x="97" y="8"/>
                    </a:lnTo>
                    <a:lnTo>
                      <a:pt x="93" y="8"/>
                    </a:lnTo>
                    <a:lnTo>
                      <a:pt x="91" y="10"/>
                    </a:lnTo>
                    <a:lnTo>
                      <a:pt x="89" y="10"/>
                    </a:lnTo>
                    <a:lnTo>
                      <a:pt x="86" y="12"/>
                    </a:lnTo>
                    <a:lnTo>
                      <a:pt x="106" y="5"/>
                    </a:lnTo>
                    <a:lnTo>
                      <a:pt x="131" y="2"/>
                    </a:lnTo>
                    <a:lnTo>
                      <a:pt x="157" y="5"/>
                    </a:lnTo>
                    <a:lnTo>
                      <a:pt x="180" y="12"/>
                    </a:lnTo>
                    <a:lnTo>
                      <a:pt x="202" y="25"/>
                    </a:lnTo>
                    <a:lnTo>
                      <a:pt x="221" y="39"/>
                    </a:lnTo>
                    <a:lnTo>
                      <a:pt x="237" y="60"/>
                    </a:lnTo>
                    <a:lnTo>
                      <a:pt x="248" y="81"/>
                    </a:lnTo>
                    <a:lnTo>
                      <a:pt x="255" y="106"/>
                    </a:lnTo>
                    <a:lnTo>
                      <a:pt x="259" y="131"/>
                    </a:lnTo>
                    <a:lnTo>
                      <a:pt x="261" y="131"/>
                    </a:lnTo>
                    <a:lnTo>
                      <a:pt x="259" y="158"/>
                    </a:lnTo>
                    <a:lnTo>
                      <a:pt x="252" y="182"/>
                    </a:lnTo>
                    <a:lnTo>
                      <a:pt x="238" y="205"/>
                    </a:lnTo>
                    <a:lnTo>
                      <a:pt x="224" y="222"/>
                    </a:lnTo>
                    <a:lnTo>
                      <a:pt x="204" y="239"/>
                    </a:lnTo>
                    <a:lnTo>
                      <a:pt x="181" y="251"/>
                    </a:lnTo>
                    <a:lnTo>
                      <a:pt x="157" y="258"/>
                    </a:lnTo>
                    <a:lnTo>
                      <a:pt x="131" y="260"/>
                    </a:lnTo>
                    <a:lnTo>
                      <a:pt x="106" y="258"/>
                    </a:lnTo>
                    <a:lnTo>
                      <a:pt x="81" y="251"/>
                    </a:lnTo>
                    <a:lnTo>
                      <a:pt x="59" y="239"/>
                    </a:lnTo>
                    <a:lnTo>
                      <a:pt x="40" y="222"/>
                    </a:lnTo>
                    <a:lnTo>
                      <a:pt x="23" y="205"/>
                    </a:lnTo>
                    <a:lnTo>
                      <a:pt x="9" y="182"/>
                    </a:lnTo>
                    <a:lnTo>
                      <a:pt x="2" y="158"/>
                    </a:lnTo>
                    <a:lnTo>
                      <a:pt x="0" y="131"/>
                    </a:lnTo>
                    <a:lnTo>
                      <a:pt x="2" y="103"/>
                    </a:lnTo>
                    <a:lnTo>
                      <a:pt x="7" y="94"/>
                    </a:lnTo>
                    <a:lnTo>
                      <a:pt x="7" y="91"/>
                    </a:lnTo>
                    <a:lnTo>
                      <a:pt x="9" y="89"/>
                    </a:lnTo>
                    <a:lnTo>
                      <a:pt x="9" y="86"/>
                    </a:lnTo>
                    <a:lnTo>
                      <a:pt x="12" y="84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6" y="81"/>
                    </a:lnTo>
                    <a:lnTo>
                      <a:pt x="7" y="106"/>
                    </a:lnTo>
                    <a:lnTo>
                      <a:pt x="5" y="131"/>
                    </a:lnTo>
                    <a:lnTo>
                      <a:pt x="7" y="155"/>
                    </a:lnTo>
                    <a:lnTo>
                      <a:pt x="16" y="180"/>
                    </a:lnTo>
                    <a:lnTo>
                      <a:pt x="25" y="201"/>
                    </a:lnTo>
                    <a:lnTo>
                      <a:pt x="41" y="220"/>
                    </a:lnTo>
                    <a:lnTo>
                      <a:pt x="59" y="237"/>
                    </a:lnTo>
                    <a:lnTo>
                      <a:pt x="81" y="249"/>
                    </a:lnTo>
                    <a:lnTo>
                      <a:pt x="106" y="256"/>
                    </a:lnTo>
                    <a:lnTo>
                      <a:pt x="131" y="258"/>
                    </a:lnTo>
                    <a:lnTo>
                      <a:pt x="157" y="256"/>
                    </a:lnTo>
                    <a:lnTo>
                      <a:pt x="180" y="249"/>
                    </a:lnTo>
                    <a:lnTo>
                      <a:pt x="202" y="237"/>
                    </a:lnTo>
                    <a:lnTo>
                      <a:pt x="221" y="220"/>
                    </a:lnTo>
                    <a:lnTo>
                      <a:pt x="237" y="201"/>
                    </a:lnTo>
                    <a:lnTo>
                      <a:pt x="248" y="180"/>
                    </a:lnTo>
                    <a:lnTo>
                      <a:pt x="255" y="155"/>
                    </a:lnTo>
                    <a:lnTo>
                      <a:pt x="259" y="131"/>
                    </a:lnTo>
                    <a:lnTo>
                      <a:pt x="261" y="131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8" name="Freeform 1040">
                <a:extLst>
                  <a:ext uri="{FF2B5EF4-FFF2-40B4-BE49-F238E27FC236}">
                    <a16:creationId xmlns:a16="http://schemas.microsoft.com/office/drawing/2014/main" id="{3D8A59E6-63CF-411B-AFA0-CDBFC2A52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3094"/>
                <a:ext cx="85" cy="85"/>
              </a:xfrm>
              <a:custGeom>
                <a:avLst/>
                <a:gdLst>
                  <a:gd name="T0" fmla="*/ 250 w 254"/>
                  <a:gd name="T1" fmla="*/ 104 h 256"/>
                  <a:gd name="T2" fmla="*/ 232 w 254"/>
                  <a:gd name="T3" fmla="*/ 58 h 256"/>
                  <a:gd name="T4" fmla="*/ 197 w 254"/>
                  <a:gd name="T5" fmla="*/ 23 h 256"/>
                  <a:gd name="T6" fmla="*/ 152 w 254"/>
                  <a:gd name="T7" fmla="*/ 3 h 256"/>
                  <a:gd name="T8" fmla="*/ 101 w 254"/>
                  <a:gd name="T9" fmla="*/ 3 h 256"/>
                  <a:gd name="T10" fmla="*/ 71 w 254"/>
                  <a:gd name="T11" fmla="*/ 15 h 256"/>
                  <a:gd name="T12" fmla="*/ 52 w 254"/>
                  <a:gd name="T13" fmla="*/ 27 h 256"/>
                  <a:gd name="T14" fmla="*/ 35 w 254"/>
                  <a:gd name="T15" fmla="*/ 44 h 256"/>
                  <a:gd name="T16" fmla="*/ 20 w 254"/>
                  <a:gd name="T17" fmla="*/ 63 h 256"/>
                  <a:gd name="T18" fmla="*/ 11 w 254"/>
                  <a:gd name="T19" fmla="*/ 79 h 256"/>
                  <a:gd name="T20" fmla="*/ 0 w 254"/>
                  <a:gd name="T21" fmla="*/ 129 h 256"/>
                  <a:gd name="T22" fmla="*/ 11 w 254"/>
                  <a:gd name="T23" fmla="*/ 178 h 256"/>
                  <a:gd name="T24" fmla="*/ 37 w 254"/>
                  <a:gd name="T25" fmla="*/ 218 h 256"/>
                  <a:gd name="T26" fmla="*/ 77 w 254"/>
                  <a:gd name="T27" fmla="*/ 247 h 256"/>
                  <a:gd name="T28" fmla="*/ 126 w 254"/>
                  <a:gd name="T29" fmla="*/ 256 h 256"/>
                  <a:gd name="T30" fmla="*/ 175 w 254"/>
                  <a:gd name="T31" fmla="*/ 247 h 256"/>
                  <a:gd name="T32" fmla="*/ 216 w 254"/>
                  <a:gd name="T33" fmla="*/ 218 h 256"/>
                  <a:gd name="T34" fmla="*/ 243 w 254"/>
                  <a:gd name="T35" fmla="*/ 178 h 256"/>
                  <a:gd name="T36" fmla="*/ 254 w 254"/>
                  <a:gd name="T37" fmla="*/ 129 h 256"/>
                  <a:gd name="T38" fmla="*/ 249 w 254"/>
                  <a:gd name="T39" fmla="*/ 104 h 256"/>
                  <a:gd name="T40" fmla="*/ 229 w 254"/>
                  <a:gd name="T41" fmla="*/ 59 h 256"/>
                  <a:gd name="T42" fmla="*/ 195 w 254"/>
                  <a:gd name="T43" fmla="*/ 25 h 256"/>
                  <a:gd name="T44" fmla="*/ 151 w 254"/>
                  <a:gd name="T45" fmla="*/ 8 h 256"/>
                  <a:gd name="T46" fmla="*/ 101 w 254"/>
                  <a:gd name="T47" fmla="*/ 8 h 256"/>
                  <a:gd name="T48" fmla="*/ 57 w 254"/>
                  <a:gd name="T49" fmla="*/ 25 h 256"/>
                  <a:gd name="T50" fmla="*/ 21 w 254"/>
                  <a:gd name="T51" fmla="*/ 59 h 256"/>
                  <a:gd name="T52" fmla="*/ 4 w 254"/>
                  <a:gd name="T53" fmla="*/ 104 h 256"/>
                  <a:gd name="T54" fmla="*/ 4 w 254"/>
                  <a:gd name="T55" fmla="*/ 153 h 256"/>
                  <a:gd name="T56" fmla="*/ 21 w 254"/>
                  <a:gd name="T57" fmla="*/ 197 h 256"/>
                  <a:gd name="T58" fmla="*/ 57 w 254"/>
                  <a:gd name="T59" fmla="*/ 232 h 256"/>
                  <a:gd name="T60" fmla="*/ 101 w 254"/>
                  <a:gd name="T61" fmla="*/ 249 h 256"/>
                  <a:gd name="T62" fmla="*/ 151 w 254"/>
                  <a:gd name="T63" fmla="*/ 249 h 256"/>
                  <a:gd name="T64" fmla="*/ 195 w 254"/>
                  <a:gd name="T65" fmla="*/ 232 h 256"/>
                  <a:gd name="T66" fmla="*/ 229 w 254"/>
                  <a:gd name="T67" fmla="*/ 197 h 256"/>
                  <a:gd name="T68" fmla="*/ 249 w 254"/>
                  <a:gd name="T69" fmla="*/ 153 h 256"/>
                  <a:gd name="T70" fmla="*/ 254 w 254"/>
                  <a:gd name="T71" fmla="*/ 129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4" h="256">
                    <a:moveTo>
                      <a:pt x="254" y="129"/>
                    </a:moveTo>
                    <a:lnTo>
                      <a:pt x="250" y="104"/>
                    </a:lnTo>
                    <a:lnTo>
                      <a:pt x="243" y="79"/>
                    </a:lnTo>
                    <a:lnTo>
                      <a:pt x="232" y="58"/>
                    </a:lnTo>
                    <a:lnTo>
                      <a:pt x="216" y="37"/>
                    </a:lnTo>
                    <a:lnTo>
                      <a:pt x="197" y="23"/>
                    </a:lnTo>
                    <a:lnTo>
                      <a:pt x="175" y="10"/>
                    </a:lnTo>
                    <a:lnTo>
                      <a:pt x="152" y="3"/>
                    </a:lnTo>
                    <a:lnTo>
                      <a:pt x="126" y="0"/>
                    </a:lnTo>
                    <a:lnTo>
                      <a:pt x="101" y="3"/>
                    </a:lnTo>
                    <a:lnTo>
                      <a:pt x="81" y="10"/>
                    </a:lnTo>
                    <a:lnTo>
                      <a:pt x="71" y="15"/>
                    </a:lnTo>
                    <a:lnTo>
                      <a:pt x="61" y="23"/>
                    </a:lnTo>
                    <a:lnTo>
                      <a:pt x="52" y="27"/>
                    </a:lnTo>
                    <a:lnTo>
                      <a:pt x="42" y="37"/>
                    </a:lnTo>
                    <a:lnTo>
                      <a:pt x="35" y="44"/>
                    </a:lnTo>
                    <a:lnTo>
                      <a:pt x="27" y="52"/>
                    </a:lnTo>
                    <a:lnTo>
                      <a:pt x="20" y="63"/>
                    </a:lnTo>
                    <a:lnTo>
                      <a:pt x="13" y="72"/>
                    </a:lnTo>
                    <a:lnTo>
                      <a:pt x="11" y="79"/>
                    </a:lnTo>
                    <a:lnTo>
                      <a:pt x="3" y="104"/>
                    </a:lnTo>
                    <a:lnTo>
                      <a:pt x="0" y="129"/>
                    </a:lnTo>
                    <a:lnTo>
                      <a:pt x="3" y="153"/>
                    </a:lnTo>
                    <a:lnTo>
                      <a:pt x="11" y="178"/>
                    </a:lnTo>
                    <a:lnTo>
                      <a:pt x="20" y="199"/>
                    </a:lnTo>
                    <a:lnTo>
                      <a:pt x="37" y="218"/>
                    </a:lnTo>
                    <a:lnTo>
                      <a:pt x="54" y="235"/>
                    </a:lnTo>
                    <a:lnTo>
                      <a:pt x="77" y="247"/>
                    </a:lnTo>
                    <a:lnTo>
                      <a:pt x="101" y="254"/>
                    </a:lnTo>
                    <a:lnTo>
                      <a:pt x="126" y="256"/>
                    </a:lnTo>
                    <a:lnTo>
                      <a:pt x="152" y="254"/>
                    </a:lnTo>
                    <a:lnTo>
                      <a:pt x="175" y="247"/>
                    </a:lnTo>
                    <a:lnTo>
                      <a:pt x="197" y="235"/>
                    </a:lnTo>
                    <a:lnTo>
                      <a:pt x="216" y="218"/>
                    </a:lnTo>
                    <a:lnTo>
                      <a:pt x="232" y="199"/>
                    </a:lnTo>
                    <a:lnTo>
                      <a:pt x="243" y="178"/>
                    </a:lnTo>
                    <a:lnTo>
                      <a:pt x="250" y="153"/>
                    </a:lnTo>
                    <a:lnTo>
                      <a:pt x="254" y="129"/>
                    </a:lnTo>
                    <a:lnTo>
                      <a:pt x="250" y="129"/>
                    </a:lnTo>
                    <a:lnTo>
                      <a:pt x="249" y="104"/>
                    </a:lnTo>
                    <a:lnTo>
                      <a:pt x="241" y="79"/>
                    </a:lnTo>
                    <a:lnTo>
                      <a:pt x="229" y="59"/>
                    </a:lnTo>
                    <a:lnTo>
                      <a:pt x="214" y="40"/>
                    </a:lnTo>
                    <a:lnTo>
                      <a:pt x="195" y="25"/>
                    </a:lnTo>
                    <a:lnTo>
                      <a:pt x="175" y="13"/>
                    </a:lnTo>
                    <a:lnTo>
                      <a:pt x="151" y="8"/>
                    </a:lnTo>
                    <a:lnTo>
                      <a:pt x="126" y="6"/>
                    </a:lnTo>
                    <a:lnTo>
                      <a:pt x="101" y="8"/>
                    </a:lnTo>
                    <a:lnTo>
                      <a:pt x="78" y="13"/>
                    </a:lnTo>
                    <a:lnTo>
                      <a:pt x="57" y="25"/>
                    </a:lnTo>
                    <a:lnTo>
                      <a:pt x="40" y="40"/>
                    </a:lnTo>
                    <a:lnTo>
                      <a:pt x="21" y="59"/>
                    </a:lnTo>
                    <a:lnTo>
                      <a:pt x="13" y="79"/>
                    </a:lnTo>
                    <a:lnTo>
                      <a:pt x="4" y="104"/>
                    </a:lnTo>
                    <a:lnTo>
                      <a:pt x="3" y="129"/>
                    </a:lnTo>
                    <a:lnTo>
                      <a:pt x="4" y="153"/>
                    </a:lnTo>
                    <a:lnTo>
                      <a:pt x="13" y="178"/>
                    </a:lnTo>
                    <a:lnTo>
                      <a:pt x="21" y="197"/>
                    </a:lnTo>
                    <a:lnTo>
                      <a:pt x="40" y="218"/>
                    </a:lnTo>
                    <a:lnTo>
                      <a:pt x="57" y="232"/>
                    </a:lnTo>
                    <a:lnTo>
                      <a:pt x="78" y="242"/>
                    </a:lnTo>
                    <a:lnTo>
                      <a:pt x="101" y="249"/>
                    </a:lnTo>
                    <a:lnTo>
                      <a:pt x="126" y="251"/>
                    </a:lnTo>
                    <a:lnTo>
                      <a:pt x="151" y="249"/>
                    </a:lnTo>
                    <a:lnTo>
                      <a:pt x="175" y="242"/>
                    </a:lnTo>
                    <a:lnTo>
                      <a:pt x="195" y="232"/>
                    </a:lnTo>
                    <a:lnTo>
                      <a:pt x="214" y="218"/>
                    </a:lnTo>
                    <a:lnTo>
                      <a:pt x="229" y="197"/>
                    </a:lnTo>
                    <a:lnTo>
                      <a:pt x="241" y="178"/>
                    </a:lnTo>
                    <a:lnTo>
                      <a:pt x="249" y="153"/>
                    </a:lnTo>
                    <a:lnTo>
                      <a:pt x="250" y="129"/>
                    </a:lnTo>
                    <a:lnTo>
                      <a:pt x="254" y="129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69" name="Freeform 1041">
                <a:extLst>
                  <a:ext uri="{FF2B5EF4-FFF2-40B4-BE49-F238E27FC236}">
                    <a16:creationId xmlns:a16="http://schemas.microsoft.com/office/drawing/2014/main" id="{C1AAD9A7-5E15-4BEE-B0DD-2C74226AE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096"/>
                <a:ext cx="83" cy="82"/>
              </a:xfrm>
              <a:custGeom>
                <a:avLst/>
                <a:gdLst>
                  <a:gd name="T0" fmla="*/ 246 w 247"/>
                  <a:gd name="T1" fmla="*/ 98 h 246"/>
                  <a:gd name="T2" fmla="*/ 226 w 247"/>
                  <a:gd name="T3" fmla="*/ 53 h 246"/>
                  <a:gd name="T4" fmla="*/ 192 w 247"/>
                  <a:gd name="T5" fmla="*/ 19 h 246"/>
                  <a:gd name="T6" fmla="*/ 148 w 247"/>
                  <a:gd name="T7" fmla="*/ 1 h 246"/>
                  <a:gd name="T8" fmla="*/ 98 w 247"/>
                  <a:gd name="T9" fmla="*/ 1 h 246"/>
                  <a:gd name="T10" fmla="*/ 54 w 247"/>
                  <a:gd name="T11" fmla="*/ 19 h 246"/>
                  <a:gd name="T12" fmla="*/ 18 w 247"/>
                  <a:gd name="T13" fmla="*/ 53 h 246"/>
                  <a:gd name="T14" fmla="*/ 1 w 247"/>
                  <a:gd name="T15" fmla="*/ 98 h 246"/>
                  <a:gd name="T16" fmla="*/ 1 w 247"/>
                  <a:gd name="T17" fmla="*/ 146 h 246"/>
                  <a:gd name="T18" fmla="*/ 18 w 247"/>
                  <a:gd name="T19" fmla="*/ 191 h 246"/>
                  <a:gd name="T20" fmla="*/ 54 w 247"/>
                  <a:gd name="T21" fmla="*/ 226 h 246"/>
                  <a:gd name="T22" fmla="*/ 98 w 247"/>
                  <a:gd name="T23" fmla="*/ 243 h 246"/>
                  <a:gd name="T24" fmla="*/ 148 w 247"/>
                  <a:gd name="T25" fmla="*/ 243 h 246"/>
                  <a:gd name="T26" fmla="*/ 192 w 247"/>
                  <a:gd name="T27" fmla="*/ 226 h 246"/>
                  <a:gd name="T28" fmla="*/ 226 w 247"/>
                  <a:gd name="T29" fmla="*/ 191 h 246"/>
                  <a:gd name="T30" fmla="*/ 246 w 247"/>
                  <a:gd name="T31" fmla="*/ 146 h 246"/>
                  <a:gd name="T32" fmla="*/ 244 w 247"/>
                  <a:gd name="T33" fmla="*/ 122 h 246"/>
                  <a:gd name="T34" fmla="*/ 236 w 247"/>
                  <a:gd name="T35" fmla="*/ 75 h 246"/>
                  <a:gd name="T36" fmla="*/ 209 w 247"/>
                  <a:gd name="T37" fmla="*/ 36 h 246"/>
                  <a:gd name="T38" fmla="*/ 170 w 247"/>
                  <a:gd name="T39" fmla="*/ 12 h 246"/>
                  <a:gd name="T40" fmla="*/ 123 w 247"/>
                  <a:gd name="T41" fmla="*/ 1 h 246"/>
                  <a:gd name="T42" fmla="*/ 75 w 247"/>
                  <a:gd name="T43" fmla="*/ 12 h 246"/>
                  <a:gd name="T44" fmla="*/ 37 w 247"/>
                  <a:gd name="T45" fmla="*/ 36 h 246"/>
                  <a:gd name="T46" fmla="*/ 11 w 247"/>
                  <a:gd name="T47" fmla="*/ 75 h 246"/>
                  <a:gd name="T48" fmla="*/ 1 w 247"/>
                  <a:gd name="T49" fmla="*/ 122 h 246"/>
                  <a:gd name="T50" fmla="*/ 11 w 247"/>
                  <a:gd name="T51" fmla="*/ 169 h 246"/>
                  <a:gd name="T52" fmla="*/ 37 w 247"/>
                  <a:gd name="T53" fmla="*/ 208 h 246"/>
                  <a:gd name="T54" fmla="*/ 75 w 247"/>
                  <a:gd name="T55" fmla="*/ 234 h 246"/>
                  <a:gd name="T56" fmla="*/ 123 w 247"/>
                  <a:gd name="T57" fmla="*/ 243 h 246"/>
                  <a:gd name="T58" fmla="*/ 170 w 247"/>
                  <a:gd name="T59" fmla="*/ 234 h 246"/>
                  <a:gd name="T60" fmla="*/ 209 w 247"/>
                  <a:gd name="T61" fmla="*/ 208 h 246"/>
                  <a:gd name="T62" fmla="*/ 236 w 247"/>
                  <a:gd name="T63" fmla="*/ 169 h 246"/>
                  <a:gd name="T64" fmla="*/ 244 w 247"/>
                  <a:gd name="T65" fmla="*/ 12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46">
                    <a:moveTo>
                      <a:pt x="247" y="122"/>
                    </a:moveTo>
                    <a:lnTo>
                      <a:pt x="246" y="98"/>
                    </a:lnTo>
                    <a:lnTo>
                      <a:pt x="238" y="72"/>
                    </a:lnTo>
                    <a:lnTo>
                      <a:pt x="226" y="53"/>
                    </a:lnTo>
                    <a:lnTo>
                      <a:pt x="211" y="34"/>
                    </a:lnTo>
                    <a:lnTo>
                      <a:pt x="192" y="19"/>
                    </a:lnTo>
                    <a:lnTo>
                      <a:pt x="172" y="7"/>
                    </a:lnTo>
                    <a:lnTo>
                      <a:pt x="148" y="1"/>
                    </a:lnTo>
                    <a:lnTo>
                      <a:pt x="123" y="0"/>
                    </a:lnTo>
                    <a:lnTo>
                      <a:pt x="98" y="1"/>
                    </a:lnTo>
                    <a:lnTo>
                      <a:pt x="75" y="7"/>
                    </a:lnTo>
                    <a:lnTo>
                      <a:pt x="54" y="19"/>
                    </a:lnTo>
                    <a:lnTo>
                      <a:pt x="37" y="34"/>
                    </a:lnTo>
                    <a:lnTo>
                      <a:pt x="18" y="53"/>
                    </a:lnTo>
                    <a:lnTo>
                      <a:pt x="10" y="72"/>
                    </a:lnTo>
                    <a:lnTo>
                      <a:pt x="1" y="98"/>
                    </a:lnTo>
                    <a:lnTo>
                      <a:pt x="0" y="122"/>
                    </a:lnTo>
                    <a:lnTo>
                      <a:pt x="1" y="146"/>
                    </a:lnTo>
                    <a:lnTo>
                      <a:pt x="10" y="172"/>
                    </a:lnTo>
                    <a:lnTo>
                      <a:pt x="18" y="191"/>
                    </a:lnTo>
                    <a:lnTo>
                      <a:pt x="37" y="212"/>
                    </a:lnTo>
                    <a:lnTo>
                      <a:pt x="54" y="226"/>
                    </a:lnTo>
                    <a:lnTo>
                      <a:pt x="75" y="236"/>
                    </a:lnTo>
                    <a:lnTo>
                      <a:pt x="98" y="243"/>
                    </a:lnTo>
                    <a:lnTo>
                      <a:pt x="123" y="246"/>
                    </a:lnTo>
                    <a:lnTo>
                      <a:pt x="148" y="243"/>
                    </a:lnTo>
                    <a:lnTo>
                      <a:pt x="172" y="236"/>
                    </a:lnTo>
                    <a:lnTo>
                      <a:pt x="192" y="226"/>
                    </a:lnTo>
                    <a:lnTo>
                      <a:pt x="211" y="212"/>
                    </a:lnTo>
                    <a:lnTo>
                      <a:pt x="226" y="191"/>
                    </a:lnTo>
                    <a:lnTo>
                      <a:pt x="238" y="172"/>
                    </a:lnTo>
                    <a:lnTo>
                      <a:pt x="246" y="146"/>
                    </a:lnTo>
                    <a:lnTo>
                      <a:pt x="247" y="122"/>
                    </a:lnTo>
                    <a:lnTo>
                      <a:pt x="244" y="122"/>
                    </a:lnTo>
                    <a:lnTo>
                      <a:pt x="240" y="98"/>
                    </a:lnTo>
                    <a:lnTo>
                      <a:pt x="236" y="75"/>
                    </a:lnTo>
                    <a:lnTo>
                      <a:pt x="223" y="53"/>
                    </a:lnTo>
                    <a:lnTo>
                      <a:pt x="209" y="36"/>
                    </a:lnTo>
                    <a:lnTo>
                      <a:pt x="192" y="22"/>
                    </a:lnTo>
                    <a:lnTo>
                      <a:pt x="170" y="12"/>
                    </a:lnTo>
                    <a:lnTo>
                      <a:pt x="148" y="5"/>
                    </a:lnTo>
                    <a:lnTo>
                      <a:pt x="123" y="1"/>
                    </a:lnTo>
                    <a:lnTo>
                      <a:pt x="98" y="5"/>
                    </a:lnTo>
                    <a:lnTo>
                      <a:pt x="75" y="12"/>
                    </a:lnTo>
                    <a:lnTo>
                      <a:pt x="56" y="22"/>
                    </a:lnTo>
                    <a:lnTo>
                      <a:pt x="37" y="36"/>
                    </a:lnTo>
                    <a:lnTo>
                      <a:pt x="22" y="53"/>
                    </a:lnTo>
                    <a:lnTo>
                      <a:pt x="11" y="75"/>
                    </a:lnTo>
                    <a:lnTo>
                      <a:pt x="4" y="98"/>
                    </a:lnTo>
                    <a:lnTo>
                      <a:pt x="1" y="122"/>
                    </a:lnTo>
                    <a:lnTo>
                      <a:pt x="4" y="146"/>
                    </a:lnTo>
                    <a:lnTo>
                      <a:pt x="11" y="169"/>
                    </a:lnTo>
                    <a:lnTo>
                      <a:pt x="22" y="189"/>
                    </a:lnTo>
                    <a:lnTo>
                      <a:pt x="37" y="208"/>
                    </a:lnTo>
                    <a:lnTo>
                      <a:pt x="56" y="223"/>
                    </a:lnTo>
                    <a:lnTo>
                      <a:pt x="75" y="234"/>
                    </a:lnTo>
                    <a:lnTo>
                      <a:pt x="98" y="241"/>
                    </a:lnTo>
                    <a:lnTo>
                      <a:pt x="123" y="243"/>
                    </a:lnTo>
                    <a:lnTo>
                      <a:pt x="148" y="241"/>
                    </a:lnTo>
                    <a:lnTo>
                      <a:pt x="170" y="234"/>
                    </a:lnTo>
                    <a:lnTo>
                      <a:pt x="192" y="223"/>
                    </a:lnTo>
                    <a:lnTo>
                      <a:pt x="209" y="208"/>
                    </a:lnTo>
                    <a:lnTo>
                      <a:pt x="223" y="189"/>
                    </a:lnTo>
                    <a:lnTo>
                      <a:pt x="236" y="169"/>
                    </a:lnTo>
                    <a:lnTo>
                      <a:pt x="240" y="146"/>
                    </a:lnTo>
                    <a:lnTo>
                      <a:pt x="244" y="122"/>
                    </a:lnTo>
                    <a:lnTo>
                      <a:pt x="247" y="122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0" name="Freeform 1042">
                <a:extLst>
                  <a:ext uri="{FF2B5EF4-FFF2-40B4-BE49-F238E27FC236}">
                    <a16:creationId xmlns:a16="http://schemas.microsoft.com/office/drawing/2014/main" id="{CB31D2D0-60EB-46FC-A095-A7607931B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097"/>
                <a:ext cx="81" cy="80"/>
              </a:xfrm>
              <a:custGeom>
                <a:avLst/>
                <a:gdLst>
                  <a:gd name="T0" fmla="*/ 239 w 243"/>
                  <a:gd name="T1" fmla="*/ 97 h 242"/>
                  <a:gd name="T2" fmla="*/ 222 w 243"/>
                  <a:gd name="T3" fmla="*/ 52 h 242"/>
                  <a:gd name="T4" fmla="*/ 191 w 243"/>
                  <a:gd name="T5" fmla="*/ 21 h 242"/>
                  <a:gd name="T6" fmla="*/ 146 w 243"/>
                  <a:gd name="T7" fmla="*/ 4 h 242"/>
                  <a:gd name="T8" fmla="*/ 97 w 243"/>
                  <a:gd name="T9" fmla="*/ 4 h 242"/>
                  <a:gd name="T10" fmla="*/ 55 w 243"/>
                  <a:gd name="T11" fmla="*/ 21 h 242"/>
                  <a:gd name="T12" fmla="*/ 21 w 243"/>
                  <a:gd name="T13" fmla="*/ 52 h 242"/>
                  <a:gd name="T14" fmla="*/ 3 w 243"/>
                  <a:gd name="T15" fmla="*/ 97 h 242"/>
                  <a:gd name="T16" fmla="*/ 3 w 243"/>
                  <a:gd name="T17" fmla="*/ 145 h 242"/>
                  <a:gd name="T18" fmla="*/ 21 w 243"/>
                  <a:gd name="T19" fmla="*/ 188 h 242"/>
                  <a:gd name="T20" fmla="*/ 55 w 243"/>
                  <a:gd name="T21" fmla="*/ 222 h 242"/>
                  <a:gd name="T22" fmla="*/ 97 w 243"/>
                  <a:gd name="T23" fmla="*/ 240 h 242"/>
                  <a:gd name="T24" fmla="*/ 146 w 243"/>
                  <a:gd name="T25" fmla="*/ 240 h 242"/>
                  <a:gd name="T26" fmla="*/ 191 w 243"/>
                  <a:gd name="T27" fmla="*/ 222 h 242"/>
                  <a:gd name="T28" fmla="*/ 222 w 243"/>
                  <a:gd name="T29" fmla="*/ 188 h 242"/>
                  <a:gd name="T30" fmla="*/ 239 w 243"/>
                  <a:gd name="T31" fmla="*/ 145 h 242"/>
                  <a:gd name="T32" fmla="*/ 239 w 243"/>
                  <a:gd name="T33" fmla="*/ 121 h 242"/>
                  <a:gd name="T34" fmla="*/ 229 w 243"/>
                  <a:gd name="T35" fmla="*/ 74 h 242"/>
                  <a:gd name="T36" fmla="*/ 205 w 243"/>
                  <a:gd name="T37" fmla="*/ 38 h 242"/>
                  <a:gd name="T38" fmla="*/ 169 w 243"/>
                  <a:gd name="T39" fmla="*/ 13 h 242"/>
                  <a:gd name="T40" fmla="*/ 122 w 243"/>
                  <a:gd name="T41" fmla="*/ 4 h 242"/>
                  <a:gd name="T42" fmla="*/ 77 w 243"/>
                  <a:gd name="T43" fmla="*/ 13 h 242"/>
                  <a:gd name="T44" fmla="*/ 38 w 243"/>
                  <a:gd name="T45" fmla="*/ 38 h 242"/>
                  <a:gd name="T46" fmla="*/ 14 w 243"/>
                  <a:gd name="T47" fmla="*/ 74 h 242"/>
                  <a:gd name="T48" fmla="*/ 3 w 243"/>
                  <a:gd name="T49" fmla="*/ 121 h 242"/>
                  <a:gd name="T50" fmla="*/ 14 w 243"/>
                  <a:gd name="T51" fmla="*/ 168 h 242"/>
                  <a:gd name="T52" fmla="*/ 38 w 243"/>
                  <a:gd name="T53" fmla="*/ 205 h 242"/>
                  <a:gd name="T54" fmla="*/ 77 w 243"/>
                  <a:gd name="T55" fmla="*/ 230 h 242"/>
                  <a:gd name="T56" fmla="*/ 122 w 243"/>
                  <a:gd name="T57" fmla="*/ 240 h 242"/>
                  <a:gd name="T58" fmla="*/ 169 w 243"/>
                  <a:gd name="T59" fmla="*/ 230 h 242"/>
                  <a:gd name="T60" fmla="*/ 205 w 243"/>
                  <a:gd name="T61" fmla="*/ 205 h 242"/>
                  <a:gd name="T62" fmla="*/ 229 w 243"/>
                  <a:gd name="T63" fmla="*/ 168 h 242"/>
                  <a:gd name="T64" fmla="*/ 239 w 243"/>
                  <a:gd name="T65" fmla="*/ 12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242">
                    <a:moveTo>
                      <a:pt x="243" y="121"/>
                    </a:moveTo>
                    <a:lnTo>
                      <a:pt x="239" y="97"/>
                    </a:lnTo>
                    <a:lnTo>
                      <a:pt x="235" y="74"/>
                    </a:lnTo>
                    <a:lnTo>
                      <a:pt x="222" y="52"/>
                    </a:lnTo>
                    <a:lnTo>
                      <a:pt x="208" y="35"/>
                    </a:lnTo>
                    <a:lnTo>
                      <a:pt x="191" y="21"/>
                    </a:lnTo>
                    <a:lnTo>
                      <a:pt x="169" y="11"/>
                    </a:lnTo>
                    <a:lnTo>
                      <a:pt x="146" y="4"/>
                    </a:lnTo>
                    <a:lnTo>
                      <a:pt x="122" y="0"/>
                    </a:lnTo>
                    <a:lnTo>
                      <a:pt x="97" y="4"/>
                    </a:lnTo>
                    <a:lnTo>
                      <a:pt x="74" y="11"/>
                    </a:lnTo>
                    <a:lnTo>
                      <a:pt x="55" y="21"/>
                    </a:lnTo>
                    <a:lnTo>
                      <a:pt x="36" y="35"/>
                    </a:lnTo>
                    <a:lnTo>
                      <a:pt x="21" y="52"/>
                    </a:lnTo>
                    <a:lnTo>
                      <a:pt x="10" y="74"/>
                    </a:lnTo>
                    <a:lnTo>
                      <a:pt x="3" y="97"/>
                    </a:lnTo>
                    <a:lnTo>
                      <a:pt x="0" y="121"/>
                    </a:lnTo>
                    <a:lnTo>
                      <a:pt x="3" y="145"/>
                    </a:lnTo>
                    <a:lnTo>
                      <a:pt x="10" y="168"/>
                    </a:lnTo>
                    <a:lnTo>
                      <a:pt x="21" y="188"/>
                    </a:lnTo>
                    <a:lnTo>
                      <a:pt x="36" y="207"/>
                    </a:lnTo>
                    <a:lnTo>
                      <a:pt x="55" y="222"/>
                    </a:lnTo>
                    <a:lnTo>
                      <a:pt x="74" y="233"/>
                    </a:lnTo>
                    <a:lnTo>
                      <a:pt x="97" y="240"/>
                    </a:lnTo>
                    <a:lnTo>
                      <a:pt x="122" y="242"/>
                    </a:lnTo>
                    <a:lnTo>
                      <a:pt x="146" y="240"/>
                    </a:lnTo>
                    <a:lnTo>
                      <a:pt x="169" y="233"/>
                    </a:lnTo>
                    <a:lnTo>
                      <a:pt x="191" y="222"/>
                    </a:lnTo>
                    <a:lnTo>
                      <a:pt x="208" y="207"/>
                    </a:lnTo>
                    <a:lnTo>
                      <a:pt x="222" y="188"/>
                    </a:lnTo>
                    <a:lnTo>
                      <a:pt x="235" y="168"/>
                    </a:lnTo>
                    <a:lnTo>
                      <a:pt x="239" y="145"/>
                    </a:lnTo>
                    <a:lnTo>
                      <a:pt x="243" y="121"/>
                    </a:lnTo>
                    <a:lnTo>
                      <a:pt x="239" y="121"/>
                    </a:lnTo>
                    <a:lnTo>
                      <a:pt x="237" y="97"/>
                    </a:lnTo>
                    <a:lnTo>
                      <a:pt x="229" y="74"/>
                    </a:lnTo>
                    <a:lnTo>
                      <a:pt x="221" y="56"/>
                    </a:lnTo>
                    <a:lnTo>
                      <a:pt x="205" y="38"/>
                    </a:lnTo>
                    <a:lnTo>
                      <a:pt x="188" y="23"/>
                    </a:lnTo>
                    <a:lnTo>
                      <a:pt x="169" y="13"/>
                    </a:lnTo>
                    <a:lnTo>
                      <a:pt x="146" y="6"/>
                    </a:lnTo>
                    <a:lnTo>
                      <a:pt x="122" y="4"/>
                    </a:lnTo>
                    <a:lnTo>
                      <a:pt x="99" y="6"/>
                    </a:lnTo>
                    <a:lnTo>
                      <a:pt x="77" y="13"/>
                    </a:lnTo>
                    <a:lnTo>
                      <a:pt x="55" y="23"/>
                    </a:lnTo>
                    <a:lnTo>
                      <a:pt x="38" y="38"/>
                    </a:lnTo>
                    <a:lnTo>
                      <a:pt x="23" y="56"/>
                    </a:lnTo>
                    <a:lnTo>
                      <a:pt x="14" y="74"/>
                    </a:lnTo>
                    <a:lnTo>
                      <a:pt x="7" y="97"/>
                    </a:lnTo>
                    <a:lnTo>
                      <a:pt x="3" y="121"/>
                    </a:lnTo>
                    <a:lnTo>
                      <a:pt x="7" y="145"/>
                    </a:lnTo>
                    <a:lnTo>
                      <a:pt x="14" y="168"/>
                    </a:lnTo>
                    <a:lnTo>
                      <a:pt x="23" y="188"/>
                    </a:lnTo>
                    <a:lnTo>
                      <a:pt x="38" y="205"/>
                    </a:lnTo>
                    <a:lnTo>
                      <a:pt x="55" y="220"/>
                    </a:lnTo>
                    <a:lnTo>
                      <a:pt x="77" y="230"/>
                    </a:lnTo>
                    <a:lnTo>
                      <a:pt x="99" y="237"/>
                    </a:lnTo>
                    <a:lnTo>
                      <a:pt x="122" y="240"/>
                    </a:lnTo>
                    <a:lnTo>
                      <a:pt x="146" y="237"/>
                    </a:lnTo>
                    <a:lnTo>
                      <a:pt x="169" y="230"/>
                    </a:lnTo>
                    <a:lnTo>
                      <a:pt x="188" y="220"/>
                    </a:lnTo>
                    <a:lnTo>
                      <a:pt x="205" y="205"/>
                    </a:lnTo>
                    <a:lnTo>
                      <a:pt x="221" y="188"/>
                    </a:lnTo>
                    <a:lnTo>
                      <a:pt x="229" y="168"/>
                    </a:lnTo>
                    <a:lnTo>
                      <a:pt x="237" y="145"/>
                    </a:lnTo>
                    <a:lnTo>
                      <a:pt x="239" y="121"/>
                    </a:lnTo>
                    <a:lnTo>
                      <a:pt x="243" y="121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1" name="Freeform 1043">
                <a:extLst>
                  <a:ext uri="{FF2B5EF4-FFF2-40B4-BE49-F238E27FC236}">
                    <a16:creationId xmlns:a16="http://schemas.microsoft.com/office/drawing/2014/main" id="{67EB9CAD-A065-47CA-A245-4FFE2F66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3097"/>
                <a:ext cx="79" cy="80"/>
              </a:xfrm>
              <a:custGeom>
                <a:avLst/>
                <a:gdLst>
                  <a:gd name="T0" fmla="*/ 235 w 237"/>
                  <a:gd name="T1" fmla="*/ 94 h 238"/>
                  <a:gd name="T2" fmla="*/ 218 w 237"/>
                  <a:gd name="T3" fmla="*/ 53 h 238"/>
                  <a:gd name="T4" fmla="*/ 185 w 237"/>
                  <a:gd name="T5" fmla="*/ 20 h 238"/>
                  <a:gd name="T6" fmla="*/ 144 w 237"/>
                  <a:gd name="T7" fmla="*/ 3 h 238"/>
                  <a:gd name="T8" fmla="*/ 97 w 237"/>
                  <a:gd name="T9" fmla="*/ 3 h 238"/>
                  <a:gd name="T10" fmla="*/ 52 w 237"/>
                  <a:gd name="T11" fmla="*/ 20 h 238"/>
                  <a:gd name="T12" fmla="*/ 20 w 237"/>
                  <a:gd name="T13" fmla="*/ 53 h 238"/>
                  <a:gd name="T14" fmla="*/ 4 w 237"/>
                  <a:gd name="T15" fmla="*/ 94 h 238"/>
                  <a:gd name="T16" fmla="*/ 4 w 237"/>
                  <a:gd name="T17" fmla="*/ 143 h 238"/>
                  <a:gd name="T18" fmla="*/ 20 w 237"/>
                  <a:gd name="T19" fmla="*/ 186 h 238"/>
                  <a:gd name="T20" fmla="*/ 52 w 237"/>
                  <a:gd name="T21" fmla="*/ 217 h 238"/>
                  <a:gd name="T22" fmla="*/ 97 w 237"/>
                  <a:gd name="T23" fmla="*/ 234 h 238"/>
                  <a:gd name="T24" fmla="*/ 144 w 237"/>
                  <a:gd name="T25" fmla="*/ 234 h 238"/>
                  <a:gd name="T26" fmla="*/ 185 w 237"/>
                  <a:gd name="T27" fmla="*/ 217 h 238"/>
                  <a:gd name="T28" fmla="*/ 218 w 237"/>
                  <a:gd name="T29" fmla="*/ 186 h 238"/>
                  <a:gd name="T30" fmla="*/ 235 w 237"/>
                  <a:gd name="T31" fmla="*/ 143 h 238"/>
                  <a:gd name="T32" fmla="*/ 235 w 237"/>
                  <a:gd name="T33" fmla="*/ 119 h 238"/>
                  <a:gd name="T34" fmla="*/ 225 w 237"/>
                  <a:gd name="T35" fmla="*/ 74 h 238"/>
                  <a:gd name="T36" fmla="*/ 200 w 237"/>
                  <a:gd name="T37" fmla="*/ 38 h 238"/>
                  <a:gd name="T38" fmla="*/ 163 w 237"/>
                  <a:gd name="T39" fmla="*/ 13 h 238"/>
                  <a:gd name="T40" fmla="*/ 119 w 237"/>
                  <a:gd name="T41" fmla="*/ 3 h 238"/>
                  <a:gd name="T42" fmla="*/ 74 w 237"/>
                  <a:gd name="T43" fmla="*/ 13 h 238"/>
                  <a:gd name="T44" fmla="*/ 37 w 237"/>
                  <a:gd name="T45" fmla="*/ 38 h 238"/>
                  <a:gd name="T46" fmla="*/ 13 w 237"/>
                  <a:gd name="T47" fmla="*/ 74 h 238"/>
                  <a:gd name="T48" fmla="*/ 4 w 237"/>
                  <a:gd name="T49" fmla="*/ 119 h 238"/>
                  <a:gd name="T50" fmla="*/ 13 w 237"/>
                  <a:gd name="T51" fmla="*/ 164 h 238"/>
                  <a:gd name="T52" fmla="*/ 37 w 237"/>
                  <a:gd name="T53" fmla="*/ 200 h 238"/>
                  <a:gd name="T54" fmla="*/ 74 w 237"/>
                  <a:gd name="T55" fmla="*/ 225 h 238"/>
                  <a:gd name="T56" fmla="*/ 119 w 237"/>
                  <a:gd name="T57" fmla="*/ 234 h 238"/>
                  <a:gd name="T58" fmla="*/ 163 w 237"/>
                  <a:gd name="T59" fmla="*/ 225 h 238"/>
                  <a:gd name="T60" fmla="*/ 200 w 237"/>
                  <a:gd name="T61" fmla="*/ 200 h 238"/>
                  <a:gd name="T62" fmla="*/ 225 w 237"/>
                  <a:gd name="T63" fmla="*/ 164 h 238"/>
                  <a:gd name="T64" fmla="*/ 235 w 237"/>
                  <a:gd name="T65" fmla="*/ 11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8">
                    <a:moveTo>
                      <a:pt x="237" y="119"/>
                    </a:moveTo>
                    <a:lnTo>
                      <a:pt x="235" y="94"/>
                    </a:lnTo>
                    <a:lnTo>
                      <a:pt x="228" y="72"/>
                    </a:lnTo>
                    <a:lnTo>
                      <a:pt x="218" y="53"/>
                    </a:lnTo>
                    <a:lnTo>
                      <a:pt x="202" y="36"/>
                    </a:lnTo>
                    <a:lnTo>
                      <a:pt x="185" y="20"/>
                    </a:lnTo>
                    <a:lnTo>
                      <a:pt x="166" y="10"/>
                    </a:lnTo>
                    <a:lnTo>
                      <a:pt x="144" y="3"/>
                    </a:lnTo>
                    <a:lnTo>
                      <a:pt x="119" y="0"/>
                    </a:lnTo>
                    <a:lnTo>
                      <a:pt x="97" y="3"/>
                    </a:lnTo>
                    <a:lnTo>
                      <a:pt x="74" y="10"/>
                    </a:lnTo>
                    <a:lnTo>
                      <a:pt x="52" y="20"/>
                    </a:lnTo>
                    <a:lnTo>
                      <a:pt x="35" y="36"/>
                    </a:lnTo>
                    <a:lnTo>
                      <a:pt x="20" y="53"/>
                    </a:lnTo>
                    <a:lnTo>
                      <a:pt x="11" y="72"/>
                    </a:lnTo>
                    <a:lnTo>
                      <a:pt x="4" y="94"/>
                    </a:lnTo>
                    <a:lnTo>
                      <a:pt x="0" y="119"/>
                    </a:lnTo>
                    <a:lnTo>
                      <a:pt x="4" y="143"/>
                    </a:lnTo>
                    <a:lnTo>
                      <a:pt x="11" y="165"/>
                    </a:lnTo>
                    <a:lnTo>
                      <a:pt x="20" y="186"/>
                    </a:lnTo>
                    <a:lnTo>
                      <a:pt x="35" y="203"/>
                    </a:lnTo>
                    <a:lnTo>
                      <a:pt x="52" y="217"/>
                    </a:lnTo>
                    <a:lnTo>
                      <a:pt x="74" y="227"/>
                    </a:lnTo>
                    <a:lnTo>
                      <a:pt x="97" y="234"/>
                    </a:lnTo>
                    <a:lnTo>
                      <a:pt x="119" y="238"/>
                    </a:lnTo>
                    <a:lnTo>
                      <a:pt x="144" y="234"/>
                    </a:lnTo>
                    <a:lnTo>
                      <a:pt x="166" y="227"/>
                    </a:lnTo>
                    <a:lnTo>
                      <a:pt x="185" y="217"/>
                    </a:lnTo>
                    <a:lnTo>
                      <a:pt x="202" y="203"/>
                    </a:lnTo>
                    <a:lnTo>
                      <a:pt x="218" y="186"/>
                    </a:lnTo>
                    <a:lnTo>
                      <a:pt x="228" y="165"/>
                    </a:lnTo>
                    <a:lnTo>
                      <a:pt x="235" y="143"/>
                    </a:lnTo>
                    <a:lnTo>
                      <a:pt x="237" y="119"/>
                    </a:lnTo>
                    <a:lnTo>
                      <a:pt x="235" y="119"/>
                    </a:lnTo>
                    <a:lnTo>
                      <a:pt x="232" y="97"/>
                    </a:lnTo>
                    <a:lnTo>
                      <a:pt x="225" y="74"/>
                    </a:lnTo>
                    <a:lnTo>
                      <a:pt x="214" y="55"/>
                    </a:lnTo>
                    <a:lnTo>
                      <a:pt x="200" y="38"/>
                    </a:lnTo>
                    <a:lnTo>
                      <a:pt x="183" y="23"/>
                    </a:lnTo>
                    <a:lnTo>
                      <a:pt x="163" y="13"/>
                    </a:lnTo>
                    <a:lnTo>
                      <a:pt x="144" y="5"/>
                    </a:lnTo>
                    <a:lnTo>
                      <a:pt x="119" y="3"/>
                    </a:lnTo>
                    <a:lnTo>
                      <a:pt x="97" y="5"/>
                    </a:lnTo>
                    <a:lnTo>
                      <a:pt x="74" y="13"/>
                    </a:lnTo>
                    <a:lnTo>
                      <a:pt x="54" y="23"/>
                    </a:lnTo>
                    <a:lnTo>
                      <a:pt x="37" y="38"/>
                    </a:lnTo>
                    <a:lnTo>
                      <a:pt x="23" y="55"/>
                    </a:lnTo>
                    <a:lnTo>
                      <a:pt x="13" y="74"/>
                    </a:lnTo>
                    <a:lnTo>
                      <a:pt x="6" y="97"/>
                    </a:lnTo>
                    <a:lnTo>
                      <a:pt x="4" y="119"/>
                    </a:lnTo>
                    <a:lnTo>
                      <a:pt x="6" y="141"/>
                    </a:lnTo>
                    <a:lnTo>
                      <a:pt x="13" y="164"/>
                    </a:lnTo>
                    <a:lnTo>
                      <a:pt x="23" y="182"/>
                    </a:lnTo>
                    <a:lnTo>
                      <a:pt x="37" y="200"/>
                    </a:lnTo>
                    <a:lnTo>
                      <a:pt x="54" y="215"/>
                    </a:lnTo>
                    <a:lnTo>
                      <a:pt x="74" y="225"/>
                    </a:lnTo>
                    <a:lnTo>
                      <a:pt x="97" y="232"/>
                    </a:lnTo>
                    <a:lnTo>
                      <a:pt x="119" y="234"/>
                    </a:lnTo>
                    <a:lnTo>
                      <a:pt x="144" y="232"/>
                    </a:lnTo>
                    <a:lnTo>
                      <a:pt x="163" y="225"/>
                    </a:lnTo>
                    <a:lnTo>
                      <a:pt x="183" y="215"/>
                    </a:lnTo>
                    <a:lnTo>
                      <a:pt x="200" y="200"/>
                    </a:lnTo>
                    <a:lnTo>
                      <a:pt x="214" y="182"/>
                    </a:lnTo>
                    <a:lnTo>
                      <a:pt x="225" y="164"/>
                    </a:lnTo>
                    <a:lnTo>
                      <a:pt x="232" y="141"/>
                    </a:lnTo>
                    <a:lnTo>
                      <a:pt x="235" y="119"/>
                    </a:lnTo>
                    <a:lnTo>
                      <a:pt x="237" y="119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2" name="Freeform 1044">
                <a:extLst>
                  <a:ext uri="{FF2B5EF4-FFF2-40B4-BE49-F238E27FC236}">
                    <a16:creationId xmlns:a16="http://schemas.microsoft.com/office/drawing/2014/main" id="{031B52E0-98CA-419D-9F43-FF2D847B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099"/>
                <a:ext cx="77" cy="77"/>
              </a:xfrm>
              <a:custGeom>
                <a:avLst/>
                <a:gdLst>
                  <a:gd name="T0" fmla="*/ 228 w 230"/>
                  <a:gd name="T1" fmla="*/ 93 h 231"/>
                  <a:gd name="T2" fmla="*/ 210 w 230"/>
                  <a:gd name="T3" fmla="*/ 51 h 231"/>
                  <a:gd name="T4" fmla="*/ 179 w 230"/>
                  <a:gd name="T5" fmla="*/ 19 h 231"/>
                  <a:gd name="T6" fmla="*/ 139 w 230"/>
                  <a:gd name="T7" fmla="*/ 1 h 231"/>
                  <a:gd name="T8" fmla="*/ 92 w 230"/>
                  <a:gd name="T9" fmla="*/ 1 h 231"/>
                  <a:gd name="T10" fmla="*/ 50 w 230"/>
                  <a:gd name="T11" fmla="*/ 19 h 231"/>
                  <a:gd name="T12" fmla="*/ 18 w 230"/>
                  <a:gd name="T13" fmla="*/ 51 h 231"/>
                  <a:gd name="T14" fmla="*/ 1 w 230"/>
                  <a:gd name="T15" fmla="*/ 93 h 231"/>
                  <a:gd name="T16" fmla="*/ 1 w 230"/>
                  <a:gd name="T17" fmla="*/ 138 h 231"/>
                  <a:gd name="T18" fmla="*/ 18 w 230"/>
                  <a:gd name="T19" fmla="*/ 179 h 231"/>
                  <a:gd name="T20" fmla="*/ 50 w 230"/>
                  <a:gd name="T21" fmla="*/ 212 h 231"/>
                  <a:gd name="T22" fmla="*/ 92 w 230"/>
                  <a:gd name="T23" fmla="*/ 229 h 231"/>
                  <a:gd name="T24" fmla="*/ 139 w 230"/>
                  <a:gd name="T25" fmla="*/ 229 h 231"/>
                  <a:gd name="T26" fmla="*/ 179 w 230"/>
                  <a:gd name="T27" fmla="*/ 212 h 231"/>
                  <a:gd name="T28" fmla="*/ 210 w 230"/>
                  <a:gd name="T29" fmla="*/ 179 h 231"/>
                  <a:gd name="T30" fmla="*/ 228 w 230"/>
                  <a:gd name="T31" fmla="*/ 138 h 231"/>
                  <a:gd name="T32" fmla="*/ 228 w 230"/>
                  <a:gd name="T33" fmla="*/ 115 h 231"/>
                  <a:gd name="T34" fmla="*/ 218 w 230"/>
                  <a:gd name="T35" fmla="*/ 72 h 231"/>
                  <a:gd name="T36" fmla="*/ 193 w 230"/>
                  <a:gd name="T37" fmla="*/ 36 h 231"/>
                  <a:gd name="T38" fmla="*/ 158 w 230"/>
                  <a:gd name="T39" fmla="*/ 12 h 231"/>
                  <a:gd name="T40" fmla="*/ 115 w 230"/>
                  <a:gd name="T41" fmla="*/ 1 h 231"/>
                  <a:gd name="T42" fmla="*/ 73 w 230"/>
                  <a:gd name="T43" fmla="*/ 12 h 231"/>
                  <a:gd name="T44" fmla="*/ 36 w 230"/>
                  <a:gd name="T45" fmla="*/ 36 h 231"/>
                  <a:gd name="T46" fmla="*/ 10 w 230"/>
                  <a:gd name="T47" fmla="*/ 72 h 231"/>
                  <a:gd name="T48" fmla="*/ 3 w 230"/>
                  <a:gd name="T49" fmla="*/ 115 h 231"/>
                  <a:gd name="T50" fmla="*/ 10 w 230"/>
                  <a:gd name="T51" fmla="*/ 160 h 231"/>
                  <a:gd name="T52" fmla="*/ 36 w 230"/>
                  <a:gd name="T53" fmla="*/ 194 h 231"/>
                  <a:gd name="T54" fmla="*/ 73 w 230"/>
                  <a:gd name="T55" fmla="*/ 219 h 231"/>
                  <a:gd name="T56" fmla="*/ 115 w 230"/>
                  <a:gd name="T57" fmla="*/ 227 h 231"/>
                  <a:gd name="T58" fmla="*/ 158 w 230"/>
                  <a:gd name="T59" fmla="*/ 219 h 231"/>
                  <a:gd name="T60" fmla="*/ 193 w 230"/>
                  <a:gd name="T61" fmla="*/ 194 h 231"/>
                  <a:gd name="T62" fmla="*/ 218 w 230"/>
                  <a:gd name="T63" fmla="*/ 160 h 231"/>
                  <a:gd name="T64" fmla="*/ 228 w 230"/>
                  <a:gd name="T65" fmla="*/ 11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1">
                    <a:moveTo>
                      <a:pt x="230" y="115"/>
                    </a:moveTo>
                    <a:lnTo>
                      <a:pt x="228" y="93"/>
                    </a:lnTo>
                    <a:lnTo>
                      <a:pt x="221" y="72"/>
                    </a:lnTo>
                    <a:lnTo>
                      <a:pt x="210" y="51"/>
                    </a:lnTo>
                    <a:lnTo>
                      <a:pt x="196" y="34"/>
                    </a:lnTo>
                    <a:lnTo>
                      <a:pt x="179" y="19"/>
                    </a:lnTo>
                    <a:lnTo>
                      <a:pt x="158" y="10"/>
                    </a:lnTo>
                    <a:lnTo>
                      <a:pt x="139" y="1"/>
                    </a:lnTo>
                    <a:lnTo>
                      <a:pt x="115" y="0"/>
                    </a:lnTo>
                    <a:lnTo>
                      <a:pt x="92" y="1"/>
                    </a:lnTo>
                    <a:lnTo>
                      <a:pt x="70" y="10"/>
                    </a:lnTo>
                    <a:lnTo>
                      <a:pt x="50" y="19"/>
                    </a:lnTo>
                    <a:lnTo>
                      <a:pt x="33" y="34"/>
                    </a:lnTo>
                    <a:lnTo>
                      <a:pt x="18" y="51"/>
                    </a:lnTo>
                    <a:lnTo>
                      <a:pt x="9" y="72"/>
                    </a:lnTo>
                    <a:lnTo>
                      <a:pt x="1" y="93"/>
                    </a:lnTo>
                    <a:lnTo>
                      <a:pt x="0" y="115"/>
                    </a:lnTo>
                    <a:lnTo>
                      <a:pt x="1" y="138"/>
                    </a:lnTo>
                    <a:lnTo>
                      <a:pt x="9" y="160"/>
                    </a:lnTo>
                    <a:lnTo>
                      <a:pt x="18" y="179"/>
                    </a:lnTo>
                    <a:lnTo>
                      <a:pt x="33" y="196"/>
                    </a:lnTo>
                    <a:lnTo>
                      <a:pt x="50" y="212"/>
                    </a:lnTo>
                    <a:lnTo>
                      <a:pt x="70" y="222"/>
                    </a:lnTo>
                    <a:lnTo>
                      <a:pt x="92" y="229"/>
                    </a:lnTo>
                    <a:lnTo>
                      <a:pt x="115" y="231"/>
                    </a:lnTo>
                    <a:lnTo>
                      <a:pt x="139" y="229"/>
                    </a:lnTo>
                    <a:lnTo>
                      <a:pt x="158" y="222"/>
                    </a:lnTo>
                    <a:lnTo>
                      <a:pt x="179" y="212"/>
                    </a:lnTo>
                    <a:lnTo>
                      <a:pt x="196" y="196"/>
                    </a:lnTo>
                    <a:lnTo>
                      <a:pt x="210" y="179"/>
                    </a:lnTo>
                    <a:lnTo>
                      <a:pt x="221" y="160"/>
                    </a:lnTo>
                    <a:lnTo>
                      <a:pt x="228" y="138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25" y="93"/>
                    </a:lnTo>
                    <a:lnTo>
                      <a:pt x="218" y="72"/>
                    </a:lnTo>
                    <a:lnTo>
                      <a:pt x="208" y="53"/>
                    </a:lnTo>
                    <a:lnTo>
                      <a:pt x="193" y="36"/>
                    </a:lnTo>
                    <a:lnTo>
                      <a:pt x="179" y="22"/>
                    </a:lnTo>
                    <a:lnTo>
                      <a:pt x="158" y="12"/>
                    </a:lnTo>
                    <a:lnTo>
                      <a:pt x="136" y="5"/>
                    </a:lnTo>
                    <a:lnTo>
                      <a:pt x="115" y="1"/>
                    </a:lnTo>
                    <a:lnTo>
                      <a:pt x="92" y="5"/>
                    </a:lnTo>
                    <a:lnTo>
                      <a:pt x="73" y="12"/>
                    </a:lnTo>
                    <a:lnTo>
                      <a:pt x="53" y="22"/>
                    </a:lnTo>
                    <a:lnTo>
                      <a:pt x="36" y="36"/>
                    </a:lnTo>
                    <a:lnTo>
                      <a:pt x="21" y="53"/>
                    </a:lnTo>
                    <a:lnTo>
                      <a:pt x="10" y="72"/>
                    </a:lnTo>
                    <a:lnTo>
                      <a:pt x="7" y="93"/>
                    </a:lnTo>
                    <a:lnTo>
                      <a:pt x="3" y="115"/>
                    </a:lnTo>
                    <a:lnTo>
                      <a:pt x="7" y="138"/>
                    </a:lnTo>
                    <a:lnTo>
                      <a:pt x="10" y="160"/>
                    </a:lnTo>
                    <a:lnTo>
                      <a:pt x="21" y="177"/>
                    </a:lnTo>
                    <a:lnTo>
                      <a:pt x="36" y="194"/>
                    </a:lnTo>
                    <a:lnTo>
                      <a:pt x="53" y="208"/>
                    </a:lnTo>
                    <a:lnTo>
                      <a:pt x="73" y="219"/>
                    </a:lnTo>
                    <a:lnTo>
                      <a:pt x="92" y="227"/>
                    </a:lnTo>
                    <a:lnTo>
                      <a:pt x="115" y="227"/>
                    </a:lnTo>
                    <a:lnTo>
                      <a:pt x="136" y="227"/>
                    </a:lnTo>
                    <a:lnTo>
                      <a:pt x="158" y="219"/>
                    </a:lnTo>
                    <a:lnTo>
                      <a:pt x="179" y="208"/>
                    </a:lnTo>
                    <a:lnTo>
                      <a:pt x="193" y="194"/>
                    </a:lnTo>
                    <a:lnTo>
                      <a:pt x="208" y="177"/>
                    </a:lnTo>
                    <a:lnTo>
                      <a:pt x="218" y="160"/>
                    </a:lnTo>
                    <a:lnTo>
                      <a:pt x="225" y="138"/>
                    </a:lnTo>
                    <a:lnTo>
                      <a:pt x="228" y="115"/>
                    </a:lnTo>
                    <a:lnTo>
                      <a:pt x="230" y="115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3" name="Freeform 1045">
                <a:extLst>
                  <a:ext uri="{FF2B5EF4-FFF2-40B4-BE49-F238E27FC236}">
                    <a16:creationId xmlns:a16="http://schemas.microsoft.com/office/drawing/2014/main" id="{EBA845D1-96B1-48E0-BAB7-AAE477CB0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3099"/>
                <a:ext cx="75" cy="75"/>
              </a:xfrm>
              <a:custGeom>
                <a:avLst/>
                <a:gdLst>
                  <a:gd name="T0" fmla="*/ 222 w 225"/>
                  <a:gd name="T1" fmla="*/ 92 h 226"/>
                  <a:gd name="T2" fmla="*/ 205 w 225"/>
                  <a:gd name="T3" fmla="*/ 52 h 226"/>
                  <a:gd name="T4" fmla="*/ 176 w 225"/>
                  <a:gd name="T5" fmla="*/ 21 h 226"/>
                  <a:gd name="T6" fmla="*/ 133 w 225"/>
                  <a:gd name="T7" fmla="*/ 4 h 226"/>
                  <a:gd name="T8" fmla="*/ 89 w 225"/>
                  <a:gd name="T9" fmla="*/ 4 h 226"/>
                  <a:gd name="T10" fmla="*/ 50 w 225"/>
                  <a:gd name="T11" fmla="*/ 21 h 226"/>
                  <a:gd name="T12" fmla="*/ 18 w 225"/>
                  <a:gd name="T13" fmla="*/ 52 h 226"/>
                  <a:gd name="T14" fmla="*/ 4 w 225"/>
                  <a:gd name="T15" fmla="*/ 92 h 226"/>
                  <a:gd name="T16" fmla="*/ 4 w 225"/>
                  <a:gd name="T17" fmla="*/ 137 h 226"/>
                  <a:gd name="T18" fmla="*/ 18 w 225"/>
                  <a:gd name="T19" fmla="*/ 176 h 226"/>
                  <a:gd name="T20" fmla="*/ 50 w 225"/>
                  <a:gd name="T21" fmla="*/ 207 h 226"/>
                  <a:gd name="T22" fmla="*/ 89 w 225"/>
                  <a:gd name="T23" fmla="*/ 226 h 226"/>
                  <a:gd name="T24" fmla="*/ 133 w 225"/>
                  <a:gd name="T25" fmla="*/ 226 h 226"/>
                  <a:gd name="T26" fmla="*/ 176 w 225"/>
                  <a:gd name="T27" fmla="*/ 207 h 226"/>
                  <a:gd name="T28" fmla="*/ 205 w 225"/>
                  <a:gd name="T29" fmla="*/ 176 h 226"/>
                  <a:gd name="T30" fmla="*/ 222 w 225"/>
                  <a:gd name="T31" fmla="*/ 137 h 226"/>
                  <a:gd name="T32" fmla="*/ 222 w 225"/>
                  <a:gd name="T33" fmla="*/ 114 h 226"/>
                  <a:gd name="T34" fmla="*/ 212 w 225"/>
                  <a:gd name="T35" fmla="*/ 73 h 226"/>
                  <a:gd name="T36" fmla="*/ 190 w 225"/>
                  <a:gd name="T37" fmla="*/ 38 h 226"/>
                  <a:gd name="T38" fmla="*/ 153 w 225"/>
                  <a:gd name="T39" fmla="*/ 14 h 226"/>
                  <a:gd name="T40" fmla="*/ 112 w 225"/>
                  <a:gd name="T41" fmla="*/ 6 h 226"/>
                  <a:gd name="T42" fmla="*/ 70 w 225"/>
                  <a:gd name="T43" fmla="*/ 14 h 226"/>
                  <a:gd name="T44" fmla="*/ 35 w 225"/>
                  <a:gd name="T45" fmla="*/ 38 h 226"/>
                  <a:gd name="T46" fmla="*/ 11 w 225"/>
                  <a:gd name="T47" fmla="*/ 73 h 226"/>
                  <a:gd name="T48" fmla="*/ 4 w 225"/>
                  <a:gd name="T49" fmla="*/ 114 h 226"/>
                  <a:gd name="T50" fmla="*/ 11 w 225"/>
                  <a:gd name="T51" fmla="*/ 157 h 226"/>
                  <a:gd name="T52" fmla="*/ 35 w 225"/>
                  <a:gd name="T53" fmla="*/ 190 h 226"/>
                  <a:gd name="T54" fmla="*/ 70 w 225"/>
                  <a:gd name="T55" fmla="*/ 215 h 226"/>
                  <a:gd name="T56" fmla="*/ 112 w 225"/>
                  <a:gd name="T57" fmla="*/ 222 h 226"/>
                  <a:gd name="T58" fmla="*/ 153 w 225"/>
                  <a:gd name="T59" fmla="*/ 215 h 226"/>
                  <a:gd name="T60" fmla="*/ 190 w 225"/>
                  <a:gd name="T61" fmla="*/ 190 h 226"/>
                  <a:gd name="T62" fmla="*/ 212 w 225"/>
                  <a:gd name="T63" fmla="*/ 157 h 226"/>
                  <a:gd name="T64" fmla="*/ 222 w 225"/>
                  <a:gd name="T65" fmla="*/ 114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5" h="226">
                    <a:moveTo>
                      <a:pt x="225" y="114"/>
                    </a:moveTo>
                    <a:lnTo>
                      <a:pt x="222" y="92"/>
                    </a:lnTo>
                    <a:lnTo>
                      <a:pt x="215" y="71"/>
                    </a:lnTo>
                    <a:lnTo>
                      <a:pt x="205" y="52"/>
                    </a:lnTo>
                    <a:lnTo>
                      <a:pt x="190" y="35"/>
                    </a:lnTo>
                    <a:lnTo>
                      <a:pt x="176" y="21"/>
                    </a:lnTo>
                    <a:lnTo>
                      <a:pt x="155" y="11"/>
                    </a:lnTo>
                    <a:lnTo>
                      <a:pt x="133" y="4"/>
                    </a:lnTo>
                    <a:lnTo>
                      <a:pt x="112" y="0"/>
                    </a:lnTo>
                    <a:lnTo>
                      <a:pt x="89" y="4"/>
                    </a:lnTo>
                    <a:lnTo>
                      <a:pt x="70" y="11"/>
                    </a:lnTo>
                    <a:lnTo>
                      <a:pt x="50" y="21"/>
                    </a:lnTo>
                    <a:lnTo>
                      <a:pt x="33" y="35"/>
                    </a:lnTo>
                    <a:lnTo>
                      <a:pt x="18" y="52"/>
                    </a:lnTo>
                    <a:lnTo>
                      <a:pt x="7" y="71"/>
                    </a:lnTo>
                    <a:lnTo>
                      <a:pt x="4" y="92"/>
                    </a:lnTo>
                    <a:lnTo>
                      <a:pt x="0" y="114"/>
                    </a:lnTo>
                    <a:lnTo>
                      <a:pt x="4" y="137"/>
                    </a:lnTo>
                    <a:lnTo>
                      <a:pt x="7" y="159"/>
                    </a:lnTo>
                    <a:lnTo>
                      <a:pt x="18" y="176"/>
                    </a:lnTo>
                    <a:lnTo>
                      <a:pt x="33" y="193"/>
                    </a:lnTo>
                    <a:lnTo>
                      <a:pt x="50" y="207"/>
                    </a:lnTo>
                    <a:lnTo>
                      <a:pt x="70" y="218"/>
                    </a:lnTo>
                    <a:lnTo>
                      <a:pt x="89" y="226"/>
                    </a:lnTo>
                    <a:lnTo>
                      <a:pt x="112" y="226"/>
                    </a:lnTo>
                    <a:lnTo>
                      <a:pt x="133" y="226"/>
                    </a:lnTo>
                    <a:lnTo>
                      <a:pt x="155" y="218"/>
                    </a:lnTo>
                    <a:lnTo>
                      <a:pt x="176" y="207"/>
                    </a:lnTo>
                    <a:lnTo>
                      <a:pt x="190" y="193"/>
                    </a:lnTo>
                    <a:lnTo>
                      <a:pt x="205" y="176"/>
                    </a:lnTo>
                    <a:lnTo>
                      <a:pt x="215" y="159"/>
                    </a:lnTo>
                    <a:lnTo>
                      <a:pt x="222" y="137"/>
                    </a:lnTo>
                    <a:lnTo>
                      <a:pt x="225" y="114"/>
                    </a:lnTo>
                    <a:lnTo>
                      <a:pt x="222" y="114"/>
                    </a:lnTo>
                    <a:lnTo>
                      <a:pt x="219" y="92"/>
                    </a:lnTo>
                    <a:lnTo>
                      <a:pt x="212" y="73"/>
                    </a:lnTo>
                    <a:lnTo>
                      <a:pt x="202" y="52"/>
                    </a:lnTo>
                    <a:lnTo>
                      <a:pt x="190" y="38"/>
                    </a:lnTo>
                    <a:lnTo>
                      <a:pt x="173" y="23"/>
                    </a:lnTo>
                    <a:lnTo>
                      <a:pt x="153" y="14"/>
                    </a:lnTo>
                    <a:lnTo>
                      <a:pt x="133" y="9"/>
                    </a:lnTo>
                    <a:lnTo>
                      <a:pt x="112" y="6"/>
                    </a:lnTo>
                    <a:lnTo>
                      <a:pt x="89" y="9"/>
                    </a:lnTo>
                    <a:lnTo>
                      <a:pt x="70" y="14"/>
                    </a:lnTo>
                    <a:lnTo>
                      <a:pt x="50" y="23"/>
                    </a:lnTo>
                    <a:lnTo>
                      <a:pt x="35" y="38"/>
                    </a:lnTo>
                    <a:lnTo>
                      <a:pt x="21" y="52"/>
                    </a:lnTo>
                    <a:lnTo>
                      <a:pt x="11" y="73"/>
                    </a:lnTo>
                    <a:lnTo>
                      <a:pt x="6" y="92"/>
                    </a:lnTo>
                    <a:lnTo>
                      <a:pt x="4" y="114"/>
                    </a:lnTo>
                    <a:lnTo>
                      <a:pt x="6" y="137"/>
                    </a:lnTo>
                    <a:lnTo>
                      <a:pt x="11" y="157"/>
                    </a:lnTo>
                    <a:lnTo>
                      <a:pt x="21" y="176"/>
                    </a:lnTo>
                    <a:lnTo>
                      <a:pt x="35" y="190"/>
                    </a:lnTo>
                    <a:lnTo>
                      <a:pt x="50" y="205"/>
                    </a:lnTo>
                    <a:lnTo>
                      <a:pt x="70" y="215"/>
                    </a:lnTo>
                    <a:lnTo>
                      <a:pt x="89" y="221"/>
                    </a:lnTo>
                    <a:lnTo>
                      <a:pt x="112" y="222"/>
                    </a:lnTo>
                    <a:lnTo>
                      <a:pt x="133" y="221"/>
                    </a:lnTo>
                    <a:lnTo>
                      <a:pt x="153" y="215"/>
                    </a:lnTo>
                    <a:lnTo>
                      <a:pt x="173" y="205"/>
                    </a:lnTo>
                    <a:lnTo>
                      <a:pt x="190" y="190"/>
                    </a:lnTo>
                    <a:lnTo>
                      <a:pt x="202" y="176"/>
                    </a:lnTo>
                    <a:lnTo>
                      <a:pt x="212" y="157"/>
                    </a:lnTo>
                    <a:lnTo>
                      <a:pt x="219" y="137"/>
                    </a:lnTo>
                    <a:lnTo>
                      <a:pt x="222" y="114"/>
                    </a:lnTo>
                    <a:lnTo>
                      <a:pt x="225" y="114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4" name="Freeform 1046">
                <a:extLst>
                  <a:ext uri="{FF2B5EF4-FFF2-40B4-BE49-F238E27FC236}">
                    <a16:creationId xmlns:a16="http://schemas.microsoft.com/office/drawing/2014/main" id="{46035EC4-08FA-42C5-B99E-1998A92B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101"/>
                <a:ext cx="73" cy="72"/>
              </a:xfrm>
              <a:custGeom>
                <a:avLst/>
                <a:gdLst>
                  <a:gd name="T0" fmla="*/ 215 w 218"/>
                  <a:gd name="T1" fmla="*/ 86 h 217"/>
                  <a:gd name="T2" fmla="*/ 198 w 218"/>
                  <a:gd name="T3" fmla="*/ 46 h 217"/>
                  <a:gd name="T4" fmla="*/ 169 w 218"/>
                  <a:gd name="T5" fmla="*/ 17 h 217"/>
                  <a:gd name="T6" fmla="*/ 129 w 218"/>
                  <a:gd name="T7" fmla="*/ 3 h 217"/>
                  <a:gd name="T8" fmla="*/ 85 w 218"/>
                  <a:gd name="T9" fmla="*/ 3 h 217"/>
                  <a:gd name="T10" fmla="*/ 46 w 218"/>
                  <a:gd name="T11" fmla="*/ 17 h 217"/>
                  <a:gd name="T12" fmla="*/ 17 w 218"/>
                  <a:gd name="T13" fmla="*/ 46 h 217"/>
                  <a:gd name="T14" fmla="*/ 2 w 218"/>
                  <a:gd name="T15" fmla="*/ 86 h 217"/>
                  <a:gd name="T16" fmla="*/ 2 w 218"/>
                  <a:gd name="T17" fmla="*/ 131 h 217"/>
                  <a:gd name="T18" fmla="*/ 17 w 218"/>
                  <a:gd name="T19" fmla="*/ 170 h 217"/>
                  <a:gd name="T20" fmla="*/ 46 w 218"/>
                  <a:gd name="T21" fmla="*/ 199 h 217"/>
                  <a:gd name="T22" fmla="*/ 85 w 218"/>
                  <a:gd name="T23" fmla="*/ 215 h 217"/>
                  <a:gd name="T24" fmla="*/ 129 w 218"/>
                  <a:gd name="T25" fmla="*/ 215 h 217"/>
                  <a:gd name="T26" fmla="*/ 169 w 218"/>
                  <a:gd name="T27" fmla="*/ 199 h 217"/>
                  <a:gd name="T28" fmla="*/ 198 w 218"/>
                  <a:gd name="T29" fmla="*/ 170 h 217"/>
                  <a:gd name="T30" fmla="*/ 215 w 218"/>
                  <a:gd name="T31" fmla="*/ 131 h 217"/>
                  <a:gd name="T32" fmla="*/ 214 w 218"/>
                  <a:gd name="T33" fmla="*/ 108 h 217"/>
                  <a:gd name="T34" fmla="*/ 207 w 218"/>
                  <a:gd name="T35" fmla="*/ 67 h 217"/>
                  <a:gd name="T36" fmla="*/ 184 w 218"/>
                  <a:gd name="T37" fmla="*/ 34 h 217"/>
                  <a:gd name="T38" fmla="*/ 149 w 218"/>
                  <a:gd name="T39" fmla="*/ 10 h 217"/>
                  <a:gd name="T40" fmla="*/ 108 w 218"/>
                  <a:gd name="T41" fmla="*/ 3 h 217"/>
                  <a:gd name="T42" fmla="*/ 66 w 218"/>
                  <a:gd name="T43" fmla="*/ 10 h 217"/>
                  <a:gd name="T44" fmla="*/ 34 w 218"/>
                  <a:gd name="T45" fmla="*/ 34 h 217"/>
                  <a:gd name="T46" fmla="*/ 11 w 218"/>
                  <a:gd name="T47" fmla="*/ 67 h 217"/>
                  <a:gd name="T48" fmla="*/ 2 w 218"/>
                  <a:gd name="T49" fmla="*/ 108 h 217"/>
                  <a:gd name="T50" fmla="*/ 11 w 218"/>
                  <a:gd name="T51" fmla="*/ 151 h 217"/>
                  <a:gd name="T52" fmla="*/ 34 w 218"/>
                  <a:gd name="T53" fmla="*/ 182 h 217"/>
                  <a:gd name="T54" fmla="*/ 66 w 218"/>
                  <a:gd name="T55" fmla="*/ 207 h 217"/>
                  <a:gd name="T56" fmla="*/ 108 w 218"/>
                  <a:gd name="T57" fmla="*/ 215 h 217"/>
                  <a:gd name="T58" fmla="*/ 149 w 218"/>
                  <a:gd name="T59" fmla="*/ 207 h 217"/>
                  <a:gd name="T60" fmla="*/ 184 w 218"/>
                  <a:gd name="T61" fmla="*/ 182 h 217"/>
                  <a:gd name="T62" fmla="*/ 207 w 218"/>
                  <a:gd name="T63" fmla="*/ 151 h 217"/>
                  <a:gd name="T64" fmla="*/ 214 w 218"/>
                  <a:gd name="T65" fmla="*/ 108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217">
                    <a:moveTo>
                      <a:pt x="218" y="108"/>
                    </a:moveTo>
                    <a:lnTo>
                      <a:pt x="215" y="86"/>
                    </a:lnTo>
                    <a:lnTo>
                      <a:pt x="208" y="67"/>
                    </a:lnTo>
                    <a:lnTo>
                      <a:pt x="198" y="46"/>
                    </a:lnTo>
                    <a:lnTo>
                      <a:pt x="186" y="32"/>
                    </a:lnTo>
                    <a:lnTo>
                      <a:pt x="169" y="17"/>
                    </a:lnTo>
                    <a:lnTo>
                      <a:pt x="149" y="8"/>
                    </a:lnTo>
                    <a:lnTo>
                      <a:pt x="129" y="3"/>
                    </a:lnTo>
                    <a:lnTo>
                      <a:pt x="108" y="0"/>
                    </a:lnTo>
                    <a:lnTo>
                      <a:pt x="85" y="3"/>
                    </a:lnTo>
                    <a:lnTo>
                      <a:pt x="66" y="8"/>
                    </a:lnTo>
                    <a:lnTo>
                      <a:pt x="46" y="17"/>
                    </a:lnTo>
                    <a:lnTo>
                      <a:pt x="31" y="32"/>
                    </a:lnTo>
                    <a:lnTo>
                      <a:pt x="17" y="46"/>
                    </a:lnTo>
                    <a:lnTo>
                      <a:pt x="7" y="67"/>
                    </a:lnTo>
                    <a:lnTo>
                      <a:pt x="2" y="86"/>
                    </a:lnTo>
                    <a:lnTo>
                      <a:pt x="0" y="108"/>
                    </a:lnTo>
                    <a:lnTo>
                      <a:pt x="2" y="131"/>
                    </a:lnTo>
                    <a:lnTo>
                      <a:pt x="7" y="151"/>
                    </a:lnTo>
                    <a:lnTo>
                      <a:pt x="17" y="170"/>
                    </a:lnTo>
                    <a:lnTo>
                      <a:pt x="31" y="184"/>
                    </a:lnTo>
                    <a:lnTo>
                      <a:pt x="46" y="199"/>
                    </a:lnTo>
                    <a:lnTo>
                      <a:pt x="66" y="209"/>
                    </a:lnTo>
                    <a:lnTo>
                      <a:pt x="85" y="215"/>
                    </a:lnTo>
                    <a:lnTo>
                      <a:pt x="108" y="217"/>
                    </a:lnTo>
                    <a:lnTo>
                      <a:pt x="129" y="215"/>
                    </a:lnTo>
                    <a:lnTo>
                      <a:pt x="149" y="209"/>
                    </a:lnTo>
                    <a:lnTo>
                      <a:pt x="169" y="199"/>
                    </a:lnTo>
                    <a:lnTo>
                      <a:pt x="186" y="184"/>
                    </a:lnTo>
                    <a:lnTo>
                      <a:pt x="198" y="170"/>
                    </a:lnTo>
                    <a:lnTo>
                      <a:pt x="208" y="151"/>
                    </a:lnTo>
                    <a:lnTo>
                      <a:pt x="215" y="131"/>
                    </a:lnTo>
                    <a:lnTo>
                      <a:pt x="218" y="108"/>
                    </a:lnTo>
                    <a:lnTo>
                      <a:pt x="214" y="108"/>
                    </a:lnTo>
                    <a:lnTo>
                      <a:pt x="211" y="86"/>
                    </a:lnTo>
                    <a:lnTo>
                      <a:pt x="207" y="67"/>
                    </a:lnTo>
                    <a:lnTo>
                      <a:pt x="196" y="50"/>
                    </a:lnTo>
                    <a:lnTo>
                      <a:pt x="184" y="34"/>
                    </a:lnTo>
                    <a:lnTo>
                      <a:pt x="167" y="20"/>
                    </a:lnTo>
                    <a:lnTo>
                      <a:pt x="149" y="10"/>
                    </a:lnTo>
                    <a:lnTo>
                      <a:pt x="129" y="5"/>
                    </a:lnTo>
                    <a:lnTo>
                      <a:pt x="108" y="3"/>
                    </a:lnTo>
                    <a:lnTo>
                      <a:pt x="88" y="5"/>
                    </a:lnTo>
                    <a:lnTo>
                      <a:pt x="66" y="10"/>
                    </a:lnTo>
                    <a:lnTo>
                      <a:pt x="48" y="20"/>
                    </a:lnTo>
                    <a:lnTo>
                      <a:pt x="34" y="34"/>
                    </a:lnTo>
                    <a:lnTo>
                      <a:pt x="22" y="50"/>
                    </a:lnTo>
                    <a:lnTo>
                      <a:pt x="11" y="67"/>
                    </a:lnTo>
                    <a:lnTo>
                      <a:pt x="3" y="86"/>
                    </a:lnTo>
                    <a:lnTo>
                      <a:pt x="2" y="108"/>
                    </a:lnTo>
                    <a:lnTo>
                      <a:pt x="3" y="131"/>
                    </a:lnTo>
                    <a:lnTo>
                      <a:pt x="11" y="151"/>
                    </a:lnTo>
                    <a:lnTo>
                      <a:pt x="22" y="167"/>
                    </a:lnTo>
                    <a:lnTo>
                      <a:pt x="34" y="182"/>
                    </a:lnTo>
                    <a:lnTo>
                      <a:pt x="48" y="198"/>
                    </a:lnTo>
                    <a:lnTo>
                      <a:pt x="66" y="207"/>
                    </a:lnTo>
                    <a:lnTo>
                      <a:pt x="88" y="212"/>
                    </a:lnTo>
                    <a:lnTo>
                      <a:pt x="108" y="215"/>
                    </a:lnTo>
                    <a:lnTo>
                      <a:pt x="129" y="212"/>
                    </a:lnTo>
                    <a:lnTo>
                      <a:pt x="149" y="207"/>
                    </a:lnTo>
                    <a:lnTo>
                      <a:pt x="167" y="198"/>
                    </a:lnTo>
                    <a:lnTo>
                      <a:pt x="184" y="182"/>
                    </a:lnTo>
                    <a:lnTo>
                      <a:pt x="196" y="167"/>
                    </a:lnTo>
                    <a:lnTo>
                      <a:pt x="207" y="151"/>
                    </a:lnTo>
                    <a:lnTo>
                      <a:pt x="211" y="131"/>
                    </a:lnTo>
                    <a:lnTo>
                      <a:pt x="214" y="108"/>
                    </a:lnTo>
                    <a:lnTo>
                      <a:pt x="218" y="108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5" name="Freeform 1047">
                <a:extLst>
                  <a:ext uri="{FF2B5EF4-FFF2-40B4-BE49-F238E27FC236}">
                    <a16:creationId xmlns:a16="http://schemas.microsoft.com/office/drawing/2014/main" id="{D6E6F0B6-6F2E-405F-B8A0-E506E062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3102"/>
                <a:ext cx="71" cy="71"/>
              </a:xfrm>
              <a:custGeom>
                <a:avLst/>
                <a:gdLst>
                  <a:gd name="T0" fmla="*/ 209 w 212"/>
                  <a:gd name="T1" fmla="*/ 83 h 212"/>
                  <a:gd name="T2" fmla="*/ 194 w 212"/>
                  <a:gd name="T3" fmla="*/ 47 h 212"/>
                  <a:gd name="T4" fmla="*/ 165 w 212"/>
                  <a:gd name="T5" fmla="*/ 17 h 212"/>
                  <a:gd name="T6" fmla="*/ 127 w 212"/>
                  <a:gd name="T7" fmla="*/ 2 h 212"/>
                  <a:gd name="T8" fmla="*/ 86 w 212"/>
                  <a:gd name="T9" fmla="*/ 2 h 212"/>
                  <a:gd name="T10" fmla="*/ 46 w 212"/>
                  <a:gd name="T11" fmla="*/ 17 h 212"/>
                  <a:gd name="T12" fmla="*/ 20 w 212"/>
                  <a:gd name="T13" fmla="*/ 47 h 212"/>
                  <a:gd name="T14" fmla="*/ 1 w 212"/>
                  <a:gd name="T15" fmla="*/ 83 h 212"/>
                  <a:gd name="T16" fmla="*/ 1 w 212"/>
                  <a:gd name="T17" fmla="*/ 128 h 212"/>
                  <a:gd name="T18" fmla="*/ 20 w 212"/>
                  <a:gd name="T19" fmla="*/ 164 h 212"/>
                  <a:gd name="T20" fmla="*/ 46 w 212"/>
                  <a:gd name="T21" fmla="*/ 195 h 212"/>
                  <a:gd name="T22" fmla="*/ 86 w 212"/>
                  <a:gd name="T23" fmla="*/ 209 h 212"/>
                  <a:gd name="T24" fmla="*/ 127 w 212"/>
                  <a:gd name="T25" fmla="*/ 209 h 212"/>
                  <a:gd name="T26" fmla="*/ 165 w 212"/>
                  <a:gd name="T27" fmla="*/ 195 h 212"/>
                  <a:gd name="T28" fmla="*/ 194 w 212"/>
                  <a:gd name="T29" fmla="*/ 164 h 212"/>
                  <a:gd name="T30" fmla="*/ 209 w 212"/>
                  <a:gd name="T31" fmla="*/ 128 h 212"/>
                  <a:gd name="T32" fmla="*/ 209 w 212"/>
                  <a:gd name="T33" fmla="*/ 105 h 212"/>
                  <a:gd name="T34" fmla="*/ 201 w 212"/>
                  <a:gd name="T35" fmla="*/ 65 h 212"/>
                  <a:gd name="T36" fmla="*/ 179 w 212"/>
                  <a:gd name="T37" fmla="*/ 31 h 212"/>
                  <a:gd name="T38" fmla="*/ 147 w 212"/>
                  <a:gd name="T39" fmla="*/ 9 h 212"/>
                  <a:gd name="T40" fmla="*/ 106 w 212"/>
                  <a:gd name="T41" fmla="*/ 2 h 212"/>
                  <a:gd name="T42" fmla="*/ 66 w 212"/>
                  <a:gd name="T43" fmla="*/ 9 h 212"/>
                  <a:gd name="T44" fmla="*/ 34 w 212"/>
                  <a:gd name="T45" fmla="*/ 31 h 212"/>
                  <a:gd name="T46" fmla="*/ 12 w 212"/>
                  <a:gd name="T47" fmla="*/ 65 h 212"/>
                  <a:gd name="T48" fmla="*/ 1 w 212"/>
                  <a:gd name="T49" fmla="*/ 105 h 212"/>
                  <a:gd name="T50" fmla="*/ 12 w 212"/>
                  <a:gd name="T51" fmla="*/ 145 h 212"/>
                  <a:gd name="T52" fmla="*/ 34 w 212"/>
                  <a:gd name="T53" fmla="*/ 179 h 212"/>
                  <a:gd name="T54" fmla="*/ 66 w 212"/>
                  <a:gd name="T55" fmla="*/ 198 h 212"/>
                  <a:gd name="T56" fmla="*/ 106 w 212"/>
                  <a:gd name="T57" fmla="*/ 209 h 212"/>
                  <a:gd name="T58" fmla="*/ 147 w 212"/>
                  <a:gd name="T59" fmla="*/ 198 h 212"/>
                  <a:gd name="T60" fmla="*/ 179 w 212"/>
                  <a:gd name="T61" fmla="*/ 179 h 212"/>
                  <a:gd name="T62" fmla="*/ 201 w 212"/>
                  <a:gd name="T63" fmla="*/ 145 h 212"/>
                  <a:gd name="T64" fmla="*/ 209 w 212"/>
                  <a:gd name="T65" fmla="*/ 105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2" h="212">
                    <a:moveTo>
                      <a:pt x="212" y="105"/>
                    </a:moveTo>
                    <a:lnTo>
                      <a:pt x="209" y="83"/>
                    </a:lnTo>
                    <a:lnTo>
                      <a:pt x="205" y="64"/>
                    </a:lnTo>
                    <a:lnTo>
                      <a:pt x="194" y="47"/>
                    </a:lnTo>
                    <a:lnTo>
                      <a:pt x="182" y="31"/>
                    </a:lnTo>
                    <a:lnTo>
                      <a:pt x="165" y="17"/>
                    </a:lnTo>
                    <a:lnTo>
                      <a:pt x="147" y="7"/>
                    </a:lnTo>
                    <a:lnTo>
                      <a:pt x="127" y="2"/>
                    </a:lnTo>
                    <a:lnTo>
                      <a:pt x="106" y="0"/>
                    </a:lnTo>
                    <a:lnTo>
                      <a:pt x="86" y="2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32" y="31"/>
                    </a:lnTo>
                    <a:lnTo>
                      <a:pt x="20" y="47"/>
                    </a:lnTo>
                    <a:lnTo>
                      <a:pt x="9" y="64"/>
                    </a:lnTo>
                    <a:lnTo>
                      <a:pt x="1" y="83"/>
                    </a:lnTo>
                    <a:lnTo>
                      <a:pt x="0" y="105"/>
                    </a:lnTo>
                    <a:lnTo>
                      <a:pt x="1" y="128"/>
                    </a:lnTo>
                    <a:lnTo>
                      <a:pt x="9" y="148"/>
                    </a:lnTo>
                    <a:lnTo>
                      <a:pt x="20" y="164"/>
                    </a:lnTo>
                    <a:lnTo>
                      <a:pt x="32" y="179"/>
                    </a:lnTo>
                    <a:lnTo>
                      <a:pt x="46" y="195"/>
                    </a:lnTo>
                    <a:lnTo>
                      <a:pt x="64" y="204"/>
                    </a:lnTo>
                    <a:lnTo>
                      <a:pt x="86" y="209"/>
                    </a:lnTo>
                    <a:lnTo>
                      <a:pt x="106" y="212"/>
                    </a:lnTo>
                    <a:lnTo>
                      <a:pt x="127" y="209"/>
                    </a:lnTo>
                    <a:lnTo>
                      <a:pt x="147" y="204"/>
                    </a:lnTo>
                    <a:lnTo>
                      <a:pt x="165" y="195"/>
                    </a:lnTo>
                    <a:lnTo>
                      <a:pt x="182" y="179"/>
                    </a:lnTo>
                    <a:lnTo>
                      <a:pt x="194" y="164"/>
                    </a:lnTo>
                    <a:lnTo>
                      <a:pt x="205" y="148"/>
                    </a:lnTo>
                    <a:lnTo>
                      <a:pt x="209" y="128"/>
                    </a:lnTo>
                    <a:lnTo>
                      <a:pt x="212" y="105"/>
                    </a:lnTo>
                    <a:lnTo>
                      <a:pt x="209" y="105"/>
                    </a:lnTo>
                    <a:lnTo>
                      <a:pt x="206" y="86"/>
                    </a:lnTo>
                    <a:lnTo>
                      <a:pt x="201" y="65"/>
                    </a:lnTo>
                    <a:lnTo>
                      <a:pt x="192" y="48"/>
                    </a:lnTo>
                    <a:lnTo>
                      <a:pt x="179" y="31"/>
                    </a:lnTo>
                    <a:lnTo>
                      <a:pt x="165" y="19"/>
                    </a:lnTo>
                    <a:lnTo>
                      <a:pt x="147" y="9"/>
                    </a:lnTo>
                    <a:lnTo>
                      <a:pt x="127" y="5"/>
                    </a:lnTo>
                    <a:lnTo>
                      <a:pt x="106" y="2"/>
                    </a:lnTo>
                    <a:lnTo>
                      <a:pt x="86" y="5"/>
                    </a:lnTo>
                    <a:lnTo>
                      <a:pt x="66" y="9"/>
                    </a:lnTo>
                    <a:lnTo>
                      <a:pt x="49" y="19"/>
                    </a:lnTo>
                    <a:lnTo>
                      <a:pt x="34" y="31"/>
                    </a:lnTo>
                    <a:lnTo>
                      <a:pt x="22" y="48"/>
                    </a:lnTo>
                    <a:lnTo>
                      <a:pt x="12" y="65"/>
                    </a:lnTo>
                    <a:lnTo>
                      <a:pt x="5" y="86"/>
                    </a:lnTo>
                    <a:lnTo>
                      <a:pt x="1" y="105"/>
                    </a:lnTo>
                    <a:lnTo>
                      <a:pt x="5" y="125"/>
                    </a:lnTo>
                    <a:lnTo>
                      <a:pt x="12" y="145"/>
                    </a:lnTo>
                    <a:lnTo>
                      <a:pt x="22" y="162"/>
                    </a:lnTo>
                    <a:lnTo>
                      <a:pt x="34" y="179"/>
                    </a:lnTo>
                    <a:lnTo>
                      <a:pt x="49" y="191"/>
                    </a:lnTo>
                    <a:lnTo>
                      <a:pt x="66" y="198"/>
                    </a:lnTo>
                    <a:lnTo>
                      <a:pt x="86" y="206"/>
                    </a:lnTo>
                    <a:lnTo>
                      <a:pt x="106" y="209"/>
                    </a:lnTo>
                    <a:lnTo>
                      <a:pt x="127" y="206"/>
                    </a:lnTo>
                    <a:lnTo>
                      <a:pt x="147" y="198"/>
                    </a:lnTo>
                    <a:lnTo>
                      <a:pt x="165" y="191"/>
                    </a:lnTo>
                    <a:lnTo>
                      <a:pt x="179" y="179"/>
                    </a:lnTo>
                    <a:lnTo>
                      <a:pt x="192" y="162"/>
                    </a:lnTo>
                    <a:lnTo>
                      <a:pt x="201" y="145"/>
                    </a:lnTo>
                    <a:lnTo>
                      <a:pt x="206" y="125"/>
                    </a:lnTo>
                    <a:lnTo>
                      <a:pt x="209" y="105"/>
                    </a:lnTo>
                    <a:lnTo>
                      <a:pt x="212" y="105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6" name="Freeform 1048">
                <a:extLst>
                  <a:ext uri="{FF2B5EF4-FFF2-40B4-BE49-F238E27FC236}">
                    <a16:creationId xmlns:a16="http://schemas.microsoft.com/office/drawing/2014/main" id="{28A9946F-5B83-4203-BE2F-29362B486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3103"/>
                <a:ext cx="69" cy="69"/>
              </a:xfrm>
              <a:custGeom>
                <a:avLst/>
                <a:gdLst>
                  <a:gd name="T0" fmla="*/ 204 w 207"/>
                  <a:gd name="T1" fmla="*/ 84 h 207"/>
                  <a:gd name="T2" fmla="*/ 190 w 207"/>
                  <a:gd name="T3" fmla="*/ 46 h 207"/>
                  <a:gd name="T4" fmla="*/ 162 w 207"/>
                  <a:gd name="T5" fmla="*/ 17 h 207"/>
                  <a:gd name="T6" fmla="*/ 124 w 207"/>
                  <a:gd name="T7" fmla="*/ 3 h 207"/>
                  <a:gd name="T8" fmla="*/ 83 w 207"/>
                  <a:gd name="T9" fmla="*/ 3 h 207"/>
                  <a:gd name="T10" fmla="*/ 47 w 207"/>
                  <a:gd name="T11" fmla="*/ 17 h 207"/>
                  <a:gd name="T12" fmla="*/ 19 w 207"/>
                  <a:gd name="T13" fmla="*/ 46 h 207"/>
                  <a:gd name="T14" fmla="*/ 2 w 207"/>
                  <a:gd name="T15" fmla="*/ 84 h 207"/>
                  <a:gd name="T16" fmla="*/ 2 w 207"/>
                  <a:gd name="T17" fmla="*/ 123 h 207"/>
                  <a:gd name="T18" fmla="*/ 19 w 207"/>
                  <a:gd name="T19" fmla="*/ 159 h 207"/>
                  <a:gd name="T20" fmla="*/ 47 w 207"/>
                  <a:gd name="T21" fmla="*/ 189 h 207"/>
                  <a:gd name="T22" fmla="*/ 83 w 207"/>
                  <a:gd name="T23" fmla="*/ 204 h 207"/>
                  <a:gd name="T24" fmla="*/ 124 w 207"/>
                  <a:gd name="T25" fmla="*/ 204 h 207"/>
                  <a:gd name="T26" fmla="*/ 162 w 207"/>
                  <a:gd name="T27" fmla="*/ 189 h 207"/>
                  <a:gd name="T28" fmla="*/ 190 w 207"/>
                  <a:gd name="T29" fmla="*/ 159 h 207"/>
                  <a:gd name="T30" fmla="*/ 204 w 207"/>
                  <a:gd name="T31" fmla="*/ 123 h 207"/>
                  <a:gd name="T32" fmla="*/ 204 w 207"/>
                  <a:gd name="T33" fmla="*/ 103 h 207"/>
                  <a:gd name="T34" fmla="*/ 197 w 207"/>
                  <a:gd name="T35" fmla="*/ 63 h 207"/>
                  <a:gd name="T36" fmla="*/ 174 w 207"/>
                  <a:gd name="T37" fmla="*/ 32 h 207"/>
                  <a:gd name="T38" fmla="*/ 143 w 207"/>
                  <a:gd name="T39" fmla="*/ 12 h 207"/>
                  <a:gd name="T40" fmla="*/ 103 w 207"/>
                  <a:gd name="T41" fmla="*/ 3 h 207"/>
                  <a:gd name="T42" fmla="*/ 64 w 207"/>
                  <a:gd name="T43" fmla="*/ 12 h 207"/>
                  <a:gd name="T44" fmla="*/ 34 w 207"/>
                  <a:gd name="T45" fmla="*/ 32 h 207"/>
                  <a:gd name="T46" fmla="*/ 12 w 207"/>
                  <a:gd name="T47" fmla="*/ 63 h 207"/>
                  <a:gd name="T48" fmla="*/ 4 w 207"/>
                  <a:gd name="T49" fmla="*/ 103 h 207"/>
                  <a:gd name="T50" fmla="*/ 12 w 207"/>
                  <a:gd name="T51" fmla="*/ 143 h 207"/>
                  <a:gd name="T52" fmla="*/ 34 w 207"/>
                  <a:gd name="T53" fmla="*/ 175 h 207"/>
                  <a:gd name="T54" fmla="*/ 64 w 207"/>
                  <a:gd name="T55" fmla="*/ 194 h 207"/>
                  <a:gd name="T56" fmla="*/ 103 w 207"/>
                  <a:gd name="T57" fmla="*/ 204 h 207"/>
                  <a:gd name="T58" fmla="*/ 143 w 207"/>
                  <a:gd name="T59" fmla="*/ 194 h 207"/>
                  <a:gd name="T60" fmla="*/ 174 w 207"/>
                  <a:gd name="T61" fmla="*/ 175 h 207"/>
                  <a:gd name="T62" fmla="*/ 197 w 207"/>
                  <a:gd name="T63" fmla="*/ 143 h 207"/>
                  <a:gd name="T64" fmla="*/ 204 w 207"/>
                  <a:gd name="T65" fmla="*/ 1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207">
                    <a:moveTo>
                      <a:pt x="207" y="103"/>
                    </a:moveTo>
                    <a:lnTo>
                      <a:pt x="204" y="84"/>
                    </a:lnTo>
                    <a:lnTo>
                      <a:pt x="198" y="63"/>
                    </a:lnTo>
                    <a:lnTo>
                      <a:pt x="190" y="46"/>
                    </a:lnTo>
                    <a:lnTo>
                      <a:pt x="176" y="29"/>
                    </a:lnTo>
                    <a:lnTo>
                      <a:pt x="162" y="17"/>
                    </a:lnTo>
                    <a:lnTo>
                      <a:pt x="145" y="7"/>
                    </a:lnTo>
                    <a:lnTo>
                      <a:pt x="124" y="3"/>
                    </a:lnTo>
                    <a:lnTo>
                      <a:pt x="103" y="0"/>
                    </a:lnTo>
                    <a:lnTo>
                      <a:pt x="83" y="3"/>
                    </a:lnTo>
                    <a:lnTo>
                      <a:pt x="64" y="7"/>
                    </a:lnTo>
                    <a:lnTo>
                      <a:pt x="47" y="17"/>
                    </a:lnTo>
                    <a:lnTo>
                      <a:pt x="32" y="29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2" y="84"/>
                    </a:lnTo>
                    <a:lnTo>
                      <a:pt x="0" y="103"/>
                    </a:lnTo>
                    <a:lnTo>
                      <a:pt x="2" y="123"/>
                    </a:lnTo>
                    <a:lnTo>
                      <a:pt x="9" y="143"/>
                    </a:lnTo>
                    <a:lnTo>
                      <a:pt x="19" y="159"/>
                    </a:lnTo>
                    <a:lnTo>
                      <a:pt x="32" y="177"/>
                    </a:lnTo>
                    <a:lnTo>
                      <a:pt x="47" y="189"/>
                    </a:lnTo>
                    <a:lnTo>
                      <a:pt x="64" y="196"/>
                    </a:lnTo>
                    <a:lnTo>
                      <a:pt x="83" y="204"/>
                    </a:lnTo>
                    <a:lnTo>
                      <a:pt x="103" y="207"/>
                    </a:lnTo>
                    <a:lnTo>
                      <a:pt x="124" y="204"/>
                    </a:lnTo>
                    <a:lnTo>
                      <a:pt x="145" y="196"/>
                    </a:lnTo>
                    <a:lnTo>
                      <a:pt x="162" y="189"/>
                    </a:lnTo>
                    <a:lnTo>
                      <a:pt x="176" y="177"/>
                    </a:lnTo>
                    <a:lnTo>
                      <a:pt x="190" y="159"/>
                    </a:lnTo>
                    <a:lnTo>
                      <a:pt x="198" y="143"/>
                    </a:lnTo>
                    <a:lnTo>
                      <a:pt x="204" y="123"/>
                    </a:lnTo>
                    <a:lnTo>
                      <a:pt x="207" y="103"/>
                    </a:lnTo>
                    <a:lnTo>
                      <a:pt x="204" y="103"/>
                    </a:lnTo>
                    <a:lnTo>
                      <a:pt x="202" y="84"/>
                    </a:lnTo>
                    <a:lnTo>
                      <a:pt x="197" y="63"/>
                    </a:lnTo>
                    <a:lnTo>
                      <a:pt x="187" y="46"/>
                    </a:lnTo>
                    <a:lnTo>
                      <a:pt x="174" y="32"/>
                    </a:lnTo>
                    <a:lnTo>
                      <a:pt x="160" y="20"/>
                    </a:lnTo>
                    <a:lnTo>
                      <a:pt x="143" y="12"/>
                    </a:lnTo>
                    <a:lnTo>
                      <a:pt x="123" y="4"/>
                    </a:lnTo>
                    <a:lnTo>
                      <a:pt x="103" y="3"/>
                    </a:lnTo>
                    <a:lnTo>
                      <a:pt x="83" y="4"/>
                    </a:lnTo>
                    <a:lnTo>
                      <a:pt x="64" y="12"/>
                    </a:lnTo>
                    <a:lnTo>
                      <a:pt x="49" y="20"/>
                    </a:lnTo>
                    <a:lnTo>
                      <a:pt x="34" y="32"/>
                    </a:lnTo>
                    <a:lnTo>
                      <a:pt x="21" y="46"/>
                    </a:lnTo>
                    <a:lnTo>
                      <a:pt x="12" y="63"/>
                    </a:lnTo>
                    <a:lnTo>
                      <a:pt x="4" y="84"/>
                    </a:lnTo>
                    <a:lnTo>
                      <a:pt x="4" y="103"/>
                    </a:lnTo>
                    <a:lnTo>
                      <a:pt x="4" y="123"/>
                    </a:lnTo>
                    <a:lnTo>
                      <a:pt x="12" y="143"/>
                    </a:lnTo>
                    <a:lnTo>
                      <a:pt x="21" y="159"/>
                    </a:lnTo>
                    <a:lnTo>
                      <a:pt x="34" y="175"/>
                    </a:lnTo>
                    <a:lnTo>
                      <a:pt x="49" y="187"/>
                    </a:lnTo>
                    <a:lnTo>
                      <a:pt x="64" y="194"/>
                    </a:lnTo>
                    <a:lnTo>
                      <a:pt x="83" y="201"/>
                    </a:lnTo>
                    <a:lnTo>
                      <a:pt x="103" y="204"/>
                    </a:lnTo>
                    <a:lnTo>
                      <a:pt x="123" y="201"/>
                    </a:lnTo>
                    <a:lnTo>
                      <a:pt x="143" y="194"/>
                    </a:lnTo>
                    <a:lnTo>
                      <a:pt x="160" y="187"/>
                    </a:lnTo>
                    <a:lnTo>
                      <a:pt x="174" y="175"/>
                    </a:lnTo>
                    <a:lnTo>
                      <a:pt x="187" y="159"/>
                    </a:lnTo>
                    <a:lnTo>
                      <a:pt x="197" y="143"/>
                    </a:lnTo>
                    <a:lnTo>
                      <a:pt x="202" y="123"/>
                    </a:lnTo>
                    <a:lnTo>
                      <a:pt x="204" y="103"/>
                    </a:lnTo>
                    <a:lnTo>
                      <a:pt x="207" y="103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7" name="Freeform 1049">
                <a:extLst>
                  <a:ext uri="{FF2B5EF4-FFF2-40B4-BE49-F238E27FC236}">
                    <a16:creationId xmlns:a16="http://schemas.microsoft.com/office/drawing/2014/main" id="{5F8DD815-58CF-40C6-99AE-C2152A122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3104"/>
                <a:ext cx="67" cy="67"/>
              </a:xfrm>
              <a:custGeom>
                <a:avLst/>
                <a:gdLst>
                  <a:gd name="T0" fmla="*/ 198 w 199"/>
                  <a:gd name="T1" fmla="*/ 81 h 201"/>
                  <a:gd name="T2" fmla="*/ 182 w 199"/>
                  <a:gd name="T3" fmla="*/ 43 h 201"/>
                  <a:gd name="T4" fmla="*/ 156 w 199"/>
                  <a:gd name="T5" fmla="*/ 17 h 201"/>
                  <a:gd name="T6" fmla="*/ 118 w 199"/>
                  <a:gd name="T7" fmla="*/ 2 h 201"/>
                  <a:gd name="T8" fmla="*/ 79 w 199"/>
                  <a:gd name="T9" fmla="*/ 2 h 201"/>
                  <a:gd name="T10" fmla="*/ 44 w 199"/>
                  <a:gd name="T11" fmla="*/ 17 h 201"/>
                  <a:gd name="T12" fmla="*/ 17 w 199"/>
                  <a:gd name="T13" fmla="*/ 43 h 201"/>
                  <a:gd name="T14" fmla="*/ 0 w 199"/>
                  <a:gd name="T15" fmla="*/ 81 h 201"/>
                  <a:gd name="T16" fmla="*/ 0 w 199"/>
                  <a:gd name="T17" fmla="*/ 120 h 201"/>
                  <a:gd name="T18" fmla="*/ 17 w 199"/>
                  <a:gd name="T19" fmla="*/ 157 h 201"/>
                  <a:gd name="T20" fmla="*/ 44 w 199"/>
                  <a:gd name="T21" fmla="*/ 184 h 201"/>
                  <a:gd name="T22" fmla="*/ 79 w 199"/>
                  <a:gd name="T23" fmla="*/ 199 h 201"/>
                  <a:gd name="T24" fmla="*/ 118 w 199"/>
                  <a:gd name="T25" fmla="*/ 199 h 201"/>
                  <a:gd name="T26" fmla="*/ 156 w 199"/>
                  <a:gd name="T27" fmla="*/ 184 h 201"/>
                  <a:gd name="T28" fmla="*/ 182 w 199"/>
                  <a:gd name="T29" fmla="*/ 157 h 201"/>
                  <a:gd name="T30" fmla="*/ 198 w 199"/>
                  <a:gd name="T31" fmla="*/ 120 h 201"/>
                  <a:gd name="T32" fmla="*/ 198 w 199"/>
                  <a:gd name="T33" fmla="*/ 100 h 201"/>
                  <a:gd name="T34" fmla="*/ 189 w 199"/>
                  <a:gd name="T35" fmla="*/ 64 h 201"/>
                  <a:gd name="T36" fmla="*/ 168 w 199"/>
                  <a:gd name="T37" fmla="*/ 31 h 201"/>
                  <a:gd name="T38" fmla="*/ 139 w 199"/>
                  <a:gd name="T39" fmla="*/ 12 h 201"/>
                  <a:gd name="T40" fmla="*/ 99 w 199"/>
                  <a:gd name="T41" fmla="*/ 4 h 201"/>
                  <a:gd name="T42" fmla="*/ 61 w 199"/>
                  <a:gd name="T43" fmla="*/ 12 h 201"/>
                  <a:gd name="T44" fmla="*/ 30 w 199"/>
                  <a:gd name="T45" fmla="*/ 31 h 201"/>
                  <a:gd name="T46" fmla="*/ 10 w 199"/>
                  <a:gd name="T47" fmla="*/ 64 h 201"/>
                  <a:gd name="T48" fmla="*/ 2 w 199"/>
                  <a:gd name="T49" fmla="*/ 100 h 201"/>
                  <a:gd name="T50" fmla="*/ 10 w 199"/>
                  <a:gd name="T51" fmla="*/ 138 h 201"/>
                  <a:gd name="T52" fmla="*/ 30 w 199"/>
                  <a:gd name="T53" fmla="*/ 169 h 201"/>
                  <a:gd name="T54" fmla="*/ 61 w 199"/>
                  <a:gd name="T55" fmla="*/ 190 h 201"/>
                  <a:gd name="T56" fmla="*/ 99 w 199"/>
                  <a:gd name="T57" fmla="*/ 197 h 201"/>
                  <a:gd name="T58" fmla="*/ 139 w 199"/>
                  <a:gd name="T59" fmla="*/ 190 h 201"/>
                  <a:gd name="T60" fmla="*/ 168 w 199"/>
                  <a:gd name="T61" fmla="*/ 169 h 201"/>
                  <a:gd name="T62" fmla="*/ 189 w 199"/>
                  <a:gd name="T63" fmla="*/ 138 h 201"/>
                  <a:gd name="T64" fmla="*/ 198 w 199"/>
                  <a:gd name="T65" fmla="*/ 1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201">
                    <a:moveTo>
                      <a:pt x="199" y="100"/>
                    </a:moveTo>
                    <a:lnTo>
                      <a:pt x="198" y="81"/>
                    </a:lnTo>
                    <a:lnTo>
                      <a:pt x="192" y="60"/>
                    </a:lnTo>
                    <a:lnTo>
                      <a:pt x="182" y="43"/>
                    </a:lnTo>
                    <a:lnTo>
                      <a:pt x="170" y="29"/>
                    </a:lnTo>
                    <a:lnTo>
                      <a:pt x="156" y="17"/>
                    </a:lnTo>
                    <a:lnTo>
                      <a:pt x="139" y="9"/>
                    </a:lnTo>
                    <a:lnTo>
                      <a:pt x="118" y="2"/>
                    </a:lnTo>
                    <a:lnTo>
                      <a:pt x="99" y="0"/>
                    </a:lnTo>
                    <a:lnTo>
                      <a:pt x="79" y="2"/>
                    </a:lnTo>
                    <a:lnTo>
                      <a:pt x="60" y="9"/>
                    </a:lnTo>
                    <a:lnTo>
                      <a:pt x="44" y="17"/>
                    </a:lnTo>
                    <a:lnTo>
                      <a:pt x="30" y="29"/>
                    </a:lnTo>
                    <a:lnTo>
                      <a:pt x="17" y="43"/>
                    </a:lnTo>
                    <a:lnTo>
                      <a:pt x="8" y="60"/>
                    </a:lnTo>
                    <a:lnTo>
                      <a:pt x="0" y="81"/>
                    </a:lnTo>
                    <a:lnTo>
                      <a:pt x="0" y="100"/>
                    </a:lnTo>
                    <a:lnTo>
                      <a:pt x="0" y="120"/>
                    </a:lnTo>
                    <a:lnTo>
                      <a:pt x="8" y="140"/>
                    </a:lnTo>
                    <a:lnTo>
                      <a:pt x="17" y="157"/>
                    </a:lnTo>
                    <a:lnTo>
                      <a:pt x="30" y="172"/>
                    </a:lnTo>
                    <a:lnTo>
                      <a:pt x="44" y="184"/>
                    </a:lnTo>
                    <a:lnTo>
                      <a:pt x="60" y="191"/>
                    </a:lnTo>
                    <a:lnTo>
                      <a:pt x="79" y="199"/>
                    </a:lnTo>
                    <a:lnTo>
                      <a:pt x="99" y="201"/>
                    </a:lnTo>
                    <a:lnTo>
                      <a:pt x="118" y="199"/>
                    </a:lnTo>
                    <a:lnTo>
                      <a:pt x="139" y="191"/>
                    </a:lnTo>
                    <a:lnTo>
                      <a:pt x="156" y="184"/>
                    </a:lnTo>
                    <a:lnTo>
                      <a:pt x="170" y="172"/>
                    </a:lnTo>
                    <a:lnTo>
                      <a:pt x="182" y="157"/>
                    </a:lnTo>
                    <a:lnTo>
                      <a:pt x="192" y="140"/>
                    </a:lnTo>
                    <a:lnTo>
                      <a:pt x="198" y="120"/>
                    </a:lnTo>
                    <a:lnTo>
                      <a:pt x="199" y="100"/>
                    </a:lnTo>
                    <a:lnTo>
                      <a:pt x="198" y="100"/>
                    </a:lnTo>
                    <a:lnTo>
                      <a:pt x="194" y="81"/>
                    </a:lnTo>
                    <a:lnTo>
                      <a:pt x="189" y="64"/>
                    </a:lnTo>
                    <a:lnTo>
                      <a:pt x="180" y="46"/>
                    </a:lnTo>
                    <a:lnTo>
                      <a:pt x="168" y="31"/>
                    </a:lnTo>
                    <a:lnTo>
                      <a:pt x="153" y="19"/>
                    </a:lnTo>
                    <a:lnTo>
                      <a:pt x="139" y="12"/>
                    </a:lnTo>
                    <a:lnTo>
                      <a:pt x="118" y="4"/>
                    </a:lnTo>
                    <a:lnTo>
                      <a:pt x="99" y="4"/>
                    </a:lnTo>
                    <a:lnTo>
                      <a:pt x="79" y="4"/>
                    </a:lnTo>
                    <a:lnTo>
                      <a:pt x="61" y="12"/>
                    </a:lnTo>
                    <a:lnTo>
                      <a:pt x="44" y="19"/>
                    </a:lnTo>
                    <a:lnTo>
                      <a:pt x="30" y="31"/>
                    </a:lnTo>
                    <a:lnTo>
                      <a:pt x="20" y="46"/>
                    </a:lnTo>
                    <a:lnTo>
                      <a:pt x="10" y="64"/>
                    </a:lnTo>
                    <a:lnTo>
                      <a:pt x="5" y="81"/>
                    </a:lnTo>
                    <a:lnTo>
                      <a:pt x="2" y="100"/>
                    </a:lnTo>
                    <a:lnTo>
                      <a:pt x="5" y="120"/>
                    </a:lnTo>
                    <a:lnTo>
                      <a:pt x="10" y="138"/>
                    </a:lnTo>
                    <a:lnTo>
                      <a:pt x="20" y="155"/>
                    </a:lnTo>
                    <a:lnTo>
                      <a:pt x="30" y="169"/>
                    </a:lnTo>
                    <a:lnTo>
                      <a:pt x="44" y="181"/>
                    </a:lnTo>
                    <a:lnTo>
                      <a:pt x="61" y="190"/>
                    </a:lnTo>
                    <a:lnTo>
                      <a:pt x="79" y="193"/>
                    </a:lnTo>
                    <a:lnTo>
                      <a:pt x="99" y="197"/>
                    </a:lnTo>
                    <a:lnTo>
                      <a:pt x="118" y="193"/>
                    </a:lnTo>
                    <a:lnTo>
                      <a:pt x="139" y="190"/>
                    </a:lnTo>
                    <a:lnTo>
                      <a:pt x="153" y="181"/>
                    </a:lnTo>
                    <a:lnTo>
                      <a:pt x="168" y="169"/>
                    </a:lnTo>
                    <a:lnTo>
                      <a:pt x="180" y="155"/>
                    </a:lnTo>
                    <a:lnTo>
                      <a:pt x="189" y="138"/>
                    </a:lnTo>
                    <a:lnTo>
                      <a:pt x="194" y="120"/>
                    </a:lnTo>
                    <a:lnTo>
                      <a:pt x="198" y="100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8" name="Freeform 1050">
                <a:extLst>
                  <a:ext uri="{FF2B5EF4-FFF2-40B4-BE49-F238E27FC236}">
                    <a16:creationId xmlns:a16="http://schemas.microsoft.com/office/drawing/2014/main" id="{E07D68C9-70B1-4746-AFB6-D5027227D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3105"/>
                <a:ext cx="65" cy="64"/>
              </a:xfrm>
              <a:custGeom>
                <a:avLst/>
                <a:gdLst>
                  <a:gd name="T0" fmla="*/ 192 w 196"/>
                  <a:gd name="T1" fmla="*/ 77 h 192"/>
                  <a:gd name="T2" fmla="*/ 178 w 196"/>
                  <a:gd name="T3" fmla="*/ 42 h 192"/>
                  <a:gd name="T4" fmla="*/ 151 w 196"/>
                  <a:gd name="T5" fmla="*/ 15 h 192"/>
                  <a:gd name="T6" fmla="*/ 116 w 196"/>
                  <a:gd name="T7" fmla="*/ 0 h 192"/>
                  <a:gd name="T8" fmla="*/ 77 w 196"/>
                  <a:gd name="T9" fmla="*/ 0 h 192"/>
                  <a:gd name="T10" fmla="*/ 42 w 196"/>
                  <a:gd name="T11" fmla="*/ 15 h 192"/>
                  <a:gd name="T12" fmla="*/ 18 w 196"/>
                  <a:gd name="T13" fmla="*/ 42 h 192"/>
                  <a:gd name="T14" fmla="*/ 3 w 196"/>
                  <a:gd name="T15" fmla="*/ 77 h 192"/>
                  <a:gd name="T16" fmla="*/ 3 w 196"/>
                  <a:gd name="T17" fmla="*/ 116 h 192"/>
                  <a:gd name="T18" fmla="*/ 18 w 196"/>
                  <a:gd name="T19" fmla="*/ 151 h 192"/>
                  <a:gd name="T20" fmla="*/ 42 w 196"/>
                  <a:gd name="T21" fmla="*/ 177 h 192"/>
                  <a:gd name="T22" fmla="*/ 77 w 196"/>
                  <a:gd name="T23" fmla="*/ 189 h 192"/>
                  <a:gd name="T24" fmla="*/ 116 w 196"/>
                  <a:gd name="T25" fmla="*/ 189 h 192"/>
                  <a:gd name="T26" fmla="*/ 151 w 196"/>
                  <a:gd name="T27" fmla="*/ 177 h 192"/>
                  <a:gd name="T28" fmla="*/ 178 w 196"/>
                  <a:gd name="T29" fmla="*/ 151 h 192"/>
                  <a:gd name="T30" fmla="*/ 192 w 196"/>
                  <a:gd name="T31" fmla="*/ 116 h 192"/>
                  <a:gd name="T32" fmla="*/ 190 w 196"/>
                  <a:gd name="T33" fmla="*/ 96 h 192"/>
                  <a:gd name="T34" fmla="*/ 183 w 196"/>
                  <a:gd name="T35" fmla="*/ 60 h 192"/>
                  <a:gd name="T36" fmla="*/ 163 w 196"/>
                  <a:gd name="T37" fmla="*/ 30 h 192"/>
                  <a:gd name="T38" fmla="*/ 133 w 196"/>
                  <a:gd name="T39" fmla="*/ 10 h 192"/>
                  <a:gd name="T40" fmla="*/ 97 w 196"/>
                  <a:gd name="T41" fmla="*/ 3 h 192"/>
                  <a:gd name="T42" fmla="*/ 59 w 196"/>
                  <a:gd name="T43" fmla="*/ 10 h 192"/>
                  <a:gd name="T44" fmla="*/ 30 w 196"/>
                  <a:gd name="T45" fmla="*/ 30 h 192"/>
                  <a:gd name="T46" fmla="*/ 11 w 196"/>
                  <a:gd name="T47" fmla="*/ 60 h 192"/>
                  <a:gd name="T48" fmla="*/ 3 w 196"/>
                  <a:gd name="T49" fmla="*/ 96 h 192"/>
                  <a:gd name="T50" fmla="*/ 11 w 196"/>
                  <a:gd name="T51" fmla="*/ 134 h 192"/>
                  <a:gd name="T52" fmla="*/ 30 w 196"/>
                  <a:gd name="T53" fmla="*/ 163 h 192"/>
                  <a:gd name="T54" fmla="*/ 59 w 196"/>
                  <a:gd name="T55" fmla="*/ 182 h 192"/>
                  <a:gd name="T56" fmla="*/ 97 w 196"/>
                  <a:gd name="T57" fmla="*/ 189 h 192"/>
                  <a:gd name="T58" fmla="*/ 133 w 196"/>
                  <a:gd name="T59" fmla="*/ 182 h 192"/>
                  <a:gd name="T60" fmla="*/ 163 w 196"/>
                  <a:gd name="T61" fmla="*/ 163 h 192"/>
                  <a:gd name="T62" fmla="*/ 183 w 196"/>
                  <a:gd name="T63" fmla="*/ 134 h 192"/>
                  <a:gd name="T64" fmla="*/ 190 w 196"/>
                  <a:gd name="T65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192">
                    <a:moveTo>
                      <a:pt x="196" y="96"/>
                    </a:moveTo>
                    <a:lnTo>
                      <a:pt x="192" y="77"/>
                    </a:lnTo>
                    <a:lnTo>
                      <a:pt x="187" y="60"/>
                    </a:lnTo>
                    <a:lnTo>
                      <a:pt x="178" y="42"/>
                    </a:lnTo>
                    <a:lnTo>
                      <a:pt x="166" y="27"/>
                    </a:lnTo>
                    <a:lnTo>
                      <a:pt x="151" y="15"/>
                    </a:lnTo>
                    <a:lnTo>
                      <a:pt x="137" y="8"/>
                    </a:lnTo>
                    <a:lnTo>
                      <a:pt x="116" y="0"/>
                    </a:lnTo>
                    <a:lnTo>
                      <a:pt x="97" y="0"/>
                    </a:lnTo>
                    <a:lnTo>
                      <a:pt x="77" y="0"/>
                    </a:lnTo>
                    <a:lnTo>
                      <a:pt x="59" y="8"/>
                    </a:lnTo>
                    <a:lnTo>
                      <a:pt x="42" y="15"/>
                    </a:lnTo>
                    <a:lnTo>
                      <a:pt x="28" y="27"/>
                    </a:lnTo>
                    <a:lnTo>
                      <a:pt x="18" y="42"/>
                    </a:lnTo>
                    <a:lnTo>
                      <a:pt x="8" y="60"/>
                    </a:lnTo>
                    <a:lnTo>
                      <a:pt x="3" y="77"/>
                    </a:lnTo>
                    <a:lnTo>
                      <a:pt x="0" y="96"/>
                    </a:lnTo>
                    <a:lnTo>
                      <a:pt x="3" y="116"/>
                    </a:lnTo>
                    <a:lnTo>
                      <a:pt x="8" y="134"/>
                    </a:lnTo>
                    <a:lnTo>
                      <a:pt x="18" y="151"/>
                    </a:lnTo>
                    <a:lnTo>
                      <a:pt x="28" y="165"/>
                    </a:lnTo>
                    <a:lnTo>
                      <a:pt x="42" y="177"/>
                    </a:lnTo>
                    <a:lnTo>
                      <a:pt x="59" y="185"/>
                    </a:lnTo>
                    <a:lnTo>
                      <a:pt x="77" y="189"/>
                    </a:lnTo>
                    <a:lnTo>
                      <a:pt x="97" y="192"/>
                    </a:lnTo>
                    <a:lnTo>
                      <a:pt x="116" y="189"/>
                    </a:lnTo>
                    <a:lnTo>
                      <a:pt x="137" y="185"/>
                    </a:lnTo>
                    <a:lnTo>
                      <a:pt x="151" y="177"/>
                    </a:lnTo>
                    <a:lnTo>
                      <a:pt x="166" y="165"/>
                    </a:lnTo>
                    <a:lnTo>
                      <a:pt x="178" y="151"/>
                    </a:lnTo>
                    <a:lnTo>
                      <a:pt x="187" y="134"/>
                    </a:lnTo>
                    <a:lnTo>
                      <a:pt x="192" y="116"/>
                    </a:lnTo>
                    <a:lnTo>
                      <a:pt x="196" y="96"/>
                    </a:lnTo>
                    <a:lnTo>
                      <a:pt x="190" y="96"/>
                    </a:lnTo>
                    <a:lnTo>
                      <a:pt x="190" y="77"/>
                    </a:lnTo>
                    <a:lnTo>
                      <a:pt x="183" y="60"/>
                    </a:lnTo>
                    <a:lnTo>
                      <a:pt x="175" y="45"/>
                    </a:lnTo>
                    <a:lnTo>
                      <a:pt x="163" y="30"/>
                    </a:lnTo>
                    <a:lnTo>
                      <a:pt x="151" y="17"/>
                    </a:lnTo>
                    <a:lnTo>
                      <a:pt x="133" y="10"/>
                    </a:lnTo>
                    <a:lnTo>
                      <a:pt x="116" y="5"/>
                    </a:lnTo>
                    <a:lnTo>
                      <a:pt x="97" y="3"/>
                    </a:lnTo>
                    <a:lnTo>
                      <a:pt x="80" y="5"/>
                    </a:lnTo>
                    <a:lnTo>
                      <a:pt x="59" y="10"/>
                    </a:lnTo>
                    <a:lnTo>
                      <a:pt x="45" y="17"/>
                    </a:lnTo>
                    <a:lnTo>
                      <a:pt x="30" y="30"/>
                    </a:lnTo>
                    <a:lnTo>
                      <a:pt x="20" y="45"/>
                    </a:lnTo>
                    <a:lnTo>
                      <a:pt x="11" y="60"/>
                    </a:lnTo>
                    <a:lnTo>
                      <a:pt x="6" y="77"/>
                    </a:lnTo>
                    <a:lnTo>
                      <a:pt x="3" y="96"/>
                    </a:lnTo>
                    <a:lnTo>
                      <a:pt x="6" y="116"/>
                    </a:lnTo>
                    <a:lnTo>
                      <a:pt x="11" y="134"/>
                    </a:lnTo>
                    <a:lnTo>
                      <a:pt x="20" y="148"/>
                    </a:lnTo>
                    <a:lnTo>
                      <a:pt x="30" y="163"/>
                    </a:lnTo>
                    <a:lnTo>
                      <a:pt x="45" y="175"/>
                    </a:lnTo>
                    <a:lnTo>
                      <a:pt x="59" y="182"/>
                    </a:lnTo>
                    <a:lnTo>
                      <a:pt x="80" y="187"/>
                    </a:lnTo>
                    <a:lnTo>
                      <a:pt x="97" y="189"/>
                    </a:lnTo>
                    <a:lnTo>
                      <a:pt x="116" y="187"/>
                    </a:lnTo>
                    <a:lnTo>
                      <a:pt x="133" y="182"/>
                    </a:lnTo>
                    <a:lnTo>
                      <a:pt x="151" y="175"/>
                    </a:lnTo>
                    <a:lnTo>
                      <a:pt x="163" y="163"/>
                    </a:lnTo>
                    <a:lnTo>
                      <a:pt x="175" y="148"/>
                    </a:lnTo>
                    <a:lnTo>
                      <a:pt x="183" y="134"/>
                    </a:lnTo>
                    <a:lnTo>
                      <a:pt x="190" y="116"/>
                    </a:lnTo>
                    <a:lnTo>
                      <a:pt x="190" y="96"/>
                    </a:lnTo>
                    <a:lnTo>
                      <a:pt x="196" y="96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79" name="Freeform 1051">
                <a:extLst>
                  <a:ext uri="{FF2B5EF4-FFF2-40B4-BE49-F238E27FC236}">
                    <a16:creationId xmlns:a16="http://schemas.microsoft.com/office/drawing/2014/main" id="{D1A1FB30-5E5E-41FA-8FD9-90BC80D92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106"/>
                <a:ext cx="62" cy="62"/>
              </a:xfrm>
              <a:custGeom>
                <a:avLst/>
                <a:gdLst>
                  <a:gd name="T0" fmla="*/ 187 w 187"/>
                  <a:gd name="T1" fmla="*/ 74 h 186"/>
                  <a:gd name="T2" fmla="*/ 172 w 187"/>
                  <a:gd name="T3" fmla="*/ 42 h 186"/>
                  <a:gd name="T4" fmla="*/ 148 w 187"/>
                  <a:gd name="T5" fmla="*/ 14 h 186"/>
                  <a:gd name="T6" fmla="*/ 113 w 187"/>
                  <a:gd name="T7" fmla="*/ 2 h 186"/>
                  <a:gd name="T8" fmla="*/ 77 w 187"/>
                  <a:gd name="T9" fmla="*/ 2 h 186"/>
                  <a:gd name="T10" fmla="*/ 42 w 187"/>
                  <a:gd name="T11" fmla="*/ 14 h 186"/>
                  <a:gd name="T12" fmla="*/ 17 w 187"/>
                  <a:gd name="T13" fmla="*/ 42 h 186"/>
                  <a:gd name="T14" fmla="*/ 3 w 187"/>
                  <a:gd name="T15" fmla="*/ 74 h 186"/>
                  <a:gd name="T16" fmla="*/ 3 w 187"/>
                  <a:gd name="T17" fmla="*/ 113 h 186"/>
                  <a:gd name="T18" fmla="*/ 17 w 187"/>
                  <a:gd name="T19" fmla="*/ 145 h 186"/>
                  <a:gd name="T20" fmla="*/ 42 w 187"/>
                  <a:gd name="T21" fmla="*/ 172 h 186"/>
                  <a:gd name="T22" fmla="*/ 77 w 187"/>
                  <a:gd name="T23" fmla="*/ 184 h 186"/>
                  <a:gd name="T24" fmla="*/ 113 w 187"/>
                  <a:gd name="T25" fmla="*/ 184 h 186"/>
                  <a:gd name="T26" fmla="*/ 148 w 187"/>
                  <a:gd name="T27" fmla="*/ 172 h 186"/>
                  <a:gd name="T28" fmla="*/ 172 w 187"/>
                  <a:gd name="T29" fmla="*/ 145 h 186"/>
                  <a:gd name="T30" fmla="*/ 187 w 187"/>
                  <a:gd name="T31" fmla="*/ 113 h 186"/>
                  <a:gd name="T32" fmla="*/ 184 w 187"/>
                  <a:gd name="T33" fmla="*/ 93 h 186"/>
                  <a:gd name="T34" fmla="*/ 177 w 187"/>
                  <a:gd name="T35" fmla="*/ 59 h 186"/>
                  <a:gd name="T36" fmla="*/ 158 w 187"/>
                  <a:gd name="T37" fmla="*/ 29 h 186"/>
                  <a:gd name="T38" fmla="*/ 130 w 187"/>
                  <a:gd name="T39" fmla="*/ 10 h 186"/>
                  <a:gd name="T40" fmla="*/ 94 w 187"/>
                  <a:gd name="T41" fmla="*/ 2 h 186"/>
                  <a:gd name="T42" fmla="*/ 60 w 187"/>
                  <a:gd name="T43" fmla="*/ 10 h 186"/>
                  <a:gd name="T44" fmla="*/ 29 w 187"/>
                  <a:gd name="T45" fmla="*/ 29 h 186"/>
                  <a:gd name="T46" fmla="*/ 10 w 187"/>
                  <a:gd name="T47" fmla="*/ 59 h 186"/>
                  <a:gd name="T48" fmla="*/ 3 w 187"/>
                  <a:gd name="T49" fmla="*/ 93 h 186"/>
                  <a:gd name="T50" fmla="*/ 10 w 187"/>
                  <a:gd name="T51" fmla="*/ 128 h 186"/>
                  <a:gd name="T52" fmla="*/ 29 w 187"/>
                  <a:gd name="T53" fmla="*/ 157 h 186"/>
                  <a:gd name="T54" fmla="*/ 60 w 187"/>
                  <a:gd name="T55" fmla="*/ 177 h 186"/>
                  <a:gd name="T56" fmla="*/ 94 w 187"/>
                  <a:gd name="T57" fmla="*/ 184 h 186"/>
                  <a:gd name="T58" fmla="*/ 130 w 187"/>
                  <a:gd name="T59" fmla="*/ 177 h 186"/>
                  <a:gd name="T60" fmla="*/ 158 w 187"/>
                  <a:gd name="T61" fmla="*/ 157 h 186"/>
                  <a:gd name="T62" fmla="*/ 177 w 187"/>
                  <a:gd name="T63" fmla="*/ 128 h 186"/>
                  <a:gd name="T64" fmla="*/ 184 w 187"/>
                  <a:gd name="T65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6">
                    <a:moveTo>
                      <a:pt x="187" y="93"/>
                    </a:moveTo>
                    <a:lnTo>
                      <a:pt x="187" y="74"/>
                    </a:lnTo>
                    <a:lnTo>
                      <a:pt x="180" y="57"/>
                    </a:lnTo>
                    <a:lnTo>
                      <a:pt x="172" y="42"/>
                    </a:lnTo>
                    <a:lnTo>
                      <a:pt x="160" y="28"/>
                    </a:lnTo>
                    <a:lnTo>
                      <a:pt x="148" y="14"/>
                    </a:lnTo>
                    <a:lnTo>
                      <a:pt x="130" y="7"/>
                    </a:lnTo>
                    <a:lnTo>
                      <a:pt x="113" y="2"/>
                    </a:lnTo>
                    <a:lnTo>
                      <a:pt x="94" y="0"/>
                    </a:lnTo>
                    <a:lnTo>
                      <a:pt x="77" y="2"/>
                    </a:lnTo>
                    <a:lnTo>
                      <a:pt x="56" y="7"/>
                    </a:lnTo>
                    <a:lnTo>
                      <a:pt x="42" y="14"/>
                    </a:lnTo>
                    <a:lnTo>
                      <a:pt x="27" y="28"/>
                    </a:lnTo>
                    <a:lnTo>
                      <a:pt x="17" y="42"/>
                    </a:lnTo>
                    <a:lnTo>
                      <a:pt x="8" y="57"/>
                    </a:lnTo>
                    <a:lnTo>
                      <a:pt x="3" y="74"/>
                    </a:lnTo>
                    <a:lnTo>
                      <a:pt x="0" y="93"/>
                    </a:lnTo>
                    <a:lnTo>
                      <a:pt x="3" y="113"/>
                    </a:lnTo>
                    <a:lnTo>
                      <a:pt x="8" y="131"/>
                    </a:lnTo>
                    <a:lnTo>
                      <a:pt x="17" y="145"/>
                    </a:lnTo>
                    <a:lnTo>
                      <a:pt x="27" y="160"/>
                    </a:lnTo>
                    <a:lnTo>
                      <a:pt x="42" y="172"/>
                    </a:lnTo>
                    <a:lnTo>
                      <a:pt x="56" y="179"/>
                    </a:lnTo>
                    <a:lnTo>
                      <a:pt x="77" y="184"/>
                    </a:lnTo>
                    <a:lnTo>
                      <a:pt x="94" y="186"/>
                    </a:lnTo>
                    <a:lnTo>
                      <a:pt x="113" y="184"/>
                    </a:lnTo>
                    <a:lnTo>
                      <a:pt x="130" y="179"/>
                    </a:lnTo>
                    <a:lnTo>
                      <a:pt x="148" y="172"/>
                    </a:lnTo>
                    <a:lnTo>
                      <a:pt x="160" y="160"/>
                    </a:lnTo>
                    <a:lnTo>
                      <a:pt x="172" y="145"/>
                    </a:lnTo>
                    <a:lnTo>
                      <a:pt x="180" y="131"/>
                    </a:lnTo>
                    <a:lnTo>
                      <a:pt x="187" y="113"/>
                    </a:lnTo>
                    <a:lnTo>
                      <a:pt x="187" y="93"/>
                    </a:lnTo>
                    <a:lnTo>
                      <a:pt x="184" y="93"/>
                    </a:lnTo>
                    <a:lnTo>
                      <a:pt x="182" y="76"/>
                    </a:lnTo>
                    <a:lnTo>
                      <a:pt x="177" y="59"/>
                    </a:lnTo>
                    <a:lnTo>
                      <a:pt x="170" y="42"/>
                    </a:lnTo>
                    <a:lnTo>
                      <a:pt x="158" y="29"/>
                    </a:lnTo>
                    <a:lnTo>
                      <a:pt x="144" y="17"/>
                    </a:lnTo>
                    <a:lnTo>
                      <a:pt x="130" y="10"/>
                    </a:lnTo>
                    <a:lnTo>
                      <a:pt x="113" y="5"/>
                    </a:lnTo>
                    <a:lnTo>
                      <a:pt x="94" y="2"/>
                    </a:lnTo>
                    <a:lnTo>
                      <a:pt x="77" y="5"/>
                    </a:lnTo>
                    <a:lnTo>
                      <a:pt x="60" y="10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20" y="42"/>
                    </a:lnTo>
                    <a:lnTo>
                      <a:pt x="10" y="59"/>
                    </a:lnTo>
                    <a:lnTo>
                      <a:pt x="4" y="76"/>
                    </a:lnTo>
                    <a:lnTo>
                      <a:pt x="3" y="93"/>
                    </a:lnTo>
                    <a:lnTo>
                      <a:pt x="4" y="110"/>
                    </a:lnTo>
                    <a:lnTo>
                      <a:pt x="10" y="128"/>
                    </a:lnTo>
                    <a:lnTo>
                      <a:pt x="20" y="145"/>
                    </a:lnTo>
                    <a:lnTo>
                      <a:pt x="29" y="157"/>
                    </a:lnTo>
                    <a:lnTo>
                      <a:pt x="44" y="169"/>
                    </a:lnTo>
                    <a:lnTo>
                      <a:pt x="60" y="177"/>
                    </a:lnTo>
                    <a:lnTo>
                      <a:pt x="77" y="183"/>
                    </a:lnTo>
                    <a:lnTo>
                      <a:pt x="94" y="184"/>
                    </a:lnTo>
                    <a:lnTo>
                      <a:pt x="113" y="183"/>
                    </a:lnTo>
                    <a:lnTo>
                      <a:pt x="130" y="177"/>
                    </a:lnTo>
                    <a:lnTo>
                      <a:pt x="144" y="169"/>
                    </a:lnTo>
                    <a:lnTo>
                      <a:pt x="158" y="157"/>
                    </a:lnTo>
                    <a:lnTo>
                      <a:pt x="170" y="145"/>
                    </a:lnTo>
                    <a:lnTo>
                      <a:pt x="177" y="128"/>
                    </a:lnTo>
                    <a:lnTo>
                      <a:pt x="182" y="110"/>
                    </a:lnTo>
                    <a:lnTo>
                      <a:pt x="184" y="93"/>
                    </a:lnTo>
                    <a:lnTo>
                      <a:pt x="187" y="93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0" name="Freeform 1052">
                <a:extLst>
                  <a:ext uri="{FF2B5EF4-FFF2-40B4-BE49-F238E27FC236}">
                    <a16:creationId xmlns:a16="http://schemas.microsoft.com/office/drawing/2014/main" id="{C410C248-B388-4BB3-B0EF-29A0614F6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07"/>
                <a:ext cx="60" cy="60"/>
              </a:xfrm>
              <a:custGeom>
                <a:avLst/>
                <a:gdLst>
                  <a:gd name="T0" fmla="*/ 179 w 181"/>
                  <a:gd name="T1" fmla="*/ 74 h 182"/>
                  <a:gd name="T2" fmla="*/ 167 w 181"/>
                  <a:gd name="T3" fmla="*/ 40 h 182"/>
                  <a:gd name="T4" fmla="*/ 141 w 181"/>
                  <a:gd name="T5" fmla="*/ 15 h 182"/>
                  <a:gd name="T6" fmla="*/ 110 w 181"/>
                  <a:gd name="T7" fmla="*/ 3 h 182"/>
                  <a:gd name="T8" fmla="*/ 74 w 181"/>
                  <a:gd name="T9" fmla="*/ 3 h 182"/>
                  <a:gd name="T10" fmla="*/ 41 w 181"/>
                  <a:gd name="T11" fmla="*/ 15 h 182"/>
                  <a:gd name="T12" fmla="*/ 17 w 181"/>
                  <a:gd name="T13" fmla="*/ 40 h 182"/>
                  <a:gd name="T14" fmla="*/ 1 w 181"/>
                  <a:gd name="T15" fmla="*/ 74 h 182"/>
                  <a:gd name="T16" fmla="*/ 1 w 181"/>
                  <a:gd name="T17" fmla="*/ 108 h 182"/>
                  <a:gd name="T18" fmla="*/ 17 w 181"/>
                  <a:gd name="T19" fmla="*/ 143 h 182"/>
                  <a:gd name="T20" fmla="*/ 41 w 181"/>
                  <a:gd name="T21" fmla="*/ 167 h 182"/>
                  <a:gd name="T22" fmla="*/ 74 w 181"/>
                  <a:gd name="T23" fmla="*/ 181 h 182"/>
                  <a:gd name="T24" fmla="*/ 110 w 181"/>
                  <a:gd name="T25" fmla="*/ 181 h 182"/>
                  <a:gd name="T26" fmla="*/ 141 w 181"/>
                  <a:gd name="T27" fmla="*/ 167 h 182"/>
                  <a:gd name="T28" fmla="*/ 167 w 181"/>
                  <a:gd name="T29" fmla="*/ 143 h 182"/>
                  <a:gd name="T30" fmla="*/ 179 w 181"/>
                  <a:gd name="T31" fmla="*/ 108 h 182"/>
                  <a:gd name="T32" fmla="*/ 179 w 181"/>
                  <a:gd name="T33" fmla="*/ 91 h 182"/>
                  <a:gd name="T34" fmla="*/ 172 w 181"/>
                  <a:gd name="T35" fmla="*/ 57 h 182"/>
                  <a:gd name="T36" fmla="*/ 152 w 181"/>
                  <a:gd name="T37" fmla="*/ 29 h 182"/>
                  <a:gd name="T38" fmla="*/ 125 w 181"/>
                  <a:gd name="T39" fmla="*/ 10 h 182"/>
                  <a:gd name="T40" fmla="*/ 91 w 181"/>
                  <a:gd name="T41" fmla="*/ 3 h 182"/>
                  <a:gd name="T42" fmla="*/ 57 w 181"/>
                  <a:gd name="T43" fmla="*/ 10 h 182"/>
                  <a:gd name="T44" fmla="*/ 29 w 181"/>
                  <a:gd name="T45" fmla="*/ 29 h 182"/>
                  <a:gd name="T46" fmla="*/ 9 w 181"/>
                  <a:gd name="T47" fmla="*/ 57 h 182"/>
                  <a:gd name="T48" fmla="*/ 5 w 181"/>
                  <a:gd name="T49" fmla="*/ 91 h 182"/>
                  <a:gd name="T50" fmla="*/ 9 w 181"/>
                  <a:gd name="T51" fmla="*/ 126 h 182"/>
                  <a:gd name="T52" fmla="*/ 29 w 181"/>
                  <a:gd name="T53" fmla="*/ 153 h 182"/>
                  <a:gd name="T54" fmla="*/ 57 w 181"/>
                  <a:gd name="T55" fmla="*/ 172 h 182"/>
                  <a:gd name="T56" fmla="*/ 91 w 181"/>
                  <a:gd name="T57" fmla="*/ 181 h 182"/>
                  <a:gd name="T58" fmla="*/ 125 w 181"/>
                  <a:gd name="T59" fmla="*/ 172 h 182"/>
                  <a:gd name="T60" fmla="*/ 152 w 181"/>
                  <a:gd name="T61" fmla="*/ 153 h 182"/>
                  <a:gd name="T62" fmla="*/ 172 w 181"/>
                  <a:gd name="T63" fmla="*/ 126 h 182"/>
                  <a:gd name="T64" fmla="*/ 179 w 181"/>
                  <a:gd name="T65" fmla="*/ 9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1" h="182">
                    <a:moveTo>
                      <a:pt x="181" y="91"/>
                    </a:moveTo>
                    <a:lnTo>
                      <a:pt x="179" y="74"/>
                    </a:lnTo>
                    <a:lnTo>
                      <a:pt x="174" y="57"/>
                    </a:lnTo>
                    <a:lnTo>
                      <a:pt x="167" y="40"/>
                    </a:lnTo>
                    <a:lnTo>
                      <a:pt x="155" y="27"/>
                    </a:lnTo>
                    <a:lnTo>
                      <a:pt x="141" y="15"/>
                    </a:lnTo>
                    <a:lnTo>
                      <a:pt x="127" y="8"/>
                    </a:lnTo>
                    <a:lnTo>
                      <a:pt x="110" y="3"/>
                    </a:lnTo>
                    <a:lnTo>
                      <a:pt x="91" y="0"/>
                    </a:lnTo>
                    <a:lnTo>
                      <a:pt x="74" y="3"/>
                    </a:lnTo>
                    <a:lnTo>
                      <a:pt x="57" y="8"/>
                    </a:lnTo>
                    <a:lnTo>
                      <a:pt x="41" y="15"/>
                    </a:lnTo>
                    <a:lnTo>
                      <a:pt x="26" y="27"/>
                    </a:lnTo>
                    <a:lnTo>
                      <a:pt x="17" y="40"/>
                    </a:lnTo>
                    <a:lnTo>
                      <a:pt x="7" y="57"/>
                    </a:lnTo>
                    <a:lnTo>
                      <a:pt x="1" y="74"/>
                    </a:lnTo>
                    <a:lnTo>
                      <a:pt x="0" y="91"/>
                    </a:lnTo>
                    <a:lnTo>
                      <a:pt x="1" y="108"/>
                    </a:lnTo>
                    <a:lnTo>
                      <a:pt x="7" y="126"/>
                    </a:lnTo>
                    <a:lnTo>
                      <a:pt x="17" y="143"/>
                    </a:lnTo>
                    <a:lnTo>
                      <a:pt x="26" y="155"/>
                    </a:lnTo>
                    <a:lnTo>
                      <a:pt x="41" y="167"/>
                    </a:lnTo>
                    <a:lnTo>
                      <a:pt x="57" y="175"/>
                    </a:lnTo>
                    <a:lnTo>
                      <a:pt x="74" y="181"/>
                    </a:lnTo>
                    <a:lnTo>
                      <a:pt x="91" y="182"/>
                    </a:lnTo>
                    <a:lnTo>
                      <a:pt x="110" y="181"/>
                    </a:lnTo>
                    <a:lnTo>
                      <a:pt x="127" y="175"/>
                    </a:lnTo>
                    <a:lnTo>
                      <a:pt x="141" y="167"/>
                    </a:lnTo>
                    <a:lnTo>
                      <a:pt x="155" y="155"/>
                    </a:lnTo>
                    <a:lnTo>
                      <a:pt x="167" y="143"/>
                    </a:lnTo>
                    <a:lnTo>
                      <a:pt x="174" y="126"/>
                    </a:lnTo>
                    <a:lnTo>
                      <a:pt x="179" y="108"/>
                    </a:lnTo>
                    <a:lnTo>
                      <a:pt x="181" y="91"/>
                    </a:lnTo>
                    <a:lnTo>
                      <a:pt x="179" y="91"/>
                    </a:lnTo>
                    <a:lnTo>
                      <a:pt x="177" y="74"/>
                    </a:lnTo>
                    <a:lnTo>
                      <a:pt x="172" y="57"/>
                    </a:lnTo>
                    <a:lnTo>
                      <a:pt x="164" y="41"/>
                    </a:lnTo>
                    <a:lnTo>
                      <a:pt x="152" y="29"/>
                    </a:lnTo>
                    <a:lnTo>
                      <a:pt x="140" y="17"/>
                    </a:lnTo>
                    <a:lnTo>
                      <a:pt x="125" y="10"/>
                    </a:lnTo>
                    <a:lnTo>
                      <a:pt x="108" y="5"/>
                    </a:lnTo>
                    <a:lnTo>
                      <a:pt x="91" y="3"/>
                    </a:lnTo>
                    <a:lnTo>
                      <a:pt x="74" y="5"/>
                    </a:lnTo>
                    <a:lnTo>
                      <a:pt x="57" y="10"/>
                    </a:lnTo>
                    <a:lnTo>
                      <a:pt x="41" y="17"/>
                    </a:lnTo>
                    <a:lnTo>
                      <a:pt x="29" y="29"/>
                    </a:lnTo>
                    <a:lnTo>
                      <a:pt x="19" y="41"/>
                    </a:lnTo>
                    <a:lnTo>
                      <a:pt x="9" y="57"/>
                    </a:lnTo>
                    <a:lnTo>
                      <a:pt x="5" y="74"/>
                    </a:lnTo>
                    <a:lnTo>
                      <a:pt x="5" y="91"/>
                    </a:lnTo>
                    <a:lnTo>
                      <a:pt x="5" y="108"/>
                    </a:lnTo>
                    <a:lnTo>
                      <a:pt x="9" y="126"/>
                    </a:lnTo>
                    <a:lnTo>
                      <a:pt x="19" y="141"/>
                    </a:lnTo>
                    <a:lnTo>
                      <a:pt x="29" y="153"/>
                    </a:lnTo>
                    <a:lnTo>
                      <a:pt x="41" y="165"/>
                    </a:lnTo>
                    <a:lnTo>
                      <a:pt x="57" y="172"/>
                    </a:lnTo>
                    <a:lnTo>
                      <a:pt x="74" y="177"/>
                    </a:lnTo>
                    <a:lnTo>
                      <a:pt x="91" y="181"/>
                    </a:lnTo>
                    <a:lnTo>
                      <a:pt x="108" y="177"/>
                    </a:lnTo>
                    <a:lnTo>
                      <a:pt x="125" y="172"/>
                    </a:lnTo>
                    <a:lnTo>
                      <a:pt x="140" y="165"/>
                    </a:lnTo>
                    <a:lnTo>
                      <a:pt x="152" y="153"/>
                    </a:lnTo>
                    <a:lnTo>
                      <a:pt x="164" y="141"/>
                    </a:lnTo>
                    <a:lnTo>
                      <a:pt x="172" y="126"/>
                    </a:lnTo>
                    <a:lnTo>
                      <a:pt x="177" y="108"/>
                    </a:lnTo>
                    <a:lnTo>
                      <a:pt x="179" y="91"/>
                    </a:lnTo>
                    <a:lnTo>
                      <a:pt x="181" y="91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1" name="Freeform 1053">
                <a:extLst>
                  <a:ext uri="{FF2B5EF4-FFF2-40B4-BE49-F238E27FC236}">
                    <a16:creationId xmlns:a16="http://schemas.microsoft.com/office/drawing/2014/main" id="{51365976-DDAA-4DB9-82F0-195C3C1F0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108"/>
                <a:ext cx="58" cy="59"/>
              </a:xfrm>
              <a:custGeom>
                <a:avLst/>
                <a:gdLst>
                  <a:gd name="T0" fmla="*/ 172 w 174"/>
                  <a:gd name="T1" fmla="*/ 71 h 177"/>
                  <a:gd name="T2" fmla="*/ 159 w 174"/>
                  <a:gd name="T3" fmla="*/ 38 h 177"/>
                  <a:gd name="T4" fmla="*/ 135 w 174"/>
                  <a:gd name="T5" fmla="*/ 14 h 177"/>
                  <a:gd name="T6" fmla="*/ 103 w 174"/>
                  <a:gd name="T7" fmla="*/ 2 h 177"/>
                  <a:gd name="T8" fmla="*/ 69 w 174"/>
                  <a:gd name="T9" fmla="*/ 2 h 177"/>
                  <a:gd name="T10" fmla="*/ 37 w 174"/>
                  <a:gd name="T11" fmla="*/ 14 h 177"/>
                  <a:gd name="T12" fmla="*/ 14 w 174"/>
                  <a:gd name="T13" fmla="*/ 38 h 177"/>
                  <a:gd name="T14" fmla="*/ 0 w 174"/>
                  <a:gd name="T15" fmla="*/ 71 h 177"/>
                  <a:gd name="T16" fmla="*/ 0 w 174"/>
                  <a:gd name="T17" fmla="*/ 105 h 177"/>
                  <a:gd name="T18" fmla="*/ 14 w 174"/>
                  <a:gd name="T19" fmla="*/ 138 h 177"/>
                  <a:gd name="T20" fmla="*/ 37 w 174"/>
                  <a:gd name="T21" fmla="*/ 162 h 177"/>
                  <a:gd name="T22" fmla="*/ 69 w 174"/>
                  <a:gd name="T23" fmla="*/ 174 h 177"/>
                  <a:gd name="T24" fmla="*/ 103 w 174"/>
                  <a:gd name="T25" fmla="*/ 174 h 177"/>
                  <a:gd name="T26" fmla="*/ 135 w 174"/>
                  <a:gd name="T27" fmla="*/ 162 h 177"/>
                  <a:gd name="T28" fmla="*/ 159 w 174"/>
                  <a:gd name="T29" fmla="*/ 138 h 177"/>
                  <a:gd name="T30" fmla="*/ 172 w 174"/>
                  <a:gd name="T31" fmla="*/ 105 h 177"/>
                  <a:gd name="T32" fmla="*/ 172 w 174"/>
                  <a:gd name="T33" fmla="*/ 88 h 177"/>
                  <a:gd name="T34" fmla="*/ 164 w 174"/>
                  <a:gd name="T35" fmla="*/ 55 h 177"/>
                  <a:gd name="T36" fmla="*/ 147 w 174"/>
                  <a:gd name="T37" fmla="*/ 29 h 177"/>
                  <a:gd name="T38" fmla="*/ 120 w 174"/>
                  <a:gd name="T39" fmla="*/ 9 h 177"/>
                  <a:gd name="T40" fmla="*/ 86 w 174"/>
                  <a:gd name="T41" fmla="*/ 5 h 177"/>
                  <a:gd name="T42" fmla="*/ 54 w 174"/>
                  <a:gd name="T43" fmla="*/ 9 h 177"/>
                  <a:gd name="T44" fmla="*/ 26 w 174"/>
                  <a:gd name="T45" fmla="*/ 29 h 177"/>
                  <a:gd name="T46" fmla="*/ 7 w 174"/>
                  <a:gd name="T47" fmla="*/ 55 h 177"/>
                  <a:gd name="T48" fmla="*/ 2 w 174"/>
                  <a:gd name="T49" fmla="*/ 88 h 177"/>
                  <a:gd name="T50" fmla="*/ 7 w 174"/>
                  <a:gd name="T51" fmla="*/ 120 h 177"/>
                  <a:gd name="T52" fmla="*/ 26 w 174"/>
                  <a:gd name="T53" fmla="*/ 147 h 177"/>
                  <a:gd name="T54" fmla="*/ 54 w 174"/>
                  <a:gd name="T55" fmla="*/ 167 h 177"/>
                  <a:gd name="T56" fmla="*/ 86 w 174"/>
                  <a:gd name="T57" fmla="*/ 172 h 177"/>
                  <a:gd name="T58" fmla="*/ 120 w 174"/>
                  <a:gd name="T59" fmla="*/ 167 h 177"/>
                  <a:gd name="T60" fmla="*/ 147 w 174"/>
                  <a:gd name="T61" fmla="*/ 147 h 177"/>
                  <a:gd name="T62" fmla="*/ 164 w 174"/>
                  <a:gd name="T63" fmla="*/ 120 h 177"/>
                  <a:gd name="T64" fmla="*/ 172 w 174"/>
                  <a:gd name="T65" fmla="*/ 8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7">
                    <a:moveTo>
                      <a:pt x="174" y="88"/>
                    </a:moveTo>
                    <a:lnTo>
                      <a:pt x="172" y="71"/>
                    </a:lnTo>
                    <a:lnTo>
                      <a:pt x="167" y="53"/>
                    </a:lnTo>
                    <a:lnTo>
                      <a:pt x="159" y="38"/>
                    </a:lnTo>
                    <a:lnTo>
                      <a:pt x="147" y="26"/>
                    </a:lnTo>
                    <a:lnTo>
                      <a:pt x="135" y="14"/>
                    </a:lnTo>
                    <a:lnTo>
                      <a:pt x="120" y="7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7" y="14"/>
                    </a:lnTo>
                    <a:lnTo>
                      <a:pt x="24" y="26"/>
                    </a:lnTo>
                    <a:lnTo>
                      <a:pt x="14" y="38"/>
                    </a:lnTo>
                    <a:lnTo>
                      <a:pt x="4" y="53"/>
                    </a:lnTo>
                    <a:lnTo>
                      <a:pt x="0" y="71"/>
                    </a:lnTo>
                    <a:lnTo>
                      <a:pt x="0" y="88"/>
                    </a:lnTo>
                    <a:lnTo>
                      <a:pt x="0" y="105"/>
                    </a:lnTo>
                    <a:lnTo>
                      <a:pt x="4" y="122"/>
                    </a:lnTo>
                    <a:lnTo>
                      <a:pt x="14" y="138"/>
                    </a:lnTo>
                    <a:lnTo>
                      <a:pt x="24" y="150"/>
                    </a:lnTo>
                    <a:lnTo>
                      <a:pt x="37" y="162"/>
                    </a:lnTo>
                    <a:lnTo>
                      <a:pt x="52" y="169"/>
                    </a:lnTo>
                    <a:lnTo>
                      <a:pt x="69" y="174"/>
                    </a:lnTo>
                    <a:lnTo>
                      <a:pt x="86" y="177"/>
                    </a:lnTo>
                    <a:lnTo>
                      <a:pt x="103" y="174"/>
                    </a:lnTo>
                    <a:lnTo>
                      <a:pt x="120" y="169"/>
                    </a:lnTo>
                    <a:lnTo>
                      <a:pt x="135" y="162"/>
                    </a:lnTo>
                    <a:lnTo>
                      <a:pt x="147" y="150"/>
                    </a:lnTo>
                    <a:lnTo>
                      <a:pt x="159" y="138"/>
                    </a:lnTo>
                    <a:lnTo>
                      <a:pt x="167" y="122"/>
                    </a:lnTo>
                    <a:lnTo>
                      <a:pt x="172" y="105"/>
                    </a:lnTo>
                    <a:lnTo>
                      <a:pt x="174" y="88"/>
                    </a:lnTo>
                    <a:lnTo>
                      <a:pt x="172" y="88"/>
                    </a:lnTo>
                    <a:lnTo>
                      <a:pt x="169" y="71"/>
                    </a:lnTo>
                    <a:lnTo>
                      <a:pt x="164" y="55"/>
                    </a:lnTo>
                    <a:lnTo>
                      <a:pt x="157" y="41"/>
                    </a:lnTo>
                    <a:lnTo>
                      <a:pt x="147" y="29"/>
                    </a:lnTo>
                    <a:lnTo>
                      <a:pt x="133" y="17"/>
                    </a:lnTo>
                    <a:lnTo>
                      <a:pt x="120" y="9"/>
                    </a:lnTo>
                    <a:lnTo>
                      <a:pt x="103" y="5"/>
                    </a:lnTo>
                    <a:lnTo>
                      <a:pt x="86" y="5"/>
                    </a:lnTo>
                    <a:lnTo>
                      <a:pt x="69" y="5"/>
                    </a:lnTo>
                    <a:lnTo>
                      <a:pt x="54" y="9"/>
                    </a:lnTo>
                    <a:lnTo>
                      <a:pt x="38" y="17"/>
                    </a:lnTo>
                    <a:lnTo>
                      <a:pt x="26" y="29"/>
                    </a:lnTo>
                    <a:lnTo>
                      <a:pt x="17" y="41"/>
                    </a:lnTo>
                    <a:lnTo>
                      <a:pt x="7" y="55"/>
                    </a:lnTo>
                    <a:lnTo>
                      <a:pt x="2" y="71"/>
                    </a:lnTo>
                    <a:lnTo>
                      <a:pt x="2" y="88"/>
                    </a:lnTo>
                    <a:lnTo>
                      <a:pt x="2" y="105"/>
                    </a:lnTo>
                    <a:lnTo>
                      <a:pt x="7" y="120"/>
                    </a:lnTo>
                    <a:lnTo>
                      <a:pt x="17" y="135"/>
                    </a:lnTo>
                    <a:lnTo>
                      <a:pt x="26" y="147"/>
                    </a:lnTo>
                    <a:lnTo>
                      <a:pt x="38" y="157"/>
                    </a:lnTo>
                    <a:lnTo>
                      <a:pt x="54" y="167"/>
                    </a:lnTo>
                    <a:lnTo>
                      <a:pt x="69" y="172"/>
                    </a:lnTo>
                    <a:lnTo>
                      <a:pt x="86" y="172"/>
                    </a:lnTo>
                    <a:lnTo>
                      <a:pt x="103" y="172"/>
                    </a:lnTo>
                    <a:lnTo>
                      <a:pt x="120" y="167"/>
                    </a:lnTo>
                    <a:lnTo>
                      <a:pt x="133" y="157"/>
                    </a:lnTo>
                    <a:lnTo>
                      <a:pt x="147" y="147"/>
                    </a:lnTo>
                    <a:lnTo>
                      <a:pt x="157" y="135"/>
                    </a:lnTo>
                    <a:lnTo>
                      <a:pt x="164" y="120"/>
                    </a:lnTo>
                    <a:lnTo>
                      <a:pt x="169" y="105"/>
                    </a:lnTo>
                    <a:lnTo>
                      <a:pt x="172" y="88"/>
                    </a:lnTo>
                    <a:lnTo>
                      <a:pt x="174" y="88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2" name="Freeform 1054">
                <a:extLst>
                  <a:ext uri="{FF2B5EF4-FFF2-40B4-BE49-F238E27FC236}">
                    <a16:creationId xmlns:a16="http://schemas.microsoft.com/office/drawing/2014/main" id="{6D0EDAA0-488E-49DA-A07A-9464209D5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109"/>
                <a:ext cx="57" cy="56"/>
              </a:xfrm>
              <a:custGeom>
                <a:avLst/>
                <a:gdLst>
                  <a:gd name="T0" fmla="*/ 167 w 170"/>
                  <a:gd name="T1" fmla="*/ 66 h 167"/>
                  <a:gd name="T2" fmla="*/ 155 w 170"/>
                  <a:gd name="T3" fmla="*/ 36 h 167"/>
                  <a:gd name="T4" fmla="*/ 131 w 170"/>
                  <a:gd name="T5" fmla="*/ 12 h 167"/>
                  <a:gd name="T6" fmla="*/ 101 w 170"/>
                  <a:gd name="T7" fmla="*/ 0 h 167"/>
                  <a:gd name="T8" fmla="*/ 67 w 170"/>
                  <a:gd name="T9" fmla="*/ 0 h 167"/>
                  <a:gd name="T10" fmla="*/ 36 w 170"/>
                  <a:gd name="T11" fmla="*/ 12 h 167"/>
                  <a:gd name="T12" fmla="*/ 15 w 170"/>
                  <a:gd name="T13" fmla="*/ 36 h 167"/>
                  <a:gd name="T14" fmla="*/ 0 w 170"/>
                  <a:gd name="T15" fmla="*/ 66 h 167"/>
                  <a:gd name="T16" fmla="*/ 0 w 170"/>
                  <a:gd name="T17" fmla="*/ 100 h 167"/>
                  <a:gd name="T18" fmla="*/ 15 w 170"/>
                  <a:gd name="T19" fmla="*/ 130 h 167"/>
                  <a:gd name="T20" fmla="*/ 36 w 170"/>
                  <a:gd name="T21" fmla="*/ 152 h 167"/>
                  <a:gd name="T22" fmla="*/ 67 w 170"/>
                  <a:gd name="T23" fmla="*/ 167 h 167"/>
                  <a:gd name="T24" fmla="*/ 101 w 170"/>
                  <a:gd name="T25" fmla="*/ 167 h 167"/>
                  <a:gd name="T26" fmla="*/ 131 w 170"/>
                  <a:gd name="T27" fmla="*/ 152 h 167"/>
                  <a:gd name="T28" fmla="*/ 155 w 170"/>
                  <a:gd name="T29" fmla="*/ 130 h 167"/>
                  <a:gd name="T30" fmla="*/ 167 w 170"/>
                  <a:gd name="T31" fmla="*/ 100 h 167"/>
                  <a:gd name="T32" fmla="*/ 165 w 170"/>
                  <a:gd name="T33" fmla="*/ 83 h 167"/>
                  <a:gd name="T34" fmla="*/ 160 w 170"/>
                  <a:gd name="T35" fmla="*/ 52 h 167"/>
                  <a:gd name="T36" fmla="*/ 143 w 170"/>
                  <a:gd name="T37" fmla="*/ 25 h 167"/>
                  <a:gd name="T38" fmla="*/ 116 w 170"/>
                  <a:gd name="T39" fmla="*/ 7 h 167"/>
                  <a:gd name="T40" fmla="*/ 84 w 170"/>
                  <a:gd name="T41" fmla="*/ 2 h 167"/>
                  <a:gd name="T42" fmla="*/ 52 w 170"/>
                  <a:gd name="T43" fmla="*/ 7 h 167"/>
                  <a:gd name="T44" fmla="*/ 27 w 170"/>
                  <a:gd name="T45" fmla="*/ 25 h 167"/>
                  <a:gd name="T46" fmla="*/ 10 w 170"/>
                  <a:gd name="T47" fmla="*/ 52 h 167"/>
                  <a:gd name="T48" fmla="*/ 2 w 170"/>
                  <a:gd name="T49" fmla="*/ 83 h 167"/>
                  <a:gd name="T50" fmla="*/ 10 w 170"/>
                  <a:gd name="T51" fmla="*/ 116 h 167"/>
                  <a:gd name="T52" fmla="*/ 27 w 170"/>
                  <a:gd name="T53" fmla="*/ 140 h 167"/>
                  <a:gd name="T54" fmla="*/ 52 w 170"/>
                  <a:gd name="T55" fmla="*/ 159 h 167"/>
                  <a:gd name="T56" fmla="*/ 84 w 170"/>
                  <a:gd name="T57" fmla="*/ 164 h 167"/>
                  <a:gd name="T58" fmla="*/ 116 w 170"/>
                  <a:gd name="T59" fmla="*/ 159 h 167"/>
                  <a:gd name="T60" fmla="*/ 143 w 170"/>
                  <a:gd name="T61" fmla="*/ 140 h 167"/>
                  <a:gd name="T62" fmla="*/ 160 w 170"/>
                  <a:gd name="T63" fmla="*/ 116 h 167"/>
                  <a:gd name="T64" fmla="*/ 165 w 170"/>
                  <a:gd name="T65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67">
                    <a:moveTo>
                      <a:pt x="170" y="83"/>
                    </a:moveTo>
                    <a:lnTo>
                      <a:pt x="167" y="66"/>
                    </a:lnTo>
                    <a:lnTo>
                      <a:pt x="162" y="52"/>
                    </a:lnTo>
                    <a:lnTo>
                      <a:pt x="155" y="36"/>
                    </a:lnTo>
                    <a:lnTo>
                      <a:pt x="145" y="25"/>
                    </a:lnTo>
                    <a:lnTo>
                      <a:pt x="131" y="12"/>
                    </a:lnTo>
                    <a:lnTo>
                      <a:pt x="118" y="4"/>
                    </a:lnTo>
                    <a:lnTo>
                      <a:pt x="101" y="0"/>
                    </a:lnTo>
                    <a:lnTo>
                      <a:pt x="84" y="0"/>
                    </a:lnTo>
                    <a:lnTo>
                      <a:pt x="67" y="0"/>
                    </a:lnTo>
                    <a:lnTo>
                      <a:pt x="52" y="4"/>
                    </a:lnTo>
                    <a:lnTo>
                      <a:pt x="36" y="12"/>
                    </a:lnTo>
                    <a:lnTo>
                      <a:pt x="24" y="25"/>
                    </a:lnTo>
                    <a:lnTo>
                      <a:pt x="15" y="36"/>
                    </a:lnTo>
                    <a:lnTo>
                      <a:pt x="5" y="52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5" y="116"/>
                    </a:lnTo>
                    <a:lnTo>
                      <a:pt x="15" y="130"/>
                    </a:lnTo>
                    <a:lnTo>
                      <a:pt x="24" y="142"/>
                    </a:lnTo>
                    <a:lnTo>
                      <a:pt x="36" y="152"/>
                    </a:lnTo>
                    <a:lnTo>
                      <a:pt x="52" y="162"/>
                    </a:lnTo>
                    <a:lnTo>
                      <a:pt x="67" y="167"/>
                    </a:lnTo>
                    <a:lnTo>
                      <a:pt x="84" y="167"/>
                    </a:lnTo>
                    <a:lnTo>
                      <a:pt x="101" y="167"/>
                    </a:lnTo>
                    <a:lnTo>
                      <a:pt x="118" y="162"/>
                    </a:lnTo>
                    <a:lnTo>
                      <a:pt x="131" y="152"/>
                    </a:lnTo>
                    <a:lnTo>
                      <a:pt x="145" y="142"/>
                    </a:lnTo>
                    <a:lnTo>
                      <a:pt x="155" y="130"/>
                    </a:lnTo>
                    <a:lnTo>
                      <a:pt x="162" y="116"/>
                    </a:lnTo>
                    <a:lnTo>
                      <a:pt x="167" y="100"/>
                    </a:lnTo>
                    <a:lnTo>
                      <a:pt x="170" y="83"/>
                    </a:lnTo>
                    <a:lnTo>
                      <a:pt x="165" y="83"/>
                    </a:lnTo>
                    <a:lnTo>
                      <a:pt x="165" y="66"/>
                    </a:lnTo>
                    <a:lnTo>
                      <a:pt x="160" y="52"/>
                    </a:lnTo>
                    <a:lnTo>
                      <a:pt x="153" y="36"/>
                    </a:lnTo>
                    <a:lnTo>
                      <a:pt x="143" y="25"/>
                    </a:lnTo>
                    <a:lnTo>
                      <a:pt x="131" y="14"/>
                    </a:lnTo>
                    <a:lnTo>
                      <a:pt x="116" y="7"/>
                    </a:lnTo>
                    <a:lnTo>
                      <a:pt x="101" y="2"/>
                    </a:lnTo>
                    <a:lnTo>
                      <a:pt x="84" y="2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9" y="14"/>
                    </a:lnTo>
                    <a:lnTo>
                      <a:pt x="27" y="25"/>
                    </a:lnTo>
                    <a:lnTo>
                      <a:pt x="17" y="36"/>
                    </a:lnTo>
                    <a:lnTo>
                      <a:pt x="10" y="52"/>
                    </a:lnTo>
                    <a:lnTo>
                      <a:pt x="5" y="66"/>
                    </a:lnTo>
                    <a:lnTo>
                      <a:pt x="2" y="83"/>
                    </a:lnTo>
                    <a:lnTo>
                      <a:pt x="5" y="100"/>
                    </a:lnTo>
                    <a:lnTo>
                      <a:pt x="10" y="116"/>
                    </a:lnTo>
                    <a:lnTo>
                      <a:pt x="17" y="130"/>
                    </a:lnTo>
                    <a:lnTo>
                      <a:pt x="27" y="140"/>
                    </a:lnTo>
                    <a:lnTo>
                      <a:pt x="39" y="150"/>
                    </a:lnTo>
                    <a:lnTo>
                      <a:pt x="52" y="159"/>
                    </a:lnTo>
                    <a:lnTo>
                      <a:pt x="69" y="162"/>
                    </a:lnTo>
                    <a:lnTo>
                      <a:pt x="84" y="164"/>
                    </a:lnTo>
                    <a:lnTo>
                      <a:pt x="101" y="162"/>
                    </a:lnTo>
                    <a:lnTo>
                      <a:pt x="116" y="159"/>
                    </a:lnTo>
                    <a:lnTo>
                      <a:pt x="131" y="150"/>
                    </a:lnTo>
                    <a:lnTo>
                      <a:pt x="143" y="140"/>
                    </a:lnTo>
                    <a:lnTo>
                      <a:pt x="153" y="130"/>
                    </a:lnTo>
                    <a:lnTo>
                      <a:pt x="160" y="116"/>
                    </a:lnTo>
                    <a:lnTo>
                      <a:pt x="165" y="100"/>
                    </a:lnTo>
                    <a:lnTo>
                      <a:pt x="165" y="83"/>
                    </a:lnTo>
                    <a:lnTo>
                      <a:pt x="170" y="83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3" name="Freeform 1055">
                <a:extLst>
                  <a:ext uri="{FF2B5EF4-FFF2-40B4-BE49-F238E27FC236}">
                    <a16:creationId xmlns:a16="http://schemas.microsoft.com/office/drawing/2014/main" id="{E7E71DC6-0EA3-43FA-9DFF-9F21F0A87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110"/>
                <a:ext cx="54" cy="54"/>
              </a:xfrm>
              <a:custGeom>
                <a:avLst/>
                <a:gdLst>
                  <a:gd name="T0" fmla="*/ 163 w 163"/>
                  <a:gd name="T1" fmla="*/ 64 h 162"/>
                  <a:gd name="T2" fmla="*/ 151 w 163"/>
                  <a:gd name="T3" fmla="*/ 34 h 162"/>
                  <a:gd name="T4" fmla="*/ 129 w 163"/>
                  <a:gd name="T5" fmla="*/ 12 h 162"/>
                  <a:gd name="T6" fmla="*/ 100 w 163"/>
                  <a:gd name="T7" fmla="*/ 0 h 162"/>
                  <a:gd name="T8" fmla="*/ 67 w 163"/>
                  <a:gd name="T9" fmla="*/ 0 h 162"/>
                  <a:gd name="T10" fmla="*/ 37 w 163"/>
                  <a:gd name="T11" fmla="*/ 12 h 162"/>
                  <a:gd name="T12" fmla="*/ 15 w 163"/>
                  <a:gd name="T13" fmla="*/ 34 h 162"/>
                  <a:gd name="T14" fmla="*/ 3 w 163"/>
                  <a:gd name="T15" fmla="*/ 64 h 162"/>
                  <a:gd name="T16" fmla="*/ 3 w 163"/>
                  <a:gd name="T17" fmla="*/ 98 h 162"/>
                  <a:gd name="T18" fmla="*/ 15 w 163"/>
                  <a:gd name="T19" fmla="*/ 128 h 162"/>
                  <a:gd name="T20" fmla="*/ 37 w 163"/>
                  <a:gd name="T21" fmla="*/ 148 h 162"/>
                  <a:gd name="T22" fmla="*/ 67 w 163"/>
                  <a:gd name="T23" fmla="*/ 160 h 162"/>
                  <a:gd name="T24" fmla="*/ 100 w 163"/>
                  <a:gd name="T25" fmla="*/ 160 h 162"/>
                  <a:gd name="T26" fmla="*/ 129 w 163"/>
                  <a:gd name="T27" fmla="*/ 148 h 162"/>
                  <a:gd name="T28" fmla="*/ 151 w 163"/>
                  <a:gd name="T29" fmla="*/ 128 h 162"/>
                  <a:gd name="T30" fmla="*/ 163 w 163"/>
                  <a:gd name="T31" fmla="*/ 98 h 162"/>
                  <a:gd name="T32" fmla="*/ 160 w 163"/>
                  <a:gd name="T33" fmla="*/ 81 h 162"/>
                  <a:gd name="T34" fmla="*/ 155 w 163"/>
                  <a:gd name="T35" fmla="*/ 52 h 162"/>
                  <a:gd name="T36" fmla="*/ 139 w 163"/>
                  <a:gd name="T37" fmla="*/ 24 h 162"/>
                  <a:gd name="T38" fmla="*/ 114 w 163"/>
                  <a:gd name="T39" fmla="*/ 7 h 162"/>
                  <a:gd name="T40" fmla="*/ 82 w 163"/>
                  <a:gd name="T41" fmla="*/ 2 h 162"/>
                  <a:gd name="T42" fmla="*/ 51 w 163"/>
                  <a:gd name="T43" fmla="*/ 7 h 162"/>
                  <a:gd name="T44" fmla="*/ 27 w 163"/>
                  <a:gd name="T45" fmla="*/ 24 h 162"/>
                  <a:gd name="T46" fmla="*/ 10 w 163"/>
                  <a:gd name="T47" fmla="*/ 52 h 162"/>
                  <a:gd name="T48" fmla="*/ 3 w 163"/>
                  <a:gd name="T49" fmla="*/ 81 h 162"/>
                  <a:gd name="T50" fmla="*/ 10 w 163"/>
                  <a:gd name="T51" fmla="*/ 111 h 162"/>
                  <a:gd name="T52" fmla="*/ 27 w 163"/>
                  <a:gd name="T53" fmla="*/ 137 h 162"/>
                  <a:gd name="T54" fmla="*/ 51 w 163"/>
                  <a:gd name="T55" fmla="*/ 153 h 162"/>
                  <a:gd name="T56" fmla="*/ 82 w 163"/>
                  <a:gd name="T57" fmla="*/ 160 h 162"/>
                  <a:gd name="T58" fmla="*/ 114 w 163"/>
                  <a:gd name="T59" fmla="*/ 153 h 162"/>
                  <a:gd name="T60" fmla="*/ 139 w 163"/>
                  <a:gd name="T61" fmla="*/ 137 h 162"/>
                  <a:gd name="T62" fmla="*/ 155 w 163"/>
                  <a:gd name="T63" fmla="*/ 111 h 162"/>
                  <a:gd name="T64" fmla="*/ 160 w 163"/>
                  <a:gd name="T65" fmla="*/ 8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2">
                    <a:moveTo>
                      <a:pt x="163" y="81"/>
                    </a:moveTo>
                    <a:lnTo>
                      <a:pt x="163" y="64"/>
                    </a:lnTo>
                    <a:lnTo>
                      <a:pt x="158" y="48"/>
                    </a:lnTo>
                    <a:lnTo>
                      <a:pt x="151" y="34"/>
                    </a:lnTo>
                    <a:lnTo>
                      <a:pt x="141" y="22"/>
                    </a:lnTo>
                    <a:lnTo>
                      <a:pt x="129" y="12"/>
                    </a:lnTo>
                    <a:lnTo>
                      <a:pt x="114" y="5"/>
                    </a:lnTo>
                    <a:lnTo>
                      <a:pt x="100" y="0"/>
                    </a:lnTo>
                    <a:lnTo>
                      <a:pt x="82" y="0"/>
                    </a:lnTo>
                    <a:lnTo>
                      <a:pt x="67" y="0"/>
                    </a:lnTo>
                    <a:lnTo>
                      <a:pt x="50" y="5"/>
                    </a:lnTo>
                    <a:lnTo>
                      <a:pt x="37" y="12"/>
                    </a:lnTo>
                    <a:lnTo>
                      <a:pt x="26" y="22"/>
                    </a:lnTo>
                    <a:lnTo>
                      <a:pt x="15" y="34"/>
                    </a:lnTo>
                    <a:lnTo>
                      <a:pt x="8" y="48"/>
                    </a:lnTo>
                    <a:lnTo>
                      <a:pt x="3" y="64"/>
                    </a:lnTo>
                    <a:lnTo>
                      <a:pt x="0" y="81"/>
                    </a:lnTo>
                    <a:lnTo>
                      <a:pt x="3" y="98"/>
                    </a:lnTo>
                    <a:lnTo>
                      <a:pt x="8" y="113"/>
                    </a:lnTo>
                    <a:lnTo>
                      <a:pt x="15" y="128"/>
                    </a:lnTo>
                    <a:lnTo>
                      <a:pt x="26" y="137"/>
                    </a:lnTo>
                    <a:lnTo>
                      <a:pt x="37" y="148"/>
                    </a:lnTo>
                    <a:lnTo>
                      <a:pt x="50" y="157"/>
                    </a:lnTo>
                    <a:lnTo>
                      <a:pt x="67" y="160"/>
                    </a:lnTo>
                    <a:lnTo>
                      <a:pt x="82" y="162"/>
                    </a:lnTo>
                    <a:lnTo>
                      <a:pt x="100" y="160"/>
                    </a:lnTo>
                    <a:lnTo>
                      <a:pt x="114" y="157"/>
                    </a:lnTo>
                    <a:lnTo>
                      <a:pt x="129" y="148"/>
                    </a:lnTo>
                    <a:lnTo>
                      <a:pt x="141" y="137"/>
                    </a:lnTo>
                    <a:lnTo>
                      <a:pt x="151" y="128"/>
                    </a:lnTo>
                    <a:lnTo>
                      <a:pt x="158" y="113"/>
                    </a:lnTo>
                    <a:lnTo>
                      <a:pt x="163" y="98"/>
                    </a:lnTo>
                    <a:lnTo>
                      <a:pt x="163" y="81"/>
                    </a:lnTo>
                    <a:lnTo>
                      <a:pt x="160" y="81"/>
                    </a:lnTo>
                    <a:lnTo>
                      <a:pt x="160" y="67"/>
                    </a:lnTo>
                    <a:lnTo>
                      <a:pt x="155" y="52"/>
                    </a:lnTo>
                    <a:lnTo>
                      <a:pt x="148" y="36"/>
                    </a:lnTo>
                    <a:lnTo>
                      <a:pt x="139" y="24"/>
                    </a:lnTo>
                    <a:lnTo>
                      <a:pt x="126" y="15"/>
                    </a:lnTo>
                    <a:lnTo>
                      <a:pt x="114" y="7"/>
                    </a:lnTo>
                    <a:lnTo>
                      <a:pt x="100" y="5"/>
                    </a:lnTo>
                    <a:lnTo>
                      <a:pt x="82" y="2"/>
                    </a:lnTo>
                    <a:lnTo>
                      <a:pt x="67" y="5"/>
                    </a:lnTo>
                    <a:lnTo>
                      <a:pt x="51" y="7"/>
                    </a:lnTo>
                    <a:lnTo>
                      <a:pt x="37" y="15"/>
                    </a:lnTo>
                    <a:lnTo>
                      <a:pt x="27" y="24"/>
                    </a:lnTo>
                    <a:lnTo>
                      <a:pt x="17" y="36"/>
                    </a:lnTo>
                    <a:lnTo>
                      <a:pt x="10" y="52"/>
                    </a:lnTo>
                    <a:lnTo>
                      <a:pt x="5" y="67"/>
                    </a:lnTo>
                    <a:lnTo>
                      <a:pt x="3" y="81"/>
                    </a:lnTo>
                    <a:lnTo>
                      <a:pt x="5" y="96"/>
                    </a:lnTo>
                    <a:lnTo>
                      <a:pt x="10" y="111"/>
                    </a:lnTo>
                    <a:lnTo>
                      <a:pt x="17" y="126"/>
                    </a:lnTo>
                    <a:lnTo>
                      <a:pt x="27" y="137"/>
                    </a:lnTo>
                    <a:lnTo>
                      <a:pt x="37" y="145"/>
                    </a:lnTo>
                    <a:lnTo>
                      <a:pt x="51" y="153"/>
                    </a:lnTo>
                    <a:lnTo>
                      <a:pt x="67" y="157"/>
                    </a:lnTo>
                    <a:lnTo>
                      <a:pt x="82" y="160"/>
                    </a:lnTo>
                    <a:lnTo>
                      <a:pt x="100" y="157"/>
                    </a:lnTo>
                    <a:lnTo>
                      <a:pt x="114" y="153"/>
                    </a:lnTo>
                    <a:lnTo>
                      <a:pt x="126" y="145"/>
                    </a:lnTo>
                    <a:lnTo>
                      <a:pt x="139" y="137"/>
                    </a:lnTo>
                    <a:lnTo>
                      <a:pt x="148" y="126"/>
                    </a:lnTo>
                    <a:lnTo>
                      <a:pt x="155" y="111"/>
                    </a:lnTo>
                    <a:lnTo>
                      <a:pt x="160" y="96"/>
                    </a:lnTo>
                    <a:lnTo>
                      <a:pt x="160" y="81"/>
                    </a:lnTo>
                    <a:lnTo>
                      <a:pt x="163" y="81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4" name="Freeform 1056">
                <a:extLst>
                  <a:ext uri="{FF2B5EF4-FFF2-40B4-BE49-F238E27FC236}">
                    <a16:creationId xmlns:a16="http://schemas.microsoft.com/office/drawing/2014/main" id="{8042CF24-B8BB-4E07-B0EF-B4CF640F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111"/>
                <a:ext cx="52" cy="52"/>
              </a:xfrm>
              <a:custGeom>
                <a:avLst/>
                <a:gdLst>
                  <a:gd name="T0" fmla="*/ 157 w 157"/>
                  <a:gd name="T1" fmla="*/ 65 h 158"/>
                  <a:gd name="T2" fmla="*/ 145 w 157"/>
                  <a:gd name="T3" fmla="*/ 36 h 158"/>
                  <a:gd name="T4" fmla="*/ 122 w 157"/>
                  <a:gd name="T5" fmla="*/ 14 h 158"/>
                  <a:gd name="T6" fmla="*/ 96 w 157"/>
                  <a:gd name="T7" fmla="*/ 3 h 158"/>
                  <a:gd name="T8" fmla="*/ 64 w 157"/>
                  <a:gd name="T9" fmla="*/ 3 h 158"/>
                  <a:gd name="T10" fmla="*/ 34 w 157"/>
                  <a:gd name="T11" fmla="*/ 14 h 158"/>
                  <a:gd name="T12" fmla="*/ 14 w 157"/>
                  <a:gd name="T13" fmla="*/ 36 h 158"/>
                  <a:gd name="T14" fmla="*/ 2 w 157"/>
                  <a:gd name="T15" fmla="*/ 65 h 158"/>
                  <a:gd name="T16" fmla="*/ 2 w 157"/>
                  <a:gd name="T17" fmla="*/ 95 h 158"/>
                  <a:gd name="T18" fmla="*/ 14 w 157"/>
                  <a:gd name="T19" fmla="*/ 124 h 158"/>
                  <a:gd name="T20" fmla="*/ 34 w 157"/>
                  <a:gd name="T21" fmla="*/ 143 h 158"/>
                  <a:gd name="T22" fmla="*/ 64 w 157"/>
                  <a:gd name="T23" fmla="*/ 155 h 158"/>
                  <a:gd name="T24" fmla="*/ 96 w 157"/>
                  <a:gd name="T25" fmla="*/ 155 h 158"/>
                  <a:gd name="T26" fmla="*/ 122 w 157"/>
                  <a:gd name="T27" fmla="*/ 143 h 158"/>
                  <a:gd name="T28" fmla="*/ 145 w 157"/>
                  <a:gd name="T29" fmla="*/ 124 h 158"/>
                  <a:gd name="T30" fmla="*/ 157 w 157"/>
                  <a:gd name="T31" fmla="*/ 95 h 158"/>
                  <a:gd name="T32" fmla="*/ 155 w 157"/>
                  <a:gd name="T33" fmla="*/ 79 h 158"/>
                  <a:gd name="T34" fmla="*/ 150 w 157"/>
                  <a:gd name="T35" fmla="*/ 50 h 158"/>
                  <a:gd name="T36" fmla="*/ 133 w 157"/>
                  <a:gd name="T37" fmla="*/ 25 h 158"/>
                  <a:gd name="T38" fmla="*/ 108 w 157"/>
                  <a:gd name="T39" fmla="*/ 10 h 158"/>
                  <a:gd name="T40" fmla="*/ 79 w 157"/>
                  <a:gd name="T41" fmla="*/ 3 h 158"/>
                  <a:gd name="T42" fmla="*/ 48 w 157"/>
                  <a:gd name="T43" fmla="*/ 10 h 158"/>
                  <a:gd name="T44" fmla="*/ 24 w 157"/>
                  <a:gd name="T45" fmla="*/ 25 h 158"/>
                  <a:gd name="T46" fmla="*/ 10 w 157"/>
                  <a:gd name="T47" fmla="*/ 50 h 158"/>
                  <a:gd name="T48" fmla="*/ 2 w 157"/>
                  <a:gd name="T49" fmla="*/ 79 h 158"/>
                  <a:gd name="T50" fmla="*/ 10 w 157"/>
                  <a:gd name="T51" fmla="*/ 109 h 158"/>
                  <a:gd name="T52" fmla="*/ 24 w 157"/>
                  <a:gd name="T53" fmla="*/ 134 h 158"/>
                  <a:gd name="T54" fmla="*/ 48 w 157"/>
                  <a:gd name="T55" fmla="*/ 148 h 158"/>
                  <a:gd name="T56" fmla="*/ 79 w 157"/>
                  <a:gd name="T57" fmla="*/ 155 h 158"/>
                  <a:gd name="T58" fmla="*/ 108 w 157"/>
                  <a:gd name="T59" fmla="*/ 148 h 158"/>
                  <a:gd name="T60" fmla="*/ 133 w 157"/>
                  <a:gd name="T61" fmla="*/ 134 h 158"/>
                  <a:gd name="T62" fmla="*/ 150 w 157"/>
                  <a:gd name="T63" fmla="*/ 109 h 158"/>
                  <a:gd name="T64" fmla="*/ 155 w 157"/>
                  <a:gd name="T65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8">
                    <a:moveTo>
                      <a:pt x="157" y="79"/>
                    </a:moveTo>
                    <a:lnTo>
                      <a:pt x="157" y="65"/>
                    </a:lnTo>
                    <a:lnTo>
                      <a:pt x="152" y="50"/>
                    </a:lnTo>
                    <a:lnTo>
                      <a:pt x="145" y="36"/>
                    </a:lnTo>
                    <a:lnTo>
                      <a:pt x="136" y="22"/>
                    </a:lnTo>
                    <a:lnTo>
                      <a:pt x="122" y="14"/>
                    </a:lnTo>
                    <a:lnTo>
                      <a:pt x="111" y="5"/>
                    </a:lnTo>
                    <a:lnTo>
                      <a:pt x="96" y="3"/>
                    </a:lnTo>
                    <a:lnTo>
                      <a:pt x="79" y="0"/>
                    </a:lnTo>
                    <a:lnTo>
                      <a:pt x="64" y="3"/>
                    </a:lnTo>
                    <a:lnTo>
                      <a:pt x="48" y="5"/>
                    </a:lnTo>
                    <a:lnTo>
                      <a:pt x="34" y="14"/>
                    </a:lnTo>
                    <a:lnTo>
                      <a:pt x="24" y="22"/>
                    </a:lnTo>
                    <a:lnTo>
                      <a:pt x="14" y="36"/>
                    </a:lnTo>
                    <a:lnTo>
                      <a:pt x="7" y="50"/>
                    </a:lnTo>
                    <a:lnTo>
                      <a:pt x="2" y="65"/>
                    </a:lnTo>
                    <a:lnTo>
                      <a:pt x="0" y="79"/>
                    </a:lnTo>
                    <a:lnTo>
                      <a:pt x="2" y="95"/>
                    </a:lnTo>
                    <a:lnTo>
                      <a:pt x="7" y="109"/>
                    </a:lnTo>
                    <a:lnTo>
                      <a:pt x="14" y="124"/>
                    </a:lnTo>
                    <a:lnTo>
                      <a:pt x="24" y="136"/>
                    </a:lnTo>
                    <a:lnTo>
                      <a:pt x="34" y="143"/>
                    </a:lnTo>
                    <a:lnTo>
                      <a:pt x="48" y="151"/>
                    </a:lnTo>
                    <a:lnTo>
                      <a:pt x="64" y="155"/>
                    </a:lnTo>
                    <a:lnTo>
                      <a:pt x="79" y="158"/>
                    </a:lnTo>
                    <a:lnTo>
                      <a:pt x="96" y="155"/>
                    </a:lnTo>
                    <a:lnTo>
                      <a:pt x="111" y="151"/>
                    </a:lnTo>
                    <a:lnTo>
                      <a:pt x="122" y="143"/>
                    </a:lnTo>
                    <a:lnTo>
                      <a:pt x="136" y="136"/>
                    </a:lnTo>
                    <a:lnTo>
                      <a:pt x="145" y="124"/>
                    </a:lnTo>
                    <a:lnTo>
                      <a:pt x="152" y="109"/>
                    </a:lnTo>
                    <a:lnTo>
                      <a:pt x="157" y="95"/>
                    </a:lnTo>
                    <a:lnTo>
                      <a:pt x="157" y="79"/>
                    </a:lnTo>
                    <a:lnTo>
                      <a:pt x="155" y="79"/>
                    </a:lnTo>
                    <a:lnTo>
                      <a:pt x="152" y="65"/>
                    </a:lnTo>
                    <a:lnTo>
                      <a:pt x="150" y="50"/>
                    </a:lnTo>
                    <a:lnTo>
                      <a:pt x="143" y="38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8" y="10"/>
                    </a:lnTo>
                    <a:lnTo>
                      <a:pt x="93" y="5"/>
                    </a:lnTo>
                    <a:lnTo>
                      <a:pt x="79" y="3"/>
                    </a:lnTo>
                    <a:lnTo>
                      <a:pt x="64" y="5"/>
                    </a:lnTo>
                    <a:lnTo>
                      <a:pt x="48" y="10"/>
                    </a:lnTo>
                    <a:lnTo>
                      <a:pt x="37" y="15"/>
                    </a:lnTo>
                    <a:lnTo>
                      <a:pt x="24" y="25"/>
                    </a:lnTo>
                    <a:lnTo>
                      <a:pt x="17" y="38"/>
                    </a:lnTo>
                    <a:lnTo>
                      <a:pt x="10" y="50"/>
                    </a:lnTo>
                    <a:lnTo>
                      <a:pt x="5" y="65"/>
                    </a:lnTo>
                    <a:lnTo>
                      <a:pt x="2" y="79"/>
                    </a:lnTo>
                    <a:lnTo>
                      <a:pt x="5" y="95"/>
                    </a:lnTo>
                    <a:lnTo>
                      <a:pt x="10" y="109"/>
                    </a:lnTo>
                    <a:lnTo>
                      <a:pt x="17" y="122"/>
                    </a:lnTo>
                    <a:lnTo>
                      <a:pt x="24" y="134"/>
                    </a:lnTo>
                    <a:lnTo>
                      <a:pt x="37" y="141"/>
                    </a:lnTo>
                    <a:lnTo>
                      <a:pt x="48" y="148"/>
                    </a:lnTo>
                    <a:lnTo>
                      <a:pt x="64" y="153"/>
                    </a:lnTo>
                    <a:lnTo>
                      <a:pt x="79" y="155"/>
                    </a:lnTo>
                    <a:lnTo>
                      <a:pt x="93" y="153"/>
                    </a:lnTo>
                    <a:lnTo>
                      <a:pt x="108" y="148"/>
                    </a:lnTo>
                    <a:lnTo>
                      <a:pt x="120" y="141"/>
                    </a:lnTo>
                    <a:lnTo>
                      <a:pt x="133" y="134"/>
                    </a:lnTo>
                    <a:lnTo>
                      <a:pt x="143" y="122"/>
                    </a:lnTo>
                    <a:lnTo>
                      <a:pt x="150" y="109"/>
                    </a:lnTo>
                    <a:lnTo>
                      <a:pt x="152" y="95"/>
                    </a:lnTo>
                    <a:lnTo>
                      <a:pt x="155" y="79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5" name="Freeform 1057">
                <a:extLst>
                  <a:ext uri="{FF2B5EF4-FFF2-40B4-BE49-F238E27FC236}">
                    <a16:creationId xmlns:a16="http://schemas.microsoft.com/office/drawing/2014/main" id="{9ED77FD5-E82C-4309-BA43-4AF798AF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3112"/>
                <a:ext cx="51" cy="50"/>
              </a:xfrm>
              <a:custGeom>
                <a:avLst/>
                <a:gdLst>
                  <a:gd name="T0" fmla="*/ 150 w 153"/>
                  <a:gd name="T1" fmla="*/ 62 h 152"/>
                  <a:gd name="T2" fmla="*/ 141 w 153"/>
                  <a:gd name="T3" fmla="*/ 35 h 152"/>
                  <a:gd name="T4" fmla="*/ 118 w 153"/>
                  <a:gd name="T5" fmla="*/ 12 h 152"/>
                  <a:gd name="T6" fmla="*/ 91 w 153"/>
                  <a:gd name="T7" fmla="*/ 2 h 152"/>
                  <a:gd name="T8" fmla="*/ 62 w 153"/>
                  <a:gd name="T9" fmla="*/ 2 h 152"/>
                  <a:gd name="T10" fmla="*/ 35 w 153"/>
                  <a:gd name="T11" fmla="*/ 12 h 152"/>
                  <a:gd name="T12" fmla="*/ 15 w 153"/>
                  <a:gd name="T13" fmla="*/ 35 h 152"/>
                  <a:gd name="T14" fmla="*/ 3 w 153"/>
                  <a:gd name="T15" fmla="*/ 62 h 152"/>
                  <a:gd name="T16" fmla="*/ 3 w 153"/>
                  <a:gd name="T17" fmla="*/ 92 h 152"/>
                  <a:gd name="T18" fmla="*/ 15 w 153"/>
                  <a:gd name="T19" fmla="*/ 119 h 152"/>
                  <a:gd name="T20" fmla="*/ 35 w 153"/>
                  <a:gd name="T21" fmla="*/ 138 h 152"/>
                  <a:gd name="T22" fmla="*/ 62 w 153"/>
                  <a:gd name="T23" fmla="*/ 150 h 152"/>
                  <a:gd name="T24" fmla="*/ 91 w 153"/>
                  <a:gd name="T25" fmla="*/ 150 h 152"/>
                  <a:gd name="T26" fmla="*/ 118 w 153"/>
                  <a:gd name="T27" fmla="*/ 138 h 152"/>
                  <a:gd name="T28" fmla="*/ 141 w 153"/>
                  <a:gd name="T29" fmla="*/ 119 h 152"/>
                  <a:gd name="T30" fmla="*/ 150 w 153"/>
                  <a:gd name="T31" fmla="*/ 92 h 152"/>
                  <a:gd name="T32" fmla="*/ 150 w 153"/>
                  <a:gd name="T33" fmla="*/ 76 h 152"/>
                  <a:gd name="T34" fmla="*/ 143 w 153"/>
                  <a:gd name="T35" fmla="*/ 47 h 152"/>
                  <a:gd name="T36" fmla="*/ 127 w 153"/>
                  <a:gd name="T37" fmla="*/ 25 h 152"/>
                  <a:gd name="T38" fmla="*/ 106 w 153"/>
                  <a:gd name="T39" fmla="*/ 11 h 152"/>
                  <a:gd name="T40" fmla="*/ 77 w 153"/>
                  <a:gd name="T41" fmla="*/ 2 h 152"/>
                  <a:gd name="T42" fmla="*/ 50 w 153"/>
                  <a:gd name="T43" fmla="*/ 11 h 152"/>
                  <a:gd name="T44" fmla="*/ 25 w 153"/>
                  <a:gd name="T45" fmla="*/ 25 h 152"/>
                  <a:gd name="T46" fmla="*/ 10 w 153"/>
                  <a:gd name="T47" fmla="*/ 47 h 152"/>
                  <a:gd name="T48" fmla="*/ 5 w 153"/>
                  <a:gd name="T49" fmla="*/ 76 h 152"/>
                  <a:gd name="T50" fmla="*/ 10 w 153"/>
                  <a:gd name="T51" fmla="*/ 103 h 152"/>
                  <a:gd name="T52" fmla="*/ 25 w 153"/>
                  <a:gd name="T53" fmla="*/ 128 h 152"/>
                  <a:gd name="T54" fmla="*/ 50 w 153"/>
                  <a:gd name="T55" fmla="*/ 143 h 152"/>
                  <a:gd name="T56" fmla="*/ 77 w 153"/>
                  <a:gd name="T57" fmla="*/ 148 h 152"/>
                  <a:gd name="T58" fmla="*/ 106 w 153"/>
                  <a:gd name="T59" fmla="*/ 143 h 152"/>
                  <a:gd name="T60" fmla="*/ 127 w 153"/>
                  <a:gd name="T61" fmla="*/ 128 h 152"/>
                  <a:gd name="T62" fmla="*/ 143 w 153"/>
                  <a:gd name="T63" fmla="*/ 103 h 152"/>
                  <a:gd name="T64" fmla="*/ 150 w 153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" h="152">
                    <a:moveTo>
                      <a:pt x="153" y="76"/>
                    </a:moveTo>
                    <a:lnTo>
                      <a:pt x="150" y="62"/>
                    </a:lnTo>
                    <a:lnTo>
                      <a:pt x="148" y="47"/>
                    </a:lnTo>
                    <a:lnTo>
                      <a:pt x="141" y="35"/>
                    </a:lnTo>
                    <a:lnTo>
                      <a:pt x="131" y="22"/>
                    </a:lnTo>
                    <a:lnTo>
                      <a:pt x="118" y="12"/>
                    </a:lnTo>
                    <a:lnTo>
                      <a:pt x="106" y="7"/>
                    </a:lnTo>
                    <a:lnTo>
                      <a:pt x="91" y="2"/>
                    </a:lnTo>
                    <a:lnTo>
                      <a:pt x="77" y="0"/>
                    </a:lnTo>
                    <a:lnTo>
                      <a:pt x="62" y="2"/>
                    </a:lnTo>
                    <a:lnTo>
                      <a:pt x="46" y="7"/>
                    </a:lnTo>
                    <a:lnTo>
                      <a:pt x="35" y="12"/>
                    </a:lnTo>
                    <a:lnTo>
                      <a:pt x="22" y="22"/>
                    </a:lnTo>
                    <a:lnTo>
                      <a:pt x="15" y="35"/>
                    </a:lnTo>
                    <a:lnTo>
                      <a:pt x="8" y="47"/>
                    </a:lnTo>
                    <a:lnTo>
                      <a:pt x="3" y="62"/>
                    </a:lnTo>
                    <a:lnTo>
                      <a:pt x="0" y="76"/>
                    </a:lnTo>
                    <a:lnTo>
                      <a:pt x="3" y="92"/>
                    </a:lnTo>
                    <a:lnTo>
                      <a:pt x="8" y="106"/>
                    </a:lnTo>
                    <a:lnTo>
                      <a:pt x="15" y="119"/>
                    </a:lnTo>
                    <a:lnTo>
                      <a:pt x="22" y="131"/>
                    </a:lnTo>
                    <a:lnTo>
                      <a:pt x="35" y="138"/>
                    </a:lnTo>
                    <a:lnTo>
                      <a:pt x="46" y="145"/>
                    </a:lnTo>
                    <a:lnTo>
                      <a:pt x="62" y="150"/>
                    </a:lnTo>
                    <a:lnTo>
                      <a:pt x="77" y="152"/>
                    </a:lnTo>
                    <a:lnTo>
                      <a:pt x="91" y="150"/>
                    </a:lnTo>
                    <a:lnTo>
                      <a:pt x="106" y="145"/>
                    </a:lnTo>
                    <a:lnTo>
                      <a:pt x="118" y="138"/>
                    </a:lnTo>
                    <a:lnTo>
                      <a:pt x="131" y="131"/>
                    </a:lnTo>
                    <a:lnTo>
                      <a:pt x="141" y="119"/>
                    </a:lnTo>
                    <a:lnTo>
                      <a:pt x="148" y="106"/>
                    </a:lnTo>
                    <a:lnTo>
                      <a:pt x="150" y="92"/>
                    </a:lnTo>
                    <a:lnTo>
                      <a:pt x="153" y="76"/>
                    </a:lnTo>
                    <a:lnTo>
                      <a:pt x="150" y="76"/>
                    </a:lnTo>
                    <a:lnTo>
                      <a:pt x="148" y="62"/>
                    </a:lnTo>
                    <a:lnTo>
                      <a:pt x="143" y="47"/>
                    </a:lnTo>
                    <a:lnTo>
                      <a:pt x="138" y="35"/>
                    </a:lnTo>
                    <a:lnTo>
                      <a:pt x="127" y="25"/>
                    </a:lnTo>
                    <a:lnTo>
                      <a:pt x="118" y="14"/>
                    </a:lnTo>
                    <a:lnTo>
                      <a:pt x="106" y="11"/>
                    </a:lnTo>
                    <a:lnTo>
                      <a:pt x="91" y="5"/>
                    </a:lnTo>
                    <a:lnTo>
                      <a:pt x="77" y="2"/>
                    </a:lnTo>
                    <a:lnTo>
                      <a:pt x="62" y="5"/>
                    </a:lnTo>
                    <a:lnTo>
                      <a:pt x="50" y="11"/>
                    </a:lnTo>
                    <a:lnTo>
                      <a:pt x="37" y="14"/>
                    </a:lnTo>
                    <a:lnTo>
                      <a:pt x="25" y="25"/>
                    </a:lnTo>
                    <a:lnTo>
                      <a:pt x="17" y="35"/>
                    </a:lnTo>
                    <a:lnTo>
                      <a:pt x="10" y="47"/>
                    </a:lnTo>
                    <a:lnTo>
                      <a:pt x="5" y="62"/>
                    </a:lnTo>
                    <a:lnTo>
                      <a:pt x="5" y="76"/>
                    </a:lnTo>
                    <a:lnTo>
                      <a:pt x="5" y="92"/>
                    </a:lnTo>
                    <a:lnTo>
                      <a:pt x="10" y="103"/>
                    </a:lnTo>
                    <a:lnTo>
                      <a:pt x="17" y="116"/>
                    </a:lnTo>
                    <a:lnTo>
                      <a:pt x="25" y="128"/>
                    </a:lnTo>
                    <a:lnTo>
                      <a:pt x="37" y="135"/>
                    </a:lnTo>
                    <a:lnTo>
                      <a:pt x="50" y="143"/>
                    </a:lnTo>
                    <a:lnTo>
                      <a:pt x="62" y="148"/>
                    </a:lnTo>
                    <a:lnTo>
                      <a:pt x="77" y="148"/>
                    </a:lnTo>
                    <a:lnTo>
                      <a:pt x="91" y="148"/>
                    </a:lnTo>
                    <a:lnTo>
                      <a:pt x="106" y="143"/>
                    </a:lnTo>
                    <a:lnTo>
                      <a:pt x="118" y="135"/>
                    </a:lnTo>
                    <a:lnTo>
                      <a:pt x="127" y="128"/>
                    </a:lnTo>
                    <a:lnTo>
                      <a:pt x="138" y="116"/>
                    </a:lnTo>
                    <a:lnTo>
                      <a:pt x="143" y="103"/>
                    </a:lnTo>
                    <a:lnTo>
                      <a:pt x="148" y="92"/>
                    </a:lnTo>
                    <a:lnTo>
                      <a:pt x="150" y="76"/>
                    </a:lnTo>
                    <a:lnTo>
                      <a:pt x="153" y="76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6" name="Freeform 1058">
                <a:extLst>
                  <a:ext uri="{FF2B5EF4-FFF2-40B4-BE49-F238E27FC236}">
                    <a16:creationId xmlns:a16="http://schemas.microsoft.com/office/drawing/2014/main" id="{18829408-3E4D-4288-8C36-5A13F3950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112"/>
                <a:ext cx="49" cy="49"/>
              </a:xfrm>
              <a:custGeom>
                <a:avLst/>
                <a:gdLst>
                  <a:gd name="T0" fmla="*/ 143 w 145"/>
                  <a:gd name="T1" fmla="*/ 60 h 146"/>
                  <a:gd name="T2" fmla="*/ 133 w 145"/>
                  <a:gd name="T3" fmla="*/ 33 h 146"/>
                  <a:gd name="T4" fmla="*/ 113 w 145"/>
                  <a:gd name="T5" fmla="*/ 12 h 146"/>
                  <a:gd name="T6" fmla="*/ 86 w 145"/>
                  <a:gd name="T7" fmla="*/ 3 h 146"/>
                  <a:gd name="T8" fmla="*/ 57 w 145"/>
                  <a:gd name="T9" fmla="*/ 3 h 146"/>
                  <a:gd name="T10" fmla="*/ 33 w 145"/>
                  <a:gd name="T11" fmla="*/ 12 h 146"/>
                  <a:gd name="T12" fmla="*/ 12 w 145"/>
                  <a:gd name="T13" fmla="*/ 33 h 146"/>
                  <a:gd name="T14" fmla="*/ 0 w 145"/>
                  <a:gd name="T15" fmla="*/ 60 h 146"/>
                  <a:gd name="T16" fmla="*/ 0 w 145"/>
                  <a:gd name="T17" fmla="*/ 90 h 146"/>
                  <a:gd name="T18" fmla="*/ 12 w 145"/>
                  <a:gd name="T19" fmla="*/ 114 h 146"/>
                  <a:gd name="T20" fmla="*/ 33 w 145"/>
                  <a:gd name="T21" fmla="*/ 133 h 146"/>
                  <a:gd name="T22" fmla="*/ 57 w 145"/>
                  <a:gd name="T23" fmla="*/ 146 h 146"/>
                  <a:gd name="T24" fmla="*/ 86 w 145"/>
                  <a:gd name="T25" fmla="*/ 146 h 146"/>
                  <a:gd name="T26" fmla="*/ 113 w 145"/>
                  <a:gd name="T27" fmla="*/ 133 h 146"/>
                  <a:gd name="T28" fmla="*/ 133 w 145"/>
                  <a:gd name="T29" fmla="*/ 114 h 146"/>
                  <a:gd name="T30" fmla="*/ 143 w 145"/>
                  <a:gd name="T31" fmla="*/ 90 h 146"/>
                  <a:gd name="T32" fmla="*/ 143 w 145"/>
                  <a:gd name="T33" fmla="*/ 74 h 146"/>
                  <a:gd name="T34" fmla="*/ 136 w 145"/>
                  <a:gd name="T35" fmla="*/ 47 h 146"/>
                  <a:gd name="T36" fmla="*/ 121 w 145"/>
                  <a:gd name="T37" fmla="*/ 24 h 146"/>
                  <a:gd name="T38" fmla="*/ 98 w 145"/>
                  <a:gd name="T39" fmla="*/ 10 h 146"/>
                  <a:gd name="T40" fmla="*/ 72 w 145"/>
                  <a:gd name="T41" fmla="*/ 5 h 146"/>
                  <a:gd name="T42" fmla="*/ 45 w 145"/>
                  <a:gd name="T43" fmla="*/ 10 h 146"/>
                  <a:gd name="T44" fmla="*/ 23 w 145"/>
                  <a:gd name="T45" fmla="*/ 24 h 146"/>
                  <a:gd name="T46" fmla="*/ 7 w 145"/>
                  <a:gd name="T47" fmla="*/ 47 h 146"/>
                  <a:gd name="T48" fmla="*/ 3 w 145"/>
                  <a:gd name="T49" fmla="*/ 74 h 146"/>
                  <a:gd name="T50" fmla="*/ 7 w 145"/>
                  <a:gd name="T51" fmla="*/ 101 h 146"/>
                  <a:gd name="T52" fmla="*/ 23 w 145"/>
                  <a:gd name="T53" fmla="*/ 124 h 146"/>
                  <a:gd name="T54" fmla="*/ 45 w 145"/>
                  <a:gd name="T55" fmla="*/ 138 h 146"/>
                  <a:gd name="T56" fmla="*/ 72 w 145"/>
                  <a:gd name="T57" fmla="*/ 143 h 146"/>
                  <a:gd name="T58" fmla="*/ 98 w 145"/>
                  <a:gd name="T59" fmla="*/ 138 h 146"/>
                  <a:gd name="T60" fmla="*/ 121 w 145"/>
                  <a:gd name="T61" fmla="*/ 124 h 146"/>
                  <a:gd name="T62" fmla="*/ 136 w 145"/>
                  <a:gd name="T63" fmla="*/ 101 h 146"/>
                  <a:gd name="T64" fmla="*/ 143 w 145"/>
                  <a:gd name="T65" fmla="*/ 7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46">
                    <a:moveTo>
                      <a:pt x="145" y="74"/>
                    </a:moveTo>
                    <a:lnTo>
                      <a:pt x="143" y="60"/>
                    </a:lnTo>
                    <a:lnTo>
                      <a:pt x="138" y="45"/>
                    </a:lnTo>
                    <a:lnTo>
                      <a:pt x="133" y="33"/>
                    </a:lnTo>
                    <a:lnTo>
                      <a:pt x="122" y="23"/>
                    </a:lnTo>
                    <a:lnTo>
                      <a:pt x="113" y="12"/>
                    </a:lnTo>
                    <a:lnTo>
                      <a:pt x="101" y="9"/>
                    </a:lnTo>
                    <a:lnTo>
                      <a:pt x="86" y="3"/>
                    </a:lnTo>
                    <a:lnTo>
                      <a:pt x="72" y="0"/>
                    </a:lnTo>
                    <a:lnTo>
                      <a:pt x="57" y="3"/>
                    </a:lnTo>
                    <a:lnTo>
                      <a:pt x="45" y="9"/>
                    </a:lnTo>
                    <a:lnTo>
                      <a:pt x="33" y="12"/>
                    </a:lnTo>
                    <a:lnTo>
                      <a:pt x="20" y="23"/>
                    </a:lnTo>
                    <a:lnTo>
                      <a:pt x="12" y="33"/>
                    </a:lnTo>
                    <a:lnTo>
                      <a:pt x="5" y="45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5" y="101"/>
                    </a:lnTo>
                    <a:lnTo>
                      <a:pt x="12" y="114"/>
                    </a:lnTo>
                    <a:lnTo>
                      <a:pt x="20" y="126"/>
                    </a:lnTo>
                    <a:lnTo>
                      <a:pt x="33" y="133"/>
                    </a:lnTo>
                    <a:lnTo>
                      <a:pt x="45" y="141"/>
                    </a:lnTo>
                    <a:lnTo>
                      <a:pt x="57" y="146"/>
                    </a:lnTo>
                    <a:lnTo>
                      <a:pt x="72" y="146"/>
                    </a:lnTo>
                    <a:lnTo>
                      <a:pt x="86" y="146"/>
                    </a:lnTo>
                    <a:lnTo>
                      <a:pt x="101" y="141"/>
                    </a:lnTo>
                    <a:lnTo>
                      <a:pt x="113" y="133"/>
                    </a:lnTo>
                    <a:lnTo>
                      <a:pt x="122" y="126"/>
                    </a:lnTo>
                    <a:lnTo>
                      <a:pt x="133" y="114"/>
                    </a:lnTo>
                    <a:lnTo>
                      <a:pt x="138" y="101"/>
                    </a:lnTo>
                    <a:lnTo>
                      <a:pt x="143" y="90"/>
                    </a:lnTo>
                    <a:lnTo>
                      <a:pt x="145" y="74"/>
                    </a:lnTo>
                    <a:lnTo>
                      <a:pt x="143" y="74"/>
                    </a:lnTo>
                    <a:lnTo>
                      <a:pt x="141" y="60"/>
                    </a:lnTo>
                    <a:lnTo>
                      <a:pt x="136" y="47"/>
                    </a:lnTo>
                    <a:lnTo>
                      <a:pt x="131" y="34"/>
                    </a:lnTo>
                    <a:lnTo>
                      <a:pt x="121" y="24"/>
                    </a:lnTo>
                    <a:lnTo>
                      <a:pt x="112" y="16"/>
                    </a:lnTo>
                    <a:lnTo>
                      <a:pt x="98" y="10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59" y="5"/>
                    </a:lnTo>
                    <a:lnTo>
                      <a:pt x="45" y="10"/>
                    </a:lnTo>
                    <a:lnTo>
                      <a:pt x="33" y="16"/>
                    </a:lnTo>
                    <a:lnTo>
                      <a:pt x="23" y="24"/>
                    </a:lnTo>
                    <a:lnTo>
                      <a:pt x="15" y="34"/>
                    </a:lnTo>
                    <a:lnTo>
                      <a:pt x="7" y="47"/>
                    </a:lnTo>
                    <a:lnTo>
                      <a:pt x="5" y="60"/>
                    </a:lnTo>
                    <a:lnTo>
                      <a:pt x="3" y="74"/>
                    </a:lnTo>
                    <a:lnTo>
                      <a:pt x="5" y="90"/>
                    </a:lnTo>
                    <a:lnTo>
                      <a:pt x="7" y="101"/>
                    </a:lnTo>
                    <a:lnTo>
                      <a:pt x="15" y="114"/>
                    </a:lnTo>
                    <a:lnTo>
                      <a:pt x="23" y="124"/>
                    </a:lnTo>
                    <a:lnTo>
                      <a:pt x="33" y="131"/>
                    </a:lnTo>
                    <a:lnTo>
                      <a:pt x="45" y="138"/>
                    </a:lnTo>
                    <a:lnTo>
                      <a:pt x="59" y="143"/>
                    </a:lnTo>
                    <a:lnTo>
                      <a:pt x="72" y="143"/>
                    </a:lnTo>
                    <a:lnTo>
                      <a:pt x="86" y="143"/>
                    </a:lnTo>
                    <a:lnTo>
                      <a:pt x="98" y="138"/>
                    </a:lnTo>
                    <a:lnTo>
                      <a:pt x="112" y="131"/>
                    </a:lnTo>
                    <a:lnTo>
                      <a:pt x="121" y="124"/>
                    </a:lnTo>
                    <a:lnTo>
                      <a:pt x="131" y="114"/>
                    </a:lnTo>
                    <a:lnTo>
                      <a:pt x="136" y="101"/>
                    </a:lnTo>
                    <a:lnTo>
                      <a:pt x="141" y="90"/>
                    </a:lnTo>
                    <a:lnTo>
                      <a:pt x="143" y="74"/>
                    </a:lnTo>
                    <a:lnTo>
                      <a:pt x="145" y="74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7" name="Freeform 1059">
                <a:extLst>
                  <a:ext uri="{FF2B5EF4-FFF2-40B4-BE49-F238E27FC236}">
                    <a16:creationId xmlns:a16="http://schemas.microsoft.com/office/drawing/2014/main" id="{291C3122-992D-46CD-9E5A-742C4DD40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3114"/>
                <a:ext cx="47" cy="46"/>
              </a:xfrm>
              <a:custGeom>
                <a:avLst/>
                <a:gdLst>
                  <a:gd name="T0" fmla="*/ 138 w 140"/>
                  <a:gd name="T1" fmla="*/ 55 h 138"/>
                  <a:gd name="T2" fmla="*/ 128 w 140"/>
                  <a:gd name="T3" fmla="*/ 29 h 138"/>
                  <a:gd name="T4" fmla="*/ 109 w 140"/>
                  <a:gd name="T5" fmla="*/ 11 h 138"/>
                  <a:gd name="T6" fmla="*/ 83 w 140"/>
                  <a:gd name="T7" fmla="*/ 0 h 138"/>
                  <a:gd name="T8" fmla="*/ 56 w 140"/>
                  <a:gd name="T9" fmla="*/ 0 h 138"/>
                  <a:gd name="T10" fmla="*/ 30 w 140"/>
                  <a:gd name="T11" fmla="*/ 11 h 138"/>
                  <a:gd name="T12" fmla="*/ 12 w 140"/>
                  <a:gd name="T13" fmla="*/ 29 h 138"/>
                  <a:gd name="T14" fmla="*/ 2 w 140"/>
                  <a:gd name="T15" fmla="*/ 55 h 138"/>
                  <a:gd name="T16" fmla="*/ 2 w 140"/>
                  <a:gd name="T17" fmla="*/ 85 h 138"/>
                  <a:gd name="T18" fmla="*/ 12 w 140"/>
                  <a:gd name="T19" fmla="*/ 109 h 138"/>
                  <a:gd name="T20" fmla="*/ 30 w 140"/>
                  <a:gd name="T21" fmla="*/ 126 h 138"/>
                  <a:gd name="T22" fmla="*/ 56 w 140"/>
                  <a:gd name="T23" fmla="*/ 138 h 138"/>
                  <a:gd name="T24" fmla="*/ 83 w 140"/>
                  <a:gd name="T25" fmla="*/ 138 h 138"/>
                  <a:gd name="T26" fmla="*/ 109 w 140"/>
                  <a:gd name="T27" fmla="*/ 126 h 138"/>
                  <a:gd name="T28" fmla="*/ 128 w 140"/>
                  <a:gd name="T29" fmla="*/ 109 h 138"/>
                  <a:gd name="T30" fmla="*/ 138 w 140"/>
                  <a:gd name="T31" fmla="*/ 85 h 138"/>
                  <a:gd name="T32" fmla="*/ 135 w 140"/>
                  <a:gd name="T33" fmla="*/ 69 h 138"/>
                  <a:gd name="T34" fmla="*/ 130 w 140"/>
                  <a:gd name="T35" fmla="*/ 42 h 138"/>
                  <a:gd name="T36" fmla="*/ 116 w 140"/>
                  <a:gd name="T37" fmla="*/ 22 h 138"/>
                  <a:gd name="T38" fmla="*/ 95 w 140"/>
                  <a:gd name="T39" fmla="*/ 7 h 138"/>
                  <a:gd name="T40" fmla="*/ 69 w 140"/>
                  <a:gd name="T41" fmla="*/ 4 h 138"/>
                  <a:gd name="T42" fmla="*/ 44 w 140"/>
                  <a:gd name="T43" fmla="*/ 7 h 138"/>
                  <a:gd name="T44" fmla="*/ 21 w 140"/>
                  <a:gd name="T45" fmla="*/ 22 h 138"/>
                  <a:gd name="T46" fmla="*/ 7 w 140"/>
                  <a:gd name="T47" fmla="*/ 42 h 138"/>
                  <a:gd name="T48" fmla="*/ 2 w 140"/>
                  <a:gd name="T49" fmla="*/ 69 h 138"/>
                  <a:gd name="T50" fmla="*/ 7 w 140"/>
                  <a:gd name="T51" fmla="*/ 93 h 138"/>
                  <a:gd name="T52" fmla="*/ 21 w 140"/>
                  <a:gd name="T53" fmla="*/ 116 h 138"/>
                  <a:gd name="T54" fmla="*/ 44 w 140"/>
                  <a:gd name="T55" fmla="*/ 131 h 138"/>
                  <a:gd name="T56" fmla="*/ 69 w 140"/>
                  <a:gd name="T57" fmla="*/ 136 h 138"/>
                  <a:gd name="T58" fmla="*/ 95 w 140"/>
                  <a:gd name="T59" fmla="*/ 131 h 138"/>
                  <a:gd name="T60" fmla="*/ 116 w 140"/>
                  <a:gd name="T61" fmla="*/ 116 h 138"/>
                  <a:gd name="T62" fmla="*/ 130 w 140"/>
                  <a:gd name="T63" fmla="*/ 93 h 138"/>
                  <a:gd name="T64" fmla="*/ 135 w 140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38">
                    <a:moveTo>
                      <a:pt x="140" y="69"/>
                    </a:moveTo>
                    <a:lnTo>
                      <a:pt x="138" y="55"/>
                    </a:lnTo>
                    <a:lnTo>
                      <a:pt x="133" y="42"/>
                    </a:lnTo>
                    <a:lnTo>
                      <a:pt x="128" y="29"/>
                    </a:lnTo>
                    <a:lnTo>
                      <a:pt x="118" y="19"/>
                    </a:lnTo>
                    <a:lnTo>
                      <a:pt x="109" y="11"/>
                    </a:lnTo>
                    <a:lnTo>
                      <a:pt x="95" y="5"/>
                    </a:lnTo>
                    <a:lnTo>
                      <a:pt x="83" y="0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0" y="19"/>
                    </a:lnTo>
                    <a:lnTo>
                      <a:pt x="12" y="29"/>
                    </a:lnTo>
                    <a:lnTo>
                      <a:pt x="4" y="42"/>
                    </a:lnTo>
                    <a:lnTo>
                      <a:pt x="2" y="55"/>
                    </a:lnTo>
                    <a:lnTo>
                      <a:pt x="0" y="69"/>
                    </a:lnTo>
                    <a:lnTo>
                      <a:pt x="2" y="85"/>
                    </a:lnTo>
                    <a:lnTo>
                      <a:pt x="4" y="96"/>
                    </a:lnTo>
                    <a:lnTo>
                      <a:pt x="12" y="109"/>
                    </a:lnTo>
                    <a:lnTo>
                      <a:pt x="20" y="119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6" y="138"/>
                    </a:lnTo>
                    <a:lnTo>
                      <a:pt x="69" y="138"/>
                    </a:lnTo>
                    <a:lnTo>
                      <a:pt x="83" y="138"/>
                    </a:lnTo>
                    <a:lnTo>
                      <a:pt x="95" y="133"/>
                    </a:lnTo>
                    <a:lnTo>
                      <a:pt x="109" y="126"/>
                    </a:lnTo>
                    <a:lnTo>
                      <a:pt x="118" y="119"/>
                    </a:lnTo>
                    <a:lnTo>
                      <a:pt x="128" y="109"/>
                    </a:lnTo>
                    <a:lnTo>
                      <a:pt x="133" y="96"/>
                    </a:lnTo>
                    <a:lnTo>
                      <a:pt x="138" y="85"/>
                    </a:lnTo>
                    <a:lnTo>
                      <a:pt x="140" y="69"/>
                    </a:lnTo>
                    <a:lnTo>
                      <a:pt x="135" y="69"/>
                    </a:lnTo>
                    <a:lnTo>
                      <a:pt x="135" y="55"/>
                    </a:lnTo>
                    <a:lnTo>
                      <a:pt x="130" y="42"/>
                    </a:lnTo>
                    <a:lnTo>
                      <a:pt x="126" y="33"/>
                    </a:lnTo>
                    <a:lnTo>
                      <a:pt x="116" y="22"/>
                    </a:lnTo>
                    <a:lnTo>
                      <a:pt x="105" y="15"/>
                    </a:lnTo>
                    <a:lnTo>
                      <a:pt x="95" y="7"/>
                    </a:lnTo>
                    <a:lnTo>
                      <a:pt x="83" y="4"/>
                    </a:lnTo>
                    <a:lnTo>
                      <a:pt x="69" y="4"/>
                    </a:lnTo>
                    <a:lnTo>
                      <a:pt x="56" y="4"/>
                    </a:lnTo>
                    <a:lnTo>
                      <a:pt x="44" y="7"/>
                    </a:lnTo>
                    <a:lnTo>
                      <a:pt x="31" y="15"/>
                    </a:lnTo>
                    <a:lnTo>
                      <a:pt x="21" y="22"/>
                    </a:lnTo>
                    <a:lnTo>
                      <a:pt x="14" y="33"/>
                    </a:lnTo>
                    <a:lnTo>
                      <a:pt x="7" y="42"/>
                    </a:lnTo>
                    <a:lnTo>
                      <a:pt x="4" y="55"/>
                    </a:lnTo>
                    <a:lnTo>
                      <a:pt x="2" y="69"/>
                    </a:lnTo>
                    <a:lnTo>
                      <a:pt x="4" y="81"/>
                    </a:lnTo>
                    <a:lnTo>
                      <a:pt x="7" y="93"/>
                    </a:lnTo>
                    <a:lnTo>
                      <a:pt x="14" y="107"/>
                    </a:lnTo>
                    <a:lnTo>
                      <a:pt x="21" y="116"/>
                    </a:lnTo>
                    <a:lnTo>
                      <a:pt x="31" y="124"/>
                    </a:lnTo>
                    <a:lnTo>
                      <a:pt x="44" y="131"/>
                    </a:lnTo>
                    <a:lnTo>
                      <a:pt x="56" y="133"/>
                    </a:lnTo>
                    <a:lnTo>
                      <a:pt x="69" y="136"/>
                    </a:lnTo>
                    <a:lnTo>
                      <a:pt x="83" y="133"/>
                    </a:lnTo>
                    <a:lnTo>
                      <a:pt x="95" y="131"/>
                    </a:lnTo>
                    <a:lnTo>
                      <a:pt x="105" y="124"/>
                    </a:lnTo>
                    <a:lnTo>
                      <a:pt x="116" y="116"/>
                    </a:lnTo>
                    <a:lnTo>
                      <a:pt x="126" y="107"/>
                    </a:lnTo>
                    <a:lnTo>
                      <a:pt x="130" y="93"/>
                    </a:lnTo>
                    <a:lnTo>
                      <a:pt x="135" y="81"/>
                    </a:lnTo>
                    <a:lnTo>
                      <a:pt x="135" y="69"/>
                    </a:lnTo>
                    <a:lnTo>
                      <a:pt x="140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8" name="Freeform 1060">
                <a:extLst>
                  <a:ext uri="{FF2B5EF4-FFF2-40B4-BE49-F238E27FC236}">
                    <a16:creationId xmlns:a16="http://schemas.microsoft.com/office/drawing/2014/main" id="{DA439239-6323-4EDD-A009-7CAF26A2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115"/>
                <a:ext cx="44" cy="44"/>
              </a:xfrm>
              <a:custGeom>
                <a:avLst/>
                <a:gdLst>
                  <a:gd name="T0" fmla="*/ 133 w 133"/>
                  <a:gd name="T1" fmla="*/ 52 h 133"/>
                  <a:gd name="T2" fmla="*/ 124 w 133"/>
                  <a:gd name="T3" fmla="*/ 29 h 133"/>
                  <a:gd name="T4" fmla="*/ 103 w 133"/>
                  <a:gd name="T5" fmla="*/ 12 h 133"/>
                  <a:gd name="T6" fmla="*/ 81 w 133"/>
                  <a:gd name="T7" fmla="*/ 0 h 133"/>
                  <a:gd name="T8" fmla="*/ 54 w 133"/>
                  <a:gd name="T9" fmla="*/ 0 h 133"/>
                  <a:gd name="T10" fmla="*/ 29 w 133"/>
                  <a:gd name="T11" fmla="*/ 12 h 133"/>
                  <a:gd name="T12" fmla="*/ 12 w 133"/>
                  <a:gd name="T13" fmla="*/ 29 h 133"/>
                  <a:gd name="T14" fmla="*/ 2 w 133"/>
                  <a:gd name="T15" fmla="*/ 52 h 133"/>
                  <a:gd name="T16" fmla="*/ 2 w 133"/>
                  <a:gd name="T17" fmla="*/ 78 h 133"/>
                  <a:gd name="T18" fmla="*/ 12 w 133"/>
                  <a:gd name="T19" fmla="*/ 102 h 133"/>
                  <a:gd name="T20" fmla="*/ 29 w 133"/>
                  <a:gd name="T21" fmla="*/ 121 h 133"/>
                  <a:gd name="T22" fmla="*/ 54 w 133"/>
                  <a:gd name="T23" fmla="*/ 129 h 133"/>
                  <a:gd name="T24" fmla="*/ 81 w 133"/>
                  <a:gd name="T25" fmla="*/ 129 h 133"/>
                  <a:gd name="T26" fmla="*/ 103 w 133"/>
                  <a:gd name="T27" fmla="*/ 121 h 133"/>
                  <a:gd name="T28" fmla="*/ 124 w 133"/>
                  <a:gd name="T29" fmla="*/ 102 h 133"/>
                  <a:gd name="T30" fmla="*/ 133 w 133"/>
                  <a:gd name="T31" fmla="*/ 78 h 133"/>
                  <a:gd name="T32" fmla="*/ 131 w 133"/>
                  <a:gd name="T33" fmla="*/ 66 h 133"/>
                  <a:gd name="T34" fmla="*/ 126 w 133"/>
                  <a:gd name="T35" fmla="*/ 41 h 133"/>
                  <a:gd name="T36" fmla="*/ 111 w 133"/>
                  <a:gd name="T37" fmla="*/ 21 h 133"/>
                  <a:gd name="T38" fmla="*/ 92 w 133"/>
                  <a:gd name="T39" fmla="*/ 7 h 133"/>
                  <a:gd name="T40" fmla="*/ 67 w 133"/>
                  <a:gd name="T41" fmla="*/ 2 h 133"/>
                  <a:gd name="T42" fmla="*/ 42 w 133"/>
                  <a:gd name="T43" fmla="*/ 7 h 133"/>
                  <a:gd name="T44" fmla="*/ 22 w 133"/>
                  <a:gd name="T45" fmla="*/ 21 h 133"/>
                  <a:gd name="T46" fmla="*/ 7 w 133"/>
                  <a:gd name="T47" fmla="*/ 41 h 133"/>
                  <a:gd name="T48" fmla="*/ 2 w 133"/>
                  <a:gd name="T49" fmla="*/ 66 h 133"/>
                  <a:gd name="T50" fmla="*/ 7 w 133"/>
                  <a:gd name="T51" fmla="*/ 90 h 133"/>
                  <a:gd name="T52" fmla="*/ 22 w 133"/>
                  <a:gd name="T53" fmla="*/ 111 h 133"/>
                  <a:gd name="T54" fmla="*/ 42 w 133"/>
                  <a:gd name="T55" fmla="*/ 125 h 133"/>
                  <a:gd name="T56" fmla="*/ 67 w 133"/>
                  <a:gd name="T57" fmla="*/ 129 h 133"/>
                  <a:gd name="T58" fmla="*/ 92 w 133"/>
                  <a:gd name="T59" fmla="*/ 125 h 133"/>
                  <a:gd name="T60" fmla="*/ 111 w 133"/>
                  <a:gd name="T61" fmla="*/ 111 h 133"/>
                  <a:gd name="T62" fmla="*/ 126 w 133"/>
                  <a:gd name="T63" fmla="*/ 90 h 133"/>
                  <a:gd name="T64" fmla="*/ 131 w 133"/>
                  <a:gd name="T65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2"/>
                    </a:lnTo>
                    <a:lnTo>
                      <a:pt x="128" y="38"/>
                    </a:lnTo>
                    <a:lnTo>
                      <a:pt x="124" y="29"/>
                    </a:lnTo>
                    <a:lnTo>
                      <a:pt x="114" y="19"/>
                    </a:lnTo>
                    <a:lnTo>
                      <a:pt x="103" y="12"/>
                    </a:lnTo>
                    <a:lnTo>
                      <a:pt x="94" y="4"/>
                    </a:lnTo>
                    <a:lnTo>
                      <a:pt x="81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2" y="4"/>
                    </a:lnTo>
                    <a:lnTo>
                      <a:pt x="29" y="12"/>
                    </a:lnTo>
                    <a:lnTo>
                      <a:pt x="21" y="19"/>
                    </a:lnTo>
                    <a:lnTo>
                      <a:pt x="12" y="29"/>
                    </a:lnTo>
                    <a:lnTo>
                      <a:pt x="5" y="38"/>
                    </a:lnTo>
                    <a:lnTo>
                      <a:pt x="2" y="52"/>
                    </a:lnTo>
                    <a:lnTo>
                      <a:pt x="0" y="66"/>
                    </a:lnTo>
                    <a:lnTo>
                      <a:pt x="2" y="78"/>
                    </a:lnTo>
                    <a:lnTo>
                      <a:pt x="5" y="90"/>
                    </a:lnTo>
                    <a:lnTo>
                      <a:pt x="12" y="102"/>
                    </a:lnTo>
                    <a:lnTo>
                      <a:pt x="21" y="112"/>
                    </a:lnTo>
                    <a:lnTo>
                      <a:pt x="29" y="121"/>
                    </a:lnTo>
                    <a:lnTo>
                      <a:pt x="42" y="128"/>
                    </a:lnTo>
                    <a:lnTo>
                      <a:pt x="54" y="129"/>
                    </a:lnTo>
                    <a:lnTo>
                      <a:pt x="67" y="133"/>
                    </a:lnTo>
                    <a:lnTo>
                      <a:pt x="81" y="129"/>
                    </a:lnTo>
                    <a:lnTo>
                      <a:pt x="94" y="128"/>
                    </a:lnTo>
                    <a:lnTo>
                      <a:pt x="103" y="121"/>
                    </a:lnTo>
                    <a:lnTo>
                      <a:pt x="114" y="112"/>
                    </a:lnTo>
                    <a:lnTo>
                      <a:pt x="124" y="102"/>
                    </a:lnTo>
                    <a:lnTo>
                      <a:pt x="128" y="90"/>
                    </a:lnTo>
                    <a:lnTo>
                      <a:pt x="133" y="78"/>
                    </a:lnTo>
                    <a:lnTo>
                      <a:pt x="133" y="66"/>
                    </a:lnTo>
                    <a:lnTo>
                      <a:pt x="131" y="66"/>
                    </a:lnTo>
                    <a:lnTo>
                      <a:pt x="131" y="54"/>
                    </a:lnTo>
                    <a:lnTo>
                      <a:pt x="126" y="41"/>
                    </a:lnTo>
                    <a:lnTo>
                      <a:pt x="121" y="31"/>
                    </a:lnTo>
                    <a:lnTo>
                      <a:pt x="111" y="21"/>
                    </a:lnTo>
                    <a:lnTo>
                      <a:pt x="103" y="14"/>
                    </a:lnTo>
                    <a:lnTo>
                      <a:pt x="92" y="7"/>
                    </a:lnTo>
                    <a:lnTo>
                      <a:pt x="79" y="4"/>
                    </a:lnTo>
                    <a:lnTo>
                      <a:pt x="67" y="2"/>
                    </a:lnTo>
                    <a:lnTo>
                      <a:pt x="54" y="4"/>
                    </a:lnTo>
                    <a:lnTo>
                      <a:pt x="42" y="7"/>
                    </a:lnTo>
                    <a:lnTo>
                      <a:pt x="33" y="14"/>
                    </a:lnTo>
                    <a:lnTo>
                      <a:pt x="22" y="21"/>
                    </a:lnTo>
                    <a:lnTo>
                      <a:pt x="15" y="31"/>
                    </a:lnTo>
                    <a:lnTo>
                      <a:pt x="7" y="41"/>
                    </a:lnTo>
                    <a:lnTo>
                      <a:pt x="5" y="54"/>
                    </a:lnTo>
                    <a:lnTo>
                      <a:pt x="2" y="66"/>
                    </a:lnTo>
                    <a:lnTo>
                      <a:pt x="5" y="78"/>
                    </a:lnTo>
                    <a:lnTo>
                      <a:pt x="7" y="90"/>
                    </a:lnTo>
                    <a:lnTo>
                      <a:pt x="15" y="100"/>
                    </a:lnTo>
                    <a:lnTo>
                      <a:pt x="22" y="111"/>
                    </a:lnTo>
                    <a:lnTo>
                      <a:pt x="33" y="118"/>
                    </a:lnTo>
                    <a:lnTo>
                      <a:pt x="42" y="125"/>
                    </a:lnTo>
                    <a:lnTo>
                      <a:pt x="54" y="128"/>
                    </a:lnTo>
                    <a:lnTo>
                      <a:pt x="67" y="129"/>
                    </a:lnTo>
                    <a:lnTo>
                      <a:pt x="79" y="128"/>
                    </a:lnTo>
                    <a:lnTo>
                      <a:pt x="92" y="125"/>
                    </a:lnTo>
                    <a:lnTo>
                      <a:pt x="103" y="118"/>
                    </a:lnTo>
                    <a:lnTo>
                      <a:pt x="111" y="111"/>
                    </a:lnTo>
                    <a:lnTo>
                      <a:pt x="121" y="100"/>
                    </a:lnTo>
                    <a:lnTo>
                      <a:pt x="126" y="90"/>
                    </a:lnTo>
                    <a:lnTo>
                      <a:pt x="131" y="78"/>
                    </a:lnTo>
                    <a:lnTo>
                      <a:pt x="131" y="66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89" name="Freeform 1061">
                <a:extLst>
                  <a:ext uri="{FF2B5EF4-FFF2-40B4-BE49-F238E27FC236}">
                    <a16:creationId xmlns:a16="http://schemas.microsoft.com/office/drawing/2014/main" id="{11790539-0837-463E-9BFE-2410D3F36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116"/>
                <a:ext cx="43" cy="42"/>
              </a:xfrm>
              <a:custGeom>
                <a:avLst/>
                <a:gdLst>
                  <a:gd name="T0" fmla="*/ 129 w 129"/>
                  <a:gd name="T1" fmla="*/ 52 h 128"/>
                  <a:gd name="T2" fmla="*/ 119 w 129"/>
                  <a:gd name="T3" fmla="*/ 30 h 128"/>
                  <a:gd name="T4" fmla="*/ 101 w 129"/>
                  <a:gd name="T5" fmla="*/ 13 h 128"/>
                  <a:gd name="T6" fmla="*/ 77 w 129"/>
                  <a:gd name="T7" fmla="*/ 2 h 128"/>
                  <a:gd name="T8" fmla="*/ 52 w 129"/>
                  <a:gd name="T9" fmla="*/ 2 h 128"/>
                  <a:gd name="T10" fmla="*/ 31 w 129"/>
                  <a:gd name="T11" fmla="*/ 13 h 128"/>
                  <a:gd name="T12" fmla="*/ 13 w 129"/>
                  <a:gd name="T13" fmla="*/ 30 h 128"/>
                  <a:gd name="T14" fmla="*/ 3 w 129"/>
                  <a:gd name="T15" fmla="*/ 52 h 128"/>
                  <a:gd name="T16" fmla="*/ 3 w 129"/>
                  <a:gd name="T17" fmla="*/ 76 h 128"/>
                  <a:gd name="T18" fmla="*/ 13 w 129"/>
                  <a:gd name="T19" fmla="*/ 99 h 128"/>
                  <a:gd name="T20" fmla="*/ 31 w 129"/>
                  <a:gd name="T21" fmla="*/ 116 h 128"/>
                  <a:gd name="T22" fmla="*/ 52 w 129"/>
                  <a:gd name="T23" fmla="*/ 126 h 128"/>
                  <a:gd name="T24" fmla="*/ 77 w 129"/>
                  <a:gd name="T25" fmla="*/ 126 h 128"/>
                  <a:gd name="T26" fmla="*/ 101 w 129"/>
                  <a:gd name="T27" fmla="*/ 116 h 128"/>
                  <a:gd name="T28" fmla="*/ 119 w 129"/>
                  <a:gd name="T29" fmla="*/ 99 h 128"/>
                  <a:gd name="T30" fmla="*/ 129 w 129"/>
                  <a:gd name="T31" fmla="*/ 76 h 128"/>
                  <a:gd name="T32" fmla="*/ 126 w 129"/>
                  <a:gd name="T33" fmla="*/ 64 h 128"/>
                  <a:gd name="T34" fmla="*/ 122 w 129"/>
                  <a:gd name="T35" fmla="*/ 40 h 128"/>
                  <a:gd name="T36" fmla="*/ 108 w 129"/>
                  <a:gd name="T37" fmla="*/ 23 h 128"/>
                  <a:gd name="T38" fmla="*/ 89 w 129"/>
                  <a:gd name="T39" fmla="*/ 7 h 128"/>
                  <a:gd name="T40" fmla="*/ 65 w 129"/>
                  <a:gd name="T41" fmla="*/ 2 h 128"/>
                  <a:gd name="T42" fmla="*/ 42 w 129"/>
                  <a:gd name="T43" fmla="*/ 7 h 128"/>
                  <a:gd name="T44" fmla="*/ 23 w 129"/>
                  <a:gd name="T45" fmla="*/ 23 h 128"/>
                  <a:gd name="T46" fmla="*/ 10 w 129"/>
                  <a:gd name="T47" fmla="*/ 40 h 128"/>
                  <a:gd name="T48" fmla="*/ 5 w 129"/>
                  <a:gd name="T49" fmla="*/ 64 h 128"/>
                  <a:gd name="T50" fmla="*/ 10 w 129"/>
                  <a:gd name="T51" fmla="*/ 88 h 128"/>
                  <a:gd name="T52" fmla="*/ 23 w 129"/>
                  <a:gd name="T53" fmla="*/ 107 h 128"/>
                  <a:gd name="T54" fmla="*/ 42 w 129"/>
                  <a:gd name="T55" fmla="*/ 121 h 128"/>
                  <a:gd name="T56" fmla="*/ 65 w 129"/>
                  <a:gd name="T57" fmla="*/ 126 h 128"/>
                  <a:gd name="T58" fmla="*/ 89 w 129"/>
                  <a:gd name="T59" fmla="*/ 121 h 128"/>
                  <a:gd name="T60" fmla="*/ 108 w 129"/>
                  <a:gd name="T61" fmla="*/ 107 h 128"/>
                  <a:gd name="T62" fmla="*/ 122 w 129"/>
                  <a:gd name="T63" fmla="*/ 88 h 128"/>
                  <a:gd name="T64" fmla="*/ 126 w 129"/>
                  <a:gd name="T65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8">
                    <a:moveTo>
                      <a:pt x="129" y="64"/>
                    </a:moveTo>
                    <a:lnTo>
                      <a:pt x="129" y="52"/>
                    </a:lnTo>
                    <a:lnTo>
                      <a:pt x="124" y="40"/>
                    </a:lnTo>
                    <a:lnTo>
                      <a:pt x="119" y="30"/>
                    </a:lnTo>
                    <a:lnTo>
                      <a:pt x="108" y="21"/>
                    </a:lnTo>
                    <a:lnTo>
                      <a:pt x="101" y="13"/>
                    </a:lnTo>
                    <a:lnTo>
                      <a:pt x="89" y="6"/>
                    </a:lnTo>
                    <a:lnTo>
                      <a:pt x="77" y="2"/>
                    </a:lnTo>
                    <a:lnTo>
                      <a:pt x="65" y="0"/>
                    </a:lnTo>
                    <a:lnTo>
                      <a:pt x="52" y="2"/>
                    </a:lnTo>
                    <a:lnTo>
                      <a:pt x="40" y="6"/>
                    </a:lnTo>
                    <a:lnTo>
                      <a:pt x="31" y="13"/>
                    </a:lnTo>
                    <a:lnTo>
                      <a:pt x="20" y="21"/>
                    </a:lnTo>
                    <a:lnTo>
                      <a:pt x="13" y="30"/>
                    </a:lnTo>
                    <a:lnTo>
                      <a:pt x="5" y="40"/>
                    </a:lnTo>
                    <a:lnTo>
                      <a:pt x="3" y="52"/>
                    </a:lnTo>
                    <a:lnTo>
                      <a:pt x="0" y="64"/>
                    </a:lnTo>
                    <a:lnTo>
                      <a:pt x="3" y="76"/>
                    </a:lnTo>
                    <a:lnTo>
                      <a:pt x="5" y="88"/>
                    </a:lnTo>
                    <a:lnTo>
                      <a:pt x="13" y="99"/>
                    </a:lnTo>
                    <a:lnTo>
                      <a:pt x="20" y="109"/>
                    </a:lnTo>
                    <a:lnTo>
                      <a:pt x="31" y="116"/>
                    </a:lnTo>
                    <a:lnTo>
                      <a:pt x="40" y="123"/>
                    </a:lnTo>
                    <a:lnTo>
                      <a:pt x="52" y="126"/>
                    </a:lnTo>
                    <a:lnTo>
                      <a:pt x="65" y="128"/>
                    </a:lnTo>
                    <a:lnTo>
                      <a:pt x="77" y="126"/>
                    </a:lnTo>
                    <a:lnTo>
                      <a:pt x="89" y="123"/>
                    </a:lnTo>
                    <a:lnTo>
                      <a:pt x="101" y="116"/>
                    </a:lnTo>
                    <a:lnTo>
                      <a:pt x="108" y="109"/>
                    </a:lnTo>
                    <a:lnTo>
                      <a:pt x="119" y="99"/>
                    </a:lnTo>
                    <a:lnTo>
                      <a:pt x="124" y="88"/>
                    </a:lnTo>
                    <a:lnTo>
                      <a:pt x="129" y="76"/>
                    </a:lnTo>
                    <a:lnTo>
                      <a:pt x="129" y="64"/>
                    </a:lnTo>
                    <a:lnTo>
                      <a:pt x="126" y="64"/>
                    </a:lnTo>
                    <a:lnTo>
                      <a:pt x="124" y="52"/>
                    </a:lnTo>
                    <a:lnTo>
                      <a:pt x="122" y="40"/>
                    </a:lnTo>
                    <a:lnTo>
                      <a:pt x="115" y="30"/>
                    </a:lnTo>
                    <a:lnTo>
                      <a:pt x="108" y="23"/>
                    </a:lnTo>
                    <a:lnTo>
                      <a:pt x="99" y="14"/>
                    </a:lnTo>
                    <a:lnTo>
                      <a:pt x="89" y="7"/>
                    </a:lnTo>
                    <a:lnTo>
                      <a:pt x="77" y="6"/>
                    </a:lnTo>
                    <a:lnTo>
                      <a:pt x="65" y="2"/>
                    </a:lnTo>
                    <a:lnTo>
                      <a:pt x="52" y="6"/>
                    </a:lnTo>
                    <a:lnTo>
                      <a:pt x="42" y="7"/>
                    </a:lnTo>
                    <a:lnTo>
                      <a:pt x="31" y="14"/>
                    </a:lnTo>
                    <a:lnTo>
                      <a:pt x="23" y="23"/>
                    </a:lnTo>
                    <a:lnTo>
                      <a:pt x="15" y="30"/>
                    </a:lnTo>
                    <a:lnTo>
                      <a:pt x="10" y="40"/>
                    </a:lnTo>
                    <a:lnTo>
                      <a:pt x="5" y="52"/>
                    </a:lnTo>
                    <a:lnTo>
                      <a:pt x="5" y="64"/>
                    </a:lnTo>
                    <a:lnTo>
                      <a:pt x="5" y="76"/>
                    </a:lnTo>
                    <a:lnTo>
                      <a:pt x="10" y="88"/>
                    </a:lnTo>
                    <a:lnTo>
                      <a:pt x="15" y="99"/>
                    </a:lnTo>
                    <a:lnTo>
                      <a:pt x="23" y="107"/>
                    </a:lnTo>
                    <a:lnTo>
                      <a:pt x="31" y="114"/>
                    </a:lnTo>
                    <a:lnTo>
                      <a:pt x="42" y="121"/>
                    </a:lnTo>
                    <a:lnTo>
                      <a:pt x="52" y="123"/>
                    </a:lnTo>
                    <a:lnTo>
                      <a:pt x="65" y="126"/>
                    </a:lnTo>
                    <a:lnTo>
                      <a:pt x="77" y="123"/>
                    </a:lnTo>
                    <a:lnTo>
                      <a:pt x="89" y="121"/>
                    </a:lnTo>
                    <a:lnTo>
                      <a:pt x="99" y="114"/>
                    </a:lnTo>
                    <a:lnTo>
                      <a:pt x="108" y="107"/>
                    </a:lnTo>
                    <a:lnTo>
                      <a:pt x="115" y="99"/>
                    </a:lnTo>
                    <a:lnTo>
                      <a:pt x="122" y="88"/>
                    </a:lnTo>
                    <a:lnTo>
                      <a:pt x="124" y="76"/>
                    </a:lnTo>
                    <a:lnTo>
                      <a:pt x="126" y="64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0" name="Freeform 1062">
                <a:extLst>
                  <a:ext uri="{FF2B5EF4-FFF2-40B4-BE49-F238E27FC236}">
                    <a16:creationId xmlns:a16="http://schemas.microsoft.com/office/drawing/2014/main" id="{BE4F0435-1031-4D05-9127-360C0869D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116"/>
                <a:ext cx="41" cy="42"/>
              </a:xfrm>
              <a:custGeom>
                <a:avLst/>
                <a:gdLst>
                  <a:gd name="T0" fmla="*/ 119 w 121"/>
                  <a:gd name="T1" fmla="*/ 50 h 124"/>
                  <a:gd name="T2" fmla="*/ 110 w 121"/>
                  <a:gd name="T3" fmla="*/ 28 h 124"/>
                  <a:gd name="T4" fmla="*/ 94 w 121"/>
                  <a:gd name="T5" fmla="*/ 12 h 124"/>
                  <a:gd name="T6" fmla="*/ 72 w 121"/>
                  <a:gd name="T7" fmla="*/ 4 h 124"/>
                  <a:gd name="T8" fmla="*/ 47 w 121"/>
                  <a:gd name="T9" fmla="*/ 4 h 124"/>
                  <a:gd name="T10" fmla="*/ 26 w 121"/>
                  <a:gd name="T11" fmla="*/ 12 h 124"/>
                  <a:gd name="T12" fmla="*/ 11 w 121"/>
                  <a:gd name="T13" fmla="*/ 28 h 124"/>
                  <a:gd name="T14" fmla="*/ 0 w 121"/>
                  <a:gd name="T15" fmla="*/ 50 h 124"/>
                  <a:gd name="T16" fmla="*/ 0 w 121"/>
                  <a:gd name="T17" fmla="*/ 74 h 124"/>
                  <a:gd name="T18" fmla="*/ 11 w 121"/>
                  <a:gd name="T19" fmla="*/ 97 h 124"/>
                  <a:gd name="T20" fmla="*/ 26 w 121"/>
                  <a:gd name="T21" fmla="*/ 112 h 124"/>
                  <a:gd name="T22" fmla="*/ 47 w 121"/>
                  <a:gd name="T23" fmla="*/ 121 h 124"/>
                  <a:gd name="T24" fmla="*/ 72 w 121"/>
                  <a:gd name="T25" fmla="*/ 121 h 124"/>
                  <a:gd name="T26" fmla="*/ 94 w 121"/>
                  <a:gd name="T27" fmla="*/ 112 h 124"/>
                  <a:gd name="T28" fmla="*/ 110 w 121"/>
                  <a:gd name="T29" fmla="*/ 97 h 124"/>
                  <a:gd name="T30" fmla="*/ 119 w 121"/>
                  <a:gd name="T31" fmla="*/ 74 h 124"/>
                  <a:gd name="T32" fmla="*/ 119 w 121"/>
                  <a:gd name="T33" fmla="*/ 62 h 124"/>
                  <a:gd name="T34" fmla="*/ 114 w 121"/>
                  <a:gd name="T35" fmla="*/ 40 h 124"/>
                  <a:gd name="T36" fmla="*/ 101 w 121"/>
                  <a:gd name="T37" fmla="*/ 21 h 124"/>
                  <a:gd name="T38" fmla="*/ 81 w 121"/>
                  <a:gd name="T39" fmla="*/ 8 h 124"/>
                  <a:gd name="T40" fmla="*/ 60 w 121"/>
                  <a:gd name="T41" fmla="*/ 5 h 124"/>
                  <a:gd name="T42" fmla="*/ 37 w 121"/>
                  <a:gd name="T43" fmla="*/ 8 h 124"/>
                  <a:gd name="T44" fmla="*/ 21 w 121"/>
                  <a:gd name="T45" fmla="*/ 21 h 124"/>
                  <a:gd name="T46" fmla="*/ 8 w 121"/>
                  <a:gd name="T47" fmla="*/ 40 h 124"/>
                  <a:gd name="T48" fmla="*/ 3 w 121"/>
                  <a:gd name="T49" fmla="*/ 62 h 124"/>
                  <a:gd name="T50" fmla="*/ 8 w 121"/>
                  <a:gd name="T51" fmla="*/ 85 h 124"/>
                  <a:gd name="T52" fmla="*/ 21 w 121"/>
                  <a:gd name="T53" fmla="*/ 102 h 124"/>
                  <a:gd name="T54" fmla="*/ 37 w 121"/>
                  <a:gd name="T55" fmla="*/ 114 h 124"/>
                  <a:gd name="T56" fmla="*/ 60 w 121"/>
                  <a:gd name="T57" fmla="*/ 119 h 124"/>
                  <a:gd name="T58" fmla="*/ 81 w 121"/>
                  <a:gd name="T59" fmla="*/ 114 h 124"/>
                  <a:gd name="T60" fmla="*/ 101 w 121"/>
                  <a:gd name="T61" fmla="*/ 102 h 124"/>
                  <a:gd name="T62" fmla="*/ 114 w 121"/>
                  <a:gd name="T63" fmla="*/ 85 h 124"/>
                  <a:gd name="T64" fmla="*/ 119 w 121"/>
                  <a:gd name="T6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4">
                    <a:moveTo>
                      <a:pt x="121" y="62"/>
                    </a:moveTo>
                    <a:lnTo>
                      <a:pt x="119" y="50"/>
                    </a:lnTo>
                    <a:lnTo>
                      <a:pt x="117" y="38"/>
                    </a:lnTo>
                    <a:lnTo>
                      <a:pt x="110" y="28"/>
                    </a:lnTo>
                    <a:lnTo>
                      <a:pt x="103" y="21"/>
                    </a:lnTo>
                    <a:lnTo>
                      <a:pt x="94" y="12"/>
                    </a:lnTo>
                    <a:lnTo>
                      <a:pt x="85" y="5"/>
                    </a:lnTo>
                    <a:lnTo>
                      <a:pt x="72" y="4"/>
                    </a:lnTo>
                    <a:lnTo>
                      <a:pt x="60" y="0"/>
                    </a:lnTo>
                    <a:lnTo>
                      <a:pt x="47" y="4"/>
                    </a:lnTo>
                    <a:lnTo>
                      <a:pt x="37" y="5"/>
                    </a:lnTo>
                    <a:lnTo>
                      <a:pt x="26" y="12"/>
                    </a:lnTo>
                    <a:lnTo>
                      <a:pt x="18" y="21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5" y="86"/>
                    </a:lnTo>
                    <a:lnTo>
                      <a:pt x="11" y="97"/>
                    </a:lnTo>
                    <a:lnTo>
                      <a:pt x="18" y="105"/>
                    </a:lnTo>
                    <a:lnTo>
                      <a:pt x="26" y="112"/>
                    </a:lnTo>
                    <a:lnTo>
                      <a:pt x="37" y="119"/>
                    </a:lnTo>
                    <a:lnTo>
                      <a:pt x="47" y="121"/>
                    </a:lnTo>
                    <a:lnTo>
                      <a:pt x="60" y="124"/>
                    </a:lnTo>
                    <a:lnTo>
                      <a:pt x="72" y="121"/>
                    </a:lnTo>
                    <a:lnTo>
                      <a:pt x="85" y="119"/>
                    </a:lnTo>
                    <a:lnTo>
                      <a:pt x="94" y="112"/>
                    </a:lnTo>
                    <a:lnTo>
                      <a:pt x="103" y="105"/>
                    </a:lnTo>
                    <a:lnTo>
                      <a:pt x="110" y="97"/>
                    </a:lnTo>
                    <a:lnTo>
                      <a:pt x="117" y="86"/>
                    </a:lnTo>
                    <a:lnTo>
                      <a:pt x="119" y="74"/>
                    </a:lnTo>
                    <a:lnTo>
                      <a:pt x="121" y="62"/>
                    </a:lnTo>
                    <a:lnTo>
                      <a:pt x="119" y="62"/>
                    </a:lnTo>
                    <a:lnTo>
                      <a:pt x="117" y="50"/>
                    </a:lnTo>
                    <a:lnTo>
                      <a:pt x="114" y="40"/>
                    </a:lnTo>
                    <a:lnTo>
                      <a:pt x="109" y="31"/>
                    </a:lnTo>
                    <a:lnTo>
                      <a:pt x="101" y="21"/>
                    </a:lnTo>
                    <a:lnTo>
                      <a:pt x="92" y="15"/>
                    </a:lnTo>
                    <a:lnTo>
                      <a:pt x="81" y="8"/>
                    </a:lnTo>
                    <a:lnTo>
                      <a:pt x="72" y="5"/>
                    </a:lnTo>
                    <a:lnTo>
                      <a:pt x="60" y="5"/>
                    </a:lnTo>
                    <a:lnTo>
                      <a:pt x="50" y="5"/>
                    </a:lnTo>
                    <a:lnTo>
                      <a:pt x="37" y="8"/>
                    </a:lnTo>
                    <a:lnTo>
                      <a:pt x="28" y="15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8" y="40"/>
                    </a:lnTo>
                    <a:lnTo>
                      <a:pt x="3" y="50"/>
                    </a:lnTo>
                    <a:lnTo>
                      <a:pt x="3" y="62"/>
                    </a:lnTo>
                    <a:lnTo>
                      <a:pt x="3" y="74"/>
                    </a:lnTo>
                    <a:lnTo>
                      <a:pt x="8" y="85"/>
                    </a:lnTo>
                    <a:lnTo>
                      <a:pt x="12" y="95"/>
                    </a:lnTo>
                    <a:lnTo>
                      <a:pt x="21" y="102"/>
                    </a:lnTo>
                    <a:lnTo>
                      <a:pt x="28" y="109"/>
                    </a:lnTo>
                    <a:lnTo>
                      <a:pt x="37" y="114"/>
                    </a:lnTo>
                    <a:lnTo>
                      <a:pt x="50" y="119"/>
                    </a:lnTo>
                    <a:lnTo>
                      <a:pt x="60" y="119"/>
                    </a:lnTo>
                    <a:lnTo>
                      <a:pt x="72" y="119"/>
                    </a:lnTo>
                    <a:lnTo>
                      <a:pt x="81" y="114"/>
                    </a:lnTo>
                    <a:lnTo>
                      <a:pt x="92" y="109"/>
                    </a:lnTo>
                    <a:lnTo>
                      <a:pt x="101" y="102"/>
                    </a:lnTo>
                    <a:lnTo>
                      <a:pt x="109" y="95"/>
                    </a:lnTo>
                    <a:lnTo>
                      <a:pt x="114" y="85"/>
                    </a:lnTo>
                    <a:lnTo>
                      <a:pt x="117" y="74"/>
                    </a:lnTo>
                    <a:lnTo>
                      <a:pt x="119" y="62"/>
                    </a:lnTo>
                    <a:lnTo>
                      <a:pt x="121" y="62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1" name="Freeform 1063">
                <a:extLst>
                  <a:ext uri="{FF2B5EF4-FFF2-40B4-BE49-F238E27FC236}">
                    <a16:creationId xmlns:a16="http://schemas.microsoft.com/office/drawing/2014/main" id="{7854C2AC-C6D8-4CFA-8FEC-EAF344F23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118"/>
                <a:ext cx="39" cy="38"/>
              </a:xfrm>
              <a:custGeom>
                <a:avLst/>
                <a:gdLst>
                  <a:gd name="T0" fmla="*/ 114 w 116"/>
                  <a:gd name="T1" fmla="*/ 45 h 114"/>
                  <a:gd name="T2" fmla="*/ 106 w 116"/>
                  <a:gd name="T3" fmla="*/ 26 h 114"/>
                  <a:gd name="T4" fmla="*/ 89 w 116"/>
                  <a:gd name="T5" fmla="*/ 10 h 114"/>
                  <a:gd name="T6" fmla="*/ 69 w 116"/>
                  <a:gd name="T7" fmla="*/ 0 h 114"/>
                  <a:gd name="T8" fmla="*/ 47 w 116"/>
                  <a:gd name="T9" fmla="*/ 0 h 114"/>
                  <a:gd name="T10" fmla="*/ 25 w 116"/>
                  <a:gd name="T11" fmla="*/ 10 h 114"/>
                  <a:gd name="T12" fmla="*/ 9 w 116"/>
                  <a:gd name="T13" fmla="*/ 26 h 114"/>
                  <a:gd name="T14" fmla="*/ 0 w 116"/>
                  <a:gd name="T15" fmla="*/ 45 h 114"/>
                  <a:gd name="T16" fmla="*/ 0 w 116"/>
                  <a:gd name="T17" fmla="*/ 69 h 114"/>
                  <a:gd name="T18" fmla="*/ 9 w 116"/>
                  <a:gd name="T19" fmla="*/ 90 h 114"/>
                  <a:gd name="T20" fmla="*/ 25 w 116"/>
                  <a:gd name="T21" fmla="*/ 104 h 114"/>
                  <a:gd name="T22" fmla="*/ 47 w 116"/>
                  <a:gd name="T23" fmla="*/ 114 h 114"/>
                  <a:gd name="T24" fmla="*/ 69 w 116"/>
                  <a:gd name="T25" fmla="*/ 114 h 114"/>
                  <a:gd name="T26" fmla="*/ 89 w 116"/>
                  <a:gd name="T27" fmla="*/ 104 h 114"/>
                  <a:gd name="T28" fmla="*/ 106 w 116"/>
                  <a:gd name="T29" fmla="*/ 90 h 114"/>
                  <a:gd name="T30" fmla="*/ 114 w 116"/>
                  <a:gd name="T31" fmla="*/ 69 h 114"/>
                  <a:gd name="T32" fmla="*/ 111 w 116"/>
                  <a:gd name="T33" fmla="*/ 57 h 114"/>
                  <a:gd name="T34" fmla="*/ 107 w 116"/>
                  <a:gd name="T35" fmla="*/ 35 h 114"/>
                  <a:gd name="T36" fmla="*/ 97 w 116"/>
                  <a:gd name="T37" fmla="*/ 17 h 114"/>
                  <a:gd name="T38" fmla="*/ 78 w 116"/>
                  <a:gd name="T39" fmla="*/ 7 h 114"/>
                  <a:gd name="T40" fmla="*/ 57 w 116"/>
                  <a:gd name="T41" fmla="*/ 3 h 114"/>
                  <a:gd name="T42" fmla="*/ 37 w 116"/>
                  <a:gd name="T43" fmla="*/ 7 h 114"/>
                  <a:gd name="T44" fmla="*/ 19 w 116"/>
                  <a:gd name="T45" fmla="*/ 17 h 114"/>
                  <a:gd name="T46" fmla="*/ 8 w 116"/>
                  <a:gd name="T47" fmla="*/ 35 h 114"/>
                  <a:gd name="T48" fmla="*/ 2 w 116"/>
                  <a:gd name="T49" fmla="*/ 57 h 114"/>
                  <a:gd name="T50" fmla="*/ 8 w 116"/>
                  <a:gd name="T51" fmla="*/ 80 h 114"/>
                  <a:gd name="T52" fmla="*/ 19 w 116"/>
                  <a:gd name="T53" fmla="*/ 97 h 114"/>
                  <a:gd name="T54" fmla="*/ 37 w 116"/>
                  <a:gd name="T55" fmla="*/ 107 h 114"/>
                  <a:gd name="T56" fmla="*/ 57 w 116"/>
                  <a:gd name="T57" fmla="*/ 112 h 114"/>
                  <a:gd name="T58" fmla="*/ 78 w 116"/>
                  <a:gd name="T59" fmla="*/ 107 h 114"/>
                  <a:gd name="T60" fmla="*/ 97 w 116"/>
                  <a:gd name="T61" fmla="*/ 97 h 114"/>
                  <a:gd name="T62" fmla="*/ 107 w 116"/>
                  <a:gd name="T63" fmla="*/ 80 h 114"/>
                  <a:gd name="T64" fmla="*/ 111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5"/>
                    </a:lnTo>
                    <a:lnTo>
                      <a:pt x="111" y="35"/>
                    </a:lnTo>
                    <a:lnTo>
                      <a:pt x="106" y="26"/>
                    </a:lnTo>
                    <a:lnTo>
                      <a:pt x="98" y="16"/>
                    </a:lnTo>
                    <a:lnTo>
                      <a:pt x="89" y="10"/>
                    </a:lnTo>
                    <a:lnTo>
                      <a:pt x="78" y="3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4" y="3"/>
                    </a:lnTo>
                    <a:lnTo>
                      <a:pt x="25" y="10"/>
                    </a:lnTo>
                    <a:lnTo>
                      <a:pt x="18" y="16"/>
                    </a:lnTo>
                    <a:lnTo>
                      <a:pt x="9" y="26"/>
                    </a:lnTo>
                    <a:lnTo>
                      <a:pt x="5" y="35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80"/>
                    </a:lnTo>
                    <a:lnTo>
                      <a:pt x="9" y="90"/>
                    </a:lnTo>
                    <a:lnTo>
                      <a:pt x="18" y="97"/>
                    </a:lnTo>
                    <a:lnTo>
                      <a:pt x="25" y="104"/>
                    </a:lnTo>
                    <a:lnTo>
                      <a:pt x="34" y="109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78" y="109"/>
                    </a:lnTo>
                    <a:lnTo>
                      <a:pt x="89" y="104"/>
                    </a:lnTo>
                    <a:lnTo>
                      <a:pt x="98" y="97"/>
                    </a:lnTo>
                    <a:lnTo>
                      <a:pt x="106" y="90"/>
                    </a:lnTo>
                    <a:lnTo>
                      <a:pt x="111" y="80"/>
                    </a:lnTo>
                    <a:lnTo>
                      <a:pt x="114" y="69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11" y="45"/>
                    </a:lnTo>
                    <a:lnTo>
                      <a:pt x="107" y="35"/>
                    </a:lnTo>
                    <a:lnTo>
                      <a:pt x="104" y="28"/>
                    </a:lnTo>
                    <a:lnTo>
                      <a:pt x="97" y="17"/>
                    </a:lnTo>
                    <a:lnTo>
                      <a:pt x="89" y="14"/>
                    </a:lnTo>
                    <a:lnTo>
                      <a:pt x="78" y="7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7" y="7"/>
                    </a:lnTo>
                    <a:lnTo>
                      <a:pt x="26" y="14"/>
                    </a:lnTo>
                    <a:lnTo>
                      <a:pt x="19" y="17"/>
                    </a:lnTo>
                    <a:lnTo>
                      <a:pt x="12" y="28"/>
                    </a:lnTo>
                    <a:lnTo>
                      <a:pt x="8" y="35"/>
                    </a:lnTo>
                    <a:lnTo>
                      <a:pt x="5" y="45"/>
                    </a:lnTo>
                    <a:lnTo>
                      <a:pt x="2" y="57"/>
                    </a:lnTo>
                    <a:lnTo>
                      <a:pt x="5" y="67"/>
                    </a:lnTo>
                    <a:lnTo>
                      <a:pt x="8" y="80"/>
                    </a:lnTo>
                    <a:lnTo>
                      <a:pt x="12" y="87"/>
                    </a:lnTo>
                    <a:lnTo>
                      <a:pt x="19" y="97"/>
                    </a:lnTo>
                    <a:lnTo>
                      <a:pt x="26" y="102"/>
                    </a:lnTo>
                    <a:lnTo>
                      <a:pt x="37" y="107"/>
                    </a:lnTo>
                    <a:lnTo>
                      <a:pt x="47" y="112"/>
                    </a:lnTo>
                    <a:lnTo>
                      <a:pt x="57" y="112"/>
                    </a:lnTo>
                    <a:lnTo>
                      <a:pt x="69" y="112"/>
                    </a:lnTo>
                    <a:lnTo>
                      <a:pt x="78" y="107"/>
                    </a:lnTo>
                    <a:lnTo>
                      <a:pt x="89" y="102"/>
                    </a:lnTo>
                    <a:lnTo>
                      <a:pt x="97" y="97"/>
                    </a:lnTo>
                    <a:lnTo>
                      <a:pt x="104" y="87"/>
                    </a:lnTo>
                    <a:lnTo>
                      <a:pt x="107" y="80"/>
                    </a:lnTo>
                    <a:lnTo>
                      <a:pt x="111" y="67"/>
                    </a:lnTo>
                    <a:lnTo>
                      <a:pt x="111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2" name="Freeform 1064">
                <a:extLst>
                  <a:ext uri="{FF2B5EF4-FFF2-40B4-BE49-F238E27FC236}">
                    <a16:creationId xmlns:a16="http://schemas.microsoft.com/office/drawing/2014/main" id="{07E62E75-09FA-45E2-99EB-14E27FD29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3119"/>
                <a:ext cx="36" cy="36"/>
              </a:xfrm>
              <a:custGeom>
                <a:avLst/>
                <a:gdLst>
                  <a:gd name="T0" fmla="*/ 109 w 109"/>
                  <a:gd name="T1" fmla="*/ 42 h 109"/>
                  <a:gd name="T2" fmla="*/ 102 w 109"/>
                  <a:gd name="T3" fmla="*/ 25 h 109"/>
                  <a:gd name="T4" fmla="*/ 87 w 109"/>
                  <a:gd name="T5" fmla="*/ 11 h 109"/>
                  <a:gd name="T6" fmla="*/ 67 w 109"/>
                  <a:gd name="T7" fmla="*/ 0 h 109"/>
                  <a:gd name="T8" fmla="*/ 45 w 109"/>
                  <a:gd name="T9" fmla="*/ 0 h 109"/>
                  <a:gd name="T10" fmla="*/ 24 w 109"/>
                  <a:gd name="T11" fmla="*/ 11 h 109"/>
                  <a:gd name="T12" fmla="*/ 10 w 109"/>
                  <a:gd name="T13" fmla="*/ 25 h 109"/>
                  <a:gd name="T14" fmla="*/ 3 w 109"/>
                  <a:gd name="T15" fmla="*/ 42 h 109"/>
                  <a:gd name="T16" fmla="*/ 3 w 109"/>
                  <a:gd name="T17" fmla="*/ 64 h 109"/>
                  <a:gd name="T18" fmla="*/ 10 w 109"/>
                  <a:gd name="T19" fmla="*/ 84 h 109"/>
                  <a:gd name="T20" fmla="*/ 24 w 109"/>
                  <a:gd name="T21" fmla="*/ 99 h 109"/>
                  <a:gd name="T22" fmla="*/ 45 w 109"/>
                  <a:gd name="T23" fmla="*/ 109 h 109"/>
                  <a:gd name="T24" fmla="*/ 67 w 109"/>
                  <a:gd name="T25" fmla="*/ 109 h 109"/>
                  <a:gd name="T26" fmla="*/ 87 w 109"/>
                  <a:gd name="T27" fmla="*/ 99 h 109"/>
                  <a:gd name="T28" fmla="*/ 102 w 109"/>
                  <a:gd name="T29" fmla="*/ 84 h 109"/>
                  <a:gd name="T30" fmla="*/ 109 w 109"/>
                  <a:gd name="T31" fmla="*/ 64 h 109"/>
                  <a:gd name="T32" fmla="*/ 105 w 109"/>
                  <a:gd name="T33" fmla="*/ 54 h 109"/>
                  <a:gd name="T34" fmla="*/ 104 w 109"/>
                  <a:gd name="T35" fmla="*/ 35 h 109"/>
                  <a:gd name="T36" fmla="*/ 91 w 109"/>
                  <a:gd name="T37" fmla="*/ 18 h 109"/>
                  <a:gd name="T38" fmla="*/ 74 w 109"/>
                  <a:gd name="T39" fmla="*/ 7 h 109"/>
                  <a:gd name="T40" fmla="*/ 55 w 109"/>
                  <a:gd name="T41" fmla="*/ 3 h 109"/>
                  <a:gd name="T42" fmla="*/ 35 w 109"/>
                  <a:gd name="T43" fmla="*/ 7 h 109"/>
                  <a:gd name="T44" fmla="*/ 17 w 109"/>
                  <a:gd name="T45" fmla="*/ 18 h 109"/>
                  <a:gd name="T46" fmla="*/ 7 w 109"/>
                  <a:gd name="T47" fmla="*/ 35 h 109"/>
                  <a:gd name="T48" fmla="*/ 3 w 109"/>
                  <a:gd name="T49" fmla="*/ 54 h 109"/>
                  <a:gd name="T50" fmla="*/ 7 w 109"/>
                  <a:gd name="T51" fmla="*/ 74 h 109"/>
                  <a:gd name="T52" fmla="*/ 17 w 109"/>
                  <a:gd name="T53" fmla="*/ 92 h 109"/>
                  <a:gd name="T54" fmla="*/ 35 w 109"/>
                  <a:gd name="T55" fmla="*/ 101 h 109"/>
                  <a:gd name="T56" fmla="*/ 55 w 109"/>
                  <a:gd name="T57" fmla="*/ 106 h 109"/>
                  <a:gd name="T58" fmla="*/ 74 w 109"/>
                  <a:gd name="T59" fmla="*/ 101 h 109"/>
                  <a:gd name="T60" fmla="*/ 91 w 109"/>
                  <a:gd name="T61" fmla="*/ 92 h 109"/>
                  <a:gd name="T62" fmla="*/ 104 w 109"/>
                  <a:gd name="T63" fmla="*/ 74 h 109"/>
                  <a:gd name="T64" fmla="*/ 105 w 109"/>
                  <a:gd name="T65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lnTo>
                      <a:pt x="109" y="42"/>
                    </a:lnTo>
                    <a:lnTo>
                      <a:pt x="105" y="32"/>
                    </a:lnTo>
                    <a:lnTo>
                      <a:pt x="102" y="25"/>
                    </a:lnTo>
                    <a:lnTo>
                      <a:pt x="95" y="14"/>
                    </a:lnTo>
                    <a:lnTo>
                      <a:pt x="87" y="11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4" y="11"/>
                    </a:lnTo>
                    <a:lnTo>
                      <a:pt x="17" y="14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3" y="42"/>
                    </a:lnTo>
                    <a:lnTo>
                      <a:pt x="0" y="54"/>
                    </a:lnTo>
                    <a:lnTo>
                      <a:pt x="3" y="64"/>
                    </a:lnTo>
                    <a:lnTo>
                      <a:pt x="5" y="77"/>
                    </a:lnTo>
                    <a:lnTo>
                      <a:pt x="10" y="84"/>
                    </a:lnTo>
                    <a:lnTo>
                      <a:pt x="17" y="94"/>
                    </a:lnTo>
                    <a:lnTo>
                      <a:pt x="24" y="99"/>
                    </a:lnTo>
                    <a:lnTo>
                      <a:pt x="35" y="104"/>
                    </a:lnTo>
                    <a:lnTo>
                      <a:pt x="45" y="109"/>
                    </a:lnTo>
                    <a:lnTo>
                      <a:pt x="55" y="109"/>
                    </a:lnTo>
                    <a:lnTo>
                      <a:pt x="67" y="109"/>
                    </a:lnTo>
                    <a:lnTo>
                      <a:pt x="76" y="104"/>
                    </a:lnTo>
                    <a:lnTo>
                      <a:pt x="87" y="99"/>
                    </a:lnTo>
                    <a:lnTo>
                      <a:pt x="95" y="94"/>
                    </a:lnTo>
                    <a:lnTo>
                      <a:pt x="102" y="84"/>
                    </a:lnTo>
                    <a:lnTo>
                      <a:pt x="105" y="77"/>
                    </a:lnTo>
                    <a:lnTo>
                      <a:pt x="109" y="64"/>
                    </a:lnTo>
                    <a:lnTo>
                      <a:pt x="109" y="54"/>
                    </a:lnTo>
                    <a:lnTo>
                      <a:pt x="105" y="54"/>
                    </a:lnTo>
                    <a:lnTo>
                      <a:pt x="105" y="44"/>
                    </a:lnTo>
                    <a:lnTo>
                      <a:pt x="104" y="35"/>
                    </a:lnTo>
                    <a:lnTo>
                      <a:pt x="98" y="25"/>
                    </a:lnTo>
                    <a:lnTo>
                      <a:pt x="91" y="18"/>
                    </a:lnTo>
                    <a:lnTo>
                      <a:pt x="84" y="13"/>
                    </a:lnTo>
                    <a:lnTo>
                      <a:pt x="74" y="7"/>
                    </a:lnTo>
                    <a:lnTo>
                      <a:pt x="64" y="3"/>
                    </a:lnTo>
                    <a:lnTo>
                      <a:pt x="55" y="3"/>
                    </a:lnTo>
                    <a:lnTo>
                      <a:pt x="45" y="3"/>
                    </a:lnTo>
                    <a:lnTo>
                      <a:pt x="35" y="7"/>
                    </a:lnTo>
                    <a:lnTo>
                      <a:pt x="28" y="13"/>
                    </a:lnTo>
                    <a:lnTo>
                      <a:pt x="17" y="18"/>
                    </a:lnTo>
                    <a:lnTo>
                      <a:pt x="13" y="25"/>
                    </a:lnTo>
                    <a:lnTo>
                      <a:pt x="7" y="35"/>
                    </a:lnTo>
                    <a:lnTo>
                      <a:pt x="5" y="44"/>
                    </a:lnTo>
                    <a:lnTo>
                      <a:pt x="3" y="54"/>
                    </a:lnTo>
                    <a:lnTo>
                      <a:pt x="5" y="64"/>
                    </a:lnTo>
                    <a:lnTo>
                      <a:pt x="7" y="74"/>
                    </a:lnTo>
                    <a:lnTo>
                      <a:pt x="13" y="84"/>
                    </a:lnTo>
                    <a:lnTo>
                      <a:pt x="17" y="92"/>
                    </a:lnTo>
                    <a:lnTo>
                      <a:pt x="28" y="97"/>
                    </a:lnTo>
                    <a:lnTo>
                      <a:pt x="35" y="101"/>
                    </a:lnTo>
                    <a:lnTo>
                      <a:pt x="45" y="104"/>
                    </a:lnTo>
                    <a:lnTo>
                      <a:pt x="55" y="106"/>
                    </a:lnTo>
                    <a:lnTo>
                      <a:pt x="64" y="104"/>
                    </a:lnTo>
                    <a:lnTo>
                      <a:pt x="74" y="101"/>
                    </a:lnTo>
                    <a:lnTo>
                      <a:pt x="84" y="97"/>
                    </a:lnTo>
                    <a:lnTo>
                      <a:pt x="91" y="92"/>
                    </a:lnTo>
                    <a:lnTo>
                      <a:pt x="98" y="84"/>
                    </a:lnTo>
                    <a:lnTo>
                      <a:pt x="104" y="74"/>
                    </a:lnTo>
                    <a:lnTo>
                      <a:pt x="105" y="64"/>
                    </a:lnTo>
                    <a:lnTo>
                      <a:pt x="105" y="54"/>
                    </a:lnTo>
                    <a:lnTo>
                      <a:pt x="109" y="54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3" name="Freeform 1065">
                <a:extLst>
                  <a:ext uri="{FF2B5EF4-FFF2-40B4-BE49-F238E27FC236}">
                    <a16:creationId xmlns:a16="http://schemas.microsoft.com/office/drawing/2014/main" id="{49D2567E-0BAC-4E34-89C4-0D21D717E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3120"/>
                <a:ext cx="35" cy="34"/>
              </a:xfrm>
              <a:custGeom>
                <a:avLst/>
                <a:gdLst>
                  <a:gd name="T0" fmla="*/ 104 w 104"/>
                  <a:gd name="T1" fmla="*/ 42 h 104"/>
                  <a:gd name="T2" fmla="*/ 96 w 104"/>
                  <a:gd name="T3" fmla="*/ 22 h 104"/>
                  <a:gd name="T4" fmla="*/ 81 w 104"/>
                  <a:gd name="T5" fmla="*/ 10 h 104"/>
                  <a:gd name="T6" fmla="*/ 61 w 104"/>
                  <a:gd name="T7" fmla="*/ 0 h 104"/>
                  <a:gd name="T8" fmla="*/ 42 w 104"/>
                  <a:gd name="T9" fmla="*/ 0 h 104"/>
                  <a:gd name="T10" fmla="*/ 25 w 104"/>
                  <a:gd name="T11" fmla="*/ 10 h 104"/>
                  <a:gd name="T12" fmla="*/ 10 w 104"/>
                  <a:gd name="T13" fmla="*/ 22 h 104"/>
                  <a:gd name="T14" fmla="*/ 3 w 104"/>
                  <a:gd name="T15" fmla="*/ 42 h 104"/>
                  <a:gd name="T16" fmla="*/ 3 w 104"/>
                  <a:gd name="T17" fmla="*/ 62 h 104"/>
                  <a:gd name="T18" fmla="*/ 10 w 104"/>
                  <a:gd name="T19" fmla="*/ 81 h 104"/>
                  <a:gd name="T20" fmla="*/ 25 w 104"/>
                  <a:gd name="T21" fmla="*/ 93 h 104"/>
                  <a:gd name="T22" fmla="*/ 42 w 104"/>
                  <a:gd name="T23" fmla="*/ 101 h 104"/>
                  <a:gd name="T24" fmla="*/ 61 w 104"/>
                  <a:gd name="T25" fmla="*/ 101 h 104"/>
                  <a:gd name="T26" fmla="*/ 81 w 104"/>
                  <a:gd name="T27" fmla="*/ 93 h 104"/>
                  <a:gd name="T28" fmla="*/ 96 w 104"/>
                  <a:gd name="T29" fmla="*/ 81 h 104"/>
                  <a:gd name="T30" fmla="*/ 104 w 104"/>
                  <a:gd name="T31" fmla="*/ 62 h 104"/>
                  <a:gd name="T32" fmla="*/ 101 w 104"/>
                  <a:gd name="T33" fmla="*/ 52 h 104"/>
                  <a:gd name="T34" fmla="*/ 96 w 104"/>
                  <a:gd name="T35" fmla="*/ 33 h 104"/>
                  <a:gd name="T36" fmla="*/ 87 w 104"/>
                  <a:gd name="T37" fmla="*/ 17 h 104"/>
                  <a:gd name="T38" fmla="*/ 71 w 104"/>
                  <a:gd name="T39" fmla="*/ 7 h 104"/>
                  <a:gd name="T40" fmla="*/ 52 w 104"/>
                  <a:gd name="T41" fmla="*/ 2 h 104"/>
                  <a:gd name="T42" fmla="*/ 35 w 104"/>
                  <a:gd name="T43" fmla="*/ 7 h 104"/>
                  <a:gd name="T44" fmla="*/ 18 w 104"/>
                  <a:gd name="T45" fmla="*/ 17 h 104"/>
                  <a:gd name="T46" fmla="*/ 7 w 104"/>
                  <a:gd name="T47" fmla="*/ 33 h 104"/>
                  <a:gd name="T48" fmla="*/ 6 w 104"/>
                  <a:gd name="T49" fmla="*/ 52 h 104"/>
                  <a:gd name="T50" fmla="*/ 7 w 104"/>
                  <a:gd name="T51" fmla="*/ 72 h 104"/>
                  <a:gd name="T52" fmla="*/ 18 w 104"/>
                  <a:gd name="T53" fmla="*/ 86 h 104"/>
                  <a:gd name="T54" fmla="*/ 35 w 104"/>
                  <a:gd name="T55" fmla="*/ 97 h 104"/>
                  <a:gd name="T56" fmla="*/ 52 w 104"/>
                  <a:gd name="T57" fmla="*/ 101 h 104"/>
                  <a:gd name="T58" fmla="*/ 71 w 104"/>
                  <a:gd name="T59" fmla="*/ 97 h 104"/>
                  <a:gd name="T60" fmla="*/ 87 w 104"/>
                  <a:gd name="T61" fmla="*/ 86 h 104"/>
                  <a:gd name="T62" fmla="*/ 96 w 104"/>
                  <a:gd name="T63" fmla="*/ 72 h 104"/>
                  <a:gd name="T64" fmla="*/ 101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4" y="42"/>
                    </a:lnTo>
                    <a:lnTo>
                      <a:pt x="101" y="33"/>
                    </a:lnTo>
                    <a:lnTo>
                      <a:pt x="96" y="22"/>
                    </a:lnTo>
                    <a:lnTo>
                      <a:pt x="88" y="15"/>
                    </a:lnTo>
                    <a:lnTo>
                      <a:pt x="81" y="10"/>
                    </a:lnTo>
                    <a:lnTo>
                      <a:pt x="71" y="5"/>
                    </a:lnTo>
                    <a:lnTo>
                      <a:pt x="61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5"/>
                    </a:lnTo>
                    <a:lnTo>
                      <a:pt x="25" y="10"/>
                    </a:lnTo>
                    <a:lnTo>
                      <a:pt x="14" y="15"/>
                    </a:lnTo>
                    <a:lnTo>
                      <a:pt x="10" y="22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0" y="52"/>
                    </a:lnTo>
                    <a:lnTo>
                      <a:pt x="3" y="62"/>
                    </a:lnTo>
                    <a:lnTo>
                      <a:pt x="6" y="72"/>
                    </a:lnTo>
                    <a:lnTo>
                      <a:pt x="10" y="81"/>
                    </a:lnTo>
                    <a:lnTo>
                      <a:pt x="14" y="88"/>
                    </a:lnTo>
                    <a:lnTo>
                      <a:pt x="25" y="93"/>
                    </a:lnTo>
                    <a:lnTo>
                      <a:pt x="32" y="98"/>
                    </a:lnTo>
                    <a:lnTo>
                      <a:pt x="42" y="101"/>
                    </a:lnTo>
                    <a:lnTo>
                      <a:pt x="52" y="104"/>
                    </a:lnTo>
                    <a:lnTo>
                      <a:pt x="61" y="101"/>
                    </a:lnTo>
                    <a:lnTo>
                      <a:pt x="71" y="98"/>
                    </a:lnTo>
                    <a:lnTo>
                      <a:pt x="81" y="93"/>
                    </a:lnTo>
                    <a:lnTo>
                      <a:pt x="88" y="88"/>
                    </a:lnTo>
                    <a:lnTo>
                      <a:pt x="96" y="81"/>
                    </a:lnTo>
                    <a:lnTo>
                      <a:pt x="101" y="72"/>
                    </a:lnTo>
                    <a:lnTo>
                      <a:pt x="104" y="62"/>
                    </a:lnTo>
                    <a:lnTo>
                      <a:pt x="104" y="52"/>
                    </a:lnTo>
                    <a:lnTo>
                      <a:pt x="101" y="52"/>
                    </a:lnTo>
                    <a:lnTo>
                      <a:pt x="101" y="42"/>
                    </a:lnTo>
                    <a:lnTo>
                      <a:pt x="96" y="33"/>
                    </a:lnTo>
                    <a:lnTo>
                      <a:pt x="94" y="24"/>
                    </a:lnTo>
                    <a:lnTo>
                      <a:pt x="87" y="17"/>
                    </a:lnTo>
                    <a:lnTo>
                      <a:pt x="79" y="12"/>
                    </a:lnTo>
                    <a:lnTo>
                      <a:pt x="71" y="7"/>
                    </a:lnTo>
                    <a:lnTo>
                      <a:pt x="61" y="5"/>
                    </a:lnTo>
                    <a:lnTo>
                      <a:pt x="52" y="2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25" y="12"/>
                    </a:lnTo>
                    <a:lnTo>
                      <a:pt x="18" y="17"/>
                    </a:lnTo>
                    <a:lnTo>
                      <a:pt x="13" y="24"/>
                    </a:lnTo>
                    <a:lnTo>
                      <a:pt x="7" y="33"/>
                    </a:lnTo>
                    <a:lnTo>
                      <a:pt x="6" y="42"/>
                    </a:lnTo>
                    <a:lnTo>
                      <a:pt x="6" y="52"/>
                    </a:lnTo>
                    <a:lnTo>
                      <a:pt x="6" y="62"/>
                    </a:lnTo>
                    <a:lnTo>
                      <a:pt x="7" y="72"/>
                    </a:lnTo>
                    <a:lnTo>
                      <a:pt x="13" y="79"/>
                    </a:lnTo>
                    <a:lnTo>
                      <a:pt x="18" y="86"/>
                    </a:lnTo>
                    <a:lnTo>
                      <a:pt x="25" y="91"/>
                    </a:lnTo>
                    <a:lnTo>
                      <a:pt x="35" y="97"/>
                    </a:lnTo>
                    <a:lnTo>
                      <a:pt x="42" y="98"/>
                    </a:lnTo>
                    <a:lnTo>
                      <a:pt x="52" y="101"/>
                    </a:lnTo>
                    <a:lnTo>
                      <a:pt x="61" y="98"/>
                    </a:lnTo>
                    <a:lnTo>
                      <a:pt x="71" y="97"/>
                    </a:lnTo>
                    <a:lnTo>
                      <a:pt x="79" y="91"/>
                    </a:lnTo>
                    <a:lnTo>
                      <a:pt x="87" y="86"/>
                    </a:lnTo>
                    <a:lnTo>
                      <a:pt x="94" y="79"/>
                    </a:lnTo>
                    <a:lnTo>
                      <a:pt x="96" y="72"/>
                    </a:lnTo>
                    <a:lnTo>
                      <a:pt x="101" y="62"/>
                    </a:lnTo>
                    <a:lnTo>
                      <a:pt x="101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4" name="Freeform 1066">
                <a:extLst>
                  <a:ext uri="{FF2B5EF4-FFF2-40B4-BE49-F238E27FC236}">
                    <a16:creationId xmlns:a16="http://schemas.microsoft.com/office/drawing/2014/main" id="{54766DCD-923D-4068-B30E-A66438DF8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3120"/>
                <a:ext cx="33" cy="34"/>
              </a:xfrm>
              <a:custGeom>
                <a:avLst/>
                <a:gdLst>
                  <a:gd name="T0" fmla="*/ 97 w 97"/>
                  <a:gd name="T1" fmla="*/ 40 h 100"/>
                  <a:gd name="T2" fmla="*/ 89 w 97"/>
                  <a:gd name="T3" fmla="*/ 23 h 100"/>
                  <a:gd name="T4" fmla="*/ 74 w 97"/>
                  <a:gd name="T5" fmla="*/ 10 h 100"/>
                  <a:gd name="T6" fmla="*/ 57 w 97"/>
                  <a:gd name="T7" fmla="*/ 3 h 100"/>
                  <a:gd name="T8" fmla="*/ 38 w 97"/>
                  <a:gd name="T9" fmla="*/ 3 h 100"/>
                  <a:gd name="T10" fmla="*/ 21 w 97"/>
                  <a:gd name="T11" fmla="*/ 10 h 100"/>
                  <a:gd name="T12" fmla="*/ 9 w 97"/>
                  <a:gd name="T13" fmla="*/ 23 h 100"/>
                  <a:gd name="T14" fmla="*/ 0 w 97"/>
                  <a:gd name="T15" fmla="*/ 40 h 100"/>
                  <a:gd name="T16" fmla="*/ 0 w 97"/>
                  <a:gd name="T17" fmla="*/ 60 h 100"/>
                  <a:gd name="T18" fmla="*/ 9 w 97"/>
                  <a:gd name="T19" fmla="*/ 77 h 100"/>
                  <a:gd name="T20" fmla="*/ 21 w 97"/>
                  <a:gd name="T21" fmla="*/ 90 h 100"/>
                  <a:gd name="T22" fmla="*/ 38 w 97"/>
                  <a:gd name="T23" fmla="*/ 97 h 100"/>
                  <a:gd name="T24" fmla="*/ 57 w 97"/>
                  <a:gd name="T25" fmla="*/ 97 h 100"/>
                  <a:gd name="T26" fmla="*/ 74 w 97"/>
                  <a:gd name="T27" fmla="*/ 90 h 100"/>
                  <a:gd name="T28" fmla="*/ 89 w 97"/>
                  <a:gd name="T29" fmla="*/ 77 h 100"/>
                  <a:gd name="T30" fmla="*/ 97 w 97"/>
                  <a:gd name="T31" fmla="*/ 60 h 100"/>
                  <a:gd name="T32" fmla="*/ 95 w 97"/>
                  <a:gd name="T33" fmla="*/ 50 h 100"/>
                  <a:gd name="T34" fmla="*/ 89 w 97"/>
                  <a:gd name="T35" fmla="*/ 33 h 100"/>
                  <a:gd name="T36" fmla="*/ 80 w 97"/>
                  <a:gd name="T37" fmla="*/ 19 h 100"/>
                  <a:gd name="T38" fmla="*/ 65 w 97"/>
                  <a:gd name="T39" fmla="*/ 9 h 100"/>
                  <a:gd name="T40" fmla="*/ 48 w 97"/>
                  <a:gd name="T41" fmla="*/ 7 h 100"/>
                  <a:gd name="T42" fmla="*/ 31 w 97"/>
                  <a:gd name="T43" fmla="*/ 9 h 100"/>
                  <a:gd name="T44" fmla="*/ 16 w 97"/>
                  <a:gd name="T45" fmla="*/ 19 h 100"/>
                  <a:gd name="T46" fmla="*/ 6 w 97"/>
                  <a:gd name="T47" fmla="*/ 33 h 100"/>
                  <a:gd name="T48" fmla="*/ 3 w 97"/>
                  <a:gd name="T49" fmla="*/ 50 h 100"/>
                  <a:gd name="T50" fmla="*/ 6 w 97"/>
                  <a:gd name="T51" fmla="*/ 67 h 100"/>
                  <a:gd name="T52" fmla="*/ 16 w 97"/>
                  <a:gd name="T53" fmla="*/ 83 h 100"/>
                  <a:gd name="T54" fmla="*/ 31 w 97"/>
                  <a:gd name="T55" fmla="*/ 93 h 100"/>
                  <a:gd name="T56" fmla="*/ 48 w 97"/>
                  <a:gd name="T57" fmla="*/ 95 h 100"/>
                  <a:gd name="T58" fmla="*/ 65 w 97"/>
                  <a:gd name="T59" fmla="*/ 93 h 100"/>
                  <a:gd name="T60" fmla="*/ 80 w 97"/>
                  <a:gd name="T61" fmla="*/ 83 h 100"/>
                  <a:gd name="T62" fmla="*/ 89 w 97"/>
                  <a:gd name="T63" fmla="*/ 67 h 100"/>
                  <a:gd name="T64" fmla="*/ 95 w 97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100">
                    <a:moveTo>
                      <a:pt x="97" y="50"/>
                    </a:moveTo>
                    <a:lnTo>
                      <a:pt x="97" y="40"/>
                    </a:lnTo>
                    <a:lnTo>
                      <a:pt x="91" y="31"/>
                    </a:lnTo>
                    <a:lnTo>
                      <a:pt x="89" y="23"/>
                    </a:lnTo>
                    <a:lnTo>
                      <a:pt x="82" y="16"/>
                    </a:lnTo>
                    <a:lnTo>
                      <a:pt x="74" y="10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48" y="0"/>
                    </a:lnTo>
                    <a:lnTo>
                      <a:pt x="38" y="3"/>
                    </a:lnTo>
                    <a:lnTo>
                      <a:pt x="31" y="7"/>
                    </a:lnTo>
                    <a:lnTo>
                      <a:pt x="21" y="10"/>
                    </a:lnTo>
                    <a:lnTo>
                      <a:pt x="14" y="16"/>
                    </a:lnTo>
                    <a:lnTo>
                      <a:pt x="9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70"/>
                    </a:lnTo>
                    <a:lnTo>
                      <a:pt x="9" y="77"/>
                    </a:lnTo>
                    <a:lnTo>
                      <a:pt x="14" y="85"/>
                    </a:lnTo>
                    <a:lnTo>
                      <a:pt x="21" y="90"/>
                    </a:lnTo>
                    <a:lnTo>
                      <a:pt x="31" y="95"/>
                    </a:lnTo>
                    <a:lnTo>
                      <a:pt x="38" y="97"/>
                    </a:lnTo>
                    <a:lnTo>
                      <a:pt x="48" y="100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4" y="90"/>
                    </a:lnTo>
                    <a:lnTo>
                      <a:pt x="82" y="85"/>
                    </a:lnTo>
                    <a:lnTo>
                      <a:pt x="89" y="77"/>
                    </a:lnTo>
                    <a:lnTo>
                      <a:pt x="91" y="70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5" y="50"/>
                    </a:lnTo>
                    <a:lnTo>
                      <a:pt x="91" y="40"/>
                    </a:lnTo>
                    <a:lnTo>
                      <a:pt x="89" y="33"/>
                    </a:lnTo>
                    <a:lnTo>
                      <a:pt x="88" y="26"/>
                    </a:lnTo>
                    <a:lnTo>
                      <a:pt x="80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7"/>
                    </a:lnTo>
                    <a:lnTo>
                      <a:pt x="48" y="7"/>
                    </a:lnTo>
                    <a:lnTo>
                      <a:pt x="40" y="7"/>
                    </a:lnTo>
                    <a:lnTo>
                      <a:pt x="31" y="9"/>
                    </a:lnTo>
                    <a:lnTo>
                      <a:pt x="23" y="14"/>
                    </a:lnTo>
                    <a:lnTo>
                      <a:pt x="16" y="19"/>
                    </a:lnTo>
                    <a:lnTo>
                      <a:pt x="10" y="26"/>
                    </a:lnTo>
                    <a:lnTo>
                      <a:pt x="6" y="33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6" y="83"/>
                    </a:lnTo>
                    <a:lnTo>
                      <a:pt x="23" y="88"/>
                    </a:lnTo>
                    <a:lnTo>
                      <a:pt x="31" y="93"/>
                    </a:lnTo>
                    <a:lnTo>
                      <a:pt x="40" y="95"/>
                    </a:lnTo>
                    <a:lnTo>
                      <a:pt x="48" y="95"/>
                    </a:lnTo>
                    <a:lnTo>
                      <a:pt x="57" y="95"/>
                    </a:lnTo>
                    <a:lnTo>
                      <a:pt x="65" y="93"/>
                    </a:lnTo>
                    <a:lnTo>
                      <a:pt x="74" y="88"/>
                    </a:lnTo>
                    <a:lnTo>
                      <a:pt x="80" y="83"/>
                    </a:lnTo>
                    <a:lnTo>
                      <a:pt x="88" y="74"/>
                    </a:lnTo>
                    <a:lnTo>
                      <a:pt x="89" y="67"/>
                    </a:lnTo>
                    <a:lnTo>
                      <a:pt x="91" y="60"/>
                    </a:lnTo>
                    <a:lnTo>
                      <a:pt x="95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5" name="Freeform 1067">
                <a:extLst>
                  <a:ext uri="{FF2B5EF4-FFF2-40B4-BE49-F238E27FC236}">
                    <a16:creationId xmlns:a16="http://schemas.microsoft.com/office/drawing/2014/main" id="{D4F6CB18-6AC4-4CF2-AF46-FE1A903C0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3122"/>
                <a:ext cx="31" cy="30"/>
              </a:xfrm>
              <a:custGeom>
                <a:avLst/>
                <a:gdLst>
                  <a:gd name="T0" fmla="*/ 88 w 92"/>
                  <a:gd name="T1" fmla="*/ 35 h 90"/>
                  <a:gd name="T2" fmla="*/ 85 w 92"/>
                  <a:gd name="T3" fmla="*/ 21 h 90"/>
                  <a:gd name="T4" fmla="*/ 71 w 92"/>
                  <a:gd name="T5" fmla="*/ 9 h 90"/>
                  <a:gd name="T6" fmla="*/ 54 w 92"/>
                  <a:gd name="T7" fmla="*/ 0 h 90"/>
                  <a:gd name="T8" fmla="*/ 37 w 92"/>
                  <a:gd name="T9" fmla="*/ 0 h 90"/>
                  <a:gd name="T10" fmla="*/ 20 w 92"/>
                  <a:gd name="T11" fmla="*/ 9 h 90"/>
                  <a:gd name="T12" fmla="*/ 7 w 92"/>
                  <a:gd name="T13" fmla="*/ 21 h 90"/>
                  <a:gd name="T14" fmla="*/ 0 w 92"/>
                  <a:gd name="T15" fmla="*/ 35 h 90"/>
                  <a:gd name="T16" fmla="*/ 0 w 92"/>
                  <a:gd name="T17" fmla="*/ 55 h 90"/>
                  <a:gd name="T18" fmla="*/ 7 w 92"/>
                  <a:gd name="T19" fmla="*/ 69 h 90"/>
                  <a:gd name="T20" fmla="*/ 20 w 92"/>
                  <a:gd name="T21" fmla="*/ 83 h 90"/>
                  <a:gd name="T22" fmla="*/ 37 w 92"/>
                  <a:gd name="T23" fmla="*/ 90 h 90"/>
                  <a:gd name="T24" fmla="*/ 54 w 92"/>
                  <a:gd name="T25" fmla="*/ 90 h 90"/>
                  <a:gd name="T26" fmla="*/ 71 w 92"/>
                  <a:gd name="T27" fmla="*/ 83 h 90"/>
                  <a:gd name="T28" fmla="*/ 85 w 92"/>
                  <a:gd name="T29" fmla="*/ 69 h 90"/>
                  <a:gd name="T30" fmla="*/ 88 w 92"/>
                  <a:gd name="T31" fmla="*/ 55 h 90"/>
                  <a:gd name="T32" fmla="*/ 86 w 92"/>
                  <a:gd name="T33" fmla="*/ 45 h 90"/>
                  <a:gd name="T34" fmla="*/ 85 w 92"/>
                  <a:gd name="T35" fmla="*/ 28 h 90"/>
                  <a:gd name="T36" fmla="*/ 74 w 92"/>
                  <a:gd name="T37" fmla="*/ 16 h 90"/>
                  <a:gd name="T38" fmla="*/ 62 w 92"/>
                  <a:gd name="T39" fmla="*/ 5 h 90"/>
                  <a:gd name="T40" fmla="*/ 45 w 92"/>
                  <a:gd name="T41" fmla="*/ 3 h 90"/>
                  <a:gd name="T42" fmla="*/ 30 w 92"/>
                  <a:gd name="T43" fmla="*/ 5 h 90"/>
                  <a:gd name="T44" fmla="*/ 14 w 92"/>
                  <a:gd name="T45" fmla="*/ 16 h 90"/>
                  <a:gd name="T46" fmla="*/ 6 w 92"/>
                  <a:gd name="T47" fmla="*/ 28 h 90"/>
                  <a:gd name="T48" fmla="*/ 3 w 92"/>
                  <a:gd name="T49" fmla="*/ 45 h 90"/>
                  <a:gd name="T50" fmla="*/ 6 w 92"/>
                  <a:gd name="T51" fmla="*/ 62 h 90"/>
                  <a:gd name="T52" fmla="*/ 14 w 92"/>
                  <a:gd name="T53" fmla="*/ 75 h 90"/>
                  <a:gd name="T54" fmla="*/ 30 w 92"/>
                  <a:gd name="T55" fmla="*/ 85 h 90"/>
                  <a:gd name="T56" fmla="*/ 45 w 92"/>
                  <a:gd name="T57" fmla="*/ 86 h 90"/>
                  <a:gd name="T58" fmla="*/ 62 w 92"/>
                  <a:gd name="T59" fmla="*/ 85 h 90"/>
                  <a:gd name="T60" fmla="*/ 74 w 92"/>
                  <a:gd name="T61" fmla="*/ 75 h 90"/>
                  <a:gd name="T62" fmla="*/ 85 w 92"/>
                  <a:gd name="T63" fmla="*/ 62 h 90"/>
                  <a:gd name="T64" fmla="*/ 86 w 92"/>
                  <a:gd name="T6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0">
                    <a:moveTo>
                      <a:pt x="92" y="45"/>
                    </a:moveTo>
                    <a:lnTo>
                      <a:pt x="88" y="35"/>
                    </a:lnTo>
                    <a:lnTo>
                      <a:pt x="86" y="28"/>
                    </a:lnTo>
                    <a:lnTo>
                      <a:pt x="85" y="21"/>
                    </a:lnTo>
                    <a:lnTo>
                      <a:pt x="77" y="12"/>
                    </a:lnTo>
                    <a:lnTo>
                      <a:pt x="71" y="9"/>
                    </a:lnTo>
                    <a:lnTo>
                      <a:pt x="62" y="3"/>
                    </a:lnTo>
                    <a:lnTo>
                      <a:pt x="54" y="0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28" y="3"/>
                    </a:lnTo>
                    <a:lnTo>
                      <a:pt x="20" y="9"/>
                    </a:lnTo>
                    <a:lnTo>
                      <a:pt x="13" y="12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13" y="77"/>
                    </a:lnTo>
                    <a:lnTo>
                      <a:pt x="20" y="83"/>
                    </a:lnTo>
                    <a:lnTo>
                      <a:pt x="28" y="86"/>
                    </a:lnTo>
                    <a:lnTo>
                      <a:pt x="37" y="90"/>
                    </a:lnTo>
                    <a:lnTo>
                      <a:pt x="45" y="90"/>
                    </a:lnTo>
                    <a:lnTo>
                      <a:pt x="54" y="90"/>
                    </a:lnTo>
                    <a:lnTo>
                      <a:pt x="62" y="86"/>
                    </a:lnTo>
                    <a:lnTo>
                      <a:pt x="71" y="83"/>
                    </a:lnTo>
                    <a:lnTo>
                      <a:pt x="77" y="77"/>
                    </a:lnTo>
                    <a:lnTo>
                      <a:pt x="85" y="69"/>
                    </a:lnTo>
                    <a:lnTo>
                      <a:pt x="86" y="62"/>
                    </a:lnTo>
                    <a:lnTo>
                      <a:pt x="88" y="55"/>
                    </a:lnTo>
                    <a:lnTo>
                      <a:pt x="92" y="45"/>
                    </a:lnTo>
                    <a:lnTo>
                      <a:pt x="86" y="45"/>
                    </a:lnTo>
                    <a:lnTo>
                      <a:pt x="86" y="35"/>
                    </a:lnTo>
                    <a:lnTo>
                      <a:pt x="85" y="28"/>
                    </a:lnTo>
                    <a:lnTo>
                      <a:pt x="81" y="21"/>
                    </a:lnTo>
                    <a:lnTo>
                      <a:pt x="74" y="16"/>
                    </a:lnTo>
                    <a:lnTo>
                      <a:pt x="70" y="10"/>
                    </a:lnTo>
                    <a:lnTo>
                      <a:pt x="62" y="5"/>
                    </a:lnTo>
                    <a:lnTo>
                      <a:pt x="54" y="3"/>
                    </a:lnTo>
                    <a:lnTo>
                      <a:pt x="45" y="3"/>
                    </a:lnTo>
                    <a:lnTo>
                      <a:pt x="37" y="3"/>
                    </a:lnTo>
                    <a:lnTo>
                      <a:pt x="30" y="5"/>
                    </a:lnTo>
                    <a:lnTo>
                      <a:pt x="22" y="10"/>
                    </a:lnTo>
                    <a:lnTo>
                      <a:pt x="14" y="16"/>
                    </a:lnTo>
                    <a:lnTo>
                      <a:pt x="11" y="21"/>
                    </a:lnTo>
                    <a:lnTo>
                      <a:pt x="6" y="28"/>
                    </a:lnTo>
                    <a:lnTo>
                      <a:pt x="3" y="35"/>
                    </a:lnTo>
                    <a:lnTo>
                      <a:pt x="3" y="45"/>
                    </a:lnTo>
                    <a:lnTo>
                      <a:pt x="3" y="52"/>
                    </a:lnTo>
                    <a:lnTo>
                      <a:pt x="6" y="62"/>
                    </a:lnTo>
                    <a:lnTo>
                      <a:pt x="11" y="69"/>
                    </a:lnTo>
                    <a:lnTo>
                      <a:pt x="14" y="75"/>
                    </a:lnTo>
                    <a:lnTo>
                      <a:pt x="22" y="79"/>
                    </a:lnTo>
                    <a:lnTo>
                      <a:pt x="30" y="85"/>
                    </a:lnTo>
                    <a:lnTo>
                      <a:pt x="37" y="86"/>
                    </a:lnTo>
                    <a:lnTo>
                      <a:pt x="45" y="86"/>
                    </a:lnTo>
                    <a:lnTo>
                      <a:pt x="54" y="86"/>
                    </a:lnTo>
                    <a:lnTo>
                      <a:pt x="62" y="85"/>
                    </a:lnTo>
                    <a:lnTo>
                      <a:pt x="70" y="79"/>
                    </a:lnTo>
                    <a:lnTo>
                      <a:pt x="74" y="75"/>
                    </a:lnTo>
                    <a:lnTo>
                      <a:pt x="81" y="69"/>
                    </a:lnTo>
                    <a:lnTo>
                      <a:pt x="85" y="62"/>
                    </a:lnTo>
                    <a:lnTo>
                      <a:pt x="86" y="52"/>
                    </a:lnTo>
                    <a:lnTo>
                      <a:pt x="86" y="45"/>
                    </a:lnTo>
                    <a:lnTo>
                      <a:pt x="92" y="45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6" name="Freeform 1068">
                <a:extLst>
                  <a:ext uri="{FF2B5EF4-FFF2-40B4-BE49-F238E27FC236}">
                    <a16:creationId xmlns:a16="http://schemas.microsoft.com/office/drawing/2014/main" id="{1AC31168-BB8D-45B8-8565-581AB9C9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3123"/>
                <a:ext cx="28" cy="28"/>
              </a:xfrm>
              <a:custGeom>
                <a:avLst/>
                <a:gdLst>
                  <a:gd name="T0" fmla="*/ 83 w 83"/>
                  <a:gd name="T1" fmla="*/ 31 h 84"/>
                  <a:gd name="T2" fmla="*/ 78 w 83"/>
                  <a:gd name="T3" fmla="*/ 17 h 84"/>
                  <a:gd name="T4" fmla="*/ 66 w 83"/>
                  <a:gd name="T5" fmla="*/ 7 h 84"/>
                  <a:gd name="T6" fmla="*/ 51 w 83"/>
                  <a:gd name="T7" fmla="*/ 0 h 84"/>
                  <a:gd name="T8" fmla="*/ 34 w 83"/>
                  <a:gd name="T9" fmla="*/ 0 h 84"/>
                  <a:gd name="T10" fmla="*/ 19 w 83"/>
                  <a:gd name="T11" fmla="*/ 7 h 84"/>
                  <a:gd name="T12" fmla="*/ 8 w 83"/>
                  <a:gd name="T13" fmla="*/ 17 h 84"/>
                  <a:gd name="T14" fmla="*/ 0 w 83"/>
                  <a:gd name="T15" fmla="*/ 31 h 84"/>
                  <a:gd name="T16" fmla="*/ 0 w 83"/>
                  <a:gd name="T17" fmla="*/ 50 h 84"/>
                  <a:gd name="T18" fmla="*/ 8 w 83"/>
                  <a:gd name="T19" fmla="*/ 65 h 84"/>
                  <a:gd name="T20" fmla="*/ 19 w 83"/>
                  <a:gd name="T21" fmla="*/ 76 h 84"/>
                  <a:gd name="T22" fmla="*/ 34 w 83"/>
                  <a:gd name="T23" fmla="*/ 84 h 84"/>
                  <a:gd name="T24" fmla="*/ 51 w 83"/>
                  <a:gd name="T25" fmla="*/ 84 h 84"/>
                  <a:gd name="T26" fmla="*/ 66 w 83"/>
                  <a:gd name="T27" fmla="*/ 76 h 84"/>
                  <a:gd name="T28" fmla="*/ 78 w 83"/>
                  <a:gd name="T29" fmla="*/ 65 h 84"/>
                  <a:gd name="T30" fmla="*/ 83 w 83"/>
                  <a:gd name="T31" fmla="*/ 50 h 84"/>
                  <a:gd name="T32" fmla="*/ 82 w 83"/>
                  <a:gd name="T33" fmla="*/ 41 h 84"/>
                  <a:gd name="T34" fmla="*/ 78 w 83"/>
                  <a:gd name="T35" fmla="*/ 27 h 84"/>
                  <a:gd name="T36" fmla="*/ 71 w 83"/>
                  <a:gd name="T37" fmla="*/ 14 h 84"/>
                  <a:gd name="T38" fmla="*/ 56 w 83"/>
                  <a:gd name="T39" fmla="*/ 5 h 84"/>
                  <a:gd name="T40" fmla="*/ 42 w 83"/>
                  <a:gd name="T41" fmla="*/ 1 h 84"/>
                  <a:gd name="T42" fmla="*/ 27 w 83"/>
                  <a:gd name="T43" fmla="*/ 5 h 84"/>
                  <a:gd name="T44" fmla="*/ 15 w 83"/>
                  <a:gd name="T45" fmla="*/ 14 h 84"/>
                  <a:gd name="T46" fmla="*/ 4 w 83"/>
                  <a:gd name="T47" fmla="*/ 27 h 84"/>
                  <a:gd name="T48" fmla="*/ 2 w 83"/>
                  <a:gd name="T49" fmla="*/ 41 h 84"/>
                  <a:gd name="T50" fmla="*/ 4 w 83"/>
                  <a:gd name="T51" fmla="*/ 57 h 84"/>
                  <a:gd name="T52" fmla="*/ 15 w 83"/>
                  <a:gd name="T53" fmla="*/ 68 h 84"/>
                  <a:gd name="T54" fmla="*/ 27 w 83"/>
                  <a:gd name="T55" fmla="*/ 79 h 84"/>
                  <a:gd name="T56" fmla="*/ 42 w 83"/>
                  <a:gd name="T57" fmla="*/ 81 h 84"/>
                  <a:gd name="T58" fmla="*/ 56 w 83"/>
                  <a:gd name="T59" fmla="*/ 79 h 84"/>
                  <a:gd name="T60" fmla="*/ 71 w 83"/>
                  <a:gd name="T61" fmla="*/ 68 h 84"/>
                  <a:gd name="T62" fmla="*/ 78 w 83"/>
                  <a:gd name="T63" fmla="*/ 57 h 84"/>
                  <a:gd name="T64" fmla="*/ 82 w 83"/>
                  <a:gd name="T65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4">
                    <a:moveTo>
                      <a:pt x="83" y="41"/>
                    </a:moveTo>
                    <a:lnTo>
                      <a:pt x="83" y="31"/>
                    </a:lnTo>
                    <a:lnTo>
                      <a:pt x="82" y="24"/>
                    </a:lnTo>
                    <a:lnTo>
                      <a:pt x="78" y="17"/>
                    </a:lnTo>
                    <a:lnTo>
                      <a:pt x="71" y="12"/>
                    </a:lnTo>
                    <a:lnTo>
                      <a:pt x="66" y="7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7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8"/>
                    </a:lnTo>
                    <a:lnTo>
                      <a:pt x="8" y="65"/>
                    </a:lnTo>
                    <a:lnTo>
                      <a:pt x="11" y="71"/>
                    </a:lnTo>
                    <a:lnTo>
                      <a:pt x="19" y="76"/>
                    </a:lnTo>
                    <a:lnTo>
                      <a:pt x="27" y="81"/>
                    </a:lnTo>
                    <a:lnTo>
                      <a:pt x="34" y="84"/>
                    </a:lnTo>
                    <a:lnTo>
                      <a:pt x="42" y="84"/>
                    </a:lnTo>
                    <a:lnTo>
                      <a:pt x="51" y="84"/>
                    </a:lnTo>
                    <a:lnTo>
                      <a:pt x="59" y="81"/>
                    </a:lnTo>
                    <a:lnTo>
                      <a:pt x="66" y="76"/>
                    </a:lnTo>
                    <a:lnTo>
                      <a:pt x="71" y="71"/>
                    </a:lnTo>
                    <a:lnTo>
                      <a:pt x="78" y="65"/>
                    </a:lnTo>
                    <a:lnTo>
                      <a:pt x="82" y="58"/>
                    </a:lnTo>
                    <a:lnTo>
                      <a:pt x="83" y="50"/>
                    </a:lnTo>
                    <a:lnTo>
                      <a:pt x="83" y="41"/>
                    </a:lnTo>
                    <a:lnTo>
                      <a:pt x="82" y="41"/>
                    </a:lnTo>
                    <a:lnTo>
                      <a:pt x="82" y="34"/>
                    </a:lnTo>
                    <a:lnTo>
                      <a:pt x="78" y="27"/>
                    </a:lnTo>
                    <a:lnTo>
                      <a:pt x="74" y="19"/>
                    </a:lnTo>
                    <a:lnTo>
                      <a:pt x="71" y="14"/>
                    </a:lnTo>
                    <a:lnTo>
                      <a:pt x="63" y="10"/>
                    </a:lnTo>
                    <a:lnTo>
                      <a:pt x="56" y="5"/>
                    </a:lnTo>
                    <a:lnTo>
                      <a:pt x="49" y="1"/>
                    </a:lnTo>
                    <a:lnTo>
                      <a:pt x="42" y="1"/>
                    </a:lnTo>
                    <a:lnTo>
                      <a:pt x="34" y="1"/>
                    </a:lnTo>
                    <a:lnTo>
                      <a:pt x="27" y="5"/>
                    </a:lnTo>
                    <a:lnTo>
                      <a:pt x="19" y="10"/>
                    </a:lnTo>
                    <a:lnTo>
                      <a:pt x="15" y="14"/>
                    </a:lnTo>
                    <a:lnTo>
                      <a:pt x="10" y="19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4" y="50"/>
                    </a:lnTo>
                    <a:lnTo>
                      <a:pt x="4" y="57"/>
                    </a:lnTo>
                    <a:lnTo>
                      <a:pt x="10" y="64"/>
                    </a:lnTo>
                    <a:lnTo>
                      <a:pt x="15" y="68"/>
                    </a:lnTo>
                    <a:lnTo>
                      <a:pt x="19" y="74"/>
                    </a:lnTo>
                    <a:lnTo>
                      <a:pt x="27" y="79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6" y="79"/>
                    </a:lnTo>
                    <a:lnTo>
                      <a:pt x="63" y="74"/>
                    </a:lnTo>
                    <a:lnTo>
                      <a:pt x="71" y="68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50"/>
                    </a:lnTo>
                    <a:lnTo>
                      <a:pt x="82" y="41"/>
                    </a:lnTo>
                    <a:lnTo>
                      <a:pt x="83" y="41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7" name="Freeform 1069">
                <a:extLst>
                  <a:ext uri="{FF2B5EF4-FFF2-40B4-BE49-F238E27FC236}">
                    <a16:creationId xmlns:a16="http://schemas.microsoft.com/office/drawing/2014/main" id="{0F82FFBC-DD92-43A7-81C8-3D704105D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124"/>
                <a:ext cx="27" cy="26"/>
              </a:xfrm>
              <a:custGeom>
                <a:avLst/>
                <a:gdLst>
                  <a:gd name="T0" fmla="*/ 80 w 80"/>
                  <a:gd name="T1" fmla="*/ 33 h 80"/>
                  <a:gd name="T2" fmla="*/ 72 w 80"/>
                  <a:gd name="T3" fmla="*/ 18 h 80"/>
                  <a:gd name="T4" fmla="*/ 61 w 80"/>
                  <a:gd name="T5" fmla="*/ 9 h 80"/>
                  <a:gd name="T6" fmla="*/ 47 w 80"/>
                  <a:gd name="T7" fmla="*/ 0 h 80"/>
                  <a:gd name="T8" fmla="*/ 32 w 80"/>
                  <a:gd name="T9" fmla="*/ 0 h 80"/>
                  <a:gd name="T10" fmla="*/ 17 w 80"/>
                  <a:gd name="T11" fmla="*/ 9 h 80"/>
                  <a:gd name="T12" fmla="*/ 8 w 80"/>
                  <a:gd name="T13" fmla="*/ 18 h 80"/>
                  <a:gd name="T14" fmla="*/ 2 w 80"/>
                  <a:gd name="T15" fmla="*/ 33 h 80"/>
                  <a:gd name="T16" fmla="*/ 2 w 80"/>
                  <a:gd name="T17" fmla="*/ 49 h 80"/>
                  <a:gd name="T18" fmla="*/ 8 w 80"/>
                  <a:gd name="T19" fmla="*/ 63 h 80"/>
                  <a:gd name="T20" fmla="*/ 17 w 80"/>
                  <a:gd name="T21" fmla="*/ 73 h 80"/>
                  <a:gd name="T22" fmla="*/ 32 w 80"/>
                  <a:gd name="T23" fmla="*/ 80 h 80"/>
                  <a:gd name="T24" fmla="*/ 47 w 80"/>
                  <a:gd name="T25" fmla="*/ 80 h 80"/>
                  <a:gd name="T26" fmla="*/ 61 w 80"/>
                  <a:gd name="T27" fmla="*/ 73 h 80"/>
                  <a:gd name="T28" fmla="*/ 72 w 80"/>
                  <a:gd name="T29" fmla="*/ 63 h 80"/>
                  <a:gd name="T30" fmla="*/ 80 w 80"/>
                  <a:gd name="T31" fmla="*/ 49 h 80"/>
                  <a:gd name="T32" fmla="*/ 76 w 80"/>
                  <a:gd name="T33" fmla="*/ 40 h 80"/>
                  <a:gd name="T34" fmla="*/ 74 w 80"/>
                  <a:gd name="T35" fmla="*/ 26 h 80"/>
                  <a:gd name="T36" fmla="*/ 66 w 80"/>
                  <a:gd name="T37" fmla="*/ 16 h 80"/>
                  <a:gd name="T38" fmla="*/ 54 w 80"/>
                  <a:gd name="T39" fmla="*/ 6 h 80"/>
                  <a:gd name="T40" fmla="*/ 40 w 80"/>
                  <a:gd name="T41" fmla="*/ 4 h 80"/>
                  <a:gd name="T42" fmla="*/ 25 w 80"/>
                  <a:gd name="T43" fmla="*/ 6 h 80"/>
                  <a:gd name="T44" fmla="*/ 15 w 80"/>
                  <a:gd name="T45" fmla="*/ 16 h 80"/>
                  <a:gd name="T46" fmla="*/ 8 w 80"/>
                  <a:gd name="T47" fmla="*/ 26 h 80"/>
                  <a:gd name="T48" fmla="*/ 2 w 80"/>
                  <a:gd name="T49" fmla="*/ 40 h 80"/>
                  <a:gd name="T50" fmla="*/ 8 w 80"/>
                  <a:gd name="T51" fmla="*/ 56 h 80"/>
                  <a:gd name="T52" fmla="*/ 15 w 80"/>
                  <a:gd name="T53" fmla="*/ 64 h 80"/>
                  <a:gd name="T54" fmla="*/ 25 w 80"/>
                  <a:gd name="T55" fmla="*/ 75 h 80"/>
                  <a:gd name="T56" fmla="*/ 40 w 80"/>
                  <a:gd name="T57" fmla="*/ 78 h 80"/>
                  <a:gd name="T58" fmla="*/ 54 w 80"/>
                  <a:gd name="T59" fmla="*/ 75 h 80"/>
                  <a:gd name="T60" fmla="*/ 66 w 80"/>
                  <a:gd name="T61" fmla="*/ 64 h 80"/>
                  <a:gd name="T62" fmla="*/ 74 w 80"/>
                  <a:gd name="T63" fmla="*/ 56 h 80"/>
                  <a:gd name="T64" fmla="*/ 76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3"/>
                    </a:lnTo>
                    <a:lnTo>
                      <a:pt x="76" y="26"/>
                    </a:lnTo>
                    <a:lnTo>
                      <a:pt x="72" y="18"/>
                    </a:lnTo>
                    <a:lnTo>
                      <a:pt x="69" y="13"/>
                    </a:lnTo>
                    <a:lnTo>
                      <a:pt x="61" y="9"/>
                    </a:lnTo>
                    <a:lnTo>
                      <a:pt x="54" y="4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9"/>
                    </a:lnTo>
                    <a:lnTo>
                      <a:pt x="13" y="13"/>
                    </a:lnTo>
                    <a:lnTo>
                      <a:pt x="8" y="18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8" y="63"/>
                    </a:lnTo>
                    <a:lnTo>
                      <a:pt x="13" y="67"/>
                    </a:lnTo>
                    <a:lnTo>
                      <a:pt x="17" y="73"/>
                    </a:lnTo>
                    <a:lnTo>
                      <a:pt x="25" y="78"/>
                    </a:lnTo>
                    <a:lnTo>
                      <a:pt x="32" y="80"/>
                    </a:lnTo>
                    <a:lnTo>
                      <a:pt x="40" y="80"/>
                    </a:lnTo>
                    <a:lnTo>
                      <a:pt x="47" y="80"/>
                    </a:lnTo>
                    <a:lnTo>
                      <a:pt x="54" y="78"/>
                    </a:lnTo>
                    <a:lnTo>
                      <a:pt x="61" y="73"/>
                    </a:lnTo>
                    <a:lnTo>
                      <a:pt x="69" y="67"/>
                    </a:lnTo>
                    <a:lnTo>
                      <a:pt x="72" y="63"/>
                    </a:lnTo>
                    <a:lnTo>
                      <a:pt x="76" y="56"/>
                    </a:lnTo>
                    <a:lnTo>
                      <a:pt x="80" y="49"/>
                    </a:lnTo>
                    <a:lnTo>
                      <a:pt x="80" y="40"/>
                    </a:lnTo>
                    <a:lnTo>
                      <a:pt x="76" y="40"/>
                    </a:lnTo>
                    <a:lnTo>
                      <a:pt x="76" y="33"/>
                    </a:lnTo>
                    <a:lnTo>
                      <a:pt x="74" y="26"/>
                    </a:lnTo>
                    <a:lnTo>
                      <a:pt x="69" y="21"/>
                    </a:lnTo>
                    <a:lnTo>
                      <a:pt x="66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20" y="11"/>
                    </a:lnTo>
                    <a:lnTo>
                      <a:pt x="15" y="16"/>
                    </a:lnTo>
                    <a:lnTo>
                      <a:pt x="9" y="21"/>
                    </a:lnTo>
                    <a:lnTo>
                      <a:pt x="8" y="26"/>
                    </a:lnTo>
                    <a:lnTo>
                      <a:pt x="6" y="33"/>
                    </a:lnTo>
                    <a:lnTo>
                      <a:pt x="2" y="40"/>
                    </a:lnTo>
                    <a:lnTo>
                      <a:pt x="6" y="49"/>
                    </a:lnTo>
                    <a:lnTo>
                      <a:pt x="8" y="56"/>
                    </a:lnTo>
                    <a:lnTo>
                      <a:pt x="9" y="60"/>
                    </a:lnTo>
                    <a:lnTo>
                      <a:pt x="15" y="64"/>
                    </a:lnTo>
                    <a:lnTo>
                      <a:pt x="20" y="70"/>
                    </a:lnTo>
                    <a:lnTo>
                      <a:pt x="25" y="75"/>
                    </a:lnTo>
                    <a:lnTo>
                      <a:pt x="32" y="75"/>
                    </a:lnTo>
                    <a:lnTo>
                      <a:pt x="40" y="78"/>
                    </a:lnTo>
                    <a:lnTo>
                      <a:pt x="47" y="75"/>
                    </a:lnTo>
                    <a:lnTo>
                      <a:pt x="54" y="75"/>
                    </a:lnTo>
                    <a:lnTo>
                      <a:pt x="59" y="70"/>
                    </a:lnTo>
                    <a:lnTo>
                      <a:pt x="66" y="64"/>
                    </a:lnTo>
                    <a:lnTo>
                      <a:pt x="69" y="60"/>
                    </a:lnTo>
                    <a:lnTo>
                      <a:pt x="74" y="56"/>
                    </a:lnTo>
                    <a:lnTo>
                      <a:pt x="76" y="49"/>
                    </a:lnTo>
                    <a:lnTo>
                      <a:pt x="76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8" name="Freeform 1070">
                <a:extLst>
                  <a:ext uri="{FF2B5EF4-FFF2-40B4-BE49-F238E27FC236}">
                    <a16:creationId xmlns:a16="http://schemas.microsoft.com/office/drawing/2014/main" id="{4AE67D6B-835D-454C-88BA-CB04BF90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3125"/>
                <a:ext cx="25" cy="25"/>
              </a:xfrm>
              <a:custGeom>
                <a:avLst/>
                <a:gdLst>
                  <a:gd name="T0" fmla="*/ 74 w 74"/>
                  <a:gd name="T1" fmla="*/ 29 h 74"/>
                  <a:gd name="T2" fmla="*/ 67 w 74"/>
                  <a:gd name="T3" fmla="*/ 17 h 74"/>
                  <a:gd name="T4" fmla="*/ 57 w 74"/>
                  <a:gd name="T5" fmla="*/ 7 h 74"/>
                  <a:gd name="T6" fmla="*/ 44 w 74"/>
                  <a:gd name="T7" fmla="*/ 0 h 74"/>
                  <a:gd name="T8" fmla="*/ 29 w 74"/>
                  <a:gd name="T9" fmla="*/ 0 h 74"/>
                  <a:gd name="T10" fmla="*/ 17 w 74"/>
                  <a:gd name="T11" fmla="*/ 7 h 74"/>
                  <a:gd name="T12" fmla="*/ 8 w 74"/>
                  <a:gd name="T13" fmla="*/ 17 h 74"/>
                  <a:gd name="T14" fmla="*/ 3 w 74"/>
                  <a:gd name="T15" fmla="*/ 29 h 74"/>
                  <a:gd name="T16" fmla="*/ 3 w 74"/>
                  <a:gd name="T17" fmla="*/ 43 h 74"/>
                  <a:gd name="T18" fmla="*/ 8 w 74"/>
                  <a:gd name="T19" fmla="*/ 56 h 74"/>
                  <a:gd name="T20" fmla="*/ 17 w 74"/>
                  <a:gd name="T21" fmla="*/ 66 h 74"/>
                  <a:gd name="T22" fmla="*/ 29 w 74"/>
                  <a:gd name="T23" fmla="*/ 70 h 74"/>
                  <a:gd name="T24" fmla="*/ 44 w 74"/>
                  <a:gd name="T25" fmla="*/ 70 h 74"/>
                  <a:gd name="T26" fmla="*/ 57 w 74"/>
                  <a:gd name="T27" fmla="*/ 66 h 74"/>
                  <a:gd name="T28" fmla="*/ 67 w 74"/>
                  <a:gd name="T29" fmla="*/ 56 h 74"/>
                  <a:gd name="T30" fmla="*/ 74 w 74"/>
                  <a:gd name="T31" fmla="*/ 43 h 74"/>
                  <a:gd name="T32" fmla="*/ 72 w 74"/>
                  <a:gd name="T33" fmla="*/ 36 h 74"/>
                  <a:gd name="T34" fmla="*/ 69 w 74"/>
                  <a:gd name="T35" fmla="*/ 24 h 74"/>
                  <a:gd name="T36" fmla="*/ 62 w 74"/>
                  <a:gd name="T37" fmla="*/ 12 h 74"/>
                  <a:gd name="T38" fmla="*/ 50 w 74"/>
                  <a:gd name="T39" fmla="*/ 3 h 74"/>
                  <a:gd name="T40" fmla="*/ 37 w 74"/>
                  <a:gd name="T41" fmla="*/ 1 h 74"/>
                  <a:gd name="T42" fmla="*/ 24 w 74"/>
                  <a:gd name="T43" fmla="*/ 3 h 74"/>
                  <a:gd name="T44" fmla="*/ 15 w 74"/>
                  <a:gd name="T45" fmla="*/ 12 h 74"/>
                  <a:gd name="T46" fmla="*/ 8 w 74"/>
                  <a:gd name="T47" fmla="*/ 24 h 74"/>
                  <a:gd name="T48" fmla="*/ 5 w 74"/>
                  <a:gd name="T49" fmla="*/ 36 h 74"/>
                  <a:gd name="T50" fmla="*/ 8 w 74"/>
                  <a:gd name="T51" fmla="*/ 48 h 74"/>
                  <a:gd name="T52" fmla="*/ 15 w 74"/>
                  <a:gd name="T53" fmla="*/ 60 h 74"/>
                  <a:gd name="T54" fmla="*/ 24 w 74"/>
                  <a:gd name="T55" fmla="*/ 66 h 74"/>
                  <a:gd name="T56" fmla="*/ 37 w 74"/>
                  <a:gd name="T57" fmla="*/ 68 h 74"/>
                  <a:gd name="T58" fmla="*/ 50 w 74"/>
                  <a:gd name="T59" fmla="*/ 66 h 74"/>
                  <a:gd name="T60" fmla="*/ 62 w 74"/>
                  <a:gd name="T61" fmla="*/ 60 h 74"/>
                  <a:gd name="T62" fmla="*/ 69 w 74"/>
                  <a:gd name="T63" fmla="*/ 48 h 74"/>
                  <a:gd name="T64" fmla="*/ 72 w 74"/>
                  <a:gd name="T65" fmla="*/ 3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6"/>
                    </a:moveTo>
                    <a:lnTo>
                      <a:pt x="74" y="29"/>
                    </a:lnTo>
                    <a:lnTo>
                      <a:pt x="72" y="22"/>
                    </a:lnTo>
                    <a:lnTo>
                      <a:pt x="67" y="17"/>
                    </a:lnTo>
                    <a:lnTo>
                      <a:pt x="64" y="12"/>
                    </a:lnTo>
                    <a:lnTo>
                      <a:pt x="57" y="7"/>
                    </a:lnTo>
                    <a:lnTo>
                      <a:pt x="51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3" y="29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5" y="51"/>
                    </a:lnTo>
                    <a:lnTo>
                      <a:pt x="8" y="56"/>
                    </a:lnTo>
                    <a:lnTo>
                      <a:pt x="12" y="60"/>
                    </a:lnTo>
                    <a:lnTo>
                      <a:pt x="17" y="66"/>
                    </a:lnTo>
                    <a:lnTo>
                      <a:pt x="22" y="70"/>
                    </a:lnTo>
                    <a:lnTo>
                      <a:pt x="29" y="70"/>
                    </a:lnTo>
                    <a:lnTo>
                      <a:pt x="37" y="74"/>
                    </a:lnTo>
                    <a:lnTo>
                      <a:pt x="44" y="70"/>
                    </a:lnTo>
                    <a:lnTo>
                      <a:pt x="51" y="70"/>
                    </a:lnTo>
                    <a:lnTo>
                      <a:pt x="57" y="66"/>
                    </a:lnTo>
                    <a:lnTo>
                      <a:pt x="64" y="60"/>
                    </a:lnTo>
                    <a:lnTo>
                      <a:pt x="67" y="56"/>
                    </a:lnTo>
                    <a:lnTo>
                      <a:pt x="72" y="51"/>
                    </a:lnTo>
                    <a:lnTo>
                      <a:pt x="74" y="43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69" y="29"/>
                    </a:lnTo>
                    <a:lnTo>
                      <a:pt x="69" y="24"/>
                    </a:lnTo>
                    <a:lnTo>
                      <a:pt x="64" y="17"/>
                    </a:lnTo>
                    <a:lnTo>
                      <a:pt x="62" y="12"/>
                    </a:lnTo>
                    <a:lnTo>
                      <a:pt x="57" y="9"/>
                    </a:lnTo>
                    <a:lnTo>
                      <a:pt x="50" y="3"/>
                    </a:lnTo>
                    <a:lnTo>
                      <a:pt x="44" y="3"/>
                    </a:lnTo>
                    <a:lnTo>
                      <a:pt x="37" y="1"/>
                    </a:lnTo>
                    <a:lnTo>
                      <a:pt x="32" y="3"/>
                    </a:lnTo>
                    <a:lnTo>
                      <a:pt x="24" y="3"/>
                    </a:lnTo>
                    <a:lnTo>
                      <a:pt x="20" y="9"/>
                    </a:lnTo>
                    <a:lnTo>
                      <a:pt x="15" y="12"/>
                    </a:lnTo>
                    <a:lnTo>
                      <a:pt x="10" y="17"/>
                    </a:lnTo>
                    <a:lnTo>
                      <a:pt x="8" y="24"/>
                    </a:lnTo>
                    <a:lnTo>
                      <a:pt x="5" y="29"/>
                    </a:lnTo>
                    <a:lnTo>
                      <a:pt x="5" y="36"/>
                    </a:lnTo>
                    <a:lnTo>
                      <a:pt x="5" y="43"/>
                    </a:lnTo>
                    <a:lnTo>
                      <a:pt x="8" y="48"/>
                    </a:lnTo>
                    <a:lnTo>
                      <a:pt x="10" y="56"/>
                    </a:lnTo>
                    <a:lnTo>
                      <a:pt x="15" y="60"/>
                    </a:lnTo>
                    <a:lnTo>
                      <a:pt x="20" y="63"/>
                    </a:lnTo>
                    <a:lnTo>
                      <a:pt x="24" y="66"/>
                    </a:lnTo>
                    <a:lnTo>
                      <a:pt x="32" y="68"/>
                    </a:lnTo>
                    <a:lnTo>
                      <a:pt x="37" y="68"/>
                    </a:lnTo>
                    <a:lnTo>
                      <a:pt x="44" y="68"/>
                    </a:lnTo>
                    <a:lnTo>
                      <a:pt x="50" y="66"/>
                    </a:lnTo>
                    <a:lnTo>
                      <a:pt x="57" y="63"/>
                    </a:lnTo>
                    <a:lnTo>
                      <a:pt x="62" y="60"/>
                    </a:lnTo>
                    <a:lnTo>
                      <a:pt x="64" y="56"/>
                    </a:lnTo>
                    <a:lnTo>
                      <a:pt x="69" y="48"/>
                    </a:lnTo>
                    <a:lnTo>
                      <a:pt x="69" y="43"/>
                    </a:lnTo>
                    <a:lnTo>
                      <a:pt x="72" y="36"/>
                    </a:lnTo>
                    <a:lnTo>
                      <a:pt x="74" y="36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99" name="Freeform 1071">
                <a:extLst>
                  <a:ext uri="{FF2B5EF4-FFF2-40B4-BE49-F238E27FC236}">
                    <a16:creationId xmlns:a16="http://schemas.microsoft.com/office/drawing/2014/main" id="{520FD9F7-C9D0-40B9-9268-89FB1F014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126"/>
                <a:ext cx="22" cy="22"/>
              </a:xfrm>
              <a:custGeom>
                <a:avLst/>
                <a:gdLst>
                  <a:gd name="T0" fmla="*/ 64 w 66"/>
                  <a:gd name="T1" fmla="*/ 27 h 67"/>
                  <a:gd name="T2" fmla="*/ 58 w 66"/>
                  <a:gd name="T3" fmla="*/ 15 h 67"/>
                  <a:gd name="T4" fmla="*/ 51 w 66"/>
                  <a:gd name="T5" fmla="*/ 7 h 67"/>
                  <a:gd name="T6" fmla="*/ 39 w 66"/>
                  <a:gd name="T7" fmla="*/ 3 h 67"/>
                  <a:gd name="T8" fmla="*/ 27 w 66"/>
                  <a:gd name="T9" fmla="*/ 3 h 67"/>
                  <a:gd name="T10" fmla="*/ 15 w 66"/>
                  <a:gd name="T11" fmla="*/ 7 h 67"/>
                  <a:gd name="T12" fmla="*/ 5 w 66"/>
                  <a:gd name="T13" fmla="*/ 15 h 67"/>
                  <a:gd name="T14" fmla="*/ 0 w 66"/>
                  <a:gd name="T15" fmla="*/ 27 h 67"/>
                  <a:gd name="T16" fmla="*/ 0 w 66"/>
                  <a:gd name="T17" fmla="*/ 43 h 67"/>
                  <a:gd name="T18" fmla="*/ 5 w 66"/>
                  <a:gd name="T19" fmla="*/ 54 h 67"/>
                  <a:gd name="T20" fmla="*/ 15 w 66"/>
                  <a:gd name="T21" fmla="*/ 61 h 67"/>
                  <a:gd name="T22" fmla="*/ 27 w 66"/>
                  <a:gd name="T23" fmla="*/ 67 h 67"/>
                  <a:gd name="T24" fmla="*/ 39 w 66"/>
                  <a:gd name="T25" fmla="*/ 67 h 67"/>
                  <a:gd name="T26" fmla="*/ 51 w 66"/>
                  <a:gd name="T27" fmla="*/ 61 h 67"/>
                  <a:gd name="T28" fmla="*/ 58 w 66"/>
                  <a:gd name="T29" fmla="*/ 54 h 67"/>
                  <a:gd name="T30" fmla="*/ 64 w 66"/>
                  <a:gd name="T31" fmla="*/ 43 h 67"/>
                  <a:gd name="T32" fmla="*/ 64 w 66"/>
                  <a:gd name="T33" fmla="*/ 34 h 67"/>
                  <a:gd name="T34" fmla="*/ 61 w 66"/>
                  <a:gd name="T35" fmla="*/ 22 h 67"/>
                  <a:gd name="T36" fmla="*/ 53 w 66"/>
                  <a:gd name="T37" fmla="*/ 12 h 67"/>
                  <a:gd name="T38" fmla="*/ 44 w 66"/>
                  <a:gd name="T39" fmla="*/ 7 h 67"/>
                  <a:gd name="T40" fmla="*/ 32 w 66"/>
                  <a:gd name="T41" fmla="*/ 5 h 67"/>
                  <a:gd name="T42" fmla="*/ 19 w 66"/>
                  <a:gd name="T43" fmla="*/ 7 h 67"/>
                  <a:gd name="T44" fmla="*/ 12 w 66"/>
                  <a:gd name="T45" fmla="*/ 12 h 67"/>
                  <a:gd name="T46" fmla="*/ 5 w 66"/>
                  <a:gd name="T47" fmla="*/ 22 h 67"/>
                  <a:gd name="T48" fmla="*/ 1 w 66"/>
                  <a:gd name="T49" fmla="*/ 34 h 67"/>
                  <a:gd name="T50" fmla="*/ 5 w 66"/>
                  <a:gd name="T51" fmla="*/ 46 h 67"/>
                  <a:gd name="T52" fmla="*/ 12 w 66"/>
                  <a:gd name="T53" fmla="*/ 57 h 67"/>
                  <a:gd name="T54" fmla="*/ 19 w 66"/>
                  <a:gd name="T55" fmla="*/ 61 h 67"/>
                  <a:gd name="T56" fmla="*/ 32 w 66"/>
                  <a:gd name="T57" fmla="*/ 64 h 67"/>
                  <a:gd name="T58" fmla="*/ 44 w 66"/>
                  <a:gd name="T59" fmla="*/ 61 h 67"/>
                  <a:gd name="T60" fmla="*/ 53 w 66"/>
                  <a:gd name="T61" fmla="*/ 57 h 67"/>
                  <a:gd name="T62" fmla="*/ 61 w 66"/>
                  <a:gd name="T63" fmla="*/ 46 h 67"/>
                  <a:gd name="T64" fmla="*/ 64 w 66"/>
                  <a:gd name="T65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7">
                    <a:moveTo>
                      <a:pt x="66" y="34"/>
                    </a:moveTo>
                    <a:lnTo>
                      <a:pt x="64" y="27"/>
                    </a:lnTo>
                    <a:lnTo>
                      <a:pt x="64" y="22"/>
                    </a:lnTo>
                    <a:lnTo>
                      <a:pt x="58" y="15"/>
                    </a:lnTo>
                    <a:lnTo>
                      <a:pt x="57" y="10"/>
                    </a:lnTo>
                    <a:lnTo>
                      <a:pt x="51" y="7"/>
                    </a:lnTo>
                    <a:lnTo>
                      <a:pt x="44" y="3"/>
                    </a:lnTo>
                    <a:lnTo>
                      <a:pt x="39" y="3"/>
                    </a:lnTo>
                    <a:lnTo>
                      <a:pt x="32" y="0"/>
                    </a:lnTo>
                    <a:lnTo>
                      <a:pt x="27" y="3"/>
                    </a:lnTo>
                    <a:lnTo>
                      <a:pt x="19" y="3"/>
                    </a:lnTo>
                    <a:lnTo>
                      <a:pt x="15" y="7"/>
                    </a:lnTo>
                    <a:lnTo>
                      <a:pt x="9" y="10"/>
                    </a:lnTo>
                    <a:lnTo>
                      <a:pt x="5" y="15"/>
                    </a:lnTo>
                    <a:lnTo>
                      <a:pt x="1" y="22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1" y="46"/>
                    </a:lnTo>
                    <a:lnTo>
                      <a:pt x="5" y="54"/>
                    </a:lnTo>
                    <a:lnTo>
                      <a:pt x="9" y="58"/>
                    </a:lnTo>
                    <a:lnTo>
                      <a:pt x="15" y="61"/>
                    </a:lnTo>
                    <a:lnTo>
                      <a:pt x="19" y="64"/>
                    </a:lnTo>
                    <a:lnTo>
                      <a:pt x="27" y="67"/>
                    </a:lnTo>
                    <a:lnTo>
                      <a:pt x="32" y="67"/>
                    </a:lnTo>
                    <a:lnTo>
                      <a:pt x="39" y="67"/>
                    </a:lnTo>
                    <a:lnTo>
                      <a:pt x="44" y="64"/>
                    </a:lnTo>
                    <a:lnTo>
                      <a:pt x="51" y="61"/>
                    </a:lnTo>
                    <a:lnTo>
                      <a:pt x="57" y="58"/>
                    </a:lnTo>
                    <a:lnTo>
                      <a:pt x="58" y="54"/>
                    </a:lnTo>
                    <a:lnTo>
                      <a:pt x="64" y="46"/>
                    </a:lnTo>
                    <a:lnTo>
                      <a:pt x="64" y="43"/>
                    </a:lnTo>
                    <a:lnTo>
                      <a:pt x="66" y="34"/>
                    </a:lnTo>
                    <a:lnTo>
                      <a:pt x="64" y="34"/>
                    </a:lnTo>
                    <a:lnTo>
                      <a:pt x="61" y="27"/>
                    </a:lnTo>
                    <a:lnTo>
                      <a:pt x="61" y="22"/>
                    </a:lnTo>
                    <a:lnTo>
                      <a:pt x="57" y="17"/>
                    </a:lnTo>
                    <a:lnTo>
                      <a:pt x="53" y="12"/>
                    </a:lnTo>
                    <a:lnTo>
                      <a:pt x="49" y="10"/>
                    </a:lnTo>
                    <a:lnTo>
                      <a:pt x="44" y="7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7" y="5"/>
                    </a:lnTo>
                    <a:lnTo>
                      <a:pt x="19" y="7"/>
                    </a:lnTo>
                    <a:lnTo>
                      <a:pt x="15" y="10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5" y="46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5" y="58"/>
                    </a:lnTo>
                    <a:lnTo>
                      <a:pt x="19" y="61"/>
                    </a:lnTo>
                    <a:lnTo>
                      <a:pt x="27" y="64"/>
                    </a:lnTo>
                    <a:lnTo>
                      <a:pt x="32" y="64"/>
                    </a:lnTo>
                    <a:lnTo>
                      <a:pt x="39" y="64"/>
                    </a:lnTo>
                    <a:lnTo>
                      <a:pt x="44" y="61"/>
                    </a:lnTo>
                    <a:lnTo>
                      <a:pt x="49" y="58"/>
                    </a:lnTo>
                    <a:lnTo>
                      <a:pt x="53" y="57"/>
                    </a:lnTo>
                    <a:lnTo>
                      <a:pt x="57" y="51"/>
                    </a:lnTo>
                    <a:lnTo>
                      <a:pt x="61" y="46"/>
                    </a:lnTo>
                    <a:lnTo>
                      <a:pt x="61" y="39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0" name="Freeform 1072">
                <a:extLst>
                  <a:ext uri="{FF2B5EF4-FFF2-40B4-BE49-F238E27FC236}">
                    <a16:creationId xmlns:a16="http://schemas.microsoft.com/office/drawing/2014/main" id="{F496C347-8D37-41DE-9960-EAFA8C46F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127"/>
                <a:ext cx="21" cy="20"/>
              </a:xfrm>
              <a:custGeom>
                <a:avLst/>
                <a:gdLst>
                  <a:gd name="T0" fmla="*/ 60 w 63"/>
                  <a:gd name="T1" fmla="*/ 22 h 59"/>
                  <a:gd name="T2" fmla="*/ 56 w 63"/>
                  <a:gd name="T3" fmla="*/ 12 h 59"/>
                  <a:gd name="T4" fmla="*/ 48 w 63"/>
                  <a:gd name="T5" fmla="*/ 5 h 59"/>
                  <a:gd name="T6" fmla="*/ 38 w 63"/>
                  <a:gd name="T7" fmla="*/ 0 h 59"/>
                  <a:gd name="T8" fmla="*/ 26 w 63"/>
                  <a:gd name="T9" fmla="*/ 0 h 59"/>
                  <a:gd name="T10" fmla="*/ 14 w 63"/>
                  <a:gd name="T11" fmla="*/ 5 h 59"/>
                  <a:gd name="T12" fmla="*/ 6 w 63"/>
                  <a:gd name="T13" fmla="*/ 12 h 59"/>
                  <a:gd name="T14" fmla="*/ 0 w 63"/>
                  <a:gd name="T15" fmla="*/ 22 h 59"/>
                  <a:gd name="T16" fmla="*/ 0 w 63"/>
                  <a:gd name="T17" fmla="*/ 34 h 59"/>
                  <a:gd name="T18" fmla="*/ 6 w 63"/>
                  <a:gd name="T19" fmla="*/ 46 h 59"/>
                  <a:gd name="T20" fmla="*/ 14 w 63"/>
                  <a:gd name="T21" fmla="*/ 53 h 59"/>
                  <a:gd name="T22" fmla="*/ 26 w 63"/>
                  <a:gd name="T23" fmla="*/ 59 h 59"/>
                  <a:gd name="T24" fmla="*/ 38 w 63"/>
                  <a:gd name="T25" fmla="*/ 59 h 59"/>
                  <a:gd name="T26" fmla="*/ 48 w 63"/>
                  <a:gd name="T27" fmla="*/ 53 h 59"/>
                  <a:gd name="T28" fmla="*/ 56 w 63"/>
                  <a:gd name="T29" fmla="*/ 46 h 59"/>
                  <a:gd name="T30" fmla="*/ 60 w 63"/>
                  <a:gd name="T31" fmla="*/ 34 h 59"/>
                  <a:gd name="T32" fmla="*/ 57 w 63"/>
                  <a:gd name="T33" fmla="*/ 29 h 59"/>
                  <a:gd name="T34" fmla="*/ 56 w 63"/>
                  <a:gd name="T35" fmla="*/ 19 h 59"/>
                  <a:gd name="T36" fmla="*/ 50 w 63"/>
                  <a:gd name="T37" fmla="*/ 10 h 59"/>
                  <a:gd name="T38" fmla="*/ 43 w 63"/>
                  <a:gd name="T39" fmla="*/ 5 h 59"/>
                  <a:gd name="T40" fmla="*/ 31 w 63"/>
                  <a:gd name="T41" fmla="*/ 2 h 59"/>
                  <a:gd name="T42" fmla="*/ 21 w 63"/>
                  <a:gd name="T43" fmla="*/ 5 h 59"/>
                  <a:gd name="T44" fmla="*/ 11 w 63"/>
                  <a:gd name="T45" fmla="*/ 10 h 59"/>
                  <a:gd name="T46" fmla="*/ 6 w 63"/>
                  <a:gd name="T47" fmla="*/ 19 h 59"/>
                  <a:gd name="T48" fmla="*/ 4 w 63"/>
                  <a:gd name="T49" fmla="*/ 29 h 59"/>
                  <a:gd name="T50" fmla="*/ 6 w 63"/>
                  <a:gd name="T51" fmla="*/ 39 h 59"/>
                  <a:gd name="T52" fmla="*/ 11 w 63"/>
                  <a:gd name="T53" fmla="*/ 49 h 59"/>
                  <a:gd name="T54" fmla="*/ 21 w 63"/>
                  <a:gd name="T55" fmla="*/ 53 h 59"/>
                  <a:gd name="T56" fmla="*/ 31 w 63"/>
                  <a:gd name="T57" fmla="*/ 56 h 59"/>
                  <a:gd name="T58" fmla="*/ 43 w 63"/>
                  <a:gd name="T59" fmla="*/ 53 h 59"/>
                  <a:gd name="T60" fmla="*/ 50 w 63"/>
                  <a:gd name="T61" fmla="*/ 49 h 59"/>
                  <a:gd name="T62" fmla="*/ 56 w 63"/>
                  <a:gd name="T63" fmla="*/ 39 h 59"/>
                  <a:gd name="T64" fmla="*/ 57 w 63"/>
                  <a:gd name="T6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59">
                    <a:moveTo>
                      <a:pt x="63" y="29"/>
                    </a:moveTo>
                    <a:lnTo>
                      <a:pt x="60" y="22"/>
                    </a:lnTo>
                    <a:lnTo>
                      <a:pt x="60" y="17"/>
                    </a:lnTo>
                    <a:lnTo>
                      <a:pt x="56" y="12"/>
                    </a:lnTo>
                    <a:lnTo>
                      <a:pt x="52" y="7"/>
                    </a:lnTo>
                    <a:lnTo>
                      <a:pt x="48" y="5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6" y="46"/>
                    </a:lnTo>
                    <a:lnTo>
                      <a:pt x="11" y="51"/>
                    </a:lnTo>
                    <a:lnTo>
                      <a:pt x="14" y="53"/>
                    </a:lnTo>
                    <a:lnTo>
                      <a:pt x="18" y="56"/>
                    </a:lnTo>
                    <a:lnTo>
                      <a:pt x="26" y="59"/>
                    </a:lnTo>
                    <a:lnTo>
                      <a:pt x="31" y="59"/>
                    </a:lnTo>
                    <a:lnTo>
                      <a:pt x="38" y="59"/>
                    </a:lnTo>
                    <a:lnTo>
                      <a:pt x="43" y="56"/>
                    </a:lnTo>
                    <a:lnTo>
                      <a:pt x="48" y="53"/>
                    </a:lnTo>
                    <a:lnTo>
                      <a:pt x="52" y="51"/>
                    </a:lnTo>
                    <a:lnTo>
                      <a:pt x="56" y="46"/>
                    </a:lnTo>
                    <a:lnTo>
                      <a:pt x="60" y="41"/>
                    </a:lnTo>
                    <a:lnTo>
                      <a:pt x="60" y="34"/>
                    </a:lnTo>
                    <a:lnTo>
                      <a:pt x="63" y="29"/>
                    </a:lnTo>
                    <a:lnTo>
                      <a:pt x="57" y="29"/>
                    </a:lnTo>
                    <a:lnTo>
                      <a:pt x="57" y="24"/>
                    </a:lnTo>
                    <a:lnTo>
                      <a:pt x="56" y="19"/>
                    </a:lnTo>
                    <a:lnTo>
                      <a:pt x="52" y="15"/>
                    </a:lnTo>
                    <a:lnTo>
                      <a:pt x="50" y="10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5" y="2"/>
                    </a:lnTo>
                    <a:lnTo>
                      <a:pt x="31" y="2"/>
                    </a:lnTo>
                    <a:lnTo>
                      <a:pt x="26" y="2"/>
                    </a:lnTo>
                    <a:lnTo>
                      <a:pt x="21" y="5"/>
                    </a:lnTo>
                    <a:lnTo>
                      <a:pt x="16" y="7"/>
                    </a:lnTo>
                    <a:lnTo>
                      <a:pt x="11" y="10"/>
                    </a:lnTo>
                    <a:lnTo>
                      <a:pt x="8" y="15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4" y="29"/>
                    </a:lnTo>
                    <a:lnTo>
                      <a:pt x="4" y="34"/>
                    </a:lnTo>
                    <a:lnTo>
                      <a:pt x="6" y="39"/>
                    </a:lnTo>
                    <a:lnTo>
                      <a:pt x="8" y="44"/>
                    </a:lnTo>
                    <a:lnTo>
                      <a:pt x="11" y="49"/>
                    </a:lnTo>
                    <a:lnTo>
                      <a:pt x="16" y="51"/>
                    </a:lnTo>
                    <a:lnTo>
                      <a:pt x="21" y="53"/>
                    </a:lnTo>
                    <a:lnTo>
                      <a:pt x="26" y="56"/>
                    </a:lnTo>
                    <a:lnTo>
                      <a:pt x="31" y="56"/>
                    </a:lnTo>
                    <a:lnTo>
                      <a:pt x="35" y="56"/>
                    </a:lnTo>
                    <a:lnTo>
                      <a:pt x="43" y="53"/>
                    </a:lnTo>
                    <a:lnTo>
                      <a:pt x="45" y="51"/>
                    </a:lnTo>
                    <a:lnTo>
                      <a:pt x="50" y="49"/>
                    </a:lnTo>
                    <a:lnTo>
                      <a:pt x="52" y="44"/>
                    </a:lnTo>
                    <a:lnTo>
                      <a:pt x="56" y="39"/>
                    </a:lnTo>
                    <a:lnTo>
                      <a:pt x="57" y="34"/>
                    </a:lnTo>
                    <a:lnTo>
                      <a:pt x="57" y="29"/>
                    </a:lnTo>
                    <a:lnTo>
                      <a:pt x="63" y="29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1" name="Freeform 1073">
                <a:extLst>
                  <a:ext uri="{FF2B5EF4-FFF2-40B4-BE49-F238E27FC236}">
                    <a16:creationId xmlns:a16="http://schemas.microsoft.com/office/drawing/2014/main" id="{1FEDFA78-C41D-4BA9-A33E-68D013E3C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128"/>
                <a:ext cx="18" cy="18"/>
              </a:xfrm>
              <a:custGeom>
                <a:avLst/>
                <a:gdLst>
                  <a:gd name="T0" fmla="*/ 53 w 53"/>
                  <a:gd name="T1" fmla="*/ 22 h 54"/>
                  <a:gd name="T2" fmla="*/ 48 w 53"/>
                  <a:gd name="T3" fmla="*/ 13 h 54"/>
                  <a:gd name="T4" fmla="*/ 41 w 53"/>
                  <a:gd name="T5" fmla="*/ 5 h 54"/>
                  <a:gd name="T6" fmla="*/ 31 w 53"/>
                  <a:gd name="T7" fmla="*/ 0 h 54"/>
                  <a:gd name="T8" fmla="*/ 22 w 53"/>
                  <a:gd name="T9" fmla="*/ 0 h 54"/>
                  <a:gd name="T10" fmla="*/ 12 w 53"/>
                  <a:gd name="T11" fmla="*/ 5 h 54"/>
                  <a:gd name="T12" fmla="*/ 5 w 53"/>
                  <a:gd name="T13" fmla="*/ 13 h 54"/>
                  <a:gd name="T14" fmla="*/ 0 w 53"/>
                  <a:gd name="T15" fmla="*/ 22 h 54"/>
                  <a:gd name="T16" fmla="*/ 0 w 53"/>
                  <a:gd name="T17" fmla="*/ 32 h 54"/>
                  <a:gd name="T18" fmla="*/ 5 w 53"/>
                  <a:gd name="T19" fmla="*/ 43 h 54"/>
                  <a:gd name="T20" fmla="*/ 12 w 53"/>
                  <a:gd name="T21" fmla="*/ 50 h 54"/>
                  <a:gd name="T22" fmla="*/ 22 w 53"/>
                  <a:gd name="T23" fmla="*/ 54 h 54"/>
                  <a:gd name="T24" fmla="*/ 31 w 53"/>
                  <a:gd name="T25" fmla="*/ 54 h 54"/>
                  <a:gd name="T26" fmla="*/ 41 w 53"/>
                  <a:gd name="T27" fmla="*/ 50 h 54"/>
                  <a:gd name="T28" fmla="*/ 48 w 53"/>
                  <a:gd name="T29" fmla="*/ 43 h 54"/>
                  <a:gd name="T30" fmla="*/ 53 w 53"/>
                  <a:gd name="T31" fmla="*/ 32 h 54"/>
                  <a:gd name="T32" fmla="*/ 52 w 53"/>
                  <a:gd name="T33" fmla="*/ 27 h 54"/>
                  <a:gd name="T34" fmla="*/ 48 w 53"/>
                  <a:gd name="T35" fmla="*/ 17 h 54"/>
                  <a:gd name="T36" fmla="*/ 44 w 53"/>
                  <a:gd name="T37" fmla="*/ 10 h 54"/>
                  <a:gd name="T38" fmla="*/ 36 w 53"/>
                  <a:gd name="T39" fmla="*/ 5 h 54"/>
                  <a:gd name="T40" fmla="*/ 27 w 53"/>
                  <a:gd name="T41" fmla="*/ 3 h 54"/>
                  <a:gd name="T42" fmla="*/ 17 w 53"/>
                  <a:gd name="T43" fmla="*/ 5 h 54"/>
                  <a:gd name="T44" fmla="*/ 10 w 53"/>
                  <a:gd name="T45" fmla="*/ 10 h 54"/>
                  <a:gd name="T46" fmla="*/ 5 w 53"/>
                  <a:gd name="T47" fmla="*/ 17 h 54"/>
                  <a:gd name="T48" fmla="*/ 2 w 53"/>
                  <a:gd name="T49" fmla="*/ 27 h 54"/>
                  <a:gd name="T50" fmla="*/ 5 w 53"/>
                  <a:gd name="T51" fmla="*/ 37 h 54"/>
                  <a:gd name="T52" fmla="*/ 10 w 53"/>
                  <a:gd name="T53" fmla="*/ 44 h 54"/>
                  <a:gd name="T54" fmla="*/ 17 w 53"/>
                  <a:gd name="T55" fmla="*/ 50 h 54"/>
                  <a:gd name="T56" fmla="*/ 27 w 53"/>
                  <a:gd name="T57" fmla="*/ 53 h 54"/>
                  <a:gd name="T58" fmla="*/ 36 w 53"/>
                  <a:gd name="T59" fmla="*/ 50 h 54"/>
                  <a:gd name="T60" fmla="*/ 44 w 53"/>
                  <a:gd name="T61" fmla="*/ 44 h 54"/>
                  <a:gd name="T62" fmla="*/ 48 w 53"/>
                  <a:gd name="T63" fmla="*/ 37 h 54"/>
                  <a:gd name="T64" fmla="*/ 52 w 53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4">
                    <a:moveTo>
                      <a:pt x="53" y="27"/>
                    </a:moveTo>
                    <a:lnTo>
                      <a:pt x="53" y="22"/>
                    </a:lnTo>
                    <a:lnTo>
                      <a:pt x="52" y="17"/>
                    </a:lnTo>
                    <a:lnTo>
                      <a:pt x="48" y="13"/>
                    </a:lnTo>
                    <a:lnTo>
                      <a:pt x="46" y="8"/>
                    </a:lnTo>
                    <a:lnTo>
                      <a:pt x="41" y="5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3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5" y="43"/>
                    </a:lnTo>
                    <a:lnTo>
                      <a:pt x="7" y="47"/>
                    </a:lnTo>
                    <a:lnTo>
                      <a:pt x="12" y="50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1" y="54"/>
                    </a:lnTo>
                    <a:lnTo>
                      <a:pt x="39" y="53"/>
                    </a:lnTo>
                    <a:lnTo>
                      <a:pt x="41" y="50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52" y="37"/>
                    </a:lnTo>
                    <a:lnTo>
                      <a:pt x="53" y="32"/>
                    </a:lnTo>
                    <a:lnTo>
                      <a:pt x="53" y="27"/>
                    </a:lnTo>
                    <a:lnTo>
                      <a:pt x="52" y="27"/>
                    </a:lnTo>
                    <a:lnTo>
                      <a:pt x="52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1" y="8"/>
                    </a:lnTo>
                    <a:lnTo>
                      <a:pt x="36" y="5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5" y="22"/>
                    </a:lnTo>
                    <a:lnTo>
                      <a:pt x="2" y="27"/>
                    </a:lnTo>
                    <a:lnTo>
                      <a:pt x="5" y="32"/>
                    </a:lnTo>
                    <a:lnTo>
                      <a:pt x="5" y="37"/>
                    </a:lnTo>
                    <a:lnTo>
                      <a:pt x="7" y="39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2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6" y="50"/>
                    </a:lnTo>
                    <a:lnTo>
                      <a:pt x="41" y="47"/>
                    </a:lnTo>
                    <a:lnTo>
                      <a:pt x="44" y="44"/>
                    </a:lnTo>
                    <a:lnTo>
                      <a:pt x="46" y="39"/>
                    </a:lnTo>
                    <a:lnTo>
                      <a:pt x="48" y="37"/>
                    </a:lnTo>
                    <a:lnTo>
                      <a:pt x="52" y="32"/>
                    </a:lnTo>
                    <a:lnTo>
                      <a:pt x="52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2" name="Freeform 1074">
                <a:extLst>
                  <a:ext uri="{FF2B5EF4-FFF2-40B4-BE49-F238E27FC236}">
                    <a16:creationId xmlns:a16="http://schemas.microsoft.com/office/drawing/2014/main" id="{33018BE6-F6C9-44E1-A0F1-B68232DEE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3129"/>
                <a:ext cx="16" cy="16"/>
              </a:xfrm>
              <a:custGeom>
                <a:avLst/>
                <a:gdLst>
                  <a:gd name="T0" fmla="*/ 49 w 49"/>
                  <a:gd name="T1" fmla="*/ 21 h 48"/>
                  <a:gd name="T2" fmla="*/ 44 w 49"/>
                  <a:gd name="T3" fmla="*/ 11 h 48"/>
                  <a:gd name="T4" fmla="*/ 39 w 49"/>
                  <a:gd name="T5" fmla="*/ 5 h 48"/>
                  <a:gd name="T6" fmla="*/ 29 w 49"/>
                  <a:gd name="T7" fmla="*/ 0 h 48"/>
                  <a:gd name="T8" fmla="*/ 20 w 49"/>
                  <a:gd name="T9" fmla="*/ 0 h 48"/>
                  <a:gd name="T10" fmla="*/ 12 w 49"/>
                  <a:gd name="T11" fmla="*/ 5 h 48"/>
                  <a:gd name="T12" fmla="*/ 5 w 49"/>
                  <a:gd name="T13" fmla="*/ 11 h 48"/>
                  <a:gd name="T14" fmla="*/ 3 w 49"/>
                  <a:gd name="T15" fmla="*/ 21 h 48"/>
                  <a:gd name="T16" fmla="*/ 3 w 49"/>
                  <a:gd name="T17" fmla="*/ 29 h 48"/>
                  <a:gd name="T18" fmla="*/ 5 w 49"/>
                  <a:gd name="T19" fmla="*/ 36 h 48"/>
                  <a:gd name="T20" fmla="*/ 12 w 49"/>
                  <a:gd name="T21" fmla="*/ 44 h 48"/>
                  <a:gd name="T22" fmla="*/ 20 w 49"/>
                  <a:gd name="T23" fmla="*/ 48 h 48"/>
                  <a:gd name="T24" fmla="*/ 29 w 49"/>
                  <a:gd name="T25" fmla="*/ 48 h 48"/>
                  <a:gd name="T26" fmla="*/ 39 w 49"/>
                  <a:gd name="T27" fmla="*/ 44 h 48"/>
                  <a:gd name="T28" fmla="*/ 44 w 49"/>
                  <a:gd name="T29" fmla="*/ 36 h 48"/>
                  <a:gd name="T30" fmla="*/ 49 w 49"/>
                  <a:gd name="T31" fmla="*/ 29 h 48"/>
                  <a:gd name="T32" fmla="*/ 46 w 49"/>
                  <a:gd name="T33" fmla="*/ 24 h 48"/>
                  <a:gd name="T34" fmla="*/ 44 w 49"/>
                  <a:gd name="T35" fmla="*/ 17 h 48"/>
                  <a:gd name="T36" fmla="*/ 39 w 49"/>
                  <a:gd name="T37" fmla="*/ 11 h 48"/>
                  <a:gd name="T38" fmla="*/ 34 w 49"/>
                  <a:gd name="T39" fmla="*/ 5 h 48"/>
                  <a:gd name="T40" fmla="*/ 25 w 49"/>
                  <a:gd name="T41" fmla="*/ 2 h 48"/>
                  <a:gd name="T42" fmla="*/ 17 w 49"/>
                  <a:gd name="T43" fmla="*/ 5 h 48"/>
                  <a:gd name="T44" fmla="*/ 10 w 49"/>
                  <a:gd name="T45" fmla="*/ 11 h 48"/>
                  <a:gd name="T46" fmla="*/ 5 w 49"/>
                  <a:gd name="T47" fmla="*/ 17 h 48"/>
                  <a:gd name="T48" fmla="*/ 5 w 49"/>
                  <a:gd name="T49" fmla="*/ 24 h 48"/>
                  <a:gd name="T50" fmla="*/ 5 w 49"/>
                  <a:gd name="T51" fmla="*/ 33 h 48"/>
                  <a:gd name="T52" fmla="*/ 10 w 49"/>
                  <a:gd name="T53" fmla="*/ 40 h 48"/>
                  <a:gd name="T54" fmla="*/ 17 w 49"/>
                  <a:gd name="T55" fmla="*/ 44 h 48"/>
                  <a:gd name="T56" fmla="*/ 25 w 49"/>
                  <a:gd name="T57" fmla="*/ 47 h 48"/>
                  <a:gd name="T58" fmla="*/ 34 w 49"/>
                  <a:gd name="T59" fmla="*/ 44 h 48"/>
                  <a:gd name="T60" fmla="*/ 39 w 49"/>
                  <a:gd name="T61" fmla="*/ 40 h 48"/>
                  <a:gd name="T62" fmla="*/ 44 w 49"/>
                  <a:gd name="T63" fmla="*/ 33 h 48"/>
                  <a:gd name="T64" fmla="*/ 46 w 49"/>
                  <a:gd name="T6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21"/>
                    </a:lnTo>
                    <a:lnTo>
                      <a:pt x="46" y="14"/>
                    </a:lnTo>
                    <a:lnTo>
                      <a:pt x="44" y="11"/>
                    </a:lnTo>
                    <a:lnTo>
                      <a:pt x="42" y="7"/>
                    </a:lnTo>
                    <a:lnTo>
                      <a:pt x="39" y="5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2" y="5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5" y="36"/>
                    </a:lnTo>
                    <a:lnTo>
                      <a:pt x="8" y="41"/>
                    </a:lnTo>
                    <a:lnTo>
                      <a:pt x="12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2" y="41"/>
                    </a:lnTo>
                    <a:lnTo>
                      <a:pt x="44" y="36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6" y="21"/>
                    </a:lnTo>
                    <a:lnTo>
                      <a:pt x="44" y="17"/>
                    </a:lnTo>
                    <a:lnTo>
                      <a:pt x="42" y="12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8" y="36"/>
                    </a:lnTo>
                    <a:lnTo>
                      <a:pt x="10" y="40"/>
                    </a:lnTo>
                    <a:lnTo>
                      <a:pt x="12" y="41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5" y="47"/>
                    </a:lnTo>
                    <a:lnTo>
                      <a:pt x="29" y="44"/>
                    </a:lnTo>
                    <a:lnTo>
                      <a:pt x="34" y="44"/>
                    </a:lnTo>
                    <a:lnTo>
                      <a:pt x="37" y="41"/>
                    </a:lnTo>
                    <a:lnTo>
                      <a:pt x="39" y="40"/>
                    </a:lnTo>
                    <a:lnTo>
                      <a:pt x="42" y="36"/>
                    </a:lnTo>
                    <a:lnTo>
                      <a:pt x="44" y="33"/>
                    </a:lnTo>
                    <a:lnTo>
                      <a:pt x="46" y="29"/>
                    </a:lnTo>
                    <a:lnTo>
                      <a:pt x="46" y="24"/>
                    </a:lnTo>
                    <a:lnTo>
                      <a:pt x="49" y="24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3" name="Freeform 1075">
                <a:extLst>
                  <a:ext uri="{FF2B5EF4-FFF2-40B4-BE49-F238E27FC236}">
                    <a16:creationId xmlns:a16="http://schemas.microsoft.com/office/drawing/2014/main" id="{7DFF46DC-FBE5-4692-889C-B0DB697FA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3130"/>
                <a:ext cx="13" cy="14"/>
              </a:xfrm>
              <a:custGeom>
                <a:avLst/>
                <a:gdLst>
                  <a:gd name="T0" fmla="*/ 41 w 41"/>
                  <a:gd name="T1" fmla="*/ 17 h 44"/>
                  <a:gd name="T2" fmla="*/ 37 w 41"/>
                  <a:gd name="T3" fmla="*/ 10 h 44"/>
                  <a:gd name="T4" fmla="*/ 32 w 41"/>
                  <a:gd name="T5" fmla="*/ 5 h 44"/>
                  <a:gd name="T6" fmla="*/ 24 w 41"/>
                  <a:gd name="T7" fmla="*/ 3 h 44"/>
                  <a:gd name="T8" fmla="*/ 15 w 41"/>
                  <a:gd name="T9" fmla="*/ 3 h 44"/>
                  <a:gd name="T10" fmla="*/ 7 w 41"/>
                  <a:gd name="T11" fmla="*/ 5 h 44"/>
                  <a:gd name="T12" fmla="*/ 3 w 41"/>
                  <a:gd name="T13" fmla="*/ 10 h 44"/>
                  <a:gd name="T14" fmla="*/ 0 w 41"/>
                  <a:gd name="T15" fmla="*/ 17 h 44"/>
                  <a:gd name="T16" fmla="*/ 0 w 41"/>
                  <a:gd name="T17" fmla="*/ 27 h 44"/>
                  <a:gd name="T18" fmla="*/ 3 w 41"/>
                  <a:gd name="T19" fmla="*/ 34 h 44"/>
                  <a:gd name="T20" fmla="*/ 7 w 41"/>
                  <a:gd name="T21" fmla="*/ 39 h 44"/>
                  <a:gd name="T22" fmla="*/ 15 w 41"/>
                  <a:gd name="T23" fmla="*/ 42 h 44"/>
                  <a:gd name="T24" fmla="*/ 24 w 41"/>
                  <a:gd name="T25" fmla="*/ 42 h 44"/>
                  <a:gd name="T26" fmla="*/ 32 w 41"/>
                  <a:gd name="T27" fmla="*/ 39 h 44"/>
                  <a:gd name="T28" fmla="*/ 37 w 41"/>
                  <a:gd name="T29" fmla="*/ 34 h 44"/>
                  <a:gd name="T30" fmla="*/ 41 w 41"/>
                  <a:gd name="T31" fmla="*/ 27 h 44"/>
                  <a:gd name="T32" fmla="*/ 39 w 41"/>
                  <a:gd name="T33" fmla="*/ 22 h 44"/>
                  <a:gd name="T34" fmla="*/ 37 w 41"/>
                  <a:gd name="T35" fmla="*/ 15 h 44"/>
                  <a:gd name="T36" fmla="*/ 32 w 41"/>
                  <a:gd name="T37" fmla="*/ 10 h 44"/>
                  <a:gd name="T38" fmla="*/ 27 w 41"/>
                  <a:gd name="T39" fmla="*/ 5 h 44"/>
                  <a:gd name="T40" fmla="*/ 20 w 41"/>
                  <a:gd name="T41" fmla="*/ 5 h 44"/>
                  <a:gd name="T42" fmla="*/ 12 w 41"/>
                  <a:gd name="T43" fmla="*/ 5 h 44"/>
                  <a:gd name="T44" fmla="*/ 7 w 41"/>
                  <a:gd name="T45" fmla="*/ 10 h 44"/>
                  <a:gd name="T46" fmla="*/ 3 w 41"/>
                  <a:gd name="T47" fmla="*/ 15 h 44"/>
                  <a:gd name="T48" fmla="*/ 3 w 41"/>
                  <a:gd name="T49" fmla="*/ 22 h 44"/>
                  <a:gd name="T50" fmla="*/ 3 w 41"/>
                  <a:gd name="T51" fmla="*/ 29 h 44"/>
                  <a:gd name="T52" fmla="*/ 7 w 41"/>
                  <a:gd name="T53" fmla="*/ 34 h 44"/>
                  <a:gd name="T54" fmla="*/ 12 w 41"/>
                  <a:gd name="T55" fmla="*/ 39 h 44"/>
                  <a:gd name="T56" fmla="*/ 20 w 41"/>
                  <a:gd name="T57" fmla="*/ 39 h 44"/>
                  <a:gd name="T58" fmla="*/ 27 w 41"/>
                  <a:gd name="T59" fmla="*/ 39 h 44"/>
                  <a:gd name="T60" fmla="*/ 32 w 41"/>
                  <a:gd name="T61" fmla="*/ 34 h 44"/>
                  <a:gd name="T62" fmla="*/ 37 w 41"/>
                  <a:gd name="T63" fmla="*/ 29 h 44"/>
                  <a:gd name="T64" fmla="*/ 39 w 41"/>
                  <a:gd name="T6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4">
                    <a:moveTo>
                      <a:pt x="41" y="22"/>
                    </a:moveTo>
                    <a:lnTo>
                      <a:pt x="41" y="17"/>
                    </a:lnTo>
                    <a:lnTo>
                      <a:pt x="39" y="15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32" y="5"/>
                    </a:lnTo>
                    <a:lnTo>
                      <a:pt x="29" y="3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7"/>
                    </a:lnTo>
                    <a:lnTo>
                      <a:pt x="7" y="39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20" y="44"/>
                    </a:lnTo>
                    <a:lnTo>
                      <a:pt x="24" y="42"/>
                    </a:lnTo>
                    <a:lnTo>
                      <a:pt x="29" y="42"/>
                    </a:lnTo>
                    <a:lnTo>
                      <a:pt x="32" y="39"/>
                    </a:lnTo>
                    <a:lnTo>
                      <a:pt x="34" y="37"/>
                    </a:lnTo>
                    <a:lnTo>
                      <a:pt x="37" y="34"/>
                    </a:lnTo>
                    <a:lnTo>
                      <a:pt x="39" y="29"/>
                    </a:lnTo>
                    <a:lnTo>
                      <a:pt x="41" y="27"/>
                    </a:lnTo>
                    <a:lnTo>
                      <a:pt x="41" y="22"/>
                    </a:lnTo>
                    <a:lnTo>
                      <a:pt x="39" y="22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4" y="12"/>
                    </a:lnTo>
                    <a:lnTo>
                      <a:pt x="32" y="10"/>
                    </a:lnTo>
                    <a:lnTo>
                      <a:pt x="29" y="8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2" y="5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2" y="39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4" y="39"/>
                    </a:lnTo>
                    <a:lnTo>
                      <a:pt x="27" y="39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4" y="32"/>
                    </a:lnTo>
                    <a:lnTo>
                      <a:pt x="37" y="29"/>
                    </a:lnTo>
                    <a:lnTo>
                      <a:pt x="37" y="25"/>
                    </a:lnTo>
                    <a:lnTo>
                      <a:pt x="39" y="22"/>
                    </a:lnTo>
                    <a:lnTo>
                      <a:pt x="41" y="22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4" name="Freeform 1076">
                <a:extLst>
                  <a:ext uri="{FF2B5EF4-FFF2-40B4-BE49-F238E27FC236}">
                    <a16:creationId xmlns:a16="http://schemas.microsoft.com/office/drawing/2014/main" id="{0B24451A-4B3D-4986-92A9-AD9060186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3131"/>
                <a:ext cx="12" cy="12"/>
              </a:xfrm>
              <a:custGeom>
                <a:avLst/>
                <a:gdLst>
                  <a:gd name="T0" fmla="*/ 34 w 36"/>
                  <a:gd name="T1" fmla="*/ 12 h 34"/>
                  <a:gd name="T2" fmla="*/ 31 w 36"/>
                  <a:gd name="T3" fmla="*/ 7 h 34"/>
                  <a:gd name="T4" fmla="*/ 26 w 36"/>
                  <a:gd name="T5" fmla="*/ 3 h 34"/>
                  <a:gd name="T6" fmla="*/ 21 w 36"/>
                  <a:gd name="T7" fmla="*/ 0 h 34"/>
                  <a:gd name="T8" fmla="*/ 14 w 36"/>
                  <a:gd name="T9" fmla="*/ 0 h 34"/>
                  <a:gd name="T10" fmla="*/ 7 w 36"/>
                  <a:gd name="T11" fmla="*/ 3 h 34"/>
                  <a:gd name="T12" fmla="*/ 2 w 36"/>
                  <a:gd name="T13" fmla="*/ 7 h 34"/>
                  <a:gd name="T14" fmla="*/ 0 w 36"/>
                  <a:gd name="T15" fmla="*/ 12 h 34"/>
                  <a:gd name="T16" fmla="*/ 0 w 36"/>
                  <a:gd name="T17" fmla="*/ 20 h 34"/>
                  <a:gd name="T18" fmla="*/ 2 w 36"/>
                  <a:gd name="T19" fmla="*/ 27 h 34"/>
                  <a:gd name="T20" fmla="*/ 7 w 36"/>
                  <a:gd name="T21" fmla="*/ 33 h 34"/>
                  <a:gd name="T22" fmla="*/ 14 w 36"/>
                  <a:gd name="T23" fmla="*/ 34 h 34"/>
                  <a:gd name="T24" fmla="*/ 21 w 36"/>
                  <a:gd name="T25" fmla="*/ 34 h 34"/>
                  <a:gd name="T26" fmla="*/ 26 w 36"/>
                  <a:gd name="T27" fmla="*/ 33 h 34"/>
                  <a:gd name="T28" fmla="*/ 31 w 36"/>
                  <a:gd name="T29" fmla="*/ 27 h 34"/>
                  <a:gd name="T30" fmla="*/ 34 w 36"/>
                  <a:gd name="T31" fmla="*/ 20 h 34"/>
                  <a:gd name="T32" fmla="*/ 31 w 36"/>
                  <a:gd name="T33" fmla="*/ 17 h 34"/>
                  <a:gd name="T34" fmla="*/ 31 w 36"/>
                  <a:gd name="T35" fmla="*/ 12 h 34"/>
                  <a:gd name="T36" fmla="*/ 29 w 36"/>
                  <a:gd name="T37" fmla="*/ 7 h 34"/>
                  <a:gd name="T38" fmla="*/ 24 w 36"/>
                  <a:gd name="T39" fmla="*/ 3 h 34"/>
                  <a:gd name="T40" fmla="*/ 17 w 36"/>
                  <a:gd name="T41" fmla="*/ 3 h 34"/>
                  <a:gd name="T42" fmla="*/ 12 w 36"/>
                  <a:gd name="T43" fmla="*/ 3 h 34"/>
                  <a:gd name="T44" fmla="*/ 7 w 36"/>
                  <a:gd name="T45" fmla="*/ 7 h 34"/>
                  <a:gd name="T46" fmla="*/ 4 w 36"/>
                  <a:gd name="T47" fmla="*/ 12 h 34"/>
                  <a:gd name="T48" fmla="*/ 2 w 36"/>
                  <a:gd name="T49" fmla="*/ 17 h 34"/>
                  <a:gd name="T50" fmla="*/ 4 w 36"/>
                  <a:gd name="T51" fmla="*/ 22 h 34"/>
                  <a:gd name="T52" fmla="*/ 7 w 36"/>
                  <a:gd name="T53" fmla="*/ 27 h 34"/>
                  <a:gd name="T54" fmla="*/ 12 w 36"/>
                  <a:gd name="T55" fmla="*/ 33 h 34"/>
                  <a:gd name="T56" fmla="*/ 17 w 36"/>
                  <a:gd name="T57" fmla="*/ 33 h 34"/>
                  <a:gd name="T58" fmla="*/ 24 w 36"/>
                  <a:gd name="T59" fmla="*/ 33 h 34"/>
                  <a:gd name="T60" fmla="*/ 29 w 36"/>
                  <a:gd name="T61" fmla="*/ 27 h 34"/>
                  <a:gd name="T62" fmla="*/ 31 w 36"/>
                  <a:gd name="T63" fmla="*/ 22 h 34"/>
                  <a:gd name="T64" fmla="*/ 31 w 36"/>
                  <a:gd name="T6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36" y="17"/>
                    </a:moveTo>
                    <a:lnTo>
                      <a:pt x="34" y="12"/>
                    </a:lnTo>
                    <a:lnTo>
                      <a:pt x="34" y="11"/>
                    </a:lnTo>
                    <a:lnTo>
                      <a:pt x="31" y="7"/>
                    </a:lnTo>
                    <a:lnTo>
                      <a:pt x="29" y="5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9" y="34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4" y="34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31" y="27"/>
                    </a:lnTo>
                    <a:lnTo>
                      <a:pt x="34" y="26"/>
                    </a:lnTo>
                    <a:lnTo>
                      <a:pt x="34" y="20"/>
                    </a:lnTo>
                    <a:lnTo>
                      <a:pt x="36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2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4" y="33"/>
                    </a:lnTo>
                    <a:lnTo>
                      <a:pt x="26" y="29"/>
                    </a:lnTo>
                    <a:lnTo>
                      <a:pt x="29" y="27"/>
                    </a:lnTo>
                    <a:lnTo>
                      <a:pt x="29" y="26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1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5" name="Freeform 1077">
                <a:extLst>
                  <a:ext uri="{FF2B5EF4-FFF2-40B4-BE49-F238E27FC236}">
                    <a16:creationId xmlns:a16="http://schemas.microsoft.com/office/drawing/2014/main" id="{42F64AAA-A025-4724-94B2-4705A1D20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3132"/>
                <a:ext cx="10" cy="10"/>
              </a:xfrm>
              <a:custGeom>
                <a:avLst/>
                <a:gdLst>
                  <a:gd name="T0" fmla="*/ 29 w 29"/>
                  <a:gd name="T1" fmla="*/ 12 h 29"/>
                  <a:gd name="T2" fmla="*/ 27 w 29"/>
                  <a:gd name="T3" fmla="*/ 7 h 29"/>
                  <a:gd name="T4" fmla="*/ 24 w 29"/>
                  <a:gd name="T5" fmla="*/ 2 h 29"/>
                  <a:gd name="T6" fmla="*/ 17 w 29"/>
                  <a:gd name="T7" fmla="*/ 0 h 29"/>
                  <a:gd name="T8" fmla="*/ 12 w 29"/>
                  <a:gd name="T9" fmla="*/ 0 h 29"/>
                  <a:gd name="T10" fmla="*/ 7 w 29"/>
                  <a:gd name="T11" fmla="*/ 2 h 29"/>
                  <a:gd name="T12" fmla="*/ 2 w 29"/>
                  <a:gd name="T13" fmla="*/ 7 h 29"/>
                  <a:gd name="T14" fmla="*/ 0 w 29"/>
                  <a:gd name="T15" fmla="*/ 12 h 29"/>
                  <a:gd name="T16" fmla="*/ 0 w 29"/>
                  <a:gd name="T17" fmla="*/ 17 h 29"/>
                  <a:gd name="T18" fmla="*/ 2 w 29"/>
                  <a:gd name="T19" fmla="*/ 21 h 29"/>
                  <a:gd name="T20" fmla="*/ 7 w 29"/>
                  <a:gd name="T21" fmla="*/ 26 h 29"/>
                  <a:gd name="T22" fmla="*/ 12 w 29"/>
                  <a:gd name="T23" fmla="*/ 29 h 29"/>
                  <a:gd name="T24" fmla="*/ 17 w 29"/>
                  <a:gd name="T25" fmla="*/ 29 h 29"/>
                  <a:gd name="T26" fmla="*/ 24 w 29"/>
                  <a:gd name="T27" fmla="*/ 26 h 29"/>
                  <a:gd name="T28" fmla="*/ 27 w 29"/>
                  <a:gd name="T29" fmla="*/ 21 h 29"/>
                  <a:gd name="T30" fmla="*/ 29 w 29"/>
                  <a:gd name="T31" fmla="*/ 17 h 29"/>
                  <a:gd name="T32" fmla="*/ 27 w 29"/>
                  <a:gd name="T33" fmla="*/ 14 h 29"/>
                  <a:gd name="T34" fmla="*/ 27 w 29"/>
                  <a:gd name="T35" fmla="*/ 9 h 29"/>
                  <a:gd name="T36" fmla="*/ 24 w 29"/>
                  <a:gd name="T37" fmla="*/ 4 h 29"/>
                  <a:gd name="T38" fmla="*/ 19 w 29"/>
                  <a:gd name="T39" fmla="*/ 2 h 29"/>
                  <a:gd name="T40" fmla="*/ 15 w 29"/>
                  <a:gd name="T41" fmla="*/ 2 h 29"/>
                  <a:gd name="T42" fmla="*/ 10 w 29"/>
                  <a:gd name="T43" fmla="*/ 2 h 29"/>
                  <a:gd name="T44" fmla="*/ 5 w 29"/>
                  <a:gd name="T45" fmla="*/ 7 h 29"/>
                  <a:gd name="T46" fmla="*/ 2 w 29"/>
                  <a:gd name="T47" fmla="*/ 12 h 29"/>
                  <a:gd name="T48" fmla="*/ 2 w 29"/>
                  <a:gd name="T49" fmla="*/ 17 h 29"/>
                  <a:gd name="T50" fmla="*/ 5 w 29"/>
                  <a:gd name="T51" fmla="*/ 21 h 29"/>
                  <a:gd name="T52" fmla="*/ 7 w 29"/>
                  <a:gd name="T53" fmla="*/ 24 h 29"/>
                  <a:gd name="T54" fmla="*/ 12 w 29"/>
                  <a:gd name="T55" fmla="*/ 26 h 29"/>
                  <a:gd name="T56" fmla="*/ 17 w 29"/>
                  <a:gd name="T57" fmla="*/ 26 h 29"/>
                  <a:gd name="T58" fmla="*/ 22 w 29"/>
                  <a:gd name="T59" fmla="*/ 24 h 29"/>
                  <a:gd name="T60" fmla="*/ 27 w 29"/>
                  <a:gd name="T61" fmla="*/ 19 h 29"/>
                  <a:gd name="T62" fmla="*/ 27 w 29"/>
                  <a:gd name="T6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9">
                    <a:moveTo>
                      <a:pt x="29" y="14"/>
                    </a:moveTo>
                    <a:lnTo>
                      <a:pt x="29" y="12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2" y="29"/>
                    </a:lnTo>
                    <a:lnTo>
                      <a:pt x="24" y="26"/>
                    </a:lnTo>
                    <a:lnTo>
                      <a:pt x="27" y="24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0" y="24"/>
                    </a:lnTo>
                    <a:lnTo>
                      <a:pt x="12" y="26"/>
                    </a:lnTo>
                    <a:lnTo>
                      <a:pt x="15" y="26"/>
                    </a:lnTo>
                    <a:lnTo>
                      <a:pt x="17" y="26"/>
                    </a:lnTo>
                    <a:lnTo>
                      <a:pt x="19" y="24"/>
                    </a:lnTo>
                    <a:lnTo>
                      <a:pt x="22" y="24"/>
                    </a:lnTo>
                    <a:lnTo>
                      <a:pt x="24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6" name="Freeform 1078">
                <a:extLst>
                  <a:ext uri="{FF2B5EF4-FFF2-40B4-BE49-F238E27FC236}">
                    <a16:creationId xmlns:a16="http://schemas.microsoft.com/office/drawing/2014/main" id="{53A36D4F-761D-40C7-A454-0F0E12D7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3133"/>
                <a:ext cx="8" cy="8"/>
              </a:xfrm>
              <a:custGeom>
                <a:avLst/>
                <a:gdLst>
                  <a:gd name="T0" fmla="*/ 25 w 25"/>
                  <a:gd name="T1" fmla="*/ 13 h 24"/>
                  <a:gd name="T2" fmla="*/ 25 w 25"/>
                  <a:gd name="T3" fmla="*/ 10 h 24"/>
                  <a:gd name="T4" fmla="*/ 25 w 25"/>
                  <a:gd name="T5" fmla="*/ 7 h 24"/>
                  <a:gd name="T6" fmla="*/ 22 w 25"/>
                  <a:gd name="T7" fmla="*/ 5 h 24"/>
                  <a:gd name="T8" fmla="*/ 22 w 25"/>
                  <a:gd name="T9" fmla="*/ 2 h 24"/>
                  <a:gd name="T10" fmla="*/ 20 w 25"/>
                  <a:gd name="T11" fmla="*/ 2 h 24"/>
                  <a:gd name="T12" fmla="*/ 17 w 25"/>
                  <a:gd name="T13" fmla="*/ 0 h 24"/>
                  <a:gd name="T14" fmla="*/ 15 w 25"/>
                  <a:gd name="T15" fmla="*/ 0 h 24"/>
                  <a:gd name="T16" fmla="*/ 13 w 25"/>
                  <a:gd name="T17" fmla="*/ 0 h 24"/>
                  <a:gd name="T18" fmla="*/ 10 w 25"/>
                  <a:gd name="T19" fmla="*/ 0 h 24"/>
                  <a:gd name="T20" fmla="*/ 8 w 25"/>
                  <a:gd name="T21" fmla="*/ 0 h 24"/>
                  <a:gd name="T22" fmla="*/ 5 w 25"/>
                  <a:gd name="T23" fmla="*/ 2 h 24"/>
                  <a:gd name="T24" fmla="*/ 3 w 25"/>
                  <a:gd name="T25" fmla="*/ 5 h 24"/>
                  <a:gd name="T26" fmla="*/ 3 w 25"/>
                  <a:gd name="T27" fmla="*/ 7 h 24"/>
                  <a:gd name="T28" fmla="*/ 0 w 25"/>
                  <a:gd name="T29" fmla="*/ 10 h 24"/>
                  <a:gd name="T30" fmla="*/ 0 w 25"/>
                  <a:gd name="T31" fmla="*/ 13 h 24"/>
                  <a:gd name="T32" fmla="*/ 0 w 25"/>
                  <a:gd name="T33" fmla="*/ 15 h 24"/>
                  <a:gd name="T34" fmla="*/ 3 w 25"/>
                  <a:gd name="T35" fmla="*/ 17 h 24"/>
                  <a:gd name="T36" fmla="*/ 3 w 25"/>
                  <a:gd name="T37" fmla="*/ 21 h 24"/>
                  <a:gd name="T38" fmla="*/ 5 w 25"/>
                  <a:gd name="T39" fmla="*/ 21 h 24"/>
                  <a:gd name="T40" fmla="*/ 5 w 25"/>
                  <a:gd name="T41" fmla="*/ 22 h 24"/>
                  <a:gd name="T42" fmla="*/ 8 w 25"/>
                  <a:gd name="T43" fmla="*/ 22 h 24"/>
                  <a:gd name="T44" fmla="*/ 10 w 25"/>
                  <a:gd name="T45" fmla="*/ 24 h 24"/>
                  <a:gd name="T46" fmla="*/ 13 w 25"/>
                  <a:gd name="T47" fmla="*/ 24 h 24"/>
                  <a:gd name="T48" fmla="*/ 15 w 25"/>
                  <a:gd name="T49" fmla="*/ 24 h 24"/>
                  <a:gd name="T50" fmla="*/ 17 w 25"/>
                  <a:gd name="T51" fmla="*/ 22 h 24"/>
                  <a:gd name="T52" fmla="*/ 20 w 25"/>
                  <a:gd name="T53" fmla="*/ 22 h 24"/>
                  <a:gd name="T54" fmla="*/ 22 w 25"/>
                  <a:gd name="T55" fmla="*/ 21 h 24"/>
                  <a:gd name="T56" fmla="*/ 25 w 25"/>
                  <a:gd name="T57" fmla="*/ 17 h 24"/>
                  <a:gd name="T58" fmla="*/ 25 w 25"/>
                  <a:gd name="T59" fmla="*/ 15 h 24"/>
                  <a:gd name="T60" fmla="*/ 25 w 25"/>
                  <a:gd name="T61" fmla="*/ 13 h 24"/>
                  <a:gd name="T62" fmla="*/ 22 w 25"/>
                  <a:gd name="T63" fmla="*/ 13 h 24"/>
                  <a:gd name="T64" fmla="*/ 22 w 25"/>
                  <a:gd name="T65" fmla="*/ 10 h 24"/>
                  <a:gd name="T66" fmla="*/ 20 w 25"/>
                  <a:gd name="T67" fmla="*/ 7 h 24"/>
                  <a:gd name="T68" fmla="*/ 20 w 25"/>
                  <a:gd name="T69" fmla="*/ 5 h 24"/>
                  <a:gd name="T70" fmla="*/ 17 w 25"/>
                  <a:gd name="T71" fmla="*/ 5 h 24"/>
                  <a:gd name="T72" fmla="*/ 15 w 25"/>
                  <a:gd name="T73" fmla="*/ 2 h 24"/>
                  <a:gd name="T74" fmla="*/ 13 w 25"/>
                  <a:gd name="T75" fmla="*/ 2 h 24"/>
                  <a:gd name="T76" fmla="*/ 10 w 25"/>
                  <a:gd name="T77" fmla="*/ 2 h 24"/>
                  <a:gd name="T78" fmla="*/ 10 w 25"/>
                  <a:gd name="T79" fmla="*/ 5 h 24"/>
                  <a:gd name="T80" fmla="*/ 8 w 25"/>
                  <a:gd name="T81" fmla="*/ 5 h 24"/>
                  <a:gd name="T82" fmla="*/ 5 w 25"/>
                  <a:gd name="T83" fmla="*/ 7 h 24"/>
                  <a:gd name="T84" fmla="*/ 5 w 25"/>
                  <a:gd name="T85" fmla="*/ 10 h 24"/>
                  <a:gd name="T86" fmla="*/ 5 w 25"/>
                  <a:gd name="T87" fmla="*/ 13 h 24"/>
                  <a:gd name="T88" fmla="*/ 5 w 25"/>
                  <a:gd name="T89" fmla="*/ 15 h 24"/>
                  <a:gd name="T90" fmla="*/ 5 w 25"/>
                  <a:gd name="T91" fmla="*/ 17 h 24"/>
                  <a:gd name="T92" fmla="*/ 8 w 25"/>
                  <a:gd name="T93" fmla="*/ 21 h 24"/>
                  <a:gd name="T94" fmla="*/ 10 w 25"/>
                  <a:gd name="T95" fmla="*/ 21 h 24"/>
                  <a:gd name="T96" fmla="*/ 10 w 25"/>
                  <a:gd name="T97" fmla="*/ 22 h 24"/>
                  <a:gd name="T98" fmla="*/ 13 w 25"/>
                  <a:gd name="T99" fmla="*/ 22 h 24"/>
                  <a:gd name="T100" fmla="*/ 15 w 25"/>
                  <a:gd name="T101" fmla="*/ 22 h 24"/>
                  <a:gd name="T102" fmla="*/ 17 w 25"/>
                  <a:gd name="T103" fmla="*/ 21 h 24"/>
                  <a:gd name="T104" fmla="*/ 20 w 25"/>
                  <a:gd name="T105" fmla="*/ 21 h 24"/>
                  <a:gd name="T106" fmla="*/ 20 w 25"/>
                  <a:gd name="T107" fmla="*/ 17 h 24"/>
                  <a:gd name="T108" fmla="*/ 22 w 25"/>
                  <a:gd name="T109" fmla="*/ 15 h 24"/>
                  <a:gd name="T110" fmla="*/ 22 w 25"/>
                  <a:gd name="T111" fmla="*/ 13 h 24"/>
                  <a:gd name="T112" fmla="*/ 25 w 25"/>
                  <a:gd name="T11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5" h="24">
                    <a:moveTo>
                      <a:pt x="25" y="13"/>
                    </a:moveTo>
                    <a:lnTo>
                      <a:pt x="25" y="10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7" y="22"/>
                    </a:lnTo>
                    <a:lnTo>
                      <a:pt x="20" y="22"/>
                    </a:lnTo>
                    <a:lnTo>
                      <a:pt x="22" y="21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2" y="10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3" y="22"/>
                    </a:lnTo>
                    <a:lnTo>
                      <a:pt x="15" y="22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2" y="13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7" name="Freeform 1079">
                <a:extLst>
                  <a:ext uri="{FF2B5EF4-FFF2-40B4-BE49-F238E27FC236}">
                    <a16:creationId xmlns:a16="http://schemas.microsoft.com/office/drawing/2014/main" id="{AFB5020D-F621-466F-B9A9-1AA2E7BC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134"/>
                <a:ext cx="5" cy="6"/>
              </a:xfrm>
              <a:custGeom>
                <a:avLst/>
                <a:gdLst>
                  <a:gd name="T0" fmla="*/ 17 w 17"/>
                  <a:gd name="T1" fmla="*/ 10 h 20"/>
                  <a:gd name="T2" fmla="*/ 17 w 17"/>
                  <a:gd name="T3" fmla="*/ 8 h 20"/>
                  <a:gd name="T4" fmla="*/ 15 w 17"/>
                  <a:gd name="T5" fmla="*/ 5 h 20"/>
                  <a:gd name="T6" fmla="*/ 15 w 17"/>
                  <a:gd name="T7" fmla="*/ 3 h 20"/>
                  <a:gd name="T8" fmla="*/ 12 w 17"/>
                  <a:gd name="T9" fmla="*/ 3 h 20"/>
                  <a:gd name="T10" fmla="*/ 10 w 17"/>
                  <a:gd name="T11" fmla="*/ 0 h 20"/>
                  <a:gd name="T12" fmla="*/ 8 w 17"/>
                  <a:gd name="T13" fmla="*/ 0 h 20"/>
                  <a:gd name="T14" fmla="*/ 5 w 17"/>
                  <a:gd name="T15" fmla="*/ 0 h 20"/>
                  <a:gd name="T16" fmla="*/ 5 w 17"/>
                  <a:gd name="T17" fmla="*/ 3 h 20"/>
                  <a:gd name="T18" fmla="*/ 3 w 17"/>
                  <a:gd name="T19" fmla="*/ 3 h 20"/>
                  <a:gd name="T20" fmla="*/ 0 w 17"/>
                  <a:gd name="T21" fmla="*/ 5 h 20"/>
                  <a:gd name="T22" fmla="*/ 0 w 17"/>
                  <a:gd name="T23" fmla="*/ 8 h 20"/>
                  <a:gd name="T24" fmla="*/ 0 w 17"/>
                  <a:gd name="T25" fmla="*/ 10 h 20"/>
                  <a:gd name="T26" fmla="*/ 0 w 17"/>
                  <a:gd name="T27" fmla="*/ 13 h 20"/>
                  <a:gd name="T28" fmla="*/ 0 w 17"/>
                  <a:gd name="T29" fmla="*/ 15 h 20"/>
                  <a:gd name="T30" fmla="*/ 3 w 17"/>
                  <a:gd name="T31" fmla="*/ 19 h 20"/>
                  <a:gd name="T32" fmla="*/ 5 w 17"/>
                  <a:gd name="T33" fmla="*/ 19 h 20"/>
                  <a:gd name="T34" fmla="*/ 5 w 17"/>
                  <a:gd name="T35" fmla="*/ 20 h 20"/>
                  <a:gd name="T36" fmla="*/ 8 w 17"/>
                  <a:gd name="T37" fmla="*/ 20 h 20"/>
                  <a:gd name="T38" fmla="*/ 10 w 17"/>
                  <a:gd name="T39" fmla="*/ 20 h 20"/>
                  <a:gd name="T40" fmla="*/ 12 w 17"/>
                  <a:gd name="T41" fmla="*/ 19 h 20"/>
                  <a:gd name="T42" fmla="*/ 15 w 17"/>
                  <a:gd name="T43" fmla="*/ 19 h 20"/>
                  <a:gd name="T44" fmla="*/ 15 w 17"/>
                  <a:gd name="T45" fmla="*/ 15 h 20"/>
                  <a:gd name="T46" fmla="*/ 17 w 17"/>
                  <a:gd name="T47" fmla="*/ 13 h 20"/>
                  <a:gd name="T48" fmla="*/ 17 w 17"/>
                  <a:gd name="T49" fmla="*/ 10 h 20"/>
                  <a:gd name="T50" fmla="*/ 15 w 17"/>
                  <a:gd name="T51" fmla="*/ 10 h 20"/>
                  <a:gd name="T52" fmla="*/ 15 w 17"/>
                  <a:gd name="T53" fmla="*/ 8 h 20"/>
                  <a:gd name="T54" fmla="*/ 12 w 17"/>
                  <a:gd name="T55" fmla="*/ 8 h 20"/>
                  <a:gd name="T56" fmla="*/ 12 w 17"/>
                  <a:gd name="T57" fmla="*/ 5 h 20"/>
                  <a:gd name="T58" fmla="*/ 10 w 17"/>
                  <a:gd name="T59" fmla="*/ 5 h 20"/>
                  <a:gd name="T60" fmla="*/ 8 w 17"/>
                  <a:gd name="T61" fmla="*/ 3 h 20"/>
                  <a:gd name="T62" fmla="*/ 8 w 17"/>
                  <a:gd name="T63" fmla="*/ 5 h 20"/>
                  <a:gd name="T64" fmla="*/ 5 w 17"/>
                  <a:gd name="T65" fmla="*/ 5 h 20"/>
                  <a:gd name="T66" fmla="*/ 3 w 17"/>
                  <a:gd name="T67" fmla="*/ 5 h 20"/>
                  <a:gd name="T68" fmla="*/ 3 w 17"/>
                  <a:gd name="T69" fmla="*/ 8 h 20"/>
                  <a:gd name="T70" fmla="*/ 3 w 17"/>
                  <a:gd name="T71" fmla="*/ 10 h 20"/>
                  <a:gd name="T72" fmla="*/ 3 w 17"/>
                  <a:gd name="T73" fmla="*/ 13 h 20"/>
                  <a:gd name="T74" fmla="*/ 3 w 17"/>
                  <a:gd name="T75" fmla="*/ 15 h 20"/>
                  <a:gd name="T76" fmla="*/ 5 w 17"/>
                  <a:gd name="T77" fmla="*/ 15 h 20"/>
                  <a:gd name="T78" fmla="*/ 8 w 17"/>
                  <a:gd name="T79" fmla="*/ 15 h 20"/>
                  <a:gd name="T80" fmla="*/ 10 w 17"/>
                  <a:gd name="T81" fmla="*/ 15 h 20"/>
                  <a:gd name="T82" fmla="*/ 12 w 17"/>
                  <a:gd name="T83" fmla="*/ 15 h 20"/>
                  <a:gd name="T84" fmla="*/ 12 w 17"/>
                  <a:gd name="T85" fmla="*/ 13 h 20"/>
                  <a:gd name="T86" fmla="*/ 15 w 17"/>
                  <a:gd name="T87" fmla="*/ 10 h 20"/>
                  <a:gd name="T88" fmla="*/ 17 w 17"/>
                  <a:gd name="T8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20">
                    <a:moveTo>
                      <a:pt x="17" y="10"/>
                    </a:moveTo>
                    <a:lnTo>
                      <a:pt x="17" y="8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5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8" name="Freeform 1080">
                <a:extLst>
                  <a:ext uri="{FF2B5EF4-FFF2-40B4-BE49-F238E27FC236}">
                    <a16:creationId xmlns:a16="http://schemas.microsoft.com/office/drawing/2014/main" id="{C8F2B838-148C-479F-9369-6A2C688C2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3135"/>
                <a:ext cx="4" cy="4"/>
              </a:xfrm>
              <a:custGeom>
                <a:avLst/>
                <a:gdLst>
                  <a:gd name="T0" fmla="*/ 12 w 12"/>
                  <a:gd name="T1" fmla="*/ 7 h 12"/>
                  <a:gd name="T2" fmla="*/ 12 w 12"/>
                  <a:gd name="T3" fmla="*/ 5 h 12"/>
                  <a:gd name="T4" fmla="*/ 9 w 12"/>
                  <a:gd name="T5" fmla="*/ 5 h 12"/>
                  <a:gd name="T6" fmla="*/ 9 w 12"/>
                  <a:gd name="T7" fmla="*/ 2 h 12"/>
                  <a:gd name="T8" fmla="*/ 7 w 12"/>
                  <a:gd name="T9" fmla="*/ 2 h 12"/>
                  <a:gd name="T10" fmla="*/ 5 w 12"/>
                  <a:gd name="T11" fmla="*/ 0 h 12"/>
                  <a:gd name="T12" fmla="*/ 5 w 12"/>
                  <a:gd name="T13" fmla="*/ 2 h 12"/>
                  <a:gd name="T14" fmla="*/ 2 w 12"/>
                  <a:gd name="T15" fmla="*/ 2 h 12"/>
                  <a:gd name="T16" fmla="*/ 0 w 12"/>
                  <a:gd name="T17" fmla="*/ 2 h 12"/>
                  <a:gd name="T18" fmla="*/ 0 w 12"/>
                  <a:gd name="T19" fmla="*/ 5 h 12"/>
                  <a:gd name="T20" fmla="*/ 0 w 12"/>
                  <a:gd name="T21" fmla="*/ 7 h 12"/>
                  <a:gd name="T22" fmla="*/ 0 w 12"/>
                  <a:gd name="T23" fmla="*/ 10 h 12"/>
                  <a:gd name="T24" fmla="*/ 0 w 12"/>
                  <a:gd name="T25" fmla="*/ 12 h 12"/>
                  <a:gd name="T26" fmla="*/ 2 w 12"/>
                  <a:gd name="T27" fmla="*/ 12 h 12"/>
                  <a:gd name="T28" fmla="*/ 5 w 12"/>
                  <a:gd name="T29" fmla="*/ 12 h 12"/>
                  <a:gd name="T30" fmla="*/ 7 w 12"/>
                  <a:gd name="T31" fmla="*/ 12 h 12"/>
                  <a:gd name="T32" fmla="*/ 9 w 12"/>
                  <a:gd name="T33" fmla="*/ 12 h 12"/>
                  <a:gd name="T34" fmla="*/ 9 w 12"/>
                  <a:gd name="T35" fmla="*/ 10 h 12"/>
                  <a:gd name="T36" fmla="*/ 12 w 12"/>
                  <a:gd name="T3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7"/>
                    </a:move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09" name="Freeform 1081">
                <a:extLst>
                  <a:ext uri="{FF2B5EF4-FFF2-40B4-BE49-F238E27FC236}">
                    <a16:creationId xmlns:a16="http://schemas.microsoft.com/office/drawing/2014/main" id="{F262A7C4-8AEA-483F-9518-6B1658E05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3136"/>
                <a:ext cx="2" cy="2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3 w 5"/>
                  <a:gd name="T5" fmla="*/ 0 h 5"/>
                  <a:gd name="T6" fmla="*/ 0 w 5"/>
                  <a:gd name="T7" fmla="*/ 0 h 5"/>
                  <a:gd name="T8" fmla="*/ 0 w 5"/>
                  <a:gd name="T9" fmla="*/ 2 h 5"/>
                  <a:gd name="T10" fmla="*/ 0 w 5"/>
                  <a:gd name="T11" fmla="*/ 5 h 5"/>
                  <a:gd name="T12" fmla="*/ 3 w 5"/>
                  <a:gd name="T13" fmla="*/ 5 h 5"/>
                  <a:gd name="T14" fmla="*/ 5 w 5"/>
                  <a:gd name="T15" fmla="*/ 5 h 5"/>
                  <a:gd name="T16" fmla="*/ 5 w 5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0" name="Freeform 1082">
                <a:extLst>
                  <a:ext uri="{FF2B5EF4-FFF2-40B4-BE49-F238E27FC236}">
                    <a16:creationId xmlns:a16="http://schemas.microsoft.com/office/drawing/2014/main" id="{30FD754D-A3AA-47C3-8D68-B13AF50D4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3105"/>
                <a:ext cx="12" cy="5"/>
              </a:xfrm>
              <a:custGeom>
                <a:avLst/>
                <a:gdLst>
                  <a:gd name="T0" fmla="*/ 0 w 34"/>
                  <a:gd name="T1" fmla="*/ 0 h 17"/>
                  <a:gd name="T2" fmla="*/ 2 w 34"/>
                  <a:gd name="T3" fmla="*/ 8 h 17"/>
                  <a:gd name="T4" fmla="*/ 5 w 34"/>
                  <a:gd name="T5" fmla="*/ 12 h 17"/>
                  <a:gd name="T6" fmla="*/ 11 w 34"/>
                  <a:gd name="T7" fmla="*/ 15 h 17"/>
                  <a:gd name="T8" fmla="*/ 17 w 34"/>
                  <a:gd name="T9" fmla="*/ 17 h 17"/>
                  <a:gd name="T10" fmla="*/ 22 w 34"/>
                  <a:gd name="T11" fmla="*/ 15 h 17"/>
                  <a:gd name="T12" fmla="*/ 29 w 34"/>
                  <a:gd name="T13" fmla="*/ 12 h 17"/>
                  <a:gd name="T14" fmla="*/ 33 w 34"/>
                  <a:gd name="T15" fmla="*/ 8 h 17"/>
                  <a:gd name="T16" fmla="*/ 34 w 34"/>
                  <a:gd name="T17" fmla="*/ 0 h 17"/>
                  <a:gd name="T18" fmla="*/ 0 w 34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" y="8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7" y="17"/>
                    </a:lnTo>
                    <a:lnTo>
                      <a:pt x="22" y="15"/>
                    </a:lnTo>
                    <a:lnTo>
                      <a:pt x="29" y="12"/>
                    </a:lnTo>
                    <a:lnTo>
                      <a:pt x="33" y="8"/>
                    </a:lnTo>
                    <a:lnTo>
                      <a:pt x="3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1" name="Freeform 1083">
                <a:extLst>
                  <a:ext uri="{FF2B5EF4-FFF2-40B4-BE49-F238E27FC236}">
                    <a16:creationId xmlns:a16="http://schemas.microsoft.com/office/drawing/2014/main" id="{23E9E214-F5C3-401A-AD23-6563682F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981"/>
                <a:ext cx="12" cy="124"/>
              </a:xfrm>
              <a:custGeom>
                <a:avLst/>
                <a:gdLst>
                  <a:gd name="T0" fmla="*/ 17 w 34"/>
                  <a:gd name="T1" fmla="*/ 0 h 373"/>
                  <a:gd name="T2" fmla="*/ 0 w 34"/>
                  <a:gd name="T3" fmla="*/ 0 h 373"/>
                  <a:gd name="T4" fmla="*/ 0 w 34"/>
                  <a:gd name="T5" fmla="*/ 373 h 373"/>
                  <a:gd name="T6" fmla="*/ 34 w 34"/>
                  <a:gd name="T7" fmla="*/ 373 h 373"/>
                  <a:gd name="T8" fmla="*/ 34 w 34"/>
                  <a:gd name="T9" fmla="*/ 0 h 373"/>
                  <a:gd name="T10" fmla="*/ 17 w 34"/>
                  <a:gd name="T11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73">
                    <a:moveTo>
                      <a:pt x="17" y="0"/>
                    </a:moveTo>
                    <a:lnTo>
                      <a:pt x="0" y="0"/>
                    </a:lnTo>
                    <a:lnTo>
                      <a:pt x="0" y="373"/>
                    </a:lnTo>
                    <a:lnTo>
                      <a:pt x="34" y="373"/>
                    </a:lnTo>
                    <a:lnTo>
                      <a:pt x="34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2" name="Freeform 1084">
                <a:extLst>
                  <a:ext uri="{FF2B5EF4-FFF2-40B4-BE49-F238E27FC236}">
                    <a16:creationId xmlns:a16="http://schemas.microsoft.com/office/drawing/2014/main" id="{9E43D427-375C-46BE-B67D-98E6910F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975"/>
                <a:ext cx="12" cy="6"/>
              </a:xfrm>
              <a:custGeom>
                <a:avLst/>
                <a:gdLst>
                  <a:gd name="T0" fmla="*/ 34 w 34"/>
                  <a:gd name="T1" fmla="*/ 17 h 17"/>
                  <a:gd name="T2" fmla="*/ 33 w 34"/>
                  <a:gd name="T3" fmla="*/ 8 h 17"/>
                  <a:gd name="T4" fmla="*/ 29 w 34"/>
                  <a:gd name="T5" fmla="*/ 3 h 17"/>
                  <a:gd name="T6" fmla="*/ 22 w 34"/>
                  <a:gd name="T7" fmla="*/ 0 h 17"/>
                  <a:gd name="T8" fmla="*/ 17 w 34"/>
                  <a:gd name="T9" fmla="*/ 0 h 17"/>
                  <a:gd name="T10" fmla="*/ 11 w 34"/>
                  <a:gd name="T11" fmla="*/ 0 h 17"/>
                  <a:gd name="T12" fmla="*/ 5 w 34"/>
                  <a:gd name="T13" fmla="*/ 3 h 17"/>
                  <a:gd name="T14" fmla="*/ 2 w 34"/>
                  <a:gd name="T15" fmla="*/ 8 h 17"/>
                  <a:gd name="T16" fmla="*/ 0 w 34"/>
                  <a:gd name="T17" fmla="*/ 17 h 17"/>
                  <a:gd name="T18" fmla="*/ 34 w 34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33" y="8"/>
                    </a:lnTo>
                    <a:lnTo>
                      <a:pt x="29" y="3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2" y="8"/>
                    </a:lnTo>
                    <a:lnTo>
                      <a:pt x="0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3" name="Freeform 1085">
                <a:extLst>
                  <a:ext uri="{FF2B5EF4-FFF2-40B4-BE49-F238E27FC236}">
                    <a16:creationId xmlns:a16="http://schemas.microsoft.com/office/drawing/2014/main" id="{00A970B8-3C33-4ECF-A017-7A5ECB82A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299"/>
                <a:ext cx="111" cy="112"/>
              </a:xfrm>
              <a:custGeom>
                <a:avLst/>
                <a:gdLst>
                  <a:gd name="T0" fmla="*/ 184 w 334"/>
                  <a:gd name="T1" fmla="*/ 0 h 337"/>
                  <a:gd name="T2" fmla="*/ 217 w 334"/>
                  <a:gd name="T3" fmla="*/ 7 h 337"/>
                  <a:gd name="T4" fmla="*/ 246 w 334"/>
                  <a:gd name="T5" fmla="*/ 19 h 337"/>
                  <a:gd name="T6" fmla="*/ 274 w 334"/>
                  <a:gd name="T7" fmla="*/ 40 h 337"/>
                  <a:gd name="T8" fmla="*/ 295 w 334"/>
                  <a:gd name="T9" fmla="*/ 62 h 337"/>
                  <a:gd name="T10" fmla="*/ 315 w 334"/>
                  <a:gd name="T11" fmla="*/ 88 h 337"/>
                  <a:gd name="T12" fmla="*/ 327 w 334"/>
                  <a:gd name="T13" fmla="*/ 119 h 337"/>
                  <a:gd name="T14" fmla="*/ 334 w 334"/>
                  <a:gd name="T15" fmla="*/ 150 h 337"/>
                  <a:gd name="T16" fmla="*/ 334 w 334"/>
                  <a:gd name="T17" fmla="*/ 185 h 337"/>
                  <a:gd name="T18" fmla="*/ 327 w 334"/>
                  <a:gd name="T19" fmla="*/ 219 h 337"/>
                  <a:gd name="T20" fmla="*/ 315 w 334"/>
                  <a:gd name="T21" fmla="*/ 248 h 337"/>
                  <a:gd name="T22" fmla="*/ 295 w 334"/>
                  <a:gd name="T23" fmla="*/ 276 h 337"/>
                  <a:gd name="T24" fmla="*/ 274 w 334"/>
                  <a:gd name="T25" fmla="*/ 298 h 337"/>
                  <a:gd name="T26" fmla="*/ 246 w 334"/>
                  <a:gd name="T27" fmla="*/ 315 h 337"/>
                  <a:gd name="T28" fmla="*/ 217 w 334"/>
                  <a:gd name="T29" fmla="*/ 327 h 337"/>
                  <a:gd name="T30" fmla="*/ 184 w 334"/>
                  <a:gd name="T31" fmla="*/ 334 h 337"/>
                  <a:gd name="T32" fmla="*/ 150 w 334"/>
                  <a:gd name="T33" fmla="*/ 334 h 337"/>
                  <a:gd name="T34" fmla="*/ 115 w 334"/>
                  <a:gd name="T35" fmla="*/ 327 h 337"/>
                  <a:gd name="T36" fmla="*/ 86 w 334"/>
                  <a:gd name="T37" fmla="*/ 315 h 337"/>
                  <a:gd name="T38" fmla="*/ 59 w 334"/>
                  <a:gd name="T39" fmla="*/ 298 h 337"/>
                  <a:gd name="T40" fmla="*/ 36 w 334"/>
                  <a:gd name="T41" fmla="*/ 276 h 337"/>
                  <a:gd name="T42" fmla="*/ 19 w 334"/>
                  <a:gd name="T43" fmla="*/ 248 h 337"/>
                  <a:gd name="T44" fmla="*/ 7 w 334"/>
                  <a:gd name="T45" fmla="*/ 219 h 337"/>
                  <a:gd name="T46" fmla="*/ 0 w 334"/>
                  <a:gd name="T47" fmla="*/ 185 h 337"/>
                  <a:gd name="T48" fmla="*/ 0 w 334"/>
                  <a:gd name="T49" fmla="*/ 150 h 337"/>
                  <a:gd name="T50" fmla="*/ 7 w 334"/>
                  <a:gd name="T51" fmla="*/ 119 h 337"/>
                  <a:gd name="T52" fmla="*/ 19 w 334"/>
                  <a:gd name="T53" fmla="*/ 88 h 337"/>
                  <a:gd name="T54" fmla="*/ 36 w 334"/>
                  <a:gd name="T55" fmla="*/ 62 h 337"/>
                  <a:gd name="T56" fmla="*/ 59 w 334"/>
                  <a:gd name="T57" fmla="*/ 40 h 337"/>
                  <a:gd name="T58" fmla="*/ 86 w 334"/>
                  <a:gd name="T59" fmla="*/ 19 h 337"/>
                  <a:gd name="T60" fmla="*/ 115 w 334"/>
                  <a:gd name="T61" fmla="*/ 7 h 337"/>
                  <a:gd name="T62" fmla="*/ 150 w 334"/>
                  <a:gd name="T63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4" h="337">
                    <a:moveTo>
                      <a:pt x="167" y="0"/>
                    </a:moveTo>
                    <a:lnTo>
                      <a:pt x="184" y="0"/>
                    </a:lnTo>
                    <a:lnTo>
                      <a:pt x="200" y="2"/>
                    </a:lnTo>
                    <a:lnTo>
                      <a:pt x="217" y="7"/>
                    </a:lnTo>
                    <a:lnTo>
                      <a:pt x="231" y="12"/>
                    </a:lnTo>
                    <a:lnTo>
                      <a:pt x="246" y="19"/>
                    </a:lnTo>
                    <a:lnTo>
                      <a:pt x="260" y="30"/>
                    </a:lnTo>
                    <a:lnTo>
                      <a:pt x="274" y="40"/>
                    </a:lnTo>
                    <a:lnTo>
                      <a:pt x="284" y="48"/>
                    </a:lnTo>
                    <a:lnTo>
                      <a:pt x="295" y="62"/>
                    </a:lnTo>
                    <a:lnTo>
                      <a:pt x="305" y="74"/>
                    </a:lnTo>
                    <a:lnTo>
                      <a:pt x="315" y="88"/>
                    </a:lnTo>
                    <a:lnTo>
                      <a:pt x="322" y="104"/>
                    </a:lnTo>
                    <a:lnTo>
                      <a:pt x="327" y="119"/>
                    </a:lnTo>
                    <a:lnTo>
                      <a:pt x="329" y="136"/>
                    </a:lnTo>
                    <a:lnTo>
                      <a:pt x="334" y="150"/>
                    </a:lnTo>
                    <a:lnTo>
                      <a:pt x="334" y="167"/>
                    </a:lnTo>
                    <a:lnTo>
                      <a:pt x="334" y="185"/>
                    </a:lnTo>
                    <a:lnTo>
                      <a:pt x="329" y="202"/>
                    </a:lnTo>
                    <a:lnTo>
                      <a:pt x="327" y="219"/>
                    </a:lnTo>
                    <a:lnTo>
                      <a:pt x="322" y="234"/>
                    </a:lnTo>
                    <a:lnTo>
                      <a:pt x="315" y="248"/>
                    </a:lnTo>
                    <a:lnTo>
                      <a:pt x="305" y="260"/>
                    </a:lnTo>
                    <a:lnTo>
                      <a:pt x="295" y="276"/>
                    </a:lnTo>
                    <a:lnTo>
                      <a:pt x="284" y="288"/>
                    </a:lnTo>
                    <a:lnTo>
                      <a:pt x="274" y="298"/>
                    </a:lnTo>
                    <a:lnTo>
                      <a:pt x="260" y="308"/>
                    </a:lnTo>
                    <a:lnTo>
                      <a:pt x="246" y="315"/>
                    </a:lnTo>
                    <a:lnTo>
                      <a:pt x="231" y="322"/>
                    </a:lnTo>
                    <a:lnTo>
                      <a:pt x="217" y="327"/>
                    </a:lnTo>
                    <a:lnTo>
                      <a:pt x="200" y="332"/>
                    </a:lnTo>
                    <a:lnTo>
                      <a:pt x="184" y="334"/>
                    </a:lnTo>
                    <a:lnTo>
                      <a:pt x="167" y="337"/>
                    </a:lnTo>
                    <a:lnTo>
                      <a:pt x="150" y="334"/>
                    </a:lnTo>
                    <a:lnTo>
                      <a:pt x="133" y="332"/>
                    </a:lnTo>
                    <a:lnTo>
                      <a:pt x="115" y="327"/>
                    </a:lnTo>
                    <a:lnTo>
                      <a:pt x="100" y="322"/>
                    </a:lnTo>
                    <a:lnTo>
                      <a:pt x="86" y="315"/>
                    </a:lnTo>
                    <a:lnTo>
                      <a:pt x="74" y="308"/>
                    </a:lnTo>
                    <a:lnTo>
                      <a:pt x="59" y="298"/>
                    </a:lnTo>
                    <a:lnTo>
                      <a:pt x="46" y="288"/>
                    </a:lnTo>
                    <a:lnTo>
                      <a:pt x="36" y="276"/>
                    </a:lnTo>
                    <a:lnTo>
                      <a:pt x="28" y="260"/>
                    </a:lnTo>
                    <a:lnTo>
                      <a:pt x="19" y="248"/>
                    </a:lnTo>
                    <a:lnTo>
                      <a:pt x="12" y="234"/>
                    </a:lnTo>
                    <a:lnTo>
                      <a:pt x="7" y="219"/>
                    </a:lnTo>
                    <a:lnTo>
                      <a:pt x="2" y="202"/>
                    </a:lnTo>
                    <a:lnTo>
                      <a:pt x="0" y="185"/>
                    </a:lnTo>
                    <a:lnTo>
                      <a:pt x="0" y="167"/>
                    </a:lnTo>
                    <a:lnTo>
                      <a:pt x="0" y="150"/>
                    </a:lnTo>
                    <a:lnTo>
                      <a:pt x="2" y="136"/>
                    </a:lnTo>
                    <a:lnTo>
                      <a:pt x="7" y="119"/>
                    </a:lnTo>
                    <a:lnTo>
                      <a:pt x="12" y="104"/>
                    </a:lnTo>
                    <a:lnTo>
                      <a:pt x="19" y="88"/>
                    </a:lnTo>
                    <a:lnTo>
                      <a:pt x="28" y="74"/>
                    </a:lnTo>
                    <a:lnTo>
                      <a:pt x="36" y="62"/>
                    </a:lnTo>
                    <a:lnTo>
                      <a:pt x="46" y="48"/>
                    </a:lnTo>
                    <a:lnTo>
                      <a:pt x="59" y="40"/>
                    </a:lnTo>
                    <a:lnTo>
                      <a:pt x="74" y="30"/>
                    </a:lnTo>
                    <a:lnTo>
                      <a:pt x="86" y="19"/>
                    </a:lnTo>
                    <a:lnTo>
                      <a:pt x="100" y="12"/>
                    </a:lnTo>
                    <a:lnTo>
                      <a:pt x="115" y="7"/>
                    </a:lnTo>
                    <a:lnTo>
                      <a:pt x="133" y="2"/>
                    </a:lnTo>
                    <a:lnTo>
                      <a:pt x="150" y="0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4" name="Freeform 1086">
                <a:extLst>
                  <a:ext uri="{FF2B5EF4-FFF2-40B4-BE49-F238E27FC236}">
                    <a16:creationId xmlns:a16="http://schemas.microsoft.com/office/drawing/2014/main" id="{2861A131-0D33-49F8-8A82-A2201C519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299"/>
                <a:ext cx="91" cy="91"/>
              </a:xfrm>
              <a:custGeom>
                <a:avLst/>
                <a:gdLst>
                  <a:gd name="T0" fmla="*/ 273 w 273"/>
                  <a:gd name="T1" fmla="*/ 121 h 274"/>
                  <a:gd name="T2" fmla="*/ 266 w 273"/>
                  <a:gd name="T3" fmla="*/ 93 h 274"/>
                  <a:gd name="T4" fmla="*/ 248 w 273"/>
                  <a:gd name="T5" fmla="*/ 57 h 274"/>
                  <a:gd name="T6" fmla="*/ 210 w 273"/>
                  <a:gd name="T7" fmla="*/ 19 h 274"/>
                  <a:gd name="T8" fmla="*/ 174 w 273"/>
                  <a:gd name="T9" fmla="*/ 0 h 274"/>
                  <a:gd name="T10" fmla="*/ 167 w 273"/>
                  <a:gd name="T11" fmla="*/ 0 h 274"/>
                  <a:gd name="T12" fmla="*/ 162 w 273"/>
                  <a:gd name="T13" fmla="*/ 0 h 274"/>
                  <a:gd name="T14" fmla="*/ 174 w 273"/>
                  <a:gd name="T15" fmla="*/ 5 h 274"/>
                  <a:gd name="T16" fmla="*/ 209 w 273"/>
                  <a:gd name="T17" fmla="*/ 23 h 274"/>
                  <a:gd name="T18" fmla="*/ 245 w 273"/>
                  <a:gd name="T19" fmla="*/ 59 h 274"/>
                  <a:gd name="T20" fmla="*/ 262 w 273"/>
                  <a:gd name="T21" fmla="*/ 93 h 274"/>
                  <a:gd name="T22" fmla="*/ 268 w 273"/>
                  <a:gd name="T23" fmla="*/ 121 h 274"/>
                  <a:gd name="T24" fmla="*/ 273 w 273"/>
                  <a:gd name="T25" fmla="*/ 136 h 274"/>
                  <a:gd name="T26" fmla="*/ 270 w 273"/>
                  <a:gd name="T27" fmla="*/ 162 h 274"/>
                  <a:gd name="T28" fmla="*/ 260 w 273"/>
                  <a:gd name="T29" fmla="*/ 189 h 274"/>
                  <a:gd name="T30" fmla="*/ 231 w 273"/>
                  <a:gd name="T31" fmla="*/ 234 h 274"/>
                  <a:gd name="T32" fmla="*/ 186 w 273"/>
                  <a:gd name="T33" fmla="*/ 263 h 274"/>
                  <a:gd name="T34" fmla="*/ 162 w 273"/>
                  <a:gd name="T35" fmla="*/ 270 h 274"/>
                  <a:gd name="T36" fmla="*/ 133 w 273"/>
                  <a:gd name="T37" fmla="*/ 274 h 274"/>
                  <a:gd name="T38" fmla="*/ 105 w 273"/>
                  <a:gd name="T39" fmla="*/ 270 h 274"/>
                  <a:gd name="T40" fmla="*/ 78 w 273"/>
                  <a:gd name="T41" fmla="*/ 263 h 274"/>
                  <a:gd name="T42" fmla="*/ 35 w 273"/>
                  <a:gd name="T43" fmla="*/ 234 h 274"/>
                  <a:gd name="T44" fmla="*/ 4 w 273"/>
                  <a:gd name="T45" fmla="*/ 189 h 274"/>
                  <a:gd name="T46" fmla="*/ 0 w 273"/>
                  <a:gd name="T47" fmla="*/ 172 h 274"/>
                  <a:gd name="T48" fmla="*/ 0 w 273"/>
                  <a:gd name="T49" fmla="*/ 167 h 274"/>
                  <a:gd name="T50" fmla="*/ 0 w 273"/>
                  <a:gd name="T51" fmla="*/ 162 h 274"/>
                  <a:gd name="T52" fmla="*/ 7 w 273"/>
                  <a:gd name="T53" fmla="*/ 186 h 274"/>
                  <a:gd name="T54" fmla="*/ 37 w 273"/>
                  <a:gd name="T55" fmla="*/ 231 h 274"/>
                  <a:gd name="T56" fmla="*/ 78 w 273"/>
                  <a:gd name="T57" fmla="*/ 260 h 274"/>
                  <a:gd name="T58" fmla="*/ 105 w 273"/>
                  <a:gd name="T59" fmla="*/ 269 h 274"/>
                  <a:gd name="T60" fmla="*/ 133 w 273"/>
                  <a:gd name="T61" fmla="*/ 270 h 274"/>
                  <a:gd name="T62" fmla="*/ 159 w 273"/>
                  <a:gd name="T63" fmla="*/ 269 h 274"/>
                  <a:gd name="T64" fmla="*/ 186 w 273"/>
                  <a:gd name="T65" fmla="*/ 260 h 274"/>
                  <a:gd name="T66" fmla="*/ 229 w 273"/>
                  <a:gd name="T67" fmla="*/ 231 h 274"/>
                  <a:gd name="T68" fmla="*/ 259 w 273"/>
                  <a:gd name="T69" fmla="*/ 186 h 274"/>
                  <a:gd name="T70" fmla="*/ 268 w 273"/>
                  <a:gd name="T71" fmla="*/ 162 h 274"/>
                  <a:gd name="T72" fmla="*/ 270 w 273"/>
                  <a:gd name="T73" fmla="*/ 136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3" h="274">
                    <a:moveTo>
                      <a:pt x="273" y="136"/>
                    </a:moveTo>
                    <a:lnTo>
                      <a:pt x="273" y="121"/>
                    </a:lnTo>
                    <a:lnTo>
                      <a:pt x="270" y="106"/>
                    </a:lnTo>
                    <a:lnTo>
                      <a:pt x="266" y="93"/>
                    </a:lnTo>
                    <a:lnTo>
                      <a:pt x="260" y="81"/>
                    </a:lnTo>
                    <a:lnTo>
                      <a:pt x="248" y="57"/>
                    </a:lnTo>
                    <a:lnTo>
                      <a:pt x="231" y="37"/>
                    </a:lnTo>
                    <a:lnTo>
                      <a:pt x="210" y="19"/>
                    </a:lnTo>
                    <a:lnTo>
                      <a:pt x="186" y="5"/>
                    </a:lnTo>
                    <a:lnTo>
                      <a:pt x="174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59" y="0"/>
                    </a:lnTo>
                    <a:lnTo>
                      <a:pt x="174" y="5"/>
                    </a:lnTo>
                    <a:lnTo>
                      <a:pt x="186" y="7"/>
                    </a:lnTo>
                    <a:lnTo>
                      <a:pt x="209" y="23"/>
                    </a:lnTo>
                    <a:lnTo>
                      <a:pt x="229" y="37"/>
                    </a:lnTo>
                    <a:lnTo>
                      <a:pt x="245" y="59"/>
                    </a:lnTo>
                    <a:lnTo>
                      <a:pt x="259" y="81"/>
                    </a:lnTo>
                    <a:lnTo>
                      <a:pt x="262" y="93"/>
                    </a:lnTo>
                    <a:lnTo>
                      <a:pt x="268" y="106"/>
                    </a:lnTo>
                    <a:lnTo>
                      <a:pt x="268" y="121"/>
                    </a:lnTo>
                    <a:lnTo>
                      <a:pt x="270" y="136"/>
                    </a:lnTo>
                    <a:lnTo>
                      <a:pt x="273" y="136"/>
                    </a:lnTo>
                    <a:lnTo>
                      <a:pt x="273" y="148"/>
                    </a:lnTo>
                    <a:lnTo>
                      <a:pt x="270" y="162"/>
                    </a:lnTo>
                    <a:lnTo>
                      <a:pt x="266" y="174"/>
                    </a:lnTo>
                    <a:lnTo>
                      <a:pt x="260" y="189"/>
                    </a:lnTo>
                    <a:lnTo>
                      <a:pt x="248" y="212"/>
                    </a:lnTo>
                    <a:lnTo>
                      <a:pt x="231" y="234"/>
                    </a:lnTo>
                    <a:lnTo>
                      <a:pt x="210" y="251"/>
                    </a:lnTo>
                    <a:lnTo>
                      <a:pt x="186" y="263"/>
                    </a:lnTo>
                    <a:lnTo>
                      <a:pt x="174" y="269"/>
                    </a:lnTo>
                    <a:lnTo>
                      <a:pt x="162" y="270"/>
                    </a:lnTo>
                    <a:lnTo>
                      <a:pt x="147" y="274"/>
                    </a:lnTo>
                    <a:lnTo>
                      <a:pt x="133" y="274"/>
                    </a:lnTo>
                    <a:lnTo>
                      <a:pt x="118" y="274"/>
                    </a:lnTo>
                    <a:lnTo>
                      <a:pt x="105" y="270"/>
                    </a:lnTo>
                    <a:lnTo>
                      <a:pt x="90" y="269"/>
                    </a:lnTo>
                    <a:lnTo>
                      <a:pt x="78" y="263"/>
                    </a:lnTo>
                    <a:lnTo>
                      <a:pt x="54" y="251"/>
                    </a:lnTo>
                    <a:lnTo>
                      <a:pt x="35" y="234"/>
                    </a:lnTo>
                    <a:lnTo>
                      <a:pt x="17" y="212"/>
                    </a:lnTo>
                    <a:lnTo>
                      <a:pt x="4" y="189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2"/>
                    </a:lnTo>
                    <a:lnTo>
                      <a:pt x="2" y="174"/>
                    </a:lnTo>
                    <a:lnTo>
                      <a:pt x="7" y="186"/>
                    </a:lnTo>
                    <a:lnTo>
                      <a:pt x="20" y="212"/>
                    </a:lnTo>
                    <a:lnTo>
                      <a:pt x="37" y="231"/>
                    </a:lnTo>
                    <a:lnTo>
                      <a:pt x="57" y="248"/>
                    </a:lnTo>
                    <a:lnTo>
                      <a:pt x="78" y="260"/>
                    </a:lnTo>
                    <a:lnTo>
                      <a:pt x="93" y="266"/>
                    </a:lnTo>
                    <a:lnTo>
                      <a:pt x="105" y="269"/>
                    </a:lnTo>
                    <a:lnTo>
                      <a:pt x="118" y="270"/>
                    </a:lnTo>
                    <a:lnTo>
                      <a:pt x="133" y="270"/>
                    </a:lnTo>
                    <a:lnTo>
                      <a:pt x="147" y="270"/>
                    </a:lnTo>
                    <a:lnTo>
                      <a:pt x="159" y="269"/>
                    </a:lnTo>
                    <a:lnTo>
                      <a:pt x="174" y="266"/>
                    </a:lnTo>
                    <a:lnTo>
                      <a:pt x="186" y="260"/>
                    </a:lnTo>
                    <a:lnTo>
                      <a:pt x="209" y="248"/>
                    </a:lnTo>
                    <a:lnTo>
                      <a:pt x="229" y="231"/>
                    </a:lnTo>
                    <a:lnTo>
                      <a:pt x="245" y="212"/>
                    </a:lnTo>
                    <a:lnTo>
                      <a:pt x="259" y="186"/>
                    </a:lnTo>
                    <a:lnTo>
                      <a:pt x="262" y="174"/>
                    </a:lnTo>
                    <a:lnTo>
                      <a:pt x="268" y="162"/>
                    </a:lnTo>
                    <a:lnTo>
                      <a:pt x="268" y="148"/>
                    </a:lnTo>
                    <a:lnTo>
                      <a:pt x="270" y="136"/>
                    </a:lnTo>
                    <a:lnTo>
                      <a:pt x="273" y="136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5" name="Freeform 1087">
                <a:extLst>
                  <a:ext uri="{FF2B5EF4-FFF2-40B4-BE49-F238E27FC236}">
                    <a16:creationId xmlns:a16="http://schemas.microsoft.com/office/drawing/2014/main" id="{07C11097-7615-4A4E-AE0B-86BB17F4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299"/>
                <a:ext cx="90" cy="90"/>
              </a:xfrm>
              <a:custGeom>
                <a:avLst/>
                <a:gdLst>
                  <a:gd name="T0" fmla="*/ 267 w 270"/>
                  <a:gd name="T1" fmla="*/ 121 h 271"/>
                  <a:gd name="T2" fmla="*/ 263 w 270"/>
                  <a:gd name="T3" fmla="*/ 93 h 271"/>
                  <a:gd name="T4" fmla="*/ 246 w 270"/>
                  <a:gd name="T5" fmla="*/ 59 h 271"/>
                  <a:gd name="T6" fmla="*/ 208 w 270"/>
                  <a:gd name="T7" fmla="*/ 23 h 271"/>
                  <a:gd name="T8" fmla="*/ 174 w 270"/>
                  <a:gd name="T9" fmla="*/ 5 h 271"/>
                  <a:gd name="T10" fmla="*/ 156 w 270"/>
                  <a:gd name="T11" fmla="*/ 0 h 271"/>
                  <a:gd name="T12" fmla="*/ 151 w 270"/>
                  <a:gd name="T13" fmla="*/ 0 h 271"/>
                  <a:gd name="T14" fmla="*/ 148 w 270"/>
                  <a:gd name="T15" fmla="*/ 0 h 271"/>
                  <a:gd name="T16" fmla="*/ 148 w 270"/>
                  <a:gd name="T17" fmla="*/ 2 h 271"/>
                  <a:gd name="T18" fmla="*/ 172 w 270"/>
                  <a:gd name="T19" fmla="*/ 7 h 271"/>
                  <a:gd name="T20" fmla="*/ 208 w 270"/>
                  <a:gd name="T21" fmla="*/ 25 h 271"/>
                  <a:gd name="T22" fmla="*/ 243 w 270"/>
                  <a:gd name="T23" fmla="*/ 59 h 271"/>
                  <a:gd name="T24" fmla="*/ 260 w 270"/>
                  <a:gd name="T25" fmla="*/ 93 h 271"/>
                  <a:gd name="T26" fmla="*/ 265 w 270"/>
                  <a:gd name="T27" fmla="*/ 121 h 271"/>
                  <a:gd name="T28" fmla="*/ 270 w 270"/>
                  <a:gd name="T29" fmla="*/ 136 h 271"/>
                  <a:gd name="T30" fmla="*/ 267 w 270"/>
                  <a:gd name="T31" fmla="*/ 163 h 271"/>
                  <a:gd name="T32" fmla="*/ 258 w 270"/>
                  <a:gd name="T33" fmla="*/ 188 h 271"/>
                  <a:gd name="T34" fmla="*/ 229 w 270"/>
                  <a:gd name="T35" fmla="*/ 231 h 271"/>
                  <a:gd name="T36" fmla="*/ 186 w 270"/>
                  <a:gd name="T37" fmla="*/ 262 h 271"/>
                  <a:gd name="T38" fmla="*/ 158 w 270"/>
                  <a:gd name="T39" fmla="*/ 269 h 271"/>
                  <a:gd name="T40" fmla="*/ 132 w 270"/>
                  <a:gd name="T41" fmla="*/ 271 h 271"/>
                  <a:gd name="T42" fmla="*/ 105 w 270"/>
                  <a:gd name="T43" fmla="*/ 269 h 271"/>
                  <a:gd name="T44" fmla="*/ 77 w 270"/>
                  <a:gd name="T45" fmla="*/ 262 h 271"/>
                  <a:gd name="T46" fmla="*/ 36 w 270"/>
                  <a:gd name="T47" fmla="*/ 231 h 271"/>
                  <a:gd name="T48" fmla="*/ 7 w 270"/>
                  <a:gd name="T49" fmla="*/ 188 h 271"/>
                  <a:gd name="T50" fmla="*/ 0 w 270"/>
                  <a:gd name="T51" fmla="*/ 163 h 271"/>
                  <a:gd name="T52" fmla="*/ 0 w 270"/>
                  <a:gd name="T53" fmla="*/ 157 h 271"/>
                  <a:gd name="T54" fmla="*/ 0 w 270"/>
                  <a:gd name="T55" fmla="*/ 152 h 271"/>
                  <a:gd name="T56" fmla="*/ 1 w 270"/>
                  <a:gd name="T57" fmla="*/ 163 h 271"/>
                  <a:gd name="T58" fmla="*/ 9 w 270"/>
                  <a:gd name="T59" fmla="*/ 188 h 271"/>
                  <a:gd name="T60" fmla="*/ 39 w 270"/>
                  <a:gd name="T61" fmla="*/ 230 h 271"/>
                  <a:gd name="T62" fmla="*/ 81 w 270"/>
                  <a:gd name="T63" fmla="*/ 259 h 271"/>
                  <a:gd name="T64" fmla="*/ 105 w 270"/>
                  <a:gd name="T65" fmla="*/ 266 h 271"/>
                  <a:gd name="T66" fmla="*/ 132 w 270"/>
                  <a:gd name="T67" fmla="*/ 269 h 271"/>
                  <a:gd name="T68" fmla="*/ 158 w 270"/>
                  <a:gd name="T69" fmla="*/ 266 h 271"/>
                  <a:gd name="T70" fmla="*/ 184 w 270"/>
                  <a:gd name="T71" fmla="*/ 259 h 271"/>
                  <a:gd name="T72" fmla="*/ 229 w 270"/>
                  <a:gd name="T73" fmla="*/ 230 h 271"/>
                  <a:gd name="T74" fmla="*/ 255 w 270"/>
                  <a:gd name="T75" fmla="*/ 188 h 271"/>
                  <a:gd name="T76" fmla="*/ 263 w 270"/>
                  <a:gd name="T77" fmla="*/ 163 h 271"/>
                  <a:gd name="T78" fmla="*/ 267 w 270"/>
                  <a:gd name="T79" fmla="*/ 13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0" h="271">
                    <a:moveTo>
                      <a:pt x="270" y="136"/>
                    </a:moveTo>
                    <a:lnTo>
                      <a:pt x="267" y="121"/>
                    </a:lnTo>
                    <a:lnTo>
                      <a:pt x="267" y="106"/>
                    </a:lnTo>
                    <a:lnTo>
                      <a:pt x="263" y="93"/>
                    </a:lnTo>
                    <a:lnTo>
                      <a:pt x="258" y="81"/>
                    </a:lnTo>
                    <a:lnTo>
                      <a:pt x="246" y="59"/>
                    </a:lnTo>
                    <a:lnTo>
                      <a:pt x="229" y="37"/>
                    </a:lnTo>
                    <a:lnTo>
                      <a:pt x="208" y="23"/>
                    </a:lnTo>
                    <a:lnTo>
                      <a:pt x="186" y="7"/>
                    </a:lnTo>
                    <a:lnTo>
                      <a:pt x="174" y="5"/>
                    </a:lnTo>
                    <a:lnTo>
                      <a:pt x="158" y="0"/>
                    </a:lnTo>
                    <a:lnTo>
                      <a:pt x="156" y="0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8" y="0"/>
                    </a:lnTo>
                    <a:lnTo>
                      <a:pt x="144" y="0"/>
                    </a:lnTo>
                    <a:lnTo>
                      <a:pt x="148" y="2"/>
                    </a:lnTo>
                    <a:lnTo>
                      <a:pt x="158" y="2"/>
                    </a:lnTo>
                    <a:lnTo>
                      <a:pt x="172" y="7"/>
                    </a:lnTo>
                    <a:lnTo>
                      <a:pt x="184" y="10"/>
                    </a:lnTo>
                    <a:lnTo>
                      <a:pt x="208" y="25"/>
                    </a:lnTo>
                    <a:lnTo>
                      <a:pt x="229" y="40"/>
                    </a:lnTo>
                    <a:lnTo>
                      <a:pt x="243" y="59"/>
                    </a:lnTo>
                    <a:lnTo>
                      <a:pt x="255" y="81"/>
                    </a:lnTo>
                    <a:lnTo>
                      <a:pt x="260" y="93"/>
                    </a:lnTo>
                    <a:lnTo>
                      <a:pt x="263" y="108"/>
                    </a:lnTo>
                    <a:lnTo>
                      <a:pt x="265" y="121"/>
                    </a:lnTo>
                    <a:lnTo>
                      <a:pt x="267" y="136"/>
                    </a:lnTo>
                    <a:lnTo>
                      <a:pt x="270" y="136"/>
                    </a:lnTo>
                    <a:lnTo>
                      <a:pt x="267" y="148"/>
                    </a:lnTo>
                    <a:lnTo>
                      <a:pt x="267" y="163"/>
                    </a:lnTo>
                    <a:lnTo>
                      <a:pt x="263" y="174"/>
                    </a:lnTo>
                    <a:lnTo>
                      <a:pt x="258" y="188"/>
                    </a:lnTo>
                    <a:lnTo>
                      <a:pt x="246" y="212"/>
                    </a:lnTo>
                    <a:lnTo>
                      <a:pt x="229" y="231"/>
                    </a:lnTo>
                    <a:lnTo>
                      <a:pt x="208" y="248"/>
                    </a:lnTo>
                    <a:lnTo>
                      <a:pt x="186" y="262"/>
                    </a:lnTo>
                    <a:lnTo>
                      <a:pt x="174" y="266"/>
                    </a:lnTo>
                    <a:lnTo>
                      <a:pt x="158" y="269"/>
                    </a:lnTo>
                    <a:lnTo>
                      <a:pt x="148" y="271"/>
                    </a:lnTo>
                    <a:lnTo>
                      <a:pt x="132" y="271"/>
                    </a:lnTo>
                    <a:lnTo>
                      <a:pt x="117" y="271"/>
                    </a:lnTo>
                    <a:lnTo>
                      <a:pt x="105" y="269"/>
                    </a:lnTo>
                    <a:lnTo>
                      <a:pt x="92" y="266"/>
                    </a:lnTo>
                    <a:lnTo>
                      <a:pt x="77" y="262"/>
                    </a:lnTo>
                    <a:lnTo>
                      <a:pt x="56" y="248"/>
                    </a:lnTo>
                    <a:lnTo>
                      <a:pt x="36" y="231"/>
                    </a:lnTo>
                    <a:lnTo>
                      <a:pt x="19" y="212"/>
                    </a:lnTo>
                    <a:lnTo>
                      <a:pt x="7" y="188"/>
                    </a:lnTo>
                    <a:lnTo>
                      <a:pt x="1" y="174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1" y="163"/>
                    </a:lnTo>
                    <a:lnTo>
                      <a:pt x="5" y="174"/>
                    </a:lnTo>
                    <a:lnTo>
                      <a:pt x="9" y="188"/>
                    </a:lnTo>
                    <a:lnTo>
                      <a:pt x="22" y="209"/>
                    </a:lnTo>
                    <a:lnTo>
                      <a:pt x="39" y="230"/>
                    </a:lnTo>
                    <a:lnTo>
                      <a:pt x="58" y="246"/>
                    </a:lnTo>
                    <a:lnTo>
                      <a:pt x="81" y="259"/>
                    </a:lnTo>
                    <a:lnTo>
                      <a:pt x="92" y="264"/>
                    </a:lnTo>
                    <a:lnTo>
                      <a:pt x="105" y="266"/>
                    </a:lnTo>
                    <a:lnTo>
                      <a:pt x="120" y="269"/>
                    </a:lnTo>
                    <a:lnTo>
                      <a:pt x="132" y="269"/>
                    </a:lnTo>
                    <a:lnTo>
                      <a:pt x="148" y="269"/>
                    </a:lnTo>
                    <a:lnTo>
                      <a:pt x="158" y="266"/>
                    </a:lnTo>
                    <a:lnTo>
                      <a:pt x="172" y="264"/>
                    </a:lnTo>
                    <a:lnTo>
                      <a:pt x="184" y="259"/>
                    </a:lnTo>
                    <a:lnTo>
                      <a:pt x="208" y="246"/>
                    </a:lnTo>
                    <a:lnTo>
                      <a:pt x="229" y="230"/>
                    </a:lnTo>
                    <a:lnTo>
                      <a:pt x="243" y="209"/>
                    </a:lnTo>
                    <a:lnTo>
                      <a:pt x="255" y="188"/>
                    </a:lnTo>
                    <a:lnTo>
                      <a:pt x="260" y="174"/>
                    </a:lnTo>
                    <a:lnTo>
                      <a:pt x="263" y="163"/>
                    </a:lnTo>
                    <a:lnTo>
                      <a:pt x="265" y="148"/>
                    </a:lnTo>
                    <a:lnTo>
                      <a:pt x="267" y="136"/>
                    </a:lnTo>
                    <a:lnTo>
                      <a:pt x="270" y="136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6" name="Freeform 1088">
                <a:extLst>
                  <a:ext uri="{FF2B5EF4-FFF2-40B4-BE49-F238E27FC236}">
                    <a16:creationId xmlns:a16="http://schemas.microsoft.com/office/drawing/2014/main" id="{E9FF9560-084D-4AC4-BE77-514C13758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3299"/>
                <a:ext cx="89" cy="90"/>
              </a:xfrm>
              <a:custGeom>
                <a:avLst/>
                <a:gdLst>
                  <a:gd name="T0" fmla="*/ 266 w 268"/>
                  <a:gd name="T1" fmla="*/ 121 h 269"/>
                  <a:gd name="T2" fmla="*/ 261 w 268"/>
                  <a:gd name="T3" fmla="*/ 93 h 269"/>
                  <a:gd name="T4" fmla="*/ 243 w 268"/>
                  <a:gd name="T5" fmla="*/ 59 h 269"/>
                  <a:gd name="T6" fmla="*/ 209 w 268"/>
                  <a:gd name="T7" fmla="*/ 25 h 269"/>
                  <a:gd name="T8" fmla="*/ 172 w 268"/>
                  <a:gd name="T9" fmla="*/ 7 h 269"/>
                  <a:gd name="T10" fmla="*/ 147 w 268"/>
                  <a:gd name="T11" fmla="*/ 2 h 269"/>
                  <a:gd name="T12" fmla="*/ 145 w 268"/>
                  <a:gd name="T13" fmla="*/ 2 h 269"/>
                  <a:gd name="T14" fmla="*/ 140 w 268"/>
                  <a:gd name="T15" fmla="*/ 2 h 269"/>
                  <a:gd name="T16" fmla="*/ 135 w 268"/>
                  <a:gd name="T17" fmla="*/ 2 h 269"/>
                  <a:gd name="T18" fmla="*/ 159 w 268"/>
                  <a:gd name="T19" fmla="*/ 5 h 269"/>
                  <a:gd name="T20" fmla="*/ 207 w 268"/>
                  <a:gd name="T21" fmla="*/ 25 h 269"/>
                  <a:gd name="T22" fmla="*/ 241 w 268"/>
                  <a:gd name="T23" fmla="*/ 62 h 269"/>
                  <a:gd name="T24" fmla="*/ 261 w 268"/>
                  <a:gd name="T25" fmla="*/ 108 h 269"/>
                  <a:gd name="T26" fmla="*/ 268 w 268"/>
                  <a:gd name="T27" fmla="*/ 136 h 269"/>
                  <a:gd name="T28" fmla="*/ 262 w 268"/>
                  <a:gd name="T29" fmla="*/ 163 h 269"/>
                  <a:gd name="T30" fmla="*/ 255 w 268"/>
                  <a:gd name="T31" fmla="*/ 188 h 269"/>
                  <a:gd name="T32" fmla="*/ 229 w 268"/>
                  <a:gd name="T33" fmla="*/ 229 h 269"/>
                  <a:gd name="T34" fmla="*/ 185 w 268"/>
                  <a:gd name="T35" fmla="*/ 259 h 269"/>
                  <a:gd name="T36" fmla="*/ 159 w 268"/>
                  <a:gd name="T37" fmla="*/ 266 h 269"/>
                  <a:gd name="T38" fmla="*/ 133 w 268"/>
                  <a:gd name="T39" fmla="*/ 269 h 269"/>
                  <a:gd name="T40" fmla="*/ 105 w 268"/>
                  <a:gd name="T41" fmla="*/ 266 h 269"/>
                  <a:gd name="T42" fmla="*/ 81 w 268"/>
                  <a:gd name="T43" fmla="*/ 259 h 269"/>
                  <a:gd name="T44" fmla="*/ 40 w 268"/>
                  <a:gd name="T45" fmla="*/ 229 h 269"/>
                  <a:gd name="T46" fmla="*/ 9 w 268"/>
                  <a:gd name="T47" fmla="*/ 188 h 269"/>
                  <a:gd name="T48" fmla="*/ 2 w 268"/>
                  <a:gd name="T49" fmla="*/ 163 h 269"/>
                  <a:gd name="T50" fmla="*/ 0 w 268"/>
                  <a:gd name="T51" fmla="*/ 148 h 269"/>
                  <a:gd name="T52" fmla="*/ 0 w 268"/>
                  <a:gd name="T53" fmla="*/ 143 h 269"/>
                  <a:gd name="T54" fmla="*/ 2 w 268"/>
                  <a:gd name="T55" fmla="*/ 138 h 269"/>
                  <a:gd name="T56" fmla="*/ 6 w 268"/>
                  <a:gd name="T57" fmla="*/ 160 h 269"/>
                  <a:gd name="T58" fmla="*/ 24 w 268"/>
                  <a:gd name="T59" fmla="*/ 207 h 269"/>
                  <a:gd name="T60" fmla="*/ 59 w 268"/>
                  <a:gd name="T61" fmla="*/ 245 h 269"/>
                  <a:gd name="T62" fmla="*/ 105 w 268"/>
                  <a:gd name="T63" fmla="*/ 263 h 269"/>
                  <a:gd name="T64" fmla="*/ 159 w 268"/>
                  <a:gd name="T65" fmla="*/ 263 h 269"/>
                  <a:gd name="T66" fmla="*/ 207 w 268"/>
                  <a:gd name="T67" fmla="*/ 245 h 269"/>
                  <a:gd name="T68" fmla="*/ 241 w 268"/>
                  <a:gd name="T69" fmla="*/ 207 h 269"/>
                  <a:gd name="T70" fmla="*/ 261 w 268"/>
                  <a:gd name="T71" fmla="*/ 160 h 269"/>
                  <a:gd name="T72" fmla="*/ 268 w 268"/>
                  <a:gd name="T73" fmla="*/ 13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8" h="269">
                    <a:moveTo>
                      <a:pt x="268" y="136"/>
                    </a:moveTo>
                    <a:lnTo>
                      <a:pt x="266" y="121"/>
                    </a:lnTo>
                    <a:lnTo>
                      <a:pt x="262" y="108"/>
                    </a:lnTo>
                    <a:lnTo>
                      <a:pt x="261" y="93"/>
                    </a:lnTo>
                    <a:lnTo>
                      <a:pt x="255" y="81"/>
                    </a:lnTo>
                    <a:lnTo>
                      <a:pt x="243" y="59"/>
                    </a:lnTo>
                    <a:lnTo>
                      <a:pt x="229" y="40"/>
                    </a:lnTo>
                    <a:lnTo>
                      <a:pt x="209" y="25"/>
                    </a:lnTo>
                    <a:lnTo>
                      <a:pt x="185" y="10"/>
                    </a:lnTo>
                    <a:lnTo>
                      <a:pt x="172" y="7"/>
                    </a:lnTo>
                    <a:lnTo>
                      <a:pt x="159" y="2"/>
                    </a:lnTo>
                    <a:lnTo>
                      <a:pt x="147" y="2"/>
                    </a:lnTo>
                    <a:lnTo>
                      <a:pt x="145" y="0"/>
                    </a:lnTo>
                    <a:lnTo>
                      <a:pt x="145" y="2"/>
                    </a:lnTo>
                    <a:lnTo>
                      <a:pt x="143" y="2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59" y="5"/>
                    </a:lnTo>
                    <a:lnTo>
                      <a:pt x="185" y="16"/>
                    </a:lnTo>
                    <a:lnTo>
                      <a:pt x="207" y="25"/>
                    </a:lnTo>
                    <a:lnTo>
                      <a:pt x="226" y="41"/>
                    </a:lnTo>
                    <a:lnTo>
                      <a:pt x="241" y="62"/>
                    </a:lnTo>
                    <a:lnTo>
                      <a:pt x="253" y="83"/>
                    </a:lnTo>
                    <a:lnTo>
                      <a:pt x="261" y="108"/>
                    </a:lnTo>
                    <a:lnTo>
                      <a:pt x="262" y="136"/>
                    </a:lnTo>
                    <a:lnTo>
                      <a:pt x="268" y="136"/>
                    </a:lnTo>
                    <a:lnTo>
                      <a:pt x="266" y="148"/>
                    </a:lnTo>
                    <a:lnTo>
                      <a:pt x="262" y="163"/>
                    </a:lnTo>
                    <a:lnTo>
                      <a:pt x="261" y="174"/>
                    </a:lnTo>
                    <a:lnTo>
                      <a:pt x="255" y="188"/>
                    </a:lnTo>
                    <a:lnTo>
                      <a:pt x="243" y="209"/>
                    </a:lnTo>
                    <a:lnTo>
                      <a:pt x="229" y="229"/>
                    </a:lnTo>
                    <a:lnTo>
                      <a:pt x="209" y="246"/>
                    </a:lnTo>
                    <a:lnTo>
                      <a:pt x="185" y="259"/>
                    </a:lnTo>
                    <a:lnTo>
                      <a:pt x="172" y="263"/>
                    </a:lnTo>
                    <a:lnTo>
                      <a:pt x="159" y="266"/>
                    </a:lnTo>
                    <a:lnTo>
                      <a:pt x="147" y="269"/>
                    </a:lnTo>
                    <a:lnTo>
                      <a:pt x="133" y="269"/>
                    </a:lnTo>
                    <a:lnTo>
                      <a:pt x="121" y="269"/>
                    </a:lnTo>
                    <a:lnTo>
                      <a:pt x="105" y="266"/>
                    </a:lnTo>
                    <a:lnTo>
                      <a:pt x="93" y="263"/>
                    </a:lnTo>
                    <a:lnTo>
                      <a:pt x="81" y="259"/>
                    </a:lnTo>
                    <a:lnTo>
                      <a:pt x="59" y="246"/>
                    </a:lnTo>
                    <a:lnTo>
                      <a:pt x="40" y="229"/>
                    </a:lnTo>
                    <a:lnTo>
                      <a:pt x="23" y="209"/>
                    </a:lnTo>
                    <a:lnTo>
                      <a:pt x="9" y="188"/>
                    </a:lnTo>
                    <a:lnTo>
                      <a:pt x="6" y="174"/>
                    </a:lnTo>
                    <a:lnTo>
                      <a:pt x="2" y="163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6" y="160"/>
                    </a:lnTo>
                    <a:lnTo>
                      <a:pt x="13" y="185"/>
                    </a:lnTo>
                    <a:lnTo>
                      <a:pt x="24" y="207"/>
                    </a:lnTo>
                    <a:lnTo>
                      <a:pt x="40" y="226"/>
                    </a:lnTo>
                    <a:lnTo>
                      <a:pt x="59" y="245"/>
                    </a:lnTo>
                    <a:lnTo>
                      <a:pt x="81" y="255"/>
                    </a:lnTo>
                    <a:lnTo>
                      <a:pt x="105" y="263"/>
                    </a:lnTo>
                    <a:lnTo>
                      <a:pt x="133" y="266"/>
                    </a:lnTo>
                    <a:lnTo>
                      <a:pt x="159" y="263"/>
                    </a:lnTo>
                    <a:lnTo>
                      <a:pt x="185" y="255"/>
                    </a:lnTo>
                    <a:lnTo>
                      <a:pt x="207" y="245"/>
                    </a:lnTo>
                    <a:lnTo>
                      <a:pt x="226" y="226"/>
                    </a:lnTo>
                    <a:lnTo>
                      <a:pt x="241" y="207"/>
                    </a:lnTo>
                    <a:lnTo>
                      <a:pt x="253" y="185"/>
                    </a:lnTo>
                    <a:lnTo>
                      <a:pt x="261" y="160"/>
                    </a:lnTo>
                    <a:lnTo>
                      <a:pt x="262" y="136"/>
                    </a:lnTo>
                    <a:lnTo>
                      <a:pt x="268" y="136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7" name="Freeform 1089">
                <a:extLst>
                  <a:ext uri="{FF2B5EF4-FFF2-40B4-BE49-F238E27FC236}">
                    <a16:creationId xmlns:a16="http://schemas.microsoft.com/office/drawing/2014/main" id="{E505CA3B-B570-46F2-85BC-E7294DDE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3300"/>
                <a:ext cx="87" cy="88"/>
              </a:xfrm>
              <a:custGeom>
                <a:avLst/>
                <a:gdLst>
                  <a:gd name="T0" fmla="*/ 258 w 261"/>
                  <a:gd name="T1" fmla="*/ 106 h 264"/>
                  <a:gd name="T2" fmla="*/ 239 w 261"/>
                  <a:gd name="T3" fmla="*/ 60 h 264"/>
                  <a:gd name="T4" fmla="*/ 204 w 261"/>
                  <a:gd name="T5" fmla="*/ 23 h 264"/>
                  <a:gd name="T6" fmla="*/ 156 w 261"/>
                  <a:gd name="T7" fmla="*/ 3 h 264"/>
                  <a:gd name="T8" fmla="*/ 127 w 261"/>
                  <a:gd name="T9" fmla="*/ 3 h 264"/>
                  <a:gd name="T10" fmla="*/ 123 w 261"/>
                  <a:gd name="T11" fmla="*/ 3 h 264"/>
                  <a:gd name="T12" fmla="*/ 118 w 261"/>
                  <a:gd name="T13" fmla="*/ 3 h 264"/>
                  <a:gd name="T14" fmla="*/ 113 w 261"/>
                  <a:gd name="T15" fmla="*/ 5 h 264"/>
                  <a:gd name="T16" fmla="*/ 156 w 261"/>
                  <a:gd name="T17" fmla="*/ 8 h 264"/>
                  <a:gd name="T18" fmla="*/ 201 w 261"/>
                  <a:gd name="T19" fmla="*/ 25 h 264"/>
                  <a:gd name="T20" fmla="*/ 236 w 261"/>
                  <a:gd name="T21" fmla="*/ 60 h 264"/>
                  <a:gd name="T22" fmla="*/ 256 w 261"/>
                  <a:gd name="T23" fmla="*/ 106 h 264"/>
                  <a:gd name="T24" fmla="*/ 261 w 261"/>
                  <a:gd name="T25" fmla="*/ 134 h 264"/>
                  <a:gd name="T26" fmla="*/ 251 w 261"/>
                  <a:gd name="T27" fmla="*/ 183 h 264"/>
                  <a:gd name="T28" fmla="*/ 223 w 261"/>
                  <a:gd name="T29" fmla="*/ 224 h 264"/>
                  <a:gd name="T30" fmla="*/ 182 w 261"/>
                  <a:gd name="T31" fmla="*/ 253 h 264"/>
                  <a:gd name="T32" fmla="*/ 130 w 261"/>
                  <a:gd name="T33" fmla="*/ 264 h 264"/>
                  <a:gd name="T34" fmla="*/ 79 w 261"/>
                  <a:gd name="T35" fmla="*/ 253 h 264"/>
                  <a:gd name="T36" fmla="*/ 37 w 261"/>
                  <a:gd name="T37" fmla="*/ 224 h 264"/>
                  <a:gd name="T38" fmla="*/ 10 w 261"/>
                  <a:gd name="T39" fmla="*/ 183 h 264"/>
                  <a:gd name="T40" fmla="*/ 0 w 261"/>
                  <a:gd name="T41" fmla="*/ 134 h 264"/>
                  <a:gd name="T42" fmla="*/ 0 w 261"/>
                  <a:gd name="T43" fmla="*/ 129 h 264"/>
                  <a:gd name="T44" fmla="*/ 3 w 261"/>
                  <a:gd name="T45" fmla="*/ 124 h 264"/>
                  <a:gd name="T46" fmla="*/ 3 w 261"/>
                  <a:gd name="T47" fmla="*/ 119 h 264"/>
                  <a:gd name="T48" fmla="*/ 3 w 261"/>
                  <a:gd name="T49" fmla="*/ 134 h 264"/>
                  <a:gd name="T50" fmla="*/ 12 w 261"/>
                  <a:gd name="T51" fmla="*/ 183 h 264"/>
                  <a:gd name="T52" fmla="*/ 39 w 261"/>
                  <a:gd name="T53" fmla="*/ 222 h 264"/>
                  <a:gd name="T54" fmla="*/ 80 w 261"/>
                  <a:gd name="T55" fmla="*/ 251 h 264"/>
                  <a:gd name="T56" fmla="*/ 130 w 261"/>
                  <a:gd name="T57" fmla="*/ 261 h 264"/>
                  <a:gd name="T58" fmla="*/ 179 w 261"/>
                  <a:gd name="T59" fmla="*/ 251 h 264"/>
                  <a:gd name="T60" fmla="*/ 221 w 261"/>
                  <a:gd name="T61" fmla="*/ 222 h 264"/>
                  <a:gd name="T62" fmla="*/ 249 w 261"/>
                  <a:gd name="T63" fmla="*/ 183 h 264"/>
                  <a:gd name="T64" fmla="*/ 258 w 261"/>
                  <a:gd name="T65" fmla="*/ 13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264">
                    <a:moveTo>
                      <a:pt x="261" y="134"/>
                    </a:moveTo>
                    <a:lnTo>
                      <a:pt x="258" y="106"/>
                    </a:lnTo>
                    <a:lnTo>
                      <a:pt x="251" y="81"/>
                    </a:lnTo>
                    <a:lnTo>
                      <a:pt x="239" y="60"/>
                    </a:lnTo>
                    <a:lnTo>
                      <a:pt x="223" y="39"/>
                    </a:lnTo>
                    <a:lnTo>
                      <a:pt x="204" y="23"/>
                    </a:lnTo>
                    <a:lnTo>
                      <a:pt x="182" y="14"/>
                    </a:lnTo>
                    <a:lnTo>
                      <a:pt x="156" y="3"/>
                    </a:lnTo>
                    <a:lnTo>
                      <a:pt x="130" y="0"/>
                    </a:lnTo>
                    <a:lnTo>
                      <a:pt x="127" y="3"/>
                    </a:lnTo>
                    <a:lnTo>
                      <a:pt x="125" y="3"/>
                    </a:lnTo>
                    <a:lnTo>
                      <a:pt x="123" y="3"/>
                    </a:lnTo>
                    <a:lnTo>
                      <a:pt x="120" y="3"/>
                    </a:lnTo>
                    <a:lnTo>
                      <a:pt x="118" y="3"/>
                    </a:lnTo>
                    <a:lnTo>
                      <a:pt x="115" y="5"/>
                    </a:lnTo>
                    <a:lnTo>
                      <a:pt x="113" y="5"/>
                    </a:lnTo>
                    <a:lnTo>
                      <a:pt x="130" y="5"/>
                    </a:lnTo>
                    <a:lnTo>
                      <a:pt x="156" y="8"/>
                    </a:lnTo>
                    <a:lnTo>
                      <a:pt x="179" y="15"/>
                    </a:lnTo>
                    <a:lnTo>
                      <a:pt x="201" y="25"/>
                    </a:lnTo>
                    <a:lnTo>
                      <a:pt x="221" y="43"/>
                    </a:lnTo>
                    <a:lnTo>
                      <a:pt x="236" y="60"/>
                    </a:lnTo>
                    <a:lnTo>
                      <a:pt x="249" y="81"/>
                    </a:lnTo>
                    <a:lnTo>
                      <a:pt x="256" y="106"/>
                    </a:lnTo>
                    <a:lnTo>
                      <a:pt x="258" y="134"/>
                    </a:lnTo>
                    <a:lnTo>
                      <a:pt x="261" y="134"/>
                    </a:lnTo>
                    <a:lnTo>
                      <a:pt x="258" y="158"/>
                    </a:lnTo>
                    <a:lnTo>
                      <a:pt x="251" y="183"/>
                    </a:lnTo>
                    <a:lnTo>
                      <a:pt x="239" y="205"/>
                    </a:lnTo>
                    <a:lnTo>
                      <a:pt x="223" y="224"/>
                    </a:lnTo>
                    <a:lnTo>
                      <a:pt x="204" y="243"/>
                    </a:lnTo>
                    <a:lnTo>
                      <a:pt x="182" y="253"/>
                    </a:lnTo>
                    <a:lnTo>
                      <a:pt x="156" y="261"/>
                    </a:lnTo>
                    <a:lnTo>
                      <a:pt x="130" y="264"/>
                    </a:lnTo>
                    <a:lnTo>
                      <a:pt x="103" y="261"/>
                    </a:lnTo>
                    <a:lnTo>
                      <a:pt x="79" y="253"/>
                    </a:lnTo>
                    <a:lnTo>
                      <a:pt x="56" y="243"/>
                    </a:lnTo>
                    <a:lnTo>
                      <a:pt x="37" y="224"/>
                    </a:lnTo>
                    <a:lnTo>
                      <a:pt x="22" y="205"/>
                    </a:lnTo>
                    <a:lnTo>
                      <a:pt x="10" y="183"/>
                    </a:lnTo>
                    <a:lnTo>
                      <a:pt x="3" y="158"/>
                    </a:lnTo>
                    <a:lnTo>
                      <a:pt x="0" y="134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3" y="124"/>
                    </a:lnTo>
                    <a:lnTo>
                      <a:pt x="3" y="121"/>
                    </a:lnTo>
                    <a:lnTo>
                      <a:pt x="3" y="119"/>
                    </a:lnTo>
                    <a:lnTo>
                      <a:pt x="5" y="117"/>
                    </a:lnTo>
                    <a:lnTo>
                      <a:pt x="3" y="134"/>
                    </a:lnTo>
                    <a:lnTo>
                      <a:pt x="5" y="158"/>
                    </a:lnTo>
                    <a:lnTo>
                      <a:pt x="12" y="183"/>
                    </a:lnTo>
                    <a:lnTo>
                      <a:pt x="24" y="205"/>
                    </a:lnTo>
                    <a:lnTo>
                      <a:pt x="39" y="222"/>
                    </a:lnTo>
                    <a:lnTo>
                      <a:pt x="58" y="239"/>
                    </a:lnTo>
                    <a:lnTo>
                      <a:pt x="80" y="251"/>
                    </a:lnTo>
                    <a:lnTo>
                      <a:pt x="106" y="260"/>
                    </a:lnTo>
                    <a:lnTo>
                      <a:pt x="130" y="261"/>
                    </a:lnTo>
                    <a:lnTo>
                      <a:pt x="156" y="260"/>
                    </a:lnTo>
                    <a:lnTo>
                      <a:pt x="179" y="251"/>
                    </a:lnTo>
                    <a:lnTo>
                      <a:pt x="201" y="239"/>
                    </a:lnTo>
                    <a:lnTo>
                      <a:pt x="221" y="222"/>
                    </a:lnTo>
                    <a:lnTo>
                      <a:pt x="236" y="205"/>
                    </a:lnTo>
                    <a:lnTo>
                      <a:pt x="249" y="183"/>
                    </a:lnTo>
                    <a:lnTo>
                      <a:pt x="256" y="158"/>
                    </a:lnTo>
                    <a:lnTo>
                      <a:pt x="258" y="134"/>
                    </a:lnTo>
                    <a:lnTo>
                      <a:pt x="261" y="134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8" name="Freeform 1090">
                <a:extLst>
                  <a:ext uri="{FF2B5EF4-FFF2-40B4-BE49-F238E27FC236}">
                    <a16:creationId xmlns:a16="http://schemas.microsoft.com/office/drawing/2014/main" id="{71AC8BFD-2CDB-473B-ADBE-B99680F2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3301"/>
                <a:ext cx="85" cy="86"/>
              </a:xfrm>
              <a:custGeom>
                <a:avLst/>
                <a:gdLst>
                  <a:gd name="T0" fmla="*/ 254 w 256"/>
                  <a:gd name="T1" fmla="*/ 101 h 257"/>
                  <a:gd name="T2" fmla="*/ 233 w 256"/>
                  <a:gd name="T3" fmla="*/ 55 h 257"/>
                  <a:gd name="T4" fmla="*/ 198 w 256"/>
                  <a:gd name="T5" fmla="*/ 20 h 257"/>
                  <a:gd name="T6" fmla="*/ 155 w 256"/>
                  <a:gd name="T7" fmla="*/ 3 h 257"/>
                  <a:gd name="T8" fmla="*/ 110 w 256"/>
                  <a:gd name="T9" fmla="*/ 0 h 257"/>
                  <a:gd name="T10" fmla="*/ 106 w 256"/>
                  <a:gd name="T11" fmla="*/ 3 h 257"/>
                  <a:gd name="T12" fmla="*/ 100 w 256"/>
                  <a:gd name="T13" fmla="*/ 5 h 257"/>
                  <a:gd name="T14" fmla="*/ 95 w 256"/>
                  <a:gd name="T15" fmla="*/ 5 h 257"/>
                  <a:gd name="T16" fmla="*/ 103 w 256"/>
                  <a:gd name="T17" fmla="*/ 5 h 257"/>
                  <a:gd name="T18" fmla="*/ 152 w 256"/>
                  <a:gd name="T19" fmla="*/ 5 h 257"/>
                  <a:gd name="T20" fmla="*/ 198 w 256"/>
                  <a:gd name="T21" fmla="*/ 23 h 257"/>
                  <a:gd name="T22" fmla="*/ 231 w 256"/>
                  <a:gd name="T23" fmla="*/ 57 h 257"/>
                  <a:gd name="T24" fmla="*/ 250 w 256"/>
                  <a:gd name="T25" fmla="*/ 101 h 257"/>
                  <a:gd name="T26" fmla="*/ 256 w 256"/>
                  <a:gd name="T27" fmla="*/ 129 h 257"/>
                  <a:gd name="T28" fmla="*/ 247 w 256"/>
                  <a:gd name="T29" fmla="*/ 178 h 257"/>
                  <a:gd name="T30" fmla="*/ 219 w 256"/>
                  <a:gd name="T31" fmla="*/ 217 h 257"/>
                  <a:gd name="T32" fmla="*/ 176 w 256"/>
                  <a:gd name="T33" fmla="*/ 247 h 257"/>
                  <a:gd name="T34" fmla="*/ 128 w 256"/>
                  <a:gd name="T35" fmla="*/ 257 h 257"/>
                  <a:gd name="T36" fmla="*/ 78 w 256"/>
                  <a:gd name="T37" fmla="*/ 247 h 257"/>
                  <a:gd name="T38" fmla="*/ 37 w 256"/>
                  <a:gd name="T39" fmla="*/ 217 h 257"/>
                  <a:gd name="T40" fmla="*/ 9 w 256"/>
                  <a:gd name="T41" fmla="*/ 178 h 257"/>
                  <a:gd name="T42" fmla="*/ 0 w 256"/>
                  <a:gd name="T43" fmla="*/ 129 h 257"/>
                  <a:gd name="T44" fmla="*/ 2 w 256"/>
                  <a:gd name="T45" fmla="*/ 109 h 257"/>
                  <a:gd name="T46" fmla="*/ 4 w 256"/>
                  <a:gd name="T47" fmla="*/ 104 h 257"/>
                  <a:gd name="T48" fmla="*/ 8 w 256"/>
                  <a:gd name="T49" fmla="*/ 99 h 257"/>
                  <a:gd name="T50" fmla="*/ 8 w 256"/>
                  <a:gd name="T51" fmla="*/ 93 h 257"/>
                  <a:gd name="T52" fmla="*/ 2 w 256"/>
                  <a:gd name="T53" fmla="*/ 129 h 257"/>
                  <a:gd name="T54" fmla="*/ 12 w 256"/>
                  <a:gd name="T55" fmla="*/ 175 h 257"/>
                  <a:gd name="T56" fmla="*/ 40 w 256"/>
                  <a:gd name="T57" fmla="*/ 217 h 257"/>
                  <a:gd name="T58" fmla="*/ 78 w 256"/>
                  <a:gd name="T59" fmla="*/ 245 h 257"/>
                  <a:gd name="T60" fmla="*/ 128 w 256"/>
                  <a:gd name="T61" fmla="*/ 255 h 257"/>
                  <a:gd name="T62" fmla="*/ 176 w 256"/>
                  <a:gd name="T63" fmla="*/ 245 h 257"/>
                  <a:gd name="T64" fmla="*/ 216 w 256"/>
                  <a:gd name="T65" fmla="*/ 217 h 257"/>
                  <a:gd name="T66" fmla="*/ 243 w 256"/>
                  <a:gd name="T67" fmla="*/ 175 h 257"/>
                  <a:gd name="T68" fmla="*/ 254 w 256"/>
                  <a:gd name="T69" fmla="*/ 1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6" h="257">
                    <a:moveTo>
                      <a:pt x="256" y="129"/>
                    </a:moveTo>
                    <a:lnTo>
                      <a:pt x="254" y="101"/>
                    </a:lnTo>
                    <a:lnTo>
                      <a:pt x="247" y="76"/>
                    </a:lnTo>
                    <a:lnTo>
                      <a:pt x="233" y="55"/>
                    </a:lnTo>
                    <a:lnTo>
                      <a:pt x="219" y="38"/>
                    </a:lnTo>
                    <a:lnTo>
                      <a:pt x="198" y="20"/>
                    </a:lnTo>
                    <a:lnTo>
                      <a:pt x="176" y="10"/>
                    </a:lnTo>
                    <a:lnTo>
                      <a:pt x="155" y="3"/>
                    </a:lnTo>
                    <a:lnTo>
                      <a:pt x="128" y="0"/>
                    </a:lnTo>
                    <a:lnTo>
                      <a:pt x="110" y="0"/>
                    </a:lnTo>
                    <a:lnTo>
                      <a:pt x="109" y="3"/>
                    </a:lnTo>
                    <a:lnTo>
                      <a:pt x="106" y="3"/>
                    </a:lnTo>
                    <a:lnTo>
                      <a:pt x="103" y="3"/>
                    </a:lnTo>
                    <a:lnTo>
                      <a:pt x="100" y="5"/>
                    </a:lnTo>
                    <a:lnTo>
                      <a:pt x="98" y="5"/>
                    </a:lnTo>
                    <a:lnTo>
                      <a:pt x="95" y="5"/>
                    </a:lnTo>
                    <a:lnTo>
                      <a:pt x="93" y="9"/>
                    </a:lnTo>
                    <a:lnTo>
                      <a:pt x="103" y="5"/>
                    </a:lnTo>
                    <a:lnTo>
                      <a:pt x="128" y="3"/>
                    </a:lnTo>
                    <a:lnTo>
                      <a:pt x="152" y="5"/>
                    </a:lnTo>
                    <a:lnTo>
                      <a:pt x="176" y="12"/>
                    </a:lnTo>
                    <a:lnTo>
                      <a:pt x="198" y="23"/>
                    </a:lnTo>
                    <a:lnTo>
                      <a:pt x="216" y="40"/>
                    </a:lnTo>
                    <a:lnTo>
                      <a:pt x="231" y="57"/>
                    </a:lnTo>
                    <a:lnTo>
                      <a:pt x="243" y="79"/>
                    </a:lnTo>
                    <a:lnTo>
                      <a:pt x="250" y="101"/>
                    </a:lnTo>
                    <a:lnTo>
                      <a:pt x="254" y="129"/>
                    </a:lnTo>
                    <a:lnTo>
                      <a:pt x="256" y="129"/>
                    </a:lnTo>
                    <a:lnTo>
                      <a:pt x="254" y="153"/>
                    </a:lnTo>
                    <a:lnTo>
                      <a:pt x="247" y="178"/>
                    </a:lnTo>
                    <a:lnTo>
                      <a:pt x="233" y="200"/>
                    </a:lnTo>
                    <a:lnTo>
                      <a:pt x="219" y="217"/>
                    </a:lnTo>
                    <a:lnTo>
                      <a:pt x="198" y="234"/>
                    </a:lnTo>
                    <a:lnTo>
                      <a:pt x="176" y="247"/>
                    </a:lnTo>
                    <a:lnTo>
                      <a:pt x="155" y="255"/>
                    </a:lnTo>
                    <a:lnTo>
                      <a:pt x="128" y="257"/>
                    </a:lnTo>
                    <a:lnTo>
                      <a:pt x="103" y="255"/>
                    </a:lnTo>
                    <a:lnTo>
                      <a:pt x="78" y="247"/>
                    </a:lnTo>
                    <a:lnTo>
                      <a:pt x="57" y="234"/>
                    </a:lnTo>
                    <a:lnTo>
                      <a:pt x="37" y="217"/>
                    </a:lnTo>
                    <a:lnTo>
                      <a:pt x="23" y="200"/>
                    </a:lnTo>
                    <a:lnTo>
                      <a:pt x="9" y="178"/>
                    </a:lnTo>
                    <a:lnTo>
                      <a:pt x="2" y="153"/>
                    </a:lnTo>
                    <a:lnTo>
                      <a:pt x="0" y="129"/>
                    </a:lnTo>
                    <a:lnTo>
                      <a:pt x="2" y="112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4" y="104"/>
                    </a:lnTo>
                    <a:lnTo>
                      <a:pt x="4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8" y="93"/>
                    </a:lnTo>
                    <a:lnTo>
                      <a:pt x="4" y="101"/>
                    </a:lnTo>
                    <a:lnTo>
                      <a:pt x="2" y="129"/>
                    </a:lnTo>
                    <a:lnTo>
                      <a:pt x="4" y="153"/>
                    </a:lnTo>
                    <a:lnTo>
                      <a:pt x="12" y="175"/>
                    </a:lnTo>
                    <a:lnTo>
                      <a:pt x="24" y="198"/>
                    </a:lnTo>
                    <a:lnTo>
                      <a:pt x="40" y="217"/>
                    </a:lnTo>
                    <a:lnTo>
                      <a:pt x="59" y="231"/>
                    </a:lnTo>
                    <a:lnTo>
                      <a:pt x="78" y="245"/>
                    </a:lnTo>
                    <a:lnTo>
                      <a:pt x="103" y="248"/>
                    </a:lnTo>
                    <a:lnTo>
                      <a:pt x="128" y="255"/>
                    </a:lnTo>
                    <a:lnTo>
                      <a:pt x="152" y="248"/>
                    </a:lnTo>
                    <a:lnTo>
                      <a:pt x="176" y="245"/>
                    </a:lnTo>
                    <a:lnTo>
                      <a:pt x="198" y="231"/>
                    </a:lnTo>
                    <a:lnTo>
                      <a:pt x="216" y="217"/>
                    </a:lnTo>
                    <a:lnTo>
                      <a:pt x="231" y="198"/>
                    </a:lnTo>
                    <a:lnTo>
                      <a:pt x="243" y="175"/>
                    </a:lnTo>
                    <a:lnTo>
                      <a:pt x="250" y="153"/>
                    </a:lnTo>
                    <a:lnTo>
                      <a:pt x="254" y="129"/>
                    </a:lnTo>
                    <a:lnTo>
                      <a:pt x="256" y="129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19" name="Freeform 1091">
                <a:extLst>
                  <a:ext uri="{FF2B5EF4-FFF2-40B4-BE49-F238E27FC236}">
                    <a16:creationId xmlns:a16="http://schemas.microsoft.com/office/drawing/2014/main" id="{494F0807-3068-42C2-9E59-E46B2365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3302"/>
                <a:ext cx="84" cy="84"/>
              </a:xfrm>
              <a:custGeom>
                <a:avLst/>
                <a:gdLst>
                  <a:gd name="T0" fmla="*/ 248 w 252"/>
                  <a:gd name="T1" fmla="*/ 98 h 252"/>
                  <a:gd name="T2" fmla="*/ 229 w 252"/>
                  <a:gd name="T3" fmla="*/ 54 h 252"/>
                  <a:gd name="T4" fmla="*/ 196 w 252"/>
                  <a:gd name="T5" fmla="*/ 20 h 252"/>
                  <a:gd name="T6" fmla="*/ 150 w 252"/>
                  <a:gd name="T7" fmla="*/ 2 h 252"/>
                  <a:gd name="T8" fmla="*/ 101 w 252"/>
                  <a:gd name="T9" fmla="*/ 2 h 252"/>
                  <a:gd name="T10" fmla="*/ 86 w 252"/>
                  <a:gd name="T11" fmla="*/ 7 h 252"/>
                  <a:gd name="T12" fmla="*/ 81 w 252"/>
                  <a:gd name="T13" fmla="*/ 9 h 252"/>
                  <a:gd name="T14" fmla="*/ 76 w 252"/>
                  <a:gd name="T15" fmla="*/ 13 h 252"/>
                  <a:gd name="T16" fmla="*/ 69 w 252"/>
                  <a:gd name="T17" fmla="*/ 15 h 252"/>
                  <a:gd name="T18" fmla="*/ 79 w 252"/>
                  <a:gd name="T19" fmla="*/ 13 h 252"/>
                  <a:gd name="T20" fmla="*/ 126 w 252"/>
                  <a:gd name="T21" fmla="*/ 2 h 252"/>
                  <a:gd name="T22" fmla="*/ 172 w 252"/>
                  <a:gd name="T23" fmla="*/ 13 h 252"/>
                  <a:gd name="T24" fmla="*/ 212 w 252"/>
                  <a:gd name="T25" fmla="*/ 37 h 252"/>
                  <a:gd name="T26" fmla="*/ 239 w 252"/>
                  <a:gd name="T27" fmla="*/ 76 h 252"/>
                  <a:gd name="T28" fmla="*/ 248 w 252"/>
                  <a:gd name="T29" fmla="*/ 126 h 252"/>
                  <a:gd name="T30" fmla="*/ 248 w 252"/>
                  <a:gd name="T31" fmla="*/ 150 h 252"/>
                  <a:gd name="T32" fmla="*/ 229 w 252"/>
                  <a:gd name="T33" fmla="*/ 195 h 252"/>
                  <a:gd name="T34" fmla="*/ 196 w 252"/>
                  <a:gd name="T35" fmla="*/ 228 h 252"/>
                  <a:gd name="T36" fmla="*/ 150 w 252"/>
                  <a:gd name="T37" fmla="*/ 245 h 252"/>
                  <a:gd name="T38" fmla="*/ 101 w 252"/>
                  <a:gd name="T39" fmla="*/ 245 h 252"/>
                  <a:gd name="T40" fmla="*/ 57 w 252"/>
                  <a:gd name="T41" fmla="*/ 228 h 252"/>
                  <a:gd name="T42" fmla="*/ 22 w 252"/>
                  <a:gd name="T43" fmla="*/ 195 h 252"/>
                  <a:gd name="T44" fmla="*/ 2 w 252"/>
                  <a:gd name="T45" fmla="*/ 150 h 252"/>
                  <a:gd name="T46" fmla="*/ 2 w 252"/>
                  <a:gd name="T47" fmla="*/ 98 h 252"/>
                  <a:gd name="T48" fmla="*/ 7 w 252"/>
                  <a:gd name="T49" fmla="*/ 89 h 252"/>
                  <a:gd name="T50" fmla="*/ 10 w 252"/>
                  <a:gd name="T51" fmla="*/ 81 h 252"/>
                  <a:gd name="T52" fmla="*/ 13 w 252"/>
                  <a:gd name="T53" fmla="*/ 76 h 252"/>
                  <a:gd name="T54" fmla="*/ 16 w 252"/>
                  <a:gd name="T55" fmla="*/ 71 h 252"/>
                  <a:gd name="T56" fmla="*/ 13 w 252"/>
                  <a:gd name="T57" fmla="*/ 76 h 252"/>
                  <a:gd name="T58" fmla="*/ 2 w 252"/>
                  <a:gd name="T59" fmla="*/ 126 h 252"/>
                  <a:gd name="T60" fmla="*/ 13 w 252"/>
                  <a:gd name="T61" fmla="*/ 172 h 252"/>
                  <a:gd name="T62" fmla="*/ 40 w 252"/>
                  <a:gd name="T63" fmla="*/ 212 h 252"/>
                  <a:gd name="T64" fmla="*/ 79 w 252"/>
                  <a:gd name="T65" fmla="*/ 236 h 252"/>
                  <a:gd name="T66" fmla="*/ 126 w 252"/>
                  <a:gd name="T67" fmla="*/ 245 h 252"/>
                  <a:gd name="T68" fmla="*/ 172 w 252"/>
                  <a:gd name="T69" fmla="*/ 236 h 252"/>
                  <a:gd name="T70" fmla="*/ 212 w 252"/>
                  <a:gd name="T71" fmla="*/ 212 h 252"/>
                  <a:gd name="T72" fmla="*/ 239 w 252"/>
                  <a:gd name="T73" fmla="*/ 172 h 252"/>
                  <a:gd name="T74" fmla="*/ 248 w 252"/>
                  <a:gd name="T7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8" y="98"/>
                    </a:lnTo>
                    <a:lnTo>
                      <a:pt x="241" y="76"/>
                    </a:lnTo>
                    <a:lnTo>
                      <a:pt x="229" y="54"/>
                    </a:lnTo>
                    <a:lnTo>
                      <a:pt x="214" y="37"/>
                    </a:lnTo>
                    <a:lnTo>
                      <a:pt x="196" y="20"/>
                    </a:lnTo>
                    <a:lnTo>
                      <a:pt x="174" y="9"/>
                    </a:lnTo>
                    <a:lnTo>
                      <a:pt x="150" y="2"/>
                    </a:lnTo>
                    <a:lnTo>
                      <a:pt x="126" y="0"/>
                    </a:lnTo>
                    <a:lnTo>
                      <a:pt x="101" y="2"/>
                    </a:lnTo>
                    <a:lnTo>
                      <a:pt x="91" y="6"/>
                    </a:lnTo>
                    <a:lnTo>
                      <a:pt x="86" y="7"/>
                    </a:lnTo>
                    <a:lnTo>
                      <a:pt x="84" y="7"/>
                    </a:lnTo>
                    <a:lnTo>
                      <a:pt x="81" y="9"/>
                    </a:lnTo>
                    <a:lnTo>
                      <a:pt x="79" y="9"/>
                    </a:lnTo>
                    <a:lnTo>
                      <a:pt x="76" y="13"/>
                    </a:lnTo>
                    <a:lnTo>
                      <a:pt x="74" y="15"/>
                    </a:lnTo>
                    <a:lnTo>
                      <a:pt x="69" y="15"/>
                    </a:lnTo>
                    <a:lnTo>
                      <a:pt x="67" y="17"/>
                    </a:lnTo>
                    <a:lnTo>
                      <a:pt x="79" y="13"/>
                    </a:lnTo>
                    <a:lnTo>
                      <a:pt x="101" y="6"/>
                    </a:lnTo>
                    <a:lnTo>
                      <a:pt x="126" y="2"/>
                    </a:lnTo>
                    <a:lnTo>
                      <a:pt x="150" y="6"/>
                    </a:lnTo>
                    <a:lnTo>
                      <a:pt x="172" y="13"/>
                    </a:lnTo>
                    <a:lnTo>
                      <a:pt x="195" y="23"/>
                    </a:lnTo>
                    <a:lnTo>
                      <a:pt x="212" y="37"/>
                    </a:lnTo>
                    <a:lnTo>
                      <a:pt x="227" y="56"/>
                    </a:lnTo>
                    <a:lnTo>
                      <a:pt x="239" y="76"/>
                    </a:lnTo>
                    <a:lnTo>
                      <a:pt x="246" y="101"/>
                    </a:lnTo>
                    <a:lnTo>
                      <a:pt x="248" y="126"/>
                    </a:lnTo>
                    <a:lnTo>
                      <a:pt x="252" y="126"/>
                    </a:lnTo>
                    <a:lnTo>
                      <a:pt x="248" y="150"/>
                    </a:lnTo>
                    <a:lnTo>
                      <a:pt x="241" y="172"/>
                    </a:lnTo>
                    <a:lnTo>
                      <a:pt x="229" y="195"/>
                    </a:lnTo>
                    <a:lnTo>
                      <a:pt x="214" y="214"/>
                    </a:lnTo>
                    <a:lnTo>
                      <a:pt x="196" y="228"/>
                    </a:lnTo>
                    <a:lnTo>
                      <a:pt x="174" y="242"/>
                    </a:lnTo>
                    <a:lnTo>
                      <a:pt x="150" y="245"/>
                    </a:lnTo>
                    <a:lnTo>
                      <a:pt x="126" y="252"/>
                    </a:lnTo>
                    <a:lnTo>
                      <a:pt x="101" y="245"/>
                    </a:lnTo>
                    <a:lnTo>
                      <a:pt x="76" y="242"/>
                    </a:lnTo>
                    <a:lnTo>
                      <a:pt x="57" y="228"/>
                    </a:lnTo>
                    <a:lnTo>
                      <a:pt x="38" y="214"/>
                    </a:lnTo>
                    <a:lnTo>
                      <a:pt x="22" y="195"/>
                    </a:lnTo>
                    <a:lnTo>
                      <a:pt x="10" y="172"/>
                    </a:lnTo>
                    <a:lnTo>
                      <a:pt x="2" y="150"/>
                    </a:lnTo>
                    <a:lnTo>
                      <a:pt x="0" y="126"/>
                    </a:lnTo>
                    <a:lnTo>
                      <a:pt x="2" y="98"/>
                    </a:lnTo>
                    <a:lnTo>
                      <a:pt x="6" y="90"/>
                    </a:lnTo>
                    <a:lnTo>
                      <a:pt x="7" y="89"/>
                    </a:lnTo>
                    <a:lnTo>
                      <a:pt x="7" y="87"/>
                    </a:lnTo>
                    <a:lnTo>
                      <a:pt x="10" y="81"/>
                    </a:lnTo>
                    <a:lnTo>
                      <a:pt x="10" y="80"/>
                    </a:lnTo>
                    <a:lnTo>
                      <a:pt x="13" y="76"/>
                    </a:lnTo>
                    <a:lnTo>
                      <a:pt x="16" y="73"/>
                    </a:lnTo>
                    <a:lnTo>
                      <a:pt x="16" y="71"/>
                    </a:lnTo>
                    <a:lnTo>
                      <a:pt x="17" y="69"/>
                    </a:lnTo>
                    <a:lnTo>
                      <a:pt x="13" y="76"/>
                    </a:lnTo>
                    <a:lnTo>
                      <a:pt x="6" y="101"/>
                    </a:lnTo>
                    <a:lnTo>
                      <a:pt x="2" y="126"/>
                    </a:lnTo>
                    <a:lnTo>
                      <a:pt x="6" y="150"/>
                    </a:lnTo>
                    <a:lnTo>
                      <a:pt x="13" y="172"/>
                    </a:lnTo>
                    <a:lnTo>
                      <a:pt x="24" y="192"/>
                    </a:lnTo>
                    <a:lnTo>
                      <a:pt x="40" y="212"/>
                    </a:lnTo>
                    <a:lnTo>
                      <a:pt x="57" y="227"/>
                    </a:lnTo>
                    <a:lnTo>
                      <a:pt x="79" y="236"/>
                    </a:lnTo>
                    <a:lnTo>
                      <a:pt x="101" y="244"/>
                    </a:lnTo>
                    <a:lnTo>
                      <a:pt x="126" y="245"/>
                    </a:lnTo>
                    <a:lnTo>
                      <a:pt x="150" y="244"/>
                    </a:lnTo>
                    <a:lnTo>
                      <a:pt x="172" y="236"/>
                    </a:lnTo>
                    <a:lnTo>
                      <a:pt x="195" y="227"/>
                    </a:lnTo>
                    <a:lnTo>
                      <a:pt x="212" y="212"/>
                    </a:lnTo>
                    <a:lnTo>
                      <a:pt x="227" y="192"/>
                    </a:lnTo>
                    <a:lnTo>
                      <a:pt x="239" y="172"/>
                    </a:lnTo>
                    <a:lnTo>
                      <a:pt x="246" y="150"/>
                    </a:lnTo>
                    <a:lnTo>
                      <a:pt x="248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0" name="Freeform 1092">
                <a:extLst>
                  <a:ext uri="{FF2B5EF4-FFF2-40B4-BE49-F238E27FC236}">
                    <a16:creationId xmlns:a16="http://schemas.microsoft.com/office/drawing/2014/main" id="{F76566E4-F8ED-428D-86BF-670AE0D21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3303"/>
                <a:ext cx="83" cy="82"/>
              </a:xfrm>
              <a:custGeom>
                <a:avLst/>
                <a:gdLst>
                  <a:gd name="T0" fmla="*/ 245 w 248"/>
                  <a:gd name="T1" fmla="*/ 99 h 245"/>
                  <a:gd name="T2" fmla="*/ 225 w 248"/>
                  <a:gd name="T3" fmla="*/ 54 h 245"/>
                  <a:gd name="T4" fmla="*/ 193 w 248"/>
                  <a:gd name="T5" fmla="*/ 21 h 245"/>
                  <a:gd name="T6" fmla="*/ 148 w 248"/>
                  <a:gd name="T7" fmla="*/ 4 h 245"/>
                  <a:gd name="T8" fmla="*/ 100 w 248"/>
                  <a:gd name="T9" fmla="*/ 4 h 245"/>
                  <a:gd name="T10" fmla="*/ 65 w 248"/>
                  <a:gd name="T11" fmla="*/ 16 h 245"/>
                  <a:gd name="T12" fmla="*/ 53 w 248"/>
                  <a:gd name="T13" fmla="*/ 25 h 245"/>
                  <a:gd name="T14" fmla="*/ 38 w 248"/>
                  <a:gd name="T15" fmla="*/ 38 h 245"/>
                  <a:gd name="T16" fmla="*/ 26 w 248"/>
                  <a:gd name="T17" fmla="*/ 52 h 245"/>
                  <a:gd name="T18" fmla="*/ 15 w 248"/>
                  <a:gd name="T19" fmla="*/ 67 h 245"/>
                  <a:gd name="T20" fmla="*/ 4 w 248"/>
                  <a:gd name="T21" fmla="*/ 99 h 245"/>
                  <a:gd name="T22" fmla="*/ 4 w 248"/>
                  <a:gd name="T23" fmla="*/ 148 h 245"/>
                  <a:gd name="T24" fmla="*/ 24 w 248"/>
                  <a:gd name="T25" fmla="*/ 190 h 245"/>
                  <a:gd name="T26" fmla="*/ 55 w 248"/>
                  <a:gd name="T27" fmla="*/ 225 h 245"/>
                  <a:gd name="T28" fmla="*/ 100 w 248"/>
                  <a:gd name="T29" fmla="*/ 242 h 245"/>
                  <a:gd name="T30" fmla="*/ 148 w 248"/>
                  <a:gd name="T31" fmla="*/ 242 h 245"/>
                  <a:gd name="T32" fmla="*/ 193 w 248"/>
                  <a:gd name="T33" fmla="*/ 225 h 245"/>
                  <a:gd name="T34" fmla="*/ 225 w 248"/>
                  <a:gd name="T35" fmla="*/ 190 h 245"/>
                  <a:gd name="T36" fmla="*/ 245 w 248"/>
                  <a:gd name="T37" fmla="*/ 148 h 245"/>
                  <a:gd name="T38" fmla="*/ 245 w 248"/>
                  <a:gd name="T39" fmla="*/ 124 h 245"/>
                  <a:gd name="T40" fmla="*/ 235 w 248"/>
                  <a:gd name="T41" fmla="*/ 78 h 245"/>
                  <a:gd name="T42" fmla="*/ 208 w 248"/>
                  <a:gd name="T43" fmla="*/ 38 h 245"/>
                  <a:gd name="T44" fmla="*/ 171 w 248"/>
                  <a:gd name="T45" fmla="*/ 13 h 245"/>
                  <a:gd name="T46" fmla="*/ 124 w 248"/>
                  <a:gd name="T47" fmla="*/ 4 h 245"/>
                  <a:gd name="T48" fmla="*/ 77 w 248"/>
                  <a:gd name="T49" fmla="*/ 13 h 245"/>
                  <a:gd name="T50" fmla="*/ 40 w 248"/>
                  <a:gd name="T51" fmla="*/ 38 h 245"/>
                  <a:gd name="T52" fmla="*/ 14 w 248"/>
                  <a:gd name="T53" fmla="*/ 78 h 245"/>
                  <a:gd name="T54" fmla="*/ 4 w 248"/>
                  <a:gd name="T55" fmla="*/ 124 h 245"/>
                  <a:gd name="T56" fmla="*/ 14 w 248"/>
                  <a:gd name="T57" fmla="*/ 171 h 245"/>
                  <a:gd name="T58" fmla="*/ 40 w 248"/>
                  <a:gd name="T59" fmla="*/ 207 h 245"/>
                  <a:gd name="T60" fmla="*/ 77 w 248"/>
                  <a:gd name="T61" fmla="*/ 233 h 245"/>
                  <a:gd name="T62" fmla="*/ 124 w 248"/>
                  <a:gd name="T63" fmla="*/ 242 h 245"/>
                  <a:gd name="T64" fmla="*/ 171 w 248"/>
                  <a:gd name="T65" fmla="*/ 233 h 245"/>
                  <a:gd name="T66" fmla="*/ 208 w 248"/>
                  <a:gd name="T67" fmla="*/ 207 h 245"/>
                  <a:gd name="T68" fmla="*/ 235 w 248"/>
                  <a:gd name="T69" fmla="*/ 171 h 245"/>
                  <a:gd name="T70" fmla="*/ 245 w 248"/>
                  <a:gd name="T71" fmla="*/ 12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8" h="245">
                    <a:moveTo>
                      <a:pt x="248" y="124"/>
                    </a:moveTo>
                    <a:lnTo>
                      <a:pt x="245" y="99"/>
                    </a:lnTo>
                    <a:lnTo>
                      <a:pt x="238" y="74"/>
                    </a:lnTo>
                    <a:lnTo>
                      <a:pt x="225" y="54"/>
                    </a:lnTo>
                    <a:lnTo>
                      <a:pt x="210" y="35"/>
                    </a:lnTo>
                    <a:lnTo>
                      <a:pt x="193" y="21"/>
                    </a:lnTo>
                    <a:lnTo>
                      <a:pt x="171" y="11"/>
                    </a:lnTo>
                    <a:lnTo>
                      <a:pt x="148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77" y="11"/>
                    </a:lnTo>
                    <a:lnTo>
                      <a:pt x="65" y="16"/>
                    </a:lnTo>
                    <a:lnTo>
                      <a:pt x="57" y="21"/>
                    </a:lnTo>
                    <a:lnTo>
                      <a:pt x="53" y="25"/>
                    </a:lnTo>
                    <a:lnTo>
                      <a:pt x="45" y="33"/>
                    </a:lnTo>
                    <a:lnTo>
                      <a:pt x="38" y="38"/>
                    </a:lnTo>
                    <a:lnTo>
                      <a:pt x="33" y="45"/>
                    </a:lnTo>
                    <a:lnTo>
                      <a:pt x="26" y="52"/>
                    </a:lnTo>
                    <a:lnTo>
                      <a:pt x="21" y="59"/>
                    </a:lnTo>
                    <a:lnTo>
                      <a:pt x="15" y="67"/>
                    </a:lnTo>
                    <a:lnTo>
                      <a:pt x="11" y="74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4" y="148"/>
                    </a:lnTo>
                    <a:lnTo>
                      <a:pt x="11" y="171"/>
                    </a:lnTo>
                    <a:lnTo>
                      <a:pt x="24" y="190"/>
                    </a:lnTo>
                    <a:lnTo>
                      <a:pt x="38" y="211"/>
                    </a:lnTo>
                    <a:lnTo>
                      <a:pt x="55" y="225"/>
                    </a:lnTo>
                    <a:lnTo>
                      <a:pt x="77" y="235"/>
                    </a:lnTo>
                    <a:lnTo>
                      <a:pt x="100" y="242"/>
                    </a:lnTo>
                    <a:lnTo>
                      <a:pt x="124" y="245"/>
                    </a:lnTo>
                    <a:lnTo>
                      <a:pt x="148" y="242"/>
                    </a:lnTo>
                    <a:lnTo>
                      <a:pt x="171" y="235"/>
                    </a:lnTo>
                    <a:lnTo>
                      <a:pt x="193" y="225"/>
                    </a:lnTo>
                    <a:lnTo>
                      <a:pt x="210" y="211"/>
                    </a:lnTo>
                    <a:lnTo>
                      <a:pt x="225" y="190"/>
                    </a:lnTo>
                    <a:lnTo>
                      <a:pt x="238" y="171"/>
                    </a:lnTo>
                    <a:lnTo>
                      <a:pt x="245" y="148"/>
                    </a:lnTo>
                    <a:lnTo>
                      <a:pt x="248" y="124"/>
                    </a:lnTo>
                    <a:lnTo>
                      <a:pt x="245" y="124"/>
                    </a:lnTo>
                    <a:lnTo>
                      <a:pt x="243" y="99"/>
                    </a:lnTo>
                    <a:lnTo>
                      <a:pt x="235" y="78"/>
                    </a:lnTo>
                    <a:lnTo>
                      <a:pt x="222" y="54"/>
                    </a:lnTo>
                    <a:lnTo>
                      <a:pt x="208" y="38"/>
                    </a:lnTo>
                    <a:lnTo>
                      <a:pt x="191" y="23"/>
                    </a:lnTo>
                    <a:lnTo>
                      <a:pt x="171" y="13"/>
                    </a:lnTo>
                    <a:lnTo>
                      <a:pt x="148" y="6"/>
                    </a:lnTo>
                    <a:lnTo>
                      <a:pt x="124" y="4"/>
                    </a:lnTo>
                    <a:lnTo>
                      <a:pt x="100" y="6"/>
                    </a:lnTo>
                    <a:lnTo>
                      <a:pt x="77" y="13"/>
                    </a:lnTo>
                    <a:lnTo>
                      <a:pt x="57" y="23"/>
                    </a:lnTo>
                    <a:lnTo>
                      <a:pt x="40" y="38"/>
                    </a:lnTo>
                    <a:lnTo>
                      <a:pt x="26" y="54"/>
                    </a:lnTo>
                    <a:lnTo>
                      <a:pt x="14" y="78"/>
                    </a:lnTo>
                    <a:lnTo>
                      <a:pt x="7" y="99"/>
                    </a:lnTo>
                    <a:lnTo>
                      <a:pt x="4" y="124"/>
                    </a:lnTo>
                    <a:lnTo>
                      <a:pt x="7" y="147"/>
                    </a:lnTo>
                    <a:lnTo>
                      <a:pt x="14" y="171"/>
                    </a:lnTo>
                    <a:lnTo>
                      <a:pt x="26" y="190"/>
                    </a:lnTo>
                    <a:lnTo>
                      <a:pt x="40" y="207"/>
                    </a:lnTo>
                    <a:lnTo>
                      <a:pt x="57" y="222"/>
                    </a:lnTo>
                    <a:lnTo>
                      <a:pt x="77" y="233"/>
                    </a:lnTo>
                    <a:lnTo>
                      <a:pt x="100" y="240"/>
                    </a:lnTo>
                    <a:lnTo>
                      <a:pt x="124" y="242"/>
                    </a:lnTo>
                    <a:lnTo>
                      <a:pt x="148" y="240"/>
                    </a:lnTo>
                    <a:lnTo>
                      <a:pt x="171" y="233"/>
                    </a:lnTo>
                    <a:lnTo>
                      <a:pt x="191" y="222"/>
                    </a:lnTo>
                    <a:lnTo>
                      <a:pt x="208" y="207"/>
                    </a:lnTo>
                    <a:lnTo>
                      <a:pt x="222" y="190"/>
                    </a:lnTo>
                    <a:lnTo>
                      <a:pt x="235" y="171"/>
                    </a:lnTo>
                    <a:lnTo>
                      <a:pt x="243" y="147"/>
                    </a:lnTo>
                    <a:lnTo>
                      <a:pt x="245" y="124"/>
                    </a:lnTo>
                    <a:lnTo>
                      <a:pt x="248" y="124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1" name="Freeform 1093">
                <a:extLst>
                  <a:ext uri="{FF2B5EF4-FFF2-40B4-BE49-F238E27FC236}">
                    <a16:creationId xmlns:a16="http://schemas.microsoft.com/office/drawing/2014/main" id="{AC366116-6235-46C9-9B95-1D85DC77B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304"/>
                <a:ext cx="80" cy="79"/>
              </a:xfrm>
              <a:custGeom>
                <a:avLst/>
                <a:gdLst>
                  <a:gd name="T0" fmla="*/ 239 w 240"/>
                  <a:gd name="T1" fmla="*/ 95 h 237"/>
                  <a:gd name="T2" fmla="*/ 218 w 240"/>
                  <a:gd name="T3" fmla="*/ 50 h 237"/>
                  <a:gd name="T4" fmla="*/ 187 w 240"/>
                  <a:gd name="T5" fmla="*/ 19 h 237"/>
                  <a:gd name="T6" fmla="*/ 144 w 240"/>
                  <a:gd name="T7" fmla="*/ 1 h 237"/>
                  <a:gd name="T8" fmla="*/ 95 w 240"/>
                  <a:gd name="T9" fmla="*/ 1 h 237"/>
                  <a:gd name="T10" fmla="*/ 53 w 240"/>
                  <a:gd name="T11" fmla="*/ 19 h 237"/>
                  <a:gd name="T12" fmla="*/ 22 w 240"/>
                  <a:gd name="T13" fmla="*/ 50 h 237"/>
                  <a:gd name="T14" fmla="*/ 1 w 240"/>
                  <a:gd name="T15" fmla="*/ 95 h 237"/>
                  <a:gd name="T16" fmla="*/ 1 w 240"/>
                  <a:gd name="T17" fmla="*/ 141 h 237"/>
                  <a:gd name="T18" fmla="*/ 22 w 240"/>
                  <a:gd name="T19" fmla="*/ 186 h 237"/>
                  <a:gd name="T20" fmla="*/ 53 w 240"/>
                  <a:gd name="T21" fmla="*/ 218 h 237"/>
                  <a:gd name="T22" fmla="*/ 95 w 240"/>
                  <a:gd name="T23" fmla="*/ 236 h 237"/>
                  <a:gd name="T24" fmla="*/ 144 w 240"/>
                  <a:gd name="T25" fmla="*/ 236 h 237"/>
                  <a:gd name="T26" fmla="*/ 187 w 240"/>
                  <a:gd name="T27" fmla="*/ 218 h 237"/>
                  <a:gd name="T28" fmla="*/ 218 w 240"/>
                  <a:gd name="T29" fmla="*/ 186 h 237"/>
                  <a:gd name="T30" fmla="*/ 239 w 240"/>
                  <a:gd name="T31" fmla="*/ 141 h 237"/>
                  <a:gd name="T32" fmla="*/ 239 w 240"/>
                  <a:gd name="T33" fmla="*/ 120 h 237"/>
                  <a:gd name="T34" fmla="*/ 228 w 240"/>
                  <a:gd name="T35" fmla="*/ 74 h 237"/>
                  <a:gd name="T36" fmla="*/ 204 w 240"/>
                  <a:gd name="T37" fmla="*/ 36 h 237"/>
                  <a:gd name="T38" fmla="*/ 166 w 240"/>
                  <a:gd name="T39" fmla="*/ 11 h 237"/>
                  <a:gd name="T40" fmla="*/ 120 w 240"/>
                  <a:gd name="T41" fmla="*/ 1 h 237"/>
                  <a:gd name="T42" fmla="*/ 75 w 240"/>
                  <a:gd name="T43" fmla="*/ 11 h 237"/>
                  <a:gd name="T44" fmla="*/ 39 w 240"/>
                  <a:gd name="T45" fmla="*/ 36 h 237"/>
                  <a:gd name="T46" fmla="*/ 11 w 240"/>
                  <a:gd name="T47" fmla="*/ 74 h 237"/>
                  <a:gd name="T48" fmla="*/ 4 w 240"/>
                  <a:gd name="T49" fmla="*/ 120 h 237"/>
                  <a:gd name="T50" fmla="*/ 11 w 240"/>
                  <a:gd name="T51" fmla="*/ 163 h 237"/>
                  <a:gd name="T52" fmla="*/ 39 w 240"/>
                  <a:gd name="T53" fmla="*/ 201 h 237"/>
                  <a:gd name="T54" fmla="*/ 75 w 240"/>
                  <a:gd name="T55" fmla="*/ 225 h 237"/>
                  <a:gd name="T56" fmla="*/ 120 w 240"/>
                  <a:gd name="T57" fmla="*/ 236 h 237"/>
                  <a:gd name="T58" fmla="*/ 166 w 240"/>
                  <a:gd name="T59" fmla="*/ 225 h 237"/>
                  <a:gd name="T60" fmla="*/ 204 w 240"/>
                  <a:gd name="T61" fmla="*/ 201 h 237"/>
                  <a:gd name="T62" fmla="*/ 228 w 240"/>
                  <a:gd name="T63" fmla="*/ 163 h 237"/>
                  <a:gd name="T64" fmla="*/ 239 w 240"/>
                  <a:gd name="T65" fmla="*/ 1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0" h="237">
                    <a:moveTo>
                      <a:pt x="240" y="120"/>
                    </a:moveTo>
                    <a:lnTo>
                      <a:pt x="239" y="95"/>
                    </a:lnTo>
                    <a:lnTo>
                      <a:pt x="230" y="74"/>
                    </a:lnTo>
                    <a:lnTo>
                      <a:pt x="218" y="50"/>
                    </a:lnTo>
                    <a:lnTo>
                      <a:pt x="204" y="34"/>
                    </a:lnTo>
                    <a:lnTo>
                      <a:pt x="187" y="19"/>
                    </a:lnTo>
                    <a:lnTo>
                      <a:pt x="166" y="9"/>
                    </a:lnTo>
                    <a:lnTo>
                      <a:pt x="144" y="1"/>
                    </a:lnTo>
                    <a:lnTo>
                      <a:pt x="120" y="0"/>
                    </a:lnTo>
                    <a:lnTo>
                      <a:pt x="95" y="1"/>
                    </a:lnTo>
                    <a:lnTo>
                      <a:pt x="73" y="9"/>
                    </a:lnTo>
                    <a:lnTo>
                      <a:pt x="53" y="19"/>
                    </a:lnTo>
                    <a:lnTo>
                      <a:pt x="36" y="34"/>
                    </a:lnTo>
                    <a:lnTo>
                      <a:pt x="22" y="50"/>
                    </a:lnTo>
                    <a:lnTo>
                      <a:pt x="10" y="74"/>
                    </a:lnTo>
                    <a:lnTo>
                      <a:pt x="1" y="95"/>
                    </a:lnTo>
                    <a:lnTo>
                      <a:pt x="0" y="120"/>
                    </a:lnTo>
                    <a:lnTo>
                      <a:pt x="1" y="141"/>
                    </a:lnTo>
                    <a:lnTo>
                      <a:pt x="10" y="166"/>
                    </a:lnTo>
                    <a:lnTo>
                      <a:pt x="22" y="186"/>
                    </a:lnTo>
                    <a:lnTo>
                      <a:pt x="36" y="203"/>
                    </a:lnTo>
                    <a:lnTo>
                      <a:pt x="53" y="218"/>
                    </a:lnTo>
                    <a:lnTo>
                      <a:pt x="73" y="229"/>
                    </a:lnTo>
                    <a:lnTo>
                      <a:pt x="95" y="236"/>
                    </a:lnTo>
                    <a:lnTo>
                      <a:pt x="120" y="237"/>
                    </a:lnTo>
                    <a:lnTo>
                      <a:pt x="144" y="236"/>
                    </a:lnTo>
                    <a:lnTo>
                      <a:pt x="166" y="229"/>
                    </a:lnTo>
                    <a:lnTo>
                      <a:pt x="187" y="218"/>
                    </a:lnTo>
                    <a:lnTo>
                      <a:pt x="204" y="203"/>
                    </a:lnTo>
                    <a:lnTo>
                      <a:pt x="218" y="186"/>
                    </a:lnTo>
                    <a:lnTo>
                      <a:pt x="230" y="166"/>
                    </a:lnTo>
                    <a:lnTo>
                      <a:pt x="239" y="141"/>
                    </a:lnTo>
                    <a:lnTo>
                      <a:pt x="240" y="120"/>
                    </a:lnTo>
                    <a:lnTo>
                      <a:pt x="239" y="120"/>
                    </a:lnTo>
                    <a:lnTo>
                      <a:pt x="235" y="95"/>
                    </a:lnTo>
                    <a:lnTo>
                      <a:pt x="228" y="74"/>
                    </a:lnTo>
                    <a:lnTo>
                      <a:pt x="216" y="53"/>
                    </a:lnTo>
                    <a:lnTo>
                      <a:pt x="204" y="36"/>
                    </a:lnTo>
                    <a:lnTo>
                      <a:pt x="187" y="21"/>
                    </a:lnTo>
                    <a:lnTo>
                      <a:pt x="166" y="11"/>
                    </a:lnTo>
                    <a:lnTo>
                      <a:pt x="144" y="3"/>
                    </a:lnTo>
                    <a:lnTo>
                      <a:pt x="120" y="1"/>
                    </a:lnTo>
                    <a:lnTo>
                      <a:pt x="98" y="3"/>
                    </a:lnTo>
                    <a:lnTo>
                      <a:pt x="75" y="11"/>
                    </a:lnTo>
                    <a:lnTo>
                      <a:pt x="56" y="21"/>
                    </a:lnTo>
                    <a:lnTo>
                      <a:pt x="39" y="36"/>
                    </a:lnTo>
                    <a:lnTo>
                      <a:pt x="24" y="53"/>
                    </a:lnTo>
                    <a:lnTo>
                      <a:pt x="11" y="74"/>
                    </a:lnTo>
                    <a:lnTo>
                      <a:pt x="7" y="95"/>
                    </a:lnTo>
                    <a:lnTo>
                      <a:pt x="4" y="120"/>
                    </a:lnTo>
                    <a:lnTo>
                      <a:pt x="7" y="141"/>
                    </a:lnTo>
                    <a:lnTo>
                      <a:pt x="11" y="163"/>
                    </a:lnTo>
                    <a:lnTo>
                      <a:pt x="24" y="184"/>
                    </a:lnTo>
                    <a:lnTo>
                      <a:pt x="39" y="201"/>
                    </a:lnTo>
                    <a:lnTo>
                      <a:pt x="56" y="215"/>
                    </a:lnTo>
                    <a:lnTo>
                      <a:pt x="75" y="225"/>
                    </a:lnTo>
                    <a:lnTo>
                      <a:pt x="98" y="232"/>
                    </a:lnTo>
                    <a:lnTo>
                      <a:pt x="120" y="236"/>
                    </a:lnTo>
                    <a:lnTo>
                      <a:pt x="144" y="232"/>
                    </a:lnTo>
                    <a:lnTo>
                      <a:pt x="166" y="225"/>
                    </a:lnTo>
                    <a:lnTo>
                      <a:pt x="187" y="215"/>
                    </a:lnTo>
                    <a:lnTo>
                      <a:pt x="204" y="201"/>
                    </a:lnTo>
                    <a:lnTo>
                      <a:pt x="216" y="184"/>
                    </a:lnTo>
                    <a:lnTo>
                      <a:pt x="228" y="163"/>
                    </a:lnTo>
                    <a:lnTo>
                      <a:pt x="235" y="141"/>
                    </a:lnTo>
                    <a:lnTo>
                      <a:pt x="239" y="120"/>
                    </a:lnTo>
                    <a:lnTo>
                      <a:pt x="240" y="120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2" name="Freeform 1094">
                <a:extLst>
                  <a:ext uri="{FF2B5EF4-FFF2-40B4-BE49-F238E27FC236}">
                    <a16:creationId xmlns:a16="http://schemas.microsoft.com/office/drawing/2014/main" id="{6F3E3492-A709-4B51-8697-E2836ED97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3305"/>
                <a:ext cx="79" cy="78"/>
              </a:xfrm>
              <a:custGeom>
                <a:avLst/>
                <a:gdLst>
                  <a:gd name="T0" fmla="*/ 231 w 235"/>
                  <a:gd name="T1" fmla="*/ 94 h 235"/>
                  <a:gd name="T2" fmla="*/ 212 w 235"/>
                  <a:gd name="T3" fmla="*/ 52 h 235"/>
                  <a:gd name="T4" fmla="*/ 182 w 235"/>
                  <a:gd name="T5" fmla="*/ 20 h 235"/>
                  <a:gd name="T6" fmla="*/ 140 w 235"/>
                  <a:gd name="T7" fmla="*/ 2 h 235"/>
                  <a:gd name="T8" fmla="*/ 94 w 235"/>
                  <a:gd name="T9" fmla="*/ 2 h 235"/>
                  <a:gd name="T10" fmla="*/ 52 w 235"/>
                  <a:gd name="T11" fmla="*/ 20 h 235"/>
                  <a:gd name="T12" fmla="*/ 20 w 235"/>
                  <a:gd name="T13" fmla="*/ 52 h 235"/>
                  <a:gd name="T14" fmla="*/ 3 w 235"/>
                  <a:gd name="T15" fmla="*/ 94 h 235"/>
                  <a:gd name="T16" fmla="*/ 3 w 235"/>
                  <a:gd name="T17" fmla="*/ 140 h 235"/>
                  <a:gd name="T18" fmla="*/ 20 w 235"/>
                  <a:gd name="T19" fmla="*/ 183 h 235"/>
                  <a:gd name="T20" fmla="*/ 52 w 235"/>
                  <a:gd name="T21" fmla="*/ 214 h 235"/>
                  <a:gd name="T22" fmla="*/ 94 w 235"/>
                  <a:gd name="T23" fmla="*/ 231 h 235"/>
                  <a:gd name="T24" fmla="*/ 140 w 235"/>
                  <a:gd name="T25" fmla="*/ 231 h 235"/>
                  <a:gd name="T26" fmla="*/ 182 w 235"/>
                  <a:gd name="T27" fmla="*/ 214 h 235"/>
                  <a:gd name="T28" fmla="*/ 212 w 235"/>
                  <a:gd name="T29" fmla="*/ 183 h 235"/>
                  <a:gd name="T30" fmla="*/ 231 w 235"/>
                  <a:gd name="T31" fmla="*/ 140 h 235"/>
                  <a:gd name="T32" fmla="*/ 230 w 235"/>
                  <a:gd name="T33" fmla="*/ 119 h 235"/>
                  <a:gd name="T34" fmla="*/ 221 w 235"/>
                  <a:gd name="T35" fmla="*/ 74 h 235"/>
                  <a:gd name="T36" fmla="*/ 197 w 235"/>
                  <a:gd name="T37" fmla="*/ 37 h 235"/>
                  <a:gd name="T38" fmla="*/ 161 w 235"/>
                  <a:gd name="T39" fmla="*/ 13 h 235"/>
                  <a:gd name="T40" fmla="*/ 116 w 235"/>
                  <a:gd name="T41" fmla="*/ 2 h 235"/>
                  <a:gd name="T42" fmla="*/ 72 w 235"/>
                  <a:gd name="T43" fmla="*/ 13 h 235"/>
                  <a:gd name="T44" fmla="*/ 35 w 235"/>
                  <a:gd name="T45" fmla="*/ 37 h 235"/>
                  <a:gd name="T46" fmla="*/ 10 w 235"/>
                  <a:gd name="T47" fmla="*/ 74 h 235"/>
                  <a:gd name="T48" fmla="*/ 3 w 235"/>
                  <a:gd name="T49" fmla="*/ 119 h 235"/>
                  <a:gd name="T50" fmla="*/ 10 w 235"/>
                  <a:gd name="T51" fmla="*/ 162 h 235"/>
                  <a:gd name="T52" fmla="*/ 35 w 235"/>
                  <a:gd name="T53" fmla="*/ 197 h 235"/>
                  <a:gd name="T54" fmla="*/ 72 w 235"/>
                  <a:gd name="T55" fmla="*/ 221 h 235"/>
                  <a:gd name="T56" fmla="*/ 116 w 235"/>
                  <a:gd name="T57" fmla="*/ 231 h 235"/>
                  <a:gd name="T58" fmla="*/ 161 w 235"/>
                  <a:gd name="T59" fmla="*/ 221 h 235"/>
                  <a:gd name="T60" fmla="*/ 197 w 235"/>
                  <a:gd name="T61" fmla="*/ 197 h 235"/>
                  <a:gd name="T62" fmla="*/ 221 w 235"/>
                  <a:gd name="T63" fmla="*/ 162 h 235"/>
                  <a:gd name="T64" fmla="*/ 230 w 235"/>
                  <a:gd name="T65" fmla="*/ 11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5">
                    <a:moveTo>
                      <a:pt x="235" y="119"/>
                    </a:moveTo>
                    <a:lnTo>
                      <a:pt x="231" y="94"/>
                    </a:lnTo>
                    <a:lnTo>
                      <a:pt x="224" y="73"/>
                    </a:lnTo>
                    <a:lnTo>
                      <a:pt x="212" y="52"/>
                    </a:lnTo>
                    <a:lnTo>
                      <a:pt x="199" y="35"/>
                    </a:lnTo>
                    <a:lnTo>
                      <a:pt x="182" y="20"/>
                    </a:lnTo>
                    <a:lnTo>
                      <a:pt x="163" y="10"/>
                    </a:lnTo>
                    <a:lnTo>
                      <a:pt x="140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10"/>
                    </a:lnTo>
                    <a:lnTo>
                      <a:pt x="52" y="20"/>
                    </a:lnTo>
                    <a:lnTo>
                      <a:pt x="35" y="35"/>
                    </a:lnTo>
                    <a:lnTo>
                      <a:pt x="20" y="52"/>
                    </a:lnTo>
                    <a:lnTo>
                      <a:pt x="8" y="73"/>
                    </a:lnTo>
                    <a:lnTo>
                      <a:pt x="3" y="94"/>
                    </a:lnTo>
                    <a:lnTo>
                      <a:pt x="0" y="119"/>
                    </a:lnTo>
                    <a:lnTo>
                      <a:pt x="3" y="140"/>
                    </a:lnTo>
                    <a:lnTo>
                      <a:pt x="8" y="162"/>
                    </a:lnTo>
                    <a:lnTo>
                      <a:pt x="20" y="183"/>
                    </a:lnTo>
                    <a:lnTo>
                      <a:pt x="35" y="200"/>
                    </a:lnTo>
                    <a:lnTo>
                      <a:pt x="52" y="214"/>
                    </a:lnTo>
                    <a:lnTo>
                      <a:pt x="72" y="224"/>
                    </a:lnTo>
                    <a:lnTo>
                      <a:pt x="94" y="231"/>
                    </a:lnTo>
                    <a:lnTo>
                      <a:pt x="116" y="235"/>
                    </a:lnTo>
                    <a:lnTo>
                      <a:pt x="140" y="231"/>
                    </a:lnTo>
                    <a:lnTo>
                      <a:pt x="163" y="224"/>
                    </a:lnTo>
                    <a:lnTo>
                      <a:pt x="182" y="214"/>
                    </a:lnTo>
                    <a:lnTo>
                      <a:pt x="199" y="200"/>
                    </a:lnTo>
                    <a:lnTo>
                      <a:pt x="212" y="183"/>
                    </a:lnTo>
                    <a:lnTo>
                      <a:pt x="224" y="162"/>
                    </a:lnTo>
                    <a:lnTo>
                      <a:pt x="231" y="140"/>
                    </a:lnTo>
                    <a:lnTo>
                      <a:pt x="235" y="119"/>
                    </a:lnTo>
                    <a:lnTo>
                      <a:pt x="230" y="119"/>
                    </a:lnTo>
                    <a:lnTo>
                      <a:pt x="227" y="94"/>
                    </a:lnTo>
                    <a:lnTo>
                      <a:pt x="221" y="74"/>
                    </a:lnTo>
                    <a:lnTo>
                      <a:pt x="212" y="54"/>
                    </a:lnTo>
                    <a:lnTo>
                      <a:pt x="197" y="37"/>
                    </a:lnTo>
                    <a:lnTo>
                      <a:pt x="180" y="23"/>
                    </a:lnTo>
                    <a:lnTo>
                      <a:pt x="161" y="13"/>
                    </a:lnTo>
                    <a:lnTo>
                      <a:pt x="138" y="6"/>
                    </a:lnTo>
                    <a:lnTo>
                      <a:pt x="116" y="2"/>
                    </a:lnTo>
                    <a:lnTo>
                      <a:pt x="94" y="6"/>
                    </a:lnTo>
                    <a:lnTo>
                      <a:pt x="72" y="13"/>
                    </a:lnTo>
                    <a:lnTo>
                      <a:pt x="52" y="23"/>
                    </a:lnTo>
                    <a:lnTo>
                      <a:pt x="35" y="37"/>
                    </a:lnTo>
                    <a:lnTo>
                      <a:pt x="23" y="54"/>
                    </a:lnTo>
                    <a:lnTo>
                      <a:pt x="10" y="74"/>
                    </a:lnTo>
                    <a:lnTo>
                      <a:pt x="6" y="94"/>
                    </a:lnTo>
                    <a:lnTo>
                      <a:pt x="3" y="119"/>
                    </a:lnTo>
                    <a:lnTo>
                      <a:pt x="6" y="140"/>
                    </a:lnTo>
                    <a:lnTo>
                      <a:pt x="10" y="162"/>
                    </a:lnTo>
                    <a:lnTo>
                      <a:pt x="23" y="180"/>
                    </a:lnTo>
                    <a:lnTo>
                      <a:pt x="35" y="197"/>
                    </a:lnTo>
                    <a:lnTo>
                      <a:pt x="52" y="212"/>
                    </a:lnTo>
                    <a:lnTo>
                      <a:pt x="72" y="221"/>
                    </a:lnTo>
                    <a:lnTo>
                      <a:pt x="94" y="229"/>
                    </a:lnTo>
                    <a:lnTo>
                      <a:pt x="116" y="231"/>
                    </a:lnTo>
                    <a:lnTo>
                      <a:pt x="138" y="229"/>
                    </a:lnTo>
                    <a:lnTo>
                      <a:pt x="161" y="221"/>
                    </a:lnTo>
                    <a:lnTo>
                      <a:pt x="180" y="212"/>
                    </a:lnTo>
                    <a:lnTo>
                      <a:pt x="197" y="197"/>
                    </a:lnTo>
                    <a:lnTo>
                      <a:pt x="212" y="180"/>
                    </a:lnTo>
                    <a:lnTo>
                      <a:pt x="221" y="162"/>
                    </a:lnTo>
                    <a:lnTo>
                      <a:pt x="227" y="140"/>
                    </a:lnTo>
                    <a:lnTo>
                      <a:pt x="230" y="119"/>
                    </a:lnTo>
                    <a:lnTo>
                      <a:pt x="235" y="119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3" name="Freeform 1095">
                <a:extLst>
                  <a:ext uri="{FF2B5EF4-FFF2-40B4-BE49-F238E27FC236}">
                    <a16:creationId xmlns:a16="http://schemas.microsoft.com/office/drawing/2014/main" id="{F1976073-2D23-47DB-AD58-F257CD06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306"/>
                <a:ext cx="75" cy="76"/>
              </a:xfrm>
              <a:custGeom>
                <a:avLst/>
                <a:gdLst>
                  <a:gd name="T0" fmla="*/ 223 w 226"/>
                  <a:gd name="T1" fmla="*/ 91 h 228"/>
                  <a:gd name="T2" fmla="*/ 209 w 226"/>
                  <a:gd name="T3" fmla="*/ 51 h 228"/>
                  <a:gd name="T4" fmla="*/ 176 w 226"/>
                  <a:gd name="T5" fmla="*/ 20 h 228"/>
                  <a:gd name="T6" fmla="*/ 135 w 226"/>
                  <a:gd name="T7" fmla="*/ 3 h 228"/>
                  <a:gd name="T8" fmla="*/ 91 w 226"/>
                  <a:gd name="T9" fmla="*/ 3 h 228"/>
                  <a:gd name="T10" fmla="*/ 49 w 226"/>
                  <a:gd name="T11" fmla="*/ 20 h 228"/>
                  <a:gd name="T12" fmla="*/ 19 w 226"/>
                  <a:gd name="T13" fmla="*/ 51 h 228"/>
                  <a:gd name="T14" fmla="*/ 3 w 226"/>
                  <a:gd name="T15" fmla="*/ 91 h 228"/>
                  <a:gd name="T16" fmla="*/ 3 w 226"/>
                  <a:gd name="T17" fmla="*/ 139 h 228"/>
                  <a:gd name="T18" fmla="*/ 19 w 226"/>
                  <a:gd name="T19" fmla="*/ 177 h 228"/>
                  <a:gd name="T20" fmla="*/ 49 w 226"/>
                  <a:gd name="T21" fmla="*/ 210 h 228"/>
                  <a:gd name="T22" fmla="*/ 91 w 226"/>
                  <a:gd name="T23" fmla="*/ 227 h 228"/>
                  <a:gd name="T24" fmla="*/ 135 w 226"/>
                  <a:gd name="T25" fmla="*/ 227 h 228"/>
                  <a:gd name="T26" fmla="*/ 176 w 226"/>
                  <a:gd name="T27" fmla="*/ 210 h 228"/>
                  <a:gd name="T28" fmla="*/ 209 w 226"/>
                  <a:gd name="T29" fmla="*/ 177 h 228"/>
                  <a:gd name="T30" fmla="*/ 223 w 226"/>
                  <a:gd name="T31" fmla="*/ 139 h 228"/>
                  <a:gd name="T32" fmla="*/ 223 w 226"/>
                  <a:gd name="T33" fmla="*/ 116 h 228"/>
                  <a:gd name="T34" fmla="*/ 216 w 226"/>
                  <a:gd name="T35" fmla="*/ 72 h 228"/>
                  <a:gd name="T36" fmla="*/ 192 w 226"/>
                  <a:gd name="T37" fmla="*/ 37 h 228"/>
                  <a:gd name="T38" fmla="*/ 158 w 226"/>
                  <a:gd name="T39" fmla="*/ 13 h 228"/>
                  <a:gd name="T40" fmla="*/ 113 w 226"/>
                  <a:gd name="T41" fmla="*/ 3 h 228"/>
                  <a:gd name="T42" fmla="*/ 71 w 226"/>
                  <a:gd name="T43" fmla="*/ 13 h 228"/>
                  <a:gd name="T44" fmla="*/ 34 w 226"/>
                  <a:gd name="T45" fmla="*/ 37 h 228"/>
                  <a:gd name="T46" fmla="*/ 9 w 226"/>
                  <a:gd name="T47" fmla="*/ 72 h 228"/>
                  <a:gd name="T48" fmla="*/ 3 w 226"/>
                  <a:gd name="T49" fmla="*/ 116 h 228"/>
                  <a:gd name="T50" fmla="*/ 9 w 226"/>
                  <a:gd name="T51" fmla="*/ 158 h 228"/>
                  <a:gd name="T52" fmla="*/ 34 w 226"/>
                  <a:gd name="T53" fmla="*/ 194 h 228"/>
                  <a:gd name="T54" fmla="*/ 71 w 226"/>
                  <a:gd name="T55" fmla="*/ 217 h 228"/>
                  <a:gd name="T56" fmla="*/ 113 w 226"/>
                  <a:gd name="T57" fmla="*/ 227 h 228"/>
                  <a:gd name="T58" fmla="*/ 158 w 226"/>
                  <a:gd name="T59" fmla="*/ 217 h 228"/>
                  <a:gd name="T60" fmla="*/ 192 w 226"/>
                  <a:gd name="T61" fmla="*/ 194 h 228"/>
                  <a:gd name="T62" fmla="*/ 216 w 226"/>
                  <a:gd name="T63" fmla="*/ 158 h 228"/>
                  <a:gd name="T64" fmla="*/ 223 w 226"/>
                  <a:gd name="T65" fmla="*/ 116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228">
                    <a:moveTo>
                      <a:pt x="226" y="116"/>
                    </a:moveTo>
                    <a:lnTo>
                      <a:pt x="223" y="91"/>
                    </a:lnTo>
                    <a:lnTo>
                      <a:pt x="218" y="72"/>
                    </a:lnTo>
                    <a:lnTo>
                      <a:pt x="209" y="51"/>
                    </a:lnTo>
                    <a:lnTo>
                      <a:pt x="194" y="34"/>
                    </a:lnTo>
                    <a:lnTo>
                      <a:pt x="176" y="20"/>
                    </a:lnTo>
                    <a:lnTo>
                      <a:pt x="158" y="10"/>
                    </a:lnTo>
                    <a:lnTo>
                      <a:pt x="135" y="3"/>
                    </a:lnTo>
                    <a:lnTo>
                      <a:pt x="113" y="0"/>
                    </a:lnTo>
                    <a:lnTo>
                      <a:pt x="91" y="3"/>
                    </a:lnTo>
                    <a:lnTo>
                      <a:pt x="68" y="10"/>
                    </a:lnTo>
                    <a:lnTo>
                      <a:pt x="49" y="20"/>
                    </a:lnTo>
                    <a:lnTo>
                      <a:pt x="32" y="34"/>
                    </a:lnTo>
                    <a:lnTo>
                      <a:pt x="19" y="51"/>
                    </a:lnTo>
                    <a:lnTo>
                      <a:pt x="8" y="72"/>
                    </a:lnTo>
                    <a:lnTo>
                      <a:pt x="3" y="91"/>
                    </a:lnTo>
                    <a:lnTo>
                      <a:pt x="0" y="116"/>
                    </a:lnTo>
                    <a:lnTo>
                      <a:pt x="3" y="139"/>
                    </a:lnTo>
                    <a:lnTo>
                      <a:pt x="8" y="160"/>
                    </a:lnTo>
                    <a:lnTo>
                      <a:pt x="19" y="177"/>
                    </a:lnTo>
                    <a:lnTo>
                      <a:pt x="32" y="194"/>
                    </a:lnTo>
                    <a:lnTo>
                      <a:pt x="49" y="210"/>
                    </a:lnTo>
                    <a:lnTo>
                      <a:pt x="68" y="218"/>
                    </a:lnTo>
                    <a:lnTo>
                      <a:pt x="91" y="227"/>
                    </a:lnTo>
                    <a:lnTo>
                      <a:pt x="113" y="228"/>
                    </a:lnTo>
                    <a:lnTo>
                      <a:pt x="135" y="227"/>
                    </a:lnTo>
                    <a:lnTo>
                      <a:pt x="158" y="218"/>
                    </a:lnTo>
                    <a:lnTo>
                      <a:pt x="176" y="210"/>
                    </a:lnTo>
                    <a:lnTo>
                      <a:pt x="194" y="194"/>
                    </a:lnTo>
                    <a:lnTo>
                      <a:pt x="209" y="177"/>
                    </a:lnTo>
                    <a:lnTo>
                      <a:pt x="218" y="160"/>
                    </a:lnTo>
                    <a:lnTo>
                      <a:pt x="223" y="139"/>
                    </a:lnTo>
                    <a:lnTo>
                      <a:pt x="226" y="116"/>
                    </a:lnTo>
                    <a:lnTo>
                      <a:pt x="223" y="116"/>
                    </a:lnTo>
                    <a:lnTo>
                      <a:pt x="221" y="94"/>
                    </a:lnTo>
                    <a:lnTo>
                      <a:pt x="216" y="72"/>
                    </a:lnTo>
                    <a:lnTo>
                      <a:pt x="206" y="51"/>
                    </a:lnTo>
                    <a:lnTo>
                      <a:pt x="192" y="37"/>
                    </a:lnTo>
                    <a:lnTo>
                      <a:pt x="175" y="22"/>
                    </a:lnTo>
                    <a:lnTo>
                      <a:pt x="158" y="13"/>
                    </a:lnTo>
                    <a:lnTo>
                      <a:pt x="135" y="5"/>
                    </a:lnTo>
                    <a:lnTo>
                      <a:pt x="113" y="3"/>
                    </a:lnTo>
                    <a:lnTo>
                      <a:pt x="91" y="5"/>
                    </a:lnTo>
                    <a:lnTo>
                      <a:pt x="71" y="13"/>
                    </a:lnTo>
                    <a:lnTo>
                      <a:pt x="51" y="22"/>
                    </a:lnTo>
                    <a:lnTo>
                      <a:pt x="34" y="37"/>
                    </a:lnTo>
                    <a:lnTo>
                      <a:pt x="22" y="51"/>
                    </a:lnTo>
                    <a:lnTo>
                      <a:pt x="9" y="72"/>
                    </a:lnTo>
                    <a:lnTo>
                      <a:pt x="4" y="94"/>
                    </a:lnTo>
                    <a:lnTo>
                      <a:pt x="3" y="116"/>
                    </a:lnTo>
                    <a:lnTo>
                      <a:pt x="4" y="139"/>
                    </a:lnTo>
                    <a:lnTo>
                      <a:pt x="9" y="158"/>
                    </a:lnTo>
                    <a:lnTo>
                      <a:pt x="22" y="177"/>
                    </a:lnTo>
                    <a:lnTo>
                      <a:pt x="34" y="194"/>
                    </a:lnTo>
                    <a:lnTo>
                      <a:pt x="51" y="206"/>
                    </a:lnTo>
                    <a:lnTo>
                      <a:pt x="71" y="217"/>
                    </a:lnTo>
                    <a:lnTo>
                      <a:pt x="91" y="225"/>
                    </a:lnTo>
                    <a:lnTo>
                      <a:pt x="113" y="227"/>
                    </a:lnTo>
                    <a:lnTo>
                      <a:pt x="135" y="225"/>
                    </a:lnTo>
                    <a:lnTo>
                      <a:pt x="158" y="217"/>
                    </a:lnTo>
                    <a:lnTo>
                      <a:pt x="175" y="206"/>
                    </a:lnTo>
                    <a:lnTo>
                      <a:pt x="192" y="194"/>
                    </a:lnTo>
                    <a:lnTo>
                      <a:pt x="206" y="177"/>
                    </a:lnTo>
                    <a:lnTo>
                      <a:pt x="216" y="158"/>
                    </a:lnTo>
                    <a:lnTo>
                      <a:pt x="221" y="139"/>
                    </a:lnTo>
                    <a:lnTo>
                      <a:pt x="223" y="116"/>
                    </a:lnTo>
                    <a:lnTo>
                      <a:pt x="226" y="116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4" name="Freeform 1096">
                <a:extLst>
                  <a:ext uri="{FF2B5EF4-FFF2-40B4-BE49-F238E27FC236}">
                    <a16:creationId xmlns:a16="http://schemas.microsoft.com/office/drawing/2014/main" id="{C85147E4-EFA1-4CB7-9F13-2F9A9D45D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307"/>
                <a:ext cx="73" cy="74"/>
              </a:xfrm>
              <a:custGeom>
                <a:avLst/>
                <a:gdLst>
                  <a:gd name="T0" fmla="*/ 218 w 220"/>
                  <a:gd name="T1" fmla="*/ 91 h 223"/>
                  <a:gd name="T2" fmla="*/ 203 w 220"/>
                  <a:gd name="T3" fmla="*/ 48 h 223"/>
                  <a:gd name="T4" fmla="*/ 172 w 220"/>
                  <a:gd name="T5" fmla="*/ 18 h 223"/>
                  <a:gd name="T6" fmla="*/ 132 w 220"/>
                  <a:gd name="T7" fmla="*/ 2 h 223"/>
                  <a:gd name="T8" fmla="*/ 88 w 220"/>
                  <a:gd name="T9" fmla="*/ 2 h 223"/>
                  <a:gd name="T10" fmla="*/ 48 w 220"/>
                  <a:gd name="T11" fmla="*/ 18 h 223"/>
                  <a:gd name="T12" fmla="*/ 19 w 220"/>
                  <a:gd name="T13" fmla="*/ 48 h 223"/>
                  <a:gd name="T14" fmla="*/ 1 w 220"/>
                  <a:gd name="T15" fmla="*/ 91 h 223"/>
                  <a:gd name="T16" fmla="*/ 1 w 220"/>
                  <a:gd name="T17" fmla="*/ 134 h 223"/>
                  <a:gd name="T18" fmla="*/ 19 w 220"/>
                  <a:gd name="T19" fmla="*/ 174 h 223"/>
                  <a:gd name="T20" fmla="*/ 48 w 220"/>
                  <a:gd name="T21" fmla="*/ 203 h 223"/>
                  <a:gd name="T22" fmla="*/ 88 w 220"/>
                  <a:gd name="T23" fmla="*/ 222 h 223"/>
                  <a:gd name="T24" fmla="*/ 132 w 220"/>
                  <a:gd name="T25" fmla="*/ 222 h 223"/>
                  <a:gd name="T26" fmla="*/ 172 w 220"/>
                  <a:gd name="T27" fmla="*/ 203 h 223"/>
                  <a:gd name="T28" fmla="*/ 203 w 220"/>
                  <a:gd name="T29" fmla="*/ 174 h 223"/>
                  <a:gd name="T30" fmla="*/ 218 w 220"/>
                  <a:gd name="T31" fmla="*/ 134 h 223"/>
                  <a:gd name="T32" fmla="*/ 218 w 220"/>
                  <a:gd name="T33" fmla="*/ 113 h 223"/>
                  <a:gd name="T34" fmla="*/ 211 w 220"/>
                  <a:gd name="T35" fmla="*/ 68 h 223"/>
                  <a:gd name="T36" fmla="*/ 186 w 220"/>
                  <a:gd name="T37" fmla="*/ 36 h 223"/>
                  <a:gd name="T38" fmla="*/ 151 w 220"/>
                  <a:gd name="T39" fmla="*/ 12 h 223"/>
                  <a:gd name="T40" fmla="*/ 110 w 220"/>
                  <a:gd name="T41" fmla="*/ 4 h 223"/>
                  <a:gd name="T42" fmla="*/ 68 w 220"/>
                  <a:gd name="T43" fmla="*/ 12 h 223"/>
                  <a:gd name="T44" fmla="*/ 34 w 220"/>
                  <a:gd name="T45" fmla="*/ 36 h 223"/>
                  <a:gd name="T46" fmla="*/ 12 w 220"/>
                  <a:gd name="T47" fmla="*/ 68 h 223"/>
                  <a:gd name="T48" fmla="*/ 1 w 220"/>
                  <a:gd name="T49" fmla="*/ 113 h 223"/>
                  <a:gd name="T50" fmla="*/ 12 w 220"/>
                  <a:gd name="T51" fmla="*/ 155 h 223"/>
                  <a:gd name="T52" fmla="*/ 34 w 220"/>
                  <a:gd name="T53" fmla="*/ 189 h 223"/>
                  <a:gd name="T54" fmla="*/ 68 w 220"/>
                  <a:gd name="T55" fmla="*/ 211 h 223"/>
                  <a:gd name="T56" fmla="*/ 110 w 220"/>
                  <a:gd name="T57" fmla="*/ 222 h 223"/>
                  <a:gd name="T58" fmla="*/ 151 w 220"/>
                  <a:gd name="T59" fmla="*/ 211 h 223"/>
                  <a:gd name="T60" fmla="*/ 186 w 220"/>
                  <a:gd name="T61" fmla="*/ 189 h 223"/>
                  <a:gd name="T62" fmla="*/ 211 w 220"/>
                  <a:gd name="T63" fmla="*/ 155 h 223"/>
                  <a:gd name="T64" fmla="*/ 218 w 220"/>
                  <a:gd name="T65" fmla="*/ 11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23">
                    <a:moveTo>
                      <a:pt x="220" y="113"/>
                    </a:moveTo>
                    <a:lnTo>
                      <a:pt x="218" y="91"/>
                    </a:lnTo>
                    <a:lnTo>
                      <a:pt x="213" y="68"/>
                    </a:lnTo>
                    <a:lnTo>
                      <a:pt x="203" y="48"/>
                    </a:lnTo>
                    <a:lnTo>
                      <a:pt x="189" y="34"/>
                    </a:lnTo>
                    <a:lnTo>
                      <a:pt x="172" y="18"/>
                    </a:lnTo>
                    <a:lnTo>
                      <a:pt x="155" y="10"/>
                    </a:lnTo>
                    <a:lnTo>
                      <a:pt x="132" y="2"/>
                    </a:lnTo>
                    <a:lnTo>
                      <a:pt x="110" y="0"/>
                    </a:lnTo>
                    <a:lnTo>
                      <a:pt x="88" y="2"/>
                    </a:lnTo>
                    <a:lnTo>
                      <a:pt x="68" y="10"/>
                    </a:lnTo>
                    <a:lnTo>
                      <a:pt x="48" y="18"/>
                    </a:lnTo>
                    <a:lnTo>
                      <a:pt x="31" y="34"/>
                    </a:lnTo>
                    <a:lnTo>
                      <a:pt x="19" y="48"/>
                    </a:lnTo>
                    <a:lnTo>
                      <a:pt x="6" y="68"/>
                    </a:lnTo>
                    <a:lnTo>
                      <a:pt x="1" y="91"/>
                    </a:lnTo>
                    <a:lnTo>
                      <a:pt x="0" y="113"/>
                    </a:lnTo>
                    <a:lnTo>
                      <a:pt x="1" y="134"/>
                    </a:lnTo>
                    <a:lnTo>
                      <a:pt x="6" y="155"/>
                    </a:lnTo>
                    <a:lnTo>
                      <a:pt x="19" y="174"/>
                    </a:lnTo>
                    <a:lnTo>
                      <a:pt x="31" y="191"/>
                    </a:lnTo>
                    <a:lnTo>
                      <a:pt x="48" y="203"/>
                    </a:lnTo>
                    <a:lnTo>
                      <a:pt x="68" y="214"/>
                    </a:lnTo>
                    <a:lnTo>
                      <a:pt x="88" y="222"/>
                    </a:lnTo>
                    <a:lnTo>
                      <a:pt x="110" y="223"/>
                    </a:lnTo>
                    <a:lnTo>
                      <a:pt x="132" y="222"/>
                    </a:lnTo>
                    <a:lnTo>
                      <a:pt x="155" y="214"/>
                    </a:lnTo>
                    <a:lnTo>
                      <a:pt x="172" y="203"/>
                    </a:lnTo>
                    <a:lnTo>
                      <a:pt x="189" y="191"/>
                    </a:lnTo>
                    <a:lnTo>
                      <a:pt x="203" y="174"/>
                    </a:lnTo>
                    <a:lnTo>
                      <a:pt x="213" y="155"/>
                    </a:lnTo>
                    <a:lnTo>
                      <a:pt x="218" y="134"/>
                    </a:lnTo>
                    <a:lnTo>
                      <a:pt x="220" y="113"/>
                    </a:lnTo>
                    <a:lnTo>
                      <a:pt x="218" y="113"/>
                    </a:lnTo>
                    <a:lnTo>
                      <a:pt x="215" y="91"/>
                    </a:lnTo>
                    <a:lnTo>
                      <a:pt x="211" y="68"/>
                    </a:lnTo>
                    <a:lnTo>
                      <a:pt x="201" y="51"/>
                    </a:lnTo>
                    <a:lnTo>
                      <a:pt x="186" y="36"/>
                    </a:lnTo>
                    <a:lnTo>
                      <a:pt x="172" y="22"/>
                    </a:lnTo>
                    <a:lnTo>
                      <a:pt x="151" y="12"/>
                    </a:lnTo>
                    <a:lnTo>
                      <a:pt x="132" y="7"/>
                    </a:lnTo>
                    <a:lnTo>
                      <a:pt x="110" y="4"/>
                    </a:lnTo>
                    <a:lnTo>
                      <a:pt x="88" y="7"/>
                    </a:lnTo>
                    <a:lnTo>
                      <a:pt x="68" y="12"/>
                    </a:lnTo>
                    <a:lnTo>
                      <a:pt x="48" y="22"/>
                    </a:lnTo>
                    <a:lnTo>
                      <a:pt x="34" y="36"/>
                    </a:lnTo>
                    <a:lnTo>
                      <a:pt x="22" y="51"/>
                    </a:lnTo>
                    <a:lnTo>
                      <a:pt x="12" y="68"/>
                    </a:lnTo>
                    <a:lnTo>
                      <a:pt x="5" y="91"/>
                    </a:lnTo>
                    <a:lnTo>
                      <a:pt x="1" y="113"/>
                    </a:lnTo>
                    <a:lnTo>
                      <a:pt x="5" y="132"/>
                    </a:lnTo>
                    <a:lnTo>
                      <a:pt x="12" y="155"/>
                    </a:lnTo>
                    <a:lnTo>
                      <a:pt x="22" y="172"/>
                    </a:lnTo>
                    <a:lnTo>
                      <a:pt x="34" y="189"/>
                    </a:lnTo>
                    <a:lnTo>
                      <a:pt x="48" y="201"/>
                    </a:lnTo>
                    <a:lnTo>
                      <a:pt x="68" y="211"/>
                    </a:lnTo>
                    <a:lnTo>
                      <a:pt x="88" y="218"/>
                    </a:lnTo>
                    <a:lnTo>
                      <a:pt x="110" y="222"/>
                    </a:lnTo>
                    <a:lnTo>
                      <a:pt x="132" y="218"/>
                    </a:lnTo>
                    <a:lnTo>
                      <a:pt x="151" y="211"/>
                    </a:lnTo>
                    <a:lnTo>
                      <a:pt x="172" y="201"/>
                    </a:lnTo>
                    <a:lnTo>
                      <a:pt x="186" y="189"/>
                    </a:lnTo>
                    <a:lnTo>
                      <a:pt x="201" y="172"/>
                    </a:lnTo>
                    <a:lnTo>
                      <a:pt x="211" y="155"/>
                    </a:lnTo>
                    <a:lnTo>
                      <a:pt x="215" y="132"/>
                    </a:lnTo>
                    <a:lnTo>
                      <a:pt x="218" y="113"/>
                    </a:lnTo>
                    <a:lnTo>
                      <a:pt x="220" y="113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5" name="Freeform 1097">
                <a:extLst>
                  <a:ext uri="{FF2B5EF4-FFF2-40B4-BE49-F238E27FC236}">
                    <a16:creationId xmlns:a16="http://schemas.microsoft.com/office/drawing/2014/main" id="{E7105C94-0AFA-40ED-8127-7F22D638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3308"/>
                <a:ext cx="72" cy="73"/>
              </a:xfrm>
              <a:custGeom>
                <a:avLst/>
                <a:gdLst>
                  <a:gd name="T0" fmla="*/ 214 w 217"/>
                  <a:gd name="T1" fmla="*/ 87 h 218"/>
                  <a:gd name="T2" fmla="*/ 199 w 217"/>
                  <a:gd name="T3" fmla="*/ 47 h 218"/>
                  <a:gd name="T4" fmla="*/ 170 w 217"/>
                  <a:gd name="T5" fmla="*/ 18 h 218"/>
                  <a:gd name="T6" fmla="*/ 131 w 217"/>
                  <a:gd name="T7" fmla="*/ 3 h 218"/>
                  <a:gd name="T8" fmla="*/ 86 w 217"/>
                  <a:gd name="T9" fmla="*/ 3 h 218"/>
                  <a:gd name="T10" fmla="*/ 47 w 217"/>
                  <a:gd name="T11" fmla="*/ 18 h 218"/>
                  <a:gd name="T12" fmla="*/ 19 w 217"/>
                  <a:gd name="T13" fmla="*/ 47 h 218"/>
                  <a:gd name="T14" fmla="*/ 2 w 217"/>
                  <a:gd name="T15" fmla="*/ 87 h 218"/>
                  <a:gd name="T16" fmla="*/ 2 w 217"/>
                  <a:gd name="T17" fmla="*/ 128 h 218"/>
                  <a:gd name="T18" fmla="*/ 19 w 217"/>
                  <a:gd name="T19" fmla="*/ 168 h 218"/>
                  <a:gd name="T20" fmla="*/ 47 w 217"/>
                  <a:gd name="T21" fmla="*/ 197 h 218"/>
                  <a:gd name="T22" fmla="*/ 86 w 217"/>
                  <a:gd name="T23" fmla="*/ 214 h 218"/>
                  <a:gd name="T24" fmla="*/ 131 w 217"/>
                  <a:gd name="T25" fmla="*/ 214 h 218"/>
                  <a:gd name="T26" fmla="*/ 170 w 217"/>
                  <a:gd name="T27" fmla="*/ 197 h 218"/>
                  <a:gd name="T28" fmla="*/ 199 w 217"/>
                  <a:gd name="T29" fmla="*/ 168 h 218"/>
                  <a:gd name="T30" fmla="*/ 214 w 217"/>
                  <a:gd name="T31" fmla="*/ 128 h 218"/>
                  <a:gd name="T32" fmla="*/ 214 w 217"/>
                  <a:gd name="T33" fmla="*/ 109 h 218"/>
                  <a:gd name="T34" fmla="*/ 207 w 217"/>
                  <a:gd name="T35" fmla="*/ 66 h 218"/>
                  <a:gd name="T36" fmla="*/ 182 w 217"/>
                  <a:gd name="T37" fmla="*/ 32 h 218"/>
                  <a:gd name="T38" fmla="*/ 150 w 217"/>
                  <a:gd name="T39" fmla="*/ 10 h 218"/>
                  <a:gd name="T40" fmla="*/ 108 w 217"/>
                  <a:gd name="T41" fmla="*/ 3 h 218"/>
                  <a:gd name="T42" fmla="*/ 67 w 217"/>
                  <a:gd name="T43" fmla="*/ 10 h 218"/>
                  <a:gd name="T44" fmla="*/ 34 w 217"/>
                  <a:gd name="T45" fmla="*/ 32 h 218"/>
                  <a:gd name="T46" fmla="*/ 12 w 217"/>
                  <a:gd name="T47" fmla="*/ 66 h 218"/>
                  <a:gd name="T48" fmla="*/ 2 w 217"/>
                  <a:gd name="T49" fmla="*/ 109 h 218"/>
                  <a:gd name="T50" fmla="*/ 12 w 217"/>
                  <a:gd name="T51" fmla="*/ 147 h 218"/>
                  <a:gd name="T52" fmla="*/ 34 w 217"/>
                  <a:gd name="T53" fmla="*/ 182 h 218"/>
                  <a:gd name="T54" fmla="*/ 67 w 217"/>
                  <a:gd name="T55" fmla="*/ 204 h 218"/>
                  <a:gd name="T56" fmla="*/ 108 w 217"/>
                  <a:gd name="T57" fmla="*/ 211 h 218"/>
                  <a:gd name="T58" fmla="*/ 150 w 217"/>
                  <a:gd name="T59" fmla="*/ 204 h 218"/>
                  <a:gd name="T60" fmla="*/ 182 w 217"/>
                  <a:gd name="T61" fmla="*/ 182 h 218"/>
                  <a:gd name="T62" fmla="*/ 207 w 217"/>
                  <a:gd name="T63" fmla="*/ 147 h 218"/>
                  <a:gd name="T64" fmla="*/ 214 w 217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8">
                    <a:moveTo>
                      <a:pt x="217" y="109"/>
                    </a:moveTo>
                    <a:lnTo>
                      <a:pt x="214" y="87"/>
                    </a:lnTo>
                    <a:lnTo>
                      <a:pt x="208" y="64"/>
                    </a:lnTo>
                    <a:lnTo>
                      <a:pt x="199" y="47"/>
                    </a:lnTo>
                    <a:lnTo>
                      <a:pt x="184" y="32"/>
                    </a:lnTo>
                    <a:lnTo>
                      <a:pt x="170" y="18"/>
                    </a:lnTo>
                    <a:lnTo>
                      <a:pt x="150" y="8"/>
                    </a:lnTo>
                    <a:lnTo>
                      <a:pt x="131" y="3"/>
                    </a:lnTo>
                    <a:lnTo>
                      <a:pt x="108" y="0"/>
                    </a:lnTo>
                    <a:lnTo>
                      <a:pt x="86" y="3"/>
                    </a:lnTo>
                    <a:lnTo>
                      <a:pt x="67" y="8"/>
                    </a:lnTo>
                    <a:lnTo>
                      <a:pt x="47" y="18"/>
                    </a:lnTo>
                    <a:lnTo>
                      <a:pt x="33" y="32"/>
                    </a:lnTo>
                    <a:lnTo>
                      <a:pt x="19" y="47"/>
                    </a:lnTo>
                    <a:lnTo>
                      <a:pt x="10" y="64"/>
                    </a:lnTo>
                    <a:lnTo>
                      <a:pt x="2" y="87"/>
                    </a:lnTo>
                    <a:lnTo>
                      <a:pt x="0" y="109"/>
                    </a:lnTo>
                    <a:lnTo>
                      <a:pt x="2" y="128"/>
                    </a:lnTo>
                    <a:lnTo>
                      <a:pt x="10" y="151"/>
                    </a:lnTo>
                    <a:lnTo>
                      <a:pt x="19" y="168"/>
                    </a:lnTo>
                    <a:lnTo>
                      <a:pt x="33" y="185"/>
                    </a:lnTo>
                    <a:lnTo>
                      <a:pt x="47" y="197"/>
                    </a:lnTo>
                    <a:lnTo>
                      <a:pt x="67" y="207"/>
                    </a:lnTo>
                    <a:lnTo>
                      <a:pt x="86" y="214"/>
                    </a:lnTo>
                    <a:lnTo>
                      <a:pt x="108" y="218"/>
                    </a:lnTo>
                    <a:lnTo>
                      <a:pt x="131" y="214"/>
                    </a:lnTo>
                    <a:lnTo>
                      <a:pt x="150" y="207"/>
                    </a:lnTo>
                    <a:lnTo>
                      <a:pt x="170" y="197"/>
                    </a:lnTo>
                    <a:lnTo>
                      <a:pt x="184" y="185"/>
                    </a:lnTo>
                    <a:lnTo>
                      <a:pt x="199" y="168"/>
                    </a:lnTo>
                    <a:lnTo>
                      <a:pt x="208" y="151"/>
                    </a:lnTo>
                    <a:lnTo>
                      <a:pt x="214" y="128"/>
                    </a:lnTo>
                    <a:lnTo>
                      <a:pt x="217" y="109"/>
                    </a:lnTo>
                    <a:lnTo>
                      <a:pt x="214" y="109"/>
                    </a:lnTo>
                    <a:lnTo>
                      <a:pt x="212" y="87"/>
                    </a:lnTo>
                    <a:lnTo>
                      <a:pt x="207" y="66"/>
                    </a:lnTo>
                    <a:lnTo>
                      <a:pt x="197" y="49"/>
                    </a:lnTo>
                    <a:lnTo>
                      <a:pt x="182" y="32"/>
                    </a:lnTo>
                    <a:lnTo>
                      <a:pt x="167" y="20"/>
                    </a:lnTo>
                    <a:lnTo>
                      <a:pt x="150" y="10"/>
                    </a:lnTo>
                    <a:lnTo>
                      <a:pt x="131" y="6"/>
                    </a:lnTo>
                    <a:lnTo>
                      <a:pt x="108" y="3"/>
                    </a:lnTo>
                    <a:lnTo>
                      <a:pt x="86" y="6"/>
                    </a:lnTo>
                    <a:lnTo>
                      <a:pt x="67" y="10"/>
                    </a:lnTo>
                    <a:lnTo>
                      <a:pt x="50" y="20"/>
                    </a:lnTo>
                    <a:lnTo>
                      <a:pt x="34" y="32"/>
                    </a:lnTo>
                    <a:lnTo>
                      <a:pt x="22" y="49"/>
                    </a:lnTo>
                    <a:lnTo>
                      <a:pt x="12" y="66"/>
                    </a:lnTo>
                    <a:lnTo>
                      <a:pt x="5" y="87"/>
                    </a:lnTo>
                    <a:lnTo>
                      <a:pt x="2" y="109"/>
                    </a:lnTo>
                    <a:lnTo>
                      <a:pt x="5" y="128"/>
                    </a:lnTo>
                    <a:lnTo>
                      <a:pt x="12" y="147"/>
                    </a:lnTo>
                    <a:lnTo>
                      <a:pt x="22" y="168"/>
                    </a:lnTo>
                    <a:lnTo>
                      <a:pt x="34" y="182"/>
                    </a:lnTo>
                    <a:lnTo>
                      <a:pt x="50" y="195"/>
                    </a:lnTo>
                    <a:lnTo>
                      <a:pt x="67" y="204"/>
                    </a:lnTo>
                    <a:lnTo>
                      <a:pt x="86" y="211"/>
                    </a:lnTo>
                    <a:lnTo>
                      <a:pt x="108" y="211"/>
                    </a:lnTo>
                    <a:lnTo>
                      <a:pt x="131" y="211"/>
                    </a:lnTo>
                    <a:lnTo>
                      <a:pt x="150" y="204"/>
                    </a:lnTo>
                    <a:lnTo>
                      <a:pt x="167" y="195"/>
                    </a:lnTo>
                    <a:lnTo>
                      <a:pt x="182" y="182"/>
                    </a:lnTo>
                    <a:lnTo>
                      <a:pt x="197" y="168"/>
                    </a:lnTo>
                    <a:lnTo>
                      <a:pt x="207" y="147"/>
                    </a:lnTo>
                    <a:lnTo>
                      <a:pt x="212" y="128"/>
                    </a:lnTo>
                    <a:lnTo>
                      <a:pt x="214" y="109"/>
                    </a:lnTo>
                    <a:lnTo>
                      <a:pt x="217" y="109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6" name="Freeform 1098">
                <a:extLst>
                  <a:ext uri="{FF2B5EF4-FFF2-40B4-BE49-F238E27FC236}">
                    <a16:creationId xmlns:a16="http://schemas.microsoft.com/office/drawing/2014/main" id="{14C40654-5765-49FD-9EC7-5C923C2CB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3309"/>
                <a:ext cx="70" cy="69"/>
              </a:xfrm>
              <a:custGeom>
                <a:avLst/>
                <a:gdLst>
                  <a:gd name="T0" fmla="*/ 208 w 210"/>
                  <a:gd name="T1" fmla="*/ 84 h 208"/>
                  <a:gd name="T2" fmla="*/ 193 w 210"/>
                  <a:gd name="T3" fmla="*/ 46 h 208"/>
                  <a:gd name="T4" fmla="*/ 164 w 210"/>
                  <a:gd name="T5" fmla="*/ 17 h 208"/>
                  <a:gd name="T6" fmla="*/ 127 w 210"/>
                  <a:gd name="T7" fmla="*/ 3 h 208"/>
                  <a:gd name="T8" fmla="*/ 83 w 210"/>
                  <a:gd name="T9" fmla="*/ 3 h 208"/>
                  <a:gd name="T10" fmla="*/ 46 w 210"/>
                  <a:gd name="T11" fmla="*/ 17 h 208"/>
                  <a:gd name="T12" fmla="*/ 19 w 210"/>
                  <a:gd name="T13" fmla="*/ 46 h 208"/>
                  <a:gd name="T14" fmla="*/ 1 w 210"/>
                  <a:gd name="T15" fmla="*/ 84 h 208"/>
                  <a:gd name="T16" fmla="*/ 1 w 210"/>
                  <a:gd name="T17" fmla="*/ 125 h 208"/>
                  <a:gd name="T18" fmla="*/ 19 w 210"/>
                  <a:gd name="T19" fmla="*/ 165 h 208"/>
                  <a:gd name="T20" fmla="*/ 46 w 210"/>
                  <a:gd name="T21" fmla="*/ 192 h 208"/>
                  <a:gd name="T22" fmla="*/ 83 w 210"/>
                  <a:gd name="T23" fmla="*/ 208 h 208"/>
                  <a:gd name="T24" fmla="*/ 127 w 210"/>
                  <a:gd name="T25" fmla="*/ 208 h 208"/>
                  <a:gd name="T26" fmla="*/ 164 w 210"/>
                  <a:gd name="T27" fmla="*/ 192 h 208"/>
                  <a:gd name="T28" fmla="*/ 193 w 210"/>
                  <a:gd name="T29" fmla="*/ 165 h 208"/>
                  <a:gd name="T30" fmla="*/ 208 w 210"/>
                  <a:gd name="T31" fmla="*/ 125 h 208"/>
                  <a:gd name="T32" fmla="*/ 208 w 210"/>
                  <a:gd name="T33" fmla="*/ 106 h 208"/>
                  <a:gd name="T34" fmla="*/ 201 w 210"/>
                  <a:gd name="T35" fmla="*/ 63 h 208"/>
                  <a:gd name="T36" fmla="*/ 179 w 210"/>
                  <a:gd name="T37" fmla="*/ 32 h 208"/>
                  <a:gd name="T38" fmla="*/ 144 w 210"/>
                  <a:gd name="T39" fmla="*/ 10 h 208"/>
                  <a:gd name="T40" fmla="*/ 105 w 210"/>
                  <a:gd name="T41" fmla="*/ 3 h 208"/>
                  <a:gd name="T42" fmla="*/ 65 w 210"/>
                  <a:gd name="T43" fmla="*/ 10 h 208"/>
                  <a:gd name="T44" fmla="*/ 34 w 210"/>
                  <a:gd name="T45" fmla="*/ 32 h 208"/>
                  <a:gd name="T46" fmla="*/ 11 w 210"/>
                  <a:gd name="T47" fmla="*/ 63 h 208"/>
                  <a:gd name="T48" fmla="*/ 1 w 210"/>
                  <a:gd name="T49" fmla="*/ 106 h 208"/>
                  <a:gd name="T50" fmla="*/ 11 w 210"/>
                  <a:gd name="T51" fmla="*/ 144 h 208"/>
                  <a:gd name="T52" fmla="*/ 34 w 210"/>
                  <a:gd name="T53" fmla="*/ 177 h 208"/>
                  <a:gd name="T54" fmla="*/ 65 w 210"/>
                  <a:gd name="T55" fmla="*/ 199 h 208"/>
                  <a:gd name="T56" fmla="*/ 105 w 210"/>
                  <a:gd name="T57" fmla="*/ 207 h 208"/>
                  <a:gd name="T58" fmla="*/ 144 w 210"/>
                  <a:gd name="T59" fmla="*/ 199 h 208"/>
                  <a:gd name="T60" fmla="*/ 179 w 210"/>
                  <a:gd name="T61" fmla="*/ 177 h 208"/>
                  <a:gd name="T62" fmla="*/ 201 w 210"/>
                  <a:gd name="T63" fmla="*/ 144 h 208"/>
                  <a:gd name="T64" fmla="*/ 208 w 210"/>
                  <a:gd name="T65" fmla="*/ 1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208">
                    <a:moveTo>
                      <a:pt x="210" y="106"/>
                    </a:moveTo>
                    <a:lnTo>
                      <a:pt x="208" y="84"/>
                    </a:lnTo>
                    <a:lnTo>
                      <a:pt x="203" y="63"/>
                    </a:lnTo>
                    <a:lnTo>
                      <a:pt x="193" y="46"/>
                    </a:lnTo>
                    <a:lnTo>
                      <a:pt x="179" y="29"/>
                    </a:lnTo>
                    <a:lnTo>
                      <a:pt x="164" y="17"/>
                    </a:lnTo>
                    <a:lnTo>
                      <a:pt x="146" y="7"/>
                    </a:lnTo>
                    <a:lnTo>
                      <a:pt x="127" y="3"/>
                    </a:lnTo>
                    <a:lnTo>
                      <a:pt x="105" y="0"/>
                    </a:lnTo>
                    <a:lnTo>
                      <a:pt x="83" y="3"/>
                    </a:lnTo>
                    <a:lnTo>
                      <a:pt x="63" y="7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1" y="84"/>
                    </a:lnTo>
                    <a:lnTo>
                      <a:pt x="0" y="106"/>
                    </a:lnTo>
                    <a:lnTo>
                      <a:pt x="1" y="125"/>
                    </a:lnTo>
                    <a:lnTo>
                      <a:pt x="9" y="144"/>
                    </a:lnTo>
                    <a:lnTo>
                      <a:pt x="19" y="165"/>
                    </a:lnTo>
                    <a:lnTo>
                      <a:pt x="31" y="179"/>
                    </a:lnTo>
                    <a:lnTo>
                      <a:pt x="46" y="192"/>
                    </a:lnTo>
                    <a:lnTo>
                      <a:pt x="63" y="201"/>
                    </a:lnTo>
                    <a:lnTo>
                      <a:pt x="83" y="208"/>
                    </a:lnTo>
                    <a:lnTo>
                      <a:pt x="105" y="208"/>
                    </a:lnTo>
                    <a:lnTo>
                      <a:pt x="127" y="208"/>
                    </a:lnTo>
                    <a:lnTo>
                      <a:pt x="146" y="201"/>
                    </a:lnTo>
                    <a:lnTo>
                      <a:pt x="164" y="192"/>
                    </a:lnTo>
                    <a:lnTo>
                      <a:pt x="179" y="179"/>
                    </a:lnTo>
                    <a:lnTo>
                      <a:pt x="193" y="165"/>
                    </a:lnTo>
                    <a:lnTo>
                      <a:pt x="203" y="144"/>
                    </a:lnTo>
                    <a:lnTo>
                      <a:pt x="208" y="125"/>
                    </a:lnTo>
                    <a:lnTo>
                      <a:pt x="210" y="106"/>
                    </a:lnTo>
                    <a:lnTo>
                      <a:pt x="208" y="106"/>
                    </a:lnTo>
                    <a:lnTo>
                      <a:pt x="206" y="84"/>
                    </a:lnTo>
                    <a:lnTo>
                      <a:pt x="201" y="63"/>
                    </a:lnTo>
                    <a:lnTo>
                      <a:pt x="191" y="46"/>
                    </a:lnTo>
                    <a:lnTo>
                      <a:pt x="179" y="32"/>
                    </a:lnTo>
                    <a:lnTo>
                      <a:pt x="161" y="20"/>
                    </a:lnTo>
                    <a:lnTo>
                      <a:pt x="144" y="10"/>
                    </a:lnTo>
                    <a:lnTo>
                      <a:pt x="124" y="5"/>
                    </a:lnTo>
                    <a:lnTo>
                      <a:pt x="105" y="3"/>
                    </a:lnTo>
                    <a:lnTo>
                      <a:pt x="86" y="5"/>
                    </a:lnTo>
                    <a:lnTo>
                      <a:pt x="65" y="10"/>
                    </a:lnTo>
                    <a:lnTo>
                      <a:pt x="48" y="20"/>
                    </a:lnTo>
                    <a:lnTo>
                      <a:pt x="34" y="32"/>
                    </a:lnTo>
                    <a:lnTo>
                      <a:pt x="21" y="46"/>
                    </a:lnTo>
                    <a:lnTo>
                      <a:pt x="11" y="63"/>
                    </a:lnTo>
                    <a:lnTo>
                      <a:pt x="3" y="84"/>
                    </a:lnTo>
                    <a:lnTo>
                      <a:pt x="1" y="106"/>
                    </a:lnTo>
                    <a:lnTo>
                      <a:pt x="3" y="125"/>
                    </a:lnTo>
                    <a:lnTo>
                      <a:pt x="11" y="144"/>
                    </a:lnTo>
                    <a:lnTo>
                      <a:pt x="21" y="162"/>
                    </a:lnTo>
                    <a:lnTo>
                      <a:pt x="34" y="177"/>
                    </a:lnTo>
                    <a:lnTo>
                      <a:pt x="48" y="189"/>
                    </a:lnTo>
                    <a:lnTo>
                      <a:pt x="65" y="199"/>
                    </a:lnTo>
                    <a:lnTo>
                      <a:pt x="86" y="204"/>
                    </a:lnTo>
                    <a:lnTo>
                      <a:pt x="105" y="207"/>
                    </a:lnTo>
                    <a:lnTo>
                      <a:pt x="124" y="204"/>
                    </a:lnTo>
                    <a:lnTo>
                      <a:pt x="144" y="199"/>
                    </a:lnTo>
                    <a:lnTo>
                      <a:pt x="161" y="189"/>
                    </a:lnTo>
                    <a:lnTo>
                      <a:pt x="179" y="177"/>
                    </a:lnTo>
                    <a:lnTo>
                      <a:pt x="191" y="162"/>
                    </a:lnTo>
                    <a:lnTo>
                      <a:pt x="201" y="144"/>
                    </a:lnTo>
                    <a:lnTo>
                      <a:pt x="206" y="125"/>
                    </a:lnTo>
                    <a:lnTo>
                      <a:pt x="208" y="106"/>
                    </a:lnTo>
                    <a:lnTo>
                      <a:pt x="210" y="106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7" name="Freeform 1099">
                <a:extLst>
                  <a:ext uri="{FF2B5EF4-FFF2-40B4-BE49-F238E27FC236}">
                    <a16:creationId xmlns:a16="http://schemas.microsoft.com/office/drawing/2014/main" id="{59B05F28-978C-40F7-84E3-5213C2BD7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3310"/>
                <a:ext cx="69" cy="68"/>
              </a:xfrm>
              <a:custGeom>
                <a:avLst/>
                <a:gdLst>
                  <a:gd name="T0" fmla="*/ 204 w 207"/>
                  <a:gd name="T1" fmla="*/ 81 h 204"/>
                  <a:gd name="T2" fmla="*/ 189 w 207"/>
                  <a:gd name="T3" fmla="*/ 43 h 204"/>
                  <a:gd name="T4" fmla="*/ 160 w 207"/>
                  <a:gd name="T5" fmla="*/ 17 h 204"/>
                  <a:gd name="T6" fmla="*/ 122 w 207"/>
                  <a:gd name="T7" fmla="*/ 2 h 204"/>
                  <a:gd name="T8" fmla="*/ 84 w 207"/>
                  <a:gd name="T9" fmla="*/ 2 h 204"/>
                  <a:gd name="T10" fmla="*/ 46 w 207"/>
                  <a:gd name="T11" fmla="*/ 17 h 204"/>
                  <a:gd name="T12" fmla="*/ 19 w 207"/>
                  <a:gd name="T13" fmla="*/ 43 h 204"/>
                  <a:gd name="T14" fmla="*/ 3 w 207"/>
                  <a:gd name="T15" fmla="*/ 81 h 204"/>
                  <a:gd name="T16" fmla="*/ 3 w 207"/>
                  <a:gd name="T17" fmla="*/ 122 h 204"/>
                  <a:gd name="T18" fmla="*/ 19 w 207"/>
                  <a:gd name="T19" fmla="*/ 159 h 204"/>
                  <a:gd name="T20" fmla="*/ 46 w 207"/>
                  <a:gd name="T21" fmla="*/ 186 h 204"/>
                  <a:gd name="T22" fmla="*/ 84 w 207"/>
                  <a:gd name="T23" fmla="*/ 201 h 204"/>
                  <a:gd name="T24" fmla="*/ 122 w 207"/>
                  <a:gd name="T25" fmla="*/ 201 h 204"/>
                  <a:gd name="T26" fmla="*/ 160 w 207"/>
                  <a:gd name="T27" fmla="*/ 186 h 204"/>
                  <a:gd name="T28" fmla="*/ 189 w 207"/>
                  <a:gd name="T29" fmla="*/ 159 h 204"/>
                  <a:gd name="T30" fmla="*/ 204 w 207"/>
                  <a:gd name="T31" fmla="*/ 122 h 204"/>
                  <a:gd name="T32" fmla="*/ 204 w 207"/>
                  <a:gd name="T33" fmla="*/ 103 h 204"/>
                  <a:gd name="T34" fmla="*/ 194 w 207"/>
                  <a:gd name="T35" fmla="*/ 64 h 204"/>
                  <a:gd name="T36" fmla="*/ 175 w 207"/>
                  <a:gd name="T37" fmla="*/ 31 h 204"/>
                  <a:gd name="T38" fmla="*/ 143 w 207"/>
                  <a:gd name="T39" fmla="*/ 8 h 204"/>
                  <a:gd name="T40" fmla="*/ 103 w 207"/>
                  <a:gd name="T41" fmla="*/ 2 h 204"/>
                  <a:gd name="T42" fmla="*/ 63 w 207"/>
                  <a:gd name="T43" fmla="*/ 8 h 204"/>
                  <a:gd name="T44" fmla="*/ 32 w 207"/>
                  <a:gd name="T45" fmla="*/ 31 h 204"/>
                  <a:gd name="T46" fmla="*/ 12 w 207"/>
                  <a:gd name="T47" fmla="*/ 64 h 204"/>
                  <a:gd name="T48" fmla="*/ 5 w 207"/>
                  <a:gd name="T49" fmla="*/ 103 h 204"/>
                  <a:gd name="T50" fmla="*/ 12 w 207"/>
                  <a:gd name="T51" fmla="*/ 140 h 204"/>
                  <a:gd name="T52" fmla="*/ 32 w 207"/>
                  <a:gd name="T53" fmla="*/ 172 h 204"/>
                  <a:gd name="T54" fmla="*/ 63 w 207"/>
                  <a:gd name="T55" fmla="*/ 193 h 204"/>
                  <a:gd name="T56" fmla="*/ 103 w 207"/>
                  <a:gd name="T57" fmla="*/ 201 h 204"/>
                  <a:gd name="T58" fmla="*/ 143 w 207"/>
                  <a:gd name="T59" fmla="*/ 193 h 204"/>
                  <a:gd name="T60" fmla="*/ 175 w 207"/>
                  <a:gd name="T61" fmla="*/ 172 h 204"/>
                  <a:gd name="T62" fmla="*/ 194 w 207"/>
                  <a:gd name="T63" fmla="*/ 140 h 204"/>
                  <a:gd name="T64" fmla="*/ 204 w 207"/>
                  <a:gd name="T65" fmla="*/ 1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7" h="204">
                    <a:moveTo>
                      <a:pt x="207" y="103"/>
                    </a:moveTo>
                    <a:lnTo>
                      <a:pt x="204" y="81"/>
                    </a:lnTo>
                    <a:lnTo>
                      <a:pt x="199" y="60"/>
                    </a:lnTo>
                    <a:lnTo>
                      <a:pt x="189" y="43"/>
                    </a:lnTo>
                    <a:lnTo>
                      <a:pt x="177" y="29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2" y="2"/>
                    </a:lnTo>
                    <a:lnTo>
                      <a:pt x="103" y="0"/>
                    </a:lnTo>
                    <a:lnTo>
                      <a:pt x="84" y="2"/>
                    </a:lnTo>
                    <a:lnTo>
                      <a:pt x="63" y="7"/>
                    </a:lnTo>
                    <a:lnTo>
                      <a:pt x="46" y="17"/>
                    </a:lnTo>
                    <a:lnTo>
                      <a:pt x="32" y="29"/>
                    </a:lnTo>
                    <a:lnTo>
                      <a:pt x="19" y="43"/>
                    </a:lnTo>
                    <a:lnTo>
                      <a:pt x="10" y="60"/>
                    </a:lnTo>
                    <a:lnTo>
                      <a:pt x="3" y="81"/>
                    </a:lnTo>
                    <a:lnTo>
                      <a:pt x="0" y="103"/>
                    </a:lnTo>
                    <a:lnTo>
                      <a:pt x="3" y="122"/>
                    </a:lnTo>
                    <a:lnTo>
                      <a:pt x="10" y="141"/>
                    </a:lnTo>
                    <a:lnTo>
                      <a:pt x="19" y="159"/>
                    </a:lnTo>
                    <a:lnTo>
                      <a:pt x="32" y="174"/>
                    </a:lnTo>
                    <a:lnTo>
                      <a:pt x="46" y="186"/>
                    </a:lnTo>
                    <a:lnTo>
                      <a:pt x="63" y="196"/>
                    </a:lnTo>
                    <a:lnTo>
                      <a:pt x="84" y="201"/>
                    </a:lnTo>
                    <a:lnTo>
                      <a:pt x="103" y="204"/>
                    </a:lnTo>
                    <a:lnTo>
                      <a:pt x="122" y="201"/>
                    </a:lnTo>
                    <a:lnTo>
                      <a:pt x="143" y="196"/>
                    </a:lnTo>
                    <a:lnTo>
                      <a:pt x="160" y="186"/>
                    </a:lnTo>
                    <a:lnTo>
                      <a:pt x="177" y="174"/>
                    </a:lnTo>
                    <a:lnTo>
                      <a:pt x="189" y="159"/>
                    </a:lnTo>
                    <a:lnTo>
                      <a:pt x="199" y="141"/>
                    </a:lnTo>
                    <a:lnTo>
                      <a:pt x="204" y="122"/>
                    </a:lnTo>
                    <a:lnTo>
                      <a:pt x="207" y="103"/>
                    </a:lnTo>
                    <a:lnTo>
                      <a:pt x="204" y="103"/>
                    </a:lnTo>
                    <a:lnTo>
                      <a:pt x="201" y="81"/>
                    </a:lnTo>
                    <a:lnTo>
                      <a:pt x="194" y="64"/>
                    </a:lnTo>
                    <a:lnTo>
                      <a:pt x="187" y="46"/>
                    </a:lnTo>
                    <a:lnTo>
                      <a:pt x="175" y="31"/>
                    </a:lnTo>
                    <a:lnTo>
                      <a:pt x="160" y="19"/>
                    </a:lnTo>
                    <a:lnTo>
                      <a:pt x="143" y="8"/>
                    </a:lnTo>
                    <a:lnTo>
                      <a:pt x="122" y="4"/>
                    </a:lnTo>
                    <a:lnTo>
                      <a:pt x="103" y="2"/>
                    </a:lnTo>
                    <a:lnTo>
                      <a:pt x="84" y="4"/>
                    </a:lnTo>
                    <a:lnTo>
                      <a:pt x="63" y="8"/>
                    </a:lnTo>
                    <a:lnTo>
                      <a:pt x="46" y="19"/>
                    </a:lnTo>
                    <a:lnTo>
                      <a:pt x="32" y="31"/>
                    </a:lnTo>
                    <a:lnTo>
                      <a:pt x="19" y="46"/>
                    </a:lnTo>
                    <a:lnTo>
                      <a:pt x="12" y="64"/>
                    </a:lnTo>
                    <a:lnTo>
                      <a:pt x="5" y="81"/>
                    </a:lnTo>
                    <a:lnTo>
                      <a:pt x="5" y="103"/>
                    </a:lnTo>
                    <a:lnTo>
                      <a:pt x="5" y="122"/>
                    </a:lnTo>
                    <a:lnTo>
                      <a:pt x="12" y="140"/>
                    </a:lnTo>
                    <a:lnTo>
                      <a:pt x="19" y="156"/>
                    </a:lnTo>
                    <a:lnTo>
                      <a:pt x="32" y="172"/>
                    </a:lnTo>
                    <a:lnTo>
                      <a:pt x="46" y="184"/>
                    </a:lnTo>
                    <a:lnTo>
                      <a:pt x="63" y="193"/>
                    </a:lnTo>
                    <a:lnTo>
                      <a:pt x="84" y="198"/>
                    </a:lnTo>
                    <a:lnTo>
                      <a:pt x="103" y="201"/>
                    </a:lnTo>
                    <a:lnTo>
                      <a:pt x="122" y="198"/>
                    </a:lnTo>
                    <a:lnTo>
                      <a:pt x="143" y="193"/>
                    </a:lnTo>
                    <a:lnTo>
                      <a:pt x="160" y="184"/>
                    </a:lnTo>
                    <a:lnTo>
                      <a:pt x="175" y="172"/>
                    </a:lnTo>
                    <a:lnTo>
                      <a:pt x="187" y="156"/>
                    </a:lnTo>
                    <a:lnTo>
                      <a:pt x="194" y="140"/>
                    </a:lnTo>
                    <a:lnTo>
                      <a:pt x="201" y="122"/>
                    </a:lnTo>
                    <a:lnTo>
                      <a:pt x="204" y="103"/>
                    </a:lnTo>
                    <a:lnTo>
                      <a:pt x="207" y="103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8" name="Freeform 1100">
                <a:extLst>
                  <a:ext uri="{FF2B5EF4-FFF2-40B4-BE49-F238E27FC236}">
                    <a16:creationId xmlns:a16="http://schemas.microsoft.com/office/drawing/2014/main" id="{E3534094-D4D1-486E-95FA-D5F66EC68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3311"/>
                <a:ext cx="66" cy="66"/>
              </a:xfrm>
              <a:custGeom>
                <a:avLst/>
                <a:gdLst>
                  <a:gd name="T0" fmla="*/ 196 w 198"/>
                  <a:gd name="T1" fmla="*/ 79 h 199"/>
                  <a:gd name="T2" fmla="*/ 181 w 198"/>
                  <a:gd name="T3" fmla="*/ 44 h 199"/>
                  <a:gd name="T4" fmla="*/ 154 w 198"/>
                  <a:gd name="T5" fmla="*/ 17 h 199"/>
                  <a:gd name="T6" fmla="*/ 117 w 198"/>
                  <a:gd name="T7" fmla="*/ 2 h 199"/>
                  <a:gd name="T8" fmla="*/ 78 w 198"/>
                  <a:gd name="T9" fmla="*/ 2 h 199"/>
                  <a:gd name="T10" fmla="*/ 41 w 198"/>
                  <a:gd name="T11" fmla="*/ 17 h 199"/>
                  <a:gd name="T12" fmla="*/ 14 w 198"/>
                  <a:gd name="T13" fmla="*/ 44 h 199"/>
                  <a:gd name="T14" fmla="*/ 0 w 198"/>
                  <a:gd name="T15" fmla="*/ 79 h 199"/>
                  <a:gd name="T16" fmla="*/ 0 w 198"/>
                  <a:gd name="T17" fmla="*/ 121 h 199"/>
                  <a:gd name="T18" fmla="*/ 14 w 198"/>
                  <a:gd name="T19" fmla="*/ 155 h 199"/>
                  <a:gd name="T20" fmla="*/ 41 w 198"/>
                  <a:gd name="T21" fmla="*/ 182 h 199"/>
                  <a:gd name="T22" fmla="*/ 78 w 198"/>
                  <a:gd name="T23" fmla="*/ 197 h 199"/>
                  <a:gd name="T24" fmla="*/ 117 w 198"/>
                  <a:gd name="T25" fmla="*/ 197 h 199"/>
                  <a:gd name="T26" fmla="*/ 154 w 198"/>
                  <a:gd name="T27" fmla="*/ 182 h 199"/>
                  <a:gd name="T28" fmla="*/ 181 w 198"/>
                  <a:gd name="T29" fmla="*/ 155 h 199"/>
                  <a:gd name="T30" fmla="*/ 196 w 198"/>
                  <a:gd name="T31" fmla="*/ 121 h 199"/>
                  <a:gd name="T32" fmla="*/ 194 w 198"/>
                  <a:gd name="T33" fmla="*/ 101 h 199"/>
                  <a:gd name="T34" fmla="*/ 186 w 198"/>
                  <a:gd name="T35" fmla="*/ 62 h 199"/>
                  <a:gd name="T36" fmla="*/ 167 w 198"/>
                  <a:gd name="T37" fmla="*/ 31 h 199"/>
                  <a:gd name="T38" fmla="*/ 134 w 198"/>
                  <a:gd name="T39" fmla="*/ 10 h 199"/>
                  <a:gd name="T40" fmla="*/ 98 w 198"/>
                  <a:gd name="T41" fmla="*/ 2 h 199"/>
                  <a:gd name="T42" fmla="*/ 60 w 198"/>
                  <a:gd name="T43" fmla="*/ 10 h 199"/>
                  <a:gd name="T44" fmla="*/ 29 w 198"/>
                  <a:gd name="T45" fmla="*/ 31 h 199"/>
                  <a:gd name="T46" fmla="*/ 9 w 198"/>
                  <a:gd name="T47" fmla="*/ 62 h 199"/>
                  <a:gd name="T48" fmla="*/ 2 w 198"/>
                  <a:gd name="T49" fmla="*/ 101 h 199"/>
                  <a:gd name="T50" fmla="*/ 9 w 198"/>
                  <a:gd name="T51" fmla="*/ 138 h 199"/>
                  <a:gd name="T52" fmla="*/ 29 w 198"/>
                  <a:gd name="T53" fmla="*/ 167 h 199"/>
                  <a:gd name="T54" fmla="*/ 60 w 198"/>
                  <a:gd name="T55" fmla="*/ 189 h 199"/>
                  <a:gd name="T56" fmla="*/ 98 w 198"/>
                  <a:gd name="T57" fmla="*/ 197 h 199"/>
                  <a:gd name="T58" fmla="*/ 134 w 198"/>
                  <a:gd name="T59" fmla="*/ 189 h 199"/>
                  <a:gd name="T60" fmla="*/ 167 w 198"/>
                  <a:gd name="T61" fmla="*/ 167 h 199"/>
                  <a:gd name="T62" fmla="*/ 186 w 198"/>
                  <a:gd name="T63" fmla="*/ 138 h 199"/>
                  <a:gd name="T64" fmla="*/ 194 w 198"/>
                  <a:gd name="T65" fmla="*/ 10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199">
                    <a:moveTo>
                      <a:pt x="198" y="101"/>
                    </a:moveTo>
                    <a:lnTo>
                      <a:pt x="196" y="79"/>
                    </a:lnTo>
                    <a:lnTo>
                      <a:pt x="189" y="62"/>
                    </a:lnTo>
                    <a:lnTo>
                      <a:pt x="181" y="44"/>
                    </a:lnTo>
                    <a:lnTo>
                      <a:pt x="168" y="29"/>
                    </a:lnTo>
                    <a:lnTo>
                      <a:pt x="154" y="17"/>
                    </a:lnTo>
                    <a:lnTo>
                      <a:pt x="137" y="7"/>
                    </a:lnTo>
                    <a:lnTo>
                      <a:pt x="117" y="2"/>
                    </a:lnTo>
                    <a:lnTo>
                      <a:pt x="98" y="0"/>
                    </a:lnTo>
                    <a:lnTo>
                      <a:pt x="78" y="2"/>
                    </a:lnTo>
                    <a:lnTo>
                      <a:pt x="58" y="7"/>
                    </a:lnTo>
                    <a:lnTo>
                      <a:pt x="41" y="17"/>
                    </a:lnTo>
                    <a:lnTo>
                      <a:pt x="26" y="29"/>
                    </a:lnTo>
                    <a:lnTo>
                      <a:pt x="14" y="44"/>
                    </a:lnTo>
                    <a:lnTo>
                      <a:pt x="7" y="62"/>
                    </a:lnTo>
                    <a:lnTo>
                      <a:pt x="0" y="79"/>
                    </a:lnTo>
                    <a:lnTo>
                      <a:pt x="0" y="101"/>
                    </a:lnTo>
                    <a:lnTo>
                      <a:pt x="0" y="121"/>
                    </a:lnTo>
                    <a:lnTo>
                      <a:pt x="7" y="138"/>
                    </a:lnTo>
                    <a:lnTo>
                      <a:pt x="14" y="155"/>
                    </a:lnTo>
                    <a:lnTo>
                      <a:pt x="26" y="170"/>
                    </a:lnTo>
                    <a:lnTo>
                      <a:pt x="41" y="182"/>
                    </a:lnTo>
                    <a:lnTo>
                      <a:pt x="58" y="191"/>
                    </a:lnTo>
                    <a:lnTo>
                      <a:pt x="78" y="197"/>
                    </a:lnTo>
                    <a:lnTo>
                      <a:pt x="98" y="199"/>
                    </a:lnTo>
                    <a:lnTo>
                      <a:pt x="117" y="197"/>
                    </a:lnTo>
                    <a:lnTo>
                      <a:pt x="137" y="191"/>
                    </a:lnTo>
                    <a:lnTo>
                      <a:pt x="154" y="182"/>
                    </a:lnTo>
                    <a:lnTo>
                      <a:pt x="168" y="170"/>
                    </a:lnTo>
                    <a:lnTo>
                      <a:pt x="181" y="155"/>
                    </a:lnTo>
                    <a:lnTo>
                      <a:pt x="189" y="138"/>
                    </a:lnTo>
                    <a:lnTo>
                      <a:pt x="196" y="121"/>
                    </a:lnTo>
                    <a:lnTo>
                      <a:pt x="198" y="101"/>
                    </a:lnTo>
                    <a:lnTo>
                      <a:pt x="194" y="101"/>
                    </a:lnTo>
                    <a:lnTo>
                      <a:pt x="194" y="81"/>
                    </a:lnTo>
                    <a:lnTo>
                      <a:pt x="186" y="62"/>
                    </a:lnTo>
                    <a:lnTo>
                      <a:pt x="179" y="47"/>
                    </a:lnTo>
                    <a:lnTo>
                      <a:pt x="167" y="31"/>
                    </a:lnTo>
                    <a:lnTo>
                      <a:pt x="152" y="19"/>
                    </a:lnTo>
                    <a:lnTo>
                      <a:pt x="134" y="10"/>
                    </a:lnTo>
                    <a:lnTo>
                      <a:pt x="117" y="5"/>
                    </a:lnTo>
                    <a:lnTo>
                      <a:pt x="98" y="2"/>
                    </a:lnTo>
                    <a:lnTo>
                      <a:pt x="78" y="5"/>
                    </a:lnTo>
                    <a:lnTo>
                      <a:pt x="60" y="10"/>
                    </a:lnTo>
                    <a:lnTo>
                      <a:pt x="43" y="19"/>
                    </a:lnTo>
                    <a:lnTo>
                      <a:pt x="29" y="31"/>
                    </a:lnTo>
                    <a:lnTo>
                      <a:pt x="17" y="47"/>
                    </a:lnTo>
                    <a:lnTo>
                      <a:pt x="9" y="62"/>
                    </a:lnTo>
                    <a:lnTo>
                      <a:pt x="5" y="81"/>
                    </a:lnTo>
                    <a:lnTo>
                      <a:pt x="2" y="101"/>
                    </a:lnTo>
                    <a:lnTo>
                      <a:pt x="5" y="121"/>
                    </a:lnTo>
                    <a:lnTo>
                      <a:pt x="9" y="138"/>
                    </a:lnTo>
                    <a:lnTo>
                      <a:pt x="17" y="155"/>
                    </a:lnTo>
                    <a:lnTo>
                      <a:pt x="29" y="167"/>
                    </a:lnTo>
                    <a:lnTo>
                      <a:pt x="43" y="179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8" y="197"/>
                    </a:lnTo>
                    <a:lnTo>
                      <a:pt x="117" y="195"/>
                    </a:lnTo>
                    <a:lnTo>
                      <a:pt x="134" y="189"/>
                    </a:lnTo>
                    <a:lnTo>
                      <a:pt x="152" y="179"/>
                    </a:lnTo>
                    <a:lnTo>
                      <a:pt x="167" y="167"/>
                    </a:lnTo>
                    <a:lnTo>
                      <a:pt x="179" y="155"/>
                    </a:lnTo>
                    <a:lnTo>
                      <a:pt x="186" y="138"/>
                    </a:lnTo>
                    <a:lnTo>
                      <a:pt x="194" y="121"/>
                    </a:lnTo>
                    <a:lnTo>
                      <a:pt x="194" y="101"/>
                    </a:lnTo>
                    <a:lnTo>
                      <a:pt x="198" y="101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29" name="Freeform 1101">
                <a:extLst>
                  <a:ext uri="{FF2B5EF4-FFF2-40B4-BE49-F238E27FC236}">
                    <a16:creationId xmlns:a16="http://schemas.microsoft.com/office/drawing/2014/main" id="{B5A404DC-36D1-45C7-9F47-1500B1E66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3311"/>
                <a:ext cx="64" cy="65"/>
              </a:xfrm>
              <a:custGeom>
                <a:avLst/>
                <a:gdLst>
                  <a:gd name="T0" fmla="*/ 192 w 192"/>
                  <a:gd name="T1" fmla="*/ 78 h 194"/>
                  <a:gd name="T2" fmla="*/ 177 w 192"/>
                  <a:gd name="T3" fmla="*/ 44 h 194"/>
                  <a:gd name="T4" fmla="*/ 151 w 192"/>
                  <a:gd name="T5" fmla="*/ 17 h 194"/>
                  <a:gd name="T6" fmla="*/ 115 w 192"/>
                  <a:gd name="T7" fmla="*/ 3 h 194"/>
                  <a:gd name="T8" fmla="*/ 77 w 192"/>
                  <a:gd name="T9" fmla="*/ 3 h 194"/>
                  <a:gd name="T10" fmla="*/ 42 w 192"/>
                  <a:gd name="T11" fmla="*/ 17 h 194"/>
                  <a:gd name="T12" fmla="*/ 15 w 192"/>
                  <a:gd name="T13" fmla="*/ 44 h 194"/>
                  <a:gd name="T14" fmla="*/ 3 w 192"/>
                  <a:gd name="T15" fmla="*/ 78 h 194"/>
                  <a:gd name="T16" fmla="*/ 3 w 192"/>
                  <a:gd name="T17" fmla="*/ 118 h 194"/>
                  <a:gd name="T18" fmla="*/ 15 w 192"/>
                  <a:gd name="T19" fmla="*/ 152 h 194"/>
                  <a:gd name="T20" fmla="*/ 42 w 192"/>
                  <a:gd name="T21" fmla="*/ 177 h 194"/>
                  <a:gd name="T22" fmla="*/ 77 w 192"/>
                  <a:gd name="T23" fmla="*/ 192 h 194"/>
                  <a:gd name="T24" fmla="*/ 115 w 192"/>
                  <a:gd name="T25" fmla="*/ 192 h 194"/>
                  <a:gd name="T26" fmla="*/ 151 w 192"/>
                  <a:gd name="T27" fmla="*/ 177 h 194"/>
                  <a:gd name="T28" fmla="*/ 177 w 192"/>
                  <a:gd name="T29" fmla="*/ 152 h 194"/>
                  <a:gd name="T30" fmla="*/ 192 w 192"/>
                  <a:gd name="T31" fmla="*/ 118 h 194"/>
                  <a:gd name="T32" fmla="*/ 189 w 192"/>
                  <a:gd name="T33" fmla="*/ 99 h 194"/>
                  <a:gd name="T34" fmla="*/ 182 w 192"/>
                  <a:gd name="T35" fmla="*/ 62 h 194"/>
                  <a:gd name="T36" fmla="*/ 163 w 192"/>
                  <a:gd name="T37" fmla="*/ 32 h 194"/>
                  <a:gd name="T38" fmla="*/ 134 w 192"/>
                  <a:gd name="T39" fmla="*/ 10 h 194"/>
                  <a:gd name="T40" fmla="*/ 96 w 192"/>
                  <a:gd name="T41" fmla="*/ 3 h 194"/>
                  <a:gd name="T42" fmla="*/ 60 w 192"/>
                  <a:gd name="T43" fmla="*/ 10 h 194"/>
                  <a:gd name="T44" fmla="*/ 29 w 192"/>
                  <a:gd name="T45" fmla="*/ 32 h 194"/>
                  <a:gd name="T46" fmla="*/ 10 w 192"/>
                  <a:gd name="T47" fmla="*/ 62 h 194"/>
                  <a:gd name="T48" fmla="*/ 3 w 192"/>
                  <a:gd name="T49" fmla="*/ 99 h 194"/>
                  <a:gd name="T50" fmla="*/ 10 w 192"/>
                  <a:gd name="T51" fmla="*/ 134 h 194"/>
                  <a:gd name="T52" fmla="*/ 29 w 192"/>
                  <a:gd name="T53" fmla="*/ 165 h 194"/>
                  <a:gd name="T54" fmla="*/ 60 w 192"/>
                  <a:gd name="T55" fmla="*/ 185 h 194"/>
                  <a:gd name="T56" fmla="*/ 96 w 192"/>
                  <a:gd name="T57" fmla="*/ 192 h 194"/>
                  <a:gd name="T58" fmla="*/ 134 w 192"/>
                  <a:gd name="T59" fmla="*/ 185 h 194"/>
                  <a:gd name="T60" fmla="*/ 163 w 192"/>
                  <a:gd name="T61" fmla="*/ 165 h 194"/>
                  <a:gd name="T62" fmla="*/ 182 w 192"/>
                  <a:gd name="T63" fmla="*/ 134 h 194"/>
                  <a:gd name="T64" fmla="*/ 189 w 192"/>
                  <a:gd name="T65" fmla="*/ 9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2" h="194">
                    <a:moveTo>
                      <a:pt x="192" y="99"/>
                    </a:moveTo>
                    <a:lnTo>
                      <a:pt x="192" y="78"/>
                    </a:lnTo>
                    <a:lnTo>
                      <a:pt x="184" y="60"/>
                    </a:lnTo>
                    <a:lnTo>
                      <a:pt x="177" y="44"/>
                    </a:lnTo>
                    <a:lnTo>
                      <a:pt x="165" y="29"/>
                    </a:lnTo>
                    <a:lnTo>
                      <a:pt x="151" y="17"/>
                    </a:lnTo>
                    <a:lnTo>
                      <a:pt x="134" y="8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7" y="3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7" y="29"/>
                    </a:lnTo>
                    <a:lnTo>
                      <a:pt x="15" y="44"/>
                    </a:lnTo>
                    <a:lnTo>
                      <a:pt x="8" y="60"/>
                    </a:lnTo>
                    <a:lnTo>
                      <a:pt x="3" y="78"/>
                    </a:lnTo>
                    <a:lnTo>
                      <a:pt x="0" y="99"/>
                    </a:lnTo>
                    <a:lnTo>
                      <a:pt x="3" y="118"/>
                    </a:lnTo>
                    <a:lnTo>
                      <a:pt x="8" y="136"/>
                    </a:lnTo>
                    <a:lnTo>
                      <a:pt x="15" y="152"/>
                    </a:lnTo>
                    <a:lnTo>
                      <a:pt x="27" y="165"/>
                    </a:lnTo>
                    <a:lnTo>
                      <a:pt x="42" y="177"/>
                    </a:lnTo>
                    <a:lnTo>
                      <a:pt x="60" y="187"/>
                    </a:lnTo>
                    <a:lnTo>
                      <a:pt x="77" y="192"/>
                    </a:lnTo>
                    <a:lnTo>
                      <a:pt x="96" y="194"/>
                    </a:lnTo>
                    <a:lnTo>
                      <a:pt x="115" y="192"/>
                    </a:lnTo>
                    <a:lnTo>
                      <a:pt x="134" y="187"/>
                    </a:lnTo>
                    <a:lnTo>
                      <a:pt x="151" y="177"/>
                    </a:lnTo>
                    <a:lnTo>
                      <a:pt x="165" y="165"/>
                    </a:lnTo>
                    <a:lnTo>
                      <a:pt x="177" y="152"/>
                    </a:lnTo>
                    <a:lnTo>
                      <a:pt x="184" y="136"/>
                    </a:lnTo>
                    <a:lnTo>
                      <a:pt x="192" y="118"/>
                    </a:lnTo>
                    <a:lnTo>
                      <a:pt x="192" y="99"/>
                    </a:lnTo>
                    <a:lnTo>
                      <a:pt x="189" y="99"/>
                    </a:lnTo>
                    <a:lnTo>
                      <a:pt x="189" y="78"/>
                    </a:lnTo>
                    <a:lnTo>
                      <a:pt x="182" y="62"/>
                    </a:lnTo>
                    <a:lnTo>
                      <a:pt x="175" y="44"/>
                    </a:lnTo>
                    <a:lnTo>
                      <a:pt x="163" y="32"/>
                    </a:lnTo>
                    <a:lnTo>
                      <a:pt x="148" y="20"/>
                    </a:lnTo>
                    <a:lnTo>
                      <a:pt x="134" y="10"/>
                    </a:lnTo>
                    <a:lnTo>
                      <a:pt x="115" y="4"/>
                    </a:lnTo>
                    <a:lnTo>
                      <a:pt x="96" y="3"/>
                    </a:lnTo>
                    <a:lnTo>
                      <a:pt x="77" y="4"/>
                    </a:lnTo>
                    <a:lnTo>
                      <a:pt x="60" y="10"/>
                    </a:lnTo>
                    <a:lnTo>
                      <a:pt x="45" y="20"/>
                    </a:lnTo>
                    <a:lnTo>
                      <a:pt x="29" y="32"/>
                    </a:lnTo>
                    <a:lnTo>
                      <a:pt x="17" y="44"/>
                    </a:lnTo>
                    <a:lnTo>
                      <a:pt x="10" y="62"/>
                    </a:lnTo>
                    <a:lnTo>
                      <a:pt x="5" y="78"/>
                    </a:lnTo>
                    <a:lnTo>
                      <a:pt x="3" y="99"/>
                    </a:lnTo>
                    <a:lnTo>
                      <a:pt x="5" y="115"/>
                    </a:lnTo>
                    <a:lnTo>
                      <a:pt x="10" y="134"/>
                    </a:lnTo>
                    <a:lnTo>
                      <a:pt x="17" y="151"/>
                    </a:lnTo>
                    <a:lnTo>
                      <a:pt x="29" y="165"/>
                    </a:lnTo>
                    <a:lnTo>
                      <a:pt x="45" y="175"/>
                    </a:lnTo>
                    <a:lnTo>
                      <a:pt x="60" y="185"/>
                    </a:lnTo>
                    <a:lnTo>
                      <a:pt x="77" y="189"/>
                    </a:lnTo>
                    <a:lnTo>
                      <a:pt x="96" y="192"/>
                    </a:lnTo>
                    <a:lnTo>
                      <a:pt x="115" y="189"/>
                    </a:lnTo>
                    <a:lnTo>
                      <a:pt x="134" y="185"/>
                    </a:lnTo>
                    <a:lnTo>
                      <a:pt x="148" y="175"/>
                    </a:lnTo>
                    <a:lnTo>
                      <a:pt x="163" y="165"/>
                    </a:lnTo>
                    <a:lnTo>
                      <a:pt x="175" y="151"/>
                    </a:lnTo>
                    <a:lnTo>
                      <a:pt x="182" y="134"/>
                    </a:lnTo>
                    <a:lnTo>
                      <a:pt x="189" y="115"/>
                    </a:lnTo>
                    <a:lnTo>
                      <a:pt x="189" y="99"/>
                    </a:lnTo>
                    <a:lnTo>
                      <a:pt x="192" y="99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0" name="Freeform 1102">
                <a:extLst>
                  <a:ext uri="{FF2B5EF4-FFF2-40B4-BE49-F238E27FC236}">
                    <a16:creationId xmlns:a16="http://schemas.microsoft.com/office/drawing/2014/main" id="{E8F7302F-B848-4055-85A6-C3D6A208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3312"/>
                <a:ext cx="62" cy="63"/>
              </a:xfrm>
              <a:custGeom>
                <a:avLst/>
                <a:gdLst>
                  <a:gd name="T0" fmla="*/ 186 w 186"/>
                  <a:gd name="T1" fmla="*/ 75 h 189"/>
                  <a:gd name="T2" fmla="*/ 172 w 186"/>
                  <a:gd name="T3" fmla="*/ 41 h 189"/>
                  <a:gd name="T4" fmla="*/ 145 w 186"/>
                  <a:gd name="T5" fmla="*/ 17 h 189"/>
                  <a:gd name="T6" fmla="*/ 112 w 186"/>
                  <a:gd name="T7" fmla="*/ 1 h 189"/>
                  <a:gd name="T8" fmla="*/ 73 w 186"/>
                  <a:gd name="T9" fmla="*/ 1 h 189"/>
                  <a:gd name="T10" fmla="*/ 42 w 186"/>
                  <a:gd name="T11" fmla="*/ 17 h 189"/>
                  <a:gd name="T12" fmla="*/ 14 w 186"/>
                  <a:gd name="T13" fmla="*/ 41 h 189"/>
                  <a:gd name="T14" fmla="*/ 2 w 186"/>
                  <a:gd name="T15" fmla="*/ 75 h 189"/>
                  <a:gd name="T16" fmla="*/ 2 w 186"/>
                  <a:gd name="T17" fmla="*/ 112 h 189"/>
                  <a:gd name="T18" fmla="*/ 14 w 186"/>
                  <a:gd name="T19" fmla="*/ 148 h 189"/>
                  <a:gd name="T20" fmla="*/ 42 w 186"/>
                  <a:gd name="T21" fmla="*/ 172 h 189"/>
                  <a:gd name="T22" fmla="*/ 73 w 186"/>
                  <a:gd name="T23" fmla="*/ 186 h 189"/>
                  <a:gd name="T24" fmla="*/ 112 w 186"/>
                  <a:gd name="T25" fmla="*/ 186 h 189"/>
                  <a:gd name="T26" fmla="*/ 145 w 186"/>
                  <a:gd name="T27" fmla="*/ 172 h 189"/>
                  <a:gd name="T28" fmla="*/ 172 w 186"/>
                  <a:gd name="T29" fmla="*/ 148 h 189"/>
                  <a:gd name="T30" fmla="*/ 186 w 186"/>
                  <a:gd name="T31" fmla="*/ 112 h 189"/>
                  <a:gd name="T32" fmla="*/ 184 w 186"/>
                  <a:gd name="T33" fmla="*/ 96 h 189"/>
                  <a:gd name="T34" fmla="*/ 176 w 186"/>
                  <a:gd name="T35" fmla="*/ 59 h 189"/>
                  <a:gd name="T36" fmla="*/ 157 w 186"/>
                  <a:gd name="T37" fmla="*/ 29 h 189"/>
                  <a:gd name="T38" fmla="*/ 130 w 186"/>
                  <a:gd name="T39" fmla="*/ 10 h 189"/>
                  <a:gd name="T40" fmla="*/ 93 w 186"/>
                  <a:gd name="T41" fmla="*/ 5 h 189"/>
                  <a:gd name="T42" fmla="*/ 59 w 186"/>
                  <a:gd name="T43" fmla="*/ 10 h 189"/>
                  <a:gd name="T44" fmla="*/ 29 w 186"/>
                  <a:gd name="T45" fmla="*/ 29 h 189"/>
                  <a:gd name="T46" fmla="*/ 9 w 186"/>
                  <a:gd name="T47" fmla="*/ 59 h 189"/>
                  <a:gd name="T48" fmla="*/ 2 w 186"/>
                  <a:gd name="T49" fmla="*/ 96 h 189"/>
                  <a:gd name="T50" fmla="*/ 9 w 186"/>
                  <a:gd name="T51" fmla="*/ 131 h 189"/>
                  <a:gd name="T52" fmla="*/ 29 w 186"/>
                  <a:gd name="T53" fmla="*/ 160 h 189"/>
                  <a:gd name="T54" fmla="*/ 59 w 186"/>
                  <a:gd name="T55" fmla="*/ 179 h 189"/>
                  <a:gd name="T56" fmla="*/ 93 w 186"/>
                  <a:gd name="T57" fmla="*/ 186 h 189"/>
                  <a:gd name="T58" fmla="*/ 130 w 186"/>
                  <a:gd name="T59" fmla="*/ 179 h 189"/>
                  <a:gd name="T60" fmla="*/ 157 w 186"/>
                  <a:gd name="T61" fmla="*/ 160 h 189"/>
                  <a:gd name="T62" fmla="*/ 176 w 186"/>
                  <a:gd name="T63" fmla="*/ 131 h 189"/>
                  <a:gd name="T64" fmla="*/ 184 w 186"/>
                  <a:gd name="T65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9">
                    <a:moveTo>
                      <a:pt x="186" y="96"/>
                    </a:moveTo>
                    <a:lnTo>
                      <a:pt x="186" y="75"/>
                    </a:lnTo>
                    <a:lnTo>
                      <a:pt x="179" y="59"/>
                    </a:lnTo>
                    <a:lnTo>
                      <a:pt x="172" y="41"/>
                    </a:lnTo>
                    <a:lnTo>
                      <a:pt x="159" y="29"/>
                    </a:lnTo>
                    <a:lnTo>
                      <a:pt x="145" y="17"/>
                    </a:lnTo>
                    <a:lnTo>
                      <a:pt x="130" y="7"/>
                    </a:lnTo>
                    <a:lnTo>
                      <a:pt x="112" y="1"/>
                    </a:lnTo>
                    <a:lnTo>
                      <a:pt x="93" y="0"/>
                    </a:lnTo>
                    <a:lnTo>
                      <a:pt x="73" y="1"/>
                    </a:lnTo>
                    <a:lnTo>
                      <a:pt x="56" y="7"/>
                    </a:lnTo>
                    <a:lnTo>
                      <a:pt x="42" y="17"/>
                    </a:lnTo>
                    <a:lnTo>
                      <a:pt x="27" y="29"/>
                    </a:lnTo>
                    <a:lnTo>
                      <a:pt x="14" y="41"/>
                    </a:lnTo>
                    <a:lnTo>
                      <a:pt x="7" y="59"/>
                    </a:lnTo>
                    <a:lnTo>
                      <a:pt x="2" y="75"/>
                    </a:lnTo>
                    <a:lnTo>
                      <a:pt x="0" y="96"/>
                    </a:lnTo>
                    <a:lnTo>
                      <a:pt x="2" y="112"/>
                    </a:lnTo>
                    <a:lnTo>
                      <a:pt x="7" y="131"/>
                    </a:lnTo>
                    <a:lnTo>
                      <a:pt x="14" y="148"/>
                    </a:lnTo>
                    <a:lnTo>
                      <a:pt x="27" y="162"/>
                    </a:lnTo>
                    <a:lnTo>
                      <a:pt x="42" y="172"/>
                    </a:lnTo>
                    <a:lnTo>
                      <a:pt x="56" y="182"/>
                    </a:lnTo>
                    <a:lnTo>
                      <a:pt x="73" y="186"/>
                    </a:lnTo>
                    <a:lnTo>
                      <a:pt x="93" y="189"/>
                    </a:lnTo>
                    <a:lnTo>
                      <a:pt x="112" y="186"/>
                    </a:lnTo>
                    <a:lnTo>
                      <a:pt x="130" y="182"/>
                    </a:lnTo>
                    <a:lnTo>
                      <a:pt x="145" y="172"/>
                    </a:lnTo>
                    <a:lnTo>
                      <a:pt x="159" y="162"/>
                    </a:lnTo>
                    <a:lnTo>
                      <a:pt x="172" y="148"/>
                    </a:lnTo>
                    <a:lnTo>
                      <a:pt x="179" y="131"/>
                    </a:lnTo>
                    <a:lnTo>
                      <a:pt x="186" y="112"/>
                    </a:lnTo>
                    <a:lnTo>
                      <a:pt x="186" y="96"/>
                    </a:lnTo>
                    <a:lnTo>
                      <a:pt x="184" y="96"/>
                    </a:lnTo>
                    <a:lnTo>
                      <a:pt x="182" y="75"/>
                    </a:lnTo>
                    <a:lnTo>
                      <a:pt x="176" y="59"/>
                    </a:lnTo>
                    <a:lnTo>
                      <a:pt x="169" y="43"/>
                    </a:lnTo>
                    <a:lnTo>
                      <a:pt x="157" y="29"/>
                    </a:lnTo>
                    <a:lnTo>
                      <a:pt x="145" y="19"/>
                    </a:lnTo>
                    <a:lnTo>
                      <a:pt x="130" y="10"/>
                    </a:lnTo>
                    <a:lnTo>
                      <a:pt x="112" y="5"/>
                    </a:lnTo>
                    <a:lnTo>
                      <a:pt x="93" y="5"/>
                    </a:lnTo>
                    <a:lnTo>
                      <a:pt x="76" y="5"/>
                    </a:lnTo>
                    <a:lnTo>
                      <a:pt x="59" y="10"/>
                    </a:lnTo>
                    <a:lnTo>
                      <a:pt x="42" y="19"/>
                    </a:lnTo>
                    <a:lnTo>
                      <a:pt x="29" y="29"/>
                    </a:lnTo>
                    <a:lnTo>
                      <a:pt x="18" y="43"/>
                    </a:lnTo>
                    <a:lnTo>
                      <a:pt x="9" y="59"/>
                    </a:lnTo>
                    <a:lnTo>
                      <a:pt x="4" y="75"/>
                    </a:lnTo>
                    <a:lnTo>
                      <a:pt x="2" y="96"/>
                    </a:lnTo>
                    <a:lnTo>
                      <a:pt x="4" y="112"/>
                    </a:lnTo>
                    <a:lnTo>
                      <a:pt x="9" y="131"/>
                    </a:lnTo>
                    <a:lnTo>
                      <a:pt x="18" y="145"/>
                    </a:lnTo>
                    <a:lnTo>
                      <a:pt x="29" y="160"/>
                    </a:lnTo>
                    <a:lnTo>
                      <a:pt x="42" y="169"/>
                    </a:lnTo>
                    <a:lnTo>
                      <a:pt x="59" y="179"/>
                    </a:lnTo>
                    <a:lnTo>
                      <a:pt x="76" y="184"/>
                    </a:lnTo>
                    <a:lnTo>
                      <a:pt x="93" y="186"/>
                    </a:lnTo>
                    <a:lnTo>
                      <a:pt x="112" y="184"/>
                    </a:lnTo>
                    <a:lnTo>
                      <a:pt x="130" y="179"/>
                    </a:lnTo>
                    <a:lnTo>
                      <a:pt x="145" y="169"/>
                    </a:lnTo>
                    <a:lnTo>
                      <a:pt x="157" y="160"/>
                    </a:lnTo>
                    <a:lnTo>
                      <a:pt x="169" y="145"/>
                    </a:lnTo>
                    <a:lnTo>
                      <a:pt x="176" y="131"/>
                    </a:lnTo>
                    <a:lnTo>
                      <a:pt x="182" y="112"/>
                    </a:lnTo>
                    <a:lnTo>
                      <a:pt x="184" y="96"/>
                    </a:lnTo>
                    <a:lnTo>
                      <a:pt x="186" y="96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1" name="Freeform 1103">
                <a:extLst>
                  <a:ext uri="{FF2B5EF4-FFF2-40B4-BE49-F238E27FC236}">
                    <a16:creationId xmlns:a16="http://schemas.microsoft.com/office/drawing/2014/main" id="{83D73584-7A08-4A72-80B4-34CCFC805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314"/>
                <a:ext cx="61" cy="60"/>
              </a:xfrm>
              <a:custGeom>
                <a:avLst/>
                <a:gdLst>
                  <a:gd name="T0" fmla="*/ 179 w 182"/>
                  <a:gd name="T1" fmla="*/ 71 h 181"/>
                  <a:gd name="T2" fmla="*/ 167 w 182"/>
                  <a:gd name="T3" fmla="*/ 38 h 181"/>
                  <a:gd name="T4" fmla="*/ 143 w 182"/>
                  <a:gd name="T5" fmla="*/ 14 h 181"/>
                  <a:gd name="T6" fmla="*/ 110 w 182"/>
                  <a:gd name="T7" fmla="*/ 0 h 181"/>
                  <a:gd name="T8" fmla="*/ 74 w 182"/>
                  <a:gd name="T9" fmla="*/ 0 h 181"/>
                  <a:gd name="T10" fmla="*/ 40 w 182"/>
                  <a:gd name="T11" fmla="*/ 14 h 181"/>
                  <a:gd name="T12" fmla="*/ 15 w 182"/>
                  <a:gd name="T13" fmla="*/ 38 h 181"/>
                  <a:gd name="T14" fmla="*/ 3 w 182"/>
                  <a:gd name="T15" fmla="*/ 71 h 181"/>
                  <a:gd name="T16" fmla="*/ 3 w 182"/>
                  <a:gd name="T17" fmla="*/ 107 h 181"/>
                  <a:gd name="T18" fmla="*/ 15 w 182"/>
                  <a:gd name="T19" fmla="*/ 140 h 181"/>
                  <a:gd name="T20" fmla="*/ 40 w 182"/>
                  <a:gd name="T21" fmla="*/ 164 h 181"/>
                  <a:gd name="T22" fmla="*/ 74 w 182"/>
                  <a:gd name="T23" fmla="*/ 179 h 181"/>
                  <a:gd name="T24" fmla="*/ 110 w 182"/>
                  <a:gd name="T25" fmla="*/ 179 h 181"/>
                  <a:gd name="T26" fmla="*/ 143 w 182"/>
                  <a:gd name="T27" fmla="*/ 164 h 181"/>
                  <a:gd name="T28" fmla="*/ 167 w 182"/>
                  <a:gd name="T29" fmla="*/ 140 h 181"/>
                  <a:gd name="T30" fmla="*/ 179 w 182"/>
                  <a:gd name="T31" fmla="*/ 107 h 181"/>
                  <a:gd name="T32" fmla="*/ 179 w 182"/>
                  <a:gd name="T33" fmla="*/ 91 h 181"/>
                  <a:gd name="T34" fmla="*/ 172 w 182"/>
                  <a:gd name="T35" fmla="*/ 55 h 181"/>
                  <a:gd name="T36" fmla="*/ 153 w 182"/>
                  <a:gd name="T37" fmla="*/ 26 h 181"/>
                  <a:gd name="T38" fmla="*/ 125 w 182"/>
                  <a:gd name="T39" fmla="*/ 9 h 181"/>
                  <a:gd name="T40" fmla="*/ 91 w 182"/>
                  <a:gd name="T41" fmla="*/ 2 h 181"/>
                  <a:gd name="T42" fmla="*/ 56 w 182"/>
                  <a:gd name="T43" fmla="*/ 9 h 181"/>
                  <a:gd name="T44" fmla="*/ 30 w 182"/>
                  <a:gd name="T45" fmla="*/ 26 h 181"/>
                  <a:gd name="T46" fmla="*/ 10 w 182"/>
                  <a:gd name="T47" fmla="*/ 55 h 181"/>
                  <a:gd name="T48" fmla="*/ 3 w 182"/>
                  <a:gd name="T49" fmla="*/ 91 h 181"/>
                  <a:gd name="T50" fmla="*/ 10 w 182"/>
                  <a:gd name="T51" fmla="*/ 126 h 181"/>
                  <a:gd name="T52" fmla="*/ 30 w 182"/>
                  <a:gd name="T53" fmla="*/ 152 h 181"/>
                  <a:gd name="T54" fmla="*/ 56 w 182"/>
                  <a:gd name="T55" fmla="*/ 172 h 181"/>
                  <a:gd name="T56" fmla="*/ 91 w 182"/>
                  <a:gd name="T57" fmla="*/ 177 h 181"/>
                  <a:gd name="T58" fmla="*/ 125 w 182"/>
                  <a:gd name="T59" fmla="*/ 172 h 181"/>
                  <a:gd name="T60" fmla="*/ 153 w 182"/>
                  <a:gd name="T61" fmla="*/ 152 h 181"/>
                  <a:gd name="T62" fmla="*/ 172 w 182"/>
                  <a:gd name="T63" fmla="*/ 126 h 181"/>
                  <a:gd name="T64" fmla="*/ 179 w 182"/>
                  <a:gd name="T65" fmla="*/ 9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1">
                    <a:moveTo>
                      <a:pt x="182" y="91"/>
                    </a:moveTo>
                    <a:lnTo>
                      <a:pt x="179" y="71"/>
                    </a:lnTo>
                    <a:lnTo>
                      <a:pt x="175" y="54"/>
                    </a:lnTo>
                    <a:lnTo>
                      <a:pt x="167" y="38"/>
                    </a:lnTo>
                    <a:lnTo>
                      <a:pt x="155" y="24"/>
                    </a:lnTo>
                    <a:lnTo>
                      <a:pt x="143" y="14"/>
                    </a:lnTo>
                    <a:lnTo>
                      <a:pt x="129" y="5"/>
                    </a:lnTo>
                    <a:lnTo>
                      <a:pt x="110" y="0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56" y="5"/>
                    </a:lnTo>
                    <a:lnTo>
                      <a:pt x="40" y="14"/>
                    </a:lnTo>
                    <a:lnTo>
                      <a:pt x="27" y="24"/>
                    </a:lnTo>
                    <a:lnTo>
                      <a:pt x="15" y="38"/>
                    </a:lnTo>
                    <a:lnTo>
                      <a:pt x="7" y="54"/>
                    </a:lnTo>
                    <a:lnTo>
                      <a:pt x="3" y="71"/>
                    </a:lnTo>
                    <a:lnTo>
                      <a:pt x="0" y="91"/>
                    </a:lnTo>
                    <a:lnTo>
                      <a:pt x="3" y="107"/>
                    </a:lnTo>
                    <a:lnTo>
                      <a:pt x="7" y="126"/>
                    </a:lnTo>
                    <a:lnTo>
                      <a:pt x="15" y="140"/>
                    </a:lnTo>
                    <a:lnTo>
                      <a:pt x="27" y="155"/>
                    </a:lnTo>
                    <a:lnTo>
                      <a:pt x="40" y="164"/>
                    </a:lnTo>
                    <a:lnTo>
                      <a:pt x="56" y="174"/>
                    </a:lnTo>
                    <a:lnTo>
                      <a:pt x="74" y="179"/>
                    </a:lnTo>
                    <a:lnTo>
                      <a:pt x="91" y="181"/>
                    </a:lnTo>
                    <a:lnTo>
                      <a:pt x="110" y="179"/>
                    </a:lnTo>
                    <a:lnTo>
                      <a:pt x="129" y="174"/>
                    </a:lnTo>
                    <a:lnTo>
                      <a:pt x="143" y="164"/>
                    </a:lnTo>
                    <a:lnTo>
                      <a:pt x="155" y="155"/>
                    </a:lnTo>
                    <a:lnTo>
                      <a:pt x="167" y="140"/>
                    </a:lnTo>
                    <a:lnTo>
                      <a:pt x="175" y="126"/>
                    </a:lnTo>
                    <a:lnTo>
                      <a:pt x="179" y="107"/>
                    </a:lnTo>
                    <a:lnTo>
                      <a:pt x="182" y="91"/>
                    </a:lnTo>
                    <a:lnTo>
                      <a:pt x="179" y="91"/>
                    </a:lnTo>
                    <a:lnTo>
                      <a:pt x="177" y="71"/>
                    </a:lnTo>
                    <a:lnTo>
                      <a:pt x="172" y="55"/>
                    </a:lnTo>
                    <a:lnTo>
                      <a:pt x="165" y="41"/>
                    </a:lnTo>
                    <a:lnTo>
                      <a:pt x="153" y="26"/>
                    </a:lnTo>
                    <a:lnTo>
                      <a:pt x="141" y="17"/>
                    </a:lnTo>
                    <a:lnTo>
                      <a:pt x="125" y="9"/>
                    </a:lnTo>
                    <a:lnTo>
                      <a:pt x="108" y="2"/>
                    </a:lnTo>
                    <a:lnTo>
                      <a:pt x="91" y="2"/>
                    </a:lnTo>
                    <a:lnTo>
                      <a:pt x="74" y="2"/>
                    </a:lnTo>
                    <a:lnTo>
                      <a:pt x="56" y="9"/>
                    </a:lnTo>
                    <a:lnTo>
                      <a:pt x="41" y="17"/>
                    </a:lnTo>
                    <a:lnTo>
                      <a:pt x="30" y="26"/>
                    </a:lnTo>
                    <a:lnTo>
                      <a:pt x="17" y="41"/>
                    </a:lnTo>
                    <a:lnTo>
                      <a:pt x="10" y="55"/>
                    </a:lnTo>
                    <a:lnTo>
                      <a:pt x="5" y="71"/>
                    </a:lnTo>
                    <a:lnTo>
                      <a:pt x="3" y="91"/>
                    </a:lnTo>
                    <a:lnTo>
                      <a:pt x="5" y="107"/>
                    </a:lnTo>
                    <a:lnTo>
                      <a:pt x="10" y="126"/>
                    </a:lnTo>
                    <a:lnTo>
                      <a:pt x="17" y="140"/>
                    </a:lnTo>
                    <a:lnTo>
                      <a:pt x="30" y="152"/>
                    </a:lnTo>
                    <a:lnTo>
                      <a:pt x="41" y="162"/>
                    </a:lnTo>
                    <a:lnTo>
                      <a:pt x="56" y="172"/>
                    </a:lnTo>
                    <a:lnTo>
                      <a:pt x="74" y="177"/>
                    </a:lnTo>
                    <a:lnTo>
                      <a:pt x="91" y="177"/>
                    </a:lnTo>
                    <a:lnTo>
                      <a:pt x="108" y="177"/>
                    </a:lnTo>
                    <a:lnTo>
                      <a:pt x="125" y="172"/>
                    </a:lnTo>
                    <a:lnTo>
                      <a:pt x="141" y="162"/>
                    </a:lnTo>
                    <a:lnTo>
                      <a:pt x="153" y="152"/>
                    </a:lnTo>
                    <a:lnTo>
                      <a:pt x="165" y="140"/>
                    </a:lnTo>
                    <a:lnTo>
                      <a:pt x="172" y="126"/>
                    </a:lnTo>
                    <a:lnTo>
                      <a:pt x="177" y="107"/>
                    </a:lnTo>
                    <a:lnTo>
                      <a:pt x="179" y="91"/>
                    </a:lnTo>
                    <a:lnTo>
                      <a:pt x="182" y="91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2" name="Freeform 1104">
                <a:extLst>
                  <a:ext uri="{FF2B5EF4-FFF2-40B4-BE49-F238E27FC236}">
                    <a16:creationId xmlns:a16="http://schemas.microsoft.com/office/drawing/2014/main" id="{C1D75C17-0A5F-4BB8-9C87-EA0F7A9C2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3315"/>
                <a:ext cx="59" cy="58"/>
              </a:xfrm>
              <a:custGeom>
                <a:avLst/>
                <a:gdLst>
                  <a:gd name="T0" fmla="*/ 174 w 176"/>
                  <a:gd name="T1" fmla="*/ 68 h 175"/>
                  <a:gd name="T2" fmla="*/ 162 w 176"/>
                  <a:gd name="T3" fmla="*/ 39 h 175"/>
                  <a:gd name="T4" fmla="*/ 138 w 176"/>
                  <a:gd name="T5" fmla="*/ 15 h 175"/>
                  <a:gd name="T6" fmla="*/ 105 w 176"/>
                  <a:gd name="T7" fmla="*/ 0 h 175"/>
                  <a:gd name="T8" fmla="*/ 71 w 176"/>
                  <a:gd name="T9" fmla="*/ 0 h 175"/>
                  <a:gd name="T10" fmla="*/ 38 w 176"/>
                  <a:gd name="T11" fmla="*/ 15 h 175"/>
                  <a:gd name="T12" fmla="*/ 14 w 176"/>
                  <a:gd name="T13" fmla="*/ 39 h 175"/>
                  <a:gd name="T14" fmla="*/ 2 w 176"/>
                  <a:gd name="T15" fmla="*/ 68 h 175"/>
                  <a:gd name="T16" fmla="*/ 2 w 176"/>
                  <a:gd name="T17" fmla="*/ 105 h 175"/>
                  <a:gd name="T18" fmla="*/ 14 w 176"/>
                  <a:gd name="T19" fmla="*/ 138 h 175"/>
                  <a:gd name="T20" fmla="*/ 38 w 176"/>
                  <a:gd name="T21" fmla="*/ 160 h 175"/>
                  <a:gd name="T22" fmla="*/ 71 w 176"/>
                  <a:gd name="T23" fmla="*/ 175 h 175"/>
                  <a:gd name="T24" fmla="*/ 105 w 176"/>
                  <a:gd name="T25" fmla="*/ 175 h 175"/>
                  <a:gd name="T26" fmla="*/ 138 w 176"/>
                  <a:gd name="T27" fmla="*/ 160 h 175"/>
                  <a:gd name="T28" fmla="*/ 162 w 176"/>
                  <a:gd name="T29" fmla="*/ 138 h 175"/>
                  <a:gd name="T30" fmla="*/ 174 w 176"/>
                  <a:gd name="T31" fmla="*/ 105 h 175"/>
                  <a:gd name="T32" fmla="*/ 174 w 176"/>
                  <a:gd name="T33" fmla="*/ 89 h 175"/>
                  <a:gd name="T34" fmla="*/ 167 w 176"/>
                  <a:gd name="T35" fmla="*/ 53 h 175"/>
                  <a:gd name="T36" fmla="*/ 150 w 176"/>
                  <a:gd name="T37" fmla="*/ 27 h 175"/>
                  <a:gd name="T38" fmla="*/ 122 w 176"/>
                  <a:gd name="T39" fmla="*/ 10 h 175"/>
                  <a:gd name="T40" fmla="*/ 88 w 176"/>
                  <a:gd name="T41" fmla="*/ 3 h 175"/>
                  <a:gd name="T42" fmla="*/ 55 w 176"/>
                  <a:gd name="T43" fmla="*/ 10 h 175"/>
                  <a:gd name="T44" fmla="*/ 29 w 176"/>
                  <a:gd name="T45" fmla="*/ 27 h 175"/>
                  <a:gd name="T46" fmla="*/ 9 w 176"/>
                  <a:gd name="T47" fmla="*/ 53 h 175"/>
                  <a:gd name="T48" fmla="*/ 2 w 176"/>
                  <a:gd name="T49" fmla="*/ 89 h 175"/>
                  <a:gd name="T50" fmla="*/ 9 w 176"/>
                  <a:gd name="T51" fmla="*/ 120 h 175"/>
                  <a:gd name="T52" fmla="*/ 29 w 176"/>
                  <a:gd name="T53" fmla="*/ 148 h 175"/>
                  <a:gd name="T54" fmla="*/ 55 w 176"/>
                  <a:gd name="T55" fmla="*/ 167 h 175"/>
                  <a:gd name="T56" fmla="*/ 88 w 176"/>
                  <a:gd name="T57" fmla="*/ 172 h 175"/>
                  <a:gd name="T58" fmla="*/ 122 w 176"/>
                  <a:gd name="T59" fmla="*/ 167 h 175"/>
                  <a:gd name="T60" fmla="*/ 150 w 176"/>
                  <a:gd name="T61" fmla="*/ 148 h 175"/>
                  <a:gd name="T62" fmla="*/ 167 w 176"/>
                  <a:gd name="T63" fmla="*/ 120 h 175"/>
                  <a:gd name="T64" fmla="*/ 174 w 176"/>
                  <a:gd name="T65" fmla="*/ 8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75">
                    <a:moveTo>
                      <a:pt x="176" y="89"/>
                    </a:moveTo>
                    <a:lnTo>
                      <a:pt x="174" y="68"/>
                    </a:lnTo>
                    <a:lnTo>
                      <a:pt x="169" y="53"/>
                    </a:lnTo>
                    <a:lnTo>
                      <a:pt x="162" y="39"/>
                    </a:lnTo>
                    <a:lnTo>
                      <a:pt x="150" y="24"/>
                    </a:lnTo>
                    <a:lnTo>
                      <a:pt x="138" y="15"/>
                    </a:lnTo>
                    <a:lnTo>
                      <a:pt x="122" y="7"/>
                    </a:lnTo>
                    <a:lnTo>
                      <a:pt x="105" y="0"/>
                    </a:lnTo>
                    <a:lnTo>
                      <a:pt x="88" y="0"/>
                    </a:lnTo>
                    <a:lnTo>
                      <a:pt x="71" y="0"/>
                    </a:lnTo>
                    <a:lnTo>
                      <a:pt x="53" y="7"/>
                    </a:lnTo>
                    <a:lnTo>
                      <a:pt x="38" y="15"/>
                    </a:lnTo>
                    <a:lnTo>
                      <a:pt x="27" y="24"/>
                    </a:lnTo>
                    <a:lnTo>
                      <a:pt x="14" y="39"/>
                    </a:lnTo>
                    <a:lnTo>
                      <a:pt x="7" y="53"/>
                    </a:lnTo>
                    <a:lnTo>
                      <a:pt x="2" y="68"/>
                    </a:lnTo>
                    <a:lnTo>
                      <a:pt x="0" y="89"/>
                    </a:lnTo>
                    <a:lnTo>
                      <a:pt x="2" y="105"/>
                    </a:lnTo>
                    <a:lnTo>
                      <a:pt x="7" y="124"/>
                    </a:lnTo>
                    <a:lnTo>
                      <a:pt x="14" y="138"/>
                    </a:lnTo>
                    <a:lnTo>
                      <a:pt x="27" y="150"/>
                    </a:lnTo>
                    <a:lnTo>
                      <a:pt x="38" y="160"/>
                    </a:lnTo>
                    <a:lnTo>
                      <a:pt x="53" y="170"/>
                    </a:lnTo>
                    <a:lnTo>
                      <a:pt x="71" y="175"/>
                    </a:lnTo>
                    <a:lnTo>
                      <a:pt x="88" y="175"/>
                    </a:lnTo>
                    <a:lnTo>
                      <a:pt x="105" y="175"/>
                    </a:lnTo>
                    <a:lnTo>
                      <a:pt x="122" y="170"/>
                    </a:lnTo>
                    <a:lnTo>
                      <a:pt x="138" y="160"/>
                    </a:lnTo>
                    <a:lnTo>
                      <a:pt x="150" y="150"/>
                    </a:lnTo>
                    <a:lnTo>
                      <a:pt x="162" y="138"/>
                    </a:lnTo>
                    <a:lnTo>
                      <a:pt x="169" y="124"/>
                    </a:lnTo>
                    <a:lnTo>
                      <a:pt x="174" y="105"/>
                    </a:lnTo>
                    <a:lnTo>
                      <a:pt x="176" y="89"/>
                    </a:lnTo>
                    <a:lnTo>
                      <a:pt x="174" y="89"/>
                    </a:lnTo>
                    <a:lnTo>
                      <a:pt x="172" y="72"/>
                    </a:lnTo>
                    <a:lnTo>
                      <a:pt x="167" y="53"/>
                    </a:lnTo>
                    <a:lnTo>
                      <a:pt x="160" y="39"/>
                    </a:lnTo>
                    <a:lnTo>
                      <a:pt x="150" y="27"/>
                    </a:lnTo>
                    <a:lnTo>
                      <a:pt x="138" y="17"/>
                    </a:lnTo>
                    <a:lnTo>
                      <a:pt x="122" y="10"/>
                    </a:lnTo>
                    <a:lnTo>
                      <a:pt x="105" y="5"/>
                    </a:lnTo>
                    <a:lnTo>
                      <a:pt x="88" y="3"/>
                    </a:lnTo>
                    <a:lnTo>
                      <a:pt x="71" y="5"/>
                    </a:lnTo>
                    <a:lnTo>
                      <a:pt x="55" y="10"/>
                    </a:lnTo>
                    <a:lnTo>
                      <a:pt x="41" y="17"/>
                    </a:lnTo>
                    <a:lnTo>
                      <a:pt x="29" y="27"/>
                    </a:lnTo>
                    <a:lnTo>
                      <a:pt x="17" y="39"/>
                    </a:lnTo>
                    <a:lnTo>
                      <a:pt x="9" y="53"/>
                    </a:lnTo>
                    <a:lnTo>
                      <a:pt x="4" y="72"/>
                    </a:lnTo>
                    <a:lnTo>
                      <a:pt x="2" y="89"/>
                    </a:lnTo>
                    <a:lnTo>
                      <a:pt x="4" y="105"/>
                    </a:lnTo>
                    <a:lnTo>
                      <a:pt x="9" y="120"/>
                    </a:lnTo>
                    <a:lnTo>
                      <a:pt x="17" y="135"/>
                    </a:lnTo>
                    <a:lnTo>
                      <a:pt x="29" y="148"/>
                    </a:lnTo>
                    <a:lnTo>
                      <a:pt x="41" y="158"/>
                    </a:lnTo>
                    <a:lnTo>
                      <a:pt x="55" y="167"/>
                    </a:lnTo>
                    <a:lnTo>
                      <a:pt x="71" y="172"/>
                    </a:lnTo>
                    <a:lnTo>
                      <a:pt x="88" y="172"/>
                    </a:lnTo>
                    <a:lnTo>
                      <a:pt x="105" y="172"/>
                    </a:lnTo>
                    <a:lnTo>
                      <a:pt x="122" y="167"/>
                    </a:lnTo>
                    <a:lnTo>
                      <a:pt x="138" y="158"/>
                    </a:lnTo>
                    <a:lnTo>
                      <a:pt x="150" y="148"/>
                    </a:lnTo>
                    <a:lnTo>
                      <a:pt x="160" y="135"/>
                    </a:lnTo>
                    <a:lnTo>
                      <a:pt x="167" y="120"/>
                    </a:lnTo>
                    <a:lnTo>
                      <a:pt x="172" y="105"/>
                    </a:lnTo>
                    <a:lnTo>
                      <a:pt x="174" y="89"/>
                    </a:lnTo>
                    <a:lnTo>
                      <a:pt x="176" y="89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3" name="Freeform 1105">
                <a:extLst>
                  <a:ext uri="{FF2B5EF4-FFF2-40B4-BE49-F238E27FC236}">
                    <a16:creationId xmlns:a16="http://schemas.microsoft.com/office/drawing/2014/main" id="{C7862D21-D4E9-4CA3-B42C-D5685FF2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3316"/>
                <a:ext cx="58" cy="56"/>
              </a:xfrm>
              <a:custGeom>
                <a:avLst/>
                <a:gdLst>
                  <a:gd name="T0" fmla="*/ 169 w 172"/>
                  <a:gd name="T1" fmla="*/ 69 h 169"/>
                  <a:gd name="T2" fmla="*/ 157 w 172"/>
                  <a:gd name="T3" fmla="*/ 36 h 169"/>
                  <a:gd name="T4" fmla="*/ 135 w 172"/>
                  <a:gd name="T5" fmla="*/ 14 h 169"/>
                  <a:gd name="T6" fmla="*/ 103 w 172"/>
                  <a:gd name="T7" fmla="*/ 2 h 169"/>
                  <a:gd name="T8" fmla="*/ 69 w 172"/>
                  <a:gd name="T9" fmla="*/ 2 h 169"/>
                  <a:gd name="T10" fmla="*/ 39 w 172"/>
                  <a:gd name="T11" fmla="*/ 14 h 169"/>
                  <a:gd name="T12" fmla="*/ 14 w 172"/>
                  <a:gd name="T13" fmla="*/ 36 h 169"/>
                  <a:gd name="T14" fmla="*/ 2 w 172"/>
                  <a:gd name="T15" fmla="*/ 69 h 169"/>
                  <a:gd name="T16" fmla="*/ 2 w 172"/>
                  <a:gd name="T17" fmla="*/ 102 h 169"/>
                  <a:gd name="T18" fmla="*/ 14 w 172"/>
                  <a:gd name="T19" fmla="*/ 133 h 169"/>
                  <a:gd name="T20" fmla="*/ 39 w 172"/>
                  <a:gd name="T21" fmla="*/ 155 h 169"/>
                  <a:gd name="T22" fmla="*/ 69 w 172"/>
                  <a:gd name="T23" fmla="*/ 169 h 169"/>
                  <a:gd name="T24" fmla="*/ 103 w 172"/>
                  <a:gd name="T25" fmla="*/ 169 h 169"/>
                  <a:gd name="T26" fmla="*/ 135 w 172"/>
                  <a:gd name="T27" fmla="*/ 155 h 169"/>
                  <a:gd name="T28" fmla="*/ 157 w 172"/>
                  <a:gd name="T29" fmla="*/ 133 h 169"/>
                  <a:gd name="T30" fmla="*/ 169 w 172"/>
                  <a:gd name="T31" fmla="*/ 102 h 169"/>
                  <a:gd name="T32" fmla="*/ 169 w 172"/>
                  <a:gd name="T33" fmla="*/ 86 h 169"/>
                  <a:gd name="T34" fmla="*/ 162 w 172"/>
                  <a:gd name="T35" fmla="*/ 54 h 169"/>
                  <a:gd name="T36" fmla="*/ 145 w 172"/>
                  <a:gd name="T37" fmla="*/ 26 h 169"/>
                  <a:gd name="T38" fmla="*/ 119 w 172"/>
                  <a:gd name="T39" fmla="*/ 10 h 169"/>
                  <a:gd name="T40" fmla="*/ 86 w 172"/>
                  <a:gd name="T41" fmla="*/ 2 h 169"/>
                  <a:gd name="T42" fmla="*/ 54 w 172"/>
                  <a:gd name="T43" fmla="*/ 10 h 169"/>
                  <a:gd name="T44" fmla="*/ 28 w 172"/>
                  <a:gd name="T45" fmla="*/ 26 h 169"/>
                  <a:gd name="T46" fmla="*/ 11 w 172"/>
                  <a:gd name="T47" fmla="*/ 54 h 169"/>
                  <a:gd name="T48" fmla="*/ 5 w 172"/>
                  <a:gd name="T49" fmla="*/ 86 h 169"/>
                  <a:gd name="T50" fmla="*/ 11 w 172"/>
                  <a:gd name="T51" fmla="*/ 117 h 169"/>
                  <a:gd name="T52" fmla="*/ 28 w 172"/>
                  <a:gd name="T53" fmla="*/ 142 h 169"/>
                  <a:gd name="T54" fmla="*/ 54 w 172"/>
                  <a:gd name="T55" fmla="*/ 162 h 169"/>
                  <a:gd name="T56" fmla="*/ 86 w 172"/>
                  <a:gd name="T57" fmla="*/ 167 h 169"/>
                  <a:gd name="T58" fmla="*/ 119 w 172"/>
                  <a:gd name="T59" fmla="*/ 162 h 169"/>
                  <a:gd name="T60" fmla="*/ 145 w 172"/>
                  <a:gd name="T61" fmla="*/ 142 h 169"/>
                  <a:gd name="T62" fmla="*/ 162 w 172"/>
                  <a:gd name="T63" fmla="*/ 117 h 169"/>
                  <a:gd name="T64" fmla="*/ 169 w 172"/>
                  <a:gd name="T65" fmla="*/ 8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69">
                    <a:moveTo>
                      <a:pt x="172" y="86"/>
                    </a:moveTo>
                    <a:lnTo>
                      <a:pt x="169" y="69"/>
                    </a:lnTo>
                    <a:lnTo>
                      <a:pt x="165" y="50"/>
                    </a:lnTo>
                    <a:lnTo>
                      <a:pt x="157" y="36"/>
                    </a:lnTo>
                    <a:lnTo>
                      <a:pt x="148" y="25"/>
                    </a:lnTo>
                    <a:lnTo>
                      <a:pt x="135" y="14"/>
                    </a:lnTo>
                    <a:lnTo>
                      <a:pt x="121" y="7"/>
                    </a:lnTo>
                    <a:lnTo>
                      <a:pt x="103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39" y="14"/>
                    </a:lnTo>
                    <a:lnTo>
                      <a:pt x="28" y="25"/>
                    </a:lnTo>
                    <a:lnTo>
                      <a:pt x="14" y="36"/>
                    </a:lnTo>
                    <a:lnTo>
                      <a:pt x="7" y="50"/>
                    </a:lnTo>
                    <a:lnTo>
                      <a:pt x="2" y="69"/>
                    </a:lnTo>
                    <a:lnTo>
                      <a:pt x="0" y="86"/>
                    </a:lnTo>
                    <a:lnTo>
                      <a:pt x="2" y="102"/>
                    </a:lnTo>
                    <a:lnTo>
                      <a:pt x="7" y="117"/>
                    </a:lnTo>
                    <a:lnTo>
                      <a:pt x="14" y="133"/>
                    </a:lnTo>
                    <a:lnTo>
                      <a:pt x="28" y="145"/>
                    </a:lnTo>
                    <a:lnTo>
                      <a:pt x="39" y="155"/>
                    </a:lnTo>
                    <a:lnTo>
                      <a:pt x="54" y="164"/>
                    </a:lnTo>
                    <a:lnTo>
                      <a:pt x="69" y="169"/>
                    </a:lnTo>
                    <a:lnTo>
                      <a:pt x="86" y="169"/>
                    </a:lnTo>
                    <a:lnTo>
                      <a:pt x="103" y="169"/>
                    </a:lnTo>
                    <a:lnTo>
                      <a:pt x="121" y="164"/>
                    </a:lnTo>
                    <a:lnTo>
                      <a:pt x="135" y="155"/>
                    </a:lnTo>
                    <a:lnTo>
                      <a:pt x="148" y="145"/>
                    </a:lnTo>
                    <a:lnTo>
                      <a:pt x="157" y="133"/>
                    </a:lnTo>
                    <a:lnTo>
                      <a:pt x="165" y="117"/>
                    </a:lnTo>
                    <a:lnTo>
                      <a:pt x="169" y="102"/>
                    </a:lnTo>
                    <a:lnTo>
                      <a:pt x="172" y="86"/>
                    </a:lnTo>
                    <a:lnTo>
                      <a:pt x="169" y="86"/>
                    </a:lnTo>
                    <a:lnTo>
                      <a:pt x="168" y="69"/>
                    </a:lnTo>
                    <a:lnTo>
                      <a:pt x="162" y="54"/>
                    </a:lnTo>
                    <a:lnTo>
                      <a:pt x="155" y="40"/>
                    </a:lnTo>
                    <a:lnTo>
                      <a:pt x="145" y="26"/>
                    </a:lnTo>
                    <a:lnTo>
                      <a:pt x="133" y="16"/>
                    </a:lnTo>
                    <a:lnTo>
                      <a:pt x="119" y="10"/>
                    </a:lnTo>
                    <a:lnTo>
                      <a:pt x="103" y="4"/>
                    </a:lnTo>
                    <a:lnTo>
                      <a:pt x="86" y="2"/>
                    </a:lnTo>
                    <a:lnTo>
                      <a:pt x="69" y="4"/>
                    </a:lnTo>
                    <a:lnTo>
                      <a:pt x="54" y="10"/>
                    </a:lnTo>
                    <a:lnTo>
                      <a:pt x="39" y="16"/>
                    </a:lnTo>
                    <a:lnTo>
                      <a:pt x="28" y="26"/>
                    </a:lnTo>
                    <a:lnTo>
                      <a:pt x="18" y="40"/>
                    </a:lnTo>
                    <a:lnTo>
                      <a:pt x="11" y="54"/>
                    </a:lnTo>
                    <a:lnTo>
                      <a:pt x="5" y="69"/>
                    </a:lnTo>
                    <a:lnTo>
                      <a:pt x="5" y="86"/>
                    </a:lnTo>
                    <a:lnTo>
                      <a:pt x="5" y="100"/>
                    </a:lnTo>
                    <a:lnTo>
                      <a:pt x="11" y="117"/>
                    </a:lnTo>
                    <a:lnTo>
                      <a:pt x="18" y="130"/>
                    </a:lnTo>
                    <a:lnTo>
                      <a:pt x="28" y="142"/>
                    </a:lnTo>
                    <a:lnTo>
                      <a:pt x="39" y="152"/>
                    </a:lnTo>
                    <a:lnTo>
                      <a:pt x="54" y="162"/>
                    </a:lnTo>
                    <a:lnTo>
                      <a:pt x="69" y="164"/>
                    </a:lnTo>
                    <a:lnTo>
                      <a:pt x="86" y="167"/>
                    </a:lnTo>
                    <a:lnTo>
                      <a:pt x="103" y="164"/>
                    </a:lnTo>
                    <a:lnTo>
                      <a:pt x="119" y="162"/>
                    </a:lnTo>
                    <a:lnTo>
                      <a:pt x="133" y="152"/>
                    </a:lnTo>
                    <a:lnTo>
                      <a:pt x="145" y="142"/>
                    </a:lnTo>
                    <a:lnTo>
                      <a:pt x="155" y="130"/>
                    </a:lnTo>
                    <a:lnTo>
                      <a:pt x="162" y="117"/>
                    </a:lnTo>
                    <a:lnTo>
                      <a:pt x="168" y="100"/>
                    </a:lnTo>
                    <a:lnTo>
                      <a:pt x="169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4" name="Freeform 1106">
                <a:extLst>
                  <a:ext uri="{FF2B5EF4-FFF2-40B4-BE49-F238E27FC236}">
                    <a16:creationId xmlns:a16="http://schemas.microsoft.com/office/drawing/2014/main" id="{CA48524A-CFD6-4525-B56E-6D03E4AD4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316"/>
                <a:ext cx="55" cy="55"/>
              </a:xfrm>
              <a:custGeom>
                <a:avLst/>
                <a:gdLst>
                  <a:gd name="T0" fmla="*/ 162 w 164"/>
                  <a:gd name="T1" fmla="*/ 67 h 165"/>
                  <a:gd name="T2" fmla="*/ 150 w 164"/>
                  <a:gd name="T3" fmla="*/ 38 h 165"/>
                  <a:gd name="T4" fmla="*/ 128 w 164"/>
                  <a:gd name="T5" fmla="*/ 14 h 165"/>
                  <a:gd name="T6" fmla="*/ 98 w 164"/>
                  <a:gd name="T7" fmla="*/ 2 h 165"/>
                  <a:gd name="T8" fmla="*/ 64 w 164"/>
                  <a:gd name="T9" fmla="*/ 2 h 165"/>
                  <a:gd name="T10" fmla="*/ 34 w 164"/>
                  <a:gd name="T11" fmla="*/ 14 h 165"/>
                  <a:gd name="T12" fmla="*/ 13 w 164"/>
                  <a:gd name="T13" fmla="*/ 38 h 165"/>
                  <a:gd name="T14" fmla="*/ 0 w 164"/>
                  <a:gd name="T15" fmla="*/ 67 h 165"/>
                  <a:gd name="T16" fmla="*/ 0 w 164"/>
                  <a:gd name="T17" fmla="*/ 98 h 165"/>
                  <a:gd name="T18" fmla="*/ 13 w 164"/>
                  <a:gd name="T19" fmla="*/ 127 h 165"/>
                  <a:gd name="T20" fmla="*/ 34 w 164"/>
                  <a:gd name="T21" fmla="*/ 150 h 165"/>
                  <a:gd name="T22" fmla="*/ 64 w 164"/>
                  <a:gd name="T23" fmla="*/ 162 h 165"/>
                  <a:gd name="T24" fmla="*/ 98 w 164"/>
                  <a:gd name="T25" fmla="*/ 162 h 165"/>
                  <a:gd name="T26" fmla="*/ 128 w 164"/>
                  <a:gd name="T27" fmla="*/ 150 h 165"/>
                  <a:gd name="T28" fmla="*/ 150 w 164"/>
                  <a:gd name="T29" fmla="*/ 127 h 165"/>
                  <a:gd name="T30" fmla="*/ 162 w 164"/>
                  <a:gd name="T31" fmla="*/ 98 h 165"/>
                  <a:gd name="T32" fmla="*/ 162 w 164"/>
                  <a:gd name="T33" fmla="*/ 84 h 165"/>
                  <a:gd name="T34" fmla="*/ 155 w 164"/>
                  <a:gd name="T35" fmla="*/ 52 h 165"/>
                  <a:gd name="T36" fmla="*/ 138 w 164"/>
                  <a:gd name="T37" fmla="*/ 27 h 165"/>
                  <a:gd name="T38" fmla="*/ 112 w 164"/>
                  <a:gd name="T39" fmla="*/ 10 h 165"/>
                  <a:gd name="T40" fmla="*/ 81 w 164"/>
                  <a:gd name="T41" fmla="*/ 2 h 165"/>
                  <a:gd name="T42" fmla="*/ 48 w 164"/>
                  <a:gd name="T43" fmla="*/ 10 h 165"/>
                  <a:gd name="T44" fmla="*/ 24 w 164"/>
                  <a:gd name="T45" fmla="*/ 27 h 165"/>
                  <a:gd name="T46" fmla="*/ 7 w 164"/>
                  <a:gd name="T47" fmla="*/ 52 h 165"/>
                  <a:gd name="T48" fmla="*/ 2 w 164"/>
                  <a:gd name="T49" fmla="*/ 84 h 165"/>
                  <a:gd name="T50" fmla="*/ 7 w 164"/>
                  <a:gd name="T51" fmla="*/ 113 h 165"/>
                  <a:gd name="T52" fmla="*/ 24 w 164"/>
                  <a:gd name="T53" fmla="*/ 140 h 165"/>
                  <a:gd name="T54" fmla="*/ 48 w 164"/>
                  <a:gd name="T55" fmla="*/ 155 h 165"/>
                  <a:gd name="T56" fmla="*/ 81 w 164"/>
                  <a:gd name="T57" fmla="*/ 162 h 165"/>
                  <a:gd name="T58" fmla="*/ 112 w 164"/>
                  <a:gd name="T59" fmla="*/ 155 h 165"/>
                  <a:gd name="T60" fmla="*/ 138 w 164"/>
                  <a:gd name="T61" fmla="*/ 140 h 165"/>
                  <a:gd name="T62" fmla="*/ 155 w 164"/>
                  <a:gd name="T63" fmla="*/ 113 h 165"/>
                  <a:gd name="T64" fmla="*/ 162 w 164"/>
                  <a:gd name="T65" fmla="*/ 8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65">
                    <a:moveTo>
                      <a:pt x="164" y="84"/>
                    </a:moveTo>
                    <a:lnTo>
                      <a:pt x="162" y="67"/>
                    </a:lnTo>
                    <a:lnTo>
                      <a:pt x="157" y="52"/>
                    </a:lnTo>
                    <a:lnTo>
                      <a:pt x="150" y="38"/>
                    </a:lnTo>
                    <a:lnTo>
                      <a:pt x="140" y="24"/>
                    </a:lnTo>
                    <a:lnTo>
                      <a:pt x="128" y="14"/>
                    </a:lnTo>
                    <a:lnTo>
                      <a:pt x="112" y="7"/>
                    </a:lnTo>
                    <a:lnTo>
                      <a:pt x="98" y="2"/>
                    </a:lnTo>
                    <a:lnTo>
                      <a:pt x="81" y="0"/>
                    </a:lnTo>
                    <a:lnTo>
                      <a:pt x="64" y="2"/>
                    </a:lnTo>
                    <a:lnTo>
                      <a:pt x="48" y="7"/>
                    </a:lnTo>
                    <a:lnTo>
                      <a:pt x="34" y="14"/>
                    </a:lnTo>
                    <a:lnTo>
                      <a:pt x="23" y="24"/>
                    </a:lnTo>
                    <a:lnTo>
                      <a:pt x="13" y="38"/>
                    </a:lnTo>
                    <a:lnTo>
                      <a:pt x="5" y="52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0" y="98"/>
                    </a:lnTo>
                    <a:lnTo>
                      <a:pt x="5" y="115"/>
                    </a:lnTo>
                    <a:lnTo>
                      <a:pt x="13" y="127"/>
                    </a:lnTo>
                    <a:lnTo>
                      <a:pt x="23" y="140"/>
                    </a:lnTo>
                    <a:lnTo>
                      <a:pt x="34" y="150"/>
                    </a:lnTo>
                    <a:lnTo>
                      <a:pt x="48" y="160"/>
                    </a:lnTo>
                    <a:lnTo>
                      <a:pt x="64" y="162"/>
                    </a:lnTo>
                    <a:lnTo>
                      <a:pt x="81" y="165"/>
                    </a:lnTo>
                    <a:lnTo>
                      <a:pt x="98" y="162"/>
                    </a:lnTo>
                    <a:lnTo>
                      <a:pt x="112" y="160"/>
                    </a:lnTo>
                    <a:lnTo>
                      <a:pt x="128" y="150"/>
                    </a:lnTo>
                    <a:lnTo>
                      <a:pt x="140" y="140"/>
                    </a:lnTo>
                    <a:lnTo>
                      <a:pt x="150" y="127"/>
                    </a:lnTo>
                    <a:lnTo>
                      <a:pt x="157" y="115"/>
                    </a:lnTo>
                    <a:lnTo>
                      <a:pt x="162" y="98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60" y="67"/>
                    </a:lnTo>
                    <a:lnTo>
                      <a:pt x="155" y="52"/>
                    </a:lnTo>
                    <a:lnTo>
                      <a:pt x="147" y="38"/>
                    </a:lnTo>
                    <a:lnTo>
                      <a:pt x="138" y="27"/>
                    </a:lnTo>
                    <a:lnTo>
                      <a:pt x="126" y="17"/>
                    </a:lnTo>
                    <a:lnTo>
                      <a:pt x="112" y="10"/>
                    </a:lnTo>
                    <a:lnTo>
                      <a:pt x="98" y="5"/>
                    </a:lnTo>
                    <a:lnTo>
                      <a:pt x="81" y="2"/>
                    </a:lnTo>
                    <a:lnTo>
                      <a:pt x="66" y="5"/>
                    </a:lnTo>
                    <a:lnTo>
                      <a:pt x="48" y="10"/>
                    </a:lnTo>
                    <a:lnTo>
                      <a:pt x="37" y="17"/>
                    </a:lnTo>
                    <a:lnTo>
                      <a:pt x="24" y="27"/>
                    </a:lnTo>
                    <a:lnTo>
                      <a:pt x="14" y="38"/>
                    </a:lnTo>
                    <a:lnTo>
                      <a:pt x="7" y="52"/>
                    </a:lnTo>
                    <a:lnTo>
                      <a:pt x="2" y="67"/>
                    </a:lnTo>
                    <a:lnTo>
                      <a:pt x="2" y="84"/>
                    </a:lnTo>
                    <a:lnTo>
                      <a:pt x="2" y="98"/>
                    </a:lnTo>
                    <a:lnTo>
                      <a:pt x="7" y="113"/>
                    </a:lnTo>
                    <a:lnTo>
                      <a:pt x="14" y="127"/>
                    </a:lnTo>
                    <a:lnTo>
                      <a:pt x="24" y="140"/>
                    </a:lnTo>
                    <a:lnTo>
                      <a:pt x="37" y="148"/>
                    </a:lnTo>
                    <a:lnTo>
                      <a:pt x="48" y="155"/>
                    </a:lnTo>
                    <a:lnTo>
                      <a:pt x="66" y="160"/>
                    </a:lnTo>
                    <a:lnTo>
                      <a:pt x="81" y="162"/>
                    </a:lnTo>
                    <a:lnTo>
                      <a:pt x="98" y="160"/>
                    </a:lnTo>
                    <a:lnTo>
                      <a:pt x="112" y="155"/>
                    </a:lnTo>
                    <a:lnTo>
                      <a:pt x="126" y="148"/>
                    </a:lnTo>
                    <a:lnTo>
                      <a:pt x="138" y="140"/>
                    </a:lnTo>
                    <a:lnTo>
                      <a:pt x="147" y="127"/>
                    </a:lnTo>
                    <a:lnTo>
                      <a:pt x="155" y="113"/>
                    </a:lnTo>
                    <a:lnTo>
                      <a:pt x="160" y="98"/>
                    </a:lnTo>
                    <a:lnTo>
                      <a:pt x="162" y="84"/>
                    </a:lnTo>
                    <a:lnTo>
                      <a:pt x="164" y="84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5" name="Freeform 1107">
                <a:extLst>
                  <a:ext uri="{FF2B5EF4-FFF2-40B4-BE49-F238E27FC236}">
                    <a16:creationId xmlns:a16="http://schemas.microsoft.com/office/drawing/2014/main" id="{3CEDFF6F-14F8-4EBE-A95A-5D94B1609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3317"/>
                <a:ext cx="53" cy="53"/>
              </a:xfrm>
              <a:custGeom>
                <a:avLst/>
                <a:gdLst>
                  <a:gd name="T0" fmla="*/ 158 w 160"/>
                  <a:gd name="T1" fmla="*/ 65 h 160"/>
                  <a:gd name="T2" fmla="*/ 145 w 160"/>
                  <a:gd name="T3" fmla="*/ 36 h 160"/>
                  <a:gd name="T4" fmla="*/ 124 w 160"/>
                  <a:gd name="T5" fmla="*/ 15 h 160"/>
                  <a:gd name="T6" fmla="*/ 96 w 160"/>
                  <a:gd name="T7" fmla="*/ 3 h 160"/>
                  <a:gd name="T8" fmla="*/ 64 w 160"/>
                  <a:gd name="T9" fmla="*/ 3 h 160"/>
                  <a:gd name="T10" fmla="*/ 35 w 160"/>
                  <a:gd name="T11" fmla="*/ 15 h 160"/>
                  <a:gd name="T12" fmla="*/ 12 w 160"/>
                  <a:gd name="T13" fmla="*/ 36 h 160"/>
                  <a:gd name="T14" fmla="*/ 0 w 160"/>
                  <a:gd name="T15" fmla="*/ 65 h 160"/>
                  <a:gd name="T16" fmla="*/ 0 w 160"/>
                  <a:gd name="T17" fmla="*/ 96 h 160"/>
                  <a:gd name="T18" fmla="*/ 12 w 160"/>
                  <a:gd name="T19" fmla="*/ 125 h 160"/>
                  <a:gd name="T20" fmla="*/ 35 w 160"/>
                  <a:gd name="T21" fmla="*/ 146 h 160"/>
                  <a:gd name="T22" fmla="*/ 64 w 160"/>
                  <a:gd name="T23" fmla="*/ 158 h 160"/>
                  <a:gd name="T24" fmla="*/ 96 w 160"/>
                  <a:gd name="T25" fmla="*/ 158 h 160"/>
                  <a:gd name="T26" fmla="*/ 124 w 160"/>
                  <a:gd name="T27" fmla="*/ 146 h 160"/>
                  <a:gd name="T28" fmla="*/ 145 w 160"/>
                  <a:gd name="T29" fmla="*/ 125 h 160"/>
                  <a:gd name="T30" fmla="*/ 158 w 160"/>
                  <a:gd name="T31" fmla="*/ 96 h 160"/>
                  <a:gd name="T32" fmla="*/ 155 w 160"/>
                  <a:gd name="T33" fmla="*/ 82 h 160"/>
                  <a:gd name="T34" fmla="*/ 149 w 160"/>
                  <a:gd name="T35" fmla="*/ 50 h 160"/>
                  <a:gd name="T36" fmla="*/ 133 w 160"/>
                  <a:gd name="T37" fmla="*/ 27 h 160"/>
                  <a:gd name="T38" fmla="*/ 108 w 160"/>
                  <a:gd name="T39" fmla="*/ 10 h 160"/>
                  <a:gd name="T40" fmla="*/ 79 w 160"/>
                  <a:gd name="T41" fmla="*/ 3 h 160"/>
                  <a:gd name="T42" fmla="*/ 50 w 160"/>
                  <a:gd name="T43" fmla="*/ 10 h 160"/>
                  <a:gd name="T44" fmla="*/ 24 w 160"/>
                  <a:gd name="T45" fmla="*/ 27 h 160"/>
                  <a:gd name="T46" fmla="*/ 7 w 160"/>
                  <a:gd name="T47" fmla="*/ 50 h 160"/>
                  <a:gd name="T48" fmla="*/ 3 w 160"/>
                  <a:gd name="T49" fmla="*/ 82 h 160"/>
                  <a:gd name="T50" fmla="*/ 7 w 160"/>
                  <a:gd name="T51" fmla="*/ 111 h 160"/>
                  <a:gd name="T52" fmla="*/ 24 w 160"/>
                  <a:gd name="T53" fmla="*/ 135 h 160"/>
                  <a:gd name="T54" fmla="*/ 50 w 160"/>
                  <a:gd name="T55" fmla="*/ 151 h 160"/>
                  <a:gd name="T56" fmla="*/ 79 w 160"/>
                  <a:gd name="T57" fmla="*/ 158 h 160"/>
                  <a:gd name="T58" fmla="*/ 108 w 160"/>
                  <a:gd name="T59" fmla="*/ 151 h 160"/>
                  <a:gd name="T60" fmla="*/ 133 w 160"/>
                  <a:gd name="T61" fmla="*/ 135 h 160"/>
                  <a:gd name="T62" fmla="*/ 149 w 160"/>
                  <a:gd name="T63" fmla="*/ 111 h 160"/>
                  <a:gd name="T64" fmla="*/ 155 w 160"/>
                  <a:gd name="T65" fmla="*/ 8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2"/>
                    </a:moveTo>
                    <a:lnTo>
                      <a:pt x="158" y="65"/>
                    </a:lnTo>
                    <a:lnTo>
                      <a:pt x="153" y="50"/>
                    </a:lnTo>
                    <a:lnTo>
                      <a:pt x="145" y="36"/>
                    </a:lnTo>
                    <a:lnTo>
                      <a:pt x="135" y="25"/>
                    </a:lnTo>
                    <a:lnTo>
                      <a:pt x="124" y="15"/>
                    </a:lnTo>
                    <a:lnTo>
                      <a:pt x="110" y="8"/>
                    </a:lnTo>
                    <a:lnTo>
                      <a:pt x="96" y="3"/>
                    </a:lnTo>
                    <a:lnTo>
                      <a:pt x="79" y="0"/>
                    </a:lnTo>
                    <a:lnTo>
                      <a:pt x="64" y="3"/>
                    </a:lnTo>
                    <a:lnTo>
                      <a:pt x="46" y="8"/>
                    </a:lnTo>
                    <a:lnTo>
                      <a:pt x="35" y="15"/>
                    </a:lnTo>
                    <a:lnTo>
                      <a:pt x="22" y="25"/>
                    </a:lnTo>
                    <a:lnTo>
                      <a:pt x="12" y="36"/>
                    </a:lnTo>
                    <a:lnTo>
                      <a:pt x="5" y="50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96"/>
                    </a:lnTo>
                    <a:lnTo>
                      <a:pt x="5" y="111"/>
                    </a:lnTo>
                    <a:lnTo>
                      <a:pt x="12" y="125"/>
                    </a:lnTo>
                    <a:lnTo>
                      <a:pt x="22" y="138"/>
                    </a:lnTo>
                    <a:lnTo>
                      <a:pt x="35" y="146"/>
                    </a:lnTo>
                    <a:lnTo>
                      <a:pt x="46" y="153"/>
                    </a:lnTo>
                    <a:lnTo>
                      <a:pt x="64" y="158"/>
                    </a:lnTo>
                    <a:lnTo>
                      <a:pt x="79" y="160"/>
                    </a:lnTo>
                    <a:lnTo>
                      <a:pt x="96" y="158"/>
                    </a:lnTo>
                    <a:lnTo>
                      <a:pt x="110" y="153"/>
                    </a:lnTo>
                    <a:lnTo>
                      <a:pt x="124" y="146"/>
                    </a:lnTo>
                    <a:lnTo>
                      <a:pt x="135" y="138"/>
                    </a:lnTo>
                    <a:lnTo>
                      <a:pt x="145" y="125"/>
                    </a:lnTo>
                    <a:lnTo>
                      <a:pt x="153" y="111"/>
                    </a:lnTo>
                    <a:lnTo>
                      <a:pt x="158" y="96"/>
                    </a:lnTo>
                    <a:lnTo>
                      <a:pt x="160" y="82"/>
                    </a:lnTo>
                    <a:lnTo>
                      <a:pt x="155" y="82"/>
                    </a:lnTo>
                    <a:lnTo>
                      <a:pt x="155" y="65"/>
                    </a:lnTo>
                    <a:lnTo>
                      <a:pt x="149" y="50"/>
                    </a:lnTo>
                    <a:lnTo>
                      <a:pt x="142" y="37"/>
                    </a:lnTo>
                    <a:lnTo>
                      <a:pt x="133" y="27"/>
                    </a:lnTo>
                    <a:lnTo>
                      <a:pt x="124" y="17"/>
                    </a:lnTo>
                    <a:lnTo>
                      <a:pt x="108" y="10"/>
                    </a:lnTo>
                    <a:lnTo>
                      <a:pt x="93" y="5"/>
                    </a:lnTo>
                    <a:lnTo>
                      <a:pt x="79" y="3"/>
                    </a:lnTo>
                    <a:lnTo>
                      <a:pt x="64" y="5"/>
                    </a:lnTo>
                    <a:lnTo>
                      <a:pt x="50" y="10"/>
                    </a:lnTo>
                    <a:lnTo>
                      <a:pt x="36" y="17"/>
                    </a:lnTo>
                    <a:lnTo>
                      <a:pt x="24" y="27"/>
                    </a:lnTo>
                    <a:lnTo>
                      <a:pt x="15" y="37"/>
                    </a:lnTo>
                    <a:lnTo>
                      <a:pt x="7" y="50"/>
                    </a:lnTo>
                    <a:lnTo>
                      <a:pt x="3" y="65"/>
                    </a:lnTo>
                    <a:lnTo>
                      <a:pt x="3" y="82"/>
                    </a:lnTo>
                    <a:lnTo>
                      <a:pt x="3" y="96"/>
                    </a:lnTo>
                    <a:lnTo>
                      <a:pt x="7" y="111"/>
                    </a:lnTo>
                    <a:lnTo>
                      <a:pt x="15" y="124"/>
                    </a:lnTo>
                    <a:lnTo>
                      <a:pt x="24" y="135"/>
                    </a:lnTo>
                    <a:lnTo>
                      <a:pt x="36" y="146"/>
                    </a:lnTo>
                    <a:lnTo>
                      <a:pt x="50" y="151"/>
                    </a:lnTo>
                    <a:lnTo>
                      <a:pt x="64" y="155"/>
                    </a:lnTo>
                    <a:lnTo>
                      <a:pt x="79" y="158"/>
                    </a:lnTo>
                    <a:lnTo>
                      <a:pt x="93" y="155"/>
                    </a:lnTo>
                    <a:lnTo>
                      <a:pt x="108" y="151"/>
                    </a:lnTo>
                    <a:lnTo>
                      <a:pt x="124" y="146"/>
                    </a:lnTo>
                    <a:lnTo>
                      <a:pt x="133" y="135"/>
                    </a:lnTo>
                    <a:lnTo>
                      <a:pt x="142" y="124"/>
                    </a:lnTo>
                    <a:lnTo>
                      <a:pt x="149" y="111"/>
                    </a:lnTo>
                    <a:lnTo>
                      <a:pt x="155" y="96"/>
                    </a:lnTo>
                    <a:lnTo>
                      <a:pt x="155" y="82"/>
                    </a:lnTo>
                    <a:lnTo>
                      <a:pt x="160" y="82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6" name="Freeform 1108">
                <a:extLst>
                  <a:ext uri="{FF2B5EF4-FFF2-40B4-BE49-F238E27FC236}">
                    <a16:creationId xmlns:a16="http://schemas.microsoft.com/office/drawing/2014/main" id="{2E33AB41-5868-41F9-B386-A6311D19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318"/>
                <a:ext cx="51" cy="52"/>
              </a:xfrm>
              <a:custGeom>
                <a:avLst/>
                <a:gdLst>
                  <a:gd name="T0" fmla="*/ 152 w 152"/>
                  <a:gd name="T1" fmla="*/ 62 h 155"/>
                  <a:gd name="T2" fmla="*/ 140 w 152"/>
                  <a:gd name="T3" fmla="*/ 35 h 155"/>
                  <a:gd name="T4" fmla="*/ 121 w 152"/>
                  <a:gd name="T5" fmla="*/ 14 h 155"/>
                  <a:gd name="T6" fmla="*/ 91 w 152"/>
                  <a:gd name="T7" fmla="*/ 3 h 155"/>
                  <a:gd name="T8" fmla="*/ 62 w 152"/>
                  <a:gd name="T9" fmla="*/ 3 h 155"/>
                  <a:gd name="T10" fmla="*/ 34 w 152"/>
                  <a:gd name="T11" fmla="*/ 14 h 155"/>
                  <a:gd name="T12" fmla="*/ 12 w 152"/>
                  <a:gd name="T13" fmla="*/ 35 h 155"/>
                  <a:gd name="T14" fmla="*/ 0 w 152"/>
                  <a:gd name="T15" fmla="*/ 62 h 155"/>
                  <a:gd name="T16" fmla="*/ 0 w 152"/>
                  <a:gd name="T17" fmla="*/ 93 h 155"/>
                  <a:gd name="T18" fmla="*/ 12 w 152"/>
                  <a:gd name="T19" fmla="*/ 121 h 155"/>
                  <a:gd name="T20" fmla="*/ 34 w 152"/>
                  <a:gd name="T21" fmla="*/ 143 h 155"/>
                  <a:gd name="T22" fmla="*/ 62 w 152"/>
                  <a:gd name="T23" fmla="*/ 152 h 155"/>
                  <a:gd name="T24" fmla="*/ 91 w 152"/>
                  <a:gd name="T25" fmla="*/ 152 h 155"/>
                  <a:gd name="T26" fmla="*/ 121 w 152"/>
                  <a:gd name="T27" fmla="*/ 143 h 155"/>
                  <a:gd name="T28" fmla="*/ 140 w 152"/>
                  <a:gd name="T29" fmla="*/ 121 h 155"/>
                  <a:gd name="T30" fmla="*/ 152 w 152"/>
                  <a:gd name="T31" fmla="*/ 93 h 155"/>
                  <a:gd name="T32" fmla="*/ 150 w 152"/>
                  <a:gd name="T33" fmla="*/ 79 h 155"/>
                  <a:gd name="T34" fmla="*/ 145 w 152"/>
                  <a:gd name="T35" fmla="*/ 49 h 155"/>
                  <a:gd name="T36" fmla="*/ 128 w 152"/>
                  <a:gd name="T37" fmla="*/ 25 h 155"/>
                  <a:gd name="T38" fmla="*/ 106 w 152"/>
                  <a:gd name="T39" fmla="*/ 9 h 155"/>
                  <a:gd name="T40" fmla="*/ 76 w 152"/>
                  <a:gd name="T41" fmla="*/ 5 h 155"/>
                  <a:gd name="T42" fmla="*/ 47 w 152"/>
                  <a:gd name="T43" fmla="*/ 9 h 155"/>
                  <a:gd name="T44" fmla="*/ 25 w 152"/>
                  <a:gd name="T45" fmla="*/ 25 h 155"/>
                  <a:gd name="T46" fmla="*/ 7 w 152"/>
                  <a:gd name="T47" fmla="*/ 49 h 155"/>
                  <a:gd name="T48" fmla="*/ 2 w 152"/>
                  <a:gd name="T49" fmla="*/ 79 h 155"/>
                  <a:gd name="T50" fmla="*/ 7 w 152"/>
                  <a:gd name="T51" fmla="*/ 106 h 155"/>
                  <a:gd name="T52" fmla="*/ 25 w 152"/>
                  <a:gd name="T53" fmla="*/ 131 h 155"/>
                  <a:gd name="T54" fmla="*/ 47 w 152"/>
                  <a:gd name="T55" fmla="*/ 145 h 155"/>
                  <a:gd name="T56" fmla="*/ 76 w 152"/>
                  <a:gd name="T57" fmla="*/ 152 h 155"/>
                  <a:gd name="T58" fmla="*/ 106 w 152"/>
                  <a:gd name="T59" fmla="*/ 145 h 155"/>
                  <a:gd name="T60" fmla="*/ 128 w 152"/>
                  <a:gd name="T61" fmla="*/ 131 h 155"/>
                  <a:gd name="T62" fmla="*/ 145 w 152"/>
                  <a:gd name="T63" fmla="*/ 106 h 155"/>
                  <a:gd name="T64" fmla="*/ 150 w 152"/>
                  <a:gd name="T65" fmla="*/ 7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5">
                    <a:moveTo>
                      <a:pt x="152" y="79"/>
                    </a:moveTo>
                    <a:lnTo>
                      <a:pt x="152" y="62"/>
                    </a:lnTo>
                    <a:lnTo>
                      <a:pt x="148" y="47"/>
                    </a:lnTo>
                    <a:lnTo>
                      <a:pt x="140" y="35"/>
                    </a:lnTo>
                    <a:lnTo>
                      <a:pt x="131" y="25"/>
                    </a:lnTo>
                    <a:lnTo>
                      <a:pt x="121" y="14"/>
                    </a:lnTo>
                    <a:lnTo>
                      <a:pt x="106" y="7"/>
                    </a:lnTo>
                    <a:lnTo>
                      <a:pt x="91" y="3"/>
                    </a:lnTo>
                    <a:lnTo>
                      <a:pt x="76" y="0"/>
                    </a:lnTo>
                    <a:lnTo>
                      <a:pt x="62" y="3"/>
                    </a:lnTo>
                    <a:lnTo>
                      <a:pt x="47" y="7"/>
                    </a:lnTo>
                    <a:lnTo>
                      <a:pt x="34" y="14"/>
                    </a:lnTo>
                    <a:lnTo>
                      <a:pt x="22" y="25"/>
                    </a:lnTo>
                    <a:lnTo>
                      <a:pt x="12" y="35"/>
                    </a:lnTo>
                    <a:lnTo>
                      <a:pt x="5" y="47"/>
                    </a:lnTo>
                    <a:lnTo>
                      <a:pt x="0" y="62"/>
                    </a:lnTo>
                    <a:lnTo>
                      <a:pt x="0" y="79"/>
                    </a:lnTo>
                    <a:lnTo>
                      <a:pt x="0" y="93"/>
                    </a:lnTo>
                    <a:lnTo>
                      <a:pt x="5" y="109"/>
                    </a:lnTo>
                    <a:lnTo>
                      <a:pt x="12" y="121"/>
                    </a:lnTo>
                    <a:lnTo>
                      <a:pt x="22" y="133"/>
                    </a:lnTo>
                    <a:lnTo>
                      <a:pt x="34" y="143"/>
                    </a:lnTo>
                    <a:lnTo>
                      <a:pt x="47" y="148"/>
                    </a:lnTo>
                    <a:lnTo>
                      <a:pt x="62" y="152"/>
                    </a:lnTo>
                    <a:lnTo>
                      <a:pt x="76" y="155"/>
                    </a:lnTo>
                    <a:lnTo>
                      <a:pt x="91" y="152"/>
                    </a:lnTo>
                    <a:lnTo>
                      <a:pt x="106" y="148"/>
                    </a:lnTo>
                    <a:lnTo>
                      <a:pt x="121" y="143"/>
                    </a:lnTo>
                    <a:lnTo>
                      <a:pt x="131" y="133"/>
                    </a:lnTo>
                    <a:lnTo>
                      <a:pt x="140" y="121"/>
                    </a:lnTo>
                    <a:lnTo>
                      <a:pt x="148" y="109"/>
                    </a:lnTo>
                    <a:lnTo>
                      <a:pt x="152" y="93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64"/>
                    </a:lnTo>
                    <a:lnTo>
                      <a:pt x="145" y="49"/>
                    </a:lnTo>
                    <a:lnTo>
                      <a:pt x="138" y="37"/>
                    </a:lnTo>
                    <a:lnTo>
                      <a:pt x="128" y="25"/>
                    </a:lnTo>
                    <a:lnTo>
                      <a:pt x="117" y="18"/>
                    </a:lnTo>
                    <a:lnTo>
                      <a:pt x="106" y="9"/>
                    </a:lnTo>
                    <a:lnTo>
                      <a:pt x="91" y="5"/>
                    </a:lnTo>
                    <a:lnTo>
                      <a:pt x="76" y="5"/>
                    </a:lnTo>
                    <a:lnTo>
                      <a:pt x="62" y="5"/>
                    </a:lnTo>
                    <a:lnTo>
                      <a:pt x="47" y="9"/>
                    </a:lnTo>
                    <a:lnTo>
                      <a:pt x="34" y="18"/>
                    </a:lnTo>
                    <a:lnTo>
                      <a:pt x="25" y="25"/>
                    </a:lnTo>
                    <a:lnTo>
                      <a:pt x="15" y="37"/>
                    </a:lnTo>
                    <a:lnTo>
                      <a:pt x="7" y="49"/>
                    </a:lnTo>
                    <a:lnTo>
                      <a:pt x="5" y="64"/>
                    </a:lnTo>
                    <a:lnTo>
                      <a:pt x="2" y="79"/>
                    </a:lnTo>
                    <a:lnTo>
                      <a:pt x="5" y="93"/>
                    </a:lnTo>
                    <a:lnTo>
                      <a:pt x="7" y="106"/>
                    </a:lnTo>
                    <a:lnTo>
                      <a:pt x="15" y="117"/>
                    </a:lnTo>
                    <a:lnTo>
                      <a:pt x="25" y="131"/>
                    </a:lnTo>
                    <a:lnTo>
                      <a:pt x="34" y="140"/>
                    </a:lnTo>
                    <a:lnTo>
                      <a:pt x="47" y="145"/>
                    </a:lnTo>
                    <a:lnTo>
                      <a:pt x="62" y="150"/>
                    </a:lnTo>
                    <a:lnTo>
                      <a:pt x="76" y="152"/>
                    </a:lnTo>
                    <a:lnTo>
                      <a:pt x="91" y="150"/>
                    </a:lnTo>
                    <a:lnTo>
                      <a:pt x="106" y="145"/>
                    </a:lnTo>
                    <a:lnTo>
                      <a:pt x="117" y="140"/>
                    </a:lnTo>
                    <a:lnTo>
                      <a:pt x="128" y="131"/>
                    </a:lnTo>
                    <a:lnTo>
                      <a:pt x="138" y="117"/>
                    </a:lnTo>
                    <a:lnTo>
                      <a:pt x="145" y="106"/>
                    </a:lnTo>
                    <a:lnTo>
                      <a:pt x="150" y="93"/>
                    </a:lnTo>
                    <a:lnTo>
                      <a:pt x="150" y="79"/>
                    </a:lnTo>
                    <a:lnTo>
                      <a:pt x="152" y="79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7" name="Freeform 1109">
                <a:extLst>
                  <a:ext uri="{FF2B5EF4-FFF2-40B4-BE49-F238E27FC236}">
                    <a16:creationId xmlns:a16="http://schemas.microsoft.com/office/drawing/2014/main" id="{A967E868-045A-4682-B3ED-B09302BE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320"/>
                <a:ext cx="49" cy="49"/>
              </a:xfrm>
              <a:custGeom>
                <a:avLst/>
                <a:gdLst>
                  <a:gd name="T0" fmla="*/ 148 w 148"/>
                  <a:gd name="T1" fmla="*/ 59 h 147"/>
                  <a:gd name="T2" fmla="*/ 136 w 148"/>
                  <a:gd name="T3" fmla="*/ 31 h 147"/>
                  <a:gd name="T4" fmla="*/ 115 w 148"/>
                  <a:gd name="T5" fmla="*/ 12 h 147"/>
                  <a:gd name="T6" fmla="*/ 89 w 148"/>
                  <a:gd name="T7" fmla="*/ 0 h 147"/>
                  <a:gd name="T8" fmla="*/ 60 w 148"/>
                  <a:gd name="T9" fmla="*/ 0 h 147"/>
                  <a:gd name="T10" fmla="*/ 32 w 148"/>
                  <a:gd name="T11" fmla="*/ 12 h 147"/>
                  <a:gd name="T12" fmla="*/ 12 w 148"/>
                  <a:gd name="T13" fmla="*/ 31 h 147"/>
                  <a:gd name="T14" fmla="*/ 3 w 148"/>
                  <a:gd name="T15" fmla="*/ 59 h 147"/>
                  <a:gd name="T16" fmla="*/ 3 w 148"/>
                  <a:gd name="T17" fmla="*/ 88 h 147"/>
                  <a:gd name="T18" fmla="*/ 12 w 148"/>
                  <a:gd name="T19" fmla="*/ 112 h 147"/>
                  <a:gd name="T20" fmla="*/ 32 w 148"/>
                  <a:gd name="T21" fmla="*/ 135 h 147"/>
                  <a:gd name="T22" fmla="*/ 60 w 148"/>
                  <a:gd name="T23" fmla="*/ 145 h 147"/>
                  <a:gd name="T24" fmla="*/ 89 w 148"/>
                  <a:gd name="T25" fmla="*/ 145 h 147"/>
                  <a:gd name="T26" fmla="*/ 115 w 148"/>
                  <a:gd name="T27" fmla="*/ 135 h 147"/>
                  <a:gd name="T28" fmla="*/ 136 w 148"/>
                  <a:gd name="T29" fmla="*/ 112 h 147"/>
                  <a:gd name="T30" fmla="*/ 148 w 148"/>
                  <a:gd name="T31" fmla="*/ 88 h 147"/>
                  <a:gd name="T32" fmla="*/ 144 w 148"/>
                  <a:gd name="T33" fmla="*/ 74 h 147"/>
                  <a:gd name="T34" fmla="*/ 141 w 148"/>
                  <a:gd name="T35" fmla="*/ 44 h 147"/>
                  <a:gd name="T36" fmla="*/ 126 w 148"/>
                  <a:gd name="T37" fmla="*/ 21 h 147"/>
                  <a:gd name="T38" fmla="*/ 101 w 148"/>
                  <a:gd name="T39" fmla="*/ 7 h 147"/>
                  <a:gd name="T40" fmla="*/ 74 w 148"/>
                  <a:gd name="T41" fmla="*/ 2 h 147"/>
                  <a:gd name="T42" fmla="*/ 46 w 148"/>
                  <a:gd name="T43" fmla="*/ 7 h 147"/>
                  <a:gd name="T44" fmla="*/ 24 w 148"/>
                  <a:gd name="T45" fmla="*/ 21 h 147"/>
                  <a:gd name="T46" fmla="*/ 7 w 148"/>
                  <a:gd name="T47" fmla="*/ 44 h 147"/>
                  <a:gd name="T48" fmla="*/ 3 w 148"/>
                  <a:gd name="T49" fmla="*/ 74 h 147"/>
                  <a:gd name="T50" fmla="*/ 7 w 148"/>
                  <a:gd name="T51" fmla="*/ 101 h 147"/>
                  <a:gd name="T52" fmla="*/ 24 w 148"/>
                  <a:gd name="T53" fmla="*/ 123 h 147"/>
                  <a:gd name="T54" fmla="*/ 46 w 148"/>
                  <a:gd name="T55" fmla="*/ 138 h 147"/>
                  <a:gd name="T56" fmla="*/ 74 w 148"/>
                  <a:gd name="T57" fmla="*/ 145 h 147"/>
                  <a:gd name="T58" fmla="*/ 101 w 148"/>
                  <a:gd name="T59" fmla="*/ 138 h 147"/>
                  <a:gd name="T60" fmla="*/ 126 w 148"/>
                  <a:gd name="T61" fmla="*/ 123 h 147"/>
                  <a:gd name="T62" fmla="*/ 141 w 148"/>
                  <a:gd name="T63" fmla="*/ 101 h 147"/>
                  <a:gd name="T64" fmla="*/ 144 w 148"/>
                  <a:gd name="T65" fmla="*/ 74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7">
                    <a:moveTo>
                      <a:pt x="148" y="74"/>
                    </a:moveTo>
                    <a:lnTo>
                      <a:pt x="148" y="59"/>
                    </a:lnTo>
                    <a:lnTo>
                      <a:pt x="143" y="44"/>
                    </a:lnTo>
                    <a:lnTo>
                      <a:pt x="136" y="31"/>
                    </a:lnTo>
                    <a:lnTo>
                      <a:pt x="126" y="19"/>
                    </a:lnTo>
                    <a:lnTo>
                      <a:pt x="115" y="12"/>
                    </a:lnTo>
                    <a:lnTo>
                      <a:pt x="103" y="4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60" y="0"/>
                    </a:lnTo>
                    <a:lnTo>
                      <a:pt x="44" y="4"/>
                    </a:lnTo>
                    <a:lnTo>
                      <a:pt x="32" y="12"/>
                    </a:lnTo>
                    <a:lnTo>
                      <a:pt x="22" y="19"/>
                    </a:lnTo>
                    <a:lnTo>
                      <a:pt x="12" y="31"/>
                    </a:lnTo>
                    <a:lnTo>
                      <a:pt x="5" y="44"/>
                    </a:lnTo>
                    <a:lnTo>
                      <a:pt x="3" y="59"/>
                    </a:lnTo>
                    <a:lnTo>
                      <a:pt x="0" y="74"/>
                    </a:lnTo>
                    <a:lnTo>
                      <a:pt x="3" y="88"/>
                    </a:lnTo>
                    <a:lnTo>
                      <a:pt x="5" y="101"/>
                    </a:lnTo>
                    <a:lnTo>
                      <a:pt x="12" y="112"/>
                    </a:lnTo>
                    <a:lnTo>
                      <a:pt x="22" y="126"/>
                    </a:lnTo>
                    <a:lnTo>
                      <a:pt x="32" y="135"/>
                    </a:lnTo>
                    <a:lnTo>
                      <a:pt x="44" y="140"/>
                    </a:lnTo>
                    <a:lnTo>
                      <a:pt x="60" y="145"/>
                    </a:lnTo>
                    <a:lnTo>
                      <a:pt x="74" y="147"/>
                    </a:lnTo>
                    <a:lnTo>
                      <a:pt x="89" y="145"/>
                    </a:lnTo>
                    <a:lnTo>
                      <a:pt x="103" y="140"/>
                    </a:lnTo>
                    <a:lnTo>
                      <a:pt x="115" y="135"/>
                    </a:lnTo>
                    <a:lnTo>
                      <a:pt x="126" y="126"/>
                    </a:lnTo>
                    <a:lnTo>
                      <a:pt x="136" y="112"/>
                    </a:lnTo>
                    <a:lnTo>
                      <a:pt x="143" y="101"/>
                    </a:lnTo>
                    <a:lnTo>
                      <a:pt x="148" y="88"/>
                    </a:lnTo>
                    <a:lnTo>
                      <a:pt x="148" y="74"/>
                    </a:lnTo>
                    <a:lnTo>
                      <a:pt x="144" y="74"/>
                    </a:lnTo>
                    <a:lnTo>
                      <a:pt x="143" y="59"/>
                    </a:lnTo>
                    <a:lnTo>
                      <a:pt x="141" y="44"/>
                    </a:lnTo>
                    <a:lnTo>
                      <a:pt x="133" y="31"/>
                    </a:lnTo>
                    <a:lnTo>
                      <a:pt x="126" y="21"/>
                    </a:lnTo>
                    <a:lnTo>
                      <a:pt x="113" y="14"/>
                    </a:lnTo>
                    <a:lnTo>
                      <a:pt x="101" y="7"/>
                    </a:lnTo>
                    <a:lnTo>
                      <a:pt x="89" y="2"/>
                    </a:lnTo>
                    <a:lnTo>
                      <a:pt x="74" y="2"/>
                    </a:lnTo>
                    <a:lnTo>
                      <a:pt x="60" y="2"/>
                    </a:lnTo>
                    <a:lnTo>
                      <a:pt x="46" y="7"/>
                    </a:lnTo>
                    <a:lnTo>
                      <a:pt x="34" y="14"/>
                    </a:lnTo>
                    <a:lnTo>
                      <a:pt x="24" y="21"/>
                    </a:lnTo>
                    <a:lnTo>
                      <a:pt x="15" y="31"/>
                    </a:lnTo>
                    <a:lnTo>
                      <a:pt x="7" y="44"/>
                    </a:lnTo>
                    <a:lnTo>
                      <a:pt x="5" y="59"/>
                    </a:lnTo>
                    <a:lnTo>
                      <a:pt x="3" y="74"/>
                    </a:lnTo>
                    <a:lnTo>
                      <a:pt x="5" y="86"/>
                    </a:lnTo>
                    <a:lnTo>
                      <a:pt x="7" y="101"/>
                    </a:lnTo>
                    <a:lnTo>
                      <a:pt x="15" y="112"/>
                    </a:lnTo>
                    <a:lnTo>
                      <a:pt x="24" y="123"/>
                    </a:lnTo>
                    <a:lnTo>
                      <a:pt x="34" y="133"/>
                    </a:lnTo>
                    <a:lnTo>
                      <a:pt x="46" y="138"/>
                    </a:lnTo>
                    <a:lnTo>
                      <a:pt x="60" y="143"/>
                    </a:lnTo>
                    <a:lnTo>
                      <a:pt x="74" y="145"/>
                    </a:lnTo>
                    <a:lnTo>
                      <a:pt x="89" y="143"/>
                    </a:lnTo>
                    <a:lnTo>
                      <a:pt x="101" y="138"/>
                    </a:lnTo>
                    <a:lnTo>
                      <a:pt x="113" y="133"/>
                    </a:lnTo>
                    <a:lnTo>
                      <a:pt x="126" y="123"/>
                    </a:lnTo>
                    <a:lnTo>
                      <a:pt x="133" y="112"/>
                    </a:lnTo>
                    <a:lnTo>
                      <a:pt x="141" y="101"/>
                    </a:lnTo>
                    <a:lnTo>
                      <a:pt x="143" y="86"/>
                    </a:lnTo>
                    <a:lnTo>
                      <a:pt x="144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8" name="Freeform 1110">
                <a:extLst>
                  <a:ext uri="{FF2B5EF4-FFF2-40B4-BE49-F238E27FC236}">
                    <a16:creationId xmlns:a16="http://schemas.microsoft.com/office/drawing/2014/main" id="{F77C3942-C82C-4B6C-9AC9-F829C608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3320"/>
                <a:ext cx="48" cy="48"/>
              </a:xfrm>
              <a:custGeom>
                <a:avLst/>
                <a:gdLst>
                  <a:gd name="T0" fmla="*/ 141 w 143"/>
                  <a:gd name="T1" fmla="*/ 57 h 143"/>
                  <a:gd name="T2" fmla="*/ 131 w 143"/>
                  <a:gd name="T3" fmla="*/ 29 h 143"/>
                  <a:gd name="T4" fmla="*/ 112 w 143"/>
                  <a:gd name="T5" fmla="*/ 12 h 143"/>
                  <a:gd name="T6" fmla="*/ 88 w 143"/>
                  <a:gd name="T7" fmla="*/ 0 h 143"/>
                  <a:gd name="T8" fmla="*/ 57 w 143"/>
                  <a:gd name="T9" fmla="*/ 0 h 143"/>
                  <a:gd name="T10" fmla="*/ 32 w 143"/>
                  <a:gd name="T11" fmla="*/ 12 h 143"/>
                  <a:gd name="T12" fmla="*/ 14 w 143"/>
                  <a:gd name="T13" fmla="*/ 29 h 143"/>
                  <a:gd name="T14" fmla="*/ 4 w 143"/>
                  <a:gd name="T15" fmla="*/ 57 h 143"/>
                  <a:gd name="T16" fmla="*/ 4 w 143"/>
                  <a:gd name="T17" fmla="*/ 84 h 143"/>
                  <a:gd name="T18" fmla="*/ 14 w 143"/>
                  <a:gd name="T19" fmla="*/ 110 h 143"/>
                  <a:gd name="T20" fmla="*/ 32 w 143"/>
                  <a:gd name="T21" fmla="*/ 131 h 143"/>
                  <a:gd name="T22" fmla="*/ 57 w 143"/>
                  <a:gd name="T23" fmla="*/ 141 h 143"/>
                  <a:gd name="T24" fmla="*/ 88 w 143"/>
                  <a:gd name="T25" fmla="*/ 141 h 143"/>
                  <a:gd name="T26" fmla="*/ 112 w 143"/>
                  <a:gd name="T27" fmla="*/ 131 h 143"/>
                  <a:gd name="T28" fmla="*/ 131 w 143"/>
                  <a:gd name="T29" fmla="*/ 110 h 143"/>
                  <a:gd name="T30" fmla="*/ 141 w 143"/>
                  <a:gd name="T31" fmla="*/ 84 h 143"/>
                  <a:gd name="T32" fmla="*/ 141 w 143"/>
                  <a:gd name="T33" fmla="*/ 72 h 143"/>
                  <a:gd name="T34" fmla="*/ 136 w 143"/>
                  <a:gd name="T35" fmla="*/ 44 h 143"/>
                  <a:gd name="T36" fmla="*/ 121 w 143"/>
                  <a:gd name="T37" fmla="*/ 22 h 143"/>
                  <a:gd name="T38" fmla="*/ 98 w 143"/>
                  <a:gd name="T39" fmla="*/ 7 h 143"/>
                  <a:gd name="T40" fmla="*/ 72 w 143"/>
                  <a:gd name="T41" fmla="*/ 2 h 143"/>
                  <a:gd name="T42" fmla="*/ 45 w 143"/>
                  <a:gd name="T43" fmla="*/ 7 h 143"/>
                  <a:gd name="T44" fmla="*/ 22 w 143"/>
                  <a:gd name="T45" fmla="*/ 22 h 143"/>
                  <a:gd name="T46" fmla="*/ 8 w 143"/>
                  <a:gd name="T47" fmla="*/ 44 h 143"/>
                  <a:gd name="T48" fmla="*/ 4 w 143"/>
                  <a:gd name="T49" fmla="*/ 72 h 143"/>
                  <a:gd name="T50" fmla="*/ 8 w 143"/>
                  <a:gd name="T51" fmla="*/ 96 h 143"/>
                  <a:gd name="T52" fmla="*/ 22 w 143"/>
                  <a:gd name="T53" fmla="*/ 118 h 143"/>
                  <a:gd name="T54" fmla="*/ 45 w 143"/>
                  <a:gd name="T55" fmla="*/ 133 h 143"/>
                  <a:gd name="T56" fmla="*/ 72 w 143"/>
                  <a:gd name="T57" fmla="*/ 138 h 143"/>
                  <a:gd name="T58" fmla="*/ 98 w 143"/>
                  <a:gd name="T59" fmla="*/ 133 h 143"/>
                  <a:gd name="T60" fmla="*/ 121 w 143"/>
                  <a:gd name="T61" fmla="*/ 118 h 143"/>
                  <a:gd name="T62" fmla="*/ 136 w 143"/>
                  <a:gd name="T63" fmla="*/ 96 h 143"/>
                  <a:gd name="T64" fmla="*/ 141 w 143"/>
                  <a:gd name="T65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1" y="57"/>
                    </a:lnTo>
                    <a:lnTo>
                      <a:pt x="138" y="42"/>
                    </a:lnTo>
                    <a:lnTo>
                      <a:pt x="131" y="29"/>
                    </a:lnTo>
                    <a:lnTo>
                      <a:pt x="124" y="19"/>
                    </a:lnTo>
                    <a:lnTo>
                      <a:pt x="112" y="12"/>
                    </a:lnTo>
                    <a:lnTo>
                      <a:pt x="98" y="5"/>
                    </a:lnTo>
                    <a:lnTo>
                      <a:pt x="88" y="0"/>
                    </a:lnTo>
                    <a:lnTo>
                      <a:pt x="72" y="0"/>
                    </a:lnTo>
                    <a:lnTo>
                      <a:pt x="57" y="0"/>
                    </a:lnTo>
                    <a:lnTo>
                      <a:pt x="45" y="5"/>
                    </a:lnTo>
                    <a:lnTo>
                      <a:pt x="32" y="12"/>
                    </a:lnTo>
                    <a:lnTo>
                      <a:pt x="22" y="19"/>
                    </a:lnTo>
                    <a:lnTo>
                      <a:pt x="14" y="29"/>
                    </a:lnTo>
                    <a:lnTo>
                      <a:pt x="6" y="42"/>
                    </a:lnTo>
                    <a:lnTo>
                      <a:pt x="4" y="57"/>
                    </a:lnTo>
                    <a:lnTo>
                      <a:pt x="0" y="72"/>
                    </a:lnTo>
                    <a:lnTo>
                      <a:pt x="4" y="84"/>
                    </a:lnTo>
                    <a:lnTo>
                      <a:pt x="6" y="99"/>
                    </a:lnTo>
                    <a:lnTo>
                      <a:pt x="14" y="110"/>
                    </a:lnTo>
                    <a:lnTo>
                      <a:pt x="22" y="121"/>
                    </a:lnTo>
                    <a:lnTo>
                      <a:pt x="32" y="131"/>
                    </a:lnTo>
                    <a:lnTo>
                      <a:pt x="45" y="136"/>
                    </a:lnTo>
                    <a:lnTo>
                      <a:pt x="57" y="141"/>
                    </a:lnTo>
                    <a:lnTo>
                      <a:pt x="72" y="143"/>
                    </a:lnTo>
                    <a:lnTo>
                      <a:pt x="88" y="141"/>
                    </a:lnTo>
                    <a:lnTo>
                      <a:pt x="98" y="136"/>
                    </a:lnTo>
                    <a:lnTo>
                      <a:pt x="112" y="131"/>
                    </a:lnTo>
                    <a:lnTo>
                      <a:pt x="124" y="121"/>
                    </a:lnTo>
                    <a:lnTo>
                      <a:pt x="131" y="110"/>
                    </a:lnTo>
                    <a:lnTo>
                      <a:pt x="138" y="99"/>
                    </a:lnTo>
                    <a:lnTo>
                      <a:pt x="141" y="84"/>
                    </a:lnTo>
                    <a:lnTo>
                      <a:pt x="143" y="72"/>
                    </a:lnTo>
                    <a:lnTo>
                      <a:pt x="141" y="72"/>
                    </a:lnTo>
                    <a:lnTo>
                      <a:pt x="138" y="57"/>
                    </a:lnTo>
                    <a:lnTo>
                      <a:pt x="136" y="44"/>
                    </a:lnTo>
                    <a:lnTo>
                      <a:pt x="129" y="33"/>
                    </a:lnTo>
                    <a:lnTo>
                      <a:pt x="121" y="22"/>
                    </a:lnTo>
                    <a:lnTo>
                      <a:pt x="112" y="15"/>
                    </a:lnTo>
                    <a:lnTo>
                      <a:pt x="98" y="7"/>
                    </a:lnTo>
                    <a:lnTo>
                      <a:pt x="88" y="2"/>
                    </a:lnTo>
                    <a:lnTo>
                      <a:pt x="72" y="2"/>
                    </a:lnTo>
                    <a:lnTo>
                      <a:pt x="57" y="2"/>
                    </a:lnTo>
                    <a:lnTo>
                      <a:pt x="45" y="7"/>
                    </a:lnTo>
                    <a:lnTo>
                      <a:pt x="35" y="15"/>
                    </a:lnTo>
                    <a:lnTo>
                      <a:pt x="22" y="22"/>
                    </a:lnTo>
                    <a:lnTo>
                      <a:pt x="16" y="33"/>
                    </a:lnTo>
                    <a:lnTo>
                      <a:pt x="8" y="44"/>
                    </a:lnTo>
                    <a:lnTo>
                      <a:pt x="6" y="57"/>
                    </a:lnTo>
                    <a:lnTo>
                      <a:pt x="4" y="72"/>
                    </a:lnTo>
                    <a:lnTo>
                      <a:pt x="6" y="84"/>
                    </a:lnTo>
                    <a:lnTo>
                      <a:pt x="8" y="96"/>
                    </a:lnTo>
                    <a:lnTo>
                      <a:pt x="16" y="109"/>
                    </a:lnTo>
                    <a:lnTo>
                      <a:pt x="22" y="118"/>
                    </a:lnTo>
                    <a:lnTo>
                      <a:pt x="35" y="128"/>
                    </a:lnTo>
                    <a:lnTo>
                      <a:pt x="45" y="133"/>
                    </a:lnTo>
                    <a:lnTo>
                      <a:pt x="57" y="138"/>
                    </a:lnTo>
                    <a:lnTo>
                      <a:pt x="72" y="138"/>
                    </a:lnTo>
                    <a:lnTo>
                      <a:pt x="88" y="138"/>
                    </a:lnTo>
                    <a:lnTo>
                      <a:pt x="98" y="133"/>
                    </a:lnTo>
                    <a:lnTo>
                      <a:pt x="112" y="128"/>
                    </a:lnTo>
                    <a:lnTo>
                      <a:pt x="121" y="118"/>
                    </a:lnTo>
                    <a:lnTo>
                      <a:pt x="129" y="109"/>
                    </a:lnTo>
                    <a:lnTo>
                      <a:pt x="136" y="96"/>
                    </a:lnTo>
                    <a:lnTo>
                      <a:pt x="138" y="84"/>
                    </a:lnTo>
                    <a:lnTo>
                      <a:pt x="141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39" name="Freeform 1111">
                <a:extLst>
                  <a:ext uri="{FF2B5EF4-FFF2-40B4-BE49-F238E27FC236}">
                    <a16:creationId xmlns:a16="http://schemas.microsoft.com/office/drawing/2014/main" id="{C3FCD9DF-B31F-4AF8-9F94-549B8C8F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321"/>
                <a:ext cx="46" cy="45"/>
              </a:xfrm>
              <a:custGeom>
                <a:avLst/>
                <a:gdLst>
                  <a:gd name="T0" fmla="*/ 136 w 138"/>
                  <a:gd name="T1" fmla="*/ 55 h 136"/>
                  <a:gd name="T2" fmla="*/ 125 w 138"/>
                  <a:gd name="T3" fmla="*/ 31 h 136"/>
                  <a:gd name="T4" fmla="*/ 108 w 138"/>
                  <a:gd name="T5" fmla="*/ 13 h 136"/>
                  <a:gd name="T6" fmla="*/ 84 w 138"/>
                  <a:gd name="T7" fmla="*/ 0 h 136"/>
                  <a:gd name="T8" fmla="*/ 55 w 138"/>
                  <a:gd name="T9" fmla="*/ 0 h 136"/>
                  <a:gd name="T10" fmla="*/ 31 w 138"/>
                  <a:gd name="T11" fmla="*/ 13 h 136"/>
                  <a:gd name="T12" fmla="*/ 12 w 138"/>
                  <a:gd name="T13" fmla="*/ 31 h 136"/>
                  <a:gd name="T14" fmla="*/ 2 w 138"/>
                  <a:gd name="T15" fmla="*/ 55 h 136"/>
                  <a:gd name="T16" fmla="*/ 2 w 138"/>
                  <a:gd name="T17" fmla="*/ 82 h 136"/>
                  <a:gd name="T18" fmla="*/ 12 w 138"/>
                  <a:gd name="T19" fmla="*/ 107 h 136"/>
                  <a:gd name="T20" fmla="*/ 31 w 138"/>
                  <a:gd name="T21" fmla="*/ 126 h 136"/>
                  <a:gd name="T22" fmla="*/ 55 w 138"/>
                  <a:gd name="T23" fmla="*/ 136 h 136"/>
                  <a:gd name="T24" fmla="*/ 84 w 138"/>
                  <a:gd name="T25" fmla="*/ 136 h 136"/>
                  <a:gd name="T26" fmla="*/ 108 w 138"/>
                  <a:gd name="T27" fmla="*/ 126 h 136"/>
                  <a:gd name="T28" fmla="*/ 125 w 138"/>
                  <a:gd name="T29" fmla="*/ 107 h 136"/>
                  <a:gd name="T30" fmla="*/ 136 w 138"/>
                  <a:gd name="T31" fmla="*/ 82 h 136"/>
                  <a:gd name="T32" fmla="*/ 136 w 138"/>
                  <a:gd name="T33" fmla="*/ 70 h 136"/>
                  <a:gd name="T34" fmla="*/ 131 w 138"/>
                  <a:gd name="T35" fmla="*/ 42 h 136"/>
                  <a:gd name="T36" fmla="*/ 115 w 138"/>
                  <a:gd name="T37" fmla="*/ 24 h 136"/>
                  <a:gd name="T38" fmla="*/ 93 w 138"/>
                  <a:gd name="T39" fmla="*/ 8 h 136"/>
                  <a:gd name="T40" fmla="*/ 69 w 138"/>
                  <a:gd name="T41" fmla="*/ 3 h 136"/>
                  <a:gd name="T42" fmla="*/ 44 w 138"/>
                  <a:gd name="T43" fmla="*/ 8 h 136"/>
                  <a:gd name="T44" fmla="*/ 22 w 138"/>
                  <a:gd name="T45" fmla="*/ 24 h 136"/>
                  <a:gd name="T46" fmla="*/ 10 w 138"/>
                  <a:gd name="T47" fmla="*/ 42 h 136"/>
                  <a:gd name="T48" fmla="*/ 2 w 138"/>
                  <a:gd name="T49" fmla="*/ 70 h 136"/>
                  <a:gd name="T50" fmla="*/ 10 w 138"/>
                  <a:gd name="T51" fmla="*/ 94 h 136"/>
                  <a:gd name="T52" fmla="*/ 22 w 138"/>
                  <a:gd name="T53" fmla="*/ 113 h 136"/>
                  <a:gd name="T54" fmla="*/ 44 w 138"/>
                  <a:gd name="T55" fmla="*/ 129 h 136"/>
                  <a:gd name="T56" fmla="*/ 69 w 138"/>
                  <a:gd name="T57" fmla="*/ 134 h 136"/>
                  <a:gd name="T58" fmla="*/ 93 w 138"/>
                  <a:gd name="T59" fmla="*/ 129 h 136"/>
                  <a:gd name="T60" fmla="*/ 115 w 138"/>
                  <a:gd name="T61" fmla="*/ 113 h 136"/>
                  <a:gd name="T62" fmla="*/ 131 w 138"/>
                  <a:gd name="T63" fmla="*/ 94 h 136"/>
                  <a:gd name="T64" fmla="*/ 136 w 138"/>
                  <a:gd name="T65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6">
                    <a:moveTo>
                      <a:pt x="138" y="70"/>
                    </a:moveTo>
                    <a:lnTo>
                      <a:pt x="136" y="55"/>
                    </a:lnTo>
                    <a:lnTo>
                      <a:pt x="132" y="42"/>
                    </a:lnTo>
                    <a:lnTo>
                      <a:pt x="125" y="31"/>
                    </a:lnTo>
                    <a:lnTo>
                      <a:pt x="117" y="20"/>
                    </a:lnTo>
                    <a:lnTo>
                      <a:pt x="108" y="13"/>
                    </a:lnTo>
                    <a:lnTo>
                      <a:pt x="96" y="5"/>
                    </a:lnTo>
                    <a:lnTo>
                      <a:pt x="84" y="0"/>
                    </a:lnTo>
                    <a:lnTo>
                      <a:pt x="69" y="0"/>
                    </a:lnTo>
                    <a:lnTo>
                      <a:pt x="55" y="0"/>
                    </a:lnTo>
                    <a:lnTo>
                      <a:pt x="41" y="5"/>
                    </a:lnTo>
                    <a:lnTo>
                      <a:pt x="31" y="13"/>
                    </a:lnTo>
                    <a:lnTo>
                      <a:pt x="19" y="20"/>
                    </a:lnTo>
                    <a:lnTo>
                      <a:pt x="12" y="31"/>
                    </a:lnTo>
                    <a:lnTo>
                      <a:pt x="5" y="42"/>
                    </a:lnTo>
                    <a:lnTo>
                      <a:pt x="2" y="55"/>
                    </a:lnTo>
                    <a:lnTo>
                      <a:pt x="0" y="70"/>
                    </a:lnTo>
                    <a:lnTo>
                      <a:pt x="2" y="82"/>
                    </a:lnTo>
                    <a:lnTo>
                      <a:pt x="5" y="94"/>
                    </a:lnTo>
                    <a:lnTo>
                      <a:pt x="12" y="107"/>
                    </a:lnTo>
                    <a:lnTo>
                      <a:pt x="19" y="116"/>
                    </a:lnTo>
                    <a:lnTo>
                      <a:pt x="31" y="126"/>
                    </a:lnTo>
                    <a:lnTo>
                      <a:pt x="41" y="131"/>
                    </a:lnTo>
                    <a:lnTo>
                      <a:pt x="55" y="136"/>
                    </a:lnTo>
                    <a:lnTo>
                      <a:pt x="69" y="136"/>
                    </a:lnTo>
                    <a:lnTo>
                      <a:pt x="84" y="136"/>
                    </a:lnTo>
                    <a:lnTo>
                      <a:pt x="96" y="131"/>
                    </a:lnTo>
                    <a:lnTo>
                      <a:pt x="108" y="126"/>
                    </a:lnTo>
                    <a:lnTo>
                      <a:pt x="117" y="116"/>
                    </a:lnTo>
                    <a:lnTo>
                      <a:pt x="125" y="107"/>
                    </a:lnTo>
                    <a:lnTo>
                      <a:pt x="132" y="94"/>
                    </a:lnTo>
                    <a:lnTo>
                      <a:pt x="136" y="82"/>
                    </a:lnTo>
                    <a:lnTo>
                      <a:pt x="138" y="70"/>
                    </a:lnTo>
                    <a:lnTo>
                      <a:pt x="136" y="70"/>
                    </a:lnTo>
                    <a:lnTo>
                      <a:pt x="132" y="55"/>
                    </a:lnTo>
                    <a:lnTo>
                      <a:pt x="131" y="42"/>
                    </a:lnTo>
                    <a:lnTo>
                      <a:pt x="124" y="33"/>
                    </a:lnTo>
                    <a:lnTo>
                      <a:pt x="115" y="24"/>
                    </a:lnTo>
                    <a:lnTo>
                      <a:pt x="105" y="15"/>
                    </a:lnTo>
                    <a:lnTo>
                      <a:pt x="93" y="8"/>
                    </a:lnTo>
                    <a:lnTo>
                      <a:pt x="81" y="5"/>
                    </a:lnTo>
                    <a:lnTo>
                      <a:pt x="69" y="3"/>
                    </a:lnTo>
                    <a:lnTo>
                      <a:pt x="57" y="5"/>
                    </a:lnTo>
                    <a:lnTo>
                      <a:pt x="44" y="8"/>
                    </a:lnTo>
                    <a:lnTo>
                      <a:pt x="31" y="15"/>
                    </a:lnTo>
                    <a:lnTo>
                      <a:pt x="22" y="24"/>
                    </a:lnTo>
                    <a:lnTo>
                      <a:pt x="15" y="33"/>
                    </a:lnTo>
                    <a:lnTo>
                      <a:pt x="10" y="42"/>
                    </a:lnTo>
                    <a:lnTo>
                      <a:pt x="5" y="55"/>
                    </a:lnTo>
                    <a:lnTo>
                      <a:pt x="2" y="70"/>
                    </a:lnTo>
                    <a:lnTo>
                      <a:pt x="5" y="82"/>
                    </a:lnTo>
                    <a:lnTo>
                      <a:pt x="10" y="94"/>
                    </a:lnTo>
                    <a:lnTo>
                      <a:pt x="15" y="105"/>
                    </a:lnTo>
                    <a:lnTo>
                      <a:pt x="22" y="113"/>
                    </a:lnTo>
                    <a:lnTo>
                      <a:pt x="31" y="123"/>
                    </a:lnTo>
                    <a:lnTo>
                      <a:pt x="44" y="129"/>
                    </a:lnTo>
                    <a:lnTo>
                      <a:pt x="57" y="134"/>
                    </a:lnTo>
                    <a:lnTo>
                      <a:pt x="69" y="134"/>
                    </a:lnTo>
                    <a:lnTo>
                      <a:pt x="81" y="134"/>
                    </a:lnTo>
                    <a:lnTo>
                      <a:pt x="93" y="129"/>
                    </a:lnTo>
                    <a:lnTo>
                      <a:pt x="105" y="123"/>
                    </a:lnTo>
                    <a:lnTo>
                      <a:pt x="115" y="113"/>
                    </a:lnTo>
                    <a:lnTo>
                      <a:pt x="124" y="105"/>
                    </a:lnTo>
                    <a:lnTo>
                      <a:pt x="131" y="94"/>
                    </a:lnTo>
                    <a:lnTo>
                      <a:pt x="132" y="82"/>
                    </a:lnTo>
                    <a:lnTo>
                      <a:pt x="136" y="70"/>
                    </a:lnTo>
                    <a:lnTo>
                      <a:pt x="138" y="70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0" name="Freeform 1112">
                <a:extLst>
                  <a:ext uri="{FF2B5EF4-FFF2-40B4-BE49-F238E27FC236}">
                    <a16:creationId xmlns:a16="http://schemas.microsoft.com/office/drawing/2014/main" id="{0F1C43BE-15BB-4262-9C24-24918F287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3322"/>
                <a:ext cx="45" cy="44"/>
              </a:xfrm>
              <a:custGeom>
                <a:avLst/>
                <a:gdLst>
                  <a:gd name="T0" fmla="*/ 130 w 134"/>
                  <a:gd name="T1" fmla="*/ 52 h 131"/>
                  <a:gd name="T2" fmla="*/ 122 w 134"/>
                  <a:gd name="T3" fmla="*/ 30 h 131"/>
                  <a:gd name="T4" fmla="*/ 103 w 134"/>
                  <a:gd name="T5" fmla="*/ 12 h 131"/>
                  <a:gd name="T6" fmla="*/ 79 w 134"/>
                  <a:gd name="T7" fmla="*/ 2 h 131"/>
                  <a:gd name="T8" fmla="*/ 55 w 134"/>
                  <a:gd name="T9" fmla="*/ 2 h 131"/>
                  <a:gd name="T10" fmla="*/ 29 w 134"/>
                  <a:gd name="T11" fmla="*/ 12 h 131"/>
                  <a:gd name="T12" fmla="*/ 13 w 134"/>
                  <a:gd name="T13" fmla="*/ 30 h 131"/>
                  <a:gd name="T14" fmla="*/ 3 w 134"/>
                  <a:gd name="T15" fmla="*/ 52 h 131"/>
                  <a:gd name="T16" fmla="*/ 3 w 134"/>
                  <a:gd name="T17" fmla="*/ 79 h 131"/>
                  <a:gd name="T18" fmla="*/ 13 w 134"/>
                  <a:gd name="T19" fmla="*/ 102 h 131"/>
                  <a:gd name="T20" fmla="*/ 29 w 134"/>
                  <a:gd name="T21" fmla="*/ 120 h 131"/>
                  <a:gd name="T22" fmla="*/ 55 w 134"/>
                  <a:gd name="T23" fmla="*/ 131 h 131"/>
                  <a:gd name="T24" fmla="*/ 79 w 134"/>
                  <a:gd name="T25" fmla="*/ 131 h 131"/>
                  <a:gd name="T26" fmla="*/ 103 w 134"/>
                  <a:gd name="T27" fmla="*/ 120 h 131"/>
                  <a:gd name="T28" fmla="*/ 122 w 134"/>
                  <a:gd name="T29" fmla="*/ 102 h 131"/>
                  <a:gd name="T30" fmla="*/ 130 w 134"/>
                  <a:gd name="T31" fmla="*/ 79 h 131"/>
                  <a:gd name="T32" fmla="*/ 130 w 134"/>
                  <a:gd name="T33" fmla="*/ 67 h 131"/>
                  <a:gd name="T34" fmla="*/ 126 w 134"/>
                  <a:gd name="T35" fmla="*/ 42 h 131"/>
                  <a:gd name="T36" fmla="*/ 112 w 134"/>
                  <a:gd name="T37" fmla="*/ 22 h 131"/>
                  <a:gd name="T38" fmla="*/ 91 w 134"/>
                  <a:gd name="T39" fmla="*/ 7 h 131"/>
                  <a:gd name="T40" fmla="*/ 67 w 134"/>
                  <a:gd name="T41" fmla="*/ 2 h 131"/>
                  <a:gd name="T42" fmla="*/ 42 w 134"/>
                  <a:gd name="T43" fmla="*/ 7 h 131"/>
                  <a:gd name="T44" fmla="*/ 22 w 134"/>
                  <a:gd name="T45" fmla="*/ 22 h 131"/>
                  <a:gd name="T46" fmla="*/ 10 w 134"/>
                  <a:gd name="T47" fmla="*/ 42 h 131"/>
                  <a:gd name="T48" fmla="*/ 5 w 134"/>
                  <a:gd name="T49" fmla="*/ 67 h 131"/>
                  <a:gd name="T50" fmla="*/ 10 w 134"/>
                  <a:gd name="T51" fmla="*/ 91 h 131"/>
                  <a:gd name="T52" fmla="*/ 22 w 134"/>
                  <a:gd name="T53" fmla="*/ 110 h 131"/>
                  <a:gd name="T54" fmla="*/ 42 w 134"/>
                  <a:gd name="T55" fmla="*/ 123 h 131"/>
                  <a:gd name="T56" fmla="*/ 67 w 134"/>
                  <a:gd name="T57" fmla="*/ 128 h 131"/>
                  <a:gd name="T58" fmla="*/ 91 w 134"/>
                  <a:gd name="T59" fmla="*/ 123 h 131"/>
                  <a:gd name="T60" fmla="*/ 112 w 134"/>
                  <a:gd name="T61" fmla="*/ 110 h 131"/>
                  <a:gd name="T62" fmla="*/ 126 w 134"/>
                  <a:gd name="T63" fmla="*/ 91 h 131"/>
                  <a:gd name="T64" fmla="*/ 130 w 134"/>
                  <a:gd name="T65" fmla="*/ 6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1">
                    <a:moveTo>
                      <a:pt x="134" y="67"/>
                    </a:moveTo>
                    <a:lnTo>
                      <a:pt x="130" y="52"/>
                    </a:lnTo>
                    <a:lnTo>
                      <a:pt x="129" y="39"/>
                    </a:lnTo>
                    <a:lnTo>
                      <a:pt x="122" y="30"/>
                    </a:lnTo>
                    <a:lnTo>
                      <a:pt x="113" y="21"/>
                    </a:lnTo>
                    <a:lnTo>
                      <a:pt x="103" y="12"/>
                    </a:lnTo>
                    <a:lnTo>
                      <a:pt x="91" y="5"/>
                    </a:lnTo>
                    <a:lnTo>
                      <a:pt x="79" y="2"/>
                    </a:lnTo>
                    <a:lnTo>
                      <a:pt x="67" y="0"/>
                    </a:lnTo>
                    <a:lnTo>
                      <a:pt x="55" y="2"/>
                    </a:lnTo>
                    <a:lnTo>
                      <a:pt x="42" y="5"/>
                    </a:lnTo>
                    <a:lnTo>
                      <a:pt x="29" y="12"/>
                    </a:lnTo>
                    <a:lnTo>
                      <a:pt x="20" y="21"/>
                    </a:lnTo>
                    <a:lnTo>
                      <a:pt x="13" y="30"/>
                    </a:lnTo>
                    <a:lnTo>
                      <a:pt x="8" y="39"/>
                    </a:lnTo>
                    <a:lnTo>
                      <a:pt x="3" y="52"/>
                    </a:lnTo>
                    <a:lnTo>
                      <a:pt x="0" y="67"/>
                    </a:lnTo>
                    <a:lnTo>
                      <a:pt x="3" y="79"/>
                    </a:lnTo>
                    <a:lnTo>
                      <a:pt x="8" y="91"/>
                    </a:lnTo>
                    <a:lnTo>
                      <a:pt x="13" y="102"/>
                    </a:lnTo>
                    <a:lnTo>
                      <a:pt x="20" y="110"/>
                    </a:lnTo>
                    <a:lnTo>
                      <a:pt x="29" y="120"/>
                    </a:lnTo>
                    <a:lnTo>
                      <a:pt x="42" y="126"/>
                    </a:lnTo>
                    <a:lnTo>
                      <a:pt x="55" y="131"/>
                    </a:lnTo>
                    <a:lnTo>
                      <a:pt x="67" y="131"/>
                    </a:lnTo>
                    <a:lnTo>
                      <a:pt x="79" y="131"/>
                    </a:lnTo>
                    <a:lnTo>
                      <a:pt x="91" y="126"/>
                    </a:lnTo>
                    <a:lnTo>
                      <a:pt x="103" y="120"/>
                    </a:lnTo>
                    <a:lnTo>
                      <a:pt x="113" y="110"/>
                    </a:lnTo>
                    <a:lnTo>
                      <a:pt x="122" y="102"/>
                    </a:lnTo>
                    <a:lnTo>
                      <a:pt x="129" y="91"/>
                    </a:lnTo>
                    <a:lnTo>
                      <a:pt x="130" y="79"/>
                    </a:lnTo>
                    <a:lnTo>
                      <a:pt x="134" y="67"/>
                    </a:lnTo>
                    <a:lnTo>
                      <a:pt x="130" y="67"/>
                    </a:lnTo>
                    <a:lnTo>
                      <a:pt x="129" y="52"/>
                    </a:lnTo>
                    <a:lnTo>
                      <a:pt x="126" y="42"/>
                    </a:lnTo>
                    <a:lnTo>
                      <a:pt x="119" y="30"/>
                    </a:lnTo>
                    <a:lnTo>
                      <a:pt x="112" y="22"/>
                    </a:lnTo>
                    <a:lnTo>
                      <a:pt x="101" y="12"/>
                    </a:lnTo>
                    <a:lnTo>
                      <a:pt x="91" y="7"/>
                    </a:lnTo>
                    <a:lnTo>
                      <a:pt x="79" y="5"/>
                    </a:lnTo>
                    <a:lnTo>
                      <a:pt x="67" y="2"/>
                    </a:lnTo>
                    <a:lnTo>
                      <a:pt x="55" y="5"/>
                    </a:lnTo>
                    <a:lnTo>
                      <a:pt x="42" y="7"/>
                    </a:lnTo>
                    <a:lnTo>
                      <a:pt x="32" y="12"/>
                    </a:lnTo>
                    <a:lnTo>
                      <a:pt x="22" y="22"/>
                    </a:lnTo>
                    <a:lnTo>
                      <a:pt x="15" y="30"/>
                    </a:lnTo>
                    <a:lnTo>
                      <a:pt x="10" y="42"/>
                    </a:lnTo>
                    <a:lnTo>
                      <a:pt x="5" y="52"/>
                    </a:lnTo>
                    <a:lnTo>
                      <a:pt x="5" y="67"/>
                    </a:lnTo>
                    <a:lnTo>
                      <a:pt x="5" y="79"/>
                    </a:lnTo>
                    <a:lnTo>
                      <a:pt x="10" y="91"/>
                    </a:lnTo>
                    <a:lnTo>
                      <a:pt x="15" y="102"/>
                    </a:lnTo>
                    <a:lnTo>
                      <a:pt x="22" y="110"/>
                    </a:lnTo>
                    <a:lnTo>
                      <a:pt x="32" y="119"/>
                    </a:lnTo>
                    <a:lnTo>
                      <a:pt x="42" y="123"/>
                    </a:lnTo>
                    <a:lnTo>
                      <a:pt x="55" y="128"/>
                    </a:lnTo>
                    <a:lnTo>
                      <a:pt x="67" y="128"/>
                    </a:lnTo>
                    <a:lnTo>
                      <a:pt x="79" y="128"/>
                    </a:lnTo>
                    <a:lnTo>
                      <a:pt x="91" y="123"/>
                    </a:lnTo>
                    <a:lnTo>
                      <a:pt x="101" y="119"/>
                    </a:lnTo>
                    <a:lnTo>
                      <a:pt x="112" y="110"/>
                    </a:lnTo>
                    <a:lnTo>
                      <a:pt x="119" y="102"/>
                    </a:lnTo>
                    <a:lnTo>
                      <a:pt x="126" y="91"/>
                    </a:lnTo>
                    <a:lnTo>
                      <a:pt x="129" y="79"/>
                    </a:lnTo>
                    <a:lnTo>
                      <a:pt x="130" y="67"/>
                    </a:lnTo>
                    <a:lnTo>
                      <a:pt x="134" y="67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1" name="Freeform 1113">
                <a:extLst>
                  <a:ext uri="{FF2B5EF4-FFF2-40B4-BE49-F238E27FC236}">
                    <a16:creationId xmlns:a16="http://schemas.microsoft.com/office/drawing/2014/main" id="{959E25C4-8EBC-4E68-91C4-AA2D8ABE1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323"/>
                <a:ext cx="41" cy="42"/>
              </a:xfrm>
              <a:custGeom>
                <a:avLst/>
                <a:gdLst>
                  <a:gd name="T0" fmla="*/ 123 w 125"/>
                  <a:gd name="T1" fmla="*/ 50 h 126"/>
                  <a:gd name="T2" fmla="*/ 113 w 125"/>
                  <a:gd name="T3" fmla="*/ 28 h 126"/>
                  <a:gd name="T4" fmla="*/ 95 w 125"/>
                  <a:gd name="T5" fmla="*/ 11 h 126"/>
                  <a:gd name="T6" fmla="*/ 73 w 125"/>
                  <a:gd name="T7" fmla="*/ 4 h 126"/>
                  <a:gd name="T8" fmla="*/ 49 w 125"/>
                  <a:gd name="T9" fmla="*/ 4 h 126"/>
                  <a:gd name="T10" fmla="*/ 27 w 125"/>
                  <a:gd name="T11" fmla="*/ 11 h 126"/>
                  <a:gd name="T12" fmla="*/ 10 w 125"/>
                  <a:gd name="T13" fmla="*/ 28 h 126"/>
                  <a:gd name="T14" fmla="*/ 0 w 125"/>
                  <a:gd name="T15" fmla="*/ 50 h 126"/>
                  <a:gd name="T16" fmla="*/ 0 w 125"/>
                  <a:gd name="T17" fmla="*/ 78 h 126"/>
                  <a:gd name="T18" fmla="*/ 10 w 125"/>
                  <a:gd name="T19" fmla="*/ 100 h 126"/>
                  <a:gd name="T20" fmla="*/ 27 w 125"/>
                  <a:gd name="T21" fmla="*/ 117 h 126"/>
                  <a:gd name="T22" fmla="*/ 49 w 125"/>
                  <a:gd name="T23" fmla="*/ 126 h 126"/>
                  <a:gd name="T24" fmla="*/ 73 w 125"/>
                  <a:gd name="T25" fmla="*/ 126 h 126"/>
                  <a:gd name="T26" fmla="*/ 95 w 125"/>
                  <a:gd name="T27" fmla="*/ 117 h 126"/>
                  <a:gd name="T28" fmla="*/ 113 w 125"/>
                  <a:gd name="T29" fmla="*/ 100 h 126"/>
                  <a:gd name="T30" fmla="*/ 123 w 125"/>
                  <a:gd name="T31" fmla="*/ 78 h 126"/>
                  <a:gd name="T32" fmla="*/ 120 w 125"/>
                  <a:gd name="T33" fmla="*/ 65 h 126"/>
                  <a:gd name="T34" fmla="*/ 118 w 125"/>
                  <a:gd name="T35" fmla="*/ 40 h 126"/>
                  <a:gd name="T36" fmla="*/ 102 w 125"/>
                  <a:gd name="T37" fmla="*/ 21 h 126"/>
                  <a:gd name="T38" fmla="*/ 85 w 125"/>
                  <a:gd name="T39" fmla="*/ 8 h 126"/>
                  <a:gd name="T40" fmla="*/ 61 w 125"/>
                  <a:gd name="T41" fmla="*/ 4 h 126"/>
                  <a:gd name="T42" fmla="*/ 39 w 125"/>
                  <a:gd name="T43" fmla="*/ 8 h 126"/>
                  <a:gd name="T44" fmla="*/ 18 w 125"/>
                  <a:gd name="T45" fmla="*/ 21 h 126"/>
                  <a:gd name="T46" fmla="*/ 6 w 125"/>
                  <a:gd name="T47" fmla="*/ 40 h 126"/>
                  <a:gd name="T48" fmla="*/ 3 w 125"/>
                  <a:gd name="T49" fmla="*/ 65 h 126"/>
                  <a:gd name="T50" fmla="*/ 6 w 125"/>
                  <a:gd name="T51" fmla="*/ 88 h 126"/>
                  <a:gd name="T52" fmla="*/ 18 w 125"/>
                  <a:gd name="T53" fmla="*/ 107 h 126"/>
                  <a:gd name="T54" fmla="*/ 39 w 125"/>
                  <a:gd name="T55" fmla="*/ 119 h 126"/>
                  <a:gd name="T56" fmla="*/ 61 w 125"/>
                  <a:gd name="T57" fmla="*/ 124 h 126"/>
                  <a:gd name="T58" fmla="*/ 85 w 125"/>
                  <a:gd name="T59" fmla="*/ 119 h 126"/>
                  <a:gd name="T60" fmla="*/ 102 w 125"/>
                  <a:gd name="T61" fmla="*/ 107 h 126"/>
                  <a:gd name="T62" fmla="*/ 118 w 125"/>
                  <a:gd name="T63" fmla="*/ 88 h 126"/>
                  <a:gd name="T64" fmla="*/ 120 w 125"/>
                  <a:gd name="T65" fmla="*/ 6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126">
                    <a:moveTo>
                      <a:pt x="125" y="65"/>
                    </a:moveTo>
                    <a:lnTo>
                      <a:pt x="123" y="50"/>
                    </a:lnTo>
                    <a:lnTo>
                      <a:pt x="120" y="40"/>
                    </a:lnTo>
                    <a:lnTo>
                      <a:pt x="113" y="28"/>
                    </a:lnTo>
                    <a:lnTo>
                      <a:pt x="106" y="21"/>
                    </a:lnTo>
                    <a:lnTo>
                      <a:pt x="95" y="11"/>
                    </a:lnTo>
                    <a:lnTo>
                      <a:pt x="85" y="5"/>
                    </a:lnTo>
                    <a:lnTo>
                      <a:pt x="73" y="4"/>
                    </a:lnTo>
                    <a:lnTo>
                      <a:pt x="61" y="0"/>
                    </a:lnTo>
                    <a:lnTo>
                      <a:pt x="49" y="4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7" y="21"/>
                    </a:lnTo>
                    <a:lnTo>
                      <a:pt x="10" y="28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0" y="65"/>
                    </a:lnTo>
                    <a:lnTo>
                      <a:pt x="0" y="78"/>
                    </a:lnTo>
                    <a:lnTo>
                      <a:pt x="4" y="89"/>
                    </a:lnTo>
                    <a:lnTo>
                      <a:pt x="10" y="100"/>
                    </a:lnTo>
                    <a:lnTo>
                      <a:pt x="17" y="109"/>
                    </a:lnTo>
                    <a:lnTo>
                      <a:pt x="27" y="117"/>
                    </a:lnTo>
                    <a:lnTo>
                      <a:pt x="37" y="121"/>
                    </a:lnTo>
                    <a:lnTo>
                      <a:pt x="49" y="126"/>
                    </a:lnTo>
                    <a:lnTo>
                      <a:pt x="61" y="126"/>
                    </a:lnTo>
                    <a:lnTo>
                      <a:pt x="73" y="126"/>
                    </a:lnTo>
                    <a:lnTo>
                      <a:pt x="85" y="121"/>
                    </a:lnTo>
                    <a:lnTo>
                      <a:pt x="95" y="117"/>
                    </a:lnTo>
                    <a:lnTo>
                      <a:pt x="106" y="109"/>
                    </a:lnTo>
                    <a:lnTo>
                      <a:pt x="113" y="100"/>
                    </a:lnTo>
                    <a:lnTo>
                      <a:pt x="120" y="89"/>
                    </a:lnTo>
                    <a:lnTo>
                      <a:pt x="123" y="78"/>
                    </a:lnTo>
                    <a:lnTo>
                      <a:pt x="125" y="65"/>
                    </a:lnTo>
                    <a:lnTo>
                      <a:pt x="120" y="65"/>
                    </a:lnTo>
                    <a:lnTo>
                      <a:pt x="120" y="52"/>
                    </a:lnTo>
                    <a:lnTo>
                      <a:pt x="118" y="40"/>
                    </a:lnTo>
                    <a:lnTo>
                      <a:pt x="110" y="29"/>
                    </a:lnTo>
                    <a:lnTo>
                      <a:pt x="102" y="21"/>
                    </a:lnTo>
                    <a:lnTo>
                      <a:pt x="95" y="14"/>
                    </a:lnTo>
                    <a:lnTo>
                      <a:pt x="85" y="8"/>
                    </a:lnTo>
                    <a:lnTo>
                      <a:pt x="73" y="5"/>
                    </a:lnTo>
                    <a:lnTo>
                      <a:pt x="61" y="4"/>
                    </a:lnTo>
                    <a:lnTo>
                      <a:pt x="49" y="5"/>
                    </a:lnTo>
                    <a:lnTo>
                      <a:pt x="39" y="8"/>
                    </a:lnTo>
                    <a:lnTo>
                      <a:pt x="28" y="14"/>
                    </a:lnTo>
                    <a:lnTo>
                      <a:pt x="18" y="21"/>
                    </a:lnTo>
                    <a:lnTo>
                      <a:pt x="11" y="29"/>
                    </a:lnTo>
                    <a:lnTo>
                      <a:pt x="6" y="40"/>
                    </a:lnTo>
                    <a:lnTo>
                      <a:pt x="3" y="52"/>
                    </a:lnTo>
                    <a:lnTo>
                      <a:pt x="3" y="65"/>
                    </a:lnTo>
                    <a:lnTo>
                      <a:pt x="3" y="74"/>
                    </a:lnTo>
                    <a:lnTo>
                      <a:pt x="6" y="88"/>
                    </a:lnTo>
                    <a:lnTo>
                      <a:pt x="11" y="96"/>
                    </a:lnTo>
                    <a:lnTo>
                      <a:pt x="18" y="107"/>
                    </a:lnTo>
                    <a:lnTo>
                      <a:pt x="28" y="114"/>
                    </a:lnTo>
                    <a:lnTo>
                      <a:pt x="39" y="119"/>
                    </a:lnTo>
                    <a:lnTo>
                      <a:pt x="49" y="121"/>
                    </a:lnTo>
                    <a:lnTo>
                      <a:pt x="61" y="124"/>
                    </a:lnTo>
                    <a:lnTo>
                      <a:pt x="73" y="121"/>
                    </a:lnTo>
                    <a:lnTo>
                      <a:pt x="85" y="119"/>
                    </a:lnTo>
                    <a:lnTo>
                      <a:pt x="95" y="114"/>
                    </a:lnTo>
                    <a:lnTo>
                      <a:pt x="102" y="107"/>
                    </a:lnTo>
                    <a:lnTo>
                      <a:pt x="110" y="96"/>
                    </a:lnTo>
                    <a:lnTo>
                      <a:pt x="118" y="88"/>
                    </a:lnTo>
                    <a:lnTo>
                      <a:pt x="120" y="74"/>
                    </a:lnTo>
                    <a:lnTo>
                      <a:pt x="120" y="65"/>
                    </a:lnTo>
                    <a:lnTo>
                      <a:pt x="125" y="65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2" name="Freeform 1114">
                <a:extLst>
                  <a:ext uri="{FF2B5EF4-FFF2-40B4-BE49-F238E27FC236}">
                    <a16:creationId xmlns:a16="http://schemas.microsoft.com/office/drawing/2014/main" id="{6AB41043-3B38-437C-BE67-99A50D997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3324"/>
                <a:ext cx="39" cy="40"/>
              </a:xfrm>
              <a:custGeom>
                <a:avLst/>
                <a:gdLst>
                  <a:gd name="T0" fmla="*/ 118 w 118"/>
                  <a:gd name="T1" fmla="*/ 49 h 121"/>
                  <a:gd name="T2" fmla="*/ 107 w 118"/>
                  <a:gd name="T3" fmla="*/ 26 h 121"/>
                  <a:gd name="T4" fmla="*/ 93 w 118"/>
                  <a:gd name="T5" fmla="*/ 9 h 121"/>
                  <a:gd name="T6" fmla="*/ 71 w 118"/>
                  <a:gd name="T7" fmla="*/ 2 h 121"/>
                  <a:gd name="T8" fmla="*/ 47 w 118"/>
                  <a:gd name="T9" fmla="*/ 2 h 121"/>
                  <a:gd name="T10" fmla="*/ 26 w 118"/>
                  <a:gd name="T11" fmla="*/ 9 h 121"/>
                  <a:gd name="T12" fmla="*/ 9 w 118"/>
                  <a:gd name="T13" fmla="*/ 26 h 121"/>
                  <a:gd name="T14" fmla="*/ 0 w 118"/>
                  <a:gd name="T15" fmla="*/ 49 h 121"/>
                  <a:gd name="T16" fmla="*/ 0 w 118"/>
                  <a:gd name="T17" fmla="*/ 71 h 121"/>
                  <a:gd name="T18" fmla="*/ 9 w 118"/>
                  <a:gd name="T19" fmla="*/ 93 h 121"/>
                  <a:gd name="T20" fmla="*/ 26 w 118"/>
                  <a:gd name="T21" fmla="*/ 111 h 121"/>
                  <a:gd name="T22" fmla="*/ 47 w 118"/>
                  <a:gd name="T23" fmla="*/ 118 h 121"/>
                  <a:gd name="T24" fmla="*/ 71 w 118"/>
                  <a:gd name="T25" fmla="*/ 118 h 121"/>
                  <a:gd name="T26" fmla="*/ 93 w 118"/>
                  <a:gd name="T27" fmla="*/ 111 h 121"/>
                  <a:gd name="T28" fmla="*/ 107 w 118"/>
                  <a:gd name="T29" fmla="*/ 93 h 121"/>
                  <a:gd name="T30" fmla="*/ 118 w 118"/>
                  <a:gd name="T31" fmla="*/ 71 h 121"/>
                  <a:gd name="T32" fmla="*/ 115 w 118"/>
                  <a:gd name="T33" fmla="*/ 62 h 121"/>
                  <a:gd name="T34" fmla="*/ 111 w 118"/>
                  <a:gd name="T35" fmla="*/ 40 h 121"/>
                  <a:gd name="T36" fmla="*/ 98 w 118"/>
                  <a:gd name="T37" fmla="*/ 19 h 121"/>
                  <a:gd name="T38" fmla="*/ 81 w 118"/>
                  <a:gd name="T39" fmla="*/ 7 h 121"/>
                  <a:gd name="T40" fmla="*/ 59 w 118"/>
                  <a:gd name="T41" fmla="*/ 2 h 121"/>
                  <a:gd name="T42" fmla="*/ 37 w 118"/>
                  <a:gd name="T43" fmla="*/ 7 h 121"/>
                  <a:gd name="T44" fmla="*/ 19 w 118"/>
                  <a:gd name="T45" fmla="*/ 19 h 121"/>
                  <a:gd name="T46" fmla="*/ 7 w 118"/>
                  <a:gd name="T47" fmla="*/ 40 h 121"/>
                  <a:gd name="T48" fmla="*/ 2 w 118"/>
                  <a:gd name="T49" fmla="*/ 62 h 121"/>
                  <a:gd name="T50" fmla="*/ 7 w 118"/>
                  <a:gd name="T51" fmla="*/ 83 h 121"/>
                  <a:gd name="T52" fmla="*/ 19 w 118"/>
                  <a:gd name="T53" fmla="*/ 100 h 121"/>
                  <a:gd name="T54" fmla="*/ 37 w 118"/>
                  <a:gd name="T55" fmla="*/ 114 h 121"/>
                  <a:gd name="T56" fmla="*/ 59 w 118"/>
                  <a:gd name="T57" fmla="*/ 118 h 121"/>
                  <a:gd name="T58" fmla="*/ 81 w 118"/>
                  <a:gd name="T59" fmla="*/ 114 h 121"/>
                  <a:gd name="T60" fmla="*/ 98 w 118"/>
                  <a:gd name="T61" fmla="*/ 100 h 121"/>
                  <a:gd name="T62" fmla="*/ 111 w 118"/>
                  <a:gd name="T63" fmla="*/ 83 h 121"/>
                  <a:gd name="T64" fmla="*/ 115 w 118"/>
                  <a:gd name="T65" fmla="*/ 6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21">
                    <a:moveTo>
                      <a:pt x="118" y="62"/>
                    </a:moveTo>
                    <a:lnTo>
                      <a:pt x="118" y="49"/>
                    </a:lnTo>
                    <a:lnTo>
                      <a:pt x="115" y="37"/>
                    </a:lnTo>
                    <a:lnTo>
                      <a:pt x="107" y="26"/>
                    </a:lnTo>
                    <a:lnTo>
                      <a:pt x="100" y="17"/>
                    </a:lnTo>
                    <a:lnTo>
                      <a:pt x="93" y="9"/>
                    </a:lnTo>
                    <a:lnTo>
                      <a:pt x="83" y="5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7" y="2"/>
                    </a:lnTo>
                    <a:lnTo>
                      <a:pt x="37" y="5"/>
                    </a:lnTo>
                    <a:lnTo>
                      <a:pt x="26" y="9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5" y="37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5" y="83"/>
                    </a:lnTo>
                    <a:lnTo>
                      <a:pt x="9" y="93"/>
                    </a:lnTo>
                    <a:lnTo>
                      <a:pt x="17" y="104"/>
                    </a:lnTo>
                    <a:lnTo>
                      <a:pt x="26" y="111"/>
                    </a:lnTo>
                    <a:lnTo>
                      <a:pt x="37" y="115"/>
                    </a:lnTo>
                    <a:lnTo>
                      <a:pt x="47" y="118"/>
                    </a:lnTo>
                    <a:lnTo>
                      <a:pt x="59" y="121"/>
                    </a:lnTo>
                    <a:lnTo>
                      <a:pt x="71" y="118"/>
                    </a:lnTo>
                    <a:lnTo>
                      <a:pt x="83" y="115"/>
                    </a:lnTo>
                    <a:lnTo>
                      <a:pt x="93" y="111"/>
                    </a:lnTo>
                    <a:lnTo>
                      <a:pt x="100" y="104"/>
                    </a:lnTo>
                    <a:lnTo>
                      <a:pt x="107" y="93"/>
                    </a:lnTo>
                    <a:lnTo>
                      <a:pt x="115" y="83"/>
                    </a:lnTo>
                    <a:lnTo>
                      <a:pt x="118" y="71"/>
                    </a:lnTo>
                    <a:lnTo>
                      <a:pt x="118" y="62"/>
                    </a:lnTo>
                    <a:lnTo>
                      <a:pt x="115" y="62"/>
                    </a:lnTo>
                    <a:lnTo>
                      <a:pt x="115" y="49"/>
                    </a:lnTo>
                    <a:lnTo>
                      <a:pt x="111" y="40"/>
                    </a:lnTo>
                    <a:lnTo>
                      <a:pt x="105" y="30"/>
                    </a:lnTo>
                    <a:lnTo>
                      <a:pt x="98" y="19"/>
                    </a:lnTo>
                    <a:lnTo>
                      <a:pt x="91" y="12"/>
                    </a:lnTo>
                    <a:lnTo>
                      <a:pt x="81" y="7"/>
                    </a:lnTo>
                    <a:lnTo>
                      <a:pt x="71" y="5"/>
                    </a:lnTo>
                    <a:lnTo>
                      <a:pt x="59" y="2"/>
                    </a:lnTo>
                    <a:lnTo>
                      <a:pt x="47" y="5"/>
                    </a:lnTo>
                    <a:lnTo>
                      <a:pt x="37" y="7"/>
                    </a:lnTo>
                    <a:lnTo>
                      <a:pt x="26" y="12"/>
                    </a:lnTo>
                    <a:lnTo>
                      <a:pt x="19" y="19"/>
                    </a:lnTo>
                    <a:lnTo>
                      <a:pt x="12" y="30"/>
                    </a:lnTo>
                    <a:lnTo>
                      <a:pt x="7" y="40"/>
                    </a:lnTo>
                    <a:lnTo>
                      <a:pt x="2" y="49"/>
                    </a:lnTo>
                    <a:lnTo>
                      <a:pt x="2" y="62"/>
                    </a:lnTo>
                    <a:lnTo>
                      <a:pt x="2" y="71"/>
                    </a:lnTo>
                    <a:lnTo>
                      <a:pt x="7" y="83"/>
                    </a:lnTo>
                    <a:lnTo>
                      <a:pt x="12" y="93"/>
                    </a:lnTo>
                    <a:lnTo>
                      <a:pt x="19" y="100"/>
                    </a:lnTo>
                    <a:lnTo>
                      <a:pt x="26" y="108"/>
                    </a:lnTo>
                    <a:lnTo>
                      <a:pt x="37" y="114"/>
                    </a:lnTo>
                    <a:lnTo>
                      <a:pt x="47" y="115"/>
                    </a:lnTo>
                    <a:lnTo>
                      <a:pt x="59" y="118"/>
                    </a:lnTo>
                    <a:lnTo>
                      <a:pt x="71" y="115"/>
                    </a:lnTo>
                    <a:lnTo>
                      <a:pt x="81" y="114"/>
                    </a:lnTo>
                    <a:lnTo>
                      <a:pt x="91" y="108"/>
                    </a:lnTo>
                    <a:lnTo>
                      <a:pt x="98" y="100"/>
                    </a:lnTo>
                    <a:lnTo>
                      <a:pt x="105" y="93"/>
                    </a:lnTo>
                    <a:lnTo>
                      <a:pt x="111" y="83"/>
                    </a:lnTo>
                    <a:lnTo>
                      <a:pt x="115" y="71"/>
                    </a:lnTo>
                    <a:lnTo>
                      <a:pt x="115" y="62"/>
                    </a:ln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3" name="Freeform 1115">
                <a:extLst>
                  <a:ext uri="{FF2B5EF4-FFF2-40B4-BE49-F238E27FC236}">
                    <a16:creationId xmlns:a16="http://schemas.microsoft.com/office/drawing/2014/main" id="{F17C2308-1A3E-402F-B590-09D21509C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3324"/>
                <a:ext cx="38" cy="39"/>
              </a:xfrm>
              <a:custGeom>
                <a:avLst/>
                <a:gdLst>
                  <a:gd name="T0" fmla="*/ 114 w 114"/>
                  <a:gd name="T1" fmla="*/ 47 h 116"/>
                  <a:gd name="T2" fmla="*/ 104 w 114"/>
                  <a:gd name="T3" fmla="*/ 28 h 116"/>
                  <a:gd name="T4" fmla="*/ 89 w 114"/>
                  <a:gd name="T5" fmla="*/ 10 h 116"/>
                  <a:gd name="T6" fmla="*/ 69 w 114"/>
                  <a:gd name="T7" fmla="*/ 3 h 116"/>
                  <a:gd name="T8" fmla="*/ 45 w 114"/>
                  <a:gd name="T9" fmla="*/ 3 h 116"/>
                  <a:gd name="T10" fmla="*/ 24 w 114"/>
                  <a:gd name="T11" fmla="*/ 10 h 116"/>
                  <a:gd name="T12" fmla="*/ 10 w 114"/>
                  <a:gd name="T13" fmla="*/ 28 h 116"/>
                  <a:gd name="T14" fmla="*/ 0 w 114"/>
                  <a:gd name="T15" fmla="*/ 47 h 116"/>
                  <a:gd name="T16" fmla="*/ 0 w 114"/>
                  <a:gd name="T17" fmla="*/ 69 h 116"/>
                  <a:gd name="T18" fmla="*/ 10 w 114"/>
                  <a:gd name="T19" fmla="*/ 91 h 116"/>
                  <a:gd name="T20" fmla="*/ 24 w 114"/>
                  <a:gd name="T21" fmla="*/ 106 h 116"/>
                  <a:gd name="T22" fmla="*/ 45 w 114"/>
                  <a:gd name="T23" fmla="*/ 113 h 116"/>
                  <a:gd name="T24" fmla="*/ 69 w 114"/>
                  <a:gd name="T25" fmla="*/ 113 h 116"/>
                  <a:gd name="T26" fmla="*/ 89 w 114"/>
                  <a:gd name="T27" fmla="*/ 106 h 116"/>
                  <a:gd name="T28" fmla="*/ 104 w 114"/>
                  <a:gd name="T29" fmla="*/ 91 h 116"/>
                  <a:gd name="T30" fmla="*/ 114 w 114"/>
                  <a:gd name="T31" fmla="*/ 69 h 116"/>
                  <a:gd name="T32" fmla="*/ 112 w 114"/>
                  <a:gd name="T33" fmla="*/ 60 h 116"/>
                  <a:gd name="T34" fmla="*/ 107 w 114"/>
                  <a:gd name="T35" fmla="*/ 38 h 116"/>
                  <a:gd name="T36" fmla="*/ 97 w 114"/>
                  <a:gd name="T37" fmla="*/ 21 h 116"/>
                  <a:gd name="T38" fmla="*/ 79 w 114"/>
                  <a:gd name="T39" fmla="*/ 7 h 116"/>
                  <a:gd name="T40" fmla="*/ 57 w 114"/>
                  <a:gd name="T41" fmla="*/ 5 h 116"/>
                  <a:gd name="T42" fmla="*/ 38 w 114"/>
                  <a:gd name="T43" fmla="*/ 7 h 116"/>
                  <a:gd name="T44" fmla="*/ 21 w 114"/>
                  <a:gd name="T45" fmla="*/ 21 h 116"/>
                  <a:gd name="T46" fmla="*/ 7 w 114"/>
                  <a:gd name="T47" fmla="*/ 38 h 116"/>
                  <a:gd name="T48" fmla="*/ 3 w 114"/>
                  <a:gd name="T49" fmla="*/ 60 h 116"/>
                  <a:gd name="T50" fmla="*/ 7 w 114"/>
                  <a:gd name="T51" fmla="*/ 79 h 116"/>
                  <a:gd name="T52" fmla="*/ 21 w 114"/>
                  <a:gd name="T53" fmla="*/ 97 h 116"/>
                  <a:gd name="T54" fmla="*/ 38 w 114"/>
                  <a:gd name="T55" fmla="*/ 109 h 116"/>
                  <a:gd name="T56" fmla="*/ 57 w 114"/>
                  <a:gd name="T57" fmla="*/ 113 h 116"/>
                  <a:gd name="T58" fmla="*/ 79 w 114"/>
                  <a:gd name="T59" fmla="*/ 109 h 116"/>
                  <a:gd name="T60" fmla="*/ 97 w 114"/>
                  <a:gd name="T61" fmla="*/ 97 h 116"/>
                  <a:gd name="T62" fmla="*/ 107 w 114"/>
                  <a:gd name="T63" fmla="*/ 79 h 116"/>
                  <a:gd name="T64" fmla="*/ 112 w 114"/>
                  <a:gd name="T65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6">
                    <a:moveTo>
                      <a:pt x="114" y="60"/>
                    </a:moveTo>
                    <a:lnTo>
                      <a:pt x="114" y="47"/>
                    </a:lnTo>
                    <a:lnTo>
                      <a:pt x="109" y="38"/>
                    </a:lnTo>
                    <a:lnTo>
                      <a:pt x="104" y="28"/>
                    </a:lnTo>
                    <a:lnTo>
                      <a:pt x="97" y="17"/>
                    </a:lnTo>
                    <a:lnTo>
                      <a:pt x="89" y="10"/>
                    </a:lnTo>
                    <a:lnTo>
                      <a:pt x="79" y="5"/>
                    </a:lnTo>
                    <a:lnTo>
                      <a:pt x="69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8"/>
                    </a:lnTo>
                    <a:lnTo>
                      <a:pt x="6" y="38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6" y="81"/>
                    </a:lnTo>
                    <a:lnTo>
                      <a:pt x="10" y="91"/>
                    </a:lnTo>
                    <a:lnTo>
                      <a:pt x="17" y="98"/>
                    </a:lnTo>
                    <a:lnTo>
                      <a:pt x="24" y="106"/>
                    </a:lnTo>
                    <a:lnTo>
                      <a:pt x="35" y="112"/>
                    </a:lnTo>
                    <a:lnTo>
                      <a:pt x="45" y="113"/>
                    </a:lnTo>
                    <a:lnTo>
                      <a:pt x="57" y="116"/>
                    </a:lnTo>
                    <a:lnTo>
                      <a:pt x="69" y="113"/>
                    </a:lnTo>
                    <a:lnTo>
                      <a:pt x="79" y="112"/>
                    </a:lnTo>
                    <a:lnTo>
                      <a:pt x="89" y="106"/>
                    </a:lnTo>
                    <a:lnTo>
                      <a:pt x="97" y="98"/>
                    </a:lnTo>
                    <a:lnTo>
                      <a:pt x="104" y="91"/>
                    </a:lnTo>
                    <a:lnTo>
                      <a:pt x="109" y="81"/>
                    </a:lnTo>
                    <a:lnTo>
                      <a:pt x="114" y="69"/>
                    </a:lnTo>
                    <a:lnTo>
                      <a:pt x="114" y="60"/>
                    </a:lnTo>
                    <a:lnTo>
                      <a:pt x="112" y="60"/>
                    </a:lnTo>
                    <a:lnTo>
                      <a:pt x="112" y="47"/>
                    </a:lnTo>
                    <a:lnTo>
                      <a:pt x="107" y="38"/>
                    </a:lnTo>
                    <a:lnTo>
                      <a:pt x="102" y="28"/>
                    </a:lnTo>
                    <a:lnTo>
                      <a:pt x="97" y="21"/>
                    </a:lnTo>
                    <a:lnTo>
                      <a:pt x="87" y="14"/>
                    </a:lnTo>
                    <a:lnTo>
                      <a:pt x="79" y="7"/>
                    </a:lnTo>
                    <a:lnTo>
                      <a:pt x="69" y="5"/>
                    </a:lnTo>
                    <a:lnTo>
                      <a:pt x="57" y="5"/>
                    </a:lnTo>
                    <a:lnTo>
                      <a:pt x="47" y="5"/>
                    </a:lnTo>
                    <a:lnTo>
                      <a:pt x="38" y="7"/>
                    </a:lnTo>
                    <a:lnTo>
                      <a:pt x="28" y="14"/>
                    </a:lnTo>
                    <a:lnTo>
                      <a:pt x="21" y="21"/>
                    </a:lnTo>
                    <a:lnTo>
                      <a:pt x="13" y="28"/>
                    </a:lnTo>
                    <a:lnTo>
                      <a:pt x="7" y="38"/>
                    </a:lnTo>
                    <a:lnTo>
                      <a:pt x="6" y="47"/>
                    </a:lnTo>
                    <a:lnTo>
                      <a:pt x="3" y="60"/>
                    </a:lnTo>
                    <a:lnTo>
                      <a:pt x="6" y="69"/>
                    </a:lnTo>
                    <a:lnTo>
                      <a:pt x="7" y="79"/>
                    </a:lnTo>
                    <a:lnTo>
                      <a:pt x="13" y="89"/>
                    </a:lnTo>
                    <a:lnTo>
                      <a:pt x="21" y="97"/>
                    </a:lnTo>
                    <a:lnTo>
                      <a:pt x="28" y="103"/>
                    </a:lnTo>
                    <a:lnTo>
                      <a:pt x="38" y="109"/>
                    </a:lnTo>
                    <a:lnTo>
                      <a:pt x="47" y="112"/>
                    </a:lnTo>
                    <a:lnTo>
                      <a:pt x="57" y="113"/>
                    </a:lnTo>
                    <a:lnTo>
                      <a:pt x="69" y="112"/>
                    </a:lnTo>
                    <a:lnTo>
                      <a:pt x="79" y="109"/>
                    </a:lnTo>
                    <a:lnTo>
                      <a:pt x="87" y="103"/>
                    </a:lnTo>
                    <a:lnTo>
                      <a:pt x="97" y="97"/>
                    </a:lnTo>
                    <a:lnTo>
                      <a:pt x="102" y="89"/>
                    </a:lnTo>
                    <a:lnTo>
                      <a:pt x="107" y="79"/>
                    </a:lnTo>
                    <a:lnTo>
                      <a:pt x="112" y="69"/>
                    </a:lnTo>
                    <a:lnTo>
                      <a:pt x="112" y="60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4" name="Freeform 1116">
                <a:extLst>
                  <a:ext uri="{FF2B5EF4-FFF2-40B4-BE49-F238E27FC236}">
                    <a16:creationId xmlns:a16="http://schemas.microsoft.com/office/drawing/2014/main" id="{D92FD681-FFDA-4500-ADE4-C310E0AE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3326"/>
                <a:ext cx="36" cy="36"/>
              </a:xfrm>
              <a:custGeom>
                <a:avLst/>
                <a:gdLst>
                  <a:gd name="T0" fmla="*/ 109 w 109"/>
                  <a:gd name="T1" fmla="*/ 42 h 109"/>
                  <a:gd name="T2" fmla="*/ 100 w 109"/>
                  <a:gd name="T3" fmla="*/ 23 h 109"/>
                  <a:gd name="T4" fmla="*/ 85 w 109"/>
                  <a:gd name="T5" fmla="*/ 9 h 109"/>
                  <a:gd name="T6" fmla="*/ 67 w 109"/>
                  <a:gd name="T7" fmla="*/ 0 h 109"/>
                  <a:gd name="T8" fmla="*/ 45 w 109"/>
                  <a:gd name="T9" fmla="*/ 0 h 109"/>
                  <a:gd name="T10" fmla="*/ 26 w 109"/>
                  <a:gd name="T11" fmla="*/ 9 h 109"/>
                  <a:gd name="T12" fmla="*/ 11 w 109"/>
                  <a:gd name="T13" fmla="*/ 23 h 109"/>
                  <a:gd name="T14" fmla="*/ 4 w 109"/>
                  <a:gd name="T15" fmla="*/ 42 h 109"/>
                  <a:gd name="T16" fmla="*/ 4 w 109"/>
                  <a:gd name="T17" fmla="*/ 64 h 109"/>
                  <a:gd name="T18" fmla="*/ 11 w 109"/>
                  <a:gd name="T19" fmla="*/ 85 h 109"/>
                  <a:gd name="T20" fmla="*/ 26 w 109"/>
                  <a:gd name="T21" fmla="*/ 99 h 109"/>
                  <a:gd name="T22" fmla="*/ 45 w 109"/>
                  <a:gd name="T23" fmla="*/ 107 h 109"/>
                  <a:gd name="T24" fmla="*/ 67 w 109"/>
                  <a:gd name="T25" fmla="*/ 107 h 109"/>
                  <a:gd name="T26" fmla="*/ 85 w 109"/>
                  <a:gd name="T27" fmla="*/ 99 h 109"/>
                  <a:gd name="T28" fmla="*/ 100 w 109"/>
                  <a:gd name="T29" fmla="*/ 85 h 109"/>
                  <a:gd name="T30" fmla="*/ 109 w 109"/>
                  <a:gd name="T31" fmla="*/ 64 h 109"/>
                  <a:gd name="T32" fmla="*/ 107 w 109"/>
                  <a:gd name="T33" fmla="*/ 55 h 109"/>
                  <a:gd name="T34" fmla="*/ 102 w 109"/>
                  <a:gd name="T35" fmla="*/ 33 h 109"/>
                  <a:gd name="T36" fmla="*/ 92 w 109"/>
                  <a:gd name="T37" fmla="*/ 18 h 109"/>
                  <a:gd name="T38" fmla="*/ 74 w 109"/>
                  <a:gd name="T39" fmla="*/ 5 h 109"/>
                  <a:gd name="T40" fmla="*/ 55 w 109"/>
                  <a:gd name="T41" fmla="*/ 2 h 109"/>
                  <a:gd name="T42" fmla="*/ 35 w 109"/>
                  <a:gd name="T43" fmla="*/ 5 h 109"/>
                  <a:gd name="T44" fmla="*/ 18 w 109"/>
                  <a:gd name="T45" fmla="*/ 18 h 109"/>
                  <a:gd name="T46" fmla="*/ 8 w 109"/>
                  <a:gd name="T47" fmla="*/ 33 h 109"/>
                  <a:gd name="T48" fmla="*/ 4 w 109"/>
                  <a:gd name="T49" fmla="*/ 55 h 109"/>
                  <a:gd name="T50" fmla="*/ 8 w 109"/>
                  <a:gd name="T51" fmla="*/ 74 h 109"/>
                  <a:gd name="T52" fmla="*/ 18 w 109"/>
                  <a:gd name="T53" fmla="*/ 90 h 109"/>
                  <a:gd name="T54" fmla="*/ 35 w 109"/>
                  <a:gd name="T55" fmla="*/ 101 h 109"/>
                  <a:gd name="T56" fmla="*/ 55 w 109"/>
                  <a:gd name="T57" fmla="*/ 104 h 109"/>
                  <a:gd name="T58" fmla="*/ 74 w 109"/>
                  <a:gd name="T59" fmla="*/ 101 h 109"/>
                  <a:gd name="T60" fmla="*/ 92 w 109"/>
                  <a:gd name="T61" fmla="*/ 90 h 109"/>
                  <a:gd name="T62" fmla="*/ 102 w 109"/>
                  <a:gd name="T63" fmla="*/ 74 h 109"/>
                  <a:gd name="T64" fmla="*/ 107 w 109"/>
                  <a:gd name="T65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5"/>
                    </a:moveTo>
                    <a:lnTo>
                      <a:pt x="109" y="42"/>
                    </a:lnTo>
                    <a:lnTo>
                      <a:pt x="104" y="33"/>
                    </a:lnTo>
                    <a:lnTo>
                      <a:pt x="100" y="23"/>
                    </a:lnTo>
                    <a:lnTo>
                      <a:pt x="95" y="16"/>
                    </a:lnTo>
                    <a:lnTo>
                      <a:pt x="85" y="9"/>
                    </a:lnTo>
                    <a:lnTo>
                      <a:pt x="78" y="2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5" y="2"/>
                    </a:lnTo>
                    <a:lnTo>
                      <a:pt x="26" y="9"/>
                    </a:lnTo>
                    <a:lnTo>
                      <a:pt x="18" y="16"/>
                    </a:lnTo>
                    <a:lnTo>
                      <a:pt x="11" y="23"/>
                    </a:lnTo>
                    <a:lnTo>
                      <a:pt x="5" y="33"/>
                    </a:lnTo>
                    <a:lnTo>
                      <a:pt x="4" y="42"/>
                    </a:lnTo>
                    <a:lnTo>
                      <a:pt x="0" y="55"/>
                    </a:lnTo>
                    <a:lnTo>
                      <a:pt x="4" y="64"/>
                    </a:lnTo>
                    <a:lnTo>
                      <a:pt x="5" y="74"/>
                    </a:lnTo>
                    <a:lnTo>
                      <a:pt x="11" y="85"/>
                    </a:lnTo>
                    <a:lnTo>
                      <a:pt x="18" y="92"/>
                    </a:lnTo>
                    <a:lnTo>
                      <a:pt x="26" y="99"/>
                    </a:lnTo>
                    <a:lnTo>
                      <a:pt x="35" y="104"/>
                    </a:lnTo>
                    <a:lnTo>
                      <a:pt x="45" y="107"/>
                    </a:lnTo>
                    <a:lnTo>
                      <a:pt x="55" y="109"/>
                    </a:lnTo>
                    <a:lnTo>
                      <a:pt x="67" y="107"/>
                    </a:lnTo>
                    <a:lnTo>
                      <a:pt x="78" y="104"/>
                    </a:lnTo>
                    <a:lnTo>
                      <a:pt x="85" y="99"/>
                    </a:lnTo>
                    <a:lnTo>
                      <a:pt x="95" y="92"/>
                    </a:lnTo>
                    <a:lnTo>
                      <a:pt x="100" y="85"/>
                    </a:lnTo>
                    <a:lnTo>
                      <a:pt x="104" y="74"/>
                    </a:lnTo>
                    <a:lnTo>
                      <a:pt x="109" y="64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42"/>
                    </a:lnTo>
                    <a:lnTo>
                      <a:pt x="102" y="33"/>
                    </a:lnTo>
                    <a:lnTo>
                      <a:pt x="97" y="25"/>
                    </a:lnTo>
                    <a:lnTo>
                      <a:pt x="92" y="18"/>
                    </a:lnTo>
                    <a:lnTo>
                      <a:pt x="85" y="10"/>
                    </a:lnTo>
                    <a:lnTo>
                      <a:pt x="74" y="5"/>
                    </a:lnTo>
                    <a:lnTo>
                      <a:pt x="65" y="2"/>
                    </a:lnTo>
                    <a:lnTo>
                      <a:pt x="55" y="2"/>
                    </a:lnTo>
                    <a:lnTo>
                      <a:pt x="45" y="2"/>
                    </a:lnTo>
                    <a:lnTo>
                      <a:pt x="35" y="5"/>
                    </a:lnTo>
                    <a:lnTo>
                      <a:pt x="26" y="10"/>
                    </a:lnTo>
                    <a:lnTo>
                      <a:pt x="18" y="18"/>
                    </a:lnTo>
                    <a:lnTo>
                      <a:pt x="14" y="25"/>
                    </a:lnTo>
                    <a:lnTo>
                      <a:pt x="8" y="33"/>
                    </a:lnTo>
                    <a:lnTo>
                      <a:pt x="5" y="42"/>
                    </a:lnTo>
                    <a:lnTo>
                      <a:pt x="4" y="55"/>
                    </a:lnTo>
                    <a:lnTo>
                      <a:pt x="5" y="64"/>
                    </a:lnTo>
                    <a:lnTo>
                      <a:pt x="8" y="74"/>
                    </a:lnTo>
                    <a:lnTo>
                      <a:pt x="14" y="82"/>
                    </a:lnTo>
                    <a:lnTo>
                      <a:pt x="18" y="90"/>
                    </a:lnTo>
                    <a:lnTo>
                      <a:pt x="26" y="97"/>
                    </a:lnTo>
                    <a:lnTo>
                      <a:pt x="35" y="101"/>
                    </a:lnTo>
                    <a:lnTo>
                      <a:pt x="45" y="104"/>
                    </a:lnTo>
                    <a:lnTo>
                      <a:pt x="55" y="104"/>
                    </a:lnTo>
                    <a:lnTo>
                      <a:pt x="65" y="104"/>
                    </a:lnTo>
                    <a:lnTo>
                      <a:pt x="74" y="101"/>
                    </a:lnTo>
                    <a:lnTo>
                      <a:pt x="85" y="97"/>
                    </a:lnTo>
                    <a:lnTo>
                      <a:pt x="92" y="90"/>
                    </a:lnTo>
                    <a:lnTo>
                      <a:pt x="97" y="82"/>
                    </a:lnTo>
                    <a:lnTo>
                      <a:pt x="102" y="74"/>
                    </a:lnTo>
                    <a:lnTo>
                      <a:pt x="107" y="64"/>
                    </a:lnTo>
                    <a:lnTo>
                      <a:pt x="107" y="55"/>
                    </a:lnTo>
                    <a:lnTo>
                      <a:pt x="109" y="55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5" name="Freeform 1117">
                <a:extLst>
                  <a:ext uri="{FF2B5EF4-FFF2-40B4-BE49-F238E27FC236}">
                    <a16:creationId xmlns:a16="http://schemas.microsoft.com/office/drawing/2014/main" id="{42D15E73-581C-44E9-A1A4-7AF74E632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327"/>
                <a:ext cx="35" cy="34"/>
              </a:xfrm>
              <a:custGeom>
                <a:avLst/>
                <a:gdLst>
                  <a:gd name="T0" fmla="*/ 104 w 104"/>
                  <a:gd name="T1" fmla="*/ 40 h 102"/>
                  <a:gd name="T2" fmla="*/ 93 w 104"/>
                  <a:gd name="T3" fmla="*/ 23 h 102"/>
                  <a:gd name="T4" fmla="*/ 81 w 104"/>
                  <a:gd name="T5" fmla="*/ 8 h 102"/>
                  <a:gd name="T6" fmla="*/ 62 w 104"/>
                  <a:gd name="T7" fmla="*/ 0 h 102"/>
                  <a:gd name="T8" fmla="*/ 42 w 104"/>
                  <a:gd name="T9" fmla="*/ 0 h 102"/>
                  <a:gd name="T10" fmla="*/ 22 w 104"/>
                  <a:gd name="T11" fmla="*/ 8 h 102"/>
                  <a:gd name="T12" fmla="*/ 10 w 104"/>
                  <a:gd name="T13" fmla="*/ 23 h 102"/>
                  <a:gd name="T14" fmla="*/ 2 w 104"/>
                  <a:gd name="T15" fmla="*/ 40 h 102"/>
                  <a:gd name="T16" fmla="*/ 2 w 104"/>
                  <a:gd name="T17" fmla="*/ 62 h 102"/>
                  <a:gd name="T18" fmla="*/ 10 w 104"/>
                  <a:gd name="T19" fmla="*/ 80 h 102"/>
                  <a:gd name="T20" fmla="*/ 22 w 104"/>
                  <a:gd name="T21" fmla="*/ 95 h 102"/>
                  <a:gd name="T22" fmla="*/ 42 w 104"/>
                  <a:gd name="T23" fmla="*/ 102 h 102"/>
                  <a:gd name="T24" fmla="*/ 62 w 104"/>
                  <a:gd name="T25" fmla="*/ 102 h 102"/>
                  <a:gd name="T26" fmla="*/ 81 w 104"/>
                  <a:gd name="T27" fmla="*/ 95 h 102"/>
                  <a:gd name="T28" fmla="*/ 93 w 104"/>
                  <a:gd name="T29" fmla="*/ 80 h 102"/>
                  <a:gd name="T30" fmla="*/ 104 w 104"/>
                  <a:gd name="T31" fmla="*/ 62 h 102"/>
                  <a:gd name="T32" fmla="*/ 100 w 104"/>
                  <a:gd name="T33" fmla="*/ 53 h 102"/>
                  <a:gd name="T34" fmla="*/ 97 w 104"/>
                  <a:gd name="T35" fmla="*/ 32 h 102"/>
                  <a:gd name="T36" fmla="*/ 86 w 104"/>
                  <a:gd name="T37" fmla="*/ 17 h 102"/>
                  <a:gd name="T38" fmla="*/ 71 w 104"/>
                  <a:gd name="T39" fmla="*/ 7 h 102"/>
                  <a:gd name="T40" fmla="*/ 52 w 104"/>
                  <a:gd name="T41" fmla="*/ 3 h 102"/>
                  <a:gd name="T42" fmla="*/ 33 w 104"/>
                  <a:gd name="T43" fmla="*/ 7 h 102"/>
                  <a:gd name="T44" fmla="*/ 17 w 104"/>
                  <a:gd name="T45" fmla="*/ 17 h 102"/>
                  <a:gd name="T46" fmla="*/ 7 w 104"/>
                  <a:gd name="T47" fmla="*/ 32 h 102"/>
                  <a:gd name="T48" fmla="*/ 2 w 104"/>
                  <a:gd name="T49" fmla="*/ 53 h 102"/>
                  <a:gd name="T50" fmla="*/ 7 w 104"/>
                  <a:gd name="T51" fmla="*/ 69 h 102"/>
                  <a:gd name="T52" fmla="*/ 17 w 104"/>
                  <a:gd name="T53" fmla="*/ 88 h 102"/>
                  <a:gd name="T54" fmla="*/ 33 w 104"/>
                  <a:gd name="T55" fmla="*/ 96 h 102"/>
                  <a:gd name="T56" fmla="*/ 52 w 104"/>
                  <a:gd name="T57" fmla="*/ 99 h 102"/>
                  <a:gd name="T58" fmla="*/ 71 w 104"/>
                  <a:gd name="T59" fmla="*/ 96 h 102"/>
                  <a:gd name="T60" fmla="*/ 86 w 104"/>
                  <a:gd name="T61" fmla="*/ 88 h 102"/>
                  <a:gd name="T62" fmla="*/ 97 w 104"/>
                  <a:gd name="T63" fmla="*/ 69 h 102"/>
                  <a:gd name="T64" fmla="*/ 100 w 104"/>
                  <a:gd name="T65" fmla="*/ 5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2">
                    <a:moveTo>
                      <a:pt x="104" y="53"/>
                    </a:moveTo>
                    <a:lnTo>
                      <a:pt x="104" y="40"/>
                    </a:lnTo>
                    <a:lnTo>
                      <a:pt x="98" y="31"/>
                    </a:lnTo>
                    <a:lnTo>
                      <a:pt x="93" y="23"/>
                    </a:lnTo>
                    <a:lnTo>
                      <a:pt x="88" y="16"/>
                    </a:lnTo>
                    <a:lnTo>
                      <a:pt x="81" y="8"/>
                    </a:lnTo>
                    <a:lnTo>
                      <a:pt x="71" y="3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22" y="8"/>
                    </a:lnTo>
                    <a:lnTo>
                      <a:pt x="14" y="16"/>
                    </a:lnTo>
                    <a:lnTo>
                      <a:pt x="10" y="23"/>
                    </a:lnTo>
                    <a:lnTo>
                      <a:pt x="5" y="31"/>
                    </a:lnTo>
                    <a:lnTo>
                      <a:pt x="2" y="40"/>
                    </a:lnTo>
                    <a:lnTo>
                      <a:pt x="0" y="53"/>
                    </a:lnTo>
                    <a:lnTo>
                      <a:pt x="2" y="62"/>
                    </a:lnTo>
                    <a:lnTo>
                      <a:pt x="5" y="72"/>
                    </a:lnTo>
                    <a:lnTo>
                      <a:pt x="10" y="80"/>
                    </a:lnTo>
                    <a:lnTo>
                      <a:pt x="14" y="88"/>
                    </a:lnTo>
                    <a:lnTo>
                      <a:pt x="22" y="95"/>
                    </a:lnTo>
                    <a:lnTo>
                      <a:pt x="33" y="99"/>
                    </a:lnTo>
                    <a:lnTo>
                      <a:pt x="42" y="102"/>
                    </a:lnTo>
                    <a:lnTo>
                      <a:pt x="52" y="102"/>
                    </a:lnTo>
                    <a:lnTo>
                      <a:pt x="62" y="102"/>
                    </a:lnTo>
                    <a:lnTo>
                      <a:pt x="71" y="99"/>
                    </a:lnTo>
                    <a:lnTo>
                      <a:pt x="81" y="95"/>
                    </a:lnTo>
                    <a:lnTo>
                      <a:pt x="88" y="88"/>
                    </a:lnTo>
                    <a:lnTo>
                      <a:pt x="93" y="80"/>
                    </a:lnTo>
                    <a:lnTo>
                      <a:pt x="98" y="72"/>
                    </a:lnTo>
                    <a:lnTo>
                      <a:pt x="104" y="62"/>
                    </a:lnTo>
                    <a:lnTo>
                      <a:pt x="104" y="53"/>
                    </a:lnTo>
                    <a:lnTo>
                      <a:pt x="100" y="53"/>
                    </a:lnTo>
                    <a:lnTo>
                      <a:pt x="98" y="43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6" y="17"/>
                    </a:lnTo>
                    <a:lnTo>
                      <a:pt x="79" y="10"/>
                    </a:lnTo>
                    <a:lnTo>
                      <a:pt x="71" y="7"/>
                    </a:lnTo>
                    <a:lnTo>
                      <a:pt x="62" y="3"/>
                    </a:lnTo>
                    <a:lnTo>
                      <a:pt x="52" y="3"/>
                    </a:lnTo>
                    <a:lnTo>
                      <a:pt x="42" y="3"/>
                    </a:lnTo>
                    <a:lnTo>
                      <a:pt x="33" y="7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2" y="25"/>
                    </a:lnTo>
                    <a:lnTo>
                      <a:pt x="7" y="32"/>
                    </a:lnTo>
                    <a:lnTo>
                      <a:pt x="5" y="43"/>
                    </a:lnTo>
                    <a:lnTo>
                      <a:pt x="2" y="53"/>
                    </a:lnTo>
                    <a:lnTo>
                      <a:pt x="5" y="62"/>
                    </a:lnTo>
                    <a:lnTo>
                      <a:pt x="7" y="69"/>
                    </a:lnTo>
                    <a:lnTo>
                      <a:pt x="12" y="80"/>
                    </a:lnTo>
                    <a:lnTo>
                      <a:pt x="17" y="88"/>
                    </a:lnTo>
                    <a:lnTo>
                      <a:pt x="24" y="91"/>
                    </a:lnTo>
                    <a:lnTo>
                      <a:pt x="33" y="96"/>
                    </a:lnTo>
                    <a:lnTo>
                      <a:pt x="42" y="99"/>
                    </a:lnTo>
                    <a:lnTo>
                      <a:pt x="52" y="99"/>
                    </a:lnTo>
                    <a:lnTo>
                      <a:pt x="62" y="99"/>
                    </a:lnTo>
                    <a:lnTo>
                      <a:pt x="71" y="96"/>
                    </a:lnTo>
                    <a:lnTo>
                      <a:pt x="79" y="91"/>
                    </a:lnTo>
                    <a:lnTo>
                      <a:pt x="86" y="88"/>
                    </a:lnTo>
                    <a:lnTo>
                      <a:pt x="91" y="80"/>
                    </a:lnTo>
                    <a:lnTo>
                      <a:pt x="97" y="69"/>
                    </a:lnTo>
                    <a:lnTo>
                      <a:pt x="98" y="62"/>
                    </a:lnTo>
                    <a:lnTo>
                      <a:pt x="100" y="53"/>
                    </a:lnTo>
                    <a:lnTo>
                      <a:pt x="104" y="53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6" name="Freeform 1118">
                <a:extLst>
                  <a:ext uri="{FF2B5EF4-FFF2-40B4-BE49-F238E27FC236}">
                    <a16:creationId xmlns:a16="http://schemas.microsoft.com/office/drawing/2014/main" id="{ECDD1ED1-77B3-46ED-B0B5-98B079082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328"/>
                <a:ext cx="33" cy="32"/>
              </a:xfrm>
              <a:custGeom>
                <a:avLst/>
                <a:gdLst>
                  <a:gd name="T0" fmla="*/ 97 w 99"/>
                  <a:gd name="T1" fmla="*/ 40 h 97"/>
                  <a:gd name="T2" fmla="*/ 90 w 99"/>
                  <a:gd name="T3" fmla="*/ 23 h 97"/>
                  <a:gd name="T4" fmla="*/ 76 w 99"/>
                  <a:gd name="T5" fmla="*/ 8 h 97"/>
                  <a:gd name="T6" fmla="*/ 60 w 99"/>
                  <a:gd name="T7" fmla="*/ 0 h 97"/>
                  <a:gd name="T8" fmla="*/ 40 w 99"/>
                  <a:gd name="T9" fmla="*/ 0 h 97"/>
                  <a:gd name="T10" fmla="*/ 23 w 99"/>
                  <a:gd name="T11" fmla="*/ 8 h 97"/>
                  <a:gd name="T12" fmla="*/ 10 w 99"/>
                  <a:gd name="T13" fmla="*/ 23 h 97"/>
                  <a:gd name="T14" fmla="*/ 3 w 99"/>
                  <a:gd name="T15" fmla="*/ 40 h 97"/>
                  <a:gd name="T16" fmla="*/ 3 w 99"/>
                  <a:gd name="T17" fmla="*/ 59 h 97"/>
                  <a:gd name="T18" fmla="*/ 10 w 99"/>
                  <a:gd name="T19" fmla="*/ 77 h 97"/>
                  <a:gd name="T20" fmla="*/ 23 w 99"/>
                  <a:gd name="T21" fmla="*/ 88 h 97"/>
                  <a:gd name="T22" fmla="*/ 40 w 99"/>
                  <a:gd name="T23" fmla="*/ 97 h 97"/>
                  <a:gd name="T24" fmla="*/ 60 w 99"/>
                  <a:gd name="T25" fmla="*/ 97 h 97"/>
                  <a:gd name="T26" fmla="*/ 76 w 99"/>
                  <a:gd name="T27" fmla="*/ 88 h 97"/>
                  <a:gd name="T28" fmla="*/ 90 w 99"/>
                  <a:gd name="T29" fmla="*/ 77 h 97"/>
                  <a:gd name="T30" fmla="*/ 97 w 99"/>
                  <a:gd name="T31" fmla="*/ 59 h 97"/>
                  <a:gd name="T32" fmla="*/ 97 w 99"/>
                  <a:gd name="T33" fmla="*/ 50 h 97"/>
                  <a:gd name="T34" fmla="*/ 92 w 99"/>
                  <a:gd name="T35" fmla="*/ 30 h 97"/>
                  <a:gd name="T36" fmla="*/ 83 w 99"/>
                  <a:gd name="T37" fmla="*/ 18 h 97"/>
                  <a:gd name="T38" fmla="*/ 67 w 99"/>
                  <a:gd name="T39" fmla="*/ 8 h 97"/>
                  <a:gd name="T40" fmla="*/ 50 w 99"/>
                  <a:gd name="T41" fmla="*/ 4 h 97"/>
                  <a:gd name="T42" fmla="*/ 33 w 99"/>
                  <a:gd name="T43" fmla="*/ 8 h 97"/>
                  <a:gd name="T44" fmla="*/ 18 w 99"/>
                  <a:gd name="T45" fmla="*/ 18 h 97"/>
                  <a:gd name="T46" fmla="*/ 9 w 99"/>
                  <a:gd name="T47" fmla="*/ 30 h 97"/>
                  <a:gd name="T48" fmla="*/ 6 w 99"/>
                  <a:gd name="T49" fmla="*/ 50 h 97"/>
                  <a:gd name="T50" fmla="*/ 9 w 99"/>
                  <a:gd name="T51" fmla="*/ 66 h 97"/>
                  <a:gd name="T52" fmla="*/ 18 w 99"/>
                  <a:gd name="T53" fmla="*/ 81 h 97"/>
                  <a:gd name="T54" fmla="*/ 33 w 99"/>
                  <a:gd name="T55" fmla="*/ 92 h 97"/>
                  <a:gd name="T56" fmla="*/ 50 w 99"/>
                  <a:gd name="T57" fmla="*/ 94 h 97"/>
                  <a:gd name="T58" fmla="*/ 67 w 99"/>
                  <a:gd name="T59" fmla="*/ 92 h 97"/>
                  <a:gd name="T60" fmla="*/ 83 w 99"/>
                  <a:gd name="T61" fmla="*/ 81 h 97"/>
                  <a:gd name="T62" fmla="*/ 92 w 99"/>
                  <a:gd name="T63" fmla="*/ 66 h 97"/>
                  <a:gd name="T64" fmla="*/ 97 w 99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7">
                    <a:moveTo>
                      <a:pt x="99" y="50"/>
                    </a:moveTo>
                    <a:lnTo>
                      <a:pt x="97" y="40"/>
                    </a:lnTo>
                    <a:lnTo>
                      <a:pt x="95" y="30"/>
                    </a:lnTo>
                    <a:lnTo>
                      <a:pt x="90" y="23"/>
                    </a:lnTo>
                    <a:lnTo>
                      <a:pt x="85" y="14"/>
                    </a:lnTo>
                    <a:lnTo>
                      <a:pt x="76" y="8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8"/>
                    </a:lnTo>
                    <a:lnTo>
                      <a:pt x="16" y="14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59"/>
                    </a:lnTo>
                    <a:lnTo>
                      <a:pt x="6" y="66"/>
                    </a:lnTo>
                    <a:lnTo>
                      <a:pt x="10" y="77"/>
                    </a:lnTo>
                    <a:lnTo>
                      <a:pt x="16" y="85"/>
                    </a:lnTo>
                    <a:lnTo>
                      <a:pt x="23" y="88"/>
                    </a:lnTo>
                    <a:lnTo>
                      <a:pt x="30" y="94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9" y="94"/>
                    </a:lnTo>
                    <a:lnTo>
                      <a:pt x="76" y="88"/>
                    </a:lnTo>
                    <a:lnTo>
                      <a:pt x="85" y="85"/>
                    </a:lnTo>
                    <a:lnTo>
                      <a:pt x="90" y="77"/>
                    </a:lnTo>
                    <a:lnTo>
                      <a:pt x="95" y="66"/>
                    </a:lnTo>
                    <a:lnTo>
                      <a:pt x="97" y="59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5" y="40"/>
                    </a:lnTo>
                    <a:lnTo>
                      <a:pt x="92" y="30"/>
                    </a:lnTo>
                    <a:lnTo>
                      <a:pt x="87" y="23"/>
                    </a:lnTo>
                    <a:lnTo>
                      <a:pt x="83" y="18"/>
                    </a:lnTo>
                    <a:lnTo>
                      <a:pt x="74" y="11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3" y="8"/>
                    </a:lnTo>
                    <a:lnTo>
                      <a:pt x="26" y="11"/>
                    </a:lnTo>
                    <a:lnTo>
                      <a:pt x="18" y="18"/>
                    </a:lnTo>
                    <a:lnTo>
                      <a:pt x="13" y="23"/>
                    </a:lnTo>
                    <a:lnTo>
                      <a:pt x="9" y="30"/>
                    </a:lnTo>
                    <a:lnTo>
                      <a:pt x="6" y="40"/>
                    </a:lnTo>
                    <a:lnTo>
                      <a:pt x="6" y="50"/>
                    </a:lnTo>
                    <a:lnTo>
                      <a:pt x="6" y="57"/>
                    </a:lnTo>
                    <a:lnTo>
                      <a:pt x="9" y="66"/>
                    </a:lnTo>
                    <a:lnTo>
                      <a:pt x="13" y="74"/>
                    </a:lnTo>
                    <a:lnTo>
                      <a:pt x="18" y="81"/>
                    </a:lnTo>
                    <a:lnTo>
                      <a:pt x="26" y="87"/>
                    </a:lnTo>
                    <a:lnTo>
                      <a:pt x="33" y="92"/>
                    </a:lnTo>
                    <a:lnTo>
                      <a:pt x="40" y="94"/>
                    </a:lnTo>
                    <a:lnTo>
                      <a:pt x="50" y="94"/>
                    </a:lnTo>
                    <a:lnTo>
                      <a:pt x="60" y="94"/>
                    </a:lnTo>
                    <a:lnTo>
                      <a:pt x="67" y="92"/>
                    </a:lnTo>
                    <a:lnTo>
                      <a:pt x="74" y="87"/>
                    </a:lnTo>
                    <a:lnTo>
                      <a:pt x="83" y="81"/>
                    </a:lnTo>
                    <a:lnTo>
                      <a:pt x="87" y="74"/>
                    </a:lnTo>
                    <a:lnTo>
                      <a:pt x="92" y="66"/>
                    </a:lnTo>
                    <a:lnTo>
                      <a:pt x="95" y="57"/>
                    </a:lnTo>
                    <a:lnTo>
                      <a:pt x="97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7" name="Freeform 1119">
                <a:extLst>
                  <a:ext uri="{FF2B5EF4-FFF2-40B4-BE49-F238E27FC236}">
                    <a16:creationId xmlns:a16="http://schemas.microsoft.com/office/drawing/2014/main" id="{1D58623D-C8B3-40D0-B805-3DF2F48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3329"/>
                <a:ext cx="30" cy="30"/>
              </a:xfrm>
              <a:custGeom>
                <a:avLst/>
                <a:gdLst>
                  <a:gd name="T0" fmla="*/ 89 w 90"/>
                  <a:gd name="T1" fmla="*/ 36 h 89"/>
                  <a:gd name="T2" fmla="*/ 80 w 90"/>
                  <a:gd name="T3" fmla="*/ 18 h 89"/>
                  <a:gd name="T4" fmla="*/ 68 w 90"/>
                  <a:gd name="T5" fmla="*/ 7 h 89"/>
                  <a:gd name="T6" fmla="*/ 54 w 90"/>
                  <a:gd name="T7" fmla="*/ 0 h 89"/>
                  <a:gd name="T8" fmla="*/ 34 w 90"/>
                  <a:gd name="T9" fmla="*/ 0 h 89"/>
                  <a:gd name="T10" fmla="*/ 18 w 90"/>
                  <a:gd name="T11" fmla="*/ 7 h 89"/>
                  <a:gd name="T12" fmla="*/ 6 w 90"/>
                  <a:gd name="T13" fmla="*/ 18 h 89"/>
                  <a:gd name="T14" fmla="*/ 0 w 90"/>
                  <a:gd name="T15" fmla="*/ 36 h 89"/>
                  <a:gd name="T16" fmla="*/ 0 w 90"/>
                  <a:gd name="T17" fmla="*/ 53 h 89"/>
                  <a:gd name="T18" fmla="*/ 6 w 90"/>
                  <a:gd name="T19" fmla="*/ 70 h 89"/>
                  <a:gd name="T20" fmla="*/ 18 w 90"/>
                  <a:gd name="T21" fmla="*/ 83 h 89"/>
                  <a:gd name="T22" fmla="*/ 34 w 90"/>
                  <a:gd name="T23" fmla="*/ 89 h 89"/>
                  <a:gd name="T24" fmla="*/ 54 w 90"/>
                  <a:gd name="T25" fmla="*/ 89 h 89"/>
                  <a:gd name="T26" fmla="*/ 68 w 90"/>
                  <a:gd name="T27" fmla="*/ 83 h 89"/>
                  <a:gd name="T28" fmla="*/ 80 w 90"/>
                  <a:gd name="T29" fmla="*/ 70 h 89"/>
                  <a:gd name="T30" fmla="*/ 89 w 90"/>
                  <a:gd name="T31" fmla="*/ 53 h 89"/>
                  <a:gd name="T32" fmla="*/ 85 w 90"/>
                  <a:gd name="T33" fmla="*/ 46 h 89"/>
                  <a:gd name="T34" fmla="*/ 83 w 90"/>
                  <a:gd name="T35" fmla="*/ 29 h 89"/>
                  <a:gd name="T36" fmla="*/ 73 w 90"/>
                  <a:gd name="T37" fmla="*/ 14 h 89"/>
                  <a:gd name="T38" fmla="*/ 61 w 90"/>
                  <a:gd name="T39" fmla="*/ 7 h 89"/>
                  <a:gd name="T40" fmla="*/ 44 w 90"/>
                  <a:gd name="T41" fmla="*/ 1 h 89"/>
                  <a:gd name="T42" fmla="*/ 26 w 90"/>
                  <a:gd name="T43" fmla="*/ 7 h 89"/>
                  <a:gd name="T44" fmla="*/ 15 w 90"/>
                  <a:gd name="T45" fmla="*/ 14 h 89"/>
                  <a:gd name="T46" fmla="*/ 4 w 90"/>
                  <a:gd name="T47" fmla="*/ 29 h 89"/>
                  <a:gd name="T48" fmla="*/ 1 w 90"/>
                  <a:gd name="T49" fmla="*/ 46 h 89"/>
                  <a:gd name="T50" fmla="*/ 4 w 90"/>
                  <a:gd name="T51" fmla="*/ 60 h 89"/>
                  <a:gd name="T52" fmla="*/ 15 w 90"/>
                  <a:gd name="T53" fmla="*/ 75 h 89"/>
                  <a:gd name="T54" fmla="*/ 26 w 90"/>
                  <a:gd name="T55" fmla="*/ 84 h 89"/>
                  <a:gd name="T56" fmla="*/ 44 w 90"/>
                  <a:gd name="T57" fmla="*/ 88 h 89"/>
                  <a:gd name="T58" fmla="*/ 61 w 90"/>
                  <a:gd name="T59" fmla="*/ 84 h 89"/>
                  <a:gd name="T60" fmla="*/ 73 w 90"/>
                  <a:gd name="T61" fmla="*/ 75 h 89"/>
                  <a:gd name="T62" fmla="*/ 83 w 90"/>
                  <a:gd name="T63" fmla="*/ 60 h 89"/>
                  <a:gd name="T64" fmla="*/ 85 w 90"/>
                  <a:gd name="T65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6"/>
                    </a:moveTo>
                    <a:lnTo>
                      <a:pt x="89" y="36"/>
                    </a:lnTo>
                    <a:lnTo>
                      <a:pt x="85" y="25"/>
                    </a:lnTo>
                    <a:lnTo>
                      <a:pt x="80" y="18"/>
                    </a:lnTo>
                    <a:lnTo>
                      <a:pt x="75" y="14"/>
                    </a:lnTo>
                    <a:lnTo>
                      <a:pt x="68" y="7"/>
                    </a:lnTo>
                    <a:lnTo>
                      <a:pt x="61" y="3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8" y="7"/>
                    </a:lnTo>
                    <a:lnTo>
                      <a:pt x="11" y="14"/>
                    </a:lnTo>
                    <a:lnTo>
                      <a:pt x="6" y="18"/>
                    </a:lnTo>
                    <a:lnTo>
                      <a:pt x="1" y="25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6" y="70"/>
                    </a:lnTo>
                    <a:lnTo>
                      <a:pt x="11" y="77"/>
                    </a:lnTo>
                    <a:lnTo>
                      <a:pt x="18" y="83"/>
                    </a:lnTo>
                    <a:lnTo>
                      <a:pt x="26" y="88"/>
                    </a:lnTo>
                    <a:lnTo>
                      <a:pt x="34" y="89"/>
                    </a:lnTo>
                    <a:lnTo>
                      <a:pt x="44" y="89"/>
                    </a:lnTo>
                    <a:lnTo>
                      <a:pt x="54" y="89"/>
                    </a:lnTo>
                    <a:lnTo>
                      <a:pt x="61" y="88"/>
                    </a:lnTo>
                    <a:lnTo>
                      <a:pt x="68" y="83"/>
                    </a:lnTo>
                    <a:lnTo>
                      <a:pt x="75" y="77"/>
                    </a:lnTo>
                    <a:lnTo>
                      <a:pt x="80" y="70"/>
                    </a:lnTo>
                    <a:lnTo>
                      <a:pt x="85" y="62"/>
                    </a:lnTo>
                    <a:lnTo>
                      <a:pt x="89" y="53"/>
                    </a:lnTo>
                    <a:lnTo>
                      <a:pt x="90" y="46"/>
                    </a:lnTo>
                    <a:lnTo>
                      <a:pt x="85" y="46"/>
                    </a:lnTo>
                    <a:lnTo>
                      <a:pt x="85" y="36"/>
                    </a:lnTo>
                    <a:lnTo>
                      <a:pt x="83" y="29"/>
                    </a:lnTo>
                    <a:lnTo>
                      <a:pt x="78" y="21"/>
                    </a:lnTo>
                    <a:lnTo>
                      <a:pt x="73" y="14"/>
                    </a:lnTo>
                    <a:lnTo>
                      <a:pt x="68" y="9"/>
                    </a:lnTo>
                    <a:lnTo>
                      <a:pt x="61" y="7"/>
                    </a:lnTo>
                    <a:lnTo>
                      <a:pt x="54" y="3"/>
                    </a:lnTo>
                    <a:lnTo>
                      <a:pt x="44" y="1"/>
                    </a:lnTo>
                    <a:lnTo>
                      <a:pt x="37" y="3"/>
                    </a:lnTo>
                    <a:lnTo>
                      <a:pt x="26" y="7"/>
                    </a:lnTo>
                    <a:lnTo>
                      <a:pt x="18" y="9"/>
                    </a:lnTo>
                    <a:lnTo>
                      <a:pt x="15" y="14"/>
                    </a:lnTo>
                    <a:lnTo>
                      <a:pt x="9" y="21"/>
                    </a:lnTo>
                    <a:lnTo>
                      <a:pt x="4" y="29"/>
                    </a:lnTo>
                    <a:lnTo>
                      <a:pt x="1" y="36"/>
                    </a:lnTo>
                    <a:lnTo>
                      <a:pt x="1" y="46"/>
                    </a:lnTo>
                    <a:lnTo>
                      <a:pt x="1" y="53"/>
                    </a:lnTo>
                    <a:lnTo>
                      <a:pt x="4" y="60"/>
                    </a:lnTo>
                    <a:lnTo>
                      <a:pt x="9" y="67"/>
                    </a:lnTo>
                    <a:lnTo>
                      <a:pt x="15" y="75"/>
                    </a:lnTo>
                    <a:lnTo>
                      <a:pt x="18" y="81"/>
                    </a:lnTo>
                    <a:lnTo>
                      <a:pt x="26" y="84"/>
                    </a:lnTo>
                    <a:lnTo>
                      <a:pt x="37" y="88"/>
                    </a:lnTo>
                    <a:lnTo>
                      <a:pt x="44" y="88"/>
                    </a:lnTo>
                    <a:lnTo>
                      <a:pt x="54" y="88"/>
                    </a:lnTo>
                    <a:lnTo>
                      <a:pt x="61" y="84"/>
                    </a:lnTo>
                    <a:lnTo>
                      <a:pt x="68" y="81"/>
                    </a:lnTo>
                    <a:lnTo>
                      <a:pt x="73" y="75"/>
                    </a:lnTo>
                    <a:lnTo>
                      <a:pt x="78" y="67"/>
                    </a:lnTo>
                    <a:lnTo>
                      <a:pt x="83" y="60"/>
                    </a:lnTo>
                    <a:lnTo>
                      <a:pt x="85" y="53"/>
                    </a:lnTo>
                    <a:lnTo>
                      <a:pt x="85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8" name="Freeform 1120">
                <a:extLst>
                  <a:ext uri="{FF2B5EF4-FFF2-40B4-BE49-F238E27FC236}">
                    <a16:creationId xmlns:a16="http://schemas.microsoft.com/office/drawing/2014/main" id="{F5C7288C-5870-4336-BAD3-1B36CD54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3329"/>
                <a:ext cx="28" cy="29"/>
              </a:xfrm>
              <a:custGeom>
                <a:avLst/>
                <a:gdLst>
                  <a:gd name="T0" fmla="*/ 83 w 83"/>
                  <a:gd name="T1" fmla="*/ 35 h 87"/>
                  <a:gd name="T2" fmla="*/ 76 w 83"/>
                  <a:gd name="T3" fmla="*/ 20 h 87"/>
                  <a:gd name="T4" fmla="*/ 65 w 83"/>
                  <a:gd name="T5" fmla="*/ 8 h 87"/>
                  <a:gd name="T6" fmla="*/ 51 w 83"/>
                  <a:gd name="T7" fmla="*/ 2 h 87"/>
                  <a:gd name="T8" fmla="*/ 34 w 83"/>
                  <a:gd name="T9" fmla="*/ 2 h 87"/>
                  <a:gd name="T10" fmla="*/ 17 w 83"/>
                  <a:gd name="T11" fmla="*/ 8 h 87"/>
                  <a:gd name="T12" fmla="*/ 7 w 83"/>
                  <a:gd name="T13" fmla="*/ 20 h 87"/>
                  <a:gd name="T14" fmla="*/ 0 w 83"/>
                  <a:gd name="T15" fmla="*/ 35 h 87"/>
                  <a:gd name="T16" fmla="*/ 0 w 83"/>
                  <a:gd name="T17" fmla="*/ 52 h 87"/>
                  <a:gd name="T18" fmla="*/ 7 w 83"/>
                  <a:gd name="T19" fmla="*/ 66 h 87"/>
                  <a:gd name="T20" fmla="*/ 17 w 83"/>
                  <a:gd name="T21" fmla="*/ 80 h 87"/>
                  <a:gd name="T22" fmla="*/ 34 w 83"/>
                  <a:gd name="T23" fmla="*/ 87 h 87"/>
                  <a:gd name="T24" fmla="*/ 51 w 83"/>
                  <a:gd name="T25" fmla="*/ 87 h 87"/>
                  <a:gd name="T26" fmla="*/ 65 w 83"/>
                  <a:gd name="T27" fmla="*/ 80 h 87"/>
                  <a:gd name="T28" fmla="*/ 76 w 83"/>
                  <a:gd name="T29" fmla="*/ 66 h 87"/>
                  <a:gd name="T30" fmla="*/ 83 w 83"/>
                  <a:gd name="T31" fmla="*/ 52 h 87"/>
                  <a:gd name="T32" fmla="*/ 81 w 83"/>
                  <a:gd name="T33" fmla="*/ 45 h 87"/>
                  <a:gd name="T34" fmla="*/ 78 w 83"/>
                  <a:gd name="T35" fmla="*/ 28 h 87"/>
                  <a:gd name="T36" fmla="*/ 71 w 83"/>
                  <a:gd name="T37" fmla="*/ 15 h 87"/>
                  <a:gd name="T38" fmla="*/ 57 w 83"/>
                  <a:gd name="T39" fmla="*/ 8 h 87"/>
                  <a:gd name="T40" fmla="*/ 41 w 83"/>
                  <a:gd name="T41" fmla="*/ 2 h 87"/>
                  <a:gd name="T42" fmla="*/ 26 w 83"/>
                  <a:gd name="T43" fmla="*/ 8 h 87"/>
                  <a:gd name="T44" fmla="*/ 14 w 83"/>
                  <a:gd name="T45" fmla="*/ 15 h 87"/>
                  <a:gd name="T46" fmla="*/ 4 w 83"/>
                  <a:gd name="T47" fmla="*/ 28 h 87"/>
                  <a:gd name="T48" fmla="*/ 1 w 83"/>
                  <a:gd name="T49" fmla="*/ 45 h 87"/>
                  <a:gd name="T50" fmla="*/ 4 w 83"/>
                  <a:gd name="T51" fmla="*/ 59 h 87"/>
                  <a:gd name="T52" fmla="*/ 14 w 83"/>
                  <a:gd name="T53" fmla="*/ 72 h 87"/>
                  <a:gd name="T54" fmla="*/ 26 w 83"/>
                  <a:gd name="T55" fmla="*/ 82 h 87"/>
                  <a:gd name="T56" fmla="*/ 41 w 83"/>
                  <a:gd name="T57" fmla="*/ 83 h 87"/>
                  <a:gd name="T58" fmla="*/ 57 w 83"/>
                  <a:gd name="T59" fmla="*/ 82 h 87"/>
                  <a:gd name="T60" fmla="*/ 71 w 83"/>
                  <a:gd name="T61" fmla="*/ 72 h 87"/>
                  <a:gd name="T62" fmla="*/ 78 w 83"/>
                  <a:gd name="T63" fmla="*/ 59 h 87"/>
                  <a:gd name="T64" fmla="*/ 81 w 83"/>
                  <a:gd name="T65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7">
                    <a:moveTo>
                      <a:pt x="83" y="45"/>
                    </a:moveTo>
                    <a:lnTo>
                      <a:pt x="83" y="35"/>
                    </a:lnTo>
                    <a:lnTo>
                      <a:pt x="81" y="28"/>
                    </a:lnTo>
                    <a:lnTo>
                      <a:pt x="76" y="20"/>
                    </a:lnTo>
                    <a:lnTo>
                      <a:pt x="71" y="13"/>
                    </a:lnTo>
                    <a:lnTo>
                      <a:pt x="65" y="8"/>
                    </a:lnTo>
                    <a:lnTo>
                      <a:pt x="58" y="6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6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7" y="20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0" y="45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7" y="66"/>
                    </a:lnTo>
                    <a:lnTo>
                      <a:pt x="12" y="74"/>
                    </a:lnTo>
                    <a:lnTo>
                      <a:pt x="17" y="80"/>
                    </a:lnTo>
                    <a:lnTo>
                      <a:pt x="24" y="83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58" y="83"/>
                    </a:lnTo>
                    <a:lnTo>
                      <a:pt x="65" y="80"/>
                    </a:lnTo>
                    <a:lnTo>
                      <a:pt x="71" y="74"/>
                    </a:lnTo>
                    <a:lnTo>
                      <a:pt x="76" y="66"/>
                    </a:lnTo>
                    <a:lnTo>
                      <a:pt x="81" y="59"/>
                    </a:lnTo>
                    <a:lnTo>
                      <a:pt x="83" y="52"/>
                    </a:lnTo>
                    <a:lnTo>
                      <a:pt x="83" y="45"/>
                    </a:lnTo>
                    <a:lnTo>
                      <a:pt x="81" y="45"/>
                    </a:lnTo>
                    <a:lnTo>
                      <a:pt x="81" y="35"/>
                    </a:lnTo>
                    <a:lnTo>
                      <a:pt x="78" y="28"/>
                    </a:lnTo>
                    <a:lnTo>
                      <a:pt x="76" y="23"/>
                    </a:lnTo>
                    <a:lnTo>
                      <a:pt x="71" y="15"/>
                    </a:lnTo>
                    <a:lnTo>
                      <a:pt x="64" y="9"/>
                    </a:lnTo>
                    <a:lnTo>
                      <a:pt x="57" y="8"/>
                    </a:lnTo>
                    <a:lnTo>
                      <a:pt x="49" y="6"/>
                    </a:lnTo>
                    <a:lnTo>
                      <a:pt x="41" y="2"/>
                    </a:lnTo>
                    <a:lnTo>
                      <a:pt x="34" y="6"/>
                    </a:lnTo>
                    <a:lnTo>
                      <a:pt x="26" y="8"/>
                    </a:lnTo>
                    <a:lnTo>
                      <a:pt x="19" y="9"/>
                    </a:lnTo>
                    <a:lnTo>
                      <a:pt x="14" y="15"/>
                    </a:lnTo>
                    <a:lnTo>
                      <a:pt x="9" y="23"/>
                    </a:lnTo>
                    <a:lnTo>
                      <a:pt x="4" y="28"/>
                    </a:lnTo>
                    <a:lnTo>
                      <a:pt x="1" y="35"/>
                    </a:lnTo>
                    <a:lnTo>
                      <a:pt x="1" y="45"/>
                    </a:lnTo>
                    <a:lnTo>
                      <a:pt x="1" y="52"/>
                    </a:lnTo>
                    <a:lnTo>
                      <a:pt x="4" y="59"/>
                    </a:lnTo>
                    <a:lnTo>
                      <a:pt x="9" y="66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6" y="82"/>
                    </a:lnTo>
                    <a:lnTo>
                      <a:pt x="34" y="82"/>
                    </a:lnTo>
                    <a:lnTo>
                      <a:pt x="41" y="83"/>
                    </a:lnTo>
                    <a:lnTo>
                      <a:pt x="49" y="82"/>
                    </a:lnTo>
                    <a:lnTo>
                      <a:pt x="57" y="82"/>
                    </a:lnTo>
                    <a:lnTo>
                      <a:pt x="64" y="76"/>
                    </a:lnTo>
                    <a:lnTo>
                      <a:pt x="71" y="72"/>
                    </a:lnTo>
                    <a:lnTo>
                      <a:pt x="76" y="66"/>
                    </a:lnTo>
                    <a:lnTo>
                      <a:pt x="78" y="59"/>
                    </a:lnTo>
                    <a:lnTo>
                      <a:pt x="81" y="52"/>
                    </a:lnTo>
                    <a:lnTo>
                      <a:pt x="81" y="45"/>
                    </a:lnTo>
                    <a:lnTo>
                      <a:pt x="83" y="45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49" name="Freeform 1121">
                <a:extLst>
                  <a:ext uri="{FF2B5EF4-FFF2-40B4-BE49-F238E27FC236}">
                    <a16:creationId xmlns:a16="http://schemas.microsoft.com/office/drawing/2014/main" id="{057076B0-197A-4B39-BAE1-9977348E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330"/>
                <a:ext cx="26" cy="27"/>
              </a:xfrm>
              <a:custGeom>
                <a:avLst/>
                <a:gdLst>
                  <a:gd name="T0" fmla="*/ 80 w 80"/>
                  <a:gd name="T1" fmla="*/ 32 h 80"/>
                  <a:gd name="T2" fmla="*/ 75 w 80"/>
                  <a:gd name="T3" fmla="*/ 20 h 80"/>
                  <a:gd name="T4" fmla="*/ 63 w 80"/>
                  <a:gd name="T5" fmla="*/ 6 h 80"/>
                  <a:gd name="T6" fmla="*/ 48 w 80"/>
                  <a:gd name="T7" fmla="*/ 3 h 80"/>
                  <a:gd name="T8" fmla="*/ 33 w 80"/>
                  <a:gd name="T9" fmla="*/ 3 h 80"/>
                  <a:gd name="T10" fmla="*/ 18 w 80"/>
                  <a:gd name="T11" fmla="*/ 6 h 80"/>
                  <a:gd name="T12" fmla="*/ 8 w 80"/>
                  <a:gd name="T13" fmla="*/ 20 h 80"/>
                  <a:gd name="T14" fmla="*/ 0 w 80"/>
                  <a:gd name="T15" fmla="*/ 32 h 80"/>
                  <a:gd name="T16" fmla="*/ 0 w 80"/>
                  <a:gd name="T17" fmla="*/ 49 h 80"/>
                  <a:gd name="T18" fmla="*/ 8 w 80"/>
                  <a:gd name="T19" fmla="*/ 65 h 80"/>
                  <a:gd name="T20" fmla="*/ 18 w 80"/>
                  <a:gd name="T21" fmla="*/ 73 h 80"/>
                  <a:gd name="T22" fmla="*/ 33 w 80"/>
                  <a:gd name="T23" fmla="*/ 79 h 80"/>
                  <a:gd name="T24" fmla="*/ 48 w 80"/>
                  <a:gd name="T25" fmla="*/ 79 h 80"/>
                  <a:gd name="T26" fmla="*/ 63 w 80"/>
                  <a:gd name="T27" fmla="*/ 73 h 80"/>
                  <a:gd name="T28" fmla="*/ 75 w 80"/>
                  <a:gd name="T29" fmla="*/ 65 h 80"/>
                  <a:gd name="T30" fmla="*/ 80 w 80"/>
                  <a:gd name="T31" fmla="*/ 49 h 80"/>
                  <a:gd name="T32" fmla="*/ 77 w 80"/>
                  <a:gd name="T33" fmla="*/ 42 h 80"/>
                  <a:gd name="T34" fmla="*/ 75 w 80"/>
                  <a:gd name="T35" fmla="*/ 27 h 80"/>
                  <a:gd name="T36" fmla="*/ 66 w 80"/>
                  <a:gd name="T37" fmla="*/ 15 h 80"/>
                  <a:gd name="T38" fmla="*/ 56 w 80"/>
                  <a:gd name="T39" fmla="*/ 6 h 80"/>
                  <a:gd name="T40" fmla="*/ 40 w 80"/>
                  <a:gd name="T41" fmla="*/ 5 h 80"/>
                  <a:gd name="T42" fmla="*/ 25 w 80"/>
                  <a:gd name="T43" fmla="*/ 6 h 80"/>
                  <a:gd name="T44" fmla="*/ 13 w 80"/>
                  <a:gd name="T45" fmla="*/ 15 h 80"/>
                  <a:gd name="T46" fmla="*/ 6 w 80"/>
                  <a:gd name="T47" fmla="*/ 27 h 80"/>
                  <a:gd name="T48" fmla="*/ 3 w 80"/>
                  <a:gd name="T49" fmla="*/ 42 h 80"/>
                  <a:gd name="T50" fmla="*/ 6 w 80"/>
                  <a:gd name="T51" fmla="*/ 55 h 80"/>
                  <a:gd name="T52" fmla="*/ 13 w 80"/>
                  <a:gd name="T53" fmla="*/ 66 h 80"/>
                  <a:gd name="T54" fmla="*/ 25 w 80"/>
                  <a:gd name="T55" fmla="*/ 73 h 80"/>
                  <a:gd name="T56" fmla="*/ 40 w 80"/>
                  <a:gd name="T57" fmla="*/ 79 h 80"/>
                  <a:gd name="T58" fmla="*/ 56 w 80"/>
                  <a:gd name="T59" fmla="*/ 73 h 80"/>
                  <a:gd name="T60" fmla="*/ 66 w 80"/>
                  <a:gd name="T61" fmla="*/ 66 h 80"/>
                  <a:gd name="T62" fmla="*/ 75 w 80"/>
                  <a:gd name="T63" fmla="*/ 55 h 80"/>
                  <a:gd name="T64" fmla="*/ 77 w 80"/>
                  <a:gd name="T65" fmla="*/ 4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2"/>
                    </a:moveTo>
                    <a:lnTo>
                      <a:pt x="80" y="32"/>
                    </a:lnTo>
                    <a:lnTo>
                      <a:pt x="77" y="25"/>
                    </a:lnTo>
                    <a:lnTo>
                      <a:pt x="75" y="20"/>
                    </a:lnTo>
                    <a:lnTo>
                      <a:pt x="70" y="12"/>
                    </a:lnTo>
                    <a:lnTo>
                      <a:pt x="63" y="6"/>
                    </a:lnTo>
                    <a:lnTo>
                      <a:pt x="56" y="5"/>
                    </a:lnTo>
                    <a:lnTo>
                      <a:pt x="48" y="3"/>
                    </a:lnTo>
                    <a:lnTo>
                      <a:pt x="40" y="0"/>
                    </a:lnTo>
                    <a:lnTo>
                      <a:pt x="33" y="3"/>
                    </a:lnTo>
                    <a:lnTo>
                      <a:pt x="25" y="5"/>
                    </a:lnTo>
                    <a:lnTo>
                      <a:pt x="18" y="6"/>
                    </a:lnTo>
                    <a:lnTo>
                      <a:pt x="13" y="12"/>
                    </a:lnTo>
                    <a:lnTo>
                      <a:pt x="8" y="20"/>
                    </a:lnTo>
                    <a:lnTo>
                      <a:pt x="3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3" y="56"/>
                    </a:lnTo>
                    <a:lnTo>
                      <a:pt x="8" y="65"/>
                    </a:lnTo>
                    <a:lnTo>
                      <a:pt x="13" y="69"/>
                    </a:lnTo>
                    <a:lnTo>
                      <a:pt x="18" y="73"/>
                    </a:lnTo>
                    <a:lnTo>
                      <a:pt x="25" y="79"/>
                    </a:lnTo>
                    <a:lnTo>
                      <a:pt x="33" y="79"/>
                    </a:lnTo>
                    <a:lnTo>
                      <a:pt x="40" y="80"/>
                    </a:lnTo>
                    <a:lnTo>
                      <a:pt x="48" y="79"/>
                    </a:lnTo>
                    <a:lnTo>
                      <a:pt x="56" y="79"/>
                    </a:lnTo>
                    <a:lnTo>
                      <a:pt x="63" y="73"/>
                    </a:lnTo>
                    <a:lnTo>
                      <a:pt x="70" y="69"/>
                    </a:lnTo>
                    <a:lnTo>
                      <a:pt x="75" y="65"/>
                    </a:lnTo>
                    <a:lnTo>
                      <a:pt x="77" y="56"/>
                    </a:lnTo>
                    <a:lnTo>
                      <a:pt x="80" y="49"/>
                    </a:lnTo>
                    <a:lnTo>
                      <a:pt x="80" y="42"/>
                    </a:lnTo>
                    <a:lnTo>
                      <a:pt x="77" y="42"/>
                    </a:lnTo>
                    <a:lnTo>
                      <a:pt x="77" y="34"/>
                    </a:lnTo>
                    <a:lnTo>
                      <a:pt x="75" y="27"/>
                    </a:lnTo>
                    <a:lnTo>
                      <a:pt x="73" y="20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6" y="6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25" y="6"/>
                    </a:lnTo>
                    <a:lnTo>
                      <a:pt x="20" y="10"/>
                    </a:lnTo>
                    <a:lnTo>
                      <a:pt x="13" y="15"/>
                    </a:lnTo>
                    <a:lnTo>
                      <a:pt x="11" y="20"/>
                    </a:lnTo>
                    <a:lnTo>
                      <a:pt x="6" y="27"/>
                    </a:lnTo>
                    <a:lnTo>
                      <a:pt x="3" y="34"/>
                    </a:lnTo>
                    <a:lnTo>
                      <a:pt x="3" y="42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1" y="62"/>
                    </a:lnTo>
                    <a:lnTo>
                      <a:pt x="13" y="66"/>
                    </a:lnTo>
                    <a:lnTo>
                      <a:pt x="20" y="72"/>
                    </a:lnTo>
                    <a:lnTo>
                      <a:pt x="25" y="73"/>
                    </a:lnTo>
                    <a:lnTo>
                      <a:pt x="33" y="77"/>
                    </a:lnTo>
                    <a:lnTo>
                      <a:pt x="40" y="79"/>
                    </a:lnTo>
                    <a:lnTo>
                      <a:pt x="48" y="77"/>
                    </a:lnTo>
                    <a:lnTo>
                      <a:pt x="56" y="73"/>
                    </a:lnTo>
                    <a:lnTo>
                      <a:pt x="63" y="72"/>
                    </a:lnTo>
                    <a:lnTo>
                      <a:pt x="66" y="66"/>
                    </a:lnTo>
                    <a:lnTo>
                      <a:pt x="73" y="62"/>
                    </a:lnTo>
                    <a:lnTo>
                      <a:pt x="75" y="55"/>
                    </a:lnTo>
                    <a:lnTo>
                      <a:pt x="77" y="49"/>
                    </a:lnTo>
                    <a:lnTo>
                      <a:pt x="77" y="42"/>
                    </a:lnTo>
                    <a:lnTo>
                      <a:pt x="80" y="42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0" name="Freeform 1122">
                <a:extLst>
                  <a:ext uri="{FF2B5EF4-FFF2-40B4-BE49-F238E27FC236}">
                    <a16:creationId xmlns:a16="http://schemas.microsoft.com/office/drawing/2014/main" id="{B73C549C-F309-4CEF-9E34-00DE9495C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332"/>
                <a:ext cx="25" cy="25"/>
              </a:xfrm>
              <a:custGeom>
                <a:avLst/>
                <a:gdLst>
                  <a:gd name="T0" fmla="*/ 74 w 74"/>
                  <a:gd name="T1" fmla="*/ 29 h 74"/>
                  <a:gd name="T2" fmla="*/ 68 w 74"/>
                  <a:gd name="T3" fmla="*/ 15 h 74"/>
                  <a:gd name="T4" fmla="*/ 58 w 74"/>
                  <a:gd name="T5" fmla="*/ 5 h 74"/>
                  <a:gd name="T6" fmla="*/ 43 w 74"/>
                  <a:gd name="T7" fmla="*/ 0 h 74"/>
                  <a:gd name="T8" fmla="*/ 29 w 74"/>
                  <a:gd name="T9" fmla="*/ 0 h 74"/>
                  <a:gd name="T10" fmla="*/ 17 w 74"/>
                  <a:gd name="T11" fmla="*/ 5 h 74"/>
                  <a:gd name="T12" fmla="*/ 7 w 74"/>
                  <a:gd name="T13" fmla="*/ 15 h 74"/>
                  <a:gd name="T14" fmla="*/ 0 w 74"/>
                  <a:gd name="T15" fmla="*/ 29 h 74"/>
                  <a:gd name="T16" fmla="*/ 0 w 74"/>
                  <a:gd name="T17" fmla="*/ 44 h 74"/>
                  <a:gd name="T18" fmla="*/ 7 w 74"/>
                  <a:gd name="T19" fmla="*/ 56 h 74"/>
                  <a:gd name="T20" fmla="*/ 17 w 74"/>
                  <a:gd name="T21" fmla="*/ 67 h 74"/>
                  <a:gd name="T22" fmla="*/ 29 w 74"/>
                  <a:gd name="T23" fmla="*/ 72 h 74"/>
                  <a:gd name="T24" fmla="*/ 43 w 74"/>
                  <a:gd name="T25" fmla="*/ 72 h 74"/>
                  <a:gd name="T26" fmla="*/ 58 w 74"/>
                  <a:gd name="T27" fmla="*/ 67 h 74"/>
                  <a:gd name="T28" fmla="*/ 68 w 74"/>
                  <a:gd name="T29" fmla="*/ 56 h 74"/>
                  <a:gd name="T30" fmla="*/ 74 w 74"/>
                  <a:gd name="T31" fmla="*/ 44 h 74"/>
                  <a:gd name="T32" fmla="*/ 70 w 74"/>
                  <a:gd name="T33" fmla="*/ 37 h 74"/>
                  <a:gd name="T34" fmla="*/ 68 w 74"/>
                  <a:gd name="T35" fmla="*/ 22 h 74"/>
                  <a:gd name="T36" fmla="*/ 60 w 74"/>
                  <a:gd name="T37" fmla="*/ 12 h 74"/>
                  <a:gd name="T38" fmla="*/ 51 w 74"/>
                  <a:gd name="T39" fmla="*/ 5 h 74"/>
                  <a:gd name="T40" fmla="*/ 36 w 74"/>
                  <a:gd name="T41" fmla="*/ 1 h 74"/>
                  <a:gd name="T42" fmla="*/ 24 w 74"/>
                  <a:gd name="T43" fmla="*/ 5 h 74"/>
                  <a:gd name="T44" fmla="*/ 12 w 74"/>
                  <a:gd name="T45" fmla="*/ 12 h 74"/>
                  <a:gd name="T46" fmla="*/ 3 w 74"/>
                  <a:gd name="T47" fmla="*/ 22 h 74"/>
                  <a:gd name="T48" fmla="*/ 1 w 74"/>
                  <a:gd name="T49" fmla="*/ 37 h 74"/>
                  <a:gd name="T50" fmla="*/ 3 w 74"/>
                  <a:gd name="T51" fmla="*/ 49 h 74"/>
                  <a:gd name="T52" fmla="*/ 12 w 74"/>
                  <a:gd name="T53" fmla="*/ 58 h 74"/>
                  <a:gd name="T54" fmla="*/ 24 w 74"/>
                  <a:gd name="T55" fmla="*/ 67 h 74"/>
                  <a:gd name="T56" fmla="*/ 36 w 74"/>
                  <a:gd name="T57" fmla="*/ 68 h 74"/>
                  <a:gd name="T58" fmla="*/ 51 w 74"/>
                  <a:gd name="T59" fmla="*/ 67 h 74"/>
                  <a:gd name="T60" fmla="*/ 60 w 74"/>
                  <a:gd name="T61" fmla="*/ 58 h 74"/>
                  <a:gd name="T62" fmla="*/ 68 w 74"/>
                  <a:gd name="T63" fmla="*/ 49 h 74"/>
                  <a:gd name="T64" fmla="*/ 70 w 74"/>
                  <a:gd name="T65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74">
                    <a:moveTo>
                      <a:pt x="74" y="37"/>
                    </a:moveTo>
                    <a:lnTo>
                      <a:pt x="74" y="29"/>
                    </a:lnTo>
                    <a:lnTo>
                      <a:pt x="70" y="22"/>
                    </a:lnTo>
                    <a:lnTo>
                      <a:pt x="68" y="15"/>
                    </a:lnTo>
                    <a:lnTo>
                      <a:pt x="63" y="9"/>
                    </a:lnTo>
                    <a:lnTo>
                      <a:pt x="58" y="5"/>
                    </a:lnTo>
                    <a:lnTo>
                      <a:pt x="51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1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1" y="49"/>
                    </a:lnTo>
                    <a:lnTo>
                      <a:pt x="7" y="56"/>
                    </a:lnTo>
                    <a:lnTo>
                      <a:pt x="9" y="61"/>
                    </a:lnTo>
                    <a:lnTo>
                      <a:pt x="17" y="67"/>
                    </a:lnTo>
                    <a:lnTo>
                      <a:pt x="22" y="68"/>
                    </a:lnTo>
                    <a:lnTo>
                      <a:pt x="29" y="72"/>
                    </a:lnTo>
                    <a:lnTo>
                      <a:pt x="36" y="74"/>
                    </a:lnTo>
                    <a:lnTo>
                      <a:pt x="43" y="72"/>
                    </a:lnTo>
                    <a:lnTo>
                      <a:pt x="51" y="68"/>
                    </a:lnTo>
                    <a:lnTo>
                      <a:pt x="58" y="67"/>
                    </a:lnTo>
                    <a:lnTo>
                      <a:pt x="63" y="61"/>
                    </a:lnTo>
                    <a:lnTo>
                      <a:pt x="68" y="56"/>
                    </a:lnTo>
                    <a:lnTo>
                      <a:pt x="70" y="49"/>
                    </a:lnTo>
                    <a:lnTo>
                      <a:pt x="74" y="44"/>
                    </a:lnTo>
                    <a:lnTo>
                      <a:pt x="74" y="37"/>
                    </a:lnTo>
                    <a:lnTo>
                      <a:pt x="70" y="37"/>
                    </a:lnTo>
                    <a:lnTo>
                      <a:pt x="70" y="29"/>
                    </a:lnTo>
                    <a:lnTo>
                      <a:pt x="68" y="22"/>
                    </a:lnTo>
                    <a:lnTo>
                      <a:pt x="66" y="17"/>
                    </a:lnTo>
                    <a:lnTo>
                      <a:pt x="60" y="12"/>
                    </a:lnTo>
                    <a:lnTo>
                      <a:pt x="55" y="7"/>
                    </a:lnTo>
                    <a:lnTo>
                      <a:pt x="51" y="5"/>
                    </a:lnTo>
                    <a:lnTo>
                      <a:pt x="43" y="1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4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9" y="17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1" y="37"/>
                    </a:lnTo>
                    <a:lnTo>
                      <a:pt x="1" y="41"/>
                    </a:lnTo>
                    <a:lnTo>
                      <a:pt x="3" y="49"/>
                    </a:lnTo>
                    <a:lnTo>
                      <a:pt x="9" y="53"/>
                    </a:lnTo>
                    <a:lnTo>
                      <a:pt x="12" y="58"/>
                    </a:lnTo>
                    <a:lnTo>
                      <a:pt x="17" y="64"/>
                    </a:lnTo>
                    <a:lnTo>
                      <a:pt x="24" y="67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51" y="67"/>
                    </a:lnTo>
                    <a:lnTo>
                      <a:pt x="55" y="64"/>
                    </a:lnTo>
                    <a:lnTo>
                      <a:pt x="60" y="58"/>
                    </a:lnTo>
                    <a:lnTo>
                      <a:pt x="66" y="53"/>
                    </a:lnTo>
                    <a:lnTo>
                      <a:pt x="68" y="49"/>
                    </a:lnTo>
                    <a:lnTo>
                      <a:pt x="70" y="41"/>
                    </a:lnTo>
                    <a:lnTo>
                      <a:pt x="70" y="37"/>
                    </a:lnTo>
                    <a:lnTo>
                      <a:pt x="74" y="37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1" name="Freeform 1123">
                <a:extLst>
                  <a:ext uri="{FF2B5EF4-FFF2-40B4-BE49-F238E27FC236}">
                    <a16:creationId xmlns:a16="http://schemas.microsoft.com/office/drawing/2014/main" id="{802E51F0-3480-4D4A-B663-1BA71D47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333"/>
                <a:ext cx="23" cy="22"/>
              </a:xfrm>
              <a:custGeom>
                <a:avLst/>
                <a:gdLst>
                  <a:gd name="T0" fmla="*/ 69 w 69"/>
                  <a:gd name="T1" fmla="*/ 26 h 66"/>
                  <a:gd name="T2" fmla="*/ 64 w 69"/>
                  <a:gd name="T3" fmla="*/ 14 h 66"/>
                  <a:gd name="T4" fmla="*/ 53 w 69"/>
                  <a:gd name="T5" fmla="*/ 4 h 66"/>
                  <a:gd name="T6" fmla="*/ 42 w 69"/>
                  <a:gd name="T7" fmla="*/ 0 h 66"/>
                  <a:gd name="T8" fmla="*/ 27 w 69"/>
                  <a:gd name="T9" fmla="*/ 0 h 66"/>
                  <a:gd name="T10" fmla="*/ 14 w 69"/>
                  <a:gd name="T11" fmla="*/ 4 h 66"/>
                  <a:gd name="T12" fmla="*/ 7 w 69"/>
                  <a:gd name="T13" fmla="*/ 14 h 66"/>
                  <a:gd name="T14" fmla="*/ 0 w 69"/>
                  <a:gd name="T15" fmla="*/ 26 h 66"/>
                  <a:gd name="T16" fmla="*/ 0 w 69"/>
                  <a:gd name="T17" fmla="*/ 40 h 66"/>
                  <a:gd name="T18" fmla="*/ 7 w 69"/>
                  <a:gd name="T19" fmla="*/ 52 h 66"/>
                  <a:gd name="T20" fmla="*/ 14 w 69"/>
                  <a:gd name="T21" fmla="*/ 61 h 66"/>
                  <a:gd name="T22" fmla="*/ 27 w 69"/>
                  <a:gd name="T23" fmla="*/ 66 h 66"/>
                  <a:gd name="T24" fmla="*/ 42 w 69"/>
                  <a:gd name="T25" fmla="*/ 66 h 66"/>
                  <a:gd name="T26" fmla="*/ 53 w 69"/>
                  <a:gd name="T27" fmla="*/ 61 h 66"/>
                  <a:gd name="T28" fmla="*/ 64 w 69"/>
                  <a:gd name="T29" fmla="*/ 52 h 66"/>
                  <a:gd name="T30" fmla="*/ 69 w 69"/>
                  <a:gd name="T31" fmla="*/ 40 h 66"/>
                  <a:gd name="T32" fmla="*/ 67 w 69"/>
                  <a:gd name="T33" fmla="*/ 34 h 66"/>
                  <a:gd name="T34" fmla="*/ 64 w 69"/>
                  <a:gd name="T35" fmla="*/ 21 h 66"/>
                  <a:gd name="T36" fmla="*/ 57 w 69"/>
                  <a:gd name="T37" fmla="*/ 12 h 66"/>
                  <a:gd name="T38" fmla="*/ 46 w 69"/>
                  <a:gd name="T39" fmla="*/ 4 h 66"/>
                  <a:gd name="T40" fmla="*/ 34 w 69"/>
                  <a:gd name="T41" fmla="*/ 2 h 66"/>
                  <a:gd name="T42" fmla="*/ 22 w 69"/>
                  <a:gd name="T43" fmla="*/ 4 h 66"/>
                  <a:gd name="T44" fmla="*/ 12 w 69"/>
                  <a:gd name="T45" fmla="*/ 12 h 66"/>
                  <a:gd name="T46" fmla="*/ 5 w 69"/>
                  <a:gd name="T47" fmla="*/ 21 h 66"/>
                  <a:gd name="T48" fmla="*/ 2 w 69"/>
                  <a:gd name="T49" fmla="*/ 34 h 66"/>
                  <a:gd name="T50" fmla="*/ 5 w 69"/>
                  <a:gd name="T51" fmla="*/ 47 h 66"/>
                  <a:gd name="T52" fmla="*/ 12 w 69"/>
                  <a:gd name="T53" fmla="*/ 57 h 66"/>
                  <a:gd name="T54" fmla="*/ 22 w 69"/>
                  <a:gd name="T55" fmla="*/ 61 h 66"/>
                  <a:gd name="T56" fmla="*/ 34 w 69"/>
                  <a:gd name="T57" fmla="*/ 64 h 66"/>
                  <a:gd name="T58" fmla="*/ 46 w 69"/>
                  <a:gd name="T59" fmla="*/ 61 h 66"/>
                  <a:gd name="T60" fmla="*/ 57 w 69"/>
                  <a:gd name="T61" fmla="*/ 57 h 66"/>
                  <a:gd name="T62" fmla="*/ 64 w 69"/>
                  <a:gd name="T63" fmla="*/ 47 h 66"/>
                  <a:gd name="T64" fmla="*/ 67 w 69"/>
                  <a:gd name="T65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6">
                    <a:moveTo>
                      <a:pt x="69" y="34"/>
                    </a:moveTo>
                    <a:lnTo>
                      <a:pt x="69" y="26"/>
                    </a:lnTo>
                    <a:lnTo>
                      <a:pt x="67" y="19"/>
                    </a:lnTo>
                    <a:lnTo>
                      <a:pt x="64" y="14"/>
                    </a:lnTo>
                    <a:lnTo>
                      <a:pt x="58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2" y="2"/>
                    </a:lnTo>
                    <a:lnTo>
                      <a:pt x="14" y="4"/>
                    </a:lnTo>
                    <a:lnTo>
                      <a:pt x="10" y="9"/>
                    </a:lnTo>
                    <a:lnTo>
                      <a:pt x="7" y="14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7" y="52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2" y="64"/>
                    </a:lnTo>
                    <a:lnTo>
                      <a:pt x="27" y="66"/>
                    </a:lnTo>
                    <a:lnTo>
                      <a:pt x="34" y="66"/>
                    </a:lnTo>
                    <a:lnTo>
                      <a:pt x="42" y="66"/>
                    </a:lnTo>
                    <a:lnTo>
                      <a:pt x="50" y="64"/>
                    </a:lnTo>
                    <a:lnTo>
                      <a:pt x="53" y="61"/>
                    </a:lnTo>
                    <a:lnTo>
                      <a:pt x="58" y="57"/>
                    </a:lnTo>
                    <a:lnTo>
                      <a:pt x="64" y="52"/>
                    </a:lnTo>
                    <a:lnTo>
                      <a:pt x="67" y="47"/>
                    </a:lnTo>
                    <a:lnTo>
                      <a:pt x="69" y="40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7" y="26"/>
                    </a:lnTo>
                    <a:lnTo>
                      <a:pt x="64" y="21"/>
                    </a:lnTo>
                    <a:lnTo>
                      <a:pt x="60" y="14"/>
                    </a:lnTo>
                    <a:lnTo>
                      <a:pt x="57" y="12"/>
                    </a:lnTo>
                    <a:lnTo>
                      <a:pt x="51" y="7"/>
                    </a:lnTo>
                    <a:lnTo>
                      <a:pt x="46" y="4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29" y="2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5" y="21"/>
                    </a:lnTo>
                    <a:lnTo>
                      <a:pt x="5" y="26"/>
                    </a:lnTo>
                    <a:lnTo>
                      <a:pt x="2" y="34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10" y="52"/>
                    </a:lnTo>
                    <a:lnTo>
                      <a:pt x="12" y="57"/>
                    </a:lnTo>
                    <a:lnTo>
                      <a:pt x="17" y="59"/>
                    </a:lnTo>
                    <a:lnTo>
                      <a:pt x="22" y="61"/>
                    </a:lnTo>
                    <a:lnTo>
                      <a:pt x="29" y="64"/>
                    </a:lnTo>
                    <a:lnTo>
                      <a:pt x="34" y="64"/>
                    </a:lnTo>
                    <a:lnTo>
                      <a:pt x="42" y="64"/>
                    </a:lnTo>
                    <a:lnTo>
                      <a:pt x="46" y="61"/>
                    </a:lnTo>
                    <a:lnTo>
                      <a:pt x="51" y="59"/>
                    </a:lnTo>
                    <a:lnTo>
                      <a:pt x="57" y="57"/>
                    </a:lnTo>
                    <a:lnTo>
                      <a:pt x="60" y="52"/>
                    </a:lnTo>
                    <a:lnTo>
                      <a:pt x="64" y="47"/>
                    </a:lnTo>
                    <a:lnTo>
                      <a:pt x="67" y="40"/>
                    </a:lnTo>
                    <a:lnTo>
                      <a:pt x="67" y="34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2" name="Freeform 1124">
                <a:extLst>
                  <a:ext uri="{FF2B5EF4-FFF2-40B4-BE49-F238E27FC236}">
                    <a16:creationId xmlns:a16="http://schemas.microsoft.com/office/drawing/2014/main" id="{4A80317B-1971-4FEE-B014-9C7ED20C8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3334"/>
                <a:ext cx="22" cy="20"/>
              </a:xfrm>
              <a:custGeom>
                <a:avLst/>
                <a:gdLst>
                  <a:gd name="T0" fmla="*/ 65 w 65"/>
                  <a:gd name="T1" fmla="*/ 24 h 61"/>
                  <a:gd name="T2" fmla="*/ 58 w 65"/>
                  <a:gd name="T3" fmla="*/ 11 h 61"/>
                  <a:gd name="T4" fmla="*/ 49 w 65"/>
                  <a:gd name="T5" fmla="*/ 4 h 61"/>
                  <a:gd name="T6" fmla="*/ 40 w 65"/>
                  <a:gd name="T7" fmla="*/ 0 h 61"/>
                  <a:gd name="T8" fmla="*/ 27 w 65"/>
                  <a:gd name="T9" fmla="*/ 0 h 61"/>
                  <a:gd name="T10" fmla="*/ 15 w 65"/>
                  <a:gd name="T11" fmla="*/ 4 h 61"/>
                  <a:gd name="T12" fmla="*/ 8 w 65"/>
                  <a:gd name="T13" fmla="*/ 11 h 61"/>
                  <a:gd name="T14" fmla="*/ 3 w 65"/>
                  <a:gd name="T15" fmla="*/ 24 h 61"/>
                  <a:gd name="T16" fmla="*/ 3 w 65"/>
                  <a:gd name="T17" fmla="*/ 36 h 61"/>
                  <a:gd name="T18" fmla="*/ 8 w 65"/>
                  <a:gd name="T19" fmla="*/ 48 h 61"/>
                  <a:gd name="T20" fmla="*/ 15 w 65"/>
                  <a:gd name="T21" fmla="*/ 56 h 61"/>
                  <a:gd name="T22" fmla="*/ 27 w 65"/>
                  <a:gd name="T23" fmla="*/ 61 h 61"/>
                  <a:gd name="T24" fmla="*/ 40 w 65"/>
                  <a:gd name="T25" fmla="*/ 61 h 61"/>
                  <a:gd name="T26" fmla="*/ 49 w 65"/>
                  <a:gd name="T27" fmla="*/ 56 h 61"/>
                  <a:gd name="T28" fmla="*/ 58 w 65"/>
                  <a:gd name="T29" fmla="*/ 48 h 61"/>
                  <a:gd name="T30" fmla="*/ 65 w 65"/>
                  <a:gd name="T31" fmla="*/ 36 h 61"/>
                  <a:gd name="T32" fmla="*/ 62 w 65"/>
                  <a:gd name="T33" fmla="*/ 32 h 61"/>
                  <a:gd name="T34" fmla="*/ 58 w 65"/>
                  <a:gd name="T35" fmla="*/ 19 h 61"/>
                  <a:gd name="T36" fmla="*/ 51 w 65"/>
                  <a:gd name="T37" fmla="*/ 10 h 61"/>
                  <a:gd name="T38" fmla="*/ 44 w 65"/>
                  <a:gd name="T39" fmla="*/ 4 h 61"/>
                  <a:gd name="T40" fmla="*/ 32 w 65"/>
                  <a:gd name="T41" fmla="*/ 2 h 61"/>
                  <a:gd name="T42" fmla="*/ 22 w 65"/>
                  <a:gd name="T43" fmla="*/ 4 h 61"/>
                  <a:gd name="T44" fmla="*/ 12 w 65"/>
                  <a:gd name="T45" fmla="*/ 10 h 61"/>
                  <a:gd name="T46" fmla="*/ 5 w 65"/>
                  <a:gd name="T47" fmla="*/ 19 h 61"/>
                  <a:gd name="T48" fmla="*/ 5 w 65"/>
                  <a:gd name="T49" fmla="*/ 32 h 61"/>
                  <a:gd name="T50" fmla="*/ 5 w 65"/>
                  <a:gd name="T51" fmla="*/ 41 h 61"/>
                  <a:gd name="T52" fmla="*/ 12 w 65"/>
                  <a:gd name="T53" fmla="*/ 51 h 61"/>
                  <a:gd name="T54" fmla="*/ 22 w 65"/>
                  <a:gd name="T55" fmla="*/ 56 h 61"/>
                  <a:gd name="T56" fmla="*/ 32 w 65"/>
                  <a:gd name="T57" fmla="*/ 59 h 61"/>
                  <a:gd name="T58" fmla="*/ 44 w 65"/>
                  <a:gd name="T59" fmla="*/ 56 h 61"/>
                  <a:gd name="T60" fmla="*/ 51 w 65"/>
                  <a:gd name="T61" fmla="*/ 51 h 61"/>
                  <a:gd name="T62" fmla="*/ 58 w 65"/>
                  <a:gd name="T63" fmla="*/ 41 h 61"/>
                  <a:gd name="T64" fmla="*/ 62 w 65"/>
                  <a:gd name="T65" fmla="*/ 3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1">
                    <a:moveTo>
                      <a:pt x="65" y="32"/>
                    </a:moveTo>
                    <a:lnTo>
                      <a:pt x="65" y="24"/>
                    </a:lnTo>
                    <a:lnTo>
                      <a:pt x="62" y="19"/>
                    </a:lnTo>
                    <a:lnTo>
                      <a:pt x="58" y="11"/>
                    </a:lnTo>
                    <a:lnTo>
                      <a:pt x="55" y="10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10" y="10"/>
                    </a:lnTo>
                    <a:lnTo>
                      <a:pt x="8" y="11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0" y="32"/>
                    </a:lnTo>
                    <a:lnTo>
                      <a:pt x="3" y="36"/>
                    </a:lnTo>
                    <a:lnTo>
                      <a:pt x="3" y="44"/>
                    </a:lnTo>
                    <a:lnTo>
                      <a:pt x="8" y="48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59"/>
                    </a:lnTo>
                    <a:lnTo>
                      <a:pt x="27" y="61"/>
                    </a:lnTo>
                    <a:lnTo>
                      <a:pt x="32" y="61"/>
                    </a:lnTo>
                    <a:lnTo>
                      <a:pt x="40" y="61"/>
                    </a:lnTo>
                    <a:lnTo>
                      <a:pt x="44" y="59"/>
                    </a:lnTo>
                    <a:lnTo>
                      <a:pt x="49" y="56"/>
                    </a:lnTo>
                    <a:lnTo>
                      <a:pt x="55" y="53"/>
                    </a:lnTo>
                    <a:lnTo>
                      <a:pt x="58" y="48"/>
                    </a:lnTo>
                    <a:lnTo>
                      <a:pt x="62" y="44"/>
                    </a:lnTo>
                    <a:lnTo>
                      <a:pt x="65" y="36"/>
                    </a:lnTo>
                    <a:lnTo>
                      <a:pt x="65" y="32"/>
                    </a:lnTo>
                    <a:lnTo>
                      <a:pt x="62" y="32"/>
                    </a:lnTo>
                    <a:lnTo>
                      <a:pt x="58" y="24"/>
                    </a:lnTo>
                    <a:lnTo>
                      <a:pt x="58" y="19"/>
                    </a:lnTo>
                    <a:lnTo>
                      <a:pt x="56" y="15"/>
                    </a:lnTo>
                    <a:lnTo>
                      <a:pt x="51" y="10"/>
                    </a:lnTo>
                    <a:lnTo>
                      <a:pt x="49" y="7"/>
                    </a:lnTo>
                    <a:lnTo>
                      <a:pt x="44" y="4"/>
                    </a:lnTo>
                    <a:lnTo>
                      <a:pt x="37" y="2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2" y="4"/>
                    </a:lnTo>
                    <a:lnTo>
                      <a:pt x="17" y="7"/>
                    </a:lnTo>
                    <a:lnTo>
                      <a:pt x="12" y="10"/>
                    </a:lnTo>
                    <a:lnTo>
                      <a:pt x="8" y="15"/>
                    </a:lnTo>
                    <a:lnTo>
                      <a:pt x="5" y="19"/>
                    </a:lnTo>
                    <a:lnTo>
                      <a:pt x="5" y="24"/>
                    </a:lnTo>
                    <a:lnTo>
                      <a:pt x="5" y="32"/>
                    </a:lnTo>
                    <a:lnTo>
                      <a:pt x="5" y="36"/>
                    </a:lnTo>
                    <a:lnTo>
                      <a:pt x="5" y="41"/>
                    </a:lnTo>
                    <a:lnTo>
                      <a:pt x="8" y="46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2" y="56"/>
                    </a:lnTo>
                    <a:lnTo>
                      <a:pt x="27" y="59"/>
                    </a:lnTo>
                    <a:lnTo>
                      <a:pt x="32" y="59"/>
                    </a:lnTo>
                    <a:lnTo>
                      <a:pt x="37" y="59"/>
                    </a:lnTo>
                    <a:lnTo>
                      <a:pt x="44" y="56"/>
                    </a:lnTo>
                    <a:lnTo>
                      <a:pt x="49" y="53"/>
                    </a:lnTo>
                    <a:lnTo>
                      <a:pt x="51" y="51"/>
                    </a:lnTo>
                    <a:lnTo>
                      <a:pt x="56" y="46"/>
                    </a:lnTo>
                    <a:lnTo>
                      <a:pt x="58" y="41"/>
                    </a:lnTo>
                    <a:lnTo>
                      <a:pt x="58" y="36"/>
                    </a:lnTo>
                    <a:lnTo>
                      <a:pt x="62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3" name="Freeform 1125">
                <a:extLst>
                  <a:ext uri="{FF2B5EF4-FFF2-40B4-BE49-F238E27FC236}">
                    <a16:creationId xmlns:a16="http://schemas.microsoft.com/office/drawing/2014/main" id="{1E43BCDC-FB1B-453D-8567-55E89875C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3334"/>
                <a:ext cx="19" cy="19"/>
              </a:xfrm>
              <a:custGeom>
                <a:avLst/>
                <a:gdLst>
                  <a:gd name="T0" fmla="*/ 53 w 57"/>
                  <a:gd name="T1" fmla="*/ 22 h 57"/>
                  <a:gd name="T2" fmla="*/ 51 w 57"/>
                  <a:gd name="T3" fmla="*/ 13 h 57"/>
                  <a:gd name="T4" fmla="*/ 44 w 57"/>
                  <a:gd name="T5" fmla="*/ 5 h 57"/>
                  <a:gd name="T6" fmla="*/ 32 w 57"/>
                  <a:gd name="T7" fmla="*/ 0 h 57"/>
                  <a:gd name="T8" fmla="*/ 22 w 57"/>
                  <a:gd name="T9" fmla="*/ 0 h 57"/>
                  <a:gd name="T10" fmla="*/ 12 w 57"/>
                  <a:gd name="T11" fmla="*/ 5 h 57"/>
                  <a:gd name="T12" fmla="*/ 3 w 57"/>
                  <a:gd name="T13" fmla="*/ 13 h 57"/>
                  <a:gd name="T14" fmla="*/ 0 w 57"/>
                  <a:gd name="T15" fmla="*/ 22 h 57"/>
                  <a:gd name="T16" fmla="*/ 0 w 57"/>
                  <a:gd name="T17" fmla="*/ 34 h 57"/>
                  <a:gd name="T18" fmla="*/ 3 w 57"/>
                  <a:gd name="T19" fmla="*/ 44 h 57"/>
                  <a:gd name="T20" fmla="*/ 12 w 57"/>
                  <a:gd name="T21" fmla="*/ 51 h 57"/>
                  <a:gd name="T22" fmla="*/ 22 w 57"/>
                  <a:gd name="T23" fmla="*/ 57 h 57"/>
                  <a:gd name="T24" fmla="*/ 32 w 57"/>
                  <a:gd name="T25" fmla="*/ 57 h 57"/>
                  <a:gd name="T26" fmla="*/ 44 w 57"/>
                  <a:gd name="T27" fmla="*/ 51 h 57"/>
                  <a:gd name="T28" fmla="*/ 51 w 57"/>
                  <a:gd name="T29" fmla="*/ 44 h 57"/>
                  <a:gd name="T30" fmla="*/ 53 w 57"/>
                  <a:gd name="T31" fmla="*/ 34 h 57"/>
                  <a:gd name="T32" fmla="*/ 53 w 57"/>
                  <a:gd name="T33" fmla="*/ 30 h 57"/>
                  <a:gd name="T34" fmla="*/ 51 w 57"/>
                  <a:gd name="T35" fmla="*/ 20 h 57"/>
                  <a:gd name="T36" fmla="*/ 44 w 57"/>
                  <a:gd name="T37" fmla="*/ 9 h 57"/>
                  <a:gd name="T38" fmla="*/ 37 w 57"/>
                  <a:gd name="T39" fmla="*/ 5 h 57"/>
                  <a:gd name="T40" fmla="*/ 27 w 57"/>
                  <a:gd name="T41" fmla="*/ 2 h 57"/>
                  <a:gd name="T42" fmla="*/ 17 w 57"/>
                  <a:gd name="T43" fmla="*/ 5 h 57"/>
                  <a:gd name="T44" fmla="*/ 10 w 57"/>
                  <a:gd name="T45" fmla="*/ 9 h 57"/>
                  <a:gd name="T46" fmla="*/ 3 w 57"/>
                  <a:gd name="T47" fmla="*/ 20 h 57"/>
                  <a:gd name="T48" fmla="*/ 3 w 57"/>
                  <a:gd name="T49" fmla="*/ 30 h 57"/>
                  <a:gd name="T50" fmla="*/ 3 w 57"/>
                  <a:gd name="T51" fmla="*/ 39 h 57"/>
                  <a:gd name="T52" fmla="*/ 10 w 57"/>
                  <a:gd name="T53" fmla="*/ 46 h 57"/>
                  <a:gd name="T54" fmla="*/ 17 w 57"/>
                  <a:gd name="T55" fmla="*/ 51 h 57"/>
                  <a:gd name="T56" fmla="*/ 27 w 57"/>
                  <a:gd name="T57" fmla="*/ 54 h 57"/>
                  <a:gd name="T58" fmla="*/ 37 w 57"/>
                  <a:gd name="T59" fmla="*/ 51 h 57"/>
                  <a:gd name="T60" fmla="*/ 44 w 57"/>
                  <a:gd name="T61" fmla="*/ 46 h 57"/>
                  <a:gd name="T62" fmla="*/ 51 w 57"/>
                  <a:gd name="T63" fmla="*/ 39 h 57"/>
                  <a:gd name="T64" fmla="*/ 53 w 57"/>
                  <a:gd name="T65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7">
                    <a:moveTo>
                      <a:pt x="57" y="30"/>
                    </a:moveTo>
                    <a:lnTo>
                      <a:pt x="53" y="22"/>
                    </a:lnTo>
                    <a:lnTo>
                      <a:pt x="53" y="17"/>
                    </a:lnTo>
                    <a:lnTo>
                      <a:pt x="51" y="13"/>
                    </a:lnTo>
                    <a:lnTo>
                      <a:pt x="46" y="8"/>
                    </a:lnTo>
                    <a:lnTo>
                      <a:pt x="44" y="5"/>
                    </a:lnTo>
                    <a:lnTo>
                      <a:pt x="39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3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2" y="51"/>
                    </a:lnTo>
                    <a:lnTo>
                      <a:pt x="17" y="54"/>
                    </a:lnTo>
                    <a:lnTo>
                      <a:pt x="22" y="57"/>
                    </a:lnTo>
                    <a:lnTo>
                      <a:pt x="27" y="57"/>
                    </a:lnTo>
                    <a:lnTo>
                      <a:pt x="32" y="57"/>
                    </a:lnTo>
                    <a:lnTo>
                      <a:pt x="39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51" y="44"/>
                    </a:lnTo>
                    <a:lnTo>
                      <a:pt x="53" y="39"/>
                    </a:lnTo>
                    <a:lnTo>
                      <a:pt x="53" y="34"/>
                    </a:lnTo>
                    <a:lnTo>
                      <a:pt x="57" y="30"/>
                    </a:lnTo>
                    <a:lnTo>
                      <a:pt x="53" y="30"/>
                    </a:lnTo>
                    <a:lnTo>
                      <a:pt x="51" y="25"/>
                    </a:lnTo>
                    <a:lnTo>
                      <a:pt x="51" y="20"/>
                    </a:lnTo>
                    <a:lnTo>
                      <a:pt x="49" y="15"/>
                    </a:lnTo>
                    <a:lnTo>
                      <a:pt x="44" y="9"/>
                    </a:lnTo>
                    <a:lnTo>
                      <a:pt x="43" y="8"/>
                    </a:lnTo>
                    <a:lnTo>
                      <a:pt x="37" y="5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17" y="5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30"/>
                    </a:lnTo>
                    <a:lnTo>
                      <a:pt x="3" y="34"/>
                    </a:lnTo>
                    <a:lnTo>
                      <a:pt x="3" y="39"/>
                    </a:lnTo>
                    <a:lnTo>
                      <a:pt x="5" y="42"/>
                    </a:lnTo>
                    <a:lnTo>
                      <a:pt x="10" y="46"/>
                    </a:lnTo>
                    <a:lnTo>
                      <a:pt x="12" y="49"/>
                    </a:lnTo>
                    <a:lnTo>
                      <a:pt x="17" y="51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37" y="51"/>
                    </a:lnTo>
                    <a:lnTo>
                      <a:pt x="43" y="49"/>
                    </a:lnTo>
                    <a:lnTo>
                      <a:pt x="44" y="46"/>
                    </a:lnTo>
                    <a:lnTo>
                      <a:pt x="49" y="42"/>
                    </a:lnTo>
                    <a:lnTo>
                      <a:pt x="51" y="39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4" name="Freeform 1126">
                <a:extLst>
                  <a:ext uri="{FF2B5EF4-FFF2-40B4-BE49-F238E27FC236}">
                    <a16:creationId xmlns:a16="http://schemas.microsoft.com/office/drawing/2014/main" id="{A7FC1C15-57F2-498F-8358-1D3B9E468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3335"/>
                <a:ext cx="17" cy="17"/>
              </a:xfrm>
              <a:custGeom>
                <a:avLst/>
                <a:gdLst>
                  <a:gd name="T0" fmla="*/ 49 w 50"/>
                  <a:gd name="T1" fmla="*/ 22 h 51"/>
                  <a:gd name="T2" fmla="*/ 47 w 50"/>
                  <a:gd name="T3" fmla="*/ 12 h 51"/>
                  <a:gd name="T4" fmla="*/ 40 w 50"/>
                  <a:gd name="T5" fmla="*/ 5 h 51"/>
                  <a:gd name="T6" fmla="*/ 29 w 50"/>
                  <a:gd name="T7" fmla="*/ 0 h 51"/>
                  <a:gd name="T8" fmla="*/ 19 w 50"/>
                  <a:gd name="T9" fmla="*/ 0 h 51"/>
                  <a:gd name="T10" fmla="*/ 11 w 50"/>
                  <a:gd name="T11" fmla="*/ 5 h 51"/>
                  <a:gd name="T12" fmla="*/ 2 w 50"/>
                  <a:gd name="T13" fmla="*/ 12 h 51"/>
                  <a:gd name="T14" fmla="*/ 0 w 50"/>
                  <a:gd name="T15" fmla="*/ 22 h 51"/>
                  <a:gd name="T16" fmla="*/ 0 w 50"/>
                  <a:gd name="T17" fmla="*/ 31 h 51"/>
                  <a:gd name="T18" fmla="*/ 2 w 50"/>
                  <a:gd name="T19" fmla="*/ 40 h 51"/>
                  <a:gd name="T20" fmla="*/ 11 w 50"/>
                  <a:gd name="T21" fmla="*/ 47 h 51"/>
                  <a:gd name="T22" fmla="*/ 19 w 50"/>
                  <a:gd name="T23" fmla="*/ 51 h 51"/>
                  <a:gd name="T24" fmla="*/ 29 w 50"/>
                  <a:gd name="T25" fmla="*/ 51 h 51"/>
                  <a:gd name="T26" fmla="*/ 40 w 50"/>
                  <a:gd name="T27" fmla="*/ 47 h 51"/>
                  <a:gd name="T28" fmla="*/ 47 w 50"/>
                  <a:gd name="T29" fmla="*/ 40 h 51"/>
                  <a:gd name="T30" fmla="*/ 49 w 50"/>
                  <a:gd name="T31" fmla="*/ 31 h 51"/>
                  <a:gd name="T32" fmla="*/ 47 w 50"/>
                  <a:gd name="T33" fmla="*/ 27 h 51"/>
                  <a:gd name="T34" fmla="*/ 47 w 50"/>
                  <a:gd name="T35" fmla="*/ 17 h 51"/>
                  <a:gd name="T36" fmla="*/ 42 w 50"/>
                  <a:gd name="T37" fmla="*/ 11 h 51"/>
                  <a:gd name="T38" fmla="*/ 34 w 50"/>
                  <a:gd name="T39" fmla="*/ 5 h 51"/>
                  <a:gd name="T40" fmla="*/ 25 w 50"/>
                  <a:gd name="T41" fmla="*/ 2 h 51"/>
                  <a:gd name="T42" fmla="*/ 14 w 50"/>
                  <a:gd name="T43" fmla="*/ 5 h 51"/>
                  <a:gd name="T44" fmla="*/ 11 w 50"/>
                  <a:gd name="T45" fmla="*/ 11 h 51"/>
                  <a:gd name="T46" fmla="*/ 4 w 50"/>
                  <a:gd name="T47" fmla="*/ 17 h 51"/>
                  <a:gd name="T48" fmla="*/ 2 w 50"/>
                  <a:gd name="T49" fmla="*/ 27 h 51"/>
                  <a:gd name="T50" fmla="*/ 4 w 50"/>
                  <a:gd name="T51" fmla="*/ 34 h 51"/>
                  <a:gd name="T52" fmla="*/ 11 w 50"/>
                  <a:gd name="T53" fmla="*/ 42 h 51"/>
                  <a:gd name="T54" fmla="*/ 14 w 50"/>
                  <a:gd name="T55" fmla="*/ 47 h 51"/>
                  <a:gd name="T56" fmla="*/ 25 w 50"/>
                  <a:gd name="T57" fmla="*/ 50 h 51"/>
                  <a:gd name="T58" fmla="*/ 34 w 50"/>
                  <a:gd name="T59" fmla="*/ 47 h 51"/>
                  <a:gd name="T60" fmla="*/ 42 w 50"/>
                  <a:gd name="T61" fmla="*/ 42 h 51"/>
                  <a:gd name="T62" fmla="*/ 47 w 50"/>
                  <a:gd name="T63" fmla="*/ 34 h 51"/>
                  <a:gd name="T64" fmla="*/ 47 w 50"/>
                  <a:gd name="T65" fmla="*/ 2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1">
                    <a:moveTo>
                      <a:pt x="50" y="27"/>
                    </a:moveTo>
                    <a:lnTo>
                      <a:pt x="49" y="22"/>
                    </a:lnTo>
                    <a:lnTo>
                      <a:pt x="49" y="17"/>
                    </a:lnTo>
                    <a:lnTo>
                      <a:pt x="47" y="12"/>
                    </a:lnTo>
                    <a:lnTo>
                      <a:pt x="42" y="7"/>
                    </a:lnTo>
                    <a:lnTo>
                      <a:pt x="40" y="5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7" y="43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19" y="51"/>
                    </a:lnTo>
                    <a:lnTo>
                      <a:pt x="25" y="51"/>
                    </a:lnTo>
                    <a:lnTo>
                      <a:pt x="29" y="51"/>
                    </a:lnTo>
                    <a:lnTo>
                      <a:pt x="34" y="50"/>
                    </a:lnTo>
                    <a:lnTo>
                      <a:pt x="40" y="47"/>
                    </a:lnTo>
                    <a:lnTo>
                      <a:pt x="42" y="43"/>
                    </a:lnTo>
                    <a:lnTo>
                      <a:pt x="47" y="40"/>
                    </a:lnTo>
                    <a:lnTo>
                      <a:pt x="49" y="36"/>
                    </a:lnTo>
                    <a:lnTo>
                      <a:pt x="49" y="31"/>
                    </a:lnTo>
                    <a:lnTo>
                      <a:pt x="50" y="27"/>
                    </a:lnTo>
                    <a:lnTo>
                      <a:pt x="47" y="27"/>
                    </a:lnTo>
                    <a:lnTo>
                      <a:pt x="47" y="22"/>
                    </a:lnTo>
                    <a:lnTo>
                      <a:pt x="47" y="17"/>
                    </a:lnTo>
                    <a:lnTo>
                      <a:pt x="43" y="12"/>
                    </a:lnTo>
                    <a:lnTo>
                      <a:pt x="42" y="11"/>
                    </a:lnTo>
                    <a:lnTo>
                      <a:pt x="36" y="7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2" y="7"/>
                    </a:lnTo>
                    <a:lnTo>
                      <a:pt x="11" y="11"/>
                    </a:lnTo>
                    <a:lnTo>
                      <a:pt x="4" y="12"/>
                    </a:lnTo>
                    <a:lnTo>
                      <a:pt x="4" y="17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11" y="42"/>
                    </a:lnTo>
                    <a:lnTo>
                      <a:pt x="12" y="43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5" y="50"/>
                    </a:lnTo>
                    <a:lnTo>
                      <a:pt x="29" y="50"/>
                    </a:lnTo>
                    <a:lnTo>
                      <a:pt x="34" y="47"/>
                    </a:lnTo>
                    <a:lnTo>
                      <a:pt x="36" y="43"/>
                    </a:lnTo>
                    <a:lnTo>
                      <a:pt x="42" y="42"/>
                    </a:lnTo>
                    <a:lnTo>
                      <a:pt x="43" y="40"/>
                    </a:lnTo>
                    <a:lnTo>
                      <a:pt x="47" y="34"/>
                    </a:lnTo>
                    <a:lnTo>
                      <a:pt x="47" y="29"/>
                    </a:lnTo>
                    <a:lnTo>
                      <a:pt x="47" y="27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5" name="Freeform 1127">
                <a:extLst>
                  <a:ext uri="{FF2B5EF4-FFF2-40B4-BE49-F238E27FC236}">
                    <a16:creationId xmlns:a16="http://schemas.microsoft.com/office/drawing/2014/main" id="{30700F0D-D278-4FB8-9B1E-1361892BE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336"/>
                <a:ext cx="15" cy="15"/>
              </a:xfrm>
              <a:custGeom>
                <a:avLst/>
                <a:gdLst>
                  <a:gd name="T0" fmla="*/ 44 w 44"/>
                  <a:gd name="T1" fmla="*/ 20 h 46"/>
                  <a:gd name="T2" fmla="*/ 41 w 44"/>
                  <a:gd name="T3" fmla="*/ 10 h 46"/>
                  <a:gd name="T4" fmla="*/ 34 w 44"/>
                  <a:gd name="T5" fmla="*/ 5 h 46"/>
                  <a:gd name="T6" fmla="*/ 27 w 44"/>
                  <a:gd name="T7" fmla="*/ 3 h 46"/>
                  <a:gd name="T8" fmla="*/ 17 w 44"/>
                  <a:gd name="T9" fmla="*/ 3 h 46"/>
                  <a:gd name="T10" fmla="*/ 10 w 44"/>
                  <a:gd name="T11" fmla="*/ 5 h 46"/>
                  <a:gd name="T12" fmla="*/ 3 w 44"/>
                  <a:gd name="T13" fmla="*/ 10 h 46"/>
                  <a:gd name="T14" fmla="*/ 0 w 44"/>
                  <a:gd name="T15" fmla="*/ 20 h 46"/>
                  <a:gd name="T16" fmla="*/ 0 w 44"/>
                  <a:gd name="T17" fmla="*/ 27 h 46"/>
                  <a:gd name="T18" fmla="*/ 3 w 44"/>
                  <a:gd name="T19" fmla="*/ 37 h 46"/>
                  <a:gd name="T20" fmla="*/ 10 w 44"/>
                  <a:gd name="T21" fmla="*/ 41 h 46"/>
                  <a:gd name="T22" fmla="*/ 17 w 44"/>
                  <a:gd name="T23" fmla="*/ 46 h 46"/>
                  <a:gd name="T24" fmla="*/ 27 w 44"/>
                  <a:gd name="T25" fmla="*/ 46 h 46"/>
                  <a:gd name="T26" fmla="*/ 34 w 44"/>
                  <a:gd name="T27" fmla="*/ 41 h 46"/>
                  <a:gd name="T28" fmla="*/ 41 w 44"/>
                  <a:gd name="T29" fmla="*/ 37 h 46"/>
                  <a:gd name="T30" fmla="*/ 44 w 44"/>
                  <a:gd name="T31" fmla="*/ 27 h 46"/>
                  <a:gd name="T32" fmla="*/ 41 w 44"/>
                  <a:gd name="T33" fmla="*/ 25 h 46"/>
                  <a:gd name="T34" fmla="*/ 41 w 44"/>
                  <a:gd name="T35" fmla="*/ 15 h 46"/>
                  <a:gd name="T36" fmla="*/ 37 w 44"/>
                  <a:gd name="T37" fmla="*/ 10 h 46"/>
                  <a:gd name="T38" fmla="*/ 29 w 44"/>
                  <a:gd name="T39" fmla="*/ 5 h 46"/>
                  <a:gd name="T40" fmla="*/ 22 w 44"/>
                  <a:gd name="T41" fmla="*/ 5 h 46"/>
                  <a:gd name="T42" fmla="*/ 15 w 44"/>
                  <a:gd name="T43" fmla="*/ 5 h 46"/>
                  <a:gd name="T44" fmla="*/ 8 w 44"/>
                  <a:gd name="T45" fmla="*/ 10 h 46"/>
                  <a:gd name="T46" fmla="*/ 5 w 44"/>
                  <a:gd name="T47" fmla="*/ 15 h 46"/>
                  <a:gd name="T48" fmla="*/ 3 w 44"/>
                  <a:gd name="T49" fmla="*/ 25 h 46"/>
                  <a:gd name="T50" fmla="*/ 5 w 44"/>
                  <a:gd name="T51" fmla="*/ 32 h 46"/>
                  <a:gd name="T52" fmla="*/ 8 w 44"/>
                  <a:gd name="T53" fmla="*/ 37 h 46"/>
                  <a:gd name="T54" fmla="*/ 15 w 44"/>
                  <a:gd name="T55" fmla="*/ 41 h 46"/>
                  <a:gd name="T56" fmla="*/ 22 w 44"/>
                  <a:gd name="T57" fmla="*/ 44 h 46"/>
                  <a:gd name="T58" fmla="*/ 29 w 44"/>
                  <a:gd name="T59" fmla="*/ 41 h 46"/>
                  <a:gd name="T60" fmla="*/ 37 w 44"/>
                  <a:gd name="T61" fmla="*/ 37 h 46"/>
                  <a:gd name="T62" fmla="*/ 41 w 44"/>
                  <a:gd name="T63" fmla="*/ 32 h 46"/>
                  <a:gd name="T64" fmla="*/ 41 w 44"/>
                  <a:gd name="T65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6">
                    <a:moveTo>
                      <a:pt x="44" y="25"/>
                    </a:moveTo>
                    <a:lnTo>
                      <a:pt x="44" y="20"/>
                    </a:lnTo>
                    <a:lnTo>
                      <a:pt x="44" y="15"/>
                    </a:lnTo>
                    <a:lnTo>
                      <a:pt x="41" y="10"/>
                    </a:lnTo>
                    <a:lnTo>
                      <a:pt x="39" y="8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3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3" y="32"/>
                    </a:lnTo>
                    <a:lnTo>
                      <a:pt x="3" y="37"/>
                    </a:lnTo>
                    <a:lnTo>
                      <a:pt x="8" y="39"/>
                    </a:lnTo>
                    <a:lnTo>
                      <a:pt x="10" y="41"/>
                    </a:lnTo>
                    <a:lnTo>
                      <a:pt x="12" y="44"/>
                    </a:lnTo>
                    <a:lnTo>
                      <a:pt x="17" y="46"/>
                    </a:lnTo>
                    <a:lnTo>
                      <a:pt x="22" y="46"/>
                    </a:lnTo>
                    <a:lnTo>
                      <a:pt x="27" y="46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9" y="39"/>
                    </a:lnTo>
                    <a:lnTo>
                      <a:pt x="41" y="37"/>
                    </a:lnTo>
                    <a:lnTo>
                      <a:pt x="44" y="32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1" y="25"/>
                    </a:lnTo>
                    <a:lnTo>
                      <a:pt x="41" y="20"/>
                    </a:lnTo>
                    <a:lnTo>
                      <a:pt x="41" y="15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4" y="8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5" y="15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8" y="37"/>
                    </a:lnTo>
                    <a:lnTo>
                      <a:pt x="12" y="39"/>
                    </a:lnTo>
                    <a:lnTo>
                      <a:pt x="15" y="41"/>
                    </a:lnTo>
                    <a:lnTo>
                      <a:pt x="17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29" y="41"/>
                    </a:lnTo>
                    <a:lnTo>
                      <a:pt x="34" y="39"/>
                    </a:lnTo>
                    <a:lnTo>
                      <a:pt x="37" y="37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1" y="27"/>
                    </a:lnTo>
                    <a:lnTo>
                      <a:pt x="41" y="25"/>
                    </a:lnTo>
                    <a:lnTo>
                      <a:pt x="44" y="25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6" name="Freeform 1128">
                <a:extLst>
                  <a:ext uri="{FF2B5EF4-FFF2-40B4-BE49-F238E27FC236}">
                    <a16:creationId xmlns:a16="http://schemas.microsoft.com/office/drawing/2014/main" id="{D67296F8-BF08-4628-BEEF-F742A51E9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3338"/>
                <a:ext cx="13" cy="13"/>
              </a:xfrm>
              <a:custGeom>
                <a:avLst/>
                <a:gdLst>
                  <a:gd name="T0" fmla="*/ 39 w 39"/>
                  <a:gd name="T1" fmla="*/ 15 h 39"/>
                  <a:gd name="T2" fmla="*/ 37 w 39"/>
                  <a:gd name="T3" fmla="*/ 7 h 39"/>
                  <a:gd name="T4" fmla="*/ 32 w 39"/>
                  <a:gd name="T5" fmla="*/ 3 h 39"/>
                  <a:gd name="T6" fmla="*/ 25 w 39"/>
                  <a:gd name="T7" fmla="*/ 0 h 39"/>
                  <a:gd name="T8" fmla="*/ 15 w 39"/>
                  <a:gd name="T9" fmla="*/ 0 h 39"/>
                  <a:gd name="T10" fmla="*/ 10 w 39"/>
                  <a:gd name="T11" fmla="*/ 3 h 39"/>
                  <a:gd name="T12" fmla="*/ 3 w 39"/>
                  <a:gd name="T13" fmla="*/ 7 h 39"/>
                  <a:gd name="T14" fmla="*/ 0 w 39"/>
                  <a:gd name="T15" fmla="*/ 15 h 39"/>
                  <a:gd name="T16" fmla="*/ 0 w 39"/>
                  <a:gd name="T17" fmla="*/ 22 h 39"/>
                  <a:gd name="T18" fmla="*/ 3 w 39"/>
                  <a:gd name="T19" fmla="*/ 29 h 39"/>
                  <a:gd name="T20" fmla="*/ 10 w 39"/>
                  <a:gd name="T21" fmla="*/ 34 h 39"/>
                  <a:gd name="T22" fmla="*/ 15 w 39"/>
                  <a:gd name="T23" fmla="*/ 39 h 39"/>
                  <a:gd name="T24" fmla="*/ 25 w 39"/>
                  <a:gd name="T25" fmla="*/ 39 h 39"/>
                  <a:gd name="T26" fmla="*/ 32 w 39"/>
                  <a:gd name="T27" fmla="*/ 34 h 39"/>
                  <a:gd name="T28" fmla="*/ 37 w 39"/>
                  <a:gd name="T29" fmla="*/ 29 h 39"/>
                  <a:gd name="T30" fmla="*/ 39 w 39"/>
                  <a:gd name="T31" fmla="*/ 22 h 39"/>
                  <a:gd name="T32" fmla="*/ 37 w 39"/>
                  <a:gd name="T33" fmla="*/ 20 h 39"/>
                  <a:gd name="T34" fmla="*/ 36 w 39"/>
                  <a:gd name="T35" fmla="*/ 12 h 39"/>
                  <a:gd name="T36" fmla="*/ 32 w 39"/>
                  <a:gd name="T37" fmla="*/ 7 h 39"/>
                  <a:gd name="T38" fmla="*/ 28 w 39"/>
                  <a:gd name="T39" fmla="*/ 3 h 39"/>
                  <a:gd name="T40" fmla="*/ 20 w 39"/>
                  <a:gd name="T41" fmla="*/ 3 h 39"/>
                  <a:gd name="T42" fmla="*/ 13 w 39"/>
                  <a:gd name="T43" fmla="*/ 3 h 39"/>
                  <a:gd name="T44" fmla="*/ 8 w 39"/>
                  <a:gd name="T45" fmla="*/ 7 h 39"/>
                  <a:gd name="T46" fmla="*/ 5 w 39"/>
                  <a:gd name="T47" fmla="*/ 12 h 39"/>
                  <a:gd name="T48" fmla="*/ 3 w 39"/>
                  <a:gd name="T49" fmla="*/ 20 h 39"/>
                  <a:gd name="T50" fmla="*/ 5 w 39"/>
                  <a:gd name="T51" fmla="*/ 24 h 39"/>
                  <a:gd name="T52" fmla="*/ 8 w 39"/>
                  <a:gd name="T53" fmla="*/ 32 h 39"/>
                  <a:gd name="T54" fmla="*/ 13 w 39"/>
                  <a:gd name="T55" fmla="*/ 34 h 39"/>
                  <a:gd name="T56" fmla="*/ 20 w 39"/>
                  <a:gd name="T57" fmla="*/ 36 h 39"/>
                  <a:gd name="T58" fmla="*/ 28 w 39"/>
                  <a:gd name="T59" fmla="*/ 34 h 39"/>
                  <a:gd name="T60" fmla="*/ 32 w 39"/>
                  <a:gd name="T61" fmla="*/ 32 h 39"/>
                  <a:gd name="T62" fmla="*/ 36 w 39"/>
                  <a:gd name="T63" fmla="*/ 24 h 39"/>
                  <a:gd name="T64" fmla="*/ 37 w 39"/>
                  <a:gd name="T6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15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5" y="32"/>
                    </a:lnTo>
                    <a:lnTo>
                      <a:pt x="10" y="34"/>
                    </a:lnTo>
                    <a:lnTo>
                      <a:pt x="13" y="36"/>
                    </a:lnTo>
                    <a:lnTo>
                      <a:pt x="15" y="39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8" y="36"/>
                    </a:lnTo>
                    <a:lnTo>
                      <a:pt x="32" y="34"/>
                    </a:lnTo>
                    <a:lnTo>
                      <a:pt x="36" y="32"/>
                    </a:lnTo>
                    <a:lnTo>
                      <a:pt x="37" y="29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39" y="20"/>
                    </a:lnTo>
                    <a:lnTo>
                      <a:pt x="37" y="20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3" y="15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0" y="36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7" name="Freeform 1129">
                <a:extLst>
                  <a:ext uri="{FF2B5EF4-FFF2-40B4-BE49-F238E27FC236}">
                    <a16:creationId xmlns:a16="http://schemas.microsoft.com/office/drawing/2014/main" id="{BE7DA8EE-3574-4655-8934-67CF02009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339"/>
                <a:ext cx="12" cy="11"/>
              </a:xfrm>
              <a:custGeom>
                <a:avLst/>
                <a:gdLst>
                  <a:gd name="T0" fmla="*/ 34 w 34"/>
                  <a:gd name="T1" fmla="*/ 12 h 33"/>
                  <a:gd name="T2" fmla="*/ 33 w 34"/>
                  <a:gd name="T3" fmla="*/ 7 h 33"/>
                  <a:gd name="T4" fmla="*/ 27 w 34"/>
                  <a:gd name="T5" fmla="*/ 2 h 33"/>
                  <a:gd name="T6" fmla="*/ 19 w 34"/>
                  <a:gd name="T7" fmla="*/ 0 h 33"/>
                  <a:gd name="T8" fmla="*/ 14 w 34"/>
                  <a:gd name="T9" fmla="*/ 0 h 33"/>
                  <a:gd name="T10" fmla="*/ 7 w 34"/>
                  <a:gd name="T11" fmla="*/ 2 h 33"/>
                  <a:gd name="T12" fmla="*/ 2 w 34"/>
                  <a:gd name="T13" fmla="*/ 7 h 33"/>
                  <a:gd name="T14" fmla="*/ 0 w 34"/>
                  <a:gd name="T15" fmla="*/ 12 h 33"/>
                  <a:gd name="T16" fmla="*/ 0 w 34"/>
                  <a:gd name="T17" fmla="*/ 19 h 33"/>
                  <a:gd name="T18" fmla="*/ 2 w 34"/>
                  <a:gd name="T19" fmla="*/ 24 h 33"/>
                  <a:gd name="T20" fmla="*/ 7 w 34"/>
                  <a:gd name="T21" fmla="*/ 29 h 33"/>
                  <a:gd name="T22" fmla="*/ 14 w 34"/>
                  <a:gd name="T23" fmla="*/ 31 h 33"/>
                  <a:gd name="T24" fmla="*/ 19 w 34"/>
                  <a:gd name="T25" fmla="*/ 31 h 33"/>
                  <a:gd name="T26" fmla="*/ 27 w 34"/>
                  <a:gd name="T27" fmla="*/ 29 h 33"/>
                  <a:gd name="T28" fmla="*/ 33 w 34"/>
                  <a:gd name="T29" fmla="*/ 24 h 33"/>
                  <a:gd name="T30" fmla="*/ 34 w 34"/>
                  <a:gd name="T31" fmla="*/ 19 h 33"/>
                  <a:gd name="T32" fmla="*/ 33 w 34"/>
                  <a:gd name="T33" fmla="*/ 17 h 33"/>
                  <a:gd name="T34" fmla="*/ 29 w 34"/>
                  <a:gd name="T35" fmla="*/ 9 h 33"/>
                  <a:gd name="T36" fmla="*/ 27 w 34"/>
                  <a:gd name="T37" fmla="*/ 7 h 33"/>
                  <a:gd name="T38" fmla="*/ 22 w 34"/>
                  <a:gd name="T39" fmla="*/ 2 h 33"/>
                  <a:gd name="T40" fmla="*/ 17 w 34"/>
                  <a:gd name="T41" fmla="*/ 2 h 33"/>
                  <a:gd name="T42" fmla="*/ 12 w 34"/>
                  <a:gd name="T43" fmla="*/ 2 h 33"/>
                  <a:gd name="T44" fmla="*/ 7 w 34"/>
                  <a:gd name="T45" fmla="*/ 7 h 33"/>
                  <a:gd name="T46" fmla="*/ 5 w 34"/>
                  <a:gd name="T47" fmla="*/ 9 h 33"/>
                  <a:gd name="T48" fmla="*/ 2 w 34"/>
                  <a:gd name="T49" fmla="*/ 17 h 33"/>
                  <a:gd name="T50" fmla="*/ 5 w 34"/>
                  <a:gd name="T51" fmla="*/ 21 h 33"/>
                  <a:gd name="T52" fmla="*/ 7 w 34"/>
                  <a:gd name="T53" fmla="*/ 26 h 33"/>
                  <a:gd name="T54" fmla="*/ 12 w 34"/>
                  <a:gd name="T55" fmla="*/ 29 h 33"/>
                  <a:gd name="T56" fmla="*/ 17 w 34"/>
                  <a:gd name="T57" fmla="*/ 29 h 33"/>
                  <a:gd name="T58" fmla="*/ 22 w 34"/>
                  <a:gd name="T59" fmla="*/ 29 h 33"/>
                  <a:gd name="T60" fmla="*/ 27 w 34"/>
                  <a:gd name="T61" fmla="*/ 26 h 33"/>
                  <a:gd name="T62" fmla="*/ 29 w 34"/>
                  <a:gd name="T63" fmla="*/ 21 h 33"/>
                  <a:gd name="T64" fmla="*/ 33 w 34"/>
                  <a:gd name="T65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33">
                    <a:moveTo>
                      <a:pt x="34" y="17"/>
                    </a:moveTo>
                    <a:lnTo>
                      <a:pt x="34" y="12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11" y="31"/>
                    </a:lnTo>
                    <a:lnTo>
                      <a:pt x="14" y="31"/>
                    </a:lnTo>
                    <a:lnTo>
                      <a:pt x="17" y="33"/>
                    </a:lnTo>
                    <a:lnTo>
                      <a:pt x="19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3" y="24"/>
                    </a:lnTo>
                    <a:lnTo>
                      <a:pt x="33" y="21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3" y="17"/>
                    </a:lnTo>
                    <a:lnTo>
                      <a:pt x="33" y="12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4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7" y="26"/>
                    </a:lnTo>
                    <a:lnTo>
                      <a:pt x="11" y="26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9" y="24"/>
                    </a:lnTo>
                    <a:lnTo>
                      <a:pt x="29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8" name="Freeform 1130">
                <a:extLst>
                  <a:ext uri="{FF2B5EF4-FFF2-40B4-BE49-F238E27FC236}">
                    <a16:creationId xmlns:a16="http://schemas.microsoft.com/office/drawing/2014/main" id="{304AAC4A-F94F-4121-8CF2-13771DA27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339"/>
                <a:ext cx="9" cy="9"/>
              </a:xfrm>
              <a:custGeom>
                <a:avLst/>
                <a:gdLst>
                  <a:gd name="T0" fmla="*/ 29 w 29"/>
                  <a:gd name="T1" fmla="*/ 10 h 27"/>
                  <a:gd name="T2" fmla="*/ 26 w 29"/>
                  <a:gd name="T3" fmla="*/ 5 h 27"/>
                  <a:gd name="T4" fmla="*/ 21 w 29"/>
                  <a:gd name="T5" fmla="*/ 2 h 27"/>
                  <a:gd name="T6" fmla="*/ 16 w 29"/>
                  <a:gd name="T7" fmla="*/ 0 h 27"/>
                  <a:gd name="T8" fmla="*/ 12 w 29"/>
                  <a:gd name="T9" fmla="*/ 0 h 27"/>
                  <a:gd name="T10" fmla="*/ 7 w 29"/>
                  <a:gd name="T11" fmla="*/ 2 h 27"/>
                  <a:gd name="T12" fmla="*/ 2 w 29"/>
                  <a:gd name="T13" fmla="*/ 5 h 27"/>
                  <a:gd name="T14" fmla="*/ 0 w 29"/>
                  <a:gd name="T15" fmla="*/ 10 h 27"/>
                  <a:gd name="T16" fmla="*/ 0 w 29"/>
                  <a:gd name="T17" fmla="*/ 17 h 27"/>
                  <a:gd name="T18" fmla="*/ 2 w 29"/>
                  <a:gd name="T19" fmla="*/ 22 h 27"/>
                  <a:gd name="T20" fmla="*/ 7 w 29"/>
                  <a:gd name="T21" fmla="*/ 24 h 27"/>
                  <a:gd name="T22" fmla="*/ 12 w 29"/>
                  <a:gd name="T23" fmla="*/ 27 h 27"/>
                  <a:gd name="T24" fmla="*/ 16 w 29"/>
                  <a:gd name="T25" fmla="*/ 27 h 27"/>
                  <a:gd name="T26" fmla="*/ 21 w 29"/>
                  <a:gd name="T27" fmla="*/ 24 h 27"/>
                  <a:gd name="T28" fmla="*/ 26 w 29"/>
                  <a:gd name="T29" fmla="*/ 22 h 27"/>
                  <a:gd name="T30" fmla="*/ 29 w 29"/>
                  <a:gd name="T31" fmla="*/ 17 h 27"/>
                  <a:gd name="T32" fmla="*/ 26 w 29"/>
                  <a:gd name="T33" fmla="*/ 15 h 27"/>
                  <a:gd name="T34" fmla="*/ 24 w 29"/>
                  <a:gd name="T35" fmla="*/ 10 h 27"/>
                  <a:gd name="T36" fmla="*/ 21 w 29"/>
                  <a:gd name="T37" fmla="*/ 5 h 27"/>
                  <a:gd name="T38" fmla="*/ 16 w 29"/>
                  <a:gd name="T39" fmla="*/ 2 h 27"/>
                  <a:gd name="T40" fmla="*/ 12 w 29"/>
                  <a:gd name="T41" fmla="*/ 2 h 27"/>
                  <a:gd name="T42" fmla="*/ 9 w 29"/>
                  <a:gd name="T43" fmla="*/ 5 h 27"/>
                  <a:gd name="T44" fmla="*/ 4 w 29"/>
                  <a:gd name="T45" fmla="*/ 7 h 27"/>
                  <a:gd name="T46" fmla="*/ 4 w 29"/>
                  <a:gd name="T47" fmla="*/ 12 h 27"/>
                  <a:gd name="T48" fmla="*/ 4 w 29"/>
                  <a:gd name="T49" fmla="*/ 17 h 27"/>
                  <a:gd name="T50" fmla="*/ 7 w 29"/>
                  <a:gd name="T51" fmla="*/ 22 h 27"/>
                  <a:gd name="T52" fmla="*/ 9 w 29"/>
                  <a:gd name="T53" fmla="*/ 24 h 27"/>
                  <a:gd name="T54" fmla="*/ 14 w 29"/>
                  <a:gd name="T55" fmla="*/ 24 h 27"/>
                  <a:gd name="T56" fmla="*/ 19 w 29"/>
                  <a:gd name="T57" fmla="*/ 24 h 27"/>
                  <a:gd name="T58" fmla="*/ 24 w 29"/>
                  <a:gd name="T59" fmla="*/ 19 h 27"/>
                  <a:gd name="T60" fmla="*/ 26 w 29"/>
                  <a:gd name="T61" fmla="*/ 17 h 27"/>
                  <a:gd name="T62" fmla="*/ 29 w 29"/>
                  <a:gd name="T63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27">
                    <a:moveTo>
                      <a:pt x="29" y="15"/>
                    </a:moveTo>
                    <a:lnTo>
                      <a:pt x="29" y="10"/>
                    </a:lnTo>
                    <a:lnTo>
                      <a:pt x="26" y="7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7" y="24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9" y="27"/>
                    </a:lnTo>
                    <a:lnTo>
                      <a:pt x="21" y="24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6" y="19"/>
                    </a:lnTo>
                    <a:lnTo>
                      <a:pt x="29" y="17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1" y="5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21" y="22"/>
                    </a:lnTo>
                    <a:lnTo>
                      <a:pt x="24" y="19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59" name="Freeform 1131">
                <a:extLst>
                  <a:ext uri="{FF2B5EF4-FFF2-40B4-BE49-F238E27FC236}">
                    <a16:creationId xmlns:a16="http://schemas.microsoft.com/office/drawing/2014/main" id="{033C389B-3641-46BF-9C97-C18E360F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340"/>
                <a:ext cx="8" cy="7"/>
              </a:xfrm>
              <a:custGeom>
                <a:avLst/>
                <a:gdLst>
                  <a:gd name="T0" fmla="*/ 24 w 24"/>
                  <a:gd name="T1" fmla="*/ 13 h 22"/>
                  <a:gd name="T2" fmla="*/ 24 w 24"/>
                  <a:gd name="T3" fmla="*/ 10 h 22"/>
                  <a:gd name="T4" fmla="*/ 22 w 24"/>
                  <a:gd name="T5" fmla="*/ 8 h 22"/>
                  <a:gd name="T6" fmla="*/ 22 w 24"/>
                  <a:gd name="T7" fmla="*/ 5 h 22"/>
                  <a:gd name="T8" fmla="*/ 20 w 24"/>
                  <a:gd name="T9" fmla="*/ 3 h 22"/>
                  <a:gd name="T10" fmla="*/ 17 w 24"/>
                  <a:gd name="T11" fmla="*/ 0 h 22"/>
                  <a:gd name="T12" fmla="*/ 14 w 24"/>
                  <a:gd name="T13" fmla="*/ 0 h 22"/>
                  <a:gd name="T14" fmla="*/ 13 w 24"/>
                  <a:gd name="T15" fmla="*/ 0 h 22"/>
                  <a:gd name="T16" fmla="*/ 9 w 24"/>
                  <a:gd name="T17" fmla="*/ 0 h 22"/>
                  <a:gd name="T18" fmla="*/ 7 w 24"/>
                  <a:gd name="T19" fmla="*/ 0 h 22"/>
                  <a:gd name="T20" fmla="*/ 7 w 24"/>
                  <a:gd name="T21" fmla="*/ 3 h 22"/>
                  <a:gd name="T22" fmla="*/ 5 w 24"/>
                  <a:gd name="T23" fmla="*/ 3 h 22"/>
                  <a:gd name="T24" fmla="*/ 2 w 24"/>
                  <a:gd name="T25" fmla="*/ 5 h 22"/>
                  <a:gd name="T26" fmla="*/ 2 w 24"/>
                  <a:gd name="T27" fmla="*/ 8 h 22"/>
                  <a:gd name="T28" fmla="*/ 2 w 24"/>
                  <a:gd name="T29" fmla="*/ 10 h 22"/>
                  <a:gd name="T30" fmla="*/ 0 w 24"/>
                  <a:gd name="T31" fmla="*/ 13 h 22"/>
                  <a:gd name="T32" fmla="*/ 2 w 24"/>
                  <a:gd name="T33" fmla="*/ 15 h 22"/>
                  <a:gd name="T34" fmla="*/ 2 w 24"/>
                  <a:gd name="T35" fmla="*/ 17 h 22"/>
                  <a:gd name="T36" fmla="*/ 5 w 24"/>
                  <a:gd name="T37" fmla="*/ 20 h 22"/>
                  <a:gd name="T38" fmla="*/ 7 w 24"/>
                  <a:gd name="T39" fmla="*/ 20 h 22"/>
                  <a:gd name="T40" fmla="*/ 7 w 24"/>
                  <a:gd name="T41" fmla="*/ 22 h 22"/>
                  <a:gd name="T42" fmla="*/ 9 w 24"/>
                  <a:gd name="T43" fmla="*/ 22 h 22"/>
                  <a:gd name="T44" fmla="*/ 13 w 24"/>
                  <a:gd name="T45" fmla="*/ 22 h 22"/>
                  <a:gd name="T46" fmla="*/ 14 w 24"/>
                  <a:gd name="T47" fmla="*/ 22 h 22"/>
                  <a:gd name="T48" fmla="*/ 17 w 24"/>
                  <a:gd name="T49" fmla="*/ 22 h 22"/>
                  <a:gd name="T50" fmla="*/ 20 w 24"/>
                  <a:gd name="T51" fmla="*/ 20 h 22"/>
                  <a:gd name="T52" fmla="*/ 22 w 24"/>
                  <a:gd name="T53" fmla="*/ 17 h 22"/>
                  <a:gd name="T54" fmla="*/ 22 w 24"/>
                  <a:gd name="T55" fmla="*/ 15 h 22"/>
                  <a:gd name="T56" fmla="*/ 24 w 24"/>
                  <a:gd name="T57" fmla="*/ 15 h 22"/>
                  <a:gd name="T58" fmla="*/ 24 w 24"/>
                  <a:gd name="T59" fmla="*/ 13 h 22"/>
                  <a:gd name="T60" fmla="*/ 22 w 24"/>
                  <a:gd name="T61" fmla="*/ 13 h 22"/>
                  <a:gd name="T62" fmla="*/ 22 w 24"/>
                  <a:gd name="T63" fmla="*/ 10 h 22"/>
                  <a:gd name="T64" fmla="*/ 20 w 24"/>
                  <a:gd name="T65" fmla="*/ 8 h 22"/>
                  <a:gd name="T66" fmla="*/ 20 w 24"/>
                  <a:gd name="T67" fmla="*/ 5 h 22"/>
                  <a:gd name="T68" fmla="*/ 17 w 24"/>
                  <a:gd name="T69" fmla="*/ 5 h 22"/>
                  <a:gd name="T70" fmla="*/ 14 w 24"/>
                  <a:gd name="T71" fmla="*/ 3 h 22"/>
                  <a:gd name="T72" fmla="*/ 13 w 24"/>
                  <a:gd name="T73" fmla="*/ 3 h 22"/>
                  <a:gd name="T74" fmla="*/ 9 w 24"/>
                  <a:gd name="T75" fmla="*/ 3 h 22"/>
                  <a:gd name="T76" fmla="*/ 7 w 24"/>
                  <a:gd name="T77" fmla="*/ 5 h 22"/>
                  <a:gd name="T78" fmla="*/ 5 w 24"/>
                  <a:gd name="T79" fmla="*/ 8 h 22"/>
                  <a:gd name="T80" fmla="*/ 5 w 24"/>
                  <a:gd name="T81" fmla="*/ 10 h 22"/>
                  <a:gd name="T82" fmla="*/ 5 w 24"/>
                  <a:gd name="T83" fmla="*/ 13 h 22"/>
                  <a:gd name="T84" fmla="*/ 5 w 24"/>
                  <a:gd name="T85" fmla="*/ 15 h 22"/>
                  <a:gd name="T86" fmla="*/ 5 w 24"/>
                  <a:gd name="T87" fmla="*/ 17 h 22"/>
                  <a:gd name="T88" fmla="*/ 7 w 24"/>
                  <a:gd name="T89" fmla="*/ 17 h 22"/>
                  <a:gd name="T90" fmla="*/ 9 w 24"/>
                  <a:gd name="T91" fmla="*/ 20 h 22"/>
                  <a:gd name="T92" fmla="*/ 13 w 24"/>
                  <a:gd name="T93" fmla="*/ 20 h 22"/>
                  <a:gd name="T94" fmla="*/ 14 w 24"/>
                  <a:gd name="T95" fmla="*/ 20 h 22"/>
                  <a:gd name="T96" fmla="*/ 17 w 24"/>
                  <a:gd name="T97" fmla="*/ 17 h 22"/>
                  <a:gd name="T98" fmla="*/ 20 w 24"/>
                  <a:gd name="T99" fmla="*/ 17 h 22"/>
                  <a:gd name="T100" fmla="*/ 20 w 24"/>
                  <a:gd name="T101" fmla="*/ 15 h 22"/>
                  <a:gd name="T102" fmla="*/ 22 w 24"/>
                  <a:gd name="T103" fmla="*/ 13 h 22"/>
                  <a:gd name="T104" fmla="*/ 24 w 24"/>
                  <a:gd name="T10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" h="22">
                    <a:moveTo>
                      <a:pt x="24" y="13"/>
                    </a:moveTo>
                    <a:lnTo>
                      <a:pt x="24" y="10"/>
                    </a:lnTo>
                    <a:lnTo>
                      <a:pt x="22" y="8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3" y="22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20" y="20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4" y="15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2" y="10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9" y="20"/>
                    </a:lnTo>
                    <a:lnTo>
                      <a:pt x="13" y="20"/>
                    </a:lnTo>
                    <a:lnTo>
                      <a:pt x="14" y="20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2" y="13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0" name="Freeform 1132">
                <a:extLst>
                  <a:ext uri="{FF2B5EF4-FFF2-40B4-BE49-F238E27FC236}">
                    <a16:creationId xmlns:a16="http://schemas.microsoft.com/office/drawing/2014/main" id="{B48A0907-EE29-4ADA-A004-710816F4B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341"/>
                <a:ext cx="5" cy="6"/>
              </a:xfrm>
              <a:custGeom>
                <a:avLst/>
                <a:gdLst>
                  <a:gd name="T0" fmla="*/ 17 w 17"/>
                  <a:gd name="T1" fmla="*/ 10 h 17"/>
                  <a:gd name="T2" fmla="*/ 17 w 17"/>
                  <a:gd name="T3" fmla="*/ 7 h 17"/>
                  <a:gd name="T4" fmla="*/ 14 w 17"/>
                  <a:gd name="T5" fmla="*/ 5 h 17"/>
                  <a:gd name="T6" fmla="*/ 14 w 17"/>
                  <a:gd name="T7" fmla="*/ 2 h 17"/>
                  <a:gd name="T8" fmla="*/ 12 w 17"/>
                  <a:gd name="T9" fmla="*/ 2 h 17"/>
                  <a:gd name="T10" fmla="*/ 9 w 17"/>
                  <a:gd name="T11" fmla="*/ 0 h 17"/>
                  <a:gd name="T12" fmla="*/ 7 w 17"/>
                  <a:gd name="T13" fmla="*/ 0 h 17"/>
                  <a:gd name="T14" fmla="*/ 4 w 17"/>
                  <a:gd name="T15" fmla="*/ 0 h 17"/>
                  <a:gd name="T16" fmla="*/ 2 w 17"/>
                  <a:gd name="T17" fmla="*/ 2 h 17"/>
                  <a:gd name="T18" fmla="*/ 0 w 17"/>
                  <a:gd name="T19" fmla="*/ 5 h 17"/>
                  <a:gd name="T20" fmla="*/ 0 w 17"/>
                  <a:gd name="T21" fmla="*/ 7 h 17"/>
                  <a:gd name="T22" fmla="*/ 0 w 17"/>
                  <a:gd name="T23" fmla="*/ 10 h 17"/>
                  <a:gd name="T24" fmla="*/ 0 w 17"/>
                  <a:gd name="T25" fmla="*/ 12 h 17"/>
                  <a:gd name="T26" fmla="*/ 0 w 17"/>
                  <a:gd name="T27" fmla="*/ 14 h 17"/>
                  <a:gd name="T28" fmla="*/ 2 w 17"/>
                  <a:gd name="T29" fmla="*/ 14 h 17"/>
                  <a:gd name="T30" fmla="*/ 4 w 17"/>
                  <a:gd name="T31" fmla="*/ 17 h 17"/>
                  <a:gd name="T32" fmla="*/ 7 w 17"/>
                  <a:gd name="T33" fmla="*/ 17 h 17"/>
                  <a:gd name="T34" fmla="*/ 9 w 17"/>
                  <a:gd name="T35" fmla="*/ 17 h 17"/>
                  <a:gd name="T36" fmla="*/ 12 w 17"/>
                  <a:gd name="T37" fmla="*/ 14 h 17"/>
                  <a:gd name="T38" fmla="*/ 14 w 17"/>
                  <a:gd name="T39" fmla="*/ 14 h 17"/>
                  <a:gd name="T40" fmla="*/ 14 w 17"/>
                  <a:gd name="T41" fmla="*/ 12 h 17"/>
                  <a:gd name="T42" fmla="*/ 17 w 17"/>
                  <a:gd name="T43" fmla="*/ 10 h 17"/>
                  <a:gd name="T44" fmla="*/ 12 w 17"/>
                  <a:gd name="T45" fmla="*/ 10 h 17"/>
                  <a:gd name="T46" fmla="*/ 12 w 17"/>
                  <a:gd name="T47" fmla="*/ 7 h 17"/>
                  <a:gd name="T48" fmla="*/ 12 w 17"/>
                  <a:gd name="T49" fmla="*/ 5 h 17"/>
                  <a:gd name="T50" fmla="*/ 9 w 17"/>
                  <a:gd name="T51" fmla="*/ 5 h 17"/>
                  <a:gd name="T52" fmla="*/ 9 w 17"/>
                  <a:gd name="T53" fmla="*/ 2 h 17"/>
                  <a:gd name="T54" fmla="*/ 7 w 17"/>
                  <a:gd name="T55" fmla="*/ 2 h 17"/>
                  <a:gd name="T56" fmla="*/ 4 w 17"/>
                  <a:gd name="T57" fmla="*/ 2 h 17"/>
                  <a:gd name="T58" fmla="*/ 4 w 17"/>
                  <a:gd name="T59" fmla="*/ 5 h 17"/>
                  <a:gd name="T60" fmla="*/ 2 w 17"/>
                  <a:gd name="T61" fmla="*/ 5 h 17"/>
                  <a:gd name="T62" fmla="*/ 2 w 17"/>
                  <a:gd name="T63" fmla="*/ 7 h 17"/>
                  <a:gd name="T64" fmla="*/ 2 w 17"/>
                  <a:gd name="T65" fmla="*/ 10 h 17"/>
                  <a:gd name="T66" fmla="*/ 2 w 17"/>
                  <a:gd name="T67" fmla="*/ 12 h 17"/>
                  <a:gd name="T68" fmla="*/ 4 w 17"/>
                  <a:gd name="T69" fmla="*/ 14 h 17"/>
                  <a:gd name="T70" fmla="*/ 7 w 17"/>
                  <a:gd name="T71" fmla="*/ 14 h 17"/>
                  <a:gd name="T72" fmla="*/ 9 w 17"/>
                  <a:gd name="T73" fmla="*/ 14 h 17"/>
                  <a:gd name="T74" fmla="*/ 12 w 17"/>
                  <a:gd name="T75" fmla="*/ 12 h 17"/>
                  <a:gd name="T76" fmla="*/ 12 w 17"/>
                  <a:gd name="T77" fmla="*/ 10 h 17"/>
                  <a:gd name="T78" fmla="*/ 17 w 17"/>
                  <a:gd name="T7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lnTo>
                      <a:pt x="17" y="7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2"/>
                    </a:lnTo>
                    <a:lnTo>
                      <a:pt x="17" y="10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1" name="Freeform 1133">
                <a:extLst>
                  <a:ext uri="{FF2B5EF4-FFF2-40B4-BE49-F238E27FC236}">
                    <a16:creationId xmlns:a16="http://schemas.microsoft.com/office/drawing/2014/main" id="{1E4AD6B4-D3D5-4AE8-93FA-C80FB3AD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342"/>
                <a:ext cx="4" cy="4"/>
              </a:xfrm>
              <a:custGeom>
                <a:avLst/>
                <a:gdLst>
                  <a:gd name="T0" fmla="*/ 10 w 10"/>
                  <a:gd name="T1" fmla="*/ 8 h 12"/>
                  <a:gd name="T2" fmla="*/ 10 w 10"/>
                  <a:gd name="T3" fmla="*/ 5 h 12"/>
                  <a:gd name="T4" fmla="*/ 10 w 10"/>
                  <a:gd name="T5" fmla="*/ 3 h 12"/>
                  <a:gd name="T6" fmla="*/ 7 w 10"/>
                  <a:gd name="T7" fmla="*/ 3 h 12"/>
                  <a:gd name="T8" fmla="*/ 7 w 10"/>
                  <a:gd name="T9" fmla="*/ 0 h 12"/>
                  <a:gd name="T10" fmla="*/ 5 w 10"/>
                  <a:gd name="T11" fmla="*/ 0 h 12"/>
                  <a:gd name="T12" fmla="*/ 2 w 10"/>
                  <a:gd name="T13" fmla="*/ 0 h 12"/>
                  <a:gd name="T14" fmla="*/ 2 w 10"/>
                  <a:gd name="T15" fmla="*/ 3 h 12"/>
                  <a:gd name="T16" fmla="*/ 0 w 10"/>
                  <a:gd name="T17" fmla="*/ 3 h 12"/>
                  <a:gd name="T18" fmla="*/ 0 w 10"/>
                  <a:gd name="T19" fmla="*/ 5 h 12"/>
                  <a:gd name="T20" fmla="*/ 0 w 10"/>
                  <a:gd name="T21" fmla="*/ 8 h 12"/>
                  <a:gd name="T22" fmla="*/ 0 w 10"/>
                  <a:gd name="T23" fmla="*/ 10 h 12"/>
                  <a:gd name="T24" fmla="*/ 2 w 10"/>
                  <a:gd name="T25" fmla="*/ 12 h 12"/>
                  <a:gd name="T26" fmla="*/ 5 w 10"/>
                  <a:gd name="T27" fmla="*/ 12 h 12"/>
                  <a:gd name="T28" fmla="*/ 7 w 10"/>
                  <a:gd name="T29" fmla="*/ 12 h 12"/>
                  <a:gd name="T30" fmla="*/ 10 w 10"/>
                  <a:gd name="T31" fmla="*/ 10 h 12"/>
                  <a:gd name="T32" fmla="*/ 10 w 10"/>
                  <a:gd name="T3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2">
                    <a:moveTo>
                      <a:pt x="10" y="8"/>
                    </a:moveTo>
                    <a:lnTo>
                      <a:pt x="10" y="5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2" name="Freeform 1134">
                <a:extLst>
                  <a:ext uri="{FF2B5EF4-FFF2-40B4-BE49-F238E27FC236}">
                    <a16:creationId xmlns:a16="http://schemas.microsoft.com/office/drawing/2014/main" id="{69C21D4D-99B3-4BC1-97FA-658D61152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3343"/>
                <a:ext cx="2" cy="2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2 h 7"/>
                  <a:gd name="T4" fmla="*/ 3 w 5"/>
                  <a:gd name="T5" fmla="*/ 0 h 7"/>
                  <a:gd name="T6" fmla="*/ 3 w 5"/>
                  <a:gd name="T7" fmla="*/ 2 h 7"/>
                  <a:gd name="T8" fmla="*/ 0 w 5"/>
                  <a:gd name="T9" fmla="*/ 2 h 7"/>
                  <a:gd name="T10" fmla="*/ 0 w 5"/>
                  <a:gd name="T11" fmla="*/ 5 h 7"/>
                  <a:gd name="T12" fmla="*/ 0 w 5"/>
                  <a:gd name="T13" fmla="*/ 7 h 7"/>
                  <a:gd name="T14" fmla="*/ 3 w 5"/>
                  <a:gd name="T15" fmla="*/ 7 h 7"/>
                  <a:gd name="T16" fmla="*/ 5 w 5"/>
                  <a:gd name="T17" fmla="*/ 7 h 7"/>
                  <a:gd name="T18" fmla="*/ 5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3" name="Freeform 1135">
                <a:extLst>
                  <a:ext uri="{FF2B5EF4-FFF2-40B4-BE49-F238E27FC236}">
                    <a16:creationId xmlns:a16="http://schemas.microsoft.com/office/drawing/2014/main" id="{28A9582E-D69F-4642-A993-2EFCC120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414"/>
                <a:ext cx="119" cy="118"/>
              </a:xfrm>
              <a:custGeom>
                <a:avLst/>
                <a:gdLst>
                  <a:gd name="T0" fmla="*/ 193 w 355"/>
                  <a:gd name="T1" fmla="*/ 0 h 354"/>
                  <a:gd name="T2" fmla="*/ 229 w 355"/>
                  <a:gd name="T3" fmla="*/ 7 h 354"/>
                  <a:gd name="T4" fmla="*/ 260 w 355"/>
                  <a:gd name="T5" fmla="*/ 19 h 354"/>
                  <a:gd name="T6" fmla="*/ 289 w 355"/>
                  <a:gd name="T7" fmla="*/ 39 h 354"/>
                  <a:gd name="T8" fmla="*/ 312 w 355"/>
                  <a:gd name="T9" fmla="*/ 64 h 354"/>
                  <a:gd name="T10" fmla="*/ 332 w 355"/>
                  <a:gd name="T11" fmla="*/ 91 h 354"/>
                  <a:gd name="T12" fmla="*/ 344 w 355"/>
                  <a:gd name="T13" fmla="*/ 122 h 354"/>
                  <a:gd name="T14" fmla="*/ 351 w 355"/>
                  <a:gd name="T15" fmla="*/ 157 h 354"/>
                  <a:gd name="T16" fmla="*/ 351 w 355"/>
                  <a:gd name="T17" fmla="*/ 195 h 354"/>
                  <a:gd name="T18" fmla="*/ 344 w 355"/>
                  <a:gd name="T19" fmla="*/ 229 h 354"/>
                  <a:gd name="T20" fmla="*/ 332 w 355"/>
                  <a:gd name="T21" fmla="*/ 260 h 354"/>
                  <a:gd name="T22" fmla="*/ 312 w 355"/>
                  <a:gd name="T23" fmla="*/ 287 h 354"/>
                  <a:gd name="T24" fmla="*/ 289 w 355"/>
                  <a:gd name="T25" fmla="*/ 312 h 354"/>
                  <a:gd name="T26" fmla="*/ 260 w 355"/>
                  <a:gd name="T27" fmla="*/ 332 h 354"/>
                  <a:gd name="T28" fmla="*/ 229 w 355"/>
                  <a:gd name="T29" fmla="*/ 344 h 354"/>
                  <a:gd name="T30" fmla="*/ 193 w 355"/>
                  <a:gd name="T31" fmla="*/ 351 h 354"/>
                  <a:gd name="T32" fmla="*/ 160 w 355"/>
                  <a:gd name="T33" fmla="*/ 351 h 354"/>
                  <a:gd name="T34" fmla="*/ 124 w 355"/>
                  <a:gd name="T35" fmla="*/ 344 h 354"/>
                  <a:gd name="T36" fmla="*/ 93 w 355"/>
                  <a:gd name="T37" fmla="*/ 332 h 354"/>
                  <a:gd name="T38" fmla="*/ 64 w 355"/>
                  <a:gd name="T39" fmla="*/ 312 h 354"/>
                  <a:gd name="T40" fmla="*/ 38 w 355"/>
                  <a:gd name="T41" fmla="*/ 287 h 354"/>
                  <a:gd name="T42" fmla="*/ 21 w 355"/>
                  <a:gd name="T43" fmla="*/ 260 h 354"/>
                  <a:gd name="T44" fmla="*/ 7 w 355"/>
                  <a:gd name="T45" fmla="*/ 229 h 354"/>
                  <a:gd name="T46" fmla="*/ 0 w 355"/>
                  <a:gd name="T47" fmla="*/ 195 h 354"/>
                  <a:gd name="T48" fmla="*/ 0 w 355"/>
                  <a:gd name="T49" fmla="*/ 157 h 354"/>
                  <a:gd name="T50" fmla="*/ 7 w 355"/>
                  <a:gd name="T51" fmla="*/ 122 h 354"/>
                  <a:gd name="T52" fmla="*/ 21 w 355"/>
                  <a:gd name="T53" fmla="*/ 91 h 354"/>
                  <a:gd name="T54" fmla="*/ 38 w 355"/>
                  <a:gd name="T55" fmla="*/ 64 h 354"/>
                  <a:gd name="T56" fmla="*/ 64 w 355"/>
                  <a:gd name="T57" fmla="*/ 39 h 354"/>
                  <a:gd name="T58" fmla="*/ 93 w 355"/>
                  <a:gd name="T59" fmla="*/ 19 h 354"/>
                  <a:gd name="T60" fmla="*/ 124 w 355"/>
                  <a:gd name="T61" fmla="*/ 7 h 354"/>
                  <a:gd name="T62" fmla="*/ 160 w 355"/>
                  <a:gd name="T6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5" h="354">
                    <a:moveTo>
                      <a:pt x="176" y="0"/>
                    </a:moveTo>
                    <a:lnTo>
                      <a:pt x="193" y="0"/>
                    </a:lnTo>
                    <a:lnTo>
                      <a:pt x="212" y="2"/>
                    </a:lnTo>
                    <a:lnTo>
                      <a:pt x="229" y="7"/>
                    </a:lnTo>
                    <a:lnTo>
                      <a:pt x="246" y="12"/>
                    </a:lnTo>
                    <a:lnTo>
                      <a:pt x="260" y="19"/>
                    </a:lnTo>
                    <a:lnTo>
                      <a:pt x="275" y="29"/>
                    </a:lnTo>
                    <a:lnTo>
                      <a:pt x="289" y="39"/>
                    </a:lnTo>
                    <a:lnTo>
                      <a:pt x="302" y="51"/>
                    </a:lnTo>
                    <a:lnTo>
                      <a:pt x="312" y="64"/>
                    </a:lnTo>
                    <a:lnTo>
                      <a:pt x="322" y="76"/>
                    </a:lnTo>
                    <a:lnTo>
                      <a:pt x="332" y="91"/>
                    </a:lnTo>
                    <a:lnTo>
                      <a:pt x="339" y="108"/>
                    </a:lnTo>
                    <a:lnTo>
                      <a:pt x="344" y="122"/>
                    </a:lnTo>
                    <a:lnTo>
                      <a:pt x="348" y="139"/>
                    </a:lnTo>
                    <a:lnTo>
                      <a:pt x="351" y="157"/>
                    </a:lnTo>
                    <a:lnTo>
                      <a:pt x="355" y="177"/>
                    </a:lnTo>
                    <a:lnTo>
                      <a:pt x="351" y="195"/>
                    </a:lnTo>
                    <a:lnTo>
                      <a:pt x="348" y="212"/>
                    </a:lnTo>
                    <a:lnTo>
                      <a:pt x="344" y="229"/>
                    </a:lnTo>
                    <a:lnTo>
                      <a:pt x="339" y="243"/>
                    </a:lnTo>
                    <a:lnTo>
                      <a:pt x="332" y="260"/>
                    </a:lnTo>
                    <a:lnTo>
                      <a:pt x="322" y="276"/>
                    </a:lnTo>
                    <a:lnTo>
                      <a:pt x="312" y="287"/>
                    </a:lnTo>
                    <a:lnTo>
                      <a:pt x="302" y="300"/>
                    </a:lnTo>
                    <a:lnTo>
                      <a:pt x="289" y="312"/>
                    </a:lnTo>
                    <a:lnTo>
                      <a:pt x="275" y="322"/>
                    </a:lnTo>
                    <a:lnTo>
                      <a:pt x="260" y="332"/>
                    </a:lnTo>
                    <a:lnTo>
                      <a:pt x="246" y="339"/>
                    </a:lnTo>
                    <a:lnTo>
                      <a:pt x="229" y="344"/>
                    </a:lnTo>
                    <a:lnTo>
                      <a:pt x="212" y="350"/>
                    </a:lnTo>
                    <a:lnTo>
                      <a:pt x="193" y="351"/>
                    </a:lnTo>
                    <a:lnTo>
                      <a:pt x="176" y="354"/>
                    </a:lnTo>
                    <a:lnTo>
                      <a:pt x="160" y="351"/>
                    </a:lnTo>
                    <a:lnTo>
                      <a:pt x="140" y="350"/>
                    </a:lnTo>
                    <a:lnTo>
                      <a:pt x="124" y="344"/>
                    </a:lnTo>
                    <a:lnTo>
                      <a:pt x="107" y="339"/>
                    </a:lnTo>
                    <a:lnTo>
                      <a:pt x="93" y="332"/>
                    </a:lnTo>
                    <a:lnTo>
                      <a:pt x="78" y="322"/>
                    </a:lnTo>
                    <a:lnTo>
                      <a:pt x="64" y="312"/>
                    </a:lnTo>
                    <a:lnTo>
                      <a:pt x="50" y="300"/>
                    </a:lnTo>
                    <a:lnTo>
                      <a:pt x="38" y="287"/>
                    </a:lnTo>
                    <a:lnTo>
                      <a:pt x="29" y="276"/>
                    </a:lnTo>
                    <a:lnTo>
                      <a:pt x="21" y="260"/>
                    </a:lnTo>
                    <a:lnTo>
                      <a:pt x="14" y="243"/>
                    </a:lnTo>
                    <a:lnTo>
                      <a:pt x="7" y="229"/>
                    </a:lnTo>
                    <a:lnTo>
                      <a:pt x="4" y="212"/>
                    </a:lnTo>
                    <a:lnTo>
                      <a:pt x="0" y="195"/>
                    </a:lnTo>
                    <a:lnTo>
                      <a:pt x="0" y="177"/>
                    </a:lnTo>
                    <a:lnTo>
                      <a:pt x="0" y="157"/>
                    </a:lnTo>
                    <a:lnTo>
                      <a:pt x="4" y="139"/>
                    </a:lnTo>
                    <a:lnTo>
                      <a:pt x="7" y="122"/>
                    </a:lnTo>
                    <a:lnTo>
                      <a:pt x="14" y="108"/>
                    </a:lnTo>
                    <a:lnTo>
                      <a:pt x="21" y="91"/>
                    </a:lnTo>
                    <a:lnTo>
                      <a:pt x="29" y="76"/>
                    </a:lnTo>
                    <a:lnTo>
                      <a:pt x="38" y="64"/>
                    </a:lnTo>
                    <a:lnTo>
                      <a:pt x="50" y="51"/>
                    </a:lnTo>
                    <a:lnTo>
                      <a:pt x="64" y="39"/>
                    </a:lnTo>
                    <a:lnTo>
                      <a:pt x="78" y="29"/>
                    </a:lnTo>
                    <a:lnTo>
                      <a:pt x="93" y="19"/>
                    </a:lnTo>
                    <a:lnTo>
                      <a:pt x="107" y="12"/>
                    </a:lnTo>
                    <a:lnTo>
                      <a:pt x="124" y="7"/>
                    </a:lnTo>
                    <a:lnTo>
                      <a:pt x="140" y="2"/>
                    </a:lnTo>
                    <a:lnTo>
                      <a:pt x="160" y="0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4" name="Freeform 1136">
                <a:extLst>
                  <a:ext uri="{FF2B5EF4-FFF2-40B4-BE49-F238E27FC236}">
                    <a16:creationId xmlns:a16="http://schemas.microsoft.com/office/drawing/2014/main" id="{DBDA1411-1AAD-4FD6-8C5B-1A2483857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414"/>
                <a:ext cx="96" cy="96"/>
              </a:xfrm>
              <a:custGeom>
                <a:avLst/>
                <a:gdLst>
                  <a:gd name="T0" fmla="*/ 288 w 288"/>
                  <a:gd name="T1" fmla="*/ 126 h 288"/>
                  <a:gd name="T2" fmla="*/ 282 w 288"/>
                  <a:gd name="T3" fmla="*/ 99 h 288"/>
                  <a:gd name="T4" fmla="*/ 264 w 288"/>
                  <a:gd name="T5" fmla="*/ 59 h 288"/>
                  <a:gd name="T6" fmla="*/ 224 w 288"/>
                  <a:gd name="T7" fmla="*/ 21 h 288"/>
                  <a:gd name="T8" fmla="*/ 184 w 288"/>
                  <a:gd name="T9" fmla="*/ 0 h 288"/>
                  <a:gd name="T10" fmla="*/ 176 w 288"/>
                  <a:gd name="T11" fmla="*/ 0 h 288"/>
                  <a:gd name="T12" fmla="*/ 172 w 288"/>
                  <a:gd name="T13" fmla="*/ 0 h 288"/>
                  <a:gd name="T14" fmla="*/ 168 w 288"/>
                  <a:gd name="T15" fmla="*/ 0 h 288"/>
                  <a:gd name="T16" fmla="*/ 184 w 288"/>
                  <a:gd name="T17" fmla="*/ 4 h 288"/>
                  <a:gd name="T18" fmla="*/ 221 w 288"/>
                  <a:gd name="T19" fmla="*/ 22 h 288"/>
                  <a:gd name="T20" fmla="*/ 260 w 288"/>
                  <a:gd name="T21" fmla="*/ 62 h 288"/>
                  <a:gd name="T22" fmla="*/ 277 w 288"/>
                  <a:gd name="T23" fmla="*/ 99 h 288"/>
                  <a:gd name="T24" fmla="*/ 284 w 288"/>
                  <a:gd name="T25" fmla="*/ 126 h 288"/>
                  <a:gd name="T26" fmla="*/ 288 w 288"/>
                  <a:gd name="T27" fmla="*/ 141 h 288"/>
                  <a:gd name="T28" fmla="*/ 284 w 288"/>
                  <a:gd name="T29" fmla="*/ 170 h 288"/>
                  <a:gd name="T30" fmla="*/ 277 w 288"/>
                  <a:gd name="T31" fmla="*/ 200 h 288"/>
                  <a:gd name="T32" fmla="*/ 246 w 288"/>
                  <a:gd name="T33" fmla="*/ 244 h 288"/>
                  <a:gd name="T34" fmla="*/ 199 w 288"/>
                  <a:gd name="T35" fmla="*/ 276 h 288"/>
                  <a:gd name="T36" fmla="*/ 172 w 288"/>
                  <a:gd name="T37" fmla="*/ 286 h 288"/>
                  <a:gd name="T38" fmla="*/ 143 w 288"/>
                  <a:gd name="T39" fmla="*/ 288 h 288"/>
                  <a:gd name="T40" fmla="*/ 110 w 288"/>
                  <a:gd name="T41" fmla="*/ 286 h 288"/>
                  <a:gd name="T42" fmla="*/ 83 w 288"/>
                  <a:gd name="T43" fmla="*/ 276 h 288"/>
                  <a:gd name="T44" fmla="*/ 37 w 288"/>
                  <a:gd name="T45" fmla="*/ 244 h 288"/>
                  <a:gd name="T46" fmla="*/ 4 w 288"/>
                  <a:gd name="T47" fmla="*/ 200 h 288"/>
                  <a:gd name="T48" fmla="*/ 0 w 288"/>
                  <a:gd name="T49" fmla="*/ 183 h 288"/>
                  <a:gd name="T50" fmla="*/ 0 w 288"/>
                  <a:gd name="T51" fmla="*/ 178 h 288"/>
                  <a:gd name="T52" fmla="*/ 0 w 288"/>
                  <a:gd name="T53" fmla="*/ 173 h 288"/>
                  <a:gd name="T54" fmla="*/ 4 w 288"/>
                  <a:gd name="T55" fmla="*/ 185 h 288"/>
                  <a:gd name="T56" fmla="*/ 21 w 288"/>
                  <a:gd name="T57" fmla="*/ 222 h 288"/>
                  <a:gd name="T58" fmla="*/ 61 w 288"/>
                  <a:gd name="T59" fmla="*/ 262 h 288"/>
                  <a:gd name="T60" fmla="*/ 98 w 288"/>
                  <a:gd name="T61" fmla="*/ 279 h 288"/>
                  <a:gd name="T62" fmla="*/ 128 w 288"/>
                  <a:gd name="T63" fmla="*/ 284 h 288"/>
                  <a:gd name="T64" fmla="*/ 157 w 288"/>
                  <a:gd name="T65" fmla="*/ 284 h 288"/>
                  <a:gd name="T66" fmla="*/ 184 w 288"/>
                  <a:gd name="T67" fmla="*/ 279 h 288"/>
                  <a:gd name="T68" fmla="*/ 221 w 288"/>
                  <a:gd name="T69" fmla="*/ 262 h 288"/>
                  <a:gd name="T70" fmla="*/ 260 w 288"/>
                  <a:gd name="T71" fmla="*/ 222 h 288"/>
                  <a:gd name="T72" fmla="*/ 277 w 288"/>
                  <a:gd name="T73" fmla="*/ 185 h 288"/>
                  <a:gd name="T74" fmla="*/ 284 w 288"/>
                  <a:gd name="T75" fmla="*/ 155 h 288"/>
                  <a:gd name="T76" fmla="*/ 288 w 288"/>
                  <a:gd name="T77" fmla="*/ 14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8" h="288">
                    <a:moveTo>
                      <a:pt x="288" y="141"/>
                    </a:moveTo>
                    <a:lnTo>
                      <a:pt x="288" y="126"/>
                    </a:lnTo>
                    <a:lnTo>
                      <a:pt x="284" y="112"/>
                    </a:lnTo>
                    <a:lnTo>
                      <a:pt x="282" y="99"/>
                    </a:lnTo>
                    <a:lnTo>
                      <a:pt x="277" y="85"/>
                    </a:lnTo>
                    <a:lnTo>
                      <a:pt x="264" y="59"/>
                    </a:lnTo>
                    <a:lnTo>
                      <a:pt x="246" y="38"/>
                    </a:lnTo>
                    <a:lnTo>
                      <a:pt x="224" y="21"/>
                    </a:lnTo>
                    <a:lnTo>
                      <a:pt x="199" y="6"/>
                    </a:lnTo>
                    <a:lnTo>
                      <a:pt x="184" y="0"/>
                    </a:lnTo>
                    <a:lnTo>
                      <a:pt x="179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2" y="0"/>
                    </a:lnTo>
                    <a:lnTo>
                      <a:pt x="169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84" y="4"/>
                    </a:lnTo>
                    <a:lnTo>
                      <a:pt x="197" y="7"/>
                    </a:lnTo>
                    <a:lnTo>
                      <a:pt x="221" y="22"/>
                    </a:lnTo>
                    <a:lnTo>
                      <a:pt x="243" y="40"/>
                    </a:lnTo>
                    <a:lnTo>
                      <a:pt x="260" y="62"/>
                    </a:lnTo>
                    <a:lnTo>
                      <a:pt x="273" y="86"/>
                    </a:lnTo>
                    <a:lnTo>
                      <a:pt x="277" y="99"/>
                    </a:lnTo>
                    <a:lnTo>
                      <a:pt x="282" y="112"/>
                    </a:lnTo>
                    <a:lnTo>
                      <a:pt x="284" y="126"/>
                    </a:lnTo>
                    <a:lnTo>
                      <a:pt x="284" y="141"/>
                    </a:lnTo>
                    <a:lnTo>
                      <a:pt x="288" y="141"/>
                    </a:lnTo>
                    <a:lnTo>
                      <a:pt x="288" y="155"/>
                    </a:lnTo>
                    <a:lnTo>
                      <a:pt x="284" y="170"/>
                    </a:lnTo>
                    <a:lnTo>
                      <a:pt x="282" y="185"/>
                    </a:lnTo>
                    <a:lnTo>
                      <a:pt x="277" y="200"/>
                    </a:lnTo>
                    <a:lnTo>
                      <a:pt x="264" y="224"/>
                    </a:lnTo>
                    <a:lnTo>
                      <a:pt x="246" y="244"/>
                    </a:lnTo>
                    <a:lnTo>
                      <a:pt x="224" y="264"/>
                    </a:lnTo>
                    <a:lnTo>
                      <a:pt x="199" y="276"/>
                    </a:lnTo>
                    <a:lnTo>
                      <a:pt x="184" y="281"/>
                    </a:lnTo>
                    <a:lnTo>
                      <a:pt x="172" y="286"/>
                    </a:lnTo>
                    <a:lnTo>
                      <a:pt x="157" y="288"/>
                    </a:lnTo>
                    <a:lnTo>
                      <a:pt x="143" y="288"/>
                    </a:lnTo>
                    <a:lnTo>
                      <a:pt x="126" y="288"/>
                    </a:lnTo>
                    <a:lnTo>
                      <a:pt x="110" y="286"/>
                    </a:lnTo>
                    <a:lnTo>
                      <a:pt x="98" y="281"/>
                    </a:lnTo>
                    <a:lnTo>
                      <a:pt x="83" y="276"/>
                    </a:lnTo>
                    <a:lnTo>
                      <a:pt x="59" y="264"/>
                    </a:lnTo>
                    <a:lnTo>
                      <a:pt x="37" y="244"/>
                    </a:lnTo>
                    <a:lnTo>
                      <a:pt x="20" y="224"/>
                    </a:lnTo>
                    <a:lnTo>
                      <a:pt x="4" y="200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3"/>
                    </a:lnTo>
                    <a:lnTo>
                      <a:pt x="0" y="170"/>
                    </a:lnTo>
                    <a:lnTo>
                      <a:pt x="4" y="185"/>
                    </a:lnTo>
                    <a:lnTo>
                      <a:pt x="9" y="198"/>
                    </a:lnTo>
                    <a:lnTo>
                      <a:pt x="21" y="222"/>
                    </a:lnTo>
                    <a:lnTo>
                      <a:pt x="38" y="244"/>
                    </a:lnTo>
                    <a:lnTo>
                      <a:pt x="61" y="262"/>
                    </a:lnTo>
                    <a:lnTo>
                      <a:pt x="86" y="274"/>
                    </a:lnTo>
                    <a:lnTo>
                      <a:pt x="98" y="279"/>
                    </a:lnTo>
                    <a:lnTo>
                      <a:pt x="112" y="284"/>
                    </a:lnTo>
                    <a:lnTo>
                      <a:pt x="128" y="284"/>
                    </a:lnTo>
                    <a:lnTo>
                      <a:pt x="143" y="286"/>
                    </a:lnTo>
                    <a:lnTo>
                      <a:pt x="157" y="284"/>
                    </a:lnTo>
                    <a:lnTo>
                      <a:pt x="169" y="284"/>
                    </a:lnTo>
                    <a:lnTo>
                      <a:pt x="184" y="279"/>
                    </a:lnTo>
                    <a:lnTo>
                      <a:pt x="197" y="274"/>
                    </a:lnTo>
                    <a:lnTo>
                      <a:pt x="221" y="262"/>
                    </a:lnTo>
                    <a:lnTo>
                      <a:pt x="243" y="244"/>
                    </a:lnTo>
                    <a:lnTo>
                      <a:pt x="260" y="222"/>
                    </a:lnTo>
                    <a:lnTo>
                      <a:pt x="273" y="198"/>
                    </a:lnTo>
                    <a:lnTo>
                      <a:pt x="277" y="185"/>
                    </a:lnTo>
                    <a:lnTo>
                      <a:pt x="282" y="170"/>
                    </a:lnTo>
                    <a:lnTo>
                      <a:pt x="284" y="155"/>
                    </a:lnTo>
                    <a:lnTo>
                      <a:pt x="284" y="141"/>
                    </a:lnTo>
                    <a:lnTo>
                      <a:pt x="288" y="141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5" name="Freeform 1137">
                <a:extLst>
                  <a:ext uri="{FF2B5EF4-FFF2-40B4-BE49-F238E27FC236}">
                    <a16:creationId xmlns:a16="http://schemas.microsoft.com/office/drawing/2014/main" id="{47A33FE0-3693-4614-A6BF-E1685D6E4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414"/>
                <a:ext cx="95" cy="95"/>
              </a:xfrm>
              <a:custGeom>
                <a:avLst/>
                <a:gdLst>
                  <a:gd name="T0" fmla="*/ 286 w 286"/>
                  <a:gd name="T1" fmla="*/ 126 h 286"/>
                  <a:gd name="T2" fmla="*/ 279 w 286"/>
                  <a:gd name="T3" fmla="*/ 99 h 286"/>
                  <a:gd name="T4" fmla="*/ 262 w 286"/>
                  <a:gd name="T5" fmla="*/ 62 h 286"/>
                  <a:gd name="T6" fmla="*/ 222 w 286"/>
                  <a:gd name="T7" fmla="*/ 22 h 286"/>
                  <a:gd name="T8" fmla="*/ 186 w 286"/>
                  <a:gd name="T9" fmla="*/ 4 h 286"/>
                  <a:gd name="T10" fmla="*/ 169 w 286"/>
                  <a:gd name="T11" fmla="*/ 0 h 286"/>
                  <a:gd name="T12" fmla="*/ 164 w 286"/>
                  <a:gd name="T13" fmla="*/ 0 h 286"/>
                  <a:gd name="T14" fmla="*/ 158 w 286"/>
                  <a:gd name="T15" fmla="*/ 0 h 286"/>
                  <a:gd name="T16" fmla="*/ 171 w 286"/>
                  <a:gd name="T17" fmla="*/ 4 h 286"/>
                  <a:gd name="T18" fmla="*/ 198 w 286"/>
                  <a:gd name="T19" fmla="*/ 13 h 286"/>
                  <a:gd name="T20" fmla="*/ 243 w 286"/>
                  <a:gd name="T21" fmla="*/ 42 h 286"/>
                  <a:gd name="T22" fmla="*/ 272 w 286"/>
                  <a:gd name="T23" fmla="*/ 86 h 286"/>
                  <a:gd name="T24" fmla="*/ 281 w 286"/>
                  <a:gd name="T25" fmla="*/ 114 h 286"/>
                  <a:gd name="T26" fmla="*/ 284 w 286"/>
                  <a:gd name="T27" fmla="*/ 141 h 286"/>
                  <a:gd name="T28" fmla="*/ 286 w 286"/>
                  <a:gd name="T29" fmla="*/ 155 h 286"/>
                  <a:gd name="T30" fmla="*/ 279 w 286"/>
                  <a:gd name="T31" fmla="*/ 185 h 286"/>
                  <a:gd name="T32" fmla="*/ 262 w 286"/>
                  <a:gd name="T33" fmla="*/ 222 h 286"/>
                  <a:gd name="T34" fmla="*/ 222 w 286"/>
                  <a:gd name="T35" fmla="*/ 262 h 286"/>
                  <a:gd name="T36" fmla="*/ 186 w 286"/>
                  <a:gd name="T37" fmla="*/ 279 h 286"/>
                  <a:gd name="T38" fmla="*/ 158 w 286"/>
                  <a:gd name="T39" fmla="*/ 284 h 286"/>
                  <a:gd name="T40" fmla="*/ 129 w 286"/>
                  <a:gd name="T41" fmla="*/ 284 h 286"/>
                  <a:gd name="T42" fmla="*/ 99 w 286"/>
                  <a:gd name="T43" fmla="*/ 279 h 286"/>
                  <a:gd name="T44" fmla="*/ 62 w 286"/>
                  <a:gd name="T45" fmla="*/ 262 h 286"/>
                  <a:gd name="T46" fmla="*/ 23 w 286"/>
                  <a:gd name="T47" fmla="*/ 222 h 286"/>
                  <a:gd name="T48" fmla="*/ 6 w 286"/>
                  <a:gd name="T49" fmla="*/ 185 h 286"/>
                  <a:gd name="T50" fmla="*/ 0 w 286"/>
                  <a:gd name="T51" fmla="*/ 167 h 286"/>
                  <a:gd name="T52" fmla="*/ 0 w 286"/>
                  <a:gd name="T53" fmla="*/ 162 h 286"/>
                  <a:gd name="T54" fmla="*/ 0 w 286"/>
                  <a:gd name="T55" fmla="*/ 159 h 286"/>
                  <a:gd name="T56" fmla="*/ 3 w 286"/>
                  <a:gd name="T57" fmla="*/ 170 h 286"/>
                  <a:gd name="T58" fmla="*/ 14 w 286"/>
                  <a:gd name="T59" fmla="*/ 198 h 286"/>
                  <a:gd name="T60" fmla="*/ 43 w 286"/>
                  <a:gd name="T61" fmla="*/ 242 h 286"/>
                  <a:gd name="T62" fmla="*/ 88 w 286"/>
                  <a:gd name="T63" fmla="*/ 271 h 286"/>
                  <a:gd name="T64" fmla="*/ 114 w 286"/>
                  <a:gd name="T65" fmla="*/ 279 h 286"/>
                  <a:gd name="T66" fmla="*/ 143 w 286"/>
                  <a:gd name="T67" fmla="*/ 284 h 286"/>
                  <a:gd name="T68" fmla="*/ 171 w 286"/>
                  <a:gd name="T69" fmla="*/ 279 h 286"/>
                  <a:gd name="T70" fmla="*/ 198 w 286"/>
                  <a:gd name="T71" fmla="*/ 271 h 286"/>
                  <a:gd name="T72" fmla="*/ 243 w 286"/>
                  <a:gd name="T73" fmla="*/ 242 h 286"/>
                  <a:gd name="T74" fmla="*/ 272 w 286"/>
                  <a:gd name="T75" fmla="*/ 198 h 286"/>
                  <a:gd name="T76" fmla="*/ 281 w 286"/>
                  <a:gd name="T77" fmla="*/ 170 h 286"/>
                  <a:gd name="T78" fmla="*/ 284 w 286"/>
                  <a:gd name="T79" fmla="*/ 14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6" h="286">
                    <a:moveTo>
                      <a:pt x="286" y="141"/>
                    </a:moveTo>
                    <a:lnTo>
                      <a:pt x="286" y="126"/>
                    </a:lnTo>
                    <a:lnTo>
                      <a:pt x="284" y="112"/>
                    </a:lnTo>
                    <a:lnTo>
                      <a:pt x="279" y="99"/>
                    </a:lnTo>
                    <a:lnTo>
                      <a:pt x="274" y="86"/>
                    </a:lnTo>
                    <a:lnTo>
                      <a:pt x="262" y="62"/>
                    </a:lnTo>
                    <a:lnTo>
                      <a:pt x="245" y="40"/>
                    </a:lnTo>
                    <a:lnTo>
                      <a:pt x="222" y="22"/>
                    </a:lnTo>
                    <a:lnTo>
                      <a:pt x="198" y="7"/>
                    </a:lnTo>
                    <a:lnTo>
                      <a:pt x="186" y="4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5" y="0"/>
                    </a:lnTo>
                    <a:lnTo>
                      <a:pt x="164" y="0"/>
                    </a:lnTo>
                    <a:lnTo>
                      <a:pt x="162" y="0"/>
                    </a:lnTo>
                    <a:lnTo>
                      <a:pt x="158" y="0"/>
                    </a:lnTo>
                    <a:lnTo>
                      <a:pt x="157" y="0"/>
                    </a:lnTo>
                    <a:lnTo>
                      <a:pt x="171" y="4"/>
                    </a:lnTo>
                    <a:lnTo>
                      <a:pt x="186" y="7"/>
                    </a:lnTo>
                    <a:lnTo>
                      <a:pt x="198" y="13"/>
                    </a:lnTo>
                    <a:lnTo>
                      <a:pt x="222" y="26"/>
                    </a:lnTo>
                    <a:lnTo>
                      <a:pt x="243" y="42"/>
                    </a:lnTo>
                    <a:lnTo>
                      <a:pt x="260" y="62"/>
                    </a:lnTo>
                    <a:lnTo>
                      <a:pt x="272" y="86"/>
                    </a:lnTo>
                    <a:lnTo>
                      <a:pt x="277" y="99"/>
                    </a:lnTo>
                    <a:lnTo>
                      <a:pt x="281" y="114"/>
                    </a:lnTo>
                    <a:lnTo>
                      <a:pt x="284" y="126"/>
                    </a:lnTo>
                    <a:lnTo>
                      <a:pt x="284" y="141"/>
                    </a:lnTo>
                    <a:lnTo>
                      <a:pt x="286" y="141"/>
                    </a:lnTo>
                    <a:lnTo>
                      <a:pt x="286" y="155"/>
                    </a:lnTo>
                    <a:lnTo>
                      <a:pt x="284" y="170"/>
                    </a:lnTo>
                    <a:lnTo>
                      <a:pt x="279" y="185"/>
                    </a:lnTo>
                    <a:lnTo>
                      <a:pt x="274" y="198"/>
                    </a:lnTo>
                    <a:lnTo>
                      <a:pt x="262" y="222"/>
                    </a:lnTo>
                    <a:lnTo>
                      <a:pt x="245" y="244"/>
                    </a:lnTo>
                    <a:lnTo>
                      <a:pt x="222" y="262"/>
                    </a:lnTo>
                    <a:lnTo>
                      <a:pt x="198" y="274"/>
                    </a:lnTo>
                    <a:lnTo>
                      <a:pt x="186" y="279"/>
                    </a:lnTo>
                    <a:lnTo>
                      <a:pt x="171" y="284"/>
                    </a:lnTo>
                    <a:lnTo>
                      <a:pt x="158" y="284"/>
                    </a:lnTo>
                    <a:lnTo>
                      <a:pt x="143" y="286"/>
                    </a:lnTo>
                    <a:lnTo>
                      <a:pt x="129" y="284"/>
                    </a:lnTo>
                    <a:lnTo>
                      <a:pt x="114" y="284"/>
                    </a:lnTo>
                    <a:lnTo>
                      <a:pt x="99" y="279"/>
                    </a:lnTo>
                    <a:lnTo>
                      <a:pt x="88" y="274"/>
                    </a:lnTo>
                    <a:lnTo>
                      <a:pt x="62" y="262"/>
                    </a:lnTo>
                    <a:lnTo>
                      <a:pt x="40" y="244"/>
                    </a:lnTo>
                    <a:lnTo>
                      <a:pt x="23" y="222"/>
                    </a:lnTo>
                    <a:lnTo>
                      <a:pt x="10" y="198"/>
                    </a:lnTo>
                    <a:lnTo>
                      <a:pt x="6" y="185"/>
                    </a:lnTo>
                    <a:lnTo>
                      <a:pt x="0" y="170"/>
                    </a:lnTo>
                    <a:lnTo>
                      <a:pt x="0" y="167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0" y="159"/>
                    </a:lnTo>
                    <a:lnTo>
                      <a:pt x="3" y="155"/>
                    </a:lnTo>
                    <a:lnTo>
                      <a:pt x="3" y="170"/>
                    </a:lnTo>
                    <a:lnTo>
                      <a:pt x="9" y="183"/>
                    </a:lnTo>
                    <a:lnTo>
                      <a:pt x="14" y="198"/>
                    </a:lnTo>
                    <a:lnTo>
                      <a:pt x="26" y="219"/>
                    </a:lnTo>
                    <a:lnTo>
                      <a:pt x="43" y="242"/>
                    </a:lnTo>
                    <a:lnTo>
                      <a:pt x="62" y="259"/>
                    </a:lnTo>
                    <a:lnTo>
                      <a:pt x="88" y="271"/>
                    </a:lnTo>
                    <a:lnTo>
                      <a:pt x="99" y="276"/>
                    </a:lnTo>
                    <a:lnTo>
                      <a:pt x="114" y="279"/>
                    </a:lnTo>
                    <a:lnTo>
                      <a:pt x="129" y="281"/>
                    </a:lnTo>
                    <a:lnTo>
                      <a:pt x="143" y="284"/>
                    </a:lnTo>
                    <a:lnTo>
                      <a:pt x="157" y="281"/>
                    </a:lnTo>
                    <a:lnTo>
                      <a:pt x="171" y="279"/>
                    </a:lnTo>
                    <a:lnTo>
                      <a:pt x="186" y="276"/>
                    </a:lnTo>
                    <a:lnTo>
                      <a:pt x="198" y="271"/>
                    </a:lnTo>
                    <a:lnTo>
                      <a:pt x="222" y="259"/>
                    </a:lnTo>
                    <a:lnTo>
                      <a:pt x="243" y="242"/>
                    </a:lnTo>
                    <a:lnTo>
                      <a:pt x="260" y="219"/>
                    </a:lnTo>
                    <a:lnTo>
                      <a:pt x="272" y="198"/>
                    </a:lnTo>
                    <a:lnTo>
                      <a:pt x="277" y="183"/>
                    </a:lnTo>
                    <a:lnTo>
                      <a:pt x="281" y="170"/>
                    </a:lnTo>
                    <a:lnTo>
                      <a:pt x="284" y="155"/>
                    </a:lnTo>
                    <a:lnTo>
                      <a:pt x="284" y="141"/>
                    </a:lnTo>
                    <a:lnTo>
                      <a:pt x="286" y="141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6" name="Freeform 1138">
                <a:extLst>
                  <a:ext uri="{FF2B5EF4-FFF2-40B4-BE49-F238E27FC236}">
                    <a16:creationId xmlns:a16="http://schemas.microsoft.com/office/drawing/2014/main" id="{142E5A23-E021-47BF-8735-BCA348BC8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414"/>
                <a:ext cx="93" cy="95"/>
              </a:xfrm>
              <a:custGeom>
                <a:avLst/>
                <a:gdLst>
                  <a:gd name="T0" fmla="*/ 281 w 281"/>
                  <a:gd name="T1" fmla="*/ 126 h 284"/>
                  <a:gd name="T2" fmla="*/ 274 w 281"/>
                  <a:gd name="T3" fmla="*/ 98 h 284"/>
                  <a:gd name="T4" fmla="*/ 257 w 281"/>
                  <a:gd name="T5" fmla="*/ 62 h 284"/>
                  <a:gd name="T6" fmla="*/ 219 w 281"/>
                  <a:gd name="T7" fmla="*/ 26 h 284"/>
                  <a:gd name="T8" fmla="*/ 183 w 281"/>
                  <a:gd name="T9" fmla="*/ 7 h 284"/>
                  <a:gd name="T10" fmla="*/ 154 w 281"/>
                  <a:gd name="T11" fmla="*/ 0 h 284"/>
                  <a:gd name="T12" fmla="*/ 151 w 281"/>
                  <a:gd name="T13" fmla="*/ 3 h 284"/>
                  <a:gd name="T14" fmla="*/ 145 w 281"/>
                  <a:gd name="T15" fmla="*/ 3 h 284"/>
                  <a:gd name="T16" fmla="*/ 140 w 281"/>
                  <a:gd name="T17" fmla="*/ 3 h 284"/>
                  <a:gd name="T18" fmla="*/ 140 w 281"/>
                  <a:gd name="T19" fmla="*/ 3 h 284"/>
                  <a:gd name="T20" fmla="*/ 168 w 281"/>
                  <a:gd name="T21" fmla="*/ 5 h 284"/>
                  <a:gd name="T22" fmla="*/ 192 w 281"/>
                  <a:gd name="T23" fmla="*/ 15 h 284"/>
                  <a:gd name="T24" fmla="*/ 236 w 281"/>
                  <a:gd name="T25" fmla="*/ 44 h 284"/>
                  <a:gd name="T26" fmla="*/ 266 w 281"/>
                  <a:gd name="T27" fmla="*/ 86 h 284"/>
                  <a:gd name="T28" fmla="*/ 274 w 281"/>
                  <a:gd name="T29" fmla="*/ 114 h 284"/>
                  <a:gd name="T30" fmla="*/ 278 w 281"/>
                  <a:gd name="T31" fmla="*/ 141 h 284"/>
                  <a:gd name="T32" fmla="*/ 281 w 281"/>
                  <a:gd name="T33" fmla="*/ 155 h 284"/>
                  <a:gd name="T34" fmla="*/ 274 w 281"/>
                  <a:gd name="T35" fmla="*/ 182 h 284"/>
                  <a:gd name="T36" fmla="*/ 257 w 281"/>
                  <a:gd name="T37" fmla="*/ 219 h 284"/>
                  <a:gd name="T38" fmla="*/ 219 w 281"/>
                  <a:gd name="T39" fmla="*/ 258 h 284"/>
                  <a:gd name="T40" fmla="*/ 183 w 281"/>
                  <a:gd name="T41" fmla="*/ 276 h 284"/>
                  <a:gd name="T42" fmla="*/ 154 w 281"/>
                  <a:gd name="T43" fmla="*/ 280 h 284"/>
                  <a:gd name="T44" fmla="*/ 126 w 281"/>
                  <a:gd name="T45" fmla="*/ 280 h 284"/>
                  <a:gd name="T46" fmla="*/ 96 w 281"/>
                  <a:gd name="T47" fmla="*/ 276 h 284"/>
                  <a:gd name="T48" fmla="*/ 59 w 281"/>
                  <a:gd name="T49" fmla="*/ 258 h 284"/>
                  <a:gd name="T50" fmla="*/ 23 w 281"/>
                  <a:gd name="T51" fmla="*/ 219 h 284"/>
                  <a:gd name="T52" fmla="*/ 6 w 281"/>
                  <a:gd name="T53" fmla="*/ 182 h 284"/>
                  <a:gd name="T54" fmla="*/ 0 w 281"/>
                  <a:gd name="T55" fmla="*/ 155 h 284"/>
                  <a:gd name="T56" fmla="*/ 0 w 281"/>
                  <a:gd name="T57" fmla="*/ 150 h 284"/>
                  <a:gd name="T58" fmla="*/ 0 w 281"/>
                  <a:gd name="T59" fmla="*/ 145 h 284"/>
                  <a:gd name="T60" fmla="*/ 3 w 281"/>
                  <a:gd name="T61" fmla="*/ 155 h 284"/>
                  <a:gd name="T62" fmla="*/ 7 w 281"/>
                  <a:gd name="T63" fmla="*/ 182 h 284"/>
                  <a:gd name="T64" fmla="*/ 25 w 281"/>
                  <a:gd name="T65" fmla="*/ 219 h 284"/>
                  <a:gd name="T66" fmla="*/ 62 w 281"/>
                  <a:gd name="T67" fmla="*/ 256 h 284"/>
                  <a:gd name="T68" fmla="*/ 99 w 281"/>
                  <a:gd name="T69" fmla="*/ 273 h 284"/>
                  <a:gd name="T70" fmla="*/ 126 w 281"/>
                  <a:gd name="T71" fmla="*/ 279 h 284"/>
                  <a:gd name="T72" fmla="*/ 154 w 281"/>
                  <a:gd name="T73" fmla="*/ 279 h 284"/>
                  <a:gd name="T74" fmla="*/ 180 w 281"/>
                  <a:gd name="T75" fmla="*/ 273 h 284"/>
                  <a:gd name="T76" fmla="*/ 218 w 281"/>
                  <a:gd name="T77" fmla="*/ 256 h 284"/>
                  <a:gd name="T78" fmla="*/ 254 w 281"/>
                  <a:gd name="T79" fmla="*/ 219 h 284"/>
                  <a:gd name="T80" fmla="*/ 271 w 281"/>
                  <a:gd name="T81" fmla="*/ 182 h 284"/>
                  <a:gd name="T82" fmla="*/ 276 w 281"/>
                  <a:gd name="T83" fmla="*/ 155 h 284"/>
                  <a:gd name="T84" fmla="*/ 281 w 281"/>
                  <a:gd name="T85" fmla="*/ 14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1" h="284">
                    <a:moveTo>
                      <a:pt x="281" y="141"/>
                    </a:moveTo>
                    <a:lnTo>
                      <a:pt x="281" y="126"/>
                    </a:lnTo>
                    <a:lnTo>
                      <a:pt x="278" y="114"/>
                    </a:lnTo>
                    <a:lnTo>
                      <a:pt x="274" y="98"/>
                    </a:lnTo>
                    <a:lnTo>
                      <a:pt x="269" y="86"/>
                    </a:lnTo>
                    <a:lnTo>
                      <a:pt x="257" y="62"/>
                    </a:lnTo>
                    <a:lnTo>
                      <a:pt x="240" y="42"/>
                    </a:lnTo>
                    <a:lnTo>
                      <a:pt x="219" y="26"/>
                    </a:lnTo>
                    <a:lnTo>
                      <a:pt x="195" y="12"/>
                    </a:lnTo>
                    <a:lnTo>
                      <a:pt x="183" y="7"/>
                    </a:lnTo>
                    <a:lnTo>
                      <a:pt x="168" y="3"/>
                    </a:lnTo>
                    <a:lnTo>
                      <a:pt x="154" y="0"/>
                    </a:lnTo>
                    <a:lnTo>
                      <a:pt x="151" y="0"/>
                    </a:lnTo>
                    <a:lnTo>
                      <a:pt x="151" y="3"/>
                    </a:lnTo>
                    <a:lnTo>
                      <a:pt x="148" y="3"/>
                    </a:lnTo>
                    <a:lnTo>
                      <a:pt x="145" y="3"/>
                    </a:lnTo>
                    <a:lnTo>
                      <a:pt x="144" y="3"/>
                    </a:lnTo>
                    <a:lnTo>
                      <a:pt x="140" y="3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54" y="5"/>
                    </a:lnTo>
                    <a:lnTo>
                      <a:pt x="168" y="5"/>
                    </a:lnTo>
                    <a:lnTo>
                      <a:pt x="180" y="10"/>
                    </a:lnTo>
                    <a:lnTo>
                      <a:pt x="192" y="15"/>
                    </a:lnTo>
                    <a:lnTo>
                      <a:pt x="218" y="27"/>
                    </a:lnTo>
                    <a:lnTo>
                      <a:pt x="236" y="44"/>
                    </a:lnTo>
                    <a:lnTo>
                      <a:pt x="254" y="64"/>
                    </a:lnTo>
                    <a:lnTo>
                      <a:pt x="266" y="86"/>
                    </a:lnTo>
                    <a:lnTo>
                      <a:pt x="271" y="101"/>
                    </a:lnTo>
                    <a:lnTo>
                      <a:pt x="274" y="114"/>
                    </a:lnTo>
                    <a:lnTo>
                      <a:pt x="276" y="128"/>
                    </a:lnTo>
                    <a:lnTo>
                      <a:pt x="278" y="141"/>
                    </a:lnTo>
                    <a:lnTo>
                      <a:pt x="281" y="141"/>
                    </a:lnTo>
                    <a:lnTo>
                      <a:pt x="281" y="155"/>
                    </a:lnTo>
                    <a:lnTo>
                      <a:pt x="278" y="170"/>
                    </a:lnTo>
                    <a:lnTo>
                      <a:pt x="274" y="182"/>
                    </a:lnTo>
                    <a:lnTo>
                      <a:pt x="269" y="198"/>
                    </a:lnTo>
                    <a:lnTo>
                      <a:pt x="257" y="219"/>
                    </a:lnTo>
                    <a:lnTo>
                      <a:pt x="240" y="241"/>
                    </a:lnTo>
                    <a:lnTo>
                      <a:pt x="219" y="258"/>
                    </a:lnTo>
                    <a:lnTo>
                      <a:pt x="195" y="271"/>
                    </a:lnTo>
                    <a:lnTo>
                      <a:pt x="183" y="276"/>
                    </a:lnTo>
                    <a:lnTo>
                      <a:pt x="168" y="279"/>
                    </a:lnTo>
                    <a:lnTo>
                      <a:pt x="154" y="280"/>
                    </a:lnTo>
                    <a:lnTo>
                      <a:pt x="140" y="284"/>
                    </a:lnTo>
                    <a:lnTo>
                      <a:pt x="126" y="280"/>
                    </a:lnTo>
                    <a:lnTo>
                      <a:pt x="111" y="279"/>
                    </a:lnTo>
                    <a:lnTo>
                      <a:pt x="96" y="276"/>
                    </a:lnTo>
                    <a:lnTo>
                      <a:pt x="85" y="271"/>
                    </a:lnTo>
                    <a:lnTo>
                      <a:pt x="59" y="258"/>
                    </a:lnTo>
                    <a:lnTo>
                      <a:pt x="40" y="241"/>
                    </a:lnTo>
                    <a:lnTo>
                      <a:pt x="23" y="219"/>
                    </a:lnTo>
                    <a:lnTo>
                      <a:pt x="11" y="198"/>
                    </a:lnTo>
                    <a:lnTo>
                      <a:pt x="6" y="182"/>
                    </a:lnTo>
                    <a:lnTo>
                      <a:pt x="0" y="170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3" y="155"/>
                    </a:lnTo>
                    <a:lnTo>
                      <a:pt x="6" y="170"/>
                    </a:lnTo>
                    <a:lnTo>
                      <a:pt x="7" y="182"/>
                    </a:lnTo>
                    <a:lnTo>
                      <a:pt x="13" y="195"/>
                    </a:lnTo>
                    <a:lnTo>
                      <a:pt x="25" y="219"/>
                    </a:lnTo>
                    <a:lnTo>
                      <a:pt x="42" y="239"/>
                    </a:lnTo>
                    <a:lnTo>
                      <a:pt x="62" y="256"/>
                    </a:lnTo>
                    <a:lnTo>
                      <a:pt x="87" y="269"/>
                    </a:lnTo>
                    <a:lnTo>
                      <a:pt x="99" y="273"/>
                    </a:lnTo>
                    <a:lnTo>
                      <a:pt x="111" y="276"/>
                    </a:lnTo>
                    <a:lnTo>
                      <a:pt x="126" y="279"/>
                    </a:lnTo>
                    <a:lnTo>
                      <a:pt x="140" y="279"/>
                    </a:lnTo>
                    <a:lnTo>
                      <a:pt x="154" y="279"/>
                    </a:lnTo>
                    <a:lnTo>
                      <a:pt x="168" y="276"/>
                    </a:lnTo>
                    <a:lnTo>
                      <a:pt x="180" y="273"/>
                    </a:lnTo>
                    <a:lnTo>
                      <a:pt x="192" y="269"/>
                    </a:lnTo>
                    <a:lnTo>
                      <a:pt x="218" y="256"/>
                    </a:lnTo>
                    <a:lnTo>
                      <a:pt x="236" y="239"/>
                    </a:lnTo>
                    <a:lnTo>
                      <a:pt x="254" y="219"/>
                    </a:lnTo>
                    <a:lnTo>
                      <a:pt x="266" y="195"/>
                    </a:lnTo>
                    <a:lnTo>
                      <a:pt x="271" y="182"/>
                    </a:lnTo>
                    <a:lnTo>
                      <a:pt x="274" y="170"/>
                    </a:lnTo>
                    <a:lnTo>
                      <a:pt x="276" y="155"/>
                    </a:lnTo>
                    <a:lnTo>
                      <a:pt x="278" y="141"/>
                    </a:lnTo>
                    <a:lnTo>
                      <a:pt x="281" y="141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7" name="Freeform 1139">
                <a:extLst>
                  <a:ext uri="{FF2B5EF4-FFF2-40B4-BE49-F238E27FC236}">
                    <a16:creationId xmlns:a16="http://schemas.microsoft.com/office/drawing/2014/main" id="{B802B94E-4B0C-4B79-AFD2-076FC0DB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414"/>
                <a:ext cx="92" cy="92"/>
              </a:xfrm>
              <a:custGeom>
                <a:avLst/>
                <a:gdLst>
                  <a:gd name="T0" fmla="*/ 275 w 278"/>
                  <a:gd name="T1" fmla="*/ 126 h 276"/>
                  <a:gd name="T2" fmla="*/ 271 w 278"/>
                  <a:gd name="T3" fmla="*/ 98 h 276"/>
                  <a:gd name="T4" fmla="*/ 254 w 278"/>
                  <a:gd name="T5" fmla="*/ 62 h 276"/>
                  <a:gd name="T6" fmla="*/ 217 w 278"/>
                  <a:gd name="T7" fmla="*/ 25 h 276"/>
                  <a:gd name="T8" fmla="*/ 180 w 278"/>
                  <a:gd name="T9" fmla="*/ 9 h 276"/>
                  <a:gd name="T10" fmla="*/ 152 w 278"/>
                  <a:gd name="T11" fmla="*/ 3 h 276"/>
                  <a:gd name="T12" fmla="*/ 138 w 278"/>
                  <a:gd name="T13" fmla="*/ 0 h 276"/>
                  <a:gd name="T14" fmla="*/ 133 w 278"/>
                  <a:gd name="T15" fmla="*/ 3 h 276"/>
                  <a:gd name="T16" fmla="*/ 128 w 278"/>
                  <a:gd name="T17" fmla="*/ 3 h 276"/>
                  <a:gd name="T18" fmla="*/ 123 w 278"/>
                  <a:gd name="T19" fmla="*/ 5 h 276"/>
                  <a:gd name="T20" fmla="*/ 140 w 278"/>
                  <a:gd name="T21" fmla="*/ 3 h 276"/>
                  <a:gd name="T22" fmla="*/ 167 w 278"/>
                  <a:gd name="T23" fmla="*/ 9 h 276"/>
                  <a:gd name="T24" fmla="*/ 192 w 278"/>
                  <a:gd name="T25" fmla="*/ 16 h 276"/>
                  <a:gd name="T26" fmla="*/ 234 w 278"/>
                  <a:gd name="T27" fmla="*/ 45 h 276"/>
                  <a:gd name="T28" fmla="*/ 264 w 278"/>
                  <a:gd name="T29" fmla="*/ 86 h 276"/>
                  <a:gd name="T30" fmla="*/ 271 w 278"/>
                  <a:gd name="T31" fmla="*/ 112 h 276"/>
                  <a:gd name="T32" fmla="*/ 274 w 278"/>
                  <a:gd name="T33" fmla="*/ 138 h 276"/>
                  <a:gd name="T34" fmla="*/ 275 w 278"/>
                  <a:gd name="T35" fmla="*/ 153 h 276"/>
                  <a:gd name="T36" fmla="*/ 271 w 278"/>
                  <a:gd name="T37" fmla="*/ 181 h 276"/>
                  <a:gd name="T38" fmla="*/ 254 w 278"/>
                  <a:gd name="T39" fmla="*/ 217 h 276"/>
                  <a:gd name="T40" fmla="*/ 217 w 278"/>
                  <a:gd name="T41" fmla="*/ 255 h 276"/>
                  <a:gd name="T42" fmla="*/ 180 w 278"/>
                  <a:gd name="T43" fmla="*/ 272 h 276"/>
                  <a:gd name="T44" fmla="*/ 152 w 278"/>
                  <a:gd name="T45" fmla="*/ 276 h 276"/>
                  <a:gd name="T46" fmla="*/ 126 w 278"/>
                  <a:gd name="T47" fmla="*/ 276 h 276"/>
                  <a:gd name="T48" fmla="*/ 99 w 278"/>
                  <a:gd name="T49" fmla="*/ 272 h 276"/>
                  <a:gd name="T50" fmla="*/ 62 w 278"/>
                  <a:gd name="T51" fmla="*/ 255 h 276"/>
                  <a:gd name="T52" fmla="*/ 25 w 278"/>
                  <a:gd name="T53" fmla="*/ 217 h 276"/>
                  <a:gd name="T54" fmla="*/ 7 w 278"/>
                  <a:gd name="T55" fmla="*/ 181 h 276"/>
                  <a:gd name="T56" fmla="*/ 2 w 278"/>
                  <a:gd name="T57" fmla="*/ 153 h 276"/>
                  <a:gd name="T58" fmla="*/ 2 w 278"/>
                  <a:gd name="T59" fmla="*/ 138 h 276"/>
                  <a:gd name="T60" fmla="*/ 2 w 278"/>
                  <a:gd name="T61" fmla="*/ 134 h 276"/>
                  <a:gd name="T62" fmla="*/ 5 w 278"/>
                  <a:gd name="T63" fmla="*/ 129 h 276"/>
                  <a:gd name="T64" fmla="*/ 5 w 278"/>
                  <a:gd name="T65" fmla="*/ 124 h 276"/>
                  <a:gd name="T66" fmla="*/ 5 w 278"/>
                  <a:gd name="T67" fmla="*/ 138 h 276"/>
                  <a:gd name="T68" fmla="*/ 7 w 278"/>
                  <a:gd name="T69" fmla="*/ 165 h 276"/>
                  <a:gd name="T70" fmla="*/ 14 w 278"/>
                  <a:gd name="T71" fmla="*/ 193 h 276"/>
                  <a:gd name="T72" fmla="*/ 45 w 278"/>
                  <a:gd name="T73" fmla="*/ 234 h 276"/>
                  <a:gd name="T74" fmla="*/ 86 w 278"/>
                  <a:gd name="T75" fmla="*/ 263 h 276"/>
                  <a:gd name="T76" fmla="*/ 110 w 278"/>
                  <a:gd name="T77" fmla="*/ 272 h 276"/>
                  <a:gd name="T78" fmla="*/ 140 w 278"/>
                  <a:gd name="T79" fmla="*/ 274 h 276"/>
                  <a:gd name="T80" fmla="*/ 167 w 278"/>
                  <a:gd name="T81" fmla="*/ 272 h 276"/>
                  <a:gd name="T82" fmla="*/ 192 w 278"/>
                  <a:gd name="T83" fmla="*/ 263 h 276"/>
                  <a:gd name="T84" fmla="*/ 234 w 278"/>
                  <a:gd name="T85" fmla="*/ 234 h 276"/>
                  <a:gd name="T86" fmla="*/ 264 w 278"/>
                  <a:gd name="T87" fmla="*/ 193 h 276"/>
                  <a:gd name="T88" fmla="*/ 271 w 278"/>
                  <a:gd name="T89" fmla="*/ 165 h 276"/>
                  <a:gd name="T90" fmla="*/ 274 w 278"/>
                  <a:gd name="T91" fmla="*/ 138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276">
                    <a:moveTo>
                      <a:pt x="278" y="138"/>
                    </a:moveTo>
                    <a:lnTo>
                      <a:pt x="275" y="126"/>
                    </a:lnTo>
                    <a:lnTo>
                      <a:pt x="274" y="112"/>
                    </a:lnTo>
                    <a:lnTo>
                      <a:pt x="271" y="98"/>
                    </a:lnTo>
                    <a:lnTo>
                      <a:pt x="266" y="84"/>
                    </a:lnTo>
                    <a:lnTo>
                      <a:pt x="254" y="62"/>
                    </a:lnTo>
                    <a:lnTo>
                      <a:pt x="236" y="43"/>
                    </a:lnTo>
                    <a:lnTo>
                      <a:pt x="217" y="25"/>
                    </a:lnTo>
                    <a:lnTo>
                      <a:pt x="192" y="12"/>
                    </a:lnTo>
                    <a:lnTo>
                      <a:pt x="180" y="9"/>
                    </a:lnTo>
                    <a:lnTo>
                      <a:pt x="167" y="3"/>
                    </a:lnTo>
                    <a:lnTo>
                      <a:pt x="152" y="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5" y="3"/>
                    </a:lnTo>
                    <a:lnTo>
                      <a:pt x="133" y="3"/>
                    </a:lnTo>
                    <a:lnTo>
                      <a:pt x="131" y="3"/>
                    </a:lnTo>
                    <a:lnTo>
                      <a:pt x="128" y="3"/>
                    </a:lnTo>
                    <a:lnTo>
                      <a:pt x="126" y="5"/>
                    </a:lnTo>
                    <a:lnTo>
                      <a:pt x="123" y="5"/>
                    </a:lnTo>
                    <a:lnTo>
                      <a:pt x="126" y="5"/>
                    </a:lnTo>
                    <a:lnTo>
                      <a:pt x="140" y="3"/>
                    </a:lnTo>
                    <a:lnTo>
                      <a:pt x="152" y="5"/>
                    </a:lnTo>
                    <a:lnTo>
                      <a:pt x="167" y="9"/>
                    </a:lnTo>
                    <a:lnTo>
                      <a:pt x="180" y="10"/>
                    </a:lnTo>
                    <a:lnTo>
                      <a:pt x="192" y="16"/>
                    </a:lnTo>
                    <a:lnTo>
                      <a:pt x="214" y="27"/>
                    </a:lnTo>
                    <a:lnTo>
                      <a:pt x="234" y="45"/>
                    </a:lnTo>
                    <a:lnTo>
                      <a:pt x="251" y="64"/>
                    </a:lnTo>
                    <a:lnTo>
                      <a:pt x="264" y="86"/>
                    </a:lnTo>
                    <a:lnTo>
                      <a:pt x="268" y="98"/>
                    </a:lnTo>
                    <a:lnTo>
                      <a:pt x="271" y="112"/>
                    </a:lnTo>
                    <a:lnTo>
                      <a:pt x="274" y="126"/>
                    </a:lnTo>
                    <a:lnTo>
                      <a:pt x="274" y="138"/>
                    </a:lnTo>
                    <a:lnTo>
                      <a:pt x="278" y="138"/>
                    </a:lnTo>
                    <a:lnTo>
                      <a:pt x="275" y="153"/>
                    </a:lnTo>
                    <a:lnTo>
                      <a:pt x="274" y="167"/>
                    </a:lnTo>
                    <a:lnTo>
                      <a:pt x="271" y="181"/>
                    </a:lnTo>
                    <a:lnTo>
                      <a:pt x="266" y="193"/>
                    </a:lnTo>
                    <a:lnTo>
                      <a:pt x="254" y="217"/>
                    </a:lnTo>
                    <a:lnTo>
                      <a:pt x="236" y="238"/>
                    </a:lnTo>
                    <a:lnTo>
                      <a:pt x="217" y="255"/>
                    </a:lnTo>
                    <a:lnTo>
                      <a:pt x="192" y="267"/>
                    </a:lnTo>
                    <a:lnTo>
                      <a:pt x="180" y="272"/>
                    </a:lnTo>
                    <a:lnTo>
                      <a:pt x="167" y="274"/>
                    </a:lnTo>
                    <a:lnTo>
                      <a:pt x="152" y="276"/>
                    </a:lnTo>
                    <a:lnTo>
                      <a:pt x="140" y="276"/>
                    </a:lnTo>
                    <a:lnTo>
                      <a:pt x="126" y="276"/>
                    </a:lnTo>
                    <a:lnTo>
                      <a:pt x="110" y="274"/>
                    </a:lnTo>
                    <a:lnTo>
                      <a:pt x="99" y="272"/>
                    </a:lnTo>
                    <a:lnTo>
                      <a:pt x="86" y="267"/>
                    </a:lnTo>
                    <a:lnTo>
                      <a:pt x="62" y="255"/>
                    </a:lnTo>
                    <a:lnTo>
                      <a:pt x="42" y="238"/>
                    </a:lnTo>
                    <a:lnTo>
                      <a:pt x="25" y="217"/>
                    </a:lnTo>
                    <a:lnTo>
                      <a:pt x="12" y="193"/>
                    </a:lnTo>
                    <a:lnTo>
                      <a:pt x="7" y="181"/>
                    </a:lnTo>
                    <a:lnTo>
                      <a:pt x="5" y="167"/>
                    </a:lnTo>
                    <a:lnTo>
                      <a:pt x="2" y="153"/>
                    </a:lnTo>
                    <a:lnTo>
                      <a:pt x="0" y="141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1"/>
                    </a:lnTo>
                    <a:lnTo>
                      <a:pt x="5" y="129"/>
                    </a:lnTo>
                    <a:lnTo>
                      <a:pt x="5" y="126"/>
                    </a:lnTo>
                    <a:lnTo>
                      <a:pt x="5" y="124"/>
                    </a:lnTo>
                    <a:lnTo>
                      <a:pt x="5" y="126"/>
                    </a:lnTo>
                    <a:lnTo>
                      <a:pt x="5" y="138"/>
                    </a:lnTo>
                    <a:lnTo>
                      <a:pt x="5" y="153"/>
                    </a:lnTo>
                    <a:lnTo>
                      <a:pt x="7" y="165"/>
                    </a:lnTo>
                    <a:lnTo>
                      <a:pt x="11" y="181"/>
                    </a:lnTo>
                    <a:lnTo>
                      <a:pt x="14" y="193"/>
                    </a:lnTo>
                    <a:lnTo>
                      <a:pt x="28" y="215"/>
                    </a:lnTo>
                    <a:lnTo>
                      <a:pt x="45" y="234"/>
                    </a:lnTo>
                    <a:lnTo>
                      <a:pt x="64" y="252"/>
                    </a:lnTo>
                    <a:lnTo>
                      <a:pt x="86" y="263"/>
                    </a:lnTo>
                    <a:lnTo>
                      <a:pt x="99" y="269"/>
                    </a:lnTo>
                    <a:lnTo>
                      <a:pt x="110" y="272"/>
                    </a:lnTo>
                    <a:lnTo>
                      <a:pt x="126" y="274"/>
                    </a:lnTo>
                    <a:lnTo>
                      <a:pt x="140" y="274"/>
                    </a:lnTo>
                    <a:lnTo>
                      <a:pt x="152" y="274"/>
                    </a:lnTo>
                    <a:lnTo>
                      <a:pt x="167" y="272"/>
                    </a:lnTo>
                    <a:lnTo>
                      <a:pt x="180" y="269"/>
                    </a:lnTo>
                    <a:lnTo>
                      <a:pt x="192" y="263"/>
                    </a:lnTo>
                    <a:lnTo>
                      <a:pt x="214" y="252"/>
                    </a:lnTo>
                    <a:lnTo>
                      <a:pt x="234" y="234"/>
                    </a:lnTo>
                    <a:lnTo>
                      <a:pt x="251" y="215"/>
                    </a:lnTo>
                    <a:lnTo>
                      <a:pt x="264" y="193"/>
                    </a:lnTo>
                    <a:lnTo>
                      <a:pt x="268" y="181"/>
                    </a:lnTo>
                    <a:lnTo>
                      <a:pt x="271" y="165"/>
                    </a:lnTo>
                    <a:lnTo>
                      <a:pt x="274" y="153"/>
                    </a:lnTo>
                    <a:lnTo>
                      <a:pt x="274" y="138"/>
                    </a:lnTo>
                    <a:lnTo>
                      <a:pt x="278" y="138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8" name="Freeform 1140">
                <a:extLst>
                  <a:ext uri="{FF2B5EF4-FFF2-40B4-BE49-F238E27FC236}">
                    <a16:creationId xmlns:a16="http://schemas.microsoft.com/office/drawing/2014/main" id="{75BD5669-CF00-434A-9137-64B4D5933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3416"/>
                <a:ext cx="90" cy="90"/>
              </a:xfrm>
              <a:custGeom>
                <a:avLst/>
                <a:gdLst>
                  <a:gd name="T0" fmla="*/ 269 w 269"/>
                  <a:gd name="T1" fmla="*/ 123 h 271"/>
                  <a:gd name="T2" fmla="*/ 263 w 269"/>
                  <a:gd name="T3" fmla="*/ 96 h 271"/>
                  <a:gd name="T4" fmla="*/ 246 w 269"/>
                  <a:gd name="T5" fmla="*/ 62 h 271"/>
                  <a:gd name="T6" fmla="*/ 209 w 269"/>
                  <a:gd name="T7" fmla="*/ 24 h 271"/>
                  <a:gd name="T8" fmla="*/ 175 w 269"/>
                  <a:gd name="T9" fmla="*/ 7 h 271"/>
                  <a:gd name="T10" fmla="*/ 147 w 269"/>
                  <a:gd name="T11" fmla="*/ 2 h 271"/>
                  <a:gd name="T12" fmla="*/ 121 w 269"/>
                  <a:gd name="T13" fmla="*/ 2 h 271"/>
                  <a:gd name="T14" fmla="*/ 116 w 269"/>
                  <a:gd name="T15" fmla="*/ 2 h 271"/>
                  <a:gd name="T16" fmla="*/ 111 w 269"/>
                  <a:gd name="T17" fmla="*/ 5 h 271"/>
                  <a:gd name="T18" fmla="*/ 104 w 269"/>
                  <a:gd name="T19" fmla="*/ 7 h 271"/>
                  <a:gd name="T20" fmla="*/ 98 w 269"/>
                  <a:gd name="T21" fmla="*/ 10 h 271"/>
                  <a:gd name="T22" fmla="*/ 109 w 269"/>
                  <a:gd name="T23" fmla="*/ 7 h 271"/>
                  <a:gd name="T24" fmla="*/ 161 w 269"/>
                  <a:gd name="T25" fmla="*/ 7 h 271"/>
                  <a:gd name="T26" fmla="*/ 209 w 269"/>
                  <a:gd name="T27" fmla="*/ 27 h 271"/>
                  <a:gd name="T28" fmla="*/ 243 w 269"/>
                  <a:gd name="T29" fmla="*/ 62 h 271"/>
                  <a:gd name="T30" fmla="*/ 263 w 269"/>
                  <a:gd name="T31" fmla="*/ 109 h 271"/>
                  <a:gd name="T32" fmla="*/ 269 w 269"/>
                  <a:gd name="T33" fmla="*/ 136 h 271"/>
                  <a:gd name="T34" fmla="*/ 266 w 269"/>
                  <a:gd name="T35" fmla="*/ 162 h 271"/>
                  <a:gd name="T36" fmla="*/ 259 w 269"/>
                  <a:gd name="T37" fmla="*/ 190 h 271"/>
                  <a:gd name="T38" fmla="*/ 229 w 269"/>
                  <a:gd name="T39" fmla="*/ 231 h 271"/>
                  <a:gd name="T40" fmla="*/ 187 w 269"/>
                  <a:gd name="T41" fmla="*/ 260 h 271"/>
                  <a:gd name="T42" fmla="*/ 162 w 269"/>
                  <a:gd name="T43" fmla="*/ 268 h 271"/>
                  <a:gd name="T44" fmla="*/ 135 w 269"/>
                  <a:gd name="T45" fmla="*/ 271 h 271"/>
                  <a:gd name="T46" fmla="*/ 105 w 269"/>
                  <a:gd name="T47" fmla="*/ 268 h 271"/>
                  <a:gd name="T48" fmla="*/ 81 w 269"/>
                  <a:gd name="T49" fmla="*/ 260 h 271"/>
                  <a:gd name="T50" fmla="*/ 40 w 269"/>
                  <a:gd name="T51" fmla="*/ 231 h 271"/>
                  <a:gd name="T52" fmla="*/ 9 w 269"/>
                  <a:gd name="T53" fmla="*/ 190 h 271"/>
                  <a:gd name="T54" fmla="*/ 2 w 269"/>
                  <a:gd name="T55" fmla="*/ 162 h 271"/>
                  <a:gd name="T56" fmla="*/ 0 w 269"/>
                  <a:gd name="T57" fmla="*/ 136 h 271"/>
                  <a:gd name="T58" fmla="*/ 0 w 269"/>
                  <a:gd name="T59" fmla="*/ 121 h 271"/>
                  <a:gd name="T60" fmla="*/ 2 w 269"/>
                  <a:gd name="T61" fmla="*/ 116 h 271"/>
                  <a:gd name="T62" fmla="*/ 2 w 269"/>
                  <a:gd name="T63" fmla="*/ 111 h 271"/>
                  <a:gd name="T64" fmla="*/ 6 w 269"/>
                  <a:gd name="T65" fmla="*/ 105 h 271"/>
                  <a:gd name="T66" fmla="*/ 7 w 269"/>
                  <a:gd name="T67" fmla="*/ 100 h 271"/>
                  <a:gd name="T68" fmla="*/ 2 w 269"/>
                  <a:gd name="T69" fmla="*/ 136 h 271"/>
                  <a:gd name="T70" fmla="*/ 13 w 269"/>
                  <a:gd name="T71" fmla="*/ 186 h 271"/>
                  <a:gd name="T72" fmla="*/ 42 w 269"/>
                  <a:gd name="T73" fmla="*/ 229 h 271"/>
                  <a:gd name="T74" fmla="*/ 83 w 269"/>
                  <a:gd name="T75" fmla="*/ 259 h 271"/>
                  <a:gd name="T76" fmla="*/ 135 w 269"/>
                  <a:gd name="T77" fmla="*/ 268 h 271"/>
                  <a:gd name="T78" fmla="*/ 185 w 269"/>
                  <a:gd name="T79" fmla="*/ 259 h 271"/>
                  <a:gd name="T80" fmla="*/ 227 w 269"/>
                  <a:gd name="T81" fmla="*/ 229 h 271"/>
                  <a:gd name="T82" fmla="*/ 256 w 269"/>
                  <a:gd name="T83" fmla="*/ 186 h 271"/>
                  <a:gd name="T84" fmla="*/ 266 w 269"/>
                  <a:gd name="T85" fmla="*/ 13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9" h="271">
                    <a:moveTo>
                      <a:pt x="269" y="136"/>
                    </a:moveTo>
                    <a:lnTo>
                      <a:pt x="269" y="123"/>
                    </a:lnTo>
                    <a:lnTo>
                      <a:pt x="266" y="109"/>
                    </a:lnTo>
                    <a:lnTo>
                      <a:pt x="263" y="96"/>
                    </a:lnTo>
                    <a:lnTo>
                      <a:pt x="259" y="84"/>
                    </a:lnTo>
                    <a:lnTo>
                      <a:pt x="246" y="62"/>
                    </a:lnTo>
                    <a:lnTo>
                      <a:pt x="229" y="42"/>
                    </a:lnTo>
                    <a:lnTo>
                      <a:pt x="209" y="24"/>
                    </a:lnTo>
                    <a:lnTo>
                      <a:pt x="187" y="12"/>
                    </a:lnTo>
                    <a:lnTo>
                      <a:pt x="175" y="7"/>
                    </a:lnTo>
                    <a:lnTo>
                      <a:pt x="162" y="5"/>
                    </a:lnTo>
                    <a:lnTo>
                      <a:pt x="147" y="2"/>
                    </a:lnTo>
                    <a:lnTo>
                      <a:pt x="135" y="0"/>
                    </a:lnTo>
                    <a:lnTo>
                      <a:pt x="121" y="2"/>
                    </a:lnTo>
                    <a:lnTo>
                      <a:pt x="118" y="2"/>
                    </a:lnTo>
                    <a:lnTo>
                      <a:pt x="116" y="2"/>
                    </a:lnTo>
                    <a:lnTo>
                      <a:pt x="114" y="5"/>
                    </a:lnTo>
                    <a:lnTo>
                      <a:pt x="111" y="5"/>
                    </a:lnTo>
                    <a:lnTo>
                      <a:pt x="109" y="5"/>
                    </a:lnTo>
                    <a:lnTo>
                      <a:pt x="104" y="7"/>
                    </a:lnTo>
                    <a:lnTo>
                      <a:pt x="101" y="7"/>
                    </a:lnTo>
                    <a:lnTo>
                      <a:pt x="98" y="10"/>
                    </a:lnTo>
                    <a:lnTo>
                      <a:pt x="95" y="10"/>
                    </a:lnTo>
                    <a:lnTo>
                      <a:pt x="109" y="7"/>
                    </a:lnTo>
                    <a:lnTo>
                      <a:pt x="135" y="5"/>
                    </a:lnTo>
                    <a:lnTo>
                      <a:pt x="161" y="7"/>
                    </a:lnTo>
                    <a:lnTo>
                      <a:pt x="185" y="14"/>
                    </a:lnTo>
                    <a:lnTo>
                      <a:pt x="209" y="27"/>
                    </a:lnTo>
                    <a:lnTo>
                      <a:pt x="227" y="42"/>
                    </a:lnTo>
                    <a:lnTo>
                      <a:pt x="243" y="62"/>
                    </a:lnTo>
                    <a:lnTo>
                      <a:pt x="256" y="84"/>
                    </a:lnTo>
                    <a:lnTo>
                      <a:pt x="263" y="109"/>
                    </a:lnTo>
                    <a:lnTo>
                      <a:pt x="266" y="136"/>
                    </a:lnTo>
                    <a:lnTo>
                      <a:pt x="269" y="136"/>
                    </a:lnTo>
                    <a:lnTo>
                      <a:pt x="269" y="150"/>
                    </a:lnTo>
                    <a:lnTo>
                      <a:pt x="266" y="162"/>
                    </a:lnTo>
                    <a:lnTo>
                      <a:pt x="263" y="177"/>
                    </a:lnTo>
                    <a:lnTo>
                      <a:pt x="259" y="190"/>
                    </a:lnTo>
                    <a:lnTo>
                      <a:pt x="246" y="212"/>
                    </a:lnTo>
                    <a:lnTo>
                      <a:pt x="229" y="231"/>
                    </a:lnTo>
                    <a:lnTo>
                      <a:pt x="209" y="249"/>
                    </a:lnTo>
                    <a:lnTo>
                      <a:pt x="187" y="260"/>
                    </a:lnTo>
                    <a:lnTo>
                      <a:pt x="175" y="266"/>
                    </a:lnTo>
                    <a:lnTo>
                      <a:pt x="162" y="268"/>
                    </a:lnTo>
                    <a:lnTo>
                      <a:pt x="147" y="271"/>
                    </a:lnTo>
                    <a:lnTo>
                      <a:pt x="135" y="271"/>
                    </a:lnTo>
                    <a:lnTo>
                      <a:pt x="121" y="271"/>
                    </a:lnTo>
                    <a:lnTo>
                      <a:pt x="105" y="268"/>
                    </a:lnTo>
                    <a:lnTo>
                      <a:pt x="94" y="266"/>
                    </a:lnTo>
                    <a:lnTo>
                      <a:pt x="81" y="260"/>
                    </a:lnTo>
                    <a:lnTo>
                      <a:pt x="59" y="249"/>
                    </a:lnTo>
                    <a:lnTo>
                      <a:pt x="40" y="231"/>
                    </a:lnTo>
                    <a:lnTo>
                      <a:pt x="23" y="212"/>
                    </a:lnTo>
                    <a:lnTo>
                      <a:pt x="9" y="190"/>
                    </a:lnTo>
                    <a:lnTo>
                      <a:pt x="6" y="177"/>
                    </a:lnTo>
                    <a:lnTo>
                      <a:pt x="2" y="162"/>
                    </a:lnTo>
                    <a:lnTo>
                      <a:pt x="0" y="150"/>
                    </a:lnTo>
                    <a:lnTo>
                      <a:pt x="0" y="136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2" y="116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6" y="109"/>
                    </a:lnTo>
                    <a:lnTo>
                      <a:pt x="6" y="105"/>
                    </a:lnTo>
                    <a:lnTo>
                      <a:pt x="7" y="103"/>
                    </a:lnTo>
                    <a:lnTo>
                      <a:pt x="7" y="100"/>
                    </a:lnTo>
                    <a:lnTo>
                      <a:pt x="6" y="109"/>
                    </a:lnTo>
                    <a:lnTo>
                      <a:pt x="2" y="136"/>
                    </a:lnTo>
                    <a:lnTo>
                      <a:pt x="6" y="162"/>
                    </a:lnTo>
                    <a:lnTo>
                      <a:pt x="13" y="186"/>
                    </a:lnTo>
                    <a:lnTo>
                      <a:pt x="24" y="209"/>
                    </a:lnTo>
                    <a:lnTo>
                      <a:pt x="42" y="229"/>
                    </a:lnTo>
                    <a:lnTo>
                      <a:pt x="61" y="246"/>
                    </a:lnTo>
                    <a:lnTo>
                      <a:pt x="83" y="259"/>
                    </a:lnTo>
                    <a:lnTo>
                      <a:pt x="109" y="266"/>
                    </a:lnTo>
                    <a:lnTo>
                      <a:pt x="135" y="268"/>
                    </a:lnTo>
                    <a:lnTo>
                      <a:pt x="161" y="266"/>
                    </a:lnTo>
                    <a:lnTo>
                      <a:pt x="185" y="259"/>
                    </a:lnTo>
                    <a:lnTo>
                      <a:pt x="209" y="246"/>
                    </a:lnTo>
                    <a:lnTo>
                      <a:pt x="227" y="229"/>
                    </a:lnTo>
                    <a:lnTo>
                      <a:pt x="243" y="209"/>
                    </a:lnTo>
                    <a:lnTo>
                      <a:pt x="256" y="186"/>
                    </a:lnTo>
                    <a:lnTo>
                      <a:pt x="263" y="162"/>
                    </a:lnTo>
                    <a:lnTo>
                      <a:pt x="266" y="136"/>
                    </a:lnTo>
                    <a:lnTo>
                      <a:pt x="269" y="136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69" name="Freeform 1141">
                <a:extLst>
                  <a:ext uri="{FF2B5EF4-FFF2-40B4-BE49-F238E27FC236}">
                    <a16:creationId xmlns:a16="http://schemas.microsoft.com/office/drawing/2014/main" id="{9E0A2487-D3B3-462B-B758-586A965B8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418"/>
                <a:ext cx="88" cy="87"/>
              </a:xfrm>
              <a:custGeom>
                <a:avLst/>
                <a:gdLst>
                  <a:gd name="T0" fmla="*/ 261 w 264"/>
                  <a:gd name="T1" fmla="*/ 103 h 263"/>
                  <a:gd name="T2" fmla="*/ 241 w 264"/>
                  <a:gd name="T3" fmla="*/ 56 h 263"/>
                  <a:gd name="T4" fmla="*/ 207 w 264"/>
                  <a:gd name="T5" fmla="*/ 22 h 263"/>
                  <a:gd name="T6" fmla="*/ 159 w 264"/>
                  <a:gd name="T7" fmla="*/ 2 h 263"/>
                  <a:gd name="T8" fmla="*/ 107 w 264"/>
                  <a:gd name="T9" fmla="*/ 2 h 263"/>
                  <a:gd name="T10" fmla="*/ 92 w 264"/>
                  <a:gd name="T11" fmla="*/ 7 h 263"/>
                  <a:gd name="T12" fmla="*/ 87 w 264"/>
                  <a:gd name="T13" fmla="*/ 8 h 263"/>
                  <a:gd name="T14" fmla="*/ 79 w 264"/>
                  <a:gd name="T15" fmla="*/ 11 h 263"/>
                  <a:gd name="T16" fmla="*/ 74 w 264"/>
                  <a:gd name="T17" fmla="*/ 17 h 263"/>
                  <a:gd name="T18" fmla="*/ 81 w 264"/>
                  <a:gd name="T19" fmla="*/ 11 h 263"/>
                  <a:gd name="T20" fmla="*/ 133 w 264"/>
                  <a:gd name="T21" fmla="*/ 2 h 263"/>
                  <a:gd name="T22" fmla="*/ 183 w 264"/>
                  <a:gd name="T23" fmla="*/ 11 h 263"/>
                  <a:gd name="T24" fmla="*/ 225 w 264"/>
                  <a:gd name="T25" fmla="*/ 39 h 263"/>
                  <a:gd name="T26" fmla="*/ 251 w 264"/>
                  <a:gd name="T27" fmla="*/ 81 h 263"/>
                  <a:gd name="T28" fmla="*/ 261 w 264"/>
                  <a:gd name="T29" fmla="*/ 130 h 263"/>
                  <a:gd name="T30" fmla="*/ 261 w 264"/>
                  <a:gd name="T31" fmla="*/ 156 h 263"/>
                  <a:gd name="T32" fmla="*/ 241 w 264"/>
                  <a:gd name="T33" fmla="*/ 203 h 263"/>
                  <a:gd name="T34" fmla="*/ 207 w 264"/>
                  <a:gd name="T35" fmla="*/ 240 h 263"/>
                  <a:gd name="T36" fmla="*/ 159 w 264"/>
                  <a:gd name="T37" fmla="*/ 260 h 263"/>
                  <a:gd name="T38" fmla="*/ 107 w 264"/>
                  <a:gd name="T39" fmla="*/ 260 h 263"/>
                  <a:gd name="T40" fmla="*/ 59 w 264"/>
                  <a:gd name="T41" fmla="*/ 240 h 263"/>
                  <a:gd name="T42" fmla="*/ 22 w 264"/>
                  <a:gd name="T43" fmla="*/ 203 h 263"/>
                  <a:gd name="T44" fmla="*/ 4 w 264"/>
                  <a:gd name="T45" fmla="*/ 156 h 263"/>
                  <a:gd name="T46" fmla="*/ 4 w 264"/>
                  <a:gd name="T47" fmla="*/ 103 h 263"/>
                  <a:gd name="T48" fmla="*/ 7 w 264"/>
                  <a:gd name="T49" fmla="*/ 91 h 263"/>
                  <a:gd name="T50" fmla="*/ 11 w 264"/>
                  <a:gd name="T51" fmla="*/ 85 h 263"/>
                  <a:gd name="T52" fmla="*/ 13 w 264"/>
                  <a:gd name="T53" fmla="*/ 78 h 263"/>
                  <a:gd name="T54" fmla="*/ 18 w 264"/>
                  <a:gd name="T55" fmla="*/ 74 h 263"/>
                  <a:gd name="T56" fmla="*/ 13 w 264"/>
                  <a:gd name="T57" fmla="*/ 81 h 263"/>
                  <a:gd name="T58" fmla="*/ 4 w 264"/>
                  <a:gd name="T59" fmla="*/ 130 h 263"/>
                  <a:gd name="T60" fmla="*/ 13 w 264"/>
                  <a:gd name="T61" fmla="*/ 182 h 263"/>
                  <a:gd name="T62" fmla="*/ 40 w 264"/>
                  <a:gd name="T63" fmla="*/ 220 h 263"/>
                  <a:gd name="T64" fmla="*/ 81 w 264"/>
                  <a:gd name="T65" fmla="*/ 251 h 263"/>
                  <a:gd name="T66" fmla="*/ 133 w 264"/>
                  <a:gd name="T67" fmla="*/ 260 h 263"/>
                  <a:gd name="T68" fmla="*/ 183 w 264"/>
                  <a:gd name="T69" fmla="*/ 251 h 263"/>
                  <a:gd name="T70" fmla="*/ 225 w 264"/>
                  <a:gd name="T71" fmla="*/ 220 h 263"/>
                  <a:gd name="T72" fmla="*/ 251 w 264"/>
                  <a:gd name="T73" fmla="*/ 182 h 263"/>
                  <a:gd name="T74" fmla="*/ 261 w 264"/>
                  <a:gd name="T75" fmla="*/ 13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4" h="263">
                    <a:moveTo>
                      <a:pt x="264" y="130"/>
                    </a:moveTo>
                    <a:lnTo>
                      <a:pt x="261" y="103"/>
                    </a:lnTo>
                    <a:lnTo>
                      <a:pt x="254" y="78"/>
                    </a:lnTo>
                    <a:lnTo>
                      <a:pt x="241" y="56"/>
                    </a:lnTo>
                    <a:lnTo>
                      <a:pt x="225" y="36"/>
                    </a:lnTo>
                    <a:lnTo>
                      <a:pt x="207" y="22"/>
                    </a:lnTo>
                    <a:lnTo>
                      <a:pt x="183" y="8"/>
                    </a:lnTo>
                    <a:lnTo>
                      <a:pt x="159" y="2"/>
                    </a:lnTo>
                    <a:lnTo>
                      <a:pt x="133" y="0"/>
                    </a:lnTo>
                    <a:lnTo>
                      <a:pt x="107" y="2"/>
                    </a:lnTo>
                    <a:lnTo>
                      <a:pt x="93" y="4"/>
                    </a:lnTo>
                    <a:lnTo>
                      <a:pt x="92" y="7"/>
                    </a:lnTo>
                    <a:lnTo>
                      <a:pt x="89" y="7"/>
                    </a:lnTo>
                    <a:lnTo>
                      <a:pt x="87" y="8"/>
                    </a:lnTo>
                    <a:lnTo>
                      <a:pt x="81" y="11"/>
                    </a:lnTo>
                    <a:lnTo>
                      <a:pt x="79" y="11"/>
                    </a:lnTo>
                    <a:lnTo>
                      <a:pt x="78" y="15"/>
                    </a:lnTo>
                    <a:lnTo>
                      <a:pt x="74" y="17"/>
                    </a:lnTo>
                    <a:lnTo>
                      <a:pt x="72" y="17"/>
                    </a:lnTo>
                    <a:lnTo>
                      <a:pt x="81" y="11"/>
                    </a:lnTo>
                    <a:lnTo>
                      <a:pt x="107" y="4"/>
                    </a:lnTo>
                    <a:lnTo>
                      <a:pt x="133" y="2"/>
                    </a:lnTo>
                    <a:lnTo>
                      <a:pt x="159" y="4"/>
                    </a:lnTo>
                    <a:lnTo>
                      <a:pt x="183" y="11"/>
                    </a:lnTo>
                    <a:lnTo>
                      <a:pt x="205" y="24"/>
                    </a:lnTo>
                    <a:lnTo>
                      <a:pt x="225" y="39"/>
                    </a:lnTo>
                    <a:lnTo>
                      <a:pt x="240" y="58"/>
                    </a:lnTo>
                    <a:lnTo>
                      <a:pt x="251" y="81"/>
                    </a:lnTo>
                    <a:lnTo>
                      <a:pt x="259" y="105"/>
                    </a:lnTo>
                    <a:lnTo>
                      <a:pt x="261" y="130"/>
                    </a:lnTo>
                    <a:lnTo>
                      <a:pt x="264" y="130"/>
                    </a:lnTo>
                    <a:lnTo>
                      <a:pt x="261" y="156"/>
                    </a:lnTo>
                    <a:lnTo>
                      <a:pt x="254" y="182"/>
                    </a:lnTo>
                    <a:lnTo>
                      <a:pt x="241" y="203"/>
                    </a:lnTo>
                    <a:lnTo>
                      <a:pt x="225" y="223"/>
                    </a:lnTo>
                    <a:lnTo>
                      <a:pt x="207" y="240"/>
                    </a:lnTo>
                    <a:lnTo>
                      <a:pt x="183" y="253"/>
                    </a:lnTo>
                    <a:lnTo>
                      <a:pt x="159" y="260"/>
                    </a:lnTo>
                    <a:lnTo>
                      <a:pt x="133" y="263"/>
                    </a:lnTo>
                    <a:lnTo>
                      <a:pt x="107" y="260"/>
                    </a:lnTo>
                    <a:lnTo>
                      <a:pt x="81" y="253"/>
                    </a:lnTo>
                    <a:lnTo>
                      <a:pt x="59" y="240"/>
                    </a:lnTo>
                    <a:lnTo>
                      <a:pt x="40" y="223"/>
                    </a:lnTo>
                    <a:lnTo>
                      <a:pt x="22" y="203"/>
                    </a:lnTo>
                    <a:lnTo>
                      <a:pt x="11" y="182"/>
                    </a:lnTo>
                    <a:lnTo>
                      <a:pt x="4" y="156"/>
                    </a:lnTo>
                    <a:lnTo>
                      <a:pt x="0" y="130"/>
                    </a:lnTo>
                    <a:lnTo>
                      <a:pt x="4" y="103"/>
                    </a:lnTo>
                    <a:lnTo>
                      <a:pt x="5" y="96"/>
                    </a:lnTo>
                    <a:lnTo>
                      <a:pt x="7" y="91"/>
                    </a:lnTo>
                    <a:lnTo>
                      <a:pt x="7" y="88"/>
                    </a:lnTo>
                    <a:lnTo>
                      <a:pt x="11" y="85"/>
                    </a:lnTo>
                    <a:lnTo>
                      <a:pt x="13" y="82"/>
                    </a:lnTo>
                    <a:lnTo>
                      <a:pt x="13" y="78"/>
                    </a:lnTo>
                    <a:lnTo>
                      <a:pt x="15" y="75"/>
                    </a:lnTo>
                    <a:lnTo>
                      <a:pt x="18" y="74"/>
                    </a:lnTo>
                    <a:lnTo>
                      <a:pt x="18" y="70"/>
                    </a:lnTo>
                    <a:lnTo>
                      <a:pt x="13" y="81"/>
                    </a:lnTo>
                    <a:lnTo>
                      <a:pt x="5" y="105"/>
                    </a:lnTo>
                    <a:lnTo>
                      <a:pt x="4" y="130"/>
                    </a:lnTo>
                    <a:lnTo>
                      <a:pt x="5" y="156"/>
                    </a:lnTo>
                    <a:lnTo>
                      <a:pt x="13" y="182"/>
                    </a:lnTo>
                    <a:lnTo>
                      <a:pt x="26" y="203"/>
                    </a:lnTo>
                    <a:lnTo>
                      <a:pt x="40" y="220"/>
                    </a:lnTo>
                    <a:lnTo>
                      <a:pt x="59" y="239"/>
                    </a:lnTo>
                    <a:lnTo>
                      <a:pt x="81" y="251"/>
                    </a:lnTo>
                    <a:lnTo>
                      <a:pt x="107" y="258"/>
                    </a:lnTo>
                    <a:lnTo>
                      <a:pt x="133" y="260"/>
                    </a:lnTo>
                    <a:lnTo>
                      <a:pt x="159" y="258"/>
                    </a:lnTo>
                    <a:lnTo>
                      <a:pt x="183" y="251"/>
                    </a:lnTo>
                    <a:lnTo>
                      <a:pt x="205" y="239"/>
                    </a:lnTo>
                    <a:lnTo>
                      <a:pt x="225" y="220"/>
                    </a:lnTo>
                    <a:lnTo>
                      <a:pt x="240" y="203"/>
                    </a:lnTo>
                    <a:lnTo>
                      <a:pt x="251" y="182"/>
                    </a:lnTo>
                    <a:lnTo>
                      <a:pt x="259" y="156"/>
                    </a:lnTo>
                    <a:lnTo>
                      <a:pt x="261" y="130"/>
                    </a:lnTo>
                    <a:lnTo>
                      <a:pt x="264" y="130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0" name="Freeform 1142">
                <a:extLst>
                  <a:ext uri="{FF2B5EF4-FFF2-40B4-BE49-F238E27FC236}">
                    <a16:creationId xmlns:a16="http://schemas.microsoft.com/office/drawing/2014/main" id="{039FB883-EEB3-47DB-BB7C-809D79EDD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3418"/>
                <a:ext cx="86" cy="86"/>
              </a:xfrm>
              <a:custGeom>
                <a:avLst/>
                <a:gdLst>
                  <a:gd name="T0" fmla="*/ 255 w 257"/>
                  <a:gd name="T1" fmla="*/ 104 h 259"/>
                  <a:gd name="T2" fmla="*/ 236 w 257"/>
                  <a:gd name="T3" fmla="*/ 57 h 259"/>
                  <a:gd name="T4" fmla="*/ 201 w 257"/>
                  <a:gd name="T5" fmla="*/ 22 h 259"/>
                  <a:gd name="T6" fmla="*/ 155 w 257"/>
                  <a:gd name="T7" fmla="*/ 3 h 259"/>
                  <a:gd name="T8" fmla="*/ 103 w 257"/>
                  <a:gd name="T9" fmla="*/ 3 h 259"/>
                  <a:gd name="T10" fmla="*/ 69 w 257"/>
                  <a:gd name="T11" fmla="*/ 15 h 259"/>
                  <a:gd name="T12" fmla="*/ 53 w 257"/>
                  <a:gd name="T13" fmla="*/ 28 h 259"/>
                  <a:gd name="T14" fmla="*/ 38 w 257"/>
                  <a:gd name="T15" fmla="*/ 40 h 259"/>
                  <a:gd name="T16" fmla="*/ 26 w 257"/>
                  <a:gd name="T17" fmla="*/ 55 h 259"/>
                  <a:gd name="T18" fmla="*/ 14 w 257"/>
                  <a:gd name="T19" fmla="*/ 69 h 259"/>
                  <a:gd name="T20" fmla="*/ 2 w 257"/>
                  <a:gd name="T21" fmla="*/ 104 h 259"/>
                  <a:gd name="T22" fmla="*/ 2 w 257"/>
                  <a:gd name="T23" fmla="*/ 155 h 259"/>
                  <a:gd name="T24" fmla="*/ 22 w 257"/>
                  <a:gd name="T25" fmla="*/ 202 h 259"/>
                  <a:gd name="T26" fmla="*/ 55 w 257"/>
                  <a:gd name="T27" fmla="*/ 236 h 259"/>
                  <a:gd name="T28" fmla="*/ 103 w 257"/>
                  <a:gd name="T29" fmla="*/ 257 h 259"/>
                  <a:gd name="T30" fmla="*/ 155 w 257"/>
                  <a:gd name="T31" fmla="*/ 257 h 259"/>
                  <a:gd name="T32" fmla="*/ 201 w 257"/>
                  <a:gd name="T33" fmla="*/ 236 h 259"/>
                  <a:gd name="T34" fmla="*/ 236 w 257"/>
                  <a:gd name="T35" fmla="*/ 202 h 259"/>
                  <a:gd name="T36" fmla="*/ 255 w 257"/>
                  <a:gd name="T37" fmla="*/ 155 h 259"/>
                  <a:gd name="T38" fmla="*/ 255 w 257"/>
                  <a:gd name="T39" fmla="*/ 129 h 259"/>
                  <a:gd name="T40" fmla="*/ 246 w 257"/>
                  <a:gd name="T41" fmla="*/ 80 h 259"/>
                  <a:gd name="T42" fmla="*/ 218 w 257"/>
                  <a:gd name="T43" fmla="*/ 40 h 259"/>
                  <a:gd name="T44" fmla="*/ 177 w 257"/>
                  <a:gd name="T45" fmla="*/ 14 h 259"/>
                  <a:gd name="T46" fmla="*/ 129 w 257"/>
                  <a:gd name="T47" fmla="*/ 3 h 259"/>
                  <a:gd name="T48" fmla="*/ 81 w 257"/>
                  <a:gd name="T49" fmla="*/ 14 h 259"/>
                  <a:gd name="T50" fmla="*/ 38 w 257"/>
                  <a:gd name="T51" fmla="*/ 40 h 259"/>
                  <a:gd name="T52" fmla="*/ 12 w 257"/>
                  <a:gd name="T53" fmla="*/ 80 h 259"/>
                  <a:gd name="T54" fmla="*/ 2 w 257"/>
                  <a:gd name="T55" fmla="*/ 129 h 259"/>
                  <a:gd name="T56" fmla="*/ 12 w 257"/>
                  <a:gd name="T57" fmla="*/ 178 h 259"/>
                  <a:gd name="T58" fmla="*/ 38 w 257"/>
                  <a:gd name="T59" fmla="*/ 217 h 259"/>
                  <a:gd name="T60" fmla="*/ 81 w 257"/>
                  <a:gd name="T61" fmla="*/ 244 h 259"/>
                  <a:gd name="T62" fmla="*/ 129 w 257"/>
                  <a:gd name="T63" fmla="*/ 253 h 259"/>
                  <a:gd name="T64" fmla="*/ 177 w 257"/>
                  <a:gd name="T65" fmla="*/ 244 h 259"/>
                  <a:gd name="T66" fmla="*/ 218 w 257"/>
                  <a:gd name="T67" fmla="*/ 217 h 259"/>
                  <a:gd name="T68" fmla="*/ 246 w 257"/>
                  <a:gd name="T69" fmla="*/ 178 h 259"/>
                  <a:gd name="T70" fmla="*/ 255 w 257"/>
                  <a:gd name="T71" fmla="*/ 12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7" h="259">
                    <a:moveTo>
                      <a:pt x="257" y="129"/>
                    </a:moveTo>
                    <a:lnTo>
                      <a:pt x="255" y="104"/>
                    </a:lnTo>
                    <a:lnTo>
                      <a:pt x="248" y="80"/>
                    </a:lnTo>
                    <a:lnTo>
                      <a:pt x="236" y="57"/>
                    </a:lnTo>
                    <a:lnTo>
                      <a:pt x="221" y="38"/>
                    </a:lnTo>
                    <a:lnTo>
                      <a:pt x="201" y="22"/>
                    </a:lnTo>
                    <a:lnTo>
                      <a:pt x="179" y="10"/>
                    </a:lnTo>
                    <a:lnTo>
                      <a:pt x="155" y="3"/>
                    </a:lnTo>
                    <a:lnTo>
                      <a:pt x="129" y="0"/>
                    </a:lnTo>
                    <a:lnTo>
                      <a:pt x="103" y="3"/>
                    </a:lnTo>
                    <a:lnTo>
                      <a:pt x="77" y="10"/>
                    </a:lnTo>
                    <a:lnTo>
                      <a:pt x="69" y="15"/>
                    </a:lnTo>
                    <a:lnTo>
                      <a:pt x="60" y="22"/>
                    </a:lnTo>
                    <a:lnTo>
                      <a:pt x="53" y="28"/>
                    </a:lnTo>
                    <a:lnTo>
                      <a:pt x="46" y="32"/>
                    </a:lnTo>
                    <a:lnTo>
                      <a:pt x="38" y="40"/>
                    </a:lnTo>
                    <a:lnTo>
                      <a:pt x="31" y="47"/>
                    </a:lnTo>
                    <a:lnTo>
                      <a:pt x="26" y="55"/>
                    </a:lnTo>
                    <a:lnTo>
                      <a:pt x="22" y="62"/>
                    </a:lnTo>
                    <a:lnTo>
                      <a:pt x="14" y="69"/>
                    </a:lnTo>
                    <a:lnTo>
                      <a:pt x="9" y="80"/>
                    </a:lnTo>
                    <a:lnTo>
                      <a:pt x="2" y="104"/>
                    </a:lnTo>
                    <a:lnTo>
                      <a:pt x="0" y="129"/>
                    </a:lnTo>
                    <a:lnTo>
                      <a:pt x="2" y="155"/>
                    </a:lnTo>
                    <a:lnTo>
                      <a:pt x="9" y="179"/>
                    </a:lnTo>
                    <a:lnTo>
                      <a:pt x="22" y="202"/>
                    </a:lnTo>
                    <a:lnTo>
                      <a:pt x="36" y="219"/>
                    </a:lnTo>
                    <a:lnTo>
                      <a:pt x="55" y="236"/>
                    </a:lnTo>
                    <a:lnTo>
                      <a:pt x="77" y="250"/>
                    </a:lnTo>
                    <a:lnTo>
                      <a:pt x="103" y="257"/>
                    </a:lnTo>
                    <a:lnTo>
                      <a:pt x="129" y="259"/>
                    </a:lnTo>
                    <a:lnTo>
                      <a:pt x="155" y="257"/>
                    </a:lnTo>
                    <a:lnTo>
                      <a:pt x="179" y="250"/>
                    </a:lnTo>
                    <a:lnTo>
                      <a:pt x="201" y="236"/>
                    </a:lnTo>
                    <a:lnTo>
                      <a:pt x="221" y="219"/>
                    </a:lnTo>
                    <a:lnTo>
                      <a:pt x="236" y="202"/>
                    </a:lnTo>
                    <a:lnTo>
                      <a:pt x="248" y="179"/>
                    </a:lnTo>
                    <a:lnTo>
                      <a:pt x="255" y="155"/>
                    </a:lnTo>
                    <a:lnTo>
                      <a:pt x="257" y="129"/>
                    </a:lnTo>
                    <a:lnTo>
                      <a:pt x="255" y="129"/>
                    </a:lnTo>
                    <a:lnTo>
                      <a:pt x="253" y="104"/>
                    </a:lnTo>
                    <a:lnTo>
                      <a:pt x="246" y="80"/>
                    </a:lnTo>
                    <a:lnTo>
                      <a:pt x="232" y="60"/>
                    </a:lnTo>
                    <a:lnTo>
                      <a:pt x="218" y="40"/>
                    </a:lnTo>
                    <a:lnTo>
                      <a:pt x="198" y="24"/>
                    </a:lnTo>
                    <a:lnTo>
                      <a:pt x="177" y="14"/>
                    </a:lnTo>
                    <a:lnTo>
                      <a:pt x="155" y="6"/>
                    </a:lnTo>
                    <a:lnTo>
                      <a:pt x="129" y="3"/>
                    </a:lnTo>
                    <a:lnTo>
                      <a:pt x="103" y="6"/>
                    </a:lnTo>
                    <a:lnTo>
                      <a:pt x="81" y="14"/>
                    </a:lnTo>
                    <a:lnTo>
                      <a:pt x="59" y="24"/>
                    </a:lnTo>
                    <a:lnTo>
                      <a:pt x="38" y="40"/>
                    </a:lnTo>
                    <a:lnTo>
                      <a:pt x="24" y="60"/>
                    </a:lnTo>
                    <a:lnTo>
                      <a:pt x="12" y="80"/>
                    </a:lnTo>
                    <a:lnTo>
                      <a:pt x="5" y="104"/>
                    </a:lnTo>
                    <a:lnTo>
                      <a:pt x="2" y="129"/>
                    </a:lnTo>
                    <a:lnTo>
                      <a:pt x="5" y="155"/>
                    </a:lnTo>
                    <a:lnTo>
                      <a:pt x="12" y="178"/>
                    </a:lnTo>
                    <a:lnTo>
                      <a:pt x="24" y="200"/>
                    </a:lnTo>
                    <a:lnTo>
                      <a:pt x="38" y="217"/>
                    </a:lnTo>
                    <a:lnTo>
                      <a:pt x="59" y="234"/>
                    </a:lnTo>
                    <a:lnTo>
                      <a:pt x="81" y="244"/>
                    </a:lnTo>
                    <a:lnTo>
                      <a:pt x="103" y="252"/>
                    </a:lnTo>
                    <a:lnTo>
                      <a:pt x="129" y="253"/>
                    </a:lnTo>
                    <a:lnTo>
                      <a:pt x="155" y="252"/>
                    </a:lnTo>
                    <a:lnTo>
                      <a:pt x="177" y="244"/>
                    </a:lnTo>
                    <a:lnTo>
                      <a:pt x="198" y="234"/>
                    </a:lnTo>
                    <a:lnTo>
                      <a:pt x="218" y="217"/>
                    </a:lnTo>
                    <a:lnTo>
                      <a:pt x="232" y="200"/>
                    </a:lnTo>
                    <a:lnTo>
                      <a:pt x="246" y="178"/>
                    </a:lnTo>
                    <a:lnTo>
                      <a:pt x="253" y="155"/>
                    </a:lnTo>
                    <a:lnTo>
                      <a:pt x="255" y="129"/>
                    </a:lnTo>
                    <a:lnTo>
                      <a:pt x="257" y="129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1" name="Freeform 1143">
                <a:extLst>
                  <a:ext uri="{FF2B5EF4-FFF2-40B4-BE49-F238E27FC236}">
                    <a16:creationId xmlns:a16="http://schemas.microsoft.com/office/drawing/2014/main" id="{B91EB10C-6C79-466E-BAC2-67658B53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3418"/>
                <a:ext cx="84" cy="84"/>
              </a:xfrm>
              <a:custGeom>
                <a:avLst/>
                <a:gdLst>
                  <a:gd name="T0" fmla="*/ 252 w 254"/>
                  <a:gd name="T1" fmla="*/ 102 h 252"/>
                  <a:gd name="T2" fmla="*/ 231 w 254"/>
                  <a:gd name="T3" fmla="*/ 57 h 252"/>
                  <a:gd name="T4" fmla="*/ 197 w 254"/>
                  <a:gd name="T5" fmla="*/ 23 h 252"/>
                  <a:gd name="T6" fmla="*/ 154 w 254"/>
                  <a:gd name="T7" fmla="*/ 4 h 252"/>
                  <a:gd name="T8" fmla="*/ 102 w 254"/>
                  <a:gd name="T9" fmla="*/ 4 h 252"/>
                  <a:gd name="T10" fmla="*/ 57 w 254"/>
                  <a:gd name="T11" fmla="*/ 23 h 252"/>
                  <a:gd name="T12" fmla="*/ 23 w 254"/>
                  <a:gd name="T13" fmla="*/ 57 h 252"/>
                  <a:gd name="T14" fmla="*/ 2 w 254"/>
                  <a:gd name="T15" fmla="*/ 102 h 252"/>
                  <a:gd name="T16" fmla="*/ 2 w 254"/>
                  <a:gd name="T17" fmla="*/ 154 h 252"/>
                  <a:gd name="T18" fmla="*/ 23 w 254"/>
                  <a:gd name="T19" fmla="*/ 198 h 252"/>
                  <a:gd name="T20" fmla="*/ 57 w 254"/>
                  <a:gd name="T21" fmla="*/ 233 h 252"/>
                  <a:gd name="T22" fmla="*/ 102 w 254"/>
                  <a:gd name="T23" fmla="*/ 250 h 252"/>
                  <a:gd name="T24" fmla="*/ 154 w 254"/>
                  <a:gd name="T25" fmla="*/ 250 h 252"/>
                  <a:gd name="T26" fmla="*/ 197 w 254"/>
                  <a:gd name="T27" fmla="*/ 233 h 252"/>
                  <a:gd name="T28" fmla="*/ 231 w 254"/>
                  <a:gd name="T29" fmla="*/ 198 h 252"/>
                  <a:gd name="T30" fmla="*/ 252 w 254"/>
                  <a:gd name="T31" fmla="*/ 154 h 252"/>
                  <a:gd name="T32" fmla="*/ 249 w 254"/>
                  <a:gd name="T33" fmla="*/ 126 h 252"/>
                  <a:gd name="T34" fmla="*/ 242 w 254"/>
                  <a:gd name="T35" fmla="*/ 80 h 252"/>
                  <a:gd name="T36" fmla="*/ 214 w 254"/>
                  <a:gd name="T37" fmla="*/ 40 h 252"/>
                  <a:gd name="T38" fmla="*/ 176 w 254"/>
                  <a:gd name="T39" fmla="*/ 14 h 252"/>
                  <a:gd name="T40" fmla="*/ 128 w 254"/>
                  <a:gd name="T41" fmla="*/ 4 h 252"/>
                  <a:gd name="T42" fmla="*/ 80 w 254"/>
                  <a:gd name="T43" fmla="*/ 14 h 252"/>
                  <a:gd name="T44" fmla="*/ 40 w 254"/>
                  <a:gd name="T45" fmla="*/ 40 h 252"/>
                  <a:gd name="T46" fmla="*/ 13 w 254"/>
                  <a:gd name="T47" fmla="*/ 80 h 252"/>
                  <a:gd name="T48" fmla="*/ 6 w 254"/>
                  <a:gd name="T49" fmla="*/ 126 h 252"/>
                  <a:gd name="T50" fmla="*/ 13 w 254"/>
                  <a:gd name="T51" fmla="*/ 176 h 252"/>
                  <a:gd name="T52" fmla="*/ 40 w 254"/>
                  <a:gd name="T53" fmla="*/ 215 h 252"/>
                  <a:gd name="T54" fmla="*/ 80 w 254"/>
                  <a:gd name="T55" fmla="*/ 240 h 252"/>
                  <a:gd name="T56" fmla="*/ 128 w 254"/>
                  <a:gd name="T57" fmla="*/ 250 h 252"/>
                  <a:gd name="T58" fmla="*/ 176 w 254"/>
                  <a:gd name="T59" fmla="*/ 240 h 252"/>
                  <a:gd name="T60" fmla="*/ 214 w 254"/>
                  <a:gd name="T61" fmla="*/ 215 h 252"/>
                  <a:gd name="T62" fmla="*/ 242 w 254"/>
                  <a:gd name="T63" fmla="*/ 176 h 252"/>
                  <a:gd name="T64" fmla="*/ 249 w 254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4" h="252">
                    <a:moveTo>
                      <a:pt x="254" y="126"/>
                    </a:moveTo>
                    <a:lnTo>
                      <a:pt x="252" y="102"/>
                    </a:lnTo>
                    <a:lnTo>
                      <a:pt x="245" y="78"/>
                    </a:lnTo>
                    <a:lnTo>
                      <a:pt x="231" y="57"/>
                    </a:lnTo>
                    <a:lnTo>
                      <a:pt x="217" y="38"/>
                    </a:lnTo>
                    <a:lnTo>
                      <a:pt x="197" y="23"/>
                    </a:lnTo>
                    <a:lnTo>
                      <a:pt x="176" y="11"/>
                    </a:lnTo>
                    <a:lnTo>
                      <a:pt x="154" y="4"/>
                    </a:lnTo>
                    <a:lnTo>
                      <a:pt x="128" y="0"/>
                    </a:lnTo>
                    <a:lnTo>
                      <a:pt x="102" y="4"/>
                    </a:lnTo>
                    <a:lnTo>
                      <a:pt x="80" y="11"/>
                    </a:lnTo>
                    <a:lnTo>
                      <a:pt x="57" y="23"/>
                    </a:lnTo>
                    <a:lnTo>
                      <a:pt x="37" y="38"/>
                    </a:lnTo>
                    <a:lnTo>
                      <a:pt x="23" y="57"/>
                    </a:lnTo>
                    <a:lnTo>
                      <a:pt x="10" y="78"/>
                    </a:lnTo>
                    <a:lnTo>
                      <a:pt x="2" y="102"/>
                    </a:lnTo>
                    <a:lnTo>
                      <a:pt x="0" y="126"/>
                    </a:lnTo>
                    <a:lnTo>
                      <a:pt x="2" y="154"/>
                    </a:lnTo>
                    <a:lnTo>
                      <a:pt x="10" y="176"/>
                    </a:lnTo>
                    <a:lnTo>
                      <a:pt x="23" y="198"/>
                    </a:lnTo>
                    <a:lnTo>
                      <a:pt x="37" y="215"/>
                    </a:lnTo>
                    <a:lnTo>
                      <a:pt x="57" y="233"/>
                    </a:lnTo>
                    <a:lnTo>
                      <a:pt x="80" y="243"/>
                    </a:lnTo>
                    <a:lnTo>
                      <a:pt x="102" y="250"/>
                    </a:lnTo>
                    <a:lnTo>
                      <a:pt x="128" y="252"/>
                    </a:lnTo>
                    <a:lnTo>
                      <a:pt x="154" y="250"/>
                    </a:lnTo>
                    <a:lnTo>
                      <a:pt x="176" y="243"/>
                    </a:lnTo>
                    <a:lnTo>
                      <a:pt x="197" y="233"/>
                    </a:lnTo>
                    <a:lnTo>
                      <a:pt x="217" y="215"/>
                    </a:lnTo>
                    <a:lnTo>
                      <a:pt x="231" y="198"/>
                    </a:lnTo>
                    <a:lnTo>
                      <a:pt x="245" y="176"/>
                    </a:lnTo>
                    <a:lnTo>
                      <a:pt x="252" y="154"/>
                    </a:lnTo>
                    <a:lnTo>
                      <a:pt x="254" y="126"/>
                    </a:lnTo>
                    <a:lnTo>
                      <a:pt x="249" y="126"/>
                    </a:lnTo>
                    <a:lnTo>
                      <a:pt x="246" y="102"/>
                    </a:lnTo>
                    <a:lnTo>
                      <a:pt x="242" y="80"/>
                    </a:lnTo>
                    <a:lnTo>
                      <a:pt x="229" y="57"/>
                    </a:lnTo>
                    <a:lnTo>
                      <a:pt x="214" y="40"/>
                    </a:lnTo>
                    <a:lnTo>
                      <a:pt x="195" y="26"/>
                    </a:lnTo>
                    <a:lnTo>
                      <a:pt x="176" y="14"/>
                    </a:lnTo>
                    <a:lnTo>
                      <a:pt x="154" y="6"/>
                    </a:lnTo>
                    <a:lnTo>
                      <a:pt x="128" y="4"/>
                    </a:lnTo>
                    <a:lnTo>
                      <a:pt x="102" y="6"/>
                    </a:lnTo>
                    <a:lnTo>
                      <a:pt x="80" y="14"/>
                    </a:lnTo>
                    <a:lnTo>
                      <a:pt x="59" y="26"/>
                    </a:lnTo>
                    <a:lnTo>
                      <a:pt x="40" y="40"/>
                    </a:lnTo>
                    <a:lnTo>
                      <a:pt x="24" y="57"/>
                    </a:lnTo>
                    <a:lnTo>
                      <a:pt x="13" y="80"/>
                    </a:lnTo>
                    <a:lnTo>
                      <a:pt x="8" y="102"/>
                    </a:lnTo>
                    <a:lnTo>
                      <a:pt x="6" y="126"/>
                    </a:lnTo>
                    <a:lnTo>
                      <a:pt x="8" y="152"/>
                    </a:lnTo>
                    <a:lnTo>
                      <a:pt x="13" y="176"/>
                    </a:lnTo>
                    <a:lnTo>
                      <a:pt x="24" y="195"/>
                    </a:lnTo>
                    <a:lnTo>
                      <a:pt x="40" y="215"/>
                    </a:lnTo>
                    <a:lnTo>
                      <a:pt x="59" y="231"/>
                    </a:lnTo>
                    <a:lnTo>
                      <a:pt x="80" y="240"/>
                    </a:lnTo>
                    <a:lnTo>
                      <a:pt x="102" y="248"/>
                    </a:lnTo>
                    <a:lnTo>
                      <a:pt x="128" y="250"/>
                    </a:lnTo>
                    <a:lnTo>
                      <a:pt x="154" y="248"/>
                    </a:lnTo>
                    <a:lnTo>
                      <a:pt x="176" y="240"/>
                    </a:lnTo>
                    <a:lnTo>
                      <a:pt x="195" y="231"/>
                    </a:lnTo>
                    <a:lnTo>
                      <a:pt x="214" y="215"/>
                    </a:lnTo>
                    <a:lnTo>
                      <a:pt x="229" y="195"/>
                    </a:lnTo>
                    <a:lnTo>
                      <a:pt x="242" y="176"/>
                    </a:lnTo>
                    <a:lnTo>
                      <a:pt x="246" y="152"/>
                    </a:lnTo>
                    <a:lnTo>
                      <a:pt x="249" y="126"/>
                    </a:lnTo>
                    <a:lnTo>
                      <a:pt x="254" y="126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2" name="Freeform 1144">
                <a:extLst>
                  <a:ext uri="{FF2B5EF4-FFF2-40B4-BE49-F238E27FC236}">
                    <a16:creationId xmlns:a16="http://schemas.microsoft.com/office/drawing/2014/main" id="{04C5459E-2057-4AA3-9D08-D0B30E4DF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20"/>
                <a:ext cx="81" cy="82"/>
              </a:xfrm>
              <a:custGeom>
                <a:avLst/>
                <a:gdLst>
                  <a:gd name="T0" fmla="*/ 241 w 245"/>
                  <a:gd name="T1" fmla="*/ 99 h 247"/>
                  <a:gd name="T2" fmla="*/ 224 w 245"/>
                  <a:gd name="T3" fmla="*/ 55 h 247"/>
                  <a:gd name="T4" fmla="*/ 190 w 245"/>
                  <a:gd name="T5" fmla="*/ 23 h 247"/>
                  <a:gd name="T6" fmla="*/ 148 w 245"/>
                  <a:gd name="T7" fmla="*/ 2 h 247"/>
                  <a:gd name="T8" fmla="*/ 97 w 245"/>
                  <a:gd name="T9" fmla="*/ 2 h 247"/>
                  <a:gd name="T10" fmla="*/ 55 w 245"/>
                  <a:gd name="T11" fmla="*/ 23 h 247"/>
                  <a:gd name="T12" fmla="*/ 19 w 245"/>
                  <a:gd name="T13" fmla="*/ 55 h 247"/>
                  <a:gd name="T14" fmla="*/ 2 w 245"/>
                  <a:gd name="T15" fmla="*/ 99 h 247"/>
                  <a:gd name="T16" fmla="*/ 2 w 245"/>
                  <a:gd name="T17" fmla="*/ 148 h 247"/>
                  <a:gd name="T18" fmla="*/ 19 w 245"/>
                  <a:gd name="T19" fmla="*/ 193 h 247"/>
                  <a:gd name="T20" fmla="*/ 55 w 245"/>
                  <a:gd name="T21" fmla="*/ 227 h 247"/>
                  <a:gd name="T22" fmla="*/ 97 w 245"/>
                  <a:gd name="T23" fmla="*/ 245 h 247"/>
                  <a:gd name="T24" fmla="*/ 148 w 245"/>
                  <a:gd name="T25" fmla="*/ 245 h 247"/>
                  <a:gd name="T26" fmla="*/ 190 w 245"/>
                  <a:gd name="T27" fmla="*/ 227 h 247"/>
                  <a:gd name="T28" fmla="*/ 224 w 245"/>
                  <a:gd name="T29" fmla="*/ 193 h 247"/>
                  <a:gd name="T30" fmla="*/ 241 w 245"/>
                  <a:gd name="T31" fmla="*/ 148 h 247"/>
                  <a:gd name="T32" fmla="*/ 241 w 245"/>
                  <a:gd name="T33" fmla="*/ 124 h 247"/>
                  <a:gd name="T34" fmla="*/ 231 w 245"/>
                  <a:gd name="T35" fmla="*/ 76 h 247"/>
                  <a:gd name="T36" fmla="*/ 207 w 245"/>
                  <a:gd name="T37" fmla="*/ 40 h 247"/>
                  <a:gd name="T38" fmla="*/ 167 w 245"/>
                  <a:gd name="T39" fmla="*/ 12 h 247"/>
                  <a:gd name="T40" fmla="*/ 124 w 245"/>
                  <a:gd name="T41" fmla="*/ 5 h 247"/>
                  <a:gd name="T42" fmla="*/ 76 w 245"/>
                  <a:gd name="T43" fmla="*/ 12 h 247"/>
                  <a:gd name="T44" fmla="*/ 38 w 245"/>
                  <a:gd name="T45" fmla="*/ 40 h 247"/>
                  <a:gd name="T46" fmla="*/ 12 w 245"/>
                  <a:gd name="T47" fmla="*/ 76 h 247"/>
                  <a:gd name="T48" fmla="*/ 2 w 245"/>
                  <a:gd name="T49" fmla="*/ 124 h 247"/>
                  <a:gd name="T50" fmla="*/ 12 w 245"/>
                  <a:gd name="T51" fmla="*/ 171 h 247"/>
                  <a:gd name="T52" fmla="*/ 38 w 245"/>
                  <a:gd name="T53" fmla="*/ 210 h 247"/>
                  <a:gd name="T54" fmla="*/ 76 w 245"/>
                  <a:gd name="T55" fmla="*/ 234 h 247"/>
                  <a:gd name="T56" fmla="*/ 124 w 245"/>
                  <a:gd name="T57" fmla="*/ 245 h 247"/>
                  <a:gd name="T58" fmla="*/ 167 w 245"/>
                  <a:gd name="T59" fmla="*/ 234 h 247"/>
                  <a:gd name="T60" fmla="*/ 207 w 245"/>
                  <a:gd name="T61" fmla="*/ 210 h 247"/>
                  <a:gd name="T62" fmla="*/ 231 w 245"/>
                  <a:gd name="T63" fmla="*/ 171 h 247"/>
                  <a:gd name="T64" fmla="*/ 241 w 245"/>
                  <a:gd name="T65" fmla="*/ 12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247">
                    <a:moveTo>
                      <a:pt x="245" y="124"/>
                    </a:moveTo>
                    <a:lnTo>
                      <a:pt x="241" y="99"/>
                    </a:lnTo>
                    <a:lnTo>
                      <a:pt x="236" y="76"/>
                    </a:lnTo>
                    <a:lnTo>
                      <a:pt x="224" y="55"/>
                    </a:lnTo>
                    <a:lnTo>
                      <a:pt x="210" y="38"/>
                    </a:lnTo>
                    <a:lnTo>
                      <a:pt x="190" y="23"/>
                    </a:lnTo>
                    <a:lnTo>
                      <a:pt x="171" y="10"/>
                    </a:lnTo>
                    <a:lnTo>
                      <a:pt x="148" y="2"/>
                    </a:lnTo>
                    <a:lnTo>
                      <a:pt x="124" y="0"/>
                    </a:lnTo>
                    <a:lnTo>
                      <a:pt x="97" y="2"/>
                    </a:lnTo>
                    <a:lnTo>
                      <a:pt x="74" y="10"/>
                    </a:lnTo>
                    <a:lnTo>
                      <a:pt x="55" y="23"/>
                    </a:lnTo>
                    <a:lnTo>
                      <a:pt x="34" y="38"/>
                    </a:lnTo>
                    <a:lnTo>
                      <a:pt x="19" y="55"/>
                    </a:lnTo>
                    <a:lnTo>
                      <a:pt x="8" y="76"/>
                    </a:lnTo>
                    <a:lnTo>
                      <a:pt x="2" y="99"/>
                    </a:lnTo>
                    <a:lnTo>
                      <a:pt x="0" y="124"/>
                    </a:lnTo>
                    <a:lnTo>
                      <a:pt x="2" y="148"/>
                    </a:lnTo>
                    <a:lnTo>
                      <a:pt x="8" y="173"/>
                    </a:lnTo>
                    <a:lnTo>
                      <a:pt x="19" y="193"/>
                    </a:lnTo>
                    <a:lnTo>
                      <a:pt x="34" y="212"/>
                    </a:lnTo>
                    <a:lnTo>
                      <a:pt x="55" y="227"/>
                    </a:lnTo>
                    <a:lnTo>
                      <a:pt x="74" y="237"/>
                    </a:lnTo>
                    <a:lnTo>
                      <a:pt x="97" y="245"/>
                    </a:lnTo>
                    <a:lnTo>
                      <a:pt x="124" y="247"/>
                    </a:lnTo>
                    <a:lnTo>
                      <a:pt x="148" y="245"/>
                    </a:lnTo>
                    <a:lnTo>
                      <a:pt x="171" y="237"/>
                    </a:lnTo>
                    <a:lnTo>
                      <a:pt x="190" y="227"/>
                    </a:lnTo>
                    <a:lnTo>
                      <a:pt x="210" y="212"/>
                    </a:lnTo>
                    <a:lnTo>
                      <a:pt x="224" y="193"/>
                    </a:lnTo>
                    <a:lnTo>
                      <a:pt x="236" y="173"/>
                    </a:lnTo>
                    <a:lnTo>
                      <a:pt x="241" y="148"/>
                    </a:lnTo>
                    <a:lnTo>
                      <a:pt x="245" y="124"/>
                    </a:lnTo>
                    <a:lnTo>
                      <a:pt x="241" y="124"/>
                    </a:lnTo>
                    <a:lnTo>
                      <a:pt x="239" y="99"/>
                    </a:lnTo>
                    <a:lnTo>
                      <a:pt x="231" y="76"/>
                    </a:lnTo>
                    <a:lnTo>
                      <a:pt x="222" y="57"/>
                    </a:lnTo>
                    <a:lnTo>
                      <a:pt x="207" y="40"/>
                    </a:lnTo>
                    <a:lnTo>
                      <a:pt x="190" y="24"/>
                    </a:lnTo>
                    <a:lnTo>
                      <a:pt x="167" y="12"/>
                    </a:lnTo>
                    <a:lnTo>
                      <a:pt x="145" y="9"/>
                    </a:lnTo>
                    <a:lnTo>
                      <a:pt x="124" y="5"/>
                    </a:lnTo>
                    <a:lnTo>
                      <a:pt x="98" y="9"/>
                    </a:lnTo>
                    <a:lnTo>
                      <a:pt x="76" y="12"/>
                    </a:lnTo>
                    <a:lnTo>
                      <a:pt x="55" y="24"/>
                    </a:lnTo>
                    <a:lnTo>
                      <a:pt x="38" y="40"/>
                    </a:lnTo>
                    <a:lnTo>
                      <a:pt x="23" y="57"/>
                    </a:lnTo>
                    <a:lnTo>
                      <a:pt x="12" y="76"/>
                    </a:lnTo>
                    <a:lnTo>
                      <a:pt x="5" y="99"/>
                    </a:lnTo>
                    <a:lnTo>
                      <a:pt x="2" y="124"/>
                    </a:lnTo>
                    <a:lnTo>
                      <a:pt x="5" y="148"/>
                    </a:lnTo>
                    <a:lnTo>
                      <a:pt x="12" y="171"/>
                    </a:lnTo>
                    <a:lnTo>
                      <a:pt x="23" y="193"/>
                    </a:lnTo>
                    <a:lnTo>
                      <a:pt x="38" y="210"/>
                    </a:lnTo>
                    <a:lnTo>
                      <a:pt x="55" y="224"/>
                    </a:lnTo>
                    <a:lnTo>
                      <a:pt x="76" y="234"/>
                    </a:lnTo>
                    <a:lnTo>
                      <a:pt x="98" y="241"/>
                    </a:lnTo>
                    <a:lnTo>
                      <a:pt x="124" y="245"/>
                    </a:lnTo>
                    <a:lnTo>
                      <a:pt x="145" y="241"/>
                    </a:lnTo>
                    <a:lnTo>
                      <a:pt x="167" y="234"/>
                    </a:lnTo>
                    <a:lnTo>
                      <a:pt x="190" y="224"/>
                    </a:lnTo>
                    <a:lnTo>
                      <a:pt x="207" y="210"/>
                    </a:lnTo>
                    <a:lnTo>
                      <a:pt x="222" y="193"/>
                    </a:lnTo>
                    <a:lnTo>
                      <a:pt x="231" y="171"/>
                    </a:lnTo>
                    <a:lnTo>
                      <a:pt x="239" y="148"/>
                    </a:lnTo>
                    <a:lnTo>
                      <a:pt x="241" y="124"/>
                    </a:lnTo>
                    <a:lnTo>
                      <a:pt x="245" y="124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3" name="Freeform 1145">
                <a:extLst>
                  <a:ext uri="{FF2B5EF4-FFF2-40B4-BE49-F238E27FC236}">
                    <a16:creationId xmlns:a16="http://schemas.microsoft.com/office/drawing/2014/main" id="{236DA962-B263-4D2C-BD77-B7801BAA9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3421"/>
                <a:ext cx="80" cy="80"/>
              </a:xfrm>
              <a:custGeom>
                <a:avLst/>
                <a:gdLst>
                  <a:gd name="T0" fmla="*/ 237 w 238"/>
                  <a:gd name="T1" fmla="*/ 94 h 240"/>
                  <a:gd name="T2" fmla="*/ 220 w 238"/>
                  <a:gd name="T3" fmla="*/ 52 h 240"/>
                  <a:gd name="T4" fmla="*/ 187 w 238"/>
                  <a:gd name="T5" fmla="*/ 20 h 240"/>
                  <a:gd name="T6" fmla="*/ 142 w 238"/>
                  <a:gd name="T7" fmla="*/ 4 h 240"/>
                  <a:gd name="T8" fmla="*/ 96 w 238"/>
                  <a:gd name="T9" fmla="*/ 4 h 240"/>
                  <a:gd name="T10" fmla="*/ 51 w 238"/>
                  <a:gd name="T11" fmla="*/ 20 h 240"/>
                  <a:gd name="T12" fmla="*/ 20 w 238"/>
                  <a:gd name="T13" fmla="*/ 52 h 240"/>
                  <a:gd name="T14" fmla="*/ 2 w 238"/>
                  <a:gd name="T15" fmla="*/ 94 h 240"/>
                  <a:gd name="T16" fmla="*/ 2 w 238"/>
                  <a:gd name="T17" fmla="*/ 144 h 240"/>
                  <a:gd name="T18" fmla="*/ 20 w 238"/>
                  <a:gd name="T19" fmla="*/ 188 h 240"/>
                  <a:gd name="T20" fmla="*/ 51 w 238"/>
                  <a:gd name="T21" fmla="*/ 219 h 240"/>
                  <a:gd name="T22" fmla="*/ 96 w 238"/>
                  <a:gd name="T23" fmla="*/ 237 h 240"/>
                  <a:gd name="T24" fmla="*/ 142 w 238"/>
                  <a:gd name="T25" fmla="*/ 237 h 240"/>
                  <a:gd name="T26" fmla="*/ 187 w 238"/>
                  <a:gd name="T27" fmla="*/ 219 h 240"/>
                  <a:gd name="T28" fmla="*/ 220 w 238"/>
                  <a:gd name="T29" fmla="*/ 188 h 240"/>
                  <a:gd name="T30" fmla="*/ 237 w 238"/>
                  <a:gd name="T31" fmla="*/ 144 h 240"/>
                  <a:gd name="T32" fmla="*/ 237 w 238"/>
                  <a:gd name="T33" fmla="*/ 119 h 240"/>
                  <a:gd name="T34" fmla="*/ 227 w 238"/>
                  <a:gd name="T35" fmla="*/ 74 h 240"/>
                  <a:gd name="T36" fmla="*/ 202 w 238"/>
                  <a:gd name="T37" fmla="*/ 37 h 240"/>
                  <a:gd name="T38" fmla="*/ 164 w 238"/>
                  <a:gd name="T39" fmla="*/ 13 h 240"/>
                  <a:gd name="T40" fmla="*/ 120 w 238"/>
                  <a:gd name="T41" fmla="*/ 4 h 240"/>
                  <a:gd name="T42" fmla="*/ 74 w 238"/>
                  <a:gd name="T43" fmla="*/ 13 h 240"/>
                  <a:gd name="T44" fmla="*/ 37 w 238"/>
                  <a:gd name="T45" fmla="*/ 37 h 240"/>
                  <a:gd name="T46" fmla="*/ 13 w 238"/>
                  <a:gd name="T47" fmla="*/ 74 h 240"/>
                  <a:gd name="T48" fmla="*/ 2 w 238"/>
                  <a:gd name="T49" fmla="*/ 119 h 240"/>
                  <a:gd name="T50" fmla="*/ 13 w 238"/>
                  <a:gd name="T51" fmla="*/ 166 h 240"/>
                  <a:gd name="T52" fmla="*/ 37 w 238"/>
                  <a:gd name="T53" fmla="*/ 202 h 240"/>
                  <a:gd name="T54" fmla="*/ 74 w 238"/>
                  <a:gd name="T55" fmla="*/ 228 h 240"/>
                  <a:gd name="T56" fmla="*/ 120 w 238"/>
                  <a:gd name="T57" fmla="*/ 237 h 240"/>
                  <a:gd name="T58" fmla="*/ 164 w 238"/>
                  <a:gd name="T59" fmla="*/ 228 h 240"/>
                  <a:gd name="T60" fmla="*/ 202 w 238"/>
                  <a:gd name="T61" fmla="*/ 202 h 240"/>
                  <a:gd name="T62" fmla="*/ 227 w 238"/>
                  <a:gd name="T63" fmla="*/ 166 h 240"/>
                  <a:gd name="T64" fmla="*/ 237 w 238"/>
                  <a:gd name="T65" fmla="*/ 11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240">
                    <a:moveTo>
                      <a:pt x="238" y="119"/>
                    </a:moveTo>
                    <a:lnTo>
                      <a:pt x="237" y="94"/>
                    </a:lnTo>
                    <a:lnTo>
                      <a:pt x="228" y="71"/>
                    </a:lnTo>
                    <a:lnTo>
                      <a:pt x="220" y="52"/>
                    </a:lnTo>
                    <a:lnTo>
                      <a:pt x="204" y="35"/>
                    </a:lnTo>
                    <a:lnTo>
                      <a:pt x="187" y="20"/>
                    </a:lnTo>
                    <a:lnTo>
                      <a:pt x="164" y="7"/>
                    </a:lnTo>
                    <a:lnTo>
                      <a:pt x="142" y="4"/>
                    </a:lnTo>
                    <a:lnTo>
                      <a:pt x="120" y="0"/>
                    </a:lnTo>
                    <a:lnTo>
                      <a:pt x="96" y="4"/>
                    </a:lnTo>
                    <a:lnTo>
                      <a:pt x="74" y="7"/>
                    </a:lnTo>
                    <a:lnTo>
                      <a:pt x="51" y="20"/>
                    </a:lnTo>
                    <a:lnTo>
                      <a:pt x="34" y="35"/>
                    </a:lnTo>
                    <a:lnTo>
                      <a:pt x="20" y="52"/>
                    </a:lnTo>
                    <a:lnTo>
                      <a:pt x="9" y="71"/>
                    </a:lnTo>
                    <a:lnTo>
                      <a:pt x="2" y="94"/>
                    </a:lnTo>
                    <a:lnTo>
                      <a:pt x="0" y="119"/>
                    </a:lnTo>
                    <a:lnTo>
                      <a:pt x="2" y="144"/>
                    </a:lnTo>
                    <a:lnTo>
                      <a:pt x="9" y="166"/>
                    </a:lnTo>
                    <a:lnTo>
                      <a:pt x="20" y="188"/>
                    </a:lnTo>
                    <a:lnTo>
                      <a:pt x="34" y="205"/>
                    </a:lnTo>
                    <a:lnTo>
                      <a:pt x="51" y="219"/>
                    </a:lnTo>
                    <a:lnTo>
                      <a:pt x="74" y="229"/>
                    </a:lnTo>
                    <a:lnTo>
                      <a:pt x="96" y="237"/>
                    </a:lnTo>
                    <a:lnTo>
                      <a:pt x="120" y="240"/>
                    </a:lnTo>
                    <a:lnTo>
                      <a:pt x="142" y="237"/>
                    </a:lnTo>
                    <a:lnTo>
                      <a:pt x="164" y="229"/>
                    </a:lnTo>
                    <a:lnTo>
                      <a:pt x="187" y="219"/>
                    </a:lnTo>
                    <a:lnTo>
                      <a:pt x="204" y="205"/>
                    </a:lnTo>
                    <a:lnTo>
                      <a:pt x="220" y="188"/>
                    </a:lnTo>
                    <a:lnTo>
                      <a:pt x="228" y="166"/>
                    </a:lnTo>
                    <a:lnTo>
                      <a:pt x="237" y="144"/>
                    </a:lnTo>
                    <a:lnTo>
                      <a:pt x="238" y="119"/>
                    </a:lnTo>
                    <a:lnTo>
                      <a:pt x="237" y="119"/>
                    </a:lnTo>
                    <a:lnTo>
                      <a:pt x="234" y="97"/>
                    </a:lnTo>
                    <a:lnTo>
                      <a:pt x="227" y="74"/>
                    </a:lnTo>
                    <a:lnTo>
                      <a:pt x="216" y="56"/>
                    </a:lnTo>
                    <a:lnTo>
                      <a:pt x="202" y="37"/>
                    </a:lnTo>
                    <a:lnTo>
                      <a:pt x="185" y="23"/>
                    </a:lnTo>
                    <a:lnTo>
                      <a:pt x="164" y="13"/>
                    </a:lnTo>
                    <a:lnTo>
                      <a:pt x="142" y="6"/>
                    </a:lnTo>
                    <a:lnTo>
                      <a:pt x="120" y="4"/>
                    </a:lnTo>
                    <a:lnTo>
                      <a:pt x="96" y="6"/>
                    </a:lnTo>
                    <a:lnTo>
                      <a:pt x="74" y="13"/>
                    </a:lnTo>
                    <a:lnTo>
                      <a:pt x="54" y="23"/>
                    </a:lnTo>
                    <a:lnTo>
                      <a:pt x="37" y="37"/>
                    </a:lnTo>
                    <a:lnTo>
                      <a:pt x="22" y="56"/>
                    </a:lnTo>
                    <a:lnTo>
                      <a:pt x="13" y="74"/>
                    </a:lnTo>
                    <a:lnTo>
                      <a:pt x="5" y="97"/>
                    </a:lnTo>
                    <a:lnTo>
                      <a:pt x="2" y="119"/>
                    </a:lnTo>
                    <a:lnTo>
                      <a:pt x="5" y="144"/>
                    </a:lnTo>
                    <a:lnTo>
                      <a:pt x="13" y="166"/>
                    </a:lnTo>
                    <a:lnTo>
                      <a:pt x="22" y="185"/>
                    </a:lnTo>
                    <a:lnTo>
                      <a:pt x="37" y="202"/>
                    </a:lnTo>
                    <a:lnTo>
                      <a:pt x="54" y="218"/>
                    </a:lnTo>
                    <a:lnTo>
                      <a:pt x="74" y="228"/>
                    </a:lnTo>
                    <a:lnTo>
                      <a:pt x="96" y="235"/>
                    </a:lnTo>
                    <a:lnTo>
                      <a:pt x="120" y="237"/>
                    </a:lnTo>
                    <a:lnTo>
                      <a:pt x="142" y="235"/>
                    </a:lnTo>
                    <a:lnTo>
                      <a:pt x="164" y="228"/>
                    </a:lnTo>
                    <a:lnTo>
                      <a:pt x="185" y="218"/>
                    </a:lnTo>
                    <a:lnTo>
                      <a:pt x="202" y="202"/>
                    </a:lnTo>
                    <a:lnTo>
                      <a:pt x="216" y="185"/>
                    </a:lnTo>
                    <a:lnTo>
                      <a:pt x="227" y="166"/>
                    </a:lnTo>
                    <a:lnTo>
                      <a:pt x="234" y="144"/>
                    </a:lnTo>
                    <a:lnTo>
                      <a:pt x="237" y="119"/>
                    </a:lnTo>
                    <a:lnTo>
                      <a:pt x="238" y="119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4" name="Freeform 1146">
                <a:extLst>
                  <a:ext uri="{FF2B5EF4-FFF2-40B4-BE49-F238E27FC236}">
                    <a16:creationId xmlns:a16="http://schemas.microsoft.com/office/drawing/2014/main" id="{8748EF3B-71EF-469A-BDFE-7BE3F12EC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3423"/>
                <a:ext cx="78" cy="77"/>
              </a:xfrm>
              <a:custGeom>
                <a:avLst/>
                <a:gdLst>
                  <a:gd name="T0" fmla="*/ 232 w 235"/>
                  <a:gd name="T1" fmla="*/ 92 h 232"/>
                  <a:gd name="T2" fmla="*/ 214 w 235"/>
                  <a:gd name="T3" fmla="*/ 50 h 232"/>
                  <a:gd name="T4" fmla="*/ 183 w 235"/>
                  <a:gd name="T5" fmla="*/ 18 h 232"/>
                  <a:gd name="T6" fmla="*/ 140 w 235"/>
                  <a:gd name="T7" fmla="*/ 1 h 232"/>
                  <a:gd name="T8" fmla="*/ 94 w 235"/>
                  <a:gd name="T9" fmla="*/ 1 h 232"/>
                  <a:gd name="T10" fmla="*/ 52 w 235"/>
                  <a:gd name="T11" fmla="*/ 18 h 232"/>
                  <a:gd name="T12" fmla="*/ 20 w 235"/>
                  <a:gd name="T13" fmla="*/ 50 h 232"/>
                  <a:gd name="T14" fmla="*/ 3 w 235"/>
                  <a:gd name="T15" fmla="*/ 92 h 232"/>
                  <a:gd name="T16" fmla="*/ 3 w 235"/>
                  <a:gd name="T17" fmla="*/ 139 h 232"/>
                  <a:gd name="T18" fmla="*/ 20 w 235"/>
                  <a:gd name="T19" fmla="*/ 180 h 232"/>
                  <a:gd name="T20" fmla="*/ 52 w 235"/>
                  <a:gd name="T21" fmla="*/ 213 h 232"/>
                  <a:gd name="T22" fmla="*/ 94 w 235"/>
                  <a:gd name="T23" fmla="*/ 230 h 232"/>
                  <a:gd name="T24" fmla="*/ 140 w 235"/>
                  <a:gd name="T25" fmla="*/ 230 h 232"/>
                  <a:gd name="T26" fmla="*/ 183 w 235"/>
                  <a:gd name="T27" fmla="*/ 213 h 232"/>
                  <a:gd name="T28" fmla="*/ 214 w 235"/>
                  <a:gd name="T29" fmla="*/ 180 h 232"/>
                  <a:gd name="T30" fmla="*/ 232 w 235"/>
                  <a:gd name="T31" fmla="*/ 139 h 232"/>
                  <a:gd name="T32" fmla="*/ 232 w 235"/>
                  <a:gd name="T33" fmla="*/ 115 h 232"/>
                  <a:gd name="T34" fmla="*/ 221 w 235"/>
                  <a:gd name="T35" fmla="*/ 70 h 232"/>
                  <a:gd name="T36" fmla="*/ 197 w 235"/>
                  <a:gd name="T37" fmla="*/ 36 h 232"/>
                  <a:gd name="T38" fmla="*/ 162 w 235"/>
                  <a:gd name="T39" fmla="*/ 10 h 232"/>
                  <a:gd name="T40" fmla="*/ 118 w 235"/>
                  <a:gd name="T41" fmla="*/ 1 h 232"/>
                  <a:gd name="T42" fmla="*/ 72 w 235"/>
                  <a:gd name="T43" fmla="*/ 10 h 232"/>
                  <a:gd name="T44" fmla="*/ 37 w 235"/>
                  <a:gd name="T45" fmla="*/ 36 h 232"/>
                  <a:gd name="T46" fmla="*/ 13 w 235"/>
                  <a:gd name="T47" fmla="*/ 70 h 232"/>
                  <a:gd name="T48" fmla="*/ 3 w 235"/>
                  <a:gd name="T49" fmla="*/ 115 h 232"/>
                  <a:gd name="T50" fmla="*/ 13 w 235"/>
                  <a:gd name="T51" fmla="*/ 158 h 232"/>
                  <a:gd name="T52" fmla="*/ 37 w 235"/>
                  <a:gd name="T53" fmla="*/ 196 h 232"/>
                  <a:gd name="T54" fmla="*/ 72 w 235"/>
                  <a:gd name="T55" fmla="*/ 220 h 232"/>
                  <a:gd name="T56" fmla="*/ 118 w 235"/>
                  <a:gd name="T57" fmla="*/ 230 h 232"/>
                  <a:gd name="T58" fmla="*/ 162 w 235"/>
                  <a:gd name="T59" fmla="*/ 220 h 232"/>
                  <a:gd name="T60" fmla="*/ 197 w 235"/>
                  <a:gd name="T61" fmla="*/ 196 h 232"/>
                  <a:gd name="T62" fmla="*/ 221 w 235"/>
                  <a:gd name="T63" fmla="*/ 158 h 232"/>
                  <a:gd name="T64" fmla="*/ 232 w 235"/>
                  <a:gd name="T65" fmla="*/ 11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2">
                    <a:moveTo>
                      <a:pt x="235" y="115"/>
                    </a:moveTo>
                    <a:lnTo>
                      <a:pt x="232" y="92"/>
                    </a:lnTo>
                    <a:lnTo>
                      <a:pt x="225" y="70"/>
                    </a:lnTo>
                    <a:lnTo>
                      <a:pt x="214" y="50"/>
                    </a:lnTo>
                    <a:lnTo>
                      <a:pt x="200" y="33"/>
                    </a:lnTo>
                    <a:lnTo>
                      <a:pt x="183" y="18"/>
                    </a:lnTo>
                    <a:lnTo>
                      <a:pt x="162" y="8"/>
                    </a:lnTo>
                    <a:lnTo>
                      <a:pt x="140" y="1"/>
                    </a:lnTo>
                    <a:lnTo>
                      <a:pt x="118" y="0"/>
                    </a:lnTo>
                    <a:lnTo>
                      <a:pt x="94" y="1"/>
                    </a:lnTo>
                    <a:lnTo>
                      <a:pt x="72" y="8"/>
                    </a:lnTo>
                    <a:lnTo>
                      <a:pt x="52" y="18"/>
                    </a:lnTo>
                    <a:lnTo>
                      <a:pt x="35" y="33"/>
                    </a:lnTo>
                    <a:lnTo>
                      <a:pt x="20" y="50"/>
                    </a:lnTo>
                    <a:lnTo>
                      <a:pt x="11" y="70"/>
                    </a:lnTo>
                    <a:lnTo>
                      <a:pt x="3" y="92"/>
                    </a:lnTo>
                    <a:lnTo>
                      <a:pt x="0" y="115"/>
                    </a:lnTo>
                    <a:lnTo>
                      <a:pt x="3" y="139"/>
                    </a:lnTo>
                    <a:lnTo>
                      <a:pt x="11" y="162"/>
                    </a:lnTo>
                    <a:lnTo>
                      <a:pt x="20" y="180"/>
                    </a:lnTo>
                    <a:lnTo>
                      <a:pt x="35" y="198"/>
                    </a:lnTo>
                    <a:lnTo>
                      <a:pt x="52" y="213"/>
                    </a:lnTo>
                    <a:lnTo>
                      <a:pt x="72" y="222"/>
                    </a:lnTo>
                    <a:lnTo>
                      <a:pt x="94" y="230"/>
                    </a:lnTo>
                    <a:lnTo>
                      <a:pt x="118" y="232"/>
                    </a:lnTo>
                    <a:lnTo>
                      <a:pt x="140" y="230"/>
                    </a:lnTo>
                    <a:lnTo>
                      <a:pt x="162" y="222"/>
                    </a:lnTo>
                    <a:lnTo>
                      <a:pt x="183" y="213"/>
                    </a:lnTo>
                    <a:lnTo>
                      <a:pt x="200" y="198"/>
                    </a:lnTo>
                    <a:lnTo>
                      <a:pt x="214" y="180"/>
                    </a:lnTo>
                    <a:lnTo>
                      <a:pt x="225" y="162"/>
                    </a:lnTo>
                    <a:lnTo>
                      <a:pt x="232" y="139"/>
                    </a:lnTo>
                    <a:lnTo>
                      <a:pt x="235" y="115"/>
                    </a:lnTo>
                    <a:lnTo>
                      <a:pt x="232" y="115"/>
                    </a:lnTo>
                    <a:lnTo>
                      <a:pt x="229" y="92"/>
                    </a:lnTo>
                    <a:lnTo>
                      <a:pt x="221" y="70"/>
                    </a:lnTo>
                    <a:lnTo>
                      <a:pt x="212" y="50"/>
                    </a:lnTo>
                    <a:lnTo>
                      <a:pt x="197" y="36"/>
                    </a:lnTo>
                    <a:lnTo>
                      <a:pt x="180" y="21"/>
                    </a:lnTo>
                    <a:lnTo>
                      <a:pt x="162" y="10"/>
                    </a:lnTo>
                    <a:lnTo>
                      <a:pt x="140" y="3"/>
                    </a:lnTo>
                    <a:lnTo>
                      <a:pt x="118" y="1"/>
                    </a:lnTo>
                    <a:lnTo>
                      <a:pt x="94" y="3"/>
                    </a:lnTo>
                    <a:lnTo>
                      <a:pt x="72" y="10"/>
                    </a:lnTo>
                    <a:lnTo>
                      <a:pt x="54" y="21"/>
                    </a:lnTo>
                    <a:lnTo>
                      <a:pt x="37" y="36"/>
                    </a:lnTo>
                    <a:lnTo>
                      <a:pt x="23" y="50"/>
                    </a:lnTo>
                    <a:lnTo>
                      <a:pt x="13" y="70"/>
                    </a:lnTo>
                    <a:lnTo>
                      <a:pt x="6" y="92"/>
                    </a:lnTo>
                    <a:lnTo>
                      <a:pt x="3" y="115"/>
                    </a:lnTo>
                    <a:lnTo>
                      <a:pt x="6" y="139"/>
                    </a:lnTo>
                    <a:lnTo>
                      <a:pt x="13" y="158"/>
                    </a:lnTo>
                    <a:lnTo>
                      <a:pt x="23" y="179"/>
                    </a:lnTo>
                    <a:lnTo>
                      <a:pt x="37" y="196"/>
                    </a:lnTo>
                    <a:lnTo>
                      <a:pt x="54" y="210"/>
                    </a:lnTo>
                    <a:lnTo>
                      <a:pt x="72" y="220"/>
                    </a:lnTo>
                    <a:lnTo>
                      <a:pt x="94" y="228"/>
                    </a:lnTo>
                    <a:lnTo>
                      <a:pt x="118" y="230"/>
                    </a:lnTo>
                    <a:lnTo>
                      <a:pt x="140" y="228"/>
                    </a:lnTo>
                    <a:lnTo>
                      <a:pt x="162" y="220"/>
                    </a:lnTo>
                    <a:lnTo>
                      <a:pt x="180" y="210"/>
                    </a:lnTo>
                    <a:lnTo>
                      <a:pt x="197" y="196"/>
                    </a:lnTo>
                    <a:lnTo>
                      <a:pt x="212" y="179"/>
                    </a:lnTo>
                    <a:lnTo>
                      <a:pt x="221" y="158"/>
                    </a:lnTo>
                    <a:lnTo>
                      <a:pt x="229" y="139"/>
                    </a:lnTo>
                    <a:lnTo>
                      <a:pt x="232" y="115"/>
                    </a:lnTo>
                    <a:lnTo>
                      <a:pt x="235" y="115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5" name="Freeform 1147">
                <a:extLst>
                  <a:ext uri="{FF2B5EF4-FFF2-40B4-BE49-F238E27FC236}">
                    <a16:creationId xmlns:a16="http://schemas.microsoft.com/office/drawing/2014/main" id="{0A4BFEC5-660E-4A1C-B523-7D5E76B4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3423"/>
                <a:ext cx="76" cy="77"/>
              </a:xfrm>
              <a:custGeom>
                <a:avLst/>
                <a:gdLst>
                  <a:gd name="T0" fmla="*/ 226 w 228"/>
                  <a:gd name="T1" fmla="*/ 91 h 229"/>
                  <a:gd name="T2" fmla="*/ 209 w 228"/>
                  <a:gd name="T3" fmla="*/ 50 h 229"/>
                  <a:gd name="T4" fmla="*/ 177 w 228"/>
                  <a:gd name="T5" fmla="*/ 19 h 229"/>
                  <a:gd name="T6" fmla="*/ 137 w 228"/>
                  <a:gd name="T7" fmla="*/ 1 h 229"/>
                  <a:gd name="T8" fmla="*/ 90 w 228"/>
                  <a:gd name="T9" fmla="*/ 1 h 229"/>
                  <a:gd name="T10" fmla="*/ 51 w 228"/>
                  <a:gd name="T11" fmla="*/ 19 h 229"/>
                  <a:gd name="T12" fmla="*/ 19 w 228"/>
                  <a:gd name="T13" fmla="*/ 50 h 229"/>
                  <a:gd name="T14" fmla="*/ 2 w 228"/>
                  <a:gd name="T15" fmla="*/ 91 h 229"/>
                  <a:gd name="T16" fmla="*/ 2 w 228"/>
                  <a:gd name="T17" fmla="*/ 138 h 229"/>
                  <a:gd name="T18" fmla="*/ 19 w 228"/>
                  <a:gd name="T19" fmla="*/ 177 h 229"/>
                  <a:gd name="T20" fmla="*/ 51 w 228"/>
                  <a:gd name="T21" fmla="*/ 208 h 229"/>
                  <a:gd name="T22" fmla="*/ 90 w 228"/>
                  <a:gd name="T23" fmla="*/ 226 h 229"/>
                  <a:gd name="T24" fmla="*/ 137 w 228"/>
                  <a:gd name="T25" fmla="*/ 226 h 229"/>
                  <a:gd name="T26" fmla="*/ 177 w 228"/>
                  <a:gd name="T27" fmla="*/ 208 h 229"/>
                  <a:gd name="T28" fmla="*/ 209 w 228"/>
                  <a:gd name="T29" fmla="*/ 177 h 229"/>
                  <a:gd name="T30" fmla="*/ 226 w 228"/>
                  <a:gd name="T31" fmla="*/ 138 h 229"/>
                  <a:gd name="T32" fmla="*/ 226 w 228"/>
                  <a:gd name="T33" fmla="*/ 113 h 229"/>
                  <a:gd name="T34" fmla="*/ 216 w 228"/>
                  <a:gd name="T35" fmla="*/ 71 h 229"/>
                  <a:gd name="T36" fmla="*/ 192 w 228"/>
                  <a:gd name="T37" fmla="*/ 34 h 229"/>
                  <a:gd name="T38" fmla="*/ 157 w 228"/>
                  <a:gd name="T39" fmla="*/ 12 h 229"/>
                  <a:gd name="T40" fmla="*/ 116 w 228"/>
                  <a:gd name="T41" fmla="*/ 1 h 229"/>
                  <a:gd name="T42" fmla="*/ 71 w 228"/>
                  <a:gd name="T43" fmla="*/ 12 h 229"/>
                  <a:gd name="T44" fmla="*/ 37 w 228"/>
                  <a:gd name="T45" fmla="*/ 34 h 229"/>
                  <a:gd name="T46" fmla="*/ 11 w 228"/>
                  <a:gd name="T47" fmla="*/ 71 h 229"/>
                  <a:gd name="T48" fmla="*/ 2 w 228"/>
                  <a:gd name="T49" fmla="*/ 113 h 229"/>
                  <a:gd name="T50" fmla="*/ 11 w 228"/>
                  <a:gd name="T51" fmla="*/ 157 h 229"/>
                  <a:gd name="T52" fmla="*/ 37 w 228"/>
                  <a:gd name="T53" fmla="*/ 191 h 229"/>
                  <a:gd name="T54" fmla="*/ 71 w 228"/>
                  <a:gd name="T55" fmla="*/ 216 h 229"/>
                  <a:gd name="T56" fmla="*/ 116 w 228"/>
                  <a:gd name="T57" fmla="*/ 223 h 229"/>
                  <a:gd name="T58" fmla="*/ 157 w 228"/>
                  <a:gd name="T59" fmla="*/ 216 h 229"/>
                  <a:gd name="T60" fmla="*/ 192 w 228"/>
                  <a:gd name="T61" fmla="*/ 191 h 229"/>
                  <a:gd name="T62" fmla="*/ 216 w 228"/>
                  <a:gd name="T63" fmla="*/ 157 h 229"/>
                  <a:gd name="T64" fmla="*/ 226 w 228"/>
                  <a:gd name="T65" fmla="*/ 11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8" h="229">
                    <a:moveTo>
                      <a:pt x="228" y="113"/>
                    </a:moveTo>
                    <a:lnTo>
                      <a:pt x="226" y="91"/>
                    </a:lnTo>
                    <a:lnTo>
                      <a:pt x="219" y="68"/>
                    </a:lnTo>
                    <a:lnTo>
                      <a:pt x="209" y="50"/>
                    </a:lnTo>
                    <a:lnTo>
                      <a:pt x="194" y="34"/>
                    </a:lnTo>
                    <a:lnTo>
                      <a:pt x="177" y="19"/>
                    </a:lnTo>
                    <a:lnTo>
                      <a:pt x="159" y="10"/>
                    </a:lnTo>
                    <a:lnTo>
                      <a:pt x="137" y="1"/>
                    </a:lnTo>
                    <a:lnTo>
                      <a:pt x="116" y="0"/>
                    </a:lnTo>
                    <a:lnTo>
                      <a:pt x="90" y="1"/>
                    </a:lnTo>
                    <a:lnTo>
                      <a:pt x="68" y="10"/>
                    </a:lnTo>
                    <a:lnTo>
                      <a:pt x="51" y="19"/>
                    </a:lnTo>
                    <a:lnTo>
                      <a:pt x="34" y="34"/>
                    </a:lnTo>
                    <a:lnTo>
                      <a:pt x="19" y="50"/>
                    </a:lnTo>
                    <a:lnTo>
                      <a:pt x="10" y="68"/>
                    </a:lnTo>
                    <a:lnTo>
                      <a:pt x="2" y="91"/>
                    </a:lnTo>
                    <a:lnTo>
                      <a:pt x="0" y="113"/>
                    </a:lnTo>
                    <a:lnTo>
                      <a:pt x="2" y="138"/>
                    </a:lnTo>
                    <a:lnTo>
                      <a:pt x="10" y="157"/>
                    </a:lnTo>
                    <a:lnTo>
                      <a:pt x="19" y="177"/>
                    </a:lnTo>
                    <a:lnTo>
                      <a:pt x="34" y="194"/>
                    </a:lnTo>
                    <a:lnTo>
                      <a:pt x="51" y="208"/>
                    </a:lnTo>
                    <a:lnTo>
                      <a:pt x="68" y="219"/>
                    </a:lnTo>
                    <a:lnTo>
                      <a:pt x="90" y="226"/>
                    </a:lnTo>
                    <a:lnTo>
                      <a:pt x="116" y="229"/>
                    </a:lnTo>
                    <a:lnTo>
                      <a:pt x="137" y="226"/>
                    </a:lnTo>
                    <a:lnTo>
                      <a:pt x="159" y="219"/>
                    </a:lnTo>
                    <a:lnTo>
                      <a:pt x="177" y="208"/>
                    </a:lnTo>
                    <a:lnTo>
                      <a:pt x="194" y="194"/>
                    </a:lnTo>
                    <a:lnTo>
                      <a:pt x="209" y="177"/>
                    </a:lnTo>
                    <a:lnTo>
                      <a:pt x="219" y="157"/>
                    </a:lnTo>
                    <a:lnTo>
                      <a:pt x="226" y="138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3" y="91"/>
                    </a:lnTo>
                    <a:lnTo>
                      <a:pt x="216" y="71"/>
                    </a:lnTo>
                    <a:lnTo>
                      <a:pt x="206" y="51"/>
                    </a:lnTo>
                    <a:lnTo>
                      <a:pt x="192" y="34"/>
                    </a:lnTo>
                    <a:lnTo>
                      <a:pt x="177" y="22"/>
                    </a:lnTo>
                    <a:lnTo>
                      <a:pt x="157" y="12"/>
                    </a:lnTo>
                    <a:lnTo>
                      <a:pt x="137" y="5"/>
                    </a:lnTo>
                    <a:lnTo>
                      <a:pt x="116" y="1"/>
                    </a:lnTo>
                    <a:lnTo>
                      <a:pt x="90" y="5"/>
                    </a:lnTo>
                    <a:lnTo>
                      <a:pt x="71" y="12"/>
                    </a:lnTo>
                    <a:lnTo>
                      <a:pt x="51" y="22"/>
                    </a:lnTo>
                    <a:lnTo>
                      <a:pt x="37" y="34"/>
                    </a:lnTo>
                    <a:lnTo>
                      <a:pt x="22" y="51"/>
                    </a:lnTo>
                    <a:lnTo>
                      <a:pt x="11" y="71"/>
                    </a:lnTo>
                    <a:lnTo>
                      <a:pt x="4" y="91"/>
                    </a:lnTo>
                    <a:lnTo>
                      <a:pt x="2" y="113"/>
                    </a:lnTo>
                    <a:lnTo>
                      <a:pt x="4" y="134"/>
                    </a:lnTo>
                    <a:lnTo>
                      <a:pt x="11" y="157"/>
                    </a:lnTo>
                    <a:lnTo>
                      <a:pt x="22" y="174"/>
                    </a:lnTo>
                    <a:lnTo>
                      <a:pt x="37" y="191"/>
                    </a:lnTo>
                    <a:lnTo>
                      <a:pt x="51" y="206"/>
                    </a:lnTo>
                    <a:lnTo>
                      <a:pt x="71" y="216"/>
                    </a:lnTo>
                    <a:lnTo>
                      <a:pt x="90" y="222"/>
                    </a:lnTo>
                    <a:lnTo>
                      <a:pt x="116" y="223"/>
                    </a:lnTo>
                    <a:lnTo>
                      <a:pt x="137" y="222"/>
                    </a:lnTo>
                    <a:lnTo>
                      <a:pt x="157" y="216"/>
                    </a:lnTo>
                    <a:lnTo>
                      <a:pt x="177" y="206"/>
                    </a:lnTo>
                    <a:lnTo>
                      <a:pt x="192" y="191"/>
                    </a:lnTo>
                    <a:lnTo>
                      <a:pt x="206" y="174"/>
                    </a:lnTo>
                    <a:lnTo>
                      <a:pt x="216" y="157"/>
                    </a:lnTo>
                    <a:lnTo>
                      <a:pt x="223" y="134"/>
                    </a:lnTo>
                    <a:lnTo>
                      <a:pt x="226" y="113"/>
                    </a:lnTo>
                    <a:lnTo>
                      <a:pt x="228" y="113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6" name="Freeform 1148">
                <a:extLst>
                  <a:ext uri="{FF2B5EF4-FFF2-40B4-BE49-F238E27FC236}">
                    <a16:creationId xmlns:a16="http://schemas.microsoft.com/office/drawing/2014/main" id="{281EE6D5-24D8-46F0-A14E-4F48243A9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3424"/>
                <a:ext cx="74" cy="74"/>
              </a:xfrm>
              <a:custGeom>
                <a:avLst/>
                <a:gdLst>
                  <a:gd name="T0" fmla="*/ 220 w 223"/>
                  <a:gd name="T1" fmla="*/ 89 h 222"/>
                  <a:gd name="T2" fmla="*/ 204 w 223"/>
                  <a:gd name="T3" fmla="*/ 50 h 222"/>
                  <a:gd name="T4" fmla="*/ 174 w 223"/>
                  <a:gd name="T5" fmla="*/ 20 h 222"/>
                  <a:gd name="T6" fmla="*/ 134 w 223"/>
                  <a:gd name="T7" fmla="*/ 3 h 222"/>
                  <a:gd name="T8" fmla="*/ 88 w 223"/>
                  <a:gd name="T9" fmla="*/ 3 h 222"/>
                  <a:gd name="T10" fmla="*/ 48 w 223"/>
                  <a:gd name="T11" fmla="*/ 20 h 222"/>
                  <a:gd name="T12" fmla="*/ 19 w 223"/>
                  <a:gd name="T13" fmla="*/ 50 h 222"/>
                  <a:gd name="T14" fmla="*/ 1 w 223"/>
                  <a:gd name="T15" fmla="*/ 89 h 222"/>
                  <a:gd name="T16" fmla="*/ 1 w 223"/>
                  <a:gd name="T17" fmla="*/ 132 h 222"/>
                  <a:gd name="T18" fmla="*/ 19 w 223"/>
                  <a:gd name="T19" fmla="*/ 172 h 222"/>
                  <a:gd name="T20" fmla="*/ 48 w 223"/>
                  <a:gd name="T21" fmla="*/ 205 h 222"/>
                  <a:gd name="T22" fmla="*/ 88 w 223"/>
                  <a:gd name="T23" fmla="*/ 219 h 222"/>
                  <a:gd name="T24" fmla="*/ 134 w 223"/>
                  <a:gd name="T25" fmla="*/ 219 h 222"/>
                  <a:gd name="T26" fmla="*/ 174 w 223"/>
                  <a:gd name="T27" fmla="*/ 205 h 222"/>
                  <a:gd name="T28" fmla="*/ 204 w 223"/>
                  <a:gd name="T29" fmla="*/ 172 h 222"/>
                  <a:gd name="T30" fmla="*/ 220 w 223"/>
                  <a:gd name="T31" fmla="*/ 132 h 222"/>
                  <a:gd name="T32" fmla="*/ 219 w 223"/>
                  <a:gd name="T33" fmla="*/ 110 h 222"/>
                  <a:gd name="T34" fmla="*/ 212 w 223"/>
                  <a:gd name="T35" fmla="*/ 69 h 222"/>
                  <a:gd name="T36" fmla="*/ 189 w 223"/>
                  <a:gd name="T37" fmla="*/ 34 h 222"/>
                  <a:gd name="T38" fmla="*/ 155 w 223"/>
                  <a:gd name="T39" fmla="*/ 12 h 222"/>
                  <a:gd name="T40" fmla="*/ 112 w 223"/>
                  <a:gd name="T41" fmla="*/ 3 h 222"/>
                  <a:gd name="T42" fmla="*/ 68 w 223"/>
                  <a:gd name="T43" fmla="*/ 12 h 222"/>
                  <a:gd name="T44" fmla="*/ 34 w 223"/>
                  <a:gd name="T45" fmla="*/ 34 h 222"/>
                  <a:gd name="T46" fmla="*/ 12 w 223"/>
                  <a:gd name="T47" fmla="*/ 69 h 222"/>
                  <a:gd name="T48" fmla="*/ 5 w 223"/>
                  <a:gd name="T49" fmla="*/ 110 h 222"/>
                  <a:gd name="T50" fmla="*/ 12 w 223"/>
                  <a:gd name="T51" fmla="*/ 153 h 222"/>
                  <a:gd name="T52" fmla="*/ 34 w 223"/>
                  <a:gd name="T53" fmla="*/ 188 h 222"/>
                  <a:gd name="T54" fmla="*/ 68 w 223"/>
                  <a:gd name="T55" fmla="*/ 212 h 222"/>
                  <a:gd name="T56" fmla="*/ 112 w 223"/>
                  <a:gd name="T57" fmla="*/ 219 h 222"/>
                  <a:gd name="T58" fmla="*/ 155 w 223"/>
                  <a:gd name="T59" fmla="*/ 212 h 222"/>
                  <a:gd name="T60" fmla="*/ 189 w 223"/>
                  <a:gd name="T61" fmla="*/ 188 h 222"/>
                  <a:gd name="T62" fmla="*/ 212 w 223"/>
                  <a:gd name="T63" fmla="*/ 153 h 222"/>
                  <a:gd name="T64" fmla="*/ 219 w 223"/>
                  <a:gd name="T65" fmla="*/ 11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2">
                    <a:moveTo>
                      <a:pt x="223" y="110"/>
                    </a:moveTo>
                    <a:lnTo>
                      <a:pt x="220" y="89"/>
                    </a:lnTo>
                    <a:lnTo>
                      <a:pt x="213" y="69"/>
                    </a:lnTo>
                    <a:lnTo>
                      <a:pt x="204" y="50"/>
                    </a:lnTo>
                    <a:lnTo>
                      <a:pt x="189" y="32"/>
                    </a:lnTo>
                    <a:lnTo>
                      <a:pt x="174" y="20"/>
                    </a:lnTo>
                    <a:lnTo>
                      <a:pt x="155" y="10"/>
                    </a:lnTo>
                    <a:lnTo>
                      <a:pt x="134" y="3"/>
                    </a:lnTo>
                    <a:lnTo>
                      <a:pt x="112" y="0"/>
                    </a:lnTo>
                    <a:lnTo>
                      <a:pt x="88" y="3"/>
                    </a:lnTo>
                    <a:lnTo>
                      <a:pt x="68" y="10"/>
                    </a:lnTo>
                    <a:lnTo>
                      <a:pt x="48" y="20"/>
                    </a:lnTo>
                    <a:lnTo>
                      <a:pt x="34" y="32"/>
                    </a:lnTo>
                    <a:lnTo>
                      <a:pt x="19" y="50"/>
                    </a:lnTo>
                    <a:lnTo>
                      <a:pt x="8" y="69"/>
                    </a:lnTo>
                    <a:lnTo>
                      <a:pt x="1" y="89"/>
                    </a:lnTo>
                    <a:lnTo>
                      <a:pt x="0" y="110"/>
                    </a:lnTo>
                    <a:lnTo>
                      <a:pt x="1" y="132"/>
                    </a:lnTo>
                    <a:lnTo>
                      <a:pt x="8" y="155"/>
                    </a:lnTo>
                    <a:lnTo>
                      <a:pt x="19" y="172"/>
                    </a:lnTo>
                    <a:lnTo>
                      <a:pt x="34" y="189"/>
                    </a:lnTo>
                    <a:lnTo>
                      <a:pt x="48" y="205"/>
                    </a:lnTo>
                    <a:lnTo>
                      <a:pt x="68" y="215"/>
                    </a:lnTo>
                    <a:lnTo>
                      <a:pt x="88" y="219"/>
                    </a:lnTo>
                    <a:lnTo>
                      <a:pt x="112" y="222"/>
                    </a:lnTo>
                    <a:lnTo>
                      <a:pt x="134" y="219"/>
                    </a:lnTo>
                    <a:lnTo>
                      <a:pt x="155" y="215"/>
                    </a:lnTo>
                    <a:lnTo>
                      <a:pt x="174" y="205"/>
                    </a:lnTo>
                    <a:lnTo>
                      <a:pt x="189" y="189"/>
                    </a:lnTo>
                    <a:lnTo>
                      <a:pt x="204" y="172"/>
                    </a:lnTo>
                    <a:lnTo>
                      <a:pt x="213" y="155"/>
                    </a:lnTo>
                    <a:lnTo>
                      <a:pt x="220" y="132"/>
                    </a:lnTo>
                    <a:lnTo>
                      <a:pt x="223" y="110"/>
                    </a:lnTo>
                    <a:lnTo>
                      <a:pt x="219" y="110"/>
                    </a:lnTo>
                    <a:lnTo>
                      <a:pt x="219" y="89"/>
                    </a:lnTo>
                    <a:lnTo>
                      <a:pt x="212" y="69"/>
                    </a:lnTo>
                    <a:lnTo>
                      <a:pt x="201" y="51"/>
                    </a:lnTo>
                    <a:lnTo>
                      <a:pt x="189" y="34"/>
                    </a:lnTo>
                    <a:lnTo>
                      <a:pt x="172" y="22"/>
                    </a:lnTo>
                    <a:lnTo>
                      <a:pt x="155" y="12"/>
                    </a:lnTo>
                    <a:lnTo>
                      <a:pt x="132" y="5"/>
                    </a:lnTo>
                    <a:lnTo>
                      <a:pt x="112" y="3"/>
                    </a:lnTo>
                    <a:lnTo>
                      <a:pt x="91" y="5"/>
                    </a:lnTo>
                    <a:lnTo>
                      <a:pt x="68" y="12"/>
                    </a:lnTo>
                    <a:lnTo>
                      <a:pt x="51" y="22"/>
                    </a:lnTo>
                    <a:lnTo>
                      <a:pt x="34" y="34"/>
                    </a:lnTo>
                    <a:lnTo>
                      <a:pt x="21" y="51"/>
                    </a:lnTo>
                    <a:lnTo>
                      <a:pt x="12" y="69"/>
                    </a:lnTo>
                    <a:lnTo>
                      <a:pt x="7" y="89"/>
                    </a:lnTo>
                    <a:lnTo>
                      <a:pt x="5" y="110"/>
                    </a:lnTo>
                    <a:lnTo>
                      <a:pt x="7" y="132"/>
                    </a:lnTo>
                    <a:lnTo>
                      <a:pt x="12" y="153"/>
                    </a:lnTo>
                    <a:lnTo>
                      <a:pt x="21" y="172"/>
                    </a:lnTo>
                    <a:lnTo>
                      <a:pt x="34" y="188"/>
                    </a:lnTo>
                    <a:lnTo>
                      <a:pt x="51" y="202"/>
                    </a:lnTo>
                    <a:lnTo>
                      <a:pt x="68" y="212"/>
                    </a:lnTo>
                    <a:lnTo>
                      <a:pt x="91" y="217"/>
                    </a:lnTo>
                    <a:lnTo>
                      <a:pt x="112" y="219"/>
                    </a:lnTo>
                    <a:lnTo>
                      <a:pt x="132" y="217"/>
                    </a:lnTo>
                    <a:lnTo>
                      <a:pt x="155" y="212"/>
                    </a:lnTo>
                    <a:lnTo>
                      <a:pt x="172" y="202"/>
                    </a:lnTo>
                    <a:lnTo>
                      <a:pt x="189" y="188"/>
                    </a:lnTo>
                    <a:lnTo>
                      <a:pt x="201" y="172"/>
                    </a:lnTo>
                    <a:lnTo>
                      <a:pt x="212" y="153"/>
                    </a:lnTo>
                    <a:lnTo>
                      <a:pt x="219" y="132"/>
                    </a:lnTo>
                    <a:lnTo>
                      <a:pt x="219" y="110"/>
                    </a:lnTo>
                    <a:lnTo>
                      <a:pt x="223" y="110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7" name="Freeform 1149">
                <a:extLst>
                  <a:ext uri="{FF2B5EF4-FFF2-40B4-BE49-F238E27FC236}">
                    <a16:creationId xmlns:a16="http://schemas.microsoft.com/office/drawing/2014/main" id="{8DA8A43D-D130-44E2-966F-6845E1F21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25"/>
                <a:ext cx="71" cy="72"/>
              </a:xfrm>
              <a:custGeom>
                <a:avLst/>
                <a:gdLst>
                  <a:gd name="T0" fmla="*/ 213 w 213"/>
                  <a:gd name="T1" fmla="*/ 86 h 216"/>
                  <a:gd name="T2" fmla="*/ 196 w 213"/>
                  <a:gd name="T3" fmla="*/ 48 h 216"/>
                  <a:gd name="T4" fmla="*/ 166 w 213"/>
                  <a:gd name="T5" fmla="*/ 19 h 216"/>
                  <a:gd name="T6" fmla="*/ 127 w 213"/>
                  <a:gd name="T7" fmla="*/ 2 h 216"/>
                  <a:gd name="T8" fmla="*/ 85 w 213"/>
                  <a:gd name="T9" fmla="*/ 2 h 216"/>
                  <a:gd name="T10" fmla="*/ 46 w 213"/>
                  <a:gd name="T11" fmla="*/ 19 h 216"/>
                  <a:gd name="T12" fmla="*/ 17 w 213"/>
                  <a:gd name="T13" fmla="*/ 48 h 216"/>
                  <a:gd name="T14" fmla="*/ 2 w 213"/>
                  <a:gd name="T15" fmla="*/ 86 h 216"/>
                  <a:gd name="T16" fmla="*/ 2 w 213"/>
                  <a:gd name="T17" fmla="*/ 129 h 216"/>
                  <a:gd name="T18" fmla="*/ 17 w 213"/>
                  <a:gd name="T19" fmla="*/ 169 h 216"/>
                  <a:gd name="T20" fmla="*/ 46 w 213"/>
                  <a:gd name="T21" fmla="*/ 198 h 216"/>
                  <a:gd name="T22" fmla="*/ 85 w 213"/>
                  <a:gd name="T23" fmla="*/ 214 h 216"/>
                  <a:gd name="T24" fmla="*/ 127 w 213"/>
                  <a:gd name="T25" fmla="*/ 214 h 216"/>
                  <a:gd name="T26" fmla="*/ 166 w 213"/>
                  <a:gd name="T27" fmla="*/ 198 h 216"/>
                  <a:gd name="T28" fmla="*/ 196 w 213"/>
                  <a:gd name="T29" fmla="*/ 169 h 216"/>
                  <a:gd name="T30" fmla="*/ 213 w 213"/>
                  <a:gd name="T31" fmla="*/ 129 h 216"/>
                  <a:gd name="T32" fmla="*/ 211 w 213"/>
                  <a:gd name="T33" fmla="*/ 107 h 216"/>
                  <a:gd name="T34" fmla="*/ 203 w 213"/>
                  <a:gd name="T35" fmla="*/ 67 h 216"/>
                  <a:gd name="T36" fmla="*/ 181 w 213"/>
                  <a:gd name="T37" fmla="*/ 33 h 216"/>
                  <a:gd name="T38" fmla="*/ 146 w 213"/>
                  <a:gd name="T39" fmla="*/ 12 h 216"/>
                  <a:gd name="T40" fmla="*/ 108 w 213"/>
                  <a:gd name="T41" fmla="*/ 3 h 216"/>
                  <a:gd name="T42" fmla="*/ 66 w 213"/>
                  <a:gd name="T43" fmla="*/ 12 h 216"/>
                  <a:gd name="T44" fmla="*/ 31 w 213"/>
                  <a:gd name="T45" fmla="*/ 33 h 216"/>
                  <a:gd name="T46" fmla="*/ 8 w 213"/>
                  <a:gd name="T47" fmla="*/ 67 h 216"/>
                  <a:gd name="T48" fmla="*/ 2 w 213"/>
                  <a:gd name="T49" fmla="*/ 107 h 216"/>
                  <a:gd name="T50" fmla="*/ 8 w 213"/>
                  <a:gd name="T51" fmla="*/ 150 h 216"/>
                  <a:gd name="T52" fmla="*/ 31 w 213"/>
                  <a:gd name="T53" fmla="*/ 181 h 216"/>
                  <a:gd name="T54" fmla="*/ 66 w 213"/>
                  <a:gd name="T55" fmla="*/ 207 h 216"/>
                  <a:gd name="T56" fmla="*/ 108 w 213"/>
                  <a:gd name="T57" fmla="*/ 214 h 216"/>
                  <a:gd name="T58" fmla="*/ 146 w 213"/>
                  <a:gd name="T59" fmla="*/ 207 h 216"/>
                  <a:gd name="T60" fmla="*/ 181 w 213"/>
                  <a:gd name="T61" fmla="*/ 181 h 216"/>
                  <a:gd name="T62" fmla="*/ 203 w 213"/>
                  <a:gd name="T63" fmla="*/ 150 h 216"/>
                  <a:gd name="T64" fmla="*/ 211 w 213"/>
                  <a:gd name="T65" fmla="*/ 1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6">
                    <a:moveTo>
                      <a:pt x="213" y="107"/>
                    </a:moveTo>
                    <a:lnTo>
                      <a:pt x="213" y="86"/>
                    </a:lnTo>
                    <a:lnTo>
                      <a:pt x="206" y="66"/>
                    </a:lnTo>
                    <a:lnTo>
                      <a:pt x="196" y="48"/>
                    </a:lnTo>
                    <a:lnTo>
                      <a:pt x="184" y="31"/>
                    </a:lnTo>
                    <a:lnTo>
                      <a:pt x="166" y="19"/>
                    </a:lnTo>
                    <a:lnTo>
                      <a:pt x="149" y="9"/>
                    </a:lnTo>
                    <a:lnTo>
                      <a:pt x="127" y="2"/>
                    </a:lnTo>
                    <a:lnTo>
                      <a:pt x="108" y="0"/>
                    </a:lnTo>
                    <a:lnTo>
                      <a:pt x="85" y="2"/>
                    </a:lnTo>
                    <a:lnTo>
                      <a:pt x="63" y="9"/>
                    </a:lnTo>
                    <a:lnTo>
                      <a:pt x="46" y="19"/>
                    </a:lnTo>
                    <a:lnTo>
                      <a:pt x="29" y="31"/>
                    </a:lnTo>
                    <a:lnTo>
                      <a:pt x="17" y="48"/>
                    </a:lnTo>
                    <a:lnTo>
                      <a:pt x="7" y="66"/>
                    </a:lnTo>
                    <a:lnTo>
                      <a:pt x="2" y="86"/>
                    </a:lnTo>
                    <a:lnTo>
                      <a:pt x="0" y="107"/>
                    </a:lnTo>
                    <a:lnTo>
                      <a:pt x="2" y="129"/>
                    </a:lnTo>
                    <a:lnTo>
                      <a:pt x="7" y="150"/>
                    </a:lnTo>
                    <a:lnTo>
                      <a:pt x="17" y="169"/>
                    </a:lnTo>
                    <a:lnTo>
                      <a:pt x="29" y="184"/>
                    </a:lnTo>
                    <a:lnTo>
                      <a:pt x="46" y="198"/>
                    </a:lnTo>
                    <a:lnTo>
                      <a:pt x="63" y="208"/>
                    </a:lnTo>
                    <a:lnTo>
                      <a:pt x="85" y="214"/>
                    </a:lnTo>
                    <a:lnTo>
                      <a:pt x="108" y="216"/>
                    </a:lnTo>
                    <a:lnTo>
                      <a:pt x="127" y="214"/>
                    </a:lnTo>
                    <a:lnTo>
                      <a:pt x="149" y="208"/>
                    </a:lnTo>
                    <a:lnTo>
                      <a:pt x="166" y="198"/>
                    </a:lnTo>
                    <a:lnTo>
                      <a:pt x="184" y="184"/>
                    </a:lnTo>
                    <a:lnTo>
                      <a:pt x="196" y="169"/>
                    </a:lnTo>
                    <a:lnTo>
                      <a:pt x="206" y="150"/>
                    </a:lnTo>
                    <a:lnTo>
                      <a:pt x="213" y="129"/>
                    </a:lnTo>
                    <a:lnTo>
                      <a:pt x="213" y="107"/>
                    </a:lnTo>
                    <a:lnTo>
                      <a:pt x="211" y="107"/>
                    </a:lnTo>
                    <a:lnTo>
                      <a:pt x="208" y="88"/>
                    </a:lnTo>
                    <a:lnTo>
                      <a:pt x="203" y="67"/>
                    </a:lnTo>
                    <a:lnTo>
                      <a:pt x="194" y="48"/>
                    </a:lnTo>
                    <a:lnTo>
                      <a:pt x="181" y="33"/>
                    </a:lnTo>
                    <a:lnTo>
                      <a:pt x="164" y="21"/>
                    </a:lnTo>
                    <a:lnTo>
                      <a:pt x="146" y="12"/>
                    </a:lnTo>
                    <a:lnTo>
                      <a:pt x="127" y="7"/>
                    </a:lnTo>
                    <a:lnTo>
                      <a:pt x="108" y="3"/>
                    </a:lnTo>
                    <a:lnTo>
                      <a:pt x="85" y="7"/>
                    </a:lnTo>
                    <a:lnTo>
                      <a:pt x="66" y="12"/>
                    </a:lnTo>
                    <a:lnTo>
                      <a:pt x="48" y="21"/>
                    </a:lnTo>
                    <a:lnTo>
                      <a:pt x="31" y="33"/>
                    </a:lnTo>
                    <a:lnTo>
                      <a:pt x="18" y="48"/>
                    </a:lnTo>
                    <a:lnTo>
                      <a:pt x="8" y="67"/>
                    </a:lnTo>
                    <a:lnTo>
                      <a:pt x="3" y="88"/>
                    </a:lnTo>
                    <a:lnTo>
                      <a:pt x="2" y="107"/>
                    </a:lnTo>
                    <a:lnTo>
                      <a:pt x="3" y="129"/>
                    </a:lnTo>
                    <a:lnTo>
                      <a:pt x="8" y="150"/>
                    </a:lnTo>
                    <a:lnTo>
                      <a:pt x="18" y="167"/>
                    </a:lnTo>
                    <a:lnTo>
                      <a:pt x="31" y="181"/>
                    </a:lnTo>
                    <a:lnTo>
                      <a:pt x="48" y="196"/>
                    </a:lnTo>
                    <a:lnTo>
                      <a:pt x="66" y="207"/>
                    </a:lnTo>
                    <a:lnTo>
                      <a:pt x="85" y="210"/>
                    </a:lnTo>
                    <a:lnTo>
                      <a:pt x="108" y="214"/>
                    </a:lnTo>
                    <a:lnTo>
                      <a:pt x="127" y="210"/>
                    </a:lnTo>
                    <a:lnTo>
                      <a:pt x="146" y="207"/>
                    </a:lnTo>
                    <a:lnTo>
                      <a:pt x="164" y="196"/>
                    </a:lnTo>
                    <a:lnTo>
                      <a:pt x="181" y="181"/>
                    </a:lnTo>
                    <a:lnTo>
                      <a:pt x="194" y="167"/>
                    </a:lnTo>
                    <a:lnTo>
                      <a:pt x="203" y="150"/>
                    </a:lnTo>
                    <a:lnTo>
                      <a:pt x="208" y="129"/>
                    </a:lnTo>
                    <a:lnTo>
                      <a:pt x="211" y="107"/>
                    </a:lnTo>
                    <a:lnTo>
                      <a:pt x="213" y="107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8" name="Freeform 1150">
                <a:extLst>
                  <a:ext uri="{FF2B5EF4-FFF2-40B4-BE49-F238E27FC236}">
                    <a16:creationId xmlns:a16="http://schemas.microsoft.com/office/drawing/2014/main" id="{2029A4AA-07AA-4F93-8FF2-A96FF35F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427"/>
                <a:ext cx="70" cy="69"/>
              </a:xfrm>
              <a:custGeom>
                <a:avLst/>
                <a:gdLst>
                  <a:gd name="T0" fmla="*/ 206 w 208"/>
                  <a:gd name="T1" fmla="*/ 83 h 209"/>
                  <a:gd name="T2" fmla="*/ 191 w 208"/>
                  <a:gd name="T3" fmla="*/ 43 h 209"/>
                  <a:gd name="T4" fmla="*/ 162 w 208"/>
                  <a:gd name="T5" fmla="*/ 17 h 209"/>
                  <a:gd name="T6" fmla="*/ 125 w 208"/>
                  <a:gd name="T7" fmla="*/ 2 h 209"/>
                  <a:gd name="T8" fmla="*/ 84 w 208"/>
                  <a:gd name="T9" fmla="*/ 2 h 209"/>
                  <a:gd name="T10" fmla="*/ 46 w 208"/>
                  <a:gd name="T11" fmla="*/ 17 h 209"/>
                  <a:gd name="T12" fmla="*/ 17 w 208"/>
                  <a:gd name="T13" fmla="*/ 43 h 209"/>
                  <a:gd name="T14" fmla="*/ 1 w 208"/>
                  <a:gd name="T15" fmla="*/ 83 h 209"/>
                  <a:gd name="T16" fmla="*/ 1 w 208"/>
                  <a:gd name="T17" fmla="*/ 124 h 209"/>
                  <a:gd name="T18" fmla="*/ 17 w 208"/>
                  <a:gd name="T19" fmla="*/ 162 h 209"/>
                  <a:gd name="T20" fmla="*/ 46 w 208"/>
                  <a:gd name="T21" fmla="*/ 191 h 209"/>
                  <a:gd name="T22" fmla="*/ 84 w 208"/>
                  <a:gd name="T23" fmla="*/ 206 h 209"/>
                  <a:gd name="T24" fmla="*/ 125 w 208"/>
                  <a:gd name="T25" fmla="*/ 206 h 209"/>
                  <a:gd name="T26" fmla="*/ 162 w 208"/>
                  <a:gd name="T27" fmla="*/ 191 h 209"/>
                  <a:gd name="T28" fmla="*/ 191 w 208"/>
                  <a:gd name="T29" fmla="*/ 162 h 209"/>
                  <a:gd name="T30" fmla="*/ 206 w 208"/>
                  <a:gd name="T31" fmla="*/ 124 h 209"/>
                  <a:gd name="T32" fmla="*/ 206 w 208"/>
                  <a:gd name="T33" fmla="*/ 103 h 209"/>
                  <a:gd name="T34" fmla="*/ 199 w 208"/>
                  <a:gd name="T35" fmla="*/ 64 h 209"/>
                  <a:gd name="T36" fmla="*/ 177 w 208"/>
                  <a:gd name="T37" fmla="*/ 31 h 209"/>
                  <a:gd name="T38" fmla="*/ 145 w 208"/>
                  <a:gd name="T39" fmla="*/ 9 h 209"/>
                  <a:gd name="T40" fmla="*/ 105 w 208"/>
                  <a:gd name="T41" fmla="*/ 2 h 209"/>
                  <a:gd name="T42" fmla="*/ 64 w 208"/>
                  <a:gd name="T43" fmla="*/ 9 h 209"/>
                  <a:gd name="T44" fmla="*/ 31 w 208"/>
                  <a:gd name="T45" fmla="*/ 31 h 209"/>
                  <a:gd name="T46" fmla="*/ 10 w 208"/>
                  <a:gd name="T47" fmla="*/ 64 h 209"/>
                  <a:gd name="T48" fmla="*/ 1 w 208"/>
                  <a:gd name="T49" fmla="*/ 103 h 209"/>
                  <a:gd name="T50" fmla="*/ 10 w 208"/>
                  <a:gd name="T51" fmla="*/ 143 h 209"/>
                  <a:gd name="T52" fmla="*/ 31 w 208"/>
                  <a:gd name="T53" fmla="*/ 176 h 209"/>
                  <a:gd name="T54" fmla="*/ 64 w 208"/>
                  <a:gd name="T55" fmla="*/ 196 h 209"/>
                  <a:gd name="T56" fmla="*/ 105 w 208"/>
                  <a:gd name="T57" fmla="*/ 206 h 209"/>
                  <a:gd name="T58" fmla="*/ 145 w 208"/>
                  <a:gd name="T59" fmla="*/ 196 h 209"/>
                  <a:gd name="T60" fmla="*/ 177 w 208"/>
                  <a:gd name="T61" fmla="*/ 176 h 209"/>
                  <a:gd name="T62" fmla="*/ 199 w 208"/>
                  <a:gd name="T63" fmla="*/ 143 h 209"/>
                  <a:gd name="T64" fmla="*/ 206 w 208"/>
                  <a:gd name="T65" fmla="*/ 103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09">
                    <a:moveTo>
                      <a:pt x="208" y="103"/>
                    </a:moveTo>
                    <a:lnTo>
                      <a:pt x="206" y="83"/>
                    </a:lnTo>
                    <a:lnTo>
                      <a:pt x="201" y="64"/>
                    </a:lnTo>
                    <a:lnTo>
                      <a:pt x="191" y="43"/>
                    </a:lnTo>
                    <a:lnTo>
                      <a:pt x="179" y="29"/>
                    </a:lnTo>
                    <a:lnTo>
                      <a:pt x="162" y="17"/>
                    </a:lnTo>
                    <a:lnTo>
                      <a:pt x="145" y="7"/>
                    </a:lnTo>
                    <a:lnTo>
                      <a:pt x="125" y="2"/>
                    </a:lnTo>
                    <a:lnTo>
                      <a:pt x="105" y="0"/>
                    </a:lnTo>
                    <a:lnTo>
                      <a:pt x="84" y="2"/>
                    </a:lnTo>
                    <a:lnTo>
                      <a:pt x="64" y="7"/>
                    </a:lnTo>
                    <a:lnTo>
                      <a:pt x="46" y="17"/>
                    </a:lnTo>
                    <a:lnTo>
                      <a:pt x="29" y="29"/>
                    </a:lnTo>
                    <a:lnTo>
                      <a:pt x="17" y="43"/>
                    </a:lnTo>
                    <a:lnTo>
                      <a:pt x="7" y="64"/>
                    </a:lnTo>
                    <a:lnTo>
                      <a:pt x="1" y="83"/>
                    </a:lnTo>
                    <a:lnTo>
                      <a:pt x="0" y="103"/>
                    </a:lnTo>
                    <a:lnTo>
                      <a:pt x="1" y="124"/>
                    </a:lnTo>
                    <a:lnTo>
                      <a:pt x="7" y="145"/>
                    </a:lnTo>
                    <a:lnTo>
                      <a:pt x="17" y="162"/>
                    </a:lnTo>
                    <a:lnTo>
                      <a:pt x="29" y="176"/>
                    </a:lnTo>
                    <a:lnTo>
                      <a:pt x="46" y="191"/>
                    </a:lnTo>
                    <a:lnTo>
                      <a:pt x="64" y="202"/>
                    </a:lnTo>
                    <a:lnTo>
                      <a:pt x="84" y="206"/>
                    </a:lnTo>
                    <a:lnTo>
                      <a:pt x="105" y="209"/>
                    </a:lnTo>
                    <a:lnTo>
                      <a:pt x="125" y="206"/>
                    </a:lnTo>
                    <a:lnTo>
                      <a:pt x="145" y="202"/>
                    </a:lnTo>
                    <a:lnTo>
                      <a:pt x="162" y="191"/>
                    </a:lnTo>
                    <a:lnTo>
                      <a:pt x="179" y="176"/>
                    </a:lnTo>
                    <a:lnTo>
                      <a:pt x="191" y="162"/>
                    </a:lnTo>
                    <a:lnTo>
                      <a:pt x="201" y="145"/>
                    </a:lnTo>
                    <a:lnTo>
                      <a:pt x="206" y="124"/>
                    </a:lnTo>
                    <a:lnTo>
                      <a:pt x="208" y="103"/>
                    </a:lnTo>
                    <a:lnTo>
                      <a:pt x="206" y="103"/>
                    </a:lnTo>
                    <a:lnTo>
                      <a:pt x="205" y="83"/>
                    </a:lnTo>
                    <a:lnTo>
                      <a:pt x="199" y="64"/>
                    </a:lnTo>
                    <a:lnTo>
                      <a:pt x="189" y="47"/>
                    </a:lnTo>
                    <a:lnTo>
                      <a:pt x="177" y="31"/>
                    </a:lnTo>
                    <a:lnTo>
                      <a:pt x="162" y="19"/>
                    </a:lnTo>
                    <a:lnTo>
                      <a:pt x="145" y="9"/>
                    </a:lnTo>
                    <a:lnTo>
                      <a:pt x="125" y="4"/>
                    </a:lnTo>
                    <a:lnTo>
                      <a:pt x="105" y="2"/>
                    </a:lnTo>
                    <a:lnTo>
                      <a:pt x="84" y="4"/>
                    </a:lnTo>
                    <a:lnTo>
                      <a:pt x="64" y="9"/>
                    </a:lnTo>
                    <a:lnTo>
                      <a:pt x="46" y="19"/>
                    </a:lnTo>
                    <a:lnTo>
                      <a:pt x="31" y="31"/>
                    </a:lnTo>
                    <a:lnTo>
                      <a:pt x="19" y="47"/>
                    </a:lnTo>
                    <a:lnTo>
                      <a:pt x="10" y="64"/>
                    </a:lnTo>
                    <a:lnTo>
                      <a:pt x="5" y="83"/>
                    </a:lnTo>
                    <a:lnTo>
                      <a:pt x="1" y="103"/>
                    </a:lnTo>
                    <a:lnTo>
                      <a:pt x="5" y="124"/>
                    </a:lnTo>
                    <a:lnTo>
                      <a:pt x="10" y="143"/>
                    </a:lnTo>
                    <a:lnTo>
                      <a:pt x="19" y="160"/>
                    </a:lnTo>
                    <a:lnTo>
                      <a:pt x="31" y="176"/>
                    </a:lnTo>
                    <a:lnTo>
                      <a:pt x="46" y="189"/>
                    </a:lnTo>
                    <a:lnTo>
                      <a:pt x="64" y="196"/>
                    </a:lnTo>
                    <a:lnTo>
                      <a:pt x="84" y="203"/>
                    </a:lnTo>
                    <a:lnTo>
                      <a:pt x="105" y="206"/>
                    </a:lnTo>
                    <a:lnTo>
                      <a:pt x="125" y="203"/>
                    </a:lnTo>
                    <a:lnTo>
                      <a:pt x="145" y="196"/>
                    </a:lnTo>
                    <a:lnTo>
                      <a:pt x="162" y="189"/>
                    </a:lnTo>
                    <a:lnTo>
                      <a:pt x="177" y="176"/>
                    </a:lnTo>
                    <a:lnTo>
                      <a:pt x="189" y="160"/>
                    </a:lnTo>
                    <a:lnTo>
                      <a:pt x="199" y="143"/>
                    </a:lnTo>
                    <a:lnTo>
                      <a:pt x="205" y="124"/>
                    </a:lnTo>
                    <a:lnTo>
                      <a:pt x="206" y="103"/>
                    </a:lnTo>
                    <a:lnTo>
                      <a:pt x="208" y="10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79" name="Freeform 1151">
                <a:extLst>
                  <a:ext uri="{FF2B5EF4-FFF2-40B4-BE49-F238E27FC236}">
                    <a16:creationId xmlns:a16="http://schemas.microsoft.com/office/drawing/2014/main" id="{FE095D93-CD18-445D-9712-0C7721E3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3427"/>
                <a:ext cx="68" cy="68"/>
              </a:xfrm>
              <a:custGeom>
                <a:avLst/>
                <a:gdLst>
                  <a:gd name="T0" fmla="*/ 203 w 205"/>
                  <a:gd name="T1" fmla="*/ 81 h 204"/>
                  <a:gd name="T2" fmla="*/ 188 w 205"/>
                  <a:gd name="T3" fmla="*/ 45 h 204"/>
                  <a:gd name="T4" fmla="*/ 160 w 205"/>
                  <a:gd name="T5" fmla="*/ 17 h 204"/>
                  <a:gd name="T6" fmla="*/ 124 w 205"/>
                  <a:gd name="T7" fmla="*/ 2 h 204"/>
                  <a:gd name="T8" fmla="*/ 82 w 205"/>
                  <a:gd name="T9" fmla="*/ 2 h 204"/>
                  <a:gd name="T10" fmla="*/ 44 w 205"/>
                  <a:gd name="T11" fmla="*/ 17 h 204"/>
                  <a:gd name="T12" fmla="*/ 17 w 205"/>
                  <a:gd name="T13" fmla="*/ 45 h 204"/>
                  <a:gd name="T14" fmla="*/ 3 w 205"/>
                  <a:gd name="T15" fmla="*/ 81 h 204"/>
                  <a:gd name="T16" fmla="*/ 3 w 205"/>
                  <a:gd name="T17" fmla="*/ 122 h 204"/>
                  <a:gd name="T18" fmla="*/ 17 w 205"/>
                  <a:gd name="T19" fmla="*/ 158 h 204"/>
                  <a:gd name="T20" fmla="*/ 44 w 205"/>
                  <a:gd name="T21" fmla="*/ 187 h 204"/>
                  <a:gd name="T22" fmla="*/ 82 w 205"/>
                  <a:gd name="T23" fmla="*/ 201 h 204"/>
                  <a:gd name="T24" fmla="*/ 124 w 205"/>
                  <a:gd name="T25" fmla="*/ 201 h 204"/>
                  <a:gd name="T26" fmla="*/ 160 w 205"/>
                  <a:gd name="T27" fmla="*/ 187 h 204"/>
                  <a:gd name="T28" fmla="*/ 188 w 205"/>
                  <a:gd name="T29" fmla="*/ 158 h 204"/>
                  <a:gd name="T30" fmla="*/ 203 w 205"/>
                  <a:gd name="T31" fmla="*/ 122 h 204"/>
                  <a:gd name="T32" fmla="*/ 203 w 205"/>
                  <a:gd name="T33" fmla="*/ 101 h 204"/>
                  <a:gd name="T34" fmla="*/ 195 w 205"/>
                  <a:gd name="T35" fmla="*/ 63 h 204"/>
                  <a:gd name="T36" fmla="*/ 172 w 205"/>
                  <a:gd name="T37" fmla="*/ 32 h 204"/>
                  <a:gd name="T38" fmla="*/ 141 w 205"/>
                  <a:gd name="T39" fmla="*/ 10 h 204"/>
                  <a:gd name="T40" fmla="*/ 103 w 205"/>
                  <a:gd name="T41" fmla="*/ 2 h 204"/>
                  <a:gd name="T42" fmla="*/ 65 w 205"/>
                  <a:gd name="T43" fmla="*/ 10 h 204"/>
                  <a:gd name="T44" fmla="*/ 33 w 205"/>
                  <a:gd name="T45" fmla="*/ 32 h 204"/>
                  <a:gd name="T46" fmla="*/ 10 w 205"/>
                  <a:gd name="T47" fmla="*/ 63 h 204"/>
                  <a:gd name="T48" fmla="*/ 3 w 205"/>
                  <a:gd name="T49" fmla="*/ 101 h 204"/>
                  <a:gd name="T50" fmla="*/ 10 w 205"/>
                  <a:gd name="T51" fmla="*/ 141 h 204"/>
                  <a:gd name="T52" fmla="*/ 33 w 205"/>
                  <a:gd name="T53" fmla="*/ 172 h 204"/>
                  <a:gd name="T54" fmla="*/ 65 w 205"/>
                  <a:gd name="T55" fmla="*/ 191 h 204"/>
                  <a:gd name="T56" fmla="*/ 103 w 205"/>
                  <a:gd name="T57" fmla="*/ 200 h 204"/>
                  <a:gd name="T58" fmla="*/ 141 w 205"/>
                  <a:gd name="T59" fmla="*/ 191 h 204"/>
                  <a:gd name="T60" fmla="*/ 172 w 205"/>
                  <a:gd name="T61" fmla="*/ 172 h 204"/>
                  <a:gd name="T62" fmla="*/ 195 w 205"/>
                  <a:gd name="T63" fmla="*/ 141 h 204"/>
                  <a:gd name="T64" fmla="*/ 203 w 205"/>
                  <a:gd name="T65" fmla="*/ 1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04">
                    <a:moveTo>
                      <a:pt x="205" y="101"/>
                    </a:moveTo>
                    <a:lnTo>
                      <a:pt x="203" y="81"/>
                    </a:lnTo>
                    <a:lnTo>
                      <a:pt x="197" y="62"/>
                    </a:lnTo>
                    <a:lnTo>
                      <a:pt x="188" y="45"/>
                    </a:lnTo>
                    <a:lnTo>
                      <a:pt x="175" y="29"/>
                    </a:lnTo>
                    <a:lnTo>
                      <a:pt x="160" y="17"/>
                    </a:lnTo>
                    <a:lnTo>
                      <a:pt x="143" y="7"/>
                    </a:lnTo>
                    <a:lnTo>
                      <a:pt x="124" y="2"/>
                    </a:lnTo>
                    <a:lnTo>
                      <a:pt x="103" y="0"/>
                    </a:lnTo>
                    <a:lnTo>
                      <a:pt x="82" y="2"/>
                    </a:lnTo>
                    <a:lnTo>
                      <a:pt x="62" y="7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5"/>
                    </a:lnTo>
                    <a:lnTo>
                      <a:pt x="8" y="62"/>
                    </a:lnTo>
                    <a:lnTo>
                      <a:pt x="3" y="81"/>
                    </a:lnTo>
                    <a:lnTo>
                      <a:pt x="0" y="101"/>
                    </a:lnTo>
                    <a:lnTo>
                      <a:pt x="3" y="122"/>
                    </a:lnTo>
                    <a:lnTo>
                      <a:pt x="8" y="141"/>
                    </a:lnTo>
                    <a:lnTo>
                      <a:pt x="17" y="158"/>
                    </a:lnTo>
                    <a:lnTo>
                      <a:pt x="29" y="174"/>
                    </a:lnTo>
                    <a:lnTo>
                      <a:pt x="44" y="187"/>
                    </a:lnTo>
                    <a:lnTo>
                      <a:pt x="62" y="194"/>
                    </a:lnTo>
                    <a:lnTo>
                      <a:pt x="82" y="201"/>
                    </a:lnTo>
                    <a:lnTo>
                      <a:pt x="103" y="204"/>
                    </a:lnTo>
                    <a:lnTo>
                      <a:pt x="124" y="201"/>
                    </a:lnTo>
                    <a:lnTo>
                      <a:pt x="143" y="194"/>
                    </a:lnTo>
                    <a:lnTo>
                      <a:pt x="160" y="187"/>
                    </a:lnTo>
                    <a:lnTo>
                      <a:pt x="175" y="174"/>
                    </a:lnTo>
                    <a:lnTo>
                      <a:pt x="188" y="158"/>
                    </a:lnTo>
                    <a:lnTo>
                      <a:pt x="197" y="141"/>
                    </a:lnTo>
                    <a:lnTo>
                      <a:pt x="203" y="122"/>
                    </a:lnTo>
                    <a:lnTo>
                      <a:pt x="205" y="101"/>
                    </a:lnTo>
                    <a:lnTo>
                      <a:pt x="203" y="101"/>
                    </a:lnTo>
                    <a:lnTo>
                      <a:pt x="199" y="81"/>
                    </a:lnTo>
                    <a:lnTo>
                      <a:pt x="195" y="63"/>
                    </a:lnTo>
                    <a:lnTo>
                      <a:pt x="185" y="46"/>
                    </a:lnTo>
                    <a:lnTo>
                      <a:pt x="172" y="32"/>
                    </a:lnTo>
                    <a:lnTo>
                      <a:pt x="158" y="19"/>
                    </a:lnTo>
                    <a:lnTo>
                      <a:pt x="141" y="10"/>
                    </a:lnTo>
                    <a:lnTo>
                      <a:pt x="124" y="5"/>
                    </a:lnTo>
                    <a:lnTo>
                      <a:pt x="103" y="2"/>
                    </a:lnTo>
                    <a:lnTo>
                      <a:pt x="82" y="5"/>
                    </a:lnTo>
                    <a:lnTo>
                      <a:pt x="65" y="10"/>
                    </a:lnTo>
                    <a:lnTo>
                      <a:pt x="48" y="19"/>
                    </a:lnTo>
                    <a:lnTo>
                      <a:pt x="33" y="32"/>
                    </a:lnTo>
                    <a:lnTo>
                      <a:pt x="20" y="46"/>
                    </a:lnTo>
                    <a:lnTo>
                      <a:pt x="10" y="63"/>
                    </a:lnTo>
                    <a:lnTo>
                      <a:pt x="5" y="81"/>
                    </a:lnTo>
                    <a:lnTo>
                      <a:pt x="3" y="101"/>
                    </a:lnTo>
                    <a:lnTo>
                      <a:pt x="5" y="120"/>
                    </a:lnTo>
                    <a:lnTo>
                      <a:pt x="10" y="141"/>
                    </a:lnTo>
                    <a:lnTo>
                      <a:pt x="20" y="158"/>
                    </a:lnTo>
                    <a:lnTo>
                      <a:pt x="33" y="172"/>
                    </a:lnTo>
                    <a:lnTo>
                      <a:pt x="48" y="184"/>
                    </a:lnTo>
                    <a:lnTo>
                      <a:pt x="65" y="191"/>
                    </a:lnTo>
                    <a:lnTo>
                      <a:pt x="82" y="200"/>
                    </a:lnTo>
                    <a:lnTo>
                      <a:pt x="103" y="200"/>
                    </a:lnTo>
                    <a:lnTo>
                      <a:pt x="124" y="200"/>
                    </a:lnTo>
                    <a:lnTo>
                      <a:pt x="141" y="191"/>
                    </a:lnTo>
                    <a:lnTo>
                      <a:pt x="158" y="184"/>
                    </a:lnTo>
                    <a:lnTo>
                      <a:pt x="172" y="172"/>
                    </a:lnTo>
                    <a:lnTo>
                      <a:pt x="185" y="158"/>
                    </a:lnTo>
                    <a:lnTo>
                      <a:pt x="195" y="141"/>
                    </a:lnTo>
                    <a:lnTo>
                      <a:pt x="199" y="120"/>
                    </a:lnTo>
                    <a:lnTo>
                      <a:pt x="203" y="101"/>
                    </a:lnTo>
                    <a:lnTo>
                      <a:pt x="205" y="101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0" name="Freeform 1152">
                <a:extLst>
                  <a:ext uri="{FF2B5EF4-FFF2-40B4-BE49-F238E27FC236}">
                    <a16:creationId xmlns:a16="http://schemas.microsoft.com/office/drawing/2014/main" id="{F48915D2-5684-413B-90DE-616A1456A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428"/>
                <a:ext cx="67" cy="66"/>
              </a:xfrm>
              <a:custGeom>
                <a:avLst/>
                <a:gdLst>
                  <a:gd name="T0" fmla="*/ 196 w 199"/>
                  <a:gd name="T1" fmla="*/ 79 h 198"/>
                  <a:gd name="T2" fmla="*/ 182 w 199"/>
                  <a:gd name="T3" fmla="*/ 44 h 198"/>
                  <a:gd name="T4" fmla="*/ 155 w 199"/>
                  <a:gd name="T5" fmla="*/ 17 h 198"/>
                  <a:gd name="T6" fmla="*/ 120 w 199"/>
                  <a:gd name="T7" fmla="*/ 3 h 198"/>
                  <a:gd name="T8" fmla="*/ 78 w 199"/>
                  <a:gd name="T9" fmla="*/ 3 h 198"/>
                  <a:gd name="T10" fmla="*/ 44 w 199"/>
                  <a:gd name="T11" fmla="*/ 17 h 198"/>
                  <a:gd name="T12" fmla="*/ 17 w 199"/>
                  <a:gd name="T13" fmla="*/ 44 h 198"/>
                  <a:gd name="T14" fmla="*/ 1 w 199"/>
                  <a:gd name="T15" fmla="*/ 79 h 198"/>
                  <a:gd name="T16" fmla="*/ 1 w 199"/>
                  <a:gd name="T17" fmla="*/ 118 h 198"/>
                  <a:gd name="T18" fmla="*/ 17 w 199"/>
                  <a:gd name="T19" fmla="*/ 155 h 198"/>
                  <a:gd name="T20" fmla="*/ 44 w 199"/>
                  <a:gd name="T21" fmla="*/ 182 h 198"/>
                  <a:gd name="T22" fmla="*/ 78 w 199"/>
                  <a:gd name="T23" fmla="*/ 198 h 198"/>
                  <a:gd name="T24" fmla="*/ 120 w 199"/>
                  <a:gd name="T25" fmla="*/ 198 h 198"/>
                  <a:gd name="T26" fmla="*/ 155 w 199"/>
                  <a:gd name="T27" fmla="*/ 182 h 198"/>
                  <a:gd name="T28" fmla="*/ 182 w 199"/>
                  <a:gd name="T29" fmla="*/ 155 h 198"/>
                  <a:gd name="T30" fmla="*/ 196 w 199"/>
                  <a:gd name="T31" fmla="*/ 118 h 198"/>
                  <a:gd name="T32" fmla="*/ 196 w 199"/>
                  <a:gd name="T33" fmla="*/ 98 h 198"/>
                  <a:gd name="T34" fmla="*/ 187 w 199"/>
                  <a:gd name="T35" fmla="*/ 61 h 198"/>
                  <a:gd name="T36" fmla="*/ 167 w 199"/>
                  <a:gd name="T37" fmla="*/ 32 h 198"/>
                  <a:gd name="T38" fmla="*/ 137 w 199"/>
                  <a:gd name="T39" fmla="*/ 10 h 198"/>
                  <a:gd name="T40" fmla="*/ 101 w 199"/>
                  <a:gd name="T41" fmla="*/ 3 h 198"/>
                  <a:gd name="T42" fmla="*/ 61 w 199"/>
                  <a:gd name="T43" fmla="*/ 10 h 198"/>
                  <a:gd name="T44" fmla="*/ 32 w 199"/>
                  <a:gd name="T45" fmla="*/ 32 h 198"/>
                  <a:gd name="T46" fmla="*/ 11 w 199"/>
                  <a:gd name="T47" fmla="*/ 61 h 198"/>
                  <a:gd name="T48" fmla="*/ 4 w 199"/>
                  <a:gd name="T49" fmla="*/ 98 h 198"/>
                  <a:gd name="T50" fmla="*/ 11 w 199"/>
                  <a:gd name="T51" fmla="*/ 135 h 198"/>
                  <a:gd name="T52" fmla="*/ 32 w 199"/>
                  <a:gd name="T53" fmla="*/ 167 h 198"/>
                  <a:gd name="T54" fmla="*/ 61 w 199"/>
                  <a:gd name="T55" fmla="*/ 187 h 198"/>
                  <a:gd name="T56" fmla="*/ 101 w 199"/>
                  <a:gd name="T57" fmla="*/ 194 h 198"/>
                  <a:gd name="T58" fmla="*/ 137 w 199"/>
                  <a:gd name="T59" fmla="*/ 187 h 198"/>
                  <a:gd name="T60" fmla="*/ 167 w 199"/>
                  <a:gd name="T61" fmla="*/ 167 h 198"/>
                  <a:gd name="T62" fmla="*/ 187 w 199"/>
                  <a:gd name="T63" fmla="*/ 135 h 198"/>
                  <a:gd name="T64" fmla="*/ 196 w 199"/>
                  <a:gd name="T65" fmla="*/ 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8">
                    <a:moveTo>
                      <a:pt x="199" y="98"/>
                    </a:moveTo>
                    <a:lnTo>
                      <a:pt x="196" y="79"/>
                    </a:lnTo>
                    <a:lnTo>
                      <a:pt x="191" y="61"/>
                    </a:lnTo>
                    <a:lnTo>
                      <a:pt x="182" y="44"/>
                    </a:lnTo>
                    <a:lnTo>
                      <a:pt x="170" y="29"/>
                    </a:lnTo>
                    <a:lnTo>
                      <a:pt x="155" y="17"/>
                    </a:lnTo>
                    <a:lnTo>
                      <a:pt x="137" y="8"/>
                    </a:lnTo>
                    <a:lnTo>
                      <a:pt x="120" y="3"/>
                    </a:lnTo>
                    <a:lnTo>
                      <a:pt x="101" y="0"/>
                    </a:lnTo>
                    <a:lnTo>
                      <a:pt x="78" y="3"/>
                    </a:lnTo>
                    <a:lnTo>
                      <a:pt x="61" y="8"/>
                    </a:lnTo>
                    <a:lnTo>
                      <a:pt x="44" y="17"/>
                    </a:lnTo>
                    <a:lnTo>
                      <a:pt x="29" y="29"/>
                    </a:lnTo>
                    <a:lnTo>
                      <a:pt x="17" y="44"/>
                    </a:lnTo>
                    <a:lnTo>
                      <a:pt x="7" y="61"/>
                    </a:lnTo>
                    <a:lnTo>
                      <a:pt x="1" y="79"/>
                    </a:lnTo>
                    <a:lnTo>
                      <a:pt x="0" y="98"/>
                    </a:lnTo>
                    <a:lnTo>
                      <a:pt x="1" y="118"/>
                    </a:lnTo>
                    <a:lnTo>
                      <a:pt x="7" y="138"/>
                    </a:lnTo>
                    <a:lnTo>
                      <a:pt x="17" y="155"/>
                    </a:lnTo>
                    <a:lnTo>
                      <a:pt x="29" y="170"/>
                    </a:lnTo>
                    <a:lnTo>
                      <a:pt x="44" y="182"/>
                    </a:lnTo>
                    <a:lnTo>
                      <a:pt x="61" y="189"/>
                    </a:lnTo>
                    <a:lnTo>
                      <a:pt x="78" y="198"/>
                    </a:lnTo>
                    <a:lnTo>
                      <a:pt x="101" y="198"/>
                    </a:lnTo>
                    <a:lnTo>
                      <a:pt x="120" y="198"/>
                    </a:lnTo>
                    <a:lnTo>
                      <a:pt x="137" y="189"/>
                    </a:lnTo>
                    <a:lnTo>
                      <a:pt x="155" y="182"/>
                    </a:lnTo>
                    <a:lnTo>
                      <a:pt x="170" y="170"/>
                    </a:lnTo>
                    <a:lnTo>
                      <a:pt x="182" y="155"/>
                    </a:lnTo>
                    <a:lnTo>
                      <a:pt x="191" y="138"/>
                    </a:lnTo>
                    <a:lnTo>
                      <a:pt x="196" y="118"/>
                    </a:lnTo>
                    <a:lnTo>
                      <a:pt x="199" y="98"/>
                    </a:lnTo>
                    <a:lnTo>
                      <a:pt x="196" y="98"/>
                    </a:lnTo>
                    <a:lnTo>
                      <a:pt x="194" y="79"/>
                    </a:lnTo>
                    <a:lnTo>
                      <a:pt x="187" y="61"/>
                    </a:lnTo>
                    <a:lnTo>
                      <a:pt x="179" y="44"/>
                    </a:lnTo>
                    <a:lnTo>
                      <a:pt x="167" y="32"/>
                    </a:lnTo>
                    <a:lnTo>
                      <a:pt x="151" y="20"/>
                    </a:lnTo>
                    <a:lnTo>
                      <a:pt x="137" y="10"/>
                    </a:lnTo>
                    <a:lnTo>
                      <a:pt x="118" y="5"/>
                    </a:lnTo>
                    <a:lnTo>
                      <a:pt x="101" y="3"/>
                    </a:lnTo>
                    <a:lnTo>
                      <a:pt x="81" y="5"/>
                    </a:lnTo>
                    <a:lnTo>
                      <a:pt x="61" y="10"/>
                    </a:lnTo>
                    <a:lnTo>
                      <a:pt x="46" y="20"/>
                    </a:lnTo>
                    <a:lnTo>
                      <a:pt x="32" y="32"/>
                    </a:lnTo>
                    <a:lnTo>
                      <a:pt x="19" y="44"/>
                    </a:lnTo>
                    <a:lnTo>
                      <a:pt x="11" y="61"/>
                    </a:lnTo>
                    <a:lnTo>
                      <a:pt x="4" y="79"/>
                    </a:lnTo>
                    <a:lnTo>
                      <a:pt x="4" y="98"/>
                    </a:lnTo>
                    <a:lnTo>
                      <a:pt x="4" y="118"/>
                    </a:lnTo>
                    <a:lnTo>
                      <a:pt x="11" y="135"/>
                    </a:lnTo>
                    <a:lnTo>
                      <a:pt x="19" y="153"/>
                    </a:lnTo>
                    <a:lnTo>
                      <a:pt x="32" y="167"/>
                    </a:lnTo>
                    <a:lnTo>
                      <a:pt x="46" y="180"/>
                    </a:lnTo>
                    <a:lnTo>
                      <a:pt x="61" y="187"/>
                    </a:lnTo>
                    <a:lnTo>
                      <a:pt x="81" y="192"/>
                    </a:lnTo>
                    <a:lnTo>
                      <a:pt x="101" y="194"/>
                    </a:lnTo>
                    <a:lnTo>
                      <a:pt x="118" y="192"/>
                    </a:lnTo>
                    <a:lnTo>
                      <a:pt x="137" y="187"/>
                    </a:lnTo>
                    <a:lnTo>
                      <a:pt x="151" y="180"/>
                    </a:lnTo>
                    <a:lnTo>
                      <a:pt x="167" y="167"/>
                    </a:lnTo>
                    <a:lnTo>
                      <a:pt x="179" y="153"/>
                    </a:lnTo>
                    <a:lnTo>
                      <a:pt x="187" y="135"/>
                    </a:lnTo>
                    <a:lnTo>
                      <a:pt x="194" y="118"/>
                    </a:lnTo>
                    <a:lnTo>
                      <a:pt x="196" y="98"/>
                    </a:lnTo>
                    <a:lnTo>
                      <a:pt x="199" y="98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1" name="Freeform 1153">
                <a:extLst>
                  <a:ext uri="{FF2B5EF4-FFF2-40B4-BE49-F238E27FC236}">
                    <a16:creationId xmlns:a16="http://schemas.microsoft.com/office/drawing/2014/main" id="{DA5CDF80-A17E-4B1A-8B1C-B212BA93C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3429"/>
                <a:ext cx="63" cy="63"/>
              </a:xfrm>
              <a:custGeom>
                <a:avLst/>
                <a:gdLst>
                  <a:gd name="T0" fmla="*/ 190 w 191"/>
                  <a:gd name="T1" fmla="*/ 76 h 191"/>
                  <a:gd name="T2" fmla="*/ 174 w 191"/>
                  <a:gd name="T3" fmla="*/ 41 h 191"/>
                  <a:gd name="T4" fmla="*/ 147 w 191"/>
                  <a:gd name="T5" fmla="*/ 17 h 191"/>
                  <a:gd name="T6" fmla="*/ 114 w 191"/>
                  <a:gd name="T7" fmla="*/ 2 h 191"/>
                  <a:gd name="T8" fmla="*/ 76 w 191"/>
                  <a:gd name="T9" fmla="*/ 2 h 191"/>
                  <a:gd name="T10" fmla="*/ 42 w 191"/>
                  <a:gd name="T11" fmla="*/ 17 h 191"/>
                  <a:gd name="T12" fmla="*/ 14 w 191"/>
                  <a:gd name="T13" fmla="*/ 41 h 191"/>
                  <a:gd name="T14" fmla="*/ 0 w 191"/>
                  <a:gd name="T15" fmla="*/ 76 h 191"/>
                  <a:gd name="T16" fmla="*/ 0 w 191"/>
                  <a:gd name="T17" fmla="*/ 115 h 191"/>
                  <a:gd name="T18" fmla="*/ 14 w 191"/>
                  <a:gd name="T19" fmla="*/ 150 h 191"/>
                  <a:gd name="T20" fmla="*/ 42 w 191"/>
                  <a:gd name="T21" fmla="*/ 177 h 191"/>
                  <a:gd name="T22" fmla="*/ 76 w 191"/>
                  <a:gd name="T23" fmla="*/ 190 h 191"/>
                  <a:gd name="T24" fmla="*/ 114 w 191"/>
                  <a:gd name="T25" fmla="*/ 190 h 191"/>
                  <a:gd name="T26" fmla="*/ 147 w 191"/>
                  <a:gd name="T27" fmla="*/ 177 h 191"/>
                  <a:gd name="T28" fmla="*/ 174 w 191"/>
                  <a:gd name="T29" fmla="*/ 150 h 191"/>
                  <a:gd name="T30" fmla="*/ 190 w 191"/>
                  <a:gd name="T31" fmla="*/ 115 h 191"/>
                  <a:gd name="T32" fmla="*/ 187 w 191"/>
                  <a:gd name="T33" fmla="*/ 95 h 191"/>
                  <a:gd name="T34" fmla="*/ 180 w 191"/>
                  <a:gd name="T35" fmla="*/ 61 h 191"/>
                  <a:gd name="T36" fmla="*/ 160 w 191"/>
                  <a:gd name="T37" fmla="*/ 32 h 191"/>
                  <a:gd name="T38" fmla="*/ 130 w 191"/>
                  <a:gd name="T39" fmla="*/ 9 h 191"/>
                  <a:gd name="T40" fmla="*/ 95 w 191"/>
                  <a:gd name="T41" fmla="*/ 5 h 191"/>
                  <a:gd name="T42" fmla="*/ 59 w 191"/>
                  <a:gd name="T43" fmla="*/ 9 h 191"/>
                  <a:gd name="T44" fmla="*/ 29 w 191"/>
                  <a:gd name="T45" fmla="*/ 32 h 191"/>
                  <a:gd name="T46" fmla="*/ 9 w 191"/>
                  <a:gd name="T47" fmla="*/ 61 h 191"/>
                  <a:gd name="T48" fmla="*/ 2 w 191"/>
                  <a:gd name="T49" fmla="*/ 95 h 191"/>
                  <a:gd name="T50" fmla="*/ 9 w 191"/>
                  <a:gd name="T51" fmla="*/ 133 h 191"/>
                  <a:gd name="T52" fmla="*/ 29 w 191"/>
                  <a:gd name="T53" fmla="*/ 162 h 191"/>
                  <a:gd name="T54" fmla="*/ 59 w 191"/>
                  <a:gd name="T55" fmla="*/ 181 h 191"/>
                  <a:gd name="T56" fmla="*/ 95 w 191"/>
                  <a:gd name="T57" fmla="*/ 190 h 191"/>
                  <a:gd name="T58" fmla="*/ 130 w 191"/>
                  <a:gd name="T59" fmla="*/ 181 h 191"/>
                  <a:gd name="T60" fmla="*/ 160 w 191"/>
                  <a:gd name="T61" fmla="*/ 162 h 191"/>
                  <a:gd name="T62" fmla="*/ 180 w 191"/>
                  <a:gd name="T63" fmla="*/ 133 h 191"/>
                  <a:gd name="T64" fmla="*/ 187 w 191"/>
                  <a:gd name="T65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1">
                    <a:moveTo>
                      <a:pt x="191" y="95"/>
                    </a:moveTo>
                    <a:lnTo>
                      <a:pt x="190" y="76"/>
                    </a:lnTo>
                    <a:lnTo>
                      <a:pt x="183" y="59"/>
                    </a:lnTo>
                    <a:lnTo>
                      <a:pt x="174" y="41"/>
                    </a:lnTo>
                    <a:lnTo>
                      <a:pt x="162" y="29"/>
                    </a:lnTo>
                    <a:lnTo>
                      <a:pt x="147" y="17"/>
                    </a:lnTo>
                    <a:lnTo>
                      <a:pt x="133" y="7"/>
                    </a:lnTo>
                    <a:lnTo>
                      <a:pt x="114" y="2"/>
                    </a:lnTo>
                    <a:lnTo>
                      <a:pt x="95" y="0"/>
                    </a:lnTo>
                    <a:lnTo>
                      <a:pt x="76" y="2"/>
                    </a:lnTo>
                    <a:lnTo>
                      <a:pt x="57" y="7"/>
                    </a:lnTo>
                    <a:lnTo>
                      <a:pt x="42" y="17"/>
                    </a:lnTo>
                    <a:lnTo>
                      <a:pt x="26" y="29"/>
                    </a:lnTo>
                    <a:lnTo>
                      <a:pt x="14" y="41"/>
                    </a:lnTo>
                    <a:lnTo>
                      <a:pt x="7" y="59"/>
                    </a:lnTo>
                    <a:lnTo>
                      <a:pt x="0" y="76"/>
                    </a:lnTo>
                    <a:lnTo>
                      <a:pt x="0" y="95"/>
                    </a:lnTo>
                    <a:lnTo>
                      <a:pt x="0" y="115"/>
                    </a:lnTo>
                    <a:lnTo>
                      <a:pt x="7" y="133"/>
                    </a:lnTo>
                    <a:lnTo>
                      <a:pt x="14" y="150"/>
                    </a:lnTo>
                    <a:lnTo>
                      <a:pt x="26" y="164"/>
                    </a:lnTo>
                    <a:lnTo>
                      <a:pt x="42" y="177"/>
                    </a:lnTo>
                    <a:lnTo>
                      <a:pt x="57" y="184"/>
                    </a:lnTo>
                    <a:lnTo>
                      <a:pt x="76" y="190"/>
                    </a:lnTo>
                    <a:lnTo>
                      <a:pt x="95" y="191"/>
                    </a:lnTo>
                    <a:lnTo>
                      <a:pt x="114" y="190"/>
                    </a:lnTo>
                    <a:lnTo>
                      <a:pt x="133" y="184"/>
                    </a:lnTo>
                    <a:lnTo>
                      <a:pt x="147" y="177"/>
                    </a:lnTo>
                    <a:lnTo>
                      <a:pt x="162" y="164"/>
                    </a:lnTo>
                    <a:lnTo>
                      <a:pt x="174" y="150"/>
                    </a:lnTo>
                    <a:lnTo>
                      <a:pt x="183" y="133"/>
                    </a:lnTo>
                    <a:lnTo>
                      <a:pt x="190" y="115"/>
                    </a:lnTo>
                    <a:lnTo>
                      <a:pt x="191" y="95"/>
                    </a:lnTo>
                    <a:lnTo>
                      <a:pt x="187" y="95"/>
                    </a:lnTo>
                    <a:lnTo>
                      <a:pt x="187" y="78"/>
                    </a:lnTo>
                    <a:lnTo>
                      <a:pt x="180" y="61"/>
                    </a:lnTo>
                    <a:lnTo>
                      <a:pt x="173" y="43"/>
                    </a:lnTo>
                    <a:lnTo>
                      <a:pt x="160" y="32"/>
                    </a:lnTo>
                    <a:lnTo>
                      <a:pt x="147" y="19"/>
                    </a:lnTo>
                    <a:lnTo>
                      <a:pt x="130" y="9"/>
                    </a:lnTo>
                    <a:lnTo>
                      <a:pt x="114" y="5"/>
                    </a:lnTo>
                    <a:lnTo>
                      <a:pt x="95" y="5"/>
                    </a:lnTo>
                    <a:lnTo>
                      <a:pt x="76" y="5"/>
                    </a:lnTo>
                    <a:lnTo>
                      <a:pt x="59" y="9"/>
                    </a:lnTo>
                    <a:lnTo>
                      <a:pt x="42" y="19"/>
                    </a:lnTo>
                    <a:lnTo>
                      <a:pt x="29" y="32"/>
                    </a:lnTo>
                    <a:lnTo>
                      <a:pt x="17" y="43"/>
                    </a:lnTo>
                    <a:lnTo>
                      <a:pt x="9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2" y="115"/>
                    </a:lnTo>
                    <a:lnTo>
                      <a:pt x="9" y="133"/>
                    </a:lnTo>
                    <a:lnTo>
                      <a:pt x="17" y="147"/>
                    </a:lnTo>
                    <a:lnTo>
                      <a:pt x="29" y="162"/>
                    </a:lnTo>
                    <a:lnTo>
                      <a:pt x="42" y="174"/>
                    </a:lnTo>
                    <a:lnTo>
                      <a:pt x="59" y="181"/>
                    </a:lnTo>
                    <a:lnTo>
                      <a:pt x="76" y="187"/>
                    </a:lnTo>
                    <a:lnTo>
                      <a:pt x="95" y="190"/>
                    </a:lnTo>
                    <a:lnTo>
                      <a:pt x="114" y="187"/>
                    </a:lnTo>
                    <a:lnTo>
                      <a:pt x="130" y="181"/>
                    </a:lnTo>
                    <a:lnTo>
                      <a:pt x="147" y="174"/>
                    </a:lnTo>
                    <a:lnTo>
                      <a:pt x="160" y="162"/>
                    </a:lnTo>
                    <a:lnTo>
                      <a:pt x="173" y="147"/>
                    </a:lnTo>
                    <a:lnTo>
                      <a:pt x="180" y="133"/>
                    </a:lnTo>
                    <a:lnTo>
                      <a:pt x="187" y="115"/>
                    </a:lnTo>
                    <a:lnTo>
                      <a:pt x="187" y="95"/>
                    </a:lnTo>
                    <a:lnTo>
                      <a:pt x="191" y="95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2" name="Freeform 1154">
                <a:extLst>
                  <a:ext uri="{FF2B5EF4-FFF2-40B4-BE49-F238E27FC236}">
                    <a16:creationId xmlns:a16="http://schemas.microsoft.com/office/drawing/2014/main" id="{51E04544-09B8-49D6-9CEA-FAFDFD8BA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431"/>
                <a:ext cx="61" cy="61"/>
              </a:xfrm>
              <a:custGeom>
                <a:avLst/>
                <a:gdLst>
                  <a:gd name="T0" fmla="*/ 184 w 184"/>
                  <a:gd name="T1" fmla="*/ 74 h 184"/>
                  <a:gd name="T2" fmla="*/ 170 w 184"/>
                  <a:gd name="T3" fmla="*/ 39 h 184"/>
                  <a:gd name="T4" fmla="*/ 144 w 184"/>
                  <a:gd name="T5" fmla="*/ 14 h 184"/>
                  <a:gd name="T6" fmla="*/ 111 w 184"/>
                  <a:gd name="T7" fmla="*/ 0 h 184"/>
                  <a:gd name="T8" fmla="*/ 74 w 184"/>
                  <a:gd name="T9" fmla="*/ 0 h 184"/>
                  <a:gd name="T10" fmla="*/ 39 w 184"/>
                  <a:gd name="T11" fmla="*/ 14 h 184"/>
                  <a:gd name="T12" fmla="*/ 15 w 184"/>
                  <a:gd name="T13" fmla="*/ 39 h 184"/>
                  <a:gd name="T14" fmla="*/ 0 w 184"/>
                  <a:gd name="T15" fmla="*/ 74 h 184"/>
                  <a:gd name="T16" fmla="*/ 0 w 184"/>
                  <a:gd name="T17" fmla="*/ 110 h 184"/>
                  <a:gd name="T18" fmla="*/ 15 w 184"/>
                  <a:gd name="T19" fmla="*/ 143 h 184"/>
                  <a:gd name="T20" fmla="*/ 39 w 184"/>
                  <a:gd name="T21" fmla="*/ 169 h 184"/>
                  <a:gd name="T22" fmla="*/ 74 w 184"/>
                  <a:gd name="T23" fmla="*/ 181 h 184"/>
                  <a:gd name="T24" fmla="*/ 111 w 184"/>
                  <a:gd name="T25" fmla="*/ 181 h 184"/>
                  <a:gd name="T26" fmla="*/ 144 w 184"/>
                  <a:gd name="T27" fmla="*/ 169 h 184"/>
                  <a:gd name="T28" fmla="*/ 170 w 184"/>
                  <a:gd name="T29" fmla="*/ 143 h 184"/>
                  <a:gd name="T30" fmla="*/ 184 w 184"/>
                  <a:gd name="T31" fmla="*/ 110 h 184"/>
                  <a:gd name="T32" fmla="*/ 182 w 184"/>
                  <a:gd name="T33" fmla="*/ 91 h 184"/>
                  <a:gd name="T34" fmla="*/ 175 w 184"/>
                  <a:gd name="T35" fmla="*/ 57 h 184"/>
                  <a:gd name="T36" fmla="*/ 155 w 184"/>
                  <a:gd name="T37" fmla="*/ 28 h 184"/>
                  <a:gd name="T38" fmla="*/ 127 w 184"/>
                  <a:gd name="T39" fmla="*/ 9 h 184"/>
                  <a:gd name="T40" fmla="*/ 94 w 184"/>
                  <a:gd name="T41" fmla="*/ 2 h 184"/>
                  <a:gd name="T42" fmla="*/ 56 w 184"/>
                  <a:gd name="T43" fmla="*/ 9 h 184"/>
                  <a:gd name="T44" fmla="*/ 29 w 184"/>
                  <a:gd name="T45" fmla="*/ 28 h 184"/>
                  <a:gd name="T46" fmla="*/ 10 w 184"/>
                  <a:gd name="T47" fmla="*/ 57 h 184"/>
                  <a:gd name="T48" fmla="*/ 3 w 184"/>
                  <a:gd name="T49" fmla="*/ 91 h 184"/>
                  <a:gd name="T50" fmla="*/ 10 w 184"/>
                  <a:gd name="T51" fmla="*/ 127 h 184"/>
                  <a:gd name="T52" fmla="*/ 29 w 184"/>
                  <a:gd name="T53" fmla="*/ 155 h 184"/>
                  <a:gd name="T54" fmla="*/ 56 w 184"/>
                  <a:gd name="T55" fmla="*/ 174 h 184"/>
                  <a:gd name="T56" fmla="*/ 94 w 184"/>
                  <a:gd name="T57" fmla="*/ 181 h 184"/>
                  <a:gd name="T58" fmla="*/ 127 w 184"/>
                  <a:gd name="T59" fmla="*/ 174 h 184"/>
                  <a:gd name="T60" fmla="*/ 155 w 184"/>
                  <a:gd name="T61" fmla="*/ 155 h 184"/>
                  <a:gd name="T62" fmla="*/ 175 w 184"/>
                  <a:gd name="T63" fmla="*/ 127 h 184"/>
                  <a:gd name="T64" fmla="*/ 182 w 184"/>
                  <a:gd name="T65" fmla="*/ 9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184">
                    <a:moveTo>
                      <a:pt x="184" y="91"/>
                    </a:moveTo>
                    <a:lnTo>
                      <a:pt x="184" y="74"/>
                    </a:lnTo>
                    <a:lnTo>
                      <a:pt x="177" y="57"/>
                    </a:lnTo>
                    <a:lnTo>
                      <a:pt x="170" y="39"/>
                    </a:lnTo>
                    <a:lnTo>
                      <a:pt x="158" y="28"/>
                    </a:lnTo>
                    <a:lnTo>
                      <a:pt x="144" y="14"/>
                    </a:lnTo>
                    <a:lnTo>
                      <a:pt x="127" y="5"/>
                    </a:lnTo>
                    <a:lnTo>
                      <a:pt x="111" y="0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6" y="5"/>
                    </a:lnTo>
                    <a:lnTo>
                      <a:pt x="39" y="14"/>
                    </a:lnTo>
                    <a:lnTo>
                      <a:pt x="27" y="28"/>
                    </a:lnTo>
                    <a:lnTo>
                      <a:pt x="15" y="39"/>
                    </a:lnTo>
                    <a:lnTo>
                      <a:pt x="8" y="57"/>
                    </a:lnTo>
                    <a:lnTo>
                      <a:pt x="0" y="74"/>
                    </a:lnTo>
                    <a:lnTo>
                      <a:pt x="0" y="91"/>
                    </a:lnTo>
                    <a:lnTo>
                      <a:pt x="0" y="110"/>
                    </a:lnTo>
                    <a:lnTo>
                      <a:pt x="8" y="127"/>
                    </a:lnTo>
                    <a:lnTo>
                      <a:pt x="15" y="143"/>
                    </a:lnTo>
                    <a:lnTo>
                      <a:pt x="27" y="157"/>
                    </a:lnTo>
                    <a:lnTo>
                      <a:pt x="39" y="169"/>
                    </a:lnTo>
                    <a:lnTo>
                      <a:pt x="56" y="177"/>
                    </a:lnTo>
                    <a:lnTo>
                      <a:pt x="74" y="181"/>
                    </a:lnTo>
                    <a:lnTo>
                      <a:pt x="94" y="184"/>
                    </a:lnTo>
                    <a:lnTo>
                      <a:pt x="111" y="181"/>
                    </a:lnTo>
                    <a:lnTo>
                      <a:pt x="127" y="177"/>
                    </a:lnTo>
                    <a:lnTo>
                      <a:pt x="144" y="169"/>
                    </a:lnTo>
                    <a:lnTo>
                      <a:pt x="158" y="157"/>
                    </a:lnTo>
                    <a:lnTo>
                      <a:pt x="170" y="143"/>
                    </a:lnTo>
                    <a:lnTo>
                      <a:pt x="177" y="127"/>
                    </a:lnTo>
                    <a:lnTo>
                      <a:pt x="184" y="110"/>
                    </a:lnTo>
                    <a:lnTo>
                      <a:pt x="184" y="91"/>
                    </a:lnTo>
                    <a:lnTo>
                      <a:pt x="182" y="91"/>
                    </a:lnTo>
                    <a:lnTo>
                      <a:pt x="180" y="74"/>
                    </a:lnTo>
                    <a:lnTo>
                      <a:pt x="175" y="57"/>
                    </a:lnTo>
                    <a:lnTo>
                      <a:pt x="167" y="42"/>
                    </a:lnTo>
                    <a:lnTo>
                      <a:pt x="155" y="28"/>
                    </a:lnTo>
                    <a:lnTo>
                      <a:pt x="142" y="17"/>
                    </a:lnTo>
                    <a:lnTo>
                      <a:pt x="127" y="9"/>
                    </a:lnTo>
                    <a:lnTo>
                      <a:pt x="111" y="2"/>
                    </a:lnTo>
                    <a:lnTo>
                      <a:pt x="94" y="2"/>
                    </a:lnTo>
                    <a:lnTo>
                      <a:pt x="74" y="2"/>
                    </a:lnTo>
                    <a:lnTo>
                      <a:pt x="56" y="9"/>
                    </a:lnTo>
                    <a:lnTo>
                      <a:pt x="41" y="17"/>
                    </a:lnTo>
                    <a:lnTo>
                      <a:pt x="29" y="28"/>
                    </a:lnTo>
                    <a:lnTo>
                      <a:pt x="17" y="42"/>
                    </a:lnTo>
                    <a:lnTo>
                      <a:pt x="10" y="57"/>
                    </a:lnTo>
                    <a:lnTo>
                      <a:pt x="4" y="74"/>
                    </a:lnTo>
                    <a:lnTo>
                      <a:pt x="3" y="91"/>
                    </a:lnTo>
                    <a:lnTo>
                      <a:pt x="4" y="110"/>
                    </a:lnTo>
                    <a:lnTo>
                      <a:pt x="10" y="127"/>
                    </a:lnTo>
                    <a:lnTo>
                      <a:pt x="17" y="143"/>
                    </a:lnTo>
                    <a:lnTo>
                      <a:pt x="29" y="155"/>
                    </a:lnTo>
                    <a:lnTo>
                      <a:pt x="41" y="167"/>
                    </a:lnTo>
                    <a:lnTo>
                      <a:pt x="56" y="174"/>
                    </a:lnTo>
                    <a:lnTo>
                      <a:pt x="74" y="179"/>
                    </a:lnTo>
                    <a:lnTo>
                      <a:pt x="94" y="181"/>
                    </a:lnTo>
                    <a:lnTo>
                      <a:pt x="111" y="179"/>
                    </a:lnTo>
                    <a:lnTo>
                      <a:pt x="127" y="174"/>
                    </a:lnTo>
                    <a:lnTo>
                      <a:pt x="142" y="167"/>
                    </a:lnTo>
                    <a:lnTo>
                      <a:pt x="155" y="155"/>
                    </a:lnTo>
                    <a:lnTo>
                      <a:pt x="167" y="143"/>
                    </a:lnTo>
                    <a:lnTo>
                      <a:pt x="175" y="127"/>
                    </a:lnTo>
                    <a:lnTo>
                      <a:pt x="180" y="110"/>
                    </a:lnTo>
                    <a:lnTo>
                      <a:pt x="182" y="91"/>
                    </a:lnTo>
                    <a:lnTo>
                      <a:pt x="184" y="91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3" name="Freeform 1155">
                <a:extLst>
                  <a:ext uri="{FF2B5EF4-FFF2-40B4-BE49-F238E27FC236}">
                    <a16:creationId xmlns:a16="http://schemas.microsoft.com/office/drawing/2014/main" id="{3678FFE2-71E0-4DF7-883C-7E23B15A9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3431"/>
                <a:ext cx="60" cy="60"/>
              </a:xfrm>
              <a:custGeom>
                <a:avLst/>
                <a:gdLst>
                  <a:gd name="T0" fmla="*/ 179 w 180"/>
                  <a:gd name="T1" fmla="*/ 72 h 179"/>
                  <a:gd name="T2" fmla="*/ 165 w 180"/>
                  <a:gd name="T3" fmla="*/ 40 h 179"/>
                  <a:gd name="T4" fmla="*/ 141 w 180"/>
                  <a:gd name="T5" fmla="*/ 15 h 179"/>
                  <a:gd name="T6" fmla="*/ 110 w 180"/>
                  <a:gd name="T7" fmla="*/ 0 h 179"/>
                  <a:gd name="T8" fmla="*/ 72 w 180"/>
                  <a:gd name="T9" fmla="*/ 0 h 179"/>
                  <a:gd name="T10" fmla="*/ 39 w 180"/>
                  <a:gd name="T11" fmla="*/ 15 h 179"/>
                  <a:gd name="T12" fmla="*/ 15 w 180"/>
                  <a:gd name="T13" fmla="*/ 40 h 179"/>
                  <a:gd name="T14" fmla="*/ 3 w 180"/>
                  <a:gd name="T15" fmla="*/ 72 h 179"/>
                  <a:gd name="T16" fmla="*/ 3 w 180"/>
                  <a:gd name="T17" fmla="*/ 108 h 179"/>
                  <a:gd name="T18" fmla="*/ 15 w 180"/>
                  <a:gd name="T19" fmla="*/ 141 h 179"/>
                  <a:gd name="T20" fmla="*/ 39 w 180"/>
                  <a:gd name="T21" fmla="*/ 165 h 179"/>
                  <a:gd name="T22" fmla="*/ 72 w 180"/>
                  <a:gd name="T23" fmla="*/ 177 h 179"/>
                  <a:gd name="T24" fmla="*/ 110 w 180"/>
                  <a:gd name="T25" fmla="*/ 177 h 179"/>
                  <a:gd name="T26" fmla="*/ 141 w 180"/>
                  <a:gd name="T27" fmla="*/ 165 h 179"/>
                  <a:gd name="T28" fmla="*/ 165 w 180"/>
                  <a:gd name="T29" fmla="*/ 141 h 179"/>
                  <a:gd name="T30" fmla="*/ 179 w 180"/>
                  <a:gd name="T31" fmla="*/ 108 h 179"/>
                  <a:gd name="T32" fmla="*/ 179 w 180"/>
                  <a:gd name="T33" fmla="*/ 89 h 179"/>
                  <a:gd name="T34" fmla="*/ 170 w 180"/>
                  <a:gd name="T35" fmla="*/ 57 h 179"/>
                  <a:gd name="T36" fmla="*/ 153 w 180"/>
                  <a:gd name="T37" fmla="*/ 27 h 179"/>
                  <a:gd name="T38" fmla="*/ 124 w 180"/>
                  <a:gd name="T39" fmla="*/ 10 h 179"/>
                  <a:gd name="T40" fmla="*/ 91 w 180"/>
                  <a:gd name="T41" fmla="*/ 3 h 179"/>
                  <a:gd name="T42" fmla="*/ 57 w 180"/>
                  <a:gd name="T43" fmla="*/ 10 h 179"/>
                  <a:gd name="T44" fmla="*/ 31 w 180"/>
                  <a:gd name="T45" fmla="*/ 27 h 179"/>
                  <a:gd name="T46" fmla="*/ 10 w 180"/>
                  <a:gd name="T47" fmla="*/ 57 h 179"/>
                  <a:gd name="T48" fmla="*/ 3 w 180"/>
                  <a:gd name="T49" fmla="*/ 89 h 179"/>
                  <a:gd name="T50" fmla="*/ 10 w 180"/>
                  <a:gd name="T51" fmla="*/ 124 h 179"/>
                  <a:gd name="T52" fmla="*/ 31 w 180"/>
                  <a:gd name="T53" fmla="*/ 150 h 179"/>
                  <a:gd name="T54" fmla="*/ 57 w 180"/>
                  <a:gd name="T55" fmla="*/ 170 h 179"/>
                  <a:gd name="T56" fmla="*/ 91 w 180"/>
                  <a:gd name="T57" fmla="*/ 177 h 179"/>
                  <a:gd name="T58" fmla="*/ 124 w 180"/>
                  <a:gd name="T59" fmla="*/ 170 h 179"/>
                  <a:gd name="T60" fmla="*/ 153 w 180"/>
                  <a:gd name="T61" fmla="*/ 150 h 179"/>
                  <a:gd name="T62" fmla="*/ 170 w 180"/>
                  <a:gd name="T63" fmla="*/ 124 h 179"/>
                  <a:gd name="T64" fmla="*/ 179 w 180"/>
                  <a:gd name="T65" fmla="*/ 8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179">
                    <a:moveTo>
                      <a:pt x="180" y="89"/>
                    </a:moveTo>
                    <a:lnTo>
                      <a:pt x="179" y="72"/>
                    </a:lnTo>
                    <a:lnTo>
                      <a:pt x="173" y="55"/>
                    </a:lnTo>
                    <a:lnTo>
                      <a:pt x="165" y="40"/>
                    </a:lnTo>
                    <a:lnTo>
                      <a:pt x="153" y="26"/>
                    </a:lnTo>
                    <a:lnTo>
                      <a:pt x="141" y="15"/>
                    </a:lnTo>
                    <a:lnTo>
                      <a:pt x="126" y="7"/>
                    </a:lnTo>
                    <a:lnTo>
                      <a:pt x="110" y="0"/>
                    </a:lnTo>
                    <a:lnTo>
                      <a:pt x="91" y="0"/>
                    </a:lnTo>
                    <a:lnTo>
                      <a:pt x="72" y="0"/>
                    </a:lnTo>
                    <a:lnTo>
                      <a:pt x="55" y="7"/>
                    </a:lnTo>
                    <a:lnTo>
                      <a:pt x="39" y="15"/>
                    </a:lnTo>
                    <a:lnTo>
                      <a:pt x="28" y="26"/>
                    </a:lnTo>
                    <a:lnTo>
                      <a:pt x="15" y="40"/>
                    </a:lnTo>
                    <a:lnTo>
                      <a:pt x="8" y="55"/>
                    </a:lnTo>
                    <a:lnTo>
                      <a:pt x="3" y="72"/>
                    </a:lnTo>
                    <a:lnTo>
                      <a:pt x="0" y="89"/>
                    </a:lnTo>
                    <a:lnTo>
                      <a:pt x="3" y="108"/>
                    </a:lnTo>
                    <a:lnTo>
                      <a:pt x="8" y="125"/>
                    </a:lnTo>
                    <a:lnTo>
                      <a:pt x="15" y="141"/>
                    </a:lnTo>
                    <a:lnTo>
                      <a:pt x="28" y="153"/>
                    </a:lnTo>
                    <a:lnTo>
                      <a:pt x="39" y="165"/>
                    </a:lnTo>
                    <a:lnTo>
                      <a:pt x="55" y="172"/>
                    </a:lnTo>
                    <a:lnTo>
                      <a:pt x="72" y="177"/>
                    </a:lnTo>
                    <a:lnTo>
                      <a:pt x="91" y="179"/>
                    </a:lnTo>
                    <a:lnTo>
                      <a:pt x="110" y="177"/>
                    </a:lnTo>
                    <a:lnTo>
                      <a:pt x="126" y="172"/>
                    </a:lnTo>
                    <a:lnTo>
                      <a:pt x="141" y="165"/>
                    </a:lnTo>
                    <a:lnTo>
                      <a:pt x="153" y="153"/>
                    </a:lnTo>
                    <a:lnTo>
                      <a:pt x="165" y="141"/>
                    </a:lnTo>
                    <a:lnTo>
                      <a:pt x="173" y="125"/>
                    </a:lnTo>
                    <a:lnTo>
                      <a:pt x="179" y="108"/>
                    </a:lnTo>
                    <a:lnTo>
                      <a:pt x="180" y="89"/>
                    </a:lnTo>
                    <a:lnTo>
                      <a:pt x="179" y="89"/>
                    </a:lnTo>
                    <a:lnTo>
                      <a:pt x="176" y="72"/>
                    </a:lnTo>
                    <a:lnTo>
                      <a:pt x="170" y="57"/>
                    </a:lnTo>
                    <a:lnTo>
                      <a:pt x="163" y="41"/>
                    </a:lnTo>
                    <a:lnTo>
                      <a:pt x="153" y="27"/>
                    </a:lnTo>
                    <a:lnTo>
                      <a:pt x="139" y="17"/>
                    </a:lnTo>
                    <a:lnTo>
                      <a:pt x="124" y="10"/>
                    </a:lnTo>
                    <a:lnTo>
                      <a:pt x="110" y="5"/>
                    </a:lnTo>
                    <a:lnTo>
                      <a:pt x="91" y="3"/>
                    </a:lnTo>
                    <a:lnTo>
                      <a:pt x="72" y="5"/>
                    </a:lnTo>
                    <a:lnTo>
                      <a:pt x="57" y="10"/>
                    </a:lnTo>
                    <a:lnTo>
                      <a:pt x="43" y="17"/>
                    </a:lnTo>
                    <a:lnTo>
                      <a:pt x="31" y="27"/>
                    </a:lnTo>
                    <a:lnTo>
                      <a:pt x="17" y="41"/>
                    </a:lnTo>
                    <a:lnTo>
                      <a:pt x="10" y="57"/>
                    </a:lnTo>
                    <a:lnTo>
                      <a:pt x="5" y="72"/>
                    </a:lnTo>
                    <a:lnTo>
                      <a:pt x="3" y="89"/>
                    </a:lnTo>
                    <a:lnTo>
                      <a:pt x="5" y="107"/>
                    </a:lnTo>
                    <a:lnTo>
                      <a:pt x="10" y="124"/>
                    </a:lnTo>
                    <a:lnTo>
                      <a:pt x="17" y="138"/>
                    </a:lnTo>
                    <a:lnTo>
                      <a:pt x="31" y="150"/>
                    </a:lnTo>
                    <a:lnTo>
                      <a:pt x="43" y="162"/>
                    </a:lnTo>
                    <a:lnTo>
                      <a:pt x="57" y="170"/>
                    </a:lnTo>
                    <a:lnTo>
                      <a:pt x="72" y="175"/>
                    </a:lnTo>
                    <a:lnTo>
                      <a:pt x="91" y="177"/>
                    </a:lnTo>
                    <a:lnTo>
                      <a:pt x="110" y="175"/>
                    </a:lnTo>
                    <a:lnTo>
                      <a:pt x="124" y="170"/>
                    </a:lnTo>
                    <a:lnTo>
                      <a:pt x="139" y="162"/>
                    </a:lnTo>
                    <a:lnTo>
                      <a:pt x="153" y="150"/>
                    </a:lnTo>
                    <a:lnTo>
                      <a:pt x="163" y="138"/>
                    </a:lnTo>
                    <a:lnTo>
                      <a:pt x="170" y="124"/>
                    </a:lnTo>
                    <a:lnTo>
                      <a:pt x="176" y="107"/>
                    </a:lnTo>
                    <a:lnTo>
                      <a:pt x="179" y="89"/>
                    </a:lnTo>
                    <a:lnTo>
                      <a:pt x="180" y="89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4" name="Freeform 1156">
                <a:extLst>
                  <a:ext uri="{FF2B5EF4-FFF2-40B4-BE49-F238E27FC236}">
                    <a16:creationId xmlns:a16="http://schemas.microsoft.com/office/drawing/2014/main" id="{491348D1-104F-4C3A-A810-93847FE8D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432"/>
                <a:ext cx="58" cy="58"/>
              </a:xfrm>
              <a:custGeom>
                <a:avLst/>
                <a:gdLst>
                  <a:gd name="T0" fmla="*/ 172 w 174"/>
                  <a:gd name="T1" fmla="*/ 69 h 174"/>
                  <a:gd name="T2" fmla="*/ 160 w 174"/>
                  <a:gd name="T3" fmla="*/ 38 h 174"/>
                  <a:gd name="T4" fmla="*/ 136 w 174"/>
                  <a:gd name="T5" fmla="*/ 14 h 174"/>
                  <a:gd name="T6" fmla="*/ 107 w 174"/>
                  <a:gd name="T7" fmla="*/ 2 h 174"/>
                  <a:gd name="T8" fmla="*/ 69 w 174"/>
                  <a:gd name="T9" fmla="*/ 2 h 174"/>
                  <a:gd name="T10" fmla="*/ 40 w 174"/>
                  <a:gd name="T11" fmla="*/ 14 h 174"/>
                  <a:gd name="T12" fmla="*/ 14 w 174"/>
                  <a:gd name="T13" fmla="*/ 38 h 174"/>
                  <a:gd name="T14" fmla="*/ 2 w 174"/>
                  <a:gd name="T15" fmla="*/ 69 h 174"/>
                  <a:gd name="T16" fmla="*/ 2 w 174"/>
                  <a:gd name="T17" fmla="*/ 104 h 174"/>
                  <a:gd name="T18" fmla="*/ 14 w 174"/>
                  <a:gd name="T19" fmla="*/ 135 h 174"/>
                  <a:gd name="T20" fmla="*/ 40 w 174"/>
                  <a:gd name="T21" fmla="*/ 159 h 174"/>
                  <a:gd name="T22" fmla="*/ 69 w 174"/>
                  <a:gd name="T23" fmla="*/ 172 h 174"/>
                  <a:gd name="T24" fmla="*/ 107 w 174"/>
                  <a:gd name="T25" fmla="*/ 172 h 174"/>
                  <a:gd name="T26" fmla="*/ 136 w 174"/>
                  <a:gd name="T27" fmla="*/ 159 h 174"/>
                  <a:gd name="T28" fmla="*/ 160 w 174"/>
                  <a:gd name="T29" fmla="*/ 135 h 174"/>
                  <a:gd name="T30" fmla="*/ 172 w 174"/>
                  <a:gd name="T31" fmla="*/ 104 h 174"/>
                  <a:gd name="T32" fmla="*/ 172 w 174"/>
                  <a:gd name="T33" fmla="*/ 86 h 174"/>
                  <a:gd name="T34" fmla="*/ 165 w 174"/>
                  <a:gd name="T35" fmla="*/ 54 h 174"/>
                  <a:gd name="T36" fmla="*/ 148 w 174"/>
                  <a:gd name="T37" fmla="*/ 26 h 174"/>
                  <a:gd name="T38" fmla="*/ 121 w 174"/>
                  <a:gd name="T39" fmla="*/ 9 h 174"/>
                  <a:gd name="T40" fmla="*/ 88 w 174"/>
                  <a:gd name="T41" fmla="*/ 2 h 174"/>
                  <a:gd name="T42" fmla="*/ 54 w 174"/>
                  <a:gd name="T43" fmla="*/ 9 h 174"/>
                  <a:gd name="T44" fmla="*/ 27 w 174"/>
                  <a:gd name="T45" fmla="*/ 26 h 174"/>
                  <a:gd name="T46" fmla="*/ 10 w 174"/>
                  <a:gd name="T47" fmla="*/ 54 h 174"/>
                  <a:gd name="T48" fmla="*/ 2 w 174"/>
                  <a:gd name="T49" fmla="*/ 86 h 174"/>
                  <a:gd name="T50" fmla="*/ 10 w 174"/>
                  <a:gd name="T51" fmla="*/ 121 h 174"/>
                  <a:gd name="T52" fmla="*/ 27 w 174"/>
                  <a:gd name="T53" fmla="*/ 145 h 174"/>
                  <a:gd name="T54" fmla="*/ 54 w 174"/>
                  <a:gd name="T55" fmla="*/ 164 h 174"/>
                  <a:gd name="T56" fmla="*/ 88 w 174"/>
                  <a:gd name="T57" fmla="*/ 169 h 174"/>
                  <a:gd name="T58" fmla="*/ 121 w 174"/>
                  <a:gd name="T59" fmla="*/ 164 h 174"/>
                  <a:gd name="T60" fmla="*/ 148 w 174"/>
                  <a:gd name="T61" fmla="*/ 145 h 174"/>
                  <a:gd name="T62" fmla="*/ 165 w 174"/>
                  <a:gd name="T63" fmla="*/ 121 h 174"/>
                  <a:gd name="T64" fmla="*/ 172 w 174"/>
                  <a:gd name="T65" fmla="*/ 8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4">
                    <a:moveTo>
                      <a:pt x="174" y="86"/>
                    </a:moveTo>
                    <a:lnTo>
                      <a:pt x="172" y="69"/>
                    </a:lnTo>
                    <a:lnTo>
                      <a:pt x="167" y="54"/>
                    </a:lnTo>
                    <a:lnTo>
                      <a:pt x="160" y="38"/>
                    </a:lnTo>
                    <a:lnTo>
                      <a:pt x="150" y="24"/>
                    </a:lnTo>
                    <a:lnTo>
                      <a:pt x="136" y="14"/>
                    </a:lnTo>
                    <a:lnTo>
                      <a:pt x="121" y="7"/>
                    </a:lnTo>
                    <a:lnTo>
                      <a:pt x="107" y="2"/>
                    </a:lnTo>
                    <a:lnTo>
                      <a:pt x="88" y="0"/>
                    </a:lnTo>
                    <a:lnTo>
                      <a:pt x="69" y="2"/>
                    </a:lnTo>
                    <a:lnTo>
                      <a:pt x="54" y="7"/>
                    </a:lnTo>
                    <a:lnTo>
                      <a:pt x="40" y="14"/>
                    </a:lnTo>
                    <a:lnTo>
                      <a:pt x="27" y="24"/>
                    </a:lnTo>
                    <a:lnTo>
                      <a:pt x="14" y="38"/>
                    </a:lnTo>
                    <a:lnTo>
                      <a:pt x="7" y="54"/>
                    </a:lnTo>
                    <a:lnTo>
                      <a:pt x="2" y="69"/>
                    </a:lnTo>
                    <a:lnTo>
                      <a:pt x="0" y="86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4" y="135"/>
                    </a:lnTo>
                    <a:lnTo>
                      <a:pt x="27" y="147"/>
                    </a:lnTo>
                    <a:lnTo>
                      <a:pt x="40" y="159"/>
                    </a:lnTo>
                    <a:lnTo>
                      <a:pt x="54" y="167"/>
                    </a:lnTo>
                    <a:lnTo>
                      <a:pt x="69" y="172"/>
                    </a:lnTo>
                    <a:lnTo>
                      <a:pt x="88" y="174"/>
                    </a:lnTo>
                    <a:lnTo>
                      <a:pt x="107" y="172"/>
                    </a:lnTo>
                    <a:lnTo>
                      <a:pt x="121" y="167"/>
                    </a:lnTo>
                    <a:lnTo>
                      <a:pt x="136" y="159"/>
                    </a:lnTo>
                    <a:lnTo>
                      <a:pt x="150" y="147"/>
                    </a:lnTo>
                    <a:lnTo>
                      <a:pt x="160" y="135"/>
                    </a:lnTo>
                    <a:lnTo>
                      <a:pt x="167" y="121"/>
                    </a:lnTo>
                    <a:lnTo>
                      <a:pt x="172" y="104"/>
                    </a:lnTo>
                    <a:lnTo>
                      <a:pt x="174" y="86"/>
                    </a:lnTo>
                    <a:lnTo>
                      <a:pt x="172" y="86"/>
                    </a:lnTo>
                    <a:lnTo>
                      <a:pt x="170" y="69"/>
                    </a:lnTo>
                    <a:lnTo>
                      <a:pt x="165" y="54"/>
                    </a:lnTo>
                    <a:lnTo>
                      <a:pt x="157" y="38"/>
                    </a:lnTo>
                    <a:lnTo>
                      <a:pt x="148" y="26"/>
                    </a:lnTo>
                    <a:lnTo>
                      <a:pt x="136" y="17"/>
                    </a:lnTo>
                    <a:lnTo>
                      <a:pt x="121" y="9"/>
                    </a:lnTo>
                    <a:lnTo>
                      <a:pt x="103" y="4"/>
                    </a:lnTo>
                    <a:lnTo>
                      <a:pt x="88" y="2"/>
                    </a:lnTo>
                    <a:lnTo>
                      <a:pt x="71" y="4"/>
                    </a:lnTo>
                    <a:lnTo>
                      <a:pt x="54" y="9"/>
                    </a:lnTo>
                    <a:lnTo>
                      <a:pt x="40" y="17"/>
                    </a:lnTo>
                    <a:lnTo>
                      <a:pt x="27" y="26"/>
                    </a:lnTo>
                    <a:lnTo>
                      <a:pt x="17" y="38"/>
                    </a:lnTo>
                    <a:lnTo>
                      <a:pt x="10" y="54"/>
                    </a:lnTo>
                    <a:lnTo>
                      <a:pt x="5" y="69"/>
                    </a:lnTo>
                    <a:lnTo>
                      <a:pt x="2" y="86"/>
                    </a:lnTo>
                    <a:lnTo>
                      <a:pt x="5" y="104"/>
                    </a:lnTo>
                    <a:lnTo>
                      <a:pt x="10" y="121"/>
                    </a:lnTo>
                    <a:lnTo>
                      <a:pt x="17" y="133"/>
                    </a:lnTo>
                    <a:lnTo>
                      <a:pt x="27" y="145"/>
                    </a:lnTo>
                    <a:lnTo>
                      <a:pt x="40" y="157"/>
                    </a:lnTo>
                    <a:lnTo>
                      <a:pt x="54" y="164"/>
                    </a:lnTo>
                    <a:lnTo>
                      <a:pt x="71" y="169"/>
                    </a:lnTo>
                    <a:lnTo>
                      <a:pt x="88" y="169"/>
                    </a:lnTo>
                    <a:lnTo>
                      <a:pt x="103" y="169"/>
                    </a:lnTo>
                    <a:lnTo>
                      <a:pt x="121" y="164"/>
                    </a:lnTo>
                    <a:lnTo>
                      <a:pt x="136" y="157"/>
                    </a:lnTo>
                    <a:lnTo>
                      <a:pt x="148" y="145"/>
                    </a:lnTo>
                    <a:lnTo>
                      <a:pt x="157" y="133"/>
                    </a:lnTo>
                    <a:lnTo>
                      <a:pt x="165" y="121"/>
                    </a:lnTo>
                    <a:lnTo>
                      <a:pt x="170" y="104"/>
                    </a:lnTo>
                    <a:lnTo>
                      <a:pt x="172" y="86"/>
                    </a:lnTo>
                    <a:lnTo>
                      <a:pt x="174" y="86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5" name="Freeform 1157">
                <a:extLst>
                  <a:ext uri="{FF2B5EF4-FFF2-40B4-BE49-F238E27FC236}">
                    <a16:creationId xmlns:a16="http://schemas.microsoft.com/office/drawing/2014/main" id="{F9E18056-DE91-4EE3-802D-13A7E1DD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3433"/>
                <a:ext cx="57" cy="55"/>
              </a:xfrm>
              <a:custGeom>
                <a:avLst/>
                <a:gdLst>
                  <a:gd name="T0" fmla="*/ 167 w 169"/>
                  <a:gd name="T1" fmla="*/ 66 h 167"/>
                  <a:gd name="T2" fmla="*/ 155 w 169"/>
                  <a:gd name="T3" fmla="*/ 36 h 167"/>
                  <a:gd name="T4" fmla="*/ 133 w 169"/>
                  <a:gd name="T5" fmla="*/ 14 h 167"/>
                  <a:gd name="T6" fmla="*/ 100 w 169"/>
                  <a:gd name="T7" fmla="*/ 2 h 167"/>
                  <a:gd name="T8" fmla="*/ 69 w 169"/>
                  <a:gd name="T9" fmla="*/ 2 h 167"/>
                  <a:gd name="T10" fmla="*/ 36 w 169"/>
                  <a:gd name="T11" fmla="*/ 14 h 167"/>
                  <a:gd name="T12" fmla="*/ 14 w 169"/>
                  <a:gd name="T13" fmla="*/ 36 h 167"/>
                  <a:gd name="T14" fmla="*/ 2 w 169"/>
                  <a:gd name="T15" fmla="*/ 66 h 167"/>
                  <a:gd name="T16" fmla="*/ 2 w 169"/>
                  <a:gd name="T17" fmla="*/ 102 h 167"/>
                  <a:gd name="T18" fmla="*/ 14 w 169"/>
                  <a:gd name="T19" fmla="*/ 131 h 167"/>
                  <a:gd name="T20" fmla="*/ 36 w 169"/>
                  <a:gd name="T21" fmla="*/ 155 h 167"/>
                  <a:gd name="T22" fmla="*/ 69 w 169"/>
                  <a:gd name="T23" fmla="*/ 167 h 167"/>
                  <a:gd name="T24" fmla="*/ 100 w 169"/>
                  <a:gd name="T25" fmla="*/ 167 h 167"/>
                  <a:gd name="T26" fmla="*/ 133 w 169"/>
                  <a:gd name="T27" fmla="*/ 155 h 167"/>
                  <a:gd name="T28" fmla="*/ 155 w 169"/>
                  <a:gd name="T29" fmla="*/ 131 h 167"/>
                  <a:gd name="T30" fmla="*/ 167 w 169"/>
                  <a:gd name="T31" fmla="*/ 102 h 167"/>
                  <a:gd name="T32" fmla="*/ 164 w 169"/>
                  <a:gd name="T33" fmla="*/ 83 h 167"/>
                  <a:gd name="T34" fmla="*/ 159 w 169"/>
                  <a:gd name="T35" fmla="*/ 52 h 167"/>
                  <a:gd name="T36" fmla="*/ 142 w 169"/>
                  <a:gd name="T37" fmla="*/ 28 h 167"/>
                  <a:gd name="T38" fmla="*/ 115 w 169"/>
                  <a:gd name="T39" fmla="*/ 9 h 167"/>
                  <a:gd name="T40" fmla="*/ 86 w 169"/>
                  <a:gd name="T41" fmla="*/ 2 h 167"/>
                  <a:gd name="T42" fmla="*/ 53 w 169"/>
                  <a:gd name="T43" fmla="*/ 9 h 167"/>
                  <a:gd name="T44" fmla="*/ 26 w 169"/>
                  <a:gd name="T45" fmla="*/ 28 h 167"/>
                  <a:gd name="T46" fmla="*/ 9 w 169"/>
                  <a:gd name="T47" fmla="*/ 52 h 167"/>
                  <a:gd name="T48" fmla="*/ 4 w 169"/>
                  <a:gd name="T49" fmla="*/ 83 h 167"/>
                  <a:gd name="T50" fmla="*/ 9 w 169"/>
                  <a:gd name="T51" fmla="*/ 116 h 167"/>
                  <a:gd name="T52" fmla="*/ 26 w 169"/>
                  <a:gd name="T53" fmla="*/ 143 h 167"/>
                  <a:gd name="T54" fmla="*/ 53 w 169"/>
                  <a:gd name="T55" fmla="*/ 160 h 167"/>
                  <a:gd name="T56" fmla="*/ 86 w 169"/>
                  <a:gd name="T57" fmla="*/ 165 h 167"/>
                  <a:gd name="T58" fmla="*/ 115 w 169"/>
                  <a:gd name="T59" fmla="*/ 160 h 167"/>
                  <a:gd name="T60" fmla="*/ 142 w 169"/>
                  <a:gd name="T61" fmla="*/ 143 h 167"/>
                  <a:gd name="T62" fmla="*/ 159 w 169"/>
                  <a:gd name="T63" fmla="*/ 116 h 167"/>
                  <a:gd name="T64" fmla="*/ 164 w 169"/>
                  <a:gd name="T65" fmla="*/ 83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67">
                    <a:moveTo>
                      <a:pt x="169" y="83"/>
                    </a:moveTo>
                    <a:lnTo>
                      <a:pt x="167" y="66"/>
                    </a:lnTo>
                    <a:lnTo>
                      <a:pt x="162" y="52"/>
                    </a:lnTo>
                    <a:lnTo>
                      <a:pt x="155" y="36"/>
                    </a:lnTo>
                    <a:lnTo>
                      <a:pt x="144" y="24"/>
                    </a:lnTo>
                    <a:lnTo>
                      <a:pt x="133" y="14"/>
                    </a:lnTo>
                    <a:lnTo>
                      <a:pt x="118" y="7"/>
                    </a:lnTo>
                    <a:lnTo>
                      <a:pt x="100" y="2"/>
                    </a:lnTo>
                    <a:lnTo>
                      <a:pt x="86" y="0"/>
                    </a:lnTo>
                    <a:lnTo>
                      <a:pt x="69" y="2"/>
                    </a:lnTo>
                    <a:lnTo>
                      <a:pt x="52" y="7"/>
                    </a:lnTo>
                    <a:lnTo>
                      <a:pt x="36" y="14"/>
                    </a:lnTo>
                    <a:lnTo>
                      <a:pt x="24" y="24"/>
                    </a:lnTo>
                    <a:lnTo>
                      <a:pt x="14" y="36"/>
                    </a:lnTo>
                    <a:lnTo>
                      <a:pt x="7" y="52"/>
                    </a:lnTo>
                    <a:lnTo>
                      <a:pt x="2" y="66"/>
                    </a:lnTo>
                    <a:lnTo>
                      <a:pt x="0" y="83"/>
                    </a:lnTo>
                    <a:lnTo>
                      <a:pt x="2" y="102"/>
                    </a:lnTo>
                    <a:lnTo>
                      <a:pt x="7" y="119"/>
                    </a:lnTo>
                    <a:lnTo>
                      <a:pt x="14" y="131"/>
                    </a:lnTo>
                    <a:lnTo>
                      <a:pt x="24" y="143"/>
                    </a:lnTo>
                    <a:lnTo>
                      <a:pt x="36" y="155"/>
                    </a:lnTo>
                    <a:lnTo>
                      <a:pt x="52" y="162"/>
                    </a:lnTo>
                    <a:lnTo>
                      <a:pt x="69" y="167"/>
                    </a:lnTo>
                    <a:lnTo>
                      <a:pt x="86" y="167"/>
                    </a:lnTo>
                    <a:lnTo>
                      <a:pt x="100" y="167"/>
                    </a:lnTo>
                    <a:lnTo>
                      <a:pt x="118" y="162"/>
                    </a:lnTo>
                    <a:lnTo>
                      <a:pt x="133" y="155"/>
                    </a:lnTo>
                    <a:lnTo>
                      <a:pt x="144" y="143"/>
                    </a:lnTo>
                    <a:lnTo>
                      <a:pt x="155" y="131"/>
                    </a:lnTo>
                    <a:lnTo>
                      <a:pt x="162" y="119"/>
                    </a:lnTo>
                    <a:lnTo>
                      <a:pt x="167" y="102"/>
                    </a:lnTo>
                    <a:lnTo>
                      <a:pt x="169" y="83"/>
                    </a:lnTo>
                    <a:lnTo>
                      <a:pt x="164" y="83"/>
                    </a:lnTo>
                    <a:lnTo>
                      <a:pt x="164" y="69"/>
                    </a:lnTo>
                    <a:lnTo>
                      <a:pt x="159" y="52"/>
                    </a:lnTo>
                    <a:lnTo>
                      <a:pt x="152" y="39"/>
                    </a:lnTo>
                    <a:lnTo>
                      <a:pt x="142" y="28"/>
                    </a:lnTo>
                    <a:lnTo>
                      <a:pt x="129" y="17"/>
                    </a:lnTo>
                    <a:lnTo>
                      <a:pt x="115" y="9"/>
                    </a:lnTo>
                    <a:lnTo>
                      <a:pt x="100" y="5"/>
                    </a:lnTo>
                    <a:lnTo>
                      <a:pt x="86" y="2"/>
                    </a:lnTo>
                    <a:lnTo>
                      <a:pt x="69" y="5"/>
                    </a:lnTo>
                    <a:lnTo>
                      <a:pt x="53" y="9"/>
                    </a:lnTo>
                    <a:lnTo>
                      <a:pt x="38" y="17"/>
                    </a:lnTo>
                    <a:lnTo>
                      <a:pt x="26" y="28"/>
                    </a:lnTo>
                    <a:lnTo>
                      <a:pt x="17" y="39"/>
                    </a:lnTo>
                    <a:lnTo>
                      <a:pt x="9" y="52"/>
                    </a:lnTo>
                    <a:lnTo>
                      <a:pt x="4" y="69"/>
                    </a:lnTo>
                    <a:lnTo>
                      <a:pt x="4" y="83"/>
                    </a:lnTo>
                    <a:lnTo>
                      <a:pt x="4" y="102"/>
                    </a:lnTo>
                    <a:lnTo>
                      <a:pt x="9" y="116"/>
                    </a:lnTo>
                    <a:lnTo>
                      <a:pt x="17" y="131"/>
                    </a:lnTo>
                    <a:lnTo>
                      <a:pt x="26" y="143"/>
                    </a:lnTo>
                    <a:lnTo>
                      <a:pt x="38" y="152"/>
                    </a:lnTo>
                    <a:lnTo>
                      <a:pt x="53" y="160"/>
                    </a:lnTo>
                    <a:lnTo>
                      <a:pt x="69" y="165"/>
                    </a:lnTo>
                    <a:lnTo>
                      <a:pt x="86" y="165"/>
                    </a:lnTo>
                    <a:lnTo>
                      <a:pt x="100" y="165"/>
                    </a:lnTo>
                    <a:lnTo>
                      <a:pt x="115" y="160"/>
                    </a:lnTo>
                    <a:lnTo>
                      <a:pt x="129" y="152"/>
                    </a:lnTo>
                    <a:lnTo>
                      <a:pt x="142" y="143"/>
                    </a:lnTo>
                    <a:lnTo>
                      <a:pt x="152" y="131"/>
                    </a:lnTo>
                    <a:lnTo>
                      <a:pt x="159" y="116"/>
                    </a:lnTo>
                    <a:lnTo>
                      <a:pt x="164" y="102"/>
                    </a:lnTo>
                    <a:lnTo>
                      <a:pt x="164" y="83"/>
                    </a:lnTo>
                    <a:lnTo>
                      <a:pt x="169" y="83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6" name="Freeform 1158">
                <a:extLst>
                  <a:ext uri="{FF2B5EF4-FFF2-40B4-BE49-F238E27FC236}">
                    <a16:creationId xmlns:a16="http://schemas.microsoft.com/office/drawing/2014/main" id="{E1818EE7-A250-42D9-AC9D-8171C275B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433"/>
                <a:ext cx="54" cy="55"/>
              </a:xfrm>
              <a:custGeom>
                <a:avLst/>
                <a:gdLst>
                  <a:gd name="T0" fmla="*/ 160 w 160"/>
                  <a:gd name="T1" fmla="*/ 67 h 163"/>
                  <a:gd name="T2" fmla="*/ 148 w 160"/>
                  <a:gd name="T3" fmla="*/ 37 h 163"/>
                  <a:gd name="T4" fmla="*/ 125 w 160"/>
                  <a:gd name="T5" fmla="*/ 15 h 163"/>
                  <a:gd name="T6" fmla="*/ 96 w 160"/>
                  <a:gd name="T7" fmla="*/ 3 h 163"/>
                  <a:gd name="T8" fmla="*/ 64 w 160"/>
                  <a:gd name="T9" fmla="*/ 3 h 163"/>
                  <a:gd name="T10" fmla="*/ 35 w 160"/>
                  <a:gd name="T11" fmla="*/ 15 h 163"/>
                  <a:gd name="T12" fmla="*/ 12 w 160"/>
                  <a:gd name="T13" fmla="*/ 37 h 163"/>
                  <a:gd name="T14" fmla="*/ 0 w 160"/>
                  <a:gd name="T15" fmla="*/ 67 h 163"/>
                  <a:gd name="T16" fmla="*/ 0 w 160"/>
                  <a:gd name="T17" fmla="*/ 100 h 163"/>
                  <a:gd name="T18" fmla="*/ 12 w 160"/>
                  <a:gd name="T19" fmla="*/ 129 h 163"/>
                  <a:gd name="T20" fmla="*/ 35 w 160"/>
                  <a:gd name="T21" fmla="*/ 150 h 163"/>
                  <a:gd name="T22" fmla="*/ 64 w 160"/>
                  <a:gd name="T23" fmla="*/ 163 h 163"/>
                  <a:gd name="T24" fmla="*/ 96 w 160"/>
                  <a:gd name="T25" fmla="*/ 163 h 163"/>
                  <a:gd name="T26" fmla="*/ 125 w 160"/>
                  <a:gd name="T27" fmla="*/ 150 h 163"/>
                  <a:gd name="T28" fmla="*/ 148 w 160"/>
                  <a:gd name="T29" fmla="*/ 129 h 163"/>
                  <a:gd name="T30" fmla="*/ 160 w 160"/>
                  <a:gd name="T31" fmla="*/ 100 h 163"/>
                  <a:gd name="T32" fmla="*/ 158 w 160"/>
                  <a:gd name="T33" fmla="*/ 81 h 163"/>
                  <a:gd name="T34" fmla="*/ 153 w 160"/>
                  <a:gd name="T35" fmla="*/ 52 h 163"/>
                  <a:gd name="T36" fmla="*/ 136 w 160"/>
                  <a:gd name="T37" fmla="*/ 27 h 163"/>
                  <a:gd name="T38" fmla="*/ 110 w 160"/>
                  <a:gd name="T39" fmla="*/ 11 h 163"/>
                  <a:gd name="T40" fmla="*/ 81 w 160"/>
                  <a:gd name="T41" fmla="*/ 5 h 163"/>
                  <a:gd name="T42" fmla="*/ 50 w 160"/>
                  <a:gd name="T43" fmla="*/ 11 h 163"/>
                  <a:gd name="T44" fmla="*/ 26 w 160"/>
                  <a:gd name="T45" fmla="*/ 27 h 163"/>
                  <a:gd name="T46" fmla="*/ 7 w 160"/>
                  <a:gd name="T47" fmla="*/ 52 h 163"/>
                  <a:gd name="T48" fmla="*/ 3 w 160"/>
                  <a:gd name="T49" fmla="*/ 81 h 163"/>
                  <a:gd name="T50" fmla="*/ 7 w 160"/>
                  <a:gd name="T51" fmla="*/ 114 h 163"/>
                  <a:gd name="T52" fmla="*/ 26 w 160"/>
                  <a:gd name="T53" fmla="*/ 138 h 163"/>
                  <a:gd name="T54" fmla="*/ 50 w 160"/>
                  <a:gd name="T55" fmla="*/ 153 h 163"/>
                  <a:gd name="T56" fmla="*/ 81 w 160"/>
                  <a:gd name="T57" fmla="*/ 160 h 163"/>
                  <a:gd name="T58" fmla="*/ 110 w 160"/>
                  <a:gd name="T59" fmla="*/ 153 h 163"/>
                  <a:gd name="T60" fmla="*/ 136 w 160"/>
                  <a:gd name="T61" fmla="*/ 138 h 163"/>
                  <a:gd name="T62" fmla="*/ 153 w 160"/>
                  <a:gd name="T63" fmla="*/ 114 h 163"/>
                  <a:gd name="T64" fmla="*/ 158 w 160"/>
                  <a:gd name="T65" fmla="*/ 81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3">
                    <a:moveTo>
                      <a:pt x="160" y="81"/>
                    </a:moveTo>
                    <a:lnTo>
                      <a:pt x="160" y="67"/>
                    </a:lnTo>
                    <a:lnTo>
                      <a:pt x="155" y="50"/>
                    </a:lnTo>
                    <a:lnTo>
                      <a:pt x="148" y="37"/>
                    </a:lnTo>
                    <a:lnTo>
                      <a:pt x="138" y="26"/>
                    </a:lnTo>
                    <a:lnTo>
                      <a:pt x="125" y="15"/>
                    </a:lnTo>
                    <a:lnTo>
                      <a:pt x="110" y="7"/>
                    </a:lnTo>
                    <a:lnTo>
                      <a:pt x="96" y="3"/>
                    </a:lnTo>
                    <a:lnTo>
                      <a:pt x="81" y="0"/>
                    </a:lnTo>
                    <a:lnTo>
                      <a:pt x="64" y="3"/>
                    </a:lnTo>
                    <a:lnTo>
                      <a:pt x="50" y="7"/>
                    </a:lnTo>
                    <a:lnTo>
                      <a:pt x="35" y="15"/>
                    </a:lnTo>
                    <a:lnTo>
                      <a:pt x="22" y="26"/>
                    </a:lnTo>
                    <a:lnTo>
                      <a:pt x="12" y="37"/>
                    </a:lnTo>
                    <a:lnTo>
                      <a:pt x="5" y="50"/>
                    </a:lnTo>
                    <a:lnTo>
                      <a:pt x="0" y="67"/>
                    </a:lnTo>
                    <a:lnTo>
                      <a:pt x="0" y="81"/>
                    </a:lnTo>
                    <a:lnTo>
                      <a:pt x="0" y="100"/>
                    </a:lnTo>
                    <a:lnTo>
                      <a:pt x="5" y="114"/>
                    </a:lnTo>
                    <a:lnTo>
                      <a:pt x="12" y="129"/>
                    </a:lnTo>
                    <a:lnTo>
                      <a:pt x="22" y="141"/>
                    </a:lnTo>
                    <a:lnTo>
                      <a:pt x="35" y="150"/>
                    </a:lnTo>
                    <a:lnTo>
                      <a:pt x="50" y="159"/>
                    </a:lnTo>
                    <a:lnTo>
                      <a:pt x="64" y="163"/>
                    </a:lnTo>
                    <a:lnTo>
                      <a:pt x="81" y="163"/>
                    </a:lnTo>
                    <a:lnTo>
                      <a:pt x="96" y="163"/>
                    </a:lnTo>
                    <a:lnTo>
                      <a:pt x="110" y="159"/>
                    </a:lnTo>
                    <a:lnTo>
                      <a:pt x="125" y="150"/>
                    </a:lnTo>
                    <a:lnTo>
                      <a:pt x="138" y="141"/>
                    </a:lnTo>
                    <a:lnTo>
                      <a:pt x="148" y="129"/>
                    </a:lnTo>
                    <a:lnTo>
                      <a:pt x="155" y="114"/>
                    </a:lnTo>
                    <a:lnTo>
                      <a:pt x="160" y="100"/>
                    </a:lnTo>
                    <a:lnTo>
                      <a:pt x="160" y="81"/>
                    </a:lnTo>
                    <a:lnTo>
                      <a:pt x="158" y="81"/>
                    </a:lnTo>
                    <a:lnTo>
                      <a:pt x="158" y="67"/>
                    </a:lnTo>
                    <a:lnTo>
                      <a:pt x="153" y="52"/>
                    </a:lnTo>
                    <a:lnTo>
                      <a:pt x="146" y="40"/>
                    </a:lnTo>
                    <a:lnTo>
                      <a:pt x="136" y="27"/>
                    </a:lnTo>
                    <a:lnTo>
                      <a:pt x="124" y="18"/>
                    </a:lnTo>
                    <a:lnTo>
                      <a:pt x="110" y="11"/>
                    </a:lnTo>
                    <a:lnTo>
                      <a:pt x="96" y="5"/>
                    </a:lnTo>
                    <a:lnTo>
                      <a:pt x="81" y="5"/>
                    </a:lnTo>
                    <a:lnTo>
                      <a:pt x="64" y="5"/>
                    </a:lnTo>
                    <a:lnTo>
                      <a:pt x="50" y="11"/>
                    </a:lnTo>
                    <a:lnTo>
                      <a:pt x="37" y="18"/>
                    </a:lnTo>
                    <a:lnTo>
                      <a:pt x="26" y="27"/>
                    </a:lnTo>
                    <a:lnTo>
                      <a:pt x="15" y="40"/>
                    </a:lnTo>
                    <a:lnTo>
                      <a:pt x="7" y="52"/>
                    </a:lnTo>
                    <a:lnTo>
                      <a:pt x="3" y="67"/>
                    </a:lnTo>
                    <a:lnTo>
                      <a:pt x="3" y="81"/>
                    </a:lnTo>
                    <a:lnTo>
                      <a:pt x="3" y="100"/>
                    </a:lnTo>
                    <a:lnTo>
                      <a:pt x="7" y="114"/>
                    </a:lnTo>
                    <a:lnTo>
                      <a:pt x="15" y="126"/>
                    </a:lnTo>
                    <a:lnTo>
                      <a:pt x="26" y="138"/>
                    </a:lnTo>
                    <a:lnTo>
                      <a:pt x="37" y="148"/>
                    </a:lnTo>
                    <a:lnTo>
                      <a:pt x="50" y="153"/>
                    </a:lnTo>
                    <a:lnTo>
                      <a:pt x="64" y="159"/>
                    </a:lnTo>
                    <a:lnTo>
                      <a:pt x="81" y="160"/>
                    </a:lnTo>
                    <a:lnTo>
                      <a:pt x="96" y="159"/>
                    </a:lnTo>
                    <a:lnTo>
                      <a:pt x="110" y="153"/>
                    </a:lnTo>
                    <a:lnTo>
                      <a:pt x="124" y="148"/>
                    </a:lnTo>
                    <a:lnTo>
                      <a:pt x="136" y="138"/>
                    </a:lnTo>
                    <a:lnTo>
                      <a:pt x="146" y="126"/>
                    </a:lnTo>
                    <a:lnTo>
                      <a:pt x="153" y="114"/>
                    </a:lnTo>
                    <a:lnTo>
                      <a:pt x="158" y="100"/>
                    </a:lnTo>
                    <a:lnTo>
                      <a:pt x="158" y="81"/>
                    </a:lnTo>
                    <a:lnTo>
                      <a:pt x="160" y="81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7" name="Freeform 1159">
                <a:extLst>
                  <a:ext uri="{FF2B5EF4-FFF2-40B4-BE49-F238E27FC236}">
                    <a16:creationId xmlns:a16="http://schemas.microsoft.com/office/drawing/2014/main" id="{E5CE4A78-2DD3-41DD-A5A0-F30EE4529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35"/>
                <a:ext cx="51" cy="52"/>
              </a:xfrm>
              <a:custGeom>
                <a:avLst/>
                <a:gdLst>
                  <a:gd name="T0" fmla="*/ 155 w 155"/>
                  <a:gd name="T1" fmla="*/ 62 h 155"/>
                  <a:gd name="T2" fmla="*/ 143 w 155"/>
                  <a:gd name="T3" fmla="*/ 35 h 155"/>
                  <a:gd name="T4" fmla="*/ 120 w 155"/>
                  <a:gd name="T5" fmla="*/ 14 h 155"/>
                  <a:gd name="T6" fmla="*/ 93 w 155"/>
                  <a:gd name="T7" fmla="*/ 0 h 155"/>
                  <a:gd name="T8" fmla="*/ 62 w 155"/>
                  <a:gd name="T9" fmla="*/ 0 h 155"/>
                  <a:gd name="T10" fmla="*/ 34 w 155"/>
                  <a:gd name="T11" fmla="*/ 14 h 155"/>
                  <a:gd name="T12" fmla="*/ 12 w 155"/>
                  <a:gd name="T13" fmla="*/ 35 h 155"/>
                  <a:gd name="T14" fmla="*/ 0 w 155"/>
                  <a:gd name="T15" fmla="*/ 62 h 155"/>
                  <a:gd name="T16" fmla="*/ 0 w 155"/>
                  <a:gd name="T17" fmla="*/ 95 h 155"/>
                  <a:gd name="T18" fmla="*/ 12 w 155"/>
                  <a:gd name="T19" fmla="*/ 121 h 155"/>
                  <a:gd name="T20" fmla="*/ 34 w 155"/>
                  <a:gd name="T21" fmla="*/ 143 h 155"/>
                  <a:gd name="T22" fmla="*/ 62 w 155"/>
                  <a:gd name="T23" fmla="*/ 153 h 155"/>
                  <a:gd name="T24" fmla="*/ 93 w 155"/>
                  <a:gd name="T25" fmla="*/ 153 h 155"/>
                  <a:gd name="T26" fmla="*/ 120 w 155"/>
                  <a:gd name="T27" fmla="*/ 143 h 155"/>
                  <a:gd name="T28" fmla="*/ 143 w 155"/>
                  <a:gd name="T29" fmla="*/ 121 h 155"/>
                  <a:gd name="T30" fmla="*/ 155 w 155"/>
                  <a:gd name="T31" fmla="*/ 95 h 155"/>
                  <a:gd name="T32" fmla="*/ 152 w 155"/>
                  <a:gd name="T33" fmla="*/ 77 h 155"/>
                  <a:gd name="T34" fmla="*/ 148 w 155"/>
                  <a:gd name="T35" fmla="*/ 48 h 155"/>
                  <a:gd name="T36" fmla="*/ 129 w 155"/>
                  <a:gd name="T37" fmla="*/ 25 h 155"/>
                  <a:gd name="T38" fmla="*/ 105 w 155"/>
                  <a:gd name="T39" fmla="*/ 8 h 155"/>
                  <a:gd name="T40" fmla="*/ 79 w 155"/>
                  <a:gd name="T41" fmla="*/ 3 h 155"/>
                  <a:gd name="T42" fmla="*/ 48 w 155"/>
                  <a:gd name="T43" fmla="*/ 8 h 155"/>
                  <a:gd name="T44" fmla="*/ 24 w 155"/>
                  <a:gd name="T45" fmla="*/ 25 h 155"/>
                  <a:gd name="T46" fmla="*/ 7 w 155"/>
                  <a:gd name="T47" fmla="*/ 48 h 155"/>
                  <a:gd name="T48" fmla="*/ 2 w 155"/>
                  <a:gd name="T49" fmla="*/ 77 h 155"/>
                  <a:gd name="T50" fmla="*/ 7 w 155"/>
                  <a:gd name="T51" fmla="*/ 106 h 155"/>
                  <a:gd name="T52" fmla="*/ 24 w 155"/>
                  <a:gd name="T53" fmla="*/ 131 h 155"/>
                  <a:gd name="T54" fmla="*/ 48 w 155"/>
                  <a:gd name="T55" fmla="*/ 146 h 155"/>
                  <a:gd name="T56" fmla="*/ 79 w 155"/>
                  <a:gd name="T57" fmla="*/ 153 h 155"/>
                  <a:gd name="T58" fmla="*/ 105 w 155"/>
                  <a:gd name="T59" fmla="*/ 146 h 155"/>
                  <a:gd name="T60" fmla="*/ 129 w 155"/>
                  <a:gd name="T61" fmla="*/ 131 h 155"/>
                  <a:gd name="T62" fmla="*/ 148 w 155"/>
                  <a:gd name="T63" fmla="*/ 106 h 155"/>
                  <a:gd name="T64" fmla="*/ 152 w 155"/>
                  <a:gd name="T65" fmla="*/ 7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5">
                    <a:moveTo>
                      <a:pt x="155" y="77"/>
                    </a:moveTo>
                    <a:lnTo>
                      <a:pt x="155" y="62"/>
                    </a:lnTo>
                    <a:lnTo>
                      <a:pt x="150" y="48"/>
                    </a:lnTo>
                    <a:lnTo>
                      <a:pt x="143" y="35"/>
                    </a:lnTo>
                    <a:lnTo>
                      <a:pt x="133" y="22"/>
                    </a:lnTo>
                    <a:lnTo>
                      <a:pt x="120" y="14"/>
                    </a:lnTo>
                    <a:lnTo>
                      <a:pt x="108" y="5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62" y="0"/>
                    </a:lnTo>
                    <a:lnTo>
                      <a:pt x="46" y="5"/>
                    </a:lnTo>
                    <a:lnTo>
                      <a:pt x="34" y="14"/>
                    </a:lnTo>
                    <a:lnTo>
                      <a:pt x="22" y="22"/>
                    </a:lnTo>
                    <a:lnTo>
                      <a:pt x="12" y="35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0" y="77"/>
                    </a:lnTo>
                    <a:lnTo>
                      <a:pt x="0" y="95"/>
                    </a:lnTo>
                    <a:lnTo>
                      <a:pt x="5" y="109"/>
                    </a:lnTo>
                    <a:lnTo>
                      <a:pt x="12" y="121"/>
                    </a:lnTo>
                    <a:lnTo>
                      <a:pt x="22" y="134"/>
                    </a:lnTo>
                    <a:lnTo>
                      <a:pt x="34" y="143"/>
                    </a:lnTo>
                    <a:lnTo>
                      <a:pt x="46" y="148"/>
                    </a:lnTo>
                    <a:lnTo>
                      <a:pt x="62" y="153"/>
                    </a:lnTo>
                    <a:lnTo>
                      <a:pt x="79" y="155"/>
                    </a:lnTo>
                    <a:lnTo>
                      <a:pt x="93" y="153"/>
                    </a:lnTo>
                    <a:lnTo>
                      <a:pt x="108" y="148"/>
                    </a:lnTo>
                    <a:lnTo>
                      <a:pt x="120" y="143"/>
                    </a:lnTo>
                    <a:lnTo>
                      <a:pt x="133" y="134"/>
                    </a:lnTo>
                    <a:lnTo>
                      <a:pt x="143" y="121"/>
                    </a:lnTo>
                    <a:lnTo>
                      <a:pt x="150" y="109"/>
                    </a:lnTo>
                    <a:lnTo>
                      <a:pt x="155" y="95"/>
                    </a:lnTo>
                    <a:lnTo>
                      <a:pt x="155" y="77"/>
                    </a:lnTo>
                    <a:lnTo>
                      <a:pt x="152" y="77"/>
                    </a:lnTo>
                    <a:lnTo>
                      <a:pt x="150" y="62"/>
                    </a:lnTo>
                    <a:lnTo>
                      <a:pt x="148" y="48"/>
                    </a:lnTo>
                    <a:lnTo>
                      <a:pt x="140" y="35"/>
                    </a:lnTo>
                    <a:lnTo>
                      <a:pt x="129" y="25"/>
                    </a:lnTo>
                    <a:lnTo>
                      <a:pt x="120" y="15"/>
                    </a:lnTo>
                    <a:lnTo>
                      <a:pt x="105" y="8"/>
                    </a:lnTo>
                    <a:lnTo>
                      <a:pt x="93" y="3"/>
                    </a:lnTo>
                    <a:lnTo>
                      <a:pt x="79" y="3"/>
                    </a:lnTo>
                    <a:lnTo>
                      <a:pt x="62" y="3"/>
                    </a:lnTo>
                    <a:lnTo>
                      <a:pt x="48" y="8"/>
                    </a:lnTo>
                    <a:lnTo>
                      <a:pt x="34" y="15"/>
                    </a:lnTo>
                    <a:lnTo>
                      <a:pt x="24" y="25"/>
                    </a:lnTo>
                    <a:lnTo>
                      <a:pt x="14" y="35"/>
                    </a:lnTo>
                    <a:lnTo>
                      <a:pt x="7" y="48"/>
                    </a:lnTo>
                    <a:lnTo>
                      <a:pt x="5" y="62"/>
                    </a:lnTo>
                    <a:lnTo>
                      <a:pt x="2" y="77"/>
                    </a:lnTo>
                    <a:lnTo>
                      <a:pt x="5" y="91"/>
                    </a:lnTo>
                    <a:lnTo>
                      <a:pt x="7" y="106"/>
                    </a:lnTo>
                    <a:lnTo>
                      <a:pt x="14" y="119"/>
                    </a:lnTo>
                    <a:lnTo>
                      <a:pt x="24" y="131"/>
                    </a:lnTo>
                    <a:lnTo>
                      <a:pt x="34" y="141"/>
                    </a:lnTo>
                    <a:lnTo>
                      <a:pt x="48" y="146"/>
                    </a:lnTo>
                    <a:lnTo>
                      <a:pt x="62" y="150"/>
                    </a:lnTo>
                    <a:lnTo>
                      <a:pt x="79" y="153"/>
                    </a:lnTo>
                    <a:lnTo>
                      <a:pt x="93" y="150"/>
                    </a:lnTo>
                    <a:lnTo>
                      <a:pt x="105" y="146"/>
                    </a:lnTo>
                    <a:lnTo>
                      <a:pt x="120" y="141"/>
                    </a:lnTo>
                    <a:lnTo>
                      <a:pt x="129" y="131"/>
                    </a:lnTo>
                    <a:lnTo>
                      <a:pt x="140" y="119"/>
                    </a:lnTo>
                    <a:lnTo>
                      <a:pt x="148" y="106"/>
                    </a:lnTo>
                    <a:lnTo>
                      <a:pt x="150" y="91"/>
                    </a:lnTo>
                    <a:lnTo>
                      <a:pt x="152" y="77"/>
                    </a:lnTo>
                    <a:lnTo>
                      <a:pt x="155" y="77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8" name="Freeform 1160">
                <a:extLst>
                  <a:ext uri="{FF2B5EF4-FFF2-40B4-BE49-F238E27FC236}">
                    <a16:creationId xmlns:a16="http://schemas.microsoft.com/office/drawing/2014/main" id="{AAD7E11F-B07E-4FEF-A68A-733FC4882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3436"/>
                <a:ext cx="50" cy="50"/>
              </a:xfrm>
              <a:custGeom>
                <a:avLst/>
                <a:gdLst>
                  <a:gd name="T0" fmla="*/ 148 w 150"/>
                  <a:gd name="T1" fmla="*/ 59 h 150"/>
                  <a:gd name="T2" fmla="*/ 138 w 150"/>
                  <a:gd name="T3" fmla="*/ 31 h 150"/>
                  <a:gd name="T4" fmla="*/ 119 w 150"/>
                  <a:gd name="T5" fmla="*/ 12 h 150"/>
                  <a:gd name="T6" fmla="*/ 91 w 150"/>
                  <a:gd name="T7" fmla="*/ 0 h 150"/>
                  <a:gd name="T8" fmla="*/ 59 w 150"/>
                  <a:gd name="T9" fmla="*/ 0 h 150"/>
                  <a:gd name="T10" fmla="*/ 32 w 150"/>
                  <a:gd name="T11" fmla="*/ 12 h 150"/>
                  <a:gd name="T12" fmla="*/ 12 w 150"/>
                  <a:gd name="T13" fmla="*/ 31 h 150"/>
                  <a:gd name="T14" fmla="*/ 2 w 150"/>
                  <a:gd name="T15" fmla="*/ 59 h 150"/>
                  <a:gd name="T16" fmla="*/ 2 w 150"/>
                  <a:gd name="T17" fmla="*/ 88 h 150"/>
                  <a:gd name="T18" fmla="*/ 12 w 150"/>
                  <a:gd name="T19" fmla="*/ 115 h 150"/>
                  <a:gd name="T20" fmla="*/ 32 w 150"/>
                  <a:gd name="T21" fmla="*/ 138 h 150"/>
                  <a:gd name="T22" fmla="*/ 59 w 150"/>
                  <a:gd name="T23" fmla="*/ 147 h 150"/>
                  <a:gd name="T24" fmla="*/ 91 w 150"/>
                  <a:gd name="T25" fmla="*/ 147 h 150"/>
                  <a:gd name="T26" fmla="*/ 119 w 150"/>
                  <a:gd name="T27" fmla="*/ 138 h 150"/>
                  <a:gd name="T28" fmla="*/ 138 w 150"/>
                  <a:gd name="T29" fmla="*/ 115 h 150"/>
                  <a:gd name="T30" fmla="*/ 148 w 150"/>
                  <a:gd name="T31" fmla="*/ 88 h 150"/>
                  <a:gd name="T32" fmla="*/ 148 w 150"/>
                  <a:gd name="T33" fmla="*/ 74 h 150"/>
                  <a:gd name="T34" fmla="*/ 141 w 150"/>
                  <a:gd name="T35" fmla="*/ 47 h 150"/>
                  <a:gd name="T36" fmla="*/ 126 w 150"/>
                  <a:gd name="T37" fmla="*/ 25 h 150"/>
                  <a:gd name="T38" fmla="*/ 103 w 150"/>
                  <a:gd name="T39" fmla="*/ 7 h 150"/>
                  <a:gd name="T40" fmla="*/ 76 w 150"/>
                  <a:gd name="T41" fmla="*/ 2 h 150"/>
                  <a:gd name="T42" fmla="*/ 46 w 150"/>
                  <a:gd name="T43" fmla="*/ 7 h 150"/>
                  <a:gd name="T44" fmla="*/ 24 w 150"/>
                  <a:gd name="T45" fmla="*/ 25 h 150"/>
                  <a:gd name="T46" fmla="*/ 10 w 150"/>
                  <a:gd name="T47" fmla="*/ 47 h 150"/>
                  <a:gd name="T48" fmla="*/ 2 w 150"/>
                  <a:gd name="T49" fmla="*/ 74 h 150"/>
                  <a:gd name="T50" fmla="*/ 10 w 150"/>
                  <a:gd name="T51" fmla="*/ 103 h 150"/>
                  <a:gd name="T52" fmla="*/ 24 w 150"/>
                  <a:gd name="T53" fmla="*/ 124 h 150"/>
                  <a:gd name="T54" fmla="*/ 46 w 150"/>
                  <a:gd name="T55" fmla="*/ 139 h 150"/>
                  <a:gd name="T56" fmla="*/ 76 w 150"/>
                  <a:gd name="T57" fmla="*/ 147 h 150"/>
                  <a:gd name="T58" fmla="*/ 103 w 150"/>
                  <a:gd name="T59" fmla="*/ 139 h 150"/>
                  <a:gd name="T60" fmla="*/ 126 w 150"/>
                  <a:gd name="T61" fmla="*/ 124 h 150"/>
                  <a:gd name="T62" fmla="*/ 141 w 150"/>
                  <a:gd name="T63" fmla="*/ 103 h 150"/>
                  <a:gd name="T64" fmla="*/ 148 w 150"/>
                  <a:gd name="T65" fmla="*/ 7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4"/>
                    </a:moveTo>
                    <a:lnTo>
                      <a:pt x="148" y="59"/>
                    </a:lnTo>
                    <a:lnTo>
                      <a:pt x="145" y="43"/>
                    </a:lnTo>
                    <a:lnTo>
                      <a:pt x="138" y="31"/>
                    </a:lnTo>
                    <a:lnTo>
                      <a:pt x="128" y="22"/>
                    </a:lnTo>
                    <a:lnTo>
                      <a:pt x="119" y="12"/>
                    </a:lnTo>
                    <a:lnTo>
                      <a:pt x="103" y="5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46" y="5"/>
                    </a:lnTo>
                    <a:lnTo>
                      <a:pt x="32" y="12"/>
                    </a:lnTo>
                    <a:lnTo>
                      <a:pt x="22" y="22"/>
                    </a:lnTo>
                    <a:lnTo>
                      <a:pt x="12" y="31"/>
                    </a:lnTo>
                    <a:lnTo>
                      <a:pt x="5" y="43"/>
                    </a:lnTo>
                    <a:lnTo>
                      <a:pt x="2" y="59"/>
                    </a:lnTo>
                    <a:lnTo>
                      <a:pt x="0" y="74"/>
                    </a:lnTo>
                    <a:lnTo>
                      <a:pt x="2" y="88"/>
                    </a:lnTo>
                    <a:lnTo>
                      <a:pt x="5" y="103"/>
                    </a:lnTo>
                    <a:lnTo>
                      <a:pt x="12" y="115"/>
                    </a:lnTo>
                    <a:lnTo>
                      <a:pt x="22" y="128"/>
                    </a:lnTo>
                    <a:lnTo>
                      <a:pt x="32" y="138"/>
                    </a:lnTo>
                    <a:lnTo>
                      <a:pt x="46" y="143"/>
                    </a:lnTo>
                    <a:lnTo>
                      <a:pt x="59" y="147"/>
                    </a:lnTo>
                    <a:lnTo>
                      <a:pt x="76" y="150"/>
                    </a:lnTo>
                    <a:lnTo>
                      <a:pt x="91" y="147"/>
                    </a:lnTo>
                    <a:lnTo>
                      <a:pt x="103" y="143"/>
                    </a:lnTo>
                    <a:lnTo>
                      <a:pt x="119" y="138"/>
                    </a:lnTo>
                    <a:lnTo>
                      <a:pt x="128" y="128"/>
                    </a:lnTo>
                    <a:lnTo>
                      <a:pt x="138" y="115"/>
                    </a:lnTo>
                    <a:lnTo>
                      <a:pt x="145" y="103"/>
                    </a:lnTo>
                    <a:lnTo>
                      <a:pt x="148" y="88"/>
                    </a:lnTo>
                    <a:lnTo>
                      <a:pt x="150" y="74"/>
                    </a:lnTo>
                    <a:lnTo>
                      <a:pt x="148" y="74"/>
                    </a:lnTo>
                    <a:lnTo>
                      <a:pt x="145" y="59"/>
                    </a:lnTo>
                    <a:lnTo>
                      <a:pt x="141" y="47"/>
                    </a:lnTo>
                    <a:lnTo>
                      <a:pt x="136" y="34"/>
                    </a:lnTo>
                    <a:lnTo>
                      <a:pt x="126" y="25"/>
                    </a:lnTo>
                    <a:lnTo>
                      <a:pt x="116" y="14"/>
                    </a:lnTo>
                    <a:lnTo>
                      <a:pt x="103" y="7"/>
                    </a:lnTo>
                    <a:lnTo>
                      <a:pt x="88" y="5"/>
                    </a:lnTo>
                    <a:lnTo>
                      <a:pt x="76" y="2"/>
                    </a:lnTo>
                    <a:lnTo>
                      <a:pt x="62" y="5"/>
                    </a:lnTo>
                    <a:lnTo>
                      <a:pt x="46" y="7"/>
                    </a:lnTo>
                    <a:lnTo>
                      <a:pt x="35" y="14"/>
                    </a:lnTo>
                    <a:lnTo>
                      <a:pt x="24" y="25"/>
                    </a:lnTo>
                    <a:lnTo>
                      <a:pt x="15" y="34"/>
                    </a:lnTo>
                    <a:lnTo>
                      <a:pt x="10" y="47"/>
                    </a:lnTo>
                    <a:lnTo>
                      <a:pt x="5" y="59"/>
                    </a:lnTo>
                    <a:lnTo>
                      <a:pt x="2" y="74"/>
                    </a:lnTo>
                    <a:lnTo>
                      <a:pt x="5" y="88"/>
                    </a:lnTo>
                    <a:lnTo>
                      <a:pt x="10" y="103"/>
                    </a:lnTo>
                    <a:lnTo>
                      <a:pt x="15" y="115"/>
                    </a:lnTo>
                    <a:lnTo>
                      <a:pt x="24" y="124"/>
                    </a:lnTo>
                    <a:lnTo>
                      <a:pt x="35" y="135"/>
                    </a:lnTo>
                    <a:lnTo>
                      <a:pt x="46" y="139"/>
                    </a:lnTo>
                    <a:lnTo>
                      <a:pt x="62" y="145"/>
                    </a:lnTo>
                    <a:lnTo>
                      <a:pt x="76" y="147"/>
                    </a:lnTo>
                    <a:lnTo>
                      <a:pt x="88" y="145"/>
                    </a:lnTo>
                    <a:lnTo>
                      <a:pt x="103" y="139"/>
                    </a:lnTo>
                    <a:lnTo>
                      <a:pt x="116" y="135"/>
                    </a:lnTo>
                    <a:lnTo>
                      <a:pt x="126" y="124"/>
                    </a:lnTo>
                    <a:lnTo>
                      <a:pt x="136" y="115"/>
                    </a:lnTo>
                    <a:lnTo>
                      <a:pt x="141" y="103"/>
                    </a:lnTo>
                    <a:lnTo>
                      <a:pt x="145" y="88"/>
                    </a:lnTo>
                    <a:lnTo>
                      <a:pt x="148" y="74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89" name="Freeform 1161">
                <a:extLst>
                  <a:ext uri="{FF2B5EF4-FFF2-40B4-BE49-F238E27FC236}">
                    <a16:creationId xmlns:a16="http://schemas.microsoft.com/office/drawing/2014/main" id="{CF992EA4-D0A5-44B7-9165-32907B9D5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437"/>
                <a:ext cx="48" cy="48"/>
              </a:xfrm>
              <a:custGeom>
                <a:avLst/>
                <a:gdLst>
                  <a:gd name="T0" fmla="*/ 143 w 146"/>
                  <a:gd name="T1" fmla="*/ 57 h 145"/>
                  <a:gd name="T2" fmla="*/ 134 w 146"/>
                  <a:gd name="T3" fmla="*/ 33 h 145"/>
                  <a:gd name="T4" fmla="*/ 114 w 146"/>
                  <a:gd name="T5" fmla="*/ 12 h 145"/>
                  <a:gd name="T6" fmla="*/ 86 w 146"/>
                  <a:gd name="T7" fmla="*/ 3 h 145"/>
                  <a:gd name="T8" fmla="*/ 60 w 146"/>
                  <a:gd name="T9" fmla="*/ 3 h 145"/>
                  <a:gd name="T10" fmla="*/ 33 w 146"/>
                  <a:gd name="T11" fmla="*/ 12 h 145"/>
                  <a:gd name="T12" fmla="*/ 13 w 146"/>
                  <a:gd name="T13" fmla="*/ 33 h 145"/>
                  <a:gd name="T14" fmla="*/ 3 w 146"/>
                  <a:gd name="T15" fmla="*/ 57 h 145"/>
                  <a:gd name="T16" fmla="*/ 3 w 146"/>
                  <a:gd name="T17" fmla="*/ 86 h 145"/>
                  <a:gd name="T18" fmla="*/ 13 w 146"/>
                  <a:gd name="T19" fmla="*/ 114 h 145"/>
                  <a:gd name="T20" fmla="*/ 33 w 146"/>
                  <a:gd name="T21" fmla="*/ 133 h 145"/>
                  <a:gd name="T22" fmla="*/ 60 w 146"/>
                  <a:gd name="T23" fmla="*/ 143 h 145"/>
                  <a:gd name="T24" fmla="*/ 86 w 146"/>
                  <a:gd name="T25" fmla="*/ 143 h 145"/>
                  <a:gd name="T26" fmla="*/ 114 w 146"/>
                  <a:gd name="T27" fmla="*/ 133 h 145"/>
                  <a:gd name="T28" fmla="*/ 134 w 146"/>
                  <a:gd name="T29" fmla="*/ 114 h 145"/>
                  <a:gd name="T30" fmla="*/ 143 w 146"/>
                  <a:gd name="T31" fmla="*/ 86 h 145"/>
                  <a:gd name="T32" fmla="*/ 143 w 146"/>
                  <a:gd name="T33" fmla="*/ 72 h 145"/>
                  <a:gd name="T34" fmla="*/ 136 w 146"/>
                  <a:gd name="T35" fmla="*/ 45 h 145"/>
                  <a:gd name="T36" fmla="*/ 122 w 146"/>
                  <a:gd name="T37" fmla="*/ 23 h 145"/>
                  <a:gd name="T38" fmla="*/ 100 w 146"/>
                  <a:gd name="T39" fmla="*/ 9 h 145"/>
                  <a:gd name="T40" fmla="*/ 74 w 146"/>
                  <a:gd name="T41" fmla="*/ 3 h 145"/>
                  <a:gd name="T42" fmla="*/ 48 w 146"/>
                  <a:gd name="T43" fmla="*/ 9 h 145"/>
                  <a:gd name="T44" fmla="*/ 26 w 146"/>
                  <a:gd name="T45" fmla="*/ 23 h 145"/>
                  <a:gd name="T46" fmla="*/ 10 w 146"/>
                  <a:gd name="T47" fmla="*/ 45 h 145"/>
                  <a:gd name="T48" fmla="*/ 3 w 146"/>
                  <a:gd name="T49" fmla="*/ 72 h 145"/>
                  <a:gd name="T50" fmla="*/ 10 w 146"/>
                  <a:gd name="T51" fmla="*/ 98 h 145"/>
                  <a:gd name="T52" fmla="*/ 26 w 146"/>
                  <a:gd name="T53" fmla="*/ 121 h 145"/>
                  <a:gd name="T54" fmla="*/ 48 w 146"/>
                  <a:gd name="T55" fmla="*/ 136 h 145"/>
                  <a:gd name="T56" fmla="*/ 74 w 146"/>
                  <a:gd name="T57" fmla="*/ 141 h 145"/>
                  <a:gd name="T58" fmla="*/ 100 w 146"/>
                  <a:gd name="T59" fmla="*/ 136 h 145"/>
                  <a:gd name="T60" fmla="*/ 122 w 146"/>
                  <a:gd name="T61" fmla="*/ 121 h 145"/>
                  <a:gd name="T62" fmla="*/ 136 w 146"/>
                  <a:gd name="T63" fmla="*/ 98 h 145"/>
                  <a:gd name="T64" fmla="*/ 143 w 146"/>
                  <a:gd name="T65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45">
                    <a:moveTo>
                      <a:pt x="146" y="72"/>
                    </a:moveTo>
                    <a:lnTo>
                      <a:pt x="143" y="57"/>
                    </a:lnTo>
                    <a:lnTo>
                      <a:pt x="139" y="45"/>
                    </a:lnTo>
                    <a:lnTo>
                      <a:pt x="134" y="33"/>
                    </a:lnTo>
                    <a:lnTo>
                      <a:pt x="124" y="23"/>
                    </a:lnTo>
                    <a:lnTo>
                      <a:pt x="114" y="12"/>
                    </a:lnTo>
                    <a:lnTo>
                      <a:pt x="101" y="5"/>
                    </a:lnTo>
                    <a:lnTo>
                      <a:pt x="86" y="3"/>
                    </a:lnTo>
                    <a:lnTo>
                      <a:pt x="74" y="0"/>
                    </a:lnTo>
                    <a:lnTo>
                      <a:pt x="60" y="3"/>
                    </a:lnTo>
                    <a:lnTo>
                      <a:pt x="44" y="5"/>
                    </a:lnTo>
                    <a:lnTo>
                      <a:pt x="33" y="12"/>
                    </a:lnTo>
                    <a:lnTo>
                      <a:pt x="22" y="23"/>
                    </a:lnTo>
                    <a:lnTo>
                      <a:pt x="13" y="33"/>
                    </a:lnTo>
                    <a:lnTo>
                      <a:pt x="8" y="45"/>
                    </a:lnTo>
                    <a:lnTo>
                      <a:pt x="3" y="57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8" y="101"/>
                    </a:lnTo>
                    <a:lnTo>
                      <a:pt x="13" y="114"/>
                    </a:lnTo>
                    <a:lnTo>
                      <a:pt x="22" y="124"/>
                    </a:lnTo>
                    <a:lnTo>
                      <a:pt x="33" y="133"/>
                    </a:lnTo>
                    <a:lnTo>
                      <a:pt x="44" y="138"/>
                    </a:lnTo>
                    <a:lnTo>
                      <a:pt x="60" y="143"/>
                    </a:lnTo>
                    <a:lnTo>
                      <a:pt x="74" y="145"/>
                    </a:lnTo>
                    <a:lnTo>
                      <a:pt x="86" y="143"/>
                    </a:lnTo>
                    <a:lnTo>
                      <a:pt x="101" y="138"/>
                    </a:lnTo>
                    <a:lnTo>
                      <a:pt x="114" y="133"/>
                    </a:lnTo>
                    <a:lnTo>
                      <a:pt x="124" y="124"/>
                    </a:lnTo>
                    <a:lnTo>
                      <a:pt x="134" y="114"/>
                    </a:lnTo>
                    <a:lnTo>
                      <a:pt x="139" y="101"/>
                    </a:lnTo>
                    <a:lnTo>
                      <a:pt x="143" y="86"/>
                    </a:lnTo>
                    <a:lnTo>
                      <a:pt x="146" y="72"/>
                    </a:lnTo>
                    <a:lnTo>
                      <a:pt x="143" y="72"/>
                    </a:lnTo>
                    <a:lnTo>
                      <a:pt x="141" y="59"/>
                    </a:lnTo>
                    <a:lnTo>
                      <a:pt x="136" y="45"/>
                    </a:lnTo>
                    <a:lnTo>
                      <a:pt x="131" y="34"/>
                    </a:lnTo>
                    <a:lnTo>
                      <a:pt x="122" y="23"/>
                    </a:lnTo>
                    <a:lnTo>
                      <a:pt x="111" y="16"/>
                    </a:lnTo>
                    <a:lnTo>
                      <a:pt x="100" y="9"/>
                    </a:lnTo>
                    <a:lnTo>
                      <a:pt x="86" y="5"/>
                    </a:lnTo>
                    <a:lnTo>
                      <a:pt x="74" y="3"/>
                    </a:lnTo>
                    <a:lnTo>
                      <a:pt x="60" y="5"/>
                    </a:lnTo>
                    <a:lnTo>
                      <a:pt x="48" y="9"/>
                    </a:lnTo>
                    <a:lnTo>
                      <a:pt x="34" y="16"/>
                    </a:lnTo>
                    <a:lnTo>
                      <a:pt x="26" y="23"/>
                    </a:lnTo>
                    <a:lnTo>
                      <a:pt x="15" y="34"/>
                    </a:lnTo>
                    <a:lnTo>
                      <a:pt x="10" y="45"/>
                    </a:lnTo>
                    <a:lnTo>
                      <a:pt x="5" y="59"/>
                    </a:lnTo>
                    <a:lnTo>
                      <a:pt x="3" y="72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5" y="112"/>
                    </a:lnTo>
                    <a:lnTo>
                      <a:pt x="26" y="121"/>
                    </a:lnTo>
                    <a:lnTo>
                      <a:pt x="34" y="131"/>
                    </a:lnTo>
                    <a:lnTo>
                      <a:pt x="48" y="136"/>
                    </a:lnTo>
                    <a:lnTo>
                      <a:pt x="60" y="141"/>
                    </a:lnTo>
                    <a:lnTo>
                      <a:pt x="74" y="141"/>
                    </a:lnTo>
                    <a:lnTo>
                      <a:pt x="86" y="141"/>
                    </a:lnTo>
                    <a:lnTo>
                      <a:pt x="100" y="136"/>
                    </a:lnTo>
                    <a:lnTo>
                      <a:pt x="111" y="131"/>
                    </a:lnTo>
                    <a:lnTo>
                      <a:pt x="122" y="121"/>
                    </a:lnTo>
                    <a:lnTo>
                      <a:pt x="131" y="112"/>
                    </a:lnTo>
                    <a:lnTo>
                      <a:pt x="136" y="98"/>
                    </a:lnTo>
                    <a:lnTo>
                      <a:pt x="141" y="86"/>
                    </a:lnTo>
                    <a:lnTo>
                      <a:pt x="143" y="72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0" name="Freeform 1162">
                <a:extLst>
                  <a:ext uri="{FF2B5EF4-FFF2-40B4-BE49-F238E27FC236}">
                    <a16:creationId xmlns:a16="http://schemas.microsoft.com/office/drawing/2014/main" id="{498B227B-00E6-45A2-BE9E-8881D9426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438"/>
                <a:ext cx="47" cy="46"/>
              </a:xfrm>
              <a:custGeom>
                <a:avLst/>
                <a:gdLst>
                  <a:gd name="T0" fmla="*/ 138 w 141"/>
                  <a:gd name="T1" fmla="*/ 56 h 138"/>
                  <a:gd name="T2" fmla="*/ 128 w 141"/>
                  <a:gd name="T3" fmla="*/ 31 h 138"/>
                  <a:gd name="T4" fmla="*/ 108 w 141"/>
                  <a:gd name="T5" fmla="*/ 12 h 138"/>
                  <a:gd name="T6" fmla="*/ 84 w 141"/>
                  <a:gd name="T7" fmla="*/ 2 h 138"/>
                  <a:gd name="T8" fmla="*/ 56 w 141"/>
                  <a:gd name="T9" fmla="*/ 2 h 138"/>
                  <a:gd name="T10" fmla="*/ 32 w 141"/>
                  <a:gd name="T11" fmla="*/ 12 h 138"/>
                  <a:gd name="T12" fmla="*/ 12 w 141"/>
                  <a:gd name="T13" fmla="*/ 31 h 138"/>
                  <a:gd name="T14" fmla="*/ 3 w 141"/>
                  <a:gd name="T15" fmla="*/ 56 h 138"/>
                  <a:gd name="T16" fmla="*/ 3 w 141"/>
                  <a:gd name="T17" fmla="*/ 83 h 138"/>
                  <a:gd name="T18" fmla="*/ 12 w 141"/>
                  <a:gd name="T19" fmla="*/ 109 h 138"/>
                  <a:gd name="T20" fmla="*/ 32 w 141"/>
                  <a:gd name="T21" fmla="*/ 127 h 138"/>
                  <a:gd name="T22" fmla="*/ 56 w 141"/>
                  <a:gd name="T23" fmla="*/ 138 h 138"/>
                  <a:gd name="T24" fmla="*/ 84 w 141"/>
                  <a:gd name="T25" fmla="*/ 138 h 138"/>
                  <a:gd name="T26" fmla="*/ 108 w 141"/>
                  <a:gd name="T27" fmla="*/ 127 h 138"/>
                  <a:gd name="T28" fmla="*/ 128 w 141"/>
                  <a:gd name="T29" fmla="*/ 109 h 138"/>
                  <a:gd name="T30" fmla="*/ 138 w 141"/>
                  <a:gd name="T31" fmla="*/ 83 h 138"/>
                  <a:gd name="T32" fmla="*/ 136 w 141"/>
                  <a:gd name="T33" fmla="*/ 69 h 138"/>
                  <a:gd name="T34" fmla="*/ 130 w 141"/>
                  <a:gd name="T35" fmla="*/ 44 h 138"/>
                  <a:gd name="T36" fmla="*/ 115 w 141"/>
                  <a:gd name="T37" fmla="*/ 21 h 138"/>
                  <a:gd name="T38" fmla="*/ 96 w 141"/>
                  <a:gd name="T39" fmla="*/ 9 h 138"/>
                  <a:gd name="T40" fmla="*/ 72 w 141"/>
                  <a:gd name="T41" fmla="*/ 2 h 138"/>
                  <a:gd name="T42" fmla="*/ 45 w 141"/>
                  <a:gd name="T43" fmla="*/ 9 h 138"/>
                  <a:gd name="T44" fmla="*/ 24 w 141"/>
                  <a:gd name="T45" fmla="*/ 21 h 138"/>
                  <a:gd name="T46" fmla="*/ 10 w 141"/>
                  <a:gd name="T47" fmla="*/ 44 h 138"/>
                  <a:gd name="T48" fmla="*/ 5 w 141"/>
                  <a:gd name="T49" fmla="*/ 69 h 138"/>
                  <a:gd name="T50" fmla="*/ 10 w 141"/>
                  <a:gd name="T51" fmla="*/ 95 h 138"/>
                  <a:gd name="T52" fmla="*/ 24 w 141"/>
                  <a:gd name="T53" fmla="*/ 116 h 138"/>
                  <a:gd name="T54" fmla="*/ 45 w 141"/>
                  <a:gd name="T55" fmla="*/ 130 h 138"/>
                  <a:gd name="T56" fmla="*/ 72 w 141"/>
                  <a:gd name="T57" fmla="*/ 134 h 138"/>
                  <a:gd name="T58" fmla="*/ 96 w 141"/>
                  <a:gd name="T59" fmla="*/ 130 h 138"/>
                  <a:gd name="T60" fmla="*/ 115 w 141"/>
                  <a:gd name="T61" fmla="*/ 116 h 138"/>
                  <a:gd name="T62" fmla="*/ 130 w 141"/>
                  <a:gd name="T63" fmla="*/ 95 h 138"/>
                  <a:gd name="T64" fmla="*/ 136 w 141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38">
                    <a:moveTo>
                      <a:pt x="141" y="69"/>
                    </a:moveTo>
                    <a:lnTo>
                      <a:pt x="138" y="56"/>
                    </a:lnTo>
                    <a:lnTo>
                      <a:pt x="133" y="42"/>
                    </a:lnTo>
                    <a:lnTo>
                      <a:pt x="128" y="31"/>
                    </a:lnTo>
                    <a:lnTo>
                      <a:pt x="119" y="19"/>
                    </a:lnTo>
                    <a:lnTo>
                      <a:pt x="108" y="12"/>
                    </a:lnTo>
                    <a:lnTo>
                      <a:pt x="96" y="4"/>
                    </a:lnTo>
                    <a:lnTo>
                      <a:pt x="84" y="2"/>
                    </a:lnTo>
                    <a:lnTo>
                      <a:pt x="72" y="0"/>
                    </a:lnTo>
                    <a:lnTo>
                      <a:pt x="56" y="2"/>
                    </a:lnTo>
                    <a:lnTo>
                      <a:pt x="45" y="4"/>
                    </a:lnTo>
                    <a:lnTo>
                      <a:pt x="32" y="12"/>
                    </a:lnTo>
                    <a:lnTo>
                      <a:pt x="22" y="19"/>
                    </a:lnTo>
                    <a:lnTo>
                      <a:pt x="12" y="31"/>
                    </a:lnTo>
                    <a:lnTo>
                      <a:pt x="7" y="42"/>
                    </a:lnTo>
                    <a:lnTo>
                      <a:pt x="3" y="56"/>
                    </a:lnTo>
                    <a:lnTo>
                      <a:pt x="0" y="69"/>
                    </a:lnTo>
                    <a:lnTo>
                      <a:pt x="3" y="83"/>
                    </a:lnTo>
                    <a:lnTo>
                      <a:pt x="7" y="95"/>
                    </a:lnTo>
                    <a:lnTo>
                      <a:pt x="12" y="109"/>
                    </a:lnTo>
                    <a:lnTo>
                      <a:pt x="22" y="118"/>
                    </a:lnTo>
                    <a:lnTo>
                      <a:pt x="32" y="127"/>
                    </a:lnTo>
                    <a:lnTo>
                      <a:pt x="45" y="133"/>
                    </a:lnTo>
                    <a:lnTo>
                      <a:pt x="56" y="138"/>
                    </a:lnTo>
                    <a:lnTo>
                      <a:pt x="72" y="138"/>
                    </a:lnTo>
                    <a:lnTo>
                      <a:pt x="84" y="138"/>
                    </a:lnTo>
                    <a:lnTo>
                      <a:pt x="96" y="133"/>
                    </a:lnTo>
                    <a:lnTo>
                      <a:pt x="108" y="127"/>
                    </a:lnTo>
                    <a:lnTo>
                      <a:pt x="119" y="118"/>
                    </a:lnTo>
                    <a:lnTo>
                      <a:pt x="128" y="109"/>
                    </a:lnTo>
                    <a:lnTo>
                      <a:pt x="133" y="95"/>
                    </a:lnTo>
                    <a:lnTo>
                      <a:pt x="138" y="83"/>
                    </a:lnTo>
                    <a:lnTo>
                      <a:pt x="141" y="69"/>
                    </a:lnTo>
                    <a:lnTo>
                      <a:pt x="136" y="69"/>
                    </a:lnTo>
                    <a:lnTo>
                      <a:pt x="136" y="56"/>
                    </a:lnTo>
                    <a:lnTo>
                      <a:pt x="130" y="44"/>
                    </a:lnTo>
                    <a:lnTo>
                      <a:pt x="126" y="31"/>
                    </a:lnTo>
                    <a:lnTo>
                      <a:pt x="115" y="21"/>
                    </a:lnTo>
                    <a:lnTo>
                      <a:pt x="108" y="14"/>
                    </a:lnTo>
                    <a:lnTo>
                      <a:pt x="96" y="9"/>
                    </a:lnTo>
                    <a:lnTo>
                      <a:pt x="84" y="4"/>
                    </a:lnTo>
                    <a:lnTo>
                      <a:pt x="72" y="2"/>
                    </a:lnTo>
                    <a:lnTo>
                      <a:pt x="56" y="4"/>
                    </a:lnTo>
                    <a:lnTo>
                      <a:pt x="45" y="9"/>
                    </a:lnTo>
                    <a:lnTo>
                      <a:pt x="34" y="14"/>
                    </a:lnTo>
                    <a:lnTo>
                      <a:pt x="24" y="21"/>
                    </a:lnTo>
                    <a:lnTo>
                      <a:pt x="15" y="31"/>
                    </a:lnTo>
                    <a:lnTo>
                      <a:pt x="10" y="44"/>
                    </a:lnTo>
                    <a:lnTo>
                      <a:pt x="5" y="56"/>
                    </a:lnTo>
                    <a:lnTo>
                      <a:pt x="5" y="69"/>
                    </a:lnTo>
                    <a:lnTo>
                      <a:pt x="5" y="83"/>
                    </a:lnTo>
                    <a:lnTo>
                      <a:pt x="10" y="95"/>
                    </a:lnTo>
                    <a:lnTo>
                      <a:pt x="15" y="105"/>
                    </a:lnTo>
                    <a:lnTo>
                      <a:pt x="24" y="116"/>
                    </a:lnTo>
                    <a:lnTo>
                      <a:pt x="34" y="126"/>
                    </a:lnTo>
                    <a:lnTo>
                      <a:pt x="45" y="130"/>
                    </a:lnTo>
                    <a:lnTo>
                      <a:pt x="56" y="134"/>
                    </a:lnTo>
                    <a:lnTo>
                      <a:pt x="72" y="134"/>
                    </a:lnTo>
                    <a:lnTo>
                      <a:pt x="84" y="134"/>
                    </a:lnTo>
                    <a:lnTo>
                      <a:pt x="96" y="130"/>
                    </a:lnTo>
                    <a:lnTo>
                      <a:pt x="108" y="126"/>
                    </a:lnTo>
                    <a:lnTo>
                      <a:pt x="115" y="116"/>
                    </a:lnTo>
                    <a:lnTo>
                      <a:pt x="126" y="105"/>
                    </a:lnTo>
                    <a:lnTo>
                      <a:pt x="130" y="95"/>
                    </a:lnTo>
                    <a:lnTo>
                      <a:pt x="136" y="83"/>
                    </a:lnTo>
                    <a:lnTo>
                      <a:pt x="136" y="69"/>
                    </a:lnTo>
                    <a:lnTo>
                      <a:pt x="141" y="6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1" name="Freeform 1163">
                <a:extLst>
                  <a:ext uri="{FF2B5EF4-FFF2-40B4-BE49-F238E27FC236}">
                    <a16:creationId xmlns:a16="http://schemas.microsoft.com/office/drawing/2014/main" id="{8F3FB983-CCDF-496E-91FB-D7B778A67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3438"/>
                <a:ext cx="44" cy="45"/>
              </a:xfrm>
              <a:custGeom>
                <a:avLst/>
                <a:gdLst>
                  <a:gd name="T0" fmla="*/ 131 w 131"/>
                  <a:gd name="T1" fmla="*/ 54 h 133"/>
                  <a:gd name="T2" fmla="*/ 121 w 131"/>
                  <a:gd name="T3" fmla="*/ 30 h 133"/>
                  <a:gd name="T4" fmla="*/ 103 w 131"/>
                  <a:gd name="T5" fmla="*/ 12 h 133"/>
                  <a:gd name="T6" fmla="*/ 78 w 131"/>
                  <a:gd name="T7" fmla="*/ 3 h 133"/>
                  <a:gd name="T8" fmla="*/ 52 w 131"/>
                  <a:gd name="T9" fmla="*/ 3 h 133"/>
                  <a:gd name="T10" fmla="*/ 29 w 131"/>
                  <a:gd name="T11" fmla="*/ 12 h 133"/>
                  <a:gd name="T12" fmla="*/ 11 w 131"/>
                  <a:gd name="T13" fmla="*/ 30 h 133"/>
                  <a:gd name="T14" fmla="*/ 0 w 131"/>
                  <a:gd name="T15" fmla="*/ 54 h 133"/>
                  <a:gd name="T16" fmla="*/ 0 w 131"/>
                  <a:gd name="T17" fmla="*/ 81 h 133"/>
                  <a:gd name="T18" fmla="*/ 11 w 131"/>
                  <a:gd name="T19" fmla="*/ 104 h 133"/>
                  <a:gd name="T20" fmla="*/ 29 w 131"/>
                  <a:gd name="T21" fmla="*/ 123 h 133"/>
                  <a:gd name="T22" fmla="*/ 52 w 131"/>
                  <a:gd name="T23" fmla="*/ 133 h 133"/>
                  <a:gd name="T24" fmla="*/ 78 w 131"/>
                  <a:gd name="T25" fmla="*/ 133 h 133"/>
                  <a:gd name="T26" fmla="*/ 103 w 131"/>
                  <a:gd name="T27" fmla="*/ 123 h 133"/>
                  <a:gd name="T28" fmla="*/ 121 w 131"/>
                  <a:gd name="T29" fmla="*/ 104 h 133"/>
                  <a:gd name="T30" fmla="*/ 131 w 131"/>
                  <a:gd name="T31" fmla="*/ 81 h 133"/>
                  <a:gd name="T32" fmla="*/ 128 w 131"/>
                  <a:gd name="T33" fmla="*/ 66 h 133"/>
                  <a:gd name="T34" fmla="*/ 123 w 131"/>
                  <a:gd name="T35" fmla="*/ 42 h 133"/>
                  <a:gd name="T36" fmla="*/ 110 w 131"/>
                  <a:gd name="T37" fmla="*/ 22 h 133"/>
                  <a:gd name="T38" fmla="*/ 88 w 131"/>
                  <a:gd name="T39" fmla="*/ 11 h 133"/>
                  <a:gd name="T40" fmla="*/ 66 w 131"/>
                  <a:gd name="T41" fmla="*/ 6 h 133"/>
                  <a:gd name="T42" fmla="*/ 42 w 131"/>
                  <a:gd name="T43" fmla="*/ 11 h 133"/>
                  <a:gd name="T44" fmla="*/ 20 w 131"/>
                  <a:gd name="T45" fmla="*/ 22 h 133"/>
                  <a:gd name="T46" fmla="*/ 7 w 131"/>
                  <a:gd name="T47" fmla="*/ 42 h 133"/>
                  <a:gd name="T48" fmla="*/ 2 w 131"/>
                  <a:gd name="T49" fmla="*/ 66 h 133"/>
                  <a:gd name="T50" fmla="*/ 7 w 131"/>
                  <a:gd name="T51" fmla="*/ 92 h 133"/>
                  <a:gd name="T52" fmla="*/ 20 w 131"/>
                  <a:gd name="T53" fmla="*/ 111 h 133"/>
                  <a:gd name="T54" fmla="*/ 42 w 131"/>
                  <a:gd name="T55" fmla="*/ 126 h 133"/>
                  <a:gd name="T56" fmla="*/ 66 w 131"/>
                  <a:gd name="T57" fmla="*/ 131 h 133"/>
                  <a:gd name="T58" fmla="*/ 88 w 131"/>
                  <a:gd name="T59" fmla="*/ 126 h 133"/>
                  <a:gd name="T60" fmla="*/ 110 w 131"/>
                  <a:gd name="T61" fmla="*/ 111 h 133"/>
                  <a:gd name="T62" fmla="*/ 123 w 131"/>
                  <a:gd name="T63" fmla="*/ 92 h 133"/>
                  <a:gd name="T64" fmla="*/ 128 w 131"/>
                  <a:gd name="T65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" h="133">
                    <a:moveTo>
                      <a:pt x="131" y="66"/>
                    </a:moveTo>
                    <a:lnTo>
                      <a:pt x="131" y="54"/>
                    </a:lnTo>
                    <a:lnTo>
                      <a:pt x="126" y="42"/>
                    </a:lnTo>
                    <a:lnTo>
                      <a:pt x="121" y="30"/>
                    </a:lnTo>
                    <a:lnTo>
                      <a:pt x="110" y="20"/>
                    </a:lnTo>
                    <a:lnTo>
                      <a:pt x="103" y="12"/>
                    </a:lnTo>
                    <a:lnTo>
                      <a:pt x="92" y="7"/>
                    </a:lnTo>
                    <a:lnTo>
                      <a:pt x="78" y="3"/>
                    </a:lnTo>
                    <a:lnTo>
                      <a:pt x="66" y="0"/>
                    </a:lnTo>
                    <a:lnTo>
                      <a:pt x="52" y="3"/>
                    </a:lnTo>
                    <a:lnTo>
                      <a:pt x="40" y="7"/>
                    </a:lnTo>
                    <a:lnTo>
                      <a:pt x="29" y="12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0" y="81"/>
                    </a:lnTo>
                    <a:lnTo>
                      <a:pt x="5" y="94"/>
                    </a:lnTo>
                    <a:lnTo>
                      <a:pt x="11" y="104"/>
                    </a:lnTo>
                    <a:lnTo>
                      <a:pt x="20" y="114"/>
                    </a:lnTo>
                    <a:lnTo>
                      <a:pt x="29" y="123"/>
                    </a:lnTo>
                    <a:lnTo>
                      <a:pt x="40" y="128"/>
                    </a:lnTo>
                    <a:lnTo>
                      <a:pt x="52" y="133"/>
                    </a:lnTo>
                    <a:lnTo>
                      <a:pt x="66" y="133"/>
                    </a:lnTo>
                    <a:lnTo>
                      <a:pt x="78" y="133"/>
                    </a:lnTo>
                    <a:lnTo>
                      <a:pt x="92" y="128"/>
                    </a:lnTo>
                    <a:lnTo>
                      <a:pt x="103" y="123"/>
                    </a:lnTo>
                    <a:lnTo>
                      <a:pt x="110" y="114"/>
                    </a:lnTo>
                    <a:lnTo>
                      <a:pt x="121" y="104"/>
                    </a:lnTo>
                    <a:lnTo>
                      <a:pt x="126" y="94"/>
                    </a:lnTo>
                    <a:lnTo>
                      <a:pt x="131" y="81"/>
                    </a:lnTo>
                    <a:lnTo>
                      <a:pt x="131" y="66"/>
                    </a:lnTo>
                    <a:lnTo>
                      <a:pt x="128" y="66"/>
                    </a:lnTo>
                    <a:lnTo>
                      <a:pt x="128" y="54"/>
                    </a:lnTo>
                    <a:lnTo>
                      <a:pt x="123" y="42"/>
                    </a:lnTo>
                    <a:lnTo>
                      <a:pt x="118" y="32"/>
                    </a:lnTo>
                    <a:lnTo>
                      <a:pt x="110" y="22"/>
                    </a:lnTo>
                    <a:lnTo>
                      <a:pt x="100" y="14"/>
                    </a:lnTo>
                    <a:lnTo>
                      <a:pt x="88" y="11"/>
                    </a:lnTo>
                    <a:lnTo>
                      <a:pt x="78" y="6"/>
                    </a:lnTo>
                    <a:lnTo>
                      <a:pt x="66" y="6"/>
                    </a:lnTo>
                    <a:lnTo>
                      <a:pt x="52" y="6"/>
                    </a:lnTo>
                    <a:lnTo>
                      <a:pt x="42" y="11"/>
                    </a:lnTo>
                    <a:lnTo>
                      <a:pt x="29" y="14"/>
                    </a:lnTo>
                    <a:lnTo>
                      <a:pt x="20" y="22"/>
                    </a:lnTo>
                    <a:lnTo>
                      <a:pt x="12" y="32"/>
                    </a:lnTo>
                    <a:lnTo>
                      <a:pt x="7" y="42"/>
                    </a:lnTo>
                    <a:lnTo>
                      <a:pt x="2" y="54"/>
                    </a:lnTo>
                    <a:lnTo>
                      <a:pt x="2" y="66"/>
                    </a:lnTo>
                    <a:lnTo>
                      <a:pt x="2" y="78"/>
                    </a:lnTo>
                    <a:lnTo>
                      <a:pt x="7" y="92"/>
                    </a:lnTo>
                    <a:lnTo>
                      <a:pt x="12" y="104"/>
                    </a:lnTo>
                    <a:lnTo>
                      <a:pt x="20" y="111"/>
                    </a:lnTo>
                    <a:lnTo>
                      <a:pt x="29" y="118"/>
                    </a:lnTo>
                    <a:lnTo>
                      <a:pt x="42" y="126"/>
                    </a:lnTo>
                    <a:lnTo>
                      <a:pt x="52" y="128"/>
                    </a:lnTo>
                    <a:lnTo>
                      <a:pt x="66" y="131"/>
                    </a:lnTo>
                    <a:lnTo>
                      <a:pt x="78" y="128"/>
                    </a:lnTo>
                    <a:lnTo>
                      <a:pt x="88" y="126"/>
                    </a:lnTo>
                    <a:lnTo>
                      <a:pt x="100" y="118"/>
                    </a:lnTo>
                    <a:lnTo>
                      <a:pt x="110" y="111"/>
                    </a:lnTo>
                    <a:lnTo>
                      <a:pt x="118" y="104"/>
                    </a:lnTo>
                    <a:lnTo>
                      <a:pt x="123" y="92"/>
                    </a:lnTo>
                    <a:lnTo>
                      <a:pt x="128" y="78"/>
                    </a:lnTo>
                    <a:lnTo>
                      <a:pt x="128" y="66"/>
                    </a:lnTo>
                    <a:lnTo>
                      <a:pt x="131" y="66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2" name="Freeform 1164">
                <a:extLst>
                  <a:ext uri="{FF2B5EF4-FFF2-40B4-BE49-F238E27FC236}">
                    <a16:creationId xmlns:a16="http://schemas.microsoft.com/office/drawing/2014/main" id="{3EDDC6C0-433C-4485-8B2D-4DD922018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3440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5 w 126"/>
                  <a:gd name="T3" fmla="*/ 28 h 126"/>
                  <a:gd name="T4" fmla="*/ 98 w 126"/>
                  <a:gd name="T5" fmla="*/ 10 h 126"/>
                  <a:gd name="T6" fmla="*/ 77 w 126"/>
                  <a:gd name="T7" fmla="*/ 0 h 126"/>
                  <a:gd name="T8" fmla="*/ 49 w 126"/>
                  <a:gd name="T9" fmla="*/ 0 h 126"/>
                  <a:gd name="T10" fmla="*/ 27 w 126"/>
                  <a:gd name="T11" fmla="*/ 10 h 126"/>
                  <a:gd name="T12" fmla="*/ 10 w 126"/>
                  <a:gd name="T13" fmla="*/ 28 h 126"/>
                  <a:gd name="T14" fmla="*/ 0 w 126"/>
                  <a:gd name="T15" fmla="*/ 49 h 126"/>
                  <a:gd name="T16" fmla="*/ 0 w 126"/>
                  <a:gd name="T17" fmla="*/ 74 h 126"/>
                  <a:gd name="T18" fmla="*/ 10 w 126"/>
                  <a:gd name="T19" fmla="*/ 98 h 126"/>
                  <a:gd name="T20" fmla="*/ 27 w 126"/>
                  <a:gd name="T21" fmla="*/ 112 h 126"/>
                  <a:gd name="T22" fmla="*/ 49 w 126"/>
                  <a:gd name="T23" fmla="*/ 123 h 126"/>
                  <a:gd name="T24" fmla="*/ 77 w 126"/>
                  <a:gd name="T25" fmla="*/ 123 h 126"/>
                  <a:gd name="T26" fmla="*/ 98 w 126"/>
                  <a:gd name="T27" fmla="*/ 112 h 126"/>
                  <a:gd name="T28" fmla="*/ 115 w 126"/>
                  <a:gd name="T29" fmla="*/ 98 h 126"/>
                  <a:gd name="T30" fmla="*/ 126 w 126"/>
                  <a:gd name="T31" fmla="*/ 74 h 126"/>
                  <a:gd name="T32" fmla="*/ 123 w 126"/>
                  <a:gd name="T33" fmla="*/ 62 h 126"/>
                  <a:gd name="T34" fmla="*/ 119 w 126"/>
                  <a:gd name="T35" fmla="*/ 39 h 126"/>
                  <a:gd name="T36" fmla="*/ 106 w 126"/>
                  <a:gd name="T37" fmla="*/ 19 h 126"/>
                  <a:gd name="T38" fmla="*/ 86 w 126"/>
                  <a:gd name="T39" fmla="*/ 7 h 126"/>
                  <a:gd name="T40" fmla="*/ 65 w 126"/>
                  <a:gd name="T41" fmla="*/ 2 h 126"/>
                  <a:gd name="T42" fmla="*/ 39 w 126"/>
                  <a:gd name="T43" fmla="*/ 7 h 126"/>
                  <a:gd name="T44" fmla="*/ 20 w 126"/>
                  <a:gd name="T45" fmla="*/ 19 h 126"/>
                  <a:gd name="T46" fmla="*/ 8 w 126"/>
                  <a:gd name="T47" fmla="*/ 39 h 126"/>
                  <a:gd name="T48" fmla="*/ 3 w 126"/>
                  <a:gd name="T49" fmla="*/ 62 h 126"/>
                  <a:gd name="T50" fmla="*/ 8 w 126"/>
                  <a:gd name="T51" fmla="*/ 86 h 126"/>
                  <a:gd name="T52" fmla="*/ 20 w 126"/>
                  <a:gd name="T53" fmla="*/ 105 h 126"/>
                  <a:gd name="T54" fmla="*/ 39 w 126"/>
                  <a:gd name="T55" fmla="*/ 119 h 126"/>
                  <a:gd name="T56" fmla="*/ 65 w 126"/>
                  <a:gd name="T57" fmla="*/ 123 h 126"/>
                  <a:gd name="T58" fmla="*/ 86 w 126"/>
                  <a:gd name="T59" fmla="*/ 119 h 126"/>
                  <a:gd name="T60" fmla="*/ 106 w 126"/>
                  <a:gd name="T61" fmla="*/ 105 h 126"/>
                  <a:gd name="T62" fmla="*/ 119 w 126"/>
                  <a:gd name="T63" fmla="*/ 86 h 126"/>
                  <a:gd name="T64" fmla="*/ 123 w 126"/>
                  <a:gd name="T65" fmla="*/ 6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2"/>
                    </a:moveTo>
                    <a:lnTo>
                      <a:pt x="126" y="49"/>
                    </a:lnTo>
                    <a:lnTo>
                      <a:pt x="121" y="37"/>
                    </a:lnTo>
                    <a:lnTo>
                      <a:pt x="115" y="28"/>
                    </a:lnTo>
                    <a:lnTo>
                      <a:pt x="108" y="17"/>
                    </a:lnTo>
                    <a:lnTo>
                      <a:pt x="98" y="10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65" y="0"/>
                    </a:lnTo>
                    <a:lnTo>
                      <a:pt x="49" y="0"/>
                    </a:lnTo>
                    <a:lnTo>
                      <a:pt x="39" y="5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8"/>
                    </a:lnTo>
                    <a:lnTo>
                      <a:pt x="5" y="37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5" y="86"/>
                    </a:lnTo>
                    <a:lnTo>
                      <a:pt x="10" y="98"/>
                    </a:lnTo>
                    <a:lnTo>
                      <a:pt x="17" y="105"/>
                    </a:lnTo>
                    <a:lnTo>
                      <a:pt x="27" y="112"/>
                    </a:lnTo>
                    <a:lnTo>
                      <a:pt x="39" y="120"/>
                    </a:lnTo>
                    <a:lnTo>
                      <a:pt x="49" y="123"/>
                    </a:lnTo>
                    <a:lnTo>
                      <a:pt x="65" y="126"/>
                    </a:lnTo>
                    <a:lnTo>
                      <a:pt x="77" y="123"/>
                    </a:lnTo>
                    <a:lnTo>
                      <a:pt x="86" y="120"/>
                    </a:lnTo>
                    <a:lnTo>
                      <a:pt x="98" y="112"/>
                    </a:lnTo>
                    <a:lnTo>
                      <a:pt x="108" y="105"/>
                    </a:lnTo>
                    <a:lnTo>
                      <a:pt x="115" y="98"/>
                    </a:lnTo>
                    <a:lnTo>
                      <a:pt x="121" y="86"/>
                    </a:lnTo>
                    <a:lnTo>
                      <a:pt x="126" y="74"/>
                    </a:lnTo>
                    <a:lnTo>
                      <a:pt x="126" y="62"/>
                    </a:lnTo>
                    <a:lnTo>
                      <a:pt x="123" y="62"/>
                    </a:lnTo>
                    <a:lnTo>
                      <a:pt x="121" y="49"/>
                    </a:lnTo>
                    <a:lnTo>
                      <a:pt x="119" y="39"/>
                    </a:lnTo>
                    <a:lnTo>
                      <a:pt x="113" y="29"/>
                    </a:lnTo>
                    <a:lnTo>
                      <a:pt x="106" y="19"/>
                    </a:lnTo>
                    <a:lnTo>
                      <a:pt x="97" y="13"/>
                    </a:lnTo>
                    <a:lnTo>
                      <a:pt x="86" y="7"/>
                    </a:lnTo>
                    <a:lnTo>
                      <a:pt x="74" y="2"/>
                    </a:lnTo>
                    <a:lnTo>
                      <a:pt x="65" y="2"/>
                    </a:lnTo>
                    <a:lnTo>
                      <a:pt x="52" y="2"/>
                    </a:lnTo>
                    <a:lnTo>
                      <a:pt x="39" y="7"/>
                    </a:lnTo>
                    <a:lnTo>
                      <a:pt x="31" y="13"/>
                    </a:lnTo>
                    <a:lnTo>
                      <a:pt x="20" y="19"/>
                    </a:lnTo>
                    <a:lnTo>
                      <a:pt x="12" y="29"/>
                    </a:lnTo>
                    <a:lnTo>
                      <a:pt x="8" y="39"/>
                    </a:lnTo>
                    <a:lnTo>
                      <a:pt x="5" y="49"/>
                    </a:lnTo>
                    <a:lnTo>
                      <a:pt x="3" y="62"/>
                    </a:lnTo>
                    <a:lnTo>
                      <a:pt x="5" y="74"/>
                    </a:lnTo>
                    <a:lnTo>
                      <a:pt x="8" y="86"/>
                    </a:lnTo>
                    <a:lnTo>
                      <a:pt x="12" y="96"/>
                    </a:lnTo>
                    <a:lnTo>
                      <a:pt x="20" y="105"/>
                    </a:lnTo>
                    <a:lnTo>
                      <a:pt x="31" y="111"/>
                    </a:lnTo>
                    <a:lnTo>
                      <a:pt x="39" y="119"/>
                    </a:lnTo>
                    <a:lnTo>
                      <a:pt x="52" y="120"/>
                    </a:lnTo>
                    <a:lnTo>
                      <a:pt x="65" y="123"/>
                    </a:lnTo>
                    <a:lnTo>
                      <a:pt x="74" y="120"/>
                    </a:lnTo>
                    <a:lnTo>
                      <a:pt x="86" y="119"/>
                    </a:lnTo>
                    <a:lnTo>
                      <a:pt x="97" y="111"/>
                    </a:lnTo>
                    <a:lnTo>
                      <a:pt x="106" y="105"/>
                    </a:lnTo>
                    <a:lnTo>
                      <a:pt x="113" y="96"/>
                    </a:lnTo>
                    <a:lnTo>
                      <a:pt x="119" y="86"/>
                    </a:lnTo>
                    <a:lnTo>
                      <a:pt x="121" y="74"/>
                    </a:lnTo>
                    <a:lnTo>
                      <a:pt x="123" y="62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3" name="Freeform 1165">
                <a:extLst>
                  <a:ext uri="{FF2B5EF4-FFF2-40B4-BE49-F238E27FC236}">
                    <a16:creationId xmlns:a16="http://schemas.microsoft.com/office/drawing/2014/main" id="{C3B8E060-C428-47AA-84C2-30442C7FF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441"/>
                <a:ext cx="40" cy="40"/>
              </a:xfrm>
              <a:custGeom>
                <a:avLst/>
                <a:gdLst>
                  <a:gd name="T0" fmla="*/ 118 w 121"/>
                  <a:gd name="T1" fmla="*/ 47 h 121"/>
                  <a:gd name="T2" fmla="*/ 111 w 121"/>
                  <a:gd name="T3" fmla="*/ 28 h 121"/>
                  <a:gd name="T4" fmla="*/ 94 w 121"/>
                  <a:gd name="T5" fmla="*/ 11 h 121"/>
                  <a:gd name="T6" fmla="*/ 71 w 121"/>
                  <a:gd name="T7" fmla="*/ 0 h 121"/>
                  <a:gd name="T8" fmla="*/ 49 w 121"/>
                  <a:gd name="T9" fmla="*/ 0 h 121"/>
                  <a:gd name="T10" fmla="*/ 27 w 121"/>
                  <a:gd name="T11" fmla="*/ 11 h 121"/>
                  <a:gd name="T12" fmla="*/ 9 w 121"/>
                  <a:gd name="T13" fmla="*/ 28 h 121"/>
                  <a:gd name="T14" fmla="*/ 2 w 121"/>
                  <a:gd name="T15" fmla="*/ 47 h 121"/>
                  <a:gd name="T16" fmla="*/ 2 w 121"/>
                  <a:gd name="T17" fmla="*/ 72 h 121"/>
                  <a:gd name="T18" fmla="*/ 9 w 121"/>
                  <a:gd name="T19" fmla="*/ 95 h 121"/>
                  <a:gd name="T20" fmla="*/ 27 w 121"/>
                  <a:gd name="T21" fmla="*/ 109 h 121"/>
                  <a:gd name="T22" fmla="*/ 49 w 121"/>
                  <a:gd name="T23" fmla="*/ 119 h 121"/>
                  <a:gd name="T24" fmla="*/ 71 w 121"/>
                  <a:gd name="T25" fmla="*/ 119 h 121"/>
                  <a:gd name="T26" fmla="*/ 94 w 121"/>
                  <a:gd name="T27" fmla="*/ 109 h 121"/>
                  <a:gd name="T28" fmla="*/ 111 w 121"/>
                  <a:gd name="T29" fmla="*/ 95 h 121"/>
                  <a:gd name="T30" fmla="*/ 118 w 121"/>
                  <a:gd name="T31" fmla="*/ 72 h 121"/>
                  <a:gd name="T32" fmla="*/ 118 w 121"/>
                  <a:gd name="T33" fmla="*/ 60 h 121"/>
                  <a:gd name="T34" fmla="*/ 113 w 121"/>
                  <a:gd name="T35" fmla="*/ 38 h 121"/>
                  <a:gd name="T36" fmla="*/ 101 w 121"/>
                  <a:gd name="T37" fmla="*/ 21 h 121"/>
                  <a:gd name="T38" fmla="*/ 83 w 121"/>
                  <a:gd name="T39" fmla="*/ 8 h 121"/>
                  <a:gd name="T40" fmla="*/ 61 w 121"/>
                  <a:gd name="T41" fmla="*/ 4 h 121"/>
                  <a:gd name="T42" fmla="*/ 40 w 121"/>
                  <a:gd name="T43" fmla="*/ 8 h 121"/>
                  <a:gd name="T44" fmla="*/ 20 w 121"/>
                  <a:gd name="T45" fmla="*/ 21 h 121"/>
                  <a:gd name="T46" fmla="*/ 7 w 121"/>
                  <a:gd name="T47" fmla="*/ 38 h 121"/>
                  <a:gd name="T48" fmla="*/ 2 w 121"/>
                  <a:gd name="T49" fmla="*/ 60 h 121"/>
                  <a:gd name="T50" fmla="*/ 7 w 121"/>
                  <a:gd name="T51" fmla="*/ 81 h 121"/>
                  <a:gd name="T52" fmla="*/ 20 w 121"/>
                  <a:gd name="T53" fmla="*/ 102 h 121"/>
                  <a:gd name="T54" fmla="*/ 40 w 121"/>
                  <a:gd name="T55" fmla="*/ 114 h 121"/>
                  <a:gd name="T56" fmla="*/ 61 w 121"/>
                  <a:gd name="T57" fmla="*/ 117 h 121"/>
                  <a:gd name="T58" fmla="*/ 83 w 121"/>
                  <a:gd name="T59" fmla="*/ 114 h 121"/>
                  <a:gd name="T60" fmla="*/ 101 w 121"/>
                  <a:gd name="T61" fmla="*/ 102 h 121"/>
                  <a:gd name="T62" fmla="*/ 113 w 121"/>
                  <a:gd name="T63" fmla="*/ 81 h 121"/>
                  <a:gd name="T64" fmla="*/ 118 w 121"/>
                  <a:gd name="T65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1">
                    <a:moveTo>
                      <a:pt x="121" y="60"/>
                    </a:moveTo>
                    <a:lnTo>
                      <a:pt x="118" y="47"/>
                    </a:lnTo>
                    <a:lnTo>
                      <a:pt x="116" y="38"/>
                    </a:lnTo>
                    <a:lnTo>
                      <a:pt x="111" y="28"/>
                    </a:lnTo>
                    <a:lnTo>
                      <a:pt x="104" y="18"/>
                    </a:lnTo>
                    <a:lnTo>
                      <a:pt x="94" y="11"/>
                    </a:lnTo>
                    <a:lnTo>
                      <a:pt x="83" y="5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49" y="0"/>
                    </a:lnTo>
                    <a:lnTo>
                      <a:pt x="37" y="5"/>
                    </a:lnTo>
                    <a:lnTo>
                      <a:pt x="27" y="11"/>
                    </a:lnTo>
                    <a:lnTo>
                      <a:pt x="17" y="18"/>
                    </a:lnTo>
                    <a:lnTo>
                      <a:pt x="9" y="28"/>
                    </a:lnTo>
                    <a:lnTo>
                      <a:pt x="6" y="38"/>
                    </a:lnTo>
                    <a:lnTo>
                      <a:pt x="2" y="47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6" y="85"/>
                    </a:lnTo>
                    <a:lnTo>
                      <a:pt x="9" y="95"/>
                    </a:lnTo>
                    <a:lnTo>
                      <a:pt x="17" y="104"/>
                    </a:lnTo>
                    <a:lnTo>
                      <a:pt x="27" y="109"/>
                    </a:lnTo>
                    <a:lnTo>
                      <a:pt x="37" y="117"/>
                    </a:lnTo>
                    <a:lnTo>
                      <a:pt x="49" y="119"/>
                    </a:lnTo>
                    <a:lnTo>
                      <a:pt x="61" y="121"/>
                    </a:lnTo>
                    <a:lnTo>
                      <a:pt x="71" y="119"/>
                    </a:lnTo>
                    <a:lnTo>
                      <a:pt x="83" y="117"/>
                    </a:lnTo>
                    <a:lnTo>
                      <a:pt x="94" y="109"/>
                    </a:lnTo>
                    <a:lnTo>
                      <a:pt x="104" y="104"/>
                    </a:lnTo>
                    <a:lnTo>
                      <a:pt x="111" y="95"/>
                    </a:lnTo>
                    <a:lnTo>
                      <a:pt x="116" y="85"/>
                    </a:lnTo>
                    <a:lnTo>
                      <a:pt x="118" y="72"/>
                    </a:lnTo>
                    <a:lnTo>
                      <a:pt x="121" y="60"/>
                    </a:lnTo>
                    <a:lnTo>
                      <a:pt x="118" y="60"/>
                    </a:lnTo>
                    <a:lnTo>
                      <a:pt x="116" y="50"/>
                    </a:lnTo>
                    <a:lnTo>
                      <a:pt x="113" y="38"/>
                    </a:lnTo>
                    <a:lnTo>
                      <a:pt x="109" y="28"/>
                    </a:lnTo>
                    <a:lnTo>
                      <a:pt x="101" y="21"/>
                    </a:lnTo>
                    <a:lnTo>
                      <a:pt x="90" y="12"/>
                    </a:lnTo>
                    <a:lnTo>
                      <a:pt x="83" y="8"/>
                    </a:lnTo>
                    <a:lnTo>
                      <a:pt x="71" y="5"/>
                    </a:lnTo>
                    <a:lnTo>
                      <a:pt x="61" y="4"/>
                    </a:lnTo>
                    <a:lnTo>
                      <a:pt x="49" y="5"/>
                    </a:lnTo>
                    <a:lnTo>
                      <a:pt x="40" y="8"/>
                    </a:lnTo>
                    <a:lnTo>
                      <a:pt x="30" y="12"/>
                    </a:lnTo>
                    <a:lnTo>
                      <a:pt x="20" y="21"/>
                    </a:lnTo>
                    <a:lnTo>
                      <a:pt x="13" y="28"/>
                    </a:lnTo>
                    <a:lnTo>
                      <a:pt x="7" y="38"/>
                    </a:lnTo>
                    <a:lnTo>
                      <a:pt x="6" y="50"/>
                    </a:lnTo>
                    <a:lnTo>
                      <a:pt x="2" y="60"/>
                    </a:lnTo>
                    <a:lnTo>
                      <a:pt x="6" y="72"/>
                    </a:lnTo>
                    <a:lnTo>
                      <a:pt x="7" y="81"/>
                    </a:lnTo>
                    <a:lnTo>
                      <a:pt x="13" y="92"/>
                    </a:lnTo>
                    <a:lnTo>
                      <a:pt x="20" y="102"/>
                    </a:lnTo>
                    <a:lnTo>
                      <a:pt x="30" y="107"/>
                    </a:lnTo>
                    <a:lnTo>
                      <a:pt x="40" y="114"/>
                    </a:lnTo>
                    <a:lnTo>
                      <a:pt x="49" y="117"/>
                    </a:lnTo>
                    <a:lnTo>
                      <a:pt x="61" y="117"/>
                    </a:lnTo>
                    <a:lnTo>
                      <a:pt x="71" y="117"/>
                    </a:lnTo>
                    <a:lnTo>
                      <a:pt x="83" y="114"/>
                    </a:lnTo>
                    <a:lnTo>
                      <a:pt x="90" y="107"/>
                    </a:lnTo>
                    <a:lnTo>
                      <a:pt x="101" y="102"/>
                    </a:lnTo>
                    <a:lnTo>
                      <a:pt x="109" y="92"/>
                    </a:lnTo>
                    <a:lnTo>
                      <a:pt x="113" y="81"/>
                    </a:lnTo>
                    <a:lnTo>
                      <a:pt x="116" y="72"/>
                    </a:lnTo>
                    <a:lnTo>
                      <a:pt x="118" y="60"/>
                    </a:lnTo>
                    <a:lnTo>
                      <a:pt x="121" y="60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4" name="Freeform 1166">
                <a:extLst>
                  <a:ext uri="{FF2B5EF4-FFF2-40B4-BE49-F238E27FC236}">
                    <a16:creationId xmlns:a16="http://schemas.microsoft.com/office/drawing/2014/main" id="{32F8F84D-E98E-4203-89BB-E0A6E4BD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3442"/>
                <a:ext cx="38" cy="38"/>
              </a:xfrm>
              <a:custGeom>
                <a:avLst/>
                <a:gdLst>
                  <a:gd name="T0" fmla="*/ 114 w 116"/>
                  <a:gd name="T1" fmla="*/ 47 h 114"/>
                  <a:gd name="T2" fmla="*/ 107 w 116"/>
                  <a:gd name="T3" fmla="*/ 24 h 114"/>
                  <a:gd name="T4" fmla="*/ 88 w 116"/>
                  <a:gd name="T5" fmla="*/ 9 h 114"/>
                  <a:gd name="T6" fmla="*/ 69 w 116"/>
                  <a:gd name="T7" fmla="*/ 2 h 114"/>
                  <a:gd name="T8" fmla="*/ 47 w 116"/>
                  <a:gd name="T9" fmla="*/ 2 h 114"/>
                  <a:gd name="T10" fmla="*/ 28 w 116"/>
                  <a:gd name="T11" fmla="*/ 9 h 114"/>
                  <a:gd name="T12" fmla="*/ 11 w 116"/>
                  <a:gd name="T13" fmla="*/ 24 h 114"/>
                  <a:gd name="T14" fmla="*/ 4 w 116"/>
                  <a:gd name="T15" fmla="*/ 47 h 114"/>
                  <a:gd name="T16" fmla="*/ 4 w 116"/>
                  <a:gd name="T17" fmla="*/ 69 h 114"/>
                  <a:gd name="T18" fmla="*/ 11 w 116"/>
                  <a:gd name="T19" fmla="*/ 88 h 114"/>
                  <a:gd name="T20" fmla="*/ 28 w 116"/>
                  <a:gd name="T21" fmla="*/ 104 h 114"/>
                  <a:gd name="T22" fmla="*/ 47 w 116"/>
                  <a:gd name="T23" fmla="*/ 114 h 114"/>
                  <a:gd name="T24" fmla="*/ 69 w 116"/>
                  <a:gd name="T25" fmla="*/ 114 h 114"/>
                  <a:gd name="T26" fmla="*/ 88 w 116"/>
                  <a:gd name="T27" fmla="*/ 104 h 114"/>
                  <a:gd name="T28" fmla="*/ 107 w 116"/>
                  <a:gd name="T29" fmla="*/ 88 h 114"/>
                  <a:gd name="T30" fmla="*/ 114 w 116"/>
                  <a:gd name="T31" fmla="*/ 69 h 114"/>
                  <a:gd name="T32" fmla="*/ 111 w 116"/>
                  <a:gd name="T33" fmla="*/ 57 h 114"/>
                  <a:gd name="T34" fmla="*/ 109 w 116"/>
                  <a:gd name="T35" fmla="*/ 37 h 114"/>
                  <a:gd name="T36" fmla="*/ 96 w 116"/>
                  <a:gd name="T37" fmla="*/ 19 h 114"/>
                  <a:gd name="T38" fmla="*/ 79 w 116"/>
                  <a:gd name="T39" fmla="*/ 7 h 114"/>
                  <a:gd name="T40" fmla="*/ 59 w 116"/>
                  <a:gd name="T41" fmla="*/ 2 h 114"/>
                  <a:gd name="T42" fmla="*/ 38 w 116"/>
                  <a:gd name="T43" fmla="*/ 7 h 114"/>
                  <a:gd name="T44" fmla="*/ 19 w 116"/>
                  <a:gd name="T45" fmla="*/ 19 h 114"/>
                  <a:gd name="T46" fmla="*/ 7 w 116"/>
                  <a:gd name="T47" fmla="*/ 37 h 114"/>
                  <a:gd name="T48" fmla="*/ 5 w 116"/>
                  <a:gd name="T49" fmla="*/ 57 h 114"/>
                  <a:gd name="T50" fmla="*/ 7 w 116"/>
                  <a:gd name="T51" fmla="*/ 78 h 114"/>
                  <a:gd name="T52" fmla="*/ 19 w 116"/>
                  <a:gd name="T53" fmla="*/ 97 h 114"/>
                  <a:gd name="T54" fmla="*/ 38 w 116"/>
                  <a:gd name="T55" fmla="*/ 106 h 114"/>
                  <a:gd name="T56" fmla="*/ 59 w 116"/>
                  <a:gd name="T57" fmla="*/ 111 h 114"/>
                  <a:gd name="T58" fmla="*/ 79 w 116"/>
                  <a:gd name="T59" fmla="*/ 106 h 114"/>
                  <a:gd name="T60" fmla="*/ 96 w 116"/>
                  <a:gd name="T61" fmla="*/ 97 h 114"/>
                  <a:gd name="T62" fmla="*/ 109 w 116"/>
                  <a:gd name="T63" fmla="*/ 78 h 114"/>
                  <a:gd name="T64" fmla="*/ 111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7"/>
                    </a:lnTo>
                    <a:lnTo>
                      <a:pt x="111" y="34"/>
                    </a:lnTo>
                    <a:lnTo>
                      <a:pt x="107" y="24"/>
                    </a:lnTo>
                    <a:lnTo>
                      <a:pt x="99" y="17"/>
                    </a:lnTo>
                    <a:lnTo>
                      <a:pt x="88" y="9"/>
                    </a:lnTo>
                    <a:lnTo>
                      <a:pt x="81" y="5"/>
                    </a:lnTo>
                    <a:lnTo>
                      <a:pt x="69" y="2"/>
                    </a:lnTo>
                    <a:lnTo>
                      <a:pt x="59" y="0"/>
                    </a:lnTo>
                    <a:lnTo>
                      <a:pt x="47" y="2"/>
                    </a:lnTo>
                    <a:lnTo>
                      <a:pt x="38" y="5"/>
                    </a:lnTo>
                    <a:lnTo>
                      <a:pt x="28" y="9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4"/>
                    </a:lnTo>
                    <a:lnTo>
                      <a:pt x="4" y="47"/>
                    </a:lnTo>
                    <a:lnTo>
                      <a:pt x="0" y="57"/>
                    </a:lnTo>
                    <a:lnTo>
                      <a:pt x="4" y="69"/>
                    </a:lnTo>
                    <a:lnTo>
                      <a:pt x="5" y="78"/>
                    </a:lnTo>
                    <a:lnTo>
                      <a:pt x="11" y="88"/>
                    </a:lnTo>
                    <a:lnTo>
                      <a:pt x="18" y="98"/>
                    </a:lnTo>
                    <a:lnTo>
                      <a:pt x="28" y="104"/>
                    </a:lnTo>
                    <a:lnTo>
                      <a:pt x="38" y="111"/>
                    </a:lnTo>
                    <a:lnTo>
                      <a:pt x="47" y="114"/>
                    </a:lnTo>
                    <a:lnTo>
                      <a:pt x="59" y="114"/>
                    </a:lnTo>
                    <a:lnTo>
                      <a:pt x="69" y="114"/>
                    </a:lnTo>
                    <a:lnTo>
                      <a:pt x="81" y="111"/>
                    </a:lnTo>
                    <a:lnTo>
                      <a:pt x="88" y="104"/>
                    </a:lnTo>
                    <a:lnTo>
                      <a:pt x="99" y="98"/>
                    </a:lnTo>
                    <a:lnTo>
                      <a:pt x="107" y="88"/>
                    </a:lnTo>
                    <a:lnTo>
                      <a:pt x="111" y="78"/>
                    </a:lnTo>
                    <a:lnTo>
                      <a:pt x="114" y="69"/>
                    </a:lnTo>
                    <a:lnTo>
                      <a:pt x="116" y="57"/>
                    </a:lnTo>
                    <a:lnTo>
                      <a:pt x="111" y="57"/>
                    </a:lnTo>
                    <a:lnTo>
                      <a:pt x="111" y="47"/>
                    </a:lnTo>
                    <a:lnTo>
                      <a:pt x="109" y="37"/>
                    </a:lnTo>
                    <a:lnTo>
                      <a:pt x="103" y="26"/>
                    </a:lnTo>
                    <a:lnTo>
                      <a:pt x="96" y="19"/>
                    </a:lnTo>
                    <a:lnTo>
                      <a:pt x="88" y="12"/>
                    </a:lnTo>
                    <a:lnTo>
                      <a:pt x="79" y="7"/>
                    </a:lnTo>
                    <a:lnTo>
                      <a:pt x="69" y="5"/>
                    </a:lnTo>
                    <a:lnTo>
                      <a:pt x="59" y="2"/>
                    </a:lnTo>
                    <a:lnTo>
                      <a:pt x="47" y="5"/>
                    </a:lnTo>
                    <a:lnTo>
                      <a:pt x="38" y="7"/>
                    </a:lnTo>
                    <a:lnTo>
                      <a:pt x="28" y="12"/>
                    </a:lnTo>
                    <a:lnTo>
                      <a:pt x="19" y="19"/>
                    </a:lnTo>
                    <a:lnTo>
                      <a:pt x="13" y="26"/>
                    </a:lnTo>
                    <a:lnTo>
                      <a:pt x="7" y="37"/>
                    </a:lnTo>
                    <a:lnTo>
                      <a:pt x="5" y="47"/>
                    </a:lnTo>
                    <a:lnTo>
                      <a:pt x="5" y="57"/>
                    </a:lnTo>
                    <a:lnTo>
                      <a:pt x="5" y="69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19" y="97"/>
                    </a:lnTo>
                    <a:lnTo>
                      <a:pt x="28" y="100"/>
                    </a:lnTo>
                    <a:lnTo>
                      <a:pt x="38" y="106"/>
                    </a:lnTo>
                    <a:lnTo>
                      <a:pt x="47" y="111"/>
                    </a:lnTo>
                    <a:lnTo>
                      <a:pt x="59" y="111"/>
                    </a:lnTo>
                    <a:lnTo>
                      <a:pt x="69" y="111"/>
                    </a:lnTo>
                    <a:lnTo>
                      <a:pt x="79" y="106"/>
                    </a:lnTo>
                    <a:lnTo>
                      <a:pt x="88" y="100"/>
                    </a:lnTo>
                    <a:lnTo>
                      <a:pt x="96" y="97"/>
                    </a:lnTo>
                    <a:lnTo>
                      <a:pt x="103" y="88"/>
                    </a:lnTo>
                    <a:lnTo>
                      <a:pt x="109" y="78"/>
                    </a:lnTo>
                    <a:lnTo>
                      <a:pt x="111" y="69"/>
                    </a:lnTo>
                    <a:lnTo>
                      <a:pt x="111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5" name="Freeform 1167">
                <a:extLst>
                  <a:ext uri="{FF2B5EF4-FFF2-40B4-BE49-F238E27FC236}">
                    <a16:creationId xmlns:a16="http://schemas.microsoft.com/office/drawing/2014/main" id="{D90CF25E-C934-4669-A603-EADE4AEB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3442"/>
                <a:ext cx="36" cy="37"/>
              </a:xfrm>
              <a:custGeom>
                <a:avLst/>
                <a:gdLst>
                  <a:gd name="T0" fmla="*/ 106 w 106"/>
                  <a:gd name="T1" fmla="*/ 45 h 109"/>
                  <a:gd name="T2" fmla="*/ 98 w 106"/>
                  <a:gd name="T3" fmla="*/ 24 h 109"/>
                  <a:gd name="T4" fmla="*/ 83 w 106"/>
                  <a:gd name="T5" fmla="*/ 10 h 109"/>
                  <a:gd name="T6" fmla="*/ 64 w 106"/>
                  <a:gd name="T7" fmla="*/ 2 h 109"/>
                  <a:gd name="T8" fmla="*/ 42 w 106"/>
                  <a:gd name="T9" fmla="*/ 2 h 109"/>
                  <a:gd name="T10" fmla="*/ 23 w 106"/>
                  <a:gd name="T11" fmla="*/ 10 h 109"/>
                  <a:gd name="T12" fmla="*/ 8 w 106"/>
                  <a:gd name="T13" fmla="*/ 24 h 109"/>
                  <a:gd name="T14" fmla="*/ 0 w 106"/>
                  <a:gd name="T15" fmla="*/ 45 h 109"/>
                  <a:gd name="T16" fmla="*/ 0 w 106"/>
                  <a:gd name="T17" fmla="*/ 66 h 109"/>
                  <a:gd name="T18" fmla="*/ 8 w 106"/>
                  <a:gd name="T19" fmla="*/ 87 h 109"/>
                  <a:gd name="T20" fmla="*/ 23 w 106"/>
                  <a:gd name="T21" fmla="*/ 99 h 109"/>
                  <a:gd name="T22" fmla="*/ 42 w 106"/>
                  <a:gd name="T23" fmla="*/ 109 h 109"/>
                  <a:gd name="T24" fmla="*/ 64 w 106"/>
                  <a:gd name="T25" fmla="*/ 109 h 109"/>
                  <a:gd name="T26" fmla="*/ 83 w 106"/>
                  <a:gd name="T27" fmla="*/ 99 h 109"/>
                  <a:gd name="T28" fmla="*/ 98 w 106"/>
                  <a:gd name="T29" fmla="*/ 87 h 109"/>
                  <a:gd name="T30" fmla="*/ 106 w 106"/>
                  <a:gd name="T31" fmla="*/ 66 h 109"/>
                  <a:gd name="T32" fmla="*/ 104 w 106"/>
                  <a:gd name="T33" fmla="*/ 54 h 109"/>
                  <a:gd name="T34" fmla="*/ 102 w 106"/>
                  <a:gd name="T35" fmla="*/ 35 h 109"/>
                  <a:gd name="T36" fmla="*/ 88 w 106"/>
                  <a:gd name="T37" fmla="*/ 20 h 109"/>
                  <a:gd name="T38" fmla="*/ 74 w 106"/>
                  <a:gd name="T39" fmla="*/ 7 h 109"/>
                  <a:gd name="T40" fmla="*/ 54 w 106"/>
                  <a:gd name="T41" fmla="*/ 6 h 109"/>
                  <a:gd name="T42" fmla="*/ 33 w 106"/>
                  <a:gd name="T43" fmla="*/ 7 h 109"/>
                  <a:gd name="T44" fmla="*/ 17 w 106"/>
                  <a:gd name="T45" fmla="*/ 20 h 109"/>
                  <a:gd name="T46" fmla="*/ 6 w 106"/>
                  <a:gd name="T47" fmla="*/ 35 h 109"/>
                  <a:gd name="T48" fmla="*/ 2 w 106"/>
                  <a:gd name="T49" fmla="*/ 54 h 109"/>
                  <a:gd name="T50" fmla="*/ 6 w 106"/>
                  <a:gd name="T51" fmla="*/ 74 h 109"/>
                  <a:gd name="T52" fmla="*/ 17 w 106"/>
                  <a:gd name="T53" fmla="*/ 91 h 109"/>
                  <a:gd name="T54" fmla="*/ 33 w 106"/>
                  <a:gd name="T55" fmla="*/ 102 h 109"/>
                  <a:gd name="T56" fmla="*/ 54 w 106"/>
                  <a:gd name="T57" fmla="*/ 106 h 109"/>
                  <a:gd name="T58" fmla="*/ 74 w 106"/>
                  <a:gd name="T59" fmla="*/ 102 h 109"/>
                  <a:gd name="T60" fmla="*/ 88 w 106"/>
                  <a:gd name="T61" fmla="*/ 91 h 109"/>
                  <a:gd name="T62" fmla="*/ 102 w 106"/>
                  <a:gd name="T63" fmla="*/ 74 h 109"/>
                  <a:gd name="T64" fmla="*/ 104 w 106"/>
                  <a:gd name="T65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9">
                    <a:moveTo>
                      <a:pt x="106" y="54"/>
                    </a:moveTo>
                    <a:lnTo>
                      <a:pt x="106" y="45"/>
                    </a:lnTo>
                    <a:lnTo>
                      <a:pt x="104" y="35"/>
                    </a:lnTo>
                    <a:lnTo>
                      <a:pt x="98" y="24"/>
                    </a:lnTo>
                    <a:lnTo>
                      <a:pt x="91" y="17"/>
                    </a:lnTo>
                    <a:lnTo>
                      <a:pt x="83" y="10"/>
                    </a:lnTo>
                    <a:lnTo>
                      <a:pt x="74" y="6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2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4" y="17"/>
                    </a:lnTo>
                    <a:lnTo>
                      <a:pt x="8" y="24"/>
                    </a:lnTo>
                    <a:lnTo>
                      <a:pt x="2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2" y="76"/>
                    </a:lnTo>
                    <a:lnTo>
                      <a:pt x="8" y="87"/>
                    </a:lnTo>
                    <a:lnTo>
                      <a:pt x="14" y="94"/>
                    </a:lnTo>
                    <a:lnTo>
                      <a:pt x="23" y="99"/>
                    </a:lnTo>
                    <a:lnTo>
                      <a:pt x="33" y="104"/>
                    </a:lnTo>
                    <a:lnTo>
                      <a:pt x="42" y="109"/>
                    </a:lnTo>
                    <a:lnTo>
                      <a:pt x="54" y="109"/>
                    </a:lnTo>
                    <a:lnTo>
                      <a:pt x="64" y="109"/>
                    </a:lnTo>
                    <a:lnTo>
                      <a:pt x="74" y="104"/>
                    </a:lnTo>
                    <a:lnTo>
                      <a:pt x="83" y="99"/>
                    </a:lnTo>
                    <a:lnTo>
                      <a:pt x="91" y="94"/>
                    </a:lnTo>
                    <a:lnTo>
                      <a:pt x="98" y="87"/>
                    </a:lnTo>
                    <a:lnTo>
                      <a:pt x="104" y="76"/>
                    </a:lnTo>
                    <a:lnTo>
                      <a:pt x="106" y="66"/>
                    </a:lnTo>
                    <a:lnTo>
                      <a:pt x="106" y="54"/>
                    </a:lnTo>
                    <a:lnTo>
                      <a:pt x="104" y="54"/>
                    </a:lnTo>
                    <a:lnTo>
                      <a:pt x="104" y="45"/>
                    </a:lnTo>
                    <a:lnTo>
                      <a:pt x="102" y="35"/>
                    </a:lnTo>
                    <a:lnTo>
                      <a:pt x="97" y="28"/>
                    </a:lnTo>
                    <a:lnTo>
                      <a:pt x="88" y="20"/>
                    </a:lnTo>
                    <a:lnTo>
                      <a:pt x="81" y="13"/>
                    </a:lnTo>
                    <a:lnTo>
                      <a:pt x="74" y="7"/>
                    </a:lnTo>
                    <a:lnTo>
                      <a:pt x="64" y="6"/>
                    </a:lnTo>
                    <a:lnTo>
                      <a:pt x="54" y="6"/>
                    </a:lnTo>
                    <a:lnTo>
                      <a:pt x="42" y="6"/>
                    </a:lnTo>
                    <a:lnTo>
                      <a:pt x="33" y="7"/>
                    </a:lnTo>
                    <a:lnTo>
                      <a:pt x="24" y="13"/>
                    </a:lnTo>
                    <a:lnTo>
                      <a:pt x="17" y="20"/>
                    </a:lnTo>
                    <a:lnTo>
                      <a:pt x="10" y="28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2" y="54"/>
                    </a:lnTo>
                    <a:lnTo>
                      <a:pt x="2" y="64"/>
                    </a:lnTo>
                    <a:lnTo>
                      <a:pt x="6" y="74"/>
                    </a:lnTo>
                    <a:lnTo>
                      <a:pt x="10" y="83"/>
                    </a:lnTo>
                    <a:lnTo>
                      <a:pt x="17" y="91"/>
                    </a:lnTo>
                    <a:lnTo>
                      <a:pt x="24" y="97"/>
                    </a:lnTo>
                    <a:lnTo>
                      <a:pt x="33" y="102"/>
                    </a:lnTo>
                    <a:lnTo>
                      <a:pt x="42" y="106"/>
                    </a:lnTo>
                    <a:lnTo>
                      <a:pt x="54" y="106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81" y="97"/>
                    </a:lnTo>
                    <a:lnTo>
                      <a:pt x="88" y="91"/>
                    </a:lnTo>
                    <a:lnTo>
                      <a:pt x="97" y="83"/>
                    </a:lnTo>
                    <a:lnTo>
                      <a:pt x="102" y="74"/>
                    </a:lnTo>
                    <a:lnTo>
                      <a:pt x="104" y="64"/>
                    </a:lnTo>
                    <a:lnTo>
                      <a:pt x="104" y="54"/>
                    </a:lnTo>
                    <a:lnTo>
                      <a:pt x="106" y="54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6" name="Freeform 1168">
                <a:extLst>
                  <a:ext uri="{FF2B5EF4-FFF2-40B4-BE49-F238E27FC236}">
                    <a16:creationId xmlns:a16="http://schemas.microsoft.com/office/drawing/2014/main" id="{3966019F-FF48-4342-8D81-6ECC20F40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3445"/>
                <a:ext cx="34" cy="33"/>
              </a:xfrm>
              <a:custGeom>
                <a:avLst/>
                <a:gdLst>
                  <a:gd name="T0" fmla="*/ 102 w 102"/>
                  <a:gd name="T1" fmla="*/ 39 h 99"/>
                  <a:gd name="T2" fmla="*/ 95 w 102"/>
                  <a:gd name="T3" fmla="*/ 22 h 99"/>
                  <a:gd name="T4" fmla="*/ 80 w 102"/>
                  <a:gd name="T5" fmla="*/ 6 h 99"/>
                  <a:gd name="T6" fmla="*/ 63 w 102"/>
                  <a:gd name="T7" fmla="*/ 0 h 99"/>
                  <a:gd name="T8" fmla="*/ 40 w 102"/>
                  <a:gd name="T9" fmla="*/ 0 h 99"/>
                  <a:gd name="T10" fmla="*/ 23 w 102"/>
                  <a:gd name="T11" fmla="*/ 6 h 99"/>
                  <a:gd name="T12" fmla="*/ 8 w 102"/>
                  <a:gd name="T13" fmla="*/ 22 h 99"/>
                  <a:gd name="T14" fmla="*/ 0 w 102"/>
                  <a:gd name="T15" fmla="*/ 39 h 99"/>
                  <a:gd name="T16" fmla="*/ 0 w 102"/>
                  <a:gd name="T17" fmla="*/ 58 h 99"/>
                  <a:gd name="T18" fmla="*/ 8 w 102"/>
                  <a:gd name="T19" fmla="*/ 78 h 99"/>
                  <a:gd name="T20" fmla="*/ 23 w 102"/>
                  <a:gd name="T21" fmla="*/ 90 h 99"/>
                  <a:gd name="T22" fmla="*/ 40 w 102"/>
                  <a:gd name="T23" fmla="*/ 99 h 99"/>
                  <a:gd name="T24" fmla="*/ 63 w 102"/>
                  <a:gd name="T25" fmla="*/ 99 h 99"/>
                  <a:gd name="T26" fmla="*/ 80 w 102"/>
                  <a:gd name="T27" fmla="*/ 90 h 99"/>
                  <a:gd name="T28" fmla="*/ 95 w 102"/>
                  <a:gd name="T29" fmla="*/ 78 h 99"/>
                  <a:gd name="T30" fmla="*/ 102 w 102"/>
                  <a:gd name="T31" fmla="*/ 58 h 99"/>
                  <a:gd name="T32" fmla="*/ 100 w 102"/>
                  <a:gd name="T33" fmla="*/ 49 h 99"/>
                  <a:gd name="T34" fmla="*/ 95 w 102"/>
                  <a:gd name="T35" fmla="*/ 32 h 99"/>
                  <a:gd name="T36" fmla="*/ 85 w 102"/>
                  <a:gd name="T37" fmla="*/ 16 h 99"/>
                  <a:gd name="T38" fmla="*/ 71 w 102"/>
                  <a:gd name="T39" fmla="*/ 4 h 99"/>
                  <a:gd name="T40" fmla="*/ 52 w 102"/>
                  <a:gd name="T41" fmla="*/ 1 h 99"/>
                  <a:gd name="T42" fmla="*/ 33 w 102"/>
                  <a:gd name="T43" fmla="*/ 4 h 99"/>
                  <a:gd name="T44" fmla="*/ 18 w 102"/>
                  <a:gd name="T45" fmla="*/ 16 h 99"/>
                  <a:gd name="T46" fmla="*/ 8 w 102"/>
                  <a:gd name="T47" fmla="*/ 32 h 99"/>
                  <a:gd name="T48" fmla="*/ 4 w 102"/>
                  <a:gd name="T49" fmla="*/ 49 h 99"/>
                  <a:gd name="T50" fmla="*/ 8 w 102"/>
                  <a:gd name="T51" fmla="*/ 68 h 99"/>
                  <a:gd name="T52" fmla="*/ 18 w 102"/>
                  <a:gd name="T53" fmla="*/ 83 h 99"/>
                  <a:gd name="T54" fmla="*/ 33 w 102"/>
                  <a:gd name="T55" fmla="*/ 92 h 99"/>
                  <a:gd name="T56" fmla="*/ 52 w 102"/>
                  <a:gd name="T57" fmla="*/ 98 h 99"/>
                  <a:gd name="T58" fmla="*/ 71 w 102"/>
                  <a:gd name="T59" fmla="*/ 92 h 99"/>
                  <a:gd name="T60" fmla="*/ 85 w 102"/>
                  <a:gd name="T61" fmla="*/ 83 h 99"/>
                  <a:gd name="T62" fmla="*/ 95 w 102"/>
                  <a:gd name="T63" fmla="*/ 68 h 99"/>
                  <a:gd name="T64" fmla="*/ 100 w 102"/>
                  <a:gd name="T65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99">
                    <a:moveTo>
                      <a:pt x="102" y="49"/>
                    </a:moveTo>
                    <a:lnTo>
                      <a:pt x="102" y="39"/>
                    </a:lnTo>
                    <a:lnTo>
                      <a:pt x="100" y="29"/>
                    </a:lnTo>
                    <a:lnTo>
                      <a:pt x="95" y="22"/>
                    </a:lnTo>
                    <a:lnTo>
                      <a:pt x="87" y="15"/>
                    </a:lnTo>
                    <a:lnTo>
                      <a:pt x="80" y="6"/>
                    </a:lnTo>
                    <a:lnTo>
                      <a:pt x="73" y="1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1" y="1"/>
                    </a:lnTo>
                    <a:lnTo>
                      <a:pt x="23" y="6"/>
                    </a:lnTo>
                    <a:lnTo>
                      <a:pt x="16" y="15"/>
                    </a:lnTo>
                    <a:lnTo>
                      <a:pt x="8" y="22"/>
                    </a:lnTo>
                    <a:lnTo>
                      <a:pt x="4" y="29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4" y="68"/>
                    </a:lnTo>
                    <a:lnTo>
                      <a:pt x="8" y="78"/>
                    </a:lnTo>
                    <a:lnTo>
                      <a:pt x="16" y="85"/>
                    </a:lnTo>
                    <a:lnTo>
                      <a:pt x="23" y="90"/>
                    </a:lnTo>
                    <a:lnTo>
                      <a:pt x="31" y="96"/>
                    </a:lnTo>
                    <a:lnTo>
                      <a:pt x="40" y="99"/>
                    </a:lnTo>
                    <a:lnTo>
                      <a:pt x="52" y="99"/>
                    </a:lnTo>
                    <a:lnTo>
                      <a:pt x="63" y="99"/>
                    </a:lnTo>
                    <a:lnTo>
                      <a:pt x="73" y="96"/>
                    </a:lnTo>
                    <a:lnTo>
                      <a:pt x="80" y="90"/>
                    </a:lnTo>
                    <a:lnTo>
                      <a:pt x="87" y="85"/>
                    </a:lnTo>
                    <a:lnTo>
                      <a:pt x="95" y="78"/>
                    </a:lnTo>
                    <a:lnTo>
                      <a:pt x="100" y="68"/>
                    </a:lnTo>
                    <a:lnTo>
                      <a:pt x="102" y="58"/>
                    </a:lnTo>
                    <a:lnTo>
                      <a:pt x="102" y="49"/>
                    </a:lnTo>
                    <a:lnTo>
                      <a:pt x="100" y="49"/>
                    </a:lnTo>
                    <a:lnTo>
                      <a:pt x="100" y="39"/>
                    </a:lnTo>
                    <a:lnTo>
                      <a:pt x="95" y="32"/>
                    </a:lnTo>
                    <a:lnTo>
                      <a:pt x="92" y="22"/>
                    </a:lnTo>
                    <a:lnTo>
                      <a:pt x="85" y="16"/>
                    </a:lnTo>
                    <a:lnTo>
                      <a:pt x="78" y="9"/>
                    </a:lnTo>
                    <a:lnTo>
                      <a:pt x="71" y="4"/>
                    </a:lnTo>
                    <a:lnTo>
                      <a:pt x="60" y="1"/>
                    </a:lnTo>
                    <a:lnTo>
                      <a:pt x="52" y="1"/>
                    </a:lnTo>
                    <a:lnTo>
                      <a:pt x="43" y="1"/>
                    </a:lnTo>
                    <a:lnTo>
                      <a:pt x="33" y="4"/>
                    </a:lnTo>
                    <a:lnTo>
                      <a:pt x="26" y="9"/>
                    </a:lnTo>
                    <a:lnTo>
                      <a:pt x="18" y="16"/>
                    </a:lnTo>
                    <a:lnTo>
                      <a:pt x="11" y="22"/>
                    </a:lnTo>
                    <a:lnTo>
                      <a:pt x="8" y="32"/>
                    </a:lnTo>
                    <a:lnTo>
                      <a:pt x="4" y="39"/>
                    </a:lnTo>
                    <a:lnTo>
                      <a:pt x="4" y="49"/>
                    </a:lnTo>
                    <a:lnTo>
                      <a:pt x="4" y="58"/>
                    </a:lnTo>
                    <a:lnTo>
                      <a:pt x="8" y="68"/>
                    </a:lnTo>
                    <a:lnTo>
                      <a:pt x="11" y="75"/>
                    </a:lnTo>
                    <a:lnTo>
                      <a:pt x="18" y="83"/>
                    </a:lnTo>
                    <a:lnTo>
                      <a:pt x="26" y="89"/>
                    </a:lnTo>
                    <a:lnTo>
                      <a:pt x="33" y="92"/>
                    </a:lnTo>
                    <a:lnTo>
                      <a:pt x="43" y="96"/>
                    </a:lnTo>
                    <a:lnTo>
                      <a:pt x="52" y="98"/>
                    </a:lnTo>
                    <a:lnTo>
                      <a:pt x="60" y="96"/>
                    </a:lnTo>
                    <a:lnTo>
                      <a:pt x="71" y="92"/>
                    </a:lnTo>
                    <a:lnTo>
                      <a:pt x="78" y="89"/>
                    </a:lnTo>
                    <a:lnTo>
                      <a:pt x="85" y="83"/>
                    </a:lnTo>
                    <a:lnTo>
                      <a:pt x="92" y="75"/>
                    </a:lnTo>
                    <a:lnTo>
                      <a:pt x="95" y="68"/>
                    </a:lnTo>
                    <a:lnTo>
                      <a:pt x="100" y="58"/>
                    </a:lnTo>
                    <a:lnTo>
                      <a:pt x="100" y="49"/>
                    </a:lnTo>
                    <a:lnTo>
                      <a:pt x="102" y="49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7" name="Freeform 1169">
                <a:extLst>
                  <a:ext uri="{FF2B5EF4-FFF2-40B4-BE49-F238E27FC236}">
                    <a16:creationId xmlns:a16="http://schemas.microsoft.com/office/drawing/2014/main" id="{B0BD658A-F678-4E55-BD09-B2C8FC356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3445"/>
                <a:ext cx="33" cy="32"/>
              </a:xfrm>
              <a:custGeom>
                <a:avLst/>
                <a:gdLst>
                  <a:gd name="T0" fmla="*/ 97 w 97"/>
                  <a:gd name="T1" fmla="*/ 38 h 97"/>
                  <a:gd name="T2" fmla="*/ 88 w 97"/>
                  <a:gd name="T3" fmla="*/ 21 h 97"/>
                  <a:gd name="T4" fmla="*/ 74 w 97"/>
                  <a:gd name="T5" fmla="*/ 9 h 97"/>
                  <a:gd name="T6" fmla="*/ 57 w 97"/>
                  <a:gd name="T7" fmla="*/ 0 h 97"/>
                  <a:gd name="T8" fmla="*/ 40 w 97"/>
                  <a:gd name="T9" fmla="*/ 0 h 97"/>
                  <a:gd name="T10" fmla="*/ 23 w 97"/>
                  <a:gd name="T11" fmla="*/ 9 h 97"/>
                  <a:gd name="T12" fmla="*/ 8 w 97"/>
                  <a:gd name="T13" fmla="*/ 21 h 97"/>
                  <a:gd name="T14" fmla="*/ 0 w 97"/>
                  <a:gd name="T15" fmla="*/ 38 h 97"/>
                  <a:gd name="T16" fmla="*/ 0 w 97"/>
                  <a:gd name="T17" fmla="*/ 58 h 97"/>
                  <a:gd name="T18" fmla="*/ 8 w 97"/>
                  <a:gd name="T19" fmla="*/ 74 h 97"/>
                  <a:gd name="T20" fmla="*/ 23 w 97"/>
                  <a:gd name="T21" fmla="*/ 88 h 97"/>
                  <a:gd name="T22" fmla="*/ 40 w 97"/>
                  <a:gd name="T23" fmla="*/ 95 h 97"/>
                  <a:gd name="T24" fmla="*/ 57 w 97"/>
                  <a:gd name="T25" fmla="*/ 95 h 97"/>
                  <a:gd name="T26" fmla="*/ 74 w 97"/>
                  <a:gd name="T27" fmla="*/ 88 h 97"/>
                  <a:gd name="T28" fmla="*/ 88 w 97"/>
                  <a:gd name="T29" fmla="*/ 74 h 97"/>
                  <a:gd name="T30" fmla="*/ 97 w 97"/>
                  <a:gd name="T31" fmla="*/ 58 h 97"/>
                  <a:gd name="T32" fmla="*/ 93 w 97"/>
                  <a:gd name="T33" fmla="*/ 48 h 97"/>
                  <a:gd name="T34" fmla="*/ 88 w 97"/>
                  <a:gd name="T35" fmla="*/ 31 h 97"/>
                  <a:gd name="T36" fmla="*/ 79 w 97"/>
                  <a:gd name="T37" fmla="*/ 16 h 97"/>
                  <a:gd name="T38" fmla="*/ 67 w 97"/>
                  <a:gd name="T39" fmla="*/ 6 h 97"/>
                  <a:gd name="T40" fmla="*/ 50 w 97"/>
                  <a:gd name="T41" fmla="*/ 3 h 97"/>
                  <a:gd name="T42" fmla="*/ 30 w 97"/>
                  <a:gd name="T43" fmla="*/ 6 h 97"/>
                  <a:gd name="T44" fmla="*/ 17 w 97"/>
                  <a:gd name="T45" fmla="*/ 16 h 97"/>
                  <a:gd name="T46" fmla="*/ 8 w 97"/>
                  <a:gd name="T47" fmla="*/ 31 h 97"/>
                  <a:gd name="T48" fmla="*/ 2 w 97"/>
                  <a:gd name="T49" fmla="*/ 48 h 97"/>
                  <a:gd name="T50" fmla="*/ 8 w 97"/>
                  <a:gd name="T51" fmla="*/ 66 h 97"/>
                  <a:gd name="T52" fmla="*/ 17 w 97"/>
                  <a:gd name="T53" fmla="*/ 80 h 97"/>
                  <a:gd name="T54" fmla="*/ 30 w 97"/>
                  <a:gd name="T55" fmla="*/ 90 h 97"/>
                  <a:gd name="T56" fmla="*/ 50 w 97"/>
                  <a:gd name="T57" fmla="*/ 95 h 97"/>
                  <a:gd name="T58" fmla="*/ 67 w 97"/>
                  <a:gd name="T59" fmla="*/ 90 h 97"/>
                  <a:gd name="T60" fmla="*/ 79 w 97"/>
                  <a:gd name="T61" fmla="*/ 80 h 97"/>
                  <a:gd name="T62" fmla="*/ 88 w 97"/>
                  <a:gd name="T63" fmla="*/ 66 h 97"/>
                  <a:gd name="T64" fmla="*/ 93 w 97"/>
                  <a:gd name="T65" fmla="*/ 4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8"/>
                    </a:moveTo>
                    <a:lnTo>
                      <a:pt x="97" y="38"/>
                    </a:lnTo>
                    <a:lnTo>
                      <a:pt x="91" y="31"/>
                    </a:lnTo>
                    <a:lnTo>
                      <a:pt x="88" y="21"/>
                    </a:lnTo>
                    <a:lnTo>
                      <a:pt x="82" y="16"/>
                    </a:lnTo>
                    <a:lnTo>
                      <a:pt x="74" y="9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8" y="21"/>
                    </a:lnTo>
                    <a:lnTo>
                      <a:pt x="5" y="31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5" y="67"/>
                    </a:lnTo>
                    <a:lnTo>
                      <a:pt x="8" y="74"/>
                    </a:lnTo>
                    <a:lnTo>
                      <a:pt x="16" y="83"/>
                    </a:lnTo>
                    <a:lnTo>
                      <a:pt x="23" y="88"/>
                    </a:lnTo>
                    <a:lnTo>
                      <a:pt x="30" y="92"/>
                    </a:lnTo>
                    <a:lnTo>
                      <a:pt x="40" y="95"/>
                    </a:lnTo>
                    <a:lnTo>
                      <a:pt x="50" y="97"/>
                    </a:lnTo>
                    <a:lnTo>
                      <a:pt x="57" y="95"/>
                    </a:lnTo>
                    <a:lnTo>
                      <a:pt x="67" y="92"/>
                    </a:lnTo>
                    <a:lnTo>
                      <a:pt x="74" y="88"/>
                    </a:lnTo>
                    <a:lnTo>
                      <a:pt x="82" y="83"/>
                    </a:lnTo>
                    <a:lnTo>
                      <a:pt x="88" y="74"/>
                    </a:lnTo>
                    <a:lnTo>
                      <a:pt x="91" y="67"/>
                    </a:lnTo>
                    <a:lnTo>
                      <a:pt x="97" y="58"/>
                    </a:lnTo>
                    <a:lnTo>
                      <a:pt x="97" y="48"/>
                    </a:lnTo>
                    <a:lnTo>
                      <a:pt x="93" y="48"/>
                    </a:lnTo>
                    <a:lnTo>
                      <a:pt x="91" y="40"/>
                    </a:lnTo>
                    <a:lnTo>
                      <a:pt x="88" y="31"/>
                    </a:lnTo>
                    <a:lnTo>
                      <a:pt x="86" y="23"/>
                    </a:lnTo>
                    <a:lnTo>
                      <a:pt x="79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7" y="3"/>
                    </a:lnTo>
                    <a:lnTo>
                      <a:pt x="50" y="3"/>
                    </a:lnTo>
                    <a:lnTo>
                      <a:pt x="40" y="3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8" y="31"/>
                    </a:lnTo>
                    <a:lnTo>
                      <a:pt x="5" y="40"/>
                    </a:lnTo>
                    <a:lnTo>
                      <a:pt x="2" y="48"/>
                    </a:lnTo>
                    <a:lnTo>
                      <a:pt x="5" y="58"/>
                    </a:lnTo>
                    <a:lnTo>
                      <a:pt x="8" y="66"/>
                    </a:lnTo>
                    <a:lnTo>
                      <a:pt x="10" y="73"/>
                    </a:lnTo>
                    <a:lnTo>
                      <a:pt x="17" y="80"/>
                    </a:lnTo>
                    <a:lnTo>
                      <a:pt x="23" y="84"/>
                    </a:lnTo>
                    <a:lnTo>
                      <a:pt x="30" y="90"/>
                    </a:lnTo>
                    <a:lnTo>
                      <a:pt x="40" y="92"/>
                    </a:lnTo>
                    <a:lnTo>
                      <a:pt x="50" y="95"/>
                    </a:lnTo>
                    <a:lnTo>
                      <a:pt x="57" y="92"/>
                    </a:lnTo>
                    <a:lnTo>
                      <a:pt x="67" y="90"/>
                    </a:lnTo>
                    <a:lnTo>
                      <a:pt x="74" y="84"/>
                    </a:lnTo>
                    <a:lnTo>
                      <a:pt x="79" y="80"/>
                    </a:lnTo>
                    <a:lnTo>
                      <a:pt x="86" y="73"/>
                    </a:lnTo>
                    <a:lnTo>
                      <a:pt x="88" y="66"/>
                    </a:lnTo>
                    <a:lnTo>
                      <a:pt x="91" y="58"/>
                    </a:lnTo>
                    <a:lnTo>
                      <a:pt x="93" y="48"/>
                    </a:lnTo>
                    <a:lnTo>
                      <a:pt x="97" y="48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8" name="Freeform 1170">
                <a:extLst>
                  <a:ext uri="{FF2B5EF4-FFF2-40B4-BE49-F238E27FC236}">
                    <a16:creationId xmlns:a16="http://schemas.microsoft.com/office/drawing/2014/main" id="{3554CE9C-6A87-4885-9596-3E52A678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446"/>
                <a:ext cx="30" cy="31"/>
              </a:xfrm>
              <a:custGeom>
                <a:avLst/>
                <a:gdLst>
                  <a:gd name="T0" fmla="*/ 89 w 90"/>
                  <a:gd name="T1" fmla="*/ 37 h 92"/>
                  <a:gd name="T2" fmla="*/ 83 w 90"/>
                  <a:gd name="T3" fmla="*/ 20 h 92"/>
                  <a:gd name="T4" fmla="*/ 72 w 90"/>
                  <a:gd name="T5" fmla="*/ 7 h 92"/>
                  <a:gd name="T6" fmla="*/ 54 w 90"/>
                  <a:gd name="T7" fmla="*/ 0 h 92"/>
                  <a:gd name="T8" fmla="*/ 37 w 90"/>
                  <a:gd name="T9" fmla="*/ 0 h 92"/>
                  <a:gd name="T10" fmla="*/ 20 w 90"/>
                  <a:gd name="T11" fmla="*/ 7 h 92"/>
                  <a:gd name="T12" fmla="*/ 6 w 90"/>
                  <a:gd name="T13" fmla="*/ 20 h 92"/>
                  <a:gd name="T14" fmla="*/ 2 w 90"/>
                  <a:gd name="T15" fmla="*/ 37 h 92"/>
                  <a:gd name="T16" fmla="*/ 2 w 90"/>
                  <a:gd name="T17" fmla="*/ 55 h 92"/>
                  <a:gd name="T18" fmla="*/ 6 w 90"/>
                  <a:gd name="T19" fmla="*/ 70 h 92"/>
                  <a:gd name="T20" fmla="*/ 20 w 90"/>
                  <a:gd name="T21" fmla="*/ 81 h 92"/>
                  <a:gd name="T22" fmla="*/ 37 w 90"/>
                  <a:gd name="T23" fmla="*/ 89 h 92"/>
                  <a:gd name="T24" fmla="*/ 54 w 90"/>
                  <a:gd name="T25" fmla="*/ 89 h 92"/>
                  <a:gd name="T26" fmla="*/ 72 w 90"/>
                  <a:gd name="T27" fmla="*/ 81 h 92"/>
                  <a:gd name="T28" fmla="*/ 83 w 90"/>
                  <a:gd name="T29" fmla="*/ 70 h 92"/>
                  <a:gd name="T30" fmla="*/ 89 w 90"/>
                  <a:gd name="T31" fmla="*/ 55 h 92"/>
                  <a:gd name="T32" fmla="*/ 89 w 90"/>
                  <a:gd name="T33" fmla="*/ 45 h 92"/>
                  <a:gd name="T34" fmla="*/ 83 w 90"/>
                  <a:gd name="T35" fmla="*/ 30 h 92"/>
                  <a:gd name="T36" fmla="*/ 75 w 90"/>
                  <a:gd name="T37" fmla="*/ 16 h 92"/>
                  <a:gd name="T38" fmla="*/ 61 w 90"/>
                  <a:gd name="T39" fmla="*/ 7 h 92"/>
                  <a:gd name="T40" fmla="*/ 46 w 90"/>
                  <a:gd name="T41" fmla="*/ 3 h 92"/>
                  <a:gd name="T42" fmla="*/ 29 w 90"/>
                  <a:gd name="T43" fmla="*/ 7 h 92"/>
                  <a:gd name="T44" fmla="*/ 15 w 90"/>
                  <a:gd name="T45" fmla="*/ 16 h 92"/>
                  <a:gd name="T46" fmla="*/ 6 w 90"/>
                  <a:gd name="T47" fmla="*/ 30 h 92"/>
                  <a:gd name="T48" fmla="*/ 2 w 90"/>
                  <a:gd name="T49" fmla="*/ 45 h 92"/>
                  <a:gd name="T50" fmla="*/ 6 w 90"/>
                  <a:gd name="T51" fmla="*/ 63 h 92"/>
                  <a:gd name="T52" fmla="*/ 15 w 90"/>
                  <a:gd name="T53" fmla="*/ 74 h 92"/>
                  <a:gd name="T54" fmla="*/ 29 w 90"/>
                  <a:gd name="T55" fmla="*/ 85 h 92"/>
                  <a:gd name="T56" fmla="*/ 46 w 90"/>
                  <a:gd name="T57" fmla="*/ 87 h 92"/>
                  <a:gd name="T58" fmla="*/ 61 w 90"/>
                  <a:gd name="T59" fmla="*/ 85 h 92"/>
                  <a:gd name="T60" fmla="*/ 75 w 90"/>
                  <a:gd name="T61" fmla="*/ 74 h 92"/>
                  <a:gd name="T62" fmla="*/ 83 w 90"/>
                  <a:gd name="T63" fmla="*/ 63 h 92"/>
                  <a:gd name="T64" fmla="*/ 89 w 90"/>
                  <a:gd name="T65" fmla="*/ 4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2">
                    <a:moveTo>
                      <a:pt x="90" y="45"/>
                    </a:moveTo>
                    <a:lnTo>
                      <a:pt x="89" y="37"/>
                    </a:lnTo>
                    <a:lnTo>
                      <a:pt x="86" y="28"/>
                    </a:lnTo>
                    <a:lnTo>
                      <a:pt x="83" y="20"/>
                    </a:lnTo>
                    <a:lnTo>
                      <a:pt x="75" y="13"/>
                    </a:lnTo>
                    <a:lnTo>
                      <a:pt x="72" y="7"/>
                    </a:lnTo>
                    <a:lnTo>
                      <a:pt x="65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5" y="13"/>
                    </a:lnTo>
                    <a:lnTo>
                      <a:pt x="6" y="20"/>
                    </a:lnTo>
                    <a:lnTo>
                      <a:pt x="5" y="28"/>
                    </a:lnTo>
                    <a:lnTo>
                      <a:pt x="2" y="37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6" y="70"/>
                    </a:lnTo>
                    <a:lnTo>
                      <a:pt x="15" y="77"/>
                    </a:lnTo>
                    <a:lnTo>
                      <a:pt x="20" y="81"/>
                    </a:lnTo>
                    <a:lnTo>
                      <a:pt x="27" y="87"/>
                    </a:lnTo>
                    <a:lnTo>
                      <a:pt x="37" y="89"/>
                    </a:lnTo>
                    <a:lnTo>
                      <a:pt x="46" y="92"/>
                    </a:lnTo>
                    <a:lnTo>
                      <a:pt x="54" y="89"/>
                    </a:lnTo>
                    <a:lnTo>
                      <a:pt x="65" y="87"/>
                    </a:lnTo>
                    <a:lnTo>
                      <a:pt x="72" y="81"/>
                    </a:lnTo>
                    <a:lnTo>
                      <a:pt x="75" y="77"/>
                    </a:lnTo>
                    <a:lnTo>
                      <a:pt x="83" y="70"/>
                    </a:lnTo>
                    <a:lnTo>
                      <a:pt x="86" y="63"/>
                    </a:lnTo>
                    <a:lnTo>
                      <a:pt x="89" y="55"/>
                    </a:lnTo>
                    <a:lnTo>
                      <a:pt x="90" y="45"/>
                    </a:lnTo>
                    <a:lnTo>
                      <a:pt x="89" y="45"/>
                    </a:lnTo>
                    <a:lnTo>
                      <a:pt x="86" y="37"/>
                    </a:lnTo>
                    <a:lnTo>
                      <a:pt x="83" y="30"/>
                    </a:lnTo>
                    <a:lnTo>
                      <a:pt x="80" y="23"/>
                    </a:lnTo>
                    <a:lnTo>
                      <a:pt x="75" y="16"/>
                    </a:lnTo>
                    <a:lnTo>
                      <a:pt x="68" y="11"/>
                    </a:lnTo>
                    <a:lnTo>
                      <a:pt x="61" y="7"/>
                    </a:lnTo>
                    <a:lnTo>
                      <a:pt x="54" y="6"/>
                    </a:lnTo>
                    <a:lnTo>
                      <a:pt x="46" y="3"/>
                    </a:lnTo>
                    <a:lnTo>
                      <a:pt x="37" y="6"/>
                    </a:lnTo>
                    <a:lnTo>
                      <a:pt x="29" y="7"/>
                    </a:lnTo>
                    <a:lnTo>
                      <a:pt x="22" y="11"/>
                    </a:lnTo>
                    <a:lnTo>
                      <a:pt x="15" y="16"/>
                    </a:lnTo>
                    <a:lnTo>
                      <a:pt x="9" y="23"/>
                    </a:lnTo>
                    <a:lnTo>
                      <a:pt x="6" y="30"/>
                    </a:lnTo>
                    <a:lnTo>
                      <a:pt x="5" y="37"/>
                    </a:lnTo>
                    <a:lnTo>
                      <a:pt x="2" y="45"/>
                    </a:lnTo>
                    <a:lnTo>
                      <a:pt x="5" y="55"/>
                    </a:lnTo>
                    <a:lnTo>
                      <a:pt x="6" y="63"/>
                    </a:lnTo>
                    <a:lnTo>
                      <a:pt x="9" y="70"/>
                    </a:lnTo>
                    <a:lnTo>
                      <a:pt x="15" y="74"/>
                    </a:lnTo>
                    <a:lnTo>
                      <a:pt x="22" y="80"/>
                    </a:lnTo>
                    <a:lnTo>
                      <a:pt x="29" y="85"/>
                    </a:lnTo>
                    <a:lnTo>
                      <a:pt x="37" y="87"/>
                    </a:lnTo>
                    <a:lnTo>
                      <a:pt x="46" y="87"/>
                    </a:lnTo>
                    <a:lnTo>
                      <a:pt x="54" y="87"/>
                    </a:lnTo>
                    <a:lnTo>
                      <a:pt x="61" y="85"/>
                    </a:lnTo>
                    <a:lnTo>
                      <a:pt x="68" y="80"/>
                    </a:lnTo>
                    <a:lnTo>
                      <a:pt x="75" y="74"/>
                    </a:lnTo>
                    <a:lnTo>
                      <a:pt x="80" y="70"/>
                    </a:lnTo>
                    <a:lnTo>
                      <a:pt x="83" y="63"/>
                    </a:lnTo>
                    <a:lnTo>
                      <a:pt x="86" y="55"/>
                    </a:lnTo>
                    <a:lnTo>
                      <a:pt x="89" y="45"/>
                    </a:lnTo>
                    <a:lnTo>
                      <a:pt x="90" y="45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99" name="Freeform 1171">
                <a:extLst>
                  <a:ext uri="{FF2B5EF4-FFF2-40B4-BE49-F238E27FC236}">
                    <a16:creationId xmlns:a16="http://schemas.microsoft.com/office/drawing/2014/main" id="{1A356A05-B64A-4D33-8E48-0B35D53D9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447"/>
                <a:ext cx="29" cy="28"/>
              </a:xfrm>
              <a:custGeom>
                <a:avLst/>
                <a:gdLst>
                  <a:gd name="T0" fmla="*/ 84 w 87"/>
                  <a:gd name="T1" fmla="*/ 34 h 84"/>
                  <a:gd name="T2" fmla="*/ 79 w 87"/>
                  <a:gd name="T3" fmla="*/ 20 h 84"/>
                  <a:gd name="T4" fmla="*/ 66 w 87"/>
                  <a:gd name="T5" fmla="*/ 7 h 84"/>
                  <a:gd name="T6" fmla="*/ 52 w 87"/>
                  <a:gd name="T7" fmla="*/ 1 h 84"/>
                  <a:gd name="T8" fmla="*/ 35 w 87"/>
                  <a:gd name="T9" fmla="*/ 1 h 84"/>
                  <a:gd name="T10" fmla="*/ 20 w 87"/>
                  <a:gd name="T11" fmla="*/ 7 h 84"/>
                  <a:gd name="T12" fmla="*/ 8 w 87"/>
                  <a:gd name="T13" fmla="*/ 20 h 84"/>
                  <a:gd name="T14" fmla="*/ 3 w 87"/>
                  <a:gd name="T15" fmla="*/ 34 h 84"/>
                  <a:gd name="T16" fmla="*/ 3 w 87"/>
                  <a:gd name="T17" fmla="*/ 51 h 84"/>
                  <a:gd name="T18" fmla="*/ 8 w 87"/>
                  <a:gd name="T19" fmla="*/ 66 h 84"/>
                  <a:gd name="T20" fmla="*/ 20 w 87"/>
                  <a:gd name="T21" fmla="*/ 77 h 84"/>
                  <a:gd name="T22" fmla="*/ 35 w 87"/>
                  <a:gd name="T23" fmla="*/ 84 h 84"/>
                  <a:gd name="T24" fmla="*/ 52 w 87"/>
                  <a:gd name="T25" fmla="*/ 84 h 84"/>
                  <a:gd name="T26" fmla="*/ 66 w 87"/>
                  <a:gd name="T27" fmla="*/ 77 h 84"/>
                  <a:gd name="T28" fmla="*/ 79 w 87"/>
                  <a:gd name="T29" fmla="*/ 66 h 84"/>
                  <a:gd name="T30" fmla="*/ 84 w 87"/>
                  <a:gd name="T31" fmla="*/ 51 h 84"/>
                  <a:gd name="T32" fmla="*/ 82 w 87"/>
                  <a:gd name="T33" fmla="*/ 41 h 84"/>
                  <a:gd name="T34" fmla="*/ 79 w 87"/>
                  <a:gd name="T35" fmla="*/ 27 h 84"/>
                  <a:gd name="T36" fmla="*/ 72 w 87"/>
                  <a:gd name="T37" fmla="*/ 15 h 84"/>
                  <a:gd name="T38" fmla="*/ 59 w 87"/>
                  <a:gd name="T39" fmla="*/ 7 h 84"/>
                  <a:gd name="T40" fmla="*/ 44 w 87"/>
                  <a:gd name="T41" fmla="*/ 1 h 84"/>
                  <a:gd name="T42" fmla="*/ 27 w 87"/>
                  <a:gd name="T43" fmla="*/ 7 h 84"/>
                  <a:gd name="T44" fmla="*/ 15 w 87"/>
                  <a:gd name="T45" fmla="*/ 15 h 84"/>
                  <a:gd name="T46" fmla="*/ 8 w 87"/>
                  <a:gd name="T47" fmla="*/ 27 h 84"/>
                  <a:gd name="T48" fmla="*/ 6 w 87"/>
                  <a:gd name="T49" fmla="*/ 41 h 84"/>
                  <a:gd name="T50" fmla="*/ 8 w 87"/>
                  <a:gd name="T51" fmla="*/ 56 h 84"/>
                  <a:gd name="T52" fmla="*/ 15 w 87"/>
                  <a:gd name="T53" fmla="*/ 68 h 84"/>
                  <a:gd name="T54" fmla="*/ 27 w 87"/>
                  <a:gd name="T55" fmla="*/ 78 h 84"/>
                  <a:gd name="T56" fmla="*/ 44 w 87"/>
                  <a:gd name="T57" fmla="*/ 81 h 84"/>
                  <a:gd name="T58" fmla="*/ 59 w 87"/>
                  <a:gd name="T59" fmla="*/ 78 h 84"/>
                  <a:gd name="T60" fmla="*/ 72 w 87"/>
                  <a:gd name="T61" fmla="*/ 68 h 84"/>
                  <a:gd name="T62" fmla="*/ 79 w 87"/>
                  <a:gd name="T63" fmla="*/ 56 h 84"/>
                  <a:gd name="T64" fmla="*/ 82 w 87"/>
                  <a:gd name="T65" fmla="*/ 4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4">
                    <a:moveTo>
                      <a:pt x="87" y="41"/>
                    </a:moveTo>
                    <a:lnTo>
                      <a:pt x="84" y="34"/>
                    </a:lnTo>
                    <a:lnTo>
                      <a:pt x="82" y="27"/>
                    </a:lnTo>
                    <a:lnTo>
                      <a:pt x="79" y="20"/>
                    </a:lnTo>
                    <a:lnTo>
                      <a:pt x="73" y="11"/>
                    </a:lnTo>
                    <a:lnTo>
                      <a:pt x="66" y="7"/>
                    </a:lnTo>
                    <a:lnTo>
                      <a:pt x="59" y="4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3" y="11"/>
                    </a:lnTo>
                    <a:lnTo>
                      <a:pt x="8" y="20"/>
                    </a:lnTo>
                    <a:lnTo>
                      <a:pt x="6" y="27"/>
                    </a:lnTo>
                    <a:lnTo>
                      <a:pt x="3" y="34"/>
                    </a:lnTo>
                    <a:lnTo>
                      <a:pt x="0" y="41"/>
                    </a:lnTo>
                    <a:lnTo>
                      <a:pt x="3" y="51"/>
                    </a:lnTo>
                    <a:lnTo>
                      <a:pt x="6" y="60"/>
                    </a:lnTo>
                    <a:lnTo>
                      <a:pt x="8" y="66"/>
                    </a:lnTo>
                    <a:lnTo>
                      <a:pt x="13" y="70"/>
                    </a:lnTo>
                    <a:lnTo>
                      <a:pt x="20" y="77"/>
                    </a:lnTo>
                    <a:lnTo>
                      <a:pt x="27" y="81"/>
                    </a:lnTo>
                    <a:lnTo>
                      <a:pt x="35" y="84"/>
                    </a:lnTo>
                    <a:lnTo>
                      <a:pt x="44" y="84"/>
                    </a:lnTo>
                    <a:lnTo>
                      <a:pt x="52" y="84"/>
                    </a:lnTo>
                    <a:lnTo>
                      <a:pt x="59" y="81"/>
                    </a:lnTo>
                    <a:lnTo>
                      <a:pt x="66" y="77"/>
                    </a:lnTo>
                    <a:lnTo>
                      <a:pt x="73" y="70"/>
                    </a:lnTo>
                    <a:lnTo>
                      <a:pt x="79" y="66"/>
                    </a:lnTo>
                    <a:lnTo>
                      <a:pt x="82" y="60"/>
                    </a:lnTo>
                    <a:lnTo>
                      <a:pt x="84" y="51"/>
                    </a:lnTo>
                    <a:lnTo>
                      <a:pt x="87" y="41"/>
                    </a:lnTo>
                    <a:lnTo>
                      <a:pt x="82" y="41"/>
                    </a:lnTo>
                    <a:lnTo>
                      <a:pt x="82" y="34"/>
                    </a:lnTo>
                    <a:lnTo>
                      <a:pt x="79" y="27"/>
                    </a:lnTo>
                    <a:lnTo>
                      <a:pt x="77" y="20"/>
                    </a:lnTo>
                    <a:lnTo>
                      <a:pt x="72" y="15"/>
                    </a:lnTo>
                    <a:lnTo>
                      <a:pt x="65" y="10"/>
                    </a:lnTo>
                    <a:lnTo>
                      <a:pt x="59" y="7"/>
                    </a:lnTo>
                    <a:lnTo>
                      <a:pt x="52" y="4"/>
                    </a:lnTo>
                    <a:lnTo>
                      <a:pt x="44" y="1"/>
                    </a:lnTo>
                    <a:lnTo>
                      <a:pt x="35" y="4"/>
                    </a:lnTo>
                    <a:lnTo>
                      <a:pt x="27" y="7"/>
                    </a:lnTo>
                    <a:lnTo>
                      <a:pt x="23" y="10"/>
                    </a:lnTo>
                    <a:lnTo>
                      <a:pt x="15" y="15"/>
                    </a:lnTo>
                    <a:lnTo>
                      <a:pt x="10" y="20"/>
                    </a:lnTo>
                    <a:lnTo>
                      <a:pt x="8" y="27"/>
                    </a:lnTo>
                    <a:lnTo>
                      <a:pt x="6" y="34"/>
                    </a:lnTo>
                    <a:lnTo>
                      <a:pt x="6" y="41"/>
                    </a:lnTo>
                    <a:lnTo>
                      <a:pt x="6" y="49"/>
                    </a:lnTo>
                    <a:lnTo>
                      <a:pt x="8" y="56"/>
                    </a:lnTo>
                    <a:lnTo>
                      <a:pt x="10" y="63"/>
                    </a:lnTo>
                    <a:lnTo>
                      <a:pt x="15" y="68"/>
                    </a:lnTo>
                    <a:lnTo>
                      <a:pt x="23" y="74"/>
                    </a:lnTo>
                    <a:lnTo>
                      <a:pt x="27" y="78"/>
                    </a:lnTo>
                    <a:lnTo>
                      <a:pt x="35" y="81"/>
                    </a:lnTo>
                    <a:lnTo>
                      <a:pt x="44" y="81"/>
                    </a:lnTo>
                    <a:lnTo>
                      <a:pt x="52" y="81"/>
                    </a:lnTo>
                    <a:lnTo>
                      <a:pt x="59" y="78"/>
                    </a:lnTo>
                    <a:lnTo>
                      <a:pt x="65" y="74"/>
                    </a:lnTo>
                    <a:lnTo>
                      <a:pt x="72" y="68"/>
                    </a:lnTo>
                    <a:lnTo>
                      <a:pt x="77" y="63"/>
                    </a:lnTo>
                    <a:lnTo>
                      <a:pt x="79" y="56"/>
                    </a:lnTo>
                    <a:lnTo>
                      <a:pt x="82" y="49"/>
                    </a:lnTo>
                    <a:lnTo>
                      <a:pt x="82" y="41"/>
                    </a:lnTo>
                    <a:lnTo>
                      <a:pt x="87" y="41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0" name="Freeform 1172">
                <a:extLst>
                  <a:ext uri="{FF2B5EF4-FFF2-40B4-BE49-F238E27FC236}">
                    <a16:creationId xmlns:a16="http://schemas.microsoft.com/office/drawing/2014/main" id="{304FCB3B-6DCF-4703-B31E-0F1CE24D2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447"/>
                <a:ext cx="25" cy="27"/>
              </a:xfrm>
              <a:custGeom>
                <a:avLst/>
                <a:gdLst>
                  <a:gd name="T0" fmla="*/ 76 w 76"/>
                  <a:gd name="T1" fmla="*/ 33 h 80"/>
                  <a:gd name="T2" fmla="*/ 71 w 76"/>
                  <a:gd name="T3" fmla="*/ 19 h 80"/>
                  <a:gd name="T4" fmla="*/ 59 w 76"/>
                  <a:gd name="T5" fmla="*/ 9 h 80"/>
                  <a:gd name="T6" fmla="*/ 46 w 76"/>
                  <a:gd name="T7" fmla="*/ 3 h 80"/>
                  <a:gd name="T8" fmla="*/ 29 w 76"/>
                  <a:gd name="T9" fmla="*/ 3 h 80"/>
                  <a:gd name="T10" fmla="*/ 17 w 76"/>
                  <a:gd name="T11" fmla="*/ 9 h 80"/>
                  <a:gd name="T12" fmla="*/ 4 w 76"/>
                  <a:gd name="T13" fmla="*/ 19 h 80"/>
                  <a:gd name="T14" fmla="*/ 0 w 76"/>
                  <a:gd name="T15" fmla="*/ 33 h 80"/>
                  <a:gd name="T16" fmla="*/ 0 w 76"/>
                  <a:gd name="T17" fmla="*/ 48 h 80"/>
                  <a:gd name="T18" fmla="*/ 4 w 76"/>
                  <a:gd name="T19" fmla="*/ 62 h 80"/>
                  <a:gd name="T20" fmla="*/ 17 w 76"/>
                  <a:gd name="T21" fmla="*/ 73 h 80"/>
                  <a:gd name="T22" fmla="*/ 29 w 76"/>
                  <a:gd name="T23" fmla="*/ 80 h 80"/>
                  <a:gd name="T24" fmla="*/ 46 w 76"/>
                  <a:gd name="T25" fmla="*/ 80 h 80"/>
                  <a:gd name="T26" fmla="*/ 59 w 76"/>
                  <a:gd name="T27" fmla="*/ 73 h 80"/>
                  <a:gd name="T28" fmla="*/ 71 w 76"/>
                  <a:gd name="T29" fmla="*/ 62 h 80"/>
                  <a:gd name="T30" fmla="*/ 76 w 76"/>
                  <a:gd name="T31" fmla="*/ 48 h 80"/>
                  <a:gd name="T32" fmla="*/ 73 w 76"/>
                  <a:gd name="T33" fmla="*/ 40 h 80"/>
                  <a:gd name="T34" fmla="*/ 71 w 76"/>
                  <a:gd name="T35" fmla="*/ 28 h 80"/>
                  <a:gd name="T36" fmla="*/ 64 w 76"/>
                  <a:gd name="T37" fmla="*/ 16 h 80"/>
                  <a:gd name="T38" fmla="*/ 52 w 76"/>
                  <a:gd name="T39" fmla="*/ 9 h 80"/>
                  <a:gd name="T40" fmla="*/ 38 w 76"/>
                  <a:gd name="T41" fmla="*/ 6 h 80"/>
                  <a:gd name="T42" fmla="*/ 24 w 76"/>
                  <a:gd name="T43" fmla="*/ 9 h 80"/>
                  <a:gd name="T44" fmla="*/ 12 w 76"/>
                  <a:gd name="T45" fmla="*/ 16 h 80"/>
                  <a:gd name="T46" fmla="*/ 4 w 76"/>
                  <a:gd name="T47" fmla="*/ 28 h 80"/>
                  <a:gd name="T48" fmla="*/ 2 w 76"/>
                  <a:gd name="T49" fmla="*/ 40 h 80"/>
                  <a:gd name="T50" fmla="*/ 4 w 76"/>
                  <a:gd name="T51" fmla="*/ 55 h 80"/>
                  <a:gd name="T52" fmla="*/ 12 w 76"/>
                  <a:gd name="T53" fmla="*/ 67 h 80"/>
                  <a:gd name="T54" fmla="*/ 24 w 76"/>
                  <a:gd name="T55" fmla="*/ 76 h 80"/>
                  <a:gd name="T56" fmla="*/ 38 w 76"/>
                  <a:gd name="T57" fmla="*/ 77 h 80"/>
                  <a:gd name="T58" fmla="*/ 52 w 76"/>
                  <a:gd name="T59" fmla="*/ 76 h 80"/>
                  <a:gd name="T60" fmla="*/ 64 w 76"/>
                  <a:gd name="T61" fmla="*/ 67 h 80"/>
                  <a:gd name="T62" fmla="*/ 71 w 76"/>
                  <a:gd name="T63" fmla="*/ 55 h 80"/>
                  <a:gd name="T64" fmla="*/ 73 w 76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80">
                    <a:moveTo>
                      <a:pt x="76" y="40"/>
                    </a:moveTo>
                    <a:lnTo>
                      <a:pt x="76" y="33"/>
                    </a:lnTo>
                    <a:lnTo>
                      <a:pt x="73" y="26"/>
                    </a:lnTo>
                    <a:lnTo>
                      <a:pt x="71" y="19"/>
                    </a:lnTo>
                    <a:lnTo>
                      <a:pt x="66" y="14"/>
                    </a:lnTo>
                    <a:lnTo>
                      <a:pt x="59" y="9"/>
                    </a:lnTo>
                    <a:lnTo>
                      <a:pt x="53" y="6"/>
                    </a:lnTo>
                    <a:lnTo>
                      <a:pt x="46" y="3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6"/>
                    </a:lnTo>
                    <a:lnTo>
                      <a:pt x="17" y="9"/>
                    </a:lnTo>
                    <a:lnTo>
                      <a:pt x="9" y="14"/>
                    </a:lnTo>
                    <a:lnTo>
                      <a:pt x="4" y="19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9" y="67"/>
                    </a:lnTo>
                    <a:lnTo>
                      <a:pt x="17" y="73"/>
                    </a:lnTo>
                    <a:lnTo>
                      <a:pt x="21" y="77"/>
                    </a:lnTo>
                    <a:lnTo>
                      <a:pt x="29" y="80"/>
                    </a:lnTo>
                    <a:lnTo>
                      <a:pt x="38" y="80"/>
                    </a:lnTo>
                    <a:lnTo>
                      <a:pt x="46" y="80"/>
                    </a:lnTo>
                    <a:lnTo>
                      <a:pt x="53" y="77"/>
                    </a:lnTo>
                    <a:lnTo>
                      <a:pt x="59" y="73"/>
                    </a:lnTo>
                    <a:lnTo>
                      <a:pt x="66" y="67"/>
                    </a:lnTo>
                    <a:lnTo>
                      <a:pt x="71" y="62"/>
                    </a:lnTo>
                    <a:lnTo>
                      <a:pt x="73" y="55"/>
                    </a:lnTo>
                    <a:lnTo>
                      <a:pt x="76" y="48"/>
                    </a:lnTo>
                    <a:lnTo>
                      <a:pt x="76" y="40"/>
                    </a:lnTo>
                    <a:lnTo>
                      <a:pt x="73" y="40"/>
                    </a:lnTo>
                    <a:lnTo>
                      <a:pt x="73" y="33"/>
                    </a:lnTo>
                    <a:lnTo>
                      <a:pt x="71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0"/>
                    </a:lnTo>
                    <a:lnTo>
                      <a:pt x="52" y="9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1" y="6"/>
                    </a:lnTo>
                    <a:lnTo>
                      <a:pt x="24" y="9"/>
                    </a:lnTo>
                    <a:lnTo>
                      <a:pt x="17" y="10"/>
                    </a:lnTo>
                    <a:lnTo>
                      <a:pt x="12" y="16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60"/>
                    </a:lnTo>
                    <a:lnTo>
                      <a:pt x="12" y="67"/>
                    </a:lnTo>
                    <a:lnTo>
                      <a:pt x="17" y="69"/>
                    </a:lnTo>
                    <a:lnTo>
                      <a:pt x="24" y="76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3" y="77"/>
                    </a:lnTo>
                    <a:lnTo>
                      <a:pt x="52" y="76"/>
                    </a:lnTo>
                    <a:lnTo>
                      <a:pt x="59" y="69"/>
                    </a:lnTo>
                    <a:lnTo>
                      <a:pt x="64" y="67"/>
                    </a:lnTo>
                    <a:lnTo>
                      <a:pt x="67" y="60"/>
                    </a:lnTo>
                    <a:lnTo>
                      <a:pt x="71" y="55"/>
                    </a:lnTo>
                    <a:lnTo>
                      <a:pt x="73" y="48"/>
                    </a:lnTo>
                    <a:lnTo>
                      <a:pt x="73" y="40"/>
                    </a:lnTo>
                    <a:lnTo>
                      <a:pt x="76" y="40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1" name="Freeform 1173">
                <a:extLst>
                  <a:ext uri="{FF2B5EF4-FFF2-40B4-BE49-F238E27FC236}">
                    <a16:creationId xmlns:a16="http://schemas.microsoft.com/office/drawing/2014/main" id="{3CA34294-3A7B-44BE-BF95-73F0F4052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3450"/>
                <a:ext cx="24" cy="23"/>
              </a:xfrm>
              <a:custGeom>
                <a:avLst/>
                <a:gdLst>
                  <a:gd name="T0" fmla="*/ 71 w 71"/>
                  <a:gd name="T1" fmla="*/ 26 h 70"/>
                  <a:gd name="T2" fmla="*/ 65 w 71"/>
                  <a:gd name="T3" fmla="*/ 14 h 70"/>
                  <a:gd name="T4" fmla="*/ 57 w 71"/>
                  <a:gd name="T5" fmla="*/ 5 h 70"/>
                  <a:gd name="T6" fmla="*/ 41 w 71"/>
                  <a:gd name="T7" fmla="*/ 0 h 70"/>
                  <a:gd name="T8" fmla="*/ 29 w 71"/>
                  <a:gd name="T9" fmla="*/ 0 h 70"/>
                  <a:gd name="T10" fmla="*/ 15 w 71"/>
                  <a:gd name="T11" fmla="*/ 5 h 70"/>
                  <a:gd name="T12" fmla="*/ 5 w 71"/>
                  <a:gd name="T13" fmla="*/ 14 h 70"/>
                  <a:gd name="T14" fmla="*/ 0 w 71"/>
                  <a:gd name="T15" fmla="*/ 26 h 70"/>
                  <a:gd name="T16" fmla="*/ 0 w 71"/>
                  <a:gd name="T17" fmla="*/ 41 h 70"/>
                  <a:gd name="T18" fmla="*/ 5 w 71"/>
                  <a:gd name="T19" fmla="*/ 53 h 70"/>
                  <a:gd name="T20" fmla="*/ 15 w 71"/>
                  <a:gd name="T21" fmla="*/ 63 h 70"/>
                  <a:gd name="T22" fmla="*/ 29 w 71"/>
                  <a:gd name="T23" fmla="*/ 70 h 70"/>
                  <a:gd name="T24" fmla="*/ 41 w 71"/>
                  <a:gd name="T25" fmla="*/ 70 h 70"/>
                  <a:gd name="T26" fmla="*/ 57 w 71"/>
                  <a:gd name="T27" fmla="*/ 63 h 70"/>
                  <a:gd name="T28" fmla="*/ 65 w 71"/>
                  <a:gd name="T29" fmla="*/ 53 h 70"/>
                  <a:gd name="T30" fmla="*/ 71 w 71"/>
                  <a:gd name="T31" fmla="*/ 41 h 70"/>
                  <a:gd name="T32" fmla="*/ 69 w 71"/>
                  <a:gd name="T33" fmla="*/ 34 h 70"/>
                  <a:gd name="T34" fmla="*/ 65 w 71"/>
                  <a:gd name="T35" fmla="*/ 21 h 70"/>
                  <a:gd name="T36" fmla="*/ 58 w 71"/>
                  <a:gd name="T37" fmla="*/ 12 h 70"/>
                  <a:gd name="T38" fmla="*/ 50 w 71"/>
                  <a:gd name="T39" fmla="*/ 5 h 70"/>
                  <a:gd name="T40" fmla="*/ 36 w 71"/>
                  <a:gd name="T41" fmla="*/ 2 h 70"/>
                  <a:gd name="T42" fmla="*/ 22 w 71"/>
                  <a:gd name="T43" fmla="*/ 5 h 70"/>
                  <a:gd name="T44" fmla="*/ 12 w 71"/>
                  <a:gd name="T45" fmla="*/ 12 h 70"/>
                  <a:gd name="T46" fmla="*/ 5 w 71"/>
                  <a:gd name="T47" fmla="*/ 21 h 70"/>
                  <a:gd name="T48" fmla="*/ 2 w 71"/>
                  <a:gd name="T49" fmla="*/ 34 h 70"/>
                  <a:gd name="T50" fmla="*/ 5 w 71"/>
                  <a:gd name="T51" fmla="*/ 46 h 70"/>
                  <a:gd name="T52" fmla="*/ 12 w 71"/>
                  <a:gd name="T53" fmla="*/ 59 h 70"/>
                  <a:gd name="T54" fmla="*/ 22 w 71"/>
                  <a:gd name="T55" fmla="*/ 66 h 70"/>
                  <a:gd name="T56" fmla="*/ 36 w 71"/>
                  <a:gd name="T57" fmla="*/ 69 h 70"/>
                  <a:gd name="T58" fmla="*/ 50 w 71"/>
                  <a:gd name="T59" fmla="*/ 66 h 70"/>
                  <a:gd name="T60" fmla="*/ 58 w 71"/>
                  <a:gd name="T61" fmla="*/ 59 h 70"/>
                  <a:gd name="T62" fmla="*/ 65 w 71"/>
                  <a:gd name="T63" fmla="*/ 46 h 70"/>
                  <a:gd name="T64" fmla="*/ 69 w 71"/>
                  <a:gd name="T65" fmla="*/ 3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0">
                    <a:moveTo>
                      <a:pt x="71" y="34"/>
                    </a:moveTo>
                    <a:lnTo>
                      <a:pt x="71" y="26"/>
                    </a:lnTo>
                    <a:lnTo>
                      <a:pt x="69" y="21"/>
                    </a:lnTo>
                    <a:lnTo>
                      <a:pt x="65" y="14"/>
                    </a:lnTo>
                    <a:lnTo>
                      <a:pt x="62" y="9"/>
                    </a:lnTo>
                    <a:lnTo>
                      <a:pt x="57" y="5"/>
                    </a:lnTo>
                    <a:lnTo>
                      <a:pt x="50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5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2" y="48"/>
                    </a:lnTo>
                    <a:lnTo>
                      <a:pt x="5" y="53"/>
                    </a:lnTo>
                    <a:lnTo>
                      <a:pt x="10" y="60"/>
                    </a:lnTo>
                    <a:lnTo>
                      <a:pt x="15" y="63"/>
                    </a:lnTo>
                    <a:lnTo>
                      <a:pt x="22" y="69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1" y="70"/>
                    </a:lnTo>
                    <a:lnTo>
                      <a:pt x="50" y="69"/>
                    </a:lnTo>
                    <a:lnTo>
                      <a:pt x="57" y="63"/>
                    </a:lnTo>
                    <a:lnTo>
                      <a:pt x="62" y="60"/>
                    </a:lnTo>
                    <a:lnTo>
                      <a:pt x="65" y="53"/>
                    </a:lnTo>
                    <a:lnTo>
                      <a:pt x="69" y="48"/>
                    </a:lnTo>
                    <a:lnTo>
                      <a:pt x="71" y="41"/>
                    </a:lnTo>
                    <a:lnTo>
                      <a:pt x="71" y="34"/>
                    </a:lnTo>
                    <a:lnTo>
                      <a:pt x="69" y="34"/>
                    </a:lnTo>
                    <a:lnTo>
                      <a:pt x="69" y="29"/>
                    </a:lnTo>
                    <a:lnTo>
                      <a:pt x="65" y="21"/>
                    </a:lnTo>
                    <a:lnTo>
                      <a:pt x="64" y="17"/>
                    </a:lnTo>
                    <a:lnTo>
                      <a:pt x="58" y="12"/>
                    </a:lnTo>
                    <a:lnTo>
                      <a:pt x="55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2" y="5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5" y="21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7" y="53"/>
                    </a:lnTo>
                    <a:lnTo>
                      <a:pt x="12" y="59"/>
                    </a:lnTo>
                    <a:lnTo>
                      <a:pt x="17" y="60"/>
                    </a:lnTo>
                    <a:lnTo>
                      <a:pt x="22" y="66"/>
                    </a:lnTo>
                    <a:lnTo>
                      <a:pt x="29" y="66"/>
                    </a:lnTo>
                    <a:lnTo>
                      <a:pt x="36" y="69"/>
                    </a:lnTo>
                    <a:lnTo>
                      <a:pt x="41" y="66"/>
                    </a:lnTo>
                    <a:lnTo>
                      <a:pt x="50" y="66"/>
                    </a:lnTo>
                    <a:lnTo>
                      <a:pt x="55" y="60"/>
                    </a:lnTo>
                    <a:lnTo>
                      <a:pt x="58" y="59"/>
                    </a:lnTo>
                    <a:lnTo>
                      <a:pt x="64" y="53"/>
                    </a:lnTo>
                    <a:lnTo>
                      <a:pt x="65" y="46"/>
                    </a:lnTo>
                    <a:lnTo>
                      <a:pt x="69" y="41"/>
                    </a:lnTo>
                    <a:lnTo>
                      <a:pt x="69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2" name="Freeform 1174">
                <a:extLst>
                  <a:ext uri="{FF2B5EF4-FFF2-40B4-BE49-F238E27FC236}">
                    <a16:creationId xmlns:a16="http://schemas.microsoft.com/office/drawing/2014/main" id="{21C4F403-52F6-4738-8316-2A6203B5B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450"/>
                <a:ext cx="22" cy="23"/>
              </a:xfrm>
              <a:custGeom>
                <a:avLst/>
                <a:gdLst>
                  <a:gd name="T0" fmla="*/ 66 w 66"/>
                  <a:gd name="T1" fmla="*/ 27 h 67"/>
                  <a:gd name="T2" fmla="*/ 60 w 66"/>
                  <a:gd name="T3" fmla="*/ 15 h 67"/>
                  <a:gd name="T4" fmla="*/ 51 w 66"/>
                  <a:gd name="T5" fmla="*/ 5 h 67"/>
                  <a:gd name="T6" fmla="*/ 38 w 66"/>
                  <a:gd name="T7" fmla="*/ 0 h 67"/>
                  <a:gd name="T8" fmla="*/ 26 w 66"/>
                  <a:gd name="T9" fmla="*/ 0 h 67"/>
                  <a:gd name="T10" fmla="*/ 14 w 66"/>
                  <a:gd name="T11" fmla="*/ 5 h 67"/>
                  <a:gd name="T12" fmla="*/ 3 w 66"/>
                  <a:gd name="T13" fmla="*/ 15 h 67"/>
                  <a:gd name="T14" fmla="*/ 0 w 66"/>
                  <a:gd name="T15" fmla="*/ 27 h 67"/>
                  <a:gd name="T16" fmla="*/ 0 w 66"/>
                  <a:gd name="T17" fmla="*/ 39 h 67"/>
                  <a:gd name="T18" fmla="*/ 3 w 66"/>
                  <a:gd name="T19" fmla="*/ 51 h 67"/>
                  <a:gd name="T20" fmla="*/ 14 w 66"/>
                  <a:gd name="T21" fmla="*/ 58 h 67"/>
                  <a:gd name="T22" fmla="*/ 26 w 66"/>
                  <a:gd name="T23" fmla="*/ 64 h 67"/>
                  <a:gd name="T24" fmla="*/ 38 w 66"/>
                  <a:gd name="T25" fmla="*/ 64 h 67"/>
                  <a:gd name="T26" fmla="*/ 51 w 66"/>
                  <a:gd name="T27" fmla="*/ 58 h 67"/>
                  <a:gd name="T28" fmla="*/ 60 w 66"/>
                  <a:gd name="T29" fmla="*/ 51 h 67"/>
                  <a:gd name="T30" fmla="*/ 66 w 66"/>
                  <a:gd name="T31" fmla="*/ 39 h 67"/>
                  <a:gd name="T32" fmla="*/ 63 w 66"/>
                  <a:gd name="T33" fmla="*/ 32 h 67"/>
                  <a:gd name="T34" fmla="*/ 60 w 66"/>
                  <a:gd name="T35" fmla="*/ 22 h 67"/>
                  <a:gd name="T36" fmla="*/ 53 w 66"/>
                  <a:gd name="T37" fmla="*/ 12 h 67"/>
                  <a:gd name="T38" fmla="*/ 43 w 66"/>
                  <a:gd name="T39" fmla="*/ 5 h 67"/>
                  <a:gd name="T40" fmla="*/ 34 w 66"/>
                  <a:gd name="T41" fmla="*/ 3 h 67"/>
                  <a:gd name="T42" fmla="*/ 21 w 66"/>
                  <a:gd name="T43" fmla="*/ 5 h 67"/>
                  <a:gd name="T44" fmla="*/ 11 w 66"/>
                  <a:gd name="T45" fmla="*/ 12 h 67"/>
                  <a:gd name="T46" fmla="*/ 3 w 66"/>
                  <a:gd name="T47" fmla="*/ 22 h 67"/>
                  <a:gd name="T48" fmla="*/ 1 w 66"/>
                  <a:gd name="T49" fmla="*/ 32 h 67"/>
                  <a:gd name="T50" fmla="*/ 3 w 66"/>
                  <a:gd name="T51" fmla="*/ 44 h 67"/>
                  <a:gd name="T52" fmla="*/ 11 w 66"/>
                  <a:gd name="T53" fmla="*/ 53 h 67"/>
                  <a:gd name="T54" fmla="*/ 21 w 66"/>
                  <a:gd name="T55" fmla="*/ 61 h 67"/>
                  <a:gd name="T56" fmla="*/ 34 w 66"/>
                  <a:gd name="T57" fmla="*/ 61 h 67"/>
                  <a:gd name="T58" fmla="*/ 43 w 66"/>
                  <a:gd name="T59" fmla="*/ 61 h 67"/>
                  <a:gd name="T60" fmla="*/ 53 w 66"/>
                  <a:gd name="T61" fmla="*/ 53 h 67"/>
                  <a:gd name="T62" fmla="*/ 60 w 66"/>
                  <a:gd name="T63" fmla="*/ 44 h 67"/>
                  <a:gd name="T64" fmla="*/ 63 w 66"/>
                  <a:gd name="T65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7">
                    <a:moveTo>
                      <a:pt x="66" y="32"/>
                    </a:moveTo>
                    <a:lnTo>
                      <a:pt x="66" y="27"/>
                    </a:lnTo>
                    <a:lnTo>
                      <a:pt x="63" y="19"/>
                    </a:lnTo>
                    <a:lnTo>
                      <a:pt x="60" y="15"/>
                    </a:lnTo>
                    <a:lnTo>
                      <a:pt x="55" y="10"/>
                    </a:lnTo>
                    <a:lnTo>
                      <a:pt x="51" y="5"/>
                    </a:lnTo>
                    <a:lnTo>
                      <a:pt x="46" y="3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8" y="10"/>
                    </a:lnTo>
                    <a:lnTo>
                      <a:pt x="3" y="15"/>
                    </a:lnTo>
                    <a:lnTo>
                      <a:pt x="1" y="19"/>
                    </a:lnTo>
                    <a:lnTo>
                      <a:pt x="0" y="27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3" y="51"/>
                    </a:lnTo>
                    <a:lnTo>
                      <a:pt x="8" y="57"/>
                    </a:lnTo>
                    <a:lnTo>
                      <a:pt x="14" y="58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34" y="67"/>
                    </a:lnTo>
                    <a:lnTo>
                      <a:pt x="38" y="64"/>
                    </a:lnTo>
                    <a:lnTo>
                      <a:pt x="46" y="64"/>
                    </a:lnTo>
                    <a:lnTo>
                      <a:pt x="51" y="58"/>
                    </a:lnTo>
                    <a:lnTo>
                      <a:pt x="55" y="57"/>
                    </a:lnTo>
                    <a:lnTo>
                      <a:pt x="60" y="51"/>
                    </a:lnTo>
                    <a:lnTo>
                      <a:pt x="63" y="44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3" y="32"/>
                    </a:lnTo>
                    <a:lnTo>
                      <a:pt x="60" y="27"/>
                    </a:lnTo>
                    <a:lnTo>
                      <a:pt x="60" y="22"/>
                    </a:lnTo>
                    <a:lnTo>
                      <a:pt x="58" y="15"/>
                    </a:lnTo>
                    <a:lnTo>
                      <a:pt x="53" y="12"/>
                    </a:lnTo>
                    <a:lnTo>
                      <a:pt x="48" y="7"/>
                    </a:lnTo>
                    <a:lnTo>
                      <a:pt x="43" y="5"/>
                    </a:lnTo>
                    <a:lnTo>
                      <a:pt x="38" y="3"/>
                    </a:lnTo>
                    <a:lnTo>
                      <a:pt x="34" y="3"/>
                    </a:lnTo>
                    <a:lnTo>
                      <a:pt x="26" y="3"/>
                    </a:lnTo>
                    <a:lnTo>
                      <a:pt x="21" y="5"/>
                    </a:lnTo>
                    <a:lnTo>
                      <a:pt x="17" y="7"/>
                    </a:lnTo>
                    <a:lnTo>
                      <a:pt x="11" y="12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1" y="32"/>
                    </a:lnTo>
                    <a:lnTo>
                      <a:pt x="3" y="39"/>
                    </a:lnTo>
                    <a:lnTo>
                      <a:pt x="3" y="44"/>
                    </a:lnTo>
                    <a:lnTo>
                      <a:pt x="7" y="50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1" y="61"/>
                    </a:lnTo>
                    <a:lnTo>
                      <a:pt x="26" y="61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43" y="61"/>
                    </a:lnTo>
                    <a:lnTo>
                      <a:pt x="48" y="57"/>
                    </a:lnTo>
                    <a:lnTo>
                      <a:pt x="53" y="53"/>
                    </a:lnTo>
                    <a:lnTo>
                      <a:pt x="58" y="50"/>
                    </a:lnTo>
                    <a:lnTo>
                      <a:pt x="60" y="44"/>
                    </a:lnTo>
                    <a:lnTo>
                      <a:pt x="60" y="39"/>
                    </a:lnTo>
                    <a:lnTo>
                      <a:pt x="63" y="32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3" name="Freeform 1175">
                <a:extLst>
                  <a:ext uri="{FF2B5EF4-FFF2-40B4-BE49-F238E27FC236}">
                    <a16:creationId xmlns:a16="http://schemas.microsoft.com/office/drawing/2014/main" id="{AAE3A073-5700-4313-B1D0-D21309F8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451"/>
                <a:ext cx="20" cy="20"/>
              </a:xfrm>
              <a:custGeom>
                <a:avLst/>
                <a:gdLst>
                  <a:gd name="T0" fmla="*/ 59 w 60"/>
                  <a:gd name="T1" fmla="*/ 25 h 60"/>
                  <a:gd name="T2" fmla="*/ 57 w 60"/>
                  <a:gd name="T3" fmla="*/ 12 h 60"/>
                  <a:gd name="T4" fmla="*/ 46 w 60"/>
                  <a:gd name="T5" fmla="*/ 5 h 60"/>
                  <a:gd name="T6" fmla="*/ 36 w 60"/>
                  <a:gd name="T7" fmla="*/ 0 h 60"/>
                  <a:gd name="T8" fmla="*/ 24 w 60"/>
                  <a:gd name="T9" fmla="*/ 0 h 60"/>
                  <a:gd name="T10" fmla="*/ 14 w 60"/>
                  <a:gd name="T11" fmla="*/ 5 h 60"/>
                  <a:gd name="T12" fmla="*/ 5 w 60"/>
                  <a:gd name="T13" fmla="*/ 12 h 60"/>
                  <a:gd name="T14" fmla="*/ 2 w 60"/>
                  <a:gd name="T15" fmla="*/ 25 h 60"/>
                  <a:gd name="T16" fmla="*/ 2 w 60"/>
                  <a:gd name="T17" fmla="*/ 37 h 60"/>
                  <a:gd name="T18" fmla="*/ 5 w 60"/>
                  <a:gd name="T19" fmla="*/ 48 h 60"/>
                  <a:gd name="T20" fmla="*/ 14 w 60"/>
                  <a:gd name="T21" fmla="*/ 55 h 60"/>
                  <a:gd name="T22" fmla="*/ 24 w 60"/>
                  <a:gd name="T23" fmla="*/ 60 h 60"/>
                  <a:gd name="T24" fmla="*/ 36 w 60"/>
                  <a:gd name="T25" fmla="*/ 60 h 60"/>
                  <a:gd name="T26" fmla="*/ 46 w 60"/>
                  <a:gd name="T27" fmla="*/ 55 h 60"/>
                  <a:gd name="T28" fmla="*/ 57 w 60"/>
                  <a:gd name="T29" fmla="*/ 48 h 60"/>
                  <a:gd name="T30" fmla="*/ 59 w 60"/>
                  <a:gd name="T31" fmla="*/ 37 h 60"/>
                  <a:gd name="T32" fmla="*/ 57 w 60"/>
                  <a:gd name="T33" fmla="*/ 29 h 60"/>
                  <a:gd name="T34" fmla="*/ 57 w 60"/>
                  <a:gd name="T35" fmla="*/ 20 h 60"/>
                  <a:gd name="T36" fmla="*/ 50 w 60"/>
                  <a:gd name="T37" fmla="*/ 12 h 60"/>
                  <a:gd name="T38" fmla="*/ 42 w 60"/>
                  <a:gd name="T39" fmla="*/ 5 h 60"/>
                  <a:gd name="T40" fmla="*/ 31 w 60"/>
                  <a:gd name="T41" fmla="*/ 3 h 60"/>
                  <a:gd name="T42" fmla="*/ 19 w 60"/>
                  <a:gd name="T43" fmla="*/ 5 h 60"/>
                  <a:gd name="T44" fmla="*/ 12 w 60"/>
                  <a:gd name="T45" fmla="*/ 12 h 60"/>
                  <a:gd name="T46" fmla="*/ 5 w 60"/>
                  <a:gd name="T47" fmla="*/ 20 h 60"/>
                  <a:gd name="T48" fmla="*/ 5 w 60"/>
                  <a:gd name="T49" fmla="*/ 29 h 60"/>
                  <a:gd name="T50" fmla="*/ 5 w 60"/>
                  <a:gd name="T51" fmla="*/ 41 h 60"/>
                  <a:gd name="T52" fmla="*/ 12 w 60"/>
                  <a:gd name="T53" fmla="*/ 49 h 60"/>
                  <a:gd name="T54" fmla="*/ 19 w 60"/>
                  <a:gd name="T55" fmla="*/ 55 h 60"/>
                  <a:gd name="T56" fmla="*/ 31 w 60"/>
                  <a:gd name="T57" fmla="*/ 57 h 60"/>
                  <a:gd name="T58" fmla="*/ 42 w 60"/>
                  <a:gd name="T59" fmla="*/ 55 h 60"/>
                  <a:gd name="T60" fmla="*/ 50 w 60"/>
                  <a:gd name="T61" fmla="*/ 49 h 60"/>
                  <a:gd name="T62" fmla="*/ 57 w 60"/>
                  <a:gd name="T63" fmla="*/ 41 h 60"/>
                  <a:gd name="T64" fmla="*/ 57 w 60"/>
                  <a:gd name="T65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lnTo>
                      <a:pt x="59" y="25"/>
                    </a:lnTo>
                    <a:lnTo>
                      <a:pt x="59" y="20"/>
                    </a:lnTo>
                    <a:lnTo>
                      <a:pt x="57" y="12"/>
                    </a:lnTo>
                    <a:lnTo>
                      <a:pt x="52" y="10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10" y="10"/>
                    </a:lnTo>
                    <a:lnTo>
                      <a:pt x="5" y="12"/>
                    </a:lnTo>
                    <a:lnTo>
                      <a:pt x="2" y="20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7"/>
                    </a:lnTo>
                    <a:lnTo>
                      <a:pt x="2" y="41"/>
                    </a:lnTo>
                    <a:lnTo>
                      <a:pt x="5" y="48"/>
                    </a:lnTo>
                    <a:lnTo>
                      <a:pt x="10" y="51"/>
                    </a:lnTo>
                    <a:lnTo>
                      <a:pt x="14" y="55"/>
                    </a:lnTo>
                    <a:lnTo>
                      <a:pt x="19" y="60"/>
                    </a:lnTo>
                    <a:lnTo>
                      <a:pt x="24" y="60"/>
                    </a:lnTo>
                    <a:lnTo>
                      <a:pt x="31" y="60"/>
                    </a:lnTo>
                    <a:lnTo>
                      <a:pt x="36" y="60"/>
                    </a:lnTo>
                    <a:lnTo>
                      <a:pt x="42" y="60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8"/>
                    </a:lnTo>
                    <a:lnTo>
                      <a:pt x="59" y="41"/>
                    </a:lnTo>
                    <a:lnTo>
                      <a:pt x="59" y="37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7" y="25"/>
                    </a:lnTo>
                    <a:lnTo>
                      <a:pt x="57" y="20"/>
                    </a:lnTo>
                    <a:lnTo>
                      <a:pt x="53" y="15"/>
                    </a:lnTo>
                    <a:lnTo>
                      <a:pt x="50" y="12"/>
                    </a:lnTo>
                    <a:lnTo>
                      <a:pt x="46" y="8"/>
                    </a:lnTo>
                    <a:lnTo>
                      <a:pt x="42" y="5"/>
                    </a:lnTo>
                    <a:lnTo>
                      <a:pt x="36" y="5"/>
                    </a:lnTo>
                    <a:lnTo>
                      <a:pt x="31" y="3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4" y="8"/>
                    </a:lnTo>
                    <a:lnTo>
                      <a:pt x="12" y="12"/>
                    </a:lnTo>
                    <a:lnTo>
                      <a:pt x="7" y="15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5" y="29"/>
                    </a:lnTo>
                    <a:lnTo>
                      <a:pt x="5" y="34"/>
                    </a:lnTo>
                    <a:lnTo>
                      <a:pt x="5" y="41"/>
                    </a:lnTo>
                    <a:lnTo>
                      <a:pt x="7" y="44"/>
                    </a:lnTo>
                    <a:lnTo>
                      <a:pt x="12" y="49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4" y="57"/>
                    </a:lnTo>
                    <a:lnTo>
                      <a:pt x="31" y="57"/>
                    </a:lnTo>
                    <a:lnTo>
                      <a:pt x="36" y="57"/>
                    </a:lnTo>
                    <a:lnTo>
                      <a:pt x="42" y="55"/>
                    </a:lnTo>
                    <a:lnTo>
                      <a:pt x="46" y="51"/>
                    </a:lnTo>
                    <a:lnTo>
                      <a:pt x="50" y="49"/>
                    </a:lnTo>
                    <a:lnTo>
                      <a:pt x="53" y="44"/>
                    </a:lnTo>
                    <a:lnTo>
                      <a:pt x="57" y="41"/>
                    </a:lnTo>
                    <a:lnTo>
                      <a:pt x="57" y="34"/>
                    </a:lnTo>
                    <a:lnTo>
                      <a:pt x="57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4" name="Freeform 1176">
                <a:extLst>
                  <a:ext uri="{FF2B5EF4-FFF2-40B4-BE49-F238E27FC236}">
                    <a16:creationId xmlns:a16="http://schemas.microsoft.com/office/drawing/2014/main" id="{2AC0538A-A9F0-45B1-95FC-2725BD128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452"/>
                <a:ext cx="17" cy="17"/>
              </a:xfrm>
              <a:custGeom>
                <a:avLst/>
                <a:gdLst>
                  <a:gd name="T0" fmla="*/ 51 w 51"/>
                  <a:gd name="T1" fmla="*/ 22 h 53"/>
                  <a:gd name="T2" fmla="*/ 48 w 51"/>
                  <a:gd name="T3" fmla="*/ 12 h 53"/>
                  <a:gd name="T4" fmla="*/ 41 w 51"/>
                  <a:gd name="T5" fmla="*/ 5 h 53"/>
                  <a:gd name="T6" fmla="*/ 31 w 51"/>
                  <a:gd name="T7" fmla="*/ 2 h 53"/>
                  <a:gd name="T8" fmla="*/ 19 w 51"/>
                  <a:gd name="T9" fmla="*/ 2 h 53"/>
                  <a:gd name="T10" fmla="*/ 10 w 51"/>
                  <a:gd name="T11" fmla="*/ 5 h 53"/>
                  <a:gd name="T12" fmla="*/ 2 w 51"/>
                  <a:gd name="T13" fmla="*/ 12 h 53"/>
                  <a:gd name="T14" fmla="*/ 0 w 51"/>
                  <a:gd name="T15" fmla="*/ 22 h 53"/>
                  <a:gd name="T16" fmla="*/ 0 w 51"/>
                  <a:gd name="T17" fmla="*/ 31 h 53"/>
                  <a:gd name="T18" fmla="*/ 2 w 51"/>
                  <a:gd name="T19" fmla="*/ 41 h 53"/>
                  <a:gd name="T20" fmla="*/ 10 w 51"/>
                  <a:gd name="T21" fmla="*/ 48 h 53"/>
                  <a:gd name="T22" fmla="*/ 19 w 51"/>
                  <a:gd name="T23" fmla="*/ 53 h 53"/>
                  <a:gd name="T24" fmla="*/ 31 w 51"/>
                  <a:gd name="T25" fmla="*/ 53 h 53"/>
                  <a:gd name="T26" fmla="*/ 41 w 51"/>
                  <a:gd name="T27" fmla="*/ 48 h 53"/>
                  <a:gd name="T28" fmla="*/ 48 w 51"/>
                  <a:gd name="T29" fmla="*/ 41 h 53"/>
                  <a:gd name="T30" fmla="*/ 51 w 51"/>
                  <a:gd name="T31" fmla="*/ 31 h 53"/>
                  <a:gd name="T32" fmla="*/ 48 w 51"/>
                  <a:gd name="T33" fmla="*/ 26 h 53"/>
                  <a:gd name="T34" fmla="*/ 48 w 51"/>
                  <a:gd name="T35" fmla="*/ 17 h 53"/>
                  <a:gd name="T36" fmla="*/ 41 w 51"/>
                  <a:gd name="T37" fmla="*/ 9 h 53"/>
                  <a:gd name="T38" fmla="*/ 34 w 51"/>
                  <a:gd name="T39" fmla="*/ 5 h 53"/>
                  <a:gd name="T40" fmla="*/ 27 w 51"/>
                  <a:gd name="T41" fmla="*/ 5 h 53"/>
                  <a:gd name="T42" fmla="*/ 17 w 51"/>
                  <a:gd name="T43" fmla="*/ 5 h 53"/>
                  <a:gd name="T44" fmla="*/ 10 w 51"/>
                  <a:gd name="T45" fmla="*/ 9 h 53"/>
                  <a:gd name="T46" fmla="*/ 5 w 51"/>
                  <a:gd name="T47" fmla="*/ 17 h 53"/>
                  <a:gd name="T48" fmla="*/ 2 w 51"/>
                  <a:gd name="T49" fmla="*/ 26 h 53"/>
                  <a:gd name="T50" fmla="*/ 5 w 51"/>
                  <a:gd name="T51" fmla="*/ 37 h 53"/>
                  <a:gd name="T52" fmla="*/ 10 w 51"/>
                  <a:gd name="T53" fmla="*/ 45 h 53"/>
                  <a:gd name="T54" fmla="*/ 17 w 51"/>
                  <a:gd name="T55" fmla="*/ 48 h 53"/>
                  <a:gd name="T56" fmla="*/ 27 w 51"/>
                  <a:gd name="T57" fmla="*/ 52 h 53"/>
                  <a:gd name="T58" fmla="*/ 34 w 51"/>
                  <a:gd name="T59" fmla="*/ 48 h 53"/>
                  <a:gd name="T60" fmla="*/ 41 w 51"/>
                  <a:gd name="T61" fmla="*/ 45 h 53"/>
                  <a:gd name="T62" fmla="*/ 48 w 51"/>
                  <a:gd name="T63" fmla="*/ 37 h 53"/>
                  <a:gd name="T64" fmla="*/ 48 w 51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53">
                    <a:moveTo>
                      <a:pt x="51" y="26"/>
                    </a:moveTo>
                    <a:lnTo>
                      <a:pt x="51" y="22"/>
                    </a:lnTo>
                    <a:lnTo>
                      <a:pt x="51" y="17"/>
                    </a:lnTo>
                    <a:lnTo>
                      <a:pt x="48" y="12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6" y="2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1"/>
                    </a:lnTo>
                    <a:lnTo>
                      <a:pt x="7" y="46"/>
                    </a:lnTo>
                    <a:lnTo>
                      <a:pt x="10" y="48"/>
                    </a:lnTo>
                    <a:lnTo>
                      <a:pt x="14" y="52"/>
                    </a:lnTo>
                    <a:lnTo>
                      <a:pt x="19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6" y="52"/>
                    </a:lnTo>
                    <a:lnTo>
                      <a:pt x="41" y="48"/>
                    </a:lnTo>
                    <a:lnTo>
                      <a:pt x="44" y="46"/>
                    </a:lnTo>
                    <a:lnTo>
                      <a:pt x="48" y="41"/>
                    </a:lnTo>
                    <a:lnTo>
                      <a:pt x="51" y="38"/>
                    </a:lnTo>
                    <a:lnTo>
                      <a:pt x="51" y="31"/>
                    </a:lnTo>
                    <a:lnTo>
                      <a:pt x="51" y="26"/>
                    </a:lnTo>
                    <a:lnTo>
                      <a:pt x="48" y="26"/>
                    </a:lnTo>
                    <a:lnTo>
                      <a:pt x="48" y="22"/>
                    </a:lnTo>
                    <a:lnTo>
                      <a:pt x="48" y="17"/>
                    </a:lnTo>
                    <a:lnTo>
                      <a:pt x="46" y="14"/>
                    </a:lnTo>
                    <a:lnTo>
                      <a:pt x="41" y="9"/>
                    </a:lnTo>
                    <a:lnTo>
                      <a:pt x="39" y="7"/>
                    </a:lnTo>
                    <a:lnTo>
                      <a:pt x="34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2" y="5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31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10" y="45"/>
                    </a:lnTo>
                    <a:lnTo>
                      <a:pt x="12" y="46"/>
                    </a:lnTo>
                    <a:lnTo>
                      <a:pt x="17" y="48"/>
                    </a:lnTo>
                    <a:lnTo>
                      <a:pt x="22" y="52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6" y="41"/>
                    </a:lnTo>
                    <a:lnTo>
                      <a:pt x="48" y="37"/>
                    </a:lnTo>
                    <a:lnTo>
                      <a:pt x="48" y="31"/>
                    </a:lnTo>
                    <a:lnTo>
                      <a:pt x="48" y="26"/>
                    </a:lnTo>
                    <a:lnTo>
                      <a:pt x="51" y="26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5" name="Freeform 1177">
                <a:extLst>
                  <a:ext uri="{FF2B5EF4-FFF2-40B4-BE49-F238E27FC236}">
                    <a16:creationId xmlns:a16="http://schemas.microsoft.com/office/drawing/2014/main" id="{74B8D143-36AA-413C-AF19-F472F27A4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3454"/>
                <a:ext cx="16" cy="15"/>
              </a:xfrm>
              <a:custGeom>
                <a:avLst/>
                <a:gdLst>
                  <a:gd name="T0" fmla="*/ 46 w 46"/>
                  <a:gd name="T1" fmla="*/ 18 h 47"/>
                  <a:gd name="T2" fmla="*/ 45 w 46"/>
                  <a:gd name="T3" fmla="*/ 9 h 47"/>
                  <a:gd name="T4" fmla="*/ 38 w 46"/>
                  <a:gd name="T5" fmla="*/ 2 h 47"/>
                  <a:gd name="T6" fmla="*/ 27 w 46"/>
                  <a:gd name="T7" fmla="*/ 0 h 47"/>
                  <a:gd name="T8" fmla="*/ 21 w 46"/>
                  <a:gd name="T9" fmla="*/ 0 h 47"/>
                  <a:gd name="T10" fmla="*/ 10 w 46"/>
                  <a:gd name="T11" fmla="*/ 2 h 47"/>
                  <a:gd name="T12" fmla="*/ 3 w 46"/>
                  <a:gd name="T13" fmla="*/ 9 h 47"/>
                  <a:gd name="T14" fmla="*/ 0 w 46"/>
                  <a:gd name="T15" fmla="*/ 18 h 47"/>
                  <a:gd name="T16" fmla="*/ 0 w 46"/>
                  <a:gd name="T17" fmla="*/ 26 h 47"/>
                  <a:gd name="T18" fmla="*/ 3 w 46"/>
                  <a:gd name="T19" fmla="*/ 36 h 47"/>
                  <a:gd name="T20" fmla="*/ 10 w 46"/>
                  <a:gd name="T21" fmla="*/ 41 h 47"/>
                  <a:gd name="T22" fmla="*/ 21 w 46"/>
                  <a:gd name="T23" fmla="*/ 47 h 47"/>
                  <a:gd name="T24" fmla="*/ 27 w 46"/>
                  <a:gd name="T25" fmla="*/ 47 h 47"/>
                  <a:gd name="T26" fmla="*/ 38 w 46"/>
                  <a:gd name="T27" fmla="*/ 41 h 47"/>
                  <a:gd name="T28" fmla="*/ 45 w 46"/>
                  <a:gd name="T29" fmla="*/ 36 h 47"/>
                  <a:gd name="T30" fmla="*/ 46 w 46"/>
                  <a:gd name="T31" fmla="*/ 26 h 47"/>
                  <a:gd name="T32" fmla="*/ 45 w 46"/>
                  <a:gd name="T33" fmla="*/ 22 h 47"/>
                  <a:gd name="T34" fmla="*/ 43 w 46"/>
                  <a:gd name="T35" fmla="*/ 14 h 47"/>
                  <a:gd name="T36" fmla="*/ 39 w 46"/>
                  <a:gd name="T37" fmla="*/ 7 h 47"/>
                  <a:gd name="T38" fmla="*/ 32 w 46"/>
                  <a:gd name="T39" fmla="*/ 2 h 47"/>
                  <a:gd name="T40" fmla="*/ 24 w 46"/>
                  <a:gd name="T41" fmla="*/ 2 h 47"/>
                  <a:gd name="T42" fmla="*/ 15 w 46"/>
                  <a:gd name="T43" fmla="*/ 2 h 47"/>
                  <a:gd name="T44" fmla="*/ 7 w 46"/>
                  <a:gd name="T45" fmla="*/ 7 h 47"/>
                  <a:gd name="T46" fmla="*/ 5 w 46"/>
                  <a:gd name="T47" fmla="*/ 14 h 47"/>
                  <a:gd name="T48" fmla="*/ 3 w 46"/>
                  <a:gd name="T49" fmla="*/ 22 h 47"/>
                  <a:gd name="T50" fmla="*/ 5 w 46"/>
                  <a:gd name="T51" fmla="*/ 32 h 47"/>
                  <a:gd name="T52" fmla="*/ 7 w 46"/>
                  <a:gd name="T53" fmla="*/ 36 h 47"/>
                  <a:gd name="T54" fmla="*/ 15 w 46"/>
                  <a:gd name="T55" fmla="*/ 41 h 47"/>
                  <a:gd name="T56" fmla="*/ 24 w 46"/>
                  <a:gd name="T57" fmla="*/ 43 h 47"/>
                  <a:gd name="T58" fmla="*/ 32 w 46"/>
                  <a:gd name="T59" fmla="*/ 41 h 47"/>
                  <a:gd name="T60" fmla="*/ 39 w 46"/>
                  <a:gd name="T61" fmla="*/ 36 h 47"/>
                  <a:gd name="T62" fmla="*/ 43 w 46"/>
                  <a:gd name="T63" fmla="*/ 32 h 47"/>
                  <a:gd name="T64" fmla="*/ 45 w 46"/>
                  <a:gd name="T65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2"/>
                    </a:moveTo>
                    <a:lnTo>
                      <a:pt x="46" y="18"/>
                    </a:lnTo>
                    <a:lnTo>
                      <a:pt x="46" y="12"/>
                    </a:lnTo>
                    <a:lnTo>
                      <a:pt x="45" y="9"/>
                    </a:lnTo>
                    <a:lnTo>
                      <a:pt x="39" y="5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0" y="41"/>
                    </a:lnTo>
                    <a:lnTo>
                      <a:pt x="15" y="43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7" y="47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45" y="36"/>
                    </a:lnTo>
                    <a:lnTo>
                      <a:pt x="46" y="32"/>
                    </a:lnTo>
                    <a:lnTo>
                      <a:pt x="46" y="26"/>
                    </a:lnTo>
                    <a:lnTo>
                      <a:pt x="46" y="22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3" y="14"/>
                    </a:lnTo>
                    <a:lnTo>
                      <a:pt x="43" y="12"/>
                    </a:lnTo>
                    <a:lnTo>
                      <a:pt x="39" y="7"/>
                    </a:lnTo>
                    <a:lnTo>
                      <a:pt x="35" y="5"/>
                    </a:lnTo>
                    <a:lnTo>
                      <a:pt x="32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5" y="2"/>
                    </a:lnTo>
                    <a:lnTo>
                      <a:pt x="13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13" y="40"/>
                    </a:lnTo>
                    <a:lnTo>
                      <a:pt x="15" y="41"/>
                    </a:lnTo>
                    <a:lnTo>
                      <a:pt x="21" y="43"/>
                    </a:lnTo>
                    <a:lnTo>
                      <a:pt x="24" y="43"/>
                    </a:lnTo>
                    <a:lnTo>
                      <a:pt x="27" y="43"/>
                    </a:lnTo>
                    <a:lnTo>
                      <a:pt x="32" y="41"/>
                    </a:lnTo>
                    <a:lnTo>
                      <a:pt x="35" y="40"/>
                    </a:lnTo>
                    <a:lnTo>
                      <a:pt x="39" y="36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5" y="26"/>
                    </a:lnTo>
                    <a:lnTo>
                      <a:pt x="45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6" name="Freeform 1178">
                <a:extLst>
                  <a:ext uri="{FF2B5EF4-FFF2-40B4-BE49-F238E27FC236}">
                    <a16:creationId xmlns:a16="http://schemas.microsoft.com/office/drawing/2014/main" id="{3400D0BE-FF2B-455F-94E4-7DDB2E967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3454"/>
                <a:ext cx="14" cy="14"/>
              </a:xfrm>
              <a:custGeom>
                <a:avLst/>
                <a:gdLst>
                  <a:gd name="T0" fmla="*/ 41 w 41"/>
                  <a:gd name="T1" fmla="*/ 17 h 41"/>
                  <a:gd name="T2" fmla="*/ 40 w 41"/>
                  <a:gd name="T3" fmla="*/ 10 h 41"/>
                  <a:gd name="T4" fmla="*/ 31 w 41"/>
                  <a:gd name="T5" fmla="*/ 3 h 41"/>
                  <a:gd name="T6" fmla="*/ 24 w 41"/>
                  <a:gd name="T7" fmla="*/ 0 h 41"/>
                  <a:gd name="T8" fmla="*/ 16 w 41"/>
                  <a:gd name="T9" fmla="*/ 0 h 41"/>
                  <a:gd name="T10" fmla="*/ 9 w 41"/>
                  <a:gd name="T11" fmla="*/ 3 h 41"/>
                  <a:gd name="T12" fmla="*/ 2 w 41"/>
                  <a:gd name="T13" fmla="*/ 10 h 41"/>
                  <a:gd name="T14" fmla="*/ 0 w 41"/>
                  <a:gd name="T15" fmla="*/ 17 h 41"/>
                  <a:gd name="T16" fmla="*/ 0 w 41"/>
                  <a:gd name="T17" fmla="*/ 24 h 41"/>
                  <a:gd name="T18" fmla="*/ 2 w 41"/>
                  <a:gd name="T19" fmla="*/ 32 h 41"/>
                  <a:gd name="T20" fmla="*/ 9 w 41"/>
                  <a:gd name="T21" fmla="*/ 38 h 41"/>
                  <a:gd name="T22" fmla="*/ 16 w 41"/>
                  <a:gd name="T23" fmla="*/ 41 h 41"/>
                  <a:gd name="T24" fmla="*/ 24 w 41"/>
                  <a:gd name="T25" fmla="*/ 41 h 41"/>
                  <a:gd name="T26" fmla="*/ 31 w 41"/>
                  <a:gd name="T27" fmla="*/ 38 h 41"/>
                  <a:gd name="T28" fmla="*/ 40 w 41"/>
                  <a:gd name="T29" fmla="*/ 32 h 41"/>
                  <a:gd name="T30" fmla="*/ 41 w 41"/>
                  <a:gd name="T31" fmla="*/ 24 h 41"/>
                  <a:gd name="T32" fmla="*/ 40 w 41"/>
                  <a:gd name="T33" fmla="*/ 20 h 41"/>
                  <a:gd name="T34" fmla="*/ 36 w 41"/>
                  <a:gd name="T35" fmla="*/ 12 h 41"/>
                  <a:gd name="T36" fmla="*/ 33 w 41"/>
                  <a:gd name="T37" fmla="*/ 7 h 41"/>
                  <a:gd name="T38" fmla="*/ 26 w 41"/>
                  <a:gd name="T39" fmla="*/ 5 h 41"/>
                  <a:gd name="T40" fmla="*/ 21 w 41"/>
                  <a:gd name="T41" fmla="*/ 3 h 41"/>
                  <a:gd name="T42" fmla="*/ 14 w 41"/>
                  <a:gd name="T43" fmla="*/ 5 h 41"/>
                  <a:gd name="T44" fmla="*/ 7 w 41"/>
                  <a:gd name="T45" fmla="*/ 7 h 41"/>
                  <a:gd name="T46" fmla="*/ 4 w 41"/>
                  <a:gd name="T47" fmla="*/ 12 h 41"/>
                  <a:gd name="T48" fmla="*/ 2 w 41"/>
                  <a:gd name="T49" fmla="*/ 20 h 41"/>
                  <a:gd name="T50" fmla="*/ 4 w 41"/>
                  <a:gd name="T51" fmla="*/ 27 h 41"/>
                  <a:gd name="T52" fmla="*/ 7 w 41"/>
                  <a:gd name="T53" fmla="*/ 32 h 41"/>
                  <a:gd name="T54" fmla="*/ 14 w 41"/>
                  <a:gd name="T55" fmla="*/ 38 h 41"/>
                  <a:gd name="T56" fmla="*/ 21 w 41"/>
                  <a:gd name="T57" fmla="*/ 39 h 41"/>
                  <a:gd name="T58" fmla="*/ 26 w 41"/>
                  <a:gd name="T59" fmla="*/ 38 h 41"/>
                  <a:gd name="T60" fmla="*/ 33 w 41"/>
                  <a:gd name="T61" fmla="*/ 32 h 41"/>
                  <a:gd name="T62" fmla="*/ 36 w 41"/>
                  <a:gd name="T63" fmla="*/ 27 h 41"/>
                  <a:gd name="T64" fmla="*/ 40 w 41"/>
                  <a:gd name="T6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" h="41">
                    <a:moveTo>
                      <a:pt x="41" y="20"/>
                    </a:moveTo>
                    <a:lnTo>
                      <a:pt x="41" y="17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6" y="5"/>
                    </a:lnTo>
                    <a:lnTo>
                      <a:pt x="31" y="3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4" y="5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9" y="38"/>
                    </a:lnTo>
                    <a:lnTo>
                      <a:pt x="12" y="39"/>
                    </a:lnTo>
                    <a:lnTo>
                      <a:pt x="16" y="41"/>
                    </a:lnTo>
                    <a:lnTo>
                      <a:pt x="21" y="41"/>
                    </a:lnTo>
                    <a:lnTo>
                      <a:pt x="24" y="41"/>
                    </a:lnTo>
                    <a:lnTo>
                      <a:pt x="29" y="39"/>
                    </a:lnTo>
                    <a:lnTo>
                      <a:pt x="31" y="38"/>
                    </a:lnTo>
                    <a:lnTo>
                      <a:pt x="36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1" y="24"/>
                    </a:lnTo>
                    <a:lnTo>
                      <a:pt x="41" y="20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4" y="27"/>
                    </a:lnTo>
                    <a:lnTo>
                      <a:pt x="4" y="30"/>
                    </a:lnTo>
                    <a:lnTo>
                      <a:pt x="7" y="32"/>
                    </a:lnTo>
                    <a:lnTo>
                      <a:pt x="9" y="34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31" y="34"/>
                    </a:lnTo>
                    <a:lnTo>
                      <a:pt x="33" y="32"/>
                    </a:lnTo>
                    <a:lnTo>
                      <a:pt x="36" y="30"/>
                    </a:lnTo>
                    <a:lnTo>
                      <a:pt x="36" y="27"/>
                    </a:lnTo>
                    <a:lnTo>
                      <a:pt x="40" y="24"/>
                    </a:lnTo>
                    <a:lnTo>
                      <a:pt x="40" y="20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7" name="Freeform 1179">
                <a:extLst>
                  <a:ext uri="{FF2B5EF4-FFF2-40B4-BE49-F238E27FC236}">
                    <a16:creationId xmlns:a16="http://schemas.microsoft.com/office/drawing/2014/main" id="{31FF3300-90E6-4A96-98BB-3EE5C7897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455"/>
                <a:ext cx="13" cy="12"/>
              </a:xfrm>
              <a:custGeom>
                <a:avLst/>
                <a:gdLst>
                  <a:gd name="T0" fmla="*/ 37 w 37"/>
                  <a:gd name="T1" fmla="*/ 14 h 36"/>
                  <a:gd name="T2" fmla="*/ 34 w 37"/>
                  <a:gd name="T3" fmla="*/ 7 h 36"/>
                  <a:gd name="T4" fmla="*/ 29 w 37"/>
                  <a:gd name="T5" fmla="*/ 2 h 36"/>
                  <a:gd name="T6" fmla="*/ 22 w 37"/>
                  <a:gd name="T7" fmla="*/ 0 h 36"/>
                  <a:gd name="T8" fmla="*/ 15 w 37"/>
                  <a:gd name="T9" fmla="*/ 0 h 36"/>
                  <a:gd name="T10" fmla="*/ 7 w 37"/>
                  <a:gd name="T11" fmla="*/ 2 h 36"/>
                  <a:gd name="T12" fmla="*/ 3 w 37"/>
                  <a:gd name="T13" fmla="*/ 7 h 36"/>
                  <a:gd name="T14" fmla="*/ 0 w 37"/>
                  <a:gd name="T15" fmla="*/ 14 h 36"/>
                  <a:gd name="T16" fmla="*/ 0 w 37"/>
                  <a:gd name="T17" fmla="*/ 21 h 36"/>
                  <a:gd name="T18" fmla="*/ 3 w 37"/>
                  <a:gd name="T19" fmla="*/ 27 h 36"/>
                  <a:gd name="T20" fmla="*/ 7 w 37"/>
                  <a:gd name="T21" fmla="*/ 31 h 36"/>
                  <a:gd name="T22" fmla="*/ 15 w 37"/>
                  <a:gd name="T23" fmla="*/ 35 h 36"/>
                  <a:gd name="T24" fmla="*/ 22 w 37"/>
                  <a:gd name="T25" fmla="*/ 35 h 36"/>
                  <a:gd name="T26" fmla="*/ 29 w 37"/>
                  <a:gd name="T27" fmla="*/ 31 h 36"/>
                  <a:gd name="T28" fmla="*/ 34 w 37"/>
                  <a:gd name="T29" fmla="*/ 27 h 36"/>
                  <a:gd name="T30" fmla="*/ 37 w 37"/>
                  <a:gd name="T31" fmla="*/ 21 h 36"/>
                  <a:gd name="T32" fmla="*/ 34 w 37"/>
                  <a:gd name="T33" fmla="*/ 17 h 36"/>
                  <a:gd name="T34" fmla="*/ 32 w 37"/>
                  <a:gd name="T35" fmla="*/ 12 h 36"/>
                  <a:gd name="T36" fmla="*/ 29 w 37"/>
                  <a:gd name="T37" fmla="*/ 7 h 36"/>
                  <a:gd name="T38" fmla="*/ 24 w 37"/>
                  <a:gd name="T39" fmla="*/ 4 h 36"/>
                  <a:gd name="T40" fmla="*/ 20 w 37"/>
                  <a:gd name="T41" fmla="*/ 2 h 36"/>
                  <a:gd name="T42" fmla="*/ 12 w 37"/>
                  <a:gd name="T43" fmla="*/ 4 h 36"/>
                  <a:gd name="T44" fmla="*/ 7 w 37"/>
                  <a:gd name="T45" fmla="*/ 7 h 36"/>
                  <a:gd name="T46" fmla="*/ 5 w 37"/>
                  <a:gd name="T47" fmla="*/ 12 h 36"/>
                  <a:gd name="T48" fmla="*/ 3 w 37"/>
                  <a:gd name="T49" fmla="*/ 17 h 36"/>
                  <a:gd name="T50" fmla="*/ 5 w 37"/>
                  <a:gd name="T51" fmla="*/ 24 h 36"/>
                  <a:gd name="T52" fmla="*/ 7 w 37"/>
                  <a:gd name="T53" fmla="*/ 29 h 36"/>
                  <a:gd name="T54" fmla="*/ 12 w 37"/>
                  <a:gd name="T55" fmla="*/ 31 h 36"/>
                  <a:gd name="T56" fmla="*/ 20 w 37"/>
                  <a:gd name="T57" fmla="*/ 31 h 36"/>
                  <a:gd name="T58" fmla="*/ 24 w 37"/>
                  <a:gd name="T59" fmla="*/ 31 h 36"/>
                  <a:gd name="T60" fmla="*/ 29 w 37"/>
                  <a:gd name="T61" fmla="*/ 29 h 36"/>
                  <a:gd name="T62" fmla="*/ 32 w 37"/>
                  <a:gd name="T63" fmla="*/ 24 h 36"/>
                  <a:gd name="T64" fmla="*/ 34 w 37"/>
                  <a:gd name="T6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36">
                    <a:moveTo>
                      <a:pt x="37" y="17"/>
                    </a:moveTo>
                    <a:lnTo>
                      <a:pt x="37" y="14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7" y="31"/>
                    </a:lnTo>
                    <a:lnTo>
                      <a:pt x="12" y="35"/>
                    </a:lnTo>
                    <a:lnTo>
                      <a:pt x="15" y="35"/>
                    </a:lnTo>
                    <a:lnTo>
                      <a:pt x="20" y="36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9" y="31"/>
                    </a:lnTo>
                    <a:lnTo>
                      <a:pt x="32" y="29"/>
                    </a:lnTo>
                    <a:lnTo>
                      <a:pt x="34" y="27"/>
                    </a:lnTo>
                    <a:lnTo>
                      <a:pt x="34" y="24"/>
                    </a:lnTo>
                    <a:lnTo>
                      <a:pt x="37" y="21"/>
                    </a:lnTo>
                    <a:lnTo>
                      <a:pt x="37" y="17"/>
                    </a:lnTo>
                    <a:lnTo>
                      <a:pt x="34" y="17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29" y="7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2" y="31"/>
                    </a:lnTo>
                    <a:lnTo>
                      <a:pt x="15" y="31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32" y="21"/>
                    </a:lnTo>
                    <a:lnTo>
                      <a:pt x="34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8" name="Freeform 1180">
                <a:extLst>
                  <a:ext uri="{FF2B5EF4-FFF2-40B4-BE49-F238E27FC236}">
                    <a16:creationId xmlns:a16="http://schemas.microsoft.com/office/drawing/2014/main" id="{D870A7C9-64EA-41B6-8DD9-679FD4E2A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3456"/>
                <a:ext cx="10" cy="9"/>
              </a:xfrm>
              <a:custGeom>
                <a:avLst/>
                <a:gdLst>
                  <a:gd name="T0" fmla="*/ 32 w 32"/>
                  <a:gd name="T1" fmla="*/ 14 h 29"/>
                  <a:gd name="T2" fmla="*/ 29 w 32"/>
                  <a:gd name="T3" fmla="*/ 13 h 29"/>
                  <a:gd name="T4" fmla="*/ 29 w 32"/>
                  <a:gd name="T5" fmla="*/ 11 h 29"/>
                  <a:gd name="T6" fmla="*/ 29 w 32"/>
                  <a:gd name="T7" fmla="*/ 7 h 29"/>
                  <a:gd name="T8" fmla="*/ 28 w 32"/>
                  <a:gd name="T9" fmla="*/ 5 h 29"/>
                  <a:gd name="T10" fmla="*/ 25 w 32"/>
                  <a:gd name="T11" fmla="*/ 2 h 29"/>
                  <a:gd name="T12" fmla="*/ 22 w 32"/>
                  <a:gd name="T13" fmla="*/ 2 h 29"/>
                  <a:gd name="T14" fmla="*/ 21 w 32"/>
                  <a:gd name="T15" fmla="*/ 0 h 29"/>
                  <a:gd name="T16" fmla="*/ 17 w 32"/>
                  <a:gd name="T17" fmla="*/ 0 h 29"/>
                  <a:gd name="T18" fmla="*/ 12 w 32"/>
                  <a:gd name="T19" fmla="*/ 0 h 29"/>
                  <a:gd name="T20" fmla="*/ 10 w 32"/>
                  <a:gd name="T21" fmla="*/ 2 h 29"/>
                  <a:gd name="T22" fmla="*/ 8 w 32"/>
                  <a:gd name="T23" fmla="*/ 2 h 29"/>
                  <a:gd name="T24" fmla="*/ 5 w 32"/>
                  <a:gd name="T25" fmla="*/ 5 h 29"/>
                  <a:gd name="T26" fmla="*/ 3 w 32"/>
                  <a:gd name="T27" fmla="*/ 7 h 29"/>
                  <a:gd name="T28" fmla="*/ 3 w 32"/>
                  <a:gd name="T29" fmla="*/ 11 h 29"/>
                  <a:gd name="T30" fmla="*/ 3 w 32"/>
                  <a:gd name="T31" fmla="*/ 13 h 29"/>
                  <a:gd name="T32" fmla="*/ 0 w 32"/>
                  <a:gd name="T33" fmla="*/ 14 h 29"/>
                  <a:gd name="T34" fmla="*/ 3 w 32"/>
                  <a:gd name="T35" fmla="*/ 20 h 29"/>
                  <a:gd name="T36" fmla="*/ 3 w 32"/>
                  <a:gd name="T37" fmla="*/ 22 h 29"/>
                  <a:gd name="T38" fmla="*/ 3 w 32"/>
                  <a:gd name="T39" fmla="*/ 25 h 29"/>
                  <a:gd name="T40" fmla="*/ 5 w 32"/>
                  <a:gd name="T41" fmla="*/ 26 h 29"/>
                  <a:gd name="T42" fmla="*/ 8 w 32"/>
                  <a:gd name="T43" fmla="*/ 26 h 29"/>
                  <a:gd name="T44" fmla="*/ 10 w 32"/>
                  <a:gd name="T45" fmla="*/ 29 h 29"/>
                  <a:gd name="T46" fmla="*/ 12 w 32"/>
                  <a:gd name="T47" fmla="*/ 29 h 29"/>
                  <a:gd name="T48" fmla="*/ 17 w 32"/>
                  <a:gd name="T49" fmla="*/ 29 h 29"/>
                  <a:gd name="T50" fmla="*/ 21 w 32"/>
                  <a:gd name="T51" fmla="*/ 29 h 29"/>
                  <a:gd name="T52" fmla="*/ 22 w 32"/>
                  <a:gd name="T53" fmla="*/ 29 h 29"/>
                  <a:gd name="T54" fmla="*/ 25 w 32"/>
                  <a:gd name="T55" fmla="*/ 26 h 29"/>
                  <a:gd name="T56" fmla="*/ 28 w 32"/>
                  <a:gd name="T57" fmla="*/ 26 h 29"/>
                  <a:gd name="T58" fmla="*/ 29 w 32"/>
                  <a:gd name="T59" fmla="*/ 25 h 29"/>
                  <a:gd name="T60" fmla="*/ 29 w 32"/>
                  <a:gd name="T61" fmla="*/ 22 h 29"/>
                  <a:gd name="T62" fmla="*/ 29 w 32"/>
                  <a:gd name="T63" fmla="*/ 20 h 29"/>
                  <a:gd name="T64" fmla="*/ 32 w 32"/>
                  <a:gd name="T65" fmla="*/ 14 h 29"/>
                  <a:gd name="T66" fmla="*/ 28 w 32"/>
                  <a:gd name="T67" fmla="*/ 14 h 29"/>
                  <a:gd name="T68" fmla="*/ 28 w 32"/>
                  <a:gd name="T69" fmla="*/ 13 h 29"/>
                  <a:gd name="T70" fmla="*/ 28 w 32"/>
                  <a:gd name="T71" fmla="*/ 11 h 29"/>
                  <a:gd name="T72" fmla="*/ 25 w 32"/>
                  <a:gd name="T73" fmla="*/ 7 h 29"/>
                  <a:gd name="T74" fmla="*/ 22 w 32"/>
                  <a:gd name="T75" fmla="*/ 5 h 29"/>
                  <a:gd name="T76" fmla="*/ 21 w 32"/>
                  <a:gd name="T77" fmla="*/ 5 h 29"/>
                  <a:gd name="T78" fmla="*/ 17 w 32"/>
                  <a:gd name="T79" fmla="*/ 2 h 29"/>
                  <a:gd name="T80" fmla="*/ 15 w 32"/>
                  <a:gd name="T81" fmla="*/ 5 h 29"/>
                  <a:gd name="T82" fmla="*/ 12 w 32"/>
                  <a:gd name="T83" fmla="*/ 5 h 29"/>
                  <a:gd name="T84" fmla="*/ 10 w 32"/>
                  <a:gd name="T85" fmla="*/ 5 h 29"/>
                  <a:gd name="T86" fmla="*/ 8 w 32"/>
                  <a:gd name="T87" fmla="*/ 7 h 29"/>
                  <a:gd name="T88" fmla="*/ 5 w 32"/>
                  <a:gd name="T89" fmla="*/ 11 h 29"/>
                  <a:gd name="T90" fmla="*/ 5 w 32"/>
                  <a:gd name="T91" fmla="*/ 13 h 29"/>
                  <a:gd name="T92" fmla="*/ 5 w 32"/>
                  <a:gd name="T93" fmla="*/ 14 h 29"/>
                  <a:gd name="T94" fmla="*/ 5 w 32"/>
                  <a:gd name="T95" fmla="*/ 18 h 29"/>
                  <a:gd name="T96" fmla="*/ 5 w 32"/>
                  <a:gd name="T97" fmla="*/ 20 h 29"/>
                  <a:gd name="T98" fmla="*/ 5 w 32"/>
                  <a:gd name="T99" fmla="*/ 22 h 29"/>
                  <a:gd name="T100" fmla="*/ 8 w 32"/>
                  <a:gd name="T101" fmla="*/ 25 h 29"/>
                  <a:gd name="T102" fmla="*/ 10 w 32"/>
                  <a:gd name="T103" fmla="*/ 25 h 29"/>
                  <a:gd name="T104" fmla="*/ 12 w 32"/>
                  <a:gd name="T105" fmla="*/ 26 h 29"/>
                  <a:gd name="T106" fmla="*/ 15 w 32"/>
                  <a:gd name="T107" fmla="*/ 26 h 29"/>
                  <a:gd name="T108" fmla="*/ 17 w 32"/>
                  <a:gd name="T109" fmla="*/ 26 h 29"/>
                  <a:gd name="T110" fmla="*/ 21 w 32"/>
                  <a:gd name="T111" fmla="*/ 26 h 29"/>
                  <a:gd name="T112" fmla="*/ 22 w 32"/>
                  <a:gd name="T113" fmla="*/ 25 h 29"/>
                  <a:gd name="T114" fmla="*/ 25 w 32"/>
                  <a:gd name="T115" fmla="*/ 25 h 29"/>
                  <a:gd name="T116" fmla="*/ 28 w 32"/>
                  <a:gd name="T117" fmla="*/ 22 h 29"/>
                  <a:gd name="T118" fmla="*/ 28 w 32"/>
                  <a:gd name="T119" fmla="*/ 20 h 29"/>
                  <a:gd name="T120" fmla="*/ 28 w 32"/>
                  <a:gd name="T121" fmla="*/ 18 h 29"/>
                  <a:gd name="T122" fmla="*/ 28 w 32"/>
                  <a:gd name="T123" fmla="*/ 14 h 29"/>
                  <a:gd name="T124" fmla="*/ 32 w 32"/>
                  <a:gd name="T12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" h="29">
                    <a:moveTo>
                      <a:pt x="32" y="14"/>
                    </a:moveTo>
                    <a:lnTo>
                      <a:pt x="29" y="13"/>
                    </a:lnTo>
                    <a:lnTo>
                      <a:pt x="29" y="11"/>
                    </a:lnTo>
                    <a:lnTo>
                      <a:pt x="29" y="7"/>
                    </a:lnTo>
                    <a:lnTo>
                      <a:pt x="28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5" y="26"/>
                    </a:lnTo>
                    <a:lnTo>
                      <a:pt x="28" y="26"/>
                    </a:lnTo>
                    <a:lnTo>
                      <a:pt x="29" y="25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25" y="7"/>
                    </a:lnTo>
                    <a:lnTo>
                      <a:pt x="22" y="5"/>
                    </a:lnTo>
                    <a:lnTo>
                      <a:pt x="21" y="5"/>
                    </a:lnTo>
                    <a:lnTo>
                      <a:pt x="17" y="2"/>
                    </a:lnTo>
                    <a:lnTo>
                      <a:pt x="15" y="5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22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5" y="26"/>
                    </a:lnTo>
                    <a:lnTo>
                      <a:pt x="17" y="26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5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8" y="14"/>
                    </a:lnTo>
                    <a:lnTo>
                      <a:pt x="32" y="14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09" name="Freeform 1181">
                <a:extLst>
                  <a:ext uri="{FF2B5EF4-FFF2-40B4-BE49-F238E27FC236}">
                    <a16:creationId xmlns:a16="http://schemas.microsoft.com/office/drawing/2014/main" id="{EEA64E70-8711-49C1-B867-30D4D0D28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456"/>
                <a:ext cx="7" cy="8"/>
              </a:xfrm>
              <a:custGeom>
                <a:avLst/>
                <a:gdLst>
                  <a:gd name="T0" fmla="*/ 22 w 22"/>
                  <a:gd name="T1" fmla="*/ 12 h 24"/>
                  <a:gd name="T2" fmla="*/ 22 w 22"/>
                  <a:gd name="T3" fmla="*/ 10 h 24"/>
                  <a:gd name="T4" fmla="*/ 22 w 22"/>
                  <a:gd name="T5" fmla="*/ 8 h 24"/>
                  <a:gd name="T6" fmla="*/ 20 w 22"/>
                  <a:gd name="T7" fmla="*/ 5 h 24"/>
                  <a:gd name="T8" fmla="*/ 17 w 22"/>
                  <a:gd name="T9" fmla="*/ 3 h 24"/>
                  <a:gd name="T10" fmla="*/ 15 w 22"/>
                  <a:gd name="T11" fmla="*/ 3 h 24"/>
                  <a:gd name="T12" fmla="*/ 13 w 22"/>
                  <a:gd name="T13" fmla="*/ 0 h 24"/>
                  <a:gd name="T14" fmla="*/ 10 w 22"/>
                  <a:gd name="T15" fmla="*/ 3 h 24"/>
                  <a:gd name="T16" fmla="*/ 8 w 22"/>
                  <a:gd name="T17" fmla="*/ 3 h 24"/>
                  <a:gd name="T18" fmla="*/ 5 w 22"/>
                  <a:gd name="T19" fmla="*/ 3 h 24"/>
                  <a:gd name="T20" fmla="*/ 3 w 22"/>
                  <a:gd name="T21" fmla="*/ 5 h 24"/>
                  <a:gd name="T22" fmla="*/ 0 w 22"/>
                  <a:gd name="T23" fmla="*/ 8 h 24"/>
                  <a:gd name="T24" fmla="*/ 0 w 22"/>
                  <a:gd name="T25" fmla="*/ 10 h 24"/>
                  <a:gd name="T26" fmla="*/ 0 w 22"/>
                  <a:gd name="T27" fmla="*/ 12 h 24"/>
                  <a:gd name="T28" fmla="*/ 0 w 22"/>
                  <a:gd name="T29" fmla="*/ 15 h 24"/>
                  <a:gd name="T30" fmla="*/ 0 w 22"/>
                  <a:gd name="T31" fmla="*/ 17 h 24"/>
                  <a:gd name="T32" fmla="*/ 0 w 22"/>
                  <a:gd name="T33" fmla="*/ 20 h 24"/>
                  <a:gd name="T34" fmla="*/ 3 w 22"/>
                  <a:gd name="T35" fmla="*/ 23 h 24"/>
                  <a:gd name="T36" fmla="*/ 5 w 22"/>
                  <a:gd name="T37" fmla="*/ 23 h 24"/>
                  <a:gd name="T38" fmla="*/ 8 w 22"/>
                  <a:gd name="T39" fmla="*/ 24 h 24"/>
                  <a:gd name="T40" fmla="*/ 10 w 22"/>
                  <a:gd name="T41" fmla="*/ 24 h 24"/>
                  <a:gd name="T42" fmla="*/ 13 w 22"/>
                  <a:gd name="T43" fmla="*/ 24 h 24"/>
                  <a:gd name="T44" fmla="*/ 15 w 22"/>
                  <a:gd name="T45" fmla="*/ 24 h 24"/>
                  <a:gd name="T46" fmla="*/ 17 w 22"/>
                  <a:gd name="T47" fmla="*/ 23 h 24"/>
                  <a:gd name="T48" fmla="*/ 20 w 22"/>
                  <a:gd name="T49" fmla="*/ 23 h 24"/>
                  <a:gd name="T50" fmla="*/ 22 w 22"/>
                  <a:gd name="T51" fmla="*/ 20 h 24"/>
                  <a:gd name="T52" fmla="*/ 22 w 22"/>
                  <a:gd name="T53" fmla="*/ 17 h 24"/>
                  <a:gd name="T54" fmla="*/ 22 w 22"/>
                  <a:gd name="T55" fmla="*/ 15 h 24"/>
                  <a:gd name="T56" fmla="*/ 22 w 22"/>
                  <a:gd name="T57" fmla="*/ 12 h 24"/>
                  <a:gd name="T58" fmla="*/ 20 w 22"/>
                  <a:gd name="T59" fmla="*/ 12 h 24"/>
                  <a:gd name="T60" fmla="*/ 20 w 22"/>
                  <a:gd name="T61" fmla="*/ 10 h 24"/>
                  <a:gd name="T62" fmla="*/ 20 w 22"/>
                  <a:gd name="T63" fmla="*/ 8 h 24"/>
                  <a:gd name="T64" fmla="*/ 17 w 22"/>
                  <a:gd name="T65" fmla="*/ 8 h 24"/>
                  <a:gd name="T66" fmla="*/ 17 w 22"/>
                  <a:gd name="T67" fmla="*/ 5 h 24"/>
                  <a:gd name="T68" fmla="*/ 15 w 22"/>
                  <a:gd name="T69" fmla="*/ 5 h 24"/>
                  <a:gd name="T70" fmla="*/ 13 w 22"/>
                  <a:gd name="T71" fmla="*/ 5 h 24"/>
                  <a:gd name="T72" fmla="*/ 10 w 22"/>
                  <a:gd name="T73" fmla="*/ 5 h 24"/>
                  <a:gd name="T74" fmla="*/ 8 w 22"/>
                  <a:gd name="T75" fmla="*/ 5 h 24"/>
                  <a:gd name="T76" fmla="*/ 5 w 22"/>
                  <a:gd name="T77" fmla="*/ 5 h 24"/>
                  <a:gd name="T78" fmla="*/ 5 w 22"/>
                  <a:gd name="T79" fmla="*/ 8 h 24"/>
                  <a:gd name="T80" fmla="*/ 3 w 22"/>
                  <a:gd name="T81" fmla="*/ 8 h 24"/>
                  <a:gd name="T82" fmla="*/ 3 w 22"/>
                  <a:gd name="T83" fmla="*/ 10 h 24"/>
                  <a:gd name="T84" fmla="*/ 3 w 22"/>
                  <a:gd name="T85" fmla="*/ 12 h 24"/>
                  <a:gd name="T86" fmla="*/ 3 w 22"/>
                  <a:gd name="T87" fmla="*/ 15 h 24"/>
                  <a:gd name="T88" fmla="*/ 3 w 22"/>
                  <a:gd name="T89" fmla="*/ 17 h 24"/>
                  <a:gd name="T90" fmla="*/ 5 w 22"/>
                  <a:gd name="T91" fmla="*/ 20 h 24"/>
                  <a:gd name="T92" fmla="*/ 8 w 22"/>
                  <a:gd name="T93" fmla="*/ 23 h 24"/>
                  <a:gd name="T94" fmla="*/ 10 w 22"/>
                  <a:gd name="T95" fmla="*/ 23 h 24"/>
                  <a:gd name="T96" fmla="*/ 13 w 22"/>
                  <a:gd name="T97" fmla="*/ 23 h 24"/>
                  <a:gd name="T98" fmla="*/ 15 w 22"/>
                  <a:gd name="T99" fmla="*/ 23 h 24"/>
                  <a:gd name="T100" fmla="*/ 17 w 22"/>
                  <a:gd name="T101" fmla="*/ 20 h 24"/>
                  <a:gd name="T102" fmla="*/ 20 w 22"/>
                  <a:gd name="T103" fmla="*/ 17 h 24"/>
                  <a:gd name="T104" fmla="*/ 20 w 22"/>
                  <a:gd name="T105" fmla="*/ 15 h 24"/>
                  <a:gd name="T106" fmla="*/ 20 w 22"/>
                  <a:gd name="T107" fmla="*/ 12 h 24"/>
                  <a:gd name="T108" fmla="*/ 22 w 22"/>
                  <a:gd name="T10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24">
                    <a:moveTo>
                      <a:pt x="22" y="12"/>
                    </a:moveTo>
                    <a:lnTo>
                      <a:pt x="22" y="10"/>
                    </a:lnTo>
                    <a:lnTo>
                      <a:pt x="22" y="8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20"/>
                    </a:lnTo>
                    <a:lnTo>
                      <a:pt x="22" y="17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5" y="20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0" name="Freeform 1182">
                <a:extLst>
                  <a:ext uri="{FF2B5EF4-FFF2-40B4-BE49-F238E27FC236}">
                    <a16:creationId xmlns:a16="http://schemas.microsoft.com/office/drawing/2014/main" id="{54DB6309-ADE9-44EB-9B6C-9D02C516B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458"/>
                <a:ext cx="6" cy="6"/>
              </a:xfrm>
              <a:custGeom>
                <a:avLst/>
                <a:gdLst>
                  <a:gd name="T0" fmla="*/ 17 w 17"/>
                  <a:gd name="T1" fmla="*/ 8 h 18"/>
                  <a:gd name="T2" fmla="*/ 17 w 17"/>
                  <a:gd name="T3" fmla="*/ 5 h 18"/>
                  <a:gd name="T4" fmla="*/ 17 w 17"/>
                  <a:gd name="T5" fmla="*/ 3 h 18"/>
                  <a:gd name="T6" fmla="*/ 14 w 17"/>
                  <a:gd name="T7" fmla="*/ 3 h 18"/>
                  <a:gd name="T8" fmla="*/ 14 w 17"/>
                  <a:gd name="T9" fmla="*/ 0 h 18"/>
                  <a:gd name="T10" fmla="*/ 12 w 17"/>
                  <a:gd name="T11" fmla="*/ 0 h 18"/>
                  <a:gd name="T12" fmla="*/ 9 w 17"/>
                  <a:gd name="T13" fmla="*/ 0 h 18"/>
                  <a:gd name="T14" fmla="*/ 7 w 17"/>
                  <a:gd name="T15" fmla="*/ 0 h 18"/>
                  <a:gd name="T16" fmla="*/ 4 w 17"/>
                  <a:gd name="T17" fmla="*/ 0 h 18"/>
                  <a:gd name="T18" fmla="*/ 2 w 17"/>
                  <a:gd name="T19" fmla="*/ 0 h 18"/>
                  <a:gd name="T20" fmla="*/ 2 w 17"/>
                  <a:gd name="T21" fmla="*/ 3 h 18"/>
                  <a:gd name="T22" fmla="*/ 0 w 17"/>
                  <a:gd name="T23" fmla="*/ 3 h 18"/>
                  <a:gd name="T24" fmla="*/ 0 w 17"/>
                  <a:gd name="T25" fmla="*/ 5 h 18"/>
                  <a:gd name="T26" fmla="*/ 0 w 17"/>
                  <a:gd name="T27" fmla="*/ 8 h 18"/>
                  <a:gd name="T28" fmla="*/ 0 w 17"/>
                  <a:gd name="T29" fmla="*/ 10 h 18"/>
                  <a:gd name="T30" fmla="*/ 0 w 17"/>
                  <a:gd name="T31" fmla="*/ 12 h 18"/>
                  <a:gd name="T32" fmla="*/ 2 w 17"/>
                  <a:gd name="T33" fmla="*/ 15 h 18"/>
                  <a:gd name="T34" fmla="*/ 4 w 17"/>
                  <a:gd name="T35" fmla="*/ 18 h 18"/>
                  <a:gd name="T36" fmla="*/ 7 w 17"/>
                  <a:gd name="T37" fmla="*/ 18 h 18"/>
                  <a:gd name="T38" fmla="*/ 9 w 17"/>
                  <a:gd name="T39" fmla="*/ 18 h 18"/>
                  <a:gd name="T40" fmla="*/ 12 w 17"/>
                  <a:gd name="T41" fmla="*/ 18 h 18"/>
                  <a:gd name="T42" fmla="*/ 14 w 17"/>
                  <a:gd name="T43" fmla="*/ 15 h 18"/>
                  <a:gd name="T44" fmla="*/ 17 w 17"/>
                  <a:gd name="T45" fmla="*/ 12 h 18"/>
                  <a:gd name="T46" fmla="*/ 17 w 17"/>
                  <a:gd name="T47" fmla="*/ 10 h 18"/>
                  <a:gd name="T48" fmla="*/ 17 w 17"/>
                  <a:gd name="T49" fmla="*/ 8 h 18"/>
                  <a:gd name="T50" fmla="*/ 14 w 17"/>
                  <a:gd name="T51" fmla="*/ 8 h 18"/>
                  <a:gd name="T52" fmla="*/ 14 w 17"/>
                  <a:gd name="T53" fmla="*/ 5 h 18"/>
                  <a:gd name="T54" fmla="*/ 12 w 17"/>
                  <a:gd name="T55" fmla="*/ 5 h 18"/>
                  <a:gd name="T56" fmla="*/ 12 w 17"/>
                  <a:gd name="T57" fmla="*/ 3 h 18"/>
                  <a:gd name="T58" fmla="*/ 9 w 17"/>
                  <a:gd name="T59" fmla="*/ 3 h 18"/>
                  <a:gd name="T60" fmla="*/ 7 w 17"/>
                  <a:gd name="T61" fmla="*/ 3 h 18"/>
                  <a:gd name="T62" fmla="*/ 4 w 17"/>
                  <a:gd name="T63" fmla="*/ 3 h 18"/>
                  <a:gd name="T64" fmla="*/ 4 w 17"/>
                  <a:gd name="T65" fmla="*/ 5 h 18"/>
                  <a:gd name="T66" fmla="*/ 2 w 17"/>
                  <a:gd name="T67" fmla="*/ 5 h 18"/>
                  <a:gd name="T68" fmla="*/ 2 w 17"/>
                  <a:gd name="T69" fmla="*/ 8 h 18"/>
                  <a:gd name="T70" fmla="*/ 2 w 17"/>
                  <a:gd name="T71" fmla="*/ 10 h 18"/>
                  <a:gd name="T72" fmla="*/ 2 w 17"/>
                  <a:gd name="T73" fmla="*/ 12 h 18"/>
                  <a:gd name="T74" fmla="*/ 4 w 17"/>
                  <a:gd name="T75" fmla="*/ 12 h 18"/>
                  <a:gd name="T76" fmla="*/ 7 w 17"/>
                  <a:gd name="T77" fmla="*/ 15 h 18"/>
                  <a:gd name="T78" fmla="*/ 9 w 17"/>
                  <a:gd name="T79" fmla="*/ 15 h 18"/>
                  <a:gd name="T80" fmla="*/ 12 w 17"/>
                  <a:gd name="T81" fmla="*/ 12 h 18"/>
                  <a:gd name="T82" fmla="*/ 14 w 17"/>
                  <a:gd name="T83" fmla="*/ 12 h 18"/>
                  <a:gd name="T84" fmla="*/ 14 w 17"/>
                  <a:gd name="T85" fmla="*/ 10 h 18"/>
                  <a:gd name="T86" fmla="*/ 14 w 17"/>
                  <a:gd name="T87" fmla="*/ 8 h 18"/>
                  <a:gd name="T88" fmla="*/ 17 w 17"/>
                  <a:gd name="T8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" h="18">
                    <a:moveTo>
                      <a:pt x="17" y="8"/>
                    </a:moveTo>
                    <a:lnTo>
                      <a:pt x="17" y="5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1" name="Freeform 1183">
                <a:extLst>
                  <a:ext uri="{FF2B5EF4-FFF2-40B4-BE49-F238E27FC236}">
                    <a16:creationId xmlns:a16="http://schemas.microsoft.com/office/drawing/2014/main" id="{EB6F440D-DAEB-491B-96C9-B58DA3E9F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459"/>
                <a:ext cx="4" cy="4"/>
              </a:xfrm>
              <a:custGeom>
                <a:avLst/>
                <a:gdLst>
                  <a:gd name="T0" fmla="*/ 12 w 12"/>
                  <a:gd name="T1" fmla="*/ 5 h 12"/>
                  <a:gd name="T2" fmla="*/ 12 w 12"/>
                  <a:gd name="T3" fmla="*/ 2 h 12"/>
                  <a:gd name="T4" fmla="*/ 10 w 12"/>
                  <a:gd name="T5" fmla="*/ 2 h 12"/>
                  <a:gd name="T6" fmla="*/ 10 w 12"/>
                  <a:gd name="T7" fmla="*/ 0 h 12"/>
                  <a:gd name="T8" fmla="*/ 7 w 12"/>
                  <a:gd name="T9" fmla="*/ 0 h 12"/>
                  <a:gd name="T10" fmla="*/ 5 w 12"/>
                  <a:gd name="T11" fmla="*/ 0 h 12"/>
                  <a:gd name="T12" fmla="*/ 2 w 12"/>
                  <a:gd name="T13" fmla="*/ 0 h 12"/>
                  <a:gd name="T14" fmla="*/ 2 w 12"/>
                  <a:gd name="T15" fmla="*/ 2 h 12"/>
                  <a:gd name="T16" fmla="*/ 0 w 12"/>
                  <a:gd name="T17" fmla="*/ 2 h 12"/>
                  <a:gd name="T18" fmla="*/ 0 w 12"/>
                  <a:gd name="T19" fmla="*/ 5 h 12"/>
                  <a:gd name="T20" fmla="*/ 0 w 12"/>
                  <a:gd name="T21" fmla="*/ 7 h 12"/>
                  <a:gd name="T22" fmla="*/ 0 w 12"/>
                  <a:gd name="T23" fmla="*/ 9 h 12"/>
                  <a:gd name="T24" fmla="*/ 2 w 12"/>
                  <a:gd name="T25" fmla="*/ 9 h 12"/>
                  <a:gd name="T26" fmla="*/ 5 w 12"/>
                  <a:gd name="T27" fmla="*/ 12 h 12"/>
                  <a:gd name="T28" fmla="*/ 7 w 12"/>
                  <a:gd name="T29" fmla="*/ 12 h 12"/>
                  <a:gd name="T30" fmla="*/ 10 w 12"/>
                  <a:gd name="T31" fmla="*/ 9 h 12"/>
                  <a:gd name="T32" fmla="*/ 12 w 12"/>
                  <a:gd name="T33" fmla="*/ 9 h 12"/>
                  <a:gd name="T34" fmla="*/ 12 w 12"/>
                  <a:gd name="T35" fmla="*/ 7 h 12"/>
                  <a:gd name="T36" fmla="*/ 12 w 12"/>
                  <a:gd name="T3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12" y="5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2" name="Freeform 1184">
                <a:extLst>
                  <a:ext uri="{FF2B5EF4-FFF2-40B4-BE49-F238E27FC236}">
                    <a16:creationId xmlns:a16="http://schemas.microsoft.com/office/drawing/2014/main" id="{457FFB66-9ACA-4FE5-8EE5-52E81151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3460"/>
                <a:ext cx="3" cy="2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0 h 5"/>
                  <a:gd name="T4" fmla="*/ 2 w 7"/>
                  <a:gd name="T5" fmla="*/ 0 h 5"/>
                  <a:gd name="T6" fmla="*/ 2 w 7"/>
                  <a:gd name="T7" fmla="*/ 3 h 5"/>
                  <a:gd name="T8" fmla="*/ 0 w 7"/>
                  <a:gd name="T9" fmla="*/ 3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5 h 5"/>
                  <a:gd name="T16" fmla="*/ 7 w 7"/>
                  <a:gd name="T17" fmla="*/ 5 h 5"/>
                  <a:gd name="T18" fmla="*/ 7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3" name="Freeform 1185">
                <a:extLst>
                  <a:ext uri="{FF2B5EF4-FFF2-40B4-BE49-F238E27FC236}">
                    <a16:creationId xmlns:a16="http://schemas.microsoft.com/office/drawing/2014/main" id="{9715C1E9-7395-40EF-9595-FF33D125B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3507"/>
                <a:ext cx="10" cy="8"/>
              </a:xfrm>
              <a:custGeom>
                <a:avLst/>
                <a:gdLst>
                  <a:gd name="T0" fmla="*/ 31 w 31"/>
                  <a:gd name="T1" fmla="*/ 9 h 24"/>
                  <a:gd name="T2" fmla="*/ 26 w 31"/>
                  <a:gd name="T3" fmla="*/ 2 h 24"/>
                  <a:gd name="T4" fmla="*/ 19 w 31"/>
                  <a:gd name="T5" fmla="*/ 0 h 24"/>
                  <a:gd name="T6" fmla="*/ 14 w 31"/>
                  <a:gd name="T7" fmla="*/ 0 h 24"/>
                  <a:gd name="T8" fmla="*/ 7 w 31"/>
                  <a:gd name="T9" fmla="*/ 2 h 24"/>
                  <a:gd name="T10" fmla="*/ 2 w 31"/>
                  <a:gd name="T11" fmla="*/ 7 h 24"/>
                  <a:gd name="T12" fmla="*/ 0 w 31"/>
                  <a:gd name="T13" fmla="*/ 12 h 24"/>
                  <a:gd name="T14" fmla="*/ 0 w 31"/>
                  <a:gd name="T15" fmla="*/ 19 h 24"/>
                  <a:gd name="T16" fmla="*/ 2 w 31"/>
                  <a:gd name="T17" fmla="*/ 24 h 24"/>
                  <a:gd name="T18" fmla="*/ 31 w 31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4">
                    <a:moveTo>
                      <a:pt x="31" y="9"/>
                    </a:moveTo>
                    <a:lnTo>
                      <a:pt x="26" y="2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1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4" name="Freeform 1186">
                <a:extLst>
                  <a:ext uri="{FF2B5EF4-FFF2-40B4-BE49-F238E27FC236}">
                    <a16:creationId xmlns:a16="http://schemas.microsoft.com/office/drawing/2014/main" id="{EC18888E-5E45-4BC4-AD51-AFB5E434F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3510"/>
                <a:ext cx="62" cy="97"/>
              </a:xfrm>
              <a:custGeom>
                <a:avLst/>
                <a:gdLst>
                  <a:gd name="T0" fmla="*/ 170 w 184"/>
                  <a:gd name="T1" fmla="*/ 286 h 293"/>
                  <a:gd name="T2" fmla="*/ 184 w 184"/>
                  <a:gd name="T3" fmla="*/ 279 h 293"/>
                  <a:gd name="T4" fmla="*/ 29 w 184"/>
                  <a:gd name="T5" fmla="*/ 0 h 293"/>
                  <a:gd name="T6" fmla="*/ 0 w 184"/>
                  <a:gd name="T7" fmla="*/ 15 h 293"/>
                  <a:gd name="T8" fmla="*/ 155 w 184"/>
                  <a:gd name="T9" fmla="*/ 293 h 293"/>
                  <a:gd name="T10" fmla="*/ 170 w 184"/>
                  <a:gd name="T11" fmla="*/ 286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" h="293">
                    <a:moveTo>
                      <a:pt x="170" y="286"/>
                    </a:moveTo>
                    <a:lnTo>
                      <a:pt x="184" y="279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155" y="293"/>
                    </a:lnTo>
                    <a:lnTo>
                      <a:pt x="170" y="2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5" name="Freeform 1187">
                <a:extLst>
                  <a:ext uri="{FF2B5EF4-FFF2-40B4-BE49-F238E27FC236}">
                    <a16:creationId xmlns:a16="http://schemas.microsoft.com/office/drawing/2014/main" id="{E0F36138-7571-4A41-A266-B403D7505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3603"/>
                <a:ext cx="11" cy="8"/>
              </a:xfrm>
              <a:custGeom>
                <a:avLst/>
                <a:gdLst>
                  <a:gd name="T0" fmla="*/ 0 w 32"/>
                  <a:gd name="T1" fmla="*/ 14 h 24"/>
                  <a:gd name="T2" fmla="*/ 5 w 32"/>
                  <a:gd name="T3" fmla="*/ 22 h 24"/>
                  <a:gd name="T4" fmla="*/ 10 w 32"/>
                  <a:gd name="T5" fmla="*/ 24 h 24"/>
                  <a:gd name="T6" fmla="*/ 17 w 32"/>
                  <a:gd name="T7" fmla="*/ 24 h 24"/>
                  <a:gd name="T8" fmla="*/ 22 w 32"/>
                  <a:gd name="T9" fmla="*/ 22 h 24"/>
                  <a:gd name="T10" fmla="*/ 28 w 32"/>
                  <a:gd name="T11" fmla="*/ 17 h 24"/>
                  <a:gd name="T12" fmla="*/ 29 w 32"/>
                  <a:gd name="T13" fmla="*/ 13 h 24"/>
                  <a:gd name="T14" fmla="*/ 32 w 32"/>
                  <a:gd name="T15" fmla="*/ 5 h 24"/>
                  <a:gd name="T16" fmla="*/ 29 w 32"/>
                  <a:gd name="T17" fmla="*/ 0 h 24"/>
                  <a:gd name="T18" fmla="*/ 0 w 32"/>
                  <a:gd name="T1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4">
                    <a:moveTo>
                      <a:pt x="0" y="14"/>
                    </a:moveTo>
                    <a:lnTo>
                      <a:pt x="5" y="22"/>
                    </a:lnTo>
                    <a:lnTo>
                      <a:pt x="10" y="24"/>
                    </a:lnTo>
                    <a:lnTo>
                      <a:pt x="17" y="24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29" y="13"/>
                    </a:lnTo>
                    <a:lnTo>
                      <a:pt x="32" y="5"/>
                    </a:lnTo>
                    <a:lnTo>
                      <a:pt x="29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6" name="Freeform 1188">
                <a:extLst>
                  <a:ext uri="{FF2B5EF4-FFF2-40B4-BE49-F238E27FC236}">
                    <a16:creationId xmlns:a16="http://schemas.microsoft.com/office/drawing/2014/main" id="{37742809-835C-4409-934B-C8774D8A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3592"/>
                <a:ext cx="64" cy="64"/>
              </a:xfrm>
              <a:custGeom>
                <a:avLst/>
                <a:gdLst>
                  <a:gd name="T0" fmla="*/ 95 w 191"/>
                  <a:gd name="T1" fmla="*/ 0 h 192"/>
                  <a:gd name="T2" fmla="*/ 115 w 191"/>
                  <a:gd name="T3" fmla="*/ 1 h 192"/>
                  <a:gd name="T4" fmla="*/ 133 w 191"/>
                  <a:gd name="T5" fmla="*/ 8 h 192"/>
                  <a:gd name="T6" fmla="*/ 150 w 191"/>
                  <a:gd name="T7" fmla="*/ 17 h 192"/>
                  <a:gd name="T8" fmla="*/ 162 w 191"/>
                  <a:gd name="T9" fmla="*/ 29 h 192"/>
                  <a:gd name="T10" fmla="*/ 174 w 191"/>
                  <a:gd name="T11" fmla="*/ 41 h 192"/>
                  <a:gd name="T12" fmla="*/ 184 w 191"/>
                  <a:gd name="T13" fmla="*/ 60 h 192"/>
                  <a:gd name="T14" fmla="*/ 189 w 191"/>
                  <a:gd name="T15" fmla="*/ 77 h 192"/>
                  <a:gd name="T16" fmla="*/ 191 w 191"/>
                  <a:gd name="T17" fmla="*/ 96 h 192"/>
                  <a:gd name="T18" fmla="*/ 189 w 191"/>
                  <a:gd name="T19" fmla="*/ 115 h 192"/>
                  <a:gd name="T20" fmla="*/ 184 w 191"/>
                  <a:gd name="T21" fmla="*/ 132 h 192"/>
                  <a:gd name="T22" fmla="*/ 174 w 191"/>
                  <a:gd name="T23" fmla="*/ 150 h 192"/>
                  <a:gd name="T24" fmla="*/ 162 w 191"/>
                  <a:gd name="T25" fmla="*/ 165 h 192"/>
                  <a:gd name="T26" fmla="*/ 150 w 191"/>
                  <a:gd name="T27" fmla="*/ 175 h 192"/>
                  <a:gd name="T28" fmla="*/ 133 w 191"/>
                  <a:gd name="T29" fmla="*/ 184 h 192"/>
                  <a:gd name="T30" fmla="*/ 115 w 191"/>
                  <a:gd name="T31" fmla="*/ 189 h 192"/>
                  <a:gd name="T32" fmla="*/ 95 w 191"/>
                  <a:gd name="T33" fmla="*/ 192 h 192"/>
                  <a:gd name="T34" fmla="*/ 76 w 191"/>
                  <a:gd name="T35" fmla="*/ 189 h 192"/>
                  <a:gd name="T36" fmla="*/ 59 w 191"/>
                  <a:gd name="T37" fmla="*/ 184 h 192"/>
                  <a:gd name="T38" fmla="*/ 41 w 191"/>
                  <a:gd name="T39" fmla="*/ 175 h 192"/>
                  <a:gd name="T40" fmla="*/ 29 w 191"/>
                  <a:gd name="T41" fmla="*/ 165 h 192"/>
                  <a:gd name="T42" fmla="*/ 17 w 191"/>
                  <a:gd name="T43" fmla="*/ 150 h 192"/>
                  <a:gd name="T44" fmla="*/ 7 w 191"/>
                  <a:gd name="T45" fmla="*/ 132 h 192"/>
                  <a:gd name="T46" fmla="*/ 2 w 191"/>
                  <a:gd name="T47" fmla="*/ 115 h 192"/>
                  <a:gd name="T48" fmla="*/ 0 w 191"/>
                  <a:gd name="T49" fmla="*/ 96 h 192"/>
                  <a:gd name="T50" fmla="*/ 2 w 191"/>
                  <a:gd name="T51" fmla="*/ 77 h 192"/>
                  <a:gd name="T52" fmla="*/ 7 w 191"/>
                  <a:gd name="T53" fmla="*/ 60 h 192"/>
                  <a:gd name="T54" fmla="*/ 17 w 191"/>
                  <a:gd name="T55" fmla="*/ 41 h 192"/>
                  <a:gd name="T56" fmla="*/ 29 w 191"/>
                  <a:gd name="T57" fmla="*/ 29 h 192"/>
                  <a:gd name="T58" fmla="*/ 41 w 191"/>
                  <a:gd name="T59" fmla="*/ 17 h 192"/>
                  <a:gd name="T60" fmla="*/ 59 w 191"/>
                  <a:gd name="T61" fmla="*/ 8 h 192"/>
                  <a:gd name="T62" fmla="*/ 76 w 191"/>
                  <a:gd name="T63" fmla="*/ 1 h 192"/>
                  <a:gd name="T64" fmla="*/ 95 w 191"/>
                  <a:gd name="T6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1" h="192">
                    <a:moveTo>
                      <a:pt x="95" y="0"/>
                    </a:moveTo>
                    <a:lnTo>
                      <a:pt x="115" y="1"/>
                    </a:lnTo>
                    <a:lnTo>
                      <a:pt x="133" y="8"/>
                    </a:lnTo>
                    <a:lnTo>
                      <a:pt x="150" y="17"/>
                    </a:lnTo>
                    <a:lnTo>
                      <a:pt x="162" y="29"/>
                    </a:lnTo>
                    <a:lnTo>
                      <a:pt x="174" y="41"/>
                    </a:lnTo>
                    <a:lnTo>
                      <a:pt x="184" y="60"/>
                    </a:lnTo>
                    <a:lnTo>
                      <a:pt x="189" y="77"/>
                    </a:lnTo>
                    <a:lnTo>
                      <a:pt x="191" y="96"/>
                    </a:lnTo>
                    <a:lnTo>
                      <a:pt x="189" y="115"/>
                    </a:lnTo>
                    <a:lnTo>
                      <a:pt x="184" y="132"/>
                    </a:lnTo>
                    <a:lnTo>
                      <a:pt x="174" y="150"/>
                    </a:lnTo>
                    <a:lnTo>
                      <a:pt x="162" y="165"/>
                    </a:lnTo>
                    <a:lnTo>
                      <a:pt x="150" y="175"/>
                    </a:lnTo>
                    <a:lnTo>
                      <a:pt x="133" y="184"/>
                    </a:lnTo>
                    <a:lnTo>
                      <a:pt x="115" y="189"/>
                    </a:lnTo>
                    <a:lnTo>
                      <a:pt x="95" y="192"/>
                    </a:lnTo>
                    <a:lnTo>
                      <a:pt x="76" y="189"/>
                    </a:lnTo>
                    <a:lnTo>
                      <a:pt x="59" y="184"/>
                    </a:lnTo>
                    <a:lnTo>
                      <a:pt x="41" y="175"/>
                    </a:lnTo>
                    <a:lnTo>
                      <a:pt x="29" y="165"/>
                    </a:lnTo>
                    <a:lnTo>
                      <a:pt x="17" y="150"/>
                    </a:lnTo>
                    <a:lnTo>
                      <a:pt x="7" y="132"/>
                    </a:lnTo>
                    <a:lnTo>
                      <a:pt x="2" y="115"/>
                    </a:lnTo>
                    <a:lnTo>
                      <a:pt x="0" y="96"/>
                    </a:lnTo>
                    <a:lnTo>
                      <a:pt x="2" y="77"/>
                    </a:lnTo>
                    <a:lnTo>
                      <a:pt x="7" y="60"/>
                    </a:lnTo>
                    <a:lnTo>
                      <a:pt x="17" y="41"/>
                    </a:lnTo>
                    <a:lnTo>
                      <a:pt x="29" y="29"/>
                    </a:lnTo>
                    <a:lnTo>
                      <a:pt x="41" y="17"/>
                    </a:lnTo>
                    <a:lnTo>
                      <a:pt x="59" y="8"/>
                    </a:lnTo>
                    <a:lnTo>
                      <a:pt x="76" y="1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7" name="Freeform 1189">
                <a:extLst>
                  <a:ext uri="{FF2B5EF4-FFF2-40B4-BE49-F238E27FC236}">
                    <a16:creationId xmlns:a16="http://schemas.microsoft.com/office/drawing/2014/main" id="{D14BD588-DAF3-4A08-AD22-225090F4C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593"/>
                <a:ext cx="51" cy="52"/>
              </a:xfrm>
              <a:custGeom>
                <a:avLst/>
                <a:gdLst>
                  <a:gd name="T0" fmla="*/ 155 w 155"/>
                  <a:gd name="T1" fmla="*/ 76 h 155"/>
                  <a:gd name="T2" fmla="*/ 155 w 155"/>
                  <a:gd name="T3" fmla="*/ 61 h 155"/>
                  <a:gd name="T4" fmla="*/ 150 w 155"/>
                  <a:gd name="T5" fmla="*/ 46 h 155"/>
                  <a:gd name="T6" fmla="*/ 143 w 155"/>
                  <a:gd name="T7" fmla="*/ 35 h 155"/>
                  <a:gd name="T8" fmla="*/ 133 w 155"/>
                  <a:gd name="T9" fmla="*/ 21 h 155"/>
                  <a:gd name="T10" fmla="*/ 121 w 155"/>
                  <a:gd name="T11" fmla="*/ 12 h 155"/>
                  <a:gd name="T12" fmla="*/ 109 w 155"/>
                  <a:gd name="T13" fmla="*/ 5 h 155"/>
                  <a:gd name="T14" fmla="*/ 93 w 155"/>
                  <a:gd name="T15" fmla="*/ 0 h 155"/>
                  <a:gd name="T16" fmla="*/ 79 w 155"/>
                  <a:gd name="T17" fmla="*/ 0 h 155"/>
                  <a:gd name="T18" fmla="*/ 76 w 155"/>
                  <a:gd name="T19" fmla="*/ 0 h 155"/>
                  <a:gd name="T20" fmla="*/ 74 w 155"/>
                  <a:gd name="T21" fmla="*/ 0 h 155"/>
                  <a:gd name="T22" fmla="*/ 71 w 155"/>
                  <a:gd name="T23" fmla="*/ 0 h 155"/>
                  <a:gd name="T24" fmla="*/ 69 w 155"/>
                  <a:gd name="T25" fmla="*/ 0 h 155"/>
                  <a:gd name="T26" fmla="*/ 69 w 155"/>
                  <a:gd name="T27" fmla="*/ 2 h 155"/>
                  <a:gd name="T28" fmla="*/ 67 w 155"/>
                  <a:gd name="T29" fmla="*/ 2 h 155"/>
                  <a:gd name="T30" fmla="*/ 79 w 155"/>
                  <a:gd name="T31" fmla="*/ 0 h 155"/>
                  <a:gd name="T32" fmla="*/ 93 w 155"/>
                  <a:gd name="T33" fmla="*/ 2 h 155"/>
                  <a:gd name="T34" fmla="*/ 109 w 155"/>
                  <a:gd name="T35" fmla="*/ 7 h 155"/>
                  <a:gd name="T36" fmla="*/ 121 w 155"/>
                  <a:gd name="T37" fmla="*/ 14 h 155"/>
                  <a:gd name="T38" fmla="*/ 133 w 155"/>
                  <a:gd name="T39" fmla="*/ 21 h 155"/>
                  <a:gd name="T40" fmla="*/ 140 w 155"/>
                  <a:gd name="T41" fmla="*/ 35 h 155"/>
                  <a:gd name="T42" fmla="*/ 148 w 155"/>
                  <a:gd name="T43" fmla="*/ 46 h 155"/>
                  <a:gd name="T44" fmla="*/ 153 w 155"/>
                  <a:gd name="T45" fmla="*/ 61 h 155"/>
                  <a:gd name="T46" fmla="*/ 155 w 155"/>
                  <a:gd name="T47" fmla="*/ 76 h 155"/>
                  <a:gd name="T48" fmla="*/ 155 w 155"/>
                  <a:gd name="T49" fmla="*/ 91 h 155"/>
                  <a:gd name="T50" fmla="*/ 150 w 155"/>
                  <a:gd name="T51" fmla="*/ 105 h 155"/>
                  <a:gd name="T52" fmla="*/ 143 w 155"/>
                  <a:gd name="T53" fmla="*/ 120 h 155"/>
                  <a:gd name="T54" fmla="*/ 133 w 155"/>
                  <a:gd name="T55" fmla="*/ 130 h 155"/>
                  <a:gd name="T56" fmla="*/ 121 w 155"/>
                  <a:gd name="T57" fmla="*/ 140 h 155"/>
                  <a:gd name="T58" fmla="*/ 109 w 155"/>
                  <a:gd name="T59" fmla="*/ 147 h 155"/>
                  <a:gd name="T60" fmla="*/ 93 w 155"/>
                  <a:gd name="T61" fmla="*/ 152 h 155"/>
                  <a:gd name="T62" fmla="*/ 79 w 155"/>
                  <a:gd name="T63" fmla="*/ 155 h 155"/>
                  <a:gd name="T64" fmla="*/ 62 w 155"/>
                  <a:gd name="T65" fmla="*/ 152 h 155"/>
                  <a:gd name="T66" fmla="*/ 50 w 155"/>
                  <a:gd name="T67" fmla="*/ 147 h 155"/>
                  <a:gd name="T68" fmla="*/ 35 w 155"/>
                  <a:gd name="T69" fmla="*/ 140 h 155"/>
                  <a:gd name="T70" fmla="*/ 24 w 155"/>
                  <a:gd name="T71" fmla="*/ 130 h 155"/>
                  <a:gd name="T72" fmla="*/ 14 w 155"/>
                  <a:gd name="T73" fmla="*/ 120 h 155"/>
                  <a:gd name="T74" fmla="*/ 7 w 155"/>
                  <a:gd name="T75" fmla="*/ 105 h 155"/>
                  <a:gd name="T76" fmla="*/ 2 w 155"/>
                  <a:gd name="T77" fmla="*/ 91 h 155"/>
                  <a:gd name="T78" fmla="*/ 0 w 155"/>
                  <a:gd name="T79" fmla="*/ 76 h 155"/>
                  <a:gd name="T80" fmla="*/ 2 w 155"/>
                  <a:gd name="T81" fmla="*/ 69 h 155"/>
                  <a:gd name="T82" fmla="*/ 2 w 155"/>
                  <a:gd name="T83" fmla="*/ 66 h 155"/>
                  <a:gd name="T84" fmla="*/ 2 w 155"/>
                  <a:gd name="T85" fmla="*/ 64 h 155"/>
                  <a:gd name="T86" fmla="*/ 2 w 155"/>
                  <a:gd name="T87" fmla="*/ 61 h 155"/>
                  <a:gd name="T88" fmla="*/ 5 w 155"/>
                  <a:gd name="T89" fmla="*/ 61 h 155"/>
                  <a:gd name="T90" fmla="*/ 2 w 155"/>
                  <a:gd name="T91" fmla="*/ 76 h 155"/>
                  <a:gd name="T92" fmla="*/ 5 w 155"/>
                  <a:gd name="T93" fmla="*/ 91 h 155"/>
                  <a:gd name="T94" fmla="*/ 7 w 155"/>
                  <a:gd name="T95" fmla="*/ 105 h 155"/>
                  <a:gd name="T96" fmla="*/ 14 w 155"/>
                  <a:gd name="T97" fmla="*/ 117 h 155"/>
                  <a:gd name="T98" fmla="*/ 24 w 155"/>
                  <a:gd name="T99" fmla="*/ 130 h 155"/>
                  <a:gd name="T100" fmla="*/ 37 w 155"/>
                  <a:gd name="T101" fmla="*/ 140 h 155"/>
                  <a:gd name="T102" fmla="*/ 50 w 155"/>
                  <a:gd name="T103" fmla="*/ 147 h 155"/>
                  <a:gd name="T104" fmla="*/ 64 w 155"/>
                  <a:gd name="T105" fmla="*/ 150 h 155"/>
                  <a:gd name="T106" fmla="*/ 79 w 155"/>
                  <a:gd name="T107" fmla="*/ 152 h 155"/>
                  <a:gd name="T108" fmla="*/ 93 w 155"/>
                  <a:gd name="T109" fmla="*/ 150 h 155"/>
                  <a:gd name="T110" fmla="*/ 109 w 155"/>
                  <a:gd name="T111" fmla="*/ 147 h 155"/>
                  <a:gd name="T112" fmla="*/ 121 w 155"/>
                  <a:gd name="T113" fmla="*/ 140 h 155"/>
                  <a:gd name="T114" fmla="*/ 133 w 155"/>
                  <a:gd name="T115" fmla="*/ 130 h 155"/>
                  <a:gd name="T116" fmla="*/ 140 w 155"/>
                  <a:gd name="T117" fmla="*/ 117 h 155"/>
                  <a:gd name="T118" fmla="*/ 148 w 155"/>
                  <a:gd name="T119" fmla="*/ 105 h 155"/>
                  <a:gd name="T120" fmla="*/ 153 w 155"/>
                  <a:gd name="T121" fmla="*/ 91 h 155"/>
                  <a:gd name="T122" fmla="*/ 155 w 155"/>
                  <a:gd name="T123" fmla="*/ 7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5" h="155">
                    <a:moveTo>
                      <a:pt x="155" y="76"/>
                    </a:moveTo>
                    <a:lnTo>
                      <a:pt x="155" y="61"/>
                    </a:lnTo>
                    <a:lnTo>
                      <a:pt x="150" y="46"/>
                    </a:lnTo>
                    <a:lnTo>
                      <a:pt x="143" y="35"/>
                    </a:lnTo>
                    <a:lnTo>
                      <a:pt x="133" y="21"/>
                    </a:lnTo>
                    <a:lnTo>
                      <a:pt x="121" y="12"/>
                    </a:lnTo>
                    <a:lnTo>
                      <a:pt x="109" y="5"/>
                    </a:lnTo>
                    <a:lnTo>
                      <a:pt x="93" y="0"/>
                    </a:lnTo>
                    <a:lnTo>
                      <a:pt x="79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67" y="2"/>
                    </a:lnTo>
                    <a:lnTo>
                      <a:pt x="79" y="0"/>
                    </a:lnTo>
                    <a:lnTo>
                      <a:pt x="93" y="2"/>
                    </a:lnTo>
                    <a:lnTo>
                      <a:pt x="109" y="7"/>
                    </a:lnTo>
                    <a:lnTo>
                      <a:pt x="121" y="14"/>
                    </a:lnTo>
                    <a:lnTo>
                      <a:pt x="133" y="21"/>
                    </a:lnTo>
                    <a:lnTo>
                      <a:pt x="140" y="35"/>
                    </a:lnTo>
                    <a:lnTo>
                      <a:pt x="148" y="46"/>
                    </a:lnTo>
                    <a:lnTo>
                      <a:pt x="153" y="61"/>
                    </a:lnTo>
                    <a:lnTo>
                      <a:pt x="155" y="76"/>
                    </a:lnTo>
                    <a:lnTo>
                      <a:pt x="155" y="91"/>
                    </a:lnTo>
                    <a:lnTo>
                      <a:pt x="150" y="105"/>
                    </a:lnTo>
                    <a:lnTo>
                      <a:pt x="143" y="120"/>
                    </a:lnTo>
                    <a:lnTo>
                      <a:pt x="133" y="130"/>
                    </a:lnTo>
                    <a:lnTo>
                      <a:pt x="121" y="140"/>
                    </a:lnTo>
                    <a:lnTo>
                      <a:pt x="109" y="147"/>
                    </a:lnTo>
                    <a:lnTo>
                      <a:pt x="93" y="152"/>
                    </a:lnTo>
                    <a:lnTo>
                      <a:pt x="79" y="155"/>
                    </a:lnTo>
                    <a:lnTo>
                      <a:pt x="62" y="152"/>
                    </a:lnTo>
                    <a:lnTo>
                      <a:pt x="50" y="147"/>
                    </a:lnTo>
                    <a:lnTo>
                      <a:pt x="35" y="140"/>
                    </a:lnTo>
                    <a:lnTo>
                      <a:pt x="24" y="130"/>
                    </a:lnTo>
                    <a:lnTo>
                      <a:pt x="14" y="120"/>
                    </a:lnTo>
                    <a:lnTo>
                      <a:pt x="7" y="105"/>
                    </a:lnTo>
                    <a:lnTo>
                      <a:pt x="2" y="91"/>
                    </a:lnTo>
                    <a:lnTo>
                      <a:pt x="0" y="76"/>
                    </a:lnTo>
                    <a:lnTo>
                      <a:pt x="2" y="69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1"/>
                    </a:lnTo>
                    <a:lnTo>
                      <a:pt x="5" y="61"/>
                    </a:lnTo>
                    <a:lnTo>
                      <a:pt x="2" y="76"/>
                    </a:lnTo>
                    <a:lnTo>
                      <a:pt x="5" y="91"/>
                    </a:lnTo>
                    <a:lnTo>
                      <a:pt x="7" y="105"/>
                    </a:lnTo>
                    <a:lnTo>
                      <a:pt x="14" y="117"/>
                    </a:lnTo>
                    <a:lnTo>
                      <a:pt x="24" y="130"/>
                    </a:lnTo>
                    <a:lnTo>
                      <a:pt x="37" y="140"/>
                    </a:lnTo>
                    <a:lnTo>
                      <a:pt x="50" y="147"/>
                    </a:lnTo>
                    <a:lnTo>
                      <a:pt x="64" y="150"/>
                    </a:lnTo>
                    <a:lnTo>
                      <a:pt x="79" y="152"/>
                    </a:lnTo>
                    <a:lnTo>
                      <a:pt x="93" y="150"/>
                    </a:lnTo>
                    <a:lnTo>
                      <a:pt x="109" y="147"/>
                    </a:lnTo>
                    <a:lnTo>
                      <a:pt x="121" y="140"/>
                    </a:lnTo>
                    <a:lnTo>
                      <a:pt x="133" y="130"/>
                    </a:lnTo>
                    <a:lnTo>
                      <a:pt x="140" y="117"/>
                    </a:lnTo>
                    <a:lnTo>
                      <a:pt x="148" y="105"/>
                    </a:lnTo>
                    <a:lnTo>
                      <a:pt x="153" y="91"/>
                    </a:lnTo>
                    <a:lnTo>
                      <a:pt x="155" y="76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8" name="Freeform 1190">
                <a:extLst>
                  <a:ext uri="{FF2B5EF4-FFF2-40B4-BE49-F238E27FC236}">
                    <a16:creationId xmlns:a16="http://schemas.microsoft.com/office/drawing/2014/main" id="{348310CE-4E20-431D-906A-5C0F73C7C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593"/>
                <a:ext cx="51" cy="51"/>
              </a:xfrm>
              <a:custGeom>
                <a:avLst/>
                <a:gdLst>
                  <a:gd name="T0" fmla="*/ 151 w 153"/>
                  <a:gd name="T1" fmla="*/ 62 h 153"/>
                  <a:gd name="T2" fmla="*/ 138 w 153"/>
                  <a:gd name="T3" fmla="*/ 35 h 153"/>
                  <a:gd name="T4" fmla="*/ 119 w 153"/>
                  <a:gd name="T5" fmla="*/ 14 h 153"/>
                  <a:gd name="T6" fmla="*/ 91 w 153"/>
                  <a:gd name="T7" fmla="*/ 2 h 153"/>
                  <a:gd name="T8" fmla="*/ 65 w 153"/>
                  <a:gd name="T9" fmla="*/ 2 h 153"/>
                  <a:gd name="T10" fmla="*/ 60 w 153"/>
                  <a:gd name="T11" fmla="*/ 2 h 153"/>
                  <a:gd name="T12" fmla="*/ 57 w 153"/>
                  <a:gd name="T13" fmla="*/ 5 h 153"/>
                  <a:gd name="T14" fmla="*/ 52 w 153"/>
                  <a:gd name="T15" fmla="*/ 7 h 153"/>
                  <a:gd name="T16" fmla="*/ 77 w 153"/>
                  <a:gd name="T17" fmla="*/ 2 h 153"/>
                  <a:gd name="T18" fmla="*/ 103 w 153"/>
                  <a:gd name="T19" fmla="*/ 7 h 153"/>
                  <a:gd name="T20" fmla="*/ 129 w 153"/>
                  <a:gd name="T21" fmla="*/ 24 h 153"/>
                  <a:gd name="T22" fmla="*/ 146 w 153"/>
                  <a:gd name="T23" fmla="*/ 46 h 153"/>
                  <a:gd name="T24" fmla="*/ 151 w 153"/>
                  <a:gd name="T25" fmla="*/ 76 h 153"/>
                  <a:gd name="T26" fmla="*/ 151 w 153"/>
                  <a:gd name="T27" fmla="*/ 91 h 153"/>
                  <a:gd name="T28" fmla="*/ 138 w 153"/>
                  <a:gd name="T29" fmla="*/ 117 h 153"/>
                  <a:gd name="T30" fmla="*/ 119 w 153"/>
                  <a:gd name="T31" fmla="*/ 140 h 153"/>
                  <a:gd name="T32" fmla="*/ 91 w 153"/>
                  <a:gd name="T33" fmla="*/ 150 h 153"/>
                  <a:gd name="T34" fmla="*/ 62 w 153"/>
                  <a:gd name="T35" fmla="*/ 150 h 153"/>
                  <a:gd name="T36" fmla="*/ 35 w 153"/>
                  <a:gd name="T37" fmla="*/ 140 h 153"/>
                  <a:gd name="T38" fmla="*/ 12 w 153"/>
                  <a:gd name="T39" fmla="*/ 117 h 153"/>
                  <a:gd name="T40" fmla="*/ 3 w 153"/>
                  <a:gd name="T41" fmla="*/ 91 h 153"/>
                  <a:gd name="T42" fmla="*/ 3 w 153"/>
                  <a:gd name="T43" fmla="*/ 62 h 153"/>
                  <a:gd name="T44" fmla="*/ 3 w 153"/>
                  <a:gd name="T45" fmla="*/ 57 h 153"/>
                  <a:gd name="T46" fmla="*/ 5 w 153"/>
                  <a:gd name="T47" fmla="*/ 52 h 153"/>
                  <a:gd name="T48" fmla="*/ 8 w 153"/>
                  <a:gd name="T49" fmla="*/ 50 h 153"/>
                  <a:gd name="T50" fmla="*/ 3 w 153"/>
                  <a:gd name="T51" fmla="*/ 76 h 153"/>
                  <a:gd name="T52" fmla="*/ 8 w 153"/>
                  <a:gd name="T53" fmla="*/ 105 h 153"/>
                  <a:gd name="T54" fmla="*/ 22 w 153"/>
                  <a:gd name="T55" fmla="*/ 127 h 153"/>
                  <a:gd name="T56" fmla="*/ 48 w 153"/>
                  <a:gd name="T57" fmla="*/ 145 h 153"/>
                  <a:gd name="T58" fmla="*/ 77 w 153"/>
                  <a:gd name="T59" fmla="*/ 150 h 153"/>
                  <a:gd name="T60" fmla="*/ 103 w 153"/>
                  <a:gd name="T61" fmla="*/ 145 h 153"/>
                  <a:gd name="T62" fmla="*/ 129 w 153"/>
                  <a:gd name="T63" fmla="*/ 127 h 153"/>
                  <a:gd name="T64" fmla="*/ 146 w 153"/>
                  <a:gd name="T65" fmla="*/ 105 h 153"/>
                  <a:gd name="T66" fmla="*/ 151 w 153"/>
                  <a:gd name="T67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" h="153">
                    <a:moveTo>
                      <a:pt x="153" y="76"/>
                    </a:moveTo>
                    <a:lnTo>
                      <a:pt x="151" y="62"/>
                    </a:lnTo>
                    <a:lnTo>
                      <a:pt x="146" y="46"/>
                    </a:lnTo>
                    <a:lnTo>
                      <a:pt x="138" y="35"/>
                    </a:lnTo>
                    <a:lnTo>
                      <a:pt x="131" y="22"/>
                    </a:lnTo>
                    <a:lnTo>
                      <a:pt x="119" y="14"/>
                    </a:lnTo>
                    <a:lnTo>
                      <a:pt x="107" y="7"/>
                    </a:lnTo>
                    <a:lnTo>
                      <a:pt x="91" y="2"/>
                    </a:lnTo>
                    <a:lnTo>
                      <a:pt x="77" y="0"/>
                    </a:lnTo>
                    <a:lnTo>
                      <a:pt x="65" y="2"/>
                    </a:lnTo>
                    <a:lnTo>
                      <a:pt x="62" y="2"/>
                    </a:lnTo>
                    <a:lnTo>
                      <a:pt x="60" y="2"/>
                    </a:lnTo>
                    <a:lnTo>
                      <a:pt x="60" y="5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2" y="7"/>
                    </a:lnTo>
                    <a:lnTo>
                      <a:pt x="62" y="5"/>
                    </a:lnTo>
                    <a:lnTo>
                      <a:pt x="77" y="2"/>
                    </a:lnTo>
                    <a:lnTo>
                      <a:pt x="91" y="5"/>
                    </a:lnTo>
                    <a:lnTo>
                      <a:pt x="103" y="7"/>
                    </a:lnTo>
                    <a:lnTo>
                      <a:pt x="119" y="14"/>
                    </a:lnTo>
                    <a:lnTo>
                      <a:pt x="129" y="24"/>
                    </a:lnTo>
                    <a:lnTo>
                      <a:pt x="138" y="35"/>
                    </a:lnTo>
                    <a:lnTo>
                      <a:pt x="146" y="46"/>
                    </a:lnTo>
                    <a:lnTo>
                      <a:pt x="148" y="62"/>
                    </a:lnTo>
                    <a:lnTo>
                      <a:pt x="151" y="76"/>
                    </a:lnTo>
                    <a:lnTo>
                      <a:pt x="153" y="76"/>
                    </a:lnTo>
                    <a:lnTo>
                      <a:pt x="151" y="91"/>
                    </a:lnTo>
                    <a:lnTo>
                      <a:pt x="146" y="105"/>
                    </a:lnTo>
                    <a:lnTo>
                      <a:pt x="138" y="117"/>
                    </a:lnTo>
                    <a:lnTo>
                      <a:pt x="131" y="131"/>
                    </a:lnTo>
                    <a:lnTo>
                      <a:pt x="119" y="140"/>
                    </a:lnTo>
                    <a:lnTo>
                      <a:pt x="107" y="148"/>
                    </a:lnTo>
                    <a:lnTo>
                      <a:pt x="91" y="150"/>
                    </a:lnTo>
                    <a:lnTo>
                      <a:pt x="77" y="153"/>
                    </a:lnTo>
                    <a:lnTo>
                      <a:pt x="62" y="150"/>
                    </a:lnTo>
                    <a:lnTo>
                      <a:pt x="48" y="148"/>
                    </a:lnTo>
                    <a:lnTo>
                      <a:pt x="35" y="140"/>
                    </a:lnTo>
                    <a:lnTo>
                      <a:pt x="22" y="131"/>
                    </a:lnTo>
                    <a:lnTo>
                      <a:pt x="12" y="117"/>
                    </a:lnTo>
                    <a:lnTo>
                      <a:pt x="5" y="105"/>
                    </a:lnTo>
                    <a:lnTo>
                      <a:pt x="3" y="91"/>
                    </a:lnTo>
                    <a:lnTo>
                      <a:pt x="0" y="76"/>
                    </a:lnTo>
                    <a:lnTo>
                      <a:pt x="3" y="62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8" y="50"/>
                    </a:lnTo>
                    <a:lnTo>
                      <a:pt x="3" y="62"/>
                    </a:lnTo>
                    <a:lnTo>
                      <a:pt x="3" y="76"/>
                    </a:lnTo>
                    <a:lnTo>
                      <a:pt x="3" y="91"/>
                    </a:lnTo>
                    <a:lnTo>
                      <a:pt x="8" y="105"/>
                    </a:lnTo>
                    <a:lnTo>
                      <a:pt x="15" y="117"/>
                    </a:lnTo>
                    <a:lnTo>
                      <a:pt x="22" y="127"/>
                    </a:lnTo>
                    <a:lnTo>
                      <a:pt x="35" y="138"/>
                    </a:lnTo>
                    <a:lnTo>
                      <a:pt x="48" y="145"/>
                    </a:lnTo>
                    <a:lnTo>
                      <a:pt x="62" y="150"/>
                    </a:lnTo>
                    <a:lnTo>
                      <a:pt x="77" y="150"/>
                    </a:lnTo>
                    <a:lnTo>
                      <a:pt x="91" y="150"/>
                    </a:lnTo>
                    <a:lnTo>
                      <a:pt x="103" y="145"/>
                    </a:lnTo>
                    <a:lnTo>
                      <a:pt x="119" y="138"/>
                    </a:lnTo>
                    <a:lnTo>
                      <a:pt x="129" y="127"/>
                    </a:lnTo>
                    <a:lnTo>
                      <a:pt x="138" y="117"/>
                    </a:lnTo>
                    <a:lnTo>
                      <a:pt x="146" y="105"/>
                    </a:lnTo>
                    <a:lnTo>
                      <a:pt x="148" y="91"/>
                    </a:lnTo>
                    <a:lnTo>
                      <a:pt x="151" y="76"/>
                    </a:lnTo>
                    <a:lnTo>
                      <a:pt x="153" y="76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19" name="Freeform 1191">
                <a:extLst>
                  <a:ext uri="{FF2B5EF4-FFF2-40B4-BE49-F238E27FC236}">
                    <a16:creationId xmlns:a16="http://schemas.microsoft.com/office/drawing/2014/main" id="{775A0F1B-61E6-42C1-AE19-C073E141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3594"/>
                <a:ext cx="50" cy="49"/>
              </a:xfrm>
              <a:custGeom>
                <a:avLst/>
                <a:gdLst>
                  <a:gd name="T0" fmla="*/ 145 w 148"/>
                  <a:gd name="T1" fmla="*/ 59 h 148"/>
                  <a:gd name="T2" fmla="*/ 135 w 148"/>
                  <a:gd name="T3" fmla="*/ 33 h 148"/>
                  <a:gd name="T4" fmla="*/ 115 w 148"/>
                  <a:gd name="T5" fmla="*/ 12 h 148"/>
                  <a:gd name="T6" fmla="*/ 88 w 148"/>
                  <a:gd name="T7" fmla="*/ 3 h 148"/>
                  <a:gd name="T8" fmla="*/ 59 w 148"/>
                  <a:gd name="T9" fmla="*/ 3 h 148"/>
                  <a:gd name="T10" fmla="*/ 47 w 148"/>
                  <a:gd name="T11" fmla="*/ 5 h 148"/>
                  <a:gd name="T12" fmla="*/ 41 w 148"/>
                  <a:gd name="T13" fmla="*/ 7 h 148"/>
                  <a:gd name="T14" fmla="*/ 39 w 148"/>
                  <a:gd name="T15" fmla="*/ 10 h 148"/>
                  <a:gd name="T16" fmla="*/ 34 w 148"/>
                  <a:gd name="T17" fmla="*/ 12 h 148"/>
                  <a:gd name="T18" fmla="*/ 45 w 148"/>
                  <a:gd name="T19" fmla="*/ 7 h 148"/>
                  <a:gd name="T20" fmla="*/ 74 w 148"/>
                  <a:gd name="T21" fmla="*/ 3 h 148"/>
                  <a:gd name="T22" fmla="*/ 100 w 148"/>
                  <a:gd name="T23" fmla="*/ 7 h 148"/>
                  <a:gd name="T24" fmla="*/ 126 w 148"/>
                  <a:gd name="T25" fmla="*/ 22 h 148"/>
                  <a:gd name="T26" fmla="*/ 140 w 148"/>
                  <a:gd name="T27" fmla="*/ 47 h 148"/>
                  <a:gd name="T28" fmla="*/ 145 w 148"/>
                  <a:gd name="T29" fmla="*/ 74 h 148"/>
                  <a:gd name="T30" fmla="*/ 145 w 148"/>
                  <a:gd name="T31" fmla="*/ 89 h 148"/>
                  <a:gd name="T32" fmla="*/ 135 w 148"/>
                  <a:gd name="T33" fmla="*/ 116 h 148"/>
                  <a:gd name="T34" fmla="*/ 115 w 148"/>
                  <a:gd name="T35" fmla="*/ 136 h 148"/>
                  <a:gd name="T36" fmla="*/ 88 w 148"/>
                  <a:gd name="T37" fmla="*/ 148 h 148"/>
                  <a:gd name="T38" fmla="*/ 59 w 148"/>
                  <a:gd name="T39" fmla="*/ 148 h 148"/>
                  <a:gd name="T40" fmla="*/ 31 w 148"/>
                  <a:gd name="T41" fmla="*/ 136 h 148"/>
                  <a:gd name="T42" fmla="*/ 12 w 148"/>
                  <a:gd name="T43" fmla="*/ 116 h 148"/>
                  <a:gd name="T44" fmla="*/ 0 w 148"/>
                  <a:gd name="T45" fmla="*/ 89 h 148"/>
                  <a:gd name="T46" fmla="*/ 0 w 148"/>
                  <a:gd name="T47" fmla="*/ 59 h 148"/>
                  <a:gd name="T48" fmla="*/ 5 w 148"/>
                  <a:gd name="T49" fmla="*/ 44 h 148"/>
                  <a:gd name="T50" fmla="*/ 9 w 148"/>
                  <a:gd name="T51" fmla="*/ 36 h 148"/>
                  <a:gd name="T52" fmla="*/ 14 w 148"/>
                  <a:gd name="T53" fmla="*/ 33 h 148"/>
                  <a:gd name="T54" fmla="*/ 17 w 148"/>
                  <a:gd name="T55" fmla="*/ 28 h 148"/>
                  <a:gd name="T56" fmla="*/ 12 w 148"/>
                  <a:gd name="T57" fmla="*/ 35 h 148"/>
                  <a:gd name="T58" fmla="*/ 2 w 148"/>
                  <a:gd name="T59" fmla="*/ 59 h 148"/>
                  <a:gd name="T60" fmla="*/ 2 w 148"/>
                  <a:gd name="T61" fmla="*/ 89 h 148"/>
                  <a:gd name="T62" fmla="*/ 12 w 148"/>
                  <a:gd name="T63" fmla="*/ 116 h 148"/>
                  <a:gd name="T64" fmla="*/ 31 w 148"/>
                  <a:gd name="T65" fmla="*/ 136 h 148"/>
                  <a:gd name="T66" fmla="*/ 59 w 148"/>
                  <a:gd name="T67" fmla="*/ 145 h 148"/>
                  <a:gd name="T68" fmla="*/ 88 w 148"/>
                  <a:gd name="T69" fmla="*/ 145 h 148"/>
                  <a:gd name="T70" fmla="*/ 114 w 148"/>
                  <a:gd name="T71" fmla="*/ 136 h 148"/>
                  <a:gd name="T72" fmla="*/ 133 w 148"/>
                  <a:gd name="T73" fmla="*/ 116 h 148"/>
                  <a:gd name="T74" fmla="*/ 145 w 148"/>
                  <a:gd name="T75" fmla="*/ 89 h 148"/>
                  <a:gd name="T76" fmla="*/ 148 w 148"/>
                  <a:gd name="T77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5" y="59"/>
                    </a:lnTo>
                    <a:lnTo>
                      <a:pt x="143" y="44"/>
                    </a:lnTo>
                    <a:lnTo>
                      <a:pt x="135" y="33"/>
                    </a:lnTo>
                    <a:lnTo>
                      <a:pt x="126" y="22"/>
                    </a:lnTo>
                    <a:lnTo>
                      <a:pt x="115" y="12"/>
                    </a:lnTo>
                    <a:lnTo>
                      <a:pt x="100" y="5"/>
                    </a:lnTo>
                    <a:lnTo>
                      <a:pt x="88" y="3"/>
                    </a:lnTo>
                    <a:lnTo>
                      <a:pt x="74" y="0"/>
                    </a:lnTo>
                    <a:lnTo>
                      <a:pt x="59" y="3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5" y="7"/>
                    </a:lnTo>
                    <a:lnTo>
                      <a:pt x="41" y="7"/>
                    </a:lnTo>
                    <a:lnTo>
                      <a:pt x="41" y="10"/>
                    </a:lnTo>
                    <a:lnTo>
                      <a:pt x="39" y="10"/>
                    </a:lnTo>
                    <a:lnTo>
                      <a:pt x="37" y="12"/>
                    </a:lnTo>
                    <a:lnTo>
                      <a:pt x="34" y="12"/>
                    </a:lnTo>
                    <a:lnTo>
                      <a:pt x="31" y="15"/>
                    </a:lnTo>
                    <a:lnTo>
                      <a:pt x="45" y="7"/>
                    </a:lnTo>
                    <a:lnTo>
                      <a:pt x="59" y="3"/>
                    </a:lnTo>
                    <a:lnTo>
                      <a:pt x="74" y="3"/>
                    </a:lnTo>
                    <a:lnTo>
                      <a:pt x="88" y="3"/>
                    </a:lnTo>
                    <a:lnTo>
                      <a:pt x="100" y="7"/>
                    </a:lnTo>
                    <a:lnTo>
                      <a:pt x="114" y="15"/>
                    </a:lnTo>
                    <a:lnTo>
                      <a:pt x="126" y="22"/>
                    </a:lnTo>
                    <a:lnTo>
                      <a:pt x="133" y="35"/>
                    </a:lnTo>
                    <a:lnTo>
                      <a:pt x="140" y="47"/>
                    </a:lnTo>
                    <a:lnTo>
                      <a:pt x="145" y="59"/>
                    </a:lnTo>
                    <a:lnTo>
                      <a:pt x="145" y="74"/>
                    </a:lnTo>
                    <a:lnTo>
                      <a:pt x="148" y="74"/>
                    </a:lnTo>
                    <a:lnTo>
                      <a:pt x="145" y="89"/>
                    </a:lnTo>
                    <a:lnTo>
                      <a:pt x="143" y="103"/>
                    </a:lnTo>
                    <a:lnTo>
                      <a:pt x="135" y="116"/>
                    </a:lnTo>
                    <a:lnTo>
                      <a:pt x="126" y="126"/>
                    </a:lnTo>
                    <a:lnTo>
                      <a:pt x="115" y="136"/>
                    </a:lnTo>
                    <a:lnTo>
                      <a:pt x="100" y="143"/>
                    </a:lnTo>
                    <a:lnTo>
                      <a:pt x="88" y="148"/>
                    </a:lnTo>
                    <a:lnTo>
                      <a:pt x="74" y="148"/>
                    </a:lnTo>
                    <a:lnTo>
                      <a:pt x="59" y="148"/>
                    </a:lnTo>
                    <a:lnTo>
                      <a:pt x="45" y="143"/>
                    </a:lnTo>
                    <a:lnTo>
                      <a:pt x="31" y="136"/>
                    </a:lnTo>
                    <a:lnTo>
                      <a:pt x="19" y="126"/>
                    </a:lnTo>
                    <a:lnTo>
                      <a:pt x="12" y="116"/>
                    </a:lnTo>
                    <a:lnTo>
                      <a:pt x="5" y="103"/>
                    </a:lnTo>
                    <a:lnTo>
                      <a:pt x="0" y="89"/>
                    </a:lnTo>
                    <a:lnTo>
                      <a:pt x="0" y="74"/>
                    </a:lnTo>
                    <a:lnTo>
                      <a:pt x="0" y="5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7" y="42"/>
                    </a:lnTo>
                    <a:lnTo>
                      <a:pt x="9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29"/>
                    </a:lnTo>
                    <a:lnTo>
                      <a:pt x="17" y="28"/>
                    </a:lnTo>
                    <a:lnTo>
                      <a:pt x="19" y="26"/>
                    </a:lnTo>
                    <a:lnTo>
                      <a:pt x="12" y="35"/>
                    </a:lnTo>
                    <a:lnTo>
                      <a:pt x="7" y="47"/>
                    </a:lnTo>
                    <a:lnTo>
                      <a:pt x="2" y="59"/>
                    </a:lnTo>
                    <a:lnTo>
                      <a:pt x="0" y="74"/>
                    </a:lnTo>
                    <a:lnTo>
                      <a:pt x="2" y="89"/>
                    </a:lnTo>
                    <a:lnTo>
                      <a:pt x="7" y="103"/>
                    </a:lnTo>
                    <a:lnTo>
                      <a:pt x="12" y="116"/>
                    </a:lnTo>
                    <a:lnTo>
                      <a:pt x="22" y="126"/>
                    </a:lnTo>
                    <a:lnTo>
                      <a:pt x="31" y="136"/>
                    </a:lnTo>
                    <a:lnTo>
                      <a:pt x="45" y="141"/>
                    </a:lnTo>
                    <a:lnTo>
                      <a:pt x="59" y="145"/>
                    </a:lnTo>
                    <a:lnTo>
                      <a:pt x="74" y="148"/>
                    </a:lnTo>
                    <a:lnTo>
                      <a:pt x="88" y="145"/>
                    </a:lnTo>
                    <a:lnTo>
                      <a:pt x="100" y="141"/>
                    </a:lnTo>
                    <a:lnTo>
                      <a:pt x="114" y="136"/>
                    </a:lnTo>
                    <a:lnTo>
                      <a:pt x="126" y="126"/>
                    </a:lnTo>
                    <a:lnTo>
                      <a:pt x="133" y="116"/>
                    </a:lnTo>
                    <a:lnTo>
                      <a:pt x="140" y="103"/>
                    </a:lnTo>
                    <a:lnTo>
                      <a:pt x="145" y="89"/>
                    </a:lnTo>
                    <a:lnTo>
                      <a:pt x="145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0" name="Freeform 1192">
                <a:extLst>
                  <a:ext uri="{FF2B5EF4-FFF2-40B4-BE49-F238E27FC236}">
                    <a16:creationId xmlns:a16="http://schemas.microsoft.com/office/drawing/2014/main" id="{C9A95568-01F4-4709-9463-B65E2EF2C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599"/>
                <a:ext cx="3" cy="1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2 w 7"/>
                  <a:gd name="T5" fmla="*/ 4 h 4"/>
                  <a:gd name="T6" fmla="*/ 2 w 7"/>
                  <a:gd name="T7" fmla="*/ 2 h 4"/>
                  <a:gd name="T8" fmla="*/ 5 w 7"/>
                  <a:gd name="T9" fmla="*/ 2 h 4"/>
                  <a:gd name="T10" fmla="*/ 7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1" name="Freeform 1193">
                <a:extLst>
                  <a:ext uri="{FF2B5EF4-FFF2-40B4-BE49-F238E27FC236}">
                    <a16:creationId xmlns:a16="http://schemas.microsoft.com/office/drawing/2014/main" id="{613932E1-68E5-4435-BAB3-5648E639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3595"/>
                <a:ext cx="49" cy="48"/>
              </a:xfrm>
              <a:custGeom>
                <a:avLst/>
                <a:gdLst>
                  <a:gd name="T0" fmla="*/ 145 w 145"/>
                  <a:gd name="T1" fmla="*/ 56 h 145"/>
                  <a:gd name="T2" fmla="*/ 133 w 145"/>
                  <a:gd name="T3" fmla="*/ 32 h 145"/>
                  <a:gd name="T4" fmla="*/ 114 w 145"/>
                  <a:gd name="T5" fmla="*/ 12 h 145"/>
                  <a:gd name="T6" fmla="*/ 88 w 145"/>
                  <a:gd name="T7" fmla="*/ 0 h 145"/>
                  <a:gd name="T8" fmla="*/ 59 w 145"/>
                  <a:gd name="T9" fmla="*/ 0 h 145"/>
                  <a:gd name="T10" fmla="*/ 32 w 145"/>
                  <a:gd name="T11" fmla="*/ 12 h 145"/>
                  <a:gd name="T12" fmla="*/ 24 w 145"/>
                  <a:gd name="T13" fmla="*/ 19 h 145"/>
                  <a:gd name="T14" fmla="*/ 23 w 145"/>
                  <a:gd name="T15" fmla="*/ 23 h 145"/>
                  <a:gd name="T16" fmla="*/ 12 w 145"/>
                  <a:gd name="T17" fmla="*/ 32 h 145"/>
                  <a:gd name="T18" fmla="*/ 2 w 145"/>
                  <a:gd name="T19" fmla="*/ 56 h 145"/>
                  <a:gd name="T20" fmla="*/ 2 w 145"/>
                  <a:gd name="T21" fmla="*/ 86 h 145"/>
                  <a:gd name="T22" fmla="*/ 12 w 145"/>
                  <a:gd name="T23" fmla="*/ 112 h 145"/>
                  <a:gd name="T24" fmla="*/ 32 w 145"/>
                  <a:gd name="T25" fmla="*/ 133 h 145"/>
                  <a:gd name="T26" fmla="*/ 59 w 145"/>
                  <a:gd name="T27" fmla="*/ 142 h 145"/>
                  <a:gd name="T28" fmla="*/ 88 w 145"/>
                  <a:gd name="T29" fmla="*/ 142 h 145"/>
                  <a:gd name="T30" fmla="*/ 114 w 145"/>
                  <a:gd name="T31" fmla="*/ 133 h 145"/>
                  <a:gd name="T32" fmla="*/ 133 w 145"/>
                  <a:gd name="T33" fmla="*/ 112 h 145"/>
                  <a:gd name="T34" fmla="*/ 145 w 145"/>
                  <a:gd name="T35" fmla="*/ 86 h 145"/>
                  <a:gd name="T36" fmla="*/ 143 w 145"/>
                  <a:gd name="T37" fmla="*/ 56 h 145"/>
                  <a:gd name="T38" fmla="*/ 133 w 145"/>
                  <a:gd name="T39" fmla="*/ 32 h 145"/>
                  <a:gd name="T40" fmla="*/ 114 w 145"/>
                  <a:gd name="T41" fmla="*/ 12 h 145"/>
                  <a:gd name="T42" fmla="*/ 88 w 145"/>
                  <a:gd name="T43" fmla="*/ 2 h 145"/>
                  <a:gd name="T44" fmla="*/ 59 w 145"/>
                  <a:gd name="T45" fmla="*/ 2 h 145"/>
                  <a:gd name="T46" fmla="*/ 34 w 145"/>
                  <a:gd name="T47" fmla="*/ 12 h 145"/>
                  <a:gd name="T48" fmla="*/ 16 w 145"/>
                  <a:gd name="T49" fmla="*/ 32 h 145"/>
                  <a:gd name="T50" fmla="*/ 2 w 145"/>
                  <a:gd name="T51" fmla="*/ 56 h 145"/>
                  <a:gd name="T52" fmla="*/ 2 w 145"/>
                  <a:gd name="T53" fmla="*/ 86 h 145"/>
                  <a:gd name="T54" fmla="*/ 16 w 145"/>
                  <a:gd name="T55" fmla="*/ 111 h 145"/>
                  <a:gd name="T56" fmla="*/ 34 w 145"/>
                  <a:gd name="T57" fmla="*/ 130 h 145"/>
                  <a:gd name="T58" fmla="*/ 59 w 145"/>
                  <a:gd name="T59" fmla="*/ 140 h 145"/>
                  <a:gd name="T60" fmla="*/ 88 w 145"/>
                  <a:gd name="T61" fmla="*/ 140 h 145"/>
                  <a:gd name="T62" fmla="*/ 114 w 145"/>
                  <a:gd name="T63" fmla="*/ 130 h 145"/>
                  <a:gd name="T64" fmla="*/ 133 w 145"/>
                  <a:gd name="T65" fmla="*/ 111 h 145"/>
                  <a:gd name="T66" fmla="*/ 143 w 145"/>
                  <a:gd name="T67" fmla="*/ 8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145">
                    <a:moveTo>
                      <a:pt x="145" y="71"/>
                    </a:moveTo>
                    <a:lnTo>
                      <a:pt x="145" y="56"/>
                    </a:lnTo>
                    <a:lnTo>
                      <a:pt x="140" y="44"/>
                    </a:lnTo>
                    <a:lnTo>
                      <a:pt x="133" y="32"/>
                    </a:lnTo>
                    <a:lnTo>
                      <a:pt x="126" y="19"/>
                    </a:lnTo>
                    <a:lnTo>
                      <a:pt x="114" y="12"/>
                    </a:lnTo>
                    <a:lnTo>
                      <a:pt x="100" y="4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45" y="4"/>
                    </a:lnTo>
                    <a:lnTo>
                      <a:pt x="32" y="12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19" y="23"/>
                    </a:lnTo>
                    <a:lnTo>
                      <a:pt x="12" y="32"/>
                    </a:lnTo>
                    <a:lnTo>
                      <a:pt x="8" y="44"/>
                    </a:lnTo>
                    <a:lnTo>
                      <a:pt x="2" y="56"/>
                    </a:lnTo>
                    <a:lnTo>
                      <a:pt x="0" y="71"/>
                    </a:lnTo>
                    <a:lnTo>
                      <a:pt x="2" y="86"/>
                    </a:lnTo>
                    <a:lnTo>
                      <a:pt x="8" y="100"/>
                    </a:lnTo>
                    <a:lnTo>
                      <a:pt x="12" y="112"/>
                    </a:lnTo>
                    <a:lnTo>
                      <a:pt x="23" y="122"/>
                    </a:lnTo>
                    <a:lnTo>
                      <a:pt x="32" y="133"/>
                    </a:lnTo>
                    <a:lnTo>
                      <a:pt x="45" y="138"/>
                    </a:lnTo>
                    <a:lnTo>
                      <a:pt x="59" y="142"/>
                    </a:lnTo>
                    <a:lnTo>
                      <a:pt x="74" y="145"/>
                    </a:lnTo>
                    <a:lnTo>
                      <a:pt x="88" y="142"/>
                    </a:lnTo>
                    <a:lnTo>
                      <a:pt x="100" y="138"/>
                    </a:lnTo>
                    <a:lnTo>
                      <a:pt x="114" y="133"/>
                    </a:lnTo>
                    <a:lnTo>
                      <a:pt x="126" y="122"/>
                    </a:lnTo>
                    <a:lnTo>
                      <a:pt x="133" y="112"/>
                    </a:lnTo>
                    <a:lnTo>
                      <a:pt x="140" y="100"/>
                    </a:lnTo>
                    <a:lnTo>
                      <a:pt x="145" y="86"/>
                    </a:lnTo>
                    <a:lnTo>
                      <a:pt x="145" y="71"/>
                    </a:lnTo>
                    <a:lnTo>
                      <a:pt x="143" y="56"/>
                    </a:lnTo>
                    <a:lnTo>
                      <a:pt x="138" y="44"/>
                    </a:lnTo>
                    <a:lnTo>
                      <a:pt x="133" y="32"/>
                    </a:lnTo>
                    <a:lnTo>
                      <a:pt x="122" y="23"/>
                    </a:lnTo>
                    <a:lnTo>
                      <a:pt x="114" y="12"/>
                    </a:lnTo>
                    <a:lnTo>
                      <a:pt x="100" y="7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59" y="2"/>
                    </a:lnTo>
                    <a:lnTo>
                      <a:pt x="47" y="7"/>
                    </a:lnTo>
                    <a:lnTo>
                      <a:pt x="34" y="12"/>
                    </a:lnTo>
                    <a:lnTo>
                      <a:pt x="23" y="23"/>
                    </a:lnTo>
                    <a:lnTo>
                      <a:pt x="16" y="32"/>
                    </a:lnTo>
                    <a:lnTo>
                      <a:pt x="8" y="44"/>
                    </a:lnTo>
                    <a:lnTo>
                      <a:pt x="2" y="56"/>
                    </a:lnTo>
                    <a:lnTo>
                      <a:pt x="2" y="71"/>
                    </a:lnTo>
                    <a:lnTo>
                      <a:pt x="2" y="86"/>
                    </a:lnTo>
                    <a:lnTo>
                      <a:pt x="8" y="98"/>
                    </a:lnTo>
                    <a:lnTo>
                      <a:pt x="16" y="111"/>
                    </a:lnTo>
                    <a:lnTo>
                      <a:pt x="23" y="122"/>
                    </a:lnTo>
                    <a:lnTo>
                      <a:pt x="34" y="130"/>
                    </a:lnTo>
                    <a:lnTo>
                      <a:pt x="47" y="138"/>
                    </a:lnTo>
                    <a:lnTo>
                      <a:pt x="59" y="140"/>
                    </a:lnTo>
                    <a:lnTo>
                      <a:pt x="74" y="142"/>
                    </a:lnTo>
                    <a:lnTo>
                      <a:pt x="88" y="140"/>
                    </a:lnTo>
                    <a:lnTo>
                      <a:pt x="100" y="138"/>
                    </a:lnTo>
                    <a:lnTo>
                      <a:pt x="114" y="130"/>
                    </a:lnTo>
                    <a:lnTo>
                      <a:pt x="122" y="122"/>
                    </a:lnTo>
                    <a:lnTo>
                      <a:pt x="133" y="111"/>
                    </a:lnTo>
                    <a:lnTo>
                      <a:pt x="138" y="98"/>
                    </a:lnTo>
                    <a:lnTo>
                      <a:pt x="143" y="86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2" name="Freeform 1194">
                <a:extLst>
                  <a:ext uri="{FF2B5EF4-FFF2-40B4-BE49-F238E27FC236}">
                    <a16:creationId xmlns:a16="http://schemas.microsoft.com/office/drawing/2014/main" id="{F531F93F-2E6E-4DA8-BDA0-7EC700C0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595"/>
                <a:ext cx="48" cy="48"/>
              </a:xfrm>
              <a:custGeom>
                <a:avLst/>
                <a:gdLst>
                  <a:gd name="T0" fmla="*/ 141 w 143"/>
                  <a:gd name="T1" fmla="*/ 57 h 143"/>
                  <a:gd name="T2" fmla="*/ 131 w 143"/>
                  <a:gd name="T3" fmla="*/ 31 h 143"/>
                  <a:gd name="T4" fmla="*/ 112 w 143"/>
                  <a:gd name="T5" fmla="*/ 12 h 143"/>
                  <a:gd name="T6" fmla="*/ 86 w 143"/>
                  <a:gd name="T7" fmla="*/ 2 h 143"/>
                  <a:gd name="T8" fmla="*/ 57 w 143"/>
                  <a:gd name="T9" fmla="*/ 2 h 143"/>
                  <a:gd name="T10" fmla="*/ 32 w 143"/>
                  <a:gd name="T11" fmla="*/ 12 h 143"/>
                  <a:gd name="T12" fmla="*/ 14 w 143"/>
                  <a:gd name="T13" fmla="*/ 31 h 143"/>
                  <a:gd name="T14" fmla="*/ 0 w 143"/>
                  <a:gd name="T15" fmla="*/ 57 h 143"/>
                  <a:gd name="T16" fmla="*/ 0 w 143"/>
                  <a:gd name="T17" fmla="*/ 86 h 143"/>
                  <a:gd name="T18" fmla="*/ 14 w 143"/>
                  <a:gd name="T19" fmla="*/ 111 h 143"/>
                  <a:gd name="T20" fmla="*/ 32 w 143"/>
                  <a:gd name="T21" fmla="*/ 131 h 143"/>
                  <a:gd name="T22" fmla="*/ 57 w 143"/>
                  <a:gd name="T23" fmla="*/ 140 h 143"/>
                  <a:gd name="T24" fmla="*/ 86 w 143"/>
                  <a:gd name="T25" fmla="*/ 140 h 143"/>
                  <a:gd name="T26" fmla="*/ 112 w 143"/>
                  <a:gd name="T27" fmla="*/ 131 h 143"/>
                  <a:gd name="T28" fmla="*/ 131 w 143"/>
                  <a:gd name="T29" fmla="*/ 111 h 143"/>
                  <a:gd name="T30" fmla="*/ 141 w 143"/>
                  <a:gd name="T31" fmla="*/ 86 h 143"/>
                  <a:gd name="T32" fmla="*/ 141 w 143"/>
                  <a:gd name="T33" fmla="*/ 71 h 143"/>
                  <a:gd name="T34" fmla="*/ 136 w 143"/>
                  <a:gd name="T35" fmla="*/ 45 h 143"/>
                  <a:gd name="T36" fmla="*/ 121 w 143"/>
                  <a:gd name="T37" fmla="*/ 22 h 143"/>
                  <a:gd name="T38" fmla="*/ 98 w 143"/>
                  <a:gd name="T39" fmla="*/ 7 h 143"/>
                  <a:gd name="T40" fmla="*/ 72 w 143"/>
                  <a:gd name="T41" fmla="*/ 2 h 143"/>
                  <a:gd name="T42" fmla="*/ 45 w 143"/>
                  <a:gd name="T43" fmla="*/ 7 h 143"/>
                  <a:gd name="T44" fmla="*/ 22 w 143"/>
                  <a:gd name="T45" fmla="*/ 22 h 143"/>
                  <a:gd name="T46" fmla="*/ 7 w 143"/>
                  <a:gd name="T47" fmla="*/ 45 h 143"/>
                  <a:gd name="T48" fmla="*/ 3 w 143"/>
                  <a:gd name="T49" fmla="*/ 71 h 143"/>
                  <a:gd name="T50" fmla="*/ 7 w 143"/>
                  <a:gd name="T51" fmla="*/ 98 h 143"/>
                  <a:gd name="T52" fmla="*/ 22 w 143"/>
                  <a:gd name="T53" fmla="*/ 121 h 143"/>
                  <a:gd name="T54" fmla="*/ 45 w 143"/>
                  <a:gd name="T55" fmla="*/ 135 h 143"/>
                  <a:gd name="T56" fmla="*/ 72 w 143"/>
                  <a:gd name="T57" fmla="*/ 140 h 143"/>
                  <a:gd name="T58" fmla="*/ 98 w 143"/>
                  <a:gd name="T59" fmla="*/ 135 h 143"/>
                  <a:gd name="T60" fmla="*/ 121 w 143"/>
                  <a:gd name="T61" fmla="*/ 121 h 143"/>
                  <a:gd name="T62" fmla="*/ 136 w 143"/>
                  <a:gd name="T63" fmla="*/ 98 h 143"/>
                  <a:gd name="T64" fmla="*/ 141 w 143"/>
                  <a:gd name="T65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1"/>
                    </a:moveTo>
                    <a:lnTo>
                      <a:pt x="141" y="57"/>
                    </a:lnTo>
                    <a:lnTo>
                      <a:pt x="136" y="45"/>
                    </a:lnTo>
                    <a:lnTo>
                      <a:pt x="131" y="31"/>
                    </a:lnTo>
                    <a:lnTo>
                      <a:pt x="121" y="22"/>
                    </a:lnTo>
                    <a:lnTo>
                      <a:pt x="112" y="12"/>
                    </a:lnTo>
                    <a:lnTo>
                      <a:pt x="98" y="7"/>
                    </a:lnTo>
                    <a:lnTo>
                      <a:pt x="86" y="2"/>
                    </a:lnTo>
                    <a:lnTo>
                      <a:pt x="72" y="0"/>
                    </a:lnTo>
                    <a:lnTo>
                      <a:pt x="57" y="2"/>
                    </a:lnTo>
                    <a:lnTo>
                      <a:pt x="45" y="7"/>
                    </a:lnTo>
                    <a:lnTo>
                      <a:pt x="32" y="12"/>
                    </a:lnTo>
                    <a:lnTo>
                      <a:pt x="21" y="22"/>
                    </a:lnTo>
                    <a:lnTo>
                      <a:pt x="14" y="31"/>
                    </a:lnTo>
                    <a:lnTo>
                      <a:pt x="6" y="45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6" y="98"/>
                    </a:lnTo>
                    <a:lnTo>
                      <a:pt x="14" y="111"/>
                    </a:lnTo>
                    <a:lnTo>
                      <a:pt x="21" y="122"/>
                    </a:lnTo>
                    <a:lnTo>
                      <a:pt x="32" y="131"/>
                    </a:lnTo>
                    <a:lnTo>
                      <a:pt x="45" y="138"/>
                    </a:lnTo>
                    <a:lnTo>
                      <a:pt x="57" y="140"/>
                    </a:lnTo>
                    <a:lnTo>
                      <a:pt x="72" y="143"/>
                    </a:lnTo>
                    <a:lnTo>
                      <a:pt x="86" y="140"/>
                    </a:lnTo>
                    <a:lnTo>
                      <a:pt x="98" y="138"/>
                    </a:lnTo>
                    <a:lnTo>
                      <a:pt x="112" y="131"/>
                    </a:lnTo>
                    <a:lnTo>
                      <a:pt x="121" y="122"/>
                    </a:lnTo>
                    <a:lnTo>
                      <a:pt x="131" y="111"/>
                    </a:lnTo>
                    <a:lnTo>
                      <a:pt x="136" y="98"/>
                    </a:lnTo>
                    <a:lnTo>
                      <a:pt x="141" y="86"/>
                    </a:lnTo>
                    <a:lnTo>
                      <a:pt x="143" y="71"/>
                    </a:lnTo>
                    <a:lnTo>
                      <a:pt x="141" y="71"/>
                    </a:lnTo>
                    <a:lnTo>
                      <a:pt x="138" y="57"/>
                    </a:lnTo>
                    <a:lnTo>
                      <a:pt x="136" y="45"/>
                    </a:lnTo>
                    <a:lnTo>
                      <a:pt x="129" y="31"/>
                    </a:lnTo>
                    <a:lnTo>
                      <a:pt x="121" y="22"/>
                    </a:lnTo>
                    <a:lnTo>
                      <a:pt x="112" y="14"/>
                    </a:lnTo>
                    <a:lnTo>
                      <a:pt x="98" y="7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7" y="5"/>
                    </a:lnTo>
                    <a:lnTo>
                      <a:pt x="45" y="7"/>
                    </a:lnTo>
                    <a:lnTo>
                      <a:pt x="32" y="14"/>
                    </a:lnTo>
                    <a:lnTo>
                      <a:pt x="22" y="22"/>
                    </a:lnTo>
                    <a:lnTo>
                      <a:pt x="14" y="31"/>
                    </a:lnTo>
                    <a:lnTo>
                      <a:pt x="7" y="45"/>
                    </a:lnTo>
                    <a:lnTo>
                      <a:pt x="3" y="57"/>
                    </a:lnTo>
                    <a:lnTo>
                      <a:pt x="3" y="71"/>
                    </a:lnTo>
                    <a:lnTo>
                      <a:pt x="3" y="86"/>
                    </a:lnTo>
                    <a:lnTo>
                      <a:pt x="7" y="98"/>
                    </a:lnTo>
                    <a:lnTo>
                      <a:pt x="14" y="111"/>
                    </a:lnTo>
                    <a:lnTo>
                      <a:pt x="22" y="121"/>
                    </a:lnTo>
                    <a:lnTo>
                      <a:pt x="32" y="131"/>
                    </a:lnTo>
                    <a:lnTo>
                      <a:pt x="45" y="135"/>
                    </a:lnTo>
                    <a:lnTo>
                      <a:pt x="57" y="140"/>
                    </a:lnTo>
                    <a:lnTo>
                      <a:pt x="72" y="140"/>
                    </a:lnTo>
                    <a:lnTo>
                      <a:pt x="84" y="140"/>
                    </a:lnTo>
                    <a:lnTo>
                      <a:pt x="98" y="135"/>
                    </a:lnTo>
                    <a:lnTo>
                      <a:pt x="112" y="131"/>
                    </a:lnTo>
                    <a:lnTo>
                      <a:pt x="121" y="121"/>
                    </a:lnTo>
                    <a:lnTo>
                      <a:pt x="129" y="111"/>
                    </a:lnTo>
                    <a:lnTo>
                      <a:pt x="136" y="98"/>
                    </a:lnTo>
                    <a:lnTo>
                      <a:pt x="138" y="86"/>
                    </a:lnTo>
                    <a:lnTo>
                      <a:pt x="141" y="71"/>
                    </a:lnTo>
                    <a:lnTo>
                      <a:pt x="143" y="71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3" name="Freeform 1195">
                <a:extLst>
                  <a:ext uri="{FF2B5EF4-FFF2-40B4-BE49-F238E27FC236}">
                    <a16:creationId xmlns:a16="http://schemas.microsoft.com/office/drawing/2014/main" id="{A861B140-1A6A-47C4-A630-FFE922FB5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596"/>
                <a:ext cx="46" cy="46"/>
              </a:xfrm>
              <a:custGeom>
                <a:avLst/>
                <a:gdLst>
                  <a:gd name="T0" fmla="*/ 135 w 138"/>
                  <a:gd name="T1" fmla="*/ 55 h 138"/>
                  <a:gd name="T2" fmla="*/ 126 w 138"/>
                  <a:gd name="T3" fmla="*/ 29 h 138"/>
                  <a:gd name="T4" fmla="*/ 109 w 138"/>
                  <a:gd name="T5" fmla="*/ 12 h 138"/>
                  <a:gd name="T6" fmla="*/ 81 w 138"/>
                  <a:gd name="T7" fmla="*/ 3 h 138"/>
                  <a:gd name="T8" fmla="*/ 54 w 138"/>
                  <a:gd name="T9" fmla="*/ 3 h 138"/>
                  <a:gd name="T10" fmla="*/ 29 w 138"/>
                  <a:gd name="T11" fmla="*/ 12 h 138"/>
                  <a:gd name="T12" fmla="*/ 11 w 138"/>
                  <a:gd name="T13" fmla="*/ 29 h 138"/>
                  <a:gd name="T14" fmla="*/ 0 w 138"/>
                  <a:gd name="T15" fmla="*/ 55 h 138"/>
                  <a:gd name="T16" fmla="*/ 0 w 138"/>
                  <a:gd name="T17" fmla="*/ 84 h 138"/>
                  <a:gd name="T18" fmla="*/ 11 w 138"/>
                  <a:gd name="T19" fmla="*/ 109 h 138"/>
                  <a:gd name="T20" fmla="*/ 29 w 138"/>
                  <a:gd name="T21" fmla="*/ 129 h 138"/>
                  <a:gd name="T22" fmla="*/ 54 w 138"/>
                  <a:gd name="T23" fmla="*/ 138 h 138"/>
                  <a:gd name="T24" fmla="*/ 81 w 138"/>
                  <a:gd name="T25" fmla="*/ 138 h 138"/>
                  <a:gd name="T26" fmla="*/ 109 w 138"/>
                  <a:gd name="T27" fmla="*/ 129 h 138"/>
                  <a:gd name="T28" fmla="*/ 126 w 138"/>
                  <a:gd name="T29" fmla="*/ 109 h 138"/>
                  <a:gd name="T30" fmla="*/ 135 w 138"/>
                  <a:gd name="T31" fmla="*/ 84 h 138"/>
                  <a:gd name="T32" fmla="*/ 135 w 138"/>
                  <a:gd name="T33" fmla="*/ 69 h 138"/>
                  <a:gd name="T34" fmla="*/ 130 w 138"/>
                  <a:gd name="T35" fmla="*/ 43 h 138"/>
                  <a:gd name="T36" fmla="*/ 116 w 138"/>
                  <a:gd name="T37" fmla="*/ 22 h 138"/>
                  <a:gd name="T38" fmla="*/ 93 w 138"/>
                  <a:gd name="T39" fmla="*/ 7 h 138"/>
                  <a:gd name="T40" fmla="*/ 69 w 138"/>
                  <a:gd name="T41" fmla="*/ 3 h 138"/>
                  <a:gd name="T42" fmla="*/ 42 w 138"/>
                  <a:gd name="T43" fmla="*/ 7 h 138"/>
                  <a:gd name="T44" fmla="*/ 19 w 138"/>
                  <a:gd name="T45" fmla="*/ 22 h 138"/>
                  <a:gd name="T46" fmla="*/ 4 w 138"/>
                  <a:gd name="T47" fmla="*/ 43 h 138"/>
                  <a:gd name="T48" fmla="*/ 0 w 138"/>
                  <a:gd name="T49" fmla="*/ 69 h 138"/>
                  <a:gd name="T50" fmla="*/ 4 w 138"/>
                  <a:gd name="T51" fmla="*/ 96 h 138"/>
                  <a:gd name="T52" fmla="*/ 19 w 138"/>
                  <a:gd name="T53" fmla="*/ 119 h 138"/>
                  <a:gd name="T54" fmla="*/ 42 w 138"/>
                  <a:gd name="T55" fmla="*/ 133 h 138"/>
                  <a:gd name="T56" fmla="*/ 69 w 138"/>
                  <a:gd name="T57" fmla="*/ 138 h 138"/>
                  <a:gd name="T58" fmla="*/ 93 w 138"/>
                  <a:gd name="T59" fmla="*/ 133 h 138"/>
                  <a:gd name="T60" fmla="*/ 116 w 138"/>
                  <a:gd name="T61" fmla="*/ 119 h 138"/>
                  <a:gd name="T62" fmla="*/ 130 w 138"/>
                  <a:gd name="T63" fmla="*/ 96 h 138"/>
                  <a:gd name="T64" fmla="*/ 135 w 138"/>
                  <a:gd name="T65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" h="138">
                    <a:moveTo>
                      <a:pt x="138" y="69"/>
                    </a:moveTo>
                    <a:lnTo>
                      <a:pt x="135" y="55"/>
                    </a:lnTo>
                    <a:lnTo>
                      <a:pt x="133" y="43"/>
                    </a:lnTo>
                    <a:lnTo>
                      <a:pt x="126" y="29"/>
                    </a:lnTo>
                    <a:lnTo>
                      <a:pt x="118" y="20"/>
                    </a:lnTo>
                    <a:lnTo>
                      <a:pt x="109" y="12"/>
                    </a:lnTo>
                    <a:lnTo>
                      <a:pt x="95" y="5"/>
                    </a:lnTo>
                    <a:lnTo>
                      <a:pt x="81" y="3"/>
                    </a:lnTo>
                    <a:lnTo>
                      <a:pt x="69" y="0"/>
                    </a:lnTo>
                    <a:lnTo>
                      <a:pt x="54" y="3"/>
                    </a:lnTo>
                    <a:lnTo>
                      <a:pt x="42" y="5"/>
                    </a:lnTo>
                    <a:lnTo>
                      <a:pt x="29" y="12"/>
                    </a:lnTo>
                    <a:lnTo>
                      <a:pt x="19" y="20"/>
                    </a:lnTo>
                    <a:lnTo>
                      <a:pt x="11" y="29"/>
                    </a:lnTo>
                    <a:lnTo>
                      <a:pt x="4" y="43"/>
                    </a:lnTo>
                    <a:lnTo>
                      <a:pt x="0" y="55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4" y="96"/>
                    </a:lnTo>
                    <a:lnTo>
                      <a:pt x="11" y="109"/>
                    </a:lnTo>
                    <a:lnTo>
                      <a:pt x="19" y="119"/>
                    </a:lnTo>
                    <a:lnTo>
                      <a:pt x="29" y="129"/>
                    </a:lnTo>
                    <a:lnTo>
                      <a:pt x="42" y="133"/>
                    </a:lnTo>
                    <a:lnTo>
                      <a:pt x="54" y="138"/>
                    </a:lnTo>
                    <a:lnTo>
                      <a:pt x="69" y="138"/>
                    </a:lnTo>
                    <a:lnTo>
                      <a:pt x="81" y="138"/>
                    </a:lnTo>
                    <a:lnTo>
                      <a:pt x="95" y="133"/>
                    </a:lnTo>
                    <a:lnTo>
                      <a:pt x="109" y="129"/>
                    </a:lnTo>
                    <a:lnTo>
                      <a:pt x="118" y="119"/>
                    </a:lnTo>
                    <a:lnTo>
                      <a:pt x="126" y="109"/>
                    </a:lnTo>
                    <a:lnTo>
                      <a:pt x="133" y="96"/>
                    </a:lnTo>
                    <a:lnTo>
                      <a:pt x="135" y="84"/>
                    </a:lnTo>
                    <a:lnTo>
                      <a:pt x="138" y="69"/>
                    </a:lnTo>
                    <a:lnTo>
                      <a:pt x="135" y="69"/>
                    </a:lnTo>
                    <a:lnTo>
                      <a:pt x="135" y="57"/>
                    </a:lnTo>
                    <a:lnTo>
                      <a:pt x="130" y="43"/>
                    </a:lnTo>
                    <a:lnTo>
                      <a:pt x="126" y="32"/>
                    </a:lnTo>
                    <a:lnTo>
                      <a:pt x="116" y="22"/>
                    </a:lnTo>
                    <a:lnTo>
                      <a:pt x="106" y="12"/>
                    </a:lnTo>
                    <a:lnTo>
                      <a:pt x="93" y="7"/>
                    </a:lnTo>
                    <a:lnTo>
                      <a:pt x="81" y="3"/>
                    </a:lnTo>
                    <a:lnTo>
                      <a:pt x="69" y="3"/>
                    </a:lnTo>
                    <a:lnTo>
                      <a:pt x="54" y="3"/>
                    </a:lnTo>
                    <a:lnTo>
                      <a:pt x="42" y="7"/>
                    </a:lnTo>
                    <a:lnTo>
                      <a:pt x="29" y="12"/>
                    </a:lnTo>
                    <a:lnTo>
                      <a:pt x="19" y="22"/>
                    </a:lnTo>
                    <a:lnTo>
                      <a:pt x="12" y="32"/>
                    </a:lnTo>
                    <a:lnTo>
                      <a:pt x="4" y="43"/>
                    </a:lnTo>
                    <a:lnTo>
                      <a:pt x="3" y="57"/>
                    </a:lnTo>
                    <a:lnTo>
                      <a:pt x="0" y="69"/>
                    </a:lnTo>
                    <a:lnTo>
                      <a:pt x="3" y="84"/>
                    </a:lnTo>
                    <a:lnTo>
                      <a:pt x="4" y="96"/>
                    </a:lnTo>
                    <a:lnTo>
                      <a:pt x="12" y="109"/>
                    </a:lnTo>
                    <a:lnTo>
                      <a:pt x="19" y="119"/>
                    </a:lnTo>
                    <a:lnTo>
                      <a:pt x="29" y="126"/>
                    </a:lnTo>
                    <a:lnTo>
                      <a:pt x="42" y="133"/>
                    </a:lnTo>
                    <a:lnTo>
                      <a:pt x="54" y="136"/>
                    </a:lnTo>
                    <a:lnTo>
                      <a:pt x="69" y="138"/>
                    </a:lnTo>
                    <a:lnTo>
                      <a:pt x="81" y="136"/>
                    </a:lnTo>
                    <a:lnTo>
                      <a:pt x="93" y="133"/>
                    </a:lnTo>
                    <a:lnTo>
                      <a:pt x="106" y="126"/>
                    </a:lnTo>
                    <a:lnTo>
                      <a:pt x="116" y="119"/>
                    </a:lnTo>
                    <a:lnTo>
                      <a:pt x="126" y="109"/>
                    </a:lnTo>
                    <a:lnTo>
                      <a:pt x="130" y="96"/>
                    </a:lnTo>
                    <a:lnTo>
                      <a:pt x="135" y="84"/>
                    </a:lnTo>
                    <a:lnTo>
                      <a:pt x="135" y="69"/>
                    </a:lnTo>
                    <a:lnTo>
                      <a:pt x="138" y="69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4" name="Freeform 1196">
                <a:extLst>
                  <a:ext uri="{FF2B5EF4-FFF2-40B4-BE49-F238E27FC236}">
                    <a16:creationId xmlns:a16="http://schemas.microsoft.com/office/drawing/2014/main" id="{D15244DB-5BCA-4F18-9FAE-00759CD14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596"/>
                <a:ext cx="45" cy="45"/>
              </a:xfrm>
              <a:custGeom>
                <a:avLst/>
                <a:gdLst>
                  <a:gd name="T0" fmla="*/ 135 w 135"/>
                  <a:gd name="T1" fmla="*/ 55 h 136"/>
                  <a:gd name="T2" fmla="*/ 126 w 135"/>
                  <a:gd name="T3" fmla="*/ 29 h 136"/>
                  <a:gd name="T4" fmla="*/ 106 w 135"/>
                  <a:gd name="T5" fmla="*/ 10 h 136"/>
                  <a:gd name="T6" fmla="*/ 81 w 135"/>
                  <a:gd name="T7" fmla="*/ 0 h 136"/>
                  <a:gd name="T8" fmla="*/ 54 w 135"/>
                  <a:gd name="T9" fmla="*/ 0 h 136"/>
                  <a:gd name="T10" fmla="*/ 29 w 135"/>
                  <a:gd name="T11" fmla="*/ 10 h 136"/>
                  <a:gd name="T12" fmla="*/ 12 w 135"/>
                  <a:gd name="T13" fmla="*/ 29 h 136"/>
                  <a:gd name="T14" fmla="*/ 3 w 135"/>
                  <a:gd name="T15" fmla="*/ 55 h 136"/>
                  <a:gd name="T16" fmla="*/ 3 w 135"/>
                  <a:gd name="T17" fmla="*/ 82 h 136"/>
                  <a:gd name="T18" fmla="*/ 12 w 135"/>
                  <a:gd name="T19" fmla="*/ 107 h 136"/>
                  <a:gd name="T20" fmla="*/ 29 w 135"/>
                  <a:gd name="T21" fmla="*/ 124 h 136"/>
                  <a:gd name="T22" fmla="*/ 54 w 135"/>
                  <a:gd name="T23" fmla="*/ 134 h 136"/>
                  <a:gd name="T24" fmla="*/ 81 w 135"/>
                  <a:gd name="T25" fmla="*/ 134 h 136"/>
                  <a:gd name="T26" fmla="*/ 106 w 135"/>
                  <a:gd name="T27" fmla="*/ 124 h 136"/>
                  <a:gd name="T28" fmla="*/ 126 w 135"/>
                  <a:gd name="T29" fmla="*/ 107 h 136"/>
                  <a:gd name="T30" fmla="*/ 135 w 135"/>
                  <a:gd name="T31" fmla="*/ 82 h 136"/>
                  <a:gd name="T32" fmla="*/ 133 w 135"/>
                  <a:gd name="T33" fmla="*/ 55 h 136"/>
                  <a:gd name="T34" fmla="*/ 123 w 135"/>
                  <a:gd name="T35" fmla="*/ 29 h 136"/>
                  <a:gd name="T36" fmla="*/ 106 w 135"/>
                  <a:gd name="T37" fmla="*/ 12 h 136"/>
                  <a:gd name="T38" fmla="*/ 81 w 135"/>
                  <a:gd name="T39" fmla="*/ 3 h 136"/>
                  <a:gd name="T40" fmla="*/ 54 w 135"/>
                  <a:gd name="T41" fmla="*/ 3 h 136"/>
                  <a:gd name="T42" fmla="*/ 32 w 135"/>
                  <a:gd name="T43" fmla="*/ 12 h 136"/>
                  <a:gd name="T44" fmla="*/ 12 w 135"/>
                  <a:gd name="T45" fmla="*/ 29 h 136"/>
                  <a:gd name="T46" fmla="*/ 3 w 135"/>
                  <a:gd name="T47" fmla="*/ 55 h 136"/>
                  <a:gd name="T48" fmla="*/ 3 w 135"/>
                  <a:gd name="T49" fmla="*/ 82 h 136"/>
                  <a:gd name="T50" fmla="*/ 12 w 135"/>
                  <a:gd name="T51" fmla="*/ 103 h 136"/>
                  <a:gd name="T52" fmla="*/ 32 w 135"/>
                  <a:gd name="T53" fmla="*/ 124 h 136"/>
                  <a:gd name="T54" fmla="*/ 54 w 135"/>
                  <a:gd name="T55" fmla="*/ 134 h 136"/>
                  <a:gd name="T56" fmla="*/ 81 w 135"/>
                  <a:gd name="T57" fmla="*/ 134 h 136"/>
                  <a:gd name="T58" fmla="*/ 106 w 135"/>
                  <a:gd name="T59" fmla="*/ 124 h 136"/>
                  <a:gd name="T60" fmla="*/ 123 w 135"/>
                  <a:gd name="T61" fmla="*/ 103 h 136"/>
                  <a:gd name="T62" fmla="*/ 133 w 135"/>
                  <a:gd name="T63" fmla="*/ 8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5" h="136">
                    <a:moveTo>
                      <a:pt x="135" y="67"/>
                    </a:moveTo>
                    <a:lnTo>
                      <a:pt x="135" y="55"/>
                    </a:lnTo>
                    <a:lnTo>
                      <a:pt x="130" y="40"/>
                    </a:lnTo>
                    <a:lnTo>
                      <a:pt x="126" y="29"/>
                    </a:lnTo>
                    <a:lnTo>
                      <a:pt x="116" y="20"/>
                    </a:lnTo>
                    <a:lnTo>
                      <a:pt x="106" y="10"/>
                    </a:lnTo>
                    <a:lnTo>
                      <a:pt x="93" y="5"/>
                    </a:lnTo>
                    <a:lnTo>
                      <a:pt x="81" y="0"/>
                    </a:lnTo>
                    <a:lnTo>
                      <a:pt x="69" y="0"/>
                    </a:lnTo>
                    <a:lnTo>
                      <a:pt x="54" y="0"/>
                    </a:lnTo>
                    <a:lnTo>
                      <a:pt x="42" y="5"/>
                    </a:lnTo>
                    <a:lnTo>
                      <a:pt x="29" y="10"/>
                    </a:lnTo>
                    <a:lnTo>
                      <a:pt x="19" y="20"/>
                    </a:lnTo>
                    <a:lnTo>
                      <a:pt x="12" y="29"/>
                    </a:lnTo>
                    <a:lnTo>
                      <a:pt x="4" y="40"/>
                    </a:lnTo>
                    <a:lnTo>
                      <a:pt x="3" y="55"/>
                    </a:lnTo>
                    <a:lnTo>
                      <a:pt x="0" y="67"/>
                    </a:lnTo>
                    <a:lnTo>
                      <a:pt x="3" y="82"/>
                    </a:lnTo>
                    <a:lnTo>
                      <a:pt x="4" y="94"/>
                    </a:lnTo>
                    <a:lnTo>
                      <a:pt x="12" y="107"/>
                    </a:lnTo>
                    <a:lnTo>
                      <a:pt x="19" y="117"/>
                    </a:lnTo>
                    <a:lnTo>
                      <a:pt x="29" y="124"/>
                    </a:lnTo>
                    <a:lnTo>
                      <a:pt x="42" y="131"/>
                    </a:lnTo>
                    <a:lnTo>
                      <a:pt x="54" y="134"/>
                    </a:lnTo>
                    <a:lnTo>
                      <a:pt x="69" y="136"/>
                    </a:lnTo>
                    <a:lnTo>
                      <a:pt x="81" y="134"/>
                    </a:lnTo>
                    <a:lnTo>
                      <a:pt x="93" y="131"/>
                    </a:lnTo>
                    <a:lnTo>
                      <a:pt x="106" y="124"/>
                    </a:lnTo>
                    <a:lnTo>
                      <a:pt x="116" y="117"/>
                    </a:lnTo>
                    <a:lnTo>
                      <a:pt x="126" y="107"/>
                    </a:lnTo>
                    <a:lnTo>
                      <a:pt x="130" y="94"/>
                    </a:lnTo>
                    <a:lnTo>
                      <a:pt x="135" y="82"/>
                    </a:lnTo>
                    <a:lnTo>
                      <a:pt x="135" y="67"/>
                    </a:lnTo>
                    <a:lnTo>
                      <a:pt x="133" y="55"/>
                    </a:lnTo>
                    <a:lnTo>
                      <a:pt x="130" y="43"/>
                    </a:lnTo>
                    <a:lnTo>
                      <a:pt x="123" y="29"/>
                    </a:lnTo>
                    <a:lnTo>
                      <a:pt x="116" y="20"/>
                    </a:lnTo>
                    <a:lnTo>
                      <a:pt x="106" y="12"/>
                    </a:lnTo>
                    <a:lnTo>
                      <a:pt x="93" y="5"/>
                    </a:lnTo>
                    <a:lnTo>
                      <a:pt x="81" y="3"/>
                    </a:lnTo>
                    <a:lnTo>
                      <a:pt x="69" y="0"/>
                    </a:lnTo>
                    <a:lnTo>
                      <a:pt x="54" y="3"/>
                    </a:lnTo>
                    <a:lnTo>
                      <a:pt x="42" y="5"/>
                    </a:lnTo>
                    <a:lnTo>
                      <a:pt x="32" y="12"/>
                    </a:lnTo>
                    <a:lnTo>
                      <a:pt x="21" y="20"/>
                    </a:lnTo>
                    <a:lnTo>
                      <a:pt x="12" y="29"/>
                    </a:lnTo>
                    <a:lnTo>
                      <a:pt x="7" y="43"/>
                    </a:lnTo>
                    <a:lnTo>
                      <a:pt x="3" y="55"/>
                    </a:lnTo>
                    <a:lnTo>
                      <a:pt x="3" y="67"/>
                    </a:lnTo>
                    <a:lnTo>
                      <a:pt x="3" y="82"/>
                    </a:lnTo>
                    <a:lnTo>
                      <a:pt x="7" y="94"/>
                    </a:lnTo>
                    <a:lnTo>
                      <a:pt x="12" y="103"/>
                    </a:lnTo>
                    <a:lnTo>
                      <a:pt x="21" y="114"/>
                    </a:lnTo>
                    <a:lnTo>
                      <a:pt x="32" y="124"/>
                    </a:lnTo>
                    <a:lnTo>
                      <a:pt x="42" y="129"/>
                    </a:lnTo>
                    <a:lnTo>
                      <a:pt x="54" y="134"/>
                    </a:lnTo>
                    <a:lnTo>
                      <a:pt x="69" y="134"/>
                    </a:lnTo>
                    <a:lnTo>
                      <a:pt x="81" y="134"/>
                    </a:lnTo>
                    <a:lnTo>
                      <a:pt x="93" y="129"/>
                    </a:lnTo>
                    <a:lnTo>
                      <a:pt x="106" y="124"/>
                    </a:lnTo>
                    <a:lnTo>
                      <a:pt x="116" y="114"/>
                    </a:lnTo>
                    <a:lnTo>
                      <a:pt x="123" y="103"/>
                    </a:lnTo>
                    <a:lnTo>
                      <a:pt x="130" y="94"/>
                    </a:lnTo>
                    <a:lnTo>
                      <a:pt x="133" y="82"/>
                    </a:lnTo>
                    <a:lnTo>
                      <a:pt x="135" y="6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5" name="Freeform 1197">
                <a:extLst>
                  <a:ext uri="{FF2B5EF4-FFF2-40B4-BE49-F238E27FC236}">
                    <a16:creationId xmlns:a16="http://schemas.microsoft.com/office/drawing/2014/main" id="{7BEE3225-3AF6-4513-BD16-F964A0593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596"/>
                <a:ext cx="44" cy="45"/>
              </a:xfrm>
              <a:custGeom>
                <a:avLst/>
                <a:gdLst>
                  <a:gd name="T0" fmla="*/ 130 w 133"/>
                  <a:gd name="T1" fmla="*/ 55 h 134"/>
                  <a:gd name="T2" fmla="*/ 121 w 133"/>
                  <a:gd name="T3" fmla="*/ 29 h 134"/>
                  <a:gd name="T4" fmla="*/ 103 w 133"/>
                  <a:gd name="T5" fmla="*/ 12 h 134"/>
                  <a:gd name="T6" fmla="*/ 79 w 133"/>
                  <a:gd name="T7" fmla="*/ 3 h 134"/>
                  <a:gd name="T8" fmla="*/ 52 w 133"/>
                  <a:gd name="T9" fmla="*/ 3 h 134"/>
                  <a:gd name="T10" fmla="*/ 29 w 133"/>
                  <a:gd name="T11" fmla="*/ 12 h 134"/>
                  <a:gd name="T12" fmla="*/ 10 w 133"/>
                  <a:gd name="T13" fmla="*/ 29 h 134"/>
                  <a:gd name="T14" fmla="*/ 0 w 133"/>
                  <a:gd name="T15" fmla="*/ 55 h 134"/>
                  <a:gd name="T16" fmla="*/ 0 w 133"/>
                  <a:gd name="T17" fmla="*/ 82 h 134"/>
                  <a:gd name="T18" fmla="*/ 10 w 133"/>
                  <a:gd name="T19" fmla="*/ 103 h 134"/>
                  <a:gd name="T20" fmla="*/ 29 w 133"/>
                  <a:gd name="T21" fmla="*/ 124 h 134"/>
                  <a:gd name="T22" fmla="*/ 52 w 133"/>
                  <a:gd name="T23" fmla="*/ 134 h 134"/>
                  <a:gd name="T24" fmla="*/ 79 w 133"/>
                  <a:gd name="T25" fmla="*/ 134 h 134"/>
                  <a:gd name="T26" fmla="*/ 103 w 133"/>
                  <a:gd name="T27" fmla="*/ 124 h 134"/>
                  <a:gd name="T28" fmla="*/ 121 w 133"/>
                  <a:gd name="T29" fmla="*/ 103 h 134"/>
                  <a:gd name="T30" fmla="*/ 130 w 133"/>
                  <a:gd name="T31" fmla="*/ 82 h 134"/>
                  <a:gd name="T32" fmla="*/ 130 w 133"/>
                  <a:gd name="T33" fmla="*/ 67 h 134"/>
                  <a:gd name="T34" fmla="*/ 126 w 133"/>
                  <a:gd name="T35" fmla="*/ 43 h 134"/>
                  <a:gd name="T36" fmla="*/ 111 w 133"/>
                  <a:gd name="T37" fmla="*/ 22 h 134"/>
                  <a:gd name="T38" fmla="*/ 91 w 133"/>
                  <a:gd name="T39" fmla="*/ 8 h 134"/>
                  <a:gd name="T40" fmla="*/ 67 w 133"/>
                  <a:gd name="T41" fmla="*/ 3 h 134"/>
                  <a:gd name="T42" fmla="*/ 41 w 133"/>
                  <a:gd name="T43" fmla="*/ 8 h 134"/>
                  <a:gd name="T44" fmla="*/ 19 w 133"/>
                  <a:gd name="T45" fmla="*/ 22 h 134"/>
                  <a:gd name="T46" fmla="*/ 5 w 133"/>
                  <a:gd name="T47" fmla="*/ 43 h 134"/>
                  <a:gd name="T48" fmla="*/ 0 w 133"/>
                  <a:gd name="T49" fmla="*/ 67 h 134"/>
                  <a:gd name="T50" fmla="*/ 5 w 133"/>
                  <a:gd name="T51" fmla="*/ 92 h 134"/>
                  <a:gd name="T52" fmla="*/ 19 w 133"/>
                  <a:gd name="T53" fmla="*/ 114 h 134"/>
                  <a:gd name="T54" fmla="*/ 41 w 133"/>
                  <a:gd name="T55" fmla="*/ 126 h 134"/>
                  <a:gd name="T56" fmla="*/ 67 w 133"/>
                  <a:gd name="T57" fmla="*/ 131 h 134"/>
                  <a:gd name="T58" fmla="*/ 91 w 133"/>
                  <a:gd name="T59" fmla="*/ 126 h 134"/>
                  <a:gd name="T60" fmla="*/ 111 w 133"/>
                  <a:gd name="T61" fmla="*/ 114 h 134"/>
                  <a:gd name="T62" fmla="*/ 126 w 133"/>
                  <a:gd name="T63" fmla="*/ 92 h 134"/>
                  <a:gd name="T64" fmla="*/ 130 w 133"/>
                  <a:gd name="T65" fmla="*/ 6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4">
                    <a:moveTo>
                      <a:pt x="133" y="67"/>
                    </a:moveTo>
                    <a:lnTo>
                      <a:pt x="130" y="55"/>
                    </a:lnTo>
                    <a:lnTo>
                      <a:pt x="127" y="43"/>
                    </a:lnTo>
                    <a:lnTo>
                      <a:pt x="121" y="29"/>
                    </a:lnTo>
                    <a:lnTo>
                      <a:pt x="113" y="21"/>
                    </a:lnTo>
                    <a:lnTo>
                      <a:pt x="103" y="12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7" y="0"/>
                    </a:lnTo>
                    <a:lnTo>
                      <a:pt x="52" y="3"/>
                    </a:lnTo>
                    <a:lnTo>
                      <a:pt x="39" y="5"/>
                    </a:lnTo>
                    <a:lnTo>
                      <a:pt x="29" y="12"/>
                    </a:lnTo>
                    <a:lnTo>
                      <a:pt x="19" y="21"/>
                    </a:lnTo>
                    <a:lnTo>
                      <a:pt x="10" y="29"/>
                    </a:lnTo>
                    <a:lnTo>
                      <a:pt x="5" y="43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0" y="82"/>
                    </a:lnTo>
                    <a:lnTo>
                      <a:pt x="5" y="95"/>
                    </a:lnTo>
                    <a:lnTo>
                      <a:pt x="10" y="103"/>
                    </a:lnTo>
                    <a:lnTo>
                      <a:pt x="19" y="114"/>
                    </a:lnTo>
                    <a:lnTo>
                      <a:pt x="29" y="124"/>
                    </a:lnTo>
                    <a:lnTo>
                      <a:pt x="39" y="129"/>
                    </a:lnTo>
                    <a:lnTo>
                      <a:pt x="52" y="134"/>
                    </a:lnTo>
                    <a:lnTo>
                      <a:pt x="67" y="134"/>
                    </a:lnTo>
                    <a:lnTo>
                      <a:pt x="79" y="134"/>
                    </a:lnTo>
                    <a:lnTo>
                      <a:pt x="91" y="129"/>
                    </a:lnTo>
                    <a:lnTo>
                      <a:pt x="103" y="124"/>
                    </a:lnTo>
                    <a:lnTo>
                      <a:pt x="113" y="114"/>
                    </a:lnTo>
                    <a:lnTo>
                      <a:pt x="121" y="103"/>
                    </a:lnTo>
                    <a:lnTo>
                      <a:pt x="127" y="95"/>
                    </a:lnTo>
                    <a:lnTo>
                      <a:pt x="130" y="82"/>
                    </a:lnTo>
                    <a:lnTo>
                      <a:pt x="133" y="67"/>
                    </a:lnTo>
                    <a:lnTo>
                      <a:pt x="130" y="67"/>
                    </a:lnTo>
                    <a:lnTo>
                      <a:pt x="130" y="55"/>
                    </a:lnTo>
                    <a:lnTo>
                      <a:pt x="126" y="43"/>
                    </a:lnTo>
                    <a:lnTo>
                      <a:pt x="121" y="29"/>
                    </a:lnTo>
                    <a:lnTo>
                      <a:pt x="111" y="22"/>
                    </a:lnTo>
                    <a:lnTo>
                      <a:pt x="101" y="12"/>
                    </a:lnTo>
                    <a:lnTo>
                      <a:pt x="91" y="8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2" y="3"/>
                    </a:lnTo>
                    <a:lnTo>
                      <a:pt x="41" y="8"/>
                    </a:lnTo>
                    <a:lnTo>
                      <a:pt x="29" y="12"/>
                    </a:lnTo>
                    <a:lnTo>
                      <a:pt x="19" y="22"/>
                    </a:lnTo>
                    <a:lnTo>
                      <a:pt x="12" y="29"/>
                    </a:lnTo>
                    <a:lnTo>
                      <a:pt x="5" y="43"/>
                    </a:lnTo>
                    <a:lnTo>
                      <a:pt x="2" y="55"/>
                    </a:lnTo>
                    <a:lnTo>
                      <a:pt x="0" y="67"/>
                    </a:lnTo>
                    <a:lnTo>
                      <a:pt x="2" y="79"/>
                    </a:lnTo>
                    <a:lnTo>
                      <a:pt x="5" y="92"/>
                    </a:lnTo>
                    <a:lnTo>
                      <a:pt x="12" y="103"/>
                    </a:lnTo>
                    <a:lnTo>
                      <a:pt x="19" y="114"/>
                    </a:lnTo>
                    <a:lnTo>
                      <a:pt x="29" y="121"/>
                    </a:lnTo>
                    <a:lnTo>
                      <a:pt x="41" y="126"/>
                    </a:lnTo>
                    <a:lnTo>
                      <a:pt x="52" y="131"/>
                    </a:lnTo>
                    <a:lnTo>
                      <a:pt x="67" y="131"/>
                    </a:lnTo>
                    <a:lnTo>
                      <a:pt x="79" y="131"/>
                    </a:lnTo>
                    <a:lnTo>
                      <a:pt x="91" y="126"/>
                    </a:lnTo>
                    <a:lnTo>
                      <a:pt x="101" y="121"/>
                    </a:lnTo>
                    <a:lnTo>
                      <a:pt x="111" y="114"/>
                    </a:lnTo>
                    <a:lnTo>
                      <a:pt x="121" y="103"/>
                    </a:lnTo>
                    <a:lnTo>
                      <a:pt x="126" y="92"/>
                    </a:lnTo>
                    <a:lnTo>
                      <a:pt x="130" y="79"/>
                    </a:lnTo>
                    <a:lnTo>
                      <a:pt x="130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6" name="Freeform 1198">
                <a:extLst>
                  <a:ext uri="{FF2B5EF4-FFF2-40B4-BE49-F238E27FC236}">
                    <a16:creationId xmlns:a16="http://schemas.microsoft.com/office/drawing/2014/main" id="{D5816BD6-CABD-4AA4-B624-7AE59DEB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597"/>
                <a:ext cx="43" cy="43"/>
              </a:xfrm>
              <a:custGeom>
                <a:avLst/>
                <a:gdLst>
                  <a:gd name="T0" fmla="*/ 130 w 130"/>
                  <a:gd name="T1" fmla="*/ 52 h 128"/>
                  <a:gd name="T2" fmla="*/ 120 w 130"/>
                  <a:gd name="T3" fmla="*/ 27 h 128"/>
                  <a:gd name="T4" fmla="*/ 100 w 130"/>
                  <a:gd name="T5" fmla="*/ 10 h 128"/>
                  <a:gd name="T6" fmla="*/ 78 w 130"/>
                  <a:gd name="T7" fmla="*/ 0 h 128"/>
                  <a:gd name="T8" fmla="*/ 51 w 130"/>
                  <a:gd name="T9" fmla="*/ 0 h 128"/>
                  <a:gd name="T10" fmla="*/ 29 w 130"/>
                  <a:gd name="T11" fmla="*/ 10 h 128"/>
                  <a:gd name="T12" fmla="*/ 11 w 130"/>
                  <a:gd name="T13" fmla="*/ 27 h 128"/>
                  <a:gd name="T14" fmla="*/ 1 w 130"/>
                  <a:gd name="T15" fmla="*/ 52 h 128"/>
                  <a:gd name="T16" fmla="*/ 1 w 130"/>
                  <a:gd name="T17" fmla="*/ 76 h 128"/>
                  <a:gd name="T18" fmla="*/ 11 w 130"/>
                  <a:gd name="T19" fmla="*/ 101 h 128"/>
                  <a:gd name="T20" fmla="*/ 29 w 130"/>
                  <a:gd name="T21" fmla="*/ 119 h 128"/>
                  <a:gd name="T22" fmla="*/ 51 w 130"/>
                  <a:gd name="T23" fmla="*/ 128 h 128"/>
                  <a:gd name="T24" fmla="*/ 78 w 130"/>
                  <a:gd name="T25" fmla="*/ 128 h 128"/>
                  <a:gd name="T26" fmla="*/ 100 w 130"/>
                  <a:gd name="T27" fmla="*/ 119 h 128"/>
                  <a:gd name="T28" fmla="*/ 120 w 130"/>
                  <a:gd name="T29" fmla="*/ 101 h 128"/>
                  <a:gd name="T30" fmla="*/ 130 w 130"/>
                  <a:gd name="T31" fmla="*/ 76 h 128"/>
                  <a:gd name="T32" fmla="*/ 127 w 130"/>
                  <a:gd name="T33" fmla="*/ 64 h 128"/>
                  <a:gd name="T34" fmla="*/ 123 w 130"/>
                  <a:gd name="T35" fmla="*/ 40 h 128"/>
                  <a:gd name="T36" fmla="*/ 110 w 130"/>
                  <a:gd name="T37" fmla="*/ 19 h 128"/>
                  <a:gd name="T38" fmla="*/ 90 w 130"/>
                  <a:gd name="T39" fmla="*/ 7 h 128"/>
                  <a:gd name="T40" fmla="*/ 66 w 130"/>
                  <a:gd name="T41" fmla="*/ 0 h 128"/>
                  <a:gd name="T42" fmla="*/ 41 w 130"/>
                  <a:gd name="T43" fmla="*/ 7 h 128"/>
                  <a:gd name="T44" fmla="*/ 22 w 130"/>
                  <a:gd name="T45" fmla="*/ 19 h 128"/>
                  <a:gd name="T46" fmla="*/ 8 w 130"/>
                  <a:gd name="T47" fmla="*/ 40 h 128"/>
                  <a:gd name="T48" fmla="*/ 1 w 130"/>
                  <a:gd name="T49" fmla="*/ 64 h 128"/>
                  <a:gd name="T50" fmla="*/ 8 w 130"/>
                  <a:gd name="T51" fmla="*/ 88 h 128"/>
                  <a:gd name="T52" fmla="*/ 22 w 130"/>
                  <a:gd name="T53" fmla="*/ 108 h 128"/>
                  <a:gd name="T54" fmla="*/ 41 w 130"/>
                  <a:gd name="T55" fmla="*/ 124 h 128"/>
                  <a:gd name="T56" fmla="*/ 66 w 130"/>
                  <a:gd name="T57" fmla="*/ 128 h 128"/>
                  <a:gd name="T58" fmla="*/ 90 w 130"/>
                  <a:gd name="T59" fmla="*/ 124 h 128"/>
                  <a:gd name="T60" fmla="*/ 110 w 130"/>
                  <a:gd name="T61" fmla="*/ 108 h 128"/>
                  <a:gd name="T62" fmla="*/ 123 w 130"/>
                  <a:gd name="T63" fmla="*/ 88 h 128"/>
                  <a:gd name="T64" fmla="*/ 127 w 130"/>
                  <a:gd name="T65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28">
                    <a:moveTo>
                      <a:pt x="130" y="64"/>
                    </a:moveTo>
                    <a:lnTo>
                      <a:pt x="130" y="52"/>
                    </a:lnTo>
                    <a:lnTo>
                      <a:pt x="125" y="40"/>
                    </a:lnTo>
                    <a:lnTo>
                      <a:pt x="120" y="27"/>
                    </a:lnTo>
                    <a:lnTo>
                      <a:pt x="110" y="19"/>
                    </a:lnTo>
                    <a:lnTo>
                      <a:pt x="100" y="10"/>
                    </a:lnTo>
                    <a:lnTo>
                      <a:pt x="90" y="5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1" y="0"/>
                    </a:lnTo>
                    <a:lnTo>
                      <a:pt x="41" y="5"/>
                    </a:lnTo>
                    <a:lnTo>
                      <a:pt x="29" y="10"/>
                    </a:lnTo>
                    <a:lnTo>
                      <a:pt x="18" y="19"/>
                    </a:lnTo>
                    <a:lnTo>
                      <a:pt x="11" y="27"/>
                    </a:lnTo>
                    <a:lnTo>
                      <a:pt x="4" y="40"/>
                    </a:lnTo>
                    <a:lnTo>
                      <a:pt x="1" y="52"/>
                    </a:lnTo>
                    <a:lnTo>
                      <a:pt x="0" y="64"/>
                    </a:lnTo>
                    <a:lnTo>
                      <a:pt x="1" y="76"/>
                    </a:lnTo>
                    <a:lnTo>
                      <a:pt x="4" y="88"/>
                    </a:lnTo>
                    <a:lnTo>
                      <a:pt x="11" y="101"/>
                    </a:lnTo>
                    <a:lnTo>
                      <a:pt x="18" y="111"/>
                    </a:lnTo>
                    <a:lnTo>
                      <a:pt x="29" y="119"/>
                    </a:lnTo>
                    <a:lnTo>
                      <a:pt x="41" y="124"/>
                    </a:lnTo>
                    <a:lnTo>
                      <a:pt x="51" y="128"/>
                    </a:lnTo>
                    <a:lnTo>
                      <a:pt x="66" y="128"/>
                    </a:lnTo>
                    <a:lnTo>
                      <a:pt x="78" y="128"/>
                    </a:lnTo>
                    <a:lnTo>
                      <a:pt x="90" y="124"/>
                    </a:lnTo>
                    <a:lnTo>
                      <a:pt x="100" y="119"/>
                    </a:lnTo>
                    <a:lnTo>
                      <a:pt x="110" y="111"/>
                    </a:lnTo>
                    <a:lnTo>
                      <a:pt x="120" y="101"/>
                    </a:lnTo>
                    <a:lnTo>
                      <a:pt x="125" y="88"/>
                    </a:lnTo>
                    <a:lnTo>
                      <a:pt x="130" y="76"/>
                    </a:lnTo>
                    <a:lnTo>
                      <a:pt x="130" y="64"/>
                    </a:lnTo>
                    <a:lnTo>
                      <a:pt x="127" y="64"/>
                    </a:lnTo>
                    <a:lnTo>
                      <a:pt x="127" y="52"/>
                    </a:lnTo>
                    <a:lnTo>
                      <a:pt x="123" y="40"/>
                    </a:lnTo>
                    <a:lnTo>
                      <a:pt x="118" y="30"/>
                    </a:lnTo>
                    <a:lnTo>
                      <a:pt x="110" y="19"/>
                    </a:lnTo>
                    <a:lnTo>
                      <a:pt x="100" y="12"/>
                    </a:lnTo>
                    <a:lnTo>
                      <a:pt x="90" y="7"/>
                    </a:lnTo>
                    <a:lnTo>
                      <a:pt x="78" y="2"/>
                    </a:lnTo>
                    <a:lnTo>
                      <a:pt x="66" y="0"/>
                    </a:lnTo>
                    <a:lnTo>
                      <a:pt x="54" y="2"/>
                    </a:lnTo>
                    <a:lnTo>
                      <a:pt x="41" y="7"/>
                    </a:lnTo>
                    <a:lnTo>
                      <a:pt x="29" y="12"/>
                    </a:lnTo>
                    <a:lnTo>
                      <a:pt x="22" y="19"/>
                    </a:lnTo>
                    <a:lnTo>
                      <a:pt x="11" y="30"/>
                    </a:lnTo>
                    <a:lnTo>
                      <a:pt x="8" y="40"/>
                    </a:lnTo>
                    <a:lnTo>
                      <a:pt x="4" y="52"/>
                    </a:lnTo>
                    <a:lnTo>
                      <a:pt x="1" y="64"/>
                    </a:lnTo>
                    <a:lnTo>
                      <a:pt x="4" y="76"/>
                    </a:lnTo>
                    <a:lnTo>
                      <a:pt x="8" y="88"/>
                    </a:lnTo>
                    <a:lnTo>
                      <a:pt x="11" y="101"/>
                    </a:lnTo>
                    <a:lnTo>
                      <a:pt x="22" y="108"/>
                    </a:lnTo>
                    <a:lnTo>
                      <a:pt x="29" y="115"/>
                    </a:lnTo>
                    <a:lnTo>
                      <a:pt x="41" y="124"/>
                    </a:lnTo>
                    <a:lnTo>
                      <a:pt x="54" y="126"/>
                    </a:lnTo>
                    <a:lnTo>
                      <a:pt x="66" y="128"/>
                    </a:lnTo>
                    <a:lnTo>
                      <a:pt x="78" y="126"/>
                    </a:lnTo>
                    <a:lnTo>
                      <a:pt x="90" y="124"/>
                    </a:lnTo>
                    <a:lnTo>
                      <a:pt x="100" y="115"/>
                    </a:lnTo>
                    <a:lnTo>
                      <a:pt x="110" y="108"/>
                    </a:lnTo>
                    <a:lnTo>
                      <a:pt x="118" y="101"/>
                    </a:lnTo>
                    <a:lnTo>
                      <a:pt x="123" y="88"/>
                    </a:lnTo>
                    <a:lnTo>
                      <a:pt x="127" y="76"/>
                    </a:lnTo>
                    <a:lnTo>
                      <a:pt x="127" y="64"/>
                    </a:lnTo>
                    <a:lnTo>
                      <a:pt x="130" y="64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7" name="Freeform 1199">
                <a:extLst>
                  <a:ext uri="{FF2B5EF4-FFF2-40B4-BE49-F238E27FC236}">
                    <a16:creationId xmlns:a16="http://schemas.microsoft.com/office/drawing/2014/main" id="{7A846F29-110A-458B-9929-427F6245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597"/>
                <a:ext cx="42" cy="43"/>
              </a:xfrm>
              <a:custGeom>
                <a:avLst/>
                <a:gdLst>
                  <a:gd name="T0" fmla="*/ 126 w 126"/>
                  <a:gd name="T1" fmla="*/ 52 h 128"/>
                  <a:gd name="T2" fmla="*/ 117 w 126"/>
                  <a:gd name="T3" fmla="*/ 30 h 128"/>
                  <a:gd name="T4" fmla="*/ 99 w 126"/>
                  <a:gd name="T5" fmla="*/ 12 h 128"/>
                  <a:gd name="T6" fmla="*/ 77 w 126"/>
                  <a:gd name="T7" fmla="*/ 2 h 128"/>
                  <a:gd name="T8" fmla="*/ 53 w 126"/>
                  <a:gd name="T9" fmla="*/ 2 h 128"/>
                  <a:gd name="T10" fmla="*/ 28 w 126"/>
                  <a:gd name="T11" fmla="*/ 12 h 128"/>
                  <a:gd name="T12" fmla="*/ 10 w 126"/>
                  <a:gd name="T13" fmla="*/ 30 h 128"/>
                  <a:gd name="T14" fmla="*/ 3 w 126"/>
                  <a:gd name="T15" fmla="*/ 52 h 128"/>
                  <a:gd name="T16" fmla="*/ 3 w 126"/>
                  <a:gd name="T17" fmla="*/ 76 h 128"/>
                  <a:gd name="T18" fmla="*/ 10 w 126"/>
                  <a:gd name="T19" fmla="*/ 101 h 128"/>
                  <a:gd name="T20" fmla="*/ 28 w 126"/>
                  <a:gd name="T21" fmla="*/ 115 h 128"/>
                  <a:gd name="T22" fmla="*/ 53 w 126"/>
                  <a:gd name="T23" fmla="*/ 126 h 128"/>
                  <a:gd name="T24" fmla="*/ 77 w 126"/>
                  <a:gd name="T25" fmla="*/ 126 h 128"/>
                  <a:gd name="T26" fmla="*/ 99 w 126"/>
                  <a:gd name="T27" fmla="*/ 115 h 128"/>
                  <a:gd name="T28" fmla="*/ 117 w 126"/>
                  <a:gd name="T29" fmla="*/ 101 h 128"/>
                  <a:gd name="T30" fmla="*/ 126 w 126"/>
                  <a:gd name="T31" fmla="*/ 76 h 128"/>
                  <a:gd name="T32" fmla="*/ 124 w 126"/>
                  <a:gd name="T33" fmla="*/ 52 h 128"/>
                  <a:gd name="T34" fmla="*/ 117 w 126"/>
                  <a:gd name="T35" fmla="*/ 30 h 128"/>
                  <a:gd name="T36" fmla="*/ 99 w 126"/>
                  <a:gd name="T37" fmla="*/ 12 h 128"/>
                  <a:gd name="T38" fmla="*/ 77 w 126"/>
                  <a:gd name="T39" fmla="*/ 5 h 128"/>
                  <a:gd name="T40" fmla="*/ 53 w 126"/>
                  <a:gd name="T41" fmla="*/ 5 h 128"/>
                  <a:gd name="T42" fmla="*/ 31 w 126"/>
                  <a:gd name="T43" fmla="*/ 12 h 128"/>
                  <a:gd name="T44" fmla="*/ 14 w 126"/>
                  <a:gd name="T45" fmla="*/ 30 h 128"/>
                  <a:gd name="T46" fmla="*/ 3 w 126"/>
                  <a:gd name="T47" fmla="*/ 52 h 128"/>
                  <a:gd name="T48" fmla="*/ 3 w 126"/>
                  <a:gd name="T49" fmla="*/ 76 h 128"/>
                  <a:gd name="T50" fmla="*/ 14 w 126"/>
                  <a:gd name="T51" fmla="*/ 99 h 128"/>
                  <a:gd name="T52" fmla="*/ 31 w 126"/>
                  <a:gd name="T53" fmla="*/ 115 h 128"/>
                  <a:gd name="T54" fmla="*/ 53 w 126"/>
                  <a:gd name="T55" fmla="*/ 126 h 128"/>
                  <a:gd name="T56" fmla="*/ 77 w 126"/>
                  <a:gd name="T57" fmla="*/ 126 h 128"/>
                  <a:gd name="T58" fmla="*/ 99 w 126"/>
                  <a:gd name="T59" fmla="*/ 115 h 128"/>
                  <a:gd name="T60" fmla="*/ 117 w 126"/>
                  <a:gd name="T61" fmla="*/ 99 h 128"/>
                  <a:gd name="T62" fmla="*/ 124 w 126"/>
                  <a:gd name="T63" fmla="*/ 7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8">
                    <a:moveTo>
                      <a:pt x="126" y="64"/>
                    </a:moveTo>
                    <a:lnTo>
                      <a:pt x="126" y="52"/>
                    </a:lnTo>
                    <a:lnTo>
                      <a:pt x="122" y="40"/>
                    </a:lnTo>
                    <a:lnTo>
                      <a:pt x="117" y="30"/>
                    </a:lnTo>
                    <a:lnTo>
                      <a:pt x="109" y="19"/>
                    </a:lnTo>
                    <a:lnTo>
                      <a:pt x="99" y="12"/>
                    </a:lnTo>
                    <a:lnTo>
                      <a:pt x="89" y="7"/>
                    </a:lnTo>
                    <a:lnTo>
                      <a:pt x="77" y="2"/>
                    </a:lnTo>
                    <a:lnTo>
                      <a:pt x="65" y="0"/>
                    </a:lnTo>
                    <a:lnTo>
                      <a:pt x="53" y="2"/>
                    </a:lnTo>
                    <a:lnTo>
                      <a:pt x="40" y="7"/>
                    </a:lnTo>
                    <a:lnTo>
                      <a:pt x="28" y="12"/>
                    </a:lnTo>
                    <a:lnTo>
                      <a:pt x="21" y="19"/>
                    </a:lnTo>
                    <a:lnTo>
                      <a:pt x="10" y="30"/>
                    </a:lnTo>
                    <a:lnTo>
                      <a:pt x="7" y="40"/>
                    </a:lnTo>
                    <a:lnTo>
                      <a:pt x="3" y="52"/>
                    </a:lnTo>
                    <a:lnTo>
                      <a:pt x="0" y="64"/>
                    </a:lnTo>
                    <a:lnTo>
                      <a:pt x="3" y="76"/>
                    </a:lnTo>
                    <a:lnTo>
                      <a:pt x="7" y="88"/>
                    </a:lnTo>
                    <a:lnTo>
                      <a:pt x="10" y="101"/>
                    </a:lnTo>
                    <a:lnTo>
                      <a:pt x="21" y="108"/>
                    </a:lnTo>
                    <a:lnTo>
                      <a:pt x="28" y="115"/>
                    </a:lnTo>
                    <a:lnTo>
                      <a:pt x="40" y="124"/>
                    </a:lnTo>
                    <a:lnTo>
                      <a:pt x="53" y="126"/>
                    </a:lnTo>
                    <a:lnTo>
                      <a:pt x="65" y="128"/>
                    </a:lnTo>
                    <a:lnTo>
                      <a:pt x="77" y="126"/>
                    </a:lnTo>
                    <a:lnTo>
                      <a:pt x="89" y="124"/>
                    </a:lnTo>
                    <a:lnTo>
                      <a:pt x="99" y="115"/>
                    </a:lnTo>
                    <a:lnTo>
                      <a:pt x="109" y="108"/>
                    </a:lnTo>
                    <a:lnTo>
                      <a:pt x="117" y="101"/>
                    </a:lnTo>
                    <a:lnTo>
                      <a:pt x="122" y="88"/>
                    </a:lnTo>
                    <a:lnTo>
                      <a:pt x="126" y="76"/>
                    </a:lnTo>
                    <a:lnTo>
                      <a:pt x="126" y="64"/>
                    </a:lnTo>
                    <a:lnTo>
                      <a:pt x="124" y="52"/>
                    </a:lnTo>
                    <a:lnTo>
                      <a:pt x="122" y="40"/>
                    </a:lnTo>
                    <a:lnTo>
                      <a:pt x="117" y="30"/>
                    </a:lnTo>
                    <a:lnTo>
                      <a:pt x="107" y="19"/>
                    </a:lnTo>
                    <a:lnTo>
                      <a:pt x="99" y="12"/>
                    </a:lnTo>
                    <a:lnTo>
                      <a:pt x="88" y="7"/>
                    </a:lnTo>
                    <a:lnTo>
                      <a:pt x="77" y="5"/>
                    </a:lnTo>
                    <a:lnTo>
                      <a:pt x="65" y="2"/>
                    </a:lnTo>
                    <a:lnTo>
                      <a:pt x="53" y="5"/>
                    </a:lnTo>
                    <a:lnTo>
                      <a:pt x="40" y="7"/>
                    </a:lnTo>
                    <a:lnTo>
                      <a:pt x="31" y="12"/>
                    </a:lnTo>
                    <a:lnTo>
                      <a:pt x="21" y="19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3" y="52"/>
                    </a:lnTo>
                    <a:lnTo>
                      <a:pt x="3" y="64"/>
                    </a:lnTo>
                    <a:lnTo>
                      <a:pt x="3" y="76"/>
                    </a:lnTo>
                    <a:lnTo>
                      <a:pt x="8" y="88"/>
                    </a:lnTo>
                    <a:lnTo>
                      <a:pt x="14" y="99"/>
                    </a:lnTo>
                    <a:lnTo>
                      <a:pt x="21" y="108"/>
                    </a:lnTo>
                    <a:lnTo>
                      <a:pt x="31" y="115"/>
                    </a:lnTo>
                    <a:lnTo>
                      <a:pt x="40" y="121"/>
                    </a:lnTo>
                    <a:lnTo>
                      <a:pt x="53" y="126"/>
                    </a:lnTo>
                    <a:lnTo>
                      <a:pt x="65" y="126"/>
                    </a:lnTo>
                    <a:lnTo>
                      <a:pt x="77" y="126"/>
                    </a:lnTo>
                    <a:lnTo>
                      <a:pt x="88" y="121"/>
                    </a:lnTo>
                    <a:lnTo>
                      <a:pt x="99" y="115"/>
                    </a:lnTo>
                    <a:lnTo>
                      <a:pt x="107" y="108"/>
                    </a:lnTo>
                    <a:lnTo>
                      <a:pt x="117" y="99"/>
                    </a:lnTo>
                    <a:lnTo>
                      <a:pt x="122" y="88"/>
                    </a:lnTo>
                    <a:lnTo>
                      <a:pt x="124" y="76"/>
                    </a:lnTo>
                    <a:lnTo>
                      <a:pt x="126" y="64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8" name="Freeform 1200">
                <a:extLst>
                  <a:ext uri="{FF2B5EF4-FFF2-40B4-BE49-F238E27FC236}">
                    <a16:creationId xmlns:a16="http://schemas.microsoft.com/office/drawing/2014/main" id="{A1552B96-DB54-44E9-963B-0D256A4EA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598"/>
                <a:ext cx="41" cy="41"/>
              </a:xfrm>
              <a:custGeom>
                <a:avLst/>
                <a:gdLst>
                  <a:gd name="T0" fmla="*/ 121 w 123"/>
                  <a:gd name="T1" fmla="*/ 50 h 124"/>
                  <a:gd name="T2" fmla="*/ 114 w 123"/>
                  <a:gd name="T3" fmla="*/ 28 h 124"/>
                  <a:gd name="T4" fmla="*/ 97 w 123"/>
                  <a:gd name="T5" fmla="*/ 10 h 124"/>
                  <a:gd name="T6" fmla="*/ 74 w 123"/>
                  <a:gd name="T7" fmla="*/ 3 h 124"/>
                  <a:gd name="T8" fmla="*/ 50 w 123"/>
                  <a:gd name="T9" fmla="*/ 3 h 124"/>
                  <a:gd name="T10" fmla="*/ 28 w 123"/>
                  <a:gd name="T11" fmla="*/ 10 h 124"/>
                  <a:gd name="T12" fmla="*/ 11 w 123"/>
                  <a:gd name="T13" fmla="*/ 28 h 124"/>
                  <a:gd name="T14" fmla="*/ 0 w 123"/>
                  <a:gd name="T15" fmla="*/ 50 h 124"/>
                  <a:gd name="T16" fmla="*/ 0 w 123"/>
                  <a:gd name="T17" fmla="*/ 74 h 124"/>
                  <a:gd name="T18" fmla="*/ 11 w 123"/>
                  <a:gd name="T19" fmla="*/ 97 h 124"/>
                  <a:gd name="T20" fmla="*/ 28 w 123"/>
                  <a:gd name="T21" fmla="*/ 113 h 124"/>
                  <a:gd name="T22" fmla="*/ 50 w 123"/>
                  <a:gd name="T23" fmla="*/ 124 h 124"/>
                  <a:gd name="T24" fmla="*/ 74 w 123"/>
                  <a:gd name="T25" fmla="*/ 124 h 124"/>
                  <a:gd name="T26" fmla="*/ 97 w 123"/>
                  <a:gd name="T27" fmla="*/ 113 h 124"/>
                  <a:gd name="T28" fmla="*/ 114 w 123"/>
                  <a:gd name="T29" fmla="*/ 97 h 124"/>
                  <a:gd name="T30" fmla="*/ 121 w 123"/>
                  <a:gd name="T31" fmla="*/ 74 h 124"/>
                  <a:gd name="T32" fmla="*/ 121 w 123"/>
                  <a:gd name="T33" fmla="*/ 62 h 124"/>
                  <a:gd name="T34" fmla="*/ 116 w 123"/>
                  <a:gd name="T35" fmla="*/ 39 h 124"/>
                  <a:gd name="T36" fmla="*/ 104 w 123"/>
                  <a:gd name="T37" fmla="*/ 21 h 124"/>
                  <a:gd name="T38" fmla="*/ 85 w 123"/>
                  <a:gd name="T39" fmla="*/ 8 h 124"/>
                  <a:gd name="T40" fmla="*/ 62 w 123"/>
                  <a:gd name="T41" fmla="*/ 3 h 124"/>
                  <a:gd name="T42" fmla="*/ 37 w 123"/>
                  <a:gd name="T43" fmla="*/ 8 h 124"/>
                  <a:gd name="T44" fmla="*/ 20 w 123"/>
                  <a:gd name="T45" fmla="*/ 21 h 124"/>
                  <a:gd name="T46" fmla="*/ 5 w 123"/>
                  <a:gd name="T47" fmla="*/ 39 h 124"/>
                  <a:gd name="T48" fmla="*/ 0 w 123"/>
                  <a:gd name="T49" fmla="*/ 62 h 124"/>
                  <a:gd name="T50" fmla="*/ 5 w 123"/>
                  <a:gd name="T51" fmla="*/ 86 h 124"/>
                  <a:gd name="T52" fmla="*/ 20 w 123"/>
                  <a:gd name="T53" fmla="*/ 103 h 124"/>
                  <a:gd name="T54" fmla="*/ 37 w 123"/>
                  <a:gd name="T55" fmla="*/ 119 h 124"/>
                  <a:gd name="T56" fmla="*/ 62 w 123"/>
                  <a:gd name="T57" fmla="*/ 124 h 124"/>
                  <a:gd name="T58" fmla="*/ 85 w 123"/>
                  <a:gd name="T59" fmla="*/ 119 h 124"/>
                  <a:gd name="T60" fmla="*/ 104 w 123"/>
                  <a:gd name="T61" fmla="*/ 103 h 124"/>
                  <a:gd name="T62" fmla="*/ 116 w 123"/>
                  <a:gd name="T63" fmla="*/ 86 h 124"/>
                  <a:gd name="T64" fmla="*/ 121 w 123"/>
                  <a:gd name="T65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4">
                    <a:moveTo>
                      <a:pt x="123" y="62"/>
                    </a:moveTo>
                    <a:lnTo>
                      <a:pt x="121" y="50"/>
                    </a:lnTo>
                    <a:lnTo>
                      <a:pt x="119" y="38"/>
                    </a:lnTo>
                    <a:lnTo>
                      <a:pt x="114" y="28"/>
                    </a:lnTo>
                    <a:lnTo>
                      <a:pt x="104" y="17"/>
                    </a:lnTo>
                    <a:lnTo>
                      <a:pt x="97" y="10"/>
                    </a:lnTo>
                    <a:lnTo>
                      <a:pt x="85" y="5"/>
                    </a:lnTo>
                    <a:lnTo>
                      <a:pt x="74" y="3"/>
                    </a:lnTo>
                    <a:lnTo>
                      <a:pt x="62" y="0"/>
                    </a:lnTo>
                    <a:lnTo>
                      <a:pt x="50" y="3"/>
                    </a:lnTo>
                    <a:lnTo>
                      <a:pt x="37" y="5"/>
                    </a:lnTo>
                    <a:lnTo>
                      <a:pt x="28" y="10"/>
                    </a:lnTo>
                    <a:lnTo>
                      <a:pt x="18" y="17"/>
                    </a:lnTo>
                    <a:lnTo>
                      <a:pt x="11" y="28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5" y="86"/>
                    </a:lnTo>
                    <a:lnTo>
                      <a:pt x="11" y="97"/>
                    </a:lnTo>
                    <a:lnTo>
                      <a:pt x="18" y="106"/>
                    </a:lnTo>
                    <a:lnTo>
                      <a:pt x="28" y="113"/>
                    </a:lnTo>
                    <a:lnTo>
                      <a:pt x="37" y="119"/>
                    </a:lnTo>
                    <a:lnTo>
                      <a:pt x="50" y="124"/>
                    </a:lnTo>
                    <a:lnTo>
                      <a:pt x="62" y="124"/>
                    </a:lnTo>
                    <a:lnTo>
                      <a:pt x="74" y="124"/>
                    </a:lnTo>
                    <a:lnTo>
                      <a:pt x="85" y="119"/>
                    </a:lnTo>
                    <a:lnTo>
                      <a:pt x="97" y="113"/>
                    </a:lnTo>
                    <a:lnTo>
                      <a:pt x="104" y="106"/>
                    </a:lnTo>
                    <a:lnTo>
                      <a:pt x="114" y="97"/>
                    </a:lnTo>
                    <a:lnTo>
                      <a:pt x="119" y="86"/>
                    </a:lnTo>
                    <a:lnTo>
                      <a:pt x="121" y="74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50"/>
                    </a:lnTo>
                    <a:lnTo>
                      <a:pt x="116" y="39"/>
                    </a:lnTo>
                    <a:lnTo>
                      <a:pt x="111" y="31"/>
                    </a:lnTo>
                    <a:lnTo>
                      <a:pt x="104" y="21"/>
                    </a:lnTo>
                    <a:lnTo>
                      <a:pt x="94" y="13"/>
                    </a:lnTo>
                    <a:lnTo>
                      <a:pt x="85" y="8"/>
                    </a:lnTo>
                    <a:lnTo>
                      <a:pt x="74" y="3"/>
                    </a:lnTo>
                    <a:lnTo>
                      <a:pt x="62" y="3"/>
                    </a:lnTo>
                    <a:lnTo>
                      <a:pt x="50" y="3"/>
                    </a:lnTo>
                    <a:lnTo>
                      <a:pt x="37" y="8"/>
                    </a:lnTo>
                    <a:lnTo>
                      <a:pt x="28" y="13"/>
                    </a:lnTo>
                    <a:lnTo>
                      <a:pt x="20" y="21"/>
                    </a:lnTo>
                    <a:lnTo>
                      <a:pt x="12" y="31"/>
                    </a:lnTo>
                    <a:lnTo>
                      <a:pt x="5" y="39"/>
                    </a:lnTo>
                    <a:lnTo>
                      <a:pt x="4" y="50"/>
                    </a:lnTo>
                    <a:lnTo>
                      <a:pt x="0" y="62"/>
                    </a:lnTo>
                    <a:lnTo>
                      <a:pt x="4" y="74"/>
                    </a:lnTo>
                    <a:lnTo>
                      <a:pt x="5" y="86"/>
                    </a:lnTo>
                    <a:lnTo>
                      <a:pt x="12" y="97"/>
                    </a:lnTo>
                    <a:lnTo>
                      <a:pt x="20" y="103"/>
                    </a:lnTo>
                    <a:lnTo>
                      <a:pt x="28" y="112"/>
                    </a:lnTo>
                    <a:lnTo>
                      <a:pt x="37" y="119"/>
                    </a:lnTo>
                    <a:lnTo>
                      <a:pt x="50" y="122"/>
                    </a:lnTo>
                    <a:lnTo>
                      <a:pt x="62" y="124"/>
                    </a:lnTo>
                    <a:lnTo>
                      <a:pt x="74" y="122"/>
                    </a:lnTo>
                    <a:lnTo>
                      <a:pt x="85" y="119"/>
                    </a:lnTo>
                    <a:lnTo>
                      <a:pt x="94" y="112"/>
                    </a:lnTo>
                    <a:lnTo>
                      <a:pt x="104" y="103"/>
                    </a:lnTo>
                    <a:lnTo>
                      <a:pt x="111" y="97"/>
                    </a:lnTo>
                    <a:lnTo>
                      <a:pt x="116" y="86"/>
                    </a:lnTo>
                    <a:lnTo>
                      <a:pt x="121" y="74"/>
                    </a:lnTo>
                    <a:lnTo>
                      <a:pt x="121" y="62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29" name="Freeform 1201">
                <a:extLst>
                  <a:ext uri="{FF2B5EF4-FFF2-40B4-BE49-F238E27FC236}">
                    <a16:creationId xmlns:a16="http://schemas.microsoft.com/office/drawing/2014/main" id="{08C04128-CCF6-42BF-A907-678CE6976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599"/>
                <a:ext cx="41" cy="40"/>
              </a:xfrm>
              <a:custGeom>
                <a:avLst/>
                <a:gdLst>
                  <a:gd name="T0" fmla="*/ 121 w 121"/>
                  <a:gd name="T1" fmla="*/ 47 h 121"/>
                  <a:gd name="T2" fmla="*/ 110 w 121"/>
                  <a:gd name="T3" fmla="*/ 27 h 121"/>
                  <a:gd name="T4" fmla="*/ 94 w 121"/>
                  <a:gd name="T5" fmla="*/ 11 h 121"/>
                  <a:gd name="T6" fmla="*/ 74 w 121"/>
                  <a:gd name="T7" fmla="*/ 0 h 121"/>
                  <a:gd name="T8" fmla="*/ 50 w 121"/>
                  <a:gd name="T9" fmla="*/ 0 h 121"/>
                  <a:gd name="T10" fmla="*/ 28 w 121"/>
                  <a:gd name="T11" fmla="*/ 11 h 121"/>
                  <a:gd name="T12" fmla="*/ 12 w 121"/>
                  <a:gd name="T13" fmla="*/ 27 h 121"/>
                  <a:gd name="T14" fmla="*/ 4 w 121"/>
                  <a:gd name="T15" fmla="*/ 47 h 121"/>
                  <a:gd name="T16" fmla="*/ 4 w 121"/>
                  <a:gd name="T17" fmla="*/ 71 h 121"/>
                  <a:gd name="T18" fmla="*/ 12 w 121"/>
                  <a:gd name="T19" fmla="*/ 94 h 121"/>
                  <a:gd name="T20" fmla="*/ 28 w 121"/>
                  <a:gd name="T21" fmla="*/ 109 h 121"/>
                  <a:gd name="T22" fmla="*/ 50 w 121"/>
                  <a:gd name="T23" fmla="*/ 118 h 121"/>
                  <a:gd name="T24" fmla="*/ 74 w 121"/>
                  <a:gd name="T25" fmla="*/ 118 h 121"/>
                  <a:gd name="T26" fmla="*/ 94 w 121"/>
                  <a:gd name="T27" fmla="*/ 109 h 121"/>
                  <a:gd name="T28" fmla="*/ 110 w 121"/>
                  <a:gd name="T29" fmla="*/ 94 h 121"/>
                  <a:gd name="T30" fmla="*/ 121 w 121"/>
                  <a:gd name="T31" fmla="*/ 71 h 121"/>
                  <a:gd name="T32" fmla="*/ 119 w 121"/>
                  <a:gd name="T33" fmla="*/ 47 h 121"/>
                  <a:gd name="T34" fmla="*/ 109 w 121"/>
                  <a:gd name="T35" fmla="*/ 27 h 121"/>
                  <a:gd name="T36" fmla="*/ 94 w 121"/>
                  <a:gd name="T37" fmla="*/ 11 h 121"/>
                  <a:gd name="T38" fmla="*/ 74 w 121"/>
                  <a:gd name="T39" fmla="*/ 2 h 121"/>
                  <a:gd name="T40" fmla="*/ 50 w 121"/>
                  <a:gd name="T41" fmla="*/ 2 h 121"/>
                  <a:gd name="T42" fmla="*/ 28 w 121"/>
                  <a:gd name="T43" fmla="*/ 11 h 121"/>
                  <a:gd name="T44" fmla="*/ 12 w 121"/>
                  <a:gd name="T45" fmla="*/ 27 h 121"/>
                  <a:gd name="T46" fmla="*/ 4 w 121"/>
                  <a:gd name="T47" fmla="*/ 47 h 121"/>
                  <a:gd name="T48" fmla="*/ 4 w 121"/>
                  <a:gd name="T49" fmla="*/ 71 h 121"/>
                  <a:gd name="T50" fmla="*/ 12 w 121"/>
                  <a:gd name="T51" fmla="*/ 92 h 121"/>
                  <a:gd name="T52" fmla="*/ 28 w 121"/>
                  <a:gd name="T53" fmla="*/ 109 h 121"/>
                  <a:gd name="T54" fmla="*/ 50 w 121"/>
                  <a:gd name="T55" fmla="*/ 116 h 121"/>
                  <a:gd name="T56" fmla="*/ 74 w 121"/>
                  <a:gd name="T57" fmla="*/ 116 h 121"/>
                  <a:gd name="T58" fmla="*/ 94 w 121"/>
                  <a:gd name="T59" fmla="*/ 109 h 121"/>
                  <a:gd name="T60" fmla="*/ 109 w 121"/>
                  <a:gd name="T61" fmla="*/ 92 h 121"/>
                  <a:gd name="T62" fmla="*/ 119 w 121"/>
                  <a:gd name="T63" fmla="*/ 7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121">
                    <a:moveTo>
                      <a:pt x="121" y="59"/>
                    </a:moveTo>
                    <a:lnTo>
                      <a:pt x="121" y="47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4" y="18"/>
                    </a:lnTo>
                    <a:lnTo>
                      <a:pt x="94" y="11"/>
                    </a:lnTo>
                    <a:lnTo>
                      <a:pt x="85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7" y="4"/>
                    </a:lnTo>
                    <a:lnTo>
                      <a:pt x="28" y="11"/>
                    </a:lnTo>
                    <a:lnTo>
                      <a:pt x="20" y="18"/>
                    </a:lnTo>
                    <a:lnTo>
                      <a:pt x="12" y="27"/>
                    </a:lnTo>
                    <a:lnTo>
                      <a:pt x="5" y="36"/>
                    </a:lnTo>
                    <a:lnTo>
                      <a:pt x="4" y="47"/>
                    </a:lnTo>
                    <a:lnTo>
                      <a:pt x="0" y="59"/>
                    </a:lnTo>
                    <a:lnTo>
                      <a:pt x="4" y="71"/>
                    </a:lnTo>
                    <a:lnTo>
                      <a:pt x="5" y="84"/>
                    </a:lnTo>
                    <a:lnTo>
                      <a:pt x="12" y="94"/>
                    </a:lnTo>
                    <a:lnTo>
                      <a:pt x="20" y="100"/>
                    </a:lnTo>
                    <a:lnTo>
                      <a:pt x="28" y="109"/>
                    </a:lnTo>
                    <a:lnTo>
                      <a:pt x="37" y="116"/>
                    </a:lnTo>
                    <a:lnTo>
                      <a:pt x="50" y="118"/>
                    </a:lnTo>
                    <a:lnTo>
                      <a:pt x="62" y="121"/>
                    </a:lnTo>
                    <a:lnTo>
                      <a:pt x="74" y="118"/>
                    </a:lnTo>
                    <a:lnTo>
                      <a:pt x="85" y="116"/>
                    </a:lnTo>
                    <a:lnTo>
                      <a:pt x="94" y="109"/>
                    </a:lnTo>
                    <a:lnTo>
                      <a:pt x="104" y="100"/>
                    </a:lnTo>
                    <a:lnTo>
                      <a:pt x="110" y="94"/>
                    </a:lnTo>
                    <a:lnTo>
                      <a:pt x="116" y="84"/>
                    </a:lnTo>
                    <a:lnTo>
                      <a:pt x="121" y="71"/>
                    </a:lnTo>
                    <a:lnTo>
                      <a:pt x="121" y="59"/>
                    </a:lnTo>
                    <a:lnTo>
                      <a:pt x="119" y="47"/>
                    </a:lnTo>
                    <a:lnTo>
                      <a:pt x="116" y="36"/>
                    </a:lnTo>
                    <a:lnTo>
                      <a:pt x="109" y="27"/>
                    </a:lnTo>
                    <a:lnTo>
                      <a:pt x="104" y="18"/>
                    </a:lnTo>
                    <a:lnTo>
                      <a:pt x="94" y="11"/>
                    </a:lnTo>
                    <a:lnTo>
                      <a:pt x="85" y="4"/>
                    </a:lnTo>
                    <a:lnTo>
                      <a:pt x="74" y="2"/>
                    </a:lnTo>
                    <a:lnTo>
                      <a:pt x="62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28" y="11"/>
                    </a:lnTo>
                    <a:lnTo>
                      <a:pt x="20" y="18"/>
                    </a:lnTo>
                    <a:lnTo>
                      <a:pt x="12" y="27"/>
                    </a:lnTo>
                    <a:lnTo>
                      <a:pt x="7" y="36"/>
                    </a:lnTo>
                    <a:lnTo>
                      <a:pt x="4" y="47"/>
                    </a:lnTo>
                    <a:lnTo>
                      <a:pt x="4" y="59"/>
                    </a:lnTo>
                    <a:lnTo>
                      <a:pt x="4" y="71"/>
                    </a:lnTo>
                    <a:lnTo>
                      <a:pt x="7" y="81"/>
                    </a:lnTo>
                    <a:lnTo>
                      <a:pt x="12" y="92"/>
                    </a:lnTo>
                    <a:lnTo>
                      <a:pt x="20" y="100"/>
                    </a:lnTo>
                    <a:lnTo>
                      <a:pt x="28" y="109"/>
                    </a:lnTo>
                    <a:lnTo>
                      <a:pt x="40" y="113"/>
                    </a:lnTo>
                    <a:lnTo>
                      <a:pt x="50" y="116"/>
                    </a:lnTo>
                    <a:lnTo>
                      <a:pt x="62" y="118"/>
                    </a:lnTo>
                    <a:lnTo>
                      <a:pt x="74" y="116"/>
                    </a:lnTo>
                    <a:lnTo>
                      <a:pt x="85" y="113"/>
                    </a:lnTo>
                    <a:lnTo>
                      <a:pt x="94" y="109"/>
                    </a:lnTo>
                    <a:lnTo>
                      <a:pt x="104" y="100"/>
                    </a:lnTo>
                    <a:lnTo>
                      <a:pt x="109" y="92"/>
                    </a:lnTo>
                    <a:lnTo>
                      <a:pt x="116" y="81"/>
                    </a:lnTo>
                    <a:lnTo>
                      <a:pt x="119" y="71"/>
                    </a:lnTo>
                    <a:lnTo>
                      <a:pt x="121" y="59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0" name="Freeform 1202">
                <a:extLst>
                  <a:ext uri="{FF2B5EF4-FFF2-40B4-BE49-F238E27FC236}">
                    <a16:creationId xmlns:a16="http://schemas.microsoft.com/office/drawing/2014/main" id="{D3D2A823-036A-4A1D-836E-A00C3875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599"/>
                <a:ext cx="40" cy="39"/>
              </a:xfrm>
              <a:custGeom>
                <a:avLst/>
                <a:gdLst>
                  <a:gd name="T0" fmla="*/ 115 w 119"/>
                  <a:gd name="T1" fmla="*/ 47 h 118"/>
                  <a:gd name="T2" fmla="*/ 106 w 119"/>
                  <a:gd name="T3" fmla="*/ 27 h 118"/>
                  <a:gd name="T4" fmla="*/ 91 w 119"/>
                  <a:gd name="T5" fmla="*/ 11 h 118"/>
                  <a:gd name="T6" fmla="*/ 72 w 119"/>
                  <a:gd name="T7" fmla="*/ 3 h 118"/>
                  <a:gd name="T8" fmla="*/ 48 w 119"/>
                  <a:gd name="T9" fmla="*/ 3 h 118"/>
                  <a:gd name="T10" fmla="*/ 25 w 119"/>
                  <a:gd name="T11" fmla="*/ 11 h 118"/>
                  <a:gd name="T12" fmla="*/ 10 w 119"/>
                  <a:gd name="T13" fmla="*/ 27 h 118"/>
                  <a:gd name="T14" fmla="*/ 0 w 119"/>
                  <a:gd name="T15" fmla="*/ 47 h 118"/>
                  <a:gd name="T16" fmla="*/ 0 w 119"/>
                  <a:gd name="T17" fmla="*/ 71 h 118"/>
                  <a:gd name="T18" fmla="*/ 10 w 119"/>
                  <a:gd name="T19" fmla="*/ 92 h 118"/>
                  <a:gd name="T20" fmla="*/ 25 w 119"/>
                  <a:gd name="T21" fmla="*/ 109 h 118"/>
                  <a:gd name="T22" fmla="*/ 48 w 119"/>
                  <a:gd name="T23" fmla="*/ 116 h 118"/>
                  <a:gd name="T24" fmla="*/ 72 w 119"/>
                  <a:gd name="T25" fmla="*/ 116 h 118"/>
                  <a:gd name="T26" fmla="*/ 91 w 119"/>
                  <a:gd name="T27" fmla="*/ 109 h 118"/>
                  <a:gd name="T28" fmla="*/ 106 w 119"/>
                  <a:gd name="T29" fmla="*/ 92 h 118"/>
                  <a:gd name="T30" fmla="*/ 115 w 119"/>
                  <a:gd name="T31" fmla="*/ 71 h 118"/>
                  <a:gd name="T32" fmla="*/ 115 w 119"/>
                  <a:gd name="T33" fmla="*/ 59 h 118"/>
                  <a:gd name="T34" fmla="*/ 112 w 119"/>
                  <a:gd name="T35" fmla="*/ 37 h 118"/>
                  <a:gd name="T36" fmla="*/ 98 w 119"/>
                  <a:gd name="T37" fmla="*/ 20 h 118"/>
                  <a:gd name="T38" fmla="*/ 81 w 119"/>
                  <a:gd name="T39" fmla="*/ 7 h 118"/>
                  <a:gd name="T40" fmla="*/ 60 w 119"/>
                  <a:gd name="T41" fmla="*/ 3 h 118"/>
                  <a:gd name="T42" fmla="*/ 38 w 119"/>
                  <a:gd name="T43" fmla="*/ 7 h 118"/>
                  <a:gd name="T44" fmla="*/ 17 w 119"/>
                  <a:gd name="T45" fmla="*/ 20 h 118"/>
                  <a:gd name="T46" fmla="*/ 5 w 119"/>
                  <a:gd name="T47" fmla="*/ 37 h 118"/>
                  <a:gd name="T48" fmla="*/ 3 w 119"/>
                  <a:gd name="T49" fmla="*/ 59 h 118"/>
                  <a:gd name="T50" fmla="*/ 5 w 119"/>
                  <a:gd name="T51" fmla="*/ 81 h 118"/>
                  <a:gd name="T52" fmla="*/ 17 w 119"/>
                  <a:gd name="T53" fmla="*/ 99 h 118"/>
                  <a:gd name="T54" fmla="*/ 38 w 119"/>
                  <a:gd name="T55" fmla="*/ 111 h 118"/>
                  <a:gd name="T56" fmla="*/ 60 w 119"/>
                  <a:gd name="T57" fmla="*/ 116 h 118"/>
                  <a:gd name="T58" fmla="*/ 81 w 119"/>
                  <a:gd name="T59" fmla="*/ 111 h 118"/>
                  <a:gd name="T60" fmla="*/ 98 w 119"/>
                  <a:gd name="T61" fmla="*/ 99 h 118"/>
                  <a:gd name="T62" fmla="*/ 112 w 119"/>
                  <a:gd name="T63" fmla="*/ 81 h 118"/>
                  <a:gd name="T64" fmla="*/ 115 w 119"/>
                  <a:gd name="T65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5" y="47"/>
                    </a:lnTo>
                    <a:lnTo>
                      <a:pt x="114" y="37"/>
                    </a:lnTo>
                    <a:lnTo>
                      <a:pt x="106" y="27"/>
                    </a:lnTo>
                    <a:lnTo>
                      <a:pt x="101" y="18"/>
                    </a:lnTo>
                    <a:lnTo>
                      <a:pt x="91" y="11"/>
                    </a:lnTo>
                    <a:lnTo>
                      <a:pt x="81" y="4"/>
                    </a:lnTo>
                    <a:lnTo>
                      <a:pt x="72" y="3"/>
                    </a:lnTo>
                    <a:lnTo>
                      <a:pt x="60" y="0"/>
                    </a:lnTo>
                    <a:lnTo>
                      <a:pt x="48" y="3"/>
                    </a:lnTo>
                    <a:lnTo>
                      <a:pt x="38" y="4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71"/>
                    </a:lnTo>
                    <a:lnTo>
                      <a:pt x="5" y="81"/>
                    </a:lnTo>
                    <a:lnTo>
                      <a:pt x="10" y="92"/>
                    </a:lnTo>
                    <a:lnTo>
                      <a:pt x="17" y="101"/>
                    </a:lnTo>
                    <a:lnTo>
                      <a:pt x="25" y="109"/>
                    </a:lnTo>
                    <a:lnTo>
                      <a:pt x="38" y="113"/>
                    </a:lnTo>
                    <a:lnTo>
                      <a:pt x="48" y="116"/>
                    </a:lnTo>
                    <a:lnTo>
                      <a:pt x="60" y="118"/>
                    </a:lnTo>
                    <a:lnTo>
                      <a:pt x="72" y="116"/>
                    </a:lnTo>
                    <a:lnTo>
                      <a:pt x="81" y="113"/>
                    </a:lnTo>
                    <a:lnTo>
                      <a:pt x="91" y="109"/>
                    </a:lnTo>
                    <a:lnTo>
                      <a:pt x="101" y="101"/>
                    </a:lnTo>
                    <a:lnTo>
                      <a:pt x="106" y="92"/>
                    </a:lnTo>
                    <a:lnTo>
                      <a:pt x="114" y="81"/>
                    </a:lnTo>
                    <a:lnTo>
                      <a:pt x="115" y="71"/>
                    </a:lnTo>
                    <a:lnTo>
                      <a:pt x="119" y="59"/>
                    </a:lnTo>
                    <a:lnTo>
                      <a:pt x="115" y="59"/>
                    </a:lnTo>
                    <a:lnTo>
                      <a:pt x="114" y="49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98" y="20"/>
                    </a:lnTo>
                    <a:lnTo>
                      <a:pt x="91" y="13"/>
                    </a:lnTo>
                    <a:lnTo>
                      <a:pt x="81" y="7"/>
                    </a:lnTo>
                    <a:lnTo>
                      <a:pt x="69" y="4"/>
                    </a:lnTo>
                    <a:lnTo>
                      <a:pt x="60" y="3"/>
                    </a:lnTo>
                    <a:lnTo>
                      <a:pt x="48" y="4"/>
                    </a:lnTo>
                    <a:lnTo>
                      <a:pt x="38" y="7"/>
                    </a:lnTo>
                    <a:lnTo>
                      <a:pt x="27" y="13"/>
                    </a:lnTo>
                    <a:lnTo>
                      <a:pt x="17" y="20"/>
                    </a:lnTo>
                    <a:lnTo>
                      <a:pt x="12" y="27"/>
                    </a:lnTo>
                    <a:lnTo>
                      <a:pt x="5" y="37"/>
                    </a:lnTo>
                    <a:lnTo>
                      <a:pt x="3" y="49"/>
                    </a:lnTo>
                    <a:lnTo>
                      <a:pt x="3" y="59"/>
                    </a:lnTo>
                    <a:lnTo>
                      <a:pt x="3" y="71"/>
                    </a:lnTo>
                    <a:lnTo>
                      <a:pt x="5" y="81"/>
                    </a:lnTo>
                    <a:lnTo>
                      <a:pt x="12" y="92"/>
                    </a:lnTo>
                    <a:lnTo>
                      <a:pt x="17" y="99"/>
                    </a:lnTo>
                    <a:lnTo>
                      <a:pt x="27" y="106"/>
                    </a:lnTo>
                    <a:lnTo>
                      <a:pt x="38" y="111"/>
                    </a:lnTo>
                    <a:lnTo>
                      <a:pt x="48" y="116"/>
                    </a:lnTo>
                    <a:lnTo>
                      <a:pt x="60" y="116"/>
                    </a:lnTo>
                    <a:lnTo>
                      <a:pt x="69" y="116"/>
                    </a:lnTo>
                    <a:lnTo>
                      <a:pt x="81" y="111"/>
                    </a:lnTo>
                    <a:lnTo>
                      <a:pt x="91" y="106"/>
                    </a:lnTo>
                    <a:lnTo>
                      <a:pt x="98" y="99"/>
                    </a:lnTo>
                    <a:lnTo>
                      <a:pt x="106" y="92"/>
                    </a:lnTo>
                    <a:lnTo>
                      <a:pt x="112" y="81"/>
                    </a:lnTo>
                    <a:lnTo>
                      <a:pt x="114" y="71"/>
                    </a:lnTo>
                    <a:lnTo>
                      <a:pt x="115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1" name="Freeform 1203">
                <a:extLst>
                  <a:ext uri="{FF2B5EF4-FFF2-40B4-BE49-F238E27FC236}">
                    <a16:creationId xmlns:a16="http://schemas.microsoft.com/office/drawing/2014/main" id="{5CCEFDE2-B991-451C-AB63-CCE968CA6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600"/>
                <a:ext cx="38" cy="38"/>
              </a:xfrm>
              <a:custGeom>
                <a:avLst/>
                <a:gdLst>
                  <a:gd name="T0" fmla="*/ 111 w 114"/>
                  <a:gd name="T1" fmla="*/ 48 h 114"/>
                  <a:gd name="T2" fmla="*/ 104 w 114"/>
                  <a:gd name="T3" fmla="*/ 26 h 114"/>
                  <a:gd name="T4" fmla="*/ 89 w 114"/>
                  <a:gd name="T5" fmla="*/ 10 h 114"/>
                  <a:gd name="T6" fmla="*/ 66 w 114"/>
                  <a:gd name="T7" fmla="*/ 3 h 114"/>
                  <a:gd name="T8" fmla="*/ 45 w 114"/>
                  <a:gd name="T9" fmla="*/ 3 h 114"/>
                  <a:gd name="T10" fmla="*/ 25 w 114"/>
                  <a:gd name="T11" fmla="*/ 10 h 114"/>
                  <a:gd name="T12" fmla="*/ 9 w 114"/>
                  <a:gd name="T13" fmla="*/ 26 h 114"/>
                  <a:gd name="T14" fmla="*/ 0 w 114"/>
                  <a:gd name="T15" fmla="*/ 48 h 114"/>
                  <a:gd name="T16" fmla="*/ 0 w 114"/>
                  <a:gd name="T17" fmla="*/ 69 h 114"/>
                  <a:gd name="T18" fmla="*/ 9 w 114"/>
                  <a:gd name="T19" fmla="*/ 90 h 114"/>
                  <a:gd name="T20" fmla="*/ 25 w 114"/>
                  <a:gd name="T21" fmla="*/ 104 h 114"/>
                  <a:gd name="T22" fmla="*/ 45 w 114"/>
                  <a:gd name="T23" fmla="*/ 114 h 114"/>
                  <a:gd name="T24" fmla="*/ 66 w 114"/>
                  <a:gd name="T25" fmla="*/ 114 h 114"/>
                  <a:gd name="T26" fmla="*/ 89 w 114"/>
                  <a:gd name="T27" fmla="*/ 104 h 114"/>
                  <a:gd name="T28" fmla="*/ 104 w 114"/>
                  <a:gd name="T29" fmla="*/ 90 h 114"/>
                  <a:gd name="T30" fmla="*/ 111 w 114"/>
                  <a:gd name="T31" fmla="*/ 69 h 114"/>
                  <a:gd name="T32" fmla="*/ 111 w 114"/>
                  <a:gd name="T33" fmla="*/ 57 h 114"/>
                  <a:gd name="T34" fmla="*/ 106 w 114"/>
                  <a:gd name="T35" fmla="*/ 34 h 114"/>
                  <a:gd name="T36" fmla="*/ 97 w 114"/>
                  <a:gd name="T37" fmla="*/ 17 h 114"/>
                  <a:gd name="T38" fmla="*/ 76 w 114"/>
                  <a:gd name="T39" fmla="*/ 5 h 114"/>
                  <a:gd name="T40" fmla="*/ 57 w 114"/>
                  <a:gd name="T41" fmla="*/ 3 h 114"/>
                  <a:gd name="T42" fmla="*/ 35 w 114"/>
                  <a:gd name="T43" fmla="*/ 5 h 114"/>
                  <a:gd name="T44" fmla="*/ 17 w 114"/>
                  <a:gd name="T45" fmla="*/ 17 h 114"/>
                  <a:gd name="T46" fmla="*/ 6 w 114"/>
                  <a:gd name="T47" fmla="*/ 34 h 114"/>
                  <a:gd name="T48" fmla="*/ 0 w 114"/>
                  <a:gd name="T49" fmla="*/ 57 h 114"/>
                  <a:gd name="T50" fmla="*/ 6 w 114"/>
                  <a:gd name="T51" fmla="*/ 79 h 114"/>
                  <a:gd name="T52" fmla="*/ 17 w 114"/>
                  <a:gd name="T53" fmla="*/ 97 h 114"/>
                  <a:gd name="T54" fmla="*/ 35 w 114"/>
                  <a:gd name="T55" fmla="*/ 108 h 114"/>
                  <a:gd name="T56" fmla="*/ 57 w 114"/>
                  <a:gd name="T57" fmla="*/ 114 h 114"/>
                  <a:gd name="T58" fmla="*/ 76 w 114"/>
                  <a:gd name="T59" fmla="*/ 108 h 114"/>
                  <a:gd name="T60" fmla="*/ 97 w 114"/>
                  <a:gd name="T61" fmla="*/ 97 h 114"/>
                  <a:gd name="T62" fmla="*/ 106 w 114"/>
                  <a:gd name="T63" fmla="*/ 79 h 114"/>
                  <a:gd name="T64" fmla="*/ 111 w 114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4">
                    <a:moveTo>
                      <a:pt x="114" y="57"/>
                    </a:moveTo>
                    <a:lnTo>
                      <a:pt x="111" y="48"/>
                    </a:lnTo>
                    <a:lnTo>
                      <a:pt x="109" y="34"/>
                    </a:lnTo>
                    <a:lnTo>
                      <a:pt x="104" y="26"/>
                    </a:lnTo>
                    <a:lnTo>
                      <a:pt x="97" y="17"/>
                    </a:lnTo>
                    <a:lnTo>
                      <a:pt x="89" y="10"/>
                    </a:lnTo>
                    <a:lnTo>
                      <a:pt x="80" y="5"/>
                    </a:lnTo>
                    <a:lnTo>
                      <a:pt x="66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9" y="26"/>
                    </a:lnTo>
                    <a:lnTo>
                      <a:pt x="2" y="34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2" y="79"/>
                    </a:lnTo>
                    <a:lnTo>
                      <a:pt x="9" y="90"/>
                    </a:lnTo>
                    <a:lnTo>
                      <a:pt x="15" y="97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4"/>
                    </a:lnTo>
                    <a:lnTo>
                      <a:pt x="57" y="114"/>
                    </a:lnTo>
                    <a:lnTo>
                      <a:pt x="66" y="114"/>
                    </a:lnTo>
                    <a:lnTo>
                      <a:pt x="80" y="108"/>
                    </a:lnTo>
                    <a:lnTo>
                      <a:pt x="89" y="104"/>
                    </a:lnTo>
                    <a:lnTo>
                      <a:pt x="97" y="97"/>
                    </a:lnTo>
                    <a:lnTo>
                      <a:pt x="104" y="90"/>
                    </a:lnTo>
                    <a:lnTo>
                      <a:pt x="109" y="79"/>
                    </a:lnTo>
                    <a:lnTo>
                      <a:pt x="111" y="69"/>
                    </a:lnTo>
                    <a:lnTo>
                      <a:pt x="114" y="57"/>
                    </a:lnTo>
                    <a:lnTo>
                      <a:pt x="111" y="57"/>
                    </a:lnTo>
                    <a:lnTo>
                      <a:pt x="111" y="48"/>
                    </a:lnTo>
                    <a:lnTo>
                      <a:pt x="106" y="34"/>
                    </a:lnTo>
                    <a:lnTo>
                      <a:pt x="101" y="27"/>
                    </a:lnTo>
                    <a:lnTo>
                      <a:pt x="97" y="17"/>
                    </a:lnTo>
                    <a:lnTo>
                      <a:pt x="87" y="12"/>
                    </a:lnTo>
                    <a:lnTo>
                      <a:pt x="76" y="5"/>
                    </a:lnTo>
                    <a:lnTo>
                      <a:pt x="66" y="3"/>
                    </a:lnTo>
                    <a:lnTo>
                      <a:pt x="57" y="3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12"/>
                    </a:lnTo>
                    <a:lnTo>
                      <a:pt x="17" y="17"/>
                    </a:lnTo>
                    <a:lnTo>
                      <a:pt x="9" y="27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6" y="79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4"/>
                    </a:lnTo>
                    <a:lnTo>
                      <a:pt x="35" y="108"/>
                    </a:lnTo>
                    <a:lnTo>
                      <a:pt x="45" y="112"/>
                    </a:lnTo>
                    <a:lnTo>
                      <a:pt x="57" y="114"/>
                    </a:lnTo>
                    <a:lnTo>
                      <a:pt x="66" y="112"/>
                    </a:lnTo>
                    <a:lnTo>
                      <a:pt x="76" y="108"/>
                    </a:lnTo>
                    <a:lnTo>
                      <a:pt x="87" y="104"/>
                    </a:lnTo>
                    <a:lnTo>
                      <a:pt x="97" y="97"/>
                    </a:lnTo>
                    <a:lnTo>
                      <a:pt x="101" y="90"/>
                    </a:lnTo>
                    <a:lnTo>
                      <a:pt x="106" y="79"/>
                    </a:lnTo>
                    <a:lnTo>
                      <a:pt x="111" y="69"/>
                    </a:lnTo>
                    <a:lnTo>
                      <a:pt x="111" y="57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2" name="Freeform 1204">
                <a:extLst>
                  <a:ext uri="{FF2B5EF4-FFF2-40B4-BE49-F238E27FC236}">
                    <a16:creationId xmlns:a16="http://schemas.microsoft.com/office/drawing/2014/main" id="{16830A1D-FC32-49D7-BA67-E37F55FCC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600"/>
                <a:ext cx="37" cy="37"/>
              </a:xfrm>
              <a:custGeom>
                <a:avLst/>
                <a:gdLst>
                  <a:gd name="T0" fmla="*/ 111 w 111"/>
                  <a:gd name="T1" fmla="*/ 45 h 112"/>
                  <a:gd name="T2" fmla="*/ 101 w 111"/>
                  <a:gd name="T3" fmla="*/ 25 h 112"/>
                  <a:gd name="T4" fmla="*/ 87 w 111"/>
                  <a:gd name="T5" fmla="*/ 10 h 112"/>
                  <a:gd name="T6" fmla="*/ 66 w 111"/>
                  <a:gd name="T7" fmla="*/ 0 h 112"/>
                  <a:gd name="T8" fmla="*/ 45 w 111"/>
                  <a:gd name="T9" fmla="*/ 0 h 112"/>
                  <a:gd name="T10" fmla="*/ 25 w 111"/>
                  <a:gd name="T11" fmla="*/ 10 h 112"/>
                  <a:gd name="T12" fmla="*/ 9 w 111"/>
                  <a:gd name="T13" fmla="*/ 25 h 112"/>
                  <a:gd name="T14" fmla="*/ 2 w 111"/>
                  <a:gd name="T15" fmla="*/ 45 h 112"/>
                  <a:gd name="T16" fmla="*/ 2 w 111"/>
                  <a:gd name="T17" fmla="*/ 67 h 112"/>
                  <a:gd name="T18" fmla="*/ 9 w 111"/>
                  <a:gd name="T19" fmla="*/ 88 h 112"/>
                  <a:gd name="T20" fmla="*/ 25 w 111"/>
                  <a:gd name="T21" fmla="*/ 102 h 112"/>
                  <a:gd name="T22" fmla="*/ 45 w 111"/>
                  <a:gd name="T23" fmla="*/ 109 h 112"/>
                  <a:gd name="T24" fmla="*/ 66 w 111"/>
                  <a:gd name="T25" fmla="*/ 109 h 112"/>
                  <a:gd name="T26" fmla="*/ 87 w 111"/>
                  <a:gd name="T27" fmla="*/ 102 h 112"/>
                  <a:gd name="T28" fmla="*/ 101 w 111"/>
                  <a:gd name="T29" fmla="*/ 88 h 112"/>
                  <a:gd name="T30" fmla="*/ 111 w 111"/>
                  <a:gd name="T31" fmla="*/ 67 h 112"/>
                  <a:gd name="T32" fmla="*/ 109 w 111"/>
                  <a:gd name="T33" fmla="*/ 45 h 112"/>
                  <a:gd name="T34" fmla="*/ 101 w 111"/>
                  <a:gd name="T35" fmla="*/ 25 h 112"/>
                  <a:gd name="T36" fmla="*/ 87 w 111"/>
                  <a:gd name="T37" fmla="*/ 10 h 112"/>
                  <a:gd name="T38" fmla="*/ 66 w 111"/>
                  <a:gd name="T39" fmla="*/ 3 h 112"/>
                  <a:gd name="T40" fmla="*/ 45 w 111"/>
                  <a:gd name="T41" fmla="*/ 3 h 112"/>
                  <a:gd name="T42" fmla="*/ 28 w 111"/>
                  <a:gd name="T43" fmla="*/ 10 h 112"/>
                  <a:gd name="T44" fmla="*/ 13 w 111"/>
                  <a:gd name="T45" fmla="*/ 25 h 112"/>
                  <a:gd name="T46" fmla="*/ 2 w 111"/>
                  <a:gd name="T47" fmla="*/ 45 h 112"/>
                  <a:gd name="T48" fmla="*/ 2 w 111"/>
                  <a:gd name="T49" fmla="*/ 67 h 112"/>
                  <a:gd name="T50" fmla="*/ 13 w 111"/>
                  <a:gd name="T51" fmla="*/ 84 h 112"/>
                  <a:gd name="T52" fmla="*/ 28 w 111"/>
                  <a:gd name="T53" fmla="*/ 99 h 112"/>
                  <a:gd name="T54" fmla="*/ 45 w 111"/>
                  <a:gd name="T55" fmla="*/ 109 h 112"/>
                  <a:gd name="T56" fmla="*/ 66 w 111"/>
                  <a:gd name="T57" fmla="*/ 109 h 112"/>
                  <a:gd name="T58" fmla="*/ 87 w 111"/>
                  <a:gd name="T59" fmla="*/ 99 h 112"/>
                  <a:gd name="T60" fmla="*/ 101 w 111"/>
                  <a:gd name="T61" fmla="*/ 84 h 112"/>
                  <a:gd name="T62" fmla="*/ 109 w 111"/>
                  <a:gd name="T63" fmla="*/ 6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1" h="112">
                    <a:moveTo>
                      <a:pt x="111" y="55"/>
                    </a:moveTo>
                    <a:lnTo>
                      <a:pt x="111" y="45"/>
                    </a:lnTo>
                    <a:lnTo>
                      <a:pt x="105" y="32"/>
                    </a:lnTo>
                    <a:lnTo>
                      <a:pt x="101" y="25"/>
                    </a:lnTo>
                    <a:lnTo>
                      <a:pt x="97" y="16"/>
                    </a:lnTo>
                    <a:lnTo>
                      <a:pt x="87" y="10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5" y="3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9" y="88"/>
                    </a:lnTo>
                    <a:lnTo>
                      <a:pt x="17" y="95"/>
                    </a:lnTo>
                    <a:lnTo>
                      <a:pt x="25" y="102"/>
                    </a:lnTo>
                    <a:lnTo>
                      <a:pt x="35" y="106"/>
                    </a:lnTo>
                    <a:lnTo>
                      <a:pt x="45" y="109"/>
                    </a:lnTo>
                    <a:lnTo>
                      <a:pt x="57" y="112"/>
                    </a:lnTo>
                    <a:lnTo>
                      <a:pt x="66" y="109"/>
                    </a:lnTo>
                    <a:lnTo>
                      <a:pt x="76" y="106"/>
                    </a:lnTo>
                    <a:lnTo>
                      <a:pt x="87" y="102"/>
                    </a:lnTo>
                    <a:lnTo>
                      <a:pt x="97" y="95"/>
                    </a:lnTo>
                    <a:lnTo>
                      <a:pt x="101" y="88"/>
                    </a:lnTo>
                    <a:lnTo>
                      <a:pt x="105" y="77"/>
                    </a:lnTo>
                    <a:lnTo>
                      <a:pt x="111" y="67"/>
                    </a:lnTo>
                    <a:lnTo>
                      <a:pt x="111" y="55"/>
                    </a:lnTo>
                    <a:lnTo>
                      <a:pt x="109" y="45"/>
                    </a:lnTo>
                    <a:lnTo>
                      <a:pt x="105" y="36"/>
                    </a:lnTo>
                    <a:lnTo>
                      <a:pt x="101" y="25"/>
                    </a:lnTo>
                    <a:lnTo>
                      <a:pt x="94" y="17"/>
                    </a:lnTo>
                    <a:lnTo>
                      <a:pt x="87" y="10"/>
                    </a:lnTo>
                    <a:lnTo>
                      <a:pt x="76" y="7"/>
                    </a:lnTo>
                    <a:lnTo>
                      <a:pt x="66" y="3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5" y="7"/>
                    </a:lnTo>
                    <a:lnTo>
                      <a:pt x="28" y="10"/>
                    </a:lnTo>
                    <a:lnTo>
                      <a:pt x="17" y="17"/>
                    </a:lnTo>
                    <a:lnTo>
                      <a:pt x="13" y="25"/>
                    </a:lnTo>
                    <a:lnTo>
                      <a:pt x="7" y="36"/>
                    </a:lnTo>
                    <a:lnTo>
                      <a:pt x="2" y="45"/>
                    </a:lnTo>
                    <a:lnTo>
                      <a:pt x="2" y="55"/>
                    </a:lnTo>
                    <a:lnTo>
                      <a:pt x="2" y="67"/>
                    </a:lnTo>
                    <a:lnTo>
                      <a:pt x="7" y="77"/>
                    </a:lnTo>
                    <a:lnTo>
                      <a:pt x="13" y="84"/>
                    </a:lnTo>
                    <a:lnTo>
                      <a:pt x="17" y="95"/>
                    </a:lnTo>
                    <a:lnTo>
                      <a:pt x="28" y="99"/>
                    </a:lnTo>
                    <a:lnTo>
                      <a:pt x="35" y="105"/>
                    </a:lnTo>
                    <a:lnTo>
                      <a:pt x="45" y="109"/>
                    </a:lnTo>
                    <a:lnTo>
                      <a:pt x="57" y="109"/>
                    </a:lnTo>
                    <a:lnTo>
                      <a:pt x="66" y="109"/>
                    </a:lnTo>
                    <a:lnTo>
                      <a:pt x="76" y="105"/>
                    </a:lnTo>
                    <a:lnTo>
                      <a:pt x="87" y="99"/>
                    </a:lnTo>
                    <a:lnTo>
                      <a:pt x="94" y="95"/>
                    </a:lnTo>
                    <a:lnTo>
                      <a:pt x="101" y="84"/>
                    </a:lnTo>
                    <a:lnTo>
                      <a:pt x="105" y="77"/>
                    </a:lnTo>
                    <a:lnTo>
                      <a:pt x="109" y="67"/>
                    </a:lnTo>
                    <a:lnTo>
                      <a:pt x="111" y="55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3" name="Freeform 1205">
                <a:extLst>
                  <a:ext uri="{FF2B5EF4-FFF2-40B4-BE49-F238E27FC236}">
                    <a16:creationId xmlns:a16="http://schemas.microsoft.com/office/drawing/2014/main" id="{52E26B6E-73FE-4E75-A14D-E2347BF4D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3601"/>
                <a:ext cx="36" cy="36"/>
              </a:xfrm>
              <a:custGeom>
                <a:avLst/>
                <a:gdLst>
                  <a:gd name="T0" fmla="*/ 107 w 109"/>
                  <a:gd name="T1" fmla="*/ 45 h 109"/>
                  <a:gd name="T2" fmla="*/ 99 w 109"/>
                  <a:gd name="T3" fmla="*/ 24 h 109"/>
                  <a:gd name="T4" fmla="*/ 85 w 109"/>
                  <a:gd name="T5" fmla="*/ 9 h 109"/>
                  <a:gd name="T6" fmla="*/ 64 w 109"/>
                  <a:gd name="T7" fmla="*/ 2 h 109"/>
                  <a:gd name="T8" fmla="*/ 43 w 109"/>
                  <a:gd name="T9" fmla="*/ 2 h 109"/>
                  <a:gd name="T10" fmla="*/ 26 w 109"/>
                  <a:gd name="T11" fmla="*/ 9 h 109"/>
                  <a:gd name="T12" fmla="*/ 11 w 109"/>
                  <a:gd name="T13" fmla="*/ 24 h 109"/>
                  <a:gd name="T14" fmla="*/ 0 w 109"/>
                  <a:gd name="T15" fmla="*/ 45 h 109"/>
                  <a:gd name="T16" fmla="*/ 0 w 109"/>
                  <a:gd name="T17" fmla="*/ 66 h 109"/>
                  <a:gd name="T18" fmla="*/ 11 w 109"/>
                  <a:gd name="T19" fmla="*/ 83 h 109"/>
                  <a:gd name="T20" fmla="*/ 26 w 109"/>
                  <a:gd name="T21" fmla="*/ 98 h 109"/>
                  <a:gd name="T22" fmla="*/ 43 w 109"/>
                  <a:gd name="T23" fmla="*/ 109 h 109"/>
                  <a:gd name="T24" fmla="*/ 64 w 109"/>
                  <a:gd name="T25" fmla="*/ 109 h 109"/>
                  <a:gd name="T26" fmla="*/ 85 w 109"/>
                  <a:gd name="T27" fmla="*/ 98 h 109"/>
                  <a:gd name="T28" fmla="*/ 99 w 109"/>
                  <a:gd name="T29" fmla="*/ 83 h 109"/>
                  <a:gd name="T30" fmla="*/ 107 w 109"/>
                  <a:gd name="T31" fmla="*/ 66 h 109"/>
                  <a:gd name="T32" fmla="*/ 107 w 109"/>
                  <a:gd name="T33" fmla="*/ 54 h 109"/>
                  <a:gd name="T34" fmla="*/ 102 w 109"/>
                  <a:gd name="T35" fmla="*/ 35 h 109"/>
                  <a:gd name="T36" fmla="*/ 92 w 109"/>
                  <a:gd name="T37" fmla="*/ 17 h 109"/>
                  <a:gd name="T38" fmla="*/ 74 w 109"/>
                  <a:gd name="T39" fmla="*/ 7 h 109"/>
                  <a:gd name="T40" fmla="*/ 55 w 109"/>
                  <a:gd name="T41" fmla="*/ 2 h 109"/>
                  <a:gd name="T42" fmla="*/ 35 w 109"/>
                  <a:gd name="T43" fmla="*/ 7 h 109"/>
                  <a:gd name="T44" fmla="*/ 18 w 109"/>
                  <a:gd name="T45" fmla="*/ 17 h 109"/>
                  <a:gd name="T46" fmla="*/ 5 w 109"/>
                  <a:gd name="T47" fmla="*/ 35 h 109"/>
                  <a:gd name="T48" fmla="*/ 4 w 109"/>
                  <a:gd name="T49" fmla="*/ 54 h 109"/>
                  <a:gd name="T50" fmla="*/ 5 w 109"/>
                  <a:gd name="T51" fmla="*/ 74 h 109"/>
                  <a:gd name="T52" fmla="*/ 18 w 109"/>
                  <a:gd name="T53" fmla="*/ 91 h 109"/>
                  <a:gd name="T54" fmla="*/ 35 w 109"/>
                  <a:gd name="T55" fmla="*/ 104 h 109"/>
                  <a:gd name="T56" fmla="*/ 55 w 109"/>
                  <a:gd name="T57" fmla="*/ 105 h 109"/>
                  <a:gd name="T58" fmla="*/ 74 w 109"/>
                  <a:gd name="T59" fmla="*/ 104 h 109"/>
                  <a:gd name="T60" fmla="*/ 92 w 109"/>
                  <a:gd name="T61" fmla="*/ 91 h 109"/>
                  <a:gd name="T62" fmla="*/ 102 w 109"/>
                  <a:gd name="T63" fmla="*/ 74 h 109"/>
                  <a:gd name="T64" fmla="*/ 107 w 109"/>
                  <a:gd name="T65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4"/>
                    </a:moveTo>
                    <a:lnTo>
                      <a:pt x="107" y="45"/>
                    </a:lnTo>
                    <a:lnTo>
                      <a:pt x="104" y="35"/>
                    </a:lnTo>
                    <a:lnTo>
                      <a:pt x="99" y="24"/>
                    </a:lnTo>
                    <a:lnTo>
                      <a:pt x="92" y="17"/>
                    </a:lnTo>
                    <a:lnTo>
                      <a:pt x="85" y="9"/>
                    </a:lnTo>
                    <a:lnTo>
                      <a:pt x="74" y="5"/>
                    </a:lnTo>
                    <a:lnTo>
                      <a:pt x="64" y="2"/>
                    </a:lnTo>
                    <a:lnTo>
                      <a:pt x="55" y="0"/>
                    </a:lnTo>
                    <a:lnTo>
                      <a:pt x="43" y="2"/>
                    </a:lnTo>
                    <a:lnTo>
                      <a:pt x="33" y="5"/>
                    </a:lnTo>
                    <a:lnTo>
                      <a:pt x="26" y="9"/>
                    </a:lnTo>
                    <a:lnTo>
                      <a:pt x="15" y="17"/>
                    </a:lnTo>
                    <a:lnTo>
                      <a:pt x="11" y="24"/>
                    </a:lnTo>
                    <a:lnTo>
                      <a:pt x="5" y="35"/>
                    </a:lnTo>
                    <a:lnTo>
                      <a:pt x="0" y="45"/>
                    </a:lnTo>
                    <a:lnTo>
                      <a:pt x="0" y="54"/>
                    </a:lnTo>
                    <a:lnTo>
                      <a:pt x="0" y="66"/>
                    </a:lnTo>
                    <a:lnTo>
                      <a:pt x="5" y="76"/>
                    </a:lnTo>
                    <a:lnTo>
                      <a:pt x="11" y="83"/>
                    </a:lnTo>
                    <a:lnTo>
                      <a:pt x="15" y="94"/>
                    </a:lnTo>
                    <a:lnTo>
                      <a:pt x="26" y="98"/>
                    </a:lnTo>
                    <a:lnTo>
                      <a:pt x="33" y="104"/>
                    </a:lnTo>
                    <a:lnTo>
                      <a:pt x="43" y="109"/>
                    </a:lnTo>
                    <a:lnTo>
                      <a:pt x="55" y="109"/>
                    </a:lnTo>
                    <a:lnTo>
                      <a:pt x="64" y="109"/>
                    </a:lnTo>
                    <a:lnTo>
                      <a:pt x="74" y="104"/>
                    </a:lnTo>
                    <a:lnTo>
                      <a:pt x="85" y="98"/>
                    </a:lnTo>
                    <a:lnTo>
                      <a:pt x="92" y="94"/>
                    </a:lnTo>
                    <a:lnTo>
                      <a:pt x="99" y="83"/>
                    </a:lnTo>
                    <a:lnTo>
                      <a:pt x="104" y="76"/>
                    </a:lnTo>
                    <a:lnTo>
                      <a:pt x="107" y="66"/>
                    </a:lnTo>
                    <a:lnTo>
                      <a:pt x="109" y="54"/>
                    </a:lnTo>
                    <a:lnTo>
                      <a:pt x="107" y="54"/>
                    </a:lnTo>
                    <a:lnTo>
                      <a:pt x="107" y="45"/>
                    </a:lnTo>
                    <a:lnTo>
                      <a:pt x="102" y="35"/>
                    </a:lnTo>
                    <a:lnTo>
                      <a:pt x="97" y="24"/>
                    </a:lnTo>
                    <a:lnTo>
                      <a:pt x="92" y="17"/>
                    </a:lnTo>
                    <a:lnTo>
                      <a:pt x="85" y="13"/>
                    </a:lnTo>
                    <a:lnTo>
                      <a:pt x="74" y="7"/>
                    </a:lnTo>
                    <a:lnTo>
                      <a:pt x="64" y="2"/>
                    </a:lnTo>
                    <a:lnTo>
                      <a:pt x="55" y="2"/>
                    </a:lnTo>
                    <a:lnTo>
                      <a:pt x="43" y="2"/>
                    </a:lnTo>
                    <a:lnTo>
                      <a:pt x="35" y="7"/>
                    </a:lnTo>
                    <a:lnTo>
                      <a:pt x="26" y="13"/>
                    </a:lnTo>
                    <a:lnTo>
                      <a:pt x="18" y="17"/>
                    </a:lnTo>
                    <a:lnTo>
                      <a:pt x="11" y="24"/>
                    </a:lnTo>
                    <a:lnTo>
                      <a:pt x="5" y="35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4" y="64"/>
                    </a:lnTo>
                    <a:lnTo>
                      <a:pt x="5" y="74"/>
                    </a:lnTo>
                    <a:lnTo>
                      <a:pt x="11" y="83"/>
                    </a:lnTo>
                    <a:lnTo>
                      <a:pt x="18" y="91"/>
                    </a:lnTo>
                    <a:lnTo>
                      <a:pt x="26" y="98"/>
                    </a:lnTo>
                    <a:lnTo>
                      <a:pt x="35" y="104"/>
                    </a:lnTo>
                    <a:lnTo>
                      <a:pt x="43" y="105"/>
                    </a:lnTo>
                    <a:lnTo>
                      <a:pt x="55" y="105"/>
                    </a:lnTo>
                    <a:lnTo>
                      <a:pt x="64" y="105"/>
                    </a:lnTo>
                    <a:lnTo>
                      <a:pt x="74" y="104"/>
                    </a:lnTo>
                    <a:lnTo>
                      <a:pt x="85" y="98"/>
                    </a:lnTo>
                    <a:lnTo>
                      <a:pt x="92" y="91"/>
                    </a:lnTo>
                    <a:lnTo>
                      <a:pt x="97" y="83"/>
                    </a:lnTo>
                    <a:lnTo>
                      <a:pt x="102" y="74"/>
                    </a:lnTo>
                    <a:lnTo>
                      <a:pt x="107" y="64"/>
                    </a:lnTo>
                    <a:lnTo>
                      <a:pt x="107" y="54"/>
                    </a:lnTo>
                    <a:lnTo>
                      <a:pt x="109" y="54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4" name="Freeform 1206">
                <a:extLst>
                  <a:ext uri="{FF2B5EF4-FFF2-40B4-BE49-F238E27FC236}">
                    <a16:creationId xmlns:a16="http://schemas.microsoft.com/office/drawing/2014/main" id="{6A411CBF-AFDF-4230-AC41-7C359743B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601"/>
                <a:ext cx="34" cy="35"/>
              </a:xfrm>
              <a:custGeom>
                <a:avLst/>
                <a:gdLst>
                  <a:gd name="T0" fmla="*/ 104 w 104"/>
                  <a:gd name="T1" fmla="*/ 42 h 104"/>
                  <a:gd name="T2" fmla="*/ 93 w 104"/>
                  <a:gd name="T3" fmla="*/ 22 h 104"/>
                  <a:gd name="T4" fmla="*/ 82 w 104"/>
                  <a:gd name="T5" fmla="*/ 11 h 104"/>
                  <a:gd name="T6" fmla="*/ 61 w 104"/>
                  <a:gd name="T7" fmla="*/ 0 h 104"/>
                  <a:gd name="T8" fmla="*/ 40 w 104"/>
                  <a:gd name="T9" fmla="*/ 0 h 104"/>
                  <a:gd name="T10" fmla="*/ 23 w 104"/>
                  <a:gd name="T11" fmla="*/ 11 h 104"/>
                  <a:gd name="T12" fmla="*/ 7 w 104"/>
                  <a:gd name="T13" fmla="*/ 22 h 104"/>
                  <a:gd name="T14" fmla="*/ 0 w 104"/>
                  <a:gd name="T15" fmla="*/ 42 h 104"/>
                  <a:gd name="T16" fmla="*/ 0 w 104"/>
                  <a:gd name="T17" fmla="*/ 62 h 104"/>
                  <a:gd name="T18" fmla="*/ 7 w 104"/>
                  <a:gd name="T19" fmla="*/ 81 h 104"/>
                  <a:gd name="T20" fmla="*/ 23 w 104"/>
                  <a:gd name="T21" fmla="*/ 97 h 104"/>
                  <a:gd name="T22" fmla="*/ 40 w 104"/>
                  <a:gd name="T23" fmla="*/ 104 h 104"/>
                  <a:gd name="T24" fmla="*/ 61 w 104"/>
                  <a:gd name="T25" fmla="*/ 104 h 104"/>
                  <a:gd name="T26" fmla="*/ 82 w 104"/>
                  <a:gd name="T27" fmla="*/ 97 h 104"/>
                  <a:gd name="T28" fmla="*/ 93 w 104"/>
                  <a:gd name="T29" fmla="*/ 81 h 104"/>
                  <a:gd name="T30" fmla="*/ 104 w 104"/>
                  <a:gd name="T31" fmla="*/ 62 h 104"/>
                  <a:gd name="T32" fmla="*/ 100 w 104"/>
                  <a:gd name="T33" fmla="*/ 52 h 104"/>
                  <a:gd name="T34" fmla="*/ 99 w 104"/>
                  <a:gd name="T35" fmla="*/ 33 h 104"/>
                  <a:gd name="T36" fmla="*/ 86 w 104"/>
                  <a:gd name="T37" fmla="*/ 18 h 104"/>
                  <a:gd name="T38" fmla="*/ 71 w 104"/>
                  <a:gd name="T39" fmla="*/ 6 h 104"/>
                  <a:gd name="T40" fmla="*/ 52 w 104"/>
                  <a:gd name="T41" fmla="*/ 4 h 104"/>
                  <a:gd name="T42" fmla="*/ 32 w 104"/>
                  <a:gd name="T43" fmla="*/ 6 h 104"/>
                  <a:gd name="T44" fmla="*/ 15 w 104"/>
                  <a:gd name="T45" fmla="*/ 18 h 104"/>
                  <a:gd name="T46" fmla="*/ 4 w 104"/>
                  <a:gd name="T47" fmla="*/ 33 h 104"/>
                  <a:gd name="T48" fmla="*/ 0 w 104"/>
                  <a:gd name="T49" fmla="*/ 52 h 104"/>
                  <a:gd name="T50" fmla="*/ 4 w 104"/>
                  <a:gd name="T51" fmla="*/ 71 h 104"/>
                  <a:gd name="T52" fmla="*/ 15 w 104"/>
                  <a:gd name="T53" fmla="*/ 88 h 104"/>
                  <a:gd name="T54" fmla="*/ 32 w 104"/>
                  <a:gd name="T55" fmla="*/ 99 h 104"/>
                  <a:gd name="T56" fmla="*/ 52 w 104"/>
                  <a:gd name="T57" fmla="*/ 104 h 104"/>
                  <a:gd name="T58" fmla="*/ 71 w 104"/>
                  <a:gd name="T59" fmla="*/ 99 h 104"/>
                  <a:gd name="T60" fmla="*/ 86 w 104"/>
                  <a:gd name="T61" fmla="*/ 88 h 104"/>
                  <a:gd name="T62" fmla="*/ 99 w 104"/>
                  <a:gd name="T63" fmla="*/ 71 h 104"/>
                  <a:gd name="T64" fmla="*/ 100 w 104"/>
                  <a:gd name="T65" fmla="*/ 5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4">
                    <a:moveTo>
                      <a:pt x="104" y="52"/>
                    </a:moveTo>
                    <a:lnTo>
                      <a:pt x="104" y="42"/>
                    </a:lnTo>
                    <a:lnTo>
                      <a:pt x="99" y="33"/>
                    </a:lnTo>
                    <a:lnTo>
                      <a:pt x="93" y="22"/>
                    </a:lnTo>
                    <a:lnTo>
                      <a:pt x="89" y="14"/>
                    </a:lnTo>
                    <a:lnTo>
                      <a:pt x="82" y="11"/>
                    </a:lnTo>
                    <a:lnTo>
                      <a:pt x="71" y="6"/>
                    </a:lnTo>
                    <a:lnTo>
                      <a:pt x="61" y="0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2" y="6"/>
                    </a:lnTo>
                    <a:lnTo>
                      <a:pt x="23" y="11"/>
                    </a:lnTo>
                    <a:lnTo>
                      <a:pt x="15" y="14"/>
                    </a:lnTo>
                    <a:lnTo>
                      <a:pt x="7" y="22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2" y="71"/>
                    </a:lnTo>
                    <a:lnTo>
                      <a:pt x="7" y="81"/>
                    </a:lnTo>
                    <a:lnTo>
                      <a:pt x="15" y="88"/>
                    </a:lnTo>
                    <a:lnTo>
                      <a:pt x="23" y="97"/>
                    </a:lnTo>
                    <a:lnTo>
                      <a:pt x="32" y="102"/>
                    </a:lnTo>
                    <a:lnTo>
                      <a:pt x="40" y="104"/>
                    </a:lnTo>
                    <a:lnTo>
                      <a:pt x="52" y="104"/>
                    </a:lnTo>
                    <a:lnTo>
                      <a:pt x="61" y="104"/>
                    </a:lnTo>
                    <a:lnTo>
                      <a:pt x="71" y="102"/>
                    </a:lnTo>
                    <a:lnTo>
                      <a:pt x="82" y="97"/>
                    </a:lnTo>
                    <a:lnTo>
                      <a:pt x="89" y="88"/>
                    </a:lnTo>
                    <a:lnTo>
                      <a:pt x="93" y="81"/>
                    </a:lnTo>
                    <a:lnTo>
                      <a:pt x="99" y="71"/>
                    </a:lnTo>
                    <a:lnTo>
                      <a:pt x="104" y="62"/>
                    </a:lnTo>
                    <a:lnTo>
                      <a:pt x="104" y="52"/>
                    </a:lnTo>
                    <a:lnTo>
                      <a:pt x="100" y="52"/>
                    </a:lnTo>
                    <a:lnTo>
                      <a:pt x="100" y="42"/>
                    </a:lnTo>
                    <a:lnTo>
                      <a:pt x="99" y="33"/>
                    </a:lnTo>
                    <a:lnTo>
                      <a:pt x="93" y="25"/>
                    </a:lnTo>
                    <a:lnTo>
                      <a:pt x="86" y="18"/>
                    </a:lnTo>
                    <a:lnTo>
                      <a:pt x="78" y="11"/>
                    </a:lnTo>
                    <a:lnTo>
                      <a:pt x="71" y="6"/>
                    </a:lnTo>
                    <a:lnTo>
                      <a:pt x="61" y="4"/>
                    </a:lnTo>
                    <a:lnTo>
                      <a:pt x="52" y="4"/>
                    </a:lnTo>
                    <a:lnTo>
                      <a:pt x="42" y="4"/>
                    </a:lnTo>
                    <a:lnTo>
                      <a:pt x="32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5"/>
                    </a:lnTo>
                    <a:lnTo>
                      <a:pt x="4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2"/>
                    </a:lnTo>
                    <a:lnTo>
                      <a:pt x="4" y="71"/>
                    </a:lnTo>
                    <a:lnTo>
                      <a:pt x="9" y="81"/>
                    </a:lnTo>
                    <a:lnTo>
                      <a:pt x="15" y="88"/>
                    </a:lnTo>
                    <a:lnTo>
                      <a:pt x="23" y="94"/>
                    </a:lnTo>
                    <a:lnTo>
                      <a:pt x="32" y="99"/>
                    </a:lnTo>
                    <a:lnTo>
                      <a:pt x="42" y="102"/>
                    </a:lnTo>
                    <a:lnTo>
                      <a:pt x="52" y="104"/>
                    </a:lnTo>
                    <a:lnTo>
                      <a:pt x="61" y="102"/>
                    </a:lnTo>
                    <a:lnTo>
                      <a:pt x="71" y="99"/>
                    </a:lnTo>
                    <a:lnTo>
                      <a:pt x="78" y="94"/>
                    </a:lnTo>
                    <a:lnTo>
                      <a:pt x="86" y="88"/>
                    </a:lnTo>
                    <a:lnTo>
                      <a:pt x="93" y="81"/>
                    </a:lnTo>
                    <a:lnTo>
                      <a:pt x="99" y="71"/>
                    </a:lnTo>
                    <a:lnTo>
                      <a:pt x="100" y="62"/>
                    </a:lnTo>
                    <a:lnTo>
                      <a:pt x="100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5" name="Freeform 1207">
                <a:extLst>
                  <a:ext uri="{FF2B5EF4-FFF2-40B4-BE49-F238E27FC236}">
                    <a16:creationId xmlns:a16="http://schemas.microsoft.com/office/drawing/2014/main" id="{D5BE7FA9-B0C6-402B-B8C8-432340B9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602"/>
                <a:ext cx="33" cy="33"/>
              </a:xfrm>
              <a:custGeom>
                <a:avLst/>
                <a:gdLst>
                  <a:gd name="T0" fmla="*/ 99 w 99"/>
                  <a:gd name="T1" fmla="*/ 38 h 99"/>
                  <a:gd name="T2" fmla="*/ 93 w 99"/>
                  <a:gd name="T3" fmla="*/ 21 h 99"/>
                  <a:gd name="T4" fmla="*/ 77 w 99"/>
                  <a:gd name="T5" fmla="*/ 7 h 99"/>
                  <a:gd name="T6" fmla="*/ 60 w 99"/>
                  <a:gd name="T7" fmla="*/ 0 h 99"/>
                  <a:gd name="T8" fmla="*/ 41 w 99"/>
                  <a:gd name="T9" fmla="*/ 0 h 99"/>
                  <a:gd name="T10" fmla="*/ 22 w 99"/>
                  <a:gd name="T11" fmla="*/ 7 h 99"/>
                  <a:gd name="T12" fmla="*/ 9 w 99"/>
                  <a:gd name="T13" fmla="*/ 21 h 99"/>
                  <a:gd name="T14" fmla="*/ 1 w 99"/>
                  <a:gd name="T15" fmla="*/ 38 h 99"/>
                  <a:gd name="T16" fmla="*/ 1 w 99"/>
                  <a:gd name="T17" fmla="*/ 58 h 99"/>
                  <a:gd name="T18" fmla="*/ 9 w 99"/>
                  <a:gd name="T19" fmla="*/ 77 h 99"/>
                  <a:gd name="T20" fmla="*/ 22 w 99"/>
                  <a:gd name="T21" fmla="*/ 89 h 99"/>
                  <a:gd name="T22" fmla="*/ 41 w 99"/>
                  <a:gd name="T23" fmla="*/ 98 h 99"/>
                  <a:gd name="T24" fmla="*/ 60 w 99"/>
                  <a:gd name="T25" fmla="*/ 98 h 99"/>
                  <a:gd name="T26" fmla="*/ 77 w 99"/>
                  <a:gd name="T27" fmla="*/ 89 h 99"/>
                  <a:gd name="T28" fmla="*/ 93 w 99"/>
                  <a:gd name="T29" fmla="*/ 77 h 99"/>
                  <a:gd name="T30" fmla="*/ 99 w 99"/>
                  <a:gd name="T31" fmla="*/ 58 h 99"/>
                  <a:gd name="T32" fmla="*/ 98 w 99"/>
                  <a:gd name="T33" fmla="*/ 38 h 99"/>
                  <a:gd name="T34" fmla="*/ 91 w 99"/>
                  <a:gd name="T35" fmla="*/ 21 h 99"/>
                  <a:gd name="T36" fmla="*/ 77 w 99"/>
                  <a:gd name="T37" fmla="*/ 9 h 99"/>
                  <a:gd name="T38" fmla="*/ 60 w 99"/>
                  <a:gd name="T39" fmla="*/ 1 h 99"/>
                  <a:gd name="T40" fmla="*/ 41 w 99"/>
                  <a:gd name="T41" fmla="*/ 1 h 99"/>
                  <a:gd name="T42" fmla="*/ 24 w 99"/>
                  <a:gd name="T43" fmla="*/ 9 h 99"/>
                  <a:gd name="T44" fmla="*/ 9 w 99"/>
                  <a:gd name="T45" fmla="*/ 21 h 99"/>
                  <a:gd name="T46" fmla="*/ 1 w 99"/>
                  <a:gd name="T47" fmla="*/ 38 h 99"/>
                  <a:gd name="T48" fmla="*/ 1 w 99"/>
                  <a:gd name="T49" fmla="*/ 58 h 99"/>
                  <a:gd name="T50" fmla="*/ 9 w 99"/>
                  <a:gd name="T51" fmla="*/ 75 h 99"/>
                  <a:gd name="T52" fmla="*/ 24 w 99"/>
                  <a:gd name="T53" fmla="*/ 89 h 99"/>
                  <a:gd name="T54" fmla="*/ 41 w 99"/>
                  <a:gd name="T55" fmla="*/ 98 h 99"/>
                  <a:gd name="T56" fmla="*/ 60 w 99"/>
                  <a:gd name="T57" fmla="*/ 98 h 99"/>
                  <a:gd name="T58" fmla="*/ 77 w 99"/>
                  <a:gd name="T59" fmla="*/ 89 h 99"/>
                  <a:gd name="T60" fmla="*/ 91 w 99"/>
                  <a:gd name="T61" fmla="*/ 75 h 99"/>
                  <a:gd name="T62" fmla="*/ 98 w 99"/>
                  <a:gd name="T63" fmla="*/ 5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99">
                    <a:moveTo>
                      <a:pt x="99" y="48"/>
                    </a:moveTo>
                    <a:lnTo>
                      <a:pt x="99" y="38"/>
                    </a:lnTo>
                    <a:lnTo>
                      <a:pt x="98" y="29"/>
                    </a:lnTo>
                    <a:lnTo>
                      <a:pt x="93" y="21"/>
                    </a:lnTo>
                    <a:lnTo>
                      <a:pt x="85" y="14"/>
                    </a:lnTo>
                    <a:lnTo>
                      <a:pt x="77" y="7"/>
                    </a:lnTo>
                    <a:lnTo>
                      <a:pt x="70" y="1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0" y="48"/>
                    </a:lnTo>
                    <a:lnTo>
                      <a:pt x="1" y="58"/>
                    </a:lnTo>
                    <a:lnTo>
                      <a:pt x="3" y="67"/>
                    </a:lnTo>
                    <a:lnTo>
                      <a:pt x="9" y="77"/>
                    </a:lnTo>
                    <a:lnTo>
                      <a:pt x="14" y="84"/>
                    </a:lnTo>
                    <a:lnTo>
                      <a:pt x="22" y="89"/>
                    </a:lnTo>
                    <a:lnTo>
                      <a:pt x="31" y="95"/>
                    </a:lnTo>
                    <a:lnTo>
                      <a:pt x="41" y="98"/>
                    </a:lnTo>
                    <a:lnTo>
                      <a:pt x="51" y="99"/>
                    </a:lnTo>
                    <a:lnTo>
                      <a:pt x="60" y="98"/>
                    </a:lnTo>
                    <a:lnTo>
                      <a:pt x="70" y="95"/>
                    </a:lnTo>
                    <a:lnTo>
                      <a:pt x="77" y="89"/>
                    </a:lnTo>
                    <a:lnTo>
                      <a:pt x="85" y="84"/>
                    </a:lnTo>
                    <a:lnTo>
                      <a:pt x="93" y="77"/>
                    </a:lnTo>
                    <a:lnTo>
                      <a:pt x="98" y="67"/>
                    </a:lnTo>
                    <a:lnTo>
                      <a:pt x="99" y="58"/>
                    </a:lnTo>
                    <a:lnTo>
                      <a:pt x="99" y="48"/>
                    </a:lnTo>
                    <a:lnTo>
                      <a:pt x="98" y="38"/>
                    </a:lnTo>
                    <a:lnTo>
                      <a:pt x="95" y="29"/>
                    </a:lnTo>
                    <a:lnTo>
                      <a:pt x="91" y="21"/>
                    </a:lnTo>
                    <a:lnTo>
                      <a:pt x="85" y="14"/>
                    </a:lnTo>
                    <a:lnTo>
                      <a:pt x="77" y="9"/>
                    </a:lnTo>
                    <a:lnTo>
                      <a:pt x="70" y="3"/>
                    </a:lnTo>
                    <a:lnTo>
                      <a:pt x="60" y="1"/>
                    </a:lnTo>
                    <a:lnTo>
                      <a:pt x="51" y="0"/>
                    </a:lnTo>
                    <a:lnTo>
                      <a:pt x="41" y="1"/>
                    </a:lnTo>
                    <a:lnTo>
                      <a:pt x="31" y="3"/>
                    </a:lnTo>
                    <a:lnTo>
                      <a:pt x="24" y="9"/>
                    </a:lnTo>
                    <a:lnTo>
                      <a:pt x="17" y="14"/>
                    </a:lnTo>
                    <a:lnTo>
                      <a:pt x="9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1" y="48"/>
                    </a:lnTo>
                    <a:lnTo>
                      <a:pt x="1" y="58"/>
                    </a:lnTo>
                    <a:lnTo>
                      <a:pt x="3" y="67"/>
                    </a:lnTo>
                    <a:lnTo>
                      <a:pt x="9" y="75"/>
                    </a:lnTo>
                    <a:lnTo>
                      <a:pt x="17" y="83"/>
                    </a:lnTo>
                    <a:lnTo>
                      <a:pt x="24" y="89"/>
                    </a:lnTo>
                    <a:lnTo>
                      <a:pt x="31" y="92"/>
                    </a:lnTo>
                    <a:lnTo>
                      <a:pt x="41" y="98"/>
                    </a:lnTo>
                    <a:lnTo>
                      <a:pt x="51" y="98"/>
                    </a:lnTo>
                    <a:lnTo>
                      <a:pt x="60" y="98"/>
                    </a:lnTo>
                    <a:lnTo>
                      <a:pt x="70" y="92"/>
                    </a:lnTo>
                    <a:lnTo>
                      <a:pt x="77" y="89"/>
                    </a:lnTo>
                    <a:lnTo>
                      <a:pt x="85" y="83"/>
                    </a:lnTo>
                    <a:lnTo>
                      <a:pt x="91" y="75"/>
                    </a:lnTo>
                    <a:lnTo>
                      <a:pt x="95" y="67"/>
                    </a:lnTo>
                    <a:lnTo>
                      <a:pt x="98" y="58"/>
                    </a:lnTo>
                    <a:lnTo>
                      <a:pt x="99" y="48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6" name="Freeform 1208">
                <a:extLst>
                  <a:ext uri="{FF2B5EF4-FFF2-40B4-BE49-F238E27FC236}">
                    <a16:creationId xmlns:a16="http://schemas.microsoft.com/office/drawing/2014/main" id="{8AEFC80F-F4D5-43A9-AFDB-BB9407055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602"/>
                <a:ext cx="33" cy="33"/>
              </a:xfrm>
              <a:custGeom>
                <a:avLst/>
                <a:gdLst>
                  <a:gd name="T0" fmla="*/ 97 w 99"/>
                  <a:gd name="T1" fmla="*/ 40 h 99"/>
                  <a:gd name="T2" fmla="*/ 90 w 99"/>
                  <a:gd name="T3" fmla="*/ 23 h 99"/>
                  <a:gd name="T4" fmla="*/ 76 w 99"/>
                  <a:gd name="T5" fmla="*/ 9 h 99"/>
                  <a:gd name="T6" fmla="*/ 59 w 99"/>
                  <a:gd name="T7" fmla="*/ 2 h 99"/>
                  <a:gd name="T8" fmla="*/ 40 w 99"/>
                  <a:gd name="T9" fmla="*/ 2 h 99"/>
                  <a:gd name="T10" fmla="*/ 23 w 99"/>
                  <a:gd name="T11" fmla="*/ 9 h 99"/>
                  <a:gd name="T12" fmla="*/ 8 w 99"/>
                  <a:gd name="T13" fmla="*/ 23 h 99"/>
                  <a:gd name="T14" fmla="*/ 0 w 99"/>
                  <a:gd name="T15" fmla="*/ 40 h 99"/>
                  <a:gd name="T16" fmla="*/ 0 w 99"/>
                  <a:gd name="T17" fmla="*/ 59 h 99"/>
                  <a:gd name="T18" fmla="*/ 8 w 99"/>
                  <a:gd name="T19" fmla="*/ 76 h 99"/>
                  <a:gd name="T20" fmla="*/ 23 w 99"/>
                  <a:gd name="T21" fmla="*/ 90 h 99"/>
                  <a:gd name="T22" fmla="*/ 40 w 99"/>
                  <a:gd name="T23" fmla="*/ 99 h 99"/>
                  <a:gd name="T24" fmla="*/ 59 w 99"/>
                  <a:gd name="T25" fmla="*/ 99 h 99"/>
                  <a:gd name="T26" fmla="*/ 76 w 99"/>
                  <a:gd name="T27" fmla="*/ 90 h 99"/>
                  <a:gd name="T28" fmla="*/ 90 w 99"/>
                  <a:gd name="T29" fmla="*/ 76 h 99"/>
                  <a:gd name="T30" fmla="*/ 97 w 99"/>
                  <a:gd name="T31" fmla="*/ 59 h 99"/>
                  <a:gd name="T32" fmla="*/ 97 w 99"/>
                  <a:gd name="T33" fmla="*/ 49 h 99"/>
                  <a:gd name="T34" fmla="*/ 94 w 99"/>
                  <a:gd name="T35" fmla="*/ 32 h 99"/>
                  <a:gd name="T36" fmla="*/ 82 w 99"/>
                  <a:gd name="T37" fmla="*/ 18 h 99"/>
                  <a:gd name="T38" fmla="*/ 67 w 99"/>
                  <a:gd name="T39" fmla="*/ 4 h 99"/>
                  <a:gd name="T40" fmla="*/ 50 w 99"/>
                  <a:gd name="T41" fmla="*/ 2 h 99"/>
                  <a:gd name="T42" fmla="*/ 30 w 99"/>
                  <a:gd name="T43" fmla="*/ 4 h 99"/>
                  <a:gd name="T44" fmla="*/ 16 w 99"/>
                  <a:gd name="T45" fmla="*/ 18 h 99"/>
                  <a:gd name="T46" fmla="*/ 6 w 99"/>
                  <a:gd name="T47" fmla="*/ 32 h 99"/>
                  <a:gd name="T48" fmla="*/ 0 w 99"/>
                  <a:gd name="T49" fmla="*/ 49 h 99"/>
                  <a:gd name="T50" fmla="*/ 6 w 99"/>
                  <a:gd name="T51" fmla="*/ 69 h 99"/>
                  <a:gd name="T52" fmla="*/ 16 w 99"/>
                  <a:gd name="T53" fmla="*/ 84 h 99"/>
                  <a:gd name="T54" fmla="*/ 30 w 99"/>
                  <a:gd name="T55" fmla="*/ 93 h 99"/>
                  <a:gd name="T56" fmla="*/ 50 w 99"/>
                  <a:gd name="T57" fmla="*/ 96 h 99"/>
                  <a:gd name="T58" fmla="*/ 67 w 99"/>
                  <a:gd name="T59" fmla="*/ 93 h 99"/>
                  <a:gd name="T60" fmla="*/ 82 w 99"/>
                  <a:gd name="T61" fmla="*/ 84 h 99"/>
                  <a:gd name="T62" fmla="*/ 94 w 99"/>
                  <a:gd name="T63" fmla="*/ 69 h 99"/>
                  <a:gd name="T64" fmla="*/ 97 w 99"/>
                  <a:gd name="T65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9">
                    <a:moveTo>
                      <a:pt x="99" y="49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90" y="23"/>
                    </a:lnTo>
                    <a:lnTo>
                      <a:pt x="85" y="15"/>
                    </a:lnTo>
                    <a:lnTo>
                      <a:pt x="76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8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8" y="76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3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59" y="99"/>
                    </a:lnTo>
                    <a:lnTo>
                      <a:pt x="69" y="93"/>
                    </a:lnTo>
                    <a:lnTo>
                      <a:pt x="76" y="90"/>
                    </a:lnTo>
                    <a:lnTo>
                      <a:pt x="85" y="84"/>
                    </a:lnTo>
                    <a:lnTo>
                      <a:pt x="90" y="76"/>
                    </a:lnTo>
                    <a:lnTo>
                      <a:pt x="94" y="69"/>
                    </a:lnTo>
                    <a:lnTo>
                      <a:pt x="97" y="59"/>
                    </a:lnTo>
                    <a:lnTo>
                      <a:pt x="99" y="49"/>
                    </a:lnTo>
                    <a:lnTo>
                      <a:pt x="97" y="49"/>
                    </a:lnTo>
                    <a:lnTo>
                      <a:pt x="97" y="40"/>
                    </a:lnTo>
                    <a:lnTo>
                      <a:pt x="94" y="32"/>
                    </a:lnTo>
                    <a:lnTo>
                      <a:pt x="90" y="23"/>
                    </a:lnTo>
                    <a:lnTo>
                      <a:pt x="82" y="18"/>
                    </a:lnTo>
                    <a:lnTo>
                      <a:pt x="76" y="9"/>
                    </a:lnTo>
                    <a:lnTo>
                      <a:pt x="67" y="4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0" y="4"/>
                    </a:lnTo>
                    <a:lnTo>
                      <a:pt x="23" y="9"/>
                    </a:lnTo>
                    <a:lnTo>
                      <a:pt x="16" y="18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2" y="40"/>
                    </a:lnTo>
                    <a:lnTo>
                      <a:pt x="0" y="49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10" y="76"/>
                    </a:lnTo>
                    <a:lnTo>
                      <a:pt x="16" y="84"/>
                    </a:lnTo>
                    <a:lnTo>
                      <a:pt x="23" y="89"/>
                    </a:lnTo>
                    <a:lnTo>
                      <a:pt x="30" y="93"/>
                    </a:lnTo>
                    <a:lnTo>
                      <a:pt x="40" y="96"/>
                    </a:lnTo>
                    <a:lnTo>
                      <a:pt x="50" y="96"/>
                    </a:lnTo>
                    <a:lnTo>
                      <a:pt x="59" y="96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4"/>
                    </a:lnTo>
                    <a:lnTo>
                      <a:pt x="90" y="76"/>
                    </a:lnTo>
                    <a:lnTo>
                      <a:pt x="94" y="69"/>
                    </a:lnTo>
                    <a:lnTo>
                      <a:pt x="97" y="59"/>
                    </a:lnTo>
                    <a:lnTo>
                      <a:pt x="97" y="49"/>
                    </a:lnTo>
                    <a:lnTo>
                      <a:pt x="99" y="4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7" name="Freeform 1209">
                <a:extLst>
                  <a:ext uri="{FF2B5EF4-FFF2-40B4-BE49-F238E27FC236}">
                    <a16:creationId xmlns:a16="http://schemas.microsoft.com/office/drawing/2014/main" id="{FDF1542F-B3FF-400C-8725-76D588EC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3603"/>
                <a:ext cx="33" cy="31"/>
              </a:xfrm>
              <a:custGeom>
                <a:avLst/>
                <a:gdLst>
                  <a:gd name="T0" fmla="*/ 97 w 97"/>
                  <a:gd name="T1" fmla="*/ 38 h 94"/>
                  <a:gd name="T2" fmla="*/ 90 w 97"/>
                  <a:gd name="T3" fmla="*/ 21 h 94"/>
                  <a:gd name="T4" fmla="*/ 76 w 97"/>
                  <a:gd name="T5" fmla="*/ 7 h 94"/>
                  <a:gd name="T6" fmla="*/ 59 w 97"/>
                  <a:gd name="T7" fmla="*/ 0 h 94"/>
                  <a:gd name="T8" fmla="*/ 40 w 97"/>
                  <a:gd name="T9" fmla="*/ 0 h 94"/>
                  <a:gd name="T10" fmla="*/ 23 w 97"/>
                  <a:gd name="T11" fmla="*/ 7 h 94"/>
                  <a:gd name="T12" fmla="*/ 10 w 97"/>
                  <a:gd name="T13" fmla="*/ 21 h 94"/>
                  <a:gd name="T14" fmla="*/ 2 w 97"/>
                  <a:gd name="T15" fmla="*/ 38 h 94"/>
                  <a:gd name="T16" fmla="*/ 2 w 97"/>
                  <a:gd name="T17" fmla="*/ 57 h 94"/>
                  <a:gd name="T18" fmla="*/ 10 w 97"/>
                  <a:gd name="T19" fmla="*/ 74 h 94"/>
                  <a:gd name="T20" fmla="*/ 23 w 97"/>
                  <a:gd name="T21" fmla="*/ 87 h 94"/>
                  <a:gd name="T22" fmla="*/ 40 w 97"/>
                  <a:gd name="T23" fmla="*/ 94 h 94"/>
                  <a:gd name="T24" fmla="*/ 59 w 97"/>
                  <a:gd name="T25" fmla="*/ 94 h 94"/>
                  <a:gd name="T26" fmla="*/ 76 w 97"/>
                  <a:gd name="T27" fmla="*/ 87 h 94"/>
                  <a:gd name="T28" fmla="*/ 90 w 97"/>
                  <a:gd name="T29" fmla="*/ 74 h 94"/>
                  <a:gd name="T30" fmla="*/ 97 w 97"/>
                  <a:gd name="T31" fmla="*/ 57 h 94"/>
                  <a:gd name="T32" fmla="*/ 94 w 97"/>
                  <a:gd name="T33" fmla="*/ 47 h 94"/>
                  <a:gd name="T34" fmla="*/ 92 w 97"/>
                  <a:gd name="T35" fmla="*/ 30 h 94"/>
                  <a:gd name="T36" fmla="*/ 82 w 97"/>
                  <a:gd name="T37" fmla="*/ 16 h 94"/>
                  <a:gd name="T38" fmla="*/ 67 w 97"/>
                  <a:gd name="T39" fmla="*/ 6 h 94"/>
                  <a:gd name="T40" fmla="*/ 50 w 97"/>
                  <a:gd name="T41" fmla="*/ 2 h 94"/>
                  <a:gd name="T42" fmla="*/ 33 w 97"/>
                  <a:gd name="T43" fmla="*/ 6 h 94"/>
                  <a:gd name="T44" fmla="*/ 18 w 97"/>
                  <a:gd name="T45" fmla="*/ 16 h 94"/>
                  <a:gd name="T46" fmla="*/ 8 w 97"/>
                  <a:gd name="T47" fmla="*/ 30 h 94"/>
                  <a:gd name="T48" fmla="*/ 2 w 97"/>
                  <a:gd name="T49" fmla="*/ 47 h 94"/>
                  <a:gd name="T50" fmla="*/ 8 w 97"/>
                  <a:gd name="T51" fmla="*/ 64 h 94"/>
                  <a:gd name="T52" fmla="*/ 18 w 97"/>
                  <a:gd name="T53" fmla="*/ 80 h 94"/>
                  <a:gd name="T54" fmla="*/ 33 w 97"/>
                  <a:gd name="T55" fmla="*/ 88 h 94"/>
                  <a:gd name="T56" fmla="*/ 50 w 97"/>
                  <a:gd name="T57" fmla="*/ 94 h 94"/>
                  <a:gd name="T58" fmla="*/ 67 w 97"/>
                  <a:gd name="T59" fmla="*/ 88 h 94"/>
                  <a:gd name="T60" fmla="*/ 82 w 97"/>
                  <a:gd name="T61" fmla="*/ 80 h 94"/>
                  <a:gd name="T62" fmla="*/ 92 w 97"/>
                  <a:gd name="T63" fmla="*/ 64 h 94"/>
                  <a:gd name="T64" fmla="*/ 94 w 97"/>
                  <a:gd name="T65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4">
                    <a:moveTo>
                      <a:pt x="97" y="47"/>
                    </a:moveTo>
                    <a:lnTo>
                      <a:pt x="97" y="38"/>
                    </a:lnTo>
                    <a:lnTo>
                      <a:pt x="94" y="30"/>
                    </a:lnTo>
                    <a:lnTo>
                      <a:pt x="90" y="21"/>
                    </a:lnTo>
                    <a:lnTo>
                      <a:pt x="82" y="16"/>
                    </a:lnTo>
                    <a:lnTo>
                      <a:pt x="76" y="7"/>
                    </a:lnTo>
                    <a:lnTo>
                      <a:pt x="67" y="2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3" y="7"/>
                    </a:lnTo>
                    <a:lnTo>
                      <a:pt x="16" y="16"/>
                    </a:lnTo>
                    <a:lnTo>
                      <a:pt x="10" y="21"/>
                    </a:lnTo>
                    <a:lnTo>
                      <a:pt x="6" y="30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6" y="67"/>
                    </a:lnTo>
                    <a:lnTo>
                      <a:pt x="10" y="74"/>
                    </a:lnTo>
                    <a:lnTo>
                      <a:pt x="16" y="82"/>
                    </a:lnTo>
                    <a:lnTo>
                      <a:pt x="23" y="87"/>
                    </a:lnTo>
                    <a:lnTo>
                      <a:pt x="30" y="91"/>
                    </a:lnTo>
                    <a:lnTo>
                      <a:pt x="40" y="94"/>
                    </a:lnTo>
                    <a:lnTo>
                      <a:pt x="50" y="94"/>
                    </a:lnTo>
                    <a:lnTo>
                      <a:pt x="59" y="94"/>
                    </a:lnTo>
                    <a:lnTo>
                      <a:pt x="67" y="91"/>
                    </a:lnTo>
                    <a:lnTo>
                      <a:pt x="76" y="87"/>
                    </a:lnTo>
                    <a:lnTo>
                      <a:pt x="82" y="82"/>
                    </a:lnTo>
                    <a:lnTo>
                      <a:pt x="90" y="74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38"/>
                    </a:lnTo>
                    <a:lnTo>
                      <a:pt x="92" y="30"/>
                    </a:lnTo>
                    <a:lnTo>
                      <a:pt x="87" y="23"/>
                    </a:lnTo>
                    <a:lnTo>
                      <a:pt x="82" y="16"/>
                    </a:lnTo>
                    <a:lnTo>
                      <a:pt x="74" y="10"/>
                    </a:lnTo>
                    <a:lnTo>
                      <a:pt x="67" y="6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8" y="16"/>
                    </a:lnTo>
                    <a:lnTo>
                      <a:pt x="10" y="23"/>
                    </a:lnTo>
                    <a:lnTo>
                      <a:pt x="8" y="30"/>
                    </a:lnTo>
                    <a:lnTo>
                      <a:pt x="6" y="38"/>
                    </a:lnTo>
                    <a:lnTo>
                      <a:pt x="2" y="47"/>
                    </a:lnTo>
                    <a:lnTo>
                      <a:pt x="6" y="57"/>
                    </a:lnTo>
                    <a:lnTo>
                      <a:pt x="8" y="64"/>
                    </a:lnTo>
                    <a:lnTo>
                      <a:pt x="10" y="74"/>
                    </a:lnTo>
                    <a:lnTo>
                      <a:pt x="18" y="80"/>
                    </a:lnTo>
                    <a:lnTo>
                      <a:pt x="23" y="87"/>
                    </a:lnTo>
                    <a:lnTo>
                      <a:pt x="33" y="88"/>
                    </a:lnTo>
                    <a:lnTo>
                      <a:pt x="40" y="91"/>
                    </a:lnTo>
                    <a:lnTo>
                      <a:pt x="50" y="94"/>
                    </a:lnTo>
                    <a:lnTo>
                      <a:pt x="59" y="91"/>
                    </a:lnTo>
                    <a:lnTo>
                      <a:pt x="67" y="88"/>
                    </a:lnTo>
                    <a:lnTo>
                      <a:pt x="74" y="87"/>
                    </a:lnTo>
                    <a:lnTo>
                      <a:pt x="82" y="80"/>
                    </a:lnTo>
                    <a:lnTo>
                      <a:pt x="87" y="74"/>
                    </a:lnTo>
                    <a:lnTo>
                      <a:pt x="92" y="64"/>
                    </a:lnTo>
                    <a:lnTo>
                      <a:pt x="94" y="57"/>
                    </a:lnTo>
                    <a:lnTo>
                      <a:pt x="94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8" name="Freeform 1210">
                <a:extLst>
                  <a:ext uri="{FF2B5EF4-FFF2-40B4-BE49-F238E27FC236}">
                    <a16:creationId xmlns:a16="http://schemas.microsoft.com/office/drawing/2014/main" id="{ADF2B8B8-A4F4-4D2D-B13E-C1FCEC6D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603"/>
                <a:ext cx="31" cy="31"/>
              </a:xfrm>
              <a:custGeom>
                <a:avLst/>
                <a:gdLst>
                  <a:gd name="T0" fmla="*/ 92 w 92"/>
                  <a:gd name="T1" fmla="*/ 35 h 92"/>
                  <a:gd name="T2" fmla="*/ 85 w 92"/>
                  <a:gd name="T3" fmla="*/ 21 h 92"/>
                  <a:gd name="T4" fmla="*/ 72 w 92"/>
                  <a:gd name="T5" fmla="*/ 7 h 92"/>
                  <a:gd name="T6" fmla="*/ 57 w 92"/>
                  <a:gd name="T7" fmla="*/ 0 h 92"/>
                  <a:gd name="T8" fmla="*/ 38 w 92"/>
                  <a:gd name="T9" fmla="*/ 0 h 92"/>
                  <a:gd name="T10" fmla="*/ 21 w 92"/>
                  <a:gd name="T11" fmla="*/ 7 h 92"/>
                  <a:gd name="T12" fmla="*/ 8 w 92"/>
                  <a:gd name="T13" fmla="*/ 21 h 92"/>
                  <a:gd name="T14" fmla="*/ 4 w 92"/>
                  <a:gd name="T15" fmla="*/ 35 h 92"/>
                  <a:gd name="T16" fmla="*/ 4 w 92"/>
                  <a:gd name="T17" fmla="*/ 55 h 92"/>
                  <a:gd name="T18" fmla="*/ 8 w 92"/>
                  <a:gd name="T19" fmla="*/ 72 h 92"/>
                  <a:gd name="T20" fmla="*/ 21 w 92"/>
                  <a:gd name="T21" fmla="*/ 85 h 92"/>
                  <a:gd name="T22" fmla="*/ 38 w 92"/>
                  <a:gd name="T23" fmla="*/ 89 h 92"/>
                  <a:gd name="T24" fmla="*/ 57 w 92"/>
                  <a:gd name="T25" fmla="*/ 89 h 92"/>
                  <a:gd name="T26" fmla="*/ 72 w 92"/>
                  <a:gd name="T27" fmla="*/ 85 h 92"/>
                  <a:gd name="T28" fmla="*/ 85 w 92"/>
                  <a:gd name="T29" fmla="*/ 72 h 92"/>
                  <a:gd name="T30" fmla="*/ 92 w 92"/>
                  <a:gd name="T31" fmla="*/ 55 h 92"/>
                  <a:gd name="T32" fmla="*/ 90 w 92"/>
                  <a:gd name="T33" fmla="*/ 38 h 92"/>
                  <a:gd name="T34" fmla="*/ 85 w 92"/>
                  <a:gd name="T35" fmla="*/ 21 h 92"/>
                  <a:gd name="T36" fmla="*/ 72 w 92"/>
                  <a:gd name="T37" fmla="*/ 7 h 92"/>
                  <a:gd name="T38" fmla="*/ 55 w 92"/>
                  <a:gd name="T39" fmla="*/ 4 h 92"/>
                  <a:gd name="T40" fmla="*/ 38 w 92"/>
                  <a:gd name="T41" fmla="*/ 4 h 92"/>
                  <a:gd name="T42" fmla="*/ 23 w 92"/>
                  <a:gd name="T43" fmla="*/ 7 h 92"/>
                  <a:gd name="T44" fmla="*/ 11 w 92"/>
                  <a:gd name="T45" fmla="*/ 21 h 92"/>
                  <a:gd name="T46" fmla="*/ 4 w 92"/>
                  <a:gd name="T47" fmla="*/ 38 h 92"/>
                  <a:gd name="T48" fmla="*/ 4 w 92"/>
                  <a:gd name="T49" fmla="*/ 55 h 92"/>
                  <a:gd name="T50" fmla="*/ 11 w 92"/>
                  <a:gd name="T51" fmla="*/ 70 h 92"/>
                  <a:gd name="T52" fmla="*/ 23 w 92"/>
                  <a:gd name="T53" fmla="*/ 81 h 92"/>
                  <a:gd name="T54" fmla="*/ 38 w 92"/>
                  <a:gd name="T55" fmla="*/ 89 h 92"/>
                  <a:gd name="T56" fmla="*/ 55 w 92"/>
                  <a:gd name="T57" fmla="*/ 89 h 92"/>
                  <a:gd name="T58" fmla="*/ 72 w 92"/>
                  <a:gd name="T59" fmla="*/ 81 h 92"/>
                  <a:gd name="T60" fmla="*/ 85 w 92"/>
                  <a:gd name="T61" fmla="*/ 70 h 92"/>
                  <a:gd name="T62" fmla="*/ 90 w 92"/>
                  <a:gd name="T63" fmla="*/ 5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92">
                    <a:moveTo>
                      <a:pt x="92" y="45"/>
                    </a:moveTo>
                    <a:lnTo>
                      <a:pt x="92" y="35"/>
                    </a:lnTo>
                    <a:lnTo>
                      <a:pt x="90" y="28"/>
                    </a:lnTo>
                    <a:lnTo>
                      <a:pt x="85" y="21"/>
                    </a:lnTo>
                    <a:lnTo>
                      <a:pt x="80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6" y="13"/>
                    </a:lnTo>
                    <a:lnTo>
                      <a:pt x="8" y="21"/>
                    </a:lnTo>
                    <a:lnTo>
                      <a:pt x="6" y="28"/>
                    </a:lnTo>
                    <a:lnTo>
                      <a:pt x="4" y="35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6" y="62"/>
                    </a:lnTo>
                    <a:lnTo>
                      <a:pt x="8" y="72"/>
                    </a:lnTo>
                    <a:lnTo>
                      <a:pt x="16" y="78"/>
                    </a:lnTo>
                    <a:lnTo>
                      <a:pt x="21" y="85"/>
                    </a:lnTo>
                    <a:lnTo>
                      <a:pt x="31" y="86"/>
                    </a:lnTo>
                    <a:lnTo>
                      <a:pt x="38" y="89"/>
                    </a:lnTo>
                    <a:lnTo>
                      <a:pt x="48" y="92"/>
                    </a:lnTo>
                    <a:lnTo>
                      <a:pt x="57" y="89"/>
                    </a:lnTo>
                    <a:lnTo>
                      <a:pt x="65" y="86"/>
                    </a:lnTo>
                    <a:lnTo>
                      <a:pt x="72" y="85"/>
                    </a:lnTo>
                    <a:lnTo>
                      <a:pt x="80" y="78"/>
                    </a:lnTo>
                    <a:lnTo>
                      <a:pt x="85" y="72"/>
                    </a:lnTo>
                    <a:lnTo>
                      <a:pt x="90" y="62"/>
                    </a:lnTo>
                    <a:lnTo>
                      <a:pt x="92" y="55"/>
                    </a:lnTo>
                    <a:lnTo>
                      <a:pt x="92" y="45"/>
                    </a:lnTo>
                    <a:lnTo>
                      <a:pt x="90" y="38"/>
                    </a:lnTo>
                    <a:lnTo>
                      <a:pt x="88" y="28"/>
                    </a:lnTo>
                    <a:lnTo>
                      <a:pt x="85" y="21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6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38" y="4"/>
                    </a:lnTo>
                    <a:lnTo>
                      <a:pt x="31" y="6"/>
                    </a:lnTo>
                    <a:lnTo>
                      <a:pt x="23" y="7"/>
                    </a:lnTo>
                    <a:lnTo>
                      <a:pt x="16" y="13"/>
                    </a:lnTo>
                    <a:lnTo>
                      <a:pt x="11" y="21"/>
                    </a:lnTo>
                    <a:lnTo>
                      <a:pt x="6" y="28"/>
                    </a:lnTo>
                    <a:lnTo>
                      <a:pt x="4" y="38"/>
                    </a:lnTo>
                    <a:lnTo>
                      <a:pt x="4" y="45"/>
                    </a:lnTo>
                    <a:lnTo>
                      <a:pt x="4" y="55"/>
                    </a:lnTo>
                    <a:lnTo>
                      <a:pt x="6" y="62"/>
                    </a:lnTo>
                    <a:lnTo>
                      <a:pt x="11" y="70"/>
                    </a:lnTo>
                    <a:lnTo>
                      <a:pt x="16" y="78"/>
                    </a:lnTo>
                    <a:lnTo>
                      <a:pt x="23" y="81"/>
                    </a:lnTo>
                    <a:lnTo>
                      <a:pt x="31" y="86"/>
                    </a:lnTo>
                    <a:lnTo>
                      <a:pt x="38" y="89"/>
                    </a:lnTo>
                    <a:lnTo>
                      <a:pt x="48" y="89"/>
                    </a:lnTo>
                    <a:lnTo>
                      <a:pt x="55" y="89"/>
                    </a:lnTo>
                    <a:lnTo>
                      <a:pt x="65" y="86"/>
                    </a:lnTo>
                    <a:lnTo>
                      <a:pt x="72" y="81"/>
                    </a:lnTo>
                    <a:lnTo>
                      <a:pt x="78" y="78"/>
                    </a:lnTo>
                    <a:lnTo>
                      <a:pt x="85" y="70"/>
                    </a:lnTo>
                    <a:lnTo>
                      <a:pt x="88" y="62"/>
                    </a:lnTo>
                    <a:lnTo>
                      <a:pt x="90" y="55"/>
                    </a:lnTo>
                    <a:lnTo>
                      <a:pt x="92" y="45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39" name="Freeform 1211">
                <a:extLst>
                  <a:ext uri="{FF2B5EF4-FFF2-40B4-BE49-F238E27FC236}">
                    <a16:creationId xmlns:a16="http://schemas.microsoft.com/office/drawing/2014/main" id="{AD048A88-BC64-4904-AD1B-7832F77F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3603"/>
                <a:ext cx="30" cy="30"/>
              </a:xfrm>
              <a:custGeom>
                <a:avLst/>
                <a:gdLst>
                  <a:gd name="T0" fmla="*/ 86 w 89"/>
                  <a:gd name="T1" fmla="*/ 38 h 90"/>
                  <a:gd name="T2" fmla="*/ 82 w 89"/>
                  <a:gd name="T3" fmla="*/ 21 h 90"/>
                  <a:gd name="T4" fmla="*/ 69 w 89"/>
                  <a:gd name="T5" fmla="*/ 7 h 90"/>
                  <a:gd name="T6" fmla="*/ 52 w 89"/>
                  <a:gd name="T7" fmla="*/ 4 h 90"/>
                  <a:gd name="T8" fmla="*/ 35 w 89"/>
                  <a:gd name="T9" fmla="*/ 4 h 90"/>
                  <a:gd name="T10" fmla="*/ 20 w 89"/>
                  <a:gd name="T11" fmla="*/ 7 h 90"/>
                  <a:gd name="T12" fmla="*/ 8 w 89"/>
                  <a:gd name="T13" fmla="*/ 21 h 90"/>
                  <a:gd name="T14" fmla="*/ 0 w 89"/>
                  <a:gd name="T15" fmla="*/ 38 h 90"/>
                  <a:gd name="T16" fmla="*/ 0 w 89"/>
                  <a:gd name="T17" fmla="*/ 55 h 90"/>
                  <a:gd name="T18" fmla="*/ 8 w 89"/>
                  <a:gd name="T19" fmla="*/ 70 h 90"/>
                  <a:gd name="T20" fmla="*/ 20 w 89"/>
                  <a:gd name="T21" fmla="*/ 81 h 90"/>
                  <a:gd name="T22" fmla="*/ 35 w 89"/>
                  <a:gd name="T23" fmla="*/ 90 h 90"/>
                  <a:gd name="T24" fmla="*/ 52 w 89"/>
                  <a:gd name="T25" fmla="*/ 90 h 90"/>
                  <a:gd name="T26" fmla="*/ 69 w 89"/>
                  <a:gd name="T27" fmla="*/ 81 h 90"/>
                  <a:gd name="T28" fmla="*/ 82 w 89"/>
                  <a:gd name="T29" fmla="*/ 70 h 90"/>
                  <a:gd name="T30" fmla="*/ 86 w 89"/>
                  <a:gd name="T31" fmla="*/ 55 h 90"/>
                  <a:gd name="T32" fmla="*/ 86 w 89"/>
                  <a:gd name="T33" fmla="*/ 45 h 90"/>
                  <a:gd name="T34" fmla="*/ 85 w 89"/>
                  <a:gd name="T35" fmla="*/ 28 h 90"/>
                  <a:gd name="T36" fmla="*/ 75 w 89"/>
                  <a:gd name="T37" fmla="*/ 15 h 90"/>
                  <a:gd name="T38" fmla="*/ 62 w 89"/>
                  <a:gd name="T39" fmla="*/ 6 h 90"/>
                  <a:gd name="T40" fmla="*/ 45 w 89"/>
                  <a:gd name="T41" fmla="*/ 4 h 90"/>
                  <a:gd name="T42" fmla="*/ 27 w 89"/>
                  <a:gd name="T43" fmla="*/ 6 h 90"/>
                  <a:gd name="T44" fmla="*/ 12 w 89"/>
                  <a:gd name="T45" fmla="*/ 15 h 90"/>
                  <a:gd name="T46" fmla="*/ 5 w 89"/>
                  <a:gd name="T47" fmla="*/ 28 h 90"/>
                  <a:gd name="T48" fmla="*/ 0 w 89"/>
                  <a:gd name="T49" fmla="*/ 45 h 90"/>
                  <a:gd name="T50" fmla="*/ 5 w 89"/>
                  <a:gd name="T51" fmla="*/ 63 h 90"/>
                  <a:gd name="T52" fmla="*/ 12 w 89"/>
                  <a:gd name="T53" fmla="*/ 74 h 90"/>
                  <a:gd name="T54" fmla="*/ 27 w 89"/>
                  <a:gd name="T55" fmla="*/ 85 h 90"/>
                  <a:gd name="T56" fmla="*/ 45 w 89"/>
                  <a:gd name="T57" fmla="*/ 87 h 90"/>
                  <a:gd name="T58" fmla="*/ 62 w 89"/>
                  <a:gd name="T59" fmla="*/ 85 h 90"/>
                  <a:gd name="T60" fmla="*/ 75 w 89"/>
                  <a:gd name="T61" fmla="*/ 74 h 90"/>
                  <a:gd name="T62" fmla="*/ 85 w 89"/>
                  <a:gd name="T63" fmla="*/ 63 h 90"/>
                  <a:gd name="T64" fmla="*/ 86 w 89"/>
                  <a:gd name="T6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6" y="38"/>
                    </a:lnTo>
                    <a:lnTo>
                      <a:pt x="85" y="28"/>
                    </a:lnTo>
                    <a:lnTo>
                      <a:pt x="82" y="21"/>
                    </a:lnTo>
                    <a:lnTo>
                      <a:pt x="75" y="13"/>
                    </a:lnTo>
                    <a:lnTo>
                      <a:pt x="69" y="7"/>
                    </a:lnTo>
                    <a:lnTo>
                      <a:pt x="62" y="6"/>
                    </a:lnTo>
                    <a:lnTo>
                      <a:pt x="52" y="4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6"/>
                    </a:lnTo>
                    <a:lnTo>
                      <a:pt x="20" y="7"/>
                    </a:lnTo>
                    <a:lnTo>
                      <a:pt x="12" y="13"/>
                    </a:lnTo>
                    <a:lnTo>
                      <a:pt x="8" y="21"/>
                    </a:lnTo>
                    <a:lnTo>
                      <a:pt x="2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8" y="70"/>
                    </a:lnTo>
                    <a:lnTo>
                      <a:pt x="12" y="78"/>
                    </a:lnTo>
                    <a:lnTo>
                      <a:pt x="20" y="81"/>
                    </a:lnTo>
                    <a:lnTo>
                      <a:pt x="27" y="87"/>
                    </a:lnTo>
                    <a:lnTo>
                      <a:pt x="35" y="90"/>
                    </a:lnTo>
                    <a:lnTo>
                      <a:pt x="45" y="90"/>
                    </a:lnTo>
                    <a:lnTo>
                      <a:pt x="52" y="90"/>
                    </a:lnTo>
                    <a:lnTo>
                      <a:pt x="62" y="87"/>
                    </a:lnTo>
                    <a:lnTo>
                      <a:pt x="69" y="81"/>
                    </a:lnTo>
                    <a:lnTo>
                      <a:pt x="75" y="78"/>
                    </a:lnTo>
                    <a:lnTo>
                      <a:pt x="82" y="70"/>
                    </a:lnTo>
                    <a:lnTo>
                      <a:pt x="85" y="63"/>
                    </a:lnTo>
                    <a:lnTo>
                      <a:pt x="86" y="55"/>
                    </a:lnTo>
                    <a:lnTo>
                      <a:pt x="89" y="45"/>
                    </a:lnTo>
                    <a:lnTo>
                      <a:pt x="86" y="45"/>
                    </a:lnTo>
                    <a:lnTo>
                      <a:pt x="86" y="38"/>
                    </a:lnTo>
                    <a:lnTo>
                      <a:pt x="85" y="28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66" y="11"/>
                    </a:lnTo>
                    <a:lnTo>
                      <a:pt x="62" y="6"/>
                    </a:lnTo>
                    <a:lnTo>
                      <a:pt x="52" y="4"/>
                    </a:lnTo>
                    <a:lnTo>
                      <a:pt x="45" y="4"/>
                    </a:lnTo>
                    <a:lnTo>
                      <a:pt x="35" y="4"/>
                    </a:lnTo>
                    <a:lnTo>
                      <a:pt x="27" y="6"/>
                    </a:lnTo>
                    <a:lnTo>
                      <a:pt x="20" y="11"/>
                    </a:lnTo>
                    <a:lnTo>
                      <a:pt x="12" y="15"/>
                    </a:lnTo>
                    <a:lnTo>
                      <a:pt x="8" y="21"/>
                    </a:lnTo>
                    <a:lnTo>
                      <a:pt x="5" y="28"/>
                    </a:lnTo>
                    <a:lnTo>
                      <a:pt x="2" y="38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5" y="63"/>
                    </a:lnTo>
                    <a:lnTo>
                      <a:pt x="8" y="70"/>
                    </a:lnTo>
                    <a:lnTo>
                      <a:pt x="12" y="74"/>
                    </a:lnTo>
                    <a:lnTo>
                      <a:pt x="20" y="81"/>
                    </a:lnTo>
                    <a:lnTo>
                      <a:pt x="27" y="85"/>
                    </a:lnTo>
                    <a:lnTo>
                      <a:pt x="35" y="87"/>
                    </a:lnTo>
                    <a:lnTo>
                      <a:pt x="45" y="87"/>
                    </a:lnTo>
                    <a:lnTo>
                      <a:pt x="52" y="87"/>
                    </a:lnTo>
                    <a:lnTo>
                      <a:pt x="62" y="85"/>
                    </a:lnTo>
                    <a:lnTo>
                      <a:pt x="66" y="81"/>
                    </a:lnTo>
                    <a:lnTo>
                      <a:pt x="75" y="74"/>
                    </a:lnTo>
                    <a:lnTo>
                      <a:pt x="79" y="70"/>
                    </a:lnTo>
                    <a:lnTo>
                      <a:pt x="85" y="63"/>
                    </a:lnTo>
                    <a:lnTo>
                      <a:pt x="86" y="55"/>
                    </a:lnTo>
                    <a:lnTo>
                      <a:pt x="86" y="45"/>
                    </a:lnTo>
                    <a:lnTo>
                      <a:pt x="89" y="45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40" name="Freeform 1212">
                <a:extLst>
                  <a:ext uri="{FF2B5EF4-FFF2-40B4-BE49-F238E27FC236}">
                    <a16:creationId xmlns:a16="http://schemas.microsoft.com/office/drawing/2014/main" id="{8AE33900-A331-4EA7-B05C-0565F35A2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3605"/>
                <a:ext cx="29" cy="27"/>
              </a:xfrm>
              <a:custGeom>
                <a:avLst/>
                <a:gdLst>
                  <a:gd name="T0" fmla="*/ 86 w 86"/>
                  <a:gd name="T1" fmla="*/ 34 h 82"/>
                  <a:gd name="T2" fmla="*/ 78 w 86"/>
                  <a:gd name="T3" fmla="*/ 17 h 82"/>
                  <a:gd name="T4" fmla="*/ 67 w 86"/>
                  <a:gd name="T5" fmla="*/ 7 h 82"/>
                  <a:gd name="T6" fmla="*/ 51 w 86"/>
                  <a:gd name="T7" fmla="*/ 0 h 82"/>
                  <a:gd name="T8" fmla="*/ 34 w 86"/>
                  <a:gd name="T9" fmla="*/ 0 h 82"/>
                  <a:gd name="T10" fmla="*/ 19 w 86"/>
                  <a:gd name="T11" fmla="*/ 7 h 82"/>
                  <a:gd name="T12" fmla="*/ 7 w 86"/>
                  <a:gd name="T13" fmla="*/ 17 h 82"/>
                  <a:gd name="T14" fmla="*/ 2 w 86"/>
                  <a:gd name="T15" fmla="*/ 34 h 82"/>
                  <a:gd name="T16" fmla="*/ 2 w 86"/>
                  <a:gd name="T17" fmla="*/ 51 h 82"/>
                  <a:gd name="T18" fmla="*/ 7 w 86"/>
                  <a:gd name="T19" fmla="*/ 65 h 82"/>
                  <a:gd name="T20" fmla="*/ 19 w 86"/>
                  <a:gd name="T21" fmla="*/ 78 h 82"/>
                  <a:gd name="T22" fmla="*/ 34 w 86"/>
                  <a:gd name="T23" fmla="*/ 82 h 82"/>
                  <a:gd name="T24" fmla="*/ 51 w 86"/>
                  <a:gd name="T25" fmla="*/ 82 h 82"/>
                  <a:gd name="T26" fmla="*/ 67 w 86"/>
                  <a:gd name="T27" fmla="*/ 78 h 82"/>
                  <a:gd name="T28" fmla="*/ 78 w 86"/>
                  <a:gd name="T29" fmla="*/ 65 h 82"/>
                  <a:gd name="T30" fmla="*/ 86 w 86"/>
                  <a:gd name="T31" fmla="*/ 51 h 82"/>
                  <a:gd name="T32" fmla="*/ 84 w 86"/>
                  <a:gd name="T33" fmla="*/ 41 h 82"/>
                  <a:gd name="T34" fmla="*/ 81 w 86"/>
                  <a:gd name="T35" fmla="*/ 27 h 82"/>
                  <a:gd name="T36" fmla="*/ 74 w 86"/>
                  <a:gd name="T37" fmla="*/ 11 h 82"/>
                  <a:gd name="T38" fmla="*/ 58 w 86"/>
                  <a:gd name="T39" fmla="*/ 4 h 82"/>
                  <a:gd name="T40" fmla="*/ 44 w 86"/>
                  <a:gd name="T41" fmla="*/ 0 h 82"/>
                  <a:gd name="T42" fmla="*/ 27 w 86"/>
                  <a:gd name="T43" fmla="*/ 4 h 82"/>
                  <a:gd name="T44" fmla="*/ 15 w 86"/>
                  <a:gd name="T45" fmla="*/ 11 h 82"/>
                  <a:gd name="T46" fmla="*/ 4 w 86"/>
                  <a:gd name="T47" fmla="*/ 27 h 82"/>
                  <a:gd name="T48" fmla="*/ 2 w 86"/>
                  <a:gd name="T49" fmla="*/ 41 h 82"/>
                  <a:gd name="T50" fmla="*/ 4 w 86"/>
                  <a:gd name="T51" fmla="*/ 58 h 82"/>
                  <a:gd name="T52" fmla="*/ 15 w 86"/>
                  <a:gd name="T53" fmla="*/ 70 h 82"/>
                  <a:gd name="T54" fmla="*/ 27 w 86"/>
                  <a:gd name="T55" fmla="*/ 81 h 82"/>
                  <a:gd name="T56" fmla="*/ 44 w 86"/>
                  <a:gd name="T57" fmla="*/ 82 h 82"/>
                  <a:gd name="T58" fmla="*/ 58 w 86"/>
                  <a:gd name="T59" fmla="*/ 81 h 82"/>
                  <a:gd name="T60" fmla="*/ 74 w 86"/>
                  <a:gd name="T61" fmla="*/ 70 h 82"/>
                  <a:gd name="T62" fmla="*/ 81 w 86"/>
                  <a:gd name="T63" fmla="*/ 58 h 82"/>
                  <a:gd name="T64" fmla="*/ 84 w 86"/>
                  <a:gd name="T65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2">
                    <a:moveTo>
                      <a:pt x="86" y="41"/>
                    </a:moveTo>
                    <a:lnTo>
                      <a:pt x="86" y="34"/>
                    </a:lnTo>
                    <a:lnTo>
                      <a:pt x="84" y="24"/>
                    </a:lnTo>
                    <a:lnTo>
                      <a:pt x="78" y="17"/>
                    </a:lnTo>
                    <a:lnTo>
                      <a:pt x="74" y="11"/>
                    </a:lnTo>
                    <a:lnTo>
                      <a:pt x="67" y="7"/>
                    </a:lnTo>
                    <a:lnTo>
                      <a:pt x="61" y="1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19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7" y="65"/>
                    </a:lnTo>
                    <a:lnTo>
                      <a:pt x="12" y="70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4" y="82"/>
                    </a:lnTo>
                    <a:lnTo>
                      <a:pt x="51" y="82"/>
                    </a:lnTo>
                    <a:lnTo>
                      <a:pt x="61" y="81"/>
                    </a:lnTo>
                    <a:lnTo>
                      <a:pt x="67" y="78"/>
                    </a:lnTo>
                    <a:lnTo>
                      <a:pt x="74" y="70"/>
                    </a:lnTo>
                    <a:lnTo>
                      <a:pt x="78" y="65"/>
                    </a:lnTo>
                    <a:lnTo>
                      <a:pt x="84" y="58"/>
                    </a:lnTo>
                    <a:lnTo>
                      <a:pt x="86" y="51"/>
                    </a:lnTo>
                    <a:lnTo>
                      <a:pt x="86" y="41"/>
                    </a:lnTo>
                    <a:lnTo>
                      <a:pt x="84" y="41"/>
                    </a:lnTo>
                    <a:lnTo>
                      <a:pt x="84" y="34"/>
                    </a:lnTo>
                    <a:lnTo>
                      <a:pt x="81" y="27"/>
                    </a:lnTo>
                    <a:lnTo>
                      <a:pt x="78" y="18"/>
                    </a:lnTo>
                    <a:lnTo>
                      <a:pt x="74" y="11"/>
                    </a:lnTo>
                    <a:lnTo>
                      <a:pt x="67" y="7"/>
                    </a:lnTo>
                    <a:lnTo>
                      <a:pt x="58" y="4"/>
                    </a:lnTo>
                    <a:lnTo>
                      <a:pt x="51" y="1"/>
                    </a:lnTo>
                    <a:lnTo>
                      <a:pt x="44" y="0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5" y="11"/>
                    </a:lnTo>
                    <a:lnTo>
                      <a:pt x="10" y="18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2" y="51"/>
                    </a:lnTo>
                    <a:lnTo>
                      <a:pt x="4" y="58"/>
                    </a:lnTo>
                    <a:lnTo>
                      <a:pt x="10" y="63"/>
                    </a:lnTo>
                    <a:lnTo>
                      <a:pt x="15" y="70"/>
                    </a:lnTo>
                    <a:lnTo>
                      <a:pt x="19" y="76"/>
                    </a:lnTo>
                    <a:lnTo>
                      <a:pt x="27" y="81"/>
                    </a:lnTo>
                    <a:lnTo>
                      <a:pt x="34" y="82"/>
                    </a:lnTo>
                    <a:lnTo>
                      <a:pt x="44" y="82"/>
                    </a:lnTo>
                    <a:lnTo>
                      <a:pt x="51" y="82"/>
                    </a:lnTo>
                    <a:lnTo>
                      <a:pt x="58" y="81"/>
                    </a:lnTo>
                    <a:lnTo>
                      <a:pt x="67" y="76"/>
                    </a:lnTo>
                    <a:lnTo>
                      <a:pt x="74" y="70"/>
                    </a:lnTo>
                    <a:lnTo>
                      <a:pt x="78" y="63"/>
                    </a:lnTo>
                    <a:lnTo>
                      <a:pt x="81" y="58"/>
                    </a:lnTo>
                    <a:lnTo>
                      <a:pt x="84" y="51"/>
                    </a:lnTo>
                    <a:lnTo>
                      <a:pt x="84" y="41"/>
                    </a:lnTo>
                    <a:lnTo>
                      <a:pt x="86" y="41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41" name="Freeform 1213">
                <a:extLst>
                  <a:ext uri="{FF2B5EF4-FFF2-40B4-BE49-F238E27FC236}">
                    <a16:creationId xmlns:a16="http://schemas.microsoft.com/office/drawing/2014/main" id="{6AB161D7-9291-4A67-98A7-33749A9D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605"/>
                <a:ext cx="27" cy="27"/>
              </a:xfrm>
              <a:custGeom>
                <a:avLst/>
                <a:gdLst>
                  <a:gd name="T0" fmla="*/ 82 w 82"/>
                  <a:gd name="T1" fmla="*/ 34 h 82"/>
                  <a:gd name="T2" fmla="*/ 76 w 82"/>
                  <a:gd name="T3" fmla="*/ 18 h 82"/>
                  <a:gd name="T4" fmla="*/ 65 w 82"/>
                  <a:gd name="T5" fmla="*/ 7 h 82"/>
                  <a:gd name="T6" fmla="*/ 49 w 82"/>
                  <a:gd name="T7" fmla="*/ 1 h 82"/>
                  <a:gd name="T8" fmla="*/ 32 w 82"/>
                  <a:gd name="T9" fmla="*/ 1 h 82"/>
                  <a:gd name="T10" fmla="*/ 17 w 82"/>
                  <a:gd name="T11" fmla="*/ 7 h 82"/>
                  <a:gd name="T12" fmla="*/ 8 w 82"/>
                  <a:gd name="T13" fmla="*/ 18 h 82"/>
                  <a:gd name="T14" fmla="*/ 0 w 82"/>
                  <a:gd name="T15" fmla="*/ 34 h 82"/>
                  <a:gd name="T16" fmla="*/ 0 w 82"/>
                  <a:gd name="T17" fmla="*/ 51 h 82"/>
                  <a:gd name="T18" fmla="*/ 8 w 82"/>
                  <a:gd name="T19" fmla="*/ 63 h 82"/>
                  <a:gd name="T20" fmla="*/ 17 w 82"/>
                  <a:gd name="T21" fmla="*/ 76 h 82"/>
                  <a:gd name="T22" fmla="*/ 32 w 82"/>
                  <a:gd name="T23" fmla="*/ 82 h 82"/>
                  <a:gd name="T24" fmla="*/ 49 w 82"/>
                  <a:gd name="T25" fmla="*/ 82 h 82"/>
                  <a:gd name="T26" fmla="*/ 65 w 82"/>
                  <a:gd name="T27" fmla="*/ 76 h 82"/>
                  <a:gd name="T28" fmla="*/ 76 w 82"/>
                  <a:gd name="T29" fmla="*/ 63 h 82"/>
                  <a:gd name="T30" fmla="*/ 82 w 82"/>
                  <a:gd name="T31" fmla="*/ 51 h 82"/>
                  <a:gd name="T32" fmla="*/ 79 w 82"/>
                  <a:gd name="T33" fmla="*/ 34 h 82"/>
                  <a:gd name="T34" fmla="*/ 74 w 82"/>
                  <a:gd name="T35" fmla="*/ 18 h 82"/>
                  <a:gd name="T36" fmla="*/ 65 w 82"/>
                  <a:gd name="T37" fmla="*/ 10 h 82"/>
                  <a:gd name="T38" fmla="*/ 49 w 82"/>
                  <a:gd name="T39" fmla="*/ 1 h 82"/>
                  <a:gd name="T40" fmla="*/ 34 w 82"/>
                  <a:gd name="T41" fmla="*/ 1 h 82"/>
                  <a:gd name="T42" fmla="*/ 20 w 82"/>
                  <a:gd name="T43" fmla="*/ 10 h 82"/>
                  <a:gd name="T44" fmla="*/ 8 w 82"/>
                  <a:gd name="T45" fmla="*/ 18 h 82"/>
                  <a:gd name="T46" fmla="*/ 2 w 82"/>
                  <a:gd name="T47" fmla="*/ 34 h 82"/>
                  <a:gd name="T48" fmla="*/ 2 w 82"/>
                  <a:gd name="T49" fmla="*/ 48 h 82"/>
                  <a:gd name="T50" fmla="*/ 8 w 82"/>
                  <a:gd name="T51" fmla="*/ 63 h 82"/>
                  <a:gd name="T52" fmla="*/ 20 w 82"/>
                  <a:gd name="T53" fmla="*/ 74 h 82"/>
                  <a:gd name="T54" fmla="*/ 34 w 82"/>
                  <a:gd name="T55" fmla="*/ 81 h 82"/>
                  <a:gd name="T56" fmla="*/ 49 w 82"/>
                  <a:gd name="T57" fmla="*/ 81 h 82"/>
                  <a:gd name="T58" fmla="*/ 65 w 82"/>
                  <a:gd name="T59" fmla="*/ 74 h 82"/>
                  <a:gd name="T60" fmla="*/ 74 w 82"/>
                  <a:gd name="T61" fmla="*/ 63 h 82"/>
                  <a:gd name="T62" fmla="*/ 79 w 82"/>
                  <a:gd name="T63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2" h="82">
                    <a:moveTo>
                      <a:pt x="82" y="41"/>
                    </a:moveTo>
                    <a:lnTo>
                      <a:pt x="82" y="34"/>
                    </a:lnTo>
                    <a:lnTo>
                      <a:pt x="79" y="27"/>
                    </a:lnTo>
                    <a:lnTo>
                      <a:pt x="76" y="18"/>
                    </a:lnTo>
                    <a:lnTo>
                      <a:pt x="72" y="11"/>
                    </a:lnTo>
                    <a:lnTo>
                      <a:pt x="65" y="7"/>
                    </a:lnTo>
                    <a:lnTo>
                      <a:pt x="56" y="4"/>
                    </a:lnTo>
                    <a:lnTo>
                      <a:pt x="49" y="1"/>
                    </a:lnTo>
                    <a:lnTo>
                      <a:pt x="42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3" y="11"/>
                    </a:lnTo>
                    <a:lnTo>
                      <a:pt x="8" y="18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2" y="58"/>
                    </a:lnTo>
                    <a:lnTo>
                      <a:pt x="8" y="63"/>
                    </a:lnTo>
                    <a:lnTo>
                      <a:pt x="13" y="70"/>
                    </a:lnTo>
                    <a:lnTo>
                      <a:pt x="17" y="76"/>
                    </a:lnTo>
                    <a:lnTo>
                      <a:pt x="25" y="81"/>
                    </a:lnTo>
                    <a:lnTo>
                      <a:pt x="32" y="82"/>
                    </a:lnTo>
                    <a:lnTo>
                      <a:pt x="42" y="82"/>
                    </a:lnTo>
                    <a:lnTo>
                      <a:pt x="49" y="82"/>
                    </a:lnTo>
                    <a:lnTo>
                      <a:pt x="56" y="81"/>
                    </a:lnTo>
                    <a:lnTo>
                      <a:pt x="65" y="76"/>
                    </a:lnTo>
                    <a:lnTo>
                      <a:pt x="72" y="70"/>
                    </a:lnTo>
                    <a:lnTo>
                      <a:pt x="76" y="63"/>
                    </a:lnTo>
                    <a:lnTo>
                      <a:pt x="79" y="58"/>
                    </a:lnTo>
                    <a:lnTo>
                      <a:pt x="82" y="51"/>
                    </a:lnTo>
                    <a:lnTo>
                      <a:pt x="82" y="41"/>
                    </a:lnTo>
                    <a:lnTo>
                      <a:pt x="79" y="34"/>
                    </a:lnTo>
                    <a:lnTo>
                      <a:pt x="79" y="27"/>
                    </a:lnTo>
                    <a:lnTo>
                      <a:pt x="74" y="18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6" y="4"/>
                    </a:lnTo>
                    <a:lnTo>
                      <a:pt x="49" y="1"/>
                    </a:lnTo>
                    <a:lnTo>
                      <a:pt x="42" y="1"/>
                    </a:lnTo>
                    <a:lnTo>
                      <a:pt x="34" y="1"/>
                    </a:lnTo>
                    <a:lnTo>
                      <a:pt x="27" y="4"/>
                    </a:lnTo>
                    <a:lnTo>
                      <a:pt x="20" y="10"/>
                    </a:lnTo>
                    <a:lnTo>
                      <a:pt x="13" y="15"/>
                    </a:lnTo>
                    <a:lnTo>
                      <a:pt x="8" y="18"/>
                    </a:lnTo>
                    <a:lnTo>
                      <a:pt x="5" y="27"/>
                    </a:lnTo>
                    <a:lnTo>
                      <a:pt x="2" y="34"/>
                    </a:lnTo>
                    <a:lnTo>
                      <a:pt x="2" y="41"/>
                    </a:lnTo>
                    <a:lnTo>
                      <a:pt x="2" y="48"/>
                    </a:lnTo>
                    <a:lnTo>
                      <a:pt x="5" y="56"/>
                    </a:lnTo>
                    <a:lnTo>
                      <a:pt x="8" y="63"/>
                    </a:lnTo>
                    <a:lnTo>
                      <a:pt x="13" y="70"/>
                    </a:lnTo>
                    <a:lnTo>
                      <a:pt x="20" y="74"/>
                    </a:lnTo>
                    <a:lnTo>
                      <a:pt x="27" y="78"/>
                    </a:lnTo>
                    <a:lnTo>
                      <a:pt x="34" y="81"/>
                    </a:lnTo>
                    <a:lnTo>
                      <a:pt x="42" y="81"/>
                    </a:lnTo>
                    <a:lnTo>
                      <a:pt x="49" y="81"/>
                    </a:lnTo>
                    <a:lnTo>
                      <a:pt x="56" y="78"/>
                    </a:lnTo>
                    <a:lnTo>
                      <a:pt x="65" y="74"/>
                    </a:lnTo>
                    <a:lnTo>
                      <a:pt x="68" y="70"/>
                    </a:lnTo>
                    <a:lnTo>
                      <a:pt x="74" y="63"/>
                    </a:lnTo>
                    <a:lnTo>
                      <a:pt x="79" y="56"/>
                    </a:lnTo>
                    <a:lnTo>
                      <a:pt x="79" y="48"/>
                    </a:lnTo>
                    <a:lnTo>
                      <a:pt x="82" y="41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1742" name="Group 1214">
            <a:extLst>
              <a:ext uri="{FF2B5EF4-FFF2-40B4-BE49-F238E27FC236}">
                <a16:creationId xmlns:a16="http://schemas.microsoft.com/office/drawing/2014/main" id="{B45C1CE3-A4A9-4BDD-8734-E2DFE5A6A35D}"/>
              </a:ext>
            </a:extLst>
          </p:cNvPr>
          <p:cNvGrpSpPr>
            <a:grpSpLocks/>
          </p:cNvGrpSpPr>
          <p:nvPr/>
        </p:nvGrpSpPr>
        <p:grpSpPr bwMode="auto">
          <a:xfrm>
            <a:off x="2279650" y="3473450"/>
            <a:ext cx="1314450" cy="2366963"/>
            <a:chOff x="1531" y="2141"/>
            <a:chExt cx="828" cy="1491"/>
          </a:xfrm>
        </p:grpSpPr>
        <p:sp>
          <p:nvSpPr>
            <p:cNvPr id="151743" name="Freeform 1215">
              <a:extLst>
                <a:ext uri="{FF2B5EF4-FFF2-40B4-BE49-F238E27FC236}">
                  <a16:creationId xmlns:a16="http://schemas.microsoft.com/office/drawing/2014/main" id="{E3A03C40-1BE1-4D6D-BBE0-10E1DA877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605"/>
              <a:ext cx="26" cy="27"/>
            </a:xfrm>
            <a:custGeom>
              <a:avLst/>
              <a:gdLst>
                <a:gd name="T0" fmla="*/ 77 w 80"/>
                <a:gd name="T1" fmla="*/ 33 h 80"/>
                <a:gd name="T2" fmla="*/ 72 w 80"/>
                <a:gd name="T3" fmla="*/ 17 h 80"/>
                <a:gd name="T4" fmla="*/ 63 w 80"/>
                <a:gd name="T5" fmla="*/ 9 h 80"/>
                <a:gd name="T6" fmla="*/ 47 w 80"/>
                <a:gd name="T7" fmla="*/ 0 h 80"/>
                <a:gd name="T8" fmla="*/ 32 w 80"/>
                <a:gd name="T9" fmla="*/ 0 h 80"/>
                <a:gd name="T10" fmla="*/ 18 w 80"/>
                <a:gd name="T11" fmla="*/ 9 h 80"/>
                <a:gd name="T12" fmla="*/ 6 w 80"/>
                <a:gd name="T13" fmla="*/ 17 h 80"/>
                <a:gd name="T14" fmla="*/ 0 w 80"/>
                <a:gd name="T15" fmla="*/ 33 h 80"/>
                <a:gd name="T16" fmla="*/ 0 w 80"/>
                <a:gd name="T17" fmla="*/ 47 h 80"/>
                <a:gd name="T18" fmla="*/ 6 w 80"/>
                <a:gd name="T19" fmla="*/ 62 h 80"/>
                <a:gd name="T20" fmla="*/ 18 w 80"/>
                <a:gd name="T21" fmla="*/ 73 h 80"/>
                <a:gd name="T22" fmla="*/ 32 w 80"/>
                <a:gd name="T23" fmla="*/ 80 h 80"/>
                <a:gd name="T24" fmla="*/ 47 w 80"/>
                <a:gd name="T25" fmla="*/ 80 h 80"/>
                <a:gd name="T26" fmla="*/ 63 w 80"/>
                <a:gd name="T27" fmla="*/ 73 h 80"/>
                <a:gd name="T28" fmla="*/ 72 w 80"/>
                <a:gd name="T29" fmla="*/ 62 h 80"/>
                <a:gd name="T30" fmla="*/ 77 w 80"/>
                <a:gd name="T31" fmla="*/ 47 h 80"/>
                <a:gd name="T32" fmla="*/ 77 w 80"/>
                <a:gd name="T33" fmla="*/ 40 h 80"/>
                <a:gd name="T34" fmla="*/ 75 w 80"/>
                <a:gd name="T35" fmla="*/ 26 h 80"/>
                <a:gd name="T36" fmla="*/ 66 w 80"/>
                <a:gd name="T37" fmla="*/ 14 h 80"/>
                <a:gd name="T38" fmla="*/ 54 w 80"/>
                <a:gd name="T39" fmla="*/ 6 h 80"/>
                <a:gd name="T40" fmla="*/ 40 w 80"/>
                <a:gd name="T41" fmla="*/ 3 h 80"/>
                <a:gd name="T42" fmla="*/ 25 w 80"/>
                <a:gd name="T43" fmla="*/ 6 h 80"/>
                <a:gd name="T44" fmla="*/ 13 w 80"/>
                <a:gd name="T45" fmla="*/ 14 h 80"/>
                <a:gd name="T46" fmla="*/ 6 w 80"/>
                <a:gd name="T47" fmla="*/ 26 h 80"/>
                <a:gd name="T48" fmla="*/ 0 w 80"/>
                <a:gd name="T49" fmla="*/ 40 h 80"/>
                <a:gd name="T50" fmla="*/ 6 w 80"/>
                <a:gd name="T51" fmla="*/ 55 h 80"/>
                <a:gd name="T52" fmla="*/ 13 w 80"/>
                <a:gd name="T53" fmla="*/ 67 h 80"/>
                <a:gd name="T54" fmla="*/ 25 w 80"/>
                <a:gd name="T55" fmla="*/ 75 h 80"/>
                <a:gd name="T56" fmla="*/ 40 w 80"/>
                <a:gd name="T57" fmla="*/ 80 h 80"/>
                <a:gd name="T58" fmla="*/ 54 w 80"/>
                <a:gd name="T59" fmla="*/ 75 h 80"/>
                <a:gd name="T60" fmla="*/ 66 w 80"/>
                <a:gd name="T61" fmla="*/ 67 h 80"/>
                <a:gd name="T62" fmla="*/ 75 w 80"/>
                <a:gd name="T63" fmla="*/ 55 h 80"/>
                <a:gd name="T64" fmla="*/ 77 w 80"/>
                <a:gd name="T65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lnTo>
                    <a:pt x="77" y="33"/>
                  </a:lnTo>
                  <a:lnTo>
                    <a:pt x="77" y="26"/>
                  </a:lnTo>
                  <a:lnTo>
                    <a:pt x="72" y="17"/>
                  </a:lnTo>
                  <a:lnTo>
                    <a:pt x="66" y="14"/>
                  </a:lnTo>
                  <a:lnTo>
                    <a:pt x="63" y="9"/>
                  </a:lnTo>
                  <a:lnTo>
                    <a:pt x="54" y="3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3"/>
                  </a:lnTo>
                  <a:lnTo>
                    <a:pt x="18" y="9"/>
                  </a:lnTo>
                  <a:lnTo>
                    <a:pt x="11" y="14"/>
                  </a:lnTo>
                  <a:lnTo>
                    <a:pt x="6" y="17"/>
                  </a:lnTo>
                  <a:lnTo>
                    <a:pt x="3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3" y="55"/>
                  </a:lnTo>
                  <a:lnTo>
                    <a:pt x="6" y="62"/>
                  </a:lnTo>
                  <a:lnTo>
                    <a:pt x="11" y="69"/>
                  </a:lnTo>
                  <a:lnTo>
                    <a:pt x="18" y="73"/>
                  </a:lnTo>
                  <a:lnTo>
                    <a:pt x="25" y="77"/>
                  </a:lnTo>
                  <a:lnTo>
                    <a:pt x="32" y="80"/>
                  </a:lnTo>
                  <a:lnTo>
                    <a:pt x="40" y="80"/>
                  </a:lnTo>
                  <a:lnTo>
                    <a:pt x="47" y="80"/>
                  </a:lnTo>
                  <a:lnTo>
                    <a:pt x="54" y="77"/>
                  </a:lnTo>
                  <a:lnTo>
                    <a:pt x="63" y="73"/>
                  </a:lnTo>
                  <a:lnTo>
                    <a:pt x="66" y="69"/>
                  </a:lnTo>
                  <a:lnTo>
                    <a:pt x="72" y="62"/>
                  </a:lnTo>
                  <a:lnTo>
                    <a:pt x="77" y="55"/>
                  </a:lnTo>
                  <a:lnTo>
                    <a:pt x="77" y="47"/>
                  </a:lnTo>
                  <a:lnTo>
                    <a:pt x="80" y="40"/>
                  </a:lnTo>
                  <a:lnTo>
                    <a:pt x="77" y="40"/>
                  </a:lnTo>
                  <a:lnTo>
                    <a:pt x="77" y="33"/>
                  </a:lnTo>
                  <a:lnTo>
                    <a:pt x="75" y="26"/>
                  </a:lnTo>
                  <a:lnTo>
                    <a:pt x="72" y="21"/>
                  </a:lnTo>
                  <a:lnTo>
                    <a:pt x="66" y="14"/>
                  </a:lnTo>
                  <a:lnTo>
                    <a:pt x="59" y="9"/>
                  </a:lnTo>
                  <a:lnTo>
                    <a:pt x="54" y="6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32" y="3"/>
                  </a:lnTo>
                  <a:lnTo>
                    <a:pt x="25" y="6"/>
                  </a:lnTo>
                  <a:lnTo>
                    <a:pt x="18" y="9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6" y="26"/>
                  </a:lnTo>
                  <a:lnTo>
                    <a:pt x="3" y="33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6" y="55"/>
                  </a:lnTo>
                  <a:lnTo>
                    <a:pt x="8" y="62"/>
                  </a:lnTo>
                  <a:lnTo>
                    <a:pt x="13" y="67"/>
                  </a:lnTo>
                  <a:lnTo>
                    <a:pt x="18" y="73"/>
                  </a:lnTo>
                  <a:lnTo>
                    <a:pt x="25" y="75"/>
                  </a:lnTo>
                  <a:lnTo>
                    <a:pt x="32" y="77"/>
                  </a:lnTo>
                  <a:lnTo>
                    <a:pt x="40" y="80"/>
                  </a:lnTo>
                  <a:lnTo>
                    <a:pt x="47" y="77"/>
                  </a:lnTo>
                  <a:lnTo>
                    <a:pt x="54" y="75"/>
                  </a:lnTo>
                  <a:lnTo>
                    <a:pt x="59" y="73"/>
                  </a:lnTo>
                  <a:lnTo>
                    <a:pt x="66" y="67"/>
                  </a:lnTo>
                  <a:lnTo>
                    <a:pt x="72" y="62"/>
                  </a:lnTo>
                  <a:lnTo>
                    <a:pt x="75" y="55"/>
                  </a:lnTo>
                  <a:lnTo>
                    <a:pt x="77" y="47"/>
                  </a:lnTo>
                  <a:lnTo>
                    <a:pt x="77" y="40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4" name="Freeform 1216">
              <a:extLst>
                <a:ext uri="{FF2B5EF4-FFF2-40B4-BE49-F238E27FC236}">
                  <a16:creationId xmlns:a16="http://schemas.microsoft.com/office/drawing/2014/main" id="{E23995DB-E089-4C3F-A06F-74E984163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3606"/>
              <a:ext cx="25" cy="26"/>
            </a:xfrm>
            <a:custGeom>
              <a:avLst/>
              <a:gdLst>
                <a:gd name="T0" fmla="*/ 77 w 77"/>
                <a:gd name="T1" fmla="*/ 31 h 78"/>
                <a:gd name="T2" fmla="*/ 72 w 77"/>
                <a:gd name="T3" fmla="*/ 19 h 78"/>
                <a:gd name="T4" fmla="*/ 59 w 77"/>
                <a:gd name="T5" fmla="*/ 6 h 78"/>
                <a:gd name="T6" fmla="*/ 47 w 77"/>
                <a:gd name="T7" fmla="*/ 0 h 78"/>
                <a:gd name="T8" fmla="*/ 32 w 77"/>
                <a:gd name="T9" fmla="*/ 0 h 78"/>
                <a:gd name="T10" fmla="*/ 18 w 77"/>
                <a:gd name="T11" fmla="*/ 6 h 78"/>
                <a:gd name="T12" fmla="*/ 8 w 77"/>
                <a:gd name="T13" fmla="*/ 19 h 78"/>
                <a:gd name="T14" fmla="*/ 3 w 77"/>
                <a:gd name="T15" fmla="*/ 31 h 78"/>
                <a:gd name="T16" fmla="*/ 3 w 77"/>
                <a:gd name="T17" fmla="*/ 45 h 78"/>
                <a:gd name="T18" fmla="*/ 8 w 77"/>
                <a:gd name="T19" fmla="*/ 60 h 78"/>
                <a:gd name="T20" fmla="*/ 18 w 77"/>
                <a:gd name="T21" fmla="*/ 71 h 78"/>
                <a:gd name="T22" fmla="*/ 32 w 77"/>
                <a:gd name="T23" fmla="*/ 74 h 78"/>
                <a:gd name="T24" fmla="*/ 47 w 77"/>
                <a:gd name="T25" fmla="*/ 74 h 78"/>
                <a:gd name="T26" fmla="*/ 59 w 77"/>
                <a:gd name="T27" fmla="*/ 71 h 78"/>
                <a:gd name="T28" fmla="*/ 72 w 77"/>
                <a:gd name="T29" fmla="*/ 60 h 78"/>
                <a:gd name="T30" fmla="*/ 77 w 77"/>
                <a:gd name="T31" fmla="*/ 45 h 78"/>
                <a:gd name="T32" fmla="*/ 74 w 77"/>
                <a:gd name="T33" fmla="*/ 31 h 78"/>
                <a:gd name="T34" fmla="*/ 70 w 77"/>
                <a:gd name="T35" fmla="*/ 19 h 78"/>
                <a:gd name="T36" fmla="*/ 59 w 77"/>
                <a:gd name="T37" fmla="*/ 8 h 78"/>
                <a:gd name="T38" fmla="*/ 47 w 77"/>
                <a:gd name="T39" fmla="*/ 4 h 78"/>
                <a:gd name="T40" fmla="*/ 32 w 77"/>
                <a:gd name="T41" fmla="*/ 4 h 78"/>
                <a:gd name="T42" fmla="*/ 18 w 77"/>
                <a:gd name="T43" fmla="*/ 8 h 78"/>
                <a:gd name="T44" fmla="*/ 11 w 77"/>
                <a:gd name="T45" fmla="*/ 19 h 78"/>
                <a:gd name="T46" fmla="*/ 3 w 77"/>
                <a:gd name="T47" fmla="*/ 31 h 78"/>
                <a:gd name="T48" fmla="*/ 3 w 77"/>
                <a:gd name="T49" fmla="*/ 45 h 78"/>
                <a:gd name="T50" fmla="*/ 11 w 77"/>
                <a:gd name="T51" fmla="*/ 57 h 78"/>
                <a:gd name="T52" fmla="*/ 18 w 77"/>
                <a:gd name="T53" fmla="*/ 67 h 78"/>
                <a:gd name="T54" fmla="*/ 32 w 77"/>
                <a:gd name="T55" fmla="*/ 74 h 78"/>
                <a:gd name="T56" fmla="*/ 47 w 77"/>
                <a:gd name="T57" fmla="*/ 74 h 78"/>
                <a:gd name="T58" fmla="*/ 59 w 77"/>
                <a:gd name="T59" fmla="*/ 67 h 78"/>
                <a:gd name="T60" fmla="*/ 70 w 77"/>
                <a:gd name="T61" fmla="*/ 57 h 78"/>
                <a:gd name="T62" fmla="*/ 74 w 77"/>
                <a:gd name="T63" fmla="*/ 4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78">
                  <a:moveTo>
                    <a:pt x="77" y="38"/>
                  </a:moveTo>
                  <a:lnTo>
                    <a:pt x="77" y="31"/>
                  </a:lnTo>
                  <a:lnTo>
                    <a:pt x="74" y="23"/>
                  </a:lnTo>
                  <a:lnTo>
                    <a:pt x="72" y="19"/>
                  </a:lnTo>
                  <a:lnTo>
                    <a:pt x="66" y="11"/>
                  </a:lnTo>
                  <a:lnTo>
                    <a:pt x="59" y="6"/>
                  </a:lnTo>
                  <a:lnTo>
                    <a:pt x="54" y="4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4"/>
                  </a:lnTo>
                  <a:lnTo>
                    <a:pt x="18" y="6"/>
                  </a:lnTo>
                  <a:lnTo>
                    <a:pt x="13" y="11"/>
                  </a:lnTo>
                  <a:lnTo>
                    <a:pt x="8" y="19"/>
                  </a:lnTo>
                  <a:lnTo>
                    <a:pt x="6" y="23"/>
                  </a:lnTo>
                  <a:lnTo>
                    <a:pt x="3" y="31"/>
                  </a:lnTo>
                  <a:lnTo>
                    <a:pt x="0" y="38"/>
                  </a:lnTo>
                  <a:lnTo>
                    <a:pt x="3" y="45"/>
                  </a:lnTo>
                  <a:lnTo>
                    <a:pt x="6" y="53"/>
                  </a:lnTo>
                  <a:lnTo>
                    <a:pt x="8" y="60"/>
                  </a:lnTo>
                  <a:lnTo>
                    <a:pt x="13" y="65"/>
                  </a:lnTo>
                  <a:lnTo>
                    <a:pt x="18" y="71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40" y="78"/>
                  </a:lnTo>
                  <a:lnTo>
                    <a:pt x="47" y="74"/>
                  </a:lnTo>
                  <a:lnTo>
                    <a:pt x="54" y="73"/>
                  </a:lnTo>
                  <a:lnTo>
                    <a:pt x="59" y="71"/>
                  </a:lnTo>
                  <a:lnTo>
                    <a:pt x="66" y="65"/>
                  </a:lnTo>
                  <a:lnTo>
                    <a:pt x="72" y="60"/>
                  </a:lnTo>
                  <a:lnTo>
                    <a:pt x="74" y="53"/>
                  </a:lnTo>
                  <a:lnTo>
                    <a:pt x="77" y="45"/>
                  </a:lnTo>
                  <a:lnTo>
                    <a:pt x="77" y="38"/>
                  </a:lnTo>
                  <a:lnTo>
                    <a:pt x="74" y="31"/>
                  </a:lnTo>
                  <a:lnTo>
                    <a:pt x="72" y="23"/>
                  </a:lnTo>
                  <a:lnTo>
                    <a:pt x="70" y="19"/>
                  </a:lnTo>
                  <a:lnTo>
                    <a:pt x="64" y="14"/>
                  </a:lnTo>
                  <a:lnTo>
                    <a:pt x="59" y="8"/>
                  </a:lnTo>
                  <a:lnTo>
                    <a:pt x="54" y="6"/>
                  </a:lnTo>
                  <a:lnTo>
                    <a:pt x="47" y="4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25" y="6"/>
                  </a:lnTo>
                  <a:lnTo>
                    <a:pt x="18" y="8"/>
                  </a:lnTo>
                  <a:lnTo>
                    <a:pt x="13" y="14"/>
                  </a:lnTo>
                  <a:lnTo>
                    <a:pt x="11" y="19"/>
                  </a:lnTo>
                  <a:lnTo>
                    <a:pt x="6" y="23"/>
                  </a:lnTo>
                  <a:lnTo>
                    <a:pt x="3" y="31"/>
                  </a:lnTo>
                  <a:lnTo>
                    <a:pt x="3" y="38"/>
                  </a:lnTo>
                  <a:lnTo>
                    <a:pt x="3" y="45"/>
                  </a:lnTo>
                  <a:lnTo>
                    <a:pt x="6" y="53"/>
                  </a:lnTo>
                  <a:lnTo>
                    <a:pt x="11" y="57"/>
                  </a:lnTo>
                  <a:lnTo>
                    <a:pt x="13" y="65"/>
                  </a:lnTo>
                  <a:lnTo>
                    <a:pt x="18" y="67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40" y="74"/>
                  </a:lnTo>
                  <a:lnTo>
                    <a:pt x="47" y="74"/>
                  </a:lnTo>
                  <a:lnTo>
                    <a:pt x="54" y="73"/>
                  </a:lnTo>
                  <a:lnTo>
                    <a:pt x="59" y="67"/>
                  </a:lnTo>
                  <a:lnTo>
                    <a:pt x="64" y="65"/>
                  </a:lnTo>
                  <a:lnTo>
                    <a:pt x="70" y="57"/>
                  </a:lnTo>
                  <a:lnTo>
                    <a:pt x="72" y="53"/>
                  </a:lnTo>
                  <a:lnTo>
                    <a:pt x="74" y="45"/>
                  </a:lnTo>
                  <a:lnTo>
                    <a:pt x="77" y="38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5" name="Freeform 1217">
              <a:extLst>
                <a:ext uri="{FF2B5EF4-FFF2-40B4-BE49-F238E27FC236}">
                  <a16:creationId xmlns:a16="http://schemas.microsoft.com/office/drawing/2014/main" id="{53193E97-A9E1-4466-8D74-B3243FE3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606"/>
              <a:ext cx="24" cy="25"/>
            </a:xfrm>
            <a:custGeom>
              <a:avLst/>
              <a:gdLst>
                <a:gd name="T0" fmla="*/ 71 w 74"/>
                <a:gd name="T1" fmla="*/ 29 h 74"/>
                <a:gd name="T2" fmla="*/ 67 w 74"/>
                <a:gd name="T3" fmla="*/ 17 h 74"/>
                <a:gd name="T4" fmla="*/ 56 w 74"/>
                <a:gd name="T5" fmla="*/ 7 h 74"/>
                <a:gd name="T6" fmla="*/ 44 w 74"/>
                <a:gd name="T7" fmla="*/ 2 h 74"/>
                <a:gd name="T8" fmla="*/ 29 w 74"/>
                <a:gd name="T9" fmla="*/ 2 h 74"/>
                <a:gd name="T10" fmla="*/ 15 w 74"/>
                <a:gd name="T11" fmla="*/ 7 h 74"/>
                <a:gd name="T12" fmla="*/ 8 w 74"/>
                <a:gd name="T13" fmla="*/ 17 h 74"/>
                <a:gd name="T14" fmla="*/ 0 w 74"/>
                <a:gd name="T15" fmla="*/ 29 h 74"/>
                <a:gd name="T16" fmla="*/ 0 w 74"/>
                <a:gd name="T17" fmla="*/ 43 h 74"/>
                <a:gd name="T18" fmla="*/ 8 w 74"/>
                <a:gd name="T19" fmla="*/ 57 h 74"/>
                <a:gd name="T20" fmla="*/ 15 w 74"/>
                <a:gd name="T21" fmla="*/ 66 h 74"/>
                <a:gd name="T22" fmla="*/ 29 w 74"/>
                <a:gd name="T23" fmla="*/ 74 h 74"/>
                <a:gd name="T24" fmla="*/ 44 w 74"/>
                <a:gd name="T25" fmla="*/ 74 h 74"/>
                <a:gd name="T26" fmla="*/ 56 w 74"/>
                <a:gd name="T27" fmla="*/ 66 h 74"/>
                <a:gd name="T28" fmla="*/ 67 w 74"/>
                <a:gd name="T29" fmla="*/ 57 h 74"/>
                <a:gd name="T30" fmla="*/ 71 w 74"/>
                <a:gd name="T31" fmla="*/ 43 h 74"/>
                <a:gd name="T32" fmla="*/ 71 w 74"/>
                <a:gd name="T33" fmla="*/ 36 h 74"/>
                <a:gd name="T34" fmla="*/ 68 w 74"/>
                <a:gd name="T35" fmla="*/ 24 h 74"/>
                <a:gd name="T36" fmla="*/ 61 w 74"/>
                <a:gd name="T37" fmla="*/ 12 h 74"/>
                <a:gd name="T38" fmla="*/ 49 w 74"/>
                <a:gd name="T39" fmla="*/ 4 h 74"/>
                <a:gd name="T40" fmla="*/ 37 w 74"/>
                <a:gd name="T41" fmla="*/ 2 h 74"/>
                <a:gd name="T42" fmla="*/ 22 w 74"/>
                <a:gd name="T43" fmla="*/ 4 h 74"/>
                <a:gd name="T44" fmla="*/ 12 w 74"/>
                <a:gd name="T45" fmla="*/ 12 h 74"/>
                <a:gd name="T46" fmla="*/ 4 w 74"/>
                <a:gd name="T47" fmla="*/ 24 h 74"/>
                <a:gd name="T48" fmla="*/ 2 w 74"/>
                <a:gd name="T49" fmla="*/ 36 h 74"/>
                <a:gd name="T50" fmla="*/ 4 w 74"/>
                <a:gd name="T51" fmla="*/ 51 h 74"/>
                <a:gd name="T52" fmla="*/ 12 w 74"/>
                <a:gd name="T53" fmla="*/ 61 h 74"/>
                <a:gd name="T54" fmla="*/ 22 w 74"/>
                <a:gd name="T55" fmla="*/ 69 h 74"/>
                <a:gd name="T56" fmla="*/ 37 w 74"/>
                <a:gd name="T57" fmla="*/ 71 h 74"/>
                <a:gd name="T58" fmla="*/ 49 w 74"/>
                <a:gd name="T59" fmla="*/ 69 h 74"/>
                <a:gd name="T60" fmla="*/ 61 w 74"/>
                <a:gd name="T61" fmla="*/ 61 h 74"/>
                <a:gd name="T62" fmla="*/ 68 w 74"/>
                <a:gd name="T63" fmla="*/ 51 h 74"/>
                <a:gd name="T64" fmla="*/ 71 w 74"/>
                <a:gd name="T65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74">
                  <a:moveTo>
                    <a:pt x="74" y="36"/>
                  </a:moveTo>
                  <a:lnTo>
                    <a:pt x="71" y="29"/>
                  </a:lnTo>
                  <a:lnTo>
                    <a:pt x="68" y="21"/>
                  </a:lnTo>
                  <a:lnTo>
                    <a:pt x="67" y="17"/>
                  </a:lnTo>
                  <a:lnTo>
                    <a:pt x="61" y="12"/>
                  </a:lnTo>
                  <a:lnTo>
                    <a:pt x="56" y="7"/>
                  </a:lnTo>
                  <a:lnTo>
                    <a:pt x="51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2" y="4"/>
                  </a:lnTo>
                  <a:lnTo>
                    <a:pt x="15" y="7"/>
                  </a:lnTo>
                  <a:lnTo>
                    <a:pt x="10" y="12"/>
                  </a:lnTo>
                  <a:lnTo>
                    <a:pt x="8" y="17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1"/>
                  </a:lnTo>
                  <a:lnTo>
                    <a:pt x="8" y="57"/>
                  </a:lnTo>
                  <a:lnTo>
                    <a:pt x="10" y="64"/>
                  </a:lnTo>
                  <a:lnTo>
                    <a:pt x="15" y="66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7" y="74"/>
                  </a:lnTo>
                  <a:lnTo>
                    <a:pt x="44" y="74"/>
                  </a:lnTo>
                  <a:lnTo>
                    <a:pt x="51" y="71"/>
                  </a:lnTo>
                  <a:lnTo>
                    <a:pt x="56" y="66"/>
                  </a:lnTo>
                  <a:lnTo>
                    <a:pt x="61" y="64"/>
                  </a:lnTo>
                  <a:lnTo>
                    <a:pt x="67" y="57"/>
                  </a:lnTo>
                  <a:lnTo>
                    <a:pt x="68" y="51"/>
                  </a:lnTo>
                  <a:lnTo>
                    <a:pt x="71" y="43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29"/>
                  </a:lnTo>
                  <a:lnTo>
                    <a:pt x="68" y="24"/>
                  </a:lnTo>
                  <a:lnTo>
                    <a:pt x="63" y="17"/>
                  </a:lnTo>
                  <a:lnTo>
                    <a:pt x="61" y="12"/>
                  </a:lnTo>
                  <a:lnTo>
                    <a:pt x="56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2" y="4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4"/>
                  </a:lnTo>
                  <a:lnTo>
                    <a:pt x="2" y="29"/>
                  </a:lnTo>
                  <a:lnTo>
                    <a:pt x="2" y="36"/>
                  </a:lnTo>
                  <a:lnTo>
                    <a:pt x="2" y="43"/>
                  </a:lnTo>
                  <a:lnTo>
                    <a:pt x="4" y="51"/>
                  </a:lnTo>
                  <a:lnTo>
                    <a:pt x="8" y="57"/>
                  </a:lnTo>
                  <a:lnTo>
                    <a:pt x="12" y="61"/>
                  </a:lnTo>
                  <a:lnTo>
                    <a:pt x="17" y="66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7" y="71"/>
                  </a:lnTo>
                  <a:lnTo>
                    <a:pt x="44" y="71"/>
                  </a:lnTo>
                  <a:lnTo>
                    <a:pt x="49" y="69"/>
                  </a:lnTo>
                  <a:lnTo>
                    <a:pt x="56" y="66"/>
                  </a:lnTo>
                  <a:lnTo>
                    <a:pt x="61" y="61"/>
                  </a:lnTo>
                  <a:lnTo>
                    <a:pt x="63" y="57"/>
                  </a:lnTo>
                  <a:lnTo>
                    <a:pt x="68" y="51"/>
                  </a:lnTo>
                  <a:lnTo>
                    <a:pt x="71" y="43"/>
                  </a:lnTo>
                  <a:lnTo>
                    <a:pt x="71" y="36"/>
                  </a:lnTo>
                  <a:lnTo>
                    <a:pt x="74" y="36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6" name="Freeform 1218">
              <a:extLst>
                <a:ext uri="{FF2B5EF4-FFF2-40B4-BE49-F238E27FC236}">
                  <a16:creationId xmlns:a16="http://schemas.microsoft.com/office/drawing/2014/main" id="{FD231131-D5CE-4EE8-8B2A-5D62519F8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607"/>
              <a:ext cx="23" cy="23"/>
            </a:xfrm>
            <a:custGeom>
              <a:avLst/>
              <a:gdLst>
                <a:gd name="T0" fmla="*/ 69 w 69"/>
                <a:gd name="T1" fmla="*/ 27 h 69"/>
                <a:gd name="T2" fmla="*/ 60 w 69"/>
                <a:gd name="T3" fmla="*/ 15 h 69"/>
                <a:gd name="T4" fmla="*/ 53 w 69"/>
                <a:gd name="T5" fmla="*/ 4 h 69"/>
                <a:gd name="T6" fmla="*/ 41 w 69"/>
                <a:gd name="T7" fmla="*/ 0 h 69"/>
                <a:gd name="T8" fmla="*/ 26 w 69"/>
                <a:gd name="T9" fmla="*/ 0 h 69"/>
                <a:gd name="T10" fmla="*/ 14 w 69"/>
                <a:gd name="T11" fmla="*/ 4 h 69"/>
                <a:gd name="T12" fmla="*/ 5 w 69"/>
                <a:gd name="T13" fmla="*/ 15 h 69"/>
                <a:gd name="T14" fmla="*/ 0 w 69"/>
                <a:gd name="T15" fmla="*/ 27 h 69"/>
                <a:gd name="T16" fmla="*/ 0 w 69"/>
                <a:gd name="T17" fmla="*/ 41 h 69"/>
                <a:gd name="T18" fmla="*/ 5 w 69"/>
                <a:gd name="T19" fmla="*/ 54 h 69"/>
                <a:gd name="T20" fmla="*/ 14 w 69"/>
                <a:gd name="T21" fmla="*/ 63 h 69"/>
                <a:gd name="T22" fmla="*/ 26 w 69"/>
                <a:gd name="T23" fmla="*/ 69 h 69"/>
                <a:gd name="T24" fmla="*/ 41 w 69"/>
                <a:gd name="T25" fmla="*/ 69 h 69"/>
                <a:gd name="T26" fmla="*/ 53 w 69"/>
                <a:gd name="T27" fmla="*/ 63 h 69"/>
                <a:gd name="T28" fmla="*/ 60 w 69"/>
                <a:gd name="T29" fmla="*/ 54 h 69"/>
                <a:gd name="T30" fmla="*/ 69 w 69"/>
                <a:gd name="T31" fmla="*/ 41 h 69"/>
                <a:gd name="T32" fmla="*/ 66 w 69"/>
                <a:gd name="T33" fmla="*/ 34 h 69"/>
                <a:gd name="T34" fmla="*/ 64 w 69"/>
                <a:gd name="T35" fmla="*/ 22 h 69"/>
                <a:gd name="T36" fmla="*/ 57 w 69"/>
                <a:gd name="T37" fmla="*/ 11 h 69"/>
                <a:gd name="T38" fmla="*/ 46 w 69"/>
                <a:gd name="T39" fmla="*/ 4 h 69"/>
                <a:gd name="T40" fmla="*/ 34 w 69"/>
                <a:gd name="T41" fmla="*/ 3 h 69"/>
                <a:gd name="T42" fmla="*/ 22 w 69"/>
                <a:gd name="T43" fmla="*/ 4 h 69"/>
                <a:gd name="T44" fmla="*/ 9 w 69"/>
                <a:gd name="T45" fmla="*/ 11 h 69"/>
                <a:gd name="T46" fmla="*/ 2 w 69"/>
                <a:gd name="T47" fmla="*/ 22 h 69"/>
                <a:gd name="T48" fmla="*/ 0 w 69"/>
                <a:gd name="T49" fmla="*/ 34 h 69"/>
                <a:gd name="T50" fmla="*/ 2 w 69"/>
                <a:gd name="T51" fmla="*/ 46 h 69"/>
                <a:gd name="T52" fmla="*/ 9 w 69"/>
                <a:gd name="T53" fmla="*/ 58 h 69"/>
                <a:gd name="T54" fmla="*/ 22 w 69"/>
                <a:gd name="T55" fmla="*/ 67 h 69"/>
                <a:gd name="T56" fmla="*/ 34 w 69"/>
                <a:gd name="T57" fmla="*/ 69 h 69"/>
                <a:gd name="T58" fmla="*/ 46 w 69"/>
                <a:gd name="T59" fmla="*/ 67 h 69"/>
                <a:gd name="T60" fmla="*/ 57 w 69"/>
                <a:gd name="T61" fmla="*/ 58 h 69"/>
                <a:gd name="T62" fmla="*/ 64 w 69"/>
                <a:gd name="T63" fmla="*/ 46 h 69"/>
                <a:gd name="T64" fmla="*/ 66 w 69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69">
                  <a:moveTo>
                    <a:pt x="69" y="34"/>
                  </a:moveTo>
                  <a:lnTo>
                    <a:pt x="69" y="27"/>
                  </a:lnTo>
                  <a:lnTo>
                    <a:pt x="66" y="22"/>
                  </a:lnTo>
                  <a:lnTo>
                    <a:pt x="60" y="15"/>
                  </a:lnTo>
                  <a:lnTo>
                    <a:pt x="58" y="10"/>
                  </a:lnTo>
                  <a:lnTo>
                    <a:pt x="53" y="4"/>
                  </a:lnTo>
                  <a:lnTo>
                    <a:pt x="46" y="3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4" y="4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49"/>
                  </a:lnTo>
                  <a:lnTo>
                    <a:pt x="5" y="54"/>
                  </a:lnTo>
                  <a:lnTo>
                    <a:pt x="9" y="58"/>
                  </a:lnTo>
                  <a:lnTo>
                    <a:pt x="14" y="63"/>
                  </a:lnTo>
                  <a:lnTo>
                    <a:pt x="19" y="67"/>
                  </a:lnTo>
                  <a:lnTo>
                    <a:pt x="26" y="69"/>
                  </a:lnTo>
                  <a:lnTo>
                    <a:pt x="34" y="69"/>
                  </a:lnTo>
                  <a:lnTo>
                    <a:pt x="41" y="69"/>
                  </a:lnTo>
                  <a:lnTo>
                    <a:pt x="46" y="67"/>
                  </a:lnTo>
                  <a:lnTo>
                    <a:pt x="53" y="63"/>
                  </a:lnTo>
                  <a:lnTo>
                    <a:pt x="58" y="58"/>
                  </a:lnTo>
                  <a:lnTo>
                    <a:pt x="60" y="54"/>
                  </a:lnTo>
                  <a:lnTo>
                    <a:pt x="66" y="49"/>
                  </a:lnTo>
                  <a:lnTo>
                    <a:pt x="69" y="41"/>
                  </a:lnTo>
                  <a:lnTo>
                    <a:pt x="69" y="34"/>
                  </a:lnTo>
                  <a:lnTo>
                    <a:pt x="66" y="34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0" y="17"/>
                  </a:lnTo>
                  <a:lnTo>
                    <a:pt x="57" y="11"/>
                  </a:lnTo>
                  <a:lnTo>
                    <a:pt x="51" y="8"/>
                  </a:lnTo>
                  <a:lnTo>
                    <a:pt x="46" y="4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6" y="3"/>
                  </a:lnTo>
                  <a:lnTo>
                    <a:pt x="22" y="4"/>
                  </a:lnTo>
                  <a:lnTo>
                    <a:pt x="14" y="8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1"/>
                  </a:lnTo>
                  <a:lnTo>
                    <a:pt x="2" y="46"/>
                  </a:lnTo>
                  <a:lnTo>
                    <a:pt x="7" y="54"/>
                  </a:lnTo>
                  <a:lnTo>
                    <a:pt x="9" y="58"/>
                  </a:lnTo>
                  <a:lnTo>
                    <a:pt x="14" y="61"/>
                  </a:lnTo>
                  <a:lnTo>
                    <a:pt x="22" y="67"/>
                  </a:lnTo>
                  <a:lnTo>
                    <a:pt x="26" y="67"/>
                  </a:lnTo>
                  <a:lnTo>
                    <a:pt x="34" y="69"/>
                  </a:lnTo>
                  <a:lnTo>
                    <a:pt x="39" y="67"/>
                  </a:lnTo>
                  <a:lnTo>
                    <a:pt x="46" y="67"/>
                  </a:lnTo>
                  <a:lnTo>
                    <a:pt x="51" y="61"/>
                  </a:lnTo>
                  <a:lnTo>
                    <a:pt x="57" y="58"/>
                  </a:lnTo>
                  <a:lnTo>
                    <a:pt x="60" y="54"/>
                  </a:lnTo>
                  <a:lnTo>
                    <a:pt x="64" y="46"/>
                  </a:lnTo>
                  <a:lnTo>
                    <a:pt x="66" y="41"/>
                  </a:lnTo>
                  <a:lnTo>
                    <a:pt x="66" y="34"/>
                  </a:lnTo>
                  <a:lnTo>
                    <a:pt x="69" y="34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7" name="Freeform 1219">
              <a:extLst>
                <a:ext uri="{FF2B5EF4-FFF2-40B4-BE49-F238E27FC236}">
                  <a16:creationId xmlns:a16="http://schemas.microsoft.com/office/drawing/2014/main" id="{ACABDC9F-84BB-4844-A047-D34CCAB74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608"/>
              <a:ext cx="22" cy="22"/>
            </a:xfrm>
            <a:custGeom>
              <a:avLst/>
              <a:gdLst>
                <a:gd name="T0" fmla="*/ 66 w 66"/>
                <a:gd name="T1" fmla="*/ 25 h 67"/>
                <a:gd name="T2" fmla="*/ 60 w 66"/>
                <a:gd name="T3" fmla="*/ 15 h 67"/>
                <a:gd name="T4" fmla="*/ 51 w 66"/>
                <a:gd name="T5" fmla="*/ 5 h 67"/>
                <a:gd name="T6" fmla="*/ 39 w 66"/>
                <a:gd name="T7" fmla="*/ 0 h 67"/>
                <a:gd name="T8" fmla="*/ 26 w 66"/>
                <a:gd name="T9" fmla="*/ 0 h 67"/>
                <a:gd name="T10" fmla="*/ 14 w 66"/>
                <a:gd name="T11" fmla="*/ 5 h 67"/>
                <a:gd name="T12" fmla="*/ 7 w 66"/>
                <a:gd name="T13" fmla="*/ 15 h 67"/>
                <a:gd name="T14" fmla="*/ 2 w 66"/>
                <a:gd name="T15" fmla="*/ 25 h 67"/>
                <a:gd name="T16" fmla="*/ 2 w 66"/>
                <a:gd name="T17" fmla="*/ 39 h 67"/>
                <a:gd name="T18" fmla="*/ 7 w 66"/>
                <a:gd name="T19" fmla="*/ 51 h 67"/>
                <a:gd name="T20" fmla="*/ 14 w 66"/>
                <a:gd name="T21" fmla="*/ 59 h 67"/>
                <a:gd name="T22" fmla="*/ 26 w 66"/>
                <a:gd name="T23" fmla="*/ 65 h 67"/>
                <a:gd name="T24" fmla="*/ 39 w 66"/>
                <a:gd name="T25" fmla="*/ 65 h 67"/>
                <a:gd name="T26" fmla="*/ 51 w 66"/>
                <a:gd name="T27" fmla="*/ 59 h 67"/>
                <a:gd name="T28" fmla="*/ 60 w 66"/>
                <a:gd name="T29" fmla="*/ 51 h 67"/>
                <a:gd name="T30" fmla="*/ 66 w 66"/>
                <a:gd name="T31" fmla="*/ 39 h 67"/>
                <a:gd name="T32" fmla="*/ 64 w 66"/>
                <a:gd name="T33" fmla="*/ 27 h 67"/>
                <a:gd name="T34" fmla="*/ 58 w 66"/>
                <a:gd name="T35" fmla="*/ 15 h 67"/>
                <a:gd name="T36" fmla="*/ 51 w 66"/>
                <a:gd name="T37" fmla="*/ 8 h 67"/>
                <a:gd name="T38" fmla="*/ 39 w 66"/>
                <a:gd name="T39" fmla="*/ 2 h 67"/>
                <a:gd name="T40" fmla="*/ 26 w 66"/>
                <a:gd name="T41" fmla="*/ 2 h 67"/>
                <a:gd name="T42" fmla="*/ 17 w 66"/>
                <a:gd name="T43" fmla="*/ 8 h 67"/>
                <a:gd name="T44" fmla="*/ 7 w 66"/>
                <a:gd name="T45" fmla="*/ 15 h 67"/>
                <a:gd name="T46" fmla="*/ 2 w 66"/>
                <a:gd name="T47" fmla="*/ 27 h 67"/>
                <a:gd name="T48" fmla="*/ 2 w 66"/>
                <a:gd name="T49" fmla="*/ 39 h 67"/>
                <a:gd name="T50" fmla="*/ 7 w 66"/>
                <a:gd name="T51" fmla="*/ 49 h 67"/>
                <a:gd name="T52" fmla="*/ 17 w 66"/>
                <a:gd name="T53" fmla="*/ 59 h 67"/>
                <a:gd name="T54" fmla="*/ 26 w 66"/>
                <a:gd name="T55" fmla="*/ 65 h 67"/>
                <a:gd name="T56" fmla="*/ 39 w 66"/>
                <a:gd name="T57" fmla="*/ 65 h 67"/>
                <a:gd name="T58" fmla="*/ 51 w 66"/>
                <a:gd name="T59" fmla="*/ 59 h 67"/>
                <a:gd name="T60" fmla="*/ 58 w 66"/>
                <a:gd name="T61" fmla="*/ 49 h 67"/>
                <a:gd name="T62" fmla="*/ 64 w 66"/>
                <a:gd name="T63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7">
                  <a:moveTo>
                    <a:pt x="66" y="32"/>
                  </a:moveTo>
                  <a:lnTo>
                    <a:pt x="66" y="25"/>
                  </a:lnTo>
                  <a:lnTo>
                    <a:pt x="64" y="20"/>
                  </a:lnTo>
                  <a:lnTo>
                    <a:pt x="60" y="15"/>
                  </a:lnTo>
                  <a:lnTo>
                    <a:pt x="57" y="9"/>
                  </a:lnTo>
                  <a:lnTo>
                    <a:pt x="51" y="5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7" y="15"/>
                  </a:lnTo>
                  <a:lnTo>
                    <a:pt x="2" y="20"/>
                  </a:lnTo>
                  <a:lnTo>
                    <a:pt x="2" y="25"/>
                  </a:lnTo>
                  <a:lnTo>
                    <a:pt x="0" y="32"/>
                  </a:lnTo>
                  <a:lnTo>
                    <a:pt x="2" y="39"/>
                  </a:lnTo>
                  <a:lnTo>
                    <a:pt x="2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14" y="59"/>
                  </a:lnTo>
                  <a:lnTo>
                    <a:pt x="22" y="65"/>
                  </a:lnTo>
                  <a:lnTo>
                    <a:pt x="26" y="65"/>
                  </a:lnTo>
                  <a:lnTo>
                    <a:pt x="34" y="67"/>
                  </a:lnTo>
                  <a:lnTo>
                    <a:pt x="39" y="65"/>
                  </a:lnTo>
                  <a:lnTo>
                    <a:pt x="46" y="65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4" y="44"/>
                  </a:lnTo>
                  <a:lnTo>
                    <a:pt x="66" y="39"/>
                  </a:lnTo>
                  <a:lnTo>
                    <a:pt x="66" y="32"/>
                  </a:lnTo>
                  <a:lnTo>
                    <a:pt x="64" y="27"/>
                  </a:lnTo>
                  <a:lnTo>
                    <a:pt x="64" y="20"/>
                  </a:lnTo>
                  <a:lnTo>
                    <a:pt x="58" y="15"/>
                  </a:lnTo>
                  <a:lnTo>
                    <a:pt x="57" y="9"/>
                  </a:lnTo>
                  <a:lnTo>
                    <a:pt x="51" y="8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17" y="8"/>
                  </a:lnTo>
                  <a:lnTo>
                    <a:pt x="12" y="9"/>
                  </a:lnTo>
                  <a:lnTo>
                    <a:pt x="7" y="15"/>
                  </a:lnTo>
                  <a:lnTo>
                    <a:pt x="5" y="20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2" y="39"/>
                  </a:lnTo>
                  <a:lnTo>
                    <a:pt x="5" y="44"/>
                  </a:lnTo>
                  <a:lnTo>
                    <a:pt x="7" y="49"/>
                  </a:lnTo>
                  <a:lnTo>
                    <a:pt x="12" y="54"/>
                  </a:lnTo>
                  <a:lnTo>
                    <a:pt x="17" y="59"/>
                  </a:lnTo>
                  <a:lnTo>
                    <a:pt x="22" y="61"/>
                  </a:lnTo>
                  <a:lnTo>
                    <a:pt x="26" y="65"/>
                  </a:lnTo>
                  <a:lnTo>
                    <a:pt x="34" y="65"/>
                  </a:lnTo>
                  <a:lnTo>
                    <a:pt x="39" y="65"/>
                  </a:lnTo>
                  <a:lnTo>
                    <a:pt x="46" y="61"/>
                  </a:lnTo>
                  <a:lnTo>
                    <a:pt x="51" y="59"/>
                  </a:lnTo>
                  <a:lnTo>
                    <a:pt x="57" y="54"/>
                  </a:lnTo>
                  <a:lnTo>
                    <a:pt x="58" y="49"/>
                  </a:lnTo>
                  <a:lnTo>
                    <a:pt x="64" y="44"/>
                  </a:lnTo>
                  <a:lnTo>
                    <a:pt x="64" y="39"/>
                  </a:lnTo>
                  <a:lnTo>
                    <a:pt x="66" y="32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8" name="Freeform 1220">
              <a:extLst>
                <a:ext uri="{FF2B5EF4-FFF2-40B4-BE49-F238E27FC236}">
                  <a16:creationId xmlns:a16="http://schemas.microsoft.com/office/drawing/2014/main" id="{D19AE67A-43CC-429F-AEE9-8B921D36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3608"/>
              <a:ext cx="22" cy="22"/>
            </a:xfrm>
            <a:custGeom>
              <a:avLst/>
              <a:gdLst>
                <a:gd name="T0" fmla="*/ 62 w 64"/>
                <a:gd name="T1" fmla="*/ 26 h 64"/>
                <a:gd name="T2" fmla="*/ 56 w 64"/>
                <a:gd name="T3" fmla="*/ 14 h 64"/>
                <a:gd name="T4" fmla="*/ 49 w 64"/>
                <a:gd name="T5" fmla="*/ 7 h 64"/>
                <a:gd name="T6" fmla="*/ 37 w 64"/>
                <a:gd name="T7" fmla="*/ 1 h 64"/>
                <a:gd name="T8" fmla="*/ 24 w 64"/>
                <a:gd name="T9" fmla="*/ 1 h 64"/>
                <a:gd name="T10" fmla="*/ 15 w 64"/>
                <a:gd name="T11" fmla="*/ 7 h 64"/>
                <a:gd name="T12" fmla="*/ 5 w 64"/>
                <a:gd name="T13" fmla="*/ 14 h 64"/>
                <a:gd name="T14" fmla="*/ 0 w 64"/>
                <a:gd name="T15" fmla="*/ 26 h 64"/>
                <a:gd name="T16" fmla="*/ 0 w 64"/>
                <a:gd name="T17" fmla="*/ 38 h 64"/>
                <a:gd name="T18" fmla="*/ 5 w 64"/>
                <a:gd name="T19" fmla="*/ 48 h 64"/>
                <a:gd name="T20" fmla="*/ 15 w 64"/>
                <a:gd name="T21" fmla="*/ 58 h 64"/>
                <a:gd name="T22" fmla="*/ 24 w 64"/>
                <a:gd name="T23" fmla="*/ 64 h 64"/>
                <a:gd name="T24" fmla="*/ 37 w 64"/>
                <a:gd name="T25" fmla="*/ 64 h 64"/>
                <a:gd name="T26" fmla="*/ 49 w 64"/>
                <a:gd name="T27" fmla="*/ 58 h 64"/>
                <a:gd name="T28" fmla="*/ 56 w 64"/>
                <a:gd name="T29" fmla="*/ 48 h 64"/>
                <a:gd name="T30" fmla="*/ 62 w 64"/>
                <a:gd name="T31" fmla="*/ 38 h 64"/>
                <a:gd name="T32" fmla="*/ 62 w 64"/>
                <a:gd name="T33" fmla="*/ 31 h 64"/>
                <a:gd name="T34" fmla="*/ 58 w 64"/>
                <a:gd name="T35" fmla="*/ 19 h 64"/>
                <a:gd name="T36" fmla="*/ 51 w 64"/>
                <a:gd name="T37" fmla="*/ 12 h 64"/>
                <a:gd name="T38" fmla="*/ 44 w 64"/>
                <a:gd name="T39" fmla="*/ 5 h 64"/>
                <a:gd name="T40" fmla="*/ 32 w 64"/>
                <a:gd name="T41" fmla="*/ 1 h 64"/>
                <a:gd name="T42" fmla="*/ 20 w 64"/>
                <a:gd name="T43" fmla="*/ 5 h 64"/>
                <a:gd name="T44" fmla="*/ 10 w 64"/>
                <a:gd name="T45" fmla="*/ 12 h 64"/>
                <a:gd name="T46" fmla="*/ 5 w 64"/>
                <a:gd name="T47" fmla="*/ 19 h 64"/>
                <a:gd name="T48" fmla="*/ 3 w 64"/>
                <a:gd name="T49" fmla="*/ 31 h 64"/>
                <a:gd name="T50" fmla="*/ 5 w 64"/>
                <a:gd name="T51" fmla="*/ 43 h 64"/>
                <a:gd name="T52" fmla="*/ 10 w 64"/>
                <a:gd name="T53" fmla="*/ 53 h 64"/>
                <a:gd name="T54" fmla="*/ 20 w 64"/>
                <a:gd name="T55" fmla="*/ 58 h 64"/>
                <a:gd name="T56" fmla="*/ 32 w 64"/>
                <a:gd name="T57" fmla="*/ 60 h 64"/>
                <a:gd name="T58" fmla="*/ 44 w 64"/>
                <a:gd name="T59" fmla="*/ 58 h 64"/>
                <a:gd name="T60" fmla="*/ 51 w 64"/>
                <a:gd name="T61" fmla="*/ 53 h 64"/>
                <a:gd name="T62" fmla="*/ 58 w 64"/>
                <a:gd name="T63" fmla="*/ 43 h 64"/>
                <a:gd name="T64" fmla="*/ 62 w 64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64">
                  <a:moveTo>
                    <a:pt x="64" y="31"/>
                  </a:moveTo>
                  <a:lnTo>
                    <a:pt x="62" y="26"/>
                  </a:lnTo>
                  <a:lnTo>
                    <a:pt x="62" y="19"/>
                  </a:lnTo>
                  <a:lnTo>
                    <a:pt x="56" y="14"/>
                  </a:lnTo>
                  <a:lnTo>
                    <a:pt x="55" y="8"/>
                  </a:lnTo>
                  <a:lnTo>
                    <a:pt x="49" y="7"/>
                  </a:lnTo>
                  <a:lnTo>
                    <a:pt x="44" y="1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4" y="1"/>
                  </a:lnTo>
                  <a:lnTo>
                    <a:pt x="20" y="1"/>
                  </a:lnTo>
                  <a:lnTo>
                    <a:pt x="15" y="7"/>
                  </a:lnTo>
                  <a:lnTo>
                    <a:pt x="10" y="8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10" y="53"/>
                  </a:lnTo>
                  <a:lnTo>
                    <a:pt x="15" y="58"/>
                  </a:lnTo>
                  <a:lnTo>
                    <a:pt x="20" y="60"/>
                  </a:lnTo>
                  <a:lnTo>
                    <a:pt x="24" y="64"/>
                  </a:lnTo>
                  <a:lnTo>
                    <a:pt x="32" y="64"/>
                  </a:lnTo>
                  <a:lnTo>
                    <a:pt x="37" y="64"/>
                  </a:lnTo>
                  <a:lnTo>
                    <a:pt x="44" y="60"/>
                  </a:lnTo>
                  <a:lnTo>
                    <a:pt x="49" y="58"/>
                  </a:lnTo>
                  <a:lnTo>
                    <a:pt x="55" y="53"/>
                  </a:lnTo>
                  <a:lnTo>
                    <a:pt x="56" y="48"/>
                  </a:lnTo>
                  <a:lnTo>
                    <a:pt x="62" y="43"/>
                  </a:lnTo>
                  <a:lnTo>
                    <a:pt x="62" y="38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26"/>
                  </a:lnTo>
                  <a:lnTo>
                    <a:pt x="58" y="19"/>
                  </a:lnTo>
                  <a:lnTo>
                    <a:pt x="56" y="14"/>
                  </a:lnTo>
                  <a:lnTo>
                    <a:pt x="51" y="12"/>
                  </a:lnTo>
                  <a:lnTo>
                    <a:pt x="49" y="7"/>
                  </a:lnTo>
                  <a:lnTo>
                    <a:pt x="44" y="5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4" y="1"/>
                  </a:lnTo>
                  <a:lnTo>
                    <a:pt x="20" y="5"/>
                  </a:lnTo>
                  <a:lnTo>
                    <a:pt x="15" y="7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3" y="31"/>
                  </a:lnTo>
                  <a:lnTo>
                    <a:pt x="3" y="38"/>
                  </a:lnTo>
                  <a:lnTo>
                    <a:pt x="5" y="43"/>
                  </a:lnTo>
                  <a:lnTo>
                    <a:pt x="7" y="48"/>
                  </a:lnTo>
                  <a:lnTo>
                    <a:pt x="10" y="53"/>
                  </a:lnTo>
                  <a:lnTo>
                    <a:pt x="15" y="55"/>
                  </a:lnTo>
                  <a:lnTo>
                    <a:pt x="20" y="58"/>
                  </a:lnTo>
                  <a:lnTo>
                    <a:pt x="24" y="60"/>
                  </a:lnTo>
                  <a:lnTo>
                    <a:pt x="32" y="60"/>
                  </a:lnTo>
                  <a:lnTo>
                    <a:pt x="37" y="60"/>
                  </a:lnTo>
                  <a:lnTo>
                    <a:pt x="44" y="58"/>
                  </a:lnTo>
                  <a:lnTo>
                    <a:pt x="49" y="55"/>
                  </a:lnTo>
                  <a:lnTo>
                    <a:pt x="51" y="53"/>
                  </a:lnTo>
                  <a:lnTo>
                    <a:pt x="56" y="48"/>
                  </a:lnTo>
                  <a:lnTo>
                    <a:pt x="58" y="43"/>
                  </a:lnTo>
                  <a:lnTo>
                    <a:pt x="62" y="38"/>
                  </a:lnTo>
                  <a:lnTo>
                    <a:pt x="62" y="31"/>
                  </a:lnTo>
                  <a:lnTo>
                    <a:pt x="64" y="31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9" name="Freeform 1221">
              <a:extLst>
                <a:ext uri="{FF2B5EF4-FFF2-40B4-BE49-F238E27FC236}">
                  <a16:creationId xmlns:a16="http://schemas.microsoft.com/office/drawing/2014/main" id="{27500B2C-E863-4DFB-817C-FD888F2B5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3609"/>
              <a:ext cx="20" cy="19"/>
            </a:xfrm>
            <a:custGeom>
              <a:avLst/>
              <a:gdLst>
                <a:gd name="T0" fmla="*/ 59 w 59"/>
                <a:gd name="T1" fmla="*/ 24 h 59"/>
                <a:gd name="T2" fmla="*/ 53 w 59"/>
                <a:gd name="T3" fmla="*/ 12 h 59"/>
                <a:gd name="T4" fmla="*/ 46 w 59"/>
                <a:gd name="T5" fmla="*/ 5 h 59"/>
                <a:gd name="T6" fmla="*/ 34 w 59"/>
                <a:gd name="T7" fmla="*/ 0 h 59"/>
                <a:gd name="T8" fmla="*/ 21 w 59"/>
                <a:gd name="T9" fmla="*/ 0 h 59"/>
                <a:gd name="T10" fmla="*/ 11 w 59"/>
                <a:gd name="T11" fmla="*/ 5 h 59"/>
                <a:gd name="T12" fmla="*/ 4 w 59"/>
                <a:gd name="T13" fmla="*/ 12 h 59"/>
                <a:gd name="T14" fmla="*/ 0 w 59"/>
                <a:gd name="T15" fmla="*/ 24 h 59"/>
                <a:gd name="T16" fmla="*/ 0 w 59"/>
                <a:gd name="T17" fmla="*/ 36 h 59"/>
                <a:gd name="T18" fmla="*/ 4 w 59"/>
                <a:gd name="T19" fmla="*/ 47 h 59"/>
                <a:gd name="T20" fmla="*/ 11 w 59"/>
                <a:gd name="T21" fmla="*/ 54 h 59"/>
                <a:gd name="T22" fmla="*/ 21 w 59"/>
                <a:gd name="T23" fmla="*/ 59 h 59"/>
                <a:gd name="T24" fmla="*/ 34 w 59"/>
                <a:gd name="T25" fmla="*/ 59 h 59"/>
                <a:gd name="T26" fmla="*/ 46 w 59"/>
                <a:gd name="T27" fmla="*/ 54 h 59"/>
                <a:gd name="T28" fmla="*/ 53 w 59"/>
                <a:gd name="T29" fmla="*/ 47 h 59"/>
                <a:gd name="T30" fmla="*/ 59 w 59"/>
                <a:gd name="T31" fmla="*/ 36 h 59"/>
                <a:gd name="T32" fmla="*/ 55 w 59"/>
                <a:gd name="T33" fmla="*/ 29 h 59"/>
                <a:gd name="T34" fmla="*/ 53 w 59"/>
                <a:gd name="T35" fmla="*/ 19 h 59"/>
                <a:gd name="T36" fmla="*/ 48 w 59"/>
                <a:gd name="T37" fmla="*/ 10 h 59"/>
                <a:gd name="T38" fmla="*/ 38 w 59"/>
                <a:gd name="T39" fmla="*/ 5 h 59"/>
                <a:gd name="T40" fmla="*/ 29 w 59"/>
                <a:gd name="T41" fmla="*/ 2 h 59"/>
                <a:gd name="T42" fmla="*/ 17 w 59"/>
                <a:gd name="T43" fmla="*/ 5 h 59"/>
                <a:gd name="T44" fmla="*/ 9 w 59"/>
                <a:gd name="T45" fmla="*/ 10 h 59"/>
                <a:gd name="T46" fmla="*/ 2 w 59"/>
                <a:gd name="T47" fmla="*/ 19 h 59"/>
                <a:gd name="T48" fmla="*/ 0 w 59"/>
                <a:gd name="T49" fmla="*/ 29 h 59"/>
                <a:gd name="T50" fmla="*/ 2 w 59"/>
                <a:gd name="T51" fmla="*/ 42 h 59"/>
                <a:gd name="T52" fmla="*/ 9 w 59"/>
                <a:gd name="T53" fmla="*/ 50 h 59"/>
                <a:gd name="T54" fmla="*/ 17 w 59"/>
                <a:gd name="T55" fmla="*/ 57 h 59"/>
                <a:gd name="T56" fmla="*/ 29 w 59"/>
                <a:gd name="T57" fmla="*/ 59 h 59"/>
                <a:gd name="T58" fmla="*/ 38 w 59"/>
                <a:gd name="T59" fmla="*/ 57 h 59"/>
                <a:gd name="T60" fmla="*/ 48 w 59"/>
                <a:gd name="T61" fmla="*/ 50 h 59"/>
                <a:gd name="T62" fmla="*/ 53 w 59"/>
                <a:gd name="T63" fmla="*/ 42 h 59"/>
                <a:gd name="T64" fmla="*/ 55 w 59"/>
                <a:gd name="T65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59">
                  <a:moveTo>
                    <a:pt x="59" y="29"/>
                  </a:moveTo>
                  <a:lnTo>
                    <a:pt x="59" y="24"/>
                  </a:lnTo>
                  <a:lnTo>
                    <a:pt x="55" y="17"/>
                  </a:lnTo>
                  <a:lnTo>
                    <a:pt x="53" y="12"/>
                  </a:lnTo>
                  <a:lnTo>
                    <a:pt x="48" y="10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1" y="54"/>
                  </a:lnTo>
                  <a:lnTo>
                    <a:pt x="17" y="57"/>
                  </a:lnTo>
                  <a:lnTo>
                    <a:pt x="21" y="59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48" y="52"/>
                  </a:lnTo>
                  <a:lnTo>
                    <a:pt x="53" y="47"/>
                  </a:lnTo>
                  <a:lnTo>
                    <a:pt x="55" y="42"/>
                  </a:lnTo>
                  <a:lnTo>
                    <a:pt x="59" y="36"/>
                  </a:lnTo>
                  <a:lnTo>
                    <a:pt x="59" y="29"/>
                  </a:lnTo>
                  <a:lnTo>
                    <a:pt x="55" y="29"/>
                  </a:lnTo>
                  <a:lnTo>
                    <a:pt x="55" y="24"/>
                  </a:lnTo>
                  <a:lnTo>
                    <a:pt x="53" y="19"/>
                  </a:lnTo>
                  <a:lnTo>
                    <a:pt x="50" y="14"/>
                  </a:lnTo>
                  <a:lnTo>
                    <a:pt x="48" y="10"/>
                  </a:lnTo>
                  <a:lnTo>
                    <a:pt x="43" y="7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1" y="2"/>
                  </a:lnTo>
                  <a:lnTo>
                    <a:pt x="17" y="5"/>
                  </a:lnTo>
                  <a:lnTo>
                    <a:pt x="11" y="7"/>
                  </a:lnTo>
                  <a:lnTo>
                    <a:pt x="9" y="10"/>
                  </a:lnTo>
                  <a:lnTo>
                    <a:pt x="4" y="14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7"/>
                  </a:lnTo>
                  <a:lnTo>
                    <a:pt x="9" y="50"/>
                  </a:lnTo>
                  <a:lnTo>
                    <a:pt x="11" y="54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9" y="59"/>
                  </a:lnTo>
                  <a:lnTo>
                    <a:pt x="34" y="57"/>
                  </a:lnTo>
                  <a:lnTo>
                    <a:pt x="38" y="57"/>
                  </a:lnTo>
                  <a:lnTo>
                    <a:pt x="43" y="54"/>
                  </a:lnTo>
                  <a:lnTo>
                    <a:pt x="48" y="50"/>
                  </a:lnTo>
                  <a:lnTo>
                    <a:pt x="50" y="47"/>
                  </a:lnTo>
                  <a:lnTo>
                    <a:pt x="53" y="42"/>
                  </a:lnTo>
                  <a:lnTo>
                    <a:pt x="55" y="34"/>
                  </a:lnTo>
                  <a:lnTo>
                    <a:pt x="55" y="29"/>
                  </a:lnTo>
                  <a:lnTo>
                    <a:pt x="59" y="29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0" name="Freeform 1222">
              <a:extLst>
                <a:ext uri="{FF2B5EF4-FFF2-40B4-BE49-F238E27FC236}">
                  <a16:creationId xmlns:a16="http://schemas.microsoft.com/office/drawing/2014/main" id="{8F414322-D97C-484E-ADDE-330CF1B86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3609"/>
              <a:ext cx="19" cy="19"/>
            </a:xfrm>
            <a:custGeom>
              <a:avLst/>
              <a:gdLst>
                <a:gd name="T0" fmla="*/ 55 w 55"/>
                <a:gd name="T1" fmla="*/ 22 h 56"/>
                <a:gd name="T2" fmla="*/ 52 w 55"/>
                <a:gd name="T3" fmla="*/ 12 h 56"/>
                <a:gd name="T4" fmla="*/ 44 w 55"/>
                <a:gd name="T5" fmla="*/ 5 h 56"/>
                <a:gd name="T6" fmla="*/ 34 w 55"/>
                <a:gd name="T7" fmla="*/ 0 h 56"/>
                <a:gd name="T8" fmla="*/ 23 w 55"/>
                <a:gd name="T9" fmla="*/ 0 h 56"/>
                <a:gd name="T10" fmla="*/ 12 w 55"/>
                <a:gd name="T11" fmla="*/ 5 h 56"/>
                <a:gd name="T12" fmla="*/ 4 w 55"/>
                <a:gd name="T13" fmla="*/ 12 h 56"/>
                <a:gd name="T14" fmla="*/ 0 w 55"/>
                <a:gd name="T15" fmla="*/ 22 h 56"/>
                <a:gd name="T16" fmla="*/ 0 w 55"/>
                <a:gd name="T17" fmla="*/ 32 h 56"/>
                <a:gd name="T18" fmla="*/ 4 w 55"/>
                <a:gd name="T19" fmla="*/ 44 h 56"/>
                <a:gd name="T20" fmla="*/ 12 w 55"/>
                <a:gd name="T21" fmla="*/ 52 h 56"/>
                <a:gd name="T22" fmla="*/ 23 w 55"/>
                <a:gd name="T23" fmla="*/ 54 h 56"/>
                <a:gd name="T24" fmla="*/ 34 w 55"/>
                <a:gd name="T25" fmla="*/ 54 h 56"/>
                <a:gd name="T26" fmla="*/ 44 w 55"/>
                <a:gd name="T27" fmla="*/ 52 h 56"/>
                <a:gd name="T28" fmla="*/ 52 w 55"/>
                <a:gd name="T29" fmla="*/ 44 h 56"/>
                <a:gd name="T30" fmla="*/ 55 w 55"/>
                <a:gd name="T31" fmla="*/ 32 h 56"/>
                <a:gd name="T32" fmla="*/ 53 w 55"/>
                <a:gd name="T33" fmla="*/ 22 h 56"/>
                <a:gd name="T34" fmla="*/ 52 w 55"/>
                <a:gd name="T35" fmla="*/ 12 h 56"/>
                <a:gd name="T36" fmla="*/ 44 w 55"/>
                <a:gd name="T37" fmla="*/ 5 h 56"/>
                <a:gd name="T38" fmla="*/ 34 w 55"/>
                <a:gd name="T39" fmla="*/ 0 h 56"/>
                <a:gd name="T40" fmla="*/ 24 w 55"/>
                <a:gd name="T41" fmla="*/ 0 h 56"/>
                <a:gd name="T42" fmla="*/ 15 w 55"/>
                <a:gd name="T43" fmla="*/ 5 h 56"/>
                <a:gd name="T44" fmla="*/ 7 w 55"/>
                <a:gd name="T45" fmla="*/ 12 h 56"/>
                <a:gd name="T46" fmla="*/ 2 w 55"/>
                <a:gd name="T47" fmla="*/ 22 h 56"/>
                <a:gd name="T48" fmla="*/ 2 w 55"/>
                <a:gd name="T49" fmla="*/ 32 h 56"/>
                <a:gd name="T50" fmla="*/ 7 w 55"/>
                <a:gd name="T51" fmla="*/ 42 h 56"/>
                <a:gd name="T52" fmla="*/ 15 w 55"/>
                <a:gd name="T53" fmla="*/ 49 h 56"/>
                <a:gd name="T54" fmla="*/ 24 w 55"/>
                <a:gd name="T55" fmla="*/ 54 h 56"/>
                <a:gd name="T56" fmla="*/ 34 w 55"/>
                <a:gd name="T57" fmla="*/ 54 h 56"/>
                <a:gd name="T58" fmla="*/ 44 w 55"/>
                <a:gd name="T59" fmla="*/ 49 h 56"/>
                <a:gd name="T60" fmla="*/ 52 w 55"/>
                <a:gd name="T61" fmla="*/ 42 h 56"/>
                <a:gd name="T62" fmla="*/ 53 w 55"/>
                <a:gd name="T63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56">
                  <a:moveTo>
                    <a:pt x="55" y="27"/>
                  </a:moveTo>
                  <a:lnTo>
                    <a:pt x="55" y="22"/>
                  </a:lnTo>
                  <a:lnTo>
                    <a:pt x="53" y="17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4" y="5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9"/>
                  </a:lnTo>
                  <a:lnTo>
                    <a:pt x="4" y="44"/>
                  </a:lnTo>
                  <a:lnTo>
                    <a:pt x="9" y="46"/>
                  </a:lnTo>
                  <a:lnTo>
                    <a:pt x="12" y="52"/>
                  </a:lnTo>
                  <a:lnTo>
                    <a:pt x="17" y="54"/>
                  </a:lnTo>
                  <a:lnTo>
                    <a:pt x="23" y="54"/>
                  </a:lnTo>
                  <a:lnTo>
                    <a:pt x="29" y="56"/>
                  </a:lnTo>
                  <a:lnTo>
                    <a:pt x="34" y="54"/>
                  </a:lnTo>
                  <a:lnTo>
                    <a:pt x="38" y="54"/>
                  </a:lnTo>
                  <a:lnTo>
                    <a:pt x="44" y="52"/>
                  </a:lnTo>
                  <a:lnTo>
                    <a:pt x="48" y="46"/>
                  </a:lnTo>
                  <a:lnTo>
                    <a:pt x="52" y="44"/>
                  </a:lnTo>
                  <a:lnTo>
                    <a:pt x="53" y="39"/>
                  </a:lnTo>
                  <a:lnTo>
                    <a:pt x="55" y="32"/>
                  </a:lnTo>
                  <a:lnTo>
                    <a:pt x="55" y="27"/>
                  </a:lnTo>
                  <a:lnTo>
                    <a:pt x="53" y="22"/>
                  </a:lnTo>
                  <a:lnTo>
                    <a:pt x="53" y="17"/>
                  </a:lnTo>
                  <a:lnTo>
                    <a:pt x="52" y="12"/>
                  </a:lnTo>
                  <a:lnTo>
                    <a:pt x="46" y="8"/>
                  </a:lnTo>
                  <a:lnTo>
                    <a:pt x="44" y="5"/>
                  </a:lnTo>
                  <a:lnTo>
                    <a:pt x="38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5"/>
                  </a:lnTo>
                  <a:lnTo>
                    <a:pt x="9" y="8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2" y="22"/>
                  </a:lnTo>
                  <a:lnTo>
                    <a:pt x="2" y="27"/>
                  </a:lnTo>
                  <a:lnTo>
                    <a:pt x="2" y="32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9" y="46"/>
                  </a:lnTo>
                  <a:lnTo>
                    <a:pt x="15" y="49"/>
                  </a:lnTo>
                  <a:lnTo>
                    <a:pt x="19" y="52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4" y="54"/>
                  </a:lnTo>
                  <a:lnTo>
                    <a:pt x="38" y="52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52" y="42"/>
                  </a:lnTo>
                  <a:lnTo>
                    <a:pt x="53" y="37"/>
                  </a:lnTo>
                  <a:lnTo>
                    <a:pt x="53" y="32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1" name="Freeform 1223">
              <a:extLst>
                <a:ext uri="{FF2B5EF4-FFF2-40B4-BE49-F238E27FC236}">
                  <a16:creationId xmlns:a16="http://schemas.microsoft.com/office/drawing/2014/main" id="{A49BB086-86F3-4F4C-BAFD-B971B17B7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610"/>
              <a:ext cx="18" cy="18"/>
            </a:xfrm>
            <a:custGeom>
              <a:avLst/>
              <a:gdLst>
                <a:gd name="T0" fmla="*/ 52 w 53"/>
                <a:gd name="T1" fmla="*/ 21 h 53"/>
                <a:gd name="T2" fmla="*/ 50 w 53"/>
                <a:gd name="T3" fmla="*/ 12 h 53"/>
                <a:gd name="T4" fmla="*/ 42 w 53"/>
                <a:gd name="T5" fmla="*/ 4 h 53"/>
                <a:gd name="T6" fmla="*/ 32 w 53"/>
                <a:gd name="T7" fmla="*/ 0 h 53"/>
                <a:gd name="T8" fmla="*/ 22 w 53"/>
                <a:gd name="T9" fmla="*/ 0 h 53"/>
                <a:gd name="T10" fmla="*/ 12 w 53"/>
                <a:gd name="T11" fmla="*/ 4 h 53"/>
                <a:gd name="T12" fmla="*/ 5 w 53"/>
                <a:gd name="T13" fmla="*/ 12 h 53"/>
                <a:gd name="T14" fmla="*/ 0 w 53"/>
                <a:gd name="T15" fmla="*/ 21 h 53"/>
                <a:gd name="T16" fmla="*/ 0 w 53"/>
                <a:gd name="T17" fmla="*/ 31 h 53"/>
                <a:gd name="T18" fmla="*/ 5 w 53"/>
                <a:gd name="T19" fmla="*/ 41 h 53"/>
                <a:gd name="T20" fmla="*/ 12 w 53"/>
                <a:gd name="T21" fmla="*/ 48 h 53"/>
                <a:gd name="T22" fmla="*/ 22 w 53"/>
                <a:gd name="T23" fmla="*/ 53 h 53"/>
                <a:gd name="T24" fmla="*/ 32 w 53"/>
                <a:gd name="T25" fmla="*/ 53 h 53"/>
                <a:gd name="T26" fmla="*/ 42 w 53"/>
                <a:gd name="T27" fmla="*/ 48 h 53"/>
                <a:gd name="T28" fmla="*/ 50 w 53"/>
                <a:gd name="T29" fmla="*/ 41 h 53"/>
                <a:gd name="T30" fmla="*/ 52 w 53"/>
                <a:gd name="T31" fmla="*/ 31 h 53"/>
                <a:gd name="T32" fmla="*/ 52 w 53"/>
                <a:gd name="T33" fmla="*/ 26 h 53"/>
                <a:gd name="T34" fmla="*/ 50 w 53"/>
                <a:gd name="T35" fmla="*/ 17 h 53"/>
                <a:gd name="T36" fmla="*/ 44 w 53"/>
                <a:gd name="T37" fmla="*/ 9 h 53"/>
                <a:gd name="T38" fmla="*/ 36 w 53"/>
                <a:gd name="T39" fmla="*/ 4 h 53"/>
                <a:gd name="T40" fmla="*/ 27 w 53"/>
                <a:gd name="T41" fmla="*/ 2 h 53"/>
                <a:gd name="T42" fmla="*/ 17 w 53"/>
                <a:gd name="T43" fmla="*/ 4 h 53"/>
                <a:gd name="T44" fmla="*/ 7 w 53"/>
                <a:gd name="T45" fmla="*/ 9 h 53"/>
                <a:gd name="T46" fmla="*/ 2 w 53"/>
                <a:gd name="T47" fmla="*/ 17 h 53"/>
                <a:gd name="T48" fmla="*/ 0 w 53"/>
                <a:gd name="T49" fmla="*/ 26 h 53"/>
                <a:gd name="T50" fmla="*/ 2 w 53"/>
                <a:gd name="T51" fmla="*/ 36 h 53"/>
                <a:gd name="T52" fmla="*/ 7 w 53"/>
                <a:gd name="T53" fmla="*/ 43 h 53"/>
                <a:gd name="T54" fmla="*/ 17 w 53"/>
                <a:gd name="T55" fmla="*/ 52 h 53"/>
                <a:gd name="T56" fmla="*/ 27 w 53"/>
                <a:gd name="T57" fmla="*/ 52 h 53"/>
                <a:gd name="T58" fmla="*/ 36 w 53"/>
                <a:gd name="T59" fmla="*/ 52 h 53"/>
                <a:gd name="T60" fmla="*/ 44 w 53"/>
                <a:gd name="T61" fmla="*/ 43 h 53"/>
                <a:gd name="T62" fmla="*/ 50 w 53"/>
                <a:gd name="T63" fmla="*/ 36 h 53"/>
                <a:gd name="T64" fmla="*/ 52 w 53"/>
                <a:gd name="T6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53">
                  <a:moveTo>
                    <a:pt x="53" y="26"/>
                  </a:moveTo>
                  <a:lnTo>
                    <a:pt x="52" y="21"/>
                  </a:lnTo>
                  <a:lnTo>
                    <a:pt x="52" y="17"/>
                  </a:lnTo>
                  <a:lnTo>
                    <a:pt x="50" y="12"/>
                  </a:lnTo>
                  <a:lnTo>
                    <a:pt x="44" y="7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7" y="46"/>
                  </a:lnTo>
                  <a:lnTo>
                    <a:pt x="12" y="48"/>
                  </a:lnTo>
                  <a:lnTo>
                    <a:pt x="17" y="52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6" y="52"/>
                  </a:lnTo>
                  <a:lnTo>
                    <a:pt x="42" y="48"/>
                  </a:lnTo>
                  <a:lnTo>
                    <a:pt x="44" y="46"/>
                  </a:lnTo>
                  <a:lnTo>
                    <a:pt x="50" y="41"/>
                  </a:lnTo>
                  <a:lnTo>
                    <a:pt x="52" y="36"/>
                  </a:lnTo>
                  <a:lnTo>
                    <a:pt x="52" y="31"/>
                  </a:lnTo>
                  <a:lnTo>
                    <a:pt x="53" y="26"/>
                  </a:lnTo>
                  <a:lnTo>
                    <a:pt x="52" y="26"/>
                  </a:lnTo>
                  <a:lnTo>
                    <a:pt x="52" y="21"/>
                  </a:lnTo>
                  <a:lnTo>
                    <a:pt x="50" y="17"/>
                  </a:lnTo>
                  <a:lnTo>
                    <a:pt x="46" y="12"/>
                  </a:lnTo>
                  <a:lnTo>
                    <a:pt x="44" y="9"/>
                  </a:lnTo>
                  <a:lnTo>
                    <a:pt x="39" y="7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7" y="4"/>
                  </a:lnTo>
                  <a:lnTo>
                    <a:pt x="12" y="7"/>
                  </a:lnTo>
                  <a:lnTo>
                    <a:pt x="7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7" y="43"/>
                  </a:lnTo>
                  <a:lnTo>
                    <a:pt x="12" y="48"/>
                  </a:lnTo>
                  <a:lnTo>
                    <a:pt x="17" y="52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39" y="48"/>
                  </a:lnTo>
                  <a:lnTo>
                    <a:pt x="44" y="43"/>
                  </a:lnTo>
                  <a:lnTo>
                    <a:pt x="46" y="41"/>
                  </a:lnTo>
                  <a:lnTo>
                    <a:pt x="50" y="36"/>
                  </a:lnTo>
                  <a:lnTo>
                    <a:pt x="52" y="31"/>
                  </a:lnTo>
                  <a:lnTo>
                    <a:pt x="52" y="26"/>
                  </a:lnTo>
                  <a:lnTo>
                    <a:pt x="53" y="26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2" name="Freeform 1224">
              <a:extLst>
                <a:ext uri="{FF2B5EF4-FFF2-40B4-BE49-F238E27FC236}">
                  <a16:creationId xmlns:a16="http://schemas.microsoft.com/office/drawing/2014/main" id="{485910B2-8DE2-4EFD-8F5B-7260FDF3B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611"/>
              <a:ext cx="17" cy="16"/>
            </a:xfrm>
            <a:custGeom>
              <a:avLst/>
              <a:gdLst>
                <a:gd name="T0" fmla="*/ 51 w 51"/>
                <a:gd name="T1" fmla="*/ 19 h 48"/>
                <a:gd name="T2" fmla="*/ 46 w 51"/>
                <a:gd name="T3" fmla="*/ 10 h 48"/>
                <a:gd name="T4" fmla="*/ 39 w 51"/>
                <a:gd name="T5" fmla="*/ 5 h 48"/>
                <a:gd name="T6" fmla="*/ 32 w 51"/>
                <a:gd name="T7" fmla="*/ 0 h 48"/>
                <a:gd name="T8" fmla="*/ 22 w 51"/>
                <a:gd name="T9" fmla="*/ 0 h 48"/>
                <a:gd name="T10" fmla="*/ 12 w 51"/>
                <a:gd name="T11" fmla="*/ 5 h 48"/>
                <a:gd name="T12" fmla="*/ 5 w 51"/>
                <a:gd name="T13" fmla="*/ 10 h 48"/>
                <a:gd name="T14" fmla="*/ 2 w 51"/>
                <a:gd name="T15" fmla="*/ 19 h 48"/>
                <a:gd name="T16" fmla="*/ 2 w 51"/>
                <a:gd name="T17" fmla="*/ 29 h 48"/>
                <a:gd name="T18" fmla="*/ 5 w 51"/>
                <a:gd name="T19" fmla="*/ 39 h 48"/>
                <a:gd name="T20" fmla="*/ 12 w 51"/>
                <a:gd name="T21" fmla="*/ 46 h 48"/>
                <a:gd name="T22" fmla="*/ 22 w 51"/>
                <a:gd name="T23" fmla="*/ 48 h 48"/>
                <a:gd name="T24" fmla="*/ 32 w 51"/>
                <a:gd name="T25" fmla="*/ 48 h 48"/>
                <a:gd name="T26" fmla="*/ 39 w 51"/>
                <a:gd name="T27" fmla="*/ 46 h 48"/>
                <a:gd name="T28" fmla="*/ 46 w 51"/>
                <a:gd name="T29" fmla="*/ 39 h 48"/>
                <a:gd name="T30" fmla="*/ 51 w 51"/>
                <a:gd name="T31" fmla="*/ 29 h 48"/>
                <a:gd name="T32" fmla="*/ 50 w 51"/>
                <a:gd name="T33" fmla="*/ 24 h 48"/>
                <a:gd name="T34" fmla="*/ 50 w 51"/>
                <a:gd name="T35" fmla="*/ 15 h 48"/>
                <a:gd name="T36" fmla="*/ 44 w 51"/>
                <a:gd name="T37" fmla="*/ 7 h 48"/>
                <a:gd name="T38" fmla="*/ 36 w 51"/>
                <a:gd name="T39" fmla="*/ 2 h 48"/>
                <a:gd name="T40" fmla="*/ 28 w 51"/>
                <a:gd name="T41" fmla="*/ 2 h 48"/>
                <a:gd name="T42" fmla="*/ 17 w 51"/>
                <a:gd name="T43" fmla="*/ 2 h 48"/>
                <a:gd name="T44" fmla="*/ 10 w 51"/>
                <a:gd name="T45" fmla="*/ 7 h 48"/>
                <a:gd name="T46" fmla="*/ 5 w 51"/>
                <a:gd name="T47" fmla="*/ 15 h 48"/>
                <a:gd name="T48" fmla="*/ 2 w 51"/>
                <a:gd name="T49" fmla="*/ 24 h 48"/>
                <a:gd name="T50" fmla="*/ 5 w 51"/>
                <a:gd name="T51" fmla="*/ 34 h 48"/>
                <a:gd name="T52" fmla="*/ 10 w 51"/>
                <a:gd name="T53" fmla="*/ 41 h 48"/>
                <a:gd name="T54" fmla="*/ 17 w 51"/>
                <a:gd name="T55" fmla="*/ 46 h 48"/>
                <a:gd name="T56" fmla="*/ 28 w 51"/>
                <a:gd name="T57" fmla="*/ 48 h 48"/>
                <a:gd name="T58" fmla="*/ 36 w 51"/>
                <a:gd name="T59" fmla="*/ 46 h 48"/>
                <a:gd name="T60" fmla="*/ 44 w 51"/>
                <a:gd name="T61" fmla="*/ 41 h 48"/>
                <a:gd name="T62" fmla="*/ 50 w 51"/>
                <a:gd name="T63" fmla="*/ 34 h 48"/>
                <a:gd name="T64" fmla="*/ 50 w 51"/>
                <a:gd name="T6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48">
                  <a:moveTo>
                    <a:pt x="51" y="24"/>
                  </a:moveTo>
                  <a:lnTo>
                    <a:pt x="51" y="19"/>
                  </a:lnTo>
                  <a:lnTo>
                    <a:pt x="50" y="15"/>
                  </a:lnTo>
                  <a:lnTo>
                    <a:pt x="46" y="10"/>
                  </a:lnTo>
                  <a:lnTo>
                    <a:pt x="44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12" y="46"/>
                  </a:lnTo>
                  <a:lnTo>
                    <a:pt x="17" y="48"/>
                  </a:lnTo>
                  <a:lnTo>
                    <a:pt x="22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6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50" y="34"/>
                  </a:lnTo>
                  <a:lnTo>
                    <a:pt x="51" y="29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50" y="19"/>
                  </a:lnTo>
                  <a:lnTo>
                    <a:pt x="50" y="15"/>
                  </a:lnTo>
                  <a:lnTo>
                    <a:pt x="46" y="12"/>
                  </a:lnTo>
                  <a:lnTo>
                    <a:pt x="44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7" y="12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5" y="34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7" y="46"/>
                  </a:lnTo>
                  <a:lnTo>
                    <a:pt x="22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6"/>
                  </a:lnTo>
                  <a:lnTo>
                    <a:pt x="39" y="44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50" y="34"/>
                  </a:lnTo>
                  <a:lnTo>
                    <a:pt x="50" y="29"/>
                  </a:lnTo>
                  <a:lnTo>
                    <a:pt x="50" y="24"/>
                  </a:lnTo>
                  <a:lnTo>
                    <a:pt x="51" y="24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3" name="Freeform 1225">
              <a:extLst>
                <a:ext uri="{FF2B5EF4-FFF2-40B4-BE49-F238E27FC236}">
                  <a16:creationId xmlns:a16="http://schemas.microsoft.com/office/drawing/2014/main" id="{03C8E72B-285A-41F6-8D8A-B1AAF6F9E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3611"/>
              <a:ext cx="16" cy="16"/>
            </a:xfrm>
            <a:custGeom>
              <a:avLst/>
              <a:gdLst>
                <a:gd name="T0" fmla="*/ 48 w 48"/>
                <a:gd name="T1" fmla="*/ 17 h 47"/>
                <a:gd name="T2" fmla="*/ 44 w 48"/>
                <a:gd name="T3" fmla="*/ 10 h 47"/>
                <a:gd name="T4" fmla="*/ 37 w 48"/>
                <a:gd name="T5" fmla="*/ 3 h 47"/>
                <a:gd name="T6" fmla="*/ 30 w 48"/>
                <a:gd name="T7" fmla="*/ 0 h 47"/>
                <a:gd name="T8" fmla="*/ 20 w 48"/>
                <a:gd name="T9" fmla="*/ 0 h 47"/>
                <a:gd name="T10" fmla="*/ 10 w 48"/>
                <a:gd name="T11" fmla="*/ 3 h 47"/>
                <a:gd name="T12" fmla="*/ 5 w 48"/>
                <a:gd name="T13" fmla="*/ 10 h 47"/>
                <a:gd name="T14" fmla="*/ 0 w 48"/>
                <a:gd name="T15" fmla="*/ 17 h 47"/>
                <a:gd name="T16" fmla="*/ 0 w 48"/>
                <a:gd name="T17" fmla="*/ 27 h 47"/>
                <a:gd name="T18" fmla="*/ 5 w 48"/>
                <a:gd name="T19" fmla="*/ 37 h 47"/>
                <a:gd name="T20" fmla="*/ 10 w 48"/>
                <a:gd name="T21" fmla="*/ 41 h 47"/>
                <a:gd name="T22" fmla="*/ 20 w 48"/>
                <a:gd name="T23" fmla="*/ 47 h 47"/>
                <a:gd name="T24" fmla="*/ 30 w 48"/>
                <a:gd name="T25" fmla="*/ 47 h 47"/>
                <a:gd name="T26" fmla="*/ 37 w 48"/>
                <a:gd name="T27" fmla="*/ 41 h 47"/>
                <a:gd name="T28" fmla="*/ 44 w 48"/>
                <a:gd name="T29" fmla="*/ 37 h 47"/>
                <a:gd name="T30" fmla="*/ 48 w 48"/>
                <a:gd name="T31" fmla="*/ 27 h 47"/>
                <a:gd name="T32" fmla="*/ 48 w 48"/>
                <a:gd name="T33" fmla="*/ 17 h 47"/>
                <a:gd name="T34" fmla="*/ 42 w 48"/>
                <a:gd name="T35" fmla="*/ 10 h 47"/>
                <a:gd name="T36" fmla="*/ 37 w 48"/>
                <a:gd name="T37" fmla="*/ 5 h 47"/>
                <a:gd name="T38" fmla="*/ 30 w 48"/>
                <a:gd name="T39" fmla="*/ 0 h 47"/>
                <a:gd name="T40" fmla="*/ 20 w 48"/>
                <a:gd name="T41" fmla="*/ 0 h 47"/>
                <a:gd name="T42" fmla="*/ 13 w 48"/>
                <a:gd name="T43" fmla="*/ 5 h 47"/>
                <a:gd name="T44" fmla="*/ 5 w 48"/>
                <a:gd name="T45" fmla="*/ 10 h 47"/>
                <a:gd name="T46" fmla="*/ 3 w 48"/>
                <a:gd name="T47" fmla="*/ 17 h 47"/>
                <a:gd name="T48" fmla="*/ 3 w 48"/>
                <a:gd name="T49" fmla="*/ 27 h 47"/>
                <a:gd name="T50" fmla="*/ 5 w 48"/>
                <a:gd name="T51" fmla="*/ 34 h 47"/>
                <a:gd name="T52" fmla="*/ 13 w 48"/>
                <a:gd name="T53" fmla="*/ 41 h 47"/>
                <a:gd name="T54" fmla="*/ 20 w 48"/>
                <a:gd name="T55" fmla="*/ 44 h 47"/>
                <a:gd name="T56" fmla="*/ 30 w 48"/>
                <a:gd name="T57" fmla="*/ 44 h 47"/>
                <a:gd name="T58" fmla="*/ 37 w 48"/>
                <a:gd name="T59" fmla="*/ 41 h 47"/>
                <a:gd name="T60" fmla="*/ 42 w 48"/>
                <a:gd name="T61" fmla="*/ 34 h 47"/>
                <a:gd name="T62" fmla="*/ 48 w 48"/>
                <a:gd name="T63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47">
                  <a:moveTo>
                    <a:pt x="48" y="22"/>
                  </a:moveTo>
                  <a:lnTo>
                    <a:pt x="48" y="17"/>
                  </a:lnTo>
                  <a:lnTo>
                    <a:pt x="48" y="12"/>
                  </a:lnTo>
                  <a:lnTo>
                    <a:pt x="44" y="10"/>
                  </a:lnTo>
                  <a:lnTo>
                    <a:pt x="42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32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5" y="44"/>
                  </a:lnTo>
                  <a:lnTo>
                    <a:pt x="20" y="47"/>
                  </a:lnTo>
                  <a:lnTo>
                    <a:pt x="25" y="47"/>
                  </a:lnTo>
                  <a:lnTo>
                    <a:pt x="30" y="47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8" y="32"/>
                  </a:lnTo>
                  <a:lnTo>
                    <a:pt x="48" y="27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2" y="10"/>
                  </a:lnTo>
                  <a:lnTo>
                    <a:pt x="39" y="7"/>
                  </a:lnTo>
                  <a:lnTo>
                    <a:pt x="37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30" y="44"/>
                  </a:lnTo>
                  <a:lnTo>
                    <a:pt x="32" y="41"/>
                  </a:lnTo>
                  <a:lnTo>
                    <a:pt x="37" y="41"/>
                  </a:lnTo>
                  <a:lnTo>
                    <a:pt x="39" y="39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8" y="27"/>
                  </a:lnTo>
                  <a:lnTo>
                    <a:pt x="48" y="22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4" name="Freeform 1226">
              <a:extLst>
                <a:ext uri="{FF2B5EF4-FFF2-40B4-BE49-F238E27FC236}">
                  <a16:creationId xmlns:a16="http://schemas.microsoft.com/office/drawing/2014/main" id="{7C7EB4F1-7514-49B5-B3AE-945E8E15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611"/>
              <a:ext cx="14" cy="15"/>
            </a:xfrm>
            <a:custGeom>
              <a:avLst/>
              <a:gdLst>
                <a:gd name="T0" fmla="*/ 43 w 43"/>
                <a:gd name="T1" fmla="*/ 17 h 44"/>
                <a:gd name="T2" fmla="*/ 39 w 43"/>
                <a:gd name="T3" fmla="*/ 10 h 44"/>
                <a:gd name="T4" fmla="*/ 34 w 43"/>
                <a:gd name="T5" fmla="*/ 5 h 44"/>
                <a:gd name="T6" fmla="*/ 27 w 43"/>
                <a:gd name="T7" fmla="*/ 0 h 44"/>
                <a:gd name="T8" fmla="*/ 17 w 43"/>
                <a:gd name="T9" fmla="*/ 0 h 44"/>
                <a:gd name="T10" fmla="*/ 10 w 43"/>
                <a:gd name="T11" fmla="*/ 5 h 44"/>
                <a:gd name="T12" fmla="*/ 2 w 43"/>
                <a:gd name="T13" fmla="*/ 10 h 44"/>
                <a:gd name="T14" fmla="*/ 0 w 43"/>
                <a:gd name="T15" fmla="*/ 17 h 44"/>
                <a:gd name="T16" fmla="*/ 0 w 43"/>
                <a:gd name="T17" fmla="*/ 27 h 44"/>
                <a:gd name="T18" fmla="*/ 2 w 43"/>
                <a:gd name="T19" fmla="*/ 34 h 44"/>
                <a:gd name="T20" fmla="*/ 10 w 43"/>
                <a:gd name="T21" fmla="*/ 43 h 44"/>
                <a:gd name="T22" fmla="*/ 17 w 43"/>
                <a:gd name="T23" fmla="*/ 44 h 44"/>
                <a:gd name="T24" fmla="*/ 27 w 43"/>
                <a:gd name="T25" fmla="*/ 44 h 44"/>
                <a:gd name="T26" fmla="*/ 34 w 43"/>
                <a:gd name="T27" fmla="*/ 43 h 44"/>
                <a:gd name="T28" fmla="*/ 39 w 43"/>
                <a:gd name="T29" fmla="*/ 34 h 44"/>
                <a:gd name="T30" fmla="*/ 43 w 43"/>
                <a:gd name="T31" fmla="*/ 27 h 44"/>
                <a:gd name="T32" fmla="*/ 41 w 43"/>
                <a:gd name="T33" fmla="*/ 22 h 44"/>
                <a:gd name="T34" fmla="*/ 39 w 43"/>
                <a:gd name="T35" fmla="*/ 15 h 44"/>
                <a:gd name="T36" fmla="*/ 36 w 43"/>
                <a:gd name="T37" fmla="*/ 7 h 44"/>
                <a:gd name="T38" fmla="*/ 29 w 43"/>
                <a:gd name="T39" fmla="*/ 3 h 44"/>
                <a:gd name="T40" fmla="*/ 22 w 43"/>
                <a:gd name="T41" fmla="*/ 3 h 44"/>
                <a:gd name="T42" fmla="*/ 14 w 43"/>
                <a:gd name="T43" fmla="*/ 3 h 44"/>
                <a:gd name="T44" fmla="*/ 7 w 43"/>
                <a:gd name="T45" fmla="*/ 7 h 44"/>
                <a:gd name="T46" fmla="*/ 2 w 43"/>
                <a:gd name="T47" fmla="*/ 15 h 44"/>
                <a:gd name="T48" fmla="*/ 0 w 43"/>
                <a:gd name="T49" fmla="*/ 22 h 44"/>
                <a:gd name="T50" fmla="*/ 2 w 43"/>
                <a:gd name="T51" fmla="*/ 29 h 44"/>
                <a:gd name="T52" fmla="*/ 7 w 43"/>
                <a:gd name="T53" fmla="*/ 37 h 44"/>
                <a:gd name="T54" fmla="*/ 14 w 43"/>
                <a:gd name="T55" fmla="*/ 43 h 44"/>
                <a:gd name="T56" fmla="*/ 22 w 43"/>
                <a:gd name="T57" fmla="*/ 43 h 44"/>
                <a:gd name="T58" fmla="*/ 29 w 43"/>
                <a:gd name="T59" fmla="*/ 43 h 44"/>
                <a:gd name="T60" fmla="*/ 36 w 43"/>
                <a:gd name="T61" fmla="*/ 37 h 44"/>
                <a:gd name="T62" fmla="*/ 39 w 43"/>
                <a:gd name="T63" fmla="*/ 29 h 44"/>
                <a:gd name="T64" fmla="*/ 41 w 43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43" y="22"/>
                  </a:moveTo>
                  <a:lnTo>
                    <a:pt x="43" y="17"/>
                  </a:lnTo>
                  <a:lnTo>
                    <a:pt x="41" y="15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4" y="5"/>
                  </a:lnTo>
                  <a:lnTo>
                    <a:pt x="29" y="3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5" y="40"/>
                  </a:lnTo>
                  <a:lnTo>
                    <a:pt x="10" y="43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29" y="43"/>
                  </a:lnTo>
                  <a:lnTo>
                    <a:pt x="34" y="43"/>
                  </a:lnTo>
                  <a:lnTo>
                    <a:pt x="36" y="40"/>
                  </a:lnTo>
                  <a:lnTo>
                    <a:pt x="39" y="34"/>
                  </a:lnTo>
                  <a:lnTo>
                    <a:pt x="41" y="32"/>
                  </a:lnTo>
                  <a:lnTo>
                    <a:pt x="43" y="27"/>
                  </a:lnTo>
                  <a:lnTo>
                    <a:pt x="43" y="22"/>
                  </a:lnTo>
                  <a:lnTo>
                    <a:pt x="41" y="22"/>
                  </a:lnTo>
                  <a:lnTo>
                    <a:pt x="41" y="17"/>
                  </a:lnTo>
                  <a:lnTo>
                    <a:pt x="39" y="15"/>
                  </a:lnTo>
                  <a:lnTo>
                    <a:pt x="39" y="10"/>
                  </a:lnTo>
                  <a:lnTo>
                    <a:pt x="36" y="7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10" y="40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9" y="43"/>
                  </a:lnTo>
                  <a:lnTo>
                    <a:pt x="31" y="40"/>
                  </a:lnTo>
                  <a:lnTo>
                    <a:pt x="36" y="37"/>
                  </a:lnTo>
                  <a:lnTo>
                    <a:pt x="39" y="34"/>
                  </a:lnTo>
                  <a:lnTo>
                    <a:pt x="39" y="29"/>
                  </a:lnTo>
                  <a:lnTo>
                    <a:pt x="41" y="27"/>
                  </a:lnTo>
                  <a:lnTo>
                    <a:pt x="41" y="22"/>
                  </a:lnTo>
                  <a:lnTo>
                    <a:pt x="43" y="22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5" name="Freeform 1227">
              <a:extLst>
                <a:ext uri="{FF2B5EF4-FFF2-40B4-BE49-F238E27FC236}">
                  <a16:creationId xmlns:a16="http://schemas.microsoft.com/office/drawing/2014/main" id="{6321BE62-D6E6-47BC-8E43-CECB3AA7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612"/>
              <a:ext cx="13" cy="13"/>
            </a:xfrm>
            <a:custGeom>
              <a:avLst/>
              <a:gdLst>
                <a:gd name="T0" fmla="*/ 41 w 41"/>
                <a:gd name="T1" fmla="*/ 14 h 39"/>
                <a:gd name="T2" fmla="*/ 39 w 41"/>
                <a:gd name="T3" fmla="*/ 7 h 39"/>
                <a:gd name="T4" fmla="*/ 31 w 41"/>
                <a:gd name="T5" fmla="*/ 2 h 39"/>
                <a:gd name="T6" fmla="*/ 24 w 41"/>
                <a:gd name="T7" fmla="*/ 0 h 39"/>
                <a:gd name="T8" fmla="*/ 17 w 41"/>
                <a:gd name="T9" fmla="*/ 0 h 39"/>
                <a:gd name="T10" fmla="*/ 10 w 41"/>
                <a:gd name="T11" fmla="*/ 2 h 39"/>
                <a:gd name="T12" fmla="*/ 5 w 41"/>
                <a:gd name="T13" fmla="*/ 7 h 39"/>
                <a:gd name="T14" fmla="*/ 2 w 41"/>
                <a:gd name="T15" fmla="*/ 14 h 39"/>
                <a:gd name="T16" fmla="*/ 2 w 41"/>
                <a:gd name="T17" fmla="*/ 24 h 39"/>
                <a:gd name="T18" fmla="*/ 5 w 41"/>
                <a:gd name="T19" fmla="*/ 31 h 39"/>
                <a:gd name="T20" fmla="*/ 10 w 41"/>
                <a:gd name="T21" fmla="*/ 36 h 39"/>
                <a:gd name="T22" fmla="*/ 17 w 41"/>
                <a:gd name="T23" fmla="*/ 39 h 39"/>
                <a:gd name="T24" fmla="*/ 24 w 41"/>
                <a:gd name="T25" fmla="*/ 39 h 39"/>
                <a:gd name="T26" fmla="*/ 31 w 41"/>
                <a:gd name="T27" fmla="*/ 36 h 39"/>
                <a:gd name="T28" fmla="*/ 39 w 41"/>
                <a:gd name="T29" fmla="*/ 31 h 39"/>
                <a:gd name="T30" fmla="*/ 41 w 41"/>
                <a:gd name="T31" fmla="*/ 24 h 39"/>
                <a:gd name="T32" fmla="*/ 39 w 41"/>
                <a:gd name="T33" fmla="*/ 19 h 39"/>
                <a:gd name="T34" fmla="*/ 39 w 41"/>
                <a:gd name="T35" fmla="*/ 12 h 39"/>
                <a:gd name="T36" fmla="*/ 34 w 41"/>
                <a:gd name="T37" fmla="*/ 7 h 39"/>
                <a:gd name="T38" fmla="*/ 29 w 41"/>
                <a:gd name="T39" fmla="*/ 2 h 39"/>
                <a:gd name="T40" fmla="*/ 22 w 41"/>
                <a:gd name="T41" fmla="*/ 0 h 39"/>
                <a:gd name="T42" fmla="*/ 16 w 41"/>
                <a:gd name="T43" fmla="*/ 2 h 39"/>
                <a:gd name="T44" fmla="*/ 7 w 41"/>
                <a:gd name="T45" fmla="*/ 7 h 39"/>
                <a:gd name="T46" fmla="*/ 5 w 41"/>
                <a:gd name="T47" fmla="*/ 12 h 39"/>
                <a:gd name="T48" fmla="*/ 2 w 41"/>
                <a:gd name="T49" fmla="*/ 19 h 39"/>
                <a:gd name="T50" fmla="*/ 5 w 41"/>
                <a:gd name="T51" fmla="*/ 26 h 39"/>
                <a:gd name="T52" fmla="*/ 7 w 41"/>
                <a:gd name="T53" fmla="*/ 34 h 39"/>
                <a:gd name="T54" fmla="*/ 16 w 41"/>
                <a:gd name="T55" fmla="*/ 36 h 39"/>
                <a:gd name="T56" fmla="*/ 22 w 41"/>
                <a:gd name="T57" fmla="*/ 39 h 39"/>
                <a:gd name="T58" fmla="*/ 29 w 41"/>
                <a:gd name="T59" fmla="*/ 36 h 39"/>
                <a:gd name="T60" fmla="*/ 34 w 41"/>
                <a:gd name="T61" fmla="*/ 34 h 39"/>
                <a:gd name="T62" fmla="*/ 39 w 41"/>
                <a:gd name="T63" fmla="*/ 26 h 39"/>
                <a:gd name="T64" fmla="*/ 39 w 41"/>
                <a:gd name="T6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9">
                  <a:moveTo>
                    <a:pt x="41" y="19"/>
                  </a:moveTo>
                  <a:lnTo>
                    <a:pt x="41" y="14"/>
                  </a:lnTo>
                  <a:lnTo>
                    <a:pt x="39" y="12"/>
                  </a:lnTo>
                  <a:lnTo>
                    <a:pt x="39" y="7"/>
                  </a:lnTo>
                  <a:lnTo>
                    <a:pt x="36" y="5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9" y="39"/>
                  </a:lnTo>
                  <a:lnTo>
                    <a:pt x="31" y="36"/>
                  </a:lnTo>
                  <a:lnTo>
                    <a:pt x="36" y="34"/>
                  </a:lnTo>
                  <a:lnTo>
                    <a:pt x="39" y="31"/>
                  </a:lnTo>
                  <a:lnTo>
                    <a:pt x="39" y="26"/>
                  </a:lnTo>
                  <a:lnTo>
                    <a:pt x="41" y="24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9" y="12"/>
                  </a:lnTo>
                  <a:lnTo>
                    <a:pt x="36" y="10"/>
                  </a:lnTo>
                  <a:lnTo>
                    <a:pt x="34" y="7"/>
                  </a:lnTo>
                  <a:lnTo>
                    <a:pt x="31" y="5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6" y="36"/>
                  </a:lnTo>
                  <a:lnTo>
                    <a:pt x="17" y="39"/>
                  </a:lnTo>
                  <a:lnTo>
                    <a:pt x="22" y="39"/>
                  </a:lnTo>
                  <a:lnTo>
                    <a:pt x="24" y="39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4" y="34"/>
                  </a:lnTo>
                  <a:lnTo>
                    <a:pt x="36" y="29"/>
                  </a:lnTo>
                  <a:lnTo>
                    <a:pt x="39" y="26"/>
                  </a:lnTo>
                  <a:lnTo>
                    <a:pt x="39" y="24"/>
                  </a:lnTo>
                  <a:lnTo>
                    <a:pt x="39" y="19"/>
                  </a:lnTo>
                  <a:lnTo>
                    <a:pt x="41" y="19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6" name="Freeform 1228">
              <a:extLst>
                <a:ext uri="{FF2B5EF4-FFF2-40B4-BE49-F238E27FC236}">
                  <a16:creationId xmlns:a16="http://schemas.microsoft.com/office/drawing/2014/main" id="{99E76153-8349-421A-97DC-A8B46DEA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612"/>
              <a:ext cx="13" cy="13"/>
            </a:xfrm>
            <a:custGeom>
              <a:avLst/>
              <a:gdLst>
                <a:gd name="T0" fmla="*/ 37 w 37"/>
                <a:gd name="T1" fmla="*/ 17 h 39"/>
                <a:gd name="T2" fmla="*/ 34 w 37"/>
                <a:gd name="T3" fmla="*/ 10 h 39"/>
                <a:gd name="T4" fmla="*/ 29 w 37"/>
                <a:gd name="T5" fmla="*/ 5 h 39"/>
                <a:gd name="T6" fmla="*/ 22 w 37"/>
                <a:gd name="T7" fmla="*/ 2 h 39"/>
                <a:gd name="T8" fmla="*/ 15 w 37"/>
                <a:gd name="T9" fmla="*/ 2 h 39"/>
                <a:gd name="T10" fmla="*/ 8 w 37"/>
                <a:gd name="T11" fmla="*/ 5 h 39"/>
                <a:gd name="T12" fmla="*/ 3 w 37"/>
                <a:gd name="T13" fmla="*/ 10 h 39"/>
                <a:gd name="T14" fmla="*/ 0 w 37"/>
                <a:gd name="T15" fmla="*/ 17 h 39"/>
                <a:gd name="T16" fmla="*/ 0 w 37"/>
                <a:gd name="T17" fmla="*/ 24 h 39"/>
                <a:gd name="T18" fmla="*/ 3 w 37"/>
                <a:gd name="T19" fmla="*/ 29 h 39"/>
                <a:gd name="T20" fmla="*/ 8 w 37"/>
                <a:gd name="T21" fmla="*/ 36 h 39"/>
                <a:gd name="T22" fmla="*/ 15 w 37"/>
                <a:gd name="T23" fmla="*/ 39 h 39"/>
                <a:gd name="T24" fmla="*/ 22 w 37"/>
                <a:gd name="T25" fmla="*/ 39 h 39"/>
                <a:gd name="T26" fmla="*/ 29 w 37"/>
                <a:gd name="T27" fmla="*/ 36 h 39"/>
                <a:gd name="T28" fmla="*/ 34 w 37"/>
                <a:gd name="T29" fmla="*/ 29 h 39"/>
                <a:gd name="T30" fmla="*/ 37 w 37"/>
                <a:gd name="T31" fmla="*/ 24 h 39"/>
                <a:gd name="T32" fmla="*/ 37 w 37"/>
                <a:gd name="T33" fmla="*/ 17 h 39"/>
                <a:gd name="T34" fmla="*/ 34 w 37"/>
                <a:gd name="T35" fmla="*/ 10 h 39"/>
                <a:gd name="T36" fmla="*/ 29 w 37"/>
                <a:gd name="T37" fmla="*/ 5 h 39"/>
                <a:gd name="T38" fmla="*/ 22 w 37"/>
                <a:gd name="T39" fmla="*/ 2 h 39"/>
                <a:gd name="T40" fmla="*/ 15 w 37"/>
                <a:gd name="T41" fmla="*/ 2 h 39"/>
                <a:gd name="T42" fmla="*/ 10 w 37"/>
                <a:gd name="T43" fmla="*/ 5 h 39"/>
                <a:gd name="T44" fmla="*/ 5 w 37"/>
                <a:gd name="T45" fmla="*/ 10 h 39"/>
                <a:gd name="T46" fmla="*/ 3 w 37"/>
                <a:gd name="T47" fmla="*/ 17 h 39"/>
                <a:gd name="T48" fmla="*/ 3 w 37"/>
                <a:gd name="T49" fmla="*/ 24 h 39"/>
                <a:gd name="T50" fmla="*/ 5 w 37"/>
                <a:gd name="T51" fmla="*/ 29 h 39"/>
                <a:gd name="T52" fmla="*/ 10 w 37"/>
                <a:gd name="T53" fmla="*/ 34 h 39"/>
                <a:gd name="T54" fmla="*/ 15 w 37"/>
                <a:gd name="T55" fmla="*/ 36 h 39"/>
                <a:gd name="T56" fmla="*/ 22 w 37"/>
                <a:gd name="T57" fmla="*/ 36 h 39"/>
                <a:gd name="T58" fmla="*/ 29 w 37"/>
                <a:gd name="T59" fmla="*/ 34 h 39"/>
                <a:gd name="T60" fmla="*/ 34 w 37"/>
                <a:gd name="T61" fmla="*/ 29 h 39"/>
                <a:gd name="T62" fmla="*/ 37 w 37"/>
                <a:gd name="T63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9">
                  <a:moveTo>
                    <a:pt x="37" y="19"/>
                  </a:moveTo>
                  <a:lnTo>
                    <a:pt x="37" y="17"/>
                  </a:lnTo>
                  <a:lnTo>
                    <a:pt x="37" y="12"/>
                  </a:lnTo>
                  <a:lnTo>
                    <a:pt x="34" y="10"/>
                  </a:lnTo>
                  <a:lnTo>
                    <a:pt x="32" y="7"/>
                  </a:lnTo>
                  <a:lnTo>
                    <a:pt x="29" y="5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8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5" y="34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5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2" y="34"/>
                  </a:lnTo>
                  <a:lnTo>
                    <a:pt x="34" y="29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5" y="2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8" y="31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7" y="36"/>
                  </a:lnTo>
                  <a:lnTo>
                    <a:pt x="29" y="34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7" y="24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7" name="Freeform 1229">
              <a:extLst>
                <a:ext uri="{FF2B5EF4-FFF2-40B4-BE49-F238E27FC236}">
                  <a16:creationId xmlns:a16="http://schemas.microsoft.com/office/drawing/2014/main" id="{807A8018-76D2-45AB-A79E-9BA64587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613"/>
              <a:ext cx="12" cy="11"/>
            </a:xfrm>
            <a:custGeom>
              <a:avLst/>
              <a:gdLst>
                <a:gd name="T0" fmla="*/ 34 w 34"/>
                <a:gd name="T1" fmla="*/ 15 h 34"/>
                <a:gd name="T2" fmla="*/ 32 w 34"/>
                <a:gd name="T3" fmla="*/ 8 h 34"/>
                <a:gd name="T4" fmla="*/ 26 w 34"/>
                <a:gd name="T5" fmla="*/ 3 h 34"/>
                <a:gd name="T6" fmla="*/ 19 w 34"/>
                <a:gd name="T7" fmla="*/ 0 h 34"/>
                <a:gd name="T8" fmla="*/ 12 w 34"/>
                <a:gd name="T9" fmla="*/ 0 h 34"/>
                <a:gd name="T10" fmla="*/ 7 w 34"/>
                <a:gd name="T11" fmla="*/ 3 h 34"/>
                <a:gd name="T12" fmla="*/ 2 w 34"/>
                <a:gd name="T13" fmla="*/ 8 h 34"/>
                <a:gd name="T14" fmla="*/ 0 w 34"/>
                <a:gd name="T15" fmla="*/ 15 h 34"/>
                <a:gd name="T16" fmla="*/ 0 w 34"/>
                <a:gd name="T17" fmla="*/ 22 h 34"/>
                <a:gd name="T18" fmla="*/ 2 w 34"/>
                <a:gd name="T19" fmla="*/ 27 h 34"/>
                <a:gd name="T20" fmla="*/ 7 w 34"/>
                <a:gd name="T21" fmla="*/ 32 h 34"/>
                <a:gd name="T22" fmla="*/ 12 w 34"/>
                <a:gd name="T23" fmla="*/ 34 h 34"/>
                <a:gd name="T24" fmla="*/ 19 w 34"/>
                <a:gd name="T25" fmla="*/ 34 h 34"/>
                <a:gd name="T26" fmla="*/ 26 w 34"/>
                <a:gd name="T27" fmla="*/ 32 h 34"/>
                <a:gd name="T28" fmla="*/ 32 w 34"/>
                <a:gd name="T29" fmla="*/ 27 h 34"/>
                <a:gd name="T30" fmla="*/ 34 w 34"/>
                <a:gd name="T31" fmla="*/ 22 h 34"/>
                <a:gd name="T32" fmla="*/ 32 w 34"/>
                <a:gd name="T33" fmla="*/ 17 h 34"/>
                <a:gd name="T34" fmla="*/ 32 w 34"/>
                <a:gd name="T35" fmla="*/ 12 h 34"/>
                <a:gd name="T36" fmla="*/ 26 w 34"/>
                <a:gd name="T37" fmla="*/ 8 h 34"/>
                <a:gd name="T38" fmla="*/ 22 w 34"/>
                <a:gd name="T39" fmla="*/ 3 h 34"/>
                <a:gd name="T40" fmla="*/ 17 w 34"/>
                <a:gd name="T41" fmla="*/ 3 h 34"/>
                <a:gd name="T42" fmla="*/ 11 w 34"/>
                <a:gd name="T43" fmla="*/ 3 h 34"/>
                <a:gd name="T44" fmla="*/ 5 w 34"/>
                <a:gd name="T45" fmla="*/ 8 h 34"/>
                <a:gd name="T46" fmla="*/ 2 w 34"/>
                <a:gd name="T47" fmla="*/ 12 h 34"/>
                <a:gd name="T48" fmla="*/ 0 w 34"/>
                <a:gd name="T49" fmla="*/ 17 h 34"/>
                <a:gd name="T50" fmla="*/ 2 w 34"/>
                <a:gd name="T51" fmla="*/ 24 h 34"/>
                <a:gd name="T52" fmla="*/ 5 w 34"/>
                <a:gd name="T53" fmla="*/ 29 h 34"/>
                <a:gd name="T54" fmla="*/ 11 w 34"/>
                <a:gd name="T55" fmla="*/ 32 h 34"/>
                <a:gd name="T56" fmla="*/ 17 w 34"/>
                <a:gd name="T57" fmla="*/ 34 h 34"/>
                <a:gd name="T58" fmla="*/ 22 w 34"/>
                <a:gd name="T59" fmla="*/ 32 h 34"/>
                <a:gd name="T60" fmla="*/ 26 w 34"/>
                <a:gd name="T61" fmla="*/ 29 h 34"/>
                <a:gd name="T62" fmla="*/ 32 w 34"/>
                <a:gd name="T63" fmla="*/ 24 h 34"/>
                <a:gd name="T64" fmla="*/ 32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5" y="29"/>
                  </a:lnTo>
                  <a:lnTo>
                    <a:pt x="7" y="32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4" y="34"/>
                  </a:lnTo>
                  <a:lnTo>
                    <a:pt x="26" y="32"/>
                  </a:lnTo>
                  <a:lnTo>
                    <a:pt x="29" y="29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2" y="12"/>
                  </a:lnTo>
                  <a:lnTo>
                    <a:pt x="29" y="10"/>
                  </a:lnTo>
                  <a:lnTo>
                    <a:pt x="26" y="8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7" y="34"/>
                  </a:lnTo>
                  <a:lnTo>
                    <a:pt x="19" y="32"/>
                  </a:lnTo>
                  <a:lnTo>
                    <a:pt x="22" y="32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7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8" name="Freeform 1230">
              <a:extLst>
                <a:ext uri="{FF2B5EF4-FFF2-40B4-BE49-F238E27FC236}">
                  <a16:creationId xmlns:a16="http://schemas.microsoft.com/office/drawing/2014/main" id="{31D48C3C-A2C1-4049-869C-E24C4B64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613"/>
              <a:ext cx="11" cy="11"/>
            </a:xfrm>
            <a:custGeom>
              <a:avLst/>
              <a:gdLst>
                <a:gd name="T0" fmla="*/ 31 w 31"/>
                <a:gd name="T1" fmla="*/ 13 h 32"/>
                <a:gd name="T2" fmla="*/ 29 w 31"/>
                <a:gd name="T3" fmla="*/ 8 h 32"/>
                <a:gd name="T4" fmla="*/ 24 w 31"/>
                <a:gd name="T5" fmla="*/ 3 h 32"/>
                <a:gd name="T6" fmla="*/ 19 w 31"/>
                <a:gd name="T7" fmla="*/ 0 h 32"/>
                <a:gd name="T8" fmla="*/ 12 w 31"/>
                <a:gd name="T9" fmla="*/ 0 h 32"/>
                <a:gd name="T10" fmla="*/ 7 w 31"/>
                <a:gd name="T11" fmla="*/ 3 h 32"/>
                <a:gd name="T12" fmla="*/ 2 w 31"/>
                <a:gd name="T13" fmla="*/ 8 h 32"/>
                <a:gd name="T14" fmla="*/ 0 w 31"/>
                <a:gd name="T15" fmla="*/ 13 h 32"/>
                <a:gd name="T16" fmla="*/ 0 w 31"/>
                <a:gd name="T17" fmla="*/ 17 h 32"/>
                <a:gd name="T18" fmla="*/ 2 w 31"/>
                <a:gd name="T19" fmla="*/ 25 h 32"/>
                <a:gd name="T20" fmla="*/ 7 w 31"/>
                <a:gd name="T21" fmla="*/ 27 h 32"/>
                <a:gd name="T22" fmla="*/ 12 w 31"/>
                <a:gd name="T23" fmla="*/ 30 h 32"/>
                <a:gd name="T24" fmla="*/ 19 w 31"/>
                <a:gd name="T25" fmla="*/ 30 h 32"/>
                <a:gd name="T26" fmla="*/ 24 w 31"/>
                <a:gd name="T27" fmla="*/ 27 h 32"/>
                <a:gd name="T28" fmla="*/ 29 w 31"/>
                <a:gd name="T29" fmla="*/ 25 h 32"/>
                <a:gd name="T30" fmla="*/ 31 w 31"/>
                <a:gd name="T31" fmla="*/ 17 h 32"/>
                <a:gd name="T32" fmla="*/ 29 w 31"/>
                <a:gd name="T33" fmla="*/ 13 h 32"/>
                <a:gd name="T34" fmla="*/ 29 w 31"/>
                <a:gd name="T35" fmla="*/ 8 h 32"/>
                <a:gd name="T36" fmla="*/ 24 w 31"/>
                <a:gd name="T37" fmla="*/ 3 h 32"/>
                <a:gd name="T38" fmla="*/ 19 w 31"/>
                <a:gd name="T39" fmla="*/ 3 h 32"/>
                <a:gd name="T40" fmla="*/ 14 w 31"/>
                <a:gd name="T41" fmla="*/ 3 h 32"/>
                <a:gd name="T42" fmla="*/ 9 w 31"/>
                <a:gd name="T43" fmla="*/ 3 h 32"/>
                <a:gd name="T44" fmla="*/ 5 w 31"/>
                <a:gd name="T45" fmla="*/ 8 h 32"/>
                <a:gd name="T46" fmla="*/ 2 w 31"/>
                <a:gd name="T47" fmla="*/ 13 h 32"/>
                <a:gd name="T48" fmla="*/ 2 w 31"/>
                <a:gd name="T49" fmla="*/ 17 h 32"/>
                <a:gd name="T50" fmla="*/ 5 w 31"/>
                <a:gd name="T51" fmla="*/ 22 h 32"/>
                <a:gd name="T52" fmla="*/ 9 w 31"/>
                <a:gd name="T53" fmla="*/ 27 h 32"/>
                <a:gd name="T54" fmla="*/ 14 w 31"/>
                <a:gd name="T55" fmla="*/ 30 h 32"/>
                <a:gd name="T56" fmla="*/ 19 w 31"/>
                <a:gd name="T57" fmla="*/ 30 h 32"/>
                <a:gd name="T58" fmla="*/ 24 w 31"/>
                <a:gd name="T59" fmla="*/ 27 h 32"/>
                <a:gd name="T60" fmla="*/ 29 w 31"/>
                <a:gd name="T61" fmla="*/ 22 h 32"/>
                <a:gd name="T62" fmla="*/ 29 w 31"/>
                <a:gd name="T63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2">
                  <a:moveTo>
                    <a:pt x="31" y="15"/>
                  </a:moveTo>
                  <a:lnTo>
                    <a:pt x="31" y="13"/>
                  </a:lnTo>
                  <a:lnTo>
                    <a:pt x="31" y="10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7" y="32"/>
                  </a:lnTo>
                  <a:lnTo>
                    <a:pt x="19" y="30"/>
                  </a:lnTo>
                  <a:lnTo>
                    <a:pt x="22" y="30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5"/>
                  </a:lnTo>
                  <a:lnTo>
                    <a:pt x="31" y="22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29" y="13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5" y="22"/>
                  </a:lnTo>
                  <a:lnTo>
                    <a:pt x="7" y="25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4" y="30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9" name="Freeform 1231">
              <a:extLst>
                <a:ext uri="{FF2B5EF4-FFF2-40B4-BE49-F238E27FC236}">
                  <a16:creationId xmlns:a16="http://schemas.microsoft.com/office/drawing/2014/main" id="{88867BB6-4ABA-4EF3-94C4-72D4124C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3613"/>
              <a:ext cx="10" cy="10"/>
            </a:xfrm>
            <a:custGeom>
              <a:avLst/>
              <a:gdLst>
                <a:gd name="T0" fmla="*/ 27 w 29"/>
                <a:gd name="T1" fmla="*/ 13 h 30"/>
                <a:gd name="T2" fmla="*/ 27 w 29"/>
                <a:gd name="T3" fmla="*/ 8 h 30"/>
                <a:gd name="T4" fmla="*/ 22 w 29"/>
                <a:gd name="T5" fmla="*/ 3 h 30"/>
                <a:gd name="T6" fmla="*/ 17 w 29"/>
                <a:gd name="T7" fmla="*/ 3 h 30"/>
                <a:gd name="T8" fmla="*/ 12 w 29"/>
                <a:gd name="T9" fmla="*/ 3 h 30"/>
                <a:gd name="T10" fmla="*/ 7 w 29"/>
                <a:gd name="T11" fmla="*/ 3 h 30"/>
                <a:gd name="T12" fmla="*/ 3 w 29"/>
                <a:gd name="T13" fmla="*/ 8 h 30"/>
                <a:gd name="T14" fmla="*/ 0 w 29"/>
                <a:gd name="T15" fmla="*/ 13 h 30"/>
                <a:gd name="T16" fmla="*/ 0 w 29"/>
                <a:gd name="T17" fmla="*/ 17 h 30"/>
                <a:gd name="T18" fmla="*/ 3 w 29"/>
                <a:gd name="T19" fmla="*/ 22 h 30"/>
                <a:gd name="T20" fmla="*/ 7 w 29"/>
                <a:gd name="T21" fmla="*/ 27 h 30"/>
                <a:gd name="T22" fmla="*/ 12 w 29"/>
                <a:gd name="T23" fmla="*/ 30 h 30"/>
                <a:gd name="T24" fmla="*/ 17 w 29"/>
                <a:gd name="T25" fmla="*/ 30 h 30"/>
                <a:gd name="T26" fmla="*/ 22 w 29"/>
                <a:gd name="T27" fmla="*/ 27 h 30"/>
                <a:gd name="T28" fmla="*/ 27 w 29"/>
                <a:gd name="T29" fmla="*/ 22 h 30"/>
                <a:gd name="T30" fmla="*/ 27 w 29"/>
                <a:gd name="T31" fmla="*/ 17 h 30"/>
                <a:gd name="T32" fmla="*/ 27 w 29"/>
                <a:gd name="T33" fmla="*/ 15 h 30"/>
                <a:gd name="T34" fmla="*/ 24 w 29"/>
                <a:gd name="T35" fmla="*/ 10 h 30"/>
                <a:gd name="T36" fmla="*/ 22 w 29"/>
                <a:gd name="T37" fmla="*/ 8 h 30"/>
                <a:gd name="T38" fmla="*/ 20 w 29"/>
                <a:gd name="T39" fmla="*/ 3 h 30"/>
                <a:gd name="T40" fmla="*/ 15 w 29"/>
                <a:gd name="T41" fmla="*/ 3 h 30"/>
                <a:gd name="T42" fmla="*/ 10 w 29"/>
                <a:gd name="T43" fmla="*/ 3 h 30"/>
                <a:gd name="T44" fmla="*/ 5 w 29"/>
                <a:gd name="T45" fmla="*/ 8 h 30"/>
                <a:gd name="T46" fmla="*/ 3 w 29"/>
                <a:gd name="T47" fmla="*/ 10 h 30"/>
                <a:gd name="T48" fmla="*/ 3 w 29"/>
                <a:gd name="T49" fmla="*/ 15 h 30"/>
                <a:gd name="T50" fmla="*/ 3 w 29"/>
                <a:gd name="T51" fmla="*/ 20 h 30"/>
                <a:gd name="T52" fmla="*/ 5 w 29"/>
                <a:gd name="T53" fmla="*/ 25 h 30"/>
                <a:gd name="T54" fmla="*/ 10 w 29"/>
                <a:gd name="T55" fmla="*/ 27 h 30"/>
                <a:gd name="T56" fmla="*/ 15 w 29"/>
                <a:gd name="T57" fmla="*/ 27 h 30"/>
                <a:gd name="T58" fmla="*/ 20 w 29"/>
                <a:gd name="T59" fmla="*/ 27 h 30"/>
                <a:gd name="T60" fmla="*/ 24 w 29"/>
                <a:gd name="T61" fmla="*/ 22 h 30"/>
                <a:gd name="T62" fmla="*/ 27 w 29"/>
                <a:gd name="T63" fmla="*/ 17 h 30"/>
                <a:gd name="T64" fmla="*/ 29 w 29"/>
                <a:gd name="T6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30">
                  <a:moveTo>
                    <a:pt x="29" y="15"/>
                  </a:moveTo>
                  <a:lnTo>
                    <a:pt x="27" y="13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3" y="22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4" y="25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20" y="27"/>
                  </a:lnTo>
                  <a:lnTo>
                    <a:pt x="22" y="25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0" name="Freeform 1232">
              <a:extLst>
                <a:ext uri="{FF2B5EF4-FFF2-40B4-BE49-F238E27FC236}">
                  <a16:creationId xmlns:a16="http://schemas.microsoft.com/office/drawing/2014/main" id="{0D40962C-EB06-41BB-B793-12DCB371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615"/>
              <a:ext cx="8" cy="8"/>
            </a:xfrm>
            <a:custGeom>
              <a:avLst/>
              <a:gdLst>
                <a:gd name="T0" fmla="*/ 24 w 24"/>
                <a:gd name="T1" fmla="*/ 12 h 24"/>
                <a:gd name="T2" fmla="*/ 24 w 24"/>
                <a:gd name="T3" fmla="*/ 10 h 24"/>
                <a:gd name="T4" fmla="*/ 21 w 24"/>
                <a:gd name="T5" fmla="*/ 7 h 24"/>
                <a:gd name="T6" fmla="*/ 21 w 24"/>
                <a:gd name="T7" fmla="*/ 5 h 24"/>
                <a:gd name="T8" fmla="*/ 19 w 24"/>
                <a:gd name="T9" fmla="*/ 5 h 24"/>
                <a:gd name="T10" fmla="*/ 19 w 24"/>
                <a:gd name="T11" fmla="*/ 3 h 24"/>
                <a:gd name="T12" fmla="*/ 17 w 24"/>
                <a:gd name="T13" fmla="*/ 0 h 24"/>
                <a:gd name="T14" fmla="*/ 14 w 24"/>
                <a:gd name="T15" fmla="*/ 0 h 24"/>
                <a:gd name="T16" fmla="*/ 13 w 24"/>
                <a:gd name="T17" fmla="*/ 0 h 24"/>
                <a:gd name="T18" fmla="*/ 9 w 24"/>
                <a:gd name="T19" fmla="*/ 0 h 24"/>
                <a:gd name="T20" fmla="*/ 7 w 24"/>
                <a:gd name="T21" fmla="*/ 0 h 24"/>
                <a:gd name="T22" fmla="*/ 4 w 24"/>
                <a:gd name="T23" fmla="*/ 3 h 24"/>
                <a:gd name="T24" fmla="*/ 2 w 24"/>
                <a:gd name="T25" fmla="*/ 5 h 24"/>
                <a:gd name="T26" fmla="*/ 0 w 24"/>
                <a:gd name="T27" fmla="*/ 5 h 24"/>
                <a:gd name="T28" fmla="*/ 0 w 24"/>
                <a:gd name="T29" fmla="*/ 7 h 24"/>
                <a:gd name="T30" fmla="*/ 0 w 24"/>
                <a:gd name="T31" fmla="*/ 10 h 24"/>
                <a:gd name="T32" fmla="*/ 0 w 24"/>
                <a:gd name="T33" fmla="*/ 12 h 24"/>
                <a:gd name="T34" fmla="*/ 0 w 24"/>
                <a:gd name="T35" fmla="*/ 15 h 24"/>
                <a:gd name="T36" fmla="*/ 0 w 24"/>
                <a:gd name="T37" fmla="*/ 17 h 24"/>
                <a:gd name="T38" fmla="*/ 0 w 24"/>
                <a:gd name="T39" fmla="*/ 19 h 24"/>
                <a:gd name="T40" fmla="*/ 2 w 24"/>
                <a:gd name="T41" fmla="*/ 22 h 24"/>
                <a:gd name="T42" fmla="*/ 4 w 24"/>
                <a:gd name="T43" fmla="*/ 22 h 24"/>
                <a:gd name="T44" fmla="*/ 7 w 24"/>
                <a:gd name="T45" fmla="*/ 24 h 24"/>
                <a:gd name="T46" fmla="*/ 9 w 24"/>
                <a:gd name="T47" fmla="*/ 24 h 24"/>
                <a:gd name="T48" fmla="*/ 13 w 24"/>
                <a:gd name="T49" fmla="*/ 24 h 24"/>
                <a:gd name="T50" fmla="*/ 14 w 24"/>
                <a:gd name="T51" fmla="*/ 24 h 24"/>
                <a:gd name="T52" fmla="*/ 17 w 24"/>
                <a:gd name="T53" fmla="*/ 24 h 24"/>
                <a:gd name="T54" fmla="*/ 19 w 24"/>
                <a:gd name="T55" fmla="*/ 22 h 24"/>
                <a:gd name="T56" fmla="*/ 21 w 24"/>
                <a:gd name="T57" fmla="*/ 19 h 24"/>
                <a:gd name="T58" fmla="*/ 21 w 24"/>
                <a:gd name="T59" fmla="*/ 17 h 24"/>
                <a:gd name="T60" fmla="*/ 24 w 24"/>
                <a:gd name="T61" fmla="*/ 15 h 24"/>
                <a:gd name="T62" fmla="*/ 24 w 24"/>
                <a:gd name="T63" fmla="*/ 12 h 24"/>
                <a:gd name="T64" fmla="*/ 21 w 24"/>
                <a:gd name="T65" fmla="*/ 12 h 24"/>
                <a:gd name="T66" fmla="*/ 21 w 24"/>
                <a:gd name="T67" fmla="*/ 10 h 24"/>
                <a:gd name="T68" fmla="*/ 21 w 24"/>
                <a:gd name="T69" fmla="*/ 7 h 24"/>
                <a:gd name="T70" fmla="*/ 19 w 24"/>
                <a:gd name="T71" fmla="*/ 7 h 24"/>
                <a:gd name="T72" fmla="*/ 19 w 24"/>
                <a:gd name="T73" fmla="*/ 5 h 24"/>
                <a:gd name="T74" fmla="*/ 17 w 24"/>
                <a:gd name="T75" fmla="*/ 3 h 24"/>
                <a:gd name="T76" fmla="*/ 14 w 24"/>
                <a:gd name="T77" fmla="*/ 3 h 24"/>
                <a:gd name="T78" fmla="*/ 13 w 24"/>
                <a:gd name="T79" fmla="*/ 3 h 24"/>
                <a:gd name="T80" fmla="*/ 9 w 24"/>
                <a:gd name="T81" fmla="*/ 3 h 24"/>
                <a:gd name="T82" fmla="*/ 7 w 24"/>
                <a:gd name="T83" fmla="*/ 3 h 24"/>
                <a:gd name="T84" fmla="*/ 4 w 24"/>
                <a:gd name="T85" fmla="*/ 3 h 24"/>
                <a:gd name="T86" fmla="*/ 4 w 24"/>
                <a:gd name="T87" fmla="*/ 5 h 24"/>
                <a:gd name="T88" fmla="*/ 2 w 24"/>
                <a:gd name="T89" fmla="*/ 7 h 24"/>
                <a:gd name="T90" fmla="*/ 0 w 24"/>
                <a:gd name="T91" fmla="*/ 10 h 24"/>
                <a:gd name="T92" fmla="*/ 0 w 24"/>
                <a:gd name="T93" fmla="*/ 12 h 24"/>
                <a:gd name="T94" fmla="*/ 0 w 24"/>
                <a:gd name="T95" fmla="*/ 15 h 24"/>
                <a:gd name="T96" fmla="*/ 2 w 24"/>
                <a:gd name="T97" fmla="*/ 17 h 24"/>
                <a:gd name="T98" fmla="*/ 2 w 24"/>
                <a:gd name="T99" fmla="*/ 19 h 24"/>
                <a:gd name="T100" fmla="*/ 4 w 24"/>
                <a:gd name="T101" fmla="*/ 19 h 24"/>
                <a:gd name="T102" fmla="*/ 4 w 24"/>
                <a:gd name="T103" fmla="*/ 22 h 24"/>
                <a:gd name="T104" fmla="*/ 7 w 24"/>
                <a:gd name="T105" fmla="*/ 22 h 24"/>
                <a:gd name="T106" fmla="*/ 9 w 24"/>
                <a:gd name="T107" fmla="*/ 24 h 24"/>
                <a:gd name="T108" fmla="*/ 13 w 24"/>
                <a:gd name="T109" fmla="*/ 24 h 24"/>
                <a:gd name="T110" fmla="*/ 14 w 24"/>
                <a:gd name="T111" fmla="*/ 24 h 24"/>
                <a:gd name="T112" fmla="*/ 17 w 24"/>
                <a:gd name="T113" fmla="*/ 22 h 24"/>
                <a:gd name="T114" fmla="*/ 19 w 24"/>
                <a:gd name="T115" fmla="*/ 19 h 24"/>
                <a:gd name="T116" fmla="*/ 21 w 24"/>
                <a:gd name="T117" fmla="*/ 17 h 24"/>
                <a:gd name="T118" fmla="*/ 21 w 24"/>
                <a:gd name="T119" fmla="*/ 15 h 24"/>
                <a:gd name="T120" fmla="*/ 21 w 24"/>
                <a:gd name="T121" fmla="*/ 12 h 24"/>
                <a:gd name="T122" fmla="*/ 24 w 24"/>
                <a:gd name="T1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lnTo>
                    <a:pt x="24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7" y="22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1" name="Freeform 1233">
              <a:extLst>
                <a:ext uri="{FF2B5EF4-FFF2-40B4-BE49-F238E27FC236}">
                  <a16:creationId xmlns:a16="http://schemas.microsoft.com/office/drawing/2014/main" id="{65733388-D1A3-4A49-B7F2-0158DE668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615"/>
              <a:ext cx="7" cy="7"/>
            </a:xfrm>
            <a:custGeom>
              <a:avLst/>
              <a:gdLst>
                <a:gd name="T0" fmla="*/ 21 w 21"/>
                <a:gd name="T1" fmla="*/ 10 h 22"/>
                <a:gd name="T2" fmla="*/ 21 w 21"/>
                <a:gd name="T3" fmla="*/ 8 h 22"/>
                <a:gd name="T4" fmla="*/ 21 w 21"/>
                <a:gd name="T5" fmla="*/ 5 h 22"/>
                <a:gd name="T6" fmla="*/ 19 w 21"/>
                <a:gd name="T7" fmla="*/ 5 h 22"/>
                <a:gd name="T8" fmla="*/ 19 w 21"/>
                <a:gd name="T9" fmla="*/ 3 h 22"/>
                <a:gd name="T10" fmla="*/ 17 w 21"/>
                <a:gd name="T11" fmla="*/ 0 h 22"/>
                <a:gd name="T12" fmla="*/ 14 w 21"/>
                <a:gd name="T13" fmla="*/ 0 h 22"/>
                <a:gd name="T14" fmla="*/ 12 w 21"/>
                <a:gd name="T15" fmla="*/ 0 h 22"/>
                <a:gd name="T16" fmla="*/ 9 w 21"/>
                <a:gd name="T17" fmla="*/ 0 h 22"/>
                <a:gd name="T18" fmla="*/ 7 w 21"/>
                <a:gd name="T19" fmla="*/ 0 h 22"/>
                <a:gd name="T20" fmla="*/ 4 w 21"/>
                <a:gd name="T21" fmla="*/ 0 h 22"/>
                <a:gd name="T22" fmla="*/ 4 w 21"/>
                <a:gd name="T23" fmla="*/ 3 h 22"/>
                <a:gd name="T24" fmla="*/ 2 w 21"/>
                <a:gd name="T25" fmla="*/ 5 h 22"/>
                <a:gd name="T26" fmla="*/ 0 w 21"/>
                <a:gd name="T27" fmla="*/ 8 h 22"/>
                <a:gd name="T28" fmla="*/ 0 w 21"/>
                <a:gd name="T29" fmla="*/ 10 h 22"/>
                <a:gd name="T30" fmla="*/ 0 w 21"/>
                <a:gd name="T31" fmla="*/ 12 h 22"/>
                <a:gd name="T32" fmla="*/ 2 w 21"/>
                <a:gd name="T33" fmla="*/ 15 h 22"/>
                <a:gd name="T34" fmla="*/ 2 w 21"/>
                <a:gd name="T35" fmla="*/ 17 h 22"/>
                <a:gd name="T36" fmla="*/ 4 w 21"/>
                <a:gd name="T37" fmla="*/ 17 h 22"/>
                <a:gd name="T38" fmla="*/ 4 w 21"/>
                <a:gd name="T39" fmla="*/ 20 h 22"/>
                <a:gd name="T40" fmla="*/ 7 w 21"/>
                <a:gd name="T41" fmla="*/ 20 h 22"/>
                <a:gd name="T42" fmla="*/ 9 w 21"/>
                <a:gd name="T43" fmla="*/ 22 h 22"/>
                <a:gd name="T44" fmla="*/ 12 w 21"/>
                <a:gd name="T45" fmla="*/ 22 h 22"/>
                <a:gd name="T46" fmla="*/ 14 w 21"/>
                <a:gd name="T47" fmla="*/ 22 h 22"/>
                <a:gd name="T48" fmla="*/ 17 w 21"/>
                <a:gd name="T49" fmla="*/ 20 h 22"/>
                <a:gd name="T50" fmla="*/ 19 w 21"/>
                <a:gd name="T51" fmla="*/ 17 h 22"/>
                <a:gd name="T52" fmla="*/ 21 w 21"/>
                <a:gd name="T53" fmla="*/ 15 h 22"/>
                <a:gd name="T54" fmla="*/ 21 w 21"/>
                <a:gd name="T55" fmla="*/ 12 h 22"/>
                <a:gd name="T56" fmla="*/ 21 w 21"/>
                <a:gd name="T57" fmla="*/ 10 h 22"/>
                <a:gd name="T58" fmla="*/ 21 w 21"/>
                <a:gd name="T59" fmla="*/ 8 h 22"/>
                <a:gd name="T60" fmla="*/ 19 w 21"/>
                <a:gd name="T61" fmla="*/ 8 h 22"/>
                <a:gd name="T62" fmla="*/ 19 w 21"/>
                <a:gd name="T63" fmla="*/ 5 h 22"/>
                <a:gd name="T64" fmla="*/ 17 w 21"/>
                <a:gd name="T65" fmla="*/ 3 h 22"/>
                <a:gd name="T66" fmla="*/ 14 w 21"/>
                <a:gd name="T67" fmla="*/ 3 h 22"/>
                <a:gd name="T68" fmla="*/ 14 w 21"/>
                <a:gd name="T69" fmla="*/ 0 h 22"/>
                <a:gd name="T70" fmla="*/ 12 w 21"/>
                <a:gd name="T71" fmla="*/ 0 h 22"/>
                <a:gd name="T72" fmla="*/ 9 w 21"/>
                <a:gd name="T73" fmla="*/ 0 h 22"/>
                <a:gd name="T74" fmla="*/ 7 w 21"/>
                <a:gd name="T75" fmla="*/ 3 h 22"/>
                <a:gd name="T76" fmla="*/ 4 w 21"/>
                <a:gd name="T77" fmla="*/ 3 h 22"/>
                <a:gd name="T78" fmla="*/ 4 w 21"/>
                <a:gd name="T79" fmla="*/ 5 h 22"/>
                <a:gd name="T80" fmla="*/ 2 w 21"/>
                <a:gd name="T81" fmla="*/ 8 h 22"/>
                <a:gd name="T82" fmla="*/ 2 w 21"/>
                <a:gd name="T83" fmla="*/ 10 h 22"/>
                <a:gd name="T84" fmla="*/ 2 w 21"/>
                <a:gd name="T85" fmla="*/ 12 h 22"/>
                <a:gd name="T86" fmla="*/ 2 w 21"/>
                <a:gd name="T87" fmla="*/ 15 h 22"/>
                <a:gd name="T88" fmla="*/ 4 w 21"/>
                <a:gd name="T89" fmla="*/ 15 h 22"/>
                <a:gd name="T90" fmla="*/ 4 w 21"/>
                <a:gd name="T91" fmla="*/ 17 h 22"/>
                <a:gd name="T92" fmla="*/ 7 w 21"/>
                <a:gd name="T93" fmla="*/ 17 h 22"/>
                <a:gd name="T94" fmla="*/ 7 w 21"/>
                <a:gd name="T95" fmla="*/ 20 h 22"/>
                <a:gd name="T96" fmla="*/ 9 w 21"/>
                <a:gd name="T97" fmla="*/ 20 h 22"/>
                <a:gd name="T98" fmla="*/ 12 w 21"/>
                <a:gd name="T99" fmla="*/ 20 h 22"/>
                <a:gd name="T100" fmla="*/ 14 w 21"/>
                <a:gd name="T101" fmla="*/ 20 h 22"/>
                <a:gd name="T102" fmla="*/ 17 w 21"/>
                <a:gd name="T103" fmla="*/ 17 h 22"/>
                <a:gd name="T104" fmla="*/ 19 w 21"/>
                <a:gd name="T105" fmla="*/ 15 h 22"/>
                <a:gd name="T106" fmla="*/ 21 w 21"/>
                <a:gd name="T107" fmla="*/ 12 h 22"/>
                <a:gd name="T108" fmla="*/ 21 w 21"/>
                <a:gd name="T10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22">
                  <a:moveTo>
                    <a:pt x="21" y="10"/>
                  </a:moveTo>
                  <a:lnTo>
                    <a:pt x="21" y="8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1" y="12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2" name="Freeform 1234">
              <a:extLst>
                <a:ext uri="{FF2B5EF4-FFF2-40B4-BE49-F238E27FC236}">
                  <a16:creationId xmlns:a16="http://schemas.microsoft.com/office/drawing/2014/main" id="{A160E773-67FA-4DF6-9076-4F935CB5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3616"/>
              <a:ext cx="6" cy="6"/>
            </a:xfrm>
            <a:custGeom>
              <a:avLst/>
              <a:gdLst>
                <a:gd name="T0" fmla="*/ 19 w 19"/>
                <a:gd name="T1" fmla="*/ 9 h 19"/>
                <a:gd name="T2" fmla="*/ 19 w 19"/>
                <a:gd name="T3" fmla="*/ 7 h 19"/>
                <a:gd name="T4" fmla="*/ 17 w 19"/>
                <a:gd name="T5" fmla="*/ 7 h 19"/>
                <a:gd name="T6" fmla="*/ 17 w 19"/>
                <a:gd name="T7" fmla="*/ 4 h 19"/>
                <a:gd name="T8" fmla="*/ 15 w 19"/>
                <a:gd name="T9" fmla="*/ 2 h 19"/>
                <a:gd name="T10" fmla="*/ 12 w 19"/>
                <a:gd name="T11" fmla="*/ 2 h 19"/>
                <a:gd name="T12" fmla="*/ 12 w 19"/>
                <a:gd name="T13" fmla="*/ 0 h 19"/>
                <a:gd name="T14" fmla="*/ 10 w 19"/>
                <a:gd name="T15" fmla="*/ 0 h 19"/>
                <a:gd name="T16" fmla="*/ 7 w 19"/>
                <a:gd name="T17" fmla="*/ 0 h 19"/>
                <a:gd name="T18" fmla="*/ 5 w 19"/>
                <a:gd name="T19" fmla="*/ 2 h 19"/>
                <a:gd name="T20" fmla="*/ 2 w 19"/>
                <a:gd name="T21" fmla="*/ 2 h 19"/>
                <a:gd name="T22" fmla="*/ 2 w 19"/>
                <a:gd name="T23" fmla="*/ 4 h 19"/>
                <a:gd name="T24" fmla="*/ 0 w 19"/>
                <a:gd name="T25" fmla="*/ 7 h 19"/>
                <a:gd name="T26" fmla="*/ 0 w 19"/>
                <a:gd name="T27" fmla="*/ 9 h 19"/>
                <a:gd name="T28" fmla="*/ 0 w 19"/>
                <a:gd name="T29" fmla="*/ 12 h 19"/>
                <a:gd name="T30" fmla="*/ 0 w 19"/>
                <a:gd name="T31" fmla="*/ 14 h 19"/>
                <a:gd name="T32" fmla="*/ 2 w 19"/>
                <a:gd name="T33" fmla="*/ 14 h 19"/>
                <a:gd name="T34" fmla="*/ 2 w 19"/>
                <a:gd name="T35" fmla="*/ 16 h 19"/>
                <a:gd name="T36" fmla="*/ 5 w 19"/>
                <a:gd name="T37" fmla="*/ 16 h 19"/>
                <a:gd name="T38" fmla="*/ 5 w 19"/>
                <a:gd name="T39" fmla="*/ 19 h 19"/>
                <a:gd name="T40" fmla="*/ 7 w 19"/>
                <a:gd name="T41" fmla="*/ 19 h 19"/>
                <a:gd name="T42" fmla="*/ 10 w 19"/>
                <a:gd name="T43" fmla="*/ 19 h 19"/>
                <a:gd name="T44" fmla="*/ 12 w 19"/>
                <a:gd name="T45" fmla="*/ 19 h 19"/>
                <a:gd name="T46" fmla="*/ 15 w 19"/>
                <a:gd name="T47" fmla="*/ 16 h 19"/>
                <a:gd name="T48" fmla="*/ 17 w 19"/>
                <a:gd name="T49" fmla="*/ 14 h 19"/>
                <a:gd name="T50" fmla="*/ 19 w 19"/>
                <a:gd name="T51" fmla="*/ 12 h 19"/>
                <a:gd name="T52" fmla="*/ 19 w 19"/>
                <a:gd name="T53" fmla="*/ 9 h 19"/>
                <a:gd name="T54" fmla="*/ 17 w 19"/>
                <a:gd name="T55" fmla="*/ 9 h 19"/>
                <a:gd name="T56" fmla="*/ 17 w 19"/>
                <a:gd name="T57" fmla="*/ 7 h 19"/>
                <a:gd name="T58" fmla="*/ 15 w 19"/>
                <a:gd name="T59" fmla="*/ 4 h 19"/>
                <a:gd name="T60" fmla="*/ 12 w 19"/>
                <a:gd name="T61" fmla="*/ 2 h 19"/>
                <a:gd name="T62" fmla="*/ 10 w 19"/>
                <a:gd name="T63" fmla="*/ 2 h 19"/>
                <a:gd name="T64" fmla="*/ 7 w 19"/>
                <a:gd name="T65" fmla="*/ 2 h 19"/>
                <a:gd name="T66" fmla="*/ 5 w 19"/>
                <a:gd name="T67" fmla="*/ 4 h 19"/>
                <a:gd name="T68" fmla="*/ 2 w 19"/>
                <a:gd name="T69" fmla="*/ 4 h 19"/>
                <a:gd name="T70" fmla="*/ 2 w 19"/>
                <a:gd name="T71" fmla="*/ 7 h 19"/>
                <a:gd name="T72" fmla="*/ 2 w 19"/>
                <a:gd name="T73" fmla="*/ 9 h 19"/>
                <a:gd name="T74" fmla="*/ 2 w 19"/>
                <a:gd name="T75" fmla="*/ 12 h 19"/>
                <a:gd name="T76" fmla="*/ 2 w 19"/>
                <a:gd name="T77" fmla="*/ 14 h 19"/>
                <a:gd name="T78" fmla="*/ 5 w 19"/>
                <a:gd name="T79" fmla="*/ 16 h 19"/>
                <a:gd name="T80" fmla="*/ 7 w 19"/>
                <a:gd name="T81" fmla="*/ 16 h 19"/>
                <a:gd name="T82" fmla="*/ 10 w 19"/>
                <a:gd name="T83" fmla="*/ 16 h 19"/>
                <a:gd name="T84" fmla="*/ 12 w 19"/>
                <a:gd name="T85" fmla="*/ 16 h 19"/>
                <a:gd name="T86" fmla="*/ 15 w 19"/>
                <a:gd name="T87" fmla="*/ 16 h 19"/>
                <a:gd name="T88" fmla="*/ 15 w 19"/>
                <a:gd name="T89" fmla="*/ 14 h 19"/>
                <a:gd name="T90" fmla="*/ 17 w 19"/>
                <a:gd name="T91" fmla="*/ 12 h 19"/>
                <a:gd name="T92" fmla="*/ 17 w 19"/>
                <a:gd name="T93" fmla="*/ 9 h 19"/>
                <a:gd name="T94" fmla="*/ 19 w 19"/>
                <a:gd name="T9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9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3" name="Freeform 1235">
              <a:extLst>
                <a:ext uri="{FF2B5EF4-FFF2-40B4-BE49-F238E27FC236}">
                  <a16:creationId xmlns:a16="http://schemas.microsoft.com/office/drawing/2014/main" id="{E11E18FB-A543-4DCD-A146-00884503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3616"/>
              <a:ext cx="5" cy="5"/>
            </a:xfrm>
            <a:custGeom>
              <a:avLst/>
              <a:gdLst>
                <a:gd name="T0" fmla="*/ 15 w 15"/>
                <a:gd name="T1" fmla="*/ 7 h 14"/>
                <a:gd name="T2" fmla="*/ 15 w 15"/>
                <a:gd name="T3" fmla="*/ 5 h 14"/>
                <a:gd name="T4" fmla="*/ 13 w 15"/>
                <a:gd name="T5" fmla="*/ 2 h 14"/>
                <a:gd name="T6" fmla="*/ 10 w 15"/>
                <a:gd name="T7" fmla="*/ 0 h 14"/>
                <a:gd name="T8" fmla="*/ 8 w 15"/>
                <a:gd name="T9" fmla="*/ 0 h 14"/>
                <a:gd name="T10" fmla="*/ 5 w 15"/>
                <a:gd name="T11" fmla="*/ 0 h 14"/>
                <a:gd name="T12" fmla="*/ 3 w 15"/>
                <a:gd name="T13" fmla="*/ 2 h 14"/>
                <a:gd name="T14" fmla="*/ 0 w 15"/>
                <a:gd name="T15" fmla="*/ 2 h 14"/>
                <a:gd name="T16" fmla="*/ 0 w 15"/>
                <a:gd name="T17" fmla="*/ 5 h 14"/>
                <a:gd name="T18" fmla="*/ 0 w 15"/>
                <a:gd name="T19" fmla="*/ 7 h 14"/>
                <a:gd name="T20" fmla="*/ 0 w 15"/>
                <a:gd name="T21" fmla="*/ 9 h 14"/>
                <a:gd name="T22" fmla="*/ 0 w 15"/>
                <a:gd name="T23" fmla="*/ 12 h 14"/>
                <a:gd name="T24" fmla="*/ 3 w 15"/>
                <a:gd name="T25" fmla="*/ 14 h 14"/>
                <a:gd name="T26" fmla="*/ 5 w 15"/>
                <a:gd name="T27" fmla="*/ 14 h 14"/>
                <a:gd name="T28" fmla="*/ 8 w 15"/>
                <a:gd name="T29" fmla="*/ 14 h 14"/>
                <a:gd name="T30" fmla="*/ 10 w 15"/>
                <a:gd name="T31" fmla="*/ 14 h 14"/>
                <a:gd name="T32" fmla="*/ 13 w 15"/>
                <a:gd name="T33" fmla="*/ 14 h 14"/>
                <a:gd name="T34" fmla="*/ 13 w 15"/>
                <a:gd name="T35" fmla="*/ 12 h 14"/>
                <a:gd name="T36" fmla="*/ 15 w 15"/>
                <a:gd name="T37" fmla="*/ 9 h 14"/>
                <a:gd name="T38" fmla="*/ 15 w 15"/>
                <a:gd name="T39" fmla="*/ 7 h 14"/>
                <a:gd name="T40" fmla="*/ 13 w 15"/>
                <a:gd name="T41" fmla="*/ 7 h 14"/>
                <a:gd name="T42" fmla="*/ 13 w 15"/>
                <a:gd name="T43" fmla="*/ 5 h 14"/>
                <a:gd name="T44" fmla="*/ 13 w 15"/>
                <a:gd name="T45" fmla="*/ 2 h 14"/>
                <a:gd name="T46" fmla="*/ 10 w 15"/>
                <a:gd name="T47" fmla="*/ 2 h 14"/>
                <a:gd name="T48" fmla="*/ 8 w 15"/>
                <a:gd name="T49" fmla="*/ 2 h 14"/>
                <a:gd name="T50" fmla="*/ 5 w 15"/>
                <a:gd name="T51" fmla="*/ 2 h 14"/>
                <a:gd name="T52" fmla="*/ 3 w 15"/>
                <a:gd name="T53" fmla="*/ 2 h 14"/>
                <a:gd name="T54" fmla="*/ 3 w 15"/>
                <a:gd name="T55" fmla="*/ 5 h 14"/>
                <a:gd name="T56" fmla="*/ 0 w 15"/>
                <a:gd name="T57" fmla="*/ 5 h 14"/>
                <a:gd name="T58" fmla="*/ 0 w 15"/>
                <a:gd name="T59" fmla="*/ 7 h 14"/>
                <a:gd name="T60" fmla="*/ 0 w 15"/>
                <a:gd name="T61" fmla="*/ 9 h 14"/>
                <a:gd name="T62" fmla="*/ 3 w 15"/>
                <a:gd name="T63" fmla="*/ 12 h 14"/>
                <a:gd name="T64" fmla="*/ 5 w 15"/>
                <a:gd name="T65" fmla="*/ 14 h 14"/>
                <a:gd name="T66" fmla="*/ 8 w 15"/>
                <a:gd name="T67" fmla="*/ 14 h 14"/>
                <a:gd name="T68" fmla="*/ 10 w 15"/>
                <a:gd name="T69" fmla="*/ 14 h 14"/>
                <a:gd name="T70" fmla="*/ 10 w 15"/>
                <a:gd name="T71" fmla="*/ 12 h 14"/>
                <a:gd name="T72" fmla="*/ 13 w 15"/>
                <a:gd name="T73" fmla="*/ 12 h 14"/>
                <a:gd name="T74" fmla="*/ 13 w 15"/>
                <a:gd name="T75" fmla="*/ 9 h 14"/>
                <a:gd name="T76" fmla="*/ 13 w 15"/>
                <a:gd name="T77" fmla="*/ 7 h 14"/>
                <a:gd name="T78" fmla="*/ 15 w 15"/>
                <a:gd name="T7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lnTo>
                    <a:pt x="15" y="5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4" name="Freeform 1236">
              <a:extLst>
                <a:ext uri="{FF2B5EF4-FFF2-40B4-BE49-F238E27FC236}">
                  <a16:creationId xmlns:a16="http://schemas.microsoft.com/office/drawing/2014/main" id="{F7A9129D-B208-433F-8A59-EE21E04F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3617"/>
              <a:ext cx="5" cy="4"/>
            </a:xfrm>
            <a:custGeom>
              <a:avLst/>
              <a:gdLst>
                <a:gd name="T0" fmla="*/ 13 w 13"/>
                <a:gd name="T1" fmla="*/ 5 h 12"/>
                <a:gd name="T2" fmla="*/ 13 w 13"/>
                <a:gd name="T3" fmla="*/ 3 h 12"/>
                <a:gd name="T4" fmla="*/ 13 w 13"/>
                <a:gd name="T5" fmla="*/ 0 h 12"/>
                <a:gd name="T6" fmla="*/ 10 w 13"/>
                <a:gd name="T7" fmla="*/ 0 h 12"/>
                <a:gd name="T8" fmla="*/ 8 w 13"/>
                <a:gd name="T9" fmla="*/ 0 h 12"/>
                <a:gd name="T10" fmla="*/ 5 w 13"/>
                <a:gd name="T11" fmla="*/ 0 h 12"/>
                <a:gd name="T12" fmla="*/ 3 w 13"/>
                <a:gd name="T13" fmla="*/ 0 h 12"/>
                <a:gd name="T14" fmla="*/ 3 w 13"/>
                <a:gd name="T15" fmla="*/ 3 h 12"/>
                <a:gd name="T16" fmla="*/ 0 w 13"/>
                <a:gd name="T17" fmla="*/ 3 h 12"/>
                <a:gd name="T18" fmla="*/ 0 w 13"/>
                <a:gd name="T19" fmla="*/ 5 h 12"/>
                <a:gd name="T20" fmla="*/ 0 w 13"/>
                <a:gd name="T21" fmla="*/ 7 h 12"/>
                <a:gd name="T22" fmla="*/ 3 w 13"/>
                <a:gd name="T23" fmla="*/ 10 h 12"/>
                <a:gd name="T24" fmla="*/ 5 w 13"/>
                <a:gd name="T25" fmla="*/ 12 h 12"/>
                <a:gd name="T26" fmla="*/ 8 w 13"/>
                <a:gd name="T27" fmla="*/ 12 h 12"/>
                <a:gd name="T28" fmla="*/ 10 w 13"/>
                <a:gd name="T29" fmla="*/ 12 h 12"/>
                <a:gd name="T30" fmla="*/ 10 w 13"/>
                <a:gd name="T31" fmla="*/ 10 h 12"/>
                <a:gd name="T32" fmla="*/ 13 w 13"/>
                <a:gd name="T33" fmla="*/ 10 h 12"/>
                <a:gd name="T34" fmla="*/ 13 w 13"/>
                <a:gd name="T35" fmla="*/ 7 h 12"/>
                <a:gd name="T36" fmla="*/ 13 w 13"/>
                <a:gd name="T37" fmla="*/ 5 h 12"/>
                <a:gd name="T38" fmla="*/ 13 w 13"/>
                <a:gd name="T39" fmla="*/ 3 h 12"/>
                <a:gd name="T40" fmla="*/ 10 w 13"/>
                <a:gd name="T41" fmla="*/ 3 h 12"/>
                <a:gd name="T42" fmla="*/ 10 w 13"/>
                <a:gd name="T43" fmla="*/ 0 h 12"/>
                <a:gd name="T44" fmla="*/ 8 w 13"/>
                <a:gd name="T45" fmla="*/ 0 h 12"/>
                <a:gd name="T46" fmla="*/ 5 w 13"/>
                <a:gd name="T47" fmla="*/ 0 h 12"/>
                <a:gd name="T48" fmla="*/ 5 w 13"/>
                <a:gd name="T49" fmla="*/ 3 h 12"/>
                <a:gd name="T50" fmla="*/ 3 w 13"/>
                <a:gd name="T51" fmla="*/ 3 h 12"/>
                <a:gd name="T52" fmla="*/ 3 w 13"/>
                <a:gd name="T53" fmla="*/ 5 h 12"/>
                <a:gd name="T54" fmla="*/ 3 w 13"/>
                <a:gd name="T55" fmla="*/ 7 h 12"/>
                <a:gd name="T56" fmla="*/ 3 w 13"/>
                <a:gd name="T57" fmla="*/ 10 h 12"/>
                <a:gd name="T58" fmla="*/ 5 w 13"/>
                <a:gd name="T59" fmla="*/ 10 h 12"/>
                <a:gd name="T60" fmla="*/ 8 w 13"/>
                <a:gd name="T61" fmla="*/ 10 h 12"/>
                <a:gd name="T62" fmla="*/ 10 w 13"/>
                <a:gd name="T63" fmla="*/ 10 h 12"/>
                <a:gd name="T64" fmla="*/ 10 w 13"/>
                <a:gd name="T65" fmla="*/ 7 h 12"/>
                <a:gd name="T66" fmla="*/ 13 w 13"/>
                <a:gd name="T67" fmla="*/ 7 h 12"/>
                <a:gd name="T68" fmla="*/ 13 w 13"/>
                <a:gd name="T6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lnTo>
                    <a:pt x="13" y="3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3" y="7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5" name="Freeform 1237">
              <a:extLst>
                <a:ext uri="{FF2B5EF4-FFF2-40B4-BE49-F238E27FC236}">
                  <a16:creationId xmlns:a16="http://schemas.microsoft.com/office/drawing/2014/main" id="{A1F28FCE-7FF5-4835-B7ED-AB5A65DD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3617"/>
              <a:ext cx="4" cy="3"/>
            </a:xfrm>
            <a:custGeom>
              <a:avLst/>
              <a:gdLst>
                <a:gd name="T0" fmla="*/ 10 w 10"/>
                <a:gd name="T1" fmla="*/ 5 h 10"/>
                <a:gd name="T2" fmla="*/ 10 w 10"/>
                <a:gd name="T3" fmla="*/ 3 h 10"/>
                <a:gd name="T4" fmla="*/ 7 w 10"/>
                <a:gd name="T5" fmla="*/ 3 h 10"/>
                <a:gd name="T6" fmla="*/ 7 w 10"/>
                <a:gd name="T7" fmla="*/ 0 h 10"/>
                <a:gd name="T8" fmla="*/ 5 w 10"/>
                <a:gd name="T9" fmla="*/ 0 h 10"/>
                <a:gd name="T10" fmla="*/ 2 w 10"/>
                <a:gd name="T11" fmla="*/ 0 h 10"/>
                <a:gd name="T12" fmla="*/ 2 w 10"/>
                <a:gd name="T13" fmla="*/ 3 h 10"/>
                <a:gd name="T14" fmla="*/ 0 w 10"/>
                <a:gd name="T15" fmla="*/ 3 h 10"/>
                <a:gd name="T16" fmla="*/ 0 w 10"/>
                <a:gd name="T17" fmla="*/ 5 h 10"/>
                <a:gd name="T18" fmla="*/ 0 w 10"/>
                <a:gd name="T19" fmla="*/ 8 h 10"/>
                <a:gd name="T20" fmla="*/ 0 w 10"/>
                <a:gd name="T21" fmla="*/ 10 h 10"/>
                <a:gd name="T22" fmla="*/ 2 w 10"/>
                <a:gd name="T23" fmla="*/ 10 h 10"/>
                <a:gd name="T24" fmla="*/ 5 w 10"/>
                <a:gd name="T25" fmla="*/ 10 h 10"/>
                <a:gd name="T26" fmla="*/ 7 w 10"/>
                <a:gd name="T27" fmla="*/ 10 h 10"/>
                <a:gd name="T28" fmla="*/ 7 w 10"/>
                <a:gd name="T29" fmla="*/ 8 h 10"/>
                <a:gd name="T30" fmla="*/ 10 w 10"/>
                <a:gd name="T31" fmla="*/ 8 h 10"/>
                <a:gd name="T32" fmla="*/ 10 w 10"/>
                <a:gd name="T33" fmla="*/ 5 h 10"/>
                <a:gd name="T34" fmla="*/ 7 w 10"/>
                <a:gd name="T35" fmla="*/ 5 h 10"/>
                <a:gd name="T36" fmla="*/ 7 w 10"/>
                <a:gd name="T37" fmla="*/ 3 h 10"/>
                <a:gd name="T38" fmla="*/ 5 w 10"/>
                <a:gd name="T39" fmla="*/ 3 h 10"/>
                <a:gd name="T40" fmla="*/ 2 w 10"/>
                <a:gd name="T41" fmla="*/ 3 h 10"/>
                <a:gd name="T42" fmla="*/ 2 w 10"/>
                <a:gd name="T43" fmla="*/ 5 h 10"/>
                <a:gd name="T44" fmla="*/ 0 w 10"/>
                <a:gd name="T45" fmla="*/ 5 h 10"/>
                <a:gd name="T46" fmla="*/ 2 w 10"/>
                <a:gd name="T47" fmla="*/ 8 h 10"/>
                <a:gd name="T48" fmla="*/ 5 w 10"/>
                <a:gd name="T49" fmla="*/ 8 h 10"/>
                <a:gd name="T50" fmla="*/ 7 w 10"/>
                <a:gd name="T51" fmla="*/ 8 h 10"/>
                <a:gd name="T52" fmla="*/ 7 w 10"/>
                <a:gd name="T53" fmla="*/ 5 h 10"/>
                <a:gd name="T54" fmla="*/ 10 w 10"/>
                <a:gd name="T5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lnTo>
                    <a:pt x="10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6" name="Freeform 1238">
              <a:extLst>
                <a:ext uri="{FF2B5EF4-FFF2-40B4-BE49-F238E27FC236}">
                  <a16:creationId xmlns:a16="http://schemas.microsoft.com/office/drawing/2014/main" id="{4D78926D-3226-44C3-8DC8-8D315DAE7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3618"/>
              <a:ext cx="3" cy="2"/>
            </a:xfrm>
            <a:custGeom>
              <a:avLst/>
              <a:gdLst>
                <a:gd name="T0" fmla="*/ 7 w 7"/>
                <a:gd name="T1" fmla="*/ 2 h 5"/>
                <a:gd name="T2" fmla="*/ 7 w 7"/>
                <a:gd name="T3" fmla="*/ 0 h 5"/>
                <a:gd name="T4" fmla="*/ 5 w 7"/>
                <a:gd name="T5" fmla="*/ 0 h 5"/>
                <a:gd name="T6" fmla="*/ 2 w 7"/>
                <a:gd name="T7" fmla="*/ 0 h 5"/>
                <a:gd name="T8" fmla="*/ 2 w 7"/>
                <a:gd name="T9" fmla="*/ 2 h 5"/>
                <a:gd name="T10" fmla="*/ 0 w 7"/>
                <a:gd name="T11" fmla="*/ 2 h 5"/>
                <a:gd name="T12" fmla="*/ 2 w 7"/>
                <a:gd name="T13" fmla="*/ 5 h 5"/>
                <a:gd name="T14" fmla="*/ 5 w 7"/>
                <a:gd name="T15" fmla="*/ 5 h 5"/>
                <a:gd name="T16" fmla="*/ 7 w 7"/>
                <a:gd name="T17" fmla="*/ 5 h 5"/>
                <a:gd name="T18" fmla="*/ 7 w 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7" name="Rectangle 1239">
              <a:extLst>
                <a:ext uri="{FF2B5EF4-FFF2-40B4-BE49-F238E27FC236}">
                  <a16:creationId xmlns:a16="http://schemas.microsoft.com/office/drawing/2014/main" id="{8CAB532F-5A54-4392-BDB0-A5CA28B33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3618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8" name="Freeform 1240">
              <a:extLst>
                <a:ext uri="{FF2B5EF4-FFF2-40B4-BE49-F238E27FC236}">
                  <a16:creationId xmlns:a16="http://schemas.microsoft.com/office/drawing/2014/main" id="{C23A232C-0483-4EE9-B9E5-1CCFF18F0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418"/>
              <a:ext cx="87" cy="45"/>
            </a:xfrm>
            <a:custGeom>
              <a:avLst/>
              <a:gdLst>
                <a:gd name="T0" fmla="*/ 1 w 263"/>
                <a:gd name="T1" fmla="*/ 12 h 136"/>
                <a:gd name="T2" fmla="*/ 0 w 263"/>
                <a:gd name="T3" fmla="*/ 22 h 136"/>
                <a:gd name="T4" fmla="*/ 253 w 263"/>
                <a:gd name="T5" fmla="*/ 136 h 136"/>
                <a:gd name="T6" fmla="*/ 263 w 263"/>
                <a:gd name="T7" fmla="*/ 115 h 136"/>
                <a:gd name="T8" fmla="*/ 8 w 263"/>
                <a:gd name="T9" fmla="*/ 0 h 136"/>
                <a:gd name="T10" fmla="*/ 1 w 263"/>
                <a:gd name="T11" fmla="*/ 1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3" h="136">
                  <a:moveTo>
                    <a:pt x="1" y="12"/>
                  </a:moveTo>
                  <a:lnTo>
                    <a:pt x="0" y="22"/>
                  </a:lnTo>
                  <a:lnTo>
                    <a:pt x="253" y="136"/>
                  </a:lnTo>
                  <a:lnTo>
                    <a:pt x="263" y="115"/>
                  </a:lnTo>
                  <a:lnTo>
                    <a:pt x="8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9" name="Freeform 1241">
              <a:extLst>
                <a:ext uri="{FF2B5EF4-FFF2-40B4-BE49-F238E27FC236}">
                  <a16:creationId xmlns:a16="http://schemas.microsoft.com/office/drawing/2014/main" id="{D8685104-ED43-44DB-B141-CB73796AF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341"/>
              <a:ext cx="112" cy="112"/>
            </a:xfrm>
            <a:custGeom>
              <a:avLst/>
              <a:gdLst>
                <a:gd name="T0" fmla="*/ 184 w 337"/>
                <a:gd name="T1" fmla="*/ 0 h 337"/>
                <a:gd name="T2" fmla="*/ 218 w 337"/>
                <a:gd name="T3" fmla="*/ 7 h 337"/>
                <a:gd name="T4" fmla="*/ 249 w 337"/>
                <a:gd name="T5" fmla="*/ 19 h 337"/>
                <a:gd name="T6" fmla="*/ 275 w 337"/>
                <a:gd name="T7" fmla="*/ 40 h 337"/>
                <a:gd name="T8" fmla="*/ 298 w 337"/>
                <a:gd name="T9" fmla="*/ 62 h 337"/>
                <a:gd name="T10" fmla="*/ 315 w 337"/>
                <a:gd name="T11" fmla="*/ 88 h 337"/>
                <a:gd name="T12" fmla="*/ 327 w 337"/>
                <a:gd name="T13" fmla="*/ 119 h 337"/>
                <a:gd name="T14" fmla="*/ 335 w 337"/>
                <a:gd name="T15" fmla="*/ 150 h 337"/>
                <a:gd name="T16" fmla="*/ 335 w 337"/>
                <a:gd name="T17" fmla="*/ 185 h 337"/>
                <a:gd name="T18" fmla="*/ 327 w 337"/>
                <a:gd name="T19" fmla="*/ 217 h 337"/>
                <a:gd name="T20" fmla="*/ 315 w 337"/>
                <a:gd name="T21" fmla="*/ 248 h 337"/>
                <a:gd name="T22" fmla="*/ 298 w 337"/>
                <a:gd name="T23" fmla="*/ 276 h 337"/>
                <a:gd name="T24" fmla="*/ 275 w 337"/>
                <a:gd name="T25" fmla="*/ 298 h 337"/>
                <a:gd name="T26" fmla="*/ 249 w 337"/>
                <a:gd name="T27" fmla="*/ 315 h 337"/>
                <a:gd name="T28" fmla="*/ 218 w 337"/>
                <a:gd name="T29" fmla="*/ 327 h 337"/>
                <a:gd name="T30" fmla="*/ 184 w 337"/>
                <a:gd name="T31" fmla="*/ 334 h 337"/>
                <a:gd name="T32" fmla="*/ 150 w 337"/>
                <a:gd name="T33" fmla="*/ 334 h 337"/>
                <a:gd name="T34" fmla="*/ 119 w 337"/>
                <a:gd name="T35" fmla="*/ 327 h 337"/>
                <a:gd name="T36" fmla="*/ 89 w 337"/>
                <a:gd name="T37" fmla="*/ 315 h 337"/>
                <a:gd name="T38" fmla="*/ 61 w 337"/>
                <a:gd name="T39" fmla="*/ 298 h 337"/>
                <a:gd name="T40" fmla="*/ 39 w 337"/>
                <a:gd name="T41" fmla="*/ 276 h 337"/>
                <a:gd name="T42" fmla="*/ 22 w 337"/>
                <a:gd name="T43" fmla="*/ 248 h 337"/>
                <a:gd name="T44" fmla="*/ 7 w 337"/>
                <a:gd name="T45" fmla="*/ 217 h 337"/>
                <a:gd name="T46" fmla="*/ 3 w 337"/>
                <a:gd name="T47" fmla="*/ 185 h 337"/>
                <a:gd name="T48" fmla="*/ 3 w 337"/>
                <a:gd name="T49" fmla="*/ 150 h 337"/>
                <a:gd name="T50" fmla="*/ 7 w 337"/>
                <a:gd name="T51" fmla="*/ 119 h 337"/>
                <a:gd name="T52" fmla="*/ 22 w 337"/>
                <a:gd name="T53" fmla="*/ 88 h 337"/>
                <a:gd name="T54" fmla="*/ 39 w 337"/>
                <a:gd name="T55" fmla="*/ 62 h 337"/>
                <a:gd name="T56" fmla="*/ 61 w 337"/>
                <a:gd name="T57" fmla="*/ 40 h 337"/>
                <a:gd name="T58" fmla="*/ 89 w 337"/>
                <a:gd name="T59" fmla="*/ 19 h 337"/>
                <a:gd name="T60" fmla="*/ 119 w 337"/>
                <a:gd name="T61" fmla="*/ 7 h 337"/>
                <a:gd name="T62" fmla="*/ 150 w 337"/>
                <a:gd name="T6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7" h="337">
                  <a:moveTo>
                    <a:pt x="167" y="0"/>
                  </a:moveTo>
                  <a:lnTo>
                    <a:pt x="184" y="0"/>
                  </a:lnTo>
                  <a:lnTo>
                    <a:pt x="201" y="2"/>
                  </a:lnTo>
                  <a:lnTo>
                    <a:pt x="218" y="7"/>
                  </a:lnTo>
                  <a:lnTo>
                    <a:pt x="233" y="12"/>
                  </a:lnTo>
                  <a:lnTo>
                    <a:pt x="249" y="19"/>
                  </a:lnTo>
                  <a:lnTo>
                    <a:pt x="261" y="30"/>
                  </a:lnTo>
                  <a:lnTo>
                    <a:pt x="275" y="40"/>
                  </a:lnTo>
                  <a:lnTo>
                    <a:pt x="287" y="48"/>
                  </a:lnTo>
                  <a:lnTo>
                    <a:pt x="298" y="62"/>
                  </a:lnTo>
                  <a:lnTo>
                    <a:pt x="307" y="74"/>
                  </a:lnTo>
                  <a:lnTo>
                    <a:pt x="315" y="88"/>
                  </a:lnTo>
                  <a:lnTo>
                    <a:pt x="322" y="104"/>
                  </a:lnTo>
                  <a:lnTo>
                    <a:pt x="327" y="119"/>
                  </a:lnTo>
                  <a:lnTo>
                    <a:pt x="332" y="133"/>
                  </a:lnTo>
                  <a:lnTo>
                    <a:pt x="335" y="150"/>
                  </a:lnTo>
                  <a:lnTo>
                    <a:pt x="337" y="167"/>
                  </a:lnTo>
                  <a:lnTo>
                    <a:pt x="335" y="185"/>
                  </a:lnTo>
                  <a:lnTo>
                    <a:pt x="332" y="202"/>
                  </a:lnTo>
                  <a:lnTo>
                    <a:pt x="327" y="217"/>
                  </a:lnTo>
                  <a:lnTo>
                    <a:pt x="322" y="234"/>
                  </a:lnTo>
                  <a:lnTo>
                    <a:pt x="315" y="248"/>
                  </a:lnTo>
                  <a:lnTo>
                    <a:pt x="307" y="260"/>
                  </a:lnTo>
                  <a:lnTo>
                    <a:pt x="298" y="276"/>
                  </a:lnTo>
                  <a:lnTo>
                    <a:pt x="287" y="286"/>
                  </a:lnTo>
                  <a:lnTo>
                    <a:pt x="275" y="298"/>
                  </a:lnTo>
                  <a:lnTo>
                    <a:pt x="261" y="308"/>
                  </a:lnTo>
                  <a:lnTo>
                    <a:pt x="249" y="315"/>
                  </a:lnTo>
                  <a:lnTo>
                    <a:pt x="233" y="322"/>
                  </a:lnTo>
                  <a:lnTo>
                    <a:pt x="218" y="327"/>
                  </a:lnTo>
                  <a:lnTo>
                    <a:pt x="201" y="332"/>
                  </a:lnTo>
                  <a:lnTo>
                    <a:pt x="184" y="334"/>
                  </a:lnTo>
                  <a:lnTo>
                    <a:pt x="167" y="337"/>
                  </a:lnTo>
                  <a:lnTo>
                    <a:pt x="150" y="334"/>
                  </a:lnTo>
                  <a:lnTo>
                    <a:pt x="135" y="332"/>
                  </a:lnTo>
                  <a:lnTo>
                    <a:pt x="119" y="327"/>
                  </a:lnTo>
                  <a:lnTo>
                    <a:pt x="103" y="322"/>
                  </a:lnTo>
                  <a:lnTo>
                    <a:pt x="89" y="315"/>
                  </a:lnTo>
                  <a:lnTo>
                    <a:pt x="74" y="308"/>
                  </a:lnTo>
                  <a:lnTo>
                    <a:pt x="61" y="298"/>
                  </a:lnTo>
                  <a:lnTo>
                    <a:pt x="49" y="286"/>
                  </a:lnTo>
                  <a:lnTo>
                    <a:pt x="39" y="276"/>
                  </a:lnTo>
                  <a:lnTo>
                    <a:pt x="29" y="260"/>
                  </a:lnTo>
                  <a:lnTo>
                    <a:pt x="22" y="248"/>
                  </a:lnTo>
                  <a:lnTo>
                    <a:pt x="15" y="234"/>
                  </a:lnTo>
                  <a:lnTo>
                    <a:pt x="7" y="217"/>
                  </a:lnTo>
                  <a:lnTo>
                    <a:pt x="5" y="202"/>
                  </a:lnTo>
                  <a:lnTo>
                    <a:pt x="3" y="185"/>
                  </a:lnTo>
                  <a:lnTo>
                    <a:pt x="0" y="167"/>
                  </a:lnTo>
                  <a:lnTo>
                    <a:pt x="3" y="150"/>
                  </a:lnTo>
                  <a:lnTo>
                    <a:pt x="5" y="133"/>
                  </a:lnTo>
                  <a:lnTo>
                    <a:pt x="7" y="119"/>
                  </a:lnTo>
                  <a:lnTo>
                    <a:pt x="15" y="104"/>
                  </a:lnTo>
                  <a:lnTo>
                    <a:pt x="22" y="88"/>
                  </a:lnTo>
                  <a:lnTo>
                    <a:pt x="29" y="74"/>
                  </a:lnTo>
                  <a:lnTo>
                    <a:pt x="39" y="62"/>
                  </a:lnTo>
                  <a:lnTo>
                    <a:pt x="49" y="48"/>
                  </a:lnTo>
                  <a:lnTo>
                    <a:pt x="61" y="40"/>
                  </a:lnTo>
                  <a:lnTo>
                    <a:pt x="74" y="30"/>
                  </a:lnTo>
                  <a:lnTo>
                    <a:pt x="89" y="19"/>
                  </a:lnTo>
                  <a:lnTo>
                    <a:pt x="103" y="12"/>
                  </a:lnTo>
                  <a:lnTo>
                    <a:pt x="119" y="7"/>
                  </a:lnTo>
                  <a:lnTo>
                    <a:pt x="135" y="2"/>
                  </a:lnTo>
                  <a:lnTo>
                    <a:pt x="15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0" name="Freeform 1242">
              <a:extLst>
                <a:ext uri="{FF2B5EF4-FFF2-40B4-BE49-F238E27FC236}">
                  <a16:creationId xmlns:a16="http://schemas.microsoft.com/office/drawing/2014/main" id="{E55B574B-353B-4ABC-96AB-11CD2C5F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3341"/>
              <a:ext cx="92" cy="91"/>
            </a:xfrm>
            <a:custGeom>
              <a:avLst/>
              <a:gdLst>
                <a:gd name="T0" fmla="*/ 273 w 276"/>
                <a:gd name="T1" fmla="*/ 121 h 274"/>
                <a:gd name="T2" fmla="*/ 269 w 276"/>
                <a:gd name="T3" fmla="*/ 93 h 274"/>
                <a:gd name="T4" fmla="*/ 251 w 276"/>
                <a:gd name="T5" fmla="*/ 57 h 274"/>
                <a:gd name="T6" fmla="*/ 212 w 276"/>
                <a:gd name="T7" fmla="*/ 19 h 274"/>
                <a:gd name="T8" fmla="*/ 177 w 276"/>
                <a:gd name="T9" fmla="*/ 0 h 274"/>
                <a:gd name="T10" fmla="*/ 170 w 276"/>
                <a:gd name="T11" fmla="*/ 0 h 274"/>
                <a:gd name="T12" fmla="*/ 165 w 276"/>
                <a:gd name="T13" fmla="*/ 0 h 274"/>
                <a:gd name="T14" fmla="*/ 160 w 276"/>
                <a:gd name="T15" fmla="*/ 0 h 274"/>
                <a:gd name="T16" fmla="*/ 175 w 276"/>
                <a:gd name="T17" fmla="*/ 5 h 274"/>
                <a:gd name="T18" fmla="*/ 212 w 276"/>
                <a:gd name="T19" fmla="*/ 23 h 274"/>
                <a:gd name="T20" fmla="*/ 249 w 276"/>
                <a:gd name="T21" fmla="*/ 59 h 274"/>
                <a:gd name="T22" fmla="*/ 265 w 276"/>
                <a:gd name="T23" fmla="*/ 93 h 274"/>
                <a:gd name="T24" fmla="*/ 272 w 276"/>
                <a:gd name="T25" fmla="*/ 121 h 274"/>
                <a:gd name="T26" fmla="*/ 276 w 276"/>
                <a:gd name="T27" fmla="*/ 136 h 274"/>
                <a:gd name="T28" fmla="*/ 272 w 276"/>
                <a:gd name="T29" fmla="*/ 162 h 274"/>
                <a:gd name="T30" fmla="*/ 263 w 276"/>
                <a:gd name="T31" fmla="*/ 189 h 274"/>
                <a:gd name="T32" fmla="*/ 234 w 276"/>
                <a:gd name="T33" fmla="*/ 234 h 274"/>
                <a:gd name="T34" fmla="*/ 189 w 276"/>
                <a:gd name="T35" fmla="*/ 263 h 274"/>
                <a:gd name="T36" fmla="*/ 163 w 276"/>
                <a:gd name="T37" fmla="*/ 270 h 274"/>
                <a:gd name="T38" fmla="*/ 136 w 276"/>
                <a:gd name="T39" fmla="*/ 274 h 274"/>
                <a:gd name="T40" fmla="*/ 107 w 276"/>
                <a:gd name="T41" fmla="*/ 270 h 274"/>
                <a:gd name="T42" fmla="*/ 81 w 276"/>
                <a:gd name="T43" fmla="*/ 263 h 274"/>
                <a:gd name="T44" fmla="*/ 38 w 276"/>
                <a:gd name="T45" fmla="*/ 234 h 274"/>
                <a:gd name="T46" fmla="*/ 7 w 276"/>
                <a:gd name="T47" fmla="*/ 189 h 274"/>
                <a:gd name="T48" fmla="*/ 0 w 276"/>
                <a:gd name="T49" fmla="*/ 172 h 274"/>
                <a:gd name="T50" fmla="*/ 0 w 276"/>
                <a:gd name="T51" fmla="*/ 167 h 274"/>
                <a:gd name="T52" fmla="*/ 0 w 276"/>
                <a:gd name="T53" fmla="*/ 162 h 274"/>
                <a:gd name="T54" fmla="*/ 10 w 276"/>
                <a:gd name="T55" fmla="*/ 186 h 274"/>
                <a:gd name="T56" fmla="*/ 38 w 276"/>
                <a:gd name="T57" fmla="*/ 231 h 274"/>
                <a:gd name="T58" fmla="*/ 81 w 276"/>
                <a:gd name="T59" fmla="*/ 260 h 274"/>
                <a:gd name="T60" fmla="*/ 108 w 276"/>
                <a:gd name="T61" fmla="*/ 269 h 274"/>
                <a:gd name="T62" fmla="*/ 136 w 276"/>
                <a:gd name="T63" fmla="*/ 270 h 274"/>
                <a:gd name="T64" fmla="*/ 163 w 276"/>
                <a:gd name="T65" fmla="*/ 269 h 274"/>
                <a:gd name="T66" fmla="*/ 188 w 276"/>
                <a:gd name="T67" fmla="*/ 260 h 274"/>
                <a:gd name="T68" fmla="*/ 232 w 276"/>
                <a:gd name="T69" fmla="*/ 231 h 274"/>
                <a:gd name="T70" fmla="*/ 262 w 276"/>
                <a:gd name="T71" fmla="*/ 186 h 274"/>
                <a:gd name="T72" fmla="*/ 269 w 276"/>
                <a:gd name="T73" fmla="*/ 162 h 274"/>
                <a:gd name="T74" fmla="*/ 272 w 276"/>
                <a:gd name="T75" fmla="*/ 13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6" h="274">
                  <a:moveTo>
                    <a:pt x="276" y="136"/>
                  </a:moveTo>
                  <a:lnTo>
                    <a:pt x="273" y="121"/>
                  </a:lnTo>
                  <a:lnTo>
                    <a:pt x="272" y="106"/>
                  </a:lnTo>
                  <a:lnTo>
                    <a:pt x="269" y="93"/>
                  </a:lnTo>
                  <a:lnTo>
                    <a:pt x="263" y="81"/>
                  </a:lnTo>
                  <a:lnTo>
                    <a:pt x="251" y="57"/>
                  </a:lnTo>
                  <a:lnTo>
                    <a:pt x="234" y="37"/>
                  </a:lnTo>
                  <a:lnTo>
                    <a:pt x="212" y="19"/>
                  </a:lnTo>
                  <a:lnTo>
                    <a:pt x="189" y="5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75" y="5"/>
                  </a:lnTo>
                  <a:lnTo>
                    <a:pt x="188" y="7"/>
                  </a:lnTo>
                  <a:lnTo>
                    <a:pt x="212" y="23"/>
                  </a:lnTo>
                  <a:lnTo>
                    <a:pt x="232" y="37"/>
                  </a:lnTo>
                  <a:lnTo>
                    <a:pt x="249" y="59"/>
                  </a:lnTo>
                  <a:lnTo>
                    <a:pt x="262" y="81"/>
                  </a:lnTo>
                  <a:lnTo>
                    <a:pt x="265" y="93"/>
                  </a:lnTo>
                  <a:lnTo>
                    <a:pt x="269" y="106"/>
                  </a:lnTo>
                  <a:lnTo>
                    <a:pt x="272" y="121"/>
                  </a:lnTo>
                  <a:lnTo>
                    <a:pt x="272" y="136"/>
                  </a:lnTo>
                  <a:lnTo>
                    <a:pt x="276" y="136"/>
                  </a:lnTo>
                  <a:lnTo>
                    <a:pt x="273" y="148"/>
                  </a:lnTo>
                  <a:lnTo>
                    <a:pt x="272" y="162"/>
                  </a:lnTo>
                  <a:lnTo>
                    <a:pt x="269" y="174"/>
                  </a:lnTo>
                  <a:lnTo>
                    <a:pt x="263" y="189"/>
                  </a:lnTo>
                  <a:lnTo>
                    <a:pt x="251" y="212"/>
                  </a:lnTo>
                  <a:lnTo>
                    <a:pt x="234" y="234"/>
                  </a:lnTo>
                  <a:lnTo>
                    <a:pt x="212" y="251"/>
                  </a:lnTo>
                  <a:lnTo>
                    <a:pt x="189" y="263"/>
                  </a:lnTo>
                  <a:lnTo>
                    <a:pt x="177" y="269"/>
                  </a:lnTo>
                  <a:lnTo>
                    <a:pt x="163" y="270"/>
                  </a:lnTo>
                  <a:lnTo>
                    <a:pt x="150" y="274"/>
                  </a:lnTo>
                  <a:lnTo>
                    <a:pt x="136" y="274"/>
                  </a:lnTo>
                  <a:lnTo>
                    <a:pt x="121" y="274"/>
                  </a:lnTo>
                  <a:lnTo>
                    <a:pt x="107" y="270"/>
                  </a:lnTo>
                  <a:lnTo>
                    <a:pt x="93" y="269"/>
                  </a:lnTo>
                  <a:lnTo>
                    <a:pt x="81" y="263"/>
                  </a:lnTo>
                  <a:lnTo>
                    <a:pt x="57" y="251"/>
                  </a:lnTo>
                  <a:lnTo>
                    <a:pt x="38" y="234"/>
                  </a:lnTo>
                  <a:lnTo>
                    <a:pt x="20" y="212"/>
                  </a:lnTo>
                  <a:lnTo>
                    <a:pt x="7" y="189"/>
                  </a:lnTo>
                  <a:lnTo>
                    <a:pt x="3" y="174"/>
                  </a:lnTo>
                  <a:lnTo>
                    <a:pt x="0" y="172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2"/>
                  </a:lnTo>
                  <a:lnTo>
                    <a:pt x="5" y="174"/>
                  </a:lnTo>
                  <a:lnTo>
                    <a:pt x="10" y="186"/>
                  </a:lnTo>
                  <a:lnTo>
                    <a:pt x="23" y="212"/>
                  </a:lnTo>
                  <a:lnTo>
                    <a:pt x="38" y="231"/>
                  </a:lnTo>
                  <a:lnTo>
                    <a:pt x="60" y="248"/>
                  </a:lnTo>
                  <a:lnTo>
                    <a:pt x="81" y="260"/>
                  </a:lnTo>
                  <a:lnTo>
                    <a:pt x="93" y="266"/>
                  </a:lnTo>
                  <a:lnTo>
                    <a:pt x="108" y="269"/>
                  </a:lnTo>
                  <a:lnTo>
                    <a:pt x="121" y="270"/>
                  </a:lnTo>
                  <a:lnTo>
                    <a:pt x="136" y="270"/>
                  </a:lnTo>
                  <a:lnTo>
                    <a:pt x="148" y="270"/>
                  </a:lnTo>
                  <a:lnTo>
                    <a:pt x="163" y="269"/>
                  </a:lnTo>
                  <a:lnTo>
                    <a:pt x="175" y="266"/>
                  </a:lnTo>
                  <a:lnTo>
                    <a:pt x="188" y="260"/>
                  </a:lnTo>
                  <a:lnTo>
                    <a:pt x="212" y="248"/>
                  </a:lnTo>
                  <a:lnTo>
                    <a:pt x="232" y="231"/>
                  </a:lnTo>
                  <a:lnTo>
                    <a:pt x="249" y="212"/>
                  </a:lnTo>
                  <a:lnTo>
                    <a:pt x="262" y="186"/>
                  </a:lnTo>
                  <a:lnTo>
                    <a:pt x="265" y="174"/>
                  </a:lnTo>
                  <a:lnTo>
                    <a:pt x="269" y="162"/>
                  </a:lnTo>
                  <a:lnTo>
                    <a:pt x="272" y="148"/>
                  </a:lnTo>
                  <a:lnTo>
                    <a:pt x="272" y="136"/>
                  </a:lnTo>
                  <a:lnTo>
                    <a:pt x="276" y="136"/>
                  </a:lnTo>
                  <a:close/>
                </a:path>
              </a:pathLst>
            </a:custGeom>
            <a:solidFill>
              <a:srgbClr val="056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1" name="Freeform 1243">
              <a:extLst>
                <a:ext uri="{FF2B5EF4-FFF2-40B4-BE49-F238E27FC236}">
                  <a16:creationId xmlns:a16="http://schemas.microsoft.com/office/drawing/2014/main" id="{99DA9DE9-E4B3-4EDC-8A9F-281294B5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341"/>
              <a:ext cx="90" cy="90"/>
            </a:xfrm>
            <a:custGeom>
              <a:avLst/>
              <a:gdLst>
                <a:gd name="T0" fmla="*/ 270 w 270"/>
                <a:gd name="T1" fmla="*/ 121 h 271"/>
                <a:gd name="T2" fmla="*/ 264 w 270"/>
                <a:gd name="T3" fmla="*/ 93 h 271"/>
                <a:gd name="T4" fmla="*/ 247 w 270"/>
                <a:gd name="T5" fmla="*/ 59 h 271"/>
                <a:gd name="T6" fmla="*/ 210 w 270"/>
                <a:gd name="T7" fmla="*/ 23 h 271"/>
                <a:gd name="T8" fmla="*/ 173 w 270"/>
                <a:gd name="T9" fmla="*/ 5 h 271"/>
                <a:gd name="T10" fmla="*/ 158 w 270"/>
                <a:gd name="T11" fmla="*/ 0 h 271"/>
                <a:gd name="T12" fmla="*/ 153 w 270"/>
                <a:gd name="T13" fmla="*/ 0 h 271"/>
                <a:gd name="T14" fmla="*/ 149 w 270"/>
                <a:gd name="T15" fmla="*/ 0 h 271"/>
                <a:gd name="T16" fmla="*/ 146 w 270"/>
                <a:gd name="T17" fmla="*/ 2 h 271"/>
                <a:gd name="T18" fmla="*/ 173 w 270"/>
                <a:gd name="T19" fmla="*/ 7 h 271"/>
                <a:gd name="T20" fmla="*/ 208 w 270"/>
                <a:gd name="T21" fmla="*/ 25 h 271"/>
                <a:gd name="T22" fmla="*/ 244 w 270"/>
                <a:gd name="T23" fmla="*/ 59 h 271"/>
                <a:gd name="T24" fmla="*/ 262 w 270"/>
                <a:gd name="T25" fmla="*/ 93 h 271"/>
                <a:gd name="T26" fmla="*/ 267 w 270"/>
                <a:gd name="T27" fmla="*/ 121 h 271"/>
                <a:gd name="T28" fmla="*/ 270 w 270"/>
                <a:gd name="T29" fmla="*/ 136 h 271"/>
                <a:gd name="T30" fmla="*/ 267 w 270"/>
                <a:gd name="T31" fmla="*/ 163 h 271"/>
                <a:gd name="T32" fmla="*/ 260 w 270"/>
                <a:gd name="T33" fmla="*/ 188 h 271"/>
                <a:gd name="T34" fmla="*/ 230 w 270"/>
                <a:gd name="T35" fmla="*/ 231 h 271"/>
                <a:gd name="T36" fmla="*/ 186 w 270"/>
                <a:gd name="T37" fmla="*/ 261 h 271"/>
                <a:gd name="T38" fmla="*/ 161 w 270"/>
                <a:gd name="T39" fmla="*/ 269 h 271"/>
                <a:gd name="T40" fmla="*/ 134 w 270"/>
                <a:gd name="T41" fmla="*/ 271 h 271"/>
                <a:gd name="T42" fmla="*/ 106 w 270"/>
                <a:gd name="T43" fmla="*/ 269 h 271"/>
                <a:gd name="T44" fmla="*/ 80 w 270"/>
                <a:gd name="T45" fmla="*/ 261 h 271"/>
                <a:gd name="T46" fmla="*/ 36 w 270"/>
                <a:gd name="T47" fmla="*/ 231 h 271"/>
                <a:gd name="T48" fmla="*/ 8 w 270"/>
                <a:gd name="T49" fmla="*/ 188 h 271"/>
                <a:gd name="T50" fmla="*/ 0 w 270"/>
                <a:gd name="T51" fmla="*/ 163 h 271"/>
                <a:gd name="T52" fmla="*/ 0 w 270"/>
                <a:gd name="T53" fmla="*/ 157 h 271"/>
                <a:gd name="T54" fmla="*/ 0 w 270"/>
                <a:gd name="T55" fmla="*/ 152 h 271"/>
                <a:gd name="T56" fmla="*/ 1 w 270"/>
                <a:gd name="T57" fmla="*/ 150 h 271"/>
                <a:gd name="T58" fmla="*/ 1 w 270"/>
                <a:gd name="T59" fmla="*/ 163 h 271"/>
                <a:gd name="T60" fmla="*/ 11 w 270"/>
                <a:gd name="T61" fmla="*/ 188 h 271"/>
                <a:gd name="T62" fmla="*/ 38 w 270"/>
                <a:gd name="T63" fmla="*/ 230 h 271"/>
                <a:gd name="T64" fmla="*/ 82 w 270"/>
                <a:gd name="T65" fmla="*/ 259 h 271"/>
                <a:gd name="T66" fmla="*/ 106 w 270"/>
                <a:gd name="T67" fmla="*/ 266 h 271"/>
                <a:gd name="T68" fmla="*/ 134 w 270"/>
                <a:gd name="T69" fmla="*/ 269 h 271"/>
                <a:gd name="T70" fmla="*/ 161 w 270"/>
                <a:gd name="T71" fmla="*/ 266 h 271"/>
                <a:gd name="T72" fmla="*/ 186 w 270"/>
                <a:gd name="T73" fmla="*/ 259 h 271"/>
                <a:gd name="T74" fmla="*/ 227 w 270"/>
                <a:gd name="T75" fmla="*/ 230 h 271"/>
                <a:gd name="T76" fmla="*/ 256 w 270"/>
                <a:gd name="T77" fmla="*/ 188 h 271"/>
                <a:gd name="T78" fmla="*/ 264 w 270"/>
                <a:gd name="T79" fmla="*/ 163 h 271"/>
                <a:gd name="T80" fmla="*/ 267 w 270"/>
                <a:gd name="T81" fmla="*/ 13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0" h="271">
                  <a:moveTo>
                    <a:pt x="270" y="136"/>
                  </a:moveTo>
                  <a:lnTo>
                    <a:pt x="270" y="121"/>
                  </a:lnTo>
                  <a:lnTo>
                    <a:pt x="267" y="106"/>
                  </a:lnTo>
                  <a:lnTo>
                    <a:pt x="264" y="93"/>
                  </a:lnTo>
                  <a:lnTo>
                    <a:pt x="260" y="81"/>
                  </a:lnTo>
                  <a:lnTo>
                    <a:pt x="247" y="59"/>
                  </a:lnTo>
                  <a:lnTo>
                    <a:pt x="230" y="37"/>
                  </a:lnTo>
                  <a:lnTo>
                    <a:pt x="210" y="23"/>
                  </a:lnTo>
                  <a:lnTo>
                    <a:pt x="186" y="7"/>
                  </a:lnTo>
                  <a:lnTo>
                    <a:pt x="173" y="5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6" y="2"/>
                  </a:lnTo>
                  <a:lnTo>
                    <a:pt x="161" y="2"/>
                  </a:lnTo>
                  <a:lnTo>
                    <a:pt x="173" y="7"/>
                  </a:lnTo>
                  <a:lnTo>
                    <a:pt x="186" y="10"/>
                  </a:lnTo>
                  <a:lnTo>
                    <a:pt x="208" y="25"/>
                  </a:lnTo>
                  <a:lnTo>
                    <a:pt x="227" y="40"/>
                  </a:lnTo>
                  <a:lnTo>
                    <a:pt x="244" y="59"/>
                  </a:lnTo>
                  <a:lnTo>
                    <a:pt x="256" y="81"/>
                  </a:lnTo>
                  <a:lnTo>
                    <a:pt x="262" y="93"/>
                  </a:lnTo>
                  <a:lnTo>
                    <a:pt x="264" y="108"/>
                  </a:lnTo>
                  <a:lnTo>
                    <a:pt x="267" y="121"/>
                  </a:lnTo>
                  <a:lnTo>
                    <a:pt x="267" y="136"/>
                  </a:lnTo>
                  <a:lnTo>
                    <a:pt x="270" y="136"/>
                  </a:lnTo>
                  <a:lnTo>
                    <a:pt x="270" y="148"/>
                  </a:lnTo>
                  <a:lnTo>
                    <a:pt x="267" y="163"/>
                  </a:lnTo>
                  <a:lnTo>
                    <a:pt x="264" y="174"/>
                  </a:lnTo>
                  <a:lnTo>
                    <a:pt x="260" y="188"/>
                  </a:lnTo>
                  <a:lnTo>
                    <a:pt x="247" y="212"/>
                  </a:lnTo>
                  <a:lnTo>
                    <a:pt x="230" y="231"/>
                  </a:lnTo>
                  <a:lnTo>
                    <a:pt x="210" y="248"/>
                  </a:lnTo>
                  <a:lnTo>
                    <a:pt x="186" y="261"/>
                  </a:lnTo>
                  <a:lnTo>
                    <a:pt x="173" y="266"/>
                  </a:lnTo>
                  <a:lnTo>
                    <a:pt x="161" y="269"/>
                  </a:lnTo>
                  <a:lnTo>
                    <a:pt x="146" y="271"/>
                  </a:lnTo>
                  <a:lnTo>
                    <a:pt x="134" y="271"/>
                  </a:lnTo>
                  <a:lnTo>
                    <a:pt x="120" y="271"/>
                  </a:lnTo>
                  <a:lnTo>
                    <a:pt x="106" y="269"/>
                  </a:lnTo>
                  <a:lnTo>
                    <a:pt x="92" y="266"/>
                  </a:lnTo>
                  <a:lnTo>
                    <a:pt x="80" y="261"/>
                  </a:lnTo>
                  <a:lnTo>
                    <a:pt x="58" y="248"/>
                  </a:lnTo>
                  <a:lnTo>
                    <a:pt x="36" y="231"/>
                  </a:lnTo>
                  <a:lnTo>
                    <a:pt x="21" y="212"/>
                  </a:lnTo>
                  <a:lnTo>
                    <a:pt x="8" y="188"/>
                  </a:lnTo>
                  <a:lnTo>
                    <a:pt x="3" y="174"/>
                  </a:lnTo>
                  <a:lnTo>
                    <a:pt x="0" y="163"/>
                  </a:lnTo>
                  <a:lnTo>
                    <a:pt x="0" y="160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1" y="152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63"/>
                  </a:lnTo>
                  <a:lnTo>
                    <a:pt x="6" y="174"/>
                  </a:lnTo>
                  <a:lnTo>
                    <a:pt x="11" y="188"/>
                  </a:lnTo>
                  <a:lnTo>
                    <a:pt x="24" y="209"/>
                  </a:lnTo>
                  <a:lnTo>
                    <a:pt x="38" y="230"/>
                  </a:lnTo>
                  <a:lnTo>
                    <a:pt x="58" y="246"/>
                  </a:lnTo>
                  <a:lnTo>
                    <a:pt x="82" y="259"/>
                  </a:lnTo>
                  <a:lnTo>
                    <a:pt x="95" y="264"/>
                  </a:lnTo>
                  <a:lnTo>
                    <a:pt x="106" y="266"/>
                  </a:lnTo>
                  <a:lnTo>
                    <a:pt x="120" y="269"/>
                  </a:lnTo>
                  <a:lnTo>
                    <a:pt x="134" y="269"/>
                  </a:lnTo>
                  <a:lnTo>
                    <a:pt x="146" y="269"/>
                  </a:lnTo>
                  <a:lnTo>
                    <a:pt x="161" y="266"/>
                  </a:lnTo>
                  <a:lnTo>
                    <a:pt x="173" y="264"/>
                  </a:lnTo>
                  <a:lnTo>
                    <a:pt x="186" y="259"/>
                  </a:lnTo>
                  <a:lnTo>
                    <a:pt x="208" y="246"/>
                  </a:lnTo>
                  <a:lnTo>
                    <a:pt x="227" y="230"/>
                  </a:lnTo>
                  <a:lnTo>
                    <a:pt x="244" y="209"/>
                  </a:lnTo>
                  <a:lnTo>
                    <a:pt x="256" y="188"/>
                  </a:lnTo>
                  <a:lnTo>
                    <a:pt x="262" y="174"/>
                  </a:lnTo>
                  <a:lnTo>
                    <a:pt x="264" y="163"/>
                  </a:lnTo>
                  <a:lnTo>
                    <a:pt x="267" y="148"/>
                  </a:lnTo>
                  <a:lnTo>
                    <a:pt x="267" y="136"/>
                  </a:lnTo>
                  <a:lnTo>
                    <a:pt x="270" y="136"/>
                  </a:lnTo>
                  <a:close/>
                </a:path>
              </a:pathLst>
            </a:custGeom>
            <a:solidFill>
              <a:srgbClr val="0A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2" name="Freeform 1244">
              <a:extLst>
                <a:ext uri="{FF2B5EF4-FFF2-40B4-BE49-F238E27FC236}">
                  <a16:creationId xmlns:a16="http://schemas.microsoft.com/office/drawing/2014/main" id="{7E6296DB-457E-4140-9CC6-EEC57EC3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341"/>
              <a:ext cx="89" cy="90"/>
            </a:xfrm>
            <a:custGeom>
              <a:avLst/>
              <a:gdLst>
                <a:gd name="T0" fmla="*/ 266 w 266"/>
                <a:gd name="T1" fmla="*/ 121 h 269"/>
                <a:gd name="T2" fmla="*/ 261 w 266"/>
                <a:gd name="T3" fmla="*/ 93 h 269"/>
                <a:gd name="T4" fmla="*/ 243 w 266"/>
                <a:gd name="T5" fmla="*/ 59 h 269"/>
                <a:gd name="T6" fmla="*/ 207 w 266"/>
                <a:gd name="T7" fmla="*/ 25 h 269"/>
                <a:gd name="T8" fmla="*/ 172 w 266"/>
                <a:gd name="T9" fmla="*/ 7 h 269"/>
                <a:gd name="T10" fmla="*/ 145 w 266"/>
                <a:gd name="T11" fmla="*/ 2 h 269"/>
                <a:gd name="T12" fmla="*/ 143 w 266"/>
                <a:gd name="T13" fmla="*/ 2 h 269"/>
                <a:gd name="T14" fmla="*/ 138 w 266"/>
                <a:gd name="T15" fmla="*/ 2 h 269"/>
                <a:gd name="T16" fmla="*/ 133 w 266"/>
                <a:gd name="T17" fmla="*/ 2 h 269"/>
                <a:gd name="T18" fmla="*/ 185 w 266"/>
                <a:gd name="T19" fmla="*/ 16 h 269"/>
                <a:gd name="T20" fmla="*/ 224 w 266"/>
                <a:gd name="T21" fmla="*/ 41 h 269"/>
                <a:gd name="T22" fmla="*/ 253 w 266"/>
                <a:gd name="T23" fmla="*/ 83 h 269"/>
                <a:gd name="T24" fmla="*/ 263 w 266"/>
                <a:gd name="T25" fmla="*/ 136 h 269"/>
                <a:gd name="T26" fmla="*/ 266 w 266"/>
                <a:gd name="T27" fmla="*/ 148 h 269"/>
                <a:gd name="T28" fmla="*/ 261 w 266"/>
                <a:gd name="T29" fmla="*/ 174 h 269"/>
                <a:gd name="T30" fmla="*/ 243 w 266"/>
                <a:gd name="T31" fmla="*/ 209 h 269"/>
                <a:gd name="T32" fmla="*/ 207 w 266"/>
                <a:gd name="T33" fmla="*/ 246 h 269"/>
                <a:gd name="T34" fmla="*/ 172 w 266"/>
                <a:gd name="T35" fmla="*/ 263 h 269"/>
                <a:gd name="T36" fmla="*/ 145 w 266"/>
                <a:gd name="T37" fmla="*/ 269 h 269"/>
                <a:gd name="T38" fmla="*/ 119 w 266"/>
                <a:gd name="T39" fmla="*/ 269 h 269"/>
                <a:gd name="T40" fmla="*/ 94 w 266"/>
                <a:gd name="T41" fmla="*/ 263 h 269"/>
                <a:gd name="T42" fmla="*/ 57 w 266"/>
                <a:gd name="T43" fmla="*/ 246 h 269"/>
                <a:gd name="T44" fmla="*/ 23 w 266"/>
                <a:gd name="T45" fmla="*/ 209 h 269"/>
                <a:gd name="T46" fmla="*/ 5 w 266"/>
                <a:gd name="T47" fmla="*/ 174 h 269"/>
                <a:gd name="T48" fmla="*/ 0 w 266"/>
                <a:gd name="T49" fmla="*/ 148 h 269"/>
                <a:gd name="T50" fmla="*/ 0 w 266"/>
                <a:gd name="T51" fmla="*/ 143 h 269"/>
                <a:gd name="T52" fmla="*/ 0 w 266"/>
                <a:gd name="T53" fmla="*/ 138 h 269"/>
                <a:gd name="T54" fmla="*/ 5 w 266"/>
                <a:gd name="T55" fmla="*/ 160 h 269"/>
                <a:gd name="T56" fmla="*/ 24 w 266"/>
                <a:gd name="T57" fmla="*/ 207 h 269"/>
                <a:gd name="T58" fmla="*/ 59 w 266"/>
                <a:gd name="T59" fmla="*/ 245 h 269"/>
                <a:gd name="T60" fmla="*/ 105 w 266"/>
                <a:gd name="T61" fmla="*/ 263 h 269"/>
                <a:gd name="T62" fmla="*/ 160 w 266"/>
                <a:gd name="T63" fmla="*/ 263 h 269"/>
                <a:gd name="T64" fmla="*/ 207 w 266"/>
                <a:gd name="T65" fmla="*/ 245 h 269"/>
                <a:gd name="T66" fmla="*/ 241 w 266"/>
                <a:gd name="T67" fmla="*/ 207 h 269"/>
                <a:gd name="T68" fmla="*/ 261 w 266"/>
                <a:gd name="T69" fmla="*/ 160 h 269"/>
                <a:gd name="T70" fmla="*/ 266 w 266"/>
                <a:gd name="T71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6" h="269">
                  <a:moveTo>
                    <a:pt x="266" y="136"/>
                  </a:moveTo>
                  <a:lnTo>
                    <a:pt x="266" y="121"/>
                  </a:lnTo>
                  <a:lnTo>
                    <a:pt x="263" y="108"/>
                  </a:lnTo>
                  <a:lnTo>
                    <a:pt x="261" y="93"/>
                  </a:lnTo>
                  <a:lnTo>
                    <a:pt x="255" y="81"/>
                  </a:lnTo>
                  <a:lnTo>
                    <a:pt x="243" y="59"/>
                  </a:lnTo>
                  <a:lnTo>
                    <a:pt x="226" y="40"/>
                  </a:lnTo>
                  <a:lnTo>
                    <a:pt x="207" y="25"/>
                  </a:lnTo>
                  <a:lnTo>
                    <a:pt x="185" y="10"/>
                  </a:lnTo>
                  <a:lnTo>
                    <a:pt x="172" y="7"/>
                  </a:lnTo>
                  <a:lnTo>
                    <a:pt x="160" y="2"/>
                  </a:lnTo>
                  <a:lnTo>
                    <a:pt x="145" y="2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3" y="2"/>
                  </a:lnTo>
                  <a:lnTo>
                    <a:pt x="160" y="5"/>
                  </a:lnTo>
                  <a:lnTo>
                    <a:pt x="185" y="16"/>
                  </a:lnTo>
                  <a:lnTo>
                    <a:pt x="207" y="25"/>
                  </a:lnTo>
                  <a:lnTo>
                    <a:pt x="224" y="41"/>
                  </a:lnTo>
                  <a:lnTo>
                    <a:pt x="241" y="62"/>
                  </a:lnTo>
                  <a:lnTo>
                    <a:pt x="253" y="83"/>
                  </a:lnTo>
                  <a:lnTo>
                    <a:pt x="261" y="108"/>
                  </a:lnTo>
                  <a:lnTo>
                    <a:pt x="263" y="136"/>
                  </a:lnTo>
                  <a:lnTo>
                    <a:pt x="266" y="136"/>
                  </a:lnTo>
                  <a:lnTo>
                    <a:pt x="266" y="148"/>
                  </a:lnTo>
                  <a:lnTo>
                    <a:pt x="263" y="163"/>
                  </a:lnTo>
                  <a:lnTo>
                    <a:pt x="261" y="174"/>
                  </a:lnTo>
                  <a:lnTo>
                    <a:pt x="255" y="188"/>
                  </a:lnTo>
                  <a:lnTo>
                    <a:pt x="243" y="209"/>
                  </a:lnTo>
                  <a:lnTo>
                    <a:pt x="226" y="229"/>
                  </a:lnTo>
                  <a:lnTo>
                    <a:pt x="207" y="246"/>
                  </a:lnTo>
                  <a:lnTo>
                    <a:pt x="185" y="259"/>
                  </a:lnTo>
                  <a:lnTo>
                    <a:pt x="172" y="263"/>
                  </a:lnTo>
                  <a:lnTo>
                    <a:pt x="160" y="266"/>
                  </a:lnTo>
                  <a:lnTo>
                    <a:pt x="145" y="269"/>
                  </a:lnTo>
                  <a:lnTo>
                    <a:pt x="133" y="269"/>
                  </a:lnTo>
                  <a:lnTo>
                    <a:pt x="119" y="269"/>
                  </a:lnTo>
                  <a:lnTo>
                    <a:pt x="105" y="266"/>
                  </a:lnTo>
                  <a:lnTo>
                    <a:pt x="94" y="263"/>
                  </a:lnTo>
                  <a:lnTo>
                    <a:pt x="81" y="259"/>
                  </a:lnTo>
                  <a:lnTo>
                    <a:pt x="57" y="246"/>
                  </a:lnTo>
                  <a:lnTo>
                    <a:pt x="37" y="229"/>
                  </a:lnTo>
                  <a:lnTo>
                    <a:pt x="23" y="209"/>
                  </a:lnTo>
                  <a:lnTo>
                    <a:pt x="10" y="188"/>
                  </a:lnTo>
                  <a:lnTo>
                    <a:pt x="5" y="174"/>
                  </a:lnTo>
                  <a:lnTo>
                    <a:pt x="0" y="163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2" y="136"/>
                  </a:lnTo>
                  <a:lnTo>
                    <a:pt x="5" y="160"/>
                  </a:lnTo>
                  <a:lnTo>
                    <a:pt x="13" y="185"/>
                  </a:lnTo>
                  <a:lnTo>
                    <a:pt x="24" y="207"/>
                  </a:lnTo>
                  <a:lnTo>
                    <a:pt x="39" y="226"/>
                  </a:lnTo>
                  <a:lnTo>
                    <a:pt x="59" y="245"/>
                  </a:lnTo>
                  <a:lnTo>
                    <a:pt x="81" y="255"/>
                  </a:lnTo>
                  <a:lnTo>
                    <a:pt x="105" y="263"/>
                  </a:lnTo>
                  <a:lnTo>
                    <a:pt x="133" y="266"/>
                  </a:lnTo>
                  <a:lnTo>
                    <a:pt x="160" y="263"/>
                  </a:lnTo>
                  <a:lnTo>
                    <a:pt x="185" y="255"/>
                  </a:lnTo>
                  <a:lnTo>
                    <a:pt x="207" y="245"/>
                  </a:lnTo>
                  <a:lnTo>
                    <a:pt x="224" y="226"/>
                  </a:lnTo>
                  <a:lnTo>
                    <a:pt x="241" y="207"/>
                  </a:lnTo>
                  <a:lnTo>
                    <a:pt x="253" y="185"/>
                  </a:lnTo>
                  <a:lnTo>
                    <a:pt x="261" y="160"/>
                  </a:lnTo>
                  <a:lnTo>
                    <a:pt x="263" y="136"/>
                  </a:lnTo>
                  <a:lnTo>
                    <a:pt x="266" y="136"/>
                  </a:lnTo>
                  <a:close/>
                </a:path>
              </a:pathLst>
            </a:custGeom>
            <a:solidFill>
              <a:srgbClr val="0F6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3" name="Freeform 1245">
              <a:extLst>
                <a:ext uri="{FF2B5EF4-FFF2-40B4-BE49-F238E27FC236}">
                  <a16:creationId xmlns:a16="http://schemas.microsoft.com/office/drawing/2014/main" id="{8EC11F55-60F9-40F1-9897-B989995E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3342"/>
              <a:ext cx="87" cy="88"/>
            </a:xfrm>
            <a:custGeom>
              <a:avLst/>
              <a:gdLst>
                <a:gd name="T0" fmla="*/ 259 w 262"/>
                <a:gd name="T1" fmla="*/ 106 h 264"/>
                <a:gd name="T2" fmla="*/ 239 w 262"/>
                <a:gd name="T3" fmla="*/ 60 h 264"/>
                <a:gd name="T4" fmla="*/ 205 w 262"/>
                <a:gd name="T5" fmla="*/ 23 h 264"/>
                <a:gd name="T6" fmla="*/ 158 w 262"/>
                <a:gd name="T7" fmla="*/ 3 h 264"/>
                <a:gd name="T8" fmla="*/ 129 w 262"/>
                <a:gd name="T9" fmla="*/ 3 h 264"/>
                <a:gd name="T10" fmla="*/ 124 w 262"/>
                <a:gd name="T11" fmla="*/ 3 h 264"/>
                <a:gd name="T12" fmla="*/ 119 w 262"/>
                <a:gd name="T13" fmla="*/ 3 h 264"/>
                <a:gd name="T14" fmla="*/ 114 w 262"/>
                <a:gd name="T15" fmla="*/ 5 h 264"/>
                <a:gd name="T16" fmla="*/ 155 w 262"/>
                <a:gd name="T17" fmla="*/ 8 h 264"/>
                <a:gd name="T18" fmla="*/ 203 w 262"/>
                <a:gd name="T19" fmla="*/ 24 h 264"/>
                <a:gd name="T20" fmla="*/ 236 w 262"/>
                <a:gd name="T21" fmla="*/ 60 h 264"/>
                <a:gd name="T22" fmla="*/ 257 w 262"/>
                <a:gd name="T23" fmla="*/ 106 h 264"/>
                <a:gd name="T24" fmla="*/ 262 w 262"/>
                <a:gd name="T25" fmla="*/ 134 h 264"/>
                <a:gd name="T26" fmla="*/ 252 w 262"/>
                <a:gd name="T27" fmla="*/ 183 h 264"/>
                <a:gd name="T28" fmla="*/ 222 w 262"/>
                <a:gd name="T29" fmla="*/ 224 h 264"/>
                <a:gd name="T30" fmla="*/ 183 w 262"/>
                <a:gd name="T31" fmla="*/ 253 h 264"/>
                <a:gd name="T32" fmla="*/ 131 w 262"/>
                <a:gd name="T33" fmla="*/ 264 h 264"/>
                <a:gd name="T34" fmla="*/ 80 w 262"/>
                <a:gd name="T35" fmla="*/ 253 h 264"/>
                <a:gd name="T36" fmla="*/ 38 w 262"/>
                <a:gd name="T37" fmla="*/ 224 h 264"/>
                <a:gd name="T38" fmla="*/ 11 w 262"/>
                <a:gd name="T39" fmla="*/ 183 h 264"/>
                <a:gd name="T40" fmla="*/ 0 w 262"/>
                <a:gd name="T41" fmla="*/ 134 h 264"/>
                <a:gd name="T42" fmla="*/ 0 w 262"/>
                <a:gd name="T43" fmla="*/ 129 h 264"/>
                <a:gd name="T44" fmla="*/ 0 w 262"/>
                <a:gd name="T45" fmla="*/ 124 h 264"/>
                <a:gd name="T46" fmla="*/ 4 w 262"/>
                <a:gd name="T47" fmla="*/ 119 h 264"/>
                <a:gd name="T48" fmla="*/ 4 w 262"/>
                <a:gd name="T49" fmla="*/ 134 h 264"/>
                <a:gd name="T50" fmla="*/ 14 w 262"/>
                <a:gd name="T51" fmla="*/ 183 h 264"/>
                <a:gd name="T52" fmla="*/ 40 w 262"/>
                <a:gd name="T53" fmla="*/ 222 h 264"/>
                <a:gd name="T54" fmla="*/ 80 w 262"/>
                <a:gd name="T55" fmla="*/ 251 h 264"/>
                <a:gd name="T56" fmla="*/ 131 w 262"/>
                <a:gd name="T57" fmla="*/ 261 h 264"/>
                <a:gd name="T58" fmla="*/ 181 w 262"/>
                <a:gd name="T59" fmla="*/ 251 h 264"/>
                <a:gd name="T60" fmla="*/ 222 w 262"/>
                <a:gd name="T61" fmla="*/ 222 h 264"/>
                <a:gd name="T62" fmla="*/ 250 w 262"/>
                <a:gd name="T63" fmla="*/ 183 h 264"/>
                <a:gd name="T64" fmla="*/ 259 w 262"/>
                <a:gd name="T65" fmla="*/ 13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2" h="264">
                  <a:moveTo>
                    <a:pt x="262" y="134"/>
                  </a:moveTo>
                  <a:lnTo>
                    <a:pt x="259" y="106"/>
                  </a:lnTo>
                  <a:lnTo>
                    <a:pt x="252" y="81"/>
                  </a:lnTo>
                  <a:lnTo>
                    <a:pt x="239" y="60"/>
                  </a:lnTo>
                  <a:lnTo>
                    <a:pt x="222" y="39"/>
                  </a:lnTo>
                  <a:lnTo>
                    <a:pt x="205" y="23"/>
                  </a:lnTo>
                  <a:lnTo>
                    <a:pt x="183" y="14"/>
                  </a:lnTo>
                  <a:lnTo>
                    <a:pt x="158" y="3"/>
                  </a:lnTo>
                  <a:lnTo>
                    <a:pt x="131" y="0"/>
                  </a:lnTo>
                  <a:lnTo>
                    <a:pt x="129" y="3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7" y="5"/>
                  </a:lnTo>
                  <a:lnTo>
                    <a:pt x="114" y="5"/>
                  </a:lnTo>
                  <a:lnTo>
                    <a:pt x="131" y="5"/>
                  </a:lnTo>
                  <a:lnTo>
                    <a:pt x="155" y="8"/>
                  </a:lnTo>
                  <a:lnTo>
                    <a:pt x="181" y="15"/>
                  </a:lnTo>
                  <a:lnTo>
                    <a:pt x="203" y="24"/>
                  </a:lnTo>
                  <a:lnTo>
                    <a:pt x="222" y="43"/>
                  </a:lnTo>
                  <a:lnTo>
                    <a:pt x="236" y="60"/>
                  </a:lnTo>
                  <a:lnTo>
                    <a:pt x="250" y="81"/>
                  </a:lnTo>
                  <a:lnTo>
                    <a:pt x="257" y="106"/>
                  </a:lnTo>
                  <a:lnTo>
                    <a:pt x="259" y="134"/>
                  </a:lnTo>
                  <a:lnTo>
                    <a:pt x="262" y="134"/>
                  </a:lnTo>
                  <a:lnTo>
                    <a:pt x="259" y="158"/>
                  </a:lnTo>
                  <a:lnTo>
                    <a:pt x="252" y="183"/>
                  </a:lnTo>
                  <a:lnTo>
                    <a:pt x="239" y="205"/>
                  </a:lnTo>
                  <a:lnTo>
                    <a:pt x="222" y="224"/>
                  </a:lnTo>
                  <a:lnTo>
                    <a:pt x="205" y="243"/>
                  </a:lnTo>
                  <a:lnTo>
                    <a:pt x="183" y="253"/>
                  </a:lnTo>
                  <a:lnTo>
                    <a:pt x="158" y="261"/>
                  </a:lnTo>
                  <a:lnTo>
                    <a:pt x="131" y="264"/>
                  </a:lnTo>
                  <a:lnTo>
                    <a:pt x="104" y="261"/>
                  </a:lnTo>
                  <a:lnTo>
                    <a:pt x="80" y="253"/>
                  </a:lnTo>
                  <a:lnTo>
                    <a:pt x="57" y="243"/>
                  </a:lnTo>
                  <a:lnTo>
                    <a:pt x="38" y="224"/>
                  </a:lnTo>
                  <a:lnTo>
                    <a:pt x="23" y="205"/>
                  </a:lnTo>
                  <a:lnTo>
                    <a:pt x="11" y="183"/>
                  </a:lnTo>
                  <a:lnTo>
                    <a:pt x="4" y="158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9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4" y="134"/>
                  </a:lnTo>
                  <a:lnTo>
                    <a:pt x="6" y="158"/>
                  </a:lnTo>
                  <a:lnTo>
                    <a:pt x="14" y="183"/>
                  </a:lnTo>
                  <a:lnTo>
                    <a:pt x="26" y="205"/>
                  </a:lnTo>
                  <a:lnTo>
                    <a:pt x="40" y="222"/>
                  </a:lnTo>
                  <a:lnTo>
                    <a:pt x="60" y="239"/>
                  </a:lnTo>
                  <a:lnTo>
                    <a:pt x="80" y="251"/>
                  </a:lnTo>
                  <a:lnTo>
                    <a:pt x="104" y="259"/>
                  </a:lnTo>
                  <a:lnTo>
                    <a:pt x="131" y="261"/>
                  </a:lnTo>
                  <a:lnTo>
                    <a:pt x="155" y="259"/>
                  </a:lnTo>
                  <a:lnTo>
                    <a:pt x="181" y="251"/>
                  </a:lnTo>
                  <a:lnTo>
                    <a:pt x="203" y="239"/>
                  </a:lnTo>
                  <a:lnTo>
                    <a:pt x="222" y="222"/>
                  </a:lnTo>
                  <a:lnTo>
                    <a:pt x="236" y="205"/>
                  </a:lnTo>
                  <a:lnTo>
                    <a:pt x="250" y="183"/>
                  </a:lnTo>
                  <a:lnTo>
                    <a:pt x="257" y="158"/>
                  </a:lnTo>
                  <a:lnTo>
                    <a:pt x="259" y="134"/>
                  </a:lnTo>
                  <a:lnTo>
                    <a:pt x="262" y="134"/>
                  </a:lnTo>
                  <a:close/>
                </a:path>
              </a:pathLst>
            </a:custGeom>
            <a:solidFill>
              <a:srgbClr val="147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4" name="Freeform 1246">
              <a:extLst>
                <a:ext uri="{FF2B5EF4-FFF2-40B4-BE49-F238E27FC236}">
                  <a16:creationId xmlns:a16="http://schemas.microsoft.com/office/drawing/2014/main" id="{22814E87-903A-4FE1-B4CD-A8C965909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3343"/>
              <a:ext cx="85" cy="86"/>
            </a:xfrm>
            <a:custGeom>
              <a:avLst/>
              <a:gdLst>
                <a:gd name="T0" fmla="*/ 254 w 256"/>
                <a:gd name="T1" fmla="*/ 101 h 257"/>
                <a:gd name="T2" fmla="*/ 233 w 256"/>
                <a:gd name="T3" fmla="*/ 55 h 257"/>
                <a:gd name="T4" fmla="*/ 200 w 256"/>
                <a:gd name="T5" fmla="*/ 19 h 257"/>
                <a:gd name="T6" fmla="*/ 152 w 256"/>
                <a:gd name="T7" fmla="*/ 3 h 257"/>
                <a:gd name="T8" fmla="*/ 111 w 256"/>
                <a:gd name="T9" fmla="*/ 0 h 257"/>
                <a:gd name="T10" fmla="*/ 106 w 256"/>
                <a:gd name="T11" fmla="*/ 3 h 257"/>
                <a:gd name="T12" fmla="*/ 100 w 256"/>
                <a:gd name="T13" fmla="*/ 5 h 257"/>
                <a:gd name="T14" fmla="*/ 97 w 256"/>
                <a:gd name="T15" fmla="*/ 5 h 257"/>
                <a:gd name="T16" fmla="*/ 104 w 256"/>
                <a:gd name="T17" fmla="*/ 5 h 257"/>
                <a:gd name="T18" fmla="*/ 152 w 256"/>
                <a:gd name="T19" fmla="*/ 5 h 257"/>
                <a:gd name="T20" fmla="*/ 197 w 256"/>
                <a:gd name="T21" fmla="*/ 23 h 257"/>
                <a:gd name="T22" fmla="*/ 232 w 256"/>
                <a:gd name="T23" fmla="*/ 57 h 257"/>
                <a:gd name="T24" fmla="*/ 250 w 256"/>
                <a:gd name="T25" fmla="*/ 101 h 257"/>
                <a:gd name="T26" fmla="*/ 256 w 256"/>
                <a:gd name="T27" fmla="*/ 129 h 257"/>
                <a:gd name="T28" fmla="*/ 247 w 256"/>
                <a:gd name="T29" fmla="*/ 178 h 257"/>
                <a:gd name="T30" fmla="*/ 219 w 256"/>
                <a:gd name="T31" fmla="*/ 217 h 257"/>
                <a:gd name="T32" fmla="*/ 177 w 256"/>
                <a:gd name="T33" fmla="*/ 247 h 257"/>
                <a:gd name="T34" fmla="*/ 128 w 256"/>
                <a:gd name="T35" fmla="*/ 257 h 257"/>
                <a:gd name="T36" fmla="*/ 76 w 256"/>
                <a:gd name="T37" fmla="*/ 247 h 257"/>
                <a:gd name="T38" fmla="*/ 37 w 256"/>
                <a:gd name="T39" fmla="*/ 217 h 257"/>
                <a:gd name="T40" fmla="*/ 9 w 256"/>
                <a:gd name="T41" fmla="*/ 178 h 257"/>
                <a:gd name="T42" fmla="*/ 0 w 256"/>
                <a:gd name="T43" fmla="*/ 129 h 257"/>
                <a:gd name="T44" fmla="*/ 2 w 256"/>
                <a:gd name="T45" fmla="*/ 109 h 257"/>
                <a:gd name="T46" fmla="*/ 2 w 256"/>
                <a:gd name="T47" fmla="*/ 104 h 257"/>
                <a:gd name="T48" fmla="*/ 5 w 256"/>
                <a:gd name="T49" fmla="*/ 99 h 257"/>
                <a:gd name="T50" fmla="*/ 8 w 256"/>
                <a:gd name="T51" fmla="*/ 93 h 257"/>
                <a:gd name="T52" fmla="*/ 2 w 256"/>
                <a:gd name="T53" fmla="*/ 129 h 257"/>
                <a:gd name="T54" fmla="*/ 12 w 256"/>
                <a:gd name="T55" fmla="*/ 175 h 257"/>
                <a:gd name="T56" fmla="*/ 40 w 256"/>
                <a:gd name="T57" fmla="*/ 217 h 257"/>
                <a:gd name="T58" fmla="*/ 78 w 256"/>
                <a:gd name="T59" fmla="*/ 245 h 257"/>
                <a:gd name="T60" fmla="*/ 128 w 256"/>
                <a:gd name="T61" fmla="*/ 254 h 257"/>
                <a:gd name="T62" fmla="*/ 177 w 256"/>
                <a:gd name="T63" fmla="*/ 245 h 257"/>
                <a:gd name="T64" fmla="*/ 217 w 256"/>
                <a:gd name="T65" fmla="*/ 217 h 257"/>
                <a:gd name="T66" fmla="*/ 243 w 256"/>
                <a:gd name="T67" fmla="*/ 175 h 257"/>
                <a:gd name="T68" fmla="*/ 254 w 256"/>
                <a:gd name="T69" fmla="*/ 1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6" h="257">
                  <a:moveTo>
                    <a:pt x="256" y="129"/>
                  </a:moveTo>
                  <a:lnTo>
                    <a:pt x="254" y="101"/>
                  </a:lnTo>
                  <a:lnTo>
                    <a:pt x="247" y="76"/>
                  </a:lnTo>
                  <a:lnTo>
                    <a:pt x="233" y="55"/>
                  </a:lnTo>
                  <a:lnTo>
                    <a:pt x="219" y="38"/>
                  </a:lnTo>
                  <a:lnTo>
                    <a:pt x="200" y="19"/>
                  </a:lnTo>
                  <a:lnTo>
                    <a:pt x="177" y="10"/>
                  </a:lnTo>
                  <a:lnTo>
                    <a:pt x="152" y="3"/>
                  </a:lnTo>
                  <a:lnTo>
                    <a:pt x="128" y="0"/>
                  </a:lnTo>
                  <a:lnTo>
                    <a:pt x="111" y="0"/>
                  </a:lnTo>
                  <a:lnTo>
                    <a:pt x="109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0" y="5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3" y="9"/>
                  </a:lnTo>
                  <a:lnTo>
                    <a:pt x="104" y="5"/>
                  </a:lnTo>
                  <a:lnTo>
                    <a:pt x="128" y="3"/>
                  </a:lnTo>
                  <a:lnTo>
                    <a:pt x="152" y="5"/>
                  </a:lnTo>
                  <a:lnTo>
                    <a:pt x="177" y="12"/>
                  </a:lnTo>
                  <a:lnTo>
                    <a:pt x="197" y="23"/>
                  </a:lnTo>
                  <a:lnTo>
                    <a:pt x="217" y="40"/>
                  </a:lnTo>
                  <a:lnTo>
                    <a:pt x="232" y="57"/>
                  </a:lnTo>
                  <a:lnTo>
                    <a:pt x="243" y="79"/>
                  </a:lnTo>
                  <a:lnTo>
                    <a:pt x="250" y="101"/>
                  </a:lnTo>
                  <a:lnTo>
                    <a:pt x="254" y="129"/>
                  </a:lnTo>
                  <a:lnTo>
                    <a:pt x="256" y="129"/>
                  </a:lnTo>
                  <a:lnTo>
                    <a:pt x="254" y="153"/>
                  </a:lnTo>
                  <a:lnTo>
                    <a:pt x="247" y="178"/>
                  </a:lnTo>
                  <a:lnTo>
                    <a:pt x="233" y="200"/>
                  </a:lnTo>
                  <a:lnTo>
                    <a:pt x="219" y="217"/>
                  </a:lnTo>
                  <a:lnTo>
                    <a:pt x="200" y="234"/>
                  </a:lnTo>
                  <a:lnTo>
                    <a:pt x="177" y="247"/>
                  </a:lnTo>
                  <a:lnTo>
                    <a:pt x="152" y="254"/>
                  </a:lnTo>
                  <a:lnTo>
                    <a:pt x="128" y="257"/>
                  </a:lnTo>
                  <a:lnTo>
                    <a:pt x="100" y="254"/>
                  </a:lnTo>
                  <a:lnTo>
                    <a:pt x="76" y="247"/>
                  </a:lnTo>
                  <a:lnTo>
                    <a:pt x="57" y="234"/>
                  </a:lnTo>
                  <a:lnTo>
                    <a:pt x="37" y="217"/>
                  </a:lnTo>
                  <a:lnTo>
                    <a:pt x="23" y="200"/>
                  </a:lnTo>
                  <a:lnTo>
                    <a:pt x="9" y="178"/>
                  </a:lnTo>
                  <a:lnTo>
                    <a:pt x="2" y="153"/>
                  </a:lnTo>
                  <a:lnTo>
                    <a:pt x="0" y="129"/>
                  </a:lnTo>
                  <a:lnTo>
                    <a:pt x="0" y="112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2" y="104"/>
                  </a:lnTo>
                  <a:lnTo>
                    <a:pt x="5" y="101"/>
                  </a:lnTo>
                  <a:lnTo>
                    <a:pt x="5" y="99"/>
                  </a:lnTo>
                  <a:lnTo>
                    <a:pt x="8" y="97"/>
                  </a:lnTo>
                  <a:lnTo>
                    <a:pt x="8" y="93"/>
                  </a:lnTo>
                  <a:lnTo>
                    <a:pt x="5" y="101"/>
                  </a:lnTo>
                  <a:lnTo>
                    <a:pt x="2" y="129"/>
                  </a:lnTo>
                  <a:lnTo>
                    <a:pt x="5" y="153"/>
                  </a:lnTo>
                  <a:lnTo>
                    <a:pt x="12" y="175"/>
                  </a:lnTo>
                  <a:lnTo>
                    <a:pt x="25" y="198"/>
                  </a:lnTo>
                  <a:lnTo>
                    <a:pt x="40" y="217"/>
                  </a:lnTo>
                  <a:lnTo>
                    <a:pt x="57" y="231"/>
                  </a:lnTo>
                  <a:lnTo>
                    <a:pt x="78" y="245"/>
                  </a:lnTo>
                  <a:lnTo>
                    <a:pt x="104" y="248"/>
                  </a:lnTo>
                  <a:lnTo>
                    <a:pt x="128" y="254"/>
                  </a:lnTo>
                  <a:lnTo>
                    <a:pt x="152" y="248"/>
                  </a:lnTo>
                  <a:lnTo>
                    <a:pt x="177" y="245"/>
                  </a:lnTo>
                  <a:lnTo>
                    <a:pt x="197" y="231"/>
                  </a:lnTo>
                  <a:lnTo>
                    <a:pt x="217" y="217"/>
                  </a:lnTo>
                  <a:lnTo>
                    <a:pt x="232" y="198"/>
                  </a:lnTo>
                  <a:lnTo>
                    <a:pt x="243" y="175"/>
                  </a:lnTo>
                  <a:lnTo>
                    <a:pt x="250" y="153"/>
                  </a:lnTo>
                  <a:lnTo>
                    <a:pt x="254" y="129"/>
                  </a:lnTo>
                  <a:lnTo>
                    <a:pt x="256" y="129"/>
                  </a:lnTo>
                  <a:close/>
                </a:path>
              </a:pathLst>
            </a:custGeom>
            <a:solidFill>
              <a:srgbClr val="1A7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5" name="Freeform 1247">
              <a:extLst>
                <a:ext uri="{FF2B5EF4-FFF2-40B4-BE49-F238E27FC236}">
                  <a16:creationId xmlns:a16="http://schemas.microsoft.com/office/drawing/2014/main" id="{FAC53382-B1CD-4D92-AE9E-34933FF8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4"/>
              <a:ext cx="84" cy="84"/>
            </a:xfrm>
            <a:custGeom>
              <a:avLst/>
              <a:gdLst>
                <a:gd name="T0" fmla="*/ 248 w 252"/>
                <a:gd name="T1" fmla="*/ 98 h 251"/>
                <a:gd name="T2" fmla="*/ 230 w 252"/>
                <a:gd name="T3" fmla="*/ 54 h 251"/>
                <a:gd name="T4" fmla="*/ 195 w 252"/>
                <a:gd name="T5" fmla="*/ 20 h 251"/>
                <a:gd name="T6" fmla="*/ 150 w 252"/>
                <a:gd name="T7" fmla="*/ 2 h 251"/>
                <a:gd name="T8" fmla="*/ 102 w 252"/>
                <a:gd name="T9" fmla="*/ 2 h 251"/>
                <a:gd name="T10" fmla="*/ 87 w 252"/>
                <a:gd name="T11" fmla="*/ 6 h 251"/>
                <a:gd name="T12" fmla="*/ 81 w 252"/>
                <a:gd name="T13" fmla="*/ 9 h 251"/>
                <a:gd name="T14" fmla="*/ 76 w 252"/>
                <a:gd name="T15" fmla="*/ 13 h 251"/>
                <a:gd name="T16" fmla="*/ 72 w 252"/>
                <a:gd name="T17" fmla="*/ 15 h 251"/>
                <a:gd name="T18" fmla="*/ 76 w 252"/>
                <a:gd name="T19" fmla="*/ 13 h 251"/>
                <a:gd name="T20" fmla="*/ 126 w 252"/>
                <a:gd name="T21" fmla="*/ 2 h 251"/>
                <a:gd name="T22" fmla="*/ 172 w 252"/>
                <a:gd name="T23" fmla="*/ 13 h 251"/>
                <a:gd name="T24" fmla="*/ 212 w 252"/>
                <a:gd name="T25" fmla="*/ 37 h 251"/>
                <a:gd name="T26" fmla="*/ 239 w 252"/>
                <a:gd name="T27" fmla="*/ 76 h 251"/>
                <a:gd name="T28" fmla="*/ 248 w 252"/>
                <a:gd name="T29" fmla="*/ 126 h 251"/>
                <a:gd name="T30" fmla="*/ 248 w 252"/>
                <a:gd name="T31" fmla="*/ 150 h 251"/>
                <a:gd name="T32" fmla="*/ 230 w 252"/>
                <a:gd name="T33" fmla="*/ 195 h 251"/>
                <a:gd name="T34" fmla="*/ 195 w 252"/>
                <a:gd name="T35" fmla="*/ 228 h 251"/>
                <a:gd name="T36" fmla="*/ 150 w 252"/>
                <a:gd name="T37" fmla="*/ 245 h 251"/>
                <a:gd name="T38" fmla="*/ 102 w 252"/>
                <a:gd name="T39" fmla="*/ 245 h 251"/>
                <a:gd name="T40" fmla="*/ 55 w 252"/>
                <a:gd name="T41" fmla="*/ 228 h 251"/>
                <a:gd name="T42" fmla="*/ 23 w 252"/>
                <a:gd name="T43" fmla="*/ 195 h 251"/>
                <a:gd name="T44" fmla="*/ 3 w 252"/>
                <a:gd name="T45" fmla="*/ 150 h 251"/>
                <a:gd name="T46" fmla="*/ 3 w 252"/>
                <a:gd name="T47" fmla="*/ 98 h 251"/>
                <a:gd name="T48" fmla="*/ 6 w 252"/>
                <a:gd name="T49" fmla="*/ 89 h 251"/>
                <a:gd name="T50" fmla="*/ 10 w 252"/>
                <a:gd name="T51" fmla="*/ 83 h 251"/>
                <a:gd name="T52" fmla="*/ 13 w 252"/>
                <a:gd name="T53" fmla="*/ 76 h 251"/>
                <a:gd name="T54" fmla="*/ 16 w 252"/>
                <a:gd name="T55" fmla="*/ 71 h 251"/>
                <a:gd name="T56" fmla="*/ 13 w 252"/>
                <a:gd name="T57" fmla="*/ 76 h 251"/>
                <a:gd name="T58" fmla="*/ 3 w 252"/>
                <a:gd name="T59" fmla="*/ 126 h 251"/>
                <a:gd name="T60" fmla="*/ 13 w 252"/>
                <a:gd name="T61" fmla="*/ 172 h 251"/>
                <a:gd name="T62" fmla="*/ 40 w 252"/>
                <a:gd name="T63" fmla="*/ 212 h 251"/>
                <a:gd name="T64" fmla="*/ 76 w 252"/>
                <a:gd name="T65" fmla="*/ 236 h 251"/>
                <a:gd name="T66" fmla="*/ 126 w 252"/>
                <a:gd name="T67" fmla="*/ 245 h 251"/>
                <a:gd name="T68" fmla="*/ 172 w 252"/>
                <a:gd name="T69" fmla="*/ 236 h 251"/>
                <a:gd name="T70" fmla="*/ 212 w 252"/>
                <a:gd name="T71" fmla="*/ 212 h 251"/>
                <a:gd name="T72" fmla="*/ 239 w 252"/>
                <a:gd name="T73" fmla="*/ 172 h 251"/>
                <a:gd name="T74" fmla="*/ 248 w 252"/>
                <a:gd name="T75" fmla="*/ 12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2" h="251">
                  <a:moveTo>
                    <a:pt x="252" y="126"/>
                  </a:moveTo>
                  <a:lnTo>
                    <a:pt x="248" y="98"/>
                  </a:lnTo>
                  <a:lnTo>
                    <a:pt x="241" y="76"/>
                  </a:lnTo>
                  <a:lnTo>
                    <a:pt x="230" y="54"/>
                  </a:lnTo>
                  <a:lnTo>
                    <a:pt x="215" y="37"/>
                  </a:lnTo>
                  <a:lnTo>
                    <a:pt x="195" y="20"/>
                  </a:lnTo>
                  <a:lnTo>
                    <a:pt x="175" y="9"/>
                  </a:lnTo>
                  <a:lnTo>
                    <a:pt x="150" y="2"/>
                  </a:lnTo>
                  <a:lnTo>
                    <a:pt x="126" y="0"/>
                  </a:lnTo>
                  <a:lnTo>
                    <a:pt x="102" y="2"/>
                  </a:lnTo>
                  <a:lnTo>
                    <a:pt x="91" y="6"/>
                  </a:lnTo>
                  <a:lnTo>
                    <a:pt x="87" y="6"/>
                  </a:lnTo>
                  <a:lnTo>
                    <a:pt x="84" y="7"/>
                  </a:lnTo>
                  <a:lnTo>
                    <a:pt x="81" y="9"/>
                  </a:lnTo>
                  <a:lnTo>
                    <a:pt x="80" y="9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69" y="16"/>
                  </a:lnTo>
                  <a:lnTo>
                    <a:pt x="76" y="13"/>
                  </a:lnTo>
                  <a:lnTo>
                    <a:pt x="102" y="6"/>
                  </a:lnTo>
                  <a:lnTo>
                    <a:pt x="126" y="2"/>
                  </a:lnTo>
                  <a:lnTo>
                    <a:pt x="150" y="6"/>
                  </a:lnTo>
                  <a:lnTo>
                    <a:pt x="172" y="13"/>
                  </a:lnTo>
                  <a:lnTo>
                    <a:pt x="195" y="23"/>
                  </a:lnTo>
                  <a:lnTo>
                    <a:pt x="212" y="37"/>
                  </a:lnTo>
                  <a:lnTo>
                    <a:pt x="227" y="56"/>
                  </a:lnTo>
                  <a:lnTo>
                    <a:pt x="239" y="76"/>
                  </a:lnTo>
                  <a:lnTo>
                    <a:pt x="246" y="101"/>
                  </a:lnTo>
                  <a:lnTo>
                    <a:pt x="248" y="126"/>
                  </a:lnTo>
                  <a:lnTo>
                    <a:pt x="252" y="126"/>
                  </a:lnTo>
                  <a:lnTo>
                    <a:pt x="248" y="150"/>
                  </a:lnTo>
                  <a:lnTo>
                    <a:pt x="241" y="172"/>
                  </a:lnTo>
                  <a:lnTo>
                    <a:pt x="230" y="195"/>
                  </a:lnTo>
                  <a:lnTo>
                    <a:pt x="215" y="214"/>
                  </a:lnTo>
                  <a:lnTo>
                    <a:pt x="195" y="228"/>
                  </a:lnTo>
                  <a:lnTo>
                    <a:pt x="175" y="242"/>
                  </a:lnTo>
                  <a:lnTo>
                    <a:pt x="150" y="245"/>
                  </a:lnTo>
                  <a:lnTo>
                    <a:pt x="126" y="251"/>
                  </a:lnTo>
                  <a:lnTo>
                    <a:pt x="102" y="245"/>
                  </a:lnTo>
                  <a:lnTo>
                    <a:pt x="76" y="242"/>
                  </a:lnTo>
                  <a:lnTo>
                    <a:pt x="55" y="228"/>
                  </a:lnTo>
                  <a:lnTo>
                    <a:pt x="38" y="214"/>
                  </a:lnTo>
                  <a:lnTo>
                    <a:pt x="23" y="195"/>
                  </a:lnTo>
                  <a:lnTo>
                    <a:pt x="10" y="172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3" y="98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10" y="83"/>
                  </a:lnTo>
                  <a:lnTo>
                    <a:pt x="10" y="79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6" y="71"/>
                  </a:lnTo>
                  <a:lnTo>
                    <a:pt x="17" y="69"/>
                  </a:lnTo>
                  <a:lnTo>
                    <a:pt x="13" y="76"/>
                  </a:lnTo>
                  <a:lnTo>
                    <a:pt x="6" y="101"/>
                  </a:lnTo>
                  <a:lnTo>
                    <a:pt x="3" y="126"/>
                  </a:lnTo>
                  <a:lnTo>
                    <a:pt x="6" y="150"/>
                  </a:lnTo>
                  <a:lnTo>
                    <a:pt x="13" y="172"/>
                  </a:lnTo>
                  <a:lnTo>
                    <a:pt x="23" y="192"/>
                  </a:lnTo>
                  <a:lnTo>
                    <a:pt x="40" y="212"/>
                  </a:lnTo>
                  <a:lnTo>
                    <a:pt x="57" y="227"/>
                  </a:lnTo>
                  <a:lnTo>
                    <a:pt x="76" y="236"/>
                  </a:lnTo>
                  <a:lnTo>
                    <a:pt x="102" y="244"/>
                  </a:lnTo>
                  <a:lnTo>
                    <a:pt x="126" y="245"/>
                  </a:lnTo>
                  <a:lnTo>
                    <a:pt x="150" y="244"/>
                  </a:lnTo>
                  <a:lnTo>
                    <a:pt x="172" y="236"/>
                  </a:lnTo>
                  <a:lnTo>
                    <a:pt x="195" y="227"/>
                  </a:lnTo>
                  <a:lnTo>
                    <a:pt x="212" y="212"/>
                  </a:lnTo>
                  <a:lnTo>
                    <a:pt x="227" y="192"/>
                  </a:lnTo>
                  <a:lnTo>
                    <a:pt x="239" y="172"/>
                  </a:lnTo>
                  <a:lnTo>
                    <a:pt x="246" y="150"/>
                  </a:lnTo>
                  <a:lnTo>
                    <a:pt x="248" y="126"/>
                  </a:lnTo>
                  <a:lnTo>
                    <a:pt x="252" y="126"/>
                  </a:lnTo>
                  <a:close/>
                </a:path>
              </a:pathLst>
            </a:custGeom>
            <a:solidFill>
              <a:srgbClr val="1F7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6" name="Freeform 1248">
              <a:extLst>
                <a:ext uri="{FF2B5EF4-FFF2-40B4-BE49-F238E27FC236}">
                  <a16:creationId xmlns:a16="http://schemas.microsoft.com/office/drawing/2014/main" id="{7B41621F-346B-4C97-BFF6-37F377672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3345"/>
              <a:ext cx="82" cy="81"/>
            </a:xfrm>
            <a:custGeom>
              <a:avLst/>
              <a:gdLst>
                <a:gd name="T0" fmla="*/ 244 w 247"/>
                <a:gd name="T1" fmla="*/ 99 h 244"/>
                <a:gd name="T2" fmla="*/ 224 w 247"/>
                <a:gd name="T3" fmla="*/ 54 h 244"/>
                <a:gd name="T4" fmla="*/ 192 w 247"/>
                <a:gd name="T5" fmla="*/ 20 h 244"/>
                <a:gd name="T6" fmla="*/ 147 w 247"/>
                <a:gd name="T7" fmla="*/ 3 h 244"/>
                <a:gd name="T8" fmla="*/ 99 w 247"/>
                <a:gd name="T9" fmla="*/ 3 h 244"/>
                <a:gd name="T10" fmla="*/ 66 w 247"/>
                <a:gd name="T11" fmla="*/ 15 h 244"/>
                <a:gd name="T12" fmla="*/ 52 w 247"/>
                <a:gd name="T13" fmla="*/ 25 h 244"/>
                <a:gd name="T14" fmla="*/ 37 w 247"/>
                <a:gd name="T15" fmla="*/ 37 h 244"/>
                <a:gd name="T16" fmla="*/ 25 w 247"/>
                <a:gd name="T17" fmla="*/ 52 h 244"/>
                <a:gd name="T18" fmla="*/ 15 w 247"/>
                <a:gd name="T19" fmla="*/ 66 h 244"/>
                <a:gd name="T20" fmla="*/ 3 w 247"/>
                <a:gd name="T21" fmla="*/ 99 h 244"/>
                <a:gd name="T22" fmla="*/ 3 w 247"/>
                <a:gd name="T23" fmla="*/ 148 h 244"/>
                <a:gd name="T24" fmla="*/ 20 w 247"/>
                <a:gd name="T25" fmla="*/ 190 h 244"/>
                <a:gd name="T26" fmla="*/ 54 w 247"/>
                <a:gd name="T27" fmla="*/ 225 h 244"/>
                <a:gd name="T28" fmla="*/ 99 w 247"/>
                <a:gd name="T29" fmla="*/ 242 h 244"/>
                <a:gd name="T30" fmla="*/ 147 w 247"/>
                <a:gd name="T31" fmla="*/ 242 h 244"/>
                <a:gd name="T32" fmla="*/ 192 w 247"/>
                <a:gd name="T33" fmla="*/ 225 h 244"/>
                <a:gd name="T34" fmla="*/ 224 w 247"/>
                <a:gd name="T35" fmla="*/ 190 h 244"/>
                <a:gd name="T36" fmla="*/ 244 w 247"/>
                <a:gd name="T37" fmla="*/ 148 h 244"/>
                <a:gd name="T38" fmla="*/ 242 w 247"/>
                <a:gd name="T39" fmla="*/ 123 h 244"/>
                <a:gd name="T40" fmla="*/ 235 w 247"/>
                <a:gd name="T41" fmla="*/ 77 h 244"/>
                <a:gd name="T42" fmla="*/ 207 w 247"/>
                <a:gd name="T43" fmla="*/ 37 h 244"/>
                <a:gd name="T44" fmla="*/ 170 w 247"/>
                <a:gd name="T45" fmla="*/ 13 h 244"/>
                <a:gd name="T46" fmla="*/ 123 w 247"/>
                <a:gd name="T47" fmla="*/ 3 h 244"/>
                <a:gd name="T48" fmla="*/ 77 w 247"/>
                <a:gd name="T49" fmla="*/ 13 h 244"/>
                <a:gd name="T50" fmla="*/ 37 w 247"/>
                <a:gd name="T51" fmla="*/ 37 h 244"/>
                <a:gd name="T52" fmla="*/ 13 w 247"/>
                <a:gd name="T53" fmla="*/ 77 h 244"/>
                <a:gd name="T54" fmla="*/ 3 w 247"/>
                <a:gd name="T55" fmla="*/ 123 h 244"/>
                <a:gd name="T56" fmla="*/ 13 w 247"/>
                <a:gd name="T57" fmla="*/ 171 h 244"/>
                <a:gd name="T58" fmla="*/ 37 w 247"/>
                <a:gd name="T59" fmla="*/ 207 h 244"/>
                <a:gd name="T60" fmla="*/ 77 w 247"/>
                <a:gd name="T61" fmla="*/ 232 h 244"/>
                <a:gd name="T62" fmla="*/ 123 w 247"/>
                <a:gd name="T63" fmla="*/ 242 h 244"/>
                <a:gd name="T64" fmla="*/ 170 w 247"/>
                <a:gd name="T65" fmla="*/ 232 h 244"/>
                <a:gd name="T66" fmla="*/ 207 w 247"/>
                <a:gd name="T67" fmla="*/ 207 h 244"/>
                <a:gd name="T68" fmla="*/ 235 w 247"/>
                <a:gd name="T69" fmla="*/ 171 h 244"/>
                <a:gd name="T70" fmla="*/ 242 w 247"/>
                <a:gd name="T71" fmla="*/ 12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244">
                  <a:moveTo>
                    <a:pt x="247" y="123"/>
                  </a:moveTo>
                  <a:lnTo>
                    <a:pt x="244" y="99"/>
                  </a:lnTo>
                  <a:lnTo>
                    <a:pt x="237" y="74"/>
                  </a:lnTo>
                  <a:lnTo>
                    <a:pt x="224" y="54"/>
                  </a:lnTo>
                  <a:lnTo>
                    <a:pt x="209" y="35"/>
                  </a:lnTo>
                  <a:lnTo>
                    <a:pt x="192" y="20"/>
                  </a:lnTo>
                  <a:lnTo>
                    <a:pt x="170" y="11"/>
                  </a:lnTo>
                  <a:lnTo>
                    <a:pt x="147" y="3"/>
                  </a:lnTo>
                  <a:lnTo>
                    <a:pt x="123" y="0"/>
                  </a:lnTo>
                  <a:lnTo>
                    <a:pt x="99" y="3"/>
                  </a:lnTo>
                  <a:lnTo>
                    <a:pt x="73" y="11"/>
                  </a:lnTo>
                  <a:lnTo>
                    <a:pt x="66" y="15"/>
                  </a:lnTo>
                  <a:lnTo>
                    <a:pt x="59" y="20"/>
                  </a:lnTo>
                  <a:lnTo>
                    <a:pt x="52" y="25"/>
                  </a:lnTo>
                  <a:lnTo>
                    <a:pt x="44" y="32"/>
                  </a:lnTo>
                  <a:lnTo>
                    <a:pt x="37" y="37"/>
                  </a:lnTo>
                  <a:lnTo>
                    <a:pt x="30" y="45"/>
                  </a:lnTo>
                  <a:lnTo>
                    <a:pt x="25" y="52"/>
                  </a:lnTo>
                  <a:lnTo>
                    <a:pt x="20" y="59"/>
                  </a:lnTo>
                  <a:lnTo>
                    <a:pt x="15" y="66"/>
                  </a:lnTo>
                  <a:lnTo>
                    <a:pt x="10" y="74"/>
                  </a:lnTo>
                  <a:lnTo>
                    <a:pt x="3" y="99"/>
                  </a:lnTo>
                  <a:lnTo>
                    <a:pt x="0" y="123"/>
                  </a:lnTo>
                  <a:lnTo>
                    <a:pt x="3" y="148"/>
                  </a:lnTo>
                  <a:lnTo>
                    <a:pt x="10" y="171"/>
                  </a:lnTo>
                  <a:lnTo>
                    <a:pt x="20" y="190"/>
                  </a:lnTo>
                  <a:lnTo>
                    <a:pt x="37" y="211"/>
                  </a:lnTo>
                  <a:lnTo>
                    <a:pt x="54" y="225"/>
                  </a:lnTo>
                  <a:lnTo>
                    <a:pt x="73" y="235"/>
                  </a:lnTo>
                  <a:lnTo>
                    <a:pt x="99" y="242"/>
                  </a:lnTo>
                  <a:lnTo>
                    <a:pt x="123" y="244"/>
                  </a:lnTo>
                  <a:lnTo>
                    <a:pt x="147" y="242"/>
                  </a:lnTo>
                  <a:lnTo>
                    <a:pt x="170" y="235"/>
                  </a:lnTo>
                  <a:lnTo>
                    <a:pt x="192" y="225"/>
                  </a:lnTo>
                  <a:lnTo>
                    <a:pt x="209" y="211"/>
                  </a:lnTo>
                  <a:lnTo>
                    <a:pt x="224" y="190"/>
                  </a:lnTo>
                  <a:lnTo>
                    <a:pt x="237" y="171"/>
                  </a:lnTo>
                  <a:lnTo>
                    <a:pt x="244" y="148"/>
                  </a:lnTo>
                  <a:lnTo>
                    <a:pt x="247" y="123"/>
                  </a:lnTo>
                  <a:lnTo>
                    <a:pt x="242" y="123"/>
                  </a:lnTo>
                  <a:lnTo>
                    <a:pt x="238" y="99"/>
                  </a:lnTo>
                  <a:lnTo>
                    <a:pt x="235" y="77"/>
                  </a:lnTo>
                  <a:lnTo>
                    <a:pt x="221" y="54"/>
                  </a:lnTo>
                  <a:lnTo>
                    <a:pt x="207" y="37"/>
                  </a:lnTo>
                  <a:lnTo>
                    <a:pt x="190" y="23"/>
                  </a:lnTo>
                  <a:lnTo>
                    <a:pt x="170" y="13"/>
                  </a:lnTo>
                  <a:lnTo>
                    <a:pt x="147" y="6"/>
                  </a:lnTo>
                  <a:lnTo>
                    <a:pt x="123" y="3"/>
                  </a:lnTo>
                  <a:lnTo>
                    <a:pt x="99" y="6"/>
                  </a:lnTo>
                  <a:lnTo>
                    <a:pt x="77" y="13"/>
                  </a:lnTo>
                  <a:lnTo>
                    <a:pt x="56" y="23"/>
                  </a:lnTo>
                  <a:lnTo>
                    <a:pt x="37" y="37"/>
                  </a:lnTo>
                  <a:lnTo>
                    <a:pt x="23" y="54"/>
                  </a:lnTo>
                  <a:lnTo>
                    <a:pt x="13" y="77"/>
                  </a:lnTo>
                  <a:lnTo>
                    <a:pt x="6" y="99"/>
                  </a:lnTo>
                  <a:lnTo>
                    <a:pt x="3" y="123"/>
                  </a:lnTo>
                  <a:lnTo>
                    <a:pt x="6" y="146"/>
                  </a:lnTo>
                  <a:lnTo>
                    <a:pt x="13" y="171"/>
                  </a:lnTo>
                  <a:lnTo>
                    <a:pt x="23" y="190"/>
                  </a:lnTo>
                  <a:lnTo>
                    <a:pt x="37" y="207"/>
                  </a:lnTo>
                  <a:lnTo>
                    <a:pt x="56" y="221"/>
                  </a:lnTo>
                  <a:lnTo>
                    <a:pt x="77" y="232"/>
                  </a:lnTo>
                  <a:lnTo>
                    <a:pt x="99" y="240"/>
                  </a:lnTo>
                  <a:lnTo>
                    <a:pt x="123" y="242"/>
                  </a:lnTo>
                  <a:lnTo>
                    <a:pt x="147" y="240"/>
                  </a:lnTo>
                  <a:lnTo>
                    <a:pt x="170" y="232"/>
                  </a:lnTo>
                  <a:lnTo>
                    <a:pt x="190" y="221"/>
                  </a:lnTo>
                  <a:lnTo>
                    <a:pt x="207" y="207"/>
                  </a:lnTo>
                  <a:lnTo>
                    <a:pt x="221" y="190"/>
                  </a:lnTo>
                  <a:lnTo>
                    <a:pt x="235" y="171"/>
                  </a:lnTo>
                  <a:lnTo>
                    <a:pt x="238" y="146"/>
                  </a:lnTo>
                  <a:lnTo>
                    <a:pt x="242" y="123"/>
                  </a:lnTo>
                  <a:lnTo>
                    <a:pt x="247" y="123"/>
                  </a:lnTo>
                  <a:close/>
                </a:path>
              </a:pathLst>
            </a:custGeom>
            <a:solidFill>
              <a:srgbClr val="247B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7" name="Freeform 1249">
              <a:extLst>
                <a:ext uri="{FF2B5EF4-FFF2-40B4-BE49-F238E27FC236}">
                  <a16:creationId xmlns:a16="http://schemas.microsoft.com/office/drawing/2014/main" id="{6FE970D2-16DE-474A-8351-DA9C57478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3346"/>
              <a:ext cx="79" cy="79"/>
            </a:xfrm>
            <a:custGeom>
              <a:avLst/>
              <a:gdLst>
                <a:gd name="T0" fmla="*/ 235 w 238"/>
                <a:gd name="T1" fmla="*/ 95 h 237"/>
                <a:gd name="T2" fmla="*/ 218 w 238"/>
                <a:gd name="T3" fmla="*/ 50 h 237"/>
                <a:gd name="T4" fmla="*/ 187 w 238"/>
                <a:gd name="T5" fmla="*/ 19 h 237"/>
                <a:gd name="T6" fmla="*/ 144 w 238"/>
                <a:gd name="T7" fmla="*/ 1 h 237"/>
                <a:gd name="T8" fmla="*/ 96 w 238"/>
                <a:gd name="T9" fmla="*/ 1 h 237"/>
                <a:gd name="T10" fmla="*/ 53 w 238"/>
                <a:gd name="T11" fmla="*/ 19 h 237"/>
                <a:gd name="T12" fmla="*/ 20 w 238"/>
                <a:gd name="T13" fmla="*/ 50 h 237"/>
                <a:gd name="T14" fmla="*/ 1 w 238"/>
                <a:gd name="T15" fmla="*/ 95 h 237"/>
                <a:gd name="T16" fmla="*/ 1 w 238"/>
                <a:gd name="T17" fmla="*/ 141 h 237"/>
                <a:gd name="T18" fmla="*/ 20 w 238"/>
                <a:gd name="T19" fmla="*/ 186 h 237"/>
                <a:gd name="T20" fmla="*/ 53 w 238"/>
                <a:gd name="T21" fmla="*/ 218 h 237"/>
                <a:gd name="T22" fmla="*/ 96 w 238"/>
                <a:gd name="T23" fmla="*/ 236 h 237"/>
                <a:gd name="T24" fmla="*/ 144 w 238"/>
                <a:gd name="T25" fmla="*/ 236 h 237"/>
                <a:gd name="T26" fmla="*/ 187 w 238"/>
                <a:gd name="T27" fmla="*/ 218 h 237"/>
                <a:gd name="T28" fmla="*/ 218 w 238"/>
                <a:gd name="T29" fmla="*/ 186 h 237"/>
                <a:gd name="T30" fmla="*/ 235 w 238"/>
                <a:gd name="T31" fmla="*/ 141 h 237"/>
                <a:gd name="T32" fmla="*/ 235 w 238"/>
                <a:gd name="T33" fmla="*/ 120 h 237"/>
                <a:gd name="T34" fmla="*/ 228 w 238"/>
                <a:gd name="T35" fmla="*/ 73 h 237"/>
                <a:gd name="T36" fmla="*/ 201 w 238"/>
                <a:gd name="T37" fmla="*/ 36 h 237"/>
                <a:gd name="T38" fmla="*/ 165 w 238"/>
                <a:gd name="T39" fmla="*/ 10 h 237"/>
                <a:gd name="T40" fmla="*/ 120 w 238"/>
                <a:gd name="T41" fmla="*/ 1 h 237"/>
                <a:gd name="T42" fmla="*/ 74 w 238"/>
                <a:gd name="T43" fmla="*/ 10 h 237"/>
                <a:gd name="T44" fmla="*/ 37 w 238"/>
                <a:gd name="T45" fmla="*/ 36 h 237"/>
                <a:gd name="T46" fmla="*/ 11 w 238"/>
                <a:gd name="T47" fmla="*/ 73 h 237"/>
                <a:gd name="T48" fmla="*/ 1 w 238"/>
                <a:gd name="T49" fmla="*/ 120 h 237"/>
                <a:gd name="T50" fmla="*/ 11 w 238"/>
                <a:gd name="T51" fmla="*/ 163 h 237"/>
                <a:gd name="T52" fmla="*/ 37 w 238"/>
                <a:gd name="T53" fmla="*/ 201 h 237"/>
                <a:gd name="T54" fmla="*/ 74 w 238"/>
                <a:gd name="T55" fmla="*/ 225 h 237"/>
                <a:gd name="T56" fmla="*/ 120 w 238"/>
                <a:gd name="T57" fmla="*/ 236 h 237"/>
                <a:gd name="T58" fmla="*/ 165 w 238"/>
                <a:gd name="T59" fmla="*/ 225 h 237"/>
                <a:gd name="T60" fmla="*/ 201 w 238"/>
                <a:gd name="T61" fmla="*/ 201 h 237"/>
                <a:gd name="T62" fmla="*/ 228 w 238"/>
                <a:gd name="T63" fmla="*/ 163 h 237"/>
                <a:gd name="T64" fmla="*/ 235 w 238"/>
                <a:gd name="T65" fmla="*/ 12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8" h="237">
                  <a:moveTo>
                    <a:pt x="238" y="120"/>
                  </a:moveTo>
                  <a:lnTo>
                    <a:pt x="235" y="95"/>
                  </a:lnTo>
                  <a:lnTo>
                    <a:pt x="230" y="73"/>
                  </a:lnTo>
                  <a:lnTo>
                    <a:pt x="218" y="50"/>
                  </a:lnTo>
                  <a:lnTo>
                    <a:pt x="204" y="34"/>
                  </a:lnTo>
                  <a:lnTo>
                    <a:pt x="187" y="19"/>
                  </a:lnTo>
                  <a:lnTo>
                    <a:pt x="166" y="9"/>
                  </a:lnTo>
                  <a:lnTo>
                    <a:pt x="144" y="1"/>
                  </a:lnTo>
                  <a:lnTo>
                    <a:pt x="120" y="0"/>
                  </a:lnTo>
                  <a:lnTo>
                    <a:pt x="96" y="1"/>
                  </a:lnTo>
                  <a:lnTo>
                    <a:pt x="74" y="9"/>
                  </a:lnTo>
                  <a:lnTo>
                    <a:pt x="53" y="19"/>
                  </a:lnTo>
                  <a:lnTo>
                    <a:pt x="34" y="34"/>
                  </a:lnTo>
                  <a:lnTo>
                    <a:pt x="20" y="50"/>
                  </a:lnTo>
                  <a:lnTo>
                    <a:pt x="10" y="73"/>
                  </a:lnTo>
                  <a:lnTo>
                    <a:pt x="1" y="95"/>
                  </a:lnTo>
                  <a:lnTo>
                    <a:pt x="0" y="120"/>
                  </a:lnTo>
                  <a:lnTo>
                    <a:pt x="1" y="141"/>
                  </a:lnTo>
                  <a:lnTo>
                    <a:pt x="10" y="166"/>
                  </a:lnTo>
                  <a:lnTo>
                    <a:pt x="20" y="186"/>
                  </a:lnTo>
                  <a:lnTo>
                    <a:pt x="34" y="203"/>
                  </a:lnTo>
                  <a:lnTo>
                    <a:pt x="53" y="218"/>
                  </a:lnTo>
                  <a:lnTo>
                    <a:pt x="74" y="229"/>
                  </a:lnTo>
                  <a:lnTo>
                    <a:pt x="96" y="236"/>
                  </a:lnTo>
                  <a:lnTo>
                    <a:pt x="120" y="237"/>
                  </a:lnTo>
                  <a:lnTo>
                    <a:pt x="144" y="236"/>
                  </a:lnTo>
                  <a:lnTo>
                    <a:pt x="166" y="229"/>
                  </a:lnTo>
                  <a:lnTo>
                    <a:pt x="187" y="218"/>
                  </a:lnTo>
                  <a:lnTo>
                    <a:pt x="204" y="203"/>
                  </a:lnTo>
                  <a:lnTo>
                    <a:pt x="218" y="186"/>
                  </a:lnTo>
                  <a:lnTo>
                    <a:pt x="230" y="166"/>
                  </a:lnTo>
                  <a:lnTo>
                    <a:pt x="235" y="141"/>
                  </a:lnTo>
                  <a:lnTo>
                    <a:pt x="238" y="120"/>
                  </a:lnTo>
                  <a:lnTo>
                    <a:pt x="235" y="120"/>
                  </a:lnTo>
                  <a:lnTo>
                    <a:pt x="233" y="95"/>
                  </a:lnTo>
                  <a:lnTo>
                    <a:pt x="228" y="73"/>
                  </a:lnTo>
                  <a:lnTo>
                    <a:pt x="216" y="53"/>
                  </a:lnTo>
                  <a:lnTo>
                    <a:pt x="201" y="36"/>
                  </a:lnTo>
                  <a:lnTo>
                    <a:pt x="183" y="21"/>
                  </a:lnTo>
                  <a:lnTo>
                    <a:pt x="165" y="10"/>
                  </a:lnTo>
                  <a:lnTo>
                    <a:pt x="142" y="3"/>
                  </a:lnTo>
                  <a:lnTo>
                    <a:pt x="120" y="1"/>
                  </a:lnTo>
                  <a:lnTo>
                    <a:pt x="96" y="3"/>
                  </a:lnTo>
                  <a:lnTo>
                    <a:pt x="74" y="10"/>
                  </a:lnTo>
                  <a:lnTo>
                    <a:pt x="53" y="21"/>
                  </a:lnTo>
                  <a:lnTo>
                    <a:pt x="37" y="36"/>
                  </a:lnTo>
                  <a:lnTo>
                    <a:pt x="22" y="53"/>
                  </a:lnTo>
                  <a:lnTo>
                    <a:pt x="11" y="73"/>
                  </a:lnTo>
                  <a:lnTo>
                    <a:pt x="4" y="95"/>
                  </a:lnTo>
                  <a:lnTo>
                    <a:pt x="1" y="120"/>
                  </a:lnTo>
                  <a:lnTo>
                    <a:pt x="4" y="141"/>
                  </a:lnTo>
                  <a:lnTo>
                    <a:pt x="11" y="163"/>
                  </a:lnTo>
                  <a:lnTo>
                    <a:pt x="22" y="184"/>
                  </a:lnTo>
                  <a:lnTo>
                    <a:pt x="37" y="201"/>
                  </a:lnTo>
                  <a:lnTo>
                    <a:pt x="53" y="215"/>
                  </a:lnTo>
                  <a:lnTo>
                    <a:pt x="74" y="225"/>
                  </a:lnTo>
                  <a:lnTo>
                    <a:pt x="96" y="232"/>
                  </a:lnTo>
                  <a:lnTo>
                    <a:pt x="120" y="236"/>
                  </a:lnTo>
                  <a:lnTo>
                    <a:pt x="142" y="232"/>
                  </a:lnTo>
                  <a:lnTo>
                    <a:pt x="165" y="225"/>
                  </a:lnTo>
                  <a:lnTo>
                    <a:pt x="183" y="215"/>
                  </a:lnTo>
                  <a:lnTo>
                    <a:pt x="201" y="201"/>
                  </a:lnTo>
                  <a:lnTo>
                    <a:pt x="216" y="184"/>
                  </a:lnTo>
                  <a:lnTo>
                    <a:pt x="228" y="163"/>
                  </a:lnTo>
                  <a:lnTo>
                    <a:pt x="233" y="141"/>
                  </a:lnTo>
                  <a:lnTo>
                    <a:pt x="235" y="120"/>
                  </a:lnTo>
                  <a:lnTo>
                    <a:pt x="238" y="120"/>
                  </a:lnTo>
                  <a:close/>
                </a:path>
              </a:pathLst>
            </a:custGeom>
            <a:solidFill>
              <a:srgbClr val="29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8" name="Freeform 1250">
              <a:extLst>
                <a:ext uri="{FF2B5EF4-FFF2-40B4-BE49-F238E27FC236}">
                  <a16:creationId xmlns:a16="http://schemas.microsoft.com/office/drawing/2014/main" id="{5E42C58C-AC70-4A9E-B8C0-A01DCA1D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347"/>
              <a:ext cx="77" cy="78"/>
            </a:xfrm>
            <a:custGeom>
              <a:avLst/>
              <a:gdLst>
                <a:gd name="T0" fmla="*/ 230 w 232"/>
                <a:gd name="T1" fmla="*/ 94 h 235"/>
                <a:gd name="T2" fmla="*/ 214 w 232"/>
                <a:gd name="T3" fmla="*/ 52 h 235"/>
                <a:gd name="T4" fmla="*/ 181 w 232"/>
                <a:gd name="T5" fmla="*/ 20 h 235"/>
                <a:gd name="T6" fmla="*/ 140 w 232"/>
                <a:gd name="T7" fmla="*/ 2 h 235"/>
                <a:gd name="T8" fmla="*/ 93 w 232"/>
                <a:gd name="T9" fmla="*/ 2 h 235"/>
                <a:gd name="T10" fmla="*/ 50 w 232"/>
                <a:gd name="T11" fmla="*/ 20 h 235"/>
                <a:gd name="T12" fmla="*/ 19 w 232"/>
                <a:gd name="T13" fmla="*/ 52 h 235"/>
                <a:gd name="T14" fmla="*/ 2 w 232"/>
                <a:gd name="T15" fmla="*/ 94 h 235"/>
                <a:gd name="T16" fmla="*/ 2 w 232"/>
                <a:gd name="T17" fmla="*/ 140 h 235"/>
                <a:gd name="T18" fmla="*/ 19 w 232"/>
                <a:gd name="T19" fmla="*/ 183 h 235"/>
                <a:gd name="T20" fmla="*/ 50 w 232"/>
                <a:gd name="T21" fmla="*/ 214 h 235"/>
                <a:gd name="T22" fmla="*/ 93 w 232"/>
                <a:gd name="T23" fmla="*/ 231 h 235"/>
                <a:gd name="T24" fmla="*/ 140 w 232"/>
                <a:gd name="T25" fmla="*/ 231 h 235"/>
                <a:gd name="T26" fmla="*/ 181 w 232"/>
                <a:gd name="T27" fmla="*/ 214 h 235"/>
                <a:gd name="T28" fmla="*/ 214 w 232"/>
                <a:gd name="T29" fmla="*/ 183 h 235"/>
                <a:gd name="T30" fmla="*/ 230 w 232"/>
                <a:gd name="T31" fmla="*/ 140 h 235"/>
                <a:gd name="T32" fmla="*/ 230 w 232"/>
                <a:gd name="T33" fmla="*/ 119 h 235"/>
                <a:gd name="T34" fmla="*/ 221 w 232"/>
                <a:gd name="T35" fmla="*/ 74 h 235"/>
                <a:gd name="T36" fmla="*/ 198 w 232"/>
                <a:gd name="T37" fmla="*/ 37 h 235"/>
                <a:gd name="T38" fmla="*/ 162 w 232"/>
                <a:gd name="T39" fmla="*/ 13 h 235"/>
                <a:gd name="T40" fmla="*/ 117 w 232"/>
                <a:gd name="T41" fmla="*/ 2 h 235"/>
                <a:gd name="T42" fmla="*/ 73 w 232"/>
                <a:gd name="T43" fmla="*/ 13 h 235"/>
                <a:gd name="T44" fmla="*/ 36 w 232"/>
                <a:gd name="T45" fmla="*/ 37 h 235"/>
                <a:gd name="T46" fmla="*/ 12 w 232"/>
                <a:gd name="T47" fmla="*/ 74 h 235"/>
                <a:gd name="T48" fmla="*/ 2 w 232"/>
                <a:gd name="T49" fmla="*/ 119 h 235"/>
                <a:gd name="T50" fmla="*/ 12 w 232"/>
                <a:gd name="T51" fmla="*/ 162 h 235"/>
                <a:gd name="T52" fmla="*/ 36 w 232"/>
                <a:gd name="T53" fmla="*/ 197 h 235"/>
                <a:gd name="T54" fmla="*/ 73 w 232"/>
                <a:gd name="T55" fmla="*/ 221 h 235"/>
                <a:gd name="T56" fmla="*/ 117 w 232"/>
                <a:gd name="T57" fmla="*/ 231 h 235"/>
                <a:gd name="T58" fmla="*/ 162 w 232"/>
                <a:gd name="T59" fmla="*/ 221 h 235"/>
                <a:gd name="T60" fmla="*/ 198 w 232"/>
                <a:gd name="T61" fmla="*/ 197 h 235"/>
                <a:gd name="T62" fmla="*/ 221 w 232"/>
                <a:gd name="T63" fmla="*/ 162 h 235"/>
                <a:gd name="T64" fmla="*/ 230 w 232"/>
                <a:gd name="T65" fmla="*/ 11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2" h="235">
                  <a:moveTo>
                    <a:pt x="232" y="119"/>
                  </a:moveTo>
                  <a:lnTo>
                    <a:pt x="230" y="94"/>
                  </a:lnTo>
                  <a:lnTo>
                    <a:pt x="225" y="72"/>
                  </a:lnTo>
                  <a:lnTo>
                    <a:pt x="214" y="52"/>
                  </a:lnTo>
                  <a:lnTo>
                    <a:pt x="198" y="35"/>
                  </a:lnTo>
                  <a:lnTo>
                    <a:pt x="181" y="20"/>
                  </a:lnTo>
                  <a:lnTo>
                    <a:pt x="162" y="9"/>
                  </a:lnTo>
                  <a:lnTo>
                    <a:pt x="140" y="2"/>
                  </a:lnTo>
                  <a:lnTo>
                    <a:pt x="117" y="0"/>
                  </a:lnTo>
                  <a:lnTo>
                    <a:pt x="93" y="2"/>
                  </a:lnTo>
                  <a:lnTo>
                    <a:pt x="71" y="9"/>
                  </a:lnTo>
                  <a:lnTo>
                    <a:pt x="50" y="20"/>
                  </a:lnTo>
                  <a:lnTo>
                    <a:pt x="34" y="35"/>
                  </a:lnTo>
                  <a:lnTo>
                    <a:pt x="19" y="52"/>
                  </a:lnTo>
                  <a:lnTo>
                    <a:pt x="9" y="72"/>
                  </a:lnTo>
                  <a:lnTo>
                    <a:pt x="2" y="94"/>
                  </a:lnTo>
                  <a:lnTo>
                    <a:pt x="0" y="119"/>
                  </a:lnTo>
                  <a:lnTo>
                    <a:pt x="2" y="140"/>
                  </a:lnTo>
                  <a:lnTo>
                    <a:pt x="9" y="162"/>
                  </a:lnTo>
                  <a:lnTo>
                    <a:pt x="19" y="183"/>
                  </a:lnTo>
                  <a:lnTo>
                    <a:pt x="34" y="200"/>
                  </a:lnTo>
                  <a:lnTo>
                    <a:pt x="50" y="214"/>
                  </a:lnTo>
                  <a:lnTo>
                    <a:pt x="71" y="224"/>
                  </a:lnTo>
                  <a:lnTo>
                    <a:pt x="93" y="231"/>
                  </a:lnTo>
                  <a:lnTo>
                    <a:pt x="117" y="235"/>
                  </a:lnTo>
                  <a:lnTo>
                    <a:pt x="140" y="231"/>
                  </a:lnTo>
                  <a:lnTo>
                    <a:pt x="162" y="224"/>
                  </a:lnTo>
                  <a:lnTo>
                    <a:pt x="181" y="214"/>
                  </a:lnTo>
                  <a:lnTo>
                    <a:pt x="198" y="200"/>
                  </a:lnTo>
                  <a:lnTo>
                    <a:pt x="214" y="183"/>
                  </a:lnTo>
                  <a:lnTo>
                    <a:pt x="225" y="162"/>
                  </a:lnTo>
                  <a:lnTo>
                    <a:pt x="230" y="140"/>
                  </a:lnTo>
                  <a:lnTo>
                    <a:pt x="232" y="119"/>
                  </a:lnTo>
                  <a:lnTo>
                    <a:pt x="230" y="119"/>
                  </a:lnTo>
                  <a:lnTo>
                    <a:pt x="229" y="94"/>
                  </a:lnTo>
                  <a:lnTo>
                    <a:pt x="221" y="74"/>
                  </a:lnTo>
                  <a:lnTo>
                    <a:pt x="210" y="54"/>
                  </a:lnTo>
                  <a:lnTo>
                    <a:pt x="198" y="37"/>
                  </a:lnTo>
                  <a:lnTo>
                    <a:pt x="181" y="23"/>
                  </a:lnTo>
                  <a:lnTo>
                    <a:pt x="162" y="13"/>
                  </a:lnTo>
                  <a:lnTo>
                    <a:pt x="140" y="6"/>
                  </a:lnTo>
                  <a:lnTo>
                    <a:pt x="117" y="2"/>
                  </a:lnTo>
                  <a:lnTo>
                    <a:pt x="93" y="6"/>
                  </a:lnTo>
                  <a:lnTo>
                    <a:pt x="73" y="13"/>
                  </a:lnTo>
                  <a:lnTo>
                    <a:pt x="53" y="23"/>
                  </a:lnTo>
                  <a:lnTo>
                    <a:pt x="36" y="37"/>
                  </a:lnTo>
                  <a:lnTo>
                    <a:pt x="21" y="54"/>
                  </a:lnTo>
                  <a:lnTo>
                    <a:pt x="12" y="74"/>
                  </a:lnTo>
                  <a:lnTo>
                    <a:pt x="4" y="94"/>
                  </a:lnTo>
                  <a:lnTo>
                    <a:pt x="2" y="119"/>
                  </a:lnTo>
                  <a:lnTo>
                    <a:pt x="4" y="140"/>
                  </a:lnTo>
                  <a:lnTo>
                    <a:pt x="12" y="162"/>
                  </a:lnTo>
                  <a:lnTo>
                    <a:pt x="21" y="180"/>
                  </a:lnTo>
                  <a:lnTo>
                    <a:pt x="36" y="197"/>
                  </a:lnTo>
                  <a:lnTo>
                    <a:pt x="53" y="212"/>
                  </a:lnTo>
                  <a:lnTo>
                    <a:pt x="73" y="221"/>
                  </a:lnTo>
                  <a:lnTo>
                    <a:pt x="93" y="229"/>
                  </a:lnTo>
                  <a:lnTo>
                    <a:pt x="117" y="231"/>
                  </a:lnTo>
                  <a:lnTo>
                    <a:pt x="140" y="229"/>
                  </a:lnTo>
                  <a:lnTo>
                    <a:pt x="162" y="221"/>
                  </a:lnTo>
                  <a:lnTo>
                    <a:pt x="181" y="212"/>
                  </a:lnTo>
                  <a:lnTo>
                    <a:pt x="198" y="197"/>
                  </a:lnTo>
                  <a:lnTo>
                    <a:pt x="210" y="180"/>
                  </a:lnTo>
                  <a:lnTo>
                    <a:pt x="221" y="162"/>
                  </a:lnTo>
                  <a:lnTo>
                    <a:pt x="229" y="140"/>
                  </a:lnTo>
                  <a:lnTo>
                    <a:pt x="230" y="119"/>
                  </a:lnTo>
                  <a:lnTo>
                    <a:pt x="232" y="119"/>
                  </a:lnTo>
                  <a:close/>
                </a:path>
              </a:pathLst>
            </a:custGeom>
            <a:solidFill>
              <a:srgbClr val="2E8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9" name="Freeform 1251">
              <a:extLst>
                <a:ext uri="{FF2B5EF4-FFF2-40B4-BE49-F238E27FC236}">
                  <a16:creationId xmlns:a16="http://schemas.microsoft.com/office/drawing/2014/main" id="{2C212DE5-3295-418E-AD4A-E24F7A19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347"/>
              <a:ext cx="76" cy="76"/>
            </a:xfrm>
            <a:custGeom>
              <a:avLst/>
              <a:gdLst>
                <a:gd name="T0" fmla="*/ 227 w 228"/>
                <a:gd name="T1" fmla="*/ 91 h 228"/>
                <a:gd name="T2" fmla="*/ 208 w 228"/>
                <a:gd name="T3" fmla="*/ 51 h 228"/>
                <a:gd name="T4" fmla="*/ 179 w 228"/>
                <a:gd name="T5" fmla="*/ 20 h 228"/>
                <a:gd name="T6" fmla="*/ 138 w 228"/>
                <a:gd name="T7" fmla="*/ 3 h 228"/>
                <a:gd name="T8" fmla="*/ 91 w 228"/>
                <a:gd name="T9" fmla="*/ 3 h 228"/>
                <a:gd name="T10" fmla="*/ 51 w 228"/>
                <a:gd name="T11" fmla="*/ 20 h 228"/>
                <a:gd name="T12" fmla="*/ 19 w 228"/>
                <a:gd name="T13" fmla="*/ 51 h 228"/>
                <a:gd name="T14" fmla="*/ 2 w 228"/>
                <a:gd name="T15" fmla="*/ 91 h 228"/>
                <a:gd name="T16" fmla="*/ 2 w 228"/>
                <a:gd name="T17" fmla="*/ 138 h 228"/>
                <a:gd name="T18" fmla="*/ 19 w 228"/>
                <a:gd name="T19" fmla="*/ 177 h 228"/>
                <a:gd name="T20" fmla="*/ 51 w 228"/>
                <a:gd name="T21" fmla="*/ 210 h 228"/>
                <a:gd name="T22" fmla="*/ 91 w 228"/>
                <a:gd name="T23" fmla="*/ 227 h 228"/>
                <a:gd name="T24" fmla="*/ 138 w 228"/>
                <a:gd name="T25" fmla="*/ 227 h 228"/>
                <a:gd name="T26" fmla="*/ 179 w 228"/>
                <a:gd name="T27" fmla="*/ 210 h 228"/>
                <a:gd name="T28" fmla="*/ 208 w 228"/>
                <a:gd name="T29" fmla="*/ 177 h 228"/>
                <a:gd name="T30" fmla="*/ 227 w 228"/>
                <a:gd name="T31" fmla="*/ 138 h 228"/>
                <a:gd name="T32" fmla="*/ 227 w 228"/>
                <a:gd name="T33" fmla="*/ 115 h 228"/>
                <a:gd name="T34" fmla="*/ 216 w 228"/>
                <a:gd name="T35" fmla="*/ 72 h 228"/>
                <a:gd name="T36" fmla="*/ 194 w 228"/>
                <a:gd name="T37" fmla="*/ 37 h 228"/>
                <a:gd name="T38" fmla="*/ 156 w 228"/>
                <a:gd name="T39" fmla="*/ 12 h 228"/>
                <a:gd name="T40" fmla="*/ 115 w 228"/>
                <a:gd name="T41" fmla="*/ 3 h 228"/>
                <a:gd name="T42" fmla="*/ 71 w 228"/>
                <a:gd name="T43" fmla="*/ 12 h 228"/>
                <a:gd name="T44" fmla="*/ 36 w 228"/>
                <a:gd name="T45" fmla="*/ 37 h 228"/>
                <a:gd name="T46" fmla="*/ 12 w 228"/>
                <a:gd name="T47" fmla="*/ 72 h 228"/>
                <a:gd name="T48" fmla="*/ 5 w 228"/>
                <a:gd name="T49" fmla="*/ 115 h 228"/>
                <a:gd name="T50" fmla="*/ 12 w 228"/>
                <a:gd name="T51" fmla="*/ 158 h 228"/>
                <a:gd name="T52" fmla="*/ 36 w 228"/>
                <a:gd name="T53" fmla="*/ 194 h 228"/>
                <a:gd name="T54" fmla="*/ 71 w 228"/>
                <a:gd name="T55" fmla="*/ 217 h 228"/>
                <a:gd name="T56" fmla="*/ 115 w 228"/>
                <a:gd name="T57" fmla="*/ 227 h 228"/>
                <a:gd name="T58" fmla="*/ 156 w 228"/>
                <a:gd name="T59" fmla="*/ 217 h 228"/>
                <a:gd name="T60" fmla="*/ 194 w 228"/>
                <a:gd name="T61" fmla="*/ 194 h 228"/>
                <a:gd name="T62" fmla="*/ 216 w 228"/>
                <a:gd name="T63" fmla="*/ 158 h 228"/>
                <a:gd name="T64" fmla="*/ 227 w 228"/>
                <a:gd name="T65" fmla="*/ 11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8" h="228">
                  <a:moveTo>
                    <a:pt x="228" y="115"/>
                  </a:moveTo>
                  <a:lnTo>
                    <a:pt x="227" y="91"/>
                  </a:lnTo>
                  <a:lnTo>
                    <a:pt x="219" y="72"/>
                  </a:lnTo>
                  <a:lnTo>
                    <a:pt x="208" y="51"/>
                  </a:lnTo>
                  <a:lnTo>
                    <a:pt x="196" y="34"/>
                  </a:lnTo>
                  <a:lnTo>
                    <a:pt x="179" y="20"/>
                  </a:lnTo>
                  <a:lnTo>
                    <a:pt x="160" y="10"/>
                  </a:lnTo>
                  <a:lnTo>
                    <a:pt x="138" y="3"/>
                  </a:lnTo>
                  <a:lnTo>
                    <a:pt x="115" y="0"/>
                  </a:lnTo>
                  <a:lnTo>
                    <a:pt x="91" y="3"/>
                  </a:lnTo>
                  <a:lnTo>
                    <a:pt x="71" y="10"/>
                  </a:lnTo>
                  <a:lnTo>
                    <a:pt x="51" y="20"/>
                  </a:lnTo>
                  <a:lnTo>
                    <a:pt x="34" y="34"/>
                  </a:lnTo>
                  <a:lnTo>
                    <a:pt x="19" y="51"/>
                  </a:lnTo>
                  <a:lnTo>
                    <a:pt x="10" y="72"/>
                  </a:lnTo>
                  <a:lnTo>
                    <a:pt x="2" y="91"/>
                  </a:lnTo>
                  <a:lnTo>
                    <a:pt x="0" y="115"/>
                  </a:lnTo>
                  <a:lnTo>
                    <a:pt x="2" y="138"/>
                  </a:lnTo>
                  <a:lnTo>
                    <a:pt x="10" y="160"/>
                  </a:lnTo>
                  <a:lnTo>
                    <a:pt x="19" y="177"/>
                  </a:lnTo>
                  <a:lnTo>
                    <a:pt x="34" y="194"/>
                  </a:lnTo>
                  <a:lnTo>
                    <a:pt x="51" y="210"/>
                  </a:lnTo>
                  <a:lnTo>
                    <a:pt x="71" y="218"/>
                  </a:lnTo>
                  <a:lnTo>
                    <a:pt x="91" y="227"/>
                  </a:lnTo>
                  <a:lnTo>
                    <a:pt x="115" y="228"/>
                  </a:lnTo>
                  <a:lnTo>
                    <a:pt x="138" y="227"/>
                  </a:lnTo>
                  <a:lnTo>
                    <a:pt x="160" y="218"/>
                  </a:lnTo>
                  <a:lnTo>
                    <a:pt x="179" y="210"/>
                  </a:lnTo>
                  <a:lnTo>
                    <a:pt x="196" y="194"/>
                  </a:lnTo>
                  <a:lnTo>
                    <a:pt x="208" y="177"/>
                  </a:lnTo>
                  <a:lnTo>
                    <a:pt x="219" y="160"/>
                  </a:lnTo>
                  <a:lnTo>
                    <a:pt x="227" y="138"/>
                  </a:lnTo>
                  <a:lnTo>
                    <a:pt x="228" y="115"/>
                  </a:lnTo>
                  <a:lnTo>
                    <a:pt x="227" y="115"/>
                  </a:lnTo>
                  <a:lnTo>
                    <a:pt x="223" y="93"/>
                  </a:lnTo>
                  <a:lnTo>
                    <a:pt x="216" y="72"/>
                  </a:lnTo>
                  <a:lnTo>
                    <a:pt x="206" y="51"/>
                  </a:lnTo>
                  <a:lnTo>
                    <a:pt x="194" y="37"/>
                  </a:lnTo>
                  <a:lnTo>
                    <a:pt x="177" y="22"/>
                  </a:lnTo>
                  <a:lnTo>
                    <a:pt x="156" y="12"/>
                  </a:lnTo>
                  <a:lnTo>
                    <a:pt x="138" y="5"/>
                  </a:lnTo>
                  <a:lnTo>
                    <a:pt x="115" y="3"/>
                  </a:lnTo>
                  <a:lnTo>
                    <a:pt x="93" y="5"/>
                  </a:lnTo>
                  <a:lnTo>
                    <a:pt x="71" y="12"/>
                  </a:lnTo>
                  <a:lnTo>
                    <a:pt x="55" y="22"/>
                  </a:lnTo>
                  <a:lnTo>
                    <a:pt x="36" y="37"/>
                  </a:lnTo>
                  <a:lnTo>
                    <a:pt x="22" y="51"/>
                  </a:lnTo>
                  <a:lnTo>
                    <a:pt x="12" y="72"/>
                  </a:lnTo>
                  <a:lnTo>
                    <a:pt x="7" y="93"/>
                  </a:lnTo>
                  <a:lnTo>
                    <a:pt x="5" y="115"/>
                  </a:lnTo>
                  <a:lnTo>
                    <a:pt x="7" y="138"/>
                  </a:lnTo>
                  <a:lnTo>
                    <a:pt x="12" y="158"/>
                  </a:lnTo>
                  <a:lnTo>
                    <a:pt x="22" y="177"/>
                  </a:lnTo>
                  <a:lnTo>
                    <a:pt x="36" y="194"/>
                  </a:lnTo>
                  <a:lnTo>
                    <a:pt x="55" y="206"/>
                  </a:lnTo>
                  <a:lnTo>
                    <a:pt x="71" y="217"/>
                  </a:lnTo>
                  <a:lnTo>
                    <a:pt x="93" y="224"/>
                  </a:lnTo>
                  <a:lnTo>
                    <a:pt x="115" y="227"/>
                  </a:lnTo>
                  <a:lnTo>
                    <a:pt x="138" y="224"/>
                  </a:lnTo>
                  <a:lnTo>
                    <a:pt x="156" y="217"/>
                  </a:lnTo>
                  <a:lnTo>
                    <a:pt x="177" y="206"/>
                  </a:lnTo>
                  <a:lnTo>
                    <a:pt x="194" y="194"/>
                  </a:lnTo>
                  <a:lnTo>
                    <a:pt x="206" y="177"/>
                  </a:lnTo>
                  <a:lnTo>
                    <a:pt x="216" y="158"/>
                  </a:lnTo>
                  <a:lnTo>
                    <a:pt x="223" y="138"/>
                  </a:lnTo>
                  <a:lnTo>
                    <a:pt x="227" y="115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rgbClr val="34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0" name="Freeform 1252">
              <a:extLst>
                <a:ext uri="{FF2B5EF4-FFF2-40B4-BE49-F238E27FC236}">
                  <a16:creationId xmlns:a16="http://schemas.microsoft.com/office/drawing/2014/main" id="{D5A7C5D0-B527-4789-8291-0E2FCC378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3349"/>
              <a:ext cx="73" cy="74"/>
            </a:xfrm>
            <a:custGeom>
              <a:avLst/>
              <a:gdLst>
                <a:gd name="T0" fmla="*/ 218 w 220"/>
                <a:gd name="T1" fmla="*/ 91 h 223"/>
                <a:gd name="T2" fmla="*/ 201 w 220"/>
                <a:gd name="T3" fmla="*/ 48 h 223"/>
                <a:gd name="T4" fmla="*/ 172 w 220"/>
                <a:gd name="T5" fmla="*/ 18 h 223"/>
                <a:gd name="T6" fmla="*/ 132 w 220"/>
                <a:gd name="T7" fmla="*/ 2 h 223"/>
                <a:gd name="T8" fmla="*/ 88 w 220"/>
                <a:gd name="T9" fmla="*/ 2 h 223"/>
                <a:gd name="T10" fmla="*/ 48 w 220"/>
                <a:gd name="T11" fmla="*/ 18 h 223"/>
                <a:gd name="T12" fmla="*/ 16 w 220"/>
                <a:gd name="T13" fmla="*/ 48 h 223"/>
                <a:gd name="T14" fmla="*/ 1 w 220"/>
                <a:gd name="T15" fmla="*/ 91 h 223"/>
                <a:gd name="T16" fmla="*/ 1 w 220"/>
                <a:gd name="T17" fmla="*/ 134 h 223"/>
                <a:gd name="T18" fmla="*/ 16 w 220"/>
                <a:gd name="T19" fmla="*/ 174 h 223"/>
                <a:gd name="T20" fmla="*/ 48 w 220"/>
                <a:gd name="T21" fmla="*/ 203 h 223"/>
                <a:gd name="T22" fmla="*/ 88 w 220"/>
                <a:gd name="T23" fmla="*/ 222 h 223"/>
                <a:gd name="T24" fmla="*/ 132 w 220"/>
                <a:gd name="T25" fmla="*/ 222 h 223"/>
                <a:gd name="T26" fmla="*/ 172 w 220"/>
                <a:gd name="T27" fmla="*/ 203 h 223"/>
                <a:gd name="T28" fmla="*/ 201 w 220"/>
                <a:gd name="T29" fmla="*/ 174 h 223"/>
                <a:gd name="T30" fmla="*/ 218 w 220"/>
                <a:gd name="T31" fmla="*/ 134 h 223"/>
                <a:gd name="T32" fmla="*/ 218 w 220"/>
                <a:gd name="T33" fmla="*/ 113 h 223"/>
                <a:gd name="T34" fmla="*/ 208 w 220"/>
                <a:gd name="T35" fmla="*/ 68 h 223"/>
                <a:gd name="T36" fmla="*/ 186 w 220"/>
                <a:gd name="T37" fmla="*/ 36 h 223"/>
                <a:gd name="T38" fmla="*/ 151 w 220"/>
                <a:gd name="T39" fmla="*/ 12 h 223"/>
                <a:gd name="T40" fmla="*/ 110 w 220"/>
                <a:gd name="T41" fmla="*/ 3 h 223"/>
                <a:gd name="T42" fmla="*/ 68 w 220"/>
                <a:gd name="T43" fmla="*/ 12 h 223"/>
                <a:gd name="T44" fmla="*/ 34 w 220"/>
                <a:gd name="T45" fmla="*/ 36 h 223"/>
                <a:gd name="T46" fmla="*/ 10 w 220"/>
                <a:gd name="T47" fmla="*/ 68 h 223"/>
                <a:gd name="T48" fmla="*/ 1 w 220"/>
                <a:gd name="T49" fmla="*/ 113 h 223"/>
                <a:gd name="T50" fmla="*/ 10 w 220"/>
                <a:gd name="T51" fmla="*/ 155 h 223"/>
                <a:gd name="T52" fmla="*/ 34 w 220"/>
                <a:gd name="T53" fmla="*/ 189 h 223"/>
                <a:gd name="T54" fmla="*/ 68 w 220"/>
                <a:gd name="T55" fmla="*/ 211 h 223"/>
                <a:gd name="T56" fmla="*/ 110 w 220"/>
                <a:gd name="T57" fmla="*/ 222 h 223"/>
                <a:gd name="T58" fmla="*/ 151 w 220"/>
                <a:gd name="T59" fmla="*/ 211 h 223"/>
                <a:gd name="T60" fmla="*/ 186 w 220"/>
                <a:gd name="T61" fmla="*/ 189 h 223"/>
                <a:gd name="T62" fmla="*/ 208 w 220"/>
                <a:gd name="T63" fmla="*/ 155 h 223"/>
                <a:gd name="T64" fmla="*/ 218 w 220"/>
                <a:gd name="T65" fmla="*/ 11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23">
                  <a:moveTo>
                    <a:pt x="220" y="113"/>
                  </a:moveTo>
                  <a:lnTo>
                    <a:pt x="218" y="91"/>
                  </a:lnTo>
                  <a:lnTo>
                    <a:pt x="211" y="68"/>
                  </a:lnTo>
                  <a:lnTo>
                    <a:pt x="201" y="48"/>
                  </a:lnTo>
                  <a:lnTo>
                    <a:pt x="189" y="34"/>
                  </a:lnTo>
                  <a:lnTo>
                    <a:pt x="172" y="18"/>
                  </a:lnTo>
                  <a:lnTo>
                    <a:pt x="151" y="10"/>
                  </a:lnTo>
                  <a:lnTo>
                    <a:pt x="132" y="2"/>
                  </a:lnTo>
                  <a:lnTo>
                    <a:pt x="110" y="0"/>
                  </a:lnTo>
                  <a:lnTo>
                    <a:pt x="88" y="2"/>
                  </a:lnTo>
                  <a:lnTo>
                    <a:pt x="65" y="10"/>
                  </a:lnTo>
                  <a:lnTo>
                    <a:pt x="48" y="18"/>
                  </a:lnTo>
                  <a:lnTo>
                    <a:pt x="31" y="34"/>
                  </a:lnTo>
                  <a:lnTo>
                    <a:pt x="16" y="48"/>
                  </a:lnTo>
                  <a:lnTo>
                    <a:pt x="7" y="68"/>
                  </a:lnTo>
                  <a:lnTo>
                    <a:pt x="1" y="91"/>
                  </a:lnTo>
                  <a:lnTo>
                    <a:pt x="0" y="113"/>
                  </a:lnTo>
                  <a:lnTo>
                    <a:pt x="1" y="134"/>
                  </a:lnTo>
                  <a:lnTo>
                    <a:pt x="7" y="155"/>
                  </a:lnTo>
                  <a:lnTo>
                    <a:pt x="16" y="174"/>
                  </a:lnTo>
                  <a:lnTo>
                    <a:pt x="31" y="191"/>
                  </a:lnTo>
                  <a:lnTo>
                    <a:pt x="48" y="203"/>
                  </a:lnTo>
                  <a:lnTo>
                    <a:pt x="65" y="214"/>
                  </a:lnTo>
                  <a:lnTo>
                    <a:pt x="88" y="222"/>
                  </a:lnTo>
                  <a:lnTo>
                    <a:pt x="110" y="223"/>
                  </a:lnTo>
                  <a:lnTo>
                    <a:pt x="132" y="222"/>
                  </a:lnTo>
                  <a:lnTo>
                    <a:pt x="151" y="214"/>
                  </a:lnTo>
                  <a:lnTo>
                    <a:pt x="172" y="203"/>
                  </a:lnTo>
                  <a:lnTo>
                    <a:pt x="189" y="191"/>
                  </a:lnTo>
                  <a:lnTo>
                    <a:pt x="201" y="174"/>
                  </a:lnTo>
                  <a:lnTo>
                    <a:pt x="211" y="155"/>
                  </a:lnTo>
                  <a:lnTo>
                    <a:pt x="218" y="134"/>
                  </a:lnTo>
                  <a:lnTo>
                    <a:pt x="220" y="113"/>
                  </a:lnTo>
                  <a:lnTo>
                    <a:pt x="218" y="113"/>
                  </a:lnTo>
                  <a:lnTo>
                    <a:pt x="215" y="91"/>
                  </a:lnTo>
                  <a:lnTo>
                    <a:pt x="208" y="68"/>
                  </a:lnTo>
                  <a:lnTo>
                    <a:pt x="199" y="51"/>
                  </a:lnTo>
                  <a:lnTo>
                    <a:pt x="186" y="36"/>
                  </a:lnTo>
                  <a:lnTo>
                    <a:pt x="169" y="22"/>
                  </a:lnTo>
                  <a:lnTo>
                    <a:pt x="151" y="12"/>
                  </a:lnTo>
                  <a:lnTo>
                    <a:pt x="132" y="7"/>
                  </a:lnTo>
                  <a:lnTo>
                    <a:pt x="110" y="3"/>
                  </a:lnTo>
                  <a:lnTo>
                    <a:pt x="88" y="7"/>
                  </a:lnTo>
                  <a:lnTo>
                    <a:pt x="68" y="12"/>
                  </a:lnTo>
                  <a:lnTo>
                    <a:pt x="48" y="22"/>
                  </a:lnTo>
                  <a:lnTo>
                    <a:pt x="34" y="36"/>
                  </a:lnTo>
                  <a:lnTo>
                    <a:pt x="19" y="51"/>
                  </a:lnTo>
                  <a:lnTo>
                    <a:pt x="10" y="68"/>
                  </a:lnTo>
                  <a:lnTo>
                    <a:pt x="5" y="91"/>
                  </a:lnTo>
                  <a:lnTo>
                    <a:pt x="1" y="113"/>
                  </a:lnTo>
                  <a:lnTo>
                    <a:pt x="5" y="132"/>
                  </a:lnTo>
                  <a:lnTo>
                    <a:pt x="10" y="155"/>
                  </a:lnTo>
                  <a:lnTo>
                    <a:pt x="19" y="172"/>
                  </a:lnTo>
                  <a:lnTo>
                    <a:pt x="34" y="189"/>
                  </a:lnTo>
                  <a:lnTo>
                    <a:pt x="48" y="201"/>
                  </a:lnTo>
                  <a:lnTo>
                    <a:pt x="68" y="211"/>
                  </a:lnTo>
                  <a:lnTo>
                    <a:pt x="88" y="218"/>
                  </a:lnTo>
                  <a:lnTo>
                    <a:pt x="110" y="222"/>
                  </a:lnTo>
                  <a:lnTo>
                    <a:pt x="132" y="218"/>
                  </a:lnTo>
                  <a:lnTo>
                    <a:pt x="151" y="211"/>
                  </a:lnTo>
                  <a:lnTo>
                    <a:pt x="169" y="201"/>
                  </a:lnTo>
                  <a:lnTo>
                    <a:pt x="186" y="189"/>
                  </a:lnTo>
                  <a:lnTo>
                    <a:pt x="199" y="172"/>
                  </a:lnTo>
                  <a:lnTo>
                    <a:pt x="208" y="155"/>
                  </a:lnTo>
                  <a:lnTo>
                    <a:pt x="215" y="132"/>
                  </a:lnTo>
                  <a:lnTo>
                    <a:pt x="218" y="113"/>
                  </a:lnTo>
                  <a:lnTo>
                    <a:pt x="220" y="113"/>
                  </a:lnTo>
                  <a:close/>
                </a:path>
              </a:pathLst>
            </a:custGeom>
            <a:solidFill>
              <a:srgbClr val="398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1" name="Freeform 1253">
              <a:extLst>
                <a:ext uri="{FF2B5EF4-FFF2-40B4-BE49-F238E27FC236}">
                  <a16:creationId xmlns:a16="http://schemas.microsoft.com/office/drawing/2014/main" id="{57BA5E1E-65B9-4BDA-B2AF-1F500B86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3350"/>
              <a:ext cx="72" cy="73"/>
            </a:xfrm>
            <a:custGeom>
              <a:avLst/>
              <a:gdLst>
                <a:gd name="T0" fmla="*/ 213 w 216"/>
                <a:gd name="T1" fmla="*/ 88 h 219"/>
                <a:gd name="T2" fmla="*/ 198 w 216"/>
                <a:gd name="T3" fmla="*/ 48 h 219"/>
                <a:gd name="T4" fmla="*/ 167 w 216"/>
                <a:gd name="T5" fmla="*/ 19 h 219"/>
                <a:gd name="T6" fmla="*/ 131 w 216"/>
                <a:gd name="T7" fmla="*/ 4 h 219"/>
                <a:gd name="T8" fmla="*/ 86 w 216"/>
                <a:gd name="T9" fmla="*/ 4 h 219"/>
                <a:gd name="T10" fmla="*/ 48 w 216"/>
                <a:gd name="T11" fmla="*/ 19 h 219"/>
                <a:gd name="T12" fmla="*/ 17 w 216"/>
                <a:gd name="T13" fmla="*/ 48 h 219"/>
                <a:gd name="T14" fmla="*/ 3 w 216"/>
                <a:gd name="T15" fmla="*/ 88 h 219"/>
                <a:gd name="T16" fmla="*/ 3 w 216"/>
                <a:gd name="T17" fmla="*/ 129 h 219"/>
                <a:gd name="T18" fmla="*/ 17 w 216"/>
                <a:gd name="T19" fmla="*/ 169 h 219"/>
                <a:gd name="T20" fmla="*/ 48 w 216"/>
                <a:gd name="T21" fmla="*/ 198 h 219"/>
                <a:gd name="T22" fmla="*/ 86 w 216"/>
                <a:gd name="T23" fmla="*/ 215 h 219"/>
                <a:gd name="T24" fmla="*/ 131 w 216"/>
                <a:gd name="T25" fmla="*/ 215 h 219"/>
                <a:gd name="T26" fmla="*/ 167 w 216"/>
                <a:gd name="T27" fmla="*/ 198 h 219"/>
                <a:gd name="T28" fmla="*/ 198 w 216"/>
                <a:gd name="T29" fmla="*/ 169 h 219"/>
                <a:gd name="T30" fmla="*/ 213 w 216"/>
                <a:gd name="T31" fmla="*/ 129 h 219"/>
                <a:gd name="T32" fmla="*/ 213 w 216"/>
                <a:gd name="T33" fmla="*/ 110 h 219"/>
                <a:gd name="T34" fmla="*/ 205 w 216"/>
                <a:gd name="T35" fmla="*/ 67 h 219"/>
                <a:gd name="T36" fmla="*/ 182 w 216"/>
                <a:gd name="T37" fmla="*/ 33 h 219"/>
                <a:gd name="T38" fmla="*/ 148 w 216"/>
                <a:gd name="T39" fmla="*/ 11 h 219"/>
                <a:gd name="T40" fmla="*/ 108 w 216"/>
                <a:gd name="T41" fmla="*/ 4 h 219"/>
                <a:gd name="T42" fmla="*/ 67 w 216"/>
                <a:gd name="T43" fmla="*/ 11 h 219"/>
                <a:gd name="T44" fmla="*/ 33 w 216"/>
                <a:gd name="T45" fmla="*/ 33 h 219"/>
                <a:gd name="T46" fmla="*/ 10 w 216"/>
                <a:gd name="T47" fmla="*/ 67 h 219"/>
                <a:gd name="T48" fmla="*/ 3 w 216"/>
                <a:gd name="T49" fmla="*/ 110 h 219"/>
                <a:gd name="T50" fmla="*/ 10 w 216"/>
                <a:gd name="T51" fmla="*/ 148 h 219"/>
                <a:gd name="T52" fmla="*/ 33 w 216"/>
                <a:gd name="T53" fmla="*/ 183 h 219"/>
                <a:gd name="T54" fmla="*/ 67 w 216"/>
                <a:gd name="T55" fmla="*/ 205 h 219"/>
                <a:gd name="T56" fmla="*/ 108 w 216"/>
                <a:gd name="T57" fmla="*/ 212 h 219"/>
                <a:gd name="T58" fmla="*/ 148 w 216"/>
                <a:gd name="T59" fmla="*/ 205 h 219"/>
                <a:gd name="T60" fmla="*/ 182 w 216"/>
                <a:gd name="T61" fmla="*/ 183 h 219"/>
                <a:gd name="T62" fmla="*/ 205 w 216"/>
                <a:gd name="T63" fmla="*/ 148 h 219"/>
                <a:gd name="T64" fmla="*/ 213 w 216"/>
                <a:gd name="T65" fmla="*/ 11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6" h="219">
                  <a:moveTo>
                    <a:pt x="216" y="110"/>
                  </a:moveTo>
                  <a:lnTo>
                    <a:pt x="213" y="88"/>
                  </a:lnTo>
                  <a:lnTo>
                    <a:pt x="206" y="65"/>
                  </a:lnTo>
                  <a:lnTo>
                    <a:pt x="198" y="48"/>
                  </a:lnTo>
                  <a:lnTo>
                    <a:pt x="184" y="33"/>
                  </a:lnTo>
                  <a:lnTo>
                    <a:pt x="167" y="19"/>
                  </a:lnTo>
                  <a:lnTo>
                    <a:pt x="149" y="9"/>
                  </a:lnTo>
                  <a:lnTo>
                    <a:pt x="131" y="4"/>
                  </a:lnTo>
                  <a:lnTo>
                    <a:pt x="108" y="0"/>
                  </a:lnTo>
                  <a:lnTo>
                    <a:pt x="86" y="4"/>
                  </a:lnTo>
                  <a:lnTo>
                    <a:pt x="67" y="9"/>
                  </a:lnTo>
                  <a:lnTo>
                    <a:pt x="48" y="19"/>
                  </a:lnTo>
                  <a:lnTo>
                    <a:pt x="33" y="33"/>
                  </a:lnTo>
                  <a:lnTo>
                    <a:pt x="17" y="48"/>
                  </a:lnTo>
                  <a:lnTo>
                    <a:pt x="8" y="65"/>
                  </a:lnTo>
                  <a:lnTo>
                    <a:pt x="3" y="88"/>
                  </a:lnTo>
                  <a:lnTo>
                    <a:pt x="0" y="110"/>
                  </a:lnTo>
                  <a:lnTo>
                    <a:pt x="3" y="129"/>
                  </a:lnTo>
                  <a:lnTo>
                    <a:pt x="8" y="152"/>
                  </a:lnTo>
                  <a:lnTo>
                    <a:pt x="17" y="169"/>
                  </a:lnTo>
                  <a:lnTo>
                    <a:pt x="33" y="186"/>
                  </a:lnTo>
                  <a:lnTo>
                    <a:pt x="48" y="198"/>
                  </a:lnTo>
                  <a:lnTo>
                    <a:pt x="67" y="208"/>
                  </a:lnTo>
                  <a:lnTo>
                    <a:pt x="86" y="215"/>
                  </a:lnTo>
                  <a:lnTo>
                    <a:pt x="108" y="219"/>
                  </a:lnTo>
                  <a:lnTo>
                    <a:pt x="131" y="215"/>
                  </a:lnTo>
                  <a:lnTo>
                    <a:pt x="149" y="208"/>
                  </a:lnTo>
                  <a:lnTo>
                    <a:pt x="167" y="198"/>
                  </a:lnTo>
                  <a:lnTo>
                    <a:pt x="184" y="186"/>
                  </a:lnTo>
                  <a:lnTo>
                    <a:pt x="198" y="169"/>
                  </a:lnTo>
                  <a:lnTo>
                    <a:pt x="206" y="152"/>
                  </a:lnTo>
                  <a:lnTo>
                    <a:pt x="213" y="129"/>
                  </a:lnTo>
                  <a:lnTo>
                    <a:pt x="216" y="110"/>
                  </a:lnTo>
                  <a:lnTo>
                    <a:pt x="213" y="110"/>
                  </a:lnTo>
                  <a:lnTo>
                    <a:pt x="212" y="88"/>
                  </a:lnTo>
                  <a:lnTo>
                    <a:pt x="205" y="67"/>
                  </a:lnTo>
                  <a:lnTo>
                    <a:pt x="194" y="50"/>
                  </a:lnTo>
                  <a:lnTo>
                    <a:pt x="182" y="33"/>
                  </a:lnTo>
                  <a:lnTo>
                    <a:pt x="167" y="21"/>
                  </a:lnTo>
                  <a:lnTo>
                    <a:pt x="148" y="11"/>
                  </a:lnTo>
                  <a:lnTo>
                    <a:pt x="127" y="7"/>
                  </a:lnTo>
                  <a:lnTo>
                    <a:pt x="108" y="4"/>
                  </a:lnTo>
                  <a:lnTo>
                    <a:pt x="86" y="7"/>
                  </a:lnTo>
                  <a:lnTo>
                    <a:pt x="67" y="11"/>
                  </a:lnTo>
                  <a:lnTo>
                    <a:pt x="49" y="21"/>
                  </a:lnTo>
                  <a:lnTo>
                    <a:pt x="33" y="33"/>
                  </a:lnTo>
                  <a:lnTo>
                    <a:pt x="20" y="50"/>
                  </a:lnTo>
                  <a:lnTo>
                    <a:pt x="10" y="67"/>
                  </a:lnTo>
                  <a:lnTo>
                    <a:pt x="5" y="88"/>
                  </a:lnTo>
                  <a:lnTo>
                    <a:pt x="3" y="110"/>
                  </a:lnTo>
                  <a:lnTo>
                    <a:pt x="5" y="129"/>
                  </a:lnTo>
                  <a:lnTo>
                    <a:pt x="10" y="148"/>
                  </a:lnTo>
                  <a:lnTo>
                    <a:pt x="20" y="169"/>
                  </a:lnTo>
                  <a:lnTo>
                    <a:pt x="33" y="183"/>
                  </a:lnTo>
                  <a:lnTo>
                    <a:pt x="49" y="196"/>
                  </a:lnTo>
                  <a:lnTo>
                    <a:pt x="67" y="205"/>
                  </a:lnTo>
                  <a:lnTo>
                    <a:pt x="86" y="212"/>
                  </a:lnTo>
                  <a:lnTo>
                    <a:pt x="108" y="212"/>
                  </a:lnTo>
                  <a:lnTo>
                    <a:pt x="127" y="212"/>
                  </a:lnTo>
                  <a:lnTo>
                    <a:pt x="148" y="205"/>
                  </a:lnTo>
                  <a:lnTo>
                    <a:pt x="167" y="196"/>
                  </a:lnTo>
                  <a:lnTo>
                    <a:pt x="182" y="183"/>
                  </a:lnTo>
                  <a:lnTo>
                    <a:pt x="194" y="169"/>
                  </a:lnTo>
                  <a:lnTo>
                    <a:pt x="205" y="148"/>
                  </a:lnTo>
                  <a:lnTo>
                    <a:pt x="212" y="129"/>
                  </a:lnTo>
                  <a:lnTo>
                    <a:pt x="213" y="110"/>
                  </a:lnTo>
                  <a:lnTo>
                    <a:pt x="216" y="110"/>
                  </a:lnTo>
                  <a:close/>
                </a:path>
              </a:pathLst>
            </a:custGeom>
            <a:solidFill>
              <a:srgbClr val="3E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2" name="Freeform 1254">
              <a:extLst>
                <a:ext uri="{FF2B5EF4-FFF2-40B4-BE49-F238E27FC236}">
                  <a16:creationId xmlns:a16="http://schemas.microsoft.com/office/drawing/2014/main" id="{FEC73ACF-968C-43AF-876C-3C28268D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351"/>
              <a:ext cx="70" cy="69"/>
            </a:xfrm>
            <a:custGeom>
              <a:avLst/>
              <a:gdLst>
                <a:gd name="T0" fmla="*/ 209 w 210"/>
                <a:gd name="T1" fmla="*/ 84 h 208"/>
                <a:gd name="T2" fmla="*/ 191 w 210"/>
                <a:gd name="T3" fmla="*/ 46 h 208"/>
                <a:gd name="T4" fmla="*/ 164 w 210"/>
                <a:gd name="T5" fmla="*/ 17 h 208"/>
                <a:gd name="T6" fmla="*/ 124 w 210"/>
                <a:gd name="T7" fmla="*/ 3 h 208"/>
                <a:gd name="T8" fmla="*/ 83 w 210"/>
                <a:gd name="T9" fmla="*/ 3 h 208"/>
                <a:gd name="T10" fmla="*/ 46 w 210"/>
                <a:gd name="T11" fmla="*/ 17 h 208"/>
                <a:gd name="T12" fmla="*/ 17 w 210"/>
                <a:gd name="T13" fmla="*/ 46 h 208"/>
                <a:gd name="T14" fmla="*/ 2 w 210"/>
                <a:gd name="T15" fmla="*/ 84 h 208"/>
                <a:gd name="T16" fmla="*/ 2 w 210"/>
                <a:gd name="T17" fmla="*/ 125 h 208"/>
                <a:gd name="T18" fmla="*/ 17 w 210"/>
                <a:gd name="T19" fmla="*/ 165 h 208"/>
                <a:gd name="T20" fmla="*/ 46 w 210"/>
                <a:gd name="T21" fmla="*/ 192 h 208"/>
                <a:gd name="T22" fmla="*/ 83 w 210"/>
                <a:gd name="T23" fmla="*/ 208 h 208"/>
                <a:gd name="T24" fmla="*/ 124 w 210"/>
                <a:gd name="T25" fmla="*/ 208 h 208"/>
                <a:gd name="T26" fmla="*/ 164 w 210"/>
                <a:gd name="T27" fmla="*/ 192 h 208"/>
                <a:gd name="T28" fmla="*/ 191 w 210"/>
                <a:gd name="T29" fmla="*/ 165 h 208"/>
                <a:gd name="T30" fmla="*/ 209 w 210"/>
                <a:gd name="T31" fmla="*/ 125 h 208"/>
                <a:gd name="T32" fmla="*/ 206 w 210"/>
                <a:gd name="T33" fmla="*/ 106 h 208"/>
                <a:gd name="T34" fmla="*/ 198 w 210"/>
                <a:gd name="T35" fmla="*/ 63 h 208"/>
                <a:gd name="T36" fmla="*/ 177 w 210"/>
                <a:gd name="T37" fmla="*/ 32 h 208"/>
                <a:gd name="T38" fmla="*/ 144 w 210"/>
                <a:gd name="T39" fmla="*/ 10 h 208"/>
                <a:gd name="T40" fmla="*/ 105 w 210"/>
                <a:gd name="T41" fmla="*/ 3 h 208"/>
                <a:gd name="T42" fmla="*/ 66 w 210"/>
                <a:gd name="T43" fmla="*/ 10 h 208"/>
                <a:gd name="T44" fmla="*/ 31 w 210"/>
                <a:gd name="T45" fmla="*/ 32 h 208"/>
                <a:gd name="T46" fmla="*/ 9 w 210"/>
                <a:gd name="T47" fmla="*/ 63 h 208"/>
                <a:gd name="T48" fmla="*/ 2 w 210"/>
                <a:gd name="T49" fmla="*/ 106 h 208"/>
                <a:gd name="T50" fmla="*/ 9 w 210"/>
                <a:gd name="T51" fmla="*/ 144 h 208"/>
                <a:gd name="T52" fmla="*/ 31 w 210"/>
                <a:gd name="T53" fmla="*/ 177 h 208"/>
                <a:gd name="T54" fmla="*/ 66 w 210"/>
                <a:gd name="T55" fmla="*/ 199 h 208"/>
                <a:gd name="T56" fmla="*/ 105 w 210"/>
                <a:gd name="T57" fmla="*/ 207 h 208"/>
                <a:gd name="T58" fmla="*/ 144 w 210"/>
                <a:gd name="T59" fmla="*/ 199 h 208"/>
                <a:gd name="T60" fmla="*/ 177 w 210"/>
                <a:gd name="T61" fmla="*/ 177 h 208"/>
                <a:gd name="T62" fmla="*/ 198 w 210"/>
                <a:gd name="T63" fmla="*/ 144 h 208"/>
                <a:gd name="T64" fmla="*/ 206 w 210"/>
                <a:gd name="T65" fmla="*/ 1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8">
                  <a:moveTo>
                    <a:pt x="210" y="106"/>
                  </a:moveTo>
                  <a:lnTo>
                    <a:pt x="209" y="84"/>
                  </a:lnTo>
                  <a:lnTo>
                    <a:pt x="201" y="63"/>
                  </a:lnTo>
                  <a:lnTo>
                    <a:pt x="191" y="46"/>
                  </a:lnTo>
                  <a:lnTo>
                    <a:pt x="179" y="29"/>
                  </a:lnTo>
                  <a:lnTo>
                    <a:pt x="164" y="17"/>
                  </a:lnTo>
                  <a:lnTo>
                    <a:pt x="144" y="7"/>
                  </a:lnTo>
                  <a:lnTo>
                    <a:pt x="124" y="3"/>
                  </a:lnTo>
                  <a:lnTo>
                    <a:pt x="105" y="0"/>
                  </a:lnTo>
                  <a:lnTo>
                    <a:pt x="83" y="3"/>
                  </a:lnTo>
                  <a:lnTo>
                    <a:pt x="63" y="7"/>
                  </a:lnTo>
                  <a:lnTo>
                    <a:pt x="46" y="17"/>
                  </a:lnTo>
                  <a:lnTo>
                    <a:pt x="29" y="29"/>
                  </a:lnTo>
                  <a:lnTo>
                    <a:pt x="17" y="46"/>
                  </a:lnTo>
                  <a:lnTo>
                    <a:pt x="7" y="63"/>
                  </a:lnTo>
                  <a:lnTo>
                    <a:pt x="2" y="84"/>
                  </a:lnTo>
                  <a:lnTo>
                    <a:pt x="0" y="106"/>
                  </a:lnTo>
                  <a:lnTo>
                    <a:pt x="2" y="125"/>
                  </a:lnTo>
                  <a:lnTo>
                    <a:pt x="7" y="144"/>
                  </a:lnTo>
                  <a:lnTo>
                    <a:pt x="17" y="165"/>
                  </a:lnTo>
                  <a:lnTo>
                    <a:pt x="29" y="179"/>
                  </a:lnTo>
                  <a:lnTo>
                    <a:pt x="46" y="192"/>
                  </a:lnTo>
                  <a:lnTo>
                    <a:pt x="63" y="201"/>
                  </a:lnTo>
                  <a:lnTo>
                    <a:pt x="83" y="208"/>
                  </a:lnTo>
                  <a:lnTo>
                    <a:pt x="105" y="208"/>
                  </a:lnTo>
                  <a:lnTo>
                    <a:pt x="124" y="208"/>
                  </a:lnTo>
                  <a:lnTo>
                    <a:pt x="144" y="201"/>
                  </a:lnTo>
                  <a:lnTo>
                    <a:pt x="164" y="192"/>
                  </a:lnTo>
                  <a:lnTo>
                    <a:pt x="179" y="179"/>
                  </a:lnTo>
                  <a:lnTo>
                    <a:pt x="191" y="165"/>
                  </a:lnTo>
                  <a:lnTo>
                    <a:pt x="201" y="144"/>
                  </a:lnTo>
                  <a:lnTo>
                    <a:pt x="209" y="125"/>
                  </a:lnTo>
                  <a:lnTo>
                    <a:pt x="210" y="106"/>
                  </a:lnTo>
                  <a:lnTo>
                    <a:pt x="206" y="106"/>
                  </a:lnTo>
                  <a:lnTo>
                    <a:pt x="206" y="84"/>
                  </a:lnTo>
                  <a:lnTo>
                    <a:pt x="198" y="63"/>
                  </a:lnTo>
                  <a:lnTo>
                    <a:pt x="189" y="46"/>
                  </a:lnTo>
                  <a:lnTo>
                    <a:pt x="177" y="32"/>
                  </a:lnTo>
                  <a:lnTo>
                    <a:pt x="161" y="20"/>
                  </a:lnTo>
                  <a:lnTo>
                    <a:pt x="144" y="10"/>
                  </a:lnTo>
                  <a:lnTo>
                    <a:pt x="124" y="5"/>
                  </a:lnTo>
                  <a:lnTo>
                    <a:pt x="105" y="3"/>
                  </a:lnTo>
                  <a:lnTo>
                    <a:pt x="83" y="5"/>
                  </a:lnTo>
                  <a:lnTo>
                    <a:pt x="66" y="10"/>
                  </a:lnTo>
                  <a:lnTo>
                    <a:pt x="46" y="20"/>
                  </a:lnTo>
                  <a:lnTo>
                    <a:pt x="31" y="32"/>
                  </a:lnTo>
                  <a:lnTo>
                    <a:pt x="19" y="46"/>
                  </a:lnTo>
                  <a:lnTo>
                    <a:pt x="9" y="63"/>
                  </a:lnTo>
                  <a:lnTo>
                    <a:pt x="5" y="84"/>
                  </a:lnTo>
                  <a:lnTo>
                    <a:pt x="2" y="106"/>
                  </a:lnTo>
                  <a:lnTo>
                    <a:pt x="5" y="125"/>
                  </a:lnTo>
                  <a:lnTo>
                    <a:pt x="9" y="144"/>
                  </a:lnTo>
                  <a:lnTo>
                    <a:pt x="19" y="162"/>
                  </a:lnTo>
                  <a:lnTo>
                    <a:pt x="31" y="177"/>
                  </a:lnTo>
                  <a:lnTo>
                    <a:pt x="46" y="189"/>
                  </a:lnTo>
                  <a:lnTo>
                    <a:pt x="66" y="199"/>
                  </a:lnTo>
                  <a:lnTo>
                    <a:pt x="83" y="204"/>
                  </a:lnTo>
                  <a:lnTo>
                    <a:pt x="105" y="207"/>
                  </a:lnTo>
                  <a:lnTo>
                    <a:pt x="124" y="204"/>
                  </a:lnTo>
                  <a:lnTo>
                    <a:pt x="144" y="199"/>
                  </a:lnTo>
                  <a:lnTo>
                    <a:pt x="161" y="189"/>
                  </a:lnTo>
                  <a:lnTo>
                    <a:pt x="177" y="177"/>
                  </a:lnTo>
                  <a:lnTo>
                    <a:pt x="189" y="162"/>
                  </a:lnTo>
                  <a:lnTo>
                    <a:pt x="198" y="144"/>
                  </a:lnTo>
                  <a:lnTo>
                    <a:pt x="206" y="125"/>
                  </a:lnTo>
                  <a:lnTo>
                    <a:pt x="206" y="106"/>
                  </a:lnTo>
                  <a:lnTo>
                    <a:pt x="210" y="106"/>
                  </a:lnTo>
                  <a:close/>
                </a:path>
              </a:pathLst>
            </a:custGeom>
            <a:solidFill>
              <a:srgbClr val="438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3" name="Freeform 1255">
              <a:extLst>
                <a:ext uri="{FF2B5EF4-FFF2-40B4-BE49-F238E27FC236}">
                  <a16:creationId xmlns:a16="http://schemas.microsoft.com/office/drawing/2014/main" id="{0900BAF0-0540-474A-88E3-927A79FF6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352"/>
              <a:ext cx="68" cy="68"/>
            </a:xfrm>
            <a:custGeom>
              <a:avLst/>
              <a:gdLst>
                <a:gd name="T0" fmla="*/ 204 w 204"/>
                <a:gd name="T1" fmla="*/ 81 h 204"/>
                <a:gd name="T2" fmla="*/ 187 w 204"/>
                <a:gd name="T3" fmla="*/ 43 h 204"/>
                <a:gd name="T4" fmla="*/ 160 w 204"/>
                <a:gd name="T5" fmla="*/ 17 h 204"/>
                <a:gd name="T6" fmla="*/ 122 w 204"/>
                <a:gd name="T7" fmla="*/ 2 h 204"/>
                <a:gd name="T8" fmla="*/ 81 w 204"/>
                <a:gd name="T9" fmla="*/ 2 h 204"/>
                <a:gd name="T10" fmla="*/ 44 w 204"/>
                <a:gd name="T11" fmla="*/ 17 h 204"/>
                <a:gd name="T12" fmla="*/ 17 w 204"/>
                <a:gd name="T13" fmla="*/ 43 h 204"/>
                <a:gd name="T14" fmla="*/ 3 w 204"/>
                <a:gd name="T15" fmla="*/ 81 h 204"/>
                <a:gd name="T16" fmla="*/ 3 w 204"/>
                <a:gd name="T17" fmla="*/ 122 h 204"/>
                <a:gd name="T18" fmla="*/ 17 w 204"/>
                <a:gd name="T19" fmla="*/ 159 h 204"/>
                <a:gd name="T20" fmla="*/ 44 w 204"/>
                <a:gd name="T21" fmla="*/ 186 h 204"/>
                <a:gd name="T22" fmla="*/ 81 w 204"/>
                <a:gd name="T23" fmla="*/ 201 h 204"/>
                <a:gd name="T24" fmla="*/ 122 w 204"/>
                <a:gd name="T25" fmla="*/ 201 h 204"/>
                <a:gd name="T26" fmla="*/ 160 w 204"/>
                <a:gd name="T27" fmla="*/ 186 h 204"/>
                <a:gd name="T28" fmla="*/ 187 w 204"/>
                <a:gd name="T29" fmla="*/ 159 h 204"/>
                <a:gd name="T30" fmla="*/ 204 w 204"/>
                <a:gd name="T31" fmla="*/ 122 h 204"/>
                <a:gd name="T32" fmla="*/ 201 w 204"/>
                <a:gd name="T33" fmla="*/ 103 h 204"/>
                <a:gd name="T34" fmla="*/ 194 w 204"/>
                <a:gd name="T35" fmla="*/ 64 h 204"/>
                <a:gd name="T36" fmla="*/ 172 w 204"/>
                <a:gd name="T37" fmla="*/ 31 h 204"/>
                <a:gd name="T38" fmla="*/ 142 w 204"/>
                <a:gd name="T39" fmla="*/ 8 h 204"/>
                <a:gd name="T40" fmla="*/ 103 w 204"/>
                <a:gd name="T41" fmla="*/ 2 h 204"/>
                <a:gd name="T42" fmla="*/ 64 w 204"/>
                <a:gd name="T43" fmla="*/ 8 h 204"/>
                <a:gd name="T44" fmla="*/ 32 w 204"/>
                <a:gd name="T45" fmla="*/ 31 h 204"/>
                <a:gd name="T46" fmla="*/ 10 w 204"/>
                <a:gd name="T47" fmla="*/ 64 h 204"/>
                <a:gd name="T48" fmla="*/ 3 w 204"/>
                <a:gd name="T49" fmla="*/ 103 h 204"/>
                <a:gd name="T50" fmla="*/ 10 w 204"/>
                <a:gd name="T51" fmla="*/ 140 h 204"/>
                <a:gd name="T52" fmla="*/ 32 w 204"/>
                <a:gd name="T53" fmla="*/ 172 h 204"/>
                <a:gd name="T54" fmla="*/ 64 w 204"/>
                <a:gd name="T55" fmla="*/ 193 h 204"/>
                <a:gd name="T56" fmla="*/ 103 w 204"/>
                <a:gd name="T57" fmla="*/ 201 h 204"/>
                <a:gd name="T58" fmla="*/ 142 w 204"/>
                <a:gd name="T59" fmla="*/ 193 h 204"/>
                <a:gd name="T60" fmla="*/ 172 w 204"/>
                <a:gd name="T61" fmla="*/ 172 h 204"/>
                <a:gd name="T62" fmla="*/ 194 w 204"/>
                <a:gd name="T63" fmla="*/ 140 h 204"/>
                <a:gd name="T64" fmla="*/ 201 w 204"/>
                <a:gd name="T65" fmla="*/ 1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204">
                  <a:moveTo>
                    <a:pt x="204" y="103"/>
                  </a:moveTo>
                  <a:lnTo>
                    <a:pt x="204" y="81"/>
                  </a:lnTo>
                  <a:lnTo>
                    <a:pt x="196" y="60"/>
                  </a:lnTo>
                  <a:lnTo>
                    <a:pt x="187" y="43"/>
                  </a:lnTo>
                  <a:lnTo>
                    <a:pt x="175" y="29"/>
                  </a:lnTo>
                  <a:lnTo>
                    <a:pt x="160" y="17"/>
                  </a:lnTo>
                  <a:lnTo>
                    <a:pt x="142" y="7"/>
                  </a:lnTo>
                  <a:lnTo>
                    <a:pt x="122" y="2"/>
                  </a:lnTo>
                  <a:lnTo>
                    <a:pt x="103" y="0"/>
                  </a:lnTo>
                  <a:lnTo>
                    <a:pt x="81" y="2"/>
                  </a:lnTo>
                  <a:lnTo>
                    <a:pt x="64" y="7"/>
                  </a:lnTo>
                  <a:lnTo>
                    <a:pt x="44" y="17"/>
                  </a:lnTo>
                  <a:lnTo>
                    <a:pt x="29" y="29"/>
                  </a:lnTo>
                  <a:lnTo>
                    <a:pt x="17" y="43"/>
                  </a:lnTo>
                  <a:lnTo>
                    <a:pt x="7" y="60"/>
                  </a:lnTo>
                  <a:lnTo>
                    <a:pt x="3" y="81"/>
                  </a:lnTo>
                  <a:lnTo>
                    <a:pt x="0" y="103"/>
                  </a:lnTo>
                  <a:lnTo>
                    <a:pt x="3" y="122"/>
                  </a:lnTo>
                  <a:lnTo>
                    <a:pt x="7" y="141"/>
                  </a:lnTo>
                  <a:lnTo>
                    <a:pt x="17" y="159"/>
                  </a:lnTo>
                  <a:lnTo>
                    <a:pt x="29" y="174"/>
                  </a:lnTo>
                  <a:lnTo>
                    <a:pt x="44" y="186"/>
                  </a:lnTo>
                  <a:lnTo>
                    <a:pt x="64" y="196"/>
                  </a:lnTo>
                  <a:lnTo>
                    <a:pt x="81" y="201"/>
                  </a:lnTo>
                  <a:lnTo>
                    <a:pt x="103" y="204"/>
                  </a:lnTo>
                  <a:lnTo>
                    <a:pt x="122" y="201"/>
                  </a:lnTo>
                  <a:lnTo>
                    <a:pt x="142" y="196"/>
                  </a:lnTo>
                  <a:lnTo>
                    <a:pt x="160" y="186"/>
                  </a:lnTo>
                  <a:lnTo>
                    <a:pt x="175" y="174"/>
                  </a:lnTo>
                  <a:lnTo>
                    <a:pt x="187" y="159"/>
                  </a:lnTo>
                  <a:lnTo>
                    <a:pt x="196" y="141"/>
                  </a:lnTo>
                  <a:lnTo>
                    <a:pt x="204" y="122"/>
                  </a:lnTo>
                  <a:lnTo>
                    <a:pt x="204" y="103"/>
                  </a:lnTo>
                  <a:lnTo>
                    <a:pt x="201" y="103"/>
                  </a:lnTo>
                  <a:lnTo>
                    <a:pt x="200" y="81"/>
                  </a:lnTo>
                  <a:lnTo>
                    <a:pt x="194" y="64"/>
                  </a:lnTo>
                  <a:lnTo>
                    <a:pt x="184" y="46"/>
                  </a:lnTo>
                  <a:lnTo>
                    <a:pt x="172" y="31"/>
                  </a:lnTo>
                  <a:lnTo>
                    <a:pt x="158" y="19"/>
                  </a:lnTo>
                  <a:lnTo>
                    <a:pt x="142" y="8"/>
                  </a:lnTo>
                  <a:lnTo>
                    <a:pt x="122" y="4"/>
                  </a:lnTo>
                  <a:lnTo>
                    <a:pt x="103" y="2"/>
                  </a:lnTo>
                  <a:lnTo>
                    <a:pt x="84" y="4"/>
                  </a:lnTo>
                  <a:lnTo>
                    <a:pt x="64" y="8"/>
                  </a:lnTo>
                  <a:lnTo>
                    <a:pt x="46" y="19"/>
                  </a:lnTo>
                  <a:lnTo>
                    <a:pt x="32" y="31"/>
                  </a:lnTo>
                  <a:lnTo>
                    <a:pt x="20" y="46"/>
                  </a:lnTo>
                  <a:lnTo>
                    <a:pt x="10" y="64"/>
                  </a:lnTo>
                  <a:lnTo>
                    <a:pt x="5" y="81"/>
                  </a:lnTo>
                  <a:lnTo>
                    <a:pt x="3" y="103"/>
                  </a:lnTo>
                  <a:lnTo>
                    <a:pt x="5" y="122"/>
                  </a:lnTo>
                  <a:lnTo>
                    <a:pt x="10" y="140"/>
                  </a:lnTo>
                  <a:lnTo>
                    <a:pt x="20" y="156"/>
                  </a:lnTo>
                  <a:lnTo>
                    <a:pt x="32" y="172"/>
                  </a:lnTo>
                  <a:lnTo>
                    <a:pt x="46" y="184"/>
                  </a:lnTo>
                  <a:lnTo>
                    <a:pt x="64" y="193"/>
                  </a:lnTo>
                  <a:lnTo>
                    <a:pt x="84" y="198"/>
                  </a:lnTo>
                  <a:lnTo>
                    <a:pt x="103" y="201"/>
                  </a:lnTo>
                  <a:lnTo>
                    <a:pt x="122" y="198"/>
                  </a:lnTo>
                  <a:lnTo>
                    <a:pt x="142" y="193"/>
                  </a:lnTo>
                  <a:lnTo>
                    <a:pt x="158" y="184"/>
                  </a:lnTo>
                  <a:lnTo>
                    <a:pt x="172" y="172"/>
                  </a:lnTo>
                  <a:lnTo>
                    <a:pt x="184" y="156"/>
                  </a:lnTo>
                  <a:lnTo>
                    <a:pt x="194" y="140"/>
                  </a:lnTo>
                  <a:lnTo>
                    <a:pt x="200" y="122"/>
                  </a:lnTo>
                  <a:lnTo>
                    <a:pt x="201" y="103"/>
                  </a:lnTo>
                  <a:lnTo>
                    <a:pt x="204" y="103"/>
                  </a:lnTo>
                  <a:close/>
                </a:path>
              </a:pathLst>
            </a:custGeom>
            <a:solidFill>
              <a:srgbClr val="489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4" name="Freeform 1256">
              <a:extLst>
                <a:ext uri="{FF2B5EF4-FFF2-40B4-BE49-F238E27FC236}">
                  <a16:creationId xmlns:a16="http://schemas.microsoft.com/office/drawing/2014/main" id="{2BF8BE08-CD92-44AD-9317-1C2C0C2E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3352"/>
              <a:ext cx="66" cy="66"/>
            </a:xfrm>
            <a:custGeom>
              <a:avLst/>
              <a:gdLst>
                <a:gd name="T0" fmla="*/ 197 w 198"/>
                <a:gd name="T1" fmla="*/ 78 h 198"/>
                <a:gd name="T2" fmla="*/ 181 w 198"/>
                <a:gd name="T3" fmla="*/ 43 h 198"/>
                <a:gd name="T4" fmla="*/ 155 w 198"/>
                <a:gd name="T5" fmla="*/ 17 h 198"/>
                <a:gd name="T6" fmla="*/ 119 w 198"/>
                <a:gd name="T7" fmla="*/ 2 h 198"/>
                <a:gd name="T8" fmla="*/ 81 w 198"/>
                <a:gd name="T9" fmla="*/ 2 h 198"/>
                <a:gd name="T10" fmla="*/ 43 w 198"/>
                <a:gd name="T11" fmla="*/ 17 h 198"/>
                <a:gd name="T12" fmla="*/ 17 w 198"/>
                <a:gd name="T13" fmla="*/ 43 h 198"/>
                <a:gd name="T14" fmla="*/ 2 w 198"/>
                <a:gd name="T15" fmla="*/ 78 h 198"/>
                <a:gd name="T16" fmla="*/ 2 w 198"/>
                <a:gd name="T17" fmla="*/ 121 h 198"/>
                <a:gd name="T18" fmla="*/ 17 w 198"/>
                <a:gd name="T19" fmla="*/ 155 h 198"/>
                <a:gd name="T20" fmla="*/ 43 w 198"/>
                <a:gd name="T21" fmla="*/ 181 h 198"/>
                <a:gd name="T22" fmla="*/ 81 w 198"/>
                <a:gd name="T23" fmla="*/ 197 h 198"/>
                <a:gd name="T24" fmla="*/ 119 w 198"/>
                <a:gd name="T25" fmla="*/ 197 h 198"/>
                <a:gd name="T26" fmla="*/ 155 w 198"/>
                <a:gd name="T27" fmla="*/ 181 h 198"/>
                <a:gd name="T28" fmla="*/ 181 w 198"/>
                <a:gd name="T29" fmla="*/ 155 h 198"/>
                <a:gd name="T30" fmla="*/ 197 w 198"/>
                <a:gd name="T31" fmla="*/ 121 h 198"/>
                <a:gd name="T32" fmla="*/ 197 w 198"/>
                <a:gd name="T33" fmla="*/ 100 h 198"/>
                <a:gd name="T34" fmla="*/ 189 w 198"/>
                <a:gd name="T35" fmla="*/ 62 h 198"/>
                <a:gd name="T36" fmla="*/ 169 w 198"/>
                <a:gd name="T37" fmla="*/ 31 h 198"/>
                <a:gd name="T38" fmla="*/ 138 w 198"/>
                <a:gd name="T39" fmla="*/ 9 h 198"/>
                <a:gd name="T40" fmla="*/ 100 w 198"/>
                <a:gd name="T41" fmla="*/ 2 h 198"/>
                <a:gd name="T42" fmla="*/ 61 w 198"/>
                <a:gd name="T43" fmla="*/ 9 h 198"/>
                <a:gd name="T44" fmla="*/ 31 w 198"/>
                <a:gd name="T45" fmla="*/ 31 h 198"/>
                <a:gd name="T46" fmla="*/ 12 w 198"/>
                <a:gd name="T47" fmla="*/ 62 h 198"/>
                <a:gd name="T48" fmla="*/ 2 w 198"/>
                <a:gd name="T49" fmla="*/ 100 h 198"/>
                <a:gd name="T50" fmla="*/ 12 w 198"/>
                <a:gd name="T51" fmla="*/ 138 h 198"/>
                <a:gd name="T52" fmla="*/ 31 w 198"/>
                <a:gd name="T53" fmla="*/ 167 h 198"/>
                <a:gd name="T54" fmla="*/ 61 w 198"/>
                <a:gd name="T55" fmla="*/ 189 h 198"/>
                <a:gd name="T56" fmla="*/ 100 w 198"/>
                <a:gd name="T57" fmla="*/ 197 h 198"/>
                <a:gd name="T58" fmla="*/ 138 w 198"/>
                <a:gd name="T59" fmla="*/ 189 h 198"/>
                <a:gd name="T60" fmla="*/ 169 w 198"/>
                <a:gd name="T61" fmla="*/ 167 h 198"/>
                <a:gd name="T62" fmla="*/ 189 w 198"/>
                <a:gd name="T63" fmla="*/ 138 h 198"/>
                <a:gd name="T64" fmla="*/ 197 w 198"/>
                <a:gd name="T6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8" h="198">
                  <a:moveTo>
                    <a:pt x="198" y="100"/>
                  </a:moveTo>
                  <a:lnTo>
                    <a:pt x="197" y="78"/>
                  </a:lnTo>
                  <a:lnTo>
                    <a:pt x="191" y="62"/>
                  </a:lnTo>
                  <a:lnTo>
                    <a:pt x="181" y="43"/>
                  </a:lnTo>
                  <a:lnTo>
                    <a:pt x="169" y="29"/>
                  </a:lnTo>
                  <a:lnTo>
                    <a:pt x="155" y="17"/>
                  </a:lnTo>
                  <a:lnTo>
                    <a:pt x="139" y="7"/>
                  </a:lnTo>
                  <a:lnTo>
                    <a:pt x="119" y="2"/>
                  </a:lnTo>
                  <a:lnTo>
                    <a:pt x="100" y="0"/>
                  </a:lnTo>
                  <a:lnTo>
                    <a:pt x="81" y="2"/>
                  </a:lnTo>
                  <a:lnTo>
                    <a:pt x="61" y="7"/>
                  </a:lnTo>
                  <a:lnTo>
                    <a:pt x="43" y="17"/>
                  </a:lnTo>
                  <a:lnTo>
                    <a:pt x="29" y="29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2" y="78"/>
                  </a:lnTo>
                  <a:lnTo>
                    <a:pt x="0" y="100"/>
                  </a:lnTo>
                  <a:lnTo>
                    <a:pt x="2" y="121"/>
                  </a:lnTo>
                  <a:lnTo>
                    <a:pt x="7" y="138"/>
                  </a:lnTo>
                  <a:lnTo>
                    <a:pt x="17" y="155"/>
                  </a:lnTo>
                  <a:lnTo>
                    <a:pt x="29" y="169"/>
                  </a:lnTo>
                  <a:lnTo>
                    <a:pt x="43" y="181"/>
                  </a:lnTo>
                  <a:lnTo>
                    <a:pt x="61" y="191"/>
                  </a:lnTo>
                  <a:lnTo>
                    <a:pt x="81" y="197"/>
                  </a:lnTo>
                  <a:lnTo>
                    <a:pt x="100" y="198"/>
                  </a:lnTo>
                  <a:lnTo>
                    <a:pt x="119" y="197"/>
                  </a:lnTo>
                  <a:lnTo>
                    <a:pt x="139" y="191"/>
                  </a:lnTo>
                  <a:lnTo>
                    <a:pt x="155" y="181"/>
                  </a:lnTo>
                  <a:lnTo>
                    <a:pt x="169" y="169"/>
                  </a:lnTo>
                  <a:lnTo>
                    <a:pt x="181" y="155"/>
                  </a:lnTo>
                  <a:lnTo>
                    <a:pt x="191" y="138"/>
                  </a:lnTo>
                  <a:lnTo>
                    <a:pt x="197" y="121"/>
                  </a:lnTo>
                  <a:lnTo>
                    <a:pt x="198" y="100"/>
                  </a:lnTo>
                  <a:lnTo>
                    <a:pt x="197" y="100"/>
                  </a:lnTo>
                  <a:lnTo>
                    <a:pt x="193" y="81"/>
                  </a:lnTo>
                  <a:lnTo>
                    <a:pt x="189" y="62"/>
                  </a:lnTo>
                  <a:lnTo>
                    <a:pt x="179" y="47"/>
                  </a:lnTo>
                  <a:lnTo>
                    <a:pt x="169" y="31"/>
                  </a:lnTo>
                  <a:lnTo>
                    <a:pt x="155" y="19"/>
                  </a:lnTo>
                  <a:lnTo>
                    <a:pt x="138" y="9"/>
                  </a:lnTo>
                  <a:lnTo>
                    <a:pt x="119" y="5"/>
                  </a:lnTo>
                  <a:lnTo>
                    <a:pt x="100" y="2"/>
                  </a:lnTo>
                  <a:lnTo>
                    <a:pt x="81" y="5"/>
                  </a:lnTo>
                  <a:lnTo>
                    <a:pt x="61" y="9"/>
                  </a:lnTo>
                  <a:lnTo>
                    <a:pt x="47" y="19"/>
                  </a:lnTo>
                  <a:lnTo>
                    <a:pt x="31" y="31"/>
                  </a:lnTo>
                  <a:lnTo>
                    <a:pt x="19" y="47"/>
                  </a:lnTo>
                  <a:lnTo>
                    <a:pt x="12" y="62"/>
                  </a:lnTo>
                  <a:lnTo>
                    <a:pt x="4" y="81"/>
                  </a:lnTo>
                  <a:lnTo>
                    <a:pt x="2" y="100"/>
                  </a:lnTo>
                  <a:lnTo>
                    <a:pt x="4" y="121"/>
                  </a:lnTo>
                  <a:lnTo>
                    <a:pt x="12" y="138"/>
                  </a:lnTo>
                  <a:lnTo>
                    <a:pt x="19" y="155"/>
                  </a:lnTo>
                  <a:lnTo>
                    <a:pt x="31" y="167"/>
                  </a:lnTo>
                  <a:lnTo>
                    <a:pt x="47" y="179"/>
                  </a:lnTo>
                  <a:lnTo>
                    <a:pt x="61" y="189"/>
                  </a:lnTo>
                  <a:lnTo>
                    <a:pt x="81" y="195"/>
                  </a:lnTo>
                  <a:lnTo>
                    <a:pt x="100" y="197"/>
                  </a:lnTo>
                  <a:lnTo>
                    <a:pt x="119" y="195"/>
                  </a:lnTo>
                  <a:lnTo>
                    <a:pt x="138" y="189"/>
                  </a:lnTo>
                  <a:lnTo>
                    <a:pt x="155" y="179"/>
                  </a:lnTo>
                  <a:lnTo>
                    <a:pt x="169" y="167"/>
                  </a:lnTo>
                  <a:lnTo>
                    <a:pt x="179" y="155"/>
                  </a:lnTo>
                  <a:lnTo>
                    <a:pt x="189" y="138"/>
                  </a:lnTo>
                  <a:lnTo>
                    <a:pt x="193" y="121"/>
                  </a:lnTo>
                  <a:lnTo>
                    <a:pt x="197" y="100"/>
                  </a:lnTo>
                  <a:lnTo>
                    <a:pt x="198" y="100"/>
                  </a:lnTo>
                  <a:close/>
                </a:path>
              </a:pathLst>
            </a:custGeom>
            <a:solidFill>
              <a:srgbClr val="4E9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5" name="Freeform 1257">
              <a:extLst>
                <a:ext uri="{FF2B5EF4-FFF2-40B4-BE49-F238E27FC236}">
                  <a16:creationId xmlns:a16="http://schemas.microsoft.com/office/drawing/2014/main" id="{D0D91D17-3B8D-4FE5-BBF0-A9299EA2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353"/>
              <a:ext cx="65" cy="65"/>
            </a:xfrm>
            <a:custGeom>
              <a:avLst/>
              <a:gdLst>
                <a:gd name="T0" fmla="*/ 191 w 194"/>
                <a:gd name="T1" fmla="*/ 78 h 194"/>
                <a:gd name="T2" fmla="*/ 177 w 194"/>
                <a:gd name="T3" fmla="*/ 44 h 194"/>
                <a:gd name="T4" fmla="*/ 151 w 194"/>
                <a:gd name="T5" fmla="*/ 17 h 194"/>
                <a:gd name="T6" fmla="*/ 117 w 194"/>
                <a:gd name="T7" fmla="*/ 3 h 194"/>
                <a:gd name="T8" fmla="*/ 77 w 194"/>
                <a:gd name="T9" fmla="*/ 3 h 194"/>
                <a:gd name="T10" fmla="*/ 44 w 194"/>
                <a:gd name="T11" fmla="*/ 17 h 194"/>
                <a:gd name="T12" fmla="*/ 17 w 194"/>
                <a:gd name="T13" fmla="*/ 44 h 194"/>
                <a:gd name="T14" fmla="*/ 2 w 194"/>
                <a:gd name="T15" fmla="*/ 78 h 194"/>
                <a:gd name="T16" fmla="*/ 2 w 194"/>
                <a:gd name="T17" fmla="*/ 118 h 194"/>
                <a:gd name="T18" fmla="*/ 17 w 194"/>
                <a:gd name="T19" fmla="*/ 152 h 194"/>
                <a:gd name="T20" fmla="*/ 44 w 194"/>
                <a:gd name="T21" fmla="*/ 177 h 194"/>
                <a:gd name="T22" fmla="*/ 77 w 194"/>
                <a:gd name="T23" fmla="*/ 192 h 194"/>
                <a:gd name="T24" fmla="*/ 117 w 194"/>
                <a:gd name="T25" fmla="*/ 192 h 194"/>
                <a:gd name="T26" fmla="*/ 151 w 194"/>
                <a:gd name="T27" fmla="*/ 177 h 194"/>
                <a:gd name="T28" fmla="*/ 177 w 194"/>
                <a:gd name="T29" fmla="*/ 152 h 194"/>
                <a:gd name="T30" fmla="*/ 191 w 194"/>
                <a:gd name="T31" fmla="*/ 118 h 194"/>
                <a:gd name="T32" fmla="*/ 191 w 194"/>
                <a:gd name="T33" fmla="*/ 99 h 194"/>
                <a:gd name="T34" fmla="*/ 184 w 194"/>
                <a:gd name="T35" fmla="*/ 62 h 194"/>
                <a:gd name="T36" fmla="*/ 165 w 194"/>
                <a:gd name="T37" fmla="*/ 32 h 194"/>
                <a:gd name="T38" fmla="*/ 136 w 194"/>
                <a:gd name="T39" fmla="*/ 10 h 194"/>
                <a:gd name="T40" fmla="*/ 98 w 194"/>
                <a:gd name="T41" fmla="*/ 3 h 194"/>
                <a:gd name="T42" fmla="*/ 62 w 194"/>
                <a:gd name="T43" fmla="*/ 10 h 194"/>
                <a:gd name="T44" fmla="*/ 31 w 194"/>
                <a:gd name="T45" fmla="*/ 32 h 194"/>
                <a:gd name="T46" fmla="*/ 12 w 194"/>
                <a:gd name="T47" fmla="*/ 62 h 194"/>
                <a:gd name="T48" fmla="*/ 4 w 194"/>
                <a:gd name="T49" fmla="*/ 99 h 194"/>
                <a:gd name="T50" fmla="*/ 12 w 194"/>
                <a:gd name="T51" fmla="*/ 134 h 194"/>
                <a:gd name="T52" fmla="*/ 31 w 194"/>
                <a:gd name="T53" fmla="*/ 165 h 194"/>
                <a:gd name="T54" fmla="*/ 62 w 194"/>
                <a:gd name="T55" fmla="*/ 185 h 194"/>
                <a:gd name="T56" fmla="*/ 98 w 194"/>
                <a:gd name="T57" fmla="*/ 192 h 194"/>
                <a:gd name="T58" fmla="*/ 136 w 194"/>
                <a:gd name="T59" fmla="*/ 185 h 194"/>
                <a:gd name="T60" fmla="*/ 165 w 194"/>
                <a:gd name="T61" fmla="*/ 165 h 194"/>
                <a:gd name="T62" fmla="*/ 184 w 194"/>
                <a:gd name="T63" fmla="*/ 134 h 194"/>
                <a:gd name="T64" fmla="*/ 191 w 194"/>
                <a:gd name="T65" fmla="*/ 9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194">
                  <a:moveTo>
                    <a:pt x="194" y="99"/>
                  </a:moveTo>
                  <a:lnTo>
                    <a:pt x="191" y="78"/>
                  </a:lnTo>
                  <a:lnTo>
                    <a:pt x="187" y="60"/>
                  </a:lnTo>
                  <a:lnTo>
                    <a:pt x="177" y="44"/>
                  </a:lnTo>
                  <a:lnTo>
                    <a:pt x="167" y="29"/>
                  </a:lnTo>
                  <a:lnTo>
                    <a:pt x="151" y="17"/>
                  </a:lnTo>
                  <a:lnTo>
                    <a:pt x="136" y="8"/>
                  </a:lnTo>
                  <a:lnTo>
                    <a:pt x="117" y="3"/>
                  </a:lnTo>
                  <a:lnTo>
                    <a:pt x="98" y="0"/>
                  </a:lnTo>
                  <a:lnTo>
                    <a:pt x="77" y="3"/>
                  </a:lnTo>
                  <a:lnTo>
                    <a:pt x="59" y="8"/>
                  </a:lnTo>
                  <a:lnTo>
                    <a:pt x="44" y="17"/>
                  </a:lnTo>
                  <a:lnTo>
                    <a:pt x="29" y="29"/>
                  </a:lnTo>
                  <a:lnTo>
                    <a:pt x="17" y="44"/>
                  </a:lnTo>
                  <a:lnTo>
                    <a:pt x="10" y="60"/>
                  </a:lnTo>
                  <a:lnTo>
                    <a:pt x="2" y="78"/>
                  </a:lnTo>
                  <a:lnTo>
                    <a:pt x="0" y="99"/>
                  </a:lnTo>
                  <a:lnTo>
                    <a:pt x="2" y="118"/>
                  </a:lnTo>
                  <a:lnTo>
                    <a:pt x="10" y="136"/>
                  </a:lnTo>
                  <a:lnTo>
                    <a:pt x="17" y="152"/>
                  </a:lnTo>
                  <a:lnTo>
                    <a:pt x="29" y="165"/>
                  </a:lnTo>
                  <a:lnTo>
                    <a:pt x="44" y="177"/>
                  </a:lnTo>
                  <a:lnTo>
                    <a:pt x="59" y="187"/>
                  </a:lnTo>
                  <a:lnTo>
                    <a:pt x="77" y="192"/>
                  </a:lnTo>
                  <a:lnTo>
                    <a:pt x="98" y="194"/>
                  </a:lnTo>
                  <a:lnTo>
                    <a:pt x="117" y="192"/>
                  </a:lnTo>
                  <a:lnTo>
                    <a:pt x="136" y="187"/>
                  </a:lnTo>
                  <a:lnTo>
                    <a:pt x="151" y="177"/>
                  </a:lnTo>
                  <a:lnTo>
                    <a:pt x="167" y="165"/>
                  </a:lnTo>
                  <a:lnTo>
                    <a:pt x="177" y="152"/>
                  </a:lnTo>
                  <a:lnTo>
                    <a:pt x="187" y="136"/>
                  </a:lnTo>
                  <a:lnTo>
                    <a:pt x="191" y="118"/>
                  </a:lnTo>
                  <a:lnTo>
                    <a:pt x="194" y="99"/>
                  </a:lnTo>
                  <a:lnTo>
                    <a:pt x="191" y="99"/>
                  </a:lnTo>
                  <a:lnTo>
                    <a:pt x="189" y="78"/>
                  </a:lnTo>
                  <a:lnTo>
                    <a:pt x="184" y="62"/>
                  </a:lnTo>
                  <a:lnTo>
                    <a:pt x="174" y="44"/>
                  </a:lnTo>
                  <a:lnTo>
                    <a:pt x="165" y="32"/>
                  </a:lnTo>
                  <a:lnTo>
                    <a:pt x="150" y="20"/>
                  </a:lnTo>
                  <a:lnTo>
                    <a:pt x="136" y="10"/>
                  </a:lnTo>
                  <a:lnTo>
                    <a:pt x="115" y="4"/>
                  </a:lnTo>
                  <a:lnTo>
                    <a:pt x="98" y="3"/>
                  </a:lnTo>
                  <a:lnTo>
                    <a:pt x="77" y="4"/>
                  </a:lnTo>
                  <a:lnTo>
                    <a:pt x="62" y="10"/>
                  </a:lnTo>
                  <a:lnTo>
                    <a:pt x="44" y="20"/>
                  </a:lnTo>
                  <a:lnTo>
                    <a:pt x="31" y="32"/>
                  </a:lnTo>
                  <a:lnTo>
                    <a:pt x="19" y="44"/>
                  </a:lnTo>
                  <a:lnTo>
                    <a:pt x="12" y="62"/>
                  </a:lnTo>
                  <a:lnTo>
                    <a:pt x="4" y="78"/>
                  </a:lnTo>
                  <a:lnTo>
                    <a:pt x="4" y="99"/>
                  </a:lnTo>
                  <a:lnTo>
                    <a:pt x="4" y="115"/>
                  </a:lnTo>
                  <a:lnTo>
                    <a:pt x="12" y="134"/>
                  </a:lnTo>
                  <a:lnTo>
                    <a:pt x="19" y="151"/>
                  </a:lnTo>
                  <a:lnTo>
                    <a:pt x="31" y="165"/>
                  </a:lnTo>
                  <a:lnTo>
                    <a:pt x="44" y="175"/>
                  </a:lnTo>
                  <a:lnTo>
                    <a:pt x="62" y="185"/>
                  </a:lnTo>
                  <a:lnTo>
                    <a:pt x="77" y="189"/>
                  </a:lnTo>
                  <a:lnTo>
                    <a:pt x="98" y="192"/>
                  </a:lnTo>
                  <a:lnTo>
                    <a:pt x="115" y="189"/>
                  </a:lnTo>
                  <a:lnTo>
                    <a:pt x="136" y="185"/>
                  </a:lnTo>
                  <a:lnTo>
                    <a:pt x="150" y="175"/>
                  </a:lnTo>
                  <a:lnTo>
                    <a:pt x="165" y="165"/>
                  </a:lnTo>
                  <a:lnTo>
                    <a:pt x="174" y="151"/>
                  </a:lnTo>
                  <a:lnTo>
                    <a:pt x="184" y="134"/>
                  </a:lnTo>
                  <a:lnTo>
                    <a:pt x="189" y="115"/>
                  </a:lnTo>
                  <a:lnTo>
                    <a:pt x="191" y="99"/>
                  </a:lnTo>
                  <a:lnTo>
                    <a:pt x="194" y="99"/>
                  </a:lnTo>
                  <a:close/>
                </a:path>
              </a:pathLst>
            </a:custGeom>
            <a:solidFill>
              <a:srgbClr val="539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6" name="Freeform 1258">
              <a:extLst>
                <a:ext uri="{FF2B5EF4-FFF2-40B4-BE49-F238E27FC236}">
                  <a16:creationId xmlns:a16="http://schemas.microsoft.com/office/drawing/2014/main" id="{EEF711FD-FA94-402E-B627-ED1F8593F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354"/>
              <a:ext cx="62" cy="63"/>
            </a:xfrm>
            <a:custGeom>
              <a:avLst/>
              <a:gdLst>
                <a:gd name="T0" fmla="*/ 185 w 186"/>
                <a:gd name="T1" fmla="*/ 75 h 189"/>
                <a:gd name="T2" fmla="*/ 169 w 186"/>
                <a:gd name="T3" fmla="*/ 41 h 189"/>
                <a:gd name="T4" fmla="*/ 145 w 186"/>
                <a:gd name="T5" fmla="*/ 17 h 189"/>
                <a:gd name="T6" fmla="*/ 111 w 186"/>
                <a:gd name="T7" fmla="*/ 1 h 189"/>
                <a:gd name="T8" fmla="*/ 73 w 186"/>
                <a:gd name="T9" fmla="*/ 1 h 189"/>
                <a:gd name="T10" fmla="*/ 40 w 186"/>
                <a:gd name="T11" fmla="*/ 17 h 189"/>
                <a:gd name="T12" fmla="*/ 14 w 186"/>
                <a:gd name="T13" fmla="*/ 41 h 189"/>
                <a:gd name="T14" fmla="*/ 0 w 186"/>
                <a:gd name="T15" fmla="*/ 75 h 189"/>
                <a:gd name="T16" fmla="*/ 0 w 186"/>
                <a:gd name="T17" fmla="*/ 112 h 189"/>
                <a:gd name="T18" fmla="*/ 14 w 186"/>
                <a:gd name="T19" fmla="*/ 148 h 189"/>
                <a:gd name="T20" fmla="*/ 40 w 186"/>
                <a:gd name="T21" fmla="*/ 172 h 189"/>
                <a:gd name="T22" fmla="*/ 73 w 186"/>
                <a:gd name="T23" fmla="*/ 186 h 189"/>
                <a:gd name="T24" fmla="*/ 111 w 186"/>
                <a:gd name="T25" fmla="*/ 186 h 189"/>
                <a:gd name="T26" fmla="*/ 145 w 186"/>
                <a:gd name="T27" fmla="*/ 172 h 189"/>
                <a:gd name="T28" fmla="*/ 169 w 186"/>
                <a:gd name="T29" fmla="*/ 148 h 189"/>
                <a:gd name="T30" fmla="*/ 185 w 186"/>
                <a:gd name="T31" fmla="*/ 112 h 189"/>
                <a:gd name="T32" fmla="*/ 185 w 186"/>
                <a:gd name="T33" fmla="*/ 96 h 189"/>
                <a:gd name="T34" fmla="*/ 176 w 186"/>
                <a:gd name="T35" fmla="*/ 59 h 189"/>
                <a:gd name="T36" fmla="*/ 157 w 186"/>
                <a:gd name="T37" fmla="*/ 29 h 189"/>
                <a:gd name="T38" fmla="*/ 128 w 186"/>
                <a:gd name="T39" fmla="*/ 10 h 189"/>
                <a:gd name="T40" fmla="*/ 93 w 186"/>
                <a:gd name="T41" fmla="*/ 5 h 189"/>
                <a:gd name="T42" fmla="*/ 57 w 186"/>
                <a:gd name="T43" fmla="*/ 10 h 189"/>
                <a:gd name="T44" fmla="*/ 29 w 186"/>
                <a:gd name="T45" fmla="*/ 29 h 189"/>
                <a:gd name="T46" fmla="*/ 11 w 186"/>
                <a:gd name="T47" fmla="*/ 59 h 189"/>
                <a:gd name="T48" fmla="*/ 3 w 186"/>
                <a:gd name="T49" fmla="*/ 96 h 189"/>
                <a:gd name="T50" fmla="*/ 11 w 186"/>
                <a:gd name="T51" fmla="*/ 131 h 189"/>
                <a:gd name="T52" fmla="*/ 29 w 186"/>
                <a:gd name="T53" fmla="*/ 160 h 189"/>
                <a:gd name="T54" fmla="*/ 57 w 186"/>
                <a:gd name="T55" fmla="*/ 179 h 189"/>
                <a:gd name="T56" fmla="*/ 93 w 186"/>
                <a:gd name="T57" fmla="*/ 186 h 189"/>
                <a:gd name="T58" fmla="*/ 128 w 186"/>
                <a:gd name="T59" fmla="*/ 179 h 189"/>
                <a:gd name="T60" fmla="*/ 157 w 186"/>
                <a:gd name="T61" fmla="*/ 160 h 189"/>
                <a:gd name="T62" fmla="*/ 176 w 186"/>
                <a:gd name="T63" fmla="*/ 131 h 189"/>
                <a:gd name="T64" fmla="*/ 185 w 186"/>
                <a:gd name="T65" fmla="*/ 9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89">
                  <a:moveTo>
                    <a:pt x="186" y="96"/>
                  </a:moveTo>
                  <a:lnTo>
                    <a:pt x="185" y="75"/>
                  </a:lnTo>
                  <a:lnTo>
                    <a:pt x="179" y="59"/>
                  </a:lnTo>
                  <a:lnTo>
                    <a:pt x="169" y="41"/>
                  </a:lnTo>
                  <a:lnTo>
                    <a:pt x="159" y="29"/>
                  </a:lnTo>
                  <a:lnTo>
                    <a:pt x="145" y="17"/>
                  </a:lnTo>
                  <a:lnTo>
                    <a:pt x="130" y="7"/>
                  </a:lnTo>
                  <a:lnTo>
                    <a:pt x="111" y="1"/>
                  </a:lnTo>
                  <a:lnTo>
                    <a:pt x="93" y="0"/>
                  </a:lnTo>
                  <a:lnTo>
                    <a:pt x="73" y="1"/>
                  </a:lnTo>
                  <a:lnTo>
                    <a:pt x="57" y="7"/>
                  </a:lnTo>
                  <a:lnTo>
                    <a:pt x="40" y="17"/>
                  </a:lnTo>
                  <a:lnTo>
                    <a:pt x="27" y="29"/>
                  </a:lnTo>
                  <a:lnTo>
                    <a:pt x="14" y="41"/>
                  </a:lnTo>
                  <a:lnTo>
                    <a:pt x="7" y="59"/>
                  </a:lnTo>
                  <a:lnTo>
                    <a:pt x="0" y="75"/>
                  </a:lnTo>
                  <a:lnTo>
                    <a:pt x="0" y="96"/>
                  </a:lnTo>
                  <a:lnTo>
                    <a:pt x="0" y="112"/>
                  </a:lnTo>
                  <a:lnTo>
                    <a:pt x="7" y="131"/>
                  </a:lnTo>
                  <a:lnTo>
                    <a:pt x="14" y="148"/>
                  </a:lnTo>
                  <a:lnTo>
                    <a:pt x="27" y="162"/>
                  </a:lnTo>
                  <a:lnTo>
                    <a:pt x="40" y="172"/>
                  </a:lnTo>
                  <a:lnTo>
                    <a:pt x="57" y="182"/>
                  </a:lnTo>
                  <a:lnTo>
                    <a:pt x="73" y="186"/>
                  </a:lnTo>
                  <a:lnTo>
                    <a:pt x="93" y="189"/>
                  </a:lnTo>
                  <a:lnTo>
                    <a:pt x="111" y="186"/>
                  </a:lnTo>
                  <a:lnTo>
                    <a:pt x="130" y="182"/>
                  </a:lnTo>
                  <a:lnTo>
                    <a:pt x="145" y="172"/>
                  </a:lnTo>
                  <a:lnTo>
                    <a:pt x="159" y="162"/>
                  </a:lnTo>
                  <a:lnTo>
                    <a:pt x="169" y="148"/>
                  </a:lnTo>
                  <a:lnTo>
                    <a:pt x="179" y="131"/>
                  </a:lnTo>
                  <a:lnTo>
                    <a:pt x="185" y="112"/>
                  </a:lnTo>
                  <a:lnTo>
                    <a:pt x="186" y="96"/>
                  </a:lnTo>
                  <a:lnTo>
                    <a:pt x="185" y="96"/>
                  </a:lnTo>
                  <a:lnTo>
                    <a:pt x="183" y="75"/>
                  </a:lnTo>
                  <a:lnTo>
                    <a:pt x="176" y="59"/>
                  </a:lnTo>
                  <a:lnTo>
                    <a:pt x="169" y="43"/>
                  </a:lnTo>
                  <a:lnTo>
                    <a:pt x="157" y="29"/>
                  </a:lnTo>
                  <a:lnTo>
                    <a:pt x="143" y="19"/>
                  </a:lnTo>
                  <a:lnTo>
                    <a:pt x="128" y="10"/>
                  </a:lnTo>
                  <a:lnTo>
                    <a:pt x="111" y="5"/>
                  </a:lnTo>
                  <a:lnTo>
                    <a:pt x="93" y="5"/>
                  </a:lnTo>
                  <a:lnTo>
                    <a:pt x="73" y="5"/>
                  </a:lnTo>
                  <a:lnTo>
                    <a:pt x="57" y="10"/>
                  </a:lnTo>
                  <a:lnTo>
                    <a:pt x="42" y="19"/>
                  </a:lnTo>
                  <a:lnTo>
                    <a:pt x="29" y="29"/>
                  </a:lnTo>
                  <a:lnTo>
                    <a:pt x="18" y="43"/>
                  </a:lnTo>
                  <a:lnTo>
                    <a:pt x="11" y="59"/>
                  </a:lnTo>
                  <a:lnTo>
                    <a:pt x="3" y="75"/>
                  </a:lnTo>
                  <a:lnTo>
                    <a:pt x="3" y="96"/>
                  </a:lnTo>
                  <a:lnTo>
                    <a:pt x="3" y="112"/>
                  </a:lnTo>
                  <a:lnTo>
                    <a:pt x="11" y="131"/>
                  </a:lnTo>
                  <a:lnTo>
                    <a:pt x="18" y="145"/>
                  </a:lnTo>
                  <a:lnTo>
                    <a:pt x="29" y="160"/>
                  </a:lnTo>
                  <a:lnTo>
                    <a:pt x="42" y="169"/>
                  </a:lnTo>
                  <a:lnTo>
                    <a:pt x="57" y="179"/>
                  </a:lnTo>
                  <a:lnTo>
                    <a:pt x="73" y="184"/>
                  </a:lnTo>
                  <a:lnTo>
                    <a:pt x="93" y="186"/>
                  </a:lnTo>
                  <a:lnTo>
                    <a:pt x="111" y="184"/>
                  </a:lnTo>
                  <a:lnTo>
                    <a:pt x="128" y="179"/>
                  </a:lnTo>
                  <a:lnTo>
                    <a:pt x="143" y="169"/>
                  </a:lnTo>
                  <a:lnTo>
                    <a:pt x="157" y="160"/>
                  </a:lnTo>
                  <a:lnTo>
                    <a:pt x="169" y="145"/>
                  </a:lnTo>
                  <a:lnTo>
                    <a:pt x="176" y="131"/>
                  </a:lnTo>
                  <a:lnTo>
                    <a:pt x="183" y="112"/>
                  </a:lnTo>
                  <a:lnTo>
                    <a:pt x="185" y="96"/>
                  </a:lnTo>
                  <a:lnTo>
                    <a:pt x="186" y="96"/>
                  </a:lnTo>
                  <a:close/>
                </a:path>
              </a:pathLst>
            </a:custGeom>
            <a:solidFill>
              <a:srgbClr val="589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7" name="Freeform 1259">
              <a:extLst>
                <a:ext uri="{FF2B5EF4-FFF2-40B4-BE49-F238E27FC236}">
                  <a16:creationId xmlns:a16="http://schemas.microsoft.com/office/drawing/2014/main" id="{8108C43B-69D4-4AD3-BC23-C19CDF1E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3356"/>
              <a:ext cx="61" cy="60"/>
            </a:xfrm>
            <a:custGeom>
              <a:avLst/>
              <a:gdLst>
                <a:gd name="T0" fmla="*/ 180 w 182"/>
                <a:gd name="T1" fmla="*/ 71 h 181"/>
                <a:gd name="T2" fmla="*/ 167 w 182"/>
                <a:gd name="T3" fmla="*/ 38 h 181"/>
                <a:gd name="T4" fmla="*/ 140 w 182"/>
                <a:gd name="T5" fmla="*/ 14 h 181"/>
                <a:gd name="T6" fmla="*/ 108 w 182"/>
                <a:gd name="T7" fmla="*/ 0 h 181"/>
                <a:gd name="T8" fmla="*/ 72 w 182"/>
                <a:gd name="T9" fmla="*/ 0 h 181"/>
                <a:gd name="T10" fmla="*/ 39 w 182"/>
                <a:gd name="T11" fmla="*/ 14 h 181"/>
                <a:gd name="T12" fmla="*/ 15 w 182"/>
                <a:gd name="T13" fmla="*/ 38 h 181"/>
                <a:gd name="T14" fmla="*/ 0 w 182"/>
                <a:gd name="T15" fmla="*/ 71 h 181"/>
                <a:gd name="T16" fmla="*/ 0 w 182"/>
                <a:gd name="T17" fmla="*/ 107 h 181"/>
                <a:gd name="T18" fmla="*/ 15 w 182"/>
                <a:gd name="T19" fmla="*/ 140 h 181"/>
                <a:gd name="T20" fmla="*/ 39 w 182"/>
                <a:gd name="T21" fmla="*/ 164 h 181"/>
                <a:gd name="T22" fmla="*/ 72 w 182"/>
                <a:gd name="T23" fmla="*/ 179 h 181"/>
                <a:gd name="T24" fmla="*/ 108 w 182"/>
                <a:gd name="T25" fmla="*/ 179 h 181"/>
                <a:gd name="T26" fmla="*/ 140 w 182"/>
                <a:gd name="T27" fmla="*/ 164 h 181"/>
                <a:gd name="T28" fmla="*/ 167 w 182"/>
                <a:gd name="T29" fmla="*/ 140 h 181"/>
                <a:gd name="T30" fmla="*/ 180 w 182"/>
                <a:gd name="T31" fmla="*/ 107 h 181"/>
                <a:gd name="T32" fmla="*/ 180 w 182"/>
                <a:gd name="T33" fmla="*/ 91 h 181"/>
                <a:gd name="T34" fmla="*/ 172 w 182"/>
                <a:gd name="T35" fmla="*/ 55 h 181"/>
                <a:gd name="T36" fmla="*/ 153 w 182"/>
                <a:gd name="T37" fmla="*/ 26 h 181"/>
                <a:gd name="T38" fmla="*/ 125 w 182"/>
                <a:gd name="T39" fmla="*/ 9 h 181"/>
                <a:gd name="T40" fmla="*/ 91 w 182"/>
                <a:gd name="T41" fmla="*/ 2 h 181"/>
                <a:gd name="T42" fmla="*/ 56 w 182"/>
                <a:gd name="T43" fmla="*/ 9 h 181"/>
                <a:gd name="T44" fmla="*/ 27 w 182"/>
                <a:gd name="T45" fmla="*/ 26 h 181"/>
                <a:gd name="T46" fmla="*/ 10 w 182"/>
                <a:gd name="T47" fmla="*/ 55 h 181"/>
                <a:gd name="T48" fmla="*/ 3 w 182"/>
                <a:gd name="T49" fmla="*/ 91 h 181"/>
                <a:gd name="T50" fmla="*/ 10 w 182"/>
                <a:gd name="T51" fmla="*/ 126 h 181"/>
                <a:gd name="T52" fmla="*/ 27 w 182"/>
                <a:gd name="T53" fmla="*/ 152 h 181"/>
                <a:gd name="T54" fmla="*/ 56 w 182"/>
                <a:gd name="T55" fmla="*/ 172 h 181"/>
                <a:gd name="T56" fmla="*/ 91 w 182"/>
                <a:gd name="T57" fmla="*/ 177 h 181"/>
                <a:gd name="T58" fmla="*/ 125 w 182"/>
                <a:gd name="T59" fmla="*/ 172 h 181"/>
                <a:gd name="T60" fmla="*/ 153 w 182"/>
                <a:gd name="T61" fmla="*/ 152 h 181"/>
                <a:gd name="T62" fmla="*/ 172 w 182"/>
                <a:gd name="T63" fmla="*/ 126 h 181"/>
                <a:gd name="T64" fmla="*/ 180 w 182"/>
                <a:gd name="T65" fmla="*/ 9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181">
                  <a:moveTo>
                    <a:pt x="182" y="91"/>
                  </a:moveTo>
                  <a:lnTo>
                    <a:pt x="180" y="71"/>
                  </a:lnTo>
                  <a:lnTo>
                    <a:pt x="175" y="54"/>
                  </a:lnTo>
                  <a:lnTo>
                    <a:pt x="167" y="38"/>
                  </a:lnTo>
                  <a:lnTo>
                    <a:pt x="155" y="24"/>
                  </a:lnTo>
                  <a:lnTo>
                    <a:pt x="140" y="14"/>
                  </a:lnTo>
                  <a:lnTo>
                    <a:pt x="125" y="5"/>
                  </a:lnTo>
                  <a:lnTo>
                    <a:pt x="108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5"/>
                  </a:lnTo>
                  <a:lnTo>
                    <a:pt x="39" y="14"/>
                  </a:lnTo>
                  <a:lnTo>
                    <a:pt x="27" y="24"/>
                  </a:lnTo>
                  <a:lnTo>
                    <a:pt x="15" y="38"/>
                  </a:lnTo>
                  <a:lnTo>
                    <a:pt x="8" y="54"/>
                  </a:lnTo>
                  <a:lnTo>
                    <a:pt x="0" y="71"/>
                  </a:lnTo>
                  <a:lnTo>
                    <a:pt x="0" y="91"/>
                  </a:lnTo>
                  <a:lnTo>
                    <a:pt x="0" y="107"/>
                  </a:lnTo>
                  <a:lnTo>
                    <a:pt x="8" y="126"/>
                  </a:lnTo>
                  <a:lnTo>
                    <a:pt x="15" y="140"/>
                  </a:lnTo>
                  <a:lnTo>
                    <a:pt x="27" y="155"/>
                  </a:lnTo>
                  <a:lnTo>
                    <a:pt x="39" y="164"/>
                  </a:lnTo>
                  <a:lnTo>
                    <a:pt x="55" y="174"/>
                  </a:lnTo>
                  <a:lnTo>
                    <a:pt x="72" y="179"/>
                  </a:lnTo>
                  <a:lnTo>
                    <a:pt x="91" y="181"/>
                  </a:lnTo>
                  <a:lnTo>
                    <a:pt x="108" y="179"/>
                  </a:lnTo>
                  <a:lnTo>
                    <a:pt x="125" y="174"/>
                  </a:lnTo>
                  <a:lnTo>
                    <a:pt x="140" y="164"/>
                  </a:lnTo>
                  <a:lnTo>
                    <a:pt x="155" y="155"/>
                  </a:lnTo>
                  <a:lnTo>
                    <a:pt x="167" y="140"/>
                  </a:lnTo>
                  <a:lnTo>
                    <a:pt x="175" y="126"/>
                  </a:lnTo>
                  <a:lnTo>
                    <a:pt x="180" y="107"/>
                  </a:lnTo>
                  <a:lnTo>
                    <a:pt x="182" y="91"/>
                  </a:lnTo>
                  <a:lnTo>
                    <a:pt x="180" y="91"/>
                  </a:lnTo>
                  <a:lnTo>
                    <a:pt x="177" y="71"/>
                  </a:lnTo>
                  <a:lnTo>
                    <a:pt x="172" y="55"/>
                  </a:lnTo>
                  <a:lnTo>
                    <a:pt x="165" y="41"/>
                  </a:lnTo>
                  <a:lnTo>
                    <a:pt x="153" y="26"/>
                  </a:lnTo>
                  <a:lnTo>
                    <a:pt x="140" y="17"/>
                  </a:lnTo>
                  <a:lnTo>
                    <a:pt x="125" y="9"/>
                  </a:lnTo>
                  <a:lnTo>
                    <a:pt x="108" y="2"/>
                  </a:lnTo>
                  <a:lnTo>
                    <a:pt x="91" y="2"/>
                  </a:lnTo>
                  <a:lnTo>
                    <a:pt x="74" y="2"/>
                  </a:lnTo>
                  <a:lnTo>
                    <a:pt x="56" y="9"/>
                  </a:lnTo>
                  <a:lnTo>
                    <a:pt x="41" y="17"/>
                  </a:lnTo>
                  <a:lnTo>
                    <a:pt x="27" y="26"/>
                  </a:lnTo>
                  <a:lnTo>
                    <a:pt x="17" y="41"/>
                  </a:lnTo>
                  <a:lnTo>
                    <a:pt x="10" y="55"/>
                  </a:lnTo>
                  <a:lnTo>
                    <a:pt x="5" y="71"/>
                  </a:lnTo>
                  <a:lnTo>
                    <a:pt x="3" y="91"/>
                  </a:lnTo>
                  <a:lnTo>
                    <a:pt x="5" y="107"/>
                  </a:lnTo>
                  <a:lnTo>
                    <a:pt x="10" y="126"/>
                  </a:lnTo>
                  <a:lnTo>
                    <a:pt x="17" y="140"/>
                  </a:lnTo>
                  <a:lnTo>
                    <a:pt x="27" y="152"/>
                  </a:lnTo>
                  <a:lnTo>
                    <a:pt x="41" y="162"/>
                  </a:lnTo>
                  <a:lnTo>
                    <a:pt x="56" y="172"/>
                  </a:lnTo>
                  <a:lnTo>
                    <a:pt x="74" y="177"/>
                  </a:lnTo>
                  <a:lnTo>
                    <a:pt x="91" y="177"/>
                  </a:lnTo>
                  <a:lnTo>
                    <a:pt x="108" y="177"/>
                  </a:lnTo>
                  <a:lnTo>
                    <a:pt x="125" y="172"/>
                  </a:lnTo>
                  <a:lnTo>
                    <a:pt x="140" y="162"/>
                  </a:lnTo>
                  <a:lnTo>
                    <a:pt x="153" y="152"/>
                  </a:lnTo>
                  <a:lnTo>
                    <a:pt x="165" y="140"/>
                  </a:lnTo>
                  <a:lnTo>
                    <a:pt x="172" y="126"/>
                  </a:lnTo>
                  <a:lnTo>
                    <a:pt x="177" y="107"/>
                  </a:lnTo>
                  <a:lnTo>
                    <a:pt x="180" y="91"/>
                  </a:lnTo>
                  <a:lnTo>
                    <a:pt x="182" y="91"/>
                  </a:lnTo>
                  <a:close/>
                </a:path>
              </a:pathLst>
            </a:custGeom>
            <a:solidFill>
              <a:srgbClr val="5D9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8" name="Freeform 1260">
              <a:extLst>
                <a:ext uri="{FF2B5EF4-FFF2-40B4-BE49-F238E27FC236}">
                  <a16:creationId xmlns:a16="http://schemas.microsoft.com/office/drawing/2014/main" id="{BA8B3309-93EA-437F-8794-79A2F451E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3357"/>
              <a:ext cx="59" cy="58"/>
            </a:xfrm>
            <a:custGeom>
              <a:avLst/>
              <a:gdLst>
                <a:gd name="T0" fmla="*/ 174 w 177"/>
                <a:gd name="T1" fmla="*/ 68 h 175"/>
                <a:gd name="T2" fmla="*/ 162 w 177"/>
                <a:gd name="T3" fmla="*/ 39 h 175"/>
                <a:gd name="T4" fmla="*/ 137 w 177"/>
                <a:gd name="T5" fmla="*/ 15 h 175"/>
                <a:gd name="T6" fmla="*/ 105 w 177"/>
                <a:gd name="T7" fmla="*/ 0 h 175"/>
                <a:gd name="T8" fmla="*/ 71 w 177"/>
                <a:gd name="T9" fmla="*/ 0 h 175"/>
                <a:gd name="T10" fmla="*/ 38 w 177"/>
                <a:gd name="T11" fmla="*/ 15 h 175"/>
                <a:gd name="T12" fmla="*/ 14 w 177"/>
                <a:gd name="T13" fmla="*/ 39 h 175"/>
                <a:gd name="T14" fmla="*/ 2 w 177"/>
                <a:gd name="T15" fmla="*/ 68 h 175"/>
                <a:gd name="T16" fmla="*/ 2 w 177"/>
                <a:gd name="T17" fmla="*/ 105 h 175"/>
                <a:gd name="T18" fmla="*/ 14 w 177"/>
                <a:gd name="T19" fmla="*/ 138 h 175"/>
                <a:gd name="T20" fmla="*/ 38 w 177"/>
                <a:gd name="T21" fmla="*/ 160 h 175"/>
                <a:gd name="T22" fmla="*/ 71 w 177"/>
                <a:gd name="T23" fmla="*/ 175 h 175"/>
                <a:gd name="T24" fmla="*/ 105 w 177"/>
                <a:gd name="T25" fmla="*/ 175 h 175"/>
                <a:gd name="T26" fmla="*/ 137 w 177"/>
                <a:gd name="T27" fmla="*/ 160 h 175"/>
                <a:gd name="T28" fmla="*/ 162 w 177"/>
                <a:gd name="T29" fmla="*/ 138 h 175"/>
                <a:gd name="T30" fmla="*/ 174 w 177"/>
                <a:gd name="T31" fmla="*/ 105 h 175"/>
                <a:gd name="T32" fmla="*/ 174 w 177"/>
                <a:gd name="T33" fmla="*/ 89 h 175"/>
                <a:gd name="T34" fmla="*/ 167 w 177"/>
                <a:gd name="T35" fmla="*/ 53 h 175"/>
                <a:gd name="T36" fmla="*/ 147 w 177"/>
                <a:gd name="T37" fmla="*/ 27 h 175"/>
                <a:gd name="T38" fmla="*/ 120 w 177"/>
                <a:gd name="T39" fmla="*/ 10 h 175"/>
                <a:gd name="T40" fmla="*/ 88 w 177"/>
                <a:gd name="T41" fmla="*/ 3 h 175"/>
                <a:gd name="T42" fmla="*/ 53 w 177"/>
                <a:gd name="T43" fmla="*/ 10 h 175"/>
                <a:gd name="T44" fmla="*/ 26 w 177"/>
                <a:gd name="T45" fmla="*/ 27 h 175"/>
                <a:gd name="T46" fmla="*/ 9 w 177"/>
                <a:gd name="T47" fmla="*/ 53 h 175"/>
                <a:gd name="T48" fmla="*/ 2 w 177"/>
                <a:gd name="T49" fmla="*/ 89 h 175"/>
                <a:gd name="T50" fmla="*/ 9 w 177"/>
                <a:gd name="T51" fmla="*/ 120 h 175"/>
                <a:gd name="T52" fmla="*/ 26 w 177"/>
                <a:gd name="T53" fmla="*/ 148 h 175"/>
                <a:gd name="T54" fmla="*/ 53 w 177"/>
                <a:gd name="T55" fmla="*/ 167 h 175"/>
                <a:gd name="T56" fmla="*/ 88 w 177"/>
                <a:gd name="T57" fmla="*/ 172 h 175"/>
                <a:gd name="T58" fmla="*/ 120 w 177"/>
                <a:gd name="T59" fmla="*/ 167 h 175"/>
                <a:gd name="T60" fmla="*/ 147 w 177"/>
                <a:gd name="T61" fmla="*/ 148 h 175"/>
                <a:gd name="T62" fmla="*/ 167 w 177"/>
                <a:gd name="T63" fmla="*/ 120 h 175"/>
                <a:gd name="T64" fmla="*/ 174 w 177"/>
                <a:gd name="T65" fmla="*/ 8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7" h="175">
                  <a:moveTo>
                    <a:pt x="177" y="89"/>
                  </a:moveTo>
                  <a:lnTo>
                    <a:pt x="174" y="68"/>
                  </a:lnTo>
                  <a:lnTo>
                    <a:pt x="169" y="53"/>
                  </a:lnTo>
                  <a:lnTo>
                    <a:pt x="162" y="39"/>
                  </a:lnTo>
                  <a:lnTo>
                    <a:pt x="150" y="24"/>
                  </a:lnTo>
                  <a:lnTo>
                    <a:pt x="137" y="15"/>
                  </a:lnTo>
                  <a:lnTo>
                    <a:pt x="122" y="7"/>
                  </a:lnTo>
                  <a:lnTo>
                    <a:pt x="105" y="0"/>
                  </a:lnTo>
                  <a:lnTo>
                    <a:pt x="88" y="0"/>
                  </a:lnTo>
                  <a:lnTo>
                    <a:pt x="71" y="0"/>
                  </a:lnTo>
                  <a:lnTo>
                    <a:pt x="53" y="7"/>
                  </a:lnTo>
                  <a:lnTo>
                    <a:pt x="38" y="15"/>
                  </a:lnTo>
                  <a:lnTo>
                    <a:pt x="24" y="24"/>
                  </a:lnTo>
                  <a:lnTo>
                    <a:pt x="14" y="39"/>
                  </a:lnTo>
                  <a:lnTo>
                    <a:pt x="7" y="53"/>
                  </a:lnTo>
                  <a:lnTo>
                    <a:pt x="2" y="68"/>
                  </a:lnTo>
                  <a:lnTo>
                    <a:pt x="0" y="89"/>
                  </a:lnTo>
                  <a:lnTo>
                    <a:pt x="2" y="105"/>
                  </a:lnTo>
                  <a:lnTo>
                    <a:pt x="7" y="124"/>
                  </a:lnTo>
                  <a:lnTo>
                    <a:pt x="14" y="138"/>
                  </a:lnTo>
                  <a:lnTo>
                    <a:pt x="24" y="150"/>
                  </a:lnTo>
                  <a:lnTo>
                    <a:pt x="38" y="160"/>
                  </a:lnTo>
                  <a:lnTo>
                    <a:pt x="53" y="170"/>
                  </a:lnTo>
                  <a:lnTo>
                    <a:pt x="71" y="175"/>
                  </a:lnTo>
                  <a:lnTo>
                    <a:pt x="88" y="175"/>
                  </a:lnTo>
                  <a:lnTo>
                    <a:pt x="105" y="175"/>
                  </a:lnTo>
                  <a:lnTo>
                    <a:pt x="122" y="170"/>
                  </a:lnTo>
                  <a:lnTo>
                    <a:pt x="137" y="160"/>
                  </a:lnTo>
                  <a:lnTo>
                    <a:pt x="150" y="150"/>
                  </a:lnTo>
                  <a:lnTo>
                    <a:pt x="162" y="138"/>
                  </a:lnTo>
                  <a:lnTo>
                    <a:pt x="169" y="124"/>
                  </a:lnTo>
                  <a:lnTo>
                    <a:pt x="174" y="105"/>
                  </a:lnTo>
                  <a:lnTo>
                    <a:pt x="177" y="89"/>
                  </a:lnTo>
                  <a:lnTo>
                    <a:pt x="174" y="89"/>
                  </a:lnTo>
                  <a:lnTo>
                    <a:pt x="172" y="72"/>
                  </a:lnTo>
                  <a:lnTo>
                    <a:pt x="167" y="53"/>
                  </a:lnTo>
                  <a:lnTo>
                    <a:pt x="160" y="39"/>
                  </a:lnTo>
                  <a:lnTo>
                    <a:pt x="147" y="27"/>
                  </a:lnTo>
                  <a:lnTo>
                    <a:pt x="134" y="17"/>
                  </a:lnTo>
                  <a:lnTo>
                    <a:pt x="120" y="10"/>
                  </a:lnTo>
                  <a:lnTo>
                    <a:pt x="105" y="5"/>
                  </a:lnTo>
                  <a:lnTo>
                    <a:pt x="88" y="3"/>
                  </a:lnTo>
                  <a:lnTo>
                    <a:pt x="71" y="5"/>
                  </a:lnTo>
                  <a:lnTo>
                    <a:pt x="53" y="10"/>
                  </a:lnTo>
                  <a:lnTo>
                    <a:pt x="38" y="17"/>
                  </a:lnTo>
                  <a:lnTo>
                    <a:pt x="26" y="27"/>
                  </a:lnTo>
                  <a:lnTo>
                    <a:pt x="17" y="39"/>
                  </a:lnTo>
                  <a:lnTo>
                    <a:pt x="9" y="53"/>
                  </a:lnTo>
                  <a:lnTo>
                    <a:pt x="5" y="72"/>
                  </a:lnTo>
                  <a:lnTo>
                    <a:pt x="2" y="89"/>
                  </a:lnTo>
                  <a:lnTo>
                    <a:pt x="5" y="105"/>
                  </a:lnTo>
                  <a:lnTo>
                    <a:pt x="9" y="120"/>
                  </a:lnTo>
                  <a:lnTo>
                    <a:pt x="17" y="135"/>
                  </a:lnTo>
                  <a:lnTo>
                    <a:pt x="26" y="148"/>
                  </a:lnTo>
                  <a:lnTo>
                    <a:pt x="38" y="158"/>
                  </a:lnTo>
                  <a:lnTo>
                    <a:pt x="53" y="167"/>
                  </a:lnTo>
                  <a:lnTo>
                    <a:pt x="71" y="172"/>
                  </a:lnTo>
                  <a:lnTo>
                    <a:pt x="88" y="172"/>
                  </a:lnTo>
                  <a:lnTo>
                    <a:pt x="105" y="172"/>
                  </a:lnTo>
                  <a:lnTo>
                    <a:pt x="120" y="167"/>
                  </a:lnTo>
                  <a:lnTo>
                    <a:pt x="134" y="158"/>
                  </a:lnTo>
                  <a:lnTo>
                    <a:pt x="147" y="148"/>
                  </a:lnTo>
                  <a:lnTo>
                    <a:pt x="160" y="135"/>
                  </a:lnTo>
                  <a:lnTo>
                    <a:pt x="167" y="120"/>
                  </a:lnTo>
                  <a:lnTo>
                    <a:pt x="172" y="105"/>
                  </a:lnTo>
                  <a:lnTo>
                    <a:pt x="174" y="89"/>
                  </a:lnTo>
                  <a:lnTo>
                    <a:pt x="177" y="89"/>
                  </a:lnTo>
                  <a:close/>
                </a:path>
              </a:pathLst>
            </a:custGeom>
            <a:solidFill>
              <a:srgbClr val="62A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9" name="Freeform 1261">
              <a:extLst>
                <a:ext uri="{FF2B5EF4-FFF2-40B4-BE49-F238E27FC236}">
                  <a16:creationId xmlns:a16="http://schemas.microsoft.com/office/drawing/2014/main" id="{8EB43313-92B9-446E-BD9F-E6552457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57"/>
              <a:ext cx="57" cy="57"/>
            </a:xfrm>
            <a:custGeom>
              <a:avLst/>
              <a:gdLst>
                <a:gd name="T0" fmla="*/ 169 w 172"/>
                <a:gd name="T1" fmla="*/ 69 h 170"/>
                <a:gd name="T2" fmla="*/ 157 w 172"/>
                <a:gd name="T3" fmla="*/ 37 h 170"/>
                <a:gd name="T4" fmla="*/ 133 w 172"/>
                <a:gd name="T5" fmla="*/ 15 h 170"/>
                <a:gd name="T6" fmla="*/ 104 w 172"/>
                <a:gd name="T7" fmla="*/ 3 h 170"/>
                <a:gd name="T8" fmla="*/ 70 w 172"/>
                <a:gd name="T9" fmla="*/ 3 h 170"/>
                <a:gd name="T10" fmla="*/ 37 w 172"/>
                <a:gd name="T11" fmla="*/ 15 h 170"/>
                <a:gd name="T12" fmla="*/ 14 w 172"/>
                <a:gd name="T13" fmla="*/ 37 h 170"/>
                <a:gd name="T14" fmla="*/ 4 w 172"/>
                <a:gd name="T15" fmla="*/ 69 h 170"/>
                <a:gd name="T16" fmla="*/ 4 w 172"/>
                <a:gd name="T17" fmla="*/ 103 h 170"/>
                <a:gd name="T18" fmla="*/ 14 w 172"/>
                <a:gd name="T19" fmla="*/ 134 h 170"/>
                <a:gd name="T20" fmla="*/ 37 w 172"/>
                <a:gd name="T21" fmla="*/ 155 h 170"/>
                <a:gd name="T22" fmla="*/ 70 w 172"/>
                <a:gd name="T23" fmla="*/ 170 h 170"/>
                <a:gd name="T24" fmla="*/ 104 w 172"/>
                <a:gd name="T25" fmla="*/ 170 h 170"/>
                <a:gd name="T26" fmla="*/ 133 w 172"/>
                <a:gd name="T27" fmla="*/ 155 h 170"/>
                <a:gd name="T28" fmla="*/ 157 w 172"/>
                <a:gd name="T29" fmla="*/ 134 h 170"/>
                <a:gd name="T30" fmla="*/ 169 w 172"/>
                <a:gd name="T31" fmla="*/ 103 h 170"/>
                <a:gd name="T32" fmla="*/ 168 w 172"/>
                <a:gd name="T33" fmla="*/ 86 h 170"/>
                <a:gd name="T34" fmla="*/ 162 w 172"/>
                <a:gd name="T35" fmla="*/ 55 h 170"/>
                <a:gd name="T36" fmla="*/ 145 w 172"/>
                <a:gd name="T37" fmla="*/ 27 h 170"/>
                <a:gd name="T38" fmla="*/ 119 w 172"/>
                <a:gd name="T39" fmla="*/ 11 h 170"/>
                <a:gd name="T40" fmla="*/ 86 w 172"/>
                <a:gd name="T41" fmla="*/ 3 h 170"/>
                <a:gd name="T42" fmla="*/ 54 w 172"/>
                <a:gd name="T43" fmla="*/ 11 h 170"/>
                <a:gd name="T44" fmla="*/ 28 w 172"/>
                <a:gd name="T45" fmla="*/ 27 h 170"/>
                <a:gd name="T46" fmla="*/ 11 w 172"/>
                <a:gd name="T47" fmla="*/ 55 h 170"/>
                <a:gd name="T48" fmla="*/ 4 w 172"/>
                <a:gd name="T49" fmla="*/ 86 h 170"/>
                <a:gd name="T50" fmla="*/ 11 w 172"/>
                <a:gd name="T51" fmla="*/ 118 h 170"/>
                <a:gd name="T52" fmla="*/ 28 w 172"/>
                <a:gd name="T53" fmla="*/ 143 h 170"/>
                <a:gd name="T54" fmla="*/ 54 w 172"/>
                <a:gd name="T55" fmla="*/ 163 h 170"/>
                <a:gd name="T56" fmla="*/ 86 w 172"/>
                <a:gd name="T57" fmla="*/ 167 h 170"/>
                <a:gd name="T58" fmla="*/ 119 w 172"/>
                <a:gd name="T59" fmla="*/ 163 h 170"/>
                <a:gd name="T60" fmla="*/ 145 w 172"/>
                <a:gd name="T61" fmla="*/ 143 h 170"/>
                <a:gd name="T62" fmla="*/ 162 w 172"/>
                <a:gd name="T63" fmla="*/ 118 h 170"/>
                <a:gd name="T64" fmla="*/ 168 w 172"/>
                <a:gd name="T65" fmla="*/ 8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2" h="170">
                  <a:moveTo>
                    <a:pt x="172" y="86"/>
                  </a:moveTo>
                  <a:lnTo>
                    <a:pt x="169" y="69"/>
                  </a:lnTo>
                  <a:lnTo>
                    <a:pt x="165" y="51"/>
                  </a:lnTo>
                  <a:lnTo>
                    <a:pt x="157" y="37"/>
                  </a:lnTo>
                  <a:lnTo>
                    <a:pt x="145" y="26"/>
                  </a:lnTo>
                  <a:lnTo>
                    <a:pt x="133" y="15"/>
                  </a:lnTo>
                  <a:lnTo>
                    <a:pt x="119" y="8"/>
                  </a:lnTo>
                  <a:lnTo>
                    <a:pt x="104" y="3"/>
                  </a:lnTo>
                  <a:lnTo>
                    <a:pt x="86" y="0"/>
                  </a:lnTo>
                  <a:lnTo>
                    <a:pt x="70" y="3"/>
                  </a:lnTo>
                  <a:lnTo>
                    <a:pt x="52" y="8"/>
                  </a:lnTo>
                  <a:lnTo>
                    <a:pt x="37" y="15"/>
                  </a:lnTo>
                  <a:lnTo>
                    <a:pt x="25" y="26"/>
                  </a:lnTo>
                  <a:lnTo>
                    <a:pt x="14" y="37"/>
                  </a:lnTo>
                  <a:lnTo>
                    <a:pt x="7" y="51"/>
                  </a:lnTo>
                  <a:lnTo>
                    <a:pt x="4" y="69"/>
                  </a:lnTo>
                  <a:lnTo>
                    <a:pt x="0" y="86"/>
                  </a:lnTo>
                  <a:lnTo>
                    <a:pt x="4" y="103"/>
                  </a:lnTo>
                  <a:lnTo>
                    <a:pt x="7" y="118"/>
                  </a:lnTo>
                  <a:lnTo>
                    <a:pt x="14" y="134"/>
                  </a:lnTo>
                  <a:lnTo>
                    <a:pt x="25" y="146"/>
                  </a:lnTo>
                  <a:lnTo>
                    <a:pt x="37" y="155"/>
                  </a:lnTo>
                  <a:lnTo>
                    <a:pt x="52" y="165"/>
                  </a:lnTo>
                  <a:lnTo>
                    <a:pt x="70" y="170"/>
                  </a:lnTo>
                  <a:lnTo>
                    <a:pt x="86" y="170"/>
                  </a:lnTo>
                  <a:lnTo>
                    <a:pt x="104" y="170"/>
                  </a:lnTo>
                  <a:lnTo>
                    <a:pt x="119" y="165"/>
                  </a:lnTo>
                  <a:lnTo>
                    <a:pt x="133" y="155"/>
                  </a:lnTo>
                  <a:lnTo>
                    <a:pt x="145" y="146"/>
                  </a:lnTo>
                  <a:lnTo>
                    <a:pt x="157" y="134"/>
                  </a:lnTo>
                  <a:lnTo>
                    <a:pt x="165" y="118"/>
                  </a:lnTo>
                  <a:lnTo>
                    <a:pt x="169" y="103"/>
                  </a:lnTo>
                  <a:lnTo>
                    <a:pt x="172" y="86"/>
                  </a:lnTo>
                  <a:lnTo>
                    <a:pt x="168" y="86"/>
                  </a:lnTo>
                  <a:lnTo>
                    <a:pt x="168" y="69"/>
                  </a:lnTo>
                  <a:lnTo>
                    <a:pt x="162" y="55"/>
                  </a:lnTo>
                  <a:lnTo>
                    <a:pt x="155" y="40"/>
                  </a:lnTo>
                  <a:lnTo>
                    <a:pt x="145" y="27"/>
                  </a:lnTo>
                  <a:lnTo>
                    <a:pt x="133" y="17"/>
                  </a:lnTo>
                  <a:lnTo>
                    <a:pt x="119" y="11"/>
                  </a:lnTo>
                  <a:lnTo>
                    <a:pt x="104" y="5"/>
                  </a:lnTo>
                  <a:lnTo>
                    <a:pt x="86" y="3"/>
                  </a:lnTo>
                  <a:lnTo>
                    <a:pt x="70" y="5"/>
                  </a:lnTo>
                  <a:lnTo>
                    <a:pt x="54" y="11"/>
                  </a:lnTo>
                  <a:lnTo>
                    <a:pt x="40" y="17"/>
                  </a:lnTo>
                  <a:lnTo>
                    <a:pt x="28" y="27"/>
                  </a:lnTo>
                  <a:lnTo>
                    <a:pt x="18" y="40"/>
                  </a:lnTo>
                  <a:lnTo>
                    <a:pt x="11" y="55"/>
                  </a:lnTo>
                  <a:lnTo>
                    <a:pt x="5" y="69"/>
                  </a:lnTo>
                  <a:lnTo>
                    <a:pt x="4" y="86"/>
                  </a:lnTo>
                  <a:lnTo>
                    <a:pt x="5" y="101"/>
                  </a:lnTo>
                  <a:lnTo>
                    <a:pt x="11" y="118"/>
                  </a:lnTo>
                  <a:lnTo>
                    <a:pt x="18" y="131"/>
                  </a:lnTo>
                  <a:lnTo>
                    <a:pt x="28" y="143"/>
                  </a:lnTo>
                  <a:lnTo>
                    <a:pt x="40" y="153"/>
                  </a:lnTo>
                  <a:lnTo>
                    <a:pt x="54" y="163"/>
                  </a:lnTo>
                  <a:lnTo>
                    <a:pt x="70" y="165"/>
                  </a:lnTo>
                  <a:lnTo>
                    <a:pt x="86" y="167"/>
                  </a:lnTo>
                  <a:lnTo>
                    <a:pt x="104" y="165"/>
                  </a:lnTo>
                  <a:lnTo>
                    <a:pt x="119" y="163"/>
                  </a:lnTo>
                  <a:lnTo>
                    <a:pt x="133" y="153"/>
                  </a:lnTo>
                  <a:lnTo>
                    <a:pt x="145" y="143"/>
                  </a:lnTo>
                  <a:lnTo>
                    <a:pt x="155" y="131"/>
                  </a:lnTo>
                  <a:lnTo>
                    <a:pt x="162" y="118"/>
                  </a:lnTo>
                  <a:lnTo>
                    <a:pt x="168" y="101"/>
                  </a:lnTo>
                  <a:lnTo>
                    <a:pt x="168" y="86"/>
                  </a:lnTo>
                  <a:lnTo>
                    <a:pt x="172" y="86"/>
                  </a:lnTo>
                  <a:close/>
                </a:path>
              </a:pathLst>
            </a:custGeom>
            <a:solidFill>
              <a:srgbClr val="68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0" name="Freeform 1262">
              <a:extLst>
                <a:ext uri="{FF2B5EF4-FFF2-40B4-BE49-F238E27FC236}">
                  <a16:creationId xmlns:a16="http://schemas.microsoft.com/office/drawing/2014/main" id="{E938F122-E7E5-4374-99DC-B4770E94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3358"/>
              <a:ext cx="55" cy="55"/>
            </a:xfrm>
            <a:custGeom>
              <a:avLst/>
              <a:gdLst>
                <a:gd name="T0" fmla="*/ 164 w 164"/>
                <a:gd name="T1" fmla="*/ 67 h 165"/>
                <a:gd name="T2" fmla="*/ 152 w 164"/>
                <a:gd name="T3" fmla="*/ 37 h 165"/>
                <a:gd name="T4" fmla="*/ 129 w 164"/>
                <a:gd name="T5" fmla="*/ 14 h 165"/>
                <a:gd name="T6" fmla="*/ 100 w 164"/>
                <a:gd name="T7" fmla="*/ 2 h 165"/>
                <a:gd name="T8" fmla="*/ 66 w 164"/>
                <a:gd name="T9" fmla="*/ 2 h 165"/>
                <a:gd name="T10" fmla="*/ 37 w 164"/>
                <a:gd name="T11" fmla="*/ 14 h 165"/>
                <a:gd name="T12" fmla="*/ 14 w 164"/>
                <a:gd name="T13" fmla="*/ 37 h 165"/>
                <a:gd name="T14" fmla="*/ 2 w 164"/>
                <a:gd name="T15" fmla="*/ 67 h 165"/>
                <a:gd name="T16" fmla="*/ 2 w 164"/>
                <a:gd name="T17" fmla="*/ 98 h 165"/>
                <a:gd name="T18" fmla="*/ 14 w 164"/>
                <a:gd name="T19" fmla="*/ 127 h 165"/>
                <a:gd name="T20" fmla="*/ 37 w 164"/>
                <a:gd name="T21" fmla="*/ 150 h 165"/>
                <a:gd name="T22" fmla="*/ 66 w 164"/>
                <a:gd name="T23" fmla="*/ 162 h 165"/>
                <a:gd name="T24" fmla="*/ 100 w 164"/>
                <a:gd name="T25" fmla="*/ 162 h 165"/>
                <a:gd name="T26" fmla="*/ 129 w 164"/>
                <a:gd name="T27" fmla="*/ 150 h 165"/>
                <a:gd name="T28" fmla="*/ 152 w 164"/>
                <a:gd name="T29" fmla="*/ 127 h 165"/>
                <a:gd name="T30" fmla="*/ 164 w 164"/>
                <a:gd name="T31" fmla="*/ 98 h 165"/>
                <a:gd name="T32" fmla="*/ 162 w 164"/>
                <a:gd name="T33" fmla="*/ 84 h 165"/>
                <a:gd name="T34" fmla="*/ 157 w 164"/>
                <a:gd name="T35" fmla="*/ 52 h 165"/>
                <a:gd name="T36" fmla="*/ 139 w 164"/>
                <a:gd name="T37" fmla="*/ 27 h 165"/>
                <a:gd name="T38" fmla="*/ 112 w 164"/>
                <a:gd name="T39" fmla="*/ 10 h 165"/>
                <a:gd name="T40" fmla="*/ 83 w 164"/>
                <a:gd name="T41" fmla="*/ 2 h 165"/>
                <a:gd name="T42" fmla="*/ 52 w 164"/>
                <a:gd name="T43" fmla="*/ 10 h 165"/>
                <a:gd name="T44" fmla="*/ 26 w 164"/>
                <a:gd name="T45" fmla="*/ 27 h 165"/>
                <a:gd name="T46" fmla="*/ 9 w 164"/>
                <a:gd name="T47" fmla="*/ 52 h 165"/>
                <a:gd name="T48" fmla="*/ 2 w 164"/>
                <a:gd name="T49" fmla="*/ 84 h 165"/>
                <a:gd name="T50" fmla="*/ 9 w 164"/>
                <a:gd name="T51" fmla="*/ 113 h 165"/>
                <a:gd name="T52" fmla="*/ 26 w 164"/>
                <a:gd name="T53" fmla="*/ 140 h 165"/>
                <a:gd name="T54" fmla="*/ 52 w 164"/>
                <a:gd name="T55" fmla="*/ 155 h 165"/>
                <a:gd name="T56" fmla="*/ 83 w 164"/>
                <a:gd name="T57" fmla="*/ 162 h 165"/>
                <a:gd name="T58" fmla="*/ 112 w 164"/>
                <a:gd name="T59" fmla="*/ 155 h 165"/>
                <a:gd name="T60" fmla="*/ 139 w 164"/>
                <a:gd name="T61" fmla="*/ 140 h 165"/>
                <a:gd name="T62" fmla="*/ 157 w 164"/>
                <a:gd name="T63" fmla="*/ 113 h 165"/>
                <a:gd name="T64" fmla="*/ 162 w 164"/>
                <a:gd name="T65" fmla="*/ 8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165">
                  <a:moveTo>
                    <a:pt x="164" y="84"/>
                  </a:moveTo>
                  <a:lnTo>
                    <a:pt x="164" y="67"/>
                  </a:lnTo>
                  <a:lnTo>
                    <a:pt x="159" y="52"/>
                  </a:lnTo>
                  <a:lnTo>
                    <a:pt x="152" y="37"/>
                  </a:lnTo>
                  <a:lnTo>
                    <a:pt x="142" y="24"/>
                  </a:lnTo>
                  <a:lnTo>
                    <a:pt x="129" y="14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6" y="2"/>
                  </a:lnTo>
                  <a:lnTo>
                    <a:pt x="52" y="7"/>
                  </a:lnTo>
                  <a:lnTo>
                    <a:pt x="37" y="14"/>
                  </a:lnTo>
                  <a:lnTo>
                    <a:pt x="24" y="24"/>
                  </a:lnTo>
                  <a:lnTo>
                    <a:pt x="14" y="37"/>
                  </a:lnTo>
                  <a:lnTo>
                    <a:pt x="7" y="52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2" y="98"/>
                  </a:lnTo>
                  <a:lnTo>
                    <a:pt x="7" y="115"/>
                  </a:lnTo>
                  <a:lnTo>
                    <a:pt x="14" y="127"/>
                  </a:lnTo>
                  <a:lnTo>
                    <a:pt x="24" y="140"/>
                  </a:lnTo>
                  <a:lnTo>
                    <a:pt x="37" y="150"/>
                  </a:lnTo>
                  <a:lnTo>
                    <a:pt x="52" y="160"/>
                  </a:lnTo>
                  <a:lnTo>
                    <a:pt x="66" y="162"/>
                  </a:lnTo>
                  <a:lnTo>
                    <a:pt x="83" y="165"/>
                  </a:lnTo>
                  <a:lnTo>
                    <a:pt x="100" y="162"/>
                  </a:lnTo>
                  <a:lnTo>
                    <a:pt x="115" y="160"/>
                  </a:lnTo>
                  <a:lnTo>
                    <a:pt x="129" y="150"/>
                  </a:lnTo>
                  <a:lnTo>
                    <a:pt x="142" y="140"/>
                  </a:lnTo>
                  <a:lnTo>
                    <a:pt x="152" y="127"/>
                  </a:lnTo>
                  <a:lnTo>
                    <a:pt x="159" y="115"/>
                  </a:lnTo>
                  <a:lnTo>
                    <a:pt x="164" y="98"/>
                  </a:lnTo>
                  <a:lnTo>
                    <a:pt x="164" y="84"/>
                  </a:lnTo>
                  <a:lnTo>
                    <a:pt x="162" y="84"/>
                  </a:lnTo>
                  <a:lnTo>
                    <a:pt x="162" y="67"/>
                  </a:lnTo>
                  <a:lnTo>
                    <a:pt x="157" y="52"/>
                  </a:lnTo>
                  <a:lnTo>
                    <a:pt x="150" y="37"/>
                  </a:lnTo>
                  <a:lnTo>
                    <a:pt x="139" y="27"/>
                  </a:lnTo>
                  <a:lnTo>
                    <a:pt x="128" y="17"/>
                  </a:lnTo>
                  <a:lnTo>
                    <a:pt x="112" y="10"/>
                  </a:lnTo>
                  <a:lnTo>
                    <a:pt x="98" y="5"/>
                  </a:lnTo>
                  <a:lnTo>
                    <a:pt x="83" y="2"/>
                  </a:lnTo>
                  <a:lnTo>
                    <a:pt x="66" y="5"/>
                  </a:lnTo>
                  <a:lnTo>
                    <a:pt x="52" y="10"/>
                  </a:lnTo>
                  <a:lnTo>
                    <a:pt x="38" y="17"/>
                  </a:lnTo>
                  <a:lnTo>
                    <a:pt x="26" y="27"/>
                  </a:lnTo>
                  <a:lnTo>
                    <a:pt x="16" y="37"/>
                  </a:lnTo>
                  <a:lnTo>
                    <a:pt x="9" y="52"/>
                  </a:lnTo>
                  <a:lnTo>
                    <a:pt x="4" y="67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9" y="113"/>
                  </a:lnTo>
                  <a:lnTo>
                    <a:pt x="16" y="127"/>
                  </a:lnTo>
                  <a:lnTo>
                    <a:pt x="26" y="140"/>
                  </a:lnTo>
                  <a:lnTo>
                    <a:pt x="38" y="148"/>
                  </a:lnTo>
                  <a:lnTo>
                    <a:pt x="52" y="155"/>
                  </a:lnTo>
                  <a:lnTo>
                    <a:pt x="66" y="160"/>
                  </a:lnTo>
                  <a:lnTo>
                    <a:pt x="83" y="162"/>
                  </a:lnTo>
                  <a:lnTo>
                    <a:pt x="98" y="160"/>
                  </a:lnTo>
                  <a:lnTo>
                    <a:pt x="112" y="155"/>
                  </a:lnTo>
                  <a:lnTo>
                    <a:pt x="128" y="148"/>
                  </a:lnTo>
                  <a:lnTo>
                    <a:pt x="139" y="140"/>
                  </a:lnTo>
                  <a:lnTo>
                    <a:pt x="150" y="127"/>
                  </a:lnTo>
                  <a:lnTo>
                    <a:pt x="157" y="113"/>
                  </a:lnTo>
                  <a:lnTo>
                    <a:pt x="162" y="98"/>
                  </a:lnTo>
                  <a:lnTo>
                    <a:pt x="162" y="84"/>
                  </a:lnTo>
                  <a:lnTo>
                    <a:pt x="164" y="84"/>
                  </a:lnTo>
                  <a:close/>
                </a:path>
              </a:pathLst>
            </a:custGeom>
            <a:solidFill>
              <a:srgbClr val="6DA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1" name="Freeform 1263">
              <a:extLst>
                <a:ext uri="{FF2B5EF4-FFF2-40B4-BE49-F238E27FC236}">
                  <a16:creationId xmlns:a16="http://schemas.microsoft.com/office/drawing/2014/main" id="{9585F1CA-CCFF-46C2-9F6F-6BEA63DA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359"/>
              <a:ext cx="53" cy="53"/>
            </a:xfrm>
            <a:custGeom>
              <a:avLst/>
              <a:gdLst>
                <a:gd name="T0" fmla="*/ 160 w 160"/>
                <a:gd name="T1" fmla="*/ 65 h 160"/>
                <a:gd name="T2" fmla="*/ 148 w 160"/>
                <a:gd name="T3" fmla="*/ 35 h 160"/>
                <a:gd name="T4" fmla="*/ 126 w 160"/>
                <a:gd name="T5" fmla="*/ 15 h 160"/>
                <a:gd name="T6" fmla="*/ 96 w 160"/>
                <a:gd name="T7" fmla="*/ 3 h 160"/>
                <a:gd name="T8" fmla="*/ 64 w 160"/>
                <a:gd name="T9" fmla="*/ 3 h 160"/>
                <a:gd name="T10" fmla="*/ 37 w 160"/>
                <a:gd name="T11" fmla="*/ 15 h 160"/>
                <a:gd name="T12" fmla="*/ 14 w 160"/>
                <a:gd name="T13" fmla="*/ 35 h 160"/>
                <a:gd name="T14" fmla="*/ 2 w 160"/>
                <a:gd name="T15" fmla="*/ 65 h 160"/>
                <a:gd name="T16" fmla="*/ 2 w 160"/>
                <a:gd name="T17" fmla="*/ 96 h 160"/>
                <a:gd name="T18" fmla="*/ 14 w 160"/>
                <a:gd name="T19" fmla="*/ 125 h 160"/>
                <a:gd name="T20" fmla="*/ 37 w 160"/>
                <a:gd name="T21" fmla="*/ 146 h 160"/>
                <a:gd name="T22" fmla="*/ 64 w 160"/>
                <a:gd name="T23" fmla="*/ 158 h 160"/>
                <a:gd name="T24" fmla="*/ 96 w 160"/>
                <a:gd name="T25" fmla="*/ 158 h 160"/>
                <a:gd name="T26" fmla="*/ 126 w 160"/>
                <a:gd name="T27" fmla="*/ 146 h 160"/>
                <a:gd name="T28" fmla="*/ 148 w 160"/>
                <a:gd name="T29" fmla="*/ 125 h 160"/>
                <a:gd name="T30" fmla="*/ 160 w 160"/>
                <a:gd name="T31" fmla="*/ 96 h 160"/>
                <a:gd name="T32" fmla="*/ 157 w 160"/>
                <a:gd name="T33" fmla="*/ 82 h 160"/>
                <a:gd name="T34" fmla="*/ 153 w 160"/>
                <a:gd name="T35" fmla="*/ 50 h 160"/>
                <a:gd name="T36" fmla="*/ 136 w 160"/>
                <a:gd name="T37" fmla="*/ 27 h 160"/>
                <a:gd name="T38" fmla="*/ 111 w 160"/>
                <a:gd name="T39" fmla="*/ 10 h 160"/>
                <a:gd name="T40" fmla="*/ 81 w 160"/>
                <a:gd name="T41" fmla="*/ 3 h 160"/>
                <a:gd name="T42" fmla="*/ 52 w 160"/>
                <a:gd name="T43" fmla="*/ 10 h 160"/>
                <a:gd name="T44" fmla="*/ 28 w 160"/>
                <a:gd name="T45" fmla="*/ 27 h 160"/>
                <a:gd name="T46" fmla="*/ 10 w 160"/>
                <a:gd name="T47" fmla="*/ 50 h 160"/>
                <a:gd name="T48" fmla="*/ 6 w 160"/>
                <a:gd name="T49" fmla="*/ 82 h 160"/>
                <a:gd name="T50" fmla="*/ 10 w 160"/>
                <a:gd name="T51" fmla="*/ 111 h 160"/>
                <a:gd name="T52" fmla="*/ 28 w 160"/>
                <a:gd name="T53" fmla="*/ 135 h 160"/>
                <a:gd name="T54" fmla="*/ 52 w 160"/>
                <a:gd name="T55" fmla="*/ 151 h 160"/>
                <a:gd name="T56" fmla="*/ 81 w 160"/>
                <a:gd name="T57" fmla="*/ 158 h 160"/>
                <a:gd name="T58" fmla="*/ 111 w 160"/>
                <a:gd name="T59" fmla="*/ 151 h 160"/>
                <a:gd name="T60" fmla="*/ 136 w 160"/>
                <a:gd name="T61" fmla="*/ 135 h 160"/>
                <a:gd name="T62" fmla="*/ 153 w 160"/>
                <a:gd name="T63" fmla="*/ 111 h 160"/>
                <a:gd name="T64" fmla="*/ 157 w 160"/>
                <a:gd name="T65" fmla="*/ 8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60">
                  <a:moveTo>
                    <a:pt x="160" y="82"/>
                  </a:moveTo>
                  <a:lnTo>
                    <a:pt x="160" y="65"/>
                  </a:lnTo>
                  <a:lnTo>
                    <a:pt x="155" y="50"/>
                  </a:lnTo>
                  <a:lnTo>
                    <a:pt x="148" y="35"/>
                  </a:lnTo>
                  <a:lnTo>
                    <a:pt x="138" y="25"/>
                  </a:lnTo>
                  <a:lnTo>
                    <a:pt x="126" y="15"/>
                  </a:lnTo>
                  <a:lnTo>
                    <a:pt x="111" y="8"/>
                  </a:lnTo>
                  <a:lnTo>
                    <a:pt x="96" y="3"/>
                  </a:lnTo>
                  <a:lnTo>
                    <a:pt x="81" y="0"/>
                  </a:lnTo>
                  <a:lnTo>
                    <a:pt x="64" y="3"/>
                  </a:lnTo>
                  <a:lnTo>
                    <a:pt x="50" y="8"/>
                  </a:lnTo>
                  <a:lnTo>
                    <a:pt x="37" y="15"/>
                  </a:lnTo>
                  <a:lnTo>
                    <a:pt x="24" y="25"/>
                  </a:lnTo>
                  <a:lnTo>
                    <a:pt x="14" y="35"/>
                  </a:lnTo>
                  <a:lnTo>
                    <a:pt x="7" y="50"/>
                  </a:lnTo>
                  <a:lnTo>
                    <a:pt x="2" y="65"/>
                  </a:lnTo>
                  <a:lnTo>
                    <a:pt x="0" y="82"/>
                  </a:lnTo>
                  <a:lnTo>
                    <a:pt x="2" y="96"/>
                  </a:lnTo>
                  <a:lnTo>
                    <a:pt x="7" y="111"/>
                  </a:lnTo>
                  <a:lnTo>
                    <a:pt x="14" y="125"/>
                  </a:lnTo>
                  <a:lnTo>
                    <a:pt x="24" y="138"/>
                  </a:lnTo>
                  <a:lnTo>
                    <a:pt x="37" y="146"/>
                  </a:lnTo>
                  <a:lnTo>
                    <a:pt x="50" y="153"/>
                  </a:lnTo>
                  <a:lnTo>
                    <a:pt x="64" y="158"/>
                  </a:lnTo>
                  <a:lnTo>
                    <a:pt x="81" y="160"/>
                  </a:lnTo>
                  <a:lnTo>
                    <a:pt x="96" y="158"/>
                  </a:lnTo>
                  <a:lnTo>
                    <a:pt x="111" y="153"/>
                  </a:lnTo>
                  <a:lnTo>
                    <a:pt x="126" y="146"/>
                  </a:lnTo>
                  <a:lnTo>
                    <a:pt x="138" y="138"/>
                  </a:lnTo>
                  <a:lnTo>
                    <a:pt x="148" y="125"/>
                  </a:lnTo>
                  <a:lnTo>
                    <a:pt x="155" y="111"/>
                  </a:lnTo>
                  <a:lnTo>
                    <a:pt x="160" y="96"/>
                  </a:lnTo>
                  <a:lnTo>
                    <a:pt x="160" y="82"/>
                  </a:lnTo>
                  <a:lnTo>
                    <a:pt x="157" y="82"/>
                  </a:lnTo>
                  <a:lnTo>
                    <a:pt x="155" y="65"/>
                  </a:lnTo>
                  <a:lnTo>
                    <a:pt x="153" y="50"/>
                  </a:lnTo>
                  <a:lnTo>
                    <a:pt x="145" y="37"/>
                  </a:lnTo>
                  <a:lnTo>
                    <a:pt x="136" y="27"/>
                  </a:lnTo>
                  <a:lnTo>
                    <a:pt x="122" y="17"/>
                  </a:lnTo>
                  <a:lnTo>
                    <a:pt x="111" y="10"/>
                  </a:lnTo>
                  <a:lnTo>
                    <a:pt x="96" y="5"/>
                  </a:lnTo>
                  <a:lnTo>
                    <a:pt x="81" y="3"/>
                  </a:lnTo>
                  <a:lnTo>
                    <a:pt x="64" y="5"/>
                  </a:lnTo>
                  <a:lnTo>
                    <a:pt x="52" y="10"/>
                  </a:lnTo>
                  <a:lnTo>
                    <a:pt x="37" y="17"/>
                  </a:lnTo>
                  <a:lnTo>
                    <a:pt x="28" y="27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6" y="65"/>
                  </a:lnTo>
                  <a:lnTo>
                    <a:pt x="6" y="82"/>
                  </a:lnTo>
                  <a:lnTo>
                    <a:pt x="6" y="96"/>
                  </a:lnTo>
                  <a:lnTo>
                    <a:pt x="10" y="111"/>
                  </a:lnTo>
                  <a:lnTo>
                    <a:pt x="17" y="124"/>
                  </a:lnTo>
                  <a:lnTo>
                    <a:pt x="28" y="135"/>
                  </a:lnTo>
                  <a:lnTo>
                    <a:pt x="37" y="146"/>
                  </a:lnTo>
                  <a:lnTo>
                    <a:pt x="52" y="151"/>
                  </a:lnTo>
                  <a:lnTo>
                    <a:pt x="64" y="155"/>
                  </a:lnTo>
                  <a:lnTo>
                    <a:pt x="81" y="158"/>
                  </a:lnTo>
                  <a:lnTo>
                    <a:pt x="96" y="155"/>
                  </a:lnTo>
                  <a:lnTo>
                    <a:pt x="111" y="151"/>
                  </a:lnTo>
                  <a:lnTo>
                    <a:pt x="122" y="146"/>
                  </a:lnTo>
                  <a:lnTo>
                    <a:pt x="136" y="135"/>
                  </a:lnTo>
                  <a:lnTo>
                    <a:pt x="145" y="124"/>
                  </a:lnTo>
                  <a:lnTo>
                    <a:pt x="153" y="111"/>
                  </a:lnTo>
                  <a:lnTo>
                    <a:pt x="155" y="96"/>
                  </a:lnTo>
                  <a:lnTo>
                    <a:pt x="157" y="82"/>
                  </a:lnTo>
                  <a:lnTo>
                    <a:pt x="160" y="82"/>
                  </a:lnTo>
                  <a:close/>
                </a:path>
              </a:pathLst>
            </a:custGeom>
            <a:solidFill>
              <a:srgbClr val="72A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2" name="Freeform 1264">
              <a:extLst>
                <a:ext uri="{FF2B5EF4-FFF2-40B4-BE49-F238E27FC236}">
                  <a16:creationId xmlns:a16="http://schemas.microsoft.com/office/drawing/2014/main" id="{C569C98C-A9BC-4404-B0F9-0AB4CFDF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3360"/>
              <a:ext cx="51" cy="51"/>
            </a:xfrm>
            <a:custGeom>
              <a:avLst/>
              <a:gdLst>
                <a:gd name="T0" fmla="*/ 150 w 152"/>
                <a:gd name="T1" fmla="*/ 61 h 155"/>
                <a:gd name="T2" fmla="*/ 140 w 152"/>
                <a:gd name="T3" fmla="*/ 35 h 155"/>
                <a:gd name="T4" fmla="*/ 117 w 152"/>
                <a:gd name="T5" fmla="*/ 14 h 155"/>
                <a:gd name="T6" fmla="*/ 91 w 152"/>
                <a:gd name="T7" fmla="*/ 3 h 155"/>
                <a:gd name="T8" fmla="*/ 59 w 152"/>
                <a:gd name="T9" fmla="*/ 3 h 155"/>
                <a:gd name="T10" fmla="*/ 31 w 152"/>
                <a:gd name="T11" fmla="*/ 14 h 155"/>
                <a:gd name="T12" fmla="*/ 12 w 152"/>
                <a:gd name="T13" fmla="*/ 35 h 155"/>
                <a:gd name="T14" fmla="*/ 0 w 152"/>
                <a:gd name="T15" fmla="*/ 61 h 155"/>
                <a:gd name="T16" fmla="*/ 0 w 152"/>
                <a:gd name="T17" fmla="*/ 93 h 155"/>
                <a:gd name="T18" fmla="*/ 12 w 152"/>
                <a:gd name="T19" fmla="*/ 121 h 155"/>
                <a:gd name="T20" fmla="*/ 31 w 152"/>
                <a:gd name="T21" fmla="*/ 142 h 155"/>
                <a:gd name="T22" fmla="*/ 59 w 152"/>
                <a:gd name="T23" fmla="*/ 152 h 155"/>
                <a:gd name="T24" fmla="*/ 91 w 152"/>
                <a:gd name="T25" fmla="*/ 152 h 155"/>
                <a:gd name="T26" fmla="*/ 117 w 152"/>
                <a:gd name="T27" fmla="*/ 142 h 155"/>
                <a:gd name="T28" fmla="*/ 140 w 152"/>
                <a:gd name="T29" fmla="*/ 121 h 155"/>
                <a:gd name="T30" fmla="*/ 150 w 152"/>
                <a:gd name="T31" fmla="*/ 93 h 155"/>
                <a:gd name="T32" fmla="*/ 150 w 152"/>
                <a:gd name="T33" fmla="*/ 78 h 155"/>
                <a:gd name="T34" fmla="*/ 145 w 152"/>
                <a:gd name="T35" fmla="*/ 49 h 155"/>
                <a:gd name="T36" fmla="*/ 128 w 152"/>
                <a:gd name="T37" fmla="*/ 25 h 155"/>
                <a:gd name="T38" fmla="*/ 103 w 152"/>
                <a:gd name="T39" fmla="*/ 9 h 155"/>
                <a:gd name="T40" fmla="*/ 76 w 152"/>
                <a:gd name="T41" fmla="*/ 4 h 155"/>
                <a:gd name="T42" fmla="*/ 47 w 152"/>
                <a:gd name="T43" fmla="*/ 9 h 155"/>
                <a:gd name="T44" fmla="*/ 22 w 152"/>
                <a:gd name="T45" fmla="*/ 25 h 155"/>
                <a:gd name="T46" fmla="*/ 7 w 152"/>
                <a:gd name="T47" fmla="*/ 49 h 155"/>
                <a:gd name="T48" fmla="*/ 2 w 152"/>
                <a:gd name="T49" fmla="*/ 78 h 155"/>
                <a:gd name="T50" fmla="*/ 7 w 152"/>
                <a:gd name="T51" fmla="*/ 106 h 155"/>
                <a:gd name="T52" fmla="*/ 22 w 152"/>
                <a:gd name="T53" fmla="*/ 130 h 155"/>
                <a:gd name="T54" fmla="*/ 47 w 152"/>
                <a:gd name="T55" fmla="*/ 145 h 155"/>
                <a:gd name="T56" fmla="*/ 76 w 152"/>
                <a:gd name="T57" fmla="*/ 152 h 155"/>
                <a:gd name="T58" fmla="*/ 103 w 152"/>
                <a:gd name="T59" fmla="*/ 145 h 155"/>
                <a:gd name="T60" fmla="*/ 128 w 152"/>
                <a:gd name="T61" fmla="*/ 130 h 155"/>
                <a:gd name="T62" fmla="*/ 145 w 152"/>
                <a:gd name="T63" fmla="*/ 106 h 155"/>
                <a:gd name="T64" fmla="*/ 150 w 152"/>
                <a:gd name="T65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2" h="155">
                  <a:moveTo>
                    <a:pt x="152" y="78"/>
                  </a:moveTo>
                  <a:lnTo>
                    <a:pt x="150" y="61"/>
                  </a:lnTo>
                  <a:lnTo>
                    <a:pt x="148" y="47"/>
                  </a:lnTo>
                  <a:lnTo>
                    <a:pt x="140" y="35"/>
                  </a:lnTo>
                  <a:lnTo>
                    <a:pt x="131" y="25"/>
                  </a:lnTo>
                  <a:lnTo>
                    <a:pt x="117" y="14"/>
                  </a:lnTo>
                  <a:lnTo>
                    <a:pt x="106" y="7"/>
                  </a:lnTo>
                  <a:lnTo>
                    <a:pt x="91" y="3"/>
                  </a:lnTo>
                  <a:lnTo>
                    <a:pt x="76" y="0"/>
                  </a:lnTo>
                  <a:lnTo>
                    <a:pt x="59" y="3"/>
                  </a:lnTo>
                  <a:lnTo>
                    <a:pt x="47" y="7"/>
                  </a:lnTo>
                  <a:lnTo>
                    <a:pt x="31" y="14"/>
                  </a:lnTo>
                  <a:lnTo>
                    <a:pt x="22" y="25"/>
                  </a:lnTo>
                  <a:lnTo>
                    <a:pt x="12" y="35"/>
                  </a:lnTo>
                  <a:lnTo>
                    <a:pt x="5" y="47"/>
                  </a:lnTo>
                  <a:lnTo>
                    <a:pt x="0" y="61"/>
                  </a:lnTo>
                  <a:lnTo>
                    <a:pt x="0" y="78"/>
                  </a:lnTo>
                  <a:lnTo>
                    <a:pt x="0" y="93"/>
                  </a:lnTo>
                  <a:lnTo>
                    <a:pt x="5" y="109"/>
                  </a:lnTo>
                  <a:lnTo>
                    <a:pt x="12" y="121"/>
                  </a:lnTo>
                  <a:lnTo>
                    <a:pt x="22" y="133"/>
                  </a:lnTo>
                  <a:lnTo>
                    <a:pt x="31" y="142"/>
                  </a:lnTo>
                  <a:lnTo>
                    <a:pt x="47" y="147"/>
                  </a:lnTo>
                  <a:lnTo>
                    <a:pt x="59" y="152"/>
                  </a:lnTo>
                  <a:lnTo>
                    <a:pt x="76" y="155"/>
                  </a:lnTo>
                  <a:lnTo>
                    <a:pt x="91" y="152"/>
                  </a:lnTo>
                  <a:lnTo>
                    <a:pt x="106" y="147"/>
                  </a:lnTo>
                  <a:lnTo>
                    <a:pt x="117" y="142"/>
                  </a:lnTo>
                  <a:lnTo>
                    <a:pt x="131" y="133"/>
                  </a:lnTo>
                  <a:lnTo>
                    <a:pt x="140" y="121"/>
                  </a:lnTo>
                  <a:lnTo>
                    <a:pt x="148" y="109"/>
                  </a:lnTo>
                  <a:lnTo>
                    <a:pt x="150" y="93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48" y="64"/>
                  </a:lnTo>
                  <a:lnTo>
                    <a:pt x="145" y="49"/>
                  </a:lnTo>
                  <a:lnTo>
                    <a:pt x="138" y="37"/>
                  </a:lnTo>
                  <a:lnTo>
                    <a:pt x="128" y="25"/>
                  </a:lnTo>
                  <a:lnTo>
                    <a:pt x="117" y="18"/>
                  </a:lnTo>
                  <a:lnTo>
                    <a:pt x="103" y="9"/>
                  </a:lnTo>
                  <a:lnTo>
                    <a:pt x="91" y="4"/>
                  </a:lnTo>
                  <a:lnTo>
                    <a:pt x="76" y="4"/>
                  </a:lnTo>
                  <a:lnTo>
                    <a:pt x="62" y="4"/>
                  </a:lnTo>
                  <a:lnTo>
                    <a:pt x="47" y="9"/>
                  </a:lnTo>
                  <a:lnTo>
                    <a:pt x="34" y="18"/>
                  </a:lnTo>
                  <a:lnTo>
                    <a:pt x="22" y="25"/>
                  </a:lnTo>
                  <a:lnTo>
                    <a:pt x="14" y="37"/>
                  </a:lnTo>
                  <a:lnTo>
                    <a:pt x="7" y="49"/>
                  </a:lnTo>
                  <a:lnTo>
                    <a:pt x="2" y="64"/>
                  </a:lnTo>
                  <a:lnTo>
                    <a:pt x="2" y="78"/>
                  </a:lnTo>
                  <a:lnTo>
                    <a:pt x="2" y="93"/>
                  </a:lnTo>
                  <a:lnTo>
                    <a:pt x="7" y="106"/>
                  </a:lnTo>
                  <a:lnTo>
                    <a:pt x="14" y="117"/>
                  </a:lnTo>
                  <a:lnTo>
                    <a:pt x="22" y="130"/>
                  </a:lnTo>
                  <a:lnTo>
                    <a:pt x="34" y="140"/>
                  </a:lnTo>
                  <a:lnTo>
                    <a:pt x="47" y="145"/>
                  </a:lnTo>
                  <a:lnTo>
                    <a:pt x="62" y="150"/>
                  </a:lnTo>
                  <a:lnTo>
                    <a:pt x="76" y="152"/>
                  </a:lnTo>
                  <a:lnTo>
                    <a:pt x="91" y="150"/>
                  </a:lnTo>
                  <a:lnTo>
                    <a:pt x="103" y="145"/>
                  </a:lnTo>
                  <a:lnTo>
                    <a:pt x="117" y="140"/>
                  </a:lnTo>
                  <a:lnTo>
                    <a:pt x="128" y="130"/>
                  </a:lnTo>
                  <a:lnTo>
                    <a:pt x="138" y="117"/>
                  </a:lnTo>
                  <a:lnTo>
                    <a:pt x="145" y="106"/>
                  </a:lnTo>
                  <a:lnTo>
                    <a:pt x="148" y="93"/>
                  </a:lnTo>
                  <a:lnTo>
                    <a:pt x="150" y="78"/>
                  </a:lnTo>
                  <a:lnTo>
                    <a:pt x="152" y="78"/>
                  </a:lnTo>
                  <a:close/>
                </a:path>
              </a:pathLst>
            </a:custGeom>
            <a:solidFill>
              <a:srgbClr val="77A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3" name="Freeform 1265">
              <a:extLst>
                <a:ext uri="{FF2B5EF4-FFF2-40B4-BE49-F238E27FC236}">
                  <a16:creationId xmlns:a16="http://schemas.microsoft.com/office/drawing/2014/main" id="{EC2CEA2B-D104-4696-ABF5-BDDC6298F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3362"/>
              <a:ext cx="49" cy="49"/>
            </a:xfrm>
            <a:custGeom>
              <a:avLst/>
              <a:gdLst>
                <a:gd name="T0" fmla="*/ 146 w 148"/>
                <a:gd name="T1" fmla="*/ 59 h 147"/>
                <a:gd name="T2" fmla="*/ 136 w 148"/>
                <a:gd name="T3" fmla="*/ 31 h 147"/>
                <a:gd name="T4" fmla="*/ 115 w 148"/>
                <a:gd name="T5" fmla="*/ 12 h 147"/>
                <a:gd name="T6" fmla="*/ 89 w 148"/>
                <a:gd name="T7" fmla="*/ 0 h 147"/>
                <a:gd name="T8" fmla="*/ 60 w 148"/>
                <a:gd name="T9" fmla="*/ 0 h 147"/>
                <a:gd name="T10" fmla="*/ 32 w 148"/>
                <a:gd name="T11" fmla="*/ 12 h 147"/>
                <a:gd name="T12" fmla="*/ 12 w 148"/>
                <a:gd name="T13" fmla="*/ 31 h 147"/>
                <a:gd name="T14" fmla="*/ 0 w 148"/>
                <a:gd name="T15" fmla="*/ 59 h 147"/>
                <a:gd name="T16" fmla="*/ 0 w 148"/>
                <a:gd name="T17" fmla="*/ 88 h 147"/>
                <a:gd name="T18" fmla="*/ 12 w 148"/>
                <a:gd name="T19" fmla="*/ 112 h 147"/>
                <a:gd name="T20" fmla="*/ 32 w 148"/>
                <a:gd name="T21" fmla="*/ 135 h 147"/>
                <a:gd name="T22" fmla="*/ 60 w 148"/>
                <a:gd name="T23" fmla="*/ 145 h 147"/>
                <a:gd name="T24" fmla="*/ 89 w 148"/>
                <a:gd name="T25" fmla="*/ 145 h 147"/>
                <a:gd name="T26" fmla="*/ 115 w 148"/>
                <a:gd name="T27" fmla="*/ 135 h 147"/>
                <a:gd name="T28" fmla="*/ 136 w 148"/>
                <a:gd name="T29" fmla="*/ 112 h 147"/>
                <a:gd name="T30" fmla="*/ 146 w 148"/>
                <a:gd name="T31" fmla="*/ 88 h 147"/>
                <a:gd name="T32" fmla="*/ 146 w 148"/>
                <a:gd name="T33" fmla="*/ 74 h 147"/>
                <a:gd name="T34" fmla="*/ 138 w 148"/>
                <a:gd name="T35" fmla="*/ 44 h 147"/>
                <a:gd name="T36" fmla="*/ 123 w 148"/>
                <a:gd name="T37" fmla="*/ 21 h 147"/>
                <a:gd name="T38" fmla="*/ 101 w 148"/>
                <a:gd name="T39" fmla="*/ 7 h 147"/>
                <a:gd name="T40" fmla="*/ 74 w 148"/>
                <a:gd name="T41" fmla="*/ 2 h 147"/>
                <a:gd name="T42" fmla="*/ 46 w 148"/>
                <a:gd name="T43" fmla="*/ 7 h 147"/>
                <a:gd name="T44" fmla="*/ 22 w 148"/>
                <a:gd name="T45" fmla="*/ 21 h 147"/>
                <a:gd name="T46" fmla="*/ 7 w 148"/>
                <a:gd name="T47" fmla="*/ 44 h 147"/>
                <a:gd name="T48" fmla="*/ 3 w 148"/>
                <a:gd name="T49" fmla="*/ 74 h 147"/>
                <a:gd name="T50" fmla="*/ 7 w 148"/>
                <a:gd name="T51" fmla="*/ 101 h 147"/>
                <a:gd name="T52" fmla="*/ 22 w 148"/>
                <a:gd name="T53" fmla="*/ 123 h 147"/>
                <a:gd name="T54" fmla="*/ 46 w 148"/>
                <a:gd name="T55" fmla="*/ 138 h 147"/>
                <a:gd name="T56" fmla="*/ 74 w 148"/>
                <a:gd name="T57" fmla="*/ 145 h 147"/>
                <a:gd name="T58" fmla="*/ 101 w 148"/>
                <a:gd name="T59" fmla="*/ 138 h 147"/>
                <a:gd name="T60" fmla="*/ 123 w 148"/>
                <a:gd name="T61" fmla="*/ 123 h 147"/>
                <a:gd name="T62" fmla="*/ 138 w 148"/>
                <a:gd name="T63" fmla="*/ 101 h 147"/>
                <a:gd name="T64" fmla="*/ 146 w 148"/>
                <a:gd name="T65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47">
                  <a:moveTo>
                    <a:pt x="148" y="74"/>
                  </a:moveTo>
                  <a:lnTo>
                    <a:pt x="146" y="59"/>
                  </a:lnTo>
                  <a:lnTo>
                    <a:pt x="143" y="44"/>
                  </a:lnTo>
                  <a:lnTo>
                    <a:pt x="136" y="31"/>
                  </a:lnTo>
                  <a:lnTo>
                    <a:pt x="126" y="19"/>
                  </a:lnTo>
                  <a:lnTo>
                    <a:pt x="115" y="12"/>
                  </a:lnTo>
                  <a:lnTo>
                    <a:pt x="101" y="4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0" y="0"/>
                  </a:lnTo>
                  <a:lnTo>
                    <a:pt x="45" y="4"/>
                  </a:lnTo>
                  <a:lnTo>
                    <a:pt x="32" y="12"/>
                  </a:lnTo>
                  <a:lnTo>
                    <a:pt x="20" y="19"/>
                  </a:lnTo>
                  <a:lnTo>
                    <a:pt x="12" y="31"/>
                  </a:lnTo>
                  <a:lnTo>
                    <a:pt x="5" y="44"/>
                  </a:lnTo>
                  <a:lnTo>
                    <a:pt x="0" y="59"/>
                  </a:lnTo>
                  <a:lnTo>
                    <a:pt x="0" y="74"/>
                  </a:lnTo>
                  <a:lnTo>
                    <a:pt x="0" y="88"/>
                  </a:lnTo>
                  <a:lnTo>
                    <a:pt x="5" y="101"/>
                  </a:lnTo>
                  <a:lnTo>
                    <a:pt x="12" y="112"/>
                  </a:lnTo>
                  <a:lnTo>
                    <a:pt x="20" y="126"/>
                  </a:lnTo>
                  <a:lnTo>
                    <a:pt x="32" y="135"/>
                  </a:lnTo>
                  <a:lnTo>
                    <a:pt x="45" y="140"/>
                  </a:lnTo>
                  <a:lnTo>
                    <a:pt x="60" y="145"/>
                  </a:lnTo>
                  <a:lnTo>
                    <a:pt x="74" y="147"/>
                  </a:lnTo>
                  <a:lnTo>
                    <a:pt x="89" y="145"/>
                  </a:lnTo>
                  <a:lnTo>
                    <a:pt x="101" y="140"/>
                  </a:lnTo>
                  <a:lnTo>
                    <a:pt x="115" y="135"/>
                  </a:lnTo>
                  <a:lnTo>
                    <a:pt x="126" y="126"/>
                  </a:lnTo>
                  <a:lnTo>
                    <a:pt x="136" y="112"/>
                  </a:lnTo>
                  <a:lnTo>
                    <a:pt x="143" y="101"/>
                  </a:lnTo>
                  <a:lnTo>
                    <a:pt x="146" y="88"/>
                  </a:lnTo>
                  <a:lnTo>
                    <a:pt x="148" y="74"/>
                  </a:lnTo>
                  <a:lnTo>
                    <a:pt x="146" y="74"/>
                  </a:lnTo>
                  <a:lnTo>
                    <a:pt x="143" y="59"/>
                  </a:lnTo>
                  <a:lnTo>
                    <a:pt x="138" y="44"/>
                  </a:lnTo>
                  <a:lnTo>
                    <a:pt x="133" y="31"/>
                  </a:lnTo>
                  <a:lnTo>
                    <a:pt x="123" y="21"/>
                  </a:lnTo>
                  <a:lnTo>
                    <a:pt x="113" y="14"/>
                  </a:lnTo>
                  <a:lnTo>
                    <a:pt x="101" y="7"/>
                  </a:lnTo>
                  <a:lnTo>
                    <a:pt x="89" y="2"/>
                  </a:lnTo>
                  <a:lnTo>
                    <a:pt x="74" y="2"/>
                  </a:lnTo>
                  <a:lnTo>
                    <a:pt x="60" y="2"/>
                  </a:lnTo>
                  <a:lnTo>
                    <a:pt x="46" y="7"/>
                  </a:lnTo>
                  <a:lnTo>
                    <a:pt x="35" y="14"/>
                  </a:lnTo>
                  <a:lnTo>
                    <a:pt x="22" y="21"/>
                  </a:lnTo>
                  <a:lnTo>
                    <a:pt x="15" y="31"/>
                  </a:lnTo>
                  <a:lnTo>
                    <a:pt x="7" y="44"/>
                  </a:lnTo>
                  <a:lnTo>
                    <a:pt x="3" y="59"/>
                  </a:lnTo>
                  <a:lnTo>
                    <a:pt x="3" y="74"/>
                  </a:lnTo>
                  <a:lnTo>
                    <a:pt x="3" y="86"/>
                  </a:lnTo>
                  <a:lnTo>
                    <a:pt x="7" y="101"/>
                  </a:lnTo>
                  <a:lnTo>
                    <a:pt x="15" y="112"/>
                  </a:lnTo>
                  <a:lnTo>
                    <a:pt x="22" y="123"/>
                  </a:lnTo>
                  <a:lnTo>
                    <a:pt x="35" y="133"/>
                  </a:lnTo>
                  <a:lnTo>
                    <a:pt x="46" y="138"/>
                  </a:lnTo>
                  <a:lnTo>
                    <a:pt x="60" y="143"/>
                  </a:lnTo>
                  <a:lnTo>
                    <a:pt x="74" y="145"/>
                  </a:lnTo>
                  <a:lnTo>
                    <a:pt x="89" y="143"/>
                  </a:lnTo>
                  <a:lnTo>
                    <a:pt x="101" y="138"/>
                  </a:lnTo>
                  <a:lnTo>
                    <a:pt x="113" y="133"/>
                  </a:lnTo>
                  <a:lnTo>
                    <a:pt x="123" y="123"/>
                  </a:lnTo>
                  <a:lnTo>
                    <a:pt x="133" y="112"/>
                  </a:lnTo>
                  <a:lnTo>
                    <a:pt x="138" y="101"/>
                  </a:lnTo>
                  <a:lnTo>
                    <a:pt x="143" y="86"/>
                  </a:lnTo>
                  <a:lnTo>
                    <a:pt x="146" y="74"/>
                  </a:lnTo>
                  <a:lnTo>
                    <a:pt x="148" y="74"/>
                  </a:lnTo>
                  <a:close/>
                </a:path>
              </a:pathLst>
            </a:custGeom>
            <a:solidFill>
              <a:srgbClr val="7CB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4" name="Freeform 1266">
              <a:extLst>
                <a:ext uri="{FF2B5EF4-FFF2-40B4-BE49-F238E27FC236}">
                  <a16:creationId xmlns:a16="http://schemas.microsoft.com/office/drawing/2014/main" id="{F70EF8BA-9B53-4E53-A0BE-F9746AF0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3362"/>
              <a:ext cx="48" cy="48"/>
            </a:xfrm>
            <a:custGeom>
              <a:avLst/>
              <a:gdLst>
                <a:gd name="T0" fmla="*/ 140 w 143"/>
                <a:gd name="T1" fmla="*/ 57 h 143"/>
                <a:gd name="T2" fmla="*/ 130 w 143"/>
                <a:gd name="T3" fmla="*/ 29 h 143"/>
                <a:gd name="T4" fmla="*/ 111 w 143"/>
                <a:gd name="T5" fmla="*/ 12 h 143"/>
                <a:gd name="T6" fmla="*/ 86 w 143"/>
                <a:gd name="T7" fmla="*/ 0 h 143"/>
                <a:gd name="T8" fmla="*/ 57 w 143"/>
                <a:gd name="T9" fmla="*/ 0 h 143"/>
                <a:gd name="T10" fmla="*/ 32 w 143"/>
                <a:gd name="T11" fmla="*/ 12 h 143"/>
                <a:gd name="T12" fmla="*/ 12 w 143"/>
                <a:gd name="T13" fmla="*/ 29 h 143"/>
                <a:gd name="T14" fmla="*/ 0 w 143"/>
                <a:gd name="T15" fmla="*/ 57 h 143"/>
                <a:gd name="T16" fmla="*/ 0 w 143"/>
                <a:gd name="T17" fmla="*/ 84 h 143"/>
                <a:gd name="T18" fmla="*/ 12 w 143"/>
                <a:gd name="T19" fmla="*/ 110 h 143"/>
                <a:gd name="T20" fmla="*/ 32 w 143"/>
                <a:gd name="T21" fmla="*/ 131 h 143"/>
                <a:gd name="T22" fmla="*/ 57 w 143"/>
                <a:gd name="T23" fmla="*/ 141 h 143"/>
                <a:gd name="T24" fmla="*/ 86 w 143"/>
                <a:gd name="T25" fmla="*/ 141 h 143"/>
                <a:gd name="T26" fmla="*/ 111 w 143"/>
                <a:gd name="T27" fmla="*/ 131 h 143"/>
                <a:gd name="T28" fmla="*/ 130 w 143"/>
                <a:gd name="T29" fmla="*/ 110 h 143"/>
                <a:gd name="T30" fmla="*/ 140 w 143"/>
                <a:gd name="T31" fmla="*/ 84 h 143"/>
                <a:gd name="T32" fmla="*/ 140 w 143"/>
                <a:gd name="T33" fmla="*/ 72 h 143"/>
                <a:gd name="T34" fmla="*/ 133 w 143"/>
                <a:gd name="T35" fmla="*/ 44 h 143"/>
                <a:gd name="T36" fmla="*/ 118 w 143"/>
                <a:gd name="T37" fmla="*/ 22 h 143"/>
                <a:gd name="T38" fmla="*/ 98 w 143"/>
                <a:gd name="T39" fmla="*/ 7 h 143"/>
                <a:gd name="T40" fmla="*/ 71 w 143"/>
                <a:gd name="T41" fmla="*/ 2 h 143"/>
                <a:gd name="T42" fmla="*/ 44 w 143"/>
                <a:gd name="T43" fmla="*/ 7 h 143"/>
                <a:gd name="T44" fmla="*/ 21 w 143"/>
                <a:gd name="T45" fmla="*/ 22 h 143"/>
                <a:gd name="T46" fmla="*/ 7 w 143"/>
                <a:gd name="T47" fmla="*/ 44 h 143"/>
                <a:gd name="T48" fmla="*/ 2 w 143"/>
                <a:gd name="T49" fmla="*/ 72 h 143"/>
                <a:gd name="T50" fmla="*/ 7 w 143"/>
                <a:gd name="T51" fmla="*/ 96 h 143"/>
                <a:gd name="T52" fmla="*/ 21 w 143"/>
                <a:gd name="T53" fmla="*/ 118 h 143"/>
                <a:gd name="T54" fmla="*/ 44 w 143"/>
                <a:gd name="T55" fmla="*/ 133 h 143"/>
                <a:gd name="T56" fmla="*/ 71 w 143"/>
                <a:gd name="T57" fmla="*/ 138 h 143"/>
                <a:gd name="T58" fmla="*/ 98 w 143"/>
                <a:gd name="T59" fmla="*/ 133 h 143"/>
                <a:gd name="T60" fmla="*/ 118 w 143"/>
                <a:gd name="T61" fmla="*/ 118 h 143"/>
                <a:gd name="T62" fmla="*/ 133 w 143"/>
                <a:gd name="T63" fmla="*/ 96 h 143"/>
                <a:gd name="T64" fmla="*/ 140 w 143"/>
                <a:gd name="T65" fmla="*/ 7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3">
                  <a:moveTo>
                    <a:pt x="143" y="72"/>
                  </a:moveTo>
                  <a:lnTo>
                    <a:pt x="140" y="57"/>
                  </a:lnTo>
                  <a:lnTo>
                    <a:pt x="135" y="42"/>
                  </a:lnTo>
                  <a:lnTo>
                    <a:pt x="130" y="29"/>
                  </a:lnTo>
                  <a:lnTo>
                    <a:pt x="121" y="19"/>
                  </a:lnTo>
                  <a:lnTo>
                    <a:pt x="111" y="12"/>
                  </a:lnTo>
                  <a:lnTo>
                    <a:pt x="98" y="5"/>
                  </a:lnTo>
                  <a:lnTo>
                    <a:pt x="86" y="0"/>
                  </a:lnTo>
                  <a:lnTo>
                    <a:pt x="71" y="0"/>
                  </a:lnTo>
                  <a:lnTo>
                    <a:pt x="57" y="0"/>
                  </a:lnTo>
                  <a:lnTo>
                    <a:pt x="44" y="5"/>
                  </a:lnTo>
                  <a:lnTo>
                    <a:pt x="32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4" y="42"/>
                  </a:lnTo>
                  <a:lnTo>
                    <a:pt x="0" y="57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99"/>
                  </a:lnTo>
                  <a:lnTo>
                    <a:pt x="12" y="110"/>
                  </a:lnTo>
                  <a:lnTo>
                    <a:pt x="20" y="121"/>
                  </a:lnTo>
                  <a:lnTo>
                    <a:pt x="32" y="131"/>
                  </a:lnTo>
                  <a:lnTo>
                    <a:pt x="44" y="136"/>
                  </a:lnTo>
                  <a:lnTo>
                    <a:pt x="57" y="141"/>
                  </a:lnTo>
                  <a:lnTo>
                    <a:pt x="71" y="143"/>
                  </a:lnTo>
                  <a:lnTo>
                    <a:pt x="86" y="141"/>
                  </a:lnTo>
                  <a:lnTo>
                    <a:pt x="98" y="136"/>
                  </a:lnTo>
                  <a:lnTo>
                    <a:pt x="111" y="131"/>
                  </a:lnTo>
                  <a:lnTo>
                    <a:pt x="121" y="121"/>
                  </a:lnTo>
                  <a:lnTo>
                    <a:pt x="130" y="110"/>
                  </a:lnTo>
                  <a:lnTo>
                    <a:pt x="135" y="99"/>
                  </a:lnTo>
                  <a:lnTo>
                    <a:pt x="140" y="84"/>
                  </a:lnTo>
                  <a:lnTo>
                    <a:pt x="143" y="72"/>
                  </a:lnTo>
                  <a:lnTo>
                    <a:pt x="140" y="72"/>
                  </a:lnTo>
                  <a:lnTo>
                    <a:pt x="138" y="57"/>
                  </a:lnTo>
                  <a:lnTo>
                    <a:pt x="133" y="44"/>
                  </a:lnTo>
                  <a:lnTo>
                    <a:pt x="128" y="33"/>
                  </a:lnTo>
                  <a:lnTo>
                    <a:pt x="118" y="22"/>
                  </a:lnTo>
                  <a:lnTo>
                    <a:pt x="109" y="15"/>
                  </a:lnTo>
                  <a:lnTo>
                    <a:pt x="98" y="7"/>
                  </a:lnTo>
                  <a:lnTo>
                    <a:pt x="83" y="2"/>
                  </a:lnTo>
                  <a:lnTo>
                    <a:pt x="71" y="2"/>
                  </a:lnTo>
                  <a:lnTo>
                    <a:pt x="57" y="2"/>
                  </a:lnTo>
                  <a:lnTo>
                    <a:pt x="44" y="7"/>
                  </a:lnTo>
                  <a:lnTo>
                    <a:pt x="32" y="15"/>
                  </a:lnTo>
                  <a:lnTo>
                    <a:pt x="21" y="22"/>
                  </a:lnTo>
                  <a:lnTo>
                    <a:pt x="14" y="33"/>
                  </a:lnTo>
                  <a:lnTo>
                    <a:pt x="7" y="44"/>
                  </a:lnTo>
                  <a:lnTo>
                    <a:pt x="4" y="57"/>
                  </a:lnTo>
                  <a:lnTo>
                    <a:pt x="2" y="72"/>
                  </a:lnTo>
                  <a:lnTo>
                    <a:pt x="4" y="84"/>
                  </a:lnTo>
                  <a:lnTo>
                    <a:pt x="7" y="96"/>
                  </a:lnTo>
                  <a:lnTo>
                    <a:pt x="14" y="109"/>
                  </a:lnTo>
                  <a:lnTo>
                    <a:pt x="21" y="118"/>
                  </a:lnTo>
                  <a:lnTo>
                    <a:pt x="32" y="128"/>
                  </a:lnTo>
                  <a:lnTo>
                    <a:pt x="44" y="133"/>
                  </a:lnTo>
                  <a:lnTo>
                    <a:pt x="57" y="138"/>
                  </a:lnTo>
                  <a:lnTo>
                    <a:pt x="71" y="138"/>
                  </a:lnTo>
                  <a:lnTo>
                    <a:pt x="83" y="138"/>
                  </a:lnTo>
                  <a:lnTo>
                    <a:pt x="98" y="133"/>
                  </a:lnTo>
                  <a:lnTo>
                    <a:pt x="109" y="128"/>
                  </a:lnTo>
                  <a:lnTo>
                    <a:pt x="118" y="118"/>
                  </a:lnTo>
                  <a:lnTo>
                    <a:pt x="128" y="109"/>
                  </a:lnTo>
                  <a:lnTo>
                    <a:pt x="133" y="96"/>
                  </a:lnTo>
                  <a:lnTo>
                    <a:pt x="138" y="84"/>
                  </a:lnTo>
                  <a:lnTo>
                    <a:pt x="140" y="72"/>
                  </a:lnTo>
                  <a:lnTo>
                    <a:pt x="143" y="72"/>
                  </a:lnTo>
                  <a:close/>
                </a:path>
              </a:pathLst>
            </a:custGeom>
            <a:solidFill>
              <a:srgbClr val="82B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5" name="Freeform 1267">
              <a:extLst>
                <a:ext uri="{FF2B5EF4-FFF2-40B4-BE49-F238E27FC236}">
                  <a16:creationId xmlns:a16="http://schemas.microsoft.com/office/drawing/2014/main" id="{5EBF58C6-618C-4125-8609-CB53E42A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3363"/>
              <a:ext cx="46" cy="45"/>
            </a:xfrm>
            <a:custGeom>
              <a:avLst/>
              <a:gdLst>
                <a:gd name="T0" fmla="*/ 136 w 138"/>
                <a:gd name="T1" fmla="*/ 55 h 136"/>
                <a:gd name="T2" fmla="*/ 125 w 138"/>
                <a:gd name="T3" fmla="*/ 31 h 136"/>
                <a:gd name="T4" fmla="*/ 107 w 138"/>
                <a:gd name="T5" fmla="*/ 13 h 136"/>
                <a:gd name="T6" fmla="*/ 81 w 138"/>
                <a:gd name="T7" fmla="*/ 0 h 136"/>
                <a:gd name="T8" fmla="*/ 55 w 138"/>
                <a:gd name="T9" fmla="*/ 0 h 136"/>
                <a:gd name="T10" fmla="*/ 30 w 138"/>
                <a:gd name="T11" fmla="*/ 13 h 136"/>
                <a:gd name="T12" fmla="*/ 12 w 138"/>
                <a:gd name="T13" fmla="*/ 31 h 136"/>
                <a:gd name="T14" fmla="*/ 2 w 138"/>
                <a:gd name="T15" fmla="*/ 55 h 136"/>
                <a:gd name="T16" fmla="*/ 2 w 138"/>
                <a:gd name="T17" fmla="*/ 82 h 136"/>
                <a:gd name="T18" fmla="*/ 12 w 138"/>
                <a:gd name="T19" fmla="*/ 107 h 136"/>
                <a:gd name="T20" fmla="*/ 30 w 138"/>
                <a:gd name="T21" fmla="*/ 126 h 136"/>
                <a:gd name="T22" fmla="*/ 55 w 138"/>
                <a:gd name="T23" fmla="*/ 136 h 136"/>
                <a:gd name="T24" fmla="*/ 81 w 138"/>
                <a:gd name="T25" fmla="*/ 136 h 136"/>
                <a:gd name="T26" fmla="*/ 107 w 138"/>
                <a:gd name="T27" fmla="*/ 126 h 136"/>
                <a:gd name="T28" fmla="*/ 125 w 138"/>
                <a:gd name="T29" fmla="*/ 107 h 136"/>
                <a:gd name="T30" fmla="*/ 136 w 138"/>
                <a:gd name="T31" fmla="*/ 82 h 136"/>
                <a:gd name="T32" fmla="*/ 133 w 138"/>
                <a:gd name="T33" fmla="*/ 70 h 136"/>
                <a:gd name="T34" fmla="*/ 128 w 138"/>
                <a:gd name="T35" fmla="*/ 42 h 136"/>
                <a:gd name="T36" fmla="*/ 115 w 138"/>
                <a:gd name="T37" fmla="*/ 23 h 136"/>
                <a:gd name="T38" fmla="*/ 93 w 138"/>
                <a:gd name="T39" fmla="*/ 8 h 136"/>
                <a:gd name="T40" fmla="*/ 69 w 138"/>
                <a:gd name="T41" fmla="*/ 3 h 136"/>
                <a:gd name="T42" fmla="*/ 41 w 138"/>
                <a:gd name="T43" fmla="*/ 8 h 136"/>
                <a:gd name="T44" fmla="*/ 23 w 138"/>
                <a:gd name="T45" fmla="*/ 23 h 136"/>
                <a:gd name="T46" fmla="*/ 7 w 138"/>
                <a:gd name="T47" fmla="*/ 42 h 136"/>
                <a:gd name="T48" fmla="*/ 2 w 138"/>
                <a:gd name="T49" fmla="*/ 70 h 136"/>
                <a:gd name="T50" fmla="*/ 7 w 138"/>
                <a:gd name="T51" fmla="*/ 94 h 136"/>
                <a:gd name="T52" fmla="*/ 23 w 138"/>
                <a:gd name="T53" fmla="*/ 113 h 136"/>
                <a:gd name="T54" fmla="*/ 41 w 138"/>
                <a:gd name="T55" fmla="*/ 129 h 136"/>
                <a:gd name="T56" fmla="*/ 69 w 138"/>
                <a:gd name="T57" fmla="*/ 134 h 136"/>
                <a:gd name="T58" fmla="*/ 93 w 138"/>
                <a:gd name="T59" fmla="*/ 129 h 136"/>
                <a:gd name="T60" fmla="*/ 115 w 138"/>
                <a:gd name="T61" fmla="*/ 113 h 136"/>
                <a:gd name="T62" fmla="*/ 128 w 138"/>
                <a:gd name="T63" fmla="*/ 94 h 136"/>
                <a:gd name="T64" fmla="*/ 133 w 138"/>
                <a:gd name="T65" fmla="*/ 7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36">
                  <a:moveTo>
                    <a:pt x="138" y="70"/>
                  </a:moveTo>
                  <a:lnTo>
                    <a:pt x="136" y="55"/>
                  </a:lnTo>
                  <a:lnTo>
                    <a:pt x="131" y="42"/>
                  </a:lnTo>
                  <a:lnTo>
                    <a:pt x="125" y="31"/>
                  </a:lnTo>
                  <a:lnTo>
                    <a:pt x="115" y="20"/>
                  </a:lnTo>
                  <a:lnTo>
                    <a:pt x="107" y="13"/>
                  </a:lnTo>
                  <a:lnTo>
                    <a:pt x="96" y="5"/>
                  </a:lnTo>
                  <a:lnTo>
                    <a:pt x="81" y="0"/>
                  </a:lnTo>
                  <a:lnTo>
                    <a:pt x="69" y="0"/>
                  </a:lnTo>
                  <a:lnTo>
                    <a:pt x="55" y="0"/>
                  </a:lnTo>
                  <a:lnTo>
                    <a:pt x="41" y="5"/>
                  </a:lnTo>
                  <a:lnTo>
                    <a:pt x="30" y="13"/>
                  </a:lnTo>
                  <a:lnTo>
                    <a:pt x="19" y="20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2" y="55"/>
                  </a:lnTo>
                  <a:lnTo>
                    <a:pt x="0" y="70"/>
                  </a:lnTo>
                  <a:lnTo>
                    <a:pt x="2" y="82"/>
                  </a:lnTo>
                  <a:lnTo>
                    <a:pt x="5" y="94"/>
                  </a:lnTo>
                  <a:lnTo>
                    <a:pt x="12" y="107"/>
                  </a:lnTo>
                  <a:lnTo>
                    <a:pt x="19" y="116"/>
                  </a:lnTo>
                  <a:lnTo>
                    <a:pt x="30" y="126"/>
                  </a:lnTo>
                  <a:lnTo>
                    <a:pt x="41" y="131"/>
                  </a:lnTo>
                  <a:lnTo>
                    <a:pt x="55" y="136"/>
                  </a:lnTo>
                  <a:lnTo>
                    <a:pt x="69" y="136"/>
                  </a:lnTo>
                  <a:lnTo>
                    <a:pt x="81" y="136"/>
                  </a:lnTo>
                  <a:lnTo>
                    <a:pt x="96" y="131"/>
                  </a:lnTo>
                  <a:lnTo>
                    <a:pt x="107" y="126"/>
                  </a:lnTo>
                  <a:lnTo>
                    <a:pt x="115" y="116"/>
                  </a:lnTo>
                  <a:lnTo>
                    <a:pt x="125" y="107"/>
                  </a:lnTo>
                  <a:lnTo>
                    <a:pt x="131" y="94"/>
                  </a:lnTo>
                  <a:lnTo>
                    <a:pt x="136" y="82"/>
                  </a:lnTo>
                  <a:lnTo>
                    <a:pt x="138" y="70"/>
                  </a:lnTo>
                  <a:lnTo>
                    <a:pt x="133" y="70"/>
                  </a:lnTo>
                  <a:lnTo>
                    <a:pt x="133" y="55"/>
                  </a:lnTo>
                  <a:lnTo>
                    <a:pt x="128" y="42"/>
                  </a:lnTo>
                  <a:lnTo>
                    <a:pt x="124" y="33"/>
                  </a:lnTo>
                  <a:lnTo>
                    <a:pt x="115" y="23"/>
                  </a:lnTo>
                  <a:lnTo>
                    <a:pt x="107" y="15"/>
                  </a:lnTo>
                  <a:lnTo>
                    <a:pt x="93" y="8"/>
                  </a:lnTo>
                  <a:lnTo>
                    <a:pt x="81" y="5"/>
                  </a:lnTo>
                  <a:lnTo>
                    <a:pt x="69" y="3"/>
                  </a:lnTo>
                  <a:lnTo>
                    <a:pt x="55" y="5"/>
                  </a:lnTo>
                  <a:lnTo>
                    <a:pt x="41" y="8"/>
                  </a:lnTo>
                  <a:lnTo>
                    <a:pt x="33" y="15"/>
                  </a:lnTo>
                  <a:lnTo>
                    <a:pt x="23" y="23"/>
                  </a:lnTo>
                  <a:lnTo>
                    <a:pt x="15" y="33"/>
                  </a:lnTo>
                  <a:lnTo>
                    <a:pt x="7" y="42"/>
                  </a:lnTo>
                  <a:lnTo>
                    <a:pt x="5" y="55"/>
                  </a:lnTo>
                  <a:lnTo>
                    <a:pt x="2" y="70"/>
                  </a:lnTo>
                  <a:lnTo>
                    <a:pt x="5" y="82"/>
                  </a:lnTo>
                  <a:lnTo>
                    <a:pt x="7" y="94"/>
                  </a:lnTo>
                  <a:lnTo>
                    <a:pt x="15" y="105"/>
                  </a:lnTo>
                  <a:lnTo>
                    <a:pt x="23" y="113"/>
                  </a:lnTo>
                  <a:lnTo>
                    <a:pt x="33" y="123"/>
                  </a:lnTo>
                  <a:lnTo>
                    <a:pt x="41" y="129"/>
                  </a:lnTo>
                  <a:lnTo>
                    <a:pt x="55" y="134"/>
                  </a:lnTo>
                  <a:lnTo>
                    <a:pt x="69" y="134"/>
                  </a:lnTo>
                  <a:lnTo>
                    <a:pt x="81" y="134"/>
                  </a:lnTo>
                  <a:lnTo>
                    <a:pt x="93" y="129"/>
                  </a:lnTo>
                  <a:lnTo>
                    <a:pt x="107" y="123"/>
                  </a:lnTo>
                  <a:lnTo>
                    <a:pt x="115" y="113"/>
                  </a:lnTo>
                  <a:lnTo>
                    <a:pt x="124" y="105"/>
                  </a:lnTo>
                  <a:lnTo>
                    <a:pt x="128" y="94"/>
                  </a:lnTo>
                  <a:lnTo>
                    <a:pt x="133" y="82"/>
                  </a:lnTo>
                  <a:lnTo>
                    <a:pt x="133" y="70"/>
                  </a:lnTo>
                  <a:lnTo>
                    <a:pt x="138" y="70"/>
                  </a:lnTo>
                  <a:close/>
                </a:path>
              </a:pathLst>
            </a:custGeom>
            <a:solidFill>
              <a:srgbClr val="87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6" name="Freeform 1268">
              <a:extLst>
                <a:ext uri="{FF2B5EF4-FFF2-40B4-BE49-F238E27FC236}">
                  <a16:creationId xmlns:a16="http://schemas.microsoft.com/office/drawing/2014/main" id="{3FD26E37-F335-44A6-86D7-DCEBCE63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3364"/>
              <a:ext cx="44" cy="44"/>
            </a:xfrm>
            <a:custGeom>
              <a:avLst/>
              <a:gdLst>
                <a:gd name="T0" fmla="*/ 131 w 131"/>
                <a:gd name="T1" fmla="*/ 52 h 131"/>
                <a:gd name="T2" fmla="*/ 122 w 131"/>
                <a:gd name="T3" fmla="*/ 30 h 131"/>
                <a:gd name="T4" fmla="*/ 105 w 131"/>
                <a:gd name="T5" fmla="*/ 12 h 131"/>
                <a:gd name="T6" fmla="*/ 79 w 131"/>
                <a:gd name="T7" fmla="*/ 2 h 131"/>
                <a:gd name="T8" fmla="*/ 53 w 131"/>
                <a:gd name="T9" fmla="*/ 2 h 131"/>
                <a:gd name="T10" fmla="*/ 31 w 131"/>
                <a:gd name="T11" fmla="*/ 12 h 131"/>
                <a:gd name="T12" fmla="*/ 14 w 131"/>
                <a:gd name="T13" fmla="*/ 30 h 131"/>
                <a:gd name="T14" fmla="*/ 3 w 131"/>
                <a:gd name="T15" fmla="*/ 52 h 131"/>
                <a:gd name="T16" fmla="*/ 3 w 131"/>
                <a:gd name="T17" fmla="*/ 79 h 131"/>
                <a:gd name="T18" fmla="*/ 14 w 131"/>
                <a:gd name="T19" fmla="*/ 102 h 131"/>
                <a:gd name="T20" fmla="*/ 31 w 131"/>
                <a:gd name="T21" fmla="*/ 120 h 131"/>
                <a:gd name="T22" fmla="*/ 53 w 131"/>
                <a:gd name="T23" fmla="*/ 131 h 131"/>
                <a:gd name="T24" fmla="*/ 79 w 131"/>
                <a:gd name="T25" fmla="*/ 131 h 131"/>
                <a:gd name="T26" fmla="*/ 105 w 131"/>
                <a:gd name="T27" fmla="*/ 120 h 131"/>
                <a:gd name="T28" fmla="*/ 122 w 131"/>
                <a:gd name="T29" fmla="*/ 102 h 131"/>
                <a:gd name="T30" fmla="*/ 131 w 131"/>
                <a:gd name="T31" fmla="*/ 79 h 131"/>
                <a:gd name="T32" fmla="*/ 129 w 131"/>
                <a:gd name="T33" fmla="*/ 67 h 131"/>
                <a:gd name="T34" fmla="*/ 124 w 131"/>
                <a:gd name="T35" fmla="*/ 42 h 131"/>
                <a:gd name="T36" fmla="*/ 112 w 131"/>
                <a:gd name="T37" fmla="*/ 22 h 131"/>
                <a:gd name="T38" fmla="*/ 91 w 131"/>
                <a:gd name="T39" fmla="*/ 7 h 131"/>
                <a:gd name="T40" fmla="*/ 67 w 131"/>
                <a:gd name="T41" fmla="*/ 2 h 131"/>
                <a:gd name="T42" fmla="*/ 43 w 131"/>
                <a:gd name="T43" fmla="*/ 7 h 131"/>
                <a:gd name="T44" fmla="*/ 23 w 131"/>
                <a:gd name="T45" fmla="*/ 22 h 131"/>
                <a:gd name="T46" fmla="*/ 8 w 131"/>
                <a:gd name="T47" fmla="*/ 42 h 131"/>
                <a:gd name="T48" fmla="*/ 3 w 131"/>
                <a:gd name="T49" fmla="*/ 67 h 131"/>
                <a:gd name="T50" fmla="*/ 8 w 131"/>
                <a:gd name="T51" fmla="*/ 91 h 131"/>
                <a:gd name="T52" fmla="*/ 23 w 131"/>
                <a:gd name="T53" fmla="*/ 110 h 131"/>
                <a:gd name="T54" fmla="*/ 43 w 131"/>
                <a:gd name="T55" fmla="*/ 123 h 131"/>
                <a:gd name="T56" fmla="*/ 67 w 131"/>
                <a:gd name="T57" fmla="*/ 128 h 131"/>
                <a:gd name="T58" fmla="*/ 91 w 131"/>
                <a:gd name="T59" fmla="*/ 123 h 131"/>
                <a:gd name="T60" fmla="*/ 112 w 131"/>
                <a:gd name="T61" fmla="*/ 110 h 131"/>
                <a:gd name="T62" fmla="*/ 124 w 131"/>
                <a:gd name="T63" fmla="*/ 91 h 131"/>
                <a:gd name="T64" fmla="*/ 129 w 131"/>
                <a:gd name="T65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31">
                  <a:moveTo>
                    <a:pt x="131" y="67"/>
                  </a:moveTo>
                  <a:lnTo>
                    <a:pt x="131" y="52"/>
                  </a:lnTo>
                  <a:lnTo>
                    <a:pt x="126" y="39"/>
                  </a:lnTo>
                  <a:lnTo>
                    <a:pt x="122" y="30"/>
                  </a:lnTo>
                  <a:lnTo>
                    <a:pt x="114" y="20"/>
                  </a:lnTo>
                  <a:lnTo>
                    <a:pt x="105" y="12"/>
                  </a:lnTo>
                  <a:lnTo>
                    <a:pt x="91" y="5"/>
                  </a:lnTo>
                  <a:lnTo>
                    <a:pt x="79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0" y="5"/>
                  </a:lnTo>
                  <a:lnTo>
                    <a:pt x="31" y="12"/>
                  </a:lnTo>
                  <a:lnTo>
                    <a:pt x="21" y="20"/>
                  </a:lnTo>
                  <a:lnTo>
                    <a:pt x="14" y="30"/>
                  </a:lnTo>
                  <a:lnTo>
                    <a:pt x="7" y="39"/>
                  </a:lnTo>
                  <a:lnTo>
                    <a:pt x="3" y="52"/>
                  </a:lnTo>
                  <a:lnTo>
                    <a:pt x="0" y="67"/>
                  </a:lnTo>
                  <a:lnTo>
                    <a:pt x="3" y="79"/>
                  </a:lnTo>
                  <a:lnTo>
                    <a:pt x="7" y="91"/>
                  </a:lnTo>
                  <a:lnTo>
                    <a:pt x="14" y="102"/>
                  </a:lnTo>
                  <a:lnTo>
                    <a:pt x="21" y="110"/>
                  </a:lnTo>
                  <a:lnTo>
                    <a:pt x="31" y="120"/>
                  </a:lnTo>
                  <a:lnTo>
                    <a:pt x="40" y="126"/>
                  </a:lnTo>
                  <a:lnTo>
                    <a:pt x="53" y="131"/>
                  </a:lnTo>
                  <a:lnTo>
                    <a:pt x="67" y="131"/>
                  </a:lnTo>
                  <a:lnTo>
                    <a:pt x="79" y="131"/>
                  </a:lnTo>
                  <a:lnTo>
                    <a:pt x="91" y="126"/>
                  </a:lnTo>
                  <a:lnTo>
                    <a:pt x="105" y="120"/>
                  </a:lnTo>
                  <a:lnTo>
                    <a:pt x="114" y="110"/>
                  </a:lnTo>
                  <a:lnTo>
                    <a:pt x="122" y="102"/>
                  </a:lnTo>
                  <a:lnTo>
                    <a:pt x="126" y="91"/>
                  </a:lnTo>
                  <a:lnTo>
                    <a:pt x="131" y="79"/>
                  </a:lnTo>
                  <a:lnTo>
                    <a:pt x="131" y="67"/>
                  </a:lnTo>
                  <a:lnTo>
                    <a:pt x="129" y="67"/>
                  </a:lnTo>
                  <a:lnTo>
                    <a:pt x="129" y="52"/>
                  </a:lnTo>
                  <a:lnTo>
                    <a:pt x="124" y="42"/>
                  </a:lnTo>
                  <a:lnTo>
                    <a:pt x="119" y="30"/>
                  </a:lnTo>
                  <a:lnTo>
                    <a:pt x="112" y="22"/>
                  </a:lnTo>
                  <a:lnTo>
                    <a:pt x="101" y="12"/>
                  </a:lnTo>
                  <a:lnTo>
                    <a:pt x="91" y="7"/>
                  </a:lnTo>
                  <a:lnTo>
                    <a:pt x="79" y="5"/>
                  </a:lnTo>
                  <a:lnTo>
                    <a:pt x="67" y="2"/>
                  </a:lnTo>
                  <a:lnTo>
                    <a:pt x="55" y="5"/>
                  </a:lnTo>
                  <a:lnTo>
                    <a:pt x="43" y="7"/>
                  </a:lnTo>
                  <a:lnTo>
                    <a:pt x="33" y="12"/>
                  </a:lnTo>
                  <a:lnTo>
                    <a:pt x="23" y="22"/>
                  </a:lnTo>
                  <a:lnTo>
                    <a:pt x="16" y="30"/>
                  </a:lnTo>
                  <a:lnTo>
                    <a:pt x="8" y="42"/>
                  </a:lnTo>
                  <a:lnTo>
                    <a:pt x="7" y="52"/>
                  </a:lnTo>
                  <a:lnTo>
                    <a:pt x="3" y="67"/>
                  </a:lnTo>
                  <a:lnTo>
                    <a:pt x="7" y="79"/>
                  </a:lnTo>
                  <a:lnTo>
                    <a:pt x="8" y="91"/>
                  </a:lnTo>
                  <a:lnTo>
                    <a:pt x="16" y="102"/>
                  </a:lnTo>
                  <a:lnTo>
                    <a:pt x="23" y="110"/>
                  </a:lnTo>
                  <a:lnTo>
                    <a:pt x="33" y="119"/>
                  </a:lnTo>
                  <a:lnTo>
                    <a:pt x="43" y="123"/>
                  </a:lnTo>
                  <a:lnTo>
                    <a:pt x="55" y="128"/>
                  </a:lnTo>
                  <a:lnTo>
                    <a:pt x="67" y="128"/>
                  </a:lnTo>
                  <a:lnTo>
                    <a:pt x="79" y="128"/>
                  </a:lnTo>
                  <a:lnTo>
                    <a:pt x="91" y="123"/>
                  </a:lnTo>
                  <a:lnTo>
                    <a:pt x="101" y="119"/>
                  </a:lnTo>
                  <a:lnTo>
                    <a:pt x="112" y="110"/>
                  </a:lnTo>
                  <a:lnTo>
                    <a:pt x="119" y="102"/>
                  </a:lnTo>
                  <a:lnTo>
                    <a:pt x="124" y="91"/>
                  </a:lnTo>
                  <a:lnTo>
                    <a:pt x="129" y="79"/>
                  </a:lnTo>
                  <a:lnTo>
                    <a:pt x="129" y="67"/>
                  </a:lnTo>
                  <a:lnTo>
                    <a:pt x="131" y="67"/>
                  </a:lnTo>
                  <a:close/>
                </a:path>
              </a:pathLst>
            </a:custGeom>
            <a:solidFill>
              <a:srgbClr val="8CB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7" name="Freeform 1269">
              <a:extLst>
                <a:ext uri="{FF2B5EF4-FFF2-40B4-BE49-F238E27FC236}">
                  <a16:creationId xmlns:a16="http://schemas.microsoft.com/office/drawing/2014/main" id="{900A31EA-C799-440A-A3D1-F04B71B4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364"/>
              <a:ext cx="42" cy="42"/>
            </a:xfrm>
            <a:custGeom>
              <a:avLst/>
              <a:gdLst>
                <a:gd name="T0" fmla="*/ 126 w 126"/>
                <a:gd name="T1" fmla="*/ 50 h 126"/>
                <a:gd name="T2" fmla="*/ 116 w 126"/>
                <a:gd name="T3" fmla="*/ 28 h 126"/>
                <a:gd name="T4" fmla="*/ 98 w 126"/>
                <a:gd name="T5" fmla="*/ 11 h 126"/>
                <a:gd name="T6" fmla="*/ 76 w 126"/>
                <a:gd name="T7" fmla="*/ 4 h 126"/>
                <a:gd name="T8" fmla="*/ 52 w 126"/>
                <a:gd name="T9" fmla="*/ 4 h 126"/>
                <a:gd name="T10" fmla="*/ 30 w 126"/>
                <a:gd name="T11" fmla="*/ 11 h 126"/>
                <a:gd name="T12" fmla="*/ 13 w 126"/>
                <a:gd name="T13" fmla="*/ 28 h 126"/>
                <a:gd name="T14" fmla="*/ 4 w 126"/>
                <a:gd name="T15" fmla="*/ 50 h 126"/>
                <a:gd name="T16" fmla="*/ 4 w 126"/>
                <a:gd name="T17" fmla="*/ 78 h 126"/>
                <a:gd name="T18" fmla="*/ 13 w 126"/>
                <a:gd name="T19" fmla="*/ 99 h 126"/>
                <a:gd name="T20" fmla="*/ 30 w 126"/>
                <a:gd name="T21" fmla="*/ 116 h 126"/>
                <a:gd name="T22" fmla="*/ 52 w 126"/>
                <a:gd name="T23" fmla="*/ 126 h 126"/>
                <a:gd name="T24" fmla="*/ 76 w 126"/>
                <a:gd name="T25" fmla="*/ 126 h 126"/>
                <a:gd name="T26" fmla="*/ 98 w 126"/>
                <a:gd name="T27" fmla="*/ 116 h 126"/>
                <a:gd name="T28" fmla="*/ 116 w 126"/>
                <a:gd name="T29" fmla="*/ 99 h 126"/>
                <a:gd name="T30" fmla="*/ 126 w 126"/>
                <a:gd name="T31" fmla="*/ 78 h 126"/>
                <a:gd name="T32" fmla="*/ 123 w 126"/>
                <a:gd name="T33" fmla="*/ 64 h 126"/>
                <a:gd name="T34" fmla="*/ 119 w 126"/>
                <a:gd name="T35" fmla="*/ 40 h 126"/>
                <a:gd name="T36" fmla="*/ 105 w 126"/>
                <a:gd name="T37" fmla="*/ 21 h 126"/>
                <a:gd name="T38" fmla="*/ 87 w 126"/>
                <a:gd name="T39" fmla="*/ 7 h 126"/>
                <a:gd name="T40" fmla="*/ 64 w 126"/>
                <a:gd name="T41" fmla="*/ 4 h 126"/>
                <a:gd name="T42" fmla="*/ 40 w 126"/>
                <a:gd name="T43" fmla="*/ 7 h 126"/>
                <a:gd name="T44" fmla="*/ 23 w 126"/>
                <a:gd name="T45" fmla="*/ 21 h 126"/>
                <a:gd name="T46" fmla="*/ 7 w 126"/>
                <a:gd name="T47" fmla="*/ 40 h 126"/>
                <a:gd name="T48" fmla="*/ 4 w 126"/>
                <a:gd name="T49" fmla="*/ 64 h 126"/>
                <a:gd name="T50" fmla="*/ 7 w 126"/>
                <a:gd name="T51" fmla="*/ 87 h 126"/>
                <a:gd name="T52" fmla="*/ 23 w 126"/>
                <a:gd name="T53" fmla="*/ 107 h 126"/>
                <a:gd name="T54" fmla="*/ 40 w 126"/>
                <a:gd name="T55" fmla="*/ 119 h 126"/>
                <a:gd name="T56" fmla="*/ 64 w 126"/>
                <a:gd name="T57" fmla="*/ 124 h 126"/>
                <a:gd name="T58" fmla="*/ 87 w 126"/>
                <a:gd name="T59" fmla="*/ 119 h 126"/>
                <a:gd name="T60" fmla="*/ 105 w 126"/>
                <a:gd name="T61" fmla="*/ 107 h 126"/>
                <a:gd name="T62" fmla="*/ 119 w 126"/>
                <a:gd name="T63" fmla="*/ 87 h 126"/>
                <a:gd name="T64" fmla="*/ 123 w 126"/>
                <a:gd name="T65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26">
                  <a:moveTo>
                    <a:pt x="126" y="64"/>
                  </a:moveTo>
                  <a:lnTo>
                    <a:pt x="126" y="50"/>
                  </a:lnTo>
                  <a:lnTo>
                    <a:pt x="121" y="40"/>
                  </a:lnTo>
                  <a:lnTo>
                    <a:pt x="116" y="28"/>
                  </a:lnTo>
                  <a:lnTo>
                    <a:pt x="109" y="21"/>
                  </a:lnTo>
                  <a:lnTo>
                    <a:pt x="98" y="11"/>
                  </a:lnTo>
                  <a:lnTo>
                    <a:pt x="88" y="5"/>
                  </a:lnTo>
                  <a:lnTo>
                    <a:pt x="76" y="4"/>
                  </a:lnTo>
                  <a:lnTo>
                    <a:pt x="64" y="0"/>
                  </a:lnTo>
                  <a:lnTo>
                    <a:pt x="52" y="4"/>
                  </a:lnTo>
                  <a:lnTo>
                    <a:pt x="40" y="5"/>
                  </a:lnTo>
                  <a:lnTo>
                    <a:pt x="30" y="11"/>
                  </a:lnTo>
                  <a:lnTo>
                    <a:pt x="20" y="21"/>
                  </a:lnTo>
                  <a:lnTo>
                    <a:pt x="13" y="28"/>
                  </a:lnTo>
                  <a:lnTo>
                    <a:pt x="5" y="40"/>
                  </a:lnTo>
                  <a:lnTo>
                    <a:pt x="4" y="50"/>
                  </a:lnTo>
                  <a:lnTo>
                    <a:pt x="0" y="64"/>
                  </a:lnTo>
                  <a:lnTo>
                    <a:pt x="4" y="78"/>
                  </a:lnTo>
                  <a:lnTo>
                    <a:pt x="5" y="89"/>
                  </a:lnTo>
                  <a:lnTo>
                    <a:pt x="13" y="99"/>
                  </a:lnTo>
                  <a:lnTo>
                    <a:pt x="20" y="109"/>
                  </a:lnTo>
                  <a:lnTo>
                    <a:pt x="30" y="116"/>
                  </a:lnTo>
                  <a:lnTo>
                    <a:pt x="40" y="121"/>
                  </a:lnTo>
                  <a:lnTo>
                    <a:pt x="52" y="126"/>
                  </a:lnTo>
                  <a:lnTo>
                    <a:pt x="64" y="126"/>
                  </a:lnTo>
                  <a:lnTo>
                    <a:pt x="76" y="126"/>
                  </a:lnTo>
                  <a:lnTo>
                    <a:pt x="88" y="121"/>
                  </a:lnTo>
                  <a:lnTo>
                    <a:pt x="98" y="116"/>
                  </a:lnTo>
                  <a:lnTo>
                    <a:pt x="109" y="109"/>
                  </a:lnTo>
                  <a:lnTo>
                    <a:pt x="116" y="99"/>
                  </a:lnTo>
                  <a:lnTo>
                    <a:pt x="121" y="89"/>
                  </a:lnTo>
                  <a:lnTo>
                    <a:pt x="126" y="78"/>
                  </a:lnTo>
                  <a:lnTo>
                    <a:pt x="126" y="64"/>
                  </a:lnTo>
                  <a:lnTo>
                    <a:pt x="123" y="64"/>
                  </a:lnTo>
                  <a:lnTo>
                    <a:pt x="123" y="52"/>
                  </a:lnTo>
                  <a:lnTo>
                    <a:pt x="119" y="40"/>
                  </a:lnTo>
                  <a:lnTo>
                    <a:pt x="113" y="29"/>
                  </a:lnTo>
                  <a:lnTo>
                    <a:pt x="105" y="21"/>
                  </a:lnTo>
                  <a:lnTo>
                    <a:pt x="97" y="13"/>
                  </a:lnTo>
                  <a:lnTo>
                    <a:pt x="87" y="7"/>
                  </a:lnTo>
                  <a:lnTo>
                    <a:pt x="76" y="5"/>
                  </a:lnTo>
                  <a:lnTo>
                    <a:pt x="64" y="4"/>
                  </a:lnTo>
                  <a:lnTo>
                    <a:pt x="52" y="5"/>
                  </a:lnTo>
                  <a:lnTo>
                    <a:pt x="40" y="7"/>
                  </a:lnTo>
                  <a:lnTo>
                    <a:pt x="30" y="13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64"/>
                  </a:lnTo>
                  <a:lnTo>
                    <a:pt x="5" y="74"/>
                  </a:lnTo>
                  <a:lnTo>
                    <a:pt x="7" y="87"/>
                  </a:lnTo>
                  <a:lnTo>
                    <a:pt x="14" y="96"/>
                  </a:lnTo>
                  <a:lnTo>
                    <a:pt x="23" y="107"/>
                  </a:lnTo>
                  <a:lnTo>
                    <a:pt x="30" y="114"/>
                  </a:lnTo>
                  <a:lnTo>
                    <a:pt x="40" y="119"/>
                  </a:lnTo>
                  <a:lnTo>
                    <a:pt x="52" y="121"/>
                  </a:lnTo>
                  <a:lnTo>
                    <a:pt x="64" y="124"/>
                  </a:lnTo>
                  <a:lnTo>
                    <a:pt x="76" y="121"/>
                  </a:lnTo>
                  <a:lnTo>
                    <a:pt x="87" y="119"/>
                  </a:lnTo>
                  <a:lnTo>
                    <a:pt x="97" y="114"/>
                  </a:lnTo>
                  <a:lnTo>
                    <a:pt x="105" y="107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3" y="74"/>
                  </a:lnTo>
                  <a:lnTo>
                    <a:pt x="123" y="64"/>
                  </a:lnTo>
                  <a:lnTo>
                    <a:pt x="126" y="64"/>
                  </a:lnTo>
                  <a:close/>
                </a:path>
              </a:pathLst>
            </a:custGeom>
            <a:solidFill>
              <a:srgbClr val="91B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8" name="Freeform 1270">
              <a:extLst>
                <a:ext uri="{FF2B5EF4-FFF2-40B4-BE49-F238E27FC236}">
                  <a16:creationId xmlns:a16="http://schemas.microsoft.com/office/drawing/2014/main" id="{D4510FB9-F78E-464E-882A-332070C8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3366"/>
              <a:ext cx="40" cy="40"/>
            </a:xfrm>
            <a:custGeom>
              <a:avLst/>
              <a:gdLst>
                <a:gd name="T0" fmla="*/ 121 w 121"/>
                <a:gd name="T1" fmla="*/ 49 h 121"/>
                <a:gd name="T2" fmla="*/ 111 w 121"/>
                <a:gd name="T3" fmla="*/ 26 h 121"/>
                <a:gd name="T4" fmla="*/ 94 w 121"/>
                <a:gd name="T5" fmla="*/ 9 h 121"/>
                <a:gd name="T6" fmla="*/ 74 w 121"/>
                <a:gd name="T7" fmla="*/ 2 h 121"/>
                <a:gd name="T8" fmla="*/ 50 w 121"/>
                <a:gd name="T9" fmla="*/ 2 h 121"/>
                <a:gd name="T10" fmla="*/ 27 w 121"/>
                <a:gd name="T11" fmla="*/ 9 h 121"/>
                <a:gd name="T12" fmla="*/ 12 w 121"/>
                <a:gd name="T13" fmla="*/ 26 h 121"/>
                <a:gd name="T14" fmla="*/ 3 w 121"/>
                <a:gd name="T15" fmla="*/ 49 h 121"/>
                <a:gd name="T16" fmla="*/ 3 w 121"/>
                <a:gd name="T17" fmla="*/ 71 h 121"/>
                <a:gd name="T18" fmla="*/ 12 w 121"/>
                <a:gd name="T19" fmla="*/ 93 h 121"/>
                <a:gd name="T20" fmla="*/ 27 w 121"/>
                <a:gd name="T21" fmla="*/ 111 h 121"/>
                <a:gd name="T22" fmla="*/ 50 w 121"/>
                <a:gd name="T23" fmla="*/ 118 h 121"/>
                <a:gd name="T24" fmla="*/ 74 w 121"/>
                <a:gd name="T25" fmla="*/ 118 h 121"/>
                <a:gd name="T26" fmla="*/ 94 w 121"/>
                <a:gd name="T27" fmla="*/ 111 h 121"/>
                <a:gd name="T28" fmla="*/ 111 w 121"/>
                <a:gd name="T29" fmla="*/ 93 h 121"/>
                <a:gd name="T30" fmla="*/ 121 w 121"/>
                <a:gd name="T31" fmla="*/ 71 h 121"/>
                <a:gd name="T32" fmla="*/ 118 w 121"/>
                <a:gd name="T33" fmla="*/ 62 h 121"/>
                <a:gd name="T34" fmla="*/ 114 w 121"/>
                <a:gd name="T35" fmla="*/ 40 h 121"/>
                <a:gd name="T36" fmla="*/ 101 w 121"/>
                <a:gd name="T37" fmla="*/ 19 h 121"/>
                <a:gd name="T38" fmla="*/ 84 w 121"/>
                <a:gd name="T39" fmla="*/ 7 h 121"/>
                <a:gd name="T40" fmla="*/ 62 w 121"/>
                <a:gd name="T41" fmla="*/ 2 h 121"/>
                <a:gd name="T42" fmla="*/ 40 w 121"/>
                <a:gd name="T43" fmla="*/ 7 h 121"/>
                <a:gd name="T44" fmla="*/ 20 w 121"/>
                <a:gd name="T45" fmla="*/ 19 h 121"/>
                <a:gd name="T46" fmla="*/ 8 w 121"/>
                <a:gd name="T47" fmla="*/ 40 h 121"/>
                <a:gd name="T48" fmla="*/ 5 w 121"/>
                <a:gd name="T49" fmla="*/ 62 h 121"/>
                <a:gd name="T50" fmla="*/ 8 w 121"/>
                <a:gd name="T51" fmla="*/ 83 h 121"/>
                <a:gd name="T52" fmla="*/ 20 w 121"/>
                <a:gd name="T53" fmla="*/ 100 h 121"/>
                <a:gd name="T54" fmla="*/ 40 w 121"/>
                <a:gd name="T55" fmla="*/ 114 h 121"/>
                <a:gd name="T56" fmla="*/ 62 w 121"/>
                <a:gd name="T57" fmla="*/ 118 h 121"/>
                <a:gd name="T58" fmla="*/ 84 w 121"/>
                <a:gd name="T59" fmla="*/ 114 h 121"/>
                <a:gd name="T60" fmla="*/ 101 w 121"/>
                <a:gd name="T61" fmla="*/ 100 h 121"/>
                <a:gd name="T62" fmla="*/ 114 w 121"/>
                <a:gd name="T63" fmla="*/ 83 h 121"/>
                <a:gd name="T64" fmla="*/ 118 w 121"/>
                <a:gd name="T65" fmla="*/ 6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2"/>
                  </a:moveTo>
                  <a:lnTo>
                    <a:pt x="121" y="49"/>
                  </a:lnTo>
                  <a:lnTo>
                    <a:pt x="115" y="37"/>
                  </a:lnTo>
                  <a:lnTo>
                    <a:pt x="111" y="26"/>
                  </a:lnTo>
                  <a:lnTo>
                    <a:pt x="103" y="17"/>
                  </a:lnTo>
                  <a:lnTo>
                    <a:pt x="94" y="9"/>
                  </a:lnTo>
                  <a:lnTo>
                    <a:pt x="84" y="5"/>
                  </a:lnTo>
                  <a:lnTo>
                    <a:pt x="74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8" y="5"/>
                  </a:lnTo>
                  <a:lnTo>
                    <a:pt x="27" y="9"/>
                  </a:lnTo>
                  <a:lnTo>
                    <a:pt x="20" y="17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3" y="49"/>
                  </a:lnTo>
                  <a:lnTo>
                    <a:pt x="0" y="62"/>
                  </a:lnTo>
                  <a:lnTo>
                    <a:pt x="3" y="71"/>
                  </a:lnTo>
                  <a:lnTo>
                    <a:pt x="5" y="83"/>
                  </a:lnTo>
                  <a:lnTo>
                    <a:pt x="12" y="93"/>
                  </a:lnTo>
                  <a:lnTo>
                    <a:pt x="20" y="104"/>
                  </a:lnTo>
                  <a:lnTo>
                    <a:pt x="27" y="111"/>
                  </a:lnTo>
                  <a:lnTo>
                    <a:pt x="38" y="115"/>
                  </a:lnTo>
                  <a:lnTo>
                    <a:pt x="50" y="118"/>
                  </a:lnTo>
                  <a:lnTo>
                    <a:pt x="62" y="121"/>
                  </a:lnTo>
                  <a:lnTo>
                    <a:pt x="74" y="118"/>
                  </a:lnTo>
                  <a:lnTo>
                    <a:pt x="84" y="115"/>
                  </a:lnTo>
                  <a:lnTo>
                    <a:pt x="94" y="111"/>
                  </a:lnTo>
                  <a:lnTo>
                    <a:pt x="103" y="104"/>
                  </a:lnTo>
                  <a:lnTo>
                    <a:pt x="111" y="93"/>
                  </a:lnTo>
                  <a:lnTo>
                    <a:pt x="115" y="83"/>
                  </a:lnTo>
                  <a:lnTo>
                    <a:pt x="121" y="71"/>
                  </a:lnTo>
                  <a:lnTo>
                    <a:pt x="121" y="62"/>
                  </a:lnTo>
                  <a:lnTo>
                    <a:pt x="118" y="62"/>
                  </a:lnTo>
                  <a:lnTo>
                    <a:pt x="115" y="49"/>
                  </a:lnTo>
                  <a:lnTo>
                    <a:pt x="114" y="40"/>
                  </a:lnTo>
                  <a:lnTo>
                    <a:pt x="108" y="30"/>
                  </a:lnTo>
                  <a:lnTo>
                    <a:pt x="101" y="19"/>
                  </a:lnTo>
                  <a:lnTo>
                    <a:pt x="94" y="12"/>
                  </a:lnTo>
                  <a:lnTo>
                    <a:pt x="84" y="7"/>
                  </a:lnTo>
                  <a:lnTo>
                    <a:pt x="72" y="5"/>
                  </a:lnTo>
                  <a:lnTo>
                    <a:pt x="62" y="2"/>
                  </a:lnTo>
                  <a:lnTo>
                    <a:pt x="50" y="5"/>
                  </a:lnTo>
                  <a:lnTo>
                    <a:pt x="40" y="7"/>
                  </a:lnTo>
                  <a:lnTo>
                    <a:pt x="31" y="12"/>
                  </a:lnTo>
                  <a:lnTo>
                    <a:pt x="20" y="19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5" y="49"/>
                  </a:lnTo>
                  <a:lnTo>
                    <a:pt x="5" y="62"/>
                  </a:lnTo>
                  <a:lnTo>
                    <a:pt x="5" y="71"/>
                  </a:lnTo>
                  <a:lnTo>
                    <a:pt x="8" y="83"/>
                  </a:lnTo>
                  <a:lnTo>
                    <a:pt x="16" y="93"/>
                  </a:lnTo>
                  <a:lnTo>
                    <a:pt x="20" y="100"/>
                  </a:lnTo>
                  <a:lnTo>
                    <a:pt x="31" y="108"/>
                  </a:lnTo>
                  <a:lnTo>
                    <a:pt x="40" y="114"/>
                  </a:lnTo>
                  <a:lnTo>
                    <a:pt x="50" y="115"/>
                  </a:lnTo>
                  <a:lnTo>
                    <a:pt x="62" y="118"/>
                  </a:lnTo>
                  <a:lnTo>
                    <a:pt x="72" y="115"/>
                  </a:lnTo>
                  <a:lnTo>
                    <a:pt x="84" y="114"/>
                  </a:lnTo>
                  <a:lnTo>
                    <a:pt x="94" y="108"/>
                  </a:lnTo>
                  <a:lnTo>
                    <a:pt x="101" y="100"/>
                  </a:lnTo>
                  <a:lnTo>
                    <a:pt x="108" y="93"/>
                  </a:lnTo>
                  <a:lnTo>
                    <a:pt x="114" y="83"/>
                  </a:lnTo>
                  <a:lnTo>
                    <a:pt x="115" y="71"/>
                  </a:lnTo>
                  <a:lnTo>
                    <a:pt x="118" y="62"/>
                  </a:lnTo>
                  <a:lnTo>
                    <a:pt x="121" y="62"/>
                  </a:lnTo>
                  <a:close/>
                </a:path>
              </a:pathLst>
            </a:custGeom>
            <a:solidFill>
              <a:srgbClr val="96C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9" name="Freeform 1271">
              <a:extLst>
                <a:ext uri="{FF2B5EF4-FFF2-40B4-BE49-F238E27FC236}">
                  <a16:creationId xmlns:a16="http://schemas.microsoft.com/office/drawing/2014/main" id="{062C2930-6547-4AB6-82D6-67833ED3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3366"/>
              <a:ext cx="38" cy="39"/>
            </a:xfrm>
            <a:custGeom>
              <a:avLst/>
              <a:gdLst>
                <a:gd name="T0" fmla="*/ 112 w 114"/>
                <a:gd name="T1" fmla="*/ 47 h 116"/>
                <a:gd name="T2" fmla="*/ 104 w 114"/>
                <a:gd name="T3" fmla="*/ 28 h 116"/>
                <a:gd name="T4" fmla="*/ 90 w 114"/>
                <a:gd name="T5" fmla="*/ 10 h 116"/>
                <a:gd name="T6" fmla="*/ 67 w 114"/>
                <a:gd name="T7" fmla="*/ 3 h 116"/>
                <a:gd name="T8" fmla="*/ 45 w 114"/>
                <a:gd name="T9" fmla="*/ 3 h 116"/>
                <a:gd name="T10" fmla="*/ 26 w 114"/>
                <a:gd name="T11" fmla="*/ 10 h 116"/>
                <a:gd name="T12" fmla="*/ 11 w 114"/>
                <a:gd name="T13" fmla="*/ 28 h 116"/>
                <a:gd name="T14" fmla="*/ 0 w 114"/>
                <a:gd name="T15" fmla="*/ 47 h 116"/>
                <a:gd name="T16" fmla="*/ 0 w 114"/>
                <a:gd name="T17" fmla="*/ 69 h 116"/>
                <a:gd name="T18" fmla="*/ 11 w 114"/>
                <a:gd name="T19" fmla="*/ 91 h 116"/>
                <a:gd name="T20" fmla="*/ 26 w 114"/>
                <a:gd name="T21" fmla="*/ 106 h 116"/>
                <a:gd name="T22" fmla="*/ 45 w 114"/>
                <a:gd name="T23" fmla="*/ 113 h 116"/>
                <a:gd name="T24" fmla="*/ 67 w 114"/>
                <a:gd name="T25" fmla="*/ 113 h 116"/>
                <a:gd name="T26" fmla="*/ 90 w 114"/>
                <a:gd name="T27" fmla="*/ 106 h 116"/>
                <a:gd name="T28" fmla="*/ 104 w 114"/>
                <a:gd name="T29" fmla="*/ 91 h 116"/>
                <a:gd name="T30" fmla="*/ 112 w 114"/>
                <a:gd name="T31" fmla="*/ 69 h 116"/>
                <a:gd name="T32" fmla="*/ 112 w 114"/>
                <a:gd name="T33" fmla="*/ 60 h 116"/>
                <a:gd name="T34" fmla="*/ 107 w 114"/>
                <a:gd name="T35" fmla="*/ 38 h 116"/>
                <a:gd name="T36" fmla="*/ 95 w 114"/>
                <a:gd name="T37" fmla="*/ 21 h 116"/>
                <a:gd name="T38" fmla="*/ 76 w 114"/>
                <a:gd name="T39" fmla="*/ 7 h 116"/>
                <a:gd name="T40" fmla="*/ 57 w 114"/>
                <a:gd name="T41" fmla="*/ 5 h 116"/>
                <a:gd name="T42" fmla="*/ 35 w 114"/>
                <a:gd name="T43" fmla="*/ 7 h 116"/>
                <a:gd name="T44" fmla="*/ 18 w 114"/>
                <a:gd name="T45" fmla="*/ 21 h 116"/>
                <a:gd name="T46" fmla="*/ 7 w 114"/>
                <a:gd name="T47" fmla="*/ 38 h 116"/>
                <a:gd name="T48" fmla="*/ 4 w 114"/>
                <a:gd name="T49" fmla="*/ 60 h 116"/>
                <a:gd name="T50" fmla="*/ 7 w 114"/>
                <a:gd name="T51" fmla="*/ 79 h 116"/>
                <a:gd name="T52" fmla="*/ 18 w 114"/>
                <a:gd name="T53" fmla="*/ 97 h 116"/>
                <a:gd name="T54" fmla="*/ 35 w 114"/>
                <a:gd name="T55" fmla="*/ 109 h 116"/>
                <a:gd name="T56" fmla="*/ 57 w 114"/>
                <a:gd name="T57" fmla="*/ 113 h 116"/>
                <a:gd name="T58" fmla="*/ 76 w 114"/>
                <a:gd name="T59" fmla="*/ 109 h 116"/>
                <a:gd name="T60" fmla="*/ 95 w 114"/>
                <a:gd name="T61" fmla="*/ 97 h 116"/>
                <a:gd name="T62" fmla="*/ 107 w 114"/>
                <a:gd name="T63" fmla="*/ 79 h 116"/>
                <a:gd name="T64" fmla="*/ 112 w 114"/>
                <a:gd name="T65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16">
                  <a:moveTo>
                    <a:pt x="114" y="60"/>
                  </a:moveTo>
                  <a:lnTo>
                    <a:pt x="112" y="47"/>
                  </a:lnTo>
                  <a:lnTo>
                    <a:pt x="109" y="38"/>
                  </a:lnTo>
                  <a:lnTo>
                    <a:pt x="104" y="28"/>
                  </a:lnTo>
                  <a:lnTo>
                    <a:pt x="97" y="17"/>
                  </a:lnTo>
                  <a:lnTo>
                    <a:pt x="90" y="10"/>
                  </a:lnTo>
                  <a:lnTo>
                    <a:pt x="80" y="5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45" y="3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6" y="17"/>
                  </a:lnTo>
                  <a:lnTo>
                    <a:pt x="11" y="28"/>
                  </a:lnTo>
                  <a:lnTo>
                    <a:pt x="4" y="38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11" y="91"/>
                  </a:lnTo>
                  <a:lnTo>
                    <a:pt x="16" y="98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5" y="113"/>
                  </a:lnTo>
                  <a:lnTo>
                    <a:pt x="57" y="116"/>
                  </a:lnTo>
                  <a:lnTo>
                    <a:pt x="67" y="113"/>
                  </a:lnTo>
                  <a:lnTo>
                    <a:pt x="80" y="112"/>
                  </a:lnTo>
                  <a:lnTo>
                    <a:pt x="90" y="106"/>
                  </a:lnTo>
                  <a:lnTo>
                    <a:pt x="97" y="98"/>
                  </a:lnTo>
                  <a:lnTo>
                    <a:pt x="104" y="91"/>
                  </a:lnTo>
                  <a:lnTo>
                    <a:pt x="109" y="81"/>
                  </a:lnTo>
                  <a:lnTo>
                    <a:pt x="112" y="69"/>
                  </a:lnTo>
                  <a:lnTo>
                    <a:pt x="114" y="60"/>
                  </a:lnTo>
                  <a:lnTo>
                    <a:pt x="112" y="60"/>
                  </a:lnTo>
                  <a:lnTo>
                    <a:pt x="109" y="47"/>
                  </a:lnTo>
                  <a:lnTo>
                    <a:pt x="107" y="38"/>
                  </a:lnTo>
                  <a:lnTo>
                    <a:pt x="102" y="28"/>
                  </a:lnTo>
                  <a:lnTo>
                    <a:pt x="95" y="21"/>
                  </a:lnTo>
                  <a:lnTo>
                    <a:pt x="87" y="13"/>
                  </a:lnTo>
                  <a:lnTo>
                    <a:pt x="76" y="7"/>
                  </a:lnTo>
                  <a:lnTo>
                    <a:pt x="67" y="5"/>
                  </a:lnTo>
                  <a:lnTo>
                    <a:pt x="57" y="5"/>
                  </a:lnTo>
                  <a:lnTo>
                    <a:pt x="45" y="5"/>
                  </a:lnTo>
                  <a:lnTo>
                    <a:pt x="35" y="7"/>
                  </a:lnTo>
                  <a:lnTo>
                    <a:pt x="26" y="13"/>
                  </a:lnTo>
                  <a:lnTo>
                    <a:pt x="18" y="21"/>
                  </a:lnTo>
                  <a:lnTo>
                    <a:pt x="13" y="28"/>
                  </a:lnTo>
                  <a:lnTo>
                    <a:pt x="7" y="38"/>
                  </a:lnTo>
                  <a:lnTo>
                    <a:pt x="4" y="47"/>
                  </a:lnTo>
                  <a:lnTo>
                    <a:pt x="4" y="60"/>
                  </a:lnTo>
                  <a:lnTo>
                    <a:pt x="4" y="69"/>
                  </a:lnTo>
                  <a:lnTo>
                    <a:pt x="7" y="79"/>
                  </a:lnTo>
                  <a:lnTo>
                    <a:pt x="13" y="89"/>
                  </a:lnTo>
                  <a:lnTo>
                    <a:pt x="18" y="97"/>
                  </a:lnTo>
                  <a:lnTo>
                    <a:pt x="26" y="103"/>
                  </a:lnTo>
                  <a:lnTo>
                    <a:pt x="35" y="109"/>
                  </a:lnTo>
                  <a:lnTo>
                    <a:pt x="45" y="112"/>
                  </a:lnTo>
                  <a:lnTo>
                    <a:pt x="57" y="113"/>
                  </a:lnTo>
                  <a:lnTo>
                    <a:pt x="67" y="112"/>
                  </a:lnTo>
                  <a:lnTo>
                    <a:pt x="76" y="109"/>
                  </a:lnTo>
                  <a:lnTo>
                    <a:pt x="87" y="103"/>
                  </a:lnTo>
                  <a:lnTo>
                    <a:pt x="95" y="97"/>
                  </a:lnTo>
                  <a:lnTo>
                    <a:pt x="102" y="89"/>
                  </a:lnTo>
                  <a:lnTo>
                    <a:pt x="107" y="79"/>
                  </a:lnTo>
                  <a:lnTo>
                    <a:pt x="109" y="69"/>
                  </a:lnTo>
                  <a:lnTo>
                    <a:pt x="112" y="60"/>
                  </a:lnTo>
                  <a:lnTo>
                    <a:pt x="114" y="60"/>
                  </a:lnTo>
                  <a:close/>
                </a:path>
              </a:pathLst>
            </a:custGeom>
            <a:solidFill>
              <a:srgbClr val="9CC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0" name="Freeform 1272">
              <a:extLst>
                <a:ext uri="{FF2B5EF4-FFF2-40B4-BE49-F238E27FC236}">
                  <a16:creationId xmlns:a16="http://schemas.microsoft.com/office/drawing/2014/main" id="{8A0B3FD7-2CB1-444F-8613-B36FFC5A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3368"/>
              <a:ext cx="36" cy="36"/>
            </a:xfrm>
            <a:custGeom>
              <a:avLst/>
              <a:gdLst>
                <a:gd name="T0" fmla="*/ 106 w 109"/>
                <a:gd name="T1" fmla="*/ 42 h 109"/>
                <a:gd name="T2" fmla="*/ 99 w 109"/>
                <a:gd name="T3" fmla="*/ 23 h 109"/>
                <a:gd name="T4" fmla="*/ 84 w 109"/>
                <a:gd name="T5" fmla="*/ 8 h 109"/>
                <a:gd name="T6" fmla="*/ 64 w 109"/>
                <a:gd name="T7" fmla="*/ 0 h 109"/>
                <a:gd name="T8" fmla="*/ 42 w 109"/>
                <a:gd name="T9" fmla="*/ 0 h 109"/>
                <a:gd name="T10" fmla="*/ 23 w 109"/>
                <a:gd name="T11" fmla="*/ 8 h 109"/>
                <a:gd name="T12" fmla="*/ 9 w 109"/>
                <a:gd name="T13" fmla="*/ 23 h 109"/>
                <a:gd name="T14" fmla="*/ 0 w 109"/>
                <a:gd name="T15" fmla="*/ 42 h 109"/>
                <a:gd name="T16" fmla="*/ 0 w 109"/>
                <a:gd name="T17" fmla="*/ 64 h 109"/>
                <a:gd name="T18" fmla="*/ 9 w 109"/>
                <a:gd name="T19" fmla="*/ 85 h 109"/>
                <a:gd name="T20" fmla="*/ 23 w 109"/>
                <a:gd name="T21" fmla="*/ 99 h 109"/>
                <a:gd name="T22" fmla="*/ 42 w 109"/>
                <a:gd name="T23" fmla="*/ 107 h 109"/>
                <a:gd name="T24" fmla="*/ 64 w 109"/>
                <a:gd name="T25" fmla="*/ 107 h 109"/>
                <a:gd name="T26" fmla="*/ 84 w 109"/>
                <a:gd name="T27" fmla="*/ 99 h 109"/>
                <a:gd name="T28" fmla="*/ 99 w 109"/>
                <a:gd name="T29" fmla="*/ 85 h 109"/>
                <a:gd name="T30" fmla="*/ 106 w 109"/>
                <a:gd name="T31" fmla="*/ 64 h 109"/>
                <a:gd name="T32" fmla="*/ 106 w 109"/>
                <a:gd name="T33" fmla="*/ 55 h 109"/>
                <a:gd name="T34" fmla="*/ 100 w 109"/>
                <a:gd name="T35" fmla="*/ 33 h 109"/>
                <a:gd name="T36" fmla="*/ 92 w 109"/>
                <a:gd name="T37" fmla="*/ 18 h 109"/>
                <a:gd name="T38" fmla="*/ 73 w 109"/>
                <a:gd name="T39" fmla="*/ 5 h 109"/>
                <a:gd name="T40" fmla="*/ 54 w 109"/>
                <a:gd name="T41" fmla="*/ 2 h 109"/>
                <a:gd name="T42" fmla="*/ 35 w 109"/>
                <a:gd name="T43" fmla="*/ 5 h 109"/>
                <a:gd name="T44" fmla="*/ 18 w 109"/>
                <a:gd name="T45" fmla="*/ 18 h 109"/>
                <a:gd name="T46" fmla="*/ 8 w 109"/>
                <a:gd name="T47" fmla="*/ 33 h 109"/>
                <a:gd name="T48" fmla="*/ 2 w 109"/>
                <a:gd name="T49" fmla="*/ 55 h 109"/>
                <a:gd name="T50" fmla="*/ 8 w 109"/>
                <a:gd name="T51" fmla="*/ 74 h 109"/>
                <a:gd name="T52" fmla="*/ 18 w 109"/>
                <a:gd name="T53" fmla="*/ 90 h 109"/>
                <a:gd name="T54" fmla="*/ 35 w 109"/>
                <a:gd name="T55" fmla="*/ 101 h 109"/>
                <a:gd name="T56" fmla="*/ 54 w 109"/>
                <a:gd name="T57" fmla="*/ 104 h 109"/>
                <a:gd name="T58" fmla="*/ 73 w 109"/>
                <a:gd name="T59" fmla="*/ 101 h 109"/>
                <a:gd name="T60" fmla="*/ 92 w 109"/>
                <a:gd name="T61" fmla="*/ 90 h 109"/>
                <a:gd name="T62" fmla="*/ 100 w 109"/>
                <a:gd name="T63" fmla="*/ 74 h 109"/>
                <a:gd name="T64" fmla="*/ 106 w 109"/>
                <a:gd name="T6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9">
                  <a:moveTo>
                    <a:pt x="109" y="55"/>
                  </a:moveTo>
                  <a:lnTo>
                    <a:pt x="106" y="42"/>
                  </a:lnTo>
                  <a:lnTo>
                    <a:pt x="103" y="33"/>
                  </a:lnTo>
                  <a:lnTo>
                    <a:pt x="99" y="23"/>
                  </a:lnTo>
                  <a:lnTo>
                    <a:pt x="92" y="16"/>
                  </a:lnTo>
                  <a:lnTo>
                    <a:pt x="84" y="8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3" y="8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64"/>
                  </a:lnTo>
                  <a:lnTo>
                    <a:pt x="4" y="74"/>
                  </a:lnTo>
                  <a:lnTo>
                    <a:pt x="9" y="85"/>
                  </a:lnTo>
                  <a:lnTo>
                    <a:pt x="15" y="92"/>
                  </a:lnTo>
                  <a:lnTo>
                    <a:pt x="23" y="99"/>
                  </a:lnTo>
                  <a:lnTo>
                    <a:pt x="32" y="104"/>
                  </a:lnTo>
                  <a:lnTo>
                    <a:pt x="42" y="107"/>
                  </a:lnTo>
                  <a:lnTo>
                    <a:pt x="54" y="109"/>
                  </a:lnTo>
                  <a:lnTo>
                    <a:pt x="64" y="107"/>
                  </a:lnTo>
                  <a:lnTo>
                    <a:pt x="73" y="104"/>
                  </a:lnTo>
                  <a:lnTo>
                    <a:pt x="84" y="99"/>
                  </a:lnTo>
                  <a:lnTo>
                    <a:pt x="92" y="92"/>
                  </a:lnTo>
                  <a:lnTo>
                    <a:pt x="99" y="85"/>
                  </a:lnTo>
                  <a:lnTo>
                    <a:pt x="103" y="74"/>
                  </a:lnTo>
                  <a:lnTo>
                    <a:pt x="106" y="64"/>
                  </a:lnTo>
                  <a:lnTo>
                    <a:pt x="109" y="55"/>
                  </a:lnTo>
                  <a:lnTo>
                    <a:pt x="106" y="55"/>
                  </a:lnTo>
                  <a:lnTo>
                    <a:pt x="103" y="42"/>
                  </a:lnTo>
                  <a:lnTo>
                    <a:pt x="100" y="33"/>
                  </a:lnTo>
                  <a:lnTo>
                    <a:pt x="95" y="25"/>
                  </a:lnTo>
                  <a:lnTo>
                    <a:pt x="92" y="18"/>
                  </a:lnTo>
                  <a:lnTo>
                    <a:pt x="81" y="10"/>
                  </a:lnTo>
                  <a:lnTo>
                    <a:pt x="73" y="5"/>
                  </a:lnTo>
                  <a:lnTo>
                    <a:pt x="64" y="2"/>
                  </a:lnTo>
                  <a:lnTo>
                    <a:pt x="54" y="2"/>
                  </a:lnTo>
                  <a:lnTo>
                    <a:pt x="44" y="2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8" y="18"/>
                  </a:lnTo>
                  <a:lnTo>
                    <a:pt x="9" y="25"/>
                  </a:lnTo>
                  <a:lnTo>
                    <a:pt x="8" y="33"/>
                  </a:lnTo>
                  <a:lnTo>
                    <a:pt x="2" y="42"/>
                  </a:lnTo>
                  <a:lnTo>
                    <a:pt x="2" y="55"/>
                  </a:lnTo>
                  <a:lnTo>
                    <a:pt x="2" y="64"/>
                  </a:lnTo>
                  <a:lnTo>
                    <a:pt x="8" y="74"/>
                  </a:lnTo>
                  <a:lnTo>
                    <a:pt x="9" y="82"/>
                  </a:lnTo>
                  <a:lnTo>
                    <a:pt x="18" y="90"/>
                  </a:lnTo>
                  <a:lnTo>
                    <a:pt x="25" y="97"/>
                  </a:lnTo>
                  <a:lnTo>
                    <a:pt x="35" y="101"/>
                  </a:lnTo>
                  <a:lnTo>
                    <a:pt x="44" y="104"/>
                  </a:lnTo>
                  <a:lnTo>
                    <a:pt x="54" y="104"/>
                  </a:lnTo>
                  <a:lnTo>
                    <a:pt x="64" y="104"/>
                  </a:lnTo>
                  <a:lnTo>
                    <a:pt x="73" y="101"/>
                  </a:lnTo>
                  <a:lnTo>
                    <a:pt x="81" y="97"/>
                  </a:lnTo>
                  <a:lnTo>
                    <a:pt x="92" y="90"/>
                  </a:lnTo>
                  <a:lnTo>
                    <a:pt x="95" y="82"/>
                  </a:lnTo>
                  <a:lnTo>
                    <a:pt x="100" y="74"/>
                  </a:lnTo>
                  <a:lnTo>
                    <a:pt x="103" y="64"/>
                  </a:lnTo>
                  <a:lnTo>
                    <a:pt x="106" y="55"/>
                  </a:lnTo>
                  <a:lnTo>
                    <a:pt x="109" y="55"/>
                  </a:lnTo>
                  <a:close/>
                </a:path>
              </a:pathLst>
            </a:custGeom>
            <a:solidFill>
              <a:srgbClr val="A1C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1" name="Freeform 1273">
              <a:extLst>
                <a:ext uri="{FF2B5EF4-FFF2-40B4-BE49-F238E27FC236}">
                  <a16:creationId xmlns:a16="http://schemas.microsoft.com/office/drawing/2014/main" id="{9DEA9D2F-A6AA-4EC9-9B8C-BF62B3818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3369"/>
              <a:ext cx="35" cy="34"/>
            </a:xfrm>
            <a:custGeom>
              <a:avLst/>
              <a:gdLst>
                <a:gd name="T0" fmla="*/ 101 w 104"/>
                <a:gd name="T1" fmla="*/ 40 h 102"/>
                <a:gd name="T2" fmla="*/ 93 w 104"/>
                <a:gd name="T3" fmla="*/ 23 h 102"/>
                <a:gd name="T4" fmla="*/ 79 w 104"/>
                <a:gd name="T5" fmla="*/ 8 h 102"/>
                <a:gd name="T6" fmla="*/ 62 w 104"/>
                <a:gd name="T7" fmla="*/ 0 h 102"/>
                <a:gd name="T8" fmla="*/ 42 w 104"/>
                <a:gd name="T9" fmla="*/ 0 h 102"/>
                <a:gd name="T10" fmla="*/ 23 w 104"/>
                <a:gd name="T11" fmla="*/ 8 h 102"/>
                <a:gd name="T12" fmla="*/ 7 w 104"/>
                <a:gd name="T13" fmla="*/ 23 h 102"/>
                <a:gd name="T14" fmla="*/ 0 w 104"/>
                <a:gd name="T15" fmla="*/ 40 h 102"/>
                <a:gd name="T16" fmla="*/ 0 w 104"/>
                <a:gd name="T17" fmla="*/ 62 h 102"/>
                <a:gd name="T18" fmla="*/ 7 w 104"/>
                <a:gd name="T19" fmla="*/ 80 h 102"/>
                <a:gd name="T20" fmla="*/ 23 w 104"/>
                <a:gd name="T21" fmla="*/ 95 h 102"/>
                <a:gd name="T22" fmla="*/ 42 w 104"/>
                <a:gd name="T23" fmla="*/ 102 h 102"/>
                <a:gd name="T24" fmla="*/ 62 w 104"/>
                <a:gd name="T25" fmla="*/ 102 h 102"/>
                <a:gd name="T26" fmla="*/ 79 w 104"/>
                <a:gd name="T27" fmla="*/ 95 h 102"/>
                <a:gd name="T28" fmla="*/ 93 w 104"/>
                <a:gd name="T29" fmla="*/ 80 h 102"/>
                <a:gd name="T30" fmla="*/ 101 w 104"/>
                <a:gd name="T31" fmla="*/ 62 h 102"/>
                <a:gd name="T32" fmla="*/ 98 w 104"/>
                <a:gd name="T33" fmla="*/ 53 h 102"/>
                <a:gd name="T34" fmla="*/ 97 w 104"/>
                <a:gd name="T35" fmla="*/ 32 h 102"/>
                <a:gd name="T36" fmla="*/ 86 w 104"/>
                <a:gd name="T37" fmla="*/ 17 h 102"/>
                <a:gd name="T38" fmla="*/ 69 w 104"/>
                <a:gd name="T39" fmla="*/ 6 h 102"/>
                <a:gd name="T40" fmla="*/ 52 w 104"/>
                <a:gd name="T41" fmla="*/ 3 h 102"/>
                <a:gd name="T42" fmla="*/ 33 w 104"/>
                <a:gd name="T43" fmla="*/ 6 h 102"/>
                <a:gd name="T44" fmla="*/ 17 w 104"/>
                <a:gd name="T45" fmla="*/ 17 h 102"/>
                <a:gd name="T46" fmla="*/ 7 w 104"/>
                <a:gd name="T47" fmla="*/ 32 h 102"/>
                <a:gd name="T48" fmla="*/ 2 w 104"/>
                <a:gd name="T49" fmla="*/ 53 h 102"/>
                <a:gd name="T50" fmla="*/ 7 w 104"/>
                <a:gd name="T51" fmla="*/ 69 h 102"/>
                <a:gd name="T52" fmla="*/ 17 w 104"/>
                <a:gd name="T53" fmla="*/ 88 h 102"/>
                <a:gd name="T54" fmla="*/ 33 w 104"/>
                <a:gd name="T55" fmla="*/ 96 h 102"/>
                <a:gd name="T56" fmla="*/ 52 w 104"/>
                <a:gd name="T57" fmla="*/ 99 h 102"/>
                <a:gd name="T58" fmla="*/ 69 w 104"/>
                <a:gd name="T59" fmla="*/ 96 h 102"/>
                <a:gd name="T60" fmla="*/ 86 w 104"/>
                <a:gd name="T61" fmla="*/ 88 h 102"/>
                <a:gd name="T62" fmla="*/ 97 w 104"/>
                <a:gd name="T63" fmla="*/ 69 h 102"/>
                <a:gd name="T64" fmla="*/ 98 w 104"/>
                <a:gd name="T65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2">
                  <a:moveTo>
                    <a:pt x="104" y="53"/>
                  </a:moveTo>
                  <a:lnTo>
                    <a:pt x="101" y="40"/>
                  </a:lnTo>
                  <a:lnTo>
                    <a:pt x="98" y="31"/>
                  </a:lnTo>
                  <a:lnTo>
                    <a:pt x="93" y="23"/>
                  </a:lnTo>
                  <a:lnTo>
                    <a:pt x="90" y="16"/>
                  </a:lnTo>
                  <a:lnTo>
                    <a:pt x="79" y="8"/>
                  </a:lnTo>
                  <a:lnTo>
                    <a:pt x="71" y="3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3" y="3"/>
                  </a:lnTo>
                  <a:lnTo>
                    <a:pt x="23" y="8"/>
                  </a:lnTo>
                  <a:lnTo>
                    <a:pt x="16" y="16"/>
                  </a:lnTo>
                  <a:lnTo>
                    <a:pt x="7" y="23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6" y="72"/>
                  </a:lnTo>
                  <a:lnTo>
                    <a:pt x="7" y="80"/>
                  </a:lnTo>
                  <a:lnTo>
                    <a:pt x="16" y="88"/>
                  </a:lnTo>
                  <a:lnTo>
                    <a:pt x="23" y="95"/>
                  </a:lnTo>
                  <a:lnTo>
                    <a:pt x="33" y="99"/>
                  </a:lnTo>
                  <a:lnTo>
                    <a:pt x="42" y="102"/>
                  </a:lnTo>
                  <a:lnTo>
                    <a:pt x="52" y="102"/>
                  </a:lnTo>
                  <a:lnTo>
                    <a:pt x="62" y="102"/>
                  </a:lnTo>
                  <a:lnTo>
                    <a:pt x="71" y="99"/>
                  </a:lnTo>
                  <a:lnTo>
                    <a:pt x="79" y="95"/>
                  </a:lnTo>
                  <a:lnTo>
                    <a:pt x="90" y="88"/>
                  </a:lnTo>
                  <a:lnTo>
                    <a:pt x="93" y="80"/>
                  </a:lnTo>
                  <a:lnTo>
                    <a:pt x="98" y="72"/>
                  </a:lnTo>
                  <a:lnTo>
                    <a:pt x="101" y="62"/>
                  </a:lnTo>
                  <a:lnTo>
                    <a:pt x="104" y="53"/>
                  </a:lnTo>
                  <a:lnTo>
                    <a:pt x="98" y="53"/>
                  </a:lnTo>
                  <a:lnTo>
                    <a:pt x="98" y="43"/>
                  </a:lnTo>
                  <a:lnTo>
                    <a:pt x="97" y="32"/>
                  </a:lnTo>
                  <a:lnTo>
                    <a:pt x="91" y="25"/>
                  </a:lnTo>
                  <a:lnTo>
                    <a:pt x="86" y="17"/>
                  </a:lnTo>
                  <a:lnTo>
                    <a:pt x="79" y="10"/>
                  </a:lnTo>
                  <a:lnTo>
                    <a:pt x="69" y="6"/>
                  </a:lnTo>
                  <a:lnTo>
                    <a:pt x="62" y="3"/>
                  </a:lnTo>
                  <a:lnTo>
                    <a:pt x="52" y="3"/>
                  </a:lnTo>
                  <a:lnTo>
                    <a:pt x="42" y="3"/>
                  </a:lnTo>
                  <a:lnTo>
                    <a:pt x="33" y="6"/>
                  </a:lnTo>
                  <a:lnTo>
                    <a:pt x="24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7" y="32"/>
                  </a:lnTo>
                  <a:lnTo>
                    <a:pt x="2" y="43"/>
                  </a:lnTo>
                  <a:lnTo>
                    <a:pt x="2" y="53"/>
                  </a:lnTo>
                  <a:lnTo>
                    <a:pt x="2" y="62"/>
                  </a:lnTo>
                  <a:lnTo>
                    <a:pt x="7" y="69"/>
                  </a:lnTo>
                  <a:lnTo>
                    <a:pt x="10" y="80"/>
                  </a:lnTo>
                  <a:lnTo>
                    <a:pt x="17" y="88"/>
                  </a:lnTo>
                  <a:lnTo>
                    <a:pt x="24" y="91"/>
                  </a:lnTo>
                  <a:lnTo>
                    <a:pt x="33" y="96"/>
                  </a:lnTo>
                  <a:lnTo>
                    <a:pt x="42" y="99"/>
                  </a:lnTo>
                  <a:lnTo>
                    <a:pt x="52" y="99"/>
                  </a:lnTo>
                  <a:lnTo>
                    <a:pt x="62" y="99"/>
                  </a:lnTo>
                  <a:lnTo>
                    <a:pt x="69" y="96"/>
                  </a:lnTo>
                  <a:lnTo>
                    <a:pt x="79" y="91"/>
                  </a:lnTo>
                  <a:lnTo>
                    <a:pt x="86" y="88"/>
                  </a:lnTo>
                  <a:lnTo>
                    <a:pt x="91" y="80"/>
                  </a:lnTo>
                  <a:lnTo>
                    <a:pt x="97" y="69"/>
                  </a:lnTo>
                  <a:lnTo>
                    <a:pt x="98" y="62"/>
                  </a:lnTo>
                  <a:lnTo>
                    <a:pt x="98" y="53"/>
                  </a:lnTo>
                  <a:lnTo>
                    <a:pt x="104" y="53"/>
                  </a:lnTo>
                  <a:close/>
                </a:path>
              </a:pathLst>
            </a:custGeom>
            <a:solidFill>
              <a:srgbClr val="A6C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2" name="Freeform 1274">
              <a:extLst>
                <a:ext uri="{FF2B5EF4-FFF2-40B4-BE49-F238E27FC236}">
                  <a16:creationId xmlns:a16="http://schemas.microsoft.com/office/drawing/2014/main" id="{1FBE03E2-F8F6-4EF2-AC5F-BA2FAA50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369"/>
              <a:ext cx="32" cy="33"/>
            </a:xfrm>
            <a:custGeom>
              <a:avLst/>
              <a:gdLst>
                <a:gd name="T0" fmla="*/ 97 w 97"/>
                <a:gd name="T1" fmla="*/ 40 h 97"/>
                <a:gd name="T2" fmla="*/ 89 w 97"/>
                <a:gd name="T3" fmla="*/ 23 h 97"/>
                <a:gd name="T4" fmla="*/ 77 w 97"/>
                <a:gd name="T5" fmla="*/ 8 h 97"/>
                <a:gd name="T6" fmla="*/ 60 w 97"/>
                <a:gd name="T7" fmla="*/ 0 h 97"/>
                <a:gd name="T8" fmla="*/ 40 w 97"/>
                <a:gd name="T9" fmla="*/ 0 h 97"/>
                <a:gd name="T10" fmla="*/ 23 w 97"/>
                <a:gd name="T11" fmla="*/ 8 h 97"/>
                <a:gd name="T12" fmla="*/ 9 w 97"/>
                <a:gd name="T13" fmla="*/ 23 h 97"/>
                <a:gd name="T14" fmla="*/ 0 w 97"/>
                <a:gd name="T15" fmla="*/ 40 h 97"/>
                <a:gd name="T16" fmla="*/ 0 w 97"/>
                <a:gd name="T17" fmla="*/ 59 h 97"/>
                <a:gd name="T18" fmla="*/ 9 w 97"/>
                <a:gd name="T19" fmla="*/ 77 h 97"/>
                <a:gd name="T20" fmla="*/ 23 w 97"/>
                <a:gd name="T21" fmla="*/ 88 h 97"/>
                <a:gd name="T22" fmla="*/ 40 w 97"/>
                <a:gd name="T23" fmla="*/ 97 h 97"/>
                <a:gd name="T24" fmla="*/ 60 w 97"/>
                <a:gd name="T25" fmla="*/ 97 h 97"/>
                <a:gd name="T26" fmla="*/ 77 w 97"/>
                <a:gd name="T27" fmla="*/ 88 h 97"/>
                <a:gd name="T28" fmla="*/ 89 w 97"/>
                <a:gd name="T29" fmla="*/ 77 h 97"/>
                <a:gd name="T30" fmla="*/ 97 w 97"/>
                <a:gd name="T31" fmla="*/ 59 h 97"/>
                <a:gd name="T32" fmla="*/ 95 w 97"/>
                <a:gd name="T33" fmla="*/ 49 h 97"/>
                <a:gd name="T34" fmla="*/ 91 w 97"/>
                <a:gd name="T35" fmla="*/ 30 h 97"/>
                <a:gd name="T36" fmla="*/ 83 w 97"/>
                <a:gd name="T37" fmla="*/ 18 h 97"/>
                <a:gd name="T38" fmla="*/ 67 w 97"/>
                <a:gd name="T39" fmla="*/ 8 h 97"/>
                <a:gd name="T40" fmla="*/ 50 w 97"/>
                <a:gd name="T41" fmla="*/ 3 h 97"/>
                <a:gd name="T42" fmla="*/ 33 w 97"/>
                <a:gd name="T43" fmla="*/ 8 h 97"/>
                <a:gd name="T44" fmla="*/ 19 w 97"/>
                <a:gd name="T45" fmla="*/ 18 h 97"/>
                <a:gd name="T46" fmla="*/ 9 w 97"/>
                <a:gd name="T47" fmla="*/ 30 h 97"/>
                <a:gd name="T48" fmla="*/ 4 w 97"/>
                <a:gd name="T49" fmla="*/ 49 h 97"/>
                <a:gd name="T50" fmla="*/ 9 w 97"/>
                <a:gd name="T51" fmla="*/ 66 h 97"/>
                <a:gd name="T52" fmla="*/ 19 w 97"/>
                <a:gd name="T53" fmla="*/ 81 h 97"/>
                <a:gd name="T54" fmla="*/ 33 w 97"/>
                <a:gd name="T55" fmla="*/ 92 h 97"/>
                <a:gd name="T56" fmla="*/ 50 w 97"/>
                <a:gd name="T57" fmla="*/ 94 h 97"/>
                <a:gd name="T58" fmla="*/ 67 w 97"/>
                <a:gd name="T59" fmla="*/ 92 h 97"/>
                <a:gd name="T60" fmla="*/ 83 w 97"/>
                <a:gd name="T61" fmla="*/ 81 h 97"/>
                <a:gd name="T62" fmla="*/ 91 w 97"/>
                <a:gd name="T63" fmla="*/ 66 h 97"/>
                <a:gd name="T64" fmla="*/ 95 w 97"/>
                <a:gd name="T65" fmla="*/ 4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97">
                  <a:moveTo>
                    <a:pt x="97" y="49"/>
                  </a:moveTo>
                  <a:lnTo>
                    <a:pt x="97" y="40"/>
                  </a:lnTo>
                  <a:lnTo>
                    <a:pt x="95" y="30"/>
                  </a:lnTo>
                  <a:lnTo>
                    <a:pt x="89" y="23"/>
                  </a:lnTo>
                  <a:lnTo>
                    <a:pt x="84" y="14"/>
                  </a:lnTo>
                  <a:lnTo>
                    <a:pt x="77" y="8"/>
                  </a:lnTo>
                  <a:lnTo>
                    <a:pt x="67" y="3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3"/>
                  </a:lnTo>
                  <a:lnTo>
                    <a:pt x="23" y="8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6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6" y="66"/>
                  </a:lnTo>
                  <a:lnTo>
                    <a:pt x="9" y="77"/>
                  </a:lnTo>
                  <a:lnTo>
                    <a:pt x="16" y="84"/>
                  </a:lnTo>
                  <a:lnTo>
                    <a:pt x="23" y="88"/>
                  </a:lnTo>
                  <a:lnTo>
                    <a:pt x="31" y="94"/>
                  </a:lnTo>
                  <a:lnTo>
                    <a:pt x="40" y="97"/>
                  </a:lnTo>
                  <a:lnTo>
                    <a:pt x="50" y="97"/>
                  </a:lnTo>
                  <a:lnTo>
                    <a:pt x="60" y="97"/>
                  </a:lnTo>
                  <a:lnTo>
                    <a:pt x="67" y="94"/>
                  </a:lnTo>
                  <a:lnTo>
                    <a:pt x="77" y="88"/>
                  </a:lnTo>
                  <a:lnTo>
                    <a:pt x="84" y="84"/>
                  </a:lnTo>
                  <a:lnTo>
                    <a:pt x="89" y="77"/>
                  </a:lnTo>
                  <a:lnTo>
                    <a:pt x="95" y="66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5" y="49"/>
                  </a:lnTo>
                  <a:lnTo>
                    <a:pt x="95" y="40"/>
                  </a:lnTo>
                  <a:lnTo>
                    <a:pt x="91" y="30"/>
                  </a:lnTo>
                  <a:lnTo>
                    <a:pt x="88" y="23"/>
                  </a:lnTo>
                  <a:lnTo>
                    <a:pt x="83" y="18"/>
                  </a:lnTo>
                  <a:lnTo>
                    <a:pt x="74" y="11"/>
                  </a:lnTo>
                  <a:lnTo>
                    <a:pt x="67" y="8"/>
                  </a:lnTo>
                  <a:lnTo>
                    <a:pt x="60" y="3"/>
                  </a:lnTo>
                  <a:lnTo>
                    <a:pt x="50" y="3"/>
                  </a:lnTo>
                  <a:lnTo>
                    <a:pt x="40" y="3"/>
                  </a:lnTo>
                  <a:lnTo>
                    <a:pt x="33" y="8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1" y="23"/>
                  </a:lnTo>
                  <a:lnTo>
                    <a:pt x="9" y="30"/>
                  </a:lnTo>
                  <a:lnTo>
                    <a:pt x="6" y="40"/>
                  </a:lnTo>
                  <a:lnTo>
                    <a:pt x="4" y="49"/>
                  </a:lnTo>
                  <a:lnTo>
                    <a:pt x="6" y="57"/>
                  </a:lnTo>
                  <a:lnTo>
                    <a:pt x="9" y="66"/>
                  </a:lnTo>
                  <a:lnTo>
                    <a:pt x="11" y="74"/>
                  </a:lnTo>
                  <a:lnTo>
                    <a:pt x="19" y="81"/>
                  </a:lnTo>
                  <a:lnTo>
                    <a:pt x="23" y="87"/>
                  </a:lnTo>
                  <a:lnTo>
                    <a:pt x="33" y="92"/>
                  </a:lnTo>
                  <a:lnTo>
                    <a:pt x="40" y="94"/>
                  </a:lnTo>
                  <a:lnTo>
                    <a:pt x="50" y="94"/>
                  </a:lnTo>
                  <a:lnTo>
                    <a:pt x="60" y="94"/>
                  </a:lnTo>
                  <a:lnTo>
                    <a:pt x="67" y="92"/>
                  </a:lnTo>
                  <a:lnTo>
                    <a:pt x="74" y="87"/>
                  </a:lnTo>
                  <a:lnTo>
                    <a:pt x="83" y="81"/>
                  </a:lnTo>
                  <a:lnTo>
                    <a:pt x="88" y="74"/>
                  </a:lnTo>
                  <a:lnTo>
                    <a:pt x="91" y="66"/>
                  </a:lnTo>
                  <a:lnTo>
                    <a:pt x="95" y="57"/>
                  </a:lnTo>
                  <a:lnTo>
                    <a:pt x="95" y="49"/>
                  </a:lnTo>
                  <a:lnTo>
                    <a:pt x="97" y="49"/>
                  </a:lnTo>
                  <a:close/>
                </a:path>
              </a:pathLst>
            </a:custGeom>
            <a:solidFill>
              <a:srgbClr val="ABC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3" name="Freeform 1275">
              <a:extLst>
                <a:ext uri="{FF2B5EF4-FFF2-40B4-BE49-F238E27FC236}">
                  <a16:creationId xmlns:a16="http://schemas.microsoft.com/office/drawing/2014/main" id="{D43897E5-9A8C-433B-8001-9A55E3576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371"/>
              <a:ext cx="31" cy="30"/>
            </a:xfrm>
            <a:custGeom>
              <a:avLst/>
              <a:gdLst>
                <a:gd name="T0" fmla="*/ 91 w 91"/>
                <a:gd name="T1" fmla="*/ 37 h 90"/>
                <a:gd name="T2" fmla="*/ 84 w 91"/>
                <a:gd name="T3" fmla="*/ 19 h 90"/>
                <a:gd name="T4" fmla="*/ 70 w 91"/>
                <a:gd name="T5" fmla="*/ 8 h 90"/>
                <a:gd name="T6" fmla="*/ 56 w 91"/>
                <a:gd name="T7" fmla="*/ 0 h 90"/>
                <a:gd name="T8" fmla="*/ 36 w 91"/>
                <a:gd name="T9" fmla="*/ 0 h 90"/>
                <a:gd name="T10" fmla="*/ 18 w 91"/>
                <a:gd name="T11" fmla="*/ 8 h 90"/>
                <a:gd name="T12" fmla="*/ 7 w 91"/>
                <a:gd name="T13" fmla="*/ 19 h 90"/>
                <a:gd name="T14" fmla="*/ 1 w 91"/>
                <a:gd name="T15" fmla="*/ 37 h 90"/>
                <a:gd name="T16" fmla="*/ 1 w 91"/>
                <a:gd name="T17" fmla="*/ 54 h 90"/>
                <a:gd name="T18" fmla="*/ 7 w 91"/>
                <a:gd name="T19" fmla="*/ 71 h 90"/>
                <a:gd name="T20" fmla="*/ 18 w 91"/>
                <a:gd name="T21" fmla="*/ 84 h 90"/>
                <a:gd name="T22" fmla="*/ 36 w 91"/>
                <a:gd name="T23" fmla="*/ 90 h 90"/>
                <a:gd name="T24" fmla="*/ 56 w 91"/>
                <a:gd name="T25" fmla="*/ 90 h 90"/>
                <a:gd name="T26" fmla="*/ 70 w 91"/>
                <a:gd name="T27" fmla="*/ 84 h 90"/>
                <a:gd name="T28" fmla="*/ 84 w 91"/>
                <a:gd name="T29" fmla="*/ 71 h 90"/>
                <a:gd name="T30" fmla="*/ 91 w 91"/>
                <a:gd name="T31" fmla="*/ 54 h 90"/>
                <a:gd name="T32" fmla="*/ 87 w 91"/>
                <a:gd name="T33" fmla="*/ 47 h 90"/>
                <a:gd name="T34" fmla="*/ 85 w 91"/>
                <a:gd name="T35" fmla="*/ 30 h 90"/>
                <a:gd name="T36" fmla="*/ 75 w 91"/>
                <a:gd name="T37" fmla="*/ 15 h 90"/>
                <a:gd name="T38" fmla="*/ 63 w 91"/>
                <a:gd name="T39" fmla="*/ 8 h 90"/>
                <a:gd name="T40" fmla="*/ 46 w 91"/>
                <a:gd name="T41" fmla="*/ 2 h 90"/>
                <a:gd name="T42" fmla="*/ 29 w 91"/>
                <a:gd name="T43" fmla="*/ 8 h 90"/>
                <a:gd name="T44" fmla="*/ 15 w 91"/>
                <a:gd name="T45" fmla="*/ 15 h 90"/>
                <a:gd name="T46" fmla="*/ 7 w 91"/>
                <a:gd name="T47" fmla="*/ 30 h 90"/>
                <a:gd name="T48" fmla="*/ 1 w 91"/>
                <a:gd name="T49" fmla="*/ 47 h 90"/>
                <a:gd name="T50" fmla="*/ 7 w 91"/>
                <a:gd name="T51" fmla="*/ 61 h 90"/>
                <a:gd name="T52" fmla="*/ 15 w 91"/>
                <a:gd name="T53" fmla="*/ 76 h 90"/>
                <a:gd name="T54" fmla="*/ 29 w 91"/>
                <a:gd name="T55" fmla="*/ 85 h 90"/>
                <a:gd name="T56" fmla="*/ 46 w 91"/>
                <a:gd name="T57" fmla="*/ 89 h 90"/>
                <a:gd name="T58" fmla="*/ 63 w 91"/>
                <a:gd name="T59" fmla="*/ 85 h 90"/>
                <a:gd name="T60" fmla="*/ 75 w 91"/>
                <a:gd name="T61" fmla="*/ 76 h 90"/>
                <a:gd name="T62" fmla="*/ 85 w 91"/>
                <a:gd name="T63" fmla="*/ 61 h 90"/>
                <a:gd name="T64" fmla="*/ 87 w 91"/>
                <a:gd name="T65" fmla="*/ 4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1" h="90">
                  <a:moveTo>
                    <a:pt x="91" y="47"/>
                  </a:moveTo>
                  <a:lnTo>
                    <a:pt x="91" y="37"/>
                  </a:lnTo>
                  <a:lnTo>
                    <a:pt x="87" y="26"/>
                  </a:lnTo>
                  <a:lnTo>
                    <a:pt x="84" y="19"/>
                  </a:lnTo>
                  <a:lnTo>
                    <a:pt x="78" y="15"/>
                  </a:lnTo>
                  <a:lnTo>
                    <a:pt x="70" y="8"/>
                  </a:lnTo>
                  <a:lnTo>
                    <a:pt x="63" y="4"/>
                  </a:lnTo>
                  <a:lnTo>
                    <a:pt x="56" y="0"/>
                  </a:lnTo>
                  <a:lnTo>
                    <a:pt x="46" y="0"/>
                  </a:lnTo>
                  <a:lnTo>
                    <a:pt x="36" y="0"/>
                  </a:lnTo>
                  <a:lnTo>
                    <a:pt x="29" y="4"/>
                  </a:lnTo>
                  <a:lnTo>
                    <a:pt x="18" y="8"/>
                  </a:lnTo>
                  <a:lnTo>
                    <a:pt x="15" y="15"/>
                  </a:lnTo>
                  <a:lnTo>
                    <a:pt x="7" y="19"/>
                  </a:lnTo>
                  <a:lnTo>
                    <a:pt x="4" y="26"/>
                  </a:lnTo>
                  <a:lnTo>
                    <a:pt x="1" y="37"/>
                  </a:lnTo>
                  <a:lnTo>
                    <a:pt x="0" y="47"/>
                  </a:lnTo>
                  <a:lnTo>
                    <a:pt x="1" y="54"/>
                  </a:lnTo>
                  <a:lnTo>
                    <a:pt x="4" y="63"/>
                  </a:lnTo>
                  <a:lnTo>
                    <a:pt x="7" y="71"/>
                  </a:lnTo>
                  <a:lnTo>
                    <a:pt x="15" y="78"/>
                  </a:lnTo>
                  <a:lnTo>
                    <a:pt x="18" y="84"/>
                  </a:lnTo>
                  <a:lnTo>
                    <a:pt x="29" y="89"/>
                  </a:lnTo>
                  <a:lnTo>
                    <a:pt x="36" y="90"/>
                  </a:lnTo>
                  <a:lnTo>
                    <a:pt x="46" y="90"/>
                  </a:lnTo>
                  <a:lnTo>
                    <a:pt x="56" y="90"/>
                  </a:lnTo>
                  <a:lnTo>
                    <a:pt x="63" y="89"/>
                  </a:lnTo>
                  <a:lnTo>
                    <a:pt x="70" y="84"/>
                  </a:lnTo>
                  <a:lnTo>
                    <a:pt x="78" y="78"/>
                  </a:lnTo>
                  <a:lnTo>
                    <a:pt x="84" y="71"/>
                  </a:lnTo>
                  <a:lnTo>
                    <a:pt x="87" y="63"/>
                  </a:lnTo>
                  <a:lnTo>
                    <a:pt x="91" y="54"/>
                  </a:lnTo>
                  <a:lnTo>
                    <a:pt x="91" y="47"/>
                  </a:lnTo>
                  <a:lnTo>
                    <a:pt x="87" y="47"/>
                  </a:lnTo>
                  <a:lnTo>
                    <a:pt x="87" y="37"/>
                  </a:lnTo>
                  <a:lnTo>
                    <a:pt x="85" y="30"/>
                  </a:lnTo>
                  <a:lnTo>
                    <a:pt x="80" y="22"/>
                  </a:lnTo>
                  <a:lnTo>
                    <a:pt x="75" y="15"/>
                  </a:lnTo>
                  <a:lnTo>
                    <a:pt x="68" y="10"/>
                  </a:lnTo>
                  <a:lnTo>
                    <a:pt x="63" y="8"/>
                  </a:lnTo>
                  <a:lnTo>
                    <a:pt x="53" y="4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9" y="8"/>
                  </a:lnTo>
                  <a:lnTo>
                    <a:pt x="22" y="10"/>
                  </a:lnTo>
                  <a:lnTo>
                    <a:pt x="15" y="15"/>
                  </a:lnTo>
                  <a:lnTo>
                    <a:pt x="10" y="22"/>
                  </a:lnTo>
                  <a:lnTo>
                    <a:pt x="7" y="30"/>
                  </a:lnTo>
                  <a:lnTo>
                    <a:pt x="4" y="37"/>
                  </a:lnTo>
                  <a:lnTo>
                    <a:pt x="1" y="47"/>
                  </a:lnTo>
                  <a:lnTo>
                    <a:pt x="4" y="54"/>
                  </a:lnTo>
                  <a:lnTo>
                    <a:pt x="7" y="61"/>
                  </a:lnTo>
                  <a:lnTo>
                    <a:pt x="10" y="68"/>
                  </a:lnTo>
                  <a:lnTo>
                    <a:pt x="15" y="76"/>
                  </a:lnTo>
                  <a:lnTo>
                    <a:pt x="22" y="82"/>
                  </a:lnTo>
                  <a:lnTo>
                    <a:pt x="29" y="85"/>
                  </a:lnTo>
                  <a:lnTo>
                    <a:pt x="36" y="89"/>
                  </a:lnTo>
                  <a:lnTo>
                    <a:pt x="46" y="89"/>
                  </a:lnTo>
                  <a:lnTo>
                    <a:pt x="53" y="89"/>
                  </a:lnTo>
                  <a:lnTo>
                    <a:pt x="63" y="85"/>
                  </a:lnTo>
                  <a:lnTo>
                    <a:pt x="68" y="82"/>
                  </a:lnTo>
                  <a:lnTo>
                    <a:pt x="75" y="76"/>
                  </a:lnTo>
                  <a:lnTo>
                    <a:pt x="80" y="68"/>
                  </a:lnTo>
                  <a:lnTo>
                    <a:pt x="85" y="61"/>
                  </a:lnTo>
                  <a:lnTo>
                    <a:pt x="87" y="54"/>
                  </a:lnTo>
                  <a:lnTo>
                    <a:pt x="87" y="47"/>
                  </a:lnTo>
                  <a:lnTo>
                    <a:pt x="91" y="47"/>
                  </a:lnTo>
                  <a:close/>
                </a:path>
              </a:pathLst>
            </a:custGeom>
            <a:solidFill>
              <a:srgbClr val="B0D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4" name="Freeform 1276">
              <a:extLst>
                <a:ext uri="{FF2B5EF4-FFF2-40B4-BE49-F238E27FC236}">
                  <a16:creationId xmlns:a16="http://schemas.microsoft.com/office/drawing/2014/main" id="{D1B144DD-CECC-492A-AB35-D8B991AF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3371"/>
              <a:ext cx="28" cy="29"/>
            </a:xfrm>
            <a:custGeom>
              <a:avLst/>
              <a:gdLst>
                <a:gd name="T0" fmla="*/ 85 w 85"/>
                <a:gd name="T1" fmla="*/ 35 h 87"/>
                <a:gd name="T2" fmla="*/ 78 w 85"/>
                <a:gd name="T3" fmla="*/ 20 h 87"/>
                <a:gd name="T4" fmla="*/ 67 w 85"/>
                <a:gd name="T5" fmla="*/ 8 h 87"/>
                <a:gd name="T6" fmla="*/ 51 w 85"/>
                <a:gd name="T7" fmla="*/ 2 h 87"/>
                <a:gd name="T8" fmla="*/ 34 w 85"/>
                <a:gd name="T9" fmla="*/ 2 h 87"/>
                <a:gd name="T10" fmla="*/ 20 w 85"/>
                <a:gd name="T11" fmla="*/ 8 h 87"/>
                <a:gd name="T12" fmla="*/ 8 w 85"/>
                <a:gd name="T13" fmla="*/ 20 h 87"/>
                <a:gd name="T14" fmla="*/ 3 w 85"/>
                <a:gd name="T15" fmla="*/ 35 h 87"/>
                <a:gd name="T16" fmla="*/ 3 w 85"/>
                <a:gd name="T17" fmla="*/ 52 h 87"/>
                <a:gd name="T18" fmla="*/ 8 w 85"/>
                <a:gd name="T19" fmla="*/ 66 h 87"/>
                <a:gd name="T20" fmla="*/ 20 w 85"/>
                <a:gd name="T21" fmla="*/ 80 h 87"/>
                <a:gd name="T22" fmla="*/ 34 w 85"/>
                <a:gd name="T23" fmla="*/ 87 h 87"/>
                <a:gd name="T24" fmla="*/ 51 w 85"/>
                <a:gd name="T25" fmla="*/ 87 h 87"/>
                <a:gd name="T26" fmla="*/ 67 w 85"/>
                <a:gd name="T27" fmla="*/ 80 h 87"/>
                <a:gd name="T28" fmla="*/ 78 w 85"/>
                <a:gd name="T29" fmla="*/ 66 h 87"/>
                <a:gd name="T30" fmla="*/ 85 w 85"/>
                <a:gd name="T31" fmla="*/ 52 h 87"/>
                <a:gd name="T32" fmla="*/ 83 w 85"/>
                <a:gd name="T33" fmla="*/ 45 h 87"/>
                <a:gd name="T34" fmla="*/ 82 w 85"/>
                <a:gd name="T35" fmla="*/ 28 h 87"/>
                <a:gd name="T36" fmla="*/ 71 w 85"/>
                <a:gd name="T37" fmla="*/ 15 h 87"/>
                <a:gd name="T38" fmla="*/ 59 w 85"/>
                <a:gd name="T39" fmla="*/ 8 h 87"/>
                <a:gd name="T40" fmla="*/ 44 w 85"/>
                <a:gd name="T41" fmla="*/ 2 h 87"/>
                <a:gd name="T42" fmla="*/ 27 w 85"/>
                <a:gd name="T43" fmla="*/ 8 h 87"/>
                <a:gd name="T44" fmla="*/ 15 w 85"/>
                <a:gd name="T45" fmla="*/ 15 h 87"/>
                <a:gd name="T46" fmla="*/ 8 w 85"/>
                <a:gd name="T47" fmla="*/ 28 h 87"/>
                <a:gd name="T48" fmla="*/ 5 w 85"/>
                <a:gd name="T49" fmla="*/ 45 h 87"/>
                <a:gd name="T50" fmla="*/ 8 w 85"/>
                <a:gd name="T51" fmla="*/ 59 h 87"/>
                <a:gd name="T52" fmla="*/ 15 w 85"/>
                <a:gd name="T53" fmla="*/ 72 h 87"/>
                <a:gd name="T54" fmla="*/ 27 w 85"/>
                <a:gd name="T55" fmla="*/ 82 h 87"/>
                <a:gd name="T56" fmla="*/ 44 w 85"/>
                <a:gd name="T57" fmla="*/ 83 h 87"/>
                <a:gd name="T58" fmla="*/ 59 w 85"/>
                <a:gd name="T59" fmla="*/ 82 h 87"/>
                <a:gd name="T60" fmla="*/ 71 w 85"/>
                <a:gd name="T61" fmla="*/ 72 h 87"/>
                <a:gd name="T62" fmla="*/ 82 w 85"/>
                <a:gd name="T63" fmla="*/ 59 h 87"/>
                <a:gd name="T64" fmla="*/ 83 w 85"/>
                <a:gd name="T65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7">
                  <a:moveTo>
                    <a:pt x="85" y="45"/>
                  </a:moveTo>
                  <a:lnTo>
                    <a:pt x="85" y="35"/>
                  </a:lnTo>
                  <a:lnTo>
                    <a:pt x="83" y="28"/>
                  </a:lnTo>
                  <a:lnTo>
                    <a:pt x="78" y="20"/>
                  </a:lnTo>
                  <a:lnTo>
                    <a:pt x="74" y="13"/>
                  </a:lnTo>
                  <a:lnTo>
                    <a:pt x="67" y="8"/>
                  </a:lnTo>
                  <a:lnTo>
                    <a:pt x="61" y="6"/>
                  </a:lnTo>
                  <a:lnTo>
                    <a:pt x="51" y="2"/>
                  </a:lnTo>
                  <a:lnTo>
                    <a:pt x="44" y="0"/>
                  </a:lnTo>
                  <a:lnTo>
                    <a:pt x="34" y="2"/>
                  </a:lnTo>
                  <a:lnTo>
                    <a:pt x="27" y="6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5" y="28"/>
                  </a:lnTo>
                  <a:lnTo>
                    <a:pt x="3" y="35"/>
                  </a:lnTo>
                  <a:lnTo>
                    <a:pt x="0" y="45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8" y="66"/>
                  </a:lnTo>
                  <a:lnTo>
                    <a:pt x="13" y="74"/>
                  </a:lnTo>
                  <a:lnTo>
                    <a:pt x="20" y="80"/>
                  </a:lnTo>
                  <a:lnTo>
                    <a:pt x="27" y="83"/>
                  </a:lnTo>
                  <a:lnTo>
                    <a:pt x="34" y="87"/>
                  </a:lnTo>
                  <a:lnTo>
                    <a:pt x="44" y="87"/>
                  </a:lnTo>
                  <a:lnTo>
                    <a:pt x="51" y="87"/>
                  </a:lnTo>
                  <a:lnTo>
                    <a:pt x="61" y="83"/>
                  </a:lnTo>
                  <a:lnTo>
                    <a:pt x="67" y="80"/>
                  </a:lnTo>
                  <a:lnTo>
                    <a:pt x="74" y="74"/>
                  </a:lnTo>
                  <a:lnTo>
                    <a:pt x="78" y="66"/>
                  </a:lnTo>
                  <a:lnTo>
                    <a:pt x="83" y="59"/>
                  </a:lnTo>
                  <a:lnTo>
                    <a:pt x="85" y="52"/>
                  </a:lnTo>
                  <a:lnTo>
                    <a:pt x="85" y="45"/>
                  </a:lnTo>
                  <a:lnTo>
                    <a:pt x="83" y="45"/>
                  </a:lnTo>
                  <a:lnTo>
                    <a:pt x="83" y="35"/>
                  </a:lnTo>
                  <a:lnTo>
                    <a:pt x="82" y="28"/>
                  </a:lnTo>
                  <a:lnTo>
                    <a:pt x="77" y="23"/>
                  </a:lnTo>
                  <a:lnTo>
                    <a:pt x="71" y="15"/>
                  </a:lnTo>
                  <a:lnTo>
                    <a:pt x="67" y="9"/>
                  </a:lnTo>
                  <a:lnTo>
                    <a:pt x="59" y="8"/>
                  </a:lnTo>
                  <a:lnTo>
                    <a:pt x="51" y="6"/>
                  </a:lnTo>
                  <a:lnTo>
                    <a:pt x="44" y="2"/>
                  </a:lnTo>
                  <a:lnTo>
                    <a:pt x="37" y="6"/>
                  </a:lnTo>
                  <a:lnTo>
                    <a:pt x="27" y="8"/>
                  </a:lnTo>
                  <a:lnTo>
                    <a:pt x="22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8" y="28"/>
                  </a:lnTo>
                  <a:lnTo>
                    <a:pt x="5" y="35"/>
                  </a:lnTo>
                  <a:lnTo>
                    <a:pt x="5" y="45"/>
                  </a:lnTo>
                  <a:lnTo>
                    <a:pt x="5" y="52"/>
                  </a:lnTo>
                  <a:lnTo>
                    <a:pt x="8" y="59"/>
                  </a:lnTo>
                  <a:lnTo>
                    <a:pt x="10" y="66"/>
                  </a:lnTo>
                  <a:lnTo>
                    <a:pt x="15" y="72"/>
                  </a:lnTo>
                  <a:lnTo>
                    <a:pt x="22" y="76"/>
                  </a:lnTo>
                  <a:lnTo>
                    <a:pt x="27" y="82"/>
                  </a:lnTo>
                  <a:lnTo>
                    <a:pt x="37" y="82"/>
                  </a:lnTo>
                  <a:lnTo>
                    <a:pt x="44" y="83"/>
                  </a:lnTo>
                  <a:lnTo>
                    <a:pt x="51" y="82"/>
                  </a:lnTo>
                  <a:lnTo>
                    <a:pt x="59" y="82"/>
                  </a:lnTo>
                  <a:lnTo>
                    <a:pt x="67" y="76"/>
                  </a:lnTo>
                  <a:lnTo>
                    <a:pt x="71" y="72"/>
                  </a:lnTo>
                  <a:lnTo>
                    <a:pt x="77" y="66"/>
                  </a:lnTo>
                  <a:lnTo>
                    <a:pt x="82" y="59"/>
                  </a:lnTo>
                  <a:lnTo>
                    <a:pt x="83" y="52"/>
                  </a:lnTo>
                  <a:lnTo>
                    <a:pt x="83" y="45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B6D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5" name="Freeform 1277">
              <a:extLst>
                <a:ext uri="{FF2B5EF4-FFF2-40B4-BE49-F238E27FC236}">
                  <a16:creationId xmlns:a16="http://schemas.microsoft.com/office/drawing/2014/main" id="{3A4FBA52-1DBD-41EA-A9F0-E1BAF3949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372"/>
              <a:ext cx="26" cy="27"/>
            </a:xfrm>
            <a:custGeom>
              <a:avLst/>
              <a:gdLst>
                <a:gd name="T0" fmla="*/ 78 w 78"/>
                <a:gd name="T1" fmla="*/ 32 h 80"/>
                <a:gd name="T2" fmla="*/ 71 w 78"/>
                <a:gd name="T3" fmla="*/ 19 h 80"/>
                <a:gd name="T4" fmla="*/ 61 w 78"/>
                <a:gd name="T5" fmla="*/ 6 h 80"/>
                <a:gd name="T6" fmla="*/ 46 w 78"/>
                <a:gd name="T7" fmla="*/ 3 h 80"/>
                <a:gd name="T8" fmla="*/ 32 w 78"/>
                <a:gd name="T9" fmla="*/ 3 h 80"/>
                <a:gd name="T10" fmla="*/ 17 w 78"/>
                <a:gd name="T11" fmla="*/ 6 h 80"/>
                <a:gd name="T12" fmla="*/ 4 w 78"/>
                <a:gd name="T13" fmla="*/ 19 h 80"/>
                <a:gd name="T14" fmla="*/ 0 w 78"/>
                <a:gd name="T15" fmla="*/ 32 h 80"/>
                <a:gd name="T16" fmla="*/ 0 w 78"/>
                <a:gd name="T17" fmla="*/ 49 h 80"/>
                <a:gd name="T18" fmla="*/ 4 w 78"/>
                <a:gd name="T19" fmla="*/ 64 h 80"/>
                <a:gd name="T20" fmla="*/ 17 w 78"/>
                <a:gd name="T21" fmla="*/ 73 h 80"/>
                <a:gd name="T22" fmla="*/ 32 w 78"/>
                <a:gd name="T23" fmla="*/ 79 h 80"/>
                <a:gd name="T24" fmla="*/ 46 w 78"/>
                <a:gd name="T25" fmla="*/ 79 h 80"/>
                <a:gd name="T26" fmla="*/ 61 w 78"/>
                <a:gd name="T27" fmla="*/ 73 h 80"/>
                <a:gd name="T28" fmla="*/ 71 w 78"/>
                <a:gd name="T29" fmla="*/ 64 h 80"/>
                <a:gd name="T30" fmla="*/ 78 w 78"/>
                <a:gd name="T31" fmla="*/ 49 h 80"/>
                <a:gd name="T32" fmla="*/ 77 w 78"/>
                <a:gd name="T33" fmla="*/ 41 h 80"/>
                <a:gd name="T34" fmla="*/ 73 w 78"/>
                <a:gd name="T35" fmla="*/ 27 h 80"/>
                <a:gd name="T36" fmla="*/ 63 w 78"/>
                <a:gd name="T37" fmla="*/ 15 h 80"/>
                <a:gd name="T38" fmla="*/ 54 w 78"/>
                <a:gd name="T39" fmla="*/ 6 h 80"/>
                <a:gd name="T40" fmla="*/ 39 w 78"/>
                <a:gd name="T41" fmla="*/ 5 h 80"/>
                <a:gd name="T42" fmla="*/ 25 w 78"/>
                <a:gd name="T43" fmla="*/ 6 h 80"/>
                <a:gd name="T44" fmla="*/ 11 w 78"/>
                <a:gd name="T45" fmla="*/ 15 h 80"/>
                <a:gd name="T46" fmla="*/ 4 w 78"/>
                <a:gd name="T47" fmla="*/ 27 h 80"/>
                <a:gd name="T48" fmla="*/ 3 w 78"/>
                <a:gd name="T49" fmla="*/ 41 h 80"/>
                <a:gd name="T50" fmla="*/ 4 w 78"/>
                <a:gd name="T51" fmla="*/ 55 h 80"/>
                <a:gd name="T52" fmla="*/ 11 w 78"/>
                <a:gd name="T53" fmla="*/ 66 h 80"/>
                <a:gd name="T54" fmla="*/ 25 w 78"/>
                <a:gd name="T55" fmla="*/ 73 h 80"/>
                <a:gd name="T56" fmla="*/ 39 w 78"/>
                <a:gd name="T57" fmla="*/ 79 h 80"/>
                <a:gd name="T58" fmla="*/ 54 w 78"/>
                <a:gd name="T59" fmla="*/ 73 h 80"/>
                <a:gd name="T60" fmla="*/ 63 w 78"/>
                <a:gd name="T61" fmla="*/ 66 h 80"/>
                <a:gd name="T62" fmla="*/ 73 w 78"/>
                <a:gd name="T63" fmla="*/ 55 h 80"/>
                <a:gd name="T64" fmla="*/ 77 w 78"/>
                <a:gd name="T65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80">
                  <a:moveTo>
                    <a:pt x="78" y="41"/>
                  </a:moveTo>
                  <a:lnTo>
                    <a:pt x="78" y="32"/>
                  </a:lnTo>
                  <a:lnTo>
                    <a:pt x="77" y="24"/>
                  </a:lnTo>
                  <a:lnTo>
                    <a:pt x="71" y="19"/>
                  </a:lnTo>
                  <a:lnTo>
                    <a:pt x="66" y="12"/>
                  </a:lnTo>
                  <a:lnTo>
                    <a:pt x="61" y="6"/>
                  </a:lnTo>
                  <a:lnTo>
                    <a:pt x="54" y="5"/>
                  </a:lnTo>
                  <a:lnTo>
                    <a:pt x="46" y="3"/>
                  </a:lnTo>
                  <a:lnTo>
                    <a:pt x="39" y="0"/>
                  </a:lnTo>
                  <a:lnTo>
                    <a:pt x="32" y="3"/>
                  </a:lnTo>
                  <a:lnTo>
                    <a:pt x="22" y="5"/>
                  </a:lnTo>
                  <a:lnTo>
                    <a:pt x="17" y="6"/>
                  </a:lnTo>
                  <a:lnTo>
                    <a:pt x="10" y="12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0" y="32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3" y="56"/>
                  </a:lnTo>
                  <a:lnTo>
                    <a:pt x="4" y="64"/>
                  </a:lnTo>
                  <a:lnTo>
                    <a:pt x="10" y="69"/>
                  </a:lnTo>
                  <a:lnTo>
                    <a:pt x="17" y="73"/>
                  </a:lnTo>
                  <a:lnTo>
                    <a:pt x="22" y="79"/>
                  </a:lnTo>
                  <a:lnTo>
                    <a:pt x="32" y="79"/>
                  </a:lnTo>
                  <a:lnTo>
                    <a:pt x="39" y="80"/>
                  </a:lnTo>
                  <a:lnTo>
                    <a:pt x="46" y="79"/>
                  </a:lnTo>
                  <a:lnTo>
                    <a:pt x="54" y="79"/>
                  </a:lnTo>
                  <a:lnTo>
                    <a:pt x="61" y="73"/>
                  </a:lnTo>
                  <a:lnTo>
                    <a:pt x="66" y="69"/>
                  </a:lnTo>
                  <a:lnTo>
                    <a:pt x="71" y="64"/>
                  </a:lnTo>
                  <a:lnTo>
                    <a:pt x="77" y="56"/>
                  </a:lnTo>
                  <a:lnTo>
                    <a:pt x="78" y="49"/>
                  </a:lnTo>
                  <a:lnTo>
                    <a:pt x="78" y="41"/>
                  </a:lnTo>
                  <a:lnTo>
                    <a:pt x="77" y="41"/>
                  </a:lnTo>
                  <a:lnTo>
                    <a:pt x="77" y="34"/>
                  </a:lnTo>
                  <a:lnTo>
                    <a:pt x="73" y="27"/>
                  </a:lnTo>
                  <a:lnTo>
                    <a:pt x="69" y="19"/>
                  </a:lnTo>
                  <a:lnTo>
                    <a:pt x="63" y="15"/>
                  </a:lnTo>
                  <a:lnTo>
                    <a:pt x="58" y="10"/>
                  </a:lnTo>
                  <a:lnTo>
                    <a:pt x="54" y="6"/>
                  </a:lnTo>
                  <a:lnTo>
                    <a:pt x="46" y="5"/>
                  </a:lnTo>
                  <a:lnTo>
                    <a:pt x="39" y="5"/>
                  </a:lnTo>
                  <a:lnTo>
                    <a:pt x="32" y="5"/>
                  </a:lnTo>
                  <a:lnTo>
                    <a:pt x="25" y="6"/>
                  </a:lnTo>
                  <a:lnTo>
                    <a:pt x="17" y="10"/>
                  </a:lnTo>
                  <a:lnTo>
                    <a:pt x="11" y="15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3" y="34"/>
                  </a:lnTo>
                  <a:lnTo>
                    <a:pt x="3" y="41"/>
                  </a:lnTo>
                  <a:lnTo>
                    <a:pt x="3" y="49"/>
                  </a:lnTo>
                  <a:lnTo>
                    <a:pt x="4" y="55"/>
                  </a:lnTo>
                  <a:lnTo>
                    <a:pt x="8" y="62"/>
                  </a:lnTo>
                  <a:lnTo>
                    <a:pt x="11" y="66"/>
                  </a:lnTo>
                  <a:lnTo>
                    <a:pt x="17" y="72"/>
                  </a:lnTo>
                  <a:lnTo>
                    <a:pt x="25" y="73"/>
                  </a:lnTo>
                  <a:lnTo>
                    <a:pt x="32" y="76"/>
                  </a:lnTo>
                  <a:lnTo>
                    <a:pt x="39" y="79"/>
                  </a:lnTo>
                  <a:lnTo>
                    <a:pt x="46" y="76"/>
                  </a:lnTo>
                  <a:lnTo>
                    <a:pt x="54" y="73"/>
                  </a:lnTo>
                  <a:lnTo>
                    <a:pt x="58" y="72"/>
                  </a:lnTo>
                  <a:lnTo>
                    <a:pt x="63" y="66"/>
                  </a:lnTo>
                  <a:lnTo>
                    <a:pt x="69" y="62"/>
                  </a:lnTo>
                  <a:lnTo>
                    <a:pt x="73" y="55"/>
                  </a:lnTo>
                  <a:lnTo>
                    <a:pt x="77" y="49"/>
                  </a:lnTo>
                  <a:lnTo>
                    <a:pt x="77" y="41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BBD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6" name="Freeform 1278">
              <a:extLst>
                <a:ext uri="{FF2B5EF4-FFF2-40B4-BE49-F238E27FC236}">
                  <a16:creationId xmlns:a16="http://schemas.microsoft.com/office/drawing/2014/main" id="{C89FBE58-3F0A-4870-A179-D54C19E52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374"/>
              <a:ext cx="24" cy="25"/>
            </a:xfrm>
            <a:custGeom>
              <a:avLst/>
              <a:gdLst>
                <a:gd name="T0" fmla="*/ 74 w 74"/>
                <a:gd name="T1" fmla="*/ 29 h 74"/>
                <a:gd name="T2" fmla="*/ 66 w 74"/>
                <a:gd name="T3" fmla="*/ 15 h 74"/>
                <a:gd name="T4" fmla="*/ 55 w 74"/>
                <a:gd name="T5" fmla="*/ 5 h 74"/>
                <a:gd name="T6" fmla="*/ 43 w 74"/>
                <a:gd name="T7" fmla="*/ 0 h 74"/>
                <a:gd name="T8" fmla="*/ 29 w 74"/>
                <a:gd name="T9" fmla="*/ 0 h 74"/>
                <a:gd name="T10" fmla="*/ 14 w 74"/>
                <a:gd name="T11" fmla="*/ 5 h 74"/>
                <a:gd name="T12" fmla="*/ 5 w 74"/>
                <a:gd name="T13" fmla="*/ 15 h 74"/>
                <a:gd name="T14" fmla="*/ 0 w 74"/>
                <a:gd name="T15" fmla="*/ 29 h 74"/>
                <a:gd name="T16" fmla="*/ 0 w 74"/>
                <a:gd name="T17" fmla="*/ 44 h 74"/>
                <a:gd name="T18" fmla="*/ 5 w 74"/>
                <a:gd name="T19" fmla="*/ 56 h 74"/>
                <a:gd name="T20" fmla="*/ 14 w 74"/>
                <a:gd name="T21" fmla="*/ 67 h 74"/>
                <a:gd name="T22" fmla="*/ 29 w 74"/>
                <a:gd name="T23" fmla="*/ 72 h 74"/>
                <a:gd name="T24" fmla="*/ 43 w 74"/>
                <a:gd name="T25" fmla="*/ 72 h 74"/>
                <a:gd name="T26" fmla="*/ 55 w 74"/>
                <a:gd name="T27" fmla="*/ 67 h 74"/>
                <a:gd name="T28" fmla="*/ 66 w 74"/>
                <a:gd name="T29" fmla="*/ 56 h 74"/>
                <a:gd name="T30" fmla="*/ 74 w 74"/>
                <a:gd name="T31" fmla="*/ 44 h 74"/>
                <a:gd name="T32" fmla="*/ 70 w 74"/>
                <a:gd name="T33" fmla="*/ 37 h 74"/>
                <a:gd name="T34" fmla="*/ 68 w 74"/>
                <a:gd name="T35" fmla="*/ 22 h 74"/>
                <a:gd name="T36" fmla="*/ 60 w 74"/>
                <a:gd name="T37" fmla="*/ 12 h 74"/>
                <a:gd name="T38" fmla="*/ 48 w 74"/>
                <a:gd name="T39" fmla="*/ 5 h 74"/>
                <a:gd name="T40" fmla="*/ 36 w 74"/>
                <a:gd name="T41" fmla="*/ 1 h 74"/>
                <a:gd name="T42" fmla="*/ 22 w 74"/>
                <a:gd name="T43" fmla="*/ 5 h 74"/>
                <a:gd name="T44" fmla="*/ 12 w 74"/>
                <a:gd name="T45" fmla="*/ 12 h 74"/>
                <a:gd name="T46" fmla="*/ 5 w 74"/>
                <a:gd name="T47" fmla="*/ 22 h 74"/>
                <a:gd name="T48" fmla="*/ 1 w 74"/>
                <a:gd name="T49" fmla="*/ 37 h 74"/>
                <a:gd name="T50" fmla="*/ 5 w 74"/>
                <a:gd name="T51" fmla="*/ 49 h 74"/>
                <a:gd name="T52" fmla="*/ 12 w 74"/>
                <a:gd name="T53" fmla="*/ 58 h 74"/>
                <a:gd name="T54" fmla="*/ 22 w 74"/>
                <a:gd name="T55" fmla="*/ 67 h 74"/>
                <a:gd name="T56" fmla="*/ 36 w 74"/>
                <a:gd name="T57" fmla="*/ 68 h 74"/>
                <a:gd name="T58" fmla="*/ 48 w 74"/>
                <a:gd name="T59" fmla="*/ 67 h 74"/>
                <a:gd name="T60" fmla="*/ 60 w 74"/>
                <a:gd name="T61" fmla="*/ 58 h 74"/>
                <a:gd name="T62" fmla="*/ 68 w 74"/>
                <a:gd name="T63" fmla="*/ 49 h 74"/>
                <a:gd name="T64" fmla="*/ 70 w 74"/>
                <a:gd name="T65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74">
                  <a:moveTo>
                    <a:pt x="74" y="37"/>
                  </a:moveTo>
                  <a:lnTo>
                    <a:pt x="74" y="29"/>
                  </a:lnTo>
                  <a:lnTo>
                    <a:pt x="70" y="22"/>
                  </a:lnTo>
                  <a:lnTo>
                    <a:pt x="66" y="15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4" y="5"/>
                  </a:lnTo>
                  <a:lnTo>
                    <a:pt x="8" y="9"/>
                  </a:lnTo>
                  <a:lnTo>
                    <a:pt x="5" y="15"/>
                  </a:lnTo>
                  <a:lnTo>
                    <a:pt x="1" y="22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1" y="49"/>
                  </a:lnTo>
                  <a:lnTo>
                    <a:pt x="5" y="56"/>
                  </a:lnTo>
                  <a:lnTo>
                    <a:pt x="8" y="61"/>
                  </a:lnTo>
                  <a:lnTo>
                    <a:pt x="14" y="67"/>
                  </a:lnTo>
                  <a:lnTo>
                    <a:pt x="22" y="68"/>
                  </a:lnTo>
                  <a:lnTo>
                    <a:pt x="29" y="72"/>
                  </a:lnTo>
                  <a:lnTo>
                    <a:pt x="36" y="74"/>
                  </a:lnTo>
                  <a:lnTo>
                    <a:pt x="43" y="72"/>
                  </a:lnTo>
                  <a:lnTo>
                    <a:pt x="51" y="68"/>
                  </a:lnTo>
                  <a:lnTo>
                    <a:pt x="55" y="67"/>
                  </a:lnTo>
                  <a:lnTo>
                    <a:pt x="60" y="61"/>
                  </a:lnTo>
                  <a:lnTo>
                    <a:pt x="66" y="56"/>
                  </a:lnTo>
                  <a:lnTo>
                    <a:pt x="70" y="49"/>
                  </a:lnTo>
                  <a:lnTo>
                    <a:pt x="74" y="44"/>
                  </a:lnTo>
                  <a:lnTo>
                    <a:pt x="74" y="37"/>
                  </a:lnTo>
                  <a:lnTo>
                    <a:pt x="70" y="37"/>
                  </a:lnTo>
                  <a:lnTo>
                    <a:pt x="68" y="29"/>
                  </a:lnTo>
                  <a:lnTo>
                    <a:pt x="68" y="22"/>
                  </a:lnTo>
                  <a:lnTo>
                    <a:pt x="63" y="17"/>
                  </a:lnTo>
                  <a:lnTo>
                    <a:pt x="60" y="12"/>
                  </a:lnTo>
                  <a:lnTo>
                    <a:pt x="55" y="7"/>
                  </a:lnTo>
                  <a:lnTo>
                    <a:pt x="48" y="5"/>
                  </a:lnTo>
                  <a:lnTo>
                    <a:pt x="43" y="1"/>
                  </a:lnTo>
                  <a:lnTo>
                    <a:pt x="36" y="1"/>
                  </a:lnTo>
                  <a:lnTo>
                    <a:pt x="29" y="1"/>
                  </a:lnTo>
                  <a:lnTo>
                    <a:pt x="22" y="5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37"/>
                  </a:lnTo>
                  <a:lnTo>
                    <a:pt x="1" y="41"/>
                  </a:lnTo>
                  <a:lnTo>
                    <a:pt x="5" y="49"/>
                  </a:lnTo>
                  <a:lnTo>
                    <a:pt x="7" y="53"/>
                  </a:lnTo>
                  <a:lnTo>
                    <a:pt x="12" y="58"/>
                  </a:lnTo>
                  <a:lnTo>
                    <a:pt x="17" y="64"/>
                  </a:lnTo>
                  <a:lnTo>
                    <a:pt x="22" y="67"/>
                  </a:lnTo>
                  <a:lnTo>
                    <a:pt x="29" y="68"/>
                  </a:lnTo>
                  <a:lnTo>
                    <a:pt x="36" y="68"/>
                  </a:lnTo>
                  <a:lnTo>
                    <a:pt x="43" y="68"/>
                  </a:lnTo>
                  <a:lnTo>
                    <a:pt x="48" y="67"/>
                  </a:lnTo>
                  <a:lnTo>
                    <a:pt x="55" y="64"/>
                  </a:lnTo>
                  <a:lnTo>
                    <a:pt x="60" y="58"/>
                  </a:lnTo>
                  <a:lnTo>
                    <a:pt x="63" y="53"/>
                  </a:lnTo>
                  <a:lnTo>
                    <a:pt x="68" y="49"/>
                  </a:lnTo>
                  <a:lnTo>
                    <a:pt x="68" y="41"/>
                  </a:lnTo>
                  <a:lnTo>
                    <a:pt x="70" y="37"/>
                  </a:lnTo>
                  <a:lnTo>
                    <a:pt x="74" y="37"/>
                  </a:lnTo>
                  <a:close/>
                </a:path>
              </a:pathLst>
            </a:custGeom>
            <a:solidFill>
              <a:srgbClr val="C0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7" name="Freeform 1279">
              <a:extLst>
                <a:ext uri="{FF2B5EF4-FFF2-40B4-BE49-F238E27FC236}">
                  <a16:creationId xmlns:a16="http://schemas.microsoft.com/office/drawing/2014/main" id="{15137E3D-DBBE-4242-B02D-34494CA0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374"/>
              <a:ext cx="23" cy="23"/>
            </a:xfrm>
            <a:custGeom>
              <a:avLst/>
              <a:gdLst>
                <a:gd name="T0" fmla="*/ 67 w 68"/>
                <a:gd name="T1" fmla="*/ 27 h 67"/>
                <a:gd name="T2" fmla="*/ 61 w 68"/>
                <a:gd name="T3" fmla="*/ 15 h 67"/>
                <a:gd name="T4" fmla="*/ 53 w 68"/>
                <a:gd name="T5" fmla="*/ 5 h 67"/>
                <a:gd name="T6" fmla="*/ 41 w 68"/>
                <a:gd name="T7" fmla="*/ 0 h 67"/>
                <a:gd name="T8" fmla="*/ 27 w 68"/>
                <a:gd name="T9" fmla="*/ 0 h 67"/>
                <a:gd name="T10" fmla="*/ 15 w 68"/>
                <a:gd name="T11" fmla="*/ 5 h 67"/>
                <a:gd name="T12" fmla="*/ 5 w 68"/>
                <a:gd name="T13" fmla="*/ 15 h 67"/>
                <a:gd name="T14" fmla="*/ 0 w 68"/>
                <a:gd name="T15" fmla="*/ 27 h 67"/>
                <a:gd name="T16" fmla="*/ 0 w 68"/>
                <a:gd name="T17" fmla="*/ 40 h 67"/>
                <a:gd name="T18" fmla="*/ 5 w 68"/>
                <a:gd name="T19" fmla="*/ 52 h 67"/>
                <a:gd name="T20" fmla="*/ 15 w 68"/>
                <a:gd name="T21" fmla="*/ 62 h 67"/>
                <a:gd name="T22" fmla="*/ 27 w 68"/>
                <a:gd name="T23" fmla="*/ 67 h 67"/>
                <a:gd name="T24" fmla="*/ 41 w 68"/>
                <a:gd name="T25" fmla="*/ 67 h 67"/>
                <a:gd name="T26" fmla="*/ 53 w 68"/>
                <a:gd name="T27" fmla="*/ 62 h 67"/>
                <a:gd name="T28" fmla="*/ 61 w 68"/>
                <a:gd name="T29" fmla="*/ 52 h 67"/>
                <a:gd name="T30" fmla="*/ 67 w 68"/>
                <a:gd name="T31" fmla="*/ 40 h 67"/>
                <a:gd name="T32" fmla="*/ 67 w 68"/>
                <a:gd name="T33" fmla="*/ 34 h 67"/>
                <a:gd name="T34" fmla="*/ 64 w 68"/>
                <a:gd name="T35" fmla="*/ 22 h 67"/>
                <a:gd name="T36" fmla="*/ 57 w 68"/>
                <a:gd name="T37" fmla="*/ 12 h 67"/>
                <a:gd name="T38" fmla="*/ 46 w 68"/>
                <a:gd name="T39" fmla="*/ 5 h 67"/>
                <a:gd name="T40" fmla="*/ 34 w 68"/>
                <a:gd name="T41" fmla="*/ 3 h 67"/>
                <a:gd name="T42" fmla="*/ 22 w 68"/>
                <a:gd name="T43" fmla="*/ 5 h 67"/>
                <a:gd name="T44" fmla="*/ 12 w 68"/>
                <a:gd name="T45" fmla="*/ 12 h 67"/>
                <a:gd name="T46" fmla="*/ 5 w 68"/>
                <a:gd name="T47" fmla="*/ 22 h 67"/>
                <a:gd name="T48" fmla="*/ 3 w 68"/>
                <a:gd name="T49" fmla="*/ 34 h 67"/>
                <a:gd name="T50" fmla="*/ 5 w 68"/>
                <a:gd name="T51" fmla="*/ 48 h 67"/>
                <a:gd name="T52" fmla="*/ 12 w 68"/>
                <a:gd name="T53" fmla="*/ 57 h 67"/>
                <a:gd name="T54" fmla="*/ 22 w 68"/>
                <a:gd name="T55" fmla="*/ 62 h 67"/>
                <a:gd name="T56" fmla="*/ 34 w 68"/>
                <a:gd name="T57" fmla="*/ 65 h 67"/>
                <a:gd name="T58" fmla="*/ 46 w 68"/>
                <a:gd name="T59" fmla="*/ 62 h 67"/>
                <a:gd name="T60" fmla="*/ 57 w 68"/>
                <a:gd name="T61" fmla="*/ 57 h 67"/>
                <a:gd name="T62" fmla="*/ 64 w 68"/>
                <a:gd name="T63" fmla="*/ 48 h 67"/>
                <a:gd name="T64" fmla="*/ 67 w 68"/>
                <a:gd name="T65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67">
                  <a:moveTo>
                    <a:pt x="68" y="34"/>
                  </a:moveTo>
                  <a:lnTo>
                    <a:pt x="67" y="27"/>
                  </a:lnTo>
                  <a:lnTo>
                    <a:pt x="67" y="20"/>
                  </a:lnTo>
                  <a:lnTo>
                    <a:pt x="61" y="15"/>
                  </a:lnTo>
                  <a:lnTo>
                    <a:pt x="58" y="10"/>
                  </a:lnTo>
                  <a:lnTo>
                    <a:pt x="53" y="5"/>
                  </a:lnTo>
                  <a:lnTo>
                    <a:pt x="46" y="3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0" y="3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8"/>
                  </a:lnTo>
                  <a:lnTo>
                    <a:pt x="5" y="52"/>
                  </a:lnTo>
                  <a:lnTo>
                    <a:pt x="10" y="57"/>
                  </a:lnTo>
                  <a:lnTo>
                    <a:pt x="15" y="62"/>
                  </a:lnTo>
                  <a:lnTo>
                    <a:pt x="20" y="65"/>
                  </a:lnTo>
                  <a:lnTo>
                    <a:pt x="27" y="67"/>
                  </a:lnTo>
                  <a:lnTo>
                    <a:pt x="34" y="67"/>
                  </a:lnTo>
                  <a:lnTo>
                    <a:pt x="41" y="67"/>
                  </a:lnTo>
                  <a:lnTo>
                    <a:pt x="46" y="65"/>
                  </a:lnTo>
                  <a:lnTo>
                    <a:pt x="53" y="62"/>
                  </a:lnTo>
                  <a:lnTo>
                    <a:pt x="58" y="57"/>
                  </a:lnTo>
                  <a:lnTo>
                    <a:pt x="61" y="52"/>
                  </a:lnTo>
                  <a:lnTo>
                    <a:pt x="67" y="48"/>
                  </a:lnTo>
                  <a:lnTo>
                    <a:pt x="67" y="40"/>
                  </a:lnTo>
                  <a:lnTo>
                    <a:pt x="68" y="34"/>
                  </a:lnTo>
                  <a:lnTo>
                    <a:pt x="67" y="34"/>
                  </a:lnTo>
                  <a:lnTo>
                    <a:pt x="64" y="27"/>
                  </a:lnTo>
                  <a:lnTo>
                    <a:pt x="64" y="22"/>
                  </a:lnTo>
                  <a:lnTo>
                    <a:pt x="58" y="15"/>
                  </a:lnTo>
                  <a:lnTo>
                    <a:pt x="57" y="12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39" y="3"/>
                  </a:lnTo>
                  <a:lnTo>
                    <a:pt x="34" y="3"/>
                  </a:lnTo>
                  <a:lnTo>
                    <a:pt x="27" y="3"/>
                  </a:lnTo>
                  <a:lnTo>
                    <a:pt x="22" y="5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7" y="15"/>
                  </a:lnTo>
                  <a:lnTo>
                    <a:pt x="5" y="22"/>
                  </a:lnTo>
                  <a:lnTo>
                    <a:pt x="3" y="27"/>
                  </a:lnTo>
                  <a:lnTo>
                    <a:pt x="3" y="34"/>
                  </a:lnTo>
                  <a:lnTo>
                    <a:pt x="3" y="40"/>
                  </a:lnTo>
                  <a:lnTo>
                    <a:pt x="5" y="48"/>
                  </a:lnTo>
                  <a:lnTo>
                    <a:pt x="7" y="52"/>
                  </a:lnTo>
                  <a:lnTo>
                    <a:pt x="12" y="57"/>
                  </a:lnTo>
                  <a:lnTo>
                    <a:pt x="17" y="60"/>
                  </a:lnTo>
                  <a:lnTo>
                    <a:pt x="22" y="62"/>
                  </a:lnTo>
                  <a:lnTo>
                    <a:pt x="27" y="65"/>
                  </a:lnTo>
                  <a:lnTo>
                    <a:pt x="34" y="65"/>
                  </a:lnTo>
                  <a:lnTo>
                    <a:pt x="39" y="65"/>
                  </a:lnTo>
                  <a:lnTo>
                    <a:pt x="46" y="62"/>
                  </a:lnTo>
                  <a:lnTo>
                    <a:pt x="51" y="60"/>
                  </a:lnTo>
                  <a:lnTo>
                    <a:pt x="57" y="57"/>
                  </a:lnTo>
                  <a:lnTo>
                    <a:pt x="58" y="52"/>
                  </a:lnTo>
                  <a:lnTo>
                    <a:pt x="64" y="48"/>
                  </a:lnTo>
                  <a:lnTo>
                    <a:pt x="64" y="40"/>
                  </a:lnTo>
                  <a:lnTo>
                    <a:pt x="67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C5D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8" name="Freeform 1280">
              <a:extLst>
                <a:ext uri="{FF2B5EF4-FFF2-40B4-BE49-F238E27FC236}">
                  <a16:creationId xmlns:a16="http://schemas.microsoft.com/office/drawing/2014/main" id="{75587B84-D126-4433-9FA8-7B3719B3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3376"/>
              <a:ext cx="21" cy="20"/>
            </a:xfrm>
            <a:custGeom>
              <a:avLst/>
              <a:gdLst>
                <a:gd name="T0" fmla="*/ 61 w 63"/>
                <a:gd name="T1" fmla="*/ 24 h 61"/>
                <a:gd name="T2" fmla="*/ 55 w 63"/>
                <a:gd name="T3" fmla="*/ 11 h 61"/>
                <a:gd name="T4" fmla="*/ 48 w 63"/>
                <a:gd name="T5" fmla="*/ 4 h 61"/>
                <a:gd name="T6" fmla="*/ 36 w 63"/>
                <a:gd name="T7" fmla="*/ 0 h 61"/>
                <a:gd name="T8" fmla="*/ 24 w 63"/>
                <a:gd name="T9" fmla="*/ 0 h 61"/>
                <a:gd name="T10" fmla="*/ 14 w 63"/>
                <a:gd name="T11" fmla="*/ 4 h 61"/>
                <a:gd name="T12" fmla="*/ 3 w 63"/>
                <a:gd name="T13" fmla="*/ 11 h 61"/>
                <a:gd name="T14" fmla="*/ 0 w 63"/>
                <a:gd name="T15" fmla="*/ 24 h 61"/>
                <a:gd name="T16" fmla="*/ 0 w 63"/>
                <a:gd name="T17" fmla="*/ 36 h 61"/>
                <a:gd name="T18" fmla="*/ 3 w 63"/>
                <a:gd name="T19" fmla="*/ 48 h 61"/>
                <a:gd name="T20" fmla="*/ 14 w 63"/>
                <a:gd name="T21" fmla="*/ 56 h 61"/>
                <a:gd name="T22" fmla="*/ 24 w 63"/>
                <a:gd name="T23" fmla="*/ 61 h 61"/>
                <a:gd name="T24" fmla="*/ 36 w 63"/>
                <a:gd name="T25" fmla="*/ 61 h 61"/>
                <a:gd name="T26" fmla="*/ 48 w 63"/>
                <a:gd name="T27" fmla="*/ 56 h 61"/>
                <a:gd name="T28" fmla="*/ 55 w 63"/>
                <a:gd name="T29" fmla="*/ 48 h 61"/>
                <a:gd name="T30" fmla="*/ 61 w 63"/>
                <a:gd name="T31" fmla="*/ 36 h 61"/>
                <a:gd name="T32" fmla="*/ 58 w 63"/>
                <a:gd name="T33" fmla="*/ 32 h 61"/>
                <a:gd name="T34" fmla="*/ 55 w 63"/>
                <a:gd name="T35" fmla="*/ 19 h 61"/>
                <a:gd name="T36" fmla="*/ 50 w 63"/>
                <a:gd name="T37" fmla="*/ 10 h 61"/>
                <a:gd name="T38" fmla="*/ 41 w 63"/>
                <a:gd name="T39" fmla="*/ 4 h 61"/>
                <a:gd name="T40" fmla="*/ 31 w 63"/>
                <a:gd name="T41" fmla="*/ 2 h 61"/>
                <a:gd name="T42" fmla="*/ 19 w 63"/>
                <a:gd name="T43" fmla="*/ 4 h 61"/>
                <a:gd name="T44" fmla="*/ 12 w 63"/>
                <a:gd name="T45" fmla="*/ 10 h 61"/>
                <a:gd name="T46" fmla="*/ 3 w 63"/>
                <a:gd name="T47" fmla="*/ 19 h 61"/>
                <a:gd name="T48" fmla="*/ 2 w 63"/>
                <a:gd name="T49" fmla="*/ 32 h 61"/>
                <a:gd name="T50" fmla="*/ 3 w 63"/>
                <a:gd name="T51" fmla="*/ 41 h 61"/>
                <a:gd name="T52" fmla="*/ 12 w 63"/>
                <a:gd name="T53" fmla="*/ 51 h 61"/>
                <a:gd name="T54" fmla="*/ 19 w 63"/>
                <a:gd name="T55" fmla="*/ 56 h 61"/>
                <a:gd name="T56" fmla="*/ 31 w 63"/>
                <a:gd name="T57" fmla="*/ 59 h 61"/>
                <a:gd name="T58" fmla="*/ 41 w 63"/>
                <a:gd name="T59" fmla="*/ 56 h 61"/>
                <a:gd name="T60" fmla="*/ 50 w 63"/>
                <a:gd name="T61" fmla="*/ 51 h 61"/>
                <a:gd name="T62" fmla="*/ 55 w 63"/>
                <a:gd name="T63" fmla="*/ 41 h 61"/>
                <a:gd name="T64" fmla="*/ 58 w 63"/>
                <a:gd name="T65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1">
                  <a:moveTo>
                    <a:pt x="63" y="32"/>
                  </a:moveTo>
                  <a:lnTo>
                    <a:pt x="61" y="24"/>
                  </a:lnTo>
                  <a:lnTo>
                    <a:pt x="61" y="19"/>
                  </a:lnTo>
                  <a:lnTo>
                    <a:pt x="55" y="11"/>
                  </a:lnTo>
                  <a:lnTo>
                    <a:pt x="53" y="10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9" y="10"/>
                  </a:lnTo>
                  <a:lnTo>
                    <a:pt x="3" y="11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3" y="48"/>
                  </a:lnTo>
                  <a:lnTo>
                    <a:pt x="9" y="53"/>
                  </a:lnTo>
                  <a:lnTo>
                    <a:pt x="14" y="56"/>
                  </a:lnTo>
                  <a:lnTo>
                    <a:pt x="19" y="59"/>
                  </a:lnTo>
                  <a:lnTo>
                    <a:pt x="24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3" y="59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5" y="48"/>
                  </a:lnTo>
                  <a:lnTo>
                    <a:pt x="61" y="44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58" y="32"/>
                  </a:lnTo>
                  <a:lnTo>
                    <a:pt x="58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0" y="10"/>
                  </a:lnTo>
                  <a:lnTo>
                    <a:pt x="46" y="7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1" y="2"/>
                  </a:lnTo>
                  <a:lnTo>
                    <a:pt x="24" y="2"/>
                  </a:lnTo>
                  <a:lnTo>
                    <a:pt x="19" y="4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3" y="41"/>
                  </a:lnTo>
                  <a:lnTo>
                    <a:pt x="7" y="46"/>
                  </a:lnTo>
                  <a:lnTo>
                    <a:pt x="12" y="51"/>
                  </a:lnTo>
                  <a:lnTo>
                    <a:pt x="14" y="53"/>
                  </a:lnTo>
                  <a:lnTo>
                    <a:pt x="19" y="56"/>
                  </a:lnTo>
                  <a:lnTo>
                    <a:pt x="24" y="59"/>
                  </a:lnTo>
                  <a:lnTo>
                    <a:pt x="31" y="59"/>
                  </a:lnTo>
                  <a:lnTo>
                    <a:pt x="36" y="59"/>
                  </a:lnTo>
                  <a:lnTo>
                    <a:pt x="41" y="56"/>
                  </a:lnTo>
                  <a:lnTo>
                    <a:pt x="46" y="53"/>
                  </a:lnTo>
                  <a:lnTo>
                    <a:pt x="50" y="51"/>
                  </a:lnTo>
                  <a:lnTo>
                    <a:pt x="53" y="46"/>
                  </a:lnTo>
                  <a:lnTo>
                    <a:pt x="55" y="41"/>
                  </a:lnTo>
                  <a:lnTo>
                    <a:pt x="58" y="36"/>
                  </a:lnTo>
                  <a:lnTo>
                    <a:pt x="58" y="32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CAD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9" name="Freeform 1281">
              <a:extLst>
                <a:ext uri="{FF2B5EF4-FFF2-40B4-BE49-F238E27FC236}">
                  <a16:creationId xmlns:a16="http://schemas.microsoft.com/office/drawing/2014/main" id="{35FE2D8D-5EB4-4CB6-BCFA-01D6BD243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376"/>
              <a:ext cx="19" cy="19"/>
            </a:xfrm>
            <a:custGeom>
              <a:avLst/>
              <a:gdLst>
                <a:gd name="T0" fmla="*/ 56 w 56"/>
                <a:gd name="T1" fmla="*/ 22 h 57"/>
                <a:gd name="T2" fmla="*/ 52 w 56"/>
                <a:gd name="T3" fmla="*/ 13 h 57"/>
                <a:gd name="T4" fmla="*/ 44 w 56"/>
                <a:gd name="T5" fmla="*/ 5 h 57"/>
                <a:gd name="T6" fmla="*/ 34 w 56"/>
                <a:gd name="T7" fmla="*/ 0 h 57"/>
                <a:gd name="T8" fmla="*/ 22 w 56"/>
                <a:gd name="T9" fmla="*/ 0 h 57"/>
                <a:gd name="T10" fmla="*/ 13 w 56"/>
                <a:gd name="T11" fmla="*/ 5 h 57"/>
                <a:gd name="T12" fmla="*/ 5 w 56"/>
                <a:gd name="T13" fmla="*/ 13 h 57"/>
                <a:gd name="T14" fmla="*/ 0 w 56"/>
                <a:gd name="T15" fmla="*/ 22 h 57"/>
                <a:gd name="T16" fmla="*/ 0 w 56"/>
                <a:gd name="T17" fmla="*/ 34 h 57"/>
                <a:gd name="T18" fmla="*/ 5 w 56"/>
                <a:gd name="T19" fmla="*/ 44 h 57"/>
                <a:gd name="T20" fmla="*/ 13 w 56"/>
                <a:gd name="T21" fmla="*/ 51 h 57"/>
                <a:gd name="T22" fmla="*/ 22 w 56"/>
                <a:gd name="T23" fmla="*/ 57 h 57"/>
                <a:gd name="T24" fmla="*/ 34 w 56"/>
                <a:gd name="T25" fmla="*/ 57 h 57"/>
                <a:gd name="T26" fmla="*/ 44 w 56"/>
                <a:gd name="T27" fmla="*/ 51 h 57"/>
                <a:gd name="T28" fmla="*/ 52 w 56"/>
                <a:gd name="T29" fmla="*/ 44 h 57"/>
                <a:gd name="T30" fmla="*/ 56 w 56"/>
                <a:gd name="T31" fmla="*/ 34 h 57"/>
                <a:gd name="T32" fmla="*/ 53 w 56"/>
                <a:gd name="T33" fmla="*/ 30 h 57"/>
                <a:gd name="T34" fmla="*/ 52 w 56"/>
                <a:gd name="T35" fmla="*/ 20 h 57"/>
                <a:gd name="T36" fmla="*/ 46 w 56"/>
                <a:gd name="T37" fmla="*/ 9 h 57"/>
                <a:gd name="T38" fmla="*/ 39 w 56"/>
                <a:gd name="T39" fmla="*/ 5 h 57"/>
                <a:gd name="T40" fmla="*/ 29 w 56"/>
                <a:gd name="T41" fmla="*/ 2 h 57"/>
                <a:gd name="T42" fmla="*/ 21 w 56"/>
                <a:gd name="T43" fmla="*/ 5 h 57"/>
                <a:gd name="T44" fmla="*/ 10 w 56"/>
                <a:gd name="T45" fmla="*/ 9 h 57"/>
                <a:gd name="T46" fmla="*/ 5 w 56"/>
                <a:gd name="T47" fmla="*/ 20 h 57"/>
                <a:gd name="T48" fmla="*/ 2 w 56"/>
                <a:gd name="T49" fmla="*/ 30 h 57"/>
                <a:gd name="T50" fmla="*/ 5 w 56"/>
                <a:gd name="T51" fmla="*/ 39 h 57"/>
                <a:gd name="T52" fmla="*/ 10 w 56"/>
                <a:gd name="T53" fmla="*/ 46 h 57"/>
                <a:gd name="T54" fmla="*/ 21 w 56"/>
                <a:gd name="T55" fmla="*/ 51 h 57"/>
                <a:gd name="T56" fmla="*/ 29 w 56"/>
                <a:gd name="T57" fmla="*/ 54 h 57"/>
                <a:gd name="T58" fmla="*/ 39 w 56"/>
                <a:gd name="T59" fmla="*/ 51 h 57"/>
                <a:gd name="T60" fmla="*/ 46 w 56"/>
                <a:gd name="T61" fmla="*/ 46 h 57"/>
                <a:gd name="T62" fmla="*/ 52 w 56"/>
                <a:gd name="T63" fmla="*/ 39 h 57"/>
                <a:gd name="T64" fmla="*/ 53 w 56"/>
                <a:gd name="T65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7">
                  <a:moveTo>
                    <a:pt x="56" y="30"/>
                  </a:moveTo>
                  <a:lnTo>
                    <a:pt x="56" y="22"/>
                  </a:lnTo>
                  <a:lnTo>
                    <a:pt x="53" y="17"/>
                  </a:lnTo>
                  <a:lnTo>
                    <a:pt x="52" y="13"/>
                  </a:lnTo>
                  <a:lnTo>
                    <a:pt x="48" y="8"/>
                  </a:lnTo>
                  <a:lnTo>
                    <a:pt x="44" y="5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4"/>
                  </a:lnTo>
                  <a:lnTo>
                    <a:pt x="10" y="49"/>
                  </a:lnTo>
                  <a:lnTo>
                    <a:pt x="13" y="51"/>
                  </a:lnTo>
                  <a:lnTo>
                    <a:pt x="17" y="54"/>
                  </a:lnTo>
                  <a:lnTo>
                    <a:pt x="22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39" y="54"/>
                  </a:lnTo>
                  <a:lnTo>
                    <a:pt x="44" y="51"/>
                  </a:lnTo>
                  <a:lnTo>
                    <a:pt x="48" y="49"/>
                  </a:lnTo>
                  <a:lnTo>
                    <a:pt x="52" y="44"/>
                  </a:lnTo>
                  <a:lnTo>
                    <a:pt x="53" y="39"/>
                  </a:lnTo>
                  <a:lnTo>
                    <a:pt x="56" y="34"/>
                  </a:lnTo>
                  <a:lnTo>
                    <a:pt x="56" y="30"/>
                  </a:lnTo>
                  <a:lnTo>
                    <a:pt x="53" y="30"/>
                  </a:lnTo>
                  <a:lnTo>
                    <a:pt x="53" y="25"/>
                  </a:lnTo>
                  <a:lnTo>
                    <a:pt x="52" y="20"/>
                  </a:lnTo>
                  <a:lnTo>
                    <a:pt x="48" y="15"/>
                  </a:lnTo>
                  <a:lnTo>
                    <a:pt x="46" y="9"/>
                  </a:lnTo>
                  <a:lnTo>
                    <a:pt x="44" y="8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1" y="5"/>
                  </a:lnTo>
                  <a:lnTo>
                    <a:pt x="15" y="8"/>
                  </a:lnTo>
                  <a:lnTo>
                    <a:pt x="10" y="9"/>
                  </a:lnTo>
                  <a:lnTo>
                    <a:pt x="7" y="15"/>
                  </a:lnTo>
                  <a:lnTo>
                    <a:pt x="5" y="20"/>
                  </a:lnTo>
                  <a:lnTo>
                    <a:pt x="5" y="25"/>
                  </a:lnTo>
                  <a:lnTo>
                    <a:pt x="2" y="30"/>
                  </a:lnTo>
                  <a:lnTo>
                    <a:pt x="5" y="34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0" y="46"/>
                  </a:lnTo>
                  <a:lnTo>
                    <a:pt x="15" y="49"/>
                  </a:lnTo>
                  <a:lnTo>
                    <a:pt x="21" y="51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4" y="54"/>
                  </a:lnTo>
                  <a:lnTo>
                    <a:pt x="39" y="51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3" y="30"/>
                  </a:lnTo>
                  <a:lnTo>
                    <a:pt x="56" y="30"/>
                  </a:lnTo>
                  <a:close/>
                </a:path>
              </a:pathLst>
            </a:custGeom>
            <a:solidFill>
              <a:srgbClr val="D0E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0" name="Freeform 1282">
              <a:extLst>
                <a:ext uri="{FF2B5EF4-FFF2-40B4-BE49-F238E27FC236}">
                  <a16:creationId xmlns:a16="http://schemas.microsoft.com/office/drawing/2014/main" id="{AB7F7EDE-568C-4EE1-B6A2-DD1A12BB8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377"/>
              <a:ext cx="17" cy="17"/>
            </a:xfrm>
            <a:custGeom>
              <a:avLst/>
              <a:gdLst>
                <a:gd name="T0" fmla="*/ 51 w 51"/>
                <a:gd name="T1" fmla="*/ 21 h 51"/>
                <a:gd name="T2" fmla="*/ 46 w 51"/>
                <a:gd name="T3" fmla="*/ 12 h 51"/>
                <a:gd name="T4" fmla="*/ 43 w 51"/>
                <a:gd name="T5" fmla="*/ 4 h 51"/>
                <a:gd name="T6" fmla="*/ 32 w 51"/>
                <a:gd name="T7" fmla="*/ 0 h 51"/>
                <a:gd name="T8" fmla="*/ 22 w 51"/>
                <a:gd name="T9" fmla="*/ 0 h 51"/>
                <a:gd name="T10" fmla="*/ 13 w 51"/>
                <a:gd name="T11" fmla="*/ 4 h 51"/>
                <a:gd name="T12" fmla="*/ 5 w 51"/>
                <a:gd name="T13" fmla="*/ 12 h 51"/>
                <a:gd name="T14" fmla="*/ 3 w 51"/>
                <a:gd name="T15" fmla="*/ 21 h 51"/>
                <a:gd name="T16" fmla="*/ 3 w 51"/>
                <a:gd name="T17" fmla="*/ 31 h 51"/>
                <a:gd name="T18" fmla="*/ 5 w 51"/>
                <a:gd name="T19" fmla="*/ 40 h 51"/>
                <a:gd name="T20" fmla="*/ 13 w 51"/>
                <a:gd name="T21" fmla="*/ 47 h 51"/>
                <a:gd name="T22" fmla="*/ 22 w 51"/>
                <a:gd name="T23" fmla="*/ 51 h 51"/>
                <a:gd name="T24" fmla="*/ 32 w 51"/>
                <a:gd name="T25" fmla="*/ 51 h 51"/>
                <a:gd name="T26" fmla="*/ 43 w 51"/>
                <a:gd name="T27" fmla="*/ 47 h 51"/>
                <a:gd name="T28" fmla="*/ 46 w 51"/>
                <a:gd name="T29" fmla="*/ 40 h 51"/>
                <a:gd name="T30" fmla="*/ 51 w 51"/>
                <a:gd name="T31" fmla="*/ 31 h 51"/>
                <a:gd name="T32" fmla="*/ 50 w 51"/>
                <a:gd name="T33" fmla="*/ 26 h 51"/>
                <a:gd name="T34" fmla="*/ 46 w 51"/>
                <a:gd name="T35" fmla="*/ 17 h 51"/>
                <a:gd name="T36" fmla="*/ 43 w 51"/>
                <a:gd name="T37" fmla="*/ 11 h 51"/>
                <a:gd name="T38" fmla="*/ 34 w 51"/>
                <a:gd name="T39" fmla="*/ 4 h 51"/>
                <a:gd name="T40" fmla="*/ 27 w 51"/>
                <a:gd name="T41" fmla="*/ 2 h 51"/>
                <a:gd name="T42" fmla="*/ 19 w 51"/>
                <a:gd name="T43" fmla="*/ 4 h 51"/>
                <a:gd name="T44" fmla="*/ 11 w 51"/>
                <a:gd name="T45" fmla="*/ 11 h 51"/>
                <a:gd name="T46" fmla="*/ 5 w 51"/>
                <a:gd name="T47" fmla="*/ 17 h 51"/>
                <a:gd name="T48" fmla="*/ 5 w 51"/>
                <a:gd name="T49" fmla="*/ 26 h 51"/>
                <a:gd name="T50" fmla="*/ 5 w 51"/>
                <a:gd name="T51" fmla="*/ 34 h 51"/>
                <a:gd name="T52" fmla="*/ 11 w 51"/>
                <a:gd name="T53" fmla="*/ 42 h 51"/>
                <a:gd name="T54" fmla="*/ 19 w 51"/>
                <a:gd name="T55" fmla="*/ 47 h 51"/>
                <a:gd name="T56" fmla="*/ 27 w 51"/>
                <a:gd name="T57" fmla="*/ 49 h 51"/>
                <a:gd name="T58" fmla="*/ 34 w 51"/>
                <a:gd name="T59" fmla="*/ 47 h 51"/>
                <a:gd name="T60" fmla="*/ 43 w 51"/>
                <a:gd name="T61" fmla="*/ 42 h 51"/>
                <a:gd name="T62" fmla="*/ 46 w 51"/>
                <a:gd name="T63" fmla="*/ 34 h 51"/>
                <a:gd name="T64" fmla="*/ 50 w 51"/>
                <a:gd name="T65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6"/>
                  </a:moveTo>
                  <a:lnTo>
                    <a:pt x="51" y="21"/>
                  </a:lnTo>
                  <a:lnTo>
                    <a:pt x="50" y="17"/>
                  </a:lnTo>
                  <a:lnTo>
                    <a:pt x="46" y="12"/>
                  </a:lnTo>
                  <a:lnTo>
                    <a:pt x="44" y="7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3" y="31"/>
                  </a:lnTo>
                  <a:lnTo>
                    <a:pt x="3" y="36"/>
                  </a:lnTo>
                  <a:lnTo>
                    <a:pt x="5" y="40"/>
                  </a:lnTo>
                  <a:lnTo>
                    <a:pt x="8" y="43"/>
                  </a:lnTo>
                  <a:lnTo>
                    <a:pt x="13" y="47"/>
                  </a:lnTo>
                  <a:lnTo>
                    <a:pt x="19" y="49"/>
                  </a:lnTo>
                  <a:lnTo>
                    <a:pt x="22" y="51"/>
                  </a:lnTo>
                  <a:lnTo>
                    <a:pt x="27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43" y="47"/>
                  </a:lnTo>
                  <a:lnTo>
                    <a:pt x="44" y="43"/>
                  </a:lnTo>
                  <a:lnTo>
                    <a:pt x="46" y="40"/>
                  </a:lnTo>
                  <a:lnTo>
                    <a:pt x="50" y="36"/>
                  </a:lnTo>
                  <a:lnTo>
                    <a:pt x="51" y="31"/>
                  </a:lnTo>
                  <a:lnTo>
                    <a:pt x="51" y="26"/>
                  </a:lnTo>
                  <a:lnTo>
                    <a:pt x="50" y="26"/>
                  </a:lnTo>
                  <a:lnTo>
                    <a:pt x="50" y="21"/>
                  </a:lnTo>
                  <a:lnTo>
                    <a:pt x="46" y="17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27" y="2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8" y="12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5" y="34"/>
                  </a:lnTo>
                  <a:lnTo>
                    <a:pt x="8" y="40"/>
                  </a:lnTo>
                  <a:lnTo>
                    <a:pt x="11" y="42"/>
                  </a:lnTo>
                  <a:lnTo>
                    <a:pt x="15" y="43"/>
                  </a:lnTo>
                  <a:lnTo>
                    <a:pt x="19" y="47"/>
                  </a:lnTo>
                  <a:lnTo>
                    <a:pt x="22" y="49"/>
                  </a:lnTo>
                  <a:lnTo>
                    <a:pt x="27" y="49"/>
                  </a:lnTo>
                  <a:lnTo>
                    <a:pt x="32" y="49"/>
                  </a:lnTo>
                  <a:lnTo>
                    <a:pt x="34" y="47"/>
                  </a:lnTo>
                  <a:lnTo>
                    <a:pt x="39" y="43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6" y="34"/>
                  </a:lnTo>
                  <a:lnTo>
                    <a:pt x="50" y="29"/>
                  </a:lnTo>
                  <a:lnTo>
                    <a:pt x="50" y="26"/>
                  </a:lnTo>
                  <a:lnTo>
                    <a:pt x="51" y="26"/>
                  </a:lnTo>
                  <a:close/>
                </a:path>
              </a:pathLst>
            </a:custGeom>
            <a:solidFill>
              <a:srgbClr val="D5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1" name="Freeform 1283">
              <a:extLst>
                <a:ext uri="{FF2B5EF4-FFF2-40B4-BE49-F238E27FC236}">
                  <a16:creationId xmlns:a16="http://schemas.microsoft.com/office/drawing/2014/main" id="{7B1227FC-F6D4-4BEC-A2E8-C497A4666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3378"/>
              <a:ext cx="15" cy="15"/>
            </a:xfrm>
            <a:custGeom>
              <a:avLst/>
              <a:gdLst>
                <a:gd name="T0" fmla="*/ 44 w 44"/>
                <a:gd name="T1" fmla="*/ 20 h 46"/>
                <a:gd name="T2" fmla="*/ 39 w 44"/>
                <a:gd name="T3" fmla="*/ 10 h 46"/>
                <a:gd name="T4" fmla="*/ 34 w 44"/>
                <a:gd name="T5" fmla="*/ 5 h 46"/>
                <a:gd name="T6" fmla="*/ 27 w 44"/>
                <a:gd name="T7" fmla="*/ 3 h 46"/>
                <a:gd name="T8" fmla="*/ 17 w 44"/>
                <a:gd name="T9" fmla="*/ 3 h 46"/>
                <a:gd name="T10" fmla="*/ 10 w 44"/>
                <a:gd name="T11" fmla="*/ 5 h 46"/>
                <a:gd name="T12" fmla="*/ 3 w 44"/>
                <a:gd name="T13" fmla="*/ 10 h 46"/>
                <a:gd name="T14" fmla="*/ 0 w 44"/>
                <a:gd name="T15" fmla="*/ 20 h 46"/>
                <a:gd name="T16" fmla="*/ 0 w 44"/>
                <a:gd name="T17" fmla="*/ 27 h 46"/>
                <a:gd name="T18" fmla="*/ 3 w 44"/>
                <a:gd name="T19" fmla="*/ 37 h 46"/>
                <a:gd name="T20" fmla="*/ 10 w 44"/>
                <a:gd name="T21" fmla="*/ 41 h 46"/>
                <a:gd name="T22" fmla="*/ 17 w 44"/>
                <a:gd name="T23" fmla="*/ 46 h 46"/>
                <a:gd name="T24" fmla="*/ 27 w 44"/>
                <a:gd name="T25" fmla="*/ 46 h 46"/>
                <a:gd name="T26" fmla="*/ 34 w 44"/>
                <a:gd name="T27" fmla="*/ 41 h 46"/>
                <a:gd name="T28" fmla="*/ 39 w 44"/>
                <a:gd name="T29" fmla="*/ 37 h 46"/>
                <a:gd name="T30" fmla="*/ 44 w 44"/>
                <a:gd name="T31" fmla="*/ 27 h 46"/>
                <a:gd name="T32" fmla="*/ 41 w 44"/>
                <a:gd name="T33" fmla="*/ 25 h 46"/>
                <a:gd name="T34" fmla="*/ 39 w 44"/>
                <a:gd name="T35" fmla="*/ 15 h 46"/>
                <a:gd name="T36" fmla="*/ 37 w 44"/>
                <a:gd name="T37" fmla="*/ 10 h 46"/>
                <a:gd name="T38" fmla="*/ 29 w 44"/>
                <a:gd name="T39" fmla="*/ 5 h 46"/>
                <a:gd name="T40" fmla="*/ 22 w 44"/>
                <a:gd name="T41" fmla="*/ 5 h 46"/>
                <a:gd name="T42" fmla="*/ 15 w 44"/>
                <a:gd name="T43" fmla="*/ 5 h 46"/>
                <a:gd name="T44" fmla="*/ 8 w 44"/>
                <a:gd name="T45" fmla="*/ 10 h 46"/>
                <a:gd name="T46" fmla="*/ 3 w 44"/>
                <a:gd name="T47" fmla="*/ 15 h 46"/>
                <a:gd name="T48" fmla="*/ 3 w 44"/>
                <a:gd name="T49" fmla="*/ 25 h 46"/>
                <a:gd name="T50" fmla="*/ 3 w 44"/>
                <a:gd name="T51" fmla="*/ 32 h 46"/>
                <a:gd name="T52" fmla="*/ 8 w 44"/>
                <a:gd name="T53" fmla="*/ 37 h 46"/>
                <a:gd name="T54" fmla="*/ 15 w 44"/>
                <a:gd name="T55" fmla="*/ 41 h 46"/>
                <a:gd name="T56" fmla="*/ 22 w 44"/>
                <a:gd name="T57" fmla="*/ 44 h 46"/>
                <a:gd name="T58" fmla="*/ 29 w 44"/>
                <a:gd name="T59" fmla="*/ 41 h 46"/>
                <a:gd name="T60" fmla="*/ 37 w 44"/>
                <a:gd name="T61" fmla="*/ 37 h 46"/>
                <a:gd name="T62" fmla="*/ 39 w 44"/>
                <a:gd name="T63" fmla="*/ 32 h 46"/>
                <a:gd name="T64" fmla="*/ 41 w 44"/>
                <a:gd name="T65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6">
                  <a:moveTo>
                    <a:pt x="44" y="25"/>
                  </a:moveTo>
                  <a:lnTo>
                    <a:pt x="44" y="20"/>
                  </a:lnTo>
                  <a:lnTo>
                    <a:pt x="41" y="15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5" y="8"/>
                  </a:lnTo>
                  <a:lnTo>
                    <a:pt x="3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7" y="46"/>
                  </a:lnTo>
                  <a:lnTo>
                    <a:pt x="22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34" y="41"/>
                  </a:lnTo>
                  <a:lnTo>
                    <a:pt x="37" y="39"/>
                  </a:lnTo>
                  <a:lnTo>
                    <a:pt x="39" y="37"/>
                  </a:lnTo>
                  <a:lnTo>
                    <a:pt x="41" y="32"/>
                  </a:lnTo>
                  <a:lnTo>
                    <a:pt x="44" y="27"/>
                  </a:lnTo>
                  <a:lnTo>
                    <a:pt x="44" y="25"/>
                  </a:lnTo>
                  <a:lnTo>
                    <a:pt x="41" y="25"/>
                  </a:lnTo>
                  <a:lnTo>
                    <a:pt x="41" y="20"/>
                  </a:lnTo>
                  <a:lnTo>
                    <a:pt x="39" y="15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8" y="37"/>
                  </a:lnTo>
                  <a:lnTo>
                    <a:pt x="10" y="39"/>
                  </a:lnTo>
                  <a:lnTo>
                    <a:pt x="15" y="41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9" y="41"/>
                  </a:lnTo>
                  <a:lnTo>
                    <a:pt x="32" y="39"/>
                  </a:lnTo>
                  <a:lnTo>
                    <a:pt x="37" y="37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44" y="25"/>
                  </a:lnTo>
                  <a:close/>
                </a:path>
              </a:pathLst>
            </a:custGeom>
            <a:solidFill>
              <a:srgbClr val="DA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2" name="Freeform 1284">
              <a:extLst>
                <a:ext uri="{FF2B5EF4-FFF2-40B4-BE49-F238E27FC236}">
                  <a16:creationId xmlns:a16="http://schemas.microsoft.com/office/drawing/2014/main" id="{80FD4772-8A80-49E7-8FA3-499B78F88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380"/>
              <a:ext cx="13" cy="13"/>
            </a:xfrm>
            <a:custGeom>
              <a:avLst/>
              <a:gdLst>
                <a:gd name="T0" fmla="*/ 38 w 38"/>
                <a:gd name="T1" fmla="*/ 15 h 39"/>
                <a:gd name="T2" fmla="*/ 35 w 38"/>
                <a:gd name="T3" fmla="*/ 7 h 39"/>
                <a:gd name="T4" fmla="*/ 29 w 38"/>
                <a:gd name="T5" fmla="*/ 3 h 39"/>
                <a:gd name="T6" fmla="*/ 22 w 38"/>
                <a:gd name="T7" fmla="*/ 0 h 39"/>
                <a:gd name="T8" fmla="*/ 14 w 38"/>
                <a:gd name="T9" fmla="*/ 0 h 39"/>
                <a:gd name="T10" fmla="*/ 7 w 38"/>
                <a:gd name="T11" fmla="*/ 3 h 39"/>
                <a:gd name="T12" fmla="*/ 3 w 38"/>
                <a:gd name="T13" fmla="*/ 7 h 39"/>
                <a:gd name="T14" fmla="*/ 0 w 38"/>
                <a:gd name="T15" fmla="*/ 15 h 39"/>
                <a:gd name="T16" fmla="*/ 0 w 38"/>
                <a:gd name="T17" fmla="*/ 22 h 39"/>
                <a:gd name="T18" fmla="*/ 3 w 38"/>
                <a:gd name="T19" fmla="*/ 29 h 39"/>
                <a:gd name="T20" fmla="*/ 7 w 38"/>
                <a:gd name="T21" fmla="*/ 34 h 39"/>
                <a:gd name="T22" fmla="*/ 14 w 38"/>
                <a:gd name="T23" fmla="*/ 39 h 39"/>
                <a:gd name="T24" fmla="*/ 22 w 38"/>
                <a:gd name="T25" fmla="*/ 39 h 39"/>
                <a:gd name="T26" fmla="*/ 29 w 38"/>
                <a:gd name="T27" fmla="*/ 34 h 39"/>
                <a:gd name="T28" fmla="*/ 35 w 38"/>
                <a:gd name="T29" fmla="*/ 29 h 39"/>
                <a:gd name="T30" fmla="*/ 38 w 38"/>
                <a:gd name="T31" fmla="*/ 22 h 39"/>
                <a:gd name="T32" fmla="*/ 36 w 38"/>
                <a:gd name="T33" fmla="*/ 20 h 39"/>
                <a:gd name="T34" fmla="*/ 35 w 38"/>
                <a:gd name="T35" fmla="*/ 12 h 39"/>
                <a:gd name="T36" fmla="*/ 31 w 38"/>
                <a:gd name="T37" fmla="*/ 7 h 39"/>
                <a:gd name="T38" fmla="*/ 24 w 38"/>
                <a:gd name="T39" fmla="*/ 3 h 39"/>
                <a:gd name="T40" fmla="*/ 19 w 38"/>
                <a:gd name="T41" fmla="*/ 3 h 39"/>
                <a:gd name="T42" fmla="*/ 12 w 38"/>
                <a:gd name="T43" fmla="*/ 3 h 39"/>
                <a:gd name="T44" fmla="*/ 7 w 38"/>
                <a:gd name="T45" fmla="*/ 7 h 39"/>
                <a:gd name="T46" fmla="*/ 3 w 38"/>
                <a:gd name="T47" fmla="*/ 12 h 39"/>
                <a:gd name="T48" fmla="*/ 3 w 38"/>
                <a:gd name="T49" fmla="*/ 20 h 39"/>
                <a:gd name="T50" fmla="*/ 3 w 38"/>
                <a:gd name="T51" fmla="*/ 24 h 39"/>
                <a:gd name="T52" fmla="*/ 7 w 38"/>
                <a:gd name="T53" fmla="*/ 32 h 39"/>
                <a:gd name="T54" fmla="*/ 12 w 38"/>
                <a:gd name="T55" fmla="*/ 34 h 39"/>
                <a:gd name="T56" fmla="*/ 19 w 38"/>
                <a:gd name="T57" fmla="*/ 36 h 39"/>
                <a:gd name="T58" fmla="*/ 24 w 38"/>
                <a:gd name="T59" fmla="*/ 34 h 39"/>
                <a:gd name="T60" fmla="*/ 31 w 38"/>
                <a:gd name="T61" fmla="*/ 32 h 39"/>
                <a:gd name="T62" fmla="*/ 35 w 38"/>
                <a:gd name="T63" fmla="*/ 24 h 39"/>
                <a:gd name="T64" fmla="*/ 36 w 38"/>
                <a:gd name="T65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20"/>
                  </a:moveTo>
                  <a:lnTo>
                    <a:pt x="38" y="15"/>
                  </a:lnTo>
                  <a:lnTo>
                    <a:pt x="36" y="10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2" y="39"/>
                  </a:lnTo>
                  <a:lnTo>
                    <a:pt x="26" y="36"/>
                  </a:lnTo>
                  <a:lnTo>
                    <a:pt x="29" y="34"/>
                  </a:lnTo>
                  <a:lnTo>
                    <a:pt x="35" y="32"/>
                  </a:lnTo>
                  <a:lnTo>
                    <a:pt x="35" y="29"/>
                  </a:lnTo>
                  <a:lnTo>
                    <a:pt x="36" y="27"/>
                  </a:lnTo>
                  <a:lnTo>
                    <a:pt x="38" y="22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6" y="15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5" y="27"/>
                  </a:lnTo>
                  <a:lnTo>
                    <a:pt x="35" y="24"/>
                  </a:lnTo>
                  <a:lnTo>
                    <a:pt x="36" y="22"/>
                  </a:lnTo>
                  <a:lnTo>
                    <a:pt x="36" y="20"/>
                  </a:lnTo>
                  <a:lnTo>
                    <a:pt x="38" y="20"/>
                  </a:lnTo>
                  <a:close/>
                </a:path>
              </a:pathLst>
            </a:custGeom>
            <a:solidFill>
              <a:srgbClr val="DFE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3" name="Freeform 1285">
              <a:extLst>
                <a:ext uri="{FF2B5EF4-FFF2-40B4-BE49-F238E27FC236}">
                  <a16:creationId xmlns:a16="http://schemas.microsoft.com/office/drawing/2014/main" id="{BAF96A3A-3F2C-426C-A654-5515CDCD4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381"/>
              <a:ext cx="11" cy="11"/>
            </a:xfrm>
            <a:custGeom>
              <a:avLst/>
              <a:gdLst>
                <a:gd name="T0" fmla="*/ 34 w 34"/>
                <a:gd name="T1" fmla="*/ 12 h 33"/>
                <a:gd name="T2" fmla="*/ 32 w 34"/>
                <a:gd name="T3" fmla="*/ 7 h 33"/>
                <a:gd name="T4" fmla="*/ 27 w 34"/>
                <a:gd name="T5" fmla="*/ 2 h 33"/>
                <a:gd name="T6" fmla="*/ 20 w 34"/>
                <a:gd name="T7" fmla="*/ 0 h 33"/>
                <a:gd name="T8" fmla="*/ 12 w 34"/>
                <a:gd name="T9" fmla="*/ 0 h 33"/>
                <a:gd name="T10" fmla="*/ 7 w 34"/>
                <a:gd name="T11" fmla="*/ 2 h 33"/>
                <a:gd name="T12" fmla="*/ 3 w 34"/>
                <a:gd name="T13" fmla="*/ 7 h 33"/>
                <a:gd name="T14" fmla="*/ 0 w 34"/>
                <a:gd name="T15" fmla="*/ 12 h 33"/>
                <a:gd name="T16" fmla="*/ 0 w 34"/>
                <a:gd name="T17" fmla="*/ 19 h 33"/>
                <a:gd name="T18" fmla="*/ 3 w 34"/>
                <a:gd name="T19" fmla="*/ 24 h 33"/>
                <a:gd name="T20" fmla="*/ 7 w 34"/>
                <a:gd name="T21" fmla="*/ 29 h 33"/>
                <a:gd name="T22" fmla="*/ 12 w 34"/>
                <a:gd name="T23" fmla="*/ 31 h 33"/>
                <a:gd name="T24" fmla="*/ 20 w 34"/>
                <a:gd name="T25" fmla="*/ 31 h 33"/>
                <a:gd name="T26" fmla="*/ 27 w 34"/>
                <a:gd name="T27" fmla="*/ 29 h 33"/>
                <a:gd name="T28" fmla="*/ 32 w 34"/>
                <a:gd name="T29" fmla="*/ 24 h 33"/>
                <a:gd name="T30" fmla="*/ 34 w 34"/>
                <a:gd name="T31" fmla="*/ 19 h 33"/>
                <a:gd name="T32" fmla="*/ 32 w 34"/>
                <a:gd name="T33" fmla="*/ 17 h 33"/>
                <a:gd name="T34" fmla="*/ 29 w 34"/>
                <a:gd name="T35" fmla="*/ 9 h 33"/>
                <a:gd name="T36" fmla="*/ 27 w 34"/>
                <a:gd name="T37" fmla="*/ 7 h 33"/>
                <a:gd name="T38" fmla="*/ 22 w 34"/>
                <a:gd name="T39" fmla="*/ 2 h 33"/>
                <a:gd name="T40" fmla="*/ 17 w 34"/>
                <a:gd name="T41" fmla="*/ 2 h 33"/>
                <a:gd name="T42" fmla="*/ 12 w 34"/>
                <a:gd name="T43" fmla="*/ 2 h 33"/>
                <a:gd name="T44" fmla="*/ 7 w 34"/>
                <a:gd name="T45" fmla="*/ 7 h 33"/>
                <a:gd name="T46" fmla="*/ 3 w 34"/>
                <a:gd name="T47" fmla="*/ 9 h 33"/>
                <a:gd name="T48" fmla="*/ 3 w 34"/>
                <a:gd name="T49" fmla="*/ 17 h 33"/>
                <a:gd name="T50" fmla="*/ 3 w 34"/>
                <a:gd name="T51" fmla="*/ 21 h 33"/>
                <a:gd name="T52" fmla="*/ 7 w 34"/>
                <a:gd name="T53" fmla="*/ 26 h 33"/>
                <a:gd name="T54" fmla="*/ 12 w 34"/>
                <a:gd name="T55" fmla="*/ 29 h 33"/>
                <a:gd name="T56" fmla="*/ 17 w 34"/>
                <a:gd name="T57" fmla="*/ 29 h 33"/>
                <a:gd name="T58" fmla="*/ 22 w 34"/>
                <a:gd name="T59" fmla="*/ 29 h 33"/>
                <a:gd name="T60" fmla="*/ 27 w 34"/>
                <a:gd name="T61" fmla="*/ 26 h 33"/>
                <a:gd name="T62" fmla="*/ 29 w 34"/>
                <a:gd name="T63" fmla="*/ 21 h 33"/>
                <a:gd name="T64" fmla="*/ 32 w 34"/>
                <a:gd name="T6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3">
                  <a:moveTo>
                    <a:pt x="34" y="17"/>
                  </a:moveTo>
                  <a:lnTo>
                    <a:pt x="34" y="12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7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2" y="21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2" y="17"/>
                  </a:lnTo>
                  <a:lnTo>
                    <a:pt x="29" y="12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2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E4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4" name="Freeform 1286">
              <a:extLst>
                <a:ext uri="{FF2B5EF4-FFF2-40B4-BE49-F238E27FC236}">
                  <a16:creationId xmlns:a16="http://schemas.microsoft.com/office/drawing/2014/main" id="{F20D3555-E3F2-470B-BAAE-95B85A3B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381"/>
              <a:ext cx="10" cy="9"/>
            </a:xfrm>
            <a:custGeom>
              <a:avLst/>
              <a:gdLst>
                <a:gd name="T0" fmla="*/ 26 w 29"/>
                <a:gd name="T1" fmla="*/ 10 h 27"/>
                <a:gd name="T2" fmla="*/ 26 w 29"/>
                <a:gd name="T3" fmla="*/ 5 h 27"/>
                <a:gd name="T4" fmla="*/ 21 w 29"/>
                <a:gd name="T5" fmla="*/ 2 h 27"/>
                <a:gd name="T6" fmla="*/ 17 w 29"/>
                <a:gd name="T7" fmla="*/ 0 h 27"/>
                <a:gd name="T8" fmla="*/ 12 w 29"/>
                <a:gd name="T9" fmla="*/ 0 h 27"/>
                <a:gd name="T10" fmla="*/ 7 w 29"/>
                <a:gd name="T11" fmla="*/ 2 h 27"/>
                <a:gd name="T12" fmla="*/ 2 w 29"/>
                <a:gd name="T13" fmla="*/ 5 h 27"/>
                <a:gd name="T14" fmla="*/ 0 w 29"/>
                <a:gd name="T15" fmla="*/ 10 h 27"/>
                <a:gd name="T16" fmla="*/ 0 w 29"/>
                <a:gd name="T17" fmla="*/ 17 h 27"/>
                <a:gd name="T18" fmla="*/ 2 w 29"/>
                <a:gd name="T19" fmla="*/ 22 h 27"/>
                <a:gd name="T20" fmla="*/ 7 w 29"/>
                <a:gd name="T21" fmla="*/ 24 h 27"/>
                <a:gd name="T22" fmla="*/ 12 w 29"/>
                <a:gd name="T23" fmla="*/ 27 h 27"/>
                <a:gd name="T24" fmla="*/ 17 w 29"/>
                <a:gd name="T25" fmla="*/ 27 h 27"/>
                <a:gd name="T26" fmla="*/ 21 w 29"/>
                <a:gd name="T27" fmla="*/ 24 h 27"/>
                <a:gd name="T28" fmla="*/ 26 w 29"/>
                <a:gd name="T29" fmla="*/ 22 h 27"/>
                <a:gd name="T30" fmla="*/ 26 w 29"/>
                <a:gd name="T31" fmla="*/ 17 h 27"/>
                <a:gd name="T32" fmla="*/ 24 w 29"/>
                <a:gd name="T33" fmla="*/ 15 h 27"/>
                <a:gd name="T34" fmla="*/ 24 w 29"/>
                <a:gd name="T35" fmla="*/ 10 h 27"/>
                <a:gd name="T36" fmla="*/ 21 w 29"/>
                <a:gd name="T37" fmla="*/ 5 h 27"/>
                <a:gd name="T38" fmla="*/ 19 w 29"/>
                <a:gd name="T39" fmla="*/ 2 h 27"/>
                <a:gd name="T40" fmla="*/ 14 w 29"/>
                <a:gd name="T41" fmla="*/ 2 h 27"/>
                <a:gd name="T42" fmla="*/ 9 w 29"/>
                <a:gd name="T43" fmla="*/ 2 h 27"/>
                <a:gd name="T44" fmla="*/ 4 w 29"/>
                <a:gd name="T45" fmla="*/ 7 h 27"/>
                <a:gd name="T46" fmla="*/ 2 w 29"/>
                <a:gd name="T47" fmla="*/ 12 h 27"/>
                <a:gd name="T48" fmla="*/ 2 w 29"/>
                <a:gd name="T49" fmla="*/ 17 h 27"/>
                <a:gd name="T50" fmla="*/ 4 w 29"/>
                <a:gd name="T51" fmla="*/ 19 h 27"/>
                <a:gd name="T52" fmla="*/ 9 w 29"/>
                <a:gd name="T53" fmla="*/ 24 h 27"/>
                <a:gd name="T54" fmla="*/ 14 w 29"/>
                <a:gd name="T55" fmla="*/ 24 h 27"/>
                <a:gd name="T56" fmla="*/ 19 w 29"/>
                <a:gd name="T57" fmla="*/ 24 h 27"/>
                <a:gd name="T58" fmla="*/ 21 w 29"/>
                <a:gd name="T59" fmla="*/ 22 h 27"/>
                <a:gd name="T60" fmla="*/ 24 w 29"/>
                <a:gd name="T61" fmla="*/ 17 h 27"/>
                <a:gd name="T62" fmla="*/ 29 w 29"/>
                <a:gd name="T6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27">
                  <a:moveTo>
                    <a:pt x="29" y="15"/>
                  </a:moveTo>
                  <a:lnTo>
                    <a:pt x="26" y="10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9" y="15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EA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5" name="Freeform 1287">
              <a:extLst>
                <a:ext uri="{FF2B5EF4-FFF2-40B4-BE49-F238E27FC236}">
                  <a16:creationId xmlns:a16="http://schemas.microsoft.com/office/drawing/2014/main" id="{C129C848-546D-4977-BF64-41C650FE0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3382"/>
              <a:ext cx="7" cy="7"/>
            </a:xfrm>
            <a:custGeom>
              <a:avLst/>
              <a:gdLst>
                <a:gd name="T0" fmla="*/ 22 w 22"/>
                <a:gd name="T1" fmla="*/ 12 h 22"/>
                <a:gd name="T2" fmla="*/ 22 w 22"/>
                <a:gd name="T3" fmla="*/ 10 h 22"/>
                <a:gd name="T4" fmla="*/ 22 w 22"/>
                <a:gd name="T5" fmla="*/ 7 h 22"/>
                <a:gd name="T6" fmla="*/ 22 w 22"/>
                <a:gd name="T7" fmla="*/ 5 h 22"/>
                <a:gd name="T8" fmla="*/ 19 w 22"/>
                <a:gd name="T9" fmla="*/ 3 h 22"/>
                <a:gd name="T10" fmla="*/ 17 w 22"/>
                <a:gd name="T11" fmla="*/ 3 h 22"/>
                <a:gd name="T12" fmla="*/ 17 w 22"/>
                <a:gd name="T13" fmla="*/ 0 h 22"/>
                <a:gd name="T14" fmla="*/ 15 w 22"/>
                <a:gd name="T15" fmla="*/ 0 h 22"/>
                <a:gd name="T16" fmla="*/ 12 w 22"/>
                <a:gd name="T17" fmla="*/ 0 h 22"/>
                <a:gd name="T18" fmla="*/ 10 w 22"/>
                <a:gd name="T19" fmla="*/ 0 h 22"/>
                <a:gd name="T20" fmla="*/ 7 w 22"/>
                <a:gd name="T21" fmla="*/ 0 h 22"/>
                <a:gd name="T22" fmla="*/ 5 w 22"/>
                <a:gd name="T23" fmla="*/ 3 h 22"/>
                <a:gd name="T24" fmla="*/ 2 w 22"/>
                <a:gd name="T25" fmla="*/ 5 h 22"/>
                <a:gd name="T26" fmla="*/ 2 w 22"/>
                <a:gd name="T27" fmla="*/ 7 h 22"/>
                <a:gd name="T28" fmla="*/ 0 w 22"/>
                <a:gd name="T29" fmla="*/ 10 h 22"/>
                <a:gd name="T30" fmla="*/ 0 w 22"/>
                <a:gd name="T31" fmla="*/ 12 h 22"/>
                <a:gd name="T32" fmla="*/ 0 w 22"/>
                <a:gd name="T33" fmla="*/ 15 h 22"/>
                <a:gd name="T34" fmla="*/ 2 w 22"/>
                <a:gd name="T35" fmla="*/ 15 h 22"/>
                <a:gd name="T36" fmla="*/ 2 w 22"/>
                <a:gd name="T37" fmla="*/ 17 h 22"/>
                <a:gd name="T38" fmla="*/ 5 w 22"/>
                <a:gd name="T39" fmla="*/ 20 h 22"/>
                <a:gd name="T40" fmla="*/ 7 w 22"/>
                <a:gd name="T41" fmla="*/ 22 h 22"/>
                <a:gd name="T42" fmla="*/ 10 w 22"/>
                <a:gd name="T43" fmla="*/ 22 h 22"/>
                <a:gd name="T44" fmla="*/ 12 w 22"/>
                <a:gd name="T45" fmla="*/ 22 h 22"/>
                <a:gd name="T46" fmla="*/ 15 w 22"/>
                <a:gd name="T47" fmla="*/ 22 h 22"/>
                <a:gd name="T48" fmla="*/ 17 w 22"/>
                <a:gd name="T49" fmla="*/ 22 h 22"/>
                <a:gd name="T50" fmla="*/ 17 w 22"/>
                <a:gd name="T51" fmla="*/ 20 h 22"/>
                <a:gd name="T52" fmla="*/ 19 w 22"/>
                <a:gd name="T53" fmla="*/ 20 h 22"/>
                <a:gd name="T54" fmla="*/ 22 w 22"/>
                <a:gd name="T55" fmla="*/ 17 h 22"/>
                <a:gd name="T56" fmla="*/ 22 w 22"/>
                <a:gd name="T57" fmla="*/ 15 h 22"/>
                <a:gd name="T58" fmla="*/ 22 w 22"/>
                <a:gd name="T59" fmla="*/ 12 h 22"/>
                <a:gd name="T60" fmla="*/ 19 w 22"/>
                <a:gd name="T61" fmla="*/ 12 h 22"/>
                <a:gd name="T62" fmla="*/ 19 w 22"/>
                <a:gd name="T63" fmla="*/ 10 h 22"/>
                <a:gd name="T64" fmla="*/ 19 w 22"/>
                <a:gd name="T65" fmla="*/ 7 h 22"/>
                <a:gd name="T66" fmla="*/ 17 w 22"/>
                <a:gd name="T67" fmla="*/ 5 h 22"/>
                <a:gd name="T68" fmla="*/ 15 w 22"/>
                <a:gd name="T69" fmla="*/ 3 h 22"/>
                <a:gd name="T70" fmla="*/ 12 w 22"/>
                <a:gd name="T71" fmla="*/ 3 h 22"/>
                <a:gd name="T72" fmla="*/ 10 w 22"/>
                <a:gd name="T73" fmla="*/ 3 h 22"/>
                <a:gd name="T74" fmla="*/ 7 w 22"/>
                <a:gd name="T75" fmla="*/ 3 h 22"/>
                <a:gd name="T76" fmla="*/ 7 w 22"/>
                <a:gd name="T77" fmla="*/ 5 h 22"/>
                <a:gd name="T78" fmla="*/ 5 w 22"/>
                <a:gd name="T79" fmla="*/ 5 h 22"/>
                <a:gd name="T80" fmla="*/ 5 w 22"/>
                <a:gd name="T81" fmla="*/ 7 h 22"/>
                <a:gd name="T82" fmla="*/ 2 w 22"/>
                <a:gd name="T83" fmla="*/ 10 h 22"/>
                <a:gd name="T84" fmla="*/ 2 w 22"/>
                <a:gd name="T85" fmla="*/ 12 h 22"/>
                <a:gd name="T86" fmla="*/ 5 w 22"/>
                <a:gd name="T87" fmla="*/ 15 h 22"/>
                <a:gd name="T88" fmla="*/ 5 w 22"/>
                <a:gd name="T89" fmla="*/ 17 h 22"/>
                <a:gd name="T90" fmla="*/ 7 w 22"/>
                <a:gd name="T91" fmla="*/ 17 h 22"/>
                <a:gd name="T92" fmla="*/ 7 w 22"/>
                <a:gd name="T93" fmla="*/ 20 h 22"/>
                <a:gd name="T94" fmla="*/ 10 w 22"/>
                <a:gd name="T95" fmla="*/ 20 h 22"/>
                <a:gd name="T96" fmla="*/ 12 w 22"/>
                <a:gd name="T97" fmla="*/ 20 h 22"/>
                <a:gd name="T98" fmla="*/ 15 w 22"/>
                <a:gd name="T99" fmla="*/ 20 h 22"/>
                <a:gd name="T100" fmla="*/ 17 w 22"/>
                <a:gd name="T101" fmla="*/ 17 h 22"/>
                <a:gd name="T102" fmla="*/ 19 w 22"/>
                <a:gd name="T103" fmla="*/ 17 h 22"/>
                <a:gd name="T104" fmla="*/ 19 w 22"/>
                <a:gd name="T105" fmla="*/ 15 h 22"/>
                <a:gd name="T106" fmla="*/ 19 w 22"/>
                <a:gd name="T107" fmla="*/ 12 h 22"/>
                <a:gd name="T108" fmla="*/ 22 w 22"/>
                <a:gd name="T10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22">
                  <a:moveTo>
                    <a:pt x="22" y="12"/>
                  </a:moveTo>
                  <a:lnTo>
                    <a:pt x="22" y="10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EF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6" name="Freeform 1288">
              <a:extLst>
                <a:ext uri="{FF2B5EF4-FFF2-40B4-BE49-F238E27FC236}">
                  <a16:creationId xmlns:a16="http://schemas.microsoft.com/office/drawing/2014/main" id="{09F8A500-AB70-434C-9514-EAF96C0F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3383"/>
              <a:ext cx="6" cy="6"/>
            </a:xfrm>
            <a:custGeom>
              <a:avLst/>
              <a:gdLst>
                <a:gd name="T0" fmla="*/ 17 w 17"/>
                <a:gd name="T1" fmla="*/ 10 h 17"/>
                <a:gd name="T2" fmla="*/ 17 w 17"/>
                <a:gd name="T3" fmla="*/ 7 h 17"/>
                <a:gd name="T4" fmla="*/ 17 w 17"/>
                <a:gd name="T5" fmla="*/ 5 h 17"/>
                <a:gd name="T6" fmla="*/ 15 w 17"/>
                <a:gd name="T7" fmla="*/ 2 h 17"/>
                <a:gd name="T8" fmla="*/ 13 w 17"/>
                <a:gd name="T9" fmla="*/ 0 h 17"/>
                <a:gd name="T10" fmla="*/ 10 w 17"/>
                <a:gd name="T11" fmla="*/ 0 h 17"/>
                <a:gd name="T12" fmla="*/ 8 w 17"/>
                <a:gd name="T13" fmla="*/ 0 h 17"/>
                <a:gd name="T14" fmla="*/ 5 w 17"/>
                <a:gd name="T15" fmla="*/ 0 h 17"/>
                <a:gd name="T16" fmla="*/ 5 w 17"/>
                <a:gd name="T17" fmla="*/ 2 h 17"/>
                <a:gd name="T18" fmla="*/ 3 w 17"/>
                <a:gd name="T19" fmla="*/ 2 h 17"/>
                <a:gd name="T20" fmla="*/ 3 w 17"/>
                <a:gd name="T21" fmla="*/ 5 h 17"/>
                <a:gd name="T22" fmla="*/ 0 w 17"/>
                <a:gd name="T23" fmla="*/ 7 h 17"/>
                <a:gd name="T24" fmla="*/ 0 w 17"/>
                <a:gd name="T25" fmla="*/ 10 h 17"/>
                <a:gd name="T26" fmla="*/ 3 w 17"/>
                <a:gd name="T27" fmla="*/ 12 h 17"/>
                <a:gd name="T28" fmla="*/ 3 w 17"/>
                <a:gd name="T29" fmla="*/ 14 h 17"/>
                <a:gd name="T30" fmla="*/ 5 w 17"/>
                <a:gd name="T31" fmla="*/ 14 h 17"/>
                <a:gd name="T32" fmla="*/ 5 w 17"/>
                <a:gd name="T33" fmla="*/ 17 h 17"/>
                <a:gd name="T34" fmla="*/ 8 w 17"/>
                <a:gd name="T35" fmla="*/ 17 h 17"/>
                <a:gd name="T36" fmla="*/ 10 w 17"/>
                <a:gd name="T37" fmla="*/ 17 h 17"/>
                <a:gd name="T38" fmla="*/ 13 w 17"/>
                <a:gd name="T39" fmla="*/ 17 h 17"/>
                <a:gd name="T40" fmla="*/ 15 w 17"/>
                <a:gd name="T41" fmla="*/ 14 h 17"/>
                <a:gd name="T42" fmla="*/ 17 w 17"/>
                <a:gd name="T43" fmla="*/ 14 h 17"/>
                <a:gd name="T44" fmla="*/ 17 w 17"/>
                <a:gd name="T45" fmla="*/ 12 h 17"/>
                <a:gd name="T46" fmla="*/ 17 w 17"/>
                <a:gd name="T47" fmla="*/ 10 h 17"/>
                <a:gd name="T48" fmla="*/ 15 w 17"/>
                <a:gd name="T49" fmla="*/ 10 h 17"/>
                <a:gd name="T50" fmla="*/ 15 w 17"/>
                <a:gd name="T51" fmla="*/ 7 h 17"/>
                <a:gd name="T52" fmla="*/ 15 w 17"/>
                <a:gd name="T53" fmla="*/ 5 h 17"/>
                <a:gd name="T54" fmla="*/ 13 w 17"/>
                <a:gd name="T55" fmla="*/ 5 h 17"/>
                <a:gd name="T56" fmla="*/ 13 w 17"/>
                <a:gd name="T57" fmla="*/ 2 h 17"/>
                <a:gd name="T58" fmla="*/ 10 w 17"/>
                <a:gd name="T59" fmla="*/ 2 h 17"/>
                <a:gd name="T60" fmla="*/ 8 w 17"/>
                <a:gd name="T61" fmla="*/ 2 h 17"/>
                <a:gd name="T62" fmla="*/ 5 w 17"/>
                <a:gd name="T63" fmla="*/ 5 h 17"/>
                <a:gd name="T64" fmla="*/ 5 w 17"/>
                <a:gd name="T65" fmla="*/ 7 h 17"/>
                <a:gd name="T66" fmla="*/ 3 w 17"/>
                <a:gd name="T67" fmla="*/ 10 h 17"/>
                <a:gd name="T68" fmla="*/ 5 w 17"/>
                <a:gd name="T69" fmla="*/ 10 h 17"/>
                <a:gd name="T70" fmla="*/ 5 w 17"/>
                <a:gd name="T71" fmla="*/ 12 h 17"/>
                <a:gd name="T72" fmla="*/ 5 w 17"/>
                <a:gd name="T73" fmla="*/ 14 h 17"/>
                <a:gd name="T74" fmla="*/ 8 w 17"/>
                <a:gd name="T75" fmla="*/ 14 h 17"/>
                <a:gd name="T76" fmla="*/ 10 w 17"/>
                <a:gd name="T77" fmla="*/ 14 h 17"/>
                <a:gd name="T78" fmla="*/ 13 w 17"/>
                <a:gd name="T79" fmla="*/ 14 h 17"/>
                <a:gd name="T80" fmla="*/ 13 w 17"/>
                <a:gd name="T81" fmla="*/ 12 h 17"/>
                <a:gd name="T82" fmla="*/ 15 w 17"/>
                <a:gd name="T83" fmla="*/ 12 h 17"/>
                <a:gd name="T84" fmla="*/ 15 w 17"/>
                <a:gd name="T85" fmla="*/ 10 h 17"/>
                <a:gd name="T86" fmla="*/ 17 w 17"/>
                <a:gd name="T8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" h="17">
                  <a:moveTo>
                    <a:pt x="17" y="10"/>
                  </a:moveTo>
                  <a:lnTo>
                    <a:pt x="17" y="7"/>
                  </a:lnTo>
                  <a:lnTo>
                    <a:pt x="17" y="5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3" y="17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F4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7" name="Freeform 1289">
              <a:extLst>
                <a:ext uri="{FF2B5EF4-FFF2-40B4-BE49-F238E27FC236}">
                  <a16:creationId xmlns:a16="http://schemas.microsoft.com/office/drawing/2014/main" id="{67188CB4-E656-4561-91D1-4A8317FF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3384"/>
              <a:ext cx="4" cy="4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5 h 12"/>
                <a:gd name="T4" fmla="*/ 12 w 12"/>
                <a:gd name="T5" fmla="*/ 3 h 12"/>
                <a:gd name="T6" fmla="*/ 10 w 12"/>
                <a:gd name="T7" fmla="*/ 3 h 12"/>
                <a:gd name="T8" fmla="*/ 10 w 12"/>
                <a:gd name="T9" fmla="*/ 0 h 12"/>
                <a:gd name="T10" fmla="*/ 7 w 12"/>
                <a:gd name="T11" fmla="*/ 0 h 12"/>
                <a:gd name="T12" fmla="*/ 5 w 12"/>
                <a:gd name="T13" fmla="*/ 0 h 12"/>
                <a:gd name="T14" fmla="*/ 2 w 12"/>
                <a:gd name="T15" fmla="*/ 3 h 12"/>
                <a:gd name="T16" fmla="*/ 2 w 12"/>
                <a:gd name="T17" fmla="*/ 5 h 12"/>
                <a:gd name="T18" fmla="*/ 0 w 12"/>
                <a:gd name="T19" fmla="*/ 8 h 12"/>
                <a:gd name="T20" fmla="*/ 2 w 12"/>
                <a:gd name="T21" fmla="*/ 8 h 12"/>
                <a:gd name="T22" fmla="*/ 2 w 12"/>
                <a:gd name="T23" fmla="*/ 10 h 12"/>
                <a:gd name="T24" fmla="*/ 2 w 12"/>
                <a:gd name="T25" fmla="*/ 12 h 12"/>
                <a:gd name="T26" fmla="*/ 5 w 12"/>
                <a:gd name="T27" fmla="*/ 12 h 12"/>
                <a:gd name="T28" fmla="*/ 7 w 12"/>
                <a:gd name="T29" fmla="*/ 12 h 12"/>
                <a:gd name="T30" fmla="*/ 10 w 12"/>
                <a:gd name="T31" fmla="*/ 12 h 12"/>
                <a:gd name="T32" fmla="*/ 10 w 12"/>
                <a:gd name="T33" fmla="*/ 10 h 12"/>
                <a:gd name="T34" fmla="*/ 12 w 12"/>
                <a:gd name="T35" fmla="*/ 10 h 12"/>
                <a:gd name="T36" fmla="*/ 12 w 12"/>
                <a:gd name="T3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12" y="8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F9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8" name="Freeform 1290">
              <a:extLst>
                <a:ext uri="{FF2B5EF4-FFF2-40B4-BE49-F238E27FC236}">
                  <a16:creationId xmlns:a16="http://schemas.microsoft.com/office/drawing/2014/main" id="{4ECA9A8F-49F7-400D-9C7A-DA3499E5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384"/>
              <a:ext cx="2" cy="3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2 w 5"/>
                <a:gd name="T5" fmla="*/ 3 h 8"/>
                <a:gd name="T6" fmla="*/ 2 w 5"/>
                <a:gd name="T7" fmla="*/ 0 h 8"/>
                <a:gd name="T8" fmla="*/ 0 w 5"/>
                <a:gd name="T9" fmla="*/ 3 h 8"/>
                <a:gd name="T10" fmla="*/ 0 w 5"/>
                <a:gd name="T11" fmla="*/ 5 h 8"/>
                <a:gd name="T12" fmla="*/ 0 w 5"/>
                <a:gd name="T13" fmla="*/ 8 h 8"/>
                <a:gd name="T14" fmla="*/ 2 w 5"/>
                <a:gd name="T15" fmla="*/ 8 h 8"/>
                <a:gd name="T16" fmla="*/ 5 w 5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9" name="Freeform 1291">
              <a:extLst>
                <a:ext uri="{FF2B5EF4-FFF2-40B4-BE49-F238E27FC236}">
                  <a16:creationId xmlns:a16="http://schemas.microsoft.com/office/drawing/2014/main" id="{C5CD5F0F-C304-4765-94DA-8735A562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427"/>
              <a:ext cx="10" cy="8"/>
            </a:xfrm>
            <a:custGeom>
              <a:avLst/>
              <a:gdLst>
                <a:gd name="T0" fmla="*/ 29 w 31"/>
                <a:gd name="T1" fmla="*/ 24 h 24"/>
                <a:gd name="T2" fmla="*/ 31 w 31"/>
                <a:gd name="T3" fmla="*/ 17 h 24"/>
                <a:gd name="T4" fmla="*/ 31 w 31"/>
                <a:gd name="T5" fmla="*/ 12 h 24"/>
                <a:gd name="T6" fmla="*/ 29 w 31"/>
                <a:gd name="T7" fmla="*/ 4 h 24"/>
                <a:gd name="T8" fmla="*/ 24 w 31"/>
                <a:gd name="T9" fmla="*/ 2 h 24"/>
                <a:gd name="T10" fmla="*/ 17 w 31"/>
                <a:gd name="T11" fmla="*/ 0 h 24"/>
                <a:gd name="T12" fmla="*/ 12 w 31"/>
                <a:gd name="T13" fmla="*/ 0 h 24"/>
                <a:gd name="T14" fmla="*/ 5 w 31"/>
                <a:gd name="T15" fmla="*/ 2 h 24"/>
                <a:gd name="T16" fmla="*/ 0 w 31"/>
                <a:gd name="T17" fmla="*/ 7 h 24"/>
                <a:gd name="T18" fmla="*/ 29 w 31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4">
                  <a:moveTo>
                    <a:pt x="29" y="24"/>
                  </a:moveTo>
                  <a:lnTo>
                    <a:pt x="31" y="17"/>
                  </a:lnTo>
                  <a:lnTo>
                    <a:pt x="31" y="12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0" name="Freeform 1292">
              <a:extLst>
                <a:ext uri="{FF2B5EF4-FFF2-40B4-BE49-F238E27FC236}">
                  <a16:creationId xmlns:a16="http://schemas.microsoft.com/office/drawing/2014/main" id="{32A4919E-DD02-43F0-85FB-3B55478F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3429"/>
              <a:ext cx="63" cy="99"/>
            </a:xfrm>
            <a:custGeom>
              <a:avLst/>
              <a:gdLst>
                <a:gd name="T0" fmla="*/ 12 w 189"/>
                <a:gd name="T1" fmla="*/ 290 h 298"/>
                <a:gd name="T2" fmla="*/ 27 w 189"/>
                <a:gd name="T3" fmla="*/ 298 h 298"/>
                <a:gd name="T4" fmla="*/ 189 w 189"/>
                <a:gd name="T5" fmla="*/ 17 h 298"/>
                <a:gd name="T6" fmla="*/ 160 w 189"/>
                <a:gd name="T7" fmla="*/ 0 h 298"/>
                <a:gd name="T8" fmla="*/ 0 w 189"/>
                <a:gd name="T9" fmla="*/ 279 h 298"/>
                <a:gd name="T10" fmla="*/ 12 w 189"/>
                <a:gd name="T11" fmla="*/ 29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298">
                  <a:moveTo>
                    <a:pt x="12" y="290"/>
                  </a:moveTo>
                  <a:lnTo>
                    <a:pt x="27" y="298"/>
                  </a:lnTo>
                  <a:lnTo>
                    <a:pt x="189" y="17"/>
                  </a:lnTo>
                  <a:lnTo>
                    <a:pt x="160" y="0"/>
                  </a:lnTo>
                  <a:lnTo>
                    <a:pt x="0" y="279"/>
                  </a:lnTo>
                  <a:lnTo>
                    <a:pt x="12" y="2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1" name="Freeform 1293">
              <a:extLst>
                <a:ext uri="{FF2B5EF4-FFF2-40B4-BE49-F238E27FC236}">
                  <a16:creationId xmlns:a16="http://schemas.microsoft.com/office/drawing/2014/main" id="{8E6ED0C8-93FC-40A6-B95D-C0672D98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3522"/>
              <a:ext cx="10" cy="9"/>
            </a:xfrm>
            <a:custGeom>
              <a:avLst/>
              <a:gdLst>
                <a:gd name="T0" fmla="*/ 3 w 30"/>
                <a:gd name="T1" fmla="*/ 0 h 26"/>
                <a:gd name="T2" fmla="*/ 0 w 30"/>
                <a:gd name="T3" fmla="*/ 7 h 26"/>
                <a:gd name="T4" fmla="*/ 0 w 30"/>
                <a:gd name="T5" fmla="*/ 14 h 26"/>
                <a:gd name="T6" fmla="*/ 3 w 30"/>
                <a:gd name="T7" fmla="*/ 19 h 26"/>
                <a:gd name="T8" fmla="*/ 8 w 30"/>
                <a:gd name="T9" fmla="*/ 24 h 26"/>
                <a:gd name="T10" fmla="*/ 13 w 30"/>
                <a:gd name="T11" fmla="*/ 26 h 26"/>
                <a:gd name="T12" fmla="*/ 20 w 30"/>
                <a:gd name="T13" fmla="*/ 24 h 26"/>
                <a:gd name="T14" fmla="*/ 25 w 30"/>
                <a:gd name="T15" fmla="*/ 22 h 26"/>
                <a:gd name="T16" fmla="*/ 30 w 30"/>
                <a:gd name="T17" fmla="*/ 18 h 26"/>
                <a:gd name="T18" fmla="*/ 3 w 30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6">
                  <a:moveTo>
                    <a:pt x="3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3" y="19"/>
                  </a:lnTo>
                  <a:lnTo>
                    <a:pt x="8" y="24"/>
                  </a:lnTo>
                  <a:lnTo>
                    <a:pt x="13" y="26"/>
                  </a:lnTo>
                  <a:lnTo>
                    <a:pt x="20" y="24"/>
                  </a:lnTo>
                  <a:lnTo>
                    <a:pt x="25" y="22"/>
                  </a:lnTo>
                  <a:lnTo>
                    <a:pt x="30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2" name="Freeform 1294">
              <a:extLst>
                <a:ext uri="{FF2B5EF4-FFF2-40B4-BE49-F238E27FC236}">
                  <a16:creationId xmlns:a16="http://schemas.microsoft.com/office/drawing/2014/main" id="{0C5E18C1-A349-44EC-BADC-B6B94C4B6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17"/>
              <a:ext cx="64" cy="63"/>
            </a:xfrm>
            <a:custGeom>
              <a:avLst/>
              <a:gdLst>
                <a:gd name="T0" fmla="*/ 96 w 192"/>
                <a:gd name="T1" fmla="*/ 0 h 189"/>
                <a:gd name="T2" fmla="*/ 115 w 192"/>
                <a:gd name="T3" fmla="*/ 0 h 189"/>
                <a:gd name="T4" fmla="*/ 133 w 192"/>
                <a:gd name="T5" fmla="*/ 7 h 189"/>
                <a:gd name="T6" fmla="*/ 150 w 192"/>
                <a:gd name="T7" fmla="*/ 14 h 189"/>
                <a:gd name="T8" fmla="*/ 162 w 192"/>
                <a:gd name="T9" fmla="*/ 26 h 189"/>
                <a:gd name="T10" fmla="*/ 175 w 192"/>
                <a:gd name="T11" fmla="*/ 41 h 189"/>
                <a:gd name="T12" fmla="*/ 184 w 192"/>
                <a:gd name="T13" fmla="*/ 57 h 189"/>
                <a:gd name="T14" fmla="*/ 190 w 192"/>
                <a:gd name="T15" fmla="*/ 76 h 189"/>
                <a:gd name="T16" fmla="*/ 192 w 192"/>
                <a:gd name="T17" fmla="*/ 93 h 189"/>
                <a:gd name="T18" fmla="*/ 190 w 192"/>
                <a:gd name="T19" fmla="*/ 112 h 189"/>
                <a:gd name="T20" fmla="*/ 184 w 192"/>
                <a:gd name="T21" fmla="*/ 131 h 189"/>
                <a:gd name="T22" fmla="*/ 175 w 192"/>
                <a:gd name="T23" fmla="*/ 148 h 189"/>
                <a:gd name="T24" fmla="*/ 162 w 192"/>
                <a:gd name="T25" fmla="*/ 162 h 189"/>
                <a:gd name="T26" fmla="*/ 150 w 192"/>
                <a:gd name="T27" fmla="*/ 172 h 189"/>
                <a:gd name="T28" fmla="*/ 133 w 192"/>
                <a:gd name="T29" fmla="*/ 181 h 189"/>
                <a:gd name="T30" fmla="*/ 115 w 192"/>
                <a:gd name="T31" fmla="*/ 186 h 189"/>
                <a:gd name="T32" fmla="*/ 96 w 192"/>
                <a:gd name="T33" fmla="*/ 189 h 189"/>
                <a:gd name="T34" fmla="*/ 76 w 192"/>
                <a:gd name="T35" fmla="*/ 186 h 189"/>
                <a:gd name="T36" fmla="*/ 60 w 192"/>
                <a:gd name="T37" fmla="*/ 181 h 189"/>
                <a:gd name="T38" fmla="*/ 43 w 192"/>
                <a:gd name="T39" fmla="*/ 172 h 189"/>
                <a:gd name="T40" fmla="*/ 27 w 192"/>
                <a:gd name="T41" fmla="*/ 162 h 189"/>
                <a:gd name="T42" fmla="*/ 17 w 192"/>
                <a:gd name="T43" fmla="*/ 148 h 189"/>
                <a:gd name="T44" fmla="*/ 7 w 192"/>
                <a:gd name="T45" fmla="*/ 131 h 189"/>
                <a:gd name="T46" fmla="*/ 3 w 192"/>
                <a:gd name="T47" fmla="*/ 112 h 189"/>
                <a:gd name="T48" fmla="*/ 0 w 192"/>
                <a:gd name="T49" fmla="*/ 93 h 189"/>
                <a:gd name="T50" fmla="*/ 3 w 192"/>
                <a:gd name="T51" fmla="*/ 76 h 189"/>
                <a:gd name="T52" fmla="*/ 7 w 192"/>
                <a:gd name="T53" fmla="*/ 57 h 189"/>
                <a:gd name="T54" fmla="*/ 17 w 192"/>
                <a:gd name="T55" fmla="*/ 41 h 189"/>
                <a:gd name="T56" fmla="*/ 27 w 192"/>
                <a:gd name="T57" fmla="*/ 26 h 189"/>
                <a:gd name="T58" fmla="*/ 43 w 192"/>
                <a:gd name="T59" fmla="*/ 14 h 189"/>
                <a:gd name="T60" fmla="*/ 60 w 192"/>
                <a:gd name="T61" fmla="*/ 7 h 189"/>
                <a:gd name="T62" fmla="*/ 76 w 192"/>
                <a:gd name="T63" fmla="*/ 0 h 189"/>
                <a:gd name="T64" fmla="*/ 96 w 192"/>
                <a:gd name="T6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189">
                  <a:moveTo>
                    <a:pt x="96" y="0"/>
                  </a:moveTo>
                  <a:lnTo>
                    <a:pt x="115" y="0"/>
                  </a:lnTo>
                  <a:lnTo>
                    <a:pt x="133" y="7"/>
                  </a:lnTo>
                  <a:lnTo>
                    <a:pt x="150" y="14"/>
                  </a:lnTo>
                  <a:lnTo>
                    <a:pt x="162" y="26"/>
                  </a:lnTo>
                  <a:lnTo>
                    <a:pt x="175" y="41"/>
                  </a:lnTo>
                  <a:lnTo>
                    <a:pt x="184" y="57"/>
                  </a:lnTo>
                  <a:lnTo>
                    <a:pt x="190" y="76"/>
                  </a:lnTo>
                  <a:lnTo>
                    <a:pt x="192" y="93"/>
                  </a:lnTo>
                  <a:lnTo>
                    <a:pt x="190" y="112"/>
                  </a:lnTo>
                  <a:lnTo>
                    <a:pt x="184" y="131"/>
                  </a:lnTo>
                  <a:lnTo>
                    <a:pt x="175" y="148"/>
                  </a:lnTo>
                  <a:lnTo>
                    <a:pt x="162" y="162"/>
                  </a:lnTo>
                  <a:lnTo>
                    <a:pt x="150" y="172"/>
                  </a:lnTo>
                  <a:lnTo>
                    <a:pt x="133" y="181"/>
                  </a:lnTo>
                  <a:lnTo>
                    <a:pt x="115" y="186"/>
                  </a:lnTo>
                  <a:lnTo>
                    <a:pt x="96" y="189"/>
                  </a:lnTo>
                  <a:lnTo>
                    <a:pt x="76" y="186"/>
                  </a:lnTo>
                  <a:lnTo>
                    <a:pt x="60" y="181"/>
                  </a:lnTo>
                  <a:lnTo>
                    <a:pt x="43" y="172"/>
                  </a:lnTo>
                  <a:lnTo>
                    <a:pt x="27" y="162"/>
                  </a:lnTo>
                  <a:lnTo>
                    <a:pt x="17" y="148"/>
                  </a:lnTo>
                  <a:lnTo>
                    <a:pt x="7" y="131"/>
                  </a:lnTo>
                  <a:lnTo>
                    <a:pt x="3" y="112"/>
                  </a:lnTo>
                  <a:lnTo>
                    <a:pt x="0" y="93"/>
                  </a:lnTo>
                  <a:lnTo>
                    <a:pt x="3" y="76"/>
                  </a:lnTo>
                  <a:lnTo>
                    <a:pt x="7" y="57"/>
                  </a:lnTo>
                  <a:lnTo>
                    <a:pt x="17" y="41"/>
                  </a:lnTo>
                  <a:lnTo>
                    <a:pt x="27" y="26"/>
                  </a:lnTo>
                  <a:lnTo>
                    <a:pt x="43" y="14"/>
                  </a:lnTo>
                  <a:lnTo>
                    <a:pt x="60" y="7"/>
                  </a:lnTo>
                  <a:lnTo>
                    <a:pt x="7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3" name="Freeform 1295">
              <a:extLst>
                <a:ext uri="{FF2B5EF4-FFF2-40B4-BE49-F238E27FC236}">
                  <a16:creationId xmlns:a16="http://schemas.microsoft.com/office/drawing/2014/main" id="{22CB963A-4E93-4D37-99E5-3F5A968F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517"/>
              <a:ext cx="53" cy="51"/>
            </a:xfrm>
            <a:custGeom>
              <a:avLst/>
              <a:gdLst>
                <a:gd name="T0" fmla="*/ 157 w 157"/>
                <a:gd name="T1" fmla="*/ 71 h 153"/>
                <a:gd name="T2" fmla="*/ 155 w 157"/>
                <a:gd name="T3" fmla="*/ 53 h 153"/>
                <a:gd name="T4" fmla="*/ 150 w 157"/>
                <a:gd name="T5" fmla="*/ 39 h 153"/>
                <a:gd name="T6" fmla="*/ 143 w 157"/>
                <a:gd name="T7" fmla="*/ 27 h 153"/>
                <a:gd name="T8" fmla="*/ 133 w 157"/>
                <a:gd name="T9" fmla="*/ 14 h 153"/>
                <a:gd name="T10" fmla="*/ 121 w 157"/>
                <a:gd name="T11" fmla="*/ 5 h 153"/>
                <a:gd name="T12" fmla="*/ 115 w 157"/>
                <a:gd name="T13" fmla="*/ 0 h 153"/>
                <a:gd name="T14" fmla="*/ 114 w 157"/>
                <a:gd name="T15" fmla="*/ 0 h 153"/>
                <a:gd name="T16" fmla="*/ 110 w 157"/>
                <a:gd name="T17" fmla="*/ 0 h 153"/>
                <a:gd name="T18" fmla="*/ 121 w 157"/>
                <a:gd name="T19" fmla="*/ 5 h 153"/>
                <a:gd name="T20" fmla="*/ 133 w 157"/>
                <a:gd name="T21" fmla="*/ 14 h 153"/>
                <a:gd name="T22" fmla="*/ 143 w 157"/>
                <a:gd name="T23" fmla="*/ 27 h 153"/>
                <a:gd name="T24" fmla="*/ 150 w 157"/>
                <a:gd name="T25" fmla="*/ 41 h 153"/>
                <a:gd name="T26" fmla="*/ 155 w 157"/>
                <a:gd name="T27" fmla="*/ 57 h 153"/>
                <a:gd name="T28" fmla="*/ 155 w 157"/>
                <a:gd name="T29" fmla="*/ 71 h 153"/>
                <a:gd name="T30" fmla="*/ 157 w 157"/>
                <a:gd name="T31" fmla="*/ 71 h 153"/>
                <a:gd name="T32" fmla="*/ 155 w 157"/>
                <a:gd name="T33" fmla="*/ 88 h 153"/>
                <a:gd name="T34" fmla="*/ 150 w 157"/>
                <a:gd name="T35" fmla="*/ 103 h 153"/>
                <a:gd name="T36" fmla="*/ 143 w 157"/>
                <a:gd name="T37" fmla="*/ 116 h 153"/>
                <a:gd name="T38" fmla="*/ 133 w 157"/>
                <a:gd name="T39" fmla="*/ 127 h 153"/>
                <a:gd name="T40" fmla="*/ 121 w 157"/>
                <a:gd name="T41" fmla="*/ 138 h 153"/>
                <a:gd name="T42" fmla="*/ 108 w 157"/>
                <a:gd name="T43" fmla="*/ 145 h 153"/>
                <a:gd name="T44" fmla="*/ 93 w 157"/>
                <a:gd name="T45" fmla="*/ 150 h 153"/>
                <a:gd name="T46" fmla="*/ 76 w 157"/>
                <a:gd name="T47" fmla="*/ 153 h 153"/>
                <a:gd name="T48" fmla="*/ 59 w 157"/>
                <a:gd name="T49" fmla="*/ 150 h 153"/>
                <a:gd name="T50" fmla="*/ 44 w 157"/>
                <a:gd name="T51" fmla="*/ 145 h 153"/>
                <a:gd name="T52" fmla="*/ 33 w 157"/>
                <a:gd name="T53" fmla="*/ 138 h 153"/>
                <a:gd name="T54" fmla="*/ 19 w 157"/>
                <a:gd name="T55" fmla="*/ 127 h 153"/>
                <a:gd name="T56" fmla="*/ 10 w 157"/>
                <a:gd name="T57" fmla="*/ 116 h 153"/>
                <a:gd name="T58" fmla="*/ 2 w 157"/>
                <a:gd name="T59" fmla="*/ 103 h 153"/>
                <a:gd name="T60" fmla="*/ 0 w 157"/>
                <a:gd name="T61" fmla="*/ 96 h 153"/>
                <a:gd name="T62" fmla="*/ 0 w 157"/>
                <a:gd name="T63" fmla="*/ 93 h 153"/>
                <a:gd name="T64" fmla="*/ 0 w 157"/>
                <a:gd name="T65" fmla="*/ 91 h 153"/>
                <a:gd name="T66" fmla="*/ 2 w 157"/>
                <a:gd name="T67" fmla="*/ 103 h 153"/>
                <a:gd name="T68" fmla="*/ 10 w 157"/>
                <a:gd name="T69" fmla="*/ 116 h 153"/>
                <a:gd name="T70" fmla="*/ 19 w 157"/>
                <a:gd name="T71" fmla="*/ 127 h 153"/>
                <a:gd name="T72" fmla="*/ 33 w 157"/>
                <a:gd name="T73" fmla="*/ 138 h 153"/>
                <a:gd name="T74" fmla="*/ 47 w 157"/>
                <a:gd name="T75" fmla="*/ 145 h 153"/>
                <a:gd name="T76" fmla="*/ 62 w 157"/>
                <a:gd name="T77" fmla="*/ 148 h 153"/>
                <a:gd name="T78" fmla="*/ 76 w 157"/>
                <a:gd name="T79" fmla="*/ 150 h 153"/>
                <a:gd name="T80" fmla="*/ 93 w 157"/>
                <a:gd name="T81" fmla="*/ 148 h 153"/>
                <a:gd name="T82" fmla="*/ 108 w 157"/>
                <a:gd name="T83" fmla="*/ 145 h 153"/>
                <a:gd name="T84" fmla="*/ 121 w 157"/>
                <a:gd name="T85" fmla="*/ 138 h 153"/>
                <a:gd name="T86" fmla="*/ 133 w 157"/>
                <a:gd name="T87" fmla="*/ 127 h 153"/>
                <a:gd name="T88" fmla="*/ 143 w 157"/>
                <a:gd name="T89" fmla="*/ 116 h 153"/>
                <a:gd name="T90" fmla="*/ 150 w 157"/>
                <a:gd name="T91" fmla="*/ 103 h 153"/>
                <a:gd name="T92" fmla="*/ 155 w 157"/>
                <a:gd name="T93" fmla="*/ 86 h 153"/>
                <a:gd name="T94" fmla="*/ 155 w 157"/>
                <a:gd name="T95" fmla="*/ 71 h 153"/>
                <a:gd name="T96" fmla="*/ 157 w 157"/>
                <a:gd name="T97" fmla="*/ 7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7" h="153">
                  <a:moveTo>
                    <a:pt x="157" y="71"/>
                  </a:moveTo>
                  <a:lnTo>
                    <a:pt x="155" y="53"/>
                  </a:lnTo>
                  <a:lnTo>
                    <a:pt x="150" y="39"/>
                  </a:lnTo>
                  <a:lnTo>
                    <a:pt x="143" y="27"/>
                  </a:lnTo>
                  <a:lnTo>
                    <a:pt x="133" y="14"/>
                  </a:lnTo>
                  <a:lnTo>
                    <a:pt x="121" y="5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21" y="5"/>
                  </a:lnTo>
                  <a:lnTo>
                    <a:pt x="133" y="14"/>
                  </a:lnTo>
                  <a:lnTo>
                    <a:pt x="143" y="27"/>
                  </a:lnTo>
                  <a:lnTo>
                    <a:pt x="150" y="41"/>
                  </a:lnTo>
                  <a:lnTo>
                    <a:pt x="155" y="57"/>
                  </a:lnTo>
                  <a:lnTo>
                    <a:pt x="155" y="71"/>
                  </a:lnTo>
                  <a:lnTo>
                    <a:pt x="157" y="71"/>
                  </a:lnTo>
                  <a:lnTo>
                    <a:pt x="155" y="88"/>
                  </a:lnTo>
                  <a:lnTo>
                    <a:pt x="150" y="103"/>
                  </a:lnTo>
                  <a:lnTo>
                    <a:pt x="143" y="116"/>
                  </a:lnTo>
                  <a:lnTo>
                    <a:pt x="133" y="127"/>
                  </a:lnTo>
                  <a:lnTo>
                    <a:pt x="121" y="138"/>
                  </a:lnTo>
                  <a:lnTo>
                    <a:pt x="108" y="145"/>
                  </a:lnTo>
                  <a:lnTo>
                    <a:pt x="93" y="150"/>
                  </a:lnTo>
                  <a:lnTo>
                    <a:pt x="76" y="153"/>
                  </a:lnTo>
                  <a:lnTo>
                    <a:pt x="59" y="150"/>
                  </a:lnTo>
                  <a:lnTo>
                    <a:pt x="44" y="145"/>
                  </a:lnTo>
                  <a:lnTo>
                    <a:pt x="33" y="138"/>
                  </a:lnTo>
                  <a:lnTo>
                    <a:pt x="19" y="127"/>
                  </a:lnTo>
                  <a:lnTo>
                    <a:pt x="10" y="116"/>
                  </a:lnTo>
                  <a:lnTo>
                    <a:pt x="2" y="103"/>
                  </a:lnTo>
                  <a:lnTo>
                    <a:pt x="0" y="96"/>
                  </a:lnTo>
                  <a:lnTo>
                    <a:pt x="0" y="93"/>
                  </a:lnTo>
                  <a:lnTo>
                    <a:pt x="0" y="91"/>
                  </a:lnTo>
                  <a:lnTo>
                    <a:pt x="2" y="103"/>
                  </a:lnTo>
                  <a:lnTo>
                    <a:pt x="10" y="116"/>
                  </a:lnTo>
                  <a:lnTo>
                    <a:pt x="19" y="127"/>
                  </a:lnTo>
                  <a:lnTo>
                    <a:pt x="33" y="138"/>
                  </a:lnTo>
                  <a:lnTo>
                    <a:pt x="47" y="145"/>
                  </a:lnTo>
                  <a:lnTo>
                    <a:pt x="62" y="148"/>
                  </a:lnTo>
                  <a:lnTo>
                    <a:pt x="76" y="150"/>
                  </a:lnTo>
                  <a:lnTo>
                    <a:pt x="93" y="148"/>
                  </a:lnTo>
                  <a:lnTo>
                    <a:pt x="108" y="145"/>
                  </a:lnTo>
                  <a:lnTo>
                    <a:pt x="121" y="138"/>
                  </a:lnTo>
                  <a:lnTo>
                    <a:pt x="133" y="127"/>
                  </a:lnTo>
                  <a:lnTo>
                    <a:pt x="143" y="116"/>
                  </a:lnTo>
                  <a:lnTo>
                    <a:pt x="150" y="103"/>
                  </a:lnTo>
                  <a:lnTo>
                    <a:pt x="155" y="86"/>
                  </a:lnTo>
                  <a:lnTo>
                    <a:pt x="155" y="71"/>
                  </a:lnTo>
                  <a:lnTo>
                    <a:pt x="157" y="71"/>
                  </a:lnTo>
                  <a:close/>
                </a:path>
              </a:pathLst>
            </a:custGeom>
            <a:solidFill>
              <a:srgbClr val="050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4" name="Freeform 1296">
              <a:extLst>
                <a:ext uri="{FF2B5EF4-FFF2-40B4-BE49-F238E27FC236}">
                  <a16:creationId xmlns:a16="http://schemas.microsoft.com/office/drawing/2014/main" id="{205D7CD8-B6C6-49DB-BAC6-0521C0B8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517"/>
              <a:ext cx="52" cy="50"/>
            </a:xfrm>
            <a:custGeom>
              <a:avLst/>
              <a:gdLst>
                <a:gd name="T0" fmla="*/ 155 w 155"/>
                <a:gd name="T1" fmla="*/ 71 h 150"/>
                <a:gd name="T2" fmla="*/ 155 w 155"/>
                <a:gd name="T3" fmla="*/ 57 h 150"/>
                <a:gd name="T4" fmla="*/ 150 w 155"/>
                <a:gd name="T5" fmla="*/ 42 h 150"/>
                <a:gd name="T6" fmla="*/ 143 w 155"/>
                <a:gd name="T7" fmla="*/ 28 h 150"/>
                <a:gd name="T8" fmla="*/ 133 w 155"/>
                <a:gd name="T9" fmla="*/ 15 h 150"/>
                <a:gd name="T10" fmla="*/ 121 w 155"/>
                <a:gd name="T11" fmla="*/ 6 h 150"/>
                <a:gd name="T12" fmla="*/ 110 w 155"/>
                <a:gd name="T13" fmla="*/ 0 h 150"/>
                <a:gd name="T14" fmla="*/ 108 w 155"/>
                <a:gd name="T15" fmla="*/ 0 h 150"/>
                <a:gd name="T16" fmla="*/ 107 w 155"/>
                <a:gd name="T17" fmla="*/ 0 h 150"/>
                <a:gd name="T18" fmla="*/ 103 w 155"/>
                <a:gd name="T19" fmla="*/ 0 h 150"/>
                <a:gd name="T20" fmla="*/ 107 w 155"/>
                <a:gd name="T21" fmla="*/ 0 h 150"/>
                <a:gd name="T22" fmla="*/ 121 w 155"/>
                <a:gd name="T23" fmla="*/ 7 h 150"/>
                <a:gd name="T24" fmla="*/ 131 w 155"/>
                <a:gd name="T25" fmla="*/ 17 h 150"/>
                <a:gd name="T26" fmla="*/ 140 w 155"/>
                <a:gd name="T27" fmla="*/ 28 h 150"/>
                <a:gd name="T28" fmla="*/ 148 w 155"/>
                <a:gd name="T29" fmla="*/ 42 h 150"/>
                <a:gd name="T30" fmla="*/ 153 w 155"/>
                <a:gd name="T31" fmla="*/ 57 h 150"/>
                <a:gd name="T32" fmla="*/ 155 w 155"/>
                <a:gd name="T33" fmla="*/ 71 h 150"/>
                <a:gd name="T34" fmla="*/ 155 w 155"/>
                <a:gd name="T35" fmla="*/ 87 h 150"/>
                <a:gd name="T36" fmla="*/ 150 w 155"/>
                <a:gd name="T37" fmla="*/ 104 h 150"/>
                <a:gd name="T38" fmla="*/ 143 w 155"/>
                <a:gd name="T39" fmla="*/ 116 h 150"/>
                <a:gd name="T40" fmla="*/ 133 w 155"/>
                <a:gd name="T41" fmla="*/ 128 h 150"/>
                <a:gd name="T42" fmla="*/ 121 w 155"/>
                <a:gd name="T43" fmla="*/ 138 h 150"/>
                <a:gd name="T44" fmla="*/ 108 w 155"/>
                <a:gd name="T45" fmla="*/ 145 h 150"/>
                <a:gd name="T46" fmla="*/ 93 w 155"/>
                <a:gd name="T47" fmla="*/ 148 h 150"/>
                <a:gd name="T48" fmla="*/ 76 w 155"/>
                <a:gd name="T49" fmla="*/ 150 h 150"/>
                <a:gd name="T50" fmla="*/ 62 w 155"/>
                <a:gd name="T51" fmla="*/ 148 h 150"/>
                <a:gd name="T52" fmla="*/ 47 w 155"/>
                <a:gd name="T53" fmla="*/ 145 h 150"/>
                <a:gd name="T54" fmla="*/ 33 w 155"/>
                <a:gd name="T55" fmla="*/ 138 h 150"/>
                <a:gd name="T56" fmla="*/ 19 w 155"/>
                <a:gd name="T57" fmla="*/ 128 h 150"/>
                <a:gd name="T58" fmla="*/ 10 w 155"/>
                <a:gd name="T59" fmla="*/ 116 h 150"/>
                <a:gd name="T60" fmla="*/ 2 w 155"/>
                <a:gd name="T61" fmla="*/ 104 h 150"/>
                <a:gd name="T62" fmla="*/ 0 w 155"/>
                <a:gd name="T63" fmla="*/ 91 h 150"/>
                <a:gd name="T64" fmla="*/ 0 w 155"/>
                <a:gd name="T65" fmla="*/ 89 h 150"/>
                <a:gd name="T66" fmla="*/ 0 w 155"/>
                <a:gd name="T67" fmla="*/ 87 h 150"/>
                <a:gd name="T68" fmla="*/ 5 w 155"/>
                <a:gd name="T69" fmla="*/ 101 h 150"/>
                <a:gd name="T70" fmla="*/ 12 w 155"/>
                <a:gd name="T71" fmla="*/ 116 h 150"/>
                <a:gd name="T72" fmla="*/ 22 w 155"/>
                <a:gd name="T73" fmla="*/ 126 h 150"/>
                <a:gd name="T74" fmla="*/ 35 w 155"/>
                <a:gd name="T75" fmla="*/ 135 h 150"/>
                <a:gd name="T76" fmla="*/ 47 w 155"/>
                <a:gd name="T77" fmla="*/ 143 h 150"/>
                <a:gd name="T78" fmla="*/ 62 w 155"/>
                <a:gd name="T79" fmla="*/ 148 h 150"/>
                <a:gd name="T80" fmla="*/ 76 w 155"/>
                <a:gd name="T81" fmla="*/ 148 h 150"/>
                <a:gd name="T82" fmla="*/ 92 w 155"/>
                <a:gd name="T83" fmla="*/ 148 h 150"/>
                <a:gd name="T84" fmla="*/ 107 w 155"/>
                <a:gd name="T85" fmla="*/ 143 h 150"/>
                <a:gd name="T86" fmla="*/ 121 w 155"/>
                <a:gd name="T87" fmla="*/ 135 h 150"/>
                <a:gd name="T88" fmla="*/ 131 w 155"/>
                <a:gd name="T89" fmla="*/ 126 h 150"/>
                <a:gd name="T90" fmla="*/ 140 w 155"/>
                <a:gd name="T91" fmla="*/ 116 h 150"/>
                <a:gd name="T92" fmla="*/ 148 w 155"/>
                <a:gd name="T93" fmla="*/ 101 h 150"/>
                <a:gd name="T94" fmla="*/ 153 w 155"/>
                <a:gd name="T95" fmla="*/ 87 h 150"/>
                <a:gd name="T96" fmla="*/ 155 w 155"/>
                <a:gd name="T97" fmla="*/ 7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150">
                  <a:moveTo>
                    <a:pt x="155" y="71"/>
                  </a:moveTo>
                  <a:lnTo>
                    <a:pt x="155" y="57"/>
                  </a:lnTo>
                  <a:lnTo>
                    <a:pt x="150" y="42"/>
                  </a:lnTo>
                  <a:lnTo>
                    <a:pt x="143" y="28"/>
                  </a:lnTo>
                  <a:lnTo>
                    <a:pt x="133" y="15"/>
                  </a:lnTo>
                  <a:lnTo>
                    <a:pt x="121" y="6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21" y="7"/>
                  </a:lnTo>
                  <a:lnTo>
                    <a:pt x="131" y="17"/>
                  </a:lnTo>
                  <a:lnTo>
                    <a:pt x="140" y="28"/>
                  </a:lnTo>
                  <a:lnTo>
                    <a:pt x="148" y="42"/>
                  </a:lnTo>
                  <a:lnTo>
                    <a:pt x="153" y="57"/>
                  </a:lnTo>
                  <a:lnTo>
                    <a:pt x="155" y="71"/>
                  </a:lnTo>
                  <a:lnTo>
                    <a:pt x="155" y="87"/>
                  </a:lnTo>
                  <a:lnTo>
                    <a:pt x="150" y="104"/>
                  </a:lnTo>
                  <a:lnTo>
                    <a:pt x="143" y="116"/>
                  </a:lnTo>
                  <a:lnTo>
                    <a:pt x="133" y="128"/>
                  </a:lnTo>
                  <a:lnTo>
                    <a:pt x="121" y="138"/>
                  </a:lnTo>
                  <a:lnTo>
                    <a:pt x="108" y="145"/>
                  </a:lnTo>
                  <a:lnTo>
                    <a:pt x="93" y="148"/>
                  </a:lnTo>
                  <a:lnTo>
                    <a:pt x="76" y="150"/>
                  </a:lnTo>
                  <a:lnTo>
                    <a:pt x="62" y="148"/>
                  </a:lnTo>
                  <a:lnTo>
                    <a:pt x="47" y="145"/>
                  </a:lnTo>
                  <a:lnTo>
                    <a:pt x="33" y="138"/>
                  </a:lnTo>
                  <a:lnTo>
                    <a:pt x="19" y="128"/>
                  </a:lnTo>
                  <a:lnTo>
                    <a:pt x="10" y="116"/>
                  </a:lnTo>
                  <a:lnTo>
                    <a:pt x="2" y="104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5" y="101"/>
                  </a:lnTo>
                  <a:lnTo>
                    <a:pt x="12" y="116"/>
                  </a:lnTo>
                  <a:lnTo>
                    <a:pt x="22" y="126"/>
                  </a:lnTo>
                  <a:lnTo>
                    <a:pt x="35" y="135"/>
                  </a:lnTo>
                  <a:lnTo>
                    <a:pt x="47" y="143"/>
                  </a:lnTo>
                  <a:lnTo>
                    <a:pt x="62" y="148"/>
                  </a:lnTo>
                  <a:lnTo>
                    <a:pt x="76" y="148"/>
                  </a:lnTo>
                  <a:lnTo>
                    <a:pt x="92" y="148"/>
                  </a:lnTo>
                  <a:lnTo>
                    <a:pt x="107" y="143"/>
                  </a:lnTo>
                  <a:lnTo>
                    <a:pt x="121" y="135"/>
                  </a:lnTo>
                  <a:lnTo>
                    <a:pt x="131" y="126"/>
                  </a:lnTo>
                  <a:lnTo>
                    <a:pt x="140" y="116"/>
                  </a:lnTo>
                  <a:lnTo>
                    <a:pt x="148" y="101"/>
                  </a:lnTo>
                  <a:lnTo>
                    <a:pt x="153" y="87"/>
                  </a:lnTo>
                  <a:lnTo>
                    <a:pt x="155" y="71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5" name="Freeform 1297">
              <a:extLst>
                <a:ext uri="{FF2B5EF4-FFF2-40B4-BE49-F238E27FC236}">
                  <a16:creationId xmlns:a16="http://schemas.microsoft.com/office/drawing/2014/main" id="{18D37DBD-6784-4CE5-9180-68D7233C1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517"/>
              <a:ext cx="52" cy="49"/>
            </a:xfrm>
            <a:custGeom>
              <a:avLst/>
              <a:gdLst>
                <a:gd name="T0" fmla="*/ 155 w 155"/>
                <a:gd name="T1" fmla="*/ 71 h 148"/>
                <a:gd name="T2" fmla="*/ 153 w 155"/>
                <a:gd name="T3" fmla="*/ 57 h 148"/>
                <a:gd name="T4" fmla="*/ 148 w 155"/>
                <a:gd name="T5" fmla="*/ 42 h 148"/>
                <a:gd name="T6" fmla="*/ 140 w 155"/>
                <a:gd name="T7" fmla="*/ 28 h 148"/>
                <a:gd name="T8" fmla="*/ 131 w 155"/>
                <a:gd name="T9" fmla="*/ 17 h 148"/>
                <a:gd name="T10" fmla="*/ 121 w 155"/>
                <a:gd name="T11" fmla="*/ 7 h 148"/>
                <a:gd name="T12" fmla="*/ 107 w 155"/>
                <a:gd name="T13" fmla="*/ 0 h 148"/>
                <a:gd name="T14" fmla="*/ 103 w 155"/>
                <a:gd name="T15" fmla="*/ 0 h 148"/>
                <a:gd name="T16" fmla="*/ 102 w 155"/>
                <a:gd name="T17" fmla="*/ 0 h 148"/>
                <a:gd name="T18" fmla="*/ 99 w 155"/>
                <a:gd name="T19" fmla="*/ 0 h 148"/>
                <a:gd name="T20" fmla="*/ 107 w 155"/>
                <a:gd name="T21" fmla="*/ 2 h 148"/>
                <a:gd name="T22" fmla="*/ 117 w 155"/>
                <a:gd name="T23" fmla="*/ 7 h 148"/>
                <a:gd name="T24" fmla="*/ 131 w 155"/>
                <a:gd name="T25" fmla="*/ 17 h 148"/>
                <a:gd name="T26" fmla="*/ 140 w 155"/>
                <a:gd name="T27" fmla="*/ 29 h 148"/>
                <a:gd name="T28" fmla="*/ 145 w 155"/>
                <a:gd name="T29" fmla="*/ 42 h 148"/>
                <a:gd name="T30" fmla="*/ 150 w 155"/>
                <a:gd name="T31" fmla="*/ 57 h 148"/>
                <a:gd name="T32" fmla="*/ 153 w 155"/>
                <a:gd name="T33" fmla="*/ 71 h 148"/>
                <a:gd name="T34" fmla="*/ 155 w 155"/>
                <a:gd name="T35" fmla="*/ 71 h 148"/>
                <a:gd name="T36" fmla="*/ 153 w 155"/>
                <a:gd name="T37" fmla="*/ 86 h 148"/>
                <a:gd name="T38" fmla="*/ 148 w 155"/>
                <a:gd name="T39" fmla="*/ 101 h 148"/>
                <a:gd name="T40" fmla="*/ 140 w 155"/>
                <a:gd name="T41" fmla="*/ 116 h 148"/>
                <a:gd name="T42" fmla="*/ 131 w 155"/>
                <a:gd name="T43" fmla="*/ 126 h 148"/>
                <a:gd name="T44" fmla="*/ 121 w 155"/>
                <a:gd name="T45" fmla="*/ 135 h 148"/>
                <a:gd name="T46" fmla="*/ 107 w 155"/>
                <a:gd name="T47" fmla="*/ 143 h 148"/>
                <a:gd name="T48" fmla="*/ 92 w 155"/>
                <a:gd name="T49" fmla="*/ 148 h 148"/>
                <a:gd name="T50" fmla="*/ 76 w 155"/>
                <a:gd name="T51" fmla="*/ 148 h 148"/>
                <a:gd name="T52" fmla="*/ 62 w 155"/>
                <a:gd name="T53" fmla="*/ 148 h 148"/>
                <a:gd name="T54" fmla="*/ 47 w 155"/>
                <a:gd name="T55" fmla="*/ 143 h 148"/>
                <a:gd name="T56" fmla="*/ 35 w 155"/>
                <a:gd name="T57" fmla="*/ 135 h 148"/>
                <a:gd name="T58" fmla="*/ 22 w 155"/>
                <a:gd name="T59" fmla="*/ 126 h 148"/>
                <a:gd name="T60" fmla="*/ 12 w 155"/>
                <a:gd name="T61" fmla="*/ 116 h 148"/>
                <a:gd name="T62" fmla="*/ 5 w 155"/>
                <a:gd name="T63" fmla="*/ 101 h 148"/>
                <a:gd name="T64" fmla="*/ 0 w 155"/>
                <a:gd name="T65" fmla="*/ 86 h 148"/>
                <a:gd name="T66" fmla="*/ 0 w 155"/>
                <a:gd name="T67" fmla="*/ 83 h 148"/>
                <a:gd name="T68" fmla="*/ 0 w 155"/>
                <a:gd name="T69" fmla="*/ 81 h 148"/>
                <a:gd name="T70" fmla="*/ 0 w 155"/>
                <a:gd name="T71" fmla="*/ 78 h 148"/>
                <a:gd name="T72" fmla="*/ 2 w 155"/>
                <a:gd name="T73" fmla="*/ 78 h 148"/>
                <a:gd name="T74" fmla="*/ 2 w 155"/>
                <a:gd name="T75" fmla="*/ 86 h 148"/>
                <a:gd name="T76" fmla="*/ 7 w 155"/>
                <a:gd name="T77" fmla="*/ 101 h 148"/>
                <a:gd name="T78" fmla="*/ 14 w 155"/>
                <a:gd name="T79" fmla="*/ 112 h 148"/>
                <a:gd name="T80" fmla="*/ 22 w 155"/>
                <a:gd name="T81" fmla="*/ 126 h 148"/>
                <a:gd name="T82" fmla="*/ 35 w 155"/>
                <a:gd name="T83" fmla="*/ 135 h 148"/>
                <a:gd name="T84" fmla="*/ 47 w 155"/>
                <a:gd name="T85" fmla="*/ 140 h 148"/>
                <a:gd name="T86" fmla="*/ 62 w 155"/>
                <a:gd name="T87" fmla="*/ 145 h 148"/>
                <a:gd name="T88" fmla="*/ 76 w 155"/>
                <a:gd name="T89" fmla="*/ 148 h 148"/>
                <a:gd name="T90" fmla="*/ 92 w 155"/>
                <a:gd name="T91" fmla="*/ 145 h 148"/>
                <a:gd name="T92" fmla="*/ 107 w 155"/>
                <a:gd name="T93" fmla="*/ 140 h 148"/>
                <a:gd name="T94" fmla="*/ 117 w 155"/>
                <a:gd name="T95" fmla="*/ 135 h 148"/>
                <a:gd name="T96" fmla="*/ 131 w 155"/>
                <a:gd name="T97" fmla="*/ 126 h 148"/>
                <a:gd name="T98" fmla="*/ 140 w 155"/>
                <a:gd name="T99" fmla="*/ 112 h 148"/>
                <a:gd name="T100" fmla="*/ 145 w 155"/>
                <a:gd name="T101" fmla="*/ 101 h 148"/>
                <a:gd name="T102" fmla="*/ 150 w 155"/>
                <a:gd name="T103" fmla="*/ 86 h 148"/>
                <a:gd name="T104" fmla="*/ 153 w 155"/>
                <a:gd name="T105" fmla="*/ 71 h 148"/>
                <a:gd name="T106" fmla="*/ 155 w 155"/>
                <a:gd name="T107" fmla="*/ 7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48">
                  <a:moveTo>
                    <a:pt x="155" y="71"/>
                  </a:moveTo>
                  <a:lnTo>
                    <a:pt x="153" y="57"/>
                  </a:lnTo>
                  <a:lnTo>
                    <a:pt x="148" y="42"/>
                  </a:lnTo>
                  <a:lnTo>
                    <a:pt x="140" y="28"/>
                  </a:lnTo>
                  <a:lnTo>
                    <a:pt x="131" y="17"/>
                  </a:lnTo>
                  <a:lnTo>
                    <a:pt x="121" y="7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107" y="2"/>
                  </a:lnTo>
                  <a:lnTo>
                    <a:pt x="117" y="7"/>
                  </a:lnTo>
                  <a:lnTo>
                    <a:pt x="131" y="17"/>
                  </a:lnTo>
                  <a:lnTo>
                    <a:pt x="140" y="29"/>
                  </a:lnTo>
                  <a:lnTo>
                    <a:pt x="145" y="42"/>
                  </a:lnTo>
                  <a:lnTo>
                    <a:pt x="150" y="57"/>
                  </a:lnTo>
                  <a:lnTo>
                    <a:pt x="153" y="71"/>
                  </a:lnTo>
                  <a:lnTo>
                    <a:pt x="155" y="71"/>
                  </a:lnTo>
                  <a:lnTo>
                    <a:pt x="153" y="86"/>
                  </a:lnTo>
                  <a:lnTo>
                    <a:pt x="148" y="101"/>
                  </a:lnTo>
                  <a:lnTo>
                    <a:pt x="140" y="116"/>
                  </a:lnTo>
                  <a:lnTo>
                    <a:pt x="131" y="126"/>
                  </a:lnTo>
                  <a:lnTo>
                    <a:pt x="121" y="135"/>
                  </a:lnTo>
                  <a:lnTo>
                    <a:pt x="107" y="143"/>
                  </a:lnTo>
                  <a:lnTo>
                    <a:pt x="92" y="148"/>
                  </a:lnTo>
                  <a:lnTo>
                    <a:pt x="76" y="148"/>
                  </a:lnTo>
                  <a:lnTo>
                    <a:pt x="62" y="148"/>
                  </a:lnTo>
                  <a:lnTo>
                    <a:pt x="47" y="143"/>
                  </a:lnTo>
                  <a:lnTo>
                    <a:pt x="35" y="135"/>
                  </a:lnTo>
                  <a:lnTo>
                    <a:pt x="22" y="126"/>
                  </a:lnTo>
                  <a:lnTo>
                    <a:pt x="12" y="116"/>
                  </a:lnTo>
                  <a:lnTo>
                    <a:pt x="5" y="101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2" y="86"/>
                  </a:lnTo>
                  <a:lnTo>
                    <a:pt x="7" y="101"/>
                  </a:lnTo>
                  <a:lnTo>
                    <a:pt x="14" y="112"/>
                  </a:lnTo>
                  <a:lnTo>
                    <a:pt x="22" y="126"/>
                  </a:lnTo>
                  <a:lnTo>
                    <a:pt x="35" y="135"/>
                  </a:lnTo>
                  <a:lnTo>
                    <a:pt x="47" y="140"/>
                  </a:lnTo>
                  <a:lnTo>
                    <a:pt x="62" y="145"/>
                  </a:lnTo>
                  <a:lnTo>
                    <a:pt x="76" y="148"/>
                  </a:lnTo>
                  <a:lnTo>
                    <a:pt x="92" y="145"/>
                  </a:lnTo>
                  <a:lnTo>
                    <a:pt x="107" y="140"/>
                  </a:lnTo>
                  <a:lnTo>
                    <a:pt x="117" y="135"/>
                  </a:lnTo>
                  <a:lnTo>
                    <a:pt x="131" y="126"/>
                  </a:lnTo>
                  <a:lnTo>
                    <a:pt x="140" y="112"/>
                  </a:lnTo>
                  <a:lnTo>
                    <a:pt x="145" y="101"/>
                  </a:lnTo>
                  <a:lnTo>
                    <a:pt x="150" y="86"/>
                  </a:lnTo>
                  <a:lnTo>
                    <a:pt x="153" y="71"/>
                  </a:lnTo>
                  <a:lnTo>
                    <a:pt x="155" y="71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6" name="Freeform 1298">
              <a:extLst>
                <a:ext uri="{FF2B5EF4-FFF2-40B4-BE49-F238E27FC236}">
                  <a16:creationId xmlns:a16="http://schemas.microsoft.com/office/drawing/2014/main" id="{D3E74E4E-B39C-46A8-ACCE-F83E83DB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17"/>
              <a:ext cx="50" cy="49"/>
            </a:xfrm>
            <a:custGeom>
              <a:avLst/>
              <a:gdLst>
                <a:gd name="T0" fmla="*/ 151 w 151"/>
                <a:gd name="T1" fmla="*/ 71 h 148"/>
                <a:gd name="T2" fmla="*/ 148 w 151"/>
                <a:gd name="T3" fmla="*/ 57 h 148"/>
                <a:gd name="T4" fmla="*/ 143 w 151"/>
                <a:gd name="T5" fmla="*/ 42 h 148"/>
                <a:gd name="T6" fmla="*/ 138 w 151"/>
                <a:gd name="T7" fmla="*/ 29 h 148"/>
                <a:gd name="T8" fmla="*/ 129 w 151"/>
                <a:gd name="T9" fmla="*/ 17 h 148"/>
                <a:gd name="T10" fmla="*/ 115 w 151"/>
                <a:gd name="T11" fmla="*/ 7 h 148"/>
                <a:gd name="T12" fmla="*/ 105 w 151"/>
                <a:gd name="T13" fmla="*/ 2 h 148"/>
                <a:gd name="T14" fmla="*/ 96 w 151"/>
                <a:gd name="T15" fmla="*/ 0 h 148"/>
                <a:gd name="T16" fmla="*/ 94 w 151"/>
                <a:gd name="T17" fmla="*/ 0 h 148"/>
                <a:gd name="T18" fmla="*/ 91 w 151"/>
                <a:gd name="T19" fmla="*/ 0 h 148"/>
                <a:gd name="T20" fmla="*/ 105 w 151"/>
                <a:gd name="T21" fmla="*/ 2 h 148"/>
                <a:gd name="T22" fmla="*/ 115 w 151"/>
                <a:gd name="T23" fmla="*/ 9 h 148"/>
                <a:gd name="T24" fmla="*/ 126 w 151"/>
                <a:gd name="T25" fmla="*/ 19 h 148"/>
                <a:gd name="T26" fmla="*/ 136 w 151"/>
                <a:gd name="T27" fmla="*/ 29 h 148"/>
                <a:gd name="T28" fmla="*/ 143 w 151"/>
                <a:gd name="T29" fmla="*/ 42 h 148"/>
                <a:gd name="T30" fmla="*/ 148 w 151"/>
                <a:gd name="T31" fmla="*/ 57 h 148"/>
                <a:gd name="T32" fmla="*/ 148 w 151"/>
                <a:gd name="T33" fmla="*/ 71 h 148"/>
                <a:gd name="T34" fmla="*/ 151 w 151"/>
                <a:gd name="T35" fmla="*/ 71 h 148"/>
                <a:gd name="T36" fmla="*/ 148 w 151"/>
                <a:gd name="T37" fmla="*/ 86 h 148"/>
                <a:gd name="T38" fmla="*/ 143 w 151"/>
                <a:gd name="T39" fmla="*/ 101 h 148"/>
                <a:gd name="T40" fmla="*/ 138 w 151"/>
                <a:gd name="T41" fmla="*/ 112 h 148"/>
                <a:gd name="T42" fmla="*/ 129 w 151"/>
                <a:gd name="T43" fmla="*/ 126 h 148"/>
                <a:gd name="T44" fmla="*/ 115 w 151"/>
                <a:gd name="T45" fmla="*/ 135 h 148"/>
                <a:gd name="T46" fmla="*/ 105 w 151"/>
                <a:gd name="T47" fmla="*/ 140 h 148"/>
                <a:gd name="T48" fmla="*/ 89 w 151"/>
                <a:gd name="T49" fmla="*/ 145 h 148"/>
                <a:gd name="T50" fmla="*/ 74 w 151"/>
                <a:gd name="T51" fmla="*/ 148 h 148"/>
                <a:gd name="T52" fmla="*/ 60 w 151"/>
                <a:gd name="T53" fmla="*/ 145 h 148"/>
                <a:gd name="T54" fmla="*/ 45 w 151"/>
                <a:gd name="T55" fmla="*/ 140 h 148"/>
                <a:gd name="T56" fmla="*/ 32 w 151"/>
                <a:gd name="T57" fmla="*/ 135 h 148"/>
                <a:gd name="T58" fmla="*/ 20 w 151"/>
                <a:gd name="T59" fmla="*/ 126 h 148"/>
                <a:gd name="T60" fmla="*/ 12 w 151"/>
                <a:gd name="T61" fmla="*/ 112 h 148"/>
                <a:gd name="T62" fmla="*/ 5 w 151"/>
                <a:gd name="T63" fmla="*/ 101 h 148"/>
                <a:gd name="T64" fmla="*/ 0 w 151"/>
                <a:gd name="T65" fmla="*/ 86 h 148"/>
                <a:gd name="T66" fmla="*/ 0 w 151"/>
                <a:gd name="T67" fmla="*/ 78 h 148"/>
                <a:gd name="T68" fmla="*/ 0 w 151"/>
                <a:gd name="T69" fmla="*/ 76 h 148"/>
                <a:gd name="T70" fmla="*/ 0 w 151"/>
                <a:gd name="T71" fmla="*/ 74 h 148"/>
                <a:gd name="T72" fmla="*/ 0 w 151"/>
                <a:gd name="T73" fmla="*/ 71 h 148"/>
                <a:gd name="T74" fmla="*/ 3 w 151"/>
                <a:gd name="T75" fmla="*/ 86 h 148"/>
                <a:gd name="T76" fmla="*/ 5 w 151"/>
                <a:gd name="T77" fmla="*/ 101 h 148"/>
                <a:gd name="T78" fmla="*/ 12 w 151"/>
                <a:gd name="T79" fmla="*/ 112 h 148"/>
                <a:gd name="T80" fmla="*/ 22 w 151"/>
                <a:gd name="T81" fmla="*/ 123 h 148"/>
                <a:gd name="T82" fmla="*/ 32 w 151"/>
                <a:gd name="T83" fmla="*/ 133 h 148"/>
                <a:gd name="T84" fmla="*/ 45 w 151"/>
                <a:gd name="T85" fmla="*/ 140 h 148"/>
                <a:gd name="T86" fmla="*/ 60 w 151"/>
                <a:gd name="T87" fmla="*/ 145 h 148"/>
                <a:gd name="T88" fmla="*/ 74 w 151"/>
                <a:gd name="T89" fmla="*/ 145 h 148"/>
                <a:gd name="T90" fmla="*/ 89 w 151"/>
                <a:gd name="T91" fmla="*/ 145 h 148"/>
                <a:gd name="T92" fmla="*/ 105 w 151"/>
                <a:gd name="T93" fmla="*/ 140 h 148"/>
                <a:gd name="T94" fmla="*/ 115 w 151"/>
                <a:gd name="T95" fmla="*/ 133 h 148"/>
                <a:gd name="T96" fmla="*/ 126 w 151"/>
                <a:gd name="T97" fmla="*/ 123 h 148"/>
                <a:gd name="T98" fmla="*/ 136 w 151"/>
                <a:gd name="T99" fmla="*/ 112 h 148"/>
                <a:gd name="T100" fmla="*/ 143 w 151"/>
                <a:gd name="T101" fmla="*/ 101 h 148"/>
                <a:gd name="T102" fmla="*/ 148 w 151"/>
                <a:gd name="T103" fmla="*/ 86 h 148"/>
                <a:gd name="T104" fmla="*/ 148 w 151"/>
                <a:gd name="T105" fmla="*/ 71 h 148"/>
                <a:gd name="T106" fmla="*/ 151 w 151"/>
                <a:gd name="T107" fmla="*/ 7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8">
                  <a:moveTo>
                    <a:pt x="151" y="71"/>
                  </a:moveTo>
                  <a:lnTo>
                    <a:pt x="148" y="57"/>
                  </a:lnTo>
                  <a:lnTo>
                    <a:pt x="143" y="42"/>
                  </a:lnTo>
                  <a:lnTo>
                    <a:pt x="138" y="29"/>
                  </a:lnTo>
                  <a:lnTo>
                    <a:pt x="129" y="17"/>
                  </a:lnTo>
                  <a:lnTo>
                    <a:pt x="115" y="7"/>
                  </a:lnTo>
                  <a:lnTo>
                    <a:pt x="105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105" y="2"/>
                  </a:lnTo>
                  <a:lnTo>
                    <a:pt x="115" y="9"/>
                  </a:lnTo>
                  <a:lnTo>
                    <a:pt x="126" y="19"/>
                  </a:lnTo>
                  <a:lnTo>
                    <a:pt x="136" y="29"/>
                  </a:lnTo>
                  <a:lnTo>
                    <a:pt x="143" y="42"/>
                  </a:lnTo>
                  <a:lnTo>
                    <a:pt x="148" y="57"/>
                  </a:lnTo>
                  <a:lnTo>
                    <a:pt x="148" y="71"/>
                  </a:lnTo>
                  <a:lnTo>
                    <a:pt x="151" y="71"/>
                  </a:lnTo>
                  <a:lnTo>
                    <a:pt x="148" y="86"/>
                  </a:lnTo>
                  <a:lnTo>
                    <a:pt x="143" y="101"/>
                  </a:lnTo>
                  <a:lnTo>
                    <a:pt x="138" y="112"/>
                  </a:lnTo>
                  <a:lnTo>
                    <a:pt x="129" y="126"/>
                  </a:lnTo>
                  <a:lnTo>
                    <a:pt x="115" y="135"/>
                  </a:lnTo>
                  <a:lnTo>
                    <a:pt x="105" y="140"/>
                  </a:lnTo>
                  <a:lnTo>
                    <a:pt x="89" y="145"/>
                  </a:lnTo>
                  <a:lnTo>
                    <a:pt x="74" y="148"/>
                  </a:lnTo>
                  <a:lnTo>
                    <a:pt x="60" y="145"/>
                  </a:lnTo>
                  <a:lnTo>
                    <a:pt x="45" y="140"/>
                  </a:lnTo>
                  <a:lnTo>
                    <a:pt x="32" y="135"/>
                  </a:lnTo>
                  <a:lnTo>
                    <a:pt x="20" y="126"/>
                  </a:lnTo>
                  <a:lnTo>
                    <a:pt x="12" y="112"/>
                  </a:lnTo>
                  <a:lnTo>
                    <a:pt x="5" y="101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3" y="86"/>
                  </a:lnTo>
                  <a:lnTo>
                    <a:pt x="5" y="101"/>
                  </a:lnTo>
                  <a:lnTo>
                    <a:pt x="12" y="112"/>
                  </a:lnTo>
                  <a:lnTo>
                    <a:pt x="22" y="123"/>
                  </a:lnTo>
                  <a:lnTo>
                    <a:pt x="32" y="133"/>
                  </a:lnTo>
                  <a:lnTo>
                    <a:pt x="45" y="140"/>
                  </a:lnTo>
                  <a:lnTo>
                    <a:pt x="60" y="145"/>
                  </a:lnTo>
                  <a:lnTo>
                    <a:pt x="74" y="145"/>
                  </a:lnTo>
                  <a:lnTo>
                    <a:pt x="89" y="145"/>
                  </a:lnTo>
                  <a:lnTo>
                    <a:pt x="105" y="140"/>
                  </a:lnTo>
                  <a:lnTo>
                    <a:pt x="115" y="133"/>
                  </a:lnTo>
                  <a:lnTo>
                    <a:pt x="126" y="123"/>
                  </a:lnTo>
                  <a:lnTo>
                    <a:pt x="136" y="112"/>
                  </a:lnTo>
                  <a:lnTo>
                    <a:pt x="143" y="101"/>
                  </a:lnTo>
                  <a:lnTo>
                    <a:pt x="148" y="86"/>
                  </a:lnTo>
                  <a:lnTo>
                    <a:pt x="148" y="71"/>
                  </a:lnTo>
                  <a:lnTo>
                    <a:pt x="151" y="71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7" name="Freeform 1299">
              <a:extLst>
                <a:ext uri="{FF2B5EF4-FFF2-40B4-BE49-F238E27FC236}">
                  <a16:creationId xmlns:a16="http://schemas.microsoft.com/office/drawing/2014/main" id="{F13D57A5-6D46-48F7-8B57-379B0B63E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517"/>
              <a:ext cx="49" cy="48"/>
            </a:xfrm>
            <a:custGeom>
              <a:avLst/>
              <a:gdLst>
                <a:gd name="T0" fmla="*/ 148 w 148"/>
                <a:gd name="T1" fmla="*/ 71 h 145"/>
                <a:gd name="T2" fmla="*/ 148 w 148"/>
                <a:gd name="T3" fmla="*/ 57 h 145"/>
                <a:gd name="T4" fmla="*/ 143 w 148"/>
                <a:gd name="T5" fmla="*/ 42 h 145"/>
                <a:gd name="T6" fmla="*/ 136 w 148"/>
                <a:gd name="T7" fmla="*/ 29 h 145"/>
                <a:gd name="T8" fmla="*/ 126 w 148"/>
                <a:gd name="T9" fmla="*/ 19 h 145"/>
                <a:gd name="T10" fmla="*/ 115 w 148"/>
                <a:gd name="T11" fmla="*/ 9 h 145"/>
                <a:gd name="T12" fmla="*/ 105 w 148"/>
                <a:gd name="T13" fmla="*/ 2 h 145"/>
                <a:gd name="T14" fmla="*/ 91 w 148"/>
                <a:gd name="T15" fmla="*/ 0 h 145"/>
                <a:gd name="T16" fmla="*/ 89 w 148"/>
                <a:gd name="T17" fmla="*/ 0 h 145"/>
                <a:gd name="T18" fmla="*/ 86 w 148"/>
                <a:gd name="T19" fmla="*/ 0 h 145"/>
                <a:gd name="T20" fmla="*/ 84 w 148"/>
                <a:gd name="T21" fmla="*/ 0 h 145"/>
                <a:gd name="T22" fmla="*/ 82 w 148"/>
                <a:gd name="T23" fmla="*/ 0 h 145"/>
                <a:gd name="T24" fmla="*/ 89 w 148"/>
                <a:gd name="T25" fmla="*/ 0 h 145"/>
                <a:gd name="T26" fmla="*/ 105 w 148"/>
                <a:gd name="T27" fmla="*/ 5 h 145"/>
                <a:gd name="T28" fmla="*/ 115 w 148"/>
                <a:gd name="T29" fmla="*/ 12 h 145"/>
                <a:gd name="T30" fmla="*/ 126 w 148"/>
                <a:gd name="T31" fmla="*/ 19 h 145"/>
                <a:gd name="T32" fmla="*/ 136 w 148"/>
                <a:gd name="T33" fmla="*/ 31 h 145"/>
                <a:gd name="T34" fmla="*/ 141 w 148"/>
                <a:gd name="T35" fmla="*/ 43 h 145"/>
                <a:gd name="T36" fmla="*/ 146 w 148"/>
                <a:gd name="T37" fmla="*/ 57 h 145"/>
                <a:gd name="T38" fmla="*/ 148 w 148"/>
                <a:gd name="T39" fmla="*/ 71 h 145"/>
                <a:gd name="T40" fmla="*/ 148 w 148"/>
                <a:gd name="T41" fmla="*/ 86 h 145"/>
                <a:gd name="T42" fmla="*/ 143 w 148"/>
                <a:gd name="T43" fmla="*/ 101 h 145"/>
                <a:gd name="T44" fmla="*/ 136 w 148"/>
                <a:gd name="T45" fmla="*/ 112 h 145"/>
                <a:gd name="T46" fmla="*/ 126 w 148"/>
                <a:gd name="T47" fmla="*/ 123 h 145"/>
                <a:gd name="T48" fmla="*/ 115 w 148"/>
                <a:gd name="T49" fmla="*/ 133 h 145"/>
                <a:gd name="T50" fmla="*/ 105 w 148"/>
                <a:gd name="T51" fmla="*/ 140 h 145"/>
                <a:gd name="T52" fmla="*/ 89 w 148"/>
                <a:gd name="T53" fmla="*/ 145 h 145"/>
                <a:gd name="T54" fmla="*/ 74 w 148"/>
                <a:gd name="T55" fmla="*/ 145 h 145"/>
                <a:gd name="T56" fmla="*/ 60 w 148"/>
                <a:gd name="T57" fmla="*/ 145 h 145"/>
                <a:gd name="T58" fmla="*/ 45 w 148"/>
                <a:gd name="T59" fmla="*/ 140 h 145"/>
                <a:gd name="T60" fmla="*/ 32 w 148"/>
                <a:gd name="T61" fmla="*/ 133 h 145"/>
                <a:gd name="T62" fmla="*/ 22 w 148"/>
                <a:gd name="T63" fmla="*/ 123 h 145"/>
                <a:gd name="T64" fmla="*/ 12 w 148"/>
                <a:gd name="T65" fmla="*/ 112 h 145"/>
                <a:gd name="T66" fmla="*/ 5 w 148"/>
                <a:gd name="T67" fmla="*/ 101 h 145"/>
                <a:gd name="T68" fmla="*/ 3 w 148"/>
                <a:gd name="T69" fmla="*/ 86 h 145"/>
                <a:gd name="T70" fmla="*/ 0 w 148"/>
                <a:gd name="T71" fmla="*/ 71 h 145"/>
                <a:gd name="T72" fmla="*/ 0 w 148"/>
                <a:gd name="T73" fmla="*/ 69 h 145"/>
                <a:gd name="T74" fmla="*/ 3 w 148"/>
                <a:gd name="T75" fmla="*/ 66 h 145"/>
                <a:gd name="T76" fmla="*/ 3 w 148"/>
                <a:gd name="T77" fmla="*/ 64 h 145"/>
                <a:gd name="T78" fmla="*/ 3 w 148"/>
                <a:gd name="T79" fmla="*/ 71 h 145"/>
                <a:gd name="T80" fmla="*/ 3 w 148"/>
                <a:gd name="T81" fmla="*/ 86 h 145"/>
                <a:gd name="T82" fmla="*/ 8 w 148"/>
                <a:gd name="T83" fmla="*/ 98 h 145"/>
                <a:gd name="T84" fmla="*/ 15 w 148"/>
                <a:gd name="T85" fmla="*/ 110 h 145"/>
                <a:gd name="T86" fmla="*/ 22 w 148"/>
                <a:gd name="T87" fmla="*/ 123 h 145"/>
                <a:gd name="T88" fmla="*/ 34 w 148"/>
                <a:gd name="T89" fmla="*/ 131 h 145"/>
                <a:gd name="T90" fmla="*/ 46 w 148"/>
                <a:gd name="T91" fmla="*/ 138 h 145"/>
                <a:gd name="T92" fmla="*/ 60 w 148"/>
                <a:gd name="T93" fmla="*/ 141 h 145"/>
                <a:gd name="T94" fmla="*/ 74 w 148"/>
                <a:gd name="T95" fmla="*/ 141 h 145"/>
                <a:gd name="T96" fmla="*/ 89 w 148"/>
                <a:gd name="T97" fmla="*/ 141 h 145"/>
                <a:gd name="T98" fmla="*/ 105 w 148"/>
                <a:gd name="T99" fmla="*/ 138 h 145"/>
                <a:gd name="T100" fmla="*/ 115 w 148"/>
                <a:gd name="T101" fmla="*/ 131 h 145"/>
                <a:gd name="T102" fmla="*/ 126 w 148"/>
                <a:gd name="T103" fmla="*/ 123 h 145"/>
                <a:gd name="T104" fmla="*/ 136 w 148"/>
                <a:gd name="T105" fmla="*/ 110 h 145"/>
                <a:gd name="T106" fmla="*/ 141 w 148"/>
                <a:gd name="T107" fmla="*/ 98 h 145"/>
                <a:gd name="T108" fmla="*/ 146 w 148"/>
                <a:gd name="T109" fmla="*/ 86 h 145"/>
                <a:gd name="T110" fmla="*/ 148 w 148"/>
                <a:gd name="T111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" h="145">
                  <a:moveTo>
                    <a:pt x="148" y="71"/>
                  </a:moveTo>
                  <a:lnTo>
                    <a:pt x="148" y="57"/>
                  </a:lnTo>
                  <a:lnTo>
                    <a:pt x="143" y="42"/>
                  </a:lnTo>
                  <a:lnTo>
                    <a:pt x="136" y="29"/>
                  </a:lnTo>
                  <a:lnTo>
                    <a:pt x="126" y="19"/>
                  </a:lnTo>
                  <a:lnTo>
                    <a:pt x="115" y="9"/>
                  </a:lnTo>
                  <a:lnTo>
                    <a:pt x="105" y="2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105" y="5"/>
                  </a:lnTo>
                  <a:lnTo>
                    <a:pt x="115" y="12"/>
                  </a:lnTo>
                  <a:lnTo>
                    <a:pt x="126" y="19"/>
                  </a:lnTo>
                  <a:lnTo>
                    <a:pt x="136" y="31"/>
                  </a:lnTo>
                  <a:lnTo>
                    <a:pt x="141" y="43"/>
                  </a:lnTo>
                  <a:lnTo>
                    <a:pt x="146" y="57"/>
                  </a:lnTo>
                  <a:lnTo>
                    <a:pt x="148" y="71"/>
                  </a:lnTo>
                  <a:lnTo>
                    <a:pt x="148" y="86"/>
                  </a:lnTo>
                  <a:lnTo>
                    <a:pt x="143" y="101"/>
                  </a:lnTo>
                  <a:lnTo>
                    <a:pt x="136" y="112"/>
                  </a:lnTo>
                  <a:lnTo>
                    <a:pt x="126" y="123"/>
                  </a:lnTo>
                  <a:lnTo>
                    <a:pt x="115" y="133"/>
                  </a:lnTo>
                  <a:lnTo>
                    <a:pt x="105" y="140"/>
                  </a:lnTo>
                  <a:lnTo>
                    <a:pt x="89" y="145"/>
                  </a:lnTo>
                  <a:lnTo>
                    <a:pt x="74" y="145"/>
                  </a:lnTo>
                  <a:lnTo>
                    <a:pt x="60" y="145"/>
                  </a:lnTo>
                  <a:lnTo>
                    <a:pt x="45" y="140"/>
                  </a:lnTo>
                  <a:lnTo>
                    <a:pt x="32" y="133"/>
                  </a:lnTo>
                  <a:lnTo>
                    <a:pt x="22" y="123"/>
                  </a:lnTo>
                  <a:lnTo>
                    <a:pt x="12" y="112"/>
                  </a:lnTo>
                  <a:lnTo>
                    <a:pt x="5" y="101"/>
                  </a:lnTo>
                  <a:lnTo>
                    <a:pt x="3" y="86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3" y="71"/>
                  </a:lnTo>
                  <a:lnTo>
                    <a:pt x="3" y="86"/>
                  </a:lnTo>
                  <a:lnTo>
                    <a:pt x="8" y="98"/>
                  </a:lnTo>
                  <a:lnTo>
                    <a:pt x="15" y="110"/>
                  </a:lnTo>
                  <a:lnTo>
                    <a:pt x="22" y="123"/>
                  </a:lnTo>
                  <a:lnTo>
                    <a:pt x="34" y="131"/>
                  </a:lnTo>
                  <a:lnTo>
                    <a:pt x="46" y="138"/>
                  </a:lnTo>
                  <a:lnTo>
                    <a:pt x="60" y="141"/>
                  </a:lnTo>
                  <a:lnTo>
                    <a:pt x="74" y="141"/>
                  </a:lnTo>
                  <a:lnTo>
                    <a:pt x="89" y="141"/>
                  </a:lnTo>
                  <a:lnTo>
                    <a:pt x="105" y="138"/>
                  </a:lnTo>
                  <a:lnTo>
                    <a:pt x="115" y="131"/>
                  </a:lnTo>
                  <a:lnTo>
                    <a:pt x="126" y="123"/>
                  </a:lnTo>
                  <a:lnTo>
                    <a:pt x="136" y="110"/>
                  </a:lnTo>
                  <a:lnTo>
                    <a:pt x="141" y="98"/>
                  </a:lnTo>
                  <a:lnTo>
                    <a:pt x="146" y="86"/>
                  </a:lnTo>
                  <a:lnTo>
                    <a:pt x="148" y="71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8" name="Freeform 1300">
              <a:extLst>
                <a:ext uri="{FF2B5EF4-FFF2-40B4-BE49-F238E27FC236}">
                  <a16:creationId xmlns:a16="http://schemas.microsoft.com/office/drawing/2014/main" id="{7ECF09BE-53D9-48EA-BE3A-3B569C997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517"/>
              <a:ext cx="48" cy="47"/>
            </a:xfrm>
            <a:custGeom>
              <a:avLst/>
              <a:gdLst>
                <a:gd name="T0" fmla="*/ 145 w 145"/>
                <a:gd name="T1" fmla="*/ 71 h 143"/>
                <a:gd name="T2" fmla="*/ 143 w 145"/>
                <a:gd name="T3" fmla="*/ 57 h 143"/>
                <a:gd name="T4" fmla="*/ 138 w 145"/>
                <a:gd name="T5" fmla="*/ 45 h 143"/>
                <a:gd name="T6" fmla="*/ 133 w 145"/>
                <a:gd name="T7" fmla="*/ 31 h 143"/>
                <a:gd name="T8" fmla="*/ 123 w 145"/>
                <a:gd name="T9" fmla="*/ 20 h 143"/>
                <a:gd name="T10" fmla="*/ 112 w 145"/>
                <a:gd name="T11" fmla="*/ 13 h 143"/>
                <a:gd name="T12" fmla="*/ 102 w 145"/>
                <a:gd name="T13" fmla="*/ 6 h 143"/>
                <a:gd name="T14" fmla="*/ 86 w 145"/>
                <a:gd name="T15" fmla="*/ 0 h 143"/>
                <a:gd name="T16" fmla="*/ 79 w 145"/>
                <a:gd name="T17" fmla="*/ 0 h 143"/>
                <a:gd name="T18" fmla="*/ 76 w 145"/>
                <a:gd name="T19" fmla="*/ 0 h 143"/>
                <a:gd name="T20" fmla="*/ 74 w 145"/>
                <a:gd name="T21" fmla="*/ 0 h 143"/>
                <a:gd name="T22" fmla="*/ 86 w 145"/>
                <a:gd name="T23" fmla="*/ 2 h 143"/>
                <a:gd name="T24" fmla="*/ 98 w 145"/>
                <a:gd name="T25" fmla="*/ 7 h 143"/>
                <a:gd name="T26" fmla="*/ 110 w 145"/>
                <a:gd name="T27" fmla="*/ 13 h 143"/>
                <a:gd name="T28" fmla="*/ 120 w 145"/>
                <a:gd name="T29" fmla="*/ 23 h 143"/>
                <a:gd name="T30" fmla="*/ 131 w 145"/>
                <a:gd name="T31" fmla="*/ 31 h 143"/>
                <a:gd name="T32" fmla="*/ 138 w 145"/>
                <a:gd name="T33" fmla="*/ 45 h 143"/>
                <a:gd name="T34" fmla="*/ 140 w 145"/>
                <a:gd name="T35" fmla="*/ 57 h 143"/>
                <a:gd name="T36" fmla="*/ 143 w 145"/>
                <a:gd name="T37" fmla="*/ 71 h 143"/>
                <a:gd name="T38" fmla="*/ 145 w 145"/>
                <a:gd name="T39" fmla="*/ 71 h 143"/>
                <a:gd name="T40" fmla="*/ 143 w 145"/>
                <a:gd name="T41" fmla="*/ 87 h 143"/>
                <a:gd name="T42" fmla="*/ 138 w 145"/>
                <a:gd name="T43" fmla="*/ 98 h 143"/>
                <a:gd name="T44" fmla="*/ 133 w 145"/>
                <a:gd name="T45" fmla="*/ 111 h 143"/>
                <a:gd name="T46" fmla="*/ 123 w 145"/>
                <a:gd name="T47" fmla="*/ 123 h 143"/>
                <a:gd name="T48" fmla="*/ 112 w 145"/>
                <a:gd name="T49" fmla="*/ 131 h 143"/>
                <a:gd name="T50" fmla="*/ 102 w 145"/>
                <a:gd name="T51" fmla="*/ 138 h 143"/>
                <a:gd name="T52" fmla="*/ 86 w 145"/>
                <a:gd name="T53" fmla="*/ 143 h 143"/>
                <a:gd name="T54" fmla="*/ 71 w 145"/>
                <a:gd name="T55" fmla="*/ 143 h 143"/>
                <a:gd name="T56" fmla="*/ 57 w 145"/>
                <a:gd name="T57" fmla="*/ 143 h 143"/>
                <a:gd name="T58" fmla="*/ 43 w 145"/>
                <a:gd name="T59" fmla="*/ 138 h 143"/>
                <a:gd name="T60" fmla="*/ 31 w 145"/>
                <a:gd name="T61" fmla="*/ 131 h 143"/>
                <a:gd name="T62" fmla="*/ 19 w 145"/>
                <a:gd name="T63" fmla="*/ 123 h 143"/>
                <a:gd name="T64" fmla="*/ 12 w 145"/>
                <a:gd name="T65" fmla="*/ 111 h 143"/>
                <a:gd name="T66" fmla="*/ 5 w 145"/>
                <a:gd name="T67" fmla="*/ 98 h 143"/>
                <a:gd name="T68" fmla="*/ 0 w 145"/>
                <a:gd name="T69" fmla="*/ 87 h 143"/>
                <a:gd name="T70" fmla="*/ 0 w 145"/>
                <a:gd name="T71" fmla="*/ 71 h 143"/>
                <a:gd name="T72" fmla="*/ 0 w 145"/>
                <a:gd name="T73" fmla="*/ 64 h 143"/>
                <a:gd name="T74" fmla="*/ 0 w 145"/>
                <a:gd name="T75" fmla="*/ 62 h 143"/>
                <a:gd name="T76" fmla="*/ 2 w 145"/>
                <a:gd name="T77" fmla="*/ 59 h 143"/>
                <a:gd name="T78" fmla="*/ 0 w 145"/>
                <a:gd name="T79" fmla="*/ 71 h 143"/>
                <a:gd name="T80" fmla="*/ 2 w 145"/>
                <a:gd name="T81" fmla="*/ 87 h 143"/>
                <a:gd name="T82" fmla="*/ 7 w 145"/>
                <a:gd name="T83" fmla="*/ 98 h 143"/>
                <a:gd name="T84" fmla="*/ 12 w 145"/>
                <a:gd name="T85" fmla="*/ 111 h 143"/>
                <a:gd name="T86" fmla="*/ 22 w 145"/>
                <a:gd name="T87" fmla="*/ 121 h 143"/>
                <a:gd name="T88" fmla="*/ 31 w 145"/>
                <a:gd name="T89" fmla="*/ 131 h 143"/>
                <a:gd name="T90" fmla="*/ 43 w 145"/>
                <a:gd name="T91" fmla="*/ 138 h 143"/>
                <a:gd name="T92" fmla="*/ 57 w 145"/>
                <a:gd name="T93" fmla="*/ 140 h 143"/>
                <a:gd name="T94" fmla="*/ 71 w 145"/>
                <a:gd name="T95" fmla="*/ 143 h 143"/>
                <a:gd name="T96" fmla="*/ 86 w 145"/>
                <a:gd name="T97" fmla="*/ 140 h 143"/>
                <a:gd name="T98" fmla="*/ 98 w 145"/>
                <a:gd name="T99" fmla="*/ 138 h 143"/>
                <a:gd name="T100" fmla="*/ 110 w 145"/>
                <a:gd name="T101" fmla="*/ 131 h 143"/>
                <a:gd name="T102" fmla="*/ 120 w 145"/>
                <a:gd name="T103" fmla="*/ 121 h 143"/>
                <a:gd name="T104" fmla="*/ 131 w 145"/>
                <a:gd name="T105" fmla="*/ 111 h 143"/>
                <a:gd name="T106" fmla="*/ 138 w 145"/>
                <a:gd name="T107" fmla="*/ 98 h 143"/>
                <a:gd name="T108" fmla="*/ 140 w 145"/>
                <a:gd name="T109" fmla="*/ 87 h 143"/>
                <a:gd name="T110" fmla="*/ 143 w 145"/>
                <a:gd name="T111" fmla="*/ 71 h 143"/>
                <a:gd name="T112" fmla="*/ 145 w 145"/>
                <a:gd name="T11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" h="143">
                  <a:moveTo>
                    <a:pt x="145" y="71"/>
                  </a:moveTo>
                  <a:lnTo>
                    <a:pt x="143" y="57"/>
                  </a:lnTo>
                  <a:lnTo>
                    <a:pt x="138" y="45"/>
                  </a:lnTo>
                  <a:lnTo>
                    <a:pt x="133" y="31"/>
                  </a:lnTo>
                  <a:lnTo>
                    <a:pt x="123" y="20"/>
                  </a:lnTo>
                  <a:lnTo>
                    <a:pt x="112" y="13"/>
                  </a:lnTo>
                  <a:lnTo>
                    <a:pt x="102" y="6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86" y="2"/>
                  </a:lnTo>
                  <a:lnTo>
                    <a:pt x="98" y="7"/>
                  </a:lnTo>
                  <a:lnTo>
                    <a:pt x="110" y="13"/>
                  </a:lnTo>
                  <a:lnTo>
                    <a:pt x="120" y="23"/>
                  </a:lnTo>
                  <a:lnTo>
                    <a:pt x="131" y="31"/>
                  </a:lnTo>
                  <a:lnTo>
                    <a:pt x="138" y="45"/>
                  </a:lnTo>
                  <a:lnTo>
                    <a:pt x="140" y="57"/>
                  </a:lnTo>
                  <a:lnTo>
                    <a:pt x="143" y="71"/>
                  </a:lnTo>
                  <a:lnTo>
                    <a:pt x="145" y="71"/>
                  </a:lnTo>
                  <a:lnTo>
                    <a:pt x="143" y="87"/>
                  </a:lnTo>
                  <a:lnTo>
                    <a:pt x="138" y="98"/>
                  </a:lnTo>
                  <a:lnTo>
                    <a:pt x="133" y="111"/>
                  </a:lnTo>
                  <a:lnTo>
                    <a:pt x="123" y="123"/>
                  </a:lnTo>
                  <a:lnTo>
                    <a:pt x="112" y="131"/>
                  </a:lnTo>
                  <a:lnTo>
                    <a:pt x="102" y="138"/>
                  </a:lnTo>
                  <a:lnTo>
                    <a:pt x="86" y="143"/>
                  </a:lnTo>
                  <a:lnTo>
                    <a:pt x="71" y="143"/>
                  </a:lnTo>
                  <a:lnTo>
                    <a:pt x="57" y="143"/>
                  </a:lnTo>
                  <a:lnTo>
                    <a:pt x="43" y="138"/>
                  </a:lnTo>
                  <a:lnTo>
                    <a:pt x="31" y="131"/>
                  </a:lnTo>
                  <a:lnTo>
                    <a:pt x="19" y="123"/>
                  </a:lnTo>
                  <a:lnTo>
                    <a:pt x="12" y="111"/>
                  </a:lnTo>
                  <a:lnTo>
                    <a:pt x="5" y="98"/>
                  </a:lnTo>
                  <a:lnTo>
                    <a:pt x="0" y="87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2"/>
                  </a:lnTo>
                  <a:lnTo>
                    <a:pt x="2" y="59"/>
                  </a:lnTo>
                  <a:lnTo>
                    <a:pt x="0" y="71"/>
                  </a:lnTo>
                  <a:lnTo>
                    <a:pt x="2" y="87"/>
                  </a:lnTo>
                  <a:lnTo>
                    <a:pt x="7" y="98"/>
                  </a:lnTo>
                  <a:lnTo>
                    <a:pt x="12" y="111"/>
                  </a:lnTo>
                  <a:lnTo>
                    <a:pt x="22" y="121"/>
                  </a:lnTo>
                  <a:lnTo>
                    <a:pt x="31" y="131"/>
                  </a:lnTo>
                  <a:lnTo>
                    <a:pt x="43" y="138"/>
                  </a:lnTo>
                  <a:lnTo>
                    <a:pt x="57" y="140"/>
                  </a:lnTo>
                  <a:lnTo>
                    <a:pt x="71" y="143"/>
                  </a:lnTo>
                  <a:lnTo>
                    <a:pt x="86" y="140"/>
                  </a:lnTo>
                  <a:lnTo>
                    <a:pt x="98" y="138"/>
                  </a:lnTo>
                  <a:lnTo>
                    <a:pt x="110" y="131"/>
                  </a:lnTo>
                  <a:lnTo>
                    <a:pt x="120" y="121"/>
                  </a:lnTo>
                  <a:lnTo>
                    <a:pt x="131" y="111"/>
                  </a:lnTo>
                  <a:lnTo>
                    <a:pt x="138" y="98"/>
                  </a:lnTo>
                  <a:lnTo>
                    <a:pt x="140" y="87"/>
                  </a:lnTo>
                  <a:lnTo>
                    <a:pt x="143" y="71"/>
                  </a:lnTo>
                  <a:lnTo>
                    <a:pt x="145" y="71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9" name="Freeform 1301">
              <a:extLst>
                <a:ext uri="{FF2B5EF4-FFF2-40B4-BE49-F238E27FC236}">
                  <a16:creationId xmlns:a16="http://schemas.microsoft.com/office/drawing/2014/main" id="{47DBC8ED-F953-4EF1-9570-5FAD2DBD2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517"/>
              <a:ext cx="47" cy="47"/>
            </a:xfrm>
            <a:custGeom>
              <a:avLst/>
              <a:gdLst>
                <a:gd name="T0" fmla="*/ 140 w 143"/>
                <a:gd name="T1" fmla="*/ 57 h 143"/>
                <a:gd name="T2" fmla="*/ 130 w 143"/>
                <a:gd name="T3" fmla="*/ 31 h 143"/>
                <a:gd name="T4" fmla="*/ 111 w 143"/>
                <a:gd name="T5" fmla="*/ 13 h 143"/>
                <a:gd name="T6" fmla="*/ 86 w 143"/>
                <a:gd name="T7" fmla="*/ 2 h 143"/>
                <a:gd name="T8" fmla="*/ 71 w 143"/>
                <a:gd name="T9" fmla="*/ 0 h 143"/>
                <a:gd name="T10" fmla="*/ 69 w 143"/>
                <a:gd name="T11" fmla="*/ 2 h 143"/>
                <a:gd name="T12" fmla="*/ 64 w 143"/>
                <a:gd name="T13" fmla="*/ 2 h 143"/>
                <a:gd name="T14" fmla="*/ 86 w 143"/>
                <a:gd name="T15" fmla="*/ 2 h 143"/>
                <a:gd name="T16" fmla="*/ 111 w 143"/>
                <a:gd name="T17" fmla="*/ 15 h 143"/>
                <a:gd name="T18" fmla="*/ 128 w 143"/>
                <a:gd name="T19" fmla="*/ 31 h 143"/>
                <a:gd name="T20" fmla="*/ 140 w 143"/>
                <a:gd name="T21" fmla="*/ 57 h 143"/>
                <a:gd name="T22" fmla="*/ 143 w 143"/>
                <a:gd name="T23" fmla="*/ 71 h 143"/>
                <a:gd name="T24" fmla="*/ 138 w 143"/>
                <a:gd name="T25" fmla="*/ 98 h 143"/>
                <a:gd name="T26" fmla="*/ 121 w 143"/>
                <a:gd name="T27" fmla="*/ 121 h 143"/>
                <a:gd name="T28" fmla="*/ 98 w 143"/>
                <a:gd name="T29" fmla="*/ 138 h 143"/>
                <a:gd name="T30" fmla="*/ 71 w 143"/>
                <a:gd name="T31" fmla="*/ 143 h 143"/>
                <a:gd name="T32" fmla="*/ 44 w 143"/>
                <a:gd name="T33" fmla="*/ 138 h 143"/>
                <a:gd name="T34" fmla="*/ 21 w 143"/>
                <a:gd name="T35" fmla="*/ 121 h 143"/>
                <a:gd name="T36" fmla="*/ 7 w 143"/>
                <a:gd name="T37" fmla="*/ 98 h 143"/>
                <a:gd name="T38" fmla="*/ 0 w 143"/>
                <a:gd name="T39" fmla="*/ 71 h 143"/>
                <a:gd name="T40" fmla="*/ 2 w 143"/>
                <a:gd name="T41" fmla="*/ 57 h 143"/>
                <a:gd name="T42" fmla="*/ 4 w 143"/>
                <a:gd name="T43" fmla="*/ 54 h 143"/>
                <a:gd name="T44" fmla="*/ 7 w 143"/>
                <a:gd name="T45" fmla="*/ 49 h 143"/>
                <a:gd name="T46" fmla="*/ 2 w 143"/>
                <a:gd name="T47" fmla="*/ 71 h 143"/>
                <a:gd name="T48" fmla="*/ 7 w 143"/>
                <a:gd name="T49" fmla="*/ 98 h 143"/>
                <a:gd name="T50" fmla="*/ 21 w 143"/>
                <a:gd name="T51" fmla="*/ 121 h 143"/>
                <a:gd name="T52" fmla="*/ 44 w 143"/>
                <a:gd name="T53" fmla="*/ 135 h 143"/>
                <a:gd name="T54" fmla="*/ 71 w 143"/>
                <a:gd name="T55" fmla="*/ 140 h 143"/>
                <a:gd name="T56" fmla="*/ 98 w 143"/>
                <a:gd name="T57" fmla="*/ 135 h 143"/>
                <a:gd name="T58" fmla="*/ 121 w 143"/>
                <a:gd name="T59" fmla="*/ 121 h 143"/>
                <a:gd name="T60" fmla="*/ 135 w 143"/>
                <a:gd name="T61" fmla="*/ 98 h 143"/>
                <a:gd name="T62" fmla="*/ 140 w 143"/>
                <a:gd name="T63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lnTo>
                    <a:pt x="140" y="57"/>
                  </a:lnTo>
                  <a:lnTo>
                    <a:pt x="138" y="45"/>
                  </a:lnTo>
                  <a:lnTo>
                    <a:pt x="130" y="31"/>
                  </a:lnTo>
                  <a:lnTo>
                    <a:pt x="121" y="23"/>
                  </a:lnTo>
                  <a:lnTo>
                    <a:pt x="111" y="13"/>
                  </a:lnTo>
                  <a:lnTo>
                    <a:pt x="98" y="7"/>
                  </a:lnTo>
                  <a:lnTo>
                    <a:pt x="8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71" y="2"/>
                  </a:lnTo>
                  <a:lnTo>
                    <a:pt x="86" y="2"/>
                  </a:lnTo>
                  <a:lnTo>
                    <a:pt x="98" y="7"/>
                  </a:lnTo>
                  <a:lnTo>
                    <a:pt x="111" y="15"/>
                  </a:lnTo>
                  <a:lnTo>
                    <a:pt x="121" y="23"/>
                  </a:lnTo>
                  <a:lnTo>
                    <a:pt x="128" y="31"/>
                  </a:lnTo>
                  <a:lnTo>
                    <a:pt x="135" y="45"/>
                  </a:lnTo>
                  <a:lnTo>
                    <a:pt x="140" y="57"/>
                  </a:lnTo>
                  <a:lnTo>
                    <a:pt x="140" y="71"/>
                  </a:lnTo>
                  <a:lnTo>
                    <a:pt x="143" y="71"/>
                  </a:lnTo>
                  <a:lnTo>
                    <a:pt x="140" y="87"/>
                  </a:lnTo>
                  <a:lnTo>
                    <a:pt x="138" y="98"/>
                  </a:lnTo>
                  <a:lnTo>
                    <a:pt x="130" y="111"/>
                  </a:lnTo>
                  <a:lnTo>
                    <a:pt x="121" y="121"/>
                  </a:lnTo>
                  <a:lnTo>
                    <a:pt x="111" y="131"/>
                  </a:lnTo>
                  <a:lnTo>
                    <a:pt x="98" y="138"/>
                  </a:lnTo>
                  <a:lnTo>
                    <a:pt x="86" y="140"/>
                  </a:lnTo>
                  <a:lnTo>
                    <a:pt x="71" y="143"/>
                  </a:lnTo>
                  <a:lnTo>
                    <a:pt x="57" y="140"/>
                  </a:lnTo>
                  <a:lnTo>
                    <a:pt x="44" y="138"/>
                  </a:lnTo>
                  <a:lnTo>
                    <a:pt x="31" y="131"/>
                  </a:lnTo>
                  <a:lnTo>
                    <a:pt x="21" y="121"/>
                  </a:lnTo>
                  <a:lnTo>
                    <a:pt x="12" y="111"/>
                  </a:lnTo>
                  <a:lnTo>
                    <a:pt x="7" y="98"/>
                  </a:lnTo>
                  <a:lnTo>
                    <a:pt x="2" y="87"/>
                  </a:lnTo>
                  <a:lnTo>
                    <a:pt x="0" y="7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7" y="49"/>
                  </a:lnTo>
                  <a:lnTo>
                    <a:pt x="4" y="57"/>
                  </a:lnTo>
                  <a:lnTo>
                    <a:pt x="2" y="71"/>
                  </a:lnTo>
                  <a:lnTo>
                    <a:pt x="4" y="87"/>
                  </a:lnTo>
                  <a:lnTo>
                    <a:pt x="7" y="98"/>
                  </a:lnTo>
                  <a:lnTo>
                    <a:pt x="14" y="111"/>
                  </a:lnTo>
                  <a:lnTo>
                    <a:pt x="21" y="121"/>
                  </a:lnTo>
                  <a:lnTo>
                    <a:pt x="31" y="128"/>
                  </a:lnTo>
                  <a:lnTo>
                    <a:pt x="44" y="135"/>
                  </a:lnTo>
                  <a:lnTo>
                    <a:pt x="57" y="140"/>
                  </a:lnTo>
                  <a:lnTo>
                    <a:pt x="71" y="140"/>
                  </a:lnTo>
                  <a:lnTo>
                    <a:pt x="86" y="140"/>
                  </a:lnTo>
                  <a:lnTo>
                    <a:pt x="98" y="135"/>
                  </a:lnTo>
                  <a:lnTo>
                    <a:pt x="111" y="128"/>
                  </a:lnTo>
                  <a:lnTo>
                    <a:pt x="121" y="121"/>
                  </a:lnTo>
                  <a:lnTo>
                    <a:pt x="128" y="111"/>
                  </a:lnTo>
                  <a:lnTo>
                    <a:pt x="135" y="98"/>
                  </a:lnTo>
                  <a:lnTo>
                    <a:pt x="140" y="87"/>
                  </a:lnTo>
                  <a:lnTo>
                    <a:pt x="140" y="71"/>
                  </a:lnTo>
                  <a:lnTo>
                    <a:pt x="143" y="71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0" name="Freeform 1302">
              <a:extLst>
                <a:ext uri="{FF2B5EF4-FFF2-40B4-BE49-F238E27FC236}">
                  <a16:creationId xmlns:a16="http://schemas.microsoft.com/office/drawing/2014/main" id="{02D118E6-5B8B-45ED-8DD4-DC49D3950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517"/>
              <a:ext cx="46" cy="46"/>
            </a:xfrm>
            <a:custGeom>
              <a:avLst/>
              <a:gdLst>
                <a:gd name="T0" fmla="*/ 138 w 138"/>
                <a:gd name="T1" fmla="*/ 55 h 138"/>
                <a:gd name="T2" fmla="*/ 126 w 138"/>
                <a:gd name="T3" fmla="*/ 29 h 138"/>
                <a:gd name="T4" fmla="*/ 109 w 138"/>
                <a:gd name="T5" fmla="*/ 12 h 138"/>
                <a:gd name="T6" fmla="*/ 84 w 138"/>
                <a:gd name="T7" fmla="*/ 0 h 138"/>
                <a:gd name="T8" fmla="*/ 62 w 138"/>
                <a:gd name="T9" fmla="*/ 0 h 138"/>
                <a:gd name="T10" fmla="*/ 59 w 138"/>
                <a:gd name="T11" fmla="*/ 3 h 138"/>
                <a:gd name="T12" fmla="*/ 55 w 138"/>
                <a:gd name="T13" fmla="*/ 3 h 138"/>
                <a:gd name="T14" fmla="*/ 57 w 138"/>
                <a:gd name="T15" fmla="*/ 3 h 138"/>
                <a:gd name="T16" fmla="*/ 84 w 138"/>
                <a:gd name="T17" fmla="*/ 3 h 138"/>
                <a:gd name="T18" fmla="*/ 107 w 138"/>
                <a:gd name="T19" fmla="*/ 12 h 138"/>
                <a:gd name="T20" fmla="*/ 126 w 138"/>
                <a:gd name="T21" fmla="*/ 33 h 138"/>
                <a:gd name="T22" fmla="*/ 136 w 138"/>
                <a:gd name="T23" fmla="*/ 55 h 138"/>
                <a:gd name="T24" fmla="*/ 138 w 138"/>
                <a:gd name="T25" fmla="*/ 84 h 138"/>
                <a:gd name="T26" fmla="*/ 126 w 138"/>
                <a:gd name="T27" fmla="*/ 109 h 138"/>
                <a:gd name="T28" fmla="*/ 109 w 138"/>
                <a:gd name="T29" fmla="*/ 126 h 138"/>
                <a:gd name="T30" fmla="*/ 84 w 138"/>
                <a:gd name="T31" fmla="*/ 138 h 138"/>
                <a:gd name="T32" fmla="*/ 55 w 138"/>
                <a:gd name="T33" fmla="*/ 138 h 138"/>
                <a:gd name="T34" fmla="*/ 29 w 138"/>
                <a:gd name="T35" fmla="*/ 126 h 138"/>
                <a:gd name="T36" fmla="*/ 12 w 138"/>
                <a:gd name="T37" fmla="*/ 109 h 138"/>
                <a:gd name="T38" fmla="*/ 2 w 138"/>
                <a:gd name="T39" fmla="*/ 84 h 138"/>
                <a:gd name="T40" fmla="*/ 2 w 138"/>
                <a:gd name="T41" fmla="*/ 55 h 138"/>
                <a:gd name="T42" fmla="*/ 5 w 138"/>
                <a:gd name="T43" fmla="*/ 45 h 138"/>
                <a:gd name="T44" fmla="*/ 7 w 138"/>
                <a:gd name="T45" fmla="*/ 40 h 138"/>
                <a:gd name="T46" fmla="*/ 10 w 138"/>
                <a:gd name="T47" fmla="*/ 37 h 138"/>
                <a:gd name="T48" fmla="*/ 2 w 138"/>
                <a:gd name="T49" fmla="*/ 55 h 138"/>
                <a:gd name="T50" fmla="*/ 2 w 138"/>
                <a:gd name="T51" fmla="*/ 84 h 138"/>
                <a:gd name="T52" fmla="*/ 12 w 138"/>
                <a:gd name="T53" fmla="*/ 107 h 138"/>
                <a:gd name="T54" fmla="*/ 33 w 138"/>
                <a:gd name="T55" fmla="*/ 126 h 138"/>
                <a:gd name="T56" fmla="*/ 57 w 138"/>
                <a:gd name="T57" fmla="*/ 136 h 138"/>
                <a:gd name="T58" fmla="*/ 84 w 138"/>
                <a:gd name="T59" fmla="*/ 136 h 138"/>
                <a:gd name="T60" fmla="*/ 107 w 138"/>
                <a:gd name="T61" fmla="*/ 126 h 138"/>
                <a:gd name="T62" fmla="*/ 126 w 138"/>
                <a:gd name="T63" fmla="*/ 107 h 138"/>
                <a:gd name="T64" fmla="*/ 136 w 138"/>
                <a:gd name="T65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38">
                  <a:moveTo>
                    <a:pt x="138" y="69"/>
                  </a:moveTo>
                  <a:lnTo>
                    <a:pt x="138" y="55"/>
                  </a:lnTo>
                  <a:lnTo>
                    <a:pt x="133" y="43"/>
                  </a:lnTo>
                  <a:lnTo>
                    <a:pt x="126" y="29"/>
                  </a:lnTo>
                  <a:lnTo>
                    <a:pt x="119" y="20"/>
                  </a:lnTo>
                  <a:lnTo>
                    <a:pt x="109" y="12"/>
                  </a:lnTo>
                  <a:lnTo>
                    <a:pt x="96" y="5"/>
                  </a:lnTo>
                  <a:lnTo>
                    <a:pt x="84" y="0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2" y="5"/>
                  </a:lnTo>
                  <a:lnTo>
                    <a:pt x="57" y="3"/>
                  </a:lnTo>
                  <a:lnTo>
                    <a:pt x="69" y="3"/>
                  </a:lnTo>
                  <a:lnTo>
                    <a:pt x="84" y="3"/>
                  </a:lnTo>
                  <a:lnTo>
                    <a:pt x="96" y="7"/>
                  </a:lnTo>
                  <a:lnTo>
                    <a:pt x="107" y="12"/>
                  </a:lnTo>
                  <a:lnTo>
                    <a:pt x="119" y="22"/>
                  </a:lnTo>
                  <a:lnTo>
                    <a:pt x="126" y="33"/>
                  </a:lnTo>
                  <a:lnTo>
                    <a:pt x="131" y="43"/>
                  </a:lnTo>
                  <a:lnTo>
                    <a:pt x="136" y="55"/>
                  </a:lnTo>
                  <a:lnTo>
                    <a:pt x="138" y="69"/>
                  </a:lnTo>
                  <a:lnTo>
                    <a:pt x="138" y="84"/>
                  </a:lnTo>
                  <a:lnTo>
                    <a:pt x="133" y="96"/>
                  </a:lnTo>
                  <a:lnTo>
                    <a:pt x="126" y="109"/>
                  </a:lnTo>
                  <a:lnTo>
                    <a:pt x="119" y="119"/>
                  </a:lnTo>
                  <a:lnTo>
                    <a:pt x="109" y="126"/>
                  </a:lnTo>
                  <a:lnTo>
                    <a:pt x="96" y="133"/>
                  </a:lnTo>
                  <a:lnTo>
                    <a:pt x="84" y="138"/>
                  </a:lnTo>
                  <a:lnTo>
                    <a:pt x="69" y="138"/>
                  </a:lnTo>
                  <a:lnTo>
                    <a:pt x="55" y="138"/>
                  </a:lnTo>
                  <a:lnTo>
                    <a:pt x="42" y="133"/>
                  </a:lnTo>
                  <a:lnTo>
                    <a:pt x="29" y="126"/>
                  </a:lnTo>
                  <a:lnTo>
                    <a:pt x="19" y="119"/>
                  </a:lnTo>
                  <a:lnTo>
                    <a:pt x="12" y="109"/>
                  </a:lnTo>
                  <a:lnTo>
                    <a:pt x="5" y="96"/>
                  </a:lnTo>
                  <a:lnTo>
                    <a:pt x="2" y="84"/>
                  </a:lnTo>
                  <a:lnTo>
                    <a:pt x="0" y="69"/>
                  </a:lnTo>
                  <a:lnTo>
                    <a:pt x="2" y="55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7" y="43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0" y="37"/>
                  </a:lnTo>
                  <a:lnTo>
                    <a:pt x="7" y="43"/>
                  </a:lnTo>
                  <a:lnTo>
                    <a:pt x="2" y="55"/>
                  </a:lnTo>
                  <a:lnTo>
                    <a:pt x="2" y="69"/>
                  </a:lnTo>
                  <a:lnTo>
                    <a:pt x="2" y="84"/>
                  </a:lnTo>
                  <a:lnTo>
                    <a:pt x="7" y="96"/>
                  </a:lnTo>
                  <a:lnTo>
                    <a:pt x="12" y="107"/>
                  </a:lnTo>
                  <a:lnTo>
                    <a:pt x="22" y="116"/>
                  </a:lnTo>
                  <a:lnTo>
                    <a:pt x="33" y="126"/>
                  </a:lnTo>
                  <a:lnTo>
                    <a:pt x="42" y="131"/>
                  </a:lnTo>
                  <a:lnTo>
                    <a:pt x="57" y="136"/>
                  </a:lnTo>
                  <a:lnTo>
                    <a:pt x="69" y="136"/>
                  </a:lnTo>
                  <a:lnTo>
                    <a:pt x="84" y="136"/>
                  </a:lnTo>
                  <a:lnTo>
                    <a:pt x="96" y="131"/>
                  </a:lnTo>
                  <a:lnTo>
                    <a:pt x="107" y="126"/>
                  </a:lnTo>
                  <a:lnTo>
                    <a:pt x="119" y="116"/>
                  </a:lnTo>
                  <a:lnTo>
                    <a:pt x="126" y="107"/>
                  </a:lnTo>
                  <a:lnTo>
                    <a:pt x="131" y="96"/>
                  </a:lnTo>
                  <a:lnTo>
                    <a:pt x="136" y="84"/>
                  </a:lnTo>
                  <a:lnTo>
                    <a:pt x="138" y="69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1" name="Freeform 1303">
              <a:extLst>
                <a:ext uri="{FF2B5EF4-FFF2-40B4-BE49-F238E27FC236}">
                  <a16:creationId xmlns:a16="http://schemas.microsoft.com/office/drawing/2014/main" id="{A064A9A9-C7C6-44AC-8205-E18D4E5E9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518"/>
              <a:ext cx="45" cy="45"/>
            </a:xfrm>
            <a:custGeom>
              <a:avLst/>
              <a:gdLst>
                <a:gd name="T0" fmla="*/ 133 w 135"/>
                <a:gd name="T1" fmla="*/ 52 h 133"/>
                <a:gd name="T2" fmla="*/ 122 w 135"/>
                <a:gd name="T3" fmla="*/ 30 h 133"/>
                <a:gd name="T4" fmla="*/ 104 w 135"/>
                <a:gd name="T5" fmla="*/ 9 h 133"/>
                <a:gd name="T6" fmla="*/ 81 w 135"/>
                <a:gd name="T7" fmla="*/ 0 h 133"/>
                <a:gd name="T8" fmla="*/ 54 w 135"/>
                <a:gd name="T9" fmla="*/ 0 h 133"/>
                <a:gd name="T10" fmla="*/ 47 w 135"/>
                <a:gd name="T11" fmla="*/ 2 h 133"/>
                <a:gd name="T12" fmla="*/ 41 w 135"/>
                <a:gd name="T13" fmla="*/ 4 h 133"/>
                <a:gd name="T14" fmla="*/ 37 w 135"/>
                <a:gd name="T15" fmla="*/ 7 h 133"/>
                <a:gd name="T16" fmla="*/ 32 w 135"/>
                <a:gd name="T17" fmla="*/ 9 h 133"/>
                <a:gd name="T18" fmla="*/ 54 w 135"/>
                <a:gd name="T19" fmla="*/ 2 h 133"/>
                <a:gd name="T20" fmla="*/ 81 w 135"/>
                <a:gd name="T21" fmla="*/ 2 h 133"/>
                <a:gd name="T22" fmla="*/ 104 w 135"/>
                <a:gd name="T23" fmla="*/ 12 h 133"/>
                <a:gd name="T24" fmla="*/ 121 w 135"/>
                <a:gd name="T25" fmla="*/ 30 h 133"/>
                <a:gd name="T26" fmla="*/ 130 w 135"/>
                <a:gd name="T27" fmla="*/ 54 h 133"/>
                <a:gd name="T28" fmla="*/ 135 w 135"/>
                <a:gd name="T29" fmla="*/ 66 h 133"/>
                <a:gd name="T30" fmla="*/ 128 w 135"/>
                <a:gd name="T31" fmla="*/ 93 h 133"/>
                <a:gd name="T32" fmla="*/ 115 w 135"/>
                <a:gd name="T33" fmla="*/ 112 h 133"/>
                <a:gd name="T34" fmla="*/ 93 w 135"/>
                <a:gd name="T35" fmla="*/ 128 h 133"/>
                <a:gd name="T36" fmla="*/ 66 w 135"/>
                <a:gd name="T37" fmla="*/ 133 h 133"/>
                <a:gd name="T38" fmla="*/ 38 w 135"/>
                <a:gd name="T39" fmla="*/ 128 h 133"/>
                <a:gd name="T40" fmla="*/ 19 w 135"/>
                <a:gd name="T41" fmla="*/ 112 h 133"/>
                <a:gd name="T42" fmla="*/ 4 w 135"/>
                <a:gd name="T43" fmla="*/ 93 h 133"/>
                <a:gd name="T44" fmla="*/ 0 w 135"/>
                <a:gd name="T45" fmla="*/ 66 h 133"/>
                <a:gd name="T46" fmla="*/ 4 w 135"/>
                <a:gd name="T47" fmla="*/ 38 h 133"/>
                <a:gd name="T48" fmla="*/ 9 w 135"/>
                <a:gd name="T49" fmla="*/ 31 h 133"/>
                <a:gd name="T50" fmla="*/ 12 w 135"/>
                <a:gd name="T51" fmla="*/ 26 h 133"/>
                <a:gd name="T52" fmla="*/ 14 w 135"/>
                <a:gd name="T53" fmla="*/ 24 h 133"/>
                <a:gd name="T54" fmla="*/ 19 w 135"/>
                <a:gd name="T55" fmla="*/ 21 h 133"/>
                <a:gd name="T56" fmla="*/ 4 w 135"/>
                <a:gd name="T57" fmla="*/ 41 h 133"/>
                <a:gd name="T58" fmla="*/ 0 w 135"/>
                <a:gd name="T59" fmla="*/ 66 h 133"/>
                <a:gd name="T60" fmla="*/ 4 w 135"/>
                <a:gd name="T61" fmla="*/ 90 h 133"/>
                <a:gd name="T62" fmla="*/ 19 w 135"/>
                <a:gd name="T63" fmla="*/ 112 h 133"/>
                <a:gd name="T64" fmla="*/ 41 w 135"/>
                <a:gd name="T65" fmla="*/ 128 h 133"/>
                <a:gd name="T66" fmla="*/ 66 w 135"/>
                <a:gd name="T67" fmla="*/ 133 h 133"/>
                <a:gd name="T68" fmla="*/ 93 w 135"/>
                <a:gd name="T69" fmla="*/ 128 h 133"/>
                <a:gd name="T70" fmla="*/ 112 w 135"/>
                <a:gd name="T71" fmla="*/ 112 h 133"/>
                <a:gd name="T72" fmla="*/ 128 w 135"/>
                <a:gd name="T73" fmla="*/ 90 h 133"/>
                <a:gd name="T74" fmla="*/ 133 w 135"/>
                <a:gd name="T7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" h="133">
                  <a:moveTo>
                    <a:pt x="135" y="66"/>
                  </a:moveTo>
                  <a:lnTo>
                    <a:pt x="133" y="52"/>
                  </a:lnTo>
                  <a:lnTo>
                    <a:pt x="128" y="38"/>
                  </a:lnTo>
                  <a:lnTo>
                    <a:pt x="122" y="30"/>
                  </a:lnTo>
                  <a:lnTo>
                    <a:pt x="115" y="19"/>
                  </a:lnTo>
                  <a:lnTo>
                    <a:pt x="104" y="9"/>
                  </a:lnTo>
                  <a:lnTo>
                    <a:pt x="93" y="4"/>
                  </a:lnTo>
                  <a:lnTo>
                    <a:pt x="81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4" y="4"/>
                  </a:lnTo>
                  <a:lnTo>
                    <a:pt x="41" y="4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41" y="4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81" y="2"/>
                  </a:lnTo>
                  <a:lnTo>
                    <a:pt x="93" y="4"/>
                  </a:lnTo>
                  <a:lnTo>
                    <a:pt x="104" y="12"/>
                  </a:lnTo>
                  <a:lnTo>
                    <a:pt x="112" y="19"/>
                  </a:lnTo>
                  <a:lnTo>
                    <a:pt x="121" y="30"/>
                  </a:lnTo>
                  <a:lnTo>
                    <a:pt x="128" y="41"/>
                  </a:lnTo>
                  <a:lnTo>
                    <a:pt x="130" y="54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3" y="81"/>
                  </a:lnTo>
                  <a:lnTo>
                    <a:pt x="128" y="93"/>
                  </a:lnTo>
                  <a:lnTo>
                    <a:pt x="122" y="103"/>
                  </a:lnTo>
                  <a:lnTo>
                    <a:pt x="115" y="112"/>
                  </a:lnTo>
                  <a:lnTo>
                    <a:pt x="104" y="122"/>
                  </a:lnTo>
                  <a:lnTo>
                    <a:pt x="93" y="128"/>
                  </a:lnTo>
                  <a:lnTo>
                    <a:pt x="81" y="133"/>
                  </a:lnTo>
                  <a:lnTo>
                    <a:pt x="66" y="133"/>
                  </a:lnTo>
                  <a:lnTo>
                    <a:pt x="54" y="133"/>
                  </a:lnTo>
                  <a:lnTo>
                    <a:pt x="38" y="128"/>
                  </a:lnTo>
                  <a:lnTo>
                    <a:pt x="30" y="122"/>
                  </a:lnTo>
                  <a:lnTo>
                    <a:pt x="19" y="112"/>
                  </a:lnTo>
                  <a:lnTo>
                    <a:pt x="9" y="103"/>
                  </a:lnTo>
                  <a:lnTo>
                    <a:pt x="4" y="93"/>
                  </a:lnTo>
                  <a:lnTo>
                    <a:pt x="0" y="81"/>
                  </a:lnTo>
                  <a:lnTo>
                    <a:pt x="0" y="66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2" y="30"/>
                  </a:lnTo>
                  <a:lnTo>
                    <a:pt x="4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8"/>
                  </a:lnTo>
                  <a:lnTo>
                    <a:pt x="4" y="90"/>
                  </a:lnTo>
                  <a:lnTo>
                    <a:pt x="12" y="103"/>
                  </a:lnTo>
                  <a:lnTo>
                    <a:pt x="19" y="112"/>
                  </a:lnTo>
                  <a:lnTo>
                    <a:pt x="30" y="121"/>
                  </a:lnTo>
                  <a:lnTo>
                    <a:pt x="41" y="128"/>
                  </a:lnTo>
                  <a:lnTo>
                    <a:pt x="54" y="130"/>
                  </a:lnTo>
                  <a:lnTo>
                    <a:pt x="66" y="133"/>
                  </a:lnTo>
                  <a:lnTo>
                    <a:pt x="81" y="130"/>
                  </a:lnTo>
                  <a:lnTo>
                    <a:pt x="93" y="128"/>
                  </a:lnTo>
                  <a:lnTo>
                    <a:pt x="104" y="121"/>
                  </a:lnTo>
                  <a:lnTo>
                    <a:pt x="112" y="112"/>
                  </a:lnTo>
                  <a:lnTo>
                    <a:pt x="121" y="103"/>
                  </a:lnTo>
                  <a:lnTo>
                    <a:pt x="128" y="90"/>
                  </a:lnTo>
                  <a:lnTo>
                    <a:pt x="130" y="78"/>
                  </a:lnTo>
                  <a:lnTo>
                    <a:pt x="133" y="66"/>
                  </a:lnTo>
                  <a:lnTo>
                    <a:pt x="135" y="66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2" name="Freeform 1304">
              <a:extLst>
                <a:ext uri="{FF2B5EF4-FFF2-40B4-BE49-F238E27FC236}">
                  <a16:creationId xmlns:a16="http://schemas.microsoft.com/office/drawing/2014/main" id="{C930B599-05F0-4FBC-BEF2-843D52A00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518"/>
              <a:ext cx="44" cy="45"/>
            </a:xfrm>
            <a:custGeom>
              <a:avLst/>
              <a:gdLst>
                <a:gd name="T0" fmla="*/ 130 w 133"/>
                <a:gd name="T1" fmla="*/ 54 h 133"/>
                <a:gd name="T2" fmla="*/ 121 w 133"/>
                <a:gd name="T3" fmla="*/ 30 h 133"/>
                <a:gd name="T4" fmla="*/ 104 w 133"/>
                <a:gd name="T5" fmla="*/ 12 h 133"/>
                <a:gd name="T6" fmla="*/ 81 w 133"/>
                <a:gd name="T7" fmla="*/ 2 h 133"/>
                <a:gd name="T8" fmla="*/ 54 w 133"/>
                <a:gd name="T9" fmla="*/ 2 h 133"/>
                <a:gd name="T10" fmla="*/ 31 w 133"/>
                <a:gd name="T11" fmla="*/ 9 h 133"/>
                <a:gd name="T12" fmla="*/ 26 w 133"/>
                <a:gd name="T13" fmla="*/ 14 h 133"/>
                <a:gd name="T14" fmla="*/ 24 w 133"/>
                <a:gd name="T15" fmla="*/ 17 h 133"/>
                <a:gd name="T16" fmla="*/ 19 w 133"/>
                <a:gd name="T17" fmla="*/ 19 h 133"/>
                <a:gd name="T18" fmla="*/ 12 w 133"/>
                <a:gd name="T19" fmla="*/ 30 h 133"/>
                <a:gd name="T20" fmla="*/ 2 w 133"/>
                <a:gd name="T21" fmla="*/ 54 h 133"/>
                <a:gd name="T22" fmla="*/ 2 w 133"/>
                <a:gd name="T23" fmla="*/ 78 h 133"/>
                <a:gd name="T24" fmla="*/ 12 w 133"/>
                <a:gd name="T25" fmla="*/ 103 h 133"/>
                <a:gd name="T26" fmla="*/ 30 w 133"/>
                <a:gd name="T27" fmla="*/ 121 h 133"/>
                <a:gd name="T28" fmla="*/ 54 w 133"/>
                <a:gd name="T29" fmla="*/ 130 h 133"/>
                <a:gd name="T30" fmla="*/ 81 w 133"/>
                <a:gd name="T31" fmla="*/ 130 h 133"/>
                <a:gd name="T32" fmla="*/ 104 w 133"/>
                <a:gd name="T33" fmla="*/ 121 h 133"/>
                <a:gd name="T34" fmla="*/ 121 w 133"/>
                <a:gd name="T35" fmla="*/ 103 h 133"/>
                <a:gd name="T36" fmla="*/ 130 w 133"/>
                <a:gd name="T37" fmla="*/ 78 h 133"/>
                <a:gd name="T38" fmla="*/ 130 w 133"/>
                <a:gd name="T39" fmla="*/ 66 h 133"/>
                <a:gd name="T40" fmla="*/ 126 w 133"/>
                <a:gd name="T41" fmla="*/ 41 h 133"/>
                <a:gd name="T42" fmla="*/ 112 w 133"/>
                <a:gd name="T43" fmla="*/ 21 h 133"/>
                <a:gd name="T44" fmla="*/ 90 w 133"/>
                <a:gd name="T45" fmla="*/ 7 h 133"/>
                <a:gd name="T46" fmla="*/ 66 w 133"/>
                <a:gd name="T47" fmla="*/ 2 h 133"/>
                <a:gd name="T48" fmla="*/ 41 w 133"/>
                <a:gd name="T49" fmla="*/ 7 h 133"/>
                <a:gd name="T50" fmla="*/ 21 w 133"/>
                <a:gd name="T51" fmla="*/ 21 h 133"/>
                <a:gd name="T52" fmla="*/ 7 w 133"/>
                <a:gd name="T53" fmla="*/ 41 h 133"/>
                <a:gd name="T54" fmla="*/ 2 w 133"/>
                <a:gd name="T55" fmla="*/ 66 h 133"/>
                <a:gd name="T56" fmla="*/ 7 w 133"/>
                <a:gd name="T57" fmla="*/ 90 h 133"/>
                <a:gd name="T58" fmla="*/ 21 w 133"/>
                <a:gd name="T59" fmla="*/ 111 h 133"/>
                <a:gd name="T60" fmla="*/ 41 w 133"/>
                <a:gd name="T61" fmla="*/ 126 h 133"/>
                <a:gd name="T62" fmla="*/ 66 w 133"/>
                <a:gd name="T63" fmla="*/ 130 h 133"/>
                <a:gd name="T64" fmla="*/ 90 w 133"/>
                <a:gd name="T65" fmla="*/ 126 h 133"/>
                <a:gd name="T66" fmla="*/ 112 w 133"/>
                <a:gd name="T67" fmla="*/ 111 h 133"/>
                <a:gd name="T68" fmla="*/ 126 w 133"/>
                <a:gd name="T69" fmla="*/ 90 h 133"/>
                <a:gd name="T70" fmla="*/ 130 w 133"/>
                <a:gd name="T71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3" h="133">
                  <a:moveTo>
                    <a:pt x="133" y="66"/>
                  </a:moveTo>
                  <a:lnTo>
                    <a:pt x="130" y="54"/>
                  </a:lnTo>
                  <a:lnTo>
                    <a:pt x="128" y="41"/>
                  </a:lnTo>
                  <a:lnTo>
                    <a:pt x="121" y="30"/>
                  </a:lnTo>
                  <a:lnTo>
                    <a:pt x="112" y="19"/>
                  </a:lnTo>
                  <a:lnTo>
                    <a:pt x="104" y="12"/>
                  </a:lnTo>
                  <a:lnTo>
                    <a:pt x="93" y="4"/>
                  </a:lnTo>
                  <a:lnTo>
                    <a:pt x="81" y="2"/>
                  </a:lnTo>
                  <a:lnTo>
                    <a:pt x="66" y="0"/>
                  </a:lnTo>
                  <a:lnTo>
                    <a:pt x="54" y="2"/>
                  </a:lnTo>
                  <a:lnTo>
                    <a:pt x="41" y="4"/>
                  </a:lnTo>
                  <a:lnTo>
                    <a:pt x="31" y="9"/>
                  </a:lnTo>
                  <a:lnTo>
                    <a:pt x="30" y="12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2" y="30"/>
                  </a:lnTo>
                  <a:lnTo>
                    <a:pt x="4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8"/>
                  </a:lnTo>
                  <a:lnTo>
                    <a:pt x="4" y="90"/>
                  </a:lnTo>
                  <a:lnTo>
                    <a:pt x="12" y="103"/>
                  </a:lnTo>
                  <a:lnTo>
                    <a:pt x="19" y="112"/>
                  </a:lnTo>
                  <a:lnTo>
                    <a:pt x="30" y="121"/>
                  </a:lnTo>
                  <a:lnTo>
                    <a:pt x="41" y="128"/>
                  </a:lnTo>
                  <a:lnTo>
                    <a:pt x="54" y="130"/>
                  </a:lnTo>
                  <a:lnTo>
                    <a:pt x="66" y="133"/>
                  </a:lnTo>
                  <a:lnTo>
                    <a:pt x="81" y="130"/>
                  </a:lnTo>
                  <a:lnTo>
                    <a:pt x="93" y="128"/>
                  </a:lnTo>
                  <a:lnTo>
                    <a:pt x="104" y="121"/>
                  </a:lnTo>
                  <a:lnTo>
                    <a:pt x="112" y="112"/>
                  </a:lnTo>
                  <a:lnTo>
                    <a:pt x="121" y="103"/>
                  </a:lnTo>
                  <a:lnTo>
                    <a:pt x="128" y="90"/>
                  </a:lnTo>
                  <a:lnTo>
                    <a:pt x="130" y="78"/>
                  </a:lnTo>
                  <a:lnTo>
                    <a:pt x="133" y="66"/>
                  </a:lnTo>
                  <a:lnTo>
                    <a:pt x="130" y="66"/>
                  </a:lnTo>
                  <a:lnTo>
                    <a:pt x="130" y="54"/>
                  </a:lnTo>
                  <a:lnTo>
                    <a:pt x="126" y="41"/>
                  </a:lnTo>
                  <a:lnTo>
                    <a:pt x="121" y="30"/>
                  </a:lnTo>
                  <a:lnTo>
                    <a:pt x="112" y="21"/>
                  </a:lnTo>
                  <a:lnTo>
                    <a:pt x="104" y="12"/>
                  </a:lnTo>
                  <a:lnTo>
                    <a:pt x="90" y="7"/>
                  </a:lnTo>
                  <a:lnTo>
                    <a:pt x="78" y="2"/>
                  </a:lnTo>
                  <a:lnTo>
                    <a:pt x="66" y="2"/>
                  </a:lnTo>
                  <a:lnTo>
                    <a:pt x="54" y="2"/>
                  </a:lnTo>
                  <a:lnTo>
                    <a:pt x="41" y="7"/>
                  </a:lnTo>
                  <a:lnTo>
                    <a:pt x="31" y="12"/>
                  </a:lnTo>
                  <a:lnTo>
                    <a:pt x="21" y="21"/>
                  </a:lnTo>
                  <a:lnTo>
                    <a:pt x="12" y="30"/>
                  </a:lnTo>
                  <a:lnTo>
                    <a:pt x="7" y="41"/>
                  </a:lnTo>
                  <a:lnTo>
                    <a:pt x="4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7" y="90"/>
                  </a:lnTo>
                  <a:lnTo>
                    <a:pt x="12" y="103"/>
                  </a:lnTo>
                  <a:lnTo>
                    <a:pt x="21" y="111"/>
                  </a:lnTo>
                  <a:lnTo>
                    <a:pt x="31" y="121"/>
                  </a:lnTo>
                  <a:lnTo>
                    <a:pt x="41" y="126"/>
                  </a:lnTo>
                  <a:lnTo>
                    <a:pt x="54" y="130"/>
                  </a:lnTo>
                  <a:lnTo>
                    <a:pt x="66" y="130"/>
                  </a:lnTo>
                  <a:lnTo>
                    <a:pt x="78" y="130"/>
                  </a:lnTo>
                  <a:lnTo>
                    <a:pt x="90" y="126"/>
                  </a:lnTo>
                  <a:lnTo>
                    <a:pt x="104" y="121"/>
                  </a:lnTo>
                  <a:lnTo>
                    <a:pt x="112" y="111"/>
                  </a:lnTo>
                  <a:lnTo>
                    <a:pt x="121" y="103"/>
                  </a:lnTo>
                  <a:lnTo>
                    <a:pt x="126" y="90"/>
                  </a:lnTo>
                  <a:lnTo>
                    <a:pt x="130" y="78"/>
                  </a:lnTo>
                  <a:lnTo>
                    <a:pt x="130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3" name="Freeform 1305">
              <a:extLst>
                <a:ext uri="{FF2B5EF4-FFF2-40B4-BE49-F238E27FC236}">
                  <a16:creationId xmlns:a16="http://schemas.microsoft.com/office/drawing/2014/main" id="{F2325ED6-A11B-4FA7-8694-1D894753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3519"/>
              <a:ext cx="43" cy="43"/>
            </a:xfrm>
            <a:custGeom>
              <a:avLst/>
              <a:gdLst>
                <a:gd name="T0" fmla="*/ 128 w 128"/>
                <a:gd name="T1" fmla="*/ 52 h 128"/>
                <a:gd name="T2" fmla="*/ 119 w 128"/>
                <a:gd name="T3" fmla="*/ 28 h 128"/>
                <a:gd name="T4" fmla="*/ 102 w 128"/>
                <a:gd name="T5" fmla="*/ 10 h 128"/>
                <a:gd name="T6" fmla="*/ 76 w 128"/>
                <a:gd name="T7" fmla="*/ 0 h 128"/>
                <a:gd name="T8" fmla="*/ 52 w 128"/>
                <a:gd name="T9" fmla="*/ 0 h 128"/>
                <a:gd name="T10" fmla="*/ 30 w 128"/>
                <a:gd name="T11" fmla="*/ 10 h 128"/>
                <a:gd name="T12" fmla="*/ 10 w 128"/>
                <a:gd name="T13" fmla="*/ 28 h 128"/>
                <a:gd name="T14" fmla="*/ 2 w 128"/>
                <a:gd name="T15" fmla="*/ 52 h 128"/>
                <a:gd name="T16" fmla="*/ 2 w 128"/>
                <a:gd name="T17" fmla="*/ 76 h 128"/>
                <a:gd name="T18" fmla="*/ 10 w 128"/>
                <a:gd name="T19" fmla="*/ 102 h 128"/>
                <a:gd name="T20" fmla="*/ 30 w 128"/>
                <a:gd name="T21" fmla="*/ 119 h 128"/>
                <a:gd name="T22" fmla="*/ 52 w 128"/>
                <a:gd name="T23" fmla="*/ 128 h 128"/>
                <a:gd name="T24" fmla="*/ 76 w 128"/>
                <a:gd name="T25" fmla="*/ 128 h 128"/>
                <a:gd name="T26" fmla="*/ 102 w 128"/>
                <a:gd name="T27" fmla="*/ 119 h 128"/>
                <a:gd name="T28" fmla="*/ 119 w 128"/>
                <a:gd name="T29" fmla="*/ 102 h 128"/>
                <a:gd name="T30" fmla="*/ 128 w 128"/>
                <a:gd name="T31" fmla="*/ 76 h 128"/>
                <a:gd name="T32" fmla="*/ 126 w 128"/>
                <a:gd name="T33" fmla="*/ 52 h 128"/>
                <a:gd name="T34" fmla="*/ 116 w 128"/>
                <a:gd name="T35" fmla="*/ 29 h 128"/>
                <a:gd name="T36" fmla="*/ 98 w 128"/>
                <a:gd name="T37" fmla="*/ 13 h 128"/>
                <a:gd name="T38" fmla="*/ 76 w 128"/>
                <a:gd name="T39" fmla="*/ 2 h 128"/>
                <a:gd name="T40" fmla="*/ 52 w 128"/>
                <a:gd name="T41" fmla="*/ 2 h 128"/>
                <a:gd name="T42" fmla="*/ 30 w 128"/>
                <a:gd name="T43" fmla="*/ 13 h 128"/>
                <a:gd name="T44" fmla="*/ 13 w 128"/>
                <a:gd name="T45" fmla="*/ 29 h 128"/>
                <a:gd name="T46" fmla="*/ 2 w 128"/>
                <a:gd name="T47" fmla="*/ 52 h 128"/>
                <a:gd name="T48" fmla="*/ 2 w 128"/>
                <a:gd name="T49" fmla="*/ 76 h 128"/>
                <a:gd name="T50" fmla="*/ 13 w 128"/>
                <a:gd name="T51" fmla="*/ 98 h 128"/>
                <a:gd name="T52" fmla="*/ 30 w 128"/>
                <a:gd name="T53" fmla="*/ 116 h 128"/>
                <a:gd name="T54" fmla="*/ 52 w 128"/>
                <a:gd name="T55" fmla="*/ 126 h 128"/>
                <a:gd name="T56" fmla="*/ 76 w 128"/>
                <a:gd name="T57" fmla="*/ 126 h 128"/>
                <a:gd name="T58" fmla="*/ 98 w 128"/>
                <a:gd name="T59" fmla="*/ 116 h 128"/>
                <a:gd name="T60" fmla="*/ 116 w 128"/>
                <a:gd name="T61" fmla="*/ 98 h 128"/>
                <a:gd name="T62" fmla="*/ 126 w 128"/>
                <a:gd name="T63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lnTo>
                    <a:pt x="128" y="52"/>
                  </a:lnTo>
                  <a:lnTo>
                    <a:pt x="123" y="40"/>
                  </a:lnTo>
                  <a:lnTo>
                    <a:pt x="119" y="28"/>
                  </a:lnTo>
                  <a:lnTo>
                    <a:pt x="111" y="21"/>
                  </a:lnTo>
                  <a:lnTo>
                    <a:pt x="102" y="10"/>
                  </a:lnTo>
                  <a:lnTo>
                    <a:pt x="88" y="5"/>
                  </a:lnTo>
                  <a:lnTo>
                    <a:pt x="76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0" y="5"/>
                  </a:lnTo>
                  <a:lnTo>
                    <a:pt x="30" y="10"/>
                  </a:lnTo>
                  <a:lnTo>
                    <a:pt x="20" y="21"/>
                  </a:lnTo>
                  <a:lnTo>
                    <a:pt x="10" y="28"/>
                  </a:lnTo>
                  <a:lnTo>
                    <a:pt x="5" y="40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6"/>
                  </a:lnTo>
                  <a:lnTo>
                    <a:pt x="5" y="88"/>
                  </a:lnTo>
                  <a:lnTo>
                    <a:pt x="10" y="102"/>
                  </a:lnTo>
                  <a:lnTo>
                    <a:pt x="20" y="109"/>
                  </a:lnTo>
                  <a:lnTo>
                    <a:pt x="30" y="119"/>
                  </a:lnTo>
                  <a:lnTo>
                    <a:pt x="40" y="124"/>
                  </a:lnTo>
                  <a:lnTo>
                    <a:pt x="52" y="128"/>
                  </a:lnTo>
                  <a:lnTo>
                    <a:pt x="64" y="128"/>
                  </a:lnTo>
                  <a:lnTo>
                    <a:pt x="76" y="128"/>
                  </a:lnTo>
                  <a:lnTo>
                    <a:pt x="88" y="124"/>
                  </a:lnTo>
                  <a:lnTo>
                    <a:pt x="102" y="119"/>
                  </a:lnTo>
                  <a:lnTo>
                    <a:pt x="111" y="109"/>
                  </a:lnTo>
                  <a:lnTo>
                    <a:pt x="119" y="102"/>
                  </a:lnTo>
                  <a:lnTo>
                    <a:pt x="123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3" y="40"/>
                  </a:lnTo>
                  <a:lnTo>
                    <a:pt x="116" y="29"/>
                  </a:lnTo>
                  <a:lnTo>
                    <a:pt x="109" y="21"/>
                  </a:lnTo>
                  <a:lnTo>
                    <a:pt x="98" y="13"/>
                  </a:lnTo>
                  <a:lnTo>
                    <a:pt x="88" y="7"/>
                  </a:lnTo>
                  <a:lnTo>
                    <a:pt x="76" y="2"/>
                  </a:lnTo>
                  <a:lnTo>
                    <a:pt x="64" y="2"/>
                  </a:lnTo>
                  <a:lnTo>
                    <a:pt x="52" y="2"/>
                  </a:lnTo>
                  <a:lnTo>
                    <a:pt x="40" y="7"/>
                  </a:lnTo>
                  <a:lnTo>
                    <a:pt x="30" y="13"/>
                  </a:lnTo>
                  <a:lnTo>
                    <a:pt x="20" y="21"/>
                  </a:lnTo>
                  <a:lnTo>
                    <a:pt x="13" y="29"/>
                  </a:lnTo>
                  <a:lnTo>
                    <a:pt x="7" y="40"/>
                  </a:lnTo>
                  <a:lnTo>
                    <a:pt x="2" y="52"/>
                  </a:lnTo>
                  <a:lnTo>
                    <a:pt x="2" y="64"/>
                  </a:lnTo>
                  <a:lnTo>
                    <a:pt x="2" y="76"/>
                  </a:lnTo>
                  <a:lnTo>
                    <a:pt x="7" y="88"/>
                  </a:lnTo>
                  <a:lnTo>
                    <a:pt x="13" y="98"/>
                  </a:lnTo>
                  <a:lnTo>
                    <a:pt x="20" y="109"/>
                  </a:lnTo>
                  <a:lnTo>
                    <a:pt x="30" y="116"/>
                  </a:lnTo>
                  <a:lnTo>
                    <a:pt x="40" y="121"/>
                  </a:lnTo>
                  <a:lnTo>
                    <a:pt x="52" y="126"/>
                  </a:lnTo>
                  <a:lnTo>
                    <a:pt x="64" y="126"/>
                  </a:lnTo>
                  <a:lnTo>
                    <a:pt x="76" y="126"/>
                  </a:lnTo>
                  <a:lnTo>
                    <a:pt x="88" y="121"/>
                  </a:lnTo>
                  <a:lnTo>
                    <a:pt x="98" y="116"/>
                  </a:lnTo>
                  <a:lnTo>
                    <a:pt x="109" y="109"/>
                  </a:lnTo>
                  <a:lnTo>
                    <a:pt x="116" y="98"/>
                  </a:lnTo>
                  <a:lnTo>
                    <a:pt x="123" y="88"/>
                  </a:lnTo>
                  <a:lnTo>
                    <a:pt x="126" y="76"/>
                  </a:lnTo>
                  <a:lnTo>
                    <a:pt x="128" y="64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4" name="Freeform 1306">
              <a:extLst>
                <a:ext uri="{FF2B5EF4-FFF2-40B4-BE49-F238E27FC236}">
                  <a16:creationId xmlns:a16="http://schemas.microsoft.com/office/drawing/2014/main" id="{FDB46255-FFE3-42DD-A07E-623F1E07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3520"/>
              <a:ext cx="42" cy="41"/>
            </a:xfrm>
            <a:custGeom>
              <a:avLst/>
              <a:gdLst>
                <a:gd name="T0" fmla="*/ 124 w 126"/>
                <a:gd name="T1" fmla="*/ 50 h 124"/>
                <a:gd name="T2" fmla="*/ 114 w 126"/>
                <a:gd name="T3" fmla="*/ 27 h 124"/>
                <a:gd name="T4" fmla="*/ 96 w 126"/>
                <a:gd name="T5" fmla="*/ 11 h 124"/>
                <a:gd name="T6" fmla="*/ 74 w 126"/>
                <a:gd name="T7" fmla="*/ 0 h 124"/>
                <a:gd name="T8" fmla="*/ 50 w 126"/>
                <a:gd name="T9" fmla="*/ 0 h 124"/>
                <a:gd name="T10" fmla="*/ 28 w 126"/>
                <a:gd name="T11" fmla="*/ 11 h 124"/>
                <a:gd name="T12" fmla="*/ 11 w 126"/>
                <a:gd name="T13" fmla="*/ 27 h 124"/>
                <a:gd name="T14" fmla="*/ 0 w 126"/>
                <a:gd name="T15" fmla="*/ 50 h 124"/>
                <a:gd name="T16" fmla="*/ 0 w 126"/>
                <a:gd name="T17" fmla="*/ 74 h 124"/>
                <a:gd name="T18" fmla="*/ 11 w 126"/>
                <a:gd name="T19" fmla="*/ 96 h 124"/>
                <a:gd name="T20" fmla="*/ 28 w 126"/>
                <a:gd name="T21" fmla="*/ 114 h 124"/>
                <a:gd name="T22" fmla="*/ 50 w 126"/>
                <a:gd name="T23" fmla="*/ 124 h 124"/>
                <a:gd name="T24" fmla="*/ 74 w 126"/>
                <a:gd name="T25" fmla="*/ 124 h 124"/>
                <a:gd name="T26" fmla="*/ 96 w 126"/>
                <a:gd name="T27" fmla="*/ 114 h 124"/>
                <a:gd name="T28" fmla="*/ 114 w 126"/>
                <a:gd name="T29" fmla="*/ 96 h 124"/>
                <a:gd name="T30" fmla="*/ 124 w 126"/>
                <a:gd name="T31" fmla="*/ 74 h 124"/>
                <a:gd name="T32" fmla="*/ 124 w 126"/>
                <a:gd name="T33" fmla="*/ 62 h 124"/>
                <a:gd name="T34" fmla="*/ 119 w 126"/>
                <a:gd name="T35" fmla="*/ 38 h 124"/>
                <a:gd name="T36" fmla="*/ 107 w 126"/>
                <a:gd name="T37" fmla="*/ 20 h 124"/>
                <a:gd name="T38" fmla="*/ 88 w 126"/>
                <a:gd name="T39" fmla="*/ 5 h 124"/>
                <a:gd name="T40" fmla="*/ 62 w 126"/>
                <a:gd name="T41" fmla="*/ 0 h 124"/>
                <a:gd name="T42" fmla="*/ 38 w 126"/>
                <a:gd name="T43" fmla="*/ 5 h 124"/>
                <a:gd name="T44" fmla="*/ 21 w 126"/>
                <a:gd name="T45" fmla="*/ 20 h 124"/>
                <a:gd name="T46" fmla="*/ 5 w 126"/>
                <a:gd name="T47" fmla="*/ 38 h 124"/>
                <a:gd name="T48" fmla="*/ 0 w 126"/>
                <a:gd name="T49" fmla="*/ 62 h 124"/>
                <a:gd name="T50" fmla="*/ 5 w 126"/>
                <a:gd name="T51" fmla="*/ 86 h 124"/>
                <a:gd name="T52" fmla="*/ 21 w 126"/>
                <a:gd name="T53" fmla="*/ 107 h 124"/>
                <a:gd name="T54" fmla="*/ 38 w 126"/>
                <a:gd name="T55" fmla="*/ 119 h 124"/>
                <a:gd name="T56" fmla="*/ 62 w 126"/>
                <a:gd name="T57" fmla="*/ 124 h 124"/>
                <a:gd name="T58" fmla="*/ 88 w 126"/>
                <a:gd name="T59" fmla="*/ 119 h 124"/>
                <a:gd name="T60" fmla="*/ 107 w 126"/>
                <a:gd name="T61" fmla="*/ 107 h 124"/>
                <a:gd name="T62" fmla="*/ 119 w 126"/>
                <a:gd name="T63" fmla="*/ 86 h 124"/>
                <a:gd name="T64" fmla="*/ 124 w 126"/>
                <a:gd name="T6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24">
                  <a:moveTo>
                    <a:pt x="126" y="62"/>
                  </a:moveTo>
                  <a:lnTo>
                    <a:pt x="124" y="50"/>
                  </a:lnTo>
                  <a:lnTo>
                    <a:pt x="122" y="38"/>
                  </a:lnTo>
                  <a:lnTo>
                    <a:pt x="114" y="27"/>
                  </a:lnTo>
                  <a:lnTo>
                    <a:pt x="107" y="19"/>
                  </a:lnTo>
                  <a:lnTo>
                    <a:pt x="96" y="11"/>
                  </a:lnTo>
                  <a:lnTo>
                    <a:pt x="88" y="5"/>
                  </a:lnTo>
                  <a:lnTo>
                    <a:pt x="74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8" y="5"/>
                  </a:lnTo>
                  <a:lnTo>
                    <a:pt x="28" y="11"/>
                  </a:lnTo>
                  <a:lnTo>
                    <a:pt x="19" y="19"/>
                  </a:lnTo>
                  <a:lnTo>
                    <a:pt x="11" y="27"/>
                  </a:lnTo>
                  <a:lnTo>
                    <a:pt x="5" y="38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5" y="86"/>
                  </a:lnTo>
                  <a:lnTo>
                    <a:pt x="11" y="96"/>
                  </a:lnTo>
                  <a:lnTo>
                    <a:pt x="19" y="107"/>
                  </a:lnTo>
                  <a:lnTo>
                    <a:pt x="28" y="114"/>
                  </a:lnTo>
                  <a:lnTo>
                    <a:pt x="38" y="119"/>
                  </a:lnTo>
                  <a:lnTo>
                    <a:pt x="50" y="124"/>
                  </a:lnTo>
                  <a:lnTo>
                    <a:pt x="62" y="124"/>
                  </a:lnTo>
                  <a:lnTo>
                    <a:pt x="74" y="124"/>
                  </a:lnTo>
                  <a:lnTo>
                    <a:pt x="88" y="119"/>
                  </a:lnTo>
                  <a:lnTo>
                    <a:pt x="96" y="114"/>
                  </a:lnTo>
                  <a:lnTo>
                    <a:pt x="107" y="107"/>
                  </a:lnTo>
                  <a:lnTo>
                    <a:pt x="114" y="96"/>
                  </a:lnTo>
                  <a:lnTo>
                    <a:pt x="122" y="86"/>
                  </a:lnTo>
                  <a:lnTo>
                    <a:pt x="124" y="74"/>
                  </a:lnTo>
                  <a:lnTo>
                    <a:pt x="126" y="62"/>
                  </a:lnTo>
                  <a:lnTo>
                    <a:pt x="124" y="62"/>
                  </a:lnTo>
                  <a:lnTo>
                    <a:pt x="122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7" y="20"/>
                  </a:lnTo>
                  <a:lnTo>
                    <a:pt x="96" y="11"/>
                  </a:lnTo>
                  <a:lnTo>
                    <a:pt x="88" y="5"/>
                  </a:lnTo>
                  <a:lnTo>
                    <a:pt x="74" y="3"/>
                  </a:lnTo>
                  <a:lnTo>
                    <a:pt x="62" y="0"/>
                  </a:lnTo>
                  <a:lnTo>
                    <a:pt x="50" y="3"/>
                  </a:lnTo>
                  <a:lnTo>
                    <a:pt x="38" y="5"/>
                  </a:lnTo>
                  <a:lnTo>
                    <a:pt x="28" y="11"/>
                  </a:lnTo>
                  <a:lnTo>
                    <a:pt x="21" y="20"/>
                  </a:lnTo>
                  <a:lnTo>
                    <a:pt x="14" y="27"/>
                  </a:lnTo>
                  <a:lnTo>
                    <a:pt x="5" y="38"/>
                  </a:lnTo>
                  <a:lnTo>
                    <a:pt x="4" y="50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5" y="86"/>
                  </a:lnTo>
                  <a:lnTo>
                    <a:pt x="14" y="96"/>
                  </a:lnTo>
                  <a:lnTo>
                    <a:pt x="21" y="107"/>
                  </a:lnTo>
                  <a:lnTo>
                    <a:pt x="28" y="114"/>
                  </a:lnTo>
                  <a:lnTo>
                    <a:pt x="38" y="119"/>
                  </a:lnTo>
                  <a:lnTo>
                    <a:pt x="50" y="122"/>
                  </a:lnTo>
                  <a:lnTo>
                    <a:pt x="62" y="124"/>
                  </a:lnTo>
                  <a:lnTo>
                    <a:pt x="74" y="122"/>
                  </a:lnTo>
                  <a:lnTo>
                    <a:pt x="88" y="119"/>
                  </a:lnTo>
                  <a:lnTo>
                    <a:pt x="96" y="114"/>
                  </a:lnTo>
                  <a:lnTo>
                    <a:pt x="107" y="107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2" y="74"/>
                  </a:lnTo>
                  <a:lnTo>
                    <a:pt x="124" y="62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3E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5" name="Freeform 1307">
              <a:extLst>
                <a:ext uri="{FF2B5EF4-FFF2-40B4-BE49-F238E27FC236}">
                  <a16:creationId xmlns:a16="http://schemas.microsoft.com/office/drawing/2014/main" id="{6FEEDD68-36F0-4B48-A818-447B8A8B6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3520"/>
              <a:ext cx="41" cy="41"/>
            </a:xfrm>
            <a:custGeom>
              <a:avLst/>
              <a:gdLst>
                <a:gd name="T0" fmla="*/ 121 w 124"/>
                <a:gd name="T1" fmla="*/ 50 h 124"/>
                <a:gd name="T2" fmla="*/ 114 w 124"/>
                <a:gd name="T3" fmla="*/ 27 h 124"/>
                <a:gd name="T4" fmla="*/ 96 w 124"/>
                <a:gd name="T5" fmla="*/ 11 h 124"/>
                <a:gd name="T6" fmla="*/ 74 w 124"/>
                <a:gd name="T7" fmla="*/ 3 h 124"/>
                <a:gd name="T8" fmla="*/ 50 w 124"/>
                <a:gd name="T9" fmla="*/ 3 h 124"/>
                <a:gd name="T10" fmla="*/ 28 w 124"/>
                <a:gd name="T11" fmla="*/ 11 h 124"/>
                <a:gd name="T12" fmla="*/ 12 w 124"/>
                <a:gd name="T13" fmla="*/ 27 h 124"/>
                <a:gd name="T14" fmla="*/ 3 w 124"/>
                <a:gd name="T15" fmla="*/ 50 h 124"/>
                <a:gd name="T16" fmla="*/ 3 w 124"/>
                <a:gd name="T17" fmla="*/ 74 h 124"/>
                <a:gd name="T18" fmla="*/ 12 w 124"/>
                <a:gd name="T19" fmla="*/ 96 h 124"/>
                <a:gd name="T20" fmla="*/ 28 w 124"/>
                <a:gd name="T21" fmla="*/ 114 h 124"/>
                <a:gd name="T22" fmla="*/ 50 w 124"/>
                <a:gd name="T23" fmla="*/ 122 h 124"/>
                <a:gd name="T24" fmla="*/ 74 w 124"/>
                <a:gd name="T25" fmla="*/ 122 h 124"/>
                <a:gd name="T26" fmla="*/ 96 w 124"/>
                <a:gd name="T27" fmla="*/ 114 h 124"/>
                <a:gd name="T28" fmla="*/ 114 w 124"/>
                <a:gd name="T29" fmla="*/ 96 h 124"/>
                <a:gd name="T30" fmla="*/ 121 w 124"/>
                <a:gd name="T31" fmla="*/ 74 h 124"/>
                <a:gd name="T32" fmla="*/ 121 w 124"/>
                <a:gd name="T33" fmla="*/ 62 h 124"/>
                <a:gd name="T34" fmla="*/ 117 w 124"/>
                <a:gd name="T35" fmla="*/ 40 h 124"/>
                <a:gd name="T36" fmla="*/ 103 w 124"/>
                <a:gd name="T37" fmla="*/ 20 h 124"/>
                <a:gd name="T38" fmla="*/ 85 w 124"/>
                <a:gd name="T39" fmla="*/ 8 h 124"/>
                <a:gd name="T40" fmla="*/ 62 w 124"/>
                <a:gd name="T41" fmla="*/ 3 h 124"/>
                <a:gd name="T42" fmla="*/ 40 w 124"/>
                <a:gd name="T43" fmla="*/ 8 h 124"/>
                <a:gd name="T44" fmla="*/ 21 w 124"/>
                <a:gd name="T45" fmla="*/ 20 h 124"/>
                <a:gd name="T46" fmla="*/ 8 w 124"/>
                <a:gd name="T47" fmla="*/ 40 h 124"/>
                <a:gd name="T48" fmla="*/ 3 w 124"/>
                <a:gd name="T49" fmla="*/ 62 h 124"/>
                <a:gd name="T50" fmla="*/ 8 w 124"/>
                <a:gd name="T51" fmla="*/ 85 h 124"/>
                <a:gd name="T52" fmla="*/ 21 w 124"/>
                <a:gd name="T53" fmla="*/ 103 h 124"/>
                <a:gd name="T54" fmla="*/ 40 w 124"/>
                <a:gd name="T55" fmla="*/ 117 h 124"/>
                <a:gd name="T56" fmla="*/ 62 w 124"/>
                <a:gd name="T57" fmla="*/ 122 h 124"/>
                <a:gd name="T58" fmla="*/ 85 w 124"/>
                <a:gd name="T59" fmla="*/ 117 h 124"/>
                <a:gd name="T60" fmla="*/ 103 w 124"/>
                <a:gd name="T61" fmla="*/ 103 h 124"/>
                <a:gd name="T62" fmla="*/ 117 w 124"/>
                <a:gd name="T63" fmla="*/ 85 h 124"/>
                <a:gd name="T64" fmla="*/ 121 w 124"/>
                <a:gd name="T6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lnTo>
                    <a:pt x="121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7" y="20"/>
                  </a:lnTo>
                  <a:lnTo>
                    <a:pt x="96" y="11"/>
                  </a:lnTo>
                  <a:lnTo>
                    <a:pt x="86" y="5"/>
                  </a:lnTo>
                  <a:lnTo>
                    <a:pt x="74" y="3"/>
                  </a:lnTo>
                  <a:lnTo>
                    <a:pt x="62" y="0"/>
                  </a:lnTo>
                  <a:lnTo>
                    <a:pt x="50" y="3"/>
                  </a:lnTo>
                  <a:lnTo>
                    <a:pt x="38" y="5"/>
                  </a:lnTo>
                  <a:lnTo>
                    <a:pt x="28" y="11"/>
                  </a:lnTo>
                  <a:lnTo>
                    <a:pt x="21" y="20"/>
                  </a:lnTo>
                  <a:lnTo>
                    <a:pt x="12" y="27"/>
                  </a:lnTo>
                  <a:lnTo>
                    <a:pt x="5" y="38"/>
                  </a:lnTo>
                  <a:lnTo>
                    <a:pt x="3" y="50"/>
                  </a:lnTo>
                  <a:lnTo>
                    <a:pt x="0" y="62"/>
                  </a:lnTo>
                  <a:lnTo>
                    <a:pt x="3" y="74"/>
                  </a:lnTo>
                  <a:lnTo>
                    <a:pt x="5" y="86"/>
                  </a:lnTo>
                  <a:lnTo>
                    <a:pt x="12" y="96"/>
                  </a:lnTo>
                  <a:lnTo>
                    <a:pt x="21" y="107"/>
                  </a:lnTo>
                  <a:lnTo>
                    <a:pt x="28" y="114"/>
                  </a:lnTo>
                  <a:lnTo>
                    <a:pt x="38" y="119"/>
                  </a:lnTo>
                  <a:lnTo>
                    <a:pt x="50" y="122"/>
                  </a:lnTo>
                  <a:lnTo>
                    <a:pt x="62" y="124"/>
                  </a:lnTo>
                  <a:lnTo>
                    <a:pt x="74" y="122"/>
                  </a:lnTo>
                  <a:lnTo>
                    <a:pt x="86" y="119"/>
                  </a:lnTo>
                  <a:lnTo>
                    <a:pt x="96" y="114"/>
                  </a:lnTo>
                  <a:lnTo>
                    <a:pt x="107" y="107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1" y="74"/>
                  </a:lnTo>
                  <a:lnTo>
                    <a:pt x="124" y="62"/>
                  </a:lnTo>
                  <a:lnTo>
                    <a:pt x="121" y="62"/>
                  </a:lnTo>
                  <a:lnTo>
                    <a:pt x="121" y="50"/>
                  </a:lnTo>
                  <a:lnTo>
                    <a:pt x="117" y="40"/>
                  </a:lnTo>
                  <a:lnTo>
                    <a:pt x="112" y="30"/>
                  </a:lnTo>
                  <a:lnTo>
                    <a:pt x="103" y="20"/>
                  </a:lnTo>
                  <a:lnTo>
                    <a:pt x="96" y="13"/>
                  </a:lnTo>
                  <a:lnTo>
                    <a:pt x="85" y="8"/>
                  </a:lnTo>
                  <a:lnTo>
                    <a:pt x="74" y="3"/>
                  </a:lnTo>
                  <a:lnTo>
                    <a:pt x="62" y="3"/>
                  </a:lnTo>
                  <a:lnTo>
                    <a:pt x="50" y="3"/>
                  </a:lnTo>
                  <a:lnTo>
                    <a:pt x="40" y="8"/>
                  </a:lnTo>
                  <a:lnTo>
                    <a:pt x="29" y="13"/>
                  </a:lnTo>
                  <a:lnTo>
                    <a:pt x="21" y="20"/>
                  </a:lnTo>
                  <a:lnTo>
                    <a:pt x="12" y="30"/>
                  </a:lnTo>
                  <a:lnTo>
                    <a:pt x="8" y="40"/>
                  </a:lnTo>
                  <a:lnTo>
                    <a:pt x="3" y="50"/>
                  </a:lnTo>
                  <a:lnTo>
                    <a:pt x="3" y="62"/>
                  </a:lnTo>
                  <a:lnTo>
                    <a:pt x="3" y="74"/>
                  </a:lnTo>
                  <a:lnTo>
                    <a:pt x="8" y="85"/>
                  </a:lnTo>
                  <a:lnTo>
                    <a:pt x="12" y="94"/>
                  </a:lnTo>
                  <a:lnTo>
                    <a:pt x="21" y="103"/>
                  </a:lnTo>
                  <a:lnTo>
                    <a:pt x="29" y="112"/>
                  </a:lnTo>
                  <a:lnTo>
                    <a:pt x="40" y="117"/>
                  </a:lnTo>
                  <a:lnTo>
                    <a:pt x="50" y="122"/>
                  </a:lnTo>
                  <a:lnTo>
                    <a:pt x="62" y="122"/>
                  </a:lnTo>
                  <a:lnTo>
                    <a:pt x="74" y="122"/>
                  </a:lnTo>
                  <a:lnTo>
                    <a:pt x="85" y="117"/>
                  </a:lnTo>
                  <a:lnTo>
                    <a:pt x="96" y="112"/>
                  </a:lnTo>
                  <a:lnTo>
                    <a:pt x="103" y="103"/>
                  </a:lnTo>
                  <a:lnTo>
                    <a:pt x="112" y="94"/>
                  </a:lnTo>
                  <a:lnTo>
                    <a:pt x="117" y="85"/>
                  </a:lnTo>
                  <a:lnTo>
                    <a:pt x="121" y="74"/>
                  </a:lnTo>
                  <a:lnTo>
                    <a:pt x="121" y="62"/>
                  </a:lnTo>
                  <a:lnTo>
                    <a:pt x="124" y="62"/>
                  </a:lnTo>
                  <a:close/>
                </a:path>
              </a:pathLst>
            </a:custGeom>
            <a:solidFill>
              <a:srgbClr val="43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6" name="Freeform 1308">
              <a:extLst>
                <a:ext uri="{FF2B5EF4-FFF2-40B4-BE49-F238E27FC236}">
                  <a16:creationId xmlns:a16="http://schemas.microsoft.com/office/drawing/2014/main" id="{C1226A91-060A-41C8-A8B9-40680118E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521"/>
              <a:ext cx="40" cy="39"/>
            </a:xfrm>
            <a:custGeom>
              <a:avLst/>
              <a:gdLst>
                <a:gd name="T0" fmla="*/ 119 w 119"/>
                <a:gd name="T1" fmla="*/ 47 h 119"/>
                <a:gd name="T2" fmla="*/ 108 w 119"/>
                <a:gd name="T3" fmla="*/ 27 h 119"/>
                <a:gd name="T4" fmla="*/ 93 w 119"/>
                <a:gd name="T5" fmla="*/ 10 h 119"/>
                <a:gd name="T6" fmla="*/ 71 w 119"/>
                <a:gd name="T7" fmla="*/ 0 h 119"/>
                <a:gd name="T8" fmla="*/ 47 w 119"/>
                <a:gd name="T9" fmla="*/ 0 h 119"/>
                <a:gd name="T10" fmla="*/ 27 w 119"/>
                <a:gd name="T11" fmla="*/ 10 h 119"/>
                <a:gd name="T12" fmla="*/ 10 w 119"/>
                <a:gd name="T13" fmla="*/ 27 h 119"/>
                <a:gd name="T14" fmla="*/ 0 w 119"/>
                <a:gd name="T15" fmla="*/ 47 h 119"/>
                <a:gd name="T16" fmla="*/ 0 w 119"/>
                <a:gd name="T17" fmla="*/ 71 h 119"/>
                <a:gd name="T18" fmla="*/ 10 w 119"/>
                <a:gd name="T19" fmla="*/ 91 h 119"/>
                <a:gd name="T20" fmla="*/ 27 w 119"/>
                <a:gd name="T21" fmla="*/ 108 h 119"/>
                <a:gd name="T22" fmla="*/ 47 w 119"/>
                <a:gd name="T23" fmla="*/ 119 h 119"/>
                <a:gd name="T24" fmla="*/ 71 w 119"/>
                <a:gd name="T25" fmla="*/ 119 h 119"/>
                <a:gd name="T26" fmla="*/ 93 w 119"/>
                <a:gd name="T27" fmla="*/ 108 h 119"/>
                <a:gd name="T28" fmla="*/ 108 w 119"/>
                <a:gd name="T29" fmla="*/ 91 h 119"/>
                <a:gd name="T30" fmla="*/ 119 w 119"/>
                <a:gd name="T31" fmla="*/ 71 h 119"/>
                <a:gd name="T32" fmla="*/ 115 w 119"/>
                <a:gd name="T33" fmla="*/ 47 h 119"/>
                <a:gd name="T34" fmla="*/ 108 w 119"/>
                <a:gd name="T35" fmla="*/ 27 h 119"/>
                <a:gd name="T36" fmla="*/ 91 w 119"/>
                <a:gd name="T37" fmla="*/ 12 h 119"/>
                <a:gd name="T38" fmla="*/ 71 w 119"/>
                <a:gd name="T39" fmla="*/ 2 h 119"/>
                <a:gd name="T40" fmla="*/ 47 w 119"/>
                <a:gd name="T41" fmla="*/ 2 h 119"/>
                <a:gd name="T42" fmla="*/ 27 w 119"/>
                <a:gd name="T43" fmla="*/ 12 h 119"/>
                <a:gd name="T44" fmla="*/ 12 w 119"/>
                <a:gd name="T45" fmla="*/ 27 h 119"/>
                <a:gd name="T46" fmla="*/ 2 w 119"/>
                <a:gd name="T47" fmla="*/ 47 h 119"/>
                <a:gd name="T48" fmla="*/ 2 w 119"/>
                <a:gd name="T49" fmla="*/ 71 h 119"/>
                <a:gd name="T50" fmla="*/ 12 w 119"/>
                <a:gd name="T51" fmla="*/ 91 h 119"/>
                <a:gd name="T52" fmla="*/ 27 w 119"/>
                <a:gd name="T53" fmla="*/ 105 h 119"/>
                <a:gd name="T54" fmla="*/ 47 w 119"/>
                <a:gd name="T55" fmla="*/ 115 h 119"/>
                <a:gd name="T56" fmla="*/ 71 w 119"/>
                <a:gd name="T57" fmla="*/ 115 h 119"/>
                <a:gd name="T58" fmla="*/ 91 w 119"/>
                <a:gd name="T59" fmla="*/ 105 h 119"/>
                <a:gd name="T60" fmla="*/ 108 w 119"/>
                <a:gd name="T61" fmla="*/ 91 h 119"/>
                <a:gd name="T62" fmla="*/ 115 w 119"/>
                <a:gd name="T6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9" h="119">
                  <a:moveTo>
                    <a:pt x="119" y="59"/>
                  </a:moveTo>
                  <a:lnTo>
                    <a:pt x="119" y="47"/>
                  </a:lnTo>
                  <a:lnTo>
                    <a:pt x="114" y="37"/>
                  </a:lnTo>
                  <a:lnTo>
                    <a:pt x="108" y="27"/>
                  </a:lnTo>
                  <a:lnTo>
                    <a:pt x="100" y="17"/>
                  </a:lnTo>
                  <a:lnTo>
                    <a:pt x="93" y="10"/>
                  </a:lnTo>
                  <a:lnTo>
                    <a:pt x="81" y="5"/>
                  </a:lnTo>
                  <a:lnTo>
                    <a:pt x="71" y="0"/>
                  </a:lnTo>
                  <a:lnTo>
                    <a:pt x="59" y="0"/>
                  </a:lnTo>
                  <a:lnTo>
                    <a:pt x="47" y="0"/>
                  </a:lnTo>
                  <a:lnTo>
                    <a:pt x="37" y="5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5" y="37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71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7" y="100"/>
                  </a:lnTo>
                  <a:lnTo>
                    <a:pt x="27" y="108"/>
                  </a:lnTo>
                  <a:lnTo>
                    <a:pt x="37" y="114"/>
                  </a:lnTo>
                  <a:lnTo>
                    <a:pt x="47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1" y="114"/>
                  </a:lnTo>
                  <a:lnTo>
                    <a:pt x="93" y="108"/>
                  </a:lnTo>
                  <a:lnTo>
                    <a:pt x="100" y="100"/>
                  </a:lnTo>
                  <a:lnTo>
                    <a:pt x="108" y="91"/>
                  </a:lnTo>
                  <a:lnTo>
                    <a:pt x="114" y="81"/>
                  </a:lnTo>
                  <a:lnTo>
                    <a:pt x="119" y="71"/>
                  </a:lnTo>
                  <a:lnTo>
                    <a:pt x="119" y="59"/>
                  </a:lnTo>
                  <a:lnTo>
                    <a:pt x="115" y="47"/>
                  </a:lnTo>
                  <a:lnTo>
                    <a:pt x="114" y="37"/>
                  </a:lnTo>
                  <a:lnTo>
                    <a:pt x="108" y="27"/>
                  </a:lnTo>
                  <a:lnTo>
                    <a:pt x="100" y="17"/>
                  </a:lnTo>
                  <a:lnTo>
                    <a:pt x="91" y="12"/>
                  </a:lnTo>
                  <a:lnTo>
                    <a:pt x="81" y="5"/>
                  </a:lnTo>
                  <a:lnTo>
                    <a:pt x="71" y="2"/>
                  </a:lnTo>
                  <a:lnTo>
                    <a:pt x="59" y="2"/>
                  </a:lnTo>
                  <a:lnTo>
                    <a:pt x="47" y="2"/>
                  </a:lnTo>
                  <a:lnTo>
                    <a:pt x="37" y="5"/>
                  </a:lnTo>
                  <a:lnTo>
                    <a:pt x="27" y="12"/>
                  </a:lnTo>
                  <a:lnTo>
                    <a:pt x="19" y="17"/>
                  </a:lnTo>
                  <a:lnTo>
                    <a:pt x="12" y="27"/>
                  </a:lnTo>
                  <a:lnTo>
                    <a:pt x="7" y="37"/>
                  </a:lnTo>
                  <a:lnTo>
                    <a:pt x="2" y="47"/>
                  </a:lnTo>
                  <a:lnTo>
                    <a:pt x="2" y="59"/>
                  </a:lnTo>
                  <a:lnTo>
                    <a:pt x="2" y="71"/>
                  </a:lnTo>
                  <a:lnTo>
                    <a:pt x="7" y="81"/>
                  </a:lnTo>
                  <a:lnTo>
                    <a:pt x="12" y="91"/>
                  </a:lnTo>
                  <a:lnTo>
                    <a:pt x="19" y="100"/>
                  </a:lnTo>
                  <a:lnTo>
                    <a:pt x="27" y="105"/>
                  </a:lnTo>
                  <a:lnTo>
                    <a:pt x="37" y="114"/>
                  </a:lnTo>
                  <a:lnTo>
                    <a:pt x="47" y="115"/>
                  </a:lnTo>
                  <a:lnTo>
                    <a:pt x="59" y="115"/>
                  </a:lnTo>
                  <a:lnTo>
                    <a:pt x="71" y="115"/>
                  </a:lnTo>
                  <a:lnTo>
                    <a:pt x="81" y="114"/>
                  </a:lnTo>
                  <a:lnTo>
                    <a:pt x="91" y="105"/>
                  </a:lnTo>
                  <a:lnTo>
                    <a:pt x="100" y="100"/>
                  </a:lnTo>
                  <a:lnTo>
                    <a:pt x="108" y="91"/>
                  </a:lnTo>
                  <a:lnTo>
                    <a:pt x="114" y="81"/>
                  </a:lnTo>
                  <a:lnTo>
                    <a:pt x="115" y="71"/>
                  </a:lnTo>
                  <a:lnTo>
                    <a:pt x="119" y="59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7" name="Freeform 1309">
              <a:extLst>
                <a:ext uri="{FF2B5EF4-FFF2-40B4-BE49-F238E27FC236}">
                  <a16:creationId xmlns:a16="http://schemas.microsoft.com/office/drawing/2014/main" id="{3F3821DA-01B3-4EEE-B41E-AB798E59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3521"/>
              <a:ext cx="39" cy="38"/>
            </a:xfrm>
            <a:custGeom>
              <a:avLst/>
              <a:gdLst>
                <a:gd name="T0" fmla="*/ 113 w 117"/>
                <a:gd name="T1" fmla="*/ 45 h 114"/>
                <a:gd name="T2" fmla="*/ 106 w 117"/>
                <a:gd name="T3" fmla="*/ 25 h 114"/>
                <a:gd name="T4" fmla="*/ 89 w 117"/>
                <a:gd name="T5" fmla="*/ 10 h 114"/>
                <a:gd name="T6" fmla="*/ 69 w 117"/>
                <a:gd name="T7" fmla="*/ 0 h 114"/>
                <a:gd name="T8" fmla="*/ 45 w 117"/>
                <a:gd name="T9" fmla="*/ 0 h 114"/>
                <a:gd name="T10" fmla="*/ 25 w 117"/>
                <a:gd name="T11" fmla="*/ 10 h 114"/>
                <a:gd name="T12" fmla="*/ 10 w 117"/>
                <a:gd name="T13" fmla="*/ 25 h 114"/>
                <a:gd name="T14" fmla="*/ 0 w 117"/>
                <a:gd name="T15" fmla="*/ 45 h 114"/>
                <a:gd name="T16" fmla="*/ 0 w 117"/>
                <a:gd name="T17" fmla="*/ 69 h 114"/>
                <a:gd name="T18" fmla="*/ 10 w 117"/>
                <a:gd name="T19" fmla="*/ 89 h 114"/>
                <a:gd name="T20" fmla="*/ 25 w 117"/>
                <a:gd name="T21" fmla="*/ 104 h 114"/>
                <a:gd name="T22" fmla="*/ 45 w 117"/>
                <a:gd name="T23" fmla="*/ 114 h 114"/>
                <a:gd name="T24" fmla="*/ 69 w 117"/>
                <a:gd name="T25" fmla="*/ 114 h 114"/>
                <a:gd name="T26" fmla="*/ 89 w 117"/>
                <a:gd name="T27" fmla="*/ 104 h 114"/>
                <a:gd name="T28" fmla="*/ 106 w 117"/>
                <a:gd name="T29" fmla="*/ 89 h 114"/>
                <a:gd name="T30" fmla="*/ 113 w 117"/>
                <a:gd name="T31" fmla="*/ 69 h 114"/>
                <a:gd name="T32" fmla="*/ 113 w 117"/>
                <a:gd name="T33" fmla="*/ 57 h 114"/>
                <a:gd name="T34" fmla="*/ 109 w 117"/>
                <a:gd name="T35" fmla="*/ 35 h 114"/>
                <a:gd name="T36" fmla="*/ 96 w 117"/>
                <a:gd name="T37" fmla="*/ 17 h 114"/>
                <a:gd name="T38" fmla="*/ 79 w 117"/>
                <a:gd name="T39" fmla="*/ 6 h 114"/>
                <a:gd name="T40" fmla="*/ 57 w 117"/>
                <a:gd name="T41" fmla="*/ 0 h 114"/>
                <a:gd name="T42" fmla="*/ 35 w 117"/>
                <a:gd name="T43" fmla="*/ 6 h 114"/>
                <a:gd name="T44" fmla="*/ 17 w 117"/>
                <a:gd name="T45" fmla="*/ 17 h 114"/>
                <a:gd name="T46" fmla="*/ 5 w 117"/>
                <a:gd name="T47" fmla="*/ 35 h 114"/>
                <a:gd name="T48" fmla="*/ 0 w 117"/>
                <a:gd name="T49" fmla="*/ 57 h 114"/>
                <a:gd name="T50" fmla="*/ 5 w 117"/>
                <a:gd name="T51" fmla="*/ 80 h 114"/>
                <a:gd name="T52" fmla="*/ 17 w 117"/>
                <a:gd name="T53" fmla="*/ 97 h 114"/>
                <a:gd name="T54" fmla="*/ 35 w 117"/>
                <a:gd name="T55" fmla="*/ 109 h 114"/>
                <a:gd name="T56" fmla="*/ 57 w 117"/>
                <a:gd name="T57" fmla="*/ 114 h 114"/>
                <a:gd name="T58" fmla="*/ 79 w 117"/>
                <a:gd name="T59" fmla="*/ 109 h 114"/>
                <a:gd name="T60" fmla="*/ 96 w 117"/>
                <a:gd name="T61" fmla="*/ 97 h 114"/>
                <a:gd name="T62" fmla="*/ 109 w 117"/>
                <a:gd name="T63" fmla="*/ 80 h 114"/>
                <a:gd name="T64" fmla="*/ 113 w 117"/>
                <a:gd name="T6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4">
                  <a:moveTo>
                    <a:pt x="117" y="57"/>
                  </a:moveTo>
                  <a:lnTo>
                    <a:pt x="113" y="45"/>
                  </a:lnTo>
                  <a:lnTo>
                    <a:pt x="112" y="35"/>
                  </a:lnTo>
                  <a:lnTo>
                    <a:pt x="106" y="25"/>
                  </a:lnTo>
                  <a:lnTo>
                    <a:pt x="98" y="15"/>
                  </a:lnTo>
                  <a:lnTo>
                    <a:pt x="89" y="10"/>
                  </a:lnTo>
                  <a:lnTo>
                    <a:pt x="79" y="3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5" y="3"/>
                  </a:lnTo>
                  <a:lnTo>
                    <a:pt x="25" y="10"/>
                  </a:lnTo>
                  <a:lnTo>
                    <a:pt x="17" y="15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69"/>
                  </a:lnTo>
                  <a:lnTo>
                    <a:pt x="5" y="80"/>
                  </a:lnTo>
                  <a:lnTo>
                    <a:pt x="10" y="89"/>
                  </a:lnTo>
                  <a:lnTo>
                    <a:pt x="17" y="98"/>
                  </a:lnTo>
                  <a:lnTo>
                    <a:pt x="25" y="104"/>
                  </a:lnTo>
                  <a:lnTo>
                    <a:pt x="35" y="112"/>
                  </a:lnTo>
                  <a:lnTo>
                    <a:pt x="45" y="114"/>
                  </a:lnTo>
                  <a:lnTo>
                    <a:pt x="57" y="114"/>
                  </a:lnTo>
                  <a:lnTo>
                    <a:pt x="69" y="114"/>
                  </a:lnTo>
                  <a:lnTo>
                    <a:pt x="79" y="112"/>
                  </a:lnTo>
                  <a:lnTo>
                    <a:pt x="89" y="104"/>
                  </a:lnTo>
                  <a:lnTo>
                    <a:pt x="98" y="98"/>
                  </a:lnTo>
                  <a:lnTo>
                    <a:pt x="106" y="89"/>
                  </a:lnTo>
                  <a:lnTo>
                    <a:pt x="112" y="80"/>
                  </a:lnTo>
                  <a:lnTo>
                    <a:pt x="113" y="69"/>
                  </a:lnTo>
                  <a:lnTo>
                    <a:pt x="117" y="57"/>
                  </a:lnTo>
                  <a:lnTo>
                    <a:pt x="113" y="57"/>
                  </a:lnTo>
                  <a:lnTo>
                    <a:pt x="112" y="45"/>
                  </a:lnTo>
                  <a:lnTo>
                    <a:pt x="109" y="35"/>
                  </a:lnTo>
                  <a:lnTo>
                    <a:pt x="103" y="25"/>
                  </a:lnTo>
                  <a:lnTo>
                    <a:pt x="96" y="17"/>
                  </a:lnTo>
                  <a:lnTo>
                    <a:pt x="89" y="10"/>
                  </a:lnTo>
                  <a:lnTo>
                    <a:pt x="79" y="6"/>
                  </a:lnTo>
                  <a:lnTo>
                    <a:pt x="69" y="3"/>
                  </a:lnTo>
                  <a:lnTo>
                    <a:pt x="57" y="0"/>
                  </a:lnTo>
                  <a:lnTo>
                    <a:pt x="48" y="3"/>
                  </a:lnTo>
                  <a:lnTo>
                    <a:pt x="35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3" y="45"/>
                  </a:lnTo>
                  <a:lnTo>
                    <a:pt x="0" y="57"/>
                  </a:lnTo>
                  <a:lnTo>
                    <a:pt x="3" y="69"/>
                  </a:lnTo>
                  <a:lnTo>
                    <a:pt x="5" y="80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09"/>
                  </a:lnTo>
                  <a:lnTo>
                    <a:pt x="48" y="112"/>
                  </a:lnTo>
                  <a:lnTo>
                    <a:pt x="57" y="114"/>
                  </a:lnTo>
                  <a:lnTo>
                    <a:pt x="69" y="112"/>
                  </a:lnTo>
                  <a:lnTo>
                    <a:pt x="79" y="109"/>
                  </a:lnTo>
                  <a:lnTo>
                    <a:pt x="89" y="104"/>
                  </a:lnTo>
                  <a:lnTo>
                    <a:pt x="96" y="97"/>
                  </a:lnTo>
                  <a:lnTo>
                    <a:pt x="103" y="89"/>
                  </a:lnTo>
                  <a:lnTo>
                    <a:pt x="109" y="80"/>
                  </a:lnTo>
                  <a:lnTo>
                    <a:pt x="112" y="69"/>
                  </a:lnTo>
                  <a:lnTo>
                    <a:pt x="113" y="57"/>
                  </a:lnTo>
                  <a:lnTo>
                    <a:pt x="117" y="57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8" name="Freeform 1310">
              <a:extLst>
                <a:ext uri="{FF2B5EF4-FFF2-40B4-BE49-F238E27FC236}">
                  <a16:creationId xmlns:a16="http://schemas.microsoft.com/office/drawing/2014/main" id="{6B2530DF-C7F1-463C-86E6-BCFD92EC6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521"/>
              <a:ext cx="38" cy="38"/>
            </a:xfrm>
            <a:custGeom>
              <a:avLst/>
              <a:gdLst>
                <a:gd name="T0" fmla="*/ 112 w 114"/>
                <a:gd name="T1" fmla="*/ 45 h 114"/>
                <a:gd name="T2" fmla="*/ 104 w 114"/>
                <a:gd name="T3" fmla="*/ 25 h 114"/>
                <a:gd name="T4" fmla="*/ 89 w 114"/>
                <a:gd name="T5" fmla="*/ 10 h 114"/>
                <a:gd name="T6" fmla="*/ 69 w 114"/>
                <a:gd name="T7" fmla="*/ 3 h 114"/>
                <a:gd name="T8" fmla="*/ 47 w 114"/>
                <a:gd name="T9" fmla="*/ 3 h 114"/>
                <a:gd name="T10" fmla="*/ 24 w 114"/>
                <a:gd name="T11" fmla="*/ 10 h 114"/>
                <a:gd name="T12" fmla="*/ 10 w 114"/>
                <a:gd name="T13" fmla="*/ 25 h 114"/>
                <a:gd name="T14" fmla="*/ 3 w 114"/>
                <a:gd name="T15" fmla="*/ 45 h 114"/>
                <a:gd name="T16" fmla="*/ 3 w 114"/>
                <a:gd name="T17" fmla="*/ 69 h 114"/>
                <a:gd name="T18" fmla="*/ 10 w 114"/>
                <a:gd name="T19" fmla="*/ 89 h 114"/>
                <a:gd name="T20" fmla="*/ 24 w 114"/>
                <a:gd name="T21" fmla="*/ 104 h 114"/>
                <a:gd name="T22" fmla="*/ 47 w 114"/>
                <a:gd name="T23" fmla="*/ 112 h 114"/>
                <a:gd name="T24" fmla="*/ 69 w 114"/>
                <a:gd name="T25" fmla="*/ 112 h 114"/>
                <a:gd name="T26" fmla="*/ 89 w 114"/>
                <a:gd name="T27" fmla="*/ 104 h 114"/>
                <a:gd name="T28" fmla="*/ 104 w 114"/>
                <a:gd name="T29" fmla="*/ 89 h 114"/>
                <a:gd name="T30" fmla="*/ 112 w 114"/>
                <a:gd name="T31" fmla="*/ 69 h 114"/>
                <a:gd name="T32" fmla="*/ 112 w 114"/>
                <a:gd name="T33" fmla="*/ 57 h 114"/>
                <a:gd name="T34" fmla="*/ 107 w 114"/>
                <a:gd name="T35" fmla="*/ 35 h 114"/>
                <a:gd name="T36" fmla="*/ 97 w 114"/>
                <a:gd name="T37" fmla="*/ 17 h 114"/>
                <a:gd name="T38" fmla="*/ 80 w 114"/>
                <a:gd name="T39" fmla="*/ 8 h 114"/>
                <a:gd name="T40" fmla="*/ 57 w 114"/>
                <a:gd name="T41" fmla="*/ 3 h 114"/>
                <a:gd name="T42" fmla="*/ 38 w 114"/>
                <a:gd name="T43" fmla="*/ 8 h 114"/>
                <a:gd name="T44" fmla="*/ 17 w 114"/>
                <a:gd name="T45" fmla="*/ 17 h 114"/>
                <a:gd name="T46" fmla="*/ 7 w 114"/>
                <a:gd name="T47" fmla="*/ 35 h 114"/>
                <a:gd name="T48" fmla="*/ 3 w 114"/>
                <a:gd name="T49" fmla="*/ 57 h 114"/>
                <a:gd name="T50" fmla="*/ 7 w 114"/>
                <a:gd name="T51" fmla="*/ 80 h 114"/>
                <a:gd name="T52" fmla="*/ 17 w 114"/>
                <a:gd name="T53" fmla="*/ 97 h 114"/>
                <a:gd name="T54" fmla="*/ 38 w 114"/>
                <a:gd name="T55" fmla="*/ 107 h 114"/>
                <a:gd name="T56" fmla="*/ 57 w 114"/>
                <a:gd name="T57" fmla="*/ 112 h 114"/>
                <a:gd name="T58" fmla="*/ 80 w 114"/>
                <a:gd name="T59" fmla="*/ 107 h 114"/>
                <a:gd name="T60" fmla="*/ 97 w 114"/>
                <a:gd name="T61" fmla="*/ 97 h 114"/>
                <a:gd name="T62" fmla="*/ 107 w 114"/>
                <a:gd name="T63" fmla="*/ 80 h 114"/>
                <a:gd name="T64" fmla="*/ 112 w 114"/>
                <a:gd name="T6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4" h="114">
                  <a:moveTo>
                    <a:pt x="114" y="57"/>
                  </a:moveTo>
                  <a:lnTo>
                    <a:pt x="112" y="45"/>
                  </a:lnTo>
                  <a:lnTo>
                    <a:pt x="109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80" y="6"/>
                  </a:lnTo>
                  <a:lnTo>
                    <a:pt x="69" y="3"/>
                  </a:lnTo>
                  <a:lnTo>
                    <a:pt x="57" y="0"/>
                  </a:lnTo>
                  <a:lnTo>
                    <a:pt x="47" y="3"/>
                  </a:lnTo>
                  <a:lnTo>
                    <a:pt x="35" y="6"/>
                  </a:lnTo>
                  <a:lnTo>
                    <a:pt x="24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3" y="45"/>
                  </a:lnTo>
                  <a:lnTo>
                    <a:pt x="0" y="57"/>
                  </a:lnTo>
                  <a:lnTo>
                    <a:pt x="3" y="69"/>
                  </a:lnTo>
                  <a:lnTo>
                    <a:pt x="6" y="80"/>
                  </a:lnTo>
                  <a:lnTo>
                    <a:pt x="10" y="89"/>
                  </a:lnTo>
                  <a:lnTo>
                    <a:pt x="17" y="97"/>
                  </a:lnTo>
                  <a:lnTo>
                    <a:pt x="24" y="104"/>
                  </a:lnTo>
                  <a:lnTo>
                    <a:pt x="35" y="109"/>
                  </a:lnTo>
                  <a:lnTo>
                    <a:pt x="47" y="112"/>
                  </a:lnTo>
                  <a:lnTo>
                    <a:pt x="57" y="114"/>
                  </a:lnTo>
                  <a:lnTo>
                    <a:pt x="69" y="112"/>
                  </a:lnTo>
                  <a:lnTo>
                    <a:pt x="80" y="109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9"/>
                  </a:lnTo>
                  <a:lnTo>
                    <a:pt x="109" y="80"/>
                  </a:lnTo>
                  <a:lnTo>
                    <a:pt x="112" y="69"/>
                  </a:lnTo>
                  <a:lnTo>
                    <a:pt x="114" y="57"/>
                  </a:lnTo>
                  <a:lnTo>
                    <a:pt x="112" y="57"/>
                  </a:lnTo>
                  <a:lnTo>
                    <a:pt x="112" y="48"/>
                  </a:lnTo>
                  <a:lnTo>
                    <a:pt x="107" y="35"/>
                  </a:lnTo>
                  <a:lnTo>
                    <a:pt x="102" y="28"/>
                  </a:lnTo>
                  <a:lnTo>
                    <a:pt x="97" y="17"/>
                  </a:lnTo>
                  <a:lnTo>
                    <a:pt x="87" y="14"/>
                  </a:lnTo>
                  <a:lnTo>
                    <a:pt x="80" y="8"/>
                  </a:lnTo>
                  <a:lnTo>
                    <a:pt x="69" y="3"/>
                  </a:lnTo>
                  <a:lnTo>
                    <a:pt x="57" y="3"/>
                  </a:lnTo>
                  <a:lnTo>
                    <a:pt x="47" y="3"/>
                  </a:lnTo>
                  <a:lnTo>
                    <a:pt x="38" y="8"/>
                  </a:lnTo>
                  <a:lnTo>
                    <a:pt x="28" y="14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7" y="35"/>
                  </a:lnTo>
                  <a:lnTo>
                    <a:pt x="3" y="48"/>
                  </a:lnTo>
                  <a:lnTo>
                    <a:pt x="3" y="57"/>
                  </a:lnTo>
                  <a:lnTo>
                    <a:pt x="3" y="67"/>
                  </a:lnTo>
                  <a:lnTo>
                    <a:pt x="7" y="80"/>
                  </a:lnTo>
                  <a:lnTo>
                    <a:pt x="13" y="87"/>
                  </a:lnTo>
                  <a:lnTo>
                    <a:pt x="17" y="97"/>
                  </a:lnTo>
                  <a:lnTo>
                    <a:pt x="28" y="102"/>
                  </a:lnTo>
                  <a:lnTo>
                    <a:pt x="38" y="107"/>
                  </a:lnTo>
                  <a:lnTo>
                    <a:pt x="47" y="112"/>
                  </a:lnTo>
                  <a:lnTo>
                    <a:pt x="57" y="112"/>
                  </a:lnTo>
                  <a:lnTo>
                    <a:pt x="69" y="112"/>
                  </a:lnTo>
                  <a:lnTo>
                    <a:pt x="80" y="107"/>
                  </a:lnTo>
                  <a:lnTo>
                    <a:pt x="87" y="102"/>
                  </a:lnTo>
                  <a:lnTo>
                    <a:pt x="97" y="97"/>
                  </a:lnTo>
                  <a:lnTo>
                    <a:pt x="102" y="87"/>
                  </a:lnTo>
                  <a:lnTo>
                    <a:pt x="107" y="80"/>
                  </a:lnTo>
                  <a:lnTo>
                    <a:pt x="112" y="67"/>
                  </a:lnTo>
                  <a:lnTo>
                    <a:pt x="112" y="57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9" name="Freeform 1311">
              <a:extLst>
                <a:ext uri="{FF2B5EF4-FFF2-40B4-BE49-F238E27FC236}">
                  <a16:creationId xmlns:a16="http://schemas.microsoft.com/office/drawing/2014/main" id="{81C024E3-EE55-4407-A03B-4998D509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3522"/>
              <a:ext cx="37" cy="37"/>
            </a:xfrm>
            <a:custGeom>
              <a:avLst/>
              <a:gdLst>
                <a:gd name="T0" fmla="*/ 109 w 109"/>
                <a:gd name="T1" fmla="*/ 45 h 109"/>
                <a:gd name="T2" fmla="*/ 99 w 109"/>
                <a:gd name="T3" fmla="*/ 25 h 109"/>
                <a:gd name="T4" fmla="*/ 84 w 109"/>
                <a:gd name="T5" fmla="*/ 11 h 109"/>
                <a:gd name="T6" fmla="*/ 66 w 109"/>
                <a:gd name="T7" fmla="*/ 0 h 109"/>
                <a:gd name="T8" fmla="*/ 44 w 109"/>
                <a:gd name="T9" fmla="*/ 0 h 109"/>
                <a:gd name="T10" fmla="*/ 25 w 109"/>
                <a:gd name="T11" fmla="*/ 11 h 109"/>
                <a:gd name="T12" fmla="*/ 10 w 109"/>
                <a:gd name="T13" fmla="*/ 25 h 109"/>
                <a:gd name="T14" fmla="*/ 0 w 109"/>
                <a:gd name="T15" fmla="*/ 45 h 109"/>
                <a:gd name="T16" fmla="*/ 0 w 109"/>
                <a:gd name="T17" fmla="*/ 64 h 109"/>
                <a:gd name="T18" fmla="*/ 10 w 109"/>
                <a:gd name="T19" fmla="*/ 84 h 109"/>
                <a:gd name="T20" fmla="*/ 25 w 109"/>
                <a:gd name="T21" fmla="*/ 99 h 109"/>
                <a:gd name="T22" fmla="*/ 44 w 109"/>
                <a:gd name="T23" fmla="*/ 109 h 109"/>
                <a:gd name="T24" fmla="*/ 66 w 109"/>
                <a:gd name="T25" fmla="*/ 109 h 109"/>
                <a:gd name="T26" fmla="*/ 84 w 109"/>
                <a:gd name="T27" fmla="*/ 99 h 109"/>
                <a:gd name="T28" fmla="*/ 99 w 109"/>
                <a:gd name="T29" fmla="*/ 84 h 109"/>
                <a:gd name="T30" fmla="*/ 109 w 109"/>
                <a:gd name="T31" fmla="*/ 64 h 109"/>
                <a:gd name="T32" fmla="*/ 106 w 109"/>
                <a:gd name="T33" fmla="*/ 45 h 109"/>
                <a:gd name="T34" fmla="*/ 99 w 109"/>
                <a:gd name="T35" fmla="*/ 25 h 109"/>
                <a:gd name="T36" fmla="*/ 84 w 109"/>
                <a:gd name="T37" fmla="*/ 11 h 109"/>
                <a:gd name="T38" fmla="*/ 64 w 109"/>
                <a:gd name="T39" fmla="*/ 3 h 109"/>
                <a:gd name="T40" fmla="*/ 44 w 109"/>
                <a:gd name="T41" fmla="*/ 3 h 109"/>
                <a:gd name="T42" fmla="*/ 25 w 109"/>
                <a:gd name="T43" fmla="*/ 11 h 109"/>
                <a:gd name="T44" fmla="*/ 10 w 109"/>
                <a:gd name="T45" fmla="*/ 25 h 109"/>
                <a:gd name="T46" fmla="*/ 3 w 109"/>
                <a:gd name="T47" fmla="*/ 45 h 109"/>
                <a:gd name="T48" fmla="*/ 3 w 109"/>
                <a:gd name="T49" fmla="*/ 64 h 109"/>
                <a:gd name="T50" fmla="*/ 10 w 109"/>
                <a:gd name="T51" fmla="*/ 84 h 109"/>
                <a:gd name="T52" fmla="*/ 25 w 109"/>
                <a:gd name="T53" fmla="*/ 99 h 109"/>
                <a:gd name="T54" fmla="*/ 44 w 109"/>
                <a:gd name="T55" fmla="*/ 106 h 109"/>
                <a:gd name="T56" fmla="*/ 64 w 109"/>
                <a:gd name="T57" fmla="*/ 106 h 109"/>
                <a:gd name="T58" fmla="*/ 84 w 109"/>
                <a:gd name="T59" fmla="*/ 99 h 109"/>
                <a:gd name="T60" fmla="*/ 99 w 109"/>
                <a:gd name="T61" fmla="*/ 84 h 109"/>
                <a:gd name="T62" fmla="*/ 106 w 109"/>
                <a:gd name="T63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09">
                  <a:moveTo>
                    <a:pt x="109" y="54"/>
                  </a:moveTo>
                  <a:lnTo>
                    <a:pt x="109" y="45"/>
                  </a:lnTo>
                  <a:lnTo>
                    <a:pt x="104" y="32"/>
                  </a:lnTo>
                  <a:lnTo>
                    <a:pt x="99" y="25"/>
                  </a:lnTo>
                  <a:lnTo>
                    <a:pt x="94" y="14"/>
                  </a:lnTo>
                  <a:lnTo>
                    <a:pt x="84" y="11"/>
                  </a:lnTo>
                  <a:lnTo>
                    <a:pt x="77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0"/>
                  </a:lnTo>
                  <a:lnTo>
                    <a:pt x="35" y="6"/>
                  </a:lnTo>
                  <a:lnTo>
                    <a:pt x="25" y="11"/>
                  </a:lnTo>
                  <a:lnTo>
                    <a:pt x="14" y="14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0" y="64"/>
                  </a:lnTo>
                  <a:lnTo>
                    <a:pt x="4" y="77"/>
                  </a:lnTo>
                  <a:lnTo>
                    <a:pt x="10" y="84"/>
                  </a:lnTo>
                  <a:lnTo>
                    <a:pt x="14" y="94"/>
                  </a:lnTo>
                  <a:lnTo>
                    <a:pt x="25" y="99"/>
                  </a:lnTo>
                  <a:lnTo>
                    <a:pt x="35" y="104"/>
                  </a:lnTo>
                  <a:lnTo>
                    <a:pt x="44" y="109"/>
                  </a:lnTo>
                  <a:lnTo>
                    <a:pt x="54" y="109"/>
                  </a:lnTo>
                  <a:lnTo>
                    <a:pt x="66" y="109"/>
                  </a:lnTo>
                  <a:lnTo>
                    <a:pt x="77" y="104"/>
                  </a:lnTo>
                  <a:lnTo>
                    <a:pt x="84" y="99"/>
                  </a:lnTo>
                  <a:lnTo>
                    <a:pt x="94" y="94"/>
                  </a:lnTo>
                  <a:lnTo>
                    <a:pt x="99" y="84"/>
                  </a:lnTo>
                  <a:lnTo>
                    <a:pt x="104" y="77"/>
                  </a:lnTo>
                  <a:lnTo>
                    <a:pt x="109" y="64"/>
                  </a:lnTo>
                  <a:lnTo>
                    <a:pt x="109" y="54"/>
                  </a:lnTo>
                  <a:lnTo>
                    <a:pt x="106" y="45"/>
                  </a:lnTo>
                  <a:lnTo>
                    <a:pt x="104" y="35"/>
                  </a:lnTo>
                  <a:lnTo>
                    <a:pt x="99" y="25"/>
                  </a:lnTo>
                  <a:lnTo>
                    <a:pt x="92" y="18"/>
                  </a:lnTo>
                  <a:lnTo>
                    <a:pt x="84" y="11"/>
                  </a:lnTo>
                  <a:lnTo>
                    <a:pt x="73" y="6"/>
                  </a:lnTo>
                  <a:lnTo>
                    <a:pt x="64" y="3"/>
                  </a:lnTo>
                  <a:lnTo>
                    <a:pt x="54" y="3"/>
                  </a:lnTo>
                  <a:lnTo>
                    <a:pt x="44" y="3"/>
                  </a:lnTo>
                  <a:lnTo>
                    <a:pt x="35" y="6"/>
                  </a:lnTo>
                  <a:lnTo>
                    <a:pt x="25" y="11"/>
                  </a:lnTo>
                  <a:lnTo>
                    <a:pt x="18" y="18"/>
                  </a:lnTo>
                  <a:lnTo>
                    <a:pt x="10" y="25"/>
                  </a:lnTo>
                  <a:lnTo>
                    <a:pt x="4" y="35"/>
                  </a:lnTo>
                  <a:lnTo>
                    <a:pt x="3" y="45"/>
                  </a:lnTo>
                  <a:lnTo>
                    <a:pt x="3" y="54"/>
                  </a:lnTo>
                  <a:lnTo>
                    <a:pt x="3" y="64"/>
                  </a:lnTo>
                  <a:lnTo>
                    <a:pt x="4" y="74"/>
                  </a:lnTo>
                  <a:lnTo>
                    <a:pt x="10" y="84"/>
                  </a:lnTo>
                  <a:lnTo>
                    <a:pt x="18" y="92"/>
                  </a:lnTo>
                  <a:lnTo>
                    <a:pt x="25" y="99"/>
                  </a:lnTo>
                  <a:lnTo>
                    <a:pt x="35" y="104"/>
                  </a:lnTo>
                  <a:lnTo>
                    <a:pt x="44" y="106"/>
                  </a:lnTo>
                  <a:lnTo>
                    <a:pt x="54" y="106"/>
                  </a:lnTo>
                  <a:lnTo>
                    <a:pt x="64" y="106"/>
                  </a:lnTo>
                  <a:lnTo>
                    <a:pt x="73" y="104"/>
                  </a:lnTo>
                  <a:lnTo>
                    <a:pt x="84" y="99"/>
                  </a:lnTo>
                  <a:lnTo>
                    <a:pt x="92" y="92"/>
                  </a:lnTo>
                  <a:lnTo>
                    <a:pt x="99" y="84"/>
                  </a:lnTo>
                  <a:lnTo>
                    <a:pt x="104" y="74"/>
                  </a:lnTo>
                  <a:lnTo>
                    <a:pt x="106" y="64"/>
                  </a:lnTo>
                  <a:lnTo>
                    <a:pt x="109" y="5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0" name="Freeform 1312">
              <a:extLst>
                <a:ext uri="{FF2B5EF4-FFF2-40B4-BE49-F238E27FC236}">
                  <a16:creationId xmlns:a16="http://schemas.microsoft.com/office/drawing/2014/main" id="{A236810C-7B60-404E-9BD4-2A8D181F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523"/>
              <a:ext cx="36" cy="35"/>
            </a:xfrm>
            <a:custGeom>
              <a:avLst/>
              <a:gdLst>
                <a:gd name="T0" fmla="*/ 104 w 107"/>
                <a:gd name="T1" fmla="*/ 43 h 104"/>
                <a:gd name="T2" fmla="*/ 97 w 107"/>
                <a:gd name="T3" fmla="*/ 22 h 104"/>
                <a:gd name="T4" fmla="*/ 83 w 107"/>
                <a:gd name="T5" fmla="*/ 7 h 104"/>
                <a:gd name="T6" fmla="*/ 62 w 107"/>
                <a:gd name="T7" fmla="*/ 0 h 104"/>
                <a:gd name="T8" fmla="*/ 43 w 107"/>
                <a:gd name="T9" fmla="*/ 0 h 104"/>
                <a:gd name="T10" fmla="*/ 23 w 107"/>
                <a:gd name="T11" fmla="*/ 7 h 104"/>
                <a:gd name="T12" fmla="*/ 9 w 107"/>
                <a:gd name="T13" fmla="*/ 22 h 104"/>
                <a:gd name="T14" fmla="*/ 0 w 107"/>
                <a:gd name="T15" fmla="*/ 43 h 104"/>
                <a:gd name="T16" fmla="*/ 0 w 107"/>
                <a:gd name="T17" fmla="*/ 62 h 104"/>
                <a:gd name="T18" fmla="*/ 9 w 107"/>
                <a:gd name="T19" fmla="*/ 82 h 104"/>
                <a:gd name="T20" fmla="*/ 23 w 107"/>
                <a:gd name="T21" fmla="*/ 97 h 104"/>
                <a:gd name="T22" fmla="*/ 43 w 107"/>
                <a:gd name="T23" fmla="*/ 104 h 104"/>
                <a:gd name="T24" fmla="*/ 62 w 107"/>
                <a:gd name="T25" fmla="*/ 104 h 104"/>
                <a:gd name="T26" fmla="*/ 83 w 107"/>
                <a:gd name="T27" fmla="*/ 97 h 104"/>
                <a:gd name="T28" fmla="*/ 97 w 107"/>
                <a:gd name="T29" fmla="*/ 82 h 104"/>
                <a:gd name="T30" fmla="*/ 104 w 107"/>
                <a:gd name="T31" fmla="*/ 62 h 104"/>
                <a:gd name="T32" fmla="*/ 104 w 107"/>
                <a:gd name="T33" fmla="*/ 52 h 104"/>
                <a:gd name="T34" fmla="*/ 98 w 107"/>
                <a:gd name="T35" fmla="*/ 33 h 104"/>
                <a:gd name="T36" fmla="*/ 90 w 107"/>
                <a:gd name="T37" fmla="*/ 16 h 104"/>
                <a:gd name="T38" fmla="*/ 72 w 107"/>
                <a:gd name="T39" fmla="*/ 5 h 104"/>
                <a:gd name="T40" fmla="*/ 52 w 107"/>
                <a:gd name="T41" fmla="*/ 0 h 104"/>
                <a:gd name="T42" fmla="*/ 33 w 107"/>
                <a:gd name="T43" fmla="*/ 5 h 104"/>
                <a:gd name="T44" fmla="*/ 16 w 107"/>
                <a:gd name="T45" fmla="*/ 16 h 104"/>
                <a:gd name="T46" fmla="*/ 5 w 107"/>
                <a:gd name="T47" fmla="*/ 33 h 104"/>
                <a:gd name="T48" fmla="*/ 0 w 107"/>
                <a:gd name="T49" fmla="*/ 52 h 104"/>
                <a:gd name="T50" fmla="*/ 5 w 107"/>
                <a:gd name="T51" fmla="*/ 72 h 104"/>
                <a:gd name="T52" fmla="*/ 16 w 107"/>
                <a:gd name="T53" fmla="*/ 89 h 104"/>
                <a:gd name="T54" fmla="*/ 33 w 107"/>
                <a:gd name="T55" fmla="*/ 98 h 104"/>
                <a:gd name="T56" fmla="*/ 52 w 107"/>
                <a:gd name="T57" fmla="*/ 104 h 104"/>
                <a:gd name="T58" fmla="*/ 72 w 107"/>
                <a:gd name="T59" fmla="*/ 98 h 104"/>
                <a:gd name="T60" fmla="*/ 90 w 107"/>
                <a:gd name="T61" fmla="*/ 89 h 104"/>
                <a:gd name="T62" fmla="*/ 98 w 107"/>
                <a:gd name="T63" fmla="*/ 72 h 104"/>
                <a:gd name="T64" fmla="*/ 104 w 107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4">
                  <a:moveTo>
                    <a:pt x="107" y="52"/>
                  </a:moveTo>
                  <a:lnTo>
                    <a:pt x="104" y="43"/>
                  </a:lnTo>
                  <a:lnTo>
                    <a:pt x="101" y="33"/>
                  </a:lnTo>
                  <a:lnTo>
                    <a:pt x="97" y="22"/>
                  </a:lnTo>
                  <a:lnTo>
                    <a:pt x="90" y="16"/>
                  </a:lnTo>
                  <a:lnTo>
                    <a:pt x="83" y="7"/>
                  </a:lnTo>
                  <a:lnTo>
                    <a:pt x="72" y="3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3" y="0"/>
                  </a:lnTo>
                  <a:lnTo>
                    <a:pt x="33" y="3"/>
                  </a:lnTo>
                  <a:lnTo>
                    <a:pt x="23" y="7"/>
                  </a:lnTo>
                  <a:lnTo>
                    <a:pt x="16" y="16"/>
                  </a:lnTo>
                  <a:lnTo>
                    <a:pt x="9" y="22"/>
                  </a:lnTo>
                  <a:lnTo>
                    <a:pt x="3" y="33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3" y="72"/>
                  </a:lnTo>
                  <a:lnTo>
                    <a:pt x="9" y="82"/>
                  </a:lnTo>
                  <a:lnTo>
                    <a:pt x="16" y="89"/>
                  </a:lnTo>
                  <a:lnTo>
                    <a:pt x="23" y="97"/>
                  </a:lnTo>
                  <a:lnTo>
                    <a:pt x="33" y="101"/>
                  </a:lnTo>
                  <a:lnTo>
                    <a:pt x="43" y="104"/>
                  </a:lnTo>
                  <a:lnTo>
                    <a:pt x="52" y="104"/>
                  </a:lnTo>
                  <a:lnTo>
                    <a:pt x="62" y="104"/>
                  </a:lnTo>
                  <a:lnTo>
                    <a:pt x="72" y="101"/>
                  </a:lnTo>
                  <a:lnTo>
                    <a:pt x="83" y="97"/>
                  </a:lnTo>
                  <a:lnTo>
                    <a:pt x="90" y="89"/>
                  </a:lnTo>
                  <a:lnTo>
                    <a:pt x="97" y="82"/>
                  </a:lnTo>
                  <a:lnTo>
                    <a:pt x="101" y="72"/>
                  </a:lnTo>
                  <a:lnTo>
                    <a:pt x="104" y="62"/>
                  </a:lnTo>
                  <a:lnTo>
                    <a:pt x="107" y="52"/>
                  </a:lnTo>
                  <a:lnTo>
                    <a:pt x="104" y="52"/>
                  </a:lnTo>
                  <a:lnTo>
                    <a:pt x="101" y="43"/>
                  </a:lnTo>
                  <a:lnTo>
                    <a:pt x="98" y="33"/>
                  </a:lnTo>
                  <a:lnTo>
                    <a:pt x="93" y="22"/>
                  </a:lnTo>
                  <a:lnTo>
                    <a:pt x="90" y="16"/>
                  </a:lnTo>
                  <a:lnTo>
                    <a:pt x="83" y="10"/>
                  </a:lnTo>
                  <a:lnTo>
                    <a:pt x="72" y="5"/>
                  </a:lnTo>
                  <a:lnTo>
                    <a:pt x="62" y="3"/>
                  </a:lnTo>
                  <a:lnTo>
                    <a:pt x="52" y="0"/>
                  </a:lnTo>
                  <a:lnTo>
                    <a:pt x="43" y="3"/>
                  </a:lnTo>
                  <a:lnTo>
                    <a:pt x="33" y="5"/>
                  </a:lnTo>
                  <a:lnTo>
                    <a:pt x="23" y="10"/>
                  </a:lnTo>
                  <a:lnTo>
                    <a:pt x="16" y="16"/>
                  </a:lnTo>
                  <a:lnTo>
                    <a:pt x="10" y="22"/>
                  </a:lnTo>
                  <a:lnTo>
                    <a:pt x="5" y="33"/>
                  </a:lnTo>
                  <a:lnTo>
                    <a:pt x="3" y="43"/>
                  </a:lnTo>
                  <a:lnTo>
                    <a:pt x="0" y="52"/>
                  </a:lnTo>
                  <a:lnTo>
                    <a:pt x="3" y="62"/>
                  </a:lnTo>
                  <a:lnTo>
                    <a:pt x="5" y="72"/>
                  </a:lnTo>
                  <a:lnTo>
                    <a:pt x="10" y="82"/>
                  </a:lnTo>
                  <a:lnTo>
                    <a:pt x="16" y="89"/>
                  </a:lnTo>
                  <a:lnTo>
                    <a:pt x="23" y="93"/>
                  </a:lnTo>
                  <a:lnTo>
                    <a:pt x="33" y="98"/>
                  </a:lnTo>
                  <a:lnTo>
                    <a:pt x="43" y="101"/>
                  </a:lnTo>
                  <a:lnTo>
                    <a:pt x="52" y="104"/>
                  </a:lnTo>
                  <a:lnTo>
                    <a:pt x="62" y="101"/>
                  </a:lnTo>
                  <a:lnTo>
                    <a:pt x="72" y="98"/>
                  </a:lnTo>
                  <a:lnTo>
                    <a:pt x="83" y="93"/>
                  </a:lnTo>
                  <a:lnTo>
                    <a:pt x="90" y="89"/>
                  </a:lnTo>
                  <a:lnTo>
                    <a:pt x="93" y="82"/>
                  </a:lnTo>
                  <a:lnTo>
                    <a:pt x="98" y="72"/>
                  </a:lnTo>
                  <a:lnTo>
                    <a:pt x="101" y="62"/>
                  </a:lnTo>
                  <a:lnTo>
                    <a:pt x="104" y="52"/>
                  </a:lnTo>
                  <a:lnTo>
                    <a:pt x="107" y="52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1" name="Freeform 1313">
              <a:extLst>
                <a:ext uri="{FF2B5EF4-FFF2-40B4-BE49-F238E27FC236}">
                  <a16:creationId xmlns:a16="http://schemas.microsoft.com/office/drawing/2014/main" id="{4BC90962-862C-4842-88E0-0EEB9066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523"/>
              <a:ext cx="35" cy="35"/>
            </a:xfrm>
            <a:custGeom>
              <a:avLst/>
              <a:gdLst>
                <a:gd name="T0" fmla="*/ 101 w 104"/>
                <a:gd name="T1" fmla="*/ 43 h 104"/>
                <a:gd name="T2" fmla="*/ 93 w 104"/>
                <a:gd name="T3" fmla="*/ 22 h 104"/>
                <a:gd name="T4" fmla="*/ 83 w 104"/>
                <a:gd name="T5" fmla="*/ 10 h 104"/>
                <a:gd name="T6" fmla="*/ 62 w 104"/>
                <a:gd name="T7" fmla="*/ 3 h 104"/>
                <a:gd name="T8" fmla="*/ 43 w 104"/>
                <a:gd name="T9" fmla="*/ 3 h 104"/>
                <a:gd name="T10" fmla="*/ 23 w 104"/>
                <a:gd name="T11" fmla="*/ 10 h 104"/>
                <a:gd name="T12" fmla="*/ 10 w 104"/>
                <a:gd name="T13" fmla="*/ 22 h 104"/>
                <a:gd name="T14" fmla="*/ 3 w 104"/>
                <a:gd name="T15" fmla="*/ 43 h 104"/>
                <a:gd name="T16" fmla="*/ 3 w 104"/>
                <a:gd name="T17" fmla="*/ 62 h 104"/>
                <a:gd name="T18" fmla="*/ 10 w 104"/>
                <a:gd name="T19" fmla="*/ 82 h 104"/>
                <a:gd name="T20" fmla="*/ 23 w 104"/>
                <a:gd name="T21" fmla="*/ 93 h 104"/>
                <a:gd name="T22" fmla="*/ 43 w 104"/>
                <a:gd name="T23" fmla="*/ 101 h 104"/>
                <a:gd name="T24" fmla="*/ 62 w 104"/>
                <a:gd name="T25" fmla="*/ 101 h 104"/>
                <a:gd name="T26" fmla="*/ 83 w 104"/>
                <a:gd name="T27" fmla="*/ 93 h 104"/>
                <a:gd name="T28" fmla="*/ 93 w 104"/>
                <a:gd name="T29" fmla="*/ 82 h 104"/>
                <a:gd name="T30" fmla="*/ 101 w 104"/>
                <a:gd name="T31" fmla="*/ 62 h 104"/>
                <a:gd name="T32" fmla="*/ 101 w 104"/>
                <a:gd name="T33" fmla="*/ 52 h 104"/>
                <a:gd name="T34" fmla="*/ 98 w 104"/>
                <a:gd name="T35" fmla="*/ 33 h 104"/>
                <a:gd name="T36" fmla="*/ 86 w 104"/>
                <a:gd name="T37" fmla="*/ 17 h 104"/>
                <a:gd name="T38" fmla="*/ 72 w 104"/>
                <a:gd name="T39" fmla="*/ 7 h 104"/>
                <a:gd name="T40" fmla="*/ 52 w 104"/>
                <a:gd name="T41" fmla="*/ 3 h 104"/>
                <a:gd name="T42" fmla="*/ 33 w 104"/>
                <a:gd name="T43" fmla="*/ 7 h 104"/>
                <a:gd name="T44" fmla="*/ 17 w 104"/>
                <a:gd name="T45" fmla="*/ 17 h 104"/>
                <a:gd name="T46" fmla="*/ 7 w 104"/>
                <a:gd name="T47" fmla="*/ 33 h 104"/>
                <a:gd name="T48" fmla="*/ 3 w 104"/>
                <a:gd name="T49" fmla="*/ 52 h 104"/>
                <a:gd name="T50" fmla="*/ 7 w 104"/>
                <a:gd name="T51" fmla="*/ 72 h 104"/>
                <a:gd name="T52" fmla="*/ 17 w 104"/>
                <a:gd name="T53" fmla="*/ 86 h 104"/>
                <a:gd name="T54" fmla="*/ 33 w 104"/>
                <a:gd name="T55" fmla="*/ 98 h 104"/>
                <a:gd name="T56" fmla="*/ 52 w 104"/>
                <a:gd name="T57" fmla="*/ 101 h 104"/>
                <a:gd name="T58" fmla="*/ 72 w 104"/>
                <a:gd name="T59" fmla="*/ 98 h 104"/>
                <a:gd name="T60" fmla="*/ 86 w 104"/>
                <a:gd name="T61" fmla="*/ 86 h 104"/>
                <a:gd name="T62" fmla="*/ 98 w 104"/>
                <a:gd name="T63" fmla="*/ 72 h 104"/>
                <a:gd name="T64" fmla="*/ 101 w 104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4" h="104">
                  <a:moveTo>
                    <a:pt x="104" y="52"/>
                  </a:moveTo>
                  <a:lnTo>
                    <a:pt x="101" y="43"/>
                  </a:lnTo>
                  <a:lnTo>
                    <a:pt x="98" y="33"/>
                  </a:lnTo>
                  <a:lnTo>
                    <a:pt x="93" y="22"/>
                  </a:lnTo>
                  <a:lnTo>
                    <a:pt x="90" y="16"/>
                  </a:lnTo>
                  <a:lnTo>
                    <a:pt x="83" y="10"/>
                  </a:lnTo>
                  <a:lnTo>
                    <a:pt x="72" y="5"/>
                  </a:lnTo>
                  <a:lnTo>
                    <a:pt x="62" y="3"/>
                  </a:lnTo>
                  <a:lnTo>
                    <a:pt x="52" y="0"/>
                  </a:lnTo>
                  <a:lnTo>
                    <a:pt x="43" y="3"/>
                  </a:lnTo>
                  <a:lnTo>
                    <a:pt x="33" y="5"/>
                  </a:lnTo>
                  <a:lnTo>
                    <a:pt x="23" y="10"/>
                  </a:lnTo>
                  <a:lnTo>
                    <a:pt x="16" y="16"/>
                  </a:lnTo>
                  <a:lnTo>
                    <a:pt x="10" y="22"/>
                  </a:lnTo>
                  <a:lnTo>
                    <a:pt x="5" y="33"/>
                  </a:lnTo>
                  <a:lnTo>
                    <a:pt x="3" y="43"/>
                  </a:lnTo>
                  <a:lnTo>
                    <a:pt x="0" y="52"/>
                  </a:lnTo>
                  <a:lnTo>
                    <a:pt x="3" y="62"/>
                  </a:lnTo>
                  <a:lnTo>
                    <a:pt x="5" y="72"/>
                  </a:lnTo>
                  <a:lnTo>
                    <a:pt x="10" y="82"/>
                  </a:lnTo>
                  <a:lnTo>
                    <a:pt x="16" y="89"/>
                  </a:lnTo>
                  <a:lnTo>
                    <a:pt x="23" y="93"/>
                  </a:lnTo>
                  <a:lnTo>
                    <a:pt x="33" y="98"/>
                  </a:lnTo>
                  <a:lnTo>
                    <a:pt x="43" y="101"/>
                  </a:lnTo>
                  <a:lnTo>
                    <a:pt x="52" y="104"/>
                  </a:lnTo>
                  <a:lnTo>
                    <a:pt x="62" y="101"/>
                  </a:lnTo>
                  <a:lnTo>
                    <a:pt x="72" y="98"/>
                  </a:lnTo>
                  <a:lnTo>
                    <a:pt x="83" y="93"/>
                  </a:lnTo>
                  <a:lnTo>
                    <a:pt x="90" y="89"/>
                  </a:lnTo>
                  <a:lnTo>
                    <a:pt x="93" y="82"/>
                  </a:lnTo>
                  <a:lnTo>
                    <a:pt x="98" y="72"/>
                  </a:lnTo>
                  <a:lnTo>
                    <a:pt x="101" y="62"/>
                  </a:lnTo>
                  <a:lnTo>
                    <a:pt x="104" y="52"/>
                  </a:lnTo>
                  <a:lnTo>
                    <a:pt x="101" y="52"/>
                  </a:lnTo>
                  <a:lnTo>
                    <a:pt x="101" y="43"/>
                  </a:lnTo>
                  <a:lnTo>
                    <a:pt x="98" y="33"/>
                  </a:lnTo>
                  <a:lnTo>
                    <a:pt x="93" y="24"/>
                  </a:lnTo>
                  <a:lnTo>
                    <a:pt x="86" y="17"/>
                  </a:lnTo>
                  <a:lnTo>
                    <a:pt x="79" y="10"/>
                  </a:lnTo>
                  <a:lnTo>
                    <a:pt x="72" y="7"/>
                  </a:lnTo>
                  <a:lnTo>
                    <a:pt x="62" y="3"/>
                  </a:lnTo>
                  <a:lnTo>
                    <a:pt x="52" y="3"/>
                  </a:lnTo>
                  <a:lnTo>
                    <a:pt x="43" y="3"/>
                  </a:lnTo>
                  <a:lnTo>
                    <a:pt x="33" y="7"/>
                  </a:lnTo>
                  <a:lnTo>
                    <a:pt x="24" y="10"/>
                  </a:lnTo>
                  <a:lnTo>
                    <a:pt x="17" y="17"/>
                  </a:lnTo>
                  <a:lnTo>
                    <a:pt x="10" y="24"/>
                  </a:lnTo>
                  <a:lnTo>
                    <a:pt x="7" y="33"/>
                  </a:lnTo>
                  <a:lnTo>
                    <a:pt x="3" y="43"/>
                  </a:lnTo>
                  <a:lnTo>
                    <a:pt x="3" y="52"/>
                  </a:lnTo>
                  <a:lnTo>
                    <a:pt x="3" y="62"/>
                  </a:lnTo>
                  <a:lnTo>
                    <a:pt x="7" y="72"/>
                  </a:lnTo>
                  <a:lnTo>
                    <a:pt x="10" y="79"/>
                  </a:lnTo>
                  <a:lnTo>
                    <a:pt x="17" y="86"/>
                  </a:lnTo>
                  <a:lnTo>
                    <a:pt x="24" y="93"/>
                  </a:lnTo>
                  <a:lnTo>
                    <a:pt x="33" y="98"/>
                  </a:lnTo>
                  <a:lnTo>
                    <a:pt x="43" y="101"/>
                  </a:lnTo>
                  <a:lnTo>
                    <a:pt x="52" y="101"/>
                  </a:lnTo>
                  <a:lnTo>
                    <a:pt x="62" y="101"/>
                  </a:lnTo>
                  <a:lnTo>
                    <a:pt x="72" y="98"/>
                  </a:lnTo>
                  <a:lnTo>
                    <a:pt x="79" y="93"/>
                  </a:lnTo>
                  <a:lnTo>
                    <a:pt x="86" y="86"/>
                  </a:lnTo>
                  <a:lnTo>
                    <a:pt x="93" y="79"/>
                  </a:lnTo>
                  <a:lnTo>
                    <a:pt x="98" y="72"/>
                  </a:lnTo>
                  <a:lnTo>
                    <a:pt x="101" y="62"/>
                  </a:lnTo>
                  <a:lnTo>
                    <a:pt x="101" y="52"/>
                  </a:lnTo>
                  <a:lnTo>
                    <a:pt x="104" y="52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2" name="Freeform 1314">
              <a:extLst>
                <a:ext uri="{FF2B5EF4-FFF2-40B4-BE49-F238E27FC236}">
                  <a16:creationId xmlns:a16="http://schemas.microsoft.com/office/drawing/2014/main" id="{ABACDB38-72A4-4AA8-8165-615A2B5E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524"/>
              <a:ext cx="33" cy="33"/>
            </a:xfrm>
            <a:custGeom>
              <a:avLst/>
              <a:gdLst>
                <a:gd name="T0" fmla="*/ 100 w 100"/>
                <a:gd name="T1" fmla="*/ 40 h 99"/>
                <a:gd name="T2" fmla="*/ 91 w 100"/>
                <a:gd name="T3" fmla="*/ 23 h 99"/>
                <a:gd name="T4" fmla="*/ 77 w 100"/>
                <a:gd name="T5" fmla="*/ 7 h 99"/>
                <a:gd name="T6" fmla="*/ 60 w 100"/>
                <a:gd name="T7" fmla="*/ 0 h 99"/>
                <a:gd name="T8" fmla="*/ 40 w 100"/>
                <a:gd name="T9" fmla="*/ 0 h 99"/>
                <a:gd name="T10" fmla="*/ 23 w 100"/>
                <a:gd name="T11" fmla="*/ 7 h 99"/>
                <a:gd name="T12" fmla="*/ 9 w 100"/>
                <a:gd name="T13" fmla="*/ 23 h 99"/>
                <a:gd name="T14" fmla="*/ 0 w 100"/>
                <a:gd name="T15" fmla="*/ 40 h 99"/>
                <a:gd name="T16" fmla="*/ 0 w 100"/>
                <a:gd name="T17" fmla="*/ 59 h 99"/>
                <a:gd name="T18" fmla="*/ 9 w 100"/>
                <a:gd name="T19" fmla="*/ 76 h 99"/>
                <a:gd name="T20" fmla="*/ 23 w 100"/>
                <a:gd name="T21" fmla="*/ 90 h 99"/>
                <a:gd name="T22" fmla="*/ 40 w 100"/>
                <a:gd name="T23" fmla="*/ 99 h 99"/>
                <a:gd name="T24" fmla="*/ 60 w 100"/>
                <a:gd name="T25" fmla="*/ 99 h 99"/>
                <a:gd name="T26" fmla="*/ 77 w 100"/>
                <a:gd name="T27" fmla="*/ 90 h 99"/>
                <a:gd name="T28" fmla="*/ 91 w 100"/>
                <a:gd name="T29" fmla="*/ 76 h 99"/>
                <a:gd name="T30" fmla="*/ 100 w 100"/>
                <a:gd name="T31" fmla="*/ 59 h 99"/>
                <a:gd name="T32" fmla="*/ 97 w 100"/>
                <a:gd name="T33" fmla="*/ 40 h 99"/>
                <a:gd name="T34" fmla="*/ 90 w 100"/>
                <a:gd name="T35" fmla="*/ 23 h 99"/>
                <a:gd name="T36" fmla="*/ 77 w 100"/>
                <a:gd name="T37" fmla="*/ 9 h 99"/>
                <a:gd name="T38" fmla="*/ 60 w 100"/>
                <a:gd name="T39" fmla="*/ 2 h 99"/>
                <a:gd name="T40" fmla="*/ 40 w 100"/>
                <a:gd name="T41" fmla="*/ 2 h 99"/>
                <a:gd name="T42" fmla="*/ 23 w 100"/>
                <a:gd name="T43" fmla="*/ 9 h 99"/>
                <a:gd name="T44" fmla="*/ 10 w 100"/>
                <a:gd name="T45" fmla="*/ 23 h 99"/>
                <a:gd name="T46" fmla="*/ 3 w 100"/>
                <a:gd name="T47" fmla="*/ 40 h 99"/>
                <a:gd name="T48" fmla="*/ 3 w 100"/>
                <a:gd name="T49" fmla="*/ 59 h 99"/>
                <a:gd name="T50" fmla="*/ 10 w 100"/>
                <a:gd name="T51" fmla="*/ 76 h 99"/>
                <a:gd name="T52" fmla="*/ 23 w 100"/>
                <a:gd name="T53" fmla="*/ 89 h 99"/>
                <a:gd name="T54" fmla="*/ 40 w 100"/>
                <a:gd name="T55" fmla="*/ 96 h 99"/>
                <a:gd name="T56" fmla="*/ 60 w 100"/>
                <a:gd name="T57" fmla="*/ 96 h 99"/>
                <a:gd name="T58" fmla="*/ 77 w 100"/>
                <a:gd name="T59" fmla="*/ 89 h 99"/>
                <a:gd name="T60" fmla="*/ 90 w 100"/>
                <a:gd name="T61" fmla="*/ 76 h 99"/>
                <a:gd name="T62" fmla="*/ 97 w 100"/>
                <a:gd name="T63" fmla="*/ 5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99">
                  <a:moveTo>
                    <a:pt x="100" y="49"/>
                  </a:moveTo>
                  <a:lnTo>
                    <a:pt x="100" y="40"/>
                  </a:lnTo>
                  <a:lnTo>
                    <a:pt x="97" y="30"/>
                  </a:lnTo>
                  <a:lnTo>
                    <a:pt x="91" y="23"/>
                  </a:lnTo>
                  <a:lnTo>
                    <a:pt x="84" y="14"/>
                  </a:lnTo>
                  <a:lnTo>
                    <a:pt x="77" y="7"/>
                  </a:lnTo>
                  <a:lnTo>
                    <a:pt x="69" y="6"/>
                  </a:lnTo>
                  <a:lnTo>
                    <a:pt x="60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1" y="6"/>
                  </a:lnTo>
                  <a:lnTo>
                    <a:pt x="23" y="7"/>
                  </a:lnTo>
                  <a:lnTo>
                    <a:pt x="16" y="14"/>
                  </a:lnTo>
                  <a:lnTo>
                    <a:pt x="9" y="23"/>
                  </a:lnTo>
                  <a:lnTo>
                    <a:pt x="6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6" y="69"/>
                  </a:lnTo>
                  <a:lnTo>
                    <a:pt x="9" y="76"/>
                  </a:lnTo>
                  <a:lnTo>
                    <a:pt x="16" y="83"/>
                  </a:lnTo>
                  <a:lnTo>
                    <a:pt x="23" y="90"/>
                  </a:lnTo>
                  <a:lnTo>
                    <a:pt x="31" y="96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60" y="99"/>
                  </a:lnTo>
                  <a:lnTo>
                    <a:pt x="69" y="96"/>
                  </a:lnTo>
                  <a:lnTo>
                    <a:pt x="77" y="90"/>
                  </a:lnTo>
                  <a:lnTo>
                    <a:pt x="84" y="83"/>
                  </a:lnTo>
                  <a:lnTo>
                    <a:pt x="91" y="76"/>
                  </a:lnTo>
                  <a:lnTo>
                    <a:pt x="97" y="69"/>
                  </a:lnTo>
                  <a:lnTo>
                    <a:pt x="100" y="59"/>
                  </a:lnTo>
                  <a:lnTo>
                    <a:pt x="100" y="49"/>
                  </a:lnTo>
                  <a:lnTo>
                    <a:pt x="97" y="40"/>
                  </a:lnTo>
                  <a:lnTo>
                    <a:pt x="95" y="30"/>
                  </a:lnTo>
                  <a:lnTo>
                    <a:pt x="90" y="23"/>
                  </a:lnTo>
                  <a:lnTo>
                    <a:pt x="84" y="14"/>
                  </a:lnTo>
                  <a:lnTo>
                    <a:pt x="77" y="9"/>
                  </a:lnTo>
                  <a:lnTo>
                    <a:pt x="69" y="6"/>
                  </a:lnTo>
                  <a:lnTo>
                    <a:pt x="60" y="2"/>
                  </a:lnTo>
                  <a:lnTo>
                    <a:pt x="50" y="2"/>
                  </a:lnTo>
                  <a:lnTo>
                    <a:pt x="40" y="2"/>
                  </a:lnTo>
                  <a:lnTo>
                    <a:pt x="33" y="6"/>
                  </a:lnTo>
                  <a:lnTo>
                    <a:pt x="23" y="9"/>
                  </a:lnTo>
                  <a:lnTo>
                    <a:pt x="16" y="14"/>
                  </a:lnTo>
                  <a:lnTo>
                    <a:pt x="10" y="23"/>
                  </a:lnTo>
                  <a:lnTo>
                    <a:pt x="6" y="30"/>
                  </a:lnTo>
                  <a:lnTo>
                    <a:pt x="3" y="40"/>
                  </a:lnTo>
                  <a:lnTo>
                    <a:pt x="3" y="49"/>
                  </a:lnTo>
                  <a:lnTo>
                    <a:pt x="3" y="59"/>
                  </a:lnTo>
                  <a:lnTo>
                    <a:pt x="6" y="69"/>
                  </a:lnTo>
                  <a:lnTo>
                    <a:pt x="10" y="76"/>
                  </a:lnTo>
                  <a:lnTo>
                    <a:pt x="16" y="83"/>
                  </a:lnTo>
                  <a:lnTo>
                    <a:pt x="23" y="89"/>
                  </a:lnTo>
                  <a:lnTo>
                    <a:pt x="33" y="94"/>
                  </a:lnTo>
                  <a:lnTo>
                    <a:pt x="40" y="96"/>
                  </a:lnTo>
                  <a:lnTo>
                    <a:pt x="50" y="96"/>
                  </a:lnTo>
                  <a:lnTo>
                    <a:pt x="60" y="96"/>
                  </a:lnTo>
                  <a:lnTo>
                    <a:pt x="69" y="94"/>
                  </a:lnTo>
                  <a:lnTo>
                    <a:pt x="77" y="89"/>
                  </a:lnTo>
                  <a:lnTo>
                    <a:pt x="84" y="83"/>
                  </a:lnTo>
                  <a:lnTo>
                    <a:pt x="90" y="76"/>
                  </a:lnTo>
                  <a:lnTo>
                    <a:pt x="95" y="69"/>
                  </a:lnTo>
                  <a:lnTo>
                    <a:pt x="97" y="59"/>
                  </a:lnTo>
                  <a:lnTo>
                    <a:pt x="100" y="49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3" name="Freeform 1315">
              <a:extLst>
                <a:ext uri="{FF2B5EF4-FFF2-40B4-BE49-F238E27FC236}">
                  <a16:creationId xmlns:a16="http://schemas.microsoft.com/office/drawing/2014/main" id="{86249D0D-FF0A-4DBD-A67B-6694D438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525"/>
              <a:ext cx="32" cy="31"/>
            </a:xfrm>
            <a:custGeom>
              <a:avLst/>
              <a:gdLst>
                <a:gd name="T0" fmla="*/ 94 w 97"/>
                <a:gd name="T1" fmla="*/ 38 h 94"/>
                <a:gd name="T2" fmla="*/ 87 w 97"/>
                <a:gd name="T3" fmla="*/ 21 h 94"/>
                <a:gd name="T4" fmla="*/ 74 w 97"/>
                <a:gd name="T5" fmla="*/ 7 h 94"/>
                <a:gd name="T6" fmla="*/ 57 w 97"/>
                <a:gd name="T7" fmla="*/ 0 h 94"/>
                <a:gd name="T8" fmla="*/ 38 w 97"/>
                <a:gd name="T9" fmla="*/ 0 h 94"/>
                <a:gd name="T10" fmla="*/ 21 w 97"/>
                <a:gd name="T11" fmla="*/ 7 h 94"/>
                <a:gd name="T12" fmla="*/ 7 w 97"/>
                <a:gd name="T13" fmla="*/ 21 h 94"/>
                <a:gd name="T14" fmla="*/ 0 w 97"/>
                <a:gd name="T15" fmla="*/ 38 h 94"/>
                <a:gd name="T16" fmla="*/ 0 w 97"/>
                <a:gd name="T17" fmla="*/ 57 h 94"/>
                <a:gd name="T18" fmla="*/ 7 w 97"/>
                <a:gd name="T19" fmla="*/ 74 h 94"/>
                <a:gd name="T20" fmla="*/ 21 w 97"/>
                <a:gd name="T21" fmla="*/ 87 h 94"/>
                <a:gd name="T22" fmla="*/ 38 w 97"/>
                <a:gd name="T23" fmla="*/ 94 h 94"/>
                <a:gd name="T24" fmla="*/ 57 w 97"/>
                <a:gd name="T25" fmla="*/ 94 h 94"/>
                <a:gd name="T26" fmla="*/ 74 w 97"/>
                <a:gd name="T27" fmla="*/ 87 h 94"/>
                <a:gd name="T28" fmla="*/ 87 w 97"/>
                <a:gd name="T29" fmla="*/ 74 h 94"/>
                <a:gd name="T30" fmla="*/ 94 w 97"/>
                <a:gd name="T31" fmla="*/ 57 h 94"/>
                <a:gd name="T32" fmla="*/ 94 w 97"/>
                <a:gd name="T33" fmla="*/ 47 h 94"/>
                <a:gd name="T34" fmla="*/ 88 w 97"/>
                <a:gd name="T35" fmla="*/ 30 h 94"/>
                <a:gd name="T36" fmla="*/ 79 w 97"/>
                <a:gd name="T37" fmla="*/ 16 h 94"/>
                <a:gd name="T38" fmla="*/ 64 w 97"/>
                <a:gd name="T39" fmla="*/ 6 h 94"/>
                <a:gd name="T40" fmla="*/ 47 w 97"/>
                <a:gd name="T41" fmla="*/ 0 h 94"/>
                <a:gd name="T42" fmla="*/ 30 w 97"/>
                <a:gd name="T43" fmla="*/ 6 h 94"/>
                <a:gd name="T44" fmla="*/ 15 w 97"/>
                <a:gd name="T45" fmla="*/ 16 h 94"/>
                <a:gd name="T46" fmla="*/ 6 w 97"/>
                <a:gd name="T47" fmla="*/ 30 h 94"/>
                <a:gd name="T48" fmla="*/ 0 w 97"/>
                <a:gd name="T49" fmla="*/ 47 h 94"/>
                <a:gd name="T50" fmla="*/ 6 w 97"/>
                <a:gd name="T51" fmla="*/ 65 h 94"/>
                <a:gd name="T52" fmla="*/ 15 w 97"/>
                <a:gd name="T53" fmla="*/ 80 h 94"/>
                <a:gd name="T54" fmla="*/ 30 w 97"/>
                <a:gd name="T55" fmla="*/ 90 h 94"/>
                <a:gd name="T56" fmla="*/ 47 w 97"/>
                <a:gd name="T57" fmla="*/ 94 h 94"/>
                <a:gd name="T58" fmla="*/ 64 w 97"/>
                <a:gd name="T59" fmla="*/ 90 h 94"/>
                <a:gd name="T60" fmla="*/ 79 w 97"/>
                <a:gd name="T61" fmla="*/ 80 h 94"/>
                <a:gd name="T62" fmla="*/ 88 w 97"/>
                <a:gd name="T63" fmla="*/ 65 h 94"/>
                <a:gd name="T64" fmla="*/ 94 w 97"/>
                <a:gd name="T65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94">
                  <a:moveTo>
                    <a:pt x="97" y="47"/>
                  </a:moveTo>
                  <a:lnTo>
                    <a:pt x="94" y="38"/>
                  </a:lnTo>
                  <a:lnTo>
                    <a:pt x="92" y="28"/>
                  </a:lnTo>
                  <a:lnTo>
                    <a:pt x="87" y="21"/>
                  </a:lnTo>
                  <a:lnTo>
                    <a:pt x="81" y="13"/>
                  </a:lnTo>
                  <a:lnTo>
                    <a:pt x="74" y="7"/>
                  </a:lnTo>
                  <a:lnTo>
                    <a:pt x="67" y="4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21"/>
                  </a:lnTo>
                  <a:lnTo>
                    <a:pt x="4" y="28"/>
                  </a:lnTo>
                  <a:lnTo>
                    <a:pt x="0" y="38"/>
                  </a:lnTo>
                  <a:lnTo>
                    <a:pt x="0" y="47"/>
                  </a:lnTo>
                  <a:lnTo>
                    <a:pt x="0" y="57"/>
                  </a:lnTo>
                  <a:lnTo>
                    <a:pt x="4" y="67"/>
                  </a:lnTo>
                  <a:lnTo>
                    <a:pt x="7" y="74"/>
                  </a:lnTo>
                  <a:lnTo>
                    <a:pt x="13" y="82"/>
                  </a:lnTo>
                  <a:lnTo>
                    <a:pt x="21" y="87"/>
                  </a:lnTo>
                  <a:lnTo>
                    <a:pt x="30" y="92"/>
                  </a:lnTo>
                  <a:lnTo>
                    <a:pt x="38" y="94"/>
                  </a:lnTo>
                  <a:lnTo>
                    <a:pt x="47" y="94"/>
                  </a:lnTo>
                  <a:lnTo>
                    <a:pt x="57" y="94"/>
                  </a:lnTo>
                  <a:lnTo>
                    <a:pt x="67" y="92"/>
                  </a:lnTo>
                  <a:lnTo>
                    <a:pt x="74" y="87"/>
                  </a:lnTo>
                  <a:lnTo>
                    <a:pt x="81" y="82"/>
                  </a:lnTo>
                  <a:lnTo>
                    <a:pt x="87" y="74"/>
                  </a:lnTo>
                  <a:lnTo>
                    <a:pt x="92" y="67"/>
                  </a:lnTo>
                  <a:lnTo>
                    <a:pt x="94" y="57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2" y="38"/>
                  </a:lnTo>
                  <a:lnTo>
                    <a:pt x="88" y="30"/>
                  </a:lnTo>
                  <a:lnTo>
                    <a:pt x="87" y="23"/>
                  </a:lnTo>
                  <a:lnTo>
                    <a:pt x="79" y="16"/>
                  </a:lnTo>
                  <a:lnTo>
                    <a:pt x="74" y="7"/>
                  </a:lnTo>
                  <a:lnTo>
                    <a:pt x="64" y="6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38" y="4"/>
                  </a:lnTo>
                  <a:lnTo>
                    <a:pt x="30" y="6"/>
                  </a:lnTo>
                  <a:lnTo>
                    <a:pt x="23" y="7"/>
                  </a:lnTo>
                  <a:lnTo>
                    <a:pt x="15" y="16"/>
                  </a:lnTo>
                  <a:lnTo>
                    <a:pt x="11" y="23"/>
                  </a:lnTo>
                  <a:lnTo>
                    <a:pt x="6" y="30"/>
                  </a:lnTo>
                  <a:lnTo>
                    <a:pt x="4" y="38"/>
                  </a:lnTo>
                  <a:lnTo>
                    <a:pt x="0" y="47"/>
                  </a:lnTo>
                  <a:lnTo>
                    <a:pt x="4" y="57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5" y="80"/>
                  </a:lnTo>
                  <a:lnTo>
                    <a:pt x="23" y="87"/>
                  </a:lnTo>
                  <a:lnTo>
                    <a:pt x="30" y="90"/>
                  </a:lnTo>
                  <a:lnTo>
                    <a:pt x="38" y="92"/>
                  </a:lnTo>
                  <a:lnTo>
                    <a:pt x="47" y="94"/>
                  </a:lnTo>
                  <a:lnTo>
                    <a:pt x="57" y="92"/>
                  </a:lnTo>
                  <a:lnTo>
                    <a:pt x="64" y="90"/>
                  </a:lnTo>
                  <a:lnTo>
                    <a:pt x="74" y="87"/>
                  </a:lnTo>
                  <a:lnTo>
                    <a:pt x="79" y="80"/>
                  </a:lnTo>
                  <a:lnTo>
                    <a:pt x="87" y="71"/>
                  </a:lnTo>
                  <a:lnTo>
                    <a:pt x="88" y="65"/>
                  </a:lnTo>
                  <a:lnTo>
                    <a:pt x="92" y="57"/>
                  </a:lnTo>
                  <a:lnTo>
                    <a:pt x="94" y="47"/>
                  </a:lnTo>
                  <a:lnTo>
                    <a:pt x="97" y="47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4" name="Freeform 1316">
              <a:extLst>
                <a:ext uri="{FF2B5EF4-FFF2-40B4-BE49-F238E27FC236}">
                  <a16:creationId xmlns:a16="http://schemas.microsoft.com/office/drawing/2014/main" id="{26C2AE46-B686-4E11-A30D-2B99644DF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525"/>
              <a:ext cx="31" cy="31"/>
            </a:xfrm>
            <a:custGeom>
              <a:avLst/>
              <a:gdLst>
                <a:gd name="T0" fmla="*/ 92 w 94"/>
                <a:gd name="T1" fmla="*/ 38 h 94"/>
                <a:gd name="T2" fmla="*/ 87 w 94"/>
                <a:gd name="T3" fmla="*/ 23 h 94"/>
                <a:gd name="T4" fmla="*/ 74 w 94"/>
                <a:gd name="T5" fmla="*/ 7 h 94"/>
                <a:gd name="T6" fmla="*/ 57 w 94"/>
                <a:gd name="T7" fmla="*/ 4 h 94"/>
                <a:gd name="T8" fmla="*/ 37 w 94"/>
                <a:gd name="T9" fmla="*/ 4 h 94"/>
                <a:gd name="T10" fmla="*/ 23 w 94"/>
                <a:gd name="T11" fmla="*/ 7 h 94"/>
                <a:gd name="T12" fmla="*/ 11 w 94"/>
                <a:gd name="T13" fmla="*/ 23 h 94"/>
                <a:gd name="T14" fmla="*/ 3 w 94"/>
                <a:gd name="T15" fmla="*/ 38 h 94"/>
                <a:gd name="T16" fmla="*/ 3 w 94"/>
                <a:gd name="T17" fmla="*/ 57 h 94"/>
                <a:gd name="T18" fmla="*/ 11 w 94"/>
                <a:gd name="T19" fmla="*/ 71 h 94"/>
                <a:gd name="T20" fmla="*/ 23 w 94"/>
                <a:gd name="T21" fmla="*/ 87 h 94"/>
                <a:gd name="T22" fmla="*/ 37 w 94"/>
                <a:gd name="T23" fmla="*/ 92 h 94"/>
                <a:gd name="T24" fmla="*/ 57 w 94"/>
                <a:gd name="T25" fmla="*/ 92 h 94"/>
                <a:gd name="T26" fmla="*/ 74 w 94"/>
                <a:gd name="T27" fmla="*/ 87 h 94"/>
                <a:gd name="T28" fmla="*/ 87 w 94"/>
                <a:gd name="T29" fmla="*/ 71 h 94"/>
                <a:gd name="T30" fmla="*/ 92 w 94"/>
                <a:gd name="T31" fmla="*/ 57 h 94"/>
                <a:gd name="T32" fmla="*/ 92 w 94"/>
                <a:gd name="T33" fmla="*/ 47 h 94"/>
                <a:gd name="T34" fmla="*/ 88 w 94"/>
                <a:gd name="T35" fmla="*/ 30 h 94"/>
                <a:gd name="T36" fmla="*/ 79 w 94"/>
                <a:gd name="T37" fmla="*/ 16 h 94"/>
                <a:gd name="T38" fmla="*/ 64 w 94"/>
                <a:gd name="T39" fmla="*/ 6 h 94"/>
                <a:gd name="T40" fmla="*/ 47 w 94"/>
                <a:gd name="T41" fmla="*/ 4 h 94"/>
                <a:gd name="T42" fmla="*/ 30 w 94"/>
                <a:gd name="T43" fmla="*/ 6 h 94"/>
                <a:gd name="T44" fmla="*/ 14 w 94"/>
                <a:gd name="T45" fmla="*/ 16 h 94"/>
                <a:gd name="T46" fmla="*/ 6 w 94"/>
                <a:gd name="T47" fmla="*/ 30 h 94"/>
                <a:gd name="T48" fmla="*/ 3 w 94"/>
                <a:gd name="T49" fmla="*/ 47 h 94"/>
                <a:gd name="T50" fmla="*/ 6 w 94"/>
                <a:gd name="T51" fmla="*/ 65 h 94"/>
                <a:gd name="T52" fmla="*/ 14 w 94"/>
                <a:gd name="T53" fmla="*/ 80 h 94"/>
                <a:gd name="T54" fmla="*/ 30 w 94"/>
                <a:gd name="T55" fmla="*/ 90 h 94"/>
                <a:gd name="T56" fmla="*/ 47 w 94"/>
                <a:gd name="T57" fmla="*/ 92 h 94"/>
                <a:gd name="T58" fmla="*/ 64 w 94"/>
                <a:gd name="T59" fmla="*/ 90 h 94"/>
                <a:gd name="T60" fmla="*/ 79 w 94"/>
                <a:gd name="T61" fmla="*/ 80 h 94"/>
                <a:gd name="T62" fmla="*/ 88 w 94"/>
                <a:gd name="T63" fmla="*/ 65 h 94"/>
                <a:gd name="T64" fmla="*/ 92 w 94"/>
                <a:gd name="T65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4">
                  <a:moveTo>
                    <a:pt x="94" y="47"/>
                  </a:moveTo>
                  <a:lnTo>
                    <a:pt x="92" y="38"/>
                  </a:lnTo>
                  <a:lnTo>
                    <a:pt x="88" y="30"/>
                  </a:lnTo>
                  <a:lnTo>
                    <a:pt x="87" y="23"/>
                  </a:lnTo>
                  <a:lnTo>
                    <a:pt x="79" y="16"/>
                  </a:lnTo>
                  <a:lnTo>
                    <a:pt x="74" y="7"/>
                  </a:lnTo>
                  <a:lnTo>
                    <a:pt x="64" y="6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37" y="4"/>
                  </a:lnTo>
                  <a:lnTo>
                    <a:pt x="30" y="6"/>
                  </a:lnTo>
                  <a:lnTo>
                    <a:pt x="23" y="7"/>
                  </a:lnTo>
                  <a:lnTo>
                    <a:pt x="14" y="16"/>
                  </a:lnTo>
                  <a:lnTo>
                    <a:pt x="11" y="23"/>
                  </a:lnTo>
                  <a:lnTo>
                    <a:pt x="6" y="30"/>
                  </a:lnTo>
                  <a:lnTo>
                    <a:pt x="3" y="38"/>
                  </a:lnTo>
                  <a:lnTo>
                    <a:pt x="0" y="47"/>
                  </a:lnTo>
                  <a:lnTo>
                    <a:pt x="3" y="57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4" y="80"/>
                  </a:lnTo>
                  <a:lnTo>
                    <a:pt x="23" y="87"/>
                  </a:lnTo>
                  <a:lnTo>
                    <a:pt x="30" y="90"/>
                  </a:lnTo>
                  <a:lnTo>
                    <a:pt x="37" y="92"/>
                  </a:lnTo>
                  <a:lnTo>
                    <a:pt x="47" y="94"/>
                  </a:lnTo>
                  <a:lnTo>
                    <a:pt x="57" y="92"/>
                  </a:lnTo>
                  <a:lnTo>
                    <a:pt x="64" y="90"/>
                  </a:lnTo>
                  <a:lnTo>
                    <a:pt x="74" y="87"/>
                  </a:lnTo>
                  <a:lnTo>
                    <a:pt x="79" y="80"/>
                  </a:lnTo>
                  <a:lnTo>
                    <a:pt x="87" y="71"/>
                  </a:lnTo>
                  <a:lnTo>
                    <a:pt x="88" y="65"/>
                  </a:lnTo>
                  <a:lnTo>
                    <a:pt x="92" y="57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2" y="38"/>
                  </a:lnTo>
                  <a:lnTo>
                    <a:pt x="88" y="30"/>
                  </a:lnTo>
                  <a:lnTo>
                    <a:pt x="85" y="23"/>
                  </a:lnTo>
                  <a:lnTo>
                    <a:pt x="79" y="16"/>
                  </a:lnTo>
                  <a:lnTo>
                    <a:pt x="71" y="11"/>
                  </a:lnTo>
                  <a:lnTo>
                    <a:pt x="64" y="6"/>
                  </a:lnTo>
                  <a:lnTo>
                    <a:pt x="57" y="4"/>
                  </a:lnTo>
                  <a:lnTo>
                    <a:pt x="47" y="4"/>
                  </a:lnTo>
                  <a:lnTo>
                    <a:pt x="37" y="4"/>
                  </a:lnTo>
                  <a:lnTo>
                    <a:pt x="30" y="6"/>
                  </a:lnTo>
                  <a:lnTo>
                    <a:pt x="23" y="11"/>
                  </a:lnTo>
                  <a:lnTo>
                    <a:pt x="14" y="16"/>
                  </a:lnTo>
                  <a:lnTo>
                    <a:pt x="11" y="23"/>
                  </a:lnTo>
                  <a:lnTo>
                    <a:pt x="6" y="30"/>
                  </a:lnTo>
                  <a:lnTo>
                    <a:pt x="3" y="38"/>
                  </a:lnTo>
                  <a:lnTo>
                    <a:pt x="3" y="47"/>
                  </a:lnTo>
                  <a:lnTo>
                    <a:pt x="3" y="57"/>
                  </a:lnTo>
                  <a:lnTo>
                    <a:pt x="6" y="65"/>
                  </a:lnTo>
                  <a:lnTo>
                    <a:pt x="11" y="71"/>
                  </a:lnTo>
                  <a:lnTo>
                    <a:pt x="14" y="80"/>
                  </a:lnTo>
                  <a:lnTo>
                    <a:pt x="23" y="85"/>
                  </a:lnTo>
                  <a:lnTo>
                    <a:pt x="30" y="90"/>
                  </a:lnTo>
                  <a:lnTo>
                    <a:pt x="37" y="92"/>
                  </a:lnTo>
                  <a:lnTo>
                    <a:pt x="47" y="92"/>
                  </a:lnTo>
                  <a:lnTo>
                    <a:pt x="57" y="92"/>
                  </a:lnTo>
                  <a:lnTo>
                    <a:pt x="64" y="90"/>
                  </a:lnTo>
                  <a:lnTo>
                    <a:pt x="71" y="85"/>
                  </a:lnTo>
                  <a:lnTo>
                    <a:pt x="79" y="80"/>
                  </a:lnTo>
                  <a:lnTo>
                    <a:pt x="85" y="71"/>
                  </a:lnTo>
                  <a:lnTo>
                    <a:pt x="88" y="65"/>
                  </a:lnTo>
                  <a:lnTo>
                    <a:pt x="92" y="57"/>
                  </a:lnTo>
                  <a:lnTo>
                    <a:pt x="92" y="47"/>
                  </a:lnTo>
                  <a:lnTo>
                    <a:pt x="94" y="47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5" name="Freeform 1317">
              <a:extLst>
                <a:ext uri="{FF2B5EF4-FFF2-40B4-BE49-F238E27FC236}">
                  <a16:creationId xmlns:a16="http://schemas.microsoft.com/office/drawing/2014/main" id="{A763EF09-A774-4E7F-B25E-8ABBC271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3525"/>
              <a:ext cx="30" cy="30"/>
            </a:xfrm>
            <a:custGeom>
              <a:avLst/>
              <a:gdLst>
                <a:gd name="T0" fmla="*/ 90 w 90"/>
                <a:gd name="T1" fmla="*/ 36 h 90"/>
                <a:gd name="T2" fmla="*/ 83 w 90"/>
                <a:gd name="T3" fmla="*/ 20 h 90"/>
                <a:gd name="T4" fmla="*/ 69 w 90"/>
                <a:gd name="T5" fmla="*/ 9 h 90"/>
                <a:gd name="T6" fmla="*/ 55 w 90"/>
                <a:gd name="T7" fmla="*/ 0 h 90"/>
                <a:gd name="T8" fmla="*/ 36 w 90"/>
                <a:gd name="T9" fmla="*/ 0 h 90"/>
                <a:gd name="T10" fmla="*/ 20 w 90"/>
                <a:gd name="T11" fmla="*/ 9 h 90"/>
                <a:gd name="T12" fmla="*/ 9 w 90"/>
                <a:gd name="T13" fmla="*/ 20 h 90"/>
                <a:gd name="T14" fmla="*/ 0 w 90"/>
                <a:gd name="T15" fmla="*/ 36 h 90"/>
                <a:gd name="T16" fmla="*/ 0 w 90"/>
                <a:gd name="T17" fmla="*/ 55 h 90"/>
                <a:gd name="T18" fmla="*/ 9 w 90"/>
                <a:gd name="T19" fmla="*/ 69 h 90"/>
                <a:gd name="T20" fmla="*/ 20 w 90"/>
                <a:gd name="T21" fmla="*/ 82 h 90"/>
                <a:gd name="T22" fmla="*/ 36 w 90"/>
                <a:gd name="T23" fmla="*/ 90 h 90"/>
                <a:gd name="T24" fmla="*/ 55 w 90"/>
                <a:gd name="T25" fmla="*/ 90 h 90"/>
                <a:gd name="T26" fmla="*/ 69 w 90"/>
                <a:gd name="T27" fmla="*/ 82 h 90"/>
                <a:gd name="T28" fmla="*/ 83 w 90"/>
                <a:gd name="T29" fmla="*/ 69 h 90"/>
                <a:gd name="T30" fmla="*/ 90 w 90"/>
                <a:gd name="T31" fmla="*/ 55 h 90"/>
                <a:gd name="T32" fmla="*/ 86 w 90"/>
                <a:gd name="T33" fmla="*/ 38 h 90"/>
                <a:gd name="T34" fmla="*/ 83 w 90"/>
                <a:gd name="T35" fmla="*/ 20 h 90"/>
                <a:gd name="T36" fmla="*/ 69 w 90"/>
                <a:gd name="T37" fmla="*/ 10 h 90"/>
                <a:gd name="T38" fmla="*/ 55 w 90"/>
                <a:gd name="T39" fmla="*/ 3 h 90"/>
                <a:gd name="T40" fmla="*/ 38 w 90"/>
                <a:gd name="T41" fmla="*/ 3 h 90"/>
                <a:gd name="T42" fmla="*/ 20 w 90"/>
                <a:gd name="T43" fmla="*/ 10 h 90"/>
                <a:gd name="T44" fmla="*/ 10 w 90"/>
                <a:gd name="T45" fmla="*/ 20 h 90"/>
                <a:gd name="T46" fmla="*/ 3 w 90"/>
                <a:gd name="T47" fmla="*/ 38 h 90"/>
                <a:gd name="T48" fmla="*/ 3 w 90"/>
                <a:gd name="T49" fmla="*/ 55 h 90"/>
                <a:gd name="T50" fmla="*/ 10 w 90"/>
                <a:gd name="T51" fmla="*/ 69 h 90"/>
                <a:gd name="T52" fmla="*/ 20 w 90"/>
                <a:gd name="T53" fmla="*/ 79 h 90"/>
                <a:gd name="T54" fmla="*/ 38 w 90"/>
                <a:gd name="T55" fmla="*/ 86 h 90"/>
                <a:gd name="T56" fmla="*/ 55 w 90"/>
                <a:gd name="T57" fmla="*/ 86 h 90"/>
                <a:gd name="T58" fmla="*/ 69 w 90"/>
                <a:gd name="T59" fmla="*/ 79 h 90"/>
                <a:gd name="T60" fmla="*/ 83 w 90"/>
                <a:gd name="T61" fmla="*/ 69 h 90"/>
                <a:gd name="T62" fmla="*/ 86 w 90"/>
                <a:gd name="T63" fmla="*/ 5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90">
                  <a:moveTo>
                    <a:pt x="90" y="45"/>
                  </a:moveTo>
                  <a:lnTo>
                    <a:pt x="90" y="36"/>
                  </a:lnTo>
                  <a:lnTo>
                    <a:pt x="86" y="27"/>
                  </a:lnTo>
                  <a:lnTo>
                    <a:pt x="83" y="20"/>
                  </a:lnTo>
                  <a:lnTo>
                    <a:pt x="77" y="13"/>
                  </a:lnTo>
                  <a:lnTo>
                    <a:pt x="69" y="9"/>
                  </a:lnTo>
                  <a:lnTo>
                    <a:pt x="62" y="3"/>
                  </a:lnTo>
                  <a:lnTo>
                    <a:pt x="55" y="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27" y="3"/>
                  </a:lnTo>
                  <a:lnTo>
                    <a:pt x="20" y="9"/>
                  </a:lnTo>
                  <a:lnTo>
                    <a:pt x="13" y="13"/>
                  </a:lnTo>
                  <a:lnTo>
                    <a:pt x="9" y="20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3" y="62"/>
                  </a:lnTo>
                  <a:lnTo>
                    <a:pt x="9" y="69"/>
                  </a:lnTo>
                  <a:lnTo>
                    <a:pt x="13" y="77"/>
                  </a:lnTo>
                  <a:lnTo>
                    <a:pt x="20" y="82"/>
                  </a:lnTo>
                  <a:lnTo>
                    <a:pt x="27" y="86"/>
                  </a:lnTo>
                  <a:lnTo>
                    <a:pt x="36" y="90"/>
                  </a:lnTo>
                  <a:lnTo>
                    <a:pt x="45" y="90"/>
                  </a:lnTo>
                  <a:lnTo>
                    <a:pt x="55" y="90"/>
                  </a:lnTo>
                  <a:lnTo>
                    <a:pt x="62" y="86"/>
                  </a:lnTo>
                  <a:lnTo>
                    <a:pt x="69" y="82"/>
                  </a:lnTo>
                  <a:lnTo>
                    <a:pt x="77" y="77"/>
                  </a:lnTo>
                  <a:lnTo>
                    <a:pt x="83" y="69"/>
                  </a:lnTo>
                  <a:lnTo>
                    <a:pt x="86" y="62"/>
                  </a:lnTo>
                  <a:lnTo>
                    <a:pt x="90" y="55"/>
                  </a:lnTo>
                  <a:lnTo>
                    <a:pt x="90" y="45"/>
                  </a:lnTo>
                  <a:lnTo>
                    <a:pt x="86" y="38"/>
                  </a:lnTo>
                  <a:lnTo>
                    <a:pt x="84" y="27"/>
                  </a:lnTo>
                  <a:lnTo>
                    <a:pt x="83" y="20"/>
                  </a:lnTo>
                  <a:lnTo>
                    <a:pt x="76" y="15"/>
                  </a:lnTo>
                  <a:lnTo>
                    <a:pt x="69" y="10"/>
                  </a:lnTo>
                  <a:lnTo>
                    <a:pt x="62" y="5"/>
                  </a:lnTo>
                  <a:lnTo>
                    <a:pt x="55" y="3"/>
                  </a:lnTo>
                  <a:lnTo>
                    <a:pt x="45" y="3"/>
                  </a:lnTo>
                  <a:lnTo>
                    <a:pt x="38" y="3"/>
                  </a:lnTo>
                  <a:lnTo>
                    <a:pt x="27" y="5"/>
                  </a:lnTo>
                  <a:lnTo>
                    <a:pt x="20" y="10"/>
                  </a:lnTo>
                  <a:lnTo>
                    <a:pt x="16" y="15"/>
                  </a:lnTo>
                  <a:lnTo>
                    <a:pt x="10" y="20"/>
                  </a:lnTo>
                  <a:lnTo>
                    <a:pt x="5" y="27"/>
                  </a:lnTo>
                  <a:lnTo>
                    <a:pt x="3" y="38"/>
                  </a:lnTo>
                  <a:lnTo>
                    <a:pt x="3" y="45"/>
                  </a:lnTo>
                  <a:lnTo>
                    <a:pt x="3" y="55"/>
                  </a:lnTo>
                  <a:lnTo>
                    <a:pt x="5" y="62"/>
                  </a:lnTo>
                  <a:lnTo>
                    <a:pt x="10" y="69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7" y="84"/>
                  </a:lnTo>
                  <a:lnTo>
                    <a:pt x="38" y="86"/>
                  </a:lnTo>
                  <a:lnTo>
                    <a:pt x="45" y="86"/>
                  </a:lnTo>
                  <a:lnTo>
                    <a:pt x="55" y="86"/>
                  </a:lnTo>
                  <a:lnTo>
                    <a:pt x="62" y="84"/>
                  </a:lnTo>
                  <a:lnTo>
                    <a:pt x="69" y="79"/>
                  </a:lnTo>
                  <a:lnTo>
                    <a:pt x="76" y="75"/>
                  </a:lnTo>
                  <a:lnTo>
                    <a:pt x="83" y="69"/>
                  </a:lnTo>
                  <a:lnTo>
                    <a:pt x="84" y="62"/>
                  </a:lnTo>
                  <a:lnTo>
                    <a:pt x="86" y="55"/>
                  </a:lnTo>
                  <a:lnTo>
                    <a:pt x="90" y="45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6" name="Freeform 1318">
              <a:extLst>
                <a:ext uri="{FF2B5EF4-FFF2-40B4-BE49-F238E27FC236}">
                  <a16:creationId xmlns:a16="http://schemas.microsoft.com/office/drawing/2014/main" id="{D73D6BDB-013D-4C20-ADC7-A5FB2E1A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527"/>
              <a:ext cx="29" cy="28"/>
            </a:xfrm>
            <a:custGeom>
              <a:avLst/>
              <a:gdLst>
                <a:gd name="T0" fmla="*/ 83 w 87"/>
                <a:gd name="T1" fmla="*/ 34 h 84"/>
                <a:gd name="T2" fmla="*/ 80 w 87"/>
                <a:gd name="T3" fmla="*/ 17 h 84"/>
                <a:gd name="T4" fmla="*/ 66 w 87"/>
                <a:gd name="T5" fmla="*/ 7 h 84"/>
                <a:gd name="T6" fmla="*/ 52 w 87"/>
                <a:gd name="T7" fmla="*/ 0 h 84"/>
                <a:gd name="T8" fmla="*/ 35 w 87"/>
                <a:gd name="T9" fmla="*/ 0 h 84"/>
                <a:gd name="T10" fmla="*/ 17 w 87"/>
                <a:gd name="T11" fmla="*/ 7 h 84"/>
                <a:gd name="T12" fmla="*/ 8 w 87"/>
                <a:gd name="T13" fmla="*/ 17 h 84"/>
                <a:gd name="T14" fmla="*/ 0 w 87"/>
                <a:gd name="T15" fmla="*/ 34 h 84"/>
                <a:gd name="T16" fmla="*/ 0 w 87"/>
                <a:gd name="T17" fmla="*/ 51 h 84"/>
                <a:gd name="T18" fmla="*/ 8 w 87"/>
                <a:gd name="T19" fmla="*/ 65 h 84"/>
                <a:gd name="T20" fmla="*/ 17 w 87"/>
                <a:gd name="T21" fmla="*/ 76 h 84"/>
                <a:gd name="T22" fmla="*/ 35 w 87"/>
                <a:gd name="T23" fmla="*/ 84 h 84"/>
                <a:gd name="T24" fmla="*/ 52 w 87"/>
                <a:gd name="T25" fmla="*/ 84 h 84"/>
                <a:gd name="T26" fmla="*/ 66 w 87"/>
                <a:gd name="T27" fmla="*/ 76 h 84"/>
                <a:gd name="T28" fmla="*/ 80 w 87"/>
                <a:gd name="T29" fmla="*/ 65 h 84"/>
                <a:gd name="T30" fmla="*/ 83 w 87"/>
                <a:gd name="T31" fmla="*/ 51 h 84"/>
                <a:gd name="T32" fmla="*/ 83 w 87"/>
                <a:gd name="T33" fmla="*/ 41 h 84"/>
                <a:gd name="T34" fmla="*/ 81 w 87"/>
                <a:gd name="T35" fmla="*/ 27 h 84"/>
                <a:gd name="T36" fmla="*/ 73 w 87"/>
                <a:gd name="T37" fmla="*/ 12 h 84"/>
                <a:gd name="T38" fmla="*/ 59 w 87"/>
                <a:gd name="T39" fmla="*/ 5 h 84"/>
                <a:gd name="T40" fmla="*/ 42 w 87"/>
                <a:gd name="T41" fmla="*/ 0 h 84"/>
                <a:gd name="T42" fmla="*/ 28 w 87"/>
                <a:gd name="T43" fmla="*/ 5 h 84"/>
                <a:gd name="T44" fmla="*/ 13 w 87"/>
                <a:gd name="T45" fmla="*/ 12 h 84"/>
                <a:gd name="T46" fmla="*/ 6 w 87"/>
                <a:gd name="T47" fmla="*/ 27 h 84"/>
                <a:gd name="T48" fmla="*/ 0 w 87"/>
                <a:gd name="T49" fmla="*/ 41 h 84"/>
                <a:gd name="T50" fmla="*/ 6 w 87"/>
                <a:gd name="T51" fmla="*/ 59 h 84"/>
                <a:gd name="T52" fmla="*/ 13 w 87"/>
                <a:gd name="T53" fmla="*/ 71 h 84"/>
                <a:gd name="T54" fmla="*/ 28 w 87"/>
                <a:gd name="T55" fmla="*/ 79 h 84"/>
                <a:gd name="T56" fmla="*/ 42 w 87"/>
                <a:gd name="T57" fmla="*/ 84 h 84"/>
                <a:gd name="T58" fmla="*/ 59 w 87"/>
                <a:gd name="T59" fmla="*/ 79 h 84"/>
                <a:gd name="T60" fmla="*/ 73 w 87"/>
                <a:gd name="T61" fmla="*/ 71 h 84"/>
                <a:gd name="T62" fmla="*/ 81 w 87"/>
                <a:gd name="T63" fmla="*/ 59 h 84"/>
                <a:gd name="T64" fmla="*/ 83 w 87"/>
                <a:gd name="T6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84">
                  <a:moveTo>
                    <a:pt x="87" y="41"/>
                  </a:moveTo>
                  <a:lnTo>
                    <a:pt x="83" y="34"/>
                  </a:lnTo>
                  <a:lnTo>
                    <a:pt x="81" y="24"/>
                  </a:lnTo>
                  <a:lnTo>
                    <a:pt x="80" y="17"/>
                  </a:lnTo>
                  <a:lnTo>
                    <a:pt x="73" y="12"/>
                  </a:lnTo>
                  <a:lnTo>
                    <a:pt x="66" y="7"/>
                  </a:lnTo>
                  <a:lnTo>
                    <a:pt x="59" y="1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4" y="1"/>
                  </a:lnTo>
                  <a:lnTo>
                    <a:pt x="17" y="7"/>
                  </a:lnTo>
                  <a:lnTo>
                    <a:pt x="13" y="12"/>
                  </a:lnTo>
                  <a:lnTo>
                    <a:pt x="8" y="17"/>
                  </a:lnTo>
                  <a:lnTo>
                    <a:pt x="2" y="24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2" y="59"/>
                  </a:lnTo>
                  <a:lnTo>
                    <a:pt x="8" y="65"/>
                  </a:lnTo>
                  <a:lnTo>
                    <a:pt x="13" y="71"/>
                  </a:lnTo>
                  <a:lnTo>
                    <a:pt x="17" y="76"/>
                  </a:lnTo>
                  <a:lnTo>
                    <a:pt x="24" y="81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2" y="84"/>
                  </a:lnTo>
                  <a:lnTo>
                    <a:pt x="59" y="81"/>
                  </a:lnTo>
                  <a:lnTo>
                    <a:pt x="66" y="76"/>
                  </a:lnTo>
                  <a:lnTo>
                    <a:pt x="73" y="71"/>
                  </a:lnTo>
                  <a:lnTo>
                    <a:pt x="80" y="65"/>
                  </a:lnTo>
                  <a:lnTo>
                    <a:pt x="81" y="59"/>
                  </a:lnTo>
                  <a:lnTo>
                    <a:pt x="83" y="51"/>
                  </a:lnTo>
                  <a:lnTo>
                    <a:pt x="87" y="41"/>
                  </a:lnTo>
                  <a:lnTo>
                    <a:pt x="83" y="41"/>
                  </a:lnTo>
                  <a:lnTo>
                    <a:pt x="83" y="34"/>
                  </a:lnTo>
                  <a:lnTo>
                    <a:pt x="81" y="27"/>
                  </a:lnTo>
                  <a:lnTo>
                    <a:pt x="76" y="19"/>
                  </a:lnTo>
                  <a:lnTo>
                    <a:pt x="73" y="12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0" y="1"/>
                  </a:lnTo>
                  <a:lnTo>
                    <a:pt x="42" y="0"/>
                  </a:lnTo>
                  <a:lnTo>
                    <a:pt x="35" y="1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3" y="12"/>
                  </a:lnTo>
                  <a:lnTo>
                    <a:pt x="8" y="19"/>
                  </a:lnTo>
                  <a:lnTo>
                    <a:pt x="6" y="27"/>
                  </a:lnTo>
                  <a:lnTo>
                    <a:pt x="2" y="34"/>
                  </a:lnTo>
                  <a:lnTo>
                    <a:pt x="0" y="41"/>
                  </a:lnTo>
                  <a:lnTo>
                    <a:pt x="2" y="50"/>
                  </a:lnTo>
                  <a:lnTo>
                    <a:pt x="6" y="59"/>
                  </a:lnTo>
                  <a:lnTo>
                    <a:pt x="8" y="64"/>
                  </a:lnTo>
                  <a:lnTo>
                    <a:pt x="13" y="71"/>
                  </a:lnTo>
                  <a:lnTo>
                    <a:pt x="20" y="76"/>
                  </a:lnTo>
                  <a:lnTo>
                    <a:pt x="28" y="79"/>
                  </a:lnTo>
                  <a:lnTo>
                    <a:pt x="35" y="81"/>
                  </a:lnTo>
                  <a:lnTo>
                    <a:pt x="42" y="84"/>
                  </a:lnTo>
                  <a:lnTo>
                    <a:pt x="50" y="81"/>
                  </a:lnTo>
                  <a:lnTo>
                    <a:pt x="59" y="79"/>
                  </a:lnTo>
                  <a:lnTo>
                    <a:pt x="64" y="76"/>
                  </a:lnTo>
                  <a:lnTo>
                    <a:pt x="73" y="71"/>
                  </a:lnTo>
                  <a:lnTo>
                    <a:pt x="76" y="64"/>
                  </a:lnTo>
                  <a:lnTo>
                    <a:pt x="81" y="59"/>
                  </a:lnTo>
                  <a:lnTo>
                    <a:pt x="83" y="50"/>
                  </a:lnTo>
                  <a:lnTo>
                    <a:pt x="83" y="41"/>
                  </a:lnTo>
                  <a:lnTo>
                    <a:pt x="87" y="41"/>
                  </a:ln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7" name="Freeform 1319">
              <a:extLst>
                <a:ext uri="{FF2B5EF4-FFF2-40B4-BE49-F238E27FC236}">
                  <a16:creationId xmlns:a16="http://schemas.microsoft.com/office/drawing/2014/main" id="{1D8A5E94-CED4-4D3A-A8D8-3BE265173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527"/>
              <a:ext cx="27" cy="28"/>
            </a:xfrm>
            <a:custGeom>
              <a:avLst/>
              <a:gdLst>
                <a:gd name="T0" fmla="*/ 82 w 82"/>
                <a:gd name="T1" fmla="*/ 34 h 84"/>
                <a:gd name="T2" fmla="*/ 75 w 82"/>
                <a:gd name="T3" fmla="*/ 19 h 84"/>
                <a:gd name="T4" fmla="*/ 64 w 82"/>
                <a:gd name="T5" fmla="*/ 7 h 84"/>
                <a:gd name="T6" fmla="*/ 48 w 82"/>
                <a:gd name="T7" fmla="*/ 1 h 84"/>
                <a:gd name="T8" fmla="*/ 34 w 82"/>
                <a:gd name="T9" fmla="*/ 1 h 84"/>
                <a:gd name="T10" fmla="*/ 19 w 82"/>
                <a:gd name="T11" fmla="*/ 7 h 84"/>
                <a:gd name="T12" fmla="*/ 7 w 82"/>
                <a:gd name="T13" fmla="*/ 19 h 84"/>
                <a:gd name="T14" fmla="*/ 1 w 82"/>
                <a:gd name="T15" fmla="*/ 34 h 84"/>
                <a:gd name="T16" fmla="*/ 1 w 82"/>
                <a:gd name="T17" fmla="*/ 50 h 84"/>
                <a:gd name="T18" fmla="*/ 7 w 82"/>
                <a:gd name="T19" fmla="*/ 64 h 84"/>
                <a:gd name="T20" fmla="*/ 19 w 82"/>
                <a:gd name="T21" fmla="*/ 76 h 84"/>
                <a:gd name="T22" fmla="*/ 34 w 82"/>
                <a:gd name="T23" fmla="*/ 81 h 84"/>
                <a:gd name="T24" fmla="*/ 48 w 82"/>
                <a:gd name="T25" fmla="*/ 81 h 84"/>
                <a:gd name="T26" fmla="*/ 64 w 82"/>
                <a:gd name="T27" fmla="*/ 76 h 84"/>
                <a:gd name="T28" fmla="*/ 75 w 82"/>
                <a:gd name="T29" fmla="*/ 64 h 84"/>
                <a:gd name="T30" fmla="*/ 82 w 82"/>
                <a:gd name="T31" fmla="*/ 50 h 84"/>
                <a:gd name="T32" fmla="*/ 81 w 82"/>
                <a:gd name="T33" fmla="*/ 41 h 84"/>
                <a:gd name="T34" fmla="*/ 79 w 82"/>
                <a:gd name="T35" fmla="*/ 27 h 84"/>
                <a:gd name="T36" fmla="*/ 68 w 82"/>
                <a:gd name="T37" fmla="*/ 15 h 84"/>
                <a:gd name="T38" fmla="*/ 56 w 82"/>
                <a:gd name="T39" fmla="*/ 5 h 84"/>
                <a:gd name="T40" fmla="*/ 41 w 82"/>
                <a:gd name="T41" fmla="*/ 1 h 84"/>
                <a:gd name="T42" fmla="*/ 27 w 82"/>
                <a:gd name="T43" fmla="*/ 5 h 84"/>
                <a:gd name="T44" fmla="*/ 14 w 82"/>
                <a:gd name="T45" fmla="*/ 15 h 84"/>
                <a:gd name="T46" fmla="*/ 5 w 82"/>
                <a:gd name="T47" fmla="*/ 27 h 84"/>
                <a:gd name="T48" fmla="*/ 1 w 82"/>
                <a:gd name="T49" fmla="*/ 41 h 84"/>
                <a:gd name="T50" fmla="*/ 5 w 82"/>
                <a:gd name="T51" fmla="*/ 57 h 84"/>
                <a:gd name="T52" fmla="*/ 14 w 82"/>
                <a:gd name="T53" fmla="*/ 68 h 84"/>
                <a:gd name="T54" fmla="*/ 27 w 82"/>
                <a:gd name="T55" fmla="*/ 79 h 84"/>
                <a:gd name="T56" fmla="*/ 41 w 82"/>
                <a:gd name="T57" fmla="*/ 81 h 84"/>
                <a:gd name="T58" fmla="*/ 56 w 82"/>
                <a:gd name="T59" fmla="*/ 79 h 84"/>
                <a:gd name="T60" fmla="*/ 68 w 82"/>
                <a:gd name="T61" fmla="*/ 68 h 84"/>
                <a:gd name="T62" fmla="*/ 79 w 82"/>
                <a:gd name="T63" fmla="*/ 57 h 84"/>
                <a:gd name="T64" fmla="*/ 81 w 82"/>
                <a:gd name="T6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84">
                  <a:moveTo>
                    <a:pt x="82" y="41"/>
                  </a:moveTo>
                  <a:lnTo>
                    <a:pt x="82" y="34"/>
                  </a:lnTo>
                  <a:lnTo>
                    <a:pt x="81" y="27"/>
                  </a:lnTo>
                  <a:lnTo>
                    <a:pt x="75" y="19"/>
                  </a:lnTo>
                  <a:lnTo>
                    <a:pt x="71" y="12"/>
                  </a:lnTo>
                  <a:lnTo>
                    <a:pt x="64" y="7"/>
                  </a:lnTo>
                  <a:lnTo>
                    <a:pt x="58" y="5"/>
                  </a:lnTo>
                  <a:lnTo>
                    <a:pt x="48" y="1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5" y="27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1" y="50"/>
                  </a:lnTo>
                  <a:lnTo>
                    <a:pt x="5" y="59"/>
                  </a:lnTo>
                  <a:lnTo>
                    <a:pt x="7" y="64"/>
                  </a:lnTo>
                  <a:lnTo>
                    <a:pt x="12" y="71"/>
                  </a:lnTo>
                  <a:lnTo>
                    <a:pt x="19" y="76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1" y="84"/>
                  </a:lnTo>
                  <a:lnTo>
                    <a:pt x="48" y="81"/>
                  </a:lnTo>
                  <a:lnTo>
                    <a:pt x="58" y="79"/>
                  </a:lnTo>
                  <a:lnTo>
                    <a:pt x="64" y="76"/>
                  </a:lnTo>
                  <a:lnTo>
                    <a:pt x="71" y="71"/>
                  </a:lnTo>
                  <a:lnTo>
                    <a:pt x="75" y="64"/>
                  </a:lnTo>
                  <a:lnTo>
                    <a:pt x="81" y="59"/>
                  </a:lnTo>
                  <a:lnTo>
                    <a:pt x="82" y="50"/>
                  </a:lnTo>
                  <a:lnTo>
                    <a:pt x="82" y="41"/>
                  </a:lnTo>
                  <a:lnTo>
                    <a:pt x="81" y="41"/>
                  </a:lnTo>
                  <a:lnTo>
                    <a:pt x="81" y="34"/>
                  </a:lnTo>
                  <a:lnTo>
                    <a:pt x="79" y="27"/>
                  </a:lnTo>
                  <a:lnTo>
                    <a:pt x="73" y="19"/>
                  </a:lnTo>
                  <a:lnTo>
                    <a:pt x="68" y="15"/>
                  </a:lnTo>
                  <a:lnTo>
                    <a:pt x="64" y="10"/>
                  </a:lnTo>
                  <a:lnTo>
                    <a:pt x="56" y="5"/>
                  </a:lnTo>
                  <a:lnTo>
                    <a:pt x="48" y="1"/>
                  </a:lnTo>
                  <a:lnTo>
                    <a:pt x="41" y="1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1" y="34"/>
                  </a:lnTo>
                  <a:lnTo>
                    <a:pt x="1" y="41"/>
                  </a:lnTo>
                  <a:lnTo>
                    <a:pt x="1" y="50"/>
                  </a:lnTo>
                  <a:lnTo>
                    <a:pt x="5" y="57"/>
                  </a:lnTo>
                  <a:lnTo>
                    <a:pt x="8" y="64"/>
                  </a:lnTo>
                  <a:lnTo>
                    <a:pt x="14" y="68"/>
                  </a:lnTo>
                  <a:lnTo>
                    <a:pt x="19" y="74"/>
                  </a:lnTo>
                  <a:lnTo>
                    <a:pt x="27" y="79"/>
                  </a:lnTo>
                  <a:lnTo>
                    <a:pt x="34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4" y="74"/>
                  </a:lnTo>
                  <a:lnTo>
                    <a:pt x="68" y="68"/>
                  </a:lnTo>
                  <a:lnTo>
                    <a:pt x="73" y="64"/>
                  </a:lnTo>
                  <a:lnTo>
                    <a:pt x="79" y="57"/>
                  </a:lnTo>
                  <a:lnTo>
                    <a:pt x="81" y="50"/>
                  </a:lnTo>
                  <a:lnTo>
                    <a:pt x="81" y="41"/>
                  </a:lnTo>
                  <a:lnTo>
                    <a:pt x="82" y="41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8" name="Freeform 1320">
              <a:extLst>
                <a:ext uri="{FF2B5EF4-FFF2-40B4-BE49-F238E27FC236}">
                  <a16:creationId xmlns:a16="http://schemas.microsoft.com/office/drawing/2014/main" id="{C4AFFA46-C8A3-460B-8226-A0EFA6AE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3527"/>
              <a:ext cx="27" cy="27"/>
            </a:xfrm>
            <a:custGeom>
              <a:avLst/>
              <a:gdLst>
                <a:gd name="T0" fmla="*/ 80 w 80"/>
                <a:gd name="T1" fmla="*/ 33 h 80"/>
                <a:gd name="T2" fmla="*/ 73 w 80"/>
                <a:gd name="T3" fmla="*/ 18 h 80"/>
                <a:gd name="T4" fmla="*/ 63 w 80"/>
                <a:gd name="T5" fmla="*/ 9 h 80"/>
                <a:gd name="T6" fmla="*/ 49 w 80"/>
                <a:gd name="T7" fmla="*/ 0 h 80"/>
                <a:gd name="T8" fmla="*/ 33 w 80"/>
                <a:gd name="T9" fmla="*/ 0 h 80"/>
                <a:gd name="T10" fmla="*/ 18 w 80"/>
                <a:gd name="T11" fmla="*/ 9 h 80"/>
                <a:gd name="T12" fmla="*/ 9 w 80"/>
                <a:gd name="T13" fmla="*/ 18 h 80"/>
                <a:gd name="T14" fmla="*/ 0 w 80"/>
                <a:gd name="T15" fmla="*/ 33 h 80"/>
                <a:gd name="T16" fmla="*/ 0 w 80"/>
                <a:gd name="T17" fmla="*/ 49 h 80"/>
                <a:gd name="T18" fmla="*/ 9 w 80"/>
                <a:gd name="T19" fmla="*/ 63 h 80"/>
                <a:gd name="T20" fmla="*/ 18 w 80"/>
                <a:gd name="T21" fmla="*/ 73 h 80"/>
                <a:gd name="T22" fmla="*/ 33 w 80"/>
                <a:gd name="T23" fmla="*/ 80 h 80"/>
                <a:gd name="T24" fmla="*/ 49 w 80"/>
                <a:gd name="T25" fmla="*/ 80 h 80"/>
                <a:gd name="T26" fmla="*/ 63 w 80"/>
                <a:gd name="T27" fmla="*/ 73 h 80"/>
                <a:gd name="T28" fmla="*/ 73 w 80"/>
                <a:gd name="T29" fmla="*/ 63 h 80"/>
                <a:gd name="T30" fmla="*/ 80 w 80"/>
                <a:gd name="T31" fmla="*/ 49 h 80"/>
                <a:gd name="T32" fmla="*/ 78 w 80"/>
                <a:gd name="T33" fmla="*/ 33 h 80"/>
                <a:gd name="T34" fmla="*/ 73 w 80"/>
                <a:gd name="T35" fmla="*/ 18 h 80"/>
                <a:gd name="T36" fmla="*/ 63 w 80"/>
                <a:gd name="T37" fmla="*/ 9 h 80"/>
                <a:gd name="T38" fmla="*/ 49 w 80"/>
                <a:gd name="T39" fmla="*/ 4 h 80"/>
                <a:gd name="T40" fmla="*/ 33 w 80"/>
                <a:gd name="T41" fmla="*/ 4 h 80"/>
                <a:gd name="T42" fmla="*/ 18 w 80"/>
                <a:gd name="T43" fmla="*/ 9 h 80"/>
                <a:gd name="T44" fmla="*/ 9 w 80"/>
                <a:gd name="T45" fmla="*/ 18 h 80"/>
                <a:gd name="T46" fmla="*/ 4 w 80"/>
                <a:gd name="T47" fmla="*/ 33 h 80"/>
                <a:gd name="T48" fmla="*/ 4 w 80"/>
                <a:gd name="T49" fmla="*/ 49 h 80"/>
                <a:gd name="T50" fmla="*/ 9 w 80"/>
                <a:gd name="T51" fmla="*/ 63 h 80"/>
                <a:gd name="T52" fmla="*/ 18 w 80"/>
                <a:gd name="T53" fmla="*/ 73 h 80"/>
                <a:gd name="T54" fmla="*/ 33 w 80"/>
                <a:gd name="T55" fmla="*/ 78 h 80"/>
                <a:gd name="T56" fmla="*/ 49 w 80"/>
                <a:gd name="T57" fmla="*/ 78 h 80"/>
                <a:gd name="T58" fmla="*/ 63 w 80"/>
                <a:gd name="T59" fmla="*/ 73 h 80"/>
                <a:gd name="T60" fmla="*/ 73 w 80"/>
                <a:gd name="T61" fmla="*/ 63 h 80"/>
                <a:gd name="T62" fmla="*/ 78 w 80"/>
                <a:gd name="T63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lnTo>
                    <a:pt x="80" y="33"/>
                  </a:lnTo>
                  <a:lnTo>
                    <a:pt x="78" y="26"/>
                  </a:lnTo>
                  <a:lnTo>
                    <a:pt x="73" y="18"/>
                  </a:lnTo>
                  <a:lnTo>
                    <a:pt x="67" y="14"/>
                  </a:lnTo>
                  <a:lnTo>
                    <a:pt x="63" y="9"/>
                  </a:lnTo>
                  <a:lnTo>
                    <a:pt x="56" y="4"/>
                  </a:lnTo>
                  <a:lnTo>
                    <a:pt x="49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6" y="4"/>
                  </a:lnTo>
                  <a:lnTo>
                    <a:pt x="18" y="9"/>
                  </a:lnTo>
                  <a:lnTo>
                    <a:pt x="13" y="14"/>
                  </a:lnTo>
                  <a:lnTo>
                    <a:pt x="9" y="18"/>
                  </a:lnTo>
                  <a:lnTo>
                    <a:pt x="4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4" y="56"/>
                  </a:lnTo>
                  <a:lnTo>
                    <a:pt x="9" y="63"/>
                  </a:lnTo>
                  <a:lnTo>
                    <a:pt x="13" y="67"/>
                  </a:lnTo>
                  <a:lnTo>
                    <a:pt x="18" y="73"/>
                  </a:lnTo>
                  <a:lnTo>
                    <a:pt x="26" y="78"/>
                  </a:lnTo>
                  <a:lnTo>
                    <a:pt x="33" y="80"/>
                  </a:lnTo>
                  <a:lnTo>
                    <a:pt x="40" y="80"/>
                  </a:lnTo>
                  <a:lnTo>
                    <a:pt x="49" y="80"/>
                  </a:lnTo>
                  <a:lnTo>
                    <a:pt x="56" y="78"/>
                  </a:lnTo>
                  <a:lnTo>
                    <a:pt x="63" y="73"/>
                  </a:lnTo>
                  <a:lnTo>
                    <a:pt x="67" y="67"/>
                  </a:lnTo>
                  <a:lnTo>
                    <a:pt x="73" y="63"/>
                  </a:lnTo>
                  <a:lnTo>
                    <a:pt x="78" y="56"/>
                  </a:lnTo>
                  <a:lnTo>
                    <a:pt x="80" y="49"/>
                  </a:lnTo>
                  <a:lnTo>
                    <a:pt x="80" y="40"/>
                  </a:lnTo>
                  <a:lnTo>
                    <a:pt x="78" y="33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67" y="14"/>
                  </a:lnTo>
                  <a:lnTo>
                    <a:pt x="63" y="9"/>
                  </a:lnTo>
                  <a:lnTo>
                    <a:pt x="56" y="6"/>
                  </a:lnTo>
                  <a:lnTo>
                    <a:pt x="49" y="4"/>
                  </a:lnTo>
                  <a:lnTo>
                    <a:pt x="40" y="4"/>
                  </a:lnTo>
                  <a:lnTo>
                    <a:pt x="33" y="4"/>
                  </a:lnTo>
                  <a:lnTo>
                    <a:pt x="26" y="6"/>
                  </a:lnTo>
                  <a:lnTo>
                    <a:pt x="18" y="9"/>
                  </a:lnTo>
                  <a:lnTo>
                    <a:pt x="13" y="14"/>
                  </a:lnTo>
                  <a:lnTo>
                    <a:pt x="9" y="18"/>
                  </a:lnTo>
                  <a:lnTo>
                    <a:pt x="6" y="26"/>
                  </a:lnTo>
                  <a:lnTo>
                    <a:pt x="4" y="33"/>
                  </a:lnTo>
                  <a:lnTo>
                    <a:pt x="4" y="40"/>
                  </a:lnTo>
                  <a:lnTo>
                    <a:pt x="4" y="49"/>
                  </a:lnTo>
                  <a:lnTo>
                    <a:pt x="6" y="56"/>
                  </a:lnTo>
                  <a:lnTo>
                    <a:pt x="9" y="63"/>
                  </a:lnTo>
                  <a:lnTo>
                    <a:pt x="13" y="67"/>
                  </a:lnTo>
                  <a:lnTo>
                    <a:pt x="18" y="73"/>
                  </a:lnTo>
                  <a:lnTo>
                    <a:pt x="26" y="75"/>
                  </a:lnTo>
                  <a:lnTo>
                    <a:pt x="33" y="78"/>
                  </a:lnTo>
                  <a:lnTo>
                    <a:pt x="40" y="78"/>
                  </a:lnTo>
                  <a:lnTo>
                    <a:pt x="49" y="78"/>
                  </a:lnTo>
                  <a:lnTo>
                    <a:pt x="56" y="75"/>
                  </a:lnTo>
                  <a:lnTo>
                    <a:pt x="63" y="73"/>
                  </a:lnTo>
                  <a:lnTo>
                    <a:pt x="67" y="67"/>
                  </a:lnTo>
                  <a:lnTo>
                    <a:pt x="73" y="63"/>
                  </a:lnTo>
                  <a:lnTo>
                    <a:pt x="75" y="56"/>
                  </a:lnTo>
                  <a:lnTo>
                    <a:pt x="78" y="49"/>
                  </a:lnTo>
                  <a:lnTo>
                    <a:pt x="80" y="4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9" name="Freeform 1321">
              <a:extLst>
                <a:ext uri="{FF2B5EF4-FFF2-40B4-BE49-F238E27FC236}">
                  <a16:creationId xmlns:a16="http://schemas.microsoft.com/office/drawing/2014/main" id="{ABFDC89E-B87F-4E4A-B282-1A6DB9291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3528"/>
              <a:ext cx="25" cy="25"/>
            </a:xfrm>
            <a:custGeom>
              <a:avLst/>
              <a:gdLst>
                <a:gd name="T0" fmla="*/ 74 w 75"/>
                <a:gd name="T1" fmla="*/ 29 h 73"/>
                <a:gd name="T2" fmla="*/ 68 w 75"/>
                <a:gd name="T3" fmla="*/ 14 h 73"/>
                <a:gd name="T4" fmla="*/ 58 w 75"/>
                <a:gd name="T5" fmla="*/ 4 h 73"/>
                <a:gd name="T6" fmla="*/ 44 w 75"/>
                <a:gd name="T7" fmla="*/ 0 h 73"/>
                <a:gd name="T8" fmla="*/ 29 w 75"/>
                <a:gd name="T9" fmla="*/ 0 h 73"/>
                <a:gd name="T10" fmla="*/ 14 w 75"/>
                <a:gd name="T11" fmla="*/ 4 h 73"/>
                <a:gd name="T12" fmla="*/ 4 w 75"/>
                <a:gd name="T13" fmla="*/ 14 h 73"/>
                <a:gd name="T14" fmla="*/ 0 w 75"/>
                <a:gd name="T15" fmla="*/ 29 h 73"/>
                <a:gd name="T16" fmla="*/ 0 w 75"/>
                <a:gd name="T17" fmla="*/ 43 h 73"/>
                <a:gd name="T18" fmla="*/ 4 w 75"/>
                <a:gd name="T19" fmla="*/ 58 h 73"/>
                <a:gd name="T20" fmla="*/ 14 w 75"/>
                <a:gd name="T21" fmla="*/ 68 h 73"/>
                <a:gd name="T22" fmla="*/ 29 w 75"/>
                <a:gd name="T23" fmla="*/ 73 h 73"/>
                <a:gd name="T24" fmla="*/ 44 w 75"/>
                <a:gd name="T25" fmla="*/ 73 h 73"/>
                <a:gd name="T26" fmla="*/ 58 w 75"/>
                <a:gd name="T27" fmla="*/ 68 h 73"/>
                <a:gd name="T28" fmla="*/ 68 w 75"/>
                <a:gd name="T29" fmla="*/ 58 h 73"/>
                <a:gd name="T30" fmla="*/ 74 w 75"/>
                <a:gd name="T31" fmla="*/ 43 h 73"/>
                <a:gd name="T32" fmla="*/ 74 w 75"/>
                <a:gd name="T33" fmla="*/ 36 h 73"/>
                <a:gd name="T34" fmla="*/ 70 w 75"/>
                <a:gd name="T35" fmla="*/ 22 h 73"/>
                <a:gd name="T36" fmla="*/ 63 w 75"/>
                <a:gd name="T37" fmla="*/ 11 h 73"/>
                <a:gd name="T38" fmla="*/ 51 w 75"/>
                <a:gd name="T39" fmla="*/ 1 h 73"/>
                <a:gd name="T40" fmla="*/ 36 w 75"/>
                <a:gd name="T41" fmla="*/ 0 h 73"/>
                <a:gd name="T42" fmla="*/ 22 w 75"/>
                <a:gd name="T43" fmla="*/ 1 h 73"/>
                <a:gd name="T44" fmla="*/ 11 w 75"/>
                <a:gd name="T45" fmla="*/ 11 h 73"/>
                <a:gd name="T46" fmla="*/ 4 w 75"/>
                <a:gd name="T47" fmla="*/ 22 h 73"/>
                <a:gd name="T48" fmla="*/ 0 w 75"/>
                <a:gd name="T49" fmla="*/ 36 h 73"/>
                <a:gd name="T50" fmla="*/ 4 w 75"/>
                <a:gd name="T51" fmla="*/ 51 h 73"/>
                <a:gd name="T52" fmla="*/ 11 w 75"/>
                <a:gd name="T53" fmla="*/ 60 h 73"/>
                <a:gd name="T54" fmla="*/ 22 w 75"/>
                <a:gd name="T55" fmla="*/ 70 h 73"/>
                <a:gd name="T56" fmla="*/ 36 w 75"/>
                <a:gd name="T57" fmla="*/ 73 h 73"/>
                <a:gd name="T58" fmla="*/ 51 w 75"/>
                <a:gd name="T59" fmla="*/ 70 h 73"/>
                <a:gd name="T60" fmla="*/ 63 w 75"/>
                <a:gd name="T61" fmla="*/ 60 h 73"/>
                <a:gd name="T62" fmla="*/ 70 w 75"/>
                <a:gd name="T63" fmla="*/ 51 h 73"/>
                <a:gd name="T64" fmla="*/ 74 w 75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" h="73">
                  <a:moveTo>
                    <a:pt x="75" y="36"/>
                  </a:moveTo>
                  <a:lnTo>
                    <a:pt x="74" y="29"/>
                  </a:lnTo>
                  <a:lnTo>
                    <a:pt x="70" y="22"/>
                  </a:lnTo>
                  <a:lnTo>
                    <a:pt x="68" y="14"/>
                  </a:lnTo>
                  <a:lnTo>
                    <a:pt x="63" y="8"/>
                  </a:lnTo>
                  <a:lnTo>
                    <a:pt x="58" y="4"/>
                  </a:lnTo>
                  <a:lnTo>
                    <a:pt x="51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4" y="4"/>
                  </a:lnTo>
                  <a:lnTo>
                    <a:pt x="8" y="8"/>
                  </a:lnTo>
                  <a:lnTo>
                    <a:pt x="4" y="14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1"/>
                  </a:lnTo>
                  <a:lnTo>
                    <a:pt x="4" y="58"/>
                  </a:lnTo>
                  <a:lnTo>
                    <a:pt x="8" y="63"/>
                  </a:lnTo>
                  <a:lnTo>
                    <a:pt x="14" y="68"/>
                  </a:lnTo>
                  <a:lnTo>
                    <a:pt x="22" y="70"/>
                  </a:lnTo>
                  <a:lnTo>
                    <a:pt x="29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51" y="70"/>
                  </a:lnTo>
                  <a:lnTo>
                    <a:pt x="58" y="68"/>
                  </a:lnTo>
                  <a:lnTo>
                    <a:pt x="63" y="63"/>
                  </a:lnTo>
                  <a:lnTo>
                    <a:pt x="68" y="58"/>
                  </a:lnTo>
                  <a:lnTo>
                    <a:pt x="70" y="51"/>
                  </a:lnTo>
                  <a:lnTo>
                    <a:pt x="74" y="43"/>
                  </a:lnTo>
                  <a:lnTo>
                    <a:pt x="75" y="36"/>
                  </a:lnTo>
                  <a:lnTo>
                    <a:pt x="74" y="36"/>
                  </a:lnTo>
                  <a:lnTo>
                    <a:pt x="74" y="29"/>
                  </a:lnTo>
                  <a:lnTo>
                    <a:pt x="70" y="22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6" y="6"/>
                  </a:lnTo>
                  <a:lnTo>
                    <a:pt x="51" y="1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1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3"/>
                  </a:lnTo>
                  <a:lnTo>
                    <a:pt x="4" y="51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7" y="66"/>
                  </a:lnTo>
                  <a:lnTo>
                    <a:pt x="22" y="70"/>
                  </a:lnTo>
                  <a:lnTo>
                    <a:pt x="29" y="70"/>
                  </a:lnTo>
                  <a:lnTo>
                    <a:pt x="36" y="73"/>
                  </a:lnTo>
                  <a:lnTo>
                    <a:pt x="44" y="70"/>
                  </a:lnTo>
                  <a:lnTo>
                    <a:pt x="51" y="70"/>
                  </a:lnTo>
                  <a:lnTo>
                    <a:pt x="56" y="66"/>
                  </a:lnTo>
                  <a:lnTo>
                    <a:pt x="63" y="60"/>
                  </a:lnTo>
                  <a:lnTo>
                    <a:pt x="67" y="56"/>
                  </a:lnTo>
                  <a:lnTo>
                    <a:pt x="70" y="51"/>
                  </a:lnTo>
                  <a:lnTo>
                    <a:pt x="74" y="43"/>
                  </a:lnTo>
                  <a:lnTo>
                    <a:pt x="74" y="36"/>
                  </a:lnTo>
                  <a:lnTo>
                    <a:pt x="75" y="36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0" name="Freeform 1322">
              <a:extLst>
                <a:ext uri="{FF2B5EF4-FFF2-40B4-BE49-F238E27FC236}">
                  <a16:creationId xmlns:a16="http://schemas.microsoft.com/office/drawing/2014/main" id="{38AEF82D-3F59-4F9C-A1D9-358D1CE5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3528"/>
              <a:ext cx="24" cy="25"/>
            </a:xfrm>
            <a:custGeom>
              <a:avLst/>
              <a:gdLst>
                <a:gd name="T0" fmla="*/ 74 w 74"/>
                <a:gd name="T1" fmla="*/ 29 h 73"/>
                <a:gd name="T2" fmla="*/ 67 w 74"/>
                <a:gd name="T3" fmla="*/ 17 h 73"/>
                <a:gd name="T4" fmla="*/ 56 w 74"/>
                <a:gd name="T5" fmla="*/ 6 h 73"/>
                <a:gd name="T6" fmla="*/ 44 w 74"/>
                <a:gd name="T7" fmla="*/ 1 h 73"/>
                <a:gd name="T8" fmla="*/ 29 w 74"/>
                <a:gd name="T9" fmla="*/ 1 h 73"/>
                <a:gd name="T10" fmla="*/ 17 w 74"/>
                <a:gd name="T11" fmla="*/ 6 h 73"/>
                <a:gd name="T12" fmla="*/ 7 w 74"/>
                <a:gd name="T13" fmla="*/ 17 h 73"/>
                <a:gd name="T14" fmla="*/ 1 w 74"/>
                <a:gd name="T15" fmla="*/ 29 h 73"/>
                <a:gd name="T16" fmla="*/ 1 w 74"/>
                <a:gd name="T17" fmla="*/ 43 h 73"/>
                <a:gd name="T18" fmla="*/ 7 w 74"/>
                <a:gd name="T19" fmla="*/ 56 h 73"/>
                <a:gd name="T20" fmla="*/ 17 w 74"/>
                <a:gd name="T21" fmla="*/ 66 h 73"/>
                <a:gd name="T22" fmla="*/ 29 w 74"/>
                <a:gd name="T23" fmla="*/ 70 h 73"/>
                <a:gd name="T24" fmla="*/ 44 w 74"/>
                <a:gd name="T25" fmla="*/ 70 h 73"/>
                <a:gd name="T26" fmla="*/ 56 w 74"/>
                <a:gd name="T27" fmla="*/ 66 h 73"/>
                <a:gd name="T28" fmla="*/ 67 w 74"/>
                <a:gd name="T29" fmla="*/ 56 h 73"/>
                <a:gd name="T30" fmla="*/ 74 w 74"/>
                <a:gd name="T31" fmla="*/ 43 h 73"/>
                <a:gd name="T32" fmla="*/ 70 w 74"/>
                <a:gd name="T33" fmla="*/ 36 h 73"/>
                <a:gd name="T34" fmla="*/ 68 w 74"/>
                <a:gd name="T35" fmla="*/ 24 h 73"/>
                <a:gd name="T36" fmla="*/ 60 w 74"/>
                <a:gd name="T37" fmla="*/ 11 h 73"/>
                <a:gd name="T38" fmla="*/ 51 w 74"/>
                <a:gd name="T39" fmla="*/ 4 h 73"/>
                <a:gd name="T40" fmla="*/ 36 w 74"/>
                <a:gd name="T41" fmla="*/ 1 h 73"/>
                <a:gd name="T42" fmla="*/ 24 w 74"/>
                <a:gd name="T43" fmla="*/ 4 h 73"/>
                <a:gd name="T44" fmla="*/ 11 w 74"/>
                <a:gd name="T45" fmla="*/ 11 h 73"/>
                <a:gd name="T46" fmla="*/ 4 w 74"/>
                <a:gd name="T47" fmla="*/ 24 h 73"/>
                <a:gd name="T48" fmla="*/ 1 w 74"/>
                <a:gd name="T49" fmla="*/ 36 h 73"/>
                <a:gd name="T50" fmla="*/ 4 w 74"/>
                <a:gd name="T51" fmla="*/ 48 h 73"/>
                <a:gd name="T52" fmla="*/ 11 w 74"/>
                <a:gd name="T53" fmla="*/ 60 h 73"/>
                <a:gd name="T54" fmla="*/ 24 w 74"/>
                <a:gd name="T55" fmla="*/ 68 h 73"/>
                <a:gd name="T56" fmla="*/ 36 w 74"/>
                <a:gd name="T57" fmla="*/ 70 h 73"/>
                <a:gd name="T58" fmla="*/ 51 w 74"/>
                <a:gd name="T59" fmla="*/ 68 h 73"/>
                <a:gd name="T60" fmla="*/ 60 w 74"/>
                <a:gd name="T61" fmla="*/ 60 h 73"/>
                <a:gd name="T62" fmla="*/ 68 w 74"/>
                <a:gd name="T63" fmla="*/ 48 h 73"/>
                <a:gd name="T64" fmla="*/ 70 w 74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73">
                  <a:moveTo>
                    <a:pt x="74" y="36"/>
                  </a:moveTo>
                  <a:lnTo>
                    <a:pt x="74" y="29"/>
                  </a:lnTo>
                  <a:lnTo>
                    <a:pt x="70" y="22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56" y="6"/>
                  </a:lnTo>
                  <a:lnTo>
                    <a:pt x="51" y="1"/>
                  </a:lnTo>
                  <a:lnTo>
                    <a:pt x="44" y="1"/>
                  </a:lnTo>
                  <a:lnTo>
                    <a:pt x="36" y="0"/>
                  </a:lnTo>
                  <a:lnTo>
                    <a:pt x="29" y="1"/>
                  </a:lnTo>
                  <a:lnTo>
                    <a:pt x="22" y="1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1" y="29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4" y="51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7" y="66"/>
                  </a:lnTo>
                  <a:lnTo>
                    <a:pt x="22" y="70"/>
                  </a:lnTo>
                  <a:lnTo>
                    <a:pt x="29" y="70"/>
                  </a:lnTo>
                  <a:lnTo>
                    <a:pt x="36" y="73"/>
                  </a:lnTo>
                  <a:lnTo>
                    <a:pt x="44" y="70"/>
                  </a:lnTo>
                  <a:lnTo>
                    <a:pt x="51" y="70"/>
                  </a:lnTo>
                  <a:lnTo>
                    <a:pt x="56" y="66"/>
                  </a:lnTo>
                  <a:lnTo>
                    <a:pt x="63" y="60"/>
                  </a:lnTo>
                  <a:lnTo>
                    <a:pt x="67" y="56"/>
                  </a:lnTo>
                  <a:lnTo>
                    <a:pt x="70" y="51"/>
                  </a:lnTo>
                  <a:lnTo>
                    <a:pt x="74" y="43"/>
                  </a:lnTo>
                  <a:lnTo>
                    <a:pt x="74" y="36"/>
                  </a:lnTo>
                  <a:lnTo>
                    <a:pt x="70" y="36"/>
                  </a:lnTo>
                  <a:lnTo>
                    <a:pt x="70" y="29"/>
                  </a:lnTo>
                  <a:lnTo>
                    <a:pt x="68" y="24"/>
                  </a:lnTo>
                  <a:lnTo>
                    <a:pt x="67" y="17"/>
                  </a:lnTo>
                  <a:lnTo>
                    <a:pt x="60" y="11"/>
                  </a:lnTo>
                  <a:lnTo>
                    <a:pt x="56" y="6"/>
                  </a:lnTo>
                  <a:lnTo>
                    <a:pt x="51" y="4"/>
                  </a:lnTo>
                  <a:lnTo>
                    <a:pt x="44" y="1"/>
                  </a:lnTo>
                  <a:lnTo>
                    <a:pt x="36" y="1"/>
                  </a:lnTo>
                  <a:lnTo>
                    <a:pt x="29" y="1"/>
                  </a:lnTo>
                  <a:lnTo>
                    <a:pt x="24" y="4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4" y="24"/>
                  </a:lnTo>
                  <a:lnTo>
                    <a:pt x="1" y="29"/>
                  </a:lnTo>
                  <a:lnTo>
                    <a:pt x="1" y="36"/>
                  </a:lnTo>
                  <a:lnTo>
                    <a:pt x="1" y="43"/>
                  </a:lnTo>
                  <a:lnTo>
                    <a:pt x="4" y="48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7" y="66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4" y="70"/>
                  </a:lnTo>
                  <a:lnTo>
                    <a:pt x="51" y="68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67" y="56"/>
                  </a:lnTo>
                  <a:lnTo>
                    <a:pt x="68" y="48"/>
                  </a:lnTo>
                  <a:lnTo>
                    <a:pt x="70" y="43"/>
                  </a:lnTo>
                  <a:lnTo>
                    <a:pt x="70" y="36"/>
                  </a:lnTo>
                  <a:lnTo>
                    <a:pt x="74" y="36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1" name="Freeform 1323">
              <a:extLst>
                <a:ext uri="{FF2B5EF4-FFF2-40B4-BE49-F238E27FC236}">
                  <a16:creationId xmlns:a16="http://schemas.microsoft.com/office/drawing/2014/main" id="{489F3B21-9754-404A-9102-607171A5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3529"/>
              <a:ext cx="23" cy="23"/>
            </a:xfrm>
            <a:custGeom>
              <a:avLst/>
              <a:gdLst>
                <a:gd name="T0" fmla="*/ 68 w 68"/>
                <a:gd name="T1" fmla="*/ 27 h 69"/>
                <a:gd name="T2" fmla="*/ 64 w 68"/>
                <a:gd name="T3" fmla="*/ 15 h 69"/>
                <a:gd name="T4" fmla="*/ 53 w 68"/>
                <a:gd name="T5" fmla="*/ 5 h 69"/>
                <a:gd name="T6" fmla="*/ 41 w 68"/>
                <a:gd name="T7" fmla="*/ 0 h 69"/>
                <a:gd name="T8" fmla="*/ 27 w 68"/>
                <a:gd name="T9" fmla="*/ 0 h 69"/>
                <a:gd name="T10" fmla="*/ 15 w 68"/>
                <a:gd name="T11" fmla="*/ 5 h 69"/>
                <a:gd name="T12" fmla="*/ 5 w 68"/>
                <a:gd name="T13" fmla="*/ 15 h 69"/>
                <a:gd name="T14" fmla="*/ 0 w 68"/>
                <a:gd name="T15" fmla="*/ 27 h 69"/>
                <a:gd name="T16" fmla="*/ 0 w 68"/>
                <a:gd name="T17" fmla="*/ 43 h 69"/>
                <a:gd name="T18" fmla="*/ 5 w 68"/>
                <a:gd name="T19" fmla="*/ 54 h 69"/>
                <a:gd name="T20" fmla="*/ 15 w 68"/>
                <a:gd name="T21" fmla="*/ 64 h 69"/>
                <a:gd name="T22" fmla="*/ 27 w 68"/>
                <a:gd name="T23" fmla="*/ 69 h 69"/>
                <a:gd name="T24" fmla="*/ 41 w 68"/>
                <a:gd name="T25" fmla="*/ 69 h 69"/>
                <a:gd name="T26" fmla="*/ 53 w 68"/>
                <a:gd name="T27" fmla="*/ 64 h 69"/>
                <a:gd name="T28" fmla="*/ 64 w 68"/>
                <a:gd name="T29" fmla="*/ 54 h 69"/>
                <a:gd name="T30" fmla="*/ 68 w 68"/>
                <a:gd name="T31" fmla="*/ 43 h 69"/>
                <a:gd name="T32" fmla="*/ 66 w 68"/>
                <a:gd name="T33" fmla="*/ 34 h 69"/>
                <a:gd name="T34" fmla="*/ 64 w 68"/>
                <a:gd name="T35" fmla="*/ 22 h 69"/>
                <a:gd name="T36" fmla="*/ 58 w 68"/>
                <a:gd name="T37" fmla="*/ 12 h 69"/>
                <a:gd name="T38" fmla="*/ 46 w 68"/>
                <a:gd name="T39" fmla="*/ 5 h 69"/>
                <a:gd name="T40" fmla="*/ 34 w 68"/>
                <a:gd name="T41" fmla="*/ 3 h 69"/>
                <a:gd name="T42" fmla="*/ 22 w 68"/>
                <a:gd name="T43" fmla="*/ 5 h 69"/>
                <a:gd name="T44" fmla="*/ 12 w 68"/>
                <a:gd name="T45" fmla="*/ 12 h 69"/>
                <a:gd name="T46" fmla="*/ 5 w 68"/>
                <a:gd name="T47" fmla="*/ 22 h 69"/>
                <a:gd name="T48" fmla="*/ 1 w 68"/>
                <a:gd name="T49" fmla="*/ 34 h 69"/>
                <a:gd name="T50" fmla="*/ 5 w 68"/>
                <a:gd name="T51" fmla="*/ 46 h 69"/>
                <a:gd name="T52" fmla="*/ 12 w 68"/>
                <a:gd name="T53" fmla="*/ 57 h 69"/>
                <a:gd name="T54" fmla="*/ 22 w 68"/>
                <a:gd name="T55" fmla="*/ 64 h 69"/>
                <a:gd name="T56" fmla="*/ 34 w 68"/>
                <a:gd name="T57" fmla="*/ 67 h 69"/>
                <a:gd name="T58" fmla="*/ 46 w 68"/>
                <a:gd name="T59" fmla="*/ 64 h 69"/>
                <a:gd name="T60" fmla="*/ 58 w 68"/>
                <a:gd name="T61" fmla="*/ 57 h 69"/>
                <a:gd name="T62" fmla="*/ 64 w 68"/>
                <a:gd name="T63" fmla="*/ 46 h 69"/>
                <a:gd name="T64" fmla="*/ 66 w 68"/>
                <a:gd name="T6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69">
                  <a:moveTo>
                    <a:pt x="68" y="34"/>
                  </a:moveTo>
                  <a:lnTo>
                    <a:pt x="68" y="27"/>
                  </a:lnTo>
                  <a:lnTo>
                    <a:pt x="66" y="22"/>
                  </a:lnTo>
                  <a:lnTo>
                    <a:pt x="64" y="15"/>
                  </a:lnTo>
                  <a:lnTo>
                    <a:pt x="58" y="10"/>
                  </a:lnTo>
                  <a:lnTo>
                    <a:pt x="53" y="5"/>
                  </a:lnTo>
                  <a:lnTo>
                    <a:pt x="49" y="3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2" y="3"/>
                  </a:lnTo>
                  <a:lnTo>
                    <a:pt x="15" y="5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5" y="54"/>
                  </a:lnTo>
                  <a:lnTo>
                    <a:pt x="10" y="58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7" y="69"/>
                  </a:lnTo>
                  <a:lnTo>
                    <a:pt x="34" y="69"/>
                  </a:lnTo>
                  <a:lnTo>
                    <a:pt x="41" y="69"/>
                  </a:lnTo>
                  <a:lnTo>
                    <a:pt x="49" y="67"/>
                  </a:lnTo>
                  <a:lnTo>
                    <a:pt x="53" y="64"/>
                  </a:lnTo>
                  <a:lnTo>
                    <a:pt x="58" y="58"/>
                  </a:lnTo>
                  <a:lnTo>
                    <a:pt x="64" y="54"/>
                  </a:lnTo>
                  <a:lnTo>
                    <a:pt x="66" y="46"/>
                  </a:lnTo>
                  <a:lnTo>
                    <a:pt x="68" y="43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27"/>
                  </a:lnTo>
                  <a:lnTo>
                    <a:pt x="64" y="22"/>
                  </a:lnTo>
                  <a:lnTo>
                    <a:pt x="61" y="17"/>
                  </a:lnTo>
                  <a:lnTo>
                    <a:pt x="58" y="12"/>
                  </a:lnTo>
                  <a:lnTo>
                    <a:pt x="53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4" y="3"/>
                  </a:lnTo>
                  <a:lnTo>
                    <a:pt x="27" y="3"/>
                  </a:lnTo>
                  <a:lnTo>
                    <a:pt x="22" y="5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2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43"/>
                  </a:lnTo>
                  <a:lnTo>
                    <a:pt x="5" y="46"/>
                  </a:lnTo>
                  <a:lnTo>
                    <a:pt x="7" y="52"/>
                  </a:lnTo>
                  <a:lnTo>
                    <a:pt x="12" y="57"/>
                  </a:lnTo>
                  <a:lnTo>
                    <a:pt x="17" y="61"/>
                  </a:lnTo>
                  <a:lnTo>
                    <a:pt x="22" y="64"/>
                  </a:lnTo>
                  <a:lnTo>
                    <a:pt x="27" y="67"/>
                  </a:lnTo>
                  <a:lnTo>
                    <a:pt x="34" y="67"/>
                  </a:lnTo>
                  <a:lnTo>
                    <a:pt x="41" y="67"/>
                  </a:lnTo>
                  <a:lnTo>
                    <a:pt x="46" y="64"/>
                  </a:lnTo>
                  <a:lnTo>
                    <a:pt x="53" y="61"/>
                  </a:lnTo>
                  <a:lnTo>
                    <a:pt x="58" y="57"/>
                  </a:lnTo>
                  <a:lnTo>
                    <a:pt x="61" y="52"/>
                  </a:lnTo>
                  <a:lnTo>
                    <a:pt x="64" y="46"/>
                  </a:lnTo>
                  <a:lnTo>
                    <a:pt x="66" y="43"/>
                  </a:lnTo>
                  <a:lnTo>
                    <a:pt x="66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2" name="Freeform 1324">
              <a:extLst>
                <a:ext uri="{FF2B5EF4-FFF2-40B4-BE49-F238E27FC236}">
                  <a16:creationId xmlns:a16="http://schemas.microsoft.com/office/drawing/2014/main" id="{49DB028D-BA38-42E6-B04B-EA6D3967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3530"/>
              <a:ext cx="21" cy="21"/>
            </a:xfrm>
            <a:custGeom>
              <a:avLst/>
              <a:gdLst>
                <a:gd name="T0" fmla="*/ 64 w 64"/>
                <a:gd name="T1" fmla="*/ 24 h 64"/>
                <a:gd name="T2" fmla="*/ 58 w 64"/>
                <a:gd name="T3" fmla="*/ 14 h 64"/>
                <a:gd name="T4" fmla="*/ 50 w 64"/>
                <a:gd name="T5" fmla="*/ 5 h 64"/>
                <a:gd name="T6" fmla="*/ 40 w 64"/>
                <a:gd name="T7" fmla="*/ 0 h 64"/>
                <a:gd name="T8" fmla="*/ 24 w 64"/>
                <a:gd name="T9" fmla="*/ 0 h 64"/>
                <a:gd name="T10" fmla="*/ 14 w 64"/>
                <a:gd name="T11" fmla="*/ 5 h 64"/>
                <a:gd name="T12" fmla="*/ 4 w 64"/>
                <a:gd name="T13" fmla="*/ 14 h 64"/>
                <a:gd name="T14" fmla="*/ 0 w 64"/>
                <a:gd name="T15" fmla="*/ 24 h 64"/>
                <a:gd name="T16" fmla="*/ 0 w 64"/>
                <a:gd name="T17" fmla="*/ 40 h 64"/>
                <a:gd name="T18" fmla="*/ 4 w 64"/>
                <a:gd name="T19" fmla="*/ 49 h 64"/>
                <a:gd name="T20" fmla="*/ 14 w 64"/>
                <a:gd name="T21" fmla="*/ 58 h 64"/>
                <a:gd name="T22" fmla="*/ 24 w 64"/>
                <a:gd name="T23" fmla="*/ 64 h 64"/>
                <a:gd name="T24" fmla="*/ 40 w 64"/>
                <a:gd name="T25" fmla="*/ 64 h 64"/>
                <a:gd name="T26" fmla="*/ 50 w 64"/>
                <a:gd name="T27" fmla="*/ 58 h 64"/>
                <a:gd name="T28" fmla="*/ 58 w 64"/>
                <a:gd name="T29" fmla="*/ 49 h 64"/>
                <a:gd name="T30" fmla="*/ 64 w 64"/>
                <a:gd name="T31" fmla="*/ 40 h 64"/>
                <a:gd name="T32" fmla="*/ 64 w 64"/>
                <a:gd name="T33" fmla="*/ 24 h 64"/>
                <a:gd name="T34" fmla="*/ 58 w 64"/>
                <a:gd name="T35" fmla="*/ 14 h 64"/>
                <a:gd name="T36" fmla="*/ 49 w 64"/>
                <a:gd name="T37" fmla="*/ 5 h 64"/>
                <a:gd name="T38" fmla="*/ 40 w 64"/>
                <a:gd name="T39" fmla="*/ 2 h 64"/>
                <a:gd name="T40" fmla="*/ 26 w 64"/>
                <a:gd name="T41" fmla="*/ 2 h 64"/>
                <a:gd name="T42" fmla="*/ 14 w 64"/>
                <a:gd name="T43" fmla="*/ 5 h 64"/>
                <a:gd name="T44" fmla="*/ 7 w 64"/>
                <a:gd name="T45" fmla="*/ 14 h 64"/>
                <a:gd name="T46" fmla="*/ 2 w 64"/>
                <a:gd name="T47" fmla="*/ 24 h 64"/>
                <a:gd name="T48" fmla="*/ 2 w 64"/>
                <a:gd name="T49" fmla="*/ 40 h 64"/>
                <a:gd name="T50" fmla="*/ 7 w 64"/>
                <a:gd name="T51" fmla="*/ 49 h 64"/>
                <a:gd name="T52" fmla="*/ 14 w 64"/>
                <a:gd name="T53" fmla="*/ 58 h 64"/>
                <a:gd name="T54" fmla="*/ 26 w 64"/>
                <a:gd name="T55" fmla="*/ 61 h 64"/>
                <a:gd name="T56" fmla="*/ 40 w 64"/>
                <a:gd name="T57" fmla="*/ 61 h 64"/>
                <a:gd name="T58" fmla="*/ 49 w 64"/>
                <a:gd name="T59" fmla="*/ 58 h 64"/>
                <a:gd name="T60" fmla="*/ 58 w 64"/>
                <a:gd name="T61" fmla="*/ 49 h 64"/>
                <a:gd name="T62" fmla="*/ 64 w 64"/>
                <a:gd name="T63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64">
                  <a:moveTo>
                    <a:pt x="64" y="31"/>
                  </a:moveTo>
                  <a:lnTo>
                    <a:pt x="64" y="24"/>
                  </a:lnTo>
                  <a:lnTo>
                    <a:pt x="61" y="19"/>
                  </a:lnTo>
                  <a:lnTo>
                    <a:pt x="58" y="14"/>
                  </a:lnTo>
                  <a:lnTo>
                    <a:pt x="56" y="9"/>
                  </a:lnTo>
                  <a:lnTo>
                    <a:pt x="50" y="5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4" y="14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9" y="54"/>
                  </a:lnTo>
                  <a:lnTo>
                    <a:pt x="14" y="58"/>
                  </a:lnTo>
                  <a:lnTo>
                    <a:pt x="19" y="61"/>
                  </a:lnTo>
                  <a:lnTo>
                    <a:pt x="24" y="64"/>
                  </a:lnTo>
                  <a:lnTo>
                    <a:pt x="31" y="64"/>
                  </a:lnTo>
                  <a:lnTo>
                    <a:pt x="40" y="64"/>
                  </a:lnTo>
                  <a:lnTo>
                    <a:pt x="43" y="61"/>
                  </a:lnTo>
                  <a:lnTo>
                    <a:pt x="50" y="58"/>
                  </a:lnTo>
                  <a:lnTo>
                    <a:pt x="56" y="54"/>
                  </a:lnTo>
                  <a:lnTo>
                    <a:pt x="58" y="49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31"/>
                  </a:lnTo>
                  <a:lnTo>
                    <a:pt x="64" y="24"/>
                  </a:lnTo>
                  <a:lnTo>
                    <a:pt x="61" y="19"/>
                  </a:lnTo>
                  <a:lnTo>
                    <a:pt x="58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7" y="14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7" y="49"/>
                  </a:lnTo>
                  <a:lnTo>
                    <a:pt x="9" y="54"/>
                  </a:lnTo>
                  <a:lnTo>
                    <a:pt x="14" y="58"/>
                  </a:lnTo>
                  <a:lnTo>
                    <a:pt x="19" y="61"/>
                  </a:lnTo>
                  <a:lnTo>
                    <a:pt x="26" y="61"/>
                  </a:lnTo>
                  <a:lnTo>
                    <a:pt x="31" y="64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31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3" name="Freeform 1325">
              <a:extLst>
                <a:ext uri="{FF2B5EF4-FFF2-40B4-BE49-F238E27FC236}">
                  <a16:creationId xmlns:a16="http://schemas.microsoft.com/office/drawing/2014/main" id="{6EEB2AF8-DDEF-4873-900E-27AB2A97E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3530"/>
              <a:ext cx="21" cy="21"/>
            </a:xfrm>
            <a:custGeom>
              <a:avLst/>
              <a:gdLst>
                <a:gd name="T0" fmla="*/ 64 w 64"/>
                <a:gd name="T1" fmla="*/ 24 h 64"/>
                <a:gd name="T2" fmla="*/ 58 w 64"/>
                <a:gd name="T3" fmla="*/ 14 h 64"/>
                <a:gd name="T4" fmla="*/ 49 w 64"/>
                <a:gd name="T5" fmla="*/ 5 h 64"/>
                <a:gd name="T6" fmla="*/ 40 w 64"/>
                <a:gd name="T7" fmla="*/ 2 h 64"/>
                <a:gd name="T8" fmla="*/ 26 w 64"/>
                <a:gd name="T9" fmla="*/ 2 h 64"/>
                <a:gd name="T10" fmla="*/ 14 w 64"/>
                <a:gd name="T11" fmla="*/ 5 h 64"/>
                <a:gd name="T12" fmla="*/ 7 w 64"/>
                <a:gd name="T13" fmla="*/ 14 h 64"/>
                <a:gd name="T14" fmla="*/ 2 w 64"/>
                <a:gd name="T15" fmla="*/ 24 h 64"/>
                <a:gd name="T16" fmla="*/ 2 w 64"/>
                <a:gd name="T17" fmla="*/ 40 h 64"/>
                <a:gd name="T18" fmla="*/ 7 w 64"/>
                <a:gd name="T19" fmla="*/ 49 h 64"/>
                <a:gd name="T20" fmla="*/ 14 w 64"/>
                <a:gd name="T21" fmla="*/ 58 h 64"/>
                <a:gd name="T22" fmla="*/ 26 w 64"/>
                <a:gd name="T23" fmla="*/ 61 h 64"/>
                <a:gd name="T24" fmla="*/ 40 w 64"/>
                <a:gd name="T25" fmla="*/ 61 h 64"/>
                <a:gd name="T26" fmla="*/ 49 w 64"/>
                <a:gd name="T27" fmla="*/ 58 h 64"/>
                <a:gd name="T28" fmla="*/ 58 w 64"/>
                <a:gd name="T29" fmla="*/ 49 h 64"/>
                <a:gd name="T30" fmla="*/ 64 w 64"/>
                <a:gd name="T31" fmla="*/ 40 h 64"/>
                <a:gd name="T32" fmla="*/ 61 w 64"/>
                <a:gd name="T33" fmla="*/ 31 h 64"/>
                <a:gd name="T34" fmla="*/ 58 w 64"/>
                <a:gd name="T35" fmla="*/ 19 h 64"/>
                <a:gd name="T36" fmla="*/ 54 w 64"/>
                <a:gd name="T37" fmla="*/ 9 h 64"/>
                <a:gd name="T38" fmla="*/ 43 w 64"/>
                <a:gd name="T39" fmla="*/ 5 h 64"/>
                <a:gd name="T40" fmla="*/ 31 w 64"/>
                <a:gd name="T41" fmla="*/ 2 h 64"/>
                <a:gd name="T42" fmla="*/ 19 w 64"/>
                <a:gd name="T43" fmla="*/ 5 h 64"/>
                <a:gd name="T44" fmla="*/ 12 w 64"/>
                <a:gd name="T45" fmla="*/ 9 h 64"/>
                <a:gd name="T46" fmla="*/ 4 w 64"/>
                <a:gd name="T47" fmla="*/ 19 h 64"/>
                <a:gd name="T48" fmla="*/ 2 w 64"/>
                <a:gd name="T49" fmla="*/ 31 h 64"/>
                <a:gd name="T50" fmla="*/ 4 w 64"/>
                <a:gd name="T51" fmla="*/ 43 h 64"/>
                <a:gd name="T52" fmla="*/ 12 w 64"/>
                <a:gd name="T53" fmla="*/ 54 h 64"/>
                <a:gd name="T54" fmla="*/ 19 w 64"/>
                <a:gd name="T55" fmla="*/ 58 h 64"/>
                <a:gd name="T56" fmla="*/ 31 w 64"/>
                <a:gd name="T57" fmla="*/ 61 h 64"/>
                <a:gd name="T58" fmla="*/ 43 w 64"/>
                <a:gd name="T59" fmla="*/ 58 h 64"/>
                <a:gd name="T60" fmla="*/ 54 w 64"/>
                <a:gd name="T61" fmla="*/ 54 h 64"/>
                <a:gd name="T62" fmla="*/ 58 w 64"/>
                <a:gd name="T63" fmla="*/ 43 h 64"/>
                <a:gd name="T64" fmla="*/ 61 w 64"/>
                <a:gd name="T6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64">
                  <a:moveTo>
                    <a:pt x="64" y="31"/>
                  </a:moveTo>
                  <a:lnTo>
                    <a:pt x="64" y="24"/>
                  </a:lnTo>
                  <a:lnTo>
                    <a:pt x="61" y="19"/>
                  </a:lnTo>
                  <a:lnTo>
                    <a:pt x="58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7" y="14"/>
                  </a:lnTo>
                  <a:lnTo>
                    <a:pt x="2" y="19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7" y="49"/>
                  </a:lnTo>
                  <a:lnTo>
                    <a:pt x="9" y="54"/>
                  </a:lnTo>
                  <a:lnTo>
                    <a:pt x="14" y="58"/>
                  </a:lnTo>
                  <a:lnTo>
                    <a:pt x="19" y="61"/>
                  </a:lnTo>
                  <a:lnTo>
                    <a:pt x="26" y="61"/>
                  </a:lnTo>
                  <a:lnTo>
                    <a:pt x="31" y="64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9" y="58"/>
                  </a:lnTo>
                  <a:lnTo>
                    <a:pt x="54" y="54"/>
                  </a:lnTo>
                  <a:lnTo>
                    <a:pt x="58" y="49"/>
                  </a:lnTo>
                  <a:lnTo>
                    <a:pt x="61" y="43"/>
                  </a:lnTo>
                  <a:lnTo>
                    <a:pt x="64" y="40"/>
                  </a:lnTo>
                  <a:lnTo>
                    <a:pt x="64" y="31"/>
                  </a:lnTo>
                  <a:lnTo>
                    <a:pt x="61" y="31"/>
                  </a:lnTo>
                  <a:lnTo>
                    <a:pt x="61" y="26"/>
                  </a:lnTo>
                  <a:lnTo>
                    <a:pt x="58" y="19"/>
                  </a:lnTo>
                  <a:lnTo>
                    <a:pt x="56" y="14"/>
                  </a:lnTo>
                  <a:lnTo>
                    <a:pt x="54" y="9"/>
                  </a:lnTo>
                  <a:lnTo>
                    <a:pt x="49" y="7"/>
                  </a:lnTo>
                  <a:lnTo>
                    <a:pt x="43" y="5"/>
                  </a:lnTo>
                  <a:lnTo>
                    <a:pt x="40" y="2"/>
                  </a:lnTo>
                  <a:lnTo>
                    <a:pt x="31" y="2"/>
                  </a:lnTo>
                  <a:lnTo>
                    <a:pt x="26" y="2"/>
                  </a:lnTo>
                  <a:lnTo>
                    <a:pt x="19" y="5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7" y="14"/>
                  </a:lnTo>
                  <a:lnTo>
                    <a:pt x="4" y="19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4" y="43"/>
                  </a:lnTo>
                  <a:lnTo>
                    <a:pt x="7" y="49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9" y="58"/>
                  </a:lnTo>
                  <a:lnTo>
                    <a:pt x="26" y="61"/>
                  </a:lnTo>
                  <a:lnTo>
                    <a:pt x="31" y="61"/>
                  </a:lnTo>
                  <a:lnTo>
                    <a:pt x="40" y="61"/>
                  </a:lnTo>
                  <a:lnTo>
                    <a:pt x="43" y="58"/>
                  </a:lnTo>
                  <a:lnTo>
                    <a:pt x="49" y="55"/>
                  </a:lnTo>
                  <a:lnTo>
                    <a:pt x="54" y="54"/>
                  </a:lnTo>
                  <a:lnTo>
                    <a:pt x="56" y="49"/>
                  </a:lnTo>
                  <a:lnTo>
                    <a:pt x="58" y="43"/>
                  </a:lnTo>
                  <a:lnTo>
                    <a:pt x="61" y="36"/>
                  </a:lnTo>
                  <a:lnTo>
                    <a:pt x="61" y="31"/>
                  </a:lnTo>
                  <a:lnTo>
                    <a:pt x="64" y="31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4" name="Freeform 1326">
              <a:extLst>
                <a:ext uri="{FF2B5EF4-FFF2-40B4-BE49-F238E27FC236}">
                  <a16:creationId xmlns:a16="http://schemas.microsoft.com/office/drawing/2014/main" id="{2BE87C2F-74BF-413B-AA38-8DC8CEB27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530"/>
              <a:ext cx="20" cy="20"/>
            </a:xfrm>
            <a:custGeom>
              <a:avLst/>
              <a:gdLst>
                <a:gd name="T0" fmla="*/ 60 w 60"/>
                <a:gd name="T1" fmla="*/ 25 h 60"/>
                <a:gd name="T2" fmla="*/ 53 w 60"/>
                <a:gd name="T3" fmla="*/ 12 h 60"/>
                <a:gd name="T4" fmla="*/ 46 w 60"/>
                <a:gd name="T5" fmla="*/ 5 h 60"/>
                <a:gd name="T6" fmla="*/ 37 w 60"/>
                <a:gd name="T7" fmla="*/ 0 h 60"/>
                <a:gd name="T8" fmla="*/ 24 w 60"/>
                <a:gd name="T9" fmla="*/ 0 h 60"/>
                <a:gd name="T10" fmla="*/ 11 w 60"/>
                <a:gd name="T11" fmla="*/ 5 h 60"/>
                <a:gd name="T12" fmla="*/ 4 w 60"/>
                <a:gd name="T13" fmla="*/ 12 h 60"/>
                <a:gd name="T14" fmla="*/ 0 w 60"/>
                <a:gd name="T15" fmla="*/ 25 h 60"/>
                <a:gd name="T16" fmla="*/ 0 w 60"/>
                <a:gd name="T17" fmla="*/ 35 h 60"/>
                <a:gd name="T18" fmla="*/ 4 w 60"/>
                <a:gd name="T19" fmla="*/ 47 h 60"/>
                <a:gd name="T20" fmla="*/ 11 w 60"/>
                <a:gd name="T21" fmla="*/ 54 h 60"/>
                <a:gd name="T22" fmla="*/ 24 w 60"/>
                <a:gd name="T23" fmla="*/ 60 h 60"/>
                <a:gd name="T24" fmla="*/ 37 w 60"/>
                <a:gd name="T25" fmla="*/ 60 h 60"/>
                <a:gd name="T26" fmla="*/ 46 w 60"/>
                <a:gd name="T27" fmla="*/ 54 h 60"/>
                <a:gd name="T28" fmla="*/ 53 w 60"/>
                <a:gd name="T29" fmla="*/ 47 h 60"/>
                <a:gd name="T30" fmla="*/ 60 w 60"/>
                <a:gd name="T31" fmla="*/ 35 h 60"/>
                <a:gd name="T32" fmla="*/ 56 w 60"/>
                <a:gd name="T33" fmla="*/ 30 h 60"/>
                <a:gd name="T34" fmla="*/ 56 w 60"/>
                <a:gd name="T35" fmla="*/ 21 h 60"/>
                <a:gd name="T36" fmla="*/ 49 w 60"/>
                <a:gd name="T37" fmla="*/ 11 h 60"/>
                <a:gd name="T38" fmla="*/ 41 w 60"/>
                <a:gd name="T39" fmla="*/ 5 h 60"/>
                <a:gd name="T40" fmla="*/ 29 w 60"/>
                <a:gd name="T41" fmla="*/ 2 h 60"/>
                <a:gd name="T42" fmla="*/ 20 w 60"/>
                <a:gd name="T43" fmla="*/ 5 h 60"/>
                <a:gd name="T44" fmla="*/ 10 w 60"/>
                <a:gd name="T45" fmla="*/ 11 h 60"/>
                <a:gd name="T46" fmla="*/ 4 w 60"/>
                <a:gd name="T47" fmla="*/ 21 h 60"/>
                <a:gd name="T48" fmla="*/ 1 w 60"/>
                <a:gd name="T49" fmla="*/ 30 h 60"/>
                <a:gd name="T50" fmla="*/ 4 w 60"/>
                <a:gd name="T51" fmla="*/ 40 h 60"/>
                <a:gd name="T52" fmla="*/ 10 w 60"/>
                <a:gd name="T53" fmla="*/ 50 h 60"/>
                <a:gd name="T54" fmla="*/ 20 w 60"/>
                <a:gd name="T55" fmla="*/ 54 h 60"/>
                <a:gd name="T56" fmla="*/ 29 w 60"/>
                <a:gd name="T57" fmla="*/ 57 h 60"/>
                <a:gd name="T58" fmla="*/ 41 w 60"/>
                <a:gd name="T59" fmla="*/ 54 h 60"/>
                <a:gd name="T60" fmla="*/ 49 w 60"/>
                <a:gd name="T61" fmla="*/ 50 h 60"/>
                <a:gd name="T62" fmla="*/ 56 w 60"/>
                <a:gd name="T63" fmla="*/ 40 h 60"/>
                <a:gd name="T64" fmla="*/ 56 w 60"/>
                <a:gd name="T6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lnTo>
                    <a:pt x="60" y="25"/>
                  </a:lnTo>
                  <a:lnTo>
                    <a:pt x="56" y="18"/>
                  </a:lnTo>
                  <a:lnTo>
                    <a:pt x="53" y="12"/>
                  </a:lnTo>
                  <a:lnTo>
                    <a:pt x="51" y="8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7" y="2"/>
                  </a:lnTo>
                  <a:lnTo>
                    <a:pt x="11" y="5"/>
                  </a:lnTo>
                  <a:lnTo>
                    <a:pt x="10" y="8"/>
                  </a:lnTo>
                  <a:lnTo>
                    <a:pt x="4" y="12"/>
                  </a:lnTo>
                  <a:lnTo>
                    <a:pt x="1" y="18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2"/>
                  </a:lnTo>
                  <a:lnTo>
                    <a:pt x="4" y="47"/>
                  </a:lnTo>
                  <a:lnTo>
                    <a:pt x="10" y="52"/>
                  </a:lnTo>
                  <a:lnTo>
                    <a:pt x="11" y="54"/>
                  </a:lnTo>
                  <a:lnTo>
                    <a:pt x="17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7" y="60"/>
                  </a:lnTo>
                  <a:lnTo>
                    <a:pt x="41" y="57"/>
                  </a:lnTo>
                  <a:lnTo>
                    <a:pt x="46" y="54"/>
                  </a:lnTo>
                  <a:lnTo>
                    <a:pt x="51" y="52"/>
                  </a:lnTo>
                  <a:lnTo>
                    <a:pt x="53" y="47"/>
                  </a:lnTo>
                  <a:lnTo>
                    <a:pt x="56" y="42"/>
                  </a:lnTo>
                  <a:lnTo>
                    <a:pt x="60" y="35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6"/>
                  </a:lnTo>
                  <a:lnTo>
                    <a:pt x="49" y="11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10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7" y="45"/>
                  </a:lnTo>
                  <a:lnTo>
                    <a:pt x="10" y="50"/>
                  </a:lnTo>
                  <a:lnTo>
                    <a:pt x="15" y="52"/>
                  </a:lnTo>
                  <a:lnTo>
                    <a:pt x="20" y="54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1" y="54"/>
                  </a:lnTo>
                  <a:lnTo>
                    <a:pt x="44" y="52"/>
                  </a:lnTo>
                  <a:lnTo>
                    <a:pt x="49" y="50"/>
                  </a:lnTo>
                  <a:lnTo>
                    <a:pt x="53" y="45"/>
                  </a:lnTo>
                  <a:lnTo>
                    <a:pt x="56" y="40"/>
                  </a:lnTo>
                  <a:lnTo>
                    <a:pt x="56" y="35"/>
                  </a:lnTo>
                  <a:lnTo>
                    <a:pt x="56" y="30"/>
                  </a:lnTo>
                  <a:lnTo>
                    <a:pt x="60" y="3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5" name="Freeform 1327">
              <a:extLst>
                <a:ext uri="{FF2B5EF4-FFF2-40B4-BE49-F238E27FC236}">
                  <a16:creationId xmlns:a16="http://schemas.microsoft.com/office/drawing/2014/main" id="{0EB94086-E4AB-4077-8658-168E0730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532"/>
              <a:ext cx="18" cy="17"/>
            </a:xfrm>
            <a:custGeom>
              <a:avLst/>
              <a:gdLst>
                <a:gd name="T0" fmla="*/ 54 w 54"/>
                <a:gd name="T1" fmla="*/ 21 h 53"/>
                <a:gd name="T2" fmla="*/ 52 w 54"/>
                <a:gd name="T3" fmla="*/ 12 h 53"/>
                <a:gd name="T4" fmla="*/ 43 w 54"/>
                <a:gd name="T5" fmla="*/ 4 h 53"/>
                <a:gd name="T6" fmla="*/ 32 w 54"/>
                <a:gd name="T7" fmla="*/ 0 h 53"/>
                <a:gd name="T8" fmla="*/ 22 w 54"/>
                <a:gd name="T9" fmla="*/ 0 h 53"/>
                <a:gd name="T10" fmla="*/ 13 w 54"/>
                <a:gd name="T11" fmla="*/ 4 h 53"/>
                <a:gd name="T12" fmla="*/ 6 w 54"/>
                <a:gd name="T13" fmla="*/ 12 h 53"/>
                <a:gd name="T14" fmla="*/ 0 w 54"/>
                <a:gd name="T15" fmla="*/ 21 h 53"/>
                <a:gd name="T16" fmla="*/ 0 w 54"/>
                <a:gd name="T17" fmla="*/ 31 h 53"/>
                <a:gd name="T18" fmla="*/ 6 w 54"/>
                <a:gd name="T19" fmla="*/ 42 h 53"/>
                <a:gd name="T20" fmla="*/ 13 w 54"/>
                <a:gd name="T21" fmla="*/ 49 h 53"/>
                <a:gd name="T22" fmla="*/ 22 w 54"/>
                <a:gd name="T23" fmla="*/ 53 h 53"/>
                <a:gd name="T24" fmla="*/ 32 w 54"/>
                <a:gd name="T25" fmla="*/ 53 h 53"/>
                <a:gd name="T26" fmla="*/ 43 w 54"/>
                <a:gd name="T27" fmla="*/ 49 h 53"/>
                <a:gd name="T28" fmla="*/ 52 w 54"/>
                <a:gd name="T29" fmla="*/ 42 h 53"/>
                <a:gd name="T30" fmla="*/ 54 w 54"/>
                <a:gd name="T31" fmla="*/ 31 h 53"/>
                <a:gd name="T32" fmla="*/ 54 w 54"/>
                <a:gd name="T33" fmla="*/ 21 h 53"/>
                <a:gd name="T34" fmla="*/ 50 w 54"/>
                <a:gd name="T35" fmla="*/ 12 h 53"/>
                <a:gd name="T36" fmla="*/ 43 w 54"/>
                <a:gd name="T37" fmla="*/ 4 h 53"/>
                <a:gd name="T38" fmla="*/ 32 w 54"/>
                <a:gd name="T39" fmla="*/ 2 h 53"/>
                <a:gd name="T40" fmla="*/ 22 w 54"/>
                <a:gd name="T41" fmla="*/ 2 h 53"/>
                <a:gd name="T42" fmla="*/ 13 w 54"/>
                <a:gd name="T43" fmla="*/ 4 h 53"/>
                <a:gd name="T44" fmla="*/ 6 w 54"/>
                <a:gd name="T45" fmla="*/ 12 h 53"/>
                <a:gd name="T46" fmla="*/ 3 w 54"/>
                <a:gd name="T47" fmla="*/ 21 h 53"/>
                <a:gd name="T48" fmla="*/ 3 w 54"/>
                <a:gd name="T49" fmla="*/ 31 h 53"/>
                <a:gd name="T50" fmla="*/ 6 w 54"/>
                <a:gd name="T51" fmla="*/ 42 h 53"/>
                <a:gd name="T52" fmla="*/ 13 w 54"/>
                <a:gd name="T53" fmla="*/ 49 h 53"/>
                <a:gd name="T54" fmla="*/ 22 w 54"/>
                <a:gd name="T55" fmla="*/ 53 h 53"/>
                <a:gd name="T56" fmla="*/ 32 w 54"/>
                <a:gd name="T57" fmla="*/ 53 h 53"/>
                <a:gd name="T58" fmla="*/ 43 w 54"/>
                <a:gd name="T59" fmla="*/ 49 h 53"/>
                <a:gd name="T60" fmla="*/ 50 w 54"/>
                <a:gd name="T61" fmla="*/ 42 h 53"/>
                <a:gd name="T62" fmla="*/ 54 w 54"/>
                <a:gd name="T63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53">
                  <a:moveTo>
                    <a:pt x="54" y="26"/>
                  </a:moveTo>
                  <a:lnTo>
                    <a:pt x="54" y="21"/>
                  </a:lnTo>
                  <a:lnTo>
                    <a:pt x="54" y="17"/>
                  </a:lnTo>
                  <a:lnTo>
                    <a:pt x="52" y="12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9" y="2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8" y="7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3" y="37"/>
                  </a:lnTo>
                  <a:lnTo>
                    <a:pt x="6" y="42"/>
                  </a:lnTo>
                  <a:lnTo>
                    <a:pt x="8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9" y="52"/>
                  </a:lnTo>
                  <a:lnTo>
                    <a:pt x="43" y="49"/>
                  </a:lnTo>
                  <a:lnTo>
                    <a:pt x="46" y="46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50" y="12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3" y="31"/>
                  </a:lnTo>
                  <a:lnTo>
                    <a:pt x="3" y="37"/>
                  </a:lnTo>
                  <a:lnTo>
                    <a:pt x="6" y="42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3" y="49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6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6" name="Freeform 1328">
              <a:extLst>
                <a:ext uri="{FF2B5EF4-FFF2-40B4-BE49-F238E27FC236}">
                  <a16:creationId xmlns:a16="http://schemas.microsoft.com/office/drawing/2014/main" id="{12E34880-F39F-464D-972F-FF69F5A0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3532"/>
              <a:ext cx="18" cy="17"/>
            </a:xfrm>
            <a:custGeom>
              <a:avLst/>
              <a:gdLst>
                <a:gd name="T0" fmla="*/ 54 w 54"/>
                <a:gd name="T1" fmla="*/ 21 h 53"/>
                <a:gd name="T2" fmla="*/ 50 w 54"/>
                <a:gd name="T3" fmla="*/ 12 h 53"/>
                <a:gd name="T4" fmla="*/ 43 w 54"/>
                <a:gd name="T5" fmla="*/ 4 h 53"/>
                <a:gd name="T6" fmla="*/ 32 w 54"/>
                <a:gd name="T7" fmla="*/ 2 h 53"/>
                <a:gd name="T8" fmla="*/ 22 w 54"/>
                <a:gd name="T9" fmla="*/ 2 h 53"/>
                <a:gd name="T10" fmla="*/ 13 w 54"/>
                <a:gd name="T11" fmla="*/ 4 h 53"/>
                <a:gd name="T12" fmla="*/ 6 w 54"/>
                <a:gd name="T13" fmla="*/ 12 h 53"/>
                <a:gd name="T14" fmla="*/ 3 w 54"/>
                <a:gd name="T15" fmla="*/ 21 h 53"/>
                <a:gd name="T16" fmla="*/ 3 w 54"/>
                <a:gd name="T17" fmla="*/ 31 h 53"/>
                <a:gd name="T18" fmla="*/ 6 w 54"/>
                <a:gd name="T19" fmla="*/ 42 h 53"/>
                <a:gd name="T20" fmla="*/ 13 w 54"/>
                <a:gd name="T21" fmla="*/ 49 h 53"/>
                <a:gd name="T22" fmla="*/ 22 w 54"/>
                <a:gd name="T23" fmla="*/ 53 h 53"/>
                <a:gd name="T24" fmla="*/ 32 w 54"/>
                <a:gd name="T25" fmla="*/ 53 h 53"/>
                <a:gd name="T26" fmla="*/ 43 w 54"/>
                <a:gd name="T27" fmla="*/ 49 h 53"/>
                <a:gd name="T28" fmla="*/ 50 w 54"/>
                <a:gd name="T29" fmla="*/ 42 h 53"/>
                <a:gd name="T30" fmla="*/ 54 w 54"/>
                <a:gd name="T31" fmla="*/ 31 h 53"/>
                <a:gd name="T32" fmla="*/ 52 w 54"/>
                <a:gd name="T33" fmla="*/ 26 h 53"/>
                <a:gd name="T34" fmla="*/ 50 w 54"/>
                <a:gd name="T35" fmla="*/ 17 h 53"/>
                <a:gd name="T36" fmla="*/ 45 w 54"/>
                <a:gd name="T37" fmla="*/ 9 h 53"/>
                <a:gd name="T38" fmla="*/ 38 w 54"/>
                <a:gd name="T39" fmla="*/ 4 h 53"/>
                <a:gd name="T40" fmla="*/ 27 w 54"/>
                <a:gd name="T41" fmla="*/ 2 h 53"/>
                <a:gd name="T42" fmla="*/ 17 w 54"/>
                <a:gd name="T43" fmla="*/ 4 h 53"/>
                <a:gd name="T44" fmla="*/ 10 w 54"/>
                <a:gd name="T45" fmla="*/ 9 h 53"/>
                <a:gd name="T46" fmla="*/ 6 w 54"/>
                <a:gd name="T47" fmla="*/ 17 h 53"/>
                <a:gd name="T48" fmla="*/ 3 w 54"/>
                <a:gd name="T49" fmla="*/ 26 h 53"/>
                <a:gd name="T50" fmla="*/ 6 w 54"/>
                <a:gd name="T51" fmla="*/ 37 h 53"/>
                <a:gd name="T52" fmla="*/ 10 w 54"/>
                <a:gd name="T53" fmla="*/ 44 h 53"/>
                <a:gd name="T54" fmla="*/ 17 w 54"/>
                <a:gd name="T55" fmla="*/ 49 h 53"/>
                <a:gd name="T56" fmla="*/ 27 w 54"/>
                <a:gd name="T57" fmla="*/ 52 h 53"/>
                <a:gd name="T58" fmla="*/ 38 w 54"/>
                <a:gd name="T59" fmla="*/ 49 h 53"/>
                <a:gd name="T60" fmla="*/ 45 w 54"/>
                <a:gd name="T61" fmla="*/ 44 h 53"/>
                <a:gd name="T62" fmla="*/ 50 w 54"/>
                <a:gd name="T63" fmla="*/ 37 h 53"/>
                <a:gd name="T64" fmla="*/ 52 w 54"/>
                <a:gd name="T6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53">
                  <a:moveTo>
                    <a:pt x="54" y="26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2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38" y="2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7" y="2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0" y="26"/>
                  </a:lnTo>
                  <a:lnTo>
                    <a:pt x="3" y="31"/>
                  </a:lnTo>
                  <a:lnTo>
                    <a:pt x="3" y="37"/>
                  </a:lnTo>
                  <a:lnTo>
                    <a:pt x="6" y="42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2" y="53"/>
                  </a:lnTo>
                  <a:lnTo>
                    <a:pt x="38" y="52"/>
                  </a:lnTo>
                  <a:lnTo>
                    <a:pt x="43" y="49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7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1"/>
                  </a:lnTo>
                  <a:lnTo>
                    <a:pt x="50" y="17"/>
                  </a:lnTo>
                  <a:lnTo>
                    <a:pt x="46" y="12"/>
                  </a:lnTo>
                  <a:lnTo>
                    <a:pt x="45" y="9"/>
                  </a:lnTo>
                  <a:lnTo>
                    <a:pt x="43" y="7"/>
                  </a:lnTo>
                  <a:lnTo>
                    <a:pt x="38" y="4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0" y="9"/>
                  </a:lnTo>
                  <a:lnTo>
                    <a:pt x="8" y="12"/>
                  </a:lnTo>
                  <a:lnTo>
                    <a:pt x="6" y="17"/>
                  </a:lnTo>
                  <a:lnTo>
                    <a:pt x="3" y="21"/>
                  </a:lnTo>
                  <a:lnTo>
                    <a:pt x="3" y="26"/>
                  </a:lnTo>
                  <a:lnTo>
                    <a:pt x="3" y="31"/>
                  </a:lnTo>
                  <a:lnTo>
                    <a:pt x="6" y="37"/>
                  </a:lnTo>
                  <a:lnTo>
                    <a:pt x="8" y="42"/>
                  </a:lnTo>
                  <a:lnTo>
                    <a:pt x="10" y="44"/>
                  </a:lnTo>
                  <a:lnTo>
                    <a:pt x="13" y="46"/>
                  </a:lnTo>
                  <a:lnTo>
                    <a:pt x="17" y="49"/>
                  </a:lnTo>
                  <a:lnTo>
                    <a:pt x="22" y="52"/>
                  </a:lnTo>
                  <a:lnTo>
                    <a:pt x="27" y="52"/>
                  </a:lnTo>
                  <a:lnTo>
                    <a:pt x="32" y="52"/>
                  </a:lnTo>
                  <a:lnTo>
                    <a:pt x="38" y="49"/>
                  </a:lnTo>
                  <a:lnTo>
                    <a:pt x="43" y="46"/>
                  </a:lnTo>
                  <a:lnTo>
                    <a:pt x="45" y="44"/>
                  </a:lnTo>
                  <a:lnTo>
                    <a:pt x="46" y="42"/>
                  </a:lnTo>
                  <a:lnTo>
                    <a:pt x="50" y="37"/>
                  </a:lnTo>
                  <a:lnTo>
                    <a:pt x="52" y="31"/>
                  </a:lnTo>
                  <a:lnTo>
                    <a:pt x="52" y="26"/>
                  </a:lnTo>
                  <a:lnTo>
                    <a:pt x="54" y="26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7" name="Freeform 1329">
              <a:extLst>
                <a:ext uri="{FF2B5EF4-FFF2-40B4-BE49-F238E27FC236}">
                  <a16:creationId xmlns:a16="http://schemas.microsoft.com/office/drawing/2014/main" id="{756B4305-CF48-4B3F-86BF-C4F7D53D2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3532"/>
              <a:ext cx="16" cy="16"/>
            </a:xfrm>
            <a:custGeom>
              <a:avLst/>
              <a:gdLst>
                <a:gd name="T0" fmla="*/ 48 w 48"/>
                <a:gd name="T1" fmla="*/ 21 h 48"/>
                <a:gd name="T2" fmla="*/ 43 w 48"/>
                <a:gd name="T3" fmla="*/ 11 h 48"/>
                <a:gd name="T4" fmla="*/ 40 w 48"/>
                <a:gd name="T5" fmla="*/ 5 h 48"/>
                <a:gd name="T6" fmla="*/ 29 w 48"/>
                <a:gd name="T7" fmla="*/ 0 h 48"/>
                <a:gd name="T8" fmla="*/ 19 w 48"/>
                <a:gd name="T9" fmla="*/ 0 h 48"/>
                <a:gd name="T10" fmla="*/ 10 w 48"/>
                <a:gd name="T11" fmla="*/ 5 h 48"/>
                <a:gd name="T12" fmla="*/ 5 w 48"/>
                <a:gd name="T13" fmla="*/ 11 h 48"/>
                <a:gd name="T14" fmla="*/ 0 w 48"/>
                <a:gd name="T15" fmla="*/ 21 h 48"/>
                <a:gd name="T16" fmla="*/ 0 w 48"/>
                <a:gd name="T17" fmla="*/ 29 h 48"/>
                <a:gd name="T18" fmla="*/ 5 w 48"/>
                <a:gd name="T19" fmla="*/ 40 h 48"/>
                <a:gd name="T20" fmla="*/ 10 w 48"/>
                <a:gd name="T21" fmla="*/ 44 h 48"/>
                <a:gd name="T22" fmla="*/ 19 w 48"/>
                <a:gd name="T23" fmla="*/ 48 h 48"/>
                <a:gd name="T24" fmla="*/ 29 w 48"/>
                <a:gd name="T25" fmla="*/ 48 h 48"/>
                <a:gd name="T26" fmla="*/ 40 w 48"/>
                <a:gd name="T27" fmla="*/ 44 h 48"/>
                <a:gd name="T28" fmla="*/ 43 w 48"/>
                <a:gd name="T29" fmla="*/ 40 h 48"/>
                <a:gd name="T30" fmla="*/ 48 w 48"/>
                <a:gd name="T31" fmla="*/ 29 h 48"/>
                <a:gd name="T32" fmla="*/ 47 w 48"/>
                <a:gd name="T33" fmla="*/ 24 h 48"/>
                <a:gd name="T34" fmla="*/ 47 w 48"/>
                <a:gd name="T35" fmla="*/ 15 h 48"/>
                <a:gd name="T36" fmla="*/ 41 w 48"/>
                <a:gd name="T37" fmla="*/ 7 h 48"/>
                <a:gd name="T38" fmla="*/ 34 w 48"/>
                <a:gd name="T39" fmla="*/ 2 h 48"/>
                <a:gd name="T40" fmla="*/ 24 w 48"/>
                <a:gd name="T41" fmla="*/ 2 h 48"/>
                <a:gd name="T42" fmla="*/ 14 w 48"/>
                <a:gd name="T43" fmla="*/ 2 h 48"/>
                <a:gd name="T44" fmla="*/ 7 w 48"/>
                <a:gd name="T45" fmla="*/ 7 h 48"/>
                <a:gd name="T46" fmla="*/ 2 w 48"/>
                <a:gd name="T47" fmla="*/ 15 h 48"/>
                <a:gd name="T48" fmla="*/ 2 w 48"/>
                <a:gd name="T49" fmla="*/ 24 h 48"/>
                <a:gd name="T50" fmla="*/ 2 w 48"/>
                <a:gd name="T51" fmla="*/ 34 h 48"/>
                <a:gd name="T52" fmla="*/ 7 w 48"/>
                <a:gd name="T53" fmla="*/ 42 h 48"/>
                <a:gd name="T54" fmla="*/ 14 w 48"/>
                <a:gd name="T55" fmla="*/ 47 h 48"/>
                <a:gd name="T56" fmla="*/ 24 w 48"/>
                <a:gd name="T57" fmla="*/ 47 h 48"/>
                <a:gd name="T58" fmla="*/ 34 w 48"/>
                <a:gd name="T59" fmla="*/ 47 h 48"/>
                <a:gd name="T60" fmla="*/ 41 w 48"/>
                <a:gd name="T61" fmla="*/ 42 h 48"/>
                <a:gd name="T62" fmla="*/ 47 w 48"/>
                <a:gd name="T63" fmla="*/ 34 h 48"/>
                <a:gd name="T64" fmla="*/ 47 w 48"/>
                <a:gd name="T6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lnTo>
                    <a:pt x="48" y="21"/>
                  </a:lnTo>
                  <a:lnTo>
                    <a:pt x="47" y="15"/>
                  </a:lnTo>
                  <a:lnTo>
                    <a:pt x="43" y="11"/>
                  </a:lnTo>
                  <a:lnTo>
                    <a:pt x="41" y="7"/>
                  </a:lnTo>
                  <a:lnTo>
                    <a:pt x="40" y="5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40"/>
                  </a:lnTo>
                  <a:lnTo>
                    <a:pt x="7" y="42"/>
                  </a:lnTo>
                  <a:lnTo>
                    <a:pt x="10" y="44"/>
                  </a:lnTo>
                  <a:lnTo>
                    <a:pt x="14" y="47"/>
                  </a:lnTo>
                  <a:lnTo>
                    <a:pt x="19" y="48"/>
                  </a:lnTo>
                  <a:lnTo>
                    <a:pt x="24" y="48"/>
                  </a:lnTo>
                  <a:lnTo>
                    <a:pt x="29" y="48"/>
                  </a:lnTo>
                  <a:lnTo>
                    <a:pt x="34" y="47"/>
                  </a:lnTo>
                  <a:lnTo>
                    <a:pt x="40" y="44"/>
                  </a:lnTo>
                  <a:lnTo>
                    <a:pt x="41" y="42"/>
                  </a:lnTo>
                  <a:lnTo>
                    <a:pt x="43" y="40"/>
                  </a:lnTo>
                  <a:lnTo>
                    <a:pt x="47" y="34"/>
                  </a:lnTo>
                  <a:lnTo>
                    <a:pt x="48" y="29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1"/>
                  </a:lnTo>
                  <a:lnTo>
                    <a:pt x="47" y="15"/>
                  </a:lnTo>
                  <a:lnTo>
                    <a:pt x="43" y="12"/>
                  </a:lnTo>
                  <a:lnTo>
                    <a:pt x="41" y="7"/>
                  </a:lnTo>
                  <a:lnTo>
                    <a:pt x="36" y="5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5" y="36"/>
                  </a:lnTo>
                  <a:lnTo>
                    <a:pt x="7" y="42"/>
                  </a:lnTo>
                  <a:lnTo>
                    <a:pt x="12" y="44"/>
                  </a:lnTo>
                  <a:lnTo>
                    <a:pt x="14" y="47"/>
                  </a:lnTo>
                  <a:lnTo>
                    <a:pt x="19" y="47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4" y="47"/>
                  </a:lnTo>
                  <a:lnTo>
                    <a:pt x="36" y="44"/>
                  </a:lnTo>
                  <a:lnTo>
                    <a:pt x="41" y="42"/>
                  </a:lnTo>
                  <a:lnTo>
                    <a:pt x="43" y="36"/>
                  </a:lnTo>
                  <a:lnTo>
                    <a:pt x="47" y="34"/>
                  </a:lnTo>
                  <a:lnTo>
                    <a:pt x="47" y="29"/>
                  </a:lnTo>
                  <a:lnTo>
                    <a:pt x="47" y="24"/>
                  </a:lnTo>
                  <a:lnTo>
                    <a:pt x="48" y="24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8" name="Freeform 1330">
              <a:extLst>
                <a:ext uri="{FF2B5EF4-FFF2-40B4-BE49-F238E27FC236}">
                  <a16:creationId xmlns:a16="http://schemas.microsoft.com/office/drawing/2014/main" id="{A98ECE38-2C32-4581-89CF-47A695D2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3533"/>
              <a:ext cx="15" cy="15"/>
            </a:xfrm>
            <a:custGeom>
              <a:avLst/>
              <a:gdLst>
                <a:gd name="T0" fmla="*/ 44 w 44"/>
                <a:gd name="T1" fmla="*/ 17 h 44"/>
                <a:gd name="T2" fmla="*/ 42 w 44"/>
                <a:gd name="T3" fmla="*/ 10 h 44"/>
                <a:gd name="T4" fmla="*/ 34 w 44"/>
                <a:gd name="T5" fmla="*/ 3 h 44"/>
                <a:gd name="T6" fmla="*/ 27 w 44"/>
                <a:gd name="T7" fmla="*/ 0 h 44"/>
                <a:gd name="T8" fmla="*/ 17 w 44"/>
                <a:gd name="T9" fmla="*/ 0 h 44"/>
                <a:gd name="T10" fmla="*/ 10 w 44"/>
                <a:gd name="T11" fmla="*/ 3 h 44"/>
                <a:gd name="T12" fmla="*/ 3 w 44"/>
                <a:gd name="T13" fmla="*/ 10 h 44"/>
                <a:gd name="T14" fmla="*/ 0 w 44"/>
                <a:gd name="T15" fmla="*/ 17 h 44"/>
                <a:gd name="T16" fmla="*/ 0 w 44"/>
                <a:gd name="T17" fmla="*/ 27 h 44"/>
                <a:gd name="T18" fmla="*/ 3 w 44"/>
                <a:gd name="T19" fmla="*/ 34 h 44"/>
                <a:gd name="T20" fmla="*/ 10 w 44"/>
                <a:gd name="T21" fmla="*/ 42 h 44"/>
                <a:gd name="T22" fmla="*/ 17 w 44"/>
                <a:gd name="T23" fmla="*/ 44 h 44"/>
                <a:gd name="T24" fmla="*/ 27 w 44"/>
                <a:gd name="T25" fmla="*/ 44 h 44"/>
                <a:gd name="T26" fmla="*/ 34 w 44"/>
                <a:gd name="T27" fmla="*/ 42 h 44"/>
                <a:gd name="T28" fmla="*/ 42 w 44"/>
                <a:gd name="T29" fmla="*/ 34 h 44"/>
                <a:gd name="T30" fmla="*/ 44 w 44"/>
                <a:gd name="T31" fmla="*/ 27 h 44"/>
                <a:gd name="T32" fmla="*/ 44 w 44"/>
                <a:gd name="T33" fmla="*/ 17 h 44"/>
                <a:gd name="T34" fmla="*/ 39 w 44"/>
                <a:gd name="T35" fmla="*/ 10 h 44"/>
                <a:gd name="T36" fmla="*/ 34 w 44"/>
                <a:gd name="T37" fmla="*/ 5 h 44"/>
                <a:gd name="T38" fmla="*/ 27 w 44"/>
                <a:gd name="T39" fmla="*/ 0 h 44"/>
                <a:gd name="T40" fmla="*/ 17 w 44"/>
                <a:gd name="T41" fmla="*/ 0 h 44"/>
                <a:gd name="T42" fmla="*/ 10 w 44"/>
                <a:gd name="T43" fmla="*/ 5 h 44"/>
                <a:gd name="T44" fmla="*/ 5 w 44"/>
                <a:gd name="T45" fmla="*/ 10 h 44"/>
                <a:gd name="T46" fmla="*/ 3 w 44"/>
                <a:gd name="T47" fmla="*/ 17 h 44"/>
                <a:gd name="T48" fmla="*/ 3 w 44"/>
                <a:gd name="T49" fmla="*/ 27 h 44"/>
                <a:gd name="T50" fmla="*/ 5 w 44"/>
                <a:gd name="T51" fmla="*/ 34 h 44"/>
                <a:gd name="T52" fmla="*/ 10 w 44"/>
                <a:gd name="T53" fmla="*/ 39 h 44"/>
                <a:gd name="T54" fmla="*/ 17 w 44"/>
                <a:gd name="T55" fmla="*/ 44 h 44"/>
                <a:gd name="T56" fmla="*/ 27 w 44"/>
                <a:gd name="T57" fmla="*/ 44 h 44"/>
                <a:gd name="T58" fmla="*/ 34 w 44"/>
                <a:gd name="T59" fmla="*/ 39 h 44"/>
                <a:gd name="T60" fmla="*/ 39 w 44"/>
                <a:gd name="T61" fmla="*/ 34 h 44"/>
                <a:gd name="T62" fmla="*/ 44 w 44"/>
                <a:gd name="T63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44">
                  <a:moveTo>
                    <a:pt x="44" y="22"/>
                  </a:moveTo>
                  <a:lnTo>
                    <a:pt x="44" y="17"/>
                  </a:lnTo>
                  <a:lnTo>
                    <a:pt x="44" y="13"/>
                  </a:lnTo>
                  <a:lnTo>
                    <a:pt x="42" y="10"/>
                  </a:lnTo>
                  <a:lnTo>
                    <a:pt x="39" y="5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5" y="5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10" y="42"/>
                  </a:lnTo>
                  <a:lnTo>
                    <a:pt x="13" y="44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9" y="39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2" y="15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34"/>
                  </a:lnTo>
                  <a:lnTo>
                    <a:pt x="8" y="37"/>
                  </a:lnTo>
                  <a:lnTo>
                    <a:pt x="10" y="39"/>
                  </a:lnTo>
                  <a:lnTo>
                    <a:pt x="15" y="42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0" y="42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2" y="29"/>
                  </a:lnTo>
                  <a:lnTo>
                    <a:pt x="44" y="27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9" name="Freeform 1331">
              <a:extLst>
                <a:ext uri="{FF2B5EF4-FFF2-40B4-BE49-F238E27FC236}">
                  <a16:creationId xmlns:a16="http://schemas.microsoft.com/office/drawing/2014/main" id="{20168496-3D92-4C10-89AA-17F24F82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3533"/>
              <a:ext cx="15" cy="15"/>
            </a:xfrm>
            <a:custGeom>
              <a:avLst/>
              <a:gdLst>
                <a:gd name="T0" fmla="*/ 44 w 44"/>
                <a:gd name="T1" fmla="*/ 17 h 44"/>
                <a:gd name="T2" fmla="*/ 39 w 44"/>
                <a:gd name="T3" fmla="*/ 10 h 44"/>
                <a:gd name="T4" fmla="*/ 34 w 44"/>
                <a:gd name="T5" fmla="*/ 5 h 44"/>
                <a:gd name="T6" fmla="*/ 27 w 44"/>
                <a:gd name="T7" fmla="*/ 0 h 44"/>
                <a:gd name="T8" fmla="*/ 17 w 44"/>
                <a:gd name="T9" fmla="*/ 0 h 44"/>
                <a:gd name="T10" fmla="*/ 10 w 44"/>
                <a:gd name="T11" fmla="*/ 5 h 44"/>
                <a:gd name="T12" fmla="*/ 5 w 44"/>
                <a:gd name="T13" fmla="*/ 10 h 44"/>
                <a:gd name="T14" fmla="*/ 3 w 44"/>
                <a:gd name="T15" fmla="*/ 17 h 44"/>
                <a:gd name="T16" fmla="*/ 3 w 44"/>
                <a:gd name="T17" fmla="*/ 27 h 44"/>
                <a:gd name="T18" fmla="*/ 5 w 44"/>
                <a:gd name="T19" fmla="*/ 34 h 44"/>
                <a:gd name="T20" fmla="*/ 10 w 44"/>
                <a:gd name="T21" fmla="*/ 39 h 44"/>
                <a:gd name="T22" fmla="*/ 17 w 44"/>
                <a:gd name="T23" fmla="*/ 44 h 44"/>
                <a:gd name="T24" fmla="*/ 27 w 44"/>
                <a:gd name="T25" fmla="*/ 44 h 44"/>
                <a:gd name="T26" fmla="*/ 34 w 44"/>
                <a:gd name="T27" fmla="*/ 39 h 44"/>
                <a:gd name="T28" fmla="*/ 39 w 44"/>
                <a:gd name="T29" fmla="*/ 34 h 44"/>
                <a:gd name="T30" fmla="*/ 44 w 44"/>
                <a:gd name="T31" fmla="*/ 27 h 44"/>
                <a:gd name="T32" fmla="*/ 42 w 44"/>
                <a:gd name="T33" fmla="*/ 22 h 44"/>
                <a:gd name="T34" fmla="*/ 42 w 44"/>
                <a:gd name="T35" fmla="*/ 15 h 44"/>
                <a:gd name="T36" fmla="*/ 37 w 44"/>
                <a:gd name="T37" fmla="*/ 8 h 44"/>
                <a:gd name="T38" fmla="*/ 30 w 44"/>
                <a:gd name="T39" fmla="*/ 5 h 44"/>
                <a:gd name="T40" fmla="*/ 22 w 44"/>
                <a:gd name="T41" fmla="*/ 3 h 44"/>
                <a:gd name="T42" fmla="*/ 15 w 44"/>
                <a:gd name="T43" fmla="*/ 5 h 44"/>
                <a:gd name="T44" fmla="*/ 8 w 44"/>
                <a:gd name="T45" fmla="*/ 8 h 44"/>
                <a:gd name="T46" fmla="*/ 5 w 44"/>
                <a:gd name="T47" fmla="*/ 15 h 44"/>
                <a:gd name="T48" fmla="*/ 3 w 44"/>
                <a:gd name="T49" fmla="*/ 22 h 44"/>
                <a:gd name="T50" fmla="*/ 5 w 44"/>
                <a:gd name="T51" fmla="*/ 29 h 44"/>
                <a:gd name="T52" fmla="*/ 8 w 44"/>
                <a:gd name="T53" fmla="*/ 37 h 44"/>
                <a:gd name="T54" fmla="*/ 15 w 44"/>
                <a:gd name="T55" fmla="*/ 39 h 44"/>
                <a:gd name="T56" fmla="*/ 22 w 44"/>
                <a:gd name="T57" fmla="*/ 42 h 44"/>
                <a:gd name="T58" fmla="*/ 30 w 44"/>
                <a:gd name="T59" fmla="*/ 39 h 44"/>
                <a:gd name="T60" fmla="*/ 37 w 44"/>
                <a:gd name="T61" fmla="*/ 37 h 44"/>
                <a:gd name="T62" fmla="*/ 42 w 44"/>
                <a:gd name="T63" fmla="*/ 29 h 44"/>
                <a:gd name="T64" fmla="*/ 42 w 44"/>
                <a:gd name="T6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4">
                  <a:moveTo>
                    <a:pt x="44" y="22"/>
                  </a:moveTo>
                  <a:lnTo>
                    <a:pt x="44" y="17"/>
                  </a:lnTo>
                  <a:lnTo>
                    <a:pt x="42" y="15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3"/>
                  </a:lnTo>
                  <a:lnTo>
                    <a:pt x="10" y="5"/>
                  </a:lnTo>
                  <a:lnTo>
                    <a:pt x="8" y="8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34"/>
                  </a:lnTo>
                  <a:lnTo>
                    <a:pt x="8" y="37"/>
                  </a:lnTo>
                  <a:lnTo>
                    <a:pt x="10" y="39"/>
                  </a:lnTo>
                  <a:lnTo>
                    <a:pt x="15" y="42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0" y="42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2" y="29"/>
                  </a:lnTo>
                  <a:lnTo>
                    <a:pt x="44" y="27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39" y="13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5" y="34"/>
                  </a:lnTo>
                  <a:lnTo>
                    <a:pt x="8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7" y="42"/>
                  </a:lnTo>
                  <a:lnTo>
                    <a:pt x="22" y="42"/>
                  </a:lnTo>
                  <a:lnTo>
                    <a:pt x="27" y="42"/>
                  </a:lnTo>
                  <a:lnTo>
                    <a:pt x="30" y="39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2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0" name="Freeform 1332">
              <a:extLst>
                <a:ext uri="{FF2B5EF4-FFF2-40B4-BE49-F238E27FC236}">
                  <a16:creationId xmlns:a16="http://schemas.microsoft.com/office/drawing/2014/main" id="{FFE635A5-EB66-4499-AC8D-9D0884F5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534"/>
              <a:ext cx="13" cy="13"/>
            </a:xfrm>
            <a:custGeom>
              <a:avLst/>
              <a:gdLst>
                <a:gd name="T0" fmla="*/ 38 w 38"/>
                <a:gd name="T1" fmla="*/ 14 h 39"/>
                <a:gd name="T2" fmla="*/ 37 w 38"/>
                <a:gd name="T3" fmla="*/ 10 h 39"/>
                <a:gd name="T4" fmla="*/ 31 w 38"/>
                <a:gd name="T5" fmla="*/ 2 h 39"/>
                <a:gd name="T6" fmla="*/ 24 w 38"/>
                <a:gd name="T7" fmla="*/ 0 h 39"/>
                <a:gd name="T8" fmla="*/ 14 w 38"/>
                <a:gd name="T9" fmla="*/ 0 h 39"/>
                <a:gd name="T10" fmla="*/ 9 w 38"/>
                <a:gd name="T11" fmla="*/ 2 h 39"/>
                <a:gd name="T12" fmla="*/ 2 w 38"/>
                <a:gd name="T13" fmla="*/ 10 h 39"/>
                <a:gd name="T14" fmla="*/ 0 w 38"/>
                <a:gd name="T15" fmla="*/ 14 h 39"/>
                <a:gd name="T16" fmla="*/ 0 w 38"/>
                <a:gd name="T17" fmla="*/ 24 h 39"/>
                <a:gd name="T18" fmla="*/ 2 w 38"/>
                <a:gd name="T19" fmla="*/ 31 h 39"/>
                <a:gd name="T20" fmla="*/ 9 w 38"/>
                <a:gd name="T21" fmla="*/ 37 h 39"/>
                <a:gd name="T22" fmla="*/ 14 w 38"/>
                <a:gd name="T23" fmla="*/ 39 h 39"/>
                <a:gd name="T24" fmla="*/ 24 w 38"/>
                <a:gd name="T25" fmla="*/ 39 h 39"/>
                <a:gd name="T26" fmla="*/ 31 w 38"/>
                <a:gd name="T27" fmla="*/ 37 h 39"/>
                <a:gd name="T28" fmla="*/ 37 w 38"/>
                <a:gd name="T29" fmla="*/ 31 h 39"/>
                <a:gd name="T30" fmla="*/ 38 w 38"/>
                <a:gd name="T31" fmla="*/ 24 h 39"/>
                <a:gd name="T32" fmla="*/ 37 w 38"/>
                <a:gd name="T33" fmla="*/ 19 h 39"/>
                <a:gd name="T34" fmla="*/ 37 w 38"/>
                <a:gd name="T35" fmla="*/ 12 h 39"/>
                <a:gd name="T36" fmla="*/ 31 w 38"/>
                <a:gd name="T37" fmla="*/ 7 h 39"/>
                <a:gd name="T38" fmla="*/ 28 w 38"/>
                <a:gd name="T39" fmla="*/ 2 h 39"/>
                <a:gd name="T40" fmla="*/ 19 w 38"/>
                <a:gd name="T41" fmla="*/ 2 h 39"/>
                <a:gd name="T42" fmla="*/ 12 w 38"/>
                <a:gd name="T43" fmla="*/ 2 h 39"/>
                <a:gd name="T44" fmla="*/ 7 w 38"/>
                <a:gd name="T45" fmla="*/ 7 h 39"/>
                <a:gd name="T46" fmla="*/ 2 w 38"/>
                <a:gd name="T47" fmla="*/ 12 h 39"/>
                <a:gd name="T48" fmla="*/ 2 w 38"/>
                <a:gd name="T49" fmla="*/ 19 h 39"/>
                <a:gd name="T50" fmla="*/ 2 w 38"/>
                <a:gd name="T51" fmla="*/ 28 h 39"/>
                <a:gd name="T52" fmla="*/ 7 w 38"/>
                <a:gd name="T53" fmla="*/ 31 h 39"/>
                <a:gd name="T54" fmla="*/ 12 w 38"/>
                <a:gd name="T55" fmla="*/ 37 h 39"/>
                <a:gd name="T56" fmla="*/ 19 w 38"/>
                <a:gd name="T57" fmla="*/ 37 h 39"/>
                <a:gd name="T58" fmla="*/ 28 w 38"/>
                <a:gd name="T59" fmla="*/ 37 h 39"/>
                <a:gd name="T60" fmla="*/ 31 w 38"/>
                <a:gd name="T61" fmla="*/ 31 h 39"/>
                <a:gd name="T62" fmla="*/ 37 w 38"/>
                <a:gd name="T63" fmla="*/ 28 h 39"/>
                <a:gd name="T64" fmla="*/ 37 w 38"/>
                <a:gd name="T6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9">
                  <a:moveTo>
                    <a:pt x="38" y="19"/>
                  </a:moveTo>
                  <a:lnTo>
                    <a:pt x="38" y="14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5" y="5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9" y="37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9" y="39"/>
                  </a:lnTo>
                  <a:lnTo>
                    <a:pt x="24" y="39"/>
                  </a:lnTo>
                  <a:lnTo>
                    <a:pt x="28" y="37"/>
                  </a:lnTo>
                  <a:lnTo>
                    <a:pt x="31" y="37"/>
                  </a:lnTo>
                  <a:lnTo>
                    <a:pt x="35" y="35"/>
                  </a:lnTo>
                  <a:lnTo>
                    <a:pt x="37" y="31"/>
                  </a:lnTo>
                  <a:lnTo>
                    <a:pt x="38" y="28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2"/>
                  </a:lnTo>
                  <a:lnTo>
                    <a:pt x="35" y="10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2" y="28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5"/>
                  </a:lnTo>
                  <a:lnTo>
                    <a:pt x="12" y="37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24" y="37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1" y="31"/>
                  </a:lnTo>
                  <a:lnTo>
                    <a:pt x="35" y="29"/>
                  </a:lnTo>
                  <a:lnTo>
                    <a:pt x="37" y="28"/>
                  </a:lnTo>
                  <a:lnTo>
                    <a:pt x="37" y="22"/>
                  </a:lnTo>
                  <a:lnTo>
                    <a:pt x="37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1" name="Freeform 1333">
              <a:extLst>
                <a:ext uri="{FF2B5EF4-FFF2-40B4-BE49-F238E27FC236}">
                  <a16:creationId xmlns:a16="http://schemas.microsoft.com/office/drawing/2014/main" id="{F7C5582D-941E-4A9B-B0E3-A7820F37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535"/>
              <a:ext cx="11" cy="11"/>
            </a:xfrm>
            <a:custGeom>
              <a:avLst/>
              <a:gdLst>
                <a:gd name="T0" fmla="*/ 34 w 34"/>
                <a:gd name="T1" fmla="*/ 15 h 34"/>
                <a:gd name="T2" fmla="*/ 33 w 34"/>
                <a:gd name="T3" fmla="*/ 8 h 34"/>
                <a:gd name="T4" fmla="*/ 27 w 34"/>
                <a:gd name="T5" fmla="*/ 3 h 34"/>
                <a:gd name="T6" fmla="*/ 22 w 34"/>
                <a:gd name="T7" fmla="*/ 0 h 34"/>
                <a:gd name="T8" fmla="*/ 15 w 34"/>
                <a:gd name="T9" fmla="*/ 0 h 34"/>
                <a:gd name="T10" fmla="*/ 7 w 34"/>
                <a:gd name="T11" fmla="*/ 3 h 34"/>
                <a:gd name="T12" fmla="*/ 3 w 34"/>
                <a:gd name="T13" fmla="*/ 8 h 34"/>
                <a:gd name="T14" fmla="*/ 0 w 34"/>
                <a:gd name="T15" fmla="*/ 15 h 34"/>
                <a:gd name="T16" fmla="*/ 0 w 34"/>
                <a:gd name="T17" fmla="*/ 20 h 34"/>
                <a:gd name="T18" fmla="*/ 3 w 34"/>
                <a:gd name="T19" fmla="*/ 27 h 34"/>
                <a:gd name="T20" fmla="*/ 7 w 34"/>
                <a:gd name="T21" fmla="*/ 33 h 34"/>
                <a:gd name="T22" fmla="*/ 15 w 34"/>
                <a:gd name="T23" fmla="*/ 34 h 34"/>
                <a:gd name="T24" fmla="*/ 22 w 34"/>
                <a:gd name="T25" fmla="*/ 34 h 34"/>
                <a:gd name="T26" fmla="*/ 27 w 34"/>
                <a:gd name="T27" fmla="*/ 33 h 34"/>
                <a:gd name="T28" fmla="*/ 33 w 34"/>
                <a:gd name="T29" fmla="*/ 27 h 34"/>
                <a:gd name="T30" fmla="*/ 34 w 34"/>
                <a:gd name="T31" fmla="*/ 20 h 34"/>
                <a:gd name="T32" fmla="*/ 34 w 34"/>
                <a:gd name="T33" fmla="*/ 15 h 34"/>
                <a:gd name="T34" fmla="*/ 33 w 34"/>
                <a:gd name="T35" fmla="*/ 8 h 34"/>
                <a:gd name="T36" fmla="*/ 27 w 34"/>
                <a:gd name="T37" fmla="*/ 3 h 34"/>
                <a:gd name="T38" fmla="*/ 19 w 34"/>
                <a:gd name="T39" fmla="*/ 0 h 34"/>
                <a:gd name="T40" fmla="*/ 15 w 34"/>
                <a:gd name="T41" fmla="*/ 0 h 34"/>
                <a:gd name="T42" fmla="*/ 7 w 34"/>
                <a:gd name="T43" fmla="*/ 3 h 34"/>
                <a:gd name="T44" fmla="*/ 5 w 34"/>
                <a:gd name="T45" fmla="*/ 8 h 34"/>
                <a:gd name="T46" fmla="*/ 3 w 34"/>
                <a:gd name="T47" fmla="*/ 15 h 34"/>
                <a:gd name="T48" fmla="*/ 3 w 34"/>
                <a:gd name="T49" fmla="*/ 20 h 34"/>
                <a:gd name="T50" fmla="*/ 5 w 34"/>
                <a:gd name="T51" fmla="*/ 27 h 34"/>
                <a:gd name="T52" fmla="*/ 7 w 34"/>
                <a:gd name="T53" fmla="*/ 33 h 34"/>
                <a:gd name="T54" fmla="*/ 15 w 34"/>
                <a:gd name="T55" fmla="*/ 34 h 34"/>
                <a:gd name="T56" fmla="*/ 19 w 34"/>
                <a:gd name="T57" fmla="*/ 34 h 34"/>
                <a:gd name="T58" fmla="*/ 27 w 34"/>
                <a:gd name="T59" fmla="*/ 33 h 34"/>
                <a:gd name="T60" fmla="*/ 33 w 34"/>
                <a:gd name="T61" fmla="*/ 27 h 34"/>
                <a:gd name="T62" fmla="*/ 34 w 34"/>
                <a:gd name="T6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4" y="10"/>
                  </a:lnTo>
                  <a:lnTo>
                    <a:pt x="33" y="8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5" y="29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3" y="27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4" y="15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4" y="20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2" name="Freeform 1334">
              <a:extLst>
                <a:ext uri="{FF2B5EF4-FFF2-40B4-BE49-F238E27FC236}">
                  <a16:creationId xmlns:a16="http://schemas.microsoft.com/office/drawing/2014/main" id="{E4F485D5-E5C0-48D7-84BE-6A3BAA90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3535"/>
              <a:ext cx="11" cy="11"/>
            </a:xfrm>
            <a:custGeom>
              <a:avLst/>
              <a:gdLst>
                <a:gd name="T0" fmla="*/ 34 w 34"/>
                <a:gd name="T1" fmla="*/ 15 h 34"/>
                <a:gd name="T2" fmla="*/ 33 w 34"/>
                <a:gd name="T3" fmla="*/ 8 h 34"/>
                <a:gd name="T4" fmla="*/ 27 w 34"/>
                <a:gd name="T5" fmla="*/ 3 h 34"/>
                <a:gd name="T6" fmla="*/ 19 w 34"/>
                <a:gd name="T7" fmla="*/ 0 h 34"/>
                <a:gd name="T8" fmla="*/ 15 w 34"/>
                <a:gd name="T9" fmla="*/ 0 h 34"/>
                <a:gd name="T10" fmla="*/ 7 w 34"/>
                <a:gd name="T11" fmla="*/ 3 h 34"/>
                <a:gd name="T12" fmla="*/ 5 w 34"/>
                <a:gd name="T13" fmla="*/ 8 h 34"/>
                <a:gd name="T14" fmla="*/ 3 w 34"/>
                <a:gd name="T15" fmla="*/ 15 h 34"/>
                <a:gd name="T16" fmla="*/ 3 w 34"/>
                <a:gd name="T17" fmla="*/ 20 h 34"/>
                <a:gd name="T18" fmla="*/ 5 w 34"/>
                <a:gd name="T19" fmla="*/ 27 h 34"/>
                <a:gd name="T20" fmla="*/ 7 w 34"/>
                <a:gd name="T21" fmla="*/ 33 h 34"/>
                <a:gd name="T22" fmla="*/ 15 w 34"/>
                <a:gd name="T23" fmla="*/ 34 h 34"/>
                <a:gd name="T24" fmla="*/ 19 w 34"/>
                <a:gd name="T25" fmla="*/ 34 h 34"/>
                <a:gd name="T26" fmla="*/ 27 w 34"/>
                <a:gd name="T27" fmla="*/ 33 h 34"/>
                <a:gd name="T28" fmla="*/ 33 w 34"/>
                <a:gd name="T29" fmla="*/ 27 h 34"/>
                <a:gd name="T30" fmla="*/ 34 w 34"/>
                <a:gd name="T31" fmla="*/ 20 h 34"/>
                <a:gd name="T32" fmla="*/ 33 w 34"/>
                <a:gd name="T33" fmla="*/ 17 h 34"/>
                <a:gd name="T34" fmla="*/ 33 w 34"/>
                <a:gd name="T35" fmla="*/ 12 h 34"/>
                <a:gd name="T36" fmla="*/ 27 w 34"/>
                <a:gd name="T37" fmla="*/ 8 h 34"/>
                <a:gd name="T38" fmla="*/ 22 w 34"/>
                <a:gd name="T39" fmla="*/ 3 h 34"/>
                <a:gd name="T40" fmla="*/ 17 w 34"/>
                <a:gd name="T41" fmla="*/ 3 h 34"/>
                <a:gd name="T42" fmla="*/ 12 w 34"/>
                <a:gd name="T43" fmla="*/ 3 h 34"/>
                <a:gd name="T44" fmla="*/ 7 w 34"/>
                <a:gd name="T45" fmla="*/ 8 h 34"/>
                <a:gd name="T46" fmla="*/ 5 w 34"/>
                <a:gd name="T47" fmla="*/ 12 h 34"/>
                <a:gd name="T48" fmla="*/ 3 w 34"/>
                <a:gd name="T49" fmla="*/ 17 h 34"/>
                <a:gd name="T50" fmla="*/ 5 w 34"/>
                <a:gd name="T51" fmla="*/ 22 h 34"/>
                <a:gd name="T52" fmla="*/ 7 w 34"/>
                <a:gd name="T53" fmla="*/ 27 h 34"/>
                <a:gd name="T54" fmla="*/ 12 w 34"/>
                <a:gd name="T55" fmla="*/ 33 h 34"/>
                <a:gd name="T56" fmla="*/ 17 w 34"/>
                <a:gd name="T57" fmla="*/ 33 h 34"/>
                <a:gd name="T58" fmla="*/ 22 w 34"/>
                <a:gd name="T59" fmla="*/ 33 h 34"/>
                <a:gd name="T60" fmla="*/ 27 w 34"/>
                <a:gd name="T61" fmla="*/ 27 h 34"/>
                <a:gd name="T62" fmla="*/ 33 w 34"/>
                <a:gd name="T63" fmla="*/ 22 h 34"/>
                <a:gd name="T64" fmla="*/ 33 w 34"/>
                <a:gd name="T6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34">
                  <a:moveTo>
                    <a:pt x="34" y="17"/>
                  </a:moveTo>
                  <a:lnTo>
                    <a:pt x="34" y="15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29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0" y="17"/>
                  </a:lnTo>
                  <a:lnTo>
                    <a:pt x="3" y="20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5" y="34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9" y="29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29" y="10"/>
                  </a:lnTo>
                  <a:lnTo>
                    <a:pt x="27" y="8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7"/>
                  </a:lnTo>
                  <a:lnTo>
                    <a:pt x="10" y="29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2" y="33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7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3" name="Freeform 1335">
              <a:extLst>
                <a:ext uri="{FF2B5EF4-FFF2-40B4-BE49-F238E27FC236}">
                  <a16:creationId xmlns:a16="http://schemas.microsoft.com/office/drawing/2014/main" id="{24B7D631-5BA7-4C80-A1F9-7CF65BC42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536"/>
              <a:ext cx="10" cy="9"/>
            </a:xfrm>
            <a:custGeom>
              <a:avLst/>
              <a:gdLst>
                <a:gd name="T0" fmla="*/ 29 w 29"/>
                <a:gd name="T1" fmla="*/ 12 h 29"/>
                <a:gd name="T2" fmla="*/ 26 w 29"/>
                <a:gd name="T3" fmla="*/ 7 h 29"/>
                <a:gd name="T4" fmla="*/ 22 w 29"/>
                <a:gd name="T5" fmla="*/ 2 h 29"/>
                <a:gd name="T6" fmla="*/ 17 w 29"/>
                <a:gd name="T7" fmla="*/ 0 h 29"/>
                <a:gd name="T8" fmla="*/ 12 w 29"/>
                <a:gd name="T9" fmla="*/ 0 h 29"/>
                <a:gd name="T10" fmla="*/ 7 w 29"/>
                <a:gd name="T11" fmla="*/ 2 h 29"/>
                <a:gd name="T12" fmla="*/ 2 w 29"/>
                <a:gd name="T13" fmla="*/ 7 h 29"/>
                <a:gd name="T14" fmla="*/ 0 w 29"/>
                <a:gd name="T15" fmla="*/ 12 h 29"/>
                <a:gd name="T16" fmla="*/ 0 w 29"/>
                <a:gd name="T17" fmla="*/ 17 h 29"/>
                <a:gd name="T18" fmla="*/ 2 w 29"/>
                <a:gd name="T19" fmla="*/ 21 h 29"/>
                <a:gd name="T20" fmla="*/ 7 w 29"/>
                <a:gd name="T21" fmla="*/ 26 h 29"/>
                <a:gd name="T22" fmla="*/ 12 w 29"/>
                <a:gd name="T23" fmla="*/ 29 h 29"/>
                <a:gd name="T24" fmla="*/ 17 w 29"/>
                <a:gd name="T25" fmla="*/ 29 h 29"/>
                <a:gd name="T26" fmla="*/ 22 w 29"/>
                <a:gd name="T27" fmla="*/ 26 h 29"/>
                <a:gd name="T28" fmla="*/ 26 w 29"/>
                <a:gd name="T29" fmla="*/ 21 h 29"/>
                <a:gd name="T30" fmla="*/ 29 w 29"/>
                <a:gd name="T31" fmla="*/ 17 h 29"/>
                <a:gd name="T32" fmla="*/ 26 w 29"/>
                <a:gd name="T33" fmla="*/ 14 h 29"/>
                <a:gd name="T34" fmla="*/ 26 w 29"/>
                <a:gd name="T35" fmla="*/ 9 h 29"/>
                <a:gd name="T36" fmla="*/ 24 w 29"/>
                <a:gd name="T37" fmla="*/ 5 h 29"/>
                <a:gd name="T38" fmla="*/ 19 w 29"/>
                <a:gd name="T39" fmla="*/ 2 h 29"/>
                <a:gd name="T40" fmla="*/ 14 w 29"/>
                <a:gd name="T41" fmla="*/ 2 h 29"/>
                <a:gd name="T42" fmla="*/ 9 w 29"/>
                <a:gd name="T43" fmla="*/ 2 h 29"/>
                <a:gd name="T44" fmla="*/ 5 w 29"/>
                <a:gd name="T45" fmla="*/ 5 h 29"/>
                <a:gd name="T46" fmla="*/ 2 w 29"/>
                <a:gd name="T47" fmla="*/ 9 h 29"/>
                <a:gd name="T48" fmla="*/ 2 w 29"/>
                <a:gd name="T49" fmla="*/ 14 h 29"/>
                <a:gd name="T50" fmla="*/ 2 w 29"/>
                <a:gd name="T51" fmla="*/ 19 h 29"/>
                <a:gd name="T52" fmla="*/ 5 w 29"/>
                <a:gd name="T53" fmla="*/ 24 h 29"/>
                <a:gd name="T54" fmla="*/ 9 w 29"/>
                <a:gd name="T55" fmla="*/ 26 h 29"/>
                <a:gd name="T56" fmla="*/ 14 w 29"/>
                <a:gd name="T57" fmla="*/ 26 h 29"/>
                <a:gd name="T58" fmla="*/ 19 w 29"/>
                <a:gd name="T59" fmla="*/ 26 h 29"/>
                <a:gd name="T60" fmla="*/ 24 w 29"/>
                <a:gd name="T61" fmla="*/ 24 h 29"/>
                <a:gd name="T62" fmla="*/ 26 w 29"/>
                <a:gd name="T63" fmla="*/ 19 h 29"/>
                <a:gd name="T64" fmla="*/ 26 w 29"/>
                <a:gd name="T6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" h="29">
                  <a:moveTo>
                    <a:pt x="29" y="14"/>
                  </a:moveTo>
                  <a:lnTo>
                    <a:pt x="29" y="12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4" name="Freeform 1336">
              <a:extLst>
                <a:ext uri="{FF2B5EF4-FFF2-40B4-BE49-F238E27FC236}">
                  <a16:creationId xmlns:a16="http://schemas.microsoft.com/office/drawing/2014/main" id="{41A60430-80D8-4EDE-AA48-65757BBD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536"/>
              <a:ext cx="8" cy="8"/>
            </a:xfrm>
            <a:custGeom>
              <a:avLst/>
              <a:gdLst>
                <a:gd name="T0" fmla="*/ 24 w 24"/>
                <a:gd name="T1" fmla="*/ 10 h 24"/>
                <a:gd name="T2" fmla="*/ 24 w 24"/>
                <a:gd name="T3" fmla="*/ 5 h 24"/>
                <a:gd name="T4" fmla="*/ 19 w 24"/>
                <a:gd name="T5" fmla="*/ 3 h 24"/>
                <a:gd name="T6" fmla="*/ 14 w 24"/>
                <a:gd name="T7" fmla="*/ 0 h 24"/>
                <a:gd name="T8" fmla="*/ 10 w 24"/>
                <a:gd name="T9" fmla="*/ 0 h 24"/>
                <a:gd name="T10" fmla="*/ 5 w 24"/>
                <a:gd name="T11" fmla="*/ 3 h 24"/>
                <a:gd name="T12" fmla="*/ 2 w 24"/>
                <a:gd name="T13" fmla="*/ 5 h 24"/>
                <a:gd name="T14" fmla="*/ 0 w 24"/>
                <a:gd name="T15" fmla="*/ 10 h 24"/>
                <a:gd name="T16" fmla="*/ 0 w 24"/>
                <a:gd name="T17" fmla="*/ 15 h 24"/>
                <a:gd name="T18" fmla="*/ 2 w 24"/>
                <a:gd name="T19" fmla="*/ 21 h 24"/>
                <a:gd name="T20" fmla="*/ 5 w 24"/>
                <a:gd name="T21" fmla="*/ 23 h 24"/>
                <a:gd name="T22" fmla="*/ 10 w 24"/>
                <a:gd name="T23" fmla="*/ 24 h 24"/>
                <a:gd name="T24" fmla="*/ 14 w 24"/>
                <a:gd name="T25" fmla="*/ 24 h 24"/>
                <a:gd name="T26" fmla="*/ 19 w 24"/>
                <a:gd name="T27" fmla="*/ 23 h 24"/>
                <a:gd name="T28" fmla="*/ 24 w 24"/>
                <a:gd name="T29" fmla="*/ 21 h 24"/>
                <a:gd name="T30" fmla="*/ 24 w 24"/>
                <a:gd name="T31" fmla="*/ 15 h 24"/>
                <a:gd name="T32" fmla="*/ 24 w 24"/>
                <a:gd name="T33" fmla="*/ 10 h 24"/>
                <a:gd name="T34" fmla="*/ 22 w 24"/>
                <a:gd name="T35" fmla="*/ 5 h 24"/>
                <a:gd name="T36" fmla="*/ 19 w 24"/>
                <a:gd name="T37" fmla="*/ 3 h 24"/>
                <a:gd name="T38" fmla="*/ 14 w 24"/>
                <a:gd name="T39" fmla="*/ 0 h 24"/>
                <a:gd name="T40" fmla="*/ 10 w 24"/>
                <a:gd name="T41" fmla="*/ 0 h 24"/>
                <a:gd name="T42" fmla="*/ 5 w 24"/>
                <a:gd name="T43" fmla="*/ 3 h 24"/>
                <a:gd name="T44" fmla="*/ 2 w 24"/>
                <a:gd name="T45" fmla="*/ 5 h 24"/>
                <a:gd name="T46" fmla="*/ 2 w 24"/>
                <a:gd name="T47" fmla="*/ 10 h 24"/>
                <a:gd name="T48" fmla="*/ 2 w 24"/>
                <a:gd name="T49" fmla="*/ 15 h 24"/>
                <a:gd name="T50" fmla="*/ 2 w 24"/>
                <a:gd name="T51" fmla="*/ 21 h 24"/>
                <a:gd name="T52" fmla="*/ 5 w 24"/>
                <a:gd name="T53" fmla="*/ 23 h 24"/>
                <a:gd name="T54" fmla="*/ 10 w 24"/>
                <a:gd name="T55" fmla="*/ 24 h 24"/>
                <a:gd name="T56" fmla="*/ 14 w 24"/>
                <a:gd name="T57" fmla="*/ 24 h 24"/>
                <a:gd name="T58" fmla="*/ 19 w 24"/>
                <a:gd name="T59" fmla="*/ 23 h 24"/>
                <a:gd name="T60" fmla="*/ 22 w 24"/>
                <a:gd name="T61" fmla="*/ 21 h 24"/>
                <a:gd name="T62" fmla="*/ 24 w 24"/>
                <a:gd name="T6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24">
                  <a:moveTo>
                    <a:pt x="24" y="13"/>
                  </a:moveTo>
                  <a:lnTo>
                    <a:pt x="24" y="10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3"/>
                  </a:lnTo>
                  <a:lnTo>
                    <a:pt x="22" y="23"/>
                  </a:lnTo>
                  <a:lnTo>
                    <a:pt x="24" y="21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0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5" name="Freeform 1337">
              <a:extLst>
                <a:ext uri="{FF2B5EF4-FFF2-40B4-BE49-F238E27FC236}">
                  <a16:creationId xmlns:a16="http://schemas.microsoft.com/office/drawing/2014/main" id="{C16CDA5E-D3B3-4CAE-9B49-D87E1DA7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536"/>
              <a:ext cx="8" cy="8"/>
            </a:xfrm>
            <a:custGeom>
              <a:avLst/>
              <a:gdLst>
                <a:gd name="T0" fmla="*/ 24 w 24"/>
                <a:gd name="T1" fmla="*/ 10 h 24"/>
                <a:gd name="T2" fmla="*/ 22 w 24"/>
                <a:gd name="T3" fmla="*/ 5 h 24"/>
                <a:gd name="T4" fmla="*/ 19 w 24"/>
                <a:gd name="T5" fmla="*/ 3 h 24"/>
                <a:gd name="T6" fmla="*/ 14 w 24"/>
                <a:gd name="T7" fmla="*/ 0 h 24"/>
                <a:gd name="T8" fmla="*/ 10 w 24"/>
                <a:gd name="T9" fmla="*/ 0 h 24"/>
                <a:gd name="T10" fmla="*/ 5 w 24"/>
                <a:gd name="T11" fmla="*/ 3 h 24"/>
                <a:gd name="T12" fmla="*/ 2 w 24"/>
                <a:gd name="T13" fmla="*/ 5 h 24"/>
                <a:gd name="T14" fmla="*/ 2 w 24"/>
                <a:gd name="T15" fmla="*/ 10 h 24"/>
                <a:gd name="T16" fmla="*/ 2 w 24"/>
                <a:gd name="T17" fmla="*/ 15 h 24"/>
                <a:gd name="T18" fmla="*/ 2 w 24"/>
                <a:gd name="T19" fmla="*/ 21 h 24"/>
                <a:gd name="T20" fmla="*/ 5 w 24"/>
                <a:gd name="T21" fmla="*/ 23 h 24"/>
                <a:gd name="T22" fmla="*/ 10 w 24"/>
                <a:gd name="T23" fmla="*/ 24 h 24"/>
                <a:gd name="T24" fmla="*/ 14 w 24"/>
                <a:gd name="T25" fmla="*/ 24 h 24"/>
                <a:gd name="T26" fmla="*/ 19 w 24"/>
                <a:gd name="T27" fmla="*/ 23 h 24"/>
                <a:gd name="T28" fmla="*/ 22 w 24"/>
                <a:gd name="T29" fmla="*/ 21 h 24"/>
                <a:gd name="T30" fmla="*/ 24 w 24"/>
                <a:gd name="T31" fmla="*/ 15 h 24"/>
                <a:gd name="T32" fmla="*/ 22 w 24"/>
                <a:gd name="T33" fmla="*/ 13 h 24"/>
                <a:gd name="T34" fmla="*/ 22 w 24"/>
                <a:gd name="T35" fmla="*/ 7 h 24"/>
                <a:gd name="T36" fmla="*/ 19 w 24"/>
                <a:gd name="T37" fmla="*/ 5 h 24"/>
                <a:gd name="T38" fmla="*/ 17 w 24"/>
                <a:gd name="T39" fmla="*/ 3 h 24"/>
                <a:gd name="T40" fmla="*/ 12 w 24"/>
                <a:gd name="T41" fmla="*/ 3 h 24"/>
                <a:gd name="T42" fmla="*/ 7 w 24"/>
                <a:gd name="T43" fmla="*/ 5 h 24"/>
                <a:gd name="T44" fmla="*/ 5 w 24"/>
                <a:gd name="T45" fmla="*/ 7 h 24"/>
                <a:gd name="T46" fmla="*/ 2 w 24"/>
                <a:gd name="T47" fmla="*/ 10 h 24"/>
                <a:gd name="T48" fmla="*/ 2 w 24"/>
                <a:gd name="T49" fmla="*/ 15 h 24"/>
                <a:gd name="T50" fmla="*/ 5 w 24"/>
                <a:gd name="T51" fmla="*/ 17 h 24"/>
                <a:gd name="T52" fmla="*/ 7 w 24"/>
                <a:gd name="T53" fmla="*/ 21 h 24"/>
                <a:gd name="T54" fmla="*/ 12 w 24"/>
                <a:gd name="T55" fmla="*/ 23 h 24"/>
                <a:gd name="T56" fmla="*/ 17 w 24"/>
                <a:gd name="T57" fmla="*/ 23 h 24"/>
                <a:gd name="T58" fmla="*/ 19 w 24"/>
                <a:gd name="T59" fmla="*/ 21 h 24"/>
                <a:gd name="T60" fmla="*/ 22 w 24"/>
                <a:gd name="T61" fmla="*/ 17 h 24"/>
                <a:gd name="T62" fmla="*/ 22 w 24"/>
                <a:gd name="T6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24">
                  <a:moveTo>
                    <a:pt x="24" y="13"/>
                  </a:moveTo>
                  <a:lnTo>
                    <a:pt x="24" y="10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17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3"/>
                  </a:lnTo>
                  <a:lnTo>
                    <a:pt x="24" y="13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6" name="Freeform 1338">
              <a:extLst>
                <a:ext uri="{FF2B5EF4-FFF2-40B4-BE49-F238E27FC236}">
                  <a16:creationId xmlns:a16="http://schemas.microsoft.com/office/drawing/2014/main" id="{1AFFF627-797B-4EFA-9FD2-1DEACF85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3537"/>
              <a:ext cx="7" cy="7"/>
            </a:xfrm>
            <a:custGeom>
              <a:avLst/>
              <a:gdLst>
                <a:gd name="T0" fmla="*/ 20 w 20"/>
                <a:gd name="T1" fmla="*/ 9 h 19"/>
                <a:gd name="T2" fmla="*/ 20 w 20"/>
                <a:gd name="T3" fmla="*/ 7 h 19"/>
                <a:gd name="T4" fmla="*/ 20 w 20"/>
                <a:gd name="T5" fmla="*/ 4 h 19"/>
                <a:gd name="T6" fmla="*/ 17 w 20"/>
                <a:gd name="T7" fmla="*/ 4 h 19"/>
                <a:gd name="T8" fmla="*/ 17 w 20"/>
                <a:gd name="T9" fmla="*/ 2 h 19"/>
                <a:gd name="T10" fmla="*/ 15 w 20"/>
                <a:gd name="T11" fmla="*/ 2 h 19"/>
                <a:gd name="T12" fmla="*/ 15 w 20"/>
                <a:gd name="T13" fmla="*/ 0 h 19"/>
                <a:gd name="T14" fmla="*/ 12 w 20"/>
                <a:gd name="T15" fmla="*/ 0 h 19"/>
                <a:gd name="T16" fmla="*/ 10 w 20"/>
                <a:gd name="T17" fmla="*/ 0 h 19"/>
                <a:gd name="T18" fmla="*/ 8 w 20"/>
                <a:gd name="T19" fmla="*/ 0 h 19"/>
                <a:gd name="T20" fmla="*/ 5 w 20"/>
                <a:gd name="T21" fmla="*/ 2 h 19"/>
                <a:gd name="T22" fmla="*/ 3 w 20"/>
                <a:gd name="T23" fmla="*/ 2 h 19"/>
                <a:gd name="T24" fmla="*/ 3 w 20"/>
                <a:gd name="T25" fmla="*/ 4 h 19"/>
                <a:gd name="T26" fmla="*/ 0 w 20"/>
                <a:gd name="T27" fmla="*/ 4 h 19"/>
                <a:gd name="T28" fmla="*/ 0 w 20"/>
                <a:gd name="T29" fmla="*/ 7 h 19"/>
                <a:gd name="T30" fmla="*/ 0 w 20"/>
                <a:gd name="T31" fmla="*/ 9 h 19"/>
                <a:gd name="T32" fmla="*/ 0 w 20"/>
                <a:gd name="T33" fmla="*/ 12 h 19"/>
                <a:gd name="T34" fmla="*/ 0 w 20"/>
                <a:gd name="T35" fmla="*/ 14 h 19"/>
                <a:gd name="T36" fmla="*/ 3 w 20"/>
                <a:gd name="T37" fmla="*/ 14 h 19"/>
                <a:gd name="T38" fmla="*/ 3 w 20"/>
                <a:gd name="T39" fmla="*/ 16 h 19"/>
                <a:gd name="T40" fmla="*/ 5 w 20"/>
                <a:gd name="T41" fmla="*/ 16 h 19"/>
                <a:gd name="T42" fmla="*/ 8 w 20"/>
                <a:gd name="T43" fmla="*/ 19 h 19"/>
                <a:gd name="T44" fmla="*/ 10 w 20"/>
                <a:gd name="T45" fmla="*/ 19 h 19"/>
                <a:gd name="T46" fmla="*/ 12 w 20"/>
                <a:gd name="T47" fmla="*/ 19 h 19"/>
                <a:gd name="T48" fmla="*/ 15 w 20"/>
                <a:gd name="T49" fmla="*/ 19 h 19"/>
                <a:gd name="T50" fmla="*/ 15 w 20"/>
                <a:gd name="T51" fmla="*/ 16 h 19"/>
                <a:gd name="T52" fmla="*/ 17 w 20"/>
                <a:gd name="T53" fmla="*/ 16 h 19"/>
                <a:gd name="T54" fmla="*/ 17 w 20"/>
                <a:gd name="T55" fmla="*/ 14 h 19"/>
                <a:gd name="T56" fmla="*/ 20 w 20"/>
                <a:gd name="T57" fmla="*/ 14 h 19"/>
                <a:gd name="T58" fmla="*/ 20 w 20"/>
                <a:gd name="T59" fmla="*/ 12 h 19"/>
                <a:gd name="T60" fmla="*/ 20 w 20"/>
                <a:gd name="T61" fmla="*/ 9 h 19"/>
                <a:gd name="T62" fmla="*/ 17 w 20"/>
                <a:gd name="T63" fmla="*/ 9 h 19"/>
                <a:gd name="T64" fmla="*/ 17 w 20"/>
                <a:gd name="T65" fmla="*/ 7 h 19"/>
                <a:gd name="T66" fmla="*/ 17 w 20"/>
                <a:gd name="T67" fmla="*/ 4 h 19"/>
                <a:gd name="T68" fmla="*/ 15 w 20"/>
                <a:gd name="T69" fmla="*/ 4 h 19"/>
                <a:gd name="T70" fmla="*/ 15 w 20"/>
                <a:gd name="T71" fmla="*/ 2 h 19"/>
                <a:gd name="T72" fmla="*/ 12 w 20"/>
                <a:gd name="T73" fmla="*/ 2 h 19"/>
                <a:gd name="T74" fmla="*/ 10 w 20"/>
                <a:gd name="T75" fmla="*/ 2 h 19"/>
                <a:gd name="T76" fmla="*/ 8 w 20"/>
                <a:gd name="T77" fmla="*/ 2 h 19"/>
                <a:gd name="T78" fmla="*/ 5 w 20"/>
                <a:gd name="T79" fmla="*/ 2 h 19"/>
                <a:gd name="T80" fmla="*/ 5 w 20"/>
                <a:gd name="T81" fmla="*/ 4 h 19"/>
                <a:gd name="T82" fmla="*/ 3 w 20"/>
                <a:gd name="T83" fmla="*/ 4 h 19"/>
                <a:gd name="T84" fmla="*/ 3 w 20"/>
                <a:gd name="T85" fmla="*/ 7 h 19"/>
                <a:gd name="T86" fmla="*/ 3 w 20"/>
                <a:gd name="T87" fmla="*/ 9 h 19"/>
                <a:gd name="T88" fmla="*/ 3 w 20"/>
                <a:gd name="T89" fmla="*/ 12 h 19"/>
                <a:gd name="T90" fmla="*/ 3 w 20"/>
                <a:gd name="T91" fmla="*/ 14 h 19"/>
                <a:gd name="T92" fmla="*/ 5 w 20"/>
                <a:gd name="T93" fmla="*/ 14 h 19"/>
                <a:gd name="T94" fmla="*/ 5 w 20"/>
                <a:gd name="T95" fmla="*/ 16 h 19"/>
                <a:gd name="T96" fmla="*/ 8 w 20"/>
                <a:gd name="T97" fmla="*/ 16 h 19"/>
                <a:gd name="T98" fmla="*/ 10 w 20"/>
                <a:gd name="T99" fmla="*/ 16 h 19"/>
                <a:gd name="T100" fmla="*/ 12 w 20"/>
                <a:gd name="T101" fmla="*/ 16 h 19"/>
                <a:gd name="T102" fmla="*/ 15 w 20"/>
                <a:gd name="T103" fmla="*/ 16 h 19"/>
                <a:gd name="T104" fmla="*/ 15 w 20"/>
                <a:gd name="T105" fmla="*/ 14 h 19"/>
                <a:gd name="T106" fmla="*/ 17 w 20"/>
                <a:gd name="T107" fmla="*/ 14 h 19"/>
                <a:gd name="T108" fmla="*/ 17 w 20"/>
                <a:gd name="T109" fmla="*/ 12 h 19"/>
                <a:gd name="T110" fmla="*/ 17 w 20"/>
                <a:gd name="T111" fmla="*/ 9 h 19"/>
                <a:gd name="T112" fmla="*/ 20 w 20"/>
                <a:gd name="T1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lnTo>
                    <a:pt x="20" y="7"/>
                  </a:lnTo>
                  <a:lnTo>
                    <a:pt x="20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20" y="9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7" name="Freeform 1339">
              <a:extLst>
                <a:ext uri="{FF2B5EF4-FFF2-40B4-BE49-F238E27FC236}">
                  <a16:creationId xmlns:a16="http://schemas.microsoft.com/office/drawing/2014/main" id="{2EADC57E-07AB-4748-A5A0-72AA50DE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3538"/>
              <a:ext cx="5" cy="5"/>
            </a:xfrm>
            <a:custGeom>
              <a:avLst/>
              <a:gdLst>
                <a:gd name="T0" fmla="*/ 15 w 15"/>
                <a:gd name="T1" fmla="*/ 7 h 14"/>
                <a:gd name="T2" fmla="*/ 15 w 15"/>
                <a:gd name="T3" fmla="*/ 5 h 14"/>
                <a:gd name="T4" fmla="*/ 15 w 15"/>
                <a:gd name="T5" fmla="*/ 2 h 14"/>
                <a:gd name="T6" fmla="*/ 12 w 15"/>
                <a:gd name="T7" fmla="*/ 2 h 14"/>
                <a:gd name="T8" fmla="*/ 12 w 15"/>
                <a:gd name="T9" fmla="*/ 0 h 14"/>
                <a:gd name="T10" fmla="*/ 10 w 15"/>
                <a:gd name="T11" fmla="*/ 0 h 14"/>
                <a:gd name="T12" fmla="*/ 7 w 15"/>
                <a:gd name="T13" fmla="*/ 0 h 14"/>
                <a:gd name="T14" fmla="*/ 5 w 15"/>
                <a:gd name="T15" fmla="*/ 0 h 14"/>
                <a:gd name="T16" fmla="*/ 2 w 15"/>
                <a:gd name="T17" fmla="*/ 0 h 14"/>
                <a:gd name="T18" fmla="*/ 2 w 15"/>
                <a:gd name="T19" fmla="*/ 2 h 14"/>
                <a:gd name="T20" fmla="*/ 0 w 15"/>
                <a:gd name="T21" fmla="*/ 2 h 14"/>
                <a:gd name="T22" fmla="*/ 0 w 15"/>
                <a:gd name="T23" fmla="*/ 5 h 14"/>
                <a:gd name="T24" fmla="*/ 0 w 15"/>
                <a:gd name="T25" fmla="*/ 7 h 14"/>
                <a:gd name="T26" fmla="*/ 0 w 15"/>
                <a:gd name="T27" fmla="*/ 10 h 14"/>
                <a:gd name="T28" fmla="*/ 0 w 15"/>
                <a:gd name="T29" fmla="*/ 12 h 14"/>
                <a:gd name="T30" fmla="*/ 2 w 15"/>
                <a:gd name="T31" fmla="*/ 12 h 14"/>
                <a:gd name="T32" fmla="*/ 2 w 15"/>
                <a:gd name="T33" fmla="*/ 14 h 14"/>
                <a:gd name="T34" fmla="*/ 5 w 15"/>
                <a:gd name="T35" fmla="*/ 14 h 14"/>
                <a:gd name="T36" fmla="*/ 7 w 15"/>
                <a:gd name="T37" fmla="*/ 14 h 14"/>
                <a:gd name="T38" fmla="*/ 10 w 15"/>
                <a:gd name="T39" fmla="*/ 14 h 14"/>
                <a:gd name="T40" fmla="*/ 12 w 15"/>
                <a:gd name="T41" fmla="*/ 14 h 14"/>
                <a:gd name="T42" fmla="*/ 12 w 15"/>
                <a:gd name="T43" fmla="*/ 12 h 14"/>
                <a:gd name="T44" fmla="*/ 15 w 15"/>
                <a:gd name="T45" fmla="*/ 12 h 14"/>
                <a:gd name="T46" fmla="*/ 15 w 15"/>
                <a:gd name="T47" fmla="*/ 10 h 14"/>
                <a:gd name="T48" fmla="*/ 15 w 15"/>
                <a:gd name="T49" fmla="*/ 7 h 14"/>
                <a:gd name="T50" fmla="*/ 15 w 15"/>
                <a:gd name="T51" fmla="*/ 5 h 14"/>
                <a:gd name="T52" fmla="*/ 12 w 15"/>
                <a:gd name="T53" fmla="*/ 5 h 14"/>
                <a:gd name="T54" fmla="*/ 12 w 15"/>
                <a:gd name="T55" fmla="*/ 2 h 14"/>
                <a:gd name="T56" fmla="*/ 10 w 15"/>
                <a:gd name="T57" fmla="*/ 2 h 14"/>
                <a:gd name="T58" fmla="*/ 10 w 15"/>
                <a:gd name="T59" fmla="*/ 0 h 14"/>
                <a:gd name="T60" fmla="*/ 7 w 15"/>
                <a:gd name="T61" fmla="*/ 0 h 14"/>
                <a:gd name="T62" fmla="*/ 5 w 15"/>
                <a:gd name="T63" fmla="*/ 2 h 14"/>
                <a:gd name="T64" fmla="*/ 2 w 15"/>
                <a:gd name="T65" fmla="*/ 2 h 14"/>
                <a:gd name="T66" fmla="*/ 2 w 15"/>
                <a:gd name="T67" fmla="*/ 5 h 14"/>
                <a:gd name="T68" fmla="*/ 0 w 15"/>
                <a:gd name="T69" fmla="*/ 5 h 14"/>
                <a:gd name="T70" fmla="*/ 0 w 15"/>
                <a:gd name="T71" fmla="*/ 7 h 14"/>
                <a:gd name="T72" fmla="*/ 0 w 15"/>
                <a:gd name="T73" fmla="*/ 10 h 14"/>
                <a:gd name="T74" fmla="*/ 2 w 15"/>
                <a:gd name="T75" fmla="*/ 10 h 14"/>
                <a:gd name="T76" fmla="*/ 2 w 15"/>
                <a:gd name="T77" fmla="*/ 12 h 14"/>
                <a:gd name="T78" fmla="*/ 5 w 15"/>
                <a:gd name="T79" fmla="*/ 12 h 14"/>
                <a:gd name="T80" fmla="*/ 7 w 15"/>
                <a:gd name="T81" fmla="*/ 14 h 14"/>
                <a:gd name="T82" fmla="*/ 10 w 15"/>
                <a:gd name="T83" fmla="*/ 14 h 14"/>
                <a:gd name="T84" fmla="*/ 10 w 15"/>
                <a:gd name="T85" fmla="*/ 12 h 14"/>
                <a:gd name="T86" fmla="*/ 12 w 15"/>
                <a:gd name="T87" fmla="*/ 12 h 14"/>
                <a:gd name="T88" fmla="*/ 15 w 15"/>
                <a:gd name="T89" fmla="*/ 10 h 14"/>
                <a:gd name="T90" fmla="*/ 15 w 15"/>
                <a:gd name="T9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lnTo>
                    <a:pt x="15" y="5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8" name="Freeform 1340">
              <a:extLst>
                <a:ext uri="{FF2B5EF4-FFF2-40B4-BE49-F238E27FC236}">
                  <a16:creationId xmlns:a16="http://schemas.microsoft.com/office/drawing/2014/main" id="{3B665D8E-4793-46A9-8DD5-7C25146A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3538"/>
              <a:ext cx="5" cy="5"/>
            </a:xfrm>
            <a:custGeom>
              <a:avLst/>
              <a:gdLst>
                <a:gd name="T0" fmla="*/ 15 w 15"/>
                <a:gd name="T1" fmla="*/ 7 h 14"/>
                <a:gd name="T2" fmla="*/ 15 w 15"/>
                <a:gd name="T3" fmla="*/ 5 h 14"/>
                <a:gd name="T4" fmla="*/ 12 w 15"/>
                <a:gd name="T5" fmla="*/ 5 h 14"/>
                <a:gd name="T6" fmla="*/ 12 w 15"/>
                <a:gd name="T7" fmla="*/ 2 h 14"/>
                <a:gd name="T8" fmla="*/ 10 w 15"/>
                <a:gd name="T9" fmla="*/ 2 h 14"/>
                <a:gd name="T10" fmla="*/ 10 w 15"/>
                <a:gd name="T11" fmla="*/ 0 h 14"/>
                <a:gd name="T12" fmla="*/ 7 w 15"/>
                <a:gd name="T13" fmla="*/ 0 h 14"/>
                <a:gd name="T14" fmla="*/ 5 w 15"/>
                <a:gd name="T15" fmla="*/ 2 h 14"/>
                <a:gd name="T16" fmla="*/ 2 w 15"/>
                <a:gd name="T17" fmla="*/ 2 h 14"/>
                <a:gd name="T18" fmla="*/ 2 w 15"/>
                <a:gd name="T19" fmla="*/ 5 h 14"/>
                <a:gd name="T20" fmla="*/ 0 w 15"/>
                <a:gd name="T21" fmla="*/ 5 h 14"/>
                <a:gd name="T22" fmla="*/ 0 w 15"/>
                <a:gd name="T23" fmla="*/ 7 h 14"/>
                <a:gd name="T24" fmla="*/ 0 w 15"/>
                <a:gd name="T25" fmla="*/ 10 h 14"/>
                <a:gd name="T26" fmla="*/ 2 w 15"/>
                <a:gd name="T27" fmla="*/ 10 h 14"/>
                <a:gd name="T28" fmla="*/ 2 w 15"/>
                <a:gd name="T29" fmla="*/ 12 h 14"/>
                <a:gd name="T30" fmla="*/ 5 w 15"/>
                <a:gd name="T31" fmla="*/ 12 h 14"/>
                <a:gd name="T32" fmla="*/ 7 w 15"/>
                <a:gd name="T33" fmla="*/ 14 h 14"/>
                <a:gd name="T34" fmla="*/ 10 w 15"/>
                <a:gd name="T35" fmla="*/ 14 h 14"/>
                <a:gd name="T36" fmla="*/ 10 w 15"/>
                <a:gd name="T37" fmla="*/ 12 h 14"/>
                <a:gd name="T38" fmla="*/ 12 w 15"/>
                <a:gd name="T39" fmla="*/ 12 h 14"/>
                <a:gd name="T40" fmla="*/ 15 w 15"/>
                <a:gd name="T41" fmla="*/ 10 h 14"/>
                <a:gd name="T42" fmla="*/ 15 w 15"/>
                <a:gd name="T43" fmla="*/ 7 h 14"/>
                <a:gd name="T44" fmla="*/ 12 w 15"/>
                <a:gd name="T45" fmla="*/ 7 h 14"/>
                <a:gd name="T46" fmla="*/ 12 w 15"/>
                <a:gd name="T47" fmla="*/ 5 h 14"/>
                <a:gd name="T48" fmla="*/ 10 w 15"/>
                <a:gd name="T49" fmla="*/ 2 h 14"/>
                <a:gd name="T50" fmla="*/ 7 w 15"/>
                <a:gd name="T51" fmla="*/ 2 h 14"/>
                <a:gd name="T52" fmla="*/ 5 w 15"/>
                <a:gd name="T53" fmla="*/ 2 h 14"/>
                <a:gd name="T54" fmla="*/ 5 w 15"/>
                <a:gd name="T55" fmla="*/ 5 h 14"/>
                <a:gd name="T56" fmla="*/ 2 w 15"/>
                <a:gd name="T57" fmla="*/ 5 h 14"/>
                <a:gd name="T58" fmla="*/ 2 w 15"/>
                <a:gd name="T59" fmla="*/ 7 h 14"/>
                <a:gd name="T60" fmla="*/ 2 w 15"/>
                <a:gd name="T61" fmla="*/ 10 h 14"/>
                <a:gd name="T62" fmla="*/ 5 w 15"/>
                <a:gd name="T63" fmla="*/ 10 h 14"/>
                <a:gd name="T64" fmla="*/ 5 w 15"/>
                <a:gd name="T65" fmla="*/ 12 h 14"/>
                <a:gd name="T66" fmla="*/ 7 w 15"/>
                <a:gd name="T67" fmla="*/ 12 h 14"/>
                <a:gd name="T68" fmla="*/ 10 w 15"/>
                <a:gd name="T69" fmla="*/ 12 h 14"/>
                <a:gd name="T70" fmla="*/ 12 w 15"/>
                <a:gd name="T71" fmla="*/ 10 h 14"/>
                <a:gd name="T72" fmla="*/ 12 w 15"/>
                <a:gd name="T73" fmla="*/ 7 h 14"/>
                <a:gd name="T74" fmla="*/ 15 w 15"/>
                <a:gd name="T7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lnTo>
                    <a:pt x="15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9" name="Freeform 1341">
              <a:extLst>
                <a:ext uri="{FF2B5EF4-FFF2-40B4-BE49-F238E27FC236}">
                  <a16:creationId xmlns:a16="http://schemas.microsoft.com/office/drawing/2014/main" id="{92F9CDCE-E80D-4D9C-8388-27CCDAA4D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3539"/>
              <a:ext cx="3" cy="3"/>
            </a:xfrm>
            <a:custGeom>
              <a:avLst/>
              <a:gdLst>
                <a:gd name="T0" fmla="*/ 10 w 10"/>
                <a:gd name="T1" fmla="*/ 5 h 10"/>
                <a:gd name="T2" fmla="*/ 10 w 10"/>
                <a:gd name="T3" fmla="*/ 3 h 10"/>
                <a:gd name="T4" fmla="*/ 7 w 10"/>
                <a:gd name="T5" fmla="*/ 0 h 10"/>
                <a:gd name="T6" fmla="*/ 5 w 10"/>
                <a:gd name="T7" fmla="*/ 0 h 10"/>
                <a:gd name="T8" fmla="*/ 3 w 10"/>
                <a:gd name="T9" fmla="*/ 0 h 10"/>
                <a:gd name="T10" fmla="*/ 3 w 10"/>
                <a:gd name="T11" fmla="*/ 3 h 10"/>
                <a:gd name="T12" fmla="*/ 0 w 10"/>
                <a:gd name="T13" fmla="*/ 3 h 10"/>
                <a:gd name="T14" fmla="*/ 0 w 10"/>
                <a:gd name="T15" fmla="*/ 5 h 10"/>
                <a:gd name="T16" fmla="*/ 0 w 10"/>
                <a:gd name="T17" fmla="*/ 8 h 10"/>
                <a:gd name="T18" fmla="*/ 3 w 10"/>
                <a:gd name="T19" fmla="*/ 8 h 10"/>
                <a:gd name="T20" fmla="*/ 3 w 10"/>
                <a:gd name="T21" fmla="*/ 10 h 10"/>
                <a:gd name="T22" fmla="*/ 5 w 10"/>
                <a:gd name="T23" fmla="*/ 10 h 10"/>
                <a:gd name="T24" fmla="*/ 7 w 10"/>
                <a:gd name="T25" fmla="*/ 10 h 10"/>
                <a:gd name="T26" fmla="*/ 10 w 10"/>
                <a:gd name="T27" fmla="*/ 8 h 10"/>
                <a:gd name="T28" fmla="*/ 10 w 10"/>
                <a:gd name="T29" fmla="*/ 5 h 10"/>
                <a:gd name="T30" fmla="*/ 7 w 10"/>
                <a:gd name="T31" fmla="*/ 5 h 10"/>
                <a:gd name="T32" fmla="*/ 7 w 10"/>
                <a:gd name="T33" fmla="*/ 3 h 10"/>
                <a:gd name="T34" fmla="*/ 5 w 10"/>
                <a:gd name="T35" fmla="*/ 3 h 10"/>
                <a:gd name="T36" fmla="*/ 3 w 10"/>
                <a:gd name="T37" fmla="*/ 3 h 10"/>
                <a:gd name="T38" fmla="*/ 3 w 10"/>
                <a:gd name="T39" fmla="*/ 5 h 10"/>
                <a:gd name="T40" fmla="*/ 3 w 10"/>
                <a:gd name="T41" fmla="*/ 8 h 10"/>
                <a:gd name="T42" fmla="*/ 5 w 10"/>
                <a:gd name="T43" fmla="*/ 8 h 10"/>
                <a:gd name="T44" fmla="*/ 7 w 10"/>
                <a:gd name="T45" fmla="*/ 8 h 10"/>
                <a:gd name="T46" fmla="*/ 7 w 10"/>
                <a:gd name="T47" fmla="*/ 5 h 10"/>
                <a:gd name="T48" fmla="*/ 10 w 10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lnTo>
                    <a:pt x="10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0" name="Freeform 1342">
              <a:extLst>
                <a:ext uri="{FF2B5EF4-FFF2-40B4-BE49-F238E27FC236}">
                  <a16:creationId xmlns:a16="http://schemas.microsoft.com/office/drawing/2014/main" id="{2BBE883E-D29A-4D1E-84A8-469BC5AD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540"/>
              <a:ext cx="1" cy="1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0 h 5"/>
                <a:gd name="T4" fmla="*/ 2 w 4"/>
                <a:gd name="T5" fmla="*/ 0 h 5"/>
                <a:gd name="T6" fmla="*/ 0 w 4"/>
                <a:gd name="T7" fmla="*/ 0 h 5"/>
                <a:gd name="T8" fmla="*/ 0 w 4"/>
                <a:gd name="T9" fmla="*/ 2 h 5"/>
                <a:gd name="T10" fmla="*/ 0 w 4"/>
                <a:gd name="T11" fmla="*/ 5 h 5"/>
                <a:gd name="T12" fmla="*/ 2 w 4"/>
                <a:gd name="T13" fmla="*/ 5 h 5"/>
                <a:gd name="T14" fmla="*/ 4 w 4"/>
                <a:gd name="T15" fmla="*/ 5 h 5"/>
                <a:gd name="T16" fmla="*/ 4 w 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1" name="Freeform 1343">
              <a:extLst>
                <a:ext uri="{FF2B5EF4-FFF2-40B4-BE49-F238E27FC236}">
                  <a16:creationId xmlns:a16="http://schemas.microsoft.com/office/drawing/2014/main" id="{8A6857BE-8DB5-4231-AF93-7C6F0C74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540"/>
              <a:ext cx="1" cy="1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0 h 5"/>
                <a:gd name="T4" fmla="*/ 2 w 4"/>
                <a:gd name="T5" fmla="*/ 2 h 5"/>
                <a:gd name="T6" fmla="*/ 0 w 4"/>
                <a:gd name="T7" fmla="*/ 2 h 5"/>
                <a:gd name="T8" fmla="*/ 2 w 4"/>
                <a:gd name="T9" fmla="*/ 2 h 5"/>
                <a:gd name="T10" fmla="*/ 2 w 4"/>
                <a:gd name="T11" fmla="*/ 5 h 5"/>
                <a:gd name="T12" fmla="*/ 4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2" name="Freeform 1344">
              <a:extLst>
                <a:ext uri="{FF2B5EF4-FFF2-40B4-BE49-F238E27FC236}">
                  <a16:creationId xmlns:a16="http://schemas.microsoft.com/office/drawing/2014/main" id="{B023F2DA-F864-4D68-A505-FE793D0A1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27"/>
              <a:ext cx="63" cy="64"/>
            </a:xfrm>
            <a:custGeom>
              <a:avLst/>
              <a:gdLst>
                <a:gd name="T0" fmla="*/ 96 w 189"/>
                <a:gd name="T1" fmla="*/ 0 h 192"/>
                <a:gd name="T2" fmla="*/ 113 w 189"/>
                <a:gd name="T3" fmla="*/ 3 h 192"/>
                <a:gd name="T4" fmla="*/ 133 w 189"/>
                <a:gd name="T5" fmla="*/ 8 h 192"/>
                <a:gd name="T6" fmla="*/ 148 w 189"/>
                <a:gd name="T7" fmla="*/ 17 h 192"/>
                <a:gd name="T8" fmla="*/ 162 w 189"/>
                <a:gd name="T9" fmla="*/ 29 h 192"/>
                <a:gd name="T10" fmla="*/ 174 w 189"/>
                <a:gd name="T11" fmla="*/ 43 h 192"/>
                <a:gd name="T12" fmla="*/ 182 w 189"/>
                <a:gd name="T13" fmla="*/ 60 h 192"/>
                <a:gd name="T14" fmla="*/ 189 w 189"/>
                <a:gd name="T15" fmla="*/ 77 h 192"/>
                <a:gd name="T16" fmla="*/ 189 w 189"/>
                <a:gd name="T17" fmla="*/ 96 h 192"/>
                <a:gd name="T18" fmla="*/ 189 w 189"/>
                <a:gd name="T19" fmla="*/ 117 h 192"/>
                <a:gd name="T20" fmla="*/ 182 w 189"/>
                <a:gd name="T21" fmla="*/ 134 h 192"/>
                <a:gd name="T22" fmla="*/ 174 w 189"/>
                <a:gd name="T23" fmla="*/ 150 h 192"/>
                <a:gd name="T24" fmla="*/ 162 w 189"/>
                <a:gd name="T25" fmla="*/ 163 h 192"/>
                <a:gd name="T26" fmla="*/ 148 w 189"/>
                <a:gd name="T27" fmla="*/ 175 h 192"/>
                <a:gd name="T28" fmla="*/ 133 w 189"/>
                <a:gd name="T29" fmla="*/ 184 h 192"/>
                <a:gd name="T30" fmla="*/ 113 w 189"/>
                <a:gd name="T31" fmla="*/ 190 h 192"/>
                <a:gd name="T32" fmla="*/ 96 w 189"/>
                <a:gd name="T33" fmla="*/ 192 h 192"/>
                <a:gd name="T34" fmla="*/ 76 w 189"/>
                <a:gd name="T35" fmla="*/ 190 h 192"/>
                <a:gd name="T36" fmla="*/ 59 w 189"/>
                <a:gd name="T37" fmla="*/ 184 h 192"/>
                <a:gd name="T38" fmla="*/ 41 w 189"/>
                <a:gd name="T39" fmla="*/ 175 h 192"/>
                <a:gd name="T40" fmla="*/ 27 w 189"/>
                <a:gd name="T41" fmla="*/ 163 h 192"/>
                <a:gd name="T42" fmla="*/ 17 w 189"/>
                <a:gd name="T43" fmla="*/ 150 h 192"/>
                <a:gd name="T44" fmla="*/ 7 w 189"/>
                <a:gd name="T45" fmla="*/ 134 h 192"/>
                <a:gd name="T46" fmla="*/ 2 w 189"/>
                <a:gd name="T47" fmla="*/ 117 h 192"/>
                <a:gd name="T48" fmla="*/ 0 w 189"/>
                <a:gd name="T49" fmla="*/ 96 h 192"/>
                <a:gd name="T50" fmla="*/ 2 w 189"/>
                <a:gd name="T51" fmla="*/ 77 h 192"/>
                <a:gd name="T52" fmla="*/ 7 w 189"/>
                <a:gd name="T53" fmla="*/ 60 h 192"/>
                <a:gd name="T54" fmla="*/ 17 w 189"/>
                <a:gd name="T55" fmla="*/ 43 h 192"/>
                <a:gd name="T56" fmla="*/ 27 w 189"/>
                <a:gd name="T57" fmla="*/ 29 h 192"/>
                <a:gd name="T58" fmla="*/ 41 w 189"/>
                <a:gd name="T59" fmla="*/ 17 h 192"/>
                <a:gd name="T60" fmla="*/ 59 w 189"/>
                <a:gd name="T61" fmla="*/ 8 h 192"/>
                <a:gd name="T62" fmla="*/ 76 w 189"/>
                <a:gd name="T63" fmla="*/ 3 h 192"/>
                <a:gd name="T64" fmla="*/ 96 w 189"/>
                <a:gd name="T6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9" h="192">
                  <a:moveTo>
                    <a:pt x="96" y="0"/>
                  </a:moveTo>
                  <a:lnTo>
                    <a:pt x="113" y="3"/>
                  </a:lnTo>
                  <a:lnTo>
                    <a:pt x="133" y="8"/>
                  </a:lnTo>
                  <a:lnTo>
                    <a:pt x="148" y="17"/>
                  </a:lnTo>
                  <a:lnTo>
                    <a:pt x="162" y="29"/>
                  </a:lnTo>
                  <a:lnTo>
                    <a:pt x="174" y="43"/>
                  </a:lnTo>
                  <a:lnTo>
                    <a:pt x="182" y="60"/>
                  </a:lnTo>
                  <a:lnTo>
                    <a:pt x="189" y="77"/>
                  </a:lnTo>
                  <a:lnTo>
                    <a:pt x="189" y="96"/>
                  </a:lnTo>
                  <a:lnTo>
                    <a:pt x="189" y="117"/>
                  </a:lnTo>
                  <a:lnTo>
                    <a:pt x="182" y="134"/>
                  </a:lnTo>
                  <a:lnTo>
                    <a:pt x="174" y="150"/>
                  </a:lnTo>
                  <a:lnTo>
                    <a:pt x="162" y="163"/>
                  </a:lnTo>
                  <a:lnTo>
                    <a:pt x="148" y="175"/>
                  </a:lnTo>
                  <a:lnTo>
                    <a:pt x="133" y="184"/>
                  </a:lnTo>
                  <a:lnTo>
                    <a:pt x="113" y="190"/>
                  </a:lnTo>
                  <a:lnTo>
                    <a:pt x="96" y="192"/>
                  </a:lnTo>
                  <a:lnTo>
                    <a:pt x="76" y="190"/>
                  </a:lnTo>
                  <a:lnTo>
                    <a:pt x="59" y="184"/>
                  </a:lnTo>
                  <a:lnTo>
                    <a:pt x="41" y="175"/>
                  </a:lnTo>
                  <a:lnTo>
                    <a:pt x="27" y="163"/>
                  </a:lnTo>
                  <a:lnTo>
                    <a:pt x="17" y="150"/>
                  </a:lnTo>
                  <a:lnTo>
                    <a:pt x="7" y="134"/>
                  </a:lnTo>
                  <a:lnTo>
                    <a:pt x="2" y="117"/>
                  </a:lnTo>
                  <a:lnTo>
                    <a:pt x="0" y="96"/>
                  </a:lnTo>
                  <a:lnTo>
                    <a:pt x="2" y="77"/>
                  </a:lnTo>
                  <a:lnTo>
                    <a:pt x="7" y="60"/>
                  </a:lnTo>
                  <a:lnTo>
                    <a:pt x="17" y="43"/>
                  </a:lnTo>
                  <a:lnTo>
                    <a:pt x="27" y="29"/>
                  </a:lnTo>
                  <a:lnTo>
                    <a:pt x="41" y="17"/>
                  </a:lnTo>
                  <a:lnTo>
                    <a:pt x="59" y="8"/>
                  </a:lnTo>
                  <a:lnTo>
                    <a:pt x="76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3" name="Freeform 1345">
              <a:extLst>
                <a:ext uri="{FF2B5EF4-FFF2-40B4-BE49-F238E27FC236}">
                  <a16:creationId xmlns:a16="http://schemas.microsoft.com/office/drawing/2014/main" id="{D80DD258-C425-47C2-A215-703AC5C7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27"/>
              <a:ext cx="53" cy="51"/>
            </a:xfrm>
            <a:custGeom>
              <a:avLst/>
              <a:gdLst>
                <a:gd name="T0" fmla="*/ 160 w 160"/>
                <a:gd name="T1" fmla="*/ 72 h 151"/>
                <a:gd name="T2" fmla="*/ 157 w 160"/>
                <a:gd name="T3" fmla="*/ 55 h 151"/>
                <a:gd name="T4" fmla="*/ 153 w 160"/>
                <a:gd name="T5" fmla="*/ 40 h 151"/>
                <a:gd name="T6" fmla="*/ 145 w 160"/>
                <a:gd name="T7" fmla="*/ 27 h 151"/>
                <a:gd name="T8" fmla="*/ 136 w 160"/>
                <a:gd name="T9" fmla="*/ 15 h 151"/>
                <a:gd name="T10" fmla="*/ 126 w 160"/>
                <a:gd name="T11" fmla="*/ 5 h 151"/>
                <a:gd name="T12" fmla="*/ 115 w 160"/>
                <a:gd name="T13" fmla="*/ 0 h 151"/>
                <a:gd name="T14" fmla="*/ 114 w 160"/>
                <a:gd name="T15" fmla="*/ 0 h 151"/>
                <a:gd name="T16" fmla="*/ 111 w 160"/>
                <a:gd name="T17" fmla="*/ 0 h 151"/>
                <a:gd name="T18" fmla="*/ 123 w 160"/>
                <a:gd name="T19" fmla="*/ 5 h 151"/>
                <a:gd name="T20" fmla="*/ 136 w 160"/>
                <a:gd name="T21" fmla="*/ 15 h 151"/>
                <a:gd name="T22" fmla="*/ 145 w 160"/>
                <a:gd name="T23" fmla="*/ 27 h 151"/>
                <a:gd name="T24" fmla="*/ 153 w 160"/>
                <a:gd name="T25" fmla="*/ 40 h 151"/>
                <a:gd name="T26" fmla="*/ 155 w 160"/>
                <a:gd name="T27" fmla="*/ 55 h 151"/>
                <a:gd name="T28" fmla="*/ 157 w 160"/>
                <a:gd name="T29" fmla="*/ 72 h 151"/>
                <a:gd name="T30" fmla="*/ 160 w 160"/>
                <a:gd name="T31" fmla="*/ 72 h 151"/>
                <a:gd name="T32" fmla="*/ 157 w 160"/>
                <a:gd name="T33" fmla="*/ 86 h 151"/>
                <a:gd name="T34" fmla="*/ 153 w 160"/>
                <a:gd name="T35" fmla="*/ 101 h 151"/>
                <a:gd name="T36" fmla="*/ 145 w 160"/>
                <a:gd name="T37" fmla="*/ 116 h 151"/>
                <a:gd name="T38" fmla="*/ 136 w 160"/>
                <a:gd name="T39" fmla="*/ 126 h 151"/>
                <a:gd name="T40" fmla="*/ 126 w 160"/>
                <a:gd name="T41" fmla="*/ 136 h 151"/>
                <a:gd name="T42" fmla="*/ 111 w 160"/>
                <a:gd name="T43" fmla="*/ 143 h 151"/>
                <a:gd name="T44" fmla="*/ 97 w 160"/>
                <a:gd name="T45" fmla="*/ 148 h 151"/>
                <a:gd name="T46" fmla="*/ 79 w 160"/>
                <a:gd name="T47" fmla="*/ 151 h 151"/>
                <a:gd name="T48" fmla="*/ 64 w 160"/>
                <a:gd name="T49" fmla="*/ 148 h 151"/>
                <a:gd name="T50" fmla="*/ 50 w 160"/>
                <a:gd name="T51" fmla="*/ 143 h 151"/>
                <a:gd name="T52" fmla="*/ 34 w 160"/>
                <a:gd name="T53" fmla="*/ 136 h 151"/>
                <a:gd name="T54" fmla="*/ 25 w 160"/>
                <a:gd name="T55" fmla="*/ 126 h 151"/>
                <a:gd name="T56" fmla="*/ 16 w 160"/>
                <a:gd name="T57" fmla="*/ 116 h 151"/>
                <a:gd name="T58" fmla="*/ 7 w 160"/>
                <a:gd name="T59" fmla="*/ 101 h 151"/>
                <a:gd name="T60" fmla="*/ 2 w 160"/>
                <a:gd name="T61" fmla="*/ 86 h 151"/>
                <a:gd name="T62" fmla="*/ 0 w 160"/>
                <a:gd name="T63" fmla="*/ 79 h 151"/>
                <a:gd name="T64" fmla="*/ 2 w 160"/>
                <a:gd name="T65" fmla="*/ 77 h 151"/>
                <a:gd name="T66" fmla="*/ 2 w 160"/>
                <a:gd name="T67" fmla="*/ 74 h 151"/>
                <a:gd name="T68" fmla="*/ 2 w 160"/>
                <a:gd name="T69" fmla="*/ 72 h 151"/>
                <a:gd name="T70" fmla="*/ 2 w 160"/>
                <a:gd name="T71" fmla="*/ 86 h 151"/>
                <a:gd name="T72" fmla="*/ 7 w 160"/>
                <a:gd name="T73" fmla="*/ 101 h 151"/>
                <a:gd name="T74" fmla="*/ 16 w 160"/>
                <a:gd name="T75" fmla="*/ 114 h 151"/>
                <a:gd name="T76" fmla="*/ 25 w 160"/>
                <a:gd name="T77" fmla="*/ 126 h 151"/>
                <a:gd name="T78" fmla="*/ 37 w 160"/>
                <a:gd name="T79" fmla="*/ 136 h 151"/>
                <a:gd name="T80" fmla="*/ 50 w 160"/>
                <a:gd name="T81" fmla="*/ 143 h 151"/>
                <a:gd name="T82" fmla="*/ 64 w 160"/>
                <a:gd name="T83" fmla="*/ 148 h 151"/>
                <a:gd name="T84" fmla="*/ 79 w 160"/>
                <a:gd name="T85" fmla="*/ 148 h 151"/>
                <a:gd name="T86" fmla="*/ 97 w 160"/>
                <a:gd name="T87" fmla="*/ 148 h 151"/>
                <a:gd name="T88" fmla="*/ 111 w 160"/>
                <a:gd name="T89" fmla="*/ 143 h 151"/>
                <a:gd name="T90" fmla="*/ 123 w 160"/>
                <a:gd name="T91" fmla="*/ 136 h 151"/>
                <a:gd name="T92" fmla="*/ 136 w 160"/>
                <a:gd name="T93" fmla="*/ 126 h 151"/>
                <a:gd name="T94" fmla="*/ 145 w 160"/>
                <a:gd name="T95" fmla="*/ 114 h 151"/>
                <a:gd name="T96" fmla="*/ 153 w 160"/>
                <a:gd name="T97" fmla="*/ 101 h 151"/>
                <a:gd name="T98" fmla="*/ 155 w 160"/>
                <a:gd name="T99" fmla="*/ 86 h 151"/>
                <a:gd name="T100" fmla="*/ 157 w 160"/>
                <a:gd name="T101" fmla="*/ 72 h 151"/>
                <a:gd name="T102" fmla="*/ 160 w 160"/>
                <a:gd name="T103" fmla="*/ 7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0" h="151">
                  <a:moveTo>
                    <a:pt x="160" y="72"/>
                  </a:moveTo>
                  <a:lnTo>
                    <a:pt x="157" y="55"/>
                  </a:lnTo>
                  <a:lnTo>
                    <a:pt x="153" y="40"/>
                  </a:lnTo>
                  <a:lnTo>
                    <a:pt x="145" y="27"/>
                  </a:lnTo>
                  <a:lnTo>
                    <a:pt x="136" y="15"/>
                  </a:lnTo>
                  <a:lnTo>
                    <a:pt x="126" y="5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23" y="5"/>
                  </a:lnTo>
                  <a:lnTo>
                    <a:pt x="136" y="15"/>
                  </a:lnTo>
                  <a:lnTo>
                    <a:pt x="145" y="27"/>
                  </a:lnTo>
                  <a:lnTo>
                    <a:pt x="153" y="40"/>
                  </a:lnTo>
                  <a:lnTo>
                    <a:pt x="155" y="55"/>
                  </a:lnTo>
                  <a:lnTo>
                    <a:pt x="157" y="72"/>
                  </a:lnTo>
                  <a:lnTo>
                    <a:pt x="160" y="72"/>
                  </a:lnTo>
                  <a:lnTo>
                    <a:pt x="157" y="86"/>
                  </a:lnTo>
                  <a:lnTo>
                    <a:pt x="153" y="101"/>
                  </a:lnTo>
                  <a:lnTo>
                    <a:pt x="145" y="116"/>
                  </a:lnTo>
                  <a:lnTo>
                    <a:pt x="136" y="126"/>
                  </a:lnTo>
                  <a:lnTo>
                    <a:pt x="126" y="136"/>
                  </a:lnTo>
                  <a:lnTo>
                    <a:pt x="111" y="143"/>
                  </a:lnTo>
                  <a:lnTo>
                    <a:pt x="97" y="148"/>
                  </a:lnTo>
                  <a:lnTo>
                    <a:pt x="79" y="151"/>
                  </a:lnTo>
                  <a:lnTo>
                    <a:pt x="64" y="148"/>
                  </a:lnTo>
                  <a:lnTo>
                    <a:pt x="50" y="143"/>
                  </a:lnTo>
                  <a:lnTo>
                    <a:pt x="34" y="136"/>
                  </a:lnTo>
                  <a:lnTo>
                    <a:pt x="25" y="126"/>
                  </a:lnTo>
                  <a:lnTo>
                    <a:pt x="16" y="116"/>
                  </a:lnTo>
                  <a:lnTo>
                    <a:pt x="7" y="101"/>
                  </a:lnTo>
                  <a:lnTo>
                    <a:pt x="2" y="86"/>
                  </a:lnTo>
                  <a:lnTo>
                    <a:pt x="0" y="79"/>
                  </a:lnTo>
                  <a:lnTo>
                    <a:pt x="2" y="77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2" y="86"/>
                  </a:lnTo>
                  <a:lnTo>
                    <a:pt x="7" y="101"/>
                  </a:lnTo>
                  <a:lnTo>
                    <a:pt x="16" y="114"/>
                  </a:lnTo>
                  <a:lnTo>
                    <a:pt x="25" y="126"/>
                  </a:lnTo>
                  <a:lnTo>
                    <a:pt x="37" y="136"/>
                  </a:lnTo>
                  <a:lnTo>
                    <a:pt x="50" y="143"/>
                  </a:lnTo>
                  <a:lnTo>
                    <a:pt x="64" y="148"/>
                  </a:lnTo>
                  <a:lnTo>
                    <a:pt x="79" y="148"/>
                  </a:lnTo>
                  <a:lnTo>
                    <a:pt x="97" y="148"/>
                  </a:lnTo>
                  <a:lnTo>
                    <a:pt x="111" y="143"/>
                  </a:lnTo>
                  <a:lnTo>
                    <a:pt x="123" y="136"/>
                  </a:lnTo>
                  <a:lnTo>
                    <a:pt x="136" y="126"/>
                  </a:lnTo>
                  <a:lnTo>
                    <a:pt x="145" y="114"/>
                  </a:lnTo>
                  <a:lnTo>
                    <a:pt x="153" y="101"/>
                  </a:lnTo>
                  <a:lnTo>
                    <a:pt x="155" y="86"/>
                  </a:lnTo>
                  <a:lnTo>
                    <a:pt x="157" y="72"/>
                  </a:lnTo>
                  <a:lnTo>
                    <a:pt x="160" y="72"/>
                  </a:lnTo>
                  <a:close/>
                </a:path>
              </a:pathLst>
            </a:custGeom>
            <a:solidFill>
              <a:srgbClr val="050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4" name="Freeform 1346">
              <a:extLst>
                <a:ext uri="{FF2B5EF4-FFF2-40B4-BE49-F238E27FC236}">
                  <a16:creationId xmlns:a16="http://schemas.microsoft.com/office/drawing/2014/main" id="{A0C16E5B-33E9-47B7-9ABE-3DED1EF6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27"/>
              <a:ext cx="52" cy="50"/>
            </a:xfrm>
            <a:custGeom>
              <a:avLst/>
              <a:gdLst>
                <a:gd name="T0" fmla="*/ 155 w 155"/>
                <a:gd name="T1" fmla="*/ 74 h 150"/>
                <a:gd name="T2" fmla="*/ 153 w 155"/>
                <a:gd name="T3" fmla="*/ 57 h 150"/>
                <a:gd name="T4" fmla="*/ 151 w 155"/>
                <a:gd name="T5" fmla="*/ 42 h 150"/>
                <a:gd name="T6" fmla="*/ 143 w 155"/>
                <a:gd name="T7" fmla="*/ 29 h 150"/>
                <a:gd name="T8" fmla="*/ 134 w 155"/>
                <a:gd name="T9" fmla="*/ 17 h 150"/>
                <a:gd name="T10" fmla="*/ 121 w 155"/>
                <a:gd name="T11" fmla="*/ 7 h 150"/>
                <a:gd name="T12" fmla="*/ 109 w 155"/>
                <a:gd name="T13" fmla="*/ 2 h 150"/>
                <a:gd name="T14" fmla="*/ 106 w 155"/>
                <a:gd name="T15" fmla="*/ 0 h 150"/>
                <a:gd name="T16" fmla="*/ 103 w 155"/>
                <a:gd name="T17" fmla="*/ 0 h 150"/>
                <a:gd name="T18" fmla="*/ 102 w 155"/>
                <a:gd name="T19" fmla="*/ 0 h 150"/>
                <a:gd name="T20" fmla="*/ 109 w 155"/>
                <a:gd name="T21" fmla="*/ 2 h 150"/>
                <a:gd name="T22" fmla="*/ 121 w 155"/>
                <a:gd name="T23" fmla="*/ 11 h 150"/>
                <a:gd name="T24" fmla="*/ 131 w 155"/>
                <a:gd name="T25" fmla="*/ 19 h 150"/>
                <a:gd name="T26" fmla="*/ 141 w 155"/>
                <a:gd name="T27" fmla="*/ 29 h 150"/>
                <a:gd name="T28" fmla="*/ 148 w 155"/>
                <a:gd name="T29" fmla="*/ 45 h 150"/>
                <a:gd name="T30" fmla="*/ 153 w 155"/>
                <a:gd name="T31" fmla="*/ 57 h 150"/>
                <a:gd name="T32" fmla="*/ 153 w 155"/>
                <a:gd name="T33" fmla="*/ 74 h 150"/>
                <a:gd name="T34" fmla="*/ 155 w 155"/>
                <a:gd name="T35" fmla="*/ 74 h 150"/>
                <a:gd name="T36" fmla="*/ 153 w 155"/>
                <a:gd name="T37" fmla="*/ 88 h 150"/>
                <a:gd name="T38" fmla="*/ 151 w 155"/>
                <a:gd name="T39" fmla="*/ 103 h 150"/>
                <a:gd name="T40" fmla="*/ 143 w 155"/>
                <a:gd name="T41" fmla="*/ 116 h 150"/>
                <a:gd name="T42" fmla="*/ 134 w 155"/>
                <a:gd name="T43" fmla="*/ 128 h 150"/>
                <a:gd name="T44" fmla="*/ 121 w 155"/>
                <a:gd name="T45" fmla="*/ 138 h 150"/>
                <a:gd name="T46" fmla="*/ 109 w 155"/>
                <a:gd name="T47" fmla="*/ 145 h 150"/>
                <a:gd name="T48" fmla="*/ 95 w 155"/>
                <a:gd name="T49" fmla="*/ 150 h 150"/>
                <a:gd name="T50" fmla="*/ 77 w 155"/>
                <a:gd name="T51" fmla="*/ 150 h 150"/>
                <a:gd name="T52" fmla="*/ 62 w 155"/>
                <a:gd name="T53" fmla="*/ 150 h 150"/>
                <a:gd name="T54" fmla="*/ 48 w 155"/>
                <a:gd name="T55" fmla="*/ 145 h 150"/>
                <a:gd name="T56" fmla="*/ 35 w 155"/>
                <a:gd name="T57" fmla="*/ 138 h 150"/>
                <a:gd name="T58" fmla="*/ 23 w 155"/>
                <a:gd name="T59" fmla="*/ 128 h 150"/>
                <a:gd name="T60" fmla="*/ 14 w 155"/>
                <a:gd name="T61" fmla="*/ 116 h 150"/>
                <a:gd name="T62" fmla="*/ 5 w 155"/>
                <a:gd name="T63" fmla="*/ 103 h 150"/>
                <a:gd name="T64" fmla="*/ 0 w 155"/>
                <a:gd name="T65" fmla="*/ 88 h 150"/>
                <a:gd name="T66" fmla="*/ 0 w 155"/>
                <a:gd name="T67" fmla="*/ 74 h 150"/>
                <a:gd name="T68" fmla="*/ 0 w 155"/>
                <a:gd name="T69" fmla="*/ 72 h 150"/>
                <a:gd name="T70" fmla="*/ 0 w 155"/>
                <a:gd name="T71" fmla="*/ 69 h 150"/>
                <a:gd name="T72" fmla="*/ 3 w 155"/>
                <a:gd name="T73" fmla="*/ 69 h 150"/>
                <a:gd name="T74" fmla="*/ 3 w 155"/>
                <a:gd name="T75" fmla="*/ 67 h 150"/>
                <a:gd name="T76" fmla="*/ 0 w 155"/>
                <a:gd name="T77" fmla="*/ 74 h 150"/>
                <a:gd name="T78" fmla="*/ 3 w 155"/>
                <a:gd name="T79" fmla="*/ 88 h 150"/>
                <a:gd name="T80" fmla="*/ 8 w 155"/>
                <a:gd name="T81" fmla="*/ 103 h 150"/>
                <a:gd name="T82" fmla="*/ 15 w 155"/>
                <a:gd name="T83" fmla="*/ 116 h 150"/>
                <a:gd name="T84" fmla="*/ 25 w 155"/>
                <a:gd name="T85" fmla="*/ 128 h 150"/>
                <a:gd name="T86" fmla="*/ 35 w 155"/>
                <a:gd name="T87" fmla="*/ 136 h 150"/>
                <a:gd name="T88" fmla="*/ 48 w 155"/>
                <a:gd name="T89" fmla="*/ 143 h 150"/>
                <a:gd name="T90" fmla="*/ 62 w 155"/>
                <a:gd name="T91" fmla="*/ 148 h 150"/>
                <a:gd name="T92" fmla="*/ 77 w 155"/>
                <a:gd name="T93" fmla="*/ 150 h 150"/>
                <a:gd name="T94" fmla="*/ 95 w 155"/>
                <a:gd name="T95" fmla="*/ 148 h 150"/>
                <a:gd name="T96" fmla="*/ 109 w 155"/>
                <a:gd name="T97" fmla="*/ 143 h 150"/>
                <a:gd name="T98" fmla="*/ 121 w 155"/>
                <a:gd name="T99" fmla="*/ 136 h 150"/>
                <a:gd name="T100" fmla="*/ 131 w 155"/>
                <a:gd name="T101" fmla="*/ 128 h 150"/>
                <a:gd name="T102" fmla="*/ 141 w 155"/>
                <a:gd name="T103" fmla="*/ 116 h 150"/>
                <a:gd name="T104" fmla="*/ 148 w 155"/>
                <a:gd name="T105" fmla="*/ 103 h 150"/>
                <a:gd name="T106" fmla="*/ 153 w 155"/>
                <a:gd name="T107" fmla="*/ 88 h 150"/>
                <a:gd name="T108" fmla="*/ 153 w 155"/>
                <a:gd name="T109" fmla="*/ 74 h 150"/>
                <a:gd name="T110" fmla="*/ 155 w 155"/>
                <a:gd name="T111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5" h="150">
                  <a:moveTo>
                    <a:pt x="155" y="74"/>
                  </a:moveTo>
                  <a:lnTo>
                    <a:pt x="153" y="57"/>
                  </a:lnTo>
                  <a:lnTo>
                    <a:pt x="151" y="42"/>
                  </a:lnTo>
                  <a:lnTo>
                    <a:pt x="143" y="29"/>
                  </a:lnTo>
                  <a:lnTo>
                    <a:pt x="134" y="17"/>
                  </a:lnTo>
                  <a:lnTo>
                    <a:pt x="121" y="7"/>
                  </a:lnTo>
                  <a:lnTo>
                    <a:pt x="109" y="2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9" y="2"/>
                  </a:lnTo>
                  <a:lnTo>
                    <a:pt x="121" y="11"/>
                  </a:lnTo>
                  <a:lnTo>
                    <a:pt x="131" y="19"/>
                  </a:lnTo>
                  <a:lnTo>
                    <a:pt x="141" y="29"/>
                  </a:lnTo>
                  <a:lnTo>
                    <a:pt x="148" y="45"/>
                  </a:lnTo>
                  <a:lnTo>
                    <a:pt x="153" y="57"/>
                  </a:lnTo>
                  <a:lnTo>
                    <a:pt x="153" y="74"/>
                  </a:lnTo>
                  <a:lnTo>
                    <a:pt x="155" y="74"/>
                  </a:lnTo>
                  <a:lnTo>
                    <a:pt x="153" y="88"/>
                  </a:lnTo>
                  <a:lnTo>
                    <a:pt x="151" y="103"/>
                  </a:lnTo>
                  <a:lnTo>
                    <a:pt x="143" y="116"/>
                  </a:lnTo>
                  <a:lnTo>
                    <a:pt x="134" y="128"/>
                  </a:lnTo>
                  <a:lnTo>
                    <a:pt x="121" y="138"/>
                  </a:lnTo>
                  <a:lnTo>
                    <a:pt x="109" y="145"/>
                  </a:lnTo>
                  <a:lnTo>
                    <a:pt x="95" y="150"/>
                  </a:lnTo>
                  <a:lnTo>
                    <a:pt x="77" y="150"/>
                  </a:lnTo>
                  <a:lnTo>
                    <a:pt x="62" y="150"/>
                  </a:lnTo>
                  <a:lnTo>
                    <a:pt x="48" y="145"/>
                  </a:lnTo>
                  <a:lnTo>
                    <a:pt x="35" y="138"/>
                  </a:lnTo>
                  <a:lnTo>
                    <a:pt x="23" y="128"/>
                  </a:lnTo>
                  <a:lnTo>
                    <a:pt x="14" y="116"/>
                  </a:lnTo>
                  <a:lnTo>
                    <a:pt x="5" y="103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3" y="67"/>
                  </a:lnTo>
                  <a:lnTo>
                    <a:pt x="0" y="74"/>
                  </a:lnTo>
                  <a:lnTo>
                    <a:pt x="3" y="88"/>
                  </a:lnTo>
                  <a:lnTo>
                    <a:pt x="8" y="103"/>
                  </a:lnTo>
                  <a:lnTo>
                    <a:pt x="15" y="116"/>
                  </a:lnTo>
                  <a:lnTo>
                    <a:pt x="25" y="128"/>
                  </a:lnTo>
                  <a:lnTo>
                    <a:pt x="35" y="136"/>
                  </a:lnTo>
                  <a:lnTo>
                    <a:pt x="48" y="143"/>
                  </a:lnTo>
                  <a:lnTo>
                    <a:pt x="62" y="148"/>
                  </a:lnTo>
                  <a:lnTo>
                    <a:pt x="77" y="150"/>
                  </a:lnTo>
                  <a:lnTo>
                    <a:pt x="95" y="148"/>
                  </a:lnTo>
                  <a:lnTo>
                    <a:pt x="109" y="143"/>
                  </a:lnTo>
                  <a:lnTo>
                    <a:pt x="121" y="136"/>
                  </a:lnTo>
                  <a:lnTo>
                    <a:pt x="131" y="128"/>
                  </a:lnTo>
                  <a:lnTo>
                    <a:pt x="141" y="116"/>
                  </a:lnTo>
                  <a:lnTo>
                    <a:pt x="148" y="103"/>
                  </a:lnTo>
                  <a:lnTo>
                    <a:pt x="153" y="88"/>
                  </a:lnTo>
                  <a:lnTo>
                    <a:pt x="153" y="74"/>
                  </a:lnTo>
                  <a:lnTo>
                    <a:pt x="155" y="74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5" name="Freeform 1347">
              <a:extLst>
                <a:ext uri="{FF2B5EF4-FFF2-40B4-BE49-F238E27FC236}">
                  <a16:creationId xmlns:a16="http://schemas.microsoft.com/office/drawing/2014/main" id="{3110909A-8A1B-494C-99D1-2B6F570B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27"/>
              <a:ext cx="51" cy="50"/>
            </a:xfrm>
            <a:custGeom>
              <a:avLst/>
              <a:gdLst>
                <a:gd name="T0" fmla="*/ 153 w 153"/>
                <a:gd name="T1" fmla="*/ 74 h 150"/>
                <a:gd name="T2" fmla="*/ 153 w 153"/>
                <a:gd name="T3" fmla="*/ 57 h 150"/>
                <a:gd name="T4" fmla="*/ 148 w 153"/>
                <a:gd name="T5" fmla="*/ 45 h 150"/>
                <a:gd name="T6" fmla="*/ 141 w 153"/>
                <a:gd name="T7" fmla="*/ 29 h 150"/>
                <a:gd name="T8" fmla="*/ 131 w 153"/>
                <a:gd name="T9" fmla="*/ 19 h 150"/>
                <a:gd name="T10" fmla="*/ 120 w 153"/>
                <a:gd name="T11" fmla="*/ 11 h 150"/>
                <a:gd name="T12" fmla="*/ 108 w 153"/>
                <a:gd name="T13" fmla="*/ 2 h 150"/>
                <a:gd name="T14" fmla="*/ 101 w 153"/>
                <a:gd name="T15" fmla="*/ 0 h 150"/>
                <a:gd name="T16" fmla="*/ 98 w 153"/>
                <a:gd name="T17" fmla="*/ 0 h 150"/>
                <a:gd name="T18" fmla="*/ 96 w 153"/>
                <a:gd name="T19" fmla="*/ 0 h 150"/>
                <a:gd name="T20" fmla="*/ 94 w 153"/>
                <a:gd name="T21" fmla="*/ 0 h 150"/>
                <a:gd name="T22" fmla="*/ 106 w 153"/>
                <a:gd name="T23" fmla="*/ 5 h 150"/>
                <a:gd name="T24" fmla="*/ 118 w 153"/>
                <a:gd name="T25" fmla="*/ 12 h 150"/>
                <a:gd name="T26" fmla="*/ 131 w 153"/>
                <a:gd name="T27" fmla="*/ 19 h 150"/>
                <a:gd name="T28" fmla="*/ 141 w 153"/>
                <a:gd name="T29" fmla="*/ 33 h 150"/>
                <a:gd name="T30" fmla="*/ 146 w 153"/>
                <a:gd name="T31" fmla="*/ 45 h 150"/>
                <a:gd name="T32" fmla="*/ 151 w 153"/>
                <a:gd name="T33" fmla="*/ 59 h 150"/>
                <a:gd name="T34" fmla="*/ 153 w 153"/>
                <a:gd name="T35" fmla="*/ 74 h 150"/>
                <a:gd name="T36" fmla="*/ 153 w 153"/>
                <a:gd name="T37" fmla="*/ 88 h 150"/>
                <a:gd name="T38" fmla="*/ 148 w 153"/>
                <a:gd name="T39" fmla="*/ 103 h 150"/>
                <a:gd name="T40" fmla="*/ 141 w 153"/>
                <a:gd name="T41" fmla="*/ 116 h 150"/>
                <a:gd name="T42" fmla="*/ 131 w 153"/>
                <a:gd name="T43" fmla="*/ 128 h 150"/>
                <a:gd name="T44" fmla="*/ 120 w 153"/>
                <a:gd name="T45" fmla="*/ 136 h 150"/>
                <a:gd name="T46" fmla="*/ 108 w 153"/>
                <a:gd name="T47" fmla="*/ 143 h 150"/>
                <a:gd name="T48" fmla="*/ 94 w 153"/>
                <a:gd name="T49" fmla="*/ 148 h 150"/>
                <a:gd name="T50" fmla="*/ 77 w 153"/>
                <a:gd name="T51" fmla="*/ 150 h 150"/>
                <a:gd name="T52" fmla="*/ 62 w 153"/>
                <a:gd name="T53" fmla="*/ 148 h 150"/>
                <a:gd name="T54" fmla="*/ 46 w 153"/>
                <a:gd name="T55" fmla="*/ 143 h 150"/>
                <a:gd name="T56" fmla="*/ 35 w 153"/>
                <a:gd name="T57" fmla="*/ 136 h 150"/>
                <a:gd name="T58" fmla="*/ 25 w 153"/>
                <a:gd name="T59" fmla="*/ 128 h 150"/>
                <a:gd name="T60" fmla="*/ 15 w 153"/>
                <a:gd name="T61" fmla="*/ 116 h 150"/>
                <a:gd name="T62" fmla="*/ 8 w 153"/>
                <a:gd name="T63" fmla="*/ 103 h 150"/>
                <a:gd name="T64" fmla="*/ 3 w 153"/>
                <a:gd name="T65" fmla="*/ 88 h 150"/>
                <a:gd name="T66" fmla="*/ 0 w 153"/>
                <a:gd name="T67" fmla="*/ 74 h 150"/>
                <a:gd name="T68" fmla="*/ 3 w 153"/>
                <a:gd name="T69" fmla="*/ 67 h 150"/>
                <a:gd name="T70" fmla="*/ 3 w 153"/>
                <a:gd name="T71" fmla="*/ 64 h 150"/>
                <a:gd name="T72" fmla="*/ 3 w 153"/>
                <a:gd name="T73" fmla="*/ 62 h 150"/>
                <a:gd name="T74" fmla="*/ 5 w 153"/>
                <a:gd name="T75" fmla="*/ 62 h 150"/>
                <a:gd name="T76" fmla="*/ 3 w 153"/>
                <a:gd name="T77" fmla="*/ 74 h 150"/>
                <a:gd name="T78" fmla="*/ 5 w 153"/>
                <a:gd name="T79" fmla="*/ 88 h 150"/>
                <a:gd name="T80" fmla="*/ 10 w 153"/>
                <a:gd name="T81" fmla="*/ 101 h 150"/>
                <a:gd name="T82" fmla="*/ 15 w 153"/>
                <a:gd name="T83" fmla="*/ 116 h 150"/>
                <a:gd name="T84" fmla="*/ 25 w 153"/>
                <a:gd name="T85" fmla="*/ 125 h 150"/>
                <a:gd name="T86" fmla="*/ 37 w 153"/>
                <a:gd name="T87" fmla="*/ 136 h 150"/>
                <a:gd name="T88" fmla="*/ 50 w 153"/>
                <a:gd name="T89" fmla="*/ 143 h 150"/>
                <a:gd name="T90" fmla="*/ 62 w 153"/>
                <a:gd name="T91" fmla="*/ 145 h 150"/>
                <a:gd name="T92" fmla="*/ 77 w 153"/>
                <a:gd name="T93" fmla="*/ 148 h 150"/>
                <a:gd name="T94" fmla="*/ 94 w 153"/>
                <a:gd name="T95" fmla="*/ 145 h 150"/>
                <a:gd name="T96" fmla="*/ 106 w 153"/>
                <a:gd name="T97" fmla="*/ 143 h 150"/>
                <a:gd name="T98" fmla="*/ 118 w 153"/>
                <a:gd name="T99" fmla="*/ 136 h 150"/>
                <a:gd name="T100" fmla="*/ 131 w 153"/>
                <a:gd name="T101" fmla="*/ 125 h 150"/>
                <a:gd name="T102" fmla="*/ 141 w 153"/>
                <a:gd name="T103" fmla="*/ 116 h 150"/>
                <a:gd name="T104" fmla="*/ 146 w 153"/>
                <a:gd name="T105" fmla="*/ 101 h 150"/>
                <a:gd name="T106" fmla="*/ 151 w 153"/>
                <a:gd name="T107" fmla="*/ 88 h 150"/>
                <a:gd name="T108" fmla="*/ 153 w 153"/>
                <a:gd name="T109" fmla="*/ 7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" h="150">
                  <a:moveTo>
                    <a:pt x="153" y="74"/>
                  </a:moveTo>
                  <a:lnTo>
                    <a:pt x="153" y="57"/>
                  </a:lnTo>
                  <a:lnTo>
                    <a:pt x="148" y="45"/>
                  </a:lnTo>
                  <a:lnTo>
                    <a:pt x="141" y="29"/>
                  </a:lnTo>
                  <a:lnTo>
                    <a:pt x="131" y="19"/>
                  </a:lnTo>
                  <a:lnTo>
                    <a:pt x="120" y="11"/>
                  </a:lnTo>
                  <a:lnTo>
                    <a:pt x="108" y="2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106" y="5"/>
                  </a:lnTo>
                  <a:lnTo>
                    <a:pt x="118" y="12"/>
                  </a:lnTo>
                  <a:lnTo>
                    <a:pt x="131" y="19"/>
                  </a:lnTo>
                  <a:lnTo>
                    <a:pt x="141" y="33"/>
                  </a:lnTo>
                  <a:lnTo>
                    <a:pt x="146" y="45"/>
                  </a:lnTo>
                  <a:lnTo>
                    <a:pt x="151" y="59"/>
                  </a:lnTo>
                  <a:lnTo>
                    <a:pt x="153" y="74"/>
                  </a:lnTo>
                  <a:lnTo>
                    <a:pt x="153" y="88"/>
                  </a:lnTo>
                  <a:lnTo>
                    <a:pt x="148" y="103"/>
                  </a:lnTo>
                  <a:lnTo>
                    <a:pt x="141" y="116"/>
                  </a:lnTo>
                  <a:lnTo>
                    <a:pt x="131" y="128"/>
                  </a:lnTo>
                  <a:lnTo>
                    <a:pt x="120" y="136"/>
                  </a:lnTo>
                  <a:lnTo>
                    <a:pt x="108" y="143"/>
                  </a:lnTo>
                  <a:lnTo>
                    <a:pt x="94" y="148"/>
                  </a:lnTo>
                  <a:lnTo>
                    <a:pt x="77" y="150"/>
                  </a:lnTo>
                  <a:lnTo>
                    <a:pt x="62" y="148"/>
                  </a:lnTo>
                  <a:lnTo>
                    <a:pt x="46" y="143"/>
                  </a:lnTo>
                  <a:lnTo>
                    <a:pt x="35" y="136"/>
                  </a:lnTo>
                  <a:lnTo>
                    <a:pt x="25" y="128"/>
                  </a:lnTo>
                  <a:lnTo>
                    <a:pt x="15" y="116"/>
                  </a:lnTo>
                  <a:lnTo>
                    <a:pt x="8" y="103"/>
                  </a:lnTo>
                  <a:lnTo>
                    <a:pt x="3" y="88"/>
                  </a:lnTo>
                  <a:lnTo>
                    <a:pt x="0" y="74"/>
                  </a:lnTo>
                  <a:lnTo>
                    <a:pt x="3" y="67"/>
                  </a:lnTo>
                  <a:lnTo>
                    <a:pt x="3" y="64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3" y="74"/>
                  </a:lnTo>
                  <a:lnTo>
                    <a:pt x="5" y="88"/>
                  </a:lnTo>
                  <a:lnTo>
                    <a:pt x="10" y="101"/>
                  </a:lnTo>
                  <a:lnTo>
                    <a:pt x="15" y="116"/>
                  </a:lnTo>
                  <a:lnTo>
                    <a:pt x="25" y="125"/>
                  </a:lnTo>
                  <a:lnTo>
                    <a:pt x="37" y="136"/>
                  </a:lnTo>
                  <a:lnTo>
                    <a:pt x="50" y="143"/>
                  </a:lnTo>
                  <a:lnTo>
                    <a:pt x="62" y="145"/>
                  </a:lnTo>
                  <a:lnTo>
                    <a:pt x="77" y="148"/>
                  </a:lnTo>
                  <a:lnTo>
                    <a:pt x="94" y="145"/>
                  </a:lnTo>
                  <a:lnTo>
                    <a:pt x="106" y="143"/>
                  </a:lnTo>
                  <a:lnTo>
                    <a:pt x="118" y="136"/>
                  </a:lnTo>
                  <a:lnTo>
                    <a:pt x="131" y="125"/>
                  </a:lnTo>
                  <a:lnTo>
                    <a:pt x="141" y="116"/>
                  </a:lnTo>
                  <a:lnTo>
                    <a:pt x="146" y="101"/>
                  </a:lnTo>
                  <a:lnTo>
                    <a:pt x="151" y="88"/>
                  </a:lnTo>
                  <a:lnTo>
                    <a:pt x="153" y="74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6" name="Freeform 1348">
              <a:extLst>
                <a:ext uri="{FF2B5EF4-FFF2-40B4-BE49-F238E27FC236}">
                  <a16:creationId xmlns:a16="http://schemas.microsoft.com/office/drawing/2014/main" id="{399CCA95-E43C-4A3B-8604-CBBE6D0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927"/>
              <a:ext cx="50" cy="49"/>
            </a:xfrm>
            <a:custGeom>
              <a:avLst/>
              <a:gdLst>
                <a:gd name="T0" fmla="*/ 150 w 150"/>
                <a:gd name="T1" fmla="*/ 74 h 148"/>
                <a:gd name="T2" fmla="*/ 148 w 150"/>
                <a:gd name="T3" fmla="*/ 59 h 148"/>
                <a:gd name="T4" fmla="*/ 143 w 150"/>
                <a:gd name="T5" fmla="*/ 45 h 148"/>
                <a:gd name="T6" fmla="*/ 138 w 150"/>
                <a:gd name="T7" fmla="*/ 33 h 148"/>
                <a:gd name="T8" fmla="*/ 128 w 150"/>
                <a:gd name="T9" fmla="*/ 19 h 148"/>
                <a:gd name="T10" fmla="*/ 115 w 150"/>
                <a:gd name="T11" fmla="*/ 12 h 148"/>
                <a:gd name="T12" fmla="*/ 103 w 150"/>
                <a:gd name="T13" fmla="*/ 5 h 148"/>
                <a:gd name="T14" fmla="*/ 91 w 150"/>
                <a:gd name="T15" fmla="*/ 0 h 148"/>
                <a:gd name="T16" fmla="*/ 88 w 150"/>
                <a:gd name="T17" fmla="*/ 0 h 148"/>
                <a:gd name="T18" fmla="*/ 86 w 150"/>
                <a:gd name="T19" fmla="*/ 0 h 148"/>
                <a:gd name="T20" fmla="*/ 83 w 150"/>
                <a:gd name="T21" fmla="*/ 0 h 148"/>
                <a:gd name="T22" fmla="*/ 81 w 150"/>
                <a:gd name="T23" fmla="*/ 0 h 148"/>
                <a:gd name="T24" fmla="*/ 88 w 150"/>
                <a:gd name="T25" fmla="*/ 4 h 148"/>
                <a:gd name="T26" fmla="*/ 103 w 150"/>
                <a:gd name="T27" fmla="*/ 5 h 148"/>
                <a:gd name="T28" fmla="*/ 115 w 150"/>
                <a:gd name="T29" fmla="*/ 12 h 148"/>
                <a:gd name="T30" fmla="*/ 124 w 150"/>
                <a:gd name="T31" fmla="*/ 22 h 148"/>
                <a:gd name="T32" fmla="*/ 135 w 150"/>
                <a:gd name="T33" fmla="*/ 33 h 148"/>
                <a:gd name="T34" fmla="*/ 143 w 150"/>
                <a:gd name="T35" fmla="*/ 45 h 148"/>
                <a:gd name="T36" fmla="*/ 148 w 150"/>
                <a:gd name="T37" fmla="*/ 59 h 148"/>
                <a:gd name="T38" fmla="*/ 148 w 150"/>
                <a:gd name="T39" fmla="*/ 74 h 148"/>
                <a:gd name="T40" fmla="*/ 150 w 150"/>
                <a:gd name="T41" fmla="*/ 74 h 148"/>
                <a:gd name="T42" fmla="*/ 148 w 150"/>
                <a:gd name="T43" fmla="*/ 88 h 148"/>
                <a:gd name="T44" fmla="*/ 143 w 150"/>
                <a:gd name="T45" fmla="*/ 102 h 148"/>
                <a:gd name="T46" fmla="*/ 138 w 150"/>
                <a:gd name="T47" fmla="*/ 116 h 148"/>
                <a:gd name="T48" fmla="*/ 128 w 150"/>
                <a:gd name="T49" fmla="*/ 126 h 148"/>
                <a:gd name="T50" fmla="*/ 115 w 150"/>
                <a:gd name="T51" fmla="*/ 136 h 148"/>
                <a:gd name="T52" fmla="*/ 103 w 150"/>
                <a:gd name="T53" fmla="*/ 143 h 148"/>
                <a:gd name="T54" fmla="*/ 91 w 150"/>
                <a:gd name="T55" fmla="*/ 145 h 148"/>
                <a:gd name="T56" fmla="*/ 74 w 150"/>
                <a:gd name="T57" fmla="*/ 148 h 148"/>
                <a:gd name="T58" fmla="*/ 59 w 150"/>
                <a:gd name="T59" fmla="*/ 145 h 148"/>
                <a:gd name="T60" fmla="*/ 47 w 150"/>
                <a:gd name="T61" fmla="*/ 143 h 148"/>
                <a:gd name="T62" fmla="*/ 34 w 150"/>
                <a:gd name="T63" fmla="*/ 136 h 148"/>
                <a:gd name="T64" fmla="*/ 22 w 150"/>
                <a:gd name="T65" fmla="*/ 126 h 148"/>
                <a:gd name="T66" fmla="*/ 12 w 150"/>
                <a:gd name="T67" fmla="*/ 116 h 148"/>
                <a:gd name="T68" fmla="*/ 7 w 150"/>
                <a:gd name="T69" fmla="*/ 102 h 148"/>
                <a:gd name="T70" fmla="*/ 2 w 150"/>
                <a:gd name="T71" fmla="*/ 88 h 148"/>
                <a:gd name="T72" fmla="*/ 0 w 150"/>
                <a:gd name="T73" fmla="*/ 74 h 148"/>
                <a:gd name="T74" fmla="*/ 2 w 150"/>
                <a:gd name="T75" fmla="*/ 62 h 148"/>
                <a:gd name="T76" fmla="*/ 2 w 150"/>
                <a:gd name="T77" fmla="*/ 59 h 148"/>
                <a:gd name="T78" fmla="*/ 2 w 150"/>
                <a:gd name="T79" fmla="*/ 57 h 148"/>
                <a:gd name="T80" fmla="*/ 5 w 150"/>
                <a:gd name="T81" fmla="*/ 57 h 148"/>
                <a:gd name="T82" fmla="*/ 5 w 150"/>
                <a:gd name="T83" fmla="*/ 55 h 148"/>
                <a:gd name="T84" fmla="*/ 2 w 150"/>
                <a:gd name="T85" fmla="*/ 59 h 148"/>
                <a:gd name="T86" fmla="*/ 2 w 150"/>
                <a:gd name="T87" fmla="*/ 74 h 148"/>
                <a:gd name="T88" fmla="*/ 2 w 150"/>
                <a:gd name="T89" fmla="*/ 88 h 148"/>
                <a:gd name="T90" fmla="*/ 7 w 150"/>
                <a:gd name="T91" fmla="*/ 102 h 148"/>
                <a:gd name="T92" fmla="*/ 14 w 150"/>
                <a:gd name="T93" fmla="*/ 114 h 148"/>
                <a:gd name="T94" fmla="*/ 22 w 150"/>
                <a:gd name="T95" fmla="*/ 126 h 148"/>
                <a:gd name="T96" fmla="*/ 34 w 150"/>
                <a:gd name="T97" fmla="*/ 133 h 148"/>
                <a:gd name="T98" fmla="*/ 47 w 150"/>
                <a:gd name="T99" fmla="*/ 141 h 148"/>
                <a:gd name="T100" fmla="*/ 59 w 150"/>
                <a:gd name="T101" fmla="*/ 145 h 148"/>
                <a:gd name="T102" fmla="*/ 74 w 150"/>
                <a:gd name="T103" fmla="*/ 145 h 148"/>
                <a:gd name="T104" fmla="*/ 88 w 150"/>
                <a:gd name="T105" fmla="*/ 145 h 148"/>
                <a:gd name="T106" fmla="*/ 103 w 150"/>
                <a:gd name="T107" fmla="*/ 141 h 148"/>
                <a:gd name="T108" fmla="*/ 115 w 150"/>
                <a:gd name="T109" fmla="*/ 133 h 148"/>
                <a:gd name="T110" fmla="*/ 124 w 150"/>
                <a:gd name="T111" fmla="*/ 126 h 148"/>
                <a:gd name="T112" fmla="*/ 135 w 150"/>
                <a:gd name="T113" fmla="*/ 114 h 148"/>
                <a:gd name="T114" fmla="*/ 143 w 150"/>
                <a:gd name="T115" fmla="*/ 102 h 148"/>
                <a:gd name="T116" fmla="*/ 148 w 150"/>
                <a:gd name="T117" fmla="*/ 88 h 148"/>
                <a:gd name="T118" fmla="*/ 148 w 150"/>
                <a:gd name="T119" fmla="*/ 74 h 148"/>
                <a:gd name="T120" fmla="*/ 150 w 150"/>
                <a:gd name="T121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48">
                  <a:moveTo>
                    <a:pt x="150" y="74"/>
                  </a:moveTo>
                  <a:lnTo>
                    <a:pt x="148" y="59"/>
                  </a:lnTo>
                  <a:lnTo>
                    <a:pt x="143" y="45"/>
                  </a:lnTo>
                  <a:lnTo>
                    <a:pt x="138" y="33"/>
                  </a:lnTo>
                  <a:lnTo>
                    <a:pt x="128" y="19"/>
                  </a:lnTo>
                  <a:lnTo>
                    <a:pt x="115" y="12"/>
                  </a:lnTo>
                  <a:lnTo>
                    <a:pt x="103" y="5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8" y="4"/>
                  </a:lnTo>
                  <a:lnTo>
                    <a:pt x="103" y="5"/>
                  </a:lnTo>
                  <a:lnTo>
                    <a:pt x="115" y="12"/>
                  </a:lnTo>
                  <a:lnTo>
                    <a:pt x="124" y="22"/>
                  </a:lnTo>
                  <a:lnTo>
                    <a:pt x="135" y="33"/>
                  </a:lnTo>
                  <a:lnTo>
                    <a:pt x="143" y="45"/>
                  </a:lnTo>
                  <a:lnTo>
                    <a:pt x="148" y="59"/>
                  </a:lnTo>
                  <a:lnTo>
                    <a:pt x="148" y="74"/>
                  </a:lnTo>
                  <a:lnTo>
                    <a:pt x="150" y="74"/>
                  </a:lnTo>
                  <a:lnTo>
                    <a:pt x="148" y="88"/>
                  </a:lnTo>
                  <a:lnTo>
                    <a:pt x="143" y="102"/>
                  </a:lnTo>
                  <a:lnTo>
                    <a:pt x="138" y="116"/>
                  </a:lnTo>
                  <a:lnTo>
                    <a:pt x="128" y="126"/>
                  </a:lnTo>
                  <a:lnTo>
                    <a:pt x="115" y="136"/>
                  </a:lnTo>
                  <a:lnTo>
                    <a:pt x="103" y="143"/>
                  </a:lnTo>
                  <a:lnTo>
                    <a:pt x="91" y="145"/>
                  </a:lnTo>
                  <a:lnTo>
                    <a:pt x="74" y="148"/>
                  </a:lnTo>
                  <a:lnTo>
                    <a:pt x="59" y="145"/>
                  </a:lnTo>
                  <a:lnTo>
                    <a:pt x="47" y="143"/>
                  </a:lnTo>
                  <a:lnTo>
                    <a:pt x="34" y="136"/>
                  </a:lnTo>
                  <a:lnTo>
                    <a:pt x="22" y="126"/>
                  </a:lnTo>
                  <a:lnTo>
                    <a:pt x="12" y="116"/>
                  </a:lnTo>
                  <a:lnTo>
                    <a:pt x="7" y="102"/>
                  </a:lnTo>
                  <a:lnTo>
                    <a:pt x="2" y="88"/>
                  </a:lnTo>
                  <a:lnTo>
                    <a:pt x="0" y="74"/>
                  </a:lnTo>
                  <a:lnTo>
                    <a:pt x="2" y="62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2" y="59"/>
                  </a:lnTo>
                  <a:lnTo>
                    <a:pt x="2" y="74"/>
                  </a:lnTo>
                  <a:lnTo>
                    <a:pt x="2" y="88"/>
                  </a:lnTo>
                  <a:lnTo>
                    <a:pt x="7" y="102"/>
                  </a:lnTo>
                  <a:lnTo>
                    <a:pt x="14" y="114"/>
                  </a:lnTo>
                  <a:lnTo>
                    <a:pt x="22" y="126"/>
                  </a:lnTo>
                  <a:lnTo>
                    <a:pt x="34" y="133"/>
                  </a:lnTo>
                  <a:lnTo>
                    <a:pt x="47" y="141"/>
                  </a:lnTo>
                  <a:lnTo>
                    <a:pt x="59" y="145"/>
                  </a:lnTo>
                  <a:lnTo>
                    <a:pt x="74" y="145"/>
                  </a:lnTo>
                  <a:lnTo>
                    <a:pt x="88" y="145"/>
                  </a:lnTo>
                  <a:lnTo>
                    <a:pt x="103" y="141"/>
                  </a:lnTo>
                  <a:lnTo>
                    <a:pt x="115" y="133"/>
                  </a:lnTo>
                  <a:lnTo>
                    <a:pt x="124" y="126"/>
                  </a:lnTo>
                  <a:lnTo>
                    <a:pt x="135" y="114"/>
                  </a:lnTo>
                  <a:lnTo>
                    <a:pt x="143" y="102"/>
                  </a:lnTo>
                  <a:lnTo>
                    <a:pt x="148" y="88"/>
                  </a:lnTo>
                  <a:lnTo>
                    <a:pt x="148" y="74"/>
                  </a:lnTo>
                  <a:lnTo>
                    <a:pt x="150" y="74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7" name="Freeform 1349">
              <a:extLst>
                <a:ext uri="{FF2B5EF4-FFF2-40B4-BE49-F238E27FC236}">
                  <a16:creationId xmlns:a16="http://schemas.microsoft.com/office/drawing/2014/main" id="{84186BC8-5A63-4A25-B59C-B5AE1461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927"/>
              <a:ext cx="49" cy="48"/>
            </a:xfrm>
            <a:custGeom>
              <a:avLst/>
              <a:gdLst>
                <a:gd name="T0" fmla="*/ 146 w 146"/>
                <a:gd name="T1" fmla="*/ 74 h 145"/>
                <a:gd name="T2" fmla="*/ 146 w 146"/>
                <a:gd name="T3" fmla="*/ 59 h 145"/>
                <a:gd name="T4" fmla="*/ 141 w 146"/>
                <a:gd name="T5" fmla="*/ 45 h 145"/>
                <a:gd name="T6" fmla="*/ 133 w 146"/>
                <a:gd name="T7" fmla="*/ 33 h 145"/>
                <a:gd name="T8" fmla="*/ 124 w 146"/>
                <a:gd name="T9" fmla="*/ 22 h 145"/>
                <a:gd name="T10" fmla="*/ 114 w 146"/>
                <a:gd name="T11" fmla="*/ 12 h 145"/>
                <a:gd name="T12" fmla="*/ 101 w 146"/>
                <a:gd name="T13" fmla="*/ 5 h 145"/>
                <a:gd name="T14" fmla="*/ 86 w 146"/>
                <a:gd name="T15" fmla="*/ 4 h 145"/>
                <a:gd name="T16" fmla="*/ 79 w 146"/>
                <a:gd name="T17" fmla="*/ 0 h 145"/>
                <a:gd name="T18" fmla="*/ 76 w 146"/>
                <a:gd name="T19" fmla="*/ 0 h 145"/>
                <a:gd name="T20" fmla="*/ 74 w 146"/>
                <a:gd name="T21" fmla="*/ 0 h 145"/>
                <a:gd name="T22" fmla="*/ 74 w 146"/>
                <a:gd name="T23" fmla="*/ 4 h 145"/>
                <a:gd name="T24" fmla="*/ 72 w 146"/>
                <a:gd name="T25" fmla="*/ 4 h 145"/>
                <a:gd name="T26" fmla="*/ 86 w 146"/>
                <a:gd name="T27" fmla="*/ 4 h 145"/>
                <a:gd name="T28" fmla="*/ 101 w 146"/>
                <a:gd name="T29" fmla="*/ 7 h 145"/>
                <a:gd name="T30" fmla="*/ 114 w 146"/>
                <a:gd name="T31" fmla="*/ 15 h 145"/>
                <a:gd name="T32" fmla="*/ 124 w 146"/>
                <a:gd name="T33" fmla="*/ 22 h 145"/>
                <a:gd name="T34" fmla="*/ 133 w 146"/>
                <a:gd name="T35" fmla="*/ 33 h 145"/>
                <a:gd name="T36" fmla="*/ 138 w 146"/>
                <a:gd name="T37" fmla="*/ 45 h 145"/>
                <a:gd name="T38" fmla="*/ 143 w 146"/>
                <a:gd name="T39" fmla="*/ 59 h 145"/>
                <a:gd name="T40" fmla="*/ 143 w 146"/>
                <a:gd name="T41" fmla="*/ 74 h 145"/>
                <a:gd name="T42" fmla="*/ 146 w 146"/>
                <a:gd name="T43" fmla="*/ 74 h 145"/>
                <a:gd name="T44" fmla="*/ 146 w 146"/>
                <a:gd name="T45" fmla="*/ 88 h 145"/>
                <a:gd name="T46" fmla="*/ 141 w 146"/>
                <a:gd name="T47" fmla="*/ 102 h 145"/>
                <a:gd name="T48" fmla="*/ 133 w 146"/>
                <a:gd name="T49" fmla="*/ 114 h 145"/>
                <a:gd name="T50" fmla="*/ 124 w 146"/>
                <a:gd name="T51" fmla="*/ 126 h 145"/>
                <a:gd name="T52" fmla="*/ 114 w 146"/>
                <a:gd name="T53" fmla="*/ 133 h 145"/>
                <a:gd name="T54" fmla="*/ 101 w 146"/>
                <a:gd name="T55" fmla="*/ 141 h 145"/>
                <a:gd name="T56" fmla="*/ 86 w 146"/>
                <a:gd name="T57" fmla="*/ 145 h 145"/>
                <a:gd name="T58" fmla="*/ 72 w 146"/>
                <a:gd name="T59" fmla="*/ 145 h 145"/>
                <a:gd name="T60" fmla="*/ 57 w 146"/>
                <a:gd name="T61" fmla="*/ 145 h 145"/>
                <a:gd name="T62" fmla="*/ 45 w 146"/>
                <a:gd name="T63" fmla="*/ 141 h 145"/>
                <a:gd name="T64" fmla="*/ 33 w 146"/>
                <a:gd name="T65" fmla="*/ 133 h 145"/>
                <a:gd name="T66" fmla="*/ 20 w 146"/>
                <a:gd name="T67" fmla="*/ 126 h 145"/>
                <a:gd name="T68" fmla="*/ 12 w 146"/>
                <a:gd name="T69" fmla="*/ 114 h 145"/>
                <a:gd name="T70" fmla="*/ 5 w 146"/>
                <a:gd name="T71" fmla="*/ 102 h 145"/>
                <a:gd name="T72" fmla="*/ 0 w 146"/>
                <a:gd name="T73" fmla="*/ 88 h 145"/>
                <a:gd name="T74" fmla="*/ 0 w 146"/>
                <a:gd name="T75" fmla="*/ 74 h 145"/>
                <a:gd name="T76" fmla="*/ 0 w 146"/>
                <a:gd name="T77" fmla="*/ 59 h 145"/>
                <a:gd name="T78" fmla="*/ 3 w 146"/>
                <a:gd name="T79" fmla="*/ 55 h 145"/>
                <a:gd name="T80" fmla="*/ 3 w 146"/>
                <a:gd name="T81" fmla="*/ 52 h 145"/>
                <a:gd name="T82" fmla="*/ 5 w 146"/>
                <a:gd name="T83" fmla="*/ 50 h 145"/>
                <a:gd name="T84" fmla="*/ 5 w 146"/>
                <a:gd name="T85" fmla="*/ 47 h 145"/>
                <a:gd name="T86" fmla="*/ 9 w 146"/>
                <a:gd name="T87" fmla="*/ 47 h 145"/>
                <a:gd name="T88" fmla="*/ 3 w 146"/>
                <a:gd name="T89" fmla="*/ 59 h 145"/>
                <a:gd name="T90" fmla="*/ 0 w 146"/>
                <a:gd name="T91" fmla="*/ 74 h 145"/>
                <a:gd name="T92" fmla="*/ 3 w 146"/>
                <a:gd name="T93" fmla="*/ 86 h 145"/>
                <a:gd name="T94" fmla="*/ 9 w 146"/>
                <a:gd name="T95" fmla="*/ 102 h 145"/>
                <a:gd name="T96" fmla="*/ 12 w 146"/>
                <a:gd name="T97" fmla="*/ 114 h 145"/>
                <a:gd name="T98" fmla="*/ 23 w 146"/>
                <a:gd name="T99" fmla="*/ 124 h 145"/>
                <a:gd name="T100" fmla="*/ 33 w 146"/>
                <a:gd name="T101" fmla="*/ 133 h 145"/>
                <a:gd name="T102" fmla="*/ 45 w 146"/>
                <a:gd name="T103" fmla="*/ 138 h 145"/>
                <a:gd name="T104" fmla="*/ 60 w 146"/>
                <a:gd name="T105" fmla="*/ 143 h 145"/>
                <a:gd name="T106" fmla="*/ 72 w 146"/>
                <a:gd name="T107" fmla="*/ 145 h 145"/>
                <a:gd name="T108" fmla="*/ 86 w 146"/>
                <a:gd name="T109" fmla="*/ 143 h 145"/>
                <a:gd name="T110" fmla="*/ 101 w 146"/>
                <a:gd name="T111" fmla="*/ 138 h 145"/>
                <a:gd name="T112" fmla="*/ 114 w 146"/>
                <a:gd name="T113" fmla="*/ 133 h 145"/>
                <a:gd name="T114" fmla="*/ 124 w 146"/>
                <a:gd name="T115" fmla="*/ 124 h 145"/>
                <a:gd name="T116" fmla="*/ 133 w 146"/>
                <a:gd name="T117" fmla="*/ 114 h 145"/>
                <a:gd name="T118" fmla="*/ 138 w 146"/>
                <a:gd name="T119" fmla="*/ 102 h 145"/>
                <a:gd name="T120" fmla="*/ 143 w 146"/>
                <a:gd name="T121" fmla="*/ 86 h 145"/>
                <a:gd name="T122" fmla="*/ 143 w 146"/>
                <a:gd name="T123" fmla="*/ 74 h 145"/>
                <a:gd name="T124" fmla="*/ 146 w 146"/>
                <a:gd name="T125" fmla="*/ 7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6" h="145">
                  <a:moveTo>
                    <a:pt x="146" y="74"/>
                  </a:moveTo>
                  <a:lnTo>
                    <a:pt x="146" y="59"/>
                  </a:lnTo>
                  <a:lnTo>
                    <a:pt x="141" y="45"/>
                  </a:lnTo>
                  <a:lnTo>
                    <a:pt x="133" y="33"/>
                  </a:lnTo>
                  <a:lnTo>
                    <a:pt x="124" y="22"/>
                  </a:lnTo>
                  <a:lnTo>
                    <a:pt x="114" y="12"/>
                  </a:lnTo>
                  <a:lnTo>
                    <a:pt x="101" y="5"/>
                  </a:lnTo>
                  <a:lnTo>
                    <a:pt x="86" y="4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86" y="4"/>
                  </a:lnTo>
                  <a:lnTo>
                    <a:pt x="101" y="7"/>
                  </a:lnTo>
                  <a:lnTo>
                    <a:pt x="114" y="15"/>
                  </a:lnTo>
                  <a:lnTo>
                    <a:pt x="124" y="22"/>
                  </a:lnTo>
                  <a:lnTo>
                    <a:pt x="133" y="33"/>
                  </a:lnTo>
                  <a:lnTo>
                    <a:pt x="138" y="45"/>
                  </a:lnTo>
                  <a:lnTo>
                    <a:pt x="143" y="59"/>
                  </a:lnTo>
                  <a:lnTo>
                    <a:pt x="143" y="74"/>
                  </a:lnTo>
                  <a:lnTo>
                    <a:pt x="146" y="74"/>
                  </a:lnTo>
                  <a:lnTo>
                    <a:pt x="146" y="88"/>
                  </a:lnTo>
                  <a:lnTo>
                    <a:pt x="141" y="102"/>
                  </a:lnTo>
                  <a:lnTo>
                    <a:pt x="133" y="114"/>
                  </a:lnTo>
                  <a:lnTo>
                    <a:pt x="124" y="126"/>
                  </a:lnTo>
                  <a:lnTo>
                    <a:pt x="114" y="133"/>
                  </a:lnTo>
                  <a:lnTo>
                    <a:pt x="101" y="141"/>
                  </a:lnTo>
                  <a:lnTo>
                    <a:pt x="86" y="145"/>
                  </a:lnTo>
                  <a:lnTo>
                    <a:pt x="72" y="145"/>
                  </a:lnTo>
                  <a:lnTo>
                    <a:pt x="57" y="145"/>
                  </a:lnTo>
                  <a:lnTo>
                    <a:pt x="45" y="141"/>
                  </a:lnTo>
                  <a:lnTo>
                    <a:pt x="33" y="133"/>
                  </a:lnTo>
                  <a:lnTo>
                    <a:pt x="20" y="126"/>
                  </a:lnTo>
                  <a:lnTo>
                    <a:pt x="12" y="114"/>
                  </a:lnTo>
                  <a:lnTo>
                    <a:pt x="5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5" y="50"/>
                  </a:lnTo>
                  <a:lnTo>
                    <a:pt x="5" y="47"/>
                  </a:lnTo>
                  <a:lnTo>
                    <a:pt x="9" y="47"/>
                  </a:lnTo>
                  <a:lnTo>
                    <a:pt x="3" y="59"/>
                  </a:lnTo>
                  <a:lnTo>
                    <a:pt x="0" y="74"/>
                  </a:lnTo>
                  <a:lnTo>
                    <a:pt x="3" y="86"/>
                  </a:lnTo>
                  <a:lnTo>
                    <a:pt x="9" y="102"/>
                  </a:lnTo>
                  <a:lnTo>
                    <a:pt x="12" y="114"/>
                  </a:lnTo>
                  <a:lnTo>
                    <a:pt x="23" y="124"/>
                  </a:lnTo>
                  <a:lnTo>
                    <a:pt x="33" y="133"/>
                  </a:lnTo>
                  <a:lnTo>
                    <a:pt x="45" y="138"/>
                  </a:lnTo>
                  <a:lnTo>
                    <a:pt x="60" y="143"/>
                  </a:lnTo>
                  <a:lnTo>
                    <a:pt x="72" y="145"/>
                  </a:lnTo>
                  <a:lnTo>
                    <a:pt x="86" y="143"/>
                  </a:lnTo>
                  <a:lnTo>
                    <a:pt x="101" y="138"/>
                  </a:lnTo>
                  <a:lnTo>
                    <a:pt x="114" y="133"/>
                  </a:lnTo>
                  <a:lnTo>
                    <a:pt x="124" y="124"/>
                  </a:lnTo>
                  <a:lnTo>
                    <a:pt x="133" y="114"/>
                  </a:lnTo>
                  <a:lnTo>
                    <a:pt x="138" y="102"/>
                  </a:lnTo>
                  <a:lnTo>
                    <a:pt x="143" y="86"/>
                  </a:lnTo>
                  <a:lnTo>
                    <a:pt x="143" y="74"/>
                  </a:lnTo>
                  <a:lnTo>
                    <a:pt x="146" y="74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8" name="Freeform 1350">
              <a:extLst>
                <a:ext uri="{FF2B5EF4-FFF2-40B4-BE49-F238E27FC236}">
                  <a16:creationId xmlns:a16="http://schemas.microsoft.com/office/drawing/2014/main" id="{2F7E15C6-5659-43FD-A7B6-4F6689D89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927"/>
              <a:ext cx="48" cy="48"/>
            </a:xfrm>
            <a:custGeom>
              <a:avLst/>
              <a:gdLst>
                <a:gd name="T0" fmla="*/ 143 w 143"/>
                <a:gd name="T1" fmla="*/ 57 h 143"/>
                <a:gd name="T2" fmla="*/ 133 w 143"/>
                <a:gd name="T3" fmla="*/ 31 h 143"/>
                <a:gd name="T4" fmla="*/ 113 w 143"/>
                <a:gd name="T5" fmla="*/ 13 h 143"/>
                <a:gd name="T6" fmla="*/ 86 w 143"/>
                <a:gd name="T7" fmla="*/ 0 h 143"/>
                <a:gd name="T8" fmla="*/ 69 w 143"/>
                <a:gd name="T9" fmla="*/ 0 h 143"/>
                <a:gd name="T10" fmla="*/ 64 w 143"/>
                <a:gd name="T11" fmla="*/ 0 h 143"/>
                <a:gd name="T12" fmla="*/ 60 w 143"/>
                <a:gd name="T13" fmla="*/ 3 h 143"/>
                <a:gd name="T14" fmla="*/ 86 w 143"/>
                <a:gd name="T15" fmla="*/ 3 h 143"/>
                <a:gd name="T16" fmla="*/ 112 w 143"/>
                <a:gd name="T17" fmla="*/ 13 h 143"/>
                <a:gd name="T18" fmla="*/ 131 w 143"/>
                <a:gd name="T19" fmla="*/ 32 h 143"/>
                <a:gd name="T20" fmla="*/ 141 w 143"/>
                <a:gd name="T21" fmla="*/ 57 h 143"/>
                <a:gd name="T22" fmla="*/ 143 w 143"/>
                <a:gd name="T23" fmla="*/ 84 h 143"/>
                <a:gd name="T24" fmla="*/ 133 w 143"/>
                <a:gd name="T25" fmla="*/ 112 h 143"/>
                <a:gd name="T26" fmla="*/ 113 w 143"/>
                <a:gd name="T27" fmla="*/ 131 h 143"/>
                <a:gd name="T28" fmla="*/ 86 w 143"/>
                <a:gd name="T29" fmla="*/ 141 h 143"/>
                <a:gd name="T30" fmla="*/ 60 w 143"/>
                <a:gd name="T31" fmla="*/ 141 h 143"/>
                <a:gd name="T32" fmla="*/ 32 w 143"/>
                <a:gd name="T33" fmla="*/ 131 h 143"/>
                <a:gd name="T34" fmla="*/ 12 w 143"/>
                <a:gd name="T35" fmla="*/ 112 h 143"/>
                <a:gd name="T36" fmla="*/ 3 w 143"/>
                <a:gd name="T37" fmla="*/ 84 h 143"/>
                <a:gd name="T38" fmla="*/ 3 w 143"/>
                <a:gd name="T39" fmla="*/ 57 h 143"/>
                <a:gd name="T40" fmla="*/ 7 w 143"/>
                <a:gd name="T41" fmla="*/ 42 h 143"/>
                <a:gd name="T42" fmla="*/ 10 w 143"/>
                <a:gd name="T43" fmla="*/ 38 h 143"/>
                <a:gd name="T44" fmla="*/ 12 w 143"/>
                <a:gd name="T45" fmla="*/ 34 h 143"/>
                <a:gd name="T46" fmla="*/ 7 w 143"/>
                <a:gd name="T47" fmla="*/ 45 h 143"/>
                <a:gd name="T48" fmla="*/ 3 w 143"/>
                <a:gd name="T49" fmla="*/ 72 h 143"/>
                <a:gd name="T50" fmla="*/ 7 w 143"/>
                <a:gd name="T51" fmla="*/ 99 h 143"/>
                <a:gd name="T52" fmla="*/ 22 w 143"/>
                <a:gd name="T53" fmla="*/ 122 h 143"/>
                <a:gd name="T54" fmla="*/ 45 w 143"/>
                <a:gd name="T55" fmla="*/ 136 h 143"/>
                <a:gd name="T56" fmla="*/ 72 w 143"/>
                <a:gd name="T57" fmla="*/ 141 h 143"/>
                <a:gd name="T58" fmla="*/ 98 w 143"/>
                <a:gd name="T59" fmla="*/ 136 h 143"/>
                <a:gd name="T60" fmla="*/ 121 w 143"/>
                <a:gd name="T61" fmla="*/ 122 h 143"/>
                <a:gd name="T62" fmla="*/ 137 w 143"/>
                <a:gd name="T63" fmla="*/ 99 h 143"/>
                <a:gd name="T64" fmla="*/ 143 w 143"/>
                <a:gd name="T65" fmla="*/ 7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3">
                  <a:moveTo>
                    <a:pt x="143" y="72"/>
                  </a:moveTo>
                  <a:lnTo>
                    <a:pt x="143" y="57"/>
                  </a:lnTo>
                  <a:lnTo>
                    <a:pt x="137" y="42"/>
                  </a:lnTo>
                  <a:lnTo>
                    <a:pt x="133" y="31"/>
                  </a:lnTo>
                  <a:lnTo>
                    <a:pt x="122" y="20"/>
                  </a:lnTo>
                  <a:lnTo>
                    <a:pt x="113" y="13"/>
                  </a:lnTo>
                  <a:lnTo>
                    <a:pt x="101" y="5"/>
                  </a:lnTo>
                  <a:lnTo>
                    <a:pt x="86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3"/>
                  </a:lnTo>
                  <a:lnTo>
                    <a:pt x="60" y="3"/>
                  </a:lnTo>
                  <a:lnTo>
                    <a:pt x="72" y="0"/>
                  </a:lnTo>
                  <a:lnTo>
                    <a:pt x="86" y="3"/>
                  </a:lnTo>
                  <a:lnTo>
                    <a:pt x="98" y="8"/>
                  </a:lnTo>
                  <a:lnTo>
                    <a:pt x="112" y="13"/>
                  </a:lnTo>
                  <a:lnTo>
                    <a:pt x="121" y="22"/>
                  </a:lnTo>
                  <a:lnTo>
                    <a:pt x="131" y="32"/>
                  </a:lnTo>
                  <a:lnTo>
                    <a:pt x="137" y="45"/>
                  </a:lnTo>
                  <a:lnTo>
                    <a:pt x="141" y="57"/>
                  </a:lnTo>
                  <a:lnTo>
                    <a:pt x="143" y="72"/>
                  </a:lnTo>
                  <a:lnTo>
                    <a:pt x="143" y="84"/>
                  </a:lnTo>
                  <a:lnTo>
                    <a:pt x="137" y="99"/>
                  </a:lnTo>
                  <a:lnTo>
                    <a:pt x="133" y="112"/>
                  </a:lnTo>
                  <a:lnTo>
                    <a:pt x="122" y="122"/>
                  </a:lnTo>
                  <a:lnTo>
                    <a:pt x="113" y="131"/>
                  </a:lnTo>
                  <a:lnTo>
                    <a:pt x="101" y="136"/>
                  </a:lnTo>
                  <a:lnTo>
                    <a:pt x="86" y="141"/>
                  </a:lnTo>
                  <a:lnTo>
                    <a:pt x="72" y="143"/>
                  </a:lnTo>
                  <a:lnTo>
                    <a:pt x="60" y="141"/>
                  </a:lnTo>
                  <a:lnTo>
                    <a:pt x="45" y="136"/>
                  </a:lnTo>
                  <a:lnTo>
                    <a:pt x="32" y="131"/>
                  </a:lnTo>
                  <a:lnTo>
                    <a:pt x="22" y="122"/>
                  </a:lnTo>
                  <a:lnTo>
                    <a:pt x="12" y="112"/>
                  </a:lnTo>
                  <a:lnTo>
                    <a:pt x="7" y="99"/>
                  </a:lnTo>
                  <a:lnTo>
                    <a:pt x="3" y="84"/>
                  </a:lnTo>
                  <a:lnTo>
                    <a:pt x="0" y="72"/>
                  </a:lnTo>
                  <a:lnTo>
                    <a:pt x="3" y="57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7" y="45"/>
                  </a:lnTo>
                  <a:lnTo>
                    <a:pt x="5" y="57"/>
                  </a:lnTo>
                  <a:lnTo>
                    <a:pt x="3" y="72"/>
                  </a:lnTo>
                  <a:lnTo>
                    <a:pt x="5" y="84"/>
                  </a:lnTo>
                  <a:lnTo>
                    <a:pt x="7" y="99"/>
                  </a:lnTo>
                  <a:lnTo>
                    <a:pt x="15" y="108"/>
                  </a:lnTo>
                  <a:lnTo>
                    <a:pt x="22" y="122"/>
                  </a:lnTo>
                  <a:lnTo>
                    <a:pt x="34" y="129"/>
                  </a:lnTo>
                  <a:lnTo>
                    <a:pt x="45" y="136"/>
                  </a:lnTo>
                  <a:lnTo>
                    <a:pt x="60" y="139"/>
                  </a:lnTo>
                  <a:lnTo>
                    <a:pt x="72" y="141"/>
                  </a:lnTo>
                  <a:lnTo>
                    <a:pt x="86" y="139"/>
                  </a:lnTo>
                  <a:lnTo>
                    <a:pt x="98" y="136"/>
                  </a:lnTo>
                  <a:lnTo>
                    <a:pt x="112" y="129"/>
                  </a:lnTo>
                  <a:lnTo>
                    <a:pt x="121" y="122"/>
                  </a:lnTo>
                  <a:lnTo>
                    <a:pt x="131" y="108"/>
                  </a:lnTo>
                  <a:lnTo>
                    <a:pt x="137" y="99"/>
                  </a:lnTo>
                  <a:lnTo>
                    <a:pt x="141" y="84"/>
                  </a:lnTo>
                  <a:lnTo>
                    <a:pt x="143" y="72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9" name="Freeform 1351">
              <a:extLst>
                <a:ext uri="{FF2B5EF4-FFF2-40B4-BE49-F238E27FC236}">
                  <a16:creationId xmlns:a16="http://schemas.microsoft.com/office/drawing/2014/main" id="{744FDA71-C291-4B43-8C6F-D5F1442B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927"/>
              <a:ext cx="47" cy="47"/>
            </a:xfrm>
            <a:custGeom>
              <a:avLst/>
              <a:gdLst>
                <a:gd name="T0" fmla="*/ 138 w 140"/>
                <a:gd name="T1" fmla="*/ 56 h 141"/>
                <a:gd name="T2" fmla="*/ 128 w 140"/>
                <a:gd name="T3" fmla="*/ 32 h 141"/>
                <a:gd name="T4" fmla="*/ 109 w 140"/>
                <a:gd name="T5" fmla="*/ 13 h 141"/>
                <a:gd name="T6" fmla="*/ 83 w 140"/>
                <a:gd name="T7" fmla="*/ 3 h 141"/>
                <a:gd name="T8" fmla="*/ 57 w 140"/>
                <a:gd name="T9" fmla="*/ 3 h 141"/>
                <a:gd name="T10" fmla="*/ 52 w 140"/>
                <a:gd name="T11" fmla="*/ 5 h 141"/>
                <a:gd name="T12" fmla="*/ 44 w 140"/>
                <a:gd name="T13" fmla="*/ 8 h 141"/>
                <a:gd name="T14" fmla="*/ 38 w 140"/>
                <a:gd name="T15" fmla="*/ 10 h 141"/>
                <a:gd name="T16" fmla="*/ 35 w 140"/>
                <a:gd name="T17" fmla="*/ 13 h 141"/>
                <a:gd name="T18" fmla="*/ 57 w 140"/>
                <a:gd name="T19" fmla="*/ 5 h 141"/>
                <a:gd name="T20" fmla="*/ 83 w 140"/>
                <a:gd name="T21" fmla="*/ 5 h 141"/>
                <a:gd name="T22" fmla="*/ 109 w 140"/>
                <a:gd name="T23" fmla="*/ 15 h 141"/>
                <a:gd name="T24" fmla="*/ 126 w 140"/>
                <a:gd name="T25" fmla="*/ 32 h 141"/>
                <a:gd name="T26" fmla="*/ 138 w 140"/>
                <a:gd name="T27" fmla="*/ 56 h 141"/>
                <a:gd name="T28" fmla="*/ 140 w 140"/>
                <a:gd name="T29" fmla="*/ 72 h 141"/>
                <a:gd name="T30" fmla="*/ 134 w 140"/>
                <a:gd name="T31" fmla="*/ 99 h 141"/>
                <a:gd name="T32" fmla="*/ 118 w 140"/>
                <a:gd name="T33" fmla="*/ 122 h 141"/>
                <a:gd name="T34" fmla="*/ 95 w 140"/>
                <a:gd name="T35" fmla="*/ 136 h 141"/>
                <a:gd name="T36" fmla="*/ 69 w 140"/>
                <a:gd name="T37" fmla="*/ 141 h 141"/>
                <a:gd name="T38" fmla="*/ 42 w 140"/>
                <a:gd name="T39" fmla="*/ 136 h 141"/>
                <a:gd name="T40" fmla="*/ 20 w 140"/>
                <a:gd name="T41" fmla="*/ 122 h 141"/>
                <a:gd name="T42" fmla="*/ 4 w 140"/>
                <a:gd name="T43" fmla="*/ 99 h 141"/>
                <a:gd name="T44" fmla="*/ 0 w 140"/>
                <a:gd name="T45" fmla="*/ 72 h 141"/>
                <a:gd name="T46" fmla="*/ 4 w 140"/>
                <a:gd name="T47" fmla="*/ 45 h 141"/>
                <a:gd name="T48" fmla="*/ 12 w 140"/>
                <a:gd name="T49" fmla="*/ 32 h 141"/>
                <a:gd name="T50" fmla="*/ 17 w 140"/>
                <a:gd name="T51" fmla="*/ 27 h 141"/>
                <a:gd name="T52" fmla="*/ 21 w 140"/>
                <a:gd name="T53" fmla="*/ 22 h 141"/>
                <a:gd name="T54" fmla="*/ 27 w 140"/>
                <a:gd name="T55" fmla="*/ 17 h 141"/>
                <a:gd name="T56" fmla="*/ 21 w 140"/>
                <a:gd name="T57" fmla="*/ 22 h 141"/>
                <a:gd name="T58" fmla="*/ 7 w 140"/>
                <a:gd name="T59" fmla="*/ 45 h 141"/>
                <a:gd name="T60" fmla="*/ 2 w 140"/>
                <a:gd name="T61" fmla="*/ 72 h 141"/>
                <a:gd name="T62" fmla="*/ 7 w 140"/>
                <a:gd name="T63" fmla="*/ 96 h 141"/>
                <a:gd name="T64" fmla="*/ 21 w 140"/>
                <a:gd name="T65" fmla="*/ 119 h 141"/>
                <a:gd name="T66" fmla="*/ 44 w 140"/>
                <a:gd name="T67" fmla="*/ 134 h 141"/>
                <a:gd name="T68" fmla="*/ 69 w 140"/>
                <a:gd name="T69" fmla="*/ 139 h 141"/>
                <a:gd name="T70" fmla="*/ 95 w 140"/>
                <a:gd name="T71" fmla="*/ 134 h 141"/>
                <a:gd name="T72" fmla="*/ 118 w 140"/>
                <a:gd name="T73" fmla="*/ 119 h 141"/>
                <a:gd name="T74" fmla="*/ 133 w 140"/>
                <a:gd name="T75" fmla="*/ 96 h 141"/>
                <a:gd name="T76" fmla="*/ 138 w 140"/>
                <a:gd name="T7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" h="141">
                  <a:moveTo>
                    <a:pt x="140" y="72"/>
                  </a:moveTo>
                  <a:lnTo>
                    <a:pt x="138" y="56"/>
                  </a:lnTo>
                  <a:lnTo>
                    <a:pt x="134" y="45"/>
                  </a:lnTo>
                  <a:lnTo>
                    <a:pt x="128" y="32"/>
                  </a:lnTo>
                  <a:lnTo>
                    <a:pt x="118" y="22"/>
                  </a:lnTo>
                  <a:lnTo>
                    <a:pt x="109" y="13"/>
                  </a:lnTo>
                  <a:lnTo>
                    <a:pt x="95" y="8"/>
                  </a:lnTo>
                  <a:lnTo>
                    <a:pt x="83" y="3"/>
                  </a:lnTo>
                  <a:lnTo>
                    <a:pt x="69" y="0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5"/>
                  </a:lnTo>
                  <a:lnTo>
                    <a:pt x="46" y="5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44" y="8"/>
                  </a:lnTo>
                  <a:lnTo>
                    <a:pt x="57" y="5"/>
                  </a:lnTo>
                  <a:lnTo>
                    <a:pt x="69" y="3"/>
                  </a:lnTo>
                  <a:lnTo>
                    <a:pt x="83" y="5"/>
                  </a:lnTo>
                  <a:lnTo>
                    <a:pt x="95" y="8"/>
                  </a:lnTo>
                  <a:lnTo>
                    <a:pt x="109" y="15"/>
                  </a:lnTo>
                  <a:lnTo>
                    <a:pt x="118" y="22"/>
                  </a:lnTo>
                  <a:lnTo>
                    <a:pt x="126" y="32"/>
                  </a:lnTo>
                  <a:lnTo>
                    <a:pt x="133" y="45"/>
                  </a:lnTo>
                  <a:lnTo>
                    <a:pt x="138" y="56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08"/>
                  </a:lnTo>
                  <a:lnTo>
                    <a:pt x="118" y="122"/>
                  </a:lnTo>
                  <a:lnTo>
                    <a:pt x="109" y="129"/>
                  </a:lnTo>
                  <a:lnTo>
                    <a:pt x="95" y="136"/>
                  </a:lnTo>
                  <a:lnTo>
                    <a:pt x="83" y="139"/>
                  </a:lnTo>
                  <a:lnTo>
                    <a:pt x="69" y="141"/>
                  </a:lnTo>
                  <a:lnTo>
                    <a:pt x="57" y="139"/>
                  </a:lnTo>
                  <a:lnTo>
                    <a:pt x="42" y="136"/>
                  </a:lnTo>
                  <a:lnTo>
                    <a:pt x="31" y="129"/>
                  </a:lnTo>
                  <a:lnTo>
                    <a:pt x="20" y="122"/>
                  </a:lnTo>
                  <a:lnTo>
                    <a:pt x="12" y="108"/>
                  </a:lnTo>
                  <a:lnTo>
                    <a:pt x="4" y="99"/>
                  </a:lnTo>
                  <a:lnTo>
                    <a:pt x="2" y="84"/>
                  </a:lnTo>
                  <a:lnTo>
                    <a:pt x="0" y="72"/>
                  </a:lnTo>
                  <a:lnTo>
                    <a:pt x="2" y="56"/>
                  </a:lnTo>
                  <a:lnTo>
                    <a:pt x="4" y="45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1"/>
                  </a:lnTo>
                  <a:lnTo>
                    <a:pt x="17" y="27"/>
                  </a:lnTo>
                  <a:lnTo>
                    <a:pt x="20" y="25"/>
                  </a:lnTo>
                  <a:lnTo>
                    <a:pt x="21" y="22"/>
                  </a:lnTo>
                  <a:lnTo>
                    <a:pt x="24" y="20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21" y="22"/>
                  </a:lnTo>
                  <a:lnTo>
                    <a:pt x="14" y="32"/>
                  </a:lnTo>
                  <a:lnTo>
                    <a:pt x="7" y="45"/>
                  </a:lnTo>
                  <a:lnTo>
                    <a:pt x="2" y="56"/>
                  </a:lnTo>
                  <a:lnTo>
                    <a:pt x="2" y="72"/>
                  </a:lnTo>
                  <a:lnTo>
                    <a:pt x="2" y="84"/>
                  </a:lnTo>
                  <a:lnTo>
                    <a:pt x="7" y="96"/>
                  </a:lnTo>
                  <a:lnTo>
                    <a:pt x="14" y="108"/>
                  </a:lnTo>
                  <a:lnTo>
                    <a:pt x="21" y="119"/>
                  </a:lnTo>
                  <a:lnTo>
                    <a:pt x="31" y="129"/>
                  </a:lnTo>
                  <a:lnTo>
                    <a:pt x="44" y="134"/>
                  </a:lnTo>
                  <a:lnTo>
                    <a:pt x="57" y="139"/>
                  </a:lnTo>
                  <a:lnTo>
                    <a:pt x="69" y="139"/>
                  </a:lnTo>
                  <a:lnTo>
                    <a:pt x="83" y="139"/>
                  </a:lnTo>
                  <a:lnTo>
                    <a:pt x="95" y="134"/>
                  </a:lnTo>
                  <a:lnTo>
                    <a:pt x="109" y="129"/>
                  </a:lnTo>
                  <a:lnTo>
                    <a:pt x="118" y="119"/>
                  </a:lnTo>
                  <a:lnTo>
                    <a:pt x="126" y="108"/>
                  </a:lnTo>
                  <a:lnTo>
                    <a:pt x="133" y="96"/>
                  </a:lnTo>
                  <a:lnTo>
                    <a:pt x="138" y="84"/>
                  </a:lnTo>
                  <a:lnTo>
                    <a:pt x="138" y="72"/>
                  </a:lnTo>
                  <a:lnTo>
                    <a:pt x="140" y="72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0" name="Freeform 1352">
              <a:extLst>
                <a:ext uri="{FF2B5EF4-FFF2-40B4-BE49-F238E27FC236}">
                  <a16:creationId xmlns:a16="http://schemas.microsoft.com/office/drawing/2014/main" id="{CAD4D5B3-8C42-4515-ACF9-D5193A55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928"/>
              <a:ext cx="45" cy="46"/>
            </a:xfrm>
            <a:custGeom>
              <a:avLst/>
              <a:gdLst>
                <a:gd name="T0" fmla="*/ 136 w 136"/>
                <a:gd name="T1" fmla="*/ 54 h 136"/>
                <a:gd name="T2" fmla="*/ 124 w 136"/>
                <a:gd name="T3" fmla="*/ 30 h 136"/>
                <a:gd name="T4" fmla="*/ 107 w 136"/>
                <a:gd name="T5" fmla="*/ 13 h 136"/>
                <a:gd name="T6" fmla="*/ 81 w 136"/>
                <a:gd name="T7" fmla="*/ 2 h 136"/>
                <a:gd name="T8" fmla="*/ 55 w 136"/>
                <a:gd name="T9" fmla="*/ 2 h 136"/>
                <a:gd name="T10" fmla="*/ 33 w 136"/>
                <a:gd name="T11" fmla="*/ 10 h 136"/>
                <a:gd name="T12" fmla="*/ 27 w 136"/>
                <a:gd name="T13" fmla="*/ 13 h 136"/>
                <a:gd name="T14" fmla="*/ 12 w 136"/>
                <a:gd name="T15" fmla="*/ 30 h 136"/>
                <a:gd name="T16" fmla="*/ 0 w 136"/>
                <a:gd name="T17" fmla="*/ 54 h 136"/>
                <a:gd name="T18" fmla="*/ 0 w 136"/>
                <a:gd name="T19" fmla="*/ 81 h 136"/>
                <a:gd name="T20" fmla="*/ 12 w 136"/>
                <a:gd name="T21" fmla="*/ 107 h 136"/>
                <a:gd name="T22" fmla="*/ 29 w 136"/>
                <a:gd name="T23" fmla="*/ 126 h 136"/>
                <a:gd name="T24" fmla="*/ 55 w 136"/>
                <a:gd name="T25" fmla="*/ 136 h 136"/>
                <a:gd name="T26" fmla="*/ 81 w 136"/>
                <a:gd name="T27" fmla="*/ 136 h 136"/>
                <a:gd name="T28" fmla="*/ 107 w 136"/>
                <a:gd name="T29" fmla="*/ 126 h 136"/>
                <a:gd name="T30" fmla="*/ 124 w 136"/>
                <a:gd name="T31" fmla="*/ 107 h 136"/>
                <a:gd name="T32" fmla="*/ 136 w 136"/>
                <a:gd name="T33" fmla="*/ 81 h 136"/>
                <a:gd name="T34" fmla="*/ 132 w 136"/>
                <a:gd name="T35" fmla="*/ 69 h 136"/>
                <a:gd name="T36" fmla="*/ 128 w 136"/>
                <a:gd name="T37" fmla="*/ 42 h 136"/>
                <a:gd name="T38" fmla="*/ 116 w 136"/>
                <a:gd name="T39" fmla="*/ 23 h 136"/>
                <a:gd name="T40" fmla="*/ 93 w 136"/>
                <a:gd name="T41" fmla="*/ 7 h 136"/>
                <a:gd name="T42" fmla="*/ 67 w 136"/>
                <a:gd name="T43" fmla="*/ 2 h 136"/>
                <a:gd name="T44" fmla="*/ 42 w 136"/>
                <a:gd name="T45" fmla="*/ 7 h 136"/>
                <a:gd name="T46" fmla="*/ 19 w 136"/>
                <a:gd name="T47" fmla="*/ 23 h 136"/>
                <a:gd name="T48" fmla="*/ 7 w 136"/>
                <a:gd name="T49" fmla="*/ 42 h 136"/>
                <a:gd name="T50" fmla="*/ 0 w 136"/>
                <a:gd name="T51" fmla="*/ 69 h 136"/>
                <a:gd name="T52" fmla="*/ 7 w 136"/>
                <a:gd name="T53" fmla="*/ 94 h 136"/>
                <a:gd name="T54" fmla="*/ 19 w 136"/>
                <a:gd name="T55" fmla="*/ 116 h 136"/>
                <a:gd name="T56" fmla="*/ 42 w 136"/>
                <a:gd name="T57" fmla="*/ 131 h 136"/>
                <a:gd name="T58" fmla="*/ 67 w 136"/>
                <a:gd name="T59" fmla="*/ 136 h 136"/>
                <a:gd name="T60" fmla="*/ 93 w 136"/>
                <a:gd name="T61" fmla="*/ 131 h 136"/>
                <a:gd name="T62" fmla="*/ 116 w 136"/>
                <a:gd name="T63" fmla="*/ 116 h 136"/>
                <a:gd name="T64" fmla="*/ 128 w 136"/>
                <a:gd name="T65" fmla="*/ 94 h 136"/>
                <a:gd name="T66" fmla="*/ 132 w 136"/>
                <a:gd name="T67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6" h="136">
                  <a:moveTo>
                    <a:pt x="136" y="69"/>
                  </a:moveTo>
                  <a:lnTo>
                    <a:pt x="136" y="54"/>
                  </a:lnTo>
                  <a:lnTo>
                    <a:pt x="131" y="42"/>
                  </a:lnTo>
                  <a:lnTo>
                    <a:pt x="124" y="30"/>
                  </a:lnTo>
                  <a:lnTo>
                    <a:pt x="116" y="21"/>
                  </a:lnTo>
                  <a:lnTo>
                    <a:pt x="107" y="13"/>
                  </a:lnTo>
                  <a:lnTo>
                    <a:pt x="93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3" y="10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19" y="21"/>
                  </a:lnTo>
                  <a:lnTo>
                    <a:pt x="12" y="30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0" y="81"/>
                  </a:lnTo>
                  <a:lnTo>
                    <a:pt x="5" y="94"/>
                  </a:lnTo>
                  <a:lnTo>
                    <a:pt x="12" y="107"/>
                  </a:lnTo>
                  <a:lnTo>
                    <a:pt x="19" y="116"/>
                  </a:lnTo>
                  <a:lnTo>
                    <a:pt x="29" y="126"/>
                  </a:lnTo>
                  <a:lnTo>
                    <a:pt x="42" y="131"/>
                  </a:lnTo>
                  <a:lnTo>
                    <a:pt x="55" y="136"/>
                  </a:lnTo>
                  <a:lnTo>
                    <a:pt x="67" y="136"/>
                  </a:lnTo>
                  <a:lnTo>
                    <a:pt x="81" y="136"/>
                  </a:lnTo>
                  <a:lnTo>
                    <a:pt x="93" y="131"/>
                  </a:lnTo>
                  <a:lnTo>
                    <a:pt x="107" y="126"/>
                  </a:lnTo>
                  <a:lnTo>
                    <a:pt x="116" y="116"/>
                  </a:lnTo>
                  <a:lnTo>
                    <a:pt x="124" y="107"/>
                  </a:lnTo>
                  <a:lnTo>
                    <a:pt x="131" y="94"/>
                  </a:lnTo>
                  <a:lnTo>
                    <a:pt x="136" y="81"/>
                  </a:lnTo>
                  <a:lnTo>
                    <a:pt x="136" y="69"/>
                  </a:lnTo>
                  <a:lnTo>
                    <a:pt x="132" y="69"/>
                  </a:lnTo>
                  <a:lnTo>
                    <a:pt x="132" y="54"/>
                  </a:lnTo>
                  <a:lnTo>
                    <a:pt x="128" y="42"/>
                  </a:lnTo>
                  <a:lnTo>
                    <a:pt x="124" y="33"/>
                  </a:lnTo>
                  <a:lnTo>
                    <a:pt x="116" y="23"/>
                  </a:lnTo>
                  <a:lnTo>
                    <a:pt x="107" y="13"/>
                  </a:lnTo>
                  <a:lnTo>
                    <a:pt x="93" y="7"/>
                  </a:lnTo>
                  <a:lnTo>
                    <a:pt x="81" y="2"/>
                  </a:lnTo>
                  <a:lnTo>
                    <a:pt x="67" y="2"/>
                  </a:lnTo>
                  <a:lnTo>
                    <a:pt x="55" y="2"/>
                  </a:lnTo>
                  <a:lnTo>
                    <a:pt x="42" y="7"/>
                  </a:lnTo>
                  <a:lnTo>
                    <a:pt x="29" y="13"/>
                  </a:lnTo>
                  <a:lnTo>
                    <a:pt x="19" y="23"/>
                  </a:lnTo>
                  <a:lnTo>
                    <a:pt x="12" y="33"/>
                  </a:lnTo>
                  <a:lnTo>
                    <a:pt x="7" y="42"/>
                  </a:lnTo>
                  <a:lnTo>
                    <a:pt x="2" y="54"/>
                  </a:lnTo>
                  <a:lnTo>
                    <a:pt x="0" y="69"/>
                  </a:lnTo>
                  <a:lnTo>
                    <a:pt x="2" y="81"/>
                  </a:lnTo>
                  <a:lnTo>
                    <a:pt x="7" y="94"/>
                  </a:lnTo>
                  <a:lnTo>
                    <a:pt x="12" y="107"/>
                  </a:lnTo>
                  <a:lnTo>
                    <a:pt x="19" y="116"/>
                  </a:lnTo>
                  <a:lnTo>
                    <a:pt x="29" y="123"/>
                  </a:lnTo>
                  <a:lnTo>
                    <a:pt x="42" y="131"/>
                  </a:lnTo>
                  <a:lnTo>
                    <a:pt x="55" y="133"/>
                  </a:lnTo>
                  <a:lnTo>
                    <a:pt x="67" y="136"/>
                  </a:lnTo>
                  <a:lnTo>
                    <a:pt x="81" y="133"/>
                  </a:lnTo>
                  <a:lnTo>
                    <a:pt x="93" y="131"/>
                  </a:lnTo>
                  <a:lnTo>
                    <a:pt x="107" y="123"/>
                  </a:lnTo>
                  <a:lnTo>
                    <a:pt x="116" y="116"/>
                  </a:lnTo>
                  <a:lnTo>
                    <a:pt x="124" y="107"/>
                  </a:lnTo>
                  <a:lnTo>
                    <a:pt x="128" y="94"/>
                  </a:lnTo>
                  <a:lnTo>
                    <a:pt x="132" y="81"/>
                  </a:lnTo>
                  <a:lnTo>
                    <a:pt x="132" y="69"/>
                  </a:lnTo>
                  <a:lnTo>
                    <a:pt x="136" y="69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1" name="Freeform 1353">
              <a:extLst>
                <a:ext uri="{FF2B5EF4-FFF2-40B4-BE49-F238E27FC236}">
                  <a16:creationId xmlns:a16="http://schemas.microsoft.com/office/drawing/2014/main" id="{CE80382B-FCFA-4A75-8E9E-DC5A30C47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929"/>
              <a:ext cx="44" cy="45"/>
            </a:xfrm>
            <a:custGeom>
              <a:avLst/>
              <a:gdLst>
                <a:gd name="T0" fmla="*/ 133 w 133"/>
                <a:gd name="T1" fmla="*/ 52 h 134"/>
                <a:gd name="T2" fmla="*/ 124 w 133"/>
                <a:gd name="T3" fmla="*/ 31 h 134"/>
                <a:gd name="T4" fmla="*/ 107 w 133"/>
                <a:gd name="T5" fmla="*/ 11 h 134"/>
                <a:gd name="T6" fmla="*/ 81 w 133"/>
                <a:gd name="T7" fmla="*/ 0 h 134"/>
                <a:gd name="T8" fmla="*/ 55 w 133"/>
                <a:gd name="T9" fmla="*/ 0 h 134"/>
                <a:gd name="T10" fmla="*/ 30 w 133"/>
                <a:gd name="T11" fmla="*/ 11 h 134"/>
                <a:gd name="T12" fmla="*/ 13 w 133"/>
                <a:gd name="T13" fmla="*/ 31 h 134"/>
                <a:gd name="T14" fmla="*/ 4 w 133"/>
                <a:gd name="T15" fmla="*/ 52 h 134"/>
                <a:gd name="T16" fmla="*/ 4 w 133"/>
                <a:gd name="T17" fmla="*/ 79 h 134"/>
                <a:gd name="T18" fmla="*/ 13 w 133"/>
                <a:gd name="T19" fmla="*/ 105 h 134"/>
                <a:gd name="T20" fmla="*/ 30 w 133"/>
                <a:gd name="T21" fmla="*/ 121 h 134"/>
                <a:gd name="T22" fmla="*/ 55 w 133"/>
                <a:gd name="T23" fmla="*/ 131 h 134"/>
                <a:gd name="T24" fmla="*/ 81 w 133"/>
                <a:gd name="T25" fmla="*/ 131 h 134"/>
                <a:gd name="T26" fmla="*/ 107 w 133"/>
                <a:gd name="T27" fmla="*/ 121 h 134"/>
                <a:gd name="T28" fmla="*/ 124 w 133"/>
                <a:gd name="T29" fmla="*/ 105 h 134"/>
                <a:gd name="T30" fmla="*/ 133 w 133"/>
                <a:gd name="T31" fmla="*/ 79 h 134"/>
                <a:gd name="T32" fmla="*/ 131 w 133"/>
                <a:gd name="T33" fmla="*/ 52 h 134"/>
                <a:gd name="T34" fmla="*/ 121 w 133"/>
                <a:gd name="T35" fmla="*/ 31 h 134"/>
                <a:gd name="T36" fmla="*/ 104 w 133"/>
                <a:gd name="T37" fmla="*/ 12 h 134"/>
                <a:gd name="T38" fmla="*/ 81 w 133"/>
                <a:gd name="T39" fmla="*/ 4 h 134"/>
                <a:gd name="T40" fmla="*/ 55 w 133"/>
                <a:gd name="T41" fmla="*/ 4 h 134"/>
                <a:gd name="T42" fmla="*/ 33 w 133"/>
                <a:gd name="T43" fmla="*/ 12 h 134"/>
                <a:gd name="T44" fmla="*/ 15 w 133"/>
                <a:gd name="T45" fmla="*/ 31 h 134"/>
                <a:gd name="T46" fmla="*/ 6 w 133"/>
                <a:gd name="T47" fmla="*/ 52 h 134"/>
                <a:gd name="T48" fmla="*/ 6 w 133"/>
                <a:gd name="T49" fmla="*/ 79 h 134"/>
                <a:gd name="T50" fmla="*/ 15 w 133"/>
                <a:gd name="T51" fmla="*/ 102 h 134"/>
                <a:gd name="T52" fmla="*/ 33 w 133"/>
                <a:gd name="T53" fmla="*/ 119 h 134"/>
                <a:gd name="T54" fmla="*/ 55 w 133"/>
                <a:gd name="T55" fmla="*/ 129 h 134"/>
                <a:gd name="T56" fmla="*/ 81 w 133"/>
                <a:gd name="T57" fmla="*/ 129 h 134"/>
                <a:gd name="T58" fmla="*/ 104 w 133"/>
                <a:gd name="T59" fmla="*/ 119 h 134"/>
                <a:gd name="T60" fmla="*/ 121 w 133"/>
                <a:gd name="T61" fmla="*/ 102 h 134"/>
                <a:gd name="T62" fmla="*/ 131 w 133"/>
                <a:gd name="T63" fmla="*/ 7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34">
                  <a:moveTo>
                    <a:pt x="133" y="67"/>
                  </a:moveTo>
                  <a:lnTo>
                    <a:pt x="133" y="52"/>
                  </a:lnTo>
                  <a:lnTo>
                    <a:pt x="128" y="40"/>
                  </a:lnTo>
                  <a:lnTo>
                    <a:pt x="124" y="31"/>
                  </a:lnTo>
                  <a:lnTo>
                    <a:pt x="116" y="21"/>
                  </a:lnTo>
                  <a:lnTo>
                    <a:pt x="107" y="11"/>
                  </a:lnTo>
                  <a:lnTo>
                    <a:pt x="94" y="5"/>
                  </a:lnTo>
                  <a:lnTo>
                    <a:pt x="81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42" y="5"/>
                  </a:lnTo>
                  <a:lnTo>
                    <a:pt x="30" y="11"/>
                  </a:lnTo>
                  <a:lnTo>
                    <a:pt x="21" y="21"/>
                  </a:lnTo>
                  <a:lnTo>
                    <a:pt x="13" y="31"/>
                  </a:lnTo>
                  <a:lnTo>
                    <a:pt x="7" y="40"/>
                  </a:lnTo>
                  <a:lnTo>
                    <a:pt x="4" y="52"/>
                  </a:lnTo>
                  <a:lnTo>
                    <a:pt x="0" y="67"/>
                  </a:lnTo>
                  <a:lnTo>
                    <a:pt x="4" y="79"/>
                  </a:lnTo>
                  <a:lnTo>
                    <a:pt x="7" y="92"/>
                  </a:lnTo>
                  <a:lnTo>
                    <a:pt x="13" y="105"/>
                  </a:lnTo>
                  <a:lnTo>
                    <a:pt x="21" y="114"/>
                  </a:lnTo>
                  <a:lnTo>
                    <a:pt x="30" y="121"/>
                  </a:lnTo>
                  <a:lnTo>
                    <a:pt x="42" y="129"/>
                  </a:lnTo>
                  <a:lnTo>
                    <a:pt x="55" y="131"/>
                  </a:lnTo>
                  <a:lnTo>
                    <a:pt x="67" y="134"/>
                  </a:lnTo>
                  <a:lnTo>
                    <a:pt x="81" y="131"/>
                  </a:lnTo>
                  <a:lnTo>
                    <a:pt x="94" y="129"/>
                  </a:lnTo>
                  <a:lnTo>
                    <a:pt x="107" y="121"/>
                  </a:lnTo>
                  <a:lnTo>
                    <a:pt x="116" y="114"/>
                  </a:lnTo>
                  <a:lnTo>
                    <a:pt x="124" y="105"/>
                  </a:lnTo>
                  <a:lnTo>
                    <a:pt x="128" y="92"/>
                  </a:lnTo>
                  <a:lnTo>
                    <a:pt x="133" y="79"/>
                  </a:lnTo>
                  <a:lnTo>
                    <a:pt x="133" y="67"/>
                  </a:lnTo>
                  <a:lnTo>
                    <a:pt x="131" y="52"/>
                  </a:lnTo>
                  <a:lnTo>
                    <a:pt x="128" y="40"/>
                  </a:lnTo>
                  <a:lnTo>
                    <a:pt x="121" y="31"/>
                  </a:lnTo>
                  <a:lnTo>
                    <a:pt x="114" y="21"/>
                  </a:lnTo>
                  <a:lnTo>
                    <a:pt x="104" y="12"/>
                  </a:lnTo>
                  <a:lnTo>
                    <a:pt x="94" y="5"/>
                  </a:lnTo>
                  <a:lnTo>
                    <a:pt x="81" y="4"/>
                  </a:lnTo>
                  <a:lnTo>
                    <a:pt x="67" y="0"/>
                  </a:lnTo>
                  <a:lnTo>
                    <a:pt x="55" y="4"/>
                  </a:lnTo>
                  <a:lnTo>
                    <a:pt x="42" y="5"/>
                  </a:lnTo>
                  <a:lnTo>
                    <a:pt x="33" y="12"/>
                  </a:lnTo>
                  <a:lnTo>
                    <a:pt x="22" y="21"/>
                  </a:lnTo>
                  <a:lnTo>
                    <a:pt x="15" y="31"/>
                  </a:lnTo>
                  <a:lnTo>
                    <a:pt x="7" y="40"/>
                  </a:lnTo>
                  <a:lnTo>
                    <a:pt x="6" y="52"/>
                  </a:lnTo>
                  <a:lnTo>
                    <a:pt x="4" y="67"/>
                  </a:lnTo>
                  <a:lnTo>
                    <a:pt x="6" y="79"/>
                  </a:lnTo>
                  <a:lnTo>
                    <a:pt x="7" y="92"/>
                  </a:lnTo>
                  <a:lnTo>
                    <a:pt x="15" y="102"/>
                  </a:lnTo>
                  <a:lnTo>
                    <a:pt x="22" y="112"/>
                  </a:lnTo>
                  <a:lnTo>
                    <a:pt x="33" y="119"/>
                  </a:lnTo>
                  <a:lnTo>
                    <a:pt x="42" y="126"/>
                  </a:lnTo>
                  <a:lnTo>
                    <a:pt x="55" y="129"/>
                  </a:lnTo>
                  <a:lnTo>
                    <a:pt x="67" y="131"/>
                  </a:lnTo>
                  <a:lnTo>
                    <a:pt x="81" y="129"/>
                  </a:lnTo>
                  <a:lnTo>
                    <a:pt x="94" y="126"/>
                  </a:lnTo>
                  <a:lnTo>
                    <a:pt x="104" y="119"/>
                  </a:lnTo>
                  <a:lnTo>
                    <a:pt x="114" y="112"/>
                  </a:lnTo>
                  <a:lnTo>
                    <a:pt x="121" y="102"/>
                  </a:lnTo>
                  <a:lnTo>
                    <a:pt x="128" y="92"/>
                  </a:lnTo>
                  <a:lnTo>
                    <a:pt x="131" y="79"/>
                  </a:lnTo>
                  <a:lnTo>
                    <a:pt x="133" y="6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2" name="Freeform 1354">
              <a:extLst>
                <a:ext uri="{FF2B5EF4-FFF2-40B4-BE49-F238E27FC236}">
                  <a16:creationId xmlns:a16="http://schemas.microsoft.com/office/drawing/2014/main" id="{13F57F49-18B7-4338-A234-D0E7AEF9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929"/>
              <a:ext cx="43" cy="44"/>
            </a:xfrm>
            <a:custGeom>
              <a:avLst/>
              <a:gdLst>
                <a:gd name="T0" fmla="*/ 127 w 129"/>
                <a:gd name="T1" fmla="*/ 52 h 131"/>
                <a:gd name="T2" fmla="*/ 117 w 129"/>
                <a:gd name="T3" fmla="*/ 31 h 131"/>
                <a:gd name="T4" fmla="*/ 99 w 129"/>
                <a:gd name="T5" fmla="*/ 12 h 131"/>
                <a:gd name="T6" fmla="*/ 77 w 129"/>
                <a:gd name="T7" fmla="*/ 4 h 131"/>
                <a:gd name="T8" fmla="*/ 51 w 129"/>
                <a:gd name="T9" fmla="*/ 4 h 131"/>
                <a:gd name="T10" fmla="*/ 29 w 129"/>
                <a:gd name="T11" fmla="*/ 12 h 131"/>
                <a:gd name="T12" fmla="*/ 11 w 129"/>
                <a:gd name="T13" fmla="*/ 31 h 131"/>
                <a:gd name="T14" fmla="*/ 1 w 129"/>
                <a:gd name="T15" fmla="*/ 52 h 131"/>
                <a:gd name="T16" fmla="*/ 1 w 129"/>
                <a:gd name="T17" fmla="*/ 79 h 131"/>
                <a:gd name="T18" fmla="*/ 11 w 129"/>
                <a:gd name="T19" fmla="*/ 102 h 131"/>
                <a:gd name="T20" fmla="*/ 29 w 129"/>
                <a:gd name="T21" fmla="*/ 119 h 131"/>
                <a:gd name="T22" fmla="*/ 51 w 129"/>
                <a:gd name="T23" fmla="*/ 129 h 131"/>
                <a:gd name="T24" fmla="*/ 77 w 129"/>
                <a:gd name="T25" fmla="*/ 129 h 131"/>
                <a:gd name="T26" fmla="*/ 99 w 129"/>
                <a:gd name="T27" fmla="*/ 119 h 131"/>
                <a:gd name="T28" fmla="*/ 117 w 129"/>
                <a:gd name="T29" fmla="*/ 102 h 131"/>
                <a:gd name="T30" fmla="*/ 127 w 129"/>
                <a:gd name="T31" fmla="*/ 79 h 131"/>
                <a:gd name="T32" fmla="*/ 127 w 129"/>
                <a:gd name="T33" fmla="*/ 67 h 131"/>
                <a:gd name="T34" fmla="*/ 122 w 129"/>
                <a:gd name="T35" fmla="*/ 43 h 131"/>
                <a:gd name="T36" fmla="*/ 110 w 129"/>
                <a:gd name="T37" fmla="*/ 21 h 131"/>
                <a:gd name="T38" fmla="*/ 88 w 129"/>
                <a:gd name="T39" fmla="*/ 8 h 131"/>
                <a:gd name="T40" fmla="*/ 63 w 129"/>
                <a:gd name="T41" fmla="*/ 4 h 131"/>
                <a:gd name="T42" fmla="*/ 38 w 129"/>
                <a:gd name="T43" fmla="*/ 8 h 131"/>
                <a:gd name="T44" fmla="*/ 18 w 129"/>
                <a:gd name="T45" fmla="*/ 21 h 131"/>
                <a:gd name="T46" fmla="*/ 7 w 129"/>
                <a:gd name="T47" fmla="*/ 43 h 131"/>
                <a:gd name="T48" fmla="*/ 1 w 129"/>
                <a:gd name="T49" fmla="*/ 67 h 131"/>
                <a:gd name="T50" fmla="*/ 7 w 129"/>
                <a:gd name="T51" fmla="*/ 92 h 131"/>
                <a:gd name="T52" fmla="*/ 18 w 129"/>
                <a:gd name="T53" fmla="*/ 111 h 131"/>
                <a:gd name="T54" fmla="*/ 38 w 129"/>
                <a:gd name="T55" fmla="*/ 124 h 131"/>
                <a:gd name="T56" fmla="*/ 63 w 129"/>
                <a:gd name="T57" fmla="*/ 129 h 131"/>
                <a:gd name="T58" fmla="*/ 88 w 129"/>
                <a:gd name="T59" fmla="*/ 124 h 131"/>
                <a:gd name="T60" fmla="*/ 110 w 129"/>
                <a:gd name="T61" fmla="*/ 111 h 131"/>
                <a:gd name="T62" fmla="*/ 122 w 129"/>
                <a:gd name="T63" fmla="*/ 92 h 131"/>
                <a:gd name="T64" fmla="*/ 127 w 129"/>
                <a:gd name="T65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9" h="131">
                  <a:moveTo>
                    <a:pt x="129" y="67"/>
                  </a:moveTo>
                  <a:lnTo>
                    <a:pt x="127" y="52"/>
                  </a:lnTo>
                  <a:lnTo>
                    <a:pt x="124" y="40"/>
                  </a:lnTo>
                  <a:lnTo>
                    <a:pt x="117" y="31"/>
                  </a:lnTo>
                  <a:lnTo>
                    <a:pt x="110" y="21"/>
                  </a:lnTo>
                  <a:lnTo>
                    <a:pt x="99" y="12"/>
                  </a:lnTo>
                  <a:lnTo>
                    <a:pt x="89" y="5"/>
                  </a:lnTo>
                  <a:lnTo>
                    <a:pt x="77" y="4"/>
                  </a:lnTo>
                  <a:lnTo>
                    <a:pt x="63" y="0"/>
                  </a:lnTo>
                  <a:lnTo>
                    <a:pt x="51" y="4"/>
                  </a:lnTo>
                  <a:lnTo>
                    <a:pt x="38" y="5"/>
                  </a:lnTo>
                  <a:lnTo>
                    <a:pt x="29" y="12"/>
                  </a:lnTo>
                  <a:lnTo>
                    <a:pt x="18" y="21"/>
                  </a:lnTo>
                  <a:lnTo>
                    <a:pt x="11" y="31"/>
                  </a:lnTo>
                  <a:lnTo>
                    <a:pt x="3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1" y="79"/>
                  </a:lnTo>
                  <a:lnTo>
                    <a:pt x="3" y="92"/>
                  </a:lnTo>
                  <a:lnTo>
                    <a:pt x="11" y="102"/>
                  </a:lnTo>
                  <a:lnTo>
                    <a:pt x="18" y="111"/>
                  </a:lnTo>
                  <a:lnTo>
                    <a:pt x="29" y="119"/>
                  </a:lnTo>
                  <a:lnTo>
                    <a:pt x="38" y="126"/>
                  </a:lnTo>
                  <a:lnTo>
                    <a:pt x="51" y="129"/>
                  </a:lnTo>
                  <a:lnTo>
                    <a:pt x="63" y="131"/>
                  </a:lnTo>
                  <a:lnTo>
                    <a:pt x="77" y="129"/>
                  </a:lnTo>
                  <a:lnTo>
                    <a:pt x="89" y="126"/>
                  </a:lnTo>
                  <a:lnTo>
                    <a:pt x="99" y="119"/>
                  </a:lnTo>
                  <a:lnTo>
                    <a:pt x="110" y="111"/>
                  </a:lnTo>
                  <a:lnTo>
                    <a:pt x="117" y="102"/>
                  </a:lnTo>
                  <a:lnTo>
                    <a:pt x="124" y="92"/>
                  </a:lnTo>
                  <a:lnTo>
                    <a:pt x="127" y="79"/>
                  </a:lnTo>
                  <a:lnTo>
                    <a:pt x="129" y="67"/>
                  </a:lnTo>
                  <a:lnTo>
                    <a:pt x="127" y="67"/>
                  </a:lnTo>
                  <a:lnTo>
                    <a:pt x="127" y="52"/>
                  </a:lnTo>
                  <a:lnTo>
                    <a:pt x="122" y="43"/>
                  </a:lnTo>
                  <a:lnTo>
                    <a:pt x="117" y="31"/>
                  </a:lnTo>
                  <a:lnTo>
                    <a:pt x="110" y="21"/>
                  </a:lnTo>
                  <a:lnTo>
                    <a:pt x="99" y="12"/>
                  </a:lnTo>
                  <a:lnTo>
                    <a:pt x="88" y="8"/>
                  </a:lnTo>
                  <a:lnTo>
                    <a:pt x="77" y="4"/>
                  </a:lnTo>
                  <a:lnTo>
                    <a:pt x="63" y="4"/>
                  </a:lnTo>
                  <a:lnTo>
                    <a:pt x="51" y="4"/>
                  </a:lnTo>
                  <a:lnTo>
                    <a:pt x="38" y="8"/>
                  </a:lnTo>
                  <a:lnTo>
                    <a:pt x="29" y="12"/>
                  </a:lnTo>
                  <a:lnTo>
                    <a:pt x="18" y="21"/>
                  </a:lnTo>
                  <a:lnTo>
                    <a:pt x="11" y="31"/>
                  </a:lnTo>
                  <a:lnTo>
                    <a:pt x="7" y="43"/>
                  </a:lnTo>
                  <a:lnTo>
                    <a:pt x="1" y="52"/>
                  </a:lnTo>
                  <a:lnTo>
                    <a:pt x="1" y="67"/>
                  </a:lnTo>
                  <a:lnTo>
                    <a:pt x="1" y="79"/>
                  </a:lnTo>
                  <a:lnTo>
                    <a:pt x="7" y="92"/>
                  </a:lnTo>
                  <a:lnTo>
                    <a:pt x="11" y="102"/>
                  </a:lnTo>
                  <a:lnTo>
                    <a:pt x="18" y="111"/>
                  </a:lnTo>
                  <a:lnTo>
                    <a:pt x="29" y="119"/>
                  </a:lnTo>
                  <a:lnTo>
                    <a:pt x="38" y="124"/>
                  </a:lnTo>
                  <a:lnTo>
                    <a:pt x="51" y="129"/>
                  </a:lnTo>
                  <a:lnTo>
                    <a:pt x="63" y="129"/>
                  </a:lnTo>
                  <a:lnTo>
                    <a:pt x="77" y="129"/>
                  </a:lnTo>
                  <a:lnTo>
                    <a:pt x="88" y="124"/>
                  </a:lnTo>
                  <a:lnTo>
                    <a:pt x="99" y="119"/>
                  </a:lnTo>
                  <a:lnTo>
                    <a:pt x="110" y="111"/>
                  </a:lnTo>
                  <a:lnTo>
                    <a:pt x="117" y="102"/>
                  </a:lnTo>
                  <a:lnTo>
                    <a:pt x="122" y="92"/>
                  </a:lnTo>
                  <a:lnTo>
                    <a:pt x="127" y="79"/>
                  </a:lnTo>
                  <a:lnTo>
                    <a:pt x="127" y="67"/>
                  </a:lnTo>
                  <a:lnTo>
                    <a:pt x="129" y="6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3" name="Freeform 1355">
              <a:extLst>
                <a:ext uri="{FF2B5EF4-FFF2-40B4-BE49-F238E27FC236}">
                  <a16:creationId xmlns:a16="http://schemas.microsoft.com/office/drawing/2014/main" id="{E5DBB24B-A739-4FF4-8E62-E9C8B4F86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930"/>
              <a:ext cx="42" cy="42"/>
            </a:xfrm>
            <a:custGeom>
              <a:avLst/>
              <a:gdLst>
                <a:gd name="T0" fmla="*/ 126 w 126"/>
                <a:gd name="T1" fmla="*/ 48 h 126"/>
                <a:gd name="T2" fmla="*/ 116 w 126"/>
                <a:gd name="T3" fmla="*/ 26 h 126"/>
                <a:gd name="T4" fmla="*/ 98 w 126"/>
                <a:gd name="T5" fmla="*/ 9 h 126"/>
                <a:gd name="T6" fmla="*/ 76 w 126"/>
                <a:gd name="T7" fmla="*/ 0 h 126"/>
                <a:gd name="T8" fmla="*/ 50 w 126"/>
                <a:gd name="T9" fmla="*/ 0 h 126"/>
                <a:gd name="T10" fmla="*/ 28 w 126"/>
                <a:gd name="T11" fmla="*/ 9 h 126"/>
                <a:gd name="T12" fmla="*/ 10 w 126"/>
                <a:gd name="T13" fmla="*/ 26 h 126"/>
                <a:gd name="T14" fmla="*/ 0 w 126"/>
                <a:gd name="T15" fmla="*/ 48 h 126"/>
                <a:gd name="T16" fmla="*/ 0 w 126"/>
                <a:gd name="T17" fmla="*/ 76 h 126"/>
                <a:gd name="T18" fmla="*/ 10 w 126"/>
                <a:gd name="T19" fmla="*/ 98 h 126"/>
                <a:gd name="T20" fmla="*/ 28 w 126"/>
                <a:gd name="T21" fmla="*/ 115 h 126"/>
                <a:gd name="T22" fmla="*/ 50 w 126"/>
                <a:gd name="T23" fmla="*/ 126 h 126"/>
                <a:gd name="T24" fmla="*/ 76 w 126"/>
                <a:gd name="T25" fmla="*/ 126 h 126"/>
                <a:gd name="T26" fmla="*/ 98 w 126"/>
                <a:gd name="T27" fmla="*/ 115 h 126"/>
                <a:gd name="T28" fmla="*/ 116 w 126"/>
                <a:gd name="T29" fmla="*/ 98 h 126"/>
                <a:gd name="T30" fmla="*/ 126 w 126"/>
                <a:gd name="T31" fmla="*/ 76 h 126"/>
                <a:gd name="T32" fmla="*/ 123 w 126"/>
                <a:gd name="T33" fmla="*/ 52 h 126"/>
                <a:gd name="T34" fmla="*/ 112 w 126"/>
                <a:gd name="T35" fmla="*/ 29 h 126"/>
                <a:gd name="T36" fmla="*/ 96 w 126"/>
                <a:gd name="T37" fmla="*/ 12 h 126"/>
                <a:gd name="T38" fmla="*/ 76 w 126"/>
                <a:gd name="T39" fmla="*/ 2 h 126"/>
                <a:gd name="T40" fmla="*/ 50 w 126"/>
                <a:gd name="T41" fmla="*/ 2 h 126"/>
                <a:gd name="T42" fmla="*/ 28 w 126"/>
                <a:gd name="T43" fmla="*/ 12 h 126"/>
                <a:gd name="T44" fmla="*/ 13 w 126"/>
                <a:gd name="T45" fmla="*/ 29 h 126"/>
                <a:gd name="T46" fmla="*/ 2 w 126"/>
                <a:gd name="T47" fmla="*/ 52 h 126"/>
                <a:gd name="T48" fmla="*/ 2 w 126"/>
                <a:gd name="T49" fmla="*/ 76 h 126"/>
                <a:gd name="T50" fmla="*/ 13 w 126"/>
                <a:gd name="T51" fmla="*/ 98 h 126"/>
                <a:gd name="T52" fmla="*/ 28 w 126"/>
                <a:gd name="T53" fmla="*/ 112 h 126"/>
                <a:gd name="T54" fmla="*/ 50 w 126"/>
                <a:gd name="T55" fmla="*/ 122 h 126"/>
                <a:gd name="T56" fmla="*/ 76 w 126"/>
                <a:gd name="T57" fmla="*/ 122 h 126"/>
                <a:gd name="T58" fmla="*/ 96 w 126"/>
                <a:gd name="T59" fmla="*/ 112 h 126"/>
                <a:gd name="T60" fmla="*/ 112 w 126"/>
                <a:gd name="T61" fmla="*/ 98 h 126"/>
                <a:gd name="T62" fmla="*/ 123 w 126"/>
                <a:gd name="T63" fmla="*/ 7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6" h="126">
                  <a:moveTo>
                    <a:pt x="126" y="63"/>
                  </a:moveTo>
                  <a:lnTo>
                    <a:pt x="126" y="48"/>
                  </a:lnTo>
                  <a:lnTo>
                    <a:pt x="121" y="39"/>
                  </a:lnTo>
                  <a:lnTo>
                    <a:pt x="116" y="26"/>
                  </a:lnTo>
                  <a:lnTo>
                    <a:pt x="109" y="17"/>
                  </a:lnTo>
                  <a:lnTo>
                    <a:pt x="98" y="9"/>
                  </a:lnTo>
                  <a:lnTo>
                    <a:pt x="86" y="5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7" y="5"/>
                  </a:lnTo>
                  <a:lnTo>
                    <a:pt x="28" y="9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5" y="39"/>
                  </a:lnTo>
                  <a:lnTo>
                    <a:pt x="0" y="48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5" y="88"/>
                  </a:lnTo>
                  <a:lnTo>
                    <a:pt x="10" y="98"/>
                  </a:lnTo>
                  <a:lnTo>
                    <a:pt x="17" y="108"/>
                  </a:lnTo>
                  <a:lnTo>
                    <a:pt x="28" y="115"/>
                  </a:lnTo>
                  <a:lnTo>
                    <a:pt x="37" y="120"/>
                  </a:lnTo>
                  <a:lnTo>
                    <a:pt x="50" y="126"/>
                  </a:lnTo>
                  <a:lnTo>
                    <a:pt x="62" y="126"/>
                  </a:lnTo>
                  <a:lnTo>
                    <a:pt x="76" y="126"/>
                  </a:lnTo>
                  <a:lnTo>
                    <a:pt x="86" y="120"/>
                  </a:lnTo>
                  <a:lnTo>
                    <a:pt x="98" y="115"/>
                  </a:lnTo>
                  <a:lnTo>
                    <a:pt x="109" y="108"/>
                  </a:lnTo>
                  <a:lnTo>
                    <a:pt x="116" y="98"/>
                  </a:lnTo>
                  <a:lnTo>
                    <a:pt x="121" y="88"/>
                  </a:lnTo>
                  <a:lnTo>
                    <a:pt x="126" y="76"/>
                  </a:lnTo>
                  <a:lnTo>
                    <a:pt x="126" y="63"/>
                  </a:lnTo>
                  <a:lnTo>
                    <a:pt x="123" y="52"/>
                  </a:lnTo>
                  <a:lnTo>
                    <a:pt x="121" y="39"/>
                  </a:lnTo>
                  <a:lnTo>
                    <a:pt x="112" y="29"/>
                  </a:lnTo>
                  <a:lnTo>
                    <a:pt x="105" y="19"/>
                  </a:lnTo>
                  <a:lnTo>
                    <a:pt x="96" y="12"/>
                  </a:lnTo>
                  <a:lnTo>
                    <a:pt x="86" y="7"/>
                  </a:lnTo>
                  <a:lnTo>
                    <a:pt x="76" y="2"/>
                  </a:lnTo>
                  <a:lnTo>
                    <a:pt x="62" y="2"/>
                  </a:lnTo>
                  <a:lnTo>
                    <a:pt x="50" y="2"/>
                  </a:lnTo>
                  <a:lnTo>
                    <a:pt x="39" y="7"/>
                  </a:lnTo>
                  <a:lnTo>
                    <a:pt x="28" y="12"/>
                  </a:lnTo>
                  <a:lnTo>
                    <a:pt x="20" y="19"/>
                  </a:lnTo>
                  <a:lnTo>
                    <a:pt x="13" y="29"/>
                  </a:lnTo>
                  <a:lnTo>
                    <a:pt x="5" y="39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2" y="76"/>
                  </a:lnTo>
                  <a:lnTo>
                    <a:pt x="5" y="86"/>
                  </a:lnTo>
                  <a:lnTo>
                    <a:pt x="13" y="98"/>
                  </a:lnTo>
                  <a:lnTo>
                    <a:pt x="20" y="105"/>
                  </a:lnTo>
                  <a:lnTo>
                    <a:pt x="28" y="112"/>
                  </a:lnTo>
                  <a:lnTo>
                    <a:pt x="39" y="120"/>
                  </a:lnTo>
                  <a:lnTo>
                    <a:pt x="50" y="122"/>
                  </a:lnTo>
                  <a:lnTo>
                    <a:pt x="62" y="126"/>
                  </a:lnTo>
                  <a:lnTo>
                    <a:pt x="76" y="122"/>
                  </a:lnTo>
                  <a:lnTo>
                    <a:pt x="86" y="120"/>
                  </a:lnTo>
                  <a:lnTo>
                    <a:pt x="96" y="112"/>
                  </a:lnTo>
                  <a:lnTo>
                    <a:pt x="105" y="105"/>
                  </a:lnTo>
                  <a:lnTo>
                    <a:pt x="112" y="98"/>
                  </a:lnTo>
                  <a:lnTo>
                    <a:pt x="121" y="86"/>
                  </a:lnTo>
                  <a:lnTo>
                    <a:pt x="123" y="76"/>
                  </a:lnTo>
                  <a:lnTo>
                    <a:pt x="126" y="63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4" name="Freeform 1356">
              <a:extLst>
                <a:ext uri="{FF2B5EF4-FFF2-40B4-BE49-F238E27FC236}">
                  <a16:creationId xmlns:a16="http://schemas.microsoft.com/office/drawing/2014/main" id="{B214BD90-F9E9-4282-A21A-B8E4E2CC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931"/>
              <a:ext cx="42" cy="41"/>
            </a:xfrm>
            <a:custGeom>
              <a:avLst/>
              <a:gdLst>
                <a:gd name="T0" fmla="*/ 123 w 126"/>
                <a:gd name="T1" fmla="*/ 50 h 124"/>
                <a:gd name="T2" fmla="*/ 112 w 126"/>
                <a:gd name="T3" fmla="*/ 28 h 124"/>
                <a:gd name="T4" fmla="*/ 96 w 126"/>
                <a:gd name="T5" fmla="*/ 10 h 124"/>
                <a:gd name="T6" fmla="*/ 76 w 126"/>
                <a:gd name="T7" fmla="*/ 0 h 124"/>
                <a:gd name="T8" fmla="*/ 50 w 126"/>
                <a:gd name="T9" fmla="*/ 0 h 124"/>
                <a:gd name="T10" fmla="*/ 28 w 126"/>
                <a:gd name="T11" fmla="*/ 10 h 124"/>
                <a:gd name="T12" fmla="*/ 13 w 126"/>
                <a:gd name="T13" fmla="*/ 28 h 124"/>
                <a:gd name="T14" fmla="*/ 2 w 126"/>
                <a:gd name="T15" fmla="*/ 50 h 124"/>
                <a:gd name="T16" fmla="*/ 2 w 126"/>
                <a:gd name="T17" fmla="*/ 74 h 124"/>
                <a:gd name="T18" fmla="*/ 13 w 126"/>
                <a:gd name="T19" fmla="*/ 97 h 124"/>
                <a:gd name="T20" fmla="*/ 28 w 126"/>
                <a:gd name="T21" fmla="*/ 112 h 124"/>
                <a:gd name="T22" fmla="*/ 50 w 126"/>
                <a:gd name="T23" fmla="*/ 121 h 124"/>
                <a:gd name="T24" fmla="*/ 76 w 126"/>
                <a:gd name="T25" fmla="*/ 121 h 124"/>
                <a:gd name="T26" fmla="*/ 96 w 126"/>
                <a:gd name="T27" fmla="*/ 112 h 124"/>
                <a:gd name="T28" fmla="*/ 112 w 126"/>
                <a:gd name="T29" fmla="*/ 97 h 124"/>
                <a:gd name="T30" fmla="*/ 123 w 126"/>
                <a:gd name="T31" fmla="*/ 74 h 124"/>
                <a:gd name="T32" fmla="*/ 123 w 126"/>
                <a:gd name="T33" fmla="*/ 62 h 124"/>
                <a:gd name="T34" fmla="*/ 119 w 126"/>
                <a:gd name="T35" fmla="*/ 38 h 124"/>
                <a:gd name="T36" fmla="*/ 105 w 126"/>
                <a:gd name="T37" fmla="*/ 17 h 124"/>
                <a:gd name="T38" fmla="*/ 86 w 126"/>
                <a:gd name="T39" fmla="*/ 5 h 124"/>
                <a:gd name="T40" fmla="*/ 62 w 126"/>
                <a:gd name="T41" fmla="*/ 0 h 124"/>
                <a:gd name="T42" fmla="*/ 39 w 126"/>
                <a:gd name="T43" fmla="*/ 5 h 124"/>
                <a:gd name="T44" fmla="*/ 20 w 126"/>
                <a:gd name="T45" fmla="*/ 17 h 124"/>
                <a:gd name="T46" fmla="*/ 7 w 126"/>
                <a:gd name="T47" fmla="*/ 38 h 124"/>
                <a:gd name="T48" fmla="*/ 2 w 126"/>
                <a:gd name="T49" fmla="*/ 62 h 124"/>
                <a:gd name="T50" fmla="*/ 7 w 126"/>
                <a:gd name="T51" fmla="*/ 84 h 124"/>
                <a:gd name="T52" fmla="*/ 20 w 126"/>
                <a:gd name="T53" fmla="*/ 104 h 124"/>
                <a:gd name="T54" fmla="*/ 39 w 126"/>
                <a:gd name="T55" fmla="*/ 116 h 124"/>
                <a:gd name="T56" fmla="*/ 62 w 126"/>
                <a:gd name="T57" fmla="*/ 121 h 124"/>
                <a:gd name="T58" fmla="*/ 86 w 126"/>
                <a:gd name="T59" fmla="*/ 116 h 124"/>
                <a:gd name="T60" fmla="*/ 105 w 126"/>
                <a:gd name="T61" fmla="*/ 104 h 124"/>
                <a:gd name="T62" fmla="*/ 119 w 126"/>
                <a:gd name="T63" fmla="*/ 84 h 124"/>
                <a:gd name="T64" fmla="*/ 123 w 126"/>
                <a:gd name="T6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124">
                  <a:moveTo>
                    <a:pt x="126" y="62"/>
                  </a:moveTo>
                  <a:lnTo>
                    <a:pt x="123" y="50"/>
                  </a:lnTo>
                  <a:lnTo>
                    <a:pt x="121" y="38"/>
                  </a:lnTo>
                  <a:lnTo>
                    <a:pt x="112" y="28"/>
                  </a:lnTo>
                  <a:lnTo>
                    <a:pt x="105" y="17"/>
                  </a:lnTo>
                  <a:lnTo>
                    <a:pt x="96" y="10"/>
                  </a:lnTo>
                  <a:lnTo>
                    <a:pt x="86" y="5"/>
                  </a:lnTo>
                  <a:lnTo>
                    <a:pt x="76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9" y="5"/>
                  </a:lnTo>
                  <a:lnTo>
                    <a:pt x="28" y="10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5" y="38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4"/>
                  </a:lnTo>
                  <a:lnTo>
                    <a:pt x="5" y="84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28" y="112"/>
                  </a:lnTo>
                  <a:lnTo>
                    <a:pt x="39" y="119"/>
                  </a:lnTo>
                  <a:lnTo>
                    <a:pt x="50" y="121"/>
                  </a:lnTo>
                  <a:lnTo>
                    <a:pt x="62" y="124"/>
                  </a:lnTo>
                  <a:lnTo>
                    <a:pt x="76" y="121"/>
                  </a:lnTo>
                  <a:lnTo>
                    <a:pt x="86" y="119"/>
                  </a:lnTo>
                  <a:lnTo>
                    <a:pt x="96" y="112"/>
                  </a:lnTo>
                  <a:lnTo>
                    <a:pt x="105" y="104"/>
                  </a:lnTo>
                  <a:lnTo>
                    <a:pt x="112" y="97"/>
                  </a:lnTo>
                  <a:lnTo>
                    <a:pt x="121" y="84"/>
                  </a:lnTo>
                  <a:lnTo>
                    <a:pt x="123" y="74"/>
                  </a:lnTo>
                  <a:lnTo>
                    <a:pt x="126" y="62"/>
                  </a:lnTo>
                  <a:lnTo>
                    <a:pt x="123" y="62"/>
                  </a:lnTo>
                  <a:lnTo>
                    <a:pt x="121" y="50"/>
                  </a:lnTo>
                  <a:lnTo>
                    <a:pt x="119" y="38"/>
                  </a:lnTo>
                  <a:lnTo>
                    <a:pt x="112" y="28"/>
                  </a:lnTo>
                  <a:lnTo>
                    <a:pt x="105" y="17"/>
                  </a:lnTo>
                  <a:lnTo>
                    <a:pt x="96" y="10"/>
                  </a:lnTo>
                  <a:lnTo>
                    <a:pt x="86" y="5"/>
                  </a:lnTo>
                  <a:lnTo>
                    <a:pt x="74" y="3"/>
                  </a:lnTo>
                  <a:lnTo>
                    <a:pt x="62" y="0"/>
                  </a:lnTo>
                  <a:lnTo>
                    <a:pt x="52" y="3"/>
                  </a:lnTo>
                  <a:lnTo>
                    <a:pt x="39" y="5"/>
                  </a:lnTo>
                  <a:lnTo>
                    <a:pt x="29" y="10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7" y="38"/>
                  </a:lnTo>
                  <a:lnTo>
                    <a:pt x="5" y="50"/>
                  </a:lnTo>
                  <a:lnTo>
                    <a:pt x="2" y="62"/>
                  </a:lnTo>
                  <a:lnTo>
                    <a:pt x="5" y="74"/>
                  </a:lnTo>
                  <a:lnTo>
                    <a:pt x="7" y="84"/>
                  </a:lnTo>
                  <a:lnTo>
                    <a:pt x="13" y="95"/>
                  </a:lnTo>
                  <a:lnTo>
                    <a:pt x="20" y="104"/>
                  </a:lnTo>
                  <a:lnTo>
                    <a:pt x="29" y="112"/>
                  </a:lnTo>
                  <a:lnTo>
                    <a:pt x="39" y="116"/>
                  </a:lnTo>
                  <a:lnTo>
                    <a:pt x="52" y="119"/>
                  </a:lnTo>
                  <a:lnTo>
                    <a:pt x="62" y="121"/>
                  </a:lnTo>
                  <a:lnTo>
                    <a:pt x="74" y="119"/>
                  </a:lnTo>
                  <a:lnTo>
                    <a:pt x="86" y="116"/>
                  </a:lnTo>
                  <a:lnTo>
                    <a:pt x="96" y="112"/>
                  </a:lnTo>
                  <a:lnTo>
                    <a:pt x="105" y="104"/>
                  </a:lnTo>
                  <a:lnTo>
                    <a:pt x="112" y="95"/>
                  </a:lnTo>
                  <a:lnTo>
                    <a:pt x="119" y="84"/>
                  </a:lnTo>
                  <a:lnTo>
                    <a:pt x="121" y="74"/>
                  </a:lnTo>
                  <a:lnTo>
                    <a:pt x="123" y="62"/>
                  </a:lnTo>
                  <a:lnTo>
                    <a:pt x="126" y="62"/>
                  </a:lnTo>
                  <a:close/>
                </a:path>
              </a:pathLst>
            </a:custGeom>
            <a:solidFill>
              <a:srgbClr val="3E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5" name="Freeform 1357">
              <a:extLst>
                <a:ext uri="{FF2B5EF4-FFF2-40B4-BE49-F238E27FC236}">
                  <a16:creationId xmlns:a16="http://schemas.microsoft.com/office/drawing/2014/main" id="{86CB96F7-3909-4B18-87F7-EDDE3F099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931"/>
              <a:ext cx="40" cy="40"/>
            </a:xfrm>
            <a:custGeom>
              <a:avLst/>
              <a:gdLst>
                <a:gd name="T0" fmla="*/ 119 w 121"/>
                <a:gd name="T1" fmla="*/ 50 h 121"/>
                <a:gd name="T2" fmla="*/ 112 w 121"/>
                <a:gd name="T3" fmla="*/ 28 h 121"/>
                <a:gd name="T4" fmla="*/ 95 w 121"/>
                <a:gd name="T5" fmla="*/ 10 h 121"/>
                <a:gd name="T6" fmla="*/ 72 w 121"/>
                <a:gd name="T7" fmla="*/ 3 h 121"/>
                <a:gd name="T8" fmla="*/ 50 w 121"/>
                <a:gd name="T9" fmla="*/ 3 h 121"/>
                <a:gd name="T10" fmla="*/ 28 w 121"/>
                <a:gd name="T11" fmla="*/ 10 h 121"/>
                <a:gd name="T12" fmla="*/ 11 w 121"/>
                <a:gd name="T13" fmla="*/ 28 h 121"/>
                <a:gd name="T14" fmla="*/ 4 w 121"/>
                <a:gd name="T15" fmla="*/ 50 h 121"/>
                <a:gd name="T16" fmla="*/ 4 w 121"/>
                <a:gd name="T17" fmla="*/ 74 h 121"/>
                <a:gd name="T18" fmla="*/ 11 w 121"/>
                <a:gd name="T19" fmla="*/ 95 h 121"/>
                <a:gd name="T20" fmla="*/ 28 w 121"/>
                <a:gd name="T21" fmla="*/ 112 h 121"/>
                <a:gd name="T22" fmla="*/ 50 w 121"/>
                <a:gd name="T23" fmla="*/ 119 h 121"/>
                <a:gd name="T24" fmla="*/ 72 w 121"/>
                <a:gd name="T25" fmla="*/ 119 h 121"/>
                <a:gd name="T26" fmla="*/ 95 w 121"/>
                <a:gd name="T27" fmla="*/ 112 h 121"/>
                <a:gd name="T28" fmla="*/ 112 w 121"/>
                <a:gd name="T29" fmla="*/ 95 h 121"/>
                <a:gd name="T30" fmla="*/ 119 w 121"/>
                <a:gd name="T31" fmla="*/ 74 h 121"/>
                <a:gd name="T32" fmla="*/ 119 w 121"/>
                <a:gd name="T33" fmla="*/ 62 h 121"/>
                <a:gd name="T34" fmla="*/ 114 w 121"/>
                <a:gd name="T35" fmla="*/ 38 h 121"/>
                <a:gd name="T36" fmla="*/ 102 w 121"/>
                <a:gd name="T37" fmla="*/ 21 h 121"/>
                <a:gd name="T38" fmla="*/ 85 w 121"/>
                <a:gd name="T39" fmla="*/ 7 h 121"/>
                <a:gd name="T40" fmla="*/ 60 w 121"/>
                <a:gd name="T41" fmla="*/ 3 h 121"/>
                <a:gd name="T42" fmla="*/ 38 w 121"/>
                <a:gd name="T43" fmla="*/ 7 h 121"/>
                <a:gd name="T44" fmla="*/ 21 w 121"/>
                <a:gd name="T45" fmla="*/ 21 h 121"/>
                <a:gd name="T46" fmla="*/ 8 w 121"/>
                <a:gd name="T47" fmla="*/ 38 h 121"/>
                <a:gd name="T48" fmla="*/ 4 w 121"/>
                <a:gd name="T49" fmla="*/ 62 h 121"/>
                <a:gd name="T50" fmla="*/ 8 w 121"/>
                <a:gd name="T51" fmla="*/ 84 h 121"/>
                <a:gd name="T52" fmla="*/ 21 w 121"/>
                <a:gd name="T53" fmla="*/ 102 h 121"/>
                <a:gd name="T54" fmla="*/ 38 w 121"/>
                <a:gd name="T55" fmla="*/ 114 h 121"/>
                <a:gd name="T56" fmla="*/ 60 w 121"/>
                <a:gd name="T57" fmla="*/ 119 h 121"/>
                <a:gd name="T58" fmla="*/ 85 w 121"/>
                <a:gd name="T59" fmla="*/ 114 h 121"/>
                <a:gd name="T60" fmla="*/ 102 w 121"/>
                <a:gd name="T61" fmla="*/ 102 h 121"/>
                <a:gd name="T62" fmla="*/ 114 w 121"/>
                <a:gd name="T63" fmla="*/ 84 h 121"/>
                <a:gd name="T64" fmla="*/ 119 w 121"/>
                <a:gd name="T65" fmla="*/ 6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121">
                  <a:moveTo>
                    <a:pt x="121" y="62"/>
                  </a:moveTo>
                  <a:lnTo>
                    <a:pt x="119" y="50"/>
                  </a:lnTo>
                  <a:lnTo>
                    <a:pt x="117" y="38"/>
                  </a:lnTo>
                  <a:lnTo>
                    <a:pt x="112" y="28"/>
                  </a:lnTo>
                  <a:lnTo>
                    <a:pt x="104" y="17"/>
                  </a:lnTo>
                  <a:lnTo>
                    <a:pt x="95" y="10"/>
                  </a:lnTo>
                  <a:lnTo>
                    <a:pt x="85" y="6"/>
                  </a:lnTo>
                  <a:lnTo>
                    <a:pt x="72" y="3"/>
                  </a:lnTo>
                  <a:lnTo>
                    <a:pt x="60" y="0"/>
                  </a:lnTo>
                  <a:lnTo>
                    <a:pt x="50" y="3"/>
                  </a:lnTo>
                  <a:lnTo>
                    <a:pt x="38" y="6"/>
                  </a:lnTo>
                  <a:lnTo>
                    <a:pt x="28" y="10"/>
                  </a:lnTo>
                  <a:lnTo>
                    <a:pt x="18" y="17"/>
                  </a:lnTo>
                  <a:lnTo>
                    <a:pt x="11" y="28"/>
                  </a:lnTo>
                  <a:lnTo>
                    <a:pt x="6" y="38"/>
                  </a:lnTo>
                  <a:lnTo>
                    <a:pt x="4" y="50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6" y="84"/>
                  </a:lnTo>
                  <a:lnTo>
                    <a:pt x="11" y="95"/>
                  </a:lnTo>
                  <a:lnTo>
                    <a:pt x="18" y="104"/>
                  </a:lnTo>
                  <a:lnTo>
                    <a:pt x="28" y="112"/>
                  </a:lnTo>
                  <a:lnTo>
                    <a:pt x="38" y="116"/>
                  </a:lnTo>
                  <a:lnTo>
                    <a:pt x="50" y="119"/>
                  </a:lnTo>
                  <a:lnTo>
                    <a:pt x="60" y="121"/>
                  </a:lnTo>
                  <a:lnTo>
                    <a:pt x="72" y="119"/>
                  </a:lnTo>
                  <a:lnTo>
                    <a:pt x="85" y="116"/>
                  </a:lnTo>
                  <a:lnTo>
                    <a:pt x="95" y="112"/>
                  </a:lnTo>
                  <a:lnTo>
                    <a:pt x="104" y="104"/>
                  </a:lnTo>
                  <a:lnTo>
                    <a:pt x="112" y="95"/>
                  </a:lnTo>
                  <a:lnTo>
                    <a:pt x="117" y="84"/>
                  </a:lnTo>
                  <a:lnTo>
                    <a:pt x="119" y="74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19" y="50"/>
                  </a:lnTo>
                  <a:lnTo>
                    <a:pt x="114" y="38"/>
                  </a:lnTo>
                  <a:lnTo>
                    <a:pt x="109" y="28"/>
                  </a:lnTo>
                  <a:lnTo>
                    <a:pt x="102" y="21"/>
                  </a:lnTo>
                  <a:lnTo>
                    <a:pt x="95" y="14"/>
                  </a:lnTo>
                  <a:lnTo>
                    <a:pt x="85" y="7"/>
                  </a:lnTo>
                  <a:lnTo>
                    <a:pt x="72" y="3"/>
                  </a:lnTo>
                  <a:lnTo>
                    <a:pt x="60" y="3"/>
                  </a:lnTo>
                  <a:lnTo>
                    <a:pt x="50" y="3"/>
                  </a:lnTo>
                  <a:lnTo>
                    <a:pt x="38" y="7"/>
                  </a:lnTo>
                  <a:lnTo>
                    <a:pt x="28" y="14"/>
                  </a:lnTo>
                  <a:lnTo>
                    <a:pt x="21" y="21"/>
                  </a:lnTo>
                  <a:lnTo>
                    <a:pt x="12" y="28"/>
                  </a:lnTo>
                  <a:lnTo>
                    <a:pt x="8" y="38"/>
                  </a:lnTo>
                  <a:lnTo>
                    <a:pt x="4" y="50"/>
                  </a:lnTo>
                  <a:lnTo>
                    <a:pt x="4" y="62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2" y="95"/>
                  </a:lnTo>
                  <a:lnTo>
                    <a:pt x="21" y="102"/>
                  </a:lnTo>
                  <a:lnTo>
                    <a:pt x="28" y="109"/>
                  </a:lnTo>
                  <a:lnTo>
                    <a:pt x="38" y="114"/>
                  </a:lnTo>
                  <a:lnTo>
                    <a:pt x="50" y="119"/>
                  </a:lnTo>
                  <a:lnTo>
                    <a:pt x="60" y="119"/>
                  </a:lnTo>
                  <a:lnTo>
                    <a:pt x="72" y="119"/>
                  </a:lnTo>
                  <a:lnTo>
                    <a:pt x="85" y="114"/>
                  </a:lnTo>
                  <a:lnTo>
                    <a:pt x="95" y="109"/>
                  </a:lnTo>
                  <a:lnTo>
                    <a:pt x="102" y="102"/>
                  </a:lnTo>
                  <a:lnTo>
                    <a:pt x="109" y="95"/>
                  </a:lnTo>
                  <a:lnTo>
                    <a:pt x="114" y="84"/>
                  </a:lnTo>
                  <a:lnTo>
                    <a:pt x="119" y="72"/>
                  </a:lnTo>
                  <a:lnTo>
                    <a:pt x="119" y="62"/>
                  </a:lnTo>
                  <a:lnTo>
                    <a:pt x="121" y="62"/>
                  </a:lnTo>
                  <a:close/>
                </a:path>
              </a:pathLst>
            </a:custGeom>
            <a:solidFill>
              <a:srgbClr val="43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6" name="Freeform 1358">
              <a:extLst>
                <a:ext uri="{FF2B5EF4-FFF2-40B4-BE49-F238E27FC236}">
                  <a16:creationId xmlns:a16="http://schemas.microsoft.com/office/drawing/2014/main" id="{77AD2075-2078-4715-B390-54D59D15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932"/>
              <a:ext cx="39" cy="38"/>
            </a:xfrm>
            <a:custGeom>
              <a:avLst/>
              <a:gdLst>
                <a:gd name="T0" fmla="*/ 116 w 116"/>
                <a:gd name="T1" fmla="*/ 47 h 116"/>
                <a:gd name="T2" fmla="*/ 106 w 116"/>
                <a:gd name="T3" fmla="*/ 25 h 116"/>
                <a:gd name="T4" fmla="*/ 91 w 116"/>
                <a:gd name="T5" fmla="*/ 11 h 116"/>
                <a:gd name="T6" fmla="*/ 69 w 116"/>
                <a:gd name="T7" fmla="*/ 0 h 116"/>
                <a:gd name="T8" fmla="*/ 47 w 116"/>
                <a:gd name="T9" fmla="*/ 0 h 116"/>
                <a:gd name="T10" fmla="*/ 24 w 116"/>
                <a:gd name="T11" fmla="*/ 11 h 116"/>
                <a:gd name="T12" fmla="*/ 9 w 116"/>
                <a:gd name="T13" fmla="*/ 25 h 116"/>
                <a:gd name="T14" fmla="*/ 0 w 116"/>
                <a:gd name="T15" fmla="*/ 47 h 116"/>
                <a:gd name="T16" fmla="*/ 0 w 116"/>
                <a:gd name="T17" fmla="*/ 69 h 116"/>
                <a:gd name="T18" fmla="*/ 9 w 116"/>
                <a:gd name="T19" fmla="*/ 92 h 116"/>
                <a:gd name="T20" fmla="*/ 24 w 116"/>
                <a:gd name="T21" fmla="*/ 106 h 116"/>
                <a:gd name="T22" fmla="*/ 47 w 116"/>
                <a:gd name="T23" fmla="*/ 116 h 116"/>
                <a:gd name="T24" fmla="*/ 69 w 116"/>
                <a:gd name="T25" fmla="*/ 116 h 116"/>
                <a:gd name="T26" fmla="*/ 91 w 116"/>
                <a:gd name="T27" fmla="*/ 106 h 116"/>
                <a:gd name="T28" fmla="*/ 106 w 116"/>
                <a:gd name="T29" fmla="*/ 92 h 116"/>
                <a:gd name="T30" fmla="*/ 116 w 116"/>
                <a:gd name="T31" fmla="*/ 69 h 116"/>
                <a:gd name="T32" fmla="*/ 114 w 116"/>
                <a:gd name="T33" fmla="*/ 47 h 116"/>
                <a:gd name="T34" fmla="*/ 106 w 116"/>
                <a:gd name="T35" fmla="*/ 27 h 116"/>
                <a:gd name="T36" fmla="*/ 88 w 116"/>
                <a:gd name="T37" fmla="*/ 13 h 116"/>
                <a:gd name="T38" fmla="*/ 69 w 116"/>
                <a:gd name="T39" fmla="*/ 3 h 116"/>
                <a:gd name="T40" fmla="*/ 47 w 116"/>
                <a:gd name="T41" fmla="*/ 3 h 116"/>
                <a:gd name="T42" fmla="*/ 26 w 116"/>
                <a:gd name="T43" fmla="*/ 13 h 116"/>
                <a:gd name="T44" fmla="*/ 9 w 116"/>
                <a:gd name="T45" fmla="*/ 27 h 116"/>
                <a:gd name="T46" fmla="*/ 2 w 116"/>
                <a:gd name="T47" fmla="*/ 47 h 116"/>
                <a:gd name="T48" fmla="*/ 2 w 116"/>
                <a:gd name="T49" fmla="*/ 69 h 116"/>
                <a:gd name="T50" fmla="*/ 9 w 116"/>
                <a:gd name="T51" fmla="*/ 92 h 116"/>
                <a:gd name="T52" fmla="*/ 26 w 116"/>
                <a:gd name="T53" fmla="*/ 106 h 116"/>
                <a:gd name="T54" fmla="*/ 47 w 116"/>
                <a:gd name="T55" fmla="*/ 113 h 116"/>
                <a:gd name="T56" fmla="*/ 69 w 116"/>
                <a:gd name="T57" fmla="*/ 113 h 116"/>
                <a:gd name="T58" fmla="*/ 88 w 116"/>
                <a:gd name="T59" fmla="*/ 106 h 116"/>
                <a:gd name="T60" fmla="*/ 106 w 116"/>
                <a:gd name="T61" fmla="*/ 92 h 116"/>
                <a:gd name="T62" fmla="*/ 114 w 116"/>
                <a:gd name="T63" fmla="*/ 6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6" h="116">
                  <a:moveTo>
                    <a:pt x="116" y="59"/>
                  </a:moveTo>
                  <a:lnTo>
                    <a:pt x="116" y="47"/>
                  </a:lnTo>
                  <a:lnTo>
                    <a:pt x="111" y="35"/>
                  </a:lnTo>
                  <a:lnTo>
                    <a:pt x="106" y="25"/>
                  </a:lnTo>
                  <a:lnTo>
                    <a:pt x="98" y="18"/>
                  </a:lnTo>
                  <a:lnTo>
                    <a:pt x="91" y="11"/>
                  </a:lnTo>
                  <a:lnTo>
                    <a:pt x="81" y="4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4" y="4"/>
                  </a:lnTo>
                  <a:lnTo>
                    <a:pt x="24" y="11"/>
                  </a:lnTo>
                  <a:lnTo>
                    <a:pt x="17" y="18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5" y="81"/>
                  </a:lnTo>
                  <a:lnTo>
                    <a:pt x="9" y="92"/>
                  </a:lnTo>
                  <a:lnTo>
                    <a:pt x="17" y="99"/>
                  </a:lnTo>
                  <a:lnTo>
                    <a:pt x="24" y="106"/>
                  </a:lnTo>
                  <a:lnTo>
                    <a:pt x="34" y="111"/>
                  </a:lnTo>
                  <a:lnTo>
                    <a:pt x="47" y="116"/>
                  </a:lnTo>
                  <a:lnTo>
                    <a:pt x="57" y="116"/>
                  </a:lnTo>
                  <a:lnTo>
                    <a:pt x="69" y="116"/>
                  </a:lnTo>
                  <a:lnTo>
                    <a:pt x="81" y="111"/>
                  </a:lnTo>
                  <a:lnTo>
                    <a:pt x="91" y="106"/>
                  </a:lnTo>
                  <a:lnTo>
                    <a:pt x="98" y="99"/>
                  </a:lnTo>
                  <a:lnTo>
                    <a:pt x="106" y="92"/>
                  </a:lnTo>
                  <a:lnTo>
                    <a:pt x="111" y="81"/>
                  </a:lnTo>
                  <a:lnTo>
                    <a:pt x="116" y="69"/>
                  </a:lnTo>
                  <a:lnTo>
                    <a:pt x="116" y="59"/>
                  </a:lnTo>
                  <a:lnTo>
                    <a:pt x="114" y="47"/>
                  </a:lnTo>
                  <a:lnTo>
                    <a:pt x="111" y="37"/>
                  </a:lnTo>
                  <a:lnTo>
                    <a:pt x="106" y="27"/>
                  </a:lnTo>
                  <a:lnTo>
                    <a:pt x="98" y="18"/>
                  </a:lnTo>
                  <a:lnTo>
                    <a:pt x="88" y="13"/>
                  </a:lnTo>
                  <a:lnTo>
                    <a:pt x="78" y="4"/>
                  </a:lnTo>
                  <a:lnTo>
                    <a:pt x="69" y="3"/>
                  </a:lnTo>
                  <a:lnTo>
                    <a:pt x="57" y="3"/>
                  </a:lnTo>
                  <a:lnTo>
                    <a:pt x="47" y="3"/>
                  </a:lnTo>
                  <a:lnTo>
                    <a:pt x="34" y="4"/>
                  </a:lnTo>
                  <a:lnTo>
                    <a:pt x="26" y="13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5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2" y="69"/>
                  </a:lnTo>
                  <a:lnTo>
                    <a:pt x="5" y="81"/>
                  </a:lnTo>
                  <a:lnTo>
                    <a:pt x="9" y="92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4" y="111"/>
                  </a:lnTo>
                  <a:lnTo>
                    <a:pt x="47" y="113"/>
                  </a:lnTo>
                  <a:lnTo>
                    <a:pt x="57" y="116"/>
                  </a:lnTo>
                  <a:lnTo>
                    <a:pt x="69" y="113"/>
                  </a:lnTo>
                  <a:lnTo>
                    <a:pt x="78" y="111"/>
                  </a:lnTo>
                  <a:lnTo>
                    <a:pt x="88" y="106"/>
                  </a:lnTo>
                  <a:lnTo>
                    <a:pt x="98" y="99"/>
                  </a:lnTo>
                  <a:lnTo>
                    <a:pt x="106" y="92"/>
                  </a:lnTo>
                  <a:lnTo>
                    <a:pt x="111" y="81"/>
                  </a:lnTo>
                  <a:lnTo>
                    <a:pt x="114" y="69"/>
                  </a:lnTo>
                  <a:lnTo>
                    <a:pt x="116" y="59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7" name="Freeform 1359">
              <a:extLst>
                <a:ext uri="{FF2B5EF4-FFF2-40B4-BE49-F238E27FC236}">
                  <a16:creationId xmlns:a16="http://schemas.microsoft.com/office/drawing/2014/main" id="{CCDEA274-A713-450B-B7F3-B4016833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932"/>
              <a:ext cx="39" cy="38"/>
            </a:xfrm>
            <a:custGeom>
              <a:avLst/>
              <a:gdLst>
                <a:gd name="T0" fmla="*/ 114 w 116"/>
                <a:gd name="T1" fmla="*/ 45 h 114"/>
                <a:gd name="T2" fmla="*/ 106 w 116"/>
                <a:gd name="T3" fmla="*/ 25 h 114"/>
                <a:gd name="T4" fmla="*/ 88 w 116"/>
                <a:gd name="T5" fmla="*/ 10 h 114"/>
                <a:gd name="T6" fmla="*/ 69 w 116"/>
                <a:gd name="T7" fmla="*/ 0 h 114"/>
                <a:gd name="T8" fmla="*/ 47 w 116"/>
                <a:gd name="T9" fmla="*/ 0 h 114"/>
                <a:gd name="T10" fmla="*/ 26 w 116"/>
                <a:gd name="T11" fmla="*/ 10 h 114"/>
                <a:gd name="T12" fmla="*/ 9 w 116"/>
                <a:gd name="T13" fmla="*/ 25 h 114"/>
                <a:gd name="T14" fmla="*/ 2 w 116"/>
                <a:gd name="T15" fmla="*/ 45 h 114"/>
                <a:gd name="T16" fmla="*/ 2 w 116"/>
                <a:gd name="T17" fmla="*/ 67 h 114"/>
                <a:gd name="T18" fmla="*/ 9 w 116"/>
                <a:gd name="T19" fmla="*/ 90 h 114"/>
                <a:gd name="T20" fmla="*/ 26 w 116"/>
                <a:gd name="T21" fmla="*/ 104 h 114"/>
                <a:gd name="T22" fmla="*/ 47 w 116"/>
                <a:gd name="T23" fmla="*/ 111 h 114"/>
                <a:gd name="T24" fmla="*/ 69 w 116"/>
                <a:gd name="T25" fmla="*/ 111 h 114"/>
                <a:gd name="T26" fmla="*/ 88 w 116"/>
                <a:gd name="T27" fmla="*/ 104 h 114"/>
                <a:gd name="T28" fmla="*/ 106 w 116"/>
                <a:gd name="T29" fmla="*/ 90 h 114"/>
                <a:gd name="T30" fmla="*/ 114 w 116"/>
                <a:gd name="T31" fmla="*/ 67 h 114"/>
                <a:gd name="T32" fmla="*/ 114 w 116"/>
                <a:gd name="T33" fmla="*/ 57 h 114"/>
                <a:gd name="T34" fmla="*/ 107 w 116"/>
                <a:gd name="T35" fmla="*/ 35 h 114"/>
                <a:gd name="T36" fmla="*/ 97 w 116"/>
                <a:gd name="T37" fmla="*/ 17 h 114"/>
                <a:gd name="T38" fmla="*/ 78 w 116"/>
                <a:gd name="T39" fmla="*/ 5 h 114"/>
                <a:gd name="T40" fmla="*/ 57 w 116"/>
                <a:gd name="T41" fmla="*/ 0 h 114"/>
                <a:gd name="T42" fmla="*/ 37 w 116"/>
                <a:gd name="T43" fmla="*/ 5 h 114"/>
                <a:gd name="T44" fmla="*/ 19 w 116"/>
                <a:gd name="T45" fmla="*/ 17 h 114"/>
                <a:gd name="T46" fmla="*/ 8 w 116"/>
                <a:gd name="T47" fmla="*/ 35 h 114"/>
                <a:gd name="T48" fmla="*/ 2 w 116"/>
                <a:gd name="T49" fmla="*/ 57 h 114"/>
                <a:gd name="T50" fmla="*/ 8 w 116"/>
                <a:gd name="T51" fmla="*/ 76 h 114"/>
                <a:gd name="T52" fmla="*/ 19 w 116"/>
                <a:gd name="T53" fmla="*/ 93 h 114"/>
                <a:gd name="T54" fmla="*/ 37 w 116"/>
                <a:gd name="T55" fmla="*/ 107 h 114"/>
                <a:gd name="T56" fmla="*/ 57 w 116"/>
                <a:gd name="T57" fmla="*/ 111 h 114"/>
                <a:gd name="T58" fmla="*/ 78 w 116"/>
                <a:gd name="T59" fmla="*/ 107 h 114"/>
                <a:gd name="T60" fmla="*/ 97 w 116"/>
                <a:gd name="T61" fmla="*/ 93 h 114"/>
                <a:gd name="T62" fmla="*/ 107 w 116"/>
                <a:gd name="T63" fmla="*/ 76 h 114"/>
                <a:gd name="T64" fmla="*/ 114 w 116"/>
                <a:gd name="T65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14">
                  <a:moveTo>
                    <a:pt x="116" y="57"/>
                  </a:moveTo>
                  <a:lnTo>
                    <a:pt x="114" y="45"/>
                  </a:lnTo>
                  <a:lnTo>
                    <a:pt x="111" y="35"/>
                  </a:lnTo>
                  <a:lnTo>
                    <a:pt x="106" y="25"/>
                  </a:lnTo>
                  <a:lnTo>
                    <a:pt x="98" y="16"/>
                  </a:lnTo>
                  <a:lnTo>
                    <a:pt x="88" y="10"/>
                  </a:lnTo>
                  <a:lnTo>
                    <a:pt x="78" y="2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4" y="2"/>
                  </a:lnTo>
                  <a:lnTo>
                    <a:pt x="26" y="10"/>
                  </a:lnTo>
                  <a:lnTo>
                    <a:pt x="17" y="16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2" y="45"/>
                  </a:lnTo>
                  <a:lnTo>
                    <a:pt x="0" y="57"/>
                  </a:lnTo>
                  <a:lnTo>
                    <a:pt x="2" y="67"/>
                  </a:lnTo>
                  <a:lnTo>
                    <a:pt x="5" y="79"/>
                  </a:lnTo>
                  <a:lnTo>
                    <a:pt x="9" y="90"/>
                  </a:lnTo>
                  <a:lnTo>
                    <a:pt x="17" y="97"/>
                  </a:lnTo>
                  <a:lnTo>
                    <a:pt x="26" y="104"/>
                  </a:lnTo>
                  <a:lnTo>
                    <a:pt x="34" y="108"/>
                  </a:lnTo>
                  <a:lnTo>
                    <a:pt x="47" y="111"/>
                  </a:lnTo>
                  <a:lnTo>
                    <a:pt x="57" y="114"/>
                  </a:lnTo>
                  <a:lnTo>
                    <a:pt x="69" y="111"/>
                  </a:lnTo>
                  <a:lnTo>
                    <a:pt x="78" y="108"/>
                  </a:lnTo>
                  <a:lnTo>
                    <a:pt x="88" y="104"/>
                  </a:lnTo>
                  <a:lnTo>
                    <a:pt x="98" y="97"/>
                  </a:lnTo>
                  <a:lnTo>
                    <a:pt x="106" y="90"/>
                  </a:lnTo>
                  <a:lnTo>
                    <a:pt x="111" y="79"/>
                  </a:lnTo>
                  <a:lnTo>
                    <a:pt x="114" y="67"/>
                  </a:lnTo>
                  <a:lnTo>
                    <a:pt x="116" y="57"/>
                  </a:lnTo>
                  <a:lnTo>
                    <a:pt x="114" y="57"/>
                  </a:lnTo>
                  <a:lnTo>
                    <a:pt x="111" y="45"/>
                  </a:lnTo>
                  <a:lnTo>
                    <a:pt x="107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8" y="10"/>
                  </a:lnTo>
                  <a:lnTo>
                    <a:pt x="78" y="5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7" y="5"/>
                  </a:lnTo>
                  <a:lnTo>
                    <a:pt x="26" y="10"/>
                  </a:lnTo>
                  <a:lnTo>
                    <a:pt x="19" y="17"/>
                  </a:lnTo>
                  <a:lnTo>
                    <a:pt x="12" y="25"/>
                  </a:lnTo>
                  <a:lnTo>
                    <a:pt x="8" y="35"/>
                  </a:lnTo>
                  <a:lnTo>
                    <a:pt x="5" y="45"/>
                  </a:lnTo>
                  <a:lnTo>
                    <a:pt x="2" y="57"/>
                  </a:lnTo>
                  <a:lnTo>
                    <a:pt x="5" y="67"/>
                  </a:lnTo>
                  <a:lnTo>
                    <a:pt x="8" y="76"/>
                  </a:lnTo>
                  <a:lnTo>
                    <a:pt x="12" y="86"/>
                  </a:lnTo>
                  <a:lnTo>
                    <a:pt x="19" y="93"/>
                  </a:lnTo>
                  <a:lnTo>
                    <a:pt x="26" y="101"/>
                  </a:lnTo>
                  <a:lnTo>
                    <a:pt x="37" y="107"/>
                  </a:lnTo>
                  <a:lnTo>
                    <a:pt x="47" y="111"/>
                  </a:lnTo>
                  <a:lnTo>
                    <a:pt x="57" y="111"/>
                  </a:lnTo>
                  <a:lnTo>
                    <a:pt x="69" y="111"/>
                  </a:lnTo>
                  <a:lnTo>
                    <a:pt x="78" y="107"/>
                  </a:lnTo>
                  <a:lnTo>
                    <a:pt x="88" y="101"/>
                  </a:lnTo>
                  <a:lnTo>
                    <a:pt x="97" y="93"/>
                  </a:lnTo>
                  <a:lnTo>
                    <a:pt x="104" y="86"/>
                  </a:lnTo>
                  <a:lnTo>
                    <a:pt x="107" y="76"/>
                  </a:lnTo>
                  <a:lnTo>
                    <a:pt x="111" y="67"/>
                  </a:lnTo>
                  <a:lnTo>
                    <a:pt x="114" y="57"/>
                  </a:lnTo>
                  <a:lnTo>
                    <a:pt x="116" y="57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8" name="Freeform 1360">
              <a:extLst>
                <a:ext uri="{FF2B5EF4-FFF2-40B4-BE49-F238E27FC236}">
                  <a16:creationId xmlns:a16="http://schemas.microsoft.com/office/drawing/2014/main" id="{F972916E-17E5-4C03-91A0-3385DE22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932"/>
              <a:ext cx="37" cy="37"/>
            </a:xfrm>
            <a:custGeom>
              <a:avLst/>
              <a:gdLst>
                <a:gd name="T0" fmla="*/ 109 w 112"/>
                <a:gd name="T1" fmla="*/ 45 h 111"/>
                <a:gd name="T2" fmla="*/ 102 w 112"/>
                <a:gd name="T3" fmla="*/ 25 h 111"/>
                <a:gd name="T4" fmla="*/ 86 w 112"/>
                <a:gd name="T5" fmla="*/ 10 h 111"/>
                <a:gd name="T6" fmla="*/ 67 w 112"/>
                <a:gd name="T7" fmla="*/ 2 h 111"/>
                <a:gd name="T8" fmla="*/ 45 w 112"/>
                <a:gd name="T9" fmla="*/ 2 h 111"/>
                <a:gd name="T10" fmla="*/ 24 w 112"/>
                <a:gd name="T11" fmla="*/ 10 h 111"/>
                <a:gd name="T12" fmla="*/ 10 w 112"/>
                <a:gd name="T13" fmla="*/ 25 h 111"/>
                <a:gd name="T14" fmla="*/ 3 w 112"/>
                <a:gd name="T15" fmla="*/ 45 h 111"/>
                <a:gd name="T16" fmla="*/ 3 w 112"/>
                <a:gd name="T17" fmla="*/ 67 h 111"/>
                <a:gd name="T18" fmla="*/ 10 w 112"/>
                <a:gd name="T19" fmla="*/ 86 h 111"/>
                <a:gd name="T20" fmla="*/ 24 w 112"/>
                <a:gd name="T21" fmla="*/ 101 h 111"/>
                <a:gd name="T22" fmla="*/ 45 w 112"/>
                <a:gd name="T23" fmla="*/ 111 h 111"/>
                <a:gd name="T24" fmla="*/ 67 w 112"/>
                <a:gd name="T25" fmla="*/ 111 h 111"/>
                <a:gd name="T26" fmla="*/ 86 w 112"/>
                <a:gd name="T27" fmla="*/ 101 h 111"/>
                <a:gd name="T28" fmla="*/ 102 w 112"/>
                <a:gd name="T29" fmla="*/ 86 h 111"/>
                <a:gd name="T30" fmla="*/ 109 w 112"/>
                <a:gd name="T31" fmla="*/ 67 h 111"/>
                <a:gd name="T32" fmla="*/ 109 w 112"/>
                <a:gd name="T33" fmla="*/ 57 h 111"/>
                <a:gd name="T34" fmla="*/ 105 w 112"/>
                <a:gd name="T35" fmla="*/ 35 h 111"/>
                <a:gd name="T36" fmla="*/ 95 w 112"/>
                <a:gd name="T37" fmla="*/ 17 h 111"/>
                <a:gd name="T38" fmla="*/ 76 w 112"/>
                <a:gd name="T39" fmla="*/ 7 h 111"/>
                <a:gd name="T40" fmla="*/ 55 w 112"/>
                <a:gd name="T41" fmla="*/ 2 h 111"/>
                <a:gd name="T42" fmla="*/ 35 w 112"/>
                <a:gd name="T43" fmla="*/ 7 h 111"/>
                <a:gd name="T44" fmla="*/ 17 w 112"/>
                <a:gd name="T45" fmla="*/ 17 h 111"/>
                <a:gd name="T46" fmla="*/ 6 w 112"/>
                <a:gd name="T47" fmla="*/ 35 h 111"/>
                <a:gd name="T48" fmla="*/ 3 w 112"/>
                <a:gd name="T49" fmla="*/ 57 h 111"/>
                <a:gd name="T50" fmla="*/ 6 w 112"/>
                <a:gd name="T51" fmla="*/ 76 h 111"/>
                <a:gd name="T52" fmla="*/ 17 w 112"/>
                <a:gd name="T53" fmla="*/ 93 h 111"/>
                <a:gd name="T54" fmla="*/ 35 w 112"/>
                <a:gd name="T55" fmla="*/ 107 h 111"/>
                <a:gd name="T56" fmla="*/ 55 w 112"/>
                <a:gd name="T57" fmla="*/ 108 h 111"/>
                <a:gd name="T58" fmla="*/ 76 w 112"/>
                <a:gd name="T59" fmla="*/ 107 h 111"/>
                <a:gd name="T60" fmla="*/ 95 w 112"/>
                <a:gd name="T61" fmla="*/ 93 h 111"/>
                <a:gd name="T62" fmla="*/ 105 w 112"/>
                <a:gd name="T63" fmla="*/ 76 h 111"/>
                <a:gd name="T64" fmla="*/ 109 w 112"/>
                <a:gd name="T65" fmla="*/ 5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2" h="111">
                  <a:moveTo>
                    <a:pt x="112" y="57"/>
                  </a:moveTo>
                  <a:lnTo>
                    <a:pt x="109" y="45"/>
                  </a:lnTo>
                  <a:lnTo>
                    <a:pt x="105" y="35"/>
                  </a:lnTo>
                  <a:lnTo>
                    <a:pt x="102" y="25"/>
                  </a:lnTo>
                  <a:lnTo>
                    <a:pt x="95" y="17"/>
                  </a:lnTo>
                  <a:lnTo>
                    <a:pt x="86" y="10"/>
                  </a:lnTo>
                  <a:lnTo>
                    <a:pt x="76" y="5"/>
                  </a:lnTo>
                  <a:lnTo>
                    <a:pt x="67" y="2"/>
                  </a:lnTo>
                  <a:lnTo>
                    <a:pt x="55" y="0"/>
                  </a:lnTo>
                  <a:lnTo>
                    <a:pt x="45" y="2"/>
                  </a:lnTo>
                  <a:lnTo>
                    <a:pt x="35" y="5"/>
                  </a:lnTo>
                  <a:lnTo>
                    <a:pt x="24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3" y="45"/>
                  </a:lnTo>
                  <a:lnTo>
                    <a:pt x="0" y="57"/>
                  </a:lnTo>
                  <a:lnTo>
                    <a:pt x="3" y="67"/>
                  </a:lnTo>
                  <a:lnTo>
                    <a:pt x="6" y="76"/>
                  </a:lnTo>
                  <a:lnTo>
                    <a:pt x="10" y="86"/>
                  </a:lnTo>
                  <a:lnTo>
                    <a:pt x="17" y="93"/>
                  </a:lnTo>
                  <a:lnTo>
                    <a:pt x="24" y="101"/>
                  </a:lnTo>
                  <a:lnTo>
                    <a:pt x="35" y="107"/>
                  </a:lnTo>
                  <a:lnTo>
                    <a:pt x="45" y="111"/>
                  </a:lnTo>
                  <a:lnTo>
                    <a:pt x="55" y="111"/>
                  </a:lnTo>
                  <a:lnTo>
                    <a:pt x="67" y="111"/>
                  </a:lnTo>
                  <a:lnTo>
                    <a:pt x="76" y="107"/>
                  </a:lnTo>
                  <a:lnTo>
                    <a:pt x="86" y="101"/>
                  </a:lnTo>
                  <a:lnTo>
                    <a:pt x="95" y="93"/>
                  </a:lnTo>
                  <a:lnTo>
                    <a:pt x="102" y="86"/>
                  </a:lnTo>
                  <a:lnTo>
                    <a:pt x="105" y="76"/>
                  </a:lnTo>
                  <a:lnTo>
                    <a:pt x="109" y="67"/>
                  </a:lnTo>
                  <a:lnTo>
                    <a:pt x="112" y="57"/>
                  </a:lnTo>
                  <a:lnTo>
                    <a:pt x="109" y="57"/>
                  </a:lnTo>
                  <a:lnTo>
                    <a:pt x="109" y="45"/>
                  </a:lnTo>
                  <a:lnTo>
                    <a:pt x="105" y="35"/>
                  </a:lnTo>
                  <a:lnTo>
                    <a:pt x="98" y="25"/>
                  </a:lnTo>
                  <a:lnTo>
                    <a:pt x="95" y="17"/>
                  </a:lnTo>
                  <a:lnTo>
                    <a:pt x="86" y="12"/>
                  </a:lnTo>
                  <a:lnTo>
                    <a:pt x="76" y="7"/>
                  </a:lnTo>
                  <a:lnTo>
                    <a:pt x="67" y="2"/>
                  </a:lnTo>
                  <a:lnTo>
                    <a:pt x="55" y="2"/>
                  </a:lnTo>
                  <a:lnTo>
                    <a:pt x="45" y="2"/>
                  </a:lnTo>
                  <a:lnTo>
                    <a:pt x="35" y="7"/>
                  </a:lnTo>
                  <a:lnTo>
                    <a:pt x="24" y="12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6" y="35"/>
                  </a:lnTo>
                  <a:lnTo>
                    <a:pt x="3" y="45"/>
                  </a:lnTo>
                  <a:lnTo>
                    <a:pt x="3" y="57"/>
                  </a:lnTo>
                  <a:lnTo>
                    <a:pt x="3" y="67"/>
                  </a:lnTo>
                  <a:lnTo>
                    <a:pt x="6" y="76"/>
                  </a:lnTo>
                  <a:lnTo>
                    <a:pt x="10" y="86"/>
                  </a:lnTo>
                  <a:lnTo>
                    <a:pt x="17" y="93"/>
                  </a:lnTo>
                  <a:lnTo>
                    <a:pt x="24" y="101"/>
                  </a:lnTo>
                  <a:lnTo>
                    <a:pt x="35" y="107"/>
                  </a:lnTo>
                  <a:lnTo>
                    <a:pt x="45" y="108"/>
                  </a:lnTo>
                  <a:lnTo>
                    <a:pt x="55" y="108"/>
                  </a:lnTo>
                  <a:lnTo>
                    <a:pt x="67" y="108"/>
                  </a:lnTo>
                  <a:lnTo>
                    <a:pt x="76" y="107"/>
                  </a:lnTo>
                  <a:lnTo>
                    <a:pt x="86" y="101"/>
                  </a:lnTo>
                  <a:lnTo>
                    <a:pt x="95" y="93"/>
                  </a:lnTo>
                  <a:lnTo>
                    <a:pt x="98" y="86"/>
                  </a:lnTo>
                  <a:lnTo>
                    <a:pt x="105" y="76"/>
                  </a:lnTo>
                  <a:lnTo>
                    <a:pt x="109" y="67"/>
                  </a:lnTo>
                  <a:lnTo>
                    <a:pt x="109" y="57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9" name="Freeform 1361">
              <a:extLst>
                <a:ext uri="{FF2B5EF4-FFF2-40B4-BE49-F238E27FC236}">
                  <a16:creationId xmlns:a16="http://schemas.microsoft.com/office/drawing/2014/main" id="{2EB49E88-1082-4F88-B139-B264FC10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933"/>
              <a:ext cx="35" cy="36"/>
            </a:xfrm>
            <a:custGeom>
              <a:avLst/>
              <a:gdLst>
                <a:gd name="T0" fmla="*/ 106 w 106"/>
                <a:gd name="T1" fmla="*/ 43 h 107"/>
                <a:gd name="T2" fmla="*/ 96 w 106"/>
                <a:gd name="T3" fmla="*/ 23 h 107"/>
                <a:gd name="T4" fmla="*/ 84 w 106"/>
                <a:gd name="T5" fmla="*/ 10 h 107"/>
                <a:gd name="T6" fmla="*/ 64 w 106"/>
                <a:gd name="T7" fmla="*/ 0 h 107"/>
                <a:gd name="T8" fmla="*/ 42 w 106"/>
                <a:gd name="T9" fmla="*/ 0 h 107"/>
                <a:gd name="T10" fmla="*/ 23 w 106"/>
                <a:gd name="T11" fmla="*/ 10 h 107"/>
                <a:gd name="T12" fmla="*/ 7 w 106"/>
                <a:gd name="T13" fmla="*/ 23 h 107"/>
                <a:gd name="T14" fmla="*/ 0 w 106"/>
                <a:gd name="T15" fmla="*/ 43 h 107"/>
                <a:gd name="T16" fmla="*/ 0 w 106"/>
                <a:gd name="T17" fmla="*/ 65 h 107"/>
                <a:gd name="T18" fmla="*/ 7 w 106"/>
                <a:gd name="T19" fmla="*/ 84 h 107"/>
                <a:gd name="T20" fmla="*/ 23 w 106"/>
                <a:gd name="T21" fmla="*/ 99 h 107"/>
                <a:gd name="T22" fmla="*/ 42 w 106"/>
                <a:gd name="T23" fmla="*/ 107 h 107"/>
                <a:gd name="T24" fmla="*/ 64 w 106"/>
                <a:gd name="T25" fmla="*/ 107 h 107"/>
                <a:gd name="T26" fmla="*/ 84 w 106"/>
                <a:gd name="T27" fmla="*/ 99 h 107"/>
                <a:gd name="T28" fmla="*/ 96 w 106"/>
                <a:gd name="T29" fmla="*/ 84 h 107"/>
                <a:gd name="T30" fmla="*/ 106 w 106"/>
                <a:gd name="T31" fmla="*/ 65 h 107"/>
                <a:gd name="T32" fmla="*/ 104 w 106"/>
                <a:gd name="T33" fmla="*/ 43 h 107"/>
                <a:gd name="T34" fmla="*/ 96 w 106"/>
                <a:gd name="T35" fmla="*/ 26 h 107"/>
                <a:gd name="T36" fmla="*/ 81 w 106"/>
                <a:gd name="T37" fmla="*/ 10 h 107"/>
                <a:gd name="T38" fmla="*/ 64 w 106"/>
                <a:gd name="T39" fmla="*/ 3 h 107"/>
                <a:gd name="T40" fmla="*/ 42 w 106"/>
                <a:gd name="T41" fmla="*/ 3 h 107"/>
                <a:gd name="T42" fmla="*/ 25 w 106"/>
                <a:gd name="T43" fmla="*/ 10 h 107"/>
                <a:gd name="T44" fmla="*/ 10 w 106"/>
                <a:gd name="T45" fmla="*/ 26 h 107"/>
                <a:gd name="T46" fmla="*/ 3 w 106"/>
                <a:gd name="T47" fmla="*/ 43 h 107"/>
                <a:gd name="T48" fmla="*/ 3 w 106"/>
                <a:gd name="T49" fmla="*/ 65 h 107"/>
                <a:gd name="T50" fmla="*/ 10 w 106"/>
                <a:gd name="T51" fmla="*/ 83 h 107"/>
                <a:gd name="T52" fmla="*/ 25 w 106"/>
                <a:gd name="T53" fmla="*/ 97 h 107"/>
                <a:gd name="T54" fmla="*/ 42 w 106"/>
                <a:gd name="T55" fmla="*/ 105 h 107"/>
                <a:gd name="T56" fmla="*/ 64 w 106"/>
                <a:gd name="T57" fmla="*/ 105 h 107"/>
                <a:gd name="T58" fmla="*/ 81 w 106"/>
                <a:gd name="T59" fmla="*/ 97 h 107"/>
                <a:gd name="T60" fmla="*/ 96 w 106"/>
                <a:gd name="T61" fmla="*/ 83 h 107"/>
                <a:gd name="T62" fmla="*/ 104 w 106"/>
                <a:gd name="T63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107">
                  <a:moveTo>
                    <a:pt x="106" y="55"/>
                  </a:moveTo>
                  <a:lnTo>
                    <a:pt x="106" y="43"/>
                  </a:lnTo>
                  <a:lnTo>
                    <a:pt x="104" y="33"/>
                  </a:lnTo>
                  <a:lnTo>
                    <a:pt x="96" y="23"/>
                  </a:lnTo>
                  <a:lnTo>
                    <a:pt x="92" y="16"/>
                  </a:lnTo>
                  <a:lnTo>
                    <a:pt x="84" y="10"/>
                  </a:lnTo>
                  <a:lnTo>
                    <a:pt x="73" y="7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2" y="7"/>
                  </a:lnTo>
                  <a:lnTo>
                    <a:pt x="23" y="10"/>
                  </a:lnTo>
                  <a:lnTo>
                    <a:pt x="14" y="16"/>
                  </a:lnTo>
                  <a:lnTo>
                    <a:pt x="7" y="23"/>
                  </a:lnTo>
                  <a:lnTo>
                    <a:pt x="3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65"/>
                  </a:lnTo>
                  <a:lnTo>
                    <a:pt x="3" y="74"/>
                  </a:lnTo>
                  <a:lnTo>
                    <a:pt x="7" y="84"/>
                  </a:lnTo>
                  <a:lnTo>
                    <a:pt x="14" y="93"/>
                  </a:lnTo>
                  <a:lnTo>
                    <a:pt x="23" y="99"/>
                  </a:lnTo>
                  <a:lnTo>
                    <a:pt x="32" y="105"/>
                  </a:lnTo>
                  <a:lnTo>
                    <a:pt x="42" y="107"/>
                  </a:lnTo>
                  <a:lnTo>
                    <a:pt x="52" y="107"/>
                  </a:lnTo>
                  <a:lnTo>
                    <a:pt x="64" y="107"/>
                  </a:lnTo>
                  <a:lnTo>
                    <a:pt x="73" y="105"/>
                  </a:lnTo>
                  <a:lnTo>
                    <a:pt x="84" y="99"/>
                  </a:lnTo>
                  <a:lnTo>
                    <a:pt x="92" y="93"/>
                  </a:lnTo>
                  <a:lnTo>
                    <a:pt x="96" y="84"/>
                  </a:lnTo>
                  <a:lnTo>
                    <a:pt x="104" y="74"/>
                  </a:lnTo>
                  <a:lnTo>
                    <a:pt x="106" y="65"/>
                  </a:lnTo>
                  <a:lnTo>
                    <a:pt x="106" y="55"/>
                  </a:lnTo>
                  <a:lnTo>
                    <a:pt x="104" y="43"/>
                  </a:lnTo>
                  <a:lnTo>
                    <a:pt x="101" y="33"/>
                  </a:lnTo>
                  <a:lnTo>
                    <a:pt x="96" y="26"/>
                  </a:lnTo>
                  <a:lnTo>
                    <a:pt x="88" y="19"/>
                  </a:lnTo>
                  <a:lnTo>
                    <a:pt x="81" y="10"/>
                  </a:lnTo>
                  <a:lnTo>
                    <a:pt x="73" y="7"/>
                  </a:lnTo>
                  <a:lnTo>
                    <a:pt x="64" y="3"/>
                  </a:lnTo>
                  <a:lnTo>
                    <a:pt x="52" y="3"/>
                  </a:lnTo>
                  <a:lnTo>
                    <a:pt x="42" y="3"/>
                  </a:lnTo>
                  <a:lnTo>
                    <a:pt x="32" y="7"/>
                  </a:lnTo>
                  <a:lnTo>
                    <a:pt x="25" y="10"/>
                  </a:lnTo>
                  <a:lnTo>
                    <a:pt x="18" y="19"/>
                  </a:lnTo>
                  <a:lnTo>
                    <a:pt x="10" y="26"/>
                  </a:lnTo>
                  <a:lnTo>
                    <a:pt x="4" y="33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3" y="65"/>
                  </a:lnTo>
                  <a:lnTo>
                    <a:pt x="4" y="74"/>
                  </a:lnTo>
                  <a:lnTo>
                    <a:pt x="10" y="83"/>
                  </a:lnTo>
                  <a:lnTo>
                    <a:pt x="18" y="93"/>
                  </a:lnTo>
                  <a:lnTo>
                    <a:pt x="25" y="97"/>
                  </a:lnTo>
                  <a:lnTo>
                    <a:pt x="32" y="102"/>
                  </a:lnTo>
                  <a:lnTo>
                    <a:pt x="42" y="105"/>
                  </a:lnTo>
                  <a:lnTo>
                    <a:pt x="52" y="107"/>
                  </a:lnTo>
                  <a:lnTo>
                    <a:pt x="64" y="105"/>
                  </a:lnTo>
                  <a:lnTo>
                    <a:pt x="73" y="102"/>
                  </a:lnTo>
                  <a:lnTo>
                    <a:pt x="81" y="97"/>
                  </a:lnTo>
                  <a:lnTo>
                    <a:pt x="88" y="93"/>
                  </a:lnTo>
                  <a:lnTo>
                    <a:pt x="96" y="83"/>
                  </a:lnTo>
                  <a:lnTo>
                    <a:pt x="101" y="74"/>
                  </a:lnTo>
                  <a:lnTo>
                    <a:pt x="104" y="65"/>
                  </a:lnTo>
                  <a:lnTo>
                    <a:pt x="106" y="55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0" name="Freeform 1362">
              <a:extLst>
                <a:ext uri="{FF2B5EF4-FFF2-40B4-BE49-F238E27FC236}">
                  <a16:creationId xmlns:a16="http://schemas.microsoft.com/office/drawing/2014/main" id="{9F0E00C1-BE91-4691-9E92-850242698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934"/>
              <a:ext cx="35" cy="35"/>
            </a:xfrm>
            <a:custGeom>
              <a:avLst/>
              <a:gdLst>
                <a:gd name="T0" fmla="*/ 104 w 106"/>
                <a:gd name="T1" fmla="*/ 40 h 104"/>
                <a:gd name="T2" fmla="*/ 96 w 106"/>
                <a:gd name="T3" fmla="*/ 23 h 104"/>
                <a:gd name="T4" fmla="*/ 81 w 106"/>
                <a:gd name="T5" fmla="*/ 7 h 104"/>
                <a:gd name="T6" fmla="*/ 64 w 106"/>
                <a:gd name="T7" fmla="*/ 0 h 104"/>
                <a:gd name="T8" fmla="*/ 42 w 106"/>
                <a:gd name="T9" fmla="*/ 0 h 104"/>
                <a:gd name="T10" fmla="*/ 25 w 106"/>
                <a:gd name="T11" fmla="*/ 7 h 104"/>
                <a:gd name="T12" fmla="*/ 10 w 106"/>
                <a:gd name="T13" fmla="*/ 23 h 104"/>
                <a:gd name="T14" fmla="*/ 3 w 106"/>
                <a:gd name="T15" fmla="*/ 40 h 104"/>
                <a:gd name="T16" fmla="*/ 3 w 106"/>
                <a:gd name="T17" fmla="*/ 62 h 104"/>
                <a:gd name="T18" fmla="*/ 10 w 106"/>
                <a:gd name="T19" fmla="*/ 80 h 104"/>
                <a:gd name="T20" fmla="*/ 25 w 106"/>
                <a:gd name="T21" fmla="*/ 94 h 104"/>
                <a:gd name="T22" fmla="*/ 42 w 106"/>
                <a:gd name="T23" fmla="*/ 102 h 104"/>
                <a:gd name="T24" fmla="*/ 64 w 106"/>
                <a:gd name="T25" fmla="*/ 102 h 104"/>
                <a:gd name="T26" fmla="*/ 81 w 106"/>
                <a:gd name="T27" fmla="*/ 94 h 104"/>
                <a:gd name="T28" fmla="*/ 96 w 106"/>
                <a:gd name="T29" fmla="*/ 80 h 104"/>
                <a:gd name="T30" fmla="*/ 104 w 106"/>
                <a:gd name="T31" fmla="*/ 62 h 104"/>
                <a:gd name="T32" fmla="*/ 104 w 106"/>
                <a:gd name="T33" fmla="*/ 52 h 104"/>
                <a:gd name="T34" fmla="*/ 99 w 106"/>
                <a:gd name="T35" fmla="*/ 33 h 104"/>
                <a:gd name="T36" fmla="*/ 88 w 106"/>
                <a:gd name="T37" fmla="*/ 16 h 104"/>
                <a:gd name="T38" fmla="*/ 71 w 106"/>
                <a:gd name="T39" fmla="*/ 6 h 104"/>
                <a:gd name="T40" fmla="*/ 52 w 106"/>
                <a:gd name="T41" fmla="*/ 0 h 104"/>
                <a:gd name="T42" fmla="*/ 35 w 106"/>
                <a:gd name="T43" fmla="*/ 6 h 104"/>
                <a:gd name="T44" fmla="*/ 18 w 106"/>
                <a:gd name="T45" fmla="*/ 16 h 104"/>
                <a:gd name="T46" fmla="*/ 7 w 106"/>
                <a:gd name="T47" fmla="*/ 33 h 104"/>
                <a:gd name="T48" fmla="*/ 3 w 106"/>
                <a:gd name="T49" fmla="*/ 52 h 104"/>
                <a:gd name="T50" fmla="*/ 7 w 106"/>
                <a:gd name="T51" fmla="*/ 71 h 104"/>
                <a:gd name="T52" fmla="*/ 18 w 106"/>
                <a:gd name="T53" fmla="*/ 87 h 104"/>
                <a:gd name="T54" fmla="*/ 35 w 106"/>
                <a:gd name="T55" fmla="*/ 97 h 104"/>
                <a:gd name="T56" fmla="*/ 52 w 106"/>
                <a:gd name="T57" fmla="*/ 102 h 104"/>
                <a:gd name="T58" fmla="*/ 71 w 106"/>
                <a:gd name="T59" fmla="*/ 97 h 104"/>
                <a:gd name="T60" fmla="*/ 88 w 106"/>
                <a:gd name="T61" fmla="*/ 87 h 104"/>
                <a:gd name="T62" fmla="*/ 99 w 106"/>
                <a:gd name="T63" fmla="*/ 71 h 104"/>
                <a:gd name="T64" fmla="*/ 104 w 106"/>
                <a:gd name="T65" fmla="*/ 5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6" h="104">
                  <a:moveTo>
                    <a:pt x="106" y="52"/>
                  </a:moveTo>
                  <a:lnTo>
                    <a:pt x="104" y="40"/>
                  </a:lnTo>
                  <a:lnTo>
                    <a:pt x="101" y="30"/>
                  </a:lnTo>
                  <a:lnTo>
                    <a:pt x="96" y="23"/>
                  </a:lnTo>
                  <a:lnTo>
                    <a:pt x="88" y="16"/>
                  </a:lnTo>
                  <a:lnTo>
                    <a:pt x="81" y="7"/>
                  </a:lnTo>
                  <a:lnTo>
                    <a:pt x="73" y="4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42" y="0"/>
                  </a:lnTo>
                  <a:lnTo>
                    <a:pt x="32" y="4"/>
                  </a:lnTo>
                  <a:lnTo>
                    <a:pt x="25" y="7"/>
                  </a:lnTo>
                  <a:lnTo>
                    <a:pt x="18" y="16"/>
                  </a:lnTo>
                  <a:lnTo>
                    <a:pt x="10" y="23"/>
                  </a:lnTo>
                  <a:lnTo>
                    <a:pt x="4" y="30"/>
                  </a:lnTo>
                  <a:lnTo>
                    <a:pt x="3" y="40"/>
                  </a:lnTo>
                  <a:lnTo>
                    <a:pt x="0" y="52"/>
                  </a:lnTo>
                  <a:lnTo>
                    <a:pt x="3" y="62"/>
                  </a:lnTo>
                  <a:lnTo>
                    <a:pt x="4" y="71"/>
                  </a:lnTo>
                  <a:lnTo>
                    <a:pt x="10" y="80"/>
                  </a:lnTo>
                  <a:lnTo>
                    <a:pt x="18" y="90"/>
                  </a:lnTo>
                  <a:lnTo>
                    <a:pt x="25" y="94"/>
                  </a:lnTo>
                  <a:lnTo>
                    <a:pt x="32" y="99"/>
                  </a:lnTo>
                  <a:lnTo>
                    <a:pt x="42" y="102"/>
                  </a:lnTo>
                  <a:lnTo>
                    <a:pt x="52" y="104"/>
                  </a:lnTo>
                  <a:lnTo>
                    <a:pt x="64" y="102"/>
                  </a:lnTo>
                  <a:lnTo>
                    <a:pt x="73" y="99"/>
                  </a:lnTo>
                  <a:lnTo>
                    <a:pt x="81" y="94"/>
                  </a:lnTo>
                  <a:lnTo>
                    <a:pt x="88" y="90"/>
                  </a:lnTo>
                  <a:lnTo>
                    <a:pt x="96" y="80"/>
                  </a:lnTo>
                  <a:lnTo>
                    <a:pt x="101" y="71"/>
                  </a:lnTo>
                  <a:lnTo>
                    <a:pt x="104" y="62"/>
                  </a:lnTo>
                  <a:lnTo>
                    <a:pt x="106" y="52"/>
                  </a:lnTo>
                  <a:lnTo>
                    <a:pt x="104" y="52"/>
                  </a:lnTo>
                  <a:lnTo>
                    <a:pt x="101" y="42"/>
                  </a:lnTo>
                  <a:lnTo>
                    <a:pt x="99" y="33"/>
                  </a:lnTo>
                  <a:lnTo>
                    <a:pt x="94" y="23"/>
                  </a:lnTo>
                  <a:lnTo>
                    <a:pt x="88" y="16"/>
                  </a:lnTo>
                  <a:lnTo>
                    <a:pt x="81" y="11"/>
                  </a:lnTo>
                  <a:lnTo>
                    <a:pt x="71" y="6"/>
                  </a:lnTo>
                  <a:lnTo>
                    <a:pt x="64" y="4"/>
                  </a:lnTo>
                  <a:lnTo>
                    <a:pt x="52" y="0"/>
                  </a:lnTo>
                  <a:lnTo>
                    <a:pt x="42" y="4"/>
                  </a:lnTo>
                  <a:lnTo>
                    <a:pt x="35" y="6"/>
                  </a:lnTo>
                  <a:lnTo>
                    <a:pt x="25" y="11"/>
                  </a:lnTo>
                  <a:lnTo>
                    <a:pt x="18" y="16"/>
                  </a:lnTo>
                  <a:lnTo>
                    <a:pt x="13" y="23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3" y="52"/>
                  </a:lnTo>
                  <a:lnTo>
                    <a:pt x="3" y="62"/>
                  </a:lnTo>
                  <a:lnTo>
                    <a:pt x="7" y="71"/>
                  </a:lnTo>
                  <a:lnTo>
                    <a:pt x="13" y="80"/>
                  </a:lnTo>
                  <a:lnTo>
                    <a:pt x="18" y="87"/>
                  </a:lnTo>
                  <a:lnTo>
                    <a:pt x="25" y="94"/>
                  </a:lnTo>
                  <a:lnTo>
                    <a:pt x="35" y="97"/>
                  </a:lnTo>
                  <a:lnTo>
                    <a:pt x="42" y="102"/>
                  </a:lnTo>
                  <a:lnTo>
                    <a:pt x="52" y="102"/>
                  </a:lnTo>
                  <a:lnTo>
                    <a:pt x="64" y="102"/>
                  </a:lnTo>
                  <a:lnTo>
                    <a:pt x="71" y="97"/>
                  </a:lnTo>
                  <a:lnTo>
                    <a:pt x="81" y="94"/>
                  </a:lnTo>
                  <a:lnTo>
                    <a:pt x="88" y="87"/>
                  </a:lnTo>
                  <a:lnTo>
                    <a:pt x="94" y="80"/>
                  </a:lnTo>
                  <a:lnTo>
                    <a:pt x="99" y="71"/>
                  </a:lnTo>
                  <a:lnTo>
                    <a:pt x="101" y="62"/>
                  </a:lnTo>
                  <a:lnTo>
                    <a:pt x="104" y="52"/>
                  </a:lnTo>
                  <a:lnTo>
                    <a:pt x="106" y="52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1" name="Freeform 1363">
              <a:extLst>
                <a:ext uri="{FF2B5EF4-FFF2-40B4-BE49-F238E27FC236}">
                  <a16:creationId xmlns:a16="http://schemas.microsoft.com/office/drawing/2014/main" id="{91A3A1CB-885B-498B-A2AE-8C6FFE24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934"/>
              <a:ext cx="33" cy="34"/>
            </a:xfrm>
            <a:custGeom>
              <a:avLst/>
              <a:gdLst>
                <a:gd name="T0" fmla="*/ 98 w 99"/>
                <a:gd name="T1" fmla="*/ 42 h 102"/>
                <a:gd name="T2" fmla="*/ 90 w 99"/>
                <a:gd name="T3" fmla="*/ 23 h 102"/>
                <a:gd name="T4" fmla="*/ 78 w 99"/>
                <a:gd name="T5" fmla="*/ 11 h 102"/>
                <a:gd name="T6" fmla="*/ 61 w 99"/>
                <a:gd name="T7" fmla="*/ 4 h 102"/>
                <a:gd name="T8" fmla="*/ 39 w 99"/>
                <a:gd name="T9" fmla="*/ 4 h 102"/>
                <a:gd name="T10" fmla="*/ 22 w 99"/>
                <a:gd name="T11" fmla="*/ 11 h 102"/>
                <a:gd name="T12" fmla="*/ 9 w 99"/>
                <a:gd name="T13" fmla="*/ 23 h 102"/>
                <a:gd name="T14" fmla="*/ 0 w 99"/>
                <a:gd name="T15" fmla="*/ 42 h 102"/>
                <a:gd name="T16" fmla="*/ 0 w 99"/>
                <a:gd name="T17" fmla="*/ 62 h 102"/>
                <a:gd name="T18" fmla="*/ 9 w 99"/>
                <a:gd name="T19" fmla="*/ 80 h 102"/>
                <a:gd name="T20" fmla="*/ 22 w 99"/>
                <a:gd name="T21" fmla="*/ 94 h 102"/>
                <a:gd name="T22" fmla="*/ 39 w 99"/>
                <a:gd name="T23" fmla="*/ 102 h 102"/>
                <a:gd name="T24" fmla="*/ 61 w 99"/>
                <a:gd name="T25" fmla="*/ 102 h 102"/>
                <a:gd name="T26" fmla="*/ 78 w 99"/>
                <a:gd name="T27" fmla="*/ 94 h 102"/>
                <a:gd name="T28" fmla="*/ 90 w 99"/>
                <a:gd name="T29" fmla="*/ 80 h 102"/>
                <a:gd name="T30" fmla="*/ 98 w 99"/>
                <a:gd name="T31" fmla="*/ 62 h 102"/>
                <a:gd name="T32" fmla="*/ 98 w 99"/>
                <a:gd name="T33" fmla="*/ 52 h 102"/>
                <a:gd name="T34" fmla="*/ 96 w 99"/>
                <a:gd name="T35" fmla="*/ 33 h 102"/>
                <a:gd name="T36" fmla="*/ 83 w 99"/>
                <a:gd name="T37" fmla="*/ 18 h 102"/>
                <a:gd name="T38" fmla="*/ 68 w 99"/>
                <a:gd name="T39" fmla="*/ 6 h 102"/>
                <a:gd name="T40" fmla="*/ 49 w 99"/>
                <a:gd name="T41" fmla="*/ 4 h 102"/>
                <a:gd name="T42" fmla="*/ 32 w 99"/>
                <a:gd name="T43" fmla="*/ 6 h 102"/>
                <a:gd name="T44" fmla="*/ 15 w 99"/>
                <a:gd name="T45" fmla="*/ 18 h 102"/>
                <a:gd name="T46" fmla="*/ 4 w 99"/>
                <a:gd name="T47" fmla="*/ 33 h 102"/>
                <a:gd name="T48" fmla="*/ 1 w 99"/>
                <a:gd name="T49" fmla="*/ 52 h 102"/>
                <a:gd name="T50" fmla="*/ 4 w 99"/>
                <a:gd name="T51" fmla="*/ 70 h 102"/>
                <a:gd name="T52" fmla="*/ 15 w 99"/>
                <a:gd name="T53" fmla="*/ 87 h 102"/>
                <a:gd name="T54" fmla="*/ 32 w 99"/>
                <a:gd name="T55" fmla="*/ 96 h 102"/>
                <a:gd name="T56" fmla="*/ 49 w 99"/>
                <a:gd name="T57" fmla="*/ 99 h 102"/>
                <a:gd name="T58" fmla="*/ 68 w 99"/>
                <a:gd name="T59" fmla="*/ 96 h 102"/>
                <a:gd name="T60" fmla="*/ 83 w 99"/>
                <a:gd name="T61" fmla="*/ 87 h 102"/>
                <a:gd name="T62" fmla="*/ 96 w 99"/>
                <a:gd name="T63" fmla="*/ 70 h 102"/>
                <a:gd name="T64" fmla="*/ 98 w 99"/>
                <a:gd name="T65" fmla="*/ 5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102">
                  <a:moveTo>
                    <a:pt x="99" y="52"/>
                  </a:moveTo>
                  <a:lnTo>
                    <a:pt x="98" y="42"/>
                  </a:lnTo>
                  <a:lnTo>
                    <a:pt x="96" y="33"/>
                  </a:lnTo>
                  <a:lnTo>
                    <a:pt x="90" y="23"/>
                  </a:lnTo>
                  <a:lnTo>
                    <a:pt x="85" y="16"/>
                  </a:lnTo>
                  <a:lnTo>
                    <a:pt x="78" y="11"/>
                  </a:lnTo>
                  <a:lnTo>
                    <a:pt x="68" y="6"/>
                  </a:lnTo>
                  <a:lnTo>
                    <a:pt x="61" y="4"/>
                  </a:lnTo>
                  <a:lnTo>
                    <a:pt x="49" y="0"/>
                  </a:lnTo>
                  <a:lnTo>
                    <a:pt x="39" y="4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6"/>
                  </a:lnTo>
                  <a:lnTo>
                    <a:pt x="9" y="23"/>
                  </a:lnTo>
                  <a:lnTo>
                    <a:pt x="4" y="33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2"/>
                  </a:lnTo>
                  <a:lnTo>
                    <a:pt x="4" y="71"/>
                  </a:lnTo>
                  <a:lnTo>
                    <a:pt x="9" y="80"/>
                  </a:lnTo>
                  <a:lnTo>
                    <a:pt x="15" y="87"/>
                  </a:lnTo>
                  <a:lnTo>
                    <a:pt x="22" y="94"/>
                  </a:lnTo>
                  <a:lnTo>
                    <a:pt x="32" y="96"/>
                  </a:lnTo>
                  <a:lnTo>
                    <a:pt x="39" y="102"/>
                  </a:lnTo>
                  <a:lnTo>
                    <a:pt x="49" y="102"/>
                  </a:lnTo>
                  <a:lnTo>
                    <a:pt x="61" y="102"/>
                  </a:lnTo>
                  <a:lnTo>
                    <a:pt x="68" y="96"/>
                  </a:lnTo>
                  <a:lnTo>
                    <a:pt x="78" y="94"/>
                  </a:lnTo>
                  <a:lnTo>
                    <a:pt x="85" y="87"/>
                  </a:lnTo>
                  <a:lnTo>
                    <a:pt x="90" y="80"/>
                  </a:lnTo>
                  <a:lnTo>
                    <a:pt x="96" y="71"/>
                  </a:lnTo>
                  <a:lnTo>
                    <a:pt x="98" y="62"/>
                  </a:lnTo>
                  <a:lnTo>
                    <a:pt x="99" y="52"/>
                  </a:lnTo>
                  <a:lnTo>
                    <a:pt x="98" y="52"/>
                  </a:lnTo>
                  <a:lnTo>
                    <a:pt x="98" y="42"/>
                  </a:lnTo>
                  <a:lnTo>
                    <a:pt x="96" y="33"/>
                  </a:lnTo>
                  <a:lnTo>
                    <a:pt x="90" y="25"/>
                  </a:lnTo>
                  <a:lnTo>
                    <a:pt x="83" y="18"/>
                  </a:lnTo>
                  <a:lnTo>
                    <a:pt x="78" y="11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49" y="4"/>
                  </a:lnTo>
                  <a:lnTo>
                    <a:pt x="39" y="4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8"/>
                  </a:lnTo>
                  <a:lnTo>
                    <a:pt x="9" y="25"/>
                  </a:lnTo>
                  <a:lnTo>
                    <a:pt x="4" y="33"/>
                  </a:lnTo>
                  <a:lnTo>
                    <a:pt x="1" y="42"/>
                  </a:lnTo>
                  <a:lnTo>
                    <a:pt x="1" y="52"/>
                  </a:lnTo>
                  <a:lnTo>
                    <a:pt x="1" y="62"/>
                  </a:lnTo>
                  <a:lnTo>
                    <a:pt x="4" y="70"/>
                  </a:lnTo>
                  <a:lnTo>
                    <a:pt x="9" y="80"/>
                  </a:lnTo>
                  <a:lnTo>
                    <a:pt x="15" y="87"/>
                  </a:lnTo>
                  <a:lnTo>
                    <a:pt x="22" y="92"/>
                  </a:lnTo>
                  <a:lnTo>
                    <a:pt x="32" y="96"/>
                  </a:lnTo>
                  <a:lnTo>
                    <a:pt x="39" y="99"/>
                  </a:lnTo>
                  <a:lnTo>
                    <a:pt x="49" y="99"/>
                  </a:lnTo>
                  <a:lnTo>
                    <a:pt x="58" y="99"/>
                  </a:lnTo>
                  <a:lnTo>
                    <a:pt x="68" y="96"/>
                  </a:lnTo>
                  <a:lnTo>
                    <a:pt x="78" y="92"/>
                  </a:lnTo>
                  <a:lnTo>
                    <a:pt x="83" y="87"/>
                  </a:lnTo>
                  <a:lnTo>
                    <a:pt x="90" y="80"/>
                  </a:lnTo>
                  <a:lnTo>
                    <a:pt x="96" y="70"/>
                  </a:lnTo>
                  <a:lnTo>
                    <a:pt x="98" y="62"/>
                  </a:lnTo>
                  <a:lnTo>
                    <a:pt x="98" y="52"/>
                  </a:lnTo>
                  <a:lnTo>
                    <a:pt x="99" y="52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2" name="Freeform 1364">
              <a:extLst>
                <a:ext uri="{FF2B5EF4-FFF2-40B4-BE49-F238E27FC236}">
                  <a16:creationId xmlns:a16="http://schemas.microsoft.com/office/drawing/2014/main" id="{A97CBCB2-540C-4994-ADB9-AFE1D383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935"/>
              <a:ext cx="32" cy="32"/>
            </a:xfrm>
            <a:custGeom>
              <a:avLst/>
              <a:gdLst>
                <a:gd name="T0" fmla="*/ 97 w 97"/>
                <a:gd name="T1" fmla="*/ 40 h 97"/>
                <a:gd name="T2" fmla="*/ 90 w 97"/>
                <a:gd name="T3" fmla="*/ 23 h 97"/>
                <a:gd name="T4" fmla="*/ 77 w 97"/>
                <a:gd name="T5" fmla="*/ 9 h 97"/>
                <a:gd name="T6" fmla="*/ 59 w 97"/>
                <a:gd name="T7" fmla="*/ 0 h 97"/>
                <a:gd name="T8" fmla="*/ 38 w 97"/>
                <a:gd name="T9" fmla="*/ 0 h 97"/>
                <a:gd name="T10" fmla="*/ 21 w 97"/>
                <a:gd name="T11" fmla="*/ 9 h 97"/>
                <a:gd name="T12" fmla="*/ 9 w 97"/>
                <a:gd name="T13" fmla="*/ 23 h 97"/>
                <a:gd name="T14" fmla="*/ 0 w 97"/>
                <a:gd name="T15" fmla="*/ 40 h 97"/>
                <a:gd name="T16" fmla="*/ 0 w 97"/>
                <a:gd name="T17" fmla="*/ 60 h 97"/>
                <a:gd name="T18" fmla="*/ 9 w 97"/>
                <a:gd name="T19" fmla="*/ 77 h 97"/>
                <a:gd name="T20" fmla="*/ 21 w 97"/>
                <a:gd name="T21" fmla="*/ 90 h 97"/>
                <a:gd name="T22" fmla="*/ 38 w 97"/>
                <a:gd name="T23" fmla="*/ 97 h 97"/>
                <a:gd name="T24" fmla="*/ 59 w 97"/>
                <a:gd name="T25" fmla="*/ 97 h 97"/>
                <a:gd name="T26" fmla="*/ 77 w 97"/>
                <a:gd name="T27" fmla="*/ 90 h 97"/>
                <a:gd name="T28" fmla="*/ 90 w 97"/>
                <a:gd name="T29" fmla="*/ 77 h 97"/>
                <a:gd name="T30" fmla="*/ 97 w 97"/>
                <a:gd name="T31" fmla="*/ 60 h 97"/>
                <a:gd name="T32" fmla="*/ 95 w 97"/>
                <a:gd name="T33" fmla="*/ 40 h 97"/>
                <a:gd name="T34" fmla="*/ 88 w 97"/>
                <a:gd name="T35" fmla="*/ 23 h 97"/>
                <a:gd name="T36" fmla="*/ 74 w 97"/>
                <a:gd name="T37" fmla="*/ 10 h 97"/>
                <a:gd name="T38" fmla="*/ 59 w 97"/>
                <a:gd name="T39" fmla="*/ 3 h 97"/>
                <a:gd name="T40" fmla="*/ 40 w 97"/>
                <a:gd name="T41" fmla="*/ 3 h 97"/>
                <a:gd name="T42" fmla="*/ 23 w 97"/>
                <a:gd name="T43" fmla="*/ 10 h 97"/>
                <a:gd name="T44" fmla="*/ 10 w 97"/>
                <a:gd name="T45" fmla="*/ 23 h 97"/>
                <a:gd name="T46" fmla="*/ 3 w 97"/>
                <a:gd name="T47" fmla="*/ 40 h 97"/>
                <a:gd name="T48" fmla="*/ 3 w 97"/>
                <a:gd name="T49" fmla="*/ 57 h 97"/>
                <a:gd name="T50" fmla="*/ 10 w 97"/>
                <a:gd name="T51" fmla="*/ 74 h 97"/>
                <a:gd name="T52" fmla="*/ 23 w 97"/>
                <a:gd name="T53" fmla="*/ 86 h 97"/>
                <a:gd name="T54" fmla="*/ 40 w 97"/>
                <a:gd name="T55" fmla="*/ 94 h 97"/>
                <a:gd name="T56" fmla="*/ 59 w 97"/>
                <a:gd name="T57" fmla="*/ 94 h 97"/>
                <a:gd name="T58" fmla="*/ 74 w 97"/>
                <a:gd name="T59" fmla="*/ 86 h 97"/>
                <a:gd name="T60" fmla="*/ 88 w 97"/>
                <a:gd name="T61" fmla="*/ 74 h 97"/>
                <a:gd name="T62" fmla="*/ 95 w 97"/>
                <a:gd name="T63" fmla="*/ 5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97">
                  <a:moveTo>
                    <a:pt x="97" y="50"/>
                  </a:moveTo>
                  <a:lnTo>
                    <a:pt x="97" y="40"/>
                  </a:lnTo>
                  <a:lnTo>
                    <a:pt x="95" y="31"/>
                  </a:lnTo>
                  <a:lnTo>
                    <a:pt x="90" y="23"/>
                  </a:lnTo>
                  <a:lnTo>
                    <a:pt x="83" y="16"/>
                  </a:lnTo>
                  <a:lnTo>
                    <a:pt x="77" y="9"/>
                  </a:lnTo>
                  <a:lnTo>
                    <a:pt x="67" y="3"/>
                  </a:lnTo>
                  <a:lnTo>
                    <a:pt x="59" y="0"/>
                  </a:lnTo>
                  <a:lnTo>
                    <a:pt x="48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21" y="9"/>
                  </a:lnTo>
                  <a:lnTo>
                    <a:pt x="14" y="16"/>
                  </a:lnTo>
                  <a:lnTo>
                    <a:pt x="9" y="23"/>
                  </a:lnTo>
                  <a:lnTo>
                    <a:pt x="3" y="31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0"/>
                  </a:lnTo>
                  <a:lnTo>
                    <a:pt x="3" y="67"/>
                  </a:lnTo>
                  <a:lnTo>
                    <a:pt x="9" y="77"/>
                  </a:lnTo>
                  <a:lnTo>
                    <a:pt x="14" y="84"/>
                  </a:lnTo>
                  <a:lnTo>
                    <a:pt x="21" y="90"/>
                  </a:lnTo>
                  <a:lnTo>
                    <a:pt x="31" y="94"/>
                  </a:lnTo>
                  <a:lnTo>
                    <a:pt x="38" y="97"/>
                  </a:lnTo>
                  <a:lnTo>
                    <a:pt x="48" y="97"/>
                  </a:lnTo>
                  <a:lnTo>
                    <a:pt x="59" y="97"/>
                  </a:lnTo>
                  <a:lnTo>
                    <a:pt x="67" y="94"/>
                  </a:lnTo>
                  <a:lnTo>
                    <a:pt x="77" y="90"/>
                  </a:lnTo>
                  <a:lnTo>
                    <a:pt x="83" y="84"/>
                  </a:lnTo>
                  <a:lnTo>
                    <a:pt x="90" y="77"/>
                  </a:lnTo>
                  <a:lnTo>
                    <a:pt x="95" y="67"/>
                  </a:lnTo>
                  <a:lnTo>
                    <a:pt x="97" y="60"/>
                  </a:lnTo>
                  <a:lnTo>
                    <a:pt x="97" y="50"/>
                  </a:lnTo>
                  <a:lnTo>
                    <a:pt x="95" y="40"/>
                  </a:lnTo>
                  <a:lnTo>
                    <a:pt x="92" y="31"/>
                  </a:lnTo>
                  <a:lnTo>
                    <a:pt x="88" y="23"/>
                  </a:lnTo>
                  <a:lnTo>
                    <a:pt x="83" y="16"/>
                  </a:lnTo>
                  <a:lnTo>
                    <a:pt x="74" y="10"/>
                  </a:lnTo>
                  <a:lnTo>
                    <a:pt x="67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40" y="3"/>
                  </a:lnTo>
                  <a:lnTo>
                    <a:pt x="31" y="5"/>
                  </a:lnTo>
                  <a:lnTo>
                    <a:pt x="23" y="10"/>
                  </a:lnTo>
                  <a:lnTo>
                    <a:pt x="16" y="16"/>
                  </a:lnTo>
                  <a:lnTo>
                    <a:pt x="10" y="23"/>
                  </a:lnTo>
                  <a:lnTo>
                    <a:pt x="6" y="31"/>
                  </a:lnTo>
                  <a:lnTo>
                    <a:pt x="3" y="40"/>
                  </a:lnTo>
                  <a:lnTo>
                    <a:pt x="0" y="50"/>
                  </a:lnTo>
                  <a:lnTo>
                    <a:pt x="3" y="57"/>
                  </a:lnTo>
                  <a:lnTo>
                    <a:pt x="6" y="67"/>
                  </a:lnTo>
                  <a:lnTo>
                    <a:pt x="10" y="74"/>
                  </a:lnTo>
                  <a:lnTo>
                    <a:pt x="16" y="83"/>
                  </a:lnTo>
                  <a:lnTo>
                    <a:pt x="23" y="86"/>
                  </a:lnTo>
                  <a:lnTo>
                    <a:pt x="31" y="92"/>
                  </a:lnTo>
                  <a:lnTo>
                    <a:pt x="40" y="94"/>
                  </a:lnTo>
                  <a:lnTo>
                    <a:pt x="48" y="97"/>
                  </a:lnTo>
                  <a:lnTo>
                    <a:pt x="59" y="94"/>
                  </a:lnTo>
                  <a:lnTo>
                    <a:pt x="67" y="92"/>
                  </a:lnTo>
                  <a:lnTo>
                    <a:pt x="74" y="86"/>
                  </a:lnTo>
                  <a:lnTo>
                    <a:pt x="83" y="83"/>
                  </a:lnTo>
                  <a:lnTo>
                    <a:pt x="88" y="74"/>
                  </a:lnTo>
                  <a:lnTo>
                    <a:pt x="92" y="67"/>
                  </a:lnTo>
                  <a:lnTo>
                    <a:pt x="95" y="57"/>
                  </a:lnTo>
                  <a:lnTo>
                    <a:pt x="97" y="50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3" name="Freeform 1365">
              <a:extLst>
                <a:ext uri="{FF2B5EF4-FFF2-40B4-BE49-F238E27FC236}">
                  <a16:creationId xmlns:a16="http://schemas.microsoft.com/office/drawing/2014/main" id="{3BDC86F4-9647-477C-A065-1398F5F4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936"/>
              <a:ext cx="32" cy="31"/>
            </a:xfrm>
            <a:custGeom>
              <a:avLst/>
              <a:gdLst>
                <a:gd name="T0" fmla="*/ 95 w 97"/>
                <a:gd name="T1" fmla="*/ 37 h 94"/>
                <a:gd name="T2" fmla="*/ 88 w 97"/>
                <a:gd name="T3" fmla="*/ 20 h 94"/>
                <a:gd name="T4" fmla="*/ 74 w 97"/>
                <a:gd name="T5" fmla="*/ 7 h 94"/>
                <a:gd name="T6" fmla="*/ 59 w 97"/>
                <a:gd name="T7" fmla="*/ 0 h 94"/>
                <a:gd name="T8" fmla="*/ 40 w 97"/>
                <a:gd name="T9" fmla="*/ 0 h 94"/>
                <a:gd name="T10" fmla="*/ 23 w 97"/>
                <a:gd name="T11" fmla="*/ 7 h 94"/>
                <a:gd name="T12" fmla="*/ 10 w 97"/>
                <a:gd name="T13" fmla="*/ 20 h 94"/>
                <a:gd name="T14" fmla="*/ 3 w 97"/>
                <a:gd name="T15" fmla="*/ 37 h 94"/>
                <a:gd name="T16" fmla="*/ 3 w 97"/>
                <a:gd name="T17" fmla="*/ 54 h 94"/>
                <a:gd name="T18" fmla="*/ 10 w 97"/>
                <a:gd name="T19" fmla="*/ 71 h 94"/>
                <a:gd name="T20" fmla="*/ 23 w 97"/>
                <a:gd name="T21" fmla="*/ 83 h 94"/>
                <a:gd name="T22" fmla="*/ 40 w 97"/>
                <a:gd name="T23" fmla="*/ 91 h 94"/>
                <a:gd name="T24" fmla="*/ 59 w 97"/>
                <a:gd name="T25" fmla="*/ 91 h 94"/>
                <a:gd name="T26" fmla="*/ 74 w 97"/>
                <a:gd name="T27" fmla="*/ 83 h 94"/>
                <a:gd name="T28" fmla="*/ 88 w 97"/>
                <a:gd name="T29" fmla="*/ 71 h 94"/>
                <a:gd name="T30" fmla="*/ 95 w 97"/>
                <a:gd name="T31" fmla="*/ 54 h 94"/>
                <a:gd name="T32" fmla="*/ 95 w 97"/>
                <a:gd name="T33" fmla="*/ 47 h 94"/>
                <a:gd name="T34" fmla="*/ 90 w 97"/>
                <a:gd name="T35" fmla="*/ 28 h 94"/>
                <a:gd name="T36" fmla="*/ 83 w 97"/>
                <a:gd name="T37" fmla="*/ 15 h 94"/>
                <a:gd name="T38" fmla="*/ 67 w 97"/>
                <a:gd name="T39" fmla="*/ 6 h 94"/>
                <a:gd name="T40" fmla="*/ 48 w 97"/>
                <a:gd name="T41" fmla="*/ 0 h 94"/>
                <a:gd name="T42" fmla="*/ 31 w 97"/>
                <a:gd name="T43" fmla="*/ 6 h 94"/>
                <a:gd name="T44" fmla="*/ 16 w 97"/>
                <a:gd name="T45" fmla="*/ 15 h 94"/>
                <a:gd name="T46" fmla="*/ 6 w 97"/>
                <a:gd name="T47" fmla="*/ 28 h 94"/>
                <a:gd name="T48" fmla="*/ 3 w 97"/>
                <a:gd name="T49" fmla="*/ 47 h 94"/>
                <a:gd name="T50" fmla="*/ 6 w 97"/>
                <a:gd name="T51" fmla="*/ 64 h 94"/>
                <a:gd name="T52" fmla="*/ 16 w 97"/>
                <a:gd name="T53" fmla="*/ 80 h 94"/>
                <a:gd name="T54" fmla="*/ 31 w 97"/>
                <a:gd name="T55" fmla="*/ 89 h 94"/>
                <a:gd name="T56" fmla="*/ 48 w 97"/>
                <a:gd name="T57" fmla="*/ 91 h 94"/>
                <a:gd name="T58" fmla="*/ 67 w 97"/>
                <a:gd name="T59" fmla="*/ 89 h 94"/>
                <a:gd name="T60" fmla="*/ 83 w 97"/>
                <a:gd name="T61" fmla="*/ 80 h 94"/>
                <a:gd name="T62" fmla="*/ 90 w 97"/>
                <a:gd name="T63" fmla="*/ 64 h 94"/>
                <a:gd name="T64" fmla="*/ 95 w 97"/>
                <a:gd name="T65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94">
                  <a:moveTo>
                    <a:pt x="97" y="47"/>
                  </a:moveTo>
                  <a:lnTo>
                    <a:pt x="95" y="37"/>
                  </a:lnTo>
                  <a:lnTo>
                    <a:pt x="92" y="28"/>
                  </a:lnTo>
                  <a:lnTo>
                    <a:pt x="88" y="20"/>
                  </a:lnTo>
                  <a:lnTo>
                    <a:pt x="83" y="13"/>
                  </a:lnTo>
                  <a:lnTo>
                    <a:pt x="74" y="7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1" y="2"/>
                  </a:lnTo>
                  <a:lnTo>
                    <a:pt x="23" y="7"/>
                  </a:lnTo>
                  <a:lnTo>
                    <a:pt x="16" y="13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3" y="37"/>
                  </a:lnTo>
                  <a:lnTo>
                    <a:pt x="0" y="47"/>
                  </a:lnTo>
                  <a:lnTo>
                    <a:pt x="3" y="54"/>
                  </a:lnTo>
                  <a:lnTo>
                    <a:pt x="6" y="64"/>
                  </a:lnTo>
                  <a:lnTo>
                    <a:pt x="10" y="71"/>
                  </a:lnTo>
                  <a:lnTo>
                    <a:pt x="16" y="80"/>
                  </a:lnTo>
                  <a:lnTo>
                    <a:pt x="23" y="83"/>
                  </a:lnTo>
                  <a:lnTo>
                    <a:pt x="31" y="89"/>
                  </a:lnTo>
                  <a:lnTo>
                    <a:pt x="40" y="91"/>
                  </a:lnTo>
                  <a:lnTo>
                    <a:pt x="48" y="94"/>
                  </a:lnTo>
                  <a:lnTo>
                    <a:pt x="59" y="91"/>
                  </a:lnTo>
                  <a:lnTo>
                    <a:pt x="67" y="89"/>
                  </a:lnTo>
                  <a:lnTo>
                    <a:pt x="74" y="83"/>
                  </a:lnTo>
                  <a:lnTo>
                    <a:pt x="83" y="80"/>
                  </a:lnTo>
                  <a:lnTo>
                    <a:pt x="88" y="71"/>
                  </a:lnTo>
                  <a:lnTo>
                    <a:pt x="92" y="64"/>
                  </a:lnTo>
                  <a:lnTo>
                    <a:pt x="95" y="54"/>
                  </a:lnTo>
                  <a:lnTo>
                    <a:pt x="97" y="47"/>
                  </a:lnTo>
                  <a:lnTo>
                    <a:pt x="95" y="47"/>
                  </a:lnTo>
                  <a:lnTo>
                    <a:pt x="95" y="37"/>
                  </a:lnTo>
                  <a:lnTo>
                    <a:pt x="90" y="28"/>
                  </a:lnTo>
                  <a:lnTo>
                    <a:pt x="88" y="20"/>
                  </a:lnTo>
                  <a:lnTo>
                    <a:pt x="83" y="15"/>
                  </a:lnTo>
                  <a:lnTo>
                    <a:pt x="74" y="7"/>
                  </a:lnTo>
                  <a:lnTo>
                    <a:pt x="67" y="6"/>
                  </a:lnTo>
                  <a:lnTo>
                    <a:pt x="59" y="2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1" y="6"/>
                  </a:lnTo>
                  <a:lnTo>
                    <a:pt x="23" y="7"/>
                  </a:lnTo>
                  <a:lnTo>
                    <a:pt x="16" y="15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3" y="37"/>
                  </a:lnTo>
                  <a:lnTo>
                    <a:pt x="3" y="47"/>
                  </a:lnTo>
                  <a:lnTo>
                    <a:pt x="3" y="54"/>
                  </a:lnTo>
                  <a:lnTo>
                    <a:pt x="6" y="64"/>
                  </a:lnTo>
                  <a:lnTo>
                    <a:pt x="10" y="71"/>
                  </a:lnTo>
                  <a:lnTo>
                    <a:pt x="16" y="80"/>
                  </a:lnTo>
                  <a:lnTo>
                    <a:pt x="23" y="83"/>
                  </a:lnTo>
                  <a:lnTo>
                    <a:pt x="31" y="89"/>
                  </a:lnTo>
                  <a:lnTo>
                    <a:pt x="40" y="91"/>
                  </a:lnTo>
                  <a:lnTo>
                    <a:pt x="48" y="91"/>
                  </a:lnTo>
                  <a:lnTo>
                    <a:pt x="59" y="91"/>
                  </a:lnTo>
                  <a:lnTo>
                    <a:pt x="67" y="89"/>
                  </a:lnTo>
                  <a:lnTo>
                    <a:pt x="74" y="83"/>
                  </a:lnTo>
                  <a:lnTo>
                    <a:pt x="83" y="80"/>
                  </a:lnTo>
                  <a:lnTo>
                    <a:pt x="88" y="71"/>
                  </a:lnTo>
                  <a:lnTo>
                    <a:pt x="90" y="64"/>
                  </a:lnTo>
                  <a:lnTo>
                    <a:pt x="95" y="54"/>
                  </a:lnTo>
                  <a:lnTo>
                    <a:pt x="95" y="47"/>
                  </a:lnTo>
                  <a:lnTo>
                    <a:pt x="97" y="47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4" name="Freeform 1366">
              <a:extLst>
                <a:ext uri="{FF2B5EF4-FFF2-40B4-BE49-F238E27FC236}">
                  <a16:creationId xmlns:a16="http://schemas.microsoft.com/office/drawing/2014/main" id="{E8786E70-59A3-444B-A882-B1B152040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936"/>
              <a:ext cx="31" cy="30"/>
            </a:xfrm>
            <a:custGeom>
              <a:avLst/>
              <a:gdLst>
                <a:gd name="T0" fmla="*/ 92 w 92"/>
                <a:gd name="T1" fmla="*/ 36 h 90"/>
                <a:gd name="T2" fmla="*/ 85 w 92"/>
                <a:gd name="T3" fmla="*/ 19 h 90"/>
                <a:gd name="T4" fmla="*/ 71 w 92"/>
                <a:gd name="T5" fmla="*/ 7 h 90"/>
                <a:gd name="T6" fmla="*/ 56 w 92"/>
                <a:gd name="T7" fmla="*/ 1 h 90"/>
                <a:gd name="T8" fmla="*/ 37 w 92"/>
                <a:gd name="T9" fmla="*/ 1 h 90"/>
                <a:gd name="T10" fmla="*/ 20 w 92"/>
                <a:gd name="T11" fmla="*/ 7 h 90"/>
                <a:gd name="T12" fmla="*/ 7 w 92"/>
                <a:gd name="T13" fmla="*/ 19 h 90"/>
                <a:gd name="T14" fmla="*/ 0 w 92"/>
                <a:gd name="T15" fmla="*/ 36 h 90"/>
                <a:gd name="T16" fmla="*/ 0 w 92"/>
                <a:gd name="T17" fmla="*/ 53 h 90"/>
                <a:gd name="T18" fmla="*/ 7 w 92"/>
                <a:gd name="T19" fmla="*/ 71 h 90"/>
                <a:gd name="T20" fmla="*/ 20 w 92"/>
                <a:gd name="T21" fmla="*/ 84 h 90"/>
                <a:gd name="T22" fmla="*/ 37 w 92"/>
                <a:gd name="T23" fmla="*/ 90 h 90"/>
                <a:gd name="T24" fmla="*/ 56 w 92"/>
                <a:gd name="T25" fmla="*/ 90 h 90"/>
                <a:gd name="T26" fmla="*/ 71 w 92"/>
                <a:gd name="T27" fmla="*/ 84 h 90"/>
                <a:gd name="T28" fmla="*/ 85 w 92"/>
                <a:gd name="T29" fmla="*/ 71 h 90"/>
                <a:gd name="T30" fmla="*/ 92 w 92"/>
                <a:gd name="T31" fmla="*/ 53 h 90"/>
                <a:gd name="T32" fmla="*/ 89 w 92"/>
                <a:gd name="T33" fmla="*/ 46 h 90"/>
                <a:gd name="T34" fmla="*/ 87 w 92"/>
                <a:gd name="T35" fmla="*/ 29 h 90"/>
                <a:gd name="T36" fmla="*/ 77 w 92"/>
                <a:gd name="T37" fmla="*/ 14 h 90"/>
                <a:gd name="T38" fmla="*/ 63 w 92"/>
                <a:gd name="T39" fmla="*/ 5 h 90"/>
                <a:gd name="T40" fmla="*/ 45 w 92"/>
                <a:gd name="T41" fmla="*/ 1 h 90"/>
                <a:gd name="T42" fmla="*/ 30 w 92"/>
                <a:gd name="T43" fmla="*/ 5 h 90"/>
                <a:gd name="T44" fmla="*/ 16 w 92"/>
                <a:gd name="T45" fmla="*/ 14 h 90"/>
                <a:gd name="T46" fmla="*/ 6 w 92"/>
                <a:gd name="T47" fmla="*/ 29 h 90"/>
                <a:gd name="T48" fmla="*/ 3 w 92"/>
                <a:gd name="T49" fmla="*/ 46 h 90"/>
                <a:gd name="T50" fmla="*/ 6 w 92"/>
                <a:gd name="T51" fmla="*/ 64 h 90"/>
                <a:gd name="T52" fmla="*/ 16 w 92"/>
                <a:gd name="T53" fmla="*/ 75 h 90"/>
                <a:gd name="T54" fmla="*/ 30 w 92"/>
                <a:gd name="T55" fmla="*/ 86 h 90"/>
                <a:gd name="T56" fmla="*/ 45 w 92"/>
                <a:gd name="T57" fmla="*/ 88 h 90"/>
                <a:gd name="T58" fmla="*/ 63 w 92"/>
                <a:gd name="T59" fmla="*/ 86 h 90"/>
                <a:gd name="T60" fmla="*/ 77 w 92"/>
                <a:gd name="T61" fmla="*/ 75 h 90"/>
                <a:gd name="T62" fmla="*/ 87 w 92"/>
                <a:gd name="T63" fmla="*/ 64 h 90"/>
                <a:gd name="T64" fmla="*/ 89 w 92"/>
                <a:gd name="T65" fmla="*/ 4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" h="90">
                  <a:moveTo>
                    <a:pt x="92" y="46"/>
                  </a:moveTo>
                  <a:lnTo>
                    <a:pt x="92" y="36"/>
                  </a:lnTo>
                  <a:lnTo>
                    <a:pt x="87" y="27"/>
                  </a:lnTo>
                  <a:lnTo>
                    <a:pt x="85" y="19"/>
                  </a:lnTo>
                  <a:lnTo>
                    <a:pt x="80" y="14"/>
                  </a:lnTo>
                  <a:lnTo>
                    <a:pt x="71" y="7"/>
                  </a:lnTo>
                  <a:lnTo>
                    <a:pt x="64" y="5"/>
                  </a:lnTo>
                  <a:lnTo>
                    <a:pt x="56" y="1"/>
                  </a:lnTo>
                  <a:lnTo>
                    <a:pt x="45" y="0"/>
                  </a:lnTo>
                  <a:lnTo>
                    <a:pt x="37" y="1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53"/>
                  </a:lnTo>
                  <a:lnTo>
                    <a:pt x="3" y="64"/>
                  </a:lnTo>
                  <a:lnTo>
                    <a:pt x="7" y="71"/>
                  </a:lnTo>
                  <a:lnTo>
                    <a:pt x="13" y="79"/>
                  </a:lnTo>
                  <a:lnTo>
                    <a:pt x="20" y="84"/>
                  </a:lnTo>
                  <a:lnTo>
                    <a:pt x="28" y="88"/>
                  </a:lnTo>
                  <a:lnTo>
                    <a:pt x="37" y="90"/>
                  </a:lnTo>
                  <a:lnTo>
                    <a:pt x="45" y="90"/>
                  </a:lnTo>
                  <a:lnTo>
                    <a:pt x="56" y="90"/>
                  </a:lnTo>
                  <a:lnTo>
                    <a:pt x="64" y="88"/>
                  </a:lnTo>
                  <a:lnTo>
                    <a:pt x="71" y="84"/>
                  </a:lnTo>
                  <a:lnTo>
                    <a:pt x="80" y="79"/>
                  </a:lnTo>
                  <a:lnTo>
                    <a:pt x="85" y="71"/>
                  </a:lnTo>
                  <a:lnTo>
                    <a:pt x="87" y="64"/>
                  </a:lnTo>
                  <a:lnTo>
                    <a:pt x="92" y="53"/>
                  </a:lnTo>
                  <a:lnTo>
                    <a:pt x="92" y="46"/>
                  </a:lnTo>
                  <a:lnTo>
                    <a:pt x="89" y="46"/>
                  </a:lnTo>
                  <a:lnTo>
                    <a:pt x="89" y="36"/>
                  </a:lnTo>
                  <a:lnTo>
                    <a:pt x="87" y="29"/>
                  </a:lnTo>
                  <a:lnTo>
                    <a:pt x="81" y="22"/>
                  </a:lnTo>
                  <a:lnTo>
                    <a:pt x="77" y="14"/>
                  </a:lnTo>
                  <a:lnTo>
                    <a:pt x="70" y="10"/>
                  </a:lnTo>
                  <a:lnTo>
                    <a:pt x="63" y="5"/>
                  </a:lnTo>
                  <a:lnTo>
                    <a:pt x="56" y="1"/>
                  </a:lnTo>
                  <a:lnTo>
                    <a:pt x="45" y="1"/>
                  </a:lnTo>
                  <a:lnTo>
                    <a:pt x="37" y="1"/>
                  </a:lnTo>
                  <a:lnTo>
                    <a:pt x="30" y="5"/>
                  </a:lnTo>
                  <a:lnTo>
                    <a:pt x="23" y="10"/>
                  </a:lnTo>
                  <a:lnTo>
                    <a:pt x="16" y="14"/>
                  </a:lnTo>
                  <a:lnTo>
                    <a:pt x="11" y="22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46"/>
                  </a:lnTo>
                  <a:lnTo>
                    <a:pt x="3" y="53"/>
                  </a:lnTo>
                  <a:lnTo>
                    <a:pt x="6" y="64"/>
                  </a:lnTo>
                  <a:lnTo>
                    <a:pt x="11" y="71"/>
                  </a:lnTo>
                  <a:lnTo>
                    <a:pt x="16" y="75"/>
                  </a:lnTo>
                  <a:lnTo>
                    <a:pt x="23" y="81"/>
                  </a:lnTo>
                  <a:lnTo>
                    <a:pt x="30" y="86"/>
                  </a:lnTo>
                  <a:lnTo>
                    <a:pt x="37" y="88"/>
                  </a:lnTo>
                  <a:lnTo>
                    <a:pt x="45" y="88"/>
                  </a:lnTo>
                  <a:lnTo>
                    <a:pt x="56" y="88"/>
                  </a:lnTo>
                  <a:lnTo>
                    <a:pt x="63" y="86"/>
                  </a:lnTo>
                  <a:lnTo>
                    <a:pt x="70" y="81"/>
                  </a:lnTo>
                  <a:lnTo>
                    <a:pt x="77" y="75"/>
                  </a:lnTo>
                  <a:lnTo>
                    <a:pt x="81" y="71"/>
                  </a:lnTo>
                  <a:lnTo>
                    <a:pt x="87" y="64"/>
                  </a:lnTo>
                  <a:lnTo>
                    <a:pt x="89" y="53"/>
                  </a:lnTo>
                  <a:lnTo>
                    <a:pt x="89" y="46"/>
                  </a:lnTo>
                  <a:lnTo>
                    <a:pt x="92" y="46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5" name="Freeform 1367">
              <a:extLst>
                <a:ext uri="{FF2B5EF4-FFF2-40B4-BE49-F238E27FC236}">
                  <a16:creationId xmlns:a16="http://schemas.microsoft.com/office/drawing/2014/main" id="{CF239FEF-DEC2-4CC0-9773-A4C68333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936"/>
              <a:ext cx="28" cy="29"/>
            </a:xfrm>
            <a:custGeom>
              <a:avLst/>
              <a:gdLst>
                <a:gd name="T0" fmla="*/ 85 w 85"/>
                <a:gd name="T1" fmla="*/ 35 h 87"/>
                <a:gd name="T2" fmla="*/ 78 w 85"/>
                <a:gd name="T3" fmla="*/ 21 h 87"/>
                <a:gd name="T4" fmla="*/ 66 w 85"/>
                <a:gd name="T5" fmla="*/ 9 h 87"/>
                <a:gd name="T6" fmla="*/ 51 w 85"/>
                <a:gd name="T7" fmla="*/ 0 h 87"/>
                <a:gd name="T8" fmla="*/ 34 w 85"/>
                <a:gd name="T9" fmla="*/ 0 h 87"/>
                <a:gd name="T10" fmla="*/ 19 w 85"/>
                <a:gd name="T11" fmla="*/ 9 h 87"/>
                <a:gd name="T12" fmla="*/ 8 w 85"/>
                <a:gd name="T13" fmla="*/ 21 h 87"/>
                <a:gd name="T14" fmla="*/ 0 w 85"/>
                <a:gd name="T15" fmla="*/ 35 h 87"/>
                <a:gd name="T16" fmla="*/ 0 w 85"/>
                <a:gd name="T17" fmla="*/ 52 h 87"/>
                <a:gd name="T18" fmla="*/ 8 w 85"/>
                <a:gd name="T19" fmla="*/ 70 h 87"/>
                <a:gd name="T20" fmla="*/ 19 w 85"/>
                <a:gd name="T21" fmla="*/ 80 h 87"/>
                <a:gd name="T22" fmla="*/ 34 w 85"/>
                <a:gd name="T23" fmla="*/ 87 h 87"/>
                <a:gd name="T24" fmla="*/ 51 w 85"/>
                <a:gd name="T25" fmla="*/ 87 h 87"/>
                <a:gd name="T26" fmla="*/ 66 w 85"/>
                <a:gd name="T27" fmla="*/ 80 h 87"/>
                <a:gd name="T28" fmla="*/ 78 w 85"/>
                <a:gd name="T29" fmla="*/ 70 h 87"/>
                <a:gd name="T30" fmla="*/ 85 w 85"/>
                <a:gd name="T31" fmla="*/ 52 h 87"/>
                <a:gd name="T32" fmla="*/ 83 w 85"/>
                <a:gd name="T33" fmla="*/ 35 h 87"/>
                <a:gd name="T34" fmla="*/ 78 w 85"/>
                <a:gd name="T35" fmla="*/ 21 h 87"/>
                <a:gd name="T36" fmla="*/ 66 w 85"/>
                <a:gd name="T37" fmla="*/ 9 h 87"/>
                <a:gd name="T38" fmla="*/ 51 w 85"/>
                <a:gd name="T39" fmla="*/ 4 h 87"/>
                <a:gd name="T40" fmla="*/ 34 w 85"/>
                <a:gd name="T41" fmla="*/ 4 h 87"/>
                <a:gd name="T42" fmla="*/ 19 w 85"/>
                <a:gd name="T43" fmla="*/ 9 h 87"/>
                <a:gd name="T44" fmla="*/ 8 w 85"/>
                <a:gd name="T45" fmla="*/ 21 h 87"/>
                <a:gd name="T46" fmla="*/ 2 w 85"/>
                <a:gd name="T47" fmla="*/ 35 h 87"/>
                <a:gd name="T48" fmla="*/ 2 w 85"/>
                <a:gd name="T49" fmla="*/ 52 h 87"/>
                <a:gd name="T50" fmla="*/ 8 w 85"/>
                <a:gd name="T51" fmla="*/ 67 h 87"/>
                <a:gd name="T52" fmla="*/ 19 w 85"/>
                <a:gd name="T53" fmla="*/ 80 h 87"/>
                <a:gd name="T54" fmla="*/ 34 w 85"/>
                <a:gd name="T55" fmla="*/ 85 h 87"/>
                <a:gd name="T56" fmla="*/ 51 w 85"/>
                <a:gd name="T57" fmla="*/ 85 h 87"/>
                <a:gd name="T58" fmla="*/ 66 w 85"/>
                <a:gd name="T59" fmla="*/ 80 h 87"/>
                <a:gd name="T60" fmla="*/ 78 w 85"/>
                <a:gd name="T61" fmla="*/ 67 h 87"/>
                <a:gd name="T62" fmla="*/ 83 w 85"/>
                <a:gd name="T63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87">
                  <a:moveTo>
                    <a:pt x="85" y="45"/>
                  </a:moveTo>
                  <a:lnTo>
                    <a:pt x="85" y="35"/>
                  </a:lnTo>
                  <a:lnTo>
                    <a:pt x="83" y="28"/>
                  </a:lnTo>
                  <a:lnTo>
                    <a:pt x="78" y="21"/>
                  </a:lnTo>
                  <a:lnTo>
                    <a:pt x="73" y="13"/>
                  </a:lnTo>
                  <a:lnTo>
                    <a:pt x="66" y="9"/>
                  </a:lnTo>
                  <a:lnTo>
                    <a:pt x="59" y="4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19" y="9"/>
                  </a:lnTo>
                  <a:lnTo>
                    <a:pt x="11" y="13"/>
                  </a:lnTo>
                  <a:lnTo>
                    <a:pt x="8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2" y="63"/>
                  </a:lnTo>
                  <a:lnTo>
                    <a:pt x="8" y="70"/>
                  </a:lnTo>
                  <a:lnTo>
                    <a:pt x="11" y="74"/>
                  </a:lnTo>
                  <a:lnTo>
                    <a:pt x="19" y="80"/>
                  </a:lnTo>
                  <a:lnTo>
                    <a:pt x="27" y="85"/>
                  </a:lnTo>
                  <a:lnTo>
                    <a:pt x="34" y="87"/>
                  </a:lnTo>
                  <a:lnTo>
                    <a:pt x="42" y="87"/>
                  </a:lnTo>
                  <a:lnTo>
                    <a:pt x="51" y="87"/>
                  </a:lnTo>
                  <a:lnTo>
                    <a:pt x="59" y="85"/>
                  </a:lnTo>
                  <a:lnTo>
                    <a:pt x="66" y="80"/>
                  </a:lnTo>
                  <a:lnTo>
                    <a:pt x="73" y="74"/>
                  </a:lnTo>
                  <a:lnTo>
                    <a:pt x="78" y="70"/>
                  </a:lnTo>
                  <a:lnTo>
                    <a:pt x="83" y="63"/>
                  </a:lnTo>
                  <a:lnTo>
                    <a:pt x="85" y="52"/>
                  </a:lnTo>
                  <a:lnTo>
                    <a:pt x="85" y="45"/>
                  </a:lnTo>
                  <a:lnTo>
                    <a:pt x="83" y="35"/>
                  </a:lnTo>
                  <a:lnTo>
                    <a:pt x="82" y="28"/>
                  </a:lnTo>
                  <a:lnTo>
                    <a:pt x="78" y="21"/>
                  </a:lnTo>
                  <a:lnTo>
                    <a:pt x="73" y="16"/>
                  </a:lnTo>
                  <a:lnTo>
                    <a:pt x="66" y="9"/>
                  </a:lnTo>
                  <a:lnTo>
                    <a:pt x="59" y="6"/>
                  </a:lnTo>
                  <a:lnTo>
                    <a:pt x="51" y="4"/>
                  </a:lnTo>
                  <a:lnTo>
                    <a:pt x="42" y="4"/>
                  </a:lnTo>
                  <a:lnTo>
                    <a:pt x="34" y="4"/>
                  </a:lnTo>
                  <a:lnTo>
                    <a:pt x="27" y="6"/>
                  </a:lnTo>
                  <a:lnTo>
                    <a:pt x="19" y="9"/>
                  </a:lnTo>
                  <a:lnTo>
                    <a:pt x="11" y="16"/>
                  </a:lnTo>
                  <a:lnTo>
                    <a:pt x="8" y="21"/>
                  </a:lnTo>
                  <a:lnTo>
                    <a:pt x="4" y="28"/>
                  </a:lnTo>
                  <a:lnTo>
                    <a:pt x="2" y="35"/>
                  </a:lnTo>
                  <a:lnTo>
                    <a:pt x="0" y="45"/>
                  </a:lnTo>
                  <a:lnTo>
                    <a:pt x="2" y="52"/>
                  </a:lnTo>
                  <a:lnTo>
                    <a:pt x="4" y="59"/>
                  </a:lnTo>
                  <a:lnTo>
                    <a:pt x="8" y="67"/>
                  </a:lnTo>
                  <a:lnTo>
                    <a:pt x="11" y="74"/>
                  </a:lnTo>
                  <a:lnTo>
                    <a:pt x="19" y="80"/>
                  </a:lnTo>
                  <a:lnTo>
                    <a:pt x="27" y="83"/>
                  </a:lnTo>
                  <a:lnTo>
                    <a:pt x="34" y="85"/>
                  </a:lnTo>
                  <a:lnTo>
                    <a:pt x="42" y="87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6" y="80"/>
                  </a:lnTo>
                  <a:lnTo>
                    <a:pt x="73" y="74"/>
                  </a:lnTo>
                  <a:lnTo>
                    <a:pt x="78" y="67"/>
                  </a:lnTo>
                  <a:lnTo>
                    <a:pt x="82" y="59"/>
                  </a:lnTo>
                  <a:lnTo>
                    <a:pt x="83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6" name="Freeform 1368">
              <a:extLst>
                <a:ext uri="{FF2B5EF4-FFF2-40B4-BE49-F238E27FC236}">
                  <a16:creationId xmlns:a16="http://schemas.microsoft.com/office/drawing/2014/main" id="{A1818415-AC96-41CF-90F7-F86E46CF5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938"/>
              <a:ext cx="28" cy="27"/>
            </a:xfrm>
            <a:custGeom>
              <a:avLst/>
              <a:gdLst>
                <a:gd name="T0" fmla="*/ 83 w 85"/>
                <a:gd name="T1" fmla="*/ 31 h 83"/>
                <a:gd name="T2" fmla="*/ 78 w 85"/>
                <a:gd name="T3" fmla="*/ 17 h 83"/>
                <a:gd name="T4" fmla="*/ 66 w 85"/>
                <a:gd name="T5" fmla="*/ 3 h 83"/>
                <a:gd name="T6" fmla="*/ 51 w 85"/>
                <a:gd name="T7" fmla="*/ 0 h 83"/>
                <a:gd name="T8" fmla="*/ 34 w 85"/>
                <a:gd name="T9" fmla="*/ 0 h 83"/>
                <a:gd name="T10" fmla="*/ 19 w 85"/>
                <a:gd name="T11" fmla="*/ 3 h 83"/>
                <a:gd name="T12" fmla="*/ 8 w 85"/>
                <a:gd name="T13" fmla="*/ 17 h 83"/>
                <a:gd name="T14" fmla="*/ 2 w 85"/>
                <a:gd name="T15" fmla="*/ 31 h 83"/>
                <a:gd name="T16" fmla="*/ 2 w 85"/>
                <a:gd name="T17" fmla="*/ 48 h 83"/>
                <a:gd name="T18" fmla="*/ 8 w 85"/>
                <a:gd name="T19" fmla="*/ 63 h 83"/>
                <a:gd name="T20" fmla="*/ 19 w 85"/>
                <a:gd name="T21" fmla="*/ 76 h 83"/>
                <a:gd name="T22" fmla="*/ 34 w 85"/>
                <a:gd name="T23" fmla="*/ 81 h 83"/>
                <a:gd name="T24" fmla="*/ 51 w 85"/>
                <a:gd name="T25" fmla="*/ 81 h 83"/>
                <a:gd name="T26" fmla="*/ 66 w 85"/>
                <a:gd name="T27" fmla="*/ 76 h 83"/>
                <a:gd name="T28" fmla="*/ 78 w 85"/>
                <a:gd name="T29" fmla="*/ 63 h 83"/>
                <a:gd name="T30" fmla="*/ 83 w 85"/>
                <a:gd name="T31" fmla="*/ 48 h 83"/>
                <a:gd name="T32" fmla="*/ 83 w 85"/>
                <a:gd name="T33" fmla="*/ 41 h 83"/>
                <a:gd name="T34" fmla="*/ 82 w 85"/>
                <a:gd name="T35" fmla="*/ 24 h 83"/>
                <a:gd name="T36" fmla="*/ 71 w 85"/>
                <a:gd name="T37" fmla="*/ 11 h 83"/>
                <a:gd name="T38" fmla="*/ 59 w 85"/>
                <a:gd name="T39" fmla="*/ 1 h 83"/>
                <a:gd name="T40" fmla="*/ 42 w 85"/>
                <a:gd name="T41" fmla="*/ 0 h 83"/>
                <a:gd name="T42" fmla="*/ 27 w 85"/>
                <a:gd name="T43" fmla="*/ 1 h 83"/>
                <a:gd name="T44" fmla="*/ 15 w 85"/>
                <a:gd name="T45" fmla="*/ 11 h 83"/>
                <a:gd name="T46" fmla="*/ 4 w 85"/>
                <a:gd name="T47" fmla="*/ 24 h 83"/>
                <a:gd name="T48" fmla="*/ 2 w 85"/>
                <a:gd name="T49" fmla="*/ 41 h 83"/>
                <a:gd name="T50" fmla="*/ 4 w 85"/>
                <a:gd name="T51" fmla="*/ 55 h 83"/>
                <a:gd name="T52" fmla="*/ 15 w 85"/>
                <a:gd name="T53" fmla="*/ 68 h 83"/>
                <a:gd name="T54" fmla="*/ 27 w 85"/>
                <a:gd name="T55" fmla="*/ 77 h 83"/>
                <a:gd name="T56" fmla="*/ 42 w 85"/>
                <a:gd name="T57" fmla="*/ 81 h 83"/>
                <a:gd name="T58" fmla="*/ 59 w 85"/>
                <a:gd name="T59" fmla="*/ 77 h 83"/>
                <a:gd name="T60" fmla="*/ 71 w 85"/>
                <a:gd name="T61" fmla="*/ 68 h 83"/>
                <a:gd name="T62" fmla="*/ 82 w 85"/>
                <a:gd name="T63" fmla="*/ 55 h 83"/>
                <a:gd name="T64" fmla="*/ 83 w 85"/>
                <a:gd name="T65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5" h="83">
                  <a:moveTo>
                    <a:pt x="85" y="41"/>
                  </a:moveTo>
                  <a:lnTo>
                    <a:pt x="83" y="31"/>
                  </a:lnTo>
                  <a:lnTo>
                    <a:pt x="82" y="24"/>
                  </a:lnTo>
                  <a:lnTo>
                    <a:pt x="78" y="17"/>
                  </a:lnTo>
                  <a:lnTo>
                    <a:pt x="73" y="11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19" y="3"/>
                  </a:lnTo>
                  <a:lnTo>
                    <a:pt x="11" y="11"/>
                  </a:lnTo>
                  <a:lnTo>
                    <a:pt x="8" y="17"/>
                  </a:lnTo>
                  <a:lnTo>
                    <a:pt x="4" y="24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5"/>
                  </a:lnTo>
                  <a:lnTo>
                    <a:pt x="8" y="63"/>
                  </a:lnTo>
                  <a:lnTo>
                    <a:pt x="11" y="70"/>
                  </a:lnTo>
                  <a:lnTo>
                    <a:pt x="19" y="76"/>
                  </a:lnTo>
                  <a:lnTo>
                    <a:pt x="27" y="77"/>
                  </a:lnTo>
                  <a:lnTo>
                    <a:pt x="34" y="81"/>
                  </a:lnTo>
                  <a:lnTo>
                    <a:pt x="42" y="83"/>
                  </a:lnTo>
                  <a:lnTo>
                    <a:pt x="51" y="81"/>
                  </a:lnTo>
                  <a:lnTo>
                    <a:pt x="59" y="77"/>
                  </a:lnTo>
                  <a:lnTo>
                    <a:pt x="66" y="76"/>
                  </a:lnTo>
                  <a:lnTo>
                    <a:pt x="73" y="70"/>
                  </a:lnTo>
                  <a:lnTo>
                    <a:pt x="78" y="63"/>
                  </a:lnTo>
                  <a:lnTo>
                    <a:pt x="82" y="55"/>
                  </a:lnTo>
                  <a:lnTo>
                    <a:pt x="83" y="48"/>
                  </a:lnTo>
                  <a:lnTo>
                    <a:pt x="85" y="41"/>
                  </a:lnTo>
                  <a:lnTo>
                    <a:pt x="83" y="41"/>
                  </a:lnTo>
                  <a:lnTo>
                    <a:pt x="83" y="31"/>
                  </a:lnTo>
                  <a:lnTo>
                    <a:pt x="82" y="24"/>
                  </a:lnTo>
                  <a:lnTo>
                    <a:pt x="76" y="17"/>
                  </a:lnTo>
                  <a:lnTo>
                    <a:pt x="71" y="11"/>
                  </a:lnTo>
                  <a:lnTo>
                    <a:pt x="66" y="7"/>
                  </a:lnTo>
                  <a:lnTo>
                    <a:pt x="59" y="1"/>
                  </a:lnTo>
                  <a:lnTo>
                    <a:pt x="51" y="1"/>
                  </a:lnTo>
                  <a:lnTo>
                    <a:pt x="42" y="0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9" y="17"/>
                  </a:lnTo>
                  <a:lnTo>
                    <a:pt x="4" y="24"/>
                  </a:lnTo>
                  <a:lnTo>
                    <a:pt x="2" y="31"/>
                  </a:lnTo>
                  <a:lnTo>
                    <a:pt x="2" y="41"/>
                  </a:lnTo>
                  <a:lnTo>
                    <a:pt x="2" y="48"/>
                  </a:lnTo>
                  <a:lnTo>
                    <a:pt x="4" y="55"/>
                  </a:lnTo>
                  <a:lnTo>
                    <a:pt x="9" y="63"/>
                  </a:lnTo>
                  <a:lnTo>
                    <a:pt x="15" y="68"/>
                  </a:lnTo>
                  <a:lnTo>
                    <a:pt x="19" y="74"/>
                  </a:lnTo>
                  <a:lnTo>
                    <a:pt x="27" y="77"/>
                  </a:lnTo>
                  <a:lnTo>
                    <a:pt x="34" y="81"/>
                  </a:lnTo>
                  <a:lnTo>
                    <a:pt x="42" y="81"/>
                  </a:lnTo>
                  <a:lnTo>
                    <a:pt x="51" y="81"/>
                  </a:lnTo>
                  <a:lnTo>
                    <a:pt x="59" y="77"/>
                  </a:lnTo>
                  <a:lnTo>
                    <a:pt x="66" y="74"/>
                  </a:lnTo>
                  <a:lnTo>
                    <a:pt x="71" y="68"/>
                  </a:lnTo>
                  <a:lnTo>
                    <a:pt x="76" y="63"/>
                  </a:lnTo>
                  <a:lnTo>
                    <a:pt x="82" y="55"/>
                  </a:lnTo>
                  <a:lnTo>
                    <a:pt x="83" y="48"/>
                  </a:lnTo>
                  <a:lnTo>
                    <a:pt x="83" y="41"/>
                  </a:lnTo>
                  <a:lnTo>
                    <a:pt x="85" y="41"/>
                  </a:ln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7" name="Freeform 1369">
              <a:extLst>
                <a:ext uri="{FF2B5EF4-FFF2-40B4-BE49-F238E27FC236}">
                  <a16:creationId xmlns:a16="http://schemas.microsoft.com/office/drawing/2014/main" id="{A082E750-7D89-4DE5-B9F7-7905A7B8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938"/>
              <a:ext cx="27" cy="27"/>
            </a:xfrm>
            <a:custGeom>
              <a:avLst/>
              <a:gdLst>
                <a:gd name="T0" fmla="*/ 81 w 81"/>
                <a:gd name="T1" fmla="*/ 31 h 81"/>
                <a:gd name="T2" fmla="*/ 74 w 81"/>
                <a:gd name="T3" fmla="*/ 17 h 81"/>
                <a:gd name="T4" fmla="*/ 64 w 81"/>
                <a:gd name="T5" fmla="*/ 7 h 81"/>
                <a:gd name="T6" fmla="*/ 50 w 81"/>
                <a:gd name="T7" fmla="*/ 1 h 81"/>
                <a:gd name="T8" fmla="*/ 31 w 81"/>
                <a:gd name="T9" fmla="*/ 1 h 81"/>
                <a:gd name="T10" fmla="*/ 17 w 81"/>
                <a:gd name="T11" fmla="*/ 7 h 81"/>
                <a:gd name="T12" fmla="*/ 7 w 81"/>
                <a:gd name="T13" fmla="*/ 17 h 81"/>
                <a:gd name="T14" fmla="*/ 0 w 81"/>
                <a:gd name="T15" fmla="*/ 31 h 81"/>
                <a:gd name="T16" fmla="*/ 0 w 81"/>
                <a:gd name="T17" fmla="*/ 48 h 81"/>
                <a:gd name="T18" fmla="*/ 7 w 81"/>
                <a:gd name="T19" fmla="*/ 63 h 81"/>
                <a:gd name="T20" fmla="*/ 17 w 81"/>
                <a:gd name="T21" fmla="*/ 74 h 81"/>
                <a:gd name="T22" fmla="*/ 31 w 81"/>
                <a:gd name="T23" fmla="*/ 81 h 81"/>
                <a:gd name="T24" fmla="*/ 50 w 81"/>
                <a:gd name="T25" fmla="*/ 81 h 81"/>
                <a:gd name="T26" fmla="*/ 64 w 81"/>
                <a:gd name="T27" fmla="*/ 74 h 81"/>
                <a:gd name="T28" fmla="*/ 74 w 81"/>
                <a:gd name="T29" fmla="*/ 63 h 81"/>
                <a:gd name="T30" fmla="*/ 81 w 81"/>
                <a:gd name="T31" fmla="*/ 48 h 81"/>
                <a:gd name="T32" fmla="*/ 79 w 81"/>
                <a:gd name="T33" fmla="*/ 41 h 81"/>
                <a:gd name="T34" fmla="*/ 75 w 81"/>
                <a:gd name="T35" fmla="*/ 24 h 81"/>
                <a:gd name="T36" fmla="*/ 68 w 81"/>
                <a:gd name="T37" fmla="*/ 11 h 81"/>
                <a:gd name="T38" fmla="*/ 57 w 81"/>
                <a:gd name="T39" fmla="*/ 3 h 81"/>
                <a:gd name="T40" fmla="*/ 39 w 81"/>
                <a:gd name="T41" fmla="*/ 1 h 81"/>
                <a:gd name="T42" fmla="*/ 24 w 81"/>
                <a:gd name="T43" fmla="*/ 3 h 81"/>
                <a:gd name="T44" fmla="*/ 12 w 81"/>
                <a:gd name="T45" fmla="*/ 11 h 81"/>
                <a:gd name="T46" fmla="*/ 5 w 81"/>
                <a:gd name="T47" fmla="*/ 24 h 81"/>
                <a:gd name="T48" fmla="*/ 1 w 81"/>
                <a:gd name="T49" fmla="*/ 41 h 81"/>
                <a:gd name="T50" fmla="*/ 5 w 81"/>
                <a:gd name="T51" fmla="*/ 55 h 81"/>
                <a:gd name="T52" fmla="*/ 12 w 81"/>
                <a:gd name="T53" fmla="*/ 68 h 81"/>
                <a:gd name="T54" fmla="*/ 24 w 81"/>
                <a:gd name="T55" fmla="*/ 75 h 81"/>
                <a:gd name="T56" fmla="*/ 39 w 81"/>
                <a:gd name="T57" fmla="*/ 77 h 81"/>
                <a:gd name="T58" fmla="*/ 57 w 81"/>
                <a:gd name="T59" fmla="*/ 75 h 81"/>
                <a:gd name="T60" fmla="*/ 68 w 81"/>
                <a:gd name="T61" fmla="*/ 68 h 81"/>
                <a:gd name="T62" fmla="*/ 75 w 81"/>
                <a:gd name="T63" fmla="*/ 55 h 81"/>
                <a:gd name="T64" fmla="*/ 79 w 81"/>
                <a:gd name="T6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" h="81">
                  <a:moveTo>
                    <a:pt x="81" y="41"/>
                  </a:moveTo>
                  <a:lnTo>
                    <a:pt x="81" y="31"/>
                  </a:lnTo>
                  <a:lnTo>
                    <a:pt x="79" y="24"/>
                  </a:lnTo>
                  <a:lnTo>
                    <a:pt x="74" y="17"/>
                  </a:lnTo>
                  <a:lnTo>
                    <a:pt x="68" y="11"/>
                  </a:lnTo>
                  <a:lnTo>
                    <a:pt x="64" y="7"/>
                  </a:lnTo>
                  <a:lnTo>
                    <a:pt x="57" y="1"/>
                  </a:lnTo>
                  <a:lnTo>
                    <a:pt x="50" y="1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4" y="1"/>
                  </a:lnTo>
                  <a:lnTo>
                    <a:pt x="17" y="7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1" y="55"/>
                  </a:lnTo>
                  <a:lnTo>
                    <a:pt x="7" y="63"/>
                  </a:lnTo>
                  <a:lnTo>
                    <a:pt x="12" y="68"/>
                  </a:lnTo>
                  <a:lnTo>
                    <a:pt x="17" y="74"/>
                  </a:lnTo>
                  <a:lnTo>
                    <a:pt x="24" y="77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50" y="81"/>
                  </a:lnTo>
                  <a:lnTo>
                    <a:pt x="57" y="77"/>
                  </a:lnTo>
                  <a:lnTo>
                    <a:pt x="64" y="74"/>
                  </a:lnTo>
                  <a:lnTo>
                    <a:pt x="68" y="68"/>
                  </a:lnTo>
                  <a:lnTo>
                    <a:pt x="74" y="63"/>
                  </a:lnTo>
                  <a:lnTo>
                    <a:pt x="79" y="55"/>
                  </a:lnTo>
                  <a:lnTo>
                    <a:pt x="81" y="48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9" y="31"/>
                  </a:lnTo>
                  <a:lnTo>
                    <a:pt x="75" y="24"/>
                  </a:lnTo>
                  <a:lnTo>
                    <a:pt x="74" y="19"/>
                  </a:lnTo>
                  <a:lnTo>
                    <a:pt x="68" y="11"/>
                  </a:lnTo>
                  <a:lnTo>
                    <a:pt x="60" y="9"/>
                  </a:lnTo>
                  <a:lnTo>
                    <a:pt x="57" y="3"/>
                  </a:lnTo>
                  <a:lnTo>
                    <a:pt x="50" y="1"/>
                  </a:lnTo>
                  <a:lnTo>
                    <a:pt x="39" y="1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19" y="9"/>
                  </a:lnTo>
                  <a:lnTo>
                    <a:pt x="12" y="11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1" y="31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5" y="55"/>
                  </a:lnTo>
                  <a:lnTo>
                    <a:pt x="7" y="60"/>
                  </a:lnTo>
                  <a:lnTo>
                    <a:pt x="12" y="68"/>
                  </a:lnTo>
                  <a:lnTo>
                    <a:pt x="19" y="74"/>
                  </a:lnTo>
                  <a:lnTo>
                    <a:pt x="24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50" y="77"/>
                  </a:lnTo>
                  <a:lnTo>
                    <a:pt x="57" y="75"/>
                  </a:lnTo>
                  <a:lnTo>
                    <a:pt x="60" y="74"/>
                  </a:lnTo>
                  <a:lnTo>
                    <a:pt x="68" y="68"/>
                  </a:lnTo>
                  <a:lnTo>
                    <a:pt x="74" y="60"/>
                  </a:lnTo>
                  <a:lnTo>
                    <a:pt x="75" y="55"/>
                  </a:lnTo>
                  <a:lnTo>
                    <a:pt x="79" y="48"/>
                  </a:lnTo>
                  <a:lnTo>
                    <a:pt x="79" y="41"/>
                  </a:lnTo>
                  <a:lnTo>
                    <a:pt x="81" y="41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8" name="Freeform 1370">
              <a:extLst>
                <a:ext uri="{FF2B5EF4-FFF2-40B4-BE49-F238E27FC236}">
                  <a16:creationId xmlns:a16="http://schemas.microsoft.com/office/drawing/2014/main" id="{70723E7E-C1CE-4838-81C2-8DAFF80D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938"/>
              <a:ext cx="26" cy="26"/>
            </a:xfrm>
            <a:custGeom>
              <a:avLst/>
              <a:gdLst>
                <a:gd name="T0" fmla="*/ 78 w 78"/>
                <a:gd name="T1" fmla="*/ 29 h 77"/>
                <a:gd name="T2" fmla="*/ 73 w 78"/>
                <a:gd name="T3" fmla="*/ 17 h 77"/>
                <a:gd name="T4" fmla="*/ 59 w 78"/>
                <a:gd name="T5" fmla="*/ 7 h 77"/>
                <a:gd name="T6" fmla="*/ 49 w 78"/>
                <a:gd name="T7" fmla="*/ 0 h 77"/>
                <a:gd name="T8" fmla="*/ 30 w 78"/>
                <a:gd name="T9" fmla="*/ 0 h 77"/>
                <a:gd name="T10" fmla="*/ 18 w 78"/>
                <a:gd name="T11" fmla="*/ 7 h 77"/>
                <a:gd name="T12" fmla="*/ 6 w 78"/>
                <a:gd name="T13" fmla="*/ 17 h 77"/>
                <a:gd name="T14" fmla="*/ 0 w 78"/>
                <a:gd name="T15" fmla="*/ 29 h 77"/>
                <a:gd name="T16" fmla="*/ 0 w 78"/>
                <a:gd name="T17" fmla="*/ 46 h 77"/>
                <a:gd name="T18" fmla="*/ 6 w 78"/>
                <a:gd name="T19" fmla="*/ 58 h 77"/>
                <a:gd name="T20" fmla="*/ 18 w 78"/>
                <a:gd name="T21" fmla="*/ 72 h 77"/>
                <a:gd name="T22" fmla="*/ 30 w 78"/>
                <a:gd name="T23" fmla="*/ 77 h 77"/>
                <a:gd name="T24" fmla="*/ 49 w 78"/>
                <a:gd name="T25" fmla="*/ 77 h 77"/>
                <a:gd name="T26" fmla="*/ 59 w 78"/>
                <a:gd name="T27" fmla="*/ 72 h 77"/>
                <a:gd name="T28" fmla="*/ 73 w 78"/>
                <a:gd name="T29" fmla="*/ 58 h 77"/>
                <a:gd name="T30" fmla="*/ 78 w 78"/>
                <a:gd name="T31" fmla="*/ 46 h 77"/>
                <a:gd name="T32" fmla="*/ 74 w 78"/>
                <a:gd name="T33" fmla="*/ 32 h 77"/>
                <a:gd name="T34" fmla="*/ 70 w 78"/>
                <a:gd name="T35" fmla="*/ 17 h 77"/>
                <a:gd name="T36" fmla="*/ 59 w 78"/>
                <a:gd name="T37" fmla="*/ 7 h 77"/>
                <a:gd name="T38" fmla="*/ 49 w 78"/>
                <a:gd name="T39" fmla="*/ 3 h 77"/>
                <a:gd name="T40" fmla="*/ 30 w 78"/>
                <a:gd name="T41" fmla="*/ 3 h 77"/>
                <a:gd name="T42" fmla="*/ 18 w 78"/>
                <a:gd name="T43" fmla="*/ 7 h 77"/>
                <a:gd name="T44" fmla="*/ 9 w 78"/>
                <a:gd name="T45" fmla="*/ 17 h 77"/>
                <a:gd name="T46" fmla="*/ 4 w 78"/>
                <a:gd name="T47" fmla="*/ 32 h 77"/>
                <a:gd name="T48" fmla="*/ 4 w 78"/>
                <a:gd name="T49" fmla="*/ 46 h 77"/>
                <a:gd name="T50" fmla="*/ 9 w 78"/>
                <a:gd name="T51" fmla="*/ 58 h 77"/>
                <a:gd name="T52" fmla="*/ 18 w 78"/>
                <a:gd name="T53" fmla="*/ 68 h 77"/>
                <a:gd name="T54" fmla="*/ 30 w 78"/>
                <a:gd name="T55" fmla="*/ 74 h 77"/>
                <a:gd name="T56" fmla="*/ 49 w 78"/>
                <a:gd name="T57" fmla="*/ 74 h 77"/>
                <a:gd name="T58" fmla="*/ 59 w 78"/>
                <a:gd name="T59" fmla="*/ 68 h 77"/>
                <a:gd name="T60" fmla="*/ 70 w 78"/>
                <a:gd name="T61" fmla="*/ 58 h 77"/>
                <a:gd name="T62" fmla="*/ 74 w 78"/>
                <a:gd name="T63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7">
                  <a:moveTo>
                    <a:pt x="78" y="39"/>
                  </a:moveTo>
                  <a:lnTo>
                    <a:pt x="78" y="29"/>
                  </a:lnTo>
                  <a:lnTo>
                    <a:pt x="74" y="22"/>
                  </a:lnTo>
                  <a:lnTo>
                    <a:pt x="73" y="17"/>
                  </a:lnTo>
                  <a:lnTo>
                    <a:pt x="67" y="10"/>
                  </a:lnTo>
                  <a:lnTo>
                    <a:pt x="59" y="7"/>
                  </a:lnTo>
                  <a:lnTo>
                    <a:pt x="56" y="3"/>
                  </a:lnTo>
                  <a:lnTo>
                    <a:pt x="49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3"/>
                  </a:lnTo>
                  <a:lnTo>
                    <a:pt x="18" y="7"/>
                  </a:lnTo>
                  <a:lnTo>
                    <a:pt x="11" y="10"/>
                  </a:lnTo>
                  <a:lnTo>
                    <a:pt x="6" y="17"/>
                  </a:lnTo>
                  <a:lnTo>
                    <a:pt x="4" y="22"/>
                  </a:lnTo>
                  <a:lnTo>
                    <a:pt x="0" y="29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3"/>
                  </a:lnTo>
                  <a:lnTo>
                    <a:pt x="6" y="58"/>
                  </a:lnTo>
                  <a:lnTo>
                    <a:pt x="11" y="67"/>
                  </a:lnTo>
                  <a:lnTo>
                    <a:pt x="18" y="72"/>
                  </a:lnTo>
                  <a:lnTo>
                    <a:pt x="23" y="74"/>
                  </a:lnTo>
                  <a:lnTo>
                    <a:pt x="30" y="77"/>
                  </a:lnTo>
                  <a:lnTo>
                    <a:pt x="38" y="77"/>
                  </a:lnTo>
                  <a:lnTo>
                    <a:pt x="49" y="77"/>
                  </a:lnTo>
                  <a:lnTo>
                    <a:pt x="56" y="74"/>
                  </a:lnTo>
                  <a:lnTo>
                    <a:pt x="59" y="72"/>
                  </a:lnTo>
                  <a:lnTo>
                    <a:pt x="67" y="67"/>
                  </a:lnTo>
                  <a:lnTo>
                    <a:pt x="73" y="58"/>
                  </a:lnTo>
                  <a:lnTo>
                    <a:pt x="74" y="53"/>
                  </a:lnTo>
                  <a:lnTo>
                    <a:pt x="78" y="46"/>
                  </a:lnTo>
                  <a:lnTo>
                    <a:pt x="78" y="39"/>
                  </a:lnTo>
                  <a:lnTo>
                    <a:pt x="74" y="32"/>
                  </a:lnTo>
                  <a:lnTo>
                    <a:pt x="73" y="24"/>
                  </a:lnTo>
                  <a:lnTo>
                    <a:pt x="70" y="17"/>
                  </a:lnTo>
                  <a:lnTo>
                    <a:pt x="64" y="12"/>
                  </a:lnTo>
                  <a:lnTo>
                    <a:pt x="59" y="7"/>
                  </a:lnTo>
                  <a:lnTo>
                    <a:pt x="52" y="5"/>
                  </a:lnTo>
                  <a:lnTo>
                    <a:pt x="49" y="3"/>
                  </a:lnTo>
                  <a:lnTo>
                    <a:pt x="38" y="0"/>
                  </a:lnTo>
                  <a:lnTo>
                    <a:pt x="30" y="3"/>
                  </a:lnTo>
                  <a:lnTo>
                    <a:pt x="26" y="5"/>
                  </a:lnTo>
                  <a:lnTo>
                    <a:pt x="18" y="7"/>
                  </a:lnTo>
                  <a:lnTo>
                    <a:pt x="13" y="12"/>
                  </a:lnTo>
                  <a:lnTo>
                    <a:pt x="9" y="17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4" y="46"/>
                  </a:lnTo>
                  <a:lnTo>
                    <a:pt x="4" y="53"/>
                  </a:lnTo>
                  <a:lnTo>
                    <a:pt x="9" y="58"/>
                  </a:lnTo>
                  <a:lnTo>
                    <a:pt x="13" y="64"/>
                  </a:lnTo>
                  <a:lnTo>
                    <a:pt x="18" y="68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8" y="77"/>
                  </a:lnTo>
                  <a:lnTo>
                    <a:pt x="49" y="74"/>
                  </a:lnTo>
                  <a:lnTo>
                    <a:pt x="52" y="74"/>
                  </a:lnTo>
                  <a:lnTo>
                    <a:pt x="59" y="68"/>
                  </a:lnTo>
                  <a:lnTo>
                    <a:pt x="64" y="64"/>
                  </a:lnTo>
                  <a:lnTo>
                    <a:pt x="70" y="58"/>
                  </a:lnTo>
                  <a:lnTo>
                    <a:pt x="73" y="53"/>
                  </a:lnTo>
                  <a:lnTo>
                    <a:pt x="74" y="46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9" name="Freeform 1371">
              <a:extLst>
                <a:ext uri="{FF2B5EF4-FFF2-40B4-BE49-F238E27FC236}">
                  <a16:creationId xmlns:a16="http://schemas.microsoft.com/office/drawing/2014/main" id="{3FFD40E4-CA70-4A88-9CA3-42A420773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938"/>
              <a:ext cx="26" cy="26"/>
            </a:xfrm>
            <a:custGeom>
              <a:avLst/>
              <a:gdLst>
                <a:gd name="T0" fmla="*/ 74 w 78"/>
                <a:gd name="T1" fmla="*/ 32 h 77"/>
                <a:gd name="T2" fmla="*/ 70 w 78"/>
                <a:gd name="T3" fmla="*/ 17 h 77"/>
                <a:gd name="T4" fmla="*/ 59 w 78"/>
                <a:gd name="T5" fmla="*/ 7 h 77"/>
                <a:gd name="T6" fmla="*/ 49 w 78"/>
                <a:gd name="T7" fmla="*/ 3 h 77"/>
                <a:gd name="T8" fmla="*/ 30 w 78"/>
                <a:gd name="T9" fmla="*/ 3 h 77"/>
                <a:gd name="T10" fmla="*/ 18 w 78"/>
                <a:gd name="T11" fmla="*/ 7 h 77"/>
                <a:gd name="T12" fmla="*/ 9 w 78"/>
                <a:gd name="T13" fmla="*/ 17 h 77"/>
                <a:gd name="T14" fmla="*/ 4 w 78"/>
                <a:gd name="T15" fmla="*/ 32 h 77"/>
                <a:gd name="T16" fmla="*/ 4 w 78"/>
                <a:gd name="T17" fmla="*/ 46 h 77"/>
                <a:gd name="T18" fmla="*/ 9 w 78"/>
                <a:gd name="T19" fmla="*/ 58 h 77"/>
                <a:gd name="T20" fmla="*/ 18 w 78"/>
                <a:gd name="T21" fmla="*/ 68 h 77"/>
                <a:gd name="T22" fmla="*/ 30 w 78"/>
                <a:gd name="T23" fmla="*/ 74 h 77"/>
                <a:gd name="T24" fmla="*/ 49 w 78"/>
                <a:gd name="T25" fmla="*/ 74 h 77"/>
                <a:gd name="T26" fmla="*/ 59 w 78"/>
                <a:gd name="T27" fmla="*/ 68 h 77"/>
                <a:gd name="T28" fmla="*/ 70 w 78"/>
                <a:gd name="T29" fmla="*/ 58 h 77"/>
                <a:gd name="T30" fmla="*/ 74 w 78"/>
                <a:gd name="T31" fmla="*/ 46 h 77"/>
                <a:gd name="T32" fmla="*/ 74 w 78"/>
                <a:gd name="T33" fmla="*/ 39 h 77"/>
                <a:gd name="T34" fmla="*/ 73 w 78"/>
                <a:gd name="T35" fmla="*/ 24 h 77"/>
                <a:gd name="T36" fmla="*/ 64 w 78"/>
                <a:gd name="T37" fmla="*/ 12 h 77"/>
                <a:gd name="T38" fmla="*/ 52 w 78"/>
                <a:gd name="T39" fmla="*/ 5 h 77"/>
                <a:gd name="T40" fmla="*/ 38 w 78"/>
                <a:gd name="T41" fmla="*/ 3 h 77"/>
                <a:gd name="T42" fmla="*/ 26 w 78"/>
                <a:gd name="T43" fmla="*/ 5 h 77"/>
                <a:gd name="T44" fmla="*/ 13 w 78"/>
                <a:gd name="T45" fmla="*/ 12 h 77"/>
                <a:gd name="T46" fmla="*/ 6 w 78"/>
                <a:gd name="T47" fmla="*/ 24 h 77"/>
                <a:gd name="T48" fmla="*/ 4 w 78"/>
                <a:gd name="T49" fmla="*/ 39 h 77"/>
                <a:gd name="T50" fmla="*/ 6 w 78"/>
                <a:gd name="T51" fmla="*/ 51 h 77"/>
                <a:gd name="T52" fmla="*/ 13 w 78"/>
                <a:gd name="T53" fmla="*/ 64 h 77"/>
                <a:gd name="T54" fmla="*/ 26 w 78"/>
                <a:gd name="T55" fmla="*/ 72 h 77"/>
                <a:gd name="T56" fmla="*/ 38 w 78"/>
                <a:gd name="T57" fmla="*/ 74 h 77"/>
                <a:gd name="T58" fmla="*/ 52 w 78"/>
                <a:gd name="T59" fmla="*/ 72 h 77"/>
                <a:gd name="T60" fmla="*/ 64 w 78"/>
                <a:gd name="T61" fmla="*/ 64 h 77"/>
                <a:gd name="T62" fmla="*/ 73 w 78"/>
                <a:gd name="T63" fmla="*/ 51 h 77"/>
                <a:gd name="T64" fmla="*/ 74 w 78"/>
                <a:gd name="T65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8" h="77">
                  <a:moveTo>
                    <a:pt x="78" y="39"/>
                  </a:moveTo>
                  <a:lnTo>
                    <a:pt x="74" y="32"/>
                  </a:lnTo>
                  <a:lnTo>
                    <a:pt x="73" y="24"/>
                  </a:lnTo>
                  <a:lnTo>
                    <a:pt x="70" y="17"/>
                  </a:lnTo>
                  <a:lnTo>
                    <a:pt x="64" y="12"/>
                  </a:lnTo>
                  <a:lnTo>
                    <a:pt x="59" y="7"/>
                  </a:lnTo>
                  <a:lnTo>
                    <a:pt x="52" y="5"/>
                  </a:lnTo>
                  <a:lnTo>
                    <a:pt x="49" y="3"/>
                  </a:lnTo>
                  <a:lnTo>
                    <a:pt x="38" y="0"/>
                  </a:lnTo>
                  <a:lnTo>
                    <a:pt x="30" y="3"/>
                  </a:lnTo>
                  <a:lnTo>
                    <a:pt x="26" y="5"/>
                  </a:lnTo>
                  <a:lnTo>
                    <a:pt x="18" y="7"/>
                  </a:lnTo>
                  <a:lnTo>
                    <a:pt x="13" y="12"/>
                  </a:lnTo>
                  <a:lnTo>
                    <a:pt x="9" y="17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0" y="39"/>
                  </a:lnTo>
                  <a:lnTo>
                    <a:pt x="4" y="46"/>
                  </a:lnTo>
                  <a:lnTo>
                    <a:pt x="4" y="53"/>
                  </a:lnTo>
                  <a:lnTo>
                    <a:pt x="9" y="58"/>
                  </a:lnTo>
                  <a:lnTo>
                    <a:pt x="13" y="64"/>
                  </a:lnTo>
                  <a:lnTo>
                    <a:pt x="18" y="68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8" y="77"/>
                  </a:lnTo>
                  <a:lnTo>
                    <a:pt x="49" y="74"/>
                  </a:lnTo>
                  <a:lnTo>
                    <a:pt x="52" y="74"/>
                  </a:lnTo>
                  <a:lnTo>
                    <a:pt x="59" y="68"/>
                  </a:lnTo>
                  <a:lnTo>
                    <a:pt x="64" y="64"/>
                  </a:lnTo>
                  <a:lnTo>
                    <a:pt x="70" y="58"/>
                  </a:lnTo>
                  <a:lnTo>
                    <a:pt x="73" y="53"/>
                  </a:lnTo>
                  <a:lnTo>
                    <a:pt x="74" y="46"/>
                  </a:lnTo>
                  <a:lnTo>
                    <a:pt x="78" y="39"/>
                  </a:lnTo>
                  <a:lnTo>
                    <a:pt x="74" y="39"/>
                  </a:lnTo>
                  <a:lnTo>
                    <a:pt x="74" y="32"/>
                  </a:lnTo>
                  <a:lnTo>
                    <a:pt x="73" y="24"/>
                  </a:lnTo>
                  <a:lnTo>
                    <a:pt x="67" y="20"/>
                  </a:lnTo>
                  <a:lnTo>
                    <a:pt x="64" y="12"/>
                  </a:lnTo>
                  <a:lnTo>
                    <a:pt x="59" y="10"/>
                  </a:lnTo>
                  <a:lnTo>
                    <a:pt x="52" y="5"/>
                  </a:lnTo>
                  <a:lnTo>
                    <a:pt x="45" y="3"/>
                  </a:lnTo>
                  <a:lnTo>
                    <a:pt x="38" y="3"/>
                  </a:lnTo>
                  <a:lnTo>
                    <a:pt x="33" y="3"/>
                  </a:lnTo>
                  <a:lnTo>
                    <a:pt x="26" y="5"/>
                  </a:lnTo>
                  <a:lnTo>
                    <a:pt x="18" y="10"/>
                  </a:lnTo>
                  <a:lnTo>
                    <a:pt x="13" y="12"/>
                  </a:lnTo>
                  <a:lnTo>
                    <a:pt x="9" y="20"/>
                  </a:lnTo>
                  <a:lnTo>
                    <a:pt x="6" y="24"/>
                  </a:lnTo>
                  <a:lnTo>
                    <a:pt x="4" y="32"/>
                  </a:lnTo>
                  <a:lnTo>
                    <a:pt x="4" y="39"/>
                  </a:lnTo>
                  <a:lnTo>
                    <a:pt x="4" y="46"/>
                  </a:lnTo>
                  <a:lnTo>
                    <a:pt x="6" y="51"/>
                  </a:lnTo>
                  <a:lnTo>
                    <a:pt x="9" y="58"/>
                  </a:lnTo>
                  <a:lnTo>
                    <a:pt x="13" y="64"/>
                  </a:lnTo>
                  <a:lnTo>
                    <a:pt x="18" y="68"/>
                  </a:lnTo>
                  <a:lnTo>
                    <a:pt x="26" y="72"/>
                  </a:lnTo>
                  <a:lnTo>
                    <a:pt x="33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2" y="72"/>
                  </a:lnTo>
                  <a:lnTo>
                    <a:pt x="59" y="68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3" y="51"/>
                  </a:lnTo>
                  <a:lnTo>
                    <a:pt x="74" y="46"/>
                  </a:lnTo>
                  <a:lnTo>
                    <a:pt x="74" y="39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0" name="Freeform 1372">
              <a:extLst>
                <a:ext uri="{FF2B5EF4-FFF2-40B4-BE49-F238E27FC236}">
                  <a16:creationId xmlns:a16="http://schemas.microsoft.com/office/drawing/2014/main" id="{5BA4D194-D769-42F5-B5DB-6C7FC1E3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939"/>
              <a:ext cx="23" cy="24"/>
            </a:xfrm>
            <a:custGeom>
              <a:avLst/>
              <a:gdLst>
                <a:gd name="T0" fmla="*/ 70 w 70"/>
                <a:gd name="T1" fmla="*/ 29 h 71"/>
                <a:gd name="T2" fmla="*/ 63 w 70"/>
                <a:gd name="T3" fmla="*/ 17 h 71"/>
                <a:gd name="T4" fmla="*/ 55 w 70"/>
                <a:gd name="T5" fmla="*/ 7 h 71"/>
                <a:gd name="T6" fmla="*/ 41 w 70"/>
                <a:gd name="T7" fmla="*/ 0 h 71"/>
                <a:gd name="T8" fmla="*/ 29 w 70"/>
                <a:gd name="T9" fmla="*/ 0 h 71"/>
                <a:gd name="T10" fmla="*/ 14 w 70"/>
                <a:gd name="T11" fmla="*/ 7 h 71"/>
                <a:gd name="T12" fmla="*/ 5 w 70"/>
                <a:gd name="T13" fmla="*/ 17 h 71"/>
                <a:gd name="T14" fmla="*/ 0 w 70"/>
                <a:gd name="T15" fmla="*/ 29 h 71"/>
                <a:gd name="T16" fmla="*/ 0 w 70"/>
                <a:gd name="T17" fmla="*/ 43 h 71"/>
                <a:gd name="T18" fmla="*/ 5 w 70"/>
                <a:gd name="T19" fmla="*/ 55 h 71"/>
                <a:gd name="T20" fmla="*/ 14 w 70"/>
                <a:gd name="T21" fmla="*/ 65 h 71"/>
                <a:gd name="T22" fmla="*/ 29 w 70"/>
                <a:gd name="T23" fmla="*/ 71 h 71"/>
                <a:gd name="T24" fmla="*/ 41 w 70"/>
                <a:gd name="T25" fmla="*/ 71 h 71"/>
                <a:gd name="T26" fmla="*/ 55 w 70"/>
                <a:gd name="T27" fmla="*/ 65 h 71"/>
                <a:gd name="T28" fmla="*/ 63 w 70"/>
                <a:gd name="T29" fmla="*/ 55 h 71"/>
                <a:gd name="T30" fmla="*/ 70 w 70"/>
                <a:gd name="T31" fmla="*/ 43 h 71"/>
                <a:gd name="T32" fmla="*/ 69 w 70"/>
                <a:gd name="T33" fmla="*/ 36 h 71"/>
                <a:gd name="T34" fmla="*/ 66 w 70"/>
                <a:gd name="T35" fmla="*/ 21 h 71"/>
                <a:gd name="T36" fmla="*/ 59 w 70"/>
                <a:gd name="T37" fmla="*/ 12 h 71"/>
                <a:gd name="T38" fmla="*/ 48 w 70"/>
                <a:gd name="T39" fmla="*/ 4 h 71"/>
                <a:gd name="T40" fmla="*/ 34 w 70"/>
                <a:gd name="T41" fmla="*/ 2 h 71"/>
                <a:gd name="T42" fmla="*/ 22 w 70"/>
                <a:gd name="T43" fmla="*/ 4 h 71"/>
                <a:gd name="T44" fmla="*/ 12 w 70"/>
                <a:gd name="T45" fmla="*/ 12 h 71"/>
                <a:gd name="T46" fmla="*/ 5 w 70"/>
                <a:gd name="T47" fmla="*/ 21 h 71"/>
                <a:gd name="T48" fmla="*/ 2 w 70"/>
                <a:gd name="T49" fmla="*/ 36 h 71"/>
                <a:gd name="T50" fmla="*/ 5 w 70"/>
                <a:gd name="T51" fmla="*/ 48 h 71"/>
                <a:gd name="T52" fmla="*/ 12 w 70"/>
                <a:gd name="T53" fmla="*/ 58 h 71"/>
                <a:gd name="T54" fmla="*/ 22 w 70"/>
                <a:gd name="T55" fmla="*/ 65 h 71"/>
                <a:gd name="T56" fmla="*/ 34 w 70"/>
                <a:gd name="T57" fmla="*/ 69 h 71"/>
                <a:gd name="T58" fmla="*/ 48 w 70"/>
                <a:gd name="T59" fmla="*/ 65 h 71"/>
                <a:gd name="T60" fmla="*/ 59 w 70"/>
                <a:gd name="T61" fmla="*/ 58 h 71"/>
                <a:gd name="T62" fmla="*/ 66 w 70"/>
                <a:gd name="T63" fmla="*/ 48 h 71"/>
                <a:gd name="T64" fmla="*/ 69 w 70"/>
                <a:gd name="T65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71">
                  <a:moveTo>
                    <a:pt x="70" y="36"/>
                  </a:moveTo>
                  <a:lnTo>
                    <a:pt x="70" y="29"/>
                  </a:lnTo>
                  <a:lnTo>
                    <a:pt x="69" y="21"/>
                  </a:lnTo>
                  <a:lnTo>
                    <a:pt x="63" y="17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2" y="2"/>
                  </a:lnTo>
                  <a:lnTo>
                    <a:pt x="14" y="7"/>
                  </a:lnTo>
                  <a:lnTo>
                    <a:pt x="9" y="9"/>
                  </a:lnTo>
                  <a:lnTo>
                    <a:pt x="5" y="17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8"/>
                  </a:lnTo>
                  <a:lnTo>
                    <a:pt x="5" y="55"/>
                  </a:lnTo>
                  <a:lnTo>
                    <a:pt x="9" y="61"/>
                  </a:lnTo>
                  <a:lnTo>
                    <a:pt x="14" y="65"/>
                  </a:lnTo>
                  <a:lnTo>
                    <a:pt x="22" y="69"/>
                  </a:lnTo>
                  <a:lnTo>
                    <a:pt x="29" y="71"/>
                  </a:lnTo>
                  <a:lnTo>
                    <a:pt x="34" y="71"/>
                  </a:lnTo>
                  <a:lnTo>
                    <a:pt x="41" y="71"/>
                  </a:lnTo>
                  <a:lnTo>
                    <a:pt x="48" y="69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3" y="55"/>
                  </a:lnTo>
                  <a:lnTo>
                    <a:pt x="69" y="48"/>
                  </a:lnTo>
                  <a:lnTo>
                    <a:pt x="70" y="43"/>
                  </a:lnTo>
                  <a:lnTo>
                    <a:pt x="70" y="36"/>
                  </a:lnTo>
                  <a:lnTo>
                    <a:pt x="69" y="36"/>
                  </a:lnTo>
                  <a:lnTo>
                    <a:pt x="69" y="29"/>
                  </a:lnTo>
                  <a:lnTo>
                    <a:pt x="66" y="21"/>
                  </a:lnTo>
                  <a:lnTo>
                    <a:pt x="63" y="17"/>
                  </a:lnTo>
                  <a:lnTo>
                    <a:pt x="59" y="12"/>
                  </a:lnTo>
                  <a:lnTo>
                    <a:pt x="53" y="7"/>
                  </a:lnTo>
                  <a:lnTo>
                    <a:pt x="48" y="4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2" y="4"/>
                  </a:lnTo>
                  <a:lnTo>
                    <a:pt x="17" y="7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5" y="48"/>
                  </a:lnTo>
                  <a:lnTo>
                    <a:pt x="7" y="54"/>
                  </a:lnTo>
                  <a:lnTo>
                    <a:pt x="12" y="58"/>
                  </a:lnTo>
                  <a:lnTo>
                    <a:pt x="17" y="64"/>
                  </a:lnTo>
                  <a:lnTo>
                    <a:pt x="22" y="65"/>
                  </a:lnTo>
                  <a:lnTo>
                    <a:pt x="29" y="69"/>
                  </a:lnTo>
                  <a:lnTo>
                    <a:pt x="34" y="69"/>
                  </a:lnTo>
                  <a:lnTo>
                    <a:pt x="41" y="69"/>
                  </a:lnTo>
                  <a:lnTo>
                    <a:pt x="48" y="65"/>
                  </a:lnTo>
                  <a:lnTo>
                    <a:pt x="53" y="64"/>
                  </a:lnTo>
                  <a:lnTo>
                    <a:pt x="59" y="58"/>
                  </a:lnTo>
                  <a:lnTo>
                    <a:pt x="63" y="54"/>
                  </a:lnTo>
                  <a:lnTo>
                    <a:pt x="66" y="48"/>
                  </a:lnTo>
                  <a:lnTo>
                    <a:pt x="69" y="41"/>
                  </a:lnTo>
                  <a:lnTo>
                    <a:pt x="69" y="36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1" name="Freeform 1373">
              <a:extLst>
                <a:ext uri="{FF2B5EF4-FFF2-40B4-BE49-F238E27FC236}">
                  <a16:creationId xmlns:a16="http://schemas.microsoft.com/office/drawing/2014/main" id="{9D4D5D7B-DD34-4E3D-B834-5C70DAC25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940"/>
              <a:ext cx="23" cy="22"/>
            </a:xfrm>
            <a:custGeom>
              <a:avLst/>
              <a:gdLst>
                <a:gd name="T0" fmla="*/ 67 w 67"/>
                <a:gd name="T1" fmla="*/ 27 h 67"/>
                <a:gd name="T2" fmla="*/ 61 w 67"/>
                <a:gd name="T3" fmla="*/ 15 h 67"/>
                <a:gd name="T4" fmla="*/ 51 w 67"/>
                <a:gd name="T5" fmla="*/ 4 h 67"/>
                <a:gd name="T6" fmla="*/ 39 w 67"/>
                <a:gd name="T7" fmla="*/ 0 h 67"/>
                <a:gd name="T8" fmla="*/ 27 w 67"/>
                <a:gd name="T9" fmla="*/ 0 h 67"/>
                <a:gd name="T10" fmla="*/ 15 w 67"/>
                <a:gd name="T11" fmla="*/ 4 h 67"/>
                <a:gd name="T12" fmla="*/ 5 w 67"/>
                <a:gd name="T13" fmla="*/ 15 h 67"/>
                <a:gd name="T14" fmla="*/ 0 w 67"/>
                <a:gd name="T15" fmla="*/ 27 h 67"/>
                <a:gd name="T16" fmla="*/ 0 w 67"/>
                <a:gd name="T17" fmla="*/ 39 h 67"/>
                <a:gd name="T18" fmla="*/ 5 w 67"/>
                <a:gd name="T19" fmla="*/ 51 h 67"/>
                <a:gd name="T20" fmla="*/ 15 w 67"/>
                <a:gd name="T21" fmla="*/ 61 h 67"/>
                <a:gd name="T22" fmla="*/ 27 w 67"/>
                <a:gd name="T23" fmla="*/ 67 h 67"/>
                <a:gd name="T24" fmla="*/ 39 w 67"/>
                <a:gd name="T25" fmla="*/ 67 h 67"/>
                <a:gd name="T26" fmla="*/ 51 w 67"/>
                <a:gd name="T27" fmla="*/ 61 h 67"/>
                <a:gd name="T28" fmla="*/ 61 w 67"/>
                <a:gd name="T29" fmla="*/ 51 h 67"/>
                <a:gd name="T30" fmla="*/ 67 w 67"/>
                <a:gd name="T31" fmla="*/ 39 h 67"/>
                <a:gd name="T32" fmla="*/ 64 w 67"/>
                <a:gd name="T33" fmla="*/ 27 h 67"/>
                <a:gd name="T34" fmla="*/ 58 w 67"/>
                <a:gd name="T35" fmla="*/ 15 h 67"/>
                <a:gd name="T36" fmla="*/ 51 w 67"/>
                <a:gd name="T37" fmla="*/ 7 h 67"/>
                <a:gd name="T38" fmla="*/ 39 w 67"/>
                <a:gd name="T39" fmla="*/ 2 h 67"/>
                <a:gd name="T40" fmla="*/ 27 w 67"/>
                <a:gd name="T41" fmla="*/ 2 h 67"/>
                <a:gd name="T42" fmla="*/ 15 w 67"/>
                <a:gd name="T43" fmla="*/ 7 h 67"/>
                <a:gd name="T44" fmla="*/ 7 w 67"/>
                <a:gd name="T45" fmla="*/ 15 h 67"/>
                <a:gd name="T46" fmla="*/ 3 w 67"/>
                <a:gd name="T47" fmla="*/ 27 h 67"/>
                <a:gd name="T48" fmla="*/ 3 w 67"/>
                <a:gd name="T49" fmla="*/ 39 h 67"/>
                <a:gd name="T50" fmla="*/ 7 w 67"/>
                <a:gd name="T51" fmla="*/ 51 h 67"/>
                <a:gd name="T52" fmla="*/ 15 w 67"/>
                <a:gd name="T53" fmla="*/ 61 h 67"/>
                <a:gd name="T54" fmla="*/ 27 w 67"/>
                <a:gd name="T55" fmla="*/ 67 h 67"/>
                <a:gd name="T56" fmla="*/ 39 w 67"/>
                <a:gd name="T57" fmla="*/ 67 h 67"/>
                <a:gd name="T58" fmla="*/ 51 w 67"/>
                <a:gd name="T59" fmla="*/ 61 h 67"/>
                <a:gd name="T60" fmla="*/ 58 w 67"/>
                <a:gd name="T61" fmla="*/ 51 h 67"/>
                <a:gd name="T62" fmla="*/ 64 w 67"/>
                <a:gd name="T63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lnTo>
                    <a:pt x="67" y="27"/>
                  </a:lnTo>
                  <a:lnTo>
                    <a:pt x="64" y="18"/>
                  </a:lnTo>
                  <a:lnTo>
                    <a:pt x="61" y="15"/>
                  </a:lnTo>
                  <a:lnTo>
                    <a:pt x="57" y="10"/>
                  </a:lnTo>
                  <a:lnTo>
                    <a:pt x="51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0" y="10"/>
                  </a:lnTo>
                  <a:lnTo>
                    <a:pt x="5" y="15"/>
                  </a:lnTo>
                  <a:lnTo>
                    <a:pt x="3" y="18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1"/>
                  </a:lnTo>
                  <a:lnTo>
                    <a:pt x="10" y="56"/>
                  </a:lnTo>
                  <a:lnTo>
                    <a:pt x="15" y="61"/>
                  </a:lnTo>
                  <a:lnTo>
                    <a:pt x="20" y="63"/>
                  </a:lnTo>
                  <a:lnTo>
                    <a:pt x="27" y="67"/>
                  </a:lnTo>
                  <a:lnTo>
                    <a:pt x="32" y="67"/>
                  </a:lnTo>
                  <a:lnTo>
                    <a:pt x="39" y="67"/>
                  </a:lnTo>
                  <a:lnTo>
                    <a:pt x="46" y="63"/>
                  </a:lnTo>
                  <a:lnTo>
                    <a:pt x="51" y="61"/>
                  </a:lnTo>
                  <a:lnTo>
                    <a:pt x="57" y="56"/>
                  </a:lnTo>
                  <a:lnTo>
                    <a:pt x="61" y="51"/>
                  </a:lnTo>
                  <a:lnTo>
                    <a:pt x="64" y="46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4" y="27"/>
                  </a:lnTo>
                  <a:lnTo>
                    <a:pt x="64" y="22"/>
                  </a:lnTo>
                  <a:lnTo>
                    <a:pt x="58" y="15"/>
                  </a:lnTo>
                  <a:lnTo>
                    <a:pt x="57" y="10"/>
                  </a:lnTo>
                  <a:lnTo>
                    <a:pt x="51" y="7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15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3" y="39"/>
                  </a:lnTo>
                  <a:lnTo>
                    <a:pt x="3" y="46"/>
                  </a:lnTo>
                  <a:lnTo>
                    <a:pt x="7" y="51"/>
                  </a:lnTo>
                  <a:lnTo>
                    <a:pt x="10" y="56"/>
                  </a:lnTo>
                  <a:lnTo>
                    <a:pt x="15" y="61"/>
                  </a:lnTo>
                  <a:lnTo>
                    <a:pt x="20" y="63"/>
                  </a:lnTo>
                  <a:lnTo>
                    <a:pt x="27" y="67"/>
                  </a:lnTo>
                  <a:lnTo>
                    <a:pt x="32" y="67"/>
                  </a:lnTo>
                  <a:lnTo>
                    <a:pt x="39" y="67"/>
                  </a:lnTo>
                  <a:lnTo>
                    <a:pt x="46" y="63"/>
                  </a:lnTo>
                  <a:lnTo>
                    <a:pt x="51" y="61"/>
                  </a:lnTo>
                  <a:lnTo>
                    <a:pt x="57" y="56"/>
                  </a:lnTo>
                  <a:lnTo>
                    <a:pt x="58" y="51"/>
                  </a:lnTo>
                  <a:lnTo>
                    <a:pt x="64" y="46"/>
                  </a:lnTo>
                  <a:lnTo>
                    <a:pt x="64" y="39"/>
                  </a:lnTo>
                  <a:lnTo>
                    <a:pt x="67" y="34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2" name="Freeform 1374">
              <a:extLst>
                <a:ext uri="{FF2B5EF4-FFF2-40B4-BE49-F238E27FC236}">
                  <a16:creationId xmlns:a16="http://schemas.microsoft.com/office/drawing/2014/main" id="{FFCBEC47-8AC1-4E0B-842F-BAD99FD20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940"/>
              <a:ext cx="23" cy="22"/>
            </a:xfrm>
            <a:custGeom>
              <a:avLst/>
              <a:gdLst>
                <a:gd name="T0" fmla="*/ 64 w 67"/>
                <a:gd name="T1" fmla="*/ 27 h 67"/>
                <a:gd name="T2" fmla="*/ 58 w 67"/>
                <a:gd name="T3" fmla="*/ 15 h 67"/>
                <a:gd name="T4" fmla="*/ 51 w 67"/>
                <a:gd name="T5" fmla="*/ 7 h 67"/>
                <a:gd name="T6" fmla="*/ 39 w 67"/>
                <a:gd name="T7" fmla="*/ 2 h 67"/>
                <a:gd name="T8" fmla="*/ 27 w 67"/>
                <a:gd name="T9" fmla="*/ 2 h 67"/>
                <a:gd name="T10" fmla="*/ 15 w 67"/>
                <a:gd name="T11" fmla="*/ 7 h 67"/>
                <a:gd name="T12" fmla="*/ 7 w 67"/>
                <a:gd name="T13" fmla="*/ 15 h 67"/>
                <a:gd name="T14" fmla="*/ 3 w 67"/>
                <a:gd name="T15" fmla="*/ 27 h 67"/>
                <a:gd name="T16" fmla="*/ 3 w 67"/>
                <a:gd name="T17" fmla="*/ 39 h 67"/>
                <a:gd name="T18" fmla="*/ 7 w 67"/>
                <a:gd name="T19" fmla="*/ 51 h 67"/>
                <a:gd name="T20" fmla="*/ 15 w 67"/>
                <a:gd name="T21" fmla="*/ 61 h 67"/>
                <a:gd name="T22" fmla="*/ 27 w 67"/>
                <a:gd name="T23" fmla="*/ 67 h 67"/>
                <a:gd name="T24" fmla="*/ 39 w 67"/>
                <a:gd name="T25" fmla="*/ 67 h 67"/>
                <a:gd name="T26" fmla="*/ 51 w 67"/>
                <a:gd name="T27" fmla="*/ 61 h 67"/>
                <a:gd name="T28" fmla="*/ 58 w 67"/>
                <a:gd name="T29" fmla="*/ 51 h 67"/>
                <a:gd name="T30" fmla="*/ 64 w 67"/>
                <a:gd name="T31" fmla="*/ 39 h 67"/>
                <a:gd name="T32" fmla="*/ 64 w 67"/>
                <a:gd name="T33" fmla="*/ 34 h 67"/>
                <a:gd name="T34" fmla="*/ 61 w 67"/>
                <a:gd name="T35" fmla="*/ 22 h 67"/>
                <a:gd name="T36" fmla="*/ 53 w 67"/>
                <a:gd name="T37" fmla="*/ 12 h 67"/>
                <a:gd name="T38" fmla="*/ 44 w 67"/>
                <a:gd name="T39" fmla="*/ 4 h 67"/>
                <a:gd name="T40" fmla="*/ 32 w 67"/>
                <a:gd name="T41" fmla="*/ 2 h 67"/>
                <a:gd name="T42" fmla="*/ 22 w 67"/>
                <a:gd name="T43" fmla="*/ 4 h 67"/>
                <a:gd name="T44" fmla="*/ 12 w 67"/>
                <a:gd name="T45" fmla="*/ 12 h 67"/>
                <a:gd name="T46" fmla="*/ 5 w 67"/>
                <a:gd name="T47" fmla="*/ 22 h 67"/>
                <a:gd name="T48" fmla="*/ 3 w 67"/>
                <a:gd name="T49" fmla="*/ 34 h 67"/>
                <a:gd name="T50" fmla="*/ 5 w 67"/>
                <a:gd name="T51" fmla="*/ 44 h 67"/>
                <a:gd name="T52" fmla="*/ 12 w 67"/>
                <a:gd name="T53" fmla="*/ 53 h 67"/>
                <a:gd name="T54" fmla="*/ 22 w 67"/>
                <a:gd name="T55" fmla="*/ 61 h 67"/>
                <a:gd name="T56" fmla="*/ 32 w 67"/>
                <a:gd name="T57" fmla="*/ 63 h 67"/>
                <a:gd name="T58" fmla="*/ 44 w 67"/>
                <a:gd name="T59" fmla="*/ 61 h 67"/>
                <a:gd name="T60" fmla="*/ 53 w 67"/>
                <a:gd name="T61" fmla="*/ 53 h 67"/>
                <a:gd name="T62" fmla="*/ 61 w 67"/>
                <a:gd name="T63" fmla="*/ 44 h 67"/>
                <a:gd name="T64" fmla="*/ 64 w 67"/>
                <a:gd name="T65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67">
                  <a:moveTo>
                    <a:pt x="67" y="34"/>
                  </a:moveTo>
                  <a:lnTo>
                    <a:pt x="64" y="27"/>
                  </a:lnTo>
                  <a:lnTo>
                    <a:pt x="64" y="22"/>
                  </a:lnTo>
                  <a:lnTo>
                    <a:pt x="58" y="15"/>
                  </a:lnTo>
                  <a:lnTo>
                    <a:pt x="57" y="10"/>
                  </a:lnTo>
                  <a:lnTo>
                    <a:pt x="51" y="7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15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0" y="34"/>
                  </a:lnTo>
                  <a:lnTo>
                    <a:pt x="3" y="39"/>
                  </a:lnTo>
                  <a:lnTo>
                    <a:pt x="3" y="46"/>
                  </a:lnTo>
                  <a:lnTo>
                    <a:pt x="7" y="51"/>
                  </a:lnTo>
                  <a:lnTo>
                    <a:pt x="10" y="56"/>
                  </a:lnTo>
                  <a:lnTo>
                    <a:pt x="15" y="61"/>
                  </a:lnTo>
                  <a:lnTo>
                    <a:pt x="20" y="63"/>
                  </a:lnTo>
                  <a:lnTo>
                    <a:pt x="27" y="67"/>
                  </a:lnTo>
                  <a:lnTo>
                    <a:pt x="32" y="67"/>
                  </a:lnTo>
                  <a:lnTo>
                    <a:pt x="39" y="67"/>
                  </a:lnTo>
                  <a:lnTo>
                    <a:pt x="46" y="63"/>
                  </a:lnTo>
                  <a:lnTo>
                    <a:pt x="51" y="61"/>
                  </a:lnTo>
                  <a:lnTo>
                    <a:pt x="57" y="56"/>
                  </a:lnTo>
                  <a:lnTo>
                    <a:pt x="58" y="51"/>
                  </a:lnTo>
                  <a:lnTo>
                    <a:pt x="64" y="46"/>
                  </a:lnTo>
                  <a:lnTo>
                    <a:pt x="64" y="39"/>
                  </a:lnTo>
                  <a:lnTo>
                    <a:pt x="67" y="34"/>
                  </a:lnTo>
                  <a:lnTo>
                    <a:pt x="64" y="34"/>
                  </a:lnTo>
                  <a:lnTo>
                    <a:pt x="64" y="27"/>
                  </a:lnTo>
                  <a:lnTo>
                    <a:pt x="61" y="22"/>
                  </a:lnTo>
                  <a:lnTo>
                    <a:pt x="58" y="17"/>
                  </a:lnTo>
                  <a:lnTo>
                    <a:pt x="53" y="12"/>
                  </a:lnTo>
                  <a:lnTo>
                    <a:pt x="50" y="7"/>
                  </a:lnTo>
                  <a:lnTo>
                    <a:pt x="44" y="4"/>
                  </a:lnTo>
                  <a:lnTo>
                    <a:pt x="39" y="2"/>
                  </a:lnTo>
                  <a:lnTo>
                    <a:pt x="32" y="2"/>
                  </a:lnTo>
                  <a:lnTo>
                    <a:pt x="27" y="2"/>
                  </a:lnTo>
                  <a:lnTo>
                    <a:pt x="22" y="4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5" y="22"/>
                  </a:lnTo>
                  <a:lnTo>
                    <a:pt x="3" y="27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5" y="44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5" y="58"/>
                  </a:lnTo>
                  <a:lnTo>
                    <a:pt x="22" y="61"/>
                  </a:lnTo>
                  <a:lnTo>
                    <a:pt x="27" y="63"/>
                  </a:lnTo>
                  <a:lnTo>
                    <a:pt x="32" y="63"/>
                  </a:lnTo>
                  <a:lnTo>
                    <a:pt x="39" y="63"/>
                  </a:lnTo>
                  <a:lnTo>
                    <a:pt x="44" y="61"/>
                  </a:lnTo>
                  <a:lnTo>
                    <a:pt x="50" y="58"/>
                  </a:lnTo>
                  <a:lnTo>
                    <a:pt x="53" y="53"/>
                  </a:lnTo>
                  <a:lnTo>
                    <a:pt x="58" y="51"/>
                  </a:lnTo>
                  <a:lnTo>
                    <a:pt x="61" y="44"/>
                  </a:lnTo>
                  <a:lnTo>
                    <a:pt x="64" y="39"/>
                  </a:lnTo>
                  <a:lnTo>
                    <a:pt x="64" y="34"/>
                  </a:lnTo>
                  <a:lnTo>
                    <a:pt x="67" y="34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3" name="Freeform 1375">
              <a:extLst>
                <a:ext uri="{FF2B5EF4-FFF2-40B4-BE49-F238E27FC236}">
                  <a16:creationId xmlns:a16="http://schemas.microsoft.com/office/drawing/2014/main" id="{4F62A935-7476-4AC5-89B6-7E90A729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941"/>
              <a:ext cx="21" cy="20"/>
            </a:xfrm>
            <a:custGeom>
              <a:avLst/>
              <a:gdLst>
                <a:gd name="T0" fmla="*/ 61 w 61"/>
                <a:gd name="T1" fmla="*/ 25 h 61"/>
                <a:gd name="T2" fmla="*/ 55 w 61"/>
                <a:gd name="T3" fmla="*/ 15 h 61"/>
                <a:gd name="T4" fmla="*/ 47 w 61"/>
                <a:gd name="T5" fmla="*/ 5 h 61"/>
                <a:gd name="T6" fmla="*/ 36 w 61"/>
                <a:gd name="T7" fmla="*/ 0 h 61"/>
                <a:gd name="T8" fmla="*/ 24 w 61"/>
                <a:gd name="T9" fmla="*/ 0 h 61"/>
                <a:gd name="T10" fmla="*/ 12 w 61"/>
                <a:gd name="T11" fmla="*/ 5 h 61"/>
                <a:gd name="T12" fmla="*/ 4 w 61"/>
                <a:gd name="T13" fmla="*/ 15 h 61"/>
                <a:gd name="T14" fmla="*/ 0 w 61"/>
                <a:gd name="T15" fmla="*/ 25 h 61"/>
                <a:gd name="T16" fmla="*/ 0 w 61"/>
                <a:gd name="T17" fmla="*/ 37 h 61"/>
                <a:gd name="T18" fmla="*/ 4 w 61"/>
                <a:gd name="T19" fmla="*/ 50 h 61"/>
                <a:gd name="T20" fmla="*/ 12 w 61"/>
                <a:gd name="T21" fmla="*/ 57 h 61"/>
                <a:gd name="T22" fmla="*/ 24 w 61"/>
                <a:gd name="T23" fmla="*/ 61 h 61"/>
                <a:gd name="T24" fmla="*/ 36 w 61"/>
                <a:gd name="T25" fmla="*/ 61 h 61"/>
                <a:gd name="T26" fmla="*/ 47 w 61"/>
                <a:gd name="T27" fmla="*/ 57 h 61"/>
                <a:gd name="T28" fmla="*/ 55 w 61"/>
                <a:gd name="T29" fmla="*/ 50 h 61"/>
                <a:gd name="T30" fmla="*/ 61 w 61"/>
                <a:gd name="T31" fmla="*/ 37 h 61"/>
                <a:gd name="T32" fmla="*/ 58 w 61"/>
                <a:gd name="T33" fmla="*/ 32 h 61"/>
                <a:gd name="T34" fmla="*/ 55 w 61"/>
                <a:gd name="T35" fmla="*/ 20 h 61"/>
                <a:gd name="T36" fmla="*/ 50 w 61"/>
                <a:gd name="T37" fmla="*/ 10 h 61"/>
                <a:gd name="T38" fmla="*/ 41 w 61"/>
                <a:gd name="T39" fmla="*/ 5 h 61"/>
                <a:gd name="T40" fmla="*/ 29 w 61"/>
                <a:gd name="T41" fmla="*/ 3 h 61"/>
                <a:gd name="T42" fmla="*/ 19 w 61"/>
                <a:gd name="T43" fmla="*/ 5 h 61"/>
                <a:gd name="T44" fmla="*/ 9 w 61"/>
                <a:gd name="T45" fmla="*/ 10 h 61"/>
                <a:gd name="T46" fmla="*/ 4 w 61"/>
                <a:gd name="T47" fmla="*/ 20 h 61"/>
                <a:gd name="T48" fmla="*/ 2 w 61"/>
                <a:gd name="T49" fmla="*/ 32 h 61"/>
                <a:gd name="T50" fmla="*/ 4 w 61"/>
                <a:gd name="T51" fmla="*/ 42 h 61"/>
                <a:gd name="T52" fmla="*/ 9 w 61"/>
                <a:gd name="T53" fmla="*/ 51 h 61"/>
                <a:gd name="T54" fmla="*/ 19 w 61"/>
                <a:gd name="T55" fmla="*/ 60 h 61"/>
                <a:gd name="T56" fmla="*/ 29 w 61"/>
                <a:gd name="T57" fmla="*/ 60 h 61"/>
                <a:gd name="T58" fmla="*/ 41 w 61"/>
                <a:gd name="T59" fmla="*/ 60 h 61"/>
                <a:gd name="T60" fmla="*/ 50 w 61"/>
                <a:gd name="T61" fmla="*/ 51 h 61"/>
                <a:gd name="T62" fmla="*/ 55 w 61"/>
                <a:gd name="T63" fmla="*/ 42 h 61"/>
                <a:gd name="T64" fmla="*/ 58 w 61"/>
                <a:gd name="T65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61">
                  <a:moveTo>
                    <a:pt x="61" y="32"/>
                  </a:moveTo>
                  <a:lnTo>
                    <a:pt x="61" y="25"/>
                  </a:lnTo>
                  <a:lnTo>
                    <a:pt x="58" y="20"/>
                  </a:lnTo>
                  <a:lnTo>
                    <a:pt x="55" y="15"/>
                  </a:lnTo>
                  <a:lnTo>
                    <a:pt x="50" y="10"/>
                  </a:lnTo>
                  <a:lnTo>
                    <a:pt x="47" y="5"/>
                  </a:lnTo>
                  <a:lnTo>
                    <a:pt x="41" y="3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2" y="5"/>
                  </a:lnTo>
                  <a:lnTo>
                    <a:pt x="9" y="10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9" y="51"/>
                  </a:lnTo>
                  <a:lnTo>
                    <a:pt x="12" y="57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29" y="61"/>
                  </a:lnTo>
                  <a:lnTo>
                    <a:pt x="36" y="61"/>
                  </a:lnTo>
                  <a:lnTo>
                    <a:pt x="41" y="60"/>
                  </a:lnTo>
                  <a:lnTo>
                    <a:pt x="47" y="57"/>
                  </a:lnTo>
                  <a:lnTo>
                    <a:pt x="50" y="51"/>
                  </a:lnTo>
                  <a:lnTo>
                    <a:pt x="55" y="50"/>
                  </a:lnTo>
                  <a:lnTo>
                    <a:pt x="58" y="42"/>
                  </a:lnTo>
                  <a:lnTo>
                    <a:pt x="61" y="37"/>
                  </a:lnTo>
                  <a:lnTo>
                    <a:pt x="61" y="32"/>
                  </a:lnTo>
                  <a:lnTo>
                    <a:pt x="58" y="32"/>
                  </a:lnTo>
                  <a:lnTo>
                    <a:pt x="58" y="25"/>
                  </a:lnTo>
                  <a:lnTo>
                    <a:pt x="55" y="20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7" y="8"/>
                  </a:lnTo>
                  <a:lnTo>
                    <a:pt x="41" y="5"/>
                  </a:lnTo>
                  <a:lnTo>
                    <a:pt x="36" y="3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5"/>
                  </a:lnTo>
                  <a:lnTo>
                    <a:pt x="2" y="32"/>
                  </a:lnTo>
                  <a:lnTo>
                    <a:pt x="2" y="37"/>
                  </a:lnTo>
                  <a:lnTo>
                    <a:pt x="4" y="42"/>
                  </a:lnTo>
                  <a:lnTo>
                    <a:pt x="7" y="46"/>
                  </a:lnTo>
                  <a:lnTo>
                    <a:pt x="9" y="51"/>
                  </a:lnTo>
                  <a:lnTo>
                    <a:pt x="14" y="54"/>
                  </a:lnTo>
                  <a:lnTo>
                    <a:pt x="19" y="60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41" y="60"/>
                  </a:lnTo>
                  <a:lnTo>
                    <a:pt x="47" y="54"/>
                  </a:lnTo>
                  <a:lnTo>
                    <a:pt x="50" y="51"/>
                  </a:lnTo>
                  <a:lnTo>
                    <a:pt x="54" y="46"/>
                  </a:lnTo>
                  <a:lnTo>
                    <a:pt x="55" y="42"/>
                  </a:lnTo>
                  <a:lnTo>
                    <a:pt x="58" y="37"/>
                  </a:lnTo>
                  <a:lnTo>
                    <a:pt x="58" y="32"/>
                  </a:lnTo>
                  <a:lnTo>
                    <a:pt x="61" y="32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4" name="Freeform 1376">
              <a:extLst>
                <a:ext uri="{FF2B5EF4-FFF2-40B4-BE49-F238E27FC236}">
                  <a16:creationId xmlns:a16="http://schemas.microsoft.com/office/drawing/2014/main" id="{60D13173-E9EF-4E7E-91E1-F53BB43C3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942"/>
              <a:ext cx="19" cy="19"/>
            </a:xfrm>
            <a:custGeom>
              <a:avLst/>
              <a:gdLst>
                <a:gd name="T0" fmla="*/ 56 w 56"/>
                <a:gd name="T1" fmla="*/ 22 h 57"/>
                <a:gd name="T2" fmla="*/ 52 w 56"/>
                <a:gd name="T3" fmla="*/ 12 h 57"/>
                <a:gd name="T4" fmla="*/ 45 w 56"/>
                <a:gd name="T5" fmla="*/ 5 h 57"/>
                <a:gd name="T6" fmla="*/ 34 w 56"/>
                <a:gd name="T7" fmla="*/ 0 h 57"/>
                <a:gd name="T8" fmla="*/ 23 w 56"/>
                <a:gd name="T9" fmla="*/ 0 h 57"/>
                <a:gd name="T10" fmla="*/ 12 w 56"/>
                <a:gd name="T11" fmla="*/ 5 h 57"/>
                <a:gd name="T12" fmla="*/ 5 w 56"/>
                <a:gd name="T13" fmla="*/ 12 h 57"/>
                <a:gd name="T14" fmla="*/ 0 w 56"/>
                <a:gd name="T15" fmla="*/ 22 h 57"/>
                <a:gd name="T16" fmla="*/ 0 w 56"/>
                <a:gd name="T17" fmla="*/ 34 h 57"/>
                <a:gd name="T18" fmla="*/ 5 w 56"/>
                <a:gd name="T19" fmla="*/ 43 h 57"/>
                <a:gd name="T20" fmla="*/ 12 w 56"/>
                <a:gd name="T21" fmla="*/ 51 h 57"/>
                <a:gd name="T22" fmla="*/ 23 w 56"/>
                <a:gd name="T23" fmla="*/ 57 h 57"/>
                <a:gd name="T24" fmla="*/ 34 w 56"/>
                <a:gd name="T25" fmla="*/ 57 h 57"/>
                <a:gd name="T26" fmla="*/ 45 w 56"/>
                <a:gd name="T27" fmla="*/ 51 h 57"/>
                <a:gd name="T28" fmla="*/ 52 w 56"/>
                <a:gd name="T29" fmla="*/ 43 h 57"/>
                <a:gd name="T30" fmla="*/ 56 w 56"/>
                <a:gd name="T31" fmla="*/ 34 h 57"/>
                <a:gd name="T32" fmla="*/ 53 w 56"/>
                <a:gd name="T33" fmla="*/ 22 h 57"/>
                <a:gd name="T34" fmla="*/ 52 w 56"/>
                <a:gd name="T35" fmla="*/ 12 h 57"/>
                <a:gd name="T36" fmla="*/ 45 w 56"/>
                <a:gd name="T37" fmla="*/ 5 h 57"/>
                <a:gd name="T38" fmla="*/ 34 w 56"/>
                <a:gd name="T39" fmla="*/ 2 h 57"/>
                <a:gd name="T40" fmla="*/ 23 w 56"/>
                <a:gd name="T41" fmla="*/ 2 h 57"/>
                <a:gd name="T42" fmla="*/ 12 w 56"/>
                <a:gd name="T43" fmla="*/ 5 h 57"/>
                <a:gd name="T44" fmla="*/ 5 w 56"/>
                <a:gd name="T45" fmla="*/ 12 h 57"/>
                <a:gd name="T46" fmla="*/ 0 w 56"/>
                <a:gd name="T47" fmla="*/ 22 h 57"/>
                <a:gd name="T48" fmla="*/ 0 w 56"/>
                <a:gd name="T49" fmla="*/ 34 h 57"/>
                <a:gd name="T50" fmla="*/ 5 w 56"/>
                <a:gd name="T51" fmla="*/ 43 h 57"/>
                <a:gd name="T52" fmla="*/ 12 w 56"/>
                <a:gd name="T53" fmla="*/ 51 h 57"/>
                <a:gd name="T54" fmla="*/ 23 w 56"/>
                <a:gd name="T55" fmla="*/ 57 h 57"/>
                <a:gd name="T56" fmla="*/ 34 w 56"/>
                <a:gd name="T57" fmla="*/ 57 h 57"/>
                <a:gd name="T58" fmla="*/ 45 w 56"/>
                <a:gd name="T59" fmla="*/ 51 h 57"/>
                <a:gd name="T60" fmla="*/ 52 w 56"/>
                <a:gd name="T61" fmla="*/ 43 h 57"/>
                <a:gd name="T62" fmla="*/ 53 w 56"/>
                <a:gd name="T63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57">
                  <a:moveTo>
                    <a:pt x="56" y="29"/>
                  </a:moveTo>
                  <a:lnTo>
                    <a:pt x="56" y="22"/>
                  </a:lnTo>
                  <a:lnTo>
                    <a:pt x="53" y="17"/>
                  </a:lnTo>
                  <a:lnTo>
                    <a:pt x="52" y="12"/>
                  </a:lnTo>
                  <a:lnTo>
                    <a:pt x="48" y="7"/>
                  </a:lnTo>
                  <a:lnTo>
                    <a:pt x="45" y="5"/>
                  </a:lnTo>
                  <a:lnTo>
                    <a:pt x="39" y="2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3"/>
                  </a:lnTo>
                  <a:lnTo>
                    <a:pt x="7" y="48"/>
                  </a:lnTo>
                  <a:lnTo>
                    <a:pt x="12" y="51"/>
                  </a:lnTo>
                  <a:lnTo>
                    <a:pt x="17" y="57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7"/>
                  </a:lnTo>
                  <a:lnTo>
                    <a:pt x="45" y="51"/>
                  </a:lnTo>
                  <a:lnTo>
                    <a:pt x="48" y="48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6" y="34"/>
                  </a:lnTo>
                  <a:lnTo>
                    <a:pt x="56" y="29"/>
                  </a:lnTo>
                  <a:lnTo>
                    <a:pt x="53" y="22"/>
                  </a:lnTo>
                  <a:lnTo>
                    <a:pt x="53" y="17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5" y="5"/>
                  </a:lnTo>
                  <a:lnTo>
                    <a:pt x="39" y="2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10" y="10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3"/>
                  </a:lnTo>
                  <a:lnTo>
                    <a:pt x="10" y="48"/>
                  </a:lnTo>
                  <a:lnTo>
                    <a:pt x="12" y="51"/>
                  </a:lnTo>
                  <a:lnTo>
                    <a:pt x="17" y="54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4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4"/>
                  </a:lnTo>
                  <a:lnTo>
                    <a:pt x="56" y="29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5" name="Freeform 1377">
              <a:extLst>
                <a:ext uri="{FF2B5EF4-FFF2-40B4-BE49-F238E27FC236}">
                  <a16:creationId xmlns:a16="http://schemas.microsoft.com/office/drawing/2014/main" id="{5DCF722C-4658-427F-921E-E52664A00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942"/>
              <a:ext cx="19" cy="19"/>
            </a:xfrm>
            <a:custGeom>
              <a:avLst/>
              <a:gdLst>
                <a:gd name="T0" fmla="*/ 53 w 56"/>
                <a:gd name="T1" fmla="*/ 22 h 57"/>
                <a:gd name="T2" fmla="*/ 52 w 56"/>
                <a:gd name="T3" fmla="*/ 12 h 57"/>
                <a:gd name="T4" fmla="*/ 45 w 56"/>
                <a:gd name="T5" fmla="*/ 5 h 57"/>
                <a:gd name="T6" fmla="*/ 34 w 56"/>
                <a:gd name="T7" fmla="*/ 2 h 57"/>
                <a:gd name="T8" fmla="*/ 23 w 56"/>
                <a:gd name="T9" fmla="*/ 2 h 57"/>
                <a:gd name="T10" fmla="*/ 12 w 56"/>
                <a:gd name="T11" fmla="*/ 5 h 57"/>
                <a:gd name="T12" fmla="*/ 5 w 56"/>
                <a:gd name="T13" fmla="*/ 12 h 57"/>
                <a:gd name="T14" fmla="*/ 0 w 56"/>
                <a:gd name="T15" fmla="*/ 22 h 57"/>
                <a:gd name="T16" fmla="*/ 0 w 56"/>
                <a:gd name="T17" fmla="*/ 34 h 57"/>
                <a:gd name="T18" fmla="*/ 5 w 56"/>
                <a:gd name="T19" fmla="*/ 43 h 57"/>
                <a:gd name="T20" fmla="*/ 12 w 56"/>
                <a:gd name="T21" fmla="*/ 51 h 57"/>
                <a:gd name="T22" fmla="*/ 23 w 56"/>
                <a:gd name="T23" fmla="*/ 57 h 57"/>
                <a:gd name="T24" fmla="*/ 34 w 56"/>
                <a:gd name="T25" fmla="*/ 57 h 57"/>
                <a:gd name="T26" fmla="*/ 45 w 56"/>
                <a:gd name="T27" fmla="*/ 51 h 57"/>
                <a:gd name="T28" fmla="*/ 52 w 56"/>
                <a:gd name="T29" fmla="*/ 43 h 57"/>
                <a:gd name="T30" fmla="*/ 53 w 56"/>
                <a:gd name="T31" fmla="*/ 34 h 57"/>
                <a:gd name="T32" fmla="*/ 53 w 56"/>
                <a:gd name="T33" fmla="*/ 29 h 57"/>
                <a:gd name="T34" fmla="*/ 52 w 56"/>
                <a:gd name="T35" fmla="*/ 19 h 57"/>
                <a:gd name="T36" fmla="*/ 46 w 56"/>
                <a:gd name="T37" fmla="*/ 10 h 57"/>
                <a:gd name="T38" fmla="*/ 39 w 56"/>
                <a:gd name="T39" fmla="*/ 5 h 57"/>
                <a:gd name="T40" fmla="*/ 27 w 56"/>
                <a:gd name="T41" fmla="*/ 2 h 57"/>
                <a:gd name="T42" fmla="*/ 17 w 56"/>
                <a:gd name="T43" fmla="*/ 5 h 57"/>
                <a:gd name="T44" fmla="*/ 10 w 56"/>
                <a:gd name="T45" fmla="*/ 10 h 57"/>
                <a:gd name="T46" fmla="*/ 5 w 56"/>
                <a:gd name="T47" fmla="*/ 19 h 57"/>
                <a:gd name="T48" fmla="*/ 2 w 56"/>
                <a:gd name="T49" fmla="*/ 29 h 57"/>
                <a:gd name="T50" fmla="*/ 5 w 56"/>
                <a:gd name="T51" fmla="*/ 39 h 57"/>
                <a:gd name="T52" fmla="*/ 10 w 56"/>
                <a:gd name="T53" fmla="*/ 47 h 57"/>
                <a:gd name="T54" fmla="*/ 17 w 56"/>
                <a:gd name="T55" fmla="*/ 51 h 57"/>
                <a:gd name="T56" fmla="*/ 27 w 56"/>
                <a:gd name="T57" fmla="*/ 54 h 57"/>
                <a:gd name="T58" fmla="*/ 39 w 56"/>
                <a:gd name="T59" fmla="*/ 51 h 57"/>
                <a:gd name="T60" fmla="*/ 46 w 56"/>
                <a:gd name="T61" fmla="*/ 47 h 57"/>
                <a:gd name="T62" fmla="*/ 52 w 56"/>
                <a:gd name="T63" fmla="*/ 39 h 57"/>
                <a:gd name="T64" fmla="*/ 53 w 56"/>
                <a:gd name="T65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57">
                  <a:moveTo>
                    <a:pt x="56" y="29"/>
                  </a:moveTo>
                  <a:lnTo>
                    <a:pt x="53" y="22"/>
                  </a:lnTo>
                  <a:lnTo>
                    <a:pt x="53" y="17"/>
                  </a:lnTo>
                  <a:lnTo>
                    <a:pt x="52" y="12"/>
                  </a:lnTo>
                  <a:lnTo>
                    <a:pt x="46" y="10"/>
                  </a:lnTo>
                  <a:lnTo>
                    <a:pt x="45" y="5"/>
                  </a:lnTo>
                  <a:lnTo>
                    <a:pt x="39" y="2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3" y="2"/>
                  </a:lnTo>
                  <a:lnTo>
                    <a:pt x="17" y="2"/>
                  </a:lnTo>
                  <a:lnTo>
                    <a:pt x="12" y="5"/>
                  </a:lnTo>
                  <a:lnTo>
                    <a:pt x="10" y="10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9"/>
                  </a:lnTo>
                  <a:lnTo>
                    <a:pt x="5" y="43"/>
                  </a:lnTo>
                  <a:lnTo>
                    <a:pt x="10" y="48"/>
                  </a:lnTo>
                  <a:lnTo>
                    <a:pt x="12" y="51"/>
                  </a:lnTo>
                  <a:lnTo>
                    <a:pt x="17" y="54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4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4"/>
                  </a:lnTo>
                  <a:lnTo>
                    <a:pt x="56" y="29"/>
                  </a:lnTo>
                  <a:lnTo>
                    <a:pt x="53" y="29"/>
                  </a:lnTo>
                  <a:lnTo>
                    <a:pt x="53" y="24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46" y="10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4" y="2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0" y="47"/>
                  </a:lnTo>
                  <a:lnTo>
                    <a:pt x="16" y="48"/>
                  </a:lnTo>
                  <a:lnTo>
                    <a:pt x="17" y="51"/>
                  </a:lnTo>
                  <a:lnTo>
                    <a:pt x="23" y="54"/>
                  </a:lnTo>
                  <a:lnTo>
                    <a:pt x="27" y="54"/>
                  </a:lnTo>
                  <a:lnTo>
                    <a:pt x="34" y="54"/>
                  </a:lnTo>
                  <a:lnTo>
                    <a:pt x="39" y="51"/>
                  </a:lnTo>
                  <a:lnTo>
                    <a:pt x="41" y="48"/>
                  </a:lnTo>
                  <a:lnTo>
                    <a:pt x="46" y="47"/>
                  </a:lnTo>
                  <a:lnTo>
                    <a:pt x="48" y="43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3" y="29"/>
                  </a:lnTo>
                  <a:lnTo>
                    <a:pt x="56" y="29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6" name="Freeform 1378">
              <a:extLst>
                <a:ext uri="{FF2B5EF4-FFF2-40B4-BE49-F238E27FC236}">
                  <a16:creationId xmlns:a16="http://schemas.microsoft.com/office/drawing/2014/main" id="{CF504F2C-A63B-44E2-8DB4-7A99E4B70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942"/>
              <a:ext cx="17" cy="17"/>
            </a:xfrm>
            <a:custGeom>
              <a:avLst/>
              <a:gdLst>
                <a:gd name="T0" fmla="*/ 51 w 51"/>
                <a:gd name="T1" fmla="*/ 22 h 51"/>
                <a:gd name="T2" fmla="*/ 46 w 51"/>
                <a:gd name="T3" fmla="*/ 12 h 51"/>
                <a:gd name="T4" fmla="*/ 39 w 51"/>
                <a:gd name="T5" fmla="*/ 5 h 51"/>
                <a:gd name="T6" fmla="*/ 32 w 51"/>
                <a:gd name="T7" fmla="*/ 0 h 51"/>
                <a:gd name="T8" fmla="*/ 20 w 51"/>
                <a:gd name="T9" fmla="*/ 0 h 51"/>
                <a:gd name="T10" fmla="*/ 13 w 51"/>
                <a:gd name="T11" fmla="*/ 5 h 51"/>
                <a:gd name="T12" fmla="*/ 5 w 51"/>
                <a:gd name="T13" fmla="*/ 12 h 51"/>
                <a:gd name="T14" fmla="*/ 0 w 51"/>
                <a:gd name="T15" fmla="*/ 22 h 51"/>
                <a:gd name="T16" fmla="*/ 0 w 51"/>
                <a:gd name="T17" fmla="*/ 32 h 51"/>
                <a:gd name="T18" fmla="*/ 5 w 51"/>
                <a:gd name="T19" fmla="*/ 41 h 51"/>
                <a:gd name="T20" fmla="*/ 13 w 51"/>
                <a:gd name="T21" fmla="*/ 46 h 51"/>
                <a:gd name="T22" fmla="*/ 20 w 51"/>
                <a:gd name="T23" fmla="*/ 51 h 51"/>
                <a:gd name="T24" fmla="*/ 32 w 51"/>
                <a:gd name="T25" fmla="*/ 51 h 51"/>
                <a:gd name="T26" fmla="*/ 39 w 51"/>
                <a:gd name="T27" fmla="*/ 46 h 51"/>
                <a:gd name="T28" fmla="*/ 46 w 51"/>
                <a:gd name="T29" fmla="*/ 41 h 51"/>
                <a:gd name="T30" fmla="*/ 51 w 51"/>
                <a:gd name="T31" fmla="*/ 32 h 51"/>
                <a:gd name="T32" fmla="*/ 50 w 51"/>
                <a:gd name="T33" fmla="*/ 27 h 51"/>
                <a:gd name="T34" fmla="*/ 50 w 51"/>
                <a:gd name="T35" fmla="*/ 17 h 51"/>
                <a:gd name="T36" fmla="*/ 43 w 51"/>
                <a:gd name="T37" fmla="*/ 10 h 51"/>
                <a:gd name="T38" fmla="*/ 36 w 51"/>
                <a:gd name="T39" fmla="*/ 5 h 51"/>
                <a:gd name="T40" fmla="*/ 25 w 51"/>
                <a:gd name="T41" fmla="*/ 3 h 51"/>
                <a:gd name="T42" fmla="*/ 17 w 51"/>
                <a:gd name="T43" fmla="*/ 5 h 51"/>
                <a:gd name="T44" fmla="*/ 8 w 51"/>
                <a:gd name="T45" fmla="*/ 10 h 51"/>
                <a:gd name="T46" fmla="*/ 3 w 51"/>
                <a:gd name="T47" fmla="*/ 17 h 51"/>
                <a:gd name="T48" fmla="*/ 3 w 51"/>
                <a:gd name="T49" fmla="*/ 27 h 51"/>
                <a:gd name="T50" fmla="*/ 3 w 51"/>
                <a:gd name="T51" fmla="*/ 34 h 51"/>
                <a:gd name="T52" fmla="*/ 8 w 51"/>
                <a:gd name="T53" fmla="*/ 44 h 51"/>
                <a:gd name="T54" fmla="*/ 17 w 51"/>
                <a:gd name="T55" fmla="*/ 49 h 51"/>
                <a:gd name="T56" fmla="*/ 25 w 51"/>
                <a:gd name="T57" fmla="*/ 51 h 51"/>
                <a:gd name="T58" fmla="*/ 36 w 51"/>
                <a:gd name="T59" fmla="*/ 49 h 51"/>
                <a:gd name="T60" fmla="*/ 43 w 51"/>
                <a:gd name="T61" fmla="*/ 44 h 51"/>
                <a:gd name="T62" fmla="*/ 50 w 51"/>
                <a:gd name="T63" fmla="*/ 34 h 51"/>
                <a:gd name="T64" fmla="*/ 50 w 51"/>
                <a:gd name="T6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51">
                  <a:moveTo>
                    <a:pt x="51" y="27"/>
                  </a:moveTo>
                  <a:lnTo>
                    <a:pt x="51" y="22"/>
                  </a:lnTo>
                  <a:lnTo>
                    <a:pt x="50" y="17"/>
                  </a:lnTo>
                  <a:lnTo>
                    <a:pt x="46" y="12"/>
                  </a:lnTo>
                  <a:lnTo>
                    <a:pt x="44" y="8"/>
                  </a:lnTo>
                  <a:lnTo>
                    <a:pt x="39" y="5"/>
                  </a:lnTo>
                  <a:lnTo>
                    <a:pt x="37" y="3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3" y="5"/>
                  </a:lnTo>
                  <a:lnTo>
                    <a:pt x="8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3" y="37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3" y="46"/>
                  </a:lnTo>
                  <a:lnTo>
                    <a:pt x="15" y="49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2" y="51"/>
                  </a:lnTo>
                  <a:lnTo>
                    <a:pt x="37" y="49"/>
                  </a:lnTo>
                  <a:lnTo>
                    <a:pt x="39" y="46"/>
                  </a:lnTo>
                  <a:lnTo>
                    <a:pt x="44" y="44"/>
                  </a:lnTo>
                  <a:lnTo>
                    <a:pt x="46" y="41"/>
                  </a:lnTo>
                  <a:lnTo>
                    <a:pt x="50" y="37"/>
                  </a:lnTo>
                  <a:lnTo>
                    <a:pt x="51" y="32"/>
                  </a:lnTo>
                  <a:lnTo>
                    <a:pt x="51" y="27"/>
                  </a:lnTo>
                  <a:lnTo>
                    <a:pt x="50" y="27"/>
                  </a:lnTo>
                  <a:lnTo>
                    <a:pt x="50" y="22"/>
                  </a:lnTo>
                  <a:lnTo>
                    <a:pt x="50" y="17"/>
                  </a:lnTo>
                  <a:lnTo>
                    <a:pt x="46" y="12"/>
                  </a:lnTo>
                  <a:lnTo>
                    <a:pt x="43" y="10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29" y="3"/>
                  </a:lnTo>
                  <a:lnTo>
                    <a:pt x="25" y="3"/>
                  </a:lnTo>
                  <a:lnTo>
                    <a:pt x="20" y="3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3" y="27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4"/>
                  </a:lnTo>
                  <a:lnTo>
                    <a:pt x="13" y="46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5" y="51"/>
                  </a:lnTo>
                  <a:lnTo>
                    <a:pt x="29" y="49"/>
                  </a:lnTo>
                  <a:lnTo>
                    <a:pt x="36" y="49"/>
                  </a:lnTo>
                  <a:lnTo>
                    <a:pt x="39" y="46"/>
                  </a:lnTo>
                  <a:lnTo>
                    <a:pt x="43" y="44"/>
                  </a:lnTo>
                  <a:lnTo>
                    <a:pt x="46" y="39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0" y="27"/>
                  </a:lnTo>
                  <a:lnTo>
                    <a:pt x="51" y="27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7" name="Freeform 1379">
              <a:extLst>
                <a:ext uri="{FF2B5EF4-FFF2-40B4-BE49-F238E27FC236}">
                  <a16:creationId xmlns:a16="http://schemas.microsoft.com/office/drawing/2014/main" id="{50F14BE5-6E89-41F3-A31E-3BA83240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943"/>
              <a:ext cx="15" cy="16"/>
            </a:xfrm>
            <a:custGeom>
              <a:avLst/>
              <a:gdLst>
                <a:gd name="T0" fmla="*/ 47 w 47"/>
                <a:gd name="T1" fmla="*/ 20 h 48"/>
                <a:gd name="T2" fmla="*/ 43 w 47"/>
                <a:gd name="T3" fmla="*/ 9 h 48"/>
                <a:gd name="T4" fmla="*/ 36 w 47"/>
                <a:gd name="T5" fmla="*/ 2 h 48"/>
                <a:gd name="T6" fmla="*/ 26 w 47"/>
                <a:gd name="T7" fmla="*/ 0 h 48"/>
                <a:gd name="T8" fmla="*/ 18 w 47"/>
                <a:gd name="T9" fmla="*/ 0 h 48"/>
                <a:gd name="T10" fmla="*/ 10 w 47"/>
                <a:gd name="T11" fmla="*/ 2 h 48"/>
                <a:gd name="T12" fmla="*/ 2 w 47"/>
                <a:gd name="T13" fmla="*/ 9 h 48"/>
                <a:gd name="T14" fmla="*/ 0 w 47"/>
                <a:gd name="T15" fmla="*/ 20 h 48"/>
                <a:gd name="T16" fmla="*/ 0 w 47"/>
                <a:gd name="T17" fmla="*/ 29 h 48"/>
                <a:gd name="T18" fmla="*/ 2 w 47"/>
                <a:gd name="T19" fmla="*/ 36 h 48"/>
                <a:gd name="T20" fmla="*/ 10 w 47"/>
                <a:gd name="T21" fmla="*/ 43 h 48"/>
                <a:gd name="T22" fmla="*/ 18 w 47"/>
                <a:gd name="T23" fmla="*/ 46 h 48"/>
                <a:gd name="T24" fmla="*/ 26 w 47"/>
                <a:gd name="T25" fmla="*/ 46 h 48"/>
                <a:gd name="T26" fmla="*/ 36 w 47"/>
                <a:gd name="T27" fmla="*/ 43 h 48"/>
                <a:gd name="T28" fmla="*/ 43 w 47"/>
                <a:gd name="T29" fmla="*/ 36 h 48"/>
                <a:gd name="T30" fmla="*/ 47 w 47"/>
                <a:gd name="T31" fmla="*/ 29 h 48"/>
                <a:gd name="T32" fmla="*/ 47 w 47"/>
                <a:gd name="T33" fmla="*/ 20 h 48"/>
                <a:gd name="T34" fmla="*/ 41 w 47"/>
                <a:gd name="T35" fmla="*/ 9 h 48"/>
                <a:gd name="T36" fmla="*/ 36 w 47"/>
                <a:gd name="T37" fmla="*/ 5 h 48"/>
                <a:gd name="T38" fmla="*/ 26 w 47"/>
                <a:gd name="T39" fmla="*/ 2 h 48"/>
                <a:gd name="T40" fmla="*/ 19 w 47"/>
                <a:gd name="T41" fmla="*/ 2 h 48"/>
                <a:gd name="T42" fmla="*/ 10 w 47"/>
                <a:gd name="T43" fmla="*/ 5 h 48"/>
                <a:gd name="T44" fmla="*/ 5 w 47"/>
                <a:gd name="T45" fmla="*/ 9 h 48"/>
                <a:gd name="T46" fmla="*/ 0 w 47"/>
                <a:gd name="T47" fmla="*/ 20 h 48"/>
                <a:gd name="T48" fmla="*/ 0 w 47"/>
                <a:gd name="T49" fmla="*/ 26 h 48"/>
                <a:gd name="T50" fmla="*/ 5 w 47"/>
                <a:gd name="T51" fmla="*/ 36 h 48"/>
                <a:gd name="T52" fmla="*/ 10 w 47"/>
                <a:gd name="T53" fmla="*/ 41 h 48"/>
                <a:gd name="T54" fmla="*/ 19 w 47"/>
                <a:gd name="T55" fmla="*/ 46 h 48"/>
                <a:gd name="T56" fmla="*/ 26 w 47"/>
                <a:gd name="T57" fmla="*/ 46 h 48"/>
                <a:gd name="T58" fmla="*/ 36 w 47"/>
                <a:gd name="T59" fmla="*/ 41 h 48"/>
                <a:gd name="T60" fmla="*/ 41 w 47"/>
                <a:gd name="T61" fmla="*/ 36 h 48"/>
                <a:gd name="T62" fmla="*/ 47 w 47"/>
                <a:gd name="T63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48">
                  <a:moveTo>
                    <a:pt x="47" y="24"/>
                  </a:moveTo>
                  <a:lnTo>
                    <a:pt x="47" y="20"/>
                  </a:lnTo>
                  <a:lnTo>
                    <a:pt x="47" y="14"/>
                  </a:lnTo>
                  <a:lnTo>
                    <a:pt x="43" y="9"/>
                  </a:lnTo>
                  <a:lnTo>
                    <a:pt x="40" y="7"/>
                  </a:lnTo>
                  <a:lnTo>
                    <a:pt x="36" y="2"/>
                  </a:lnTo>
                  <a:lnTo>
                    <a:pt x="33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5" y="41"/>
                  </a:lnTo>
                  <a:lnTo>
                    <a:pt x="10" y="43"/>
                  </a:lnTo>
                  <a:lnTo>
                    <a:pt x="14" y="46"/>
                  </a:lnTo>
                  <a:lnTo>
                    <a:pt x="18" y="46"/>
                  </a:lnTo>
                  <a:lnTo>
                    <a:pt x="22" y="48"/>
                  </a:lnTo>
                  <a:lnTo>
                    <a:pt x="26" y="46"/>
                  </a:lnTo>
                  <a:lnTo>
                    <a:pt x="33" y="46"/>
                  </a:lnTo>
                  <a:lnTo>
                    <a:pt x="36" y="43"/>
                  </a:lnTo>
                  <a:lnTo>
                    <a:pt x="40" y="41"/>
                  </a:lnTo>
                  <a:lnTo>
                    <a:pt x="43" y="36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4"/>
                  </a:lnTo>
                  <a:lnTo>
                    <a:pt x="47" y="20"/>
                  </a:lnTo>
                  <a:lnTo>
                    <a:pt x="43" y="14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3" y="43"/>
                  </a:lnTo>
                  <a:lnTo>
                    <a:pt x="36" y="41"/>
                  </a:lnTo>
                  <a:lnTo>
                    <a:pt x="40" y="38"/>
                  </a:lnTo>
                  <a:lnTo>
                    <a:pt x="41" y="36"/>
                  </a:lnTo>
                  <a:lnTo>
                    <a:pt x="43" y="31"/>
                  </a:lnTo>
                  <a:lnTo>
                    <a:pt x="47" y="26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8" name="Freeform 1380">
              <a:extLst>
                <a:ext uri="{FF2B5EF4-FFF2-40B4-BE49-F238E27FC236}">
                  <a16:creationId xmlns:a16="http://schemas.microsoft.com/office/drawing/2014/main" id="{55B281A1-9E3C-435D-8DD6-8ED968C08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943"/>
              <a:ext cx="15" cy="16"/>
            </a:xfrm>
            <a:custGeom>
              <a:avLst/>
              <a:gdLst>
                <a:gd name="T0" fmla="*/ 47 w 47"/>
                <a:gd name="T1" fmla="*/ 20 h 46"/>
                <a:gd name="T2" fmla="*/ 41 w 47"/>
                <a:gd name="T3" fmla="*/ 9 h 46"/>
                <a:gd name="T4" fmla="*/ 36 w 47"/>
                <a:gd name="T5" fmla="*/ 5 h 46"/>
                <a:gd name="T6" fmla="*/ 26 w 47"/>
                <a:gd name="T7" fmla="*/ 2 h 46"/>
                <a:gd name="T8" fmla="*/ 19 w 47"/>
                <a:gd name="T9" fmla="*/ 2 h 46"/>
                <a:gd name="T10" fmla="*/ 10 w 47"/>
                <a:gd name="T11" fmla="*/ 5 h 46"/>
                <a:gd name="T12" fmla="*/ 5 w 47"/>
                <a:gd name="T13" fmla="*/ 9 h 46"/>
                <a:gd name="T14" fmla="*/ 0 w 47"/>
                <a:gd name="T15" fmla="*/ 20 h 46"/>
                <a:gd name="T16" fmla="*/ 0 w 47"/>
                <a:gd name="T17" fmla="*/ 26 h 46"/>
                <a:gd name="T18" fmla="*/ 5 w 47"/>
                <a:gd name="T19" fmla="*/ 36 h 46"/>
                <a:gd name="T20" fmla="*/ 10 w 47"/>
                <a:gd name="T21" fmla="*/ 41 h 46"/>
                <a:gd name="T22" fmla="*/ 19 w 47"/>
                <a:gd name="T23" fmla="*/ 46 h 46"/>
                <a:gd name="T24" fmla="*/ 26 w 47"/>
                <a:gd name="T25" fmla="*/ 46 h 46"/>
                <a:gd name="T26" fmla="*/ 36 w 47"/>
                <a:gd name="T27" fmla="*/ 41 h 46"/>
                <a:gd name="T28" fmla="*/ 41 w 47"/>
                <a:gd name="T29" fmla="*/ 36 h 46"/>
                <a:gd name="T30" fmla="*/ 47 w 47"/>
                <a:gd name="T31" fmla="*/ 26 h 46"/>
                <a:gd name="T32" fmla="*/ 43 w 47"/>
                <a:gd name="T33" fmla="*/ 24 h 46"/>
                <a:gd name="T34" fmla="*/ 41 w 47"/>
                <a:gd name="T35" fmla="*/ 14 h 46"/>
                <a:gd name="T36" fmla="*/ 40 w 47"/>
                <a:gd name="T37" fmla="*/ 9 h 46"/>
                <a:gd name="T38" fmla="*/ 33 w 47"/>
                <a:gd name="T39" fmla="*/ 5 h 46"/>
                <a:gd name="T40" fmla="*/ 22 w 47"/>
                <a:gd name="T41" fmla="*/ 2 h 46"/>
                <a:gd name="T42" fmla="*/ 14 w 47"/>
                <a:gd name="T43" fmla="*/ 5 h 46"/>
                <a:gd name="T44" fmla="*/ 7 w 47"/>
                <a:gd name="T45" fmla="*/ 9 h 46"/>
                <a:gd name="T46" fmla="*/ 5 w 47"/>
                <a:gd name="T47" fmla="*/ 14 h 46"/>
                <a:gd name="T48" fmla="*/ 2 w 47"/>
                <a:gd name="T49" fmla="*/ 24 h 46"/>
                <a:gd name="T50" fmla="*/ 5 w 47"/>
                <a:gd name="T51" fmla="*/ 31 h 46"/>
                <a:gd name="T52" fmla="*/ 7 w 47"/>
                <a:gd name="T53" fmla="*/ 38 h 46"/>
                <a:gd name="T54" fmla="*/ 14 w 47"/>
                <a:gd name="T55" fmla="*/ 43 h 46"/>
                <a:gd name="T56" fmla="*/ 22 w 47"/>
                <a:gd name="T57" fmla="*/ 43 h 46"/>
                <a:gd name="T58" fmla="*/ 33 w 47"/>
                <a:gd name="T59" fmla="*/ 43 h 46"/>
                <a:gd name="T60" fmla="*/ 40 w 47"/>
                <a:gd name="T61" fmla="*/ 38 h 46"/>
                <a:gd name="T62" fmla="*/ 41 w 47"/>
                <a:gd name="T63" fmla="*/ 31 h 46"/>
                <a:gd name="T64" fmla="*/ 43 w 47"/>
                <a:gd name="T6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47" y="24"/>
                  </a:moveTo>
                  <a:lnTo>
                    <a:pt x="47" y="20"/>
                  </a:lnTo>
                  <a:lnTo>
                    <a:pt x="43" y="14"/>
                  </a:lnTo>
                  <a:lnTo>
                    <a:pt x="41" y="9"/>
                  </a:lnTo>
                  <a:lnTo>
                    <a:pt x="40" y="7"/>
                  </a:lnTo>
                  <a:lnTo>
                    <a:pt x="36" y="5"/>
                  </a:lnTo>
                  <a:lnTo>
                    <a:pt x="33" y="2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3" y="43"/>
                  </a:lnTo>
                  <a:lnTo>
                    <a:pt x="36" y="41"/>
                  </a:lnTo>
                  <a:lnTo>
                    <a:pt x="40" y="38"/>
                  </a:lnTo>
                  <a:lnTo>
                    <a:pt x="41" y="36"/>
                  </a:lnTo>
                  <a:lnTo>
                    <a:pt x="43" y="31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43" y="20"/>
                  </a:lnTo>
                  <a:lnTo>
                    <a:pt x="41" y="14"/>
                  </a:lnTo>
                  <a:lnTo>
                    <a:pt x="41" y="13"/>
                  </a:lnTo>
                  <a:lnTo>
                    <a:pt x="40" y="9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7" y="9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7" y="38"/>
                  </a:lnTo>
                  <a:lnTo>
                    <a:pt x="12" y="41"/>
                  </a:lnTo>
                  <a:lnTo>
                    <a:pt x="14" y="43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3" y="43"/>
                  </a:lnTo>
                  <a:lnTo>
                    <a:pt x="34" y="41"/>
                  </a:lnTo>
                  <a:lnTo>
                    <a:pt x="40" y="38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9" name="Freeform 1381">
              <a:extLst>
                <a:ext uri="{FF2B5EF4-FFF2-40B4-BE49-F238E27FC236}">
                  <a16:creationId xmlns:a16="http://schemas.microsoft.com/office/drawing/2014/main" id="{96CD523B-DDD4-4F8D-B580-4F8A0840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944"/>
              <a:ext cx="14" cy="14"/>
            </a:xfrm>
            <a:custGeom>
              <a:avLst/>
              <a:gdLst>
                <a:gd name="T0" fmla="*/ 41 w 41"/>
                <a:gd name="T1" fmla="*/ 18 h 41"/>
                <a:gd name="T2" fmla="*/ 39 w 41"/>
                <a:gd name="T3" fmla="*/ 10 h 41"/>
                <a:gd name="T4" fmla="*/ 32 w 41"/>
                <a:gd name="T5" fmla="*/ 5 h 41"/>
                <a:gd name="T6" fmla="*/ 24 w 41"/>
                <a:gd name="T7" fmla="*/ 0 h 41"/>
                <a:gd name="T8" fmla="*/ 17 w 41"/>
                <a:gd name="T9" fmla="*/ 0 h 41"/>
                <a:gd name="T10" fmla="*/ 10 w 41"/>
                <a:gd name="T11" fmla="*/ 5 h 41"/>
                <a:gd name="T12" fmla="*/ 3 w 41"/>
                <a:gd name="T13" fmla="*/ 10 h 41"/>
                <a:gd name="T14" fmla="*/ 0 w 41"/>
                <a:gd name="T15" fmla="*/ 18 h 41"/>
                <a:gd name="T16" fmla="*/ 0 w 41"/>
                <a:gd name="T17" fmla="*/ 24 h 41"/>
                <a:gd name="T18" fmla="*/ 3 w 41"/>
                <a:gd name="T19" fmla="*/ 32 h 41"/>
                <a:gd name="T20" fmla="*/ 10 w 41"/>
                <a:gd name="T21" fmla="*/ 40 h 41"/>
                <a:gd name="T22" fmla="*/ 17 w 41"/>
                <a:gd name="T23" fmla="*/ 41 h 41"/>
                <a:gd name="T24" fmla="*/ 24 w 41"/>
                <a:gd name="T25" fmla="*/ 41 h 41"/>
                <a:gd name="T26" fmla="*/ 32 w 41"/>
                <a:gd name="T27" fmla="*/ 40 h 41"/>
                <a:gd name="T28" fmla="*/ 39 w 41"/>
                <a:gd name="T29" fmla="*/ 32 h 41"/>
                <a:gd name="T30" fmla="*/ 41 w 41"/>
                <a:gd name="T31" fmla="*/ 24 h 41"/>
                <a:gd name="T32" fmla="*/ 39 w 41"/>
                <a:gd name="T33" fmla="*/ 22 h 41"/>
                <a:gd name="T34" fmla="*/ 39 w 41"/>
                <a:gd name="T35" fmla="*/ 15 h 41"/>
                <a:gd name="T36" fmla="*/ 34 w 41"/>
                <a:gd name="T37" fmla="*/ 7 h 41"/>
                <a:gd name="T38" fmla="*/ 31 w 41"/>
                <a:gd name="T39" fmla="*/ 3 h 41"/>
                <a:gd name="T40" fmla="*/ 20 w 41"/>
                <a:gd name="T41" fmla="*/ 3 h 41"/>
                <a:gd name="T42" fmla="*/ 12 w 41"/>
                <a:gd name="T43" fmla="*/ 3 h 41"/>
                <a:gd name="T44" fmla="*/ 8 w 41"/>
                <a:gd name="T45" fmla="*/ 7 h 41"/>
                <a:gd name="T46" fmla="*/ 3 w 41"/>
                <a:gd name="T47" fmla="*/ 15 h 41"/>
                <a:gd name="T48" fmla="*/ 3 w 41"/>
                <a:gd name="T49" fmla="*/ 22 h 41"/>
                <a:gd name="T50" fmla="*/ 3 w 41"/>
                <a:gd name="T51" fmla="*/ 29 h 41"/>
                <a:gd name="T52" fmla="*/ 8 w 41"/>
                <a:gd name="T53" fmla="*/ 34 h 41"/>
                <a:gd name="T54" fmla="*/ 12 w 41"/>
                <a:gd name="T55" fmla="*/ 40 h 41"/>
                <a:gd name="T56" fmla="*/ 20 w 41"/>
                <a:gd name="T57" fmla="*/ 41 h 41"/>
                <a:gd name="T58" fmla="*/ 31 w 41"/>
                <a:gd name="T59" fmla="*/ 40 h 41"/>
                <a:gd name="T60" fmla="*/ 34 w 41"/>
                <a:gd name="T61" fmla="*/ 34 h 41"/>
                <a:gd name="T62" fmla="*/ 39 w 41"/>
                <a:gd name="T63" fmla="*/ 29 h 41"/>
                <a:gd name="T64" fmla="*/ 39 w 41"/>
                <a:gd name="T6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1">
                  <a:moveTo>
                    <a:pt x="41" y="22"/>
                  </a:moveTo>
                  <a:lnTo>
                    <a:pt x="41" y="18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38" y="7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5" y="36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4" y="41"/>
                  </a:lnTo>
                  <a:lnTo>
                    <a:pt x="31" y="41"/>
                  </a:lnTo>
                  <a:lnTo>
                    <a:pt x="32" y="40"/>
                  </a:lnTo>
                  <a:lnTo>
                    <a:pt x="38" y="36"/>
                  </a:lnTo>
                  <a:lnTo>
                    <a:pt x="39" y="32"/>
                  </a:lnTo>
                  <a:lnTo>
                    <a:pt x="39" y="29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39" y="22"/>
                  </a:lnTo>
                  <a:lnTo>
                    <a:pt x="39" y="18"/>
                  </a:lnTo>
                  <a:lnTo>
                    <a:pt x="39" y="15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3" y="29"/>
                  </a:lnTo>
                  <a:lnTo>
                    <a:pt x="5" y="32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2" y="40"/>
                  </a:lnTo>
                  <a:lnTo>
                    <a:pt x="17" y="40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31" y="40"/>
                  </a:lnTo>
                  <a:lnTo>
                    <a:pt x="32" y="36"/>
                  </a:lnTo>
                  <a:lnTo>
                    <a:pt x="34" y="34"/>
                  </a:lnTo>
                  <a:lnTo>
                    <a:pt x="38" y="32"/>
                  </a:lnTo>
                  <a:lnTo>
                    <a:pt x="39" y="29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41" y="22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0" name="Freeform 1382">
              <a:extLst>
                <a:ext uri="{FF2B5EF4-FFF2-40B4-BE49-F238E27FC236}">
                  <a16:creationId xmlns:a16="http://schemas.microsoft.com/office/drawing/2014/main" id="{F8527955-7AD2-48AA-AEF6-FE5C88F5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945"/>
              <a:ext cx="12" cy="13"/>
            </a:xfrm>
            <a:custGeom>
              <a:avLst/>
              <a:gdLst>
                <a:gd name="T0" fmla="*/ 36 w 36"/>
                <a:gd name="T1" fmla="*/ 14 h 38"/>
                <a:gd name="T2" fmla="*/ 35 w 36"/>
                <a:gd name="T3" fmla="*/ 7 h 38"/>
                <a:gd name="T4" fmla="*/ 29 w 36"/>
                <a:gd name="T5" fmla="*/ 2 h 38"/>
                <a:gd name="T6" fmla="*/ 21 w 36"/>
                <a:gd name="T7" fmla="*/ 0 h 38"/>
                <a:gd name="T8" fmla="*/ 14 w 36"/>
                <a:gd name="T9" fmla="*/ 0 h 38"/>
                <a:gd name="T10" fmla="*/ 7 w 36"/>
                <a:gd name="T11" fmla="*/ 2 h 38"/>
                <a:gd name="T12" fmla="*/ 2 w 36"/>
                <a:gd name="T13" fmla="*/ 7 h 38"/>
                <a:gd name="T14" fmla="*/ 0 w 36"/>
                <a:gd name="T15" fmla="*/ 14 h 38"/>
                <a:gd name="T16" fmla="*/ 0 w 36"/>
                <a:gd name="T17" fmla="*/ 21 h 38"/>
                <a:gd name="T18" fmla="*/ 2 w 36"/>
                <a:gd name="T19" fmla="*/ 29 h 38"/>
                <a:gd name="T20" fmla="*/ 7 w 36"/>
                <a:gd name="T21" fmla="*/ 33 h 38"/>
                <a:gd name="T22" fmla="*/ 14 w 36"/>
                <a:gd name="T23" fmla="*/ 36 h 38"/>
                <a:gd name="T24" fmla="*/ 21 w 36"/>
                <a:gd name="T25" fmla="*/ 36 h 38"/>
                <a:gd name="T26" fmla="*/ 29 w 36"/>
                <a:gd name="T27" fmla="*/ 33 h 38"/>
                <a:gd name="T28" fmla="*/ 35 w 36"/>
                <a:gd name="T29" fmla="*/ 29 h 38"/>
                <a:gd name="T30" fmla="*/ 36 w 36"/>
                <a:gd name="T31" fmla="*/ 21 h 38"/>
                <a:gd name="T32" fmla="*/ 36 w 36"/>
                <a:gd name="T33" fmla="*/ 14 h 38"/>
                <a:gd name="T34" fmla="*/ 31 w 36"/>
                <a:gd name="T35" fmla="*/ 9 h 38"/>
                <a:gd name="T36" fmla="*/ 29 w 36"/>
                <a:gd name="T37" fmla="*/ 4 h 38"/>
                <a:gd name="T38" fmla="*/ 21 w 36"/>
                <a:gd name="T39" fmla="*/ 2 h 38"/>
                <a:gd name="T40" fmla="*/ 14 w 36"/>
                <a:gd name="T41" fmla="*/ 2 h 38"/>
                <a:gd name="T42" fmla="*/ 7 w 36"/>
                <a:gd name="T43" fmla="*/ 4 h 38"/>
                <a:gd name="T44" fmla="*/ 2 w 36"/>
                <a:gd name="T45" fmla="*/ 9 h 38"/>
                <a:gd name="T46" fmla="*/ 0 w 36"/>
                <a:gd name="T47" fmla="*/ 14 h 38"/>
                <a:gd name="T48" fmla="*/ 0 w 36"/>
                <a:gd name="T49" fmla="*/ 21 h 38"/>
                <a:gd name="T50" fmla="*/ 2 w 36"/>
                <a:gd name="T51" fmla="*/ 29 h 38"/>
                <a:gd name="T52" fmla="*/ 7 w 36"/>
                <a:gd name="T53" fmla="*/ 33 h 38"/>
                <a:gd name="T54" fmla="*/ 14 w 36"/>
                <a:gd name="T55" fmla="*/ 36 h 38"/>
                <a:gd name="T56" fmla="*/ 21 w 36"/>
                <a:gd name="T57" fmla="*/ 36 h 38"/>
                <a:gd name="T58" fmla="*/ 29 w 36"/>
                <a:gd name="T59" fmla="*/ 33 h 38"/>
                <a:gd name="T60" fmla="*/ 31 w 36"/>
                <a:gd name="T61" fmla="*/ 29 h 38"/>
                <a:gd name="T62" fmla="*/ 36 w 36"/>
                <a:gd name="T6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38">
                  <a:moveTo>
                    <a:pt x="36" y="19"/>
                  </a:moveTo>
                  <a:lnTo>
                    <a:pt x="36" y="14"/>
                  </a:lnTo>
                  <a:lnTo>
                    <a:pt x="36" y="12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4" y="36"/>
                  </a:lnTo>
                  <a:lnTo>
                    <a:pt x="17" y="38"/>
                  </a:lnTo>
                  <a:lnTo>
                    <a:pt x="21" y="36"/>
                  </a:lnTo>
                  <a:lnTo>
                    <a:pt x="28" y="36"/>
                  </a:lnTo>
                  <a:lnTo>
                    <a:pt x="29" y="33"/>
                  </a:lnTo>
                  <a:lnTo>
                    <a:pt x="31" y="31"/>
                  </a:lnTo>
                  <a:lnTo>
                    <a:pt x="35" y="29"/>
                  </a:lnTo>
                  <a:lnTo>
                    <a:pt x="36" y="26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4"/>
                  </a:lnTo>
                  <a:lnTo>
                    <a:pt x="35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7" y="4"/>
                  </a:lnTo>
                  <a:lnTo>
                    <a:pt x="5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4" y="33"/>
                  </a:lnTo>
                  <a:lnTo>
                    <a:pt x="29" y="33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5" y="24"/>
                  </a:lnTo>
                  <a:lnTo>
                    <a:pt x="36" y="21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1" name="Freeform 1383">
              <a:extLst>
                <a:ext uri="{FF2B5EF4-FFF2-40B4-BE49-F238E27FC236}">
                  <a16:creationId xmlns:a16="http://schemas.microsoft.com/office/drawing/2014/main" id="{A5F7283B-F106-45B7-83F8-5FDD22C08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945"/>
              <a:ext cx="12" cy="12"/>
            </a:xfrm>
            <a:custGeom>
              <a:avLst/>
              <a:gdLst>
                <a:gd name="T0" fmla="*/ 36 w 36"/>
                <a:gd name="T1" fmla="*/ 14 h 36"/>
                <a:gd name="T2" fmla="*/ 31 w 36"/>
                <a:gd name="T3" fmla="*/ 9 h 36"/>
                <a:gd name="T4" fmla="*/ 29 w 36"/>
                <a:gd name="T5" fmla="*/ 4 h 36"/>
                <a:gd name="T6" fmla="*/ 21 w 36"/>
                <a:gd name="T7" fmla="*/ 2 h 36"/>
                <a:gd name="T8" fmla="*/ 14 w 36"/>
                <a:gd name="T9" fmla="*/ 2 h 36"/>
                <a:gd name="T10" fmla="*/ 7 w 36"/>
                <a:gd name="T11" fmla="*/ 4 h 36"/>
                <a:gd name="T12" fmla="*/ 2 w 36"/>
                <a:gd name="T13" fmla="*/ 9 h 36"/>
                <a:gd name="T14" fmla="*/ 0 w 36"/>
                <a:gd name="T15" fmla="*/ 14 h 36"/>
                <a:gd name="T16" fmla="*/ 0 w 36"/>
                <a:gd name="T17" fmla="*/ 21 h 36"/>
                <a:gd name="T18" fmla="*/ 2 w 36"/>
                <a:gd name="T19" fmla="*/ 29 h 36"/>
                <a:gd name="T20" fmla="*/ 7 w 36"/>
                <a:gd name="T21" fmla="*/ 33 h 36"/>
                <a:gd name="T22" fmla="*/ 14 w 36"/>
                <a:gd name="T23" fmla="*/ 36 h 36"/>
                <a:gd name="T24" fmla="*/ 21 w 36"/>
                <a:gd name="T25" fmla="*/ 36 h 36"/>
                <a:gd name="T26" fmla="*/ 29 w 36"/>
                <a:gd name="T27" fmla="*/ 33 h 36"/>
                <a:gd name="T28" fmla="*/ 31 w 36"/>
                <a:gd name="T29" fmla="*/ 29 h 36"/>
                <a:gd name="T30" fmla="*/ 36 w 36"/>
                <a:gd name="T31" fmla="*/ 21 h 36"/>
                <a:gd name="T32" fmla="*/ 35 w 36"/>
                <a:gd name="T33" fmla="*/ 19 h 36"/>
                <a:gd name="T34" fmla="*/ 35 w 36"/>
                <a:gd name="T35" fmla="*/ 12 h 36"/>
                <a:gd name="T36" fmla="*/ 29 w 36"/>
                <a:gd name="T37" fmla="*/ 7 h 36"/>
                <a:gd name="T38" fmla="*/ 24 w 36"/>
                <a:gd name="T39" fmla="*/ 4 h 36"/>
                <a:gd name="T40" fmla="*/ 17 w 36"/>
                <a:gd name="T41" fmla="*/ 2 h 36"/>
                <a:gd name="T42" fmla="*/ 12 w 36"/>
                <a:gd name="T43" fmla="*/ 4 h 36"/>
                <a:gd name="T44" fmla="*/ 7 w 36"/>
                <a:gd name="T45" fmla="*/ 7 h 36"/>
                <a:gd name="T46" fmla="*/ 2 w 36"/>
                <a:gd name="T47" fmla="*/ 12 h 36"/>
                <a:gd name="T48" fmla="*/ 2 w 36"/>
                <a:gd name="T49" fmla="*/ 19 h 36"/>
                <a:gd name="T50" fmla="*/ 2 w 36"/>
                <a:gd name="T51" fmla="*/ 24 h 36"/>
                <a:gd name="T52" fmla="*/ 7 w 36"/>
                <a:gd name="T53" fmla="*/ 29 h 36"/>
                <a:gd name="T54" fmla="*/ 12 w 36"/>
                <a:gd name="T55" fmla="*/ 33 h 36"/>
                <a:gd name="T56" fmla="*/ 17 w 36"/>
                <a:gd name="T57" fmla="*/ 33 h 36"/>
                <a:gd name="T58" fmla="*/ 24 w 36"/>
                <a:gd name="T59" fmla="*/ 33 h 36"/>
                <a:gd name="T60" fmla="*/ 29 w 36"/>
                <a:gd name="T61" fmla="*/ 29 h 36"/>
                <a:gd name="T62" fmla="*/ 35 w 36"/>
                <a:gd name="T63" fmla="*/ 24 h 36"/>
                <a:gd name="T64" fmla="*/ 35 w 36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36">
                  <a:moveTo>
                    <a:pt x="36" y="19"/>
                  </a:moveTo>
                  <a:lnTo>
                    <a:pt x="36" y="14"/>
                  </a:lnTo>
                  <a:lnTo>
                    <a:pt x="35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7" y="4"/>
                  </a:lnTo>
                  <a:lnTo>
                    <a:pt x="5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4" y="33"/>
                  </a:lnTo>
                  <a:lnTo>
                    <a:pt x="29" y="33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5" y="24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5" y="19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1" y="9"/>
                  </a:lnTo>
                  <a:lnTo>
                    <a:pt x="29" y="7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5" y="26"/>
                  </a:lnTo>
                  <a:lnTo>
                    <a:pt x="7" y="29"/>
                  </a:lnTo>
                  <a:lnTo>
                    <a:pt x="9" y="31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8" y="31"/>
                  </a:lnTo>
                  <a:lnTo>
                    <a:pt x="29" y="29"/>
                  </a:lnTo>
                  <a:lnTo>
                    <a:pt x="31" y="26"/>
                  </a:lnTo>
                  <a:lnTo>
                    <a:pt x="35" y="24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2" name="Freeform 1384">
              <a:extLst>
                <a:ext uri="{FF2B5EF4-FFF2-40B4-BE49-F238E27FC236}">
                  <a16:creationId xmlns:a16="http://schemas.microsoft.com/office/drawing/2014/main" id="{6642F197-8F2E-44A5-B6CB-7AB4B8239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946"/>
              <a:ext cx="11" cy="10"/>
            </a:xfrm>
            <a:custGeom>
              <a:avLst/>
              <a:gdLst>
                <a:gd name="T0" fmla="*/ 32 w 32"/>
                <a:gd name="T1" fmla="*/ 12 h 31"/>
                <a:gd name="T2" fmla="*/ 29 w 32"/>
                <a:gd name="T3" fmla="*/ 7 h 31"/>
                <a:gd name="T4" fmla="*/ 24 w 32"/>
                <a:gd name="T5" fmla="*/ 2 h 31"/>
                <a:gd name="T6" fmla="*/ 19 w 32"/>
                <a:gd name="T7" fmla="*/ 0 h 31"/>
                <a:gd name="T8" fmla="*/ 12 w 32"/>
                <a:gd name="T9" fmla="*/ 0 h 31"/>
                <a:gd name="T10" fmla="*/ 7 w 32"/>
                <a:gd name="T11" fmla="*/ 2 h 31"/>
                <a:gd name="T12" fmla="*/ 3 w 32"/>
                <a:gd name="T13" fmla="*/ 7 h 31"/>
                <a:gd name="T14" fmla="*/ 0 w 32"/>
                <a:gd name="T15" fmla="*/ 12 h 31"/>
                <a:gd name="T16" fmla="*/ 0 w 32"/>
                <a:gd name="T17" fmla="*/ 21 h 31"/>
                <a:gd name="T18" fmla="*/ 3 w 32"/>
                <a:gd name="T19" fmla="*/ 24 h 31"/>
                <a:gd name="T20" fmla="*/ 7 w 32"/>
                <a:gd name="T21" fmla="*/ 29 h 31"/>
                <a:gd name="T22" fmla="*/ 12 w 32"/>
                <a:gd name="T23" fmla="*/ 31 h 31"/>
                <a:gd name="T24" fmla="*/ 19 w 32"/>
                <a:gd name="T25" fmla="*/ 31 h 31"/>
                <a:gd name="T26" fmla="*/ 24 w 32"/>
                <a:gd name="T27" fmla="*/ 29 h 31"/>
                <a:gd name="T28" fmla="*/ 29 w 32"/>
                <a:gd name="T29" fmla="*/ 24 h 31"/>
                <a:gd name="T30" fmla="*/ 32 w 32"/>
                <a:gd name="T31" fmla="*/ 21 h 31"/>
                <a:gd name="T32" fmla="*/ 29 w 32"/>
                <a:gd name="T33" fmla="*/ 17 h 31"/>
                <a:gd name="T34" fmla="*/ 29 w 32"/>
                <a:gd name="T35" fmla="*/ 10 h 31"/>
                <a:gd name="T36" fmla="*/ 27 w 32"/>
                <a:gd name="T37" fmla="*/ 5 h 31"/>
                <a:gd name="T38" fmla="*/ 22 w 32"/>
                <a:gd name="T39" fmla="*/ 2 h 31"/>
                <a:gd name="T40" fmla="*/ 15 w 32"/>
                <a:gd name="T41" fmla="*/ 2 h 31"/>
                <a:gd name="T42" fmla="*/ 10 w 32"/>
                <a:gd name="T43" fmla="*/ 2 h 31"/>
                <a:gd name="T44" fmla="*/ 5 w 32"/>
                <a:gd name="T45" fmla="*/ 5 h 31"/>
                <a:gd name="T46" fmla="*/ 3 w 32"/>
                <a:gd name="T47" fmla="*/ 10 h 31"/>
                <a:gd name="T48" fmla="*/ 3 w 32"/>
                <a:gd name="T49" fmla="*/ 17 h 31"/>
                <a:gd name="T50" fmla="*/ 3 w 32"/>
                <a:gd name="T51" fmla="*/ 22 h 31"/>
                <a:gd name="T52" fmla="*/ 5 w 32"/>
                <a:gd name="T53" fmla="*/ 27 h 31"/>
                <a:gd name="T54" fmla="*/ 10 w 32"/>
                <a:gd name="T55" fmla="*/ 29 h 31"/>
                <a:gd name="T56" fmla="*/ 15 w 32"/>
                <a:gd name="T57" fmla="*/ 31 h 31"/>
                <a:gd name="T58" fmla="*/ 22 w 32"/>
                <a:gd name="T59" fmla="*/ 29 h 31"/>
                <a:gd name="T60" fmla="*/ 27 w 32"/>
                <a:gd name="T61" fmla="*/ 27 h 31"/>
                <a:gd name="T62" fmla="*/ 29 w 32"/>
                <a:gd name="T63" fmla="*/ 22 h 31"/>
                <a:gd name="T64" fmla="*/ 29 w 32"/>
                <a:gd name="T65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" h="31">
                  <a:moveTo>
                    <a:pt x="32" y="17"/>
                  </a:moveTo>
                  <a:lnTo>
                    <a:pt x="32" y="12"/>
                  </a:lnTo>
                  <a:lnTo>
                    <a:pt x="32" y="10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5"/>
                  </a:lnTo>
                  <a:lnTo>
                    <a:pt x="3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3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9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29" y="17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4" y="29"/>
                  </a:lnTo>
                  <a:lnTo>
                    <a:pt x="27" y="27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17"/>
                  </a:lnTo>
                  <a:lnTo>
                    <a:pt x="32" y="17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3" name="Freeform 1385">
              <a:extLst>
                <a:ext uri="{FF2B5EF4-FFF2-40B4-BE49-F238E27FC236}">
                  <a16:creationId xmlns:a16="http://schemas.microsoft.com/office/drawing/2014/main" id="{4A5E7085-CF89-456A-9A63-99595172B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946"/>
              <a:ext cx="9" cy="10"/>
            </a:xfrm>
            <a:custGeom>
              <a:avLst/>
              <a:gdLst>
                <a:gd name="T0" fmla="*/ 26 w 26"/>
                <a:gd name="T1" fmla="*/ 15 h 29"/>
                <a:gd name="T2" fmla="*/ 26 w 26"/>
                <a:gd name="T3" fmla="*/ 11 h 29"/>
                <a:gd name="T4" fmla="*/ 26 w 26"/>
                <a:gd name="T5" fmla="*/ 8 h 29"/>
                <a:gd name="T6" fmla="*/ 24 w 26"/>
                <a:gd name="T7" fmla="*/ 5 h 29"/>
                <a:gd name="T8" fmla="*/ 24 w 26"/>
                <a:gd name="T9" fmla="*/ 3 h 29"/>
                <a:gd name="T10" fmla="*/ 23 w 26"/>
                <a:gd name="T11" fmla="*/ 3 h 29"/>
                <a:gd name="T12" fmla="*/ 19 w 26"/>
                <a:gd name="T13" fmla="*/ 0 h 29"/>
                <a:gd name="T14" fmla="*/ 16 w 26"/>
                <a:gd name="T15" fmla="*/ 0 h 29"/>
                <a:gd name="T16" fmla="*/ 12 w 26"/>
                <a:gd name="T17" fmla="*/ 0 h 29"/>
                <a:gd name="T18" fmla="*/ 9 w 26"/>
                <a:gd name="T19" fmla="*/ 0 h 29"/>
                <a:gd name="T20" fmla="*/ 7 w 26"/>
                <a:gd name="T21" fmla="*/ 0 h 29"/>
                <a:gd name="T22" fmla="*/ 4 w 26"/>
                <a:gd name="T23" fmla="*/ 3 h 29"/>
                <a:gd name="T24" fmla="*/ 2 w 26"/>
                <a:gd name="T25" fmla="*/ 3 h 29"/>
                <a:gd name="T26" fmla="*/ 2 w 26"/>
                <a:gd name="T27" fmla="*/ 5 h 29"/>
                <a:gd name="T28" fmla="*/ 0 w 26"/>
                <a:gd name="T29" fmla="*/ 8 h 29"/>
                <a:gd name="T30" fmla="*/ 0 w 26"/>
                <a:gd name="T31" fmla="*/ 11 h 29"/>
                <a:gd name="T32" fmla="*/ 0 w 26"/>
                <a:gd name="T33" fmla="*/ 15 h 29"/>
                <a:gd name="T34" fmla="*/ 0 w 26"/>
                <a:gd name="T35" fmla="*/ 19 h 29"/>
                <a:gd name="T36" fmla="*/ 0 w 26"/>
                <a:gd name="T37" fmla="*/ 20 h 29"/>
                <a:gd name="T38" fmla="*/ 2 w 26"/>
                <a:gd name="T39" fmla="*/ 22 h 29"/>
                <a:gd name="T40" fmla="*/ 2 w 26"/>
                <a:gd name="T41" fmla="*/ 25 h 29"/>
                <a:gd name="T42" fmla="*/ 4 w 26"/>
                <a:gd name="T43" fmla="*/ 27 h 29"/>
                <a:gd name="T44" fmla="*/ 7 w 26"/>
                <a:gd name="T45" fmla="*/ 27 h 29"/>
                <a:gd name="T46" fmla="*/ 9 w 26"/>
                <a:gd name="T47" fmla="*/ 27 h 29"/>
                <a:gd name="T48" fmla="*/ 12 w 26"/>
                <a:gd name="T49" fmla="*/ 29 h 29"/>
                <a:gd name="T50" fmla="*/ 16 w 26"/>
                <a:gd name="T51" fmla="*/ 27 h 29"/>
                <a:gd name="T52" fmla="*/ 19 w 26"/>
                <a:gd name="T53" fmla="*/ 27 h 29"/>
                <a:gd name="T54" fmla="*/ 23 w 26"/>
                <a:gd name="T55" fmla="*/ 27 h 29"/>
                <a:gd name="T56" fmla="*/ 24 w 26"/>
                <a:gd name="T57" fmla="*/ 25 h 29"/>
                <a:gd name="T58" fmla="*/ 24 w 26"/>
                <a:gd name="T59" fmla="*/ 22 h 29"/>
                <a:gd name="T60" fmla="*/ 26 w 26"/>
                <a:gd name="T61" fmla="*/ 20 h 29"/>
                <a:gd name="T62" fmla="*/ 26 w 26"/>
                <a:gd name="T63" fmla="*/ 19 h 29"/>
                <a:gd name="T64" fmla="*/ 26 w 26"/>
                <a:gd name="T65" fmla="*/ 15 h 29"/>
                <a:gd name="T66" fmla="*/ 26 w 26"/>
                <a:gd name="T67" fmla="*/ 13 h 29"/>
                <a:gd name="T68" fmla="*/ 24 w 26"/>
                <a:gd name="T69" fmla="*/ 11 h 29"/>
                <a:gd name="T70" fmla="*/ 24 w 26"/>
                <a:gd name="T71" fmla="*/ 8 h 29"/>
                <a:gd name="T72" fmla="*/ 23 w 26"/>
                <a:gd name="T73" fmla="*/ 5 h 29"/>
                <a:gd name="T74" fmla="*/ 19 w 26"/>
                <a:gd name="T75" fmla="*/ 3 h 29"/>
                <a:gd name="T76" fmla="*/ 16 w 26"/>
                <a:gd name="T77" fmla="*/ 0 h 29"/>
                <a:gd name="T78" fmla="*/ 12 w 26"/>
                <a:gd name="T79" fmla="*/ 0 h 29"/>
                <a:gd name="T80" fmla="*/ 9 w 26"/>
                <a:gd name="T81" fmla="*/ 0 h 29"/>
                <a:gd name="T82" fmla="*/ 7 w 26"/>
                <a:gd name="T83" fmla="*/ 3 h 29"/>
                <a:gd name="T84" fmla="*/ 4 w 26"/>
                <a:gd name="T85" fmla="*/ 5 h 29"/>
                <a:gd name="T86" fmla="*/ 2 w 26"/>
                <a:gd name="T87" fmla="*/ 8 h 29"/>
                <a:gd name="T88" fmla="*/ 2 w 26"/>
                <a:gd name="T89" fmla="*/ 11 h 29"/>
                <a:gd name="T90" fmla="*/ 0 w 26"/>
                <a:gd name="T91" fmla="*/ 13 h 29"/>
                <a:gd name="T92" fmla="*/ 0 w 26"/>
                <a:gd name="T93" fmla="*/ 15 h 29"/>
                <a:gd name="T94" fmla="*/ 0 w 26"/>
                <a:gd name="T95" fmla="*/ 19 h 29"/>
                <a:gd name="T96" fmla="*/ 2 w 26"/>
                <a:gd name="T97" fmla="*/ 20 h 29"/>
                <a:gd name="T98" fmla="*/ 2 w 26"/>
                <a:gd name="T99" fmla="*/ 22 h 29"/>
                <a:gd name="T100" fmla="*/ 4 w 26"/>
                <a:gd name="T101" fmla="*/ 22 h 29"/>
                <a:gd name="T102" fmla="*/ 7 w 26"/>
                <a:gd name="T103" fmla="*/ 25 h 29"/>
                <a:gd name="T104" fmla="*/ 9 w 26"/>
                <a:gd name="T105" fmla="*/ 27 h 29"/>
                <a:gd name="T106" fmla="*/ 12 w 26"/>
                <a:gd name="T107" fmla="*/ 27 h 29"/>
                <a:gd name="T108" fmla="*/ 16 w 26"/>
                <a:gd name="T109" fmla="*/ 27 h 29"/>
                <a:gd name="T110" fmla="*/ 19 w 26"/>
                <a:gd name="T111" fmla="*/ 25 h 29"/>
                <a:gd name="T112" fmla="*/ 23 w 26"/>
                <a:gd name="T113" fmla="*/ 22 h 29"/>
                <a:gd name="T114" fmla="*/ 24 w 26"/>
                <a:gd name="T115" fmla="*/ 22 h 29"/>
                <a:gd name="T116" fmla="*/ 24 w 26"/>
                <a:gd name="T117" fmla="*/ 20 h 29"/>
                <a:gd name="T118" fmla="*/ 26 w 26"/>
                <a:gd name="T119" fmla="*/ 19 h 29"/>
                <a:gd name="T120" fmla="*/ 26 w 26"/>
                <a:gd name="T1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9">
                  <a:moveTo>
                    <a:pt x="26" y="15"/>
                  </a:moveTo>
                  <a:lnTo>
                    <a:pt x="26" y="11"/>
                  </a:lnTo>
                  <a:lnTo>
                    <a:pt x="26" y="8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2" y="29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4" y="25"/>
                  </a:lnTo>
                  <a:lnTo>
                    <a:pt x="24" y="22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4" name="Freeform 1386">
              <a:extLst>
                <a:ext uri="{FF2B5EF4-FFF2-40B4-BE49-F238E27FC236}">
                  <a16:creationId xmlns:a16="http://schemas.microsoft.com/office/drawing/2014/main" id="{97147918-C31D-4A51-B856-6BB80CF6E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946"/>
              <a:ext cx="9" cy="9"/>
            </a:xfrm>
            <a:custGeom>
              <a:avLst/>
              <a:gdLst>
                <a:gd name="T0" fmla="*/ 26 w 26"/>
                <a:gd name="T1" fmla="*/ 15 h 27"/>
                <a:gd name="T2" fmla="*/ 26 w 26"/>
                <a:gd name="T3" fmla="*/ 13 h 27"/>
                <a:gd name="T4" fmla="*/ 24 w 26"/>
                <a:gd name="T5" fmla="*/ 11 h 27"/>
                <a:gd name="T6" fmla="*/ 24 w 26"/>
                <a:gd name="T7" fmla="*/ 8 h 27"/>
                <a:gd name="T8" fmla="*/ 23 w 26"/>
                <a:gd name="T9" fmla="*/ 5 h 27"/>
                <a:gd name="T10" fmla="*/ 19 w 26"/>
                <a:gd name="T11" fmla="*/ 3 h 27"/>
                <a:gd name="T12" fmla="*/ 16 w 26"/>
                <a:gd name="T13" fmla="*/ 0 h 27"/>
                <a:gd name="T14" fmla="*/ 12 w 26"/>
                <a:gd name="T15" fmla="*/ 0 h 27"/>
                <a:gd name="T16" fmla="*/ 9 w 26"/>
                <a:gd name="T17" fmla="*/ 0 h 27"/>
                <a:gd name="T18" fmla="*/ 7 w 26"/>
                <a:gd name="T19" fmla="*/ 3 h 27"/>
                <a:gd name="T20" fmla="*/ 4 w 26"/>
                <a:gd name="T21" fmla="*/ 5 h 27"/>
                <a:gd name="T22" fmla="*/ 2 w 26"/>
                <a:gd name="T23" fmla="*/ 8 h 27"/>
                <a:gd name="T24" fmla="*/ 2 w 26"/>
                <a:gd name="T25" fmla="*/ 11 h 27"/>
                <a:gd name="T26" fmla="*/ 0 w 26"/>
                <a:gd name="T27" fmla="*/ 13 h 27"/>
                <a:gd name="T28" fmla="*/ 0 w 26"/>
                <a:gd name="T29" fmla="*/ 15 h 27"/>
                <a:gd name="T30" fmla="*/ 0 w 26"/>
                <a:gd name="T31" fmla="*/ 19 h 27"/>
                <a:gd name="T32" fmla="*/ 2 w 26"/>
                <a:gd name="T33" fmla="*/ 20 h 27"/>
                <a:gd name="T34" fmla="*/ 2 w 26"/>
                <a:gd name="T35" fmla="*/ 22 h 27"/>
                <a:gd name="T36" fmla="*/ 4 w 26"/>
                <a:gd name="T37" fmla="*/ 22 h 27"/>
                <a:gd name="T38" fmla="*/ 7 w 26"/>
                <a:gd name="T39" fmla="*/ 25 h 27"/>
                <a:gd name="T40" fmla="*/ 9 w 26"/>
                <a:gd name="T41" fmla="*/ 27 h 27"/>
                <a:gd name="T42" fmla="*/ 12 w 26"/>
                <a:gd name="T43" fmla="*/ 27 h 27"/>
                <a:gd name="T44" fmla="*/ 16 w 26"/>
                <a:gd name="T45" fmla="*/ 27 h 27"/>
                <a:gd name="T46" fmla="*/ 19 w 26"/>
                <a:gd name="T47" fmla="*/ 25 h 27"/>
                <a:gd name="T48" fmla="*/ 23 w 26"/>
                <a:gd name="T49" fmla="*/ 22 h 27"/>
                <a:gd name="T50" fmla="*/ 24 w 26"/>
                <a:gd name="T51" fmla="*/ 22 h 27"/>
                <a:gd name="T52" fmla="*/ 24 w 26"/>
                <a:gd name="T53" fmla="*/ 20 h 27"/>
                <a:gd name="T54" fmla="*/ 26 w 26"/>
                <a:gd name="T55" fmla="*/ 19 h 27"/>
                <a:gd name="T56" fmla="*/ 26 w 26"/>
                <a:gd name="T57" fmla="*/ 15 h 27"/>
                <a:gd name="T58" fmla="*/ 24 w 26"/>
                <a:gd name="T59" fmla="*/ 15 h 27"/>
                <a:gd name="T60" fmla="*/ 24 w 26"/>
                <a:gd name="T61" fmla="*/ 13 h 27"/>
                <a:gd name="T62" fmla="*/ 24 w 26"/>
                <a:gd name="T63" fmla="*/ 11 h 27"/>
                <a:gd name="T64" fmla="*/ 23 w 26"/>
                <a:gd name="T65" fmla="*/ 8 h 27"/>
                <a:gd name="T66" fmla="*/ 23 w 26"/>
                <a:gd name="T67" fmla="*/ 5 h 27"/>
                <a:gd name="T68" fmla="*/ 19 w 26"/>
                <a:gd name="T69" fmla="*/ 5 h 27"/>
                <a:gd name="T70" fmla="*/ 16 w 26"/>
                <a:gd name="T71" fmla="*/ 3 h 27"/>
                <a:gd name="T72" fmla="*/ 14 w 26"/>
                <a:gd name="T73" fmla="*/ 3 h 27"/>
                <a:gd name="T74" fmla="*/ 12 w 26"/>
                <a:gd name="T75" fmla="*/ 3 h 27"/>
                <a:gd name="T76" fmla="*/ 9 w 26"/>
                <a:gd name="T77" fmla="*/ 3 h 27"/>
                <a:gd name="T78" fmla="*/ 7 w 26"/>
                <a:gd name="T79" fmla="*/ 5 h 27"/>
                <a:gd name="T80" fmla="*/ 4 w 26"/>
                <a:gd name="T81" fmla="*/ 5 h 27"/>
                <a:gd name="T82" fmla="*/ 4 w 26"/>
                <a:gd name="T83" fmla="*/ 8 h 27"/>
                <a:gd name="T84" fmla="*/ 2 w 26"/>
                <a:gd name="T85" fmla="*/ 11 h 27"/>
                <a:gd name="T86" fmla="*/ 2 w 26"/>
                <a:gd name="T87" fmla="*/ 13 h 27"/>
                <a:gd name="T88" fmla="*/ 2 w 26"/>
                <a:gd name="T89" fmla="*/ 15 h 27"/>
                <a:gd name="T90" fmla="*/ 2 w 26"/>
                <a:gd name="T91" fmla="*/ 19 h 27"/>
                <a:gd name="T92" fmla="*/ 4 w 26"/>
                <a:gd name="T93" fmla="*/ 20 h 27"/>
                <a:gd name="T94" fmla="*/ 4 w 26"/>
                <a:gd name="T95" fmla="*/ 22 h 27"/>
                <a:gd name="T96" fmla="*/ 7 w 26"/>
                <a:gd name="T97" fmla="*/ 22 h 27"/>
                <a:gd name="T98" fmla="*/ 9 w 26"/>
                <a:gd name="T99" fmla="*/ 25 h 27"/>
                <a:gd name="T100" fmla="*/ 12 w 26"/>
                <a:gd name="T101" fmla="*/ 25 h 27"/>
                <a:gd name="T102" fmla="*/ 14 w 26"/>
                <a:gd name="T103" fmla="*/ 25 h 27"/>
                <a:gd name="T104" fmla="*/ 16 w 26"/>
                <a:gd name="T105" fmla="*/ 25 h 27"/>
                <a:gd name="T106" fmla="*/ 19 w 26"/>
                <a:gd name="T107" fmla="*/ 22 h 27"/>
                <a:gd name="T108" fmla="*/ 23 w 26"/>
                <a:gd name="T109" fmla="*/ 22 h 27"/>
                <a:gd name="T110" fmla="*/ 23 w 26"/>
                <a:gd name="T111" fmla="*/ 20 h 27"/>
                <a:gd name="T112" fmla="*/ 24 w 26"/>
                <a:gd name="T113" fmla="*/ 19 h 27"/>
                <a:gd name="T114" fmla="*/ 24 w 26"/>
                <a:gd name="T115" fmla="*/ 15 h 27"/>
                <a:gd name="T116" fmla="*/ 26 w 26"/>
                <a:gd name="T11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7">
                  <a:moveTo>
                    <a:pt x="26" y="15"/>
                  </a:moveTo>
                  <a:lnTo>
                    <a:pt x="26" y="13"/>
                  </a:lnTo>
                  <a:lnTo>
                    <a:pt x="24" y="11"/>
                  </a:lnTo>
                  <a:lnTo>
                    <a:pt x="24" y="8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9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9" y="22"/>
                  </a:lnTo>
                  <a:lnTo>
                    <a:pt x="23" y="22"/>
                  </a:lnTo>
                  <a:lnTo>
                    <a:pt x="23" y="20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5" name="Freeform 1387">
              <a:extLst>
                <a:ext uri="{FF2B5EF4-FFF2-40B4-BE49-F238E27FC236}">
                  <a16:creationId xmlns:a16="http://schemas.microsoft.com/office/drawing/2014/main" id="{CDDC737A-82CF-4F1E-95AA-276F70BB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947"/>
              <a:ext cx="7" cy="8"/>
            </a:xfrm>
            <a:custGeom>
              <a:avLst/>
              <a:gdLst>
                <a:gd name="T0" fmla="*/ 22 w 22"/>
                <a:gd name="T1" fmla="*/ 12 h 22"/>
                <a:gd name="T2" fmla="*/ 22 w 22"/>
                <a:gd name="T3" fmla="*/ 10 h 22"/>
                <a:gd name="T4" fmla="*/ 22 w 22"/>
                <a:gd name="T5" fmla="*/ 7 h 22"/>
                <a:gd name="T6" fmla="*/ 21 w 22"/>
                <a:gd name="T7" fmla="*/ 5 h 22"/>
                <a:gd name="T8" fmla="*/ 21 w 22"/>
                <a:gd name="T9" fmla="*/ 2 h 22"/>
                <a:gd name="T10" fmla="*/ 17 w 22"/>
                <a:gd name="T11" fmla="*/ 2 h 22"/>
                <a:gd name="T12" fmla="*/ 14 w 22"/>
                <a:gd name="T13" fmla="*/ 0 h 22"/>
                <a:gd name="T14" fmla="*/ 12 w 22"/>
                <a:gd name="T15" fmla="*/ 0 h 22"/>
                <a:gd name="T16" fmla="*/ 10 w 22"/>
                <a:gd name="T17" fmla="*/ 0 h 22"/>
                <a:gd name="T18" fmla="*/ 7 w 22"/>
                <a:gd name="T19" fmla="*/ 0 h 22"/>
                <a:gd name="T20" fmla="*/ 5 w 22"/>
                <a:gd name="T21" fmla="*/ 2 h 22"/>
                <a:gd name="T22" fmla="*/ 2 w 22"/>
                <a:gd name="T23" fmla="*/ 2 h 22"/>
                <a:gd name="T24" fmla="*/ 2 w 22"/>
                <a:gd name="T25" fmla="*/ 5 h 22"/>
                <a:gd name="T26" fmla="*/ 0 w 22"/>
                <a:gd name="T27" fmla="*/ 7 h 22"/>
                <a:gd name="T28" fmla="*/ 0 w 22"/>
                <a:gd name="T29" fmla="*/ 10 h 22"/>
                <a:gd name="T30" fmla="*/ 0 w 22"/>
                <a:gd name="T31" fmla="*/ 12 h 22"/>
                <a:gd name="T32" fmla="*/ 0 w 22"/>
                <a:gd name="T33" fmla="*/ 14 h 22"/>
                <a:gd name="T34" fmla="*/ 2 w 22"/>
                <a:gd name="T35" fmla="*/ 17 h 22"/>
                <a:gd name="T36" fmla="*/ 2 w 22"/>
                <a:gd name="T37" fmla="*/ 19 h 22"/>
                <a:gd name="T38" fmla="*/ 5 w 22"/>
                <a:gd name="T39" fmla="*/ 19 h 22"/>
                <a:gd name="T40" fmla="*/ 7 w 22"/>
                <a:gd name="T41" fmla="*/ 22 h 22"/>
                <a:gd name="T42" fmla="*/ 10 w 22"/>
                <a:gd name="T43" fmla="*/ 22 h 22"/>
                <a:gd name="T44" fmla="*/ 12 w 22"/>
                <a:gd name="T45" fmla="*/ 22 h 22"/>
                <a:gd name="T46" fmla="*/ 14 w 22"/>
                <a:gd name="T47" fmla="*/ 22 h 22"/>
                <a:gd name="T48" fmla="*/ 17 w 22"/>
                <a:gd name="T49" fmla="*/ 19 h 22"/>
                <a:gd name="T50" fmla="*/ 21 w 22"/>
                <a:gd name="T51" fmla="*/ 19 h 22"/>
                <a:gd name="T52" fmla="*/ 21 w 22"/>
                <a:gd name="T53" fmla="*/ 17 h 22"/>
                <a:gd name="T54" fmla="*/ 22 w 22"/>
                <a:gd name="T55" fmla="*/ 14 h 22"/>
                <a:gd name="T56" fmla="*/ 22 w 22"/>
                <a:gd name="T57" fmla="*/ 12 h 22"/>
                <a:gd name="T58" fmla="*/ 21 w 22"/>
                <a:gd name="T59" fmla="*/ 12 h 22"/>
                <a:gd name="T60" fmla="*/ 21 w 22"/>
                <a:gd name="T61" fmla="*/ 10 h 22"/>
                <a:gd name="T62" fmla="*/ 21 w 22"/>
                <a:gd name="T63" fmla="*/ 7 h 22"/>
                <a:gd name="T64" fmla="*/ 21 w 22"/>
                <a:gd name="T65" fmla="*/ 5 h 22"/>
                <a:gd name="T66" fmla="*/ 17 w 22"/>
                <a:gd name="T67" fmla="*/ 5 h 22"/>
                <a:gd name="T68" fmla="*/ 17 w 22"/>
                <a:gd name="T69" fmla="*/ 2 h 22"/>
                <a:gd name="T70" fmla="*/ 14 w 22"/>
                <a:gd name="T71" fmla="*/ 2 h 22"/>
                <a:gd name="T72" fmla="*/ 12 w 22"/>
                <a:gd name="T73" fmla="*/ 2 h 22"/>
                <a:gd name="T74" fmla="*/ 10 w 22"/>
                <a:gd name="T75" fmla="*/ 2 h 22"/>
                <a:gd name="T76" fmla="*/ 7 w 22"/>
                <a:gd name="T77" fmla="*/ 2 h 22"/>
                <a:gd name="T78" fmla="*/ 5 w 22"/>
                <a:gd name="T79" fmla="*/ 2 h 22"/>
                <a:gd name="T80" fmla="*/ 5 w 22"/>
                <a:gd name="T81" fmla="*/ 5 h 22"/>
                <a:gd name="T82" fmla="*/ 2 w 22"/>
                <a:gd name="T83" fmla="*/ 5 h 22"/>
                <a:gd name="T84" fmla="*/ 2 w 22"/>
                <a:gd name="T85" fmla="*/ 7 h 22"/>
                <a:gd name="T86" fmla="*/ 2 w 22"/>
                <a:gd name="T87" fmla="*/ 10 h 22"/>
                <a:gd name="T88" fmla="*/ 2 w 22"/>
                <a:gd name="T89" fmla="*/ 12 h 22"/>
                <a:gd name="T90" fmla="*/ 2 w 22"/>
                <a:gd name="T91" fmla="*/ 14 h 22"/>
                <a:gd name="T92" fmla="*/ 2 w 22"/>
                <a:gd name="T93" fmla="*/ 17 h 22"/>
                <a:gd name="T94" fmla="*/ 5 w 22"/>
                <a:gd name="T95" fmla="*/ 17 h 22"/>
                <a:gd name="T96" fmla="*/ 5 w 22"/>
                <a:gd name="T97" fmla="*/ 19 h 22"/>
                <a:gd name="T98" fmla="*/ 7 w 22"/>
                <a:gd name="T99" fmla="*/ 19 h 22"/>
                <a:gd name="T100" fmla="*/ 10 w 22"/>
                <a:gd name="T101" fmla="*/ 19 h 22"/>
                <a:gd name="T102" fmla="*/ 10 w 22"/>
                <a:gd name="T103" fmla="*/ 22 h 22"/>
                <a:gd name="T104" fmla="*/ 12 w 22"/>
                <a:gd name="T105" fmla="*/ 19 h 22"/>
                <a:gd name="T106" fmla="*/ 14 w 22"/>
                <a:gd name="T107" fmla="*/ 19 h 22"/>
                <a:gd name="T108" fmla="*/ 17 w 22"/>
                <a:gd name="T109" fmla="*/ 19 h 22"/>
                <a:gd name="T110" fmla="*/ 17 w 22"/>
                <a:gd name="T111" fmla="*/ 17 h 22"/>
                <a:gd name="T112" fmla="*/ 21 w 22"/>
                <a:gd name="T113" fmla="*/ 17 h 22"/>
                <a:gd name="T114" fmla="*/ 21 w 22"/>
                <a:gd name="T115" fmla="*/ 14 h 22"/>
                <a:gd name="T116" fmla="*/ 21 w 22"/>
                <a:gd name="T117" fmla="*/ 12 h 22"/>
                <a:gd name="T118" fmla="*/ 22 w 22"/>
                <a:gd name="T1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22" y="12"/>
                  </a:moveTo>
                  <a:lnTo>
                    <a:pt x="22" y="10"/>
                  </a:lnTo>
                  <a:lnTo>
                    <a:pt x="22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6" name="Freeform 1388">
              <a:extLst>
                <a:ext uri="{FF2B5EF4-FFF2-40B4-BE49-F238E27FC236}">
                  <a16:creationId xmlns:a16="http://schemas.microsoft.com/office/drawing/2014/main" id="{623840E4-508D-4466-991C-A4798294B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948"/>
              <a:ext cx="6" cy="7"/>
            </a:xfrm>
            <a:custGeom>
              <a:avLst/>
              <a:gdLst>
                <a:gd name="T0" fmla="*/ 17 w 17"/>
                <a:gd name="T1" fmla="*/ 10 h 20"/>
                <a:gd name="T2" fmla="*/ 17 w 17"/>
                <a:gd name="T3" fmla="*/ 8 h 20"/>
                <a:gd name="T4" fmla="*/ 17 w 17"/>
                <a:gd name="T5" fmla="*/ 5 h 20"/>
                <a:gd name="T6" fmla="*/ 17 w 17"/>
                <a:gd name="T7" fmla="*/ 3 h 20"/>
                <a:gd name="T8" fmla="*/ 15 w 17"/>
                <a:gd name="T9" fmla="*/ 3 h 20"/>
                <a:gd name="T10" fmla="*/ 15 w 17"/>
                <a:gd name="T11" fmla="*/ 0 h 20"/>
                <a:gd name="T12" fmla="*/ 12 w 17"/>
                <a:gd name="T13" fmla="*/ 0 h 20"/>
                <a:gd name="T14" fmla="*/ 10 w 17"/>
                <a:gd name="T15" fmla="*/ 0 h 20"/>
                <a:gd name="T16" fmla="*/ 8 w 17"/>
                <a:gd name="T17" fmla="*/ 0 h 20"/>
                <a:gd name="T18" fmla="*/ 5 w 17"/>
                <a:gd name="T19" fmla="*/ 0 h 20"/>
                <a:gd name="T20" fmla="*/ 3 w 17"/>
                <a:gd name="T21" fmla="*/ 0 h 20"/>
                <a:gd name="T22" fmla="*/ 3 w 17"/>
                <a:gd name="T23" fmla="*/ 3 h 20"/>
                <a:gd name="T24" fmla="*/ 0 w 17"/>
                <a:gd name="T25" fmla="*/ 3 h 20"/>
                <a:gd name="T26" fmla="*/ 0 w 17"/>
                <a:gd name="T27" fmla="*/ 5 h 20"/>
                <a:gd name="T28" fmla="*/ 0 w 17"/>
                <a:gd name="T29" fmla="*/ 8 h 20"/>
                <a:gd name="T30" fmla="*/ 0 w 17"/>
                <a:gd name="T31" fmla="*/ 10 h 20"/>
                <a:gd name="T32" fmla="*/ 0 w 17"/>
                <a:gd name="T33" fmla="*/ 12 h 20"/>
                <a:gd name="T34" fmla="*/ 0 w 17"/>
                <a:gd name="T35" fmla="*/ 15 h 20"/>
                <a:gd name="T36" fmla="*/ 3 w 17"/>
                <a:gd name="T37" fmla="*/ 15 h 20"/>
                <a:gd name="T38" fmla="*/ 3 w 17"/>
                <a:gd name="T39" fmla="*/ 17 h 20"/>
                <a:gd name="T40" fmla="*/ 5 w 17"/>
                <a:gd name="T41" fmla="*/ 17 h 20"/>
                <a:gd name="T42" fmla="*/ 8 w 17"/>
                <a:gd name="T43" fmla="*/ 17 h 20"/>
                <a:gd name="T44" fmla="*/ 8 w 17"/>
                <a:gd name="T45" fmla="*/ 20 h 20"/>
                <a:gd name="T46" fmla="*/ 10 w 17"/>
                <a:gd name="T47" fmla="*/ 17 h 20"/>
                <a:gd name="T48" fmla="*/ 12 w 17"/>
                <a:gd name="T49" fmla="*/ 17 h 20"/>
                <a:gd name="T50" fmla="*/ 15 w 17"/>
                <a:gd name="T51" fmla="*/ 17 h 20"/>
                <a:gd name="T52" fmla="*/ 15 w 17"/>
                <a:gd name="T53" fmla="*/ 15 h 20"/>
                <a:gd name="T54" fmla="*/ 17 w 17"/>
                <a:gd name="T55" fmla="*/ 15 h 20"/>
                <a:gd name="T56" fmla="*/ 17 w 17"/>
                <a:gd name="T57" fmla="*/ 12 h 20"/>
                <a:gd name="T58" fmla="*/ 17 w 17"/>
                <a:gd name="T59" fmla="*/ 10 h 20"/>
                <a:gd name="T60" fmla="*/ 17 w 17"/>
                <a:gd name="T61" fmla="*/ 8 h 20"/>
                <a:gd name="T62" fmla="*/ 15 w 17"/>
                <a:gd name="T63" fmla="*/ 5 h 20"/>
                <a:gd name="T64" fmla="*/ 15 w 17"/>
                <a:gd name="T65" fmla="*/ 3 h 20"/>
                <a:gd name="T66" fmla="*/ 12 w 17"/>
                <a:gd name="T67" fmla="*/ 3 h 20"/>
                <a:gd name="T68" fmla="*/ 10 w 17"/>
                <a:gd name="T69" fmla="*/ 0 h 20"/>
                <a:gd name="T70" fmla="*/ 8 w 17"/>
                <a:gd name="T71" fmla="*/ 0 h 20"/>
                <a:gd name="T72" fmla="*/ 5 w 17"/>
                <a:gd name="T73" fmla="*/ 3 h 20"/>
                <a:gd name="T74" fmla="*/ 3 w 17"/>
                <a:gd name="T75" fmla="*/ 3 h 20"/>
                <a:gd name="T76" fmla="*/ 3 w 17"/>
                <a:gd name="T77" fmla="*/ 5 h 20"/>
                <a:gd name="T78" fmla="*/ 0 w 17"/>
                <a:gd name="T79" fmla="*/ 5 h 20"/>
                <a:gd name="T80" fmla="*/ 0 w 17"/>
                <a:gd name="T81" fmla="*/ 8 h 20"/>
                <a:gd name="T82" fmla="*/ 0 w 17"/>
                <a:gd name="T83" fmla="*/ 10 h 20"/>
                <a:gd name="T84" fmla="*/ 0 w 17"/>
                <a:gd name="T85" fmla="*/ 12 h 20"/>
                <a:gd name="T86" fmla="*/ 3 w 17"/>
                <a:gd name="T87" fmla="*/ 12 h 20"/>
                <a:gd name="T88" fmla="*/ 3 w 17"/>
                <a:gd name="T89" fmla="*/ 15 h 20"/>
                <a:gd name="T90" fmla="*/ 5 w 17"/>
                <a:gd name="T91" fmla="*/ 15 h 20"/>
                <a:gd name="T92" fmla="*/ 5 w 17"/>
                <a:gd name="T93" fmla="*/ 17 h 20"/>
                <a:gd name="T94" fmla="*/ 8 w 17"/>
                <a:gd name="T95" fmla="*/ 17 h 20"/>
                <a:gd name="T96" fmla="*/ 10 w 17"/>
                <a:gd name="T97" fmla="*/ 17 h 20"/>
                <a:gd name="T98" fmla="*/ 12 w 17"/>
                <a:gd name="T99" fmla="*/ 17 h 20"/>
                <a:gd name="T100" fmla="*/ 12 w 17"/>
                <a:gd name="T101" fmla="*/ 15 h 20"/>
                <a:gd name="T102" fmla="*/ 15 w 17"/>
                <a:gd name="T103" fmla="*/ 15 h 20"/>
                <a:gd name="T104" fmla="*/ 15 w 17"/>
                <a:gd name="T105" fmla="*/ 12 h 20"/>
                <a:gd name="T106" fmla="*/ 17 w 17"/>
                <a:gd name="T10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0">
                  <a:moveTo>
                    <a:pt x="17" y="10"/>
                  </a:moveTo>
                  <a:lnTo>
                    <a:pt x="17" y="8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5" y="12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7" name="Freeform 1389">
              <a:extLst>
                <a:ext uri="{FF2B5EF4-FFF2-40B4-BE49-F238E27FC236}">
                  <a16:creationId xmlns:a16="http://schemas.microsoft.com/office/drawing/2014/main" id="{6807D4B2-78CA-4160-BFF7-EDB28822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948"/>
              <a:ext cx="6" cy="6"/>
            </a:xfrm>
            <a:custGeom>
              <a:avLst/>
              <a:gdLst>
                <a:gd name="T0" fmla="*/ 17 w 17"/>
                <a:gd name="T1" fmla="*/ 10 h 17"/>
                <a:gd name="T2" fmla="*/ 17 w 17"/>
                <a:gd name="T3" fmla="*/ 8 h 17"/>
                <a:gd name="T4" fmla="*/ 15 w 17"/>
                <a:gd name="T5" fmla="*/ 5 h 17"/>
                <a:gd name="T6" fmla="*/ 15 w 17"/>
                <a:gd name="T7" fmla="*/ 3 h 17"/>
                <a:gd name="T8" fmla="*/ 12 w 17"/>
                <a:gd name="T9" fmla="*/ 3 h 17"/>
                <a:gd name="T10" fmla="*/ 10 w 17"/>
                <a:gd name="T11" fmla="*/ 0 h 17"/>
                <a:gd name="T12" fmla="*/ 8 w 17"/>
                <a:gd name="T13" fmla="*/ 0 h 17"/>
                <a:gd name="T14" fmla="*/ 5 w 17"/>
                <a:gd name="T15" fmla="*/ 3 h 17"/>
                <a:gd name="T16" fmla="*/ 3 w 17"/>
                <a:gd name="T17" fmla="*/ 3 h 17"/>
                <a:gd name="T18" fmla="*/ 3 w 17"/>
                <a:gd name="T19" fmla="*/ 5 h 17"/>
                <a:gd name="T20" fmla="*/ 0 w 17"/>
                <a:gd name="T21" fmla="*/ 5 h 17"/>
                <a:gd name="T22" fmla="*/ 0 w 17"/>
                <a:gd name="T23" fmla="*/ 8 h 17"/>
                <a:gd name="T24" fmla="*/ 0 w 17"/>
                <a:gd name="T25" fmla="*/ 10 h 17"/>
                <a:gd name="T26" fmla="*/ 0 w 17"/>
                <a:gd name="T27" fmla="*/ 14 h 17"/>
                <a:gd name="T28" fmla="*/ 3 w 17"/>
                <a:gd name="T29" fmla="*/ 14 h 17"/>
                <a:gd name="T30" fmla="*/ 3 w 17"/>
                <a:gd name="T31" fmla="*/ 15 h 17"/>
                <a:gd name="T32" fmla="*/ 5 w 17"/>
                <a:gd name="T33" fmla="*/ 15 h 17"/>
                <a:gd name="T34" fmla="*/ 5 w 17"/>
                <a:gd name="T35" fmla="*/ 17 h 17"/>
                <a:gd name="T36" fmla="*/ 8 w 17"/>
                <a:gd name="T37" fmla="*/ 17 h 17"/>
                <a:gd name="T38" fmla="*/ 10 w 17"/>
                <a:gd name="T39" fmla="*/ 17 h 17"/>
                <a:gd name="T40" fmla="*/ 12 w 17"/>
                <a:gd name="T41" fmla="*/ 17 h 17"/>
                <a:gd name="T42" fmla="*/ 12 w 17"/>
                <a:gd name="T43" fmla="*/ 15 h 17"/>
                <a:gd name="T44" fmla="*/ 15 w 17"/>
                <a:gd name="T45" fmla="*/ 15 h 17"/>
                <a:gd name="T46" fmla="*/ 15 w 17"/>
                <a:gd name="T47" fmla="*/ 14 h 17"/>
                <a:gd name="T48" fmla="*/ 17 w 17"/>
                <a:gd name="T49" fmla="*/ 10 h 17"/>
                <a:gd name="T50" fmla="*/ 15 w 17"/>
                <a:gd name="T51" fmla="*/ 10 h 17"/>
                <a:gd name="T52" fmla="*/ 15 w 17"/>
                <a:gd name="T53" fmla="*/ 8 h 17"/>
                <a:gd name="T54" fmla="*/ 15 w 17"/>
                <a:gd name="T55" fmla="*/ 5 h 17"/>
                <a:gd name="T56" fmla="*/ 12 w 17"/>
                <a:gd name="T57" fmla="*/ 5 h 17"/>
                <a:gd name="T58" fmla="*/ 12 w 17"/>
                <a:gd name="T59" fmla="*/ 3 h 17"/>
                <a:gd name="T60" fmla="*/ 10 w 17"/>
                <a:gd name="T61" fmla="*/ 3 h 17"/>
                <a:gd name="T62" fmla="*/ 8 w 17"/>
                <a:gd name="T63" fmla="*/ 3 h 17"/>
                <a:gd name="T64" fmla="*/ 5 w 17"/>
                <a:gd name="T65" fmla="*/ 3 h 17"/>
                <a:gd name="T66" fmla="*/ 5 w 17"/>
                <a:gd name="T67" fmla="*/ 5 h 17"/>
                <a:gd name="T68" fmla="*/ 3 w 17"/>
                <a:gd name="T69" fmla="*/ 5 h 17"/>
                <a:gd name="T70" fmla="*/ 3 w 17"/>
                <a:gd name="T71" fmla="*/ 8 h 17"/>
                <a:gd name="T72" fmla="*/ 3 w 17"/>
                <a:gd name="T73" fmla="*/ 10 h 17"/>
                <a:gd name="T74" fmla="*/ 3 w 17"/>
                <a:gd name="T75" fmla="*/ 14 h 17"/>
                <a:gd name="T76" fmla="*/ 5 w 17"/>
                <a:gd name="T77" fmla="*/ 14 h 17"/>
                <a:gd name="T78" fmla="*/ 5 w 17"/>
                <a:gd name="T79" fmla="*/ 15 h 17"/>
                <a:gd name="T80" fmla="*/ 8 w 17"/>
                <a:gd name="T81" fmla="*/ 15 h 17"/>
                <a:gd name="T82" fmla="*/ 10 w 17"/>
                <a:gd name="T83" fmla="*/ 15 h 17"/>
                <a:gd name="T84" fmla="*/ 12 w 17"/>
                <a:gd name="T85" fmla="*/ 15 h 17"/>
                <a:gd name="T86" fmla="*/ 12 w 17"/>
                <a:gd name="T87" fmla="*/ 14 h 17"/>
                <a:gd name="T88" fmla="*/ 15 w 17"/>
                <a:gd name="T89" fmla="*/ 14 h 17"/>
                <a:gd name="T90" fmla="*/ 15 w 17"/>
                <a:gd name="T91" fmla="*/ 10 h 17"/>
                <a:gd name="T92" fmla="*/ 17 w 17"/>
                <a:gd name="T9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17">
                  <a:moveTo>
                    <a:pt x="17" y="10"/>
                  </a:moveTo>
                  <a:lnTo>
                    <a:pt x="17" y="8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0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8" name="Freeform 1390">
              <a:extLst>
                <a:ext uri="{FF2B5EF4-FFF2-40B4-BE49-F238E27FC236}">
                  <a16:creationId xmlns:a16="http://schemas.microsoft.com/office/drawing/2014/main" id="{33B36D85-BFD8-4C3C-B4F2-7E4AAFA1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949"/>
              <a:ext cx="4" cy="4"/>
            </a:xfrm>
            <a:custGeom>
              <a:avLst/>
              <a:gdLst>
                <a:gd name="T0" fmla="*/ 12 w 12"/>
                <a:gd name="T1" fmla="*/ 7 h 12"/>
                <a:gd name="T2" fmla="*/ 12 w 12"/>
                <a:gd name="T3" fmla="*/ 5 h 12"/>
                <a:gd name="T4" fmla="*/ 12 w 12"/>
                <a:gd name="T5" fmla="*/ 2 h 12"/>
                <a:gd name="T6" fmla="*/ 9 w 12"/>
                <a:gd name="T7" fmla="*/ 2 h 12"/>
                <a:gd name="T8" fmla="*/ 9 w 12"/>
                <a:gd name="T9" fmla="*/ 0 h 12"/>
                <a:gd name="T10" fmla="*/ 7 w 12"/>
                <a:gd name="T11" fmla="*/ 0 h 12"/>
                <a:gd name="T12" fmla="*/ 5 w 12"/>
                <a:gd name="T13" fmla="*/ 0 h 12"/>
                <a:gd name="T14" fmla="*/ 2 w 12"/>
                <a:gd name="T15" fmla="*/ 0 h 12"/>
                <a:gd name="T16" fmla="*/ 2 w 12"/>
                <a:gd name="T17" fmla="*/ 2 h 12"/>
                <a:gd name="T18" fmla="*/ 0 w 12"/>
                <a:gd name="T19" fmla="*/ 2 h 12"/>
                <a:gd name="T20" fmla="*/ 0 w 12"/>
                <a:gd name="T21" fmla="*/ 5 h 12"/>
                <a:gd name="T22" fmla="*/ 0 w 12"/>
                <a:gd name="T23" fmla="*/ 7 h 12"/>
                <a:gd name="T24" fmla="*/ 0 w 12"/>
                <a:gd name="T25" fmla="*/ 11 h 12"/>
                <a:gd name="T26" fmla="*/ 2 w 12"/>
                <a:gd name="T27" fmla="*/ 11 h 12"/>
                <a:gd name="T28" fmla="*/ 2 w 12"/>
                <a:gd name="T29" fmla="*/ 12 h 12"/>
                <a:gd name="T30" fmla="*/ 5 w 12"/>
                <a:gd name="T31" fmla="*/ 12 h 12"/>
                <a:gd name="T32" fmla="*/ 7 w 12"/>
                <a:gd name="T33" fmla="*/ 12 h 12"/>
                <a:gd name="T34" fmla="*/ 9 w 12"/>
                <a:gd name="T35" fmla="*/ 12 h 12"/>
                <a:gd name="T36" fmla="*/ 9 w 12"/>
                <a:gd name="T37" fmla="*/ 11 h 12"/>
                <a:gd name="T38" fmla="*/ 12 w 12"/>
                <a:gd name="T39" fmla="*/ 11 h 12"/>
                <a:gd name="T40" fmla="*/ 12 w 12"/>
                <a:gd name="T41" fmla="*/ 7 h 12"/>
                <a:gd name="T42" fmla="*/ 9 w 12"/>
                <a:gd name="T43" fmla="*/ 7 h 12"/>
                <a:gd name="T44" fmla="*/ 9 w 12"/>
                <a:gd name="T45" fmla="*/ 5 h 12"/>
                <a:gd name="T46" fmla="*/ 9 w 12"/>
                <a:gd name="T47" fmla="*/ 2 h 12"/>
                <a:gd name="T48" fmla="*/ 7 w 12"/>
                <a:gd name="T49" fmla="*/ 2 h 12"/>
                <a:gd name="T50" fmla="*/ 5 w 12"/>
                <a:gd name="T51" fmla="*/ 2 h 12"/>
                <a:gd name="T52" fmla="*/ 2 w 12"/>
                <a:gd name="T53" fmla="*/ 2 h 12"/>
                <a:gd name="T54" fmla="*/ 2 w 12"/>
                <a:gd name="T55" fmla="*/ 5 h 12"/>
                <a:gd name="T56" fmla="*/ 0 w 12"/>
                <a:gd name="T57" fmla="*/ 7 h 12"/>
                <a:gd name="T58" fmla="*/ 2 w 12"/>
                <a:gd name="T59" fmla="*/ 7 h 12"/>
                <a:gd name="T60" fmla="*/ 2 w 12"/>
                <a:gd name="T61" fmla="*/ 11 h 12"/>
                <a:gd name="T62" fmla="*/ 5 w 12"/>
                <a:gd name="T63" fmla="*/ 11 h 12"/>
                <a:gd name="T64" fmla="*/ 5 w 12"/>
                <a:gd name="T65" fmla="*/ 12 h 12"/>
                <a:gd name="T66" fmla="*/ 7 w 12"/>
                <a:gd name="T67" fmla="*/ 12 h 12"/>
                <a:gd name="T68" fmla="*/ 7 w 12"/>
                <a:gd name="T69" fmla="*/ 11 h 12"/>
                <a:gd name="T70" fmla="*/ 9 w 12"/>
                <a:gd name="T71" fmla="*/ 11 h 12"/>
                <a:gd name="T72" fmla="*/ 9 w 12"/>
                <a:gd name="T73" fmla="*/ 7 h 12"/>
                <a:gd name="T74" fmla="*/ 12 w 12"/>
                <a:gd name="T7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lnTo>
                    <a:pt x="12" y="5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9" name="Freeform 1391">
              <a:extLst>
                <a:ext uri="{FF2B5EF4-FFF2-40B4-BE49-F238E27FC236}">
                  <a16:creationId xmlns:a16="http://schemas.microsoft.com/office/drawing/2014/main" id="{7B7E9720-7C48-4686-94B4-ECAE73CE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950"/>
              <a:ext cx="3" cy="3"/>
            </a:xfrm>
            <a:custGeom>
              <a:avLst/>
              <a:gdLst>
                <a:gd name="T0" fmla="*/ 9 w 9"/>
                <a:gd name="T1" fmla="*/ 5 h 10"/>
                <a:gd name="T2" fmla="*/ 9 w 9"/>
                <a:gd name="T3" fmla="*/ 3 h 10"/>
                <a:gd name="T4" fmla="*/ 9 w 9"/>
                <a:gd name="T5" fmla="*/ 0 h 10"/>
                <a:gd name="T6" fmla="*/ 7 w 9"/>
                <a:gd name="T7" fmla="*/ 0 h 10"/>
                <a:gd name="T8" fmla="*/ 5 w 9"/>
                <a:gd name="T9" fmla="*/ 0 h 10"/>
                <a:gd name="T10" fmla="*/ 2 w 9"/>
                <a:gd name="T11" fmla="*/ 0 h 10"/>
                <a:gd name="T12" fmla="*/ 2 w 9"/>
                <a:gd name="T13" fmla="*/ 3 h 10"/>
                <a:gd name="T14" fmla="*/ 0 w 9"/>
                <a:gd name="T15" fmla="*/ 5 h 10"/>
                <a:gd name="T16" fmla="*/ 2 w 9"/>
                <a:gd name="T17" fmla="*/ 5 h 10"/>
                <a:gd name="T18" fmla="*/ 2 w 9"/>
                <a:gd name="T19" fmla="*/ 7 h 10"/>
                <a:gd name="T20" fmla="*/ 5 w 9"/>
                <a:gd name="T21" fmla="*/ 7 h 10"/>
                <a:gd name="T22" fmla="*/ 5 w 9"/>
                <a:gd name="T23" fmla="*/ 10 h 10"/>
                <a:gd name="T24" fmla="*/ 7 w 9"/>
                <a:gd name="T25" fmla="*/ 10 h 10"/>
                <a:gd name="T26" fmla="*/ 7 w 9"/>
                <a:gd name="T27" fmla="*/ 7 h 10"/>
                <a:gd name="T28" fmla="*/ 9 w 9"/>
                <a:gd name="T29" fmla="*/ 7 h 10"/>
                <a:gd name="T30" fmla="*/ 9 w 9"/>
                <a:gd name="T31" fmla="*/ 5 h 10"/>
                <a:gd name="T32" fmla="*/ 9 w 9"/>
                <a:gd name="T33" fmla="*/ 3 h 10"/>
                <a:gd name="T34" fmla="*/ 7 w 9"/>
                <a:gd name="T35" fmla="*/ 3 h 10"/>
                <a:gd name="T36" fmla="*/ 7 w 9"/>
                <a:gd name="T37" fmla="*/ 0 h 10"/>
                <a:gd name="T38" fmla="*/ 5 w 9"/>
                <a:gd name="T39" fmla="*/ 0 h 10"/>
                <a:gd name="T40" fmla="*/ 5 w 9"/>
                <a:gd name="T41" fmla="*/ 3 h 10"/>
                <a:gd name="T42" fmla="*/ 2 w 9"/>
                <a:gd name="T43" fmla="*/ 3 h 10"/>
                <a:gd name="T44" fmla="*/ 2 w 9"/>
                <a:gd name="T45" fmla="*/ 5 h 10"/>
                <a:gd name="T46" fmla="*/ 5 w 9"/>
                <a:gd name="T47" fmla="*/ 7 h 10"/>
                <a:gd name="T48" fmla="*/ 7 w 9"/>
                <a:gd name="T49" fmla="*/ 7 h 10"/>
                <a:gd name="T50" fmla="*/ 9 w 9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0" name="Freeform 1392">
              <a:extLst>
                <a:ext uri="{FF2B5EF4-FFF2-40B4-BE49-F238E27FC236}">
                  <a16:creationId xmlns:a16="http://schemas.microsoft.com/office/drawing/2014/main" id="{83C6E787-EE99-4C3F-BECD-5DBBB201A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950"/>
              <a:ext cx="2" cy="2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3 h 7"/>
                <a:gd name="T4" fmla="*/ 5 w 7"/>
                <a:gd name="T5" fmla="*/ 3 h 7"/>
                <a:gd name="T6" fmla="*/ 5 w 7"/>
                <a:gd name="T7" fmla="*/ 0 h 7"/>
                <a:gd name="T8" fmla="*/ 3 w 7"/>
                <a:gd name="T9" fmla="*/ 0 h 7"/>
                <a:gd name="T10" fmla="*/ 3 w 7"/>
                <a:gd name="T11" fmla="*/ 3 h 7"/>
                <a:gd name="T12" fmla="*/ 0 w 7"/>
                <a:gd name="T13" fmla="*/ 3 h 7"/>
                <a:gd name="T14" fmla="*/ 0 w 7"/>
                <a:gd name="T15" fmla="*/ 4 h 7"/>
                <a:gd name="T16" fmla="*/ 3 w 7"/>
                <a:gd name="T17" fmla="*/ 7 h 7"/>
                <a:gd name="T18" fmla="*/ 5 w 7"/>
                <a:gd name="T19" fmla="*/ 7 h 7"/>
                <a:gd name="T20" fmla="*/ 7 w 7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1" name="Rectangle 1393">
              <a:extLst>
                <a:ext uri="{FF2B5EF4-FFF2-40B4-BE49-F238E27FC236}">
                  <a16:creationId xmlns:a16="http://schemas.microsoft.com/office/drawing/2014/main" id="{E8BC8F27-A0B5-4E98-93AA-FB8475A94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951"/>
              <a:ext cx="1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2" name="Freeform 1394">
              <a:extLst>
                <a:ext uri="{FF2B5EF4-FFF2-40B4-BE49-F238E27FC236}">
                  <a16:creationId xmlns:a16="http://schemas.microsoft.com/office/drawing/2014/main" id="{15F1001A-B8B8-4CD7-B1C9-C973DF6A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141"/>
              <a:ext cx="128" cy="128"/>
            </a:xfrm>
            <a:custGeom>
              <a:avLst/>
              <a:gdLst>
                <a:gd name="T0" fmla="*/ 208 w 384"/>
                <a:gd name="T1" fmla="*/ 0 h 385"/>
                <a:gd name="T2" fmla="*/ 228 w 384"/>
                <a:gd name="T3" fmla="*/ 3 h 385"/>
                <a:gd name="T4" fmla="*/ 243 w 384"/>
                <a:gd name="T5" fmla="*/ 7 h 385"/>
                <a:gd name="T6" fmla="*/ 264 w 384"/>
                <a:gd name="T7" fmla="*/ 14 h 385"/>
                <a:gd name="T8" fmla="*/ 281 w 384"/>
                <a:gd name="T9" fmla="*/ 24 h 385"/>
                <a:gd name="T10" fmla="*/ 311 w 384"/>
                <a:gd name="T11" fmla="*/ 43 h 385"/>
                <a:gd name="T12" fmla="*/ 338 w 384"/>
                <a:gd name="T13" fmla="*/ 70 h 385"/>
                <a:gd name="T14" fmla="*/ 361 w 384"/>
                <a:gd name="T15" fmla="*/ 99 h 385"/>
                <a:gd name="T16" fmla="*/ 373 w 384"/>
                <a:gd name="T17" fmla="*/ 133 h 385"/>
                <a:gd name="T18" fmla="*/ 380 w 384"/>
                <a:gd name="T19" fmla="*/ 152 h 385"/>
                <a:gd name="T20" fmla="*/ 384 w 384"/>
                <a:gd name="T21" fmla="*/ 168 h 385"/>
                <a:gd name="T22" fmla="*/ 384 w 384"/>
                <a:gd name="T23" fmla="*/ 189 h 385"/>
                <a:gd name="T24" fmla="*/ 384 w 384"/>
                <a:gd name="T25" fmla="*/ 208 h 385"/>
                <a:gd name="T26" fmla="*/ 380 w 384"/>
                <a:gd name="T27" fmla="*/ 229 h 385"/>
                <a:gd name="T28" fmla="*/ 378 w 384"/>
                <a:gd name="T29" fmla="*/ 248 h 385"/>
                <a:gd name="T30" fmla="*/ 371 w 384"/>
                <a:gd name="T31" fmla="*/ 265 h 385"/>
                <a:gd name="T32" fmla="*/ 361 w 384"/>
                <a:gd name="T33" fmla="*/ 282 h 385"/>
                <a:gd name="T34" fmla="*/ 340 w 384"/>
                <a:gd name="T35" fmla="*/ 315 h 385"/>
                <a:gd name="T36" fmla="*/ 314 w 384"/>
                <a:gd name="T37" fmla="*/ 341 h 385"/>
                <a:gd name="T38" fmla="*/ 283 w 384"/>
                <a:gd name="T39" fmla="*/ 362 h 385"/>
                <a:gd name="T40" fmla="*/ 251 w 384"/>
                <a:gd name="T41" fmla="*/ 375 h 385"/>
                <a:gd name="T42" fmla="*/ 231 w 384"/>
                <a:gd name="T43" fmla="*/ 382 h 385"/>
                <a:gd name="T44" fmla="*/ 214 w 384"/>
                <a:gd name="T45" fmla="*/ 385 h 385"/>
                <a:gd name="T46" fmla="*/ 194 w 384"/>
                <a:gd name="T47" fmla="*/ 385 h 385"/>
                <a:gd name="T48" fmla="*/ 174 w 384"/>
                <a:gd name="T49" fmla="*/ 385 h 385"/>
                <a:gd name="T50" fmla="*/ 154 w 384"/>
                <a:gd name="T51" fmla="*/ 382 h 385"/>
                <a:gd name="T52" fmla="*/ 134 w 384"/>
                <a:gd name="T53" fmla="*/ 378 h 385"/>
                <a:gd name="T54" fmla="*/ 118 w 384"/>
                <a:gd name="T55" fmla="*/ 372 h 385"/>
                <a:gd name="T56" fmla="*/ 102 w 384"/>
                <a:gd name="T57" fmla="*/ 364 h 385"/>
                <a:gd name="T58" fmla="*/ 68 w 384"/>
                <a:gd name="T59" fmla="*/ 341 h 385"/>
                <a:gd name="T60" fmla="*/ 41 w 384"/>
                <a:gd name="T61" fmla="*/ 315 h 385"/>
                <a:gd name="T62" fmla="*/ 22 w 384"/>
                <a:gd name="T63" fmla="*/ 286 h 385"/>
                <a:gd name="T64" fmla="*/ 5 w 384"/>
                <a:gd name="T65" fmla="*/ 252 h 385"/>
                <a:gd name="T66" fmla="*/ 1 w 384"/>
                <a:gd name="T67" fmla="*/ 235 h 385"/>
                <a:gd name="T68" fmla="*/ 0 w 384"/>
                <a:gd name="T69" fmla="*/ 215 h 385"/>
                <a:gd name="T70" fmla="*/ 0 w 384"/>
                <a:gd name="T71" fmla="*/ 195 h 385"/>
                <a:gd name="T72" fmla="*/ 0 w 384"/>
                <a:gd name="T73" fmla="*/ 175 h 385"/>
                <a:gd name="T74" fmla="*/ 1 w 384"/>
                <a:gd name="T75" fmla="*/ 156 h 385"/>
                <a:gd name="T76" fmla="*/ 5 w 384"/>
                <a:gd name="T77" fmla="*/ 139 h 385"/>
                <a:gd name="T78" fmla="*/ 11 w 384"/>
                <a:gd name="T79" fmla="*/ 120 h 385"/>
                <a:gd name="T80" fmla="*/ 18 w 384"/>
                <a:gd name="T81" fmla="*/ 104 h 385"/>
                <a:gd name="T82" fmla="*/ 41 w 384"/>
                <a:gd name="T83" fmla="*/ 74 h 385"/>
                <a:gd name="T84" fmla="*/ 64 w 384"/>
                <a:gd name="T85" fmla="*/ 47 h 385"/>
                <a:gd name="T86" fmla="*/ 98 w 384"/>
                <a:gd name="T87" fmla="*/ 24 h 385"/>
                <a:gd name="T88" fmla="*/ 131 w 384"/>
                <a:gd name="T89" fmla="*/ 9 h 385"/>
                <a:gd name="T90" fmla="*/ 148 w 384"/>
                <a:gd name="T91" fmla="*/ 3 h 385"/>
                <a:gd name="T92" fmla="*/ 168 w 384"/>
                <a:gd name="T93" fmla="*/ 0 h 385"/>
                <a:gd name="T94" fmla="*/ 188 w 384"/>
                <a:gd name="T95" fmla="*/ 0 h 385"/>
                <a:gd name="T96" fmla="*/ 208 w 384"/>
                <a:gd name="T97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4" h="385">
                  <a:moveTo>
                    <a:pt x="208" y="0"/>
                  </a:moveTo>
                  <a:lnTo>
                    <a:pt x="228" y="3"/>
                  </a:lnTo>
                  <a:lnTo>
                    <a:pt x="243" y="7"/>
                  </a:lnTo>
                  <a:lnTo>
                    <a:pt x="264" y="14"/>
                  </a:lnTo>
                  <a:lnTo>
                    <a:pt x="281" y="24"/>
                  </a:lnTo>
                  <a:lnTo>
                    <a:pt x="311" y="43"/>
                  </a:lnTo>
                  <a:lnTo>
                    <a:pt x="338" y="70"/>
                  </a:lnTo>
                  <a:lnTo>
                    <a:pt x="361" y="99"/>
                  </a:lnTo>
                  <a:lnTo>
                    <a:pt x="373" y="133"/>
                  </a:lnTo>
                  <a:lnTo>
                    <a:pt x="380" y="152"/>
                  </a:lnTo>
                  <a:lnTo>
                    <a:pt x="384" y="168"/>
                  </a:lnTo>
                  <a:lnTo>
                    <a:pt x="384" y="189"/>
                  </a:lnTo>
                  <a:lnTo>
                    <a:pt x="384" y="208"/>
                  </a:lnTo>
                  <a:lnTo>
                    <a:pt x="380" y="229"/>
                  </a:lnTo>
                  <a:lnTo>
                    <a:pt x="378" y="248"/>
                  </a:lnTo>
                  <a:lnTo>
                    <a:pt x="371" y="265"/>
                  </a:lnTo>
                  <a:lnTo>
                    <a:pt x="361" y="282"/>
                  </a:lnTo>
                  <a:lnTo>
                    <a:pt x="340" y="315"/>
                  </a:lnTo>
                  <a:lnTo>
                    <a:pt x="314" y="341"/>
                  </a:lnTo>
                  <a:lnTo>
                    <a:pt x="283" y="362"/>
                  </a:lnTo>
                  <a:lnTo>
                    <a:pt x="251" y="375"/>
                  </a:lnTo>
                  <a:lnTo>
                    <a:pt x="231" y="382"/>
                  </a:lnTo>
                  <a:lnTo>
                    <a:pt x="214" y="385"/>
                  </a:lnTo>
                  <a:lnTo>
                    <a:pt x="194" y="385"/>
                  </a:lnTo>
                  <a:lnTo>
                    <a:pt x="174" y="385"/>
                  </a:lnTo>
                  <a:lnTo>
                    <a:pt x="154" y="382"/>
                  </a:lnTo>
                  <a:lnTo>
                    <a:pt x="134" y="378"/>
                  </a:lnTo>
                  <a:lnTo>
                    <a:pt x="118" y="372"/>
                  </a:lnTo>
                  <a:lnTo>
                    <a:pt x="102" y="364"/>
                  </a:lnTo>
                  <a:lnTo>
                    <a:pt x="68" y="341"/>
                  </a:lnTo>
                  <a:lnTo>
                    <a:pt x="41" y="315"/>
                  </a:lnTo>
                  <a:lnTo>
                    <a:pt x="22" y="286"/>
                  </a:lnTo>
                  <a:lnTo>
                    <a:pt x="5" y="252"/>
                  </a:lnTo>
                  <a:lnTo>
                    <a:pt x="1" y="235"/>
                  </a:lnTo>
                  <a:lnTo>
                    <a:pt x="0" y="215"/>
                  </a:lnTo>
                  <a:lnTo>
                    <a:pt x="0" y="195"/>
                  </a:lnTo>
                  <a:lnTo>
                    <a:pt x="0" y="175"/>
                  </a:lnTo>
                  <a:lnTo>
                    <a:pt x="1" y="156"/>
                  </a:lnTo>
                  <a:lnTo>
                    <a:pt x="5" y="139"/>
                  </a:lnTo>
                  <a:lnTo>
                    <a:pt x="11" y="120"/>
                  </a:lnTo>
                  <a:lnTo>
                    <a:pt x="18" y="104"/>
                  </a:lnTo>
                  <a:lnTo>
                    <a:pt x="41" y="74"/>
                  </a:lnTo>
                  <a:lnTo>
                    <a:pt x="64" y="47"/>
                  </a:lnTo>
                  <a:lnTo>
                    <a:pt x="98" y="24"/>
                  </a:lnTo>
                  <a:lnTo>
                    <a:pt x="131" y="9"/>
                  </a:lnTo>
                  <a:lnTo>
                    <a:pt x="148" y="3"/>
                  </a:lnTo>
                  <a:lnTo>
                    <a:pt x="168" y="0"/>
                  </a:lnTo>
                  <a:lnTo>
                    <a:pt x="188" y="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3" name="Freeform 1395">
              <a:extLst>
                <a:ext uri="{FF2B5EF4-FFF2-40B4-BE49-F238E27FC236}">
                  <a16:creationId xmlns:a16="http://schemas.microsoft.com/office/drawing/2014/main" id="{6909FF93-462A-4CF7-AEC5-DBB1653B9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167"/>
              <a:ext cx="108" cy="100"/>
            </a:xfrm>
            <a:custGeom>
              <a:avLst/>
              <a:gdLst>
                <a:gd name="T0" fmla="*/ 324 w 324"/>
                <a:gd name="T1" fmla="*/ 158 h 301"/>
                <a:gd name="T2" fmla="*/ 322 w 324"/>
                <a:gd name="T3" fmla="*/ 129 h 301"/>
                <a:gd name="T4" fmla="*/ 312 w 324"/>
                <a:gd name="T5" fmla="*/ 96 h 301"/>
                <a:gd name="T6" fmla="*/ 295 w 324"/>
                <a:gd name="T7" fmla="*/ 70 h 301"/>
                <a:gd name="T8" fmla="*/ 275 w 324"/>
                <a:gd name="T9" fmla="*/ 46 h 301"/>
                <a:gd name="T10" fmla="*/ 252 w 324"/>
                <a:gd name="T11" fmla="*/ 27 h 301"/>
                <a:gd name="T12" fmla="*/ 225 w 324"/>
                <a:gd name="T13" fmla="*/ 10 h 301"/>
                <a:gd name="T14" fmla="*/ 195 w 324"/>
                <a:gd name="T15" fmla="*/ 3 h 301"/>
                <a:gd name="T16" fmla="*/ 162 w 324"/>
                <a:gd name="T17" fmla="*/ 0 h 301"/>
                <a:gd name="T18" fmla="*/ 129 w 324"/>
                <a:gd name="T19" fmla="*/ 3 h 301"/>
                <a:gd name="T20" fmla="*/ 99 w 324"/>
                <a:gd name="T21" fmla="*/ 10 h 301"/>
                <a:gd name="T22" fmla="*/ 69 w 324"/>
                <a:gd name="T23" fmla="*/ 27 h 301"/>
                <a:gd name="T24" fmla="*/ 46 w 324"/>
                <a:gd name="T25" fmla="*/ 46 h 301"/>
                <a:gd name="T26" fmla="*/ 25 w 324"/>
                <a:gd name="T27" fmla="*/ 70 h 301"/>
                <a:gd name="T28" fmla="*/ 13 w 324"/>
                <a:gd name="T29" fmla="*/ 96 h 301"/>
                <a:gd name="T30" fmla="*/ 2 w 324"/>
                <a:gd name="T31" fmla="*/ 129 h 301"/>
                <a:gd name="T32" fmla="*/ 0 w 324"/>
                <a:gd name="T33" fmla="*/ 158 h 301"/>
                <a:gd name="T34" fmla="*/ 2 w 324"/>
                <a:gd name="T35" fmla="*/ 192 h 301"/>
                <a:gd name="T36" fmla="*/ 13 w 324"/>
                <a:gd name="T37" fmla="*/ 226 h 301"/>
                <a:gd name="T38" fmla="*/ 25 w 324"/>
                <a:gd name="T39" fmla="*/ 251 h 301"/>
                <a:gd name="T40" fmla="*/ 46 w 324"/>
                <a:gd name="T41" fmla="*/ 275 h 301"/>
                <a:gd name="T42" fmla="*/ 69 w 324"/>
                <a:gd name="T43" fmla="*/ 295 h 301"/>
                <a:gd name="T44" fmla="*/ 75 w 324"/>
                <a:gd name="T45" fmla="*/ 298 h 301"/>
                <a:gd name="T46" fmla="*/ 80 w 324"/>
                <a:gd name="T47" fmla="*/ 298 h 301"/>
                <a:gd name="T48" fmla="*/ 82 w 324"/>
                <a:gd name="T49" fmla="*/ 298 h 301"/>
                <a:gd name="T50" fmla="*/ 82 w 324"/>
                <a:gd name="T51" fmla="*/ 301 h 301"/>
                <a:gd name="T52" fmla="*/ 86 w 324"/>
                <a:gd name="T53" fmla="*/ 301 h 301"/>
                <a:gd name="T54" fmla="*/ 89 w 324"/>
                <a:gd name="T55" fmla="*/ 301 h 301"/>
                <a:gd name="T56" fmla="*/ 92 w 324"/>
                <a:gd name="T57" fmla="*/ 301 h 301"/>
                <a:gd name="T58" fmla="*/ 72 w 324"/>
                <a:gd name="T59" fmla="*/ 291 h 301"/>
                <a:gd name="T60" fmla="*/ 49 w 324"/>
                <a:gd name="T61" fmla="*/ 272 h 301"/>
                <a:gd name="T62" fmla="*/ 29 w 324"/>
                <a:gd name="T63" fmla="*/ 249 h 301"/>
                <a:gd name="T64" fmla="*/ 15 w 324"/>
                <a:gd name="T65" fmla="*/ 221 h 301"/>
                <a:gd name="T66" fmla="*/ 6 w 324"/>
                <a:gd name="T67" fmla="*/ 192 h 301"/>
                <a:gd name="T68" fmla="*/ 2 w 324"/>
                <a:gd name="T69" fmla="*/ 158 h 301"/>
                <a:gd name="T70" fmla="*/ 6 w 324"/>
                <a:gd name="T71" fmla="*/ 129 h 301"/>
                <a:gd name="T72" fmla="*/ 15 w 324"/>
                <a:gd name="T73" fmla="*/ 99 h 301"/>
                <a:gd name="T74" fmla="*/ 29 w 324"/>
                <a:gd name="T75" fmla="*/ 72 h 301"/>
                <a:gd name="T76" fmla="*/ 49 w 324"/>
                <a:gd name="T77" fmla="*/ 50 h 301"/>
                <a:gd name="T78" fmla="*/ 72 w 324"/>
                <a:gd name="T79" fmla="*/ 30 h 301"/>
                <a:gd name="T80" fmla="*/ 99 w 324"/>
                <a:gd name="T81" fmla="*/ 13 h 301"/>
                <a:gd name="T82" fmla="*/ 129 w 324"/>
                <a:gd name="T83" fmla="*/ 7 h 301"/>
                <a:gd name="T84" fmla="*/ 162 w 324"/>
                <a:gd name="T85" fmla="*/ 3 h 301"/>
                <a:gd name="T86" fmla="*/ 192 w 324"/>
                <a:gd name="T87" fmla="*/ 7 h 301"/>
                <a:gd name="T88" fmla="*/ 221 w 324"/>
                <a:gd name="T89" fmla="*/ 13 h 301"/>
                <a:gd name="T90" fmla="*/ 252 w 324"/>
                <a:gd name="T91" fmla="*/ 30 h 301"/>
                <a:gd name="T92" fmla="*/ 275 w 324"/>
                <a:gd name="T93" fmla="*/ 50 h 301"/>
                <a:gd name="T94" fmla="*/ 295 w 324"/>
                <a:gd name="T95" fmla="*/ 72 h 301"/>
                <a:gd name="T96" fmla="*/ 309 w 324"/>
                <a:gd name="T97" fmla="*/ 99 h 301"/>
                <a:gd name="T98" fmla="*/ 318 w 324"/>
                <a:gd name="T99" fmla="*/ 129 h 301"/>
                <a:gd name="T100" fmla="*/ 322 w 324"/>
                <a:gd name="T101" fmla="*/ 158 h 301"/>
                <a:gd name="T102" fmla="*/ 324 w 324"/>
                <a:gd name="T103" fmla="*/ 158 h 301"/>
                <a:gd name="T104" fmla="*/ 322 w 324"/>
                <a:gd name="T105" fmla="*/ 188 h 301"/>
                <a:gd name="T106" fmla="*/ 318 w 324"/>
                <a:gd name="T107" fmla="*/ 192 h 301"/>
                <a:gd name="T108" fmla="*/ 318 w 324"/>
                <a:gd name="T109" fmla="*/ 195 h 301"/>
                <a:gd name="T110" fmla="*/ 318 w 324"/>
                <a:gd name="T111" fmla="*/ 199 h 301"/>
                <a:gd name="T112" fmla="*/ 315 w 324"/>
                <a:gd name="T113" fmla="*/ 199 h 301"/>
                <a:gd name="T114" fmla="*/ 315 w 324"/>
                <a:gd name="T115" fmla="*/ 202 h 301"/>
                <a:gd name="T116" fmla="*/ 318 w 324"/>
                <a:gd name="T117" fmla="*/ 192 h 301"/>
                <a:gd name="T118" fmla="*/ 322 w 324"/>
                <a:gd name="T119" fmla="*/ 158 h 301"/>
                <a:gd name="T120" fmla="*/ 324 w 324"/>
                <a:gd name="T121" fmla="*/ 15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" h="301">
                  <a:moveTo>
                    <a:pt x="324" y="158"/>
                  </a:moveTo>
                  <a:lnTo>
                    <a:pt x="322" y="129"/>
                  </a:lnTo>
                  <a:lnTo>
                    <a:pt x="312" y="96"/>
                  </a:lnTo>
                  <a:lnTo>
                    <a:pt x="295" y="70"/>
                  </a:lnTo>
                  <a:lnTo>
                    <a:pt x="275" y="46"/>
                  </a:lnTo>
                  <a:lnTo>
                    <a:pt x="252" y="27"/>
                  </a:lnTo>
                  <a:lnTo>
                    <a:pt x="225" y="10"/>
                  </a:lnTo>
                  <a:lnTo>
                    <a:pt x="195" y="3"/>
                  </a:lnTo>
                  <a:lnTo>
                    <a:pt x="162" y="0"/>
                  </a:lnTo>
                  <a:lnTo>
                    <a:pt x="129" y="3"/>
                  </a:lnTo>
                  <a:lnTo>
                    <a:pt x="99" y="10"/>
                  </a:lnTo>
                  <a:lnTo>
                    <a:pt x="69" y="27"/>
                  </a:lnTo>
                  <a:lnTo>
                    <a:pt x="46" y="46"/>
                  </a:lnTo>
                  <a:lnTo>
                    <a:pt x="25" y="70"/>
                  </a:lnTo>
                  <a:lnTo>
                    <a:pt x="13" y="96"/>
                  </a:lnTo>
                  <a:lnTo>
                    <a:pt x="2" y="129"/>
                  </a:lnTo>
                  <a:lnTo>
                    <a:pt x="0" y="158"/>
                  </a:lnTo>
                  <a:lnTo>
                    <a:pt x="2" y="192"/>
                  </a:lnTo>
                  <a:lnTo>
                    <a:pt x="13" y="226"/>
                  </a:lnTo>
                  <a:lnTo>
                    <a:pt x="25" y="251"/>
                  </a:lnTo>
                  <a:lnTo>
                    <a:pt x="46" y="275"/>
                  </a:lnTo>
                  <a:lnTo>
                    <a:pt x="69" y="295"/>
                  </a:lnTo>
                  <a:lnTo>
                    <a:pt x="75" y="298"/>
                  </a:lnTo>
                  <a:lnTo>
                    <a:pt x="80" y="298"/>
                  </a:lnTo>
                  <a:lnTo>
                    <a:pt x="82" y="298"/>
                  </a:lnTo>
                  <a:lnTo>
                    <a:pt x="82" y="301"/>
                  </a:lnTo>
                  <a:lnTo>
                    <a:pt x="86" y="301"/>
                  </a:lnTo>
                  <a:lnTo>
                    <a:pt x="89" y="301"/>
                  </a:lnTo>
                  <a:lnTo>
                    <a:pt x="92" y="301"/>
                  </a:lnTo>
                  <a:lnTo>
                    <a:pt x="72" y="291"/>
                  </a:lnTo>
                  <a:lnTo>
                    <a:pt x="49" y="272"/>
                  </a:lnTo>
                  <a:lnTo>
                    <a:pt x="29" y="249"/>
                  </a:lnTo>
                  <a:lnTo>
                    <a:pt x="15" y="221"/>
                  </a:lnTo>
                  <a:lnTo>
                    <a:pt x="6" y="192"/>
                  </a:lnTo>
                  <a:lnTo>
                    <a:pt x="2" y="158"/>
                  </a:lnTo>
                  <a:lnTo>
                    <a:pt x="6" y="129"/>
                  </a:lnTo>
                  <a:lnTo>
                    <a:pt x="15" y="99"/>
                  </a:lnTo>
                  <a:lnTo>
                    <a:pt x="29" y="72"/>
                  </a:lnTo>
                  <a:lnTo>
                    <a:pt x="49" y="50"/>
                  </a:lnTo>
                  <a:lnTo>
                    <a:pt x="72" y="30"/>
                  </a:lnTo>
                  <a:lnTo>
                    <a:pt x="99" y="13"/>
                  </a:lnTo>
                  <a:lnTo>
                    <a:pt x="129" y="7"/>
                  </a:lnTo>
                  <a:lnTo>
                    <a:pt x="162" y="3"/>
                  </a:lnTo>
                  <a:lnTo>
                    <a:pt x="192" y="7"/>
                  </a:lnTo>
                  <a:lnTo>
                    <a:pt x="221" y="13"/>
                  </a:lnTo>
                  <a:lnTo>
                    <a:pt x="252" y="30"/>
                  </a:lnTo>
                  <a:lnTo>
                    <a:pt x="275" y="50"/>
                  </a:lnTo>
                  <a:lnTo>
                    <a:pt x="295" y="72"/>
                  </a:lnTo>
                  <a:lnTo>
                    <a:pt x="309" y="99"/>
                  </a:lnTo>
                  <a:lnTo>
                    <a:pt x="318" y="129"/>
                  </a:lnTo>
                  <a:lnTo>
                    <a:pt x="322" y="158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8" y="192"/>
                  </a:lnTo>
                  <a:lnTo>
                    <a:pt x="318" y="195"/>
                  </a:lnTo>
                  <a:lnTo>
                    <a:pt x="318" y="199"/>
                  </a:lnTo>
                  <a:lnTo>
                    <a:pt x="315" y="199"/>
                  </a:lnTo>
                  <a:lnTo>
                    <a:pt x="315" y="202"/>
                  </a:lnTo>
                  <a:lnTo>
                    <a:pt x="318" y="192"/>
                  </a:lnTo>
                  <a:lnTo>
                    <a:pt x="322" y="158"/>
                  </a:lnTo>
                  <a:lnTo>
                    <a:pt x="324" y="158"/>
                  </a:lnTo>
                  <a:close/>
                </a:path>
              </a:pathLst>
            </a:custGeom>
            <a:solidFill>
              <a:srgbClr val="056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4" name="Freeform 1396">
              <a:extLst>
                <a:ext uri="{FF2B5EF4-FFF2-40B4-BE49-F238E27FC236}">
                  <a16:creationId xmlns:a16="http://schemas.microsoft.com/office/drawing/2014/main" id="{1DC2E2CE-7E5D-4460-ADFF-1926B3D72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2168"/>
              <a:ext cx="107" cy="101"/>
            </a:xfrm>
            <a:custGeom>
              <a:avLst/>
              <a:gdLst>
                <a:gd name="T0" fmla="*/ 316 w 320"/>
                <a:gd name="T1" fmla="*/ 126 h 305"/>
                <a:gd name="T2" fmla="*/ 293 w 320"/>
                <a:gd name="T3" fmla="*/ 69 h 305"/>
                <a:gd name="T4" fmla="*/ 250 w 320"/>
                <a:gd name="T5" fmla="*/ 27 h 305"/>
                <a:gd name="T6" fmla="*/ 190 w 320"/>
                <a:gd name="T7" fmla="*/ 4 h 305"/>
                <a:gd name="T8" fmla="*/ 127 w 320"/>
                <a:gd name="T9" fmla="*/ 4 h 305"/>
                <a:gd name="T10" fmla="*/ 70 w 320"/>
                <a:gd name="T11" fmla="*/ 27 h 305"/>
                <a:gd name="T12" fmla="*/ 27 w 320"/>
                <a:gd name="T13" fmla="*/ 69 h 305"/>
                <a:gd name="T14" fmla="*/ 4 w 320"/>
                <a:gd name="T15" fmla="*/ 126 h 305"/>
                <a:gd name="T16" fmla="*/ 4 w 320"/>
                <a:gd name="T17" fmla="*/ 189 h 305"/>
                <a:gd name="T18" fmla="*/ 27 w 320"/>
                <a:gd name="T19" fmla="*/ 246 h 305"/>
                <a:gd name="T20" fmla="*/ 70 w 320"/>
                <a:gd name="T21" fmla="*/ 288 h 305"/>
                <a:gd name="T22" fmla="*/ 90 w 320"/>
                <a:gd name="T23" fmla="*/ 303 h 305"/>
                <a:gd name="T24" fmla="*/ 97 w 320"/>
                <a:gd name="T25" fmla="*/ 303 h 305"/>
                <a:gd name="T26" fmla="*/ 103 w 320"/>
                <a:gd name="T27" fmla="*/ 303 h 305"/>
                <a:gd name="T28" fmla="*/ 107 w 320"/>
                <a:gd name="T29" fmla="*/ 305 h 305"/>
                <a:gd name="T30" fmla="*/ 73 w 320"/>
                <a:gd name="T31" fmla="*/ 286 h 305"/>
                <a:gd name="T32" fmla="*/ 30 w 320"/>
                <a:gd name="T33" fmla="*/ 246 h 305"/>
                <a:gd name="T34" fmla="*/ 7 w 320"/>
                <a:gd name="T35" fmla="*/ 189 h 305"/>
                <a:gd name="T36" fmla="*/ 7 w 320"/>
                <a:gd name="T37" fmla="*/ 126 h 305"/>
                <a:gd name="T38" fmla="*/ 30 w 320"/>
                <a:gd name="T39" fmla="*/ 69 h 305"/>
                <a:gd name="T40" fmla="*/ 73 w 320"/>
                <a:gd name="T41" fmla="*/ 30 h 305"/>
                <a:gd name="T42" fmla="*/ 127 w 320"/>
                <a:gd name="T43" fmla="*/ 7 h 305"/>
                <a:gd name="T44" fmla="*/ 190 w 320"/>
                <a:gd name="T45" fmla="*/ 7 h 305"/>
                <a:gd name="T46" fmla="*/ 247 w 320"/>
                <a:gd name="T47" fmla="*/ 30 h 305"/>
                <a:gd name="T48" fmla="*/ 290 w 320"/>
                <a:gd name="T49" fmla="*/ 69 h 305"/>
                <a:gd name="T50" fmla="*/ 313 w 320"/>
                <a:gd name="T51" fmla="*/ 126 h 305"/>
                <a:gd name="T52" fmla="*/ 320 w 320"/>
                <a:gd name="T53" fmla="*/ 155 h 305"/>
                <a:gd name="T54" fmla="*/ 313 w 320"/>
                <a:gd name="T55" fmla="*/ 199 h 305"/>
                <a:gd name="T56" fmla="*/ 310 w 320"/>
                <a:gd name="T57" fmla="*/ 206 h 305"/>
                <a:gd name="T58" fmla="*/ 307 w 320"/>
                <a:gd name="T59" fmla="*/ 212 h 305"/>
                <a:gd name="T60" fmla="*/ 313 w 320"/>
                <a:gd name="T61" fmla="*/ 189 h 305"/>
                <a:gd name="T62" fmla="*/ 320 w 320"/>
                <a:gd name="T63" fmla="*/ 15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305">
                  <a:moveTo>
                    <a:pt x="320" y="155"/>
                  </a:moveTo>
                  <a:lnTo>
                    <a:pt x="316" y="126"/>
                  </a:lnTo>
                  <a:lnTo>
                    <a:pt x="307" y="96"/>
                  </a:lnTo>
                  <a:lnTo>
                    <a:pt x="293" y="69"/>
                  </a:lnTo>
                  <a:lnTo>
                    <a:pt x="273" y="47"/>
                  </a:lnTo>
                  <a:lnTo>
                    <a:pt x="250" y="27"/>
                  </a:lnTo>
                  <a:lnTo>
                    <a:pt x="219" y="10"/>
                  </a:lnTo>
                  <a:lnTo>
                    <a:pt x="190" y="4"/>
                  </a:lnTo>
                  <a:lnTo>
                    <a:pt x="160" y="0"/>
                  </a:lnTo>
                  <a:lnTo>
                    <a:pt x="127" y="4"/>
                  </a:lnTo>
                  <a:lnTo>
                    <a:pt x="97" y="10"/>
                  </a:lnTo>
                  <a:lnTo>
                    <a:pt x="70" y="27"/>
                  </a:lnTo>
                  <a:lnTo>
                    <a:pt x="47" y="47"/>
                  </a:lnTo>
                  <a:lnTo>
                    <a:pt x="27" y="69"/>
                  </a:lnTo>
                  <a:lnTo>
                    <a:pt x="13" y="96"/>
                  </a:lnTo>
                  <a:lnTo>
                    <a:pt x="4" y="126"/>
                  </a:lnTo>
                  <a:lnTo>
                    <a:pt x="0" y="155"/>
                  </a:lnTo>
                  <a:lnTo>
                    <a:pt x="4" y="189"/>
                  </a:lnTo>
                  <a:lnTo>
                    <a:pt x="13" y="218"/>
                  </a:lnTo>
                  <a:lnTo>
                    <a:pt x="27" y="246"/>
                  </a:lnTo>
                  <a:lnTo>
                    <a:pt x="47" y="269"/>
                  </a:lnTo>
                  <a:lnTo>
                    <a:pt x="70" y="288"/>
                  </a:lnTo>
                  <a:lnTo>
                    <a:pt x="90" y="298"/>
                  </a:lnTo>
                  <a:lnTo>
                    <a:pt x="90" y="303"/>
                  </a:lnTo>
                  <a:lnTo>
                    <a:pt x="93" y="303"/>
                  </a:lnTo>
                  <a:lnTo>
                    <a:pt x="97" y="303"/>
                  </a:lnTo>
                  <a:lnTo>
                    <a:pt x="101" y="303"/>
                  </a:lnTo>
                  <a:lnTo>
                    <a:pt x="103" y="303"/>
                  </a:lnTo>
                  <a:lnTo>
                    <a:pt x="107" y="303"/>
                  </a:lnTo>
                  <a:lnTo>
                    <a:pt x="107" y="305"/>
                  </a:lnTo>
                  <a:lnTo>
                    <a:pt x="101" y="303"/>
                  </a:lnTo>
                  <a:lnTo>
                    <a:pt x="73" y="286"/>
                  </a:lnTo>
                  <a:lnTo>
                    <a:pt x="50" y="269"/>
                  </a:lnTo>
                  <a:lnTo>
                    <a:pt x="30" y="246"/>
                  </a:lnTo>
                  <a:lnTo>
                    <a:pt x="17" y="218"/>
                  </a:lnTo>
                  <a:lnTo>
                    <a:pt x="7" y="189"/>
                  </a:lnTo>
                  <a:lnTo>
                    <a:pt x="4" y="155"/>
                  </a:lnTo>
                  <a:lnTo>
                    <a:pt x="7" y="126"/>
                  </a:lnTo>
                  <a:lnTo>
                    <a:pt x="17" y="96"/>
                  </a:lnTo>
                  <a:lnTo>
                    <a:pt x="30" y="69"/>
                  </a:lnTo>
                  <a:lnTo>
                    <a:pt x="50" y="47"/>
                  </a:lnTo>
                  <a:lnTo>
                    <a:pt x="73" y="30"/>
                  </a:lnTo>
                  <a:lnTo>
                    <a:pt x="101" y="14"/>
                  </a:lnTo>
                  <a:lnTo>
                    <a:pt x="127" y="7"/>
                  </a:lnTo>
                  <a:lnTo>
                    <a:pt x="160" y="4"/>
                  </a:lnTo>
                  <a:lnTo>
                    <a:pt x="190" y="7"/>
                  </a:lnTo>
                  <a:lnTo>
                    <a:pt x="219" y="14"/>
                  </a:lnTo>
                  <a:lnTo>
                    <a:pt x="247" y="30"/>
                  </a:lnTo>
                  <a:lnTo>
                    <a:pt x="270" y="47"/>
                  </a:lnTo>
                  <a:lnTo>
                    <a:pt x="290" y="69"/>
                  </a:lnTo>
                  <a:lnTo>
                    <a:pt x="303" y="96"/>
                  </a:lnTo>
                  <a:lnTo>
                    <a:pt x="313" y="126"/>
                  </a:lnTo>
                  <a:lnTo>
                    <a:pt x="316" y="155"/>
                  </a:lnTo>
                  <a:lnTo>
                    <a:pt x="320" y="155"/>
                  </a:lnTo>
                  <a:lnTo>
                    <a:pt x="316" y="189"/>
                  </a:lnTo>
                  <a:lnTo>
                    <a:pt x="313" y="199"/>
                  </a:lnTo>
                  <a:lnTo>
                    <a:pt x="310" y="202"/>
                  </a:lnTo>
                  <a:lnTo>
                    <a:pt x="310" y="206"/>
                  </a:lnTo>
                  <a:lnTo>
                    <a:pt x="307" y="208"/>
                  </a:lnTo>
                  <a:lnTo>
                    <a:pt x="307" y="212"/>
                  </a:lnTo>
                  <a:lnTo>
                    <a:pt x="303" y="212"/>
                  </a:lnTo>
                  <a:lnTo>
                    <a:pt x="313" y="189"/>
                  </a:lnTo>
                  <a:lnTo>
                    <a:pt x="316" y="155"/>
                  </a:lnTo>
                  <a:lnTo>
                    <a:pt x="320" y="155"/>
                  </a:lnTo>
                  <a:close/>
                </a:path>
              </a:pathLst>
            </a:custGeom>
            <a:solidFill>
              <a:srgbClr val="0A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5" name="Freeform 1397">
              <a:extLst>
                <a:ext uri="{FF2B5EF4-FFF2-40B4-BE49-F238E27FC236}">
                  <a16:creationId xmlns:a16="http://schemas.microsoft.com/office/drawing/2014/main" id="{E3C1BC00-12DE-4800-A374-ED0548AE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169"/>
              <a:ext cx="104" cy="100"/>
            </a:xfrm>
            <a:custGeom>
              <a:avLst/>
              <a:gdLst>
                <a:gd name="T0" fmla="*/ 309 w 312"/>
                <a:gd name="T1" fmla="*/ 121 h 300"/>
                <a:gd name="T2" fmla="*/ 286 w 312"/>
                <a:gd name="T3" fmla="*/ 64 h 300"/>
                <a:gd name="T4" fmla="*/ 243 w 312"/>
                <a:gd name="T5" fmla="*/ 25 h 300"/>
                <a:gd name="T6" fmla="*/ 186 w 312"/>
                <a:gd name="T7" fmla="*/ 2 h 300"/>
                <a:gd name="T8" fmla="*/ 123 w 312"/>
                <a:gd name="T9" fmla="*/ 2 h 300"/>
                <a:gd name="T10" fmla="*/ 69 w 312"/>
                <a:gd name="T11" fmla="*/ 25 h 300"/>
                <a:gd name="T12" fmla="*/ 26 w 312"/>
                <a:gd name="T13" fmla="*/ 64 h 300"/>
                <a:gd name="T14" fmla="*/ 3 w 312"/>
                <a:gd name="T15" fmla="*/ 121 h 300"/>
                <a:gd name="T16" fmla="*/ 3 w 312"/>
                <a:gd name="T17" fmla="*/ 184 h 300"/>
                <a:gd name="T18" fmla="*/ 26 w 312"/>
                <a:gd name="T19" fmla="*/ 241 h 300"/>
                <a:gd name="T20" fmla="*/ 69 w 312"/>
                <a:gd name="T21" fmla="*/ 281 h 300"/>
                <a:gd name="T22" fmla="*/ 103 w 312"/>
                <a:gd name="T23" fmla="*/ 300 h 300"/>
                <a:gd name="T24" fmla="*/ 109 w 312"/>
                <a:gd name="T25" fmla="*/ 300 h 300"/>
                <a:gd name="T26" fmla="*/ 116 w 312"/>
                <a:gd name="T27" fmla="*/ 300 h 300"/>
                <a:gd name="T28" fmla="*/ 123 w 312"/>
                <a:gd name="T29" fmla="*/ 300 h 300"/>
                <a:gd name="T30" fmla="*/ 69 w 312"/>
                <a:gd name="T31" fmla="*/ 281 h 300"/>
                <a:gd name="T32" fmla="*/ 30 w 312"/>
                <a:gd name="T33" fmla="*/ 237 h 300"/>
                <a:gd name="T34" fmla="*/ 7 w 312"/>
                <a:gd name="T35" fmla="*/ 184 h 300"/>
                <a:gd name="T36" fmla="*/ 7 w 312"/>
                <a:gd name="T37" fmla="*/ 121 h 300"/>
                <a:gd name="T38" fmla="*/ 30 w 312"/>
                <a:gd name="T39" fmla="*/ 68 h 300"/>
                <a:gd name="T40" fmla="*/ 69 w 312"/>
                <a:gd name="T41" fmla="*/ 25 h 300"/>
                <a:gd name="T42" fmla="*/ 126 w 312"/>
                <a:gd name="T43" fmla="*/ 2 h 300"/>
                <a:gd name="T44" fmla="*/ 186 w 312"/>
                <a:gd name="T45" fmla="*/ 2 h 300"/>
                <a:gd name="T46" fmla="*/ 238 w 312"/>
                <a:gd name="T47" fmla="*/ 25 h 300"/>
                <a:gd name="T48" fmla="*/ 283 w 312"/>
                <a:gd name="T49" fmla="*/ 68 h 300"/>
                <a:gd name="T50" fmla="*/ 306 w 312"/>
                <a:gd name="T51" fmla="*/ 121 h 300"/>
                <a:gd name="T52" fmla="*/ 312 w 312"/>
                <a:gd name="T53" fmla="*/ 151 h 300"/>
                <a:gd name="T54" fmla="*/ 299 w 312"/>
                <a:gd name="T55" fmla="*/ 208 h 300"/>
                <a:gd name="T56" fmla="*/ 295 w 312"/>
                <a:gd name="T57" fmla="*/ 214 h 300"/>
                <a:gd name="T58" fmla="*/ 293 w 312"/>
                <a:gd name="T59" fmla="*/ 221 h 300"/>
                <a:gd name="T60" fmla="*/ 289 w 312"/>
                <a:gd name="T61" fmla="*/ 224 h 300"/>
                <a:gd name="T62" fmla="*/ 295 w 312"/>
                <a:gd name="T63" fmla="*/ 210 h 300"/>
                <a:gd name="T64" fmla="*/ 309 w 312"/>
                <a:gd name="T65" fmla="*/ 151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2" h="300">
                  <a:moveTo>
                    <a:pt x="312" y="151"/>
                  </a:moveTo>
                  <a:lnTo>
                    <a:pt x="309" y="121"/>
                  </a:lnTo>
                  <a:lnTo>
                    <a:pt x="299" y="91"/>
                  </a:lnTo>
                  <a:lnTo>
                    <a:pt x="286" y="64"/>
                  </a:lnTo>
                  <a:lnTo>
                    <a:pt x="266" y="42"/>
                  </a:lnTo>
                  <a:lnTo>
                    <a:pt x="243" y="25"/>
                  </a:lnTo>
                  <a:lnTo>
                    <a:pt x="215" y="9"/>
                  </a:lnTo>
                  <a:lnTo>
                    <a:pt x="186" y="2"/>
                  </a:lnTo>
                  <a:lnTo>
                    <a:pt x="156" y="0"/>
                  </a:lnTo>
                  <a:lnTo>
                    <a:pt x="123" y="2"/>
                  </a:lnTo>
                  <a:lnTo>
                    <a:pt x="97" y="9"/>
                  </a:lnTo>
                  <a:lnTo>
                    <a:pt x="69" y="25"/>
                  </a:lnTo>
                  <a:lnTo>
                    <a:pt x="46" y="42"/>
                  </a:lnTo>
                  <a:lnTo>
                    <a:pt x="26" y="64"/>
                  </a:lnTo>
                  <a:lnTo>
                    <a:pt x="13" y="91"/>
                  </a:lnTo>
                  <a:lnTo>
                    <a:pt x="3" y="121"/>
                  </a:lnTo>
                  <a:lnTo>
                    <a:pt x="0" y="151"/>
                  </a:lnTo>
                  <a:lnTo>
                    <a:pt x="3" y="184"/>
                  </a:lnTo>
                  <a:lnTo>
                    <a:pt x="13" y="214"/>
                  </a:lnTo>
                  <a:lnTo>
                    <a:pt x="26" y="241"/>
                  </a:lnTo>
                  <a:lnTo>
                    <a:pt x="46" y="264"/>
                  </a:lnTo>
                  <a:lnTo>
                    <a:pt x="69" y="281"/>
                  </a:lnTo>
                  <a:lnTo>
                    <a:pt x="97" y="298"/>
                  </a:lnTo>
                  <a:lnTo>
                    <a:pt x="103" y="300"/>
                  </a:lnTo>
                  <a:lnTo>
                    <a:pt x="106" y="300"/>
                  </a:lnTo>
                  <a:lnTo>
                    <a:pt x="109" y="300"/>
                  </a:lnTo>
                  <a:lnTo>
                    <a:pt x="114" y="300"/>
                  </a:lnTo>
                  <a:lnTo>
                    <a:pt x="116" y="300"/>
                  </a:lnTo>
                  <a:lnTo>
                    <a:pt x="120" y="300"/>
                  </a:lnTo>
                  <a:lnTo>
                    <a:pt x="123" y="300"/>
                  </a:lnTo>
                  <a:lnTo>
                    <a:pt x="97" y="294"/>
                  </a:lnTo>
                  <a:lnTo>
                    <a:pt x="69" y="281"/>
                  </a:lnTo>
                  <a:lnTo>
                    <a:pt x="46" y="260"/>
                  </a:lnTo>
                  <a:lnTo>
                    <a:pt x="30" y="237"/>
                  </a:lnTo>
                  <a:lnTo>
                    <a:pt x="13" y="210"/>
                  </a:lnTo>
                  <a:lnTo>
                    <a:pt x="7" y="184"/>
                  </a:lnTo>
                  <a:lnTo>
                    <a:pt x="3" y="151"/>
                  </a:lnTo>
                  <a:lnTo>
                    <a:pt x="7" y="121"/>
                  </a:lnTo>
                  <a:lnTo>
                    <a:pt x="13" y="94"/>
                  </a:lnTo>
                  <a:lnTo>
                    <a:pt x="30" y="68"/>
                  </a:lnTo>
                  <a:lnTo>
                    <a:pt x="46" y="45"/>
                  </a:lnTo>
                  <a:lnTo>
                    <a:pt x="69" y="25"/>
                  </a:lnTo>
                  <a:lnTo>
                    <a:pt x="97" y="12"/>
                  </a:lnTo>
                  <a:lnTo>
                    <a:pt x="126" y="2"/>
                  </a:lnTo>
                  <a:lnTo>
                    <a:pt x="156" y="2"/>
                  </a:lnTo>
                  <a:lnTo>
                    <a:pt x="186" y="2"/>
                  </a:lnTo>
                  <a:lnTo>
                    <a:pt x="215" y="12"/>
                  </a:lnTo>
                  <a:lnTo>
                    <a:pt x="238" y="25"/>
                  </a:lnTo>
                  <a:lnTo>
                    <a:pt x="263" y="45"/>
                  </a:lnTo>
                  <a:lnTo>
                    <a:pt x="283" y="68"/>
                  </a:lnTo>
                  <a:lnTo>
                    <a:pt x="295" y="94"/>
                  </a:lnTo>
                  <a:lnTo>
                    <a:pt x="306" y="121"/>
                  </a:lnTo>
                  <a:lnTo>
                    <a:pt x="309" y="151"/>
                  </a:lnTo>
                  <a:lnTo>
                    <a:pt x="312" y="151"/>
                  </a:lnTo>
                  <a:lnTo>
                    <a:pt x="309" y="184"/>
                  </a:lnTo>
                  <a:lnTo>
                    <a:pt x="299" y="208"/>
                  </a:lnTo>
                  <a:lnTo>
                    <a:pt x="299" y="210"/>
                  </a:lnTo>
                  <a:lnTo>
                    <a:pt x="295" y="214"/>
                  </a:lnTo>
                  <a:lnTo>
                    <a:pt x="295" y="218"/>
                  </a:lnTo>
                  <a:lnTo>
                    <a:pt x="293" y="221"/>
                  </a:lnTo>
                  <a:lnTo>
                    <a:pt x="293" y="224"/>
                  </a:lnTo>
                  <a:lnTo>
                    <a:pt x="289" y="224"/>
                  </a:lnTo>
                  <a:lnTo>
                    <a:pt x="289" y="227"/>
                  </a:lnTo>
                  <a:lnTo>
                    <a:pt x="295" y="210"/>
                  </a:lnTo>
                  <a:lnTo>
                    <a:pt x="306" y="184"/>
                  </a:lnTo>
                  <a:lnTo>
                    <a:pt x="309" y="151"/>
                  </a:lnTo>
                  <a:lnTo>
                    <a:pt x="312" y="151"/>
                  </a:lnTo>
                  <a:close/>
                </a:path>
              </a:pathLst>
            </a:custGeom>
            <a:solidFill>
              <a:srgbClr val="0F6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6" name="Freeform 1398">
              <a:extLst>
                <a:ext uri="{FF2B5EF4-FFF2-40B4-BE49-F238E27FC236}">
                  <a16:creationId xmlns:a16="http://schemas.microsoft.com/office/drawing/2014/main" id="{CE9052BA-DA71-4F5A-B206-8397EEFAD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170"/>
              <a:ext cx="102" cy="99"/>
            </a:xfrm>
            <a:custGeom>
              <a:avLst/>
              <a:gdLst>
                <a:gd name="T0" fmla="*/ 303 w 306"/>
                <a:gd name="T1" fmla="*/ 119 h 298"/>
                <a:gd name="T2" fmla="*/ 280 w 306"/>
                <a:gd name="T3" fmla="*/ 66 h 298"/>
                <a:gd name="T4" fmla="*/ 235 w 306"/>
                <a:gd name="T5" fmla="*/ 23 h 298"/>
                <a:gd name="T6" fmla="*/ 183 w 306"/>
                <a:gd name="T7" fmla="*/ 0 h 298"/>
                <a:gd name="T8" fmla="*/ 123 w 306"/>
                <a:gd name="T9" fmla="*/ 0 h 298"/>
                <a:gd name="T10" fmla="*/ 66 w 306"/>
                <a:gd name="T11" fmla="*/ 23 h 298"/>
                <a:gd name="T12" fmla="*/ 27 w 306"/>
                <a:gd name="T13" fmla="*/ 66 h 298"/>
                <a:gd name="T14" fmla="*/ 4 w 306"/>
                <a:gd name="T15" fmla="*/ 119 h 298"/>
                <a:gd name="T16" fmla="*/ 4 w 306"/>
                <a:gd name="T17" fmla="*/ 182 h 298"/>
                <a:gd name="T18" fmla="*/ 27 w 306"/>
                <a:gd name="T19" fmla="*/ 235 h 298"/>
                <a:gd name="T20" fmla="*/ 66 w 306"/>
                <a:gd name="T21" fmla="*/ 279 h 298"/>
                <a:gd name="T22" fmla="*/ 120 w 306"/>
                <a:gd name="T23" fmla="*/ 298 h 298"/>
                <a:gd name="T24" fmla="*/ 126 w 306"/>
                <a:gd name="T25" fmla="*/ 298 h 298"/>
                <a:gd name="T26" fmla="*/ 134 w 306"/>
                <a:gd name="T27" fmla="*/ 298 h 298"/>
                <a:gd name="T28" fmla="*/ 140 w 306"/>
                <a:gd name="T29" fmla="*/ 298 h 298"/>
                <a:gd name="T30" fmla="*/ 146 w 306"/>
                <a:gd name="T31" fmla="*/ 298 h 298"/>
                <a:gd name="T32" fmla="*/ 94 w 306"/>
                <a:gd name="T33" fmla="*/ 288 h 298"/>
                <a:gd name="T34" fmla="*/ 46 w 306"/>
                <a:gd name="T35" fmla="*/ 256 h 298"/>
                <a:gd name="T36" fmla="*/ 14 w 306"/>
                <a:gd name="T37" fmla="*/ 208 h 298"/>
                <a:gd name="T38" fmla="*/ 4 w 306"/>
                <a:gd name="T39" fmla="*/ 149 h 298"/>
                <a:gd name="T40" fmla="*/ 14 w 306"/>
                <a:gd name="T41" fmla="*/ 92 h 298"/>
                <a:gd name="T42" fmla="*/ 46 w 306"/>
                <a:gd name="T43" fmla="*/ 47 h 298"/>
                <a:gd name="T44" fmla="*/ 94 w 306"/>
                <a:gd name="T45" fmla="*/ 13 h 298"/>
                <a:gd name="T46" fmla="*/ 153 w 306"/>
                <a:gd name="T47" fmla="*/ 3 h 298"/>
                <a:gd name="T48" fmla="*/ 210 w 306"/>
                <a:gd name="T49" fmla="*/ 13 h 298"/>
                <a:gd name="T50" fmla="*/ 260 w 306"/>
                <a:gd name="T51" fmla="*/ 47 h 298"/>
                <a:gd name="T52" fmla="*/ 290 w 306"/>
                <a:gd name="T53" fmla="*/ 92 h 298"/>
                <a:gd name="T54" fmla="*/ 303 w 306"/>
                <a:gd name="T55" fmla="*/ 149 h 298"/>
                <a:gd name="T56" fmla="*/ 303 w 306"/>
                <a:gd name="T57" fmla="*/ 182 h 298"/>
                <a:gd name="T58" fmla="*/ 286 w 306"/>
                <a:gd name="T59" fmla="*/ 225 h 298"/>
                <a:gd name="T60" fmla="*/ 280 w 306"/>
                <a:gd name="T61" fmla="*/ 229 h 298"/>
                <a:gd name="T62" fmla="*/ 275 w 306"/>
                <a:gd name="T63" fmla="*/ 235 h 298"/>
                <a:gd name="T64" fmla="*/ 270 w 306"/>
                <a:gd name="T65" fmla="*/ 241 h 298"/>
                <a:gd name="T66" fmla="*/ 290 w 306"/>
                <a:gd name="T67" fmla="*/ 208 h 298"/>
                <a:gd name="T68" fmla="*/ 303 w 306"/>
                <a:gd name="T69" fmla="*/ 14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6" h="298">
                  <a:moveTo>
                    <a:pt x="306" y="149"/>
                  </a:moveTo>
                  <a:lnTo>
                    <a:pt x="303" y="119"/>
                  </a:lnTo>
                  <a:lnTo>
                    <a:pt x="292" y="92"/>
                  </a:lnTo>
                  <a:lnTo>
                    <a:pt x="280" y="66"/>
                  </a:lnTo>
                  <a:lnTo>
                    <a:pt x="260" y="43"/>
                  </a:lnTo>
                  <a:lnTo>
                    <a:pt x="235" y="23"/>
                  </a:lnTo>
                  <a:lnTo>
                    <a:pt x="212" y="10"/>
                  </a:lnTo>
                  <a:lnTo>
                    <a:pt x="183" y="0"/>
                  </a:lnTo>
                  <a:lnTo>
                    <a:pt x="153" y="0"/>
                  </a:lnTo>
                  <a:lnTo>
                    <a:pt x="123" y="0"/>
                  </a:lnTo>
                  <a:lnTo>
                    <a:pt x="94" y="10"/>
                  </a:lnTo>
                  <a:lnTo>
                    <a:pt x="66" y="23"/>
                  </a:lnTo>
                  <a:lnTo>
                    <a:pt x="43" y="43"/>
                  </a:lnTo>
                  <a:lnTo>
                    <a:pt x="27" y="66"/>
                  </a:lnTo>
                  <a:lnTo>
                    <a:pt x="10" y="92"/>
                  </a:lnTo>
                  <a:lnTo>
                    <a:pt x="4" y="119"/>
                  </a:lnTo>
                  <a:lnTo>
                    <a:pt x="0" y="149"/>
                  </a:lnTo>
                  <a:lnTo>
                    <a:pt x="4" y="182"/>
                  </a:lnTo>
                  <a:lnTo>
                    <a:pt x="10" y="208"/>
                  </a:lnTo>
                  <a:lnTo>
                    <a:pt x="27" y="235"/>
                  </a:lnTo>
                  <a:lnTo>
                    <a:pt x="43" y="258"/>
                  </a:lnTo>
                  <a:lnTo>
                    <a:pt x="66" y="279"/>
                  </a:lnTo>
                  <a:lnTo>
                    <a:pt x="94" y="292"/>
                  </a:lnTo>
                  <a:lnTo>
                    <a:pt x="120" y="298"/>
                  </a:lnTo>
                  <a:lnTo>
                    <a:pt x="123" y="298"/>
                  </a:lnTo>
                  <a:lnTo>
                    <a:pt x="126" y="298"/>
                  </a:lnTo>
                  <a:lnTo>
                    <a:pt x="130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40" y="298"/>
                  </a:lnTo>
                  <a:lnTo>
                    <a:pt x="143" y="298"/>
                  </a:lnTo>
                  <a:lnTo>
                    <a:pt x="146" y="298"/>
                  </a:lnTo>
                  <a:lnTo>
                    <a:pt x="123" y="296"/>
                  </a:lnTo>
                  <a:lnTo>
                    <a:pt x="94" y="288"/>
                  </a:lnTo>
                  <a:lnTo>
                    <a:pt x="71" y="275"/>
                  </a:lnTo>
                  <a:lnTo>
                    <a:pt x="46" y="256"/>
                  </a:lnTo>
                  <a:lnTo>
                    <a:pt x="31" y="235"/>
                  </a:lnTo>
                  <a:lnTo>
                    <a:pt x="14" y="208"/>
                  </a:lnTo>
                  <a:lnTo>
                    <a:pt x="6" y="182"/>
                  </a:lnTo>
                  <a:lnTo>
                    <a:pt x="4" y="149"/>
                  </a:lnTo>
                  <a:lnTo>
                    <a:pt x="6" y="119"/>
                  </a:lnTo>
                  <a:lnTo>
                    <a:pt x="14" y="92"/>
                  </a:lnTo>
                  <a:lnTo>
                    <a:pt x="31" y="66"/>
                  </a:lnTo>
                  <a:lnTo>
                    <a:pt x="46" y="47"/>
                  </a:lnTo>
                  <a:lnTo>
                    <a:pt x="71" y="27"/>
                  </a:lnTo>
                  <a:lnTo>
                    <a:pt x="94" y="13"/>
                  </a:lnTo>
                  <a:lnTo>
                    <a:pt x="123" y="3"/>
                  </a:lnTo>
                  <a:lnTo>
                    <a:pt x="153" y="3"/>
                  </a:lnTo>
                  <a:lnTo>
                    <a:pt x="183" y="3"/>
                  </a:lnTo>
                  <a:lnTo>
                    <a:pt x="210" y="13"/>
                  </a:lnTo>
                  <a:lnTo>
                    <a:pt x="235" y="27"/>
                  </a:lnTo>
                  <a:lnTo>
                    <a:pt x="260" y="47"/>
                  </a:lnTo>
                  <a:lnTo>
                    <a:pt x="275" y="66"/>
                  </a:lnTo>
                  <a:lnTo>
                    <a:pt x="290" y="92"/>
                  </a:lnTo>
                  <a:lnTo>
                    <a:pt x="300" y="119"/>
                  </a:lnTo>
                  <a:lnTo>
                    <a:pt x="303" y="149"/>
                  </a:lnTo>
                  <a:lnTo>
                    <a:pt x="306" y="149"/>
                  </a:lnTo>
                  <a:lnTo>
                    <a:pt x="303" y="182"/>
                  </a:lnTo>
                  <a:lnTo>
                    <a:pt x="292" y="208"/>
                  </a:lnTo>
                  <a:lnTo>
                    <a:pt x="286" y="225"/>
                  </a:lnTo>
                  <a:lnTo>
                    <a:pt x="283" y="229"/>
                  </a:lnTo>
                  <a:lnTo>
                    <a:pt x="280" y="229"/>
                  </a:lnTo>
                  <a:lnTo>
                    <a:pt x="280" y="232"/>
                  </a:lnTo>
                  <a:lnTo>
                    <a:pt x="275" y="235"/>
                  </a:lnTo>
                  <a:lnTo>
                    <a:pt x="273" y="239"/>
                  </a:lnTo>
                  <a:lnTo>
                    <a:pt x="270" y="241"/>
                  </a:lnTo>
                  <a:lnTo>
                    <a:pt x="275" y="235"/>
                  </a:lnTo>
                  <a:lnTo>
                    <a:pt x="290" y="208"/>
                  </a:lnTo>
                  <a:lnTo>
                    <a:pt x="300" y="182"/>
                  </a:lnTo>
                  <a:lnTo>
                    <a:pt x="303" y="149"/>
                  </a:lnTo>
                  <a:lnTo>
                    <a:pt x="306" y="149"/>
                  </a:lnTo>
                  <a:close/>
                </a:path>
              </a:pathLst>
            </a:custGeom>
            <a:solidFill>
              <a:srgbClr val="147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7" name="Freeform 1399">
              <a:extLst>
                <a:ext uri="{FF2B5EF4-FFF2-40B4-BE49-F238E27FC236}">
                  <a16:creationId xmlns:a16="http://schemas.microsoft.com/office/drawing/2014/main" id="{2269BABA-533B-4738-8E15-FA77DEB3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171"/>
              <a:ext cx="99" cy="98"/>
            </a:xfrm>
            <a:custGeom>
              <a:avLst/>
              <a:gdLst>
                <a:gd name="T0" fmla="*/ 296 w 299"/>
                <a:gd name="T1" fmla="*/ 116 h 295"/>
                <a:gd name="T2" fmla="*/ 271 w 299"/>
                <a:gd name="T3" fmla="*/ 63 h 295"/>
                <a:gd name="T4" fmla="*/ 231 w 299"/>
                <a:gd name="T5" fmla="*/ 24 h 295"/>
                <a:gd name="T6" fmla="*/ 179 w 299"/>
                <a:gd name="T7" fmla="*/ 0 h 295"/>
                <a:gd name="T8" fmla="*/ 119 w 299"/>
                <a:gd name="T9" fmla="*/ 0 h 295"/>
                <a:gd name="T10" fmla="*/ 67 w 299"/>
                <a:gd name="T11" fmla="*/ 24 h 295"/>
                <a:gd name="T12" fmla="*/ 27 w 299"/>
                <a:gd name="T13" fmla="*/ 63 h 295"/>
                <a:gd name="T14" fmla="*/ 2 w 299"/>
                <a:gd name="T15" fmla="*/ 116 h 295"/>
                <a:gd name="T16" fmla="*/ 2 w 299"/>
                <a:gd name="T17" fmla="*/ 179 h 295"/>
                <a:gd name="T18" fmla="*/ 27 w 299"/>
                <a:gd name="T19" fmla="*/ 232 h 295"/>
                <a:gd name="T20" fmla="*/ 67 w 299"/>
                <a:gd name="T21" fmla="*/ 272 h 295"/>
                <a:gd name="T22" fmla="*/ 119 w 299"/>
                <a:gd name="T23" fmla="*/ 293 h 295"/>
                <a:gd name="T24" fmla="*/ 147 w 299"/>
                <a:gd name="T25" fmla="*/ 295 h 295"/>
                <a:gd name="T26" fmla="*/ 156 w 299"/>
                <a:gd name="T27" fmla="*/ 295 h 295"/>
                <a:gd name="T28" fmla="*/ 162 w 299"/>
                <a:gd name="T29" fmla="*/ 293 h 295"/>
                <a:gd name="T30" fmla="*/ 172 w 299"/>
                <a:gd name="T31" fmla="*/ 293 h 295"/>
                <a:gd name="T32" fmla="*/ 149 w 299"/>
                <a:gd name="T33" fmla="*/ 293 h 295"/>
                <a:gd name="T34" fmla="*/ 92 w 299"/>
                <a:gd name="T35" fmla="*/ 282 h 295"/>
                <a:gd name="T36" fmla="*/ 46 w 299"/>
                <a:gd name="T37" fmla="*/ 252 h 295"/>
                <a:gd name="T38" fmla="*/ 12 w 299"/>
                <a:gd name="T39" fmla="*/ 205 h 295"/>
                <a:gd name="T40" fmla="*/ 2 w 299"/>
                <a:gd name="T41" fmla="*/ 145 h 295"/>
                <a:gd name="T42" fmla="*/ 12 w 299"/>
                <a:gd name="T43" fmla="*/ 88 h 295"/>
                <a:gd name="T44" fmla="*/ 46 w 299"/>
                <a:gd name="T45" fmla="*/ 43 h 295"/>
                <a:gd name="T46" fmla="*/ 92 w 299"/>
                <a:gd name="T47" fmla="*/ 14 h 295"/>
                <a:gd name="T48" fmla="*/ 149 w 299"/>
                <a:gd name="T49" fmla="*/ 3 h 295"/>
                <a:gd name="T50" fmla="*/ 206 w 299"/>
                <a:gd name="T51" fmla="*/ 14 h 295"/>
                <a:gd name="T52" fmla="*/ 252 w 299"/>
                <a:gd name="T53" fmla="*/ 43 h 295"/>
                <a:gd name="T54" fmla="*/ 282 w 299"/>
                <a:gd name="T55" fmla="*/ 88 h 295"/>
                <a:gd name="T56" fmla="*/ 296 w 299"/>
                <a:gd name="T57" fmla="*/ 145 h 295"/>
                <a:gd name="T58" fmla="*/ 296 w 299"/>
                <a:gd name="T59" fmla="*/ 179 h 295"/>
                <a:gd name="T60" fmla="*/ 271 w 299"/>
                <a:gd name="T61" fmla="*/ 232 h 295"/>
                <a:gd name="T62" fmla="*/ 262 w 299"/>
                <a:gd name="T63" fmla="*/ 242 h 295"/>
                <a:gd name="T64" fmla="*/ 256 w 299"/>
                <a:gd name="T65" fmla="*/ 248 h 295"/>
                <a:gd name="T66" fmla="*/ 246 w 299"/>
                <a:gd name="T67" fmla="*/ 255 h 295"/>
                <a:gd name="T68" fmla="*/ 239 w 299"/>
                <a:gd name="T69" fmla="*/ 262 h 295"/>
                <a:gd name="T70" fmla="*/ 252 w 299"/>
                <a:gd name="T71" fmla="*/ 252 h 295"/>
                <a:gd name="T72" fmla="*/ 282 w 299"/>
                <a:gd name="T73" fmla="*/ 205 h 295"/>
                <a:gd name="T74" fmla="*/ 296 w 299"/>
                <a:gd name="T75" fmla="*/ 14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9" h="295">
                  <a:moveTo>
                    <a:pt x="299" y="145"/>
                  </a:moveTo>
                  <a:lnTo>
                    <a:pt x="296" y="116"/>
                  </a:lnTo>
                  <a:lnTo>
                    <a:pt x="286" y="88"/>
                  </a:lnTo>
                  <a:lnTo>
                    <a:pt x="271" y="63"/>
                  </a:lnTo>
                  <a:lnTo>
                    <a:pt x="256" y="43"/>
                  </a:lnTo>
                  <a:lnTo>
                    <a:pt x="231" y="24"/>
                  </a:lnTo>
                  <a:lnTo>
                    <a:pt x="206" y="9"/>
                  </a:lnTo>
                  <a:lnTo>
                    <a:pt x="179" y="0"/>
                  </a:lnTo>
                  <a:lnTo>
                    <a:pt x="149" y="0"/>
                  </a:lnTo>
                  <a:lnTo>
                    <a:pt x="119" y="0"/>
                  </a:lnTo>
                  <a:lnTo>
                    <a:pt x="90" y="9"/>
                  </a:lnTo>
                  <a:lnTo>
                    <a:pt x="67" y="24"/>
                  </a:lnTo>
                  <a:lnTo>
                    <a:pt x="42" y="43"/>
                  </a:lnTo>
                  <a:lnTo>
                    <a:pt x="27" y="63"/>
                  </a:lnTo>
                  <a:lnTo>
                    <a:pt x="10" y="88"/>
                  </a:lnTo>
                  <a:lnTo>
                    <a:pt x="2" y="116"/>
                  </a:lnTo>
                  <a:lnTo>
                    <a:pt x="0" y="145"/>
                  </a:lnTo>
                  <a:lnTo>
                    <a:pt x="2" y="179"/>
                  </a:lnTo>
                  <a:lnTo>
                    <a:pt x="10" y="205"/>
                  </a:lnTo>
                  <a:lnTo>
                    <a:pt x="27" y="232"/>
                  </a:lnTo>
                  <a:lnTo>
                    <a:pt x="42" y="252"/>
                  </a:lnTo>
                  <a:lnTo>
                    <a:pt x="67" y="272"/>
                  </a:lnTo>
                  <a:lnTo>
                    <a:pt x="90" y="285"/>
                  </a:lnTo>
                  <a:lnTo>
                    <a:pt x="119" y="293"/>
                  </a:lnTo>
                  <a:lnTo>
                    <a:pt x="142" y="295"/>
                  </a:lnTo>
                  <a:lnTo>
                    <a:pt x="147" y="295"/>
                  </a:lnTo>
                  <a:lnTo>
                    <a:pt x="151" y="295"/>
                  </a:lnTo>
                  <a:lnTo>
                    <a:pt x="156" y="295"/>
                  </a:lnTo>
                  <a:lnTo>
                    <a:pt x="159" y="295"/>
                  </a:lnTo>
                  <a:lnTo>
                    <a:pt x="162" y="293"/>
                  </a:lnTo>
                  <a:lnTo>
                    <a:pt x="170" y="293"/>
                  </a:lnTo>
                  <a:lnTo>
                    <a:pt x="172" y="293"/>
                  </a:lnTo>
                  <a:lnTo>
                    <a:pt x="176" y="293"/>
                  </a:lnTo>
                  <a:lnTo>
                    <a:pt x="149" y="293"/>
                  </a:lnTo>
                  <a:lnTo>
                    <a:pt x="119" y="288"/>
                  </a:lnTo>
                  <a:lnTo>
                    <a:pt x="92" y="282"/>
                  </a:lnTo>
                  <a:lnTo>
                    <a:pt x="67" y="268"/>
                  </a:lnTo>
                  <a:lnTo>
                    <a:pt x="46" y="252"/>
                  </a:lnTo>
                  <a:lnTo>
                    <a:pt x="27" y="229"/>
                  </a:lnTo>
                  <a:lnTo>
                    <a:pt x="12" y="205"/>
                  </a:lnTo>
                  <a:lnTo>
                    <a:pt x="6" y="175"/>
                  </a:lnTo>
                  <a:lnTo>
                    <a:pt x="2" y="145"/>
                  </a:lnTo>
                  <a:lnTo>
                    <a:pt x="6" y="118"/>
                  </a:lnTo>
                  <a:lnTo>
                    <a:pt x="12" y="88"/>
                  </a:lnTo>
                  <a:lnTo>
                    <a:pt x="27" y="65"/>
                  </a:lnTo>
                  <a:lnTo>
                    <a:pt x="46" y="43"/>
                  </a:lnTo>
                  <a:lnTo>
                    <a:pt x="67" y="26"/>
                  </a:lnTo>
                  <a:lnTo>
                    <a:pt x="92" y="14"/>
                  </a:lnTo>
                  <a:lnTo>
                    <a:pt x="119" y="3"/>
                  </a:lnTo>
                  <a:lnTo>
                    <a:pt x="149" y="3"/>
                  </a:lnTo>
                  <a:lnTo>
                    <a:pt x="179" y="3"/>
                  </a:lnTo>
                  <a:lnTo>
                    <a:pt x="206" y="14"/>
                  </a:lnTo>
                  <a:lnTo>
                    <a:pt x="229" y="26"/>
                  </a:lnTo>
                  <a:lnTo>
                    <a:pt x="252" y="43"/>
                  </a:lnTo>
                  <a:lnTo>
                    <a:pt x="269" y="65"/>
                  </a:lnTo>
                  <a:lnTo>
                    <a:pt x="282" y="88"/>
                  </a:lnTo>
                  <a:lnTo>
                    <a:pt x="292" y="118"/>
                  </a:lnTo>
                  <a:lnTo>
                    <a:pt x="296" y="145"/>
                  </a:lnTo>
                  <a:lnTo>
                    <a:pt x="299" y="145"/>
                  </a:lnTo>
                  <a:lnTo>
                    <a:pt x="296" y="179"/>
                  </a:lnTo>
                  <a:lnTo>
                    <a:pt x="286" y="205"/>
                  </a:lnTo>
                  <a:lnTo>
                    <a:pt x="271" y="232"/>
                  </a:lnTo>
                  <a:lnTo>
                    <a:pt x="266" y="238"/>
                  </a:lnTo>
                  <a:lnTo>
                    <a:pt x="262" y="242"/>
                  </a:lnTo>
                  <a:lnTo>
                    <a:pt x="259" y="245"/>
                  </a:lnTo>
                  <a:lnTo>
                    <a:pt x="256" y="248"/>
                  </a:lnTo>
                  <a:lnTo>
                    <a:pt x="248" y="252"/>
                  </a:lnTo>
                  <a:lnTo>
                    <a:pt x="246" y="255"/>
                  </a:lnTo>
                  <a:lnTo>
                    <a:pt x="242" y="258"/>
                  </a:lnTo>
                  <a:lnTo>
                    <a:pt x="239" y="262"/>
                  </a:lnTo>
                  <a:lnTo>
                    <a:pt x="236" y="265"/>
                  </a:lnTo>
                  <a:lnTo>
                    <a:pt x="252" y="252"/>
                  </a:lnTo>
                  <a:lnTo>
                    <a:pt x="269" y="229"/>
                  </a:lnTo>
                  <a:lnTo>
                    <a:pt x="282" y="205"/>
                  </a:lnTo>
                  <a:lnTo>
                    <a:pt x="292" y="175"/>
                  </a:lnTo>
                  <a:lnTo>
                    <a:pt x="296" y="145"/>
                  </a:lnTo>
                  <a:lnTo>
                    <a:pt x="299" y="145"/>
                  </a:lnTo>
                  <a:close/>
                </a:path>
              </a:pathLst>
            </a:custGeom>
            <a:solidFill>
              <a:srgbClr val="1A7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8" name="Freeform 1400">
              <a:extLst>
                <a:ext uri="{FF2B5EF4-FFF2-40B4-BE49-F238E27FC236}">
                  <a16:creationId xmlns:a16="http://schemas.microsoft.com/office/drawing/2014/main" id="{4B25D3AE-7C63-4D4B-8A49-4E250743B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172"/>
              <a:ext cx="98" cy="96"/>
            </a:xfrm>
            <a:custGeom>
              <a:avLst/>
              <a:gdLst>
                <a:gd name="T0" fmla="*/ 290 w 294"/>
                <a:gd name="T1" fmla="*/ 115 h 288"/>
                <a:gd name="T2" fmla="*/ 267 w 294"/>
                <a:gd name="T3" fmla="*/ 62 h 288"/>
                <a:gd name="T4" fmla="*/ 227 w 294"/>
                <a:gd name="T5" fmla="*/ 23 h 288"/>
                <a:gd name="T6" fmla="*/ 177 w 294"/>
                <a:gd name="T7" fmla="*/ 0 h 288"/>
                <a:gd name="T8" fmla="*/ 117 w 294"/>
                <a:gd name="T9" fmla="*/ 0 h 288"/>
                <a:gd name="T10" fmla="*/ 65 w 294"/>
                <a:gd name="T11" fmla="*/ 23 h 288"/>
                <a:gd name="T12" fmla="*/ 25 w 294"/>
                <a:gd name="T13" fmla="*/ 62 h 288"/>
                <a:gd name="T14" fmla="*/ 4 w 294"/>
                <a:gd name="T15" fmla="*/ 115 h 288"/>
                <a:gd name="T16" fmla="*/ 4 w 294"/>
                <a:gd name="T17" fmla="*/ 172 h 288"/>
                <a:gd name="T18" fmla="*/ 25 w 294"/>
                <a:gd name="T19" fmla="*/ 224 h 288"/>
                <a:gd name="T20" fmla="*/ 65 w 294"/>
                <a:gd name="T21" fmla="*/ 264 h 288"/>
                <a:gd name="T22" fmla="*/ 117 w 294"/>
                <a:gd name="T23" fmla="*/ 285 h 288"/>
                <a:gd name="T24" fmla="*/ 174 w 294"/>
                <a:gd name="T25" fmla="*/ 288 h 288"/>
                <a:gd name="T26" fmla="*/ 191 w 294"/>
                <a:gd name="T27" fmla="*/ 281 h 288"/>
                <a:gd name="T28" fmla="*/ 204 w 294"/>
                <a:gd name="T29" fmla="*/ 274 h 288"/>
                <a:gd name="T30" fmla="*/ 220 w 294"/>
                <a:gd name="T31" fmla="*/ 269 h 288"/>
                <a:gd name="T32" fmla="*/ 234 w 294"/>
                <a:gd name="T33" fmla="*/ 262 h 288"/>
                <a:gd name="T34" fmla="*/ 267 w 294"/>
                <a:gd name="T35" fmla="*/ 224 h 288"/>
                <a:gd name="T36" fmla="*/ 290 w 294"/>
                <a:gd name="T37" fmla="*/ 172 h 288"/>
                <a:gd name="T38" fmla="*/ 290 w 294"/>
                <a:gd name="T39" fmla="*/ 142 h 288"/>
                <a:gd name="T40" fmla="*/ 277 w 294"/>
                <a:gd name="T41" fmla="*/ 89 h 288"/>
                <a:gd name="T42" fmla="*/ 246 w 294"/>
                <a:gd name="T43" fmla="*/ 43 h 288"/>
                <a:gd name="T44" fmla="*/ 200 w 294"/>
                <a:gd name="T45" fmla="*/ 14 h 288"/>
                <a:gd name="T46" fmla="*/ 147 w 294"/>
                <a:gd name="T47" fmla="*/ 3 h 288"/>
                <a:gd name="T48" fmla="*/ 90 w 294"/>
                <a:gd name="T49" fmla="*/ 14 h 288"/>
                <a:gd name="T50" fmla="*/ 44 w 294"/>
                <a:gd name="T51" fmla="*/ 43 h 288"/>
                <a:gd name="T52" fmla="*/ 14 w 294"/>
                <a:gd name="T53" fmla="*/ 89 h 288"/>
                <a:gd name="T54" fmla="*/ 4 w 294"/>
                <a:gd name="T55" fmla="*/ 142 h 288"/>
                <a:gd name="T56" fmla="*/ 14 w 294"/>
                <a:gd name="T57" fmla="*/ 199 h 288"/>
                <a:gd name="T58" fmla="*/ 44 w 294"/>
                <a:gd name="T59" fmla="*/ 245 h 288"/>
                <a:gd name="T60" fmla="*/ 90 w 294"/>
                <a:gd name="T61" fmla="*/ 274 h 288"/>
                <a:gd name="T62" fmla="*/ 147 w 294"/>
                <a:gd name="T63" fmla="*/ 285 h 288"/>
                <a:gd name="T64" fmla="*/ 200 w 294"/>
                <a:gd name="T65" fmla="*/ 274 h 288"/>
                <a:gd name="T66" fmla="*/ 246 w 294"/>
                <a:gd name="T67" fmla="*/ 245 h 288"/>
                <a:gd name="T68" fmla="*/ 277 w 294"/>
                <a:gd name="T69" fmla="*/ 199 h 288"/>
                <a:gd name="T70" fmla="*/ 290 w 294"/>
                <a:gd name="T71" fmla="*/ 14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288">
                  <a:moveTo>
                    <a:pt x="294" y="142"/>
                  </a:moveTo>
                  <a:lnTo>
                    <a:pt x="290" y="115"/>
                  </a:lnTo>
                  <a:lnTo>
                    <a:pt x="280" y="85"/>
                  </a:lnTo>
                  <a:lnTo>
                    <a:pt x="267" y="62"/>
                  </a:lnTo>
                  <a:lnTo>
                    <a:pt x="250" y="40"/>
                  </a:lnTo>
                  <a:lnTo>
                    <a:pt x="227" y="23"/>
                  </a:lnTo>
                  <a:lnTo>
                    <a:pt x="204" y="10"/>
                  </a:lnTo>
                  <a:lnTo>
                    <a:pt x="177" y="0"/>
                  </a:lnTo>
                  <a:lnTo>
                    <a:pt x="147" y="0"/>
                  </a:lnTo>
                  <a:lnTo>
                    <a:pt x="117" y="0"/>
                  </a:lnTo>
                  <a:lnTo>
                    <a:pt x="90" y="10"/>
                  </a:lnTo>
                  <a:lnTo>
                    <a:pt x="65" y="23"/>
                  </a:lnTo>
                  <a:lnTo>
                    <a:pt x="44" y="40"/>
                  </a:lnTo>
                  <a:lnTo>
                    <a:pt x="25" y="62"/>
                  </a:lnTo>
                  <a:lnTo>
                    <a:pt x="10" y="85"/>
                  </a:lnTo>
                  <a:lnTo>
                    <a:pt x="4" y="115"/>
                  </a:lnTo>
                  <a:lnTo>
                    <a:pt x="0" y="142"/>
                  </a:lnTo>
                  <a:lnTo>
                    <a:pt x="4" y="172"/>
                  </a:lnTo>
                  <a:lnTo>
                    <a:pt x="10" y="201"/>
                  </a:lnTo>
                  <a:lnTo>
                    <a:pt x="25" y="224"/>
                  </a:lnTo>
                  <a:lnTo>
                    <a:pt x="44" y="249"/>
                  </a:lnTo>
                  <a:lnTo>
                    <a:pt x="65" y="264"/>
                  </a:lnTo>
                  <a:lnTo>
                    <a:pt x="90" y="279"/>
                  </a:lnTo>
                  <a:lnTo>
                    <a:pt x="117" y="285"/>
                  </a:lnTo>
                  <a:lnTo>
                    <a:pt x="147" y="288"/>
                  </a:lnTo>
                  <a:lnTo>
                    <a:pt x="174" y="288"/>
                  </a:lnTo>
                  <a:lnTo>
                    <a:pt x="180" y="285"/>
                  </a:lnTo>
                  <a:lnTo>
                    <a:pt x="191" y="281"/>
                  </a:lnTo>
                  <a:lnTo>
                    <a:pt x="197" y="279"/>
                  </a:lnTo>
                  <a:lnTo>
                    <a:pt x="204" y="274"/>
                  </a:lnTo>
                  <a:lnTo>
                    <a:pt x="214" y="272"/>
                  </a:lnTo>
                  <a:lnTo>
                    <a:pt x="220" y="269"/>
                  </a:lnTo>
                  <a:lnTo>
                    <a:pt x="227" y="264"/>
                  </a:lnTo>
                  <a:lnTo>
                    <a:pt x="234" y="262"/>
                  </a:lnTo>
                  <a:lnTo>
                    <a:pt x="250" y="249"/>
                  </a:lnTo>
                  <a:lnTo>
                    <a:pt x="267" y="224"/>
                  </a:lnTo>
                  <a:lnTo>
                    <a:pt x="280" y="201"/>
                  </a:lnTo>
                  <a:lnTo>
                    <a:pt x="290" y="172"/>
                  </a:lnTo>
                  <a:lnTo>
                    <a:pt x="294" y="142"/>
                  </a:lnTo>
                  <a:lnTo>
                    <a:pt x="290" y="142"/>
                  </a:lnTo>
                  <a:lnTo>
                    <a:pt x="286" y="115"/>
                  </a:lnTo>
                  <a:lnTo>
                    <a:pt x="277" y="89"/>
                  </a:lnTo>
                  <a:lnTo>
                    <a:pt x="264" y="62"/>
                  </a:lnTo>
                  <a:lnTo>
                    <a:pt x="246" y="43"/>
                  </a:lnTo>
                  <a:lnTo>
                    <a:pt x="227" y="26"/>
                  </a:lnTo>
                  <a:lnTo>
                    <a:pt x="200" y="14"/>
                  </a:lnTo>
                  <a:lnTo>
                    <a:pt x="174" y="3"/>
                  </a:lnTo>
                  <a:lnTo>
                    <a:pt x="147" y="3"/>
                  </a:lnTo>
                  <a:lnTo>
                    <a:pt x="117" y="3"/>
                  </a:lnTo>
                  <a:lnTo>
                    <a:pt x="90" y="14"/>
                  </a:lnTo>
                  <a:lnTo>
                    <a:pt x="67" y="26"/>
                  </a:lnTo>
                  <a:lnTo>
                    <a:pt x="44" y="43"/>
                  </a:lnTo>
                  <a:lnTo>
                    <a:pt x="27" y="62"/>
                  </a:lnTo>
                  <a:lnTo>
                    <a:pt x="14" y="89"/>
                  </a:lnTo>
                  <a:lnTo>
                    <a:pt x="8" y="115"/>
                  </a:lnTo>
                  <a:lnTo>
                    <a:pt x="4" y="142"/>
                  </a:lnTo>
                  <a:lnTo>
                    <a:pt x="8" y="172"/>
                  </a:lnTo>
                  <a:lnTo>
                    <a:pt x="14" y="199"/>
                  </a:lnTo>
                  <a:lnTo>
                    <a:pt x="27" y="222"/>
                  </a:lnTo>
                  <a:lnTo>
                    <a:pt x="44" y="245"/>
                  </a:lnTo>
                  <a:lnTo>
                    <a:pt x="67" y="262"/>
                  </a:lnTo>
                  <a:lnTo>
                    <a:pt x="90" y="274"/>
                  </a:lnTo>
                  <a:lnTo>
                    <a:pt x="117" y="285"/>
                  </a:lnTo>
                  <a:lnTo>
                    <a:pt x="147" y="285"/>
                  </a:lnTo>
                  <a:lnTo>
                    <a:pt x="174" y="285"/>
                  </a:lnTo>
                  <a:lnTo>
                    <a:pt x="200" y="274"/>
                  </a:lnTo>
                  <a:lnTo>
                    <a:pt x="227" y="262"/>
                  </a:lnTo>
                  <a:lnTo>
                    <a:pt x="246" y="245"/>
                  </a:lnTo>
                  <a:lnTo>
                    <a:pt x="264" y="222"/>
                  </a:lnTo>
                  <a:lnTo>
                    <a:pt x="277" y="199"/>
                  </a:lnTo>
                  <a:lnTo>
                    <a:pt x="286" y="172"/>
                  </a:lnTo>
                  <a:lnTo>
                    <a:pt x="290" y="142"/>
                  </a:lnTo>
                  <a:lnTo>
                    <a:pt x="294" y="142"/>
                  </a:lnTo>
                  <a:close/>
                </a:path>
              </a:pathLst>
            </a:custGeom>
            <a:solidFill>
              <a:srgbClr val="1F7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9" name="Freeform 1401">
              <a:extLst>
                <a:ext uri="{FF2B5EF4-FFF2-40B4-BE49-F238E27FC236}">
                  <a16:creationId xmlns:a16="http://schemas.microsoft.com/office/drawing/2014/main" id="{407C4568-0CAB-4925-B5FD-C7A86D15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173"/>
              <a:ext cx="95" cy="94"/>
            </a:xfrm>
            <a:custGeom>
              <a:avLst/>
              <a:gdLst>
                <a:gd name="T0" fmla="*/ 282 w 286"/>
                <a:gd name="T1" fmla="*/ 111 h 281"/>
                <a:gd name="T2" fmla="*/ 260 w 286"/>
                <a:gd name="T3" fmla="*/ 58 h 281"/>
                <a:gd name="T4" fmla="*/ 223 w 286"/>
                <a:gd name="T5" fmla="*/ 23 h 281"/>
                <a:gd name="T6" fmla="*/ 170 w 286"/>
                <a:gd name="T7" fmla="*/ 0 h 281"/>
                <a:gd name="T8" fmla="*/ 113 w 286"/>
                <a:gd name="T9" fmla="*/ 0 h 281"/>
                <a:gd name="T10" fmla="*/ 63 w 286"/>
                <a:gd name="T11" fmla="*/ 23 h 281"/>
                <a:gd name="T12" fmla="*/ 23 w 286"/>
                <a:gd name="T13" fmla="*/ 58 h 281"/>
                <a:gd name="T14" fmla="*/ 4 w 286"/>
                <a:gd name="T15" fmla="*/ 111 h 281"/>
                <a:gd name="T16" fmla="*/ 4 w 286"/>
                <a:gd name="T17" fmla="*/ 168 h 281"/>
                <a:gd name="T18" fmla="*/ 23 w 286"/>
                <a:gd name="T19" fmla="*/ 218 h 281"/>
                <a:gd name="T20" fmla="*/ 63 w 286"/>
                <a:gd name="T21" fmla="*/ 258 h 281"/>
                <a:gd name="T22" fmla="*/ 113 w 286"/>
                <a:gd name="T23" fmla="*/ 281 h 281"/>
                <a:gd name="T24" fmla="*/ 170 w 286"/>
                <a:gd name="T25" fmla="*/ 281 h 281"/>
                <a:gd name="T26" fmla="*/ 223 w 286"/>
                <a:gd name="T27" fmla="*/ 258 h 281"/>
                <a:gd name="T28" fmla="*/ 260 w 286"/>
                <a:gd name="T29" fmla="*/ 218 h 281"/>
                <a:gd name="T30" fmla="*/ 282 w 286"/>
                <a:gd name="T31" fmla="*/ 168 h 281"/>
                <a:gd name="T32" fmla="*/ 282 w 286"/>
                <a:gd name="T33" fmla="*/ 138 h 281"/>
                <a:gd name="T34" fmla="*/ 270 w 286"/>
                <a:gd name="T35" fmla="*/ 86 h 281"/>
                <a:gd name="T36" fmla="*/ 240 w 286"/>
                <a:gd name="T37" fmla="*/ 42 h 281"/>
                <a:gd name="T38" fmla="*/ 196 w 286"/>
                <a:gd name="T39" fmla="*/ 13 h 281"/>
                <a:gd name="T40" fmla="*/ 143 w 286"/>
                <a:gd name="T41" fmla="*/ 2 h 281"/>
                <a:gd name="T42" fmla="*/ 86 w 286"/>
                <a:gd name="T43" fmla="*/ 13 h 281"/>
                <a:gd name="T44" fmla="*/ 44 w 286"/>
                <a:gd name="T45" fmla="*/ 42 h 281"/>
                <a:gd name="T46" fmla="*/ 13 w 286"/>
                <a:gd name="T47" fmla="*/ 86 h 281"/>
                <a:gd name="T48" fmla="*/ 4 w 286"/>
                <a:gd name="T49" fmla="*/ 138 h 281"/>
                <a:gd name="T50" fmla="*/ 13 w 286"/>
                <a:gd name="T51" fmla="*/ 195 h 281"/>
                <a:gd name="T52" fmla="*/ 44 w 286"/>
                <a:gd name="T53" fmla="*/ 238 h 281"/>
                <a:gd name="T54" fmla="*/ 86 w 286"/>
                <a:gd name="T55" fmla="*/ 268 h 281"/>
                <a:gd name="T56" fmla="*/ 143 w 286"/>
                <a:gd name="T57" fmla="*/ 278 h 281"/>
                <a:gd name="T58" fmla="*/ 196 w 286"/>
                <a:gd name="T59" fmla="*/ 268 h 281"/>
                <a:gd name="T60" fmla="*/ 240 w 286"/>
                <a:gd name="T61" fmla="*/ 238 h 281"/>
                <a:gd name="T62" fmla="*/ 270 w 286"/>
                <a:gd name="T63" fmla="*/ 195 h 281"/>
                <a:gd name="T64" fmla="*/ 282 w 286"/>
                <a:gd name="T65" fmla="*/ 13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6" h="281">
                  <a:moveTo>
                    <a:pt x="286" y="138"/>
                  </a:moveTo>
                  <a:lnTo>
                    <a:pt x="282" y="111"/>
                  </a:lnTo>
                  <a:lnTo>
                    <a:pt x="273" y="86"/>
                  </a:lnTo>
                  <a:lnTo>
                    <a:pt x="260" y="58"/>
                  </a:lnTo>
                  <a:lnTo>
                    <a:pt x="242" y="40"/>
                  </a:lnTo>
                  <a:lnTo>
                    <a:pt x="223" y="23"/>
                  </a:lnTo>
                  <a:lnTo>
                    <a:pt x="196" y="10"/>
                  </a:lnTo>
                  <a:lnTo>
                    <a:pt x="170" y="0"/>
                  </a:lnTo>
                  <a:lnTo>
                    <a:pt x="143" y="0"/>
                  </a:lnTo>
                  <a:lnTo>
                    <a:pt x="113" y="0"/>
                  </a:lnTo>
                  <a:lnTo>
                    <a:pt x="86" y="10"/>
                  </a:lnTo>
                  <a:lnTo>
                    <a:pt x="63" y="23"/>
                  </a:lnTo>
                  <a:lnTo>
                    <a:pt x="40" y="40"/>
                  </a:lnTo>
                  <a:lnTo>
                    <a:pt x="23" y="58"/>
                  </a:lnTo>
                  <a:lnTo>
                    <a:pt x="10" y="86"/>
                  </a:lnTo>
                  <a:lnTo>
                    <a:pt x="4" y="111"/>
                  </a:lnTo>
                  <a:lnTo>
                    <a:pt x="0" y="138"/>
                  </a:lnTo>
                  <a:lnTo>
                    <a:pt x="4" y="168"/>
                  </a:lnTo>
                  <a:lnTo>
                    <a:pt x="10" y="195"/>
                  </a:lnTo>
                  <a:lnTo>
                    <a:pt x="23" y="218"/>
                  </a:lnTo>
                  <a:lnTo>
                    <a:pt x="40" y="241"/>
                  </a:lnTo>
                  <a:lnTo>
                    <a:pt x="63" y="258"/>
                  </a:lnTo>
                  <a:lnTo>
                    <a:pt x="86" y="271"/>
                  </a:lnTo>
                  <a:lnTo>
                    <a:pt x="113" y="281"/>
                  </a:lnTo>
                  <a:lnTo>
                    <a:pt x="143" y="281"/>
                  </a:lnTo>
                  <a:lnTo>
                    <a:pt x="170" y="281"/>
                  </a:lnTo>
                  <a:lnTo>
                    <a:pt x="196" y="271"/>
                  </a:lnTo>
                  <a:lnTo>
                    <a:pt x="223" y="258"/>
                  </a:lnTo>
                  <a:lnTo>
                    <a:pt x="242" y="241"/>
                  </a:lnTo>
                  <a:lnTo>
                    <a:pt x="260" y="218"/>
                  </a:lnTo>
                  <a:lnTo>
                    <a:pt x="273" y="195"/>
                  </a:lnTo>
                  <a:lnTo>
                    <a:pt x="282" y="168"/>
                  </a:lnTo>
                  <a:lnTo>
                    <a:pt x="286" y="138"/>
                  </a:lnTo>
                  <a:lnTo>
                    <a:pt x="282" y="138"/>
                  </a:lnTo>
                  <a:lnTo>
                    <a:pt x="280" y="111"/>
                  </a:lnTo>
                  <a:lnTo>
                    <a:pt x="270" y="86"/>
                  </a:lnTo>
                  <a:lnTo>
                    <a:pt x="260" y="62"/>
                  </a:lnTo>
                  <a:lnTo>
                    <a:pt x="240" y="42"/>
                  </a:lnTo>
                  <a:lnTo>
                    <a:pt x="219" y="26"/>
                  </a:lnTo>
                  <a:lnTo>
                    <a:pt x="196" y="13"/>
                  </a:lnTo>
                  <a:lnTo>
                    <a:pt x="170" y="2"/>
                  </a:lnTo>
                  <a:lnTo>
                    <a:pt x="143" y="2"/>
                  </a:lnTo>
                  <a:lnTo>
                    <a:pt x="113" y="2"/>
                  </a:lnTo>
                  <a:lnTo>
                    <a:pt x="86" y="13"/>
                  </a:lnTo>
                  <a:lnTo>
                    <a:pt x="63" y="26"/>
                  </a:lnTo>
                  <a:lnTo>
                    <a:pt x="44" y="42"/>
                  </a:lnTo>
                  <a:lnTo>
                    <a:pt x="27" y="62"/>
                  </a:lnTo>
                  <a:lnTo>
                    <a:pt x="13" y="86"/>
                  </a:lnTo>
                  <a:lnTo>
                    <a:pt x="6" y="111"/>
                  </a:lnTo>
                  <a:lnTo>
                    <a:pt x="4" y="138"/>
                  </a:lnTo>
                  <a:lnTo>
                    <a:pt x="6" y="168"/>
                  </a:lnTo>
                  <a:lnTo>
                    <a:pt x="13" y="195"/>
                  </a:lnTo>
                  <a:lnTo>
                    <a:pt x="27" y="218"/>
                  </a:lnTo>
                  <a:lnTo>
                    <a:pt x="44" y="238"/>
                  </a:lnTo>
                  <a:lnTo>
                    <a:pt x="63" y="255"/>
                  </a:lnTo>
                  <a:lnTo>
                    <a:pt x="86" y="268"/>
                  </a:lnTo>
                  <a:lnTo>
                    <a:pt x="113" y="278"/>
                  </a:lnTo>
                  <a:lnTo>
                    <a:pt x="143" y="278"/>
                  </a:lnTo>
                  <a:lnTo>
                    <a:pt x="170" y="278"/>
                  </a:lnTo>
                  <a:lnTo>
                    <a:pt x="196" y="268"/>
                  </a:lnTo>
                  <a:lnTo>
                    <a:pt x="219" y="255"/>
                  </a:lnTo>
                  <a:lnTo>
                    <a:pt x="240" y="238"/>
                  </a:lnTo>
                  <a:lnTo>
                    <a:pt x="260" y="218"/>
                  </a:lnTo>
                  <a:lnTo>
                    <a:pt x="270" y="195"/>
                  </a:lnTo>
                  <a:lnTo>
                    <a:pt x="280" y="168"/>
                  </a:lnTo>
                  <a:lnTo>
                    <a:pt x="282" y="138"/>
                  </a:lnTo>
                  <a:lnTo>
                    <a:pt x="286" y="138"/>
                  </a:lnTo>
                  <a:close/>
                </a:path>
              </a:pathLst>
            </a:custGeom>
            <a:solidFill>
              <a:srgbClr val="247B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0" name="Freeform 1402">
              <a:extLst>
                <a:ext uri="{FF2B5EF4-FFF2-40B4-BE49-F238E27FC236}">
                  <a16:creationId xmlns:a16="http://schemas.microsoft.com/office/drawing/2014/main" id="{4E4E9E38-06FB-4312-8BF3-16E8889C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174"/>
              <a:ext cx="93" cy="92"/>
            </a:xfrm>
            <a:custGeom>
              <a:avLst/>
              <a:gdLst>
                <a:gd name="T0" fmla="*/ 276 w 278"/>
                <a:gd name="T1" fmla="*/ 109 h 276"/>
                <a:gd name="T2" fmla="*/ 256 w 278"/>
                <a:gd name="T3" fmla="*/ 60 h 276"/>
                <a:gd name="T4" fmla="*/ 215 w 278"/>
                <a:gd name="T5" fmla="*/ 24 h 276"/>
                <a:gd name="T6" fmla="*/ 166 w 278"/>
                <a:gd name="T7" fmla="*/ 0 h 276"/>
                <a:gd name="T8" fmla="*/ 109 w 278"/>
                <a:gd name="T9" fmla="*/ 0 h 276"/>
                <a:gd name="T10" fmla="*/ 59 w 278"/>
                <a:gd name="T11" fmla="*/ 24 h 276"/>
                <a:gd name="T12" fmla="*/ 23 w 278"/>
                <a:gd name="T13" fmla="*/ 60 h 276"/>
                <a:gd name="T14" fmla="*/ 2 w 278"/>
                <a:gd name="T15" fmla="*/ 109 h 276"/>
                <a:gd name="T16" fmla="*/ 2 w 278"/>
                <a:gd name="T17" fmla="*/ 166 h 276"/>
                <a:gd name="T18" fmla="*/ 23 w 278"/>
                <a:gd name="T19" fmla="*/ 216 h 276"/>
                <a:gd name="T20" fmla="*/ 59 w 278"/>
                <a:gd name="T21" fmla="*/ 253 h 276"/>
                <a:gd name="T22" fmla="*/ 109 w 278"/>
                <a:gd name="T23" fmla="*/ 276 h 276"/>
                <a:gd name="T24" fmla="*/ 166 w 278"/>
                <a:gd name="T25" fmla="*/ 276 h 276"/>
                <a:gd name="T26" fmla="*/ 215 w 278"/>
                <a:gd name="T27" fmla="*/ 253 h 276"/>
                <a:gd name="T28" fmla="*/ 256 w 278"/>
                <a:gd name="T29" fmla="*/ 216 h 276"/>
                <a:gd name="T30" fmla="*/ 276 w 278"/>
                <a:gd name="T31" fmla="*/ 166 h 276"/>
                <a:gd name="T32" fmla="*/ 276 w 278"/>
                <a:gd name="T33" fmla="*/ 136 h 276"/>
                <a:gd name="T34" fmla="*/ 261 w 278"/>
                <a:gd name="T35" fmla="*/ 86 h 276"/>
                <a:gd name="T36" fmla="*/ 236 w 278"/>
                <a:gd name="T37" fmla="*/ 44 h 276"/>
                <a:gd name="T38" fmla="*/ 192 w 278"/>
                <a:gd name="T39" fmla="*/ 15 h 276"/>
                <a:gd name="T40" fmla="*/ 139 w 278"/>
                <a:gd name="T41" fmla="*/ 5 h 276"/>
                <a:gd name="T42" fmla="*/ 86 w 278"/>
                <a:gd name="T43" fmla="*/ 15 h 276"/>
                <a:gd name="T44" fmla="*/ 42 w 278"/>
                <a:gd name="T45" fmla="*/ 44 h 276"/>
                <a:gd name="T46" fmla="*/ 13 w 278"/>
                <a:gd name="T47" fmla="*/ 86 h 276"/>
                <a:gd name="T48" fmla="*/ 2 w 278"/>
                <a:gd name="T49" fmla="*/ 136 h 276"/>
                <a:gd name="T50" fmla="*/ 13 w 278"/>
                <a:gd name="T51" fmla="*/ 189 h 276"/>
                <a:gd name="T52" fmla="*/ 42 w 278"/>
                <a:gd name="T53" fmla="*/ 233 h 276"/>
                <a:gd name="T54" fmla="*/ 86 w 278"/>
                <a:gd name="T55" fmla="*/ 263 h 276"/>
                <a:gd name="T56" fmla="*/ 139 w 278"/>
                <a:gd name="T57" fmla="*/ 273 h 276"/>
                <a:gd name="T58" fmla="*/ 192 w 278"/>
                <a:gd name="T59" fmla="*/ 263 h 276"/>
                <a:gd name="T60" fmla="*/ 236 w 278"/>
                <a:gd name="T61" fmla="*/ 233 h 276"/>
                <a:gd name="T62" fmla="*/ 261 w 278"/>
                <a:gd name="T63" fmla="*/ 189 h 276"/>
                <a:gd name="T64" fmla="*/ 276 w 278"/>
                <a:gd name="T65" fmla="*/ 13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8" h="276">
                  <a:moveTo>
                    <a:pt x="278" y="136"/>
                  </a:moveTo>
                  <a:lnTo>
                    <a:pt x="276" y="109"/>
                  </a:lnTo>
                  <a:lnTo>
                    <a:pt x="266" y="84"/>
                  </a:lnTo>
                  <a:lnTo>
                    <a:pt x="256" y="60"/>
                  </a:lnTo>
                  <a:lnTo>
                    <a:pt x="236" y="40"/>
                  </a:lnTo>
                  <a:lnTo>
                    <a:pt x="215" y="24"/>
                  </a:lnTo>
                  <a:lnTo>
                    <a:pt x="192" y="11"/>
                  </a:lnTo>
                  <a:lnTo>
                    <a:pt x="166" y="0"/>
                  </a:lnTo>
                  <a:lnTo>
                    <a:pt x="139" y="0"/>
                  </a:lnTo>
                  <a:lnTo>
                    <a:pt x="109" y="0"/>
                  </a:lnTo>
                  <a:lnTo>
                    <a:pt x="82" y="11"/>
                  </a:lnTo>
                  <a:lnTo>
                    <a:pt x="59" y="24"/>
                  </a:lnTo>
                  <a:lnTo>
                    <a:pt x="40" y="40"/>
                  </a:lnTo>
                  <a:lnTo>
                    <a:pt x="23" y="60"/>
                  </a:lnTo>
                  <a:lnTo>
                    <a:pt x="9" y="84"/>
                  </a:lnTo>
                  <a:lnTo>
                    <a:pt x="2" y="109"/>
                  </a:lnTo>
                  <a:lnTo>
                    <a:pt x="0" y="136"/>
                  </a:lnTo>
                  <a:lnTo>
                    <a:pt x="2" y="166"/>
                  </a:lnTo>
                  <a:lnTo>
                    <a:pt x="9" y="193"/>
                  </a:lnTo>
                  <a:lnTo>
                    <a:pt x="23" y="216"/>
                  </a:lnTo>
                  <a:lnTo>
                    <a:pt x="40" y="236"/>
                  </a:lnTo>
                  <a:lnTo>
                    <a:pt x="59" y="253"/>
                  </a:lnTo>
                  <a:lnTo>
                    <a:pt x="82" y="266"/>
                  </a:lnTo>
                  <a:lnTo>
                    <a:pt x="109" y="276"/>
                  </a:lnTo>
                  <a:lnTo>
                    <a:pt x="139" y="276"/>
                  </a:lnTo>
                  <a:lnTo>
                    <a:pt x="166" y="276"/>
                  </a:lnTo>
                  <a:lnTo>
                    <a:pt x="192" y="266"/>
                  </a:lnTo>
                  <a:lnTo>
                    <a:pt x="215" y="253"/>
                  </a:lnTo>
                  <a:lnTo>
                    <a:pt x="236" y="236"/>
                  </a:lnTo>
                  <a:lnTo>
                    <a:pt x="256" y="216"/>
                  </a:lnTo>
                  <a:lnTo>
                    <a:pt x="266" y="193"/>
                  </a:lnTo>
                  <a:lnTo>
                    <a:pt x="276" y="166"/>
                  </a:lnTo>
                  <a:lnTo>
                    <a:pt x="278" y="136"/>
                  </a:lnTo>
                  <a:lnTo>
                    <a:pt x="276" y="136"/>
                  </a:lnTo>
                  <a:lnTo>
                    <a:pt x="272" y="109"/>
                  </a:lnTo>
                  <a:lnTo>
                    <a:pt x="261" y="86"/>
                  </a:lnTo>
                  <a:lnTo>
                    <a:pt x="252" y="63"/>
                  </a:lnTo>
                  <a:lnTo>
                    <a:pt x="236" y="44"/>
                  </a:lnTo>
                  <a:lnTo>
                    <a:pt x="215" y="28"/>
                  </a:lnTo>
                  <a:lnTo>
                    <a:pt x="192" y="15"/>
                  </a:lnTo>
                  <a:lnTo>
                    <a:pt x="166" y="5"/>
                  </a:lnTo>
                  <a:lnTo>
                    <a:pt x="139" y="5"/>
                  </a:lnTo>
                  <a:lnTo>
                    <a:pt x="112" y="5"/>
                  </a:lnTo>
                  <a:lnTo>
                    <a:pt x="86" y="15"/>
                  </a:lnTo>
                  <a:lnTo>
                    <a:pt x="63" y="28"/>
                  </a:lnTo>
                  <a:lnTo>
                    <a:pt x="42" y="44"/>
                  </a:lnTo>
                  <a:lnTo>
                    <a:pt x="26" y="63"/>
                  </a:lnTo>
                  <a:lnTo>
                    <a:pt x="13" y="86"/>
                  </a:lnTo>
                  <a:lnTo>
                    <a:pt x="6" y="109"/>
                  </a:lnTo>
                  <a:lnTo>
                    <a:pt x="2" y="136"/>
                  </a:lnTo>
                  <a:lnTo>
                    <a:pt x="6" y="166"/>
                  </a:lnTo>
                  <a:lnTo>
                    <a:pt x="13" y="189"/>
                  </a:lnTo>
                  <a:lnTo>
                    <a:pt x="26" y="213"/>
                  </a:lnTo>
                  <a:lnTo>
                    <a:pt x="42" y="233"/>
                  </a:lnTo>
                  <a:lnTo>
                    <a:pt x="63" y="249"/>
                  </a:lnTo>
                  <a:lnTo>
                    <a:pt x="86" y="263"/>
                  </a:lnTo>
                  <a:lnTo>
                    <a:pt x="112" y="273"/>
                  </a:lnTo>
                  <a:lnTo>
                    <a:pt x="139" y="273"/>
                  </a:lnTo>
                  <a:lnTo>
                    <a:pt x="166" y="273"/>
                  </a:lnTo>
                  <a:lnTo>
                    <a:pt x="192" y="263"/>
                  </a:lnTo>
                  <a:lnTo>
                    <a:pt x="215" y="249"/>
                  </a:lnTo>
                  <a:lnTo>
                    <a:pt x="236" y="233"/>
                  </a:lnTo>
                  <a:lnTo>
                    <a:pt x="252" y="213"/>
                  </a:lnTo>
                  <a:lnTo>
                    <a:pt x="261" y="189"/>
                  </a:lnTo>
                  <a:lnTo>
                    <a:pt x="272" y="166"/>
                  </a:lnTo>
                  <a:lnTo>
                    <a:pt x="276" y="136"/>
                  </a:lnTo>
                  <a:lnTo>
                    <a:pt x="278" y="136"/>
                  </a:lnTo>
                  <a:close/>
                </a:path>
              </a:pathLst>
            </a:custGeom>
            <a:solidFill>
              <a:srgbClr val="29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1" name="Freeform 1403">
              <a:extLst>
                <a:ext uri="{FF2B5EF4-FFF2-40B4-BE49-F238E27FC236}">
                  <a16:creationId xmlns:a16="http://schemas.microsoft.com/office/drawing/2014/main" id="{FE932DCF-6731-491F-9950-EEC9CDF37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175"/>
              <a:ext cx="91" cy="90"/>
            </a:xfrm>
            <a:custGeom>
              <a:avLst/>
              <a:gdLst>
                <a:gd name="T0" fmla="*/ 270 w 274"/>
                <a:gd name="T1" fmla="*/ 105 h 269"/>
                <a:gd name="T2" fmla="*/ 250 w 274"/>
                <a:gd name="T3" fmla="*/ 59 h 269"/>
                <a:gd name="T4" fmla="*/ 213 w 274"/>
                <a:gd name="T5" fmla="*/ 23 h 269"/>
                <a:gd name="T6" fmla="*/ 164 w 274"/>
                <a:gd name="T7" fmla="*/ 0 h 269"/>
                <a:gd name="T8" fmla="*/ 110 w 274"/>
                <a:gd name="T9" fmla="*/ 0 h 269"/>
                <a:gd name="T10" fmla="*/ 61 w 274"/>
                <a:gd name="T11" fmla="*/ 23 h 269"/>
                <a:gd name="T12" fmla="*/ 24 w 274"/>
                <a:gd name="T13" fmla="*/ 59 h 269"/>
                <a:gd name="T14" fmla="*/ 4 w 274"/>
                <a:gd name="T15" fmla="*/ 105 h 269"/>
                <a:gd name="T16" fmla="*/ 4 w 274"/>
                <a:gd name="T17" fmla="*/ 162 h 269"/>
                <a:gd name="T18" fmla="*/ 24 w 274"/>
                <a:gd name="T19" fmla="*/ 209 h 269"/>
                <a:gd name="T20" fmla="*/ 61 w 274"/>
                <a:gd name="T21" fmla="*/ 245 h 269"/>
                <a:gd name="T22" fmla="*/ 110 w 274"/>
                <a:gd name="T23" fmla="*/ 269 h 269"/>
                <a:gd name="T24" fmla="*/ 164 w 274"/>
                <a:gd name="T25" fmla="*/ 269 h 269"/>
                <a:gd name="T26" fmla="*/ 213 w 274"/>
                <a:gd name="T27" fmla="*/ 245 h 269"/>
                <a:gd name="T28" fmla="*/ 250 w 274"/>
                <a:gd name="T29" fmla="*/ 209 h 269"/>
                <a:gd name="T30" fmla="*/ 270 w 274"/>
                <a:gd name="T31" fmla="*/ 162 h 269"/>
                <a:gd name="T32" fmla="*/ 270 w 274"/>
                <a:gd name="T33" fmla="*/ 132 h 269"/>
                <a:gd name="T34" fmla="*/ 259 w 274"/>
                <a:gd name="T35" fmla="*/ 82 h 269"/>
                <a:gd name="T36" fmla="*/ 230 w 274"/>
                <a:gd name="T37" fmla="*/ 40 h 269"/>
                <a:gd name="T38" fmla="*/ 187 w 274"/>
                <a:gd name="T39" fmla="*/ 13 h 269"/>
                <a:gd name="T40" fmla="*/ 137 w 274"/>
                <a:gd name="T41" fmla="*/ 4 h 269"/>
                <a:gd name="T42" fmla="*/ 84 w 274"/>
                <a:gd name="T43" fmla="*/ 13 h 269"/>
                <a:gd name="T44" fmla="*/ 44 w 274"/>
                <a:gd name="T45" fmla="*/ 40 h 269"/>
                <a:gd name="T46" fmla="*/ 15 w 274"/>
                <a:gd name="T47" fmla="*/ 82 h 269"/>
                <a:gd name="T48" fmla="*/ 4 w 274"/>
                <a:gd name="T49" fmla="*/ 132 h 269"/>
                <a:gd name="T50" fmla="*/ 15 w 274"/>
                <a:gd name="T51" fmla="*/ 185 h 269"/>
                <a:gd name="T52" fmla="*/ 44 w 274"/>
                <a:gd name="T53" fmla="*/ 229 h 269"/>
                <a:gd name="T54" fmla="*/ 84 w 274"/>
                <a:gd name="T55" fmla="*/ 254 h 269"/>
                <a:gd name="T56" fmla="*/ 137 w 274"/>
                <a:gd name="T57" fmla="*/ 265 h 269"/>
                <a:gd name="T58" fmla="*/ 187 w 274"/>
                <a:gd name="T59" fmla="*/ 254 h 269"/>
                <a:gd name="T60" fmla="*/ 230 w 274"/>
                <a:gd name="T61" fmla="*/ 229 h 269"/>
                <a:gd name="T62" fmla="*/ 259 w 274"/>
                <a:gd name="T63" fmla="*/ 185 h 269"/>
                <a:gd name="T64" fmla="*/ 270 w 274"/>
                <a:gd name="T65" fmla="*/ 13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4" h="269">
                  <a:moveTo>
                    <a:pt x="274" y="132"/>
                  </a:moveTo>
                  <a:lnTo>
                    <a:pt x="270" y="105"/>
                  </a:lnTo>
                  <a:lnTo>
                    <a:pt x="259" y="82"/>
                  </a:lnTo>
                  <a:lnTo>
                    <a:pt x="250" y="59"/>
                  </a:lnTo>
                  <a:lnTo>
                    <a:pt x="234" y="40"/>
                  </a:lnTo>
                  <a:lnTo>
                    <a:pt x="213" y="23"/>
                  </a:lnTo>
                  <a:lnTo>
                    <a:pt x="190" y="11"/>
                  </a:lnTo>
                  <a:lnTo>
                    <a:pt x="164" y="0"/>
                  </a:lnTo>
                  <a:lnTo>
                    <a:pt x="137" y="0"/>
                  </a:lnTo>
                  <a:lnTo>
                    <a:pt x="110" y="0"/>
                  </a:lnTo>
                  <a:lnTo>
                    <a:pt x="84" y="11"/>
                  </a:lnTo>
                  <a:lnTo>
                    <a:pt x="61" y="23"/>
                  </a:lnTo>
                  <a:lnTo>
                    <a:pt x="40" y="40"/>
                  </a:lnTo>
                  <a:lnTo>
                    <a:pt x="24" y="59"/>
                  </a:lnTo>
                  <a:lnTo>
                    <a:pt x="11" y="82"/>
                  </a:lnTo>
                  <a:lnTo>
                    <a:pt x="4" y="105"/>
                  </a:lnTo>
                  <a:lnTo>
                    <a:pt x="0" y="132"/>
                  </a:lnTo>
                  <a:lnTo>
                    <a:pt x="4" y="162"/>
                  </a:lnTo>
                  <a:lnTo>
                    <a:pt x="11" y="185"/>
                  </a:lnTo>
                  <a:lnTo>
                    <a:pt x="24" y="209"/>
                  </a:lnTo>
                  <a:lnTo>
                    <a:pt x="40" y="229"/>
                  </a:lnTo>
                  <a:lnTo>
                    <a:pt x="61" y="245"/>
                  </a:lnTo>
                  <a:lnTo>
                    <a:pt x="84" y="259"/>
                  </a:lnTo>
                  <a:lnTo>
                    <a:pt x="110" y="269"/>
                  </a:lnTo>
                  <a:lnTo>
                    <a:pt x="137" y="269"/>
                  </a:lnTo>
                  <a:lnTo>
                    <a:pt x="164" y="269"/>
                  </a:lnTo>
                  <a:lnTo>
                    <a:pt x="190" y="259"/>
                  </a:lnTo>
                  <a:lnTo>
                    <a:pt x="213" y="245"/>
                  </a:lnTo>
                  <a:lnTo>
                    <a:pt x="234" y="229"/>
                  </a:lnTo>
                  <a:lnTo>
                    <a:pt x="250" y="209"/>
                  </a:lnTo>
                  <a:lnTo>
                    <a:pt x="259" y="185"/>
                  </a:lnTo>
                  <a:lnTo>
                    <a:pt x="270" y="162"/>
                  </a:lnTo>
                  <a:lnTo>
                    <a:pt x="274" y="132"/>
                  </a:lnTo>
                  <a:lnTo>
                    <a:pt x="270" y="132"/>
                  </a:lnTo>
                  <a:lnTo>
                    <a:pt x="267" y="105"/>
                  </a:lnTo>
                  <a:lnTo>
                    <a:pt x="259" y="82"/>
                  </a:lnTo>
                  <a:lnTo>
                    <a:pt x="247" y="59"/>
                  </a:lnTo>
                  <a:lnTo>
                    <a:pt x="230" y="40"/>
                  </a:lnTo>
                  <a:lnTo>
                    <a:pt x="210" y="23"/>
                  </a:lnTo>
                  <a:lnTo>
                    <a:pt x="187" y="13"/>
                  </a:lnTo>
                  <a:lnTo>
                    <a:pt x="164" y="4"/>
                  </a:lnTo>
                  <a:lnTo>
                    <a:pt x="137" y="4"/>
                  </a:lnTo>
                  <a:lnTo>
                    <a:pt x="110" y="4"/>
                  </a:lnTo>
                  <a:lnTo>
                    <a:pt x="84" y="13"/>
                  </a:lnTo>
                  <a:lnTo>
                    <a:pt x="61" y="23"/>
                  </a:lnTo>
                  <a:lnTo>
                    <a:pt x="44" y="40"/>
                  </a:lnTo>
                  <a:lnTo>
                    <a:pt x="27" y="59"/>
                  </a:lnTo>
                  <a:lnTo>
                    <a:pt x="15" y="82"/>
                  </a:lnTo>
                  <a:lnTo>
                    <a:pt x="7" y="105"/>
                  </a:lnTo>
                  <a:lnTo>
                    <a:pt x="4" y="132"/>
                  </a:lnTo>
                  <a:lnTo>
                    <a:pt x="7" y="162"/>
                  </a:lnTo>
                  <a:lnTo>
                    <a:pt x="15" y="185"/>
                  </a:lnTo>
                  <a:lnTo>
                    <a:pt x="27" y="209"/>
                  </a:lnTo>
                  <a:lnTo>
                    <a:pt x="44" y="229"/>
                  </a:lnTo>
                  <a:lnTo>
                    <a:pt x="61" y="245"/>
                  </a:lnTo>
                  <a:lnTo>
                    <a:pt x="84" y="254"/>
                  </a:lnTo>
                  <a:lnTo>
                    <a:pt x="110" y="265"/>
                  </a:lnTo>
                  <a:lnTo>
                    <a:pt x="137" y="265"/>
                  </a:lnTo>
                  <a:lnTo>
                    <a:pt x="164" y="265"/>
                  </a:lnTo>
                  <a:lnTo>
                    <a:pt x="187" y="254"/>
                  </a:lnTo>
                  <a:lnTo>
                    <a:pt x="210" y="245"/>
                  </a:lnTo>
                  <a:lnTo>
                    <a:pt x="230" y="229"/>
                  </a:lnTo>
                  <a:lnTo>
                    <a:pt x="247" y="209"/>
                  </a:lnTo>
                  <a:lnTo>
                    <a:pt x="259" y="185"/>
                  </a:lnTo>
                  <a:lnTo>
                    <a:pt x="267" y="162"/>
                  </a:lnTo>
                  <a:lnTo>
                    <a:pt x="270" y="132"/>
                  </a:lnTo>
                  <a:lnTo>
                    <a:pt x="274" y="132"/>
                  </a:lnTo>
                  <a:close/>
                </a:path>
              </a:pathLst>
            </a:custGeom>
            <a:solidFill>
              <a:srgbClr val="2E8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2" name="Freeform 1404">
              <a:extLst>
                <a:ext uri="{FF2B5EF4-FFF2-40B4-BE49-F238E27FC236}">
                  <a16:creationId xmlns:a16="http://schemas.microsoft.com/office/drawing/2014/main" id="{A7B4CD77-D8B4-4F1C-80D4-5EDF79A7D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2177"/>
              <a:ext cx="89" cy="87"/>
            </a:xfrm>
            <a:custGeom>
              <a:avLst/>
              <a:gdLst>
                <a:gd name="T0" fmla="*/ 263 w 266"/>
                <a:gd name="T1" fmla="*/ 101 h 261"/>
                <a:gd name="T2" fmla="*/ 243 w 266"/>
                <a:gd name="T3" fmla="*/ 55 h 261"/>
                <a:gd name="T4" fmla="*/ 206 w 266"/>
                <a:gd name="T5" fmla="*/ 20 h 261"/>
                <a:gd name="T6" fmla="*/ 160 w 266"/>
                <a:gd name="T7" fmla="*/ 0 h 261"/>
                <a:gd name="T8" fmla="*/ 106 w 266"/>
                <a:gd name="T9" fmla="*/ 0 h 261"/>
                <a:gd name="T10" fmla="*/ 57 w 266"/>
                <a:gd name="T11" fmla="*/ 20 h 261"/>
                <a:gd name="T12" fmla="*/ 23 w 266"/>
                <a:gd name="T13" fmla="*/ 55 h 261"/>
                <a:gd name="T14" fmla="*/ 3 w 266"/>
                <a:gd name="T15" fmla="*/ 101 h 261"/>
                <a:gd name="T16" fmla="*/ 3 w 266"/>
                <a:gd name="T17" fmla="*/ 158 h 261"/>
                <a:gd name="T18" fmla="*/ 23 w 266"/>
                <a:gd name="T19" fmla="*/ 205 h 261"/>
                <a:gd name="T20" fmla="*/ 57 w 266"/>
                <a:gd name="T21" fmla="*/ 242 h 261"/>
                <a:gd name="T22" fmla="*/ 106 w 266"/>
                <a:gd name="T23" fmla="*/ 261 h 261"/>
                <a:gd name="T24" fmla="*/ 160 w 266"/>
                <a:gd name="T25" fmla="*/ 261 h 261"/>
                <a:gd name="T26" fmla="*/ 206 w 266"/>
                <a:gd name="T27" fmla="*/ 242 h 261"/>
                <a:gd name="T28" fmla="*/ 243 w 266"/>
                <a:gd name="T29" fmla="*/ 205 h 261"/>
                <a:gd name="T30" fmla="*/ 263 w 266"/>
                <a:gd name="T31" fmla="*/ 158 h 261"/>
                <a:gd name="T32" fmla="*/ 263 w 266"/>
                <a:gd name="T33" fmla="*/ 128 h 261"/>
                <a:gd name="T34" fmla="*/ 253 w 266"/>
                <a:gd name="T35" fmla="*/ 78 h 261"/>
                <a:gd name="T36" fmla="*/ 223 w 266"/>
                <a:gd name="T37" fmla="*/ 40 h 261"/>
                <a:gd name="T38" fmla="*/ 183 w 266"/>
                <a:gd name="T39" fmla="*/ 13 h 261"/>
                <a:gd name="T40" fmla="*/ 133 w 266"/>
                <a:gd name="T41" fmla="*/ 3 h 261"/>
                <a:gd name="T42" fmla="*/ 83 w 266"/>
                <a:gd name="T43" fmla="*/ 13 h 261"/>
                <a:gd name="T44" fmla="*/ 40 w 266"/>
                <a:gd name="T45" fmla="*/ 40 h 261"/>
                <a:gd name="T46" fmla="*/ 13 w 266"/>
                <a:gd name="T47" fmla="*/ 78 h 261"/>
                <a:gd name="T48" fmla="*/ 3 w 266"/>
                <a:gd name="T49" fmla="*/ 128 h 261"/>
                <a:gd name="T50" fmla="*/ 13 w 266"/>
                <a:gd name="T51" fmla="*/ 181 h 261"/>
                <a:gd name="T52" fmla="*/ 40 w 266"/>
                <a:gd name="T53" fmla="*/ 221 h 261"/>
                <a:gd name="T54" fmla="*/ 83 w 266"/>
                <a:gd name="T55" fmla="*/ 248 h 261"/>
                <a:gd name="T56" fmla="*/ 133 w 266"/>
                <a:gd name="T57" fmla="*/ 259 h 261"/>
                <a:gd name="T58" fmla="*/ 183 w 266"/>
                <a:gd name="T59" fmla="*/ 248 h 261"/>
                <a:gd name="T60" fmla="*/ 223 w 266"/>
                <a:gd name="T61" fmla="*/ 221 h 261"/>
                <a:gd name="T62" fmla="*/ 253 w 266"/>
                <a:gd name="T63" fmla="*/ 181 h 261"/>
                <a:gd name="T64" fmla="*/ 263 w 266"/>
                <a:gd name="T65" fmla="*/ 12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6" h="261">
                  <a:moveTo>
                    <a:pt x="266" y="128"/>
                  </a:moveTo>
                  <a:lnTo>
                    <a:pt x="263" y="101"/>
                  </a:lnTo>
                  <a:lnTo>
                    <a:pt x="255" y="78"/>
                  </a:lnTo>
                  <a:lnTo>
                    <a:pt x="243" y="55"/>
                  </a:lnTo>
                  <a:lnTo>
                    <a:pt x="226" y="37"/>
                  </a:lnTo>
                  <a:lnTo>
                    <a:pt x="206" y="20"/>
                  </a:lnTo>
                  <a:lnTo>
                    <a:pt x="183" y="10"/>
                  </a:lnTo>
                  <a:lnTo>
                    <a:pt x="160" y="0"/>
                  </a:lnTo>
                  <a:lnTo>
                    <a:pt x="133" y="0"/>
                  </a:lnTo>
                  <a:lnTo>
                    <a:pt x="106" y="0"/>
                  </a:lnTo>
                  <a:lnTo>
                    <a:pt x="80" y="10"/>
                  </a:lnTo>
                  <a:lnTo>
                    <a:pt x="57" y="20"/>
                  </a:lnTo>
                  <a:lnTo>
                    <a:pt x="40" y="37"/>
                  </a:lnTo>
                  <a:lnTo>
                    <a:pt x="23" y="55"/>
                  </a:lnTo>
                  <a:lnTo>
                    <a:pt x="11" y="78"/>
                  </a:lnTo>
                  <a:lnTo>
                    <a:pt x="3" y="101"/>
                  </a:lnTo>
                  <a:lnTo>
                    <a:pt x="0" y="128"/>
                  </a:lnTo>
                  <a:lnTo>
                    <a:pt x="3" y="158"/>
                  </a:lnTo>
                  <a:lnTo>
                    <a:pt x="11" y="181"/>
                  </a:lnTo>
                  <a:lnTo>
                    <a:pt x="23" y="205"/>
                  </a:lnTo>
                  <a:lnTo>
                    <a:pt x="40" y="225"/>
                  </a:lnTo>
                  <a:lnTo>
                    <a:pt x="57" y="242"/>
                  </a:lnTo>
                  <a:lnTo>
                    <a:pt x="80" y="251"/>
                  </a:lnTo>
                  <a:lnTo>
                    <a:pt x="106" y="261"/>
                  </a:lnTo>
                  <a:lnTo>
                    <a:pt x="133" y="261"/>
                  </a:lnTo>
                  <a:lnTo>
                    <a:pt x="160" y="261"/>
                  </a:lnTo>
                  <a:lnTo>
                    <a:pt x="183" y="251"/>
                  </a:lnTo>
                  <a:lnTo>
                    <a:pt x="206" y="242"/>
                  </a:lnTo>
                  <a:lnTo>
                    <a:pt x="226" y="225"/>
                  </a:lnTo>
                  <a:lnTo>
                    <a:pt x="243" y="205"/>
                  </a:lnTo>
                  <a:lnTo>
                    <a:pt x="255" y="181"/>
                  </a:lnTo>
                  <a:lnTo>
                    <a:pt x="263" y="158"/>
                  </a:lnTo>
                  <a:lnTo>
                    <a:pt x="266" y="128"/>
                  </a:lnTo>
                  <a:lnTo>
                    <a:pt x="263" y="128"/>
                  </a:lnTo>
                  <a:lnTo>
                    <a:pt x="260" y="106"/>
                  </a:lnTo>
                  <a:lnTo>
                    <a:pt x="253" y="78"/>
                  </a:lnTo>
                  <a:lnTo>
                    <a:pt x="240" y="59"/>
                  </a:lnTo>
                  <a:lnTo>
                    <a:pt x="223" y="40"/>
                  </a:lnTo>
                  <a:lnTo>
                    <a:pt x="206" y="23"/>
                  </a:lnTo>
                  <a:lnTo>
                    <a:pt x="183" y="13"/>
                  </a:lnTo>
                  <a:lnTo>
                    <a:pt x="160" y="3"/>
                  </a:lnTo>
                  <a:lnTo>
                    <a:pt x="133" y="3"/>
                  </a:lnTo>
                  <a:lnTo>
                    <a:pt x="106" y="3"/>
                  </a:lnTo>
                  <a:lnTo>
                    <a:pt x="83" y="13"/>
                  </a:lnTo>
                  <a:lnTo>
                    <a:pt x="60" y="23"/>
                  </a:lnTo>
                  <a:lnTo>
                    <a:pt x="40" y="40"/>
                  </a:lnTo>
                  <a:lnTo>
                    <a:pt x="26" y="59"/>
                  </a:lnTo>
                  <a:lnTo>
                    <a:pt x="13" y="78"/>
                  </a:lnTo>
                  <a:lnTo>
                    <a:pt x="7" y="106"/>
                  </a:lnTo>
                  <a:lnTo>
                    <a:pt x="3" y="128"/>
                  </a:lnTo>
                  <a:lnTo>
                    <a:pt x="7" y="156"/>
                  </a:lnTo>
                  <a:lnTo>
                    <a:pt x="13" y="181"/>
                  </a:lnTo>
                  <a:lnTo>
                    <a:pt x="26" y="202"/>
                  </a:lnTo>
                  <a:lnTo>
                    <a:pt x="40" y="221"/>
                  </a:lnTo>
                  <a:lnTo>
                    <a:pt x="60" y="238"/>
                  </a:lnTo>
                  <a:lnTo>
                    <a:pt x="83" y="248"/>
                  </a:lnTo>
                  <a:lnTo>
                    <a:pt x="106" y="259"/>
                  </a:lnTo>
                  <a:lnTo>
                    <a:pt x="133" y="259"/>
                  </a:lnTo>
                  <a:lnTo>
                    <a:pt x="160" y="259"/>
                  </a:lnTo>
                  <a:lnTo>
                    <a:pt x="183" y="248"/>
                  </a:lnTo>
                  <a:lnTo>
                    <a:pt x="206" y="238"/>
                  </a:lnTo>
                  <a:lnTo>
                    <a:pt x="223" y="221"/>
                  </a:lnTo>
                  <a:lnTo>
                    <a:pt x="240" y="202"/>
                  </a:lnTo>
                  <a:lnTo>
                    <a:pt x="253" y="181"/>
                  </a:lnTo>
                  <a:lnTo>
                    <a:pt x="260" y="156"/>
                  </a:lnTo>
                  <a:lnTo>
                    <a:pt x="263" y="128"/>
                  </a:lnTo>
                  <a:lnTo>
                    <a:pt x="266" y="128"/>
                  </a:lnTo>
                  <a:close/>
                </a:path>
              </a:pathLst>
            </a:custGeom>
            <a:solidFill>
              <a:srgbClr val="34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3" name="Freeform 1405">
              <a:extLst>
                <a:ext uri="{FF2B5EF4-FFF2-40B4-BE49-F238E27FC236}">
                  <a16:creationId xmlns:a16="http://schemas.microsoft.com/office/drawing/2014/main" id="{FFCE106D-E867-4FC4-80C5-7A557C01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178"/>
              <a:ext cx="87" cy="85"/>
            </a:xfrm>
            <a:custGeom>
              <a:avLst/>
              <a:gdLst>
                <a:gd name="T0" fmla="*/ 257 w 260"/>
                <a:gd name="T1" fmla="*/ 102 h 255"/>
                <a:gd name="T2" fmla="*/ 237 w 260"/>
                <a:gd name="T3" fmla="*/ 56 h 255"/>
                <a:gd name="T4" fmla="*/ 203 w 260"/>
                <a:gd name="T5" fmla="*/ 20 h 255"/>
                <a:gd name="T6" fmla="*/ 157 w 260"/>
                <a:gd name="T7" fmla="*/ 0 h 255"/>
                <a:gd name="T8" fmla="*/ 103 w 260"/>
                <a:gd name="T9" fmla="*/ 0 h 255"/>
                <a:gd name="T10" fmla="*/ 57 w 260"/>
                <a:gd name="T11" fmla="*/ 20 h 255"/>
                <a:gd name="T12" fmla="*/ 23 w 260"/>
                <a:gd name="T13" fmla="*/ 56 h 255"/>
                <a:gd name="T14" fmla="*/ 4 w 260"/>
                <a:gd name="T15" fmla="*/ 102 h 255"/>
                <a:gd name="T16" fmla="*/ 4 w 260"/>
                <a:gd name="T17" fmla="*/ 153 h 255"/>
                <a:gd name="T18" fmla="*/ 23 w 260"/>
                <a:gd name="T19" fmla="*/ 199 h 255"/>
                <a:gd name="T20" fmla="*/ 57 w 260"/>
                <a:gd name="T21" fmla="*/ 235 h 255"/>
                <a:gd name="T22" fmla="*/ 103 w 260"/>
                <a:gd name="T23" fmla="*/ 255 h 255"/>
                <a:gd name="T24" fmla="*/ 157 w 260"/>
                <a:gd name="T25" fmla="*/ 255 h 255"/>
                <a:gd name="T26" fmla="*/ 203 w 260"/>
                <a:gd name="T27" fmla="*/ 235 h 255"/>
                <a:gd name="T28" fmla="*/ 237 w 260"/>
                <a:gd name="T29" fmla="*/ 199 h 255"/>
                <a:gd name="T30" fmla="*/ 257 w 260"/>
                <a:gd name="T31" fmla="*/ 153 h 255"/>
                <a:gd name="T32" fmla="*/ 257 w 260"/>
                <a:gd name="T33" fmla="*/ 125 h 255"/>
                <a:gd name="T34" fmla="*/ 247 w 260"/>
                <a:gd name="T35" fmla="*/ 79 h 255"/>
                <a:gd name="T36" fmla="*/ 220 w 260"/>
                <a:gd name="T37" fmla="*/ 39 h 255"/>
                <a:gd name="T38" fmla="*/ 180 w 260"/>
                <a:gd name="T39" fmla="*/ 13 h 255"/>
                <a:gd name="T40" fmla="*/ 130 w 260"/>
                <a:gd name="T41" fmla="*/ 4 h 255"/>
                <a:gd name="T42" fmla="*/ 80 w 260"/>
                <a:gd name="T43" fmla="*/ 13 h 255"/>
                <a:gd name="T44" fmla="*/ 40 w 260"/>
                <a:gd name="T45" fmla="*/ 39 h 255"/>
                <a:gd name="T46" fmla="*/ 14 w 260"/>
                <a:gd name="T47" fmla="*/ 79 h 255"/>
                <a:gd name="T48" fmla="*/ 4 w 260"/>
                <a:gd name="T49" fmla="*/ 125 h 255"/>
                <a:gd name="T50" fmla="*/ 14 w 260"/>
                <a:gd name="T51" fmla="*/ 176 h 255"/>
                <a:gd name="T52" fmla="*/ 40 w 260"/>
                <a:gd name="T53" fmla="*/ 215 h 255"/>
                <a:gd name="T54" fmla="*/ 80 w 260"/>
                <a:gd name="T55" fmla="*/ 242 h 255"/>
                <a:gd name="T56" fmla="*/ 130 w 260"/>
                <a:gd name="T57" fmla="*/ 252 h 255"/>
                <a:gd name="T58" fmla="*/ 180 w 260"/>
                <a:gd name="T59" fmla="*/ 242 h 255"/>
                <a:gd name="T60" fmla="*/ 220 w 260"/>
                <a:gd name="T61" fmla="*/ 215 h 255"/>
                <a:gd name="T62" fmla="*/ 247 w 260"/>
                <a:gd name="T63" fmla="*/ 176 h 255"/>
                <a:gd name="T64" fmla="*/ 257 w 260"/>
                <a:gd name="T65" fmla="*/ 12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0" h="255">
                  <a:moveTo>
                    <a:pt x="260" y="125"/>
                  </a:moveTo>
                  <a:lnTo>
                    <a:pt x="257" y="102"/>
                  </a:lnTo>
                  <a:lnTo>
                    <a:pt x="250" y="75"/>
                  </a:lnTo>
                  <a:lnTo>
                    <a:pt x="237" y="56"/>
                  </a:lnTo>
                  <a:lnTo>
                    <a:pt x="220" y="37"/>
                  </a:lnTo>
                  <a:lnTo>
                    <a:pt x="203" y="20"/>
                  </a:lnTo>
                  <a:lnTo>
                    <a:pt x="180" y="10"/>
                  </a:lnTo>
                  <a:lnTo>
                    <a:pt x="157" y="0"/>
                  </a:lnTo>
                  <a:lnTo>
                    <a:pt x="130" y="0"/>
                  </a:lnTo>
                  <a:lnTo>
                    <a:pt x="103" y="0"/>
                  </a:lnTo>
                  <a:lnTo>
                    <a:pt x="80" y="10"/>
                  </a:lnTo>
                  <a:lnTo>
                    <a:pt x="57" y="20"/>
                  </a:lnTo>
                  <a:lnTo>
                    <a:pt x="37" y="37"/>
                  </a:lnTo>
                  <a:lnTo>
                    <a:pt x="23" y="56"/>
                  </a:lnTo>
                  <a:lnTo>
                    <a:pt x="10" y="75"/>
                  </a:lnTo>
                  <a:lnTo>
                    <a:pt x="4" y="102"/>
                  </a:lnTo>
                  <a:lnTo>
                    <a:pt x="0" y="125"/>
                  </a:lnTo>
                  <a:lnTo>
                    <a:pt x="4" y="153"/>
                  </a:lnTo>
                  <a:lnTo>
                    <a:pt x="10" y="178"/>
                  </a:lnTo>
                  <a:lnTo>
                    <a:pt x="23" y="199"/>
                  </a:lnTo>
                  <a:lnTo>
                    <a:pt x="37" y="218"/>
                  </a:lnTo>
                  <a:lnTo>
                    <a:pt x="57" y="235"/>
                  </a:lnTo>
                  <a:lnTo>
                    <a:pt x="80" y="245"/>
                  </a:lnTo>
                  <a:lnTo>
                    <a:pt x="103" y="255"/>
                  </a:lnTo>
                  <a:lnTo>
                    <a:pt x="130" y="255"/>
                  </a:lnTo>
                  <a:lnTo>
                    <a:pt x="157" y="255"/>
                  </a:lnTo>
                  <a:lnTo>
                    <a:pt x="180" y="245"/>
                  </a:lnTo>
                  <a:lnTo>
                    <a:pt x="203" y="235"/>
                  </a:lnTo>
                  <a:lnTo>
                    <a:pt x="220" y="218"/>
                  </a:lnTo>
                  <a:lnTo>
                    <a:pt x="237" y="199"/>
                  </a:lnTo>
                  <a:lnTo>
                    <a:pt x="250" y="178"/>
                  </a:lnTo>
                  <a:lnTo>
                    <a:pt x="257" y="153"/>
                  </a:lnTo>
                  <a:lnTo>
                    <a:pt x="260" y="125"/>
                  </a:lnTo>
                  <a:lnTo>
                    <a:pt x="257" y="125"/>
                  </a:lnTo>
                  <a:lnTo>
                    <a:pt x="252" y="102"/>
                  </a:lnTo>
                  <a:lnTo>
                    <a:pt x="247" y="79"/>
                  </a:lnTo>
                  <a:lnTo>
                    <a:pt x="233" y="56"/>
                  </a:lnTo>
                  <a:lnTo>
                    <a:pt x="220" y="39"/>
                  </a:lnTo>
                  <a:lnTo>
                    <a:pt x="200" y="23"/>
                  </a:lnTo>
                  <a:lnTo>
                    <a:pt x="180" y="13"/>
                  </a:lnTo>
                  <a:lnTo>
                    <a:pt x="153" y="4"/>
                  </a:lnTo>
                  <a:lnTo>
                    <a:pt x="130" y="4"/>
                  </a:lnTo>
                  <a:lnTo>
                    <a:pt x="103" y="4"/>
                  </a:lnTo>
                  <a:lnTo>
                    <a:pt x="80" y="13"/>
                  </a:lnTo>
                  <a:lnTo>
                    <a:pt x="60" y="23"/>
                  </a:lnTo>
                  <a:lnTo>
                    <a:pt x="40" y="39"/>
                  </a:lnTo>
                  <a:lnTo>
                    <a:pt x="23" y="56"/>
                  </a:lnTo>
                  <a:lnTo>
                    <a:pt x="14" y="79"/>
                  </a:lnTo>
                  <a:lnTo>
                    <a:pt x="8" y="102"/>
                  </a:lnTo>
                  <a:lnTo>
                    <a:pt x="4" y="125"/>
                  </a:lnTo>
                  <a:lnTo>
                    <a:pt x="8" y="153"/>
                  </a:lnTo>
                  <a:lnTo>
                    <a:pt x="14" y="176"/>
                  </a:lnTo>
                  <a:lnTo>
                    <a:pt x="23" y="199"/>
                  </a:lnTo>
                  <a:lnTo>
                    <a:pt x="40" y="215"/>
                  </a:lnTo>
                  <a:lnTo>
                    <a:pt x="60" y="232"/>
                  </a:lnTo>
                  <a:lnTo>
                    <a:pt x="80" y="242"/>
                  </a:lnTo>
                  <a:lnTo>
                    <a:pt x="103" y="252"/>
                  </a:lnTo>
                  <a:lnTo>
                    <a:pt x="130" y="252"/>
                  </a:lnTo>
                  <a:lnTo>
                    <a:pt x="153" y="252"/>
                  </a:lnTo>
                  <a:lnTo>
                    <a:pt x="180" y="242"/>
                  </a:lnTo>
                  <a:lnTo>
                    <a:pt x="200" y="232"/>
                  </a:lnTo>
                  <a:lnTo>
                    <a:pt x="220" y="215"/>
                  </a:lnTo>
                  <a:lnTo>
                    <a:pt x="233" y="199"/>
                  </a:lnTo>
                  <a:lnTo>
                    <a:pt x="247" y="176"/>
                  </a:lnTo>
                  <a:lnTo>
                    <a:pt x="252" y="153"/>
                  </a:lnTo>
                  <a:lnTo>
                    <a:pt x="257" y="125"/>
                  </a:lnTo>
                  <a:lnTo>
                    <a:pt x="260" y="125"/>
                  </a:lnTo>
                  <a:close/>
                </a:path>
              </a:pathLst>
            </a:custGeom>
            <a:solidFill>
              <a:srgbClr val="398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4" name="Freeform 1406">
              <a:extLst>
                <a:ext uri="{FF2B5EF4-FFF2-40B4-BE49-F238E27FC236}">
                  <a16:creationId xmlns:a16="http://schemas.microsoft.com/office/drawing/2014/main" id="{B874578B-D5D8-491C-98E3-4E4327C47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179"/>
              <a:ext cx="85" cy="83"/>
            </a:xfrm>
            <a:custGeom>
              <a:avLst/>
              <a:gdLst>
                <a:gd name="T0" fmla="*/ 248 w 253"/>
                <a:gd name="T1" fmla="*/ 99 h 249"/>
                <a:gd name="T2" fmla="*/ 229 w 253"/>
                <a:gd name="T3" fmla="*/ 52 h 249"/>
                <a:gd name="T4" fmla="*/ 196 w 253"/>
                <a:gd name="T5" fmla="*/ 20 h 249"/>
                <a:gd name="T6" fmla="*/ 149 w 253"/>
                <a:gd name="T7" fmla="*/ 0 h 249"/>
                <a:gd name="T8" fmla="*/ 99 w 253"/>
                <a:gd name="T9" fmla="*/ 0 h 249"/>
                <a:gd name="T10" fmla="*/ 56 w 253"/>
                <a:gd name="T11" fmla="*/ 20 h 249"/>
                <a:gd name="T12" fmla="*/ 19 w 253"/>
                <a:gd name="T13" fmla="*/ 52 h 249"/>
                <a:gd name="T14" fmla="*/ 4 w 253"/>
                <a:gd name="T15" fmla="*/ 99 h 249"/>
                <a:gd name="T16" fmla="*/ 4 w 253"/>
                <a:gd name="T17" fmla="*/ 149 h 249"/>
                <a:gd name="T18" fmla="*/ 19 w 253"/>
                <a:gd name="T19" fmla="*/ 195 h 249"/>
                <a:gd name="T20" fmla="*/ 56 w 253"/>
                <a:gd name="T21" fmla="*/ 229 h 249"/>
                <a:gd name="T22" fmla="*/ 99 w 253"/>
                <a:gd name="T23" fmla="*/ 249 h 249"/>
                <a:gd name="T24" fmla="*/ 149 w 253"/>
                <a:gd name="T25" fmla="*/ 249 h 249"/>
                <a:gd name="T26" fmla="*/ 196 w 253"/>
                <a:gd name="T27" fmla="*/ 229 h 249"/>
                <a:gd name="T28" fmla="*/ 229 w 253"/>
                <a:gd name="T29" fmla="*/ 195 h 249"/>
                <a:gd name="T30" fmla="*/ 248 w 253"/>
                <a:gd name="T31" fmla="*/ 149 h 249"/>
                <a:gd name="T32" fmla="*/ 248 w 253"/>
                <a:gd name="T33" fmla="*/ 122 h 249"/>
                <a:gd name="T34" fmla="*/ 239 w 253"/>
                <a:gd name="T35" fmla="*/ 75 h 249"/>
                <a:gd name="T36" fmla="*/ 213 w 253"/>
                <a:gd name="T37" fmla="*/ 35 h 249"/>
                <a:gd name="T38" fmla="*/ 173 w 253"/>
                <a:gd name="T39" fmla="*/ 10 h 249"/>
                <a:gd name="T40" fmla="*/ 126 w 253"/>
                <a:gd name="T41" fmla="*/ 3 h 249"/>
                <a:gd name="T42" fmla="*/ 76 w 253"/>
                <a:gd name="T43" fmla="*/ 10 h 249"/>
                <a:gd name="T44" fmla="*/ 39 w 253"/>
                <a:gd name="T45" fmla="*/ 35 h 249"/>
                <a:gd name="T46" fmla="*/ 13 w 253"/>
                <a:gd name="T47" fmla="*/ 75 h 249"/>
                <a:gd name="T48" fmla="*/ 4 w 253"/>
                <a:gd name="T49" fmla="*/ 122 h 249"/>
                <a:gd name="T50" fmla="*/ 13 w 253"/>
                <a:gd name="T51" fmla="*/ 172 h 249"/>
                <a:gd name="T52" fmla="*/ 39 w 253"/>
                <a:gd name="T53" fmla="*/ 212 h 249"/>
                <a:gd name="T54" fmla="*/ 76 w 253"/>
                <a:gd name="T55" fmla="*/ 235 h 249"/>
                <a:gd name="T56" fmla="*/ 126 w 253"/>
                <a:gd name="T57" fmla="*/ 244 h 249"/>
                <a:gd name="T58" fmla="*/ 173 w 253"/>
                <a:gd name="T59" fmla="*/ 235 h 249"/>
                <a:gd name="T60" fmla="*/ 213 w 253"/>
                <a:gd name="T61" fmla="*/ 212 h 249"/>
                <a:gd name="T62" fmla="*/ 239 w 253"/>
                <a:gd name="T63" fmla="*/ 172 h 249"/>
                <a:gd name="T64" fmla="*/ 248 w 253"/>
                <a:gd name="T65" fmla="*/ 12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3" h="249">
                  <a:moveTo>
                    <a:pt x="253" y="122"/>
                  </a:moveTo>
                  <a:lnTo>
                    <a:pt x="248" y="99"/>
                  </a:lnTo>
                  <a:lnTo>
                    <a:pt x="243" y="75"/>
                  </a:lnTo>
                  <a:lnTo>
                    <a:pt x="229" y="52"/>
                  </a:lnTo>
                  <a:lnTo>
                    <a:pt x="216" y="35"/>
                  </a:lnTo>
                  <a:lnTo>
                    <a:pt x="196" y="20"/>
                  </a:lnTo>
                  <a:lnTo>
                    <a:pt x="176" y="10"/>
                  </a:lnTo>
                  <a:lnTo>
                    <a:pt x="149" y="0"/>
                  </a:lnTo>
                  <a:lnTo>
                    <a:pt x="126" y="0"/>
                  </a:lnTo>
                  <a:lnTo>
                    <a:pt x="99" y="0"/>
                  </a:lnTo>
                  <a:lnTo>
                    <a:pt x="76" y="10"/>
                  </a:lnTo>
                  <a:lnTo>
                    <a:pt x="56" y="20"/>
                  </a:lnTo>
                  <a:lnTo>
                    <a:pt x="36" y="35"/>
                  </a:lnTo>
                  <a:lnTo>
                    <a:pt x="19" y="52"/>
                  </a:lnTo>
                  <a:lnTo>
                    <a:pt x="10" y="75"/>
                  </a:lnTo>
                  <a:lnTo>
                    <a:pt x="4" y="99"/>
                  </a:lnTo>
                  <a:lnTo>
                    <a:pt x="0" y="122"/>
                  </a:lnTo>
                  <a:lnTo>
                    <a:pt x="4" y="149"/>
                  </a:lnTo>
                  <a:lnTo>
                    <a:pt x="10" y="172"/>
                  </a:lnTo>
                  <a:lnTo>
                    <a:pt x="19" y="195"/>
                  </a:lnTo>
                  <a:lnTo>
                    <a:pt x="36" y="212"/>
                  </a:lnTo>
                  <a:lnTo>
                    <a:pt x="56" y="229"/>
                  </a:lnTo>
                  <a:lnTo>
                    <a:pt x="76" y="238"/>
                  </a:lnTo>
                  <a:lnTo>
                    <a:pt x="99" y="249"/>
                  </a:lnTo>
                  <a:lnTo>
                    <a:pt x="126" y="249"/>
                  </a:lnTo>
                  <a:lnTo>
                    <a:pt x="149" y="249"/>
                  </a:lnTo>
                  <a:lnTo>
                    <a:pt x="176" y="238"/>
                  </a:lnTo>
                  <a:lnTo>
                    <a:pt x="196" y="229"/>
                  </a:lnTo>
                  <a:lnTo>
                    <a:pt x="216" y="212"/>
                  </a:lnTo>
                  <a:lnTo>
                    <a:pt x="229" y="195"/>
                  </a:lnTo>
                  <a:lnTo>
                    <a:pt x="243" y="172"/>
                  </a:lnTo>
                  <a:lnTo>
                    <a:pt x="248" y="149"/>
                  </a:lnTo>
                  <a:lnTo>
                    <a:pt x="253" y="122"/>
                  </a:lnTo>
                  <a:lnTo>
                    <a:pt x="248" y="122"/>
                  </a:lnTo>
                  <a:lnTo>
                    <a:pt x="246" y="99"/>
                  </a:lnTo>
                  <a:lnTo>
                    <a:pt x="239" y="75"/>
                  </a:lnTo>
                  <a:lnTo>
                    <a:pt x="225" y="55"/>
                  </a:lnTo>
                  <a:lnTo>
                    <a:pt x="213" y="35"/>
                  </a:lnTo>
                  <a:lnTo>
                    <a:pt x="193" y="23"/>
                  </a:lnTo>
                  <a:lnTo>
                    <a:pt x="173" y="10"/>
                  </a:lnTo>
                  <a:lnTo>
                    <a:pt x="149" y="3"/>
                  </a:lnTo>
                  <a:lnTo>
                    <a:pt x="126" y="3"/>
                  </a:lnTo>
                  <a:lnTo>
                    <a:pt x="99" y="3"/>
                  </a:lnTo>
                  <a:lnTo>
                    <a:pt x="76" y="10"/>
                  </a:lnTo>
                  <a:lnTo>
                    <a:pt x="56" y="23"/>
                  </a:lnTo>
                  <a:lnTo>
                    <a:pt x="39" y="35"/>
                  </a:lnTo>
                  <a:lnTo>
                    <a:pt x="23" y="55"/>
                  </a:lnTo>
                  <a:lnTo>
                    <a:pt x="13" y="75"/>
                  </a:lnTo>
                  <a:lnTo>
                    <a:pt x="6" y="99"/>
                  </a:lnTo>
                  <a:lnTo>
                    <a:pt x="4" y="122"/>
                  </a:lnTo>
                  <a:lnTo>
                    <a:pt x="6" y="149"/>
                  </a:lnTo>
                  <a:lnTo>
                    <a:pt x="13" y="172"/>
                  </a:lnTo>
                  <a:lnTo>
                    <a:pt x="23" y="192"/>
                  </a:lnTo>
                  <a:lnTo>
                    <a:pt x="39" y="212"/>
                  </a:lnTo>
                  <a:lnTo>
                    <a:pt x="56" y="225"/>
                  </a:lnTo>
                  <a:lnTo>
                    <a:pt x="76" y="235"/>
                  </a:lnTo>
                  <a:lnTo>
                    <a:pt x="99" y="244"/>
                  </a:lnTo>
                  <a:lnTo>
                    <a:pt x="126" y="244"/>
                  </a:lnTo>
                  <a:lnTo>
                    <a:pt x="149" y="244"/>
                  </a:lnTo>
                  <a:lnTo>
                    <a:pt x="173" y="235"/>
                  </a:lnTo>
                  <a:lnTo>
                    <a:pt x="193" y="225"/>
                  </a:lnTo>
                  <a:lnTo>
                    <a:pt x="213" y="212"/>
                  </a:lnTo>
                  <a:lnTo>
                    <a:pt x="225" y="192"/>
                  </a:lnTo>
                  <a:lnTo>
                    <a:pt x="239" y="172"/>
                  </a:lnTo>
                  <a:lnTo>
                    <a:pt x="246" y="149"/>
                  </a:lnTo>
                  <a:lnTo>
                    <a:pt x="248" y="122"/>
                  </a:lnTo>
                  <a:lnTo>
                    <a:pt x="253" y="122"/>
                  </a:lnTo>
                  <a:close/>
                </a:path>
              </a:pathLst>
            </a:custGeom>
            <a:solidFill>
              <a:srgbClr val="3E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5" name="Freeform 1407">
              <a:extLst>
                <a:ext uri="{FF2B5EF4-FFF2-40B4-BE49-F238E27FC236}">
                  <a16:creationId xmlns:a16="http://schemas.microsoft.com/office/drawing/2014/main" id="{F9D5C03D-5594-48A8-B249-F7665AED1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180"/>
              <a:ext cx="81" cy="80"/>
            </a:xfrm>
            <a:custGeom>
              <a:avLst/>
              <a:gdLst>
                <a:gd name="T0" fmla="*/ 242 w 244"/>
                <a:gd name="T1" fmla="*/ 96 h 242"/>
                <a:gd name="T2" fmla="*/ 221 w 244"/>
                <a:gd name="T3" fmla="*/ 52 h 242"/>
                <a:gd name="T4" fmla="*/ 189 w 244"/>
                <a:gd name="T5" fmla="*/ 21 h 242"/>
                <a:gd name="T6" fmla="*/ 145 w 244"/>
                <a:gd name="T7" fmla="*/ 0 h 242"/>
                <a:gd name="T8" fmla="*/ 95 w 244"/>
                <a:gd name="T9" fmla="*/ 0 h 242"/>
                <a:gd name="T10" fmla="*/ 52 w 244"/>
                <a:gd name="T11" fmla="*/ 21 h 242"/>
                <a:gd name="T12" fmla="*/ 19 w 244"/>
                <a:gd name="T13" fmla="*/ 52 h 242"/>
                <a:gd name="T14" fmla="*/ 2 w 244"/>
                <a:gd name="T15" fmla="*/ 96 h 242"/>
                <a:gd name="T16" fmla="*/ 2 w 244"/>
                <a:gd name="T17" fmla="*/ 147 h 242"/>
                <a:gd name="T18" fmla="*/ 19 w 244"/>
                <a:gd name="T19" fmla="*/ 189 h 242"/>
                <a:gd name="T20" fmla="*/ 52 w 244"/>
                <a:gd name="T21" fmla="*/ 222 h 242"/>
                <a:gd name="T22" fmla="*/ 95 w 244"/>
                <a:gd name="T23" fmla="*/ 242 h 242"/>
                <a:gd name="T24" fmla="*/ 145 w 244"/>
                <a:gd name="T25" fmla="*/ 242 h 242"/>
                <a:gd name="T26" fmla="*/ 189 w 244"/>
                <a:gd name="T27" fmla="*/ 222 h 242"/>
                <a:gd name="T28" fmla="*/ 221 w 244"/>
                <a:gd name="T29" fmla="*/ 189 h 242"/>
                <a:gd name="T30" fmla="*/ 242 w 244"/>
                <a:gd name="T31" fmla="*/ 147 h 242"/>
                <a:gd name="T32" fmla="*/ 242 w 244"/>
                <a:gd name="T33" fmla="*/ 119 h 242"/>
                <a:gd name="T34" fmla="*/ 232 w 244"/>
                <a:gd name="T35" fmla="*/ 73 h 242"/>
                <a:gd name="T36" fmla="*/ 204 w 244"/>
                <a:gd name="T37" fmla="*/ 37 h 242"/>
                <a:gd name="T38" fmla="*/ 169 w 244"/>
                <a:gd name="T39" fmla="*/ 11 h 242"/>
                <a:gd name="T40" fmla="*/ 122 w 244"/>
                <a:gd name="T41" fmla="*/ 4 h 242"/>
                <a:gd name="T42" fmla="*/ 75 w 244"/>
                <a:gd name="T43" fmla="*/ 11 h 242"/>
                <a:gd name="T44" fmla="*/ 35 w 244"/>
                <a:gd name="T45" fmla="*/ 37 h 242"/>
                <a:gd name="T46" fmla="*/ 12 w 244"/>
                <a:gd name="T47" fmla="*/ 73 h 242"/>
                <a:gd name="T48" fmla="*/ 2 w 244"/>
                <a:gd name="T49" fmla="*/ 119 h 242"/>
                <a:gd name="T50" fmla="*/ 12 w 244"/>
                <a:gd name="T51" fmla="*/ 166 h 242"/>
                <a:gd name="T52" fmla="*/ 35 w 244"/>
                <a:gd name="T53" fmla="*/ 206 h 242"/>
                <a:gd name="T54" fmla="*/ 75 w 244"/>
                <a:gd name="T55" fmla="*/ 232 h 242"/>
                <a:gd name="T56" fmla="*/ 122 w 244"/>
                <a:gd name="T57" fmla="*/ 239 h 242"/>
                <a:gd name="T58" fmla="*/ 169 w 244"/>
                <a:gd name="T59" fmla="*/ 232 h 242"/>
                <a:gd name="T60" fmla="*/ 204 w 244"/>
                <a:gd name="T61" fmla="*/ 206 h 242"/>
                <a:gd name="T62" fmla="*/ 232 w 244"/>
                <a:gd name="T63" fmla="*/ 166 h 242"/>
                <a:gd name="T64" fmla="*/ 242 w 244"/>
                <a:gd name="T65" fmla="*/ 11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242">
                  <a:moveTo>
                    <a:pt x="244" y="119"/>
                  </a:moveTo>
                  <a:lnTo>
                    <a:pt x="242" y="96"/>
                  </a:lnTo>
                  <a:lnTo>
                    <a:pt x="235" y="73"/>
                  </a:lnTo>
                  <a:lnTo>
                    <a:pt x="221" y="52"/>
                  </a:lnTo>
                  <a:lnTo>
                    <a:pt x="209" y="33"/>
                  </a:lnTo>
                  <a:lnTo>
                    <a:pt x="189" y="21"/>
                  </a:lnTo>
                  <a:lnTo>
                    <a:pt x="169" y="7"/>
                  </a:lnTo>
                  <a:lnTo>
                    <a:pt x="145" y="0"/>
                  </a:lnTo>
                  <a:lnTo>
                    <a:pt x="122" y="0"/>
                  </a:lnTo>
                  <a:lnTo>
                    <a:pt x="95" y="0"/>
                  </a:lnTo>
                  <a:lnTo>
                    <a:pt x="72" y="7"/>
                  </a:lnTo>
                  <a:lnTo>
                    <a:pt x="52" y="21"/>
                  </a:lnTo>
                  <a:lnTo>
                    <a:pt x="35" y="33"/>
                  </a:lnTo>
                  <a:lnTo>
                    <a:pt x="19" y="52"/>
                  </a:lnTo>
                  <a:lnTo>
                    <a:pt x="9" y="73"/>
                  </a:lnTo>
                  <a:lnTo>
                    <a:pt x="2" y="96"/>
                  </a:lnTo>
                  <a:lnTo>
                    <a:pt x="0" y="119"/>
                  </a:lnTo>
                  <a:lnTo>
                    <a:pt x="2" y="147"/>
                  </a:lnTo>
                  <a:lnTo>
                    <a:pt x="9" y="170"/>
                  </a:lnTo>
                  <a:lnTo>
                    <a:pt x="19" y="189"/>
                  </a:lnTo>
                  <a:lnTo>
                    <a:pt x="35" y="209"/>
                  </a:lnTo>
                  <a:lnTo>
                    <a:pt x="52" y="222"/>
                  </a:lnTo>
                  <a:lnTo>
                    <a:pt x="72" y="232"/>
                  </a:lnTo>
                  <a:lnTo>
                    <a:pt x="95" y="242"/>
                  </a:lnTo>
                  <a:lnTo>
                    <a:pt x="122" y="242"/>
                  </a:lnTo>
                  <a:lnTo>
                    <a:pt x="145" y="242"/>
                  </a:lnTo>
                  <a:lnTo>
                    <a:pt x="169" y="232"/>
                  </a:lnTo>
                  <a:lnTo>
                    <a:pt x="189" y="222"/>
                  </a:lnTo>
                  <a:lnTo>
                    <a:pt x="209" y="209"/>
                  </a:lnTo>
                  <a:lnTo>
                    <a:pt x="221" y="189"/>
                  </a:lnTo>
                  <a:lnTo>
                    <a:pt x="235" y="170"/>
                  </a:lnTo>
                  <a:lnTo>
                    <a:pt x="242" y="147"/>
                  </a:lnTo>
                  <a:lnTo>
                    <a:pt x="244" y="119"/>
                  </a:lnTo>
                  <a:lnTo>
                    <a:pt x="242" y="119"/>
                  </a:lnTo>
                  <a:lnTo>
                    <a:pt x="239" y="96"/>
                  </a:lnTo>
                  <a:lnTo>
                    <a:pt x="232" y="73"/>
                  </a:lnTo>
                  <a:lnTo>
                    <a:pt x="221" y="52"/>
                  </a:lnTo>
                  <a:lnTo>
                    <a:pt x="204" y="37"/>
                  </a:lnTo>
                  <a:lnTo>
                    <a:pt x="189" y="23"/>
                  </a:lnTo>
                  <a:lnTo>
                    <a:pt x="169" y="11"/>
                  </a:lnTo>
                  <a:lnTo>
                    <a:pt x="145" y="4"/>
                  </a:lnTo>
                  <a:lnTo>
                    <a:pt x="122" y="4"/>
                  </a:lnTo>
                  <a:lnTo>
                    <a:pt x="99" y="4"/>
                  </a:lnTo>
                  <a:lnTo>
                    <a:pt x="75" y="11"/>
                  </a:lnTo>
                  <a:lnTo>
                    <a:pt x="55" y="23"/>
                  </a:lnTo>
                  <a:lnTo>
                    <a:pt x="35" y="37"/>
                  </a:lnTo>
                  <a:lnTo>
                    <a:pt x="23" y="52"/>
                  </a:lnTo>
                  <a:lnTo>
                    <a:pt x="12" y="73"/>
                  </a:lnTo>
                  <a:lnTo>
                    <a:pt x="6" y="96"/>
                  </a:lnTo>
                  <a:lnTo>
                    <a:pt x="2" y="119"/>
                  </a:lnTo>
                  <a:lnTo>
                    <a:pt x="6" y="147"/>
                  </a:lnTo>
                  <a:lnTo>
                    <a:pt x="12" y="166"/>
                  </a:lnTo>
                  <a:lnTo>
                    <a:pt x="23" y="189"/>
                  </a:lnTo>
                  <a:lnTo>
                    <a:pt x="35" y="206"/>
                  </a:lnTo>
                  <a:lnTo>
                    <a:pt x="55" y="219"/>
                  </a:lnTo>
                  <a:lnTo>
                    <a:pt x="75" y="232"/>
                  </a:lnTo>
                  <a:lnTo>
                    <a:pt x="99" y="239"/>
                  </a:lnTo>
                  <a:lnTo>
                    <a:pt x="122" y="239"/>
                  </a:lnTo>
                  <a:lnTo>
                    <a:pt x="145" y="239"/>
                  </a:lnTo>
                  <a:lnTo>
                    <a:pt x="169" y="232"/>
                  </a:lnTo>
                  <a:lnTo>
                    <a:pt x="189" y="219"/>
                  </a:lnTo>
                  <a:lnTo>
                    <a:pt x="204" y="206"/>
                  </a:lnTo>
                  <a:lnTo>
                    <a:pt x="221" y="189"/>
                  </a:lnTo>
                  <a:lnTo>
                    <a:pt x="232" y="166"/>
                  </a:lnTo>
                  <a:lnTo>
                    <a:pt x="239" y="147"/>
                  </a:lnTo>
                  <a:lnTo>
                    <a:pt x="242" y="119"/>
                  </a:lnTo>
                  <a:lnTo>
                    <a:pt x="244" y="119"/>
                  </a:lnTo>
                  <a:close/>
                </a:path>
              </a:pathLst>
            </a:custGeom>
            <a:solidFill>
              <a:srgbClr val="438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6" name="Freeform 1408">
              <a:extLst>
                <a:ext uri="{FF2B5EF4-FFF2-40B4-BE49-F238E27FC236}">
                  <a16:creationId xmlns:a16="http://schemas.microsoft.com/office/drawing/2014/main" id="{22411264-265A-4188-AF00-AA3A7758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181"/>
              <a:ext cx="80" cy="78"/>
            </a:xfrm>
            <a:custGeom>
              <a:avLst/>
              <a:gdLst>
                <a:gd name="T0" fmla="*/ 237 w 240"/>
                <a:gd name="T1" fmla="*/ 92 h 235"/>
                <a:gd name="T2" fmla="*/ 219 w 240"/>
                <a:gd name="T3" fmla="*/ 48 h 235"/>
                <a:gd name="T4" fmla="*/ 187 w 240"/>
                <a:gd name="T5" fmla="*/ 19 h 235"/>
                <a:gd name="T6" fmla="*/ 143 w 240"/>
                <a:gd name="T7" fmla="*/ 0 h 235"/>
                <a:gd name="T8" fmla="*/ 97 w 240"/>
                <a:gd name="T9" fmla="*/ 0 h 235"/>
                <a:gd name="T10" fmla="*/ 53 w 240"/>
                <a:gd name="T11" fmla="*/ 19 h 235"/>
                <a:gd name="T12" fmla="*/ 21 w 240"/>
                <a:gd name="T13" fmla="*/ 48 h 235"/>
                <a:gd name="T14" fmla="*/ 4 w 240"/>
                <a:gd name="T15" fmla="*/ 92 h 235"/>
                <a:gd name="T16" fmla="*/ 4 w 240"/>
                <a:gd name="T17" fmla="*/ 143 h 235"/>
                <a:gd name="T18" fmla="*/ 21 w 240"/>
                <a:gd name="T19" fmla="*/ 185 h 235"/>
                <a:gd name="T20" fmla="*/ 53 w 240"/>
                <a:gd name="T21" fmla="*/ 215 h 235"/>
                <a:gd name="T22" fmla="*/ 97 w 240"/>
                <a:gd name="T23" fmla="*/ 235 h 235"/>
                <a:gd name="T24" fmla="*/ 143 w 240"/>
                <a:gd name="T25" fmla="*/ 235 h 235"/>
                <a:gd name="T26" fmla="*/ 187 w 240"/>
                <a:gd name="T27" fmla="*/ 215 h 235"/>
                <a:gd name="T28" fmla="*/ 219 w 240"/>
                <a:gd name="T29" fmla="*/ 185 h 235"/>
                <a:gd name="T30" fmla="*/ 237 w 240"/>
                <a:gd name="T31" fmla="*/ 143 h 235"/>
                <a:gd name="T32" fmla="*/ 237 w 240"/>
                <a:gd name="T33" fmla="*/ 115 h 235"/>
                <a:gd name="T34" fmla="*/ 227 w 240"/>
                <a:gd name="T35" fmla="*/ 73 h 235"/>
                <a:gd name="T36" fmla="*/ 200 w 240"/>
                <a:gd name="T37" fmla="*/ 35 h 235"/>
                <a:gd name="T38" fmla="*/ 164 w 240"/>
                <a:gd name="T39" fmla="*/ 10 h 235"/>
                <a:gd name="T40" fmla="*/ 120 w 240"/>
                <a:gd name="T41" fmla="*/ 3 h 235"/>
                <a:gd name="T42" fmla="*/ 73 w 240"/>
                <a:gd name="T43" fmla="*/ 10 h 235"/>
                <a:gd name="T44" fmla="*/ 38 w 240"/>
                <a:gd name="T45" fmla="*/ 35 h 235"/>
                <a:gd name="T46" fmla="*/ 13 w 240"/>
                <a:gd name="T47" fmla="*/ 73 h 235"/>
                <a:gd name="T48" fmla="*/ 4 w 240"/>
                <a:gd name="T49" fmla="*/ 115 h 235"/>
                <a:gd name="T50" fmla="*/ 13 w 240"/>
                <a:gd name="T51" fmla="*/ 162 h 235"/>
                <a:gd name="T52" fmla="*/ 38 w 240"/>
                <a:gd name="T53" fmla="*/ 199 h 235"/>
                <a:gd name="T54" fmla="*/ 73 w 240"/>
                <a:gd name="T55" fmla="*/ 225 h 235"/>
                <a:gd name="T56" fmla="*/ 120 w 240"/>
                <a:gd name="T57" fmla="*/ 232 h 235"/>
                <a:gd name="T58" fmla="*/ 164 w 240"/>
                <a:gd name="T59" fmla="*/ 225 h 235"/>
                <a:gd name="T60" fmla="*/ 200 w 240"/>
                <a:gd name="T61" fmla="*/ 199 h 235"/>
                <a:gd name="T62" fmla="*/ 227 w 240"/>
                <a:gd name="T63" fmla="*/ 162 h 235"/>
                <a:gd name="T64" fmla="*/ 237 w 240"/>
                <a:gd name="T65" fmla="*/ 11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235">
                  <a:moveTo>
                    <a:pt x="240" y="115"/>
                  </a:moveTo>
                  <a:lnTo>
                    <a:pt x="237" y="92"/>
                  </a:lnTo>
                  <a:lnTo>
                    <a:pt x="230" y="69"/>
                  </a:lnTo>
                  <a:lnTo>
                    <a:pt x="219" y="48"/>
                  </a:lnTo>
                  <a:lnTo>
                    <a:pt x="202" y="33"/>
                  </a:lnTo>
                  <a:lnTo>
                    <a:pt x="187" y="19"/>
                  </a:lnTo>
                  <a:lnTo>
                    <a:pt x="167" y="7"/>
                  </a:lnTo>
                  <a:lnTo>
                    <a:pt x="143" y="0"/>
                  </a:lnTo>
                  <a:lnTo>
                    <a:pt x="120" y="0"/>
                  </a:lnTo>
                  <a:lnTo>
                    <a:pt x="97" y="0"/>
                  </a:lnTo>
                  <a:lnTo>
                    <a:pt x="73" y="7"/>
                  </a:lnTo>
                  <a:lnTo>
                    <a:pt x="53" y="19"/>
                  </a:lnTo>
                  <a:lnTo>
                    <a:pt x="33" y="33"/>
                  </a:lnTo>
                  <a:lnTo>
                    <a:pt x="21" y="48"/>
                  </a:lnTo>
                  <a:lnTo>
                    <a:pt x="10" y="69"/>
                  </a:lnTo>
                  <a:lnTo>
                    <a:pt x="4" y="92"/>
                  </a:lnTo>
                  <a:lnTo>
                    <a:pt x="0" y="115"/>
                  </a:lnTo>
                  <a:lnTo>
                    <a:pt x="4" y="143"/>
                  </a:lnTo>
                  <a:lnTo>
                    <a:pt x="10" y="162"/>
                  </a:lnTo>
                  <a:lnTo>
                    <a:pt x="21" y="185"/>
                  </a:lnTo>
                  <a:lnTo>
                    <a:pt x="33" y="202"/>
                  </a:lnTo>
                  <a:lnTo>
                    <a:pt x="53" y="215"/>
                  </a:lnTo>
                  <a:lnTo>
                    <a:pt x="73" y="228"/>
                  </a:lnTo>
                  <a:lnTo>
                    <a:pt x="97" y="235"/>
                  </a:lnTo>
                  <a:lnTo>
                    <a:pt x="120" y="235"/>
                  </a:lnTo>
                  <a:lnTo>
                    <a:pt x="143" y="235"/>
                  </a:lnTo>
                  <a:lnTo>
                    <a:pt x="167" y="228"/>
                  </a:lnTo>
                  <a:lnTo>
                    <a:pt x="187" y="215"/>
                  </a:lnTo>
                  <a:lnTo>
                    <a:pt x="202" y="202"/>
                  </a:lnTo>
                  <a:lnTo>
                    <a:pt x="219" y="185"/>
                  </a:lnTo>
                  <a:lnTo>
                    <a:pt x="230" y="162"/>
                  </a:lnTo>
                  <a:lnTo>
                    <a:pt x="237" y="143"/>
                  </a:lnTo>
                  <a:lnTo>
                    <a:pt x="240" y="115"/>
                  </a:lnTo>
                  <a:lnTo>
                    <a:pt x="237" y="115"/>
                  </a:lnTo>
                  <a:lnTo>
                    <a:pt x="233" y="92"/>
                  </a:lnTo>
                  <a:lnTo>
                    <a:pt x="227" y="73"/>
                  </a:lnTo>
                  <a:lnTo>
                    <a:pt x="217" y="53"/>
                  </a:lnTo>
                  <a:lnTo>
                    <a:pt x="200" y="35"/>
                  </a:lnTo>
                  <a:lnTo>
                    <a:pt x="183" y="23"/>
                  </a:lnTo>
                  <a:lnTo>
                    <a:pt x="164" y="10"/>
                  </a:lnTo>
                  <a:lnTo>
                    <a:pt x="143" y="3"/>
                  </a:lnTo>
                  <a:lnTo>
                    <a:pt x="120" y="3"/>
                  </a:lnTo>
                  <a:lnTo>
                    <a:pt x="97" y="3"/>
                  </a:lnTo>
                  <a:lnTo>
                    <a:pt x="73" y="10"/>
                  </a:lnTo>
                  <a:lnTo>
                    <a:pt x="53" y="23"/>
                  </a:lnTo>
                  <a:lnTo>
                    <a:pt x="38" y="35"/>
                  </a:lnTo>
                  <a:lnTo>
                    <a:pt x="23" y="53"/>
                  </a:lnTo>
                  <a:lnTo>
                    <a:pt x="13" y="73"/>
                  </a:lnTo>
                  <a:lnTo>
                    <a:pt x="7" y="92"/>
                  </a:lnTo>
                  <a:lnTo>
                    <a:pt x="4" y="115"/>
                  </a:lnTo>
                  <a:lnTo>
                    <a:pt x="7" y="143"/>
                  </a:lnTo>
                  <a:lnTo>
                    <a:pt x="13" y="162"/>
                  </a:lnTo>
                  <a:lnTo>
                    <a:pt x="23" y="182"/>
                  </a:lnTo>
                  <a:lnTo>
                    <a:pt x="38" y="199"/>
                  </a:lnTo>
                  <a:lnTo>
                    <a:pt x="53" y="212"/>
                  </a:lnTo>
                  <a:lnTo>
                    <a:pt x="73" y="225"/>
                  </a:lnTo>
                  <a:lnTo>
                    <a:pt x="97" y="232"/>
                  </a:lnTo>
                  <a:lnTo>
                    <a:pt x="120" y="232"/>
                  </a:lnTo>
                  <a:lnTo>
                    <a:pt x="143" y="232"/>
                  </a:lnTo>
                  <a:lnTo>
                    <a:pt x="164" y="225"/>
                  </a:lnTo>
                  <a:lnTo>
                    <a:pt x="183" y="212"/>
                  </a:lnTo>
                  <a:lnTo>
                    <a:pt x="200" y="199"/>
                  </a:lnTo>
                  <a:lnTo>
                    <a:pt x="217" y="182"/>
                  </a:lnTo>
                  <a:lnTo>
                    <a:pt x="227" y="162"/>
                  </a:lnTo>
                  <a:lnTo>
                    <a:pt x="233" y="143"/>
                  </a:lnTo>
                  <a:lnTo>
                    <a:pt x="237" y="115"/>
                  </a:lnTo>
                  <a:lnTo>
                    <a:pt x="240" y="115"/>
                  </a:lnTo>
                  <a:close/>
                </a:path>
              </a:pathLst>
            </a:custGeom>
            <a:solidFill>
              <a:srgbClr val="489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7" name="Freeform 1409">
              <a:extLst>
                <a:ext uri="{FF2B5EF4-FFF2-40B4-BE49-F238E27FC236}">
                  <a16:creationId xmlns:a16="http://schemas.microsoft.com/office/drawing/2014/main" id="{CB4F523F-D994-434F-9FCA-55B86C81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182"/>
              <a:ext cx="77" cy="76"/>
            </a:xfrm>
            <a:custGeom>
              <a:avLst/>
              <a:gdLst>
                <a:gd name="T0" fmla="*/ 229 w 233"/>
                <a:gd name="T1" fmla="*/ 89 h 228"/>
                <a:gd name="T2" fmla="*/ 213 w 233"/>
                <a:gd name="T3" fmla="*/ 49 h 228"/>
                <a:gd name="T4" fmla="*/ 179 w 233"/>
                <a:gd name="T5" fmla="*/ 20 h 228"/>
                <a:gd name="T6" fmla="*/ 139 w 233"/>
                <a:gd name="T7" fmla="*/ 0 h 228"/>
                <a:gd name="T8" fmla="*/ 93 w 233"/>
                <a:gd name="T9" fmla="*/ 0 h 228"/>
                <a:gd name="T10" fmla="*/ 49 w 233"/>
                <a:gd name="T11" fmla="*/ 20 h 228"/>
                <a:gd name="T12" fmla="*/ 19 w 233"/>
                <a:gd name="T13" fmla="*/ 49 h 228"/>
                <a:gd name="T14" fmla="*/ 3 w 233"/>
                <a:gd name="T15" fmla="*/ 89 h 228"/>
                <a:gd name="T16" fmla="*/ 3 w 233"/>
                <a:gd name="T17" fmla="*/ 139 h 228"/>
                <a:gd name="T18" fmla="*/ 19 w 233"/>
                <a:gd name="T19" fmla="*/ 179 h 228"/>
                <a:gd name="T20" fmla="*/ 49 w 233"/>
                <a:gd name="T21" fmla="*/ 209 h 228"/>
                <a:gd name="T22" fmla="*/ 93 w 233"/>
                <a:gd name="T23" fmla="*/ 228 h 228"/>
                <a:gd name="T24" fmla="*/ 139 w 233"/>
                <a:gd name="T25" fmla="*/ 228 h 228"/>
                <a:gd name="T26" fmla="*/ 179 w 233"/>
                <a:gd name="T27" fmla="*/ 209 h 228"/>
                <a:gd name="T28" fmla="*/ 213 w 233"/>
                <a:gd name="T29" fmla="*/ 179 h 228"/>
                <a:gd name="T30" fmla="*/ 229 w 233"/>
                <a:gd name="T31" fmla="*/ 139 h 228"/>
                <a:gd name="T32" fmla="*/ 229 w 233"/>
                <a:gd name="T33" fmla="*/ 112 h 228"/>
                <a:gd name="T34" fmla="*/ 219 w 233"/>
                <a:gd name="T35" fmla="*/ 68 h 228"/>
                <a:gd name="T36" fmla="*/ 196 w 233"/>
                <a:gd name="T37" fmla="*/ 32 h 228"/>
                <a:gd name="T38" fmla="*/ 160 w 233"/>
                <a:gd name="T39" fmla="*/ 10 h 228"/>
                <a:gd name="T40" fmla="*/ 116 w 233"/>
                <a:gd name="T41" fmla="*/ 3 h 228"/>
                <a:gd name="T42" fmla="*/ 74 w 233"/>
                <a:gd name="T43" fmla="*/ 10 h 228"/>
                <a:gd name="T44" fmla="*/ 36 w 233"/>
                <a:gd name="T45" fmla="*/ 32 h 228"/>
                <a:gd name="T46" fmla="*/ 13 w 233"/>
                <a:gd name="T47" fmla="*/ 68 h 228"/>
                <a:gd name="T48" fmla="*/ 3 w 233"/>
                <a:gd name="T49" fmla="*/ 112 h 228"/>
                <a:gd name="T50" fmla="*/ 13 w 233"/>
                <a:gd name="T51" fmla="*/ 159 h 228"/>
                <a:gd name="T52" fmla="*/ 36 w 233"/>
                <a:gd name="T53" fmla="*/ 192 h 228"/>
                <a:gd name="T54" fmla="*/ 74 w 233"/>
                <a:gd name="T55" fmla="*/ 219 h 228"/>
                <a:gd name="T56" fmla="*/ 116 w 233"/>
                <a:gd name="T57" fmla="*/ 225 h 228"/>
                <a:gd name="T58" fmla="*/ 160 w 233"/>
                <a:gd name="T59" fmla="*/ 219 h 228"/>
                <a:gd name="T60" fmla="*/ 196 w 233"/>
                <a:gd name="T61" fmla="*/ 192 h 228"/>
                <a:gd name="T62" fmla="*/ 219 w 233"/>
                <a:gd name="T63" fmla="*/ 159 h 228"/>
                <a:gd name="T64" fmla="*/ 229 w 233"/>
                <a:gd name="T65" fmla="*/ 11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228">
                  <a:moveTo>
                    <a:pt x="233" y="112"/>
                  </a:moveTo>
                  <a:lnTo>
                    <a:pt x="229" y="89"/>
                  </a:lnTo>
                  <a:lnTo>
                    <a:pt x="223" y="68"/>
                  </a:lnTo>
                  <a:lnTo>
                    <a:pt x="213" y="49"/>
                  </a:lnTo>
                  <a:lnTo>
                    <a:pt x="196" y="32"/>
                  </a:lnTo>
                  <a:lnTo>
                    <a:pt x="179" y="20"/>
                  </a:lnTo>
                  <a:lnTo>
                    <a:pt x="160" y="7"/>
                  </a:lnTo>
                  <a:lnTo>
                    <a:pt x="139" y="0"/>
                  </a:lnTo>
                  <a:lnTo>
                    <a:pt x="116" y="0"/>
                  </a:lnTo>
                  <a:lnTo>
                    <a:pt x="93" y="0"/>
                  </a:lnTo>
                  <a:lnTo>
                    <a:pt x="69" y="7"/>
                  </a:lnTo>
                  <a:lnTo>
                    <a:pt x="49" y="20"/>
                  </a:lnTo>
                  <a:lnTo>
                    <a:pt x="34" y="32"/>
                  </a:lnTo>
                  <a:lnTo>
                    <a:pt x="19" y="49"/>
                  </a:lnTo>
                  <a:lnTo>
                    <a:pt x="9" y="68"/>
                  </a:lnTo>
                  <a:lnTo>
                    <a:pt x="3" y="89"/>
                  </a:lnTo>
                  <a:lnTo>
                    <a:pt x="0" y="112"/>
                  </a:lnTo>
                  <a:lnTo>
                    <a:pt x="3" y="139"/>
                  </a:lnTo>
                  <a:lnTo>
                    <a:pt x="9" y="159"/>
                  </a:lnTo>
                  <a:lnTo>
                    <a:pt x="19" y="179"/>
                  </a:lnTo>
                  <a:lnTo>
                    <a:pt x="34" y="194"/>
                  </a:lnTo>
                  <a:lnTo>
                    <a:pt x="49" y="209"/>
                  </a:lnTo>
                  <a:lnTo>
                    <a:pt x="69" y="222"/>
                  </a:lnTo>
                  <a:lnTo>
                    <a:pt x="93" y="228"/>
                  </a:lnTo>
                  <a:lnTo>
                    <a:pt x="116" y="228"/>
                  </a:lnTo>
                  <a:lnTo>
                    <a:pt x="139" y="228"/>
                  </a:lnTo>
                  <a:lnTo>
                    <a:pt x="160" y="222"/>
                  </a:lnTo>
                  <a:lnTo>
                    <a:pt x="179" y="209"/>
                  </a:lnTo>
                  <a:lnTo>
                    <a:pt x="196" y="194"/>
                  </a:lnTo>
                  <a:lnTo>
                    <a:pt x="213" y="179"/>
                  </a:lnTo>
                  <a:lnTo>
                    <a:pt x="223" y="159"/>
                  </a:lnTo>
                  <a:lnTo>
                    <a:pt x="229" y="139"/>
                  </a:lnTo>
                  <a:lnTo>
                    <a:pt x="233" y="112"/>
                  </a:lnTo>
                  <a:lnTo>
                    <a:pt x="229" y="112"/>
                  </a:lnTo>
                  <a:lnTo>
                    <a:pt x="226" y="91"/>
                  </a:lnTo>
                  <a:lnTo>
                    <a:pt x="219" y="68"/>
                  </a:lnTo>
                  <a:lnTo>
                    <a:pt x="209" y="49"/>
                  </a:lnTo>
                  <a:lnTo>
                    <a:pt x="196" y="32"/>
                  </a:lnTo>
                  <a:lnTo>
                    <a:pt x="179" y="20"/>
                  </a:lnTo>
                  <a:lnTo>
                    <a:pt x="160" y="10"/>
                  </a:lnTo>
                  <a:lnTo>
                    <a:pt x="139" y="3"/>
                  </a:lnTo>
                  <a:lnTo>
                    <a:pt x="116" y="3"/>
                  </a:lnTo>
                  <a:lnTo>
                    <a:pt x="93" y="3"/>
                  </a:lnTo>
                  <a:lnTo>
                    <a:pt x="74" y="10"/>
                  </a:lnTo>
                  <a:lnTo>
                    <a:pt x="53" y="20"/>
                  </a:lnTo>
                  <a:lnTo>
                    <a:pt x="36" y="32"/>
                  </a:lnTo>
                  <a:lnTo>
                    <a:pt x="23" y="49"/>
                  </a:lnTo>
                  <a:lnTo>
                    <a:pt x="13" y="68"/>
                  </a:lnTo>
                  <a:lnTo>
                    <a:pt x="6" y="91"/>
                  </a:lnTo>
                  <a:lnTo>
                    <a:pt x="3" y="112"/>
                  </a:lnTo>
                  <a:lnTo>
                    <a:pt x="6" y="135"/>
                  </a:lnTo>
                  <a:lnTo>
                    <a:pt x="13" y="159"/>
                  </a:lnTo>
                  <a:lnTo>
                    <a:pt x="23" y="175"/>
                  </a:lnTo>
                  <a:lnTo>
                    <a:pt x="36" y="192"/>
                  </a:lnTo>
                  <a:lnTo>
                    <a:pt x="53" y="209"/>
                  </a:lnTo>
                  <a:lnTo>
                    <a:pt x="74" y="219"/>
                  </a:lnTo>
                  <a:lnTo>
                    <a:pt x="93" y="225"/>
                  </a:lnTo>
                  <a:lnTo>
                    <a:pt x="116" y="225"/>
                  </a:lnTo>
                  <a:lnTo>
                    <a:pt x="139" y="225"/>
                  </a:lnTo>
                  <a:lnTo>
                    <a:pt x="160" y="219"/>
                  </a:lnTo>
                  <a:lnTo>
                    <a:pt x="179" y="209"/>
                  </a:lnTo>
                  <a:lnTo>
                    <a:pt x="196" y="192"/>
                  </a:lnTo>
                  <a:lnTo>
                    <a:pt x="209" y="175"/>
                  </a:lnTo>
                  <a:lnTo>
                    <a:pt x="219" y="159"/>
                  </a:lnTo>
                  <a:lnTo>
                    <a:pt x="226" y="135"/>
                  </a:lnTo>
                  <a:lnTo>
                    <a:pt x="229" y="112"/>
                  </a:lnTo>
                  <a:lnTo>
                    <a:pt x="233" y="112"/>
                  </a:lnTo>
                  <a:close/>
                </a:path>
              </a:pathLst>
            </a:custGeom>
            <a:solidFill>
              <a:srgbClr val="4E94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8" name="Freeform 1410">
              <a:extLst>
                <a:ext uri="{FF2B5EF4-FFF2-40B4-BE49-F238E27FC236}">
                  <a16:creationId xmlns:a16="http://schemas.microsoft.com/office/drawing/2014/main" id="{F1BB878F-B23C-4FEB-8779-6FC118B9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183"/>
              <a:ext cx="75" cy="74"/>
            </a:xfrm>
            <a:custGeom>
              <a:avLst/>
              <a:gdLst>
                <a:gd name="T0" fmla="*/ 223 w 226"/>
                <a:gd name="T1" fmla="*/ 89 h 221"/>
                <a:gd name="T2" fmla="*/ 206 w 226"/>
                <a:gd name="T3" fmla="*/ 46 h 221"/>
                <a:gd name="T4" fmla="*/ 176 w 226"/>
                <a:gd name="T5" fmla="*/ 16 h 221"/>
                <a:gd name="T6" fmla="*/ 136 w 226"/>
                <a:gd name="T7" fmla="*/ 0 h 221"/>
                <a:gd name="T8" fmla="*/ 90 w 226"/>
                <a:gd name="T9" fmla="*/ 0 h 221"/>
                <a:gd name="T10" fmla="*/ 50 w 226"/>
                <a:gd name="T11" fmla="*/ 16 h 221"/>
                <a:gd name="T12" fmla="*/ 20 w 226"/>
                <a:gd name="T13" fmla="*/ 46 h 221"/>
                <a:gd name="T14" fmla="*/ 3 w 226"/>
                <a:gd name="T15" fmla="*/ 89 h 221"/>
                <a:gd name="T16" fmla="*/ 3 w 226"/>
                <a:gd name="T17" fmla="*/ 131 h 221"/>
                <a:gd name="T18" fmla="*/ 20 w 226"/>
                <a:gd name="T19" fmla="*/ 171 h 221"/>
                <a:gd name="T20" fmla="*/ 50 w 226"/>
                <a:gd name="T21" fmla="*/ 205 h 221"/>
                <a:gd name="T22" fmla="*/ 90 w 226"/>
                <a:gd name="T23" fmla="*/ 221 h 221"/>
                <a:gd name="T24" fmla="*/ 136 w 226"/>
                <a:gd name="T25" fmla="*/ 221 h 221"/>
                <a:gd name="T26" fmla="*/ 176 w 226"/>
                <a:gd name="T27" fmla="*/ 205 h 221"/>
                <a:gd name="T28" fmla="*/ 206 w 226"/>
                <a:gd name="T29" fmla="*/ 171 h 221"/>
                <a:gd name="T30" fmla="*/ 223 w 226"/>
                <a:gd name="T31" fmla="*/ 131 h 221"/>
                <a:gd name="T32" fmla="*/ 223 w 226"/>
                <a:gd name="T33" fmla="*/ 108 h 221"/>
                <a:gd name="T34" fmla="*/ 212 w 226"/>
                <a:gd name="T35" fmla="*/ 68 h 221"/>
                <a:gd name="T36" fmla="*/ 189 w 226"/>
                <a:gd name="T37" fmla="*/ 32 h 221"/>
                <a:gd name="T38" fmla="*/ 157 w 226"/>
                <a:gd name="T39" fmla="*/ 10 h 221"/>
                <a:gd name="T40" fmla="*/ 113 w 226"/>
                <a:gd name="T41" fmla="*/ 3 h 221"/>
                <a:gd name="T42" fmla="*/ 71 w 226"/>
                <a:gd name="T43" fmla="*/ 10 h 221"/>
                <a:gd name="T44" fmla="*/ 33 w 226"/>
                <a:gd name="T45" fmla="*/ 32 h 221"/>
                <a:gd name="T46" fmla="*/ 10 w 226"/>
                <a:gd name="T47" fmla="*/ 68 h 221"/>
                <a:gd name="T48" fmla="*/ 3 w 226"/>
                <a:gd name="T49" fmla="*/ 108 h 221"/>
                <a:gd name="T50" fmla="*/ 10 w 226"/>
                <a:gd name="T51" fmla="*/ 152 h 221"/>
                <a:gd name="T52" fmla="*/ 33 w 226"/>
                <a:gd name="T53" fmla="*/ 188 h 221"/>
                <a:gd name="T54" fmla="*/ 71 w 226"/>
                <a:gd name="T55" fmla="*/ 211 h 221"/>
                <a:gd name="T56" fmla="*/ 113 w 226"/>
                <a:gd name="T57" fmla="*/ 218 h 221"/>
                <a:gd name="T58" fmla="*/ 157 w 226"/>
                <a:gd name="T59" fmla="*/ 211 h 221"/>
                <a:gd name="T60" fmla="*/ 189 w 226"/>
                <a:gd name="T61" fmla="*/ 188 h 221"/>
                <a:gd name="T62" fmla="*/ 212 w 226"/>
                <a:gd name="T63" fmla="*/ 152 h 221"/>
                <a:gd name="T64" fmla="*/ 223 w 226"/>
                <a:gd name="T65" fmla="*/ 10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" h="221">
                  <a:moveTo>
                    <a:pt x="226" y="108"/>
                  </a:moveTo>
                  <a:lnTo>
                    <a:pt x="223" y="89"/>
                  </a:lnTo>
                  <a:lnTo>
                    <a:pt x="216" y="66"/>
                  </a:lnTo>
                  <a:lnTo>
                    <a:pt x="206" y="46"/>
                  </a:lnTo>
                  <a:lnTo>
                    <a:pt x="193" y="28"/>
                  </a:lnTo>
                  <a:lnTo>
                    <a:pt x="176" y="16"/>
                  </a:lnTo>
                  <a:lnTo>
                    <a:pt x="157" y="6"/>
                  </a:lnTo>
                  <a:lnTo>
                    <a:pt x="136" y="0"/>
                  </a:lnTo>
                  <a:lnTo>
                    <a:pt x="113" y="0"/>
                  </a:lnTo>
                  <a:lnTo>
                    <a:pt x="90" y="0"/>
                  </a:lnTo>
                  <a:lnTo>
                    <a:pt x="71" y="6"/>
                  </a:lnTo>
                  <a:lnTo>
                    <a:pt x="50" y="16"/>
                  </a:lnTo>
                  <a:lnTo>
                    <a:pt x="33" y="28"/>
                  </a:lnTo>
                  <a:lnTo>
                    <a:pt x="20" y="46"/>
                  </a:lnTo>
                  <a:lnTo>
                    <a:pt x="10" y="66"/>
                  </a:lnTo>
                  <a:lnTo>
                    <a:pt x="3" y="89"/>
                  </a:lnTo>
                  <a:lnTo>
                    <a:pt x="0" y="108"/>
                  </a:lnTo>
                  <a:lnTo>
                    <a:pt x="3" y="131"/>
                  </a:lnTo>
                  <a:lnTo>
                    <a:pt x="10" y="155"/>
                  </a:lnTo>
                  <a:lnTo>
                    <a:pt x="20" y="171"/>
                  </a:lnTo>
                  <a:lnTo>
                    <a:pt x="33" y="188"/>
                  </a:lnTo>
                  <a:lnTo>
                    <a:pt x="50" y="205"/>
                  </a:lnTo>
                  <a:lnTo>
                    <a:pt x="71" y="215"/>
                  </a:lnTo>
                  <a:lnTo>
                    <a:pt x="90" y="221"/>
                  </a:lnTo>
                  <a:lnTo>
                    <a:pt x="113" y="221"/>
                  </a:lnTo>
                  <a:lnTo>
                    <a:pt x="136" y="221"/>
                  </a:lnTo>
                  <a:lnTo>
                    <a:pt x="157" y="215"/>
                  </a:lnTo>
                  <a:lnTo>
                    <a:pt x="176" y="205"/>
                  </a:lnTo>
                  <a:lnTo>
                    <a:pt x="193" y="188"/>
                  </a:lnTo>
                  <a:lnTo>
                    <a:pt x="206" y="171"/>
                  </a:lnTo>
                  <a:lnTo>
                    <a:pt x="216" y="155"/>
                  </a:lnTo>
                  <a:lnTo>
                    <a:pt x="223" y="131"/>
                  </a:lnTo>
                  <a:lnTo>
                    <a:pt x="226" y="108"/>
                  </a:lnTo>
                  <a:lnTo>
                    <a:pt x="223" y="108"/>
                  </a:lnTo>
                  <a:lnTo>
                    <a:pt x="220" y="89"/>
                  </a:lnTo>
                  <a:lnTo>
                    <a:pt x="212" y="68"/>
                  </a:lnTo>
                  <a:lnTo>
                    <a:pt x="203" y="49"/>
                  </a:lnTo>
                  <a:lnTo>
                    <a:pt x="189" y="32"/>
                  </a:lnTo>
                  <a:lnTo>
                    <a:pt x="172" y="20"/>
                  </a:lnTo>
                  <a:lnTo>
                    <a:pt x="157" y="10"/>
                  </a:lnTo>
                  <a:lnTo>
                    <a:pt x="134" y="3"/>
                  </a:lnTo>
                  <a:lnTo>
                    <a:pt x="113" y="3"/>
                  </a:lnTo>
                  <a:lnTo>
                    <a:pt x="90" y="3"/>
                  </a:lnTo>
                  <a:lnTo>
                    <a:pt x="71" y="10"/>
                  </a:lnTo>
                  <a:lnTo>
                    <a:pt x="50" y="20"/>
                  </a:lnTo>
                  <a:lnTo>
                    <a:pt x="33" y="32"/>
                  </a:lnTo>
                  <a:lnTo>
                    <a:pt x="20" y="49"/>
                  </a:lnTo>
                  <a:lnTo>
                    <a:pt x="10" y="68"/>
                  </a:lnTo>
                  <a:lnTo>
                    <a:pt x="6" y="89"/>
                  </a:lnTo>
                  <a:lnTo>
                    <a:pt x="3" y="108"/>
                  </a:lnTo>
                  <a:lnTo>
                    <a:pt x="6" y="131"/>
                  </a:lnTo>
                  <a:lnTo>
                    <a:pt x="10" y="152"/>
                  </a:lnTo>
                  <a:lnTo>
                    <a:pt x="20" y="171"/>
                  </a:lnTo>
                  <a:lnTo>
                    <a:pt x="33" y="188"/>
                  </a:lnTo>
                  <a:lnTo>
                    <a:pt x="50" y="201"/>
                  </a:lnTo>
                  <a:lnTo>
                    <a:pt x="71" y="211"/>
                  </a:lnTo>
                  <a:lnTo>
                    <a:pt x="90" y="218"/>
                  </a:lnTo>
                  <a:lnTo>
                    <a:pt x="113" y="218"/>
                  </a:lnTo>
                  <a:lnTo>
                    <a:pt x="134" y="218"/>
                  </a:lnTo>
                  <a:lnTo>
                    <a:pt x="157" y="211"/>
                  </a:lnTo>
                  <a:lnTo>
                    <a:pt x="172" y="201"/>
                  </a:lnTo>
                  <a:lnTo>
                    <a:pt x="189" y="188"/>
                  </a:lnTo>
                  <a:lnTo>
                    <a:pt x="203" y="171"/>
                  </a:lnTo>
                  <a:lnTo>
                    <a:pt x="212" y="152"/>
                  </a:lnTo>
                  <a:lnTo>
                    <a:pt x="220" y="131"/>
                  </a:lnTo>
                  <a:lnTo>
                    <a:pt x="223" y="108"/>
                  </a:lnTo>
                  <a:lnTo>
                    <a:pt x="226" y="108"/>
                  </a:lnTo>
                  <a:close/>
                </a:path>
              </a:pathLst>
            </a:custGeom>
            <a:solidFill>
              <a:srgbClr val="539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9" name="Freeform 1411">
              <a:extLst>
                <a:ext uri="{FF2B5EF4-FFF2-40B4-BE49-F238E27FC236}">
                  <a16:creationId xmlns:a16="http://schemas.microsoft.com/office/drawing/2014/main" id="{34E53ABB-0DA2-458E-B101-F2CACE205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184"/>
              <a:ext cx="73" cy="72"/>
            </a:xfrm>
            <a:custGeom>
              <a:avLst/>
              <a:gdLst>
                <a:gd name="T0" fmla="*/ 217 w 220"/>
                <a:gd name="T1" fmla="*/ 86 h 215"/>
                <a:gd name="T2" fmla="*/ 200 w 220"/>
                <a:gd name="T3" fmla="*/ 46 h 215"/>
                <a:gd name="T4" fmla="*/ 169 w 220"/>
                <a:gd name="T5" fmla="*/ 17 h 215"/>
                <a:gd name="T6" fmla="*/ 131 w 220"/>
                <a:gd name="T7" fmla="*/ 0 h 215"/>
                <a:gd name="T8" fmla="*/ 87 w 220"/>
                <a:gd name="T9" fmla="*/ 0 h 215"/>
                <a:gd name="T10" fmla="*/ 47 w 220"/>
                <a:gd name="T11" fmla="*/ 17 h 215"/>
                <a:gd name="T12" fmla="*/ 17 w 220"/>
                <a:gd name="T13" fmla="*/ 46 h 215"/>
                <a:gd name="T14" fmla="*/ 3 w 220"/>
                <a:gd name="T15" fmla="*/ 86 h 215"/>
                <a:gd name="T16" fmla="*/ 3 w 220"/>
                <a:gd name="T17" fmla="*/ 128 h 215"/>
                <a:gd name="T18" fmla="*/ 17 w 220"/>
                <a:gd name="T19" fmla="*/ 168 h 215"/>
                <a:gd name="T20" fmla="*/ 47 w 220"/>
                <a:gd name="T21" fmla="*/ 198 h 215"/>
                <a:gd name="T22" fmla="*/ 87 w 220"/>
                <a:gd name="T23" fmla="*/ 215 h 215"/>
                <a:gd name="T24" fmla="*/ 131 w 220"/>
                <a:gd name="T25" fmla="*/ 215 h 215"/>
                <a:gd name="T26" fmla="*/ 169 w 220"/>
                <a:gd name="T27" fmla="*/ 198 h 215"/>
                <a:gd name="T28" fmla="*/ 200 w 220"/>
                <a:gd name="T29" fmla="*/ 168 h 215"/>
                <a:gd name="T30" fmla="*/ 217 w 220"/>
                <a:gd name="T31" fmla="*/ 128 h 215"/>
                <a:gd name="T32" fmla="*/ 217 w 220"/>
                <a:gd name="T33" fmla="*/ 105 h 215"/>
                <a:gd name="T34" fmla="*/ 207 w 220"/>
                <a:gd name="T35" fmla="*/ 65 h 215"/>
                <a:gd name="T36" fmla="*/ 183 w 220"/>
                <a:gd name="T37" fmla="*/ 32 h 215"/>
                <a:gd name="T38" fmla="*/ 150 w 220"/>
                <a:gd name="T39" fmla="*/ 9 h 215"/>
                <a:gd name="T40" fmla="*/ 110 w 220"/>
                <a:gd name="T41" fmla="*/ 3 h 215"/>
                <a:gd name="T42" fmla="*/ 68 w 220"/>
                <a:gd name="T43" fmla="*/ 9 h 215"/>
                <a:gd name="T44" fmla="*/ 34 w 220"/>
                <a:gd name="T45" fmla="*/ 32 h 215"/>
                <a:gd name="T46" fmla="*/ 11 w 220"/>
                <a:gd name="T47" fmla="*/ 65 h 215"/>
                <a:gd name="T48" fmla="*/ 3 w 220"/>
                <a:gd name="T49" fmla="*/ 105 h 215"/>
                <a:gd name="T50" fmla="*/ 11 w 220"/>
                <a:gd name="T51" fmla="*/ 149 h 215"/>
                <a:gd name="T52" fmla="*/ 34 w 220"/>
                <a:gd name="T53" fmla="*/ 182 h 215"/>
                <a:gd name="T54" fmla="*/ 68 w 220"/>
                <a:gd name="T55" fmla="*/ 205 h 215"/>
                <a:gd name="T56" fmla="*/ 110 w 220"/>
                <a:gd name="T57" fmla="*/ 212 h 215"/>
                <a:gd name="T58" fmla="*/ 150 w 220"/>
                <a:gd name="T59" fmla="*/ 205 h 215"/>
                <a:gd name="T60" fmla="*/ 183 w 220"/>
                <a:gd name="T61" fmla="*/ 182 h 215"/>
                <a:gd name="T62" fmla="*/ 207 w 220"/>
                <a:gd name="T63" fmla="*/ 149 h 215"/>
                <a:gd name="T64" fmla="*/ 217 w 220"/>
                <a:gd name="T65" fmla="*/ 10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0" h="215">
                  <a:moveTo>
                    <a:pt x="220" y="105"/>
                  </a:moveTo>
                  <a:lnTo>
                    <a:pt x="217" y="86"/>
                  </a:lnTo>
                  <a:lnTo>
                    <a:pt x="209" y="65"/>
                  </a:lnTo>
                  <a:lnTo>
                    <a:pt x="200" y="46"/>
                  </a:lnTo>
                  <a:lnTo>
                    <a:pt x="186" y="29"/>
                  </a:lnTo>
                  <a:lnTo>
                    <a:pt x="169" y="17"/>
                  </a:lnTo>
                  <a:lnTo>
                    <a:pt x="154" y="7"/>
                  </a:lnTo>
                  <a:lnTo>
                    <a:pt x="131" y="0"/>
                  </a:lnTo>
                  <a:lnTo>
                    <a:pt x="110" y="0"/>
                  </a:lnTo>
                  <a:lnTo>
                    <a:pt x="87" y="0"/>
                  </a:lnTo>
                  <a:lnTo>
                    <a:pt x="68" y="7"/>
                  </a:lnTo>
                  <a:lnTo>
                    <a:pt x="47" y="17"/>
                  </a:lnTo>
                  <a:lnTo>
                    <a:pt x="30" y="29"/>
                  </a:lnTo>
                  <a:lnTo>
                    <a:pt x="17" y="46"/>
                  </a:lnTo>
                  <a:lnTo>
                    <a:pt x="7" y="65"/>
                  </a:lnTo>
                  <a:lnTo>
                    <a:pt x="3" y="86"/>
                  </a:lnTo>
                  <a:lnTo>
                    <a:pt x="0" y="105"/>
                  </a:lnTo>
                  <a:lnTo>
                    <a:pt x="3" y="128"/>
                  </a:lnTo>
                  <a:lnTo>
                    <a:pt x="7" y="149"/>
                  </a:lnTo>
                  <a:lnTo>
                    <a:pt x="17" y="168"/>
                  </a:lnTo>
                  <a:lnTo>
                    <a:pt x="30" y="185"/>
                  </a:lnTo>
                  <a:lnTo>
                    <a:pt x="47" y="198"/>
                  </a:lnTo>
                  <a:lnTo>
                    <a:pt x="68" y="208"/>
                  </a:lnTo>
                  <a:lnTo>
                    <a:pt x="87" y="215"/>
                  </a:lnTo>
                  <a:lnTo>
                    <a:pt x="110" y="215"/>
                  </a:lnTo>
                  <a:lnTo>
                    <a:pt x="131" y="215"/>
                  </a:lnTo>
                  <a:lnTo>
                    <a:pt x="154" y="208"/>
                  </a:lnTo>
                  <a:lnTo>
                    <a:pt x="169" y="198"/>
                  </a:lnTo>
                  <a:lnTo>
                    <a:pt x="186" y="185"/>
                  </a:lnTo>
                  <a:lnTo>
                    <a:pt x="200" y="168"/>
                  </a:lnTo>
                  <a:lnTo>
                    <a:pt x="209" y="149"/>
                  </a:lnTo>
                  <a:lnTo>
                    <a:pt x="217" y="128"/>
                  </a:lnTo>
                  <a:lnTo>
                    <a:pt x="220" y="105"/>
                  </a:lnTo>
                  <a:lnTo>
                    <a:pt x="217" y="105"/>
                  </a:lnTo>
                  <a:lnTo>
                    <a:pt x="213" y="86"/>
                  </a:lnTo>
                  <a:lnTo>
                    <a:pt x="207" y="65"/>
                  </a:lnTo>
                  <a:lnTo>
                    <a:pt x="197" y="48"/>
                  </a:lnTo>
                  <a:lnTo>
                    <a:pt x="183" y="32"/>
                  </a:lnTo>
                  <a:lnTo>
                    <a:pt x="169" y="19"/>
                  </a:lnTo>
                  <a:lnTo>
                    <a:pt x="150" y="9"/>
                  </a:lnTo>
                  <a:lnTo>
                    <a:pt x="131" y="3"/>
                  </a:lnTo>
                  <a:lnTo>
                    <a:pt x="110" y="3"/>
                  </a:lnTo>
                  <a:lnTo>
                    <a:pt x="87" y="3"/>
                  </a:lnTo>
                  <a:lnTo>
                    <a:pt x="68" y="9"/>
                  </a:lnTo>
                  <a:lnTo>
                    <a:pt x="51" y="19"/>
                  </a:lnTo>
                  <a:lnTo>
                    <a:pt x="34" y="32"/>
                  </a:lnTo>
                  <a:lnTo>
                    <a:pt x="20" y="48"/>
                  </a:lnTo>
                  <a:lnTo>
                    <a:pt x="11" y="65"/>
                  </a:lnTo>
                  <a:lnTo>
                    <a:pt x="3" y="86"/>
                  </a:lnTo>
                  <a:lnTo>
                    <a:pt x="3" y="105"/>
                  </a:lnTo>
                  <a:lnTo>
                    <a:pt x="3" y="128"/>
                  </a:lnTo>
                  <a:lnTo>
                    <a:pt x="11" y="149"/>
                  </a:lnTo>
                  <a:lnTo>
                    <a:pt x="20" y="165"/>
                  </a:lnTo>
                  <a:lnTo>
                    <a:pt x="34" y="182"/>
                  </a:lnTo>
                  <a:lnTo>
                    <a:pt x="51" y="195"/>
                  </a:lnTo>
                  <a:lnTo>
                    <a:pt x="68" y="205"/>
                  </a:lnTo>
                  <a:lnTo>
                    <a:pt x="87" y="212"/>
                  </a:lnTo>
                  <a:lnTo>
                    <a:pt x="110" y="212"/>
                  </a:lnTo>
                  <a:lnTo>
                    <a:pt x="131" y="212"/>
                  </a:lnTo>
                  <a:lnTo>
                    <a:pt x="150" y="205"/>
                  </a:lnTo>
                  <a:lnTo>
                    <a:pt x="169" y="195"/>
                  </a:lnTo>
                  <a:lnTo>
                    <a:pt x="183" y="182"/>
                  </a:lnTo>
                  <a:lnTo>
                    <a:pt x="197" y="165"/>
                  </a:lnTo>
                  <a:lnTo>
                    <a:pt x="207" y="149"/>
                  </a:lnTo>
                  <a:lnTo>
                    <a:pt x="213" y="128"/>
                  </a:lnTo>
                  <a:lnTo>
                    <a:pt x="217" y="105"/>
                  </a:lnTo>
                  <a:lnTo>
                    <a:pt x="220" y="105"/>
                  </a:lnTo>
                  <a:close/>
                </a:path>
              </a:pathLst>
            </a:custGeom>
            <a:solidFill>
              <a:srgbClr val="589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0" name="Freeform 1412">
              <a:extLst>
                <a:ext uri="{FF2B5EF4-FFF2-40B4-BE49-F238E27FC236}">
                  <a16:creationId xmlns:a16="http://schemas.microsoft.com/office/drawing/2014/main" id="{3C347E0D-D8B7-440C-9FB1-A5B06382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85"/>
              <a:ext cx="71" cy="70"/>
            </a:xfrm>
            <a:custGeom>
              <a:avLst/>
              <a:gdLst>
                <a:gd name="T0" fmla="*/ 210 w 214"/>
                <a:gd name="T1" fmla="*/ 83 h 209"/>
                <a:gd name="T2" fmla="*/ 194 w 214"/>
                <a:gd name="T3" fmla="*/ 45 h 209"/>
                <a:gd name="T4" fmla="*/ 166 w 214"/>
                <a:gd name="T5" fmla="*/ 15 h 209"/>
                <a:gd name="T6" fmla="*/ 128 w 214"/>
                <a:gd name="T7" fmla="*/ 0 h 209"/>
                <a:gd name="T8" fmla="*/ 84 w 214"/>
                <a:gd name="T9" fmla="*/ 0 h 209"/>
                <a:gd name="T10" fmla="*/ 48 w 214"/>
                <a:gd name="T11" fmla="*/ 15 h 209"/>
                <a:gd name="T12" fmla="*/ 17 w 214"/>
                <a:gd name="T13" fmla="*/ 45 h 209"/>
                <a:gd name="T14" fmla="*/ 0 w 214"/>
                <a:gd name="T15" fmla="*/ 83 h 209"/>
                <a:gd name="T16" fmla="*/ 0 w 214"/>
                <a:gd name="T17" fmla="*/ 125 h 209"/>
                <a:gd name="T18" fmla="*/ 17 w 214"/>
                <a:gd name="T19" fmla="*/ 161 h 209"/>
                <a:gd name="T20" fmla="*/ 48 w 214"/>
                <a:gd name="T21" fmla="*/ 192 h 209"/>
                <a:gd name="T22" fmla="*/ 84 w 214"/>
                <a:gd name="T23" fmla="*/ 209 h 209"/>
                <a:gd name="T24" fmla="*/ 128 w 214"/>
                <a:gd name="T25" fmla="*/ 209 h 209"/>
                <a:gd name="T26" fmla="*/ 166 w 214"/>
                <a:gd name="T27" fmla="*/ 192 h 209"/>
                <a:gd name="T28" fmla="*/ 194 w 214"/>
                <a:gd name="T29" fmla="*/ 161 h 209"/>
                <a:gd name="T30" fmla="*/ 210 w 214"/>
                <a:gd name="T31" fmla="*/ 125 h 209"/>
                <a:gd name="T32" fmla="*/ 210 w 214"/>
                <a:gd name="T33" fmla="*/ 102 h 209"/>
                <a:gd name="T34" fmla="*/ 200 w 214"/>
                <a:gd name="T35" fmla="*/ 62 h 209"/>
                <a:gd name="T36" fmla="*/ 180 w 214"/>
                <a:gd name="T37" fmla="*/ 32 h 209"/>
                <a:gd name="T38" fmla="*/ 147 w 214"/>
                <a:gd name="T39" fmla="*/ 10 h 209"/>
                <a:gd name="T40" fmla="*/ 107 w 214"/>
                <a:gd name="T41" fmla="*/ 3 h 209"/>
                <a:gd name="T42" fmla="*/ 67 w 214"/>
                <a:gd name="T43" fmla="*/ 10 h 209"/>
                <a:gd name="T44" fmla="*/ 34 w 214"/>
                <a:gd name="T45" fmla="*/ 32 h 209"/>
                <a:gd name="T46" fmla="*/ 10 w 214"/>
                <a:gd name="T47" fmla="*/ 62 h 209"/>
                <a:gd name="T48" fmla="*/ 4 w 214"/>
                <a:gd name="T49" fmla="*/ 102 h 209"/>
                <a:gd name="T50" fmla="*/ 10 w 214"/>
                <a:gd name="T51" fmla="*/ 146 h 209"/>
                <a:gd name="T52" fmla="*/ 34 w 214"/>
                <a:gd name="T53" fmla="*/ 175 h 209"/>
                <a:gd name="T54" fmla="*/ 67 w 214"/>
                <a:gd name="T55" fmla="*/ 199 h 209"/>
                <a:gd name="T56" fmla="*/ 107 w 214"/>
                <a:gd name="T57" fmla="*/ 205 h 209"/>
                <a:gd name="T58" fmla="*/ 147 w 214"/>
                <a:gd name="T59" fmla="*/ 199 h 209"/>
                <a:gd name="T60" fmla="*/ 180 w 214"/>
                <a:gd name="T61" fmla="*/ 175 h 209"/>
                <a:gd name="T62" fmla="*/ 200 w 214"/>
                <a:gd name="T63" fmla="*/ 146 h 209"/>
                <a:gd name="T64" fmla="*/ 210 w 214"/>
                <a:gd name="T65" fmla="*/ 10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4" h="209">
                  <a:moveTo>
                    <a:pt x="214" y="102"/>
                  </a:moveTo>
                  <a:lnTo>
                    <a:pt x="210" y="83"/>
                  </a:lnTo>
                  <a:lnTo>
                    <a:pt x="204" y="62"/>
                  </a:lnTo>
                  <a:lnTo>
                    <a:pt x="194" y="45"/>
                  </a:lnTo>
                  <a:lnTo>
                    <a:pt x="180" y="29"/>
                  </a:lnTo>
                  <a:lnTo>
                    <a:pt x="166" y="15"/>
                  </a:lnTo>
                  <a:lnTo>
                    <a:pt x="147" y="6"/>
                  </a:lnTo>
                  <a:lnTo>
                    <a:pt x="128" y="0"/>
                  </a:lnTo>
                  <a:lnTo>
                    <a:pt x="107" y="0"/>
                  </a:lnTo>
                  <a:lnTo>
                    <a:pt x="84" y="0"/>
                  </a:lnTo>
                  <a:lnTo>
                    <a:pt x="65" y="6"/>
                  </a:lnTo>
                  <a:lnTo>
                    <a:pt x="48" y="15"/>
                  </a:lnTo>
                  <a:lnTo>
                    <a:pt x="31" y="29"/>
                  </a:lnTo>
                  <a:lnTo>
                    <a:pt x="17" y="45"/>
                  </a:lnTo>
                  <a:lnTo>
                    <a:pt x="8" y="62"/>
                  </a:lnTo>
                  <a:lnTo>
                    <a:pt x="0" y="83"/>
                  </a:lnTo>
                  <a:lnTo>
                    <a:pt x="0" y="102"/>
                  </a:lnTo>
                  <a:lnTo>
                    <a:pt x="0" y="125"/>
                  </a:lnTo>
                  <a:lnTo>
                    <a:pt x="8" y="146"/>
                  </a:lnTo>
                  <a:lnTo>
                    <a:pt x="17" y="161"/>
                  </a:lnTo>
                  <a:lnTo>
                    <a:pt x="31" y="179"/>
                  </a:lnTo>
                  <a:lnTo>
                    <a:pt x="48" y="192"/>
                  </a:lnTo>
                  <a:lnTo>
                    <a:pt x="65" y="201"/>
                  </a:lnTo>
                  <a:lnTo>
                    <a:pt x="84" y="209"/>
                  </a:lnTo>
                  <a:lnTo>
                    <a:pt x="107" y="209"/>
                  </a:lnTo>
                  <a:lnTo>
                    <a:pt x="128" y="209"/>
                  </a:lnTo>
                  <a:lnTo>
                    <a:pt x="147" y="201"/>
                  </a:lnTo>
                  <a:lnTo>
                    <a:pt x="166" y="192"/>
                  </a:lnTo>
                  <a:lnTo>
                    <a:pt x="180" y="179"/>
                  </a:lnTo>
                  <a:lnTo>
                    <a:pt x="194" y="161"/>
                  </a:lnTo>
                  <a:lnTo>
                    <a:pt x="204" y="146"/>
                  </a:lnTo>
                  <a:lnTo>
                    <a:pt x="210" y="125"/>
                  </a:lnTo>
                  <a:lnTo>
                    <a:pt x="214" y="102"/>
                  </a:lnTo>
                  <a:lnTo>
                    <a:pt x="210" y="102"/>
                  </a:lnTo>
                  <a:lnTo>
                    <a:pt x="206" y="83"/>
                  </a:lnTo>
                  <a:lnTo>
                    <a:pt x="200" y="62"/>
                  </a:lnTo>
                  <a:lnTo>
                    <a:pt x="189" y="45"/>
                  </a:lnTo>
                  <a:lnTo>
                    <a:pt x="180" y="32"/>
                  </a:lnTo>
                  <a:lnTo>
                    <a:pt x="164" y="20"/>
                  </a:lnTo>
                  <a:lnTo>
                    <a:pt x="147" y="10"/>
                  </a:lnTo>
                  <a:lnTo>
                    <a:pt x="128" y="3"/>
                  </a:lnTo>
                  <a:lnTo>
                    <a:pt x="107" y="3"/>
                  </a:lnTo>
                  <a:lnTo>
                    <a:pt x="88" y="3"/>
                  </a:lnTo>
                  <a:lnTo>
                    <a:pt x="67" y="10"/>
                  </a:lnTo>
                  <a:lnTo>
                    <a:pt x="48" y="20"/>
                  </a:lnTo>
                  <a:lnTo>
                    <a:pt x="34" y="32"/>
                  </a:lnTo>
                  <a:lnTo>
                    <a:pt x="20" y="45"/>
                  </a:lnTo>
                  <a:lnTo>
                    <a:pt x="10" y="62"/>
                  </a:lnTo>
                  <a:lnTo>
                    <a:pt x="4" y="83"/>
                  </a:lnTo>
                  <a:lnTo>
                    <a:pt x="4" y="102"/>
                  </a:lnTo>
                  <a:lnTo>
                    <a:pt x="4" y="125"/>
                  </a:lnTo>
                  <a:lnTo>
                    <a:pt x="10" y="146"/>
                  </a:lnTo>
                  <a:lnTo>
                    <a:pt x="20" y="161"/>
                  </a:lnTo>
                  <a:lnTo>
                    <a:pt x="34" y="175"/>
                  </a:lnTo>
                  <a:lnTo>
                    <a:pt x="48" y="189"/>
                  </a:lnTo>
                  <a:lnTo>
                    <a:pt x="67" y="199"/>
                  </a:lnTo>
                  <a:lnTo>
                    <a:pt x="88" y="205"/>
                  </a:lnTo>
                  <a:lnTo>
                    <a:pt x="107" y="205"/>
                  </a:lnTo>
                  <a:lnTo>
                    <a:pt x="128" y="205"/>
                  </a:lnTo>
                  <a:lnTo>
                    <a:pt x="147" y="199"/>
                  </a:lnTo>
                  <a:lnTo>
                    <a:pt x="164" y="189"/>
                  </a:lnTo>
                  <a:lnTo>
                    <a:pt x="180" y="175"/>
                  </a:lnTo>
                  <a:lnTo>
                    <a:pt x="189" y="161"/>
                  </a:lnTo>
                  <a:lnTo>
                    <a:pt x="200" y="146"/>
                  </a:lnTo>
                  <a:lnTo>
                    <a:pt x="206" y="125"/>
                  </a:lnTo>
                  <a:lnTo>
                    <a:pt x="210" y="102"/>
                  </a:lnTo>
                  <a:lnTo>
                    <a:pt x="214" y="102"/>
                  </a:lnTo>
                  <a:close/>
                </a:path>
              </a:pathLst>
            </a:custGeom>
            <a:solidFill>
              <a:srgbClr val="5D9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1" name="Freeform 1413">
              <a:extLst>
                <a:ext uri="{FF2B5EF4-FFF2-40B4-BE49-F238E27FC236}">
                  <a16:creationId xmlns:a16="http://schemas.microsoft.com/office/drawing/2014/main" id="{68E01828-7EFB-4CA3-998E-D3FA7B528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187"/>
              <a:ext cx="69" cy="67"/>
            </a:xfrm>
            <a:custGeom>
              <a:avLst/>
              <a:gdLst>
                <a:gd name="T0" fmla="*/ 202 w 206"/>
                <a:gd name="T1" fmla="*/ 79 h 201"/>
                <a:gd name="T2" fmla="*/ 185 w 206"/>
                <a:gd name="T3" fmla="*/ 41 h 201"/>
                <a:gd name="T4" fmla="*/ 160 w 206"/>
                <a:gd name="T5" fmla="*/ 16 h 201"/>
                <a:gd name="T6" fmla="*/ 124 w 206"/>
                <a:gd name="T7" fmla="*/ 0 h 201"/>
                <a:gd name="T8" fmla="*/ 84 w 206"/>
                <a:gd name="T9" fmla="*/ 0 h 201"/>
                <a:gd name="T10" fmla="*/ 44 w 206"/>
                <a:gd name="T11" fmla="*/ 16 h 201"/>
                <a:gd name="T12" fmla="*/ 16 w 206"/>
                <a:gd name="T13" fmla="*/ 41 h 201"/>
                <a:gd name="T14" fmla="*/ 0 w 206"/>
                <a:gd name="T15" fmla="*/ 79 h 201"/>
                <a:gd name="T16" fmla="*/ 0 w 206"/>
                <a:gd name="T17" fmla="*/ 121 h 201"/>
                <a:gd name="T18" fmla="*/ 16 w 206"/>
                <a:gd name="T19" fmla="*/ 158 h 201"/>
                <a:gd name="T20" fmla="*/ 44 w 206"/>
                <a:gd name="T21" fmla="*/ 185 h 201"/>
                <a:gd name="T22" fmla="*/ 84 w 206"/>
                <a:gd name="T23" fmla="*/ 201 h 201"/>
                <a:gd name="T24" fmla="*/ 124 w 206"/>
                <a:gd name="T25" fmla="*/ 201 h 201"/>
                <a:gd name="T26" fmla="*/ 160 w 206"/>
                <a:gd name="T27" fmla="*/ 185 h 201"/>
                <a:gd name="T28" fmla="*/ 185 w 206"/>
                <a:gd name="T29" fmla="*/ 158 h 201"/>
                <a:gd name="T30" fmla="*/ 202 w 206"/>
                <a:gd name="T31" fmla="*/ 121 h 201"/>
                <a:gd name="T32" fmla="*/ 202 w 206"/>
                <a:gd name="T33" fmla="*/ 98 h 201"/>
                <a:gd name="T34" fmla="*/ 193 w 206"/>
                <a:gd name="T35" fmla="*/ 62 h 201"/>
                <a:gd name="T36" fmla="*/ 173 w 206"/>
                <a:gd name="T37" fmla="*/ 29 h 201"/>
                <a:gd name="T38" fmla="*/ 139 w 206"/>
                <a:gd name="T39" fmla="*/ 10 h 201"/>
                <a:gd name="T40" fmla="*/ 103 w 206"/>
                <a:gd name="T41" fmla="*/ 2 h 201"/>
                <a:gd name="T42" fmla="*/ 63 w 206"/>
                <a:gd name="T43" fmla="*/ 10 h 201"/>
                <a:gd name="T44" fmla="*/ 33 w 206"/>
                <a:gd name="T45" fmla="*/ 29 h 201"/>
                <a:gd name="T46" fmla="*/ 10 w 206"/>
                <a:gd name="T47" fmla="*/ 62 h 201"/>
                <a:gd name="T48" fmla="*/ 4 w 206"/>
                <a:gd name="T49" fmla="*/ 98 h 201"/>
                <a:gd name="T50" fmla="*/ 10 w 206"/>
                <a:gd name="T51" fmla="*/ 138 h 201"/>
                <a:gd name="T52" fmla="*/ 33 w 206"/>
                <a:gd name="T53" fmla="*/ 172 h 201"/>
                <a:gd name="T54" fmla="*/ 63 w 206"/>
                <a:gd name="T55" fmla="*/ 191 h 201"/>
                <a:gd name="T56" fmla="*/ 103 w 206"/>
                <a:gd name="T57" fmla="*/ 198 h 201"/>
                <a:gd name="T58" fmla="*/ 139 w 206"/>
                <a:gd name="T59" fmla="*/ 191 h 201"/>
                <a:gd name="T60" fmla="*/ 173 w 206"/>
                <a:gd name="T61" fmla="*/ 172 h 201"/>
                <a:gd name="T62" fmla="*/ 193 w 206"/>
                <a:gd name="T63" fmla="*/ 138 h 201"/>
                <a:gd name="T64" fmla="*/ 202 w 206"/>
                <a:gd name="T65" fmla="*/ 9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6" h="201">
                  <a:moveTo>
                    <a:pt x="206" y="98"/>
                  </a:moveTo>
                  <a:lnTo>
                    <a:pt x="202" y="79"/>
                  </a:lnTo>
                  <a:lnTo>
                    <a:pt x="196" y="58"/>
                  </a:lnTo>
                  <a:lnTo>
                    <a:pt x="185" y="41"/>
                  </a:lnTo>
                  <a:lnTo>
                    <a:pt x="176" y="29"/>
                  </a:lnTo>
                  <a:lnTo>
                    <a:pt x="160" y="16"/>
                  </a:lnTo>
                  <a:lnTo>
                    <a:pt x="143" y="6"/>
                  </a:lnTo>
                  <a:lnTo>
                    <a:pt x="124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3" y="6"/>
                  </a:lnTo>
                  <a:lnTo>
                    <a:pt x="44" y="16"/>
                  </a:lnTo>
                  <a:lnTo>
                    <a:pt x="30" y="29"/>
                  </a:lnTo>
                  <a:lnTo>
                    <a:pt x="16" y="41"/>
                  </a:lnTo>
                  <a:lnTo>
                    <a:pt x="6" y="58"/>
                  </a:lnTo>
                  <a:lnTo>
                    <a:pt x="0" y="79"/>
                  </a:lnTo>
                  <a:lnTo>
                    <a:pt x="0" y="98"/>
                  </a:lnTo>
                  <a:lnTo>
                    <a:pt x="0" y="121"/>
                  </a:lnTo>
                  <a:lnTo>
                    <a:pt x="6" y="142"/>
                  </a:lnTo>
                  <a:lnTo>
                    <a:pt x="16" y="158"/>
                  </a:lnTo>
                  <a:lnTo>
                    <a:pt x="30" y="172"/>
                  </a:lnTo>
                  <a:lnTo>
                    <a:pt x="44" y="185"/>
                  </a:lnTo>
                  <a:lnTo>
                    <a:pt x="63" y="195"/>
                  </a:lnTo>
                  <a:lnTo>
                    <a:pt x="84" y="201"/>
                  </a:lnTo>
                  <a:lnTo>
                    <a:pt x="103" y="201"/>
                  </a:lnTo>
                  <a:lnTo>
                    <a:pt x="124" y="201"/>
                  </a:lnTo>
                  <a:lnTo>
                    <a:pt x="143" y="195"/>
                  </a:lnTo>
                  <a:lnTo>
                    <a:pt x="160" y="185"/>
                  </a:lnTo>
                  <a:lnTo>
                    <a:pt x="176" y="172"/>
                  </a:lnTo>
                  <a:lnTo>
                    <a:pt x="185" y="158"/>
                  </a:lnTo>
                  <a:lnTo>
                    <a:pt x="196" y="142"/>
                  </a:lnTo>
                  <a:lnTo>
                    <a:pt x="202" y="121"/>
                  </a:lnTo>
                  <a:lnTo>
                    <a:pt x="206" y="98"/>
                  </a:lnTo>
                  <a:lnTo>
                    <a:pt x="202" y="98"/>
                  </a:lnTo>
                  <a:lnTo>
                    <a:pt x="200" y="79"/>
                  </a:lnTo>
                  <a:lnTo>
                    <a:pt x="193" y="62"/>
                  </a:lnTo>
                  <a:lnTo>
                    <a:pt x="185" y="46"/>
                  </a:lnTo>
                  <a:lnTo>
                    <a:pt x="173" y="29"/>
                  </a:lnTo>
                  <a:lnTo>
                    <a:pt x="160" y="18"/>
                  </a:lnTo>
                  <a:lnTo>
                    <a:pt x="139" y="10"/>
                  </a:lnTo>
                  <a:lnTo>
                    <a:pt x="124" y="2"/>
                  </a:lnTo>
                  <a:lnTo>
                    <a:pt x="103" y="2"/>
                  </a:lnTo>
                  <a:lnTo>
                    <a:pt x="84" y="2"/>
                  </a:lnTo>
                  <a:lnTo>
                    <a:pt x="63" y="10"/>
                  </a:lnTo>
                  <a:lnTo>
                    <a:pt x="46" y="18"/>
                  </a:lnTo>
                  <a:lnTo>
                    <a:pt x="33" y="29"/>
                  </a:lnTo>
                  <a:lnTo>
                    <a:pt x="21" y="46"/>
                  </a:lnTo>
                  <a:lnTo>
                    <a:pt x="10" y="62"/>
                  </a:lnTo>
                  <a:lnTo>
                    <a:pt x="4" y="79"/>
                  </a:lnTo>
                  <a:lnTo>
                    <a:pt x="4" y="98"/>
                  </a:lnTo>
                  <a:lnTo>
                    <a:pt x="4" y="121"/>
                  </a:lnTo>
                  <a:lnTo>
                    <a:pt x="10" y="138"/>
                  </a:lnTo>
                  <a:lnTo>
                    <a:pt x="21" y="155"/>
                  </a:lnTo>
                  <a:lnTo>
                    <a:pt x="33" y="172"/>
                  </a:lnTo>
                  <a:lnTo>
                    <a:pt x="46" y="182"/>
                  </a:lnTo>
                  <a:lnTo>
                    <a:pt x="63" y="191"/>
                  </a:lnTo>
                  <a:lnTo>
                    <a:pt x="84" y="198"/>
                  </a:lnTo>
                  <a:lnTo>
                    <a:pt x="103" y="198"/>
                  </a:lnTo>
                  <a:lnTo>
                    <a:pt x="124" y="198"/>
                  </a:lnTo>
                  <a:lnTo>
                    <a:pt x="139" y="191"/>
                  </a:lnTo>
                  <a:lnTo>
                    <a:pt x="160" y="182"/>
                  </a:lnTo>
                  <a:lnTo>
                    <a:pt x="173" y="172"/>
                  </a:lnTo>
                  <a:lnTo>
                    <a:pt x="185" y="155"/>
                  </a:lnTo>
                  <a:lnTo>
                    <a:pt x="193" y="138"/>
                  </a:lnTo>
                  <a:lnTo>
                    <a:pt x="200" y="121"/>
                  </a:lnTo>
                  <a:lnTo>
                    <a:pt x="202" y="98"/>
                  </a:lnTo>
                  <a:lnTo>
                    <a:pt x="206" y="98"/>
                  </a:lnTo>
                  <a:close/>
                </a:path>
              </a:pathLst>
            </a:custGeom>
            <a:solidFill>
              <a:srgbClr val="62A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2" name="Freeform 1414">
              <a:extLst>
                <a:ext uri="{FF2B5EF4-FFF2-40B4-BE49-F238E27FC236}">
                  <a16:creationId xmlns:a16="http://schemas.microsoft.com/office/drawing/2014/main" id="{1E460FC5-1672-4BFE-A42E-FAECE56E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187"/>
              <a:ext cx="66" cy="66"/>
            </a:xfrm>
            <a:custGeom>
              <a:avLst/>
              <a:gdLst>
                <a:gd name="T0" fmla="*/ 196 w 198"/>
                <a:gd name="T1" fmla="*/ 77 h 196"/>
                <a:gd name="T2" fmla="*/ 181 w 198"/>
                <a:gd name="T3" fmla="*/ 44 h 196"/>
                <a:gd name="T4" fmla="*/ 156 w 198"/>
                <a:gd name="T5" fmla="*/ 16 h 196"/>
                <a:gd name="T6" fmla="*/ 120 w 198"/>
                <a:gd name="T7" fmla="*/ 0 h 196"/>
                <a:gd name="T8" fmla="*/ 80 w 198"/>
                <a:gd name="T9" fmla="*/ 0 h 196"/>
                <a:gd name="T10" fmla="*/ 42 w 198"/>
                <a:gd name="T11" fmla="*/ 16 h 196"/>
                <a:gd name="T12" fmla="*/ 17 w 198"/>
                <a:gd name="T13" fmla="*/ 44 h 196"/>
                <a:gd name="T14" fmla="*/ 0 w 198"/>
                <a:gd name="T15" fmla="*/ 77 h 196"/>
                <a:gd name="T16" fmla="*/ 0 w 198"/>
                <a:gd name="T17" fmla="*/ 119 h 196"/>
                <a:gd name="T18" fmla="*/ 17 w 198"/>
                <a:gd name="T19" fmla="*/ 153 h 196"/>
                <a:gd name="T20" fmla="*/ 42 w 198"/>
                <a:gd name="T21" fmla="*/ 180 h 196"/>
                <a:gd name="T22" fmla="*/ 80 w 198"/>
                <a:gd name="T23" fmla="*/ 196 h 196"/>
                <a:gd name="T24" fmla="*/ 120 w 198"/>
                <a:gd name="T25" fmla="*/ 196 h 196"/>
                <a:gd name="T26" fmla="*/ 156 w 198"/>
                <a:gd name="T27" fmla="*/ 180 h 196"/>
                <a:gd name="T28" fmla="*/ 181 w 198"/>
                <a:gd name="T29" fmla="*/ 153 h 196"/>
                <a:gd name="T30" fmla="*/ 196 w 198"/>
                <a:gd name="T31" fmla="*/ 119 h 196"/>
                <a:gd name="T32" fmla="*/ 196 w 198"/>
                <a:gd name="T33" fmla="*/ 96 h 196"/>
                <a:gd name="T34" fmla="*/ 186 w 198"/>
                <a:gd name="T35" fmla="*/ 60 h 196"/>
                <a:gd name="T36" fmla="*/ 166 w 198"/>
                <a:gd name="T37" fmla="*/ 29 h 196"/>
                <a:gd name="T38" fmla="*/ 135 w 198"/>
                <a:gd name="T39" fmla="*/ 10 h 196"/>
                <a:gd name="T40" fmla="*/ 99 w 198"/>
                <a:gd name="T41" fmla="*/ 4 h 196"/>
                <a:gd name="T42" fmla="*/ 63 w 198"/>
                <a:gd name="T43" fmla="*/ 10 h 196"/>
                <a:gd name="T44" fmla="*/ 29 w 198"/>
                <a:gd name="T45" fmla="*/ 29 h 196"/>
                <a:gd name="T46" fmla="*/ 9 w 198"/>
                <a:gd name="T47" fmla="*/ 60 h 196"/>
                <a:gd name="T48" fmla="*/ 2 w 198"/>
                <a:gd name="T49" fmla="*/ 96 h 196"/>
                <a:gd name="T50" fmla="*/ 9 w 198"/>
                <a:gd name="T51" fmla="*/ 136 h 196"/>
                <a:gd name="T52" fmla="*/ 29 w 198"/>
                <a:gd name="T53" fmla="*/ 166 h 196"/>
                <a:gd name="T54" fmla="*/ 63 w 198"/>
                <a:gd name="T55" fmla="*/ 186 h 196"/>
                <a:gd name="T56" fmla="*/ 99 w 198"/>
                <a:gd name="T57" fmla="*/ 193 h 196"/>
                <a:gd name="T58" fmla="*/ 135 w 198"/>
                <a:gd name="T59" fmla="*/ 186 h 196"/>
                <a:gd name="T60" fmla="*/ 166 w 198"/>
                <a:gd name="T61" fmla="*/ 166 h 196"/>
                <a:gd name="T62" fmla="*/ 186 w 198"/>
                <a:gd name="T63" fmla="*/ 136 h 196"/>
                <a:gd name="T64" fmla="*/ 196 w 198"/>
                <a:gd name="T65" fmla="*/ 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8" h="196">
                  <a:moveTo>
                    <a:pt x="198" y="96"/>
                  </a:moveTo>
                  <a:lnTo>
                    <a:pt x="196" y="77"/>
                  </a:lnTo>
                  <a:lnTo>
                    <a:pt x="189" y="60"/>
                  </a:lnTo>
                  <a:lnTo>
                    <a:pt x="181" y="44"/>
                  </a:lnTo>
                  <a:lnTo>
                    <a:pt x="169" y="27"/>
                  </a:lnTo>
                  <a:lnTo>
                    <a:pt x="156" y="16"/>
                  </a:lnTo>
                  <a:lnTo>
                    <a:pt x="135" y="8"/>
                  </a:lnTo>
                  <a:lnTo>
                    <a:pt x="120" y="0"/>
                  </a:lnTo>
                  <a:lnTo>
                    <a:pt x="99" y="0"/>
                  </a:lnTo>
                  <a:lnTo>
                    <a:pt x="80" y="0"/>
                  </a:lnTo>
                  <a:lnTo>
                    <a:pt x="59" y="8"/>
                  </a:lnTo>
                  <a:lnTo>
                    <a:pt x="42" y="16"/>
                  </a:lnTo>
                  <a:lnTo>
                    <a:pt x="29" y="27"/>
                  </a:lnTo>
                  <a:lnTo>
                    <a:pt x="17" y="44"/>
                  </a:lnTo>
                  <a:lnTo>
                    <a:pt x="6" y="60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119"/>
                  </a:lnTo>
                  <a:lnTo>
                    <a:pt x="6" y="136"/>
                  </a:lnTo>
                  <a:lnTo>
                    <a:pt x="17" y="153"/>
                  </a:lnTo>
                  <a:lnTo>
                    <a:pt x="29" y="170"/>
                  </a:lnTo>
                  <a:lnTo>
                    <a:pt x="42" y="180"/>
                  </a:lnTo>
                  <a:lnTo>
                    <a:pt x="59" y="189"/>
                  </a:lnTo>
                  <a:lnTo>
                    <a:pt x="80" y="196"/>
                  </a:lnTo>
                  <a:lnTo>
                    <a:pt x="99" y="196"/>
                  </a:lnTo>
                  <a:lnTo>
                    <a:pt x="120" y="196"/>
                  </a:lnTo>
                  <a:lnTo>
                    <a:pt x="135" y="189"/>
                  </a:lnTo>
                  <a:lnTo>
                    <a:pt x="156" y="180"/>
                  </a:lnTo>
                  <a:lnTo>
                    <a:pt x="169" y="170"/>
                  </a:lnTo>
                  <a:lnTo>
                    <a:pt x="181" y="153"/>
                  </a:lnTo>
                  <a:lnTo>
                    <a:pt x="189" y="136"/>
                  </a:lnTo>
                  <a:lnTo>
                    <a:pt x="196" y="119"/>
                  </a:lnTo>
                  <a:lnTo>
                    <a:pt x="198" y="96"/>
                  </a:lnTo>
                  <a:lnTo>
                    <a:pt x="196" y="96"/>
                  </a:lnTo>
                  <a:lnTo>
                    <a:pt x="192" y="79"/>
                  </a:lnTo>
                  <a:lnTo>
                    <a:pt x="186" y="60"/>
                  </a:lnTo>
                  <a:lnTo>
                    <a:pt x="179" y="44"/>
                  </a:lnTo>
                  <a:lnTo>
                    <a:pt x="166" y="29"/>
                  </a:lnTo>
                  <a:lnTo>
                    <a:pt x="152" y="16"/>
                  </a:lnTo>
                  <a:lnTo>
                    <a:pt x="135" y="10"/>
                  </a:lnTo>
                  <a:lnTo>
                    <a:pt x="120" y="4"/>
                  </a:lnTo>
                  <a:lnTo>
                    <a:pt x="99" y="4"/>
                  </a:lnTo>
                  <a:lnTo>
                    <a:pt x="80" y="4"/>
                  </a:lnTo>
                  <a:lnTo>
                    <a:pt x="63" y="10"/>
                  </a:lnTo>
                  <a:lnTo>
                    <a:pt x="46" y="16"/>
                  </a:lnTo>
                  <a:lnTo>
                    <a:pt x="29" y="29"/>
                  </a:lnTo>
                  <a:lnTo>
                    <a:pt x="19" y="44"/>
                  </a:lnTo>
                  <a:lnTo>
                    <a:pt x="9" y="60"/>
                  </a:lnTo>
                  <a:lnTo>
                    <a:pt x="2" y="79"/>
                  </a:lnTo>
                  <a:lnTo>
                    <a:pt x="2" y="96"/>
                  </a:lnTo>
                  <a:lnTo>
                    <a:pt x="2" y="117"/>
                  </a:lnTo>
                  <a:lnTo>
                    <a:pt x="9" y="136"/>
                  </a:lnTo>
                  <a:lnTo>
                    <a:pt x="19" y="153"/>
                  </a:lnTo>
                  <a:lnTo>
                    <a:pt x="29" y="166"/>
                  </a:lnTo>
                  <a:lnTo>
                    <a:pt x="46" y="176"/>
                  </a:lnTo>
                  <a:lnTo>
                    <a:pt x="63" y="186"/>
                  </a:lnTo>
                  <a:lnTo>
                    <a:pt x="80" y="193"/>
                  </a:lnTo>
                  <a:lnTo>
                    <a:pt x="99" y="193"/>
                  </a:lnTo>
                  <a:lnTo>
                    <a:pt x="120" y="193"/>
                  </a:lnTo>
                  <a:lnTo>
                    <a:pt x="135" y="186"/>
                  </a:lnTo>
                  <a:lnTo>
                    <a:pt x="152" y="176"/>
                  </a:lnTo>
                  <a:lnTo>
                    <a:pt x="166" y="166"/>
                  </a:lnTo>
                  <a:lnTo>
                    <a:pt x="179" y="153"/>
                  </a:lnTo>
                  <a:lnTo>
                    <a:pt x="186" y="136"/>
                  </a:lnTo>
                  <a:lnTo>
                    <a:pt x="192" y="117"/>
                  </a:lnTo>
                  <a:lnTo>
                    <a:pt x="196" y="96"/>
                  </a:lnTo>
                  <a:lnTo>
                    <a:pt x="198" y="96"/>
                  </a:lnTo>
                  <a:close/>
                </a:path>
              </a:pathLst>
            </a:custGeom>
            <a:solidFill>
              <a:srgbClr val="68A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1943" name="Group 1415">
            <a:extLst>
              <a:ext uri="{FF2B5EF4-FFF2-40B4-BE49-F238E27FC236}">
                <a16:creationId xmlns:a16="http://schemas.microsoft.com/office/drawing/2014/main" id="{4B1B277E-26DB-49C6-A7E2-9109EB02DFB3}"/>
              </a:ext>
            </a:extLst>
          </p:cNvPr>
          <p:cNvGrpSpPr>
            <a:grpSpLocks/>
          </p:cNvGrpSpPr>
          <p:nvPr/>
        </p:nvGrpSpPr>
        <p:grpSpPr bwMode="auto">
          <a:xfrm>
            <a:off x="3046413" y="2505075"/>
            <a:ext cx="719137" cy="350838"/>
            <a:chOff x="2024" y="1494"/>
            <a:chExt cx="453" cy="221"/>
          </a:xfrm>
        </p:grpSpPr>
        <p:sp>
          <p:nvSpPr>
            <p:cNvPr id="151944" name="Freeform 1416">
              <a:extLst>
                <a:ext uri="{FF2B5EF4-FFF2-40B4-BE49-F238E27FC236}">
                  <a16:creationId xmlns:a16="http://schemas.microsoft.com/office/drawing/2014/main" id="{4A4554A9-F282-4189-B44E-489DEC753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494"/>
              <a:ext cx="431" cy="215"/>
            </a:xfrm>
            <a:custGeom>
              <a:avLst/>
              <a:gdLst>
                <a:gd name="T0" fmla="*/ 1294 w 1294"/>
                <a:gd name="T1" fmla="*/ 336 h 645"/>
                <a:gd name="T2" fmla="*/ 1078 w 1294"/>
                <a:gd name="T3" fmla="*/ 0 h 645"/>
                <a:gd name="T4" fmla="*/ 1046 w 1294"/>
                <a:gd name="T5" fmla="*/ 62 h 645"/>
                <a:gd name="T6" fmla="*/ 1032 w 1294"/>
                <a:gd name="T7" fmla="*/ 85 h 645"/>
                <a:gd name="T8" fmla="*/ 1074 w 1294"/>
                <a:gd name="T9" fmla="*/ 166 h 645"/>
                <a:gd name="T10" fmla="*/ 0 w 1294"/>
                <a:gd name="T11" fmla="*/ 166 h 645"/>
                <a:gd name="T12" fmla="*/ 0 w 1294"/>
                <a:gd name="T13" fmla="*/ 475 h 645"/>
                <a:gd name="T14" fmla="*/ 1078 w 1294"/>
                <a:gd name="T15" fmla="*/ 474 h 645"/>
                <a:gd name="T16" fmla="*/ 1032 w 1294"/>
                <a:gd name="T17" fmla="*/ 571 h 645"/>
                <a:gd name="T18" fmla="*/ 1054 w 1294"/>
                <a:gd name="T19" fmla="*/ 610 h 645"/>
                <a:gd name="T20" fmla="*/ 1074 w 1294"/>
                <a:gd name="T21" fmla="*/ 645 h 645"/>
                <a:gd name="T22" fmla="*/ 1294 w 1294"/>
                <a:gd name="T23" fmla="*/ 336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4" h="645">
                  <a:moveTo>
                    <a:pt x="1294" y="336"/>
                  </a:moveTo>
                  <a:lnTo>
                    <a:pt x="1078" y="0"/>
                  </a:lnTo>
                  <a:lnTo>
                    <a:pt x="1046" y="62"/>
                  </a:lnTo>
                  <a:lnTo>
                    <a:pt x="1032" y="85"/>
                  </a:lnTo>
                  <a:lnTo>
                    <a:pt x="1074" y="166"/>
                  </a:lnTo>
                  <a:lnTo>
                    <a:pt x="0" y="166"/>
                  </a:lnTo>
                  <a:lnTo>
                    <a:pt x="0" y="475"/>
                  </a:lnTo>
                  <a:lnTo>
                    <a:pt x="1078" y="474"/>
                  </a:lnTo>
                  <a:lnTo>
                    <a:pt x="1032" y="571"/>
                  </a:lnTo>
                  <a:lnTo>
                    <a:pt x="1054" y="610"/>
                  </a:lnTo>
                  <a:lnTo>
                    <a:pt x="1074" y="645"/>
                  </a:lnTo>
                  <a:lnTo>
                    <a:pt x="1294" y="336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5" name="Freeform 1417">
              <a:extLst>
                <a:ext uri="{FF2B5EF4-FFF2-40B4-BE49-F238E27FC236}">
                  <a16:creationId xmlns:a16="http://schemas.microsoft.com/office/drawing/2014/main" id="{B1DB1686-9829-4862-AAF5-5B24ECAF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494"/>
              <a:ext cx="431" cy="215"/>
            </a:xfrm>
            <a:custGeom>
              <a:avLst/>
              <a:gdLst>
                <a:gd name="T0" fmla="*/ 1294 w 1294"/>
                <a:gd name="T1" fmla="*/ 336 h 645"/>
                <a:gd name="T2" fmla="*/ 1078 w 1294"/>
                <a:gd name="T3" fmla="*/ 0 h 645"/>
                <a:gd name="T4" fmla="*/ 1046 w 1294"/>
                <a:gd name="T5" fmla="*/ 62 h 645"/>
                <a:gd name="T6" fmla="*/ 1032 w 1294"/>
                <a:gd name="T7" fmla="*/ 85 h 645"/>
                <a:gd name="T8" fmla="*/ 1074 w 1294"/>
                <a:gd name="T9" fmla="*/ 166 h 645"/>
                <a:gd name="T10" fmla="*/ 0 w 1294"/>
                <a:gd name="T11" fmla="*/ 166 h 645"/>
                <a:gd name="T12" fmla="*/ 0 w 1294"/>
                <a:gd name="T13" fmla="*/ 475 h 645"/>
                <a:gd name="T14" fmla="*/ 1078 w 1294"/>
                <a:gd name="T15" fmla="*/ 474 h 645"/>
                <a:gd name="T16" fmla="*/ 1032 w 1294"/>
                <a:gd name="T17" fmla="*/ 571 h 645"/>
                <a:gd name="T18" fmla="*/ 1054 w 1294"/>
                <a:gd name="T19" fmla="*/ 610 h 645"/>
                <a:gd name="T20" fmla="*/ 1074 w 1294"/>
                <a:gd name="T21" fmla="*/ 645 h 645"/>
                <a:gd name="T22" fmla="*/ 1294 w 1294"/>
                <a:gd name="T23" fmla="*/ 336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4" h="645">
                  <a:moveTo>
                    <a:pt x="1294" y="336"/>
                  </a:moveTo>
                  <a:lnTo>
                    <a:pt x="1078" y="0"/>
                  </a:lnTo>
                  <a:lnTo>
                    <a:pt x="1046" y="62"/>
                  </a:lnTo>
                  <a:lnTo>
                    <a:pt x="1032" y="85"/>
                  </a:lnTo>
                  <a:lnTo>
                    <a:pt x="1074" y="166"/>
                  </a:lnTo>
                  <a:lnTo>
                    <a:pt x="0" y="166"/>
                  </a:lnTo>
                  <a:lnTo>
                    <a:pt x="0" y="475"/>
                  </a:lnTo>
                  <a:lnTo>
                    <a:pt x="1078" y="474"/>
                  </a:lnTo>
                  <a:lnTo>
                    <a:pt x="1032" y="571"/>
                  </a:lnTo>
                  <a:lnTo>
                    <a:pt x="1054" y="610"/>
                  </a:lnTo>
                  <a:lnTo>
                    <a:pt x="1074" y="645"/>
                  </a:lnTo>
                  <a:lnTo>
                    <a:pt x="1294" y="3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6" name="Freeform 1418">
              <a:extLst>
                <a:ext uri="{FF2B5EF4-FFF2-40B4-BE49-F238E27FC236}">
                  <a16:creationId xmlns:a16="http://schemas.microsoft.com/office/drawing/2014/main" id="{025571AC-4345-4EFA-8988-3FD910CF1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557"/>
              <a:ext cx="382" cy="158"/>
            </a:xfrm>
            <a:custGeom>
              <a:avLst/>
              <a:gdLst>
                <a:gd name="T0" fmla="*/ 1123 w 1146"/>
                <a:gd name="T1" fmla="*/ 418 h 475"/>
                <a:gd name="T2" fmla="*/ 1101 w 1146"/>
                <a:gd name="T3" fmla="*/ 380 h 475"/>
                <a:gd name="T4" fmla="*/ 1146 w 1146"/>
                <a:gd name="T5" fmla="*/ 284 h 475"/>
                <a:gd name="T6" fmla="*/ 69 w 1146"/>
                <a:gd name="T7" fmla="*/ 284 h 475"/>
                <a:gd name="T8" fmla="*/ 69 w 1146"/>
                <a:gd name="T9" fmla="*/ 0 h 475"/>
                <a:gd name="T10" fmla="*/ 0 w 1146"/>
                <a:gd name="T11" fmla="*/ 0 h 475"/>
                <a:gd name="T12" fmla="*/ 0 w 1146"/>
                <a:gd name="T13" fmla="*/ 321 h 475"/>
                <a:gd name="T14" fmla="*/ 1091 w 1146"/>
                <a:gd name="T15" fmla="*/ 321 h 475"/>
                <a:gd name="T16" fmla="*/ 1045 w 1146"/>
                <a:gd name="T17" fmla="*/ 417 h 475"/>
                <a:gd name="T18" fmla="*/ 1082 w 1146"/>
                <a:gd name="T19" fmla="*/ 475 h 475"/>
                <a:gd name="T20" fmla="*/ 1123 w 1146"/>
                <a:gd name="T21" fmla="*/ 41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6" h="475">
                  <a:moveTo>
                    <a:pt x="1123" y="418"/>
                  </a:moveTo>
                  <a:lnTo>
                    <a:pt x="1101" y="380"/>
                  </a:lnTo>
                  <a:lnTo>
                    <a:pt x="1146" y="284"/>
                  </a:lnTo>
                  <a:lnTo>
                    <a:pt x="69" y="284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321"/>
                  </a:lnTo>
                  <a:lnTo>
                    <a:pt x="1091" y="321"/>
                  </a:lnTo>
                  <a:lnTo>
                    <a:pt x="1045" y="417"/>
                  </a:lnTo>
                  <a:lnTo>
                    <a:pt x="1082" y="475"/>
                  </a:lnTo>
                  <a:lnTo>
                    <a:pt x="1123" y="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7" name="Freeform 1419">
              <a:extLst>
                <a:ext uri="{FF2B5EF4-FFF2-40B4-BE49-F238E27FC236}">
                  <a16:creationId xmlns:a16="http://schemas.microsoft.com/office/drawing/2014/main" id="{2867D916-DE53-4A4F-8FCB-CFEDF737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507"/>
              <a:ext cx="25" cy="42"/>
            </a:xfrm>
            <a:custGeom>
              <a:avLst/>
              <a:gdLst>
                <a:gd name="T0" fmla="*/ 34 w 76"/>
                <a:gd name="T1" fmla="*/ 46 h 126"/>
                <a:gd name="T2" fmla="*/ 48 w 76"/>
                <a:gd name="T3" fmla="*/ 22 h 126"/>
                <a:gd name="T4" fmla="*/ 34 w 76"/>
                <a:gd name="T5" fmla="*/ 0 h 126"/>
                <a:gd name="T6" fmla="*/ 0 w 76"/>
                <a:gd name="T7" fmla="*/ 56 h 126"/>
                <a:gd name="T8" fmla="*/ 26 w 76"/>
                <a:gd name="T9" fmla="*/ 126 h 126"/>
                <a:gd name="T10" fmla="*/ 76 w 76"/>
                <a:gd name="T11" fmla="*/ 126 h 126"/>
                <a:gd name="T12" fmla="*/ 34 w 76"/>
                <a:gd name="T13" fmla="*/ 4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26">
                  <a:moveTo>
                    <a:pt x="34" y="46"/>
                  </a:moveTo>
                  <a:lnTo>
                    <a:pt x="48" y="22"/>
                  </a:lnTo>
                  <a:lnTo>
                    <a:pt x="34" y="0"/>
                  </a:lnTo>
                  <a:lnTo>
                    <a:pt x="0" y="56"/>
                  </a:lnTo>
                  <a:lnTo>
                    <a:pt x="26" y="126"/>
                  </a:lnTo>
                  <a:lnTo>
                    <a:pt x="76" y="126"/>
                  </a:lnTo>
                  <a:lnTo>
                    <a:pt x="34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1948" name="Group 1420">
            <a:extLst>
              <a:ext uri="{FF2B5EF4-FFF2-40B4-BE49-F238E27FC236}">
                <a16:creationId xmlns:a16="http://schemas.microsoft.com/office/drawing/2014/main" id="{9448E6E3-DA59-47F0-972C-D85379F9DCF5}"/>
              </a:ext>
            </a:extLst>
          </p:cNvPr>
          <p:cNvGrpSpPr>
            <a:grpSpLocks/>
          </p:cNvGrpSpPr>
          <p:nvPr/>
        </p:nvGrpSpPr>
        <p:grpSpPr bwMode="auto">
          <a:xfrm>
            <a:off x="2044700" y="2841625"/>
            <a:ext cx="1982788" cy="1412875"/>
            <a:chOff x="1450" y="1743"/>
            <a:chExt cx="1249" cy="890"/>
          </a:xfrm>
        </p:grpSpPr>
        <p:grpSp>
          <p:nvGrpSpPr>
            <p:cNvPr id="151949" name="Group 1421">
              <a:extLst>
                <a:ext uri="{FF2B5EF4-FFF2-40B4-BE49-F238E27FC236}">
                  <a16:creationId xmlns:a16="http://schemas.microsoft.com/office/drawing/2014/main" id="{96CE9528-79D6-4F2B-8992-97E746819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3" y="1897"/>
              <a:ext cx="840" cy="452"/>
              <a:chOff x="1573" y="1897"/>
              <a:chExt cx="840" cy="452"/>
            </a:xfrm>
          </p:grpSpPr>
          <p:sp>
            <p:nvSpPr>
              <p:cNvPr id="151950" name="Freeform 1422">
                <a:extLst>
                  <a:ext uri="{FF2B5EF4-FFF2-40B4-BE49-F238E27FC236}">
                    <a16:creationId xmlns:a16="http://schemas.microsoft.com/office/drawing/2014/main" id="{E4836729-D9A6-4ED6-B97F-13CE8EBB4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189"/>
                <a:ext cx="65" cy="63"/>
              </a:xfrm>
              <a:custGeom>
                <a:avLst/>
                <a:gdLst>
                  <a:gd name="T0" fmla="*/ 190 w 194"/>
                  <a:gd name="T1" fmla="*/ 75 h 189"/>
                  <a:gd name="T2" fmla="*/ 177 w 194"/>
                  <a:gd name="T3" fmla="*/ 39 h 189"/>
                  <a:gd name="T4" fmla="*/ 150 w 194"/>
                  <a:gd name="T5" fmla="*/ 12 h 189"/>
                  <a:gd name="T6" fmla="*/ 118 w 194"/>
                  <a:gd name="T7" fmla="*/ 0 h 189"/>
                  <a:gd name="T8" fmla="*/ 78 w 194"/>
                  <a:gd name="T9" fmla="*/ 0 h 189"/>
                  <a:gd name="T10" fmla="*/ 44 w 194"/>
                  <a:gd name="T11" fmla="*/ 12 h 189"/>
                  <a:gd name="T12" fmla="*/ 17 w 194"/>
                  <a:gd name="T13" fmla="*/ 39 h 189"/>
                  <a:gd name="T14" fmla="*/ 0 w 194"/>
                  <a:gd name="T15" fmla="*/ 75 h 189"/>
                  <a:gd name="T16" fmla="*/ 0 w 194"/>
                  <a:gd name="T17" fmla="*/ 113 h 189"/>
                  <a:gd name="T18" fmla="*/ 17 w 194"/>
                  <a:gd name="T19" fmla="*/ 149 h 189"/>
                  <a:gd name="T20" fmla="*/ 44 w 194"/>
                  <a:gd name="T21" fmla="*/ 172 h 189"/>
                  <a:gd name="T22" fmla="*/ 78 w 194"/>
                  <a:gd name="T23" fmla="*/ 189 h 189"/>
                  <a:gd name="T24" fmla="*/ 118 w 194"/>
                  <a:gd name="T25" fmla="*/ 189 h 189"/>
                  <a:gd name="T26" fmla="*/ 150 w 194"/>
                  <a:gd name="T27" fmla="*/ 172 h 189"/>
                  <a:gd name="T28" fmla="*/ 177 w 194"/>
                  <a:gd name="T29" fmla="*/ 149 h 189"/>
                  <a:gd name="T30" fmla="*/ 190 w 194"/>
                  <a:gd name="T31" fmla="*/ 113 h 189"/>
                  <a:gd name="T32" fmla="*/ 190 w 194"/>
                  <a:gd name="T33" fmla="*/ 92 h 189"/>
                  <a:gd name="T34" fmla="*/ 184 w 194"/>
                  <a:gd name="T35" fmla="*/ 59 h 189"/>
                  <a:gd name="T36" fmla="*/ 164 w 194"/>
                  <a:gd name="T37" fmla="*/ 29 h 189"/>
                  <a:gd name="T38" fmla="*/ 133 w 194"/>
                  <a:gd name="T39" fmla="*/ 10 h 189"/>
                  <a:gd name="T40" fmla="*/ 97 w 194"/>
                  <a:gd name="T41" fmla="*/ 4 h 189"/>
                  <a:gd name="T42" fmla="*/ 61 w 194"/>
                  <a:gd name="T43" fmla="*/ 10 h 189"/>
                  <a:gd name="T44" fmla="*/ 30 w 194"/>
                  <a:gd name="T45" fmla="*/ 29 h 189"/>
                  <a:gd name="T46" fmla="*/ 10 w 194"/>
                  <a:gd name="T47" fmla="*/ 59 h 189"/>
                  <a:gd name="T48" fmla="*/ 4 w 194"/>
                  <a:gd name="T49" fmla="*/ 92 h 189"/>
                  <a:gd name="T50" fmla="*/ 10 w 194"/>
                  <a:gd name="T51" fmla="*/ 128 h 189"/>
                  <a:gd name="T52" fmla="*/ 30 w 194"/>
                  <a:gd name="T53" fmla="*/ 159 h 189"/>
                  <a:gd name="T54" fmla="*/ 61 w 194"/>
                  <a:gd name="T55" fmla="*/ 179 h 189"/>
                  <a:gd name="T56" fmla="*/ 97 w 194"/>
                  <a:gd name="T57" fmla="*/ 185 h 189"/>
                  <a:gd name="T58" fmla="*/ 133 w 194"/>
                  <a:gd name="T59" fmla="*/ 179 h 189"/>
                  <a:gd name="T60" fmla="*/ 164 w 194"/>
                  <a:gd name="T61" fmla="*/ 159 h 189"/>
                  <a:gd name="T62" fmla="*/ 184 w 194"/>
                  <a:gd name="T63" fmla="*/ 128 h 189"/>
                  <a:gd name="T64" fmla="*/ 190 w 194"/>
                  <a:gd name="T65" fmla="*/ 9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89">
                    <a:moveTo>
                      <a:pt x="194" y="92"/>
                    </a:moveTo>
                    <a:lnTo>
                      <a:pt x="190" y="75"/>
                    </a:lnTo>
                    <a:lnTo>
                      <a:pt x="184" y="56"/>
                    </a:lnTo>
                    <a:lnTo>
                      <a:pt x="177" y="39"/>
                    </a:lnTo>
                    <a:lnTo>
                      <a:pt x="164" y="25"/>
                    </a:lnTo>
                    <a:lnTo>
                      <a:pt x="150" y="12"/>
                    </a:lnTo>
                    <a:lnTo>
                      <a:pt x="133" y="5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8" y="0"/>
                    </a:lnTo>
                    <a:lnTo>
                      <a:pt x="61" y="5"/>
                    </a:lnTo>
                    <a:lnTo>
                      <a:pt x="44" y="12"/>
                    </a:lnTo>
                    <a:lnTo>
                      <a:pt x="27" y="25"/>
                    </a:lnTo>
                    <a:lnTo>
                      <a:pt x="17" y="39"/>
                    </a:lnTo>
                    <a:lnTo>
                      <a:pt x="7" y="56"/>
                    </a:lnTo>
                    <a:lnTo>
                      <a:pt x="0" y="75"/>
                    </a:lnTo>
                    <a:lnTo>
                      <a:pt x="0" y="92"/>
                    </a:lnTo>
                    <a:lnTo>
                      <a:pt x="0" y="113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27" y="162"/>
                    </a:lnTo>
                    <a:lnTo>
                      <a:pt x="44" y="172"/>
                    </a:lnTo>
                    <a:lnTo>
                      <a:pt x="61" y="182"/>
                    </a:lnTo>
                    <a:lnTo>
                      <a:pt x="78" y="189"/>
                    </a:lnTo>
                    <a:lnTo>
                      <a:pt x="97" y="189"/>
                    </a:lnTo>
                    <a:lnTo>
                      <a:pt x="118" y="189"/>
                    </a:lnTo>
                    <a:lnTo>
                      <a:pt x="133" y="182"/>
                    </a:lnTo>
                    <a:lnTo>
                      <a:pt x="150" y="172"/>
                    </a:lnTo>
                    <a:lnTo>
                      <a:pt x="164" y="162"/>
                    </a:lnTo>
                    <a:lnTo>
                      <a:pt x="177" y="149"/>
                    </a:lnTo>
                    <a:lnTo>
                      <a:pt x="184" y="132"/>
                    </a:lnTo>
                    <a:lnTo>
                      <a:pt x="190" y="113"/>
                    </a:lnTo>
                    <a:lnTo>
                      <a:pt x="194" y="92"/>
                    </a:lnTo>
                    <a:lnTo>
                      <a:pt x="190" y="92"/>
                    </a:lnTo>
                    <a:lnTo>
                      <a:pt x="187" y="75"/>
                    </a:lnTo>
                    <a:lnTo>
                      <a:pt x="184" y="59"/>
                    </a:lnTo>
                    <a:lnTo>
                      <a:pt x="173" y="42"/>
                    </a:lnTo>
                    <a:lnTo>
                      <a:pt x="164" y="29"/>
                    </a:lnTo>
                    <a:lnTo>
                      <a:pt x="147" y="16"/>
                    </a:lnTo>
                    <a:lnTo>
                      <a:pt x="133" y="10"/>
                    </a:lnTo>
                    <a:lnTo>
                      <a:pt x="114" y="4"/>
                    </a:lnTo>
                    <a:lnTo>
                      <a:pt x="97" y="4"/>
                    </a:lnTo>
                    <a:lnTo>
                      <a:pt x="78" y="4"/>
                    </a:lnTo>
                    <a:lnTo>
                      <a:pt x="61" y="10"/>
                    </a:lnTo>
                    <a:lnTo>
                      <a:pt x="44" y="16"/>
                    </a:lnTo>
                    <a:lnTo>
                      <a:pt x="30" y="29"/>
                    </a:lnTo>
                    <a:lnTo>
                      <a:pt x="21" y="42"/>
                    </a:lnTo>
                    <a:lnTo>
                      <a:pt x="10" y="59"/>
                    </a:lnTo>
                    <a:lnTo>
                      <a:pt x="4" y="75"/>
                    </a:lnTo>
                    <a:lnTo>
                      <a:pt x="4" y="92"/>
                    </a:lnTo>
                    <a:lnTo>
                      <a:pt x="4" y="113"/>
                    </a:lnTo>
                    <a:lnTo>
                      <a:pt x="10" y="128"/>
                    </a:lnTo>
                    <a:lnTo>
                      <a:pt x="21" y="145"/>
                    </a:lnTo>
                    <a:lnTo>
                      <a:pt x="30" y="159"/>
                    </a:lnTo>
                    <a:lnTo>
                      <a:pt x="44" y="172"/>
                    </a:lnTo>
                    <a:lnTo>
                      <a:pt x="61" y="179"/>
                    </a:lnTo>
                    <a:lnTo>
                      <a:pt x="78" y="185"/>
                    </a:lnTo>
                    <a:lnTo>
                      <a:pt x="97" y="185"/>
                    </a:lnTo>
                    <a:lnTo>
                      <a:pt x="114" y="185"/>
                    </a:lnTo>
                    <a:lnTo>
                      <a:pt x="133" y="179"/>
                    </a:lnTo>
                    <a:lnTo>
                      <a:pt x="147" y="172"/>
                    </a:lnTo>
                    <a:lnTo>
                      <a:pt x="164" y="159"/>
                    </a:lnTo>
                    <a:lnTo>
                      <a:pt x="173" y="145"/>
                    </a:lnTo>
                    <a:lnTo>
                      <a:pt x="184" y="128"/>
                    </a:lnTo>
                    <a:lnTo>
                      <a:pt x="187" y="113"/>
                    </a:lnTo>
                    <a:lnTo>
                      <a:pt x="190" y="92"/>
                    </a:lnTo>
                    <a:lnTo>
                      <a:pt x="194" y="92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1" name="Freeform 1423">
                <a:extLst>
                  <a:ext uri="{FF2B5EF4-FFF2-40B4-BE49-F238E27FC236}">
                    <a16:creationId xmlns:a16="http://schemas.microsoft.com/office/drawing/2014/main" id="{FE3CABA9-F501-41AA-A6E3-D34E1C0FA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190"/>
                <a:ext cx="62" cy="60"/>
              </a:xfrm>
              <a:custGeom>
                <a:avLst/>
                <a:gdLst>
                  <a:gd name="T0" fmla="*/ 183 w 186"/>
                  <a:gd name="T1" fmla="*/ 71 h 181"/>
                  <a:gd name="T2" fmla="*/ 169 w 186"/>
                  <a:gd name="T3" fmla="*/ 38 h 181"/>
                  <a:gd name="T4" fmla="*/ 143 w 186"/>
                  <a:gd name="T5" fmla="*/ 12 h 181"/>
                  <a:gd name="T6" fmla="*/ 110 w 186"/>
                  <a:gd name="T7" fmla="*/ 0 h 181"/>
                  <a:gd name="T8" fmla="*/ 74 w 186"/>
                  <a:gd name="T9" fmla="*/ 0 h 181"/>
                  <a:gd name="T10" fmla="*/ 40 w 186"/>
                  <a:gd name="T11" fmla="*/ 12 h 181"/>
                  <a:gd name="T12" fmla="*/ 17 w 186"/>
                  <a:gd name="T13" fmla="*/ 38 h 181"/>
                  <a:gd name="T14" fmla="*/ 0 w 186"/>
                  <a:gd name="T15" fmla="*/ 71 h 181"/>
                  <a:gd name="T16" fmla="*/ 0 w 186"/>
                  <a:gd name="T17" fmla="*/ 109 h 181"/>
                  <a:gd name="T18" fmla="*/ 17 w 186"/>
                  <a:gd name="T19" fmla="*/ 141 h 181"/>
                  <a:gd name="T20" fmla="*/ 40 w 186"/>
                  <a:gd name="T21" fmla="*/ 168 h 181"/>
                  <a:gd name="T22" fmla="*/ 74 w 186"/>
                  <a:gd name="T23" fmla="*/ 181 h 181"/>
                  <a:gd name="T24" fmla="*/ 110 w 186"/>
                  <a:gd name="T25" fmla="*/ 181 h 181"/>
                  <a:gd name="T26" fmla="*/ 143 w 186"/>
                  <a:gd name="T27" fmla="*/ 168 h 181"/>
                  <a:gd name="T28" fmla="*/ 169 w 186"/>
                  <a:gd name="T29" fmla="*/ 141 h 181"/>
                  <a:gd name="T30" fmla="*/ 183 w 186"/>
                  <a:gd name="T31" fmla="*/ 109 h 181"/>
                  <a:gd name="T32" fmla="*/ 183 w 186"/>
                  <a:gd name="T33" fmla="*/ 88 h 181"/>
                  <a:gd name="T34" fmla="*/ 175 w 186"/>
                  <a:gd name="T35" fmla="*/ 55 h 181"/>
                  <a:gd name="T36" fmla="*/ 156 w 186"/>
                  <a:gd name="T37" fmla="*/ 26 h 181"/>
                  <a:gd name="T38" fmla="*/ 126 w 186"/>
                  <a:gd name="T39" fmla="*/ 8 h 181"/>
                  <a:gd name="T40" fmla="*/ 93 w 186"/>
                  <a:gd name="T41" fmla="*/ 2 h 181"/>
                  <a:gd name="T42" fmla="*/ 57 w 186"/>
                  <a:gd name="T43" fmla="*/ 8 h 181"/>
                  <a:gd name="T44" fmla="*/ 30 w 186"/>
                  <a:gd name="T45" fmla="*/ 26 h 181"/>
                  <a:gd name="T46" fmla="*/ 11 w 186"/>
                  <a:gd name="T47" fmla="*/ 55 h 181"/>
                  <a:gd name="T48" fmla="*/ 3 w 186"/>
                  <a:gd name="T49" fmla="*/ 88 h 181"/>
                  <a:gd name="T50" fmla="*/ 11 w 186"/>
                  <a:gd name="T51" fmla="*/ 125 h 181"/>
                  <a:gd name="T52" fmla="*/ 30 w 186"/>
                  <a:gd name="T53" fmla="*/ 155 h 181"/>
                  <a:gd name="T54" fmla="*/ 57 w 186"/>
                  <a:gd name="T55" fmla="*/ 172 h 181"/>
                  <a:gd name="T56" fmla="*/ 93 w 186"/>
                  <a:gd name="T57" fmla="*/ 178 h 181"/>
                  <a:gd name="T58" fmla="*/ 126 w 186"/>
                  <a:gd name="T59" fmla="*/ 172 h 181"/>
                  <a:gd name="T60" fmla="*/ 156 w 186"/>
                  <a:gd name="T61" fmla="*/ 155 h 181"/>
                  <a:gd name="T62" fmla="*/ 175 w 186"/>
                  <a:gd name="T63" fmla="*/ 125 h 181"/>
                  <a:gd name="T64" fmla="*/ 183 w 186"/>
                  <a:gd name="T65" fmla="*/ 8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1">
                    <a:moveTo>
                      <a:pt x="186" y="88"/>
                    </a:moveTo>
                    <a:lnTo>
                      <a:pt x="183" y="71"/>
                    </a:lnTo>
                    <a:lnTo>
                      <a:pt x="180" y="55"/>
                    </a:lnTo>
                    <a:lnTo>
                      <a:pt x="169" y="38"/>
                    </a:lnTo>
                    <a:lnTo>
                      <a:pt x="160" y="26"/>
                    </a:lnTo>
                    <a:lnTo>
                      <a:pt x="143" y="12"/>
                    </a:lnTo>
                    <a:lnTo>
                      <a:pt x="129" y="6"/>
                    </a:lnTo>
                    <a:lnTo>
                      <a:pt x="110" y="0"/>
                    </a:lnTo>
                    <a:lnTo>
                      <a:pt x="93" y="0"/>
                    </a:lnTo>
                    <a:lnTo>
                      <a:pt x="74" y="0"/>
                    </a:lnTo>
                    <a:lnTo>
                      <a:pt x="57" y="6"/>
                    </a:lnTo>
                    <a:lnTo>
                      <a:pt x="40" y="12"/>
                    </a:lnTo>
                    <a:lnTo>
                      <a:pt x="26" y="26"/>
                    </a:lnTo>
                    <a:lnTo>
                      <a:pt x="17" y="38"/>
                    </a:lnTo>
                    <a:lnTo>
                      <a:pt x="6" y="55"/>
                    </a:lnTo>
                    <a:lnTo>
                      <a:pt x="0" y="71"/>
                    </a:lnTo>
                    <a:lnTo>
                      <a:pt x="0" y="88"/>
                    </a:lnTo>
                    <a:lnTo>
                      <a:pt x="0" y="109"/>
                    </a:lnTo>
                    <a:lnTo>
                      <a:pt x="6" y="125"/>
                    </a:lnTo>
                    <a:lnTo>
                      <a:pt x="17" y="141"/>
                    </a:lnTo>
                    <a:lnTo>
                      <a:pt x="26" y="155"/>
                    </a:lnTo>
                    <a:lnTo>
                      <a:pt x="40" y="168"/>
                    </a:lnTo>
                    <a:lnTo>
                      <a:pt x="57" y="175"/>
                    </a:lnTo>
                    <a:lnTo>
                      <a:pt x="74" y="181"/>
                    </a:lnTo>
                    <a:lnTo>
                      <a:pt x="93" y="181"/>
                    </a:lnTo>
                    <a:lnTo>
                      <a:pt x="110" y="181"/>
                    </a:lnTo>
                    <a:lnTo>
                      <a:pt x="129" y="175"/>
                    </a:lnTo>
                    <a:lnTo>
                      <a:pt x="143" y="168"/>
                    </a:lnTo>
                    <a:lnTo>
                      <a:pt x="160" y="155"/>
                    </a:lnTo>
                    <a:lnTo>
                      <a:pt x="169" y="141"/>
                    </a:lnTo>
                    <a:lnTo>
                      <a:pt x="180" y="125"/>
                    </a:lnTo>
                    <a:lnTo>
                      <a:pt x="183" y="109"/>
                    </a:lnTo>
                    <a:lnTo>
                      <a:pt x="186" y="88"/>
                    </a:lnTo>
                    <a:lnTo>
                      <a:pt x="183" y="88"/>
                    </a:lnTo>
                    <a:lnTo>
                      <a:pt x="180" y="71"/>
                    </a:lnTo>
                    <a:lnTo>
                      <a:pt x="175" y="55"/>
                    </a:lnTo>
                    <a:lnTo>
                      <a:pt x="166" y="38"/>
                    </a:lnTo>
                    <a:lnTo>
                      <a:pt x="156" y="26"/>
                    </a:lnTo>
                    <a:lnTo>
                      <a:pt x="143" y="15"/>
                    </a:lnTo>
                    <a:lnTo>
                      <a:pt x="126" y="8"/>
                    </a:lnTo>
                    <a:lnTo>
                      <a:pt x="110" y="2"/>
                    </a:lnTo>
                    <a:lnTo>
                      <a:pt x="93" y="2"/>
                    </a:lnTo>
                    <a:lnTo>
                      <a:pt x="74" y="2"/>
                    </a:lnTo>
                    <a:lnTo>
                      <a:pt x="57" y="8"/>
                    </a:lnTo>
                    <a:lnTo>
                      <a:pt x="43" y="15"/>
                    </a:lnTo>
                    <a:lnTo>
                      <a:pt x="30" y="26"/>
                    </a:lnTo>
                    <a:lnTo>
                      <a:pt x="17" y="38"/>
                    </a:lnTo>
                    <a:lnTo>
                      <a:pt x="11" y="55"/>
                    </a:lnTo>
                    <a:lnTo>
                      <a:pt x="3" y="71"/>
                    </a:lnTo>
                    <a:lnTo>
                      <a:pt x="3" y="88"/>
                    </a:lnTo>
                    <a:lnTo>
                      <a:pt x="3" y="109"/>
                    </a:lnTo>
                    <a:lnTo>
                      <a:pt x="11" y="125"/>
                    </a:lnTo>
                    <a:lnTo>
                      <a:pt x="17" y="141"/>
                    </a:lnTo>
                    <a:lnTo>
                      <a:pt x="30" y="155"/>
                    </a:lnTo>
                    <a:lnTo>
                      <a:pt x="43" y="165"/>
                    </a:lnTo>
                    <a:lnTo>
                      <a:pt x="57" y="172"/>
                    </a:lnTo>
                    <a:lnTo>
                      <a:pt x="74" y="178"/>
                    </a:lnTo>
                    <a:lnTo>
                      <a:pt x="93" y="178"/>
                    </a:lnTo>
                    <a:lnTo>
                      <a:pt x="110" y="178"/>
                    </a:lnTo>
                    <a:lnTo>
                      <a:pt x="126" y="172"/>
                    </a:lnTo>
                    <a:lnTo>
                      <a:pt x="143" y="165"/>
                    </a:lnTo>
                    <a:lnTo>
                      <a:pt x="156" y="155"/>
                    </a:lnTo>
                    <a:lnTo>
                      <a:pt x="166" y="141"/>
                    </a:lnTo>
                    <a:lnTo>
                      <a:pt x="175" y="125"/>
                    </a:lnTo>
                    <a:lnTo>
                      <a:pt x="180" y="109"/>
                    </a:lnTo>
                    <a:lnTo>
                      <a:pt x="183" y="88"/>
                    </a:lnTo>
                    <a:lnTo>
                      <a:pt x="186" y="88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2" name="Freeform 1424">
                <a:extLst>
                  <a:ext uri="{FF2B5EF4-FFF2-40B4-BE49-F238E27FC236}">
                    <a16:creationId xmlns:a16="http://schemas.microsoft.com/office/drawing/2014/main" id="{64E96A67-B135-43AB-9E7F-D44CC6489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190"/>
                <a:ext cx="60" cy="59"/>
              </a:xfrm>
              <a:custGeom>
                <a:avLst/>
                <a:gdLst>
                  <a:gd name="T0" fmla="*/ 177 w 180"/>
                  <a:gd name="T1" fmla="*/ 70 h 177"/>
                  <a:gd name="T2" fmla="*/ 163 w 180"/>
                  <a:gd name="T3" fmla="*/ 37 h 177"/>
                  <a:gd name="T4" fmla="*/ 140 w 180"/>
                  <a:gd name="T5" fmla="*/ 14 h 177"/>
                  <a:gd name="T6" fmla="*/ 107 w 180"/>
                  <a:gd name="T7" fmla="*/ 0 h 177"/>
                  <a:gd name="T8" fmla="*/ 71 w 180"/>
                  <a:gd name="T9" fmla="*/ 0 h 177"/>
                  <a:gd name="T10" fmla="*/ 40 w 180"/>
                  <a:gd name="T11" fmla="*/ 14 h 177"/>
                  <a:gd name="T12" fmla="*/ 14 w 180"/>
                  <a:gd name="T13" fmla="*/ 37 h 177"/>
                  <a:gd name="T14" fmla="*/ 0 w 180"/>
                  <a:gd name="T15" fmla="*/ 70 h 177"/>
                  <a:gd name="T16" fmla="*/ 0 w 180"/>
                  <a:gd name="T17" fmla="*/ 106 h 177"/>
                  <a:gd name="T18" fmla="*/ 14 w 180"/>
                  <a:gd name="T19" fmla="*/ 139 h 177"/>
                  <a:gd name="T20" fmla="*/ 40 w 180"/>
                  <a:gd name="T21" fmla="*/ 163 h 177"/>
                  <a:gd name="T22" fmla="*/ 71 w 180"/>
                  <a:gd name="T23" fmla="*/ 177 h 177"/>
                  <a:gd name="T24" fmla="*/ 107 w 180"/>
                  <a:gd name="T25" fmla="*/ 177 h 177"/>
                  <a:gd name="T26" fmla="*/ 140 w 180"/>
                  <a:gd name="T27" fmla="*/ 163 h 177"/>
                  <a:gd name="T28" fmla="*/ 163 w 180"/>
                  <a:gd name="T29" fmla="*/ 139 h 177"/>
                  <a:gd name="T30" fmla="*/ 177 w 180"/>
                  <a:gd name="T31" fmla="*/ 106 h 177"/>
                  <a:gd name="T32" fmla="*/ 177 w 180"/>
                  <a:gd name="T33" fmla="*/ 87 h 177"/>
                  <a:gd name="T34" fmla="*/ 170 w 180"/>
                  <a:gd name="T35" fmla="*/ 54 h 177"/>
                  <a:gd name="T36" fmla="*/ 149 w 180"/>
                  <a:gd name="T37" fmla="*/ 26 h 177"/>
                  <a:gd name="T38" fmla="*/ 123 w 180"/>
                  <a:gd name="T39" fmla="*/ 9 h 177"/>
                  <a:gd name="T40" fmla="*/ 90 w 180"/>
                  <a:gd name="T41" fmla="*/ 3 h 177"/>
                  <a:gd name="T42" fmla="*/ 57 w 180"/>
                  <a:gd name="T43" fmla="*/ 9 h 177"/>
                  <a:gd name="T44" fmla="*/ 27 w 180"/>
                  <a:gd name="T45" fmla="*/ 26 h 177"/>
                  <a:gd name="T46" fmla="*/ 10 w 180"/>
                  <a:gd name="T47" fmla="*/ 54 h 177"/>
                  <a:gd name="T48" fmla="*/ 3 w 180"/>
                  <a:gd name="T49" fmla="*/ 87 h 177"/>
                  <a:gd name="T50" fmla="*/ 10 w 180"/>
                  <a:gd name="T51" fmla="*/ 123 h 177"/>
                  <a:gd name="T52" fmla="*/ 27 w 180"/>
                  <a:gd name="T53" fmla="*/ 150 h 177"/>
                  <a:gd name="T54" fmla="*/ 57 w 180"/>
                  <a:gd name="T55" fmla="*/ 167 h 177"/>
                  <a:gd name="T56" fmla="*/ 90 w 180"/>
                  <a:gd name="T57" fmla="*/ 173 h 177"/>
                  <a:gd name="T58" fmla="*/ 123 w 180"/>
                  <a:gd name="T59" fmla="*/ 167 h 177"/>
                  <a:gd name="T60" fmla="*/ 149 w 180"/>
                  <a:gd name="T61" fmla="*/ 150 h 177"/>
                  <a:gd name="T62" fmla="*/ 170 w 180"/>
                  <a:gd name="T63" fmla="*/ 123 h 177"/>
                  <a:gd name="T64" fmla="*/ 177 w 180"/>
                  <a:gd name="T65" fmla="*/ 8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177">
                    <a:moveTo>
                      <a:pt x="180" y="87"/>
                    </a:moveTo>
                    <a:lnTo>
                      <a:pt x="177" y="70"/>
                    </a:lnTo>
                    <a:lnTo>
                      <a:pt x="172" y="54"/>
                    </a:lnTo>
                    <a:lnTo>
                      <a:pt x="163" y="37"/>
                    </a:lnTo>
                    <a:lnTo>
                      <a:pt x="153" y="24"/>
                    </a:lnTo>
                    <a:lnTo>
                      <a:pt x="140" y="14"/>
                    </a:lnTo>
                    <a:lnTo>
                      <a:pt x="123" y="7"/>
                    </a:lnTo>
                    <a:lnTo>
                      <a:pt x="107" y="0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7"/>
                    </a:lnTo>
                    <a:lnTo>
                      <a:pt x="40" y="14"/>
                    </a:lnTo>
                    <a:lnTo>
                      <a:pt x="27" y="24"/>
                    </a:lnTo>
                    <a:lnTo>
                      <a:pt x="14" y="37"/>
                    </a:lnTo>
                    <a:lnTo>
                      <a:pt x="8" y="54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6"/>
                    </a:lnTo>
                    <a:lnTo>
                      <a:pt x="8" y="123"/>
                    </a:lnTo>
                    <a:lnTo>
                      <a:pt x="14" y="139"/>
                    </a:lnTo>
                    <a:lnTo>
                      <a:pt x="27" y="154"/>
                    </a:lnTo>
                    <a:lnTo>
                      <a:pt x="40" y="163"/>
                    </a:lnTo>
                    <a:lnTo>
                      <a:pt x="54" y="169"/>
                    </a:lnTo>
                    <a:lnTo>
                      <a:pt x="71" y="177"/>
                    </a:lnTo>
                    <a:lnTo>
                      <a:pt x="90" y="177"/>
                    </a:lnTo>
                    <a:lnTo>
                      <a:pt x="107" y="177"/>
                    </a:lnTo>
                    <a:lnTo>
                      <a:pt x="123" y="169"/>
                    </a:lnTo>
                    <a:lnTo>
                      <a:pt x="140" y="163"/>
                    </a:lnTo>
                    <a:lnTo>
                      <a:pt x="153" y="154"/>
                    </a:lnTo>
                    <a:lnTo>
                      <a:pt x="163" y="139"/>
                    </a:lnTo>
                    <a:lnTo>
                      <a:pt x="172" y="123"/>
                    </a:lnTo>
                    <a:lnTo>
                      <a:pt x="177" y="106"/>
                    </a:lnTo>
                    <a:lnTo>
                      <a:pt x="180" y="87"/>
                    </a:lnTo>
                    <a:lnTo>
                      <a:pt x="177" y="87"/>
                    </a:lnTo>
                    <a:lnTo>
                      <a:pt x="172" y="70"/>
                    </a:lnTo>
                    <a:lnTo>
                      <a:pt x="170" y="54"/>
                    </a:lnTo>
                    <a:lnTo>
                      <a:pt x="160" y="40"/>
                    </a:lnTo>
                    <a:lnTo>
                      <a:pt x="149" y="26"/>
                    </a:lnTo>
                    <a:lnTo>
                      <a:pt x="137" y="17"/>
                    </a:lnTo>
                    <a:lnTo>
                      <a:pt x="123" y="9"/>
                    </a:lnTo>
                    <a:lnTo>
                      <a:pt x="107" y="3"/>
                    </a:lnTo>
                    <a:lnTo>
                      <a:pt x="90" y="3"/>
                    </a:lnTo>
                    <a:lnTo>
                      <a:pt x="73" y="3"/>
                    </a:lnTo>
                    <a:lnTo>
                      <a:pt x="57" y="9"/>
                    </a:lnTo>
                    <a:lnTo>
                      <a:pt x="40" y="17"/>
                    </a:lnTo>
                    <a:lnTo>
                      <a:pt x="27" y="26"/>
                    </a:lnTo>
                    <a:lnTo>
                      <a:pt x="17" y="40"/>
                    </a:lnTo>
                    <a:lnTo>
                      <a:pt x="10" y="54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3" y="106"/>
                    </a:lnTo>
                    <a:lnTo>
                      <a:pt x="10" y="123"/>
                    </a:lnTo>
                    <a:lnTo>
                      <a:pt x="17" y="137"/>
                    </a:lnTo>
                    <a:lnTo>
                      <a:pt x="27" y="150"/>
                    </a:lnTo>
                    <a:lnTo>
                      <a:pt x="40" y="160"/>
                    </a:lnTo>
                    <a:lnTo>
                      <a:pt x="57" y="167"/>
                    </a:lnTo>
                    <a:lnTo>
                      <a:pt x="73" y="173"/>
                    </a:lnTo>
                    <a:lnTo>
                      <a:pt x="90" y="173"/>
                    </a:lnTo>
                    <a:lnTo>
                      <a:pt x="107" y="173"/>
                    </a:lnTo>
                    <a:lnTo>
                      <a:pt x="123" y="167"/>
                    </a:lnTo>
                    <a:lnTo>
                      <a:pt x="137" y="160"/>
                    </a:lnTo>
                    <a:lnTo>
                      <a:pt x="149" y="150"/>
                    </a:lnTo>
                    <a:lnTo>
                      <a:pt x="160" y="137"/>
                    </a:lnTo>
                    <a:lnTo>
                      <a:pt x="170" y="123"/>
                    </a:lnTo>
                    <a:lnTo>
                      <a:pt x="172" y="106"/>
                    </a:lnTo>
                    <a:lnTo>
                      <a:pt x="177" y="87"/>
                    </a:lnTo>
                    <a:lnTo>
                      <a:pt x="180" y="87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3" name="Freeform 1425">
                <a:extLst>
                  <a:ext uri="{FF2B5EF4-FFF2-40B4-BE49-F238E27FC236}">
                    <a16:creationId xmlns:a16="http://schemas.microsoft.com/office/drawing/2014/main" id="{DE691C7E-410E-4BCC-8CEB-B5D0FF215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192"/>
                <a:ext cx="58" cy="56"/>
              </a:xfrm>
              <a:custGeom>
                <a:avLst/>
                <a:gdLst>
                  <a:gd name="T0" fmla="*/ 169 w 174"/>
                  <a:gd name="T1" fmla="*/ 65 h 169"/>
                  <a:gd name="T2" fmla="*/ 157 w 174"/>
                  <a:gd name="T3" fmla="*/ 36 h 169"/>
                  <a:gd name="T4" fmla="*/ 134 w 174"/>
                  <a:gd name="T5" fmla="*/ 13 h 169"/>
                  <a:gd name="T6" fmla="*/ 104 w 174"/>
                  <a:gd name="T7" fmla="*/ 0 h 169"/>
                  <a:gd name="T8" fmla="*/ 70 w 174"/>
                  <a:gd name="T9" fmla="*/ 0 h 169"/>
                  <a:gd name="T10" fmla="*/ 37 w 174"/>
                  <a:gd name="T11" fmla="*/ 13 h 169"/>
                  <a:gd name="T12" fmla="*/ 14 w 174"/>
                  <a:gd name="T13" fmla="*/ 36 h 169"/>
                  <a:gd name="T14" fmla="*/ 0 w 174"/>
                  <a:gd name="T15" fmla="*/ 65 h 169"/>
                  <a:gd name="T16" fmla="*/ 0 w 174"/>
                  <a:gd name="T17" fmla="*/ 103 h 169"/>
                  <a:gd name="T18" fmla="*/ 14 w 174"/>
                  <a:gd name="T19" fmla="*/ 133 h 169"/>
                  <a:gd name="T20" fmla="*/ 37 w 174"/>
                  <a:gd name="T21" fmla="*/ 156 h 169"/>
                  <a:gd name="T22" fmla="*/ 70 w 174"/>
                  <a:gd name="T23" fmla="*/ 169 h 169"/>
                  <a:gd name="T24" fmla="*/ 104 w 174"/>
                  <a:gd name="T25" fmla="*/ 169 h 169"/>
                  <a:gd name="T26" fmla="*/ 134 w 174"/>
                  <a:gd name="T27" fmla="*/ 156 h 169"/>
                  <a:gd name="T28" fmla="*/ 157 w 174"/>
                  <a:gd name="T29" fmla="*/ 133 h 169"/>
                  <a:gd name="T30" fmla="*/ 169 w 174"/>
                  <a:gd name="T31" fmla="*/ 103 h 169"/>
                  <a:gd name="T32" fmla="*/ 169 w 174"/>
                  <a:gd name="T33" fmla="*/ 82 h 169"/>
                  <a:gd name="T34" fmla="*/ 163 w 174"/>
                  <a:gd name="T35" fmla="*/ 53 h 169"/>
                  <a:gd name="T36" fmla="*/ 144 w 174"/>
                  <a:gd name="T37" fmla="*/ 25 h 169"/>
                  <a:gd name="T38" fmla="*/ 117 w 174"/>
                  <a:gd name="T39" fmla="*/ 6 h 169"/>
                  <a:gd name="T40" fmla="*/ 87 w 174"/>
                  <a:gd name="T41" fmla="*/ 2 h 169"/>
                  <a:gd name="T42" fmla="*/ 54 w 174"/>
                  <a:gd name="T43" fmla="*/ 6 h 169"/>
                  <a:gd name="T44" fmla="*/ 28 w 174"/>
                  <a:gd name="T45" fmla="*/ 25 h 169"/>
                  <a:gd name="T46" fmla="*/ 11 w 174"/>
                  <a:gd name="T47" fmla="*/ 53 h 169"/>
                  <a:gd name="T48" fmla="*/ 5 w 174"/>
                  <a:gd name="T49" fmla="*/ 82 h 169"/>
                  <a:gd name="T50" fmla="*/ 11 w 174"/>
                  <a:gd name="T51" fmla="*/ 116 h 169"/>
                  <a:gd name="T52" fmla="*/ 28 w 174"/>
                  <a:gd name="T53" fmla="*/ 142 h 169"/>
                  <a:gd name="T54" fmla="*/ 54 w 174"/>
                  <a:gd name="T55" fmla="*/ 159 h 169"/>
                  <a:gd name="T56" fmla="*/ 87 w 174"/>
                  <a:gd name="T57" fmla="*/ 166 h 169"/>
                  <a:gd name="T58" fmla="*/ 117 w 174"/>
                  <a:gd name="T59" fmla="*/ 159 h 169"/>
                  <a:gd name="T60" fmla="*/ 144 w 174"/>
                  <a:gd name="T61" fmla="*/ 142 h 169"/>
                  <a:gd name="T62" fmla="*/ 163 w 174"/>
                  <a:gd name="T63" fmla="*/ 116 h 169"/>
                  <a:gd name="T64" fmla="*/ 169 w 174"/>
                  <a:gd name="T65" fmla="*/ 8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69">
                    <a:moveTo>
                      <a:pt x="174" y="82"/>
                    </a:moveTo>
                    <a:lnTo>
                      <a:pt x="169" y="65"/>
                    </a:lnTo>
                    <a:lnTo>
                      <a:pt x="167" y="49"/>
                    </a:lnTo>
                    <a:lnTo>
                      <a:pt x="157" y="36"/>
                    </a:lnTo>
                    <a:lnTo>
                      <a:pt x="146" y="23"/>
                    </a:lnTo>
                    <a:lnTo>
                      <a:pt x="134" y="13"/>
                    </a:lnTo>
                    <a:lnTo>
                      <a:pt x="120" y="6"/>
                    </a:lnTo>
                    <a:lnTo>
                      <a:pt x="104" y="0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4" y="6"/>
                    </a:lnTo>
                    <a:lnTo>
                      <a:pt x="37" y="13"/>
                    </a:lnTo>
                    <a:lnTo>
                      <a:pt x="24" y="23"/>
                    </a:lnTo>
                    <a:lnTo>
                      <a:pt x="14" y="36"/>
                    </a:lnTo>
                    <a:lnTo>
                      <a:pt x="7" y="49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103"/>
                    </a:lnTo>
                    <a:lnTo>
                      <a:pt x="7" y="119"/>
                    </a:lnTo>
                    <a:lnTo>
                      <a:pt x="14" y="133"/>
                    </a:lnTo>
                    <a:lnTo>
                      <a:pt x="24" y="145"/>
                    </a:lnTo>
                    <a:lnTo>
                      <a:pt x="37" y="156"/>
                    </a:lnTo>
                    <a:lnTo>
                      <a:pt x="54" y="162"/>
                    </a:lnTo>
                    <a:lnTo>
                      <a:pt x="70" y="169"/>
                    </a:lnTo>
                    <a:lnTo>
                      <a:pt x="87" y="169"/>
                    </a:lnTo>
                    <a:lnTo>
                      <a:pt x="104" y="169"/>
                    </a:lnTo>
                    <a:lnTo>
                      <a:pt x="120" y="162"/>
                    </a:lnTo>
                    <a:lnTo>
                      <a:pt x="134" y="156"/>
                    </a:lnTo>
                    <a:lnTo>
                      <a:pt x="146" y="145"/>
                    </a:lnTo>
                    <a:lnTo>
                      <a:pt x="157" y="133"/>
                    </a:lnTo>
                    <a:lnTo>
                      <a:pt x="167" y="119"/>
                    </a:lnTo>
                    <a:lnTo>
                      <a:pt x="169" y="103"/>
                    </a:lnTo>
                    <a:lnTo>
                      <a:pt x="174" y="82"/>
                    </a:lnTo>
                    <a:lnTo>
                      <a:pt x="169" y="82"/>
                    </a:lnTo>
                    <a:lnTo>
                      <a:pt x="167" y="65"/>
                    </a:lnTo>
                    <a:lnTo>
                      <a:pt x="163" y="53"/>
                    </a:lnTo>
                    <a:lnTo>
                      <a:pt x="154" y="40"/>
                    </a:lnTo>
                    <a:lnTo>
                      <a:pt x="144" y="25"/>
                    </a:lnTo>
                    <a:lnTo>
                      <a:pt x="134" y="15"/>
                    </a:lnTo>
                    <a:lnTo>
                      <a:pt x="117" y="6"/>
                    </a:lnTo>
                    <a:lnTo>
                      <a:pt x="104" y="2"/>
                    </a:lnTo>
                    <a:lnTo>
                      <a:pt x="87" y="2"/>
                    </a:lnTo>
                    <a:lnTo>
                      <a:pt x="70" y="2"/>
                    </a:lnTo>
                    <a:lnTo>
                      <a:pt x="54" y="6"/>
                    </a:lnTo>
                    <a:lnTo>
                      <a:pt x="40" y="15"/>
                    </a:lnTo>
                    <a:lnTo>
                      <a:pt x="28" y="25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5" y="65"/>
                    </a:lnTo>
                    <a:lnTo>
                      <a:pt x="5" y="82"/>
                    </a:lnTo>
                    <a:lnTo>
                      <a:pt x="5" y="99"/>
                    </a:lnTo>
                    <a:lnTo>
                      <a:pt x="11" y="116"/>
                    </a:lnTo>
                    <a:lnTo>
                      <a:pt x="17" y="129"/>
                    </a:lnTo>
                    <a:lnTo>
                      <a:pt x="28" y="142"/>
                    </a:lnTo>
                    <a:lnTo>
                      <a:pt x="40" y="152"/>
                    </a:lnTo>
                    <a:lnTo>
                      <a:pt x="54" y="159"/>
                    </a:lnTo>
                    <a:lnTo>
                      <a:pt x="70" y="166"/>
                    </a:lnTo>
                    <a:lnTo>
                      <a:pt x="87" y="166"/>
                    </a:lnTo>
                    <a:lnTo>
                      <a:pt x="104" y="166"/>
                    </a:lnTo>
                    <a:lnTo>
                      <a:pt x="117" y="159"/>
                    </a:lnTo>
                    <a:lnTo>
                      <a:pt x="134" y="152"/>
                    </a:lnTo>
                    <a:lnTo>
                      <a:pt x="144" y="142"/>
                    </a:lnTo>
                    <a:lnTo>
                      <a:pt x="154" y="129"/>
                    </a:lnTo>
                    <a:lnTo>
                      <a:pt x="163" y="116"/>
                    </a:lnTo>
                    <a:lnTo>
                      <a:pt x="167" y="99"/>
                    </a:lnTo>
                    <a:lnTo>
                      <a:pt x="169" y="82"/>
                    </a:lnTo>
                    <a:lnTo>
                      <a:pt x="174" y="82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4" name="Freeform 1426">
                <a:extLst>
                  <a:ext uri="{FF2B5EF4-FFF2-40B4-BE49-F238E27FC236}">
                    <a16:creationId xmlns:a16="http://schemas.microsoft.com/office/drawing/2014/main" id="{90515456-9865-45A1-A8B7-32A2F66F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193"/>
                <a:ext cx="55" cy="54"/>
              </a:xfrm>
              <a:custGeom>
                <a:avLst/>
                <a:gdLst>
                  <a:gd name="T0" fmla="*/ 162 w 164"/>
                  <a:gd name="T1" fmla="*/ 63 h 162"/>
                  <a:gd name="T2" fmla="*/ 149 w 164"/>
                  <a:gd name="T3" fmla="*/ 36 h 162"/>
                  <a:gd name="T4" fmla="*/ 129 w 164"/>
                  <a:gd name="T5" fmla="*/ 13 h 162"/>
                  <a:gd name="T6" fmla="*/ 99 w 164"/>
                  <a:gd name="T7" fmla="*/ 0 h 162"/>
                  <a:gd name="T8" fmla="*/ 65 w 164"/>
                  <a:gd name="T9" fmla="*/ 0 h 162"/>
                  <a:gd name="T10" fmla="*/ 35 w 164"/>
                  <a:gd name="T11" fmla="*/ 13 h 162"/>
                  <a:gd name="T12" fmla="*/ 12 w 164"/>
                  <a:gd name="T13" fmla="*/ 36 h 162"/>
                  <a:gd name="T14" fmla="*/ 0 w 164"/>
                  <a:gd name="T15" fmla="*/ 63 h 162"/>
                  <a:gd name="T16" fmla="*/ 0 w 164"/>
                  <a:gd name="T17" fmla="*/ 97 h 162"/>
                  <a:gd name="T18" fmla="*/ 12 w 164"/>
                  <a:gd name="T19" fmla="*/ 127 h 162"/>
                  <a:gd name="T20" fmla="*/ 35 w 164"/>
                  <a:gd name="T21" fmla="*/ 150 h 162"/>
                  <a:gd name="T22" fmla="*/ 65 w 164"/>
                  <a:gd name="T23" fmla="*/ 162 h 162"/>
                  <a:gd name="T24" fmla="*/ 99 w 164"/>
                  <a:gd name="T25" fmla="*/ 162 h 162"/>
                  <a:gd name="T26" fmla="*/ 129 w 164"/>
                  <a:gd name="T27" fmla="*/ 150 h 162"/>
                  <a:gd name="T28" fmla="*/ 149 w 164"/>
                  <a:gd name="T29" fmla="*/ 127 h 162"/>
                  <a:gd name="T30" fmla="*/ 162 w 164"/>
                  <a:gd name="T31" fmla="*/ 97 h 162"/>
                  <a:gd name="T32" fmla="*/ 162 w 164"/>
                  <a:gd name="T33" fmla="*/ 80 h 162"/>
                  <a:gd name="T34" fmla="*/ 155 w 164"/>
                  <a:gd name="T35" fmla="*/ 50 h 162"/>
                  <a:gd name="T36" fmla="*/ 139 w 164"/>
                  <a:gd name="T37" fmla="*/ 27 h 162"/>
                  <a:gd name="T38" fmla="*/ 112 w 164"/>
                  <a:gd name="T39" fmla="*/ 7 h 162"/>
                  <a:gd name="T40" fmla="*/ 82 w 164"/>
                  <a:gd name="T41" fmla="*/ 2 h 162"/>
                  <a:gd name="T42" fmla="*/ 49 w 164"/>
                  <a:gd name="T43" fmla="*/ 7 h 162"/>
                  <a:gd name="T44" fmla="*/ 25 w 164"/>
                  <a:gd name="T45" fmla="*/ 27 h 162"/>
                  <a:gd name="T46" fmla="*/ 9 w 164"/>
                  <a:gd name="T47" fmla="*/ 50 h 162"/>
                  <a:gd name="T48" fmla="*/ 2 w 164"/>
                  <a:gd name="T49" fmla="*/ 80 h 162"/>
                  <a:gd name="T50" fmla="*/ 9 w 164"/>
                  <a:gd name="T51" fmla="*/ 113 h 162"/>
                  <a:gd name="T52" fmla="*/ 25 w 164"/>
                  <a:gd name="T53" fmla="*/ 137 h 162"/>
                  <a:gd name="T54" fmla="*/ 49 w 164"/>
                  <a:gd name="T55" fmla="*/ 156 h 162"/>
                  <a:gd name="T56" fmla="*/ 82 w 164"/>
                  <a:gd name="T57" fmla="*/ 160 h 162"/>
                  <a:gd name="T58" fmla="*/ 112 w 164"/>
                  <a:gd name="T59" fmla="*/ 156 h 162"/>
                  <a:gd name="T60" fmla="*/ 139 w 164"/>
                  <a:gd name="T61" fmla="*/ 137 h 162"/>
                  <a:gd name="T62" fmla="*/ 155 w 164"/>
                  <a:gd name="T63" fmla="*/ 113 h 162"/>
                  <a:gd name="T64" fmla="*/ 162 w 164"/>
                  <a:gd name="T65" fmla="*/ 8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62">
                    <a:moveTo>
                      <a:pt x="164" y="80"/>
                    </a:moveTo>
                    <a:lnTo>
                      <a:pt x="162" y="63"/>
                    </a:lnTo>
                    <a:lnTo>
                      <a:pt x="158" y="50"/>
                    </a:lnTo>
                    <a:lnTo>
                      <a:pt x="149" y="36"/>
                    </a:lnTo>
                    <a:lnTo>
                      <a:pt x="139" y="23"/>
                    </a:lnTo>
                    <a:lnTo>
                      <a:pt x="129" y="13"/>
                    </a:lnTo>
                    <a:lnTo>
                      <a:pt x="112" y="2"/>
                    </a:lnTo>
                    <a:lnTo>
                      <a:pt x="99" y="0"/>
                    </a:lnTo>
                    <a:lnTo>
                      <a:pt x="82" y="0"/>
                    </a:lnTo>
                    <a:lnTo>
                      <a:pt x="65" y="0"/>
                    </a:lnTo>
                    <a:lnTo>
                      <a:pt x="49" y="2"/>
                    </a:lnTo>
                    <a:lnTo>
                      <a:pt x="35" y="13"/>
                    </a:lnTo>
                    <a:lnTo>
                      <a:pt x="23" y="23"/>
                    </a:lnTo>
                    <a:lnTo>
                      <a:pt x="12" y="36"/>
                    </a:lnTo>
                    <a:lnTo>
                      <a:pt x="6" y="50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6" y="113"/>
                    </a:lnTo>
                    <a:lnTo>
                      <a:pt x="12" y="127"/>
                    </a:lnTo>
                    <a:lnTo>
                      <a:pt x="23" y="139"/>
                    </a:lnTo>
                    <a:lnTo>
                      <a:pt x="35" y="150"/>
                    </a:lnTo>
                    <a:lnTo>
                      <a:pt x="49" y="156"/>
                    </a:lnTo>
                    <a:lnTo>
                      <a:pt x="65" y="162"/>
                    </a:lnTo>
                    <a:lnTo>
                      <a:pt x="82" y="162"/>
                    </a:lnTo>
                    <a:lnTo>
                      <a:pt x="99" y="162"/>
                    </a:lnTo>
                    <a:lnTo>
                      <a:pt x="112" y="156"/>
                    </a:lnTo>
                    <a:lnTo>
                      <a:pt x="129" y="150"/>
                    </a:lnTo>
                    <a:lnTo>
                      <a:pt x="139" y="139"/>
                    </a:lnTo>
                    <a:lnTo>
                      <a:pt x="149" y="127"/>
                    </a:lnTo>
                    <a:lnTo>
                      <a:pt x="158" y="113"/>
                    </a:lnTo>
                    <a:lnTo>
                      <a:pt x="162" y="97"/>
                    </a:lnTo>
                    <a:lnTo>
                      <a:pt x="164" y="80"/>
                    </a:lnTo>
                    <a:lnTo>
                      <a:pt x="162" y="80"/>
                    </a:lnTo>
                    <a:lnTo>
                      <a:pt x="158" y="67"/>
                    </a:lnTo>
                    <a:lnTo>
                      <a:pt x="155" y="50"/>
                    </a:lnTo>
                    <a:lnTo>
                      <a:pt x="149" y="36"/>
                    </a:lnTo>
                    <a:lnTo>
                      <a:pt x="139" y="27"/>
                    </a:lnTo>
                    <a:lnTo>
                      <a:pt x="126" y="17"/>
                    </a:lnTo>
                    <a:lnTo>
                      <a:pt x="112" y="7"/>
                    </a:lnTo>
                    <a:lnTo>
                      <a:pt x="99" y="2"/>
                    </a:lnTo>
                    <a:lnTo>
                      <a:pt x="82" y="2"/>
                    </a:lnTo>
                    <a:lnTo>
                      <a:pt x="65" y="2"/>
                    </a:lnTo>
                    <a:lnTo>
                      <a:pt x="49" y="7"/>
                    </a:lnTo>
                    <a:lnTo>
                      <a:pt x="35" y="17"/>
                    </a:lnTo>
                    <a:lnTo>
                      <a:pt x="25" y="27"/>
                    </a:lnTo>
                    <a:lnTo>
                      <a:pt x="15" y="36"/>
                    </a:lnTo>
                    <a:lnTo>
                      <a:pt x="9" y="50"/>
                    </a:lnTo>
                    <a:lnTo>
                      <a:pt x="2" y="67"/>
                    </a:lnTo>
                    <a:lnTo>
                      <a:pt x="2" y="80"/>
                    </a:lnTo>
                    <a:lnTo>
                      <a:pt x="2" y="97"/>
                    </a:lnTo>
                    <a:lnTo>
                      <a:pt x="9" y="113"/>
                    </a:lnTo>
                    <a:lnTo>
                      <a:pt x="15" y="127"/>
                    </a:lnTo>
                    <a:lnTo>
                      <a:pt x="25" y="137"/>
                    </a:lnTo>
                    <a:lnTo>
                      <a:pt x="35" y="147"/>
                    </a:lnTo>
                    <a:lnTo>
                      <a:pt x="49" y="156"/>
                    </a:lnTo>
                    <a:lnTo>
                      <a:pt x="65" y="160"/>
                    </a:lnTo>
                    <a:lnTo>
                      <a:pt x="82" y="160"/>
                    </a:lnTo>
                    <a:lnTo>
                      <a:pt x="99" y="160"/>
                    </a:lnTo>
                    <a:lnTo>
                      <a:pt x="112" y="156"/>
                    </a:lnTo>
                    <a:lnTo>
                      <a:pt x="126" y="147"/>
                    </a:lnTo>
                    <a:lnTo>
                      <a:pt x="139" y="137"/>
                    </a:lnTo>
                    <a:lnTo>
                      <a:pt x="149" y="127"/>
                    </a:lnTo>
                    <a:lnTo>
                      <a:pt x="155" y="113"/>
                    </a:lnTo>
                    <a:lnTo>
                      <a:pt x="158" y="97"/>
                    </a:lnTo>
                    <a:lnTo>
                      <a:pt x="162" y="80"/>
                    </a:lnTo>
                    <a:lnTo>
                      <a:pt x="164" y="80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5" name="Freeform 1427">
                <a:extLst>
                  <a:ext uri="{FF2B5EF4-FFF2-40B4-BE49-F238E27FC236}">
                    <a16:creationId xmlns:a16="http://schemas.microsoft.com/office/drawing/2014/main" id="{2343EBDD-21BB-4A52-8EE3-8B879B7DA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2193"/>
                <a:ext cx="53" cy="53"/>
              </a:xfrm>
              <a:custGeom>
                <a:avLst/>
                <a:gdLst>
                  <a:gd name="T0" fmla="*/ 156 w 160"/>
                  <a:gd name="T1" fmla="*/ 65 h 158"/>
                  <a:gd name="T2" fmla="*/ 147 w 160"/>
                  <a:gd name="T3" fmla="*/ 34 h 158"/>
                  <a:gd name="T4" fmla="*/ 124 w 160"/>
                  <a:gd name="T5" fmla="*/ 15 h 158"/>
                  <a:gd name="T6" fmla="*/ 97 w 160"/>
                  <a:gd name="T7" fmla="*/ 0 h 158"/>
                  <a:gd name="T8" fmla="*/ 63 w 160"/>
                  <a:gd name="T9" fmla="*/ 0 h 158"/>
                  <a:gd name="T10" fmla="*/ 33 w 160"/>
                  <a:gd name="T11" fmla="*/ 15 h 158"/>
                  <a:gd name="T12" fmla="*/ 13 w 160"/>
                  <a:gd name="T13" fmla="*/ 34 h 158"/>
                  <a:gd name="T14" fmla="*/ 0 w 160"/>
                  <a:gd name="T15" fmla="*/ 65 h 158"/>
                  <a:gd name="T16" fmla="*/ 0 w 160"/>
                  <a:gd name="T17" fmla="*/ 95 h 158"/>
                  <a:gd name="T18" fmla="*/ 13 w 160"/>
                  <a:gd name="T19" fmla="*/ 125 h 158"/>
                  <a:gd name="T20" fmla="*/ 33 w 160"/>
                  <a:gd name="T21" fmla="*/ 145 h 158"/>
                  <a:gd name="T22" fmla="*/ 63 w 160"/>
                  <a:gd name="T23" fmla="*/ 158 h 158"/>
                  <a:gd name="T24" fmla="*/ 97 w 160"/>
                  <a:gd name="T25" fmla="*/ 158 h 158"/>
                  <a:gd name="T26" fmla="*/ 124 w 160"/>
                  <a:gd name="T27" fmla="*/ 145 h 158"/>
                  <a:gd name="T28" fmla="*/ 147 w 160"/>
                  <a:gd name="T29" fmla="*/ 125 h 158"/>
                  <a:gd name="T30" fmla="*/ 156 w 160"/>
                  <a:gd name="T31" fmla="*/ 95 h 158"/>
                  <a:gd name="T32" fmla="*/ 156 w 160"/>
                  <a:gd name="T33" fmla="*/ 78 h 158"/>
                  <a:gd name="T34" fmla="*/ 150 w 160"/>
                  <a:gd name="T35" fmla="*/ 51 h 158"/>
                  <a:gd name="T36" fmla="*/ 133 w 160"/>
                  <a:gd name="T37" fmla="*/ 25 h 158"/>
                  <a:gd name="T38" fmla="*/ 110 w 160"/>
                  <a:gd name="T39" fmla="*/ 8 h 158"/>
                  <a:gd name="T40" fmla="*/ 80 w 160"/>
                  <a:gd name="T41" fmla="*/ 5 h 158"/>
                  <a:gd name="T42" fmla="*/ 50 w 160"/>
                  <a:gd name="T43" fmla="*/ 8 h 158"/>
                  <a:gd name="T44" fmla="*/ 27 w 160"/>
                  <a:gd name="T45" fmla="*/ 25 h 158"/>
                  <a:gd name="T46" fmla="*/ 10 w 160"/>
                  <a:gd name="T47" fmla="*/ 51 h 158"/>
                  <a:gd name="T48" fmla="*/ 4 w 160"/>
                  <a:gd name="T49" fmla="*/ 78 h 158"/>
                  <a:gd name="T50" fmla="*/ 10 w 160"/>
                  <a:gd name="T51" fmla="*/ 107 h 158"/>
                  <a:gd name="T52" fmla="*/ 27 w 160"/>
                  <a:gd name="T53" fmla="*/ 135 h 158"/>
                  <a:gd name="T54" fmla="*/ 50 w 160"/>
                  <a:gd name="T55" fmla="*/ 151 h 158"/>
                  <a:gd name="T56" fmla="*/ 80 w 160"/>
                  <a:gd name="T57" fmla="*/ 154 h 158"/>
                  <a:gd name="T58" fmla="*/ 110 w 160"/>
                  <a:gd name="T59" fmla="*/ 151 h 158"/>
                  <a:gd name="T60" fmla="*/ 133 w 160"/>
                  <a:gd name="T61" fmla="*/ 135 h 158"/>
                  <a:gd name="T62" fmla="*/ 150 w 160"/>
                  <a:gd name="T63" fmla="*/ 107 h 158"/>
                  <a:gd name="T64" fmla="*/ 156 w 160"/>
                  <a:gd name="T65" fmla="*/ 7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58">
                    <a:moveTo>
                      <a:pt x="160" y="78"/>
                    </a:moveTo>
                    <a:lnTo>
                      <a:pt x="156" y="65"/>
                    </a:lnTo>
                    <a:lnTo>
                      <a:pt x="153" y="48"/>
                    </a:lnTo>
                    <a:lnTo>
                      <a:pt x="147" y="34"/>
                    </a:lnTo>
                    <a:lnTo>
                      <a:pt x="137" y="25"/>
                    </a:lnTo>
                    <a:lnTo>
                      <a:pt x="124" y="15"/>
                    </a:lnTo>
                    <a:lnTo>
                      <a:pt x="110" y="5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63" y="0"/>
                    </a:lnTo>
                    <a:lnTo>
                      <a:pt x="47" y="5"/>
                    </a:lnTo>
                    <a:lnTo>
                      <a:pt x="33" y="15"/>
                    </a:lnTo>
                    <a:lnTo>
                      <a:pt x="23" y="25"/>
                    </a:lnTo>
                    <a:lnTo>
                      <a:pt x="13" y="34"/>
                    </a:lnTo>
                    <a:lnTo>
                      <a:pt x="7" y="48"/>
                    </a:lnTo>
                    <a:lnTo>
                      <a:pt x="0" y="65"/>
                    </a:lnTo>
                    <a:lnTo>
                      <a:pt x="0" y="78"/>
                    </a:lnTo>
                    <a:lnTo>
                      <a:pt x="0" y="95"/>
                    </a:lnTo>
                    <a:lnTo>
                      <a:pt x="7" y="111"/>
                    </a:lnTo>
                    <a:lnTo>
                      <a:pt x="13" y="125"/>
                    </a:lnTo>
                    <a:lnTo>
                      <a:pt x="23" y="135"/>
                    </a:lnTo>
                    <a:lnTo>
                      <a:pt x="33" y="145"/>
                    </a:lnTo>
                    <a:lnTo>
                      <a:pt x="47" y="154"/>
                    </a:lnTo>
                    <a:lnTo>
                      <a:pt x="63" y="158"/>
                    </a:lnTo>
                    <a:lnTo>
                      <a:pt x="80" y="158"/>
                    </a:lnTo>
                    <a:lnTo>
                      <a:pt x="97" y="158"/>
                    </a:lnTo>
                    <a:lnTo>
                      <a:pt x="110" y="154"/>
                    </a:lnTo>
                    <a:lnTo>
                      <a:pt x="124" y="145"/>
                    </a:lnTo>
                    <a:lnTo>
                      <a:pt x="137" y="135"/>
                    </a:lnTo>
                    <a:lnTo>
                      <a:pt x="147" y="125"/>
                    </a:lnTo>
                    <a:lnTo>
                      <a:pt x="153" y="111"/>
                    </a:lnTo>
                    <a:lnTo>
                      <a:pt x="156" y="95"/>
                    </a:lnTo>
                    <a:lnTo>
                      <a:pt x="160" y="78"/>
                    </a:lnTo>
                    <a:lnTo>
                      <a:pt x="156" y="78"/>
                    </a:lnTo>
                    <a:lnTo>
                      <a:pt x="153" y="65"/>
                    </a:lnTo>
                    <a:lnTo>
                      <a:pt x="150" y="51"/>
                    </a:lnTo>
                    <a:lnTo>
                      <a:pt x="143" y="38"/>
                    </a:lnTo>
                    <a:lnTo>
                      <a:pt x="133" y="25"/>
                    </a:lnTo>
                    <a:lnTo>
                      <a:pt x="124" y="15"/>
                    </a:lnTo>
                    <a:lnTo>
                      <a:pt x="110" y="8"/>
                    </a:lnTo>
                    <a:lnTo>
                      <a:pt x="93" y="5"/>
                    </a:lnTo>
                    <a:lnTo>
                      <a:pt x="80" y="5"/>
                    </a:lnTo>
                    <a:lnTo>
                      <a:pt x="63" y="5"/>
                    </a:lnTo>
                    <a:lnTo>
                      <a:pt x="50" y="8"/>
                    </a:lnTo>
                    <a:lnTo>
                      <a:pt x="38" y="15"/>
                    </a:lnTo>
                    <a:lnTo>
                      <a:pt x="27" y="25"/>
                    </a:lnTo>
                    <a:lnTo>
                      <a:pt x="17" y="38"/>
                    </a:lnTo>
                    <a:lnTo>
                      <a:pt x="10" y="51"/>
                    </a:lnTo>
                    <a:lnTo>
                      <a:pt x="4" y="65"/>
                    </a:lnTo>
                    <a:lnTo>
                      <a:pt x="4" y="78"/>
                    </a:lnTo>
                    <a:lnTo>
                      <a:pt x="4" y="95"/>
                    </a:lnTo>
                    <a:lnTo>
                      <a:pt x="10" y="107"/>
                    </a:lnTo>
                    <a:lnTo>
                      <a:pt x="17" y="120"/>
                    </a:lnTo>
                    <a:lnTo>
                      <a:pt x="27" y="135"/>
                    </a:lnTo>
                    <a:lnTo>
                      <a:pt x="38" y="145"/>
                    </a:lnTo>
                    <a:lnTo>
                      <a:pt x="50" y="151"/>
                    </a:lnTo>
                    <a:lnTo>
                      <a:pt x="63" y="154"/>
                    </a:lnTo>
                    <a:lnTo>
                      <a:pt x="80" y="154"/>
                    </a:lnTo>
                    <a:lnTo>
                      <a:pt x="93" y="154"/>
                    </a:lnTo>
                    <a:lnTo>
                      <a:pt x="110" y="151"/>
                    </a:lnTo>
                    <a:lnTo>
                      <a:pt x="124" y="145"/>
                    </a:lnTo>
                    <a:lnTo>
                      <a:pt x="133" y="135"/>
                    </a:lnTo>
                    <a:lnTo>
                      <a:pt x="143" y="120"/>
                    </a:lnTo>
                    <a:lnTo>
                      <a:pt x="150" y="107"/>
                    </a:lnTo>
                    <a:lnTo>
                      <a:pt x="153" y="95"/>
                    </a:lnTo>
                    <a:lnTo>
                      <a:pt x="156" y="78"/>
                    </a:lnTo>
                    <a:lnTo>
                      <a:pt x="160" y="78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6" name="Freeform 1428">
                <a:extLst>
                  <a:ext uri="{FF2B5EF4-FFF2-40B4-BE49-F238E27FC236}">
                    <a16:creationId xmlns:a16="http://schemas.microsoft.com/office/drawing/2014/main" id="{2C15E668-02F0-44C4-B6D9-5CB58A21C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195"/>
                <a:ext cx="51" cy="50"/>
              </a:xfrm>
              <a:custGeom>
                <a:avLst/>
                <a:gdLst>
                  <a:gd name="T0" fmla="*/ 149 w 152"/>
                  <a:gd name="T1" fmla="*/ 61 h 150"/>
                  <a:gd name="T2" fmla="*/ 139 w 152"/>
                  <a:gd name="T3" fmla="*/ 33 h 150"/>
                  <a:gd name="T4" fmla="*/ 120 w 152"/>
                  <a:gd name="T5" fmla="*/ 11 h 150"/>
                  <a:gd name="T6" fmla="*/ 89 w 152"/>
                  <a:gd name="T7" fmla="*/ 0 h 150"/>
                  <a:gd name="T8" fmla="*/ 59 w 152"/>
                  <a:gd name="T9" fmla="*/ 0 h 150"/>
                  <a:gd name="T10" fmla="*/ 34 w 152"/>
                  <a:gd name="T11" fmla="*/ 11 h 150"/>
                  <a:gd name="T12" fmla="*/ 13 w 152"/>
                  <a:gd name="T13" fmla="*/ 33 h 150"/>
                  <a:gd name="T14" fmla="*/ 0 w 152"/>
                  <a:gd name="T15" fmla="*/ 61 h 150"/>
                  <a:gd name="T16" fmla="*/ 0 w 152"/>
                  <a:gd name="T17" fmla="*/ 90 h 150"/>
                  <a:gd name="T18" fmla="*/ 13 w 152"/>
                  <a:gd name="T19" fmla="*/ 117 h 150"/>
                  <a:gd name="T20" fmla="*/ 34 w 152"/>
                  <a:gd name="T21" fmla="*/ 140 h 150"/>
                  <a:gd name="T22" fmla="*/ 59 w 152"/>
                  <a:gd name="T23" fmla="*/ 150 h 150"/>
                  <a:gd name="T24" fmla="*/ 89 w 152"/>
                  <a:gd name="T25" fmla="*/ 150 h 150"/>
                  <a:gd name="T26" fmla="*/ 120 w 152"/>
                  <a:gd name="T27" fmla="*/ 140 h 150"/>
                  <a:gd name="T28" fmla="*/ 139 w 152"/>
                  <a:gd name="T29" fmla="*/ 117 h 150"/>
                  <a:gd name="T30" fmla="*/ 149 w 152"/>
                  <a:gd name="T31" fmla="*/ 90 h 150"/>
                  <a:gd name="T32" fmla="*/ 149 w 152"/>
                  <a:gd name="T33" fmla="*/ 73 h 150"/>
                  <a:gd name="T34" fmla="*/ 143 w 152"/>
                  <a:gd name="T35" fmla="*/ 46 h 150"/>
                  <a:gd name="T36" fmla="*/ 126 w 152"/>
                  <a:gd name="T37" fmla="*/ 23 h 150"/>
                  <a:gd name="T38" fmla="*/ 103 w 152"/>
                  <a:gd name="T39" fmla="*/ 6 h 150"/>
                  <a:gd name="T40" fmla="*/ 76 w 152"/>
                  <a:gd name="T41" fmla="*/ 4 h 150"/>
                  <a:gd name="T42" fmla="*/ 46 w 152"/>
                  <a:gd name="T43" fmla="*/ 6 h 150"/>
                  <a:gd name="T44" fmla="*/ 23 w 152"/>
                  <a:gd name="T45" fmla="*/ 23 h 150"/>
                  <a:gd name="T46" fmla="*/ 9 w 152"/>
                  <a:gd name="T47" fmla="*/ 46 h 150"/>
                  <a:gd name="T48" fmla="*/ 3 w 152"/>
                  <a:gd name="T49" fmla="*/ 73 h 150"/>
                  <a:gd name="T50" fmla="*/ 9 w 152"/>
                  <a:gd name="T51" fmla="*/ 103 h 150"/>
                  <a:gd name="T52" fmla="*/ 23 w 152"/>
                  <a:gd name="T53" fmla="*/ 126 h 150"/>
                  <a:gd name="T54" fmla="*/ 46 w 152"/>
                  <a:gd name="T55" fmla="*/ 143 h 150"/>
                  <a:gd name="T56" fmla="*/ 76 w 152"/>
                  <a:gd name="T57" fmla="*/ 147 h 150"/>
                  <a:gd name="T58" fmla="*/ 103 w 152"/>
                  <a:gd name="T59" fmla="*/ 143 h 150"/>
                  <a:gd name="T60" fmla="*/ 126 w 152"/>
                  <a:gd name="T61" fmla="*/ 126 h 150"/>
                  <a:gd name="T62" fmla="*/ 143 w 152"/>
                  <a:gd name="T63" fmla="*/ 103 h 150"/>
                  <a:gd name="T64" fmla="*/ 149 w 152"/>
                  <a:gd name="T65" fmla="*/ 7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0">
                    <a:moveTo>
                      <a:pt x="152" y="73"/>
                    </a:moveTo>
                    <a:lnTo>
                      <a:pt x="149" y="61"/>
                    </a:lnTo>
                    <a:lnTo>
                      <a:pt x="146" y="46"/>
                    </a:lnTo>
                    <a:lnTo>
                      <a:pt x="139" y="33"/>
                    </a:lnTo>
                    <a:lnTo>
                      <a:pt x="129" y="21"/>
                    </a:lnTo>
                    <a:lnTo>
                      <a:pt x="120" y="11"/>
                    </a:lnTo>
                    <a:lnTo>
                      <a:pt x="106" y="4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46" y="4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3" y="33"/>
                    </a:lnTo>
                    <a:lnTo>
                      <a:pt x="6" y="46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0" y="90"/>
                    </a:lnTo>
                    <a:lnTo>
                      <a:pt x="6" y="103"/>
                    </a:lnTo>
                    <a:lnTo>
                      <a:pt x="13" y="117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6" y="147"/>
                    </a:lnTo>
                    <a:lnTo>
                      <a:pt x="59" y="150"/>
                    </a:lnTo>
                    <a:lnTo>
                      <a:pt x="76" y="150"/>
                    </a:lnTo>
                    <a:lnTo>
                      <a:pt x="89" y="150"/>
                    </a:lnTo>
                    <a:lnTo>
                      <a:pt x="106" y="147"/>
                    </a:lnTo>
                    <a:lnTo>
                      <a:pt x="120" y="140"/>
                    </a:lnTo>
                    <a:lnTo>
                      <a:pt x="129" y="130"/>
                    </a:lnTo>
                    <a:lnTo>
                      <a:pt x="139" y="117"/>
                    </a:lnTo>
                    <a:lnTo>
                      <a:pt x="146" y="103"/>
                    </a:lnTo>
                    <a:lnTo>
                      <a:pt x="149" y="90"/>
                    </a:lnTo>
                    <a:lnTo>
                      <a:pt x="152" y="73"/>
                    </a:lnTo>
                    <a:lnTo>
                      <a:pt x="149" y="73"/>
                    </a:lnTo>
                    <a:lnTo>
                      <a:pt x="146" y="61"/>
                    </a:lnTo>
                    <a:lnTo>
                      <a:pt x="143" y="46"/>
                    </a:lnTo>
                    <a:lnTo>
                      <a:pt x="135" y="33"/>
                    </a:lnTo>
                    <a:lnTo>
                      <a:pt x="126" y="23"/>
                    </a:lnTo>
                    <a:lnTo>
                      <a:pt x="116" y="14"/>
                    </a:lnTo>
                    <a:lnTo>
                      <a:pt x="103" y="6"/>
                    </a:lnTo>
                    <a:lnTo>
                      <a:pt x="89" y="4"/>
                    </a:lnTo>
                    <a:lnTo>
                      <a:pt x="76" y="4"/>
                    </a:lnTo>
                    <a:lnTo>
                      <a:pt x="59" y="4"/>
                    </a:lnTo>
                    <a:lnTo>
                      <a:pt x="46" y="6"/>
                    </a:lnTo>
                    <a:lnTo>
                      <a:pt x="36" y="14"/>
                    </a:lnTo>
                    <a:lnTo>
                      <a:pt x="23" y="23"/>
                    </a:lnTo>
                    <a:lnTo>
                      <a:pt x="17" y="33"/>
                    </a:lnTo>
                    <a:lnTo>
                      <a:pt x="9" y="46"/>
                    </a:lnTo>
                    <a:lnTo>
                      <a:pt x="3" y="61"/>
                    </a:lnTo>
                    <a:lnTo>
                      <a:pt x="3" y="73"/>
                    </a:lnTo>
                    <a:lnTo>
                      <a:pt x="3" y="90"/>
                    </a:lnTo>
                    <a:lnTo>
                      <a:pt x="9" y="103"/>
                    </a:lnTo>
                    <a:lnTo>
                      <a:pt x="17" y="117"/>
                    </a:lnTo>
                    <a:lnTo>
                      <a:pt x="23" y="126"/>
                    </a:lnTo>
                    <a:lnTo>
                      <a:pt x="36" y="136"/>
                    </a:lnTo>
                    <a:lnTo>
                      <a:pt x="46" y="143"/>
                    </a:lnTo>
                    <a:lnTo>
                      <a:pt x="59" y="147"/>
                    </a:lnTo>
                    <a:lnTo>
                      <a:pt x="76" y="147"/>
                    </a:lnTo>
                    <a:lnTo>
                      <a:pt x="89" y="147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6" y="126"/>
                    </a:lnTo>
                    <a:lnTo>
                      <a:pt x="135" y="117"/>
                    </a:lnTo>
                    <a:lnTo>
                      <a:pt x="143" y="103"/>
                    </a:lnTo>
                    <a:lnTo>
                      <a:pt x="146" y="90"/>
                    </a:lnTo>
                    <a:lnTo>
                      <a:pt x="149" y="73"/>
                    </a:lnTo>
                    <a:lnTo>
                      <a:pt x="152" y="73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7" name="Freeform 1429">
                <a:extLst>
                  <a:ext uri="{FF2B5EF4-FFF2-40B4-BE49-F238E27FC236}">
                    <a16:creationId xmlns:a16="http://schemas.microsoft.com/office/drawing/2014/main" id="{585AF14C-838B-4328-9F8A-5C11AD22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196"/>
                <a:ext cx="49" cy="48"/>
              </a:xfrm>
              <a:custGeom>
                <a:avLst/>
                <a:gdLst>
                  <a:gd name="T0" fmla="*/ 143 w 146"/>
                  <a:gd name="T1" fmla="*/ 57 h 143"/>
                  <a:gd name="T2" fmla="*/ 132 w 146"/>
                  <a:gd name="T3" fmla="*/ 30 h 143"/>
                  <a:gd name="T4" fmla="*/ 113 w 146"/>
                  <a:gd name="T5" fmla="*/ 9 h 143"/>
                  <a:gd name="T6" fmla="*/ 86 w 146"/>
                  <a:gd name="T7" fmla="*/ 0 h 143"/>
                  <a:gd name="T8" fmla="*/ 56 w 146"/>
                  <a:gd name="T9" fmla="*/ 0 h 143"/>
                  <a:gd name="T10" fmla="*/ 33 w 146"/>
                  <a:gd name="T11" fmla="*/ 9 h 143"/>
                  <a:gd name="T12" fmla="*/ 14 w 146"/>
                  <a:gd name="T13" fmla="*/ 30 h 143"/>
                  <a:gd name="T14" fmla="*/ 0 w 146"/>
                  <a:gd name="T15" fmla="*/ 57 h 143"/>
                  <a:gd name="T16" fmla="*/ 0 w 146"/>
                  <a:gd name="T17" fmla="*/ 87 h 143"/>
                  <a:gd name="T18" fmla="*/ 14 w 146"/>
                  <a:gd name="T19" fmla="*/ 112 h 143"/>
                  <a:gd name="T20" fmla="*/ 33 w 146"/>
                  <a:gd name="T21" fmla="*/ 133 h 143"/>
                  <a:gd name="T22" fmla="*/ 56 w 146"/>
                  <a:gd name="T23" fmla="*/ 143 h 143"/>
                  <a:gd name="T24" fmla="*/ 86 w 146"/>
                  <a:gd name="T25" fmla="*/ 143 h 143"/>
                  <a:gd name="T26" fmla="*/ 113 w 146"/>
                  <a:gd name="T27" fmla="*/ 133 h 143"/>
                  <a:gd name="T28" fmla="*/ 132 w 146"/>
                  <a:gd name="T29" fmla="*/ 112 h 143"/>
                  <a:gd name="T30" fmla="*/ 143 w 146"/>
                  <a:gd name="T31" fmla="*/ 87 h 143"/>
                  <a:gd name="T32" fmla="*/ 143 w 146"/>
                  <a:gd name="T33" fmla="*/ 70 h 143"/>
                  <a:gd name="T34" fmla="*/ 136 w 146"/>
                  <a:gd name="T35" fmla="*/ 43 h 143"/>
                  <a:gd name="T36" fmla="*/ 123 w 146"/>
                  <a:gd name="T37" fmla="*/ 23 h 143"/>
                  <a:gd name="T38" fmla="*/ 100 w 146"/>
                  <a:gd name="T39" fmla="*/ 7 h 143"/>
                  <a:gd name="T40" fmla="*/ 73 w 146"/>
                  <a:gd name="T41" fmla="*/ 3 h 143"/>
                  <a:gd name="T42" fmla="*/ 46 w 146"/>
                  <a:gd name="T43" fmla="*/ 7 h 143"/>
                  <a:gd name="T44" fmla="*/ 23 w 146"/>
                  <a:gd name="T45" fmla="*/ 23 h 143"/>
                  <a:gd name="T46" fmla="*/ 6 w 146"/>
                  <a:gd name="T47" fmla="*/ 43 h 143"/>
                  <a:gd name="T48" fmla="*/ 3 w 146"/>
                  <a:gd name="T49" fmla="*/ 70 h 143"/>
                  <a:gd name="T50" fmla="*/ 6 w 146"/>
                  <a:gd name="T51" fmla="*/ 99 h 143"/>
                  <a:gd name="T52" fmla="*/ 23 w 146"/>
                  <a:gd name="T53" fmla="*/ 120 h 143"/>
                  <a:gd name="T54" fmla="*/ 46 w 146"/>
                  <a:gd name="T55" fmla="*/ 137 h 143"/>
                  <a:gd name="T56" fmla="*/ 73 w 146"/>
                  <a:gd name="T57" fmla="*/ 140 h 143"/>
                  <a:gd name="T58" fmla="*/ 100 w 146"/>
                  <a:gd name="T59" fmla="*/ 137 h 143"/>
                  <a:gd name="T60" fmla="*/ 123 w 146"/>
                  <a:gd name="T61" fmla="*/ 120 h 143"/>
                  <a:gd name="T62" fmla="*/ 136 w 146"/>
                  <a:gd name="T63" fmla="*/ 99 h 143"/>
                  <a:gd name="T64" fmla="*/ 143 w 146"/>
                  <a:gd name="T65" fmla="*/ 7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43">
                    <a:moveTo>
                      <a:pt x="146" y="70"/>
                    </a:moveTo>
                    <a:lnTo>
                      <a:pt x="143" y="57"/>
                    </a:lnTo>
                    <a:lnTo>
                      <a:pt x="140" y="43"/>
                    </a:lnTo>
                    <a:lnTo>
                      <a:pt x="132" y="30"/>
                    </a:lnTo>
                    <a:lnTo>
                      <a:pt x="123" y="20"/>
                    </a:lnTo>
                    <a:lnTo>
                      <a:pt x="113" y="9"/>
                    </a:lnTo>
                    <a:lnTo>
                      <a:pt x="100" y="3"/>
                    </a:lnTo>
                    <a:lnTo>
                      <a:pt x="86" y="0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3" y="3"/>
                    </a:lnTo>
                    <a:lnTo>
                      <a:pt x="33" y="9"/>
                    </a:lnTo>
                    <a:lnTo>
                      <a:pt x="20" y="20"/>
                    </a:lnTo>
                    <a:lnTo>
                      <a:pt x="14" y="30"/>
                    </a:lnTo>
                    <a:lnTo>
                      <a:pt x="6" y="43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6" y="99"/>
                    </a:lnTo>
                    <a:lnTo>
                      <a:pt x="14" y="112"/>
                    </a:lnTo>
                    <a:lnTo>
                      <a:pt x="20" y="122"/>
                    </a:lnTo>
                    <a:lnTo>
                      <a:pt x="33" y="133"/>
                    </a:lnTo>
                    <a:lnTo>
                      <a:pt x="43" y="140"/>
                    </a:lnTo>
                    <a:lnTo>
                      <a:pt x="56" y="143"/>
                    </a:lnTo>
                    <a:lnTo>
                      <a:pt x="73" y="143"/>
                    </a:lnTo>
                    <a:lnTo>
                      <a:pt x="86" y="143"/>
                    </a:lnTo>
                    <a:lnTo>
                      <a:pt x="100" y="140"/>
                    </a:lnTo>
                    <a:lnTo>
                      <a:pt x="113" y="133"/>
                    </a:lnTo>
                    <a:lnTo>
                      <a:pt x="123" y="122"/>
                    </a:lnTo>
                    <a:lnTo>
                      <a:pt x="132" y="112"/>
                    </a:lnTo>
                    <a:lnTo>
                      <a:pt x="140" y="99"/>
                    </a:lnTo>
                    <a:lnTo>
                      <a:pt x="143" y="87"/>
                    </a:lnTo>
                    <a:lnTo>
                      <a:pt x="146" y="70"/>
                    </a:lnTo>
                    <a:lnTo>
                      <a:pt x="143" y="70"/>
                    </a:lnTo>
                    <a:lnTo>
                      <a:pt x="140" y="57"/>
                    </a:lnTo>
                    <a:lnTo>
                      <a:pt x="136" y="43"/>
                    </a:lnTo>
                    <a:lnTo>
                      <a:pt x="130" y="32"/>
                    </a:lnTo>
                    <a:lnTo>
                      <a:pt x="123" y="23"/>
                    </a:lnTo>
                    <a:lnTo>
                      <a:pt x="109" y="13"/>
                    </a:lnTo>
                    <a:lnTo>
                      <a:pt x="100" y="7"/>
                    </a:lnTo>
                    <a:lnTo>
                      <a:pt x="86" y="3"/>
                    </a:lnTo>
                    <a:lnTo>
                      <a:pt x="73" y="3"/>
                    </a:lnTo>
                    <a:lnTo>
                      <a:pt x="60" y="3"/>
                    </a:lnTo>
                    <a:lnTo>
                      <a:pt x="46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4" y="32"/>
                    </a:lnTo>
                    <a:lnTo>
                      <a:pt x="6" y="43"/>
                    </a:lnTo>
                    <a:lnTo>
                      <a:pt x="3" y="57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6" y="99"/>
                    </a:lnTo>
                    <a:lnTo>
                      <a:pt x="14" y="110"/>
                    </a:lnTo>
                    <a:lnTo>
                      <a:pt x="23" y="120"/>
                    </a:lnTo>
                    <a:lnTo>
                      <a:pt x="33" y="129"/>
                    </a:lnTo>
                    <a:lnTo>
                      <a:pt x="46" y="137"/>
                    </a:lnTo>
                    <a:lnTo>
                      <a:pt x="60" y="140"/>
                    </a:lnTo>
                    <a:lnTo>
                      <a:pt x="73" y="140"/>
                    </a:lnTo>
                    <a:lnTo>
                      <a:pt x="86" y="140"/>
                    </a:lnTo>
                    <a:lnTo>
                      <a:pt x="100" y="137"/>
                    </a:lnTo>
                    <a:lnTo>
                      <a:pt x="109" y="129"/>
                    </a:lnTo>
                    <a:lnTo>
                      <a:pt x="123" y="120"/>
                    </a:lnTo>
                    <a:lnTo>
                      <a:pt x="130" y="110"/>
                    </a:lnTo>
                    <a:lnTo>
                      <a:pt x="136" y="99"/>
                    </a:lnTo>
                    <a:lnTo>
                      <a:pt x="140" y="87"/>
                    </a:lnTo>
                    <a:lnTo>
                      <a:pt x="143" y="70"/>
                    </a:lnTo>
                    <a:lnTo>
                      <a:pt x="146" y="70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8" name="Freeform 1430">
                <a:extLst>
                  <a:ext uri="{FF2B5EF4-FFF2-40B4-BE49-F238E27FC236}">
                    <a16:creationId xmlns:a16="http://schemas.microsoft.com/office/drawing/2014/main" id="{6E729BDC-CA86-4896-A771-04796730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197"/>
                <a:ext cx="47" cy="46"/>
              </a:xfrm>
              <a:custGeom>
                <a:avLst/>
                <a:gdLst>
                  <a:gd name="T0" fmla="*/ 137 w 140"/>
                  <a:gd name="T1" fmla="*/ 54 h 137"/>
                  <a:gd name="T2" fmla="*/ 127 w 140"/>
                  <a:gd name="T3" fmla="*/ 29 h 137"/>
                  <a:gd name="T4" fmla="*/ 106 w 140"/>
                  <a:gd name="T5" fmla="*/ 10 h 137"/>
                  <a:gd name="T6" fmla="*/ 83 w 140"/>
                  <a:gd name="T7" fmla="*/ 0 h 137"/>
                  <a:gd name="T8" fmla="*/ 57 w 140"/>
                  <a:gd name="T9" fmla="*/ 0 h 137"/>
                  <a:gd name="T10" fmla="*/ 30 w 140"/>
                  <a:gd name="T11" fmla="*/ 10 h 137"/>
                  <a:gd name="T12" fmla="*/ 11 w 140"/>
                  <a:gd name="T13" fmla="*/ 29 h 137"/>
                  <a:gd name="T14" fmla="*/ 0 w 140"/>
                  <a:gd name="T15" fmla="*/ 54 h 137"/>
                  <a:gd name="T16" fmla="*/ 0 w 140"/>
                  <a:gd name="T17" fmla="*/ 84 h 137"/>
                  <a:gd name="T18" fmla="*/ 11 w 140"/>
                  <a:gd name="T19" fmla="*/ 107 h 137"/>
                  <a:gd name="T20" fmla="*/ 30 w 140"/>
                  <a:gd name="T21" fmla="*/ 126 h 137"/>
                  <a:gd name="T22" fmla="*/ 57 w 140"/>
                  <a:gd name="T23" fmla="*/ 137 h 137"/>
                  <a:gd name="T24" fmla="*/ 83 w 140"/>
                  <a:gd name="T25" fmla="*/ 137 h 137"/>
                  <a:gd name="T26" fmla="*/ 106 w 140"/>
                  <a:gd name="T27" fmla="*/ 126 h 137"/>
                  <a:gd name="T28" fmla="*/ 127 w 140"/>
                  <a:gd name="T29" fmla="*/ 107 h 137"/>
                  <a:gd name="T30" fmla="*/ 137 w 140"/>
                  <a:gd name="T31" fmla="*/ 84 h 137"/>
                  <a:gd name="T32" fmla="*/ 137 w 140"/>
                  <a:gd name="T33" fmla="*/ 67 h 137"/>
                  <a:gd name="T34" fmla="*/ 129 w 140"/>
                  <a:gd name="T35" fmla="*/ 44 h 137"/>
                  <a:gd name="T36" fmla="*/ 117 w 140"/>
                  <a:gd name="T37" fmla="*/ 20 h 137"/>
                  <a:gd name="T38" fmla="*/ 97 w 140"/>
                  <a:gd name="T39" fmla="*/ 6 h 137"/>
                  <a:gd name="T40" fmla="*/ 70 w 140"/>
                  <a:gd name="T41" fmla="*/ 4 h 137"/>
                  <a:gd name="T42" fmla="*/ 43 w 140"/>
                  <a:gd name="T43" fmla="*/ 6 h 137"/>
                  <a:gd name="T44" fmla="*/ 23 w 140"/>
                  <a:gd name="T45" fmla="*/ 20 h 137"/>
                  <a:gd name="T46" fmla="*/ 7 w 140"/>
                  <a:gd name="T47" fmla="*/ 44 h 137"/>
                  <a:gd name="T48" fmla="*/ 3 w 140"/>
                  <a:gd name="T49" fmla="*/ 67 h 137"/>
                  <a:gd name="T50" fmla="*/ 7 w 140"/>
                  <a:gd name="T51" fmla="*/ 94 h 137"/>
                  <a:gd name="T52" fmla="*/ 23 w 140"/>
                  <a:gd name="T53" fmla="*/ 117 h 137"/>
                  <a:gd name="T54" fmla="*/ 43 w 140"/>
                  <a:gd name="T55" fmla="*/ 130 h 137"/>
                  <a:gd name="T56" fmla="*/ 70 w 140"/>
                  <a:gd name="T57" fmla="*/ 134 h 137"/>
                  <a:gd name="T58" fmla="*/ 97 w 140"/>
                  <a:gd name="T59" fmla="*/ 130 h 137"/>
                  <a:gd name="T60" fmla="*/ 117 w 140"/>
                  <a:gd name="T61" fmla="*/ 117 h 137"/>
                  <a:gd name="T62" fmla="*/ 129 w 140"/>
                  <a:gd name="T63" fmla="*/ 94 h 137"/>
                  <a:gd name="T64" fmla="*/ 137 w 140"/>
                  <a:gd name="T65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37">
                    <a:moveTo>
                      <a:pt x="140" y="67"/>
                    </a:moveTo>
                    <a:lnTo>
                      <a:pt x="137" y="54"/>
                    </a:lnTo>
                    <a:lnTo>
                      <a:pt x="133" y="40"/>
                    </a:lnTo>
                    <a:lnTo>
                      <a:pt x="127" y="29"/>
                    </a:lnTo>
                    <a:lnTo>
                      <a:pt x="120" y="20"/>
                    </a:lnTo>
                    <a:lnTo>
                      <a:pt x="106" y="10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3" y="4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29"/>
                    </a:lnTo>
                    <a:lnTo>
                      <a:pt x="3" y="40"/>
                    </a:lnTo>
                    <a:lnTo>
                      <a:pt x="0" y="54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3" y="96"/>
                    </a:lnTo>
                    <a:lnTo>
                      <a:pt x="11" y="107"/>
                    </a:lnTo>
                    <a:lnTo>
                      <a:pt x="20" y="117"/>
                    </a:lnTo>
                    <a:lnTo>
                      <a:pt x="30" y="126"/>
                    </a:lnTo>
                    <a:lnTo>
                      <a:pt x="43" y="134"/>
                    </a:lnTo>
                    <a:lnTo>
                      <a:pt x="57" y="137"/>
                    </a:lnTo>
                    <a:lnTo>
                      <a:pt x="70" y="137"/>
                    </a:lnTo>
                    <a:lnTo>
                      <a:pt x="83" y="137"/>
                    </a:lnTo>
                    <a:lnTo>
                      <a:pt x="97" y="134"/>
                    </a:lnTo>
                    <a:lnTo>
                      <a:pt x="106" y="126"/>
                    </a:lnTo>
                    <a:lnTo>
                      <a:pt x="120" y="117"/>
                    </a:lnTo>
                    <a:lnTo>
                      <a:pt x="127" y="107"/>
                    </a:lnTo>
                    <a:lnTo>
                      <a:pt x="133" y="96"/>
                    </a:lnTo>
                    <a:lnTo>
                      <a:pt x="137" y="84"/>
                    </a:lnTo>
                    <a:lnTo>
                      <a:pt x="140" y="67"/>
                    </a:lnTo>
                    <a:lnTo>
                      <a:pt x="137" y="67"/>
                    </a:lnTo>
                    <a:lnTo>
                      <a:pt x="133" y="54"/>
                    </a:lnTo>
                    <a:lnTo>
                      <a:pt x="129" y="44"/>
                    </a:lnTo>
                    <a:lnTo>
                      <a:pt x="123" y="29"/>
                    </a:lnTo>
                    <a:lnTo>
                      <a:pt x="117" y="20"/>
                    </a:lnTo>
                    <a:lnTo>
                      <a:pt x="106" y="14"/>
                    </a:lnTo>
                    <a:lnTo>
                      <a:pt x="97" y="6"/>
                    </a:lnTo>
                    <a:lnTo>
                      <a:pt x="83" y="4"/>
                    </a:lnTo>
                    <a:lnTo>
                      <a:pt x="70" y="4"/>
                    </a:lnTo>
                    <a:lnTo>
                      <a:pt x="57" y="4"/>
                    </a:lnTo>
                    <a:lnTo>
                      <a:pt x="43" y="6"/>
                    </a:lnTo>
                    <a:lnTo>
                      <a:pt x="34" y="14"/>
                    </a:lnTo>
                    <a:lnTo>
                      <a:pt x="23" y="20"/>
                    </a:lnTo>
                    <a:lnTo>
                      <a:pt x="13" y="29"/>
                    </a:lnTo>
                    <a:lnTo>
                      <a:pt x="7" y="44"/>
                    </a:lnTo>
                    <a:lnTo>
                      <a:pt x="3" y="54"/>
                    </a:lnTo>
                    <a:lnTo>
                      <a:pt x="3" y="67"/>
                    </a:lnTo>
                    <a:lnTo>
                      <a:pt x="3" y="79"/>
                    </a:lnTo>
                    <a:lnTo>
                      <a:pt x="7" y="94"/>
                    </a:lnTo>
                    <a:lnTo>
                      <a:pt x="13" y="107"/>
                    </a:lnTo>
                    <a:lnTo>
                      <a:pt x="23" y="117"/>
                    </a:lnTo>
                    <a:lnTo>
                      <a:pt x="34" y="124"/>
                    </a:lnTo>
                    <a:lnTo>
                      <a:pt x="43" y="130"/>
                    </a:lnTo>
                    <a:lnTo>
                      <a:pt x="57" y="134"/>
                    </a:lnTo>
                    <a:lnTo>
                      <a:pt x="70" y="134"/>
                    </a:lnTo>
                    <a:lnTo>
                      <a:pt x="83" y="134"/>
                    </a:lnTo>
                    <a:lnTo>
                      <a:pt x="97" y="130"/>
                    </a:lnTo>
                    <a:lnTo>
                      <a:pt x="106" y="124"/>
                    </a:lnTo>
                    <a:lnTo>
                      <a:pt x="117" y="117"/>
                    </a:lnTo>
                    <a:lnTo>
                      <a:pt x="123" y="107"/>
                    </a:lnTo>
                    <a:lnTo>
                      <a:pt x="129" y="94"/>
                    </a:lnTo>
                    <a:lnTo>
                      <a:pt x="133" y="79"/>
                    </a:lnTo>
                    <a:lnTo>
                      <a:pt x="137" y="67"/>
                    </a:lnTo>
                    <a:lnTo>
                      <a:pt x="140" y="67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59" name="Freeform 1431">
                <a:extLst>
                  <a:ext uri="{FF2B5EF4-FFF2-40B4-BE49-F238E27FC236}">
                    <a16:creationId xmlns:a16="http://schemas.microsoft.com/office/drawing/2014/main" id="{5B22C9A5-FF94-4F89-83A7-DD60AB3DC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2199"/>
                <a:ext cx="45" cy="43"/>
              </a:xfrm>
              <a:custGeom>
                <a:avLst/>
                <a:gdLst>
                  <a:gd name="T0" fmla="*/ 130 w 134"/>
                  <a:gd name="T1" fmla="*/ 50 h 129"/>
                  <a:gd name="T2" fmla="*/ 120 w 134"/>
                  <a:gd name="T3" fmla="*/ 26 h 129"/>
                  <a:gd name="T4" fmla="*/ 103 w 134"/>
                  <a:gd name="T5" fmla="*/ 10 h 129"/>
                  <a:gd name="T6" fmla="*/ 80 w 134"/>
                  <a:gd name="T7" fmla="*/ 0 h 129"/>
                  <a:gd name="T8" fmla="*/ 54 w 134"/>
                  <a:gd name="T9" fmla="*/ 0 h 129"/>
                  <a:gd name="T10" fmla="*/ 31 w 134"/>
                  <a:gd name="T11" fmla="*/ 10 h 129"/>
                  <a:gd name="T12" fmla="*/ 10 w 134"/>
                  <a:gd name="T13" fmla="*/ 26 h 129"/>
                  <a:gd name="T14" fmla="*/ 0 w 134"/>
                  <a:gd name="T15" fmla="*/ 50 h 129"/>
                  <a:gd name="T16" fmla="*/ 0 w 134"/>
                  <a:gd name="T17" fmla="*/ 75 h 129"/>
                  <a:gd name="T18" fmla="*/ 10 w 134"/>
                  <a:gd name="T19" fmla="*/ 102 h 129"/>
                  <a:gd name="T20" fmla="*/ 31 w 134"/>
                  <a:gd name="T21" fmla="*/ 119 h 129"/>
                  <a:gd name="T22" fmla="*/ 54 w 134"/>
                  <a:gd name="T23" fmla="*/ 129 h 129"/>
                  <a:gd name="T24" fmla="*/ 80 w 134"/>
                  <a:gd name="T25" fmla="*/ 129 h 129"/>
                  <a:gd name="T26" fmla="*/ 103 w 134"/>
                  <a:gd name="T27" fmla="*/ 119 h 129"/>
                  <a:gd name="T28" fmla="*/ 120 w 134"/>
                  <a:gd name="T29" fmla="*/ 102 h 129"/>
                  <a:gd name="T30" fmla="*/ 130 w 134"/>
                  <a:gd name="T31" fmla="*/ 75 h 129"/>
                  <a:gd name="T32" fmla="*/ 130 w 134"/>
                  <a:gd name="T33" fmla="*/ 62 h 129"/>
                  <a:gd name="T34" fmla="*/ 124 w 134"/>
                  <a:gd name="T35" fmla="*/ 39 h 129"/>
                  <a:gd name="T36" fmla="*/ 111 w 134"/>
                  <a:gd name="T37" fmla="*/ 20 h 129"/>
                  <a:gd name="T38" fmla="*/ 90 w 134"/>
                  <a:gd name="T39" fmla="*/ 5 h 129"/>
                  <a:gd name="T40" fmla="*/ 67 w 134"/>
                  <a:gd name="T41" fmla="*/ 3 h 129"/>
                  <a:gd name="T42" fmla="*/ 40 w 134"/>
                  <a:gd name="T43" fmla="*/ 5 h 129"/>
                  <a:gd name="T44" fmla="*/ 20 w 134"/>
                  <a:gd name="T45" fmla="*/ 20 h 129"/>
                  <a:gd name="T46" fmla="*/ 8 w 134"/>
                  <a:gd name="T47" fmla="*/ 39 h 129"/>
                  <a:gd name="T48" fmla="*/ 4 w 134"/>
                  <a:gd name="T49" fmla="*/ 62 h 129"/>
                  <a:gd name="T50" fmla="*/ 8 w 134"/>
                  <a:gd name="T51" fmla="*/ 90 h 129"/>
                  <a:gd name="T52" fmla="*/ 20 w 134"/>
                  <a:gd name="T53" fmla="*/ 109 h 129"/>
                  <a:gd name="T54" fmla="*/ 40 w 134"/>
                  <a:gd name="T55" fmla="*/ 122 h 129"/>
                  <a:gd name="T56" fmla="*/ 67 w 134"/>
                  <a:gd name="T57" fmla="*/ 125 h 129"/>
                  <a:gd name="T58" fmla="*/ 90 w 134"/>
                  <a:gd name="T59" fmla="*/ 122 h 129"/>
                  <a:gd name="T60" fmla="*/ 111 w 134"/>
                  <a:gd name="T61" fmla="*/ 109 h 129"/>
                  <a:gd name="T62" fmla="*/ 124 w 134"/>
                  <a:gd name="T63" fmla="*/ 90 h 129"/>
                  <a:gd name="T64" fmla="*/ 130 w 134"/>
                  <a:gd name="T65" fmla="*/ 6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29">
                    <a:moveTo>
                      <a:pt x="134" y="62"/>
                    </a:moveTo>
                    <a:lnTo>
                      <a:pt x="130" y="50"/>
                    </a:lnTo>
                    <a:lnTo>
                      <a:pt x="126" y="39"/>
                    </a:lnTo>
                    <a:lnTo>
                      <a:pt x="120" y="26"/>
                    </a:lnTo>
                    <a:lnTo>
                      <a:pt x="114" y="16"/>
                    </a:lnTo>
                    <a:lnTo>
                      <a:pt x="103" y="10"/>
                    </a:lnTo>
                    <a:lnTo>
                      <a:pt x="94" y="3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0" y="3"/>
                    </a:lnTo>
                    <a:lnTo>
                      <a:pt x="31" y="10"/>
                    </a:lnTo>
                    <a:lnTo>
                      <a:pt x="20" y="16"/>
                    </a:lnTo>
                    <a:lnTo>
                      <a:pt x="10" y="26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4" y="90"/>
                    </a:lnTo>
                    <a:lnTo>
                      <a:pt x="10" y="102"/>
                    </a:lnTo>
                    <a:lnTo>
                      <a:pt x="20" y="113"/>
                    </a:lnTo>
                    <a:lnTo>
                      <a:pt x="31" y="119"/>
                    </a:lnTo>
                    <a:lnTo>
                      <a:pt x="40" y="125"/>
                    </a:lnTo>
                    <a:lnTo>
                      <a:pt x="54" y="129"/>
                    </a:lnTo>
                    <a:lnTo>
                      <a:pt x="67" y="129"/>
                    </a:lnTo>
                    <a:lnTo>
                      <a:pt x="80" y="129"/>
                    </a:lnTo>
                    <a:lnTo>
                      <a:pt x="94" y="125"/>
                    </a:lnTo>
                    <a:lnTo>
                      <a:pt x="103" y="119"/>
                    </a:lnTo>
                    <a:lnTo>
                      <a:pt x="114" y="113"/>
                    </a:lnTo>
                    <a:lnTo>
                      <a:pt x="120" y="102"/>
                    </a:lnTo>
                    <a:lnTo>
                      <a:pt x="126" y="90"/>
                    </a:lnTo>
                    <a:lnTo>
                      <a:pt x="130" y="75"/>
                    </a:lnTo>
                    <a:lnTo>
                      <a:pt x="134" y="62"/>
                    </a:lnTo>
                    <a:lnTo>
                      <a:pt x="130" y="62"/>
                    </a:lnTo>
                    <a:lnTo>
                      <a:pt x="126" y="52"/>
                    </a:lnTo>
                    <a:lnTo>
                      <a:pt x="124" y="39"/>
                    </a:lnTo>
                    <a:lnTo>
                      <a:pt x="120" y="29"/>
                    </a:lnTo>
                    <a:lnTo>
                      <a:pt x="111" y="20"/>
                    </a:lnTo>
                    <a:lnTo>
                      <a:pt x="100" y="12"/>
                    </a:lnTo>
                    <a:lnTo>
                      <a:pt x="90" y="5"/>
                    </a:lnTo>
                    <a:lnTo>
                      <a:pt x="80" y="3"/>
                    </a:lnTo>
                    <a:lnTo>
                      <a:pt x="67" y="3"/>
                    </a:lnTo>
                    <a:lnTo>
                      <a:pt x="54" y="3"/>
                    </a:lnTo>
                    <a:lnTo>
                      <a:pt x="40" y="5"/>
                    </a:lnTo>
                    <a:lnTo>
                      <a:pt x="31" y="12"/>
                    </a:lnTo>
                    <a:lnTo>
                      <a:pt x="20" y="20"/>
                    </a:lnTo>
                    <a:lnTo>
                      <a:pt x="14" y="29"/>
                    </a:lnTo>
                    <a:lnTo>
                      <a:pt x="8" y="39"/>
                    </a:lnTo>
                    <a:lnTo>
                      <a:pt x="4" y="52"/>
                    </a:lnTo>
                    <a:lnTo>
                      <a:pt x="4" y="62"/>
                    </a:lnTo>
                    <a:lnTo>
                      <a:pt x="4" y="75"/>
                    </a:lnTo>
                    <a:lnTo>
                      <a:pt x="8" y="90"/>
                    </a:lnTo>
                    <a:lnTo>
                      <a:pt x="14" y="99"/>
                    </a:lnTo>
                    <a:lnTo>
                      <a:pt x="20" y="109"/>
                    </a:lnTo>
                    <a:lnTo>
                      <a:pt x="31" y="115"/>
                    </a:lnTo>
                    <a:lnTo>
                      <a:pt x="40" y="122"/>
                    </a:lnTo>
                    <a:lnTo>
                      <a:pt x="54" y="125"/>
                    </a:lnTo>
                    <a:lnTo>
                      <a:pt x="67" y="125"/>
                    </a:lnTo>
                    <a:lnTo>
                      <a:pt x="80" y="125"/>
                    </a:lnTo>
                    <a:lnTo>
                      <a:pt x="90" y="122"/>
                    </a:lnTo>
                    <a:lnTo>
                      <a:pt x="100" y="115"/>
                    </a:lnTo>
                    <a:lnTo>
                      <a:pt x="111" y="109"/>
                    </a:lnTo>
                    <a:lnTo>
                      <a:pt x="120" y="99"/>
                    </a:lnTo>
                    <a:lnTo>
                      <a:pt x="124" y="90"/>
                    </a:lnTo>
                    <a:lnTo>
                      <a:pt x="126" y="75"/>
                    </a:lnTo>
                    <a:lnTo>
                      <a:pt x="130" y="62"/>
                    </a:lnTo>
                    <a:lnTo>
                      <a:pt x="134" y="62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0" name="Freeform 1432">
                <a:extLst>
                  <a:ext uri="{FF2B5EF4-FFF2-40B4-BE49-F238E27FC236}">
                    <a16:creationId xmlns:a16="http://schemas.microsoft.com/office/drawing/2014/main" id="{AE15E8B3-66CC-4D4E-BCA8-F4082A58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2199"/>
                <a:ext cx="42" cy="41"/>
              </a:xfrm>
              <a:custGeom>
                <a:avLst/>
                <a:gdLst>
                  <a:gd name="T0" fmla="*/ 122 w 126"/>
                  <a:gd name="T1" fmla="*/ 51 h 124"/>
                  <a:gd name="T2" fmla="*/ 116 w 126"/>
                  <a:gd name="T3" fmla="*/ 28 h 124"/>
                  <a:gd name="T4" fmla="*/ 96 w 126"/>
                  <a:gd name="T5" fmla="*/ 11 h 124"/>
                  <a:gd name="T6" fmla="*/ 76 w 126"/>
                  <a:gd name="T7" fmla="*/ 0 h 124"/>
                  <a:gd name="T8" fmla="*/ 50 w 126"/>
                  <a:gd name="T9" fmla="*/ 0 h 124"/>
                  <a:gd name="T10" fmla="*/ 27 w 126"/>
                  <a:gd name="T11" fmla="*/ 11 h 124"/>
                  <a:gd name="T12" fmla="*/ 10 w 126"/>
                  <a:gd name="T13" fmla="*/ 28 h 124"/>
                  <a:gd name="T14" fmla="*/ 0 w 126"/>
                  <a:gd name="T15" fmla="*/ 51 h 124"/>
                  <a:gd name="T16" fmla="*/ 0 w 126"/>
                  <a:gd name="T17" fmla="*/ 73 h 124"/>
                  <a:gd name="T18" fmla="*/ 10 w 126"/>
                  <a:gd name="T19" fmla="*/ 97 h 124"/>
                  <a:gd name="T20" fmla="*/ 27 w 126"/>
                  <a:gd name="T21" fmla="*/ 113 h 124"/>
                  <a:gd name="T22" fmla="*/ 50 w 126"/>
                  <a:gd name="T23" fmla="*/ 124 h 124"/>
                  <a:gd name="T24" fmla="*/ 76 w 126"/>
                  <a:gd name="T25" fmla="*/ 124 h 124"/>
                  <a:gd name="T26" fmla="*/ 96 w 126"/>
                  <a:gd name="T27" fmla="*/ 113 h 124"/>
                  <a:gd name="T28" fmla="*/ 116 w 126"/>
                  <a:gd name="T29" fmla="*/ 97 h 124"/>
                  <a:gd name="T30" fmla="*/ 122 w 126"/>
                  <a:gd name="T31" fmla="*/ 73 h 124"/>
                  <a:gd name="T32" fmla="*/ 122 w 126"/>
                  <a:gd name="T33" fmla="*/ 61 h 124"/>
                  <a:gd name="T34" fmla="*/ 116 w 126"/>
                  <a:gd name="T35" fmla="*/ 38 h 124"/>
                  <a:gd name="T36" fmla="*/ 103 w 126"/>
                  <a:gd name="T37" fmla="*/ 21 h 124"/>
                  <a:gd name="T38" fmla="*/ 86 w 126"/>
                  <a:gd name="T39" fmla="*/ 8 h 124"/>
                  <a:gd name="T40" fmla="*/ 63 w 126"/>
                  <a:gd name="T41" fmla="*/ 4 h 124"/>
                  <a:gd name="T42" fmla="*/ 40 w 126"/>
                  <a:gd name="T43" fmla="*/ 8 h 124"/>
                  <a:gd name="T44" fmla="*/ 21 w 126"/>
                  <a:gd name="T45" fmla="*/ 21 h 124"/>
                  <a:gd name="T46" fmla="*/ 6 w 126"/>
                  <a:gd name="T47" fmla="*/ 38 h 124"/>
                  <a:gd name="T48" fmla="*/ 4 w 126"/>
                  <a:gd name="T49" fmla="*/ 61 h 124"/>
                  <a:gd name="T50" fmla="*/ 6 w 126"/>
                  <a:gd name="T51" fmla="*/ 84 h 124"/>
                  <a:gd name="T52" fmla="*/ 21 w 126"/>
                  <a:gd name="T53" fmla="*/ 103 h 124"/>
                  <a:gd name="T54" fmla="*/ 40 w 126"/>
                  <a:gd name="T55" fmla="*/ 118 h 124"/>
                  <a:gd name="T56" fmla="*/ 63 w 126"/>
                  <a:gd name="T57" fmla="*/ 120 h 124"/>
                  <a:gd name="T58" fmla="*/ 86 w 126"/>
                  <a:gd name="T59" fmla="*/ 118 h 124"/>
                  <a:gd name="T60" fmla="*/ 103 w 126"/>
                  <a:gd name="T61" fmla="*/ 103 h 124"/>
                  <a:gd name="T62" fmla="*/ 116 w 126"/>
                  <a:gd name="T63" fmla="*/ 84 h 124"/>
                  <a:gd name="T64" fmla="*/ 122 w 126"/>
                  <a:gd name="T65" fmla="*/ 6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4">
                    <a:moveTo>
                      <a:pt x="126" y="61"/>
                    </a:moveTo>
                    <a:lnTo>
                      <a:pt x="122" y="51"/>
                    </a:lnTo>
                    <a:lnTo>
                      <a:pt x="120" y="38"/>
                    </a:lnTo>
                    <a:lnTo>
                      <a:pt x="116" y="28"/>
                    </a:lnTo>
                    <a:lnTo>
                      <a:pt x="107" y="17"/>
                    </a:lnTo>
                    <a:lnTo>
                      <a:pt x="96" y="11"/>
                    </a:lnTo>
                    <a:lnTo>
                      <a:pt x="86" y="4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36" y="4"/>
                    </a:lnTo>
                    <a:lnTo>
                      <a:pt x="27" y="11"/>
                    </a:lnTo>
                    <a:lnTo>
                      <a:pt x="16" y="17"/>
                    </a:lnTo>
                    <a:lnTo>
                      <a:pt x="10" y="28"/>
                    </a:lnTo>
                    <a:lnTo>
                      <a:pt x="4" y="38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4" y="88"/>
                    </a:lnTo>
                    <a:lnTo>
                      <a:pt x="10" y="97"/>
                    </a:lnTo>
                    <a:lnTo>
                      <a:pt x="16" y="108"/>
                    </a:lnTo>
                    <a:lnTo>
                      <a:pt x="27" y="113"/>
                    </a:lnTo>
                    <a:lnTo>
                      <a:pt x="36" y="120"/>
                    </a:lnTo>
                    <a:lnTo>
                      <a:pt x="50" y="124"/>
                    </a:lnTo>
                    <a:lnTo>
                      <a:pt x="63" y="124"/>
                    </a:lnTo>
                    <a:lnTo>
                      <a:pt x="76" y="124"/>
                    </a:lnTo>
                    <a:lnTo>
                      <a:pt x="86" y="120"/>
                    </a:lnTo>
                    <a:lnTo>
                      <a:pt x="96" y="113"/>
                    </a:lnTo>
                    <a:lnTo>
                      <a:pt x="107" y="108"/>
                    </a:lnTo>
                    <a:lnTo>
                      <a:pt x="116" y="97"/>
                    </a:lnTo>
                    <a:lnTo>
                      <a:pt x="120" y="88"/>
                    </a:lnTo>
                    <a:lnTo>
                      <a:pt x="122" y="73"/>
                    </a:lnTo>
                    <a:lnTo>
                      <a:pt x="126" y="61"/>
                    </a:lnTo>
                    <a:lnTo>
                      <a:pt x="122" y="61"/>
                    </a:lnTo>
                    <a:lnTo>
                      <a:pt x="120" y="51"/>
                    </a:lnTo>
                    <a:lnTo>
                      <a:pt x="116" y="38"/>
                    </a:lnTo>
                    <a:lnTo>
                      <a:pt x="113" y="28"/>
                    </a:lnTo>
                    <a:lnTo>
                      <a:pt x="103" y="21"/>
                    </a:lnTo>
                    <a:lnTo>
                      <a:pt x="96" y="14"/>
                    </a:lnTo>
                    <a:lnTo>
                      <a:pt x="86" y="8"/>
                    </a:lnTo>
                    <a:lnTo>
                      <a:pt x="73" y="4"/>
                    </a:lnTo>
                    <a:lnTo>
                      <a:pt x="63" y="4"/>
                    </a:lnTo>
                    <a:lnTo>
                      <a:pt x="50" y="4"/>
                    </a:lnTo>
                    <a:lnTo>
                      <a:pt x="40" y="8"/>
                    </a:lnTo>
                    <a:lnTo>
                      <a:pt x="30" y="14"/>
                    </a:lnTo>
                    <a:lnTo>
                      <a:pt x="21" y="21"/>
                    </a:lnTo>
                    <a:lnTo>
                      <a:pt x="13" y="28"/>
                    </a:lnTo>
                    <a:lnTo>
                      <a:pt x="6" y="38"/>
                    </a:lnTo>
                    <a:lnTo>
                      <a:pt x="4" y="51"/>
                    </a:lnTo>
                    <a:lnTo>
                      <a:pt x="4" y="61"/>
                    </a:lnTo>
                    <a:lnTo>
                      <a:pt x="4" y="73"/>
                    </a:lnTo>
                    <a:lnTo>
                      <a:pt x="6" y="84"/>
                    </a:lnTo>
                    <a:lnTo>
                      <a:pt x="13" y="97"/>
                    </a:lnTo>
                    <a:lnTo>
                      <a:pt x="21" y="103"/>
                    </a:lnTo>
                    <a:lnTo>
                      <a:pt x="30" y="111"/>
                    </a:lnTo>
                    <a:lnTo>
                      <a:pt x="40" y="118"/>
                    </a:lnTo>
                    <a:lnTo>
                      <a:pt x="50" y="120"/>
                    </a:lnTo>
                    <a:lnTo>
                      <a:pt x="63" y="120"/>
                    </a:lnTo>
                    <a:lnTo>
                      <a:pt x="73" y="120"/>
                    </a:lnTo>
                    <a:lnTo>
                      <a:pt x="86" y="118"/>
                    </a:lnTo>
                    <a:lnTo>
                      <a:pt x="96" y="111"/>
                    </a:lnTo>
                    <a:lnTo>
                      <a:pt x="103" y="103"/>
                    </a:lnTo>
                    <a:lnTo>
                      <a:pt x="113" y="97"/>
                    </a:lnTo>
                    <a:lnTo>
                      <a:pt x="116" y="84"/>
                    </a:lnTo>
                    <a:lnTo>
                      <a:pt x="120" y="73"/>
                    </a:lnTo>
                    <a:lnTo>
                      <a:pt x="122" y="61"/>
                    </a:lnTo>
                    <a:lnTo>
                      <a:pt x="126" y="61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1" name="Freeform 1433">
                <a:extLst>
                  <a:ext uri="{FF2B5EF4-FFF2-40B4-BE49-F238E27FC236}">
                    <a16:creationId xmlns:a16="http://schemas.microsoft.com/office/drawing/2014/main" id="{1A4FCE5A-C7AC-4CB1-AFFB-4D602028E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200"/>
                <a:ext cx="39" cy="39"/>
              </a:xfrm>
              <a:custGeom>
                <a:avLst/>
                <a:gdLst>
                  <a:gd name="T0" fmla="*/ 116 w 118"/>
                  <a:gd name="T1" fmla="*/ 47 h 116"/>
                  <a:gd name="T2" fmla="*/ 109 w 118"/>
                  <a:gd name="T3" fmla="*/ 24 h 116"/>
                  <a:gd name="T4" fmla="*/ 92 w 118"/>
                  <a:gd name="T5" fmla="*/ 10 h 116"/>
                  <a:gd name="T6" fmla="*/ 69 w 118"/>
                  <a:gd name="T7" fmla="*/ 0 h 116"/>
                  <a:gd name="T8" fmla="*/ 46 w 118"/>
                  <a:gd name="T9" fmla="*/ 0 h 116"/>
                  <a:gd name="T10" fmla="*/ 26 w 118"/>
                  <a:gd name="T11" fmla="*/ 10 h 116"/>
                  <a:gd name="T12" fmla="*/ 9 w 118"/>
                  <a:gd name="T13" fmla="*/ 24 h 116"/>
                  <a:gd name="T14" fmla="*/ 0 w 118"/>
                  <a:gd name="T15" fmla="*/ 47 h 116"/>
                  <a:gd name="T16" fmla="*/ 0 w 118"/>
                  <a:gd name="T17" fmla="*/ 69 h 116"/>
                  <a:gd name="T18" fmla="*/ 9 w 118"/>
                  <a:gd name="T19" fmla="*/ 93 h 116"/>
                  <a:gd name="T20" fmla="*/ 26 w 118"/>
                  <a:gd name="T21" fmla="*/ 107 h 116"/>
                  <a:gd name="T22" fmla="*/ 46 w 118"/>
                  <a:gd name="T23" fmla="*/ 116 h 116"/>
                  <a:gd name="T24" fmla="*/ 69 w 118"/>
                  <a:gd name="T25" fmla="*/ 116 h 116"/>
                  <a:gd name="T26" fmla="*/ 92 w 118"/>
                  <a:gd name="T27" fmla="*/ 107 h 116"/>
                  <a:gd name="T28" fmla="*/ 109 w 118"/>
                  <a:gd name="T29" fmla="*/ 93 h 116"/>
                  <a:gd name="T30" fmla="*/ 116 w 118"/>
                  <a:gd name="T31" fmla="*/ 69 h 116"/>
                  <a:gd name="T32" fmla="*/ 116 w 118"/>
                  <a:gd name="T33" fmla="*/ 57 h 116"/>
                  <a:gd name="T34" fmla="*/ 109 w 118"/>
                  <a:gd name="T35" fmla="*/ 36 h 116"/>
                  <a:gd name="T36" fmla="*/ 99 w 118"/>
                  <a:gd name="T37" fmla="*/ 17 h 116"/>
                  <a:gd name="T38" fmla="*/ 80 w 118"/>
                  <a:gd name="T39" fmla="*/ 7 h 116"/>
                  <a:gd name="T40" fmla="*/ 59 w 118"/>
                  <a:gd name="T41" fmla="*/ 4 h 116"/>
                  <a:gd name="T42" fmla="*/ 36 w 118"/>
                  <a:gd name="T43" fmla="*/ 7 h 116"/>
                  <a:gd name="T44" fmla="*/ 19 w 118"/>
                  <a:gd name="T45" fmla="*/ 17 h 116"/>
                  <a:gd name="T46" fmla="*/ 6 w 118"/>
                  <a:gd name="T47" fmla="*/ 36 h 116"/>
                  <a:gd name="T48" fmla="*/ 2 w 118"/>
                  <a:gd name="T49" fmla="*/ 57 h 116"/>
                  <a:gd name="T50" fmla="*/ 6 w 118"/>
                  <a:gd name="T51" fmla="*/ 80 h 116"/>
                  <a:gd name="T52" fmla="*/ 19 w 118"/>
                  <a:gd name="T53" fmla="*/ 97 h 116"/>
                  <a:gd name="T54" fmla="*/ 36 w 118"/>
                  <a:gd name="T55" fmla="*/ 109 h 116"/>
                  <a:gd name="T56" fmla="*/ 59 w 118"/>
                  <a:gd name="T57" fmla="*/ 114 h 116"/>
                  <a:gd name="T58" fmla="*/ 80 w 118"/>
                  <a:gd name="T59" fmla="*/ 109 h 116"/>
                  <a:gd name="T60" fmla="*/ 99 w 118"/>
                  <a:gd name="T61" fmla="*/ 97 h 116"/>
                  <a:gd name="T62" fmla="*/ 109 w 118"/>
                  <a:gd name="T63" fmla="*/ 80 h 116"/>
                  <a:gd name="T64" fmla="*/ 116 w 118"/>
                  <a:gd name="T65" fmla="*/ 5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6">
                    <a:moveTo>
                      <a:pt x="118" y="57"/>
                    </a:moveTo>
                    <a:lnTo>
                      <a:pt x="116" y="47"/>
                    </a:lnTo>
                    <a:lnTo>
                      <a:pt x="112" y="34"/>
                    </a:lnTo>
                    <a:lnTo>
                      <a:pt x="109" y="24"/>
                    </a:lnTo>
                    <a:lnTo>
                      <a:pt x="99" y="17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9" y="24"/>
                    </a:lnTo>
                    <a:lnTo>
                      <a:pt x="2" y="34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2" y="80"/>
                    </a:lnTo>
                    <a:lnTo>
                      <a:pt x="9" y="93"/>
                    </a:lnTo>
                    <a:lnTo>
                      <a:pt x="17" y="99"/>
                    </a:lnTo>
                    <a:lnTo>
                      <a:pt x="26" y="107"/>
                    </a:lnTo>
                    <a:lnTo>
                      <a:pt x="36" y="114"/>
                    </a:lnTo>
                    <a:lnTo>
                      <a:pt x="46" y="116"/>
                    </a:lnTo>
                    <a:lnTo>
                      <a:pt x="59" y="116"/>
                    </a:lnTo>
                    <a:lnTo>
                      <a:pt x="69" y="116"/>
                    </a:lnTo>
                    <a:lnTo>
                      <a:pt x="82" y="114"/>
                    </a:lnTo>
                    <a:lnTo>
                      <a:pt x="92" y="107"/>
                    </a:lnTo>
                    <a:lnTo>
                      <a:pt x="99" y="99"/>
                    </a:lnTo>
                    <a:lnTo>
                      <a:pt x="109" y="93"/>
                    </a:lnTo>
                    <a:lnTo>
                      <a:pt x="112" y="80"/>
                    </a:lnTo>
                    <a:lnTo>
                      <a:pt x="116" y="69"/>
                    </a:lnTo>
                    <a:lnTo>
                      <a:pt x="118" y="57"/>
                    </a:lnTo>
                    <a:lnTo>
                      <a:pt x="116" y="57"/>
                    </a:lnTo>
                    <a:lnTo>
                      <a:pt x="112" y="47"/>
                    </a:lnTo>
                    <a:lnTo>
                      <a:pt x="109" y="36"/>
                    </a:lnTo>
                    <a:lnTo>
                      <a:pt x="106" y="27"/>
                    </a:lnTo>
                    <a:lnTo>
                      <a:pt x="99" y="17"/>
                    </a:lnTo>
                    <a:lnTo>
                      <a:pt x="89" y="10"/>
                    </a:lnTo>
                    <a:lnTo>
                      <a:pt x="80" y="7"/>
                    </a:lnTo>
                    <a:lnTo>
                      <a:pt x="69" y="4"/>
                    </a:lnTo>
                    <a:lnTo>
                      <a:pt x="59" y="4"/>
                    </a:lnTo>
                    <a:lnTo>
                      <a:pt x="46" y="4"/>
                    </a:lnTo>
                    <a:lnTo>
                      <a:pt x="36" y="7"/>
                    </a:lnTo>
                    <a:lnTo>
                      <a:pt x="26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2" y="47"/>
                    </a:lnTo>
                    <a:lnTo>
                      <a:pt x="2" y="57"/>
                    </a:lnTo>
                    <a:lnTo>
                      <a:pt x="2" y="69"/>
                    </a:lnTo>
                    <a:lnTo>
                      <a:pt x="6" y="80"/>
                    </a:lnTo>
                    <a:lnTo>
                      <a:pt x="12" y="90"/>
                    </a:lnTo>
                    <a:lnTo>
                      <a:pt x="19" y="97"/>
                    </a:lnTo>
                    <a:lnTo>
                      <a:pt x="26" y="107"/>
                    </a:lnTo>
                    <a:lnTo>
                      <a:pt x="36" y="109"/>
                    </a:lnTo>
                    <a:lnTo>
                      <a:pt x="46" y="114"/>
                    </a:lnTo>
                    <a:lnTo>
                      <a:pt x="59" y="114"/>
                    </a:lnTo>
                    <a:lnTo>
                      <a:pt x="69" y="114"/>
                    </a:lnTo>
                    <a:lnTo>
                      <a:pt x="80" y="109"/>
                    </a:lnTo>
                    <a:lnTo>
                      <a:pt x="89" y="107"/>
                    </a:lnTo>
                    <a:lnTo>
                      <a:pt x="99" y="97"/>
                    </a:lnTo>
                    <a:lnTo>
                      <a:pt x="106" y="90"/>
                    </a:lnTo>
                    <a:lnTo>
                      <a:pt x="109" y="80"/>
                    </a:lnTo>
                    <a:lnTo>
                      <a:pt x="112" y="69"/>
                    </a:lnTo>
                    <a:lnTo>
                      <a:pt x="116" y="57"/>
                    </a:lnTo>
                    <a:lnTo>
                      <a:pt x="118" y="57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2" name="Freeform 1434">
                <a:extLst>
                  <a:ext uri="{FF2B5EF4-FFF2-40B4-BE49-F238E27FC236}">
                    <a16:creationId xmlns:a16="http://schemas.microsoft.com/office/drawing/2014/main" id="{F644B8D5-19F3-458E-9793-8F791165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202"/>
                <a:ext cx="38" cy="36"/>
              </a:xfrm>
              <a:custGeom>
                <a:avLst/>
                <a:gdLst>
                  <a:gd name="T0" fmla="*/ 110 w 114"/>
                  <a:gd name="T1" fmla="*/ 42 h 109"/>
                  <a:gd name="T2" fmla="*/ 104 w 114"/>
                  <a:gd name="T3" fmla="*/ 23 h 109"/>
                  <a:gd name="T4" fmla="*/ 87 w 114"/>
                  <a:gd name="T5" fmla="*/ 6 h 109"/>
                  <a:gd name="T6" fmla="*/ 67 w 114"/>
                  <a:gd name="T7" fmla="*/ 0 h 109"/>
                  <a:gd name="T8" fmla="*/ 44 w 114"/>
                  <a:gd name="T9" fmla="*/ 0 h 109"/>
                  <a:gd name="T10" fmla="*/ 24 w 114"/>
                  <a:gd name="T11" fmla="*/ 6 h 109"/>
                  <a:gd name="T12" fmla="*/ 10 w 114"/>
                  <a:gd name="T13" fmla="*/ 23 h 109"/>
                  <a:gd name="T14" fmla="*/ 0 w 114"/>
                  <a:gd name="T15" fmla="*/ 42 h 109"/>
                  <a:gd name="T16" fmla="*/ 0 w 114"/>
                  <a:gd name="T17" fmla="*/ 65 h 109"/>
                  <a:gd name="T18" fmla="*/ 10 w 114"/>
                  <a:gd name="T19" fmla="*/ 86 h 109"/>
                  <a:gd name="T20" fmla="*/ 24 w 114"/>
                  <a:gd name="T21" fmla="*/ 103 h 109"/>
                  <a:gd name="T22" fmla="*/ 44 w 114"/>
                  <a:gd name="T23" fmla="*/ 109 h 109"/>
                  <a:gd name="T24" fmla="*/ 67 w 114"/>
                  <a:gd name="T25" fmla="*/ 109 h 109"/>
                  <a:gd name="T26" fmla="*/ 87 w 114"/>
                  <a:gd name="T27" fmla="*/ 103 h 109"/>
                  <a:gd name="T28" fmla="*/ 104 w 114"/>
                  <a:gd name="T29" fmla="*/ 86 h 109"/>
                  <a:gd name="T30" fmla="*/ 110 w 114"/>
                  <a:gd name="T31" fmla="*/ 65 h 109"/>
                  <a:gd name="T32" fmla="*/ 110 w 114"/>
                  <a:gd name="T33" fmla="*/ 52 h 109"/>
                  <a:gd name="T34" fmla="*/ 104 w 114"/>
                  <a:gd name="T35" fmla="*/ 33 h 109"/>
                  <a:gd name="T36" fmla="*/ 93 w 114"/>
                  <a:gd name="T37" fmla="*/ 16 h 109"/>
                  <a:gd name="T38" fmla="*/ 78 w 114"/>
                  <a:gd name="T39" fmla="*/ 6 h 109"/>
                  <a:gd name="T40" fmla="*/ 57 w 114"/>
                  <a:gd name="T41" fmla="*/ 0 h 109"/>
                  <a:gd name="T42" fmla="*/ 38 w 114"/>
                  <a:gd name="T43" fmla="*/ 6 h 109"/>
                  <a:gd name="T44" fmla="*/ 17 w 114"/>
                  <a:gd name="T45" fmla="*/ 16 h 109"/>
                  <a:gd name="T46" fmla="*/ 7 w 114"/>
                  <a:gd name="T47" fmla="*/ 33 h 109"/>
                  <a:gd name="T48" fmla="*/ 4 w 114"/>
                  <a:gd name="T49" fmla="*/ 52 h 109"/>
                  <a:gd name="T50" fmla="*/ 7 w 114"/>
                  <a:gd name="T51" fmla="*/ 75 h 109"/>
                  <a:gd name="T52" fmla="*/ 17 w 114"/>
                  <a:gd name="T53" fmla="*/ 92 h 109"/>
                  <a:gd name="T54" fmla="*/ 38 w 114"/>
                  <a:gd name="T55" fmla="*/ 103 h 109"/>
                  <a:gd name="T56" fmla="*/ 57 w 114"/>
                  <a:gd name="T57" fmla="*/ 105 h 109"/>
                  <a:gd name="T58" fmla="*/ 78 w 114"/>
                  <a:gd name="T59" fmla="*/ 103 h 109"/>
                  <a:gd name="T60" fmla="*/ 93 w 114"/>
                  <a:gd name="T61" fmla="*/ 92 h 109"/>
                  <a:gd name="T62" fmla="*/ 104 w 114"/>
                  <a:gd name="T63" fmla="*/ 75 h 109"/>
                  <a:gd name="T64" fmla="*/ 110 w 114"/>
                  <a:gd name="T65" fmla="*/ 5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09">
                    <a:moveTo>
                      <a:pt x="114" y="52"/>
                    </a:moveTo>
                    <a:lnTo>
                      <a:pt x="110" y="42"/>
                    </a:lnTo>
                    <a:lnTo>
                      <a:pt x="107" y="33"/>
                    </a:lnTo>
                    <a:lnTo>
                      <a:pt x="104" y="23"/>
                    </a:lnTo>
                    <a:lnTo>
                      <a:pt x="97" y="12"/>
                    </a:lnTo>
                    <a:lnTo>
                      <a:pt x="87" y="6"/>
                    </a:lnTo>
                    <a:lnTo>
                      <a:pt x="78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4" y="6"/>
                    </a:lnTo>
                    <a:lnTo>
                      <a:pt x="17" y="12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4" y="75"/>
                    </a:lnTo>
                    <a:lnTo>
                      <a:pt x="10" y="86"/>
                    </a:lnTo>
                    <a:lnTo>
                      <a:pt x="17" y="92"/>
                    </a:lnTo>
                    <a:lnTo>
                      <a:pt x="24" y="103"/>
                    </a:lnTo>
                    <a:lnTo>
                      <a:pt x="34" y="105"/>
                    </a:lnTo>
                    <a:lnTo>
                      <a:pt x="44" y="109"/>
                    </a:lnTo>
                    <a:lnTo>
                      <a:pt x="57" y="109"/>
                    </a:lnTo>
                    <a:lnTo>
                      <a:pt x="67" y="109"/>
                    </a:lnTo>
                    <a:lnTo>
                      <a:pt x="78" y="105"/>
                    </a:lnTo>
                    <a:lnTo>
                      <a:pt x="87" y="103"/>
                    </a:lnTo>
                    <a:lnTo>
                      <a:pt x="97" y="92"/>
                    </a:lnTo>
                    <a:lnTo>
                      <a:pt x="104" y="86"/>
                    </a:lnTo>
                    <a:lnTo>
                      <a:pt x="107" y="75"/>
                    </a:lnTo>
                    <a:lnTo>
                      <a:pt x="110" y="65"/>
                    </a:lnTo>
                    <a:lnTo>
                      <a:pt x="114" y="52"/>
                    </a:lnTo>
                    <a:lnTo>
                      <a:pt x="110" y="52"/>
                    </a:lnTo>
                    <a:lnTo>
                      <a:pt x="107" y="42"/>
                    </a:lnTo>
                    <a:lnTo>
                      <a:pt x="104" y="33"/>
                    </a:lnTo>
                    <a:lnTo>
                      <a:pt x="101" y="25"/>
                    </a:lnTo>
                    <a:lnTo>
                      <a:pt x="93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8" y="6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5" y="25"/>
                    </a:lnTo>
                    <a:lnTo>
                      <a:pt x="7" y="33"/>
                    </a:lnTo>
                    <a:lnTo>
                      <a:pt x="4" y="42"/>
                    </a:lnTo>
                    <a:lnTo>
                      <a:pt x="4" y="52"/>
                    </a:lnTo>
                    <a:lnTo>
                      <a:pt x="4" y="65"/>
                    </a:lnTo>
                    <a:lnTo>
                      <a:pt x="7" y="75"/>
                    </a:lnTo>
                    <a:lnTo>
                      <a:pt x="15" y="82"/>
                    </a:lnTo>
                    <a:lnTo>
                      <a:pt x="17" y="92"/>
                    </a:lnTo>
                    <a:lnTo>
                      <a:pt x="27" y="99"/>
                    </a:lnTo>
                    <a:lnTo>
                      <a:pt x="38" y="103"/>
                    </a:lnTo>
                    <a:lnTo>
                      <a:pt x="47" y="105"/>
                    </a:lnTo>
                    <a:lnTo>
                      <a:pt x="57" y="105"/>
                    </a:lnTo>
                    <a:lnTo>
                      <a:pt x="67" y="105"/>
                    </a:lnTo>
                    <a:lnTo>
                      <a:pt x="78" y="103"/>
                    </a:lnTo>
                    <a:lnTo>
                      <a:pt x="87" y="99"/>
                    </a:lnTo>
                    <a:lnTo>
                      <a:pt x="93" y="92"/>
                    </a:lnTo>
                    <a:lnTo>
                      <a:pt x="101" y="82"/>
                    </a:lnTo>
                    <a:lnTo>
                      <a:pt x="104" y="75"/>
                    </a:lnTo>
                    <a:lnTo>
                      <a:pt x="107" y="65"/>
                    </a:lnTo>
                    <a:lnTo>
                      <a:pt x="110" y="52"/>
                    </a:lnTo>
                    <a:lnTo>
                      <a:pt x="114" y="52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3" name="Freeform 1435">
                <a:extLst>
                  <a:ext uri="{FF2B5EF4-FFF2-40B4-BE49-F238E27FC236}">
                    <a16:creationId xmlns:a16="http://schemas.microsoft.com/office/drawing/2014/main" id="{3112FA47-039D-4B0E-877B-79214A676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2202"/>
                <a:ext cx="35" cy="35"/>
              </a:xfrm>
              <a:custGeom>
                <a:avLst/>
                <a:gdLst>
                  <a:gd name="T0" fmla="*/ 103 w 106"/>
                  <a:gd name="T1" fmla="*/ 43 h 106"/>
                  <a:gd name="T2" fmla="*/ 97 w 106"/>
                  <a:gd name="T3" fmla="*/ 26 h 106"/>
                  <a:gd name="T4" fmla="*/ 83 w 106"/>
                  <a:gd name="T5" fmla="*/ 11 h 106"/>
                  <a:gd name="T6" fmla="*/ 63 w 106"/>
                  <a:gd name="T7" fmla="*/ 3 h 106"/>
                  <a:gd name="T8" fmla="*/ 43 w 106"/>
                  <a:gd name="T9" fmla="*/ 3 h 106"/>
                  <a:gd name="T10" fmla="*/ 23 w 106"/>
                  <a:gd name="T11" fmla="*/ 11 h 106"/>
                  <a:gd name="T12" fmla="*/ 11 w 106"/>
                  <a:gd name="T13" fmla="*/ 26 h 106"/>
                  <a:gd name="T14" fmla="*/ 0 w 106"/>
                  <a:gd name="T15" fmla="*/ 43 h 106"/>
                  <a:gd name="T16" fmla="*/ 0 w 106"/>
                  <a:gd name="T17" fmla="*/ 66 h 106"/>
                  <a:gd name="T18" fmla="*/ 11 w 106"/>
                  <a:gd name="T19" fmla="*/ 83 h 106"/>
                  <a:gd name="T20" fmla="*/ 23 w 106"/>
                  <a:gd name="T21" fmla="*/ 100 h 106"/>
                  <a:gd name="T22" fmla="*/ 43 w 106"/>
                  <a:gd name="T23" fmla="*/ 106 h 106"/>
                  <a:gd name="T24" fmla="*/ 63 w 106"/>
                  <a:gd name="T25" fmla="*/ 106 h 106"/>
                  <a:gd name="T26" fmla="*/ 83 w 106"/>
                  <a:gd name="T27" fmla="*/ 100 h 106"/>
                  <a:gd name="T28" fmla="*/ 97 w 106"/>
                  <a:gd name="T29" fmla="*/ 83 h 106"/>
                  <a:gd name="T30" fmla="*/ 103 w 106"/>
                  <a:gd name="T31" fmla="*/ 66 h 106"/>
                  <a:gd name="T32" fmla="*/ 103 w 106"/>
                  <a:gd name="T33" fmla="*/ 53 h 106"/>
                  <a:gd name="T34" fmla="*/ 100 w 106"/>
                  <a:gd name="T35" fmla="*/ 36 h 106"/>
                  <a:gd name="T36" fmla="*/ 86 w 106"/>
                  <a:gd name="T37" fmla="*/ 20 h 106"/>
                  <a:gd name="T38" fmla="*/ 74 w 106"/>
                  <a:gd name="T39" fmla="*/ 11 h 106"/>
                  <a:gd name="T40" fmla="*/ 53 w 106"/>
                  <a:gd name="T41" fmla="*/ 3 h 106"/>
                  <a:gd name="T42" fmla="*/ 34 w 106"/>
                  <a:gd name="T43" fmla="*/ 11 h 106"/>
                  <a:gd name="T44" fmla="*/ 17 w 106"/>
                  <a:gd name="T45" fmla="*/ 20 h 106"/>
                  <a:gd name="T46" fmla="*/ 6 w 106"/>
                  <a:gd name="T47" fmla="*/ 36 h 106"/>
                  <a:gd name="T48" fmla="*/ 3 w 106"/>
                  <a:gd name="T49" fmla="*/ 53 h 106"/>
                  <a:gd name="T50" fmla="*/ 6 w 106"/>
                  <a:gd name="T51" fmla="*/ 74 h 106"/>
                  <a:gd name="T52" fmla="*/ 17 w 106"/>
                  <a:gd name="T53" fmla="*/ 89 h 106"/>
                  <a:gd name="T54" fmla="*/ 34 w 106"/>
                  <a:gd name="T55" fmla="*/ 100 h 106"/>
                  <a:gd name="T56" fmla="*/ 53 w 106"/>
                  <a:gd name="T57" fmla="*/ 103 h 106"/>
                  <a:gd name="T58" fmla="*/ 74 w 106"/>
                  <a:gd name="T59" fmla="*/ 100 h 106"/>
                  <a:gd name="T60" fmla="*/ 86 w 106"/>
                  <a:gd name="T61" fmla="*/ 89 h 106"/>
                  <a:gd name="T62" fmla="*/ 100 w 106"/>
                  <a:gd name="T63" fmla="*/ 74 h 106"/>
                  <a:gd name="T64" fmla="*/ 103 w 106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3"/>
                    </a:moveTo>
                    <a:lnTo>
                      <a:pt x="103" y="43"/>
                    </a:lnTo>
                    <a:lnTo>
                      <a:pt x="100" y="34"/>
                    </a:lnTo>
                    <a:lnTo>
                      <a:pt x="97" y="26"/>
                    </a:lnTo>
                    <a:lnTo>
                      <a:pt x="89" y="17"/>
                    </a:lnTo>
                    <a:lnTo>
                      <a:pt x="83" y="11"/>
                    </a:lnTo>
                    <a:lnTo>
                      <a:pt x="74" y="6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3" y="3"/>
                    </a:lnTo>
                    <a:lnTo>
                      <a:pt x="34" y="6"/>
                    </a:lnTo>
                    <a:lnTo>
                      <a:pt x="23" y="11"/>
                    </a:lnTo>
                    <a:lnTo>
                      <a:pt x="13" y="17"/>
                    </a:lnTo>
                    <a:lnTo>
                      <a:pt x="11" y="26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3" y="76"/>
                    </a:lnTo>
                    <a:lnTo>
                      <a:pt x="11" y="83"/>
                    </a:lnTo>
                    <a:lnTo>
                      <a:pt x="13" y="93"/>
                    </a:lnTo>
                    <a:lnTo>
                      <a:pt x="23" y="100"/>
                    </a:lnTo>
                    <a:lnTo>
                      <a:pt x="34" y="103"/>
                    </a:lnTo>
                    <a:lnTo>
                      <a:pt x="43" y="106"/>
                    </a:lnTo>
                    <a:lnTo>
                      <a:pt x="53" y="106"/>
                    </a:lnTo>
                    <a:lnTo>
                      <a:pt x="63" y="106"/>
                    </a:lnTo>
                    <a:lnTo>
                      <a:pt x="74" y="103"/>
                    </a:lnTo>
                    <a:lnTo>
                      <a:pt x="83" y="100"/>
                    </a:lnTo>
                    <a:lnTo>
                      <a:pt x="89" y="93"/>
                    </a:lnTo>
                    <a:lnTo>
                      <a:pt x="97" y="83"/>
                    </a:lnTo>
                    <a:lnTo>
                      <a:pt x="100" y="76"/>
                    </a:lnTo>
                    <a:lnTo>
                      <a:pt x="103" y="66"/>
                    </a:lnTo>
                    <a:lnTo>
                      <a:pt x="106" y="53"/>
                    </a:lnTo>
                    <a:lnTo>
                      <a:pt x="103" y="53"/>
                    </a:lnTo>
                    <a:lnTo>
                      <a:pt x="100" y="43"/>
                    </a:lnTo>
                    <a:lnTo>
                      <a:pt x="100" y="36"/>
                    </a:lnTo>
                    <a:lnTo>
                      <a:pt x="93" y="26"/>
                    </a:lnTo>
                    <a:lnTo>
                      <a:pt x="86" y="20"/>
                    </a:lnTo>
                    <a:lnTo>
                      <a:pt x="80" y="13"/>
                    </a:lnTo>
                    <a:lnTo>
                      <a:pt x="74" y="11"/>
                    </a:lnTo>
                    <a:lnTo>
                      <a:pt x="63" y="6"/>
                    </a:lnTo>
                    <a:lnTo>
                      <a:pt x="53" y="3"/>
                    </a:lnTo>
                    <a:lnTo>
                      <a:pt x="43" y="6"/>
                    </a:lnTo>
                    <a:lnTo>
                      <a:pt x="34" y="11"/>
                    </a:lnTo>
                    <a:lnTo>
                      <a:pt x="23" y="13"/>
                    </a:lnTo>
                    <a:lnTo>
                      <a:pt x="17" y="20"/>
                    </a:lnTo>
                    <a:lnTo>
                      <a:pt x="11" y="26"/>
                    </a:lnTo>
                    <a:lnTo>
                      <a:pt x="6" y="36"/>
                    </a:lnTo>
                    <a:lnTo>
                      <a:pt x="3" y="43"/>
                    </a:lnTo>
                    <a:lnTo>
                      <a:pt x="3" y="53"/>
                    </a:lnTo>
                    <a:lnTo>
                      <a:pt x="3" y="63"/>
                    </a:lnTo>
                    <a:lnTo>
                      <a:pt x="6" y="74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7"/>
                    </a:lnTo>
                    <a:lnTo>
                      <a:pt x="34" y="100"/>
                    </a:lnTo>
                    <a:lnTo>
                      <a:pt x="43" y="103"/>
                    </a:lnTo>
                    <a:lnTo>
                      <a:pt x="53" y="103"/>
                    </a:lnTo>
                    <a:lnTo>
                      <a:pt x="63" y="103"/>
                    </a:lnTo>
                    <a:lnTo>
                      <a:pt x="74" y="100"/>
                    </a:lnTo>
                    <a:lnTo>
                      <a:pt x="80" y="97"/>
                    </a:lnTo>
                    <a:lnTo>
                      <a:pt x="86" y="89"/>
                    </a:lnTo>
                    <a:lnTo>
                      <a:pt x="93" y="83"/>
                    </a:lnTo>
                    <a:lnTo>
                      <a:pt x="100" y="74"/>
                    </a:lnTo>
                    <a:lnTo>
                      <a:pt x="100" y="63"/>
                    </a:lnTo>
                    <a:lnTo>
                      <a:pt x="103" y="53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4" name="Freeform 1436">
                <a:extLst>
                  <a:ext uri="{FF2B5EF4-FFF2-40B4-BE49-F238E27FC236}">
                    <a16:creationId xmlns:a16="http://schemas.microsoft.com/office/drawing/2014/main" id="{07991C19-F994-4406-AA71-874147756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203"/>
                <a:ext cx="33" cy="33"/>
              </a:xfrm>
              <a:custGeom>
                <a:avLst/>
                <a:gdLst>
                  <a:gd name="T0" fmla="*/ 97 w 100"/>
                  <a:gd name="T1" fmla="*/ 40 h 100"/>
                  <a:gd name="T2" fmla="*/ 90 w 100"/>
                  <a:gd name="T3" fmla="*/ 23 h 100"/>
                  <a:gd name="T4" fmla="*/ 77 w 100"/>
                  <a:gd name="T5" fmla="*/ 10 h 100"/>
                  <a:gd name="T6" fmla="*/ 60 w 100"/>
                  <a:gd name="T7" fmla="*/ 3 h 100"/>
                  <a:gd name="T8" fmla="*/ 40 w 100"/>
                  <a:gd name="T9" fmla="*/ 3 h 100"/>
                  <a:gd name="T10" fmla="*/ 20 w 100"/>
                  <a:gd name="T11" fmla="*/ 10 h 100"/>
                  <a:gd name="T12" fmla="*/ 8 w 100"/>
                  <a:gd name="T13" fmla="*/ 23 h 100"/>
                  <a:gd name="T14" fmla="*/ 0 w 100"/>
                  <a:gd name="T15" fmla="*/ 40 h 100"/>
                  <a:gd name="T16" fmla="*/ 0 w 100"/>
                  <a:gd name="T17" fmla="*/ 60 h 100"/>
                  <a:gd name="T18" fmla="*/ 8 w 100"/>
                  <a:gd name="T19" fmla="*/ 80 h 100"/>
                  <a:gd name="T20" fmla="*/ 20 w 100"/>
                  <a:gd name="T21" fmla="*/ 94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7 w 100"/>
                  <a:gd name="T27" fmla="*/ 94 h 100"/>
                  <a:gd name="T28" fmla="*/ 90 w 100"/>
                  <a:gd name="T29" fmla="*/ 80 h 100"/>
                  <a:gd name="T30" fmla="*/ 97 w 100"/>
                  <a:gd name="T31" fmla="*/ 60 h 100"/>
                  <a:gd name="T32" fmla="*/ 97 w 100"/>
                  <a:gd name="T33" fmla="*/ 50 h 100"/>
                  <a:gd name="T34" fmla="*/ 94 w 100"/>
                  <a:gd name="T35" fmla="*/ 33 h 100"/>
                  <a:gd name="T36" fmla="*/ 83 w 100"/>
                  <a:gd name="T37" fmla="*/ 20 h 100"/>
                  <a:gd name="T38" fmla="*/ 67 w 100"/>
                  <a:gd name="T39" fmla="*/ 10 h 100"/>
                  <a:gd name="T40" fmla="*/ 50 w 100"/>
                  <a:gd name="T41" fmla="*/ 3 h 100"/>
                  <a:gd name="T42" fmla="*/ 31 w 100"/>
                  <a:gd name="T43" fmla="*/ 10 h 100"/>
                  <a:gd name="T44" fmla="*/ 17 w 100"/>
                  <a:gd name="T45" fmla="*/ 20 h 100"/>
                  <a:gd name="T46" fmla="*/ 8 w 100"/>
                  <a:gd name="T47" fmla="*/ 33 h 100"/>
                  <a:gd name="T48" fmla="*/ 3 w 100"/>
                  <a:gd name="T49" fmla="*/ 50 h 100"/>
                  <a:gd name="T50" fmla="*/ 8 w 100"/>
                  <a:gd name="T51" fmla="*/ 71 h 100"/>
                  <a:gd name="T52" fmla="*/ 17 w 100"/>
                  <a:gd name="T53" fmla="*/ 83 h 100"/>
                  <a:gd name="T54" fmla="*/ 31 w 100"/>
                  <a:gd name="T55" fmla="*/ 94 h 100"/>
                  <a:gd name="T56" fmla="*/ 50 w 100"/>
                  <a:gd name="T57" fmla="*/ 97 h 100"/>
                  <a:gd name="T58" fmla="*/ 67 w 100"/>
                  <a:gd name="T59" fmla="*/ 94 h 100"/>
                  <a:gd name="T60" fmla="*/ 83 w 100"/>
                  <a:gd name="T61" fmla="*/ 83 h 100"/>
                  <a:gd name="T62" fmla="*/ 94 w 100"/>
                  <a:gd name="T63" fmla="*/ 71 h 100"/>
                  <a:gd name="T64" fmla="*/ 97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97" y="40"/>
                    </a:lnTo>
                    <a:lnTo>
                      <a:pt x="97" y="33"/>
                    </a:lnTo>
                    <a:lnTo>
                      <a:pt x="90" y="23"/>
                    </a:lnTo>
                    <a:lnTo>
                      <a:pt x="83" y="17"/>
                    </a:lnTo>
                    <a:lnTo>
                      <a:pt x="77" y="10"/>
                    </a:lnTo>
                    <a:lnTo>
                      <a:pt x="71" y="8"/>
                    </a:lnTo>
                    <a:lnTo>
                      <a:pt x="60" y="3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31" y="8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8" y="23"/>
                    </a:lnTo>
                    <a:lnTo>
                      <a:pt x="3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71"/>
                    </a:lnTo>
                    <a:lnTo>
                      <a:pt x="8" y="80"/>
                    </a:lnTo>
                    <a:lnTo>
                      <a:pt x="14" y="86"/>
                    </a:lnTo>
                    <a:lnTo>
                      <a:pt x="20" y="94"/>
                    </a:lnTo>
                    <a:lnTo>
                      <a:pt x="31" y="97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71" y="97"/>
                    </a:lnTo>
                    <a:lnTo>
                      <a:pt x="77" y="94"/>
                    </a:lnTo>
                    <a:lnTo>
                      <a:pt x="83" y="86"/>
                    </a:lnTo>
                    <a:lnTo>
                      <a:pt x="90" y="80"/>
                    </a:lnTo>
                    <a:lnTo>
                      <a:pt x="97" y="71"/>
                    </a:lnTo>
                    <a:lnTo>
                      <a:pt x="97" y="60"/>
                    </a:lnTo>
                    <a:lnTo>
                      <a:pt x="100" y="50"/>
                    </a:lnTo>
                    <a:lnTo>
                      <a:pt x="97" y="50"/>
                    </a:lnTo>
                    <a:lnTo>
                      <a:pt x="94" y="43"/>
                    </a:lnTo>
                    <a:lnTo>
                      <a:pt x="94" y="33"/>
                    </a:lnTo>
                    <a:lnTo>
                      <a:pt x="86" y="27"/>
                    </a:lnTo>
                    <a:lnTo>
                      <a:pt x="83" y="20"/>
                    </a:lnTo>
                    <a:lnTo>
                      <a:pt x="77" y="14"/>
                    </a:lnTo>
                    <a:lnTo>
                      <a:pt x="67" y="10"/>
                    </a:lnTo>
                    <a:lnTo>
                      <a:pt x="60" y="8"/>
                    </a:lnTo>
                    <a:lnTo>
                      <a:pt x="50" y="3"/>
                    </a:lnTo>
                    <a:lnTo>
                      <a:pt x="40" y="8"/>
                    </a:lnTo>
                    <a:lnTo>
                      <a:pt x="31" y="10"/>
                    </a:lnTo>
                    <a:lnTo>
                      <a:pt x="23" y="14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8" y="33"/>
                    </a:lnTo>
                    <a:lnTo>
                      <a:pt x="3" y="43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8" y="71"/>
                    </a:lnTo>
                    <a:lnTo>
                      <a:pt x="10" y="77"/>
                    </a:lnTo>
                    <a:lnTo>
                      <a:pt x="17" y="83"/>
                    </a:lnTo>
                    <a:lnTo>
                      <a:pt x="23" y="90"/>
                    </a:lnTo>
                    <a:lnTo>
                      <a:pt x="31" y="94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7" y="94"/>
                    </a:lnTo>
                    <a:lnTo>
                      <a:pt x="77" y="90"/>
                    </a:lnTo>
                    <a:lnTo>
                      <a:pt x="83" y="83"/>
                    </a:lnTo>
                    <a:lnTo>
                      <a:pt x="86" y="77"/>
                    </a:lnTo>
                    <a:lnTo>
                      <a:pt x="94" y="71"/>
                    </a:lnTo>
                    <a:lnTo>
                      <a:pt x="94" y="60"/>
                    </a:lnTo>
                    <a:lnTo>
                      <a:pt x="97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5" name="Freeform 1437">
                <a:extLst>
                  <a:ext uri="{FF2B5EF4-FFF2-40B4-BE49-F238E27FC236}">
                    <a16:creationId xmlns:a16="http://schemas.microsoft.com/office/drawing/2014/main" id="{2C6FA60A-093E-477C-A982-621F503CB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2204"/>
                <a:ext cx="31" cy="31"/>
              </a:xfrm>
              <a:custGeom>
                <a:avLst/>
                <a:gdLst>
                  <a:gd name="T0" fmla="*/ 91 w 94"/>
                  <a:gd name="T1" fmla="*/ 40 h 94"/>
                  <a:gd name="T2" fmla="*/ 83 w 94"/>
                  <a:gd name="T3" fmla="*/ 24 h 94"/>
                  <a:gd name="T4" fmla="*/ 74 w 94"/>
                  <a:gd name="T5" fmla="*/ 11 h 94"/>
                  <a:gd name="T6" fmla="*/ 57 w 94"/>
                  <a:gd name="T7" fmla="*/ 5 h 94"/>
                  <a:gd name="T8" fmla="*/ 37 w 94"/>
                  <a:gd name="T9" fmla="*/ 5 h 94"/>
                  <a:gd name="T10" fmla="*/ 20 w 94"/>
                  <a:gd name="T11" fmla="*/ 11 h 94"/>
                  <a:gd name="T12" fmla="*/ 7 w 94"/>
                  <a:gd name="T13" fmla="*/ 24 h 94"/>
                  <a:gd name="T14" fmla="*/ 0 w 94"/>
                  <a:gd name="T15" fmla="*/ 40 h 94"/>
                  <a:gd name="T16" fmla="*/ 0 w 94"/>
                  <a:gd name="T17" fmla="*/ 57 h 94"/>
                  <a:gd name="T18" fmla="*/ 7 w 94"/>
                  <a:gd name="T19" fmla="*/ 74 h 94"/>
                  <a:gd name="T20" fmla="*/ 20 w 94"/>
                  <a:gd name="T21" fmla="*/ 87 h 94"/>
                  <a:gd name="T22" fmla="*/ 37 w 94"/>
                  <a:gd name="T23" fmla="*/ 94 h 94"/>
                  <a:gd name="T24" fmla="*/ 57 w 94"/>
                  <a:gd name="T25" fmla="*/ 94 h 94"/>
                  <a:gd name="T26" fmla="*/ 74 w 94"/>
                  <a:gd name="T27" fmla="*/ 87 h 94"/>
                  <a:gd name="T28" fmla="*/ 83 w 94"/>
                  <a:gd name="T29" fmla="*/ 74 h 94"/>
                  <a:gd name="T30" fmla="*/ 91 w 94"/>
                  <a:gd name="T31" fmla="*/ 57 h 94"/>
                  <a:gd name="T32" fmla="*/ 91 w 94"/>
                  <a:gd name="T33" fmla="*/ 47 h 94"/>
                  <a:gd name="T34" fmla="*/ 87 w 94"/>
                  <a:gd name="T35" fmla="*/ 30 h 94"/>
                  <a:gd name="T36" fmla="*/ 77 w 94"/>
                  <a:gd name="T37" fmla="*/ 17 h 94"/>
                  <a:gd name="T38" fmla="*/ 64 w 94"/>
                  <a:gd name="T39" fmla="*/ 11 h 94"/>
                  <a:gd name="T40" fmla="*/ 47 w 94"/>
                  <a:gd name="T41" fmla="*/ 5 h 94"/>
                  <a:gd name="T42" fmla="*/ 30 w 94"/>
                  <a:gd name="T43" fmla="*/ 11 h 94"/>
                  <a:gd name="T44" fmla="*/ 17 w 94"/>
                  <a:gd name="T45" fmla="*/ 17 h 94"/>
                  <a:gd name="T46" fmla="*/ 7 w 94"/>
                  <a:gd name="T47" fmla="*/ 30 h 94"/>
                  <a:gd name="T48" fmla="*/ 5 w 94"/>
                  <a:gd name="T49" fmla="*/ 47 h 94"/>
                  <a:gd name="T50" fmla="*/ 7 w 94"/>
                  <a:gd name="T51" fmla="*/ 68 h 94"/>
                  <a:gd name="T52" fmla="*/ 17 w 94"/>
                  <a:gd name="T53" fmla="*/ 80 h 94"/>
                  <a:gd name="T54" fmla="*/ 30 w 94"/>
                  <a:gd name="T55" fmla="*/ 87 h 94"/>
                  <a:gd name="T56" fmla="*/ 47 w 94"/>
                  <a:gd name="T57" fmla="*/ 91 h 94"/>
                  <a:gd name="T58" fmla="*/ 64 w 94"/>
                  <a:gd name="T59" fmla="*/ 87 h 94"/>
                  <a:gd name="T60" fmla="*/ 77 w 94"/>
                  <a:gd name="T61" fmla="*/ 80 h 94"/>
                  <a:gd name="T62" fmla="*/ 87 w 94"/>
                  <a:gd name="T63" fmla="*/ 68 h 94"/>
                  <a:gd name="T64" fmla="*/ 91 w 94"/>
                  <a:gd name="T65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94">
                    <a:moveTo>
                      <a:pt x="94" y="47"/>
                    </a:moveTo>
                    <a:lnTo>
                      <a:pt x="91" y="40"/>
                    </a:lnTo>
                    <a:lnTo>
                      <a:pt x="91" y="30"/>
                    </a:lnTo>
                    <a:lnTo>
                      <a:pt x="83" y="24"/>
                    </a:lnTo>
                    <a:lnTo>
                      <a:pt x="80" y="17"/>
                    </a:lnTo>
                    <a:lnTo>
                      <a:pt x="74" y="11"/>
                    </a:lnTo>
                    <a:lnTo>
                      <a:pt x="64" y="7"/>
                    </a:lnTo>
                    <a:lnTo>
                      <a:pt x="57" y="5"/>
                    </a:lnTo>
                    <a:lnTo>
                      <a:pt x="47" y="0"/>
                    </a:lnTo>
                    <a:lnTo>
                      <a:pt x="37" y="5"/>
                    </a:lnTo>
                    <a:lnTo>
                      <a:pt x="28" y="7"/>
                    </a:lnTo>
                    <a:lnTo>
                      <a:pt x="20" y="11"/>
                    </a:lnTo>
                    <a:lnTo>
                      <a:pt x="14" y="17"/>
                    </a:lnTo>
                    <a:lnTo>
                      <a:pt x="7" y="24"/>
                    </a:lnTo>
                    <a:lnTo>
                      <a:pt x="5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5" y="68"/>
                    </a:lnTo>
                    <a:lnTo>
                      <a:pt x="7" y="74"/>
                    </a:lnTo>
                    <a:lnTo>
                      <a:pt x="14" y="80"/>
                    </a:lnTo>
                    <a:lnTo>
                      <a:pt x="20" y="87"/>
                    </a:lnTo>
                    <a:lnTo>
                      <a:pt x="28" y="91"/>
                    </a:lnTo>
                    <a:lnTo>
                      <a:pt x="37" y="94"/>
                    </a:lnTo>
                    <a:lnTo>
                      <a:pt x="47" y="94"/>
                    </a:lnTo>
                    <a:lnTo>
                      <a:pt x="57" y="94"/>
                    </a:lnTo>
                    <a:lnTo>
                      <a:pt x="64" y="91"/>
                    </a:lnTo>
                    <a:lnTo>
                      <a:pt x="74" y="87"/>
                    </a:lnTo>
                    <a:lnTo>
                      <a:pt x="80" y="80"/>
                    </a:lnTo>
                    <a:lnTo>
                      <a:pt x="83" y="74"/>
                    </a:lnTo>
                    <a:lnTo>
                      <a:pt x="91" y="68"/>
                    </a:lnTo>
                    <a:lnTo>
                      <a:pt x="91" y="57"/>
                    </a:lnTo>
                    <a:lnTo>
                      <a:pt x="94" y="47"/>
                    </a:lnTo>
                    <a:lnTo>
                      <a:pt x="91" y="47"/>
                    </a:lnTo>
                    <a:lnTo>
                      <a:pt x="87" y="40"/>
                    </a:lnTo>
                    <a:lnTo>
                      <a:pt x="87" y="30"/>
                    </a:lnTo>
                    <a:lnTo>
                      <a:pt x="83" y="24"/>
                    </a:lnTo>
                    <a:lnTo>
                      <a:pt x="77" y="17"/>
                    </a:lnTo>
                    <a:lnTo>
                      <a:pt x="70" y="14"/>
                    </a:lnTo>
                    <a:lnTo>
                      <a:pt x="64" y="11"/>
                    </a:lnTo>
                    <a:lnTo>
                      <a:pt x="54" y="7"/>
                    </a:lnTo>
                    <a:lnTo>
                      <a:pt x="47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4" y="14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7" y="30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5" y="57"/>
                    </a:lnTo>
                    <a:lnTo>
                      <a:pt x="7" y="68"/>
                    </a:lnTo>
                    <a:lnTo>
                      <a:pt x="11" y="74"/>
                    </a:lnTo>
                    <a:lnTo>
                      <a:pt x="17" y="80"/>
                    </a:lnTo>
                    <a:lnTo>
                      <a:pt x="24" y="83"/>
                    </a:lnTo>
                    <a:lnTo>
                      <a:pt x="30" y="87"/>
                    </a:lnTo>
                    <a:lnTo>
                      <a:pt x="37" y="91"/>
                    </a:lnTo>
                    <a:lnTo>
                      <a:pt x="47" y="91"/>
                    </a:lnTo>
                    <a:lnTo>
                      <a:pt x="54" y="91"/>
                    </a:lnTo>
                    <a:lnTo>
                      <a:pt x="64" y="87"/>
                    </a:lnTo>
                    <a:lnTo>
                      <a:pt x="70" y="83"/>
                    </a:lnTo>
                    <a:lnTo>
                      <a:pt x="77" y="80"/>
                    </a:lnTo>
                    <a:lnTo>
                      <a:pt x="83" y="74"/>
                    </a:lnTo>
                    <a:lnTo>
                      <a:pt x="87" y="68"/>
                    </a:lnTo>
                    <a:lnTo>
                      <a:pt x="87" y="57"/>
                    </a:lnTo>
                    <a:lnTo>
                      <a:pt x="91" y="47"/>
                    </a:lnTo>
                    <a:lnTo>
                      <a:pt x="94" y="47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6" name="Freeform 1438">
                <a:extLst>
                  <a:ext uri="{FF2B5EF4-FFF2-40B4-BE49-F238E27FC236}">
                    <a16:creationId xmlns:a16="http://schemas.microsoft.com/office/drawing/2014/main" id="{11244459-1AC0-4E83-85F4-E8FC0927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206"/>
                <a:ext cx="29" cy="28"/>
              </a:xfrm>
              <a:custGeom>
                <a:avLst/>
                <a:gdLst>
                  <a:gd name="T0" fmla="*/ 82 w 86"/>
                  <a:gd name="T1" fmla="*/ 35 h 86"/>
                  <a:gd name="T2" fmla="*/ 78 w 86"/>
                  <a:gd name="T3" fmla="*/ 19 h 86"/>
                  <a:gd name="T4" fmla="*/ 65 w 86"/>
                  <a:gd name="T5" fmla="*/ 9 h 86"/>
                  <a:gd name="T6" fmla="*/ 49 w 86"/>
                  <a:gd name="T7" fmla="*/ 2 h 86"/>
                  <a:gd name="T8" fmla="*/ 32 w 86"/>
                  <a:gd name="T9" fmla="*/ 2 h 86"/>
                  <a:gd name="T10" fmla="*/ 19 w 86"/>
                  <a:gd name="T11" fmla="*/ 9 h 86"/>
                  <a:gd name="T12" fmla="*/ 6 w 86"/>
                  <a:gd name="T13" fmla="*/ 19 h 86"/>
                  <a:gd name="T14" fmla="*/ 0 w 86"/>
                  <a:gd name="T15" fmla="*/ 35 h 86"/>
                  <a:gd name="T16" fmla="*/ 0 w 86"/>
                  <a:gd name="T17" fmla="*/ 52 h 86"/>
                  <a:gd name="T18" fmla="*/ 6 w 86"/>
                  <a:gd name="T19" fmla="*/ 69 h 86"/>
                  <a:gd name="T20" fmla="*/ 19 w 86"/>
                  <a:gd name="T21" fmla="*/ 78 h 86"/>
                  <a:gd name="T22" fmla="*/ 32 w 86"/>
                  <a:gd name="T23" fmla="*/ 86 h 86"/>
                  <a:gd name="T24" fmla="*/ 49 w 86"/>
                  <a:gd name="T25" fmla="*/ 86 h 86"/>
                  <a:gd name="T26" fmla="*/ 65 w 86"/>
                  <a:gd name="T27" fmla="*/ 78 h 86"/>
                  <a:gd name="T28" fmla="*/ 78 w 86"/>
                  <a:gd name="T29" fmla="*/ 69 h 86"/>
                  <a:gd name="T30" fmla="*/ 82 w 86"/>
                  <a:gd name="T31" fmla="*/ 52 h 86"/>
                  <a:gd name="T32" fmla="*/ 82 w 86"/>
                  <a:gd name="T33" fmla="*/ 42 h 86"/>
                  <a:gd name="T34" fmla="*/ 78 w 86"/>
                  <a:gd name="T35" fmla="*/ 29 h 86"/>
                  <a:gd name="T36" fmla="*/ 69 w 86"/>
                  <a:gd name="T37" fmla="*/ 15 h 86"/>
                  <a:gd name="T38" fmla="*/ 55 w 86"/>
                  <a:gd name="T39" fmla="*/ 6 h 86"/>
                  <a:gd name="T40" fmla="*/ 42 w 86"/>
                  <a:gd name="T41" fmla="*/ 2 h 86"/>
                  <a:gd name="T42" fmla="*/ 25 w 86"/>
                  <a:gd name="T43" fmla="*/ 6 h 86"/>
                  <a:gd name="T44" fmla="*/ 12 w 86"/>
                  <a:gd name="T45" fmla="*/ 15 h 86"/>
                  <a:gd name="T46" fmla="*/ 6 w 86"/>
                  <a:gd name="T47" fmla="*/ 29 h 86"/>
                  <a:gd name="T48" fmla="*/ 2 w 86"/>
                  <a:gd name="T49" fmla="*/ 42 h 86"/>
                  <a:gd name="T50" fmla="*/ 6 w 86"/>
                  <a:gd name="T51" fmla="*/ 59 h 86"/>
                  <a:gd name="T52" fmla="*/ 12 w 86"/>
                  <a:gd name="T53" fmla="*/ 72 h 86"/>
                  <a:gd name="T54" fmla="*/ 25 w 86"/>
                  <a:gd name="T55" fmla="*/ 82 h 86"/>
                  <a:gd name="T56" fmla="*/ 42 w 86"/>
                  <a:gd name="T57" fmla="*/ 82 h 86"/>
                  <a:gd name="T58" fmla="*/ 55 w 86"/>
                  <a:gd name="T59" fmla="*/ 82 h 86"/>
                  <a:gd name="T60" fmla="*/ 69 w 86"/>
                  <a:gd name="T61" fmla="*/ 72 h 86"/>
                  <a:gd name="T62" fmla="*/ 78 w 86"/>
                  <a:gd name="T63" fmla="*/ 59 h 86"/>
                  <a:gd name="T64" fmla="*/ 82 w 86"/>
                  <a:gd name="T65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6">
                    <a:moveTo>
                      <a:pt x="86" y="42"/>
                    </a:moveTo>
                    <a:lnTo>
                      <a:pt x="82" y="35"/>
                    </a:lnTo>
                    <a:lnTo>
                      <a:pt x="82" y="25"/>
                    </a:lnTo>
                    <a:lnTo>
                      <a:pt x="78" y="19"/>
                    </a:lnTo>
                    <a:lnTo>
                      <a:pt x="72" y="12"/>
                    </a:lnTo>
                    <a:lnTo>
                      <a:pt x="65" y="9"/>
                    </a:lnTo>
                    <a:lnTo>
                      <a:pt x="59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5" y="6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6" y="19"/>
                    </a:lnTo>
                    <a:lnTo>
                      <a:pt x="2" y="2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2" y="63"/>
                    </a:lnTo>
                    <a:lnTo>
                      <a:pt x="6" y="69"/>
                    </a:lnTo>
                    <a:lnTo>
                      <a:pt x="12" y="75"/>
                    </a:lnTo>
                    <a:lnTo>
                      <a:pt x="19" y="78"/>
                    </a:lnTo>
                    <a:lnTo>
                      <a:pt x="25" y="82"/>
                    </a:lnTo>
                    <a:lnTo>
                      <a:pt x="32" y="86"/>
                    </a:lnTo>
                    <a:lnTo>
                      <a:pt x="42" y="86"/>
                    </a:lnTo>
                    <a:lnTo>
                      <a:pt x="49" y="86"/>
                    </a:lnTo>
                    <a:lnTo>
                      <a:pt x="59" y="82"/>
                    </a:lnTo>
                    <a:lnTo>
                      <a:pt x="65" y="78"/>
                    </a:lnTo>
                    <a:lnTo>
                      <a:pt x="72" y="75"/>
                    </a:lnTo>
                    <a:lnTo>
                      <a:pt x="78" y="69"/>
                    </a:lnTo>
                    <a:lnTo>
                      <a:pt x="82" y="63"/>
                    </a:lnTo>
                    <a:lnTo>
                      <a:pt x="82" y="52"/>
                    </a:lnTo>
                    <a:lnTo>
                      <a:pt x="86" y="42"/>
                    </a:lnTo>
                    <a:lnTo>
                      <a:pt x="82" y="42"/>
                    </a:lnTo>
                    <a:lnTo>
                      <a:pt x="82" y="35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69" y="15"/>
                    </a:lnTo>
                    <a:lnTo>
                      <a:pt x="63" y="12"/>
                    </a:lnTo>
                    <a:lnTo>
                      <a:pt x="55" y="6"/>
                    </a:lnTo>
                    <a:lnTo>
                      <a:pt x="49" y="6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9" y="12"/>
                    </a:lnTo>
                    <a:lnTo>
                      <a:pt x="12" y="15"/>
                    </a:lnTo>
                    <a:lnTo>
                      <a:pt x="9" y="23"/>
                    </a:lnTo>
                    <a:lnTo>
                      <a:pt x="6" y="29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6" y="59"/>
                    </a:lnTo>
                    <a:lnTo>
                      <a:pt x="9" y="65"/>
                    </a:lnTo>
                    <a:lnTo>
                      <a:pt x="12" y="72"/>
                    </a:lnTo>
                    <a:lnTo>
                      <a:pt x="19" y="75"/>
                    </a:lnTo>
                    <a:lnTo>
                      <a:pt x="25" y="82"/>
                    </a:lnTo>
                    <a:lnTo>
                      <a:pt x="32" y="82"/>
                    </a:lnTo>
                    <a:lnTo>
                      <a:pt x="42" y="82"/>
                    </a:lnTo>
                    <a:lnTo>
                      <a:pt x="49" y="82"/>
                    </a:lnTo>
                    <a:lnTo>
                      <a:pt x="55" y="82"/>
                    </a:lnTo>
                    <a:lnTo>
                      <a:pt x="63" y="75"/>
                    </a:lnTo>
                    <a:lnTo>
                      <a:pt x="69" y="72"/>
                    </a:lnTo>
                    <a:lnTo>
                      <a:pt x="75" y="65"/>
                    </a:lnTo>
                    <a:lnTo>
                      <a:pt x="78" y="59"/>
                    </a:lnTo>
                    <a:lnTo>
                      <a:pt x="82" y="52"/>
                    </a:lnTo>
                    <a:lnTo>
                      <a:pt x="82" y="42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7" name="Freeform 1439">
                <a:extLst>
                  <a:ext uri="{FF2B5EF4-FFF2-40B4-BE49-F238E27FC236}">
                    <a16:creationId xmlns:a16="http://schemas.microsoft.com/office/drawing/2014/main" id="{9BA2FC3C-63CF-41E9-A367-906FD1628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206"/>
                <a:ext cx="27" cy="27"/>
              </a:xfrm>
              <a:custGeom>
                <a:avLst/>
                <a:gdLst>
                  <a:gd name="T0" fmla="*/ 80 w 80"/>
                  <a:gd name="T1" fmla="*/ 33 h 80"/>
                  <a:gd name="T2" fmla="*/ 73 w 80"/>
                  <a:gd name="T3" fmla="*/ 21 h 80"/>
                  <a:gd name="T4" fmla="*/ 61 w 80"/>
                  <a:gd name="T5" fmla="*/ 10 h 80"/>
                  <a:gd name="T6" fmla="*/ 47 w 80"/>
                  <a:gd name="T7" fmla="*/ 4 h 80"/>
                  <a:gd name="T8" fmla="*/ 30 w 80"/>
                  <a:gd name="T9" fmla="*/ 4 h 80"/>
                  <a:gd name="T10" fmla="*/ 17 w 80"/>
                  <a:gd name="T11" fmla="*/ 10 h 80"/>
                  <a:gd name="T12" fmla="*/ 7 w 80"/>
                  <a:gd name="T13" fmla="*/ 21 h 80"/>
                  <a:gd name="T14" fmla="*/ 0 w 80"/>
                  <a:gd name="T15" fmla="*/ 33 h 80"/>
                  <a:gd name="T16" fmla="*/ 0 w 80"/>
                  <a:gd name="T17" fmla="*/ 50 h 80"/>
                  <a:gd name="T18" fmla="*/ 7 w 80"/>
                  <a:gd name="T19" fmla="*/ 63 h 80"/>
                  <a:gd name="T20" fmla="*/ 17 w 80"/>
                  <a:gd name="T21" fmla="*/ 73 h 80"/>
                  <a:gd name="T22" fmla="*/ 30 w 80"/>
                  <a:gd name="T23" fmla="*/ 80 h 80"/>
                  <a:gd name="T24" fmla="*/ 47 w 80"/>
                  <a:gd name="T25" fmla="*/ 80 h 80"/>
                  <a:gd name="T26" fmla="*/ 61 w 80"/>
                  <a:gd name="T27" fmla="*/ 73 h 80"/>
                  <a:gd name="T28" fmla="*/ 73 w 80"/>
                  <a:gd name="T29" fmla="*/ 63 h 80"/>
                  <a:gd name="T30" fmla="*/ 80 w 80"/>
                  <a:gd name="T31" fmla="*/ 50 h 80"/>
                  <a:gd name="T32" fmla="*/ 76 w 80"/>
                  <a:gd name="T33" fmla="*/ 40 h 80"/>
                  <a:gd name="T34" fmla="*/ 73 w 80"/>
                  <a:gd name="T35" fmla="*/ 27 h 80"/>
                  <a:gd name="T36" fmla="*/ 67 w 80"/>
                  <a:gd name="T37" fmla="*/ 17 h 80"/>
                  <a:gd name="T38" fmla="*/ 53 w 80"/>
                  <a:gd name="T39" fmla="*/ 7 h 80"/>
                  <a:gd name="T40" fmla="*/ 40 w 80"/>
                  <a:gd name="T41" fmla="*/ 4 h 80"/>
                  <a:gd name="T42" fmla="*/ 27 w 80"/>
                  <a:gd name="T43" fmla="*/ 7 h 80"/>
                  <a:gd name="T44" fmla="*/ 13 w 80"/>
                  <a:gd name="T45" fmla="*/ 17 h 80"/>
                  <a:gd name="T46" fmla="*/ 7 w 80"/>
                  <a:gd name="T47" fmla="*/ 27 h 80"/>
                  <a:gd name="T48" fmla="*/ 4 w 80"/>
                  <a:gd name="T49" fmla="*/ 40 h 80"/>
                  <a:gd name="T50" fmla="*/ 7 w 80"/>
                  <a:gd name="T51" fmla="*/ 57 h 80"/>
                  <a:gd name="T52" fmla="*/ 13 w 80"/>
                  <a:gd name="T53" fmla="*/ 67 h 80"/>
                  <a:gd name="T54" fmla="*/ 27 w 80"/>
                  <a:gd name="T55" fmla="*/ 76 h 80"/>
                  <a:gd name="T56" fmla="*/ 40 w 80"/>
                  <a:gd name="T57" fmla="*/ 76 h 80"/>
                  <a:gd name="T58" fmla="*/ 53 w 80"/>
                  <a:gd name="T59" fmla="*/ 76 h 80"/>
                  <a:gd name="T60" fmla="*/ 67 w 80"/>
                  <a:gd name="T61" fmla="*/ 67 h 80"/>
                  <a:gd name="T62" fmla="*/ 73 w 80"/>
                  <a:gd name="T63" fmla="*/ 57 h 80"/>
                  <a:gd name="T64" fmla="*/ 76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3"/>
                    </a:lnTo>
                    <a:lnTo>
                      <a:pt x="76" y="27"/>
                    </a:lnTo>
                    <a:lnTo>
                      <a:pt x="73" y="21"/>
                    </a:lnTo>
                    <a:lnTo>
                      <a:pt x="67" y="13"/>
                    </a:lnTo>
                    <a:lnTo>
                      <a:pt x="61" y="10"/>
                    </a:lnTo>
                    <a:lnTo>
                      <a:pt x="53" y="4"/>
                    </a:lnTo>
                    <a:lnTo>
                      <a:pt x="47" y="4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7" y="10"/>
                    </a:lnTo>
                    <a:lnTo>
                      <a:pt x="10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4" y="57"/>
                    </a:lnTo>
                    <a:lnTo>
                      <a:pt x="7" y="63"/>
                    </a:lnTo>
                    <a:lnTo>
                      <a:pt x="10" y="70"/>
                    </a:lnTo>
                    <a:lnTo>
                      <a:pt x="17" y="73"/>
                    </a:lnTo>
                    <a:lnTo>
                      <a:pt x="23" y="80"/>
                    </a:lnTo>
                    <a:lnTo>
                      <a:pt x="30" y="80"/>
                    </a:lnTo>
                    <a:lnTo>
                      <a:pt x="40" y="80"/>
                    </a:lnTo>
                    <a:lnTo>
                      <a:pt x="47" y="80"/>
                    </a:lnTo>
                    <a:lnTo>
                      <a:pt x="53" y="80"/>
                    </a:lnTo>
                    <a:lnTo>
                      <a:pt x="61" y="73"/>
                    </a:lnTo>
                    <a:lnTo>
                      <a:pt x="67" y="70"/>
                    </a:lnTo>
                    <a:lnTo>
                      <a:pt x="73" y="63"/>
                    </a:lnTo>
                    <a:lnTo>
                      <a:pt x="76" y="57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76" y="40"/>
                    </a:lnTo>
                    <a:lnTo>
                      <a:pt x="76" y="33"/>
                    </a:lnTo>
                    <a:lnTo>
                      <a:pt x="73" y="27"/>
                    </a:lnTo>
                    <a:lnTo>
                      <a:pt x="70" y="21"/>
                    </a:lnTo>
                    <a:lnTo>
                      <a:pt x="67" y="17"/>
                    </a:lnTo>
                    <a:lnTo>
                      <a:pt x="61" y="10"/>
                    </a:lnTo>
                    <a:lnTo>
                      <a:pt x="53" y="7"/>
                    </a:lnTo>
                    <a:lnTo>
                      <a:pt x="47" y="7"/>
                    </a:lnTo>
                    <a:lnTo>
                      <a:pt x="40" y="4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1" y="10"/>
                    </a:lnTo>
                    <a:lnTo>
                      <a:pt x="13" y="17"/>
                    </a:lnTo>
                    <a:lnTo>
                      <a:pt x="10" y="21"/>
                    </a:lnTo>
                    <a:lnTo>
                      <a:pt x="7" y="27"/>
                    </a:lnTo>
                    <a:lnTo>
                      <a:pt x="4" y="33"/>
                    </a:lnTo>
                    <a:lnTo>
                      <a:pt x="4" y="40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21" y="73"/>
                    </a:lnTo>
                    <a:lnTo>
                      <a:pt x="27" y="76"/>
                    </a:lnTo>
                    <a:lnTo>
                      <a:pt x="33" y="76"/>
                    </a:lnTo>
                    <a:lnTo>
                      <a:pt x="40" y="76"/>
                    </a:lnTo>
                    <a:lnTo>
                      <a:pt x="47" y="76"/>
                    </a:lnTo>
                    <a:lnTo>
                      <a:pt x="53" y="76"/>
                    </a:lnTo>
                    <a:lnTo>
                      <a:pt x="61" y="73"/>
                    </a:lnTo>
                    <a:lnTo>
                      <a:pt x="67" y="67"/>
                    </a:lnTo>
                    <a:lnTo>
                      <a:pt x="70" y="63"/>
                    </a:lnTo>
                    <a:lnTo>
                      <a:pt x="73" y="57"/>
                    </a:lnTo>
                    <a:lnTo>
                      <a:pt x="76" y="50"/>
                    </a:lnTo>
                    <a:lnTo>
                      <a:pt x="76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8" name="Freeform 1440">
                <a:extLst>
                  <a:ext uri="{FF2B5EF4-FFF2-40B4-BE49-F238E27FC236}">
                    <a16:creationId xmlns:a16="http://schemas.microsoft.com/office/drawing/2014/main" id="{6673E7F1-70EB-4285-8C50-327A15CB2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208"/>
                <a:ext cx="24" cy="24"/>
              </a:xfrm>
              <a:custGeom>
                <a:avLst/>
                <a:gdLst>
                  <a:gd name="T0" fmla="*/ 72 w 72"/>
                  <a:gd name="T1" fmla="*/ 29 h 72"/>
                  <a:gd name="T2" fmla="*/ 66 w 72"/>
                  <a:gd name="T3" fmla="*/ 17 h 72"/>
                  <a:gd name="T4" fmla="*/ 57 w 72"/>
                  <a:gd name="T5" fmla="*/ 6 h 72"/>
                  <a:gd name="T6" fmla="*/ 43 w 72"/>
                  <a:gd name="T7" fmla="*/ 3 h 72"/>
                  <a:gd name="T8" fmla="*/ 29 w 72"/>
                  <a:gd name="T9" fmla="*/ 3 h 72"/>
                  <a:gd name="T10" fmla="*/ 17 w 72"/>
                  <a:gd name="T11" fmla="*/ 6 h 72"/>
                  <a:gd name="T12" fmla="*/ 6 w 72"/>
                  <a:gd name="T13" fmla="*/ 17 h 72"/>
                  <a:gd name="T14" fmla="*/ 0 w 72"/>
                  <a:gd name="T15" fmla="*/ 29 h 72"/>
                  <a:gd name="T16" fmla="*/ 0 w 72"/>
                  <a:gd name="T17" fmla="*/ 46 h 72"/>
                  <a:gd name="T18" fmla="*/ 6 w 72"/>
                  <a:gd name="T19" fmla="*/ 59 h 72"/>
                  <a:gd name="T20" fmla="*/ 17 w 72"/>
                  <a:gd name="T21" fmla="*/ 69 h 72"/>
                  <a:gd name="T22" fmla="*/ 29 w 72"/>
                  <a:gd name="T23" fmla="*/ 72 h 72"/>
                  <a:gd name="T24" fmla="*/ 43 w 72"/>
                  <a:gd name="T25" fmla="*/ 72 h 72"/>
                  <a:gd name="T26" fmla="*/ 57 w 72"/>
                  <a:gd name="T27" fmla="*/ 69 h 72"/>
                  <a:gd name="T28" fmla="*/ 66 w 72"/>
                  <a:gd name="T29" fmla="*/ 59 h 72"/>
                  <a:gd name="T30" fmla="*/ 72 w 72"/>
                  <a:gd name="T31" fmla="*/ 46 h 72"/>
                  <a:gd name="T32" fmla="*/ 69 w 72"/>
                  <a:gd name="T33" fmla="*/ 36 h 72"/>
                  <a:gd name="T34" fmla="*/ 66 w 72"/>
                  <a:gd name="T35" fmla="*/ 26 h 72"/>
                  <a:gd name="T36" fmla="*/ 59 w 72"/>
                  <a:gd name="T37" fmla="*/ 13 h 72"/>
                  <a:gd name="T38" fmla="*/ 49 w 72"/>
                  <a:gd name="T39" fmla="*/ 6 h 72"/>
                  <a:gd name="T40" fmla="*/ 36 w 72"/>
                  <a:gd name="T41" fmla="*/ 3 h 72"/>
                  <a:gd name="T42" fmla="*/ 23 w 72"/>
                  <a:gd name="T43" fmla="*/ 6 h 72"/>
                  <a:gd name="T44" fmla="*/ 13 w 72"/>
                  <a:gd name="T45" fmla="*/ 13 h 72"/>
                  <a:gd name="T46" fmla="*/ 6 w 72"/>
                  <a:gd name="T47" fmla="*/ 26 h 72"/>
                  <a:gd name="T48" fmla="*/ 3 w 72"/>
                  <a:gd name="T49" fmla="*/ 36 h 72"/>
                  <a:gd name="T50" fmla="*/ 6 w 72"/>
                  <a:gd name="T51" fmla="*/ 49 h 72"/>
                  <a:gd name="T52" fmla="*/ 13 w 72"/>
                  <a:gd name="T53" fmla="*/ 63 h 72"/>
                  <a:gd name="T54" fmla="*/ 23 w 72"/>
                  <a:gd name="T55" fmla="*/ 69 h 72"/>
                  <a:gd name="T56" fmla="*/ 36 w 72"/>
                  <a:gd name="T57" fmla="*/ 69 h 72"/>
                  <a:gd name="T58" fmla="*/ 49 w 72"/>
                  <a:gd name="T59" fmla="*/ 69 h 72"/>
                  <a:gd name="T60" fmla="*/ 59 w 72"/>
                  <a:gd name="T61" fmla="*/ 63 h 72"/>
                  <a:gd name="T62" fmla="*/ 66 w 72"/>
                  <a:gd name="T63" fmla="*/ 49 h 72"/>
                  <a:gd name="T64" fmla="*/ 69 w 72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9"/>
                    </a:lnTo>
                    <a:lnTo>
                      <a:pt x="69" y="23"/>
                    </a:lnTo>
                    <a:lnTo>
                      <a:pt x="66" y="17"/>
                    </a:lnTo>
                    <a:lnTo>
                      <a:pt x="63" y="13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3" y="3"/>
                    </a:lnTo>
                    <a:lnTo>
                      <a:pt x="17" y="6"/>
                    </a:lnTo>
                    <a:lnTo>
                      <a:pt x="9" y="13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9" y="63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43" y="72"/>
                    </a:lnTo>
                    <a:lnTo>
                      <a:pt x="49" y="72"/>
                    </a:lnTo>
                    <a:lnTo>
                      <a:pt x="57" y="69"/>
                    </a:lnTo>
                    <a:lnTo>
                      <a:pt x="63" y="63"/>
                    </a:lnTo>
                    <a:lnTo>
                      <a:pt x="66" y="59"/>
                    </a:lnTo>
                    <a:lnTo>
                      <a:pt x="69" y="53"/>
                    </a:lnTo>
                    <a:lnTo>
                      <a:pt x="72" y="46"/>
                    </a:lnTo>
                    <a:lnTo>
                      <a:pt x="72" y="36"/>
                    </a:lnTo>
                    <a:lnTo>
                      <a:pt x="69" y="36"/>
                    </a:lnTo>
                    <a:lnTo>
                      <a:pt x="69" y="29"/>
                    </a:lnTo>
                    <a:lnTo>
                      <a:pt x="66" y="26"/>
                    </a:lnTo>
                    <a:lnTo>
                      <a:pt x="63" y="19"/>
                    </a:lnTo>
                    <a:lnTo>
                      <a:pt x="59" y="13"/>
                    </a:lnTo>
                    <a:lnTo>
                      <a:pt x="53" y="9"/>
                    </a:lnTo>
                    <a:lnTo>
                      <a:pt x="49" y="6"/>
                    </a:lnTo>
                    <a:lnTo>
                      <a:pt x="43" y="6"/>
                    </a:lnTo>
                    <a:lnTo>
                      <a:pt x="36" y="3"/>
                    </a:lnTo>
                    <a:lnTo>
                      <a:pt x="29" y="6"/>
                    </a:lnTo>
                    <a:lnTo>
                      <a:pt x="23" y="6"/>
                    </a:lnTo>
                    <a:lnTo>
                      <a:pt x="17" y="9"/>
                    </a:lnTo>
                    <a:lnTo>
                      <a:pt x="13" y="13"/>
                    </a:lnTo>
                    <a:lnTo>
                      <a:pt x="9" y="19"/>
                    </a:lnTo>
                    <a:lnTo>
                      <a:pt x="6" y="26"/>
                    </a:lnTo>
                    <a:lnTo>
                      <a:pt x="3" y="29"/>
                    </a:lnTo>
                    <a:lnTo>
                      <a:pt x="3" y="36"/>
                    </a:lnTo>
                    <a:lnTo>
                      <a:pt x="3" y="43"/>
                    </a:lnTo>
                    <a:lnTo>
                      <a:pt x="6" y="49"/>
                    </a:lnTo>
                    <a:lnTo>
                      <a:pt x="9" y="57"/>
                    </a:lnTo>
                    <a:lnTo>
                      <a:pt x="13" y="63"/>
                    </a:lnTo>
                    <a:lnTo>
                      <a:pt x="17" y="66"/>
                    </a:lnTo>
                    <a:lnTo>
                      <a:pt x="23" y="69"/>
                    </a:lnTo>
                    <a:lnTo>
                      <a:pt x="29" y="69"/>
                    </a:lnTo>
                    <a:lnTo>
                      <a:pt x="36" y="69"/>
                    </a:lnTo>
                    <a:lnTo>
                      <a:pt x="43" y="69"/>
                    </a:lnTo>
                    <a:lnTo>
                      <a:pt x="49" y="69"/>
                    </a:lnTo>
                    <a:lnTo>
                      <a:pt x="53" y="66"/>
                    </a:lnTo>
                    <a:lnTo>
                      <a:pt x="59" y="63"/>
                    </a:lnTo>
                    <a:lnTo>
                      <a:pt x="63" y="57"/>
                    </a:lnTo>
                    <a:lnTo>
                      <a:pt x="66" y="49"/>
                    </a:lnTo>
                    <a:lnTo>
                      <a:pt x="69" y="43"/>
                    </a:lnTo>
                    <a:lnTo>
                      <a:pt x="69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69" name="Freeform 1441">
                <a:extLst>
                  <a:ext uri="{FF2B5EF4-FFF2-40B4-BE49-F238E27FC236}">
                    <a16:creationId xmlns:a16="http://schemas.microsoft.com/office/drawing/2014/main" id="{4CD9533D-CA07-4A49-A0E8-2CBA1DBFA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209"/>
                <a:ext cx="22" cy="22"/>
              </a:xfrm>
              <a:custGeom>
                <a:avLst/>
                <a:gdLst>
                  <a:gd name="T0" fmla="*/ 66 w 66"/>
                  <a:gd name="T1" fmla="*/ 26 h 66"/>
                  <a:gd name="T2" fmla="*/ 60 w 66"/>
                  <a:gd name="T3" fmla="*/ 16 h 66"/>
                  <a:gd name="T4" fmla="*/ 50 w 66"/>
                  <a:gd name="T5" fmla="*/ 6 h 66"/>
                  <a:gd name="T6" fmla="*/ 40 w 66"/>
                  <a:gd name="T7" fmla="*/ 3 h 66"/>
                  <a:gd name="T8" fmla="*/ 26 w 66"/>
                  <a:gd name="T9" fmla="*/ 3 h 66"/>
                  <a:gd name="T10" fmla="*/ 14 w 66"/>
                  <a:gd name="T11" fmla="*/ 6 h 66"/>
                  <a:gd name="T12" fmla="*/ 6 w 66"/>
                  <a:gd name="T13" fmla="*/ 16 h 66"/>
                  <a:gd name="T14" fmla="*/ 0 w 66"/>
                  <a:gd name="T15" fmla="*/ 26 h 66"/>
                  <a:gd name="T16" fmla="*/ 0 w 66"/>
                  <a:gd name="T17" fmla="*/ 40 h 66"/>
                  <a:gd name="T18" fmla="*/ 6 w 66"/>
                  <a:gd name="T19" fmla="*/ 54 h 66"/>
                  <a:gd name="T20" fmla="*/ 14 w 66"/>
                  <a:gd name="T21" fmla="*/ 63 h 66"/>
                  <a:gd name="T22" fmla="*/ 26 w 66"/>
                  <a:gd name="T23" fmla="*/ 66 h 66"/>
                  <a:gd name="T24" fmla="*/ 40 w 66"/>
                  <a:gd name="T25" fmla="*/ 66 h 66"/>
                  <a:gd name="T26" fmla="*/ 50 w 66"/>
                  <a:gd name="T27" fmla="*/ 63 h 66"/>
                  <a:gd name="T28" fmla="*/ 60 w 66"/>
                  <a:gd name="T29" fmla="*/ 54 h 66"/>
                  <a:gd name="T30" fmla="*/ 66 w 66"/>
                  <a:gd name="T31" fmla="*/ 40 h 66"/>
                  <a:gd name="T32" fmla="*/ 63 w 66"/>
                  <a:gd name="T33" fmla="*/ 33 h 66"/>
                  <a:gd name="T34" fmla="*/ 60 w 66"/>
                  <a:gd name="T35" fmla="*/ 23 h 66"/>
                  <a:gd name="T36" fmla="*/ 54 w 66"/>
                  <a:gd name="T37" fmla="*/ 14 h 66"/>
                  <a:gd name="T38" fmla="*/ 43 w 66"/>
                  <a:gd name="T39" fmla="*/ 6 h 66"/>
                  <a:gd name="T40" fmla="*/ 33 w 66"/>
                  <a:gd name="T41" fmla="*/ 3 h 66"/>
                  <a:gd name="T42" fmla="*/ 20 w 66"/>
                  <a:gd name="T43" fmla="*/ 6 h 66"/>
                  <a:gd name="T44" fmla="*/ 10 w 66"/>
                  <a:gd name="T45" fmla="*/ 14 h 66"/>
                  <a:gd name="T46" fmla="*/ 6 w 66"/>
                  <a:gd name="T47" fmla="*/ 23 h 66"/>
                  <a:gd name="T48" fmla="*/ 3 w 66"/>
                  <a:gd name="T49" fmla="*/ 33 h 66"/>
                  <a:gd name="T50" fmla="*/ 6 w 66"/>
                  <a:gd name="T51" fmla="*/ 46 h 66"/>
                  <a:gd name="T52" fmla="*/ 10 w 66"/>
                  <a:gd name="T53" fmla="*/ 56 h 66"/>
                  <a:gd name="T54" fmla="*/ 20 w 66"/>
                  <a:gd name="T55" fmla="*/ 63 h 66"/>
                  <a:gd name="T56" fmla="*/ 33 w 66"/>
                  <a:gd name="T57" fmla="*/ 63 h 66"/>
                  <a:gd name="T58" fmla="*/ 43 w 66"/>
                  <a:gd name="T59" fmla="*/ 63 h 66"/>
                  <a:gd name="T60" fmla="*/ 54 w 66"/>
                  <a:gd name="T61" fmla="*/ 56 h 66"/>
                  <a:gd name="T62" fmla="*/ 60 w 66"/>
                  <a:gd name="T63" fmla="*/ 46 h 66"/>
                  <a:gd name="T64" fmla="*/ 63 w 66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6">
                    <a:moveTo>
                      <a:pt x="66" y="33"/>
                    </a:moveTo>
                    <a:lnTo>
                      <a:pt x="66" y="26"/>
                    </a:lnTo>
                    <a:lnTo>
                      <a:pt x="63" y="23"/>
                    </a:lnTo>
                    <a:lnTo>
                      <a:pt x="60" y="16"/>
                    </a:lnTo>
                    <a:lnTo>
                      <a:pt x="56" y="10"/>
                    </a:lnTo>
                    <a:lnTo>
                      <a:pt x="50" y="6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3" y="46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4" y="63"/>
                    </a:lnTo>
                    <a:lnTo>
                      <a:pt x="20" y="66"/>
                    </a:lnTo>
                    <a:lnTo>
                      <a:pt x="26" y="66"/>
                    </a:lnTo>
                    <a:lnTo>
                      <a:pt x="33" y="66"/>
                    </a:lnTo>
                    <a:lnTo>
                      <a:pt x="40" y="66"/>
                    </a:lnTo>
                    <a:lnTo>
                      <a:pt x="46" y="66"/>
                    </a:lnTo>
                    <a:lnTo>
                      <a:pt x="50" y="63"/>
                    </a:lnTo>
                    <a:lnTo>
                      <a:pt x="56" y="60"/>
                    </a:lnTo>
                    <a:lnTo>
                      <a:pt x="60" y="54"/>
                    </a:lnTo>
                    <a:lnTo>
                      <a:pt x="63" y="46"/>
                    </a:lnTo>
                    <a:lnTo>
                      <a:pt x="66" y="40"/>
                    </a:lnTo>
                    <a:lnTo>
                      <a:pt x="66" y="33"/>
                    </a:lnTo>
                    <a:lnTo>
                      <a:pt x="63" y="33"/>
                    </a:lnTo>
                    <a:lnTo>
                      <a:pt x="63" y="31"/>
                    </a:lnTo>
                    <a:lnTo>
                      <a:pt x="60" y="23"/>
                    </a:lnTo>
                    <a:lnTo>
                      <a:pt x="56" y="16"/>
                    </a:lnTo>
                    <a:lnTo>
                      <a:pt x="54" y="14"/>
                    </a:lnTo>
                    <a:lnTo>
                      <a:pt x="50" y="10"/>
                    </a:lnTo>
                    <a:lnTo>
                      <a:pt x="43" y="6"/>
                    </a:lnTo>
                    <a:lnTo>
                      <a:pt x="40" y="6"/>
                    </a:lnTo>
                    <a:lnTo>
                      <a:pt x="33" y="3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6" y="10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6" y="2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6" y="46"/>
                    </a:lnTo>
                    <a:lnTo>
                      <a:pt x="6" y="50"/>
                    </a:lnTo>
                    <a:lnTo>
                      <a:pt x="10" y="56"/>
                    </a:lnTo>
                    <a:lnTo>
                      <a:pt x="16" y="60"/>
                    </a:lnTo>
                    <a:lnTo>
                      <a:pt x="20" y="63"/>
                    </a:lnTo>
                    <a:lnTo>
                      <a:pt x="26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3" y="63"/>
                    </a:lnTo>
                    <a:lnTo>
                      <a:pt x="50" y="60"/>
                    </a:lnTo>
                    <a:lnTo>
                      <a:pt x="54" y="56"/>
                    </a:lnTo>
                    <a:lnTo>
                      <a:pt x="56" y="50"/>
                    </a:lnTo>
                    <a:lnTo>
                      <a:pt x="60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6" y="33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0" name="Freeform 1442">
                <a:extLst>
                  <a:ext uri="{FF2B5EF4-FFF2-40B4-BE49-F238E27FC236}">
                    <a16:creationId xmlns:a16="http://schemas.microsoft.com/office/drawing/2014/main" id="{8A4A95A9-3AA9-4B21-80EF-EBCFC720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210"/>
                <a:ext cx="20" cy="20"/>
              </a:xfrm>
              <a:custGeom>
                <a:avLst/>
                <a:gdLst>
                  <a:gd name="T0" fmla="*/ 60 w 60"/>
                  <a:gd name="T1" fmla="*/ 28 h 60"/>
                  <a:gd name="T2" fmla="*/ 53 w 60"/>
                  <a:gd name="T3" fmla="*/ 13 h 60"/>
                  <a:gd name="T4" fmla="*/ 47 w 60"/>
                  <a:gd name="T5" fmla="*/ 7 h 60"/>
                  <a:gd name="T6" fmla="*/ 37 w 60"/>
                  <a:gd name="T7" fmla="*/ 3 h 60"/>
                  <a:gd name="T8" fmla="*/ 23 w 60"/>
                  <a:gd name="T9" fmla="*/ 3 h 60"/>
                  <a:gd name="T10" fmla="*/ 13 w 60"/>
                  <a:gd name="T11" fmla="*/ 7 h 60"/>
                  <a:gd name="T12" fmla="*/ 3 w 60"/>
                  <a:gd name="T13" fmla="*/ 13 h 60"/>
                  <a:gd name="T14" fmla="*/ 0 w 60"/>
                  <a:gd name="T15" fmla="*/ 28 h 60"/>
                  <a:gd name="T16" fmla="*/ 0 w 60"/>
                  <a:gd name="T17" fmla="*/ 37 h 60"/>
                  <a:gd name="T18" fmla="*/ 3 w 60"/>
                  <a:gd name="T19" fmla="*/ 47 h 60"/>
                  <a:gd name="T20" fmla="*/ 13 w 60"/>
                  <a:gd name="T21" fmla="*/ 57 h 60"/>
                  <a:gd name="T22" fmla="*/ 23 w 60"/>
                  <a:gd name="T23" fmla="*/ 60 h 60"/>
                  <a:gd name="T24" fmla="*/ 37 w 60"/>
                  <a:gd name="T25" fmla="*/ 60 h 60"/>
                  <a:gd name="T26" fmla="*/ 47 w 60"/>
                  <a:gd name="T27" fmla="*/ 57 h 60"/>
                  <a:gd name="T28" fmla="*/ 53 w 60"/>
                  <a:gd name="T29" fmla="*/ 47 h 60"/>
                  <a:gd name="T30" fmla="*/ 60 w 60"/>
                  <a:gd name="T31" fmla="*/ 37 h 60"/>
                  <a:gd name="T32" fmla="*/ 57 w 60"/>
                  <a:gd name="T33" fmla="*/ 30 h 60"/>
                  <a:gd name="T34" fmla="*/ 53 w 60"/>
                  <a:gd name="T35" fmla="*/ 20 h 60"/>
                  <a:gd name="T36" fmla="*/ 47 w 60"/>
                  <a:gd name="T37" fmla="*/ 13 h 60"/>
                  <a:gd name="T38" fmla="*/ 40 w 60"/>
                  <a:gd name="T39" fmla="*/ 7 h 60"/>
                  <a:gd name="T40" fmla="*/ 30 w 60"/>
                  <a:gd name="T41" fmla="*/ 3 h 60"/>
                  <a:gd name="T42" fmla="*/ 20 w 60"/>
                  <a:gd name="T43" fmla="*/ 7 h 60"/>
                  <a:gd name="T44" fmla="*/ 11 w 60"/>
                  <a:gd name="T45" fmla="*/ 13 h 60"/>
                  <a:gd name="T46" fmla="*/ 3 w 60"/>
                  <a:gd name="T47" fmla="*/ 20 h 60"/>
                  <a:gd name="T48" fmla="*/ 3 w 60"/>
                  <a:gd name="T49" fmla="*/ 30 h 60"/>
                  <a:gd name="T50" fmla="*/ 3 w 60"/>
                  <a:gd name="T51" fmla="*/ 43 h 60"/>
                  <a:gd name="T52" fmla="*/ 11 w 60"/>
                  <a:gd name="T53" fmla="*/ 51 h 60"/>
                  <a:gd name="T54" fmla="*/ 20 w 60"/>
                  <a:gd name="T55" fmla="*/ 57 h 60"/>
                  <a:gd name="T56" fmla="*/ 30 w 60"/>
                  <a:gd name="T57" fmla="*/ 57 h 60"/>
                  <a:gd name="T58" fmla="*/ 40 w 60"/>
                  <a:gd name="T59" fmla="*/ 57 h 60"/>
                  <a:gd name="T60" fmla="*/ 47 w 60"/>
                  <a:gd name="T61" fmla="*/ 51 h 60"/>
                  <a:gd name="T62" fmla="*/ 53 w 60"/>
                  <a:gd name="T63" fmla="*/ 43 h 60"/>
                  <a:gd name="T64" fmla="*/ 57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60" y="28"/>
                    </a:lnTo>
                    <a:lnTo>
                      <a:pt x="57" y="20"/>
                    </a:lnTo>
                    <a:lnTo>
                      <a:pt x="53" y="13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0" y="3"/>
                    </a:lnTo>
                    <a:lnTo>
                      <a:pt x="37" y="3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3" y="7"/>
                    </a:lnTo>
                    <a:lnTo>
                      <a:pt x="7" y="11"/>
                    </a:lnTo>
                    <a:lnTo>
                      <a:pt x="3" y="13"/>
                    </a:lnTo>
                    <a:lnTo>
                      <a:pt x="3" y="2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7" y="53"/>
                    </a:lnTo>
                    <a:lnTo>
                      <a:pt x="13" y="57"/>
                    </a:lnTo>
                    <a:lnTo>
                      <a:pt x="17" y="60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7" y="60"/>
                    </a:lnTo>
                    <a:lnTo>
                      <a:pt x="40" y="60"/>
                    </a:lnTo>
                    <a:lnTo>
                      <a:pt x="47" y="57"/>
                    </a:lnTo>
                    <a:lnTo>
                      <a:pt x="51" y="53"/>
                    </a:lnTo>
                    <a:lnTo>
                      <a:pt x="53" y="47"/>
                    </a:lnTo>
                    <a:lnTo>
                      <a:pt x="57" y="43"/>
                    </a:lnTo>
                    <a:lnTo>
                      <a:pt x="60" y="37"/>
                    </a:lnTo>
                    <a:lnTo>
                      <a:pt x="60" y="30"/>
                    </a:lnTo>
                    <a:lnTo>
                      <a:pt x="57" y="30"/>
                    </a:lnTo>
                    <a:lnTo>
                      <a:pt x="57" y="28"/>
                    </a:lnTo>
                    <a:lnTo>
                      <a:pt x="53" y="20"/>
                    </a:lnTo>
                    <a:lnTo>
                      <a:pt x="51" y="17"/>
                    </a:lnTo>
                    <a:lnTo>
                      <a:pt x="47" y="13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2" y="7"/>
                    </a:lnTo>
                    <a:lnTo>
                      <a:pt x="30" y="3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7" y="17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3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3" y="53"/>
                    </a:lnTo>
                    <a:lnTo>
                      <a:pt x="20" y="57"/>
                    </a:lnTo>
                    <a:lnTo>
                      <a:pt x="23" y="57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40" y="57"/>
                    </a:lnTo>
                    <a:lnTo>
                      <a:pt x="43" y="53"/>
                    </a:lnTo>
                    <a:lnTo>
                      <a:pt x="47" y="51"/>
                    </a:lnTo>
                    <a:lnTo>
                      <a:pt x="51" y="47"/>
                    </a:lnTo>
                    <a:lnTo>
                      <a:pt x="53" y="43"/>
                    </a:lnTo>
                    <a:lnTo>
                      <a:pt x="57" y="37"/>
                    </a:lnTo>
                    <a:lnTo>
                      <a:pt x="57" y="30"/>
                    </a:lnTo>
                    <a:lnTo>
                      <a:pt x="60" y="30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1" name="Freeform 1443">
                <a:extLst>
                  <a:ext uri="{FF2B5EF4-FFF2-40B4-BE49-F238E27FC236}">
                    <a16:creationId xmlns:a16="http://schemas.microsoft.com/office/drawing/2014/main" id="{9A43A82B-B300-4BAF-8E4E-9A60C9060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2211"/>
                <a:ext cx="18" cy="18"/>
              </a:xfrm>
              <a:custGeom>
                <a:avLst/>
                <a:gdLst>
                  <a:gd name="T0" fmla="*/ 54 w 54"/>
                  <a:gd name="T1" fmla="*/ 25 h 54"/>
                  <a:gd name="T2" fmla="*/ 48 w 54"/>
                  <a:gd name="T3" fmla="*/ 14 h 54"/>
                  <a:gd name="T4" fmla="*/ 40 w 54"/>
                  <a:gd name="T5" fmla="*/ 8 h 54"/>
                  <a:gd name="T6" fmla="*/ 29 w 54"/>
                  <a:gd name="T7" fmla="*/ 4 h 54"/>
                  <a:gd name="T8" fmla="*/ 20 w 54"/>
                  <a:gd name="T9" fmla="*/ 4 h 54"/>
                  <a:gd name="T10" fmla="*/ 10 w 54"/>
                  <a:gd name="T11" fmla="*/ 8 h 54"/>
                  <a:gd name="T12" fmla="*/ 4 w 54"/>
                  <a:gd name="T13" fmla="*/ 14 h 54"/>
                  <a:gd name="T14" fmla="*/ 0 w 54"/>
                  <a:gd name="T15" fmla="*/ 25 h 54"/>
                  <a:gd name="T16" fmla="*/ 0 w 54"/>
                  <a:gd name="T17" fmla="*/ 34 h 54"/>
                  <a:gd name="T18" fmla="*/ 4 w 54"/>
                  <a:gd name="T19" fmla="*/ 44 h 54"/>
                  <a:gd name="T20" fmla="*/ 10 w 54"/>
                  <a:gd name="T21" fmla="*/ 50 h 54"/>
                  <a:gd name="T22" fmla="*/ 20 w 54"/>
                  <a:gd name="T23" fmla="*/ 54 h 54"/>
                  <a:gd name="T24" fmla="*/ 29 w 54"/>
                  <a:gd name="T25" fmla="*/ 54 h 54"/>
                  <a:gd name="T26" fmla="*/ 40 w 54"/>
                  <a:gd name="T27" fmla="*/ 50 h 54"/>
                  <a:gd name="T28" fmla="*/ 48 w 54"/>
                  <a:gd name="T29" fmla="*/ 44 h 54"/>
                  <a:gd name="T30" fmla="*/ 54 w 54"/>
                  <a:gd name="T31" fmla="*/ 34 h 54"/>
                  <a:gd name="T32" fmla="*/ 50 w 54"/>
                  <a:gd name="T33" fmla="*/ 27 h 54"/>
                  <a:gd name="T34" fmla="*/ 48 w 54"/>
                  <a:gd name="T35" fmla="*/ 20 h 54"/>
                  <a:gd name="T36" fmla="*/ 44 w 54"/>
                  <a:gd name="T37" fmla="*/ 14 h 54"/>
                  <a:gd name="T38" fmla="*/ 34 w 54"/>
                  <a:gd name="T39" fmla="*/ 8 h 54"/>
                  <a:gd name="T40" fmla="*/ 27 w 54"/>
                  <a:gd name="T41" fmla="*/ 4 h 54"/>
                  <a:gd name="T42" fmla="*/ 17 w 54"/>
                  <a:gd name="T43" fmla="*/ 8 h 54"/>
                  <a:gd name="T44" fmla="*/ 10 w 54"/>
                  <a:gd name="T45" fmla="*/ 14 h 54"/>
                  <a:gd name="T46" fmla="*/ 4 w 54"/>
                  <a:gd name="T47" fmla="*/ 20 h 54"/>
                  <a:gd name="T48" fmla="*/ 4 w 54"/>
                  <a:gd name="T49" fmla="*/ 27 h 54"/>
                  <a:gd name="T50" fmla="*/ 4 w 54"/>
                  <a:gd name="T51" fmla="*/ 37 h 54"/>
                  <a:gd name="T52" fmla="*/ 10 w 54"/>
                  <a:gd name="T53" fmla="*/ 44 h 54"/>
                  <a:gd name="T54" fmla="*/ 17 w 54"/>
                  <a:gd name="T55" fmla="*/ 50 h 54"/>
                  <a:gd name="T56" fmla="*/ 27 w 54"/>
                  <a:gd name="T57" fmla="*/ 50 h 54"/>
                  <a:gd name="T58" fmla="*/ 34 w 54"/>
                  <a:gd name="T59" fmla="*/ 50 h 54"/>
                  <a:gd name="T60" fmla="*/ 44 w 54"/>
                  <a:gd name="T61" fmla="*/ 44 h 54"/>
                  <a:gd name="T62" fmla="*/ 48 w 54"/>
                  <a:gd name="T63" fmla="*/ 37 h 54"/>
                  <a:gd name="T64" fmla="*/ 50 w 54"/>
                  <a:gd name="T6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4">
                    <a:moveTo>
                      <a:pt x="54" y="27"/>
                    </a:moveTo>
                    <a:lnTo>
                      <a:pt x="54" y="25"/>
                    </a:lnTo>
                    <a:lnTo>
                      <a:pt x="50" y="17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29" y="4"/>
                    </a:lnTo>
                    <a:lnTo>
                      <a:pt x="27" y="0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4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7" y="54"/>
                    </a:lnTo>
                    <a:lnTo>
                      <a:pt x="20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37" y="54"/>
                    </a:lnTo>
                    <a:lnTo>
                      <a:pt x="40" y="50"/>
                    </a:lnTo>
                    <a:lnTo>
                      <a:pt x="44" y="48"/>
                    </a:lnTo>
                    <a:lnTo>
                      <a:pt x="48" y="44"/>
                    </a:lnTo>
                    <a:lnTo>
                      <a:pt x="50" y="40"/>
                    </a:lnTo>
                    <a:lnTo>
                      <a:pt x="54" y="34"/>
                    </a:lnTo>
                    <a:lnTo>
                      <a:pt x="54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48" y="20"/>
                    </a:lnTo>
                    <a:lnTo>
                      <a:pt x="48" y="17"/>
                    </a:lnTo>
                    <a:lnTo>
                      <a:pt x="44" y="14"/>
                    </a:lnTo>
                    <a:lnTo>
                      <a:pt x="40" y="10"/>
                    </a:lnTo>
                    <a:lnTo>
                      <a:pt x="34" y="8"/>
                    </a:lnTo>
                    <a:lnTo>
                      <a:pt x="29" y="8"/>
                    </a:lnTo>
                    <a:lnTo>
                      <a:pt x="27" y="4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4" y="20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4"/>
                    </a:lnTo>
                    <a:lnTo>
                      <a:pt x="14" y="48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34" y="50"/>
                    </a:lnTo>
                    <a:lnTo>
                      <a:pt x="40" y="48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48" y="37"/>
                    </a:lnTo>
                    <a:lnTo>
                      <a:pt x="50" y="34"/>
                    </a:lnTo>
                    <a:lnTo>
                      <a:pt x="50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2" name="Freeform 1444">
                <a:extLst>
                  <a:ext uri="{FF2B5EF4-FFF2-40B4-BE49-F238E27FC236}">
                    <a16:creationId xmlns:a16="http://schemas.microsoft.com/office/drawing/2014/main" id="{CB595D0F-4FA5-4F25-A6D5-988CB645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212"/>
                <a:ext cx="15" cy="15"/>
              </a:xfrm>
              <a:custGeom>
                <a:avLst/>
                <a:gdLst>
                  <a:gd name="T0" fmla="*/ 46 w 46"/>
                  <a:gd name="T1" fmla="*/ 21 h 46"/>
                  <a:gd name="T2" fmla="*/ 44 w 46"/>
                  <a:gd name="T3" fmla="*/ 13 h 46"/>
                  <a:gd name="T4" fmla="*/ 36 w 46"/>
                  <a:gd name="T5" fmla="*/ 6 h 46"/>
                  <a:gd name="T6" fmla="*/ 25 w 46"/>
                  <a:gd name="T7" fmla="*/ 4 h 46"/>
                  <a:gd name="T8" fmla="*/ 16 w 46"/>
                  <a:gd name="T9" fmla="*/ 4 h 46"/>
                  <a:gd name="T10" fmla="*/ 11 w 46"/>
                  <a:gd name="T11" fmla="*/ 6 h 46"/>
                  <a:gd name="T12" fmla="*/ 4 w 46"/>
                  <a:gd name="T13" fmla="*/ 13 h 46"/>
                  <a:gd name="T14" fmla="*/ 0 w 46"/>
                  <a:gd name="T15" fmla="*/ 21 h 46"/>
                  <a:gd name="T16" fmla="*/ 0 w 46"/>
                  <a:gd name="T17" fmla="*/ 30 h 46"/>
                  <a:gd name="T18" fmla="*/ 4 w 46"/>
                  <a:gd name="T19" fmla="*/ 36 h 46"/>
                  <a:gd name="T20" fmla="*/ 11 w 46"/>
                  <a:gd name="T21" fmla="*/ 44 h 46"/>
                  <a:gd name="T22" fmla="*/ 16 w 46"/>
                  <a:gd name="T23" fmla="*/ 46 h 46"/>
                  <a:gd name="T24" fmla="*/ 25 w 46"/>
                  <a:gd name="T25" fmla="*/ 46 h 46"/>
                  <a:gd name="T26" fmla="*/ 36 w 46"/>
                  <a:gd name="T27" fmla="*/ 44 h 46"/>
                  <a:gd name="T28" fmla="*/ 44 w 46"/>
                  <a:gd name="T29" fmla="*/ 36 h 46"/>
                  <a:gd name="T30" fmla="*/ 46 w 46"/>
                  <a:gd name="T31" fmla="*/ 30 h 46"/>
                  <a:gd name="T32" fmla="*/ 44 w 46"/>
                  <a:gd name="T33" fmla="*/ 23 h 46"/>
                  <a:gd name="T34" fmla="*/ 40 w 46"/>
                  <a:gd name="T35" fmla="*/ 16 h 46"/>
                  <a:gd name="T36" fmla="*/ 36 w 46"/>
                  <a:gd name="T37" fmla="*/ 11 h 46"/>
                  <a:gd name="T38" fmla="*/ 30 w 46"/>
                  <a:gd name="T39" fmla="*/ 6 h 46"/>
                  <a:gd name="T40" fmla="*/ 23 w 46"/>
                  <a:gd name="T41" fmla="*/ 4 h 46"/>
                  <a:gd name="T42" fmla="*/ 13 w 46"/>
                  <a:gd name="T43" fmla="*/ 6 h 46"/>
                  <a:gd name="T44" fmla="*/ 6 w 46"/>
                  <a:gd name="T45" fmla="*/ 13 h 46"/>
                  <a:gd name="T46" fmla="*/ 4 w 46"/>
                  <a:gd name="T47" fmla="*/ 21 h 46"/>
                  <a:gd name="T48" fmla="*/ 4 w 46"/>
                  <a:gd name="T49" fmla="*/ 30 h 46"/>
                  <a:gd name="T50" fmla="*/ 6 w 46"/>
                  <a:gd name="T51" fmla="*/ 36 h 46"/>
                  <a:gd name="T52" fmla="*/ 13 w 46"/>
                  <a:gd name="T53" fmla="*/ 44 h 46"/>
                  <a:gd name="T54" fmla="*/ 23 w 46"/>
                  <a:gd name="T55" fmla="*/ 44 h 46"/>
                  <a:gd name="T56" fmla="*/ 30 w 46"/>
                  <a:gd name="T57" fmla="*/ 44 h 46"/>
                  <a:gd name="T58" fmla="*/ 36 w 46"/>
                  <a:gd name="T59" fmla="*/ 40 h 46"/>
                  <a:gd name="T60" fmla="*/ 40 w 46"/>
                  <a:gd name="T61" fmla="*/ 33 h 46"/>
                  <a:gd name="T62" fmla="*/ 44 w 46"/>
                  <a:gd name="T6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21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0" y="11"/>
                    </a:lnTo>
                    <a:lnTo>
                      <a:pt x="36" y="6"/>
                    </a:lnTo>
                    <a:lnTo>
                      <a:pt x="30" y="4"/>
                    </a:lnTo>
                    <a:lnTo>
                      <a:pt x="25" y="4"/>
                    </a:lnTo>
                    <a:lnTo>
                      <a:pt x="23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1" y="44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30" y="46"/>
                    </a:lnTo>
                    <a:lnTo>
                      <a:pt x="36" y="44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6" y="30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6" y="11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1" y="6"/>
                    </a:lnTo>
                    <a:lnTo>
                      <a:pt x="13" y="6"/>
                    </a:lnTo>
                    <a:lnTo>
                      <a:pt x="11" y="11"/>
                    </a:lnTo>
                    <a:lnTo>
                      <a:pt x="6" y="13"/>
                    </a:lnTo>
                    <a:lnTo>
                      <a:pt x="4" y="16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6" y="36"/>
                    </a:lnTo>
                    <a:lnTo>
                      <a:pt x="11" y="40"/>
                    </a:lnTo>
                    <a:lnTo>
                      <a:pt x="1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30" y="44"/>
                    </a:lnTo>
                    <a:lnTo>
                      <a:pt x="33" y="40"/>
                    </a:lnTo>
                    <a:lnTo>
                      <a:pt x="36" y="40"/>
                    </a:lnTo>
                    <a:lnTo>
                      <a:pt x="40" y="36"/>
                    </a:lnTo>
                    <a:lnTo>
                      <a:pt x="40" y="33"/>
                    </a:lnTo>
                    <a:lnTo>
                      <a:pt x="44" y="30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3" name="Freeform 1445">
                <a:extLst>
                  <a:ext uri="{FF2B5EF4-FFF2-40B4-BE49-F238E27FC236}">
                    <a16:creationId xmlns:a16="http://schemas.microsoft.com/office/drawing/2014/main" id="{E715F215-2AC6-421E-ADAB-9E4AB2162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213"/>
                <a:ext cx="13" cy="14"/>
              </a:xfrm>
              <a:custGeom>
                <a:avLst/>
                <a:gdLst>
                  <a:gd name="T0" fmla="*/ 40 w 40"/>
                  <a:gd name="T1" fmla="*/ 17 h 40"/>
                  <a:gd name="T2" fmla="*/ 36 w 40"/>
                  <a:gd name="T3" fmla="*/ 9 h 40"/>
                  <a:gd name="T4" fmla="*/ 29 w 40"/>
                  <a:gd name="T5" fmla="*/ 7 h 40"/>
                  <a:gd name="T6" fmla="*/ 21 w 40"/>
                  <a:gd name="T7" fmla="*/ 2 h 40"/>
                  <a:gd name="T8" fmla="*/ 17 w 40"/>
                  <a:gd name="T9" fmla="*/ 2 h 40"/>
                  <a:gd name="T10" fmla="*/ 7 w 40"/>
                  <a:gd name="T11" fmla="*/ 7 h 40"/>
                  <a:gd name="T12" fmla="*/ 0 w 40"/>
                  <a:gd name="T13" fmla="*/ 12 h 40"/>
                  <a:gd name="T14" fmla="*/ 0 w 40"/>
                  <a:gd name="T15" fmla="*/ 19 h 40"/>
                  <a:gd name="T16" fmla="*/ 0 w 40"/>
                  <a:gd name="T17" fmla="*/ 29 h 40"/>
                  <a:gd name="T18" fmla="*/ 7 w 40"/>
                  <a:gd name="T19" fmla="*/ 36 h 40"/>
                  <a:gd name="T20" fmla="*/ 17 w 40"/>
                  <a:gd name="T21" fmla="*/ 40 h 40"/>
                  <a:gd name="T22" fmla="*/ 21 w 40"/>
                  <a:gd name="T23" fmla="*/ 40 h 40"/>
                  <a:gd name="T24" fmla="*/ 29 w 40"/>
                  <a:gd name="T25" fmla="*/ 36 h 40"/>
                  <a:gd name="T26" fmla="*/ 36 w 40"/>
                  <a:gd name="T27" fmla="*/ 32 h 40"/>
                  <a:gd name="T28" fmla="*/ 40 w 40"/>
                  <a:gd name="T29" fmla="*/ 26 h 40"/>
                  <a:gd name="T30" fmla="*/ 36 w 40"/>
                  <a:gd name="T31" fmla="*/ 19 h 40"/>
                  <a:gd name="T32" fmla="*/ 32 w 40"/>
                  <a:gd name="T33" fmla="*/ 17 h 40"/>
                  <a:gd name="T34" fmla="*/ 29 w 40"/>
                  <a:gd name="T35" fmla="*/ 9 h 40"/>
                  <a:gd name="T36" fmla="*/ 26 w 40"/>
                  <a:gd name="T37" fmla="*/ 7 h 40"/>
                  <a:gd name="T38" fmla="*/ 19 w 40"/>
                  <a:gd name="T39" fmla="*/ 2 h 40"/>
                  <a:gd name="T40" fmla="*/ 12 w 40"/>
                  <a:gd name="T41" fmla="*/ 7 h 40"/>
                  <a:gd name="T42" fmla="*/ 7 w 40"/>
                  <a:gd name="T43" fmla="*/ 9 h 40"/>
                  <a:gd name="T44" fmla="*/ 2 w 40"/>
                  <a:gd name="T45" fmla="*/ 17 h 40"/>
                  <a:gd name="T46" fmla="*/ 2 w 40"/>
                  <a:gd name="T47" fmla="*/ 23 h 40"/>
                  <a:gd name="T48" fmla="*/ 7 w 40"/>
                  <a:gd name="T49" fmla="*/ 29 h 40"/>
                  <a:gd name="T50" fmla="*/ 9 w 40"/>
                  <a:gd name="T51" fmla="*/ 36 h 40"/>
                  <a:gd name="T52" fmla="*/ 17 w 40"/>
                  <a:gd name="T53" fmla="*/ 36 h 40"/>
                  <a:gd name="T54" fmla="*/ 21 w 40"/>
                  <a:gd name="T55" fmla="*/ 36 h 40"/>
                  <a:gd name="T56" fmla="*/ 29 w 40"/>
                  <a:gd name="T57" fmla="*/ 36 h 40"/>
                  <a:gd name="T58" fmla="*/ 32 w 40"/>
                  <a:gd name="T59" fmla="*/ 29 h 40"/>
                  <a:gd name="T60" fmla="*/ 36 w 40"/>
                  <a:gd name="T61" fmla="*/ 23 h 40"/>
                  <a:gd name="T62" fmla="*/ 40 w 40"/>
                  <a:gd name="T6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40" y="17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6" y="2"/>
                    </a:lnTo>
                    <a:lnTo>
                      <a:pt x="21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7" y="36"/>
                    </a:lnTo>
                    <a:lnTo>
                      <a:pt x="9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6" y="40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40" y="26"/>
                    </a:lnTo>
                    <a:lnTo>
                      <a:pt x="40" y="19"/>
                    </a:lnTo>
                    <a:lnTo>
                      <a:pt x="36" y="19"/>
                    </a:lnTo>
                    <a:lnTo>
                      <a:pt x="36" y="17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1" y="7"/>
                    </a:lnTo>
                    <a:lnTo>
                      <a:pt x="19" y="2"/>
                    </a:lnTo>
                    <a:lnTo>
                      <a:pt x="17" y="7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7" y="29"/>
                    </a:lnTo>
                    <a:lnTo>
                      <a:pt x="7" y="32"/>
                    </a:lnTo>
                    <a:lnTo>
                      <a:pt x="9" y="36"/>
                    </a:lnTo>
                    <a:lnTo>
                      <a:pt x="12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29" y="32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4" name="Freeform 1446">
                <a:extLst>
                  <a:ext uri="{FF2B5EF4-FFF2-40B4-BE49-F238E27FC236}">
                    <a16:creationId xmlns:a16="http://schemas.microsoft.com/office/drawing/2014/main" id="{C0F94E9D-EF18-4101-B116-7752C046A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214"/>
                <a:ext cx="11" cy="11"/>
              </a:xfrm>
              <a:custGeom>
                <a:avLst/>
                <a:gdLst>
                  <a:gd name="T0" fmla="*/ 34 w 34"/>
                  <a:gd name="T1" fmla="*/ 17 h 34"/>
                  <a:gd name="T2" fmla="*/ 34 w 34"/>
                  <a:gd name="T3" fmla="*/ 15 h 34"/>
                  <a:gd name="T4" fmla="*/ 30 w 34"/>
                  <a:gd name="T5" fmla="*/ 15 h 34"/>
                  <a:gd name="T6" fmla="*/ 30 w 34"/>
                  <a:gd name="T7" fmla="*/ 10 h 34"/>
                  <a:gd name="T8" fmla="*/ 27 w 34"/>
                  <a:gd name="T9" fmla="*/ 7 h 34"/>
                  <a:gd name="T10" fmla="*/ 27 w 34"/>
                  <a:gd name="T11" fmla="*/ 5 h 34"/>
                  <a:gd name="T12" fmla="*/ 24 w 34"/>
                  <a:gd name="T13" fmla="*/ 5 h 34"/>
                  <a:gd name="T14" fmla="*/ 19 w 34"/>
                  <a:gd name="T15" fmla="*/ 5 h 34"/>
                  <a:gd name="T16" fmla="*/ 17 w 34"/>
                  <a:gd name="T17" fmla="*/ 0 h 34"/>
                  <a:gd name="T18" fmla="*/ 15 w 34"/>
                  <a:gd name="T19" fmla="*/ 5 h 34"/>
                  <a:gd name="T20" fmla="*/ 10 w 34"/>
                  <a:gd name="T21" fmla="*/ 5 h 34"/>
                  <a:gd name="T22" fmla="*/ 7 w 34"/>
                  <a:gd name="T23" fmla="*/ 5 h 34"/>
                  <a:gd name="T24" fmla="*/ 5 w 34"/>
                  <a:gd name="T25" fmla="*/ 7 h 34"/>
                  <a:gd name="T26" fmla="*/ 5 w 34"/>
                  <a:gd name="T27" fmla="*/ 10 h 34"/>
                  <a:gd name="T28" fmla="*/ 0 w 34"/>
                  <a:gd name="T29" fmla="*/ 15 h 34"/>
                  <a:gd name="T30" fmla="*/ 0 w 34"/>
                  <a:gd name="T31" fmla="*/ 17 h 34"/>
                  <a:gd name="T32" fmla="*/ 0 w 34"/>
                  <a:gd name="T33" fmla="*/ 21 h 34"/>
                  <a:gd name="T34" fmla="*/ 0 w 34"/>
                  <a:gd name="T35" fmla="*/ 24 h 34"/>
                  <a:gd name="T36" fmla="*/ 5 w 34"/>
                  <a:gd name="T37" fmla="*/ 27 h 34"/>
                  <a:gd name="T38" fmla="*/ 5 w 34"/>
                  <a:gd name="T39" fmla="*/ 30 h 34"/>
                  <a:gd name="T40" fmla="*/ 7 w 34"/>
                  <a:gd name="T41" fmla="*/ 34 h 34"/>
                  <a:gd name="T42" fmla="*/ 10 w 34"/>
                  <a:gd name="T43" fmla="*/ 34 h 34"/>
                  <a:gd name="T44" fmla="*/ 15 w 34"/>
                  <a:gd name="T45" fmla="*/ 34 h 34"/>
                  <a:gd name="T46" fmla="*/ 17 w 34"/>
                  <a:gd name="T47" fmla="*/ 34 h 34"/>
                  <a:gd name="T48" fmla="*/ 19 w 34"/>
                  <a:gd name="T49" fmla="*/ 34 h 34"/>
                  <a:gd name="T50" fmla="*/ 24 w 34"/>
                  <a:gd name="T51" fmla="*/ 34 h 34"/>
                  <a:gd name="T52" fmla="*/ 27 w 34"/>
                  <a:gd name="T53" fmla="*/ 34 h 34"/>
                  <a:gd name="T54" fmla="*/ 27 w 34"/>
                  <a:gd name="T55" fmla="*/ 30 h 34"/>
                  <a:gd name="T56" fmla="*/ 30 w 34"/>
                  <a:gd name="T57" fmla="*/ 27 h 34"/>
                  <a:gd name="T58" fmla="*/ 30 w 34"/>
                  <a:gd name="T59" fmla="*/ 24 h 34"/>
                  <a:gd name="T60" fmla="*/ 34 w 34"/>
                  <a:gd name="T61" fmla="*/ 21 h 34"/>
                  <a:gd name="T62" fmla="*/ 34 w 34"/>
                  <a:gd name="T63" fmla="*/ 17 h 34"/>
                  <a:gd name="T64" fmla="*/ 30 w 34"/>
                  <a:gd name="T65" fmla="*/ 17 h 34"/>
                  <a:gd name="T66" fmla="*/ 27 w 34"/>
                  <a:gd name="T67" fmla="*/ 15 h 34"/>
                  <a:gd name="T68" fmla="*/ 27 w 34"/>
                  <a:gd name="T69" fmla="*/ 10 h 34"/>
                  <a:gd name="T70" fmla="*/ 24 w 34"/>
                  <a:gd name="T71" fmla="*/ 7 h 34"/>
                  <a:gd name="T72" fmla="*/ 19 w 34"/>
                  <a:gd name="T73" fmla="*/ 7 h 34"/>
                  <a:gd name="T74" fmla="*/ 17 w 34"/>
                  <a:gd name="T75" fmla="*/ 5 h 34"/>
                  <a:gd name="T76" fmla="*/ 15 w 34"/>
                  <a:gd name="T77" fmla="*/ 7 h 34"/>
                  <a:gd name="T78" fmla="*/ 10 w 34"/>
                  <a:gd name="T79" fmla="*/ 7 h 34"/>
                  <a:gd name="T80" fmla="*/ 7 w 34"/>
                  <a:gd name="T81" fmla="*/ 10 h 34"/>
                  <a:gd name="T82" fmla="*/ 5 w 34"/>
                  <a:gd name="T83" fmla="*/ 10 h 34"/>
                  <a:gd name="T84" fmla="*/ 5 w 34"/>
                  <a:gd name="T85" fmla="*/ 15 h 34"/>
                  <a:gd name="T86" fmla="*/ 5 w 34"/>
                  <a:gd name="T87" fmla="*/ 17 h 34"/>
                  <a:gd name="T88" fmla="*/ 5 w 34"/>
                  <a:gd name="T89" fmla="*/ 21 h 34"/>
                  <a:gd name="T90" fmla="*/ 5 w 34"/>
                  <a:gd name="T91" fmla="*/ 24 h 34"/>
                  <a:gd name="T92" fmla="*/ 5 w 34"/>
                  <a:gd name="T93" fmla="*/ 27 h 34"/>
                  <a:gd name="T94" fmla="*/ 7 w 34"/>
                  <a:gd name="T95" fmla="*/ 27 h 34"/>
                  <a:gd name="T96" fmla="*/ 10 w 34"/>
                  <a:gd name="T97" fmla="*/ 30 h 34"/>
                  <a:gd name="T98" fmla="*/ 15 w 34"/>
                  <a:gd name="T99" fmla="*/ 30 h 34"/>
                  <a:gd name="T100" fmla="*/ 17 w 34"/>
                  <a:gd name="T101" fmla="*/ 30 h 34"/>
                  <a:gd name="T102" fmla="*/ 19 w 34"/>
                  <a:gd name="T103" fmla="*/ 30 h 34"/>
                  <a:gd name="T104" fmla="*/ 24 w 34"/>
                  <a:gd name="T105" fmla="*/ 30 h 34"/>
                  <a:gd name="T106" fmla="*/ 27 w 34"/>
                  <a:gd name="T107" fmla="*/ 27 h 34"/>
                  <a:gd name="T108" fmla="*/ 27 w 34"/>
                  <a:gd name="T109" fmla="*/ 24 h 34"/>
                  <a:gd name="T110" fmla="*/ 30 w 34"/>
                  <a:gd name="T111" fmla="*/ 21 h 34"/>
                  <a:gd name="T112" fmla="*/ 30 w 34"/>
                  <a:gd name="T113" fmla="*/ 17 h 34"/>
                  <a:gd name="T114" fmla="*/ 34 w 34"/>
                  <a:gd name="T1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4" y="15"/>
                    </a:lnTo>
                    <a:lnTo>
                      <a:pt x="30" y="15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7" y="0"/>
                    </a:lnTo>
                    <a:lnTo>
                      <a:pt x="15" y="5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5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24" y="34"/>
                    </a:lnTo>
                    <a:lnTo>
                      <a:pt x="27" y="34"/>
                    </a:lnTo>
                    <a:lnTo>
                      <a:pt x="27" y="30"/>
                    </a:lnTo>
                    <a:lnTo>
                      <a:pt x="30" y="27"/>
                    </a:lnTo>
                    <a:lnTo>
                      <a:pt x="30" y="24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30" y="17"/>
                    </a:lnTo>
                    <a:lnTo>
                      <a:pt x="27" y="15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7" y="27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5" name="Freeform 1447">
                <a:extLst>
                  <a:ext uri="{FF2B5EF4-FFF2-40B4-BE49-F238E27FC236}">
                    <a16:creationId xmlns:a16="http://schemas.microsoft.com/office/drawing/2014/main" id="{52945A2E-6D9B-48B1-9BAD-75E1CF739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216"/>
                <a:ext cx="9" cy="8"/>
              </a:xfrm>
              <a:custGeom>
                <a:avLst/>
                <a:gdLst>
                  <a:gd name="T0" fmla="*/ 25 w 25"/>
                  <a:gd name="T1" fmla="*/ 12 h 25"/>
                  <a:gd name="T2" fmla="*/ 22 w 25"/>
                  <a:gd name="T3" fmla="*/ 10 h 25"/>
                  <a:gd name="T4" fmla="*/ 22 w 25"/>
                  <a:gd name="T5" fmla="*/ 5 h 25"/>
                  <a:gd name="T6" fmla="*/ 19 w 25"/>
                  <a:gd name="T7" fmla="*/ 2 h 25"/>
                  <a:gd name="T8" fmla="*/ 14 w 25"/>
                  <a:gd name="T9" fmla="*/ 2 h 25"/>
                  <a:gd name="T10" fmla="*/ 12 w 25"/>
                  <a:gd name="T11" fmla="*/ 0 h 25"/>
                  <a:gd name="T12" fmla="*/ 10 w 25"/>
                  <a:gd name="T13" fmla="*/ 2 h 25"/>
                  <a:gd name="T14" fmla="*/ 5 w 25"/>
                  <a:gd name="T15" fmla="*/ 2 h 25"/>
                  <a:gd name="T16" fmla="*/ 2 w 25"/>
                  <a:gd name="T17" fmla="*/ 5 h 25"/>
                  <a:gd name="T18" fmla="*/ 0 w 25"/>
                  <a:gd name="T19" fmla="*/ 5 h 25"/>
                  <a:gd name="T20" fmla="*/ 0 w 25"/>
                  <a:gd name="T21" fmla="*/ 10 h 25"/>
                  <a:gd name="T22" fmla="*/ 0 w 25"/>
                  <a:gd name="T23" fmla="*/ 12 h 25"/>
                  <a:gd name="T24" fmla="*/ 0 w 25"/>
                  <a:gd name="T25" fmla="*/ 16 h 25"/>
                  <a:gd name="T26" fmla="*/ 0 w 25"/>
                  <a:gd name="T27" fmla="*/ 19 h 25"/>
                  <a:gd name="T28" fmla="*/ 0 w 25"/>
                  <a:gd name="T29" fmla="*/ 22 h 25"/>
                  <a:gd name="T30" fmla="*/ 2 w 25"/>
                  <a:gd name="T31" fmla="*/ 22 h 25"/>
                  <a:gd name="T32" fmla="*/ 5 w 25"/>
                  <a:gd name="T33" fmla="*/ 25 h 25"/>
                  <a:gd name="T34" fmla="*/ 10 w 25"/>
                  <a:gd name="T35" fmla="*/ 25 h 25"/>
                  <a:gd name="T36" fmla="*/ 12 w 25"/>
                  <a:gd name="T37" fmla="*/ 25 h 25"/>
                  <a:gd name="T38" fmla="*/ 14 w 25"/>
                  <a:gd name="T39" fmla="*/ 25 h 25"/>
                  <a:gd name="T40" fmla="*/ 19 w 25"/>
                  <a:gd name="T41" fmla="*/ 25 h 25"/>
                  <a:gd name="T42" fmla="*/ 22 w 25"/>
                  <a:gd name="T43" fmla="*/ 22 h 25"/>
                  <a:gd name="T44" fmla="*/ 22 w 25"/>
                  <a:gd name="T45" fmla="*/ 19 h 25"/>
                  <a:gd name="T46" fmla="*/ 25 w 25"/>
                  <a:gd name="T47" fmla="*/ 16 h 25"/>
                  <a:gd name="T48" fmla="*/ 25 w 25"/>
                  <a:gd name="T49" fmla="*/ 12 h 25"/>
                  <a:gd name="T50" fmla="*/ 22 w 25"/>
                  <a:gd name="T51" fmla="*/ 12 h 25"/>
                  <a:gd name="T52" fmla="*/ 22 w 25"/>
                  <a:gd name="T53" fmla="*/ 10 h 25"/>
                  <a:gd name="T54" fmla="*/ 19 w 25"/>
                  <a:gd name="T55" fmla="*/ 10 h 25"/>
                  <a:gd name="T56" fmla="*/ 19 w 25"/>
                  <a:gd name="T57" fmla="*/ 5 h 25"/>
                  <a:gd name="T58" fmla="*/ 14 w 25"/>
                  <a:gd name="T59" fmla="*/ 5 h 25"/>
                  <a:gd name="T60" fmla="*/ 12 w 25"/>
                  <a:gd name="T61" fmla="*/ 5 h 25"/>
                  <a:gd name="T62" fmla="*/ 12 w 25"/>
                  <a:gd name="T63" fmla="*/ 2 h 25"/>
                  <a:gd name="T64" fmla="*/ 10 w 25"/>
                  <a:gd name="T65" fmla="*/ 5 h 25"/>
                  <a:gd name="T66" fmla="*/ 5 w 25"/>
                  <a:gd name="T67" fmla="*/ 5 h 25"/>
                  <a:gd name="T68" fmla="*/ 2 w 25"/>
                  <a:gd name="T69" fmla="*/ 10 h 25"/>
                  <a:gd name="T70" fmla="*/ 2 w 25"/>
                  <a:gd name="T71" fmla="*/ 12 h 25"/>
                  <a:gd name="T72" fmla="*/ 2 w 25"/>
                  <a:gd name="T73" fmla="*/ 16 h 25"/>
                  <a:gd name="T74" fmla="*/ 2 w 25"/>
                  <a:gd name="T75" fmla="*/ 19 h 25"/>
                  <a:gd name="T76" fmla="*/ 5 w 25"/>
                  <a:gd name="T77" fmla="*/ 22 h 25"/>
                  <a:gd name="T78" fmla="*/ 10 w 25"/>
                  <a:gd name="T79" fmla="*/ 22 h 25"/>
                  <a:gd name="T80" fmla="*/ 12 w 25"/>
                  <a:gd name="T81" fmla="*/ 22 h 25"/>
                  <a:gd name="T82" fmla="*/ 14 w 25"/>
                  <a:gd name="T83" fmla="*/ 22 h 25"/>
                  <a:gd name="T84" fmla="*/ 19 w 25"/>
                  <a:gd name="T85" fmla="*/ 22 h 25"/>
                  <a:gd name="T86" fmla="*/ 19 w 25"/>
                  <a:gd name="T87" fmla="*/ 19 h 25"/>
                  <a:gd name="T88" fmla="*/ 22 w 25"/>
                  <a:gd name="T89" fmla="*/ 19 h 25"/>
                  <a:gd name="T90" fmla="*/ 22 w 25"/>
                  <a:gd name="T91" fmla="*/ 16 h 25"/>
                  <a:gd name="T92" fmla="*/ 22 w 25"/>
                  <a:gd name="T93" fmla="*/ 12 h 25"/>
                  <a:gd name="T94" fmla="*/ 25 w 25"/>
                  <a:gd name="T9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lnTo>
                      <a:pt x="22" y="10"/>
                    </a:lnTo>
                    <a:lnTo>
                      <a:pt x="22" y="5"/>
                    </a:lnTo>
                    <a:lnTo>
                      <a:pt x="19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9" y="25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5" y="16"/>
                    </a:lnTo>
                    <a:lnTo>
                      <a:pt x="25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5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6" name="Freeform 1448">
                <a:extLst>
                  <a:ext uri="{FF2B5EF4-FFF2-40B4-BE49-F238E27FC236}">
                    <a16:creationId xmlns:a16="http://schemas.microsoft.com/office/drawing/2014/main" id="{A06A749E-56EB-46F6-87D3-67645F458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216"/>
                <a:ext cx="7" cy="7"/>
              </a:xfrm>
              <a:custGeom>
                <a:avLst/>
                <a:gdLst>
                  <a:gd name="T0" fmla="*/ 20 w 20"/>
                  <a:gd name="T1" fmla="*/ 10 h 20"/>
                  <a:gd name="T2" fmla="*/ 20 w 20"/>
                  <a:gd name="T3" fmla="*/ 8 h 20"/>
                  <a:gd name="T4" fmla="*/ 17 w 20"/>
                  <a:gd name="T5" fmla="*/ 8 h 20"/>
                  <a:gd name="T6" fmla="*/ 17 w 20"/>
                  <a:gd name="T7" fmla="*/ 3 h 20"/>
                  <a:gd name="T8" fmla="*/ 12 w 20"/>
                  <a:gd name="T9" fmla="*/ 3 h 20"/>
                  <a:gd name="T10" fmla="*/ 10 w 20"/>
                  <a:gd name="T11" fmla="*/ 3 h 20"/>
                  <a:gd name="T12" fmla="*/ 10 w 20"/>
                  <a:gd name="T13" fmla="*/ 0 h 20"/>
                  <a:gd name="T14" fmla="*/ 8 w 20"/>
                  <a:gd name="T15" fmla="*/ 3 h 20"/>
                  <a:gd name="T16" fmla="*/ 3 w 20"/>
                  <a:gd name="T17" fmla="*/ 3 h 20"/>
                  <a:gd name="T18" fmla="*/ 0 w 20"/>
                  <a:gd name="T19" fmla="*/ 8 h 20"/>
                  <a:gd name="T20" fmla="*/ 0 w 20"/>
                  <a:gd name="T21" fmla="*/ 10 h 20"/>
                  <a:gd name="T22" fmla="*/ 0 w 20"/>
                  <a:gd name="T23" fmla="*/ 14 h 20"/>
                  <a:gd name="T24" fmla="*/ 0 w 20"/>
                  <a:gd name="T25" fmla="*/ 17 h 20"/>
                  <a:gd name="T26" fmla="*/ 3 w 20"/>
                  <a:gd name="T27" fmla="*/ 20 h 20"/>
                  <a:gd name="T28" fmla="*/ 8 w 20"/>
                  <a:gd name="T29" fmla="*/ 20 h 20"/>
                  <a:gd name="T30" fmla="*/ 10 w 20"/>
                  <a:gd name="T31" fmla="*/ 20 h 20"/>
                  <a:gd name="T32" fmla="*/ 12 w 20"/>
                  <a:gd name="T33" fmla="*/ 20 h 20"/>
                  <a:gd name="T34" fmla="*/ 17 w 20"/>
                  <a:gd name="T35" fmla="*/ 20 h 20"/>
                  <a:gd name="T36" fmla="*/ 17 w 20"/>
                  <a:gd name="T37" fmla="*/ 17 h 20"/>
                  <a:gd name="T38" fmla="*/ 20 w 20"/>
                  <a:gd name="T39" fmla="*/ 17 h 20"/>
                  <a:gd name="T40" fmla="*/ 20 w 20"/>
                  <a:gd name="T41" fmla="*/ 14 h 20"/>
                  <a:gd name="T42" fmla="*/ 20 w 20"/>
                  <a:gd name="T43" fmla="*/ 10 h 20"/>
                  <a:gd name="T44" fmla="*/ 17 w 20"/>
                  <a:gd name="T45" fmla="*/ 10 h 20"/>
                  <a:gd name="T46" fmla="*/ 12 w 20"/>
                  <a:gd name="T47" fmla="*/ 8 h 20"/>
                  <a:gd name="T48" fmla="*/ 10 w 20"/>
                  <a:gd name="T49" fmla="*/ 8 h 20"/>
                  <a:gd name="T50" fmla="*/ 10 w 20"/>
                  <a:gd name="T51" fmla="*/ 3 h 20"/>
                  <a:gd name="T52" fmla="*/ 8 w 20"/>
                  <a:gd name="T53" fmla="*/ 8 h 20"/>
                  <a:gd name="T54" fmla="*/ 3 w 20"/>
                  <a:gd name="T55" fmla="*/ 8 h 20"/>
                  <a:gd name="T56" fmla="*/ 3 w 20"/>
                  <a:gd name="T57" fmla="*/ 10 h 20"/>
                  <a:gd name="T58" fmla="*/ 3 w 20"/>
                  <a:gd name="T59" fmla="*/ 14 h 20"/>
                  <a:gd name="T60" fmla="*/ 3 w 20"/>
                  <a:gd name="T61" fmla="*/ 17 h 20"/>
                  <a:gd name="T62" fmla="*/ 8 w 20"/>
                  <a:gd name="T63" fmla="*/ 17 h 20"/>
                  <a:gd name="T64" fmla="*/ 10 w 20"/>
                  <a:gd name="T65" fmla="*/ 17 h 20"/>
                  <a:gd name="T66" fmla="*/ 12 w 20"/>
                  <a:gd name="T67" fmla="*/ 17 h 20"/>
                  <a:gd name="T68" fmla="*/ 17 w 20"/>
                  <a:gd name="T69" fmla="*/ 14 h 20"/>
                  <a:gd name="T70" fmla="*/ 17 w 20"/>
                  <a:gd name="T71" fmla="*/ 10 h 20"/>
                  <a:gd name="T72" fmla="*/ 20 w 20"/>
                  <a:gd name="T7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8"/>
                    </a:lnTo>
                    <a:lnTo>
                      <a:pt x="17" y="8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7" y="20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3"/>
                    </a:lnTo>
                    <a:lnTo>
                      <a:pt x="8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7" name="Freeform 1449">
                <a:extLst>
                  <a:ext uri="{FF2B5EF4-FFF2-40B4-BE49-F238E27FC236}">
                    <a16:creationId xmlns:a16="http://schemas.microsoft.com/office/drawing/2014/main" id="{AB626BF5-78DD-48B2-A982-A84BEEED1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2217"/>
                <a:ext cx="5" cy="5"/>
              </a:xfrm>
              <a:custGeom>
                <a:avLst/>
                <a:gdLst>
                  <a:gd name="T0" fmla="*/ 14 w 14"/>
                  <a:gd name="T1" fmla="*/ 7 h 14"/>
                  <a:gd name="T2" fmla="*/ 9 w 14"/>
                  <a:gd name="T3" fmla="*/ 5 h 14"/>
                  <a:gd name="T4" fmla="*/ 7 w 14"/>
                  <a:gd name="T5" fmla="*/ 5 h 14"/>
                  <a:gd name="T6" fmla="*/ 7 w 14"/>
                  <a:gd name="T7" fmla="*/ 0 h 14"/>
                  <a:gd name="T8" fmla="*/ 5 w 14"/>
                  <a:gd name="T9" fmla="*/ 5 h 14"/>
                  <a:gd name="T10" fmla="*/ 0 w 14"/>
                  <a:gd name="T11" fmla="*/ 5 h 14"/>
                  <a:gd name="T12" fmla="*/ 0 w 14"/>
                  <a:gd name="T13" fmla="*/ 7 h 14"/>
                  <a:gd name="T14" fmla="*/ 0 w 14"/>
                  <a:gd name="T15" fmla="*/ 11 h 14"/>
                  <a:gd name="T16" fmla="*/ 0 w 14"/>
                  <a:gd name="T17" fmla="*/ 14 h 14"/>
                  <a:gd name="T18" fmla="*/ 5 w 14"/>
                  <a:gd name="T19" fmla="*/ 14 h 14"/>
                  <a:gd name="T20" fmla="*/ 7 w 14"/>
                  <a:gd name="T21" fmla="*/ 14 h 14"/>
                  <a:gd name="T22" fmla="*/ 9 w 14"/>
                  <a:gd name="T23" fmla="*/ 14 h 14"/>
                  <a:gd name="T24" fmla="*/ 14 w 14"/>
                  <a:gd name="T25" fmla="*/ 11 h 14"/>
                  <a:gd name="T26" fmla="*/ 14 w 14"/>
                  <a:gd name="T2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9" y="5"/>
                    </a:lnTo>
                    <a:lnTo>
                      <a:pt x="7" y="5"/>
                    </a:lnTo>
                    <a:lnTo>
                      <a:pt x="7" y="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4" y="11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8" name="Freeform 1450">
                <a:extLst>
                  <a:ext uri="{FF2B5EF4-FFF2-40B4-BE49-F238E27FC236}">
                    <a16:creationId xmlns:a16="http://schemas.microsoft.com/office/drawing/2014/main" id="{A25B1151-5395-464B-820A-926F562B8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219"/>
                <a:ext cx="1" cy="2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2 h 6"/>
                  <a:gd name="T4" fmla="*/ 2 w 4"/>
                  <a:gd name="T5" fmla="*/ 0 h 6"/>
                  <a:gd name="T6" fmla="*/ 0 w 4"/>
                  <a:gd name="T7" fmla="*/ 2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6 h 6"/>
                  <a:gd name="T14" fmla="*/ 4 w 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79" name="Freeform 1451">
                <a:extLst>
                  <a:ext uri="{FF2B5EF4-FFF2-40B4-BE49-F238E27FC236}">
                    <a16:creationId xmlns:a16="http://schemas.microsoft.com/office/drawing/2014/main" id="{766EAFBC-A935-4D8A-9663-F41D2179D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112"/>
                <a:ext cx="132" cy="130"/>
              </a:xfrm>
              <a:custGeom>
                <a:avLst/>
                <a:gdLst>
                  <a:gd name="T0" fmla="*/ 356 w 395"/>
                  <a:gd name="T1" fmla="*/ 310 h 390"/>
                  <a:gd name="T2" fmla="*/ 366 w 395"/>
                  <a:gd name="T3" fmla="*/ 298 h 390"/>
                  <a:gd name="T4" fmla="*/ 373 w 395"/>
                  <a:gd name="T5" fmla="*/ 283 h 390"/>
                  <a:gd name="T6" fmla="*/ 379 w 395"/>
                  <a:gd name="T7" fmla="*/ 271 h 390"/>
                  <a:gd name="T8" fmla="*/ 385 w 395"/>
                  <a:gd name="T9" fmla="*/ 254 h 390"/>
                  <a:gd name="T10" fmla="*/ 389 w 395"/>
                  <a:gd name="T11" fmla="*/ 241 h 390"/>
                  <a:gd name="T12" fmla="*/ 393 w 395"/>
                  <a:gd name="T13" fmla="*/ 225 h 390"/>
                  <a:gd name="T14" fmla="*/ 393 w 395"/>
                  <a:gd name="T15" fmla="*/ 208 h 390"/>
                  <a:gd name="T16" fmla="*/ 395 w 395"/>
                  <a:gd name="T17" fmla="*/ 191 h 390"/>
                  <a:gd name="T18" fmla="*/ 393 w 395"/>
                  <a:gd name="T19" fmla="*/ 172 h 390"/>
                  <a:gd name="T20" fmla="*/ 389 w 395"/>
                  <a:gd name="T21" fmla="*/ 155 h 390"/>
                  <a:gd name="T22" fmla="*/ 385 w 395"/>
                  <a:gd name="T23" fmla="*/ 136 h 390"/>
                  <a:gd name="T24" fmla="*/ 379 w 395"/>
                  <a:gd name="T25" fmla="*/ 119 h 390"/>
                  <a:gd name="T26" fmla="*/ 359 w 395"/>
                  <a:gd name="T27" fmla="*/ 85 h 390"/>
                  <a:gd name="T28" fmla="*/ 336 w 395"/>
                  <a:gd name="T29" fmla="*/ 56 h 390"/>
                  <a:gd name="T30" fmla="*/ 305 w 395"/>
                  <a:gd name="T31" fmla="*/ 33 h 390"/>
                  <a:gd name="T32" fmla="*/ 273 w 395"/>
                  <a:gd name="T33" fmla="*/ 12 h 390"/>
                  <a:gd name="T34" fmla="*/ 256 w 395"/>
                  <a:gd name="T35" fmla="*/ 5 h 390"/>
                  <a:gd name="T36" fmla="*/ 236 w 395"/>
                  <a:gd name="T37" fmla="*/ 2 h 390"/>
                  <a:gd name="T38" fmla="*/ 216 w 395"/>
                  <a:gd name="T39" fmla="*/ 0 h 390"/>
                  <a:gd name="T40" fmla="*/ 196 w 395"/>
                  <a:gd name="T41" fmla="*/ 0 h 390"/>
                  <a:gd name="T42" fmla="*/ 176 w 395"/>
                  <a:gd name="T43" fmla="*/ 0 h 390"/>
                  <a:gd name="T44" fmla="*/ 159 w 395"/>
                  <a:gd name="T45" fmla="*/ 2 h 390"/>
                  <a:gd name="T46" fmla="*/ 140 w 395"/>
                  <a:gd name="T47" fmla="*/ 5 h 390"/>
                  <a:gd name="T48" fmla="*/ 124 w 395"/>
                  <a:gd name="T49" fmla="*/ 12 h 390"/>
                  <a:gd name="T50" fmla="*/ 86 w 395"/>
                  <a:gd name="T51" fmla="*/ 33 h 390"/>
                  <a:gd name="T52" fmla="*/ 60 w 395"/>
                  <a:gd name="T53" fmla="*/ 56 h 390"/>
                  <a:gd name="T54" fmla="*/ 34 w 395"/>
                  <a:gd name="T55" fmla="*/ 85 h 390"/>
                  <a:gd name="T56" fmla="*/ 16 w 395"/>
                  <a:gd name="T57" fmla="*/ 119 h 390"/>
                  <a:gd name="T58" fmla="*/ 10 w 395"/>
                  <a:gd name="T59" fmla="*/ 136 h 390"/>
                  <a:gd name="T60" fmla="*/ 6 w 395"/>
                  <a:gd name="T61" fmla="*/ 155 h 390"/>
                  <a:gd name="T62" fmla="*/ 4 w 395"/>
                  <a:gd name="T63" fmla="*/ 172 h 390"/>
                  <a:gd name="T64" fmla="*/ 0 w 395"/>
                  <a:gd name="T65" fmla="*/ 191 h 390"/>
                  <a:gd name="T66" fmla="*/ 4 w 395"/>
                  <a:gd name="T67" fmla="*/ 212 h 390"/>
                  <a:gd name="T68" fmla="*/ 6 w 395"/>
                  <a:gd name="T69" fmla="*/ 231 h 390"/>
                  <a:gd name="T70" fmla="*/ 10 w 395"/>
                  <a:gd name="T71" fmla="*/ 251 h 390"/>
                  <a:gd name="T72" fmla="*/ 16 w 395"/>
                  <a:gd name="T73" fmla="*/ 268 h 390"/>
                  <a:gd name="T74" fmla="*/ 34 w 395"/>
                  <a:gd name="T75" fmla="*/ 300 h 390"/>
                  <a:gd name="T76" fmla="*/ 60 w 395"/>
                  <a:gd name="T77" fmla="*/ 331 h 390"/>
                  <a:gd name="T78" fmla="*/ 86 w 395"/>
                  <a:gd name="T79" fmla="*/ 354 h 390"/>
                  <a:gd name="T80" fmla="*/ 124 w 395"/>
                  <a:gd name="T81" fmla="*/ 373 h 390"/>
                  <a:gd name="T82" fmla="*/ 140 w 395"/>
                  <a:gd name="T83" fmla="*/ 380 h 390"/>
                  <a:gd name="T84" fmla="*/ 159 w 395"/>
                  <a:gd name="T85" fmla="*/ 384 h 390"/>
                  <a:gd name="T86" fmla="*/ 176 w 395"/>
                  <a:gd name="T87" fmla="*/ 388 h 390"/>
                  <a:gd name="T88" fmla="*/ 196 w 395"/>
                  <a:gd name="T89" fmla="*/ 390 h 390"/>
                  <a:gd name="T90" fmla="*/ 219 w 395"/>
                  <a:gd name="T91" fmla="*/ 388 h 390"/>
                  <a:gd name="T92" fmla="*/ 244 w 395"/>
                  <a:gd name="T93" fmla="*/ 384 h 390"/>
                  <a:gd name="T94" fmla="*/ 267 w 395"/>
                  <a:gd name="T95" fmla="*/ 378 h 390"/>
                  <a:gd name="T96" fmla="*/ 286 w 395"/>
                  <a:gd name="T97" fmla="*/ 367 h 390"/>
                  <a:gd name="T98" fmla="*/ 305 w 395"/>
                  <a:gd name="T99" fmla="*/ 357 h 390"/>
                  <a:gd name="T100" fmla="*/ 326 w 395"/>
                  <a:gd name="T101" fmla="*/ 344 h 390"/>
                  <a:gd name="T102" fmla="*/ 343 w 395"/>
                  <a:gd name="T103" fmla="*/ 328 h 390"/>
                  <a:gd name="T104" fmla="*/ 356 w 395"/>
                  <a:gd name="T105" fmla="*/ 31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5" h="390">
                    <a:moveTo>
                      <a:pt x="356" y="310"/>
                    </a:moveTo>
                    <a:lnTo>
                      <a:pt x="366" y="298"/>
                    </a:lnTo>
                    <a:lnTo>
                      <a:pt x="373" y="283"/>
                    </a:lnTo>
                    <a:lnTo>
                      <a:pt x="379" y="271"/>
                    </a:lnTo>
                    <a:lnTo>
                      <a:pt x="385" y="254"/>
                    </a:lnTo>
                    <a:lnTo>
                      <a:pt x="389" y="241"/>
                    </a:lnTo>
                    <a:lnTo>
                      <a:pt x="393" y="225"/>
                    </a:lnTo>
                    <a:lnTo>
                      <a:pt x="393" y="208"/>
                    </a:lnTo>
                    <a:lnTo>
                      <a:pt x="395" y="191"/>
                    </a:lnTo>
                    <a:lnTo>
                      <a:pt x="393" y="172"/>
                    </a:lnTo>
                    <a:lnTo>
                      <a:pt x="389" y="155"/>
                    </a:lnTo>
                    <a:lnTo>
                      <a:pt x="385" y="136"/>
                    </a:lnTo>
                    <a:lnTo>
                      <a:pt x="379" y="119"/>
                    </a:lnTo>
                    <a:lnTo>
                      <a:pt x="359" y="85"/>
                    </a:lnTo>
                    <a:lnTo>
                      <a:pt x="336" y="56"/>
                    </a:lnTo>
                    <a:lnTo>
                      <a:pt x="305" y="33"/>
                    </a:lnTo>
                    <a:lnTo>
                      <a:pt x="273" y="12"/>
                    </a:lnTo>
                    <a:lnTo>
                      <a:pt x="256" y="5"/>
                    </a:lnTo>
                    <a:lnTo>
                      <a:pt x="236" y="2"/>
                    </a:lnTo>
                    <a:lnTo>
                      <a:pt x="216" y="0"/>
                    </a:lnTo>
                    <a:lnTo>
                      <a:pt x="196" y="0"/>
                    </a:lnTo>
                    <a:lnTo>
                      <a:pt x="176" y="0"/>
                    </a:lnTo>
                    <a:lnTo>
                      <a:pt x="159" y="2"/>
                    </a:lnTo>
                    <a:lnTo>
                      <a:pt x="140" y="5"/>
                    </a:lnTo>
                    <a:lnTo>
                      <a:pt x="124" y="12"/>
                    </a:lnTo>
                    <a:lnTo>
                      <a:pt x="86" y="33"/>
                    </a:lnTo>
                    <a:lnTo>
                      <a:pt x="60" y="56"/>
                    </a:lnTo>
                    <a:lnTo>
                      <a:pt x="34" y="85"/>
                    </a:lnTo>
                    <a:lnTo>
                      <a:pt x="16" y="119"/>
                    </a:lnTo>
                    <a:lnTo>
                      <a:pt x="10" y="136"/>
                    </a:lnTo>
                    <a:lnTo>
                      <a:pt x="6" y="155"/>
                    </a:lnTo>
                    <a:lnTo>
                      <a:pt x="4" y="172"/>
                    </a:lnTo>
                    <a:lnTo>
                      <a:pt x="0" y="191"/>
                    </a:lnTo>
                    <a:lnTo>
                      <a:pt x="4" y="212"/>
                    </a:lnTo>
                    <a:lnTo>
                      <a:pt x="6" y="231"/>
                    </a:lnTo>
                    <a:lnTo>
                      <a:pt x="10" y="251"/>
                    </a:lnTo>
                    <a:lnTo>
                      <a:pt x="16" y="268"/>
                    </a:lnTo>
                    <a:lnTo>
                      <a:pt x="34" y="300"/>
                    </a:lnTo>
                    <a:lnTo>
                      <a:pt x="60" y="331"/>
                    </a:lnTo>
                    <a:lnTo>
                      <a:pt x="86" y="354"/>
                    </a:lnTo>
                    <a:lnTo>
                      <a:pt x="124" y="373"/>
                    </a:lnTo>
                    <a:lnTo>
                      <a:pt x="140" y="380"/>
                    </a:lnTo>
                    <a:lnTo>
                      <a:pt x="159" y="384"/>
                    </a:lnTo>
                    <a:lnTo>
                      <a:pt x="176" y="388"/>
                    </a:lnTo>
                    <a:lnTo>
                      <a:pt x="196" y="390"/>
                    </a:lnTo>
                    <a:lnTo>
                      <a:pt x="219" y="388"/>
                    </a:lnTo>
                    <a:lnTo>
                      <a:pt x="244" y="384"/>
                    </a:lnTo>
                    <a:lnTo>
                      <a:pt x="267" y="378"/>
                    </a:lnTo>
                    <a:lnTo>
                      <a:pt x="286" y="367"/>
                    </a:lnTo>
                    <a:lnTo>
                      <a:pt x="305" y="357"/>
                    </a:lnTo>
                    <a:lnTo>
                      <a:pt x="326" y="344"/>
                    </a:lnTo>
                    <a:lnTo>
                      <a:pt x="343" y="328"/>
                    </a:lnTo>
                    <a:lnTo>
                      <a:pt x="356" y="31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0" name="Freeform 1452">
                <a:extLst>
                  <a:ext uri="{FF2B5EF4-FFF2-40B4-BE49-F238E27FC236}">
                    <a16:creationId xmlns:a16="http://schemas.microsoft.com/office/drawing/2014/main" id="{58F93396-5C85-40F8-9E25-DDD898813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113"/>
                <a:ext cx="107" cy="106"/>
              </a:xfrm>
              <a:custGeom>
                <a:avLst/>
                <a:gdLst>
                  <a:gd name="T0" fmla="*/ 322 w 322"/>
                  <a:gd name="T1" fmla="*/ 155 h 318"/>
                  <a:gd name="T2" fmla="*/ 319 w 322"/>
                  <a:gd name="T3" fmla="*/ 122 h 318"/>
                  <a:gd name="T4" fmla="*/ 309 w 322"/>
                  <a:gd name="T5" fmla="*/ 92 h 318"/>
                  <a:gd name="T6" fmla="*/ 293 w 322"/>
                  <a:gd name="T7" fmla="*/ 63 h 318"/>
                  <a:gd name="T8" fmla="*/ 273 w 322"/>
                  <a:gd name="T9" fmla="*/ 40 h 318"/>
                  <a:gd name="T10" fmla="*/ 249 w 322"/>
                  <a:gd name="T11" fmla="*/ 20 h 318"/>
                  <a:gd name="T12" fmla="*/ 223 w 322"/>
                  <a:gd name="T13" fmla="*/ 6 h 318"/>
                  <a:gd name="T14" fmla="*/ 204 w 322"/>
                  <a:gd name="T15" fmla="*/ 0 h 318"/>
                  <a:gd name="T16" fmla="*/ 199 w 322"/>
                  <a:gd name="T17" fmla="*/ 0 h 318"/>
                  <a:gd name="T18" fmla="*/ 196 w 322"/>
                  <a:gd name="T19" fmla="*/ 0 h 318"/>
                  <a:gd name="T20" fmla="*/ 193 w 322"/>
                  <a:gd name="T21" fmla="*/ 0 h 318"/>
                  <a:gd name="T22" fmla="*/ 189 w 322"/>
                  <a:gd name="T23" fmla="*/ 0 h 318"/>
                  <a:gd name="T24" fmla="*/ 219 w 322"/>
                  <a:gd name="T25" fmla="*/ 10 h 318"/>
                  <a:gd name="T26" fmla="*/ 246 w 322"/>
                  <a:gd name="T27" fmla="*/ 23 h 318"/>
                  <a:gd name="T28" fmla="*/ 273 w 322"/>
                  <a:gd name="T29" fmla="*/ 43 h 318"/>
                  <a:gd name="T30" fmla="*/ 289 w 322"/>
                  <a:gd name="T31" fmla="*/ 66 h 318"/>
                  <a:gd name="T32" fmla="*/ 307 w 322"/>
                  <a:gd name="T33" fmla="*/ 92 h 318"/>
                  <a:gd name="T34" fmla="*/ 316 w 322"/>
                  <a:gd name="T35" fmla="*/ 122 h 318"/>
                  <a:gd name="T36" fmla="*/ 319 w 322"/>
                  <a:gd name="T37" fmla="*/ 155 h 318"/>
                  <a:gd name="T38" fmla="*/ 322 w 322"/>
                  <a:gd name="T39" fmla="*/ 155 h 318"/>
                  <a:gd name="T40" fmla="*/ 319 w 322"/>
                  <a:gd name="T41" fmla="*/ 189 h 318"/>
                  <a:gd name="T42" fmla="*/ 309 w 322"/>
                  <a:gd name="T43" fmla="*/ 219 h 318"/>
                  <a:gd name="T44" fmla="*/ 293 w 322"/>
                  <a:gd name="T45" fmla="*/ 244 h 318"/>
                  <a:gd name="T46" fmla="*/ 273 w 322"/>
                  <a:gd name="T47" fmla="*/ 271 h 318"/>
                  <a:gd name="T48" fmla="*/ 249 w 322"/>
                  <a:gd name="T49" fmla="*/ 291 h 318"/>
                  <a:gd name="T50" fmla="*/ 223 w 322"/>
                  <a:gd name="T51" fmla="*/ 304 h 318"/>
                  <a:gd name="T52" fmla="*/ 193 w 322"/>
                  <a:gd name="T53" fmla="*/ 314 h 318"/>
                  <a:gd name="T54" fmla="*/ 159 w 322"/>
                  <a:gd name="T55" fmla="*/ 318 h 318"/>
                  <a:gd name="T56" fmla="*/ 126 w 322"/>
                  <a:gd name="T57" fmla="*/ 314 h 318"/>
                  <a:gd name="T58" fmla="*/ 97 w 322"/>
                  <a:gd name="T59" fmla="*/ 304 h 318"/>
                  <a:gd name="T60" fmla="*/ 67 w 322"/>
                  <a:gd name="T61" fmla="*/ 291 h 318"/>
                  <a:gd name="T62" fmla="*/ 44 w 322"/>
                  <a:gd name="T63" fmla="*/ 271 h 318"/>
                  <a:gd name="T64" fmla="*/ 23 w 322"/>
                  <a:gd name="T65" fmla="*/ 244 h 318"/>
                  <a:gd name="T66" fmla="*/ 6 w 322"/>
                  <a:gd name="T67" fmla="*/ 219 h 318"/>
                  <a:gd name="T68" fmla="*/ 0 w 322"/>
                  <a:gd name="T69" fmla="*/ 195 h 318"/>
                  <a:gd name="T70" fmla="*/ 0 w 322"/>
                  <a:gd name="T71" fmla="*/ 193 h 318"/>
                  <a:gd name="T72" fmla="*/ 0 w 322"/>
                  <a:gd name="T73" fmla="*/ 189 h 318"/>
                  <a:gd name="T74" fmla="*/ 0 w 322"/>
                  <a:gd name="T75" fmla="*/ 185 h 318"/>
                  <a:gd name="T76" fmla="*/ 4 w 322"/>
                  <a:gd name="T77" fmla="*/ 185 h 318"/>
                  <a:gd name="T78" fmla="*/ 10 w 322"/>
                  <a:gd name="T79" fmla="*/ 219 h 318"/>
                  <a:gd name="T80" fmla="*/ 27 w 322"/>
                  <a:gd name="T81" fmla="*/ 244 h 318"/>
                  <a:gd name="T82" fmla="*/ 46 w 322"/>
                  <a:gd name="T83" fmla="*/ 268 h 318"/>
                  <a:gd name="T84" fmla="*/ 69 w 322"/>
                  <a:gd name="T85" fmla="*/ 288 h 318"/>
                  <a:gd name="T86" fmla="*/ 97 w 322"/>
                  <a:gd name="T87" fmla="*/ 302 h 318"/>
                  <a:gd name="T88" fmla="*/ 126 w 322"/>
                  <a:gd name="T89" fmla="*/ 311 h 318"/>
                  <a:gd name="T90" fmla="*/ 159 w 322"/>
                  <a:gd name="T91" fmla="*/ 314 h 318"/>
                  <a:gd name="T92" fmla="*/ 189 w 322"/>
                  <a:gd name="T93" fmla="*/ 311 h 318"/>
                  <a:gd name="T94" fmla="*/ 219 w 322"/>
                  <a:gd name="T95" fmla="*/ 302 h 318"/>
                  <a:gd name="T96" fmla="*/ 246 w 322"/>
                  <a:gd name="T97" fmla="*/ 288 h 318"/>
                  <a:gd name="T98" fmla="*/ 273 w 322"/>
                  <a:gd name="T99" fmla="*/ 268 h 318"/>
                  <a:gd name="T100" fmla="*/ 289 w 322"/>
                  <a:gd name="T101" fmla="*/ 244 h 318"/>
                  <a:gd name="T102" fmla="*/ 307 w 322"/>
                  <a:gd name="T103" fmla="*/ 219 h 318"/>
                  <a:gd name="T104" fmla="*/ 316 w 322"/>
                  <a:gd name="T105" fmla="*/ 185 h 318"/>
                  <a:gd name="T106" fmla="*/ 319 w 322"/>
                  <a:gd name="T107" fmla="*/ 155 h 318"/>
                  <a:gd name="T108" fmla="*/ 322 w 322"/>
                  <a:gd name="T109" fmla="*/ 15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2" h="318">
                    <a:moveTo>
                      <a:pt x="322" y="155"/>
                    </a:moveTo>
                    <a:lnTo>
                      <a:pt x="319" y="122"/>
                    </a:lnTo>
                    <a:lnTo>
                      <a:pt x="309" y="92"/>
                    </a:lnTo>
                    <a:lnTo>
                      <a:pt x="293" y="63"/>
                    </a:lnTo>
                    <a:lnTo>
                      <a:pt x="273" y="40"/>
                    </a:lnTo>
                    <a:lnTo>
                      <a:pt x="249" y="20"/>
                    </a:lnTo>
                    <a:lnTo>
                      <a:pt x="223" y="6"/>
                    </a:lnTo>
                    <a:lnTo>
                      <a:pt x="204" y="0"/>
                    </a:lnTo>
                    <a:lnTo>
                      <a:pt x="199" y="0"/>
                    </a:lnTo>
                    <a:lnTo>
                      <a:pt x="196" y="0"/>
                    </a:lnTo>
                    <a:lnTo>
                      <a:pt x="193" y="0"/>
                    </a:lnTo>
                    <a:lnTo>
                      <a:pt x="189" y="0"/>
                    </a:lnTo>
                    <a:lnTo>
                      <a:pt x="219" y="10"/>
                    </a:lnTo>
                    <a:lnTo>
                      <a:pt x="246" y="23"/>
                    </a:lnTo>
                    <a:lnTo>
                      <a:pt x="273" y="43"/>
                    </a:lnTo>
                    <a:lnTo>
                      <a:pt x="289" y="66"/>
                    </a:lnTo>
                    <a:lnTo>
                      <a:pt x="307" y="92"/>
                    </a:lnTo>
                    <a:lnTo>
                      <a:pt x="316" y="122"/>
                    </a:lnTo>
                    <a:lnTo>
                      <a:pt x="319" y="155"/>
                    </a:lnTo>
                    <a:lnTo>
                      <a:pt x="322" y="155"/>
                    </a:lnTo>
                    <a:lnTo>
                      <a:pt x="319" y="189"/>
                    </a:lnTo>
                    <a:lnTo>
                      <a:pt x="309" y="219"/>
                    </a:lnTo>
                    <a:lnTo>
                      <a:pt x="293" y="244"/>
                    </a:lnTo>
                    <a:lnTo>
                      <a:pt x="273" y="271"/>
                    </a:lnTo>
                    <a:lnTo>
                      <a:pt x="249" y="291"/>
                    </a:lnTo>
                    <a:lnTo>
                      <a:pt x="223" y="304"/>
                    </a:lnTo>
                    <a:lnTo>
                      <a:pt x="193" y="314"/>
                    </a:lnTo>
                    <a:lnTo>
                      <a:pt x="159" y="318"/>
                    </a:lnTo>
                    <a:lnTo>
                      <a:pt x="126" y="314"/>
                    </a:lnTo>
                    <a:lnTo>
                      <a:pt x="97" y="304"/>
                    </a:lnTo>
                    <a:lnTo>
                      <a:pt x="67" y="291"/>
                    </a:lnTo>
                    <a:lnTo>
                      <a:pt x="44" y="271"/>
                    </a:lnTo>
                    <a:lnTo>
                      <a:pt x="23" y="244"/>
                    </a:lnTo>
                    <a:lnTo>
                      <a:pt x="6" y="219"/>
                    </a:lnTo>
                    <a:lnTo>
                      <a:pt x="0" y="195"/>
                    </a:lnTo>
                    <a:lnTo>
                      <a:pt x="0" y="193"/>
                    </a:lnTo>
                    <a:lnTo>
                      <a:pt x="0" y="189"/>
                    </a:lnTo>
                    <a:lnTo>
                      <a:pt x="0" y="185"/>
                    </a:lnTo>
                    <a:lnTo>
                      <a:pt x="4" y="185"/>
                    </a:lnTo>
                    <a:lnTo>
                      <a:pt x="10" y="219"/>
                    </a:lnTo>
                    <a:lnTo>
                      <a:pt x="27" y="244"/>
                    </a:lnTo>
                    <a:lnTo>
                      <a:pt x="46" y="268"/>
                    </a:lnTo>
                    <a:lnTo>
                      <a:pt x="69" y="288"/>
                    </a:lnTo>
                    <a:lnTo>
                      <a:pt x="97" y="302"/>
                    </a:lnTo>
                    <a:lnTo>
                      <a:pt x="126" y="311"/>
                    </a:lnTo>
                    <a:lnTo>
                      <a:pt x="159" y="314"/>
                    </a:lnTo>
                    <a:lnTo>
                      <a:pt x="189" y="311"/>
                    </a:lnTo>
                    <a:lnTo>
                      <a:pt x="219" y="302"/>
                    </a:lnTo>
                    <a:lnTo>
                      <a:pt x="246" y="288"/>
                    </a:lnTo>
                    <a:lnTo>
                      <a:pt x="273" y="268"/>
                    </a:lnTo>
                    <a:lnTo>
                      <a:pt x="289" y="244"/>
                    </a:lnTo>
                    <a:lnTo>
                      <a:pt x="307" y="219"/>
                    </a:lnTo>
                    <a:lnTo>
                      <a:pt x="316" y="185"/>
                    </a:lnTo>
                    <a:lnTo>
                      <a:pt x="319" y="155"/>
                    </a:lnTo>
                    <a:lnTo>
                      <a:pt x="322" y="155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1" name="Freeform 1453">
                <a:extLst>
                  <a:ext uri="{FF2B5EF4-FFF2-40B4-BE49-F238E27FC236}">
                    <a16:creationId xmlns:a16="http://schemas.microsoft.com/office/drawing/2014/main" id="{5991F674-6D24-4CDD-AEAF-D53140B9B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2113"/>
                <a:ext cx="106" cy="105"/>
              </a:xfrm>
              <a:custGeom>
                <a:avLst/>
                <a:gdLst>
                  <a:gd name="T0" fmla="*/ 320 w 320"/>
                  <a:gd name="T1" fmla="*/ 156 h 315"/>
                  <a:gd name="T2" fmla="*/ 316 w 320"/>
                  <a:gd name="T3" fmla="*/ 124 h 315"/>
                  <a:gd name="T4" fmla="*/ 306 w 320"/>
                  <a:gd name="T5" fmla="*/ 93 h 315"/>
                  <a:gd name="T6" fmla="*/ 290 w 320"/>
                  <a:gd name="T7" fmla="*/ 67 h 315"/>
                  <a:gd name="T8" fmla="*/ 274 w 320"/>
                  <a:gd name="T9" fmla="*/ 44 h 315"/>
                  <a:gd name="T10" fmla="*/ 247 w 320"/>
                  <a:gd name="T11" fmla="*/ 23 h 315"/>
                  <a:gd name="T12" fmla="*/ 219 w 320"/>
                  <a:gd name="T13" fmla="*/ 10 h 315"/>
                  <a:gd name="T14" fmla="*/ 190 w 320"/>
                  <a:gd name="T15" fmla="*/ 0 h 315"/>
                  <a:gd name="T16" fmla="*/ 187 w 320"/>
                  <a:gd name="T17" fmla="*/ 0 h 315"/>
                  <a:gd name="T18" fmla="*/ 184 w 320"/>
                  <a:gd name="T19" fmla="*/ 0 h 315"/>
                  <a:gd name="T20" fmla="*/ 181 w 320"/>
                  <a:gd name="T21" fmla="*/ 0 h 315"/>
                  <a:gd name="T22" fmla="*/ 177 w 320"/>
                  <a:gd name="T23" fmla="*/ 0 h 315"/>
                  <a:gd name="T24" fmla="*/ 174 w 320"/>
                  <a:gd name="T25" fmla="*/ 0 h 315"/>
                  <a:gd name="T26" fmla="*/ 190 w 320"/>
                  <a:gd name="T27" fmla="*/ 4 h 315"/>
                  <a:gd name="T28" fmla="*/ 219 w 320"/>
                  <a:gd name="T29" fmla="*/ 10 h 315"/>
                  <a:gd name="T30" fmla="*/ 247 w 320"/>
                  <a:gd name="T31" fmla="*/ 27 h 315"/>
                  <a:gd name="T32" fmla="*/ 270 w 320"/>
                  <a:gd name="T33" fmla="*/ 46 h 315"/>
                  <a:gd name="T34" fmla="*/ 290 w 320"/>
                  <a:gd name="T35" fmla="*/ 67 h 315"/>
                  <a:gd name="T36" fmla="*/ 304 w 320"/>
                  <a:gd name="T37" fmla="*/ 93 h 315"/>
                  <a:gd name="T38" fmla="*/ 314 w 320"/>
                  <a:gd name="T39" fmla="*/ 124 h 315"/>
                  <a:gd name="T40" fmla="*/ 316 w 320"/>
                  <a:gd name="T41" fmla="*/ 156 h 315"/>
                  <a:gd name="T42" fmla="*/ 320 w 320"/>
                  <a:gd name="T43" fmla="*/ 156 h 315"/>
                  <a:gd name="T44" fmla="*/ 316 w 320"/>
                  <a:gd name="T45" fmla="*/ 185 h 315"/>
                  <a:gd name="T46" fmla="*/ 306 w 320"/>
                  <a:gd name="T47" fmla="*/ 219 h 315"/>
                  <a:gd name="T48" fmla="*/ 290 w 320"/>
                  <a:gd name="T49" fmla="*/ 245 h 315"/>
                  <a:gd name="T50" fmla="*/ 274 w 320"/>
                  <a:gd name="T51" fmla="*/ 269 h 315"/>
                  <a:gd name="T52" fmla="*/ 247 w 320"/>
                  <a:gd name="T53" fmla="*/ 288 h 315"/>
                  <a:gd name="T54" fmla="*/ 219 w 320"/>
                  <a:gd name="T55" fmla="*/ 302 h 315"/>
                  <a:gd name="T56" fmla="*/ 190 w 320"/>
                  <a:gd name="T57" fmla="*/ 311 h 315"/>
                  <a:gd name="T58" fmla="*/ 160 w 320"/>
                  <a:gd name="T59" fmla="*/ 315 h 315"/>
                  <a:gd name="T60" fmla="*/ 127 w 320"/>
                  <a:gd name="T61" fmla="*/ 311 h 315"/>
                  <a:gd name="T62" fmla="*/ 97 w 320"/>
                  <a:gd name="T63" fmla="*/ 302 h 315"/>
                  <a:gd name="T64" fmla="*/ 70 w 320"/>
                  <a:gd name="T65" fmla="*/ 288 h 315"/>
                  <a:gd name="T66" fmla="*/ 47 w 320"/>
                  <a:gd name="T67" fmla="*/ 269 h 315"/>
                  <a:gd name="T68" fmla="*/ 28 w 320"/>
                  <a:gd name="T69" fmla="*/ 245 h 315"/>
                  <a:gd name="T70" fmla="*/ 11 w 320"/>
                  <a:gd name="T71" fmla="*/ 219 h 315"/>
                  <a:gd name="T72" fmla="*/ 5 w 320"/>
                  <a:gd name="T73" fmla="*/ 185 h 315"/>
                  <a:gd name="T74" fmla="*/ 0 w 320"/>
                  <a:gd name="T75" fmla="*/ 185 h 315"/>
                  <a:gd name="T76" fmla="*/ 0 w 320"/>
                  <a:gd name="T77" fmla="*/ 183 h 315"/>
                  <a:gd name="T78" fmla="*/ 0 w 320"/>
                  <a:gd name="T79" fmla="*/ 181 h 315"/>
                  <a:gd name="T80" fmla="*/ 5 w 320"/>
                  <a:gd name="T81" fmla="*/ 181 h 315"/>
                  <a:gd name="T82" fmla="*/ 5 w 320"/>
                  <a:gd name="T83" fmla="*/ 176 h 315"/>
                  <a:gd name="T84" fmla="*/ 5 w 320"/>
                  <a:gd name="T85" fmla="*/ 173 h 315"/>
                  <a:gd name="T86" fmla="*/ 5 w 320"/>
                  <a:gd name="T87" fmla="*/ 170 h 315"/>
                  <a:gd name="T88" fmla="*/ 5 w 320"/>
                  <a:gd name="T89" fmla="*/ 166 h 315"/>
                  <a:gd name="T90" fmla="*/ 5 w 320"/>
                  <a:gd name="T91" fmla="*/ 185 h 315"/>
                  <a:gd name="T92" fmla="*/ 15 w 320"/>
                  <a:gd name="T93" fmla="*/ 216 h 315"/>
                  <a:gd name="T94" fmla="*/ 30 w 320"/>
                  <a:gd name="T95" fmla="*/ 242 h 315"/>
                  <a:gd name="T96" fmla="*/ 47 w 320"/>
                  <a:gd name="T97" fmla="*/ 265 h 315"/>
                  <a:gd name="T98" fmla="*/ 70 w 320"/>
                  <a:gd name="T99" fmla="*/ 285 h 315"/>
                  <a:gd name="T100" fmla="*/ 97 w 320"/>
                  <a:gd name="T101" fmla="*/ 299 h 315"/>
                  <a:gd name="T102" fmla="*/ 127 w 320"/>
                  <a:gd name="T103" fmla="*/ 309 h 315"/>
                  <a:gd name="T104" fmla="*/ 160 w 320"/>
                  <a:gd name="T105" fmla="*/ 311 h 315"/>
                  <a:gd name="T106" fmla="*/ 190 w 320"/>
                  <a:gd name="T107" fmla="*/ 309 h 315"/>
                  <a:gd name="T108" fmla="*/ 219 w 320"/>
                  <a:gd name="T109" fmla="*/ 299 h 315"/>
                  <a:gd name="T110" fmla="*/ 247 w 320"/>
                  <a:gd name="T111" fmla="*/ 285 h 315"/>
                  <a:gd name="T112" fmla="*/ 270 w 320"/>
                  <a:gd name="T113" fmla="*/ 265 h 315"/>
                  <a:gd name="T114" fmla="*/ 290 w 320"/>
                  <a:gd name="T115" fmla="*/ 242 h 315"/>
                  <a:gd name="T116" fmla="*/ 304 w 320"/>
                  <a:gd name="T117" fmla="*/ 216 h 315"/>
                  <a:gd name="T118" fmla="*/ 314 w 320"/>
                  <a:gd name="T119" fmla="*/ 185 h 315"/>
                  <a:gd name="T120" fmla="*/ 316 w 320"/>
                  <a:gd name="T121" fmla="*/ 156 h 315"/>
                  <a:gd name="T122" fmla="*/ 320 w 320"/>
                  <a:gd name="T123" fmla="*/ 15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0" h="315">
                    <a:moveTo>
                      <a:pt x="320" y="156"/>
                    </a:moveTo>
                    <a:lnTo>
                      <a:pt x="316" y="124"/>
                    </a:lnTo>
                    <a:lnTo>
                      <a:pt x="306" y="93"/>
                    </a:lnTo>
                    <a:lnTo>
                      <a:pt x="290" y="67"/>
                    </a:lnTo>
                    <a:lnTo>
                      <a:pt x="274" y="44"/>
                    </a:lnTo>
                    <a:lnTo>
                      <a:pt x="247" y="23"/>
                    </a:lnTo>
                    <a:lnTo>
                      <a:pt x="219" y="10"/>
                    </a:lnTo>
                    <a:lnTo>
                      <a:pt x="190" y="0"/>
                    </a:lnTo>
                    <a:lnTo>
                      <a:pt x="187" y="0"/>
                    </a:lnTo>
                    <a:lnTo>
                      <a:pt x="184" y="0"/>
                    </a:lnTo>
                    <a:lnTo>
                      <a:pt x="181" y="0"/>
                    </a:lnTo>
                    <a:lnTo>
                      <a:pt x="177" y="0"/>
                    </a:lnTo>
                    <a:lnTo>
                      <a:pt x="174" y="0"/>
                    </a:lnTo>
                    <a:lnTo>
                      <a:pt x="190" y="4"/>
                    </a:lnTo>
                    <a:lnTo>
                      <a:pt x="219" y="10"/>
                    </a:lnTo>
                    <a:lnTo>
                      <a:pt x="247" y="27"/>
                    </a:lnTo>
                    <a:lnTo>
                      <a:pt x="270" y="46"/>
                    </a:lnTo>
                    <a:lnTo>
                      <a:pt x="290" y="67"/>
                    </a:lnTo>
                    <a:lnTo>
                      <a:pt x="304" y="93"/>
                    </a:lnTo>
                    <a:lnTo>
                      <a:pt x="314" y="124"/>
                    </a:lnTo>
                    <a:lnTo>
                      <a:pt x="316" y="156"/>
                    </a:lnTo>
                    <a:lnTo>
                      <a:pt x="320" y="156"/>
                    </a:lnTo>
                    <a:lnTo>
                      <a:pt x="316" y="185"/>
                    </a:lnTo>
                    <a:lnTo>
                      <a:pt x="306" y="219"/>
                    </a:lnTo>
                    <a:lnTo>
                      <a:pt x="290" y="245"/>
                    </a:lnTo>
                    <a:lnTo>
                      <a:pt x="274" y="269"/>
                    </a:lnTo>
                    <a:lnTo>
                      <a:pt x="247" y="288"/>
                    </a:lnTo>
                    <a:lnTo>
                      <a:pt x="219" y="302"/>
                    </a:lnTo>
                    <a:lnTo>
                      <a:pt x="190" y="311"/>
                    </a:lnTo>
                    <a:lnTo>
                      <a:pt x="160" y="315"/>
                    </a:lnTo>
                    <a:lnTo>
                      <a:pt x="127" y="311"/>
                    </a:lnTo>
                    <a:lnTo>
                      <a:pt x="97" y="302"/>
                    </a:lnTo>
                    <a:lnTo>
                      <a:pt x="70" y="288"/>
                    </a:lnTo>
                    <a:lnTo>
                      <a:pt x="47" y="269"/>
                    </a:lnTo>
                    <a:lnTo>
                      <a:pt x="28" y="245"/>
                    </a:lnTo>
                    <a:lnTo>
                      <a:pt x="11" y="219"/>
                    </a:lnTo>
                    <a:lnTo>
                      <a:pt x="5" y="185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5" y="181"/>
                    </a:lnTo>
                    <a:lnTo>
                      <a:pt x="5" y="176"/>
                    </a:lnTo>
                    <a:lnTo>
                      <a:pt x="5" y="173"/>
                    </a:lnTo>
                    <a:lnTo>
                      <a:pt x="5" y="170"/>
                    </a:lnTo>
                    <a:lnTo>
                      <a:pt x="5" y="166"/>
                    </a:lnTo>
                    <a:lnTo>
                      <a:pt x="5" y="185"/>
                    </a:lnTo>
                    <a:lnTo>
                      <a:pt x="15" y="216"/>
                    </a:lnTo>
                    <a:lnTo>
                      <a:pt x="30" y="242"/>
                    </a:lnTo>
                    <a:lnTo>
                      <a:pt x="47" y="265"/>
                    </a:lnTo>
                    <a:lnTo>
                      <a:pt x="70" y="285"/>
                    </a:lnTo>
                    <a:lnTo>
                      <a:pt x="97" y="299"/>
                    </a:lnTo>
                    <a:lnTo>
                      <a:pt x="127" y="309"/>
                    </a:lnTo>
                    <a:lnTo>
                      <a:pt x="160" y="311"/>
                    </a:lnTo>
                    <a:lnTo>
                      <a:pt x="190" y="309"/>
                    </a:lnTo>
                    <a:lnTo>
                      <a:pt x="219" y="299"/>
                    </a:lnTo>
                    <a:lnTo>
                      <a:pt x="247" y="285"/>
                    </a:lnTo>
                    <a:lnTo>
                      <a:pt x="270" y="265"/>
                    </a:lnTo>
                    <a:lnTo>
                      <a:pt x="290" y="242"/>
                    </a:lnTo>
                    <a:lnTo>
                      <a:pt x="304" y="216"/>
                    </a:lnTo>
                    <a:lnTo>
                      <a:pt x="314" y="185"/>
                    </a:lnTo>
                    <a:lnTo>
                      <a:pt x="316" y="156"/>
                    </a:lnTo>
                    <a:lnTo>
                      <a:pt x="320" y="156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2" name="Freeform 1454">
                <a:extLst>
                  <a:ext uri="{FF2B5EF4-FFF2-40B4-BE49-F238E27FC236}">
                    <a16:creationId xmlns:a16="http://schemas.microsoft.com/office/drawing/2014/main" id="{A92198C7-375C-4116-BE57-972C40C5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113"/>
                <a:ext cx="104" cy="103"/>
              </a:xfrm>
              <a:custGeom>
                <a:avLst/>
                <a:gdLst>
                  <a:gd name="T0" fmla="*/ 312 w 312"/>
                  <a:gd name="T1" fmla="*/ 155 h 311"/>
                  <a:gd name="T2" fmla="*/ 310 w 312"/>
                  <a:gd name="T3" fmla="*/ 122 h 311"/>
                  <a:gd name="T4" fmla="*/ 299 w 312"/>
                  <a:gd name="T5" fmla="*/ 92 h 311"/>
                  <a:gd name="T6" fmla="*/ 286 w 312"/>
                  <a:gd name="T7" fmla="*/ 66 h 311"/>
                  <a:gd name="T8" fmla="*/ 265 w 312"/>
                  <a:gd name="T9" fmla="*/ 45 h 311"/>
                  <a:gd name="T10" fmla="*/ 242 w 312"/>
                  <a:gd name="T11" fmla="*/ 26 h 311"/>
                  <a:gd name="T12" fmla="*/ 215 w 312"/>
                  <a:gd name="T13" fmla="*/ 10 h 311"/>
                  <a:gd name="T14" fmla="*/ 185 w 312"/>
                  <a:gd name="T15" fmla="*/ 3 h 311"/>
                  <a:gd name="T16" fmla="*/ 169 w 312"/>
                  <a:gd name="T17" fmla="*/ 0 h 311"/>
                  <a:gd name="T18" fmla="*/ 166 w 312"/>
                  <a:gd name="T19" fmla="*/ 0 h 311"/>
                  <a:gd name="T20" fmla="*/ 163 w 312"/>
                  <a:gd name="T21" fmla="*/ 0 h 311"/>
                  <a:gd name="T22" fmla="*/ 160 w 312"/>
                  <a:gd name="T23" fmla="*/ 3 h 311"/>
                  <a:gd name="T24" fmla="*/ 156 w 312"/>
                  <a:gd name="T25" fmla="*/ 3 h 311"/>
                  <a:gd name="T26" fmla="*/ 185 w 312"/>
                  <a:gd name="T27" fmla="*/ 6 h 311"/>
                  <a:gd name="T28" fmla="*/ 215 w 312"/>
                  <a:gd name="T29" fmla="*/ 12 h 311"/>
                  <a:gd name="T30" fmla="*/ 239 w 312"/>
                  <a:gd name="T31" fmla="*/ 29 h 311"/>
                  <a:gd name="T32" fmla="*/ 263 w 312"/>
                  <a:gd name="T33" fmla="*/ 45 h 311"/>
                  <a:gd name="T34" fmla="*/ 282 w 312"/>
                  <a:gd name="T35" fmla="*/ 69 h 311"/>
                  <a:gd name="T36" fmla="*/ 295 w 312"/>
                  <a:gd name="T37" fmla="*/ 96 h 311"/>
                  <a:gd name="T38" fmla="*/ 305 w 312"/>
                  <a:gd name="T39" fmla="*/ 125 h 311"/>
                  <a:gd name="T40" fmla="*/ 310 w 312"/>
                  <a:gd name="T41" fmla="*/ 155 h 311"/>
                  <a:gd name="T42" fmla="*/ 312 w 312"/>
                  <a:gd name="T43" fmla="*/ 155 h 311"/>
                  <a:gd name="T44" fmla="*/ 310 w 312"/>
                  <a:gd name="T45" fmla="*/ 185 h 311"/>
                  <a:gd name="T46" fmla="*/ 299 w 312"/>
                  <a:gd name="T47" fmla="*/ 215 h 311"/>
                  <a:gd name="T48" fmla="*/ 286 w 312"/>
                  <a:gd name="T49" fmla="*/ 241 h 311"/>
                  <a:gd name="T50" fmla="*/ 265 w 312"/>
                  <a:gd name="T51" fmla="*/ 264 h 311"/>
                  <a:gd name="T52" fmla="*/ 242 w 312"/>
                  <a:gd name="T53" fmla="*/ 284 h 311"/>
                  <a:gd name="T54" fmla="*/ 215 w 312"/>
                  <a:gd name="T55" fmla="*/ 298 h 311"/>
                  <a:gd name="T56" fmla="*/ 185 w 312"/>
                  <a:gd name="T57" fmla="*/ 308 h 311"/>
                  <a:gd name="T58" fmla="*/ 156 w 312"/>
                  <a:gd name="T59" fmla="*/ 311 h 311"/>
                  <a:gd name="T60" fmla="*/ 122 w 312"/>
                  <a:gd name="T61" fmla="*/ 308 h 311"/>
                  <a:gd name="T62" fmla="*/ 93 w 312"/>
                  <a:gd name="T63" fmla="*/ 298 h 311"/>
                  <a:gd name="T64" fmla="*/ 66 w 312"/>
                  <a:gd name="T65" fmla="*/ 284 h 311"/>
                  <a:gd name="T66" fmla="*/ 43 w 312"/>
                  <a:gd name="T67" fmla="*/ 264 h 311"/>
                  <a:gd name="T68" fmla="*/ 26 w 312"/>
                  <a:gd name="T69" fmla="*/ 241 h 311"/>
                  <a:gd name="T70" fmla="*/ 9 w 312"/>
                  <a:gd name="T71" fmla="*/ 215 h 311"/>
                  <a:gd name="T72" fmla="*/ 0 w 312"/>
                  <a:gd name="T73" fmla="*/ 185 h 311"/>
                  <a:gd name="T74" fmla="*/ 0 w 312"/>
                  <a:gd name="T75" fmla="*/ 165 h 311"/>
                  <a:gd name="T76" fmla="*/ 0 w 312"/>
                  <a:gd name="T77" fmla="*/ 162 h 311"/>
                  <a:gd name="T78" fmla="*/ 0 w 312"/>
                  <a:gd name="T79" fmla="*/ 159 h 311"/>
                  <a:gd name="T80" fmla="*/ 0 w 312"/>
                  <a:gd name="T81" fmla="*/ 155 h 311"/>
                  <a:gd name="T82" fmla="*/ 3 w 312"/>
                  <a:gd name="T83" fmla="*/ 155 h 311"/>
                  <a:gd name="T84" fmla="*/ 3 w 312"/>
                  <a:gd name="T85" fmla="*/ 185 h 311"/>
                  <a:gd name="T86" fmla="*/ 13 w 312"/>
                  <a:gd name="T87" fmla="*/ 215 h 311"/>
                  <a:gd name="T88" fmla="*/ 26 w 312"/>
                  <a:gd name="T89" fmla="*/ 241 h 311"/>
                  <a:gd name="T90" fmla="*/ 46 w 312"/>
                  <a:gd name="T91" fmla="*/ 261 h 311"/>
                  <a:gd name="T92" fmla="*/ 70 w 312"/>
                  <a:gd name="T93" fmla="*/ 281 h 311"/>
                  <a:gd name="T94" fmla="*/ 95 w 312"/>
                  <a:gd name="T95" fmla="*/ 294 h 311"/>
                  <a:gd name="T96" fmla="*/ 122 w 312"/>
                  <a:gd name="T97" fmla="*/ 304 h 311"/>
                  <a:gd name="T98" fmla="*/ 156 w 312"/>
                  <a:gd name="T99" fmla="*/ 308 h 311"/>
                  <a:gd name="T100" fmla="*/ 185 w 312"/>
                  <a:gd name="T101" fmla="*/ 304 h 311"/>
                  <a:gd name="T102" fmla="*/ 215 w 312"/>
                  <a:gd name="T103" fmla="*/ 294 h 311"/>
                  <a:gd name="T104" fmla="*/ 239 w 312"/>
                  <a:gd name="T105" fmla="*/ 281 h 311"/>
                  <a:gd name="T106" fmla="*/ 263 w 312"/>
                  <a:gd name="T107" fmla="*/ 261 h 311"/>
                  <a:gd name="T108" fmla="*/ 282 w 312"/>
                  <a:gd name="T109" fmla="*/ 241 h 311"/>
                  <a:gd name="T110" fmla="*/ 295 w 312"/>
                  <a:gd name="T111" fmla="*/ 215 h 311"/>
                  <a:gd name="T112" fmla="*/ 305 w 312"/>
                  <a:gd name="T113" fmla="*/ 185 h 311"/>
                  <a:gd name="T114" fmla="*/ 310 w 312"/>
                  <a:gd name="T115" fmla="*/ 155 h 311"/>
                  <a:gd name="T116" fmla="*/ 312 w 312"/>
                  <a:gd name="T117" fmla="*/ 155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2" h="311">
                    <a:moveTo>
                      <a:pt x="312" y="155"/>
                    </a:moveTo>
                    <a:lnTo>
                      <a:pt x="310" y="122"/>
                    </a:lnTo>
                    <a:lnTo>
                      <a:pt x="299" y="92"/>
                    </a:lnTo>
                    <a:lnTo>
                      <a:pt x="286" y="66"/>
                    </a:lnTo>
                    <a:lnTo>
                      <a:pt x="265" y="45"/>
                    </a:lnTo>
                    <a:lnTo>
                      <a:pt x="242" y="26"/>
                    </a:lnTo>
                    <a:lnTo>
                      <a:pt x="215" y="10"/>
                    </a:lnTo>
                    <a:lnTo>
                      <a:pt x="185" y="3"/>
                    </a:lnTo>
                    <a:lnTo>
                      <a:pt x="169" y="0"/>
                    </a:lnTo>
                    <a:lnTo>
                      <a:pt x="166" y="0"/>
                    </a:lnTo>
                    <a:lnTo>
                      <a:pt x="163" y="0"/>
                    </a:lnTo>
                    <a:lnTo>
                      <a:pt x="160" y="3"/>
                    </a:lnTo>
                    <a:lnTo>
                      <a:pt x="156" y="3"/>
                    </a:lnTo>
                    <a:lnTo>
                      <a:pt x="185" y="6"/>
                    </a:lnTo>
                    <a:lnTo>
                      <a:pt x="215" y="12"/>
                    </a:lnTo>
                    <a:lnTo>
                      <a:pt x="239" y="29"/>
                    </a:lnTo>
                    <a:lnTo>
                      <a:pt x="263" y="45"/>
                    </a:lnTo>
                    <a:lnTo>
                      <a:pt x="282" y="69"/>
                    </a:lnTo>
                    <a:lnTo>
                      <a:pt x="295" y="96"/>
                    </a:lnTo>
                    <a:lnTo>
                      <a:pt x="305" y="125"/>
                    </a:lnTo>
                    <a:lnTo>
                      <a:pt x="310" y="155"/>
                    </a:lnTo>
                    <a:lnTo>
                      <a:pt x="312" y="155"/>
                    </a:lnTo>
                    <a:lnTo>
                      <a:pt x="310" y="185"/>
                    </a:lnTo>
                    <a:lnTo>
                      <a:pt x="299" y="215"/>
                    </a:lnTo>
                    <a:lnTo>
                      <a:pt x="286" y="241"/>
                    </a:lnTo>
                    <a:lnTo>
                      <a:pt x="265" y="264"/>
                    </a:lnTo>
                    <a:lnTo>
                      <a:pt x="242" y="284"/>
                    </a:lnTo>
                    <a:lnTo>
                      <a:pt x="215" y="298"/>
                    </a:lnTo>
                    <a:lnTo>
                      <a:pt x="185" y="308"/>
                    </a:lnTo>
                    <a:lnTo>
                      <a:pt x="156" y="311"/>
                    </a:lnTo>
                    <a:lnTo>
                      <a:pt x="122" y="308"/>
                    </a:lnTo>
                    <a:lnTo>
                      <a:pt x="93" y="298"/>
                    </a:lnTo>
                    <a:lnTo>
                      <a:pt x="66" y="284"/>
                    </a:lnTo>
                    <a:lnTo>
                      <a:pt x="43" y="264"/>
                    </a:lnTo>
                    <a:lnTo>
                      <a:pt x="26" y="241"/>
                    </a:lnTo>
                    <a:lnTo>
                      <a:pt x="9" y="215"/>
                    </a:lnTo>
                    <a:lnTo>
                      <a:pt x="0" y="185"/>
                    </a:lnTo>
                    <a:lnTo>
                      <a:pt x="0" y="165"/>
                    </a:lnTo>
                    <a:lnTo>
                      <a:pt x="0" y="162"/>
                    </a:lnTo>
                    <a:lnTo>
                      <a:pt x="0" y="159"/>
                    </a:lnTo>
                    <a:lnTo>
                      <a:pt x="0" y="155"/>
                    </a:lnTo>
                    <a:lnTo>
                      <a:pt x="3" y="155"/>
                    </a:lnTo>
                    <a:lnTo>
                      <a:pt x="3" y="185"/>
                    </a:lnTo>
                    <a:lnTo>
                      <a:pt x="13" y="215"/>
                    </a:lnTo>
                    <a:lnTo>
                      <a:pt x="26" y="241"/>
                    </a:lnTo>
                    <a:lnTo>
                      <a:pt x="46" y="261"/>
                    </a:lnTo>
                    <a:lnTo>
                      <a:pt x="70" y="281"/>
                    </a:lnTo>
                    <a:lnTo>
                      <a:pt x="95" y="294"/>
                    </a:lnTo>
                    <a:lnTo>
                      <a:pt x="122" y="304"/>
                    </a:lnTo>
                    <a:lnTo>
                      <a:pt x="156" y="308"/>
                    </a:lnTo>
                    <a:lnTo>
                      <a:pt x="185" y="304"/>
                    </a:lnTo>
                    <a:lnTo>
                      <a:pt x="215" y="294"/>
                    </a:lnTo>
                    <a:lnTo>
                      <a:pt x="239" y="281"/>
                    </a:lnTo>
                    <a:lnTo>
                      <a:pt x="263" y="261"/>
                    </a:lnTo>
                    <a:lnTo>
                      <a:pt x="282" y="241"/>
                    </a:lnTo>
                    <a:lnTo>
                      <a:pt x="295" y="215"/>
                    </a:lnTo>
                    <a:lnTo>
                      <a:pt x="305" y="185"/>
                    </a:lnTo>
                    <a:lnTo>
                      <a:pt x="310" y="155"/>
                    </a:lnTo>
                    <a:lnTo>
                      <a:pt x="312" y="155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3" name="Freeform 1455">
                <a:extLst>
                  <a:ext uri="{FF2B5EF4-FFF2-40B4-BE49-F238E27FC236}">
                    <a16:creationId xmlns:a16="http://schemas.microsoft.com/office/drawing/2014/main" id="{B50F26CA-2B47-47E3-83CD-BD712D1A1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114"/>
                <a:ext cx="102" cy="101"/>
              </a:xfrm>
              <a:custGeom>
                <a:avLst/>
                <a:gdLst>
                  <a:gd name="T0" fmla="*/ 302 w 307"/>
                  <a:gd name="T1" fmla="*/ 122 h 305"/>
                  <a:gd name="T2" fmla="*/ 279 w 307"/>
                  <a:gd name="T3" fmla="*/ 66 h 305"/>
                  <a:gd name="T4" fmla="*/ 236 w 307"/>
                  <a:gd name="T5" fmla="*/ 26 h 305"/>
                  <a:gd name="T6" fmla="*/ 182 w 307"/>
                  <a:gd name="T7" fmla="*/ 3 h 305"/>
                  <a:gd name="T8" fmla="*/ 149 w 307"/>
                  <a:gd name="T9" fmla="*/ 0 h 305"/>
                  <a:gd name="T10" fmla="*/ 142 w 307"/>
                  <a:gd name="T11" fmla="*/ 0 h 305"/>
                  <a:gd name="T12" fmla="*/ 137 w 307"/>
                  <a:gd name="T13" fmla="*/ 3 h 305"/>
                  <a:gd name="T14" fmla="*/ 153 w 307"/>
                  <a:gd name="T15" fmla="*/ 3 h 305"/>
                  <a:gd name="T16" fmla="*/ 210 w 307"/>
                  <a:gd name="T17" fmla="*/ 13 h 305"/>
                  <a:gd name="T18" fmla="*/ 256 w 307"/>
                  <a:gd name="T19" fmla="*/ 47 h 305"/>
                  <a:gd name="T20" fmla="*/ 290 w 307"/>
                  <a:gd name="T21" fmla="*/ 93 h 305"/>
                  <a:gd name="T22" fmla="*/ 302 w 307"/>
                  <a:gd name="T23" fmla="*/ 152 h 305"/>
                  <a:gd name="T24" fmla="*/ 302 w 307"/>
                  <a:gd name="T25" fmla="*/ 182 h 305"/>
                  <a:gd name="T26" fmla="*/ 279 w 307"/>
                  <a:gd name="T27" fmla="*/ 238 h 305"/>
                  <a:gd name="T28" fmla="*/ 236 w 307"/>
                  <a:gd name="T29" fmla="*/ 278 h 305"/>
                  <a:gd name="T30" fmla="*/ 182 w 307"/>
                  <a:gd name="T31" fmla="*/ 301 h 305"/>
                  <a:gd name="T32" fmla="*/ 119 w 307"/>
                  <a:gd name="T33" fmla="*/ 301 h 305"/>
                  <a:gd name="T34" fmla="*/ 67 w 307"/>
                  <a:gd name="T35" fmla="*/ 278 h 305"/>
                  <a:gd name="T36" fmla="*/ 23 w 307"/>
                  <a:gd name="T37" fmla="*/ 238 h 305"/>
                  <a:gd name="T38" fmla="*/ 0 w 307"/>
                  <a:gd name="T39" fmla="*/ 182 h 305"/>
                  <a:gd name="T40" fmla="*/ 0 w 307"/>
                  <a:gd name="T41" fmla="*/ 150 h 305"/>
                  <a:gd name="T42" fmla="*/ 0 w 307"/>
                  <a:gd name="T43" fmla="*/ 143 h 305"/>
                  <a:gd name="T44" fmla="*/ 3 w 307"/>
                  <a:gd name="T45" fmla="*/ 136 h 305"/>
                  <a:gd name="T46" fmla="*/ 3 w 307"/>
                  <a:gd name="T47" fmla="*/ 152 h 305"/>
                  <a:gd name="T48" fmla="*/ 12 w 307"/>
                  <a:gd name="T49" fmla="*/ 209 h 305"/>
                  <a:gd name="T50" fmla="*/ 46 w 307"/>
                  <a:gd name="T51" fmla="*/ 258 h 305"/>
                  <a:gd name="T52" fmla="*/ 92 w 307"/>
                  <a:gd name="T53" fmla="*/ 288 h 305"/>
                  <a:gd name="T54" fmla="*/ 153 w 307"/>
                  <a:gd name="T55" fmla="*/ 301 h 305"/>
                  <a:gd name="T56" fmla="*/ 210 w 307"/>
                  <a:gd name="T57" fmla="*/ 288 h 305"/>
                  <a:gd name="T58" fmla="*/ 256 w 307"/>
                  <a:gd name="T59" fmla="*/ 258 h 305"/>
                  <a:gd name="T60" fmla="*/ 290 w 307"/>
                  <a:gd name="T61" fmla="*/ 209 h 305"/>
                  <a:gd name="T62" fmla="*/ 302 w 307"/>
                  <a:gd name="T63" fmla="*/ 152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7" h="305">
                    <a:moveTo>
                      <a:pt x="307" y="152"/>
                    </a:moveTo>
                    <a:lnTo>
                      <a:pt x="302" y="122"/>
                    </a:lnTo>
                    <a:lnTo>
                      <a:pt x="292" y="93"/>
                    </a:lnTo>
                    <a:lnTo>
                      <a:pt x="279" y="66"/>
                    </a:lnTo>
                    <a:lnTo>
                      <a:pt x="260" y="42"/>
                    </a:lnTo>
                    <a:lnTo>
                      <a:pt x="236" y="26"/>
                    </a:lnTo>
                    <a:lnTo>
                      <a:pt x="212" y="9"/>
                    </a:lnTo>
                    <a:lnTo>
                      <a:pt x="182" y="3"/>
                    </a:lnTo>
                    <a:lnTo>
                      <a:pt x="153" y="0"/>
                    </a:lnTo>
                    <a:lnTo>
                      <a:pt x="149" y="0"/>
                    </a:lnTo>
                    <a:lnTo>
                      <a:pt x="147" y="0"/>
                    </a:lnTo>
                    <a:lnTo>
                      <a:pt x="142" y="0"/>
                    </a:lnTo>
                    <a:lnTo>
                      <a:pt x="140" y="3"/>
                    </a:lnTo>
                    <a:lnTo>
                      <a:pt x="137" y="3"/>
                    </a:lnTo>
                    <a:lnTo>
                      <a:pt x="132" y="3"/>
                    </a:lnTo>
                    <a:lnTo>
                      <a:pt x="153" y="3"/>
                    </a:lnTo>
                    <a:lnTo>
                      <a:pt x="182" y="7"/>
                    </a:lnTo>
                    <a:lnTo>
                      <a:pt x="210" y="13"/>
                    </a:lnTo>
                    <a:lnTo>
                      <a:pt x="236" y="26"/>
                    </a:lnTo>
                    <a:lnTo>
                      <a:pt x="256" y="47"/>
                    </a:lnTo>
                    <a:lnTo>
                      <a:pt x="276" y="70"/>
                    </a:lnTo>
                    <a:lnTo>
                      <a:pt x="290" y="93"/>
                    </a:lnTo>
                    <a:lnTo>
                      <a:pt x="299" y="122"/>
                    </a:lnTo>
                    <a:lnTo>
                      <a:pt x="302" y="152"/>
                    </a:lnTo>
                    <a:lnTo>
                      <a:pt x="307" y="152"/>
                    </a:lnTo>
                    <a:lnTo>
                      <a:pt x="302" y="182"/>
                    </a:lnTo>
                    <a:lnTo>
                      <a:pt x="292" y="212"/>
                    </a:lnTo>
                    <a:lnTo>
                      <a:pt x="279" y="238"/>
                    </a:lnTo>
                    <a:lnTo>
                      <a:pt x="260" y="258"/>
                    </a:lnTo>
                    <a:lnTo>
                      <a:pt x="236" y="278"/>
                    </a:lnTo>
                    <a:lnTo>
                      <a:pt x="212" y="291"/>
                    </a:lnTo>
                    <a:lnTo>
                      <a:pt x="182" y="301"/>
                    </a:lnTo>
                    <a:lnTo>
                      <a:pt x="153" y="305"/>
                    </a:lnTo>
                    <a:lnTo>
                      <a:pt x="119" y="301"/>
                    </a:lnTo>
                    <a:lnTo>
                      <a:pt x="92" y="291"/>
                    </a:lnTo>
                    <a:lnTo>
                      <a:pt x="67" y="278"/>
                    </a:lnTo>
                    <a:lnTo>
                      <a:pt x="43" y="258"/>
                    </a:lnTo>
                    <a:lnTo>
                      <a:pt x="23" y="238"/>
                    </a:lnTo>
                    <a:lnTo>
                      <a:pt x="10" y="212"/>
                    </a:lnTo>
                    <a:lnTo>
                      <a:pt x="0" y="182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6"/>
                    </a:lnTo>
                    <a:lnTo>
                      <a:pt x="0" y="143"/>
                    </a:lnTo>
                    <a:lnTo>
                      <a:pt x="0" y="139"/>
                    </a:lnTo>
                    <a:lnTo>
                      <a:pt x="3" y="136"/>
                    </a:lnTo>
                    <a:lnTo>
                      <a:pt x="3" y="133"/>
                    </a:lnTo>
                    <a:lnTo>
                      <a:pt x="3" y="152"/>
                    </a:lnTo>
                    <a:lnTo>
                      <a:pt x="3" y="182"/>
                    </a:lnTo>
                    <a:lnTo>
                      <a:pt x="12" y="209"/>
                    </a:lnTo>
                    <a:lnTo>
                      <a:pt x="27" y="235"/>
                    </a:lnTo>
                    <a:lnTo>
                      <a:pt x="46" y="258"/>
                    </a:lnTo>
                    <a:lnTo>
                      <a:pt x="67" y="275"/>
                    </a:lnTo>
                    <a:lnTo>
                      <a:pt x="92" y="288"/>
                    </a:lnTo>
                    <a:lnTo>
                      <a:pt x="123" y="298"/>
                    </a:lnTo>
                    <a:lnTo>
                      <a:pt x="153" y="301"/>
                    </a:lnTo>
                    <a:lnTo>
                      <a:pt x="182" y="298"/>
                    </a:lnTo>
                    <a:lnTo>
                      <a:pt x="210" y="288"/>
                    </a:lnTo>
                    <a:lnTo>
                      <a:pt x="236" y="275"/>
                    </a:lnTo>
                    <a:lnTo>
                      <a:pt x="256" y="258"/>
                    </a:lnTo>
                    <a:lnTo>
                      <a:pt x="276" y="235"/>
                    </a:lnTo>
                    <a:lnTo>
                      <a:pt x="290" y="209"/>
                    </a:lnTo>
                    <a:lnTo>
                      <a:pt x="299" y="182"/>
                    </a:lnTo>
                    <a:lnTo>
                      <a:pt x="302" y="152"/>
                    </a:lnTo>
                    <a:lnTo>
                      <a:pt x="307" y="152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4" name="Freeform 1456">
                <a:extLst>
                  <a:ext uri="{FF2B5EF4-FFF2-40B4-BE49-F238E27FC236}">
                    <a16:creationId xmlns:a16="http://schemas.microsoft.com/office/drawing/2014/main" id="{B158996B-09BA-4548-9D92-E5747C62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2115"/>
                <a:ext cx="100" cy="99"/>
              </a:xfrm>
              <a:custGeom>
                <a:avLst/>
                <a:gdLst>
                  <a:gd name="T0" fmla="*/ 295 w 299"/>
                  <a:gd name="T1" fmla="*/ 120 h 298"/>
                  <a:gd name="T2" fmla="*/ 272 w 299"/>
                  <a:gd name="T3" fmla="*/ 67 h 298"/>
                  <a:gd name="T4" fmla="*/ 232 w 299"/>
                  <a:gd name="T5" fmla="*/ 24 h 298"/>
                  <a:gd name="T6" fmla="*/ 179 w 299"/>
                  <a:gd name="T7" fmla="*/ 4 h 298"/>
                  <a:gd name="T8" fmla="*/ 130 w 299"/>
                  <a:gd name="T9" fmla="*/ 0 h 298"/>
                  <a:gd name="T10" fmla="*/ 123 w 299"/>
                  <a:gd name="T11" fmla="*/ 4 h 298"/>
                  <a:gd name="T12" fmla="*/ 116 w 299"/>
                  <a:gd name="T13" fmla="*/ 7 h 298"/>
                  <a:gd name="T14" fmla="*/ 119 w 299"/>
                  <a:gd name="T15" fmla="*/ 7 h 298"/>
                  <a:gd name="T16" fmla="*/ 176 w 299"/>
                  <a:gd name="T17" fmla="*/ 7 h 298"/>
                  <a:gd name="T18" fmla="*/ 229 w 299"/>
                  <a:gd name="T19" fmla="*/ 27 h 298"/>
                  <a:gd name="T20" fmla="*/ 269 w 299"/>
                  <a:gd name="T21" fmla="*/ 67 h 298"/>
                  <a:gd name="T22" fmla="*/ 293 w 299"/>
                  <a:gd name="T23" fmla="*/ 120 h 298"/>
                  <a:gd name="T24" fmla="*/ 299 w 299"/>
                  <a:gd name="T25" fmla="*/ 150 h 298"/>
                  <a:gd name="T26" fmla="*/ 286 w 299"/>
                  <a:gd name="T27" fmla="*/ 206 h 298"/>
                  <a:gd name="T28" fmla="*/ 253 w 299"/>
                  <a:gd name="T29" fmla="*/ 256 h 298"/>
                  <a:gd name="T30" fmla="*/ 206 w 299"/>
                  <a:gd name="T31" fmla="*/ 286 h 298"/>
                  <a:gd name="T32" fmla="*/ 149 w 299"/>
                  <a:gd name="T33" fmla="*/ 298 h 298"/>
                  <a:gd name="T34" fmla="*/ 90 w 299"/>
                  <a:gd name="T35" fmla="*/ 286 h 298"/>
                  <a:gd name="T36" fmla="*/ 44 w 299"/>
                  <a:gd name="T37" fmla="*/ 256 h 298"/>
                  <a:gd name="T38" fmla="*/ 10 w 299"/>
                  <a:gd name="T39" fmla="*/ 206 h 298"/>
                  <a:gd name="T40" fmla="*/ 0 w 299"/>
                  <a:gd name="T41" fmla="*/ 150 h 298"/>
                  <a:gd name="T42" fmla="*/ 0 w 299"/>
                  <a:gd name="T43" fmla="*/ 127 h 298"/>
                  <a:gd name="T44" fmla="*/ 4 w 299"/>
                  <a:gd name="T45" fmla="*/ 120 h 298"/>
                  <a:gd name="T46" fmla="*/ 6 w 299"/>
                  <a:gd name="T47" fmla="*/ 114 h 298"/>
                  <a:gd name="T48" fmla="*/ 4 w 299"/>
                  <a:gd name="T49" fmla="*/ 120 h 298"/>
                  <a:gd name="T50" fmla="*/ 4 w 299"/>
                  <a:gd name="T51" fmla="*/ 179 h 298"/>
                  <a:gd name="T52" fmla="*/ 27 w 299"/>
                  <a:gd name="T53" fmla="*/ 229 h 298"/>
                  <a:gd name="T54" fmla="*/ 67 w 299"/>
                  <a:gd name="T55" fmla="*/ 269 h 298"/>
                  <a:gd name="T56" fmla="*/ 119 w 299"/>
                  <a:gd name="T57" fmla="*/ 292 h 298"/>
                  <a:gd name="T58" fmla="*/ 176 w 299"/>
                  <a:gd name="T59" fmla="*/ 292 h 298"/>
                  <a:gd name="T60" fmla="*/ 229 w 299"/>
                  <a:gd name="T61" fmla="*/ 269 h 298"/>
                  <a:gd name="T62" fmla="*/ 269 w 299"/>
                  <a:gd name="T63" fmla="*/ 229 h 298"/>
                  <a:gd name="T64" fmla="*/ 293 w 299"/>
                  <a:gd name="T65" fmla="*/ 179 h 298"/>
                  <a:gd name="T66" fmla="*/ 299 w 299"/>
                  <a:gd name="T67" fmla="*/ 15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9" h="298">
                    <a:moveTo>
                      <a:pt x="299" y="150"/>
                    </a:moveTo>
                    <a:lnTo>
                      <a:pt x="295" y="120"/>
                    </a:lnTo>
                    <a:lnTo>
                      <a:pt x="286" y="90"/>
                    </a:lnTo>
                    <a:lnTo>
                      <a:pt x="272" y="67"/>
                    </a:lnTo>
                    <a:lnTo>
                      <a:pt x="253" y="44"/>
                    </a:lnTo>
                    <a:lnTo>
                      <a:pt x="232" y="24"/>
                    </a:lnTo>
                    <a:lnTo>
                      <a:pt x="206" y="10"/>
                    </a:lnTo>
                    <a:lnTo>
                      <a:pt x="179" y="4"/>
                    </a:lnTo>
                    <a:lnTo>
                      <a:pt x="149" y="0"/>
                    </a:lnTo>
                    <a:lnTo>
                      <a:pt x="130" y="0"/>
                    </a:lnTo>
                    <a:lnTo>
                      <a:pt x="126" y="4"/>
                    </a:lnTo>
                    <a:lnTo>
                      <a:pt x="123" y="4"/>
                    </a:lnTo>
                    <a:lnTo>
                      <a:pt x="119" y="4"/>
                    </a:lnTo>
                    <a:lnTo>
                      <a:pt x="116" y="7"/>
                    </a:lnTo>
                    <a:lnTo>
                      <a:pt x="113" y="7"/>
                    </a:lnTo>
                    <a:lnTo>
                      <a:pt x="119" y="7"/>
                    </a:lnTo>
                    <a:lnTo>
                      <a:pt x="149" y="4"/>
                    </a:lnTo>
                    <a:lnTo>
                      <a:pt x="176" y="7"/>
                    </a:lnTo>
                    <a:lnTo>
                      <a:pt x="206" y="14"/>
                    </a:lnTo>
                    <a:lnTo>
                      <a:pt x="229" y="27"/>
                    </a:lnTo>
                    <a:lnTo>
                      <a:pt x="253" y="47"/>
                    </a:lnTo>
                    <a:lnTo>
                      <a:pt x="269" y="67"/>
                    </a:lnTo>
                    <a:lnTo>
                      <a:pt x="282" y="93"/>
                    </a:lnTo>
                    <a:lnTo>
                      <a:pt x="293" y="120"/>
                    </a:lnTo>
                    <a:lnTo>
                      <a:pt x="295" y="150"/>
                    </a:lnTo>
                    <a:lnTo>
                      <a:pt x="299" y="150"/>
                    </a:lnTo>
                    <a:lnTo>
                      <a:pt x="295" y="179"/>
                    </a:lnTo>
                    <a:lnTo>
                      <a:pt x="286" y="206"/>
                    </a:lnTo>
                    <a:lnTo>
                      <a:pt x="272" y="233"/>
                    </a:lnTo>
                    <a:lnTo>
                      <a:pt x="253" y="256"/>
                    </a:lnTo>
                    <a:lnTo>
                      <a:pt x="232" y="273"/>
                    </a:lnTo>
                    <a:lnTo>
                      <a:pt x="206" y="286"/>
                    </a:lnTo>
                    <a:lnTo>
                      <a:pt x="179" y="296"/>
                    </a:lnTo>
                    <a:lnTo>
                      <a:pt x="149" y="298"/>
                    </a:lnTo>
                    <a:lnTo>
                      <a:pt x="119" y="296"/>
                    </a:lnTo>
                    <a:lnTo>
                      <a:pt x="90" y="286"/>
                    </a:lnTo>
                    <a:lnTo>
                      <a:pt x="63" y="273"/>
                    </a:lnTo>
                    <a:lnTo>
                      <a:pt x="44" y="256"/>
                    </a:lnTo>
                    <a:lnTo>
                      <a:pt x="23" y="233"/>
                    </a:lnTo>
                    <a:lnTo>
                      <a:pt x="10" y="206"/>
                    </a:lnTo>
                    <a:lnTo>
                      <a:pt x="0" y="179"/>
                    </a:lnTo>
                    <a:lnTo>
                      <a:pt x="0" y="150"/>
                    </a:lnTo>
                    <a:lnTo>
                      <a:pt x="0" y="130"/>
                    </a:lnTo>
                    <a:lnTo>
                      <a:pt x="0" y="127"/>
                    </a:lnTo>
                    <a:lnTo>
                      <a:pt x="4" y="124"/>
                    </a:lnTo>
                    <a:lnTo>
                      <a:pt x="4" y="120"/>
                    </a:lnTo>
                    <a:lnTo>
                      <a:pt x="4" y="116"/>
                    </a:lnTo>
                    <a:lnTo>
                      <a:pt x="6" y="114"/>
                    </a:lnTo>
                    <a:lnTo>
                      <a:pt x="6" y="110"/>
                    </a:lnTo>
                    <a:lnTo>
                      <a:pt x="4" y="120"/>
                    </a:lnTo>
                    <a:lnTo>
                      <a:pt x="4" y="150"/>
                    </a:lnTo>
                    <a:lnTo>
                      <a:pt x="4" y="179"/>
                    </a:lnTo>
                    <a:lnTo>
                      <a:pt x="13" y="206"/>
                    </a:lnTo>
                    <a:lnTo>
                      <a:pt x="27" y="229"/>
                    </a:lnTo>
                    <a:lnTo>
                      <a:pt x="44" y="252"/>
                    </a:lnTo>
                    <a:lnTo>
                      <a:pt x="67" y="269"/>
                    </a:lnTo>
                    <a:lnTo>
                      <a:pt x="90" y="282"/>
                    </a:lnTo>
                    <a:lnTo>
                      <a:pt x="119" y="292"/>
                    </a:lnTo>
                    <a:lnTo>
                      <a:pt x="149" y="296"/>
                    </a:lnTo>
                    <a:lnTo>
                      <a:pt x="176" y="292"/>
                    </a:lnTo>
                    <a:lnTo>
                      <a:pt x="206" y="282"/>
                    </a:lnTo>
                    <a:lnTo>
                      <a:pt x="229" y="269"/>
                    </a:lnTo>
                    <a:lnTo>
                      <a:pt x="253" y="252"/>
                    </a:lnTo>
                    <a:lnTo>
                      <a:pt x="269" y="229"/>
                    </a:lnTo>
                    <a:lnTo>
                      <a:pt x="282" y="206"/>
                    </a:lnTo>
                    <a:lnTo>
                      <a:pt x="293" y="179"/>
                    </a:lnTo>
                    <a:lnTo>
                      <a:pt x="295" y="150"/>
                    </a:lnTo>
                    <a:lnTo>
                      <a:pt x="299" y="150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5" name="Freeform 1457">
                <a:extLst>
                  <a:ext uri="{FF2B5EF4-FFF2-40B4-BE49-F238E27FC236}">
                    <a16:creationId xmlns:a16="http://schemas.microsoft.com/office/drawing/2014/main" id="{C32173AE-E711-4E21-B71C-91A8EB71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116"/>
                <a:ext cx="98" cy="97"/>
              </a:xfrm>
              <a:custGeom>
                <a:avLst/>
                <a:gdLst>
                  <a:gd name="T0" fmla="*/ 290 w 293"/>
                  <a:gd name="T1" fmla="*/ 115 h 291"/>
                  <a:gd name="T2" fmla="*/ 267 w 293"/>
                  <a:gd name="T3" fmla="*/ 63 h 291"/>
                  <a:gd name="T4" fmla="*/ 227 w 293"/>
                  <a:gd name="T5" fmla="*/ 23 h 291"/>
                  <a:gd name="T6" fmla="*/ 174 w 293"/>
                  <a:gd name="T7" fmla="*/ 2 h 291"/>
                  <a:gd name="T8" fmla="*/ 117 w 293"/>
                  <a:gd name="T9" fmla="*/ 2 h 291"/>
                  <a:gd name="T10" fmla="*/ 107 w 293"/>
                  <a:gd name="T11" fmla="*/ 6 h 291"/>
                  <a:gd name="T12" fmla="*/ 101 w 293"/>
                  <a:gd name="T13" fmla="*/ 6 h 291"/>
                  <a:gd name="T14" fmla="*/ 96 w 293"/>
                  <a:gd name="T15" fmla="*/ 10 h 291"/>
                  <a:gd name="T16" fmla="*/ 91 w 293"/>
                  <a:gd name="T17" fmla="*/ 13 h 291"/>
                  <a:gd name="T18" fmla="*/ 147 w 293"/>
                  <a:gd name="T19" fmla="*/ 2 h 291"/>
                  <a:gd name="T20" fmla="*/ 200 w 293"/>
                  <a:gd name="T21" fmla="*/ 13 h 291"/>
                  <a:gd name="T22" fmla="*/ 246 w 293"/>
                  <a:gd name="T23" fmla="*/ 42 h 291"/>
                  <a:gd name="T24" fmla="*/ 277 w 293"/>
                  <a:gd name="T25" fmla="*/ 89 h 291"/>
                  <a:gd name="T26" fmla="*/ 290 w 293"/>
                  <a:gd name="T27" fmla="*/ 145 h 291"/>
                  <a:gd name="T28" fmla="*/ 290 w 293"/>
                  <a:gd name="T29" fmla="*/ 175 h 291"/>
                  <a:gd name="T30" fmla="*/ 267 w 293"/>
                  <a:gd name="T31" fmla="*/ 224 h 291"/>
                  <a:gd name="T32" fmla="*/ 227 w 293"/>
                  <a:gd name="T33" fmla="*/ 264 h 291"/>
                  <a:gd name="T34" fmla="*/ 174 w 293"/>
                  <a:gd name="T35" fmla="*/ 288 h 291"/>
                  <a:gd name="T36" fmla="*/ 117 w 293"/>
                  <a:gd name="T37" fmla="*/ 288 h 291"/>
                  <a:gd name="T38" fmla="*/ 63 w 293"/>
                  <a:gd name="T39" fmla="*/ 264 h 291"/>
                  <a:gd name="T40" fmla="*/ 23 w 293"/>
                  <a:gd name="T41" fmla="*/ 224 h 291"/>
                  <a:gd name="T42" fmla="*/ 0 w 293"/>
                  <a:gd name="T43" fmla="*/ 175 h 291"/>
                  <a:gd name="T44" fmla="*/ 0 w 293"/>
                  <a:gd name="T45" fmla="*/ 115 h 291"/>
                  <a:gd name="T46" fmla="*/ 6 w 293"/>
                  <a:gd name="T47" fmla="*/ 103 h 291"/>
                  <a:gd name="T48" fmla="*/ 11 w 293"/>
                  <a:gd name="T49" fmla="*/ 96 h 291"/>
                  <a:gd name="T50" fmla="*/ 14 w 293"/>
                  <a:gd name="T51" fmla="*/ 89 h 291"/>
                  <a:gd name="T52" fmla="*/ 17 w 293"/>
                  <a:gd name="T53" fmla="*/ 82 h 291"/>
                  <a:gd name="T54" fmla="*/ 4 w 293"/>
                  <a:gd name="T55" fmla="*/ 115 h 291"/>
                  <a:gd name="T56" fmla="*/ 4 w 293"/>
                  <a:gd name="T57" fmla="*/ 172 h 291"/>
                  <a:gd name="T58" fmla="*/ 27 w 293"/>
                  <a:gd name="T59" fmla="*/ 224 h 291"/>
                  <a:gd name="T60" fmla="*/ 67 w 293"/>
                  <a:gd name="T61" fmla="*/ 264 h 291"/>
                  <a:gd name="T62" fmla="*/ 117 w 293"/>
                  <a:gd name="T63" fmla="*/ 284 h 291"/>
                  <a:gd name="T64" fmla="*/ 174 w 293"/>
                  <a:gd name="T65" fmla="*/ 284 h 291"/>
                  <a:gd name="T66" fmla="*/ 227 w 293"/>
                  <a:gd name="T67" fmla="*/ 264 h 291"/>
                  <a:gd name="T68" fmla="*/ 263 w 293"/>
                  <a:gd name="T69" fmla="*/ 224 h 291"/>
                  <a:gd name="T70" fmla="*/ 286 w 293"/>
                  <a:gd name="T71" fmla="*/ 172 h 291"/>
                  <a:gd name="T72" fmla="*/ 293 w 293"/>
                  <a:gd name="T73" fmla="*/ 145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3" h="291">
                    <a:moveTo>
                      <a:pt x="293" y="145"/>
                    </a:moveTo>
                    <a:lnTo>
                      <a:pt x="290" y="115"/>
                    </a:lnTo>
                    <a:lnTo>
                      <a:pt x="280" y="89"/>
                    </a:lnTo>
                    <a:lnTo>
                      <a:pt x="267" y="63"/>
                    </a:lnTo>
                    <a:lnTo>
                      <a:pt x="250" y="42"/>
                    </a:lnTo>
                    <a:lnTo>
                      <a:pt x="227" y="23"/>
                    </a:lnTo>
                    <a:lnTo>
                      <a:pt x="204" y="10"/>
                    </a:lnTo>
                    <a:lnTo>
                      <a:pt x="174" y="2"/>
                    </a:lnTo>
                    <a:lnTo>
                      <a:pt x="147" y="0"/>
                    </a:lnTo>
                    <a:lnTo>
                      <a:pt x="117" y="2"/>
                    </a:lnTo>
                    <a:lnTo>
                      <a:pt x="111" y="2"/>
                    </a:lnTo>
                    <a:lnTo>
                      <a:pt x="107" y="6"/>
                    </a:lnTo>
                    <a:lnTo>
                      <a:pt x="103" y="6"/>
                    </a:lnTo>
                    <a:lnTo>
                      <a:pt x="101" y="6"/>
                    </a:lnTo>
                    <a:lnTo>
                      <a:pt x="101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1" y="13"/>
                    </a:lnTo>
                    <a:lnTo>
                      <a:pt x="117" y="6"/>
                    </a:lnTo>
                    <a:lnTo>
                      <a:pt x="147" y="2"/>
                    </a:lnTo>
                    <a:lnTo>
                      <a:pt x="174" y="6"/>
                    </a:lnTo>
                    <a:lnTo>
                      <a:pt x="200" y="13"/>
                    </a:lnTo>
                    <a:lnTo>
                      <a:pt x="227" y="25"/>
                    </a:lnTo>
                    <a:lnTo>
                      <a:pt x="246" y="42"/>
                    </a:lnTo>
                    <a:lnTo>
                      <a:pt x="263" y="65"/>
                    </a:lnTo>
                    <a:lnTo>
                      <a:pt x="277" y="89"/>
                    </a:lnTo>
                    <a:lnTo>
                      <a:pt x="286" y="115"/>
                    </a:lnTo>
                    <a:lnTo>
                      <a:pt x="290" y="145"/>
                    </a:lnTo>
                    <a:lnTo>
                      <a:pt x="293" y="145"/>
                    </a:lnTo>
                    <a:lnTo>
                      <a:pt x="290" y="175"/>
                    </a:lnTo>
                    <a:lnTo>
                      <a:pt x="280" y="202"/>
                    </a:lnTo>
                    <a:lnTo>
                      <a:pt x="267" y="224"/>
                    </a:lnTo>
                    <a:lnTo>
                      <a:pt x="250" y="248"/>
                    </a:lnTo>
                    <a:lnTo>
                      <a:pt x="227" y="264"/>
                    </a:lnTo>
                    <a:lnTo>
                      <a:pt x="204" y="278"/>
                    </a:lnTo>
                    <a:lnTo>
                      <a:pt x="174" y="288"/>
                    </a:lnTo>
                    <a:lnTo>
                      <a:pt x="147" y="291"/>
                    </a:lnTo>
                    <a:lnTo>
                      <a:pt x="117" y="288"/>
                    </a:lnTo>
                    <a:lnTo>
                      <a:pt x="86" y="278"/>
                    </a:lnTo>
                    <a:lnTo>
                      <a:pt x="63" y="264"/>
                    </a:lnTo>
                    <a:lnTo>
                      <a:pt x="40" y="248"/>
                    </a:lnTo>
                    <a:lnTo>
                      <a:pt x="23" y="224"/>
                    </a:lnTo>
                    <a:lnTo>
                      <a:pt x="11" y="202"/>
                    </a:lnTo>
                    <a:lnTo>
                      <a:pt x="0" y="175"/>
                    </a:lnTo>
                    <a:lnTo>
                      <a:pt x="0" y="145"/>
                    </a:lnTo>
                    <a:lnTo>
                      <a:pt x="0" y="115"/>
                    </a:lnTo>
                    <a:lnTo>
                      <a:pt x="4" y="105"/>
                    </a:lnTo>
                    <a:lnTo>
                      <a:pt x="6" y="103"/>
                    </a:lnTo>
                    <a:lnTo>
                      <a:pt x="6" y="99"/>
                    </a:lnTo>
                    <a:lnTo>
                      <a:pt x="11" y="96"/>
                    </a:lnTo>
                    <a:lnTo>
                      <a:pt x="11" y="92"/>
                    </a:lnTo>
                    <a:lnTo>
                      <a:pt x="14" y="89"/>
                    </a:lnTo>
                    <a:lnTo>
                      <a:pt x="17" y="86"/>
                    </a:lnTo>
                    <a:lnTo>
                      <a:pt x="17" y="82"/>
                    </a:lnTo>
                    <a:lnTo>
                      <a:pt x="14" y="89"/>
                    </a:lnTo>
                    <a:lnTo>
                      <a:pt x="4" y="115"/>
                    </a:lnTo>
                    <a:lnTo>
                      <a:pt x="4" y="145"/>
                    </a:lnTo>
                    <a:lnTo>
                      <a:pt x="4" y="172"/>
                    </a:lnTo>
                    <a:lnTo>
                      <a:pt x="14" y="202"/>
                    </a:lnTo>
                    <a:lnTo>
                      <a:pt x="27" y="224"/>
                    </a:lnTo>
                    <a:lnTo>
                      <a:pt x="44" y="245"/>
                    </a:lnTo>
                    <a:lnTo>
                      <a:pt x="67" y="264"/>
                    </a:lnTo>
                    <a:lnTo>
                      <a:pt x="91" y="278"/>
                    </a:lnTo>
                    <a:lnTo>
                      <a:pt x="117" y="284"/>
                    </a:lnTo>
                    <a:lnTo>
                      <a:pt x="147" y="288"/>
                    </a:lnTo>
                    <a:lnTo>
                      <a:pt x="174" y="284"/>
                    </a:lnTo>
                    <a:lnTo>
                      <a:pt x="200" y="278"/>
                    </a:lnTo>
                    <a:lnTo>
                      <a:pt x="227" y="264"/>
                    </a:lnTo>
                    <a:lnTo>
                      <a:pt x="246" y="245"/>
                    </a:lnTo>
                    <a:lnTo>
                      <a:pt x="263" y="224"/>
                    </a:lnTo>
                    <a:lnTo>
                      <a:pt x="277" y="202"/>
                    </a:lnTo>
                    <a:lnTo>
                      <a:pt x="286" y="172"/>
                    </a:lnTo>
                    <a:lnTo>
                      <a:pt x="290" y="145"/>
                    </a:lnTo>
                    <a:lnTo>
                      <a:pt x="293" y="145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6" name="Freeform 1458">
                <a:extLst>
                  <a:ext uri="{FF2B5EF4-FFF2-40B4-BE49-F238E27FC236}">
                    <a16:creationId xmlns:a16="http://schemas.microsoft.com/office/drawing/2014/main" id="{AE45333B-F189-4B80-9C74-79F63F45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117"/>
                <a:ext cx="96" cy="95"/>
              </a:xfrm>
              <a:custGeom>
                <a:avLst/>
                <a:gdLst>
                  <a:gd name="T0" fmla="*/ 282 w 286"/>
                  <a:gd name="T1" fmla="*/ 113 h 286"/>
                  <a:gd name="T2" fmla="*/ 259 w 286"/>
                  <a:gd name="T3" fmla="*/ 63 h 286"/>
                  <a:gd name="T4" fmla="*/ 223 w 286"/>
                  <a:gd name="T5" fmla="*/ 23 h 286"/>
                  <a:gd name="T6" fmla="*/ 170 w 286"/>
                  <a:gd name="T7" fmla="*/ 4 h 286"/>
                  <a:gd name="T8" fmla="*/ 113 w 286"/>
                  <a:gd name="T9" fmla="*/ 4 h 286"/>
                  <a:gd name="T10" fmla="*/ 73 w 286"/>
                  <a:gd name="T11" fmla="*/ 17 h 286"/>
                  <a:gd name="T12" fmla="*/ 53 w 286"/>
                  <a:gd name="T13" fmla="*/ 33 h 286"/>
                  <a:gd name="T14" fmla="*/ 36 w 286"/>
                  <a:gd name="T15" fmla="*/ 51 h 286"/>
                  <a:gd name="T16" fmla="*/ 19 w 286"/>
                  <a:gd name="T17" fmla="*/ 71 h 286"/>
                  <a:gd name="T18" fmla="*/ 10 w 286"/>
                  <a:gd name="T19" fmla="*/ 87 h 286"/>
                  <a:gd name="T20" fmla="*/ 0 w 286"/>
                  <a:gd name="T21" fmla="*/ 143 h 286"/>
                  <a:gd name="T22" fmla="*/ 10 w 286"/>
                  <a:gd name="T23" fmla="*/ 200 h 286"/>
                  <a:gd name="T24" fmla="*/ 40 w 286"/>
                  <a:gd name="T25" fmla="*/ 243 h 286"/>
                  <a:gd name="T26" fmla="*/ 87 w 286"/>
                  <a:gd name="T27" fmla="*/ 276 h 286"/>
                  <a:gd name="T28" fmla="*/ 143 w 286"/>
                  <a:gd name="T29" fmla="*/ 286 h 286"/>
                  <a:gd name="T30" fmla="*/ 196 w 286"/>
                  <a:gd name="T31" fmla="*/ 276 h 286"/>
                  <a:gd name="T32" fmla="*/ 242 w 286"/>
                  <a:gd name="T33" fmla="*/ 243 h 286"/>
                  <a:gd name="T34" fmla="*/ 273 w 286"/>
                  <a:gd name="T35" fmla="*/ 200 h 286"/>
                  <a:gd name="T36" fmla="*/ 286 w 286"/>
                  <a:gd name="T37" fmla="*/ 143 h 286"/>
                  <a:gd name="T38" fmla="*/ 280 w 286"/>
                  <a:gd name="T39" fmla="*/ 113 h 286"/>
                  <a:gd name="T40" fmla="*/ 259 w 286"/>
                  <a:gd name="T41" fmla="*/ 63 h 286"/>
                  <a:gd name="T42" fmla="*/ 219 w 286"/>
                  <a:gd name="T43" fmla="*/ 28 h 286"/>
                  <a:gd name="T44" fmla="*/ 170 w 286"/>
                  <a:gd name="T45" fmla="*/ 8 h 286"/>
                  <a:gd name="T46" fmla="*/ 113 w 286"/>
                  <a:gd name="T47" fmla="*/ 8 h 286"/>
                  <a:gd name="T48" fmla="*/ 63 w 286"/>
                  <a:gd name="T49" fmla="*/ 28 h 286"/>
                  <a:gd name="T50" fmla="*/ 27 w 286"/>
                  <a:gd name="T51" fmla="*/ 63 h 286"/>
                  <a:gd name="T52" fmla="*/ 2 w 286"/>
                  <a:gd name="T53" fmla="*/ 113 h 286"/>
                  <a:gd name="T54" fmla="*/ 2 w 286"/>
                  <a:gd name="T55" fmla="*/ 170 h 286"/>
                  <a:gd name="T56" fmla="*/ 27 w 286"/>
                  <a:gd name="T57" fmla="*/ 221 h 286"/>
                  <a:gd name="T58" fmla="*/ 63 w 286"/>
                  <a:gd name="T59" fmla="*/ 259 h 286"/>
                  <a:gd name="T60" fmla="*/ 113 w 286"/>
                  <a:gd name="T61" fmla="*/ 279 h 286"/>
                  <a:gd name="T62" fmla="*/ 170 w 286"/>
                  <a:gd name="T63" fmla="*/ 279 h 286"/>
                  <a:gd name="T64" fmla="*/ 219 w 286"/>
                  <a:gd name="T65" fmla="*/ 259 h 286"/>
                  <a:gd name="T66" fmla="*/ 259 w 286"/>
                  <a:gd name="T67" fmla="*/ 221 h 286"/>
                  <a:gd name="T68" fmla="*/ 280 w 286"/>
                  <a:gd name="T69" fmla="*/ 170 h 286"/>
                  <a:gd name="T70" fmla="*/ 286 w 286"/>
                  <a:gd name="T71" fmla="*/ 14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6" h="286">
                    <a:moveTo>
                      <a:pt x="286" y="143"/>
                    </a:moveTo>
                    <a:lnTo>
                      <a:pt x="282" y="113"/>
                    </a:lnTo>
                    <a:lnTo>
                      <a:pt x="273" y="87"/>
                    </a:lnTo>
                    <a:lnTo>
                      <a:pt x="259" y="63"/>
                    </a:lnTo>
                    <a:lnTo>
                      <a:pt x="242" y="40"/>
                    </a:lnTo>
                    <a:lnTo>
                      <a:pt x="223" y="23"/>
                    </a:lnTo>
                    <a:lnTo>
                      <a:pt x="196" y="11"/>
                    </a:lnTo>
                    <a:lnTo>
                      <a:pt x="170" y="4"/>
                    </a:lnTo>
                    <a:lnTo>
                      <a:pt x="143" y="0"/>
                    </a:lnTo>
                    <a:lnTo>
                      <a:pt x="113" y="4"/>
                    </a:lnTo>
                    <a:lnTo>
                      <a:pt x="87" y="11"/>
                    </a:lnTo>
                    <a:lnTo>
                      <a:pt x="73" y="17"/>
                    </a:lnTo>
                    <a:lnTo>
                      <a:pt x="63" y="23"/>
                    </a:lnTo>
                    <a:lnTo>
                      <a:pt x="53" y="33"/>
                    </a:lnTo>
                    <a:lnTo>
                      <a:pt x="47" y="40"/>
                    </a:lnTo>
                    <a:lnTo>
                      <a:pt x="36" y="51"/>
                    </a:lnTo>
                    <a:lnTo>
                      <a:pt x="27" y="61"/>
                    </a:lnTo>
                    <a:lnTo>
                      <a:pt x="19" y="71"/>
                    </a:lnTo>
                    <a:lnTo>
                      <a:pt x="13" y="80"/>
                    </a:lnTo>
                    <a:lnTo>
                      <a:pt x="10" y="87"/>
                    </a:lnTo>
                    <a:lnTo>
                      <a:pt x="0" y="113"/>
                    </a:lnTo>
                    <a:lnTo>
                      <a:pt x="0" y="143"/>
                    </a:lnTo>
                    <a:lnTo>
                      <a:pt x="0" y="170"/>
                    </a:lnTo>
                    <a:lnTo>
                      <a:pt x="10" y="200"/>
                    </a:lnTo>
                    <a:lnTo>
                      <a:pt x="23" y="222"/>
                    </a:lnTo>
                    <a:lnTo>
                      <a:pt x="40" y="243"/>
                    </a:lnTo>
                    <a:lnTo>
                      <a:pt x="63" y="262"/>
                    </a:lnTo>
                    <a:lnTo>
                      <a:pt x="87" y="276"/>
                    </a:lnTo>
                    <a:lnTo>
                      <a:pt x="113" y="282"/>
                    </a:lnTo>
                    <a:lnTo>
                      <a:pt x="143" y="286"/>
                    </a:lnTo>
                    <a:lnTo>
                      <a:pt x="170" y="282"/>
                    </a:lnTo>
                    <a:lnTo>
                      <a:pt x="196" y="276"/>
                    </a:lnTo>
                    <a:lnTo>
                      <a:pt x="223" y="262"/>
                    </a:lnTo>
                    <a:lnTo>
                      <a:pt x="242" y="243"/>
                    </a:lnTo>
                    <a:lnTo>
                      <a:pt x="259" y="222"/>
                    </a:lnTo>
                    <a:lnTo>
                      <a:pt x="273" y="200"/>
                    </a:lnTo>
                    <a:lnTo>
                      <a:pt x="282" y="170"/>
                    </a:lnTo>
                    <a:lnTo>
                      <a:pt x="286" y="143"/>
                    </a:lnTo>
                    <a:lnTo>
                      <a:pt x="282" y="143"/>
                    </a:lnTo>
                    <a:lnTo>
                      <a:pt x="280" y="113"/>
                    </a:lnTo>
                    <a:lnTo>
                      <a:pt x="269" y="87"/>
                    </a:lnTo>
                    <a:lnTo>
                      <a:pt x="259" y="63"/>
                    </a:lnTo>
                    <a:lnTo>
                      <a:pt x="240" y="44"/>
                    </a:lnTo>
                    <a:lnTo>
                      <a:pt x="219" y="28"/>
                    </a:lnTo>
                    <a:lnTo>
                      <a:pt x="196" y="14"/>
                    </a:lnTo>
                    <a:lnTo>
                      <a:pt x="170" y="8"/>
                    </a:lnTo>
                    <a:lnTo>
                      <a:pt x="143" y="4"/>
                    </a:lnTo>
                    <a:lnTo>
                      <a:pt x="113" y="8"/>
                    </a:lnTo>
                    <a:lnTo>
                      <a:pt x="87" y="14"/>
                    </a:lnTo>
                    <a:lnTo>
                      <a:pt x="63" y="28"/>
                    </a:lnTo>
                    <a:lnTo>
                      <a:pt x="42" y="44"/>
                    </a:lnTo>
                    <a:lnTo>
                      <a:pt x="27" y="63"/>
                    </a:lnTo>
                    <a:lnTo>
                      <a:pt x="13" y="87"/>
                    </a:lnTo>
                    <a:lnTo>
                      <a:pt x="2" y="113"/>
                    </a:lnTo>
                    <a:lnTo>
                      <a:pt x="2" y="143"/>
                    </a:lnTo>
                    <a:lnTo>
                      <a:pt x="2" y="170"/>
                    </a:lnTo>
                    <a:lnTo>
                      <a:pt x="13" y="198"/>
                    </a:lnTo>
                    <a:lnTo>
                      <a:pt x="27" y="221"/>
                    </a:lnTo>
                    <a:lnTo>
                      <a:pt x="42" y="243"/>
                    </a:lnTo>
                    <a:lnTo>
                      <a:pt x="63" y="259"/>
                    </a:lnTo>
                    <a:lnTo>
                      <a:pt x="87" y="272"/>
                    </a:lnTo>
                    <a:lnTo>
                      <a:pt x="113" y="279"/>
                    </a:lnTo>
                    <a:lnTo>
                      <a:pt x="143" y="282"/>
                    </a:lnTo>
                    <a:lnTo>
                      <a:pt x="170" y="279"/>
                    </a:lnTo>
                    <a:lnTo>
                      <a:pt x="196" y="272"/>
                    </a:lnTo>
                    <a:lnTo>
                      <a:pt x="219" y="259"/>
                    </a:lnTo>
                    <a:lnTo>
                      <a:pt x="240" y="243"/>
                    </a:lnTo>
                    <a:lnTo>
                      <a:pt x="259" y="221"/>
                    </a:lnTo>
                    <a:lnTo>
                      <a:pt x="269" y="198"/>
                    </a:lnTo>
                    <a:lnTo>
                      <a:pt x="280" y="170"/>
                    </a:lnTo>
                    <a:lnTo>
                      <a:pt x="282" y="143"/>
                    </a:lnTo>
                    <a:lnTo>
                      <a:pt x="286" y="143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7" name="Freeform 1459">
                <a:extLst>
                  <a:ext uri="{FF2B5EF4-FFF2-40B4-BE49-F238E27FC236}">
                    <a16:creationId xmlns:a16="http://schemas.microsoft.com/office/drawing/2014/main" id="{0345FF90-C64B-4B12-9789-EFA56C2DB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118"/>
                <a:ext cx="93" cy="93"/>
              </a:xfrm>
              <a:custGeom>
                <a:avLst/>
                <a:gdLst>
                  <a:gd name="T0" fmla="*/ 276 w 279"/>
                  <a:gd name="T1" fmla="*/ 110 h 278"/>
                  <a:gd name="T2" fmla="*/ 256 w 279"/>
                  <a:gd name="T3" fmla="*/ 59 h 278"/>
                  <a:gd name="T4" fmla="*/ 216 w 279"/>
                  <a:gd name="T5" fmla="*/ 24 h 278"/>
                  <a:gd name="T6" fmla="*/ 166 w 279"/>
                  <a:gd name="T7" fmla="*/ 4 h 278"/>
                  <a:gd name="T8" fmla="*/ 109 w 279"/>
                  <a:gd name="T9" fmla="*/ 4 h 278"/>
                  <a:gd name="T10" fmla="*/ 59 w 279"/>
                  <a:gd name="T11" fmla="*/ 24 h 278"/>
                  <a:gd name="T12" fmla="*/ 24 w 279"/>
                  <a:gd name="T13" fmla="*/ 59 h 278"/>
                  <a:gd name="T14" fmla="*/ 0 w 279"/>
                  <a:gd name="T15" fmla="*/ 110 h 278"/>
                  <a:gd name="T16" fmla="*/ 0 w 279"/>
                  <a:gd name="T17" fmla="*/ 167 h 278"/>
                  <a:gd name="T18" fmla="*/ 24 w 279"/>
                  <a:gd name="T19" fmla="*/ 217 h 278"/>
                  <a:gd name="T20" fmla="*/ 59 w 279"/>
                  <a:gd name="T21" fmla="*/ 255 h 278"/>
                  <a:gd name="T22" fmla="*/ 109 w 279"/>
                  <a:gd name="T23" fmla="*/ 275 h 278"/>
                  <a:gd name="T24" fmla="*/ 166 w 279"/>
                  <a:gd name="T25" fmla="*/ 275 h 278"/>
                  <a:gd name="T26" fmla="*/ 216 w 279"/>
                  <a:gd name="T27" fmla="*/ 255 h 278"/>
                  <a:gd name="T28" fmla="*/ 256 w 279"/>
                  <a:gd name="T29" fmla="*/ 217 h 278"/>
                  <a:gd name="T30" fmla="*/ 276 w 279"/>
                  <a:gd name="T31" fmla="*/ 167 h 278"/>
                  <a:gd name="T32" fmla="*/ 276 w 279"/>
                  <a:gd name="T33" fmla="*/ 139 h 278"/>
                  <a:gd name="T34" fmla="*/ 262 w 279"/>
                  <a:gd name="T35" fmla="*/ 87 h 278"/>
                  <a:gd name="T36" fmla="*/ 236 w 279"/>
                  <a:gd name="T37" fmla="*/ 44 h 278"/>
                  <a:gd name="T38" fmla="*/ 193 w 279"/>
                  <a:gd name="T39" fmla="*/ 14 h 278"/>
                  <a:gd name="T40" fmla="*/ 139 w 279"/>
                  <a:gd name="T41" fmla="*/ 4 h 278"/>
                  <a:gd name="T42" fmla="*/ 86 w 279"/>
                  <a:gd name="T43" fmla="*/ 14 h 278"/>
                  <a:gd name="T44" fmla="*/ 43 w 279"/>
                  <a:gd name="T45" fmla="*/ 44 h 278"/>
                  <a:gd name="T46" fmla="*/ 13 w 279"/>
                  <a:gd name="T47" fmla="*/ 87 h 278"/>
                  <a:gd name="T48" fmla="*/ 3 w 279"/>
                  <a:gd name="T49" fmla="*/ 139 h 278"/>
                  <a:gd name="T50" fmla="*/ 13 w 279"/>
                  <a:gd name="T51" fmla="*/ 194 h 278"/>
                  <a:gd name="T52" fmla="*/ 43 w 279"/>
                  <a:gd name="T53" fmla="*/ 235 h 278"/>
                  <a:gd name="T54" fmla="*/ 86 w 279"/>
                  <a:gd name="T55" fmla="*/ 265 h 278"/>
                  <a:gd name="T56" fmla="*/ 139 w 279"/>
                  <a:gd name="T57" fmla="*/ 275 h 278"/>
                  <a:gd name="T58" fmla="*/ 193 w 279"/>
                  <a:gd name="T59" fmla="*/ 265 h 278"/>
                  <a:gd name="T60" fmla="*/ 236 w 279"/>
                  <a:gd name="T61" fmla="*/ 235 h 278"/>
                  <a:gd name="T62" fmla="*/ 262 w 279"/>
                  <a:gd name="T63" fmla="*/ 194 h 278"/>
                  <a:gd name="T64" fmla="*/ 276 w 279"/>
                  <a:gd name="T65" fmla="*/ 139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9" h="278">
                    <a:moveTo>
                      <a:pt x="279" y="139"/>
                    </a:moveTo>
                    <a:lnTo>
                      <a:pt x="276" y="110"/>
                    </a:lnTo>
                    <a:lnTo>
                      <a:pt x="266" y="83"/>
                    </a:lnTo>
                    <a:lnTo>
                      <a:pt x="256" y="59"/>
                    </a:lnTo>
                    <a:lnTo>
                      <a:pt x="236" y="40"/>
                    </a:lnTo>
                    <a:lnTo>
                      <a:pt x="216" y="24"/>
                    </a:lnTo>
                    <a:lnTo>
                      <a:pt x="193" y="10"/>
                    </a:lnTo>
                    <a:lnTo>
                      <a:pt x="166" y="4"/>
                    </a:lnTo>
                    <a:lnTo>
                      <a:pt x="139" y="0"/>
                    </a:lnTo>
                    <a:lnTo>
                      <a:pt x="109" y="4"/>
                    </a:lnTo>
                    <a:lnTo>
                      <a:pt x="83" y="10"/>
                    </a:lnTo>
                    <a:lnTo>
                      <a:pt x="59" y="24"/>
                    </a:lnTo>
                    <a:lnTo>
                      <a:pt x="40" y="40"/>
                    </a:lnTo>
                    <a:lnTo>
                      <a:pt x="24" y="59"/>
                    </a:lnTo>
                    <a:lnTo>
                      <a:pt x="9" y="83"/>
                    </a:lnTo>
                    <a:lnTo>
                      <a:pt x="0" y="110"/>
                    </a:lnTo>
                    <a:lnTo>
                      <a:pt x="0" y="139"/>
                    </a:lnTo>
                    <a:lnTo>
                      <a:pt x="0" y="167"/>
                    </a:lnTo>
                    <a:lnTo>
                      <a:pt x="9" y="194"/>
                    </a:lnTo>
                    <a:lnTo>
                      <a:pt x="24" y="217"/>
                    </a:lnTo>
                    <a:lnTo>
                      <a:pt x="40" y="239"/>
                    </a:lnTo>
                    <a:lnTo>
                      <a:pt x="59" y="255"/>
                    </a:lnTo>
                    <a:lnTo>
                      <a:pt x="83" y="269"/>
                    </a:lnTo>
                    <a:lnTo>
                      <a:pt x="109" y="275"/>
                    </a:lnTo>
                    <a:lnTo>
                      <a:pt x="139" y="278"/>
                    </a:lnTo>
                    <a:lnTo>
                      <a:pt x="166" y="275"/>
                    </a:lnTo>
                    <a:lnTo>
                      <a:pt x="193" y="269"/>
                    </a:lnTo>
                    <a:lnTo>
                      <a:pt x="216" y="255"/>
                    </a:lnTo>
                    <a:lnTo>
                      <a:pt x="236" y="239"/>
                    </a:lnTo>
                    <a:lnTo>
                      <a:pt x="256" y="217"/>
                    </a:lnTo>
                    <a:lnTo>
                      <a:pt x="266" y="194"/>
                    </a:lnTo>
                    <a:lnTo>
                      <a:pt x="276" y="167"/>
                    </a:lnTo>
                    <a:lnTo>
                      <a:pt x="279" y="139"/>
                    </a:lnTo>
                    <a:lnTo>
                      <a:pt x="276" y="139"/>
                    </a:lnTo>
                    <a:lnTo>
                      <a:pt x="272" y="114"/>
                    </a:lnTo>
                    <a:lnTo>
                      <a:pt x="262" y="87"/>
                    </a:lnTo>
                    <a:lnTo>
                      <a:pt x="253" y="64"/>
                    </a:lnTo>
                    <a:lnTo>
                      <a:pt x="236" y="44"/>
                    </a:lnTo>
                    <a:lnTo>
                      <a:pt x="216" y="27"/>
                    </a:lnTo>
                    <a:lnTo>
                      <a:pt x="193" y="14"/>
                    </a:lnTo>
                    <a:lnTo>
                      <a:pt x="166" y="7"/>
                    </a:lnTo>
                    <a:lnTo>
                      <a:pt x="139" y="4"/>
                    </a:lnTo>
                    <a:lnTo>
                      <a:pt x="109" y="7"/>
                    </a:lnTo>
                    <a:lnTo>
                      <a:pt x="86" y="14"/>
                    </a:lnTo>
                    <a:lnTo>
                      <a:pt x="63" y="27"/>
                    </a:lnTo>
                    <a:lnTo>
                      <a:pt x="43" y="44"/>
                    </a:lnTo>
                    <a:lnTo>
                      <a:pt x="26" y="64"/>
                    </a:lnTo>
                    <a:lnTo>
                      <a:pt x="13" y="87"/>
                    </a:lnTo>
                    <a:lnTo>
                      <a:pt x="3" y="114"/>
                    </a:lnTo>
                    <a:lnTo>
                      <a:pt x="3" y="139"/>
                    </a:lnTo>
                    <a:lnTo>
                      <a:pt x="3" y="167"/>
                    </a:lnTo>
                    <a:lnTo>
                      <a:pt x="13" y="194"/>
                    </a:lnTo>
                    <a:lnTo>
                      <a:pt x="26" y="217"/>
                    </a:lnTo>
                    <a:lnTo>
                      <a:pt x="43" y="235"/>
                    </a:lnTo>
                    <a:lnTo>
                      <a:pt x="63" y="252"/>
                    </a:lnTo>
                    <a:lnTo>
                      <a:pt x="86" y="265"/>
                    </a:lnTo>
                    <a:lnTo>
                      <a:pt x="109" y="272"/>
                    </a:lnTo>
                    <a:lnTo>
                      <a:pt x="139" y="275"/>
                    </a:lnTo>
                    <a:lnTo>
                      <a:pt x="166" y="272"/>
                    </a:lnTo>
                    <a:lnTo>
                      <a:pt x="193" y="265"/>
                    </a:lnTo>
                    <a:lnTo>
                      <a:pt x="216" y="252"/>
                    </a:lnTo>
                    <a:lnTo>
                      <a:pt x="236" y="235"/>
                    </a:lnTo>
                    <a:lnTo>
                      <a:pt x="253" y="217"/>
                    </a:lnTo>
                    <a:lnTo>
                      <a:pt x="262" y="194"/>
                    </a:lnTo>
                    <a:lnTo>
                      <a:pt x="272" y="167"/>
                    </a:lnTo>
                    <a:lnTo>
                      <a:pt x="276" y="139"/>
                    </a:lnTo>
                    <a:lnTo>
                      <a:pt x="279" y="139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8" name="Freeform 1460">
                <a:extLst>
                  <a:ext uri="{FF2B5EF4-FFF2-40B4-BE49-F238E27FC236}">
                    <a16:creationId xmlns:a16="http://schemas.microsoft.com/office/drawing/2014/main" id="{833D4626-D94E-4ADC-9155-B0DEAA366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119"/>
                <a:ext cx="91" cy="91"/>
              </a:xfrm>
              <a:custGeom>
                <a:avLst/>
                <a:gdLst>
                  <a:gd name="T0" fmla="*/ 269 w 273"/>
                  <a:gd name="T1" fmla="*/ 110 h 271"/>
                  <a:gd name="T2" fmla="*/ 250 w 273"/>
                  <a:gd name="T3" fmla="*/ 59 h 271"/>
                  <a:gd name="T4" fmla="*/ 212 w 273"/>
                  <a:gd name="T5" fmla="*/ 23 h 271"/>
                  <a:gd name="T6" fmla="*/ 163 w 273"/>
                  <a:gd name="T7" fmla="*/ 3 h 271"/>
                  <a:gd name="T8" fmla="*/ 106 w 273"/>
                  <a:gd name="T9" fmla="*/ 3 h 271"/>
                  <a:gd name="T10" fmla="*/ 60 w 273"/>
                  <a:gd name="T11" fmla="*/ 23 h 271"/>
                  <a:gd name="T12" fmla="*/ 23 w 273"/>
                  <a:gd name="T13" fmla="*/ 59 h 271"/>
                  <a:gd name="T14" fmla="*/ 0 w 273"/>
                  <a:gd name="T15" fmla="*/ 110 h 271"/>
                  <a:gd name="T16" fmla="*/ 0 w 273"/>
                  <a:gd name="T17" fmla="*/ 162 h 271"/>
                  <a:gd name="T18" fmla="*/ 23 w 273"/>
                  <a:gd name="T19" fmla="*/ 213 h 271"/>
                  <a:gd name="T20" fmla="*/ 60 w 273"/>
                  <a:gd name="T21" fmla="*/ 248 h 271"/>
                  <a:gd name="T22" fmla="*/ 106 w 273"/>
                  <a:gd name="T23" fmla="*/ 268 h 271"/>
                  <a:gd name="T24" fmla="*/ 163 w 273"/>
                  <a:gd name="T25" fmla="*/ 268 h 271"/>
                  <a:gd name="T26" fmla="*/ 212 w 273"/>
                  <a:gd name="T27" fmla="*/ 248 h 271"/>
                  <a:gd name="T28" fmla="*/ 250 w 273"/>
                  <a:gd name="T29" fmla="*/ 213 h 271"/>
                  <a:gd name="T30" fmla="*/ 269 w 273"/>
                  <a:gd name="T31" fmla="*/ 162 h 271"/>
                  <a:gd name="T32" fmla="*/ 269 w 273"/>
                  <a:gd name="T33" fmla="*/ 135 h 271"/>
                  <a:gd name="T34" fmla="*/ 259 w 273"/>
                  <a:gd name="T35" fmla="*/ 82 h 271"/>
                  <a:gd name="T36" fmla="*/ 229 w 273"/>
                  <a:gd name="T37" fmla="*/ 40 h 271"/>
                  <a:gd name="T38" fmla="*/ 186 w 273"/>
                  <a:gd name="T39" fmla="*/ 13 h 271"/>
                  <a:gd name="T40" fmla="*/ 136 w 273"/>
                  <a:gd name="T41" fmla="*/ 3 h 271"/>
                  <a:gd name="T42" fmla="*/ 83 w 273"/>
                  <a:gd name="T43" fmla="*/ 13 h 271"/>
                  <a:gd name="T44" fmla="*/ 40 w 273"/>
                  <a:gd name="T45" fmla="*/ 40 h 271"/>
                  <a:gd name="T46" fmla="*/ 12 w 273"/>
                  <a:gd name="T47" fmla="*/ 82 h 271"/>
                  <a:gd name="T48" fmla="*/ 3 w 273"/>
                  <a:gd name="T49" fmla="*/ 135 h 271"/>
                  <a:gd name="T50" fmla="*/ 12 w 273"/>
                  <a:gd name="T51" fmla="*/ 185 h 271"/>
                  <a:gd name="T52" fmla="*/ 40 w 273"/>
                  <a:gd name="T53" fmla="*/ 228 h 271"/>
                  <a:gd name="T54" fmla="*/ 83 w 273"/>
                  <a:gd name="T55" fmla="*/ 258 h 271"/>
                  <a:gd name="T56" fmla="*/ 136 w 273"/>
                  <a:gd name="T57" fmla="*/ 268 h 271"/>
                  <a:gd name="T58" fmla="*/ 186 w 273"/>
                  <a:gd name="T59" fmla="*/ 258 h 271"/>
                  <a:gd name="T60" fmla="*/ 229 w 273"/>
                  <a:gd name="T61" fmla="*/ 228 h 271"/>
                  <a:gd name="T62" fmla="*/ 259 w 273"/>
                  <a:gd name="T63" fmla="*/ 185 h 271"/>
                  <a:gd name="T64" fmla="*/ 269 w 273"/>
                  <a:gd name="T65" fmla="*/ 13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71">
                    <a:moveTo>
                      <a:pt x="273" y="135"/>
                    </a:moveTo>
                    <a:lnTo>
                      <a:pt x="269" y="110"/>
                    </a:lnTo>
                    <a:lnTo>
                      <a:pt x="259" y="82"/>
                    </a:lnTo>
                    <a:lnTo>
                      <a:pt x="250" y="59"/>
                    </a:lnTo>
                    <a:lnTo>
                      <a:pt x="233" y="40"/>
                    </a:lnTo>
                    <a:lnTo>
                      <a:pt x="212" y="23"/>
                    </a:lnTo>
                    <a:lnTo>
                      <a:pt x="189" y="9"/>
                    </a:lnTo>
                    <a:lnTo>
                      <a:pt x="163" y="3"/>
                    </a:lnTo>
                    <a:lnTo>
                      <a:pt x="136" y="0"/>
                    </a:lnTo>
                    <a:lnTo>
                      <a:pt x="106" y="3"/>
                    </a:lnTo>
                    <a:lnTo>
                      <a:pt x="83" y="9"/>
                    </a:lnTo>
                    <a:lnTo>
                      <a:pt x="60" y="23"/>
                    </a:lnTo>
                    <a:lnTo>
                      <a:pt x="40" y="40"/>
                    </a:lnTo>
                    <a:lnTo>
                      <a:pt x="23" y="59"/>
                    </a:lnTo>
                    <a:lnTo>
                      <a:pt x="10" y="82"/>
                    </a:lnTo>
                    <a:lnTo>
                      <a:pt x="0" y="110"/>
                    </a:lnTo>
                    <a:lnTo>
                      <a:pt x="0" y="135"/>
                    </a:lnTo>
                    <a:lnTo>
                      <a:pt x="0" y="162"/>
                    </a:lnTo>
                    <a:lnTo>
                      <a:pt x="10" y="190"/>
                    </a:lnTo>
                    <a:lnTo>
                      <a:pt x="23" y="213"/>
                    </a:lnTo>
                    <a:lnTo>
                      <a:pt x="40" y="231"/>
                    </a:lnTo>
                    <a:lnTo>
                      <a:pt x="60" y="248"/>
                    </a:lnTo>
                    <a:lnTo>
                      <a:pt x="83" y="261"/>
                    </a:lnTo>
                    <a:lnTo>
                      <a:pt x="106" y="268"/>
                    </a:lnTo>
                    <a:lnTo>
                      <a:pt x="136" y="271"/>
                    </a:lnTo>
                    <a:lnTo>
                      <a:pt x="163" y="268"/>
                    </a:lnTo>
                    <a:lnTo>
                      <a:pt x="189" y="261"/>
                    </a:lnTo>
                    <a:lnTo>
                      <a:pt x="212" y="248"/>
                    </a:lnTo>
                    <a:lnTo>
                      <a:pt x="233" y="231"/>
                    </a:lnTo>
                    <a:lnTo>
                      <a:pt x="250" y="213"/>
                    </a:lnTo>
                    <a:lnTo>
                      <a:pt x="259" y="190"/>
                    </a:lnTo>
                    <a:lnTo>
                      <a:pt x="269" y="162"/>
                    </a:lnTo>
                    <a:lnTo>
                      <a:pt x="273" y="135"/>
                    </a:lnTo>
                    <a:lnTo>
                      <a:pt x="269" y="135"/>
                    </a:lnTo>
                    <a:lnTo>
                      <a:pt x="266" y="110"/>
                    </a:lnTo>
                    <a:lnTo>
                      <a:pt x="259" y="82"/>
                    </a:lnTo>
                    <a:lnTo>
                      <a:pt x="245" y="59"/>
                    </a:lnTo>
                    <a:lnTo>
                      <a:pt x="229" y="40"/>
                    </a:lnTo>
                    <a:lnTo>
                      <a:pt x="210" y="25"/>
                    </a:lnTo>
                    <a:lnTo>
                      <a:pt x="186" y="13"/>
                    </a:lnTo>
                    <a:lnTo>
                      <a:pt x="163" y="6"/>
                    </a:lnTo>
                    <a:lnTo>
                      <a:pt x="136" y="3"/>
                    </a:lnTo>
                    <a:lnTo>
                      <a:pt x="109" y="6"/>
                    </a:lnTo>
                    <a:lnTo>
                      <a:pt x="83" y="13"/>
                    </a:lnTo>
                    <a:lnTo>
                      <a:pt x="60" y="25"/>
                    </a:lnTo>
                    <a:lnTo>
                      <a:pt x="40" y="40"/>
                    </a:lnTo>
                    <a:lnTo>
                      <a:pt x="23" y="59"/>
                    </a:lnTo>
                    <a:lnTo>
                      <a:pt x="12" y="82"/>
                    </a:lnTo>
                    <a:lnTo>
                      <a:pt x="3" y="110"/>
                    </a:lnTo>
                    <a:lnTo>
                      <a:pt x="3" y="135"/>
                    </a:lnTo>
                    <a:lnTo>
                      <a:pt x="3" y="162"/>
                    </a:lnTo>
                    <a:lnTo>
                      <a:pt x="12" y="185"/>
                    </a:lnTo>
                    <a:lnTo>
                      <a:pt x="23" y="209"/>
                    </a:lnTo>
                    <a:lnTo>
                      <a:pt x="40" y="228"/>
                    </a:lnTo>
                    <a:lnTo>
                      <a:pt x="60" y="244"/>
                    </a:lnTo>
                    <a:lnTo>
                      <a:pt x="83" y="258"/>
                    </a:lnTo>
                    <a:lnTo>
                      <a:pt x="109" y="264"/>
                    </a:lnTo>
                    <a:lnTo>
                      <a:pt x="136" y="268"/>
                    </a:lnTo>
                    <a:lnTo>
                      <a:pt x="163" y="264"/>
                    </a:lnTo>
                    <a:lnTo>
                      <a:pt x="186" y="258"/>
                    </a:lnTo>
                    <a:lnTo>
                      <a:pt x="210" y="244"/>
                    </a:lnTo>
                    <a:lnTo>
                      <a:pt x="229" y="228"/>
                    </a:lnTo>
                    <a:lnTo>
                      <a:pt x="245" y="209"/>
                    </a:lnTo>
                    <a:lnTo>
                      <a:pt x="259" y="185"/>
                    </a:lnTo>
                    <a:lnTo>
                      <a:pt x="266" y="162"/>
                    </a:lnTo>
                    <a:lnTo>
                      <a:pt x="269" y="135"/>
                    </a:lnTo>
                    <a:lnTo>
                      <a:pt x="273" y="135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89" name="Freeform 1461">
                <a:extLst>
                  <a:ext uri="{FF2B5EF4-FFF2-40B4-BE49-F238E27FC236}">
                    <a16:creationId xmlns:a16="http://schemas.microsoft.com/office/drawing/2014/main" id="{7A28F9D1-9648-499E-AEC5-15A68CE93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120"/>
                <a:ext cx="88" cy="89"/>
              </a:xfrm>
              <a:custGeom>
                <a:avLst/>
                <a:gdLst>
                  <a:gd name="T0" fmla="*/ 263 w 266"/>
                  <a:gd name="T1" fmla="*/ 107 h 265"/>
                  <a:gd name="T2" fmla="*/ 242 w 266"/>
                  <a:gd name="T3" fmla="*/ 56 h 265"/>
                  <a:gd name="T4" fmla="*/ 207 w 266"/>
                  <a:gd name="T5" fmla="*/ 22 h 265"/>
                  <a:gd name="T6" fmla="*/ 160 w 266"/>
                  <a:gd name="T7" fmla="*/ 3 h 265"/>
                  <a:gd name="T8" fmla="*/ 106 w 266"/>
                  <a:gd name="T9" fmla="*/ 3 h 265"/>
                  <a:gd name="T10" fmla="*/ 57 w 266"/>
                  <a:gd name="T11" fmla="*/ 22 h 265"/>
                  <a:gd name="T12" fmla="*/ 20 w 266"/>
                  <a:gd name="T13" fmla="*/ 56 h 265"/>
                  <a:gd name="T14" fmla="*/ 0 w 266"/>
                  <a:gd name="T15" fmla="*/ 107 h 265"/>
                  <a:gd name="T16" fmla="*/ 0 w 266"/>
                  <a:gd name="T17" fmla="*/ 159 h 265"/>
                  <a:gd name="T18" fmla="*/ 20 w 266"/>
                  <a:gd name="T19" fmla="*/ 206 h 265"/>
                  <a:gd name="T20" fmla="*/ 57 w 266"/>
                  <a:gd name="T21" fmla="*/ 241 h 265"/>
                  <a:gd name="T22" fmla="*/ 106 w 266"/>
                  <a:gd name="T23" fmla="*/ 261 h 265"/>
                  <a:gd name="T24" fmla="*/ 160 w 266"/>
                  <a:gd name="T25" fmla="*/ 261 h 265"/>
                  <a:gd name="T26" fmla="*/ 207 w 266"/>
                  <a:gd name="T27" fmla="*/ 241 h 265"/>
                  <a:gd name="T28" fmla="*/ 242 w 266"/>
                  <a:gd name="T29" fmla="*/ 206 h 265"/>
                  <a:gd name="T30" fmla="*/ 263 w 266"/>
                  <a:gd name="T31" fmla="*/ 159 h 265"/>
                  <a:gd name="T32" fmla="*/ 263 w 266"/>
                  <a:gd name="T33" fmla="*/ 132 h 265"/>
                  <a:gd name="T34" fmla="*/ 253 w 266"/>
                  <a:gd name="T35" fmla="*/ 83 h 265"/>
                  <a:gd name="T36" fmla="*/ 223 w 266"/>
                  <a:gd name="T37" fmla="*/ 40 h 265"/>
                  <a:gd name="T38" fmla="*/ 183 w 266"/>
                  <a:gd name="T39" fmla="*/ 12 h 265"/>
                  <a:gd name="T40" fmla="*/ 133 w 266"/>
                  <a:gd name="T41" fmla="*/ 3 h 265"/>
                  <a:gd name="T42" fmla="*/ 80 w 266"/>
                  <a:gd name="T43" fmla="*/ 12 h 265"/>
                  <a:gd name="T44" fmla="*/ 40 w 266"/>
                  <a:gd name="T45" fmla="*/ 40 h 265"/>
                  <a:gd name="T46" fmla="*/ 13 w 266"/>
                  <a:gd name="T47" fmla="*/ 83 h 265"/>
                  <a:gd name="T48" fmla="*/ 3 w 266"/>
                  <a:gd name="T49" fmla="*/ 132 h 265"/>
                  <a:gd name="T50" fmla="*/ 13 w 266"/>
                  <a:gd name="T51" fmla="*/ 182 h 265"/>
                  <a:gd name="T52" fmla="*/ 40 w 266"/>
                  <a:gd name="T53" fmla="*/ 221 h 265"/>
                  <a:gd name="T54" fmla="*/ 80 w 266"/>
                  <a:gd name="T55" fmla="*/ 251 h 265"/>
                  <a:gd name="T56" fmla="*/ 133 w 266"/>
                  <a:gd name="T57" fmla="*/ 261 h 265"/>
                  <a:gd name="T58" fmla="*/ 183 w 266"/>
                  <a:gd name="T59" fmla="*/ 251 h 265"/>
                  <a:gd name="T60" fmla="*/ 223 w 266"/>
                  <a:gd name="T61" fmla="*/ 221 h 265"/>
                  <a:gd name="T62" fmla="*/ 253 w 266"/>
                  <a:gd name="T63" fmla="*/ 182 h 265"/>
                  <a:gd name="T64" fmla="*/ 263 w 266"/>
                  <a:gd name="T65" fmla="*/ 13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65">
                    <a:moveTo>
                      <a:pt x="266" y="132"/>
                    </a:moveTo>
                    <a:lnTo>
                      <a:pt x="263" y="107"/>
                    </a:lnTo>
                    <a:lnTo>
                      <a:pt x="256" y="79"/>
                    </a:lnTo>
                    <a:lnTo>
                      <a:pt x="242" y="56"/>
                    </a:lnTo>
                    <a:lnTo>
                      <a:pt x="226" y="37"/>
                    </a:lnTo>
                    <a:lnTo>
                      <a:pt x="207" y="22"/>
                    </a:lnTo>
                    <a:lnTo>
                      <a:pt x="183" y="10"/>
                    </a:lnTo>
                    <a:lnTo>
                      <a:pt x="160" y="3"/>
                    </a:lnTo>
                    <a:lnTo>
                      <a:pt x="133" y="0"/>
                    </a:lnTo>
                    <a:lnTo>
                      <a:pt x="106" y="3"/>
                    </a:lnTo>
                    <a:lnTo>
                      <a:pt x="80" y="10"/>
                    </a:lnTo>
                    <a:lnTo>
                      <a:pt x="57" y="22"/>
                    </a:lnTo>
                    <a:lnTo>
                      <a:pt x="37" y="37"/>
                    </a:lnTo>
                    <a:lnTo>
                      <a:pt x="20" y="56"/>
                    </a:lnTo>
                    <a:lnTo>
                      <a:pt x="9" y="79"/>
                    </a:lnTo>
                    <a:lnTo>
                      <a:pt x="0" y="107"/>
                    </a:lnTo>
                    <a:lnTo>
                      <a:pt x="0" y="132"/>
                    </a:lnTo>
                    <a:lnTo>
                      <a:pt x="0" y="159"/>
                    </a:lnTo>
                    <a:lnTo>
                      <a:pt x="9" y="182"/>
                    </a:lnTo>
                    <a:lnTo>
                      <a:pt x="20" y="206"/>
                    </a:lnTo>
                    <a:lnTo>
                      <a:pt x="37" y="225"/>
                    </a:lnTo>
                    <a:lnTo>
                      <a:pt x="57" y="241"/>
                    </a:lnTo>
                    <a:lnTo>
                      <a:pt x="80" y="255"/>
                    </a:lnTo>
                    <a:lnTo>
                      <a:pt x="106" y="261"/>
                    </a:lnTo>
                    <a:lnTo>
                      <a:pt x="133" y="265"/>
                    </a:lnTo>
                    <a:lnTo>
                      <a:pt x="160" y="261"/>
                    </a:lnTo>
                    <a:lnTo>
                      <a:pt x="183" y="255"/>
                    </a:lnTo>
                    <a:lnTo>
                      <a:pt x="207" y="241"/>
                    </a:lnTo>
                    <a:lnTo>
                      <a:pt x="226" y="225"/>
                    </a:lnTo>
                    <a:lnTo>
                      <a:pt x="242" y="206"/>
                    </a:lnTo>
                    <a:lnTo>
                      <a:pt x="256" y="182"/>
                    </a:lnTo>
                    <a:lnTo>
                      <a:pt x="263" y="159"/>
                    </a:lnTo>
                    <a:lnTo>
                      <a:pt x="266" y="132"/>
                    </a:lnTo>
                    <a:lnTo>
                      <a:pt x="263" y="132"/>
                    </a:lnTo>
                    <a:lnTo>
                      <a:pt x="259" y="107"/>
                    </a:lnTo>
                    <a:lnTo>
                      <a:pt x="253" y="83"/>
                    </a:lnTo>
                    <a:lnTo>
                      <a:pt x="240" y="60"/>
                    </a:lnTo>
                    <a:lnTo>
                      <a:pt x="223" y="40"/>
                    </a:lnTo>
                    <a:lnTo>
                      <a:pt x="202" y="22"/>
                    </a:lnTo>
                    <a:lnTo>
                      <a:pt x="183" y="12"/>
                    </a:lnTo>
                    <a:lnTo>
                      <a:pt x="156" y="6"/>
                    </a:lnTo>
                    <a:lnTo>
                      <a:pt x="133" y="3"/>
                    </a:lnTo>
                    <a:lnTo>
                      <a:pt x="106" y="6"/>
                    </a:lnTo>
                    <a:lnTo>
                      <a:pt x="80" y="12"/>
                    </a:lnTo>
                    <a:lnTo>
                      <a:pt x="59" y="22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13" y="83"/>
                    </a:lnTo>
                    <a:lnTo>
                      <a:pt x="3" y="107"/>
                    </a:lnTo>
                    <a:lnTo>
                      <a:pt x="3" y="132"/>
                    </a:lnTo>
                    <a:lnTo>
                      <a:pt x="3" y="159"/>
                    </a:lnTo>
                    <a:lnTo>
                      <a:pt x="13" y="182"/>
                    </a:lnTo>
                    <a:lnTo>
                      <a:pt x="23" y="206"/>
                    </a:lnTo>
                    <a:lnTo>
                      <a:pt x="40" y="221"/>
                    </a:lnTo>
                    <a:lnTo>
                      <a:pt x="59" y="238"/>
                    </a:lnTo>
                    <a:lnTo>
                      <a:pt x="80" y="251"/>
                    </a:lnTo>
                    <a:lnTo>
                      <a:pt x="106" y="258"/>
                    </a:lnTo>
                    <a:lnTo>
                      <a:pt x="133" y="261"/>
                    </a:lnTo>
                    <a:lnTo>
                      <a:pt x="156" y="258"/>
                    </a:lnTo>
                    <a:lnTo>
                      <a:pt x="183" y="251"/>
                    </a:lnTo>
                    <a:lnTo>
                      <a:pt x="202" y="238"/>
                    </a:lnTo>
                    <a:lnTo>
                      <a:pt x="223" y="221"/>
                    </a:lnTo>
                    <a:lnTo>
                      <a:pt x="240" y="206"/>
                    </a:lnTo>
                    <a:lnTo>
                      <a:pt x="253" y="182"/>
                    </a:lnTo>
                    <a:lnTo>
                      <a:pt x="259" y="159"/>
                    </a:lnTo>
                    <a:lnTo>
                      <a:pt x="263" y="132"/>
                    </a:lnTo>
                    <a:lnTo>
                      <a:pt x="266" y="132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0" name="Freeform 1462">
                <a:extLst>
                  <a:ext uri="{FF2B5EF4-FFF2-40B4-BE49-F238E27FC236}">
                    <a16:creationId xmlns:a16="http://schemas.microsoft.com/office/drawing/2014/main" id="{25EA8BB0-50A4-4837-B0A6-33915EDFC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21"/>
                <a:ext cx="86" cy="87"/>
              </a:xfrm>
              <a:custGeom>
                <a:avLst/>
                <a:gdLst>
                  <a:gd name="T0" fmla="*/ 257 w 260"/>
                  <a:gd name="T1" fmla="*/ 104 h 259"/>
                  <a:gd name="T2" fmla="*/ 237 w 260"/>
                  <a:gd name="T3" fmla="*/ 57 h 259"/>
                  <a:gd name="T4" fmla="*/ 200 w 260"/>
                  <a:gd name="T5" fmla="*/ 20 h 259"/>
                  <a:gd name="T6" fmla="*/ 154 w 260"/>
                  <a:gd name="T7" fmla="*/ 4 h 259"/>
                  <a:gd name="T8" fmla="*/ 104 w 260"/>
                  <a:gd name="T9" fmla="*/ 4 h 259"/>
                  <a:gd name="T10" fmla="*/ 57 w 260"/>
                  <a:gd name="T11" fmla="*/ 20 h 259"/>
                  <a:gd name="T12" fmla="*/ 20 w 260"/>
                  <a:gd name="T13" fmla="*/ 57 h 259"/>
                  <a:gd name="T14" fmla="*/ 0 w 260"/>
                  <a:gd name="T15" fmla="*/ 104 h 259"/>
                  <a:gd name="T16" fmla="*/ 0 w 260"/>
                  <a:gd name="T17" fmla="*/ 157 h 259"/>
                  <a:gd name="T18" fmla="*/ 20 w 260"/>
                  <a:gd name="T19" fmla="*/ 203 h 259"/>
                  <a:gd name="T20" fmla="*/ 57 w 260"/>
                  <a:gd name="T21" fmla="*/ 236 h 259"/>
                  <a:gd name="T22" fmla="*/ 104 w 260"/>
                  <a:gd name="T23" fmla="*/ 255 h 259"/>
                  <a:gd name="T24" fmla="*/ 154 w 260"/>
                  <a:gd name="T25" fmla="*/ 255 h 259"/>
                  <a:gd name="T26" fmla="*/ 200 w 260"/>
                  <a:gd name="T27" fmla="*/ 236 h 259"/>
                  <a:gd name="T28" fmla="*/ 237 w 260"/>
                  <a:gd name="T29" fmla="*/ 203 h 259"/>
                  <a:gd name="T30" fmla="*/ 257 w 260"/>
                  <a:gd name="T31" fmla="*/ 157 h 259"/>
                  <a:gd name="T32" fmla="*/ 257 w 260"/>
                  <a:gd name="T33" fmla="*/ 129 h 259"/>
                  <a:gd name="T34" fmla="*/ 247 w 260"/>
                  <a:gd name="T35" fmla="*/ 80 h 259"/>
                  <a:gd name="T36" fmla="*/ 220 w 260"/>
                  <a:gd name="T37" fmla="*/ 40 h 259"/>
                  <a:gd name="T38" fmla="*/ 177 w 260"/>
                  <a:gd name="T39" fmla="*/ 14 h 259"/>
                  <a:gd name="T40" fmla="*/ 130 w 260"/>
                  <a:gd name="T41" fmla="*/ 4 h 259"/>
                  <a:gd name="T42" fmla="*/ 80 w 260"/>
                  <a:gd name="T43" fmla="*/ 14 h 259"/>
                  <a:gd name="T44" fmla="*/ 40 w 260"/>
                  <a:gd name="T45" fmla="*/ 40 h 259"/>
                  <a:gd name="T46" fmla="*/ 15 w 260"/>
                  <a:gd name="T47" fmla="*/ 80 h 259"/>
                  <a:gd name="T48" fmla="*/ 4 w 260"/>
                  <a:gd name="T49" fmla="*/ 129 h 259"/>
                  <a:gd name="T50" fmla="*/ 15 w 260"/>
                  <a:gd name="T51" fmla="*/ 180 h 259"/>
                  <a:gd name="T52" fmla="*/ 40 w 260"/>
                  <a:gd name="T53" fmla="*/ 219 h 259"/>
                  <a:gd name="T54" fmla="*/ 80 w 260"/>
                  <a:gd name="T55" fmla="*/ 245 h 259"/>
                  <a:gd name="T56" fmla="*/ 130 w 260"/>
                  <a:gd name="T57" fmla="*/ 255 h 259"/>
                  <a:gd name="T58" fmla="*/ 177 w 260"/>
                  <a:gd name="T59" fmla="*/ 245 h 259"/>
                  <a:gd name="T60" fmla="*/ 220 w 260"/>
                  <a:gd name="T61" fmla="*/ 219 h 259"/>
                  <a:gd name="T62" fmla="*/ 247 w 260"/>
                  <a:gd name="T63" fmla="*/ 180 h 259"/>
                  <a:gd name="T64" fmla="*/ 257 w 260"/>
                  <a:gd name="T65" fmla="*/ 12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0" h="259">
                    <a:moveTo>
                      <a:pt x="260" y="129"/>
                    </a:moveTo>
                    <a:lnTo>
                      <a:pt x="257" y="104"/>
                    </a:lnTo>
                    <a:lnTo>
                      <a:pt x="250" y="80"/>
                    </a:lnTo>
                    <a:lnTo>
                      <a:pt x="237" y="57"/>
                    </a:lnTo>
                    <a:lnTo>
                      <a:pt x="220" y="37"/>
                    </a:lnTo>
                    <a:lnTo>
                      <a:pt x="200" y="20"/>
                    </a:lnTo>
                    <a:lnTo>
                      <a:pt x="180" y="9"/>
                    </a:lnTo>
                    <a:lnTo>
                      <a:pt x="154" y="4"/>
                    </a:lnTo>
                    <a:lnTo>
                      <a:pt x="130" y="0"/>
                    </a:lnTo>
                    <a:lnTo>
                      <a:pt x="104" y="4"/>
                    </a:lnTo>
                    <a:lnTo>
                      <a:pt x="77" y="9"/>
                    </a:lnTo>
                    <a:lnTo>
                      <a:pt x="57" y="20"/>
                    </a:lnTo>
                    <a:lnTo>
                      <a:pt x="38" y="37"/>
                    </a:lnTo>
                    <a:lnTo>
                      <a:pt x="20" y="57"/>
                    </a:lnTo>
                    <a:lnTo>
                      <a:pt x="10" y="80"/>
                    </a:lnTo>
                    <a:lnTo>
                      <a:pt x="0" y="104"/>
                    </a:lnTo>
                    <a:lnTo>
                      <a:pt x="0" y="129"/>
                    </a:lnTo>
                    <a:lnTo>
                      <a:pt x="0" y="157"/>
                    </a:lnTo>
                    <a:lnTo>
                      <a:pt x="10" y="180"/>
                    </a:lnTo>
                    <a:lnTo>
                      <a:pt x="20" y="203"/>
                    </a:lnTo>
                    <a:lnTo>
                      <a:pt x="38" y="219"/>
                    </a:lnTo>
                    <a:lnTo>
                      <a:pt x="57" y="236"/>
                    </a:lnTo>
                    <a:lnTo>
                      <a:pt x="77" y="248"/>
                    </a:lnTo>
                    <a:lnTo>
                      <a:pt x="104" y="255"/>
                    </a:lnTo>
                    <a:lnTo>
                      <a:pt x="130" y="259"/>
                    </a:lnTo>
                    <a:lnTo>
                      <a:pt x="154" y="255"/>
                    </a:lnTo>
                    <a:lnTo>
                      <a:pt x="180" y="248"/>
                    </a:lnTo>
                    <a:lnTo>
                      <a:pt x="200" y="236"/>
                    </a:lnTo>
                    <a:lnTo>
                      <a:pt x="220" y="219"/>
                    </a:lnTo>
                    <a:lnTo>
                      <a:pt x="237" y="203"/>
                    </a:lnTo>
                    <a:lnTo>
                      <a:pt x="250" y="180"/>
                    </a:lnTo>
                    <a:lnTo>
                      <a:pt x="257" y="157"/>
                    </a:lnTo>
                    <a:lnTo>
                      <a:pt x="260" y="129"/>
                    </a:lnTo>
                    <a:lnTo>
                      <a:pt x="257" y="129"/>
                    </a:lnTo>
                    <a:lnTo>
                      <a:pt x="253" y="104"/>
                    </a:lnTo>
                    <a:lnTo>
                      <a:pt x="247" y="80"/>
                    </a:lnTo>
                    <a:lnTo>
                      <a:pt x="234" y="60"/>
                    </a:lnTo>
                    <a:lnTo>
                      <a:pt x="220" y="40"/>
                    </a:lnTo>
                    <a:lnTo>
                      <a:pt x="200" y="24"/>
                    </a:lnTo>
                    <a:lnTo>
                      <a:pt x="177" y="14"/>
                    </a:lnTo>
                    <a:lnTo>
                      <a:pt x="154" y="7"/>
                    </a:lnTo>
                    <a:lnTo>
                      <a:pt x="130" y="4"/>
                    </a:lnTo>
                    <a:lnTo>
                      <a:pt x="104" y="7"/>
                    </a:lnTo>
                    <a:lnTo>
                      <a:pt x="80" y="14"/>
                    </a:lnTo>
                    <a:lnTo>
                      <a:pt x="57" y="24"/>
                    </a:lnTo>
                    <a:lnTo>
                      <a:pt x="40" y="40"/>
                    </a:lnTo>
                    <a:lnTo>
                      <a:pt x="25" y="60"/>
                    </a:lnTo>
                    <a:lnTo>
                      <a:pt x="15" y="80"/>
                    </a:lnTo>
                    <a:lnTo>
                      <a:pt x="4" y="104"/>
                    </a:lnTo>
                    <a:lnTo>
                      <a:pt x="4" y="129"/>
                    </a:lnTo>
                    <a:lnTo>
                      <a:pt x="4" y="153"/>
                    </a:lnTo>
                    <a:lnTo>
                      <a:pt x="15" y="180"/>
                    </a:lnTo>
                    <a:lnTo>
                      <a:pt x="25" y="199"/>
                    </a:lnTo>
                    <a:lnTo>
                      <a:pt x="40" y="219"/>
                    </a:lnTo>
                    <a:lnTo>
                      <a:pt x="57" y="232"/>
                    </a:lnTo>
                    <a:lnTo>
                      <a:pt x="80" y="245"/>
                    </a:lnTo>
                    <a:lnTo>
                      <a:pt x="104" y="253"/>
                    </a:lnTo>
                    <a:lnTo>
                      <a:pt x="130" y="255"/>
                    </a:lnTo>
                    <a:lnTo>
                      <a:pt x="154" y="253"/>
                    </a:lnTo>
                    <a:lnTo>
                      <a:pt x="177" y="245"/>
                    </a:lnTo>
                    <a:lnTo>
                      <a:pt x="200" y="232"/>
                    </a:lnTo>
                    <a:lnTo>
                      <a:pt x="220" y="219"/>
                    </a:lnTo>
                    <a:lnTo>
                      <a:pt x="234" y="199"/>
                    </a:lnTo>
                    <a:lnTo>
                      <a:pt x="247" y="180"/>
                    </a:lnTo>
                    <a:lnTo>
                      <a:pt x="253" y="153"/>
                    </a:lnTo>
                    <a:lnTo>
                      <a:pt x="257" y="129"/>
                    </a:lnTo>
                    <a:lnTo>
                      <a:pt x="260" y="129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1" name="Freeform 1463">
                <a:extLst>
                  <a:ext uri="{FF2B5EF4-FFF2-40B4-BE49-F238E27FC236}">
                    <a16:creationId xmlns:a16="http://schemas.microsoft.com/office/drawing/2014/main" id="{BC1E8785-ECEB-4225-AB4E-2EBF390AE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122"/>
                <a:ext cx="84" cy="84"/>
              </a:xfrm>
              <a:custGeom>
                <a:avLst/>
                <a:gdLst>
                  <a:gd name="T0" fmla="*/ 249 w 252"/>
                  <a:gd name="T1" fmla="*/ 101 h 252"/>
                  <a:gd name="T2" fmla="*/ 229 w 252"/>
                  <a:gd name="T3" fmla="*/ 57 h 252"/>
                  <a:gd name="T4" fmla="*/ 195 w 252"/>
                  <a:gd name="T5" fmla="*/ 21 h 252"/>
                  <a:gd name="T6" fmla="*/ 149 w 252"/>
                  <a:gd name="T7" fmla="*/ 4 h 252"/>
                  <a:gd name="T8" fmla="*/ 99 w 252"/>
                  <a:gd name="T9" fmla="*/ 4 h 252"/>
                  <a:gd name="T10" fmla="*/ 52 w 252"/>
                  <a:gd name="T11" fmla="*/ 21 h 252"/>
                  <a:gd name="T12" fmla="*/ 19 w 252"/>
                  <a:gd name="T13" fmla="*/ 57 h 252"/>
                  <a:gd name="T14" fmla="*/ 0 w 252"/>
                  <a:gd name="T15" fmla="*/ 101 h 252"/>
                  <a:gd name="T16" fmla="*/ 0 w 252"/>
                  <a:gd name="T17" fmla="*/ 150 h 252"/>
                  <a:gd name="T18" fmla="*/ 19 w 252"/>
                  <a:gd name="T19" fmla="*/ 196 h 252"/>
                  <a:gd name="T20" fmla="*/ 52 w 252"/>
                  <a:gd name="T21" fmla="*/ 229 h 252"/>
                  <a:gd name="T22" fmla="*/ 99 w 252"/>
                  <a:gd name="T23" fmla="*/ 249 h 252"/>
                  <a:gd name="T24" fmla="*/ 149 w 252"/>
                  <a:gd name="T25" fmla="*/ 249 h 252"/>
                  <a:gd name="T26" fmla="*/ 195 w 252"/>
                  <a:gd name="T27" fmla="*/ 229 h 252"/>
                  <a:gd name="T28" fmla="*/ 229 w 252"/>
                  <a:gd name="T29" fmla="*/ 196 h 252"/>
                  <a:gd name="T30" fmla="*/ 249 w 252"/>
                  <a:gd name="T31" fmla="*/ 150 h 252"/>
                  <a:gd name="T32" fmla="*/ 249 w 252"/>
                  <a:gd name="T33" fmla="*/ 126 h 252"/>
                  <a:gd name="T34" fmla="*/ 240 w 252"/>
                  <a:gd name="T35" fmla="*/ 77 h 252"/>
                  <a:gd name="T36" fmla="*/ 212 w 252"/>
                  <a:gd name="T37" fmla="*/ 40 h 252"/>
                  <a:gd name="T38" fmla="*/ 172 w 252"/>
                  <a:gd name="T39" fmla="*/ 14 h 252"/>
                  <a:gd name="T40" fmla="*/ 126 w 252"/>
                  <a:gd name="T41" fmla="*/ 4 h 252"/>
                  <a:gd name="T42" fmla="*/ 75 w 252"/>
                  <a:gd name="T43" fmla="*/ 14 h 252"/>
                  <a:gd name="T44" fmla="*/ 36 w 252"/>
                  <a:gd name="T45" fmla="*/ 40 h 252"/>
                  <a:gd name="T46" fmla="*/ 10 w 252"/>
                  <a:gd name="T47" fmla="*/ 77 h 252"/>
                  <a:gd name="T48" fmla="*/ 2 w 252"/>
                  <a:gd name="T49" fmla="*/ 126 h 252"/>
                  <a:gd name="T50" fmla="*/ 10 w 252"/>
                  <a:gd name="T51" fmla="*/ 173 h 252"/>
                  <a:gd name="T52" fmla="*/ 36 w 252"/>
                  <a:gd name="T53" fmla="*/ 212 h 252"/>
                  <a:gd name="T54" fmla="*/ 75 w 252"/>
                  <a:gd name="T55" fmla="*/ 239 h 252"/>
                  <a:gd name="T56" fmla="*/ 126 w 252"/>
                  <a:gd name="T57" fmla="*/ 249 h 252"/>
                  <a:gd name="T58" fmla="*/ 172 w 252"/>
                  <a:gd name="T59" fmla="*/ 239 h 252"/>
                  <a:gd name="T60" fmla="*/ 212 w 252"/>
                  <a:gd name="T61" fmla="*/ 212 h 252"/>
                  <a:gd name="T62" fmla="*/ 240 w 252"/>
                  <a:gd name="T63" fmla="*/ 173 h 252"/>
                  <a:gd name="T64" fmla="*/ 249 w 252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9" y="101"/>
                    </a:lnTo>
                    <a:lnTo>
                      <a:pt x="242" y="77"/>
                    </a:lnTo>
                    <a:lnTo>
                      <a:pt x="229" y="57"/>
                    </a:lnTo>
                    <a:lnTo>
                      <a:pt x="216" y="37"/>
                    </a:lnTo>
                    <a:lnTo>
                      <a:pt x="195" y="21"/>
                    </a:lnTo>
                    <a:lnTo>
                      <a:pt x="172" y="11"/>
                    </a:lnTo>
                    <a:lnTo>
                      <a:pt x="149" y="4"/>
                    </a:lnTo>
                    <a:lnTo>
                      <a:pt x="126" y="0"/>
                    </a:lnTo>
                    <a:lnTo>
                      <a:pt x="99" y="4"/>
                    </a:lnTo>
                    <a:lnTo>
                      <a:pt x="75" y="11"/>
                    </a:lnTo>
                    <a:lnTo>
                      <a:pt x="52" y="21"/>
                    </a:lnTo>
                    <a:lnTo>
                      <a:pt x="36" y="37"/>
                    </a:lnTo>
                    <a:lnTo>
                      <a:pt x="19" y="57"/>
                    </a:lnTo>
                    <a:lnTo>
                      <a:pt x="10" y="77"/>
                    </a:lnTo>
                    <a:lnTo>
                      <a:pt x="0" y="101"/>
                    </a:lnTo>
                    <a:lnTo>
                      <a:pt x="0" y="126"/>
                    </a:lnTo>
                    <a:lnTo>
                      <a:pt x="0" y="150"/>
                    </a:lnTo>
                    <a:lnTo>
                      <a:pt x="10" y="176"/>
                    </a:lnTo>
                    <a:lnTo>
                      <a:pt x="19" y="196"/>
                    </a:lnTo>
                    <a:lnTo>
                      <a:pt x="36" y="215"/>
                    </a:lnTo>
                    <a:lnTo>
                      <a:pt x="52" y="229"/>
                    </a:lnTo>
                    <a:lnTo>
                      <a:pt x="75" y="242"/>
                    </a:lnTo>
                    <a:lnTo>
                      <a:pt x="99" y="249"/>
                    </a:lnTo>
                    <a:lnTo>
                      <a:pt x="126" y="252"/>
                    </a:lnTo>
                    <a:lnTo>
                      <a:pt x="149" y="249"/>
                    </a:lnTo>
                    <a:lnTo>
                      <a:pt x="172" y="242"/>
                    </a:lnTo>
                    <a:lnTo>
                      <a:pt x="195" y="229"/>
                    </a:lnTo>
                    <a:lnTo>
                      <a:pt x="216" y="215"/>
                    </a:lnTo>
                    <a:lnTo>
                      <a:pt x="229" y="196"/>
                    </a:lnTo>
                    <a:lnTo>
                      <a:pt x="242" y="176"/>
                    </a:lnTo>
                    <a:lnTo>
                      <a:pt x="249" y="150"/>
                    </a:lnTo>
                    <a:lnTo>
                      <a:pt x="252" y="126"/>
                    </a:lnTo>
                    <a:lnTo>
                      <a:pt x="249" y="126"/>
                    </a:lnTo>
                    <a:lnTo>
                      <a:pt x="246" y="101"/>
                    </a:lnTo>
                    <a:lnTo>
                      <a:pt x="240" y="77"/>
                    </a:lnTo>
                    <a:lnTo>
                      <a:pt x="225" y="57"/>
                    </a:lnTo>
                    <a:lnTo>
                      <a:pt x="212" y="40"/>
                    </a:lnTo>
                    <a:lnTo>
                      <a:pt x="193" y="23"/>
                    </a:lnTo>
                    <a:lnTo>
                      <a:pt x="172" y="14"/>
                    </a:lnTo>
                    <a:lnTo>
                      <a:pt x="149" y="4"/>
                    </a:lnTo>
                    <a:lnTo>
                      <a:pt x="126" y="4"/>
                    </a:lnTo>
                    <a:lnTo>
                      <a:pt x="99" y="4"/>
                    </a:lnTo>
                    <a:lnTo>
                      <a:pt x="75" y="14"/>
                    </a:lnTo>
                    <a:lnTo>
                      <a:pt x="56" y="23"/>
                    </a:lnTo>
                    <a:lnTo>
                      <a:pt x="36" y="40"/>
                    </a:lnTo>
                    <a:lnTo>
                      <a:pt x="23" y="57"/>
                    </a:lnTo>
                    <a:lnTo>
                      <a:pt x="10" y="77"/>
                    </a:lnTo>
                    <a:lnTo>
                      <a:pt x="2" y="101"/>
                    </a:lnTo>
                    <a:lnTo>
                      <a:pt x="2" y="126"/>
                    </a:lnTo>
                    <a:lnTo>
                      <a:pt x="2" y="150"/>
                    </a:lnTo>
                    <a:lnTo>
                      <a:pt x="10" y="173"/>
                    </a:lnTo>
                    <a:lnTo>
                      <a:pt x="23" y="196"/>
                    </a:lnTo>
                    <a:lnTo>
                      <a:pt x="36" y="212"/>
                    </a:lnTo>
                    <a:lnTo>
                      <a:pt x="56" y="229"/>
                    </a:lnTo>
                    <a:lnTo>
                      <a:pt x="75" y="239"/>
                    </a:lnTo>
                    <a:lnTo>
                      <a:pt x="99" y="245"/>
                    </a:lnTo>
                    <a:lnTo>
                      <a:pt x="126" y="249"/>
                    </a:lnTo>
                    <a:lnTo>
                      <a:pt x="149" y="245"/>
                    </a:lnTo>
                    <a:lnTo>
                      <a:pt x="172" y="239"/>
                    </a:lnTo>
                    <a:lnTo>
                      <a:pt x="193" y="229"/>
                    </a:lnTo>
                    <a:lnTo>
                      <a:pt x="212" y="212"/>
                    </a:lnTo>
                    <a:lnTo>
                      <a:pt x="225" y="196"/>
                    </a:lnTo>
                    <a:lnTo>
                      <a:pt x="240" y="173"/>
                    </a:lnTo>
                    <a:lnTo>
                      <a:pt x="246" y="150"/>
                    </a:lnTo>
                    <a:lnTo>
                      <a:pt x="249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2" name="Freeform 1464">
                <a:extLst>
                  <a:ext uri="{FF2B5EF4-FFF2-40B4-BE49-F238E27FC236}">
                    <a16:creationId xmlns:a16="http://schemas.microsoft.com/office/drawing/2014/main" id="{53209C0A-07F6-4AB8-91A3-F07E5C8C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124"/>
                <a:ext cx="82" cy="81"/>
              </a:xfrm>
              <a:custGeom>
                <a:avLst/>
                <a:gdLst>
                  <a:gd name="T0" fmla="*/ 244 w 247"/>
                  <a:gd name="T1" fmla="*/ 97 h 245"/>
                  <a:gd name="T2" fmla="*/ 223 w 247"/>
                  <a:gd name="T3" fmla="*/ 53 h 245"/>
                  <a:gd name="T4" fmla="*/ 191 w 247"/>
                  <a:gd name="T5" fmla="*/ 19 h 245"/>
                  <a:gd name="T6" fmla="*/ 147 w 247"/>
                  <a:gd name="T7" fmla="*/ 0 h 245"/>
                  <a:gd name="T8" fmla="*/ 97 w 247"/>
                  <a:gd name="T9" fmla="*/ 0 h 245"/>
                  <a:gd name="T10" fmla="*/ 54 w 247"/>
                  <a:gd name="T11" fmla="*/ 19 h 245"/>
                  <a:gd name="T12" fmla="*/ 21 w 247"/>
                  <a:gd name="T13" fmla="*/ 53 h 245"/>
                  <a:gd name="T14" fmla="*/ 0 w 247"/>
                  <a:gd name="T15" fmla="*/ 97 h 245"/>
                  <a:gd name="T16" fmla="*/ 0 w 247"/>
                  <a:gd name="T17" fmla="*/ 146 h 245"/>
                  <a:gd name="T18" fmla="*/ 21 w 247"/>
                  <a:gd name="T19" fmla="*/ 192 h 245"/>
                  <a:gd name="T20" fmla="*/ 54 w 247"/>
                  <a:gd name="T21" fmla="*/ 225 h 245"/>
                  <a:gd name="T22" fmla="*/ 97 w 247"/>
                  <a:gd name="T23" fmla="*/ 241 h 245"/>
                  <a:gd name="T24" fmla="*/ 147 w 247"/>
                  <a:gd name="T25" fmla="*/ 241 h 245"/>
                  <a:gd name="T26" fmla="*/ 191 w 247"/>
                  <a:gd name="T27" fmla="*/ 225 h 245"/>
                  <a:gd name="T28" fmla="*/ 223 w 247"/>
                  <a:gd name="T29" fmla="*/ 192 h 245"/>
                  <a:gd name="T30" fmla="*/ 244 w 247"/>
                  <a:gd name="T31" fmla="*/ 146 h 245"/>
                  <a:gd name="T32" fmla="*/ 244 w 247"/>
                  <a:gd name="T33" fmla="*/ 122 h 245"/>
                  <a:gd name="T34" fmla="*/ 233 w 247"/>
                  <a:gd name="T35" fmla="*/ 76 h 245"/>
                  <a:gd name="T36" fmla="*/ 207 w 247"/>
                  <a:gd name="T37" fmla="*/ 36 h 245"/>
                  <a:gd name="T38" fmla="*/ 170 w 247"/>
                  <a:gd name="T39" fmla="*/ 12 h 245"/>
                  <a:gd name="T40" fmla="*/ 124 w 247"/>
                  <a:gd name="T41" fmla="*/ 2 h 245"/>
                  <a:gd name="T42" fmla="*/ 78 w 247"/>
                  <a:gd name="T43" fmla="*/ 12 h 245"/>
                  <a:gd name="T44" fmla="*/ 38 w 247"/>
                  <a:gd name="T45" fmla="*/ 36 h 245"/>
                  <a:gd name="T46" fmla="*/ 11 w 247"/>
                  <a:gd name="T47" fmla="*/ 76 h 245"/>
                  <a:gd name="T48" fmla="*/ 4 w 247"/>
                  <a:gd name="T49" fmla="*/ 122 h 245"/>
                  <a:gd name="T50" fmla="*/ 11 w 247"/>
                  <a:gd name="T51" fmla="*/ 169 h 245"/>
                  <a:gd name="T52" fmla="*/ 38 w 247"/>
                  <a:gd name="T53" fmla="*/ 205 h 245"/>
                  <a:gd name="T54" fmla="*/ 78 w 247"/>
                  <a:gd name="T55" fmla="*/ 231 h 245"/>
                  <a:gd name="T56" fmla="*/ 124 w 247"/>
                  <a:gd name="T57" fmla="*/ 241 h 245"/>
                  <a:gd name="T58" fmla="*/ 170 w 247"/>
                  <a:gd name="T59" fmla="*/ 231 h 245"/>
                  <a:gd name="T60" fmla="*/ 207 w 247"/>
                  <a:gd name="T61" fmla="*/ 205 h 245"/>
                  <a:gd name="T62" fmla="*/ 233 w 247"/>
                  <a:gd name="T63" fmla="*/ 169 h 245"/>
                  <a:gd name="T64" fmla="*/ 244 w 247"/>
                  <a:gd name="T65" fmla="*/ 12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45">
                    <a:moveTo>
                      <a:pt x="247" y="122"/>
                    </a:moveTo>
                    <a:lnTo>
                      <a:pt x="244" y="97"/>
                    </a:lnTo>
                    <a:lnTo>
                      <a:pt x="238" y="73"/>
                    </a:lnTo>
                    <a:lnTo>
                      <a:pt x="223" y="53"/>
                    </a:lnTo>
                    <a:lnTo>
                      <a:pt x="210" y="36"/>
                    </a:lnTo>
                    <a:lnTo>
                      <a:pt x="191" y="19"/>
                    </a:lnTo>
                    <a:lnTo>
                      <a:pt x="170" y="10"/>
                    </a:lnTo>
                    <a:lnTo>
                      <a:pt x="147" y="0"/>
                    </a:lnTo>
                    <a:lnTo>
                      <a:pt x="124" y="0"/>
                    </a:lnTo>
                    <a:lnTo>
                      <a:pt x="97" y="0"/>
                    </a:lnTo>
                    <a:lnTo>
                      <a:pt x="73" y="10"/>
                    </a:lnTo>
                    <a:lnTo>
                      <a:pt x="54" y="19"/>
                    </a:lnTo>
                    <a:lnTo>
                      <a:pt x="34" y="36"/>
                    </a:lnTo>
                    <a:lnTo>
                      <a:pt x="21" y="53"/>
                    </a:lnTo>
                    <a:lnTo>
                      <a:pt x="8" y="73"/>
                    </a:lnTo>
                    <a:lnTo>
                      <a:pt x="0" y="97"/>
                    </a:lnTo>
                    <a:lnTo>
                      <a:pt x="0" y="122"/>
                    </a:lnTo>
                    <a:lnTo>
                      <a:pt x="0" y="146"/>
                    </a:lnTo>
                    <a:lnTo>
                      <a:pt x="8" y="169"/>
                    </a:lnTo>
                    <a:lnTo>
                      <a:pt x="21" y="192"/>
                    </a:lnTo>
                    <a:lnTo>
                      <a:pt x="34" y="208"/>
                    </a:lnTo>
                    <a:lnTo>
                      <a:pt x="54" y="225"/>
                    </a:lnTo>
                    <a:lnTo>
                      <a:pt x="73" y="235"/>
                    </a:lnTo>
                    <a:lnTo>
                      <a:pt x="97" y="241"/>
                    </a:lnTo>
                    <a:lnTo>
                      <a:pt x="124" y="245"/>
                    </a:lnTo>
                    <a:lnTo>
                      <a:pt x="147" y="241"/>
                    </a:lnTo>
                    <a:lnTo>
                      <a:pt x="170" y="235"/>
                    </a:lnTo>
                    <a:lnTo>
                      <a:pt x="191" y="225"/>
                    </a:lnTo>
                    <a:lnTo>
                      <a:pt x="210" y="208"/>
                    </a:lnTo>
                    <a:lnTo>
                      <a:pt x="223" y="192"/>
                    </a:lnTo>
                    <a:lnTo>
                      <a:pt x="238" y="169"/>
                    </a:lnTo>
                    <a:lnTo>
                      <a:pt x="244" y="146"/>
                    </a:lnTo>
                    <a:lnTo>
                      <a:pt x="247" y="122"/>
                    </a:lnTo>
                    <a:lnTo>
                      <a:pt x="244" y="122"/>
                    </a:lnTo>
                    <a:lnTo>
                      <a:pt x="240" y="99"/>
                    </a:lnTo>
                    <a:lnTo>
                      <a:pt x="233" y="76"/>
                    </a:lnTo>
                    <a:lnTo>
                      <a:pt x="223" y="57"/>
                    </a:lnTo>
                    <a:lnTo>
                      <a:pt x="207" y="36"/>
                    </a:lnTo>
                    <a:lnTo>
                      <a:pt x="191" y="23"/>
                    </a:lnTo>
                    <a:lnTo>
                      <a:pt x="170" y="12"/>
                    </a:lnTo>
                    <a:lnTo>
                      <a:pt x="147" y="2"/>
                    </a:lnTo>
                    <a:lnTo>
                      <a:pt x="124" y="2"/>
                    </a:lnTo>
                    <a:lnTo>
                      <a:pt x="97" y="2"/>
                    </a:lnTo>
                    <a:lnTo>
                      <a:pt x="78" y="12"/>
                    </a:lnTo>
                    <a:lnTo>
                      <a:pt x="54" y="23"/>
                    </a:lnTo>
                    <a:lnTo>
                      <a:pt x="38" y="36"/>
                    </a:lnTo>
                    <a:lnTo>
                      <a:pt x="23" y="57"/>
                    </a:lnTo>
                    <a:lnTo>
                      <a:pt x="11" y="76"/>
                    </a:lnTo>
                    <a:lnTo>
                      <a:pt x="4" y="99"/>
                    </a:lnTo>
                    <a:lnTo>
                      <a:pt x="4" y="122"/>
                    </a:lnTo>
                    <a:lnTo>
                      <a:pt x="4" y="146"/>
                    </a:lnTo>
                    <a:lnTo>
                      <a:pt x="11" y="169"/>
                    </a:lnTo>
                    <a:lnTo>
                      <a:pt x="23" y="189"/>
                    </a:lnTo>
                    <a:lnTo>
                      <a:pt x="38" y="205"/>
                    </a:lnTo>
                    <a:lnTo>
                      <a:pt x="54" y="222"/>
                    </a:lnTo>
                    <a:lnTo>
                      <a:pt x="78" y="231"/>
                    </a:lnTo>
                    <a:lnTo>
                      <a:pt x="97" y="238"/>
                    </a:lnTo>
                    <a:lnTo>
                      <a:pt x="124" y="241"/>
                    </a:lnTo>
                    <a:lnTo>
                      <a:pt x="147" y="238"/>
                    </a:lnTo>
                    <a:lnTo>
                      <a:pt x="170" y="231"/>
                    </a:lnTo>
                    <a:lnTo>
                      <a:pt x="191" y="222"/>
                    </a:lnTo>
                    <a:lnTo>
                      <a:pt x="207" y="205"/>
                    </a:lnTo>
                    <a:lnTo>
                      <a:pt x="223" y="189"/>
                    </a:lnTo>
                    <a:lnTo>
                      <a:pt x="233" y="169"/>
                    </a:lnTo>
                    <a:lnTo>
                      <a:pt x="240" y="146"/>
                    </a:lnTo>
                    <a:lnTo>
                      <a:pt x="244" y="122"/>
                    </a:lnTo>
                    <a:lnTo>
                      <a:pt x="247" y="122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3" name="Freeform 1465">
                <a:extLst>
                  <a:ext uri="{FF2B5EF4-FFF2-40B4-BE49-F238E27FC236}">
                    <a16:creationId xmlns:a16="http://schemas.microsoft.com/office/drawing/2014/main" id="{C76745B2-FC6A-425B-9010-097B1AC27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125"/>
                <a:ext cx="80" cy="79"/>
              </a:xfrm>
              <a:custGeom>
                <a:avLst/>
                <a:gdLst>
                  <a:gd name="T0" fmla="*/ 237 w 240"/>
                  <a:gd name="T1" fmla="*/ 97 h 239"/>
                  <a:gd name="T2" fmla="*/ 220 w 240"/>
                  <a:gd name="T3" fmla="*/ 54 h 239"/>
                  <a:gd name="T4" fmla="*/ 187 w 240"/>
                  <a:gd name="T5" fmla="*/ 20 h 239"/>
                  <a:gd name="T6" fmla="*/ 144 w 240"/>
                  <a:gd name="T7" fmla="*/ 0 h 239"/>
                  <a:gd name="T8" fmla="*/ 94 w 240"/>
                  <a:gd name="T9" fmla="*/ 0 h 239"/>
                  <a:gd name="T10" fmla="*/ 50 w 240"/>
                  <a:gd name="T11" fmla="*/ 20 h 239"/>
                  <a:gd name="T12" fmla="*/ 21 w 240"/>
                  <a:gd name="T13" fmla="*/ 54 h 239"/>
                  <a:gd name="T14" fmla="*/ 0 w 240"/>
                  <a:gd name="T15" fmla="*/ 97 h 239"/>
                  <a:gd name="T16" fmla="*/ 0 w 240"/>
                  <a:gd name="T17" fmla="*/ 143 h 239"/>
                  <a:gd name="T18" fmla="*/ 21 w 240"/>
                  <a:gd name="T19" fmla="*/ 187 h 239"/>
                  <a:gd name="T20" fmla="*/ 50 w 240"/>
                  <a:gd name="T21" fmla="*/ 219 h 239"/>
                  <a:gd name="T22" fmla="*/ 94 w 240"/>
                  <a:gd name="T23" fmla="*/ 235 h 239"/>
                  <a:gd name="T24" fmla="*/ 144 w 240"/>
                  <a:gd name="T25" fmla="*/ 235 h 239"/>
                  <a:gd name="T26" fmla="*/ 187 w 240"/>
                  <a:gd name="T27" fmla="*/ 219 h 239"/>
                  <a:gd name="T28" fmla="*/ 220 w 240"/>
                  <a:gd name="T29" fmla="*/ 187 h 239"/>
                  <a:gd name="T30" fmla="*/ 237 w 240"/>
                  <a:gd name="T31" fmla="*/ 143 h 239"/>
                  <a:gd name="T32" fmla="*/ 237 w 240"/>
                  <a:gd name="T33" fmla="*/ 120 h 239"/>
                  <a:gd name="T34" fmla="*/ 227 w 240"/>
                  <a:gd name="T35" fmla="*/ 74 h 239"/>
                  <a:gd name="T36" fmla="*/ 200 w 240"/>
                  <a:gd name="T37" fmla="*/ 37 h 239"/>
                  <a:gd name="T38" fmla="*/ 164 w 240"/>
                  <a:gd name="T39" fmla="*/ 14 h 239"/>
                  <a:gd name="T40" fmla="*/ 120 w 240"/>
                  <a:gd name="T41" fmla="*/ 4 h 239"/>
                  <a:gd name="T42" fmla="*/ 74 w 240"/>
                  <a:gd name="T43" fmla="*/ 14 h 239"/>
                  <a:gd name="T44" fmla="*/ 38 w 240"/>
                  <a:gd name="T45" fmla="*/ 37 h 239"/>
                  <a:gd name="T46" fmla="*/ 10 w 240"/>
                  <a:gd name="T47" fmla="*/ 74 h 239"/>
                  <a:gd name="T48" fmla="*/ 5 w 240"/>
                  <a:gd name="T49" fmla="*/ 120 h 239"/>
                  <a:gd name="T50" fmla="*/ 10 w 240"/>
                  <a:gd name="T51" fmla="*/ 164 h 239"/>
                  <a:gd name="T52" fmla="*/ 38 w 240"/>
                  <a:gd name="T53" fmla="*/ 203 h 239"/>
                  <a:gd name="T54" fmla="*/ 74 w 240"/>
                  <a:gd name="T55" fmla="*/ 226 h 239"/>
                  <a:gd name="T56" fmla="*/ 120 w 240"/>
                  <a:gd name="T57" fmla="*/ 235 h 239"/>
                  <a:gd name="T58" fmla="*/ 164 w 240"/>
                  <a:gd name="T59" fmla="*/ 226 h 239"/>
                  <a:gd name="T60" fmla="*/ 200 w 240"/>
                  <a:gd name="T61" fmla="*/ 203 h 239"/>
                  <a:gd name="T62" fmla="*/ 227 w 240"/>
                  <a:gd name="T63" fmla="*/ 164 h 239"/>
                  <a:gd name="T64" fmla="*/ 237 w 240"/>
                  <a:gd name="T65" fmla="*/ 12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0" h="239">
                    <a:moveTo>
                      <a:pt x="240" y="120"/>
                    </a:moveTo>
                    <a:lnTo>
                      <a:pt x="237" y="97"/>
                    </a:lnTo>
                    <a:lnTo>
                      <a:pt x="230" y="74"/>
                    </a:lnTo>
                    <a:lnTo>
                      <a:pt x="220" y="54"/>
                    </a:lnTo>
                    <a:lnTo>
                      <a:pt x="203" y="34"/>
                    </a:lnTo>
                    <a:lnTo>
                      <a:pt x="187" y="20"/>
                    </a:lnTo>
                    <a:lnTo>
                      <a:pt x="167" y="10"/>
                    </a:lnTo>
                    <a:lnTo>
                      <a:pt x="144" y="0"/>
                    </a:lnTo>
                    <a:lnTo>
                      <a:pt x="120" y="0"/>
                    </a:lnTo>
                    <a:lnTo>
                      <a:pt x="94" y="0"/>
                    </a:lnTo>
                    <a:lnTo>
                      <a:pt x="74" y="10"/>
                    </a:lnTo>
                    <a:lnTo>
                      <a:pt x="50" y="20"/>
                    </a:lnTo>
                    <a:lnTo>
                      <a:pt x="34" y="34"/>
                    </a:lnTo>
                    <a:lnTo>
                      <a:pt x="21" y="54"/>
                    </a:lnTo>
                    <a:lnTo>
                      <a:pt x="7" y="74"/>
                    </a:lnTo>
                    <a:lnTo>
                      <a:pt x="0" y="97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7" y="166"/>
                    </a:lnTo>
                    <a:lnTo>
                      <a:pt x="21" y="187"/>
                    </a:lnTo>
                    <a:lnTo>
                      <a:pt x="34" y="203"/>
                    </a:lnTo>
                    <a:lnTo>
                      <a:pt x="50" y="219"/>
                    </a:lnTo>
                    <a:lnTo>
                      <a:pt x="74" y="228"/>
                    </a:lnTo>
                    <a:lnTo>
                      <a:pt x="94" y="235"/>
                    </a:lnTo>
                    <a:lnTo>
                      <a:pt x="120" y="239"/>
                    </a:lnTo>
                    <a:lnTo>
                      <a:pt x="144" y="235"/>
                    </a:lnTo>
                    <a:lnTo>
                      <a:pt x="167" y="228"/>
                    </a:lnTo>
                    <a:lnTo>
                      <a:pt x="187" y="219"/>
                    </a:lnTo>
                    <a:lnTo>
                      <a:pt x="203" y="203"/>
                    </a:lnTo>
                    <a:lnTo>
                      <a:pt x="220" y="187"/>
                    </a:lnTo>
                    <a:lnTo>
                      <a:pt x="230" y="166"/>
                    </a:lnTo>
                    <a:lnTo>
                      <a:pt x="237" y="143"/>
                    </a:lnTo>
                    <a:lnTo>
                      <a:pt x="240" y="120"/>
                    </a:lnTo>
                    <a:lnTo>
                      <a:pt x="237" y="120"/>
                    </a:lnTo>
                    <a:lnTo>
                      <a:pt x="234" y="97"/>
                    </a:lnTo>
                    <a:lnTo>
                      <a:pt x="227" y="74"/>
                    </a:lnTo>
                    <a:lnTo>
                      <a:pt x="217" y="54"/>
                    </a:lnTo>
                    <a:lnTo>
                      <a:pt x="200" y="37"/>
                    </a:lnTo>
                    <a:lnTo>
                      <a:pt x="184" y="25"/>
                    </a:lnTo>
                    <a:lnTo>
                      <a:pt x="164" y="14"/>
                    </a:lnTo>
                    <a:lnTo>
                      <a:pt x="144" y="4"/>
                    </a:lnTo>
                    <a:lnTo>
                      <a:pt x="120" y="4"/>
                    </a:lnTo>
                    <a:lnTo>
                      <a:pt x="97" y="4"/>
                    </a:lnTo>
                    <a:lnTo>
                      <a:pt x="74" y="14"/>
                    </a:lnTo>
                    <a:lnTo>
                      <a:pt x="55" y="25"/>
                    </a:lnTo>
                    <a:lnTo>
                      <a:pt x="38" y="37"/>
                    </a:lnTo>
                    <a:lnTo>
                      <a:pt x="24" y="54"/>
                    </a:lnTo>
                    <a:lnTo>
                      <a:pt x="10" y="74"/>
                    </a:lnTo>
                    <a:lnTo>
                      <a:pt x="5" y="97"/>
                    </a:lnTo>
                    <a:lnTo>
                      <a:pt x="5" y="120"/>
                    </a:lnTo>
                    <a:lnTo>
                      <a:pt x="5" y="143"/>
                    </a:lnTo>
                    <a:lnTo>
                      <a:pt x="10" y="164"/>
                    </a:lnTo>
                    <a:lnTo>
                      <a:pt x="24" y="183"/>
                    </a:lnTo>
                    <a:lnTo>
                      <a:pt x="38" y="203"/>
                    </a:lnTo>
                    <a:lnTo>
                      <a:pt x="55" y="216"/>
                    </a:lnTo>
                    <a:lnTo>
                      <a:pt x="74" y="226"/>
                    </a:lnTo>
                    <a:lnTo>
                      <a:pt x="97" y="233"/>
                    </a:lnTo>
                    <a:lnTo>
                      <a:pt x="120" y="235"/>
                    </a:lnTo>
                    <a:lnTo>
                      <a:pt x="144" y="233"/>
                    </a:lnTo>
                    <a:lnTo>
                      <a:pt x="164" y="226"/>
                    </a:lnTo>
                    <a:lnTo>
                      <a:pt x="184" y="216"/>
                    </a:lnTo>
                    <a:lnTo>
                      <a:pt x="200" y="203"/>
                    </a:lnTo>
                    <a:lnTo>
                      <a:pt x="217" y="183"/>
                    </a:lnTo>
                    <a:lnTo>
                      <a:pt x="227" y="164"/>
                    </a:lnTo>
                    <a:lnTo>
                      <a:pt x="234" y="143"/>
                    </a:lnTo>
                    <a:lnTo>
                      <a:pt x="237" y="120"/>
                    </a:lnTo>
                    <a:lnTo>
                      <a:pt x="240" y="120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4" name="Freeform 1466">
                <a:extLst>
                  <a:ext uri="{FF2B5EF4-FFF2-40B4-BE49-F238E27FC236}">
                    <a16:creationId xmlns:a16="http://schemas.microsoft.com/office/drawing/2014/main" id="{AED18655-133B-45E2-A99A-BC9FCC368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26"/>
                <a:ext cx="78" cy="77"/>
              </a:xfrm>
              <a:custGeom>
                <a:avLst/>
                <a:gdLst>
                  <a:gd name="T0" fmla="*/ 230 w 232"/>
                  <a:gd name="T1" fmla="*/ 92 h 231"/>
                  <a:gd name="T2" fmla="*/ 213 w 232"/>
                  <a:gd name="T3" fmla="*/ 50 h 231"/>
                  <a:gd name="T4" fmla="*/ 179 w 232"/>
                  <a:gd name="T5" fmla="*/ 20 h 231"/>
                  <a:gd name="T6" fmla="*/ 139 w 232"/>
                  <a:gd name="T7" fmla="*/ 0 h 231"/>
                  <a:gd name="T8" fmla="*/ 93 w 232"/>
                  <a:gd name="T9" fmla="*/ 0 h 231"/>
                  <a:gd name="T10" fmla="*/ 49 w 232"/>
                  <a:gd name="T11" fmla="*/ 20 h 231"/>
                  <a:gd name="T12" fmla="*/ 20 w 232"/>
                  <a:gd name="T13" fmla="*/ 50 h 231"/>
                  <a:gd name="T14" fmla="*/ 0 w 232"/>
                  <a:gd name="T15" fmla="*/ 92 h 231"/>
                  <a:gd name="T16" fmla="*/ 0 w 232"/>
                  <a:gd name="T17" fmla="*/ 139 h 231"/>
                  <a:gd name="T18" fmla="*/ 20 w 232"/>
                  <a:gd name="T19" fmla="*/ 179 h 231"/>
                  <a:gd name="T20" fmla="*/ 49 w 232"/>
                  <a:gd name="T21" fmla="*/ 211 h 231"/>
                  <a:gd name="T22" fmla="*/ 93 w 232"/>
                  <a:gd name="T23" fmla="*/ 228 h 231"/>
                  <a:gd name="T24" fmla="*/ 139 w 232"/>
                  <a:gd name="T25" fmla="*/ 228 h 231"/>
                  <a:gd name="T26" fmla="*/ 179 w 232"/>
                  <a:gd name="T27" fmla="*/ 211 h 231"/>
                  <a:gd name="T28" fmla="*/ 213 w 232"/>
                  <a:gd name="T29" fmla="*/ 179 h 231"/>
                  <a:gd name="T30" fmla="*/ 230 w 232"/>
                  <a:gd name="T31" fmla="*/ 139 h 231"/>
                  <a:gd name="T32" fmla="*/ 230 w 232"/>
                  <a:gd name="T33" fmla="*/ 115 h 231"/>
                  <a:gd name="T34" fmla="*/ 219 w 232"/>
                  <a:gd name="T35" fmla="*/ 73 h 231"/>
                  <a:gd name="T36" fmla="*/ 196 w 232"/>
                  <a:gd name="T37" fmla="*/ 35 h 231"/>
                  <a:gd name="T38" fmla="*/ 160 w 232"/>
                  <a:gd name="T39" fmla="*/ 10 h 231"/>
                  <a:gd name="T40" fmla="*/ 116 w 232"/>
                  <a:gd name="T41" fmla="*/ 3 h 231"/>
                  <a:gd name="T42" fmla="*/ 70 w 232"/>
                  <a:gd name="T43" fmla="*/ 10 h 231"/>
                  <a:gd name="T44" fmla="*/ 36 w 232"/>
                  <a:gd name="T45" fmla="*/ 35 h 231"/>
                  <a:gd name="T46" fmla="*/ 9 w 232"/>
                  <a:gd name="T47" fmla="*/ 73 h 231"/>
                  <a:gd name="T48" fmla="*/ 3 w 232"/>
                  <a:gd name="T49" fmla="*/ 115 h 231"/>
                  <a:gd name="T50" fmla="*/ 9 w 232"/>
                  <a:gd name="T51" fmla="*/ 159 h 231"/>
                  <a:gd name="T52" fmla="*/ 36 w 232"/>
                  <a:gd name="T53" fmla="*/ 194 h 231"/>
                  <a:gd name="T54" fmla="*/ 70 w 232"/>
                  <a:gd name="T55" fmla="*/ 218 h 231"/>
                  <a:gd name="T56" fmla="*/ 116 w 232"/>
                  <a:gd name="T57" fmla="*/ 228 h 231"/>
                  <a:gd name="T58" fmla="*/ 160 w 232"/>
                  <a:gd name="T59" fmla="*/ 218 h 231"/>
                  <a:gd name="T60" fmla="*/ 196 w 232"/>
                  <a:gd name="T61" fmla="*/ 194 h 231"/>
                  <a:gd name="T62" fmla="*/ 219 w 232"/>
                  <a:gd name="T63" fmla="*/ 159 h 231"/>
                  <a:gd name="T64" fmla="*/ 230 w 232"/>
                  <a:gd name="T65" fmla="*/ 115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231">
                    <a:moveTo>
                      <a:pt x="232" y="115"/>
                    </a:moveTo>
                    <a:lnTo>
                      <a:pt x="230" y="92"/>
                    </a:lnTo>
                    <a:lnTo>
                      <a:pt x="223" y="69"/>
                    </a:lnTo>
                    <a:lnTo>
                      <a:pt x="213" y="50"/>
                    </a:lnTo>
                    <a:lnTo>
                      <a:pt x="196" y="33"/>
                    </a:lnTo>
                    <a:lnTo>
                      <a:pt x="179" y="20"/>
                    </a:lnTo>
                    <a:lnTo>
                      <a:pt x="160" y="10"/>
                    </a:lnTo>
                    <a:lnTo>
                      <a:pt x="139" y="0"/>
                    </a:lnTo>
                    <a:lnTo>
                      <a:pt x="116" y="0"/>
                    </a:lnTo>
                    <a:lnTo>
                      <a:pt x="93" y="0"/>
                    </a:lnTo>
                    <a:lnTo>
                      <a:pt x="70" y="10"/>
                    </a:lnTo>
                    <a:lnTo>
                      <a:pt x="49" y="20"/>
                    </a:lnTo>
                    <a:lnTo>
                      <a:pt x="32" y="33"/>
                    </a:lnTo>
                    <a:lnTo>
                      <a:pt x="20" y="50"/>
                    </a:lnTo>
                    <a:lnTo>
                      <a:pt x="6" y="69"/>
                    </a:lnTo>
                    <a:lnTo>
                      <a:pt x="0" y="92"/>
                    </a:lnTo>
                    <a:lnTo>
                      <a:pt x="0" y="115"/>
                    </a:lnTo>
                    <a:lnTo>
                      <a:pt x="0" y="139"/>
                    </a:lnTo>
                    <a:lnTo>
                      <a:pt x="6" y="159"/>
                    </a:lnTo>
                    <a:lnTo>
                      <a:pt x="20" y="179"/>
                    </a:lnTo>
                    <a:lnTo>
                      <a:pt x="32" y="198"/>
                    </a:lnTo>
                    <a:lnTo>
                      <a:pt x="49" y="211"/>
                    </a:lnTo>
                    <a:lnTo>
                      <a:pt x="70" y="221"/>
                    </a:lnTo>
                    <a:lnTo>
                      <a:pt x="93" y="228"/>
                    </a:lnTo>
                    <a:lnTo>
                      <a:pt x="116" y="231"/>
                    </a:lnTo>
                    <a:lnTo>
                      <a:pt x="139" y="228"/>
                    </a:lnTo>
                    <a:lnTo>
                      <a:pt x="160" y="221"/>
                    </a:lnTo>
                    <a:lnTo>
                      <a:pt x="179" y="211"/>
                    </a:lnTo>
                    <a:lnTo>
                      <a:pt x="196" y="198"/>
                    </a:lnTo>
                    <a:lnTo>
                      <a:pt x="213" y="179"/>
                    </a:lnTo>
                    <a:lnTo>
                      <a:pt x="223" y="159"/>
                    </a:lnTo>
                    <a:lnTo>
                      <a:pt x="230" y="139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25" y="92"/>
                    </a:lnTo>
                    <a:lnTo>
                      <a:pt x="219" y="73"/>
                    </a:lnTo>
                    <a:lnTo>
                      <a:pt x="209" y="52"/>
                    </a:lnTo>
                    <a:lnTo>
                      <a:pt x="196" y="35"/>
                    </a:lnTo>
                    <a:lnTo>
                      <a:pt x="179" y="23"/>
                    </a:lnTo>
                    <a:lnTo>
                      <a:pt x="160" y="10"/>
                    </a:lnTo>
                    <a:lnTo>
                      <a:pt x="135" y="3"/>
                    </a:lnTo>
                    <a:lnTo>
                      <a:pt x="116" y="3"/>
                    </a:lnTo>
                    <a:lnTo>
                      <a:pt x="93" y="3"/>
                    </a:lnTo>
                    <a:lnTo>
                      <a:pt x="70" y="10"/>
                    </a:lnTo>
                    <a:lnTo>
                      <a:pt x="53" y="23"/>
                    </a:lnTo>
                    <a:lnTo>
                      <a:pt x="36" y="35"/>
                    </a:lnTo>
                    <a:lnTo>
                      <a:pt x="20" y="52"/>
                    </a:lnTo>
                    <a:lnTo>
                      <a:pt x="9" y="73"/>
                    </a:lnTo>
                    <a:lnTo>
                      <a:pt x="3" y="92"/>
                    </a:lnTo>
                    <a:lnTo>
                      <a:pt x="3" y="115"/>
                    </a:lnTo>
                    <a:lnTo>
                      <a:pt x="3" y="139"/>
                    </a:lnTo>
                    <a:lnTo>
                      <a:pt x="9" y="159"/>
                    </a:lnTo>
                    <a:lnTo>
                      <a:pt x="20" y="179"/>
                    </a:lnTo>
                    <a:lnTo>
                      <a:pt x="36" y="194"/>
                    </a:lnTo>
                    <a:lnTo>
                      <a:pt x="53" y="208"/>
                    </a:lnTo>
                    <a:lnTo>
                      <a:pt x="70" y="218"/>
                    </a:lnTo>
                    <a:lnTo>
                      <a:pt x="93" y="224"/>
                    </a:lnTo>
                    <a:lnTo>
                      <a:pt x="116" y="228"/>
                    </a:lnTo>
                    <a:lnTo>
                      <a:pt x="135" y="224"/>
                    </a:lnTo>
                    <a:lnTo>
                      <a:pt x="160" y="218"/>
                    </a:lnTo>
                    <a:lnTo>
                      <a:pt x="179" y="208"/>
                    </a:lnTo>
                    <a:lnTo>
                      <a:pt x="196" y="194"/>
                    </a:lnTo>
                    <a:lnTo>
                      <a:pt x="209" y="179"/>
                    </a:lnTo>
                    <a:lnTo>
                      <a:pt x="219" y="159"/>
                    </a:lnTo>
                    <a:lnTo>
                      <a:pt x="225" y="139"/>
                    </a:lnTo>
                    <a:lnTo>
                      <a:pt x="230" y="115"/>
                    </a:lnTo>
                    <a:lnTo>
                      <a:pt x="232" y="115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5" name="Freeform 1467">
                <a:extLst>
                  <a:ext uri="{FF2B5EF4-FFF2-40B4-BE49-F238E27FC236}">
                    <a16:creationId xmlns:a16="http://schemas.microsoft.com/office/drawing/2014/main" id="{F0E5E658-67D9-41E9-BB47-6DCFEECB8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127"/>
                <a:ext cx="76" cy="75"/>
              </a:xfrm>
              <a:custGeom>
                <a:avLst/>
                <a:gdLst>
                  <a:gd name="T0" fmla="*/ 222 w 227"/>
                  <a:gd name="T1" fmla="*/ 89 h 225"/>
                  <a:gd name="T2" fmla="*/ 206 w 227"/>
                  <a:gd name="T3" fmla="*/ 49 h 225"/>
                  <a:gd name="T4" fmla="*/ 176 w 227"/>
                  <a:gd name="T5" fmla="*/ 20 h 225"/>
                  <a:gd name="T6" fmla="*/ 132 w 227"/>
                  <a:gd name="T7" fmla="*/ 0 h 225"/>
                  <a:gd name="T8" fmla="*/ 90 w 227"/>
                  <a:gd name="T9" fmla="*/ 0 h 225"/>
                  <a:gd name="T10" fmla="*/ 50 w 227"/>
                  <a:gd name="T11" fmla="*/ 20 h 225"/>
                  <a:gd name="T12" fmla="*/ 17 w 227"/>
                  <a:gd name="T13" fmla="*/ 49 h 225"/>
                  <a:gd name="T14" fmla="*/ 0 w 227"/>
                  <a:gd name="T15" fmla="*/ 89 h 225"/>
                  <a:gd name="T16" fmla="*/ 0 w 227"/>
                  <a:gd name="T17" fmla="*/ 136 h 225"/>
                  <a:gd name="T18" fmla="*/ 17 w 227"/>
                  <a:gd name="T19" fmla="*/ 176 h 225"/>
                  <a:gd name="T20" fmla="*/ 50 w 227"/>
                  <a:gd name="T21" fmla="*/ 205 h 225"/>
                  <a:gd name="T22" fmla="*/ 90 w 227"/>
                  <a:gd name="T23" fmla="*/ 221 h 225"/>
                  <a:gd name="T24" fmla="*/ 132 w 227"/>
                  <a:gd name="T25" fmla="*/ 221 h 225"/>
                  <a:gd name="T26" fmla="*/ 176 w 227"/>
                  <a:gd name="T27" fmla="*/ 205 h 225"/>
                  <a:gd name="T28" fmla="*/ 206 w 227"/>
                  <a:gd name="T29" fmla="*/ 176 h 225"/>
                  <a:gd name="T30" fmla="*/ 222 w 227"/>
                  <a:gd name="T31" fmla="*/ 136 h 225"/>
                  <a:gd name="T32" fmla="*/ 222 w 227"/>
                  <a:gd name="T33" fmla="*/ 112 h 225"/>
                  <a:gd name="T34" fmla="*/ 212 w 227"/>
                  <a:gd name="T35" fmla="*/ 70 h 225"/>
                  <a:gd name="T36" fmla="*/ 189 w 227"/>
                  <a:gd name="T37" fmla="*/ 32 h 225"/>
                  <a:gd name="T38" fmla="*/ 153 w 227"/>
                  <a:gd name="T39" fmla="*/ 9 h 225"/>
                  <a:gd name="T40" fmla="*/ 113 w 227"/>
                  <a:gd name="T41" fmla="*/ 2 h 225"/>
                  <a:gd name="T42" fmla="*/ 69 w 227"/>
                  <a:gd name="T43" fmla="*/ 9 h 225"/>
                  <a:gd name="T44" fmla="*/ 33 w 227"/>
                  <a:gd name="T45" fmla="*/ 32 h 225"/>
                  <a:gd name="T46" fmla="*/ 10 w 227"/>
                  <a:gd name="T47" fmla="*/ 70 h 225"/>
                  <a:gd name="T48" fmla="*/ 3 w 227"/>
                  <a:gd name="T49" fmla="*/ 112 h 225"/>
                  <a:gd name="T50" fmla="*/ 10 w 227"/>
                  <a:gd name="T51" fmla="*/ 156 h 225"/>
                  <a:gd name="T52" fmla="*/ 33 w 227"/>
                  <a:gd name="T53" fmla="*/ 190 h 225"/>
                  <a:gd name="T54" fmla="*/ 69 w 227"/>
                  <a:gd name="T55" fmla="*/ 212 h 225"/>
                  <a:gd name="T56" fmla="*/ 113 w 227"/>
                  <a:gd name="T57" fmla="*/ 221 h 225"/>
                  <a:gd name="T58" fmla="*/ 153 w 227"/>
                  <a:gd name="T59" fmla="*/ 212 h 225"/>
                  <a:gd name="T60" fmla="*/ 189 w 227"/>
                  <a:gd name="T61" fmla="*/ 190 h 225"/>
                  <a:gd name="T62" fmla="*/ 212 w 227"/>
                  <a:gd name="T63" fmla="*/ 156 h 225"/>
                  <a:gd name="T64" fmla="*/ 222 w 227"/>
                  <a:gd name="T65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7" h="225">
                    <a:moveTo>
                      <a:pt x="227" y="112"/>
                    </a:moveTo>
                    <a:lnTo>
                      <a:pt x="222" y="89"/>
                    </a:lnTo>
                    <a:lnTo>
                      <a:pt x="216" y="70"/>
                    </a:lnTo>
                    <a:lnTo>
                      <a:pt x="206" y="49"/>
                    </a:lnTo>
                    <a:lnTo>
                      <a:pt x="193" y="32"/>
                    </a:lnTo>
                    <a:lnTo>
                      <a:pt x="176" y="20"/>
                    </a:lnTo>
                    <a:lnTo>
                      <a:pt x="157" y="7"/>
                    </a:lnTo>
                    <a:lnTo>
                      <a:pt x="132" y="0"/>
                    </a:lnTo>
                    <a:lnTo>
                      <a:pt x="113" y="0"/>
                    </a:lnTo>
                    <a:lnTo>
                      <a:pt x="90" y="0"/>
                    </a:lnTo>
                    <a:lnTo>
                      <a:pt x="67" y="7"/>
                    </a:lnTo>
                    <a:lnTo>
                      <a:pt x="50" y="20"/>
                    </a:lnTo>
                    <a:lnTo>
                      <a:pt x="33" y="32"/>
                    </a:lnTo>
                    <a:lnTo>
                      <a:pt x="17" y="49"/>
                    </a:lnTo>
                    <a:lnTo>
                      <a:pt x="6" y="70"/>
                    </a:lnTo>
                    <a:lnTo>
                      <a:pt x="0" y="89"/>
                    </a:lnTo>
                    <a:lnTo>
                      <a:pt x="0" y="112"/>
                    </a:lnTo>
                    <a:lnTo>
                      <a:pt x="0" y="136"/>
                    </a:lnTo>
                    <a:lnTo>
                      <a:pt x="6" y="156"/>
                    </a:lnTo>
                    <a:lnTo>
                      <a:pt x="17" y="176"/>
                    </a:lnTo>
                    <a:lnTo>
                      <a:pt x="33" y="191"/>
                    </a:lnTo>
                    <a:lnTo>
                      <a:pt x="50" y="205"/>
                    </a:lnTo>
                    <a:lnTo>
                      <a:pt x="67" y="215"/>
                    </a:lnTo>
                    <a:lnTo>
                      <a:pt x="90" y="221"/>
                    </a:lnTo>
                    <a:lnTo>
                      <a:pt x="113" y="225"/>
                    </a:lnTo>
                    <a:lnTo>
                      <a:pt x="132" y="221"/>
                    </a:lnTo>
                    <a:lnTo>
                      <a:pt x="157" y="215"/>
                    </a:lnTo>
                    <a:lnTo>
                      <a:pt x="176" y="205"/>
                    </a:lnTo>
                    <a:lnTo>
                      <a:pt x="193" y="191"/>
                    </a:lnTo>
                    <a:lnTo>
                      <a:pt x="206" y="176"/>
                    </a:lnTo>
                    <a:lnTo>
                      <a:pt x="216" y="156"/>
                    </a:lnTo>
                    <a:lnTo>
                      <a:pt x="222" y="136"/>
                    </a:lnTo>
                    <a:lnTo>
                      <a:pt x="227" y="112"/>
                    </a:lnTo>
                    <a:lnTo>
                      <a:pt x="222" y="112"/>
                    </a:lnTo>
                    <a:lnTo>
                      <a:pt x="220" y="89"/>
                    </a:lnTo>
                    <a:lnTo>
                      <a:pt x="212" y="70"/>
                    </a:lnTo>
                    <a:lnTo>
                      <a:pt x="203" y="49"/>
                    </a:lnTo>
                    <a:lnTo>
                      <a:pt x="189" y="32"/>
                    </a:lnTo>
                    <a:lnTo>
                      <a:pt x="172" y="20"/>
                    </a:lnTo>
                    <a:lnTo>
                      <a:pt x="153" y="9"/>
                    </a:lnTo>
                    <a:lnTo>
                      <a:pt x="132" y="2"/>
                    </a:lnTo>
                    <a:lnTo>
                      <a:pt x="113" y="2"/>
                    </a:lnTo>
                    <a:lnTo>
                      <a:pt x="90" y="2"/>
                    </a:lnTo>
                    <a:lnTo>
                      <a:pt x="69" y="9"/>
                    </a:lnTo>
                    <a:lnTo>
                      <a:pt x="50" y="20"/>
                    </a:lnTo>
                    <a:lnTo>
                      <a:pt x="33" y="32"/>
                    </a:lnTo>
                    <a:lnTo>
                      <a:pt x="20" y="49"/>
                    </a:lnTo>
                    <a:lnTo>
                      <a:pt x="10" y="70"/>
                    </a:lnTo>
                    <a:lnTo>
                      <a:pt x="3" y="89"/>
                    </a:lnTo>
                    <a:lnTo>
                      <a:pt x="3" y="112"/>
                    </a:lnTo>
                    <a:lnTo>
                      <a:pt x="3" y="133"/>
                    </a:lnTo>
                    <a:lnTo>
                      <a:pt x="10" y="156"/>
                    </a:lnTo>
                    <a:lnTo>
                      <a:pt x="20" y="172"/>
                    </a:lnTo>
                    <a:lnTo>
                      <a:pt x="33" y="190"/>
                    </a:lnTo>
                    <a:lnTo>
                      <a:pt x="50" y="201"/>
                    </a:lnTo>
                    <a:lnTo>
                      <a:pt x="69" y="212"/>
                    </a:lnTo>
                    <a:lnTo>
                      <a:pt x="90" y="218"/>
                    </a:lnTo>
                    <a:lnTo>
                      <a:pt x="113" y="221"/>
                    </a:lnTo>
                    <a:lnTo>
                      <a:pt x="132" y="218"/>
                    </a:lnTo>
                    <a:lnTo>
                      <a:pt x="153" y="212"/>
                    </a:lnTo>
                    <a:lnTo>
                      <a:pt x="172" y="201"/>
                    </a:lnTo>
                    <a:lnTo>
                      <a:pt x="189" y="190"/>
                    </a:lnTo>
                    <a:lnTo>
                      <a:pt x="203" y="172"/>
                    </a:lnTo>
                    <a:lnTo>
                      <a:pt x="212" y="156"/>
                    </a:lnTo>
                    <a:lnTo>
                      <a:pt x="220" y="133"/>
                    </a:lnTo>
                    <a:lnTo>
                      <a:pt x="222" y="112"/>
                    </a:lnTo>
                    <a:lnTo>
                      <a:pt x="227" y="112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6" name="Freeform 1468">
                <a:extLst>
                  <a:ext uri="{FF2B5EF4-FFF2-40B4-BE49-F238E27FC236}">
                    <a16:creationId xmlns:a16="http://schemas.microsoft.com/office/drawing/2014/main" id="{F66A14E9-6710-456D-9073-B42CF1EF1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128"/>
                <a:ext cx="74" cy="73"/>
              </a:xfrm>
              <a:custGeom>
                <a:avLst/>
                <a:gdLst>
                  <a:gd name="T0" fmla="*/ 217 w 220"/>
                  <a:gd name="T1" fmla="*/ 87 h 218"/>
                  <a:gd name="T2" fmla="*/ 200 w 220"/>
                  <a:gd name="T3" fmla="*/ 47 h 218"/>
                  <a:gd name="T4" fmla="*/ 169 w 220"/>
                  <a:gd name="T5" fmla="*/ 17 h 218"/>
                  <a:gd name="T6" fmla="*/ 131 w 220"/>
                  <a:gd name="T7" fmla="*/ 0 h 218"/>
                  <a:gd name="T8" fmla="*/ 87 w 220"/>
                  <a:gd name="T9" fmla="*/ 0 h 218"/>
                  <a:gd name="T10" fmla="*/ 47 w 220"/>
                  <a:gd name="T11" fmla="*/ 17 h 218"/>
                  <a:gd name="T12" fmla="*/ 18 w 220"/>
                  <a:gd name="T13" fmla="*/ 47 h 218"/>
                  <a:gd name="T14" fmla="*/ 0 w 220"/>
                  <a:gd name="T15" fmla="*/ 87 h 218"/>
                  <a:gd name="T16" fmla="*/ 0 w 220"/>
                  <a:gd name="T17" fmla="*/ 130 h 218"/>
                  <a:gd name="T18" fmla="*/ 18 w 220"/>
                  <a:gd name="T19" fmla="*/ 170 h 218"/>
                  <a:gd name="T20" fmla="*/ 47 w 220"/>
                  <a:gd name="T21" fmla="*/ 199 h 218"/>
                  <a:gd name="T22" fmla="*/ 87 w 220"/>
                  <a:gd name="T23" fmla="*/ 216 h 218"/>
                  <a:gd name="T24" fmla="*/ 131 w 220"/>
                  <a:gd name="T25" fmla="*/ 216 h 218"/>
                  <a:gd name="T26" fmla="*/ 169 w 220"/>
                  <a:gd name="T27" fmla="*/ 199 h 218"/>
                  <a:gd name="T28" fmla="*/ 200 w 220"/>
                  <a:gd name="T29" fmla="*/ 170 h 218"/>
                  <a:gd name="T30" fmla="*/ 217 w 220"/>
                  <a:gd name="T31" fmla="*/ 130 h 218"/>
                  <a:gd name="T32" fmla="*/ 217 w 220"/>
                  <a:gd name="T33" fmla="*/ 110 h 218"/>
                  <a:gd name="T34" fmla="*/ 207 w 220"/>
                  <a:gd name="T35" fmla="*/ 67 h 218"/>
                  <a:gd name="T36" fmla="*/ 184 w 220"/>
                  <a:gd name="T37" fmla="*/ 34 h 218"/>
                  <a:gd name="T38" fmla="*/ 150 w 220"/>
                  <a:gd name="T39" fmla="*/ 10 h 218"/>
                  <a:gd name="T40" fmla="*/ 110 w 220"/>
                  <a:gd name="T41" fmla="*/ 4 h 218"/>
                  <a:gd name="T42" fmla="*/ 68 w 220"/>
                  <a:gd name="T43" fmla="*/ 10 h 218"/>
                  <a:gd name="T44" fmla="*/ 34 w 220"/>
                  <a:gd name="T45" fmla="*/ 34 h 218"/>
                  <a:gd name="T46" fmla="*/ 11 w 220"/>
                  <a:gd name="T47" fmla="*/ 67 h 218"/>
                  <a:gd name="T48" fmla="*/ 5 w 220"/>
                  <a:gd name="T49" fmla="*/ 110 h 218"/>
                  <a:gd name="T50" fmla="*/ 11 w 220"/>
                  <a:gd name="T51" fmla="*/ 150 h 218"/>
                  <a:gd name="T52" fmla="*/ 34 w 220"/>
                  <a:gd name="T53" fmla="*/ 183 h 218"/>
                  <a:gd name="T54" fmla="*/ 68 w 220"/>
                  <a:gd name="T55" fmla="*/ 206 h 218"/>
                  <a:gd name="T56" fmla="*/ 110 w 220"/>
                  <a:gd name="T57" fmla="*/ 216 h 218"/>
                  <a:gd name="T58" fmla="*/ 150 w 220"/>
                  <a:gd name="T59" fmla="*/ 206 h 218"/>
                  <a:gd name="T60" fmla="*/ 184 w 220"/>
                  <a:gd name="T61" fmla="*/ 183 h 218"/>
                  <a:gd name="T62" fmla="*/ 207 w 220"/>
                  <a:gd name="T63" fmla="*/ 150 h 218"/>
                  <a:gd name="T64" fmla="*/ 217 w 220"/>
                  <a:gd name="T65" fmla="*/ 11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18">
                    <a:moveTo>
                      <a:pt x="220" y="110"/>
                    </a:moveTo>
                    <a:lnTo>
                      <a:pt x="217" y="87"/>
                    </a:lnTo>
                    <a:lnTo>
                      <a:pt x="210" y="67"/>
                    </a:lnTo>
                    <a:lnTo>
                      <a:pt x="200" y="47"/>
                    </a:lnTo>
                    <a:lnTo>
                      <a:pt x="187" y="30"/>
                    </a:lnTo>
                    <a:lnTo>
                      <a:pt x="169" y="17"/>
                    </a:lnTo>
                    <a:lnTo>
                      <a:pt x="150" y="7"/>
                    </a:lnTo>
                    <a:lnTo>
                      <a:pt x="131" y="0"/>
                    </a:lnTo>
                    <a:lnTo>
                      <a:pt x="110" y="0"/>
                    </a:lnTo>
                    <a:lnTo>
                      <a:pt x="87" y="0"/>
                    </a:lnTo>
                    <a:lnTo>
                      <a:pt x="68" y="7"/>
                    </a:lnTo>
                    <a:lnTo>
                      <a:pt x="47" y="17"/>
                    </a:lnTo>
                    <a:lnTo>
                      <a:pt x="30" y="30"/>
                    </a:lnTo>
                    <a:lnTo>
                      <a:pt x="18" y="47"/>
                    </a:lnTo>
                    <a:lnTo>
                      <a:pt x="7" y="67"/>
                    </a:lnTo>
                    <a:lnTo>
                      <a:pt x="0" y="87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7" y="154"/>
                    </a:lnTo>
                    <a:lnTo>
                      <a:pt x="18" y="170"/>
                    </a:lnTo>
                    <a:lnTo>
                      <a:pt x="30" y="187"/>
                    </a:lnTo>
                    <a:lnTo>
                      <a:pt x="47" y="199"/>
                    </a:lnTo>
                    <a:lnTo>
                      <a:pt x="68" y="209"/>
                    </a:lnTo>
                    <a:lnTo>
                      <a:pt x="87" y="216"/>
                    </a:lnTo>
                    <a:lnTo>
                      <a:pt x="110" y="218"/>
                    </a:lnTo>
                    <a:lnTo>
                      <a:pt x="131" y="216"/>
                    </a:lnTo>
                    <a:lnTo>
                      <a:pt x="150" y="209"/>
                    </a:lnTo>
                    <a:lnTo>
                      <a:pt x="169" y="199"/>
                    </a:lnTo>
                    <a:lnTo>
                      <a:pt x="187" y="187"/>
                    </a:lnTo>
                    <a:lnTo>
                      <a:pt x="200" y="170"/>
                    </a:lnTo>
                    <a:lnTo>
                      <a:pt x="210" y="154"/>
                    </a:lnTo>
                    <a:lnTo>
                      <a:pt x="217" y="130"/>
                    </a:lnTo>
                    <a:lnTo>
                      <a:pt x="220" y="110"/>
                    </a:lnTo>
                    <a:lnTo>
                      <a:pt x="217" y="110"/>
                    </a:lnTo>
                    <a:lnTo>
                      <a:pt x="214" y="87"/>
                    </a:lnTo>
                    <a:lnTo>
                      <a:pt x="207" y="67"/>
                    </a:lnTo>
                    <a:lnTo>
                      <a:pt x="197" y="50"/>
                    </a:lnTo>
                    <a:lnTo>
                      <a:pt x="184" y="34"/>
                    </a:lnTo>
                    <a:lnTo>
                      <a:pt x="169" y="20"/>
                    </a:lnTo>
                    <a:lnTo>
                      <a:pt x="150" y="10"/>
                    </a:lnTo>
                    <a:lnTo>
                      <a:pt x="131" y="4"/>
                    </a:lnTo>
                    <a:lnTo>
                      <a:pt x="110" y="4"/>
                    </a:lnTo>
                    <a:lnTo>
                      <a:pt x="87" y="4"/>
                    </a:lnTo>
                    <a:lnTo>
                      <a:pt x="68" y="10"/>
                    </a:lnTo>
                    <a:lnTo>
                      <a:pt x="51" y="20"/>
                    </a:lnTo>
                    <a:lnTo>
                      <a:pt x="34" y="34"/>
                    </a:lnTo>
                    <a:lnTo>
                      <a:pt x="20" y="50"/>
                    </a:lnTo>
                    <a:lnTo>
                      <a:pt x="11" y="67"/>
                    </a:lnTo>
                    <a:lnTo>
                      <a:pt x="5" y="87"/>
                    </a:lnTo>
                    <a:lnTo>
                      <a:pt x="5" y="110"/>
                    </a:lnTo>
                    <a:lnTo>
                      <a:pt x="5" y="130"/>
                    </a:lnTo>
                    <a:lnTo>
                      <a:pt x="11" y="150"/>
                    </a:lnTo>
                    <a:lnTo>
                      <a:pt x="20" y="170"/>
                    </a:lnTo>
                    <a:lnTo>
                      <a:pt x="34" y="183"/>
                    </a:lnTo>
                    <a:lnTo>
                      <a:pt x="51" y="195"/>
                    </a:lnTo>
                    <a:lnTo>
                      <a:pt x="68" y="206"/>
                    </a:lnTo>
                    <a:lnTo>
                      <a:pt x="87" y="212"/>
                    </a:lnTo>
                    <a:lnTo>
                      <a:pt x="110" y="216"/>
                    </a:lnTo>
                    <a:lnTo>
                      <a:pt x="131" y="212"/>
                    </a:lnTo>
                    <a:lnTo>
                      <a:pt x="150" y="206"/>
                    </a:lnTo>
                    <a:lnTo>
                      <a:pt x="169" y="195"/>
                    </a:lnTo>
                    <a:lnTo>
                      <a:pt x="184" y="183"/>
                    </a:lnTo>
                    <a:lnTo>
                      <a:pt x="197" y="170"/>
                    </a:lnTo>
                    <a:lnTo>
                      <a:pt x="207" y="150"/>
                    </a:lnTo>
                    <a:lnTo>
                      <a:pt x="214" y="130"/>
                    </a:lnTo>
                    <a:lnTo>
                      <a:pt x="217" y="110"/>
                    </a:lnTo>
                    <a:lnTo>
                      <a:pt x="220" y="110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7" name="Freeform 1469">
                <a:extLst>
                  <a:ext uri="{FF2B5EF4-FFF2-40B4-BE49-F238E27FC236}">
                    <a16:creationId xmlns:a16="http://schemas.microsoft.com/office/drawing/2014/main" id="{BF132E2A-8178-4908-8506-5E329BB4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129"/>
                <a:ext cx="72" cy="71"/>
              </a:xfrm>
              <a:custGeom>
                <a:avLst/>
                <a:gdLst>
                  <a:gd name="T0" fmla="*/ 210 w 214"/>
                  <a:gd name="T1" fmla="*/ 82 h 211"/>
                  <a:gd name="T2" fmla="*/ 193 w 214"/>
                  <a:gd name="T3" fmla="*/ 46 h 211"/>
                  <a:gd name="T4" fmla="*/ 166 w 214"/>
                  <a:gd name="T5" fmla="*/ 16 h 211"/>
                  <a:gd name="T6" fmla="*/ 126 w 214"/>
                  <a:gd name="T7" fmla="*/ 0 h 211"/>
                  <a:gd name="T8" fmla="*/ 84 w 214"/>
                  <a:gd name="T9" fmla="*/ 0 h 211"/>
                  <a:gd name="T10" fmla="*/ 46 w 214"/>
                  <a:gd name="T11" fmla="*/ 16 h 211"/>
                  <a:gd name="T12" fmla="*/ 17 w 214"/>
                  <a:gd name="T13" fmla="*/ 46 h 211"/>
                  <a:gd name="T14" fmla="*/ 0 w 214"/>
                  <a:gd name="T15" fmla="*/ 82 h 211"/>
                  <a:gd name="T16" fmla="*/ 0 w 214"/>
                  <a:gd name="T17" fmla="*/ 126 h 211"/>
                  <a:gd name="T18" fmla="*/ 17 w 214"/>
                  <a:gd name="T19" fmla="*/ 165 h 211"/>
                  <a:gd name="T20" fmla="*/ 46 w 214"/>
                  <a:gd name="T21" fmla="*/ 191 h 211"/>
                  <a:gd name="T22" fmla="*/ 84 w 214"/>
                  <a:gd name="T23" fmla="*/ 208 h 211"/>
                  <a:gd name="T24" fmla="*/ 126 w 214"/>
                  <a:gd name="T25" fmla="*/ 208 h 211"/>
                  <a:gd name="T26" fmla="*/ 166 w 214"/>
                  <a:gd name="T27" fmla="*/ 191 h 211"/>
                  <a:gd name="T28" fmla="*/ 193 w 214"/>
                  <a:gd name="T29" fmla="*/ 165 h 211"/>
                  <a:gd name="T30" fmla="*/ 210 w 214"/>
                  <a:gd name="T31" fmla="*/ 126 h 211"/>
                  <a:gd name="T32" fmla="*/ 210 w 214"/>
                  <a:gd name="T33" fmla="*/ 105 h 211"/>
                  <a:gd name="T34" fmla="*/ 200 w 214"/>
                  <a:gd name="T35" fmla="*/ 65 h 211"/>
                  <a:gd name="T36" fmla="*/ 181 w 214"/>
                  <a:gd name="T37" fmla="*/ 33 h 211"/>
                  <a:gd name="T38" fmla="*/ 147 w 214"/>
                  <a:gd name="T39" fmla="*/ 10 h 211"/>
                  <a:gd name="T40" fmla="*/ 107 w 214"/>
                  <a:gd name="T41" fmla="*/ 2 h 211"/>
                  <a:gd name="T42" fmla="*/ 67 w 214"/>
                  <a:gd name="T43" fmla="*/ 10 h 211"/>
                  <a:gd name="T44" fmla="*/ 33 w 214"/>
                  <a:gd name="T45" fmla="*/ 33 h 211"/>
                  <a:gd name="T46" fmla="*/ 11 w 214"/>
                  <a:gd name="T47" fmla="*/ 65 h 211"/>
                  <a:gd name="T48" fmla="*/ 4 w 214"/>
                  <a:gd name="T49" fmla="*/ 105 h 211"/>
                  <a:gd name="T50" fmla="*/ 11 w 214"/>
                  <a:gd name="T51" fmla="*/ 145 h 211"/>
                  <a:gd name="T52" fmla="*/ 33 w 214"/>
                  <a:gd name="T53" fmla="*/ 179 h 211"/>
                  <a:gd name="T54" fmla="*/ 67 w 214"/>
                  <a:gd name="T55" fmla="*/ 198 h 211"/>
                  <a:gd name="T56" fmla="*/ 107 w 214"/>
                  <a:gd name="T57" fmla="*/ 208 h 211"/>
                  <a:gd name="T58" fmla="*/ 147 w 214"/>
                  <a:gd name="T59" fmla="*/ 198 h 211"/>
                  <a:gd name="T60" fmla="*/ 181 w 214"/>
                  <a:gd name="T61" fmla="*/ 179 h 211"/>
                  <a:gd name="T62" fmla="*/ 200 w 214"/>
                  <a:gd name="T63" fmla="*/ 145 h 211"/>
                  <a:gd name="T64" fmla="*/ 210 w 214"/>
                  <a:gd name="T65" fmla="*/ 1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211">
                    <a:moveTo>
                      <a:pt x="214" y="105"/>
                    </a:moveTo>
                    <a:lnTo>
                      <a:pt x="210" y="82"/>
                    </a:lnTo>
                    <a:lnTo>
                      <a:pt x="204" y="63"/>
                    </a:lnTo>
                    <a:lnTo>
                      <a:pt x="193" y="46"/>
                    </a:lnTo>
                    <a:lnTo>
                      <a:pt x="181" y="29"/>
                    </a:lnTo>
                    <a:lnTo>
                      <a:pt x="166" y="16"/>
                    </a:lnTo>
                    <a:lnTo>
                      <a:pt x="147" y="6"/>
                    </a:lnTo>
                    <a:lnTo>
                      <a:pt x="126" y="0"/>
                    </a:lnTo>
                    <a:lnTo>
                      <a:pt x="107" y="0"/>
                    </a:lnTo>
                    <a:lnTo>
                      <a:pt x="84" y="0"/>
                    </a:lnTo>
                    <a:lnTo>
                      <a:pt x="63" y="6"/>
                    </a:lnTo>
                    <a:lnTo>
                      <a:pt x="46" y="16"/>
                    </a:lnTo>
                    <a:lnTo>
                      <a:pt x="31" y="29"/>
                    </a:lnTo>
                    <a:lnTo>
                      <a:pt x="17" y="46"/>
                    </a:lnTo>
                    <a:lnTo>
                      <a:pt x="6" y="63"/>
                    </a:lnTo>
                    <a:lnTo>
                      <a:pt x="0" y="82"/>
                    </a:lnTo>
                    <a:lnTo>
                      <a:pt x="0" y="105"/>
                    </a:lnTo>
                    <a:lnTo>
                      <a:pt x="0" y="126"/>
                    </a:lnTo>
                    <a:lnTo>
                      <a:pt x="6" y="145"/>
                    </a:lnTo>
                    <a:lnTo>
                      <a:pt x="17" y="165"/>
                    </a:lnTo>
                    <a:lnTo>
                      <a:pt x="31" y="179"/>
                    </a:lnTo>
                    <a:lnTo>
                      <a:pt x="46" y="191"/>
                    </a:lnTo>
                    <a:lnTo>
                      <a:pt x="63" y="201"/>
                    </a:lnTo>
                    <a:lnTo>
                      <a:pt x="84" y="208"/>
                    </a:lnTo>
                    <a:lnTo>
                      <a:pt x="107" y="211"/>
                    </a:lnTo>
                    <a:lnTo>
                      <a:pt x="126" y="208"/>
                    </a:lnTo>
                    <a:lnTo>
                      <a:pt x="147" y="201"/>
                    </a:lnTo>
                    <a:lnTo>
                      <a:pt x="166" y="191"/>
                    </a:lnTo>
                    <a:lnTo>
                      <a:pt x="181" y="179"/>
                    </a:lnTo>
                    <a:lnTo>
                      <a:pt x="193" y="165"/>
                    </a:lnTo>
                    <a:lnTo>
                      <a:pt x="204" y="145"/>
                    </a:lnTo>
                    <a:lnTo>
                      <a:pt x="210" y="126"/>
                    </a:lnTo>
                    <a:lnTo>
                      <a:pt x="214" y="105"/>
                    </a:lnTo>
                    <a:lnTo>
                      <a:pt x="210" y="105"/>
                    </a:lnTo>
                    <a:lnTo>
                      <a:pt x="206" y="86"/>
                    </a:lnTo>
                    <a:lnTo>
                      <a:pt x="200" y="65"/>
                    </a:lnTo>
                    <a:lnTo>
                      <a:pt x="190" y="46"/>
                    </a:lnTo>
                    <a:lnTo>
                      <a:pt x="181" y="33"/>
                    </a:lnTo>
                    <a:lnTo>
                      <a:pt x="164" y="19"/>
                    </a:lnTo>
                    <a:lnTo>
                      <a:pt x="147" y="10"/>
                    </a:lnTo>
                    <a:lnTo>
                      <a:pt x="126" y="2"/>
                    </a:lnTo>
                    <a:lnTo>
                      <a:pt x="107" y="2"/>
                    </a:lnTo>
                    <a:lnTo>
                      <a:pt x="84" y="2"/>
                    </a:lnTo>
                    <a:lnTo>
                      <a:pt x="67" y="10"/>
                    </a:lnTo>
                    <a:lnTo>
                      <a:pt x="46" y="19"/>
                    </a:lnTo>
                    <a:lnTo>
                      <a:pt x="33" y="33"/>
                    </a:lnTo>
                    <a:lnTo>
                      <a:pt x="21" y="46"/>
                    </a:lnTo>
                    <a:lnTo>
                      <a:pt x="11" y="65"/>
                    </a:lnTo>
                    <a:lnTo>
                      <a:pt x="4" y="86"/>
                    </a:lnTo>
                    <a:lnTo>
                      <a:pt x="4" y="105"/>
                    </a:lnTo>
                    <a:lnTo>
                      <a:pt x="4" y="126"/>
                    </a:lnTo>
                    <a:lnTo>
                      <a:pt x="11" y="145"/>
                    </a:lnTo>
                    <a:lnTo>
                      <a:pt x="21" y="162"/>
                    </a:lnTo>
                    <a:lnTo>
                      <a:pt x="33" y="179"/>
                    </a:lnTo>
                    <a:lnTo>
                      <a:pt x="46" y="191"/>
                    </a:lnTo>
                    <a:lnTo>
                      <a:pt x="67" y="198"/>
                    </a:lnTo>
                    <a:lnTo>
                      <a:pt x="84" y="205"/>
                    </a:lnTo>
                    <a:lnTo>
                      <a:pt x="107" y="208"/>
                    </a:lnTo>
                    <a:lnTo>
                      <a:pt x="126" y="205"/>
                    </a:lnTo>
                    <a:lnTo>
                      <a:pt x="147" y="198"/>
                    </a:lnTo>
                    <a:lnTo>
                      <a:pt x="164" y="191"/>
                    </a:lnTo>
                    <a:lnTo>
                      <a:pt x="181" y="179"/>
                    </a:lnTo>
                    <a:lnTo>
                      <a:pt x="190" y="162"/>
                    </a:lnTo>
                    <a:lnTo>
                      <a:pt x="200" y="145"/>
                    </a:lnTo>
                    <a:lnTo>
                      <a:pt x="206" y="126"/>
                    </a:lnTo>
                    <a:lnTo>
                      <a:pt x="210" y="105"/>
                    </a:lnTo>
                    <a:lnTo>
                      <a:pt x="214" y="105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8" name="Freeform 1470">
                <a:extLst>
                  <a:ext uri="{FF2B5EF4-FFF2-40B4-BE49-F238E27FC236}">
                    <a16:creationId xmlns:a16="http://schemas.microsoft.com/office/drawing/2014/main" id="{D4BD2AE9-CC8D-4F80-9FAB-5A915E320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130"/>
                <a:ext cx="68" cy="69"/>
              </a:xfrm>
              <a:custGeom>
                <a:avLst/>
                <a:gdLst>
                  <a:gd name="T0" fmla="*/ 202 w 206"/>
                  <a:gd name="T1" fmla="*/ 84 h 206"/>
                  <a:gd name="T2" fmla="*/ 186 w 206"/>
                  <a:gd name="T3" fmla="*/ 44 h 206"/>
                  <a:gd name="T4" fmla="*/ 160 w 206"/>
                  <a:gd name="T5" fmla="*/ 17 h 206"/>
                  <a:gd name="T6" fmla="*/ 122 w 206"/>
                  <a:gd name="T7" fmla="*/ 0 h 206"/>
                  <a:gd name="T8" fmla="*/ 80 w 206"/>
                  <a:gd name="T9" fmla="*/ 0 h 206"/>
                  <a:gd name="T10" fmla="*/ 42 w 206"/>
                  <a:gd name="T11" fmla="*/ 17 h 206"/>
                  <a:gd name="T12" fmla="*/ 17 w 206"/>
                  <a:gd name="T13" fmla="*/ 44 h 206"/>
                  <a:gd name="T14" fmla="*/ 0 w 206"/>
                  <a:gd name="T15" fmla="*/ 84 h 206"/>
                  <a:gd name="T16" fmla="*/ 0 w 206"/>
                  <a:gd name="T17" fmla="*/ 124 h 206"/>
                  <a:gd name="T18" fmla="*/ 17 w 206"/>
                  <a:gd name="T19" fmla="*/ 160 h 206"/>
                  <a:gd name="T20" fmla="*/ 42 w 206"/>
                  <a:gd name="T21" fmla="*/ 189 h 206"/>
                  <a:gd name="T22" fmla="*/ 80 w 206"/>
                  <a:gd name="T23" fmla="*/ 203 h 206"/>
                  <a:gd name="T24" fmla="*/ 122 w 206"/>
                  <a:gd name="T25" fmla="*/ 203 h 206"/>
                  <a:gd name="T26" fmla="*/ 160 w 206"/>
                  <a:gd name="T27" fmla="*/ 189 h 206"/>
                  <a:gd name="T28" fmla="*/ 186 w 206"/>
                  <a:gd name="T29" fmla="*/ 160 h 206"/>
                  <a:gd name="T30" fmla="*/ 202 w 206"/>
                  <a:gd name="T31" fmla="*/ 124 h 206"/>
                  <a:gd name="T32" fmla="*/ 202 w 206"/>
                  <a:gd name="T33" fmla="*/ 103 h 206"/>
                  <a:gd name="T34" fmla="*/ 193 w 206"/>
                  <a:gd name="T35" fmla="*/ 63 h 206"/>
                  <a:gd name="T36" fmla="*/ 172 w 206"/>
                  <a:gd name="T37" fmla="*/ 34 h 206"/>
                  <a:gd name="T38" fmla="*/ 139 w 206"/>
                  <a:gd name="T39" fmla="*/ 11 h 206"/>
                  <a:gd name="T40" fmla="*/ 103 w 206"/>
                  <a:gd name="T41" fmla="*/ 4 h 206"/>
                  <a:gd name="T42" fmla="*/ 63 w 206"/>
                  <a:gd name="T43" fmla="*/ 11 h 206"/>
                  <a:gd name="T44" fmla="*/ 29 w 206"/>
                  <a:gd name="T45" fmla="*/ 34 h 206"/>
                  <a:gd name="T46" fmla="*/ 10 w 206"/>
                  <a:gd name="T47" fmla="*/ 63 h 206"/>
                  <a:gd name="T48" fmla="*/ 2 w 206"/>
                  <a:gd name="T49" fmla="*/ 103 h 206"/>
                  <a:gd name="T50" fmla="*/ 10 w 206"/>
                  <a:gd name="T51" fmla="*/ 143 h 206"/>
                  <a:gd name="T52" fmla="*/ 29 w 206"/>
                  <a:gd name="T53" fmla="*/ 173 h 206"/>
                  <a:gd name="T54" fmla="*/ 63 w 206"/>
                  <a:gd name="T55" fmla="*/ 196 h 206"/>
                  <a:gd name="T56" fmla="*/ 103 w 206"/>
                  <a:gd name="T57" fmla="*/ 203 h 206"/>
                  <a:gd name="T58" fmla="*/ 139 w 206"/>
                  <a:gd name="T59" fmla="*/ 196 h 206"/>
                  <a:gd name="T60" fmla="*/ 172 w 206"/>
                  <a:gd name="T61" fmla="*/ 173 h 206"/>
                  <a:gd name="T62" fmla="*/ 193 w 206"/>
                  <a:gd name="T63" fmla="*/ 143 h 206"/>
                  <a:gd name="T64" fmla="*/ 202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2" y="84"/>
                    </a:lnTo>
                    <a:lnTo>
                      <a:pt x="196" y="63"/>
                    </a:lnTo>
                    <a:lnTo>
                      <a:pt x="186" y="44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8"/>
                    </a:lnTo>
                    <a:lnTo>
                      <a:pt x="122" y="0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3" y="8"/>
                    </a:lnTo>
                    <a:lnTo>
                      <a:pt x="42" y="17"/>
                    </a:lnTo>
                    <a:lnTo>
                      <a:pt x="29" y="31"/>
                    </a:lnTo>
                    <a:lnTo>
                      <a:pt x="17" y="44"/>
                    </a:lnTo>
                    <a:lnTo>
                      <a:pt x="7" y="63"/>
                    </a:lnTo>
                    <a:lnTo>
                      <a:pt x="0" y="84"/>
                    </a:lnTo>
                    <a:lnTo>
                      <a:pt x="0" y="103"/>
                    </a:lnTo>
                    <a:lnTo>
                      <a:pt x="0" y="124"/>
                    </a:lnTo>
                    <a:lnTo>
                      <a:pt x="7" y="143"/>
                    </a:lnTo>
                    <a:lnTo>
                      <a:pt x="17" y="160"/>
                    </a:lnTo>
                    <a:lnTo>
                      <a:pt x="29" y="177"/>
                    </a:lnTo>
                    <a:lnTo>
                      <a:pt x="42" y="189"/>
                    </a:lnTo>
                    <a:lnTo>
                      <a:pt x="63" y="196"/>
                    </a:lnTo>
                    <a:lnTo>
                      <a:pt x="80" y="203"/>
                    </a:lnTo>
                    <a:lnTo>
                      <a:pt x="103" y="206"/>
                    </a:lnTo>
                    <a:lnTo>
                      <a:pt x="122" y="203"/>
                    </a:lnTo>
                    <a:lnTo>
                      <a:pt x="143" y="196"/>
                    </a:lnTo>
                    <a:lnTo>
                      <a:pt x="160" y="189"/>
                    </a:lnTo>
                    <a:lnTo>
                      <a:pt x="177" y="177"/>
                    </a:lnTo>
                    <a:lnTo>
                      <a:pt x="186" y="160"/>
                    </a:lnTo>
                    <a:lnTo>
                      <a:pt x="196" y="143"/>
                    </a:lnTo>
                    <a:lnTo>
                      <a:pt x="202" y="124"/>
                    </a:lnTo>
                    <a:lnTo>
                      <a:pt x="206" y="103"/>
                    </a:lnTo>
                    <a:lnTo>
                      <a:pt x="202" y="103"/>
                    </a:lnTo>
                    <a:lnTo>
                      <a:pt x="200" y="84"/>
                    </a:lnTo>
                    <a:lnTo>
                      <a:pt x="193" y="63"/>
                    </a:lnTo>
                    <a:lnTo>
                      <a:pt x="186" y="47"/>
                    </a:lnTo>
                    <a:lnTo>
                      <a:pt x="172" y="34"/>
                    </a:lnTo>
                    <a:lnTo>
                      <a:pt x="156" y="21"/>
                    </a:lnTo>
                    <a:lnTo>
                      <a:pt x="139" y="11"/>
                    </a:lnTo>
                    <a:lnTo>
                      <a:pt x="122" y="4"/>
                    </a:lnTo>
                    <a:lnTo>
                      <a:pt x="103" y="4"/>
                    </a:lnTo>
                    <a:lnTo>
                      <a:pt x="82" y="4"/>
                    </a:lnTo>
                    <a:lnTo>
                      <a:pt x="63" y="11"/>
                    </a:lnTo>
                    <a:lnTo>
                      <a:pt x="47" y="21"/>
                    </a:lnTo>
                    <a:lnTo>
                      <a:pt x="29" y="34"/>
                    </a:lnTo>
                    <a:lnTo>
                      <a:pt x="19" y="47"/>
                    </a:lnTo>
                    <a:lnTo>
                      <a:pt x="10" y="63"/>
                    </a:lnTo>
                    <a:lnTo>
                      <a:pt x="2" y="84"/>
                    </a:lnTo>
                    <a:lnTo>
                      <a:pt x="2" y="103"/>
                    </a:lnTo>
                    <a:lnTo>
                      <a:pt x="2" y="124"/>
                    </a:lnTo>
                    <a:lnTo>
                      <a:pt x="10" y="143"/>
                    </a:lnTo>
                    <a:lnTo>
                      <a:pt x="19" y="160"/>
                    </a:lnTo>
                    <a:lnTo>
                      <a:pt x="29" y="173"/>
                    </a:lnTo>
                    <a:lnTo>
                      <a:pt x="47" y="186"/>
                    </a:lnTo>
                    <a:lnTo>
                      <a:pt x="63" y="196"/>
                    </a:lnTo>
                    <a:lnTo>
                      <a:pt x="82" y="199"/>
                    </a:lnTo>
                    <a:lnTo>
                      <a:pt x="103" y="203"/>
                    </a:lnTo>
                    <a:lnTo>
                      <a:pt x="122" y="199"/>
                    </a:lnTo>
                    <a:lnTo>
                      <a:pt x="139" y="196"/>
                    </a:lnTo>
                    <a:lnTo>
                      <a:pt x="156" y="186"/>
                    </a:lnTo>
                    <a:lnTo>
                      <a:pt x="172" y="173"/>
                    </a:lnTo>
                    <a:lnTo>
                      <a:pt x="186" y="160"/>
                    </a:lnTo>
                    <a:lnTo>
                      <a:pt x="193" y="143"/>
                    </a:lnTo>
                    <a:lnTo>
                      <a:pt x="200" y="124"/>
                    </a:lnTo>
                    <a:lnTo>
                      <a:pt x="202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99" name="Freeform 1471">
                <a:extLst>
                  <a:ext uri="{FF2B5EF4-FFF2-40B4-BE49-F238E27FC236}">
                    <a16:creationId xmlns:a16="http://schemas.microsoft.com/office/drawing/2014/main" id="{F4C264D6-EEC1-4F9F-B839-10B798EE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131"/>
                <a:ext cx="66" cy="67"/>
              </a:xfrm>
              <a:custGeom>
                <a:avLst/>
                <a:gdLst>
                  <a:gd name="T0" fmla="*/ 196 w 198"/>
                  <a:gd name="T1" fmla="*/ 80 h 199"/>
                  <a:gd name="T2" fmla="*/ 182 w 198"/>
                  <a:gd name="T3" fmla="*/ 43 h 199"/>
                  <a:gd name="T4" fmla="*/ 152 w 198"/>
                  <a:gd name="T5" fmla="*/ 17 h 199"/>
                  <a:gd name="T6" fmla="*/ 118 w 198"/>
                  <a:gd name="T7" fmla="*/ 0 h 199"/>
                  <a:gd name="T8" fmla="*/ 78 w 198"/>
                  <a:gd name="T9" fmla="*/ 0 h 199"/>
                  <a:gd name="T10" fmla="*/ 43 w 198"/>
                  <a:gd name="T11" fmla="*/ 17 h 199"/>
                  <a:gd name="T12" fmla="*/ 17 w 198"/>
                  <a:gd name="T13" fmla="*/ 43 h 199"/>
                  <a:gd name="T14" fmla="*/ 0 w 198"/>
                  <a:gd name="T15" fmla="*/ 80 h 199"/>
                  <a:gd name="T16" fmla="*/ 0 w 198"/>
                  <a:gd name="T17" fmla="*/ 120 h 199"/>
                  <a:gd name="T18" fmla="*/ 17 w 198"/>
                  <a:gd name="T19" fmla="*/ 156 h 199"/>
                  <a:gd name="T20" fmla="*/ 43 w 198"/>
                  <a:gd name="T21" fmla="*/ 183 h 199"/>
                  <a:gd name="T22" fmla="*/ 78 w 198"/>
                  <a:gd name="T23" fmla="*/ 195 h 199"/>
                  <a:gd name="T24" fmla="*/ 118 w 198"/>
                  <a:gd name="T25" fmla="*/ 195 h 199"/>
                  <a:gd name="T26" fmla="*/ 152 w 198"/>
                  <a:gd name="T27" fmla="*/ 183 h 199"/>
                  <a:gd name="T28" fmla="*/ 182 w 198"/>
                  <a:gd name="T29" fmla="*/ 156 h 199"/>
                  <a:gd name="T30" fmla="*/ 196 w 198"/>
                  <a:gd name="T31" fmla="*/ 120 h 199"/>
                  <a:gd name="T32" fmla="*/ 196 w 198"/>
                  <a:gd name="T33" fmla="*/ 99 h 199"/>
                  <a:gd name="T34" fmla="*/ 186 w 198"/>
                  <a:gd name="T35" fmla="*/ 64 h 199"/>
                  <a:gd name="T36" fmla="*/ 166 w 198"/>
                  <a:gd name="T37" fmla="*/ 30 h 199"/>
                  <a:gd name="T38" fmla="*/ 135 w 198"/>
                  <a:gd name="T39" fmla="*/ 10 h 199"/>
                  <a:gd name="T40" fmla="*/ 99 w 198"/>
                  <a:gd name="T41" fmla="*/ 4 h 199"/>
                  <a:gd name="T42" fmla="*/ 59 w 198"/>
                  <a:gd name="T43" fmla="*/ 10 h 199"/>
                  <a:gd name="T44" fmla="*/ 29 w 198"/>
                  <a:gd name="T45" fmla="*/ 30 h 199"/>
                  <a:gd name="T46" fmla="*/ 9 w 198"/>
                  <a:gd name="T47" fmla="*/ 64 h 199"/>
                  <a:gd name="T48" fmla="*/ 3 w 198"/>
                  <a:gd name="T49" fmla="*/ 99 h 199"/>
                  <a:gd name="T50" fmla="*/ 9 w 198"/>
                  <a:gd name="T51" fmla="*/ 137 h 199"/>
                  <a:gd name="T52" fmla="*/ 29 w 198"/>
                  <a:gd name="T53" fmla="*/ 166 h 199"/>
                  <a:gd name="T54" fmla="*/ 59 w 198"/>
                  <a:gd name="T55" fmla="*/ 189 h 199"/>
                  <a:gd name="T56" fmla="*/ 99 w 198"/>
                  <a:gd name="T57" fmla="*/ 195 h 199"/>
                  <a:gd name="T58" fmla="*/ 135 w 198"/>
                  <a:gd name="T59" fmla="*/ 189 h 199"/>
                  <a:gd name="T60" fmla="*/ 166 w 198"/>
                  <a:gd name="T61" fmla="*/ 166 h 199"/>
                  <a:gd name="T62" fmla="*/ 186 w 198"/>
                  <a:gd name="T63" fmla="*/ 137 h 199"/>
                  <a:gd name="T64" fmla="*/ 196 w 198"/>
                  <a:gd name="T65" fmla="*/ 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8" h="199">
                    <a:moveTo>
                      <a:pt x="198" y="99"/>
                    </a:moveTo>
                    <a:lnTo>
                      <a:pt x="196" y="80"/>
                    </a:lnTo>
                    <a:lnTo>
                      <a:pt x="189" y="59"/>
                    </a:lnTo>
                    <a:lnTo>
                      <a:pt x="182" y="43"/>
                    </a:lnTo>
                    <a:lnTo>
                      <a:pt x="169" y="30"/>
                    </a:lnTo>
                    <a:lnTo>
                      <a:pt x="152" y="17"/>
                    </a:lnTo>
                    <a:lnTo>
                      <a:pt x="135" y="7"/>
                    </a:lnTo>
                    <a:lnTo>
                      <a:pt x="118" y="0"/>
                    </a:lnTo>
                    <a:lnTo>
                      <a:pt x="99" y="0"/>
                    </a:lnTo>
                    <a:lnTo>
                      <a:pt x="78" y="0"/>
                    </a:lnTo>
                    <a:lnTo>
                      <a:pt x="59" y="7"/>
                    </a:lnTo>
                    <a:lnTo>
                      <a:pt x="43" y="17"/>
                    </a:lnTo>
                    <a:lnTo>
                      <a:pt x="26" y="30"/>
                    </a:lnTo>
                    <a:lnTo>
                      <a:pt x="17" y="43"/>
                    </a:lnTo>
                    <a:lnTo>
                      <a:pt x="6" y="59"/>
                    </a:lnTo>
                    <a:lnTo>
                      <a:pt x="0" y="80"/>
                    </a:lnTo>
                    <a:lnTo>
                      <a:pt x="0" y="99"/>
                    </a:lnTo>
                    <a:lnTo>
                      <a:pt x="0" y="120"/>
                    </a:lnTo>
                    <a:lnTo>
                      <a:pt x="6" y="139"/>
                    </a:lnTo>
                    <a:lnTo>
                      <a:pt x="17" y="156"/>
                    </a:lnTo>
                    <a:lnTo>
                      <a:pt x="26" y="169"/>
                    </a:lnTo>
                    <a:lnTo>
                      <a:pt x="43" y="183"/>
                    </a:lnTo>
                    <a:lnTo>
                      <a:pt x="59" y="192"/>
                    </a:lnTo>
                    <a:lnTo>
                      <a:pt x="78" y="195"/>
                    </a:lnTo>
                    <a:lnTo>
                      <a:pt x="99" y="199"/>
                    </a:lnTo>
                    <a:lnTo>
                      <a:pt x="118" y="195"/>
                    </a:lnTo>
                    <a:lnTo>
                      <a:pt x="135" y="192"/>
                    </a:lnTo>
                    <a:lnTo>
                      <a:pt x="152" y="183"/>
                    </a:lnTo>
                    <a:lnTo>
                      <a:pt x="169" y="169"/>
                    </a:lnTo>
                    <a:lnTo>
                      <a:pt x="182" y="156"/>
                    </a:lnTo>
                    <a:lnTo>
                      <a:pt x="189" y="139"/>
                    </a:lnTo>
                    <a:lnTo>
                      <a:pt x="196" y="120"/>
                    </a:lnTo>
                    <a:lnTo>
                      <a:pt x="198" y="99"/>
                    </a:lnTo>
                    <a:lnTo>
                      <a:pt x="196" y="99"/>
                    </a:lnTo>
                    <a:lnTo>
                      <a:pt x="192" y="80"/>
                    </a:lnTo>
                    <a:lnTo>
                      <a:pt x="186" y="64"/>
                    </a:lnTo>
                    <a:lnTo>
                      <a:pt x="179" y="47"/>
                    </a:lnTo>
                    <a:lnTo>
                      <a:pt x="166" y="30"/>
                    </a:lnTo>
                    <a:lnTo>
                      <a:pt x="152" y="19"/>
                    </a:lnTo>
                    <a:lnTo>
                      <a:pt x="135" y="10"/>
                    </a:lnTo>
                    <a:lnTo>
                      <a:pt x="116" y="4"/>
                    </a:lnTo>
                    <a:lnTo>
                      <a:pt x="99" y="4"/>
                    </a:lnTo>
                    <a:lnTo>
                      <a:pt x="78" y="4"/>
                    </a:lnTo>
                    <a:lnTo>
                      <a:pt x="59" y="10"/>
                    </a:lnTo>
                    <a:lnTo>
                      <a:pt x="43" y="19"/>
                    </a:lnTo>
                    <a:lnTo>
                      <a:pt x="29" y="30"/>
                    </a:lnTo>
                    <a:lnTo>
                      <a:pt x="19" y="47"/>
                    </a:lnTo>
                    <a:lnTo>
                      <a:pt x="9" y="64"/>
                    </a:lnTo>
                    <a:lnTo>
                      <a:pt x="3" y="80"/>
                    </a:lnTo>
                    <a:lnTo>
                      <a:pt x="3" y="99"/>
                    </a:lnTo>
                    <a:lnTo>
                      <a:pt x="3" y="120"/>
                    </a:lnTo>
                    <a:lnTo>
                      <a:pt x="9" y="137"/>
                    </a:lnTo>
                    <a:lnTo>
                      <a:pt x="19" y="154"/>
                    </a:lnTo>
                    <a:lnTo>
                      <a:pt x="29" y="166"/>
                    </a:lnTo>
                    <a:lnTo>
                      <a:pt x="43" y="178"/>
                    </a:lnTo>
                    <a:lnTo>
                      <a:pt x="59" y="189"/>
                    </a:lnTo>
                    <a:lnTo>
                      <a:pt x="78" y="192"/>
                    </a:lnTo>
                    <a:lnTo>
                      <a:pt x="99" y="195"/>
                    </a:lnTo>
                    <a:lnTo>
                      <a:pt x="116" y="192"/>
                    </a:lnTo>
                    <a:lnTo>
                      <a:pt x="135" y="189"/>
                    </a:lnTo>
                    <a:lnTo>
                      <a:pt x="152" y="178"/>
                    </a:lnTo>
                    <a:lnTo>
                      <a:pt x="166" y="166"/>
                    </a:lnTo>
                    <a:lnTo>
                      <a:pt x="179" y="154"/>
                    </a:lnTo>
                    <a:lnTo>
                      <a:pt x="186" y="137"/>
                    </a:lnTo>
                    <a:lnTo>
                      <a:pt x="192" y="120"/>
                    </a:lnTo>
                    <a:lnTo>
                      <a:pt x="196" y="99"/>
                    </a:lnTo>
                    <a:lnTo>
                      <a:pt x="198" y="99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0" name="Freeform 1472">
                <a:extLst>
                  <a:ext uri="{FF2B5EF4-FFF2-40B4-BE49-F238E27FC236}">
                    <a16:creationId xmlns:a16="http://schemas.microsoft.com/office/drawing/2014/main" id="{79C6BF33-B0EF-4992-9734-216F9967E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133"/>
                <a:ext cx="64" cy="63"/>
              </a:xfrm>
              <a:custGeom>
                <a:avLst/>
                <a:gdLst>
                  <a:gd name="T0" fmla="*/ 189 w 193"/>
                  <a:gd name="T1" fmla="*/ 76 h 191"/>
                  <a:gd name="T2" fmla="*/ 176 w 193"/>
                  <a:gd name="T3" fmla="*/ 42 h 191"/>
                  <a:gd name="T4" fmla="*/ 149 w 193"/>
                  <a:gd name="T5" fmla="*/ 15 h 191"/>
                  <a:gd name="T6" fmla="*/ 113 w 193"/>
                  <a:gd name="T7" fmla="*/ 0 h 191"/>
                  <a:gd name="T8" fmla="*/ 75 w 193"/>
                  <a:gd name="T9" fmla="*/ 0 h 191"/>
                  <a:gd name="T10" fmla="*/ 40 w 193"/>
                  <a:gd name="T11" fmla="*/ 15 h 191"/>
                  <a:gd name="T12" fmla="*/ 16 w 193"/>
                  <a:gd name="T13" fmla="*/ 42 h 191"/>
                  <a:gd name="T14" fmla="*/ 0 w 193"/>
                  <a:gd name="T15" fmla="*/ 76 h 191"/>
                  <a:gd name="T16" fmla="*/ 0 w 193"/>
                  <a:gd name="T17" fmla="*/ 116 h 191"/>
                  <a:gd name="T18" fmla="*/ 16 w 193"/>
                  <a:gd name="T19" fmla="*/ 150 h 191"/>
                  <a:gd name="T20" fmla="*/ 40 w 193"/>
                  <a:gd name="T21" fmla="*/ 174 h 191"/>
                  <a:gd name="T22" fmla="*/ 75 w 193"/>
                  <a:gd name="T23" fmla="*/ 188 h 191"/>
                  <a:gd name="T24" fmla="*/ 113 w 193"/>
                  <a:gd name="T25" fmla="*/ 188 h 191"/>
                  <a:gd name="T26" fmla="*/ 149 w 193"/>
                  <a:gd name="T27" fmla="*/ 174 h 191"/>
                  <a:gd name="T28" fmla="*/ 176 w 193"/>
                  <a:gd name="T29" fmla="*/ 150 h 191"/>
                  <a:gd name="T30" fmla="*/ 189 w 193"/>
                  <a:gd name="T31" fmla="*/ 116 h 191"/>
                  <a:gd name="T32" fmla="*/ 189 w 193"/>
                  <a:gd name="T33" fmla="*/ 95 h 191"/>
                  <a:gd name="T34" fmla="*/ 179 w 193"/>
                  <a:gd name="T35" fmla="*/ 59 h 191"/>
                  <a:gd name="T36" fmla="*/ 159 w 193"/>
                  <a:gd name="T37" fmla="*/ 30 h 191"/>
                  <a:gd name="T38" fmla="*/ 132 w 193"/>
                  <a:gd name="T39" fmla="*/ 9 h 191"/>
                  <a:gd name="T40" fmla="*/ 96 w 193"/>
                  <a:gd name="T41" fmla="*/ 3 h 191"/>
                  <a:gd name="T42" fmla="*/ 60 w 193"/>
                  <a:gd name="T43" fmla="*/ 9 h 191"/>
                  <a:gd name="T44" fmla="*/ 29 w 193"/>
                  <a:gd name="T45" fmla="*/ 30 h 191"/>
                  <a:gd name="T46" fmla="*/ 10 w 193"/>
                  <a:gd name="T47" fmla="*/ 59 h 191"/>
                  <a:gd name="T48" fmla="*/ 3 w 193"/>
                  <a:gd name="T49" fmla="*/ 95 h 191"/>
                  <a:gd name="T50" fmla="*/ 10 w 193"/>
                  <a:gd name="T51" fmla="*/ 132 h 191"/>
                  <a:gd name="T52" fmla="*/ 29 w 193"/>
                  <a:gd name="T53" fmla="*/ 162 h 191"/>
                  <a:gd name="T54" fmla="*/ 60 w 193"/>
                  <a:gd name="T55" fmla="*/ 181 h 191"/>
                  <a:gd name="T56" fmla="*/ 96 w 193"/>
                  <a:gd name="T57" fmla="*/ 188 h 191"/>
                  <a:gd name="T58" fmla="*/ 132 w 193"/>
                  <a:gd name="T59" fmla="*/ 181 h 191"/>
                  <a:gd name="T60" fmla="*/ 159 w 193"/>
                  <a:gd name="T61" fmla="*/ 162 h 191"/>
                  <a:gd name="T62" fmla="*/ 179 w 193"/>
                  <a:gd name="T63" fmla="*/ 132 h 191"/>
                  <a:gd name="T64" fmla="*/ 189 w 193"/>
                  <a:gd name="T65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3" h="191">
                    <a:moveTo>
                      <a:pt x="193" y="95"/>
                    </a:moveTo>
                    <a:lnTo>
                      <a:pt x="189" y="76"/>
                    </a:lnTo>
                    <a:lnTo>
                      <a:pt x="182" y="59"/>
                    </a:lnTo>
                    <a:lnTo>
                      <a:pt x="176" y="42"/>
                    </a:lnTo>
                    <a:lnTo>
                      <a:pt x="163" y="26"/>
                    </a:lnTo>
                    <a:lnTo>
                      <a:pt x="149" y="15"/>
                    </a:lnTo>
                    <a:lnTo>
                      <a:pt x="132" y="6"/>
                    </a:lnTo>
                    <a:lnTo>
                      <a:pt x="113" y="0"/>
                    </a:lnTo>
                    <a:lnTo>
                      <a:pt x="96" y="0"/>
                    </a:lnTo>
                    <a:lnTo>
                      <a:pt x="75" y="0"/>
                    </a:lnTo>
                    <a:lnTo>
                      <a:pt x="56" y="6"/>
                    </a:lnTo>
                    <a:lnTo>
                      <a:pt x="40" y="15"/>
                    </a:lnTo>
                    <a:lnTo>
                      <a:pt x="26" y="26"/>
                    </a:lnTo>
                    <a:lnTo>
                      <a:pt x="16" y="42"/>
                    </a:lnTo>
                    <a:lnTo>
                      <a:pt x="6" y="59"/>
                    </a:lnTo>
                    <a:lnTo>
                      <a:pt x="0" y="76"/>
                    </a:lnTo>
                    <a:lnTo>
                      <a:pt x="0" y="95"/>
                    </a:lnTo>
                    <a:lnTo>
                      <a:pt x="0" y="116"/>
                    </a:lnTo>
                    <a:lnTo>
                      <a:pt x="6" y="132"/>
                    </a:lnTo>
                    <a:lnTo>
                      <a:pt x="16" y="150"/>
                    </a:lnTo>
                    <a:lnTo>
                      <a:pt x="26" y="162"/>
                    </a:lnTo>
                    <a:lnTo>
                      <a:pt x="40" y="174"/>
                    </a:lnTo>
                    <a:lnTo>
                      <a:pt x="56" y="184"/>
                    </a:lnTo>
                    <a:lnTo>
                      <a:pt x="75" y="188"/>
                    </a:lnTo>
                    <a:lnTo>
                      <a:pt x="96" y="191"/>
                    </a:lnTo>
                    <a:lnTo>
                      <a:pt x="113" y="188"/>
                    </a:lnTo>
                    <a:lnTo>
                      <a:pt x="132" y="184"/>
                    </a:lnTo>
                    <a:lnTo>
                      <a:pt x="149" y="174"/>
                    </a:lnTo>
                    <a:lnTo>
                      <a:pt x="163" y="162"/>
                    </a:lnTo>
                    <a:lnTo>
                      <a:pt x="176" y="150"/>
                    </a:lnTo>
                    <a:lnTo>
                      <a:pt x="182" y="132"/>
                    </a:lnTo>
                    <a:lnTo>
                      <a:pt x="189" y="116"/>
                    </a:lnTo>
                    <a:lnTo>
                      <a:pt x="193" y="95"/>
                    </a:lnTo>
                    <a:lnTo>
                      <a:pt x="189" y="95"/>
                    </a:lnTo>
                    <a:lnTo>
                      <a:pt x="186" y="76"/>
                    </a:lnTo>
                    <a:lnTo>
                      <a:pt x="179" y="59"/>
                    </a:lnTo>
                    <a:lnTo>
                      <a:pt x="172" y="42"/>
                    </a:lnTo>
                    <a:lnTo>
                      <a:pt x="159" y="30"/>
                    </a:lnTo>
                    <a:lnTo>
                      <a:pt x="146" y="19"/>
                    </a:lnTo>
                    <a:lnTo>
                      <a:pt x="132" y="9"/>
                    </a:lnTo>
                    <a:lnTo>
                      <a:pt x="113" y="3"/>
                    </a:lnTo>
                    <a:lnTo>
                      <a:pt x="96" y="3"/>
                    </a:lnTo>
                    <a:lnTo>
                      <a:pt x="75" y="3"/>
                    </a:lnTo>
                    <a:lnTo>
                      <a:pt x="60" y="9"/>
                    </a:lnTo>
                    <a:lnTo>
                      <a:pt x="43" y="19"/>
                    </a:lnTo>
                    <a:lnTo>
                      <a:pt x="29" y="30"/>
                    </a:lnTo>
                    <a:lnTo>
                      <a:pt x="16" y="42"/>
                    </a:lnTo>
                    <a:lnTo>
                      <a:pt x="10" y="59"/>
                    </a:lnTo>
                    <a:lnTo>
                      <a:pt x="3" y="76"/>
                    </a:lnTo>
                    <a:lnTo>
                      <a:pt x="3" y="95"/>
                    </a:lnTo>
                    <a:lnTo>
                      <a:pt x="3" y="112"/>
                    </a:lnTo>
                    <a:lnTo>
                      <a:pt x="10" y="132"/>
                    </a:lnTo>
                    <a:lnTo>
                      <a:pt x="16" y="145"/>
                    </a:lnTo>
                    <a:lnTo>
                      <a:pt x="29" y="162"/>
                    </a:lnTo>
                    <a:lnTo>
                      <a:pt x="43" y="173"/>
                    </a:lnTo>
                    <a:lnTo>
                      <a:pt x="60" y="181"/>
                    </a:lnTo>
                    <a:lnTo>
                      <a:pt x="75" y="184"/>
                    </a:lnTo>
                    <a:lnTo>
                      <a:pt x="96" y="188"/>
                    </a:lnTo>
                    <a:lnTo>
                      <a:pt x="113" y="184"/>
                    </a:lnTo>
                    <a:lnTo>
                      <a:pt x="132" y="181"/>
                    </a:lnTo>
                    <a:lnTo>
                      <a:pt x="146" y="173"/>
                    </a:lnTo>
                    <a:lnTo>
                      <a:pt x="159" y="162"/>
                    </a:lnTo>
                    <a:lnTo>
                      <a:pt x="172" y="145"/>
                    </a:lnTo>
                    <a:lnTo>
                      <a:pt x="179" y="132"/>
                    </a:lnTo>
                    <a:lnTo>
                      <a:pt x="186" y="112"/>
                    </a:lnTo>
                    <a:lnTo>
                      <a:pt x="189" y="95"/>
                    </a:lnTo>
                    <a:lnTo>
                      <a:pt x="193" y="95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1" name="Freeform 1473">
                <a:extLst>
                  <a:ext uri="{FF2B5EF4-FFF2-40B4-BE49-F238E27FC236}">
                    <a16:creationId xmlns:a16="http://schemas.microsoft.com/office/drawing/2014/main" id="{817805AB-EE08-42AB-B5A7-E935B4B5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134"/>
                <a:ext cx="62" cy="61"/>
              </a:xfrm>
              <a:custGeom>
                <a:avLst/>
                <a:gdLst>
                  <a:gd name="T0" fmla="*/ 183 w 186"/>
                  <a:gd name="T1" fmla="*/ 73 h 185"/>
                  <a:gd name="T2" fmla="*/ 169 w 186"/>
                  <a:gd name="T3" fmla="*/ 39 h 185"/>
                  <a:gd name="T4" fmla="*/ 143 w 186"/>
                  <a:gd name="T5" fmla="*/ 16 h 185"/>
                  <a:gd name="T6" fmla="*/ 110 w 186"/>
                  <a:gd name="T7" fmla="*/ 0 h 185"/>
                  <a:gd name="T8" fmla="*/ 72 w 186"/>
                  <a:gd name="T9" fmla="*/ 0 h 185"/>
                  <a:gd name="T10" fmla="*/ 40 w 186"/>
                  <a:gd name="T11" fmla="*/ 16 h 185"/>
                  <a:gd name="T12" fmla="*/ 13 w 186"/>
                  <a:gd name="T13" fmla="*/ 39 h 185"/>
                  <a:gd name="T14" fmla="*/ 0 w 186"/>
                  <a:gd name="T15" fmla="*/ 73 h 185"/>
                  <a:gd name="T16" fmla="*/ 0 w 186"/>
                  <a:gd name="T17" fmla="*/ 109 h 185"/>
                  <a:gd name="T18" fmla="*/ 13 w 186"/>
                  <a:gd name="T19" fmla="*/ 142 h 185"/>
                  <a:gd name="T20" fmla="*/ 40 w 186"/>
                  <a:gd name="T21" fmla="*/ 170 h 185"/>
                  <a:gd name="T22" fmla="*/ 72 w 186"/>
                  <a:gd name="T23" fmla="*/ 181 h 185"/>
                  <a:gd name="T24" fmla="*/ 110 w 186"/>
                  <a:gd name="T25" fmla="*/ 181 h 185"/>
                  <a:gd name="T26" fmla="*/ 143 w 186"/>
                  <a:gd name="T27" fmla="*/ 170 h 185"/>
                  <a:gd name="T28" fmla="*/ 169 w 186"/>
                  <a:gd name="T29" fmla="*/ 142 h 185"/>
                  <a:gd name="T30" fmla="*/ 183 w 186"/>
                  <a:gd name="T31" fmla="*/ 109 h 185"/>
                  <a:gd name="T32" fmla="*/ 183 w 186"/>
                  <a:gd name="T33" fmla="*/ 92 h 185"/>
                  <a:gd name="T34" fmla="*/ 176 w 186"/>
                  <a:gd name="T35" fmla="*/ 56 h 185"/>
                  <a:gd name="T36" fmla="*/ 156 w 186"/>
                  <a:gd name="T37" fmla="*/ 29 h 185"/>
                  <a:gd name="T38" fmla="*/ 127 w 186"/>
                  <a:gd name="T39" fmla="*/ 10 h 185"/>
                  <a:gd name="T40" fmla="*/ 93 w 186"/>
                  <a:gd name="T41" fmla="*/ 3 h 185"/>
                  <a:gd name="T42" fmla="*/ 57 w 186"/>
                  <a:gd name="T43" fmla="*/ 10 h 185"/>
                  <a:gd name="T44" fmla="*/ 26 w 186"/>
                  <a:gd name="T45" fmla="*/ 29 h 185"/>
                  <a:gd name="T46" fmla="*/ 9 w 186"/>
                  <a:gd name="T47" fmla="*/ 56 h 185"/>
                  <a:gd name="T48" fmla="*/ 3 w 186"/>
                  <a:gd name="T49" fmla="*/ 92 h 185"/>
                  <a:gd name="T50" fmla="*/ 9 w 186"/>
                  <a:gd name="T51" fmla="*/ 126 h 185"/>
                  <a:gd name="T52" fmla="*/ 26 w 186"/>
                  <a:gd name="T53" fmla="*/ 156 h 185"/>
                  <a:gd name="T54" fmla="*/ 57 w 186"/>
                  <a:gd name="T55" fmla="*/ 175 h 185"/>
                  <a:gd name="T56" fmla="*/ 93 w 186"/>
                  <a:gd name="T57" fmla="*/ 181 h 185"/>
                  <a:gd name="T58" fmla="*/ 127 w 186"/>
                  <a:gd name="T59" fmla="*/ 175 h 185"/>
                  <a:gd name="T60" fmla="*/ 156 w 186"/>
                  <a:gd name="T61" fmla="*/ 156 h 185"/>
                  <a:gd name="T62" fmla="*/ 176 w 186"/>
                  <a:gd name="T63" fmla="*/ 126 h 185"/>
                  <a:gd name="T64" fmla="*/ 183 w 186"/>
                  <a:gd name="T65" fmla="*/ 9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5">
                    <a:moveTo>
                      <a:pt x="186" y="92"/>
                    </a:moveTo>
                    <a:lnTo>
                      <a:pt x="183" y="73"/>
                    </a:lnTo>
                    <a:lnTo>
                      <a:pt x="176" y="56"/>
                    </a:lnTo>
                    <a:lnTo>
                      <a:pt x="169" y="39"/>
                    </a:lnTo>
                    <a:lnTo>
                      <a:pt x="156" y="27"/>
                    </a:lnTo>
                    <a:lnTo>
                      <a:pt x="143" y="16"/>
                    </a:lnTo>
                    <a:lnTo>
                      <a:pt x="129" y="6"/>
                    </a:lnTo>
                    <a:lnTo>
                      <a:pt x="110" y="0"/>
                    </a:lnTo>
                    <a:lnTo>
                      <a:pt x="93" y="0"/>
                    </a:lnTo>
                    <a:lnTo>
                      <a:pt x="72" y="0"/>
                    </a:lnTo>
                    <a:lnTo>
                      <a:pt x="57" y="6"/>
                    </a:lnTo>
                    <a:lnTo>
                      <a:pt x="40" y="16"/>
                    </a:lnTo>
                    <a:lnTo>
                      <a:pt x="26" y="27"/>
                    </a:lnTo>
                    <a:lnTo>
                      <a:pt x="13" y="39"/>
                    </a:lnTo>
                    <a:lnTo>
                      <a:pt x="7" y="56"/>
                    </a:lnTo>
                    <a:lnTo>
                      <a:pt x="0" y="73"/>
                    </a:lnTo>
                    <a:lnTo>
                      <a:pt x="0" y="92"/>
                    </a:lnTo>
                    <a:lnTo>
                      <a:pt x="0" y="109"/>
                    </a:lnTo>
                    <a:lnTo>
                      <a:pt x="7" y="129"/>
                    </a:lnTo>
                    <a:lnTo>
                      <a:pt x="13" y="142"/>
                    </a:lnTo>
                    <a:lnTo>
                      <a:pt x="26" y="159"/>
                    </a:lnTo>
                    <a:lnTo>
                      <a:pt x="40" y="170"/>
                    </a:lnTo>
                    <a:lnTo>
                      <a:pt x="57" y="178"/>
                    </a:lnTo>
                    <a:lnTo>
                      <a:pt x="72" y="181"/>
                    </a:lnTo>
                    <a:lnTo>
                      <a:pt x="93" y="185"/>
                    </a:lnTo>
                    <a:lnTo>
                      <a:pt x="110" y="181"/>
                    </a:lnTo>
                    <a:lnTo>
                      <a:pt x="129" y="178"/>
                    </a:lnTo>
                    <a:lnTo>
                      <a:pt x="143" y="170"/>
                    </a:lnTo>
                    <a:lnTo>
                      <a:pt x="156" y="159"/>
                    </a:lnTo>
                    <a:lnTo>
                      <a:pt x="169" y="142"/>
                    </a:lnTo>
                    <a:lnTo>
                      <a:pt x="176" y="129"/>
                    </a:lnTo>
                    <a:lnTo>
                      <a:pt x="183" y="109"/>
                    </a:lnTo>
                    <a:lnTo>
                      <a:pt x="186" y="92"/>
                    </a:lnTo>
                    <a:lnTo>
                      <a:pt x="183" y="92"/>
                    </a:lnTo>
                    <a:lnTo>
                      <a:pt x="179" y="73"/>
                    </a:lnTo>
                    <a:lnTo>
                      <a:pt x="176" y="56"/>
                    </a:lnTo>
                    <a:lnTo>
                      <a:pt x="167" y="43"/>
                    </a:lnTo>
                    <a:lnTo>
                      <a:pt x="156" y="29"/>
                    </a:lnTo>
                    <a:lnTo>
                      <a:pt x="143" y="16"/>
                    </a:lnTo>
                    <a:lnTo>
                      <a:pt x="127" y="10"/>
                    </a:lnTo>
                    <a:lnTo>
                      <a:pt x="110" y="3"/>
                    </a:lnTo>
                    <a:lnTo>
                      <a:pt x="93" y="3"/>
                    </a:lnTo>
                    <a:lnTo>
                      <a:pt x="72" y="3"/>
                    </a:lnTo>
                    <a:lnTo>
                      <a:pt x="57" y="10"/>
                    </a:lnTo>
                    <a:lnTo>
                      <a:pt x="40" y="16"/>
                    </a:lnTo>
                    <a:lnTo>
                      <a:pt x="26" y="29"/>
                    </a:lnTo>
                    <a:lnTo>
                      <a:pt x="17" y="43"/>
                    </a:lnTo>
                    <a:lnTo>
                      <a:pt x="9" y="56"/>
                    </a:lnTo>
                    <a:lnTo>
                      <a:pt x="3" y="73"/>
                    </a:lnTo>
                    <a:lnTo>
                      <a:pt x="3" y="92"/>
                    </a:lnTo>
                    <a:lnTo>
                      <a:pt x="3" y="109"/>
                    </a:lnTo>
                    <a:lnTo>
                      <a:pt x="9" y="126"/>
                    </a:lnTo>
                    <a:lnTo>
                      <a:pt x="17" y="142"/>
                    </a:lnTo>
                    <a:lnTo>
                      <a:pt x="26" y="156"/>
                    </a:lnTo>
                    <a:lnTo>
                      <a:pt x="40" y="166"/>
                    </a:lnTo>
                    <a:lnTo>
                      <a:pt x="57" y="175"/>
                    </a:lnTo>
                    <a:lnTo>
                      <a:pt x="72" y="178"/>
                    </a:lnTo>
                    <a:lnTo>
                      <a:pt x="93" y="181"/>
                    </a:lnTo>
                    <a:lnTo>
                      <a:pt x="110" y="178"/>
                    </a:lnTo>
                    <a:lnTo>
                      <a:pt x="127" y="175"/>
                    </a:lnTo>
                    <a:lnTo>
                      <a:pt x="143" y="166"/>
                    </a:lnTo>
                    <a:lnTo>
                      <a:pt x="156" y="156"/>
                    </a:lnTo>
                    <a:lnTo>
                      <a:pt x="167" y="142"/>
                    </a:lnTo>
                    <a:lnTo>
                      <a:pt x="176" y="126"/>
                    </a:lnTo>
                    <a:lnTo>
                      <a:pt x="179" y="109"/>
                    </a:lnTo>
                    <a:lnTo>
                      <a:pt x="183" y="92"/>
                    </a:lnTo>
                    <a:lnTo>
                      <a:pt x="186" y="92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2" name="Freeform 1474">
                <a:extLst>
                  <a:ext uri="{FF2B5EF4-FFF2-40B4-BE49-F238E27FC236}">
                    <a16:creationId xmlns:a16="http://schemas.microsoft.com/office/drawing/2014/main" id="{045E2E4B-4D75-4250-A8D9-D42D2943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135"/>
                <a:ext cx="60" cy="59"/>
              </a:xfrm>
              <a:custGeom>
                <a:avLst/>
                <a:gdLst>
                  <a:gd name="T0" fmla="*/ 177 w 180"/>
                  <a:gd name="T1" fmla="*/ 70 h 179"/>
                  <a:gd name="T2" fmla="*/ 164 w 180"/>
                  <a:gd name="T3" fmla="*/ 40 h 179"/>
                  <a:gd name="T4" fmla="*/ 140 w 180"/>
                  <a:gd name="T5" fmla="*/ 14 h 179"/>
                  <a:gd name="T6" fmla="*/ 107 w 180"/>
                  <a:gd name="T7" fmla="*/ 0 h 179"/>
                  <a:gd name="T8" fmla="*/ 71 w 180"/>
                  <a:gd name="T9" fmla="*/ 0 h 179"/>
                  <a:gd name="T10" fmla="*/ 37 w 180"/>
                  <a:gd name="T11" fmla="*/ 14 h 179"/>
                  <a:gd name="T12" fmla="*/ 14 w 180"/>
                  <a:gd name="T13" fmla="*/ 40 h 179"/>
                  <a:gd name="T14" fmla="*/ 0 w 180"/>
                  <a:gd name="T15" fmla="*/ 70 h 179"/>
                  <a:gd name="T16" fmla="*/ 0 w 180"/>
                  <a:gd name="T17" fmla="*/ 107 h 179"/>
                  <a:gd name="T18" fmla="*/ 14 w 180"/>
                  <a:gd name="T19" fmla="*/ 140 h 179"/>
                  <a:gd name="T20" fmla="*/ 37 w 180"/>
                  <a:gd name="T21" fmla="*/ 163 h 179"/>
                  <a:gd name="T22" fmla="*/ 71 w 180"/>
                  <a:gd name="T23" fmla="*/ 175 h 179"/>
                  <a:gd name="T24" fmla="*/ 107 w 180"/>
                  <a:gd name="T25" fmla="*/ 175 h 179"/>
                  <a:gd name="T26" fmla="*/ 140 w 180"/>
                  <a:gd name="T27" fmla="*/ 163 h 179"/>
                  <a:gd name="T28" fmla="*/ 164 w 180"/>
                  <a:gd name="T29" fmla="*/ 140 h 179"/>
                  <a:gd name="T30" fmla="*/ 177 w 180"/>
                  <a:gd name="T31" fmla="*/ 107 h 179"/>
                  <a:gd name="T32" fmla="*/ 177 w 180"/>
                  <a:gd name="T33" fmla="*/ 90 h 179"/>
                  <a:gd name="T34" fmla="*/ 170 w 180"/>
                  <a:gd name="T35" fmla="*/ 56 h 179"/>
                  <a:gd name="T36" fmla="*/ 149 w 180"/>
                  <a:gd name="T37" fmla="*/ 27 h 179"/>
                  <a:gd name="T38" fmla="*/ 124 w 180"/>
                  <a:gd name="T39" fmla="*/ 10 h 179"/>
                  <a:gd name="T40" fmla="*/ 90 w 180"/>
                  <a:gd name="T41" fmla="*/ 4 h 179"/>
                  <a:gd name="T42" fmla="*/ 54 w 180"/>
                  <a:gd name="T43" fmla="*/ 10 h 179"/>
                  <a:gd name="T44" fmla="*/ 27 w 180"/>
                  <a:gd name="T45" fmla="*/ 27 h 179"/>
                  <a:gd name="T46" fmla="*/ 10 w 180"/>
                  <a:gd name="T47" fmla="*/ 56 h 179"/>
                  <a:gd name="T48" fmla="*/ 4 w 180"/>
                  <a:gd name="T49" fmla="*/ 90 h 179"/>
                  <a:gd name="T50" fmla="*/ 10 w 180"/>
                  <a:gd name="T51" fmla="*/ 123 h 179"/>
                  <a:gd name="T52" fmla="*/ 27 w 180"/>
                  <a:gd name="T53" fmla="*/ 150 h 179"/>
                  <a:gd name="T54" fmla="*/ 54 w 180"/>
                  <a:gd name="T55" fmla="*/ 169 h 179"/>
                  <a:gd name="T56" fmla="*/ 90 w 180"/>
                  <a:gd name="T57" fmla="*/ 175 h 179"/>
                  <a:gd name="T58" fmla="*/ 124 w 180"/>
                  <a:gd name="T59" fmla="*/ 169 h 179"/>
                  <a:gd name="T60" fmla="*/ 149 w 180"/>
                  <a:gd name="T61" fmla="*/ 150 h 179"/>
                  <a:gd name="T62" fmla="*/ 170 w 180"/>
                  <a:gd name="T63" fmla="*/ 123 h 179"/>
                  <a:gd name="T64" fmla="*/ 177 w 180"/>
                  <a:gd name="T65" fmla="*/ 9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0" h="179">
                    <a:moveTo>
                      <a:pt x="180" y="90"/>
                    </a:moveTo>
                    <a:lnTo>
                      <a:pt x="177" y="70"/>
                    </a:lnTo>
                    <a:lnTo>
                      <a:pt x="173" y="54"/>
                    </a:lnTo>
                    <a:lnTo>
                      <a:pt x="164" y="40"/>
                    </a:lnTo>
                    <a:lnTo>
                      <a:pt x="154" y="27"/>
                    </a:lnTo>
                    <a:lnTo>
                      <a:pt x="140" y="14"/>
                    </a:lnTo>
                    <a:lnTo>
                      <a:pt x="124" y="7"/>
                    </a:lnTo>
                    <a:lnTo>
                      <a:pt x="107" y="0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7"/>
                    </a:lnTo>
                    <a:lnTo>
                      <a:pt x="37" y="14"/>
                    </a:lnTo>
                    <a:lnTo>
                      <a:pt x="25" y="27"/>
                    </a:lnTo>
                    <a:lnTo>
                      <a:pt x="14" y="40"/>
                    </a:lnTo>
                    <a:lnTo>
                      <a:pt x="8" y="54"/>
                    </a:lnTo>
                    <a:lnTo>
                      <a:pt x="0" y="70"/>
                    </a:lnTo>
                    <a:lnTo>
                      <a:pt x="0" y="90"/>
                    </a:lnTo>
                    <a:lnTo>
                      <a:pt x="0" y="107"/>
                    </a:lnTo>
                    <a:lnTo>
                      <a:pt x="8" y="123"/>
                    </a:lnTo>
                    <a:lnTo>
                      <a:pt x="14" y="140"/>
                    </a:lnTo>
                    <a:lnTo>
                      <a:pt x="25" y="153"/>
                    </a:lnTo>
                    <a:lnTo>
                      <a:pt x="37" y="163"/>
                    </a:lnTo>
                    <a:lnTo>
                      <a:pt x="54" y="173"/>
                    </a:lnTo>
                    <a:lnTo>
                      <a:pt x="71" y="175"/>
                    </a:lnTo>
                    <a:lnTo>
                      <a:pt x="90" y="179"/>
                    </a:lnTo>
                    <a:lnTo>
                      <a:pt x="107" y="175"/>
                    </a:lnTo>
                    <a:lnTo>
                      <a:pt x="124" y="173"/>
                    </a:lnTo>
                    <a:lnTo>
                      <a:pt x="140" y="163"/>
                    </a:lnTo>
                    <a:lnTo>
                      <a:pt x="154" y="153"/>
                    </a:lnTo>
                    <a:lnTo>
                      <a:pt x="164" y="140"/>
                    </a:lnTo>
                    <a:lnTo>
                      <a:pt x="173" y="123"/>
                    </a:lnTo>
                    <a:lnTo>
                      <a:pt x="177" y="107"/>
                    </a:lnTo>
                    <a:lnTo>
                      <a:pt x="180" y="90"/>
                    </a:lnTo>
                    <a:lnTo>
                      <a:pt x="177" y="90"/>
                    </a:lnTo>
                    <a:lnTo>
                      <a:pt x="173" y="73"/>
                    </a:lnTo>
                    <a:lnTo>
                      <a:pt x="170" y="56"/>
                    </a:lnTo>
                    <a:lnTo>
                      <a:pt x="160" y="40"/>
                    </a:lnTo>
                    <a:lnTo>
                      <a:pt x="149" y="27"/>
                    </a:lnTo>
                    <a:lnTo>
                      <a:pt x="137" y="17"/>
                    </a:lnTo>
                    <a:lnTo>
                      <a:pt x="124" y="10"/>
                    </a:lnTo>
                    <a:lnTo>
                      <a:pt x="107" y="4"/>
                    </a:lnTo>
                    <a:lnTo>
                      <a:pt x="90" y="4"/>
                    </a:lnTo>
                    <a:lnTo>
                      <a:pt x="71" y="4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6"/>
                    </a:lnTo>
                    <a:lnTo>
                      <a:pt x="4" y="73"/>
                    </a:lnTo>
                    <a:lnTo>
                      <a:pt x="4" y="90"/>
                    </a:lnTo>
                    <a:lnTo>
                      <a:pt x="4" y="107"/>
                    </a:lnTo>
                    <a:lnTo>
                      <a:pt x="10" y="123"/>
                    </a:lnTo>
                    <a:lnTo>
                      <a:pt x="17" y="136"/>
                    </a:lnTo>
                    <a:lnTo>
                      <a:pt x="27" y="150"/>
                    </a:lnTo>
                    <a:lnTo>
                      <a:pt x="40" y="159"/>
                    </a:lnTo>
                    <a:lnTo>
                      <a:pt x="54" y="169"/>
                    </a:lnTo>
                    <a:lnTo>
                      <a:pt x="71" y="173"/>
                    </a:lnTo>
                    <a:lnTo>
                      <a:pt x="90" y="175"/>
                    </a:lnTo>
                    <a:lnTo>
                      <a:pt x="107" y="173"/>
                    </a:lnTo>
                    <a:lnTo>
                      <a:pt x="124" y="169"/>
                    </a:lnTo>
                    <a:lnTo>
                      <a:pt x="137" y="159"/>
                    </a:lnTo>
                    <a:lnTo>
                      <a:pt x="149" y="150"/>
                    </a:lnTo>
                    <a:lnTo>
                      <a:pt x="160" y="136"/>
                    </a:lnTo>
                    <a:lnTo>
                      <a:pt x="170" y="123"/>
                    </a:lnTo>
                    <a:lnTo>
                      <a:pt x="173" y="107"/>
                    </a:lnTo>
                    <a:lnTo>
                      <a:pt x="177" y="90"/>
                    </a:lnTo>
                    <a:lnTo>
                      <a:pt x="180" y="90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3" name="Freeform 1475">
                <a:extLst>
                  <a:ext uri="{FF2B5EF4-FFF2-40B4-BE49-F238E27FC236}">
                    <a16:creationId xmlns:a16="http://schemas.microsoft.com/office/drawing/2014/main" id="{3C5328F7-CC65-40B9-8471-D3B1CD4AF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136"/>
                <a:ext cx="58" cy="57"/>
              </a:xfrm>
              <a:custGeom>
                <a:avLst/>
                <a:gdLst>
                  <a:gd name="T0" fmla="*/ 169 w 172"/>
                  <a:gd name="T1" fmla="*/ 70 h 172"/>
                  <a:gd name="T2" fmla="*/ 155 w 172"/>
                  <a:gd name="T3" fmla="*/ 37 h 172"/>
                  <a:gd name="T4" fmla="*/ 132 w 172"/>
                  <a:gd name="T5" fmla="*/ 14 h 172"/>
                  <a:gd name="T6" fmla="*/ 103 w 172"/>
                  <a:gd name="T7" fmla="*/ 0 h 172"/>
                  <a:gd name="T8" fmla="*/ 65 w 172"/>
                  <a:gd name="T9" fmla="*/ 0 h 172"/>
                  <a:gd name="T10" fmla="*/ 35 w 172"/>
                  <a:gd name="T11" fmla="*/ 14 h 172"/>
                  <a:gd name="T12" fmla="*/ 12 w 172"/>
                  <a:gd name="T13" fmla="*/ 37 h 172"/>
                  <a:gd name="T14" fmla="*/ 0 w 172"/>
                  <a:gd name="T15" fmla="*/ 70 h 172"/>
                  <a:gd name="T16" fmla="*/ 0 w 172"/>
                  <a:gd name="T17" fmla="*/ 103 h 172"/>
                  <a:gd name="T18" fmla="*/ 12 w 172"/>
                  <a:gd name="T19" fmla="*/ 133 h 172"/>
                  <a:gd name="T20" fmla="*/ 35 w 172"/>
                  <a:gd name="T21" fmla="*/ 156 h 172"/>
                  <a:gd name="T22" fmla="*/ 65 w 172"/>
                  <a:gd name="T23" fmla="*/ 169 h 172"/>
                  <a:gd name="T24" fmla="*/ 103 w 172"/>
                  <a:gd name="T25" fmla="*/ 169 h 172"/>
                  <a:gd name="T26" fmla="*/ 132 w 172"/>
                  <a:gd name="T27" fmla="*/ 156 h 172"/>
                  <a:gd name="T28" fmla="*/ 155 w 172"/>
                  <a:gd name="T29" fmla="*/ 133 h 172"/>
                  <a:gd name="T30" fmla="*/ 169 w 172"/>
                  <a:gd name="T31" fmla="*/ 103 h 172"/>
                  <a:gd name="T32" fmla="*/ 169 w 172"/>
                  <a:gd name="T33" fmla="*/ 86 h 172"/>
                  <a:gd name="T34" fmla="*/ 162 w 172"/>
                  <a:gd name="T35" fmla="*/ 53 h 172"/>
                  <a:gd name="T36" fmla="*/ 143 w 172"/>
                  <a:gd name="T37" fmla="*/ 27 h 172"/>
                  <a:gd name="T38" fmla="*/ 115 w 172"/>
                  <a:gd name="T39" fmla="*/ 10 h 172"/>
                  <a:gd name="T40" fmla="*/ 86 w 172"/>
                  <a:gd name="T41" fmla="*/ 4 h 172"/>
                  <a:gd name="T42" fmla="*/ 52 w 172"/>
                  <a:gd name="T43" fmla="*/ 10 h 172"/>
                  <a:gd name="T44" fmla="*/ 25 w 172"/>
                  <a:gd name="T45" fmla="*/ 27 h 172"/>
                  <a:gd name="T46" fmla="*/ 10 w 172"/>
                  <a:gd name="T47" fmla="*/ 53 h 172"/>
                  <a:gd name="T48" fmla="*/ 2 w 172"/>
                  <a:gd name="T49" fmla="*/ 86 h 172"/>
                  <a:gd name="T50" fmla="*/ 10 w 172"/>
                  <a:gd name="T51" fmla="*/ 120 h 172"/>
                  <a:gd name="T52" fmla="*/ 25 w 172"/>
                  <a:gd name="T53" fmla="*/ 146 h 172"/>
                  <a:gd name="T54" fmla="*/ 52 w 172"/>
                  <a:gd name="T55" fmla="*/ 164 h 172"/>
                  <a:gd name="T56" fmla="*/ 86 w 172"/>
                  <a:gd name="T57" fmla="*/ 169 h 172"/>
                  <a:gd name="T58" fmla="*/ 115 w 172"/>
                  <a:gd name="T59" fmla="*/ 164 h 172"/>
                  <a:gd name="T60" fmla="*/ 143 w 172"/>
                  <a:gd name="T61" fmla="*/ 146 h 172"/>
                  <a:gd name="T62" fmla="*/ 162 w 172"/>
                  <a:gd name="T63" fmla="*/ 120 h 172"/>
                  <a:gd name="T64" fmla="*/ 169 w 172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72">
                    <a:moveTo>
                      <a:pt x="172" y="86"/>
                    </a:moveTo>
                    <a:lnTo>
                      <a:pt x="169" y="70"/>
                    </a:lnTo>
                    <a:lnTo>
                      <a:pt x="166" y="53"/>
                    </a:lnTo>
                    <a:lnTo>
                      <a:pt x="155" y="37"/>
                    </a:lnTo>
                    <a:lnTo>
                      <a:pt x="145" y="23"/>
                    </a:lnTo>
                    <a:lnTo>
                      <a:pt x="132" y="14"/>
                    </a:lnTo>
                    <a:lnTo>
                      <a:pt x="120" y="6"/>
                    </a:lnTo>
                    <a:lnTo>
                      <a:pt x="103" y="0"/>
                    </a:lnTo>
                    <a:lnTo>
                      <a:pt x="86" y="0"/>
                    </a:lnTo>
                    <a:lnTo>
                      <a:pt x="65" y="0"/>
                    </a:lnTo>
                    <a:lnTo>
                      <a:pt x="50" y="6"/>
                    </a:lnTo>
                    <a:lnTo>
                      <a:pt x="35" y="14"/>
                    </a:lnTo>
                    <a:lnTo>
                      <a:pt x="23" y="23"/>
                    </a:lnTo>
                    <a:lnTo>
                      <a:pt x="12" y="37"/>
                    </a:lnTo>
                    <a:lnTo>
                      <a:pt x="6" y="53"/>
                    </a:lnTo>
                    <a:lnTo>
                      <a:pt x="0" y="70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6" y="120"/>
                    </a:lnTo>
                    <a:lnTo>
                      <a:pt x="12" y="133"/>
                    </a:lnTo>
                    <a:lnTo>
                      <a:pt x="23" y="146"/>
                    </a:lnTo>
                    <a:lnTo>
                      <a:pt x="35" y="156"/>
                    </a:lnTo>
                    <a:lnTo>
                      <a:pt x="50" y="165"/>
                    </a:lnTo>
                    <a:lnTo>
                      <a:pt x="65" y="169"/>
                    </a:lnTo>
                    <a:lnTo>
                      <a:pt x="86" y="172"/>
                    </a:lnTo>
                    <a:lnTo>
                      <a:pt x="103" y="169"/>
                    </a:lnTo>
                    <a:lnTo>
                      <a:pt x="120" y="165"/>
                    </a:lnTo>
                    <a:lnTo>
                      <a:pt x="132" y="156"/>
                    </a:lnTo>
                    <a:lnTo>
                      <a:pt x="145" y="146"/>
                    </a:lnTo>
                    <a:lnTo>
                      <a:pt x="155" y="133"/>
                    </a:lnTo>
                    <a:lnTo>
                      <a:pt x="166" y="120"/>
                    </a:lnTo>
                    <a:lnTo>
                      <a:pt x="169" y="103"/>
                    </a:lnTo>
                    <a:lnTo>
                      <a:pt x="172" y="86"/>
                    </a:lnTo>
                    <a:lnTo>
                      <a:pt x="169" y="86"/>
                    </a:lnTo>
                    <a:lnTo>
                      <a:pt x="166" y="70"/>
                    </a:lnTo>
                    <a:lnTo>
                      <a:pt x="162" y="53"/>
                    </a:lnTo>
                    <a:lnTo>
                      <a:pt x="153" y="40"/>
                    </a:lnTo>
                    <a:lnTo>
                      <a:pt x="143" y="27"/>
                    </a:lnTo>
                    <a:lnTo>
                      <a:pt x="132" y="17"/>
                    </a:lnTo>
                    <a:lnTo>
                      <a:pt x="115" y="10"/>
                    </a:lnTo>
                    <a:lnTo>
                      <a:pt x="103" y="4"/>
                    </a:lnTo>
                    <a:lnTo>
                      <a:pt x="86" y="4"/>
                    </a:lnTo>
                    <a:lnTo>
                      <a:pt x="70" y="4"/>
                    </a:lnTo>
                    <a:lnTo>
                      <a:pt x="52" y="10"/>
                    </a:lnTo>
                    <a:lnTo>
                      <a:pt x="40" y="17"/>
                    </a:lnTo>
                    <a:lnTo>
                      <a:pt x="25" y="27"/>
                    </a:lnTo>
                    <a:lnTo>
                      <a:pt x="16" y="40"/>
                    </a:lnTo>
                    <a:lnTo>
                      <a:pt x="10" y="53"/>
                    </a:lnTo>
                    <a:lnTo>
                      <a:pt x="2" y="70"/>
                    </a:lnTo>
                    <a:lnTo>
                      <a:pt x="2" y="86"/>
                    </a:lnTo>
                    <a:lnTo>
                      <a:pt x="2" y="103"/>
                    </a:lnTo>
                    <a:lnTo>
                      <a:pt x="10" y="120"/>
                    </a:lnTo>
                    <a:lnTo>
                      <a:pt x="16" y="133"/>
                    </a:lnTo>
                    <a:lnTo>
                      <a:pt x="25" y="146"/>
                    </a:lnTo>
                    <a:lnTo>
                      <a:pt x="40" y="156"/>
                    </a:lnTo>
                    <a:lnTo>
                      <a:pt x="52" y="164"/>
                    </a:lnTo>
                    <a:lnTo>
                      <a:pt x="70" y="165"/>
                    </a:lnTo>
                    <a:lnTo>
                      <a:pt x="86" y="169"/>
                    </a:lnTo>
                    <a:lnTo>
                      <a:pt x="103" y="165"/>
                    </a:lnTo>
                    <a:lnTo>
                      <a:pt x="115" y="164"/>
                    </a:lnTo>
                    <a:lnTo>
                      <a:pt x="132" y="156"/>
                    </a:lnTo>
                    <a:lnTo>
                      <a:pt x="143" y="146"/>
                    </a:lnTo>
                    <a:lnTo>
                      <a:pt x="153" y="133"/>
                    </a:lnTo>
                    <a:lnTo>
                      <a:pt x="162" y="120"/>
                    </a:lnTo>
                    <a:lnTo>
                      <a:pt x="166" y="103"/>
                    </a:lnTo>
                    <a:lnTo>
                      <a:pt x="169" y="86"/>
                    </a:lnTo>
                    <a:lnTo>
                      <a:pt x="172" y="86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4" name="Freeform 1476">
                <a:extLst>
                  <a:ext uri="{FF2B5EF4-FFF2-40B4-BE49-F238E27FC236}">
                    <a16:creationId xmlns:a16="http://schemas.microsoft.com/office/drawing/2014/main" id="{F9FDDA51-EFEE-49BD-B9CD-1FE15A7D1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137"/>
                <a:ext cx="56" cy="55"/>
              </a:xfrm>
              <a:custGeom>
                <a:avLst/>
                <a:gdLst>
                  <a:gd name="T0" fmla="*/ 164 w 167"/>
                  <a:gd name="T1" fmla="*/ 66 h 165"/>
                  <a:gd name="T2" fmla="*/ 151 w 167"/>
                  <a:gd name="T3" fmla="*/ 36 h 165"/>
                  <a:gd name="T4" fmla="*/ 130 w 167"/>
                  <a:gd name="T5" fmla="*/ 13 h 165"/>
                  <a:gd name="T6" fmla="*/ 101 w 167"/>
                  <a:gd name="T7" fmla="*/ 0 h 165"/>
                  <a:gd name="T8" fmla="*/ 68 w 167"/>
                  <a:gd name="T9" fmla="*/ 0 h 165"/>
                  <a:gd name="T10" fmla="*/ 38 w 167"/>
                  <a:gd name="T11" fmla="*/ 13 h 165"/>
                  <a:gd name="T12" fmla="*/ 14 w 167"/>
                  <a:gd name="T13" fmla="*/ 36 h 165"/>
                  <a:gd name="T14" fmla="*/ 0 w 167"/>
                  <a:gd name="T15" fmla="*/ 66 h 165"/>
                  <a:gd name="T16" fmla="*/ 0 w 167"/>
                  <a:gd name="T17" fmla="*/ 99 h 165"/>
                  <a:gd name="T18" fmla="*/ 14 w 167"/>
                  <a:gd name="T19" fmla="*/ 129 h 165"/>
                  <a:gd name="T20" fmla="*/ 38 w 167"/>
                  <a:gd name="T21" fmla="*/ 152 h 165"/>
                  <a:gd name="T22" fmla="*/ 68 w 167"/>
                  <a:gd name="T23" fmla="*/ 161 h 165"/>
                  <a:gd name="T24" fmla="*/ 101 w 167"/>
                  <a:gd name="T25" fmla="*/ 161 h 165"/>
                  <a:gd name="T26" fmla="*/ 130 w 167"/>
                  <a:gd name="T27" fmla="*/ 152 h 165"/>
                  <a:gd name="T28" fmla="*/ 151 w 167"/>
                  <a:gd name="T29" fmla="*/ 129 h 165"/>
                  <a:gd name="T30" fmla="*/ 164 w 167"/>
                  <a:gd name="T31" fmla="*/ 99 h 165"/>
                  <a:gd name="T32" fmla="*/ 164 w 167"/>
                  <a:gd name="T33" fmla="*/ 82 h 165"/>
                  <a:gd name="T34" fmla="*/ 158 w 167"/>
                  <a:gd name="T35" fmla="*/ 49 h 165"/>
                  <a:gd name="T36" fmla="*/ 141 w 167"/>
                  <a:gd name="T37" fmla="*/ 26 h 165"/>
                  <a:gd name="T38" fmla="*/ 113 w 167"/>
                  <a:gd name="T39" fmla="*/ 10 h 165"/>
                  <a:gd name="T40" fmla="*/ 84 w 167"/>
                  <a:gd name="T41" fmla="*/ 2 h 165"/>
                  <a:gd name="T42" fmla="*/ 50 w 167"/>
                  <a:gd name="T43" fmla="*/ 10 h 165"/>
                  <a:gd name="T44" fmla="*/ 28 w 167"/>
                  <a:gd name="T45" fmla="*/ 26 h 165"/>
                  <a:gd name="T46" fmla="*/ 8 w 167"/>
                  <a:gd name="T47" fmla="*/ 49 h 165"/>
                  <a:gd name="T48" fmla="*/ 4 w 167"/>
                  <a:gd name="T49" fmla="*/ 82 h 165"/>
                  <a:gd name="T50" fmla="*/ 8 w 167"/>
                  <a:gd name="T51" fmla="*/ 112 h 165"/>
                  <a:gd name="T52" fmla="*/ 28 w 167"/>
                  <a:gd name="T53" fmla="*/ 139 h 165"/>
                  <a:gd name="T54" fmla="*/ 50 w 167"/>
                  <a:gd name="T55" fmla="*/ 156 h 165"/>
                  <a:gd name="T56" fmla="*/ 84 w 167"/>
                  <a:gd name="T57" fmla="*/ 161 h 165"/>
                  <a:gd name="T58" fmla="*/ 113 w 167"/>
                  <a:gd name="T59" fmla="*/ 156 h 165"/>
                  <a:gd name="T60" fmla="*/ 141 w 167"/>
                  <a:gd name="T61" fmla="*/ 139 h 165"/>
                  <a:gd name="T62" fmla="*/ 158 w 167"/>
                  <a:gd name="T63" fmla="*/ 112 h 165"/>
                  <a:gd name="T64" fmla="*/ 164 w 167"/>
                  <a:gd name="T6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5">
                    <a:moveTo>
                      <a:pt x="167" y="82"/>
                    </a:moveTo>
                    <a:lnTo>
                      <a:pt x="164" y="66"/>
                    </a:lnTo>
                    <a:lnTo>
                      <a:pt x="160" y="49"/>
                    </a:lnTo>
                    <a:lnTo>
                      <a:pt x="151" y="36"/>
                    </a:lnTo>
                    <a:lnTo>
                      <a:pt x="141" y="23"/>
                    </a:lnTo>
                    <a:lnTo>
                      <a:pt x="130" y="13"/>
                    </a:lnTo>
                    <a:lnTo>
                      <a:pt x="113" y="6"/>
                    </a:lnTo>
                    <a:lnTo>
                      <a:pt x="10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0" y="6"/>
                    </a:lnTo>
                    <a:lnTo>
                      <a:pt x="38" y="13"/>
                    </a:lnTo>
                    <a:lnTo>
                      <a:pt x="23" y="23"/>
                    </a:lnTo>
                    <a:lnTo>
                      <a:pt x="14" y="36"/>
                    </a:lnTo>
                    <a:lnTo>
                      <a:pt x="8" y="49"/>
                    </a:lnTo>
                    <a:lnTo>
                      <a:pt x="0" y="66"/>
                    </a:lnTo>
                    <a:lnTo>
                      <a:pt x="0" y="82"/>
                    </a:lnTo>
                    <a:lnTo>
                      <a:pt x="0" y="99"/>
                    </a:lnTo>
                    <a:lnTo>
                      <a:pt x="8" y="116"/>
                    </a:lnTo>
                    <a:lnTo>
                      <a:pt x="14" y="129"/>
                    </a:lnTo>
                    <a:lnTo>
                      <a:pt x="23" y="142"/>
                    </a:lnTo>
                    <a:lnTo>
                      <a:pt x="38" y="152"/>
                    </a:lnTo>
                    <a:lnTo>
                      <a:pt x="50" y="160"/>
                    </a:lnTo>
                    <a:lnTo>
                      <a:pt x="68" y="161"/>
                    </a:lnTo>
                    <a:lnTo>
                      <a:pt x="84" y="165"/>
                    </a:lnTo>
                    <a:lnTo>
                      <a:pt x="101" y="161"/>
                    </a:lnTo>
                    <a:lnTo>
                      <a:pt x="113" y="160"/>
                    </a:lnTo>
                    <a:lnTo>
                      <a:pt x="130" y="152"/>
                    </a:lnTo>
                    <a:lnTo>
                      <a:pt x="141" y="142"/>
                    </a:lnTo>
                    <a:lnTo>
                      <a:pt x="151" y="129"/>
                    </a:lnTo>
                    <a:lnTo>
                      <a:pt x="160" y="116"/>
                    </a:lnTo>
                    <a:lnTo>
                      <a:pt x="164" y="99"/>
                    </a:lnTo>
                    <a:lnTo>
                      <a:pt x="167" y="82"/>
                    </a:lnTo>
                    <a:lnTo>
                      <a:pt x="164" y="82"/>
                    </a:lnTo>
                    <a:lnTo>
                      <a:pt x="160" y="66"/>
                    </a:lnTo>
                    <a:lnTo>
                      <a:pt x="158" y="49"/>
                    </a:lnTo>
                    <a:lnTo>
                      <a:pt x="151" y="36"/>
                    </a:lnTo>
                    <a:lnTo>
                      <a:pt x="141" y="26"/>
                    </a:lnTo>
                    <a:lnTo>
                      <a:pt x="128" y="17"/>
                    </a:lnTo>
                    <a:lnTo>
                      <a:pt x="113" y="10"/>
                    </a:lnTo>
                    <a:lnTo>
                      <a:pt x="97" y="2"/>
                    </a:lnTo>
                    <a:lnTo>
                      <a:pt x="84" y="2"/>
                    </a:lnTo>
                    <a:lnTo>
                      <a:pt x="68" y="2"/>
                    </a:lnTo>
                    <a:lnTo>
                      <a:pt x="50" y="10"/>
                    </a:lnTo>
                    <a:lnTo>
                      <a:pt x="38" y="17"/>
                    </a:lnTo>
                    <a:lnTo>
                      <a:pt x="28" y="26"/>
                    </a:lnTo>
                    <a:lnTo>
                      <a:pt x="17" y="36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4" y="82"/>
                    </a:lnTo>
                    <a:lnTo>
                      <a:pt x="4" y="99"/>
                    </a:lnTo>
                    <a:lnTo>
                      <a:pt x="8" y="112"/>
                    </a:lnTo>
                    <a:lnTo>
                      <a:pt x="17" y="126"/>
                    </a:lnTo>
                    <a:lnTo>
                      <a:pt x="28" y="139"/>
                    </a:lnTo>
                    <a:lnTo>
                      <a:pt x="38" y="149"/>
                    </a:lnTo>
                    <a:lnTo>
                      <a:pt x="50" y="156"/>
                    </a:lnTo>
                    <a:lnTo>
                      <a:pt x="68" y="160"/>
                    </a:lnTo>
                    <a:lnTo>
                      <a:pt x="84" y="161"/>
                    </a:lnTo>
                    <a:lnTo>
                      <a:pt x="97" y="160"/>
                    </a:lnTo>
                    <a:lnTo>
                      <a:pt x="113" y="156"/>
                    </a:lnTo>
                    <a:lnTo>
                      <a:pt x="128" y="149"/>
                    </a:lnTo>
                    <a:lnTo>
                      <a:pt x="141" y="139"/>
                    </a:lnTo>
                    <a:lnTo>
                      <a:pt x="151" y="126"/>
                    </a:lnTo>
                    <a:lnTo>
                      <a:pt x="158" y="112"/>
                    </a:lnTo>
                    <a:lnTo>
                      <a:pt x="160" y="99"/>
                    </a:lnTo>
                    <a:lnTo>
                      <a:pt x="164" y="82"/>
                    </a:lnTo>
                    <a:lnTo>
                      <a:pt x="167" y="82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5" name="Freeform 1477">
                <a:extLst>
                  <a:ext uri="{FF2B5EF4-FFF2-40B4-BE49-F238E27FC236}">
                    <a16:creationId xmlns:a16="http://schemas.microsoft.com/office/drawing/2014/main" id="{599326FE-EC12-4B1F-A0BE-06C8C7F1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138"/>
                <a:ext cx="54" cy="53"/>
              </a:xfrm>
              <a:custGeom>
                <a:avLst/>
                <a:gdLst>
                  <a:gd name="T0" fmla="*/ 157 w 160"/>
                  <a:gd name="T1" fmla="*/ 63 h 159"/>
                  <a:gd name="T2" fmla="*/ 147 w 160"/>
                  <a:gd name="T3" fmla="*/ 34 h 159"/>
                  <a:gd name="T4" fmla="*/ 124 w 160"/>
                  <a:gd name="T5" fmla="*/ 14 h 159"/>
                  <a:gd name="T6" fmla="*/ 94 w 160"/>
                  <a:gd name="T7" fmla="*/ 0 h 159"/>
                  <a:gd name="T8" fmla="*/ 64 w 160"/>
                  <a:gd name="T9" fmla="*/ 0 h 159"/>
                  <a:gd name="T10" fmla="*/ 34 w 160"/>
                  <a:gd name="T11" fmla="*/ 14 h 159"/>
                  <a:gd name="T12" fmla="*/ 15 w 160"/>
                  <a:gd name="T13" fmla="*/ 34 h 159"/>
                  <a:gd name="T14" fmla="*/ 0 w 160"/>
                  <a:gd name="T15" fmla="*/ 63 h 159"/>
                  <a:gd name="T16" fmla="*/ 0 w 160"/>
                  <a:gd name="T17" fmla="*/ 97 h 159"/>
                  <a:gd name="T18" fmla="*/ 15 w 160"/>
                  <a:gd name="T19" fmla="*/ 124 h 159"/>
                  <a:gd name="T20" fmla="*/ 34 w 160"/>
                  <a:gd name="T21" fmla="*/ 147 h 159"/>
                  <a:gd name="T22" fmla="*/ 64 w 160"/>
                  <a:gd name="T23" fmla="*/ 157 h 159"/>
                  <a:gd name="T24" fmla="*/ 94 w 160"/>
                  <a:gd name="T25" fmla="*/ 157 h 159"/>
                  <a:gd name="T26" fmla="*/ 124 w 160"/>
                  <a:gd name="T27" fmla="*/ 147 h 159"/>
                  <a:gd name="T28" fmla="*/ 147 w 160"/>
                  <a:gd name="T29" fmla="*/ 124 h 159"/>
                  <a:gd name="T30" fmla="*/ 157 w 160"/>
                  <a:gd name="T31" fmla="*/ 97 h 159"/>
                  <a:gd name="T32" fmla="*/ 157 w 160"/>
                  <a:gd name="T33" fmla="*/ 80 h 159"/>
                  <a:gd name="T34" fmla="*/ 150 w 160"/>
                  <a:gd name="T35" fmla="*/ 50 h 159"/>
                  <a:gd name="T36" fmla="*/ 134 w 160"/>
                  <a:gd name="T37" fmla="*/ 27 h 159"/>
                  <a:gd name="T38" fmla="*/ 110 w 160"/>
                  <a:gd name="T39" fmla="*/ 10 h 159"/>
                  <a:gd name="T40" fmla="*/ 80 w 160"/>
                  <a:gd name="T41" fmla="*/ 4 h 159"/>
                  <a:gd name="T42" fmla="*/ 50 w 160"/>
                  <a:gd name="T43" fmla="*/ 10 h 159"/>
                  <a:gd name="T44" fmla="*/ 24 w 160"/>
                  <a:gd name="T45" fmla="*/ 27 h 159"/>
                  <a:gd name="T46" fmla="*/ 7 w 160"/>
                  <a:gd name="T47" fmla="*/ 50 h 159"/>
                  <a:gd name="T48" fmla="*/ 4 w 160"/>
                  <a:gd name="T49" fmla="*/ 80 h 159"/>
                  <a:gd name="T50" fmla="*/ 7 w 160"/>
                  <a:gd name="T51" fmla="*/ 109 h 159"/>
                  <a:gd name="T52" fmla="*/ 24 w 160"/>
                  <a:gd name="T53" fmla="*/ 134 h 159"/>
                  <a:gd name="T54" fmla="*/ 50 w 160"/>
                  <a:gd name="T55" fmla="*/ 149 h 159"/>
                  <a:gd name="T56" fmla="*/ 80 w 160"/>
                  <a:gd name="T57" fmla="*/ 157 h 159"/>
                  <a:gd name="T58" fmla="*/ 110 w 160"/>
                  <a:gd name="T59" fmla="*/ 149 h 159"/>
                  <a:gd name="T60" fmla="*/ 134 w 160"/>
                  <a:gd name="T61" fmla="*/ 134 h 159"/>
                  <a:gd name="T62" fmla="*/ 150 w 160"/>
                  <a:gd name="T63" fmla="*/ 109 h 159"/>
                  <a:gd name="T64" fmla="*/ 157 w 160"/>
                  <a:gd name="T65" fmla="*/ 8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59">
                    <a:moveTo>
                      <a:pt x="160" y="80"/>
                    </a:moveTo>
                    <a:lnTo>
                      <a:pt x="157" y="63"/>
                    </a:lnTo>
                    <a:lnTo>
                      <a:pt x="154" y="46"/>
                    </a:lnTo>
                    <a:lnTo>
                      <a:pt x="147" y="34"/>
                    </a:lnTo>
                    <a:lnTo>
                      <a:pt x="137" y="23"/>
                    </a:lnTo>
                    <a:lnTo>
                      <a:pt x="124" y="14"/>
                    </a:lnTo>
                    <a:lnTo>
                      <a:pt x="110" y="7"/>
                    </a:lnTo>
                    <a:lnTo>
                      <a:pt x="94" y="0"/>
                    </a:lnTo>
                    <a:lnTo>
                      <a:pt x="80" y="0"/>
                    </a:lnTo>
                    <a:lnTo>
                      <a:pt x="64" y="0"/>
                    </a:lnTo>
                    <a:lnTo>
                      <a:pt x="47" y="7"/>
                    </a:lnTo>
                    <a:lnTo>
                      <a:pt x="34" y="14"/>
                    </a:lnTo>
                    <a:lnTo>
                      <a:pt x="24" y="23"/>
                    </a:lnTo>
                    <a:lnTo>
                      <a:pt x="15" y="34"/>
                    </a:lnTo>
                    <a:lnTo>
                      <a:pt x="4" y="46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4" y="109"/>
                    </a:lnTo>
                    <a:lnTo>
                      <a:pt x="15" y="124"/>
                    </a:lnTo>
                    <a:lnTo>
                      <a:pt x="24" y="136"/>
                    </a:lnTo>
                    <a:lnTo>
                      <a:pt x="34" y="147"/>
                    </a:lnTo>
                    <a:lnTo>
                      <a:pt x="47" y="153"/>
                    </a:lnTo>
                    <a:lnTo>
                      <a:pt x="64" y="157"/>
                    </a:lnTo>
                    <a:lnTo>
                      <a:pt x="80" y="159"/>
                    </a:lnTo>
                    <a:lnTo>
                      <a:pt x="94" y="157"/>
                    </a:lnTo>
                    <a:lnTo>
                      <a:pt x="110" y="153"/>
                    </a:lnTo>
                    <a:lnTo>
                      <a:pt x="124" y="147"/>
                    </a:lnTo>
                    <a:lnTo>
                      <a:pt x="137" y="136"/>
                    </a:lnTo>
                    <a:lnTo>
                      <a:pt x="147" y="124"/>
                    </a:lnTo>
                    <a:lnTo>
                      <a:pt x="154" y="109"/>
                    </a:lnTo>
                    <a:lnTo>
                      <a:pt x="157" y="97"/>
                    </a:lnTo>
                    <a:lnTo>
                      <a:pt x="160" y="80"/>
                    </a:lnTo>
                    <a:lnTo>
                      <a:pt x="157" y="80"/>
                    </a:lnTo>
                    <a:lnTo>
                      <a:pt x="154" y="63"/>
                    </a:lnTo>
                    <a:lnTo>
                      <a:pt x="150" y="50"/>
                    </a:lnTo>
                    <a:lnTo>
                      <a:pt x="144" y="37"/>
                    </a:lnTo>
                    <a:lnTo>
                      <a:pt x="134" y="27"/>
                    </a:lnTo>
                    <a:lnTo>
                      <a:pt x="120" y="17"/>
                    </a:lnTo>
                    <a:lnTo>
                      <a:pt x="110" y="10"/>
                    </a:lnTo>
                    <a:lnTo>
                      <a:pt x="94" y="4"/>
                    </a:lnTo>
                    <a:lnTo>
                      <a:pt x="80" y="4"/>
                    </a:lnTo>
                    <a:lnTo>
                      <a:pt x="64" y="4"/>
                    </a:lnTo>
                    <a:lnTo>
                      <a:pt x="50" y="10"/>
                    </a:lnTo>
                    <a:lnTo>
                      <a:pt x="38" y="17"/>
                    </a:lnTo>
                    <a:lnTo>
                      <a:pt x="24" y="27"/>
                    </a:lnTo>
                    <a:lnTo>
                      <a:pt x="17" y="37"/>
                    </a:lnTo>
                    <a:lnTo>
                      <a:pt x="7" y="50"/>
                    </a:lnTo>
                    <a:lnTo>
                      <a:pt x="4" y="63"/>
                    </a:lnTo>
                    <a:lnTo>
                      <a:pt x="4" y="80"/>
                    </a:lnTo>
                    <a:lnTo>
                      <a:pt x="4" y="94"/>
                    </a:lnTo>
                    <a:lnTo>
                      <a:pt x="7" y="109"/>
                    </a:lnTo>
                    <a:lnTo>
                      <a:pt x="17" y="124"/>
                    </a:lnTo>
                    <a:lnTo>
                      <a:pt x="24" y="134"/>
                    </a:lnTo>
                    <a:lnTo>
                      <a:pt x="38" y="143"/>
                    </a:lnTo>
                    <a:lnTo>
                      <a:pt x="50" y="149"/>
                    </a:lnTo>
                    <a:lnTo>
                      <a:pt x="64" y="153"/>
                    </a:lnTo>
                    <a:lnTo>
                      <a:pt x="80" y="157"/>
                    </a:lnTo>
                    <a:lnTo>
                      <a:pt x="94" y="153"/>
                    </a:lnTo>
                    <a:lnTo>
                      <a:pt x="110" y="149"/>
                    </a:lnTo>
                    <a:lnTo>
                      <a:pt x="120" y="143"/>
                    </a:lnTo>
                    <a:lnTo>
                      <a:pt x="134" y="134"/>
                    </a:lnTo>
                    <a:lnTo>
                      <a:pt x="144" y="124"/>
                    </a:lnTo>
                    <a:lnTo>
                      <a:pt x="150" y="109"/>
                    </a:lnTo>
                    <a:lnTo>
                      <a:pt x="154" y="94"/>
                    </a:lnTo>
                    <a:lnTo>
                      <a:pt x="157" y="80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6" name="Freeform 1478">
                <a:extLst>
                  <a:ext uri="{FF2B5EF4-FFF2-40B4-BE49-F238E27FC236}">
                    <a16:creationId xmlns:a16="http://schemas.microsoft.com/office/drawing/2014/main" id="{44168B97-6F32-4CBD-9298-511696A65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139"/>
                <a:ext cx="50" cy="51"/>
              </a:xfrm>
              <a:custGeom>
                <a:avLst/>
                <a:gdLst>
                  <a:gd name="T0" fmla="*/ 150 w 152"/>
                  <a:gd name="T1" fmla="*/ 60 h 153"/>
                  <a:gd name="T2" fmla="*/ 139 w 152"/>
                  <a:gd name="T3" fmla="*/ 33 h 153"/>
                  <a:gd name="T4" fmla="*/ 116 w 152"/>
                  <a:gd name="T5" fmla="*/ 13 h 153"/>
                  <a:gd name="T6" fmla="*/ 89 w 152"/>
                  <a:gd name="T7" fmla="*/ 0 h 153"/>
                  <a:gd name="T8" fmla="*/ 60 w 152"/>
                  <a:gd name="T9" fmla="*/ 0 h 153"/>
                  <a:gd name="T10" fmla="*/ 32 w 152"/>
                  <a:gd name="T11" fmla="*/ 13 h 153"/>
                  <a:gd name="T12" fmla="*/ 13 w 152"/>
                  <a:gd name="T13" fmla="*/ 33 h 153"/>
                  <a:gd name="T14" fmla="*/ 0 w 152"/>
                  <a:gd name="T15" fmla="*/ 60 h 153"/>
                  <a:gd name="T16" fmla="*/ 0 w 152"/>
                  <a:gd name="T17" fmla="*/ 90 h 153"/>
                  <a:gd name="T18" fmla="*/ 13 w 152"/>
                  <a:gd name="T19" fmla="*/ 120 h 153"/>
                  <a:gd name="T20" fmla="*/ 32 w 152"/>
                  <a:gd name="T21" fmla="*/ 139 h 153"/>
                  <a:gd name="T22" fmla="*/ 60 w 152"/>
                  <a:gd name="T23" fmla="*/ 150 h 153"/>
                  <a:gd name="T24" fmla="*/ 89 w 152"/>
                  <a:gd name="T25" fmla="*/ 150 h 153"/>
                  <a:gd name="T26" fmla="*/ 116 w 152"/>
                  <a:gd name="T27" fmla="*/ 139 h 153"/>
                  <a:gd name="T28" fmla="*/ 139 w 152"/>
                  <a:gd name="T29" fmla="*/ 120 h 153"/>
                  <a:gd name="T30" fmla="*/ 150 w 152"/>
                  <a:gd name="T31" fmla="*/ 90 h 153"/>
                  <a:gd name="T32" fmla="*/ 150 w 152"/>
                  <a:gd name="T33" fmla="*/ 76 h 153"/>
                  <a:gd name="T34" fmla="*/ 143 w 152"/>
                  <a:gd name="T35" fmla="*/ 46 h 153"/>
                  <a:gd name="T36" fmla="*/ 126 w 152"/>
                  <a:gd name="T37" fmla="*/ 23 h 153"/>
                  <a:gd name="T38" fmla="*/ 103 w 152"/>
                  <a:gd name="T39" fmla="*/ 10 h 153"/>
                  <a:gd name="T40" fmla="*/ 76 w 152"/>
                  <a:gd name="T41" fmla="*/ 2 h 153"/>
                  <a:gd name="T42" fmla="*/ 46 w 152"/>
                  <a:gd name="T43" fmla="*/ 10 h 153"/>
                  <a:gd name="T44" fmla="*/ 23 w 152"/>
                  <a:gd name="T45" fmla="*/ 23 h 153"/>
                  <a:gd name="T46" fmla="*/ 6 w 152"/>
                  <a:gd name="T47" fmla="*/ 46 h 153"/>
                  <a:gd name="T48" fmla="*/ 2 w 152"/>
                  <a:gd name="T49" fmla="*/ 76 h 153"/>
                  <a:gd name="T50" fmla="*/ 6 w 152"/>
                  <a:gd name="T51" fmla="*/ 103 h 153"/>
                  <a:gd name="T52" fmla="*/ 23 w 152"/>
                  <a:gd name="T53" fmla="*/ 126 h 153"/>
                  <a:gd name="T54" fmla="*/ 46 w 152"/>
                  <a:gd name="T55" fmla="*/ 143 h 153"/>
                  <a:gd name="T56" fmla="*/ 76 w 152"/>
                  <a:gd name="T57" fmla="*/ 150 h 153"/>
                  <a:gd name="T58" fmla="*/ 103 w 152"/>
                  <a:gd name="T59" fmla="*/ 143 h 153"/>
                  <a:gd name="T60" fmla="*/ 126 w 152"/>
                  <a:gd name="T61" fmla="*/ 126 h 153"/>
                  <a:gd name="T62" fmla="*/ 143 w 152"/>
                  <a:gd name="T63" fmla="*/ 103 h 153"/>
                  <a:gd name="T64" fmla="*/ 150 w 152"/>
                  <a:gd name="T65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3">
                    <a:moveTo>
                      <a:pt x="152" y="76"/>
                    </a:moveTo>
                    <a:lnTo>
                      <a:pt x="150" y="60"/>
                    </a:lnTo>
                    <a:lnTo>
                      <a:pt x="145" y="46"/>
                    </a:lnTo>
                    <a:lnTo>
                      <a:pt x="139" y="33"/>
                    </a:lnTo>
                    <a:lnTo>
                      <a:pt x="129" y="23"/>
                    </a:lnTo>
                    <a:lnTo>
                      <a:pt x="116" y="13"/>
                    </a:lnTo>
                    <a:lnTo>
                      <a:pt x="105" y="6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60" y="0"/>
                    </a:lnTo>
                    <a:lnTo>
                      <a:pt x="46" y="6"/>
                    </a:lnTo>
                    <a:lnTo>
                      <a:pt x="32" y="13"/>
                    </a:lnTo>
                    <a:lnTo>
                      <a:pt x="20" y="23"/>
                    </a:lnTo>
                    <a:lnTo>
                      <a:pt x="13" y="33"/>
                    </a:lnTo>
                    <a:lnTo>
                      <a:pt x="2" y="46"/>
                    </a:lnTo>
                    <a:lnTo>
                      <a:pt x="0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13" y="120"/>
                    </a:lnTo>
                    <a:lnTo>
                      <a:pt x="20" y="129"/>
                    </a:lnTo>
                    <a:lnTo>
                      <a:pt x="32" y="139"/>
                    </a:lnTo>
                    <a:lnTo>
                      <a:pt x="46" y="145"/>
                    </a:lnTo>
                    <a:lnTo>
                      <a:pt x="60" y="150"/>
                    </a:lnTo>
                    <a:lnTo>
                      <a:pt x="76" y="153"/>
                    </a:lnTo>
                    <a:lnTo>
                      <a:pt x="89" y="150"/>
                    </a:lnTo>
                    <a:lnTo>
                      <a:pt x="105" y="145"/>
                    </a:lnTo>
                    <a:lnTo>
                      <a:pt x="116" y="139"/>
                    </a:lnTo>
                    <a:lnTo>
                      <a:pt x="129" y="129"/>
                    </a:lnTo>
                    <a:lnTo>
                      <a:pt x="139" y="120"/>
                    </a:lnTo>
                    <a:lnTo>
                      <a:pt x="145" y="105"/>
                    </a:lnTo>
                    <a:lnTo>
                      <a:pt x="150" y="90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45" y="60"/>
                    </a:lnTo>
                    <a:lnTo>
                      <a:pt x="143" y="46"/>
                    </a:lnTo>
                    <a:lnTo>
                      <a:pt x="135" y="33"/>
                    </a:lnTo>
                    <a:lnTo>
                      <a:pt x="126" y="23"/>
                    </a:lnTo>
                    <a:lnTo>
                      <a:pt x="116" y="16"/>
                    </a:lnTo>
                    <a:lnTo>
                      <a:pt x="103" y="10"/>
                    </a:lnTo>
                    <a:lnTo>
                      <a:pt x="89" y="2"/>
                    </a:lnTo>
                    <a:lnTo>
                      <a:pt x="76" y="2"/>
                    </a:lnTo>
                    <a:lnTo>
                      <a:pt x="60" y="2"/>
                    </a:lnTo>
                    <a:lnTo>
                      <a:pt x="46" y="10"/>
                    </a:lnTo>
                    <a:lnTo>
                      <a:pt x="32" y="16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2" y="76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3" y="116"/>
                    </a:lnTo>
                    <a:lnTo>
                      <a:pt x="23" y="126"/>
                    </a:lnTo>
                    <a:lnTo>
                      <a:pt x="32" y="136"/>
                    </a:lnTo>
                    <a:lnTo>
                      <a:pt x="46" y="143"/>
                    </a:lnTo>
                    <a:lnTo>
                      <a:pt x="60" y="145"/>
                    </a:lnTo>
                    <a:lnTo>
                      <a:pt x="76" y="150"/>
                    </a:lnTo>
                    <a:lnTo>
                      <a:pt x="89" y="145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6" y="126"/>
                    </a:lnTo>
                    <a:lnTo>
                      <a:pt x="135" y="116"/>
                    </a:lnTo>
                    <a:lnTo>
                      <a:pt x="143" y="103"/>
                    </a:lnTo>
                    <a:lnTo>
                      <a:pt x="145" y="90"/>
                    </a:lnTo>
                    <a:lnTo>
                      <a:pt x="150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7" name="Freeform 1479">
                <a:extLst>
                  <a:ext uri="{FF2B5EF4-FFF2-40B4-BE49-F238E27FC236}">
                    <a16:creationId xmlns:a16="http://schemas.microsoft.com/office/drawing/2014/main" id="{A79A5A16-3A97-4BC3-90F1-444497B5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2140"/>
                <a:ext cx="50" cy="49"/>
              </a:xfrm>
              <a:custGeom>
                <a:avLst/>
                <a:gdLst>
                  <a:gd name="T0" fmla="*/ 143 w 148"/>
                  <a:gd name="T1" fmla="*/ 58 h 148"/>
                  <a:gd name="T2" fmla="*/ 133 w 148"/>
                  <a:gd name="T3" fmla="*/ 31 h 148"/>
                  <a:gd name="T4" fmla="*/ 114 w 148"/>
                  <a:gd name="T5" fmla="*/ 14 h 148"/>
                  <a:gd name="T6" fmla="*/ 87 w 148"/>
                  <a:gd name="T7" fmla="*/ 0 h 148"/>
                  <a:gd name="T8" fmla="*/ 58 w 148"/>
                  <a:gd name="T9" fmla="*/ 0 h 148"/>
                  <a:gd name="T10" fmla="*/ 30 w 148"/>
                  <a:gd name="T11" fmla="*/ 14 h 148"/>
                  <a:gd name="T12" fmla="*/ 11 w 148"/>
                  <a:gd name="T13" fmla="*/ 31 h 148"/>
                  <a:gd name="T14" fmla="*/ 0 w 148"/>
                  <a:gd name="T15" fmla="*/ 58 h 148"/>
                  <a:gd name="T16" fmla="*/ 0 w 148"/>
                  <a:gd name="T17" fmla="*/ 88 h 148"/>
                  <a:gd name="T18" fmla="*/ 11 w 148"/>
                  <a:gd name="T19" fmla="*/ 114 h 148"/>
                  <a:gd name="T20" fmla="*/ 30 w 148"/>
                  <a:gd name="T21" fmla="*/ 134 h 148"/>
                  <a:gd name="T22" fmla="*/ 58 w 148"/>
                  <a:gd name="T23" fmla="*/ 143 h 148"/>
                  <a:gd name="T24" fmla="*/ 87 w 148"/>
                  <a:gd name="T25" fmla="*/ 143 h 148"/>
                  <a:gd name="T26" fmla="*/ 114 w 148"/>
                  <a:gd name="T27" fmla="*/ 134 h 148"/>
                  <a:gd name="T28" fmla="*/ 133 w 148"/>
                  <a:gd name="T29" fmla="*/ 114 h 148"/>
                  <a:gd name="T30" fmla="*/ 143 w 148"/>
                  <a:gd name="T31" fmla="*/ 88 h 148"/>
                  <a:gd name="T32" fmla="*/ 143 w 148"/>
                  <a:gd name="T33" fmla="*/ 74 h 148"/>
                  <a:gd name="T34" fmla="*/ 137 w 148"/>
                  <a:gd name="T35" fmla="*/ 48 h 148"/>
                  <a:gd name="T36" fmla="*/ 120 w 148"/>
                  <a:gd name="T37" fmla="*/ 23 h 148"/>
                  <a:gd name="T38" fmla="*/ 101 w 148"/>
                  <a:gd name="T39" fmla="*/ 8 h 148"/>
                  <a:gd name="T40" fmla="*/ 74 w 148"/>
                  <a:gd name="T41" fmla="*/ 4 h 148"/>
                  <a:gd name="T42" fmla="*/ 44 w 148"/>
                  <a:gd name="T43" fmla="*/ 8 h 148"/>
                  <a:gd name="T44" fmla="*/ 23 w 148"/>
                  <a:gd name="T45" fmla="*/ 23 h 148"/>
                  <a:gd name="T46" fmla="*/ 7 w 148"/>
                  <a:gd name="T47" fmla="*/ 48 h 148"/>
                  <a:gd name="T48" fmla="*/ 4 w 148"/>
                  <a:gd name="T49" fmla="*/ 74 h 148"/>
                  <a:gd name="T50" fmla="*/ 7 w 148"/>
                  <a:gd name="T51" fmla="*/ 101 h 148"/>
                  <a:gd name="T52" fmla="*/ 23 w 148"/>
                  <a:gd name="T53" fmla="*/ 124 h 148"/>
                  <a:gd name="T54" fmla="*/ 44 w 148"/>
                  <a:gd name="T55" fmla="*/ 137 h 148"/>
                  <a:gd name="T56" fmla="*/ 74 w 148"/>
                  <a:gd name="T57" fmla="*/ 143 h 148"/>
                  <a:gd name="T58" fmla="*/ 101 w 148"/>
                  <a:gd name="T59" fmla="*/ 137 h 148"/>
                  <a:gd name="T60" fmla="*/ 120 w 148"/>
                  <a:gd name="T61" fmla="*/ 124 h 148"/>
                  <a:gd name="T62" fmla="*/ 137 w 148"/>
                  <a:gd name="T63" fmla="*/ 101 h 148"/>
                  <a:gd name="T64" fmla="*/ 143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3" y="58"/>
                    </a:lnTo>
                    <a:lnTo>
                      <a:pt x="141" y="44"/>
                    </a:lnTo>
                    <a:lnTo>
                      <a:pt x="133" y="31"/>
                    </a:lnTo>
                    <a:lnTo>
                      <a:pt x="124" y="21"/>
                    </a:lnTo>
                    <a:lnTo>
                      <a:pt x="114" y="14"/>
                    </a:lnTo>
                    <a:lnTo>
                      <a:pt x="101" y="8"/>
                    </a:lnTo>
                    <a:lnTo>
                      <a:pt x="87" y="0"/>
                    </a:lnTo>
                    <a:lnTo>
                      <a:pt x="74" y="0"/>
                    </a:lnTo>
                    <a:lnTo>
                      <a:pt x="58" y="0"/>
                    </a:lnTo>
                    <a:lnTo>
                      <a:pt x="44" y="8"/>
                    </a:lnTo>
                    <a:lnTo>
                      <a:pt x="30" y="14"/>
                    </a:lnTo>
                    <a:lnTo>
                      <a:pt x="21" y="21"/>
                    </a:lnTo>
                    <a:lnTo>
                      <a:pt x="11" y="31"/>
                    </a:lnTo>
                    <a:lnTo>
                      <a:pt x="4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4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0" y="134"/>
                    </a:lnTo>
                    <a:lnTo>
                      <a:pt x="44" y="141"/>
                    </a:lnTo>
                    <a:lnTo>
                      <a:pt x="58" y="143"/>
                    </a:lnTo>
                    <a:lnTo>
                      <a:pt x="74" y="148"/>
                    </a:lnTo>
                    <a:lnTo>
                      <a:pt x="87" y="143"/>
                    </a:lnTo>
                    <a:lnTo>
                      <a:pt x="101" y="141"/>
                    </a:lnTo>
                    <a:lnTo>
                      <a:pt x="114" y="134"/>
                    </a:lnTo>
                    <a:lnTo>
                      <a:pt x="124" y="124"/>
                    </a:lnTo>
                    <a:lnTo>
                      <a:pt x="133" y="114"/>
                    </a:lnTo>
                    <a:lnTo>
                      <a:pt x="141" y="101"/>
                    </a:lnTo>
                    <a:lnTo>
                      <a:pt x="143" y="88"/>
                    </a:lnTo>
                    <a:lnTo>
                      <a:pt x="148" y="74"/>
                    </a:lnTo>
                    <a:lnTo>
                      <a:pt x="143" y="74"/>
                    </a:lnTo>
                    <a:lnTo>
                      <a:pt x="141" y="61"/>
                    </a:lnTo>
                    <a:lnTo>
                      <a:pt x="137" y="48"/>
                    </a:lnTo>
                    <a:lnTo>
                      <a:pt x="131" y="34"/>
                    </a:lnTo>
                    <a:lnTo>
                      <a:pt x="120" y="23"/>
                    </a:lnTo>
                    <a:lnTo>
                      <a:pt x="110" y="14"/>
                    </a:lnTo>
                    <a:lnTo>
                      <a:pt x="101" y="8"/>
                    </a:lnTo>
                    <a:lnTo>
                      <a:pt x="87" y="4"/>
                    </a:lnTo>
                    <a:lnTo>
                      <a:pt x="74" y="4"/>
                    </a:lnTo>
                    <a:lnTo>
                      <a:pt x="58" y="4"/>
                    </a:lnTo>
                    <a:lnTo>
                      <a:pt x="44" y="8"/>
                    </a:lnTo>
                    <a:lnTo>
                      <a:pt x="34" y="14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7" y="48"/>
                    </a:lnTo>
                    <a:lnTo>
                      <a:pt x="4" y="61"/>
                    </a:lnTo>
                    <a:lnTo>
                      <a:pt x="4" y="74"/>
                    </a:lnTo>
                    <a:lnTo>
                      <a:pt x="4" y="88"/>
                    </a:lnTo>
                    <a:lnTo>
                      <a:pt x="7" y="101"/>
                    </a:lnTo>
                    <a:lnTo>
                      <a:pt x="13" y="114"/>
                    </a:lnTo>
                    <a:lnTo>
                      <a:pt x="23" y="124"/>
                    </a:lnTo>
                    <a:lnTo>
                      <a:pt x="34" y="131"/>
                    </a:lnTo>
                    <a:lnTo>
                      <a:pt x="44" y="137"/>
                    </a:lnTo>
                    <a:lnTo>
                      <a:pt x="58" y="141"/>
                    </a:lnTo>
                    <a:lnTo>
                      <a:pt x="74" y="143"/>
                    </a:lnTo>
                    <a:lnTo>
                      <a:pt x="87" y="141"/>
                    </a:lnTo>
                    <a:lnTo>
                      <a:pt x="101" y="137"/>
                    </a:lnTo>
                    <a:lnTo>
                      <a:pt x="110" y="131"/>
                    </a:lnTo>
                    <a:lnTo>
                      <a:pt x="120" y="124"/>
                    </a:lnTo>
                    <a:lnTo>
                      <a:pt x="131" y="114"/>
                    </a:lnTo>
                    <a:lnTo>
                      <a:pt x="137" y="101"/>
                    </a:lnTo>
                    <a:lnTo>
                      <a:pt x="141" y="88"/>
                    </a:lnTo>
                    <a:lnTo>
                      <a:pt x="143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8" name="Freeform 1480">
                <a:extLst>
                  <a:ext uri="{FF2B5EF4-FFF2-40B4-BE49-F238E27FC236}">
                    <a16:creationId xmlns:a16="http://schemas.microsoft.com/office/drawing/2014/main" id="{6B58A007-7871-41B9-8BF8-28DBD9A3F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141"/>
                <a:ext cx="46" cy="47"/>
              </a:xfrm>
              <a:custGeom>
                <a:avLst/>
                <a:gdLst>
                  <a:gd name="T0" fmla="*/ 137 w 140"/>
                  <a:gd name="T1" fmla="*/ 57 h 140"/>
                  <a:gd name="T2" fmla="*/ 127 w 140"/>
                  <a:gd name="T3" fmla="*/ 30 h 140"/>
                  <a:gd name="T4" fmla="*/ 107 w 140"/>
                  <a:gd name="T5" fmla="*/ 11 h 140"/>
                  <a:gd name="T6" fmla="*/ 84 w 140"/>
                  <a:gd name="T7" fmla="*/ 0 h 140"/>
                  <a:gd name="T8" fmla="*/ 54 w 140"/>
                  <a:gd name="T9" fmla="*/ 0 h 140"/>
                  <a:gd name="T10" fmla="*/ 30 w 140"/>
                  <a:gd name="T11" fmla="*/ 11 h 140"/>
                  <a:gd name="T12" fmla="*/ 11 w 140"/>
                  <a:gd name="T13" fmla="*/ 30 h 140"/>
                  <a:gd name="T14" fmla="*/ 0 w 140"/>
                  <a:gd name="T15" fmla="*/ 57 h 140"/>
                  <a:gd name="T16" fmla="*/ 0 w 140"/>
                  <a:gd name="T17" fmla="*/ 84 h 140"/>
                  <a:gd name="T18" fmla="*/ 11 w 140"/>
                  <a:gd name="T19" fmla="*/ 110 h 140"/>
                  <a:gd name="T20" fmla="*/ 30 w 140"/>
                  <a:gd name="T21" fmla="*/ 127 h 140"/>
                  <a:gd name="T22" fmla="*/ 54 w 140"/>
                  <a:gd name="T23" fmla="*/ 137 h 140"/>
                  <a:gd name="T24" fmla="*/ 84 w 140"/>
                  <a:gd name="T25" fmla="*/ 137 h 140"/>
                  <a:gd name="T26" fmla="*/ 107 w 140"/>
                  <a:gd name="T27" fmla="*/ 127 h 140"/>
                  <a:gd name="T28" fmla="*/ 127 w 140"/>
                  <a:gd name="T29" fmla="*/ 110 h 140"/>
                  <a:gd name="T30" fmla="*/ 137 w 140"/>
                  <a:gd name="T31" fmla="*/ 84 h 140"/>
                  <a:gd name="T32" fmla="*/ 137 w 140"/>
                  <a:gd name="T33" fmla="*/ 70 h 140"/>
                  <a:gd name="T34" fmla="*/ 129 w 140"/>
                  <a:gd name="T35" fmla="*/ 45 h 140"/>
                  <a:gd name="T36" fmla="*/ 117 w 140"/>
                  <a:gd name="T37" fmla="*/ 24 h 140"/>
                  <a:gd name="T38" fmla="*/ 94 w 140"/>
                  <a:gd name="T39" fmla="*/ 7 h 140"/>
                  <a:gd name="T40" fmla="*/ 70 w 140"/>
                  <a:gd name="T41" fmla="*/ 4 h 140"/>
                  <a:gd name="T42" fmla="*/ 44 w 140"/>
                  <a:gd name="T43" fmla="*/ 7 h 140"/>
                  <a:gd name="T44" fmla="*/ 20 w 140"/>
                  <a:gd name="T45" fmla="*/ 24 h 140"/>
                  <a:gd name="T46" fmla="*/ 7 w 140"/>
                  <a:gd name="T47" fmla="*/ 45 h 140"/>
                  <a:gd name="T48" fmla="*/ 5 w 140"/>
                  <a:gd name="T49" fmla="*/ 70 h 140"/>
                  <a:gd name="T50" fmla="*/ 7 w 140"/>
                  <a:gd name="T51" fmla="*/ 97 h 140"/>
                  <a:gd name="T52" fmla="*/ 20 w 140"/>
                  <a:gd name="T53" fmla="*/ 117 h 140"/>
                  <a:gd name="T54" fmla="*/ 44 w 140"/>
                  <a:gd name="T55" fmla="*/ 130 h 140"/>
                  <a:gd name="T56" fmla="*/ 70 w 140"/>
                  <a:gd name="T57" fmla="*/ 137 h 140"/>
                  <a:gd name="T58" fmla="*/ 94 w 140"/>
                  <a:gd name="T59" fmla="*/ 130 h 140"/>
                  <a:gd name="T60" fmla="*/ 117 w 140"/>
                  <a:gd name="T61" fmla="*/ 117 h 140"/>
                  <a:gd name="T62" fmla="*/ 129 w 140"/>
                  <a:gd name="T63" fmla="*/ 97 h 140"/>
                  <a:gd name="T64" fmla="*/ 137 w 140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37" y="57"/>
                    </a:lnTo>
                    <a:lnTo>
                      <a:pt x="134" y="45"/>
                    </a:lnTo>
                    <a:lnTo>
                      <a:pt x="127" y="30"/>
                    </a:lnTo>
                    <a:lnTo>
                      <a:pt x="117" y="21"/>
                    </a:lnTo>
                    <a:lnTo>
                      <a:pt x="107" y="11"/>
                    </a:lnTo>
                    <a:lnTo>
                      <a:pt x="97" y="4"/>
                    </a:lnTo>
                    <a:lnTo>
                      <a:pt x="84" y="0"/>
                    </a:lnTo>
                    <a:lnTo>
                      <a:pt x="70" y="0"/>
                    </a:lnTo>
                    <a:lnTo>
                      <a:pt x="54" y="0"/>
                    </a:lnTo>
                    <a:lnTo>
                      <a:pt x="40" y="4"/>
                    </a:lnTo>
                    <a:lnTo>
                      <a:pt x="30" y="11"/>
                    </a:lnTo>
                    <a:lnTo>
                      <a:pt x="20" y="21"/>
                    </a:lnTo>
                    <a:lnTo>
                      <a:pt x="11" y="30"/>
                    </a:lnTo>
                    <a:lnTo>
                      <a:pt x="5" y="45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0" y="120"/>
                    </a:lnTo>
                    <a:lnTo>
                      <a:pt x="30" y="127"/>
                    </a:lnTo>
                    <a:lnTo>
                      <a:pt x="40" y="134"/>
                    </a:lnTo>
                    <a:lnTo>
                      <a:pt x="54" y="137"/>
                    </a:lnTo>
                    <a:lnTo>
                      <a:pt x="70" y="140"/>
                    </a:lnTo>
                    <a:lnTo>
                      <a:pt x="84" y="137"/>
                    </a:lnTo>
                    <a:lnTo>
                      <a:pt x="97" y="134"/>
                    </a:lnTo>
                    <a:lnTo>
                      <a:pt x="107" y="127"/>
                    </a:lnTo>
                    <a:lnTo>
                      <a:pt x="117" y="120"/>
                    </a:lnTo>
                    <a:lnTo>
                      <a:pt x="127" y="110"/>
                    </a:lnTo>
                    <a:lnTo>
                      <a:pt x="134" y="97"/>
                    </a:lnTo>
                    <a:lnTo>
                      <a:pt x="137" y="84"/>
                    </a:lnTo>
                    <a:lnTo>
                      <a:pt x="140" y="70"/>
                    </a:lnTo>
                    <a:lnTo>
                      <a:pt x="137" y="70"/>
                    </a:lnTo>
                    <a:lnTo>
                      <a:pt x="134" y="57"/>
                    </a:lnTo>
                    <a:lnTo>
                      <a:pt x="129" y="45"/>
                    </a:lnTo>
                    <a:lnTo>
                      <a:pt x="124" y="34"/>
                    </a:lnTo>
                    <a:lnTo>
                      <a:pt x="117" y="24"/>
                    </a:lnTo>
                    <a:lnTo>
                      <a:pt x="107" y="14"/>
                    </a:lnTo>
                    <a:lnTo>
                      <a:pt x="94" y="7"/>
                    </a:lnTo>
                    <a:lnTo>
                      <a:pt x="84" y="4"/>
                    </a:lnTo>
                    <a:lnTo>
                      <a:pt x="70" y="4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0" y="14"/>
                    </a:lnTo>
                    <a:lnTo>
                      <a:pt x="20" y="24"/>
                    </a:lnTo>
                    <a:lnTo>
                      <a:pt x="14" y="34"/>
                    </a:lnTo>
                    <a:lnTo>
                      <a:pt x="7" y="45"/>
                    </a:lnTo>
                    <a:lnTo>
                      <a:pt x="5" y="57"/>
                    </a:lnTo>
                    <a:lnTo>
                      <a:pt x="5" y="70"/>
                    </a:lnTo>
                    <a:lnTo>
                      <a:pt x="5" y="84"/>
                    </a:lnTo>
                    <a:lnTo>
                      <a:pt x="7" y="97"/>
                    </a:lnTo>
                    <a:lnTo>
                      <a:pt x="14" y="107"/>
                    </a:lnTo>
                    <a:lnTo>
                      <a:pt x="20" y="117"/>
                    </a:lnTo>
                    <a:lnTo>
                      <a:pt x="30" y="123"/>
                    </a:lnTo>
                    <a:lnTo>
                      <a:pt x="44" y="130"/>
                    </a:lnTo>
                    <a:lnTo>
                      <a:pt x="57" y="134"/>
                    </a:lnTo>
                    <a:lnTo>
                      <a:pt x="70" y="137"/>
                    </a:lnTo>
                    <a:lnTo>
                      <a:pt x="84" y="134"/>
                    </a:lnTo>
                    <a:lnTo>
                      <a:pt x="94" y="130"/>
                    </a:lnTo>
                    <a:lnTo>
                      <a:pt x="107" y="123"/>
                    </a:lnTo>
                    <a:lnTo>
                      <a:pt x="117" y="117"/>
                    </a:lnTo>
                    <a:lnTo>
                      <a:pt x="124" y="107"/>
                    </a:lnTo>
                    <a:lnTo>
                      <a:pt x="129" y="97"/>
                    </a:lnTo>
                    <a:lnTo>
                      <a:pt x="134" y="84"/>
                    </a:lnTo>
                    <a:lnTo>
                      <a:pt x="137" y="70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09" name="Freeform 1481">
                <a:extLst>
                  <a:ext uri="{FF2B5EF4-FFF2-40B4-BE49-F238E27FC236}">
                    <a16:creationId xmlns:a16="http://schemas.microsoft.com/office/drawing/2014/main" id="{BFAB24F3-BF66-459B-BD75-8ADC5D120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142"/>
                <a:ext cx="44" cy="45"/>
              </a:xfrm>
              <a:custGeom>
                <a:avLst/>
                <a:gdLst>
                  <a:gd name="T0" fmla="*/ 130 w 134"/>
                  <a:gd name="T1" fmla="*/ 53 h 133"/>
                  <a:gd name="T2" fmla="*/ 120 w 134"/>
                  <a:gd name="T3" fmla="*/ 30 h 133"/>
                  <a:gd name="T4" fmla="*/ 103 w 134"/>
                  <a:gd name="T5" fmla="*/ 10 h 133"/>
                  <a:gd name="T6" fmla="*/ 80 w 134"/>
                  <a:gd name="T7" fmla="*/ 0 h 133"/>
                  <a:gd name="T8" fmla="*/ 54 w 134"/>
                  <a:gd name="T9" fmla="*/ 0 h 133"/>
                  <a:gd name="T10" fmla="*/ 27 w 134"/>
                  <a:gd name="T11" fmla="*/ 10 h 133"/>
                  <a:gd name="T12" fmla="*/ 11 w 134"/>
                  <a:gd name="T13" fmla="*/ 30 h 133"/>
                  <a:gd name="T14" fmla="*/ 0 w 134"/>
                  <a:gd name="T15" fmla="*/ 53 h 133"/>
                  <a:gd name="T16" fmla="*/ 0 w 134"/>
                  <a:gd name="T17" fmla="*/ 80 h 133"/>
                  <a:gd name="T18" fmla="*/ 11 w 134"/>
                  <a:gd name="T19" fmla="*/ 103 h 133"/>
                  <a:gd name="T20" fmla="*/ 27 w 134"/>
                  <a:gd name="T21" fmla="*/ 119 h 133"/>
                  <a:gd name="T22" fmla="*/ 54 w 134"/>
                  <a:gd name="T23" fmla="*/ 129 h 133"/>
                  <a:gd name="T24" fmla="*/ 80 w 134"/>
                  <a:gd name="T25" fmla="*/ 129 h 133"/>
                  <a:gd name="T26" fmla="*/ 103 w 134"/>
                  <a:gd name="T27" fmla="*/ 119 h 133"/>
                  <a:gd name="T28" fmla="*/ 120 w 134"/>
                  <a:gd name="T29" fmla="*/ 103 h 133"/>
                  <a:gd name="T30" fmla="*/ 130 w 134"/>
                  <a:gd name="T31" fmla="*/ 80 h 133"/>
                  <a:gd name="T32" fmla="*/ 130 w 134"/>
                  <a:gd name="T33" fmla="*/ 66 h 133"/>
                  <a:gd name="T34" fmla="*/ 124 w 134"/>
                  <a:gd name="T35" fmla="*/ 40 h 133"/>
                  <a:gd name="T36" fmla="*/ 111 w 134"/>
                  <a:gd name="T37" fmla="*/ 20 h 133"/>
                  <a:gd name="T38" fmla="*/ 90 w 134"/>
                  <a:gd name="T39" fmla="*/ 6 h 133"/>
                  <a:gd name="T40" fmla="*/ 67 w 134"/>
                  <a:gd name="T41" fmla="*/ 3 h 133"/>
                  <a:gd name="T42" fmla="*/ 40 w 134"/>
                  <a:gd name="T43" fmla="*/ 6 h 133"/>
                  <a:gd name="T44" fmla="*/ 21 w 134"/>
                  <a:gd name="T45" fmla="*/ 20 h 133"/>
                  <a:gd name="T46" fmla="*/ 6 w 134"/>
                  <a:gd name="T47" fmla="*/ 40 h 133"/>
                  <a:gd name="T48" fmla="*/ 4 w 134"/>
                  <a:gd name="T49" fmla="*/ 66 h 133"/>
                  <a:gd name="T50" fmla="*/ 6 w 134"/>
                  <a:gd name="T51" fmla="*/ 89 h 133"/>
                  <a:gd name="T52" fmla="*/ 21 w 134"/>
                  <a:gd name="T53" fmla="*/ 110 h 133"/>
                  <a:gd name="T54" fmla="*/ 40 w 134"/>
                  <a:gd name="T55" fmla="*/ 123 h 133"/>
                  <a:gd name="T56" fmla="*/ 67 w 134"/>
                  <a:gd name="T57" fmla="*/ 129 h 133"/>
                  <a:gd name="T58" fmla="*/ 90 w 134"/>
                  <a:gd name="T59" fmla="*/ 123 h 133"/>
                  <a:gd name="T60" fmla="*/ 111 w 134"/>
                  <a:gd name="T61" fmla="*/ 110 h 133"/>
                  <a:gd name="T62" fmla="*/ 124 w 134"/>
                  <a:gd name="T63" fmla="*/ 89 h 133"/>
                  <a:gd name="T64" fmla="*/ 130 w 134"/>
                  <a:gd name="T65" fmla="*/ 6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3">
                    <a:moveTo>
                      <a:pt x="134" y="66"/>
                    </a:moveTo>
                    <a:lnTo>
                      <a:pt x="130" y="53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3" y="20"/>
                    </a:lnTo>
                    <a:lnTo>
                      <a:pt x="103" y="10"/>
                    </a:lnTo>
                    <a:lnTo>
                      <a:pt x="90" y="3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0" y="3"/>
                    </a:lnTo>
                    <a:lnTo>
                      <a:pt x="27" y="10"/>
                    </a:lnTo>
                    <a:lnTo>
                      <a:pt x="16" y="20"/>
                    </a:lnTo>
                    <a:lnTo>
                      <a:pt x="11" y="30"/>
                    </a:lnTo>
                    <a:lnTo>
                      <a:pt x="4" y="40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80"/>
                    </a:lnTo>
                    <a:lnTo>
                      <a:pt x="4" y="93"/>
                    </a:lnTo>
                    <a:lnTo>
                      <a:pt x="11" y="103"/>
                    </a:lnTo>
                    <a:lnTo>
                      <a:pt x="16" y="112"/>
                    </a:lnTo>
                    <a:lnTo>
                      <a:pt x="27" y="119"/>
                    </a:lnTo>
                    <a:lnTo>
                      <a:pt x="40" y="126"/>
                    </a:lnTo>
                    <a:lnTo>
                      <a:pt x="54" y="129"/>
                    </a:lnTo>
                    <a:lnTo>
                      <a:pt x="67" y="133"/>
                    </a:lnTo>
                    <a:lnTo>
                      <a:pt x="80" y="129"/>
                    </a:lnTo>
                    <a:lnTo>
                      <a:pt x="90" y="126"/>
                    </a:lnTo>
                    <a:lnTo>
                      <a:pt x="103" y="119"/>
                    </a:lnTo>
                    <a:lnTo>
                      <a:pt x="113" y="112"/>
                    </a:lnTo>
                    <a:lnTo>
                      <a:pt x="120" y="103"/>
                    </a:lnTo>
                    <a:lnTo>
                      <a:pt x="126" y="93"/>
                    </a:lnTo>
                    <a:lnTo>
                      <a:pt x="130" y="80"/>
                    </a:lnTo>
                    <a:lnTo>
                      <a:pt x="134" y="66"/>
                    </a:lnTo>
                    <a:lnTo>
                      <a:pt x="130" y="66"/>
                    </a:lnTo>
                    <a:lnTo>
                      <a:pt x="126" y="53"/>
                    </a:lnTo>
                    <a:lnTo>
                      <a:pt x="124" y="40"/>
                    </a:lnTo>
                    <a:lnTo>
                      <a:pt x="117" y="30"/>
                    </a:lnTo>
                    <a:lnTo>
                      <a:pt x="111" y="20"/>
                    </a:lnTo>
                    <a:lnTo>
                      <a:pt x="101" y="13"/>
                    </a:lnTo>
                    <a:lnTo>
                      <a:pt x="90" y="6"/>
                    </a:lnTo>
                    <a:lnTo>
                      <a:pt x="77" y="3"/>
                    </a:lnTo>
                    <a:lnTo>
                      <a:pt x="67" y="3"/>
                    </a:lnTo>
                    <a:lnTo>
                      <a:pt x="54" y="3"/>
                    </a:lnTo>
                    <a:lnTo>
                      <a:pt x="40" y="6"/>
                    </a:lnTo>
                    <a:lnTo>
                      <a:pt x="31" y="13"/>
                    </a:lnTo>
                    <a:lnTo>
                      <a:pt x="21" y="20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4" y="66"/>
                    </a:lnTo>
                    <a:lnTo>
                      <a:pt x="4" y="80"/>
                    </a:lnTo>
                    <a:lnTo>
                      <a:pt x="6" y="89"/>
                    </a:lnTo>
                    <a:lnTo>
                      <a:pt x="14" y="100"/>
                    </a:lnTo>
                    <a:lnTo>
                      <a:pt x="21" y="110"/>
                    </a:lnTo>
                    <a:lnTo>
                      <a:pt x="31" y="119"/>
                    </a:lnTo>
                    <a:lnTo>
                      <a:pt x="40" y="123"/>
                    </a:lnTo>
                    <a:lnTo>
                      <a:pt x="54" y="126"/>
                    </a:lnTo>
                    <a:lnTo>
                      <a:pt x="67" y="129"/>
                    </a:lnTo>
                    <a:lnTo>
                      <a:pt x="77" y="126"/>
                    </a:lnTo>
                    <a:lnTo>
                      <a:pt x="90" y="123"/>
                    </a:lnTo>
                    <a:lnTo>
                      <a:pt x="101" y="119"/>
                    </a:lnTo>
                    <a:lnTo>
                      <a:pt x="111" y="110"/>
                    </a:lnTo>
                    <a:lnTo>
                      <a:pt x="117" y="100"/>
                    </a:lnTo>
                    <a:lnTo>
                      <a:pt x="124" y="89"/>
                    </a:lnTo>
                    <a:lnTo>
                      <a:pt x="126" y="80"/>
                    </a:lnTo>
                    <a:lnTo>
                      <a:pt x="130" y="66"/>
                    </a:lnTo>
                    <a:lnTo>
                      <a:pt x="134" y="66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0" name="Freeform 1482">
                <a:extLst>
                  <a:ext uri="{FF2B5EF4-FFF2-40B4-BE49-F238E27FC236}">
                    <a16:creationId xmlns:a16="http://schemas.microsoft.com/office/drawing/2014/main" id="{21231D9F-E100-4E63-A259-9232FC500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143"/>
                <a:ext cx="42" cy="42"/>
              </a:xfrm>
              <a:custGeom>
                <a:avLst/>
                <a:gdLst>
                  <a:gd name="T0" fmla="*/ 122 w 126"/>
                  <a:gd name="T1" fmla="*/ 50 h 126"/>
                  <a:gd name="T2" fmla="*/ 113 w 126"/>
                  <a:gd name="T3" fmla="*/ 27 h 126"/>
                  <a:gd name="T4" fmla="*/ 97 w 126"/>
                  <a:gd name="T5" fmla="*/ 10 h 126"/>
                  <a:gd name="T6" fmla="*/ 73 w 126"/>
                  <a:gd name="T7" fmla="*/ 0 h 126"/>
                  <a:gd name="T8" fmla="*/ 50 w 126"/>
                  <a:gd name="T9" fmla="*/ 0 h 126"/>
                  <a:gd name="T10" fmla="*/ 27 w 126"/>
                  <a:gd name="T11" fmla="*/ 10 h 126"/>
                  <a:gd name="T12" fmla="*/ 10 w 126"/>
                  <a:gd name="T13" fmla="*/ 27 h 126"/>
                  <a:gd name="T14" fmla="*/ 0 w 126"/>
                  <a:gd name="T15" fmla="*/ 50 h 126"/>
                  <a:gd name="T16" fmla="*/ 0 w 126"/>
                  <a:gd name="T17" fmla="*/ 77 h 126"/>
                  <a:gd name="T18" fmla="*/ 10 w 126"/>
                  <a:gd name="T19" fmla="*/ 97 h 126"/>
                  <a:gd name="T20" fmla="*/ 27 w 126"/>
                  <a:gd name="T21" fmla="*/ 116 h 126"/>
                  <a:gd name="T22" fmla="*/ 50 w 126"/>
                  <a:gd name="T23" fmla="*/ 123 h 126"/>
                  <a:gd name="T24" fmla="*/ 73 w 126"/>
                  <a:gd name="T25" fmla="*/ 123 h 126"/>
                  <a:gd name="T26" fmla="*/ 97 w 126"/>
                  <a:gd name="T27" fmla="*/ 116 h 126"/>
                  <a:gd name="T28" fmla="*/ 113 w 126"/>
                  <a:gd name="T29" fmla="*/ 97 h 126"/>
                  <a:gd name="T30" fmla="*/ 122 w 126"/>
                  <a:gd name="T31" fmla="*/ 77 h 126"/>
                  <a:gd name="T32" fmla="*/ 122 w 126"/>
                  <a:gd name="T33" fmla="*/ 63 h 126"/>
                  <a:gd name="T34" fmla="*/ 116 w 126"/>
                  <a:gd name="T35" fmla="*/ 40 h 126"/>
                  <a:gd name="T36" fmla="*/ 103 w 126"/>
                  <a:gd name="T37" fmla="*/ 20 h 126"/>
                  <a:gd name="T38" fmla="*/ 86 w 126"/>
                  <a:gd name="T39" fmla="*/ 7 h 126"/>
                  <a:gd name="T40" fmla="*/ 63 w 126"/>
                  <a:gd name="T41" fmla="*/ 3 h 126"/>
                  <a:gd name="T42" fmla="*/ 40 w 126"/>
                  <a:gd name="T43" fmla="*/ 7 h 126"/>
                  <a:gd name="T44" fmla="*/ 19 w 126"/>
                  <a:gd name="T45" fmla="*/ 20 h 126"/>
                  <a:gd name="T46" fmla="*/ 7 w 126"/>
                  <a:gd name="T47" fmla="*/ 40 h 126"/>
                  <a:gd name="T48" fmla="*/ 2 w 126"/>
                  <a:gd name="T49" fmla="*/ 63 h 126"/>
                  <a:gd name="T50" fmla="*/ 7 w 126"/>
                  <a:gd name="T51" fmla="*/ 86 h 126"/>
                  <a:gd name="T52" fmla="*/ 19 w 126"/>
                  <a:gd name="T53" fmla="*/ 107 h 126"/>
                  <a:gd name="T54" fmla="*/ 40 w 126"/>
                  <a:gd name="T55" fmla="*/ 116 h 126"/>
                  <a:gd name="T56" fmla="*/ 63 w 126"/>
                  <a:gd name="T57" fmla="*/ 123 h 126"/>
                  <a:gd name="T58" fmla="*/ 86 w 126"/>
                  <a:gd name="T59" fmla="*/ 116 h 126"/>
                  <a:gd name="T60" fmla="*/ 103 w 126"/>
                  <a:gd name="T61" fmla="*/ 107 h 126"/>
                  <a:gd name="T62" fmla="*/ 116 w 126"/>
                  <a:gd name="T63" fmla="*/ 86 h 126"/>
                  <a:gd name="T64" fmla="*/ 122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2" y="50"/>
                    </a:lnTo>
                    <a:lnTo>
                      <a:pt x="120" y="37"/>
                    </a:lnTo>
                    <a:lnTo>
                      <a:pt x="113" y="27"/>
                    </a:lnTo>
                    <a:lnTo>
                      <a:pt x="107" y="17"/>
                    </a:lnTo>
                    <a:lnTo>
                      <a:pt x="97" y="10"/>
                    </a:lnTo>
                    <a:lnTo>
                      <a:pt x="86" y="3"/>
                    </a:lnTo>
                    <a:lnTo>
                      <a:pt x="73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36" y="3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2" y="37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2" y="86"/>
                    </a:lnTo>
                    <a:lnTo>
                      <a:pt x="10" y="97"/>
                    </a:lnTo>
                    <a:lnTo>
                      <a:pt x="17" y="107"/>
                    </a:lnTo>
                    <a:lnTo>
                      <a:pt x="27" y="116"/>
                    </a:lnTo>
                    <a:lnTo>
                      <a:pt x="36" y="120"/>
                    </a:lnTo>
                    <a:lnTo>
                      <a:pt x="50" y="123"/>
                    </a:lnTo>
                    <a:lnTo>
                      <a:pt x="63" y="126"/>
                    </a:lnTo>
                    <a:lnTo>
                      <a:pt x="73" y="123"/>
                    </a:lnTo>
                    <a:lnTo>
                      <a:pt x="86" y="120"/>
                    </a:lnTo>
                    <a:lnTo>
                      <a:pt x="97" y="116"/>
                    </a:lnTo>
                    <a:lnTo>
                      <a:pt x="107" y="107"/>
                    </a:lnTo>
                    <a:lnTo>
                      <a:pt x="113" y="97"/>
                    </a:lnTo>
                    <a:lnTo>
                      <a:pt x="120" y="86"/>
                    </a:lnTo>
                    <a:lnTo>
                      <a:pt x="122" y="77"/>
                    </a:lnTo>
                    <a:lnTo>
                      <a:pt x="126" y="63"/>
                    </a:lnTo>
                    <a:lnTo>
                      <a:pt x="122" y="63"/>
                    </a:lnTo>
                    <a:lnTo>
                      <a:pt x="120" y="50"/>
                    </a:lnTo>
                    <a:lnTo>
                      <a:pt x="116" y="40"/>
                    </a:lnTo>
                    <a:lnTo>
                      <a:pt x="113" y="29"/>
                    </a:lnTo>
                    <a:lnTo>
                      <a:pt x="103" y="20"/>
                    </a:lnTo>
                    <a:lnTo>
                      <a:pt x="97" y="12"/>
                    </a:lnTo>
                    <a:lnTo>
                      <a:pt x="86" y="7"/>
                    </a:lnTo>
                    <a:lnTo>
                      <a:pt x="73" y="3"/>
                    </a:lnTo>
                    <a:lnTo>
                      <a:pt x="63" y="3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29" y="12"/>
                    </a:lnTo>
                    <a:lnTo>
                      <a:pt x="19" y="20"/>
                    </a:lnTo>
                    <a:lnTo>
                      <a:pt x="12" y="29"/>
                    </a:lnTo>
                    <a:lnTo>
                      <a:pt x="7" y="40"/>
                    </a:lnTo>
                    <a:lnTo>
                      <a:pt x="2" y="50"/>
                    </a:lnTo>
                    <a:lnTo>
                      <a:pt x="2" y="63"/>
                    </a:lnTo>
                    <a:lnTo>
                      <a:pt x="2" y="73"/>
                    </a:lnTo>
                    <a:lnTo>
                      <a:pt x="7" y="86"/>
                    </a:lnTo>
                    <a:lnTo>
                      <a:pt x="12" y="97"/>
                    </a:lnTo>
                    <a:lnTo>
                      <a:pt x="19" y="107"/>
                    </a:lnTo>
                    <a:lnTo>
                      <a:pt x="29" y="113"/>
                    </a:lnTo>
                    <a:lnTo>
                      <a:pt x="40" y="116"/>
                    </a:lnTo>
                    <a:lnTo>
                      <a:pt x="50" y="120"/>
                    </a:lnTo>
                    <a:lnTo>
                      <a:pt x="63" y="123"/>
                    </a:lnTo>
                    <a:lnTo>
                      <a:pt x="73" y="120"/>
                    </a:lnTo>
                    <a:lnTo>
                      <a:pt x="86" y="116"/>
                    </a:lnTo>
                    <a:lnTo>
                      <a:pt x="97" y="113"/>
                    </a:lnTo>
                    <a:lnTo>
                      <a:pt x="103" y="107"/>
                    </a:lnTo>
                    <a:lnTo>
                      <a:pt x="113" y="97"/>
                    </a:lnTo>
                    <a:lnTo>
                      <a:pt x="116" y="86"/>
                    </a:lnTo>
                    <a:lnTo>
                      <a:pt x="120" y="73"/>
                    </a:lnTo>
                    <a:lnTo>
                      <a:pt x="122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1" name="Freeform 1483">
                <a:extLst>
                  <a:ext uri="{FF2B5EF4-FFF2-40B4-BE49-F238E27FC236}">
                    <a16:creationId xmlns:a16="http://schemas.microsoft.com/office/drawing/2014/main" id="{29392A16-FDA8-4AC6-9F4D-5AAE60FE5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145"/>
                <a:ext cx="40" cy="39"/>
              </a:xfrm>
              <a:custGeom>
                <a:avLst/>
                <a:gdLst>
                  <a:gd name="T0" fmla="*/ 116 w 118"/>
                  <a:gd name="T1" fmla="*/ 46 h 119"/>
                  <a:gd name="T2" fmla="*/ 109 w 118"/>
                  <a:gd name="T3" fmla="*/ 26 h 119"/>
                  <a:gd name="T4" fmla="*/ 93 w 118"/>
                  <a:gd name="T5" fmla="*/ 10 h 119"/>
                  <a:gd name="T6" fmla="*/ 69 w 118"/>
                  <a:gd name="T7" fmla="*/ 0 h 119"/>
                  <a:gd name="T8" fmla="*/ 46 w 118"/>
                  <a:gd name="T9" fmla="*/ 0 h 119"/>
                  <a:gd name="T10" fmla="*/ 26 w 118"/>
                  <a:gd name="T11" fmla="*/ 10 h 119"/>
                  <a:gd name="T12" fmla="*/ 9 w 118"/>
                  <a:gd name="T13" fmla="*/ 26 h 119"/>
                  <a:gd name="T14" fmla="*/ 0 w 118"/>
                  <a:gd name="T15" fmla="*/ 46 h 119"/>
                  <a:gd name="T16" fmla="*/ 0 w 118"/>
                  <a:gd name="T17" fmla="*/ 69 h 119"/>
                  <a:gd name="T18" fmla="*/ 9 w 118"/>
                  <a:gd name="T19" fmla="*/ 93 h 119"/>
                  <a:gd name="T20" fmla="*/ 26 w 118"/>
                  <a:gd name="T21" fmla="*/ 109 h 119"/>
                  <a:gd name="T22" fmla="*/ 46 w 118"/>
                  <a:gd name="T23" fmla="*/ 116 h 119"/>
                  <a:gd name="T24" fmla="*/ 69 w 118"/>
                  <a:gd name="T25" fmla="*/ 116 h 119"/>
                  <a:gd name="T26" fmla="*/ 93 w 118"/>
                  <a:gd name="T27" fmla="*/ 109 h 119"/>
                  <a:gd name="T28" fmla="*/ 109 w 118"/>
                  <a:gd name="T29" fmla="*/ 93 h 119"/>
                  <a:gd name="T30" fmla="*/ 116 w 118"/>
                  <a:gd name="T31" fmla="*/ 69 h 119"/>
                  <a:gd name="T32" fmla="*/ 116 w 118"/>
                  <a:gd name="T33" fmla="*/ 59 h 119"/>
                  <a:gd name="T34" fmla="*/ 109 w 118"/>
                  <a:gd name="T35" fmla="*/ 36 h 119"/>
                  <a:gd name="T36" fmla="*/ 99 w 118"/>
                  <a:gd name="T37" fmla="*/ 19 h 119"/>
                  <a:gd name="T38" fmla="*/ 80 w 118"/>
                  <a:gd name="T39" fmla="*/ 6 h 119"/>
                  <a:gd name="T40" fmla="*/ 59 w 118"/>
                  <a:gd name="T41" fmla="*/ 3 h 119"/>
                  <a:gd name="T42" fmla="*/ 36 w 118"/>
                  <a:gd name="T43" fmla="*/ 6 h 119"/>
                  <a:gd name="T44" fmla="*/ 19 w 118"/>
                  <a:gd name="T45" fmla="*/ 19 h 119"/>
                  <a:gd name="T46" fmla="*/ 6 w 118"/>
                  <a:gd name="T47" fmla="*/ 36 h 119"/>
                  <a:gd name="T48" fmla="*/ 3 w 118"/>
                  <a:gd name="T49" fmla="*/ 59 h 119"/>
                  <a:gd name="T50" fmla="*/ 6 w 118"/>
                  <a:gd name="T51" fmla="*/ 80 h 119"/>
                  <a:gd name="T52" fmla="*/ 19 w 118"/>
                  <a:gd name="T53" fmla="*/ 99 h 119"/>
                  <a:gd name="T54" fmla="*/ 36 w 118"/>
                  <a:gd name="T55" fmla="*/ 114 h 119"/>
                  <a:gd name="T56" fmla="*/ 59 w 118"/>
                  <a:gd name="T57" fmla="*/ 116 h 119"/>
                  <a:gd name="T58" fmla="*/ 80 w 118"/>
                  <a:gd name="T59" fmla="*/ 114 h 119"/>
                  <a:gd name="T60" fmla="*/ 99 w 118"/>
                  <a:gd name="T61" fmla="*/ 99 h 119"/>
                  <a:gd name="T62" fmla="*/ 109 w 118"/>
                  <a:gd name="T63" fmla="*/ 80 h 119"/>
                  <a:gd name="T64" fmla="*/ 116 w 118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6" y="46"/>
                    </a:lnTo>
                    <a:lnTo>
                      <a:pt x="113" y="36"/>
                    </a:lnTo>
                    <a:lnTo>
                      <a:pt x="109" y="26"/>
                    </a:lnTo>
                    <a:lnTo>
                      <a:pt x="99" y="17"/>
                    </a:lnTo>
                    <a:lnTo>
                      <a:pt x="93" y="10"/>
                    </a:lnTo>
                    <a:lnTo>
                      <a:pt x="83" y="3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3" y="83"/>
                    </a:lnTo>
                    <a:lnTo>
                      <a:pt x="9" y="93"/>
                    </a:lnTo>
                    <a:lnTo>
                      <a:pt x="17" y="103"/>
                    </a:lnTo>
                    <a:lnTo>
                      <a:pt x="26" y="109"/>
                    </a:lnTo>
                    <a:lnTo>
                      <a:pt x="36" y="114"/>
                    </a:lnTo>
                    <a:lnTo>
                      <a:pt x="46" y="116"/>
                    </a:lnTo>
                    <a:lnTo>
                      <a:pt x="59" y="119"/>
                    </a:lnTo>
                    <a:lnTo>
                      <a:pt x="69" y="116"/>
                    </a:lnTo>
                    <a:lnTo>
                      <a:pt x="83" y="114"/>
                    </a:lnTo>
                    <a:lnTo>
                      <a:pt x="93" y="109"/>
                    </a:lnTo>
                    <a:lnTo>
                      <a:pt x="99" y="103"/>
                    </a:lnTo>
                    <a:lnTo>
                      <a:pt x="109" y="93"/>
                    </a:lnTo>
                    <a:lnTo>
                      <a:pt x="113" y="83"/>
                    </a:lnTo>
                    <a:lnTo>
                      <a:pt x="116" y="69"/>
                    </a:lnTo>
                    <a:lnTo>
                      <a:pt x="118" y="59"/>
                    </a:lnTo>
                    <a:lnTo>
                      <a:pt x="116" y="59"/>
                    </a:lnTo>
                    <a:lnTo>
                      <a:pt x="113" y="46"/>
                    </a:lnTo>
                    <a:lnTo>
                      <a:pt x="109" y="36"/>
                    </a:lnTo>
                    <a:lnTo>
                      <a:pt x="106" y="26"/>
                    </a:lnTo>
                    <a:lnTo>
                      <a:pt x="99" y="19"/>
                    </a:lnTo>
                    <a:lnTo>
                      <a:pt x="89" y="13"/>
                    </a:lnTo>
                    <a:lnTo>
                      <a:pt x="80" y="6"/>
                    </a:lnTo>
                    <a:lnTo>
                      <a:pt x="69" y="3"/>
                    </a:lnTo>
                    <a:lnTo>
                      <a:pt x="59" y="3"/>
                    </a:lnTo>
                    <a:lnTo>
                      <a:pt x="46" y="3"/>
                    </a:lnTo>
                    <a:lnTo>
                      <a:pt x="36" y="6"/>
                    </a:lnTo>
                    <a:lnTo>
                      <a:pt x="26" y="13"/>
                    </a:lnTo>
                    <a:lnTo>
                      <a:pt x="19" y="19"/>
                    </a:lnTo>
                    <a:lnTo>
                      <a:pt x="9" y="26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69"/>
                    </a:lnTo>
                    <a:lnTo>
                      <a:pt x="6" y="80"/>
                    </a:lnTo>
                    <a:lnTo>
                      <a:pt x="9" y="89"/>
                    </a:lnTo>
                    <a:lnTo>
                      <a:pt x="19" y="99"/>
                    </a:lnTo>
                    <a:lnTo>
                      <a:pt x="26" y="106"/>
                    </a:lnTo>
                    <a:lnTo>
                      <a:pt x="36" y="114"/>
                    </a:lnTo>
                    <a:lnTo>
                      <a:pt x="46" y="114"/>
                    </a:lnTo>
                    <a:lnTo>
                      <a:pt x="59" y="116"/>
                    </a:lnTo>
                    <a:lnTo>
                      <a:pt x="69" y="114"/>
                    </a:lnTo>
                    <a:lnTo>
                      <a:pt x="80" y="114"/>
                    </a:lnTo>
                    <a:lnTo>
                      <a:pt x="89" y="106"/>
                    </a:lnTo>
                    <a:lnTo>
                      <a:pt x="99" y="99"/>
                    </a:lnTo>
                    <a:lnTo>
                      <a:pt x="106" y="89"/>
                    </a:lnTo>
                    <a:lnTo>
                      <a:pt x="109" y="80"/>
                    </a:lnTo>
                    <a:lnTo>
                      <a:pt x="113" y="69"/>
                    </a:lnTo>
                    <a:lnTo>
                      <a:pt x="116" y="59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2" name="Freeform 1484">
                <a:extLst>
                  <a:ext uri="{FF2B5EF4-FFF2-40B4-BE49-F238E27FC236}">
                    <a16:creationId xmlns:a16="http://schemas.microsoft.com/office/drawing/2014/main" id="{8B7C4804-8F08-4658-AF5F-763F7AF95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146"/>
                <a:ext cx="38" cy="37"/>
              </a:xfrm>
              <a:custGeom>
                <a:avLst/>
                <a:gdLst>
                  <a:gd name="T0" fmla="*/ 109 w 113"/>
                  <a:gd name="T1" fmla="*/ 43 h 113"/>
                  <a:gd name="T2" fmla="*/ 102 w 113"/>
                  <a:gd name="T3" fmla="*/ 22 h 113"/>
                  <a:gd name="T4" fmla="*/ 85 w 113"/>
                  <a:gd name="T5" fmla="*/ 10 h 113"/>
                  <a:gd name="T6" fmla="*/ 66 w 113"/>
                  <a:gd name="T7" fmla="*/ 0 h 113"/>
                  <a:gd name="T8" fmla="*/ 43 w 113"/>
                  <a:gd name="T9" fmla="*/ 0 h 113"/>
                  <a:gd name="T10" fmla="*/ 22 w 113"/>
                  <a:gd name="T11" fmla="*/ 10 h 113"/>
                  <a:gd name="T12" fmla="*/ 5 w 113"/>
                  <a:gd name="T13" fmla="*/ 22 h 113"/>
                  <a:gd name="T14" fmla="*/ 0 w 113"/>
                  <a:gd name="T15" fmla="*/ 43 h 113"/>
                  <a:gd name="T16" fmla="*/ 0 w 113"/>
                  <a:gd name="T17" fmla="*/ 66 h 113"/>
                  <a:gd name="T18" fmla="*/ 5 w 113"/>
                  <a:gd name="T19" fmla="*/ 85 h 113"/>
                  <a:gd name="T20" fmla="*/ 22 w 113"/>
                  <a:gd name="T21" fmla="*/ 102 h 113"/>
                  <a:gd name="T22" fmla="*/ 43 w 113"/>
                  <a:gd name="T23" fmla="*/ 109 h 113"/>
                  <a:gd name="T24" fmla="*/ 66 w 113"/>
                  <a:gd name="T25" fmla="*/ 109 h 113"/>
                  <a:gd name="T26" fmla="*/ 85 w 113"/>
                  <a:gd name="T27" fmla="*/ 102 h 113"/>
                  <a:gd name="T28" fmla="*/ 102 w 113"/>
                  <a:gd name="T29" fmla="*/ 85 h 113"/>
                  <a:gd name="T30" fmla="*/ 109 w 113"/>
                  <a:gd name="T31" fmla="*/ 66 h 113"/>
                  <a:gd name="T32" fmla="*/ 109 w 113"/>
                  <a:gd name="T33" fmla="*/ 56 h 113"/>
                  <a:gd name="T34" fmla="*/ 102 w 113"/>
                  <a:gd name="T35" fmla="*/ 36 h 113"/>
                  <a:gd name="T36" fmla="*/ 92 w 113"/>
                  <a:gd name="T37" fmla="*/ 16 h 113"/>
                  <a:gd name="T38" fmla="*/ 75 w 113"/>
                  <a:gd name="T39" fmla="*/ 5 h 113"/>
                  <a:gd name="T40" fmla="*/ 56 w 113"/>
                  <a:gd name="T41" fmla="*/ 3 h 113"/>
                  <a:gd name="T42" fmla="*/ 33 w 113"/>
                  <a:gd name="T43" fmla="*/ 5 h 113"/>
                  <a:gd name="T44" fmla="*/ 16 w 113"/>
                  <a:gd name="T45" fmla="*/ 16 h 113"/>
                  <a:gd name="T46" fmla="*/ 5 w 113"/>
                  <a:gd name="T47" fmla="*/ 36 h 113"/>
                  <a:gd name="T48" fmla="*/ 3 w 113"/>
                  <a:gd name="T49" fmla="*/ 56 h 113"/>
                  <a:gd name="T50" fmla="*/ 5 w 113"/>
                  <a:gd name="T51" fmla="*/ 76 h 113"/>
                  <a:gd name="T52" fmla="*/ 16 w 113"/>
                  <a:gd name="T53" fmla="*/ 93 h 113"/>
                  <a:gd name="T54" fmla="*/ 33 w 113"/>
                  <a:gd name="T55" fmla="*/ 106 h 113"/>
                  <a:gd name="T56" fmla="*/ 56 w 113"/>
                  <a:gd name="T57" fmla="*/ 109 h 113"/>
                  <a:gd name="T58" fmla="*/ 75 w 113"/>
                  <a:gd name="T59" fmla="*/ 106 h 113"/>
                  <a:gd name="T60" fmla="*/ 92 w 113"/>
                  <a:gd name="T61" fmla="*/ 93 h 113"/>
                  <a:gd name="T62" fmla="*/ 102 w 113"/>
                  <a:gd name="T63" fmla="*/ 76 h 113"/>
                  <a:gd name="T64" fmla="*/ 109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09" y="43"/>
                    </a:lnTo>
                    <a:lnTo>
                      <a:pt x="106" y="33"/>
                    </a:lnTo>
                    <a:lnTo>
                      <a:pt x="102" y="22"/>
                    </a:lnTo>
                    <a:lnTo>
                      <a:pt x="96" y="16"/>
                    </a:lnTo>
                    <a:lnTo>
                      <a:pt x="85" y="10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5" y="22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3" y="76"/>
                    </a:lnTo>
                    <a:lnTo>
                      <a:pt x="5" y="85"/>
                    </a:lnTo>
                    <a:lnTo>
                      <a:pt x="16" y="96"/>
                    </a:lnTo>
                    <a:lnTo>
                      <a:pt x="22" y="102"/>
                    </a:lnTo>
                    <a:lnTo>
                      <a:pt x="33" y="109"/>
                    </a:lnTo>
                    <a:lnTo>
                      <a:pt x="43" y="109"/>
                    </a:lnTo>
                    <a:lnTo>
                      <a:pt x="56" y="113"/>
                    </a:lnTo>
                    <a:lnTo>
                      <a:pt x="66" y="109"/>
                    </a:lnTo>
                    <a:lnTo>
                      <a:pt x="75" y="109"/>
                    </a:lnTo>
                    <a:lnTo>
                      <a:pt x="85" y="102"/>
                    </a:lnTo>
                    <a:lnTo>
                      <a:pt x="96" y="96"/>
                    </a:lnTo>
                    <a:lnTo>
                      <a:pt x="102" y="85"/>
                    </a:lnTo>
                    <a:lnTo>
                      <a:pt x="106" y="76"/>
                    </a:lnTo>
                    <a:lnTo>
                      <a:pt x="109" y="66"/>
                    </a:lnTo>
                    <a:lnTo>
                      <a:pt x="113" y="56"/>
                    </a:lnTo>
                    <a:lnTo>
                      <a:pt x="109" y="56"/>
                    </a:lnTo>
                    <a:lnTo>
                      <a:pt x="106" y="45"/>
                    </a:lnTo>
                    <a:lnTo>
                      <a:pt x="102" y="36"/>
                    </a:lnTo>
                    <a:lnTo>
                      <a:pt x="100" y="26"/>
                    </a:lnTo>
                    <a:lnTo>
                      <a:pt x="92" y="16"/>
                    </a:lnTo>
                    <a:lnTo>
                      <a:pt x="85" y="13"/>
                    </a:lnTo>
                    <a:lnTo>
                      <a:pt x="75" y="5"/>
                    </a:lnTo>
                    <a:lnTo>
                      <a:pt x="66" y="3"/>
                    </a:lnTo>
                    <a:lnTo>
                      <a:pt x="56" y="3"/>
                    </a:lnTo>
                    <a:lnTo>
                      <a:pt x="43" y="3"/>
                    </a:lnTo>
                    <a:lnTo>
                      <a:pt x="33" y="5"/>
                    </a:lnTo>
                    <a:lnTo>
                      <a:pt x="26" y="13"/>
                    </a:lnTo>
                    <a:lnTo>
                      <a:pt x="16" y="16"/>
                    </a:lnTo>
                    <a:lnTo>
                      <a:pt x="10" y="26"/>
                    </a:lnTo>
                    <a:lnTo>
                      <a:pt x="5" y="36"/>
                    </a:lnTo>
                    <a:lnTo>
                      <a:pt x="3" y="45"/>
                    </a:lnTo>
                    <a:lnTo>
                      <a:pt x="3" y="56"/>
                    </a:lnTo>
                    <a:lnTo>
                      <a:pt x="3" y="66"/>
                    </a:lnTo>
                    <a:lnTo>
                      <a:pt x="5" y="76"/>
                    </a:lnTo>
                    <a:lnTo>
                      <a:pt x="10" y="85"/>
                    </a:lnTo>
                    <a:lnTo>
                      <a:pt x="16" y="93"/>
                    </a:lnTo>
                    <a:lnTo>
                      <a:pt x="26" y="100"/>
                    </a:lnTo>
                    <a:lnTo>
                      <a:pt x="33" y="106"/>
                    </a:lnTo>
                    <a:lnTo>
                      <a:pt x="43" y="109"/>
                    </a:lnTo>
                    <a:lnTo>
                      <a:pt x="56" y="109"/>
                    </a:lnTo>
                    <a:lnTo>
                      <a:pt x="66" y="109"/>
                    </a:lnTo>
                    <a:lnTo>
                      <a:pt x="75" y="106"/>
                    </a:lnTo>
                    <a:lnTo>
                      <a:pt x="85" y="100"/>
                    </a:lnTo>
                    <a:lnTo>
                      <a:pt x="92" y="93"/>
                    </a:lnTo>
                    <a:lnTo>
                      <a:pt x="100" y="85"/>
                    </a:lnTo>
                    <a:lnTo>
                      <a:pt x="102" y="76"/>
                    </a:lnTo>
                    <a:lnTo>
                      <a:pt x="106" y="66"/>
                    </a:lnTo>
                    <a:lnTo>
                      <a:pt x="109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3" name="Freeform 1485">
                <a:extLst>
                  <a:ext uri="{FF2B5EF4-FFF2-40B4-BE49-F238E27FC236}">
                    <a16:creationId xmlns:a16="http://schemas.microsoft.com/office/drawing/2014/main" id="{D3C0FF3A-1C62-4ED1-B7EA-690AD1C52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147"/>
                <a:ext cx="36" cy="35"/>
              </a:xfrm>
              <a:custGeom>
                <a:avLst/>
                <a:gdLst>
                  <a:gd name="T0" fmla="*/ 103 w 106"/>
                  <a:gd name="T1" fmla="*/ 42 h 106"/>
                  <a:gd name="T2" fmla="*/ 97 w 106"/>
                  <a:gd name="T3" fmla="*/ 23 h 106"/>
                  <a:gd name="T4" fmla="*/ 82 w 106"/>
                  <a:gd name="T5" fmla="*/ 10 h 106"/>
                  <a:gd name="T6" fmla="*/ 63 w 106"/>
                  <a:gd name="T7" fmla="*/ 0 h 106"/>
                  <a:gd name="T8" fmla="*/ 40 w 106"/>
                  <a:gd name="T9" fmla="*/ 0 h 106"/>
                  <a:gd name="T10" fmla="*/ 23 w 106"/>
                  <a:gd name="T11" fmla="*/ 10 h 106"/>
                  <a:gd name="T12" fmla="*/ 7 w 106"/>
                  <a:gd name="T13" fmla="*/ 23 h 106"/>
                  <a:gd name="T14" fmla="*/ 0 w 106"/>
                  <a:gd name="T15" fmla="*/ 42 h 106"/>
                  <a:gd name="T16" fmla="*/ 0 w 106"/>
                  <a:gd name="T17" fmla="*/ 63 h 106"/>
                  <a:gd name="T18" fmla="*/ 7 w 106"/>
                  <a:gd name="T19" fmla="*/ 82 h 106"/>
                  <a:gd name="T20" fmla="*/ 23 w 106"/>
                  <a:gd name="T21" fmla="*/ 97 h 106"/>
                  <a:gd name="T22" fmla="*/ 40 w 106"/>
                  <a:gd name="T23" fmla="*/ 106 h 106"/>
                  <a:gd name="T24" fmla="*/ 63 w 106"/>
                  <a:gd name="T25" fmla="*/ 106 h 106"/>
                  <a:gd name="T26" fmla="*/ 82 w 106"/>
                  <a:gd name="T27" fmla="*/ 97 h 106"/>
                  <a:gd name="T28" fmla="*/ 97 w 106"/>
                  <a:gd name="T29" fmla="*/ 82 h 106"/>
                  <a:gd name="T30" fmla="*/ 103 w 106"/>
                  <a:gd name="T31" fmla="*/ 63 h 106"/>
                  <a:gd name="T32" fmla="*/ 103 w 106"/>
                  <a:gd name="T33" fmla="*/ 53 h 106"/>
                  <a:gd name="T34" fmla="*/ 97 w 106"/>
                  <a:gd name="T35" fmla="*/ 33 h 106"/>
                  <a:gd name="T36" fmla="*/ 87 w 106"/>
                  <a:gd name="T37" fmla="*/ 17 h 106"/>
                  <a:gd name="T38" fmla="*/ 70 w 106"/>
                  <a:gd name="T39" fmla="*/ 7 h 106"/>
                  <a:gd name="T40" fmla="*/ 53 w 106"/>
                  <a:gd name="T41" fmla="*/ 2 h 106"/>
                  <a:gd name="T42" fmla="*/ 32 w 106"/>
                  <a:gd name="T43" fmla="*/ 7 h 106"/>
                  <a:gd name="T44" fmla="*/ 17 w 106"/>
                  <a:gd name="T45" fmla="*/ 17 h 106"/>
                  <a:gd name="T46" fmla="*/ 7 w 106"/>
                  <a:gd name="T47" fmla="*/ 33 h 106"/>
                  <a:gd name="T48" fmla="*/ 2 w 106"/>
                  <a:gd name="T49" fmla="*/ 53 h 106"/>
                  <a:gd name="T50" fmla="*/ 7 w 106"/>
                  <a:gd name="T51" fmla="*/ 73 h 106"/>
                  <a:gd name="T52" fmla="*/ 17 w 106"/>
                  <a:gd name="T53" fmla="*/ 87 h 106"/>
                  <a:gd name="T54" fmla="*/ 32 w 106"/>
                  <a:gd name="T55" fmla="*/ 99 h 106"/>
                  <a:gd name="T56" fmla="*/ 53 w 106"/>
                  <a:gd name="T57" fmla="*/ 103 h 106"/>
                  <a:gd name="T58" fmla="*/ 70 w 106"/>
                  <a:gd name="T59" fmla="*/ 99 h 106"/>
                  <a:gd name="T60" fmla="*/ 87 w 106"/>
                  <a:gd name="T61" fmla="*/ 87 h 106"/>
                  <a:gd name="T62" fmla="*/ 97 w 106"/>
                  <a:gd name="T63" fmla="*/ 73 h 106"/>
                  <a:gd name="T64" fmla="*/ 103 w 106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3"/>
                    </a:moveTo>
                    <a:lnTo>
                      <a:pt x="103" y="42"/>
                    </a:lnTo>
                    <a:lnTo>
                      <a:pt x="99" y="33"/>
                    </a:lnTo>
                    <a:lnTo>
                      <a:pt x="97" y="23"/>
                    </a:lnTo>
                    <a:lnTo>
                      <a:pt x="89" y="13"/>
                    </a:lnTo>
                    <a:lnTo>
                      <a:pt x="82" y="10"/>
                    </a:lnTo>
                    <a:lnTo>
                      <a:pt x="72" y="2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3" y="10"/>
                    </a:lnTo>
                    <a:lnTo>
                      <a:pt x="13" y="13"/>
                    </a:lnTo>
                    <a:lnTo>
                      <a:pt x="7" y="23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7" y="82"/>
                    </a:lnTo>
                    <a:lnTo>
                      <a:pt x="13" y="90"/>
                    </a:lnTo>
                    <a:lnTo>
                      <a:pt x="23" y="97"/>
                    </a:lnTo>
                    <a:lnTo>
                      <a:pt x="30" y="103"/>
                    </a:lnTo>
                    <a:lnTo>
                      <a:pt x="40" y="106"/>
                    </a:lnTo>
                    <a:lnTo>
                      <a:pt x="53" y="106"/>
                    </a:lnTo>
                    <a:lnTo>
                      <a:pt x="63" y="106"/>
                    </a:lnTo>
                    <a:lnTo>
                      <a:pt x="72" y="103"/>
                    </a:lnTo>
                    <a:lnTo>
                      <a:pt x="82" y="97"/>
                    </a:lnTo>
                    <a:lnTo>
                      <a:pt x="89" y="90"/>
                    </a:lnTo>
                    <a:lnTo>
                      <a:pt x="97" y="82"/>
                    </a:lnTo>
                    <a:lnTo>
                      <a:pt x="99" y="73"/>
                    </a:lnTo>
                    <a:lnTo>
                      <a:pt x="103" y="63"/>
                    </a:lnTo>
                    <a:lnTo>
                      <a:pt x="106" y="53"/>
                    </a:lnTo>
                    <a:lnTo>
                      <a:pt x="103" y="53"/>
                    </a:lnTo>
                    <a:lnTo>
                      <a:pt x="99" y="42"/>
                    </a:lnTo>
                    <a:lnTo>
                      <a:pt x="97" y="33"/>
                    </a:lnTo>
                    <a:lnTo>
                      <a:pt x="93" y="23"/>
                    </a:lnTo>
                    <a:lnTo>
                      <a:pt x="87" y="17"/>
                    </a:lnTo>
                    <a:lnTo>
                      <a:pt x="80" y="10"/>
                    </a:lnTo>
                    <a:lnTo>
                      <a:pt x="70" y="7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2"/>
                    </a:lnTo>
                    <a:lnTo>
                      <a:pt x="32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2" y="42"/>
                    </a:lnTo>
                    <a:lnTo>
                      <a:pt x="2" y="53"/>
                    </a:lnTo>
                    <a:lnTo>
                      <a:pt x="2" y="63"/>
                    </a:lnTo>
                    <a:lnTo>
                      <a:pt x="7" y="73"/>
                    </a:lnTo>
                    <a:lnTo>
                      <a:pt x="9" y="80"/>
                    </a:lnTo>
                    <a:lnTo>
                      <a:pt x="17" y="87"/>
                    </a:lnTo>
                    <a:lnTo>
                      <a:pt x="23" y="93"/>
                    </a:lnTo>
                    <a:lnTo>
                      <a:pt x="32" y="99"/>
                    </a:lnTo>
                    <a:lnTo>
                      <a:pt x="42" y="103"/>
                    </a:lnTo>
                    <a:lnTo>
                      <a:pt x="53" y="103"/>
                    </a:lnTo>
                    <a:lnTo>
                      <a:pt x="63" y="103"/>
                    </a:lnTo>
                    <a:lnTo>
                      <a:pt x="70" y="99"/>
                    </a:lnTo>
                    <a:lnTo>
                      <a:pt x="80" y="93"/>
                    </a:lnTo>
                    <a:lnTo>
                      <a:pt x="87" y="87"/>
                    </a:lnTo>
                    <a:lnTo>
                      <a:pt x="93" y="80"/>
                    </a:lnTo>
                    <a:lnTo>
                      <a:pt x="97" y="73"/>
                    </a:lnTo>
                    <a:lnTo>
                      <a:pt x="99" y="63"/>
                    </a:lnTo>
                    <a:lnTo>
                      <a:pt x="103" y="53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4" name="Freeform 1486">
                <a:extLst>
                  <a:ext uri="{FF2B5EF4-FFF2-40B4-BE49-F238E27FC236}">
                    <a16:creationId xmlns:a16="http://schemas.microsoft.com/office/drawing/2014/main" id="{C05C4391-AFF9-4DF5-BCEC-F5567BC36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148"/>
                <a:ext cx="34" cy="33"/>
              </a:xfrm>
              <a:custGeom>
                <a:avLst/>
                <a:gdLst>
                  <a:gd name="T0" fmla="*/ 97 w 100"/>
                  <a:gd name="T1" fmla="*/ 40 h 99"/>
                  <a:gd name="T2" fmla="*/ 90 w 100"/>
                  <a:gd name="T3" fmla="*/ 19 h 99"/>
                  <a:gd name="T4" fmla="*/ 77 w 100"/>
                  <a:gd name="T5" fmla="*/ 7 h 99"/>
                  <a:gd name="T6" fmla="*/ 60 w 100"/>
                  <a:gd name="T7" fmla="*/ 0 h 99"/>
                  <a:gd name="T8" fmla="*/ 40 w 100"/>
                  <a:gd name="T9" fmla="*/ 0 h 99"/>
                  <a:gd name="T10" fmla="*/ 20 w 100"/>
                  <a:gd name="T11" fmla="*/ 7 h 99"/>
                  <a:gd name="T12" fmla="*/ 8 w 100"/>
                  <a:gd name="T13" fmla="*/ 19 h 99"/>
                  <a:gd name="T14" fmla="*/ 0 w 100"/>
                  <a:gd name="T15" fmla="*/ 40 h 99"/>
                  <a:gd name="T16" fmla="*/ 0 w 100"/>
                  <a:gd name="T17" fmla="*/ 59 h 99"/>
                  <a:gd name="T18" fmla="*/ 8 w 100"/>
                  <a:gd name="T19" fmla="*/ 76 h 99"/>
                  <a:gd name="T20" fmla="*/ 20 w 100"/>
                  <a:gd name="T21" fmla="*/ 89 h 99"/>
                  <a:gd name="T22" fmla="*/ 40 w 100"/>
                  <a:gd name="T23" fmla="*/ 99 h 99"/>
                  <a:gd name="T24" fmla="*/ 60 w 100"/>
                  <a:gd name="T25" fmla="*/ 99 h 99"/>
                  <a:gd name="T26" fmla="*/ 77 w 100"/>
                  <a:gd name="T27" fmla="*/ 89 h 99"/>
                  <a:gd name="T28" fmla="*/ 90 w 100"/>
                  <a:gd name="T29" fmla="*/ 76 h 99"/>
                  <a:gd name="T30" fmla="*/ 97 w 100"/>
                  <a:gd name="T31" fmla="*/ 59 h 99"/>
                  <a:gd name="T32" fmla="*/ 97 w 100"/>
                  <a:gd name="T33" fmla="*/ 49 h 99"/>
                  <a:gd name="T34" fmla="*/ 94 w 100"/>
                  <a:gd name="T35" fmla="*/ 30 h 99"/>
                  <a:gd name="T36" fmla="*/ 84 w 100"/>
                  <a:gd name="T37" fmla="*/ 16 h 99"/>
                  <a:gd name="T38" fmla="*/ 67 w 100"/>
                  <a:gd name="T39" fmla="*/ 7 h 99"/>
                  <a:gd name="T40" fmla="*/ 50 w 100"/>
                  <a:gd name="T41" fmla="*/ 3 h 99"/>
                  <a:gd name="T42" fmla="*/ 31 w 100"/>
                  <a:gd name="T43" fmla="*/ 7 h 99"/>
                  <a:gd name="T44" fmla="*/ 17 w 100"/>
                  <a:gd name="T45" fmla="*/ 16 h 99"/>
                  <a:gd name="T46" fmla="*/ 8 w 100"/>
                  <a:gd name="T47" fmla="*/ 30 h 99"/>
                  <a:gd name="T48" fmla="*/ 4 w 100"/>
                  <a:gd name="T49" fmla="*/ 49 h 99"/>
                  <a:gd name="T50" fmla="*/ 8 w 100"/>
                  <a:gd name="T51" fmla="*/ 66 h 99"/>
                  <a:gd name="T52" fmla="*/ 17 w 100"/>
                  <a:gd name="T53" fmla="*/ 83 h 99"/>
                  <a:gd name="T54" fmla="*/ 31 w 100"/>
                  <a:gd name="T55" fmla="*/ 93 h 99"/>
                  <a:gd name="T56" fmla="*/ 50 w 100"/>
                  <a:gd name="T57" fmla="*/ 96 h 99"/>
                  <a:gd name="T58" fmla="*/ 67 w 100"/>
                  <a:gd name="T59" fmla="*/ 93 h 99"/>
                  <a:gd name="T60" fmla="*/ 84 w 100"/>
                  <a:gd name="T61" fmla="*/ 83 h 99"/>
                  <a:gd name="T62" fmla="*/ 94 w 100"/>
                  <a:gd name="T63" fmla="*/ 66 h 99"/>
                  <a:gd name="T64" fmla="*/ 97 w 100"/>
                  <a:gd name="T65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99">
                    <a:moveTo>
                      <a:pt x="100" y="49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90" y="19"/>
                    </a:lnTo>
                    <a:lnTo>
                      <a:pt x="84" y="13"/>
                    </a:lnTo>
                    <a:lnTo>
                      <a:pt x="77" y="7"/>
                    </a:lnTo>
                    <a:lnTo>
                      <a:pt x="67" y="3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3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70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0" y="89"/>
                    </a:lnTo>
                    <a:lnTo>
                      <a:pt x="31" y="96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0" y="99"/>
                    </a:lnTo>
                    <a:lnTo>
                      <a:pt x="67" y="96"/>
                    </a:lnTo>
                    <a:lnTo>
                      <a:pt x="77" y="89"/>
                    </a:lnTo>
                    <a:lnTo>
                      <a:pt x="84" y="83"/>
                    </a:lnTo>
                    <a:lnTo>
                      <a:pt x="90" y="76"/>
                    </a:lnTo>
                    <a:lnTo>
                      <a:pt x="94" y="70"/>
                    </a:lnTo>
                    <a:lnTo>
                      <a:pt x="97" y="59"/>
                    </a:lnTo>
                    <a:lnTo>
                      <a:pt x="100" y="49"/>
                    </a:lnTo>
                    <a:lnTo>
                      <a:pt x="97" y="49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4" y="16"/>
                    </a:lnTo>
                    <a:lnTo>
                      <a:pt x="74" y="9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50" y="3"/>
                    </a:lnTo>
                    <a:lnTo>
                      <a:pt x="40" y="3"/>
                    </a:lnTo>
                    <a:lnTo>
                      <a:pt x="31" y="7"/>
                    </a:lnTo>
                    <a:lnTo>
                      <a:pt x="24" y="9"/>
                    </a:lnTo>
                    <a:lnTo>
                      <a:pt x="17" y="16"/>
                    </a:lnTo>
                    <a:lnTo>
                      <a:pt x="10" y="24"/>
                    </a:lnTo>
                    <a:lnTo>
                      <a:pt x="8" y="30"/>
                    </a:lnTo>
                    <a:lnTo>
                      <a:pt x="4" y="40"/>
                    </a:lnTo>
                    <a:lnTo>
                      <a:pt x="4" y="49"/>
                    </a:lnTo>
                    <a:lnTo>
                      <a:pt x="4" y="59"/>
                    </a:lnTo>
                    <a:lnTo>
                      <a:pt x="8" y="66"/>
                    </a:lnTo>
                    <a:lnTo>
                      <a:pt x="10" y="76"/>
                    </a:lnTo>
                    <a:lnTo>
                      <a:pt x="17" y="83"/>
                    </a:lnTo>
                    <a:lnTo>
                      <a:pt x="24" y="86"/>
                    </a:lnTo>
                    <a:lnTo>
                      <a:pt x="31" y="93"/>
                    </a:lnTo>
                    <a:lnTo>
                      <a:pt x="40" y="96"/>
                    </a:lnTo>
                    <a:lnTo>
                      <a:pt x="50" y="96"/>
                    </a:lnTo>
                    <a:lnTo>
                      <a:pt x="57" y="96"/>
                    </a:lnTo>
                    <a:lnTo>
                      <a:pt x="67" y="93"/>
                    </a:lnTo>
                    <a:lnTo>
                      <a:pt x="74" y="86"/>
                    </a:lnTo>
                    <a:lnTo>
                      <a:pt x="84" y="83"/>
                    </a:lnTo>
                    <a:lnTo>
                      <a:pt x="87" y="76"/>
                    </a:lnTo>
                    <a:lnTo>
                      <a:pt x="94" y="66"/>
                    </a:lnTo>
                    <a:lnTo>
                      <a:pt x="94" y="59"/>
                    </a:lnTo>
                    <a:lnTo>
                      <a:pt x="97" y="49"/>
                    </a:lnTo>
                    <a:lnTo>
                      <a:pt x="100" y="49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5" name="Freeform 1487">
                <a:extLst>
                  <a:ext uri="{FF2B5EF4-FFF2-40B4-BE49-F238E27FC236}">
                    <a16:creationId xmlns:a16="http://schemas.microsoft.com/office/drawing/2014/main" id="{5380C921-9C5E-4F17-8759-C6A68A56B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149"/>
                <a:ext cx="30" cy="31"/>
              </a:xfrm>
              <a:custGeom>
                <a:avLst/>
                <a:gdLst>
                  <a:gd name="T0" fmla="*/ 90 w 92"/>
                  <a:gd name="T1" fmla="*/ 35 h 92"/>
                  <a:gd name="T2" fmla="*/ 82 w 92"/>
                  <a:gd name="T3" fmla="*/ 20 h 92"/>
                  <a:gd name="T4" fmla="*/ 69 w 92"/>
                  <a:gd name="T5" fmla="*/ 6 h 92"/>
                  <a:gd name="T6" fmla="*/ 53 w 92"/>
                  <a:gd name="T7" fmla="*/ 0 h 92"/>
                  <a:gd name="T8" fmla="*/ 35 w 92"/>
                  <a:gd name="T9" fmla="*/ 0 h 92"/>
                  <a:gd name="T10" fmla="*/ 19 w 92"/>
                  <a:gd name="T11" fmla="*/ 6 h 92"/>
                  <a:gd name="T12" fmla="*/ 6 w 92"/>
                  <a:gd name="T13" fmla="*/ 20 h 92"/>
                  <a:gd name="T14" fmla="*/ 0 w 92"/>
                  <a:gd name="T15" fmla="*/ 35 h 92"/>
                  <a:gd name="T16" fmla="*/ 0 w 92"/>
                  <a:gd name="T17" fmla="*/ 56 h 92"/>
                  <a:gd name="T18" fmla="*/ 6 w 92"/>
                  <a:gd name="T19" fmla="*/ 73 h 92"/>
                  <a:gd name="T20" fmla="*/ 19 w 92"/>
                  <a:gd name="T21" fmla="*/ 83 h 92"/>
                  <a:gd name="T22" fmla="*/ 35 w 92"/>
                  <a:gd name="T23" fmla="*/ 92 h 92"/>
                  <a:gd name="T24" fmla="*/ 53 w 92"/>
                  <a:gd name="T25" fmla="*/ 92 h 92"/>
                  <a:gd name="T26" fmla="*/ 69 w 92"/>
                  <a:gd name="T27" fmla="*/ 83 h 92"/>
                  <a:gd name="T28" fmla="*/ 82 w 92"/>
                  <a:gd name="T29" fmla="*/ 73 h 92"/>
                  <a:gd name="T30" fmla="*/ 90 w 92"/>
                  <a:gd name="T31" fmla="*/ 56 h 92"/>
                  <a:gd name="T32" fmla="*/ 90 w 92"/>
                  <a:gd name="T33" fmla="*/ 46 h 92"/>
                  <a:gd name="T34" fmla="*/ 86 w 92"/>
                  <a:gd name="T35" fmla="*/ 30 h 92"/>
                  <a:gd name="T36" fmla="*/ 75 w 92"/>
                  <a:gd name="T37" fmla="*/ 16 h 92"/>
                  <a:gd name="T38" fmla="*/ 63 w 92"/>
                  <a:gd name="T39" fmla="*/ 6 h 92"/>
                  <a:gd name="T40" fmla="*/ 46 w 92"/>
                  <a:gd name="T41" fmla="*/ 3 h 92"/>
                  <a:gd name="T42" fmla="*/ 30 w 92"/>
                  <a:gd name="T43" fmla="*/ 6 h 92"/>
                  <a:gd name="T44" fmla="*/ 12 w 92"/>
                  <a:gd name="T45" fmla="*/ 16 h 92"/>
                  <a:gd name="T46" fmla="*/ 6 w 92"/>
                  <a:gd name="T47" fmla="*/ 30 h 92"/>
                  <a:gd name="T48" fmla="*/ 2 w 92"/>
                  <a:gd name="T49" fmla="*/ 46 h 92"/>
                  <a:gd name="T50" fmla="*/ 6 w 92"/>
                  <a:gd name="T51" fmla="*/ 63 h 92"/>
                  <a:gd name="T52" fmla="*/ 12 w 92"/>
                  <a:gd name="T53" fmla="*/ 75 h 92"/>
                  <a:gd name="T54" fmla="*/ 30 w 92"/>
                  <a:gd name="T55" fmla="*/ 86 h 92"/>
                  <a:gd name="T56" fmla="*/ 46 w 92"/>
                  <a:gd name="T57" fmla="*/ 90 h 92"/>
                  <a:gd name="T58" fmla="*/ 63 w 92"/>
                  <a:gd name="T59" fmla="*/ 86 h 92"/>
                  <a:gd name="T60" fmla="*/ 75 w 92"/>
                  <a:gd name="T61" fmla="*/ 75 h 92"/>
                  <a:gd name="T62" fmla="*/ 86 w 92"/>
                  <a:gd name="T63" fmla="*/ 63 h 92"/>
                  <a:gd name="T64" fmla="*/ 90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0" y="35"/>
                    </a:lnTo>
                    <a:lnTo>
                      <a:pt x="90" y="26"/>
                    </a:lnTo>
                    <a:lnTo>
                      <a:pt x="82" y="20"/>
                    </a:lnTo>
                    <a:lnTo>
                      <a:pt x="80" y="12"/>
                    </a:lnTo>
                    <a:lnTo>
                      <a:pt x="69" y="6"/>
                    </a:lnTo>
                    <a:lnTo>
                      <a:pt x="63" y="3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5" y="3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6" y="20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6" y="73"/>
                    </a:lnTo>
                    <a:lnTo>
                      <a:pt x="12" y="80"/>
                    </a:lnTo>
                    <a:lnTo>
                      <a:pt x="19" y="83"/>
                    </a:lnTo>
                    <a:lnTo>
                      <a:pt x="25" y="90"/>
                    </a:lnTo>
                    <a:lnTo>
                      <a:pt x="35" y="92"/>
                    </a:lnTo>
                    <a:lnTo>
                      <a:pt x="46" y="92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69" y="83"/>
                    </a:lnTo>
                    <a:lnTo>
                      <a:pt x="80" y="80"/>
                    </a:lnTo>
                    <a:lnTo>
                      <a:pt x="82" y="73"/>
                    </a:lnTo>
                    <a:lnTo>
                      <a:pt x="90" y="63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6" y="35"/>
                    </a:lnTo>
                    <a:lnTo>
                      <a:pt x="86" y="30"/>
                    </a:lnTo>
                    <a:lnTo>
                      <a:pt x="80" y="23"/>
                    </a:lnTo>
                    <a:lnTo>
                      <a:pt x="75" y="16"/>
                    </a:lnTo>
                    <a:lnTo>
                      <a:pt x="69" y="10"/>
                    </a:lnTo>
                    <a:lnTo>
                      <a:pt x="63" y="6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35" y="3"/>
                    </a:lnTo>
                    <a:lnTo>
                      <a:pt x="30" y="6"/>
                    </a:lnTo>
                    <a:lnTo>
                      <a:pt x="19" y="10"/>
                    </a:lnTo>
                    <a:lnTo>
                      <a:pt x="12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2" y="35"/>
                    </a:lnTo>
                    <a:lnTo>
                      <a:pt x="2" y="46"/>
                    </a:lnTo>
                    <a:lnTo>
                      <a:pt x="2" y="53"/>
                    </a:lnTo>
                    <a:lnTo>
                      <a:pt x="6" y="63"/>
                    </a:lnTo>
                    <a:lnTo>
                      <a:pt x="10" y="69"/>
                    </a:lnTo>
                    <a:lnTo>
                      <a:pt x="12" y="75"/>
                    </a:lnTo>
                    <a:lnTo>
                      <a:pt x="19" y="83"/>
                    </a:lnTo>
                    <a:lnTo>
                      <a:pt x="30" y="86"/>
                    </a:lnTo>
                    <a:lnTo>
                      <a:pt x="35" y="90"/>
                    </a:lnTo>
                    <a:lnTo>
                      <a:pt x="46" y="90"/>
                    </a:lnTo>
                    <a:lnTo>
                      <a:pt x="53" y="90"/>
                    </a:lnTo>
                    <a:lnTo>
                      <a:pt x="63" y="86"/>
                    </a:lnTo>
                    <a:lnTo>
                      <a:pt x="69" y="83"/>
                    </a:lnTo>
                    <a:lnTo>
                      <a:pt x="75" y="75"/>
                    </a:lnTo>
                    <a:lnTo>
                      <a:pt x="80" y="69"/>
                    </a:lnTo>
                    <a:lnTo>
                      <a:pt x="86" y="63"/>
                    </a:lnTo>
                    <a:lnTo>
                      <a:pt x="86" y="53"/>
                    </a:lnTo>
                    <a:lnTo>
                      <a:pt x="90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6" name="Freeform 1488">
                <a:extLst>
                  <a:ext uri="{FF2B5EF4-FFF2-40B4-BE49-F238E27FC236}">
                    <a16:creationId xmlns:a16="http://schemas.microsoft.com/office/drawing/2014/main" id="{A65EEAE7-FF34-4D09-9DD9-C1817C50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150"/>
                <a:ext cx="30" cy="29"/>
              </a:xfrm>
              <a:custGeom>
                <a:avLst/>
                <a:gdLst>
                  <a:gd name="T0" fmla="*/ 84 w 88"/>
                  <a:gd name="T1" fmla="*/ 32 h 87"/>
                  <a:gd name="T2" fmla="*/ 78 w 88"/>
                  <a:gd name="T3" fmla="*/ 20 h 87"/>
                  <a:gd name="T4" fmla="*/ 67 w 88"/>
                  <a:gd name="T5" fmla="*/ 7 h 87"/>
                  <a:gd name="T6" fmla="*/ 51 w 88"/>
                  <a:gd name="T7" fmla="*/ 0 h 87"/>
                  <a:gd name="T8" fmla="*/ 33 w 88"/>
                  <a:gd name="T9" fmla="*/ 0 h 87"/>
                  <a:gd name="T10" fmla="*/ 17 w 88"/>
                  <a:gd name="T11" fmla="*/ 7 h 87"/>
                  <a:gd name="T12" fmla="*/ 8 w 88"/>
                  <a:gd name="T13" fmla="*/ 20 h 87"/>
                  <a:gd name="T14" fmla="*/ 0 w 88"/>
                  <a:gd name="T15" fmla="*/ 32 h 87"/>
                  <a:gd name="T16" fmla="*/ 0 w 88"/>
                  <a:gd name="T17" fmla="*/ 50 h 87"/>
                  <a:gd name="T18" fmla="*/ 8 w 88"/>
                  <a:gd name="T19" fmla="*/ 66 h 87"/>
                  <a:gd name="T20" fmla="*/ 17 w 88"/>
                  <a:gd name="T21" fmla="*/ 80 h 87"/>
                  <a:gd name="T22" fmla="*/ 33 w 88"/>
                  <a:gd name="T23" fmla="*/ 87 h 87"/>
                  <a:gd name="T24" fmla="*/ 51 w 88"/>
                  <a:gd name="T25" fmla="*/ 87 h 87"/>
                  <a:gd name="T26" fmla="*/ 67 w 88"/>
                  <a:gd name="T27" fmla="*/ 80 h 87"/>
                  <a:gd name="T28" fmla="*/ 78 w 88"/>
                  <a:gd name="T29" fmla="*/ 66 h 87"/>
                  <a:gd name="T30" fmla="*/ 84 w 88"/>
                  <a:gd name="T31" fmla="*/ 50 h 87"/>
                  <a:gd name="T32" fmla="*/ 84 w 88"/>
                  <a:gd name="T33" fmla="*/ 43 h 87"/>
                  <a:gd name="T34" fmla="*/ 80 w 88"/>
                  <a:gd name="T35" fmla="*/ 27 h 87"/>
                  <a:gd name="T36" fmla="*/ 71 w 88"/>
                  <a:gd name="T37" fmla="*/ 13 h 87"/>
                  <a:gd name="T38" fmla="*/ 57 w 88"/>
                  <a:gd name="T39" fmla="*/ 7 h 87"/>
                  <a:gd name="T40" fmla="*/ 44 w 88"/>
                  <a:gd name="T41" fmla="*/ 3 h 87"/>
                  <a:gd name="T42" fmla="*/ 28 w 88"/>
                  <a:gd name="T43" fmla="*/ 7 h 87"/>
                  <a:gd name="T44" fmla="*/ 14 w 88"/>
                  <a:gd name="T45" fmla="*/ 13 h 87"/>
                  <a:gd name="T46" fmla="*/ 8 w 88"/>
                  <a:gd name="T47" fmla="*/ 27 h 87"/>
                  <a:gd name="T48" fmla="*/ 4 w 88"/>
                  <a:gd name="T49" fmla="*/ 43 h 87"/>
                  <a:gd name="T50" fmla="*/ 8 w 88"/>
                  <a:gd name="T51" fmla="*/ 57 h 87"/>
                  <a:gd name="T52" fmla="*/ 14 w 88"/>
                  <a:gd name="T53" fmla="*/ 70 h 87"/>
                  <a:gd name="T54" fmla="*/ 28 w 88"/>
                  <a:gd name="T55" fmla="*/ 80 h 87"/>
                  <a:gd name="T56" fmla="*/ 44 w 88"/>
                  <a:gd name="T57" fmla="*/ 83 h 87"/>
                  <a:gd name="T58" fmla="*/ 57 w 88"/>
                  <a:gd name="T59" fmla="*/ 80 h 87"/>
                  <a:gd name="T60" fmla="*/ 71 w 88"/>
                  <a:gd name="T61" fmla="*/ 70 h 87"/>
                  <a:gd name="T62" fmla="*/ 80 w 88"/>
                  <a:gd name="T63" fmla="*/ 57 h 87"/>
                  <a:gd name="T64" fmla="*/ 84 w 88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4" y="32"/>
                    </a:lnTo>
                    <a:lnTo>
                      <a:pt x="84" y="27"/>
                    </a:lnTo>
                    <a:lnTo>
                      <a:pt x="78" y="20"/>
                    </a:lnTo>
                    <a:lnTo>
                      <a:pt x="73" y="13"/>
                    </a:lnTo>
                    <a:lnTo>
                      <a:pt x="67" y="7"/>
                    </a:lnTo>
                    <a:lnTo>
                      <a:pt x="61" y="3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8" y="3"/>
                    </a:lnTo>
                    <a:lnTo>
                      <a:pt x="17" y="7"/>
                    </a:lnTo>
                    <a:lnTo>
                      <a:pt x="10" y="13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4" y="60"/>
                    </a:lnTo>
                    <a:lnTo>
                      <a:pt x="8" y="66"/>
                    </a:lnTo>
                    <a:lnTo>
                      <a:pt x="10" y="72"/>
                    </a:lnTo>
                    <a:lnTo>
                      <a:pt x="17" y="80"/>
                    </a:lnTo>
                    <a:lnTo>
                      <a:pt x="28" y="83"/>
                    </a:lnTo>
                    <a:lnTo>
                      <a:pt x="33" y="87"/>
                    </a:lnTo>
                    <a:lnTo>
                      <a:pt x="44" y="87"/>
                    </a:lnTo>
                    <a:lnTo>
                      <a:pt x="51" y="87"/>
                    </a:lnTo>
                    <a:lnTo>
                      <a:pt x="61" y="83"/>
                    </a:lnTo>
                    <a:lnTo>
                      <a:pt x="67" y="80"/>
                    </a:lnTo>
                    <a:lnTo>
                      <a:pt x="73" y="72"/>
                    </a:lnTo>
                    <a:lnTo>
                      <a:pt x="78" y="66"/>
                    </a:lnTo>
                    <a:lnTo>
                      <a:pt x="84" y="60"/>
                    </a:lnTo>
                    <a:lnTo>
                      <a:pt x="84" y="50"/>
                    </a:lnTo>
                    <a:lnTo>
                      <a:pt x="88" y="43"/>
                    </a:lnTo>
                    <a:lnTo>
                      <a:pt x="84" y="43"/>
                    </a:lnTo>
                    <a:lnTo>
                      <a:pt x="80" y="32"/>
                    </a:lnTo>
                    <a:lnTo>
                      <a:pt x="80" y="27"/>
                    </a:lnTo>
                    <a:lnTo>
                      <a:pt x="78" y="20"/>
                    </a:lnTo>
                    <a:lnTo>
                      <a:pt x="71" y="13"/>
                    </a:lnTo>
                    <a:lnTo>
                      <a:pt x="63" y="9"/>
                    </a:lnTo>
                    <a:lnTo>
                      <a:pt x="57" y="7"/>
                    </a:lnTo>
                    <a:lnTo>
                      <a:pt x="51" y="3"/>
                    </a:lnTo>
                    <a:lnTo>
                      <a:pt x="44" y="3"/>
                    </a:lnTo>
                    <a:lnTo>
                      <a:pt x="33" y="3"/>
                    </a:lnTo>
                    <a:lnTo>
                      <a:pt x="28" y="7"/>
                    </a:lnTo>
                    <a:lnTo>
                      <a:pt x="21" y="9"/>
                    </a:lnTo>
                    <a:lnTo>
                      <a:pt x="14" y="13"/>
                    </a:lnTo>
                    <a:lnTo>
                      <a:pt x="10" y="20"/>
                    </a:lnTo>
                    <a:lnTo>
                      <a:pt x="8" y="27"/>
                    </a:lnTo>
                    <a:lnTo>
                      <a:pt x="4" y="32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8" y="57"/>
                    </a:lnTo>
                    <a:lnTo>
                      <a:pt x="10" y="66"/>
                    </a:lnTo>
                    <a:lnTo>
                      <a:pt x="14" y="70"/>
                    </a:lnTo>
                    <a:lnTo>
                      <a:pt x="21" y="77"/>
                    </a:lnTo>
                    <a:lnTo>
                      <a:pt x="28" y="80"/>
                    </a:lnTo>
                    <a:lnTo>
                      <a:pt x="33" y="83"/>
                    </a:lnTo>
                    <a:lnTo>
                      <a:pt x="44" y="83"/>
                    </a:lnTo>
                    <a:lnTo>
                      <a:pt x="51" y="83"/>
                    </a:lnTo>
                    <a:lnTo>
                      <a:pt x="57" y="80"/>
                    </a:lnTo>
                    <a:lnTo>
                      <a:pt x="63" y="77"/>
                    </a:lnTo>
                    <a:lnTo>
                      <a:pt x="71" y="70"/>
                    </a:lnTo>
                    <a:lnTo>
                      <a:pt x="78" y="66"/>
                    </a:lnTo>
                    <a:lnTo>
                      <a:pt x="80" y="57"/>
                    </a:lnTo>
                    <a:lnTo>
                      <a:pt x="80" y="50"/>
                    </a:lnTo>
                    <a:lnTo>
                      <a:pt x="84" y="43"/>
                    </a:lnTo>
                    <a:lnTo>
                      <a:pt x="88" y="43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7" name="Freeform 1489">
                <a:extLst>
                  <a:ext uri="{FF2B5EF4-FFF2-40B4-BE49-F238E27FC236}">
                    <a16:creationId xmlns:a16="http://schemas.microsoft.com/office/drawing/2014/main" id="{360750DD-5B00-4338-910D-5D085FD3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151"/>
                <a:ext cx="26" cy="27"/>
              </a:xfrm>
              <a:custGeom>
                <a:avLst/>
                <a:gdLst>
                  <a:gd name="T0" fmla="*/ 77 w 80"/>
                  <a:gd name="T1" fmla="*/ 31 h 80"/>
                  <a:gd name="T2" fmla="*/ 74 w 80"/>
                  <a:gd name="T3" fmla="*/ 17 h 80"/>
                  <a:gd name="T4" fmla="*/ 61 w 80"/>
                  <a:gd name="T5" fmla="*/ 7 h 80"/>
                  <a:gd name="T6" fmla="*/ 47 w 80"/>
                  <a:gd name="T7" fmla="*/ 0 h 80"/>
                  <a:gd name="T8" fmla="*/ 30 w 80"/>
                  <a:gd name="T9" fmla="*/ 0 h 80"/>
                  <a:gd name="T10" fmla="*/ 17 w 80"/>
                  <a:gd name="T11" fmla="*/ 7 h 80"/>
                  <a:gd name="T12" fmla="*/ 7 w 80"/>
                  <a:gd name="T13" fmla="*/ 17 h 80"/>
                  <a:gd name="T14" fmla="*/ 0 w 80"/>
                  <a:gd name="T15" fmla="*/ 31 h 80"/>
                  <a:gd name="T16" fmla="*/ 0 w 80"/>
                  <a:gd name="T17" fmla="*/ 47 h 80"/>
                  <a:gd name="T18" fmla="*/ 7 w 80"/>
                  <a:gd name="T19" fmla="*/ 64 h 80"/>
                  <a:gd name="T20" fmla="*/ 17 w 80"/>
                  <a:gd name="T21" fmla="*/ 74 h 80"/>
                  <a:gd name="T22" fmla="*/ 30 w 80"/>
                  <a:gd name="T23" fmla="*/ 80 h 80"/>
                  <a:gd name="T24" fmla="*/ 47 w 80"/>
                  <a:gd name="T25" fmla="*/ 80 h 80"/>
                  <a:gd name="T26" fmla="*/ 61 w 80"/>
                  <a:gd name="T27" fmla="*/ 74 h 80"/>
                  <a:gd name="T28" fmla="*/ 74 w 80"/>
                  <a:gd name="T29" fmla="*/ 64 h 80"/>
                  <a:gd name="T30" fmla="*/ 77 w 80"/>
                  <a:gd name="T31" fmla="*/ 47 h 80"/>
                  <a:gd name="T32" fmla="*/ 77 w 80"/>
                  <a:gd name="T33" fmla="*/ 40 h 80"/>
                  <a:gd name="T34" fmla="*/ 74 w 80"/>
                  <a:gd name="T35" fmla="*/ 27 h 80"/>
                  <a:gd name="T36" fmla="*/ 64 w 80"/>
                  <a:gd name="T37" fmla="*/ 15 h 80"/>
                  <a:gd name="T38" fmla="*/ 54 w 80"/>
                  <a:gd name="T39" fmla="*/ 7 h 80"/>
                  <a:gd name="T40" fmla="*/ 40 w 80"/>
                  <a:gd name="T41" fmla="*/ 4 h 80"/>
                  <a:gd name="T42" fmla="*/ 24 w 80"/>
                  <a:gd name="T43" fmla="*/ 7 h 80"/>
                  <a:gd name="T44" fmla="*/ 14 w 80"/>
                  <a:gd name="T45" fmla="*/ 15 h 80"/>
                  <a:gd name="T46" fmla="*/ 4 w 80"/>
                  <a:gd name="T47" fmla="*/ 27 h 80"/>
                  <a:gd name="T48" fmla="*/ 4 w 80"/>
                  <a:gd name="T49" fmla="*/ 40 h 80"/>
                  <a:gd name="T50" fmla="*/ 4 w 80"/>
                  <a:gd name="T51" fmla="*/ 55 h 80"/>
                  <a:gd name="T52" fmla="*/ 14 w 80"/>
                  <a:gd name="T53" fmla="*/ 67 h 80"/>
                  <a:gd name="T54" fmla="*/ 24 w 80"/>
                  <a:gd name="T55" fmla="*/ 74 h 80"/>
                  <a:gd name="T56" fmla="*/ 40 w 80"/>
                  <a:gd name="T57" fmla="*/ 77 h 80"/>
                  <a:gd name="T58" fmla="*/ 54 w 80"/>
                  <a:gd name="T59" fmla="*/ 74 h 80"/>
                  <a:gd name="T60" fmla="*/ 64 w 80"/>
                  <a:gd name="T61" fmla="*/ 67 h 80"/>
                  <a:gd name="T62" fmla="*/ 74 w 80"/>
                  <a:gd name="T63" fmla="*/ 55 h 80"/>
                  <a:gd name="T64" fmla="*/ 77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77" y="31"/>
                    </a:lnTo>
                    <a:lnTo>
                      <a:pt x="77" y="24"/>
                    </a:lnTo>
                    <a:lnTo>
                      <a:pt x="74" y="17"/>
                    </a:lnTo>
                    <a:lnTo>
                      <a:pt x="67" y="10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" y="55"/>
                    </a:lnTo>
                    <a:lnTo>
                      <a:pt x="7" y="64"/>
                    </a:lnTo>
                    <a:lnTo>
                      <a:pt x="10" y="67"/>
                    </a:lnTo>
                    <a:lnTo>
                      <a:pt x="17" y="74"/>
                    </a:lnTo>
                    <a:lnTo>
                      <a:pt x="24" y="77"/>
                    </a:lnTo>
                    <a:lnTo>
                      <a:pt x="30" y="80"/>
                    </a:lnTo>
                    <a:lnTo>
                      <a:pt x="40" y="80"/>
                    </a:lnTo>
                    <a:lnTo>
                      <a:pt x="47" y="80"/>
                    </a:lnTo>
                    <a:lnTo>
                      <a:pt x="54" y="77"/>
                    </a:lnTo>
                    <a:lnTo>
                      <a:pt x="61" y="74"/>
                    </a:lnTo>
                    <a:lnTo>
                      <a:pt x="67" y="67"/>
                    </a:lnTo>
                    <a:lnTo>
                      <a:pt x="74" y="64"/>
                    </a:lnTo>
                    <a:lnTo>
                      <a:pt x="77" y="55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77" y="40"/>
                    </a:lnTo>
                    <a:lnTo>
                      <a:pt x="74" y="34"/>
                    </a:lnTo>
                    <a:lnTo>
                      <a:pt x="74" y="27"/>
                    </a:lnTo>
                    <a:lnTo>
                      <a:pt x="70" y="21"/>
                    </a:lnTo>
                    <a:lnTo>
                      <a:pt x="64" y="15"/>
                    </a:lnTo>
                    <a:lnTo>
                      <a:pt x="61" y="10"/>
                    </a:lnTo>
                    <a:lnTo>
                      <a:pt x="54" y="7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0" y="4"/>
                    </a:lnTo>
                    <a:lnTo>
                      <a:pt x="24" y="7"/>
                    </a:lnTo>
                    <a:lnTo>
                      <a:pt x="17" y="10"/>
                    </a:lnTo>
                    <a:lnTo>
                      <a:pt x="14" y="15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4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4" y="67"/>
                    </a:lnTo>
                    <a:lnTo>
                      <a:pt x="17" y="70"/>
                    </a:lnTo>
                    <a:lnTo>
                      <a:pt x="24" y="74"/>
                    </a:lnTo>
                    <a:lnTo>
                      <a:pt x="30" y="77"/>
                    </a:lnTo>
                    <a:lnTo>
                      <a:pt x="40" y="77"/>
                    </a:lnTo>
                    <a:lnTo>
                      <a:pt x="47" y="77"/>
                    </a:lnTo>
                    <a:lnTo>
                      <a:pt x="54" y="74"/>
                    </a:lnTo>
                    <a:lnTo>
                      <a:pt x="61" y="70"/>
                    </a:lnTo>
                    <a:lnTo>
                      <a:pt x="64" y="67"/>
                    </a:lnTo>
                    <a:lnTo>
                      <a:pt x="70" y="61"/>
                    </a:lnTo>
                    <a:lnTo>
                      <a:pt x="74" y="55"/>
                    </a:lnTo>
                    <a:lnTo>
                      <a:pt x="74" y="47"/>
                    </a:lnTo>
                    <a:lnTo>
                      <a:pt x="77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8" name="Freeform 1490">
                <a:extLst>
                  <a:ext uri="{FF2B5EF4-FFF2-40B4-BE49-F238E27FC236}">
                    <a16:creationId xmlns:a16="http://schemas.microsoft.com/office/drawing/2014/main" id="{D2BA65A7-81EB-40D3-B92D-65923D7AD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152"/>
                <a:ext cx="24" cy="25"/>
              </a:xfrm>
              <a:custGeom>
                <a:avLst/>
                <a:gdLst>
                  <a:gd name="T0" fmla="*/ 70 w 72"/>
                  <a:gd name="T1" fmla="*/ 30 h 73"/>
                  <a:gd name="T2" fmla="*/ 65 w 72"/>
                  <a:gd name="T3" fmla="*/ 16 h 73"/>
                  <a:gd name="T4" fmla="*/ 55 w 72"/>
                  <a:gd name="T5" fmla="*/ 6 h 73"/>
                  <a:gd name="T6" fmla="*/ 43 w 72"/>
                  <a:gd name="T7" fmla="*/ 0 h 73"/>
                  <a:gd name="T8" fmla="*/ 25 w 72"/>
                  <a:gd name="T9" fmla="*/ 0 h 73"/>
                  <a:gd name="T10" fmla="*/ 13 w 72"/>
                  <a:gd name="T11" fmla="*/ 6 h 73"/>
                  <a:gd name="T12" fmla="*/ 2 w 72"/>
                  <a:gd name="T13" fmla="*/ 16 h 73"/>
                  <a:gd name="T14" fmla="*/ 0 w 72"/>
                  <a:gd name="T15" fmla="*/ 30 h 73"/>
                  <a:gd name="T16" fmla="*/ 0 w 72"/>
                  <a:gd name="T17" fmla="*/ 43 h 73"/>
                  <a:gd name="T18" fmla="*/ 2 w 72"/>
                  <a:gd name="T19" fmla="*/ 56 h 73"/>
                  <a:gd name="T20" fmla="*/ 13 w 72"/>
                  <a:gd name="T21" fmla="*/ 65 h 73"/>
                  <a:gd name="T22" fmla="*/ 25 w 72"/>
                  <a:gd name="T23" fmla="*/ 73 h 73"/>
                  <a:gd name="T24" fmla="*/ 43 w 72"/>
                  <a:gd name="T25" fmla="*/ 73 h 73"/>
                  <a:gd name="T26" fmla="*/ 55 w 72"/>
                  <a:gd name="T27" fmla="*/ 65 h 73"/>
                  <a:gd name="T28" fmla="*/ 65 w 72"/>
                  <a:gd name="T29" fmla="*/ 56 h 73"/>
                  <a:gd name="T30" fmla="*/ 70 w 72"/>
                  <a:gd name="T31" fmla="*/ 43 h 73"/>
                  <a:gd name="T32" fmla="*/ 70 w 72"/>
                  <a:gd name="T33" fmla="*/ 36 h 73"/>
                  <a:gd name="T34" fmla="*/ 65 w 72"/>
                  <a:gd name="T35" fmla="*/ 23 h 73"/>
                  <a:gd name="T36" fmla="*/ 59 w 72"/>
                  <a:gd name="T37" fmla="*/ 13 h 73"/>
                  <a:gd name="T38" fmla="*/ 49 w 72"/>
                  <a:gd name="T39" fmla="*/ 6 h 73"/>
                  <a:gd name="T40" fmla="*/ 36 w 72"/>
                  <a:gd name="T41" fmla="*/ 2 h 73"/>
                  <a:gd name="T42" fmla="*/ 23 w 72"/>
                  <a:gd name="T43" fmla="*/ 6 h 73"/>
                  <a:gd name="T44" fmla="*/ 13 w 72"/>
                  <a:gd name="T45" fmla="*/ 13 h 73"/>
                  <a:gd name="T46" fmla="*/ 2 w 72"/>
                  <a:gd name="T47" fmla="*/ 23 h 73"/>
                  <a:gd name="T48" fmla="*/ 2 w 72"/>
                  <a:gd name="T49" fmla="*/ 36 h 73"/>
                  <a:gd name="T50" fmla="*/ 2 w 72"/>
                  <a:gd name="T51" fmla="*/ 50 h 73"/>
                  <a:gd name="T52" fmla="*/ 13 w 72"/>
                  <a:gd name="T53" fmla="*/ 59 h 73"/>
                  <a:gd name="T54" fmla="*/ 23 w 72"/>
                  <a:gd name="T55" fmla="*/ 65 h 73"/>
                  <a:gd name="T56" fmla="*/ 36 w 72"/>
                  <a:gd name="T57" fmla="*/ 70 h 73"/>
                  <a:gd name="T58" fmla="*/ 49 w 72"/>
                  <a:gd name="T59" fmla="*/ 65 h 73"/>
                  <a:gd name="T60" fmla="*/ 59 w 72"/>
                  <a:gd name="T61" fmla="*/ 59 h 73"/>
                  <a:gd name="T62" fmla="*/ 65 w 72"/>
                  <a:gd name="T63" fmla="*/ 50 h 73"/>
                  <a:gd name="T64" fmla="*/ 70 w 72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3">
                    <a:moveTo>
                      <a:pt x="72" y="36"/>
                    </a:moveTo>
                    <a:lnTo>
                      <a:pt x="70" y="30"/>
                    </a:lnTo>
                    <a:lnTo>
                      <a:pt x="70" y="23"/>
                    </a:lnTo>
                    <a:lnTo>
                      <a:pt x="65" y="16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2" y="16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2" y="56"/>
                    </a:lnTo>
                    <a:lnTo>
                      <a:pt x="9" y="63"/>
                    </a:lnTo>
                    <a:lnTo>
                      <a:pt x="13" y="65"/>
                    </a:lnTo>
                    <a:lnTo>
                      <a:pt x="20" y="70"/>
                    </a:lnTo>
                    <a:lnTo>
                      <a:pt x="25" y="73"/>
                    </a:lnTo>
                    <a:lnTo>
                      <a:pt x="36" y="73"/>
                    </a:lnTo>
                    <a:lnTo>
                      <a:pt x="43" y="73"/>
                    </a:lnTo>
                    <a:lnTo>
                      <a:pt x="49" y="70"/>
                    </a:lnTo>
                    <a:lnTo>
                      <a:pt x="55" y="65"/>
                    </a:lnTo>
                    <a:lnTo>
                      <a:pt x="59" y="63"/>
                    </a:lnTo>
                    <a:lnTo>
                      <a:pt x="65" y="56"/>
                    </a:lnTo>
                    <a:lnTo>
                      <a:pt x="70" y="50"/>
                    </a:lnTo>
                    <a:lnTo>
                      <a:pt x="70" y="43"/>
                    </a:lnTo>
                    <a:lnTo>
                      <a:pt x="72" y="36"/>
                    </a:lnTo>
                    <a:lnTo>
                      <a:pt x="70" y="36"/>
                    </a:lnTo>
                    <a:lnTo>
                      <a:pt x="65" y="30"/>
                    </a:lnTo>
                    <a:lnTo>
                      <a:pt x="65" y="23"/>
                    </a:lnTo>
                    <a:lnTo>
                      <a:pt x="63" y="16"/>
                    </a:lnTo>
                    <a:lnTo>
                      <a:pt x="59" y="13"/>
                    </a:lnTo>
                    <a:lnTo>
                      <a:pt x="53" y="10"/>
                    </a:lnTo>
                    <a:lnTo>
                      <a:pt x="49" y="6"/>
                    </a:lnTo>
                    <a:lnTo>
                      <a:pt x="43" y="2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3" y="6"/>
                    </a:lnTo>
                    <a:lnTo>
                      <a:pt x="15" y="10"/>
                    </a:lnTo>
                    <a:lnTo>
                      <a:pt x="13" y="13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2" y="36"/>
                    </a:lnTo>
                    <a:lnTo>
                      <a:pt x="2" y="43"/>
                    </a:lnTo>
                    <a:lnTo>
                      <a:pt x="2" y="50"/>
                    </a:lnTo>
                    <a:lnTo>
                      <a:pt x="6" y="53"/>
                    </a:lnTo>
                    <a:lnTo>
                      <a:pt x="13" y="59"/>
                    </a:lnTo>
                    <a:lnTo>
                      <a:pt x="15" y="63"/>
                    </a:lnTo>
                    <a:lnTo>
                      <a:pt x="23" y="65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5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5" y="50"/>
                    </a:lnTo>
                    <a:lnTo>
                      <a:pt x="65" y="43"/>
                    </a:lnTo>
                    <a:lnTo>
                      <a:pt x="70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19" name="Freeform 1491">
                <a:extLst>
                  <a:ext uri="{FF2B5EF4-FFF2-40B4-BE49-F238E27FC236}">
                    <a16:creationId xmlns:a16="http://schemas.microsoft.com/office/drawing/2014/main" id="{EB687241-BC2D-49E6-AB79-96A141536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153"/>
                <a:ext cx="22" cy="23"/>
              </a:xfrm>
              <a:custGeom>
                <a:avLst/>
                <a:gdLst>
                  <a:gd name="T0" fmla="*/ 63 w 68"/>
                  <a:gd name="T1" fmla="*/ 28 h 68"/>
                  <a:gd name="T2" fmla="*/ 61 w 68"/>
                  <a:gd name="T3" fmla="*/ 14 h 68"/>
                  <a:gd name="T4" fmla="*/ 51 w 68"/>
                  <a:gd name="T5" fmla="*/ 8 h 68"/>
                  <a:gd name="T6" fmla="*/ 41 w 68"/>
                  <a:gd name="T7" fmla="*/ 0 h 68"/>
                  <a:gd name="T8" fmla="*/ 28 w 68"/>
                  <a:gd name="T9" fmla="*/ 0 h 68"/>
                  <a:gd name="T10" fmla="*/ 13 w 68"/>
                  <a:gd name="T11" fmla="*/ 8 h 68"/>
                  <a:gd name="T12" fmla="*/ 4 w 68"/>
                  <a:gd name="T13" fmla="*/ 14 h 68"/>
                  <a:gd name="T14" fmla="*/ 0 w 68"/>
                  <a:gd name="T15" fmla="*/ 28 h 68"/>
                  <a:gd name="T16" fmla="*/ 0 w 68"/>
                  <a:gd name="T17" fmla="*/ 41 h 68"/>
                  <a:gd name="T18" fmla="*/ 4 w 68"/>
                  <a:gd name="T19" fmla="*/ 51 h 68"/>
                  <a:gd name="T20" fmla="*/ 13 w 68"/>
                  <a:gd name="T21" fmla="*/ 61 h 68"/>
                  <a:gd name="T22" fmla="*/ 28 w 68"/>
                  <a:gd name="T23" fmla="*/ 68 h 68"/>
                  <a:gd name="T24" fmla="*/ 41 w 68"/>
                  <a:gd name="T25" fmla="*/ 68 h 68"/>
                  <a:gd name="T26" fmla="*/ 51 w 68"/>
                  <a:gd name="T27" fmla="*/ 61 h 68"/>
                  <a:gd name="T28" fmla="*/ 61 w 68"/>
                  <a:gd name="T29" fmla="*/ 51 h 68"/>
                  <a:gd name="T30" fmla="*/ 63 w 68"/>
                  <a:gd name="T31" fmla="*/ 41 h 68"/>
                  <a:gd name="T32" fmla="*/ 63 w 68"/>
                  <a:gd name="T33" fmla="*/ 34 h 68"/>
                  <a:gd name="T34" fmla="*/ 61 w 68"/>
                  <a:gd name="T35" fmla="*/ 21 h 68"/>
                  <a:gd name="T36" fmla="*/ 53 w 68"/>
                  <a:gd name="T37" fmla="*/ 11 h 68"/>
                  <a:gd name="T38" fmla="*/ 44 w 68"/>
                  <a:gd name="T39" fmla="*/ 8 h 68"/>
                  <a:gd name="T40" fmla="*/ 34 w 68"/>
                  <a:gd name="T41" fmla="*/ 4 h 68"/>
                  <a:gd name="T42" fmla="*/ 21 w 68"/>
                  <a:gd name="T43" fmla="*/ 8 h 68"/>
                  <a:gd name="T44" fmla="*/ 11 w 68"/>
                  <a:gd name="T45" fmla="*/ 11 h 68"/>
                  <a:gd name="T46" fmla="*/ 4 w 68"/>
                  <a:gd name="T47" fmla="*/ 21 h 68"/>
                  <a:gd name="T48" fmla="*/ 4 w 68"/>
                  <a:gd name="T49" fmla="*/ 34 h 68"/>
                  <a:gd name="T50" fmla="*/ 4 w 68"/>
                  <a:gd name="T51" fmla="*/ 44 h 68"/>
                  <a:gd name="T52" fmla="*/ 11 w 68"/>
                  <a:gd name="T53" fmla="*/ 54 h 68"/>
                  <a:gd name="T54" fmla="*/ 21 w 68"/>
                  <a:gd name="T55" fmla="*/ 61 h 68"/>
                  <a:gd name="T56" fmla="*/ 34 w 68"/>
                  <a:gd name="T57" fmla="*/ 63 h 68"/>
                  <a:gd name="T58" fmla="*/ 44 w 68"/>
                  <a:gd name="T59" fmla="*/ 61 h 68"/>
                  <a:gd name="T60" fmla="*/ 53 w 68"/>
                  <a:gd name="T61" fmla="*/ 54 h 68"/>
                  <a:gd name="T62" fmla="*/ 61 w 68"/>
                  <a:gd name="T63" fmla="*/ 44 h 68"/>
                  <a:gd name="T64" fmla="*/ 63 w 68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3" y="28"/>
                    </a:lnTo>
                    <a:lnTo>
                      <a:pt x="63" y="21"/>
                    </a:lnTo>
                    <a:lnTo>
                      <a:pt x="61" y="14"/>
                    </a:lnTo>
                    <a:lnTo>
                      <a:pt x="57" y="11"/>
                    </a:lnTo>
                    <a:lnTo>
                      <a:pt x="51" y="8"/>
                    </a:lnTo>
                    <a:lnTo>
                      <a:pt x="47" y="4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4"/>
                    </a:lnTo>
                    <a:lnTo>
                      <a:pt x="13" y="8"/>
                    </a:lnTo>
                    <a:lnTo>
                      <a:pt x="11" y="11"/>
                    </a:lnTo>
                    <a:lnTo>
                      <a:pt x="4" y="14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8"/>
                    </a:lnTo>
                    <a:lnTo>
                      <a:pt x="4" y="51"/>
                    </a:lnTo>
                    <a:lnTo>
                      <a:pt x="11" y="57"/>
                    </a:lnTo>
                    <a:lnTo>
                      <a:pt x="13" y="61"/>
                    </a:lnTo>
                    <a:lnTo>
                      <a:pt x="21" y="63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3"/>
                    </a:lnTo>
                    <a:lnTo>
                      <a:pt x="51" y="61"/>
                    </a:lnTo>
                    <a:lnTo>
                      <a:pt x="57" y="57"/>
                    </a:lnTo>
                    <a:lnTo>
                      <a:pt x="61" y="51"/>
                    </a:lnTo>
                    <a:lnTo>
                      <a:pt x="63" y="48"/>
                    </a:lnTo>
                    <a:lnTo>
                      <a:pt x="63" y="41"/>
                    </a:lnTo>
                    <a:lnTo>
                      <a:pt x="68" y="34"/>
                    </a:lnTo>
                    <a:lnTo>
                      <a:pt x="63" y="34"/>
                    </a:lnTo>
                    <a:lnTo>
                      <a:pt x="61" y="28"/>
                    </a:lnTo>
                    <a:lnTo>
                      <a:pt x="61" y="21"/>
                    </a:lnTo>
                    <a:lnTo>
                      <a:pt x="57" y="18"/>
                    </a:lnTo>
                    <a:lnTo>
                      <a:pt x="53" y="11"/>
                    </a:lnTo>
                    <a:lnTo>
                      <a:pt x="51" y="8"/>
                    </a:lnTo>
                    <a:lnTo>
                      <a:pt x="44" y="8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28" y="4"/>
                    </a:lnTo>
                    <a:lnTo>
                      <a:pt x="21" y="8"/>
                    </a:lnTo>
                    <a:lnTo>
                      <a:pt x="18" y="8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4" y="44"/>
                    </a:lnTo>
                    <a:lnTo>
                      <a:pt x="7" y="51"/>
                    </a:lnTo>
                    <a:lnTo>
                      <a:pt x="11" y="54"/>
                    </a:lnTo>
                    <a:lnTo>
                      <a:pt x="18" y="57"/>
                    </a:lnTo>
                    <a:lnTo>
                      <a:pt x="21" y="61"/>
                    </a:lnTo>
                    <a:lnTo>
                      <a:pt x="28" y="63"/>
                    </a:lnTo>
                    <a:lnTo>
                      <a:pt x="34" y="63"/>
                    </a:lnTo>
                    <a:lnTo>
                      <a:pt x="38" y="63"/>
                    </a:lnTo>
                    <a:lnTo>
                      <a:pt x="44" y="61"/>
                    </a:lnTo>
                    <a:lnTo>
                      <a:pt x="51" y="57"/>
                    </a:lnTo>
                    <a:lnTo>
                      <a:pt x="53" y="54"/>
                    </a:lnTo>
                    <a:lnTo>
                      <a:pt x="57" y="51"/>
                    </a:lnTo>
                    <a:lnTo>
                      <a:pt x="61" y="44"/>
                    </a:lnTo>
                    <a:lnTo>
                      <a:pt x="61" y="41"/>
                    </a:lnTo>
                    <a:lnTo>
                      <a:pt x="63" y="3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0" name="Freeform 1492">
                <a:extLst>
                  <a:ext uri="{FF2B5EF4-FFF2-40B4-BE49-F238E27FC236}">
                    <a16:creationId xmlns:a16="http://schemas.microsoft.com/office/drawing/2014/main" id="{A978F7F5-3872-4BD9-B8ED-65DB3804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54"/>
                <a:ext cx="20" cy="20"/>
              </a:xfrm>
              <a:custGeom>
                <a:avLst/>
                <a:gdLst>
                  <a:gd name="T0" fmla="*/ 57 w 60"/>
                  <a:gd name="T1" fmla="*/ 24 h 60"/>
                  <a:gd name="T2" fmla="*/ 54 w 60"/>
                  <a:gd name="T3" fmla="*/ 14 h 60"/>
                  <a:gd name="T4" fmla="*/ 47 w 60"/>
                  <a:gd name="T5" fmla="*/ 5 h 60"/>
                  <a:gd name="T6" fmla="*/ 34 w 60"/>
                  <a:gd name="T7" fmla="*/ 0 h 60"/>
                  <a:gd name="T8" fmla="*/ 24 w 60"/>
                  <a:gd name="T9" fmla="*/ 0 h 60"/>
                  <a:gd name="T10" fmla="*/ 14 w 60"/>
                  <a:gd name="T11" fmla="*/ 5 h 60"/>
                  <a:gd name="T12" fmla="*/ 4 w 60"/>
                  <a:gd name="T13" fmla="*/ 14 h 60"/>
                  <a:gd name="T14" fmla="*/ 0 w 60"/>
                  <a:gd name="T15" fmla="*/ 24 h 60"/>
                  <a:gd name="T16" fmla="*/ 0 w 60"/>
                  <a:gd name="T17" fmla="*/ 37 h 60"/>
                  <a:gd name="T18" fmla="*/ 4 w 60"/>
                  <a:gd name="T19" fmla="*/ 47 h 60"/>
                  <a:gd name="T20" fmla="*/ 14 w 60"/>
                  <a:gd name="T21" fmla="*/ 54 h 60"/>
                  <a:gd name="T22" fmla="*/ 24 w 60"/>
                  <a:gd name="T23" fmla="*/ 60 h 60"/>
                  <a:gd name="T24" fmla="*/ 34 w 60"/>
                  <a:gd name="T25" fmla="*/ 60 h 60"/>
                  <a:gd name="T26" fmla="*/ 47 w 60"/>
                  <a:gd name="T27" fmla="*/ 54 h 60"/>
                  <a:gd name="T28" fmla="*/ 54 w 60"/>
                  <a:gd name="T29" fmla="*/ 47 h 60"/>
                  <a:gd name="T30" fmla="*/ 57 w 60"/>
                  <a:gd name="T31" fmla="*/ 37 h 60"/>
                  <a:gd name="T32" fmla="*/ 57 w 60"/>
                  <a:gd name="T33" fmla="*/ 30 h 60"/>
                  <a:gd name="T34" fmla="*/ 54 w 60"/>
                  <a:gd name="T35" fmla="*/ 21 h 60"/>
                  <a:gd name="T36" fmla="*/ 47 w 60"/>
                  <a:gd name="T37" fmla="*/ 11 h 60"/>
                  <a:gd name="T38" fmla="*/ 40 w 60"/>
                  <a:gd name="T39" fmla="*/ 5 h 60"/>
                  <a:gd name="T40" fmla="*/ 30 w 60"/>
                  <a:gd name="T41" fmla="*/ 5 h 60"/>
                  <a:gd name="T42" fmla="*/ 17 w 60"/>
                  <a:gd name="T43" fmla="*/ 5 h 60"/>
                  <a:gd name="T44" fmla="*/ 11 w 60"/>
                  <a:gd name="T45" fmla="*/ 11 h 60"/>
                  <a:gd name="T46" fmla="*/ 4 w 60"/>
                  <a:gd name="T47" fmla="*/ 21 h 60"/>
                  <a:gd name="T48" fmla="*/ 4 w 60"/>
                  <a:gd name="T49" fmla="*/ 30 h 60"/>
                  <a:gd name="T50" fmla="*/ 4 w 60"/>
                  <a:gd name="T51" fmla="*/ 40 h 60"/>
                  <a:gd name="T52" fmla="*/ 11 w 60"/>
                  <a:gd name="T53" fmla="*/ 47 h 60"/>
                  <a:gd name="T54" fmla="*/ 17 w 60"/>
                  <a:gd name="T55" fmla="*/ 54 h 60"/>
                  <a:gd name="T56" fmla="*/ 30 w 60"/>
                  <a:gd name="T57" fmla="*/ 57 h 60"/>
                  <a:gd name="T58" fmla="*/ 40 w 60"/>
                  <a:gd name="T59" fmla="*/ 54 h 60"/>
                  <a:gd name="T60" fmla="*/ 47 w 60"/>
                  <a:gd name="T61" fmla="*/ 47 h 60"/>
                  <a:gd name="T62" fmla="*/ 54 w 60"/>
                  <a:gd name="T63" fmla="*/ 40 h 60"/>
                  <a:gd name="T64" fmla="*/ 57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7" y="24"/>
                    </a:lnTo>
                    <a:lnTo>
                      <a:pt x="57" y="17"/>
                    </a:lnTo>
                    <a:lnTo>
                      <a:pt x="54" y="14"/>
                    </a:lnTo>
                    <a:lnTo>
                      <a:pt x="51" y="7"/>
                    </a:lnTo>
                    <a:lnTo>
                      <a:pt x="47" y="5"/>
                    </a:lnTo>
                    <a:lnTo>
                      <a:pt x="40" y="5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7" y="7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7" y="51"/>
                    </a:lnTo>
                    <a:lnTo>
                      <a:pt x="14" y="54"/>
                    </a:lnTo>
                    <a:lnTo>
                      <a:pt x="17" y="57"/>
                    </a:lnTo>
                    <a:lnTo>
                      <a:pt x="24" y="60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40" y="57"/>
                    </a:lnTo>
                    <a:lnTo>
                      <a:pt x="47" y="54"/>
                    </a:lnTo>
                    <a:lnTo>
                      <a:pt x="51" y="51"/>
                    </a:lnTo>
                    <a:lnTo>
                      <a:pt x="54" y="47"/>
                    </a:lnTo>
                    <a:lnTo>
                      <a:pt x="57" y="40"/>
                    </a:lnTo>
                    <a:lnTo>
                      <a:pt x="57" y="37"/>
                    </a:lnTo>
                    <a:lnTo>
                      <a:pt x="60" y="30"/>
                    </a:lnTo>
                    <a:lnTo>
                      <a:pt x="57" y="30"/>
                    </a:lnTo>
                    <a:lnTo>
                      <a:pt x="54" y="24"/>
                    </a:lnTo>
                    <a:lnTo>
                      <a:pt x="54" y="21"/>
                    </a:lnTo>
                    <a:lnTo>
                      <a:pt x="51" y="14"/>
                    </a:lnTo>
                    <a:lnTo>
                      <a:pt x="47" y="11"/>
                    </a:lnTo>
                    <a:lnTo>
                      <a:pt x="44" y="7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24" y="5"/>
                    </a:lnTo>
                    <a:lnTo>
                      <a:pt x="17" y="5"/>
                    </a:lnTo>
                    <a:lnTo>
                      <a:pt x="14" y="7"/>
                    </a:lnTo>
                    <a:lnTo>
                      <a:pt x="11" y="11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7" y="45"/>
                    </a:lnTo>
                    <a:lnTo>
                      <a:pt x="11" y="47"/>
                    </a:lnTo>
                    <a:lnTo>
                      <a:pt x="14" y="51"/>
                    </a:lnTo>
                    <a:lnTo>
                      <a:pt x="17" y="54"/>
                    </a:lnTo>
                    <a:lnTo>
                      <a:pt x="24" y="57"/>
                    </a:lnTo>
                    <a:lnTo>
                      <a:pt x="30" y="57"/>
                    </a:lnTo>
                    <a:lnTo>
                      <a:pt x="34" y="57"/>
                    </a:lnTo>
                    <a:lnTo>
                      <a:pt x="40" y="54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51" y="45"/>
                    </a:lnTo>
                    <a:lnTo>
                      <a:pt x="54" y="40"/>
                    </a:lnTo>
                    <a:lnTo>
                      <a:pt x="54" y="34"/>
                    </a:lnTo>
                    <a:lnTo>
                      <a:pt x="57" y="30"/>
                    </a:lnTo>
                    <a:lnTo>
                      <a:pt x="60" y="30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1" name="Freeform 1493">
                <a:extLst>
                  <a:ext uri="{FF2B5EF4-FFF2-40B4-BE49-F238E27FC236}">
                    <a16:creationId xmlns:a16="http://schemas.microsoft.com/office/drawing/2014/main" id="{D83471D5-3BE0-4949-AD04-681F9FA25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56"/>
                <a:ext cx="18" cy="17"/>
              </a:xfrm>
              <a:custGeom>
                <a:avLst/>
                <a:gdLst>
                  <a:gd name="T0" fmla="*/ 49 w 53"/>
                  <a:gd name="T1" fmla="*/ 19 h 52"/>
                  <a:gd name="T2" fmla="*/ 45 w 53"/>
                  <a:gd name="T3" fmla="*/ 9 h 52"/>
                  <a:gd name="T4" fmla="*/ 39 w 53"/>
                  <a:gd name="T5" fmla="*/ 2 h 52"/>
                  <a:gd name="T6" fmla="*/ 30 w 53"/>
                  <a:gd name="T7" fmla="*/ 0 h 52"/>
                  <a:gd name="T8" fmla="*/ 20 w 53"/>
                  <a:gd name="T9" fmla="*/ 0 h 52"/>
                  <a:gd name="T10" fmla="*/ 10 w 53"/>
                  <a:gd name="T11" fmla="*/ 2 h 52"/>
                  <a:gd name="T12" fmla="*/ 3 w 53"/>
                  <a:gd name="T13" fmla="*/ 9 h 52"/>
                  <a:gd name="T14" fmla="*/ 0 w 53"/>
                  <a:gd name="T15" fmla="*/ 19 h 52"/>
                  <a:gd name="T16" fmla="*/ 0 w 53"/>
                  <a:gd name="T17" fmla="*/ 29 h 52"/>
                  <a:gd name="T18" fmla="*/ 3 w 53"/>
                  <a:gd name="T19" fmla="*/ 39 h 52"/>
                  <a:gd name="T20" fmla="*/ 10 w 53"/>
                  <a:gd name="T21" fmla="*/ 45 h 52"/>
                  <a:gd name="T22" fmla="*/ 20 w 53"/>
                  <a:gd name="T23" fmla="*/ 52 h 52"/>
                  <a:gd name="T24" fmla="*/ 30 w 53"/>
                  <a:gd name="T25" fmla="*/ 52 h 52"/>
                  <a:gd name="T26" fmla="*/ 39 w 53"/>
                  <a:gd name="T27" fmla="*/ 45 h 52"/>
                  <a:gd name="T28" fmla="*/ 45 w 53"/>
                  <a:gd name="T29" fmla="*/ 39 h 52"/>
                  <a:gd name="T30" fmla="*/ 49 w 53"/>
                  <a:gd name="T31" fmla="*/ 29 h 52"/>
                  <a:gd name="T32" fmla="*/ 49 w 53"/>
                  <a:gd name="T33" fmla="*/ 25 h 52"/>
                  <a:gd name="T34" fmla="*/ 45 w 53"/>
                  <a:gd name="T35" fmla="*/ 16 h 52"/>
                  <a:gd name="T36" fmla="*/ 43 w 53"/>
                  <a:gd name="T37" fmla="*/ 9 h 52"/>
                  <a:gd name="T38" fmla="*/ 32 w 53"/>
                  <a:gd name="T39" fmla="*/ 2 h 52"/>
                  <a:gd name="T40" fmla="*/ 26 w 53"/>
                  <a:gd name="T41" fmla="*/ 2 h 52"/>
                  <a:gd name="T42" fmla="*/ 16 w 53"/>
                  <a:gd name="T43" fmla="*/ 2 h 52"/>
                  <a:gd name="T44" fmla="*/ 10 w 53"/>
                  <a:gd name="T45" fmla="*/ 9 h 52"/>
                  <a:gd name="T46" fmla="*/ 3 w 53"/>
                  <a:gd name="T47" fmla="*/ 16 h 52"/>
                  <a:gd name="T48" fmla="*/ 3 w 53"/>
                  <a:gd name="T49" fmla="*/ 25 h 52"/>
                  <a:gd name="T50" fmla="*/ 3 w 53"/>
                  <a:gd name="T51" fmla="*/ 35 h 52"/>
                  <a:gd name="T52" fmla="*/ 10 w 53"/>
                  <a:gd name="T53" fmla="*/ 42 h 52"/>
                  <a:gd name="T54" fmla="*/ 16 w 53"/>
                  <a:gd name="T55" fmla="*/ 45 h 52"/>
                  <a:gd name="T56" fmla="*/ 26 w 53"/>
                  <a:gd name="T57" fmla="*/ 48 h 52"/>
                  <a:gd name="T58" fmla="*/ 32 w 53"/>
                  <a:gd name="T59" fmla="*/ 45 h 52"/>
                  <a:gd name="T60" fmla="*/ 43 w 53"/>
                  <a:gd name="T61" fmla="*/ 42 h 52"/>
                  <a:gd name="T62" fmla="*/ 45 w 53"/>
                  <a:gd name="T63" fmla="*/ 35 h 52"/>
                  <a:gd name="T64" fmla="*/ 49 w 53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2">
                    <a:moveTo>
                      <a:pt x="53" y="25"/>
                    </a:moveTo>
                    <a:lnTo>
                      <a:pt x="49" y="19"/>
                    </a:lnTo>
                    <a:lnTo>
                      <a:pt x="49" y="16"/>
                    </a:lnTo>
                    <a:lnTo>
                      <a:pt x="45" y="9"/>
                    </a:lnTo>
                    <a:lnTo>
                      <a:pt x="43" y="5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3" y="39"/>
                    </a:lnTo>
                    <a:lnTo>
                      <a:pt x="5" y="42"/>
                    </a:lnTo>
                    <a:lnTo>
                      <a:pt x="10" y="45"/>
                    </a:lnTo>
                    <a:lnTo>
                      <a:pt x="13" y="48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30" y="52"/>
                    </a:lnTo>
                    <a:lnTo>
                      <a:pt x="36" y="48"/>
                    </a:lnTo>
                    <a:lnTo>
                      <a:pt x="39" y="45"/>
                    </a:lnTo>
                    <a:lnTo>
                      <a:pt x="43" y="42"/>
                    </a:lnTo>
                    <a:lnTo>
                      <a:pt x="45" y="39"/>
                    </a:lnTo>
                    <a:lnTo>
                      <a:pt x="49" y="35"/>
                    </a:lnTo>
                    <a:lnTo>
                      <a:pt x="49" y="29"/>
                    </a:lnTo>
                    <a:lnTo>
                      <a:pt x="53" y="25"/>
                    </a:lnTo>
                    <a:lnTo>
                      <a:pt x="49" y="25"/>
                    </a:lnTo>
                    <a:lnTo>
                      <a:pt x="45" y="19"/>
                    </a:lnTo>
                    <a:lnTo>
                      <a:pt x="45" y="16"/>
                    </a:lnTo>
                    <a:lnTo>
                      <a:pt x="43" y="12"/>
                    </a:lnTo>
                    <a:lnTo>
                      <a:pt x="43" y="9"/>
                    </a:lnTo>
                    <a:lnTo>
                      <a:pt x="39" y="5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26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5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3" y="35"/>
                    </a:lnTo>
                    <a:lnTo>
                      <a:pt x="5" y="39"/>
                    </a:lnTo>
                    <a:lnTo>
                      <a:pt x="10" y="42"/>
                    </a:lnTo>
                    <a:lnTo>
                      <a:pt x="13" y="45"/>
                    </a:lnTo>
                    <a:lnTo>
                      <a:pt x="16" y="45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0" y="48"/>
                    </a:lnTo>
                    <a:lnTo>
                      <a:pt x="32" y="45"/>
                    </a:lnTo>
                    <a:lnTo>
                      <a:pt x="39" y="45"/>
                    </a:lnTo>
                    <a:lnTo>
                      <a:pt x="43" y="42"/>
                    </a:lnTo>
                    <a:lnTo>
                      <a:pt x="43" y="39"/>
                    </a:lnTo>
                    <a:lnTo>
                      <a:pt x="45" y="35"/>
                    </a:lnTo>
                    <a:lnTo>
                      <a:pt x="45" y="29"/>
                    </a:lnTo>
                    <a:lnTo>
                      <a:pt x="49" y="25"/>
                    </a:lnTo>
                    <a:lnTo>
                      <a:pt x="53" y="25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2" name="Freeform 1494">
                <a:extLst>
                  <a:ext uri="{FF2B5EF4-FFF2-40B4-BE49-F238E27FC236}">
                    <a16:creationId xmlns:a16="http://schemas.microsoft.com/office/drawing/2014/main" id="{FB48EDF9-1659-4A3B-85C7-DEA0F98A2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157"/>
                <a:ext cx="16" cy="15"/>
              </a:xfrm>
              <a:custGeom>
                <a:avLst/>
                <a:gdLst>
                  <a:gd name="T0" fmla="*/ 42 w 46"/>
                  <a:gd name="T1" fmla="*/ 17 h 46"/>
                  <a:gd name="T2" fmla="*/ 40 w 46"/>
                  <a:gd name="T3" fmla="*/ 10 h 46"/>
                  <a:gd name="T4" fmla="*/ 36 w 46"/>
                  <a:gd name="T5" fmla="*/ 3 h 46"/>
                  <a:gd name="T6" fmla="*/ 27 w 46"/>
                  <a:gd name="T7" fmla="*/ 0 h 46"/>
                  <a:gd name="T8" fmla="*/ 17 w 46"/>
                  <a:gd name="T9" fmla="*/ 0 h 46"/>
                  <a:gd name="T10" fmla="*/ 10 w 46"/>
                  <a:gd name="T11" fmla="*/ 3 h 46"/>
                  <a:gd name="T12" fmla="*/ 2 w 46"/>
                  <a:gd name="T13" fmla="*/ 10 h 46"/>
                  <a:gd name="T14" fmla="*/ 0 w 46"/>
                  <a:gd name="T15" fmla="*/ 17 h 46"/>
                  <a:gd name="T16" fmla="*/ 0 w 46"/>
                  <a:gd name="T17" fmla="*/ 27 h 46"/>
                  <a:gd name="T18" fmla="*/ 2 w 46"/>
                  <a:gd name="T19" fmla="*/ 37 h 46"/>
                  <a:gd name="T20" fmla="*/ 10 w 46"/>
                  <a:gd name="T21" fmla="*/ 43 h 46"/>
                  <a:gd name="T22" fmla="*/ 17 w 46"/>
                  <a:gd name="T23" fmla="*/ 46 h 46"/>
                  <a:gd name="T24" fmla="*/ 27 w 46"/>
                  <a:gd name="T25" fmla="*/ 46 h 46"/>
                  <a:gd name="T26" fmla="*/ 36 w 46"/>
                  <a:gd name="T27" fmla="*/ 43 h 46"/>
                  <a:gd name="T28" fmla="*/ 40 w 46"/>
                  <a:gd name="T29" fmla="*/ 37 h 46"/>
                  <a:gd name="T30" fmla="*/ 42 w 46"/>
                  <a:gd name="T31" fmla="*/ 27 h 46"/>
                  <a:gd name="T32" fmla="*/ 42 w 46"/>
                  <a:gd name="T33" fmla="*/ 23 h 46"/>
                  <a:gd name="T34" fmla="*/ 40 w 46"/>
                  <a:gd name="T35" fmla="*/ 14 h 46"/>
                  <a:gd name="T36" fmla="*/ 36 w 46"/>
                  <a:gd name="T37" fmla="*/ 10 h 46"/>
                  <a:gd name="T38" fmla="*/ 29 w 46"/>
                  <a:gd name="T39" fmla="*/ 3 h 46"/>
                  <a:gd name="T40" fmla="*/ 23 w 46"/>
                  <a:gd name="T41" fmla="*/ 3 h 46"/>
                  <a:gd name="T42" fmla="*/ 13 w 46"/>
                  <a:gd name="T43" fmla="*/ 3 h 46"/>
                  <a:gd name="T44" fmla="*/ 7 w 46"/>
                  <a:gd name="T45" fmla="*/ 10 h 46"/>
                  <a:gd name="T46" fmla="*/ 2 w 46"/>
                  <a:gd name="T47" fmla="*/ 20 h 46"/>
                  <a:gd name="T48" fmla="*/ 2 w 46"/>
                  <a:gd name="T49" fmla="*/ 27 h 46"/>
                  <a:gd name="T50" fmla="*/ 7 w 46"/>
                  <a:gd name="T51" fmla="*/ 33 h 46"/>
                  <a:gd name="T52" fmla="*/ 10 w 46"/>
                  <a:gd name="T53" fmla="*/ 40 h 46"/>
                  <a:gd name="T54" fmla="*/ 17 w 46"/>
                  <a:gd name="T55" fmla="*/ 43 h 46"/>
                  <a:gd name="T56" fmla="*/ 27 w 46"/>
                  <a:gd name="T57" fmla="*/ 43 h 46"/>
                  <a:gd name="T58" fmla="*/ 33 w 46"/>
                  <a:gd name="T59" fmla="*/ 40 h 46"/>
                  <a:gd name="T60" fmla="*/ 40 w 46"/>
                  <a:gd name="T61" fmla="*/ 33 h 46"/>
                  <a:gd name="T62" fmla="*/ 42 w 46"/>
                  <a:gd name="T63" fmla="*/ 27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2" y="17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2" y="37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3" y="43"/>
                    </a:lnTo>
                    <a:lnTo>
                      <a:pt x="17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29" y="43"/>
                    </a:lnTo>
                    <a:lnTo>
                      <a:pt x="36" y="43"/>
                    </a:lnTo>
                    <a:lnTo>
                      <a:pt x="40" y="40"/>
                    </a:lnTo>
                    <a:lnTo>
                      <a:pt x="40" y="37"/>
                    </a:lnTo>
                    <a:lnTo>
                      <a:pt x="42" y="33"/>
                    </a:lnTo>
                    <a:lnTo>
                      <a:pt x="42" y="27"/>
                    </a:lnTo>
                    <a:lnTo>
                      <a:pt x="46" y="23"/>
                    </a:lnTo>
                    <a:lnTo>
                      <a:pt x="42" y="23"/>
                    </a:lnTo>
                    <a:lnTo>
                      <a:pt x="42" y="20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3" y="40"/>
                    </a:lnTo>
                    <a:lnTo>
                      <a:pt x="17" y="43"/>
                    </a:lnTo>
                    <a:lnTo>
                      <a:pt x="23" y="43"/>
                    </a:lnTo>
                    <a:lnTo>
                      <a:pt x="27" y="43"/>
                    </a:lnTo>
                    <a:lnTo>
                      <a:pt x="29" y="40"/>
                    </a:lnTo>
                    <a:lnTo>
                      <a:pt x="33" y="40"/>
                    </a:lnTo>
                    <a:lnTo>
                      <a:pt x="36" y="37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2" y="27"/>
                    </a:lnTo>
                    <a:lnTo>
                      <a:pt x="42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3" name="Freeform 1495">
                <a:extLst>
                  <a:ext uri="{FF2B5EF4-FFF2-40B4-BE49-F238E27FC236}">
                    <a16:creationId xmlns:a16="http://schemas.microsoft.com/office/drawing/2014/main" id="{E170A0CC-E587-4B8E-B43A-A5C8D5868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158"/>
                <a:ext cx="13" cy="13"/>
              </a:xfrm>
              <a:custGeom>
                <a:avLst/>
                <a:gdLst>
                  <a:gd name="T0" fmla="*/ 40 w 40"/>
                  <a:gd name="T1" fmla="*/ 17 h 40"/>
                  <a:gd name="T2" fmla="*/ 36 w 40"/>
                  <a:gd name="T3" fmla="*/ 7 h 40"/>
                  <a:gd name="T4" fmla="*/ 29 w 40"/>
                  <a:gd name="T5" fmla="*/ 3 h 40"/>
                  <a:gd name="T6" fmla="*/ 23 w 40"/>
                  <a:gd name="T7" fmla="*/ 0 h 40"/>
                  <a:gd name="T8" fmla="*/ 13 w 40"/>
                  <a:gd name="T9" fmla="*/ 0 h 40"/>
                  <a:gd name="T10" fmla="*/ 7 w 40"/>
                  <a:gd name="T11" fmla="*/ 3 h 40"/>
                  <a:gd name="T12" fmla="*/ 0 w 40"/>
                  <a:gd name="T13" fmla="*/ 10 h 40"/>
                  <a:gd name="T14" fmla="*/ 0 w 40"/>
                  <a:gd name="T15" fmla="*/ 19 h 40"/>
                  <a:gd name="T16" fmla="*/ 0 w 40"/>
                  <a:gd name="T17" fmla="*/ 26 h 40"/>
                  <a:gd name="T18" fmla="*/ 3 w 40"/>
                  <a:gd name="T19" fmla="*/ 34 h 40"/>
                  <a:gd name="T20" fmla="*/ 9 w 40"/>
                  <a:gd name="T21" fmla="*/ 36 h 40"/>
                  <a:gd name="T22" fmla="*/ 19 w 40"/>
                  <a:gd name="T23" fmla="*/ 40 h 40"/>
                  <a:gd name="T24" fmla="*/ 26 w 40"/>
                  <a:gd name="T25" fmla="*/ 36 h 40"/>
                  <a:gd name="T26" fmla="*/ 33 w 40"/>
                  <a:gd name="T27" fmla="*/ 34 h 40"/>
                  <a:gd name="T28" fmla="*/ 36 w 40"/>
                  <a:gd name="T29" fmla="*/ 26 h 40"/>
                  <a:gd name="T30" fmla="*/ 40 w 40"/>
                  <a:gd name="T31" fmla="*/ 19 h 40"/>
                  <a:gd name="T32" fmla="*/ 36 w 40"/>
                  <a:gd name="T33" fmla="*/ 17 h 40"/>
                  <a:gd name="T34" fmla="*/ 33 w 40"/>
                  <a:gd name="T35" fmla="*/ 10 h 40"/>
                  <a:gd name="T36" fmla="*/ 26 w 40"/>
                  <a:gd name="T37" fmla="*/ 7 h 40"/>
                  <a:gd name="T38" fmla="*/ 23 w 40"/>
                  <a:gd name="T39" fmla="*/ 3 h 40"/>
                  <a:gd name="T40" fmla="*/ 16 w 40"/>
                  <a:gd name="T41" fmla="*/ 3 h 40"/>
                  <a:gd name="T42" fmla="*/ 9 w 40"/>
                  <a:gd name="T43" fmla="*/ 7 h 40"/>
                  <a:gd name="T44" fmla="*/ 3 w 40"/>
                  <a:gd name="T45" fmla="*/ 10 h 40"/>
                  <a:gd name="T46" fmla="*/ 3 w 40"/>
                  <a:gd name="T47" fmla="*/ 17 h 40"/>
                  <a:gd name="T48" fmla="*/ 3 w 40"/>
                  <a:gd name="T49" fmla="*/ 23 h 40"/>
                  <a:gd name="T50" fmla="*/ 3 w 40"/>
                  <a:gd name="T51" fmla="*/ 29 h 40"/>
                  <a:gd name="T52" fmla="*/ 9 w 40"/>
                  <a:gd name="T53" fmla="*/ 34 h 40"/>
                  <a:gd name="T54" fmla="*/ 16 w 40"/>
                  <a:gd name="T55" fmla="*/ 36 h 40"/>
                  <a:gd name="T56" fmla="*/ 23 w 40"/>
                  <a:gd name="T57" fmla="*/ 36 h 40"/>
                  <a:gd name="T58" fmla="*/ 29 w 40"/>
                  <a:gd name="T59" fmla="*/ 29 h 40"/>
                  <a:gd name="T60" fmla="*/ 33 w 40"/>
                  <a:gd name="T61" fmla="*/ 26 h 40"/>
                  <a:gd name="T62" fmla="*/ 36 w 40"/>
                  <a:gd name="T6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40" y="17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13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33" y="34"/>
                    </a:lnTo>
                    <a:lnTo>
                      <a:pt x="36" y="29"/>
                    </a:lnTo>
                    <a:lnTo>
                      <a:pt x="36" y="26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36" y="19"/>
                    </a:lnTo>
                    <a:lnTo>
                      <a:pt x="36" y="17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7" y="29"/>
                    </a:lnTo>
                    <a:lnTo>
                      <a:pt x="9" y="34"/>
                    </a:lnTo>
                    <a:lnTo>
                      <a:pt x="13" y="34"/>
                    </a:lnTo>
                    <a:lnTo>
                      <a:pt x="16" y="36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6" y="34"/>
                    </a:lnTo>
                    <a:lnTo>
                      <a:pt x="29" y="29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4" name="Freeform 1496">
                <a:extLst>
                  <a:ext uri="{FF2B5EF4-FFF2-40B4-BE49-F238E27FC236}">
                    <a16:creationId xmlns:a16="http://schemas.microsoft.com/office/drawing/2014/main" id="{4E2A02E2-D5D4-419D-AE3B-34812A885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159"/>
                <a:ext cx="11" cy="11"/>
              </a:xfrm>
              <a:custGeom>
                <a:avLst/>
                <a:gdLst>
                  <a:gd name="T0" fmla="*/ 33 w 33"/>
                  <a:gd name="T1" fmla="*/ 16 h 33"/>
                  <a:gd name="T2" fmla="*/ 33 w 33"/>
                  <a:gd name="T3" fmla="*/ 13 h 33"/>
                  <a:gd name="T4" fmla="*/ 29 w 33"/>
                  <a:gd name="T5" fmla="*/ 10 h 33"/>
                  <a:gd name="T6" fmla="*/ 29 w 33"/>
                  <a:gd name="T7" fmla="*/ 7 h 33"/>
                  <a:gd name="T8" fmla="*/ 26 w 33"/>
                  <a:gd name="T9" fmla="*/ 3 h 33"/>
                  <a:gd name="T10" fmla="*/ 22 w 33"/>
                  <a:gd name="T11" fmla="*/ 3 h 33"/>
                  <a:gd name="T12" fmla="*/ 22 w 33"/>
                  <a:gd name="T13" fmla="*/ 0 h 33"/>
                  <a:gd name="T14" fmla="*/ 20 w 33"/>
                  <a:gd name="T15" fmla="*/ 0 h 33"/>
                  <a:gd name="T16" fmla="*/ 16 w 33"/>
                  <a:gd name="T17" fmla="*/ 0 h 33"/>
                  <a:gd name="T18" fmla="*/ 12 w 33"/>
                  <a:gd name="T19" fmla="*/ 0 h 33"/>
                  <a:gd name="T20" fmla="*/ 10 w 33"/>
                  <a:gd name="T21" fmla="*/ 0 h 33"/>
                  <a:gd name="T22" fmla="*/ 6 w 33"/>
                  <a:gd name="T23" fmla="*/ 3 h 33"/>
                  <a:gd name="T24" fmla="*/ 3 w 33"/>
                  <a:gd name="T25" fmla="*/ 3 h 33"/>
                  <a:gd name="T26" fmla="*/ 0 w 33"/>
                  <a:gd name="T27" fmla="*/ 7 h 33"/>
                  <a:gd name="T28" fmla="*/ 0 w 33"/>
                  <a:gd name="T29" fmla="*/ 10 h 33"/>
                  <a:gd name="T30" fmla="*/ 0 w 33"/>
                  <a:gd name="T31" fmla="*/ 13 h 33"/>
                  <a:gd name="T32" fmla="*/ 0 w 33"/>
                  <a:gd name="T33" fmla="*/ 16 h 33"/>
                  <a:gd name="T34" fmla="*/ 0 w 33"/>
                  <a:gd name="T35" fmla="*/ 20 h 33"/>
                  <a:gd name="T36" fmla="*/ 0 w 33"/>
                  <a:gd name="T37" fmla="*/ 22 h 33"/>
                  <a:gd name="T38" fmla="*/ 0 w 33"/>
                  <a:gd name="T39" fmla="*/ 26 h 33"/>
                  <a:gd name="T40" fmla="*/ 3 w 33"/>
                  <a:gd name="T41" fmla="*/ 26 h 33"/>
                  <a:gd name="T42" fmla="*/ 6 w 33"/>
                  <a:gd name="T43" fmla="*/ 30 h 33"/>
                  <a:gd name="T44" fmla="*/ 10 w 33"/>
                  <a:gd name="T45" fmla="*/ 30 h 33"/>
                  <a:gd name="T46" fmla="*/ 12 w 33"/>
                  <a:gd name="T47" fmla="*/ 33 h 33"/>
                  <a:gd name="T48" fmla="*/ 16 w 33"/>
                  <a:gd name="T49" fmla="*/ 33 h 33"/>
                  <a:gd name="T50" fmla="*/ 20 w 33"/>
                  <a:gd name="T51" fmla="*/ 33 h 33"/>
                  <a:gd name="T52" fmla="*/ 22 w 33"/>
                  <a:gd name="T53" fmla="*/ 30 h 33"/>
                  <a:gd name="T54" fmla="*/ 26 w 33"/>
                  <a:gd name="T55" fmla="*/ 26 h 33"/>
                  <a:gd name="T56" fmla="*/ 29 w 33"/>
                  <a:gd name="T57" fmla="*/ 26 h 33"/>
                  <a:gd name="T58" fmla="*/ 29 w 33"/>
                  <a:gd name="T59" fmla="*/ 22 h 33"/>
                  <a:gd name="T60" fmla="*/ 33 w 33"/>
                  <a:gd name="T61" fmla="*/ 20 h 33"/>
                  <a:gd name="T62" fmla="*/ 33 w 33"/>
                  <a:gd name="T63" fmla="*/ 16 h 33"/>
                  <a:gd name="T64" fmla="*/ 29 w 33"/>
                  <a:gd name="T65" fmla="*/ 16 h 33"/>
                  <a:gd name="T66" fmla="*/ 29 w 33"/>
                  <a:gd name="T67" fmla="*/ 13 h 33"/>
                  <a:gd name="T68" fmla="*/ 26 w 33"/>
                  <a:gd name="T69" fmla="*/ 10 h 33"/>
                  <a:gd name="T70" fmla="*/ 22 w 33"/>
                  <a:gd name="T71" fmla="*/ 7 h 33"/>
                  <a:gd name="T72" fmla="*/ 22 w 33"/>
                  <a:gd name="T73" fmla="*/ 3 h 33"/>
                  <a:gd name="T74" fmla="*/ 20 w 33"/>
                  <a:gd name="T75" fmla="*/ 3 h 33"/>
                  <a:gd name="T76" fmla="*/ 16 w 33"/>
                  <a:gd name="T77" fmla="*/ 3 h 33"/>
                  <a:gd name="T78" fmla="*/ 12 w 33"/>
                  <a:gd name="T79" fmla="*/ 3 h 33"/>
                  <a:gd name="T80" fmla="*/ 10 w 33"/>
                  <a:gd name="T81" fmla="*/ 3 h 33"/>
                  <a:gd name="T82" fmla="*/ 6 w 33"/>
                  <a:gd name="T83" fmla="*/ 3 h 33"/>
                  <a:gd name="T84" fmla="*/ 6 w 33"/>
                  <a:gd name="T85" fmla="*/ 7 h 33"/>
                  <a:gd name="T86" fmla="*/ 3 w 33"/>
                  <a:gd name="T87" fmla="*/ 10 h 33"/>
                  <a:gd name="T88" fmla="*/ 3 w 33"/>
                  <a:gd name="T89" fmla="*/ 13 h 33"/>
                  <a:gd name="T90" fmla="*/ 3 w 33"/>
                  <a:gd name="T91" fmla="*/ 16 h 33"/>
                  <a:gd name="T92" fmla="*/ 3 w 33"/>
                  <a:gd name="T93" fmla="*/ 20 h 33"/>
                  <a:gd name="T94" fmla="*/ 3 w 33"/>
                  <a:gd name="T95" fmla="*/ 22 h 33"/>
                  <a:gd name="T96" fmla="*/ 6 w 33"/>
                  <a:gd name="T97" fmla="*/ 26 h 33"/>
                  <a:gd name="T98" fmla="*/ 10 w 33"/>
                  <a:gd name="T99" fmla="*/ 30 h 33"/>
                  <a:gd name="T100" fmla="*/ 12 w 33"/>
                  <a:gd name="T101" fmla="*/ 30 h 33"/>
                  <a:gd name="T102" fmla="*/ 16 w 33"/>
                  <a:gd name="T103" fmla="*/ 30 h 33"/>
                  <a:gd name="T104" fmla="*/ 20 w 33"/>
                  <a:gd name="T105" fmla="*/ 30 h 33"/>
                  <a:gd name="T106" fmla="*/ 22 w 33"/>
                  <a:gd name="T107" fmla="*/ 26 h 33"/>
                  <a:gd name="T108" fmla="*/ 26 w 33"/>
                  <a:gd name="T109" fmla="*/ 22 h 33"/>
                  <a:gd name="T110" fmla="*/ 26 w 33"/>
                  <a:gd name="T111" fmla="*/ 20 h 33"/>
                  <a:gd name="T112" fmla="*/ 29 w 33"/>
                  <a:gd name="T113" fmla="*/ 20 h 33"/>
                  <a:gd name="T114" fmla="*/ 29 w 33"/>
                  <a:gd name="T115" fmla="*/ 16 h 33"/>
                  <a:gd name="T116" fmla="*/ 33 w 33"/>
                  <a:gd name="T1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3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6" y="33"/>
                    </a:lnTo>
                    <a:lnTo>
                      <a:pt x="20" y="33"/>
                    </a:lnTo>
                    <a:lnTo>
                      <a:pt x="22" y="30"/>
                    </a:lnTo>
                    <a:lnTo>
                      <a:pt x="26" y="26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26" y="10"/>
                    </a:lnTo>
                    <a:lnTo>
                      <a:pt x="22" y="7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6" y="26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2" y="26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5" name="Freeform 1497">
                <a:extLst>
                  <a:ext uri="{FF2B5EF4-FFF2-40B4-BE49-F238E27FC236}">
                    <a16:creationId xmlns:a16="http://schemas.microsoft.com/office/drawing/2014/main" id="{30F24CA5-EE33-4ECE-998C-433089B9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160"/>
                <a:ext cx="8" cy="9"/>
              </a:xfrm>
              <a:custGeom>
                <a:avLst/>
                <a:gdLst>
                  <a:gd name="T0" fmla="*/ 26 w 26"/>
                  <a:gd name="T1" fmla="*/ 13 h 27"/>
                  <a:gd name="T2" fmla="*/ 26 w 26"/>
                  <a:gd name="T3" fmla="*/ 10 h 27"/>
                  <a:gd name="T4" fmla="*/ 23 w 26"/>
                  <a:gd name="T5" fmla="*/ 7 h 27"/>
                  <a:gd name="T6" fmla="*/ 20 w 26"/>
                  <a:gd name="T7" fmla="*/ 4 h 27"/>
                  <a:gd name="T8" fmla="*/ 20 w 26"/>
                  <a:gd name="T9" fmla="*/ 0 h 27"/>
                  <a:gd name="T10" fmla="*/ 17 w 26"/>
                  <a:gd name="T11" fmla="*/ 0 h 27"/>
                  <a:gd name="T12" fmla="*/ 13 w 26"/>
                  <a:gd name="T13" fmla="*/ 0 h 27"/>
                  <a:gd name="T14" fmla="*/ 9 w 26"/>
                  <a:gd name="T15" fmla="*/ 0 h 27"/>
                  <a:gd name="T16" fmla="*/ 7 w 26"/>
                  <a:gd name="T17" fmla="*/ 0 h 27"/>
                  <a:gd name="T18" fmla="*/ 3 w 26"/>
                  <a:gd name="T19" fmla="*/ 0 h 27"/>
                  <a:gd name="T20" fmla="*/ 3 w 26"/>
                  <a:gd name="T21" fmla="*/ 4 h 27"/>
                  <a:gd name="T22" fmla="*/ 0 w 26"/>
                  <a:gd name="T23" fmla="*/ 7 h 27"/>
                  <a:gd name="T24" fmla="*/ 0 w 26"/>
                  <a:gd name="T25" fmla="*/ 10 h 27"/>
                  <a:gd name="T26" fmla="*/ 0 w 26"/>
                  <a:gd name="T27" fmla="*/ 13 h 27"/>
                  <a:gd name="T28" fmla="*/ 0 w 26"/>
                  <a:gd name="T29" fmla="*/ 17 h 27"/>
                  <a:gd name="T30" fmla="*/ 0 w 26"/>
                  <a:gd name="T31" fmla="*/ 20 h 27"/>
                  <a:gd name="T32" fmla="*/ 3 w 26"/>
                  <a:gd name="T33" fmla="*/ 23 h 27"/>
                  <a:gd name="T34" fmla="*/ 7 w 26"/>
                  <a:gd name="T35" fmla="*/ 27 h 27"/>
                  <a:gd name="T36" fmla="*/ 9 w 26"/>
                  <a:gd name="T37" fmla="*/ 27 h 27"/>
                  <a:gd name="T38" fmla="*/ 13 w 26"/>
                  <a:gd name="T39" fmla="*/ 27 h 27"/>
                  <a:gd name="T40" fmla="*/ 17 w 26"/>
                  <a:gd name="T41" fmla="*/ 27 h 27"/>
                  <a:gd name="T42" fmla="*/ 20 w 26"/>
                  <a:gd name="T43" fmla="*/ 23 h 27"/>
                  <a:gd name="T44" fmla="*/ 23 w 26"/>
                  <a:gd name="T45" fmla="*/ 20 h 27"/>
                  <a:gd name="T46" fmla="*/ 23 w 26"/>
                  <a:gd name="T47" fmla="*/ 17 h 27"/>
                  <a:gd name="T48" fmla="*/ 26 w 26"/>
                  <a:gd name="T49" fmla="*/ 17 h 27"/>
                  <a:gd name="T50" fmla="*/ 26 w 26"/>
                  <a:gd name="T51" fmla="*/ 13 h 27"/>
                  <a:gd name="T52" fmla="*/ 23 w 26"/>
                  <a:gd name="T53" fmla="*/ 13 h 27"/>
                  <a:gd name="T54" fmla="*/ 23 w 26"/>
                  <a:gd name="T55" fmla="*/ 10 h 27"/>
                  <a:gd name="T56" fmla="*/ 20 w 26"/>
                  <a:gd name="T57" fmla="*/ 10 h 27"/>
                  <a:gd name="T58" fmla="*/ 20 w 26"/>
                  <a:gd name="T59" fmla="*/ 7 h 27"/>
                  <a:gd name="T60" fmla="*/ 17 w 26"/>
                  <a:gd name="T61" fmla="*/ 4 h 27"/>
                  <a:gd name="T62" fmla="*/ 13 w 26"/>
                  <a:gd name="T63" fmla="*/ 4 h 27"/>
                  <a:gd name="T64" fmla="*/ 9 w 26"/>
                  <a:gd name="T65" fmla="*/ 4 h 27"/>
                  <a:gd name="T66" fmla="*/ 7 w 26"/>
                  <a:gd name="T67" fmla="*/ 4 h 27"/>
                  <a:gd name="T68" fmla="*/ 3 w 26"/>
                  <a:gd name="T69" fmla="*/ 7 h 27"/>
                  <a:gd name="T70" fmla="*/ 3 w 26"/>
                  <a:gd name="T71" fmla="*/ 10 h 27"/>
                  <a:gd name="T72" fmla="*/ 3 w 26"/>
                  <a:gd name="T73" fmla="*/ 13 h 27"/>
                  <a:gd name="T74" fmla="*/ 3 w 26"/>
                  <a:gd name="T75" fmla="*/ 17 h 27"/>
                  <a:gd name="T76" fmla="*/ 3 w 26"/>
                  <a:gd name="T77" fmla="*/ 20 h 27"/>
                  <a:gd name="T78" fmla="*/ 7 w 26"/>
                  <a:gd name="T79" fmla="*/ 20 h 27"/>
                  <a:gd name="T80" fmla="*/ 7 w 26"/>
                  <a:gd name="T81" fmla="*/ 23 h 27"/>
                  <a:gd name="T82" fmla="*/ 9 w 26"/>
                  <a:gd name="T83" fmla="*/ 23 h 27"/>
                  <a:gd name="T84" fmla="*/ 13 w 26"/>
                  <a:gd name="T85" fmla="*/ 23 h 27"/>
                  <a:gd name="T86" fmla="*/ 17 w 26"/>
                  <a:gd name="T87" fmla="*/ 23 h 27"/>
                  <a:gd name="T88" fmla="*/ 17 w 26"/>
                  <a:gd name="T89" fmla="*/ 20 h 27"/>
                  <a:gd name="T90" fmla="*/ 20 w 26"/>
                  <a:gd name="T91" fmla="*/ 20 h 27"/>
                  <a:gd name="T92" fmla="*/ 20 w 26"/>
                  <a:gd name="T93" fmla="*/ 17 h 27"/>
                  <a:gd name="T94" fmla="*/ 23 w 26"/>
                  <a:gd name="T95" fmla="*/ 13 h 27"/>
                  <a:gd name="T96" fmla="*/ 26 w 26"/>
                  <a:gd name="T9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" h="27">
                    <a:moveTo>
                      <a:pt x="26" y="13"/>
                    </a:moveTo>
                    <a:lnTo>
                      <a:pt x="26" y="10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3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7" y="27"/>
                    </a:lnTo>
                    <a:lnTo>
                      <a:pt x="20" y="23"/>
                    </a:lnTo>
                    <a:lnTo>
                      <a:pt x="23" y="20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3" y="23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0" y="17"/>
                    </a:lnTo>
                    <a:lnTo>
                      <a:pt x="23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6" name="Freeform 1498">
                <a:extLst>
                  <a:ext uri="{FF2B5EF4-FFF2-40B4-BE49-F238E27FC236}">
                    <a16:creationId xmlns:a16="http://schemas.microsoft.com/office/drawing/2014/main" id="{F75E59D4-A615-49BC-9F7B-CBC4F69C8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161"/>
                <a:ext cx="6" cy="7"/>
              </a:xfrm>
              <a:custGeom>
                <a:avLst/>
                <a:gdLst>
                  <a:gd name="T0" fmla="*/ 20 w 20"/>
                  <a:gd name="T1" fmla="*/ 9 h 19"/>
                  <a:gd name="T2" fmla="*/ 20 w 20"/>
                  <a:gd name="T3" fmla="*/ 7 h 19"/>
                  <a:gd name="T4" fmla="*/ 17 w 20"/>
                  <a:gd name="T5" fmla="*/ 7 h 19"/>
                  <a:gd name="T6" fmla="*/ 17 w 20"/>
                  <a:gd name="T7" fmla="*/ 3 h 19"/>
                  <a:gd name="T8" fmla="*/ 14 w 20"/>
                  <a:gd name="T9" fmla="*/ 0 h 19"/>
                  <a:gd name="T10" fmla="*/ 10 w 20"/>
                  <a:gd name="T11" fmla="*/ 0 h 19"/>
                  <a:gd name="T12" fmla="*/ 7 w 20"/>
                  <a:gd name="T13" fmla="*/ 0 h 19"/>
                  <a:gd name="T14" fmla="*/ 4 w 20"/>
                  <a:gd name="T15" fmla="*/ 0 h 19"/>
                  <a:gd name="T16" fmla="*/ 0 w 20"/>
                  <a:gd name="T17" fmla="*/ 3 h 19"/>
                  <a:gd name="T18" fmla="*/ 0 w 20"/>
                  <a:gd name="T19" fmla="*/ 7 h 19"/>
                  <a:gd name="T20" fmla="*/ 0 w 20"/>
                  <a:gd name="T21" fmla="*/ 9 h 19"/>
                  <a:gd name="T22" fmla="*/ 0 w 20"/>
                  <a:gd name="T23" fmla="*/ 13 h 19"/>
                  <a:gd name="T24" fmla="*/ 0 w 20"/>
                  <a:gd name="T25" fmla="*/ 16 h 19"/>
                  <a:gd name="T26" fmla="*/ 4 w 20"/>
                  <a:gd name="T27" fmla="*/ 16 h 19"/>
                  <a:gd name="T28" fmla="*/ 4 w 20"/>
                  <a:gd name="T29" fmla="*/ 19 h 19"/>
                  <a:gd name="T30" fmla="*/ 7 w 20"/>
                  <a:gd name="T31" fmla="*/ 19 h 19"/>
                  <a:gd name="T32" fmla="*/ 10 w 20"/>
                  <a:gd name="T33" fmla="*/ 19 h 19"/>
                  <a:gd name="T34" fmla="*/ 14 w 20"/>
                  <a:gd name="T35" fmla="*/ 19 h 19"/>
                  <a:gd name="T36" fmla="*/ 14 w 20"/>
                  <a:gd name="T37" fmla="*/ 16 h 19"/>
                  <a:gd name="T38" fmla="*/ 17 w 20"/>
                  <a:gd name="T39" fmla="*/ 16 h 19"/>
                  <a:gd name="T40" fmla="*/ 17 w 20"/>
                  <a:gd name="T41" fmla="*/ 13 h 19"/>
                  <a:gd name="T42" fmla="*/ 20 w 20"/>
                  <a:gd name="T43" fmla="*/ 9 h 19"/>
                  <a:gd name="T44" fmla="*/ 17 w 20"/>
                  <a:gd name="T45" fmla="*/ 9 h 19"/>
                  <a:gd name="T46" fmla="*/ 17 w 20"/>
                  <a:gd name="T47" fmla="*/ 7 h 19"/>
                  <a:gd name="T48" fmla="*/ 14 w 20"/>
                  <a:gd name="T49" fmla="*/ 7 h 19"/>
                  <a:gd name="T50" fmla="*/ 14 w 20"/>
                  <a:gd name="T51" fmla="*/ 3 h 19"/>
                  <a:gd name="T52" fmla="*/ 10 w 20"/>
                  <a:gd name="T53" fmla="*/ 3 h 19"/>
                  <a:gd name="T54" fmla="*/ 7 w 20"/>
                  <a:gd name="T55" fmla="*/ 3 h 19"/>
                  <a:gd name="T56" fmla="*/ 4 w 20"/>
                  <a:gd name="T57" fmla="*/ 3 h 19"/>
                  <a:gd name="T58" fmla="*/ 4 w 20"/>
                  <a:gd name="T59" fmla="*/ 7 h 19"/>
                  <a:gd name="T60" fmla="*/ 4 w 20"/>
                  <a:gd name="T61" fmla="*/ 9 h 19"/>
                  <a:gd name="T62" fmla="*/ 4 w 20"/>
                  <a:gd name="T63" fmla="*/ 13 h 19"/>
                  <a:gd name="T64" fmla="*/ 7 w 20"/>
                  <a:gd name="T65" fmla="*/ 16 h 19"/>
                  <a:gd name="T66" fmla="*/ 10 w 20"/>
                  <a:gd name="T67" fmla="*/ 16 h 19"/>
                  <a:gd name="T68" fmla="*/ 14 w 20"/>
                  <a:gd name="T69" fmla="*/ 13 h 19"/>
                  <a:gd name="T70" fmla="*/ 17 w 20"/>
                  <a:gd name="T71" fmla="*/ 9 h 19"/>
                  <a:gd name="T72" fmla="*/ 20 w 20"/>
                  <a:gd name="T7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9">
                    <a:moveTo>
                      <a:pt x="20" y="9"/>
                    </a:moveTo>
                    <a:lnTo>
                      <a:pt x="20" y="7"/>
                    </a:lnTo>
                    <a:lnTo>
                      <a:pt x="17" y="7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4" y="19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19"/>
                    </a:lnTo>
                    <a:lnTo>
                      <a:pt x="14" y="16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20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7" y="16"/>
                    </a:lnTo>
                    <a:lnTo>
                      <a:pt x="10" y="16"/>
                    </a:lnTo>
                    <a:lnTo>
                      <a:pt x="14" y="13"/>
                    </a:lnTo>
                    <a:lnTo>
                      <a:pt x="17" y="9"/>
                    </a:lnTo>
                    <a:lnTo>
                      <a:pt x="20" y="9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7" name="Freeform 1499">
                <a:extLst>
                  <a:ext uri="{FF2B5EF4-FFF2-40B4-BE49-F238E27FC236}">
                    <a16:creationId xmlns:a16="http://schemas.microsoft.com/office/drawing/2014/main" id="{84063872-145B-463D-B1BB-2E3E8AC3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162"/>
                <a:ext cx="4" cy="5"/>
              </a:xfrm>
              <a:custGeom>
                <a:avLst/>
                <a:gdLst>
                  <a:gd name="T0" fmla="*/ 13 w 13"/>
                  <a:gd name="T1" fmla="*/ 6 h 13"/>
                  <a:gd name="T2" fmla="*/ 13 w 13"/>
                  <a:gd name="T3" fmla="*/ 3 h 13"/>
                  <a:gd name="T4" fmla="*/ 10 w 13"/>
                  <a:gd name="T5" fmla="*/ 3 h 13"/>
                  <a:gd name="T6" fmla="*/ 10 w 13"/>
                  <a:gd name="T7" fmla="*/ 0 h 13"/>
                  <a:gd name="T8" fmla="*/ 6 w 13"/>
                  <a:gd name="T9" fmla="*/ 0 h 13"/>
                  <a:gd name="T10" fmla="*/ 2 w 13"/>
                  <a:gd name="T11" fmla="*/ 0 h 13"/>
                  <a:gd name="T12" fmla="*/ 0 w 13"/>
                  <a:gd name="T13" fmla="*/ 0 h 13"/>
                  <a:gd name="T14" fmla="*/ 0 w 13"/>
                  <a:gd name="T15" fmla="*/ 3 h 13"/>
                  <a:gd name="T16" fmla="*/ 0 w 13"/>
                  <a:gd name="T17" fmla="*/ 6 h 13"/>
                  <a:gd name="T18" fmla="*/ 0 w 13"/>
                  <a:gd name="T19" fmla="*/ 10 h 13"/>
                  <a:gd name="T20" fmla="*/ 2 w 13"/>
                  <a:gd name="T21" fmla="*/ 13 h 13"/>
                  <a:gd name="T22" fmla="*/ 6 w 13"/>
                  <a:gd name="T23" fmla="*/ 13 h 13"/>
                  <a:gd name="T24" fmla="*/ 10 w 13"/>
                  <a:gd name="T25" fmla="*/ 10 h 13"/>
                  <a:gd name="T26" fmla="*/ 13 w 13"/>
                  <a:gd name="T2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lnTo>
                      <a:pt x="13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10" y="10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8" name="Freeform 1500">
                <a:extLst>
                  <a:ext uri="{FF2B5EF4-FFF2-40B4-BE49-F238E27FC236}">
                    <a16:creationId xmlns:a16="http://schemas.microsoft.com/office/drawing/2014/main" id="{AC65277F-D3BD-4BD7-8D53-3476392CB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163"/>
                <a:ext cx="2" cy="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0 h 7"/>
                  <a:gd name="T4" fmla="*/ 4 w 8"/>
                  <a:gd name="T5" fmla="*/ 0 h 7"/>
                  <a:gd name="T6" fmla="*/ 0 w 8"/>
                  <a:gd name="T7" fmla="*/ 0 h 7"/>
                  <a:gd name="T8" fmla="*/ 0 w 8"/>
                  <a:gd name="T9" fmla="*/ 3 h 7"/>
                  <a:gd name="T10" fmla="*/ 0 w 8"/>
                  <a:gd name="T11" fmla="*/ 7 h 7"/>
                  <a:gd name="T12" fmla="*/ 4 w 8"/>
                  <a:gd name="T13" fmla="*/ 7 h 7"/>
                  <a:gd name="T14" fmla="*/ 4 w 8"/>
                  <a:gd name="T15" fmla="*/ 3 h 7"/>
                  <a:gd name="T16" fmla="*/ 8 w 8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29" name="Freeform 1501">
                <a:extLst>
                  <a:ext uri="{FF2B5EF4-FFF2-40B4-BE49-F238E27FC236}">
                    <a16:creationId xmlns:a16="http://schemas.microsoft.com/office/drawing/2014/main" id="{273C957F-3D8B-431A-9412-B98EC7D3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076"/>
                <a:ext cx="137" cy="137"/>
              </a:xfrm>
              <a:custGeom>
                <a:avLst/>
                <a:gdLst>
                  <a:gd name="T0" fmla="*/ 409 w 411"/>
                  <a:gd name="T1" fmla="*/ 185 h 412"/>
                  <a:gd name="T2" fmla="*/ 402 w 411"/>
                  <a:gd name="T3" fmla="*/ 146 h 412"/>
                  <a:gd name="T4" fmla="*/ 386 w 411"/>
                  <a:gd name="T5" fmla="*/ 110 h 412"/>
                  <a:gd name="T6" fmla="*/ 362 w 411"/>
                  <a:gd name="T7" fmla="*/ 76 h 412"/>
                  <a:gd name="T8" fmla="*/ 336 w 411"/>
                  <a:gd name="T9" fmla="*/ 49 h 412"/>
                  <a:gd name="T10" fmla="*/ 302 w 411"/>
                  <a:gd name="T11" fmla="*/ 26 h 412"/>
                  <a:gd name="T12" fmla="*/ 266 w 411"/>
                  <a:gd name="T13" fmla="*/ 11 h 412"/>
                  <a:gd name="T14" fmla="*/ 226 w 411"/>
                  <a:gd name="T15" fmla="*/ 3 h 412"/>
                  <a:gd name="T16" fmla="*/ 186 w 411"/>
                  <a:gd name="T17" fmla="*/ 3 h 412"/>
                  <a:gd name="T18" fmla="*/ 146 w 411"/>
                  <a:gd name="T19" fmla="*/ 11 h 412"/>
                  <a:gd name="T20" fmla="*/ 109 w 411"/>
                  <a:gd name="T21" fmla="*/ 26 h 412"/>
                  <a:gd name="T22" fmla="*/ 76 w 411"/>
                  <a:gd name="T23" fmla="*/ 49 h 412"/>
                  <a:gd name="T24" fmla="*/ 47 w 411"/>
                  <a:gd name="T25" fmla="*/ 76 h 412"/>
                  <a:gd name="T26" fmla="*/ 23 w 411"/>
                  <a:gd name="T27" fmla="*/ 110 h 412"/>
                  <a:gd name="T28" fmla="*/ 9 w 411"/>
                  <a:gd name="T29" fmla="*/ 146 h 412"/>
                  <a:gd name="T30" fmla="*/ 0 w 411"/>
                  <a:gd name="T31" fmla="*/ 185 h 412"/>
                  <a:gd name="T32" fmla="*/ 0 w 411"/>
                  <a:gd name="T33" fmla="*/ 225 h 412"/>
                  <a:gd name="T34" fmla="*/ 9 w 411"/>
                  <a:gd name="T35" fmla="*/ 265 h 412"/>
                  <a:gd name="T36" fmla="*/ 23 w 411"/>
                  <a:gd name="T37" fmla="*/ 303 h 412"/>
                  <a:gd name="T38" fmla="*/ 47 w 411"/>
                  <a:gd name="T39" fmla="*/ 335 h 412"/>
                  <a:gd name="T40" fmla="*/ 76 w 411"/>
                  <a:gd name="T41" fmla="*/ 364 h 412"/>
                  <a:gd name="T42" fmla="*/ 109 w 411"/>
                  <a:gd name="T43" fmla="*/ 384 h 412"/>
                  <a:gd name="T44" fmla="*/ 146 w 411"/>
                  <a:gd name="T45" fmla="*/ 401 h 412"/>
                  <a:gd name="T46" fmla="*/ 186 w 411"/>
                  <a:gd name="T47" fmla="*/ 412 h 412"/>
                  <a:gd name="T48" fmla="*/ 226 w 411"/>
                  <a:gd name="T49" fmla="*/ 412 h 412"/>
                  <a:gd name="T50" fmla="*/ 266 w 411"/>
                  <a:gd name="T51" fmla="*/ 401 h 412"/>
                  <a:gd name="T52" fmla="*/ 302 w 411"/>
                  <a:gd name="T53" fmla="*/ 384 h 412"/>
                  <a:gd name="T54" fmla="*/ 336 w 411"/>
                  <a:gd name="T55" fmla="*/ 364 h 412"/>
                  <a:gd name="T56" fmla="*/ 362 w 411"/>
                  <a:gd name="T57" fmla="*/ 335 h 412"/>
                  <a:gd name="T58" fmla="*/ 386 w 411"/>
                  <a:gd name="T59" fmla="*/ 303 h 412"/>
                  <a:gd name="T60" fmla="*/ 402 w 411"/>
                  <a:gd name="T61" fmla="*/ 265 h 412"/>
                  <a:gd name="T62" fmla="*/ 409 w 411"/>
                  <a:gd name="T63" fmla="*/ 225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1" h="412">
                    <a:moveTo>
                      <a:pt x="411" y="206"/>
                    </a:moveTo>
                    <a:lnTo>
                      <a:pt x="409" y="185"/>
                    </a:lnTo>
                    <a:lnTo>
                      <a:pt x="405" y="166"/>
                    </a:lnTo>
                    <a:lnTo>
                      <a:pt x="402" y="146"/>
                    </a:lnTo>
                    <a:lnTo>
                      <a:pt x="396" y="126"/>
                    </a:lnTo>
                    <a:lnTo>
                      <a:pt x="386" y="110"/>
                    </a:lnTo>
                    <a:lnTo>
                      <a:pt x="376" y="93"/>
                    </a:lnTo>
                    <a:lnTo>
                      <a:pt x="362" y="76"/>
                    </a:lnTo>
                    <a:lnTo>
                      <a:pt x="348" y="63"/>
                    </a:lnTo>
                    <a:lnTo>
                      <a:pt x="336" y="49"/>
                    </a:lnTo>
                    <a:lnTo>
                      <a:pt x="318" y="36"/>
                    </a:lnTo>
                    <a:lnTo>
                      <a:pt x="302" y="26"/>
                    </a:lnTo>
                    <a:lnTo>
                      <a:pt x="285" y="15"/>
                    </a:lnTo>
                    <a:lnTo>
                      <a:pt x="266" y="11"/>
                    </a:lnTo>
                    <a:lnTo>
                      <a:pt x="245" y="6"/>
                    </a:lnTo>
                    <a:lnTo>
                      <a:pt x="226" y="3"/>
                    </a:lnTo>
                    <a:lnTo>
                      <a:pt x="205" y="0"/>
                    </a:lnTo>
                    <a:lnTo>
                      <a:pt x="186" y="3"/>
                    </a:lnTo>
                    <a:lnTo>
                      <a:pt x="167" y="6"/>
                    </a:lnTo>
                    <a:lnTo>
                      <a:pt x="146" y="11"/>
                    </a:lnTo>
                    <a:lnTo>
                      <a:pt x="126" y="15"/>
                    </a:lnTo>
                    <a:lnTo>
                      <a:pt x="109" y="26"/>
                    </a:lnTo>
                    <a:lnTo>
                      <a:pt x="89" y="36"/>
                    </a:lnTo>
                    <a:lnTo>
                      <a:pt x="76" y="49"/>
                    </a:lnTo>
                    <a:lnTo>
                      <a:pt x="59" y="63"/>
                    </a:lnTo>
                    <a:lnTo>
                      <a:pt x="47" y="76"/>
                    </a:lnTo>
                    <a:lnTo>
                      <a:pt x="36" y="93"/>
                    </a:lnTo>
                    <a:lnTo>
                      <a:pt x="23" y="110"/>
                    </a:lnTo>
                    <a:lnTo>
                      <a:pt x="16" y="126"/>
                    </a:lnTo>
                    <a:lnTo>
                      <a:pt x="9" y="146"/>
                    </a:lnTo>
                    <a:lnTo>
                      <a:pt x="2" y="166"/>
                    </a:lnTo>
                    <a:lnTo>
                      <a:pt x="0" y="185"/>
                    </a:lnTo>
                    <a:lnTo>
                      <a:pt x="0" y="206"/>
                    </a:lnTo>
                    <a:lnTo>
                      <a:pt x="0" y="225"/>
                    </a:lnTo>
                    <a:lnTo>
                      <a:pt x="2" y="246"/>
                    </a:lnTo>
                    <a:lnTo>
                      <a:pt x="9" y="265"/>
                    </a:lnTo>
                    <a:lnTo>
                      <a:pt x="16" y="286"/>
                    </a:lnTo>
                    <a:lnTo>
                      <a:pt x="23" y="303"/>
                    </a:lnTo>
                    <a:lnTo>
                      <a:pt x="36" y="322"/>
                    </a:lnTo>
                    <a:lnTo>
                      <a:pt x="47" y="335"/>
                    </a:lnTo>
                    <a:lnTo>
                      <a:pt x="59" y="351"/>
                    </a:lnTo>
                    <a:lnTo>
                      <a:pt x="76" y="364"/>
                    </a:lnTo>
                    <a:lnTo>
                      <a:pt x="89" y="374"/>
                    </a:lnTo>
                    <a:lnTo>
                      <a:pt x="109" y="384"/>
                    </a:lnTo>
                    <a:lnTo>
                      <a:pt x="126" y="395"/>
                    </a:lnTo>
                    <a:lnTo>
                      <a:pt x="146" y="401"/>
                    </a:lnTo>
                    <a:lnTo>
                      <a:pt x="167" y="408"/>
                    </a:lnTo>
                    <a:lnTo>
                      <a:pt x="186" y="412"/>
                    </a:lnTo>
                    <a:lnTo>
                      <a:pt x="205" y="412"/>
                    </a:lnTo>
                    <a:lnTo>
                      <a:pt x="226" y="412"/>
                    </a:lnTo>
                    <a:lnTo>
                      <a:pt x="245" y="408"/>
                    </a:lnTo>
                    <a:lnTo>
                      <a:pt x="266" y="401"/>
                    </a:lnTo>
                    <a:lnTo>
                      <a:pt x="285" y="395"/>
                    </a:lnTo>
                    <a:lnTo>
                      <a:pt x="302" y="384"/>
                    </a:lnTo>
                    <a:lnTo>
                      <a:pt x="318" y="374"/>
                    </a:lnTo>
                    <a:lnTo>
                      <a:pt x="336" y="364"/>
                    </a:lnTo>
                    <a:lnTo>
                      <a:pt x="348" y="351"/>
                    </a:lnTo>
                    <a:lnTo>
                      <a:pt x="362" y="335"/>
                    </a:lnTo>
                    <a:lnTo>
                      <a:pt x="376" y="322"/>
                    </a:lnTo>
                    <a:lnTo>
                      <a:pt x="386" y="303"/>
                    </a:lnTo>
                    <a:lnTo>
                      <a:pt x="396" y="286"/>
                    </a:lnTo>
                    <a:lnTo>
                      <a:pt x="402" y="265"/>
                    </a:lnTo>
                    <a:lnTo>
                      <a:pt x="405" y="246"/>
                    </a:lnTo>
                    <a:lnTo>
                      <a:pt x="409" y="225"/>
                    </a:lnTo>
                    <a:lnTo>
                      <a:pt x="411" y="20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0" name="Freeform 1502">
                <a:extLst>
                  <a:ext uri="{FF2B5EF4-FFF2-40B4-BE49-F238E27FC236}">
                    <a16:creationId xmlns:a16="http://schemas.microsoft.com/office/drawing/2014/main" id="{5F858E13-BDF9-4492-9639-01CFF3F8D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076"/>
                <a:ext cx="112" cy="112"/>
              </a:xfrm>
              <a:custGeom>
                <a:avLst/>
                <a:gdLst>
                  <a:gd name="T0" fmla="*/ 336 w 336"/>
                  <a:gd name="T1" fmla="*/ 165 h 335"/>
                  <a:gd name="T2" fmla="*/ 333 w 336"/>
                  <a:gd name="T3" fmla="*/ 130 h 335"/>
                  <a:gd name="T4" fmla="*/ 322 w 336"/>
                  <a:gd name="T5" fmla="*/ 99 h 335"/>
                  <a:gd name="T6" fmla="*/ 306 w 336"/>
                  <a:gd name="T7" fmla="*/ 69 h 335"/>
                  <a:gd name="T8" fmla="*/ 287 w 336"/>
                  <a:gd name="T9" fmla="*/ 42 h 335"/>
                  <a:gd name="T10" fmla="*/ 260 w 336"/>
                  <a:gd name="T11" fmla="*/ 22 h 335"/>
                  <a:gd name="T12" fmla="*/ 230 w 336"/>
                  <a:gd name="T13" fmla="*/ 6 h 335"/>
                  <a:gd name="T14" fmla="*/ 209 w 336"/>
                  <a:gd name="T15" fmla="*/ 0 h 335"/>
                  <a:gd name="T16" fmla="*/ 207 w 336"/>
                  <a:gd name="T17" fmla="*/ 0 h 335"/>
                  <a:gd name="T18" fmla="*/ 202 w 336"/>
                  <a:gd name="T19" fmla="*/ 0 h 335"/>
                  <a:gd name="T20" fmla="*/ 199 w 336"/>
                  <a:gd name="T21" fmla="*/ 0 h 335"/>
                  <a:gd name="T22" fmla="*/ 197 w 336"/>
                  <a:gd name="T23" fmla="*/ 0 h 335"/>
                  <a:gd name="T24" fmla="*/ 199 w 336"/>
                  <a:gd name="T25" fmla="*/ 0 h 335"/>
                  <a:gd name="T26" fmla="*/ 230 w 336"/>
                  <a:gd name="T27" fmla="*/ 10 h 335"/>
                  <a:gd name="T28" fmla="*/ 260 w 336"/>
                  <a:gd name="T29" fmla="*/ 25 h 335"/>
                  <a:gd name="T30" fmla="*/ 282 w 336"/>
                  <a:gd name="T31" fmla="*/ 45 h 335"/>
                  <a:gd name="T32" fmla="*/ 302 w 336"/>
                  <a:gd name="T33" fmla="*/ 73 h 335"/>
                  <a:gd name="T34" fmla="*/ 319 w 336"/>
                  <a:gd name="T35" fmla="*/ 99 h 335"/>
                  <a:gd name="T36" fmla="*/ 329 w 336"/>
                  <a:gd name="T37" fmla="*/ 132 h 335"/>
                  <a:gd name="T38" fmla="*/ 333 w 336"/>
                  <a:gd name="T39" fmla="*/ 165 h 335"/>
                  <a:gd name="T40" fmla="*/ 336 w 336"/>
                  <a:gd name="T41" fmla="*/ 165 h 335"/>
                  <a:gd name="T42" fmla="*/ 333 w 336"/>
                  <a:gd name="T43" fmla="*/ 199 h 335"/>
                  <a:gd name="T44" fmla="*/ 322 w 336"/>
                  <a:gd name="T45" fmla="*/ 231 h 335"/>
                  <a:gd name="T46" fmla="*/ 306 w 336"/>
                  <a:gd name="T47" fmla="*/ 259 h 335"/>
                  <a:gd name="T48" fmla="*/ 287 w 336"/>
                  <a:gd name="T49" fmla="*/ 285 h 335"/>
                  <a:gd name="T50" fmla="*/ 260 w 336"/>
                  <a:gd name="T51" fmla="*/ 305 h 335"/>
                  <a:gd name="T52" fmla="*/ 230 w 336"/>
                  <a:gd name="T53" fmla="*/ 322 h 335"/>
                  <a:gd name="T54" fmla="*/ 199 w 336"/>
                  <a:gd name="T55" fmla="*/ 332 h 335"/>
                  <a:gd name="T56" fmla="*/ 163 w 336"/>
                  <a:gd name="T57" fmla="*/ 335 h 335"/>
                  <a:gd name="T58" fmla="*/ 129 w 336"/>
                  <a:gd name="T59" fmla="*/ 332 h 335"/>
                  <a:gd name="T60" fmla="*/ 96 w 336"/>
                  <a:gd name="T61" fmla="*/ 322 h 335"/>
                  <a:gd name="T62" fmla="*/ 70 w 336"/>
                  <a:gd name="T63" fmla="*/ 305 h 335"/>
                  <a:gd name="T64" fmla="*/ 43 w 336"/>
                  <a:gd name="T65" fmla="*/ 285 h 335"/>
                  <a:gd name="T66" fmla="*/ 23 w 336"/>
                  <a:gd name="T67" fmla="*/ 259 h 335"/>
                  <a:gd name="T68" fmla="*/ 7 w 336"/>
                  <a:gd name="T69" fmla="*/ 231 h 335"/>
                  <a:gd name="T70" fmla="*/ 0 w 336"/>
                  <a:gd name="T71" fmla="*/ 209 h 335"/>
                  <a:gd name="T72" fmla="*/ 0 w 336"/>
                  <a:gd name="T73" fmla="*/ 205 h 335"/>
                  <a:gd name="T74" fmla="*/ 0 w 336"/>
                  <a:gd name="T75" fmla="*/ 202 h 335"/>
                  <a:gd name="T76" fmla="*/ 0 w 336"/>
                  <a:gd name="T77" fmla="*/ 199 h 335"/>
                  <a:gd name="T78" fmla="*/ 0 w 336"/>
                  <a:gd name="T79" fmla="*/ 195 h 335"/>
                  <a:gd name="T80" fmla="*/ 0 w 336"/>
                  <a:gd name="T81" fmla="*/ 199 h 335"/>
                  <a:gd name="T82" fmla="*/ 9 w 336"/>
                  <a:gd name="T83" fmla="*/ 229 h 335"/>
                  <a:gd name="T84" fmla="*/ 27 w 336"/>
                  <a:gd name="T85" fmla="*/ 259 h 335"/>
                  <a:gd name="T86" fmla="*/ 47 w 336"/>
                  <a:gd name="T87" fmla="*/ 282 h 335"/>
                  <a:gd name="T88" fmla="*/ 70 w 336"/>
                  <a:gd name="T89" fmla="*/ 302 h 335"/>
                  <a:gd name="T90" fmla="*/ 100 w 336"/>
                  <a:gd name="T91" fmla="*/ 318 h 335"/>
                  <a:gd name="T92" fmla="*/ 129 w 336"/>
                  <a:gd name="T93" fmla="*/ 328 h 335"/>
                  <a:gd name="T94" fmla="*/ 163 w 336"/>
                  <a:gd name="T95" fmla="*/ 332 h 335"/>
                  <a:gd name="T96" fmla="*/ 199 w 336"/>
                  <a:gd name="T97" fmla="*/ 328 h 335"/>
                  <a:gd name="T98" fmla="*/ 230 w 336"/>
                  <a:gd name="T99" fmla="*/ 318 h 335"/>
                  <a:gd name="T100" fmla="*/ 260 w 336"/>
                  <a:gd name="T101" fmla="*/ 302 h 335"/>
                  <a:gd name="T102" fmla="*/ 282 w 336"/>
                  <a:gd name="T103" fmla="*/ 282 h 335"/>
                  <a:gd name="T104" fmla="*/ 302 w 336"/>
                  <a:gd name="T105" fmla="*/ 259 h 335"/>
                  <a:gd name="T106" fmla="*/ 319 w 336"/>
                  <a:gd name="T107" fmla="*/ 229 h 335"/>
                  <a:gd name="T108" fmla="*/ 329 w 336"/>
                  <a:gd name="T109" fmla="*/ 199 h 335"/>
                  <a:gd name="T110" fmla="*/ 333 w 336"/>
                  <a:gd name="T111" fmla="*/ 165 h 335"/>
                  <a:gd name="T112" fmla="*/ 336 w 336"/>
                  <a:gd name="T113" fmla="*/ 16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6" h="335">
                    <a:moveTo>
                      <a:pt x="336" y="165"/>
                    </a:moveTo>
                    <a:lnTo>
                      <a:pt x="333" y="130"/>
                    </a:lnTo>
                    <a:lnTo>
                      <a:pt x="322" y="99"/>
                    </a:lnTo>
                    <a:lnTo>
                      <a:pt x="306" y="69"/>
                    </a:lnTo>
                    <a:lnTo>
                      <a:pt x="287" y="42"/>
                    </a:lnTo>
                    <a:lnTo>
                      <a:pt x="260" y="22"/>
                    </a:lnTo>
                    <a:lnTo>
                      <a:pt x="230" y="6"/>
                    </a:lnTo>
                    <a:lnTo>
                      <a:pt x="209" y="0"/>
                    </a:lnTo>
                    <a:lnTo>
                      <a:pt x="207" y="0"/>
                    </a:lnTo>
                    <a:lnTo>
                      <a:pt x="202" y="0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30" y="10"/>
                    </a:lnTo>
                    <a:lnTo>
                      <a:pt x="260" y="25"/>
                    </a:lnTo>
                    <a:lnTo>
                      <a:pt x="282" y="45"/>
                    </a:lnTo>
                    <a:lnTo>
                      <a:pt x="302" y="73"/>
                    </a:lnTo>
                    <a:lnTo>
                      <a:pt x="319" y="99"/>
                    </a:lnTo>
                    <a:lnTo>
                      <a:pt x="329" y="132"/>
                    </a:lnTo>
                    <a:lnTo>
                      <a:pt x="333" y="165"/>
                    </a:lnTo>
                    <a:lnTo>
                      <a:pt x="336" y="165"/>
                    </a:lnTo>
                    <a:lnTo>
                      <a:pt x="333" y="199"/>
                    </a:lnTo>
                    <a:lnTo>
                      <a:pt x="322" y="231"/>
                    </a:lnTo>
                    <a:lnTo>
                      <a:pt x="306" y="259"/>
                    </a:lnTo>
                    <a:lnTo>
                      <a:pt x="287" y="285"/>
                    </a:lnTo>
                    <a:lnTo>
                      <a:pt x="260" y="305"/>
                    </a:lnTo>
                    <a:lnTo>
                      <a:pt x="230" y="322"/>
                    </a:lnTo>
                    <a:lnTo>
                      <a:pt x="199" y="332"/>
                    </a:lnTo>
                    <a:lnTo>
                      <a:pt x="163" y="335"/>
                    </a:lnTo>
                    <a:lnTo>
                      <a:pt x="129" y="332"/>
                    </a:lnTo>
                    <a:lnTo>
                      <a:pt x="96" y="322"/>
                    </a:lnTo>
                    <a:lnTo>
                      <a:pt x="70" y="305"/>
                    </a:lnTo>
                    <a:lnTo>
                      <a:pt x="43" y="285"/>
                    </a:lnTo>
                    <a:lnTo>
                      <a:pt x="23" y="259"/>
                    </a:lnTo>
                    <a:lnTo>
                      <a:pt x="7" y="231"/>
                    </a:lnTo>
                    <a:lnTo>
                      <a:pt x="0" y="209"/>
                    </a:lnTo>
                    <a:lnTo>
                      <a:pt x="0" y="205"/>
                    </a:lnTo>
                    <a:lnTo>
                      <a:pt x="0" y="202"/>
                    </a:lnTo>
                    <a:lnTo>
                      <a:pt x="0" y="199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9" y="229"/>
                    </a:lnTo>
                    <a:lnTo>
                      <a:pt x="27" y="259"/>
                    </a:lnTo>
                    <a:lnTo>
                      <a:pt x="47" y="282"/>
                    </a:lnTo>
                    <a:lnTo>
                      <a:pt x="70" y="302"/>
                    </a:lnTo>
                    <a:lnTo>
                      <a:pt x="100" y="318"/>
                    </a:lnTo>
                    <a:lnTo>
                      <a:pt x="129" y="328"/>
                    </a:lnTo>
                    <a:lnTo>
                      <a:pt x="163" y="332"/>
                    </a:lnTo>
                    <a:lnTo>
                      <a:pt x="199" y="328"/>
                    </a:lnTo>
                    <a:lnTo>
                      <a:pt x="230" y="318"/>
                    </a:lnTo>
                    <a:lnTo>
                      <a:pt x="260" y="302"/>
                    </a:lnTo>
                    <a:lnTo>
                      <a:pt x="282" y="282"/>
                    </a:lnTo>
                    <a:lnTo>
                      <a:pt x="302" y="259"/>
                    </a:lnTo>
                    <a:lnTo>
                      <a:pt x="319" y="229"/>
                    </a:lnTo>
                    <a:lnTo>
                      <a:pt x="329" y="199"/>
                    </a:lnTo>
                    <a:lnTo>
                      <a:pt x="333" y="165"/>
                    </a:lnTo>
                    <a:lnTo>
                      <a:pt x="336" y="165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1" name="Freeform 1503">
                <a:extLst>
                  <a:ext uri="{FF2B5EF4-FFF2-40B4-BE49-F238E27FC236}">
                    <a16:creationId xmlns:a16="http://schemas.microsoft.com/office/drawing/2014/main" id="{03CA87AF-6AC5-48D8-88C1-7A9896E88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076"/>
                <a:ext cx="110" cy="110"/>
              </a:xfrm>
              <a:custGeom>
                <a:avLst/>
                <a:gdLst>
                  <a:gd name="T0" fmla="*/ 331 w 331"/>
                  <a:gd name="T1" fmla="*/ 166 h 332"/>
                  <a:gd name="T2" fmla="*/ 329 w 331"/>
                  <a:gd name="T3" fmla="*/ 133 h 332"/>
                  <a:gd name="T4" fmla="*/ 318 w 331"/>
                  <a:gd name="T5" fmla="*/ 99 h 332"/>
                  <a:gd name="T6" fmla="*/ 301 w 331"/>
                  <a:gd name="T7" fmla="*/ 72 h 332"/>
                  <a:gd name="T8" fmla="*/ 282 w 331"/>
                  <a:gd name="T9" fmla="*/ 46 h 332"/>
                  <a:gd name="T10" fmla="*/ 259 w 331"/>
                  <a:gd name="T11" fmla="*/ 25 h 332"/>
                  <a:gd name="T12" fmla="*/ 228 w 331"/>
                  <a:gd name="T13" fmla="*/ 9 h 332"/>
                  <a:gd name="T14" fmla="*/ 199 w 331"/>
                  <a:gd name="T15" fmla="*/ 0 h 332"/>
                  <a:gd name="T16" fmla="*/ 196 w 331"/>
                  <a:gd name="T17" fmla="*/ 0 h 332"/>
                  <a:gd name="T18" fmla="*/ 192 w 331"/>
                  <a:gd name="T19" fmla="*/ 0 h 332"/>
                  <a:gd name="T20" fmla="*/ 188 w 331"/>
                  <a:gd name="T21" fmla="*/ 0 h 332"/>
                  <a:gd name="T22" fmla="*/ 186 w 331"/>
                  <a:gd name="T23" fmla="*/ 2 h 332"/>
                  <a:gd name="T24" fmla="*/ 181 w 331"/>
                  <a:gd name="T25" fmla="*/ 2 h 332"/>
                  <a:gd name="T26" fmla="*/ 179 w 331"/>
                  <a:gd name="T27" fmla="*/ 2 h 332"/>
                  <a:gd name="T28" fmla="*/ 196 w 331"/>
                  <a:gd name="T29" fmla="*/ 2 h 332"/>
                  <a:gd name="T30" fmla="*/ 228 w 331"/>
                  <a:gd name="T31" fmla="*/ 13 h 332"/>
                  <a:gd name="T32" fmla="*/ 255 w 331"/>
                  <a:gd name="T33" fmla="*/ 30 h 332"/>
                  <a:gd name="T34" fmla="*/ 278 w 331"/>
                  <a:gd name="T35" fmla="*/ 49 h 332"/>
                  <a:gd name="T36" fmla="*/ 299 w 331"/>
                  <a:gd name="T37" fmla="*/ 72 h 332"/>
                  <a:gd name="T38" fmla="*/ 316 w 331"/>
                  <a:gd name="T39" fmla="*/ 99 h 332"/>
                  <a:gd name="T40" fmla="*/ 325 w 331"/>
                  <a:gd name="T41" fmla="*/ 133 h 332"/>
                  <a:gd name="T42" fmla="*/ 329 w 331"/>
                  <a:gd name="T43" fmla="*/ 166 h 332"/>
                  <a:gd name="T44" fmla="*/ 331 w 331"/>
                  <a:gd name="T45" fmla="*/ 166 h 332"/>
                  <a:gd name="T46" fmla="*/ 329 w 331"/>
                  <a:gd name="T47" fmla="*/ 200 h 332"/>
                  <a:gd name="T48" fmla="*/ 318 w 331"/>
                  <a:gd name="T49" fmla="*/ 229 h 332"/>
                  <a:gd name="T50" fmla="*/ 301 w 331"/>
                  <a:gd name="T51" fmla="*/ 259 h 332"/>
                  <a:gd name="T52" fmla="*/ 282 w 331"/>
                  <a:gd name="T53" fmla="*/ 282 h 332"/>
                  <a:gd name="T54" fmla="*/ 259 w 331"/>
                  <a:gd name="T55" fmla="*/ 301 h 332"/>
                  <a:gd name="T56" fmla="*/ 228 w 331"/>
                  <a:gd name="T57" fmla="*/ 319 h 332"/>
                  <a:gd name="T58" fmla="*/ 199 w 331"/>
                  <a:gd name="T59" fmla="*/ 329 h 332"/>
                  <a:gd name="T60" fmla="*/ 162 w 331"/>
                  <a:gd name="T61" fmla="*/ 332 h 332"/>
                  <a:gd name="T62" fmla="*/ 129 w 331"/>
                  <a:gd name="T63" fmla="*/ 329 h 332"/>
                  <a:gd name="T64" fmla="*/ 99 w 331"/>
                  <a:gd name="T65" fmla="*/ 319 h 332"/>
                  <a:gd name="T66" fmla="*/ 69 w 331"/>
                  <a:gd name="T67" fmla="*/ 301 h 332"/>
                  <a:gd name="T68" fmla="*/ 46 w 331"/>
                  <a:gd name="T69" fmla="*/ 282 h 332"/>
                  <a:gd name="T70" fmla="*/ 26 w 331"/>
                  <a:gd name="T71" fmla="*/ 259 h 332"/>
                  <a:gd name="T72" fmla="*/ 9 w 331"/>
                  <a:gd name="T73" fmla="*/ 229 h 332"/>
                  <a:gd name="T74" fmla="*/ 0 w 331"/>
                  <a:gd name="T75" fmla="*/ 200 h 332"/>
                  <a:gd name="T76" fmla="*/ 0 w 331"/>
                  <a:gd name="T77" fmla="*/ 196 h 332"/>
                  <a:gd name="T78" fmla="*/ 0 w 331"/>
                  <a:gd name="T79" fmla="*/ 192 h 332"/>
                  <a:gd name="T80" fmla="*/ 0 w 331"/>
                  <a:gd name="T81" fmla="*/ 189 h 332"/>
                  <a:gd name="T82" fmla="*/ 0 w 331"/>
                  <a:gd name="T83" fmla="*/ 185 h 332"/>
                  <a:gd name="T84" fmla="*/ 0 w 331"/>
                  <a:gd name="T85" fmla="*/ 183 h 332"/>
                  <a:gd name="T86" fmla="*/ 0 w 331"/>
                  <a:gd name="T87" fmla="*/ 179 h 332"/>
                  <a:gd name="T88" fmla="*/ 2 w 331"/>
                  <a:gd name="T89" fmla="*/ 200 h 332"/>
                  <a:gd name="T90" fmla="*/ 12 w 331"/>
                  <a:gd name="T91" fmla="*/ 229 h 332"/>
                  <a:gd name="T92" fmla="*/ 30 w 331"/>
                  <a:gd name="T93" fmla="*/ 255 h 332"/>
                  <a:gd name="T94" fmla="*/ 49 w 331"/>
                  <a:gd name="T95" fmla="*/ 282 h 332"/>
                  <a:gd name="T96" fmla="*/ 72 w 331"/>
                  <a:gd name="T97" fmla="*/ 301 h 332"/>
                  <a:gd name="T98" fmla="*/ 99 w 331"/>
                  <a:gd name="T99" fmla="*/ 315 h 332"/>
                  <a:gd name="T100" fmla="*/ 129 w 331"/>
                  <a:gd name="T101" fmla="*/ 324 h 332"/>
                  <a:gd name="T102" fmla="*/ 162 w 331"/>
                  <a:gd name="T103" fmla="*/ 329 h 332"/>
                  <a:gd name="T104" fmla="*/ 196 w 331"/>
                  <a:gd name="T105" fmla="*/ 324 h 332"/>
                  <a:gd name="T106" fmla="*/ 228 w 331"/>
                  <a:gd name="T107" fmla="*/ 315 h 332"/>
                  <a:gd name="T108" fmla="*/ 255 w 331"/>
                  <a:gd name="T109" fmla="*/ 301 h 332"/>
                  <a:gd name="T110" fmla="*/ 278 w 331"/>
                  <a:gd name="T111" fmla="*/ 282 h 332"/>
                  <a:gd name="T112" fmla="*/ 299 w 331"/>
                  <a:gd name="T113" fmla="*/ 255 h 332"/>
                  <a:gd name="T114" fmla="*/ 316 w 331"/>
                  <a:gd name="T115" fmla="*/ 229 h 332"/>
                  <a:gd name="T116" fmla="*/ 325 w 331"/>
                  <a:gd name="T117" fmla="*/ 200 h 332"/>
                  <a:gd name="T118" fmla="*/ 329 w 331"/>
                  <a:gd name="T119" fmla="*/ 166 h 332"/>
                  <a:gd name="T120" fmla="*/ 331 w 331"/>
                  <a:gd name="T121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1" h="332">
                    <a:moveTo>
                      <a:pt x="331" y="166"/>
                    </a:moveTo>
                    <a:lnTo>
                      <a:pt x="329" y="133"/>
                    </a:lnTo>
                    <a:lnTo>
                      <a:pt x="318" y="99"/>
                    </a:lnTo>
                    <a:lnTo>
                      <a:pt x="301" y="72"/>
                    </a:lnTo>
                    <a:lnTo>
                      <a:pt x="282" y="46"/>
                    </a:lnTo>
                    <a:lnTo>
                      <a:pt x="259" y="25"/>
                    </a:lnTo>
                    <a:lnTo>
                      <a:pt x="228" y="9"/>
                    </a:lnTo>
                    <a:lnTo>
                      <a:pt x="199" y="0"/>
                    </a:lnTo>
                    <a:lnTo>
                      <a:pt x="196" y="0"/>
                    </a:lnTo>
                    <a:lnTo>
                      <a:pt x="192" y="0"/>
                    </a:lnTo>
                    <a:lnTo>
                      <a:pt x="188" y="0"/>
                    </a:lnTo>
                    <a:lnTo>
                      <a:pt x="186" y="2"/>
                    </a:lnTo>
                    <a:lnTo>
                      <a:pt x="181" y="2"/>
                    </a:lnTo>
                    <a:lnTo>
                      <a:pt x="179" y="2"/>
                    </a:lnTo>
                    <a:lnTo>
                      <a:pt x="196" y="2"/>
                    </a:lnTo>
                    <a:lnTo>
                      <a:pt x="228" y="13"/>
                    </a:lnTo>
                    <a:lnTo>
                      <a:pt x="255" y="30"/>
                    </a:lnTo>
                    <a:lnTo>
                      <a:pt x="278" y="49"/>
                    </a:lnTo>
                    <a:lnTo>
                      <a:pt x="299" y="72"/>
                    </a:lnTo>
                    <a:lnTo>
                      <a:pt x="316" y="99"/>
                    </a:lnTo>
                    <a:lnTo>
                      <a:pt x="325" y="133"/>
                    </a:lnTo>
                    <a:lnTo>
                      <a:pt x="329" y="166"/>
                    </a:lnTo>
                    <a:lnTo>
                      <a:pt x="331" y="166"/>
                    </a:lnTo>
                    <a:lnTo>
                      <a:pt x="329" y="200"/>
                    </a:lnTo>
                    <a:lnTo>
                      <a:pt x="318" y="229"/>
                    </a:lnTo>
                    <a:lnTo>
                      <a:pt x="301" y="259"/>
                    </a:lnTo>
                    <a:lnTo>
                      <a:pt x="282" y="282"/>
                    </a:lnTo>
                    <a:lnTo>
                      <a:pt x="259" y="301"/>
                    </a:lnTo>
                    <a:lnTo>
                      <a:pt x="228" y="319"/>
                    </a:lnTo>
                    <a:lnTo>
                      <a:pt x="199" y="329"/>
                    </a:lnTo>
                    <a:lnTo>
                      <a:pt x="162" y="332"/>
                    </a:lnTo>
                    <a:lnTo>
                      <a:pt x="129" y="329"/>
                    </a:lnTo>
                    <a:lnTo>
                      <a:pt x="99" y="319"/>
                    </a:lnTo>
                    <a:lnTo>
                      <a:pt x="69" y="301"/>
                    </a:lnTo>
                    <a:lnTo>
                      <a:pt x="46" y="282"/>
                    </a:lnTo>
                    <a:lnTo>
                      <a:pt x="26" y="259"/>
                    </a:lnTo>
                    <a:lnTo>
                      <a:pt x="9" y="229"/>
                    </a:lnTo>
                    <a:lnTo>
                      <a:pt x="0" y="200"/>
                    </a:lnTo>
                    <a:lnTo>
                      <a:pt x="0" y="196"/>
                    </a:lnTo>
                    <a:lnTo>
                      <a:pt x="0" y="192"/>
                    </a:lnTo>
                    <a:lnTo>
                      <a:pt x="0" y="189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0" y="179"/>
                    </a:lnTo>
                    <a:lnTo>
                      <a:pt x="2" y="200"/>
                    </a:lnTo>
                    <a:lnTo>
                      <a:pt x="12" y="229"/>
                    </a:lnTo>
                    <a:lnTo>
                      <a:pt x="30" y="255"/>
                    </a:lnTo>
                    <a:lnTo>
                      <a:pt x="49" y="282"/>
                    </a:lnTo>
                    <a:lnTo>
                      <a:pt x="72" y="301"/>
                    </a:lnTo>
                    <a:lnTo>
                      <a:pt x="99" y="315"/>
                    </a:lnTo>
                    <a:lnTo>
                      <a:pt x="129" y="324"/>
                    </a:lnTo>
                    <a:lnTo>
                      <a:pt x="162" y="329"/>
                    </a:lnTo>
                    <a:lnTo>
                      <a:pt x="196" y="324"/>
                    </a:lnTo>
                    <a:lnTo>
                      <a:pt x="228" y="315"/>
                    </a:lnTo>
                    <a:lnTo>
                      <a:pt x="255" y="301"/>
                    </a:lnTo>
                    <a:lnTo>
                      <a:pt x="278" y="282"/>
                    </a:lnTo>
                    <a:lnTo>
                      <a:pt x="299" y="255"/>
                    </a:lnTo>
                    <a:lnTo>
                      <a:pt x="316" y="229"/>
                    </a:lnTo>
                    <a:lnTo>
                      <a:pt x="325" y="200"/>
                    </a:lnTo>
                    <a:lnTo>
                      <a:pt x="329" y="166"/>
                    </a:lnTo>
                    <a:lnTo>
                      <a:pt x="331" y="166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2" name="Freeform 1504">
                <a:extLst>
                  <a:ext uri="{FF2B5EF4-FFF2-40B4-BE49-F238E27FC236}">
                    <a16:creationId xmlns:a16="http://schemas.microsoft.com/office/drawing/2014/main" id="{B290BDDC-0E97-4003-9FD4-07F695F6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076"/>
                <a:ext cx="110" cy="109"/>
              </a:xfrm>
              <a:custGeom>
                <a:avLst/>
                <a:gdLst>
                  <a:gd name="T0" fmla="*/ 329 w 329"/>
                  <a:gd name="T1" fmla="*/ 164 h 327"/>
                  <a:gd name="T2" fmla="*/ 325 w 329"/>
                  <a:gd name="T3" fmla="*/ 131 h 327"/>
                  <a:gd name="T4" fmla="*/ 316 w 329"/>
                  <a:gd name="T5" fmla="*/ 97 h 327"/>
                  <a:gd name="T6" fmla="*/ 299 w 329"/>
                  <a:gd name="T7" fmla="*/ 70 h 327"/>
                  <a:gd name="T8" fmla="*/ 279 w 329"/>
                  <a:gd name="T9" fmla="*/ 47 h 327"/>
                  <a:gd name="T10" fmla="*/ 256 w 329"/>
                  <a:gd name="T11" fmla="*/ 28 h 327"/>
                  <a:gd name="T12" fmla="*/ 230 w 329"/>
                  <a:gd name="T13" fmla="*/ 11 h 327"/>
                  <a:gd name="T14" fmla="*/ 197 w 329"/>
                  <a:gd name="T15" fmla="*/ 0 h 327"/>
                  <a:gd name="T16" fmla="*/ 179 w 329"/>
                  <a:gd name="T17" fmla="*/ 0 h 327"/>
                  <a:gd name="T18" fmla="*/ 176 w 329"/>
                  <a:gd name="T19" fmla="*/ 0 h 327"/>
                  <a:gd name="T20" fmla="*/ 173 w 329"/>
                  <a:gd name="T21" fmla="*/ 0 h 327"/>
                  <a:gd name="T22" fmla="*/ 169 w 329"/>
                  <a:gd name="T23" fmla="*/ 0 h 327"/>
                  <a:gd name="T24" fmla="*/ 167 w 329"/>
                  <a:gd name="T25" fmla="*/ 0 h 327"/>
                  <a:gd name="T26" fmla="*/ 197 w 329"/>
                  <a:gd name="T27" fmla="*/ 4 h 327"/>
                  <a:gd name="T28" fmla="*/ 226 w 329"/>
                  <a:gd name="T29" fmla="*/ 13 h 327"/>
                  <a:gd name="T30" fmla="*/ 251 w 329"/>
                  <a:gd name="T31" fmla="*/ 30 h 327"/>
                  <a:gd name="T32" fmla="*/ 279 w 329"/>
                  <a:gd name="T33" fmla="*/ 51 h 327"/>
                  <a:gd name="T34" fmla="*/ 296 w 329"/>
                  <a:gd name="T35" fmla="*/ 74 h 327"/>
                  <a:gd name="T36" fmla="*/ 312 w 329"/>
                  <a:gd name="T37" fmla="*/ 101 h 327"/>
                  <a:gd name="T38" fmla="*/ 322 w 329"/>
                  <a:gd name="T39" fmla="*/ 131 h 327"/>
                  <a:gd name="T40" fmla="*/ 325 w 329"/>
                  <a:gd name="T41" fmla="*/ 164 h 327"/>
                  <a:gd name="T42" fmla="*/ 329 w 329"/>
                  <a:gd name="T43" fmla="*/ 164 h 327"/>
                  <a:gd name="T44" fmla="*/ 325 w 329"/>
                  <a:gd name="T45" fmla="*/ 198 h 327"/>
                  <a:gd name="T46" fmla="*/ 316 w 329"/>
                  <a:gd name="T47" fmla="*/ 227 h 327"/>
                  <a:gd name="T48" fmla="*/ 299 w 329"/>
                  <a:gd name="T49" fmla="*/ 253 h 327"/>
                  <a:gd name="T50" fmla="*/ 279 w 329"/>
                  <a:gd name="T51" fmla="*/ 280 h 327"/>
                  <a:gd name="T52" fmla="*/ 256 w 329"/>
                  <a:gd name="T53" fmla="*/ 299 h 327"/>
                  <a:gd name="T54" fmla="*/ 230 w 329"/>
                  <a:gd name="T55" fmla="*/ 313 h 327"/>
                  <a:gd name="T56" fmla="*/ 197 w 329"/>
                  <a:gd name="T57" fmla="*/ 322 h 327"/>
                  <a:gd name="T58" fmla="*/ 162 w 329"/>
                  <a:gd name="T59" fmla="*/ 327 h 327"/>
                  <a:gd name="T60" fmla="*/ 129 w 329"/>
                  <a:gd name="T61" fmla="*/ 322 h 327"/>
                  <a:gd name="T62" fmla="*/ 100 w 329"/>
                  <a:gd name="T63" fmla="*/ 313 h 327"/>
                  <a:gd name="T64" fmla="*/ 72 w 329"/>
                  <a:gd name="T65" fmla="*/ 299 h 327"/>
                  <a:gd name="T66" fmla="*/ 49 w 329"/>
                  <a:gd name="T67" fmla="*/ 280 h 327"/>
                  <a:gd name="T68" fmla="*/ 30 w 329"/>
                  <a:gd name="T69" fmla="*/ 253 h 327"/>
                  <a:gd name="T70" fmla="*/ 13 w 329"/>
                  <a:gd name="T71" fmla="*/ 227 h 327"/>
                  <a:gd name="T72" fmla="*/ 3 w 329"/>
                  <a:gd name="T73" fmla="*/ 198 h 327"/>
                  <a:gd name="T74" fmla="*/ 0 w 329"/>
                  <a:gd name="T75" fmla="*/ 177 h 327"/>
                  <a:gd name="T76" fmla="*/ 3 w 329"/>
                  <a:gd name="T77" fmla="*/ 173 h 327"/>
                  <a:gd name="T78" fmla="*/ 3 w 329"/>
                  <a:gd name="T79" fmla="*/ 171 h 327"/>
                  <a:gd name="T80" fmla="*/ 3 w 329"/>
                  <a:gd name="T81" fmla="*/ 167 h 327"/>
                  <a:gd name="T82" fmla="*/ 3 w 329"/>
                  <a:gd name="T83" fmla="*/ 164 h 327"/>
                  <a:gd name="T84" fmla="*/ 7 w 329"/>
                  <a:gd name="T85" fmla="*/ 194 h 327"/>
                  <a:gd name="T86" fmla="*/ 16 w 329"/>
                  <a:gd name="T87" fmla="*/ 223 h 327"/>
                  <a:gd name="T88" fmla="*/ 30 w 329"/>
                  <a:gd name="T89" fmla="*/ 253 h 327"/>
                  <a:gd name="T90" fmla="*/ 49 w 329"/>
                  <a:gd name="T91" fmla="*/ 278 h 327"/>
                  <a:gd name="T92" fmla="*/ 72 w 329"/>
                  <a:gd name="T93" fmla="*/ 297 h 327"/>
                  <a:gd name="T94" fmla="*/ 102 w 329"/>
                  <a:gd name="T95" fmla="*/ 310 h 327"/>
                  <a:gd name="T96" fmla="*/ 133 w 329"/>
                  <a:gd name="T97" fmla="*/ 320 h 327"/>
                  <a:gd name="T98" fmla="*/ 162 w 329"/>
                  <a:gd name="T99" fmla="*/ 322 h 327"/>
                  <a:gd name="T100" fmla="*/ 197 w 329"/>
                  <a:gd name="T101" fmla="*/ 320 h 327"/>
                  <a:gd name="T102" fmla="*/ 226 w 329"/>
                  <a:gd name="T103" fmla="*/ 310 h 327"/>
                  <a:gd name="T104" fmla="*/ 251 w 329"/>
                  <a:gd name="T105" fmla="*/ 297 h 327"/>
                  <a:gd name="T106" fmla="*/ 279 w 329"/>
                  <a:gd name="T107" fmla="*/ 278 h 327"/>
                  <a:gd name="T108" fmla="*/ 296 w 329"/>
                  <a:gd name="T109" fmla="*/ 253 h 327"/>
                  <a:gd name="T110" fmla="*/ 312 w 329"/>
                  <a:gd name="T111" fmla="*/ 223 h 327"/>
                  <a:gd name="T112" fmla="*/ 322 w 329"/>
                  <a:gd name="T113" fmla="*/ 194 h 327"/>
                  <a:gd name="T114" fmla="*/ 325 w 329"/>
                  <a:gd name="T115" fmla="*/ 164 h 327"/>
                  <a:gd name="T116" fmla="*/ 329 w 329"/>
                  <a:gd name="T117" fmla="*/ 16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9" h="327">
                    <a:moveTo>
                      <a:pt x="329" y="164"/>
                    </a:moveTo>
                    <a:lnTo>
                      <a:pt x="325" y="131"/>
                    </a:lnTo>
                    <a:lnTo>
                      <a:pt x="316" y="97"/>
                    </a:lnTo>
                    <a:lnTo>
                      <a:pt x="299" y="70"/>
                    </a:lnTo>
                    <a:lnTo>
                      <a:pt x="279" y="47"/>
                    </a:lnTo>
                    <a:lnTo>
                      <a:pt x="256" y="28"/>
                    </a:lnTo>
                    <a:lnTo>
                      <a:pt x="230" y="11"/>
                    </a:lnTo>
                    <a:lnTo>
                      <a:pt x="197" y="0"/>
                    </a:lnTo>
                    <a:lnTo>
                      <a:pt x="179" y="0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97" y="4"/>
                    </a:lnTo>
                    <a:lnTo>
                      <a:pt x="226" y="13"/>
                    </a:lnTo>
                    <a:lnTo>
                      <a:pt x="251" y="30"/>
                    </a:lnTo>
                    <a:lnTo>
                      <a:pt x="279" y="51"/>
                    </a:lnTo>
                    <a:lnTo>
                      <a:pt x="296" y="74"/>
                    </a:lnTo>
                    <a:lnTo>
                      <a:pt x="312" y="101"/>
                    </a:lnTo>
                    <a:lnTo>
                      <a:pt x="322" y="131"/>
                    </a:lnTo>
                    <a:lnTo>
                      <a:pt x="325" y="164"/>
                    </a:lnTo>
                    <a:lnTo>
                      <a:pt x="329" y="164"/>
                    </a:lnTo>
                    <a:lnTo>
                      <a:pt x="325" y="198"/>
                    </a:lnTo>
                    <a:lnTo>
                      <a:pt x="316" y="227"/>
                    </a:lnTo>
                    <a:lnTo>
                      <a:pt x="299" y="253"/>
                    </a:lnTo>
                    <a:lnTo>
                      <a:pt x="279" y="280"/>
                    </a:lnTo>
                    <a:lnTo>
                      <a:pt x="256" y="299"/>
                    </a:lnTo>
                    <a:lnTo>
                      <a:pt x="230" y="313"/>
                    </a:lnTo>
                    <a:lnTo>
                      <a:pt x="197" y="322"/>
                    </a:lnTo>
                    <a:lnTo>
                      <a:pt x="162" y="327"/>
                    </a:lnTo>
                    <a:lnTo>
                      <a:pt x="129" y="322"/>
                    </a:lnTo>
                    <a:lnTo>
                      <a:pt x="100" y="313"/>
                    </a:lnTo>
                    <a:lnTo>
                      <a:pt x="72" y="299"/>
                    </a:lnTo>
                    <a:lnTo>
                      <a:pt x="49" y="280"/>
                    </a:lnTo>
                    <a:lnTo>
                      <a:pt x="30" y="253"/>
                    </a:lnTo>
                    <a:lnTo>
                      <a:pt x="13" y="227"/>
                    </a:lnTo>
                    <a:lnTo>
                      <a:pt x="3" y="198"/>
                    </a:lnTo>
                    <a:lnTo>
                      <a:pt x="0" y="177"/>
                    </a:lnTo>
                    <a:lnTo>
                      <a:pt x="3" y="173"/>
                    </a:lnTo>
                    <a:lnTo>
                      <a:pt x="3" y="171"/>
                    </a:lnTo>
                    <a:lnTo>
                      <a:pt x="3" y="167"/>
                    </a:lnTo>
                    <a:lnTo>
                      <a:pt x="3" y="164"/>
                    </a:lnTo>
                    <a:lnTo>
                      <a:pt x="7" y="194"/>
                    </a:lnTo>
                    <a:lnTo>
                      <a:pt x="16" y="223"/>
                    </a:lnTo>
                    <a:lnTo>
                      <a:pt x="30" y="253"/>
                    </a:lnTo>
                    <a:lnTo>
                      <a:pt x="49" y="278"/>
                    </a:lnTo>
                    <a:lnTo>
                      <a:pt x="72" y="297"/>
                    </a:lnTo>
                    <a:lnTo>
                      <a:pt x="102" y="310"/>
                    </a:lnTo>
                    <a:lnTo>
                      <a:pt x="133" y="320"/>
                    </a:lnTo>
                    <a:lnTo>
                      <a:pt x="162" y="322"/>
                    </a:lnTo>
                    <a:lnTo>
                      <a:pt x="197" y="320"/>
                    </a:lnTo>
                    <a:lnTo>
                      <a:pt x="226" y="310"/>
                    </a:lnTo>
                    <a:lnTo>
                      <a:pt x="251" y="297"/>
                    </a:lnTo>
                    <a:lnTo>
                      <a:pt x="279" y="278"/>
                    </a:lnTo>
                    <a:lnTo>
                      <a:pt x="296" y="253"/>
                    </a:lnTo>
                    <a:lnTo>
                      <a:pt x="312" y="223"/>
                    </a:lnTo>
                    <a:lnTo>
                      <a:pt x="322" y="194"/>
                    </a:lnTo>
                    <a:lnTo>
                      <a:pt x="325" y="164"/>
                    </a:lnTo>
                    <a:lnTo>
                      <a:pt x="329" y="164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3" name="Freeform 1505">
                <a:extLst>
                  <a:ext uri="{FF2B5EF4-FFF2-40B4-BE49-F238E27FC236}">
                    <a16:creationId xmlns:a16="http://schemas.microsoft.com/office/drawing/2014/main" id="{CE9ECD60-90F9-4F24-BF5F-4433DDFEB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077"/>
                <a:ext cx="107" cy="107"/>
              </a:xfrm>
              <a:custGeom>
                <a:avLst/>
                <a:gdLst>
                  <a:gd name="T0" fmla="*/ 319 w 322"/>
                  <a:gd name="T1" fmla="*/ 130 h 323"/>
                  <a:gd name="T2" fmla="*/ 293 w 322"/>
                  <a:gd name="T3" fmla="*/ 73 h 323"/>
                  <a:gd name="T4" fmla="*/ 248 w 322"/>
                  <a:gd name="T5" fmla="*/ 31 h 323"/>
                  <a:gd name="T6" fmla="*/ 194 w 322"/>
                  <a:gd name="T7" fmla="*/ 3 h 323"/>
                  <a:gd name="T8" fmla="*/ 159 w 322"/>
                  <a:gd name="T9" fmla="*/ 3 h 323"/>
                  <a:gd name="T10" fmla="*/ 153 w 322"/>
                  <a:gd name="T11" fmla="*/ 3 h 323"/>
                  <a:gd name="T12" fmla="*/ 147 w 322"/>
                  <a:gd name="T13" fmla="*/ 8 h 323"/>
                  <a:gd name="T14" fmla="*/ 159 w 322"/>
                  <a:gd name="T15" fmla="*/ 3 h 323"/>
                  <a:gd name="T16" fmla="*/ 223 w 322"/>
                  <a:gd name="T17" fmla="*/ 17 h 323"/>
                  <a:gd name="T18" fmla="*/ 273 w 322"/>
                  <a:gd name="T19" fmla="*/ 50 h 323"/>
                  <a:gd name="T20" fmla="*/ 307 w 322"/>
                  <a:gd name="T21" fmla="*/ 100 h 323"/>
                  <a:gd name="T22" fmla="*/ 319 w 322"/>
                  <a:gd name="T23" fmla="*/ 163 h 323"/>
                  <a:gd name="T24" fmla="*/ 319 w 322"/>
                  <a:gd name="T25" fmla="*/ 193 h 323"/>
                  <a:gd name="T26" fmla="*/ 293 w 322"/>
                  <a:gd name="T27" fmla="*/ 252 h 323"/>
                  <a:gd name="T28" fmla="*/ 248 w 322"/>
                  <a:gd name="T29" fmla="*/ 297 h 323"/>
                  <a:gd name="T30" fmla="*/ 194 w 322"/>
                  <a:gd name="T31" fmla="*/ 320 h 323"/>
                  <a:gd name="T32" fmla="*/ 130 w 322"/>
                  <a:gd name="T33" fmla="*/ 320 h 323"/>
                  <a:gd name="T34" fmla="*/ 69 w 322"/>
                  <a:gd name="T35" fmla="*/ 297 h 323"/>
                  <a:gd name="T36" fmla="*/ 27 w 322"/>
                  <a:gd name="T37" fmla="*/ 252 h 323"/>
                  <a:gd name="T38" fmla="*/ 4 w 322"/>
                  <a:gd name="T39" fmla="*/ 193 h 323"/>
                  <a:gd name="T40" fmla="*/ 0 w 322"/>
                  <a:gd name="T41" fmla="*/ 160 h 323"/>
                  <a:gd name="T42" fmla="*/ 4 w 322"/>
                  <a:gd name="T43" fmla="*/ 153 h 323"/>
                  <a:gd name="T44" fmla="*/ 4 w 322"/>
                  <a:gd name="T45" fmla="*/ 147 h 323"/>
                  <a:gd name="T46" fmla="*/ 4 w 322"/>
                  <a:gd name="T47" fmla="*/ 163 h 323"/>
                  <a:gd name="T48" fmla="*/ 16 w 322"/>
                  <a:gd name="T49" fmla="*/ 223 h 323"/>
                  <a:gd name="T50" fmla="*/ 50 w 322"/>
                  <a:gd name="T51" fmla="*/ 273 h 323"/>
                  <a:gd name="T52" fmla="*/ 99 w 322"/>
                  <a:gd name="T53" fmla="*/ 307 h 323"/>
                  <a:gd name="T54" fmla="*/ 159 w 322"/>
                  <a:gd name="T55" fmla="*/ 320 h 323"/>
                  <a:gd name="T56" fmla="*/ 223 w 322"/>
                  <a:gd name="T57" fmla="*/ 307 h 323"/>
                  <a:gd name="T58" fmla="*/ 273 w 322"/>
                  <a:gd name="T59" fmla="*/ 273 h 323"/>
                  <a:gd name="T60" fmla="*/ 307 w 322"/>
                  <a:gd name="T61" fmla="*/ 223 h 323"/>
                  <a:gd name="T62" fmla="*/ 319 w 322"/>
                  <a:gd name="T63" fmla="*/ 16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2" h="323">
                    <a:moveTo>
                      <a:pt x="322" y="163"/>
                    </a:moveTo>
                    <a:lnTo>
                      <a:pt x="319" y="130"/>
                    </a:lnTo>
                    <a:lnTo>
                      <a:pt x="309" y="100"/>
                    </a:lnTo>
                    <a:lnTo>
                      <a:pt x="293" y="73"/>
                    </a:lnTo>
                    <a:lnTo>
                      <a:pt x="276" y="50"/>
                    </a:lnTo>
                    <a:lnTo>
                      <a:pt x="248" y="31"/>
                    </a:lnTo>
                    <a:lnTo>
                      <a:pt x="223" y="14"/>
                    </a:lnTo>
                    <a:lnTo>
                      <a:pt x="194" y="3"/>
                    </a:lnTo>
                    <a:lnTo>
                      <a:pt x="164" y="0"/>
                    </a:lnTo>
                    <a:lnTo>
                      <a:pt x="159" y="3"/>
                    </a:lnTo>
                    <a:lnTo>
                      <a:pt x="156" y="3"/>
                    </a:lnTo>
                    <a:lnTo>
                      <a:pt x="153" y="3"/>
                    </a:lnTo>
                    <a:lnTo>
                      <a:pt x="149" y="3"/>
                    </a:lnTo>
                    <a:lnTo>
                      <a:pt x="147" y="8"/>
                    </a:lnTo>
                    <a:lnTo>
                      <a:pt x="143" y="8"/>
                    </a:lnTo>
                    <a:lnTo>
                      <a:pt x="159" y="3"/>
                    </a:lnTo>
                    <a:lnTo>
                      <a:pt x="194" y="8"/>
                    </a:lnTo>
                    <a:lnTo>
                      <a:pt x="223" y="17"/>
                    </a:lnTo>
                    <a:lnTo>
                      <a:pt x="248" y="33"/>
                    </a:lnTo>
                    <a:lnTo>
                      <a:pt x="273" y="50"/>
                    </a:lnTo>
                    <a:lnTo>
                      <a:pt x="293" y="73"/>
                    </a:lnTo>
                    <a:lnTo>
                      <a:pt x="307" y="100"/>
                    </a:lnTo>
                    <a:lnTo>
                      <a:pt x="316" y="130"/>
                    </a:lnTo>
                    <a:lnTo>
                      <a:pt x="319" y="163"/>
                    </a:lnTo>
                    <a:lnTo>
                      <a:pt x="322" y="163"/>
                    </a:lnTo>
                    <a:lnTo>
                      <a:pt x="319" y="193"/>
                    </a:lnTo>
                    <a:lnTo>
                      <a:pt x="309" y="223"/>
                    </a:lnTo>
                    <a:lnTo>
                      <a:pt x="293" y="252"/>
                    </a:lnTo>
                    <a:lnTo>
                      <a:pt x="276" y="277"/>
                    </a:lnTo>
                    <a:lnTo>
                      <a:pt x="248" y="297"/>
                    </a:lnTo>
                    <a:lnTo>
                      <a:pt x="223" y="309"/>
                    </a:lnTo>
                    <a:lnTo>
                      <a:pt x="194" y="320"/>
                    </a:lnTo>
                    <a:lnTo>
                      <a:pt x="159" y="323"/>
                    </a:lnTo>
                    <a:lnTo>
                      <a:pt x="130" y="320"/>
                    </a:lnTo>
                    <a:lnTo>
                      <a:pt x="99" y="309"/>
                    </a:lnTo>
                    <a:lnTo>
                      <a:pt x="69" y="297"/>
                    </a:lnTo>
                    <a:lnTo>
                      <a:pt x="46" y="277"/>
                    </a:lnTo>
                    <a:lnTo>
                      <a:pt x="27" y="252"/>
                    </a:lnTo>
                    <a:lnTo>
                      <a:pt x="13" y="223"/>
                    </a:lnTo>
                    <a:lnTo>
                      <a:pt x="4" y="193"/>
                    </a:lnTo>
                    <a:lnTo>
                      <a:pt x="0" y="163"/>
                    </a:lnTo>
                    <a:lnTo>
                      <a:pt x="0" y="160"/>
                    </a:lnTo>
                    <a:lnTo>
                      <a:pt x="0" y="157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47"/>
                    </a:lnTo>
                    <a:lnTo>
                      <a:pt x="6" y="143"/>
                    </a:lnTo>
                    <a:lnTo>
                      <a:pt x="4" y="163"/>
                    </a:lnTo>
                    <a:lnTo>
                      <a:pt x="6" y="193"/>
                    </a:lnTo>
                    <a:lnTo>
                      <a:pt x="16" y="223"/>
                    </a:lnTo>
                    <a:lnTo>
                      <a:pt x="29" y="250"/>
                    </a:lnTo>
                    <a:lnTo>
                      <a:pt x="50" y="273"/>
                    </a:lnTo>
                    <a:lnTo>
                      <a:pt x="74" y="292"/>
                    </a:lnTo>
                    <a:lnTo>
                      <a:pt x="99" y="307"/>
                    </a:lnTo>
                    <a:lnTo>
                      <a:pt x="130" y="316"/>
                    </a:lnTo>
                    <a:lnTo>
                      <a:pt x="159" y="320"/>
                    </a:lnTo>
                    <a:lnTo>
                      <a:pt x="194" y="316"/>
                    </a:lnTo>
                    <a:lnTo>
                      <a:pt x="223" y="307"/>
                    </a:lnTo>
                    <a:lnTo>
                      <a:pt x="248" y="292"/>
                    </a:lnTo>
                    <a:lnTo>
                      <a:pt x="273" y="273"/>
                    </a:lnTo>
                    <a:lnTo>
                      <a:pt x="293" y="250"/>
                    </a:lnTo>
                    <a:lnTo>
                      <a:pt x="307" y="223"/>
                    </a:lnTo>
                    <a:lnTo>
                      <a:pt x="316" y="193"/>
                    </a:lnTo>
                    <a:lnTo>
                      <a:pt x="319" y="163"/>
                    </a:lnTo>
                    <a:lnTo>
                      <a:pt x="322" y="163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4" name="Freeform 1506">
                <a:extLst>
                  <a:ext uri="{FF2B5EF4-FFF2-40B4-BE49-F238E27FC236}">
                    <a16:creationId xmlns:a16="http://schemas.microsoft.com/office/drawing/2014/main" id="{57923DEB-0C18-4722-84DB-A5C0E91D3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078"/>
                <a:ext cx="105" cy="105"/>
              </a:xfrm>
              <a:custGeom>
                <a:avLst/>
                <a:gdLst>
                  <a:gd name="T0" fmla="*/ 312 w 315"/>
                  <a:gd name="T1" fmla="*/ 127 h 317"/>
                  <a:gd name="T2" fmla="*/ 289 w 315"/>
                  <a:gd name="T3" fmla="*/ 70 h 317"/>
                  <a:gd name="T4" fmla="*/ 244 w 315"/>
                  <a:gd name="T5" fmla="*/ 30 h 317"/>
                  <a:gd name="T6" fmla="*/ 190 w 315"/>
                  <a:gd name="T7" fmla="*/ 5 h 317"/>
                  <a:gd name="T8" fmla="*/ 139 w 315"/>
                  <a:gd name="T9" fmla="*/ 5 h 317"/>
                  <a:gd name="T10" fmla="*/ 132 w 315"/>
                  <a:gd name="T11" fmla="*/ 7 h 317"/>
                  <a:gd name="T12" fmla="*/ 126 w 315"/>
                  <a:gd name="T13" fmla="*/ 7 h 317"/>
                  <a:gd name="T14" fmla="*/ 126 w 315"/>
                  <a:gd name="T15" fmla="*/ 7 h 317"/>
                  <a:gd name="T16" fmla="*/ 190 w 315"/>
                  <a:gd name="T17" fmla="*/ 7 h 317"/>
                  <a:gd name="T18" fmla="*/ 242 w 315"/>
                  <a:gd name="T19" fmla="*/ 30 h 317"/>
                  <a:gd name="T20" fmla="*/ 286 w 315"/>
                  <a:gd name="T21" fmla="*/ 74 h 317"/>
                  <a:gd name="T22" fmla="*/ 309 w 315"/>
                  <a:gd name="T23" fmla="*/ 127 h 317"/>
                  <a:gd name="T24" fmla="*/ 315 w 315"/>
                  <a:gd name="T25" fmla="*/ 160 h 317"/>
                  <a:gd name="T26" fmla="*/ 303 w 315"/>
                  <a:gd name="T27" fmla="*/ 220 h 317"/>
                  <a:gd name="T28" fmla="*/ 269 w 315"/>
                  <a:gd name="T29" fmla="*/ 270 h 317"/>
                  <a:gd name="T30" fmla="*/ 219 w 315"/>
                  <a:gd name="T31" fmla="*/ 304 h 317"/>
                  <a:gd name="T32" fmla="*/ 155 w 315"/>
                  <a:gd name="T33" fmla="*/ 317 h 317"/>
                  <a:gd name="T34" fmla="*/ 95 w 315"/>
                  <a:gd name="T35" fmla="*/ 304 h 317"/>
                  <a:gd name="T36" fmla="*/ 46 w 315"/>
                  <a:gd name="T37" fmla="*/ 270 h 317"/>
                  <a:gd name="T38" fmla="*/ 12 w 315"/>
                  <a:gd name="T39" fmla="*/ 220 h 317"/>
                  <a:gd name="T40" fmla="*/ 0 w 315"/>
                  <a:gd name="T41" fmla="*/ 160 h 317"/>
                  <a:gd name="T42" fmla="*/ 2 w 315"/>
                  <a:gd name="T43" fmla="*/ 137 h 317"/>
                  <a:gd name="T44" fmla="*/ 6 w 315"/>
                  <a:gd name="T45" fmla="*/ 131 h 317"/>
                  <a:gd name="T46" fmla="*/ 6 w 315"/>
                  <a:gd name="T47" fmla="*/ 125 h 317"/>
                  <a:gd name="T48" fmla="*/ 9 w 315"/>
                  <a:gd name="T49" fmla="*/ 120 h 317"/>
                  <a:gd name="T50" fmla="*/ 2 w 315"/>
                  <a:gd name="T51" fmla="*/ 160 h 317"/>
                  <a:gd name="T52" fmla="*/ 16 w 315"/>
                  <a:gd name="T53" fmla="*/ 220 h 317"/>
                  <a:gd name="T54" fmla="*/ 49 w 315"/>
                  <a:gd name="T55" fmla="*/ 266 h 317"/>
                  <a:gd name="T56" fmla="*/ 95 w 315"/>
                  <a:gd name="T57" fmla="*/ 300 h 317"/>
                  <a:gd name="T58" fmla="*/ 155 w 315"/>
                  <a:gd name="T59" fmla="*/ 313 h 317"/>
                  <a:gd name="T60" fmla="*/ 215 w 315"/>
                  <a:gd name="T61" fmla="*/ 300 h 317"/>
                  <a:gd name="T62" fmla="*/ 265 w 315"/>
                  <a:gd name="T63" fmla="*/ 266 h 317"/>
                  <a:gd name="T64" fmla="*/ 299 w 315"/>
                  <a:gd name="T65" fmla="*/ 220 h 317"/>
                  <a:gd name="T66" fmla="*/ 312 w 315"/>
                  <a:gd name="T67" fmla="*/ 16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5" h="317">
                    <a:moveTo>
                      <a:pt x="315" y="160"/>
                    </a:moveTo>
                    <a:lnTo>
                      <a:pt x="312" y="127"/>
                    </a:lnTo>
                    <a:lnTo>
                      <a:pt x="303" y="97"/>
                    </a:lnTo>
                    <a:lnTo>
                      <a:pt x="289" y="70"/>
                    </a:lnTo>
                    <a:lnTo>
                      <a:pt x="269" y="47"/>
                    </a:lnTo>
                    <a:lnTo>
                      <a:pt x="244" y="30"/>
                    </a:lnTo>
                    <a:lnTo>
                      <a:pt x="219" y="14"/>
                    </a:lnTo>
                    <a:lnTo>
                      <a:pt x="190" y="5"/>
                    </a:lnTo>
                    <a:lnTo>
                      <a:pt x="155" y="0"/>
                    </a:lnTo>
                    <a:lnTo>
                      <a:pt x="139" y="5"/>
                    </a:lnTo>
                    <a:lnTo>
                      <a:pt x="135" y="5"/>
                    </a:lnTo>
                    <a:lnTo>
                      <a:pt x="132" y="7"/>
                    </a:lnTo>
                    <a:lnTo>
                      <a:pt x="129" y="7"/>
                    </a:lnTo>
                    <a:lnTo>
                      <a:pt x="126" y="7"/>
                    </a:lnTo>
                    <a:lnTo>
                      <a:pt x="122" y="11"/>
                    </a:lnTo>
                    <a:lnTo>
                      <a:pt x="126" y="7"/>
                    </a:lnTo>
                    <a:lnTo>
                      <a:pt x="155" y="5"/>
                    </a:lnTo>
                    <a:lnTo>
                      <a:pt x="190" y="7"/>
                    </a:lnTo>
                    <a:lnTo>
                      <a:pt x="215" y="17"/>
                    </a:lnTo>
                    <a:lnTo>
                      <a:pt x="242" y="30"/>
                    </a:lnTo>
                    <a:lnTo>
                      <a:pt x="265" y="51"/>
                    </a:lnTo>
                    <a:lnTo>
                      <a:pt x="286" y="74"/>
                    </a:lnTo>
                    <a:lnTo>
                      <a:pt x="299" y="100"/>
                    </a:lnTo>
                    <a:lnTo>
                      <a:pt x="309" y="127"/>
                    </a:lnTo>
                    <a:lnTo>
                      <a:pt x="312" y="160"/>
                    </a:lnTo>
                    <a:lnTo>
                      <a:pt x="315" y="160"/>
                    </a:lnTo>
                    <a:lnTo>
                      <a:pt x="312" y="190"/>
                    </a:lnTo>
                    <a:lnTo>
                      <a:pt x="303" y="220"/>
                    </a:lnTo>
                    <a:lnTo>
                      <a:pt x="289" y="247"/>
                    </a:lnTo>
                    <a:lnTo>
                      <a:pt x="269" y="270"/>
                    </a:lnTo>
                    <a:lnTo>
                      <a:pt x="244" y="289"/>
                    </a:lnTo>
                    <a:lnTo>
                      <a:pt x="219" y="304"/>
                    </a:lnTo>
                    <a:lnTo>
                      <a:pt x="190" y="313"/>
                    </a:lnTo>
                    <a:lnTo>
                      <a:pt x="155" y="317"/>
                    </a:lnTo>
                    <a:lnTo>
                      <a:pt x="126" y="313"/>
                    </a:lnTo>
                    <a:lnTo>
                      <a:pt x="95" y="304"/>
                    </a:lnTo>
                    <a:lnTo>
                      <a:pt x="70" y="289"/>
                    </a:lnTo>
                    <a:lnTo>
                      <a:pt x="46" y="270"/>
                    </a:lnTo>
                    <a:lnTo>
                      <a:pt x="25" y="247"/>
                    </a:lnTo>
                    <a:lnTo>
                      <a:pt x="12" y="220"/>
                    </a:lnTo>
                    <a:lnTo>
                      <a:pt x="2" y="190"/>
                    </a:lnTo>
                    <a:lnTo>
                      <a:pt x="0" y="160"/>
                    </a:lnTo>
                    <a:lnTo>
                      <a:pt x="2" y="140"/>
                    </a:lnTo>
                    <a:lnTo>
                      <a:pt x="2" y="137"/>
                    </a:lnTo>
                    <a:lnTo>
                      <a:pt x="2" y="134"/>
                    </a:lnTo>
                    <a:lnTo>
                      <a:pt x="6" y="131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9" y="125"/>
                    </a:lnTo>
                    <a:lnTo>
                      <a:pt x="9" y="120"/>
                    </a:lnTo>
                    <a:lnTo>
                      <a:pt x="6" y="127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6" y="220"/>
                    </a:lnTo>
                    <a:lnTo>
                      <a:pt x="30" y="247"/>
                    </a:lnTo>
                    <a:lnTo>
                      <a:pt x="49" y="266"/>
                    </a:lnTo>
                    <a:lnTo>
                      <a:pt x="72" y="287"/>
                    </a:lnTo>
                    <a:lnTo>
                      <a:pt x="95" y="300"/>
                    </a:lnTo>
                    <a:lnTo>
                      <a:pt x="126" y="310"/>
                    </a:lnTo>
                    <a:lnTo>
                      <a:pt x="155" y="313"/>
                    </a:lnTo>
                    <a:lnTo>
                      <a:pt x="190" y="310"/>
                    </a:lnTo>
                    <a:lnTo>
                      <a:pt x="215" y="300"/>
                    </a:lnTo>
                    <a:lnTo>
                      <a:pt x="242" y="287"/>
                    </a:lnTo>
                    <a:lnTo>
                      <a:pt x="265" y="266"/>
                    </a:lnTo>
                    <a:lnTo>
                      <a:pt x="286" y="247"/>
                    </a:lnTo>
                    <a:lnTo>
                      <a:pt x="299" y="220"/>
                    </a:lnTo>
                    <a:lnTo>
                      <a:pt x="309" y="190"/>
                    </a:lnTo>
                    <a:lnTo>
                      <a:pt x="312" y="160"/>
                    </a:lnTo>
                    <a:lnTo>
                      <a:pt x="315" y="160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5" name="Freeform 1507">
                <a:extLst>
                  <a:ext uri="{FF2B5EF4-FFF2-40B4-BE49-F238E27FC236}">
                    <a16:creationId xmlns:a16="http://schemas.microsoft.com/office/drawing/2014/main" id="{FD56308A-F92A-4DDD-91B6-625F13DE6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079"/>
                <a:ext cx="103" cy="103"/>
              </a:xfrm>
              <a:custGeom>
                <a:avLst/>
                <a:gdLst>
                  <a:gd name="T0" fmla="*/ 307 w 310"/>
                  <a:gd name="T1" fmla="*/ 124 h 310"/>
                  <a:gd name="T2" fmla="*/ 284 w 310"/>
                  <a:gd name="T3" fmla="*/ 71 h 310"/>
                  <a:gd name="T4" fmla="*/ 240 w 310"/>
                  <a:gd name="T5" fmla="*/ 27 h 310"/>
                  <a:gd name="T6" fmla="*/ 188 w 310"/>
                  <a:gd name="T7" fmla="*/ 4 h 310"/>
                  <a:gd name="T8" fmla="*/ 124 w 310"/>
                  <a:gd name="T9" fmla="*/ 4 h 310"/>
                  <a:gd name="T10" fmla="*/ 118 w 310"/>
                  <a:gd name="T11" fmla="*/ 6 h 310"/>
                  <a:gd name="T12" fmla="*/ 110 w 310"/>
                  <a:gd name="T13" fmla="*/ 10 h 310"/>
                  <a:gd name="T14" fmla="*/ 107 w 310"/>
                  <a:gd name="T15" fmla="*/ 14 h 310"/>
                  <a:gd name="T16" fmla="*/ 101 w 310"/>
                  <a:gd name="T17" fmla="*/ 17 h 310"/>
                  <a:gd name="T18" fmla="*/ 124 w 310"/>
                  <a:gd name="T19" fmla="*/ 6 h 310"/>
                  <a:gd name="T20" fmla="*/ 188 w 310"/>
                  <a:gd name="T21" fmla="*/ 6 h 310"/>
                  <a:gd name="T22" fmla="*/ 240 w 310"/>
                  <a:gd name="T23" fmla="*/ 31 h 310"/>
                  <a:gd name="T24" fmla="*/ 280 w 310"/>
                  <a:gd name="T25" fmla="*/ 71 h 310"/>
                  <a:gd name="T26" fmla="*/ 303 w 310"/>
                  <a:gd name="T27" fmla="*/ 126 h 310"/>
                  <a:gd name="T28" fmla="*/ 310 w 310"/>
                  <a:gd name="T29" fmla="*/ 157 h 310"/>
                  <a:gd name="T30" fmla="*/ 297 w 310"/>
                  <a:gd name="T31" fmla="*/ 216 h 310"/>
                  <a:gd name="T32" fmla="*/ 263 w 310"/>
                  <a:gd name="T33" fmla="*/ 263 h 310"/>
                  <a:gd name="T34" fmla="*/ 213 w 310"/>
                  <a:gd name="T35" fmla="*/ 296 h 310"/>
                  <a:gd name="T36" fmla="*/ 153 w 310"/>
                  <a:gd name="T37" fmla="*/ 310 h 310"/>
                  <a:gd name="T38" fmla="*/ 93 w 310"/>
                  <a:gd name="T39" fmla="*/ 296 h 310"/>
                  <a:gd name="T40" fmla="*/ 47 w 310"/>
                  <a:gd name="T41" fmla="*/ 263 h 310"/>
                  <a:gd name="T42" fmla="*/ 14 w 310"/>
                  <a:gd name="T43" fmla="*/ 216 h 310"/>
                  <a:gd name="T44" fmla="*/ 0 w 310"/>
                  <a:gd name="T45" fmla="*/ 157 h 310"/>
                  <a:gd name="T46" fmla="*/ 7 w 310"/>
                  <a:gd name="T47" fmla="*/ 117 h 310"/>
                  <a:gd name="T48" fmla="*/ 10 w 310"/>
                  <a:gd name="T49" fmla="*/ 111 h 310"/>
                  <a:gd name="T50" fmla="*/ 14 w 310"/>
                  <a:gd name="T51" fmla="*/ 103 h 310"/>
                  <a:gd name="T52" fmla="*/ 17 w 310"/>
                  <a:gd name="T53" fmla="*/ 96 h 310"/>
                  <a:gd name="T54" fmla="*/ 4 w 310"/>
                  <a:gd name="T55" fmla="*/ 157 h 310"/>
                  <a:gd name="T56" fmla="*/ 17 w 310"/>
                  <a:gd name="T57" fmla="*/ 214 h 310"/>
                  <a:gd name="T58" fmla="*/ 51 w 310"/>
                  <a:gd name="T59" fmla="*/ 263 h 310"/>
                  <a:gd name="T60" fmla="*/ 97 w 310"/>
                  <a:gd name="T61" fmla="*/ 294 h 310"/>
                  <a:gd name="T62" fmla="*/ 153 w 310"/>
                  <a:gd name="T63" fmla="*/ 306 h 310"/>
                  <a:gd name="T64" fmla="*/ 213 w 310"/>
                  <a:gd name="T65" fmla="*/ 294 h 310"/>
                  <a:gd name="T66" fmla="*/ 261 w 310"/>
                  <a:gd name="T67" fmla="*/ 263 h 310"/>
                  <a:gd name="T68" fmla="*/ 293 w 310"/>
                  <a:gd name="T69" fmla="*/ 214 h 310"/>
                  <a:gd name="T70" fmla="*/ 307 w 310"/>
                  <a:gd name="T71" fmla="*/ 15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0" h="310">
                    <a:moveTo>
                      <a:pt x="310" y="157"/>
                    </a:moveTo>
                    <a:lnTo>
                      <a:pt x="307" y="124"/>
                    </a:lnTo>
                    <a:lnTo>
                      <a:pt x="297" y="96"/>
                    </a:lnTo>
                    <a:lnTo>
                      <a:pt x="284" y="71"/>
                    </a:lnTo>
                    <a:lnTo>
                      <a:pt x="263" y="46"/>
                    </a:lnTo>
                    <a:lnTo>
                      <a:pt x="240" y="27"/>
                    </a:lnTo>
                    <a:lnTo>
                      <a:pt x="213" y="14"/>
                    </a:lnTo>
                    <a:lnTo>
                      <a:pt x="188" y="4"/>
                    </a:lnTo>
                    <a:lnTo>
                      <a:pt x="153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8" y="6"/>
                    </a:lnTo>
                    <a:lnTo>
                      <a:pt x="114" y="10"/>
                    </a:lnTo>
                    <a:lnTo>
                      <a:pt x="110" y="10"/>
                    </a:lnTo>
                    <a:lnTo>
                      <a:pt x="107" y="10"/>
                    </a:lnTo>
                    <a:lnTo>
                      <a:pt x="107" y="14"/>
                    </a:lnTo>
                    <a:lnTo>
                      <a:pt x="103" y="14"/>
                    </a:lnTo>
                    <a:lnTo>
                      <a:pt x="101" y="17"/>
                    </a:lnTo>
                    <a:lnTo>
                      <a:pt x="97" y="17"/>
                    </a:lnTo>
                    <a:lnTo>
                      <a:pt x="124" y="6"/>
                    </a:lnTo>
                    <a:lnTo>
                      <a:pt x="153" y="6"/>
                    </a:lnTo>
                    <a:lnTo>
                      <a:pt x="188" y="6"/>
                    </a:lnTo>
                    <a:lnTo>
                      <a:pt x="213" y="17"/>
                    </a:lnTo>
                    <a:lnTo>
                      <a:pt x="240" y="31"/>
                    </a:lnTo>
                    <a:lnTo>
                      <a:pt x="261" y="50"/>
                    </a:lnTo>
                    <a:lnTo>
                      <a:pt x="280" y="71"/>
                    </a:lnTo>
                    <a:lnTo>
                      <a:pt x="293" y="96"/>
                    </a:lnTo>
                    <a:lnTo>
                      <a:pt x="303" y="126"/>
                    </a:lnTo>
                    <a:lnTo>
                      <a:pt x="307" y="157"/>
                    </a:lnTo>
                    <a:lnTo>
                      <a:pt x="310" y="157"/>
                    </a:lnTo>
                    <a:lnTo>
                      <a:pt x="307" y="187"/>
                    </a:lnTo>
                    <a:lnTo>
                      <a:pt x="297" y="216"/>
                    </a:lnTo>
                    <a:lnTo>
                      <a:pt x="284" y="243"/>
                    </a:lnTo>
                    <a:lnTo>
                      <a:pt x="263" y="263"/>
                    </a:lnTo>
                    <a:lnTo>
                      <a:pt x="240" y="283"/>
                    </a:lnTo>
                    <a:lnTo>
                      <a:pt x="213" y="296"/>
                    </a:lnTo>
                    <a:lnTo>
                      <a:pt x="188" y="306"/>
                    </a:lnTo>
                    <a:lnTo>
                      <a:pt x="153" y="310"/>
                    </a:lnTo>
                    <a:lnTo>
                      <a:pt x="124" y="306"/>
                    </a:lnTo>
                    <a:lnTo>
                      <a:pt x="93" y="296"/>
                    </a:lnTo>
                    <a:lnTo>
                      <a:pt x="70" y="283"/>
                    </a:lnTo>
                    <a:lnTo>
                      <a:pt x="47" y="263"/>
                    </a:lnTo>
                    <a:lnTo>
                      <a:pt x="28" y="243"/>
                    </a:lnTo>
                    <a:lnTo>
                      <a:pt x="14" y="216"/>
                    </a:lnTo>
                    <a:lnTo>
                      <a:pt x="4" y="187"/>
                    </a:lnTo>
                    <a:lnTo>
                      <a:pt x="0" y="157"/>
                    </a:lnTo>
                    <a:lnTo>
                      <a:pt x="4" y="124"/>
                    </a:lnTo>
                    <a:lnTo>
                      <a:pt x="7" y="117"/>
                    </a:lnTo>
                    <a:lnTo>
                      <a:pt x="7" y="113"/>
                    </a:lnTo>
                    <a:lnTo>
                      <a:pt x="10" y="111"/>
                    </a:lnTo>
                    <a:lnTo>
                      <a:pt x="10" y="107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7" y="96"/>
                    </a:lnTo>
                    <a:lnTo>
                      <a:pt x="7" y="126"/>
                    </a:lnTo>
                    <a:lnTo>
                      <a:pt x="4" y="157"/>
                    </a:lnTo>
                    <a:lnTo>
                      <a:pt x="7" y="187"/>
                    </a:lnTo>
                    <a:lnTo>
                      <a:pt x="17" y="214"/>
                    </a:lnTo>
                    <a:lnTo>
                      <a:pt x="31" y="240"/>
                    </a:lnTo>
                    <a:lnTo>
                      <a:pt x="51" y="263"/>
                    </a:lnTo>
                    <a:lnTo>
                      <a:pt x="70" y="280"/>
                    </a:lnTo>
                    <a:lnTo>
                      <a:pt x="97" y="294"/>
                    </a:lnTo>
                    <a:lnTo>
                      <a:pt x="124" y="303"/>
                    </a:lnTo>
                    <a:lnTo>
                      <a:pt x="153" y="306"/>
                    </a:lnTo>
                    <a:lnTo>
                      <a:pt x="188" y="303"/>
                    </a:lnTo>
                    <a:lnTo>
                      <a:pt x="213" y="294"/>
                    </a:lnTo>
                    <a:lnTo>
                      <a:pt x="240" y="280"/>
                    </a:lnTo>
                    <a:lnTo>
                      <a:pt x="261" y="263"/>
                    </a:lnTo>
                    <a:lnTo>
                      <a:pt x="280" y="240"/>
                    </a:lnTo>
                    <a:lnTo>
                      <a:pt x="293" y="214"/>
                    </a:lnTo>
                    <a:lnTo>
                      <a:pt x="303" y="187"/>
                    </a:lnTo>
                    <a:lnTo>
                      <a:pt x="307" y="157"/>
                    </a:lnTo>
                    <a:lnTo>
                      <a:pt x="310" y="157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6" name="Freeform 1508">
                <a:extLst>
                  <a:ext uri="{FF2B5EF4-FFF2-40B4-BE49-F238E27FC236}">
                    <a16:creationId xmlns:a16="http://schemas.microsoft.com/office/drawing/2014/main" id="{3048983D-AB94-4733-ABE8-868018C6D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081"/>
                <a:ext cx="101" cy="100"/>
              </a:xfrm>
              <a:custGeom>
                <a:avLst/>
                <a:gdLst>
                  <a:gd name="T0" fmla="*/ 299 w 303"/>
                  <a:gd name="T1" fmla="*/ 118 h 299"/>
                  <a:gd name="T2" fmla="*/ 276 w 303"/>
                  <a:gd name="T3" fmla="*/ 63 h 299"/>
                  <a:gd name="T4" fmla="*/ 236 w 303"/>
                  <a:gd name="T5" fmla="*/ 23 h 299"/>
                  <a:gd name="T6" fmla="*/ 184 w 303"/>
                  <a:gd name="T7" fmla="*/ 0 h 299"/>
                  <a:gd name="T8" fmla="*/ 120 w 303"/>
                  <a:gd name="T9" fmla="*/ 0 h 299"/>
                  <a:gd name="T10" fmla="*/ 87 w 303"/>
                  <a:gd name="T11" fmla="*/ 13 h 299"/>
                  <a:gd name="T12" fmla="*/ 76 w 303"/>
                  <a:gd name="T13" fmla="*/ 19 h 299"/>
                  <a:gd name="T14" fmla="*/ 64 w 303"/>
                  <a:gd name="T15" fmla="*/ 29 h 299"/>
                  <a:gd name="T16" fmla="*/ 53 w 303"/>
                  <a:gd name="T17" fmla="*/ 38 h 299"/>
                  <a:gd name="T18" fmla="*/ 69 w 303"/>
                  <a:gd name="T19" fmla="*/ 26 h 299"/>
                  <a:gd name="T20" fmla="*/ 123 w 303"/>
                  <a:gd name="T21" fmla="*/ 3 h 299"/>
                  <a:gd name="T22" fmla="*/ 179 w 303"/>
                  <a:gd name="T23" fmla="*/ 3 h 299"/>
                  <a:gd name="T24" fmla="*/ 234 w 303"/>
                  <a:gd name="T25" fmla="*/ 26 h 299"/>
                  <a:gd name="T26" fmla="*/ 274 w 303"/>
                  <a:gd name="T27" fmla="*/ 66 h 299"/>
                  <a:gd name="T28" fmla="*/ 297 w 303"/>
                  <a:gd name="T29" fmla="*/ 118 h 299"/>
                  <a:gd name="T30" fmla="*/ 303 w 303"/>
                  <a:gd name="T31" fmla="*/ 149 h 299"/>
                  <a:gd name="T32" fmla="*/ 289 w 303"/>
                  <a:gd name="T33" fmla="*/ 206 h 299"/>
                  <a:gd name="T34" fmla="*/ 257 w 303"/>
                  <a:gd name="T35" fmla="*/ 255 h 299"/>
                  <a:gd name="T36" fmla="*/ 209 w 303"/>
                  <a:gd name="T37" fmla="*/ 286 h 299"/>
                  <a:gd name="T38" fmla="*/ 149 w 303"/>
                  <a:gd name="T39" fmla="*/ 299 h 299"/>
                  <a:gd name="T40" fmla="*/ 93 w 303"/>
                  <a:gd name="T41" fmla="*/ 286 h 299"/>
                  <a:gd name="T42" fmla="*/ 47 w 303"/>
                  <a:gd name="T43" fmla="*/ 255 h 299"/>
                  <a:gd name="T44" fmla="*/ 13 w 303"/>
                  <a:gd name="T45" fmla="*/ 206 h 299"/>
                  <a:gd name="T46" fmla="*/ 0 w 303"/>
                  <a:gd name="T47" fmla="*/ 149 h 299"/>
                  <a:gd name="T48" fmla="*/ 13 w 303"/>
                  <a:gd name="T49" fmla="*/ 89 h 299"/>
                  <a:gd name="T50" fmla="*/ 19 w 303"/>
                  <a:gd name="T51" fmla="*/ 80 h 299"/>
                  <a:gd name="T52" fmla="*/ 29 w 303"/>
                  <a:gd name="T53" fmla="*/ 66 h 299"/>
                  <a:gd name="T54" fmla="*/ 36 w 303"/>
                  <a:gd name="T55" fmla="*/ 57 h 299"/>
                  <a:gd name="T56" fmla="*/ 47 w 303"/>
                  <a:gd name="T57" fmla="*/ 46 h 299"/>
                  <a:gd name="T58" fmla="*/ 17 w 303"/>
                  <a:gd name="T59" fmla="*/ 93 h 299"/>
                  <a:gd name="T60" fmla="*/ 3 w 303"/>
                  <a:gd name="T61" fmla="*/ 149 h 299"/>
                  <a:gd name="T62" fmla="*/ 17 w 303"/>
                  <a:gd name="T63" fmla="*/ 206 h 299"/>
                  <a:gd name="T64" fmla="*/ 47 w 303"/>
                  <a:gd name="T65" fmla="*/ 253 h 299"/>
                  <a:gd name="T66" fmla="*/ 93 w 303"/>
                  <a:gd name="T67" fmla="*/ 282 h 299"/>
                  <a:gd name="T68" fmla="*/ 149 w 303"/>
                  <a:gd name="T69" fmla="*/ 295 h 299"/>
                  <a:gd name="T70" fmla="*/ 209 w 303"/>
                  <a:gd name="T71" fmla="*/ 282 h 299"/>
                  <a:gd name="T72" fmla="*/ 257 w 303"/>
                  <a:gd name="T73" fmla="*/ 253 h 299"/>
                  <a:gd name="T74" fmla="*/ 286 w 303"/>
                  <a:gd name="T75" fmla="*/ 206 h 299"/>
                  <a:gd name="T76" fmla="*/ 299 w 303"/>
                  <a:gd name="T77" fmla="*/ 14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03" h="299">
                    <a:moveTo>
                      <a:pt x="303" y="149"/>
                    </a:moveTo>
                    <a:lnTo>
                      <a:pt x="299" y="118"/>
                    </a:lnTo>
                    <a:lnTo>
                      <a:pt x="289" y="89"/>
                    </a:lnTo>
                    <a:lnTo>
                      <a:pt x="276" y="63"/>
                    </a:lnTo>
                    <a:lnTo>
                      <a:pt x="257" y="43"/>
                    </a:lnTo>
                    <a:lnTo>
                      <a:pt x="236" y="23"/>
                    </a:lnTo>
                    <a:lnTo>
                      <a:pt x="209" y="9"/>
                    </a:lnTo>
                    <a:lnTo>
                      <a:pt x="184" y="0"/>
                    </a:lnTo>
                    <a:lnTo>
                      <a:pt x="149" y="0"/>
                    </a:lnTo>
                    <a:lnTo>
                      <a:pt x="120" y="0"/>
                    </a:lnTo>
                    <a:lnTo>
                      <a:pt x="93" y="9"/>
                    </a:lnTo>
                    <a:lnTo>
                      <a:pt x="87" y="13"/>
                    </a:lnTo>
                    <a:lnTo>
                      <a:pt x="83" y="17"/>
                    </a:lnTo>
                    <a:lnTo>
                      <a:pt x="76" y="19"/>
                    </a:lnTo>
                    <a:lnTo>
                      <a:pt x="69" y="26"/>
                    </a:lnTo>
                    <a:lnTo>
                      <a:pt x="64" y="29"/>
                    </a:lnTo>
                    <a:lnTo>
                      <a:pt x="57" y="34"/>
                    </a:lnTo>
                    <a:lnTo>
                      <a:pt x="53" y="38"/>
                    </a:lnTo>
                    <a:lnTo>
                      <a:pt x="47" y="43"/>
                    </a:lnTo>
                    <a:lnTo>
                      <a:pt x="69" y="26"/>
                    </a:lnTo>
                    <a:lnTo>
                      <a:pt x="93" y="13"/>
                    </a:lnTo>
                    <a:lnTo>
                      <a:pt x="123" y="3"/>
                    </a:lnTo>
                    <a:lnTo>
                      <a:pt x="149" y="3"/>
                    </a:lnTo>
                    <a:lnTo>
                      <a:pt x="179" y="3"/>
                    </a:lnTo>
                    <a:lnTo>
                      <a:pt x="209" y="13"/>
                    </a:lnTo>
                    <a:lnTo>
                      <a:pt x="234" y="26"/>
                    </a:lnTo>
                    <a:lnTo>
                      <a:pt x="257" y="43"/>
                    </a:lnTo>
                    <a:lnTo>
                      <a:pt x="274" y="66"/>
                    </a:lnTo>
                    <a:lnTo>
                      <a:pt x="286" y="93"/>
                    </a:lnTo>
                    <a:lnTo>
                      <a:pt x="297" y="118"/>
                    </a:lnTo>
                    <a:lnTo>
                      <a:pt x="299" y="149"/>
                    </a:lnTo>
                    <a:lnTo>
                      <a:pt x="303" y="149"/>
                    </a:lnTo>
                    <a:lnTo>
                      <a:pt x="299" y="179"/>
                    </a:lnTo>
                    <a:lnTo>
                      <a:pt x="289" y="206"/>
                    </a:lnTo>
                    <a:lnTo>
                      <a:pt x="276" y="232"/>
                    </a:lnTo>
                    <a:lnTo>
                      <a:pt x="257" y="255"/>
                    </a:lnTo>
                    <a:lnTo>
                      <a:pt x="236" y="272"/>
                    </a:lnTo>
                    <a:lnTo>
                      <a:pt x="209" y="286"/>
                    </a:lnTo>
                    <a:lnTo>
                      <a:pt x="184" y="295"/>
                    </a:lnTo>
                    <a:lnTo>
                      <a:pt x="149" y="299"/>
                    </a:lnTo>
                    <a:lnTo>
                      <a:pt x="120" y="295"/>
                    </a:lnTo>
                    <a:lnTo>
                      <a:pt x="93" y="286"/>
                    </a:lnTo>
                    <a:lnTo>
                      <a:pt x="66" y="272"/>
                    </a:lnTo>
                    <a:lnTo>
                      <a:pt x="47" y="255"/>
                    </a:lnTo>
                    <a:lnTo>
                      <a:pt x="27" y="232"/>
                    </a:lnTo>
                    <a:lnTo>
                      <a:pt x="13" y="206"/>
                    </a:lnTo>
                    <a:lnTo>
                      <a:pt x="3" y="179"/>
                    </a:lnTo>
                    <a:lnTo>
                      <a:pt x="0" y="149"/>
                    </a:lnTo>
                    <a:lnTo>
                      <a:pt x="3" y="118"/>
                    </a:lnTo>
                    <a:lnTo>
                      <a:pt x="13" y="89"/>
                    </a:lnTo>
                    <a:lnTo>
                      <a:pt x="17" y="83"/>
                    </a:lnTo>
                    <a:lnTo>
                      <a:pt x="19" y="80"/>
                    </a:lnTo>
                    <a:lnTo>
                      <a:pt x="24" y="72"/>
                    </a:lnTo>
                    <a:lnTo>
                      <a:pt x="29" y="66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43" y="49"/>
                    </a:lnTo>
                    <a:lnTo>
                      <a:pt x="47" y="46"/>
                    </a:lnTo>
                    <a:lnTo>
                      <a:pt x="29" y="66"/>
                    </a:lnTo>
                    <a:lnTo>
                      <a:pt x="17" y="93"/>
                    </a:lnTo>
                    <a:lnTo>
                      <a:pt x="6" y="118"/>
                    </a:lnTo>
                    <a:lnTo>
                      <a:pt x="3" y="149"/>
                    </a:lnTo>
                    <a:lnTo>
                      <a:pt x="6" y="179"/>
                    </a:lnTo>
                    <a:lnTo>
                      <a:pt x="17" y="206"/>
                    </a:lnTo>
                    <a:lnTo>
                      <a:pt x="29" y="229"/>
                    </a:lnTo>
                    <a:lnTo>
                      <a:pt x="47" y="253"/>
                    </a:lnTo>
                    <a:lnTo>
                      <a:pt x="69" y="269"/>
                    </a:lnTo>
                    <a:lnTo>
                      <a:pt x="93" y="282"/>
                    </a:lnTo>
                    <a:lnTo>
                      <a:pt x="123" y="293"/>
                    </a:lnTo>
                    <a:lnTo>
                      <a:pt x="149" y="295"/>
                    </a:lnTo>
                    <a:lnTo>
                      <a:pt x="179" y="293"/>
                    </a:lnTo>
                    <a:lnTo>
                      <a:pt x="209" y="282"/>
                    </a:lnTo>
                    <a:lnTo>
                      <a:pt x="234" y="269"/>
                    </a:lnTo>
                    <a:lnTo>
                      <a:pt x="257" y="253"/>
                    </a:lnTo>
                    <a:lnTo>
                      <a:pt x="274" y="229"/>
                    </a:lnTo>
                    <a:lnTo>
                      <a:pt x="286" y="206"/>
                    </a:lnTo>
                    <a:lnTo>
                      <a:pt x="297" y="179"/>
                    </a:lnTo>
                    <a:lnTo>
                      <a:pt x="299" y="149"/>
                    </a:lnTo>
                    <a:lnTo>
                      <a:pt x="303" y="149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7" name="Freeform 1509">
                <a:extLst>
                  <a:ext uri="{FF2B5EF4-FFF2-40B4-BE49-F238E27FC236}">
                    <a16:creationId xmlns:a16="http://schemas.microsoft.com/office/drawing/2014/main" id="{40EF2669-736F-4112-80B0-29C89A9C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082"/>
                <a:ext cx="99" cy="98"/>
              </a:xfrm>
              <a:custGeom>
                <a:avLst/>
                <a:gdLst>
                  <a:gd name="T0" fmla="*/ 294 w 296"/>
                  <a:gd name="T1" fmla="*/ 116 h 293"/>
                  <a:gd name="T2" fmla="*/ 271 w 296"/>
                  <a:gd name="T3" fmla="*/ 63 h 293"/>
                  <a:gd name="T4" fmla="*/ 231 w 296"/>
                  <a:gd name="T5" fmla="*/ 23 h 293"/>
                  <a:gd name="T6" fmla="*/ 176 w 296"/>
                  <a:gd name="T7" fmla="*/ 0 h 293"/>
                  <a:gd name="T8" fmla="*/ 120 w 296"/>
                  <a:gd name="T9" fmla="*/ 0 h 293"/>
                  <a:gd name="T10" fmla="*/ 66 w 296"/>
                  <a:gd name="T11" fmla="*/ 23 h 293"/>
                  <a:gd name="T12" fmla="*/ 44 w 296"/>
                  <a:gd name="T13" fmla="*/ 44 h 293"/>
                  <a:gd name="T14" fmla="*/ 14 w 296"/>
                  <a:gd name="T15" fmla="*/ 91 h 293"/>
                  <a:gd name="T16" fmla="*/ 0 w 296"/>
                  <a:gd name="T17" fmla="*/ 147 h 293"/>
                  <a:gd name="T18" fmla="*/ 14 w 296"/>
                  <a:gd name="T19" fmla="*/ 204 h 293"/>
                  <a:gd name="T20" fmla="*/ 44 w 296"/>
                  <a:gd name="T21" fmla="*/ 250 h 293"/>
                  <a:gd name="T22" fmla="*/ 90 w 296"/>
                  <a:gd name="T23" fmla="*/ 280 h 293"/>
                  <a:gd name="T24" fmla="*/ 146 w 296"/>
                  <a:gd name="T25" fmla="*/ 293 h 293"/>
                  <a:gd name="T26" fmla="*/ 206 w 296"/>
                  <a:gd name="T27" fmla="*/ 280 h 293"/>
                  <a:gd name="T28" fmla="*/ 254 w 296"/>
                  <a:gd name="T29" fmla="*/ 250 h 293"/>
                  <a:gd name="T30" fmla="*/ 283 w 296"/>
                  <a:gd name="T31" fmla="*/ 204 h 293"/>
                  <a:gd name="T32" fmla="*/ 296 w 296"/>
                  <a:gd name="T33" fmla="*/ 147 h 293"/>
                  <a:gd name="T34" fmla="*/ 290 w 296"/>
                  <a:gd name="T35" fmla="*/ 116 h 293"/>
                  <a:gd name="T36" fmla="*/ 266 w 296"/>
                  <a:gd name="T37" fmla="*/ 67 h 293"/>
                  <a:gd name="T38" fmla="*/ 226 w 296"/>
                  <a:gd name="T39" fmla="*/ 27 h 293"/>
                  <a:gd name="T40" fmla="*/ 176 w 296"/>
                  <a:gd name="T41" fmla="*/ 6 h 293"/>
                  <a:gd name="T42" fmla="*/ 120 w 296"/>
                  <a:gd name="T43" fmla="*/ 6 h 293"/>
                  <a:gd name="T44" fmla="*/ 66 w 296"/>
                  <a:gd name="T45" fmla="*/ 27 h 293"/>
                  <a:gd name="T46" fmla="*/ 31 w 296"/>
                  <a:gd name="T47" fmla="*/ 67 h 293"/>
                  <a:gd name="T48" fmla="*/ 7 w 296"/>
                  <a:gd name="T49" fmla="*/ 116 h 293"/>
                  <a:gd name="T50" fmla="*/ 7 w 296"/>
                  <a:gd name="T51" fmla="*/ 173 h 293"/>
                  <a:gd name="T52" fmla="*/ 31 w 296"/>
                  <a:gd name="T53" fmla="*/ 227 h 293"/>
                  <a:gd name="T54" fmla="*/ 66 w 296"/>
                  <a:gd name="T55" fmla="*/ 263 h 293"/>
                  <a:gd name="T56" fmla="*/ 120 w 296"/>
                  <a:gd name="T57" fmla="*/ 286 h 293"/>
                  <a:gd name="T58" fmla="*/ 176 w 296"/>
                  <a:gd name="T59" fmla="*/ 286 h 293"/>
                  <a:gd name="T60" fmla="*/ 226 w 296"/>
                  <a:gd name="T61" fmla="*/ 263 h 293"/>
                  <a:gd name="T62" fmla="*/ 266 w 296"/>
                  <a:gd name="T63" fmla="*/ 227 h 293"/>
                  <a:gd name="T64" fmla="*/ 290 w 296"/>
                  <a:gd name="T65" fmla="*/ 173 h 293"/>
                  <a:gd name="T66" fmla="*/ 296 w 296"/>
                  <a:gd name="T67" fmla="*/ 14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6" h="293">
                    <a:moveTo>
                      <a:pt x="296" y="147"/>
                    </a:moveTo>
                    <a:lnTo>
                      <a:pt x="294" y="116"/>
                    </a:lnTo>
                    <a:lnTo>
                      <a:pt x="283" y="91"/>
                    </a:lnTo>
                    <a:lnTo>
                      <a:pt x="271" y="63"/>
                    </a:lnTo>
                    <a:lnTo>
                      <a:pt x="254" y="40"/>
                    </a:lnTo>
                    <a:lnTo>
                      <a:pt x="231" y="23"/>
                    </a:lnTo>
                    <a:lnTo>
                      <a:pt x="206" y="11"/>
                    </a:lnTo>
                    <a:lnTo>
                      <a:pt x="176" y="0"/>
                    </a:lnTo>
                    <a:lnTo>
                      <a:pt x="146" y="0"/>
                    </a:lnTo>
                    <a:lnTo>
                      <a:pt x="120" y="0"/>
                    </a:lnTo>
                    <a:lnTo>
                      <a:pt x="90" y="11"/>
                    </a:lnTo>
                    <a:lnTo>
                      <a:pt x="66" y="23"/>
                    </a:lnTo>
                    <a:lnTo>
                      <a:pt x="44" y="40"/>
                    </a:lnTo>
                    <a:lnTo>
                      <a:pt x="44" y="44"/>
                    </a:lnTo>
                    <a:lnTo>
                      <a:pt x="26" y="63"/>
                    </a:lnTo>
                    <a:lnTo>
                      <a:pt x="14" y="91"/>
                    </a:lnTo>
                    <a:lnTo>
                      <a:pt x="3" y="116"/>
                    </a:lnTo>
                    <a:lnTo>
                      <a:pt x="0" y="147"/>
                    </a:lnTo>
                    <a:lnTo>
                      <a:pt x="3" y="177"/>
                    </a:lnTo>
                    <a:lnTo>
                      <a:pt x="14" y="204"/>
                    </a:lnTo>
                    <a:lnTo>
                      <a:pt x="26" y="227"/>
                    </a:lnTo>
                    <a:lnTo>
                      <a:pt x="44" y="250"/>
                    </a:lnTo>
                    <a:lnTo>
                      <a:pt x="66" y="267"/>
                    </a:lnTo>
                    <a:lnTo>
                      <a:pt x="90" y="280"/>
                    </a:lnTo>
                    <a:lnTo>
                      <a:pt x="120" y="290"/>
                    </a:lnTo>
                    <a:lnTo>
                      <a:pt x="146" y="293"/>
                    </a:lnTo>
                    <a:lnTo>
                      <a:pt x="176" y="290"/>
                    </a:lnTo>
                    <a:lnTo>
                      <a:pt x="206" y="280"/>
                    </a:lnTo>
                    <a:lnTo>
                      <a:pt x="231" y="267"/>
                    </a:lnTo>
                    <a:lnTo>
                      <a:pt x="254" y="250"/>
                    </a:lnTo>
                    <a:lnTo>
                      <a:pt x="271" y="227"/>
                    </a:lnTo>
                    <a:lnTo>
                      <a:pt x="283" y="204"/>
                    </a:lnTo>
                    <a:lnTo>
                      <a:pt x="294" y="177"/>
                    </a:lnTo>
                    <a:lnTo>
                      <a:pt x="296" y="147"/>
                    </a:lnTo>
                    <a:lnTo>
                      <a:pt x="290" y="147"/>
                    </a:lnTo>
                    <a:lnTo>
                      <a:pt x="290" y="116"/>
                    </a:lnTo>
                    <a:lnTo>
                      <a:pt x="280" y="91"/>
                    </a:lnTo>
                    <a:lnTo>
                      <a:pt x="266" y="67"/>
                    </a:lnTo>
                    <a:lnTo>
                      <a:pt x="250" y="44"/>
                    </a:lnTo>
                    <a:lnTo>
                      <a:pt x="226" y="27"/>
                    </a:lnTo>
                    <a:lnTo>
                      <a:pt x="203" y="13"/>
                    </a:lnTo>
                    <a:lnTo>
                      <a:pt x="176" y="6"/>
                    </a:lnTo>
                    <a:lnTo>
                      <a:pt x="146" y="4"/>
                    </a:lnTo>
                    <a:lnTo>
                      <a:pt x="120" y="6"/>
                    </a:lnTo>
                    <a:lnTo>
                      <a:pt x="94" y="13"/>
                    </a:lnTo>
                    <a:lnTo>
                      <a:pt x="66" y="27"/>
                    </a:lnTo>
                    <a:lnTo>
                      <a:pt x="47" y="44"/>
                    </a:lnTo>
                    <a:lnTo>
                      <a:pt x="31" y="67"/>
                    </a:lnTo>
                    <a:lnTo>
                      <a:pt x="16" y="91"/>
                    </a:lnTo>
                    <a:lnTo>
                      <a:pt x="7" y="116"/>
                    </a:lnTo>
                    <a:lnTo>
                      <a:pt x="3" y="147"/>
                    </a:lnTo>
                    <a:lnTo>
                      <a:pt x="7" y="173"/>
                    </a:lnTo>
                    <a:lnTo>
                      <a:pt x="16" y="200"/>
                    </a:lnTo>
                    <a:lnTo>
                      <a:pt x="31" y="227"/>
                    </a:lnTo>
                    <a:lnTo>
                      <a:pt x="47" y="246"/>
                    </a:lnTo>
                    <a:lnTo>
                      <a:pt x="66" y="263"/>
                    </a:lnTo>
                    <a:lnTo>
                      <a:pt x="94" y="276"/>
                    </a:lnTo>
                    <a:lnTo>
                      <a:pt x="120" y="286"/>
                    </a:lnTo>
                    <a:lnTo>
                      <a:pt x="146" y="290"/>
                    </a:lnTo>
                    <a:lnTo>
                      <a:pt x="176" y="286"/>
                    </a:lnTo>
                    <a:lnTo>
                      <a:pt x="203" y="276"/>
                    </a:lnTo>
                    <a:lnTo>
                      <a:pt x="226" y="263"/>
                    </a:lnTo>
                    <a:lnTo>
                      <a:pt x="250" y="246"/>
                    </a:lnTo>
                    <a:lnTo>
                      <a:pt x="266" y="227"/>
                    </a:lnTo>
                    <a:lnTo>
                      <a:pt x="280" y="200"/>
                    </a:lnTo>
                    <a:lnTo>
                      <a:pt x="290" y="173"/>
                    </a:lnTo>
                    <a:lnTo>
                      <a:pt x="290" y="147"/>
                    </a:lnTo>
                    <a:lnTo>
                      <a:pt x="296" y="147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8" name="Freeform 1510">
                <a:extLst>
                  <a:ext uri="{FF2B5EF4-FFF2-40B4-BE49-F238E27FC236}">
                    <a16:creationId xmlns:a16="http://schemas.microsoft.com/office/drawing/2014/main" id="{0617F3E8-6042-4DC6-BF4A-1F8BD9D4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83"/>
                <a:ext cx="96" cy="96"/>
              </a:xfrm>
              <a:custGeom>
                <a:avLst/>
                <a:gdLst>
                  <a:gd name="T0" fmla="*/ 286 w 286"/>
                  <a:gd name="T1" fmla="*/ 112 h 286"/>
                  <a:gd name="T2" fmla="*/ 263 w 286"/>
                  <a:gd name="T3" fmla="*/ 63 h 286"/>
                  <a:gd name="T4" fmla="*/ 223 w 286"/>
                  <a:gd name="T5" fmla="*/ 23 h 286"/>
                  <a:gd name="T6" fmla="*/ 173 w 286"/>
                  <a:gd name="T7" fmla="*/ 2 h 286"/>
                  <a:gd name="T8" fmla="*/ 116 w 286"/>
                  <a:gd name="T9" fmla="*/ 2 h 286"/>
                  <a:gd name="T10" fmla="*/ 63 w 286"/>
                  <a:gd name="T11" fmla="*/ 23 h 286"/>
                  <a:gd name="T12" fmla="*/ 27 w 286"/>
                  <a:gd name="T13" fmla="*/ 63 h 286"/>
                  <a:gd name="T14" fmla="*/ 2 w 286"/>
                  <a:gd name="T15" fmla="*/ 112 h 286"/>
                  <a:gd name="T16" fmla="*/ 2 w 286"/>
                  <a:gd name="T17" fmla="*/ 169 h 286"/>
                  <a:gd name="T18" fmla="*/ 27 w 286"/>
                  <a:gd name="T19" fmla="*/ 223 h 286"/>
                  <a:gd name="T20" fmla="*/ 63 w 286"/>
                  <a:gd name="T21" fmla="*/ 259 h 286"/>
                  <a:gd name="T22" fmla="*/ 116 w 286"/>
                  <a:gd name="T23" fmla="*/ 282 h 286"/>
                  <a:gd name="T24" fmla="*/ 173 w 286"/>
                  <a:gd name="T25" fmla="*/ 282 h 286"/>
                  <a:gd name="T26" fmla="*/ 223 w 286"/>
                  <a:gd name="T27" fmla="*/ 259 h 286"/>
                  <a:gd name="T28" fmla="*/ 263 w 286"/>
                  <a:gd name="T29" fmla="*/ 223 h 286"/>
                  <a:gd name="T30" fmla="*/ 286 w 286"/>
                  <a:gd name="T31" fmla="*/ 169 h 286"/>
                  <a:gd name="T32" fmla="*/ 282 w 286"/>
                  <a:gd name="T33" fmla="*/ 143 h 286"/>
                  <a:gd name="T34" fmla="*/ 272 w 286"/>
                  <a:gd name="T35" fmla="*/ 87 h 286"/>
                  <a:gd name="T36" fmla="*/ 242 w 286"/>
                  <a:gd name="T37" fmla="*/ 42 h 286"/>
                  <a:gd name="T38" fmla="*/ 200 w 286"/>
                  <a:gd name="T39" fmla="*/ 13 h 286"/>
                  <a:gd name="T40" fmla="*/ 143 w 286"/>
                  <a:gd name="T41" fmla="*/ 2 h 286"/>
                  <a:gd name="T42" fmla="*/ 90 w 286"/>
                  <a:gd name="T43" fmla="*/ 13 h 286"/>
                  <a:gd name="T44" fmla="*/ 47 w 286"/>
                  <a:gd name="T45" fmla="*/ 42 h 286"/>
                  <a:gd name="T46" fmla="*/ 17 w 286"/>
                  <a:gd name="T47" fmla="*/ 87 h 286"/>
                  <a:gd name="T48" fmla="*/ 2 w 286"/>
                  <a:gd name="T49" fmla="*/ 143 h 286"/>
                  <a:gd name="T50" fmla="*/ 17 w 286"/>
                  <a:gd name="T51" fmla="*/ 196 h 286"/>
                  <a:gd name="T52" fmla="*/ 47 w 286"/>
                  <a:gd name="T53" fmla="*/ 240 h 286"/>
                  <a:gd name="T54" fmla="*/ 90 w 286"/>
                  <a:gd name="T55" fmla="*/ 269 h 286"/>
                  <a:gd name="T56" fmla="*/ 143 w 286"/>
                  <a:gd name="T57" fmla="*/ 282 h 286"/>
                  <a:gd name="T58" fmla="*/ 200 w 286"/>
                  <a:gd name="T59" fmla="*/ 269 h 286"/>
                  <a:gd name="T60" fmla="*/ 242 w 286"/>
                  <a:gd name="T61" fmla="*/ 240 h 286"/>
                  <a:gd name="T62" fmla="*/ 272 w 286"/>
                  <a:gd name="T63" fmla="*/ 196 h 286"/>
                  <a:gd name="T64" fmla="*/ 282 w 286"/>
                  <a:gd name="T65" fmla="*/ 14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6" h="286">
                    <a:moveTo>
                      <a:pt x="286" y="143"/>
                    </a:moveTo>
                    <a:lnTo>
                      <a:pt x="286" y="112"/>
                    </a:lnTo>
                    <a:lnTo>
                      <a:pt x="276" y="87"/>
                    </a:lnTo>
                    <a:lnTo>
                      <a:pt x="263" y="63"/>
                    </a:lnTo>
                    <a:lnTo>
                      <a:pt x="246" y="40"/>
                    </a:lnTo>
                    <a:lnTo>
                      <a:pt x="223" y="23"/>
                    </a:lnTo>
                    <a:lnTo>
                      <a:pt x="200" y="9"/>
                    </a:lnTo>
                    <a:lnTo>
                      <a:pt x="173" y="2"/>
                    </a:lnTo>
                    <a:lnTo>
                      <a:pt x="143" y="0"/>
                    </a:lnTo>
                    <a:lnTo>
                      <a:pt x="116" y="2"/>
                    </a:lnTo>
                    <a:lnTo>
                      <a:pt x="90" y="9"/>
                    </a:lnTo>
                    <a:lnTo>
                      <a:pt x="63" y="23"/>
                    </a:lnTo>
                    <a:lnTo>
                      <a:pt x="42" y="40"/>
                    </a:lnTo>
                    <a:lnTo>
                      <a:pt x="27" y="63"/>
                    </a:lnTo>
                    <a:lnTo>
                      <a:pt x="13" y="87"/>
                    </a:lnTo>
                    <a:lnTo>
                      <a:pt x="2" y="112"/>
                    </a:lnTo>
                    <a:lnTo>
                      <a:pt x="0" y="143"/>
                    </a:lnTo>
                    <a:lnTo>
                      <a:pt x="2" y="169"/>
                    </a:lnTo>
                    <a:lnTo>
                      <a:pt x="13" y="196"/>
                    </a:lnTo>
                    <a:lnTo>
                      <a:pt x="27" y="223"/>
                    </a:lnTo>
                    <a:lnTo>
                      <a:pt x="42" y="242"/>
                    </a:lnTo>
                    <a:lnTo>
                      <a:pt x="63" y="259"/>
                    </a:lnTo>
                    <a:lnTo>
                      <a:pt x="90" y="272"/>
                    </a:lnTo>
                    <a:lnTo>
                      <a:pt x="116" y="282"/>
                    </a:lnTo>
                    <a:lnTo>
                      <a:pt x="143" y="286"/>
                    </a:lnTo>
                    <a:lnTo>
                      <a:pt x="173" y="282"/>
                    </a:lnTo>
                    <a:lnTo>
                      <a:pt x="200" y="272"/>
                    </a:lnTo>
                    <a:lnTo>
                      <a:pt x="223" y="259"/>
                    </a:lnTo>
                    <a:lnTo>
                      <a:pt x="246" y="242"/>
                    </a:lnTo>
                    <a:lnTo>
                      <a:pt x="263" y="223"/>
                    </a:lnTo>
                    <a:lnTo>
                      <a:pt x="276" y="196"/>
                    </a:lnTo>
                    <a:lnTo>
                      <a:pt x="286" y="169"/>
                    </a:lnTo>
                    <a:lnTo>
                      <a:pt x="286" y="143"/>
                    </a:lnTo>
                    <a:lnTo>
                      <a:pt x="282" y="143"/>
                    </a:lnTo>
                    <a:lnTo>
                      <a:pt x="282" y="112"/>
                    </a:lnTo>
                    <a:lnTo>
                      <a:pt x="272" y="87"/>
                    </a:lnTo>
                    <a:lnTo>
                      <a:pt x="259" y="63"/>
                    </a:lnTo>
                    <a:lnTo>
                      <a:pt x="242" y="42"/>
                    </a:lnTo>
                    <a:lnTo>
                      <a:pt x="223" y="26"/>
                    </a:lnTo>
                    <a:lnTo>
                      <a:pt x="200" y="13"/>
                    </a:lnTo>
                    <a:lnTo>
                      <a:pt x="173" y="7"/>
                    </a:lnTo>
                    <a:lnTo>
                      <a:pt x="143" y="2"/>
                    </a:lnTo>
                    <a:lnTo>
                      <a:pt x="116" y="7"/>
                    </a:lnTo>
                    <a:lnTo>
                      <a:pt x="90" y="13"/>
                    </a:lnTo>
                    <a:lnTo>
                      <a:pt x="67" y="26"/>
                    </a:lnTo>
                    <a:lnTo>
                      <a:pt x="47" y="42"/>
                    </a:lnTo>
                    <a:lnTo>
                      <a:pt x="30" y="63"/>
                    </a:lnTo>
                    <a:lnTo>
                      <a:pt x="17" y="87"/>
                    </a:lnTo>
                    <a:lnTo>
                      <a:pt x="7" y="112"/>
                    </a:lnTo>
                    <a:lnTo>
                      <a:pt x="2" y="143"/>
                    </a:lnTo>
                    <a:lnTo>
                      <a:pt x="7" y="169"/>
                    </a:lnTo>
                    <a:lnTo>
                      <a:pt x="17" y="196"/>
                    </a:lnTo>
                    <a:lnTo>
                      <a:pt x="30" y="219"/>
                    </a:lnTo>
                    <a:lnTo>
                      <a:pt x="47" y="240"/>
                    </a:lnTo>
                    <a:lnTo>
                      <a:pt x="67" y="259"/>
                    </a:lnTo>
                    <a:lnTo>
                      <a:pt x="90" y="269"/>
                    </a:lnTo>
                    <a:lnTo>
                      <a:pt x="116" y="278"/>
                    </a:lnTo>
                    <a:lnTo>
                      <a:pt x="143" y="282"/>
                    </a:lnTo>
                    <a:lnTo>
                      <a:pt x="173" y="278"/>
                    </a:lnTo>
                    <a:lnTo>
                      <a:pt x="200" y="269"/>
                    </a:lnTo>
                    <a:lnTo>
                      <a:pt x="223" y="259"/>
                    </a:lnTo>
                    <a:lnTo>
                      <a:pt x="242" y="240"/>
                    </a:lnTo>
                    <a:lnTo>
                      <a:pt x="259" y="219"/>
                    </a:lnTo>
                    <a:lnTo>
                      <a:pt x="272" y="196"/>
                    </a:lnTo>
                    <a:lnTo>
                      <a:pt x="282" y="169"/>
                    </a:lnTo>
                    <a:lnTo>
                      <a:pt x="282" y="143"/>
                    </a:lnTo>
                    <a:lnTo>
                      <a:pt x="286" y="143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39" name="Freeform 1511">
                <a:extLst>
                  <a:ext uri="{FF2B5EF4-FFF2-40B4-BE49-F238E27FC236}">
                    <a16:creationId xmlns:a16="http://schemas.microsoft.com/office/drawing/2014/main" id="{B5CFC131-8134-410C-82F2-9EDC27400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084"/>
                <a:ext cx="92" cy="93"/>
              </a:xfrm>
              <a:custGeom>
                <a:avLst/>
                <a:gdLst>
                  <a:gd name="T0" fmla="*/ 278 w 278"/>
                  <a:gd name="T1" fmla="*/ 109 h 279"/>
                  <a:gd name="T2" fmla="*/ 255 w 278"/>
                  <a:gd name="T3" fmla="*/ 60 h 279"/>
                  <a:gd name="T4" fmla="*/ 219 w 278"/>
                  <a:gd name="T5" fmla="*/ 23 h 279"/>
                  <a:gd name="T6" fmla="*/ 169 w 278"/>
                  <a:gd name="T7" fmla="*/ 4 h 279"/>
                  <a:gd name="T8" fmla="*/ 113 w 278"/>
                  <a:gd name="T9" fmla="*/ 4 h 279"/>
                  <a:gd name="T10" fmla="*/ 63 w 278"/>
                  <a:gd name="T11" fmla="*/ 23 h 279"/>
                  <a:gd name="T12" fmla="*/ 26 w 278"/>
                  <a:gd name="T13" fmla="*/ 60 h 279"/>
                  <a:gd name="T14" fmla="*/ 3 w 278"/>
                  <a:gd name="T15" fmla="*/ 109 h 279"/>
                  <a:gd name="T16" fmla="*/ 3 w 278"/>
                  <a:gd name="T17" fmla="*/ 166 h 279"/>
                  <a:gd name="T18" fmla="*/ 26 w 278"/>
                  <a:gd name="T19" fmla="*/ 216 h 279"/>
                  <a:gd name="T20" fmla="*/ 63 w 278"/>
                  <a:gd name="T21" fmla="*/ 256 h 279"/>
                  <a:gd name="T22" fmla="*/ 113 w 278"/>
                  <a:gd name="T23" fmla="*/ 277 h 279"/>
                  <a:gd name="T24" fmla="*/ 169 w 278"/>
                  <a:gd name="T25" fmla="*/ 277 h 279"/>
                  <a:gd name="T26" fmla="*/ 219 w 278"/>
                  <a:gd name="T27" fmla="*/ 256 h 279"/>
                  <a:gd name="T28" fmla="*/ 255 w 278"/>
                  <a:gd name="T29" fmla="*/ 216 h 279"/>
                  <a:gd name="T30" fmla="*/ 278 w 278"/>
                  <a:gd name="T31" fmla="*/ 166 h 279"/>
                  <a:gd name="T32" fmla="*/ 276 w 278"/>
                  <a:gd name="T33" fmla="*/ 140 h 279"/>
                  <a:gd name="T34" fmla="*/ 265 w 278"/>
                  <a:gd name="T35" fmla="*/ 86 h 279"/>
                  <a:gd name="T36" fmla="*/ 236 w 278"/>
                  <a:gd name="T37" fmla="*/ 44 h 279"/>
                  <a:gd name="T38" fmla="*/ 192 w 278"/>
                  <a:gd name="T39" fmla="*/ 14 h 279"/>
                  <a:gd name="T40" fmla="*/ 139 w 278"/>
                  <a:gd name="T41" fmla="*/ 4 h 279"/>
                  <a:gd name="T42" fmla="*/ 86 w 278"/>
                  <a:gd name="T43" fmla="*/ 14 h 279"/>
                  <a:gd name="T44" fmla="*/ 43 w 278"/>
                  <a:gd name="T45" fmla="*/ 44 h 279"/>
                  <a:gd name="T46" fmla="*/ 17 w 278"/>
                  <a:gd name="T47" fmla="*/ 86 h 279"/>
                  <a:gd name="T48" fmla="*/ 3 w 278"/>
                  <a:gd name="T49" fmla="*/ 140 h 279"/>
                  <a:gd name="T50" fmla="*/ 17 w 278"/>
                  <a:gd name="T51" fmla="*/ 193 h 279"/>
                  <a:gd name="T52" fmla="*/ 43 w 278"/>
                  <a:gd name="T53" fmla="*/ 237 h 279"/>
                  <a:gd name="T54" fmla="*/ 86 w 278"/>
                  <a:gd name="T55" fmla="*/ 263 h 279"/>
                  <a:gd name="T56" fmla="*/ 139 w 278"/>
                  <a:gd name="T57" fmla="*/ 277 h 279"/>
                  <a:gd name="T58" fmla="*/ 192 w 278"/>
                  <a:gd name="T59" fmla="*/ 263 h 279"/>
                  <a:gd name="T60" fmla="*/ 236 w 278"/>
                  <a:gd name="T61" fmla="*/ 237 h 279"/>
                  <a:gd name="T62" fmla="*/ 265 w 278"/>
                  <a:gd name="T63" fmla="*/ 193 h 279"/>
                  <a:gd name="T64" fmla="*/ 276 w 278"/>
                  <a:gd name="T65" fmla="*/ 14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8" h="279">
                    <a:moveTo>
                      <a:pt x="278" y="140"/>
                    </a:moveTo>
                    <a:lnTo>
                      <a:pt x="278" y="109"/>
                    </a:lnTo>
                    <a:lnTo>
                      <a:pt x="268" y="84"/>
                    </a:lnTo>
                    <a:lnTo>
                      <a:pt x="255" y="60"/>
                    </a:lnTo>
                    <a:lnTo>
                      <a:pt x="238" y="40"/>
                    </a:lnTo>
                    <a:lnTo>
                      <a:pt x="219" y="23"/>
                    </a:lnTo>
                    <a:lnTo>
                      <a:pt x="196" y="10"/>
                    </a:lnTo>
                    <a:lnTo>
                      <a:pt x="169" y="4"/>
                    </a:lnTo>
                    <a:lnTo>
                      <a:pt x="139" y="0"/>
                    </a:lnTo>
                    <a:lnTo>
                      <a:pt x="113" y="4"/>
                    </a:lnTo>
                    <a:lnTo>
                      <a:pt x="86" y="10"/>
                    </a:lnTo>
                    <a:lnTo>
                      <a:pt x="63" y="23"/>
                    </a:lnTo>
                    <a:lnTo>
                      <a:pt x="43" y="40"/>
                    </a:lnTo>
                    <a:lnTo>
                      <a:pt x="26" y="60"/>
                    </a:lnTo>
                    <a:lnTo>
                      <a:pt x="13" y="84"/>
                    </a:lnTo>
                    <a:lnTo>
                      <a:pt x="3" y="109"/>
                    </a:lnTo>
                    <a:lnTo>
                      <a:pt x="0" y="140"/>
                    </a:lnTo>
                    <a:lnTo>
                      <a:pt x="3" y="166"/>
                    </a:lnTo>
                    <a:lnTo>
                      <a:pt x="13" y="193"/>
                    </a:lnTo>
                    <a:lnTo>
                      <a:pt x="26" y="216"/>
                    </a:lnTo>
                    <a:lnTo>
                      <a:pt x="43" y="237"/>
                    </a:lnTo>
                    <a:lnTo>
                      <a:pt x="63" y="256"/>
                    </a:lnTo>
                    <a:lnTo>
                      <a:pt x="86" y="266"/>
                    </a:lnTo>
                    <a:lnTo>
                      <a:pt x="113" y="277"/>
                    </a:lnTo>
                    <a:lnTo>
                      <a:pt x="139" y="279"/>
                    </a:lnTo>
                    <a:lnTo>
                      <a:pt x="169" y="277"/>
                    </a:lnTo>
                    <a:lnTo>
                      <a:pt x="196" y="266"/>
                    </a:lnTo>
                    <a:lnTo>
                      <a:pt x="219" y="256"/>
                    </a:lnTo>
                    <a:lnTo>
                      <a:pt x="238" y="237"/>
                    </a:lnTo>
                    <a:lnTo>
                      <a:pt x="255" y="216"/>
                    </a:lnTo>
                    <a:lnTo>
                      <a:pt x="268" y="193"/>
                    </a:lnTo>
                    <a:lnTo>
                      <a:pt x="278" y="166"/>
                    </a:lnTo>
                    <a:lnTo>
                      <a:pt x="278" y="140"/>
                    </a:lnTo>
                    <a:lnTo>
                      <a:pt x="276" y="140"/>
                    </a:lnTo>
                    <a:lnTo>
                      <a:pt x="276" y="109"/>
                    </a:lnTo>
                    <a:lnTo>
                      <a:pt x="265" y="86"/>
                    </a:lnTo>
                    <a:lnTo>
                      <a:pt x="253" y="63"/>
                    </a:lnTo>
                    <a:lnTo>
                      <a:pt x="236" y="44"/>
                    </a:lnTo>
                    <a:lnTo>
                      <a:pt x="215" y="27"/>
                    </a:lnTo>
                    <a:lnTo>
                      <a:pt x="192" y="14"/>
                    </a:lnTo>
                    <a:lnTo>
                      <a:pt x="169" y="6"/>
                    </a:lnTo>
                    <a:lnTo>
                      <a:pt x="139" y="4"/>
                    </a:lnTo>
                    <a:lnTo>
                      <a:pt x="113" y="6"/>
                    </a:lnTo>
                    <a:lnTo>
                      <a:pt x="86" y="14"/>
                    </a:lnTo>
                    <a:lnTo>
                      <a:pt x="66" y="27"/>
                    </a:lnTo>
                    <a:lnTo>
                      <a:pt x="43" y="44"/>
                    </a:lnTo>
                    <a:lnTo>
                      <a:pt x="26" y="63"/>
                    </a:lnTo>
                    <a:lnTo>
                      <a:pt x="17" y="86"/>
                    </a:lnTo>
                    <a:lnTo>
                      <a:pt x="6" y="109"/>
                    </a:lnTo>
                    <a:lnTo>
                      <a:pt x="3" y="140"/>
                    </a:lnTo>
                    <a:lnTo>
                      <a:pt x="6" y="166"/>
                    </a:lnTo>
                    <a:lnTo>
                      <a:pt x="17" y="193"/>
                    </a:lnTo>
                    <a:lnTo>
                      <a:pt x="26" y="216"/>
                    </a:lnTo>
                    <a:lnTo>
                      <a:pt x="43" y="237"/>
                    </a:lnTo>
                    <a:lnTo>
                      <a:pt x="66" y="254"/>
                    </a:lnTo>
                    <a:lnTo>
                      <a:pt x="86" y="263"/>
                    </a:lnTo>
                    <a:lnTo>
                      <a:pt x="113" y="273"/>
                    </a:lnTo>
                    <a:lnTo>
                      <a:pt x="139" y="277"/>
                    </a:lnTo>
                    <a:lnTo>
                      <a:pt x="169" y="273"/>
                    </a:lnTo>
                    <a:lnTo>
                      <a:pt x="192" y="263"/>
                    </a:lnTo>
                    <a:lnTo>
                      <a:pt x="215" y="254"/>
                    </a:lnTo>
                    <a:lnTo>
                      <a:pt x="236" y="237"/>
                    </a:lnTo>
                    <a:lnTo>
                      <a:pt x="253" y="216"/>
                    </a:lnTo>
                    <a:lnTo>
                      <a:pt x="265" y="193"/>
                    </a:lnTo>
                    <a:lnTo>
                      <a:pt x="276" y="166"/>
                    </a:lnTo>
                    <a:lnTo>
                      <a:pt x="276" y="140"/>
                    </a:lnTo>
                    <a:lnTo>
                      <a:pt x="278" y="140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0" name="Freeform 1512">
                <a:extLst>
                  <a:ext uri="{FF2B5EF4-FFF2-40B4-BE49-F238E27FC236}">
                    <a16:creationId xmlns:a16="http://schemas.microsoft.com/office/drawing/2014/main" id="{FB7F7F54-3865-452D-A0F7-BF2B707C6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086"/>
                <a:ext cx="91" cy="90"/>
              </a:xfrm>
              <a:custGeom>
                <a:avLst/>
                <a:gdLst>
                  <a:gd name="T0" fmla="*/ 272 w 272"/>
                  <a:gd name="T1" fmla="*/ 105 h 271"/>
                  <a:gd name="T2" fmla="*/ 249 w 272"/>
                  <a:gd name="T3" fmla="*/ 59 h 271"/>
                  <a:gd name="T4" fmla="*/ 212 w 272"/>
                  <a:gd name="T5" fmla="*/ 23 h 271"/>
                  <a:gd name="T6" fmla="*/ 165 w 272"/>
                  <a:gd name="T7" fmla="*/ 2 h 271"/>
                  <a:gd name="T8" fmla="*/ 109 w 272"/>
                  <a:gd name="T9" fmla="*/ 2 h 271"/>
                  <a:gd name="T10" fmla="*/ 62 w 272"/>
                  <a:gd name="T11" fmla="*/ 23 h 271"/>
                  <a:gd name="T12" fmla="*/ 22 w 272"/>
                  <a:gd name="T13" fmla="*/ 59 h 271"/>
                  <a:gd name="T14" fmla="*/ 3 w 272"/>
                  <a:gd name="T15" fmla="*/ 105 h 271"/>
                  <a:gd name="T16" fmla="*/ 3 w 272"/>
                  <a:gd name="T17" fmla="*/ 162 h 271"/>
                  <a:gd name="T18" fmla="*/ 22 w 272"/>
                  <a:gd name="T19" fmla="*/ 212 h 271"/>
                  <a:gd name="T20" fmla="*/ 62 w 272"/>
                  <a:gd name="T21" fmla="*/ 250 h 271"/>
                  <a:gd name="T22" fmla="*/ 109 w 272"/>
                  <a:gd name="T23" fmla="*/ 269 h 271"/>
                  <a:gd name="T24" fmla="*/ 165 w 272"/>
                  <a:gd name="T25" fmla="*/ 269 h 271"/>
                  <a:gd name="T26" fmla="*/ 212 w 272"/>
                  <a:gd name="T27" fmla="*/ 250 h 271"/>
                  <a:gd name="T28" fmla="*/ 249 w 272"/>
                  <a:gd name="T29" fmla="*/ 212 h 271"/>
                  <a:gd name="T30" fmla="*/ 272 w 272"/>
                  <a:gd name="T31" fmla="*/ 162 h 271"/>
                  <a:gd name="T32" fmla="*/ 269 w 272"/>
                  <a:gd name="T33" fmla="*/ 136 h 271"/>
                  <a:gd name="T34" fmla="*/ 260 w 272"/>
                  <a:gd name="T35" fmla="*/ 82 h 271"/>
                  <a:gd name="T36" fmla="*/ 233 w 272"/>
                  <a:gd name="T37" fmla="*/ 40 h 271"/>
                  <a:gd name="T38" fmla="*/ 189 w 272"/>
                  <a:gd name="T39" fmla="*/ 12 h 271"/>
                  <a:gd name="T40" fmla="*/ 136 w 272"/>
                  <a:gd name="T41" fmla="*/ 2 h 271"/>
                  <a:gd name="T42" fmla="*/ 85 w 272"/>
                  <a:gd name="T43" fmla="*/ 12 h 271"/>
                  <a:gd name="T44" fmla="*/ 43 w 272"/>
                  <a:gd name="T45" fmla="*/ 40 h 271"/>
                  <a:gd name="T46" fmla="*/ 16 w 272"/>
                  <a:gd name="T47" fmla="*/ 82 h 271"/>
                  <a:gd name="T48" fmla="*/ 5 w 272"/>
                  <a:gd name="T49" fmla="*/ 136 h 271"/>
                  <a:gd name="T50" fmla="*/ 16 w 272"/>
                  <a:gd name="T51" fmla="*/ 185 h 271"/>
                  <a:gd name="T52" fmla="*/ 43 w 272"/>
                  <a:gd name="T53" fmla="*/ 229 h 271"/>
                  <a:gd name="T54" fmla="*/ 85 w 272"/>
                  <a:gd name="T55" fmla="*/ 256 h 271"/>
                  <a:gd name="T56" fmla="*/ 136 w 272"/>
                  <a:gd name="T57" fmla="*/ 269 h 271"/>
                  <a:gd name="T58" fmla="*/ 189 w 272"/>
                  <a:gd name="T59" fmla="*/ 256 h 271"/>
                  <a:gd name="T60" fmla="*/ 233 w 272"/>
                  <a:gd name="T61" fmla="*/ 229 h 271"/>
                  <a:gd name="T62" fmla="*/ 260 w 272"/>
                  <a:gd name="T63" fmla="*/ 185 h 271"/>
                  <a:gd name="T64" fmla="*/ 269 w 272"/>
                  <a:gd name="T65" fmla="*/ 13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2" h="271">
                    <a:moveTo>
                      <a:pt x="272" y="136"/>
                    </a:moveTo>
                    <a:lnTo>
                      <a:pt x="272" y="105"/>
                    </a:lnTo>
                    <a:lnTo>
                      <a:pt x="262" y="82"/>
                    </a:lnTo>
                    <a:lnTo>
                      <a:pt x="249" y="59"/>
                    </a:lnTo>
                    <a:lnTo>
                      <a:pt x="233" y="40"/>
                    </a:lnTo>
                    <a:lnTo>
                      <a:pt x="212" y="23"/>
                    </a:lnTo>
                    <a:lnTo>
                      <a:pt x="189" y="10"/>
                    </a:lnTo>
                    <a:lnTo>
                      <a:pt x="165" y="2"/>
                    </a:lnTo>
                    <a:lnTo>
                      <a:pt x="136" y="0"/>
                    </a:lnTo>
                    <a:lnTo>
                      <a:pt x="109" y="2"/>
                    </a:lnTo>
                    <a:lnTo>
                      <a:pt x="83" y="10"/>
                    </a:lnTo>
                    <a:lnTo>
                      <a:pt x="62" y="23"/>
                    </a:lnTo>
                    <a:lnTo>
                      <a:pt x="39" y="40"/>
                    </a:lnTo>
                    <a:lnTo>
                      <a:pt x="22" y="59"/>
                    </a:lnTo>
                    <a:lnTo>
                      <a:pt x="13" y="82"/>
                    </a:lnTo>
                    <a:lnTo>
                      <a:pt x="3" y="105"/>
                    </a:lnTo>
                    <a:lnTo>
                      <a:pt x="0" y="136"/>
                    </a:lnTo>
                    <a:lnTo>
                      <a:pt x="3" y="162"/>
                    </a:lnTo>
                    <a:lnTo>
                      <a:pt x="13" y="189"/>
                    </a:lnTo>
                    <a:lnTo>
                      <a:pt x="22" y="212"/>
                    </a:lnTo>
                    <a:lnTo>
                      <a:pt x="39" y="233"/>
                    </a:lnTo>
                    <a:lnTo>
                      <a:pt x="62" y="250"/>
                    </a:lnTo>
                    <a:lnTo>
                      <a:pt x="83" y="259"/>
                    </a:lnTo>
                    <a:lnTo>
                      <a:pt x="109" y="269"/>
                    </a:lnTo>
                    <a:lnTo>
                      <a:pt x="136" y="271"/>
                    </a:lnTo>
                    <a:lnTo>
                      <a:pt x="165" y="269"/>
                    </a:lnTo>
                    <a:lnTo>
                      <a:pt x="189" y="259"/>
                    </a:lnTo>
                    <a:lnTo>
                      <a:pt x="212" y="250"/>
                    </a:lnTo>
                    <a:lnTo>
                      <a:pt x="233" y="233"/>
                    </a:lnTo>
                    <a:lnTo>
                      <a:pt x="249" y="212"/>
                    </a:lnTo>
                    <a:lnTo>
                      <a:pt x="262" y="189"/>
                    </a:lnTo>
                    <a:lnTo>
                      <a:pt x="272" y="162"/>
                    </a:lnTo>
                    <a:lnTo>
                      <a:pt x="272" y="136"/>
                    </a:lnTo>
                    <a:lnTo>
                      <a:pt x="269" y="136"/>
                    </a:lnTo>
                    <a:lnTo>
                      <a:pt x="269" y="109"/>
                    </a:lnTo>
                    <a:lnTo>
                      <a:pt x="260" y="82"/>
                    </a:lnTo>
                    <a:lnTo>
                      <a:pt x="249" y="59"/>
                    </a:lnTo>
                    <a:lnTo>
                      <a:pt x="233" y="40"/>
                    </a:lnTo>
                    <a:lnTo>
                      <a:pt x="212" y="25"/>
                    </a:lnTo>
                    <a:lnTo>
                      <a:pt x="189" y="12"/>
                    </a:lnTo>
                    <a:lnTo>
                      <a:pt x="163" y="6"/>
                    </a:lnTo>
                    <a:lnTo>
                      <a:pt x="136" y="2"/>
                    </a:lnTo>
                    <a:lnTo>
                      <a:pt x="109" y="6"/>
                    </a:lnTo>
                    <a:lnTo>
                      <a:pt x="85" y="12"/>
                    </a:lnTo>
                    <a:lnTo>
                      <a:pt x="62" y="25"/>
                    </a:lnTo>
                    <a:lnTo>
                      <a:pt x="43" y="40"/>
                    </a:lnTo>
                    <a:lnTo>
                      <a:pt x="26" y="59"/>
                    </a:lnTo>
                    <a:lnTo>
                      <a:pt x="16" y="82"/>
                    </a:lnTo>
                    <a:lnTo>
                      <a:pt x="5" y="109"/>
                    </a:lnTo>
                    <a:lnTo>
                      <a:pt x="5" y="136"/>
                    </a:lnTo>
                    <a:lnTo>
                      <a:pt x="5" y="162"/>
                    </a:lnTo>
                    <a:lnTo>
                      <a:pt x="16" y="185"/>
                    </a:lnTo>
                    <a:lnTo>
                      <a:pt x="26" y="210"/>
                    </a:lnTo>
                    <a:lnTo>
                      <a:pt x="43" y="229"/>
                    </a:lnTo>
                    <a:lnTo>
                      <a:pt x="62" y="245"/>
                    </a:lnTo>
                    <a:lnTo>
                      <a:pt x="85" y="256"/>
                    </a:lnTo>
                    <a:lnTo>
                      <a:pt x="109" y="265"/>
                    </a:lnTo>
                    <a:lnTo>
                      <a:pt x="136" y="269"/>
                    </a:lnTo>
                    <a:lnTo>
                      <a:pt x="163" y="265"/>
                    </a:lnTo>
                    <a:lnTo>
                      <a:pt x="189" y="256"/>
                    </a:lnTo>
                    <a:lnTo>
                      <a:pt x="212" y="245"/>
                    </a:lnTo>
                    <a:lnTo>
                      <a:pt x="233" y="229"/>
                    </a:lnTo>
                    <a:lnTo>
                      <a:pt x="249" y="210"/>
                    </a:lnTo>
                    <a:lnTo>
                      <a:pt x="260" y="185"/>
                    </a:lnTo>
                    <a:lnTo>
                      <a:pt x="269" y="162"/>
                    </a:lnTo>
                    <a:lnTo>
                      <a:pt x="269" y="136"/>
                    </a:lnTo>
                    <a:lnTo>
                      <a:pt x="272" y="136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1" name="Freeform 1513">
                <a:extLst>
                  <a:ext uri="{FF2B5EF4-FFF2-40B4-BE49-F238E27FC236}">
                    <a16:creationId xmlns:a16="http://schemas.microsoft.com/office/drawing/2014/main" id="{331DDDF6-CC62-4173-B66E-0E02757F3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086"/>
                <a:ext cx="88" cy="89"/>
              </a:xfrm>
              <a:custGeom>
                <a:avLst/>
                <a:gdLst>
                  <a:gd name="T0" fmla="*/ 264 w 264"/>
                  <a:gd name="T1" fmla="*/ 107 h 267"/>
                  <a:gd name="T2" fmla="*/ 244 w 264"/>
                  <a:gd name="T3" fmla="*/ 57 h 267"/>
                  <a:gd name="T4" fmla="*/ 207 w 264"/>
                  <a:gd name="T5" fmla="*/ 23 h 267"/>
                  <a:gd name="T6" fmla="*/ 158 w 264"/>
                  <a:gd name="T7" fmla="*/ 4 h 267"/>
                  <a:gd name="T8" fmla="*/ 104 w 264"/>
                  <a:gd name="T9" fmla="*/ 4 h 267"/>
                  <a:gd name="T10" fmla="*/ 57 w 264"/>
                  <a:gd name="T11" fmla="*/ 23 h 267"/>
                  <a:gd name="T12" fmla="*/ 21 w 264"/>
                  <a:gd name="T13" fmla="*/ 57 h 267"/>
                  <a:gd name="T14" fmla="*/ 0 w 264"/>
                  <a:gd name="T15" fmla="*/ 107 h 267"/>
                  <a:gd name="T16" fmla="*/ 0 w 264"/>
                  <a:gd name="T17" fmla="*/ 160 h 267"/>
                  <a:gd name="T18" fmla="*/ 21 w 264"/>
                  <a:gd name="T19" fmla="*/ 208 h 267"/>
                  <a:gd name="T20" fmla="*/ 57 w 264"/>
                  <a:gd name="T21" fmla="*/ 243 h 267"/>
                  <a:gd name="T22" fmla="*/ 104 w 264"/>
                  <a:gd name="T23" fmla="*/ 263 h 267"/>
                  <a:gd name="T24" fmla="*/ 158 w 264"/>
                  <a:gd name="T25" fmla="*/ 263 h 267"/>
                  <a:gd name="T26" fmla="*/ 207 w 264"/>
                  <a:gd name="T27" fmla="*/ 243 h 267"/>
                  <a:gd name="T28" fmla="*/ 244 w 264"/>
                  <a:gd name="T29" fmla="*/ 208 h 267"/>
                  <a:gd name="T30" fmla="*/ 264 w 264"/>
                  <a:gd name="T31" fmla="*/ 160 h 267"/>
                  <a:gd name="T32" fmla="*/ 261 w 264"/>
                  <a:gd name="T33" fmla="*/ 134 h 267"/>
                  <a:gd name="T34" fmla="*/ 250 w 264"/>
                  <a:gd name="T35" fmla="*/ 83 h 267"/>
                  <a:gd name="T36" fmla="*/ 224 w 264"/>
                  <a:gd name="T37" fmla="*/ 40 h 267"/>
                  <a:gd name="T38" fmla="*/ 184 w 264"/>
                  <a:gd name="T39" fmla="*/ 14 h 267"/>
                  <a:gd name="T40" fmla="*/ 130 w 264"/>
                  <a:gd name="T41" fmla="*/ 4 h 267"/>
                  <a:gd name="T42" fmla="*/ 80 w 264"/>
                  <a:gd name="T43" fmla="*/ 14 h 267"/>
                  <a:gd name="T44" fmla="*/ 40 w 264"/>
                  <a:gd name="T45" fmla="*/ 40 h 267"/>
                  <a:gd name="T46" fmla="*/ 15 w 264"/>
                  <a:gd name="T47" fmla="*/ 83 h 267"/>
                  <a:gd name="T48" fmla="*/ 5 w 264"/>
                  <a:gd name="T49" fmla="*/ 134 h 267"/>
                  <a:gd name="T50" fmla="*/ 15 w 264"/>
                  <a:gd name="T51" fmla="*/ 183 h 267"/>
                  <a:gd name="T52" fmla="*/ 40 w 264"/>
                  <a:gd name="T53" fmla="*/ 223 h 267"/>
                  <a:gd name="T54" fmla="*/ 80 w 264"/>
                  <a:gd name="T55" fmla="*/ 250 h 267"/>
                  <a:gd name="T56" fmla="*/ 130 w 264"/>
                  <a:gd name="T57" fmla="*/ 263 h 267"/>
                  <a:gd name="T58" fmla="*/ 184 w 264"/>
                  <a:gd name="T59" fmla="*/ 250 h 267"/>
                  <a:gd name="T60" fmla="*/ 224 w 264"/>
                  <a:gd name="T61" fmla="*/ 223 h 267"/>
                  <a:gd name="T62" fmla="*/ 250 w 264"/>
                  <a:gd name="T63" fmla="*/ 183 h 267"/>
                  <a:gd name="T64" fmla="*/ 261 w 264"/>
                  <a:gd name="T65" fmla="*/ 13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267">
                    <a:moveTo>
                      <a:pt x="264" y="134"/>
                    </a:moveTo>
                    <a:lnTo>
                      <a:pt x="264" y="107"/>
                    </a:lnTo>
                    <a:lnTo>
                      <a:pt x="255" y="80"/>
                    </a:lnTo>
                    <a:lnTo>
                      <a:pt x="244" y="57"/>
                    </a:lnTo>
                    <a:lnTo>
                      <a:pt x="227" y="38"/>
                    </a:lnTo>
                    <a:lnTo>
                      <a:pt x="207" y="23"/>
                    </a:lnTo>
                    <a:lnTo>
                      <a:pt x="184" y="10"/>
                    </a:lnTo>
                    <a:lnTo>
                      <a:pt x="158" y="4"/>
                    </a:lnTo>
                    <a:lnTo>
                      <a:pt x="130" y="0"/>
                    </a:lnTo>
                    <a:lnTo>
                      <a:pt x="104" y="4"/>
                    </a:lnTo>
                    <a:lnTo>
                      <a:pt x="80" y="10"/>
                    </a:lnTo>
                    <a:lnTo>
                      <a:pt x="57" y="23"/>
                    </a:lnTo>
                    <a:lnTo>
                      <a:pt x="38" y="38"/>
                    </a:lnTo>
                    <a:lnTo>
                      <a:pt x="21" y="57"/>
                    </a:lnTo>
                    <a:lnTo>
                      <a:pt x="10" y="80"/>
                    </a:lnTo>
                    <a:lnTo>
                      <a:pt x="0" y="107"/>
                    </a:lnTo>
                    <a:lnTo>
                      <a:pt x="0" y="134"/>
                    </a:lnTo>
                    <a:lnTo>
                      <a:pt x="0" y="160"/>
                    </a:lnTo>
                    <a:lnTo>
                      <a:pt x="10" y="183"/>
                    </a:lnTo>
                    <a:lnTo>
                      <a:pt x="21" y="208"/>
                    </a:lnTo>
                    <a:lnTo>
                      <a:pt x="38" y="227"/>
                    </a:lnTo>
                    <a:lnTo>
                      <a:pt x="57" y="243"/>
                    </a:lnTo>
                    <a:lnTo>
                      <a:pt x="80" y="254"/>
                    </a:lnTo>
                    <a:lnTo>
                      <a:pt x="104" y="263"/>
                    </a:lnTo>
                    <a:lnTo>
                      <a:pt x="130" y="267"/>
                    </a:lnTo>
                    <a:lnTo>
                      <a:pt x="158" y="263"/>
                    </a:lnTo>
                    <a:lnTo>
                      <a:pt x="184" y="254"/>
                    </a:lnTo>
                    <a:lnTo>
                      <a:pt x="207" y="243"/>
                    </a:lnTo>
                    <a:lnTo>
                      <a:pt x="227" y="227"/>
                    </a:lnTo>
                    <a:lnTo>
                      <a:pt x="244" y="208"/>
                    </a:lnTo>
                    <a:lnTo>
                      <a:pt x="255" y="183"/>
                    </a:lnTo>
                    <a:lnTo>
                      <a:pt x="264" y="160"/>
                    </a:lnTo>
                    <a:lnTo>
                      <a:pt x="264" y="134"/>
                    </a:lnTo>
                    <a:lnTo>
                      <a:pt x="261" y="134"/>
                    </a:lnTo>
                    <a:lnTo>
                      <a:pt x="257" y="107"/>
                    </a:lnTo>
                    <a:lnTo>
                      <a:pt x="250" y="83"/>
                    </a:lnTo>
                    <a:lnTo>
                      <a:pt x="240" y="60"/>
                    </a:lnTo>
                    <a:lnTo>
                      <a:pt x="224" y="40"/>
                    </a:lnTo>
                    <a:lnTo>
                      <a:pt x="204" y="23"/>
                    </a:lnTo>
                    <a:lnTo>
                      <a:pt x="184" y="14"/>
                    </a:lnTo>
                    <a:lnTo>
                      <a:pt x="158" y="8"/>
                    </a:lnTo>
                    <a:lnTo>
                      <a:pt x="130" y="4"/>
                    </a:lnTo>
                    <a:lnTo>
                      <a:pt x="107" y="8"/>
                    </a:lnTo>
                    <a:lnTo>
                      <a:pt x="80" y="14"/>
                    </a:lnTo>
                    <a:lnTo>
                      <a:pt x="61" y="23"/>
                    </a:lnTo>
                    <a:lnTo>
                      <a:pt x="40" y="40"/>
                    </a:lnTo>
                    <a:lnTo>
                      <a:pt x="24" y="60"/>
                    </a:lnTo>
                    <a:lnTo>
                      <a:pt x="15" y="83"/>
                    </a:lnTo>
                    <a:lnTo>
                      <a:pt x="5" y="107"/>
                    </a:lnTo>
                    <a:lnTo>
                      <a:pt x="5" y="134"/>
                    </a:lnTo>
                    <a:lnTo>
                      <a:pt x="5" y="160"/>
                    </a:lnTo>
                    <a:lnTo>
                      <a:pt x="15" y="183"/>
                    </a:lnTo>
                    <a:lnTo>
                      <a:pt x="24" y="203"/>
                    </a:lnTo>
                    <a:lnTo>
                      <a:pt x="40" y="223"/>
                    </a:lnTo>
                    <a:lnTo>
                      <a:pt x="61" y="240"/>
                    </a:lnTo>
                    <a:lnTo>
                      <a:pt x="80" y="250"/>
                    </a:lnTo>
                    <a:lnTo>
                      <a:pt x="107" y="260"/>
                    </a:lnTo>
                    <a:lnTo>
                      <a:pt x="130" y="263"/>
                    </a:lnTo>
                    <a:lnTo>
                      <a:pt x="158" y="260"/>
                    </a:lnTo>
                    <a:lnTo>
                      <a:pt x="184" y="250"/>
                    </a:lnTo>
                    <a:lnTo>
                      <a:pt x="204" y="240"/>
                    </a:lnTo>
                    <a:lnTo>
                      <a:pt x="224" y="223"/>
                    </a:lnTo>
                    <a:lnTo>
                      <a:pt x="240" y="203"/>
                    </a:lnTo>
                    <a:lnTo>
                      <a:pt x="250" y="183"/>
                    </a:lnTo>
                    <a:lnTo>
                      <a:pt x="257" y="160"/>
                    </a:lnTo>
                    <a:lnTo>
                      <a:pt x="261" y="134"/>
                    </a:lnTo>
                    <a:lnTo>
                      <a:pt x="264" y="134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2" name="Freeform 1514">
                <a:extLst>
                  <a:ext uri="{FF2B5EF4-FFF2-40B4-BE49-F238E27FC236}">
                    <a16:creationId xmlns:a16="http://schemas.microsoft.com/office/drawing/2014/main" id="{30830175-C5B6-4A8F-A029-9CBDAD420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088"/>
                <a:ext cx="86" cy="86"/>
              </a:xfrm>
              <a:custGeom>
                <a:avLst/>
                <a:gdLst>
                  <a:gd name="T0" fmla="*/ 252 w 256"/>
                  <a:gd name="T1" fmla="*/ 104 h 259"/>
                  <a:gd name="T2" fmla="*/ 235 w 256"/>
                  <a:gd name="T3" fmla="*/ 57 h 259"/>
                  <a:gd name="T4" fmla="*/ 199 w 256"/>
                  <a:gd name="T5" fmla="*/ 19 h 259"/>
                  <a:gd name="T6" fmla="*/ 153 w 256"/>
                  <a:gd name="T7" fmla="*/ 4 h 259"/>
                  <a:gd name="T8" fmla="*/ 102 w 256"/>
                  <a:gd name="T9" fmla="*/ 4 h 259"/>
                  <a:gd name="T10" fmla="*/ 56 w 256"/>
                  <a:gd name="T11" fmla="*/ 19 h 259"/>
                  <a:gd name="T12" fmla="*/ 19 w 256"/>
                  <a:gd name="T13" fmla="*/ 57 h 259"/>
                  <a:gd name="T14" fmla="*/ 0 w 256"/>
                  <a:gd name="T15" fmla="*/ 104 h 259"/>
                  <a:gd name="T16" fmla="*/ 0 w 256"/>
                  <a:gd name="T17" fmla="*/ 156 h 259"/>
                  <a:gd name="T18" fmla="*/ 19 w 256"/>
                  <a:gd name="T19" fmla="*/ 200 h 259"/>
                  <a:gd name="T20" fmla="*/ 56 w 256"/>
                  <a:gd name="T21" fmla="*/ 236 h 259"/>
                  <a:gd name="T22" fmla="*/ 102 w 256"/>
                  <a:gd name="T23" fmla="*/ 257 h 259"/>
                  <a:gd name="T24" fmla="*/ 153 w 256"/>
                  <a:gd name="T25" fmla="*/ 257 h 259"/>
                  <a:gd name="T26" fmla="*/ 199 w 256"/>
                  <a:gd name="T27" fmla="*/ 236 h 259"/>
                  <a:gd name="T28" fmla="*/ 235 w 256"/>
                  <a:gd name="T29" fmla="*/ 200 h 259"/>
                  <a:gd name="T30" fmla="*/ 252 w 256"/>
                  <a:gd name="T31" fmla="*/ 156 h 259"/>
                  <a:gd name="T32" fmla="*/ 252 w 256"/>
                  <a:gd name="T33" fmla="*/ 130 h 259"/>
                  <a:gd name="T34" fmla="*/ 242 w 256"/>
                  <a:gd name="T35" fmla="*/ 80 h 259"/>
                  <a:gd name="T36" fmla="*/ 214 w 256"/>
                  <a:gd name="T37" fmla="*/ 40 h 259"/>
                  <a:gd name="T38" fmla="*/ 176 w 256"/>
                  <a:gd name="T39" fmla="*/ 15 h 259"/>
                  <a:gd name="T40" fmla="*/ 125 w 256"/>
                  <a:gd name="T41" fmla="*/ 4 h 259"/>
                  <a:gd name="T42" fmla="*/ 79 w 256"/>
                  <a:gd name="T43" fmla="*/ 15 h 259"/>
                  <a:gd name="T44" fmla="*/ 40 w 256"/>
                  <a:gd name="T45" fmla="*/ 40 h 259"/>
                  <a:gd name="T46" fmla="*/ 12 w 256"/>
                  <a:gd name="T47" fmla="*/ 80 h 259"/>
                  <a:gd name="T48" fmla="*/ 3 w 256"/>
                  <a:gd name="T49" fmla="*/ 130 h 259"/>
                  <a:gd name="T50" fmla="*/ 12 w 256"/>
                  <a:gd name="T51" fmla="*/ 177 h 259"/>
                  <a:gd name="T52" fmla="*/ 40 w 256"/>
                  <a:gd name="T53" fmla="*/ 217 h 259"/>
                  <a:gd name="T54" fmla="*/ 79 w 256"/>
                  <a:gd name="T55" fmla="*/ 247 h 259"/>
                  <a:gd name="T56" fmla="*/ 125 w 256"/>
                  <a:gd name="T57" fmla="*/ 253 h 259"/>
                  <a:gd name="T58" fmla="*/ 176 w 256"/>
                  <a:gd name="T59" fmla="*/ 247 h 259"/>
                  <a:gd name="T60" fmla="*/ 214 w 256"/>
                  <a:gd name="T61" fmla="*/ 217 h 259"/>
                  <a:gd name="T62" fmla="*/ 242 w 256"/>
                  <a:gd name="T63" fmla="*/ 177 h 259"/>
                  <a:gd name="T64" fmla="*/ 252 w 256"/>
                  <a:gd name="T65" fmla="*/ 13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6" h="259">
                    <a:moveTo>
                      <a:pt x="256" y="130"/>
                    </a:moveTo>
                    <a:lnTo>
                      <a:pt x="252" y="104"/>
                    </a:lnTo>
                    <a:lnTo>
                      <a:pt x="245" y="80"/>
                    </a:lnTo>
                    <a:lnTo>
                      <a:pt x="235" y="57"/>
                    </a:lnTo>
                    <a:lnTo>
                      <a:pt x="219" y="38"/>
                    </a:lnTo>
                    <a:lnTo>
                      <a:pt x="199" y="19"/>
                    </a:lnTo>
                    <a:lnTo>
                      <a:pt x="179" y="10"/>
                    </a:lnTo>
                    <a:lnTo>
                      <a:pt x="153" y="4"/>
                    </a:lnTo>
                    <a:lnTo>
                      <a:pt x="125" y="0"/>
                    </a:lnTo>
                    <a:lnTo>
                      <a:pt x="102" y="4"/>
                    </a:lnTo>
                    <a:lnTo>
                      <a:pt x="75" y="10"/>
                    </a:lnTo>
                    <a:lnTo>
                      <a:pt x="56" y="19"/>
                    </a:lnTo>
                    <a:lnTo>
                      <a:pt x="35" y="38"/>
                    </a:lnTo>
                    <a:lnTo>
                      <a:pt x="19" y="57"/>
                    </a:lnTo>
                    <a:lnTo>
                      <a:pt x="10" y="80"/>
                    </a:lnTo>
                    <a:lnTo>
                      <a:pt x="0" y="104"/>
                    </a:lnTo>
                    <a:lnTo>
                      <a:pt x="0" y="130"/>
                    </a:lnTo>
                    <a:lnTo>
                      <a:pt x="0" y="156"/>
                    </a:lnTo>
                    <a:lnTo>
                      <a:pt x="10" y="179"/>
                    </a:lnTo>
                    <a:lnTo>
                      <a:pt x="19" y="200"/>
                    </a:lnTo>
                    <a:lnTo>
                      <a:pt x="35" y="219"/>
                    </a:lnTo>
                    <a:lnTo>
                      <a:pt x="56" y="236"/>
                    </a:lnTo>
                    <a:lnTo>
                      <a:pt x="75" y="247"/>
                    </a:lnTo>
                    <a:lnTo>
                      <a:pt x="102" y="257"/>
                    </a:lnTo>
                    <a:lnTo>
                      <a:pt x="125" y="259"/>
                    </a:lnTo>
                    <a:lnTo>
                      <a:pt x="153" y="257"/>
                    </a:lnTo>
                    <a:lnTo>
                      <a:pt x="179" y="247"/>
                    </a:lnTo>
                    <a:lnTo>
                      <a:pt x="199" y="236"/>
                    </a:lnTo>
                    <a:lnTo>
                      <a:pt x="219" y="219"/>
                    </a:lnTo>
                    <a:lnTo>
                      <a:pt x="235" y="200"/>
                    </a:lnTo>
                    <a:lnTo>
                      <a:pt x="245" y="179"/>
                    </a:lnTo>
                    <a:lnTo>
                      <a:pt x="252" y="156"/>
                    </a:lnTo>
                    <a:lnTo>
                      <a:pt x="256" y="130"/>
                    </a:lnTo>
                    <a:lnTo>
                      <a:pt x="252" y="130"/>
                    </a:lnTo>
                    <a:lnTo>
                      <a:pt x="250" y="104"/>
                    </a:lnTo>
                    <a:lnTo>
                      <a:pt x="242" y="80"/>
                    </a:lnTo>
                    <a:lnTo>
                      <a:pt x="233" y="61"/>
                    </a:lnTo>
                    <a:lnTo>
                      <a:pt x="214" y="40"/>
                    </a:lnTo>
                    <a:lnTo>
                      <a:pt x="199" y="24"/>
                    </a:lnTo>
                    <a:lnTo>
                      <a:pt x="176" y="15"/>
                    </a:lnTo>
                    <a:lnTo>
                      <a:pt x="153" y="7"/>
                    </a:lnTo>
                    <a:lnTo>
                      <a:pt x="125" y="4"/>
                    </a:lnTo>
                    <a:lnTo>
                      <a:pt x="102" y="7"/>
                    </a:lnTo>
                    <a:lnTo>
                      <a:pt x="79" y="15"/>
                    </a:lnTo>
                    <a:lnTo>
                      <a:pt x="56" y="24"/>
                    </a:lnTo>
                    <a:lnTo>
                      <a:pt x="40" y="40"/>
                    </a:lnTo>
                    <a:lnTo>
                      <a:pt x="23" y="61"/>
                    </a:lnTo>
                    <a:lnTo>
                      <a:pt x="12" y="80"/>
                    </a:lnTo>
                    <a:lnTo>
                      <a:pt x="3" y="104"/>
                    </a:lnTo>
                    <a:lnTo>
                      <a:pt x="3" y="130"/>
                    </a:lnTo>
                    <a:lnTo>
                      <a:pt x="3" y="154"/>
                    </a:lnTo>
                    <a:lnTo>
                      <a:pt x="12" y="177"/>
                    </a:lnTo>
                    <a:lnTo>
                      <a:pt x="23" y="200"/>
                    </a:lnTo>
                    <a:lnTo>
                      <a:pt x="40" y="217"/>
                    </a:lnTo>
                    <a:lnTo>
                      <a:pt x="56" y="234"/>
                    </a:lnTo>
                    <a:lnTo>
                      <a:pt x="79" y="247"/>
                    </a:lnTo>
                    <a:lnTo>
                      <a:pt x="102" y="253"/>
                    </a:lnTo>
                    <a:lnTo>
                      <a:pt x="125" y="253"/>
                    </a:lnTo>
                    <a:lnTo>
                      <a:pt x="153" y="253"/>
                    </a:lnTo>
                    <a:lnTo>
                      <a:pt x="176" y="247"/>
                    </a:lnTo>
                    <a:lnTo>
                      <a:pt x="199" y="234"/>
                    </a:lnTo>
                    <a:lnTo>
                      <a:pt x="214" y="217"/>
                    </a:lnTo>
                    <a:lnTo>
                      <a:pt x="233" y="200"/>
                    </a:lnTo>
                    <a:lnTo>
                      <a:pt x="242" y="177"/>
                    </a:lnTo>
                    <a:lnTo>
                      <a:pt x="250" y="154"/>
                    </a:lnTo>
                    <a:lnTo>
                      <a:pt x="252" y="130"/>
                    </a:lnTo>
                    <a:lnTo>
                      <a:pt x="256" y="130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3" name="Freeform 1515">
                <a:extLst>
                  <a:ext uri="{FF2B5EF4-FFF2-40B4-BE49-F238E27FC236}">
                    <a16:creationId xmlns:a16="http://schemas.microsoft.com/office/drawing/2014/main" id="{9ADD5CFD-3D1D-4D17-A9F8-AA118C55B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2089"/>
                <a:ext cx="83" cy="83"/>
              </a:xfrm>
              <a:custGeom>
                <a:avLst/>
                <a:gdLst>
                  <a:gd name="T0" fmla="*/ 247 w 249"/>
                  <a:gd name="T1" fmla="*/ 99 h 249"/>
                  <a:gd name="T2" fmla="*/ 230 w 249"/>
                  <a:gd name="T3" fmla="*/ 55 h 249"/>
                  <a:gd name="T4" fmla="*/ 196 w 249"/>
                  <a:gd name="T5" fmla="*/ 19 h 249"/>
                  <a:gd name="T6" fmla="*/ 150 w 249"/>
                  <a:gd name="T7" fmla="*/ 2 h 249"/>
                  <a:gd name="T8" fmla="*/ 99 w 249"/>
                  <a:gd name="T9" fmla="*/ 2 h 249"/>
                  <a:gd name="T10" fmla="*/ 53 w 249"/>
                  <a:gd name="T11" fmla="*/ 19 h 249"/>
                  <a:gd name="T12" fmla="*/ 20 w 249"/>
                  <a:gd name="T13" fmla="*/ 55 h 249"/>
                  <a:gd name="T14" fmla="*/ 0 w 249"/>
                  <a:gd name="T15" fmla="*/ 99 h 249"/>
                  <a:gd name="T16" fmla="*/ 0 w 249"/>
                  <a:gd name="T17" fmla="*/ 150 h 249"/>
                  <a:gd name="T18" fmla="*/ 20 w 249"/>
                  <a:gd name="T19" fmla="*/ 196 h 249"/>
                  <a:gd name="T20" fmla="*/ 53 w 249"/>
                  <a:gd name="T21" fmla="*/ 229 h 249"/>
                  <a:gd name="T22" fmla="*/ 99 w 249"/>
                  <a:gd name="T23" fmla="*/ 249 h 249"/>
                  <a:gd name="T24" fmla="*/ 150 w 249"/>
                  <a:gd name="T25" fmla="*/ 249 h 249"/>
                  <a:gd name="T26" fmla="*/ 196 w 249"/>
                  <a:gd name="T27" fmla="*/ 229 h 249"/>
                  <a:gd name="T28" fmla="*/ 230 w 249"/>
                  <a:gd name="T29" fmla="*/ 196 h 249"/>
                  <a:gd name="T30" fmla="*/ 247 w 249"/>
                  <a:gd name="T31" fmla="*/ 150 h 249"/>
                  <a:gd name="T32" fmla="*/ 247 w 249"/>
                  <a:gd name="T33" fmla="*/ 126 h 249"/>
                  <a:gd name="T34" fmla="*/ 236 w 249"/>
                  <a:gd name="T35" fmla="*/ 76 h 249"/>
                  <a:gd name="T36" fmla="*/ 209 w 249"/>
                  <a:gd name="T37" fmla="*/ 40 h 249"/>
                  <a:gd name="T38" fmla="*/ 173 w 249"/>
                  <a:gd name="T39" fmla="*/ 13 h 249"/>
                  <a:gd name="T40" fmla="*/ 122 w 249"/>
                  <a:gd name="T41" fmla="*/ 2 h 249"/>
                  <a:gd name="T42" fmla="*/ 76 w 249"/>
                  <a:gd name="T43" fmla="*/ 13 h 249"/>
                  <a:gd name="T44" fmla="*/ 37 w 249"/>
                  <a:gd name="T45" fmla="*/ 40 h 249"/>
                  <a:gd name="T46" fmla="*/ 13 w 249"/>
                  <a:gd name="T47" fmla="*/ 76 h 249"/>
                  <a:gd name="T48" fmla="*/ 2 w 249"/>
                  <a:gd name="T49" fmla="*/ 126 h 249"/>
                  <a:gd name="T50" fmla="*/ 13 w 249"/>
                  <a:gd name="T51" fmla="*/ 173 h 249"/>
                  <a:gd name="T52" fmla="*/ 37 w 249"/>
                  <a:gd name="T53" fmla="*/ 212 h 249"/>
                  <a:gd name="T54" fmla="*/ 76 w 249"/>
                  <a:gd name="T55" fmla="*/ 240 h 249"/>
                  <a:gd name="T56" fmla="*/ 122 w 249"/>
                  <a:gd name="T57" fmla="*/ 246 h 249"/>
                  <a:gd name="T58" fmla="*/ 173 w 249"/>
                  <a:gd name="T59" fmla="*/ 240 h 249"/>
                  <a:gd name="T60" fmla="*/ 209 w 249"/>
                  <a:gd name="T61" fmla="*/ 212 h 249"/>
                  <a:gd name="T62" fmla="*/ 236 w 249"/>
                  <a:gd name="T63" fmla="*/ 173 h 249"/>
                  <a:gd name="T64" fmla="*/ 247 w 249"/>
                  <a:gd name="T65" fmla="*/ 12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9" h="249">
                    <a:moveTo>
                      <a:pt x="249" y="126"/>
                    </a:moveTo>
                    <a:lnTo>
                      <a:pt x="247" y="99"/>
                    </a:lnTo>
                    <a:lnTo>
                      <a:pt x="239" y="76"/>
                    </a:lnTo>
                    <a:lnTo>
                      <a:pt x="230" y="55"/>
                    </a:lnTo>
                    <a:lnTo>
                      <a:pt x="211" y="36"/>
                    </a:lnTo>
                    <a:lnTo>
                      <a:pt x="196" y="19"/>
                    </a:lnTo>
                    <a:lnTo>
                      <a:pt x="173" y="9"/>
                    </a:lnTo>
                    <a:lnTo>
                      <a:pt x="150" y="2"/>
                    </a:lnTo>
                    <a:lnTo>
                      <a:pt x="122" y="0"/>
                    </a:lnTo>
                    <a:lnTo>
                      <a:pt x="99" y="2"/>
                    </a:lnTo>
                    <a:lnTo>
                      <a:pt x="76" y="9"/>
                    </a:lnTo>
                    <a:lnTo>
                      <a:pt x="53" y="19"/>
                    </a:lnTo>
                    <a:lnTo>
                      <a:pt x="37" y="36"/>
                    </a:lnTo>
                    <a:lnTo>
                      <a:pt x="20" y="55"/>
                    </a:lnTo>
                    <a:lnTo>
                      <a:pt x="9" y="76"/>
                    </a:lnTo>
                    <a:lnTo>
                      <a:pt x="0" y="99"/>
                    </a:lnTo>
                    <a:lnTo>
                      <a:pt x="0" y="126"/>
                    </a:lnTo>
                    <a:lnTo>
                      <a:pt x="0" y="150"/>
                    </a:lnTo>
                    <a:lnTo>
                      <a:pt x="9" y="173"/>
                    </a:lnTo>
                    <a:lnTo>
                      <a:pt x="20" y="196"/>
                    </a:lnTo>
                    <a:lnTo>
                      <a:pt x="37" y="212"/>
                    </a:lnTo>
                    <a:lnTo>
                      <a:pt x="53" y="229"/>
                    </a:lnTo>
                    <a:lnTo>
                      <a:pt x="76" y="242"/>
                    </a:lnTo>
                    <a:lnTo>
                      <a:pt x="99" y="249"/>
                    </a:lnTo>
                    <a:lnTo>
                      <a:pt x="122" y="249"/>
                    </a:lnTo>
                    <a:lnTo>
                      <a:pt x="150" y="249"/>
                    </a:lnTo>
                    <a:lnTo>
                      <a:pt x="173" y="242"/>
                    </a:lnTo>
                    <a:lnTo>
                      <a:pt x="196" y="229"/>
                    </a:lnTo>
                    <a:lnTo>
                      <a:pt x="211" y="212"/>
                    </a:lnTo>
                    <a:lnTo>
                      <a:pt x="230" y="196"/>
                    </a:lnTo>
                    <a:lnTo>
                      <a:pt x="239" y="173"/>
                    </a:lnTo>
                    <a:lnTo>
                      <a:pt x="247" y="150"/>
                    </a:lnTo>
                    <a:lnTo>
                      <a:pt x="249" y="126"/>
                    </a:lnTo>
                    <a:lnTo>
                      <a:pt x="247" y="126"/>
                    </a:lnTo>
                    <a:lnTo>
                      <a:pt x="242" y="99"/>
                    </a:lnTo>
                    <a:lnTo>
                      <a:pt x="236" y="76"/>
                    </a:lnTo>
                    <a:lnTo>
                      <a:pt x="226" y="55"/>
                    </a:lnTo>
                    <a:lnTo>
                      <a:pt x="209" y="40"/>
                    </a:lnTo>
                    <a:lnTo>
                      <a:pt x="192" y="23"/>
                    </a:lnTo>
                    <a:lnTo>
                      <a:pt x="173" y="13"/>
                    </a:lnTo>
                    <a:lnTo>
                      <a:pt x="150" y="6"/>
                    </a:lnTo>
                    <a:lnTo>
                      <a:pt x="122" y="2"/>
                    </a:lnTo>
                    <a:lnTo>
                      <a:pt x="99" y="6"/>
                    </a:lnTo>
                    <a:lnTo>
                      <a:pt x="76" y="13"/>
                    </a:lnTo>
                    <a:lnTo>
                      <a:pt x="56" y="23"/>
                    </a:lnTo>
                    <a:lnTo>
                      <a:pt x="37" y="40"/>
                    </a:lnTo>
                    <a:lnTo>
                      <a:pt x="23" y="55"/>
                    </a:lnTo>
                    <a:lnTo>
                      <a:pt x="13" y="76"/>
                    </a:lnTo>
                    <a:lnTo>
                      <a:pt x="2" y="99"/>
                    </a:lnTo>
                    <a:lnTo>
                      <a:pt x="2" y="126"/>
                    </a:lnTo>
                    <a:lnTo>
                      <a:pt x="2" y="150"/>
                    </a:lnTo>
                    <a:lnTo>
                      <a:pt x="13" y="173"/>
                    </a:lnTo>
                    <a:lnTo>
                      <a:pt x="23" y="192"/>
                    </a:lnTo>
                    <a:lnTo>
                      <a:pt x="37" y="212"/>
                    </a:lnTo>
                    <a:lnTo>
                      <a:pt x="56" y="225"/>
                    </a:lnTo>
                    <a:lnTo>
                      <a:pt x="76" y="240"/>
                    </a:lnTo>
                    <a:lnTo>
                      <a:pt x="99" y="246"/>
                    </a:lnTo>
                    <a:lnTo>
                      <a:pt x="122" y="246"/>
                    </a:lnTo>
                    <a:lnTo>
                      <a:pt x="150" y="246"/>
                    </a:lnTo>
                    <a:lnTo>
                      <a:pt x="173" y="240"/>
                    </a:lnTo>
                    <a:lnTo>
                      <a:pt x="192" y="225"/>
                    </a:lnTo>
                    <a:lnTo>
                      <a:pt x="209" y="212"/>
                    </a:lnTo>
                    <a:lnTo>
                      <a:pt x="226" y="192"/>
                    </a:lnTo>
                    <a:lnTo>
                      <a:pt x="236" y="173"/>
                    </a:lnTo>
                    <a:lnTo>
                      <a:pt x="242" y="150"/>
                    </a:lnTo>
                    <a:lnTo>
                      <a:pt x="247" y="126"/>
                    </a:lnTo>
                    <a:lnTo>
                      <a:pt x="249" y="126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4" name="Freeform 1516">
                <a:extLst>
                  <a:ext uri="{FF2B5EF4-FFF2-40B4-BE49-F238E27FC236}">
                    <a16:creationId xmlns:a16="http://schemas.microsoft.com/office/drawing/2014/main" id="{89C4CF37-505A-4568-A779-BF2CE7181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090"/>
                <a:ext cx="82" cy="81"/>
              </a:xfrm>
              <a:custGeom>
                <a:avLst/>
                <a:gdLst>
                  <a:gd name="T0" fmla="*/ 240 w 245"/>
                  <a:gd name="T1" fmla="*/ 97 h 243"/>
                  <a:gd name="T2" fmla="*/ 224 w 245"/>
                  <a:gd name="T3" fmla="*/ 54 h 243"/>
                  <a:gd name="T4" fmla="*/ 190 w 245"/>
                  <a:gd name="T5" fmla="*/ 20 h 243"/>
                  <a:gd name="T6" fmla="*/ 148 w 245"/>
                  <a:gd name="T7" fmla="*/ 3 h 243"/>
                  <a:gd name="T8" fmla="*/ 97 w 245"/>
                  <a:gd name="T9" fmla="*/ 3 h 243"/>
                  <a:gd name="T10" fmla="*/ 54 w 245"/>
                  <a:gd name="T11" fmla="*/ 20 h 243"/>
                  <a:gd name="T12" fmla="*/ 21 w 245"/>
                  <a:gd name="T13" fmla="*/ 54 h 243"/>
                  <a:gd name="T14" fmla="*/ 0 w 245"/>
                  <a:gd name="T15" fmla="*/ 97 h 243"/>
                  <a:gd name="T16" fmla="*/ 0 w 245"/>
                  <a:gd name="T17" fmla="*/ 147 h 243"/>
                  <a:gd name="T18" fmla="*/ 21 w 245"/>
                  <a:gd name="T19" fmla="*/ 189 h 243"/>
                  <a:gd name="T20" fmla="*/ 54 w 245"/>
                  <a:gd name="T21" fmla="*/ 223 h 243"/>
                  <a:gd name="T22" fmla="*/ 97 w 245"/>
                  <a:gd name="T23" fmla="*/ 243 h 243"/>
                  <a:gd name="T24" fmla="*/ 148 w 245"/>
                  <a:gd name="T25" fmla="*/ 243 h 243"/>
                  <a:gd name="T26" fmla="*/ 190 w 245"/>
                  <a:gd name="T27" fmla="*/ 223 h 243"/>
                  <a:gd name="T28" fmla="*/ 224 w 245"/>
                  <a:gd name="T29" fmla="*/ 189 h 243"/>
                  <a:gd name="T30" fmla="*/ 240 w 245"/>
                  <a:gd name="T31" fmla="*/ 147 h 243"/>
                  <a:gd name="T32" fmla="*/ 240 w 245"/>
                  <a:gd name="T33" fmla="*/ 123 h 243"/>
                  <a:gd name="T34" fmla="*/ 230 w 245"/>
                  <a:gd name="T35" fmla="*/ 77 h 243"/>
                  <a:gd name="T36" fmla="*/ 207 w 245"/>
                  <a:gd name="T37" fmla="*/ 37 h 243"/>
                  <a:gd name="T38" fmla="*/ 167 w 245"/>
                  <a:gd name="T39" fmla="*/ 14 h 243"/>
                  <a:gd name="T40" fmla="*/ 120 w 245"/>
                  <a:gd name="T41" fmla="*/ 3 h 243"/>
                  <a:gd name="T42" fmla="*/ 77 w 245"/>
                  <a:gd name="T43" fmla="*/ 14 h 243"/>
                  <a:gd name="T44" fmla="*/ 37 w 245"/>
                  <a:gd name="T45" fmla="*/ 37 h 243"/>
                  <a:gd name="T46" fmla="*/ 14 w 245"/>
                  <a:gd name="T47" fmla="*/ 77 h 243"/>
                  <a:gd name="T48" fmla="*/ 5 w 245"/>
                  <a:gd name="T49" fmla="*/ 123 h 243"/>
                  <a:gd name="T50" fmla="*/ 14 w 245"/>
                  <a:gd name="T51" fmla="*/ 170 h 243"/>
                  <a:gd name="T52" fmla="*/ 37 w 245"/>
                  <a:gd name="T53" fmla="*/ 206 h 243"/>
                  <a:gd name="T54" fmla="*/ 77 w 245"/>
                  <a:gd name="T55" fmla="*/ 233 h 243"/>
                  <a:gd name="T56" fmla="*/ 120 w 245"/>
                  <a:gd name="T57" fmla="*/ 240 h 243"/>
                  <a:gd name="T58" fmla="*/ 167 w 245"/>
                  <a:gd name="T59" fmla="*/ 233 h 243"/>
                  <a:gd name="T60" fmla="*/ 207 w 245"/>
                  <a:gd name="T61" fmla="*/ 206 h 243"/>
                  <a:gd name="T62" fmla="*/ 230 w 245"/>
                  <a:gd name="T63" fmla="*/ 170 h 243"/>
                  <a:gd name="T64" fmla="*/ 240 w 245"/>
                  <a:gd name="T65" fmla="*/ 12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243">
                    <a:moveTo>
                      <a:pt x="245" y="123"/>
                    </a:moveTo>
                    <a:lnTo>
                      <a:pt x="240" y="97"/>
                    </a:lnTo>
                    <a:lnTo>
                      <a:pt x="234" y="73"/>
                    </a:lnTo>
                    <a:lnTo>
                      <a:pt x="224" y="54"/>
                    </a:lnTo>
                    <a:lnTo>
                      <a:pt x="207" y="37"/>
                    </a:lnTo>
                    <a:lnTo>
                      <a:pt x="190" y="20"/>
                    </a:lnTo>
                    <a:lnTo>
                      <a:pt x="171" y="10"/>
                    </a:lnTo>
                    <a:lnTo>
                      <a:pt x="148" y="3"/>
                    </a:lnTo>
                    <a:lnTo>
                      <a:pt x="120" y="0"/>
                    </a:lnTo>
                    <a:lnTo>
                      <a:pt x="97" y="3"/>
                    </a:lnTo>
                    <a:lnTo>
                      <a:pt x="74" y="10"/>
                    </a:lnTo>
                    <a:lnTo>
                      <a:pt x="54" y="20"/>
                    </a:lnTo>
                    <a:lnTo>
                      <a:pt x="35" y="37"/>
                    </a:lnTo>
                    <a:lnTo>
                      <a:pt x="21" y="54"/>
                    </a:lnTo>
                    <a:lnTo>
                      <a:pt x="11" y="73"/>
                    </a:lnTo>
                    <a:lnTo>
                      <a:pt x="0" y="97"/>
                    </a:lnTo>
                    <a:lnTo>
                      <a:pt x="0" y="123"/>
                    </a:lnTo>
                    <a:lnTo>
                      <a:pt x="0" y="147"/>
                    </a:lnTo>
                    <a:lnTo>
                      <a:pt x="11" y="170"/>
                    </a:lnTo>
                    <a:lnTo>
                      <a:pt x="21" y="189"/>
                    </a:lnTo>
                    <a:lnTo>
                      <a:pt x="35" y="210"/>
                    </a:lnTo>
                    <a:lnTo>
                      <a:pt x="54" y="223"/>
                    </a:lnTo>
                    <a:lnTo>
                      <a:pt x="74" y="237"/>
                    </a:lnTo>
                    <a:lnTo>
                      <a:pt x="97" y="243"/>
                    </a:lnTo>
                    <a:lnTo>
                      <a:pt x="120" y="243"/>
                    </a:lnTo>
                    <a:lnTo>
                      <a:pt x="148" y="243"/>
                    </a:lnTo>
                    <a:lnTo>
                      <a:pt x="171" y="237"/>
                    </a:lnTo>
                    <a:lnTo>
                      <a:pt x="190" y="223"/>
                    </a:lnTo>
                    <a:lnTo>
                      <a:pt x="207" y="210"/>
                    </a:lnTo>
                    <a:lnTo>
                      <a:pt x="224" y="189"/>
                    </a:lnTo>
                    <a:lnTo>
                      <a:pt x="234" y="170"/>
                    </a:lnTo>
                    <a:lnTo>
                      <a:pt x="240" y="147"/>
                    </a:lnTo>
                    <a:lnTo>
                      <a:pt x="245" y="123"/>
                    </a:lnTo>
                    <a:lnTo>
                      <a:pt x="240" y="123"/>
                    </a:lnTo>
                    <a:lnTo>
                      <a:pt x="237" y="97"/>
                    </a:lnTo>
                    <a:lnTo>
                      <a:pt x="230" y="77"/>
                    </a:lnTo>
                    <a:lnTo>
                      <a:pt x="220" y="57"/>
                    </a:lnTo>
                    <a:lnTo>
                      <a:pt x="207" y="37"/>
                    </a:lnTo>
                    <a:lnTo>
                      <a:pt x="188" y="23"/>
                    </a:lnTo>
                    <a:lnTo>
                      <a:pt x="167" y="14"/>
                    </a:lnTo>
                    <a:lnTo>
                      <a:pt x="148" y="8"/>
                    </a:lnTo>
                    <a:lnTo>
                      <a:pt x="120" y="3"/>
                    </a:lnTo>
                    <a:lnTo>
                      <a:pt x="97" y="8"/>
                    </a:lnTo>
                    <a:lnTo>
                      <a:pt x="77" y="14"/>
                    </a:lnTo>
                    <a:lnTo>
                      <a:pt x="54" y="23"/>
                    </a:lnTo>
                    <a:lnTo>
                      <a:pt x="37" y="37"/>
                    </a:lnTo>
                    <a:lnTo>
                      <a:pt x="24" y="57"/>
                    </a:lnTo>
                    <a:lnTo>
                      <a:pt x="14" y="77"/>
                    </a:lnTo>
                    <a:lnTo>
                      <a:pt x="5" y="97"/>
                    </a:lnTo>
                    <a:lnTo>
                      <a:pt x="5" y="123"/>
                    </a:lnTo>
                    <a:lnTo>
                      <a:pt x="5" y="147"/>
                    </a:lnTo>
                    <a:lnTo>
                      <a:pt x="14" y="170"/>
                    </a:lnTo>
                    <a:lnTo>
                      <a:pt x="24" y="189"/>
                    </a:lnTo>
                    <a:lnTo>
                      <a:pt x="37" y="206"/>
                    </a:lnTo>
                    <a:lnTo>
                      <a:pt x="54" y="220"/>
                    </a:lnTo>
                    <a:lnTo>
                      <a:pt x="77" y="233"/>
                    </a:lnTo>
                    <a:lnTo>
                      <a:pt x="97" y="240"/>
                    </a:lnTo>
                    <a:lnTo>
                      <a:pt x="120" y="240"/>
                    </a:lnTo>
                    <a:lnTo>
                      <a:pt x="148" y="240"/>
                    </a:lnTo>
                    <a:lnTo>
                      <a:pt x="167" y="233"/>
                    </a:lnTo>
                    <a:lnTo>
                      <a:pt x="188" y="220"/>
                    </a:lnTo>
                    <a:lnTo>
                      <a:pt x="207" y="206"/>
                    </a:lnTo>
                    <a:lnTo>
                      <a:pt x="220" y="189"/>
                    </a:lnTo>
                    <a:lnTo>
                      <a:pt x="230" y="170"/>
                    </a:lnTo>
                    <a:lnTo>
                      <a:pt x="237" y="147"/>
                    </a:lnTo>
                    <a:lnTo>
                      <a:pt x="240" y="123"/>
                    </a:lnTo>
                    <a:lnTo>
                      <a:pt x="245" y="12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5" name="Freeform 1517">
                <a:extLst>
                  <a:ext uri="{FF2B5EF4-FFF2-40B4-BE49-F238E27FC236}">
                    <a16:creationId xmlns:a16="http://schemas.microsoft.com/office/drawing/2014/main" id="{1284DAC0-5539-40ED-B5B7-9DC51690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091"/>
                <a:ext cx="78" cy="79"/>
              </a:xfrm>
              <a:custGeom>
                <a:avLst/>
                <a:gdLst>
                  <a:gd name="T0" fmla="*/ 232 w 235"/>
                  <a:gd name="T1" fmla="*/ 94 h 237"/>
                  <a:gd name="T2" fmla="*/ 215 w 235"/>
                  <a:gd name="T3" fmla="*/ 54 h 237"/>
                  <a:gd name="T4" fmla="*/ 183 w 235"/>
                  <a:gd name="T5" fmla="*/ 20 h 237"/>
                  <a:gd name="T6" fmla="*/ 143 w 235"/>
                  <a:gd name="T7" fmla="*/ 5 h 237"/>
                  <a:gd name="T8" fmla="*/ 92 w 235"/>
                  <a:gd name="T9" fmla="*/ 5 h 237"/>
                  <a:gd name="T10" fmla="*/ 49 w 235"/>
                  <a:gd name="T11" fmla="*/ 20 h 237"/>
                  <a:gd name="T12" fmla="*/ 19 w 235"/>
                  <a:gd name="T13" fmla="*/ 54 h 237"/>
                  <a:gd name="T14" fmla="*/ 0 w 235"/>
                  <a:gd name="T15" fmla="*/ 94 h 237"/>
                  <a:gd name="T16" fmla="*/ 0 w 235"/>
                  <a:gd name="T17" fmla="*/ 144 h 237"/>
                  <a:gd name="T18" fmla="*/ 19 w 235"/>
                  <a:gd name="T19" fmla="*/ 186 h 237"/>
                  <a:gd name="T20" fmla="*/ 49 w 235"/>
                  <a:gd name="T21" fmla="*/ 217 h 237"/>
                  <a:gd name="T22" fmla="*/ 92 w 235"/>
                  <a:gd name="T23" fmla="*/ 237 h 237"/>
                  <a:gd name="T24" fmla="*/ 143 w 235"/>
                  <a:gd name="T25" fmla="*/ 237 h 237"/>
                  <a:gd name="T26" fmla="*/ 183 w 235"/>
                  <a:gd name="T27" fmla="*/ 217 h 237"/>
                  <a:gd name="T28" fmla="*/ 215 w 235"/>
                  <a:gd name="T29" fmla="*/ 186 h 237"/>
                  <a:gd name="T30" fmla="*/ 232 w 235"/>
                  <a:gd name="T31" fmla="*/ 144 h 237"/>
                  <a:gd name="T32" fmla="*/ 232 w 235"/>
                  <a:gd name="T33" fmla="*/ 120 h 237"/>
                  <a:gd name="T34" fmla="*/ 223 w 235"/>
                  <a:gd name="T35" fmla="*/ 74 h 237"/>
                  <a:gd name="T36" fmla="*/ 200 w 235"/>
                  <a:gd name="T37" fmla="*/ 37 h 237"/>
                  <a:gd name="T38" fmla="*/ 162 w 235"/>
                  <a:gd name="T39" fmla="*/ 14 h 237"/>
                  <a:gd name="T40" fmla="*/ 115 w 235"/>
                  <a:gd name="T41" fmla="*/ 5 h 237"/>
                  <a:gd name="T42" fmla="*/ 72 w 235"/>
                  <a:gd name="T43" fmla="*/ 14 h 237"/>
                  <a:gd name="T44" fmla="*/ 35 w 235"/>
                  <a:gd name="T45" fmla="*/ 37 h 237"/>
                  <a:gd name="T46" fmla="*/ 9 w 235"/>
                  <a:gd name="T47" fmla="*/ 74 h 237"/>
                  <a:gd name="T48" fmla="*/ 2 w 235"/>
                  <a:gd name="T49" fmla="*/ 120 h 237"/>
                  <a:gd name="T50" fmla="*/ 9 w 235"/>
                  <a:gd name="T51" fmla="*/ 164 h 237"/>
                  <a:gd name="T52" fmla="*/ 35 w 235"/>
                  <a:gd name="T53" fmla="*/ 200 h 237"/>
                  <a:gd name="T54" fmla="*/ 72 w 235"/>
                  <a:gd name="T55" fmla="*/ 226 h 237"/>
                  <a:gd name="T56" fmla="*/ 115 w 235"/>
                  <a:gd name="T57" fmla="*/ 234 h 237"/>
                  <a:gd name="T58" fmla="*/ 162 w 235"/>
                  <a:gd name="T59" fmla="*/ 226 h 237"/>
                  <a:gd name="T60" fmla="*/ 200 w 235"/>
                  <a:gd name="T61" fmla="*/ 200 h 237"/>
                  <a:gd name="T62" fmla="*/ 223 w 235"/>
                  <a:gd name="T63" fmla="*/ 164 h 237"/>
                  <a:gd name="T64" fmla="*/ 232 w 235"/>
                  <a:gd name="T65" fmla="*/ 1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7">
                    <a:moveTo>
                      <a:pt x="235" y="120"/>
                    </a:moveTo>
                    <a:lnTo>
                      <a:pt x="232" y="94"/>
                    </a:lnTo>
                    <a:lnTo>
                      <a:pt x="225" y="74"/>
                    </a:lnTo>
                    <a:lnTo>
                      <a:pt x="215" y="54"/>
                    </a:lnTo>
                    <a:lnTo>
                      <a:pt x="202" y="34"/>
                    </a:lnTo>
                    <a:lnTo>
                      <a:pt x="183" y="20"/>
                    </a:lnTo>
                    <a:lnTo>
                      <a:pt x="162" y="11"/>
                    </a:lnTo>
                    <a:lnTo>
                      <a:pt x="143" y="5"/>
                    </a:lnTo>
                    <a:lnTo>
                      <a:pt x="115" y="0"/>
                    </a:lnTo>
                    <a:lnTo>
                      <a:pt x="92" y="5"/>
                    </a:lnTo>
                    <a:lnTo>
                      <a:pt x="72" y="11"/>
                    </a:lnTo>
                    <a:lnTo>
                      <a:pt x="49" y="20"/>
                    </a:lnTo>
                    <a:lnTo>
                      <a:pt x="32" y="34"/>
                    </a:lnTo>
                    <a:lnTo>
                      <a:pt x="19" y="54"/>
                    </a:lnTo>
                    <a:lnTo>
                      <a:pt x="9" y="74"/>
                    </a:lnTo>
                    <a:lnTo>
                      <a:pt x="0" y="94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32" y="203"/>
                    </a:lnTo>
                    <a:lnTo>
                      <a:pt x="49" y="217"/>
                    </a:lnTo>
                    <a:lnTo>
                      <a:pt x="72" y="230"/>
                    </a:lnTo>
                    <a:lnTo>
                      <a:pt x="92" y="237"/>
                    </a:lnTo>
                    <a:lnTo>
                      <a:pt x="115" y="237"/>
                    </a:lnTo>
                    <a:lnTo>
                      <a:pt x="143" y="237"/>
                    </a:lnTo>
                    <a:lnTo>
                      <a:pt x="162" y="230"/>
                    </a:lnTo>
                    <a:lnTo>
                      <a:pt x="183" y="217"/>
                    </a:lnTo>
                    <a:lnTo>
                      <a:pt x="202" y="203"/>
                    </a:lnTo>
                    <a:lnTo>
                      <a:pt x="215" y="186"/>
                    </a:lnTo>
                    <a:lnTo>
                      <a:pt x="225" y="167"/>
                    </a:lnTo>
                    <a:lnTo>
                      <a:pt x="232" y="144"/>
                    </a:lnTo>
                    <a:lnTo>
                      <a:pt x="235" y="120"/>
                    </a:lnTo>
                    <a:lnTo>
                      <a:pt x="232" y="120"/>
                    </a:lnTo>
                    <a:lnTo>
                      <a:pt x="229" y="97"/>
                    </a:lnTo>
                    <a:lnTo>
                      <a:pt x="223" y="74"/>
                    </a:lnTo>
                    <a:lnTo>
                      <a:pt x="212" y="54"/>
                    </a:lnTo>
                    <a:lnTo>
                      <a:pt x="200" y="37"/>
                    </a:lnTo>
                    <a:lnTo>
                      <a:pt x="183" y="24"/>
                    </a:lnTo>
                    <a:lnTo>
                      <a:pt x="162" y="14"/>
                    </a:lnTo>
                    <a:lnTo>
                      <a:pt x="139" y="7"/>
                    </a:lnTo>
                    <a:lnTo>
                      <a:pt x="115" y="5"/>
                    </a:lnTo>
                    <a:lnTo>
                      <a:pt x="92" y="7"/>
                    </a:lnTo>
                    <a:lnTo>
                      <a:pt x="72" y="14"/>
                    </a:lnTo>
                    <a:lnTo>
                      <a:pt x="53" y="24"/>
                    </a:lnTo>
                    <a:lnTo>
                      <a:pt x="35" y="37"/>
                    </a:lnTo>
                    <a:lnTo>
                      <a:pt x="23" y="54"/>
                    </a:lnTo>
                    <a:lnTo>
                      <a:pt x="9" y="74"/>
                    </a:lnTo>
                    <a:lnTo>
                      <a:pt x="2" y="97"/>
                    </a:lnTo>
                    <a:lnTo>
                      <a:pt x="2" y="120"/>
                    </a:lnTo>
                    <a:lnTo>
                      <a:pt x="2" y="144"/>
                    </a:lnTo>
                    <a:lnTo>
                      <a:pt x="9" y="164"/>
                    </a:lnTo>
                    <a:lnTo>
                      <a:pt x="23" y="184"/>
                    </a:lnTo>
                    <a:lnTo>
                      <a:pt x="35" y="200"/>
                    </a:lnTo>
                    <a:lnTo>
                      <a:pt x="53" y="214"/>
                    </a:lnTo>
                    <a:lnTo>
                      <a:pt x="72" y="226"/>
                    </a:lnTo>
                    <a:lnTo>
                      <a:pt x="92" y="234"/>
                    </a:lnTo>
                    <a:lnTo>
                      <a:pt x="115" y="234"/>
                    </a:lnTo>
                    <a:lnTo>
                      <a:pt x="139" y="234"/>
                    </a:lnTo>
                    <a:lnTo>
                      <a:pt x="162" y="226"/>
                    </a:lnTo>
                    <a:lnTo>
                      <a:pt x="183" y="214"/>
                    </a:lnTo>
                    <a:lnTo>
                      <a:pt x="200" y="200"/>
                    </a:lnTo>
                    <a:lnTo>
                      <a:pt x="212" y="184"/>
                    </a:lnTo>
                    <a:lnTo>
                      <a:pt x="223" y="164"/>
                    </a:lnTo>
                    <a:lnTo>
                      <a:pt x="229" y="144"/>
                    </a:lnTo>
                    <a:lnTo>
                      <a:pt x="232" y="120"/>
                    </a:lnTo>
                    <a:lnTo>
                      <a:pt x="235" y="12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6" name="Freeform 1518">
                <a:extLst>
                  <a:ext uri="{FF2B5EF4-FFF2-40B4-BE49-F238E27FC236}">
                    <a16:creationId xmlns:a16="http://schemas.microsoft.com/office/drawing/2014/main" id="{431E9119-5397-45C2-8563-295DC8CB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092"/>
                <a:ext cx="77" cy="77"/>
              </a:xfrm>
              <a:custGeom>
                <a:avLst/>
                <a:gdLst>
                  <a:gd name="T0" fmla="*/ 227 w 230"/>
                  <a:gd name="T1" fmla="*/ 94 h 231"/>
                  <a:gd name="T2" fmla="*/ 210 w 230"/>
                  <a:gd name="T3" fmla="*/ 51 h 231"/>
                  <a:gd name="T4" fmla="*/ 181 w 230"/>
                  <a:gd name="T5" fmla="*/ 21 h 231"/>
                  <a:gd name="T6" fmla="*/ 137 w 230"/>
                  <a:gd name="T7" fmla="*/ 4 h 231"/>
                  <a:gd name="T8" fmla="*/ 90 w 230"/>
                  <a:gd name="T9" fmla="*/ 4 h 231"/>
                  <a:gd name="T10" fmla="*/ 51 w 230"/>
                  <a:gd name="T11" fmla="*/ 21 h 231"/>
                  <a:gd name="T12" fmla="*/ 21 w 230"/>
                  <a:gd name="T13" fmla="*/ 51 h 231"/>
                  <a:gd name="T14" fmla="*/ 0 w 230"/>
                  <a:gd name="T15" fmla="*/ 94 h 231"/>
                  <a:gd name="T16" fmla="*/ 0 w 230"/>
                  <a:gd name="T17" fmla="*/ 141 h 231"/>
                  <a:gd name="T18" fmla="*/ 21 w 230"/>
                  <a:gd name="T19" fmla="*/ 180 h 231"/>
                  <a:gd name="T20" fmla="*/ 51 w 230"/>
                  <a:gd name="T21" fmla="*/ 210 h 231"/>
                  <a:gd name="T22" fmla="*/ 90 w 230"/>
                  <a:gd name="T23" fmla="*/ 231 h 231"/>
                  <a:gd name="T24" fmla="*/ 137 w 230"/>
                  <a:gd name="T25" fmla="*/ 231 h 231"/>
                  <a:gd name="T26" fmla="*/ 181 w 230"/>
                  <a:gd name="T27" fmla="*/ 210 h 231"/>
                  <a:gd name="T28" fmla="*/ 210 w 230"/>
                  <a:gd name="T29" fmla="*/ 180 h 231"/>
                  <a:gd name="T30" fmla="*/ 227 w 230"/>
                  <a:gd name="T31" fmla="*/ 141 h 231"/>
                  <a:gd name="T32" fmla="*/ 227 w 230"/>
                  <a:gd name="T33" fmla="*/ 117 h 231"/>
                  <a:gd name="T34" fmla="*/ 217 w 230"/>
                  <a:gd name="T35" fmla="*/ 73 h 231"/>
                  <a:gd name="T36" fmla="*/ 193 w 230"/>
                  <a:gd name="T37" fmla="*/ 37 h 231"/>
                  <a:gd name="T38" fmla="*/ 160 w 230"/>
                  <a:gd name="T39" fmla="*/ 14 h 231"/>
                  <a:gd name="T40" fmla="*/ 113 w 230"/>
                  <a:gd name="T41" fmla="*/ 4 h 231"/>
                  <a:gd name="T42" fmla="*/ 70 w 230"/>
                  <a:gd name="T43" fmla="*/ 14 h 231"/>
                  <a:gd name="T44" fmla="*/ 38 w 230"/>
                  <a:gd name="T45" fmla="*/ 37 h 231"/>
                  <a:gd name="T46" fmla="*/ 11 w 230"/>
                  <a:gd name="T47" fmla="*/ 73 h 231"/>
                  <a:gd name="T48" fmla="*/ 4 w 230"/>
                  <a:gd name="T49" fmla="*/ 117 h 231"/>
                  <a:gd name="T50" fmla="*/ 11 w 230"/>
                  <a:gd name="T51" fmla="*/ 160 h 231"/>
                  <a:gd name="T52" fmla="*/ 38 w 230"/>
                  <a:gd name="T53" fmla="*/ 193 h 231"/>
                  <a:gd name="T54" fmla="*/ 70 w 230"/>
                  <a:gd name="T55" fmla="*/ 220 h 231"/>
                  <a:gd name="T56" fmla="*/ 113 w 230"/>
                  <a:gd name="T57" fmla="*/ 226 h 231"/>
                  <a:gd name="T58" fmla="*/ 160 w 230"/>
                  <a:gd name="T59" fmla="*/ 220 h 231"/>
                  <a:gd name="T60" fmla="*/ 193 w 230"/>
                  <a:gd name="T61" fmla="*/ 193 h 231"/>
                  <a:gd name="T62" fmla="*/ 217 w 230"/>
                  <a:gd name="T63" fmla="*/ 160 h 231"/>
                  <a:gd name="T64" fmla="*/ 227 w 230"/>
                  <a:gd name="T65" fmla="*/ 117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1">
                    <a:moveTo>
                      <a:pt x="230" y="117"/>
                    </a:moveTo>
                    <a:lnTo>
                      <a:pt x="227" y="94"/>
                    </a:lnTo>
                    <a:lnTo>
                      <a:pt x="221" y="71"/>
                    </a:lnTo>
                    <a:lnTo>
                      <a:pt x="210" y="51"/>
                    </a:lnTo>
                    <a:lnTo>
                      <a:pt x="198" y="33"/>
                    </a:lnTo>
                    <a:lnTo>
                      <a:pt x="181" y="21"/>
                    </a:lnTo>
                    <a:lnTo>
                      <a:pt x="160" y="10"/>
                    </a:lnTo>
                    <a:lnTo>
                      <a:pt x="137" y="4"/>
                    </a:lnTo>
                    <a:lnTo>
                      <a:pt x="113" y="0"/>
                    </a:lnTo>
                    <a:lnTo>
                      <a:pt x="90" y="4"/>
                    </a:lnTo>
                    <a:lnTo>
                      <a:pt x="70" y="10"/>
                    </a:lnTo>
                    <a:lnTo>
                      <a:pt x="51" y="21"/>
                    </a:lnTo>
                    <a:lnTo>
                      <a:pt x="33" y="33"/>
                    </a:lnTo>
                    <a:lnTo>
                      <a:pt x="21" y="51"/>
                    </a:lnTo>
                    <a:lnTo>
                      <a:pt x="7" y="71"/>
                    </a:lnTo>
                    <a:lnTo>
                      <a:pt x="0" y="94"/>
                    </a:lnTo>
                    <a:lnTo>
                      <a:pt x="0" y="117"/>
                    </a:lnTo>
                    <a:lnTo>
                      <a:pt x="0" y="141"/>
                    </a:lnTo>
                    <a:lnTo>
                      <a:pt x="7" y="160"/>
                    </a:lnTo>
                    <a:lnTo>
                      <a:pt x="21" y="180"/>
                    </a:lnTo>
                    <a:lnTo>
                      <a:pt x="33" y="197"/>
                    </a:lnTo>
                    <a:lnTo>
                      <a:pt x="51" y="210"/>
                    </a:lnTo>
                    <a:lnTo>
                      <a:pt x="70" y="223"/>
                    </a:lnTo>
                    <a:lnTo>
                      <a:pt x="90" y="231"/>
                    </a:lnTo>
                    <a:lnTo>
                      <a:pt x="113" y="231"/>
                    </a:lnTo>
                    <a:lnTo>
                      <a:pt x="137" y="231"/>
                    </a:lnTo>
                    <a:lnTo>
                      <a:pt x="160" y="223"/>
                    </a:lnTo>
                    <a:lnTo>
                      <a:pt x="181" y="210"/>
                    </a:lnTo>
                    <a:lnTo>
                      <a:pt x="198" y="197"/>
                    </a:lnTo>
                    <a:lnTo>
                      <a:pt x="210" y="180"/>
                    </a:lnTo>
                    <a:lnTo>
                      <a:pt x="221" y="160"/>
                    </a:lnTo>
                    <a:lnTo>
                      <a:pt x="227" y="141"/>
                    </a:lnTo>
                    <a:lnTo>
                      <a:pt x="230" y="117"/>
                    </a:lnTo>
                    <a:lnTo>
                      <a:pt x="227" y="117"/>
                    </a:lnTo>
                    <a:lnTo>
                      <a:pt x="223" y="94"/>
                    </a:lnTo>
                    <a:lnTo>
                      <a:pt x="217" y="73"/>
                    </a:lnTo>
                    <a:lnTo>
                      <a:pt x="207" y="54"/>
                    </a:lnTo>
                    <a:lnTo>
                      <a:pt x="193" y="37"/>
                    </a:lnTo>
                    <a:lnTo>
                      <a:pt x="177" y="23"/>
                    </a:lnTo>
                    <a:lnTo>
                      <a:pt x="160" y="14"/>
                    </a:lnTo>
                    <a:lnTo>
                      <a:pt x="137" y="6"/>
                    </a:lnTo>
                    <a:lnTo>
                      <a:pt x="113" y="4"/>
                    </a:lnTo>
                    <a:lnTo>
                      <a:pt x="93" y="6"/>
                    </a:lnTo>
                    <a:lnTo>
                      <a:pt x="70" y="14"/>
                    </a:lnTo>
                    <a:lnTo>
                      <a:pt x="53" y="23"/>
                    </a:lnTo>
                    <a:lnTo>
                      <a:pt x="38" y="37"/>
                    </a:lnTo>
                    <a:lnTo>
                      <a:pt x="23" y="54"/>
                    </a:lnTo>
                    <a:lnTo>
                      <a:pt x="11" y="73"/>
                    </a:lnTo>
                    <a:lnTo>
                      <a:pt x="7" y="94"/>
                    </a:lnTo>
                    <a:lnTo>
                      <a:pt x="4" y="117"/>
                    </a:lnTo>
                    <a:lnTo>
                      <a:pt x="7" y="136"/>
                    </a:lnTo>
                    <a:lnTo>
                      <a:pt x="11" y="160"/>
                    </a:lnTo>
                    <a:lnTo>
                      <a:pt x="23" y="176"/>
                    </a:lnTo>
                    <a:lnTo>
                      <a:pt x="38" y="193"/>
                    </a:lnTo>
                    <a:lnTo>
                      <a:pt x="53" y="210"/>
                    </a:lnTo>
                    <a:lnTo>
                      <a:pt x="70" y="220"/>
                    </a:lnTo>
                    <a:lnTo>
                      <a:pt x="93" y="226"/>
                    </a:lnTo>
                    <a:lnTo>
                      <a:pt x="113" y="226"/>
                    </a:lnTo>
                    <a:lnTo>
                      <a:pt x="137" y="226"/>
                    </a:lnTo>
                    <a:lnTo>
                      <a:pt x="160" y="220"/>
                    </a:lnTo>
                    <a:lnTo>
                      <a:pt x="177" y="210"/>
                    </a:lnTo>
                    <a:lnTo>
                      <a:pt x="193" y="193"/>
                    </a:lnTo>
                    <a:lnTo>
                      <a:pt x="207" y="176"/>
                    </a:lnTo>
                    <a:lnTo>
                      <a:pt x="217" y="160"/>
                    </a:lnTo>
                    <a:lnTo>
                      <a:pt x="223" y="136"/>
                    </a:lnTo>
                    <a:lnTo>
                      <a:pt x="227" y="117"/>
                    </a:lnTo>
                    <a:lnTo>
                      <a:pt x="230" y="117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7" name="Freeform 1519">
                <a:extLst>
                  <a:ext uri="{FF2B5EF4-FFF2-40B4-BE49-F238E27FC236}">
                    <a16:creationId xmlns:a16="http://schemas.microsoft.com/office/drawing/2014/main" id="{69BDFDA9-4FD5-449E-922B-4227C0F85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093"/>
                <a:ext cx="74" cy="75"/>
              </a:xfrm>
              <a:custGeom>
                <a:avLst/>
                <a:gdLst>
                  <a:gd name="T0" fmla="*/ 219 w 223"/>
                  <a:gd name="T1" fmla="*/ 90 h 223"/>
                  <a:gd name="T2" fmla="*/ 203 w 223"/>
                  <a:gd name="T3" fmla="*/ 50 h 223"/>
                  <a:gd name="T4" fmla="*/ 173 w 223"/>
                  <a:gd name="T5" fmla="*/ 21 h 223"/>
                  <a:gd name="T6" fmla="*/ 133 w 223"/>
                  <a:gd name="T7" fmla="*/ 4 h 223"/>
                  <a:gd name="T8" fmla="*/ 89 w 223"/>
                  <a:gd name="T9" fmla="*/ 4 h 223"/>
                  <a:gd name="T10" fmla="*/ 49 w 223"/>
                  <a:gd name="T11" fmla="*/ 21 h 223"/>
                  <a:gd name="T12" fmla="*/ 19 w 223"/>
                  <a:gd name="T13" fmla="*/ 50 h 223"/>
                  <a:gd name="T14" fmla="*/ 3 w 223"/>
                  <a:gd name="T15" fmla="*/ 90 h 223"/>
                  <a:gd name="T16" fmla="*/ 3 w 223"/>
                  <a:gd name="T17" fmla="*/ 133 h 223"/>
                  <a:gd name="T18" fmla="*/ 19 w 223"/>
                  <a:gd name="T19" fmla="*/ 173 h 223"/>
                  <a:gd name="T20" fmla="*/ 49 w 223"/>
                  <a:gd name="T21" fmla="*/ 207 h 223"/>
                  <a:gd name="T22" fmla="*/ 89 w 223"/>
                  <a:gd name="T23" fmla="*/ 223 h 223"/>
                  <a:gd name="T24" fmla="*/ 133 w 223"/>
                  <a:gd name="T25" fmla="*/ 223 h 223"/>
                  <a:gd name="T26" fmla="*/ 173 w 223"/>
                  <a:gd name="T27" fmla="*/ 207 h 223"/>
                  <a:gd name="T28" fmla="*/ 203 w 223"/>
                  <a:gd name="T29" fmla="*/ 173 h 223"/>
                  <a:gd name="T30" fmla="*/ 219 w 223"/>
                  <a:gd name="T31" fmla="*/ 133 h 223"/>
                  <a:gd name="T32" fmla="*/ 219 w 223"/>
                  <a:gd name="T33" fmla="*/ 113 h 223"/>
                  <a:gd name="T34" fmla="*/ 209 w 223"/>
                  <a:gd name="T35" fmla="*/ 70 h 223"/>
                  <a:gd name="T36" fmla="*/ 186 w 223"/>
                  <a:gd name="T37" fmla="*/ 38 h 223"/>
                  <a:gd name="T38" fmla="*/ 154 w 223"/>
                  <a:gd name="T39" fmla="*/ 13 h 223"/>
                  <a:gd name="T40" fmla="*/ 109 w 223"/>
                  <a:gd name="T41" fmla="*/ 4 h 223"/>
                  <a:gd name="T42" fmla="*/ 70 w 223"/>
                  <a:gd name="T43" fmla="*/ 13 h 223"/>
                  <a:gd name="T44" fmla="*/ 34 w 223"/>
                  <a:gd name="T45" fmla="*/ 38 h 223"/>
                  <a:gd name="T46" fmla="*/ 10 w 223"/>
                  <a:gd name="T47" fmla="*/ 70 h 223"/>
                  <a:gd name="T48" fmla="*/ 3 w 223"/>
                  <a:gd name="T49" fmla="*/ 113 h 223"/>
                  <a:gd name="T50" fmla="*/ 10 w 223"/>
                  <a:gd name="T51" fmla="*/ 153 h 223"/>
                  <a:gd name="T52" fmla="*/ 34 w 223"/>
                  <a:gd name="T53" fmla="*/ 190 h 223"/>
                  <a:gd name="T54" fmla="*/ 70 w 223"/>
                  <a:gd name="T55" fmla="*/ 213 h 223"/>
                  <a:gd name="T56" fmla="*/ 109 w 223"/>
                  <a:gd name="T57" fmla="*/ 219 h 223"/>
                  <a:gd name="T58" fmla="*/ 154 w 223"/>
                  <a:gd name="T59" fmla="*/ 213 h 223"/>
                  <a:gd name="T60" fmla="*/ 186 w 223"/>
                  <a:gd name="T61" fmla="*/ 190 h 223"/>
                  <a:gd name="T62" fmla="*/ 209 w 223"/>
                  <a:gd name="T63" fmla="*/ 153 h 223"/>
                  <a:gd name="T64" fmla="*/ 219 w 223"/>
                  <a:gd name="T65" fmla="*/ 11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3">
                    <a:moveTo>
                      <a:pt x="223" y="113"/>
                    </a:moveTo>
                    <a:lnTo>
                      <a:pt x="219" y="90"/>
                    </a:lnTo>
                    <a:lnTo>
                      <a:pt x="213" y="70"/>
                    </a:lnTo>
                    <a:lnTo>
                      <a:pt x="203" y="50"/>
                    </a:lnTo>
                    <a:lnTo>
                      <a:pt x="189" y="33"/>
                    </a:lnTo>
                    <a:lnTo>
                      <a:pt x="173" y="21"/>
                    </a:lnTo>
                    <a:lnTo>
                      <a:pt x="156" y="10"/>
                    </a:lnTo>
                    <a:lnTo>
                      <a:pt x="133" y="4"/>
                    </a:lnTo>
                    <a:lnTo>
                      <a:pt x="109" y="0"/>
                    </a:lnTo>
                    <a:lnTo>
                      <a:pt x="89" y="4"/>
                    </a:lnTo>
                    <a:lnTo>
                      <a:pt x="66" y="10"/>
                    </a:lnTo>
                    <a:lnTo>
                      <a:pt x="49" y="21"/>
                    </a:lnTo>
                    <a:lnTo>
                      <a:pt x="34" y="33"/>
                    </a:lnTo>
                    <a:lnTo>
                      <a:pt x="19" y="50"/>
                    </a:lnTo>
                    <a:lnTo>
                      <a:pt x="7" y="70"/>
                    </a:lnTo>
                    <a:lnTo>
                      <a:pt x="3" y="90"/>
                    </a:lnTo>
                    <a:lnTo>
                      <a:pt x="0" y="113"/>
                    </a:lnTo>
                    <a:lnTo>
                      <a:pt x="3" y="133"/>
                    </a:lnTo>
                    <a:lnTo>
                      <a:pt x="7" y="157"/>
                    </a:lnTo>
                    <a:lnTo>
                      <a:pt x="19" y="173"/>
                    </a:lnTo>
                    <a:lnTo>
                      <a:pt x="34" y="190"/>
                    </a:lnTo>
                    <a:lnTo>
                      <a:pt x="49" y="207"/>
                    </a:lnTo>
                    <a:lnTo>
                      <a:pt x="66" y="217"/>
                    </a:lnTo>
                    <a:lnTo>
                      <a:pt x="89" y="223"/>
                    </a:lnTo>
                    <a:lnTo>
                      <a:pt x="109" y="223"/>
                    </a:lnTo>
                    <a:lnTo>
                      <a:pt x="133" y="223"/>
                    </a:lnTo>
                    <a:lnTo>
                      <a:pt x="156" y="217"/>
                    </a:lnTo>
                    <a:lnTo>
                      <a:pt x="173" y="207"/>
                    </a:lnTo>
                    <a:lnTo>
                      <a:pt x="189" y="190"/>
                    </a:lnTo>
                    <a:lnTo>
                      <a:pt x="203" y="173"/>
                    </a:lnTo>
                    <a:lnTo>
                      <a:pt x="213" y="157"/>
                    </a:lnTo>
                    <a:lnTo>
                      <a:pt x="219" y="133"/>
                    </a:lnTo>
                    <a:lnTo>
                      <a:pt x="223" y="113"/>
                    </a:lnTo>
                    <a:lnTo>
                      <a:pt x="219" y="113"/>
                    </a:lnTo>
                    <a:lnTo>
                      <a:pt x="217" y="90"/>
                    </a:lnTo>
                    <a:lnTo>
                      <a:pt x="209" y="70"/>
                    </a:lnTo>
                    <a:lnTo>
                      <a:pt x="198" y="50"/>
                    </a:lnTo>
                    <a:lnTo>
                      <a:pt x="186" y="38"/>
                    </a:lnTo>
                    <a:lnTo>
                      <a:pt x="173" y="23"/>
                    </a:lnTo>
                    <a:lnTo>
                      <a:pt x="154" y="13"/>
                    </a:lnTo>
                    <a:lnTo>
                      <a:pt x="133" y="7"/>
                    </a:lnTo>
                    <a:lnTo>
                      <a:pt x="109" y="4"/>
                    </a:lnTo>
                    <a:lnTo>
                      <a:pt x="89" y="7"/>
                    </a:lnTo>
                    <a:lnTo>
                      <a:pt x="70" y="13"/>
                    </a:lnTo>
                    <a:lnTo>
                      <a:pt x="49" y="23"/>
                    </a:lnTo>
                    <a:lnTo>
                      <a:pt x="34" y="38"/>
                    </a:lnTo>
                    <a:lnTo>
                      <a:pt x="19" y="50"/>
                    </a:lnTo>
                    <a:lnTo>
                      <a:pt x="10" y="70"/>
                    </a:lnTo>
                    <a:lnTo>
                      <a:pt x="7" y="90"/>
                    </a:lnTo>
                    <a:lnTo>
                      <a:pt x="3" y="113"/>
                    </a:lnTo>
                    <a:lnTo>
                      <a:pt x="7" y="133"/>
                    </a:lnTo>
                    <a:lnTo>
                      <a:pt x="10" y="153"/>
                    </a:lnTo>
                    <a:lnTo>
                      <a:pt x="19" y="173"/>
                    </a:lnTo>
                    <a:lnTo>
                      <a:pt x="34" y="190"/>
                    </a:lnTo>
                    <a:lnTo>
                      <a:pt x="49" y="202"/>
                    </a:lnTo>
                    <a:lnTo>
                      <a:pt x="70" y="213"/>
                    </a:lnTo>
                    <a:lnTo>
                      <a:pt x="89" y="219"/>
                    </a:lnTo>
                    <a:lnTo>
                      <a:pt x="109" y="219"/>
                    </a:lnTo>
                    <a:lnTo>
                      <a:pt x="133" y="219"/>
                    </a:lnTo>
                    <a:lnTo>
                      <a:pt x="154" y="213"/>
                    </a:lnTo>
                    <a:lnTo>
                      <a:pt x="173" y="202"/>
                    </a:lnTo>
                    <a:lnTo>
                      <a:pt x="186" y="190"/>
                    </a:lnTo>
                    <a:lnTo>
                      <a:pt x="198" y="173"/>
                    </a:lnTo>
                    <a:lnTo>
                      <a:pt x="209" y="153"/>
                    </a:lnTo>
                    <a:lnTo>
                      <a:pt x="217" y="133"/>
                    </a:lnTo>
                    <a:lnTo>
                      <a:pt x="219" y="113"/>
                    </a:lnTo>
                    <a:lnTo>
                      <a:pt x="223" y="113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8" name="Freeform 1520">
                <a:extLst>
                  <a:ext uri="{FF2B5EF4-FFF2-40B4-BE49-F238E27FC236}">
                    <a16:creationId xmlns:a16="http://schemas.microsoft.com/office/drawing/2014/main" id="{168F311B-298D-4693-AEA3-74513A5D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095"/>
                <a:ext cx="72" cy="71"/>
              </a:xfrm>
              <a:custGeom>
                <a:avLst/>
                <a:gdLst>
                  <a:gd name="T0" fmla="*/ 214 w 216"/>
                  <a:gd name="T1" fmla="*/ 86 h 215"/>
                  <a:gd name="T2" fmla="*/ 195 w 216"/>
                  <a:gd name="T3" fmla="*/ 46 h 215"/>
                  <a:gd name="T4" fmla="*/ 170 w 216"/>
                  <a:gd name="T5" fmla="*/ 19 h 215"/>
                  <a:gd name="T6" fmla="*/ 130 w 216"/>
                  <a:gd name="T7" fmla="*/ 3 h 215"/>
                  <a:gd name="T8" fmla="*/ 86 w 216"/>
                  <a:gd name="T9" fmla="*/ 3 h 215"/>
                  <a:gd name="T10" fmla="*/ 46 w 216"/>
                  <a:gd name="T11" fmla="*/ 19 h 215"/>
                  <a:gd name="T12" fmla="*/ 16 w 216"/>
                  <a:gd name="T13" fmla="*/ 46 h 215"/>
                  <a:gd name="T14" fmla="*/ 4 w 216"/>
                  <a:gd name="T15" fmla="*/ 86 h 215"/>
                  <a:gd name="T16" fmla="*/ 4 w 216"/>
                  <a:gd name="T17" fmla="*/ 129 h 215"/>
                  <a:gd name="T18" fmla="*/ 16 w 216"/>
                  <a:gd name="T19" fmla="*/ 169 h 215"/>
                  <a:gd name="T20" fmla="*/ 46 w 216"/>
                  <a:gd name="T21" fmla="*/ 198 h 215"/>
                  <a:gd name="T22" fmla="*/ 86 w 216"/>
                  <a:gd name="T23" fmla="*/ 215 h 215"/>
                  <a:gd name="T24" fmla="*/ 130 w 216"/>
                  <a:gd name="T25" fmla="*/ 215 h 215"/>
                  <a:gd name="T26" fmla="*/ 170 w 216"/>
                  <a:gd name="T27" fmla="*/ 198 h 215"/>
                  <a:gd name="T28" fmla="*/ 195 w 216"/>
                  <a:gd name="T29" fmla="*/ 169 h 215"/>
                  <a:gd name="T30" fmla="*/ 214 w 216"/>
                  <a:gd name="T31" fmla="*/ 129 h 215"/>
                  <a:gd name="T32" fmla="*/ 214 w 216"/>
                  <a:gd name="T33" fmla="*/ 109 h 215"/>
                  <a:gd name="T34" fmla="*/ 203 w 216"/>
                  <a:gd name="T35" fmla="*/ 66 h 215"/>
                  <a:gd name="T36" fmla="*/ 183 w 216"/>
                  <a:gd name="T37" fmla="*/ 34 h 215"/>
                  <a:gd name="T38" fmla="*/ 151 w 216"/>
                  <a:gd name="T39" fmla="*/ 13 h 215"/>
                  <a:gd name="T40" fmla="*/ 106 w 216"/>
                  <a:gd name="T41" fmla="*/ 3 h 215"/>
                  <a:gd name="T42" fmla="*/ 67 w 216"/>
                  <a:gd name="T43" fmla="*/ 13 h 215"/>
                  <a:gd name="T44" fmla="*/ 33 w 216"/>
                  <a:gd name="T45" fmla="*/ 34 h 215"/>
                  <a:gd name="T46" fmla="*/ 10 w 216"/>
                  <a:gd name="T47" fmla="*/ 66 h 215"/>
                  <a:gd name="T48" fmla="*/ 4 w 216"/>
                  <a:gd name="T49" fmla="*/ 109 h 215"/>
                  <a:gd name="T50" fmla="*/ 10 w 216"/>
                  <a:gd name="T51" fmla="*/ 149 h 215"/>
                  <a:gd name="T52" fmla="*/ 33 w 216"/>
                  <a:gd name="T53" fmla="*/ 183 h 215"/>
                  <a:gd name="T54" fmla="*/ 67 w 216"/>
                  <a:gd name="T55" fmla="*/ 206 h 215"/>
                  <a:gd name="T56" fmla="*/ 106 w 216"/>
                  <a:gd name="T57" fmla="*/ 213 h 215"/>
                  <a:gd name="T58" fmla="*/ 151 w 216"/>
                  <a:gd name="T59" fmla="*/ 206 h 215"/>
                  <a:gd name="T60" fmla="*/ 183 w 216"/>
                  <a:gd name="T61" fmla="*/ 183 h 215"/>
                  <a:gd name="T62" fmla="*/ 203 w 216"/>
                  <a:gd name="T63" fmla="*/ 149 h 215"/>
                  <a:gd name="T64" fmla="*/ 214 w 216"/>
                  <a:gd name="T65" fmla="*/ 10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15">
                    <a:moveTo>
                      <a:pt x="216" y="109"/>
                    </a:moveTo>
                    <a:lnTo>
                      <a:pt x="214" y="86"/>
                    </a:lnTo>
                    <a:lnTo>
                      <a:pt x="206" y="66"/>
                    </a:lnTo>
                    <a:lnTo>
                      <a:pt x="195" y="46"/>
                    </a:lnTo>
                    <a:lnTo>
                      <a:pt x="183" y="34"/>
                    </a:lnTo>
                    <a:lnTo>
                      <a:pt x="170" y="19"/>
                    </a:lnTo>
                    <a:lnTo>
                      <a:pt x="151" y="9"/>
                    </a:lnTo>
                    <a:lnTo>
                      <a:pt x="130" y="3"/>
                    </a:lnTo>
                    <a:lnTo>
                      <a:pt x="106" y="0"/>
                    </a:lnTo>
                    <a:lnTo>
                      <a:pt x="86" y="3"/>
                    </a:lnTo>
                    <a:lnTo>
                      <a:pt x="67" y="9"/>
                    </a:lnTo>
                    <a:lnTo>
                      <a:pt x="46" y="19"/>
                    </a:lnTo>
                    <a:lnTo>
                      <a:pt x="31" y="34"/>
                    </a:lnTo>
                    <a:lnTo>
                      <a:pt x="16" y="46"/>
                    </a:lnTo>
                    <a:lnTo>
                      <a:pt x="7" y="66"/>
                    </a:lnTo>
                    <a:lnTo>
                      <a:pt x="4" y="86"/>
                    </a:lnTo>
                    <a:lnTo>
                      <a:pt x="0" y="109"/>
                    </a:lnTo>
                    <a:lnTo>
                      <a:pt x="4" y="129"/>
                    </a:lnTo>
                    <a:lnTo>
                      <a:pt x="7" y="149"/>
                    </a:lnTo>
                    <a:lnTo>
                      <a:pt x="16" y="169"/>
                    </a:lnTo>
                    <a:lnTo>
                      <a:pt x="31" y="186"/>
                    </a:lnTo>
                    <a:lnTo>
                      <a:pt x="46" y="198"/>
                    </a:lnTo>
                    <a:lnTo>
                      <a:pt x="67" y="209"/>
                    </a:lnTo>
                    <a:lnTo>
                      <a:pt x="86" y="215"/>
                    </a:lnTo>
                    <a:lnTo>
                      <a:pt x="106" y="215"/>
                    </a:lnTo>
                    <a:lnTo>
                      <a:pt x="130" y="215"/>
                    </a:lnTo>
                    <a:lnTo>
                      <a:pt x="151" y="209"/>
                    </a:lnTo>
                    <a:lnTo>
                      <a:pt x="170" y="198"/>
                    </a:lnTo>
                    <a:lnTo>
                      <a:pt x="183" y="186"/>
                    </a:lnTo>
                    <a:lnTo>
                      <a:pt x="195" y="169"/>
                    </a:lnTo>
                    <a:lnTo>
                      <a:pt x="206" y="149"/>
                    </a:lnTo>
                    <a:lnTo>
                      <a:pt x="214" y="129"/>
                    </a:lnTo>
                    <a:lnTo>
                      <a:pt x="216" y="109"/>
                    </a:lnTo>
                    <a:lnTo>
                      <a:pt x="214" y="109"/>
                    </a:lnTo>
                    <a:lnTo>
                      <a:pt x="210" y="86"/>
                    </a:lnTo>
                    <a:lnTo>
                      <a:pt x="203" y="66"/>
                    </a:lnTo>
                    <a:lnTo>
                      <a:pt x="195" y="49"/>
                    </a:lnTo>
                    <a:lnTo>
                      <a:pt x="183" y="34"/>
                    </a:lnTo>
                    <a:lnTo>
                      <a:pt x="166" y="23"/>
                    </a:lnTo>
                    <a:lnTo>
                      <a:pt x="151" y="13"/>
                    </a:lnTo>
                    <a:lnTo>
                      <a:pt x="130" y="6"/>
                    </a:lnTo>
                    <a:lnTo>
                      <a:pt x="106" y="3"/>
                    </a:lnTo>
                    <a:lnTo>
                      <a:pt x="86" y="6"/>
                    </a:lnTo>
                    <a:lnTo>
                      <a:pt x="67" y="13"/>
                    </a:lnTo>
                    <a:lnTo>
                      <a:pt x="50" y="23"/>
                    </a:lnTo>
                    <a:lnTo>
                      <a:pt x="33" y="34"/>
                    </a:lnTo>
                    <a:lnTo>
                      <a:pt x="21" y="49"/>
                    </a:lnTo>
                    <a:lnTo>
                      <a:pt x="10" y="66"/>
                    </a:lnTo>
                    <a:lnTo>
                      <a:pt x="7" y="86"/>
                    </a:lnTo>
                    <a:lnTo>
                      <a:pt x="4" y="109"/>
                    </a:lnTo>
                    <a:lnTo>
                      <a:pt x="7" y="129"/>
                    </a:lnTo>
                    <a:lnTo>
                      <a:pt x="10" y="149"/>
                    </a:lnTo>
                    <a:lnTo>
                      <a:pt x="21" y="166"/>
                    </a:lnTo>
                    <a:lnTo>
                      <a:pt x="33" y="183"/>
                    </a:lnTo>
                    <a:lnTo>
                      <a:pt x="50" y="196"/>
                    </a:lnTo>
                    <a:lnTo>
                      <a:pt x="67" y="206"/>
                    </a:lnTo>
                    <a:lnTo>
                      <a:pt x="86" y="213"/>
                    </a:lnTo>
                    <a:lnTo>
                      <a:pt x="106" y="213"/>
                    </a:lnTo>
                    <a:lnTo>
                      <a:pt x="130" y="213"/>
                    </a:lnTo>
                    <a:lnTo>
                      <a:pt x="151" y="206"/>
                    </a:lnTo>
                    <a:lnTo>
                      <a:pt x="166" y="196"/>
                    </a:lnTo>
                    <a:lnTo>
                      <a:pt x="183" y="183"/>
                    </a:lnTo>
                    <a:lnTo>
                      <a:pt x="195" y="166"/>
                    </a:lnTo>
                    <a:lnTo>
                      <a:pt x="203" y="149"/>
                    </a:lnTo>
                    <a:lnTo>
                      <a:pt x="210" y="129"/>
                    </a:lnTo>
                    <a:lnTo>
                      <a:pt x="214" y="109"/>
                    </a:lnTo>
                    <a:lnTo>
                      <a:pt x="216" y="109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49" name="Freeform 1521">
                <a:extLst>
                  <a:ext uri="{FF2B5EF4-FFF2-40B4-BE49-F238E27FC236}">
                    <a16:creationId xmlns:a16="http://schemas.microsoft.com/office/drawing/2014/main" id="{1695DB11-A04A-44ED-973F-24D8403B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096"/>
                <a:ext cx="70" cy="70"/>
              </a:xfrm>
              <a:custGeom>
                <a:avLst/>
                <a:gdLst>
                  <a:gd name="T0" fmla="*/ 206 w 210"/>
                  <a:gd name="T1" fmla="*/ 83 h 210"/>
                  <a:gd name="T2" fmla="*/ 191 w 210"/>
                  <a:gd name="T3" fmla="*/ 46 h 210"/>
                  <a:gd name="T4" fmla="*/ 162 w 210"/>
                  <a:gd name="T5" fmla="*/ 20 h 210"/>
                  <a:gd name="T6" fmla="*/ 126 w 210"/>
                  <a:gd name="T7" fmla="*/ 3 h 210"/>
                  <a:gd name="T8" fmla="*/ 82 w 210"/>
                  <a:gd name="T9" fmla="*/ 3 h 210"/>
                  <a:gd name="T10" fmla="*/ 46 w 210"/>
                  <a:gd name="T11" fmla="*/ 20 h 210"/>
                  <a:gd name="T12" fmla="*/ 17 w 210"/>
                  <a:gd name="T13" fmla="*/ 46 h 210"/>
                  <a:gd name="T14" fmla="*/ 3 w 210"/>
                  <a:gd name="T15" fmla="*/ 83 h 210"/>
                  <a:gd name="T16" fmla="*/ 3 w 210"/>
                  <a:gd name="T17" fmla="*/ 125 h 210"/>
                  <a:gd name="T18" fmla="*/ 17 w 210"/>
                  <a:gd name="T19" fmla="*/ 163 h 210"/>
                  <a:gd name="T20" fmla="*/ 46 w 210"/>
                  <a:gd name="T21" fmla="*/ 193 h 210"/>
                  <a:gd name="T22" fmla="*/ 82 w 210"/>
                  <a:gd name="T23" fmla="*/ 210 h 210"/>
                  <a:gd name="T24" fmla="*/ 126 w 210"/>
                  <a:gd name="T25" fmla="*/ 210 h 210"/>
                  <a:gd name="T26" fmla="*/ 162 w 210"/>
                  <a:gd name="T27" fmla="*/ 193 h 210"/>
                  <a:gd name="T28" fmla="*/ 191 w 210"/>
                  <a:gd name="T29" fmla="*/ 163 h 210"/>
                  <a:gd name="T30" fmla="*/ 206 w 210"/>
                  <a:gd name="T31" fmla="*/ 125 h 210"/>
                  <a:gd name="T32" fmla="*/ 206 w 210"/>
                  <a:gd name="T33" fmla="*/ 106 h 210"/>
                  <a:gd name="T34" fmla="*/ 196 w 210"/>
                  <a:gd name="T35" fmla="*/ 66 h 210"/>
                  <a:gd name="T36" fmla="*/ 176 w 210"/>
                  <a:gd name="T37" fmla="*/ 33 h 210"/>
                  <a:gd name="T38" fmla="*/ 142 w 210"/>
                  <a:gd name="T39" fmla="*/ 12 h 210"/>
                  <a:gd name="T40" fmla="*/ 102 w 210"/>
                  <a:gd name="T41" fmla="*/ 3 h 210"/>
                  <a:gd name="T42" fmla="*/ 67 w 210"/>
                  <a:gd name="T43" fmla="*/ 12 h 210"/>
                  <a:gd name="T44" fmla="*/ 33 w 210"/>
                  <a:gd name="T45" fmla="*/ 33 h 210"/>
                  <a:gd name="T46" fmla="*/ 10 w 210"/>
                  <a:gd name="T47" fmla="*/ 66 h 210"/>
                  <a:gd name="T48" fmla="*/ 3 w 210"/>
                  <a:gd name="T49" fmla="*/ 106 h 210"/>
                  <a:gd name="T50" fmla="*/ 10 w 210"/>
                  <a:gd name="T51" fmla="*/ 146 h 210"/>
                  <a:gd name="T52" fmla="*/ 33 w 210"/>
                  <a:gd name="T53" fmla="*/ 176 h 210"/>
                  <a:gd name="T54" fmla="*/ 67 w 210"/>
                  <a:gd name="T55" fmla="*/ 199 h 210"/>
                  <a:gd name="T56" fmla="*/ 102 w 210"/>
                  <a:gd name="T57" fmla="*/ 206 h 210"/>
                  <a:gd name="T58" fmla="*/ 142 w 210"/>
                  <a:gd name="T59" fmla="*/ 199 h 210"/>
                  <a:gd name="T60" fmla="*/ 176 w 210"/>
                  <a:gd name="T61" fmla="*/ 176 h 210"/>
                  <a:gd name="T62" fmla="*/ 196 w 210"/>
                  <a:gd name="T63" fmla="*/ 146 h 210"/>
                  <a:gd name="T64" fmla="*/ 206 w 210"/>
                  <a:gd name="T65" fmla="*/ 106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210">
                    <a:moveTo>
                      <a:pt x="210" y="106"/>
                    </a:moveTo>
                    <a:lnTo>
                      <a:pt x="206" y="83"/>
                    </a:lnTo>
                    <a:lnTo>
                      <a:pt x="199" y="63"/>
                    </a:lnTo>
                    <a:lnTo>
                      <a:pt x="191" y="46"/>
                    </a:lnTo>
                    <a:lnTo>
                      <a:pt x="179" y="29"/>
                    </a:lnTo>
                    <a:lnTo>
                      <a:pt x="162" y="20"/>
                    </a:lnTo>
                    <a:lnTo>
                      <a:pt x="147" y="10"/>
                    </a:lnTo>
                    <a:lnTo>
                      <a:pt x="126" y="3"/>
                    </a:lnTo>
                    <a:lnTo>
                      <a:pt x="102" y="0"/>
                    </a:lnTo>
                    <a:lnTo>
                      <a:pt x="82" y="3"/>
                    </a:lnTo>
                    <a:lnTo>
                      <a:pt x="63" y="10"/>
                    </a:lnTo>
                    <a:lnTo>
                      <a:pt x="46" y="20"/>
                    </a:lnTo>
                    <a:lnTo>
                      <a:pt x="29" y="29"/>
                    </a:lnTo>
                    <a:lnTo>
                      <a:pt x="17" y="46"/>
                    </a:lnTo>
                    <a:lnTo>
                      <a:pt x="6" y="63"/>
                    </a:lnTo>
                    <a:lnTo>
                      <a:pt x="3" y="83"/>
                    </a:lnTo>
                    <a:lnTo>
                      <a:pt x="0" y="106"/>
                    </a:lnTo>
                    <a:lnTo>
                      <a:pt x="3" y="125"/>
                    </a:lnTo>
                    <a:lnTo>
                      <a:pt x="6" y="146"/>
                    </a:lnTo>
                    <a:lnTo>
                      <a:pt x="17" y="163"/>
                    </a:lnTo>
                    <a:lnTo>
                      <a:pt x="29" y="180"/>
                    </a:lnTo>
                    <a:lnTo>
                      <a:pt x="46" y="193"/>
                    </a:lnTo>
                    <a:lnTo>
                      <a:pt x="63" y="203"/>
                    </a:lnTo>
                    <a:lnTo>
                      <a:pt x="82" y="210"/>
                    </a:lnTo>
                    <a:lnTo>
                      <a:pt x="102" y="210"/>
                    </a:lnTo>
                    <a:lnTo>
                      <a:pt x="126" y="210"/>
                    </a:lnTo>
                    <a:lnTo>
                      <a:pt x="147" y="203"/>
                    </a:lnTo>
                    <a:lnTo>
                      <a:pt x="162" y="193"/>
                    </a:lnTo>
                    <a:lnTo>
                      <a:pt x="179" y="180"/>
                    </a:lnTo>
                    <a:lnTo>
                      <a:pt x="191" y="163"/>
                    </a:lnTo>
                    <a:lnTo>
                      <a:pt x="199" y="146"/>
                    </a:lnTo>
                    <a:lnTo>
                      <a:pt x="206" y="125"/>
                    </a:lnTo>
                    <a:lnTo>
                      <a:pt x="210" y="106"/>
                    </a:lnTo>
                    <a:lnTo>
                      <a:pt x="206" y="106"/>
                    </a:lnTo>
                    <a:lnTo>
                      <a:pt x="202" y="86"/>
                    </a:lnTo>
                    <a:lnTo>
                      <a:pt x="196" y="66"/>
                    </a:lnTo>
                    <a:lnTo>
                      <a:pt x="189" y="50"/>
                    </a:lnTo>
                    <a:lnTo>
                      <a:pt x="176" y="33"/>
                    </a:lnTo>
                    <a:lnTo>
                      <a:pt x="159" y="20"/>
                    </a:lnTo>
                    <a:lnTo>
                      <a:pt x="142" y="12"/>
                    </a:lnTo>
                    <a:lnTo>
                      <a:pt x="126" y="6"/>
                    </a:lnTo>
                    <a:lnTo>
                      <a:pt x="102" y="3"/>
                    </a:lnTo>
                    <a:lnTo>
                      <a:pt x="82" y="6"/>
                    </a:lnTo>
                    <a:lnTo>
                      <a:pt x="67" y="12"/>
                    </a:lnTo>
                    <a:lnTo>
                      <a:pt x="46" y="20"/>
                    </a:lnTo>
                    <a:lnTo>
                      <a:pt x="33" y="33"/>
                    </a:lnTo>
                    <a:lnTo>
                      <a:pt x="19" y="50"/>
                    </a:lnTo>
                    <a:lnTo>
                      <a:pt x="10" y="66"/>
                    </a:lnTo>
                    <a:lnTo>
                      <a:pt x="6" y="86"/>
                    </a:lnTo>
                    <a:lnTo>
                      <a:pt x="3" y="106"/>
                    </a:lnTo>
                    <a:lnTo>
                      <a:pt x="6" y="125"/>
                    </a:lnTo>
                    <a:lnTo>
                      <a:pt x="10" y="146"/>
                    </a:lnTo>
                    <a:lnTo>
                      <a:pt x="19" y="163"/>
                    </a:lnTo>
                    <a:lnTo>
                      <a:pt x="33" y="176"/>
                    </a:lnTo>
                    <a:lnTo>
                      <a:pt x="46" y="189"/>
                    </a:lnTo>
                    <a:lnTo>
                      <a:pt x="67" y="199"/>
                    </a:lnTo>
                    <a:lnTo>
                      <a:pt x="82" y="206"/>
                    </a:lnTo>
                    <a:lnTo>
                      <a:pt x="102" y="206"/>
                    </a:lnTo>
                    <a:lnTo>
                      <a:pt x="126" y="206"/>
                    </a:lnTo>
                    <a:lnTo>
                      <a:pt x="142" y="199"/>
                    </a:lnTo>
                    <a:lnTo>
                      <a:pt x="159" y="189"/>
                    </a:lnTo>
                    <a:lnTo>
                      <a:pt x="176" y="176"/>
                    </a:lnTo>
                    <a:lnTo>
                      <a:pt x="189" y="163"/>
                    </a:lnTo>
                    <a:lnTo>
                      <a:pt x="196" y="146"/>
                    </a:lnTo>
                    <a:lnTo>
                      <a:pt x="202" y="125"/>
                    </a:lnTo>
                    <a:lnTo>
                      <a:pt x="206" y="106"/>
                    </a:lnTo>
                    <a:lnTo>
                      <a:pt x="210" y="106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0" name="Freeform 1522">
                <a:extLst>
                  <a:ext uri="{FF2B5EF4-FFF2-40B4-BE49-F238E27FC236}">
                    <a16:creationId xmlns:a16="http://schemas.microsoft.com/office/drawing/2014/main" id="{251E929D-337B-4A48-A77E-C64BDF2B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097"/>
                <a:ext cx="68" cy="67"/>
              </a:xfrm>
              <a:custGeom>
                <a:avLst/>
                <a:gdLst>
                  <a:gd name="T0" fmla="*/ 199 w 203"/>
                  <a:gd name="T1" fmla="*/ 83 h 203"/>
                  <a:gd name="T2" fmla="*/ 186 w 203"/>
                  <a:gd name="T3" fmla="*/ 47 h 203"/>
                  <a:gd name="T4" fmla="*/ 156 w 203"/>
                  <a:gd name="T5" fmla="*/ 17 h 203"/>
                  <a:gd name="T6" fmla="*/ 123 w 203"/>
                  <a:gd name="T7" fmla="*/ 3 h 203"/>
                  <a:gd name="T8" fmla="*/ 79 w 203"/>
                  <a:gd name="T9" fmla="*/ 3 h 203"/>
                  <a:gd name="T10" fmla="*/ 43 w 203"/>
                  <a:gd name="T11" fmla="*/ 17 h 203"/>
                  <a:gd name="T12" fmla="*/ 16 w 203"/>
                  <a:gd name="T13" fmla="*/ 47 h 203"/>
                  <a:gd name="T14" fmla="*/ 3 w 203"/>
                  <a:gd name="T15" fmla="*/ 83 h 203"/>
                  <a:gd name="T16" fmla="*/ 3 w 203"/>
                  <a:gd name="T17" fmla="*/ 123 h 203"/>
                  <a:gd name="T18" fmla="*/ 16 w 203"/>
                  <a:gd name="T19" fmla="*/ 160 h 203"/>
                  <a:gd name="T20" fmla="*/ 43 w 203"/>
                  <a:gd name="T21" fmla="*/ 186 h 203"/>
                  <a:gd name="T22" fmla="*/ 79 w 203"/>
                  <a:gd name="T23" fmla="*/ 203 h 203"/>
                  <a:gd name="T24" fmla="*/ 123 w 203"/>
                  <a:gd name="T25" fmla="*/ 203 h 203"/>
                  <a:gd name="T26" fmla="*/ 156 w 203"/>
                  <a:gd name="T27" fmla="*/ 186 h 203"/>
                  <a:gd name="T28" fmla="*/ 186 w 203"/>
                  <a:gd name="T29" fmla="*/ 160 h 203"/>
                  <a:gd name="T30" fmla="*/ 199 w 203"/>
                  <a:gd name="T31" fmla="*/ 123 h 203"/>
                  <a:gd name="T32" fmla="*/ 199 w 203"/>
                  <a:gd name="T33" fmla="*/ 103 h 203"/>
                  <a:gd name="T34" fmla="*/ 193 w 203"/>
                  <a:gd name="T35" fmla="*/ 63 h 203"/>
                  <a:gd name="T36" fmla="*/ 169 w 203"/>
                  <a:gd name="T37" fmla="*/ 34 h 203"/>
                  <a:gd name="T38" fmla="*/ 139 w 203"/>
                  <a:gd name="T39" fmla="*/ 13 h 203"/>
                  <a:gd name="T40" fmla="*/ 99 w 203"/>
                  <a:gd name="T41" fmla="*/ 3 h 203"/>
                  <a:gd name="T42" fmla="*/ 64 w 203"/>
                  <a:gd name="T43" fmla="*/ 13 h 203"/>
                  <a:gd name="T44" fmla="*/ 33 w 203"/>
                  <a:gd name="T45" fmla="*/ 34 h 203"/>
                  <a:gd name="T46" fmla="*/ 9 w 203"/>
                  <a:gd name="T47" fmla="*/ 63 h 203"/>
                  <a:gd name="T48" fmla="*/ 3 w 203"/>
                  <a:gd name="T49" fmla="*/ 103 h 203"/>
                  <a:gd name="T50" fmla="*/ 9 w 203"/>
                  <a:gd name="T51" fmla="*/ 140 h 203"/>
                  <a:gd name="T52" fmla="*/ 33 w 203"/>
                  <a:gd name="T53" fmla="*/ 169 h 203"/>
                  <a:gd name="T54" fmla="*/ 64 w 203"/>
                  <a:gd name="T55" fmla="*/ 192 h 203"/>
                  <a:gd name="T56" fmla="*/ 99 w 203"/>
                  <a:gd name="T57" fmla="*/ 200 h 203"/>
                  <a:gd name="T58" fmla="*/ 139 w 203"/>
                  <a:gd name="T59" fmla="*/ 192 h 203"/>
                  <a:gd name="T60" fmla="*/ 169 w 203"/>
                  <a:gd name="T61" fmla="*/ 169 h 203"/>
                  <a:gd name="T62" fmla="*/ 193 w 203"/>
                  <a:gd name="T63" fmla="*/ 140 h 203"/>
                  <a:gd name="T64" fmla="*/ 199 w 203"/>
                  <a:gd name="T65" fmla="*/ 1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03">
                    <a:moveTo>
                      <a:pt x="203" y="103"/>
                    </a:moveTo>
                    <a:lnTo>
                      <a:pt x="199" y="83"/>
                    </a:lnTo>
                    <a:lnTo>
                      <a:pt x="193" y="63"/>
                    </a:lnTo>
                    <a:lnTo>
                      <a:pt x="186" y="47"/>
                    </a:lnTo>
                    <a:lnTo>
                      <a:pt x="173" y="30"/>
                    </a:lnTo>
                    <a:lnTo>
                      <a:pt x="156" y="17"/>
                    </a:lnTo>
                    <a:lnTo>
                      <a:pt x="139" y="11"/>
                    </a:lnTo>
                    <a:lnTo>
                      <a:pt x="123" y="3"/>
                    </a:lnTo>
                    <a:lnTo>
                      <a:pt x="99" y="0"/>
                    </a:lnTo>
                    <a:lnTo>
                      <a:pt x="79" y="3"/>
                    </a:lnTo>
                    <a:lnTo>
                      <a:pt x="64" y="11"/>
                    </a:lnTo>
                    <a:lnTo>
                      <a:pt x="43" y="17"/>
                    </a:lnTo>
                    <a:lnTo>
                      <a:pt x="30" y="30"/>
                    </a:lnTo>
                    <a:lnTo>
                      <a:pt x="16" y="47"/>
                    </a:lnTo>
                    <a:lnTo>
                      <a:pt x="7" y="63"/>
                    </a:lnTo>
                    <a:lnTo>
                      <a:pt x="3" y="83"/>
                    </a:lnTo>
                    <a:lnTo>
                      <a:pt x="0" y="103"/>
                    </a:lnTo>
                    <a:lnTo>
                      <a:pt x="3" y="123"/>
                    </a:lnTo>
                    <a:lnTo>
                      <a:pt x="7" y="143"/>
                    </a:lnTo>
                    <a:lnTo>
                      <a:pt x="16" y="160"/>
                    </a:lnTo>
                    <a:lnTo>
                      <a:pt x="30" y="173"/>
                    </a:lnTo>
                    <a:lnTo>
                      <a:pt x="43" y="186"/>
                    </a:lnTo>
                    <a:lnTo>
                      <a:pt x="64" y="197"/>
                    </a:lnTo>
                    <a:lnTo>
                      <a:pt x="79" y="203"/>
                    </a:lnTo>
                    <a:lnTo>
                      <a:pt x="99" y="203"/>
                    </a:lnTo>
                    <a:lnTo>
                      <a:pt x="123" y="203"/>
                    </a:lnTo>
                    <a:lnTo>
                      <a:pt x="139" y="197"/>
                    </a:lnTo>
                    <a:lnTo>
                      <a:pt x="156" y="186"/>
                    </a:lnTo>
                    <a:lnTo>
                      <a:pt x="173" y="173"/>
                    </a:lnTo>
                    <a:lnTo>
                      <a:pt x="186" y="160"/>
                    </a:lnTo>
                    <a:lnTo>
                      <a:pt x="193" y="143"/>
                    </a:lnTo>
                    <a:lnTo>
                      <a:pt x="199" y="123"/>
                    </a:lnTo>
                    <a:lnTo>
                      <a:pt x="203" y="103"/>
                    </a:lnTo>
                    <a:lnTo>
                      <a:pt x="199" y="103"/>
                    </a:lnTo>
                    <a:lnTo>
                      <a:pt x="196" y="83"/>
                    </a:lnTo>
                    <a:lnTo>
                      <a:pt x="193" y="63"/>
                    </a:lnTo>
                    <a:lnTo>
                      <a:pt x="184" y="47"/>
                    </a:lnTo>
                    <a:lnTo>
                      <a:pt x="169" y="34"/>
                    </a:lnTo>
                    <a:lnTo>
                      <a:pt x="156" y="20"/>
                    </a:lnTo>
                    <a:lnTo>
                      <a:pt x="139" y="13"/>
                    </a:lnTo>
                    <a:lnTo>
                      <a:pt x="119" y="7"/>
                    </a:lnTo>
                    <a:lnTo>
                      <a:pt x="99" y="3"/>
                    </a:lnTo>
                    <a:lnTo>
                      <a:pt x="83" y="7"/>
                    </a:lnTo>
                    <a:lnTo>
                      <a:pt x="64" y="13"/>
                    </a:lnTo>
                    <a:lnTo>
                      <a:pt x="47" y="20"/>
                    </a:lnTo>
                    <a:lnTo>
                      <a:pt x="33" y="34"/>
                    </a:lnTo>
                    <a:lnTo>
                      <a:pt x="19" y="47"/>
                    </a:lnTo>
                    <a:lnTo>
                      <a:pt x="9" y="63"/>
                    </a:lnTo>
                    <a:lnTo>
                      <a:pt x="7" y="83"/>
                    </a:lnTo>
                    <a:lnTo>
                      <a:pt x="3" y="103"/>
                    </a:lnTo>
                    <a:lnTo>
                      <a:pt x="7" y="123"/>
                    </a:lnTo>
                    <a:lnTo>
                      <a:pt x="9" y="140"/>
                    </a:lnTo>
                    <a:lnTo>
                      <a:pt x="19" y="157"/>
                    </a:lnTo>
                    <a:lnTo>
                      <a:pt x="33" y="169"/>
                    </a:lnTo>
                    <a:lnTo>
                      <a:pt x="47" y="183"/>
                    </a:lnTo>
                    <a:lnTo>
                      <a:pt x="64" y="192"/>
                    </a:lnTo>
                    <a:lnTo>
                      <a:pt x="83" y="197"/>
                    </a:lnTo>
                    <a:lnTo>
                      <a:pt x="99" y="200"/>
                    </a:lnTo>
                    <a:lnTo>
                      <a:pt x="119" y="197"/>
                    </a:lnTo>
                    <a:lnTo>
                      <a:pt x="139" y="192"/>
                    </a:lnTo>
                    <a:lnTo>
                      <a:pt x="156" y="183"/>
                    </a:lnTo>
                    <a:lnTo>
                      <a:pt x="169" y="169"/>
                    </a:lnTo>
                    <a:lnTo>
                      <a:pt x="184" y="157"/>
                    </a:lnTo>
                    <a:lnTo>
                      <a:pt x="193" y="140"/>
                    </a:lnTo>
                    <a:lnTo>
                      <a:pt x="196" y="123"/>
                    </a:lnTo>
                    <a:lnTo>
                      <a:pt x="199" y="103"/>
                    </a:lnTo>
                    <a:lnTo>
                      <a:pt x="203" y="103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1" name="Freeform 1523">
                <a:extLst>
                  <a:ext uri="{FF2B5EF4-FFF2-40B4-BE49-F238E27FC236}">
                    <a16:creationId xmlns:a16="http://schemas.microsoft.com/office/drawing/2014/main" id="{37DB7EB4-DDCB-4637-B20A-AAEEB82E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098"/>
                <a:ext cx="65" cy="65"/>
              </a:xfrm>
              <a:custGeom>
                <a:avLst/>
                <a:gdLst>
                  <a:gd name="T0" fmla="*/ 193 w 196"/>
                  <a:gd name="T1" fmla="*/ 80 h 197"/>
                  <a:gd name="T2" fmla="*/ 181 w 196"/>
                  <a:gd name="T3" fmla="*/ 44 h 197"/>
                  <a:gd name="T4" fmla="*/ 153 w 196"/>
                  <a:gd name="T5" fmla="*/ 17 h 197"/>
                  <a:gd name="T6" fmla="*/ 116 w 196"/>
                  <a:gd name="T7" fmla="*/ 4 h 197"/>
                  <a:gd name="T8" fmla="*/ 80 w 196"/>
                  <a:gd name="T9" fmla="*/ 4 h 197"/>
                  <a:gd name="T10" fmla="*/ 44 w 196"/>
                  <a:gd name="T11" fmla="*/ 17 h 197"/>
                  <a:gd name="T12" fmla="*/ 16 w 196"/>
                  <a:gd name="T13" fmla="*/ 44 h 197"/>
                  <a:gd name="T14" fmla="*/ 4 w 196"/>
                  <a:gd name="T15" fmla="*/ 80 h 197"/>
                  <a:gd name="T16" fmla="*/ 4 w 196"/>
                  <a:gd name="T17" fmla="*/ 120 h 197"/>
                  <a:gd name="T18" fmla="*/ 16 w 196"/>
                  <a:gd name="T19" fmla="*/ 154 h 197"/>
                  <a:gd name="T20" fmla="*/ 44 w 196"/>
                  <a:gd name="T21" fmla="*/ 180 h 197"/>
                  <a:gd name="T22" fmla="*/ 80 w 196"/>
                  <a:gd name="T23" fmla="*/ 194 h 197"/>
                  <a:gd name="T24" fmla="*/ 116 w 196"/>
                  <a:gd name="T25" fmla="*/ 194 h 197"/>
                  <a:gd name="T26" fmla="*/ 153 w 196"/>
                  <a:gd name="T27" fmla="*/ 180 h 197"/>
                  <a:gd name="T28" fmla="*/ 181 w 196"/>
                  <a:gd name="T29" fmla="*/ 154 h 197"/>
                  <a:gd name="T30" fmla="*/ 193 w 196"/>
                  <a:gd name="T31" fmla="*/ 120 h 197"/>
                  <a:gd name="T32" fmla="*/ 193 w 196"/>
                  <a:gd name="T33" fmla="*/ 100 h 197"/>
                  <a:gd name="T34" fmla="*/ 185 w 196"/>
                  <a:gd name="T35" fmla="*/ 65 h 197"/>
                  <a:gd name="T36" fmla="*/ 164 w 196"/>
                  <a:gd name="T37" fmla="*/ 34 h 197"/>
                  <a:gd name="T38" fmla="*/ 133 w 196"/>
                  <a:gd name="T39" fmla="*/ 14 h 197"/>
                  <a:gd name="T40" fmla="*/ 96 w 196"/>
                  <a:gd name="T41" fmla="*/ 4 h 197"/>
                  <a:gd name="T42" fmla="*/ 61 w 196"/>
                  <a:gd name="T43" fmla="*/ 14 h 197"/>
                  <a:gd name="T44" fmla="*/ 30 w 196"/>
                  <a:gd name="T45" fmla="*/ 34 h 197"/>
                  <a:gd name="T46" fmla="*/ 11 w 196"/>
                  <a:gd name="T47" fmla="*/ 65 h 197"/>
                  <a:gd name="T48" fmla="*/ 4 w 196"/>
                  <a:gd name="T49" fmla="*/ 100 h 197"/>
                  <a:gd name="T50" fmla="*/ 11 w 196"/>
                  <a:gd name="T51" fmla="*/ 137 h 197"/>
                  <a:gd name="T52" fmla="*/ 30 w 196"/>
                  <a:gd name="T53" fmla="*/ 166 h 197"/>
                  <a:gd name="T54" fmla="*/ 61 w 196"/>
                  <a:gd name="T55" fmla="*/ 187 h 197"/>
                  <a:gd name="T56" fmla="*/ 96 w 196"/>
                  <a:gd name="T57" fmla="*/ 194 h 197"/>
                  <a:gd name="T58" fmla="*/ 133 w 196"/>
                  <a:gd name="T59" fmla="*/ 187 h 197"/>
                  <a:gd name="T60" fmla="*/ 164 w 196"/>
                  <a:gd name="T61" fmla="*/ 166 h 197"/>
                  <a:gd name="T62" fmla="*/ 185 w 196"/>
                  <a:gd name="T63" fmla="*/ 137 h 197"/>
                  <a:gd name="T64" fmla="*/ 193 w 196"/>
                  <a:gd name="T65" fmla="*/ 10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197">
                    <a:moveTo>
                      <a:pt x="196" y="100"/>
                    </a:moveTo>
                    <a:lnTo>
                      <a:pt x="193" y="80"/>
                    </a:lnTo>
                    <a:lnTo>
                      <a:pt x="190" y="60"/>
                    </a:lnTo>
                    <a:lnTo>
                      <a:pt x="181" y="44"/>
                    </a:lnTo>
                    <a:lnTo>
                      <a:pt x="166" y="31"/>
                    </a:lnTo>
                    <a:lnTo>
                      <a:pt x="153" y="17"/>
                    </a:lnTo>
                    <a:lnTo>
                      <a:pt x="136" y="10"/>
                    </a:lnTo>
                    <a:lnTo>
                      <a:pt x="116" y="4"/>
                    </a:lnTo>
                    <a:lnTo>
                      <a:pt x="96" y="0"/>
                    </a:lnTo>
                    <a:lnTo>
                      <a:pt x="80" y="4"/>
                    </a:lnTo>
                    <a:lnTo>
                      <a:pt x="61" y="10"/>
                    </a:lnTo>
                    <a:lnTo>
                      <a:pt x="44" y="17"/>
                    </a:lnTo>
                    <a:lnTo>
                      <a:pt x="30" y="31"/>
                    </a:lnTo>
                    <a:lnTo>
                      <a:pt x="16" y="44"/>
                    </a:lnTo>
                    <a:lnTo>
                      <a:pt x="6" y="60"/>
                    </a:lnTo>
                    <a:lnTo>
                      <a:pt x="4" y="80"/>
                    </a:lnTo>
                    <a:lnTo>
                      <a:pt x="0" y="100"/>
                    </a:lnTo>
                    <a:lnTo>
                      <a:pt x="4" y="120"/>
                    </a:lnTo>
                    <a:lnTo>
                      <a:pt x="6" y="137"/>
                    </a:lnTo>
                    <a:lnTo>
                      <a:pt x="16" y="154"/>
                    </a:lnTo>
                    <a:lnTo>
                      <a:pt x="30" y="166"/>
                    </a:lnTo>
                    <a:lnTo>
                      <a:pt x="44" y="180"/>
                    </a:lnTo>
                    <a:lnTo>
                      <a:pt x="61" y="189"/>
                    </a:lnTo>
                    <a:lnTo>
                      <a:pt x="80" y="194"/>
                    </a:lnTo>
                    <a:lnTo>
                      <a:pt x="96" y="197"/>
                    </a:lnTo>
                    <a:lnTo>
                      <a:pt x="116" y="194"/>
                    </a:lnTo>
                    <a:lnTo>
                      <a:pt x="136" y="189"/>
                    </a:lnTo>
                    <a:lnTo>
                      <a:pt x="153" y="180"/>
                    </a:lnTo>
                    <a:lnTo>
                      <a:pt x="166" y="166"/>
                    </a:lnTo>
                    <a:lnTo>
                      <a:pt x="181" y="154"/>
                    </a:lnTo>
                    <a:lnTo>
                      <a:pt x="190" y="137"/>
                    </a:lnTo>
                    <a:lnTo>
                      <a:pt x="193" y="120"/>
                    </a:lnTo>
                    <a:lnTo>
                      <a:pt x="196" y="100"/>
                    </a:lnTo>
                    <a:lnTo>
                      <a:pt x="193" y="100"/>
                    </a:lnTo>
                    <a:lnTo>
                      <a:pt x="190" y="80"/>
                    </a:lnTo>
                    <a:lnTo>
                      <a:pt x="185" y="65"/>
                    </a:lnTo>
                    <a:lnTo>
                      <a:pt x="176" y="48"/>
                    </a:lnTo>
                    <a:lnTo>
                      <a:pt x="164" y="34"/>
                    </a:lnTo>
                    <a:lnTo>
                      <a:pt x="150" y="20"/>
                    </a:lnTo>
                    <a:lnTo>
                      <a:pt x="133" y="14"/>
                    </a:lnTo>
                    <a:lnTo>
                      <a:pt x="116" y="8"/>
                    </a:lnTo>
                    <a:lnTo>
                      <a:pt x="96" y="4"/>
                    </a:lnTo>
                    <a:lnTo>
                      <a:pt x="80" y="8"/>
                    </a:lnTo>
                    <a:lnTo>
                      <a:pt x="61" y="14"/>
                    </a:lnTo>
                    <a:lnTo>
                      <a:pt x="46" y="20"/>
                    </a:lnTo>
                    <a:lnTo>
                      <a:pt x="30" y="34"/>
                    </a:lnTo>
                    <a:lnTo>
                      <a:pt x="21" y="48"/>
                    </a:lnTo>
                    <a:lnTo>
                      <a:pt x="11" y="65"/>
                    </a:lnTo>
                    <a:lnTo>
                      <a:pt x="6" y="80"/>
                    </a:lnTo>
                    <a:lnTo>
                      <a:pt x="4" y="100"/>
                    </a:lnTo>
                    <a:lnTo>
                      <a:pt x="6" y="117"/>
                    </a:lnTo>
                    <a:lnTo>
                      <a:pt x="11" y="137"/>
                    </a:lnTo>
                    <a:lnTo>
                      <a:pt x="21" y="154"/>
                    </a:lnTo>
                    <a:lnTo>
                      <a:pt x="30" y="166"/>
                    </a:lnTo>
                    <a:lnTo>
                      <a:pt x="46" y="177"/>
                    </a:lnTo>
                    <a:lnTo>
                      <a:pt x="61" y="187"/>
                    </a:lnTo>
                    <a:lnTo>
                      <a:pt x="80" y="189"/>
                    </a:lnTo>
                    <a:lnTo>
                      <a:pt x="96" y="194"/>
                    </a:lnTo>
                    <a:lnTo>
                      <a:pt x="116" y="189"/>
                    </a:lnTo>
                    <a:lnTo>
                      <a:pt x="133" y="187"/>
                    </a:lnTo>
                    <a:lnTo>
                      <a:pt x="150" y="177"/>
                    </a:lnTo>
                    <a:lnTo>
                      <a:pt x="164" y="166"/>
                    </a:lnTo>
                    <a:lnTo>
                      <a:pt x="176" y="154"/>
                    </a:lnTo>
                    <a:lnTo>
                      <a:pt x="185" y="137"/>
                    </a:lnTo>
                    <a:lnTo>
                      <a:pt x="190" y="117"/>
                    </a:lnTo>
                    <a:lnTo>
                      <a:pt x="193" y="100"/>
                    </a:lnTo>
                    <a:lnTo>
                      <a:pt x="196" y="100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2" name="Freeform 1524">
                <a:extLst>
                  <a:ext uri="{FF2B5EF4-FFF2-40B4-BE49-F238E27FC236}">
                    <a16:creationId xmlns:a16="http://schemas.microsoft.com/office/drawing/2014/main" id="{8CF38A41-062B-41AC-B23A-20CCC283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099"/>
                <a:ext cx="63" cy="63"/>
              </a:xfrm>
              <a:custGeom>
                <a:avLst/>
                <a:gdLst>
                  <a:gd name="T0" fmla="*/ 186 w 189"/>
                  <a:gd name="T1" fmla="*/ 75 h 189"/>
                  <a:gd name="T2" fmla="*/ 172 w 189"/>
                  <a:gd name="T3" fmla="*/ 42 h 189"/>
                  <a:gd name="T4" fmla="*/ 146 w 189"/>
                  <a:gd name="T5" fmla="*/ 16 h 189"/>
                  <a:gd name="T6" fmla="*/ 112 w 189"/>
                  <a:gd name="T7" fmla="*/ 2 h 189"/>
                  <a:gd name="T8" fmla="*/ 76 w 189"/>
                  <a:gd name="T9" fmla="*/ 2 h 189"/>
                  <a:gd name="T10" fmla="*/ 42 w 189"/>
                  <a:gd name="T11" fmla="*/ 16 h 189"/>
                  <a:gd name="T12" fmla="*/ 17 w 189"/>
                  <a:gd name="T13" fmla="*/ 42 h 189"/>
                  <a:gd name="T14" fmla="*/ 2 w 189"/>
                  <a:gd name="T15" fmla="*/ 75 h 189"/>
                  <a:gd name="T16" fmla="*/ 2 w 189"/>
                  <a:gd name="T17" fmla="*/ 113 h 189"/>
                  <a:gd name="T18" fmla="*/ 17 w 189"/>
                  <a:gd name="T19" fmla="*/ 149 h 189"/>
                  <a:gd name="T20" fmla="*/ 42 w 189"/>
                  <a:gd name="T21" fmla="*/ 172 h 189"/>
                  <a:gd name="T22" fmla="*/ 76 w 189"/>
                  <a:gd name="T23" fmla="*/ 185 h 189"/>
                  <a:gd name="T24" fmla="*/ 112 w 189"/>
                  <a:gd name="T25" fmla="*/ 185 h 189"/>
                  <a:gd name="T26" fmla="*/ 146 w 189"/>
                  <a:gd name="T27" fmla="*/ 172 h 189"/>
                  <a:gd name="T28" fmla="*/ 172 w 189"/>
                  <a:gd name="T29" fmla="*/ 149 h 189"/>
                  <a:gd name="T30" fmla="*/ 186 w 189"/>
                  <a:gd name="T31" fmla="*/ 113 h 189"/>
                  <a:gd name="T32" fmla="*/ 186 w 189"/>
                  <a:gd name="T33" fmla="*/ 96 h 189"/>
                  <a:gd name="T34" fmla="*/ 179 w 189"/>
                  <a:gd name="T35" fmla="*/ 59 h 189"/>
                  <a:gd name="T36" fmla="*/ 160 w 189"/>
                  <a:gd name="T37" fmla="*/ 30 h 189"/>
                  <a:gd name="T38" fmla="*/ 129 w 189"/>
                  <a:gd name="T39" fmla="*/ 12 h 189"/>
                  <a:gd name="T40" fmla="*/ 92 w 189"/>
                  <a:gd name="T41" fmla="*/ 2 h 189"/>
                  <a:gd name="T42" fmla="*/ 59 w 189"/>
                  <a:gd name="T43" fmla="*/ 12 h 189"/>
                  <a:gd name="T44" fmla="*/ 30 w 189"/>
                  <a:gd name="T45" fmla="*/ 30 h 189"/>
                  <a:gd name="T46" fmla="*/ 9 w 189"/>
                  <a:gd name="T47" fmla="*/ 59 h 189"/>
                  <a:gd name="T48" fmla="*/ 2 w 189"/>
                  <a:gd name="T49" fmla="*/ 96 h 189"/>
                  <a:gd name="T50" fmla="*/ 9 w 189"/>
                  <a:gd name="T51" fmla="*/ 130 h 189"/>
                  <a:gd name="T52" fmla="*/ 30 w 189"/>
                  <a:gd name="T53" fmla="*/ 159 h 189"/>
                  <a:gd name="T54" fmla="*/ 59 w 189"/>
                  <a:gd name="T55" fmla="*/ 179 h 189"/>
                  <a:gd name="T56" fmla="*/ 92 w 189"/>
                  <a:gd name="T57" fmla="*/ 185 h 189"/>
                  <a:gd name="T58" fmla="*/ 129 w 189"/>
                  <a:gd name="T59" fmla="*/ 179 h 189"/>
                  <a:gd name="T60" fmla="*/ 160 w 189"/>
                  <a:gd name="T61" fmla="*/ 159 h 189"/>
                  <a:gd name="T62" fmla="*/ 179 w 189"/>
                  <a:gd name="T63" fmla="*/ 130 h 189"/>
                  <a:gd name="T64" fmla="*/ 186 w 189"/>
                  <a:gd name="T65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9">
                    <a:moveTo>
                      <a:pt x="189" y="96"/>
                    </a:moveTo>
                    <a:lnTo>
                      <a:pt x="186" y="75"/>
                    </a:lnTo>
                    <a:lnTo>
                      <a:pt x="181" y="59"/>
                    </a:lnTo>
                    <a:lnTo>
                      <a:pt x="172" y="42"/>
                    </a:lnTo>
                    <a:lnTo>
                      <a:pt x="160" y="30"/>
                    </a:lnTo>
                    <a:lnTo>
                      <a:pt x="146" y="16"/>
                    </a:lnTo>
                    <a:lnTo>
                      <a:pt x="129" y="10"/>
                    </a:lnTo>
                    <a:lnTo>
                      <a:pt x="112" y="2"/>
                    </a:lnTo>
                    <a:lnTo>
                      <a:pt x="92" y="0"/>
                    </a:lnTo>
                    <a:lnTo>
                      <a:pt x="76" y="2"/>
                    </a:lnTo>
                    <a:lnTo>
                      <a:pt x="57" y="10"/>
                    </a:lnTo>
                    <a:lnTo>
                      <a:pt x="42" y="16"/>
                    </a:lnTo>
                    <a:lnTo>
                      <a:pt x="26" y="30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2" y="75"/>
                    </a:lnTo>
                    <a:lnTo>
                      <a:pt x="0" y="96"/>
                    </a:lnTo>
                    <a:lnTo>
                      <a:pt x="2" y="113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26" y="162"/>
                    </a:lnTo>
                    <a:lnTo>
                      <a:pt x="42" y="172"/>
                    </a:lnTo>
                    <a:lnTo>
                      <a:pt x="57" y="182"/>
                    </a:lnTo>
                    <a:lnTo>
                      <a:pt x="76" y="185"/>
                    </a:lnTo>
                    <a:lnTo>
                      <a:pt x="92" y="189"/>
                    </a:lnTo>
                    <a:lnTo>
                      <a:pt x="112" y="185"/>
                    </a:lnTo>
                    <a:lnTo>
                      <a:pt x="129" y="182"/>
                    </a:lnTo>
                    <a:lnTo>
                      <a:pt x="146" y="172"/>
                    </a:lnTo>
                    <a:lnTo>
                      <a:pt x="160" y="162"/>
                    </a:lnTo>
                    <a:lnTo>
                      <a:pt x="172" y="149"/>
                    </a:lnTo>
                    <a:lnTo>
                      <a:pt x="181" y="132"/>
                    </a:lnTo>
                    <a:lnTo>
                      <a:pt x="186" y="113"/>
                    </a:lnTo>
                    <a:lnTo>
                      <a:pt x="189" y="96"/>
                    </a:lnTo>
                    <a:lnTo>
                      <a:pt x="186" y="96"/>
                    </a:lnTo>
                    <a:lnTo>
                      <a:pt x="181" y="75"/>
                    </a:lnTo>
                    <a:lnTo>
                      <a:pt x="179" y="59"/>
                    </a:lnTo>
                    <a:lnTo>
                      <a:pt x="169" y="42"/>
                    </a:lnTo>
                    <a:lnTo>
                      <a:pt x="160" y="30"/>
                    </a:lnTo>
                    <a:lnTo>
                      <a:pt x="146" y="19"/>
                    </a:lnTo>
                    <a:lnTo>
                      <a:pt x="129" y="12"/>
                    </a:lnTo>
                    <a:lnTo>
                      <a:pt x="112" y="6"/>
                    </a:lnTo>
                    <a:lnTo>
                      <a:pt x="92" y="2"/>
                    </a:lnTo>
                    <a:lnTo>
                      <a:pt x="76" y="6"/>
                    </a:lnTo>
                    <a:lnTo>
                      <a:pt x="59" y="12"/>
                    </a:lnTo>
                    <a:lnTo>
                      <a:pt x="42" y="19"/>
                    </a:lnTo>
                    <a:lnTo>
                      <a:pt x="30" y="30"/>
                    </a:lnTo>
                    <a:lnTo>
                      <a:pt x="19" y="42"/>
                    </a:lnTo>
                    <a:lnTo>
                      <a:pt x="9" y="59"/>
                    </a:lnTo>
                    <a:lnTo>
                      <a:pt x="7" y="75"/>
                    </a:lnTo>
                    <a:lnTo>
                      <a:pt x="2" y="96"/>
                    </a:lnTo>
                    <a:lnTo>
                      <a:pt x="7" y="113"/>
                    </a:lnTo>
                    <a:lnTo>
                      <a:pt x="9" y="130"/>
                    </a:lnTo>
                    <a:lnTo>
                      <a:pt x="19" y="145"/>
                    </a:lnTo>
                    <a:lnTo>
                      <a:pt x="30" y="159"/>
                    </a:lnTo>
                    <a:lnTo>
                      <a:pt x="42" y="170"/>
                    </a:lnTo>
                    <a:lnTo>
                      <a:pt x="59" y="179"/>
                    </a:lnTo>
                    <a:lnTo>
                      <a:pt x="76" y="182"/>
                    </a:lnTo>
                    <a:lnTo>
                      <a:pt x="92" y="185"/>
                    </a:lnTo>
                    <a:lnTo>
                      <a:pt x="112" y="182"/>
                    </a:lnTo>
                    <a:lnTo>
                      <a:pt x="129" y="179"/>
                    </a:lnTo>
                    <a:lnTo>
                      <a:pt x="146" y="170"/>
                    </a:lnTo>
                    <a:lnTo>
                      <a:pt x="160" y="159"/>
                    </a:lnTo>
                    <a:lnTo>
                      <a:pt x="169" y="145"/>
                    </a:lnTo>
                    <a:lnTo>
                      <a:pt x="179" y="130"/>
                    </a:lnTo>
                    <a:lnTo>
                      <a:pt x="181" y="113"/>
                    </a:lnTo>
                    <a:lnTo>
                      <a:pt x="186" y="96"/>
                    </a:lnTo>
                    <a:lnTo>
                      <a:pt x="189" y="96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3" name="Freeform 1525">
                <a:extLst>
                  <a:ext uri="{FF2B5EF4-FFF2-40B4-BE49-F238E27FC236}">
                    <a16:creationId xmlns:a16="http://schemas.microsoft.com/office/drawing/2014/main" id="{B75E2076-5431-40EE-9DDB-280DA29C6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100"/>
                <a:ext cx="61" cy="61"/>
              </a:xfrm>
              <a:custGeom>
                <a:avLst/>
                <a:gdLst>
                  <a:gd name="T0" fmla="*/ 179 w 184"/>
                  <a:gd name="T1" fmla="*/ 72 h 181"/>
                  <a:gd name="T2" fmla="*/ 167 w 184"/>
                  <a:gd name="T3" fmla="*/ 40 h 181"/>
                  <a:gd name="T4" fmla="*/ 144 w 184"/>
                  <a:gd name="T5" fmla="*/ 17 h 181"/>
                  <a:gd name="T6" fmla="*/ 110 w 184"/>
                  <a:gd name="T7" fmla="*/ 2 h 181"/>
                  <a:gd name="T8" fmla="*/ 74 w 184"/>
                  <a:gd name="T9" fmla="*/ 2 h 181"/>
                  <a:gd name="T10" fmla="*/ 40 w 184"/>
                  <a:gd name="T11" fmla="*/ 17 h 181"/>
                  <a:gd name="T12" fmla="*/ 17 w 184"/>
                  <a:gd name="T13" fmla="*/ 40 h 181"/>
                  <a:gd name="T14" fmla="*/ 5 w 184"/>
                  <a:gd name="T15" fmla="*/ 72 h 181"/>
                  <a:gd name="T16" fmla="*/ 5 w 184"/>
                  <a:gd name="T17" fmla="*/ 109 h 181"/>
                  <a:gd name="T18" fmla="*/ 17 w 184"/>
                  <a:gd name="T19" fmla="*/ 141 h 181"/>
                  <a:gd name="T20" fmla="*/ 40 w 184"/>
                  <a:gd name="T21" fmla="*/ 166 h 181"/>
                  <a:gd name="T22" fmla="*/ 74 w 184"/>
                  <a:gd name="T23" fmla="*/ 179 h 181"/>
                  <a:gd name="T24" fmla="*/ 110 w 184"/>
                  <a:gd name="T25" fmla="*/ 179 h 181"/>
                  <a:gd name="T26" fmla="*/ 144 w 184"/>
                  <a:gd name="T27" fmla="*/ 166 h 181"/>
                  <a:gd name="T28" fmla="*/ 167 w 184"/>
                  <a:gd name="T29" fmla="*/ 141 h 181"/>
                  <a:gd name="T30" fmla="*/ 179 w 184"/>
                  <a:gd name="T31" fmla="*/ 109 h 181"/>
                  <a:gd name="T32" fmla="*/ 179 w 184"/>
                  <a:gd name="T33" fmla="*/ 92 h 181"/>
                  <a:gd name="T34" fmla="*/ 175 w 184"/>
                  <a:gd name="T35" fmla="*/ 57 h 181"/>
                  <a:gd name="T36" fmla="*/ 154 w 184"/>
                  <a:gd name="T37" fmla="*/ 29 h 181"/>
                  <a:gd name="T38" fmla="*/ 127 w 184"/>
                  <a:gd name="T39" fmla="*/ 9 h 181"/>
                  <a:gd name="T40" fmla="*/ 90 w 184"/>
                  <a:gd name="T41" fmla="*/ 2 h 181"/>
                  <a:gd name="T42" fmla="*/ 57 w 184"/>
                  <a:gd name="T43" fmla="*/ 9 h 181"/>
                  <a:gd name="T44" fmla="*/ 30 w 184"/>
                  <a:gd name="T45" fmla="*/ 29 h 181"/>
                  <a:gd name="T46" fmla="*/ 10 w 184"/>
                  <a:gd name="T47" fmla="*/ 57 h 181"/>
                  <a:gd name="T48" fmla="*/ 5 w 184"/>
                  <a:gd name="T49" fmla="*/ 92 h 181"/>
                  <a:gd name="T50" fmla="*/ 10 w 184"/>
                  <a:gd name="T51" fmla="*/ 126 h 181"/>
                  <a:gd name="T52" fmla="*/ 30 w 184"/>
                  <a:gd name="T53" fmla="*/ 152 h 181"/>
                  <a:gd name="T54" fmla="*/ 57 w 184"/>
                  <a:gd name="T55" fmla="*/ 172 h 181"/>
                  <a:gd name="T56" fmla="*/ 90 w 184"/>
                  <a:gd name="T57" fmla="*/ 179 h 181"/>
                  <a:gd name="T58" fmla="*/ 127 w 184"/>
                  <a:gd name="T59" fmla="*/ 172 h 181"/>
                  <a:gd name="T60" fmla="*/ 154 w 184"/>
                  <a:gd name="T61" fmla="*/ 152 h 181"/>
                  <a:gd name="T62" fmla="*/ 175 w 184"/>
                  <a:gd name="T63" fmla="*/ 126 h 181"/>
                  <a:gd name="T64" fmla="*/ 179 w 184"/>
                  <a:gd name="T65" fmla="*/ 9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181">
                    <a:moveTo>
                      <a:pt x="184" y="92"/>
                    </a:moveTo>
                    <a:lnTo>
                      <a:pt x="179" y="72"/>
                    </a:lnTo>
                    <a:lnTo>
                      <a:pt x="177" y="57"/>
                    </a:lnTo>
                    <a:lnTo>
                      <a:pt x="167" y="40"/>
                    </a:lnTo>
                    <a:lnTo>
                      <a:pt x="158" y="26"/>
                    </a:lnTo>
                    <a:lnTo>
                      <a:pt x="144" y="17"/>
                    </a:lnTo>
                    <a:lnTo>
                      <a:pt x="127" y="9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4" y="2"/>
                    </a:lnTo>
                    <a:lnTo>
                      <a:pt x="57" y="9"/>
                    </a:lnTo>
                    <a:lnTo>
                      <a:pt x="40" y="17"/>
                    </a:lnTo>
                    <a:lnTo>
                      <a:pt x="28" y="26"/>
                    </a:lnTo>
                    <a:lnTo>
                      <a:pt x="17" y="40"/>
                    </a:lnTo>
                    <a:lnTo>
                      <a:pt x="7" y="57"/>
                    </a:lnTo>
                    <a:lnTo>
                      <a:pt x="5" y="72"/>
                    </a:lnTo>
                    <a:lnTo>
                      <a:pt x="0" y="92"/>
                    </a:lnTo>
                    <a:lnTo>
                      <a:pt x="5" y="109"/>
                    </a:lnTo>
                    <a:lnTo>
                      <a:pt x="7" y="126"/>
                    </a:lnTo>
                    <a:lnTo>
                      <a:pt x="17" y="141"/>
                    </a:lnTo>
                    <a:lnTo>
                      <a:pt x="28" y="156"/>
                    </a:lnTo>
                    <a:lnTo>
                      <a:pt x="40" y="166"/>
                    </a:lnTo>
                    <a:lnTo>
                      <a:pt x="57" y="175"/>
                    </a:lnTo>
                    <a:lnTo>
                      <a:pt x="74" y="179"/>
                    </a:lnTo>
                    <a:lnTo>
                      <a:pt x="90" y="181"/>
                    </a:lnTo>
                    <a:lnTo>
                      <a:pt x="110" y="179"/>
                    </a:lnTo>
                    <a:lnTo>
                      <a:pt x="127" y="175"/>
                    </a:lnTo>
                    <a:lnTo>
                      <a:pt x="144" y="166"/>
                    </a:lnTo>
                    <a:lnTo>
                      <a:pt x="158" y="156"/>
                    </a:lnTo>
                    <a:lnTo>
                      <a:pt x="167" y="141"/>
                    </a:lnTo>
                    <a:lnTo>
                      <a:pt x="177" y="126"/>
                    </a:lnTo>
                    <a:lnTo>
                      <a:pt x="179" y="109"/>
                    </a:lnTo>
                    <a:lnTo>
                      <a:pt x="184" y="92"/>
                    </a:lnTo>
                    <a:lnTo>
                      <a:pt x="179" y="92"/>
                    </a:lnTo>
                    <a:lnTo>
                      <a:pt x="177" y="72"/>
                    </a:lnTo>
                    <a:lnTo>
                      <a:pt x="175" y="57"/>
                    </a:lnTo>
                    <a:lnTo>
                      <a:pt x="164" y="42"/>
                    </a:lnTo>
                    <a:lnTo>
                      <a:pt x="154" y="29"/>
                    </a:lnTo>
                    <a:lnTo>
                      <a:pt x="141" y="19"/>
                    </a:lnTo>
                    <a:lnTo>
                      <a:pt x="127" y="9"/>
                    </a:lnTo>
                    <a:lnTo>
                      <a:pt x="110" y="6"/>
                    </a:lnTo>
                    <a:lnTo>
                      <a:pt x="90" y="2"/>
                    </a:lnTo>
                    <a:lnTo>
                      <a:pt x="74" y="6"/>
                    </a:lnTo>
                    <a:lnTo>
                      <a:pt x="57" y="9"/>
                    </a:lnTo>
                    <a:lnTo>
                      <a:pt x="44" y="19"/>
                    </a:lnTo>
                    <a:lnTo>
                      <a:pt x="30" y="29"/>
                    </a:lnTo>
                    <a:lnTo>
                      <a:pt x="21" y="42"/>
                    </a:lnTo>
                    <a:lnTo>
                      <a:pt x="10" y="57"/>
                    </a:lnTo>
                    <a:lnTo>
                      <a:pt x="7" y="72"/>
                    </a:lnTo>
                    <a:lnTo>
                      <a:pt x="5" y="92"/>
                    </a:lnTo>
                    <a:lnTo>
                      <a:pt x="7" y="109"/>
                    </a:lnTo>
                    <a:lnTo>
                      <a:pt x="10" y="126"/>
                    </a:lnTo>
                    <a:lnTo>
                      <a:pt x="21" y="139"/>
                    </a:lnTo>
                    <a:lnTo>
                      <a:pt x="30" y="152"/>
                    </a:lnTo>
                    <a:lnTo>
                      <a:pt x="44" y="162"/>
                    </a:lnTo>
                    <a:lnTo>
                      <a:pt x="57" y="172"/>
                    </a:lnTo>
                    <a:lnTo>
                      <a:pt x="74" y="175"/>
                    </a:lnTo>
                    <a:lnTo>
                      <a:pt x="90" y="179"/>
                    </a:lnTo>
                    <a:lnTo>
                      <a:pt x="110" y="175"/>
                    </a:lnTo>
                    <a:lnTo>
                      <a:pt x="127" y="172"/>
                    </a:lnTo>
                    <a:lnTo>
                      <a:pt x="141" y="162"/>
                    </a:lnTo>
                    <a:lnTo>
                      <a:pt x="154" y="152"/>
                    </a:lnTo>
                    <a:lnTo>
                      <a:pt x="164" y="139"/>
                    </a:lnTo>
                    <a:lnTo>
                      <a:pt x="175" y="126"/>
                    </a:lnTo>
                    <a:lnTo>
                      <a:pt x="177" y="109"/>
                    </a:lnTo>
                    <a:lnTo>
                      <a:pt x="179" y="92"/>
                    </a:lnTo>
                    <a:lnTo>
                      <a:pt x="184" y="92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4" name="Freeform 1526">
                <a:extLst>
                  <a:ext uri="{FF2B5EF4-FFF2-40B4-BE49-F238E27FC236}">
                    <a16:creationId xmlns:a16="http://schemas.microsoft.com/office/drawing/2014/main" id="{135F806E-178E-40BA-9DF4-6B95BCD7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01"/>
                <a:ext cx="58" cy="59"/>
              </a:xfrm>
              <a:custGeom>
                <a:avLst/>
                <a:gdLst>
                  <a:gd name="T0" fmla="*/ 172 w 174"/>
                  <a:gd name="T1" fmla="*/ 70 h 177"/>
                  <a:gd name="T2" fmla="*/ 159 w 174"/>
                  <a:gd name="T3" fmla="*/ 40 h 177"/>
                  <a:gd name="T4" fmla="*/ 136 w 174"/>
                  <a:gd name="T5" fmla="*/ 17 h 177"/>
                  <a:gd name="T6" fmla="*/ 105 w 174"/>
                  <a:gd name="T7" fmla="*/ 4 h 177"/>
                  <a:gd name="T8" fmla="*/ 69 w 174"/>
                  <a:gd name="T9" fmla="*/ 4 h 177"/>
                  <a:gd name="T10" fmla="*/ 39 w 174"/>
                  <a:gd name="T11" fmla="*/ 17 h 177"/>
                  <a:gd name="T12" fmla="*/ 16 w 174"/>
                  <a:gd name="T13" fmla="*/ 40 h 177"/>
                  <a:gd name="T14" fmla="*/ 2 w 174"/>
                  <a:gd name="T15" fmla="*/ 70 h 177"/>
                  <a:gd name="T16" fmla="*/ 2 w 174"/>
                  <a:gd name="T17" fmla="*/ 107 h 177"/>
                  <a:gd name="T18" fmla="*/ 16 w 174"/>
                  <a:gd name="T19" fmla="*/ 137 h 177"/>
                  <a:gd name="T20" fmla="*/ 39 w 174"/>
                  <a:gd name="T21" fmla="*/ 160 h 177"/>
                  <a:gd name="T22" fmla="*/ 69 w 174"/>
                  <a:gd name="T23" fmla="*/ 173 h 177"/>
                  <a:gd name="T24" fmla="*/ 105 w 174"/>
                  <a:gd name="T25" fmla="*/ 173 h 177"/>
                  <a:gd name="T26" fmla="*/ 136 w 174"/>
                  <a:gd name="T27" fmla="*/ 160 h 177"/>
                  <a:gd name="T28" fmla="*/ 159 w 174"/>
                  <a:gd name="T29" fmla="*/ 137 h 177"/>
                  <a:gd name="T30" fmla="*/ 172 w 174"/>
                  <a:gd name="T31" fmla="*/ 107 h 177"/>
                  <a:gd name="T32" fmla="*/ 172 w 174"/>
                  <a:gd name="T33" fmla="*/ 90 h 177"/>
                  <a:gd name="T34" fmla="*/ 165 w 174"/>
                  <a:gd name="T35" fmla="*/ 57 h 177"/>
                  <a:gd name="T36" fmla="*/ 145 w 174"/>
                  <a:gd name="T37" fmla="*/ 30 h 177"/>
                  <a:gd name="T38" fmla="*/ 120 w 174"/>
                  <a:gd name="T39" fmla="*/ 10 h 177"/>
                  <a:gd name="T40" fmla="*/ 85 w 174"/>
                  <a:gd name="T41" fmla="*/ 4 h 177"/>
                  <a:gd name="T42" fmla="*/ 56 w 174"/>
                  <a:gd name="T43" fmla="*/ 10 h 177"/>
                  <a:gd name="T44" fmla="*/ 29 w 174"/>
                  <a:gd name="T45" fmla="*/ 30 h 177"/>
                  <a:gd name="T46" fmla="*/ 10 w 174"/>
                  <a:gd name="T47" fmla="*/ 57 h 177"/>
                  <a:gd name="T48" fmla="*/ 2 w 174"/>
                  <a:gd name="T49" fmla="*/ 90 h 177"/>
                  <a:gd name="T50" fmla="*/ 10 w 174"/>
                  <a:gd name="T51" fmla="*/ 120 h 177"/>
                  <a:gd name="T52" fmla="*/ 29 w 174"/>
                  <a:gd name="T53" fmla="*/ 150 h 177"/>
                  <a:gd name="T54" fmla="*/ 56 w 174"/>
                  <a:gd name="T55" fmla="*/ 167 h 177"/>
                  <a:gd name="T56" fmla="*/ 85 w 174"/>
                  <a:gd name="T57" fmla="*/ 173 h 177"/>
                  <a:gd name="T58" fmla="*/ 120 w 174"/>
                  <a:gd name="T59" fmla="*/ 167 h 177"/>
                  <a:gd name="T60" fmla="*/ 145 w 174"/>
                  <a:gd name="T61" fmla="*/ 150 h 177"/>
                  <a:gd name="T62" fmla="*/ 165 w 174"/>
                  <a:gd name="T63" fmla="*/ 120 h 177"/>
                  <a:gd name="T64" fmla="*/ 172 w 174"/>
                  <a:gd name="T65" fmla="*/ 9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7">
                    <a:moveTo>
                      <a:pt x="174" y="90"/>
                    </a:moveTo>
                    <a:lnTo>
                      <a:pt x="172" y="70"/>
                    </a:lnTo>
                    <a:lnTo>
                      <a:pt x="170" y="55"/>
                    </a:lnTo>
                    <a:lnTo>
                      <a:pt x="159" y="40"/>
                    </a:lnTo>
                    <a:lnTo>
                      <a:pt x="149" y="27"/>
                    </a:lnTo>
                    <a:lnTo>
                      <a:pt x="136" y="17"/>
                    </a:lnTo>
                    <a:lnTo>
                      <a:pt x="122" y="7"/>
                    </a:lnTo>
                    <a:lnTo>
                      <a:pt x="105" y="4"/>
                    </a:lnTo>
                    <a:lnTo>
                      <a:pt x="85" y="0"/>
                    </a:lnTo>
                    <a:lnTo>
                      <a:pt x="69" y="4"/>
                    </a:lnTo>
                    <a:lnTo>
                      <a:pt x="52" y="7"/>
                    </a:lnTo>
                    <a:lnTo>
                      <a:pt x="39" y="17"/>
                    </a:lnTo>
                    <a:lnTo>
                      <a:pt x="25" y="27"/>
                    </a:lnTo>
                    <a:lnTo>
                      <a:pt x="16" y="40"/>
                    </a:lnTo>
                    <a:lnTo>
                      <a:pt x="5" y="55"/>
                    </a:lnTo>
                    <a:lnTo>
                      <a:pt x="2" y="70"/>
                    </a:lnTo>
                    <a:lnTo>
                      <a:pt x="0" y="90"/>
                    </a:lnTo>
                    <a:lnTo>
                      <a:pt x="2" y="107"/>
                    </a:lnTo>
                    <a:lnTo>
                      <a:pt x="5" y="124"/>
                    </a:lnTo>
                    <a:lnTo>
                      <a:pt x="16" y="137"/>
                    </a:lnTo>
                    <a:lnTo>
                      <a:pt x="25" y="150"/>
                    </a:lnTo>
                    <a:lnTo>
                      <a:pt x="39" y="160"/>
                    </a:lnTo>
                    <a:lnTo>
                      <a:pt x="52" y="170"/>
                    </a:lnTo>
                    <a:lnTo>
                      <a:pt x="69" y="173"/>
                    </a:lnTo>
                    <a:lnTo>
                      <a:pt x="85" y="177"/>
                    </a:lnTo>
                    <a:lnTo>
                      <a:pt x="105" y="173"/>
                    </a:lnTo>
                    <a:lnTo>
                      <a:pt x="122" y="170"/>
                    </a:lnTo>
                    <a:lnTo>
                      <a:pt x="136" y="160"/>
                    </a:lnTo>
                    <a:lnTo>
                      <a:pt x="149" y="150"/>
                    </a:lnTo>
                    <a:lnTo>
                      <a:pt x="159" y="137"/>
                    </a:lnTo>
                    <a:lnTo>
                      <a:pt x="170" y="124"/>
                    </a:lnTo>
                    <a:lnTo>
                      <a:pt x="172" y="107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0" y="74"/>
                    </a:lnTo>
                    <a:lnTo>
                      <a:pt x="165" y="57"/>
                    </a:lnTo>
                    <a:lnTo>
                      <a:pt x="155" y="44"/>
                    </a:lnTo>
                    <a:lnTo>
                      <a:pt x="145" y="30"/>
                    </a:lnTo>
                    <a:lnTo>
                      <a:pt x="136" y="21"/>
                    </a:lnTo>
                    <a:lnTo>
                      <a:pt x="120" y="10"/>
                    </a:lnTo>
                    <a:lnTo>
                      <a:pt x="105" y="7"/>
                    </a:lnTo>
                    <a:lnTo>
                      <a:pt x="85" y="4"/>
                    </a:lnTo>
                    <a:lnTo>
                      <a:pt x="69" y="7"/>
                    </a:lnTo>
                    <a:lnTo>
                      <a:pt x="56" y="10"/>
                    </a:lnTo>
                    <a:lnTo>
                      <a:pt x="39" y="21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7"/>
                    </a:lnTo>
                    <a:lnTo>
                      <a:pt x="5" y="74"/>
                    </a:lnTo>
                    <a:lnTo>
                      <a:pt x="2" y="90"/>
                    </a:lnTo>
                    <a:lnTo>
                      <a:pt x="5" y="107"/>
                    </a:lnTo>
                    <a:lnTo>
                      <a:pt x="10" y="120"/>
                    </a:lnTo>
                    <a:lnTo>
                      <a:pt x="19" y="137"/>
                    </a:lnTo>
                    <a:lnTo>
                      <a:pt x="29" y="150"/>
                    </a:lnTo>
                    <a:lnTo>
                      <a:pt x="39" y="160"/>
                    </a:lnTo>
                    <a:lnTo>
                      <a:pt x="56" y="167"/>
                    </a:lnTo>
                    <a:lnTo>
                      <a:pt x="69" y="170"/>
                    </a:lnTo>
                    <a:lnTo>
                      <a:pt x="85" y="173"/>
                    </a:lnTo>
                    <a:lnTo>
                      <a:pt x="105" y="170"/>
                    </a:lnTo>
                    <a:lnTo>
                      <a:pt x="120" y="167"/>
                    </a:lnTo>
                    <a:lnTo>
                      <a:pt x="136" y="160"/>
                    </a:lnTo>
                    <a:lnTo>
                      <a:pt x="145" y="150"/>
                    </a:lnTo>
                    <a:lnTo>
                      <a:pt x="155" y="137"/>
                    </a:lnTo>
                    <a:lnTo>
                      <a:pt x="165" y="120"/>
                    </a:lnTo>
                    <a:lnTo>
                      <a:pt x="170" y="107"/>
                    </a:lnTo>
                    <a:lnTo>
                      <a:pt x="172" y="90"/>
                    </a:lnTo>
                    <a:lnTo>
                      <a:pt x="174" y="90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5" name="Freeform 1527">
                <a:extLst>
                  <a:ext uri="{FF2B5EF4-FFF2-40B4-BE49-F238E27FC236}">
                    <a16:creationId xmlns:a16="http://schemas.microsoft.com/office/drawing/2014/main" id="{4A4EF40C-BF25-4F72-9D43-CE5B412EA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102"/>
                <a:ext cx="57" cy="57"/>
              </a:xfrm>
              <a:custGeom>
                <a:avLst/>
                <a:gdLst>
                  <a:gd name="T0" fmla="*/ 168 w 170"/>
                  <a:gd name="T1" fmla="*/ 70 h 169"/>
                  <a:gd name="T2" fmla="*/ 153 w 170"/>
                  <a:gd name="T3" fmla="*/ 40 h 169"/>
                  <a:gd name="T4" fmla="*/ 134 w 170"/>
                  <a:gd name="T5" fmla="*/ 15 h 169"/>
                  <a:gd name="T6" fmla="*/ 103 w 170"/>
                  <a:gd name="T7" fmla="*/ 2 h 169"/>
                  <a:gd name="T8" fmla="*/ 67 w 170"/>
                  <a:gd name="T9" fmla="*/ 2 h 169"/>
                  <a:gd name="T10" fmla="*/ 37 w 170"/>
                  <a:gd name="T11" fmla="*/ 15 h 169"/>
                  <a:gd name="T12" fmla="*/ 17 w 170"/>
                  <a:gd name="T13" fmla="*/ 40 h 169"/>
                  <a:gd name="T14" fmla="*/ 3 w 170"/>
                  <a:gd name="T15" fmla="*/ 70 h 169"/>
                  <a:gd name="T16" fmla="*/ 3 w 170"/>
                  <a:gd name="T17" fmla="*/ 103 h 169"/>
                  <a:gd name="T18" fmla="*/ 17 w 170"/>
                  <a:gd name="T19" fmla="*/ 133 h 169"/>
                  <a:gd name="T20" fmla="*/ 37 w 170"/>
                  <a:gd name="T21" fmla="*/ 156 h 169"/>
                  <a:gd name="T22" fmla="*/ 67 w 170"/>
                  <a:gd name="T23" fmla="*/ 166 h 169"/>
                  <a:gd name="T24" fmla="*/ 103 w 170"/>
                  <a:gd name="T25" fmla="*/ 166 h 169"/>
                  <a:gd name="T26" fmla="*/ 134 w 170"/>
                  <a:gd name="T27" fmla="*/ 156 h 169"/>
                  <a:gd name="T28" fmla="*/ 153 w 170"/>
                  <a:gd name="T29" fmla="*/ 133 h 169"/>
                  <a:gd name="T30" fmla="*/ 168 w 170"/>
                  <a:gd name="T31" fmla="*/ 103 h 169"/>
                  <a:gd name="T32" fmla="*/ 168 w 170"/>
                  <a:gd name="T33" fmla="*/ 86 h 169"/>
                  <a:gd name="T34" fmla="*/ 160 w 170"/>
                  <a:gd name="T35" fmla="*/ 53 h 169"/>
                  <a:gd name="T36" fmla="*/ 143 w 170"/>
                  <a:gd name="T37" fmla="*/ 30 h 169"/>
                  <a:gd name="T38" fmla="*/ 118 w 170"/>
                  <a:gd name="T39" fmla="*/ 9 h 169"/>
                  <a:gd name="T40" fmla="*/ 83 w 170"/>
                  <a:gd name="T41" fmla="*/ 6 h 169"/>
                  <a:gd name="T42" fmla="*/ 54 w 170"/>
                  <a:gd name="T43" fmla="*/ 9 h 169"/>
                  <a:gd name="T44" fmla="*/ 27 w 170"/>
                  <a:gd name="T45" fmla="*/ 30 h 169"/>
                  <a:gd name="T46" fmla="*/ 10 w 170"/>
                  <a:gd name="T47" fmla="*/ 53 h 169"/>
                  <a:gd name="T48" fmla="*/ 3 w 170"/>
                  <a:gd name="T49" fmla="*/ 86 h 169"/>
                  <a:gd name="T50" fmla="*/ 10 w 170"/>
                  <a:gd name="T51" fmla="*/ 116 h 169"/>
                  <a:gd name="T52" fmla="*/ 27 w 170"/>
                  <a:gd name="T53" fmla="*/ 143 h 169"/>
                  <a:gd name="T54" fmla="*/ 54 w 170"/>
                  <a:gd name="T55" fmla="*/ 160 h 169"/>
                  <a:gd name="T56" fmla="*/ 83 w 170"/>
                  <a:gd name="T57" fmla="*/ 166 h 169"/>
                  <a:gd name="T58" fmla="*/ 118 w 170"/>
                  <a:gd name="T59" fmla="*/ 160 h 169"/>
                  <a:gd name="T60" fmla="*/ 143 w 170"/>
                  <a:gd name="T61" fmla="*/ 143 h 169"/>
                  <a:gd name="T62" fmla="*/ 160 w 170"/>
                  <a:gd name="T63" fmla="*/ 116 h 169"/>
                  <a:gd name="T64" fmla="*/ 168 w 170"/>
                  <a:gd name="T65" fmla="*/ 8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69">
                    <a:moveTo>
                      <a:pt x="170" y="86"/>
                    </a:moveTo>
                    <a:lnTo>
                      <a:pt x="168" y="70"/>
                    </a:lnTo>
                    <a:lnTo>
                      <a:pt x="163" y="53"/>
                    </a:lnTo>
                    <a:lnTo>
                      <a:pt x="153" y="40"/>
                    </a:lnTo>
                    <a:lnTo>
                      <a:pt x="143" y="25"/>
                    </a:lnTo>
                    <a:lnTo>
                      <a:pt x="134" y="15"/>
                    </a:lnTo>
                    <a:lnTo>
                      <a:pt x="118" y="6"/>
                    </a:lnTo>
                    <a:lnTo>
                      <a:pt x="103" y="2"/>
                    </a:lnTo>
                    <a:lnTo>
                      <a:pt x="83" y="0"/>
                    </a:lnTo>
                    <a:lnTo>
                      <a:pt x="67" y="2"/>
                    </a:lnTo>
                    <a:lnTo>
                      <a:pt x="54" y="6"/>
                    </a:lnTo>
                    <a:lnTo>
                      <a:pt x="37" y="15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8" y="53"/>
                    </a:lnTo>
                    <a:lnTo>
                      <a:pt x="3" y="70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8" y="116"/>
                    </a:lnTo>
                    <a:lnTo>
                      <a:pt x="17" y="133"/>
                    </a:lnTo>
                    <a:lnTo>
                      <a:pt x="27" y="145"/>
                    </a:lnTo>
                    <a:lnTo>
                      <a:pt x="37" y="156"/>
                    </a:lnTo>
                    <a:lnTo>
                      <a:pt x="54" y="162"/>
                    </a:lnTo>
                    <a:lnTo>
                      <a:pt x="67" y="166"/>
                    </a:lnTo>
                    <a:lnTo>
                      <a:pt x="83" y="169"/>
                    </a:lnTo>
                    <a:lnTo>
                      <a:pt x="103" y="166"/>
                    </a:lnTo>
                    <a:lnTo>
                      <a:pt x="118" y="162"/>
                    </a:lnTo>
                    <a:lnTo>
                      <a:pt x="134" y="156"/>
                    </a:lnTo>
                    <a:lnTo>
                      <a:pt x="143" y="145"/>
                    </a:lnTo>
                    <a:lnTo>
                      <a:pt x="153" y="133"/>
                    </a:lnTo>
                    <a:lnTo>
                      <a:pt x="163" y="116"/>
                    </a:lnTo>
                    <a:lnTo>
                      <a:pt x="168" y="103"/>
                    </a:lnTo>
                    <a:lnTo>
                      <a:pt x="170" y="86"/>
                    </a:lnTo>
                    <a:lnTo>
                      <a:pt x="168" y="86"/>
                    </a:lnTo>
                    <a:lnTo>
                      <a:pt x="163" y="70"/>
                    </a:lnTo>
                    <a:lnTo>
                      <a:pt x="160" y="53"/>
                    </a:lnTo>
                    <a:lnTo>
                      <a:pt x="151" y="40"/>
                    </a:lnTo>
                    <a:lnTo>
                      <a:pt x="143" y="30"/>
                    </a:lnTo>
                    <a:lnTo>
                      <a:pt x="130" y="20"/>
                    </a:lnTo>
                    <a:lnTo>
                      <a:pt x="118" y="9"/>
                    </a:lnTo>
                    <a:lnTo>
                      <a:pt x="100" y="6"/>
                    </a:lnTo>
                    <a:lnTo>
                      <a:pt x="83" y="6"/>
                    </a:lnTo>
                    <a:lnTo>
                      <a:pt x="71" y="6"/>
                    </a:lnTo>
                    <a:lnTo>
                      <a:pt x="54" y="9"/>
                    </a:lnTo>
                    <a:lnTo>
                      <a:pt x="40" y="20"/>
                    </a:lnTo>
                    <a:lnTo>
                      <a:pt x="27" y="30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8" y="70"/>
                    </a:lnTo>
                    <a:lnTo>
                      <a:pt x="3" y="86"/>
                    </a:lnTo>
                    <a:lnTo>
                      <a:pt x="8" y="103"/>
                    </a:lnTo>
                    <a:lnTo>
                      <a:pt x="10" y="116"/>
                    </a:lnTo>
                    <a:lnTo>
                      <a:pt x="17" y="129"/>
                    </a:lnTo>
                    <a:lnTo>
                      <a:pt x="27" y="143"/>
                    </a:lnTo>
                    <a:lnTo>
                      <a:pt x="40" y="152"/>
                    </a:lnTo>
                    <a:lnTo>
                      <a:pt x="54" y="160"/>
                    </a:lnTo>
                    <a:lnTo>
                      <a:pt x="71" y="162"/>
                    </a:lnTo>
                    <a:lnTo>
                      <a:pt x="83" y="166"/>
                    </a:lnTo>
                    <a:lnTo>
                      <a:pt x="100" y="162"/>
                    </a:lnTo>
                    <a:lnTo>
                      <a:pt x="118" y="160"/>
                    </a:lnTo>
                    <a:lnTo>
                      <a:pt x="130" y="152"/>
                    </a:lnTo>
                    <a:lnTo>
                      <a:pt x="143" y="143"/>
                    </a:lnTo>
                    <a:lnTo>
                      <a:pt x="151" y="129"/>
                    </a:lnTo>
                    <a:lnTo>
                      <a:pt x="160" y="116"/>
                    </a:lnTo>
                    <a:lnTo>
                      <a:pt x="163" y="103"/>
                    </a:lnTo>
                    <a:lnTo>
                      <a:pt x="168" y="86"/>
                    </a:lnTo>
                    <a:lnTo>
                      <a:pt x="170" y="86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6" name="Freeform 1528">
                <a:extLst>
                  <a:ext uri="{FF2B5EF4-FFF2-40B4-BE49-F238E27FC236}">
                    <a16:creationId xmlns:a16="http://schemas.microsoft.com/office/drawing/2014/main" id="{F08683C6-0A16-40FC-AB89-077365CC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104"/>
                <a:ext cx="55" cy="54"/>
              </a:xfrm>
              <a:custGeom>
                <a:avLst/>
                <a:gdLst>
                  <a:gd name="T0" fmla="*/ 160 w 165"/>
                  <a:gd name="T1" fmla="*/ 64 h 160"/>
                  <a:gd name="T2" fmla="*/ 148 w 165"/>
                  <a:gd name="T3" fmla="*/ 34 h 160"/>
                  <a:gd name="T4" fmla="*/ 127 w 165"/>
                  <a:gd name="T5" fmla="*/ 14 h 160"/>
                  <a:gd name="T6" fmla="*/ 97 w 165"/>
                  <a:gd name="T7" fmla="*/ 0 h 160"/>
                  <a:gd name="T8" fmla="*/ 68 w 165"/>
                  <a:gd name="T9" fmla="*/ 0 h 160"/>
                  <a:gd name="T10" fmla="*/ 37 w 165"/>
                  <a:gd name="T11" fmla="*/ 14 h 160"/>
                  <a:gd name="T12" fmla="*/ 14 w 165"/>
                  <a:gd name="T13" fmla="*/ 34 h 160"/>
                  <a:gd name="T14" fmla="*/ 5 w 165"/>
                  <a:gd name="T15" fmla="*/ 64 h 160"/>
                  <a:gd name="T16" fmla="*/ 5 w 165"/>
                  <a:gd name="T17" fmla="*/ 97 h 160"/>
                  <a:gd name="T18" fmla="*/ 14 w 165"/>
                  <a:gd name="T19" fmla="*/ 123 h 160"/>
                  <a:gd name="T20" fmla="*/ 37 w 165"/>
                  <a:gd name="T21" fmla="*/ 146 h 160"/>
                  <a:gd name="T22" fmla="*/ 68 w 165"/>
                  <a:gd name="T23" fmla="*/ 157 h 160"/>
                  <a:gd name="T24" fmla="*/ 97 w 165"/>
                  <a:gd name="T25" fmla="*/ 157 h 160"/>
                  <a:gd name="T26" fmla="*/ 127 w 165"/>
                  <a:gd name="T27" fmla="*/ 146 h 160"/>
                  <a:gd name="T28" fmla="*/ 148 w 165"/>
                  <a:gd name="T29" fmla="*/ 123 h 160"/>
                  <a:gd name="T30" fmla="*/ 160 w 165"/>
                  <a:gd name="T31" fmla="*/ 97 h 160"/>
                  <a:gd name="T32" fmla="*/ 160 w 165"/>
                  <a:gd name="T33" fmla="*/ 80 h 160"/>
                  <a:gd name="T34" fmla="*/ 154 w 165"/>
                  <a:gd name="T35" fmla="*/ 49 h 160"/>
                  <a:gd name="T36" fmla="*/ 137 w 165"/>
                  <a:gd name="T37" fmla="*/ 24 h 160"/>
                  <a:gd name="T38" fmla="*/ 110 w 165"/>
                  <a:gd name="T39" fmla="*/ 7 h 160"/>
                  <a:gd name="T40" fmla="*/ 80 w 165"/>
                  <a:gd name="T41" fmla="*/ 3 h 160"/>
                  <a:gd name="T42" fmla="*/ 51 w 165"/>
                  <a:gd name="T43" fmla="*/ 7 h 160"/>
                  <a:gd name="T44" fmla="*/ 28 w 165"/>
                  <a:gd name="T45" fmla="*/ 24 h 160"/>
                  <a:gd name="T46" fmla="*/ 11 w 165"/>
                  <a:gd name="T47" fmla="*/ 49 h 160"/>
                  <a:gd name="T48" fmla="*/ 5 w 165"/>
                  <a:gd name="T49" fmla="*/ 80 h 160"/>
                  <a:gd name="T50" fmla="*/ 11 w 165"/>
                  <a:gd name="T51" fmla="*/ 110 h 160"/>
                  <a:gd name="T52" fmla="*/ 28 w 165"/>
                  <a:gd name="T53" fmla="*/ 134 h 160"/>
                  <a:gd name="T54" fmla="*/ 51 w 165"/>
                  <a:gd name="T55" fmla="*/ 150 h 160"/>
                  <a:gd name="T56" fmla="*/ 80 w 165"/>
                  <a:gd name="T57" fmla="*/ 157 h 160"/>
                  <a:gd name="T58" fmla="*/ 110 w 165"/>
                  <a:gd name="T59" fmla="*/ 150 h 160"/>
                  <a:gd name="T60" fmla="*/ 137 w 165"/>
                  <a:gd name="T61" fmla="*/ 134 h 160"/>
                  <a:gd name="T62" fmla="*/ 154 w 165"/>
                  <a:gd name="T63" fmla="*/ 110 h 160"/>
                  <a:gd name="T64" fmla="*/ 160 w 165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60">
                    <a:moveTo>
                      <a:pt x="165" y="80"/>
                    </a:moveTo>
                    <a:lnTo>
                      <a:pt x="160" y="64"/>
                    </a:lnTo>
                    <a:lnTo>
                      <a:pt x="157" y="47"/>
                    </a:lnTo>
                    <a:lnTo>
                      <a:pt x="148" y="34"/>
                    </a:lnTo>
                    <a:lnTo>
                      <a:pt x="140" y="24"/>
                    </a:lnTo>
                    <a:lnTo>
                      <a:pt x="127" y="14"/>
                    </a:lnTo>
                    <a:lnTo>
                      <a:pt x="115" y="3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1" y="3"/>
                    </a:lnTo>
                    <a:lnTo>
                      <a:pt x="37" y="14"/>
                    </a:lnTo>
                    <a:lnTo>
                      <a:pt x="24" y="24"/>
                    </a:lnTo>
                    <a:lnTo>
                      <a:pt x="14" y="34"/>
                    </a:lnTo>
                    <a:lnTo>
                      <a:pt x="7" y="47"/>
                    </a:lnTo>
                    <a:lnTo>
                      <a:pt x="5" y="64"/>
                    </a:lnTo>
                    <a:lnTo>
                      <a:pt x="0" y="80"/>
                    </a:lnTo>
                    <a:lnTo>
                      <a:pt x="5" y="97"/>
                    </a:lnTo>
                    <a:lnTo>
                      <a:pt x="7" y="110"/>
                    </a:lnTo>
                    <a:lnTo>
                      <a:pt x="14" y="123"/>
                    </a:lnTo>
                    <a:lnTo>
                      <a:pt x="24" y="137"/>
                    </a:lnTo>
                    <a:lnTo>
                      <a:pt x="37" y="146"/>
                    </a:lnTo>
                    <a:lnTo>
                      <a:pt x="51" y="154"/>
                    </a:lnTo>
                    <a:lnTo>
                      <a:pt x="68" y="157"/>
                    </a:lnTo>
                    <a:lnTo>
                      <a:pt x="80" y="160"/>
                    </a:lnTo>
                    <a:lnTo>
                      <a:pt x="97" y="157"/>
                    </a:lnTo>
                    <a:lnTo>
                      <a:pt x="115" y="154"/>
                    </a:lnTo>
                    <a:lnTo>
                      <a:pt x="127" y="146"/>
                    </a:lnTo>
                    <a:lnTo>
                      <a:pt x="140" y="137"/>
                    </a:lnTo>
                    <a:lnTo>
                      <a:pt x="148" y="123"/>
                    </a:lnTo>
                    <a:lnTo>
                      <a:pt x="157" y="110"/>
                    </a:lnTo>
                    <a:lnTo>
                      <a:pt x="160" y="97"/>
                    </a:lnTo>
                    <a:lnTo>
                      <a:pt x="165" y="80"/>
                    </a:lnTo>
                    <a:lnTo>
                      <a:pt x="160" y="80"/>
                    </a:lnTo>
                    <a:lnTo>
                      <a:pt x="157" y="64"/>
                    </a:lnTo>
                    <a:lnTo>
                      <a:pt x="154" y="49"/>
                    </a:lnTo>
                    <a:lnTo>
                      <a:pt x="148" y="37"/>
                    </a:lnTo>
                    <a:lnTo>
                      <a:pt x="137" y="24"/>
                    </a:lnTo>
                    <a:lnTo>
                      <a:pt x="125" y="17"/>
                    </a:lnTo>
                    <a:lnTo>
                      <a:pt x="110" y="7"/>
                    </a:lnTo>
                    <a:lnTo>
                      <a:pt x="97" y="3"/>
                    </a:lnTo>
                    <a:lnTo>
                      <a:pt x="80" y="3"/>
                    </a:lnTo>
                    <a:lnTo>
                      <a:pt x="68" y="3"/>
                    </a:lnTo>
                    <a:lnTo>
                      <a:pt x="51" y="7"/>
                    </a:lnTo>
                    <a:lnTo>
                      <a:pt x="41" y="17"/>
                    </a:lnTo>
                    <a:lnTo>
                      <a:pt x="28" y="24"/>
                    </a:lnTo>
                    <a:lnTo>
                      <a:pt x="18" y="37"/>
                    </a:lnTo>
                    <a:lnTo>
                      <a:pt x="11" y="49"/>
                    </a:lnTo>
                    <a:lnTo>
                      <a:pt x="7" y="64"/>
                    </a:lnTo>
                    <a:lnTo>
                      <a:pt x="5" y="80"/>
                    </a:lnTo>
                    <a:lnTo>
                      <a:pt x="7" y="94"/>
                    </a:lnTo>
                    <a:lnTo>
                      <a:pt x="11" y="110"/>
                    </a:lnTo>
                    <a:lnTo>
                      <a:pt x="18" y="123"/>
                    </a:lnTo>
                    <a:lnTo>
                      <a:pt x="28" y="134"/>
                    </a:lnTo>
                    <a:lnTo>
                      <a:pt x="41" y="144"/>
                    </a:lnTo>
                    <a:lnTo>
                      <a:pt x="51" y="150"/>
                    </a:lnTo>
                    <a:lnTo>
                      <a:pt x="68" y="154"/>
                    </a:lnTo>
                    <a:lnTo>
                      <a:pt x="80" y="157"/>
                    </a:lnTo>
                    <a:lnTo>
                      <a:pt x="97" y="154"/>
                    </a:lnTo>
                    <a:lnTo>
                      <a:pt x="110" y="150"/>
                    </a:lnTo>
                    <a:lnTo>
                      <a:pt x="125" y="144"/>
                    </a:lnTo>
                    <a:lnTo>
                      <a:pt x="137" y="134"/>
                    </a:lnTo>
                    <a:lnTo>
                      <a:pt x="148" y="123"/>
                    </a:lnTo>
                    <a:lnTo>
                      <a:pt x="154" y="110"/>
                    </a:lnTo>
                    <a:lnTo>
                      <a:pt x="157" y="94"/>
                    </a:lnTo>
                    <a:lnTo>
                      <a:pt x="160" y="80"/>
                    </a:lnTo>
                    <a:lnTo>
                      <a:pt x="165" y="80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7" name="Freeform 1529">
                <a:extLst>
                  <a:ext uri="{FF2B5EF4-FFF2-40B4-BE49-F238E27FC236}">
                    <a16:creationId xmlns:a16="http://schemas.microsoft.com/office/drawing/2014/main" id="{457A4E0F-C843-49A9-8E95-E14FE0656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105"/>
                <a:ext cx="52" cy="51"/>
              </a:xfrm>
              <a:custGeom>
                <a:avLst/>
                <a:gdLst>
                  <a:gd name="T0" fmla="*/ 152 w 155"/>
                  <a:gd name="T1" fmla="*/ 61 h 153"/>
                  <a:gd name="T2" fmla="*/ 143 w 155"/>
                  <a:gd name="T3" fmla="*/ 33 h 153"/>
                  <a:gd name="T4" fmla="*/ 120 w 155"/>
                  <a:gd name="T5" fmla="*/ 14 h 153"/>
                  <a:gd name="T6" fmla="*/ 92 w 155"/>
                  <a:gd name="T7" fmla="*/ 0 h 153"/>
                  <a:gd name="T8" fmla="*/ 63 w 155"/>
                  <a:gd name="T9" fmla="*/ 0 h 153"/>
                  <a:gd name="T10" fmla="*/ 36 w 155"/>
                  <a:gd name="T11" fmla="*/ 14 h 153"/>
                  <a:gd name="T12" fmla="*/ 13 w 155"/>
                  <a:gd name="T13" fmla="*/ 33 h 153"/>
                  <a:gd name="T14" fmla="*/ 2 w 155"/>
                  <a:gd name="T15" fmla="*/ 61 h 153"/>
                  <a:gd name="T16" fmla="*/ 2 w 155"/>
                  <a:gd name="T17" fmla="*/ 90 h 153"/>
                  <a:gd name="T18" fmla="*/ 13 w 155"/>
                  <a:gd name="T19" fmla="*/ 120 h 153"/>
                  <a:gd name="T20" fmla="*/ 36 w 155"/>
                  <a:gd name="T21" fmla="*/ 140 h 153"/>
                  <a:gd name="T22" fmla="*/ 63 w 155"/>
                  <a:gd name="T23" fmla="*/ 151 h 153"/>
                  <a:gd name="T24" fmla="*/ 92 w 155"/>
                  <a:gd name="T25" fmla="*/ 151 h 153"/>
                  <a:gd name="T26" fmla="*/ 120 w 155"/>
                  <a:gd name="T27" fmla="*/ 140 h 153"/>
                  <a:gd name="T28" fmla="*/ 143 w 155"/>
                  <a:gd name="T29" fmla="*/ 120 h 153"/>
                  <a:gd name="T30" fmla="*/ 152 w 155"/>
                  <a:gd name="T31" fmla="*/ 90 h 153"/>
                  <a:gd name="T32" fmla="*/ 149 w 155"/>
                  <a:gd name="T33" fmla="*/ 77 h 153"/>
                  <a:gd name="T34" fmla="*/ 145 w 155"/>
                  <a:gd name="T35" fmla="*/ 46 h 153"/>
                  <a:gd name="T36" fmla="*/ 129 w 155"/>
                  <a:gd name="T37" fmla="*/ 23 h 153"/>
                  <a:gd name="T38" fmla="*/ 105 w 155"/>
                  <a:gd name="T39" fmla="*/ 6 h 153"/>
                  <a:gd name="T40" fmla="*/ 75 w 155"/>
                  <a:gd name="T41" fmla="*/ 3 h 153"/>
                  <a:gd name="T42" fmla="*/ 49 w 155"/>
                  <a:gd name="T43" fmla="*/ 6 h 153"/>
                  <a:gd name="T44" fmla="*/ 25 w 155"/>
                  <a:gd name="T45" fmla="*/ 23 h 153"/>
                  <a:gd name="T46" fmla="*/ 9 w 155"/>
                  <a:gd name="T47" fmla="*/ 46 h 153"/>
                  <a:gd name="T48" fmla="*/ 2 w 155"/>
                  <a:gd name="T49" fmla="*/ 77 h 153"/>
                  <a:gd name="T50" fmla="*/ 9 w 155"/>
                  <a:gd name="T51" fmla="*/ 103 h 153"/>
                  <a:gd name="T52" fmla="*/ 25 w 155"/>
                  <a:gd name="T53" fmla="*/ 126 h 153"/>
                  <a:gd name="T54" fmla="*/ 49 w 155"/>
                  <a:gd name="T55" fmla="*/ 143 h 153"/>
                  <a:gd name="T56" fmla="*/ 75 w 155"/>
                  <a:gd name="T57" fmla="*/ 151 h 153"/>
                  <a:gd name="T58" fmla="*/ 105 w 155"/>
                  <a:gd name="T59" fmla="*/ 143 h 153"/>
                  <a:gd name="T60" fmla="*/ 129 w 155"/>
                  <a:gd name="T61" fmla="*/ 126 h 153"/>
                  <a:gd name="T62" fmla="*/ 145 w 155"/>
                  <a:gd name="T63" fmla="*/ 103 h 153"/>
                  <a:gd name="T64" fmla="*/ 149 w 155"/>
                  <a:gd name="T65" fmla="*/ 7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3">
                    <a:moveTo>
                      <a:pt x="155" y="77"/>
                    </a:moveTo>
                    <a:lnTo>
                      <a:pt x="152" y="61"/>
                    </a:lnTo>
                    <a:lnTo>
                      <a:pt x="149" y="46"/>
                    </a:lnTo>
                    <a:lnTo>
                      <a:pt x="143" y="33"/>
                    </a:lnTo>
                    <a:lnTo>
                      <a:pt x="132" y="21"/>
                    </a:lnTo>
                    <a:lnTo>
                      <a:pt x="120" y="14"/>
                    </a:lnTo>
                    <a:lnTo>
                      <a:pt x="105" y="3"/>
                    </a:lnTo>
                    <a:lnTo>
                      <a:pt x="92" y="0"/>
                    </a:lnTo>
                    <a:lnTo>
                      <a:pt x="75" y="0"/>
                    </a:lnTo>
                    <a:lnTo>
                      <a:pt x="63" y="0"/>
                    </a:lnTo>
                    <a:lnTo>
                      <a:pt x="46" y="3"/>
                    </a:lnTo>
                    <a:lnTo>
                      <a:pt x="36" y="14"/>
                    </a:lnTo>
                    <a:lnTo>
                      <a:pt x="23" y="21"/>
                    </a:lnTo>
                    <a:lnTo>
                      <a:pt x="13" y="33"/>
                    </a:lnTo>
                    <a:lnTo>
                      <a:pt x="6" y="46"/>
                    </a:lnTo>
                    <a:lnTo>
                      <a:pt x="2" y="61"/>
                    </a:lnTo>
                    <a:lnTo>
                      <a:pt x="0" y="77"/>
                    </a:lnTo>
                    <a:lnTo>
                      <a:pt x="2" y="90"/>
                    </a:lnTo>
                    <a:lnTo>
                      <a:pt x="6" y="107"/>
                    </a:lnTo>
                    <a:lnTo>
                      <a:pt x="13" y="120"/>
                    </a:lnTo>
                    <a:lnTo>
                      <a:pt x="23" y="130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63" y="151"/>
                    </a:lnTo>
                    <a:lnTo>
                      <a:pt x="75" y="153"/>
                    </a:lnTo>
                    <a:lnTo>
                      <a:pt x="92" y="151"/>
                    </a:lnTo>
                    <a:lnTo>
                      <a:pt x="105" y="146"/>
                    </a:lnTo>
                    <a:lnTo>
                      <a:pt x="120" y="140"/>
                    </a:lnTo>
                    <a:lnTo>
                      <a:pt x="132" y="130"/>
                    </a:lnTo>
                    <a:lnTo>
                      <a:pt x="143" y="120"/>
                    </a:lnTo>
                    <a:lnTo>
                      <a:pt x="149" y="107"/>
                    </a:lnTo>
                    <a:lnTo>
                      <a:pt x="152" y="90"/>
                    </a:lnTo>
                    <a:lnTo>
                      <a:pt x="155" y="77"/>
                    </a:lnTo>
                    <a:lnTo>
                      <a:pt x="149" y="77"/>
                    </a:lnTo>
                    <a:lnTo>
                      <a:pt x="149" y="61"/>
                    </a:lnTo>
                    <a:lnTo>
                      <a:pt x="145" y="46"/>
                    </a:lnTo>
                    <a:lnTo>
                      <a:pt x="139" y="33"/>
                    </a:lnTo>
                    <a:lnTo>
                      <a:pt x="129" y="23"/>
                    </a:lnTo>
                    <a:lnTo>
                      <a:pt x="120" y="14"/>
                    </a:lnTo>
                    <a:lnTo>
                      <a:pt x="105" y="6"/>
                    </a:lnTo>
                    <a:lnTo>
                      <a:pt x="92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49" y="6"/>
                    </a:lnTo>
                    <a:lnTo>
                      <a:pt x="36" y="14"/>
                    </a:lnTo>
                    <a:lnTo>
                      <a:pt x="25" y="23"/>
                    </a:lnTo>
                    <a:lnTo>
                      <a:pt x="15" y="33"/>
                    </a:lnTo>
                    <a:lnTo>
                      <a:pt x="9" y="46"/>
                    </a:lnTo>
                    <a:lnTo>
                      <a:pt x="6" y="61"/>
                    </a:lnTo>
                    <a:lnTo>
                      <a:pt x="2" y="77"/>
                    </a:lnTo>
                    <a:lnTo>
                      <a:pt x="6" y="90"/>
                    </a:lnTo>
                    <a:lnTo>
                      <a:pt x="9" y="103"/>
                    </a:lnTo>
                    <a:lnTo>
                      <a:pt x="15" y="117"/>
                    </a:lnTo>
                    <a:lnTo>
                      <a:pt x="25" y="126"/>
                    </a:lnTo>
                    <a:lnTo>
                      <a:pt x="36" y="136"/>
                    </a:lnTo>
                    <a:lnTo>
                      <a:pt x="49" y="143"/>
                    </a:lnTo>
                    <a:lnTo>
                      <a:pt x="63" y="146"/>
                    </a:lnTo>
                    <a:lnTo>
                      <a:pt x="75" y="151"/>
                    </a:lnTo>
                    <a:lnTo>
                      <a:pt x="92" y="146"/>
                    </a:lnTo>
                    <a:lnTo>
                      <a:pt x="105" y="143"/>
                    </a:lnTo>
                    <a:lnTo>
                      <a:pt x="120" y="136"/>
                    </a:lnTo>
                    <a:lnTo>
                      <a:pt x="129" y="126"/>
                    </a:lnTo>
                    <a:lnTo>
                      <a:pt x="139" y="117"/>
                    </a:lnTo>
                    <a:lnTo>
                      <a:pt x="145" y="103"/>
                    </a:lnTo>
                    <a:lnTo>
                      <a:pt x="149" y="90"/>
                    </a:lnTo>
                    <a:lnTo>
                      <a:pt x="149" y="77"/>
                    </a:lnTo>
                    <a:lnTo>
                      <a:pt x="155" y="7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8" name="Freeform 1530">
                <a:extLst>
                  <a:ext uri="{FF2B5EF4-FFF2-40B4-BE49-F238E27FC236}">
                    <a16:creationId xmlns:a16="http://schemas.microsoft.com/office/drawing/2014/main" id="{AF2B4463-4C3A-4B7A-B685-DE59621D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106"/>
                <a:ext cx="50" cy="50"/>
              </a:xfrm>
              <a:custGeom>
                <a:avLst/>
                <a:gdLst>
                  <a:gd name="T0" fmla="*/ 148 w 148"/>
                  <a:gd name="T1" fmla="*/ 58 h 148"/>
                  <a:gd name="T2" fmla="*/ 137 w 148"/>
                  <a:gd name="T3" fmla="*/ 30 h 148"/>
                  <a:gd name="T4" fmla="*/ 117 w 148"/>
                  <a:gd name="T5" fmla="*/ 11 h 148"/>
                  <a:gd name="T6" fmla="*/ 91 w 148"/>
                  <a:gd name="T7" fmla="*/ 0 h 148"/>
                  <a:gd name="T8" fmla="*/ 61 w 148"/>
                  <a:gd name="T9" fmla="*/ 0 h 148"/>
                  <a:gd name="T10" fmla="*/ 34 w 148"/>
                  <a:gd name="T11" fmla="*/ 11 h 148"/>
                  <a:gd name="T12" fmla="*/ 13 w 148"/>
                  <a:gd name="T13" fmla="*/ 30 h 148"/>
                  <a:gd name="T14" fmla="*/ 4 w 148"/>
                  <a:gd name="T15" fmla="*/ 58 h 148"/>
                  <a:gd name="T16" fmla="*/ 4 w 148"/>
                  <a:gd name="T17" fmla="*/ 87 h 148"/>
                  <a:gd name="T18" fmla="*/ 13 w 148"/>
                  <a:gd name="T19" fmla="*/ 114 h 148"/>
                  <a:gd name="T20" fmla="*/ 34 w 148"/>
                  <a:gd name="T21" fmla="*/ 133 h 148"/>
                  <a:gd name="T22" fmla="*/ 61 w 148"/>
                  <a:gd name="T23" fmla="*/ 143 h 148"/>
                  <a:gd name="T24" fmla="*/ 91 w 148"/>
                  <a:gd name="T25" fmla="*/ 143 h 148"/>
                  <a:gd name="T26" fmla="*/ 117 w 148"/>
                  <a:gd name="T27" fmla="*/ 133 h 148"/>
                  <a:gd name="T28" fmla="*/ 137 w 148"/>
                  <a:gd name="T29" fmla="*/ 114 h 148"/>
                  <a:gd name="T30" fmla="*/ 148 w 148"/>
                  <a:gd name="T31" fmla="*/ 87 h 148"/>
                  <a:gd name="T32" fmla="*/ 143 w 148"/>
                  <a:gd name="T33" fmla="*/ 74 h 148"/>
                  <a:gd name="T34" fmla="*/ 140 w 148"/>
                  <a:gd name="T35" fmla="*/ 47 h 148"/>
                  <a:gd name="T36" fmla="*/ 124 w 148"/>
                  <a:gd name="T37" fmla="*/ 23 h 148"/>
                  <a:gd name="T38" fmla="*/ 104 w 148"/>
                  <a:gd name="T39" fmla="*/ 7 h 148"/>
                  <a:gd name="T40" fmla="*/ 74 w 148"/>
                  <a:gd name="T41" fmla="*/ 3 h 148"/>
                  <a:gd name="T42" fmla="*/ 47 w 148"/>
                  <a:gd name="T43" fmla="*/ 7 h 148"/>
                  <a:gd name="T44" fmla="*/ 28 w 148"/>
                  <a:gd name="T45" fmla="*/ 23 h 148"/>
                  <a:gd name="T46" fmla="*/ 11 w 148"/>
                  <a:gd name="T47" fmla="*/ 47 h 148"/>
                  <a:gd name="T48" fmla="*/ 4 w 148"/>
                  <a:gd name="T49" fmla="*/ 74 h 148"/>
                  <a:gd name="T50" fmla="*/ 11 w 148"/>
                  <a:gd name="T51" fmla="*/ 100 h 148"/>
                  <a:gd name="T52" fmla="*/ 28 w 148"/>
                  <a:gd name="T53" fmla="*/ 123 h 148"/>
                  <a:gd name="T54" fmla="*/ 47 w 148"/>
                  <a:gd name="T55" fmla="*/ 137 h 148"/>
                  <a:gd name="T56" fmla="*/ 74 w 148"/>
                  <a:gd name="T57" fmla="*/ 143 h 148"/>
                  <a:gd name="T58" fmla="*/ 104 w 148"/>
                  <a:gd name="T59" fmla="*/ 137 h 148"/>
                  <a:gd name="T60" fmla="*/ 124 w 148"/>
                  <a:gd name="T61" fmla="*/ 123 h 148"/>
                  <a:gd name="T62" fmla="*/ 140 w 148"/>
                  <a:gd name="T63" fmla="*/ 100 h 148"/>
                  <a:gd name="T64" fmla="*/ 143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8" y="58"/>
                    </a:lnTo>
                    <a:lnTo>
                      <a:pt x="143" y="43"/>
                    </a:lnTo>
                    <a:lnTo>
                      <a:pt x="137" y="30"/>
                    </a:lnTo>
                    <a:lnTo>
                      <a:pt x="127" y="20"/>
                    </a:lnTo>
                    <a:lnTo>
                      <a:pt x="117" y="11"/>
                    </a:lnTo>
                    <a:lnTo>
                      <a:pt x="104" y="3"/>
                    </a:lnTo>
                    <a:lnTo>
                      <a:pt x="91" y="0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7" y="3"/>
                    </a:lnTo>
                    <a:lnTo>
                      <a:pt x="34" y="11"/>
                    </a:lnTo>
                    <a:lnTo>
                      <a:pt x="23" y="20"/>
                    </a:lnTo>
                    <a:lnTo>
                      <a:pt x="13" y="30"/>
                    </a:lnTo>
                    <a:lnTo>
                      <a:pt x="7" y="43"/>
                    </a:lnTo>
                    <a:lnTo>
                      <a:pt x="4" y="58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3" y="114"/>
                    </a:lnTo>
                    <a:lnTo>
                      <a:pt x="23" y="123"/>
                    </a:lnTo>
                    <a:lnTo>
                      <a:pt x="34" y="133"/>
                    </a:lnTo>
                    <a:lnTo>
                      <a:pt x="47" y="140"/>
                    </a:lnTo>
                    <a:lnTo>
                      <a:pt x="61" y="143"/>
                    </a:lnTo>
                    <a:lnTo>
                      <a:pt x="74" y="148"/>
                    </a:lnTo>
                    <a:lnTo>
                      <a:pt x="91" y="143"/>
                    </a:lnTo>
                    <a:lnTo>
                      <a:pt x="104" y="140"/>
                    </a:lnTo>
                    <a:lnTo>
                      <a:pt x="117" y="133"/>
                    </a:lnTo>
                    <a:lnTo>
                      <a:pt x="127" y="123"/>
                    </a:lnTo>
                    <a:lnTo>
                      <a:pt x="137" y="114"/>
                    </a:lnTo>
                    <a:lnTo>
                      <a:pt x="143" y="100"/>
                    </a:lnTo>
                    <a:lnTo>
                      <a:pt x="148" y="87"/>
                    </a:lnTo>
                    <a:lnTo>
                      <a:pt x="148" y="74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40" y="47"/>
                    </a:lnTo>
                    <a:lnTo>
                      <a:pt x="133" y="34"/>
                    </a:lnTo>
                    <a:lnTo>
                      <a:pt x="124" y="23"/>
                    </a:lnTo>
                    <a:lnTo>
                      <a:pt x="114" y="13"/>
                    </a:lnTo>
                    <a:lnTo>
                      <a:pt x="104" y="7"/>
                    </a:lnTo>
                    <a:lnTo>
                      <a:pt x="91" y="3"/>
                    </a:lnTo>
                    <a:lnTo>
                      <a:pt x="74" y="3"/>
                    </a:lnTo>
                    <a:lnTo>
                      <a:pt x="61" y="3"/>
                    </a:lnTo>
                    <a:lnTo>
                      <a:pt x="47" y="7"/>
                    </a:lnTo>
                    <a:lnTo>
                      <a:pt x="38" y="13"/>
                    </a:lnTo>
                    <a:lnTo>
                      <a:pt x="28" y="23"/>
                    </a:lnTo>
                    <a:lnTo>
                      <a:pt x="18" y="34"/>
                    </a:lnTo>
                    <a:lnTo>
                      <a:pt x="11" y="47"/>
                    </a:lnTo>
                    <a:lnTo>
                      <a:pt x="7" y="58"/>
                    </a:lnTo>
                    <a:lnTo>
                      <a:pt x="4" y="74"/>
                    </a:lnTo>
                    <a:lnTo>
                      <a:pt x="7" y="87"/>
                    </a:lnTo>
                    <a:lnTo>
                      <a:pt x="11" y="100"/>
                    </a:lnTo>
                    <a:lnTo>
                      <a:pt x="18" y="110"/>
                    </a:lnTo>
                    <a:lnTo>
                      <a:pt x="28" y="123"/>
                    </a:lnTo>
                    <a:lnTo>
                      <a:pt x="38" y="131"/>
                    </a:lnTo>
                    <a:lnTo>
                      <a:pt x="47" y="137"/>
                    </a:lnTo>
                    <a:lnTo>
                      <a:pt x="61" y="140"/>
                    </a:lnTo>
                    <a:lnTo>
                      <a:pt x="74" y="143"/>
                    </a:lnTo>
                    <a:lnTo>
                      <a:pt x="91" y="140"/>
                    </a:lnTo>
                    <a:lnTo>
                      <a:pt x="104" y="137"/>
                    </a:lnTo>
                    <a:lnTo>
                      <a:pt x="114" y="131"/>
                    </a:lnTo>
                    <a:lnTo>
                      <a:pt x="124" y="123"/>
                    </a:lnTo>
                    <a:lnTo>
                      <a:pt x="133" y="110"/>
                    </a:lnTo>
                    <a:lnTo>
                      <a:pt x="140" y="100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59" name="Freeform 1531">
                <a:extLst>
                  <a:ext uri="{FF2B5EF4-FFF2-40B4-BE49-F238E27FC236}">
                    <a16:creationId xmlns:a16="http://schemas.microsoft.com/office/drawing/2014/main" id="{CDCCEB67-6240-4BDD-AD7E-6AA38ED9B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107"/>
                <a:ext cx="46" cy="47"/>
              </a:xfrm>
              <a:custGeom>
                <a:avLst/>
                <a:gdLst>
                  <a:gd name="T0" fmla="*/ 140 w 140"/>
                  <a:gd name="T1" fmla="*/ 55 h 141"/>
                  <a:gd name="T2" fmla="*/ 129 w 140"/>
                  <a:gd name="T3" fmla="*/ 31 h 141"/>
                  <a:gd name="T4" fmla="*/ 110 w 140"/>
                  <a:gd name="T5" fmla="*/ 11 h 141"/>
                  <a:gd name="T6" fmla="*/ 87 w 140"/>
                  <a:gd name="T7" fmla="*/ 0 h 141"/>
                  <a:gd name="T8" fmla="*/ 57 w 140"/>
                  <a:gd name="T9" fmla="*/ 0 h 141"/>
                  <a:gd name="T10" fmla="*/ 34 w 140"/>
                  <a:gd name="T11" fmla="*/ 11 h 141"/>
                  <a:gd name="T12" fmla="*/ 14 w 140"/>
                  <a:gd name="T13" fmla="*/ 31 h 141"/>
                  <a:gd name="T14" fmla="*/ 4 w 140"/>
                  <a:gd name="T15" fmla="*/ 55 h 141"/>
                  <a:gd name="T16" fmla="*/ 4 w 140"/>
                  <a:gd name="T17" fmla="*/ 84 h 141"/>
                  <a:gd name="T18" fmla="*/ 14 w 140"/>
                  <a:gd name="T19" fmla="*/ 107 h 141"/>
                  <a:gd name="T20" fmla="*/ 34 w 140"/>
                  <a:gd name="T21" fmla="*/ 128 h 141"/>
                  <a:gd name="T22" fmla="*/ 57 w 140"/>
                  <a:gd name="T23" fmla="*/ 137 h 141"/>
                  <a:gd name="T24" fmla="*/ 87 w 140"/>
                  <a:gd name="T25" fmla="*/ 137 h 141"/>
                  <a:gd name="T26" fmla="*/ 110 w 140"/>
                  <a:gd name="T27" fmla="*/ 128 h 141"/>
                  <a:gd name="T28" fmla="*/ 129 w 140"/>
                  <a:gd name="T29" fmla="*/ 107 h 141"/>
                  <a:gd name="T30" fmla="*/ 140 w 140"/>
                  <a:gd name="T31" fmla="*/ 84 h 141"/>
                  <a:gd name="T32" fmla="*/ 136 w 140"/>
                  <a:gd name="T33" fmla="*/ 71 h 141"/>
                  <a:gd name="T34" fmla="*/ 134 w 140"/>
                  <a:gd name="T35" fmla="*/ 45 h 141"/>
                  <a:gd name="T36" fmla="*/ 120 w 140"/>
                  <a:gd name="T37" fmla="*/ 25 h 141"/>
                  <a:gd name="T38" fmla="*/ 96 w 140"/>
                  <a:gd name="T39" fmla="*/ 8 h 141"/>
                  <a:gd name="T40" fmla="*/ 70 w 140"/>
                  <a:gd name="T41" fmla="*/ 5 h 141"/>
                  <a:gd name="T42" fmla="*/ 47 w 140"/>
                  <a:gd name="T43" fmla="*/ 8 h 141"/>
                  <a:gd name="T44" fmla="*/ 24 w 140"/>
                  <a:gd name="T45" fmla="*/ 25 h 141"/>
                  <a:gd name="T46" fmla="*/ 10 w 140"/>
                  <a:gd name="T47" fmla="*/ 45 h 141"/>
                  <a:gd name="T48" fmla="*/ 4 w 140"/>
                  <a:gd name="T49" fmla="*/ 71 h 141"/>
                  <a:gd name="T50" fmla="*/ 10 w 140"/>
                  <a:gd name="T51" fmla="*/ 95 h 141"/>
                  <a:gd name="T52" fmla="*/ 24 w 140"/>
                  <a:gd name="T53" fmla="*/ 118 h 141"/>
                  <a:gd name="T54" fmla="*/ 47 w 140"/>
                  <a:gd name="T55" fmla="*/ 130 h 141"/>
                  <a:gd name="T56" fmla="*/ 70 w 140"/>
                  <a:gd name="T57" fmla="*/ 137 h 141"/>
                  <a:gd name="T58" fmla="*/ 96 w 140"/>
                  <a:gd name="T59" fmla="*/ 130 h 141"/>
                  <a:gd name="T60" fmla="*/ 120 w 140"/>
                  <a:gd name="T61" fmla="*/ 118 h 141"/>
                  <a:gd name="T62" fmla="*/ 134 w 140"/>
                  <a:gd name="T63" fmla="*/ 95 h 141"/>
                  <a:gd name="T64" fmla="*/ 136 w 140"/>
                  <a:gd name="T65" fmla="*/ 7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1">
                    <a:moveTo>
                      <a:pt x="140" y="71"/>
                    </a:moveTo>
                    <a:lnTo>
                      <a:pt x="140" y="55"/>
                    </a:lnTo>
                    <a:lnTo>
                      <a:pt x="136" y="45"/>
                    </a:lnTo>
                    <a:lnTo>
                      <a:pt x="129" y="31"/>
                    </a:lnTo>
                    <a:lnTo>
                      <a:pt x="120" y="21"/>
                    </a:lnTo>
                    <a:lnTo>
                      <a:pt x="110" y="11"/>
                    </a:lnTo>
                    <a:lnTo>
                      <a:pt x="100" y="5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4" y="5"/>
                    </a:lnTo>
                    <a:lnTo>
                      <a:pt x="34" y="11"/>
                    </a:lnTo>
                    <a:lnTo>
                      <a:pt x="24" y="21"/>
                    </a:lnTo>
                    <a:lnTo>
                      <a:pt x="14" y="31"/>
                    </a:lnTo>
                    <a:lnTo>
                      <a:pt x="7" y="45"/>
                    </a:lnTo>
                    <a:lnTo>
                      <a:pt x="4" y="55"/>
                    </a:lnTo>
                    <a:lnTo>
                      <a:pt x="0" y="71"/>
                    </a:lnTo>
                    <a:lnTo>
                      <a:pt x="4" y="84"/>
                    </a:lnTo>
                    <a:lnTo>
                      <a:pt x="7" y="97"/>
                    </a:lnTo>
                    <a:lnTo>
                      <a:pt x="14" y="107"/>
                    </a:lnTo>
                    <a:lnTo>
                      <a:pt x="24" y="120"/>
                    </a:lnTo>
                    <a:lnTo>
                      <a:pt x="34" y="128"/>
                    </a:lnTo>
                    <a:lnTo>
                      <a:pt x="44" y="135"/>
                    </a:lnTo>
                    <a:lnTo>
                      <a:pt x="57" y="137"/>
                    </a:lnTo>
                    <a:lnTo>
                      <a:pt x="70" y="141"/>
                    </a:lnTo>
                    <a:lnTo>
                      <a:pt x="87" y="137"/>
                    </a:lnTo>
                    <a:lnTo>
                      <a:pt x="100" y="135"/>
                    </a:lnTo>
                    <a:lnTo>
                      <a:pt x="110" y="128"/>
                    </a:lnTo>
                    <a:lnTo>
                      <a:pt x="120" y="120"/>
                    </a:lnTo>
                    <a:lnTo>
                      <a:pt x="129" y="107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0" y="71"/>
                    </a:lnTo>
                    <a:lnTo>
                      <a:pt x="136" y="71"/>
                    </a:lnTo>
                    <a:lnTo>
                      <a:pt x="136" y="57"/>
                    </a:lnTo>
                    <a:lnTo>
                      <a:pt x="134" y="45"/>
                    </a:lnTo>
                    <a:lnTo>
                      <a:pt x="127" y="34"/>
                    </a:lnTo>
                    <a:lnTo>
                      <a:pt x="120" y="25"/>
                    </a:lnTo>
                    <a:lnTo>
                      <a:pt x="110" y="15"/>
                    </a:lnTo>
                    <a:lnTo>
                      <a:pt x="96" y="8"/>
                    </a:lnTo>
                    <a:lnTo>
                      <a:pt x="83" y="5"/>
                    </a:lnTo>
                    <a:lnTo>
                      <a:pt x="70" y="5"/>
                    </a:lnTo>
                    <a:lnTo>
                      <a:pt x="57" y="5"/>
                    </a:lnTo>
                    <a:lnTo>
                      <a:pt x="47" y="8"/>
                    </a:lnTo>
                    <a:lnTo>
                      <a:pt x="34" y="15"/>
                    </a:lnTo>
                    <a:lnTo>
                      <a:pt x="24" y="25"/>
                    </a:lnTo>
                    <a:lnTo>
                      <a:pt x="17" y="34"/>
                    </a:lnTo>
                    <a:lnTo>
                      <a:pt x="10" y="45"/>
                    </a:lnTo>
                    <a:lnTo>
                      <a:pt x="7" y="57"/>
                    </a:lnTo>
                    <a:lnTo>
                      <a:pt x="4" y="71"/>
                    </a:lnTo>
                    <a:lnTo>
                      <a:pt x="7" y="84"/>
                    </a:lnTo>
                    <a:lnTo>
                      <a:pt x="10" y="95"/>
                    </a:lnTo>
                    <a:lnTo>
                      <a:pt x="17" y="107"/>
                    </a:lnTo>
                    <a:lnTo>
                      <a:pt x="24" y="118"/>
                    </a:lnTo>
                    <a:lnTo>
                      <a:pt x="34" y="124"/>
                    </a:lnTo>
                    <a:lnTo>
                      <a:pt x="47" y="130"/>
                    </a:lnTo>
                    <a:lnTo>
                      <a:pt x="57" y="135"/>
                    </a:lnTo>
                    <a:lnTo>
                      <a:pt x="70" y="137"/>
                    </a:lnTo>
                    <a:lnTo>
                      <a:pt x="83" y="135"/>
                    </a:lnTo>
                    <a:lnTo>
                      <a:pt x="96" y="130"/>
                    </a:lnTo>
                    <a:lnTo>
                      <a:pt x="110" y="124"/>
                    </a:lnTo>
                    <a:lnTo>
                      <a:pt x="120" y="118"/>
                    </a:lnTo>
                    <a:lnTo>
                      <a:pt x="127" y="107"/>
                    </a:lnTo>
                    <a:lnTo>
                      <a:pt x="134" y="95"/>
                    </a:lnTo>
                    <a:lnTo>
                      <a:pt x="136" y="84"/>
                    </a:lnTo>
                    <a:lnTo>
                      <a:pt x="136" y="71"/>
                    </a:lnTo>
                    <a:lnTo>
                      <a:pt x="140" y="71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0" name="Freeform 1532">
                <a:extLst>
                  <a:ext uri="{FF2B5EF4-FFF2-40B4-BE49-F238E27FC236}">
                    <a16:creationId xmlns:a16="http://schemas.microsoft.com/office/drawing/2014/main" id="{2F9A9513-F875-4F23-855B-60144512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109"/>
                <a:ext cx="45" cy="44"/>
              </a:xfrm>
              <a:custGeom>
                <a:avLst/>
                <a:gdLst>
                  <a:gd name="T0" fmla="*/ 134 w 134"/>
                  <a:gd name="T1" fmla="*/ 53 h 133"/>
                  <a:gd name="T2" fmla="*/ 123 w 134"/>
                  <a:gd name="T3" fmla="*/ 30 h 133"/>
                  <a:gd name="T4" fmla="*/ 106 w 134"/>
                  <a:gd name="T5" fmla="*/ 11 h 133"/>
                  <a:gd name="T6" fmla="*/ 80 w 134"/>
                  <a:gd name="T7" fmla="*/ 0 h 133"/>
                  <a:gd name="T8" fmla="*/ 54 w 134"/>
                  <a:gd name="T9" fmla="*/ 0 h 133"/>
                  <a:gd name="T10" fmla="*/ 31 w 134"/>
                  <a:gd name="T11" fmla="*/ 11 h 133"/>
                  <a:gd name="T12" fmla="*/ 14 w 134"/>
                  <a:gd name="T13" fmla="*/ 30 h 133"/>
                  <a:gd name="T14" fmla="*/ 4 w 134"/>
                  <a:gd name="T15" fmla="*/ 53 h 133"/>
                  <a:gd name="T16" fmla="*/ 4 w 134"/>
                  <a:gd name="T17" fmla="*/ 80 h 133"/>
                  <a:gd name="T18" fmla="*/ 14 w 134"/>
                  <a:gd name="T19" fmla="*/ 103 h 133"/>
                  <a:gd name="T20" fmla="*/ 31 w 134"/>
                  <a:gd name="T21" fmla="*/ 120 h 133"/>
                  <a:gd name="T22" fmla="*/ 54 w 134"/>
                  <a:gd name="T23" fmla="*/ 130 h 133"/>
                  <a:gd name="T24" fmla="*/ 80 w 134"/>
                  <a:gd name="T25" fmla="*/ 130 h 133"/>
                  <a:gd name="T26" fmla="*/ 106 w 134"/>
                  <a:gd name="T27" fmla="*/ 120 h 133"/>
                  <a:gd name="T28" fmla="*/ 123 w 134"/>
                  <a:gd name="T29" fmla="*/ 103 h 133"/>
                  <a:gd name="T30" fmla="*/ 134 w 134"/>
                  <a:gd name="T31" fmla="*/ 80 h 133"/>
                  <a:gd name="T32" fmla="*/ 130 w 134"/>
                  <a:gd name="T33" fmla="*/ 67 h 133"/>
                  <a:gd name="T34" fmla="*/ 126 w 134"/>
                  <a:gd name="T35" fmla="*/ 40 h 133"/>
                  <a:gd name="T36" fmla="*/ 113 w 134"/>
                  <a:gd name="T37" fmla="*/ 21 h 133"/>
                  <a:gd name="T38" fmla="*/ 94 w 134"/>
                  <a:gd name="T39" fmla="*/ 6 h 133"/>
                  <a:gd name="T40" fmla="*/ 67 w 134"/>
                  <a:gd name="T41" fmla="*/ 4 h 133"/>
                  <a:gd name="T42" fmla="*/ 44 w 134"/>
                  <a:gd name="T43" fmla="*/ 6 h 133"/>
                  <a:gd name="T44" fmla="*/ 23 w 134"/>
                  <a:gd name="T45" fmla="*/ 21 h 133"/>
                  <a:gd name="T46" fmla="*/ 10 w 134"/>
                  <a:gd name="T47" fmla="*/ 40 h 133"/>
                  <a:gd name="T48" fmla="*/ 6 w 134"/>
                  <a:gd name="T49" fmla="*/ 67 h 133"/>
                  <a:gd name="T50" fmla="*/ 10 w 134"/>
                  <a:gd name="T51" fmla="*/ 90 h 133"/>
                  <a:gd name="T52" fmla="*/ 23 w 134"/>
                  <a:gd name="T53" fmla="*/ 110 h 133"/>
                  <a:gd name="T54" fmla="*/ 44 w 134"/>
                  <a:gd name="T55" fmla="*/ 124 h 133"/>
                  <a:gd name="T56" fmla="*/ 67 w 134"/>
                  <a:gd name="T57" fmla="*/ 130 h 133"/>
                  <a:gd name="T58" fmla="*/ 94 w 134"/>
                  <a:gd name="T59" fmla="*/ 124 h 133"/>
                  <a:gd name="T60" fmla="*/ 113 w 134"/>
                  <a:gd name="T61" fmla="*/ 110 h 133"/>
                  <a:gd name="T62" fmla="*/ 126 w 134"/>
                  <a:gd name="T63" fmla="*/ 90 h 133"/>
                  <a:gd name="T64" fmla="*/ 130 w 134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3">
                    <a:moveTo>
                      <a:pt x="134" y="67"/>
                    </a:moveTo>
                    <a:lnTo>
                      <a:pt x="134" y="53"/>
                    </a:lnTo>
                    <a:lnTo>
                      <a:pt x="130" y="40"/>
                    </a:lnTo>
                    <a:lnTo>
                      <a:pt x="123" y="30"/>
                    </a:lnTo>
                    <a:lnTo>
                      <a:pt x="117" y="21"/>
                    </a:lnTo>
                    <a:lnTo>
                      <a:pt x="106" y="11"/>
                    </a:lnTo>
                    <a:lnTo>
                      <a:pt x="94" y="4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4" y="4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0" y="67"/>
                    </a:lnTo>
                    <a:lnTo>
                      <a:pt x="4" y="80"/>
                    </a:lnTo>
                    <a:lnTo>
                      <a:pt x="6" y="90"/>
                    </a:lnTo>
                    <a:lnTo>
                      <a:pt x="14" y="103"/>
                    </a:lnTo>
                    <a:lnTo>
                      <a:pt x="21" y="113"/>
                    </a:lnTo>
                    <a:lnTo>
                      <a:pt x="31" y="120"/>
                    </a:lnTo>
                    <a:lnTo>
                      <a:pt x="44" y="126"/>
                    </a:lnTo>
                    <a:lnTo>
                      <a:pt x="54" y="130"/>
                    </a:lnTo>
                    <a:lnTo>
                      <a:pt x="67" y="133"/>
                    </a:lnTo>
                    <a:lnTo>
                      <a:pt x="80" y="130"/>
                    </a:lnTo>
                    <a:lnTo>
                      <a:pt x="94" y="126"/>
                    </a:lnTo>
                    <a:lnTo>
                      <a:pt x="106" y="120"/>
                    </a:lnTo>
                    <a:lnTo>
                      <a:pt x="117" y="113"/>
                    </a:lnTo>
                    <a:lnTo>
                      <a:pt x="123" y="103"/>
                    </a:lnTo>
                    <a:lnTo>
                      <a:pt x="130" y="90"/>
                    </a:lnTo>
                    <a:lnTo>
                      <a:pt x="134" y="80"/>
                    </a:lnTo>
                    <a:lnTo>
                      <a:pt x="134" y="67"/>
                    </a:lnTo>
                    <a:lnTo>
                      <a:pt x="130" y="67"/>
                    </a:lnTo>
                    <a:lnTo>
                      <a:pt x="130" y="53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3" y="21"/>
                    </a:lnTo>
                    <a:lnTo>
                      <a:pt x="103" y="13"/>
                    </a:lnTo>
                    <a:lnTo>
                      <a:pt x="94" y="6"/>
                    </a:lnTo>
                    <a:lnTo>
                      <a:pt x="80" y="4"/>
                    </a:lnTo>
                    <a:lnTo>
                      <a:pt x="67" y="4"/>
                    </a:lnTo>
                    <a:lnTo>
                      <a:pt x="56" y="4"/>
                    </a:lnTo>
                    <a:lnTo>
                      <a:pt x="44" y="6"/>
                    </a:lnTo>
                    <a:lnTo>
                      <a:pt x="33" y="13"/>
                    </a:lnTo>
                    <a:lnTo>
                      <a:pt x="23" y="21"/>
                    </a:lnTo>
                    <a:lnTo>
                      <a:pt x="16" y="30"/>
                    </a:lnTo>
                    <a:lnTo>
                      <a:pt x="10" y="40"/>
                    </a:lnTo>
                    <a:lnTo>
                      <a:pt x="6" y="53"/>
                    </a:lnTo>
                    <a:lnTo>
                      <a:pt x="6" y="67"/>
                    </a:lnTo>
                    <a:lnTo>
                      <a:pt x="6" y="76"/>
                    </a:lnTo>
                    <a:lnTo>
                      <a:pt x="10" y="90"/>
                    </a:lnTo>
                    <a:lnTo>
                      <a:pt x="16" y="101"/>
                    </a:lnTo>
                    <a:lnTo>
                      <a:pt x="23" y="110"/>
                    </a:lnTo>
                    <a:lnTo>
                      <a:pt x="33" y="116"/>
                    </a:lnTo>
                    <a:lnTo>
                      <a:pt x="44" y="124"/>
                    </a:lnTo>
                    <a:lnTo>
                      <a:pt x="56" y="126"/>
                    </a:lnTo>
                    <a:lnTo>
                      <a:pt x="67" y="130"/>
                    </a:lnTo>
                    <a:lnTo>
                      <a:pt x="80" y="126"/>
                    </a:lnTo>
                    <a:lnTo>
                      <a:pt x="94" y="124"/>
                    </a:lnTo>
                    <a:lnTo>
                      <a:pt x="103" y="116"/>
                    </a:lnTo>
                    <a:lnTo>
                      <a:pt x="113" y="110"/>
                    </a:lnTo>
                    <a:lnTo>
                      <a:pt x="120" y="101"/>
                    </a:lnTo>
                    <a:lnTo>
                      <a:pt x="126" y="90"/>
                    </a:lnTo>
                    <a:lnTo>
                      <a:pt x="130" y="76"/>
                    </a:lnTo>
                    <a:lnTo>
                      <a:pt x="130" y="67"/>
                    </a:lnTo>
                    <a:lnTo>
                      <a:pt x="134" y="6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1" name="Freeform 1533">
                <a:extLst>
                  <a:ext uri="{FF2B5EF4-FFF2-40B4-BE49-F238E27FC236}">
                    <a16:creationId xmlns:a16="http://schemas.microsoft.com/office/drawing/2014/main" id="{7C31FA86-C943-4439-A996-B90188049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2110"/>
                <a:ext cx="41" cy="42"/>
              </a:xfrm>
              <a:custGeom>
                <a:avLst/>
                <a:gdLst>
                  <a:gd name="T0" fmla="*/ 124 w 124"/>
                  <a:gd name="T1" fmla="*/ 49 h 126"/>
                  <a:gd name="T2" fmla="*/ 114 w 124"/>
                  <a:gd name="T3" fmla="*/ 26 h 126"/>
                  <a:gd name="T4" fmla="*/ 97 w 124"/>
                  <a:gd name="T5" fmla="*/ 9 h 126"/>
                  <a:gd name="T6" fmla="*/ 74 w 124"/>
                  <a:gd name="T7" fmla="*/ 0 h 126"/>
                  <a:gd name="T8" fmla="*/ 50 w 124"/>
                  <a:gd name="T9" fmla="*/ 0 h 126"/>
                  <a:gd name="T10" fmla="*/ 27 w 124"/>
                  <a:gd name="T11" fmla="*/ 9 h 126"/>
                  <a:gd name="T12" fmla="*/ 10 w 124"/>
                  <a:gd name="T13" fmla="*/ 26 h 126"/>
                  <a:gd name="T14" fmla="*/ 0 w 124"/>
                  <a:gd name="T15" fmla="*/ 49 h 126"/>
                  <a:gd name="T16" fmla="*/ 0 w 124"/>
                  <a:gd name="T17" fmla="*/ 72 h 126"/>
                  <a:gd name="T18" fmla="*/ 10 w 124"/>
                  <a:gd name="T19" fmla="*/ 97 h 126"/>
                  <a:gd name="T20" fmla="*/ 27 w 124"/>
                  <a:gd name="T21" fmla="*/ 112 h 126"/>
                  <a:gd name="T22" fmla="*/ 50 w 124"/>
                  <a:gd name="T23" fmla="*/ 122 h 126"/>
                  <a:gd name="T24" fmla="*/ 74 w 124"/>
                  <a:gd name="T25" fmla="*/ 122 h 126"/>
                  <a:gd name="T26" fmla="*/ 97 w 124"/>
                  <a:gd name="T27" fmla="*/ 112 h 126"/>
                  <a:gd name="T28" fmla="*/ 114 w 124"/>
                  <a:gd name="T29" fmla="*/ 97 h 126"/>
                  <a:gd name="T30" fmla="*/ 124 w 124"/>
                  <a:gd name="T31" fmla="*/ 72 h 126"/>
                  <a:gd name="T32" fmla="*/ 120 w 124"/>
                  <a:gd name="T33" fmla="*/ 63 h 126"/>
                  <a:gd name="T34" fmla="*/ 117 w 124"/>
                  <a:gd name="T35" fmla="*/ 40 h 126"/>
                  <a:gd name="T36" fmla="*/ 105 w 124"/>
                  <a:gd name="T37" fmla="*/ 19 h 126"/>
                  <a:gd name="T38" fmla="*/ 84 w 124"/>
                  <a:gd name="T39" fmla="*/ 7 h 126"/>
                  <a:gd name="T40" fmla="*/ 60 w 124"/>
                  <a:gd name="T41" fmla="*/ 2 h 126"/>
                  <a:gd name="T42" fmla="*/ 37 w 124"/>
                  <a:gd name="T43" fmla="*/ 7 h 126"/>
                  <a:gd name="T44" fmla="*/ 21 w 124"/>
                  <a:gd name="T45" fmla="*/ 19 h 126"/>
                  <a:gd name="T46" fmla="*/ 8 w 124"/>
                  <a:gd name="T47" fmla="*/ 40 h 126"/>
                  <a:gd name="T48" fmla="*/ 4 w 124"/>
                  <a:gd name="T49" fmla="*/ 63 h 126"/>
                  <a:gd name="T50" fmla="*/ 8 w 124"/>
                  <a:gd name="T51" fmla="*/ 86 h 126"/>
                  <a:gd name="T52" fmla="*/ 21 w 124"/>
                  <a:gd name="T53" fmla="*/ 103 h 126"/>
                  <a:gd name="T54" fmla="*/ 37 w 124"/>
                  <a:gd name="T55" fmla="*/ 116 h 126"/>
                  <a:gd name="T56" fmla="*/ 60 w 124"/>
                  <a:gd name="T57" fmla="*/ 122 h 126"/>
                  <a:gd name="T58" fmla="*/ 84 w 124"/>
                  <a:gd name="T59" fmla="*/ 116 h 126"/>
                  <a:gd name="T60" fmla="*/ 105 w 124"/>
                  <a:gd name="T61" fmla="*/ 103 h 126"/>
                  <a:gd name="T62" fmla="*/ 117 w 124"/>
                  <a:gd name="T63" fmla="*/ 86 h 126"/>
                  <a:gd name="T64" fmla="*/ 120 w 124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6">
                    <a:moveTo>
                      <a:pt x="124" y="63"/>
                    </a:moveTo>
                    <a:lnTo>
                      <a:pt x="124" y="49"/>
                    </a:lnTo>
                    <a:lnTo>
                      <a:pt x="120" y="36"/>
                    </a:lnTo>
                    <a:lnTo>
                      <a:pt x="114" y="26"/>
                    </a:lnTo>
                    <a:lnTo>
                      <a:pt x="107" y="17"/>
                    </a:lnTo>
                    <a:lnTo>
                      <a:pt x="97" y="9"/>
                    </a:lnTo>
                    <a:lnTo>
                      <a:pt x="88" y="2"/>
                    </a:lnTo>
                    <a:lnTo>
                      <a:pt x="74" y="0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37" y="2"/>
                    </a:lnTo>
                    <a:lnTo>
                      <a:pt x="27" y="9"/>
                    </a:lnTo>
                    <a:lnTo>
                      <a:pt x="17" y="17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4" y="86"/>
                    </a:lnTo>
                    <a:lnTo>
                      <a:pt x="10" y="97"/>
                    </a:lnTo>
                    <a:lnTo>
                      <a:pt x="17" y="106"/>
                    </a:lnTo>
                    <a:lnTo>
                      <a:pt x="27" y="112"/>
                    </a:lnTo>
                    <a:lnTo>
                      <a:pt x="37" y="120"/>
                    </a:lnTo>
                    <a:lnTo>
                      <a:pt x="50" y="122"/>
                    </a:lnTo>
                    <a:lnTo>
                      <a:pt x="60" y="126"/>
                    </a:lnTo>
                    <a:lnTo>
                      <a:pt x="74" y="122"/>
                    </a:lnTo>
                    <a:lnTo>
                      <a:pt x="88" y="120"/>
                    </a:lnTo>
                    <a:lnTo>
                      <a:pt x="97" y="112"/>
                    </a:lnTo>
                    <a:lnTo>
                      <a:pt x="107" y="106"/>
                    </a:lnTo>
                    <a:lnTo>
                      <a:pt x="114" y="97"/>
                    </a:lnTo>
                    <a:lnTo>
                      <a:pt x="120" y="86"/>
                    </a:lnTo>
                    <a:lnTo>
                      <a:pt x="124" y="72"/>
                    </a:lnTo>
                    <a:lnTo>
                      <a:pt x="124" y="63"/>
                    </a:lnTo>
                    <a:lnTo>
                      <a:pt x="120" y="63"/>
                    </a:lnTo>
                    <a:lnTo>
                      <a:pt x="120" y="49"/>
                    </a:lnTo>
                    <a:lnTo>
                      <a:pt x="117" y="40"/>
                    </a:lnTo>
                    <a:lnTo>
                      <a:pt x="111" y="30"/>
                    </a:lnTo>
                    <a:lnTo>
                      <a:pt x="105" y="19"/>
                    </a:lnTo>
                    <a:lnTo>
                      <a:pt x="95" y="12"/>
                    </a:lnTo>
                    <a:lnTo>
                      <a:pt x="84" y="7"/>
                    </a:lnTo>
                    <a:lnTo>
                      <a:pt x="74" y="2"/>
                    </a:lnTo>
                    <a:lnTo>
                      <a:pt x="60" y="2"/>
                    </a:lnTo>
                    <a:lnTo>
                      <a:pt x="50" y="2"/>
                    </a:lnTo>
                    <a:lnTo>
                      <a:pt x="37" y="7"/>
                    </a:lnTo>
                    <a:lnTo>
                      <a:pt x="27" y="12"/>
                    </a:lnTo>
                    <a:lnTo>
                      <a:pt x="21" y="19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49"/>
                    </a:lnTo>
                    <a:lnTo>
                      <a:pt x="4" y="63"/>
                    </a:lnTo>
                    <a:lnTo>
                      <a:pt x="4" y="72"/>
                    </a:lnTo>
                    <a:lnTo>
                      <a:pt x="8" y="86"/>
                    </a:lnTo>
                    <a:lnTo>
                      <a:pt x="14" y="97"/>
                    </a:lnTo>
                    <a:lnTo>
                      <a:pt x="21" y="103"/>
                    </a:lnTo>
                    <a:lnTo>
                      <a:pt x="27" y="109"/>
                    </a:lnTo>
                    <a:lnTo>
                      <a:pt x="37" y="116"/>
                    </a:lnTo>
                    <a:lnTo>
                      <a:pt x="50" y="120"/>
                    </a:lnTo>
                    <a:lnTo>
                      <a:pt x="60" y="122"/>
                    </a:lnTo>
                    <a:lnTo>
                      <a:pt x="74" y="120"/>
                    </a:lnTo>
                    <a:lnTo>
                      <a:pt x="84" y="116"/>
                    </a:lnTo>
                    <a:lnTo>
                      <a:pt x="95" y="109"/>
                    </a:lnTo>
                    <a:lnTo>
                      <a:pt x="105" y="103"/>
                    </a:lnTo>
                    <a:lnTo>
                      <a:pt x="111" y="97"/>
                    </a:lnTo>
                    <a:lnTo>
                      <a:pt x="117" y="86"/>
                    </a:lnTo>
                    <a:lnTo>
                      <a:pt x="120" y="72"/>
                    </a:lnTo>
                    <a:lnTo>
                      <a:pt x="120" y="63"/>
                    </a:lnTo>
                    <a:lnTo>
                      <a:pt x="124" y="63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2" name="Freeform 1534">
                <a:extLst>
                  <a:ext uri="{FF2B5EF4-FFF2-40B4-BE49-F238E27FC236}">
                    <a16:creationId xmlns:a16="http://schemas.microsoft.com/office/drawing/2014/main" id="{EB1C91B4-4F05-4D80-9117-C662D271E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111"/>
                <a:ext cx="39" cy="40"/>
              </a:xfrm>
              <a:custGeom>
                <a:avLst/>
                <a:gdLst>
                  <a:gd name="T0" fmla="*/ 116 w 116"/>
                  <a:gd name="T1" fmla="*/ 46 h 119"/>
                  <a:gd name="T2" fmla="*/ 107 w 116"/>
                  <a:gd name="T3" fmla="*/ 27 h 119"/>
                  <a:gd name="T4" fmla="*/ 91 w 116"/>
                  <a:gd name="T5" fmla="*/ 10 h 119"/>
                  <a:gd name="T6" fmla="*/ 70 w 116"/>
                  <a:gd name="T7" fmla="*/ 0 h 119"/>
                  <a:gd name="T8" fmla="*/ 46 w 116"/>
                  <a:gd name="T9" fmla="*/ 0 h 119"/>
                  <a:gd name="T10" fmla="*/ 23 w 116"/>
                  <a:gd name="T11" fmla="*/ 10 h 119"/>
                  <a:gd name="T12" fmla="*/ 10 w 116"/>
                  <a:gd name="T13" fmla="*/ 27 h 119"/>
                  <a:gd name="T14" fmla="*/ 0 w 116"/>
                  <a:gd name="T15" fmla="*/ 46 h 119"/>
                  <a:gd name="T16" fmla="*/ 0 w 116"/>
                  <a:gd name="T17" fmla="*/ 69 h 119"/>
                  <a:gd name="T18" fmla="*/ 10 w 116"/>
                  <a:gd name="T19" fmla="*/ 94 h 119"/>
                  <a:gd name="T20" fmla="*/ 23 w 116"/>
                  <a:gd name="T21" fmla="*/ 107 h 119"/>
                  <a:gd name="T22" fmla="*/ 46 w 116"/>
                  <a:gd name="T23" fmla="*/ 117 h 119"/>
                  <a:gd name="T24" fmla="*/ 70 w 116"/>
                  <a:gd name="T25" fmla="*/ 117 h 119"/>
                  <a:gd name="T26" fmla="*/ 91 w 116"/>
                  <a:gd name="T27" fmla="*/ 107 h 119"/>
                  <a:gd name="T28" fmla="*/ 107 w 116"/>
                  <a:gd name="T29" fmla="*/ 94 h 119"/>
                  <a:gd name="T30" fmla="*/ 116 w 116"/>
                  <a:gd name="T31" fmla="*/ 69 h 119"/>
                  <a:gd name="T32" fmla="*/ 113 w 116"/>
                  <a:gd name="T33" fmla="*/ 60 h 119"/>
                  <a:gd name="T34" fmla="*/ 110 w 116"/>
                  <a:gd name="T35" fmla="*/ 37 h 119"/>
                  <a:gd name="T36" fmla="*/ 96 w 116"/>
                  <a:gd name="T37" fmla="*/ 20 h 119"/>
                  <a:gd name="T38" fmla="*/ 80 w 116"/>
                  <a:gd name="T39" fmla="*/ 6 h 119"/>
                  <a:gd name="T40" fmla="*/ 56 w 116"/>
                  <a:gd name="T41" fmla="*/ 4 h 119"/>
                  <a:gd name="T42" fmla="*/ 36 w 116"/>
                  <a:gd name="T43" fmla="*/ 6 h 119"/>
                  <a:gd name="T44" fmla="*/ 21 w 116"/>
                  <a:gd name="T45" fmla="*/ 20 h 119"/>
                  <a:gd name="T46" fmla="*/ 6 w 116"/>
                  <a:gd name="T47" fmla="*/ 37 h 119"/>
                  <a:gd name="T48" fmla="*/ 4 w 116"/>
                  <a:gd name="T49" fmla="*/ 60 h 119"/>
                  <a:gd name="T50" fmla="*/ 6 w 116"/>
                  <a:gd name="T51" fmla="*/ 80 h 119"/>
                  <a:gd name="T52" fmla="*/ 21 w 116"/>
                  <a:gd name="T53" fmla="*/ 100 h 119"/>
                  <a:gd name="T54" fmla="*/ 36 w 116"/>
                  <a:gd name="T55" fmla="*/ 109 h 119"/>
                  <a:gd name="T56" fmla="*/ 56 w 116"/>
                  <a:gd name="T57" fmla="*/ 114 h 119"/>
                  <a:gd name="T58" fmla="*/ 80 w 116"/>
                  <a:gd name="T59" fmla="*/ 109 h 119"/>
                  <a:gd name="T60" fmla="*/ 96 w 116"/>
                  <a:gd name="T61" fmla="*/ 100 h 119"/>
                  <a:gd name="T62" fmla="*/ 110 w 116"/>
                  <a:gd name="T63" fmla="*/ 80 h 119"/>
                  <a:gd name="T64" fmla="*/ 113 w 116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9">
                    <a:moveTo>
                      <a:pt x="116" y="60"/>
                    </a:moveTo>
                    <a:lnTo>
                      <a:pt x="116" y="46"/>
                    </a:lnTo>
                    <a:lnTo>
                      <a:pt x="113" y="37"/>
                    </a:lnTo>
                    <a:lnTo>
                      <a:pt x="107" y="27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0" y="4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4" y="84"/>
                    </a:lnTo>
                    <a:lnTo>
                      <a:pt x="10" y="94"/>
                    </a:lnTo>
                    <a:lnTo>
                      <a:pt x="17" y="100"/>
                    </a:lnTo>
                    <a:lnTo>
                      <a:pt x="23" y="107"/>
                    </a:lnTo>
                    <a:lnTo>
                      <a:pt x="33" y="114"/>
                    </a:lnTo>
                    <a:lnTo>
                      <a:pt x="46" y="117"/>
                    </a:lnTo>
                    <a:lnTo>
                      <a:pt x="56" y="119"/>
                    </a:lnTo>
                    <a:lnTo>
                      <a:pt x="70" y="117"/>
                    </a:lnTo>
                    <a:lnTo>
                      <a:pt x="80" y="114"/>
                    </a:lnTo>
                    <a:lnTo>
                      <a:pt x="91" y="107"/>
                    </a:lnTo>
                    <a:lnTo>
                      <a:pt x="101" y="100"/>
                    </a:lnTo>
                    <a:lnTo>
                      <a:pt x="107" y="94"/>
                    </a:lnTo>
                    <a:lnTo>
                      <a:pt x="113" y="84"/>
                    </a:lnTo>
                    <a:lnTo>
                      <a:pt x="116" y="69"/>
                    </a:lnTo>
                    <a:lnTo>
                      <a:pt x="116" y="60"/>
                    </a:lnTo>
                    <a:lnTo>
                      <a:pt x="113" y="60"/>
                    </a:lnTo>
                    <a:lnTo>
                      <a:pt x="113" y="46"/>
                    </a:lnTo>
                    <a:lnTo>
                      <a:pt x="110" y="37"/>
                    </a:lnTo>
                    <a:lnTo>
                      <a:pt x="103" y="27"/>
                    </a:lnTo>
                    <a:lnTo>
                      <a:pt x="96" y="20"/>
                    </a:lnTo>
                    <a:lnTo>
                      <a:pt x="91" y="14"/>
                    </a:lnTo>
                    <a:lnTo>
                      <a:pt x="80" y="6"/>
                    </a:lnTo>
                    <a:lnTo>
                      <a:pt x="70" y="4"/>
                    </a:lnTo>
                    <a:lnTo>
                      <a:pt x="56" y="4"/>
                    </a:lnTo>
                    <a:lnTo>
                      <a:pt x="46" y="4"/>
                    </a:lnTo>
                    <a:lnTo>
                      <a:pt x="36" y="6"/>
                    </a:lnTo>
                    <a:lnTo>
                      <a:pt x="27" y="14"/>
                    </a:lnTo>
                    <a:lnTo>
                      <a:pt x="21" y="20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4" y="46"/>
                    </a:lnTo>
                    <a:lnTo>
                      <a:pt x="4" y="60"/>
                    </a:lnTo>
                    <a:lnTo>
                      <a:pt x="4" y="69"/>
                    </a:lnTo>
                    <a:lnTo>
                      <a:pt x="6" y="80"/>
                    </a:lnTo>
                    <a:lnTo>
                      <a:pt x="10" y="90"/>
                    </a:lnTo>
                    <a:lnTo>
                      <a:pt x="21" y="100"/>
                    </a:lnTo>
                    <a:lnTo>
                      <a:pt x="27" y="107"/>
                    </a:lnTo>
                    <a:lnTo>
                      <a:pt x="36" y="109"/>
                    </a:lnTo>
                    <a:lnTo>
                      <a:pt x="46" y="114"/>
                    </a:lnTo>
                    <a:lnTo>
                      <a:pt x="56" y="114"/>
                    </a:lnTo>
                    <a:lnTo>
                      <a:pt x="70" y="114"/>
                    </a:lnTo>
                    <a:lnTo>
                      <a:pt x="80" y="109"/>
                    </a:lnTo>
                    <a:lnTo>
                      <a:pt x="91" y="107"/>
                    </a:lnTo>
                    <a:lnTo>
                      <a:pt x="96" y="100"/>
                    </a:lnTo>
                    <a:lnTo>
                      <a:pt x="103" y="90"/>
                    </a:lnTo>
                    <a:lnTo>
                      <a:pt x="110" y="80"/>
                    </a:lnTo>
                    <a:lnTo>
                      <a:pt x="113" y="69"/>
                    </a:lnTo>
                    <a:lnTo>
                      <a:pt x="113" y="6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3" name="Freeform 1535">
                <a:extLst>
                  <a:ext uri="{FF2B5EF4-FFF2-40B4-BE49-F238E27FC236}">
                    <a16:creationId xmlns:a16="http://schemas.microsoft.com/office/drawing/2014/main" id="{45223B00-78A1-41BE-980E-767F3ACC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112"/>
                <a:ext cx="36" cy="37"/>
              </a:xfrm>
              <a:custGeom>
                <a:avLst/>
                <a:gdLst>
                  <a:gd name="T0" fmla="*/ 109 w 109"/>
                  <a:gd name="T1" fmla="*/ 42 h 109"/>
                  <a:gd name="T2" fmla="*/ 99 w 109"/>
                  <a:gd name="T3" fmla="*/ 23 h 109"/>
                  <a:gd name="T4" fmla="*/ 87 w 109"/>
                  <a:gd name="T5" fmla="*/ 10 h 109"/>
                  <a:gd name="T6" fmla="*/ 66 w 109"/>
                  <a:gd name="T7" fmla="*/ 0 h 109"/>
                  <a:gd name="T8" fmla="*/ 42 w 109"/>
                  <a:gd name="T9" fmla="*/ 0 h 109"/>
                  <a:gd name="T10" fmla="*/ 23 w 109"/>
                  <a:gd name="T11" fmla="*/ 10 h 109"/>
                  <a:gd name="T12" fmla="*/ 6 w 109"/>
                  <a:gd name="T13" fmla="*/ 23 h 109"/>
                  <a:gd name="T14" fmla="*/ 0 w 109"/>
                  <a:gd name="T15" fmla="*/ 42 h 109"/>
                  <a:gd name="T16" fmla="*/ 0 w 109"/>
                  <a:gd name="T17" fmla="*/ 65 h 109"/>
                  <a:gd name="T18" fmla="*/ 6 w 109"/>
                  <a:gd name="T19" fmla="*/ 86 h 109"/>
                  <a:gd name="T20" fmla="*/ 23 w 109"/>
                  <a:gd name="T21" fmla="*/ 103 h 109"/>
                  <a:gd name="T22" fmla="*/ 42 w 109"/>
                  <a:gd name="T23" fmla="*/ 109 h 109"/>
                  <a:gd name="T24" fmla="*/ 66 w 109"/>
                  <a:gd name="T25" fmla="*/ 109 h 109"/>
                  <a:gd name="T26" fmla="*/ 87 w 109"/>
                  <a:gd name="T27" fmla="*/ 103 h 109"/>
                  <a:gd name="T28" fmla="*/ 99 w 109"/>
                  <a:gd name="T29" fmla="*/ 86 h 109"/>
                  <a:gd name="T30" fmla="*/ 109 w 109"/>
                  <a:gd name="T31" fmla="*/ 65 h 109"/>
                  <a:gd name="T32" fmla="*/ 106 w 109"/>
                  <a:gd name="T33" fmla="*/ 56 h 109"/>
                  <a:gd name="T34" fmla="*/ 103 w 109"/>
                  <a:gd name="T35" fmla="*/ 35 h 109"/>
                  <a:gd name="T36" fmla="*/ 92 w 109"/>
                  <a:gd name="T37" fmla="*/ 19 h 109"/>
                  <a:gd name="T38" fmla="*/ 76 w 109"/>
                  <a:gd name="T39" fmla="*/ 6 h 109"/>
                  <a:gd name="T40" fmla="*/ 52 w 109"/>
                  <a:gd name="T41" fmla="*/ 2 h 109"/>
                  <a:gd name="T42" fmla="*/ 32 w 109"/>
                  <a:gd name="T43" fmla="*/ 6 h 109"/>
                  <a:gd name="T44" fmla="*/ 17 w 109"/>
                  <a:gd name="T45" fmla="*/ 19 h 109"/>
                  <a:gd name="T46" fmla="*/ 6 w 109"/>
                  <a:gd name="T47" fmla="*/ 35 h 109"/>
                  <a:gd name="T48" fmla="*/ 2 w 109"/>
                  <a:gd name="T49" fmla="*/ 56 h 109"/>
                  <a:gd name="T50" fmla="*/ 6 w 109"/>
                  <a:gd name="T51" fmla="*/ 75 h 109"/>
                  <a:gd name="T52" fmla="*/ 17 w 109"/>
                  <a:gd name="T53" fmla="*/ 92 h 109"/>
                  <a:gd name="T54" fmla="*/ 32 w 109"/>
                  <a:gd name="T55" fmla="*/ 103 h 109"/>
                  <a:gd name="T56" fmla="*/ 52 w 109"/>
                  <a:gd name="T57" fmla="*/ 105 h 109"/>
                  <a:gd name="T58" fmla="*/ 76 w 109"/>
                  <a:gd name="T59" fmla="*/ 103 h 109"/>
                  <a:gd name="T60" fmla="*/ 92 w 109"/>
                  <a:gd name="T61" fmla="*/ 92 h 109"/>
                  <a:gd name="T62" fmla="*/ 103 w 109"/>
                  <a:gd name="T63" fmla="*/ 75 h 109"/>
                  <a:gd name="T64" fmla="*/ 106 w 109"/>
                  <a:gd name="T65" fmla="*/ 5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6"/>
                    </a:moveTo>
                    <a:lnTo>
                      <a:pt x="109" y="42"/>
                    </a:lnTo>
                    <a:lnTo>
                      <a:pt x="106" y="33"/>
                    </a:lnTo>
                    <a:lnTo>
                      <a:pt x="99" y="23"/>
                    </a:lnTo>
                    <a:lnTo>
                      <a:pt x="92" y="16"/>
                    </a:lnTo>
                    <a:lnTo>
                      <a:pt x="87" y="10"/>
                    </a:lnTo>
                    <a:lnTo>
                      <a:pt x="76" y="2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6" y="23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0" y="65"/>
                    </a:lnTo>
                    <a:lnTo>
                      <a:pt x="2" y="75"/>
                    </a:lnTo>
                    <a:lnTo>
                      <a:pt x="6" y="86"/>
                    </a:lnTo>
                    <a:lnTo>
                      <a:pt x="17" y="96"/>
                    </a:lnTo>
                    <a:lnTo>
                      <a:pt x="23" y="103"/>
                    </a:lnTo>
                    <a:lnTo>
                      <a:pt x="32" y="105"/>
                    </a:lnTo>
                    <a:lnTo>
                      <a:pt x="42" y="109"/>
                    </a:lnTo>
                    <a:lnTo>
                      <a:pt x="52" y="109"/>
                    </a:lnTo>
                    <a:lnTo>
                      <a:pt x="66" y="109"/>
                    </a:lnTo>
                    <a:lnTo>
                      <a:pt x="76" y="105"/>
                    </a:lnTo>
                    <a:lnTo>
                      <a:pt x="87" y="103"/>
                    </a:lnTo>
                    <a:lnTo>
                      <a:pt x="92" y="96"/>
                    </a:lnTo>
                    <a:lnTo>
                      <a:pt x="99" y="86"/>
                    </a:lnTo>
                    <a:lnTo>
                      <a:pt x="106" y="75"/>
                    </a:lnTo>
                    <a:lnTo>
                      <a:pt x="109" y="65"/>
                    </a:lnTo>
                    <a:lnTo>
                      <a:pt x="109" y="56"/>
                    </a:lnTo>
                    <a:lnTo>
                      <a:pt x="106" y="56"/>
                    </a:lnTo>
                    <a:lnTo>
                      <a:pt x="106" y="45"/>
                    </a:lnTo>
                    <a:lnTo>
                      <a:pt x="103" y="35"/>
                    </a:lnTo>
                    <a:lnTo>
                      <a:pt x="97" y="25"/>
                    </a:lnTo>
                    <a:lnTo>
                      <a:pt x="92" y="19"/>
                    </a:lnTo>
                    <a:lnTo>
                      <a:pt x="82" y="12"/>
                    </a:lnTo>
                    <a:lnTo>
                      <a:pt x="76" y="6"/>
                    </a:lnTo>
                    <a:lnTo>
                      <a:pt x="66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6" y="12"/>
                    </a:lnTo>
                    <a:lnTo>
                      <a:pt x="17" y="19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5"/>
                    </a:lnTo>
                    <a:lnTo>
                      <a:pt x="2" y="56"/>
                    </a:lnTo>
                    <a:lnTo>
                      <a:pt x="2" y="65"/>
                    </a:lnTo>
                    <a:lnTo>
                      <a:pt x="6" y="75"/>
                    </a:lnTo>
                    <a:lnTo>
                      <a:pt x="9" y="82"/>
                    </a:lnTo>
                    <a:lnTo>
                      <a:pt x="17" y="92"/>
                    </a:lnTo>
                    <a:lnTo>
                      <a:pt x="26" y="99"/>
                    </a:lnTo>
                    <a:lnTo>
                      <a:pt x="32" y="103"/>
                    </a:lnTo>
                    <a:lnTo>
                      <a:pt x="42" y="105"/>
                    </a:lnTo>
                    <a:lnTo>
                      <a:pt x="52" y="105"/>
                    </a:lnTo>
                    <a:lnTo>
                      <a:pt x="66" y="105"/>
                    </a:lnTo>
                    <a:lnTo>
                      <a:pt x="76" y="103"/>
                    </a:lnTo>
                    <a:lnTo>
                      <a:pt x="82" y="99"/>
                    </a:lnTo>
                    <a:lnTo>
                      <a:pt x="92" y="92"/>
                    </a:lnTo>
                    <a:lnTo>
                      <a:pt x="97" y="82"/>
                    </a:lnTo>
                    <a:lnTo>
                      <a:pt x="103" y="75"/>
                    </a:lnTo>
                    <a:lnTo>
                      <a:pt x="106" y="65"/>
                    </a:lnTo>
                    <a:lnTo>
                      <a:pt x="106" y="56"/>
                    </a:lnTo>
                    <a:lnTo>
                      <a:pt x="109" y="56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4" name="Freeform 1536">
                <a:extLst>
                  <a:ext uri="{FF2B5EF4-FFF2-40B4-BE49-F238E27FC236}">
                    <a16:creationId xmlns:a16="http://schemas.microsoft.com/office/drawing/2014/main" id="{B7520EA7-5A0A-4E0F-A020-F1A69522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114"/>
                <a:ext cx="35" cy="33"/>
              </a:xfrm>
              <a:custGeom>
                <a:avLst/>
                <a:gdLst>
                  <a:gd name="T0" fmla="*/ 104 w 104"/>
                  <a:gd name="T1" fmla="*/ 42 h 101"/>
                  <a:gd name="T2" fmla="*/ 95 w 104"/>
                  <a:gd name="T3" fmla="*/ 23 h 101"/>
                  <a:gd name="T4" fmla="*/ 80 w 104"/>
                  <a:gd name="T5" fmla="*/ 9 h 101"/>
                  <a:gd name="T6" fmla="*/ 64 w 104"/>
                  <a:gd name="T7" fmla="*/ 0 h 101"/>
                  <a:gd name="T8" fmla="*/ 40 w 104"/>
                  <a:gd name="T9" fmla="*/ 0 h 101"/>
                  <a:gd name="T10" fmla="*/ 24 w 104"/>
                  <a:gd name="T11" fmla="*/ 9 h 101"/>
                  <a:gd name="T12" fmla="*/ 7 w 104"/>
                  <a:gd name="T13" fmla="*/ 23 h 101"/>
                  <a:gd name="T14" fmla="*/ 0 w 104"/>
                  <a:gd name="T15" fmla="*/ 42 h 101"/>
                  <a:gd name="T16" fmla="*/ 0 w 104"/>
                  <a:gd name="T17" fmla="*/ 61 h 101"/>
                  <a:gd name="T18" fmla="*/ 7 w 104"/>
                  <a:gd name="T19" fmla="*/ 78 h 101"/>
                  <a:gd name="T20" fmla="*/ 24 w 104"/>
                  <a:gd name="T21" fmla="*/ 96 h 101"/>
                  <a:gd name="T22" fmla="*/ 40 w 104"/>
                  <a:gd name="T23" fmla="*/ 101 h 101"/>
                  <a:gd name="T24" fmla="*/ 64 w 104"/>
                  <a:gd name="T25" fmla="*/ 101 h 101"/>
                  <a:gd name="T26" fmla="*/ 80 w 104"/>
                  <a:gd name="T27" fmla="*/ 96 h 101"/>
                  <a:gd name="T28" fmla="*/ 95 w 104"/>
                  <a:gd name="T29" fmla="*/ 78 h 101"/>
                  <a:gd name="T30" fmla="*/ 104 w 104"/>
                  <a:gd name="T31" fmla="*/ 61 h 101"/>
                  <a:gd name="T32" fmla="*/ 101 w 104"/>
                  <a:gd name="T33" fmla="*/ 52 h 101"/>
                  <a:gd name="T34" fmla="*/ 97 w 104"/>
                  <a:gd name="T35" fmla="*/ 32 h 101"/>
                  <a:gd name="T36" fmla="*/ 87 w 104"/>
                  <a:gd name="T37" fmla="*/ 17 h 101"/>
                  <a:gd name="T38" fmla="*/ 70 w 104"/>
                  <a:gd name="T39" fmla="*/ 6 h 101"/>
                  <a:gd name="T40" fmla="*/ 50 w 104"/>
                  <a:gd name="T41" fmla="*/ 2 h 101"/>
                  <a:gd name="T42" fmla="*/ 34 w 104"/>
                  <a:gd name="T43" fmla="*/ 6 h 101"/>
                  <a:gd name="T44" fmla="*/ 17 w 104"/>
                  <a:gd name="T45" fmla="*/ 17 h 101"/>
                  <a:gd name="T46" fmla="*/ 7 w 104"/>
                  <a:gd name="T47" fmla="*/ 32 h 101"/>
                  <a:gd name="T48" fmla="*/ 4 w 104"/>
                  <a:gd name="T49" fmla="*/ 52 h 101"/>
                  <a:gd name="T50" fmla="*/ 7 w 104"/>
                  <a:gd name="T51" fmla="*/ 69 h 101"/>
                  <a:gd name="T52" fmla="*/ 17 w 104"/>
                  <a:gd name="T53" fmla="*/ 86 h 101"/>
                  <a:gd name="T54" fmla="*/ 34 w 104"/>
                  <a:gd name="T55" fmla="*/ 96 h 101"/>
                  <a:gd name="T56" fmla="*/ 50 w 104"/>
                  <a:gd name="T57" fmla="*/ 99 h 101"/>
                  <a:gd name="T58" fmla="*/ 70 w 104"/>
                  <a:gd name="T59" fmla="*/ 96 h 101"/>
                  <a:gd name="T60" fmla="*/ 87 w 104"/>
                  <a:gd name="T61" fmla="*/ 86 h 101"/>
                  <a:gd name="T62" fmla="*/ 97 w 104"/>
                  <a:gd name="T63" fmla="*/ 69 h 101"/>
                  <a:gd name="T64" fmla="*/ 101 w 104"/>
                  <a:gd name="T65" fmla="*/ 5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1">
                    <a:moveTo>
                      <a:pt x="104" y="52"/>
                    </a:moveTo>
                    <a:lnTo>
                      <a:pt x="104" y="42"/>
                    </a:lnTo>
                    <a:lnTo>
                      <a:pt x="101" y="32"/>
                    </a:lnTo>
                    <a:lnTo>
                      <a:pt x="95" y="23"/>
                    </a:lnTo>
                    <a:lnTo>
                      <a:pt x="90" y="17"/>
                    </a:lnTo>
                    <a:lnTo>
                      <a:pt x="80" y="9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4" y="9"/>
                    </a:lnTo>
                    <a:lnTo>
                      <a:pt x="15" y="17"/>
                    </a:lnTo>
                    <a:lnTo>
                      <a:pt x="7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4" y="72"/>
                    </a:lnTo>
                    <a:lnTo>
                      <a:pt x="7" y="78"/>
                    </a:lnTo>
                    <a:lnTo>
                      <a:pt x="15" y="89"/>
                    </a:lnTo>
                    <a:lnTo>
                      <a:pt x="24" y="96"/>
                    </a:lnTo>
                    <a:lnTo>
                      <a:pt x="30" y="99"/>
                    </a:lnTo>
                    <a:lnTo>
                      <a:pt x="40" y="101"/>
                    </a:lnTo>
                    <a:lnTo>
                      <a:pt x="50" y="101"/>
                    </a:lnTo>
                    <a:lnTo>
                      <a:pt x="64" y="101"/>
                    </a:lnTo>
                    <a:lnTo>
                      <a:pt x="74" y="99"/>
                    </a:lnTo>
                    <a:lnTo>
                      <a:pt x="80" y="96"/>
                    </a:lnTo>
                    <a:lnTo>
                      <a:pt x="90" y="89"/>
                    </a:lnTo>
                    <a:lnTo>
                      <a:pt x="95" y="78"/>
                    </a:lnTo>
                    <a:lnTo>
                      <a:pt x="101" y="72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1" y="52"/>
                    </a:lnTo>
                    <a:lnTo>
                      <a:pt x="101" y="42"/>
                    </a:lnTo>
                    <a:lnTo>
                      <a:pt x="97" y="32"/>
                    </a:lnTo>
                    <a:lnTo>
                      <a:pt x="95" y="23"/>
                    </a:lnTo>
                    <a:lnTo>
                      <a:pt x="87" y="17"/>
                    </a:lnTo>
                    <a:lnTo>
                      <a:pt x="80" y="9"/>
                    </a:lnTo>
                    <a:lnTo>
                      <a:pt x="70" y="6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1" y="23"/>
                    </a:lnTo>
                    <a:lnTo>
                      <a:pt x="7" y="32"/>
                    </a:lnTo>
                    <a:lnTo>
                      <a:pt x="4" y="42"/>
                    </a:lnTo>
                    <a:lnTo>
                      <a:pt x="4" y="52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1" y="78"/>
                    </a:lnTo>
                    <a:lnTo>
                      <a:pt x="17" y="86"/>
                    </a:lnTo>
                    <a:lnTo>
                      <a:pt x="24" y="92"/>
                    </a:lnTo>
                    <a:lnTo>
                      <a:pt x="34" y="96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1" y="99"/>
                    </a:lnTo>
                    <a:lnTo>
                      <a:pt x="70" y="96"/>
                    </a:lnTo>
                    <a:lnTo>
                      <a:pt x="80" y="92"/>
                    </a:lnTo>
                    <a:lnTo>
                      <a:pt x="87" y="86"/>
                    </a:lnTo>
                    <a:lnTo>
                      <a:pt x="95" y="78"/>
                    </a:lnTo>
                    <a:lnTo>
                      <a:pt x="97" y="69"/>
                    </a:lnTo>
                    <a:lnTo>
                      <a:pt x="101" y="61"/>
                    </a:lnTo>
                    <a:lnTo>
                      <a:pt x="101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5" name="Freeform 1537">
                <a:extLst>
                  <a:ext uri="{FF2B5EF4-FFF2-40B4-BE49-F238E27FC236}">
                    <a16:creationId xmlns:a16="http://schemas.microsoft.com/office/drawing/2014/main" id="{2FC61BCB-64DC-45FA-A592-2ACB3F10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114"/>
                <a:ext cx="32" cy="33"/>
              </a:xfrm>
              <a:custGeom>
                <a:avLst/>
                <a:gdLst>
                  <a:gd name="T0" fmla="*/ 97 w 97"/>
                  <a:gd name="T1" fmla="*/ 40 h 97"/>
                  <a:gd name="T2" fmla="*/ 91 w 97"/>
                  <a:gd name="T3" fmla="*/ 21 h 97"/>
                  <a:gd name="T4" fmla="*/ 76 w 97"/>
                  <a:gd name="T5" fmla="*/ 7 h 97"/>
                  <a:gd name="T6" fmla="*/ 57 w 97"/>
                  <a:gd name="T7" fmla="*/ 0 h 97"/>
                  <a:gd name="T8" fmla="*/ 36 w 97"/>
                  <a:gd name="T9" fmla="*/ 0 h 97"/>
                  <a:gd name="T10" fmla="*/ 20 w 97"/>
                  <a:gd name="T11" fmla="*/ 7 h 97"/>
                  <a:gd name="T12" fmla="*/ 7 w 97"/>
                  <a:gd name="T13" fmla="*/ 21 h 97"/>
                  <a:gd name="T14" fmla="*/ 0 w 97"/>
                  <a:gd name="T15" fmla="*/ 40 h 97"/>
                  <a:gd name="T16" fmla="*/ 0 w 97"/>
                  <a:gd name="T17" fmla="*/ 59 h 97"/>
                  <a:gd name="T18" fmla="*/ 7 w 97"/>
                  <a:gd name="T19" fmla="*/ 76 h 97"/>
                  <a:gd name="T20" fmla="*/ 20 w 97"/>
                  <a:gd name="T21" fmla="*/ 90 h 97"/>
                  <a:gd name="T22" fmla="*/ 36 w 97"/>
                  <a:gd name="T23" fmla="*/ 97 h 97"/>
                  <a:gd name="T24" fmla="*/ 57 w 97"/>
                  <a:gd name="T25" fmla="*/ 97 h 97"/>
                  <a:gd name="T26" fmla="*/ 76 w 97"/>
                  <a:gd name="T27" fmla="*/ 90 h 97"/>
                  <a:gd name="T28" fmla="*/ 91 w 97"/>
                  <a:gd name="T29" fmla="*/ 76 h 97"/>
                  <a:gd name="T30" fmla="*/ 97 w 97"/>
                  <a:gd name="T31" fmla="*/ 59 h 97"/>
                  <a:gd name="T32" fmla="*/ 93 w 97"/>
                  <a:gd name="T33" fmla="*/ 50 h 97"/>
                  <a:gd name="T34" fmla="*/ 91 w 97"/>
                  <a:gd name="T35" fmla="*/ 30 h 97"/>
                  <a:gd name="T36" fmla="*/ 81 w 97"/>
                  <a:gd name="T37" fmla="*/ 17 h 97"/>
                  <a:gd name="T38" fmla="*/ 66 w 97"/>
                  <a:gd name="T39" fmla="*/ 7 h 97"/>
                  <a:gd name="T40" fmla="*/ 46 w 97"/>
                  <a:gd name="T41" fmla="*/ 4 h 97"/>
                  <a:gd name="T42" fmla="*/ 30 w 97"/>
                  <a:gd name="T43" fmla="*/ 7 h 97"/>
                  <a:gd name="T44" fmla="*/ 17 w 97"/>
                  <a:gd name="T45" fmla="*/ 17 h 97"/>
                  <a:gd name="T46" fmla="*/ 7 w 97"/>
                  <a:gd name="T47" fmla="*/ 30 h 97"/>
                  <a:gd name="T48" fmla="*/ 3 w 97"/>
                  <a:gd name="T49" fmla="*/ 50 h 97"/>
                  <a:gd name="T50" fmla="*/ 7 w 97"/>
                  <a:gd name="T51" fmla="*/ 67 h 97"/>
                  <a:gd name="T52" fmla="*/ 17 w 97"/>
                  <a:gd name="T53" fmla="*/ 80 h 97"/>
                  <a:gd name="T54" fmla="*/ 30 w 97"/>
                  <a:gd name="T55" fmla="*/ 90 h 97"/>
                  <a:gd name="T56" fmla="*/ 46 w 97"/>
                  <a:gd name="T57" fmla="*/ 94 h 97"/>
                  <a:gd name="T58" fmla="*/ 66 w 97"/>
                  <a:gd name="T59" fmla="*/ 90 h 97"/>
                  <a:gd name="T60" fmla="*/ 81 w 97"/>
                  <a:gd name="T61" fmla="*/ 80 h 97"/>
                  <a:gd name="T62" fmla="*/ 91 w 97"/>
                  <a:gd name="T63" fmla="*/ 67 h 97"/>
                  <a:gd name="T64" fmla="*/ 93 w 97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3" y="30"/>
                    </a:lnTo>
                    <a:lnTo>
                      <a:pt x="91" y="21"/>
                    </a:lnTo>
                    <a:lnTo>
                      <a:pt x="83" y="15"/>
                    </a:lnTo>
                    <a:lnTo>
                      <a:pt x="76" y="7"/>
                    </a:lnTo>
                    <a:lnTo>
                      <a:pt x="66" y="4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7"/>
                    </a:lnTo>
                    <a:lnTo>
                      <a:pt x="13" y="15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3" y="67"/>
                    </a:lnTo>
                    <a:lnTo>
                      <a:pt x="7" y="76"/>
                    </a:lnTo>
                    <a:lnTo>
                      <a:pt x="13" y="84"/>
                    </a:lnTo>
                    <a:lnTo>
                      <a:pt x="20" y="90"/>
                    </a:lnTo>
                    <a:lnTo>
                      <a:pt x="30" y="94"/>
                    </a:lnTo>
                    <a:lnTo>
                      <a:pt x="36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6" y="94"/>
                    </a:lnTo>
                    <a:lnTo>
                      <a:pt x="76" y="90"/>
                    </a:lnTo>
                    <a:lnTo>
                      <a:pt x="83" y="84"/>
                    </a:lnTo>
                    <a:lnTo>
                      <a:pt x="91" y="76"/>
                    </a:lnTo>
                    <a:lnTo>
                      <a:pt x="93" y="67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1" y="30"/>
                    </a:lnTo>
                    <a:lnTo>
                      <a:pt x="86" y="24"/>
                    </a:lnTo>
                    <a:lnTo>
                      <a:pt x="81" y="17"/>
                    </a:lnTo>
                    <a:lnTo>
                      <a:pt x="74" y="10"/>
                    </a:lnTo>
                    <a:lnTo>
                      <a:pt x="66" y="7"/>
                    </a:lnTo>
                    <a:lnTo>
                      <a:pt x="57" y="4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7" y="30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11" y="74"/>
                    </a:lnTo>
                    <a:lnTo>
                      <a:pt x="17" y="80"/>
                    </a:lnTo>
                    <a:lnTo>
                      <a:pt x="23" y="87"/>
                    </a:lnTo>
                    <a:lnTo>
                      <a:pt x="30" y="90"/>
                    </a:lnTo>
                    <a:lnTo>
                      <a:pt x="40" y="94"/>
                    </a:lnTo>
                    <a:lnTo>
                      <a:pt x="46" y="94"/>
                    </a:lnTo>
                    <a:lnTo>
                      <a:pt x="57" y="94"/>
                    </a:lnTo>
                    <a:lnTo>
                      <a:pt x="66" y="90"/>
                    </a:lnTo>
                    <a:lnTo>
                      <a:pt x="74" y="87"/>
                    </a:lnTo>
                    <a:lnTo>
                      <a:pt x="81" y="80"/>
                    </a:lnTo>
                    <a:lnTo>
                      <a:pt x="86" y="74"/>
                    </a:lnTo>
                    <a:lnTo>
                      <a:pt x="91" y="67"/>
                    </a:lnTo>
                    <a:lnTo>
                      <a:pt x="93" y="57"/>
                    </a:lnTo>
                    <a:lnTo>
                      <a:pt x="93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6" name="Freeform 1538">
                <a:extLst>
                  <a:ext uri="{FF2B5EF4-FFF2-40B4-BE49-F238E27FC236}">
                    <a16:creationId xmlns:a16="http://schemas.microsoft.com/office/drawing/2014/main" id="{71704D55-0E8D-4C11-BFD7-4BC7324A7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116"/>
                <a:ext cx="30" cy="29"/>
              </a:xfrm>
              <a:custGeom>
                <a:avLst/>
                <a:gdLst>
                  <a:gd name="T0" fmla="*/ 90 w 90"/>
                  <a:gd name="T1" fmla="*/ 35 h 89"/>
                  <a:gd name="T2" fmla="*/ 83 w 90"/>
                  <a:gd name="T3" fmla="*/ 19 h 89"/>
                  <a:gd name="T4" fmla="*/ 71 w 90"/>
                  <a:gd name="T5" fmla="*/ 6 h 89"/>
                  <a:gd name="T6" fmla="*/ 54 w 90"/>
                  <a:gd name="T7" fmla="*/ 0 h 89"/>
                  <a:gd name="T8" fmla="*/ 37 w 90"/>
                  <a:gd name="T9" fmla="*/ 0 h 89"/>
                  <a:gd name="T10" fmla="*/ 20 w 90"/>
                  <a:gd name="T11" fmla="*/ 6 h 89"/>
                  <a:gd name="T12" fmla="*/ 8 w 90"/>
                  <a:gd name="T13" fmla="*/ 19 h 89"/>
                  <a:gd name="T14" fmla="*/ 0 w 90"/>
                  <a:gd name="T15" fmla="*/ 35 h 89"/>
                  <a:gd name="T16" fmla="*/ 0 w 90"/>
                  <a:gd name="T17" fmla="*/ 53 h 89"/>
                  <a:gd name="T18" fmla="*/ 8 w 90"/>
                  <a:gd name="T19" fmla="*/ 70 h 89"/>
                  <a:gd name="T20" fmla="*/ 20 w 90"/>
                  <a:gd name="T21" fmla="*/ 82 h 89"/>
                  <a:gd name="T22" fmla="*/ 37 w 90"/>
                  <a:gd name="T23" fmla="*/ 89 h 89"/>
                  <a:gd name="T24" fmla="*/ 54 w 90"/>
                  <a:gd name="T25" fmla="*/ 89 h 89"/>
                  <a:gd name="T26" fmla="*/ 71 w 90"/>
                  <a:gd name="T27" fmla="*/ 82 h 89"/>
                  <a:gd name="T28" fmla="*/ 83 w 90"/>
                  <a:gd name="T29" fmla="*/ 70 h 89"/>
                  <a:gd name="T30" fmla="*/ 90 w 90"/>
                  <a:gd name="T31" fmla="*/ 53 h 89"/>
                  <a:gd name="T32" fmla="*/ 88 w 90"/>
                  <a:gd name="T33" fmla="*/ 46 h 89"/>
                  <a:gd name="T34" fmla="*/ 83 w 90"/>
                  <a:gd name="T35" fmla="*/ 30 h 89"/>
                  <a:gd name="T36" fmla="*/ 73 w 90"/>
                  <a:gd name="T37" fmla="*/ 15 h 89"/>
                  <a:gd name="T38" fmla="*/ 60 w 90"/>
                  <a:gd name="T39" fmla="*/ 6 h 89"/>
                  <a:gd name="T40" fmla="*/ 43 w 90"/>
                  <a:gd name="T41" fmla="*/ 2 h 89"/>
                  <a:gd name="T42" fmla="*/ 31 w 90"/>
                  <a:gd name="T43" fmla="*/ 6 h 89"/>
                  <a:gd name="T44" fmla="*/ 17 w 90"/>
                  <a:gd name="T45" fmla="*/ 15 h 89"/>
                  <a:gd name="T46" fmla="*/ 8 w 90"/>
                  <a:gd name="T47" fmla="*/ 30 h 89"/>
                  <a:gd name="T48" fmla="*/ 4 w 90"/>
                  <a:gd name="T49" fmla="*/ 46 h 89"/>
                  <a:gd name="T50" fmla="*/ 8 w 90"/>
                  <a:gd name="T51" fmla="*/ 63 h 89"/>
                  <a:gd name="T52" fmla="*/ 17 w 90"/>
                  <a:gd name="T53" fmla="*/ 76 h 89"/>
                  <a:gd name="T54" fmla="*/ 31 w 90"/>
                  <a:gd name="T55" fmla="*/ 82 h 89"/>
                  <a:gd name="T56" fmla="*/ 43 w 90"/>
                  <a:gd name="T57" fmla="*/ 86 h 89"/>
                  <a:gd name="T58" fmla="*/ 60 w 90"/>
                  <a:gd name="T59" fmla="*/ 82 h 89"/>
                  <a:gd name="T60" fmla="*/ 73 w 90"/>
                  <a:gd name="T61" fmla="*/ 76 h 89"/>
                  <a:gd name="T62" fmla="*/ 83 w 90"/>
                  <a:gd name="T63" fmla="*/ 63 h 89"/>
                  <a:gd name="T64" fmla="*/ 88 w 90"/>
                  <a:gd name="T65" fmla="*/ 4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6"/>
                    </a:moveTo>
                    <a:lnTo>
                      <a:pt x="90" y="35"/>
                    </a:lnTo>
                    <a:lnTo>
                      <a:pt x="88" y="25"/>
                    </a:lnTo>
                    <a:lnTo>
                      <a:pt x="83" y="19"/>
                    </a:lnTo>
                    <a:lnTo>
                      <a:pt x="78" y="13"/>
                    </a:lnTo>
                    <a:lnTo>
                      <a:pt x="71" y="6"/>
                    </a:lnTo>
                    <a:lnTo>
                      <a:pt x="63" y="2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27" y="2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8" y="70"/>
                    </a:lnTo>
                    <a:lnTo>
                      <a:pt x="14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7" y="89"/>
                    </a:lnTo>
                    <a:lnTo>
                      <a:pt x="43" y="89"/>
                    </a:lnTo>
                    <a:lnTo>
                      <a:pt x="54" y="89"/>
                    </a:lnTo>
                    <a:lnTo>
                      <a:pt x="63" y="86"/>
                    </a:lnTo>
                    <a:lnTo>
                      <a:pt x="71" y="82"/>
                    </a:lnTo>
                    <a:lnTo>
                      <a:pt x="78" y="76"/>
                    </a:lnTo>
                    <a:lnTo>
                      <a:pt x="83" y="70"/>
                    </a:lnTo>
                    <a:lnTo>
                      <a:pt x="88" y="63"/>
                    </a:lnTo>
                    <a:lnTo>
                      <a:pt x="90" y="53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8" y="35"/>
                    </a:lnTo>
                    <a:lnTo>
                      <a:pt x="83" y="30"/>
                    </a:lnTo>
                    <a:lnTo>
                      <a:pt x="80" y="23"/>
                    </a:lnTo>
                    <a:lnTo>
                      <a:pt x="73" y="15"/>
                    </a:lnTo>
                    <a:lnTo>
                      <a:pt x="67" y="9"/>
                    </a:lnTo>
                    <a:lnTo>
                      <a:pt x="60" y="6"/>
                    </a:lnTo>
                    <a:lnTo>
                      <a:pt x="54" y="2"/>
                    </a:lnTo>
                    <a:lnTo>
                      <a:pt x="43" y="2"/>
                    </a:lnTo>
                    <a:lnTo>
                      <a:pt x="37" y="2"/>
                    </a:lnTo>
                    <a:lnTo>
                      <a:pt x="31" y="6"/>
                    </a:lnTo>
                    <a:lnTo>
                      <a:pt x="20" y="9"/>
                    </a:lnTo>
                    <a:lnTo>
                      <a:pt x="17" y="15"/>
                    </a:lnTo>
                    <a:lnTo>
                      <a:pt x="10" y="23"/>
                    </a:lnTo>
                    <a:lnTo>
                      <a:pt x="8" y="30"/>
                    </a:lnTo>
                    <a:lnTo>
                      <a:pt x="4" y="35"/>
                    </a:lnTo>
                    <a:lnTo>
                      <a:pt x="4" y="46"/>
                    </a:lnTo>
                    <a:lnTo>
                      <a:pt x="4" y="53"/>
                    </a:lnTo>
                    <a:lnTo>
                      <a:pt x="8" y="63"/>
                    </a:lnTo>
                    <a:lnTo>
                      <a:pt x="10" y="70"/>
                    </a:lnTo>
                    <a:lnTo>
                      <a:pt x="17" y="76"/>
                    </a:lnTo>
                    <a:lnTo>
                      <a:pt x="20" y="80"/>
                    </a:lnTo>
                    <a:lnTo>
                      <a:pt x="31" y="82"/>
                    </a:lnTo>
                    <a:lnTo>
                      <a:pt x="37" y="86"/>
                    </a:lnTo>
                    <a:lnTo>
                      <a:pt x="43" y="86"/>
                    </a:lnTo>
                    <a:lnTo>
                      <a:pt x="54" y="86"/>
                    </a:lnTo>
                    <a:lnTo>
                      <a:pt x="60" y="82"/>
                    </a:lnTo>
                    <a:lnTo>
                      <a:pt x="67" y="80"/>
                    </a:lnTo>
                    <a:lnTo>
                      <a:pt x="73" y="76"/>
                    </a:lnTo>
                    <a:lnTo>
                      <a:pt x="80" y="70"/>
                    </a:lnTo>
                    <a:lnTo>
                      <a:pt x="83" y="63"/>
                    </a:lnTo>
                    <a:lnTo>
                      <a:pt x="88" y="53"/>
                    </a:lnTo>
                    <a:lnTo>
                      <a:pt x="88" y="46"/>
                    </a:lnTo>
                    <a:lnTo>
                      <a:pt x="90" y="46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7" name="Freeform 1539">
                <a:extLst>
                  <a:ext uri="{FF2B5EF4-FFF2-40B4-BE49-F238E27FC236}">
                    <a16:creationId xmlns:a16="http://schemas.microsoft.com/office/drawing/2014/main" id="{F69702E7-AFA8-4AB5-9D98-E2B09BD40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117"/>
                <a:ext cx="28" cy="27"/>
              </a:xfrm>
              <a:custGeom>
                <a:avLst/>
                <a:gdLst>
                  <a:gd name="T0" fmla="*/ 84 w 84"/>
                  <a:gd name="T1" fmla="*/ 33 h 83"/>
                  <a:gd name="T2" fmla="*/ 76 w 84"/>
                  <a:gd name="T3" fmla="*/ 20 h 83"/>
                  <a:gd name="T4" fmla="*/ 63 w 84"/>
                  <a:gd name="T5" fmla="*/ 8 h 83"/>
                  <a:gd name="T6" fmla="*/ 50 w 84"/>
                  <a:gd name="T7" fmla="*/ 0 h 83"/>
                  <a:gd name="T8" fmla="*/ 33 w 84"/>
                  <a:gd name="T9" fmla="*/ 0 h 83"/>
                  <a:gd name="T10" fmla="*/ 16 w 84"/>
                  <a:gd name="T11" fmla="*/ 8 h 83"/>
                  <a:gd name="T12" fmla="*/ 6 w 84"/>
                  <a:gd name="T13" fmla="*/ 20 h 83"/>
                  <a:gd name="T14" fmla="*/ 0 w 84"/>
                  <a:gd name="T15" fmla="*/ 33 h 83"/>
                  <a:gd name="T16" fmla="*/ 0 w 84"/>
                  <a:gd name="T17" fmla="*/ 50 h 83"/>
                  <a:gd name="T18" fmla="*/ 6 w 84"/>
                  <a:gd name="T19" fmla="*/ 67 h 83"/>
                  <a:gd name="T20" fmla="*/ 16 w 84"/>
                  <a:gd name="T21" fmla="*/ 77 h 83"/>
                  <a:gd name="T22" fmla="*/ 33 w 84"/>
                  <a:gd name="T23" fmla="*/ 83 h 83"/>
                  <a:gd name="T24" fmla="*/ 50 w 84"/>
                  <a:gd name="T25" fmla="*/ 83 h 83"/>
                  <a:gd name="T26" fmla="*/ 63 w 84"/>
                  <a:gd name="T27" fmla="*/ 77 h 83"/>
                  <a:gd name="T28" fmla="*/ 76 w 84"/>
                  <a:gd name="T29" fmla="*/ 67 h 83"/>
                  <a:gd name="T30" fmla="*/ 84 w 84"/>
                  <a:gd name="T31" fmla="*/ 50 h 83"/>
                  <a:gd name="T32" fmla="*/ 79 w 84"/>
                  <a:gd name="T33" fmla="*/ 43 h 83"/>
                  <a:gd name="T34" fmla="*/ 76 w 84"/>
                  <a:gd name="T35" fmla="*/ 27 h 83"/>
                  <a:gd name="T36" fmla="*/ 69 w 84"/>
                  <a:gd name="T37" fmla="*/ 17 h 83"/>
                  <a:gd name="T38" fmla="*/ 56 w 84"/>
                  <a:gd name="T39" fmla="*/ 8 h 83"/>
                  <a:gd name="T40" fmla="*/ 39 w 84"/>
                  <a:gd name="T41" fmla="*/ 3 h 83"/>
                  <a:gd name="T42" fmla="*/ 27 w 84"/>
                  <a:gd name="T43" fmla="*/ 8 h 83"/>
                  <a:gd name="T44" fmla="*/ 13 w 84"/>
                  <a:gd name="T45" fmla="*/ 17 h 83"/>
                  <a:gd name="T46" fmla="*/ 6 w 84"/>
                  <a:gd name="T47" fmla="*/ 27 h 83"/>
                  <a:gd name="T48" fmla="*/ 4 w 84"/>
                  <a:gd name="T49" fmla="*/ 43 h 83"/>
                  <a:gd name="T50" fmla="*/ 6 w 84"/>
                  <a:gd name="T51" fmla="*/ 57 h 83"/>
                  <a:gd name="T52" fmla="*/ 13 w 84"/>
                  <a:gd name="T53" fmla="*/ 69 h 83"/>
                  <a:gd name="T54" fmla="*/ 27 w 84"/>
                  <a:gd name="T55" fmla="*/ 77 h 83"/>
                  <a:gd name="T56" fmla="*/ 39 w 84"/>
                  <a:gd name="T57" fmla="*/ 80 h 83"/>
                  <a:gd name="T58" fmla="*/ 56 w 84"/>
                  <a:gd name="T59" fmla="*/ 77 h 83"/>
                  <a:gd name="T60" fmla="*/ 69 w 84"/>
                  <a:gd name="T61" fmla="*/ 69 h 83"/>
                  <a:gd name="T62" fmla="*/ 76 w 84"/>
                  <a:gd name="T63" fmla="*/ 57 h 83"/>
                  <a:gd name="T64" fmla="*/ 79 w 84"/>
                  <a:gd name="T65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3">
                    <a:moveTo>
                      <a:pt x="84" y="43"/>
                    </a:moveTo>
                    <a:lnTo>
                      <a:pt x="84" y="33"/>
                    </a:lnTo>
                    <a:lnTo>
                      <a:pt x="79" y="27"/>
                    </a:lnTo>
                    <a:lnTo>
                      <a:pt x="76" y="20"/>
                    </a:lnTo>
                    <a:lnTo>
                      <a:pt x="69" y="14"/>
                    </a:lnTo>
                    <a:lnTo>
                      <a:pt x="63" y="8"/>
                    </a:lnTo>
                    <a:lnTo>
                      <a:pt x="56" y="3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7" y="3"/>
                    </a:lnTo>
                    <a:lnTo>
                      <a:pt x="16" y="8"/>
                    </a:lnTo>
                    <a:lnTo>
                      <a:pt x="13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4" y="60"/>
                    </a:lnTo>
                    <a:lnTo>
                      <a:pt x="6" y="67"/>
                    </a:lnTo>
                    <a:lnTo>
                      <a:pt x="13" y="73"/>
                    </a:lnTo>
                    <a:lnTo>
                      <a:pt x="16" y="77"/>
                    </a:lnTo>
                    <a:lnTo>
                      <a:pt x="27" y="80"/>
                    </a:lnTo>
                    <a:lnTo>
                      <a:pt x="33" y="83"/>
                    </a:lnTo>
                    <a:lnTo>
                      <a:pt x="39" y="83"/>
                    </a:lnTo>
                    <a:lnTo>
                      <a:pt x="50" y="83"/>
                    </a:lnTo>
                    <a:lnTo>
                      <a:pt x="56" y="80"/>
                    </a:lnTo>
                    <a:lnTo>
                      <a:pt x="63" y="77"/>
                    </a:lnTo>
                    <a:lnTo>
                      <a:pt x="69" y="73"/>
                    </a:lnTo>
                    <a:lnTo>
                      <a:pt x="76" y="67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79" y="43"/>
                    </a:lnTo>
                    <a:lnTo>
                      <a:pt x="79" y="33"/>
                    </a:lnTo>
                    <a:lnTo>
                      <a:pt x="76" y="27"/>
                    </a:lnTo>
                    <a:lnTo>
                      <a:pt x="74" y="20"/>
                    </a:lnTo>
                    <a:lnTo>
                      <a:pt x="69" y="17"/>
                    </a:lnTo>
                    <a:lnTo>
                      <a:pt x="63" y="10"/>
                    </a:lnTo>
                    <a:lnTo>
                      <a:pt x="56" y="8"/>
                    </a:lnTo>
                    <a:lnTo>
                      <a:pt x="50" y="3"/>
                    </a:lnTo>
                    <a:lnTo>
                      <a:pt x="39" y="3"/>
                    </a:lnTo>
                    <a:lnTo>
                      <a:pt x="33" y="3"/>
                    </a:lnTo>
                    <a:lnTo>
                      <a:pt x="27" y="8"/>
                    </a:lnTo>
                    <a:lnTo>
                      <a:pt x="19" y="10"/>
                    </a:lnTo>
                    <a:lnTo>
                      <a:pt x="13" y="17"/>
                    </a:lnTo>
                    <a:lnTo>
                      <a:pt x="10" y="20"/>
                    </a:lnTo>
                    <a:lnTo>
                      <a:pt x="6" y="27"/>
                    </a:lnTo>
                    <a:lnTo>
                      <a:pt x="4" y="33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7" y="77"/>
                    </a:lnTo>
                    <a:lnTo>
                      <a:pt x="33" y="80"/>
                    </a:lnTo>
                    <a:lnTo>
                      <a:pt x="39" y="80"/>
                    </a:lnTo>
                    <a:lnTo>
                      <a:pt x="50" y="80"/>
                    </a:lnTo>
                    <a:lnTo>
                      <a:pt x="56" y="77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79" y="43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8" name="Freeform 1540">
                <a:extLst>
                  <a:ext uri="{FF2B5EF4-FFF2-40B4-BE49-F238E27FC236}">
                    <a16:creationId xmlns:a16="http://schemas.microsoft.com/office/drawing/2014/main" id="{F3ABA2C6-6E99-4F31-8739-DF2B47C8F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118"/>
                <a:ext cx="25" cy="25"/>
              </a:xfrm>
              <a:custGeom>
                <a:avLst/>
                <a:gdLst>
                  <a:gd name="T0" fmla="*/ 75 w 75"/>
                  <a:gd name="T1" fmla="*/ 30 h 77"/>
                  <a:gd name="T2" fmla="*/ 70 w 75"/>
                  <a:gd name="T3" fmla="*/ 17 h 77"/>
                  <a:gd name="T4" fmla="*/ 59 w 75"/>
                  <a:gd name="T5" fmla="*/ 7 h 77"/>
                  <a:gd name="T6" fmla="*/ 46 w 75"/>
                  <a:gd name="T7" fmla="*/ 0 h 77"/>
                  <a:gd name="T8" fmla="*/ 29 w 75"/>
                  <a:gd name="T9" fmla="*/ 0 h 77"/>
                  <a:gd name="T10" fmla="*/ 15 w 75"/>
                  <a:gd name="T11" fmla="*/ 7 h 77"/>
                  <a:gd name="T12" fmla="*/ 6 w 75"/>
                  <a:gd name="T13" fmla="*/ 17 h 77"/>
                  <a:gd name="T14" fmla="*/ 0 w 75"/>
                  <a:gd name="T15" fmla="*/ 30 h 77"/>
                  <a:gd name="T16" fmla="*/ 0 w 75"/>
                  <a:gd name="T17" fmla="*/ 47 h 77"/>
                  <a:gd name="T18" fmla="*/ 6 w 75"/>
                  <a:gd name="T19" fmla="*/ 60 h 77"/>
                  <a:gd name="T20" fmla="*/ 15 w 75"/>
                  <a:gd name="T21" fmla="*/ 70 h 77"/>
                  <a:gd name="T22" fmla="*/ 29 w 75"/>
                  <a:gd name="T23" fmla="*/ 77 h 77"/>
                  <a:gd name="T24" fmla="*/ 46 w 75"/>
                  <a:gd name="T25" fmla="*/ 77 h 77"/>
                  <a:gd name="T26" fmla="*/ 59 w 75"/>
                  <a:gd name="T27" fmla="*/ 70 h 77"/>
                  <a:gd name="T28" fmla="*/ 70 w 75"/>
                  <a:gd name="T29" fmla="*/ 60 h 77"/>
                  <a:gd name="T30" fmla="*/ 75 w 75"/>
                  <a:gd name="T31" fmla="*/ 47 h 77"/>
                  <a:gd name="T32" fmla="*/ 72 w 75"/>
                  <a:gd name="T33" fmla="*/ 40 h 77"/>
                  <a:gd name="T34" fmla="*/ 70 w 75"/>
                  <a:gd name="T35" fmla="*/ 28 h 77"/>
                  <a:gd name="T36" fmla="*/ 63 w 75"/>
                  <a:gd name="T37" fmla="*/ 14 h 77"/>
                  <a:gd name="T38" fmla="*/ 52 w 75"/>
                  <a:gd name="T39" fmla="*/ 7 h 77"/>
                  <a:gd name="T40" fmla="*/ 35 w 75"/>
                  <a:gd name="T41" fmla="*/ 5 h 77"/>
                  <a:gd name="T42" fmla="*/ 23 w 75"/>
                  <a:gd name="T43" fmla="*/ 7 h 77"/>
                  <a:gd name="T44" fmla="*/ 12 w 75"/>
                  <a:gd name="T45" fmla="*/ 14 h 77"/>
                  <a:gd name="T46" fmla="*/ 6 w 75"/>
                  <a:gd name="T47" fmla="*/ 28 h 77"/>
                  <a:gd name="T48" fmla="*/ 2 w 75"/>
                  <a:gd name="T49" fmla="*/ 40 h 77"/>
                  <a:gd name="T50" fmla="*/ 6 w 75"/>
                  <a:gd name="T51" fmla="*/ 54 h 77"/>
                  <a:gd name="T52" fmla="*/ 12 w 75"/>
                  <a:gd name="T53" fmla="*/ 64 h 77"/>
                  <a:gd name="T54" fmla="*/ 23 w 75"/>
                  <a:gd name="T55" fmla="*/ 70 h 77"/>
                  <a:gd name="T56" fmla="*/ 35 w 75"/>
                  <a:gd name="T57" fmla="*/ 74 h 77"/>
                  <a:gd name="T58" fmla="*/ 52 w 75"/>
                  <a:gd name="T59" fmla="*/ 70 h 77"/>
                  <a:gd name="T60" fmla="*/ 63 w 75"/>
                  <a:gd name="T61" fmla="*/ 64 h 77"/>
                  <a:gd name="T62" fmla="*/ 70 w 75"/>
                  <a:gd name="T63" fmla="*/ 54 h 77"/>
                  <a:gd name="T64" fmla="*/ 72 w 75"/>
                  <a:gd name="T65" fmla="*/ 4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40"/>
                    </a:moveTo>
                    <a:lnTo>
                      <a:pt x="75" y="30"/>
                    </a:lnTo>
                    <a:lnTo>
                      <a:pt x="72" y="24"/>
                    </a:lnTo>
                    <a:lnTo>
                      <a:pt x="70" y="17"/>
                    </a:lnTo>
                    <a:lnTo>
                      <a:pt x="65" y="14"/>
                    </a:lnTo>
                    <a:lnTo>
                      <a:pt x="59" y="7"/>
                    </a:lnTo>
                    <a:lnTo>
                      <a:pt x="52" y="5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5"/>
                    </a:lnTo>
                    <a:lnTo>
                      <a:pt x="15" y="7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2" y="54"/>
                    </a:lnTo>
                    <a:lnTo>
                      <a:pt x="6" y="60"/>
                    </a:lnTo>
                    <a:lnTo>
                      <a:pt x="9" y="66"/>
                    </a:lnTo>
                    <a:lnTo>
                      <a:pt x="15" y="70"/>
                    </a:lnTo>
                    <a:lnTo>
                      <a:pt x="23" y="74"/>
                    </a:lnTo>
                    <a:lnTo>
                      <a:pt x="29" y="77"/>
                    </a:lnTo>
                    <a:lnTo>
                      <a:pt x="35" y="77"/>
                    </a:lnTo>
                    <a:lnTo>
                      <a:pt x="46" y="77"/>
                    </a:lnTo>
                    <a:lnTo>
                      <a:pt x="52" y="74"/>
                    </a:lnTo>
                    <a:lnTo>
                      <a:pt x="59" y="70"/>
                    </a:lnTo>
                    <a:lnTo>
                      <a:pt x="65" y="66"/>
                    </a:lnTo>
                    <a:lnTo>
                      <a:pt x="70" y="60"/>
                    </a:lnTo>
                    <a:lnTo>
                      <a:pt x="72" y="54"/>
                    </a:lnTo>
                    <a:lnTo>
                      <a:pt x="75" y="47"/>
                    </a:lnTo>
                    <a:lnTo>
                      <a:pt x="75" y="40"/>
                    </a:lnTo>
                    <a:lnTo>
                      <a:pt x="72" y="40"/>
                    </a:lnTo>
                    <a:lnTo>
                      <a:pt x="72" y="34"/>
                    </a:lnTo>
                    <a:lnTo>
                      <a:pt x="70" y="28"/>
                    </a:lnTo>
                    <a:lnTo>
                      <a:pt x="65" y="20"/>
                    </a:lnTo>
                    <a:lnTo>
                      <a:pt x="63" y="14"/>
                    </a:lnTo>
                    <a:lnTo>
                      <a:pt x="55" y="11"/>
                    </a:lnTo>
                    <a:lnTo>
                      <a:pt x="52" y="7"/>
                    </a:lnTo>
                    <a:lnTo>
                      <a:pt x="46" y="5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3" y="7"/>
                    </a:lnTo>
                    <a:lnTo>
                      <a:pt x="19" y="11"/>
                    </a:lnTo>
                    <a:lnTo>
                      <a:pt x="12" y="14"/>
                    </a:lnTo>
                    <a:lnTo>
                      <a:pt x="9" y="20"/>
                    </a:lnTo>
                    <a:lnTo>
                      <a:pt x="6" y="28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6" y="54"/>
                    </a:lnTo>
                    <a:lnTo>
                      <a:pt x="9" y="60"/>
                    </a:lnTo>
                    <a:lnTo>
                      <a:pt x="12" y="64"/>
                    </a:lnTo>
                    <a:lnTo>
                      <a:pt x="19" y="66"/>
                    </a:lnTo>
                    <a:lnTo>
                      <a:pt x="23" y="70"/>
                    </a:lnTo>
                    <a:lnTo>
                      <a:pt x="29" y="74"/>
                    </a:lnTo>
                    <a:lnTo>
                      <a:pt x="35" y="74"/>
                    </a:lnTo>
                    <a:lnTo>
                      <a:pt x="46" y="74"/>
                    </a:lnTo>
                    <a:lnTo>
                      <a:pt x="52" y="70"/>
                    </a:lnTo>
                    <a:lnTo>
                      <a:pt x="55" y="66"/>
                    </a:lnTo>
                    <a:lnTo>
                      <a:pt x="63" y="64"/>
                    </a:lnTo>
                    <a:lnTo>
                      <a:pt x="65" y="60"/>
                    </a:lnTo>
                    <a:lnTo>
                      <a:pt x="70" y="54"/>
                    </a:lnTo>
                    <a:lnTo>
                      <a:pt x="72" y="47"/>
                    </a:lnTo>
                    <a:lnTo>
                      <a:pt x="72" y="40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69" name="Freeform 1541">
                <a:extLst>
                  <a:ext uri="{FF2B5EF4-FFF2-40B4-BE49-F238E27FC236}">
                    <a16:creationId xmlns:a16="http://schemas.microsoft.com/office/drawing/2014/main" id="{57BA7E6A-8FD7-44DC-9F2B-FA3114FFC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119"/>
                <a:ext cx="23" cy="23"/>
              </a:xfrm>
              <a:custGeom>
                <a:avLst/>
                <a:gdLst>
                  <a:gd name="T0" fmla="*/ 70 w 70"/>
                  <a:gd name="T1" fmla="*/ 31 h 71"/>
                  <a:gd name="T2" fmla="*/ 63 w 70"/>
                  <a:gd name="T3" fmla="*/ 17 h 71"/>
                  <a:gd name="T4" fmla="*/ 53 w 70"/>
                  <a:gd name="T5" fmla="*/ 6 h 71"/>
                  <a:gd name="T6" fmla="*/ 44 w 70"/>
                  <a:gd name="T7" fmla="*/ 0 h 71"/>
                  <a:gd name="T8" fmla="*/ 27 w 70"/>
                  <a:gd name="T9" fmla="*/ 0 h 71"/>
                  <a:gd name="T10" fmla="*/ 17 w 70"/>
                  <a:gd name="T11" fmla="*/ 6 h 71"/>
                  <a:gd name="T12" fmla="*/ 7 w 70"/>
                  <a:gd name="T13" fmla="*/ 17 h 71"/>
                  <a:gd name="T14" fmla="*/ 0 w 70"/>
                  <a:gd name="T15" fmla="*/ 31 h 71"/>
                  <a:gd name="T16" fmla="*/ 0 w 70"/>
                  <a:gd name="T17" fmla="*/ 44 h 71"/>
                  <a:gd name="T18" fmla="*/ 7 w 70"/>
                  <a:gd name="T19" fmla="*/ 56 h 71"/>
                  <a:gd name="T20" fmla="*/ 17 w 70"/>
                  <a:gd name="T21" fmla="*/ 63 h 71"/>
                  <a:gd name="T22" fmla="*/ 27 w 70"/>
                  <a:gd name="T23" fmla="*/ 71 h 71"/>
                  <a:gd name="T24" fmla="*/ 44 w 70"/>
                  <a:gd name="T25" fmla="*/ 71 h 71"/>
                  <a:gd name="T26" fmla="*/ 53 w 70"/>
                  <a:gd name="T27" fmla="*/ 63 h 71"/>
                  <a:gd name="T28" fmla="*/ 63 w 70"/>
                  <a:gd name="T29" fmla="*/ 56 h 71"/>
                  <a:gd name="T30" fmla="*/ 70 w 70"/>
                  <a:gd name="T31" fmla="*/ 44 h 71"/>
                  <a:gd name="T32" fmla="*/ 68 w 70"/>
                  <a:gd name="T33" fmla="*/ 37 h 71"/>
                  <a:gd name="T34" fmla="*/ 63 w 70"/>
                  <a:gd name="T35" fmla="*/ 23 h 71"/>
                  <a:gd name="T36" fmla="*/ 57 w 70"/>
                  <a:gd name="T37" fmla="*/ 14 h 71"/>
                  <a:gd name="T38" fmla="*/ 47 w 70"/>
                  <a:gd name="T39" fmla="*/ 6 h 71"/>
                  <a:gd name="T40" fmla="*/ 33 w 70"/>
                  <a:gd name="T41" fmla="*/ 4 h 71"/>
                  <a:gd name="T42" fmla="*/ 23 w 70"/>
                  <a:gd name="T43" fmla="*/ 6 h 71"/>
                  <a:gd name="T44" fmla="*/ 13 w 70"/>
                  <a:gd name="T45" fmla="*/ 14 h 71"/>
                  <a:gd name="T46" fmla="*/ 7 w 70"/>
                  <a:gd name="T47" fmla="*/ 23 h 71"/>
                  <a:gd name="T48" fmla="*/ 4 w 70"/>
                  <a:gd name="T49" fmla="*/ 37 h 71"/>
                  <a:gd name="T50" fmla="*/ 7 w 70"/>
                  <a:gd name="T51" fmla="*/ 46 h 71"/>
                  <a:gd name="T52" fmla="*/ 13 w 70"/>
                  <a:gd name="T53" fmla="*/ 56 h 71"/>
                  <a:gd name="T54" fmla="*/ 23 w 70"/>
                  <a:gd name="T55" fmla="*/ 63 h 71"/>
                  <a:gd name="T56" fmla="*/ 33 w 70"/>
                  <a:gd name="T57" fmla="*/ 67 h 71"/>
                  <a:gd name="T58" fmla="*/ 47 w 70"/>
                  <a:gd name="T59" fmla="*/ 63 h 71"/>
                  <a:gd name="T60" fmla="*/ 57 w 70"/>
                  <a:gd name="T61" fmla="*/ 56 h 71"/>
                  <a:gd name="T62" fmla="*/ 63 w 70"/>
                  <a:gd name="T63" fmla="*/ 46 h 71"/>
                  <a:gd name="T64" fmla="*/ 68 w 70"/>
                  <a:gd name="T65" fmla="*/ 3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1">
                    <a:moveTo>
                      <a:pt x="70" y="37"/>
                    </a:moveTo>
                    <a:lnTo>
                      <a:pt x="70" y="31"/>
                    </a:lnTo>
                    <a:lnTo>
                      <a:pt x="68" y="23"/>
                    </a:lnTo>
                    <a:lnTo>
                      <a:pt x="63" y="17"/>
                    </a:lnTo>
                    <a:lnTo>
                      <a:pt x="61" y="11"/>
                    </a:lnTo>
                    <a:lnTo>
                      <a:pt x="53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4"/>
                    </a:lnTo>
                    <a:lnTo>
                      <a:pt x="17" y="6"/>
                    </a:lnTo>
                    <a:lnTo>
                      <a:pt x="10" y="11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4" y="51"/>
                    </a:lnTo>
                    <a:lnTo>
                      <a:pt x="7" y="56"/>
                    </a:lnTo>
                    <a:lnTo>
                      <a:pt x="10" y="61"/>
                    </a:lnTo>
                    <a:lnTo>
                      <a:pt x="17" y="63"/>
                    </a:lnTo>
                    <a:lnTo>
                      <a:pt x="21" y="67"/>
                    </a:lnTo>
                    <a:lnTo>
                      <a:pt x="27" y="71"/>
                    </a:lnTo>
                    <a:lnTo>
                      <a:pt x="33" y="71"/>
                    </a:lnTo>
                    <a:lnTo>
                      <a:pt x="44" y="71"/>
                    </a:lnTo>
                    <a:lnTo>
                      <a:pt x="50" y="67"/>
                    </a:lnTo>
                    <a:lnTo>
                      <a:pt x="53" y="63"/>
                    </a:lnTo>
                    <a:lnTo>
                      <a:pt x="61" y="61"/>
                    </a:lnTo>
                    <a:lnTo>
                      <a:pt x="63" y="56"/>
                    </a:lnTo>
                    <a:lnTo>
                      <a:pt x="68" y="51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8" y="31"/>
                    </a:lnTo>
                    <a:lnTo>
                      <a:pt x="63" y="23"/>
                    </a:lnTo>
                    <a:lnTo>
                      <a:pt x="61" y="17"/>
                    </a:lnTo>
                    <a:lnTo>
                      <a:pt x="57" y="14"/>
                    </a:lnTo>
                    <a:lnTo>
                      <a:pt x="53" y="11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30" y="4"/>
                    </a:lnTo>
                    <a:lnTo>
                      <a:pt x="23" y="6"/>
                    </a:lnTo>
                    <a:lnTo>
                      <a:pt x="17" y="11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7" y="23"/>
                    </a:lnTo>
                    <a:lnTo>
                      <a:pt x="4" y="31"/>
                    </a:lnTo>
                    <a:lnTo>
                      <a:pt x="4" y="37"/>
                    </a:lnTo>
                    <a:lnTo>
                      <a:pt x="4" y="44"/>
                    </a:lnTo>
                    <a:lnTo>
                      <a:pt x="7" y="46"/>
                    </a:lnTo>
                    <a:lnTo>
                      <a:pt x="10" y="54"/>
                    </a:lnTo>
                    <a:lnTo>
                      <a:pt x="13" y="56"/>
                    </a:lnTo>
                    <a:lnTo>
                      <a:pt x="17" y="63"/>
                    </a:lnTo>
                    <a:lnTo>
                      <a:pt x="23" y="63"/>
                    </a:lnTo>
                    <a:lnTo>
                      <a:pt x="30" y="67"/>
                    </a:lnTo>
                    <a:lnTo>
                      <a:pt x="33" y="67"/>
                    </a:lnTo>
                    <a:lnTo>
                      <a:pt x="40" y="67"/>
                    </a:lnTo>
                    <a:lnTo>
                      <a:pt x="47" y="63"/>
                    </a:lnTo>
                    <a:lnTo>
                      <a:pt x="53" y="63"/>
                    </a:lnTo>
                    <a:lnTo>
                      <a:pt x="57" y="56"/>
                    </a:lnTo>
                    <a:lnTo>
                      <a:pt x="61" y="54"/>
                    </a:lnTo>
                    <a:lnTo>
                      <a:pt x="63" y="46"/>
                    </a:lnTo>
                    <a:lnTo>
                      <a:pt x="68" y="44"/>
                    </a:lnTo>
                    <a:lnTo>
                      <a:pt x="68" y="37"/>
                    </a:lnTo>
                    <a:lnTo>
                      <a:pt x="70" y="37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0" name="Freeform 1542">
                <a:extLst>
                  <a:ext uri="{FF2B5EF4-FFF2-40B4-BE49-F238E27FC236}">
                    <a16:creationId xmlns:a16="http://schemas.microsoft.com/office/drawing/2014/main" id="{58BE3B04-3302-4D7D-8404-5C5A49281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120"/>
                <a:ext cx="22" cy="21"/>
              </a:xfrm>
              <a:custGeom>
                <a:avLst/>
                <a:gdLst>
                  <a:gd name="T0" fmla="*/ 64 w 64"/>
                  <a:gd name="T1" fmla="*/ 27 h 63"/>
                  <a:gd name="T2" fmla="*/ 57 w 64"/>
                  <a:gd name="T3" fmla="*/ 13 h 63"/>
                  <a:gd name="T4" fmla="*/ 49 w 64"/>
                  <a:gd name="T5" fmla="*/ 7 h 63"/>
                  <a:gd name="T6" fmla="*/ 36 w 64"/>
                  <a:gd name="T7" fmla="*/ 0 h 63"/>
                  <a:gd name="T8" fmla="*/ 26 w 64"/>
                  <a:gd name="T9" fmla="*/ 0 h 63"/>
                  <a:gd name="T10" fmla="*/ 13 w 64"/>
                  <a:gd name="T11" fmla="*/ 7 h 63"/>
                  <a:gd name="T12" fmla="*/ 6 w 64"/>
                  <a:gd name="T13" fmla="*/ 13 h 63"/>
                  <a:gd name="T14" fmla="*/ 0 w 64"/>
                  <a:gd name="T15" fmla="*/ 27 h 63"/>
                  <a:gd name="T16" fmla="*/ 0 w 64"/>
                  <a:gd name="T17" fmla="*/ 40 h 63"/>
                  <a:gd name="T18" fmla="*/ 6 w 64"/>
                  <a:gd name="T19" fmla="*/ 50 h 63"/>
                  <a:gd name="T20" fmla="*/ 13 w 64"/>
                  <a:gd name="T21" fmla="*/ 59 h 63"/>
                  <a:gd name="T22" fmla="*/ 26 w 64"/>
                  <a:gd name="T23" fmla="*/ 63 h 63"/>
                  <a:gd name="T24" fmla="*/ 36 w 64"/>
                  <a:gd name="T25" fmla="*/ 63 h 63"/>
                  <a:gd name="T26" fmla="*/ 49 w 64"/>
                  <a:gd name="T27" fmla="*/ 59 h 63"/>
                  <a:gd name="T28" fmla="*/ 57 w 64"/>
                  <a:gd name="T29" fmla="*/ 50 h 63"/>
                  <a:gd name="T30" fmla="*/ 64 w 64"/>
                  <a:gd name="T31" fmla="*/ 40 h 63"/>
                  <a:gd name="T32" fmla="*/ 59 w 64"/>
                  <a:gd name="T33" fmla="*/ 33 h 63"/>
                  <a:gd name="T34" fmla="*/ 57 w 64"/>
                  <a:gd name="T35" fmla="*/ 21 h 63"/>
                  <a:gd name="T36" fmla="*/ 49 w 64"/>
                  <a:gd name="T37" fmla="*/ 13 h 63"/>
                  <a:gd name="T38" fmla="*/ 43 w 64"/>
                  <a:gd name="T39" fmla="*/ 7 h 63"/>
                  <a:gd name="T40" fmla="*/ 29 w 64"/>
                  <a:gd name="T41" fmla="*/ 4 h 63"/>
                  <a:gd name="T42" fmla="*/ 19 w 64"/>
                  <a:gd name="T43" fmla="*/ 7 h 63"/>
                  <a:gd name="T44" fmla="*/ 9 w 64"/>
                  <a:gd name="T45" fmla="*/ 13 h 63"/>
                  <a:gd name="T46" fmla="*/ 6 w 64"/>
                  <a:gd name="T47" fmla="*/ 21 h 63"/>
                  <a:gd name="T48" fmla="*/ 3 w 64"/>
                  <a:gd name="T49" fmla="*/ 33 h 63"/>
                  <a:gd name="T50" fmla="*/ 6 w 64"/>
                  <a:gd name="T51" fmla="*/ 42 h 63"/>
                  <a:gd name="T52" fmla="*/ 9 w 64"/>
                  <a:gd name="T53" fmla="*/ 53 h 63"/>
                  <a:gd name="T54" fmla="*/ 19 w 64"/>
                  <a:gd name="T55" fmla="*/ 57 h 63"/>
                  <a:gd name="T56" fmla="*/ 29 w 64"/>
                  <a:gd name="T57" fmla="*/ 59 h 63"/>
                  <a:gd name="T58" fmla="*/ 43 w 64"/>
                  <a:gd name="T59" fmla="*/ 57 h 63"/>
                  <a:gd name="T60" fmla="*/ 49 w 64"/>
                  <a:gd name="T61" fmla="*/ 53 h 63"/>
                  <a:gd name="T62" fmla="*/ 57 w 64"/>
                  <a:gd name="T63" fmla="*/ 42 h 63"/>
                  <a:gd name="T64" fmla="*/ 59 w 64"/>
                  <a:gd name="T65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3"/>
                    </a:moveTo>
                    <a:lnTo>
                      <a:pt x="64" y="27"/>
                    </a:lnTo>
                    <a:lnTo>
                      <a:pt x="59" y="21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9" y="7"/>
                    </a:lnTo>
                    <a:lnTo>
                      <a:pt x="43" y="4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4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3" y="42"/>
                    </a:lnTo>
                    <a:lnTo>
                      <a:pt x="6" y="50"/>
                    </a:lnTo>
                    <a:lnTo>
                      <a:pt x="9" y="53"/>
                    </a:lnTo>
                    <a:lnTo>
                      <a:pt x="13" y="59"/>
                    </a:lnTo>
                    <a:lnTo>
                      <a:pt x="19" y="59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6" y="63"/>
                    </a:lnTo>
                    <a:lnTo>
                      <a:pt x="43" y="59"/>
                    </a:lnTo>
                    <a:lnTo>
                      <a:pt x="49" y="59"/>
                    </a:lnTo>
                    <a:lnTo>
                      <a:pt x="53" y="53"/>
                    </a:lnTo>
                    <a:lnTo>
                      <a:pt x="57" y="50"/>
                    </a:lnTo>
                    <a:lnTo>
                      <a:pt x="59" y="42"/>
                    </a:lnTo>
                    <a:lnTo>
                      <a:pt x="64" y="40"/>
                    </a:lnTo>
                    <a:lnTo>
                      <a:pt x="64" y="33"/>
                    </a:lnTo>
                    <a:lnTo>
                      <a:pt x="59" y="33"/>
                    </a:lnTo>
                    <a:lnTo>
                      <a:pt x="59" y="27"/>
                    </a:lnTo>
                    <a:lnTo>
                      <a:pt x="57" y="21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6" y="4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7" y="10"/>
                    </a:lnTo>
                    <a:lnTo>
                      <a:pt x="9" y="13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6" y="42"/>
                    </a:lnTo>
                    <a:lnTo>
                      <a:pt x="6" y="47"/>
                    </a:lnTo>
                    <a:lnTo>
                      <a:pt x="9" y="53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26" y="59"/>
                    </a:lnTo>
                    <a:lnTo>
                      <a:pt x="29" y="59"/>
                    </a:lnTo>
                    <a:lnTo>
                      <a:pt x="36" y="59"/>
                    </a:lnTo>
                    <a:lnTo>
                      <a:pt x="43" y="57"/>
                    </a:lnTo>
                    <a:lnTo>
                      <a:pt x="46" y="57"/>
                    </a:lnTo>
                    <a:lnTo>
                      <a:pt x="49" y="53"/>
                    </a:lnTo>
                    <a:lnTo>
                      <a:pt x="53" y="47"/>
                    </a:lnTo>
                    <a:lnTo>
                      <a:pt x="57" y="42"/>
                    </a:lnTo>
                    <a:lnTo>
                      <a:pt x="59" y="38"/>
                    </a:lnTo>
                    <a:lnTo>
                      <a:pt x="59" y="33"/>
                    </a:lnTo>
                    <a:lnTo>
                      <a:pt x="64" y="33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1" name="Freeform 1543">
                <a:extLst>
                  <a:ext uri="{FF2B5EF4-FFF2-40B4-BE49-F238E27FC236}">
                    <a16:creationId xmlns:a16="http://schemas.microsoft.com/office/drawing/2014/main" id="{09E74A6E-6556-4E54-8BD0-0C7194C43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121"/>
                <a:ext cx="19" cy="19"/>
              </a:xfrm>
              <a:custGeom>
                <a:avLst/>
                <a:gdLst>
                  <a:gd name="T0" fmla="*/ 56 w 56"/>
                  <a:gd name="T1" fmla="*/ 23 h 55"/>
                  <a:gd name="T2" fmla="*/ 50 w 56"/>
                  <a:gd name="T3" fmla="*/ 13 h 55"/>
                  <a:gd name="T4" fmla="*/ 43 w 56"/>
                  <a:gd name="T5" fmla="*/ 6 h 55"/>
                  <a:gd name="T6" fmla="*/ 33 w 56"/>
                  <a:gd name="T7" fmla="*/ 0 h 55"/>
                  <a:gd name="T8" fmla="*/ 23 w 56"/>
                  <a:gd name="T9" fmla="*/ 0 h 55"/>
                  <a:gd name="T10" fmla="*/ 14 w 56"/>
                  <a:gd name="T11" fmla="*/ 6 h 55"/>
                  <a:gd name="T12" fmla="*/ 3 w 56"/>
                  <a:gd name="T13" fmla="*/ 13 h 55"/>
                  <a:gd name="T14" fmla="*/ 0 w 56"/>
                  <a:gd name="T15" fmla="*/ 23 h 55"/>
                  <a:gd name="T16" fmla="*/ 0 w 56"/>
                  <a:gd name="T17" fmla="*/ 34 h 55"/>
                  <a:gd name="T18" fmla="*/ 3 w 56"/>
                  <a:gd name="T19" fmla="*/ 43 h 55"/>
                  <a:gd name="T20" fmla="*/ 14 w 56"/>
                  <a:gd name="T21" fmla="*/ 53 h 55"/>
                  <a:gd name="T22" fmla="*/ 23 w 56"/>
                  <a:gd name="T23" fmla="*/ 55 h 55"/>
                  <a:gd name="T24" fmla="*/ 33 w 56"/>
                  <a:gd name="T25" fmla="*/ 55 h 55"/>
                  <a:gd name="T26" fmla="*/ 43 w 56"/>
                  <a:gd name="T27" fmla="*/ 53 h 55"/>
                  <a:gd name="T28" fmla="*/ 50 w 56"/>
                  <a:gd name="T29" fmla="*/ 43 h 55"/>
                  <a:gd name="T30" fmla="*/ 56 w 56"/>
                  <a:gd name="T31" fmla="*/ 34 h 55"/>
                  <a:gd name="T32" fmla="*/ 54 w 56"/>
                  <a:gd name="T33" fmla="*/ 29 h 55"/>
                  <a:gd name="T34" fmla="*/ 50 w 56"/>
                  <a:gd name="T35" fmla="*/ 19 h 55"/>
                  <a:gd name="T36" fmla="*/ 46 w 56"/>
                  <a:gd name="T37" fmla="*/ 9 h 55"/>
                  <a:gd name="T38" fmla="*/ 37 w 56"/>
                  <a:gd name="T39" fmla="*/ 6 h 55"/>
                  <a:gd name="T40" fmla="*/ 26 w 56"/>
                  <a:gd name="T41" fmla="*/ 3 h 55"/>
                  <a:gd name="T42" fmla="*/ 20 w 56"/>
                  <a:gd name="T43" fmla="*/ 6 h 55"/>
                  <a:gd name="T44" fmla="*/ 10 w 56"/>
                  <a:gd name="T45" fmla="*/ 9 h 55"/>
                  <a:gd name="T46" fmla="*/ 6 w 56"/>
                  <a:gd name="T47" fmla="*/ 19 h 55"/>
                  <a:gd name="T48" fmla="*/ 3 w 56"/>
                  <a:gd name="T49" fmla="*/ 29 h 55"/>
                  <a:gd name="T50" fmla="*/ 6 w 56"/>
                  <a:gd name="T51" fmla="*/ 38 h 55"/>
                  <a:gd name="T52" fmla="*/ 10 w 56"/>
                  <a:gd name="T53" fmla="*/ 46 h 55"/>
                  <a:gd name="T54" fmla="*/ 20 w 56"/>
                  <a:gd name="T55" fmla="*/ 49 h 55"/>
                  <a:gd name="T56" fmla="*/ 26 w 56"/>
                  <a:gd name="T57" fmla="*/ 53 h 55"/>
                  <a:gd name="T58" fmla="*/ 37 w 56"/>
                  <a:gd name="T59" fmla="*/ 49 h 55"/>
                  <a:gd name="T60" fmla="*/ 46 w 56"/>
                  <a:gd name="T61" fmla="*/ 46 h 55"/>
                  <a:gd name="T62" fmla="*/ 50 w 56"/>
                  <a:gd name="T63" fmla="*/ 38 h 55"/>
                  <a:gd name="T64" fmla="*/ 54 w 56"/>
                  <a:gd name="T6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9"/>
                    </a:moveTo>
                    <a:lnTo>
                      <a:pt x="56" y="23"/>
                    </a:lnTo>
                    <a:lnTo>
                      <a:pt x="54" y="17"/>
                    </a:lnTo>
                    <a:lnTo>
                      <a:pt x="50" y="13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6" y="3"/>
                    </a:lnTo>
                    <a:lnTo>
                      <a:pt x="14" y="6"/>
                    </a:lnTo>
                    <a:lnTo>
                      <a:pt x="6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6" y="49"/>
                    </a:lnTo>
                    <a:lnTo>
                      <a:pt x="14" y="53"/>
                    </a:lnTo>
                    <a:lnTo>
                      <a:pt x="16" y="53"/>
                    </a:lnTo>
                    <a:lnTo>
                      <a:pt x="23" y="55"/>
                    </a:lnTo>
                    <a:lnTo>
                      <a:pt x="26" y="55"/>
                    </a:lnTo>
                    <a:lnTo>
                      <a:pt x="33" y="55"/>
                    </a:lnTo>
                    <a:lnTo>
                      <a:pt x="40" y="53"/>
                    </a:lnTo>
                    <a:lnTo>
                      <a:pt x="43" y="53"/>
                    </a:lnTo>
                    <a:lnTo>
                      <a:pt x="46" y="49"/>
                    </a:lnTo>
                    <a:lnTo>
                      <a:pt x="50" y="43"/>
                    </a:lnTo>
                    <a:lnTo>
                      <a:pt x="54" y="38"/>
                    </a:lnTo>
                    <a:lnTo>
                      <a:pt x="56" y="34"/>
                    </a:lnTo>
                    <a:lnTo>
                      <a:pt x="56" y="29"/>
                    </a:lnTo>
                    <a:lnTo>
                      <a:pt x="54" y="29"/>
                    </a:lnTo>
                    <a:lnTo>
                      <a:pt x="54" y="23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37" y="6"/>
                    </a:lnTo>
                    <a:lnTo>
                      <a:pt x="33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0" y="6"/>
                    </a:lnTo>
                    <a:lnTo>
                      <a:pt x="14" y="9"/>
                    </a:lnTo>
                    <a:lnTo>
                      <a:pt x="10" y="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3" y="23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6" y="38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4" y="49"/>
                    </a:lnTo>
                    <a:lnTo>
                      <a:pt x="20" y="49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3" y="53"/>
                    </a:lnTo>
                    <a:lnTo>
                      <a:pt x="37" y="49"/>
                    </a:lnTo>
                    <a:lnTo>
                      <a:pt x="43" y="49"/>
                    </a:lnTo>
                    <a:lnTo>
                      <a:pt x="46" y="46"/>
                    </a:lnTo>
                    <a:lnTo>
                      <a:pt x="50" y="43"/>
                    </a:lnTo>
                    <a:lnTo>
                      <a:pt x="50" y="38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6" y="29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2" name="Freeform 1544">
                <a:extLst>
                  <a:ext uri="{FF2B5EF4-FFF2-40B4-BE49-F238E27FC236}">
                    <a16:creationId xmlns:a16="http://schemas.microsoft.com/office/drawing/2014/main" id="{4EAD237E-7EE5-417C-84AE-FB51EE0E5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122"/>
                <a:ext cx="16" cy="17"/>
              </a:xfrm>
              <a:custGeom>
                <a:avLst/>
                <a:gdLst>
                  <a:gd name="T0" fmla="*/ 50 w 50"/>
                  <a:gd name="T1" fmla="*/ 20 h 50"/>
                  <a:gd name="T2" fmla="*/ 46 w 50"/>
                  <a:gd name="T3" fmla="*/ 12 h 50"/>
                  <a:gd name="T4" fmla="*/ 39 w 50"/>
                  <a:gd name="T5" fmla="*/ 6 h 50"/>
                  <a:gd name="T6" fmla="*/ 29 w 50"/>
                  <a:gd name="T7" fmla="*/ 0 h 50"/>
                  <a:gd name="T8" fmla="*/ 19 w 50"/>
                  <a:gd name="T9" fmla="*/ 0 h 50"/>
                  <a:gd name="T10" fmla="*/ 10 w 50"/>
                  <a:gd name="T11" fmla="*/ 6 h 50"/>
                  <a:gd name="T12" fmla="*/ 2 w 50"/>
                  <a:gd name="T13" fmla="*/ 12 h 50"/>
                  <a:gd name="T14" fmla="*/ 0 w 50"/>
                  <a:gd name="T15" fmla="*/ 20 h 50"/>
                  <a:gd name="T16" fmla="*/ 0 w 50"/>
                  <a:gd name="T17" fmla="*/ 29 h 50"/>
                  <a:gd name="T18" fmla="*/ 2 w 50"/>
                  <a:gd name="T19" fmla="*/ 39 h 50"/>
                  <a:gd name="T20" fmla="*/ 10 w 50"/>
                  <a:gd name="T21" fmla="*/ 45 h 50"/>
                  <a:gd name="T22" fmla="*/ 19 w 50"/>
                  <a:gd name="T23" fmla="*/ 50 h 50"/>
                  <a:gd name="T24" fmla="*/ 29 w 50"/>
                  <a:gd name="T25" fmla="*/ 50 h 50"/>
                  <a:gd name="T26" fmla="*/ 39 w 50"/>
                  <a:gd name="T27" fmla="*/ 45 h 50"/>
                  <a:gd name="T28" fmla="*/ 46 w 50"/>
                  <a:gd name="T29" fmla="*/ 39 h 50"/>
                  <a:gd name="T30" fmla="*/ 50 w 50"/>
                  <a:gd name="T31" fmla="*/ 29 h 50"/>
                  <a:gd name="T32" fmla="*/ 46 w 50"/>
                  <a:gd name="T33" fmla="*/ 26 h 50"/>
                  <a:gd name="T34" fmla="*/ 42 w 50"/>
                  <a:gd name="T35" fmla="*/ 16 h 50"/>
                  <a:gd name="T36" fmla="*/ 39 w 50"/>
                  <a:gd name="T37" fmla="*/ 10 h 50"/>
                  <a:gd name="T38" fmla="*/ 33 w 50"/>
                  <a:gd name="T39" fmla="*/ 6 h 50"/>
                  <a:gd name="T40" fmla="*/ 23 w 50"/>
                  <a:gd name="T41" fmla="*/ 3 h 50"/>
                  <a:gd name="T42" fmla="*/ 17 w 50"/>
                  <a:gd name="T43" fmla="*/ 6 h 50"/>
                  <a:gd name="T44" fmla="*/ 10 w 50"/>
                  <a:gd name="T45" fmla="*/ 10 h 50"/>
                  <a:gd name="T46" fmla="*/ 6 w 50"/>
                  <a:gd name="T47" fmla="*/ 16 h 50"/>
                  <a:gd name="T48" fmla="*/ 2 w 50"/>
                  <a:gd name="T49" fmla="*/ 26 h 50"/>
                  <a:gd name="T50" fmla="*/ 6 w 50"/>
                  <a:gd name="T51" fmla="*/ 33 h 50"/>
                  <a:gd name="T52" fmla="*/ 10 w 50"/>
                  <a:gd name="T53" fmla="*/ 39 h 50"/>
                  <a:gd name="T54" fmla="*/ 17 w 50"/>
                  <a:gd name="T55" fmla="*/ 43 h 50"/>
                  <a:gd name="T56" fmla="*/ 23 w 50"/>
                  <a:gd name="T57" fmla="*/ 45 h 50"/>
                  <a:gd name="T58" fmla="*/ 33 w 50"/>
                  <a:gd name="T59" fmla="*/ 43 h 50"/>
                  <a:gd name="T60" fmla="*/ 39 w 50"/>
                  <a:gd name="T61" fmla="*/ 39 h 50"/>
                  <a:gd name="T62" fmla="*/ 42 w 50"/>
                  <a:gd name="T63" fmla="*/ 33 h 50"/>
                  <a:gd name="T64" fmla="*/ 46 w 50"/>
                  <a:gd name="T65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6"/>
                    </a:moveTo>
                    <a:lnTo>
                      <a:pt x="50" y="20"/>
                    </a:lnTo>
                    <a:lnTo>
                      <a:pt x="46" y="16"/>
                    </a:lnTo>
                    <a:lnTo>
                      <a:pt x="46" y="12"/>
                    </a:lnTo>
                    <a:lnTo>
                      <a:pt x="42" y="6"/>
                    </a:lnTo>
                    <a:lnTo>
                      <a:pt x="3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2" y="35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10" y="45"/>
                    </a:lnTo>
                    <a:lnTo>
                      <a:pt x="17" y="45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33" y="45"/>
                    </a:lnTo>
                    <a:lnTo>
                      <a:pt x="39" y="45"/>
                    </a:lnTo>
                    <a:lnTo>
                      <a:pt x="42" y="43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50" y="29"/>
                    </a:lnTo>
                    <a:lnTo>
                      <a:pt x="50" y="26"/>
                    </a:lnTo>
                    <a:lnTo>
                      <a:pt x="46" y="26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42" y="12"/>
                    </a:lnTo>
                    <a:lnTo>
                      <a:pt x="39" y="10"/>
                    </a:lnTo>
                    <a:lnTo>
                      <a:pt x="36" y="6"/>
                    </a:lnTo>
                    <a:lnTo>
                      <a:pt x="33" y="6"/>
                    </a:lnTo>
                    <a:lnTo>
                      <a:pt x="29" y="6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2" y="6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2" y="20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10" y="39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19" y="45"/>
                    </a:lnTo>
                    <a:lnTo>
                      <a:pt x="23" y="45"/>
                    </a:lnTo>
                    <a:lnTo>
                      <a:pt x="29" y="45"/>
                    </a:lnTo>
                    <a:lnTo>
                      <a:pt x="33" y="43"/>
                    </a:lnTo>
                    <a:lnTo>
                      <a:pt x="36" y="43"/>
                    </a:lnTo>
                    <a:lnTo>
                      <a:pt x="39" y="39"/>
                    </a:lnTo>
                    <a:lnTo>
                      <a:pt x="42" y="35"/>
                    </a:lnTo>
                    <a:lnTo>
                      <a:pt x="42" y="33"/>
                    </a:lnTo>
                    <a:lnTo>
                      <a:pt x="46" y="29"/>
                    </a:lnTo>
                    <a:lnTo>
                      <a:pt x="46" y="26"/>
                    </a:lnTo>
                    <a:lnTo>
                      <a:pt x="50" y="26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3" name="Freeform 1545">
                <a:extLst>
                  <a:ext uri="{FF2B5EF4-FFF2-40B4-BE49-F238E27FC236}">
                    <a16:creationId xmlns:a16="http://schemas.microsoft.com/office/drawing/2014/main" id="{6F4C740E-14E3-4B34-B446-EDFA4364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124"/>
                <a:ext cx="15" cy="14"/>
              </a:xfrm>
              <a:custGeom>
                <a:avLst/>
                <a:gdLst>
                  <a:gd name="T0" fmla="*/ 44 w 44"/>
                  <a:gd name="T1" fmla="*/ 16 h 42"/>
                  <a:gd name="T2" fmla="*/ 40 w 44"/>
                  <a:gd name="T3" fmla="*/ 10 h 42"/>
                  <a:gd name="T4" fmla="*/ 34 w 44"/>
                  <a:gd name="T5" fmla="*/ 2 h 42"/>
                  <a:gd name="T6" fmla="*/ 27 w 44"/>
                  <a:gd name="T7" fmla="*/ 2 h 42"/>
                  <a:gd name="T8" fmla="*/ 17 w 44"/>
                  <a:gd name="T9" fmla="*/ 2 h 42"/>
                  <a:gd name="T10" fmla="*/ 10 w 44"/>
                  <a:gd name="T11" fmla="*/ 2 h 42"/>
                  <a:gd name="T12" fmla="*/ 4 w 44"/>
                  <a:gd name="T13" fmla="*/ 10 h 42"/>
                  <a:gd name="T14" fmla="*/ 0 w 44"/>
                  <a:gd name="T15" fmla="*/ 16 h 42"/>
                  <a:gd name="T16" fmla="*/ 0 w 44"/>
                  <a:gd name="T17" fmla="*/ 27 h 42"/>
                  <a:gd name="T18" fmla="*/ 4 w 44"/>
                  <a:gd name="T19" fmla="*/ 33 h 42"/>
                  <a:gd name="T20" fmla="*/ 10 w 44"/>
                  <a:gd name="T21" fmla="*/ 39 h 42"/>
                  <a:gd name="T22" fmla="*/ 17 w 44"/>
                  <a:gd name="T23" fmla="*/ 42 h 42"/>
                  <a:gd name="T24" fmla="*/ 27 w 44"/>
                  <a:gd name="T25" fmla="*/ 42 h 42"/>
                  <a:gd name="T26" fmla="*/ 34 w 44"/>
                  <a:gd name="T27" fmla="*/ 39 h 42"/>
                  <a:gd name="T28" fmla="*/ 40 w 44"/>
                  <a:gd name="T29" fmla="*/ 33 h 42"/>
                  <a:gd name="T30" fmla="*/ 44 w 44"/>
                  <a:gd name="T31" fmla="*/ 27 h 42"/>
                  <a:gd name="T32" fmla="*/ 40 w 44"/>
                  <a:gd name="T33" fmla="*/ 22 h 42"/>
                  <a:gd name="T34" fmla="*/ 37 w 44"/>
                  <a:gd name="T35" fmla="*/ 16 h 42"/>
                  <a:gd name="T36" fmla="*/ 34 w 44"/>
                  <a:gd name="T37" fmla="*/ 10 h 42"/>
                  <a:gd name="T38" fmla="*/ 27 w 44"/>
                  <a:gd name="T39" fmla="*/ 6 h 42"/>
                  <a:gd name="T40" fmla="*/ 21 w 44"/>
                  <a:gd name="T41" fmla="*/ 2 h 42"/>
                  <a:gd name="T42" fmla="*/ 14 w 44"/>
                  <a:gd name="T43" fmla="*/ 6 h 42"/>
                  <a:gd name="T44" fmla="*/ 10 w 44"/>
                  <a:gd name="T45" fmla="*/ 10 h 42"/>
                  <a:gd name="T46" fmla="*/ 8 w 44"/>
                  <a:gd name="T47" fmla="*/ 16 h 42"/>
                  <a:gd name="T48" fmla="*/ 4 w 44"/>
                  <a:gd name="T49" fmla="*/ 22 h 42"/>
                  <a:gd name="T50" fmla="*/ 8 w 44"/>
                  <a:gd name="T51" fmla="*/ 29 h 42"/>
                  <a:gd name="T52" fmla="*/ 10 w 44"/>
                  <a:gd name="T53" fmla="*/ 33 h 42"/>
                  <a:gd name="T54" fmla="*/ 14 w 44"/>
                  <a:gd name="T55" fmla="*/ 39 h 42"/>
                  <a:gd name="T56" fmla="*/ 21 w 44"/>
                  <a:gd name="T57" fmla="*/ 39 h 42"/>
                  <a:gd name="T58" fmla="*/ 27 w 44"/>
                  <a:gd name="T59" fmla="*/ 39 h 42"/>
                  <a:gd name="T60" fmla="*/ 34 w 44"/>
                  <a:gd name="T61" fmla="*/ 33 h 42"/>
                  <a:gd name="T62" fmla="*/ 37 w 44"/>
                  <a:gd name="T63" fmla="*/ 29 h 42"/>
                  <a:gd name="T64" fmla="*/ 40 w 44"/>
                  <a:gd name="T65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2">
                    <a:moveTo>
                      <a:pt x="44" y="22"/>
                    </a:moveTo>
                    <a:lnTo>
                      <a:pt x="44" y="16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7" y="6"/>
                    </a:lnTo>
                    <a:lnTo>
                      <a:pt x="34" y="2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4" y="29"/>
                    </a:lnTo>
                    <a:lnTo>
                      <a:pt x="4" y="33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4" y="39"/>
                    </a:lnTo>
                    <a:lnTo>
                      <a:pt x="17" y="42"/>
                    </a:lnTo>
                    <a:lnTo>
                      <a:pt x="21" y="42"/>
                    </a:lnTo>
                    <a:lnTo>
                      <a:pt x="27" y="42"/>
                    </a:lnTo>
                    <a:lnTo>
                      <a:pt x="31" y="39"/>
                    </a:lnTo>
                    <a:lnTo>
                      <a:pt x="34" y="39"/>
                    </a:lnTo>
                    <a:lnTo>
                      <a:pt x="37" y="36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0" y="22"/>
                    </a:lnTo>
                    <a:lnTo>
                      <a:pt x="40" y="19"/>
                    </a:lnTo>
                    <a:lnTo>
                      <a:pt x="37" y="16"/>
                    </a:lnTo>
                    <a:lnTo>
                      <a:pt x="37" y="12"/>
                    </a:lnTo>
                    <a:lnTo>
                      <a:pt x="34" y="10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1" y="2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4" y="27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0" y="36"/>
                    </a:lnTo>
                    <a:lnTo>
                      <a:pt x="14" y="39"/>
                    </a:lnTo>
                    <a:lnTo>
                      <a:pt x="17" y="39"/>
                    </a:lnTo>
                    <a:lnTo>
                      <a:pt x="21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31" y="36"/>
                    </a:lnTo>
                    <a:lnTo>
                      <a:pt x="34" y="33"/>
                    </a:lnTo>
                    <a:lnTo>
                      <a:pt x="37" y="33"/>
                    </a:lnTo>
                    <a:lnTo>
                      <a:pt x="37" y="29"/>
                    </a:lnTo>
                    <a:lnTo>
                      <a:pt x="40" y="27"/>
                    </a:lnTo>
                    <a:lnTo>
                      <a:pt x="40" y="22"/>
                    </a:lnTo>
                    <a:lnTo>
                      <a:pt x="44" y="22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4" name="Freeform 1546">
                <a:extLst>
                  <a:ext uri="{FF2B5EF4-FFF2-40B4-BE49-F238E27FC236}">
                    <a16:creationId xmlns:a16="http://schemas.microsoft.com/office/drawing/2014/main" id="{AC7921A2-E388-44DE-A3F8-41376D0A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124"/>
                <a:ext cx="12" cy="13"/>
              </a:xfrm>
              <a:custGeom>
                <a:avLst/>
                <a:gdLst>
                  <a:gd name="T0" fmla="*/ 36 w 36"/>
                  <a:gd name="T1" fmla="*/ 17 h 37"/>
                  <a:gd name="T2" fmla="*/ 33 w 36"/>
                  <a:gd name="T3" fmla="*/ 10 h 37"/>
                  <a:gd name="T4" fmla="*/ 27 w 36"/>
                  <a:gd name="T5" fmla="*/ 4 h 37"/>
                  <a:gd name="T6" fmla="*/ 21 w 36"/>
                  <a:gd name="T7" fmla="*/ 4 h 37"/>
                  <a:gd name="T8" fmla="*/ 13 w 36"/>
                  <a:gd name="T9" fmla="*/ 4 h 37"/>
                  <a:gd name="T10" fmla="*/ 6 w 36"/>
                  <a:gd name="T11" fmla="*/ 4 h 37"/>
                  <a:gd name="T12" fmla="*/ 4 w 36"/>
                  <a:gd name="T13" fmla="*/ 10 h 37"/>
                  <a:gd name="T14" fmla="*/ 0 w 36"/>
                  <a:gd name="T15" fmla="*/ 17 h 37"/>
                  <a:gd name="T16" fmla="*/ 0 w 36"/>
                  <a:gd name="T17" fmla="*/ 25 h 37"/>
                  <a:gd name="T18" fmla="*/ 4 w 36"/>
                  <a:gd name="T19" fmla="*/ 29 h 37"/>
                  <a:gd name="T20" fmla="*/ 6 w 36"/>
                  <a:gd name="T21" fmla="*/ 34 h 37"/>
                  <a:gd name="T22" fmla="*/ 13 w 36"/>
                  <a:gd name="T23" fmla="*/ 37 h 37"/>
                  <a:gd name="T24" fmla="*/ 21 w 36"/>
                  <a:gd name="T25" fmla="*/ 37 h 37"/>
                  <a:gd name="T26" fmla="*/ 27 w 36"/>
                  <a:gd name="T27" fmla="*/ 34 h 37"/>
                  <a:gd name="T28" fmla="*/ 33 w 36"/>
                  <a:gd name="T29" fmla="*/ 29 h 37"/>
                  <a:gd name="T30" fmla="*/ 36 w 36"/>
                  <a:gd name="T31" fmla="*/ 25 h 37"/>
                  <a:gd name="T32" fmla="*/ 33 w 36"/>
                  <a:gd name="T33" fmla="*/ 20 h 37"/>
                  <a:gd name="T34" fmla="*/ 30 w 36"/>
                  <a:gd name="T35" fmla="*/ 14 h 37"/>
                  <a:gd name="T36" fmla="*/ 27 w 36"/>
                  <a:gd name="T37" fmla="*/ 10 h 37"/>
                  <a:gd name="T38" fmla="*/ 23 w 36"/>
                  <a:gd name="T39" fmla="*/ 8 h 37"/>
                  <a:gd name="T40" fmla="*/ 17 w 36"/>
                  <a:gd name="T41" fmla="*/ 4 h 37"/>
                  <a:gd name="T42" fmla="*/ 13 w 36"/>
                  <a:gd name="T43" fmla="*/ 8 h 37"/>
                  <a:gd name="T44" fmla="*/ 6 w 36"/>
                  <a:gd name="T45" fmla="*/ 10 h 37"/>
                  <a:gd name="T46" fmla="*/ 4 w 36"/>
                  <a:gd name="T47" fmla="*/ 17 h 37"/>
                  <a:gd name="T48" fmla="*/ 4 w 36"/>
                  <a:gd name="T49" fmla="*/ 25 h 37"/>
                  <a:gd name="T50" fmla="*/ 6 w 36"/>
                  <a:gd name="T51" fmla="*/ 27 h 37"/>
                  <a:gd name="T52" fmla="*/ 10 w 36"/>
                  <a:gd name="T53" fmla="*/ 29 h 37"/>
                  <a:gd name="T54" fmla="*/ 17 w 36"/>
                  <a:gd name="T55" fmla="*/ 34 h 37"/>
                  <a:gd name="T56" fmla="*/ 23 w 36"/>
                  <a:gd name="T57" fmla="*/ 34 h 37"/>
                  <a:gd name="T58" fmla="*/ 30 w 36"/>
                  <a:gd name="T59" fmla="*/ 27 h 37"/>
                  <a:gd name="T60" fmla="*/ 33 w 36"/>
                  <a:gd name="T61" fmla="*/ 25 h 37"/>
                  <a:gd name="T62" fmla="*/ 36 w 36"/>
                  <a:gd name="T63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37">
                    <a:moveTo>
                      <a:pt x="36" y="20"/>
                    </a:moveTo>
                    <a:lnTo>
                      <a:pt x="36" y="17"/>
                    </a:lnTo>
                    <a:lnTo>
                      <a:pt x="33" y="14"/>
                    </a:lnTo>
                    <a:lnTo>
                      <a:pt x="33" y="10"/>
                    </a:lnTo>
                    <a:lnTo>
                      <a:pt x="30" y="8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34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7" y="34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6" y="25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3" y="17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27" y="10"/>
                    </a:lnTo>
                    <a:lnTo>
                      <a:pt x="27" y="8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17" y="4"/>
                    </a:lnTo>
                    <a:lnTo>
                      <a:pt x="17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7" y="29"/>
                    </a:lnTo>
                    <a:lnTo>
                      <a:pt x="30" y="27"/>
                    </a:lnTo>
                    <a:lnTo>
                      <a:pt x="30" y="25"/>
                    </a:lnTo>
                    <a:lnTo>
                      <a:pt x="33" y="25"/>
                    </a:lnTo>
                    <a:lnTo>
                      <a:pt x="33" y="2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5" name="Freeform 1547">
                <a:extLst>
                  <a:ext uri="{FF2B5EF4-FFF2-40B4-BE49-F238E27FC236}">
                    <a16:creationId xmlns:a16="http://schemas.microsoft.com/office/drawing/2014/main" id="{A9A82C60-22AC-4A63-B46D-20821A10F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126"/>
                <a:ext cx="10" cy="9"/>
              </a:xfrm>
              <a:custGeom>
                <a:avLst/>
                <a:gdLst>
                  <a:gd name="T0" fmla="*/ 29 w 29"/>
                  <a:gd name="T1" fmla="*/ 16 h 29"/>
                  <a:gd name="T2" fmla="*/ 29 w 29"/>
                  <a:gd name="T3" fmla="*/ 12 h 29"/>
                  <a:gd name="T4" fmla="*/ 26 w 29"/>
                  <a:gd name="T5" fmla="*/ 10 h 29"/>
                  <a:gd name="T6" fmla="*/ 26 w 29"/>
                  <a:gd name="T7" fmla="*/ 6 h 29"/>
                  <a:gd name="T8" fmla="*/ 23 w 29"/>
                  <a:gd name="T9" fmla="*/ 6 h 29"/>
                  <a:gd name="T10" fmla="*/ 23 w 29"/>
                  <a:gd name="T11" fmla="*/ 2 h 29"/>
                  <a:gd name="T12" fmla="*/ 19 w 29"/>
                  <a:gd name="T13" fmla="*/ 2 h 29"/>
                  <a:gd name="T14" fmla="*/ 17 w 29"/>
                  <a:gd name="T15" fmla="*/ 2 h 29"/>
                  <a:gd name="T16" fmla="*/ 13 w 29"/>
                  <a:gd name="T17" fmla="*/ 0 h 29"/>
                  <a:gd name="T18" fmla="*/ 13 w 29"/>
                  <a:gd name="T19" fmla="*/ 2 h 29"/>
                  <a:gd name="T20" fmla="*/ 9 w 29"/>
                  <a:gd name="T21" fmla="*/ 2 h 29"/>
                  <a:gd name="T22" fmla="*/ 6 w 29"/>
                  <a:gd name="T23" fmla="*/ 2 h 29"/>
                  <a:gd name="T24" fmla="*/ 2 w 29"/>
                  <a:gd name="T25" fmla="*/ 6 h 29"/>
                  <a:gd name="T26" fmla="*/ 2 w 29"/>
                  <a:gd name="T27" fmla="*/ 10 h 29"/>
                  <a:gd name="T28" fmla="*/ 0 w 29"/>
                  <a:gd name="T29" fmla="*/ 12 h 29"/>
                  <a:gd name="T30" fmla="*/ 0 w 29"/>
                  <a:gd name="T31" fmla="*/ 16 h 29"/>
                  <a:gd name="T32" fmla="*/ 0 w 29"/>
                  <a:gd name="T33" fmla="*/ 19 h 29"/>
                  <a:gd name="T34" fmla="*/ 2 w 29"/>
                  <a:gd name="T35" fmla="*/ 19 h 29"/>
                  <a:gd name="T36" fmla="*/ 2 w 29"/>
                  <a:gd name="T37" fmla="*/ 23 h 29"/>
                  <a:gd name="T38" fmla="*/ 2 w 29"/>
                  <a:gd name="T39" fmla="*/ 25 h 29"/>
                  <a:gd name="T40" fmla="*/ 6 w 29"/>
                  <a:gd name="T41" fmla="*/ 25 h 29"/>
                  <a:gd name="T42" fmla="*/ 9 w 29"/>
                  <a:gd name="T43" fmla="*/ 29 h 29"/>
                  <a:gd name="T44" fmla="*/ 13 w 29"/>
                  <a:gd name="T45" fmla="*/ 29 h 29"/>
                  <a:gd name="T46" fmla="*/ 17 w 29"/>
                  <a:gd name="T47" fmla="*/ 29 h 29"/>
                  <a:gd name="T48" fmla="*/ 19 w 29"/>
                  <a:gd name="T49" fmla="*/ 29 h 29"/>
                  <a:gd name="T50" fmla="*/ 23 w 29"/>
                  <a:gd name="T51" fmla="*/ 25 h 29"/>
                  <a:gd name="T52" fmla="*/ 26 w 29"/>
                  <a:gd name="T53" fmla="*/ 23 h 29"/>
                  <a:gd name="T54" fmla="*/ 26 w 29"/>
                  <a:gd name="T55" fmla="*/ 19 h 29"/>
                  <a:gd name="T56" fmla="*/ 29 w 29"/>
                  <a:gd name="T57" fmla="*/ 19 h 29"/>
                  <a:gd name="T58" fmla="*/ 29 w 29"/>
                  <a:gd name="T59" fmla="*/ 16 h 29"/>
                  <a:gd name="T60" fmla="*/ 26 w 29"/>
                  <a:gd name="T61" fmla="*/ 16 h 29"/>
                  <a:gd name="T62" fmla="*/ 26 w 29"/>
                  <a:gd name="T63" fmla="*/ 12 h 29"/>
                  <a:gd name="T64" fmla="*/ 23 w 29"/>
                  <a:gd name="T65" fmla="*/ 10 h 29"/>
                  <a:gd name="T66" fmla="*/ 23 w 29"/>
                  <a:gd name="T67" fmla="*/ 6 h 29"/>
                  <a:gd name="T68" fmla="*/ 19 w 29"/>
                  <a:gd name="T69" fmla="*/ 6 h 29"/>
                  <a:gd name="T70" fmla="*/ 17 w 29"/>
                  <a:gd name="T71" fmla="*/ 6 h 29"/>
                  <a:gd name="T72" fmla="*/ 13 w 29"/>
                  <a:gd name="T73" fmla="*/ 6 h 29"/>
                  <a:gd name="T74" fmla="*/ 9 w 29"/>
                  <a:gd name="T75" fmla="*/ 6 h 29"/>
                  <a:gd name="T76" fmla="*/ 6 w 29"/>
                  <a:gd name="T77" fmla="*/ 6 h 29"/>
                  <a:gd name="T78" fmla="*/ 6 w 29"/>
                  <a:gd name="T79" fmla="*/ 10 h 29"/>
                  <a:gd name="T80" fmla="*/ 2 w 29"/>
                  <a:gd name="T81" fmla="*/ 12 h 29"/>
                  <a:gd name="T82" fmla="*/ 2 w 29"/>
                  <a:gd name="T83" fmla="*/ 16 h 29"/>
                  <a:gd name="T84" fmla="*/ 6 w 29"/>
                  <a:gd name="T85" fmla="*/ 19 h 29"/>
                  <a:gd name="T86" fmla="*/ 6 w 29"/>
                  <a:gd name="T87" fmla="*/ 23 h 29"/>
                  <a:gd name="T88" fmla="*/ 9 w 29"/>
                  <a:gd name="T89" fmla="*/ 23 h 29"/>
                  <a:gd name="T90" fmla="*/ 9 w 29"/>
                  <a:gd name="T91" fmla="*/ 25 h 29"/>
                  <a:gd name="T92" fmla="*/ 13 w 29"/>
                  <a:gd name="T93" fmla="*/ 25 h 29"/>
                  <a:gd name="T94" fmla="*/ 17 w 29"/>
                  <a:gd name="T95" fmla="*/ 25 h 29"/>
                  <a:gd name="T96" fmla="*/ 19 w 29"/>
                  <a:gd name="T97" fmla="*/ 25 h 29"/>
                  <a:gd name="T98" fmla="*/ 19 w 29"/>
                  <a:gd name="T99" fmla="*/ 23 h 29"/>
                  <a:gd name="T100" fmla="*/ 23 w 29"/>
                  <a:gd name="T101" fmla="*/ 23 h 29"/>
                  <a:gd name="T102" fmla="*/ 23 w 29"/>
                  <a:gd name="T103" fmla="*/ 19 h 29"/>
                  <a:gd name="T104" fmla="*/ 26 w 29"/>
                  <a:gd name="T105" fmla="*/ 16 h 29"/>
                  <a:gd name="T106" fmla="*/ 29 w 29"/>
                  <a:gd name="T107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9">
                    <a:moveTo>
                      <a:pt x="29" y="16"/>
                    </a:moveTo>
                    <a:lnTo>
                      <a:pt x="29" y="12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6" y="25"/>
                    </a:lnTo>
                    <a:lnTo>
                      <a:pt x="9" y="29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3" y="25"/>
                    </a:lnTo>
                    <a:lnTo>
                      <a:pt x="26" y="23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3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19" y="23"/>
                    </a:lnTo>
                    <a:lnTo>
                      <a:pt x="23" y="23"/>
                    </a:lnTo>
                    <a:lnTo>
                      <a:pt x="23" y="19"/>
                    </a:lnTo>
                    <a:lnTo>
                      <a:pt x="26" y="16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6" name="Freeform 1548">
                <a:extLst>
                  <a:ext uri="{FF2B5EF4-FFF2-40B4-BE49-F238E27FC236}">
                    <a16:creationId xmlns:a16="http://schemas.microsoft.com/office/drawing/2014/main" id="{509673CA-BAF5-4C3A-B4D2-879A8CCFF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28"/>
                <a:ext cx="8" cy="6"/>
              </a:xfrm>
              <a:custGeom>
                <a:avLst/>
                <a:gdLst>
                  <a:gd name="T0" fmla="*/ 24 w 24"/>
                  <a:gd name="T1" fmla="*/ 10 h 19"/>
                  <a:gd name="T2" fmla="*/ 24 w 24"/>
                  <a:gd name="T3" fmla="*/ 7 h 19"/>
                  <a:gd name="T4" fmla="*/ 21 w 24"/>
                  <a:gd name="T5" fmla="*/ 4 h 19"/>
                  <a:gd name="T6" fmla="*/ 21 w 24"/>
                  <a:gd name="T7" fmla="*/ 0 h 19"/>
                  <a:gd name="T8" fmla="*/ 17 w 24"/>
                  <a:gd name="T9" fmla="*/ 0 h 19"/>
                  <a:gd name="T10" fmla="*/ 15 w 24"/>
                  <a:gd name="T11" fmla="*/ 0 h 19"/>
                  <a:gd name="T12" fmla="*/ 11 w 24"/>
                  <a:gd name="T13" fmla="*/ 0 h 19"/>
                  <a:gd name="T14" fmla="*/ 7 w 24"/>
                  <a:gd name="T15" fmla="*/ 0 h 19"/>
                  <a:gd name="T16" fmla="*/ 4 w 24"/>
                  <a:gd name="T17" fmla="*/ 0 h 19"/>
                  <a:gd name="T18" fmla="*/ 4 w 24"/>
                  <a:gd name="T19" fmla="*/ 4 h 19"/>
                  <a:gd name="T20" fmla="*/ 0 w 24"/>
                  <a:gd name="T21" fmla="*/ 7 h 19"/>
                  <a:gd name="T22" fmla="*/ 0 w 24"/>
                  <a:gd name="T23" fmla="*/ 10 h 19"/>
                  <a:gd name="T24" fmla="*/ 4 w 24"/>
                  <a:gd name="T25" fmla="*/ 15 h 19"/>
                  <a:gd name="T26" fmla="*/ 4 w 24"/>
                  <a:gd name="T27" fmla="*/ 17 h 19"/>
                  <a:gd name="T28" fmla="*/ 7 w 24"/>
                  <a:gd name="T29" fmla="*/ 17 h 19"/>
                  <a:gd name="T30" fmla="*/ 7 w 24"/>
                  <a:gd name="T31" fmla="*/ 19 h 19"/>
                  <a:gd name="T32" fmla="*/ 11 w 24"/>
                  <a:gd name="T33" fmla="*/ 19 h 19"/>
                  <a:gd name="T34" fmla="*/ 15 w 24"/>
                  <a:gd name="T35" fmla="*/ 19 h 19"/>
                  <a:gd name="T36" fmla="*/ 17 w 24"/>
                  <a:gd name="T37" fmla="*/ 19 h 19"/>
                  <a:gd name="T38" fmla="*/ 17 w 24"/>
                  <a:gd name="T39" fmla="*/ 17 h 19"/>
                  <a:gd name="T40" fmla="*/ 21 w 24"/>
                  <a:gd name="T41" fmla="*/ 17 h 19"/>
                  <a:gd name="T42" fmla="*/ 21 w 24"/>
                  <a:gd name="T43" fmla="*/ 15 h 19"/>
                  <a:gd name="T44" fmla="*/ 24 w 24"/>
                  <a:gd name="T45" fmla="*/ 10 h 19"/>
                  <a:gd name="T46" fmla="*/ 21 w 24"/>
                  <a:gd name="T47" fmla="*/ 10 h 19"/>
                  <a:gd name="T48" fmla="*/ 17 w 24"/>
                  <a:gd name="T49" fmla="*/ 7 h 19"/>
                  <a:gd name="T50" fmla="*/ 17 w 24"/>
                  <a:gd name="T51" fmla="*/ 4 h 19"/>
                  <a:gd name="T52" fmla="*/ 15 w 24"/>
                  <a:gd name="T53" fmla="*/ 4 h 19"/>
                  <a:gd name="T54" fmla="*/ 11 w 24"/>
                  <a:gd name="T55" fmla="*/ 4 h 19"/>
                  <a:gd name="T56" fmla="*/ 7 w 24"/>
                  <a:gd name="T57" fmla="*/ 4 h 19"/>
                  <a:gd name="T58" fmla="*/ 7 w 24"/>
                  <a:gd name="T59" fmla="*/ 7 h 19"/>
                  <a:gd name="T60" fmla="*/ 4 w 24"/>
                  <a:gd name="T61" fmla="*/ 7 h 19"/>
                  <a:gd name="T62" fmla="*/ 4 w 24"/>
                  <a:gd name="T63" fmla="*/ 10 h 19"/>
                  <a:gd name="T64" fmla="*/ 4 w 24"/>
                  <a:gd name="T65" fmla="*/ 15 h 19"/>
                  <a:gd name="T66" fmla="*/ 7 w 24"/>
                  <a:gd name="T67" fmla="*/ 15 h 19"/>
                  <a:gd name="T68" fmla="*/ 11 w 24"/>
                  <a:gd name="T69" fmla="*/ 17 h 19"/>
                  <a:gd name="T70" fmla="*/ 15 w 24"/>
                  <a:gd name="T71" fmla="*/ 17 h 19"/>
                  <a:gd name="T72" fmla="*/ 17 w 24"/>
                  <a:gd name="T73" fmla="*/ 15 h 19"/>
                  <a:gd name="T74" fmla="*/ 17 w 24"/>
                  <a:gd name="T75" fmla="*/ 10 h 19"/>
                  <a:gd name="T76" fmla="*/ 21 w 24"/>
                  <a:gd name="T77" fmla="*/ 10 h 19"/>
                  <a:gd name="T78" fmla="*/ 24 w 24"/>
                  <a:gd name="T7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19">
                    <a:moveTo>
                      <a:pt x="24" y="10"/>
                    </a:moveTo>
                    <a:lnTo>
                      <a:pt x="24" y="7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7"/>
                    </a:lnTo>
                    <a:lnTo>
                      <a:pt x="15" y="17"/>
                    </a:lnTo>
                    <a:lnTo>
                      <a:pt x="17" y="15"/>
                    </a:lnTo>
                    <a:lnTo>
                      <a:pt x="17" y="10"/>
                    </a:lnTo>
                    <a:lnTo>
                      <a:pt x="21" y="1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7" name="Freeform 1549">
                <a:extLst>
                  <a:ext uri="{FF2B5EF4-FFF2-40B4-BE49-F238E27FC236}">
                    <a16:creationId xmlns:a16="http://schemas.microsoft.com/office/drawing/2014/main" id="{682F3446-2BA9-4E36-89BA-D036F88BB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129"/>
                <a:ext cx="6" cy="4"/>
              </a:xfrm>
              <a:custGeom>
                <a:avLst/>
                <a:gdLst>
                  <a:gd name="T0" fmla="*/ 17 w 17"/>
                  <a:gd name="T1" fmla="*/ 6 h 13"/>
                  <a:gd name="T2" fmla="*/ 13 w 17"/>
                  <a:gd name="T3" fmla="*/ 2 h 13"/>
                  <a:gd name="T4" fmla="*/ 13 w 17"/>
                  <a:gd name="T5" fmla="*/ 0 h 13"/>
                  <a:gd name="T6" fmla="*/ 11 w 17"/>
                  <a:gd name="T7" fmla="*/ 0 h 13"/>
                  <a:gd name="T8" fmla="*/ 7 w 17"/>
                  <a:gd name="T9" fmla="*/ 0 h 13"/>
                  <a:gd name="T10" fmla="*/ 3 w 17"/>
                  <a:gd name="T11" fmla="*/ 0 h 13"/>
                  <a:gd name="T12" fmla="*/ 3 w 17"/>
                  <a:gd name="T13" fmla="*/ 2 h 13"/>
                  <a:gd name="T14" fmla="*/ 0 w 17"/>
                  <a:gd name="T15" fmla="*/ 2 h 13"/>
                  <a:gd name="T16" fmla="*/ 0 w 17"/>
                  <a:gd name="T17" fmla="*/ 6 h 13"/>
                  <a:gd name="T18" fmla="*/ 0 w 17"/>
                  <a:gd name="T19" fmla="*/ 9 h 13"/>
                  <a:gd name="T20" fmla="*/ 3 w 17"/>
                  <a:gd name="T21" fmla="*/ 9 h 13"/>
                  <a:gd name="T22" fmla="*/ 7 w 17"/>
                  <a:gd name="T23" fmla="*/ 13 h 13"/>
                  <a:gd name="T24" fmla="*/ 11 w 17"/>
                  <a:gd name="T25" fmla="*/ 13 h 13"/>
                  <a:gd name="T26" fmla="*/ 13 w 17"/>
                  <a:gd name="T27" fmla="*/ 9 h 13"/>
                  <a:gd name="T28" fmla="*/ 13 w 17"/>
                  <a:gd name="T29" fmla="*/ 6 h 13"/>
                  <a:gd name="T30" fmla="*/ 17 w 17"/>
                  <a:gd name="T3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3">
                    <a:moveTo>
                      <a:pt x="17" y="6"/>
                    </a:moveTo>
                    <a:lnTo>
                      <a:pt x="13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8" name="Freeform 1550">
                <a:extLst>
                  <a:ext uri="{FF2B5EF4-FFF2-40B4-BE49-F238E27FC236}">
                    <a16:creationId xmlns:a16="http://schemas.microsoft.com/office/drawing/2014/main" id="{F441B7FB-30EA-4B79-A81E-8561148A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130"/>
                <a:ext cx="3" cy="2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0 h 7"/>
                  <a:gd name="T4" fmla="*/ 4 w 8"/>
                  <a:gd name="T5" fmla="*/ 0 h 7"/>
                  <a:gd name="T6" fmla="*/ 0 w 8"/>
                  <a:gd name="T7" fmla="*/ 0 h 7"/>
                  <a:gd name="T8" fmla="*/ 0 w 8"/>
                  <a:gd name="T9" fmla="*/ 4 h 7"/>
                  <a:gd name="T10" fmla="*/ 4 w 8"/>
                  <a:gd name="T11" fmla="*/ 4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79" name="Freeform 1551">
                <a:extLst>
                  <a:ext uri="{FF2B5EF4-FFF2-40B4-BE49-F238E27FC236}">
                    <a16:creationId xmlns:a16="http://schemas.microsoft.com/office/drawing/2014/main" id="{69AA7D0D-E0E2-4178-BF16-712EB2C5B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281"/>
                <a:ext cx="69" cy="68"/>
              </a:xfrm>
              <a:custGeom>
                <a:avLst/>
                <a:gdLst>
                  <a:gd name="T0" fmla="*/ 206 w 206"/>
                  <a:gd name="T1" fmla="*/ 103 h 206"/>
                  <a:gd name="T2" fmla="*/ 202 w 206"/>
                  <a:gd name="T3" fmla="*/ 84 h 206"/>
                  <a:gd name="T4" fmla="*/ 200 w 206"/>
                  <a:gd name="T5" fmla="*/ 63 h 206"/>
                  <a:gd name="T6" fmla="*/ 190 w 206"/>
                  <a:gd name="T7" fmla="*/ 46 h 206"/>
                  <a:gd name="T8" fmla="*/ 175 w 206"/>
                  <a:gd name="T9" fmla="*/ 34 h 206"/>
                  <a:gd name="T10" fmla="*/ 160 w 206"/>
                  <a:gd name="T11" fmla="*/ 19 h 206"/>
                  <a:gd name="T12" fmla="*/ 143 w 206"/>
                  <a:gd name="T13" fmla="*/ 10 h 206"/>
                  <a:gd name="T14" fmla="*/ 123 w 206"/>
                  <a:gd name="T15" fmla="*/ 4 h 206"/>
                  <a:gd name="T16" fmla="*/ 103 w 206"/>
                  <a:gd name="T17" fmla="*/ 0 h 206"/>
                  <a:gd name="T18" fmla="*/ 83 w 206"/>
                  <a:gd name="T19" fmla="*/ 4 h 206"/>
                  <a:gd name="T20" fmla="*/ 63 w 206"/>
                  <a:gd name="T21" fmla="*/ 10 h 206"/>
                  <a:gd name="T22" fmla="*/ 46 w 206"/>
                  <a:gd name="T23" fmla="*/ 19 h 206"/>
                  <a:gd name="T24" fmla="*/ 30 w 206"/>
                  <a:gd name="T25" fmla="*/ 34 h 206"/>
                  <a:gd name="T26" fmla="*/ 20 w 206"/>
                  <a:gd name="T27" fmla="*/ 46 h 206"/>
                  <a:gd name="T28" fmla="*/ 9 w 206"/>
                  <a:gd name="T29" fmla="*/ 63 h 206"/>
                  <a:gd name="T30" fmla="*/ 3 w 206"/>
                  <a:gd name="T31" fmla="*/ 84 h 206"/>
                  <a:gd name="T32" fmla="*/ 0 w 206"/>
                  <a:gd name="T33" fmla="*/ 103 h 206"/>
                  <a:gd name="T34" fmla="*/ 3 w 206"/>
                  <a:gd name="T35" fmla="*/ 124 h 206"/>
                  <a:gd name="T36" fmla="*/ 9 w 206"/>
                  <a:gd name="T37" fmla="*/ 143 h 206"/>
                  <a:gd name="T38" fmla="*/ 20 w 206"/>
                  <a:gd name="T39" fmla="*/ 159 h 206"/>
                  <a:gd name="T40" fmla="*/ 30 w 206"/>
                  <a:gd name="T41" fmla="*/ 177 h 206"/>
                  <a:gd name="T42" fmla="*/ 46 w 206"/>
                  <a:gd name="T43" fmla="*/ 189 h 206"/>
                  <a:gd name="T44" fmla="*/ 63 w 206"/>
                  <a:gd name="T45" fmla="*/ 200 h 206"/>
                  <a:gd name="T46" fmla="*/ 83 w 206"/>
                  <a:gd name="T47" fmla="*/ 206 h 206"/>
                  <a:gd name="T48" fmla="*/ 103 w 206"/>
                  <a:gd name="T49" fmla="*/ 206 h 206"/>
                  <a:gd name="T50" fmla="*/ 123 w 206"/>
                  <a:gd name="T51" fmla="*/ 206 h 206"/>
                  <a:gd name="T52" fmla="*/ 143 w 206"/>
                  <a:gd name="T53" fmla="*/ 200 h 206"/>
                  <a:gd name="T54" fmla="*/ 160 w 206"/>
                  <a:gd name="T55" fmla="*/ 189 h 206"/>
                  <a:gd name="T56" fmla="*/ 175 w 206"/>
                  <a:gd name="T57" fmla="*/ 177 h 206"/>
                  <a:gd name="T58" fmla="*/ 190 w 206"/>
                  <a:gd name="T59" fmla="*/ 159 h 206"/>
                  <a:gd name="T60" fmla="*/ 200 w 206"/>
                  <a:gd name="T61" fmla="*/ 143 h 206"/>
                  <a:gd name="T62" fmla="*/ 202 w 206"/>
                  <a:gd name="T63" fmla="*/ 124 h 206"/>
                  <a:gd name="T64" fmla="*/ 206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2" y="84"/>
                    </a:lnTo>
                    <a:lnTo>
                      <a:pt x="200" y="63"/>
                    </a:lnTo>
                    <a:lnTo>
                      <a:pt x="190" y="46"/>
                    </a:lnTo>
                    <a:lnTo>
                      <a:pt x="175" y="34"/>
                    </a:lnTo>
                    <a:lnTo>
                      <a:pt x="160" y="19"/>
                    </a:lnTo>
                    <a:lnTo>
                      <a:pt x="143" y="10"/>
                    </a:lnTo>
                    <a:lnTo>
                      <a:pt x="123" y="4"/>
                    </a:lnTo>
                    <a:lnTo>
                      <a:pt x="103" y="0"/>
                    </a:lnTo>
                    <a:lnTo>
                      <a:pt x="83" y="4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0" y="34"/>
                    </a:lnTo>
                    <a:lnTo>
                      <a:pt x="20" y="46"/>
                    </a:lnTo>
                    <a:lnTo>
                      <a:pt x="9" y="63"/>
                    </a:lnTo>
                    <a:lnTo>
                      <a:pt x="3" y="84"/>
                    </a:lnTo>
                    <a:lnTo>
                      <a:pt x="0" y="103"/>
                    </a:lnTo>
                    <a:lnTo>
                      <a:pt x="3" y="124"/>
                    </a:lnTo>
                    <a:lnTo>
                      <a:pt x="9" y="143"/>
                    </a:lnTo>
                    <a:lnTo>
                      <a:pt x="20" y="159"/>
                    </a:lnTo>
                    <a:lnTo>
                      <a:pt x="30" y="177"/>
                    </a:lnTo>
                    <a:lnTo>
                      <a:pt x="46" y="189"/>
                    </a:lnTo>
                    <a:lnTo>
                      <a:pt x="63" y="200"/>
                    </a:lnTo>
                    <a:lnTo>
                      <a:pt x="83" y="206"/>
                    </a:lnTo>
                    <a:lnTo>
                      <a:pt x="103" y="206"/>
                    </a:lnTo>
                    <a:lnTo>
                      <a:pt x="123" y="206"/>
                    </a:lnTo>
                    <a:lnTo>
                      <a:pt x="143" y="200"/>
                    </a:lnTo>
                    <a:lnTo>
                      <a:pt x="160" y="189"/>
                    </a:lnTo>
                    <a:lnTo>
                      <a:pt x="175" y="177"/>
                    </a:lnTo>
                    <a:lnTo>
                      <a:pt x="190" y="159"/>
                    </a:lnTo>
                    <a:lnTo>
                      <a:pt x="200" y="143"/>
                    </a:lnTo>
                    <a:lnTo>
                      <a:pt x="202" y="124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0" name="Freeform 1552">
                <a:extLst>
                  <a:ext uri="{FF2B5EF4-FFF2-40B4-BE49-F238E27FC236}">
                    <a16:creationId xmlns:a16="http://schemas.microsoft.com/office/drawing/2014/main" id="{28D21E99-4CF3-4092-816A-D62A1A180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280"/>
                <a:ext cx="56" cy="57"/>
              </a:xfrm>
              <a:custGeom>
                <a:avLst/>
                <a:gdLst>
                  <a:gd name="T0" fmla="*/ 169 w 169"/>
                  <a:gd name="T1" fmla="*/ 83 h 169"/>
                  <a:gd name="T2" fmla="*/ 166 w 169"/>
                  <a:gd name="T3" fmla="*/ 66 h 169"/>
                  <a:gd name="T4" fmla="*/ 162 w 169"/>
                  <a:gd name="T5" fmla="*/ 49 h 169"/>
                  <a:gd name="T6" fmla="*/ 152 w 169"/>
                  <a:gd name="T7" fmla="*/ 36 h 169"/>
                  <a:gd name="T8" fmla="*/ 143 w 169"/>
                  <a:gd name="T9" fmla="*/ 24 h 169"/>
                  <a:gd name="T10" fmla="*/ 129 w 169"/>
                  <a:gd name="T11" fmla="*/ 13 h 169"/>
                  <a:gd name="T12" fmla="*/ 116 w 169"/>
                  <a:gd name="T13" fmla="*/ 3 h 169"/>
                  <a:gd name="T14" fmla="*/ 105 w 169"/>
                  <a:gd name="T15" fmla="*/ 0 h 169"/>
                  <a:gd name="T16" fmla="*/ 103 w 169"/>
                  <a:gd name="T17" fmla="*/ 0 h 169"/>
                  <a:gd name="T18" fmla="*/ 99 w 169"/>
                  <a:gd name="T19" fmla="*/ 0 h 169"/>
                  <a:gd name="T20" fmla="*/ 116 w 169"/>
                  <a:gd name="T21" fmla="*/ 7 h 169"/>
                  <a:gd name="T22" fmla="*/ 129 w 169"/>
                  <a:gd name="T23" fmla="*/ 13 h 169"/>
                  <a:gd name="T24" fmla="*/ 143 w 169"/>
                  <a:gd name="T25" fmla="*/ 24 h 169"/>
                  <a:gd name="T26" fmla="*/ 152 w 169"/>
                  <a:gd name="T27" fmla="*/ 36 h 169"/>
                  <a:gd name="T28" fmla="*/ 160 w 169"/>
                  <a:gd name="T29" fmla="*/ 49 h 169"/>
                  <a:gd name="T30" fmla="*/ 166 w 169"/>
                  <a:gd name="T31" fmla="*/ 66 h 169"/>
                  <a:gd name="T32" fmla="*/ 166 w 169"/>
                  <a:gd name="T33" fmla="*/ 83 h 169"/>
                  <a:gd name="T34" fmla="*/ 169 w 169"/>
                  <a:gd name="T35" fmla="*/ 83 h 169"/>
                  <a:gd name="T36" fmla="*/ 166 w 169"/>
                  <a:gd name="T37" fmla="*/ 99 h 169"/>
                  <a:gd name="T38" fmla="*/ 162 w 169"/>
                  <a:gd name="T39" fmla="*/ 116 h 169"/>
                  <a:gd name="T40" fmla="*/ 152 w 169"/>
                  <a:gd name="T41" fmla="*/ 129 h 169"/>
                  <a:gd name="T42" fmla="*/ 143 w 169"/>
                  <a:gd name="T43" fmla="*/ 144 h 169"/>
                  <a:gd name="T44" fmla="*/ 129 w 169"/>
                  <a:gd name="T45" fmla="*/ 154 h 169"/>
                  <a:gd name="T46" fmla="*/ 116 w 169"/>
                  <a:gd name="T47" fmla="*/ 163 h 169"/>
                  <a:gd name="T48" fmla="*/ 99 w 169"/>
                  <a:gd name="T49" fmla="*/ 167 h 169"/>
                  <a:gd name="T50" fmla="*/ 82 w 169"/>
                  <a:gd name="T51" fmla="*/ 169 h 169"/>
                  <a:gd name="T52" fmla="*/ 65 w 169"/>
                  <a:gd name="T53" fmla="*/ 167 h 169"/>
                  <a:gd name="T54" fmla="*/ 49 w 169"/>
                  <a:gd name="T55" fmla="*/ 163 h 169"/>
                  <a:gd name="T56" fmla="*/ 36 w 169"/>
                  <a:gd name="T57" fmla="*/ 154 h 169"/>
                  <a:gd name="T58" fmla="*/ 23 w 169"/>
                  <a:gd name="T59" fmla="*/ 144 h 169"/>
                  <a:gd name="T60" fmla="*/ 13 w 169"/>
                  <a:gd name="T61" fmla="*/ 129 h 169"/>
                  <a:gd name="T62" fmla="*/ 2 w 169"/>
                  <a:gd name="T63" fmla="*/ 116 h 169"/>
                  <a:gd name="T64" fmla="*/ 0 w 169"/>
                  <a:gd name="T65" fmla="*/ 106 h 169"/>
                  <a:gd name="T66" fmla="*/ 0 w 169"/>
                  <a:gd name="T67" fmla="*/ 104 h 169"/>
                  <a:gd name="T68" fmla="*/ 0 w 169"/>
                  <a:gd name="T69" fmla="*/ 99 h 169"/>
                  <a:gd name="T70" fmla="*/ 6 w 169"/>
                  <a:gd name="T71" fmla="*/ 116 h 169"/>
                  <a:gd name="T72" fmla="*/ 13 w 169"/>
                  <a:gd name="T73" fmla="*/ 129 h 169"/>
                  <a:gd name="T74" fmla="*/ 23 w 169"/>
                  <a:gd name="T75" fmla="*/ 144 h 169"/>
                  <a:gd name="T76" fmla="*/ 36 w 169"/>
                  <a:gd name="T77" fmla="*/ 154 h 169"/>
                  <a:gd name="T78" fmla="*/ 49 w 169"/>
                  <a:gd name="T79" fmla="*/ 160 h 169"/>
                  <a:gd name="T80" fmla="*/ 65 w 169"/>
                  <a:gd name="T81" fmla="*/ 167 h 169"/>
                  <a:gd name="T82" fmla="*/ 82 w 169"/>
                  <a:gd name="T83" fmla="*/ 167 h 169"/>
                  <a:gd name="T84" fmla="*/ 99 w 169"/>
                  <a:gd name="T85" fmla="*/ 167 h 169"/>
                  <a:gd name="T86" fmla="*/ 116 w 169"/>
                  <a:gd name="T87" fmla="*/ 160 h 169"/>
                  <a:gd name="T88" fmla="*/ 129 w 169"/>
                  <a:gd name="T89" fmla="*/ 154 h 169"/>
                  <a:gd name="T90" fmla="*/ 143 w 169"/>
                  <a:gd name="T91" fmla="*/ 144 h 169"/>
                  <a:gd name="T92" fmla="*/ 152 w 169"/>
                  <a:gd name="T93" fmla="*/ 129 h 169"/>
                  <a:gd name="T94" fmla="*/ 160 w 169"/>
                  <a:gd name="T95" fmla="*/ 116 h 169"/>
                  <a:gd name="T96" fmla="*/ 166 w 169"/>
                  <a:gd name="T97" fmla="*/ 99 h 169"/>
                  <a:gd name="T98" fmla="*/ 166 w 169"/>
                  <a:gd name="T99" fmla="*/ 83 h 169"/>
                  <a:gd name="T100" fmla="*/ 169 w 169"/>
                  <a:gd name="T101" fmla="*/ 8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9" h="169">
                    <a:moveTo>
                      <a:pt x="169" y="83"/>
                    </a:moveTo>
                    <a:lnTo>
                      <a:pt x="166" y="66"/>
                    </a:lnTo>
                    <a:lnTo>
                      <a:pt x="162" y="49"/>
                    </a:lnTo>
                    <a:lnTo>
                      <a:pt x="152" y="36"/>
                    </a:lnTo>
                    <a:lnTo>
                      <a:pt x="143" y="24"/>
                    </a:lnTo>
                    <a:lnTo>
                      <a:pt x="129" y="13"/>
                    </a:lnTo>
                    <a:lnTo>
                      <a:pt x="116" y="3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99" y="0"/>
                    </a:lnTo>
                    <a:lnTo>
                      <a:pt x="116" y="7"/>
                    </a:lnTo>
                    <a:lnTo>
                      <a:pt x="129" y="13"/>
                    </a:lnTo>
                    <a:lnTo>
                      <a:pt x="143" y="24"/>
                    </a:lnTo>
                    <a:lnTo>
                      <a:pt x="152" y="36"/>
                    </a:lnTo>
                    <a:lnTo>
                      <a:pt x="160" y="49"/>
                    </a:lnTo>
                    <a:lnTo>
                      <a:pt x="166" y="66"/>
                    </a:lnTo>
                    <a:lnTo>
                      <a:pt x="166" y="83"/>
                    </a:lnTo>
                    <a:lnTo>
                      <a:pt x="169" y="83"/>
                    </a:lnTo>
                    <a:lnTo>
                      <a:pt x="166" y="99"/>
                    </a:lnTo>
                    <a:lnTo>
                      <a:pt x="162" y="116"/>
                    </a:lnTo>
                    <a:lnTo>
                      <a:pt x="152" y="129"/>
                    </a:lnTo>
                    <a:lnTo>
                      <a:pt x="143" y="144"/>
                    </a:lnTo>
                    <a:lnTo>
                      <a:pt x="129" y="154"/>
                    </a:lnTo>
                    <a:lnTo>
                      <a:pt x="116" y="163"/>
                    </a:lnTo>
                    <a:lnTo>
                      <a:pt x="99" y="167"/>
                    </a:lnTo>
                    <a:lnTo>
                      <a:pt x="82" y="169"/>
                    </a:lnTo>
                    <a:lnTo>
                      <a:pt x="65" y="167"/>
                    </a:lnTo>
                    <a:lnTo>
                      <a:pt x="49" y="163"/>
                    </a:lnTo>
                    <a:lnTo>
                      <a:pt x="36" y="154"/>
                    </a:lnTo>
                    <a:lnTo>
                      <a:pt x="23" y="144"/>
                    </a:lnTo>
                    <a:lnTo>
                      <a:pt x="13" y="129"/>
                    </a:lnTo>
                    <a:lnTo>
                      <a:pt x="2" y="116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99"/>
                    </a:lnTo>
                    <a:lnTo>
                      <a:pt x="6" y="116"/>
                    </a:lnTo>
                    <a:lnTo>
                      <a:pt x="13" y="129"/>
                    </a:lnTo>
                    <a:lnTo>
                      <a:pt x="23" y="144"/>
                    </a:lnTo>
                    <a:lnTo>
                      <a:pt x="36" y="154"/>
                    </a:lnTo>
                    <a:lnTo>
                      <a:pt x="49" y="160"/>
                    </a:lnTo>
                    <a:lnTo>
                      <a:pt x="65" y="167"/>
                    </a:lnTo>
                    <a:lnTo>
                      <a:pt x="82" y="167"/>
                    </a:lnTo>
                    <a:lnTo>
                      <a:pt x="99" y="167"/>
                    </a:lnTo>
                    <a:lnTo>
                      <a:pt x="116" y="160"/>
                    </a:lnTo>
                    <a:lnTo>
                      <a:pt x="129" y="154"/>
                    </a:lnTo>
                    <a:lnTo>
                      <a:pt x="143" y="144"/>
                    </a:lnTo>
                    <a:lnTo>
                      <a:pt x="152" y="129"/>
                    </a:lnTo>
                    <a:lnTo>
                      <a:pt x="160" y="116"/>
                    </a:lnTo>
                    <a:lnTo>
                      <a:pt x="166" y="99"/>
                    </a:lnTo>
                    <a:lnTo>
                      <a:pt x="166" y="83"/>
                    </a:lnTo>
                    <a:lnTo>
                      <a:pt x="169" y="83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1" name="Freeform 1553">
                <a:extLst>
                  <a:ext uri="{FF2B5EF4-FFF2-40B4-BE49-F238E27FC236}">
                    <a16:creationId xmlns:a16="http://schemas.microsoft.com/office/drawing/2014/main" id="{51FCB14D-B162-42D8-A85E-988A715B4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281"/>
                <a:ext cx="55" cy="55"/>
              </a:xfrm>
              <a:custGeom>
                <a:avLst/>
                <a:gdLst>
                  <a:gd name="T0" fmla="*/ 165 w 165"/>
                  <a:gd name="T1" fmla="*/ 84 h 167"/>
                  <a:gd name="T2" fmla="*/ 165 w 165"/>
                  <a:gd name="T3" fmla="*/ 68 h 167"/>
                  <a:gd name="T4" fmla="*/ 160 w 165"/>
                  <a:gd name="T5" fmla="*/ 50 h 167"/>
                  <a:gd name="T6" fmla="*/ 153 w 165"/>
                  <a:gd name="T7" fmla="*/ 38 h 167"/>
                  <a:gd name="T8" fmla="*/ 142 w 165"/>
                  <a:gd name="T9" fmla="*/ 24 h 167"/>
                  <a:gd name="T10" fmla="*/ 130 w 165"/>
                  <a:gd name="T11" fmla="*/ 15 h 167"/>
                  <a:gd name="T12" fmla="*/ 115 w 165"/>
                  <a:gd name="T13" fmla="*/ 7 h 167"/>
                  <a:gd name="T14" fmla="*/ 99 w 165"/>
                  <a:gd name="T15" fmla="*/ 0 h 167"/>
                  <a:gd name="T16" fmla="*/ 96 w 165"/>
                  <a:gd name="T17" fmla="*/ 0 h 167"/>
                  <a:gd name="T18" fmla="*/ 92 w 165"/>
                  <a:gd name="T19" fmla="*/ 0 h 167"/>
                  <a:gd name="T20" fmla="*/ 92 w 165"/>
                  <a:gd name="T21" fmla="*/ 5 h 167"/>
                  <a:gd name="T22" fmla="*/ 90 w 165"/>
                  <a:gd name="T23" fmla="*/ 5 h 167"/>
                  <a:gd name="T24" fmla="*/ 99 w 165"/>
                  <a:gd name="T25" fmla="*/ 5 h 167"/>
                  <a:gd name="T26" fmla="*/ 115 w 165"/>
                  <a:gd name="T27" fmla="*/ 7 h 167"/>
                  <a:gd name="T28" fmla="*/ 130 w 165"/>
                  <a:gd name="T29" fmla="*/ 17 h 167"/>
                  <a:gd name="T30" fmla="*/ 139 w 165"/>
                  <a:gd name="T31" fmla="*/ 28 h 167"/>
                  <a:gd name="T32" fmla="*/ 149 w 165"/>
                  <a:gd name="T33" fmla="*/ 38 h 167"/>
                  <a:gd name="T34" fmla="*/ 160 w 165"/>
                  <a:gd name="T35" fmla="*/ 50 h 167"/>
                  <a:gd name="T36" fmla="*/ 162 w 165"/>
                  <a:gd name="T37" fmla="*/ 68 h 167"/>
                  <a:gd name="T38" fmla="*/ 165 w 165"/>
                  <a:gd name="T39" fmla="*/ 84 h 167"/>
                  <a:gd name="T40" fmla="*/ 165 w 165"/>
                  <a:gd name="T41" fmla="*/ 101 h 167"/>
                  <a:gd name="T42" fmla="*/ 160 w 165"/>
                  <a:gd name="T43" fmla="*/ 118 h 167"/>
                  <a:gd name="T44" fmla="*/ 153 w 165"/>
                  <a:gd name="T45" fmla="*/ 130 h 167"/>
                  <a:gd name="T46" fmla="*/ 142 w 165"/>
                  <a:gd name="T47" fmla="*/ 144 h 167"/>
                  <a:gd name="T48" fmla="*/ 130 w 165"/>
                  <a:gd name="T49" fmla="*/ 154 h 167"/>
                  <a:gd name="T50" fmla="*/ 115 w 165"/>
                  <a:gd name="T51" fmla="*/ 160 h 167"/>
                  <a:gd name="T52" fmla="*/ 99 w 165"/>
                  <a:gd name="T53" fmla="*/ 167 h 167"/>
                  <a:gd name="T54" fmla="*/ 82 w 165"/>
                  <a:gd name="T55" fmla="*/ 167 h 167"/>
                  <a:gd name="T56" fmla="*/ 65 w 165"/>
                  <a:gd name="T57" fmla="*/ 167 h 167"/>
                  <a:gd name="T58" fmla="*/ 50 w 165"/>
                  <a:gd name="T59" fmla="*/ 160 h 167"/>
                  <a:gd name="T60" fmla="*/ 35 w 165"/>
                  <a:gd name="T61" fmla="*/ 154 h 167"/>
                  <a:gd name="T62" fmla="*/ 23 w 165"/>
                  <a:gd name="T63" fmla="*/ 144 h 167"/>
                  <a:gd name="T64" fmla="*/ 12 w 165"/>
                  <a:gd name="T65" fmla="*/ 130 h 167"/>
                  <a:gd name="T66" fmla="*/ 6 w 165"/>
                  <a:gd name="T67" fmla="*/ 118 h 167"/>
                  <a:gd name="T68" fmla="*/ 0 w 165"/>
                  <a:gd name="T69" fmla="*/ 101 h 167"/>
                  <a:gd name="T70" fmla="*/ 0 w 165"/>
                  <a:gd name="T71" fmla="*/ 97 h 167"/>
                  <a:gd name="T72" fmla="*/ 0 w 165"/>
                  <a:gd name="T73" fmla="*/ 95 h 167"/>
                  <a:gd name="T74" fmla="*/ 0 w 165"/>
                  <a:gd name="T75" fmla="*/ 90 h 167"/>
                  <a:gd name="T76" fmla="*/ 2 w 165"/>
                  <a:gd name="T77" fmla="*/ 101 h 167"/>
                  <a:gd name="T78" fmla="*/ 6 w 165"/>
                  <a:gd name="T79" fmla="*/ 118 h 167"/>
                  <a:gd name="T80" fmla="*/ 12 w 165"/>
                  <a:gd name="T81" fmla="*/ 130 h 167"/>
                  <a:gd name="T82" fmla="*/ 25 w 165"/>
                  <a:gd name="T83" fmla="*/ 144 h 167"/>
                  <a:gd name="T84" fmla="*/ 35 w 165"/>
                  <a:gd name="T85" fmla="*/ 154 h 167"/>
                  <a:gd name="T86" fmla="*/ 50 w 165"/>
                  <a:gd name="T87" fmla="*/ 160 h 167"/>
                  <a:gd name="T88" fmla="*/ 65 w 165"/>
                  <a:gd name="T89" fmla="*/ 164 h 167"/>
                  <a:gd name="T90" fmla="*/ 82 w 165"/>
                  <a:gd name="T91" fmla="*/ 167 h 167"/>
                  <a:gd name="T92" fmla="*/ 99 w 165"/>
                  <a:gd name="T93" fmla="*/ 164 h 167"/>
                  <a:gd name="T94" fmla="*/ 115 w 165"/>
                  <a:gd name="T95" fmla="*/ 160 h 167"/>
                  <a:gd name="T96" fmla="*/ 130 w 165"/>
                  <a:gd name="T97" fmla="*/ 154 h 167"/>
                  <a:gd name="T98" fmla="*/ 139 w 165"/>
                  <a:gd name="T99" fmla="*/ 144 h 167"/>
                  <a:gd name="T100" fmla="*/ 149 w 165"/>
                  <a:gd name="T101" fmla="*/ 130 h 167"/>
                  <a:gd name="T102" fmla="*/ 160 w 165"/>
                  <a:gd name="T103" fmla="*/ 118 h 167"/>
                  <a:gd name="T104" fmla="*/ 162 w 165"/>
                  <a:gd name="T105" fmla="*/ 101 h 167"/>
                  <a:gd name="T106" fmla="*/ 165 w 165"/>
                  <a:gd name="T107" fmla="*/ 8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5" h="167">
                    <a:moveTo>
                      <a:pt x="165" y="84"/>
                    </a:moveTo>
                    <a:lnTo>
                      <a:pt x="165" y="68"/>
                    </a:lnTo>
                    <a:lnTo>
                      <a:pt x="160" y="50"/>
                    </a:lnTo>
                    <a:lnTo>
                      <a:pt x="153" y="38"/>
                    </a:lnTo>
                    <a:lnTo>
                      <a:pt x="142" y="24"/>
                    </a:lnTo>
                    <a:lnTo>
                      <a:pt x="130" y="15"/>
                    </a:lnTo>
                    <a:lnTo>
                      <a:pt x="115" y="7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0"/>
                    </a:lnTo>
                    <a:lnTo>
                      <a:pt x="92" y="5"/>
                    </a:lnTo>
                    <a:lnTo>
                      <a:pt x="90" y="5"/>
                    </a:lnTo>
                    <a:lnTo>
                      <a:pt x="99" y="5"/>
                    </a:lnTo>
                    <a:lnTo>
                      <a:pt x="115" y="7"/>
                    </a:lnTo>
                    <a:lnTo>
                      <a:pt x="130" y="17"/>
                    </a:lnTo>
                    <a:lnTo>
                      <a:pt x="139" y="28"/>
                    </a:lnTo>
                    <a:lnTo>
                      <a:pt x="149" y="38"/>
                    </a:lnTo>
                    <a:lnTo>
                      <a:pt x="160" y="50"/>
                    </a:lnTo>
                    <a:lnTo>
                      <a:pt x="162" y="68"/>
                    </a:lnTo>
                    <a:lnTo>
                      <a:pt x="165" y="84"/>
                    </a:lnTo>
                    <a:lnTo>
                      <a:pt x="165" y="101"/>
                    </a:lnTo>
                    <a:lnTo>
                      <a:pt x="160" y="118"/>
                    </a:lnTo>
                    <a:lnTo>
                      <a:pt x="153" y="130"/>
                    </a:lnTo>
                    <a:lnTo>
                      <a:pt x="142" y="144"/>
                    </a:lnTo>
                    <a:lnTo>
                      <a:pt x="130" y="154"/>
                    </a:lnTo>
                    <a:lnTo>
                      <a:pt x="115" y="160"/>
                    </a:lnTo>
                    <a:lnTo>
                      <a:pt x="99" y="167"/>
                    </a:lnTo>
                    <a:lnTo>
                      <a:pt x="82" y="167"/>
                    </a:lnTo>
                    <a:lnTo>
                      <a:pt x="65" y="167"/>
                    </a:lnTo>
                    <a:lnTo>
                      <a:pt x="50" y="160"/>
                    </a:lnTo>
                    <a:lnTo>
                      <a:pt x="35" y="154"/>
                    </a:lnTo>
                    <a:lnTo>
                      <a:pt x="23" y="144"/>
                    </a:lnTo>
                    <a:lnTo>
                      <a:pt x="12" y="130"/>
                    </a:lnTo>
                    <a:lnTo>
                      <a:pt x="6" y="118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0" y="90"/>
                    </a:lnTo>
                    <a:lnTo>
                      <a:pt x="2" y="101"/>
                    </a:lnTo>
                    <a:lnTo>
                      <a:pt x="6" y="118"/>
                    </a:lnTo>
                    <a:lnTo>
                      <a:pt x="12" y="130"/>
                    </a:lnTo>
                    <a:lnTo>
                      <a:pt x="25" y="144"/>
                    </a:lnTo>
                    <a:lnTo>
                      <a:pt x="35" y="154"/>
                    </a:lnTo>
                    <a:lnTo>
                      <a:pt x="50" y="160"/>
                    </a:lnTo>
                    <a:lnTo>
                      <a:pt x="65" y="164"/>
                    </a:lnTo>
                    <a:lnTo>
                      <a:pt x="82" y="167"/>
                    </a:lnTo>
                    <a:lnTo>
                      <a:pt x="99" y="164"/>
                    </a:lnTo>
                    <a:lnTo>
                      <a:pt x="115" y="160"/>
                    </a:lnTo>
                    <a:lnTo>
                      <a:pt x="130" y="154"/>
                    </a:lnTo>
                    <a:lnTo>
                      <a:pt x="139" y="144"/>
                    </a:lnTo>
                    <a:lnTo>
                      <a:pt x="149" y="130"/>
                    </a:lnTo>
                    <a:lnTo>
                      <a:pt x="160" y="118"/>
                    </a:lnTo>
                    <a:lnTo>
                      <a:pt x="162" y="101"/>
                    </a:lnTo>
                    <a:lnTo>
                      <a:pt x="165" y="84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2" name="Freeform 1554">
                <a:extLst>
                  <a:ext uri="{FF2B5EF4-FFF2-40B4-BE49-F238E27FC236}">
                    <a16:creationId xmlns:a16="http://schemas.microsoft.com/office/drawing/2014/main" id="{8DC3EFE6-F3E3-4214-B02B-470EDF0B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282"/>
                <a:ext cx="55" cy="54"/>
              </a:xfrm>
              <a:custGeom>
                <a:avLst/>
                <a:gdLst>
                  <a:gd name="T0" fmla="*/ 165 w 165"/>
                  <a:gd name="T1" fmla="*/ 80 h 162"/>
                  <a:gd name="T2" fmla="*/ 162 w 165"/>
                  <a:gd name="T3" fmla="*/ 63 h 162"/>
                  <a:gd name="T4" fmla="*/ 160 w 165"/>
                  <a:gd name="T5" fmla="*/ 46 h 162"/>
                  <a:gd name="T6" fmla="*/ 149 w 165"/>
                  <a:gd name="T7" fmla="*/ 32 h 162"/>
                  <a:gd name="T8" fmla="*/ 139 w 165"/>
                  <a:gd name="T9" fmla="*/ 23 h 162"/>
                  <a:gd name="T10" fmla="*/ 130 w 165"/>
                  <a:gd name="T11" fmla="*/ 12 h 162"/>
                  <a:gd name="T12" fmla="*/ 115 w 165"/>
                  <a:gd name="T13" fmla="*/ 2 h 162"/>
                  <a:gd name="T14" fmla="*/ 99 w 165"/>
                  <a:gd name="T15" fmla="*/ 0 h 162"/>
                  <a:gd name="T16" fmla="*/ 90 w 165"/>
                  <a:gd name="T17" fmla="*/ 0 h 162"/>
                  <a:gd name="T18" fmla="*/ 86 w 165"/>
                  <a:gd name="T19" fmla="*/ 0 h 162"/>
                  <a:gd name="T20" fmla="*/ 82 w 165"/>
                  <a:gd name="T21" fmla="*/ 0 h 162"/>
                  <a:gd name="T22" fmla="*/ 99 w 165"/>
                  <a:gd name="T23" fmla="*/ 0 h 162"/>
                  <a:gd name="T24" fmla="*/ 113 w 165"/>
                  <a:gd name="T25" fmla="*/ 6 h 162"/>
                  <a:gd name="T26" fmla="*/ 126 w 165"/>
                  <a:gd name="T27" fmla="*/ 12 h 162"/>
                  <a:gd name="T28" fmla="*/ 139 w 165"/>
                  <a:gd name="T29" fmla="*/ 23 h 162"/>
                  <a:gd name="T30" fmla="*/ 149 w 165"/>
                  <a:gd name="T31" fmla="*/ 35 h 162"/>
                  <a:gd name="T32" fmla="*/ 155 w 165"/>
                  <a:gd name="T33" fmla="*/ 49 h 162"/>
                  <a:gd name="T34" fmla="*/ 162 w 165"/>
                  <a:gd name="T35" fmla="*/ 63 h 162"/>
                  <a:gd name="T36" fmla="*/ 162 w 165"/>
                  <a:gd name="T37" fmla="*/ 80 h 162"/>
                  <a:gd name="T38" fmla="*/ 165 w 165"/>
                  <a:gd name="T39" fmla="*/ 80 h 162"/>
                  <a:gd name="T40" fmla="*/ 162 w 165"/>
                  <a:gd name="T41" fmla="*/ 95 h 162"/>
                  <a:gd name="T42" fmla="*/ 160 w 165"/>
                  <a:gd name="T43" fmla="*/ 112 h 162"/>
                  <a:gd name="T44" fmla="*/ 149 w 165"/>
                  <a:gd name="T45" fmla="*/ 126 h 162"/>
                  <a:gd name="T46" fmla="*/ 139 w 165"/>
                  <a:gd name="T47" fmla="*/ 139 h 162"/>
                  <a:gd name="T48" fmla="*/ 130 w 165"/>
                  <a:gd name="T49" fmla="*/ 149 h 162"/>
                  <a:gd name="T50" fmla="*/ 115 w 165"/>
                  <a:gd name="T51" fmla="*/ 155 h 162"/>
                  <a:gd name="T52" fmla="*/ 99 w 165"/>
                  <a:gd name="T53" fmla="*/ 160 h 162"/>
                  <a:gd name="T54" fmla="*/ 82 w 165"/>
                  <a:gd name="T55" fmla="*/ 162 h 162"/>
                  <a:gd name="T56" fmla="*/ 65 w 165"/>
                  <a:gd name="T57" fmla="*/ 160 h 162"/>
                  <a:gd name="T58" fmla="*/ 50 w 165"/>
                  <a:gd name="T59" fmla="*/ 155 h 162"/>
                  <a:gd name="T60" fmla="*/ 35 w 165"/>
                  <a:gd name="T61" fmla="*/ 149 h 162"/>
                  <a:gd name="T62" fmla="*/ 25 w 165"/>
                  <a:gd name="T63" fmla="*/ 139 h 162"/>
                  <a:gd name="T64" fmla="*/ 12 w 165"/>
                  <a:gd name="T65" fmla="*/ 126 h 162"/>
                  <a:gd name="T66" fmla="*/ 6 w 165"/>
                  <a:gd name="T67" fmla="*/ 112 h 162"/>
                  <a:gd name="T68" fmla="*/ 2 w 165"/>
                  <a:gd name="T69" fmla="*/ 95 h 162"/>
                  <a:gd name="T70" fmla="*/ 0 w 165"/>
                  <a:gd name="T71" fmla="*/ 86 h 162"/>
                  <a:gd name="T72" fmla="*/ 2 w 165"/>
                  <a:gd name="T73" fmla="*/ 86 h 162"/>
                  <a:gd name="T74" fmla="*/ 2 w 165"/>
                  <a:gd name="T75" fmla="*/ 82 h 162"/>
                  <a:gd name="T76" fmla="*/ 2 w 165"/>
                  <a:gd name="T77" fmla="*/ 80 h 162"/>
                  <a:gd name="T78" fmla="*/ 2 w 165"/>
                  <a:gd name="T79" fmla="*/ 95 h 162"/>
                  <a:gd name="T80" fmla="*/ 10 w 165"/>
                  <a:gd name="T81" fmla="*/ 109 h 162"/>
                  <a:gd name="T82" fmla="*/ 16 w 165"/>
                  <a:gd name="T83" fmla="*/ 126 h 162"/>
                  <a:gd name="T84" fmla="*/ 25 w 165"/>
                  <a:gd name="T85" fmla="*/ 135 h 162"/>
                  <a:gd name="T86" fmla="*/ 35 w 165"/>
                  <a:gd name="T87" fmla="*/ 145 h 162"/>
                  <a:gd name="T88" fmla="*/ 52 w 165"/>
                  <a:gd name="T89" fmla="*/ 152 h 162"/>
                  <a:gd name="T90" fmla="*/ 65 w 165"/>
                  <a:gd name="T91" fmla="*/ 160 h 162"/>
                  <a:gd name="T92" fmla="*/ 82 w 165"/>
                  <a:gd name="T93" fmla="*/ 160 h 162"/>
                  <a:gd name="T94" fmla="*/ 99 w 165"/>
                  <a:gd name="T95" fmla="*/ 160 h 162"/>
                  <a:gd name="T96" fmla="*/ 113 w 165"/>
                  <a:gd name="T97" fmla="*/ 152 h 162"/>
                  <a:gd name="T98" fmla="*/ 126 w 165"/>
                  <a:gd name="T99" fmla="*/ 145 h 162"/>
                  <a:gd name="T100" fmla="*/ 139 w 165"/>
                  <a:gd name="T101" fmla="*/ 135 h 162"/>
                  <a:gd name="T102" fmla="*/ 149 w 165"/>
                  <a:gd name="T103" fmla="*/ 126 h 162"/>
                  <a:gd name="T104" fmla="*/ 155 w 165"/>
                  <a:gd name="T105" fmla="*/ 109 h 162"/>
                  <a:gd name="T106" fmla="*/ 162 w 165"/>
                  <a:gd name="T107" fmla="*/ 95 h 162"/>
                  <a:gd name="T108" fmla="*/ 162 w 165"/>
                  <a:gd name="T109" fmla="*/ 80 h 162"/>
                  <a:gd name="T110" fmla="*/ 165 w 165"/>
                  <a:gd name="T111" fmla="*/ 8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5" h="162">
                    <a:moveTo>
                      <a:pt x="165" y="80"/>
                    </a:moveTo>
                    <a:lnTo>
                      <a:pt x="162" y="63"/>
                    </a:lnTo>
                    <a:lnTo>
                      <a:pt x="160" y="46"/>
                    </a:lnTo>
                    <a:lnTo>
                      <a:pt x="149" y="32"/>
                    </a:lnTo>
                    <a:lnTo>
                      <a:pt x="139" y="23"/>
                    </a:lnTo>
                    <a:lnTo>
                      <a:pt x="130" y="12"/>
                    </a:lnTo>
                    <a:lnTo>
                      <a:pt x="115" y="2"/>
                    </a:lnTo>
                    <a:lnTo>
                      <a:pt x="99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3" y="6"/>
                    </a:lnTo>
                    <a:lnTo>
                      <a:pt x="126" y="12"/>
                    </a:lnTo>
                    <a:lnTo>
                      <a:pt x="139" y="23"/>
                    </a:lnTo>
                    <a:lnTo>
                      <a:pt x="149" y="35"/>
                    </a:lnTo>
                    <a:lnTo>
                      <a:pt x="155" y="49"/>
                    </a:lnTo>
                    <a:lnTo>
                      <a:pt x="162" y="63"/>
                    </a:lnTo>
                    <a:lnTo>
                      <a:pt x="162" y="80"/>
                    </a:lnTo>
                    <a:lnTo>
                      <a:pt x="165" y="80"/>
                    </a:lnTo>
                    <a:lnTo>
                      <a:pt x="162" y="95"/>
                    </a:lnTo>
                    <a:lnTo>
                      <a:pt x="160" y="112"/>
                    </a:lnTo>
                    <a:lnTo>
                      <a:pt x="149" y="126"/>
                    </a:lnTo>
                    <a:lnTo>
                      <a:pt x="139" y="139"/>
                    </a:lnTo>
                    <a:lnTo>
                      <a:pt x="130" y="149"/>
                    </a:lnTo>
                    <a:lnTo>
                      <a:pt x="115" y="155"/>
                    </a:lnTo>
                    <a:lnTo>
                      <a:pt x="99" y="160"/>
                    </a:lnTo>
                    <a:lnTo>
                      <a:pt x="82" y="162"/>
                    </a:lnTo>
                    <a:lnTo>
                      <a:pt x="65" y="160"/>
                    </a:lnTo>
                    <a:lnTo>
                      <a:pt x="50" y="155"/>
                    </a:lnTo>
                    <a:lnTo>
                      <a:pt x="35" y="149"/>
                    </a:lnTo>
                    <a:lnTo>
                      <a:pt x="25" y="139"/>
                    </a:lnTo>
                    <a:lnTo>
                      <a:pt x="12" y="126"/>
                    </a:lnTo>
                    <a:lnTo>
                      <a:pt x="6" y="112"/>
                    </a:lnTo>
                    <a:lnTo>
                      <a:pt x="2" y="95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95"/>
                    </a:lnTo>
                    <a:lnTo>
                      <a:pt x="10" y="109"/>
                    </a:lnTo>
                    <a:lnTo>
                      <a:pt x="16" y="126"/>
                    </a:lnTo>
                    <a:lnTo>
                      <a:pt x="25" y="135"/>
                    </a:lnTo>
                    <a:lnTo>
                      <a:pt x="35" y="145"/>
                    </a:lnTo>
                    <a:lnTo>
                      <a:pt x="52" y="152"/>
                    </a:lnTo>
                    <a:lnTo>
                      <a:pt x="65" y="160"/>
                    </a:lnTo>
                    <a:lnTo>
                      <a:pt x="82" y="160"/>
                    </a:lnTo>
                    <a:lnTo>
                      <a:pt x="99" y="160"/>
                    </a:lnTo>
                    <a:lnTo>
                      <a:pt x="113" y="152"/>
                    </a:lnTo>
                    <a:lnTo>
                      <a:pt x="126" y="145"/>
                    </a:lnTo>
                    <a:lnTo>
                      <a:pt x="139" y="135"/>
                    </a:lnTo>
                    <a:lnTo>
                      <a:pt x="149" y="126"/>
                    </a:lnTo>
                    <a:lnTo>
                      <a:pt x="155" y="109"/>
                    </a:lnTo>
                    <a:lnTo>
                      <a:pt x="162" y="95"/>
                    </a:lnTo>
                    <a:lnTo>
                      <a:pt x="162" y="80"/>
                    </a:lnTo>
                    <a:lnTo>
                      <a:pt x="165" y="80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3" name="Freeform 1555">
                <a:extLst>
                  <a:ext uri="{FF2B5EF4-FFF2-40B4-BE49-F238E27FC236}">
                    <a16:creationId xmlns:a16="http://schemas.microsoft.com/office/drawing/2014/main" id="{7882FB8F-4467-4697-9D36-A0ECB331F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282"/>
                <a:ext cx="53" cy="53"/>
              </a:xfrm>
              <a:custGeom>
                <a:avLst/>
                <a:gdLst>
                  <a:gd name="T0" fmla="*/ 160 w 160"/>
                  <a:gd name="T1" fmla="*/ 80 h 160"/>
                  <a:gd name="T2" fmla="*/ 160 w 160"/>
                  <a:gd name="T3" fmla="*/ 63 h 160"/>
                  <a:gd name="T4" fmla="*/ 153 w 160"/>
                  <a:gd name="T5" fmla="*/ 49 h 160"/>
                  <a:gd name="T6" fmla="*/ 147 w 160"/>
                  <a:gd name="T7" fmla="*/ 36 h 160"/>
                  <a:gd name="T8" fmla="*/ 137 w 160"/>
                  <a:gd name="T9" fmla="*/ 23 h 160"/>
                  <a:gd name="T10" fmla="*/ 124 w 160"/>
                  <a:gd name="T11" fmla="*/ 13 h 160"/>
                  <a:gd name="T12" fmla="*/ 111 w 160"/>
                  <a:gd name="T13" fmla="*/ 6 h 160"/>
                  <a:gd name="T14" fmla="*/ 97 w 160"/>
                  <a:gd name="T15" fmla="*/ 0 h 160"/>
                  <a:gd name="T16" fmla="*/ 80 w 160"/>
                  <a:gd name="T17" fmla="*/ 0 h 160"/>
                  <a:gd name="T18" fmla="*/ 78 w 160"/>
                  <a:gd name="T19" fmla="*/ 0 h 160"/>
                  <a:gd name="T20" fmla="*/ 73 w 160"/>
                  <a:gd name="T21" fmla="*/ 0 h 160"/>
                  <a:gd name="T22" fmla="*/ 73 w 160"/>
                  <a:gd name="T23" fmla="*/ 3 h 160"/>
                  <a:gd name="T24" fmla="*/ 71 w 160"/>
                  <a:gd name="T25" fmla="*/ 3 h 160"/>
                  <a:gd name="T26" fmla="*/ 80 w 160"/>
                  <a:gd name="T27" fmla="*/ 0 h 160"/>
                  <a:gd name="T28" fmla="*/ 97 w 160"/>
                  <a:gd name="T29" fmla="*/ 3 h 160"/>
                  <a:gd name="T30" fmla="*/ 111 w 160"/>
                  <a:gd name="T31" fmla="*/ 6 h 160"/>
                  <a:gd name="T32" fmla="*/ 124 w 160"/>
                  <a:gd name="T33" fmla="*/ 15 h 160"/>
                  <a:gd name="T34" fmla="*/ 137 w 160"/>
                  <a:gd name="T35" fmla="*/ 23 h 160"/>
                  <a:gd name="T36" fmla="*/ 143 w 160"/>
                  <a:gd name="T37" fmla="*/ 36 h 160"/>
                  <a:gd name="T38" fmla="*/ 153 w 160"/>
                  <a:gd name="T39" fmla="*/ 49 h 160"/>
                  <a:gd name="T40" fmla="*/ 158 w 160"/>
                  <a:gd name="T41" fmla="*/ 63 h 160"/>
                  <a:gd name="T42" fmla="*/ 160 w 160"/>
                  <a:gd name="T43" fmla="*/ 80 h 160"/>
                  <a:gd name="T44" fmla="*/ 160 w 160"/>
                  <a:gd name="T45" fmla="*/ 95 h 160"/>
                  <a:gd name="T46" fmla="*/ 153 w 160"/>
                  <a:gd name="T47" fmla="*/ 110 h 160"/>
                  <a:gd name="T48" fmla="*/ 147 w 160"/>
                  <a:gd name="T49" fmla="*/ 126 h 160"/>
                  <a:gd name="T50" fmla="*/ 137 w 160"/>
                  <a:gd name="T51" fmla="*/ 135 h 160"/>
                  <a:gd name="T52" fmla="*/ 124 w 160"/>
                  <a:gd name="T53" fmla="*/ 145 h 160"/>
                  <a:gd name="T54" fmla="*/ 111 w 160"/>
                  <a:gd name="T55" fmla="*/ 152 h 160"/>
                  <a:gd name="T56" fmla="*/ 97 w 160"/>
                  <a:gd name="T57" fmla="*/ 160 h 160"/>
                  <a:gd name="T58" fmla="*/ 80 w 160"/>
                  <a:gd name="T59" fmla="*/ 160 h 160"/>
                  <a:gd name="T60" fmla="*/ 63 w 160"/>
                  <a:gd name="T61" fmla="*/ 160 h 160"/>
                  <a:gd name="T62" fmla="*/ 50 w 160"/>
                  <a:gd name="T63" fmla="*/ 152 h 160"/>
                  <a:gd name="T64" fmla="*/ 33 w 160"/>
                  <a:gd name="T65" fmla="*/ 145 h 160"/>
                  <a:gd name="T66" fmla="*/ 23 w 160"/>
                  <a:gd name="T67" fmla="*/ 135 h 160"/>
                  <a:gd name="T68" fmla="*/ 14 w 160"/>
                  <a:gd name="T69" fmla="*/ 126 h 160"/>
                  <a:gd name="T70" fmla="*/ 8 w 160"/>
                  <a:gd name="T71" fmla="*/ 110 h 160"/>
                  <a:gd name="T72" fmla="*/ 0 w 160"/>
                  <a:gd name="T73" fmla="*/ 95 h 160"/>
                  <a:gd name="T74" fmla="*/ 0 w 160"/>
                  <a:gd name="T75" fmla="*/ 80 h 160"/>
                  <a:gd name="T76" fmla="*/ 0 w 160"/>
                  <a:gd name="T77" fmla="*/ 76 h 160"/>
                  <a:gd name="T78" fmla="*/ 0 w 160"/>
                  <a:gd name="T79" fmla="*/ 72 h 160"/>
                  <a:gd name="T80" fmla="*/ 4 w 160"/>
                  <a:gd name="T81" fmla="*/ 72 h 160"/>
                  <a:gd name="T82" fmla="*/ 4 w 160"/>
                  <a:gd name="T83" fmla="*/ 70 h 160"/>
                  <a:gd name="T84" fmla="*/ 0 w 160"/>
                  <a:gd name="T85" fmla="*/ 80 h 160"/>
                  <a:gd name="T86" fmla="*/ 4 w 160"/>
                  <a:gd name="T87" fmla="*/ 95 h 160"/>
                  <a:gd name="T88" fmla="*/ 8 w 160"/>
                  <a:gd name="T89" fmla="*/ 110 h 160"/>
                  <a:gd name="T90" fmla="*/ 14 w 160"/>
                  <a:gd name="T91" fmla="*/ 122 h 160"/>
                  <a:gd name="T92" fmla="*/ 23 w 160"/>
                  <a:gd name="T93" fmla="*/ 135 h 160"/>
                  <a:gd name="T94" fmla="*/ 38 w 160"/>
                  <a:gd name="T95" fmla="*/ 145 h 160"/>
                  <a:gd name="T96" fmla="*/ 50 w 160"/>
                  <a:gd name="T97" fmla="*/ 152 h 160"/>
                  <a:gd name="T98" fmla="*/ 63 w 160"/>
                  <a:gd name="T99" fmla="*/ 156 h 160"/>
                  <a:gd name="T100" fmla="*/ 80 w 160"/>
                  <a:gd name="T101" fmla="*/ 160 h 160"/>
                  <a:gd name="T102" fmla="*/ 97 w 160"/>
                  <a:gd name="T103" fmla="*/ 156 h 160"/>
                  <a:gd name="T104" fmla="*/ 111 w 160"/>
                  <a:gd name="T105" fmla="*/ 152 h 160"/>
                  <a:gd name="T106" fmla="*/ 124 w 160"/>
                  <a:gd name="T107" fmla="*/ 145 h 160"/>
                  <a:gd name="T108" fmla="*/ 137 w 160"/>
                  <a:gd name="T109" fmla="*/ 135 h 160"/>
                  <a:gd name="T110" fmla="*/ 143 w 160"/>
                  <a:gd name="T111" fmla="*/ 122 h 160"/>
                  <a:gd name="T112" fmla="*/ 153 w 160"/>
                  <a:gd name="T113" fmla="*/ 110 h 160"/>
                  <a:gd name="T114" fmla="*/ 158 w 160"/>
                  <a:gd name="T115" fmla="*/ 95 h 160"/>
                  <a:gd name="T116" fmla="*/ 160 w 160"/>
                  <a:gd name="T117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60" y="63"/>
                    </a:lnTo>
                    <a:lnTo>
                      <a:pt x="153" y="49"/>
                    </a:lnTo>
                    <a:lnTo>
                      <a:pt x="147" y="36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1" y="6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3" y="0"/>
                    </a:lnTo>
                    <a:lnTo>
                      <a:pt x="73" y="3"/>
                    </a:lnTo>
                    <a:lnTo>
                      <a:pt x="71" y="3"/>
                    </a:lnTo>
                    <a:lnTo>
                      <a:pt x="80" y="0"/>
                    </a:lnTo>
                    <a:lnTo>
                      <a:pt x="97" y="3"/>
                    </a:lnTo>
                    <a:lnTo>
                      <a:pt x="111" y="6"/>
                    </a:lnTo>
                    <a:lnTo>
                      <a:pt x="124" y="15"/>
                    </a:lnTo>
                    <a:lnTo>
                      <a:pt x="137" y="23"/>
                    </a:lnTo>
                    <a:lnTo>
                      <a:pt x="143" y="36"/>
                    </a:lnTo>
                    <a:lnTo>
                      <a:pt x="153" y="49"/>
                    </a:lnTo>
                    <a:lnTo>
                      <a:pt x="158" y="63"/>
                    </a:lnTo>
                    <a:lnTo>
                      <a:pt x="160" y="80"/>
                    </a:lnTo>
                    <a:lnTo>
                      <a:pt x="160" y="95"/>
                    </a:lnTo>
                    <a:lnTo>
                      <a:pt x="153" y="110"/>
                    </a:lnTo>
                    <a:lnTo>
                      <a:pt x="147" y="126"/>
                    </a:lnTo>
                    <a:lnTo>
                      <a:pt x="137" y="135"/>
                    </a:lnTo>
                    <a:lnTo>
                      <a:pt x="124" y="145"/>
                    </a:lnTo>
                    <a:lnTo>
                      <a:pt x="111" y="152"/>
                    </a:lnTo>
                    <a:lnTo>
                      <a:pt x="97" y="160"/>
                    </a:lnTo>
                    <a:lnTo>
                      <a:pt x="80" y="160"/>
                    </a:lnTo>
                    <a:lnTo>
                      <a:pt x="63" y="160"/>
                    </a:lnTo>
                    <a:lnTo>
                      <a:pt x="50" y="152"/>
                    </a:lnTo>
                    <a:lnTo>
                      <a:pt x="33" y="145"/>
                    </a:lnTo>
                    <a:lnTo>
                      <a:pt x="23" y="135"/>
                    </a:lnTo>
                    <a:lnTo>
                      <a:pt x="14" y="126"/>
                    </a:lnTo>
                    <a:lnTo>
                      <a:pt x="8" y="110"/>
                    </a:lnTo>
                    <a:lnTo>
                      <a:pt x="0" y="95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0" y="80"/>
                    </a:lnTo>
                    <a:lnTo>
                      <a:pt x="4" y="95"/>
                    </a:lnTo>
                    <a:lnTo>
                      <a:pt x="8" y="110"/>
                    </a:lnTo>
                    <a:lnTo>
                      <a:pt x="14" y="122"/>
                    </a:lnTo>
                    <a:lnTo>
                      <a:pt x="23" y="135"/>
                    </a:lnTo>
                    <a:lnTo>
                      <a:pt x="38" y="145"/>
                    </a:lnTo>
                    <a:lnTo>
                      <a:pt x="50" y="152"/>
                    </a:lnTo>
                    <a:lnTo>
                      <a:pt x="63" y="156"/>
                    </a:lnTo>
                    <a:lnTo>
                      <a:pt x="80" y="160"/>
                    </a:lnTo>
                    <a:lnTo>
                      <a:pt x="97" y="156"/>
                    </a:lnTo>
                    <a:lnTo>
                      <a:pt x="111" y="152"/>
                    </a:lnTo>
                    <a:lnTo>
                      <a:pt x="124" y="145"/>
                    </a:lnTo>
                    <a:lnTo>
                      <a:pt x="137" y="135"/>
                    </a:lnTo>
                    <a:lnTo>
                      <a:pt x="143" y="122"/>
                    </a:lnTo>
                    <a:lnTo>
                      <a:pt x="153" y="110"/>
                    </a:lnTo>
                    <a:lnTo>
                      <a:pt x="158" y="95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4" name="Freeform 1556">
                <a:extLst>
                  <a:ext uri="{FF2B5EF4-FFF2-40B4-BE49-F238E27FC236}">
                    <a16:creationId xmlns:a16="http://schemas.microsoft.com/office/drawing/2014/main" id="{3127567F-F780-44CF-9A92-1F100B468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2282"/>
                <a:ext cx="53" cy="53"/>
              </a:xfrm>
              <a:custGeom>
                <a:avLst/>
                <a:gdLst>
                  <a:gd name="T0" fmla="*/ 158 w 160"/>
                  <a:gd name="T1" fmla="*/ 63 h 160"/>
                  <a:gd name="T2" fmla="*/ 143 w 160"/>
                  <a:gd name="T3" fmla="*/ 36 h 160"/>
                  <a:gd name="T4" fmla="*/ 124 w 160"/>
                  <a:gd name="T5" fmla="*/ 15 h 160"/>
                  <a:gd name="T6" fmla="*/ 97 w 160"/>
                  <a:gd name="T7" fmla="*/ 3 h 160"/>
                  <a:gd name="T8" fmla="*/ 71 w 160"/>
                  <a:gd name="T9" fmla="*/ 3 h 160"/>
                  <a:gd name="T10" fmla="*/ 63 w 160"/>
                  <a:gd name="T11" fmla="*/ 3 h 160"/>
                  <a:gd name="T12" fmla="*/ 61 w 160"/>
                  <a:gd name="T13" fmla="*/ 6 h 160"/>
                  <a:gd name="T14" fmla="*/ 80 w 160"/>
                  <a:gd name="T15" fmla="*/ 3 h 160"/>
                  <a:gd name="T16" fmla="*/ 111 w 160"/>
                  <a:gd name="T17" fmla="*/ 9 h 160"/>
                  <a:gd name="T18" fmla="*/ 134 w 160"/>
                  <a:gd name="T19" fmla="*/ 26 h 160"/>
                  <a:gd name="T20" fmla="*/ 151 w 160"/>
                  <a:gd name="T21" fmla="*/ 49 h 160"/>
                  <a:gd name="T22" fmla="*/ 158 w 160"/>
                  <a:gd name="T23" fmla="*/ 80 h 160"/>
                  <a:gd name="T24" fmla="*/ 158 w 160"/>
                  <a:gd name="T25" fmla="*/ 95 h 160"/>
                  <a:gd name="T26" fmla="*/ 143 w 160"/>
                  <a:gd name="T27" fmla="*/ 122 h 160"/>
                  <a:gd name="T28" fmla="*/ 124 w 160"/>
                  <a:gd name="T29" fmla="*/ 145 h 160"/>
                  <a:gd name="T30" fmla="*/ 97 w 160"/>
                  <a:gd name="T31" fmla="*/ 156 h 160"/>
                  <a:gd name="T32" fmla="*/ 63 w 160"/>
                  <a:gd name="T33" fmla="*/ 156 h 160"/>
                  <a:gd name="T34" fmla="*/ 38 w 160"/>
                  <a:gd name="T35" fmla="*/ 145 h 160"/>
                  <a:gd name="T36" fmla="*/ 14 w 160"/>
                  <a:gd name="T37" fmla="*/ 122 h 160"/>
                  <a:gd name="T38" fmla="*/ 4 w 160"/>
                  <a:gd name="T39" fmla="*/ 95 h 160"/>
                  <a:gd name="T40" fmla="*/ 4 w 160"/>
                  <a:gd name="T41" fmla="*/ 70 h 160"/>
                  <a:gd name="T42" fmla="*/ 4 w 160"/>
                  <a:gd name="T43" fmla="*/ 63 h 160"/>
                  <a:gd name="T44" fmla="*/ 4 w 160"/>
                  <a:gd name="T45" fmla="*/ 63 h 160"/>
                  <a:gd name="T46" fmla="*/ 4 w 160"/>
                  <a:gd name="T47" fmla="*/ 95 h 160"/>
                  <a:gd name="T48" fmla="*/ 17 w 160"/>
                  <a:gd name="T49" fmla="*/ 122 h 160"/>
                  <a:gd name="T50" fmla="*/ 38 w 160"/>
                  <a:gd name="T51" fmla="*/ 143 h 160"/>
                  <a:gd name="T52" fmla="*/ 63 w 160"/>
                  <a:gd name="T53" fmla="*/ 156 h 160"/>
                  <a:gd name="T54" fmla="*/ 97 w 160"/>
                  <a:gd name="T55" fmla="*/ 156 h 160"/>
                  <a:gd name="T56" fmla="*/ 124 w 160"/>
                  <a:gd name="T57" fmla="*/ 143 h 160"/>
                  <a:gd name="T58" fmla="*/ 143 w 160"/>
                  <a:gd name="T59" fmla="*/ 122 h 160"/>
                  <a:gd name="T60" fmla="*/ 158 w 160"/>
                  <a:gd name="T61" fmla="*/ 95 h 160"/>
                  <a:gd name="T62" fmla="*/ 160 w 160"/>
                  <a:gd name="T6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3" y="49"/>
                    </a:lnTo>
                    <a:lnTo>
                      <a:pt x="143" y="36"/>
                    </a:lnTo>
                    <a:lnTo>
                      <a:pt x="137" y="23"/>
                    </a:lnTo>
                    <a:lnTo>
                      <a:pt x="124" y="15"/>
                    </a:lnTo>
                    <a:lnTo>
                      <a:pt x="111" y="6"/>
                    </a:lnTo>
                    <a:lnTo>
                      <a:pt x="97" y="3"/>
                    </a:lnTo>
                    <a:lnTo>
                      <a:pt x="80" y="0"/>
                    </a:lnTo>
                    <a:lnTo>
                      <a:pt x="71" y="3"/>
                    </a:lnTo>
                    <a:lnTo>
                      <a:pt x="67" y="3"/>
                    </a:lnTo>
                    <a:lnTo>
                      <a:pt x="63" y="3"/>
                    </a:lnTo>
                    <a:lnTo>
                      <a:pt x="63" y="6"/>
                    </a:lnTo>
                    <a:lnTo>
                      <a:pt x="61" y="6"/>
                    </a:lnTo>
                    <a:lnTo>
                      <a:pt x="63" y="3"/>
                    </a:lnTo>
                    <a:lnTo>
                      <a:pt x="80" y="3"/>
                    </a:lnTo>
                    <a:lnTo>
                      <a:pt x="97" y="3"/>
                    </a:lnTo>
                    <a:lnTo>
                      <a:pt x="111" y="9"/>
                    </a:lnTo>
                    <a:lnTo>
                      <a:pt x="124" y="15"/>
                    </a:lnTo>
                    <a:lnTo>
                      <a:pt x="134" y="26"/>
                    </a:lnTo>
                    <a:lnTo>
                      <a:pt x="143" y="36"/>
                    </a:lnTo>
                    <a:lnTo>
                      <a:pt x="151" y="49"/>
                    </a:lnTo>
                    <a:lnTo>
                      <a:pt x="158" y="63"/>
                    </a:lnTo>
                    <a:lnTo>
                      <a:pt x="158" y="80"/>
                    </a:lnTo>
                    <a:lnTo>
                      <a:pt x="160" y="80"/>
                    </a:lnTo>
                    <a:lnTo>
                      <a:pt x="158" y="95"/>
                    </a:lnTo>
                    <a:lnTo>
                      <a:pt x="153" y="110"/>
                    </a:lnTo>
                    <a:lnTo>
                      <a:pt x="143" y="122"/>
                    </a:lnTo>
                    <a:lnTo>
                      <a:pt x="137" y="135"/>
                    </a:lnTo>
                    <a:lnTo>
                      <a:pt x="124" y="145"/>
                    </a:lnTo>
                    <a:lnTo>
                      <a:pt x="111" y="152"/>
                    </a:lnTo>
                    <a:lnTo>
                      <a:pt x="97" y="156"/>
                    </a:lnTo>
                    <a:lnTo>
                      <a:pt x="80" y="160"/>
                    </a:lnTo>
                    <a:lnTo>
                      <a:pt x="63" y="156"/>
                    </a:lnTo>
                    <a:lnTo>
                      <a:pt x="50" y="152"/>
                    </a:lnTo>
                    <a:lnTo>
                      <a:pt x="38" y="145"/>
                    </a:lnTo>
                    <a:lnTo>
                      <a:pt x="23" y="135"/>
                    </a:lnTo>
                    <a:lnTo>
                      <a:pt x="14" y="122"/>
                    </a:lnTo>
                    <a:lnTo>
                      <a:pt x="8" y="110"/>
                    </a:lnTo>
                    <a:lnTo>
                      <a:pt x="4" y="95"/>
                    </a:lnTo>
                    <a:lnTo>
                      <a:pt x="0" y="80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4" y="63"/>
                    </a:lnTo>
                    <a:lnTo>
                      <a:pt x="8" y="59"/>
                    </a:lnTo>
                    <a:lnTo>
                      <a:pt x="4" y="63"/>
                    </a:lnTo>
                    <a:lnTo>
                      <a:pt x="4" y="80"/>
                    </a:lnTo>
                    <a:lnTo>
                      <a:pt x="4" y="95"/>
                    </a:lnTo>
                    <a:lnTo>
                      <a:pt x="10" y="110"/>
                    </a:lnTo>
                    <a:lnTo>
                      <a:pt x="17" y="122"/>
                    </a:lnTo>
                    <a:lnTo>
                      <a:pt x="27" y="133"/>
                    </a:lnTo>
                    <a:lnTo>
                      <a:pt x="38" y="143"/>
                    </a:lnTo>
                    <a:lnTo>
                      <a:pt x="50" y="150"/>
                    </a:lnTo>
                    <a:lnTo>
                      <a:pt x="63" y="156"/>
                    </a:lnTo>
                    <a:lnTo>
                      <a:pt x="80" y="156"/>
                    </a:lnTo>
                    <a:lnTo>
                      <a:pt x="97" y="156"/>
                    </a:lnTo>
                    <a:lnTo>
                      <a:pt x="111" y="150"/>
                    </a:lnTo>
                    <a:lnTo>
                      <a:pt x="124" y="143"/>
                    </a:lnTo>
                    <a:lnTo>
                      <a:pt x="134" y="133"/>
                    </a:lnTo>
                    <a:lnTo>
                      <a:pt x="143" y="122"/>
                    </a:lnTo>
                    <a:lnTo>
                      <a:pt x="151" y="110"/>
                    </a:lnTo>
                    <a:lnTo>
                      <a:pt x="158" y="95"/>
                    </a:lnTo>
                    <a:lnTo>
                      <a:pt x="158" y="80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5" name="Freeform 1557">
                <a:extLst>
                  <a:ext uri="{FF2B5EF4-FFF2-40B4-BE49-F238E27FC236}">
                    <a16:creationId xmlns:a16="http://schemas.microsoft.com/office/drawing/2014/main" id="{69824393-C3C3-4C47-A329-EE823742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283"/>
                <a:ext cx="52" cy="51"/>
              </a:xfrm>
              <a:custGeom>
                <a:avLst/>
                <a:gdLst>
                  <a:gd name="T0" fmla="*/ 154 w 154"/>
                  <a:gd name="T1" fmla="*/ 61 h 153"/>
                  <a:gd name="T2" fmla="*/ 139 w 154"/>
                  <a:gd name="T3" fmla="*/ 33 h 153"/>
                  <a:gd name="T4" fmla="*/ 120 w 154"/>
                  <a:gd name="T5" fmla="*/ 14 h 153"/>
                  <a:gd name="T6" fmla="*/ 93 w 154"/>
                  <a:gd name="T7" fmla="*/ 0 h 153"/>
                  <a:gd name="T8" fmla="*/ 59 w 154"/>
                  <a:gd name="T9" fmla="*/ 0 h 153"/>
                  <a:gd name="T10" fmla="*/ 53 w 154"/>
                  <a:gd name="T11" fmla="*/ 3 h 153"/>
                  <a:gd name="T12" fmla="*/ 46 w 154"/>
                  <a:gd name="T13" fmla="*/ 8 h 153"/>
                  <a:gd name="T14" fmla="*/ 76 w 154"/>
                  <a:gd name="T15" fmla="*/ 3 h 153"/>
                  <a:gd name="T16" fmla="*/ 107 w 154"/>
                  <a:gd name="T17" fmla="*/ 8 h 153"/>
                  <a:gd name="T18" fmla="*/ 130 w 154"/>
                  <a:gd name="T19" fmla="*/ 23 h 153"/>
                  <a:gd name="T20" fmla="*/ 147 w 154"/>
                  <a:gd name="T21" fmla="*/ 48 h 153"/>
                  <a:gd name="T22" fmla="*/ 149 w 154"/>
                  <a:gd name="T23" fmla="*/ 77 h 153"/>
                  <a:gd name="T24" fmla="*/ 154 w 154"/>
                  <a:gd name="T25" fmla="*/ 94 h 153"/>
                  <a:gd name="T26" fmla="*/ 139 w 154"/>
                  <a:gd name="T27" fmla="*/ 120 h 153"/>
                  <a:gd name="T28" fmla="*/ 120 w 154"/>
                  <a:gd name="T29" fmla="*/ 140 h 153"/>
                  <a:gd name="T30" fmla="*/ 93 w 154"/>
                  <a:gd name="T31" fmla="*/ 153 h 153"/>
                  <a:gd name="T32" fmla="*/ 59 w 154"/>
                  <a:gd name="T33" fmla="*/ 153 h 153"/>
                  <a:gd name="T34" fmla="*/ 34 w 154"/>
                  <a:gd name="T35" fmla="*/ 140 h 153"/>
                  <a:gd name="T36" fmla="*/ 13 w 154"/>
                  <a:gd name="T37" fmla="*/ 120 h 153"/>
                  <a:gd name="T38" fmla="*/ 0 w 154"/>
                  <a:gd name="T39" fmla="*/ 94 h 153"/>
                  <a:gd name="T40" fmla="*/ 0 w 154"/>
                  <a:gd name="T41" fmla="*/ 61 h 153"/>
                  <a:gd name="T42" fmla="*/ 4 w 154"/>
                  <a:gd name="T43" fmla="*/ 54 h 153"/>
                  <a:gd name="T44" fmla="*/ 6 w 154"/>
                  <a:gd name="T45" fmla="*/ 50 h 153"/>
                  <a:gd name="T46" fmla="*/ 4 w 154"/>
                  <a:gd name="T47" fmla="*/ 63 h 153"/>
                  <a:gd name="T48" fmla="*/ 4 w 154"/>
                  <a:gd name="T49" fmla="*/ 94 h 153"/>
                  <a:gd name="T50" fmla="*/ 13 w 154"/>
                  <a:gd name="T51" fmla="*/ 120 h 153"/>
                  <a:gd name="T52" fmla="*/ 34 w 154"/>
                  <a:gd name="T53" fmla="*/ 140 h 153"/>
                  <a:gd name="T54" fmla="*/ 59 w 154"/>
                  <a:gd name="T55" fmla="*/ 151 h 153"/>
                  <a:gd name="T56" fmla="*/ 90 w 154"/>
                  <a:gd name="T57" fmla="*/ 151 h 153"/>
                  <a:gd name="T58" fmla="*/ 120 w 154"/>
                  <a:gd name="T59" fmla="*/ 140 h 153"/>
                  <a:gd name="T60" fmla="*/ 139 w 154"/>
                  <a:gd name="T61" fmla="*/ 120 h 153"/>
                  <a:gd name="T62" fmla="*/ 149 w 154"/>
                  <a:gd name="T63" fmla="*/ 94 h 153"/>
                  <a:gd name="T64" fmla="*/ 154 w 154"/>
                  <a:gd name="T65" fmla="*/ 7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4" h="153">
                    <a:moveTo>
                      <a:pt x="154" y="77"/>
                    </a:moveTo>
                    <a:lnTo>
                      <a:pt x="154" y="61"/>
                    </a:lnTo>
                    <a:lnTo>
                      <a:pt x="147" y="48"/>
                    </a:lnTo>
                    <a:lnTo>
                      <a:pt x="139" y="33"/>
                    </a:lnTo>
                    <a:lnTo>
                      <a:pt x="130" y="23"/>
                    </a:lnTo>
                    <a:lnTo>
                      <a:pt x="120" y="14"/>
                    </a:lnTo>
                    <a:lnTo>
                      <a:pt x="107" y="8"/>
                    </a:lnTo>
                    <a:lnTo>
                      <a:pt x="93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57" y="3"/>
                    </a:lnTo>
                    <a:lnTo>
                      <a:pt x="53" y="3"/>
                    </a:lnTo>
                    <a:lnTo>
                      <a:pt x="50" y="8"/>
                    </a:lnTo>
                    <a:lnTo>
                      <a:pt x="46" y="8"/>
                    </a:lnTo>
                    <a:lnTo>
                      <a:pt x="59" y="3"/>
                    </a:lnTo>
                    <a:lnTo>
                      <a:pt x="76" y="3"/>
                    </a:lnTo>
                    <a:lnTo>
                      <a:pt x="90" y="3"/>
                    </a:lnTo>
                    <a:lnTo>
                      <a:pt x="107" y="8"/>
                    </a:lnTo>
                    <a:lnTo>
                      <a:pt x="120" y="14"/>
                    </a:lnTo>
                    <a:lnTo>
                      <a:pt x="130" y="23"/>
                    </a:lnTo>
                    <a:lnTo>
                      <a:pt x="139" y="33"/>
                    </a:lnTo>
                    <a:lnTo>
                      <a:pt x="147" y="48"/>
                    </a:lnTo>
                    <a:lnTo>
                      <a:pt x="149" y="63"/>
                    </a:lnTo>
                    <a:lnTo>
                      <a:pt x="149" y="77"/>
                    </a:lnTo>
                    <a:lnTo>
                      <a:pt x="154" y="77"/>
                    </a:lnTo>
                    <a:lnTo>
                      <a:pt x="154" y="94"/>
                    </a:lnTo>
                    <a:lnTo>
                      <a:pt x="147" y="107"/>
                    </a:lnTo>
                    <a:lnTo>
                      <a:pt x="139" y="120"/>
                    </a:lnTo>
                    <a:lnTo>
                      <a:pt x="130" y="130"/>
                    </a:lnTo>
                    <a:lnTo>
                      <a:pt x="120" y="140"/>
                    </a:lnTo>
                    <a:lnTo>
                      <a:pt x="107" y="147"/>
                    </a:lnTo>
                    <a:lnTo>
                      <a:pt x="93" y="153"/>
                    </a:lnTo>
                    <a:lnTo>
                      <a:pt x="76" y="153"/>
                    </a:lnTo>
                    <a:lnTo>
                      <a:pt x="59" y="153"/>
                    </a:lnTo>
                    <a:lnTo>
                      <a:pt x="46" y="147"/>
                    </a:lnTo>
                    <a:lnTo>
                      <a:pt x="34" y="140"/>
                    </a:lnTo>
                    <a:lnTo>
                      <a:pt x="23" y="130"/>
                    </a:lnTo>
                    <a:lnTo>
                      <a:pt x="13" y="120"/>
                    </a:lnTo>
                    <a:lnTo>
                      <a:pt x="6" y="107"/>
                    </a:lnTo>
                    <a:lnTo>
                      <a:pt x="0" y="94"/>
                    </a:lnTo>
                    <a:lnTo>
                      <a:pt x="0" y="77"/>
                    </a:lnTo>
                    <a:lnTo>
                      <a:pt x="0" y="61"/>
                    </a:lnTo>
                    <a:lnTo>
                      <a:pt x="4" y="57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63"/>
                    </a:lnTo>
                    <a:lnTo>
                      <a:pt x="0" y="77"/>
                    </a:lnTo>
                    <a:lnTo>
                      <a:pt x="4" y="94"/>
                    </a:lnTo>
                    <a:lnTo>
                      <a:pt x="6" y="107"/>
                    </a:lnTo>
                    <a:lnTo>
                      <a:pt x="13" y="120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6" y="147"/>
                    </a:lnTo>
                    <a:lnTo>
                      <a:pt x="59" y="151"/>
                    </a:lnTo>
                    <a:lnTo>
                      <a:pt x="76" y="153"/>
                    </a:lnTo>
                    <a:lnTo>
                      <a:pt x="90" y="151"/>
                    </a:lnTo>
                    <a:lnTo>
                      <a:pt x="107" y="147"/>
                    </a:lnTo>
                    <a:lnTo>
                      <a:pt x="120" y="140"/>
                    </a:lnTo>
                    <a:lnTo>
                      <a:pt x="130" y="130"/>
                    </a:lnTo>
                    <a:lnTo>
                      <a:pt x="139" y="120"/>
                    </a:lnTo>
                    <a:lnTo>
                      <a:pt x="147" y="107"/>
                    </a:lnTo>
                    <a:lnTo>
                      <a:pt x="149" y="94"/>
                    </a:lnTo>
                    <a:lnTo>
                      <a:pt x="149" y="77"/>
                    </a:lnTo>
                    <a:lnTo>
                      <a:pt x="154" y="77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6" name="Freeform 1558">
                <a:extLst>
                  <a:ext uri="{FF2B5EF4-FFF2-40B4-BE49-F238E27FC236}">
                    <a16:creationId xmlns:a16="http://schemas.microsoft.com/office/drawing/2014/main" id="{CD76955E-5556-41E2-9463-5CFE741F9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284"/>
                <a:ext cx="50" cy="50"/>
              </a:xfrm>
              <a:custGeom>
                <a:avLst/>
                <a:gdLst>
                  <a:gd name="T0" fmla="*/ 150 w 150"/>
                  <a:gd name="T1" fmla="*/ 60 h 150"/>
                  <a:gd name="T2" fmla="*/ 139 w 150"/>
                  <a:gd name="T3" fmla="*/ 30 h 150"/>
                  <a:gd name="T4" fmla="*/ 120 w 150"/>
                  <a:gd name="T5" fmla="*/ 10 h 150"/>
                  <a:gd name="T6" fmla="*/ 90 w 150"/>
                  <a:gd name="T7" fmla="*/ 0 h 150"/>
                  <a:gd name="T8" fmla="*/ 61 w 150"/>
                  <a:gd name="T9" fmla="*/ 0 h 150"/>
                  <a:gd name="T10" fmla="*/ 44 w 150"/>
                  <a:gd name="T11" fmla="*/ 7 h 150"/>
                  <a:gd name="T12" fmla="*/ 40 w 150"/>
                  <a:gd name="T13" fmla="*/ 10 h 150"/>
                  <a:gd name="T14" fmla="*/ 34 w 150"/>
                  <a:gd name="T15" fmla="*/ 14 h 150"/>
                  <a:gd name="T16" fmla="*/ 27 w 150"/>
                  <a:gd name="T17" fmla="*/ 20 h 150"/>
                  <a:gd name="T18" fmla="*/ 38 w 150"/>
                  <a:gd name="T19" fmla="*/ 14 h 150"/>
                  <a:gd name="T20" fmla="*/ 61 w 150"/>
                  <a:gd name="T21" fmla="*/ 4 h 150"/>
                  <a:gd name="T22" fmla="*/ 90 w 150"/>
                  <a:gd name="T23" fmla="*/ 4 h 150"/>
                  <a:gd name="T24" fmla="*/ 117 w 150"/>
                  <a:gd name="T25" fmla="*/ 14 h 150"/>
                  <a:gd name="T26" fmla="*/ 137 w 150"/>
                  <a:gd name="T27" fmla="*/ 33 h 150"/>
                  <a:gd name="T28" fmla="*/ 150 w 150"/>
                  <a:gd name="T29" fmla="*/ 60 h 150"/>
                  <a:gd name="T30" fmla="*/ 150 w 150"/>
                  <a:gd name="T31" fmla="*/ 90 h 150"/>
                  <a:gd name="T32" fmla="*/ 139 w 150"/>
                  <a:gd name="T33" fmla="*/ 117 h 150"/>
                  <a:gd name="T34" fmla="*/ 120 w 150"/>
                  <a:gd name="T35" fmla="*/ 136 h 150"/>
                  <a:gd name="T36" fmla="*/ 90 w 150"/>
                  <a:gd name="T37" fmla="*/ 146 h 150"/>
                  <a:gd name="T38" fmla="*/ 61 w 150"/>
                  <a:gd name="T39" fmla="*/ 146 h 150"/>
                  <a:gd name="T40" fmla="*/ 34 w 150"/>
                  <a:gd name="T41" fmla="*/ 136 h 150"/>
                  <a:gd name="T42" fmla="*/ 15 w 150"/>
                  <a:gd name="T43" fmla="*/ 117 h 150"/>
                  <a:gd name="T44" fmla="*/ 4 w 150"/>
                  <a:gd name="T45" fmla="*/ 90 h 150"/>
                  <a:gd name="T46" fmla="*/ 4 w 150"/>
                  <a:gd name="T47" fmla="*/ 60 h 150"/>
                  <a:gd name="T48" fmla="*/ 11 w 150"/>
                  <a:gd name="T49" fmla="*/ 44 h 150"/>
                  <a:gd name="T50" fmla="*/ 15 w 150"/>
                  <a:gd name="T51" fmla="*/ 37 h 150"/>
                  <a:gd name="T52" fmla="*/ 17 w 150"/>
                  <a:gd name="T53" fmla="*/ 30 h 150"/>
                  <a:gd name="T54" fmla="*/ 24 w 150"/>
                  <a:gd name="T55" fmla="*/ 24 h 150"/>
                  <a:gd name="T56" fmla="*/ 11 w 150"/>
                  <a:gd name="T57" fmla="*/ 47 h 150"/>
                  <a:gd name="T58" fmla="*/ 4 w 150"/>
                  <a:gd name="T59" fmla="*/ 73 h 150"/>
                  <a:gd name="T60" fmla="*/ 11 w 150"/>
                  <a:gd name="T61" fmla="*/ 104 h 150"/>
                  <a:gd name="T62" fmla="*/ 24 w 150"/>
                  <a:gd name="T63" fmla="*/ 127 h 150"/>
                  <a:gd name="T64" fmla="*/ 47 w 150"/>
                  <a:gd name="T65" fmla="*/ 140 h 150"/>
                  <a:gd name="T66" fmla="*/ 77 w 150"/>
                  <a:gd name="T67" fmla="*/ 146 h 150"/>
                  <a:gd name="T68" fmla="*/ 107 w 150"/>
                  <a:gd name="T69" fmla="*/ 140 h 150"/>
                  <a:gd name="T70" fmla="*/ 130 w 150"/>
                  <a:gd name="T71" fmla="*/ 127 h 150"/>
                  <a:gd name="T72" fmla="*/ 144 w 150"/>
                  <a:gd name="T73" fmla="*/ 104 h 150"/>
                  <a:gd name="T74" fmla="*/ 150 w 150"/>
                  <a:gd name="T75" fmla="*/ 7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50">
                    <a:moveTo>
                      <a:pt x="150" y="73"/>
                    </a:moveTo>
                    <a:lnTo>
                      <a:pt x="150" y="60"/>
                    </a:lnTo>
                    <a:lnTo>
                      <a:pt x="147" y="44"/>
                    </a:lnTo>
                    <a:lnTo>
                      <a:pt x="139" y="30"/>
                    </a:lnTo>
                    <a:lnTo>
                      <a:pt x="130" y="20"/>
                    </a:lnTo>
                    <a:lnTo>
                      <a:pt x="120" y="10"/>
                    </a:lnTo>
                    <a:lnTo>
                      <a:pt x="107" y="4"/>
                    </a:lnTo>
                    <a:lnTo>
                      <a:pt x="90" y="0"/>
                    </a:lnTo>
                    <a:lnTo>
                      <a:pt x="77" y="0"/>
                    </a:lnTo>
                    <a:lnTo>
                      <a:pt x="61" y="0"/>
                    </a:lnTo>
                    <a:lnTo>
                      <a:pt x="47" y="4"/>
                    </a:lnTo>
                    <a:lnTo>
                      <a:pt x="44" y="7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30" y="18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38" y="14"/>
                    </a:lnTo>
                    <a:lnTo>
                      <a:pt x="47" y="7"/>
                    </a:lnTo>
                    <a:lnTo>
                      <a:pt x="61" y="4"/>
                    </a:lnTo>
                    <a:lnTo>
                      <a:pt x="77" y="0"/>
                    </a:lnTo>
                    <a:lnTo>
                      <a:pt x="90" y="4"/>
                    </a:lnTo>
                    <a:lnTo>
                      <a:pt x="107" y="7"/>
                    </a:lnTo>
                    <a:lnTo>
                      <a:pt x="117" y="14"/>
                    </a:lnTo>
                    <a:lnTo>
                      <a:pt x="130" y="24"/>
                    </a:lnTo>
                    <a:lnTo>
                      <a:pt x="137" y="33"/>
                    </a:lnTo>
                    <a:lnTo>
                      <a:pt x="144" y="47"/>
                    </a:lnTo>
                    <a:lnTo>
                      <a:pt x="150" y="60"/>
                    </a:lnTo>
                    <a:lnTo>
                      <a:pt x="150" y="73"/>
                    </a:lnTo>
                    <a:lnTo>
                      <a:pt x="150" y="90"/>
                    </a:lnTo>
                    <a:lnTo>
                      <a:pt x="147" y="104"/>
                    </a:lnTo>
                    <a:lnTo>
                      <a:pt x="139" y="117"/>
                    </a:lnTo>
                    <a:lnTo>
                      <a:pt x="130" y="127"/>
                    </a:lnTo>
                    <a:lnTo>
                      <a:pt x="120" y="136"/>
                    </a:lnTo>
                    <a:lnTo>
                      <a:pt x="107" y="144"/>
                    </a:lnTo>
                    <a:lnTo>
                      <a:pt x="90" y="146"/>
                    </a:lnTo>
                    <a:lnTo>
                      <a:pt x="77" y="150"/>
                    </a:lnTo>
                    <a:lnTo>
                      <a:pt x="61" y="146"/>
                    </a:lnTo>
                    <a:lnTo>
                      <a:pt x="47" y="144"/>
                    </a:lnTo>
                    <a:lnTo>
                      <a:pt x="34" y="136"/>
                    </a:lnTo>
                    <a:lnTo>
                      <a:pt x="24" y="127"/>
                    </a:lnTo>
                    <a:lnTo>
                      <a:pt x="15" y="117"/>
                    </a:lnTo>
                    <a:lnTo>
                      <a:pt x="7" y="104"/>
                    </a:lnTo>
                    <a:lnTo>
                      <a:pt x="4" y="90"/>
                    </a:lnTo>
                    <a:lnTo>
                      <a:pt x="0" y="73"/>
                    </a:lnTo>
                    <a:lnTo>
                      <a:pt x="4" y="60"/>
                    </a:lnTo>
                    <a:lnTo>
                      <a:pt x="7" y="44"/>
                    </a:lnTo>
                    <a:lnTo>
                      <a:pt x="11" y="44"/>
                    </a:lnTo>
                    <a:lnTo>
                      <a:pt x="11" y="39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7" y="30"/>
                    </a:lnTo>
                    <a:lnTo>
                      <a:pt x="21" y="27"/>
                    </a:lnTo>
                    <a:lnTo>
                      <a:pt x="24" y="24"/>
                    </a:lnTo>
                    <a:lnTo>
                      <a:pt x="17" y="33"/>
                    </a:lnTo>
                    <a:lnTo>
                      <a:pt x="11" y="47"/>
                    </a:lnTo>
                    <a:lnTo>
                      <a:pt x="4" y="60"/>
                    </a:lnTo>
                    <a:lnTo>
                      <a:pt x="4" y="73"/>
                    </a:lnTo>
                    <a:lnTo>
                      <a:pt x="4" y="90"/>
                    </a:lnTo>
                    <a:lnTo>
                      <a:pt x="11" y="104"/>
                    </a:lnTo>
                    <a:lnTo>
                      <a:pt x="17" y="113"/>
                    </a:lnTo>
                    <a:lnTo>
                      <a:pt x="24" y="127"/>
                    </a:lnTo>
                    <a:lnTo>
                      <a:pt x="38" y="134"/>
                    </a:lnTo>
                    <a:lnTo>
                      <a:pt x="47" y="140"/>
                    </a:lnTo>
                    <a:lnTo>
                      <a:pt x="61" y="146"/>
                    </a:lnTo>
                    <a:lnTo>
                      <a:pt x="77" y="146"/>
                    </a:lnTo>
                    <a:lnTo>
                      <a:pt x="90" y="146"/>
                    </a:lnTo>
                    <a:lnTo>
                      <a:pt x="107" y="140"/>
                    </a:lnTo>
                    <a:lnTo>
                      <a:pt x="117" y="134"/>
                    </a:lnTo>
                    <a:lnTo>
                      <a:pt x="130" y="127"/>
                    </a:lnTo>
                    <a:lnTo>
                      <a:pt x="137" y="113"/>
                    </a:lnTo>
                    <a:lnTo>
                      <a:pt x="144" y="104"/>
                    </a:lnTo>
                    <a:lnTo>
                      <a:pt x="150" y="90"/>
                    </a:lnTo>
                    <a:lnTo>
                      <a:pt x="150" y="73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7" name="Freeform 1559">
                <a:extLst>
                  <a:ext uri="{FF2B5EF4-FFF2-40B4-BE49-F238E27FC236}">
                    <a16:creationId xmlns:a16="http://schemas.microsoft.com/office/drawing/2014/main" id="{E2714B71-BF00-463B-9843-99FED4121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284"/>
                <a:ext cx="48" cy="49"/>
              </a:xfrm>
              <a:custGeom>
                <a:avLst/>
                <a:gdLst>
                  <a:gd name="T0" fmla="*/ 145 w 145"/>
                  <a:gd name="T1" fmla="*/ 60 h 148"/>
                  <a:gd name="T2" fmla="*/ 132 w 145"/>
                  <a:gd name="T3" fmla="*/ 35 h 148"/>
                  <a:gd name="T4" fmla="*/ 112 w 145"/>
                  <a:gd name="T5" fmla="*/ 14 h 148"/>
                  <a:gd name="T6" fmla="*/ 86 w 145"/>
                  <a:gd name="T7" fmla="*/ 5 h 148"/>
                  <a:gd name="T8" fmla="*/ 55 w 145"/>
                  <a:gd name="T9" fmla="*/ 5 h 148"/>
                  <a:gd name="T10" fmla="*/ 32 w 145"/>
                  <a:gd name="T11" fmla="*/ 14 h 148"/>
                  <a:gd name="T12" fmla="*/ 19 w 145"/>
                  <a:gd name="T13" fmla="*/ 24 h 148"/>
                  <a:gd name="T14" fmla="*/ 6 w 145"/>
                  <a:gd name="T15" fmla="*/ 47 h 148"/>
                  <a:gd name="T16" fmla="*/ 0 w 145"/>
                  <a:gd name="T17" fmla="*/ 74 h 148"/>
                  <a:gd name="T18" fmla="*/ 6 w 145"/>
                  <a:gd name="T19" fmla="*/ 104 h 148"/>
                  <a:gd name="T20" fmla="*/ 19 w 145"/>
                  <a:gd name="T21" fmla="*/ 127 h 148"/>
                  <a:gd name="T22" fmla="*/ 42 w 145"/>
                  <a:gd name="T23" fmla="*/ 140 h 148"/>
                  <a:gd name="T24" fmla="*/ 72 w 145"/>
                  <a:gd name="T25" fmla="*/ 148 h 148"/>
                  <a:gd name="T26" fmla="*/ 103 w 145"/>
                  <a:gd name="T27" fmla="*/ 140 h 148"/>
                  <a:gd name="T28" fmla="*/ 126 w 145"/>
                  <a:gd name="T29" fmla="*/ 127 h 148"/>
                  <a:gd name="T30" fmla="*/ 139 w 145"/>
                  <a:gd name="T31" fmla="*/ 104 h 148"/>
                  <a:gd name="T32" fmla="*/ 145 w 145"/>
                  <a:gd name="T33" fmla="*/ 74 h 148"/>
                  <a:gd name="T34" fmla="*/ 143 w 145"/>
                  <a:gd name="T35" fmla="*/ 60 h 148"/>
                  <a:gd name="T36" fmla="*/ 132 w 145"/>
                  <a:gd name="T37" fmla="*/ 35 h 148"/>
                  <a:gd name="T38" fmla="*/ 112 w 145"/>
                  <a:gd name="T39" fmla="*/ 14 h 148"/>
                  <a:gd name="T40" fmla="*/ 86 w 145"/>
                  <a:gd name="T41" fmla="*/ 5 h 148"/>
                  <a:gd name="T42" fmla="*/ 59 w 145"/>
                  <a:gd name="T43" fmla="*/ 5 h 148"/>
                  <a:gd name="T44" fmla="*/ 32 w 145"/>
                  <a:gd name="T45" fmla="*/ 14 h 148"/>
                  <a:gd name="T46" fmla="*/ 13 w 145"/>
                  <a:gd name="T47" fmla="*/ 35 h 148"/>
                  <a:gd name="T48" fmla="*/ 2 w 145"/>
                  <a:gd name="T49" fmla="*/ 60 h 148"/>
                  <a:gd name="T50" fmla="*/ 2 w 145"/>
                  <a:gd name="T51" fmla="*/ 87 h 148"/>
                  <a:gd name="T52" fmla="*/ 13 w 145"/>
                  <a:gd name="T53" fmla="*/ 114 h 148"/>
                  <a:gd name="T54" fmla="*/ 32 w 145"/>
                  <a:gd name="T55" fmla="*/ 134 h 148"/>
                  <a:gd name="T56" fmla="*/ 59 w 145"/>
                  <a:gd name="T57" fmla="*/ 144 h 148"/>
                  <a:gd name="T58" fmla="*/ 86 w 145"/>
                  <a:gd name="T59" fmla="*/ 144 h 148"/>
                  <a:gd name="T60" fmla="*/ 112 w 145"/>
                  <a:gd name="T61" fmla="*/ 134 h 148"/>
                  <a:gd name="T62" fmla="*/ 132 w 145"/>
                  <a:gd name="T63" fmla="*/ 114 h 148"/>
                  <a:gd name="T64" fmla="*/ 143 w 145"/>
                  <a:gd name="T65" fmla="*/ 87 h 148"/>
                  <a:gd name="T66" fmla="*/ 145 w 145"/>
                  <a:gd name="T67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5" h="148">
                    <a:moveTo>
                      <a:pt x="145" y="74"/>
                    </a:moveTo>
                    <a:lnTo>
                      <a:pt x="145" y="60"/>
                    </a:lnTo>
                    <a:lnTo>
                      <a:pt x="139" y="47"/>
                    </a:lnTo>
                    <a:lnTo>
                      <a:pt x="132" y="35"/>
                    </a:lnTo>
                    <a:lnTo>
                      <a:pt x="126" y="24"/>
                    </a:lnTo>
                    <a:lnTo>
                      <a:pt x="112" y="14"/>
                    </a:lnTo>
                    <a:lnTo>
                      <a:pt x="103" y="7"/>
                    </a:lnTo>
                    <a:lnTo>
                      <a:pt x="86" y="5"/>
                    </a:lnTo>
                    <a:lnTo>
                      <a:pt x="72" y="0"/>
                    </a:lnTo>
                    <a:lnTo>
                      <a:pt x="55" y="5"/>
                    </a:lnTo>
                    <a:lnTo>
                      <a:pt x="42" y="7"/>
                    </a:lnTo>
                    <a:lnTo>
                      <a:pt x="32" y="14"/>
                    </a:lnTo>
                    <a:lnTo>
                      <a:pt x="19" y="20"/>
                    </a:lnTo>
                    <a:lnTo>
                      <a:pt x="19" y="24"/>
                    </a:lnTo>
                    <a:lnTo>
                      <a:pt x="13" y="35"/>
                    </a:lnTo>
                    <a:lnTo>
                      <a:pt x="6" y="47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0" y="91"/>
                    </a:lnTo>
                    <a:lnTo>
                      <a:pt x="6" y="104"/>
                    </a:lnTo>
                    <a:lnTo>
                      <a:pt x="13" y="114"/>
                    </a:lnTo>
                    <a:lnTo>
                      <a:pt x="19" y="127"/>
                    </a:lnTo>
                    <a:lnTo>
                      <a:pt x="32" y="134"/>
                    </a:lnTo>
                    <a:lnTo>
                      <a:pt x="42" y="140"/>
                    </a:lnTo>
                    <a:lnTo>
                      <a:pt x="55" y="148"/>
                    </a:lnTo>
                    <a:lnTo>
                      <a:pt x="72" y="148"/>
                    </a:lnTo>
                    <a:lnTo>
                      <a:pt x="86" y="148"/>
                    </a:lnTo>
                    <a:lnTo>
                      <a:pt x="103" y="140"/>
                    </a:lnTo>
                    <a:lnTo>
                      <a:pt x="112" y="134"/>
                    </a:lnTo>
                    <a:lnTo>
                      <a:pt x="126" y="127"/>
                    </a:lnTo>
                    <a:lnTo>
                      <a:pt x="132" y="114"/>
                    </a:lnTo>
                    <a:lnTo>
                      <a:pt x="139" y="104"/>
                    </a:lnTo>
                    <a:lnTo>
                      <a:pt x="145" y="91"/>
                    </a:lnTo>
                    <a:lnTo>
                      <a:pt x="145" y="74"/>
                    </a:lnTo>
                    <a:lnTo>
                      <a:pt x="143" y="74"/>
                    </a:lnTo>
                    <a:lnTo>
                      <a:pt x="143" y="60"/>
                    </a:lnTo>
                    <a:lnTo>
                      <a:pt x="139" y="47"/>
                    </a:lnTo>
                    <a:lnTo>
                      <a:pt x="132" y="35"/>
                    </a:lnTo>
                    <a:lnTo>
                      <a:pt x="122" y="24"/>
                    </a:lnTo>
                    <a:lnTo>
                      <a:pt x="112" y="14"/>
                    </a:lnTo>
                    <a:lnTo>
                      <a:pt x="99" y="7"/>
                    </a:lnTo>
                    <a:lnTo>
                      <a:pt x="86" y="5"/>
                    </a:lnTo>
                    <a:lnTo>
                      <a:pt x="72" y="5"/>
                    </a:lnTo>
                    <a:lnTo>
                      <a:pt x="59" y="5"/>
                    </a:lnTo>
                    <a:lnTo>
                      <a:pt x="46" y="7"/>
                    </a:lnTo>
                    <a:lnTo>
                      <a:pt x="32" y="14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7"/>
                    </a:lnTo>
                    <a:lnTo>
                      <a:pt x="2" y="60"/>
                    </a:lnTo>
                    <a:lnTo>
                      <a:pt x="0" y="74"/>
                    </a:lnTo>
                    <a:lnTo>
                      <a:pt x="2" y="87"/>
                    </a:lnTo>
                    <a:lnTo>
                      <a:pt x="6" y="100"/>
                    </a:lnTo>
                    <a:lnTo>
                      <a:pt x="13" y="114"/>
                    </a:lnTo>
                    <a:lnTo>
                      <a:pt x="23" y="124"/>
                    </a:lnTo>
                    <a:lnTo>
                      <a:pt x="32" y="134"/>
                    </a:lnTo>
                    <a:lnTo>
                      <a:pt x="46" y="140"/>
                    </a:lnTo>
                    <a:lnTo>
                      <a:pt x="59" y="144"/>
                    </a:lnTo>
                    <a:lnTo>
                      <a:pt x="72" y="148"/>
                    </a:lnTo>
                    <a:lnTo>
                      <a:pt x="86" y="144"/>
                    </a:lnTo>
                    <a:lnTo>
                      <a:pt x="99" y="140"/>
                    </a:lnTo>
                    <a:lnTo>
                      <a:pt x="112" y="134"/>
                    </a:lnTo>
                    <a:lnTo>
                      <a:pt x="122" y="124"/>
                    </a:lnTo>
                    <a:lnTo>
                      <a:pt x="132" y="114"/>
                    </a:lnTo>
                    <a:lnTo>
                      <a:pt x="139" y="100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45" y="74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8" name="Freeform 1560">
                <a:extLst>
                  <a:ext uri="{FF2B5EF4-FFF2-40B4-BE49-F238E27FC236}">
                    <a16:creationId xmlns:a16="http://schemas.microsoft.com/office/drawing/2014/main" id="{12FD4EF2-DC5E-48F1-B8BB-391626CC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285"/>
                <a:ext cx="47" cy="48"/>
              </a:xfrm>
              <a:custGeom>
                <a:avLst/>
                <a:gdLst>
                  <a:gd name="T0" fmla="*/ 143 w 143"/>
                  <a:gd name="T1" fmla="*/ 56 h 143"/>
                  <a:gd name="T2" fmla="*/ 133 w 143"/>
                  <a:gd name="T3" fmla="*/ 31 h 143"/>
                  <a:gd name="T4" fmla="*/ 112 w 143"/>
                  <a:gd name="T5" fmla="*/ 10 h 143"/>
                  <a:gd name="T6" fmla="*/ 86 w 143"/>
                  <a:gd name="T7" fmla="*/ 0 h 143"/>
                  <a:gd name="T8" fmla="*/ 60 w 143"/>
                  <a:gd name="T9" fmla="*/ 0 h 143"/>
                  <a:gd name="T10" fmla="*/ 32 w 143"/>
                  <a:gd name="T11" fmla="*/ 10 h 143"/>
                  <a:gd name="T12" fmla="*/ 13 w 143"/>
                  <a:gd name="T13" fmla="*/ 31 h 143"/>
                  <a:gd name="T14" fmla="*/ 2 w 143"/>
                  <a:gd name="T15" fmla="*/ 56 h 143"/>
                  <a:gd name="T16" fmla="*/ 2 w 143"/>
                  <a:gd name="T17" fmla="*/ 84 h 143"/>
                  <a:gd name="T18" fmla="*/ 13 w 143"/>
                  <a:gd name="T19" fmla="*/ 111 h 143"/>
                  <a:gd name="T20" fmla="*/ 32 w 143"/>
                  <a:gd name="T21" fmla="*/ 130 h 143"/>
                  <a:gd name="T22" fmla="*/ 60 w 143"/>
                  <a:gd name="T23" fmla="*/ 141 h 143"/>
                  <a:gd name="T24" fmla="*/ 86 w 143"/>
                  <a:gd name="T25" fmla="*/ 141 h 143"/>
                  <a:gd name="T26" fmla="*/ 112 w 143"/>
                  <a:gd name="T27" fmla="*/ 130 h 143"/>
                  <a:gd name="T28" fmla="*/ 133 w 143"/>
                  <a:gd name="T29" fmla="*/ 111 h 143"/>
                  <a:gd name="T30" fmla="*/ 143 w 143"/>
                  <a:gd name="T31" fmla="*/ 84 h 143"/>
                  <a:gd name="T32" fmla="*/ 139 w 143"/>
                  <a:gd name="T33" fmla="*/ 56 h 143"/>
                  <a:gd name="T34" fmla="*/ 129 w 143"/>
                  <a:gd name="T35" fmla="*/ 31 h 143"/>
                  <a:gd name="T36" fmla="*/ 112 w 143"/>
                  <a:gd name="T37" fmla="*/ 14 h 143"/>
                  <a:gd name="T38" fmla="*/ 86 w 143"/>
                  <a:gd name="T39" fmla="*/ 4 h 143"/>
                  <a:gd name="T40" fmla="*/ 60 w 143"/>
                  <a:gd name="T41" fmla="*/ 4 h 143"/>
                  <a:gd name="T42" fmla="*/ 32 w 143"/>
                  <a:gd name="T43" fmla="*/ 14 h 143"/>
                  <a:gd name="T44" fmla="*/ 15 w 143"/>
                  <a:gd name="T45" fmla="*/ 31 h 143"/>
                  <a:gd name="T46" fmla="*/ 2 w 143"/>
                  <a:gd name="T47" fmla="*/ 56 h 143"/>
                  <a:gd name="T48" fmla="*/ 2 w 143"/>
                  <a:gd name="T49" fmla="*/ 84 h 143"/>
                  <a:gd name="T50" fmla="*/ 15 w 143"/>
                  <a:gd name="T51" fmla="*/ 111 h 143"/>
                  <a:gd name="T52" fmla="*/ 32 w 143"/>
                  <a:gd name="T53" fmla="*/ 126 h 143"/>
                  <a:gd name="T54" fmla="*/ 60 w 143"/>
                  <a:gd name="T55" fmla="*/ 141 h 143"/>
                  <a:gd name="T56" fmla="*/ 86 w 143"/>
                  <a:gd name="T57" fmla="*/ 141 h 143"/>
                  <a:gd name="T58" fmla="*/ 112 w 143"/>
                  <a:gd name="T59" fmla="*/ 126 h 143"/>
                  <a:gd name="T60" fmla="*/ 129 w 143"/>
                  <a:gd name="T61" fmla="*/ 111 h 143"/>
                  <a:gd name="T62" fmla="*/ 139 w 143"/>
                  <a:gd name="T63" fmla="*/ 8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3">
                    <a:moveTo>
                      <a:pt x="143" y="71"/>
                    </a:moveTo>
                    <a:lnTo>
                      <a:pt x="143" y="56"/>
                    </a:lnTo>
                    <a:lnTo>
                      <a:pt x="139" y="44"/>
                    </a:lnTo>
                    <a:lnTo>
                      <a:pt x="133" y="31"/>
                    </a:lnTo>
                    <a:lnTo>
                      <a:pt x="122" y="21"/>
                    </a:lnTo>
                    <a:lnTo>
                      <a:pt x="112" y="10"/>
                    </a:lnTo>
                    <a:lnTo>
                      <a:pt x="99" y="4"/>
                    </a:lnTo>
                    <a:lnTo>
                      <a:pt x="86" y="0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6" y="4"/>
                    </a:lnTo>
                    <a:lnTo>
                      <a:pt x="32" y="10"/>
                    </a:lnTo>
                    <a:lnTo>
                      <a:pt x="23" y="21"/>
                    </a:lnTo>
                    <a:lnTo>
                      <a:pt x="13" y="31"/>
                    </a:lnTo>
                    <a:lnTo>
                      <a:pt x="6" y="44"/>
                    </a:lnTo>
                    <a:lnTo>
                      <a:pt x="2" y="56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6" y="96"/>
                    </a:lnTo>
                    <a:lnTo>
                      <a:pt x="13" y="111"/>
                    </a:lnTo>
                    <a:lnTo>
                      <a:pt x="23" y="120"/>
                    </a:lnTo>
                    <a:lnTo>
                      <a:pt x="32" y="130"/>
                    </a:lnTo>
                    <a:lnTo>
                      <a:pt x="46" y="136"/>
                    </a:lnTo>
                    <a:lnTo>
                      <a:pt x="60" y="141"/>
                    </a:lnTo>
                    <a:lnTo>
                      <a:pt x="72" y="143"/>
                    </a:lnTo>
                    <a:lnTo>
                      <a:pt x="86" y="141"/>
                    </a:lnTo>
                    <a:lnTo>
                      <a:pt x="99" y="136"/>
                    </a:lnTo>
                    <a:lnTo>
                      <a:pt x="112" y="130"/>
                    </a:lnTo>
                    <a:lnTo>
                      <a:pt x="122" y="120"/>
                    </a:lnTo>
                    <a:lnTo>
                      <a:pt x="133" y="111"/>
                    </a:lnTo>
                    <a:lnTo>
                      <a:pt x="139" y="96"/>
                    </a:lnTo>
                    <a:lnTo>
                      <a:pt x="143" y="84"/>
                    </a:lnTo>
                    <a:lnTo>
                      <a:pt x="143" y="71"/>
                    </a:lnTo>
                    <a:lnTo>
                      <a:pt x="139" y="56"/>
                    </a:lnTo>
                    <a:lnTo>
                      <a:pt x="135" y="44"/>
                    </a:lnTo>
                    <a:lnTo>
                      <a:pt x="129" y="31"/>
                    </a:lnTo>
                    <a:lnTo>
                      <a:pt x="122" y="21"/>
                    </a:lnTo>
                    <a:lnTo>
                      <a:pt x="112" y="14"/>
                    </a:lnTo>
                    <a:lnTo>
                      <a:pt x="99" y="6"/>
                    </a:lnTo>
                    <a:lnTo>
                      <a:pt x="86" y="4"/>
                    </a:lnTo>
                    <a:lnTo>
                      <a:pt x="72" y="0"/>
                    </a:lnTo>
                    <a:lnTo>
                      <a:pt x="60" y="4"/>
                    </a:lnTo>
                    <a:lnTo>
                      <a:pt x="46" y="6"/>
                    </a:lnTo>
                    <a:lnTo>
                      <a:pt x="32" y="14"/>
                    </a:lnTo>
                    <a:lnTo>
                      <a:pt x="23" y="21"/>
                    </a:lnTo>
                    <a:lnTo>
                      <a:pt x="15" y="31"/>
                    </a:lnTo>
                    <a:lnTo>
                      <a:pt x="9" y="44"/>
                    </a:lnTo>
                    <a:lnTo>
                      <a:pt x="2" y="56"/>
                    </a:lnTo>
                    <a:lnTo>
                      <a:pt x="2" y="71"/>
                    </a:lnTo>
                    <a:lnTo>
                      <a:pt x="2" y="84"/>
                    </a:lnTo>
                    <a:lnTo>
                      <a:pt x="9" y="96"/>
                    </a:lnTo>
                    <a:lnTo>
                      <a:pt x="15" y="111"/>
                    </a:lnTo>
                    <a:lnTo>
                      <a:pt x="23" y="120"/>
                    </a:lnTo>
                    <a:lnTo>
                      <a:pt x="32" y="126"/>
                    </a:lnTo>
                    <a:lnTo>
                      <a:pt x="46" y="134"/>
                    </a:lnTo>
                    <a:lnTo>
                      <a:pt x="60" y="141"/>
                    </a:lnTo>
                    <a:lnTo>
                      <a:pt x="72" y="141"/>
                    </a:lnTo>
                    <a:lnTo>
                      <a:pt x="86" y="141"/>
                    </a:lnTo>
                    <a:lnTo>
                      <a:pt x="99" y="134"/>
                    </a:lnTo>
                    <a:lnTo>
                      <a:pt x="112" y="126"/>
                    </a:lnTo>
                    <a:lnTo>
                      <a:pt x="122" y="120"/>
                    </a:lnTo>
                    <a:lnTo>
                      <a:pt x="129" y="111"/>
                    </a:lnTo>
                    <a:lnTo>
                      <a:pt x="135" y="96"/>
                    </a:lnTo>
                    <a:lnTo>
                      <a:pt x="139" y="84"/>
                    </a:lnTo>
                    <a:lnTo>
                      <a:pt x="143" y="71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89" name="Freeform 1561">
                <a:extLst>
                  <a:ext uri="{FF2B5EF4-FFF2-40B4-BE49-F238E27FC236}">
                    <a16:creationId xmlns:a16="http://schemas.microsoft.com/office/drawing/2014/main" id="{1510775D-16FB-463D-B4FC-FB83781C7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285"/>
                <a:ext cx="47" cy="47"/>
              </a:xfrm>
              <a:custGeom>
                <a:avLst/>
                <a:gdLst>
                  <a:gd name="T0" fmla="*/ 137 w 141"/>
                  <a:gd name="T1" fmla="*/ 57 h 141"/>
                  <a:gd name="T2" fmla="*/ 127 w 141"/>
                  <a:gd name="T3" fmla="*/ 31 h 141"/>
                  <a:gd name="T4" fmla="*/ 110 w 141"/>
                  <a:gd name="T5" fmla="*/ 14 h 141"/>
                  <a:gd name="T6" fmla="*/ 84 w 141"/>
                  <a:gd name="T7" fmla="*/ 4 h 141"/>
                  <a:gd name="T8" fmla="*/ 57 w 141"/>
                  <a:gd name="T9" fmla="*/ 4 h 141"/>
                  <a:gd name="T10" fmla="*/ 30 w 141"/>
                  <a:gd name="T11" fmla="*/ 14 h 141"/>
                  <a:gd name="T12" fmla="*/ 13 w 141"/>
                  <a:gd name="T13" fmla="*/ 31 h 141"/>
                  <a:gd name="T14" fmla="*/ 0 w 141"/>
                  <a:gd name="T15" fmla="*/ 57 h 141"/>
                  <a:gd name="T16" fmla="*/ 0 w 141"/>
                  <a:gd name="T17" fmla="*/ 84 h 141"/>
                  <a:gd name="T18" fmla="*/ 13 w 141"/>
                  <a:gd name="T19" fmla="*/ 111 h 141"/>
                  <a:gd name="T20" fmla="*/ 30 w 141"/>
                  <a:gd name="T21" fmla="*/ 126 h 141"/>
                  <a:gd name="T22" fmla="*/ 57 w 141"/>
                  <a:gd name="T23" fmla="*/ 141 h 141"/>
                  <a:gd name="T24" fmla="*/ 84 w 141"/>
                  <a:gd name="T25" fmla="*/ 141 h 141"/>
                  <a:gd name="T26" fmla="*/ 110 w 141"/>
                  <a:gd name="T27" fmla="*/ 126 h 141"/>
                  <a:gd name="T28" fmla="*/ 127 w 141"/>
                  <a:gd name="T29" fmla="*/ 111 h 141"/>
                  <a:gd name="T30" fmla="*/ 137 w 141"/>
                  <a:gd name="T31" fmla="*/ 84 h 141"/>
                  <a:gd name="T32" fmla="*/ 137 w 141"/>
                  <a:gd name="T33" fmla="*/ 71 h 141"/>
                  <a:gd name="T34" fmla="*/ 133 w 141"/>
                  <a:gd name="T35" fmla="*/ 44 h 141"/>
                  <a:gd name="T36" fmla="*/ 118 w 141"/>
                  <a:gd name="T37" fmla="*/ 23 h 141"/>
                  <a:gd name="T38" fmla="*/ 97 w 141"/>
                  <a:gd name="T39" fmla="*/ 6 h 141"/>
                  <a:gd name="T40" fmla="*/ 70 w 141"/>
                  <a:gd name="T41" fmla="*/ 4 h 141"/>
                  <a:gd name="T42" fmla="*/ 44 w 141"/>
                  <a:gd name="T43" fmla="*/ 6 h 141"/>
                  <a:gd name="T44" fmla="*/ 21 w 141"/>
                  <a:gd name="T45" fmla="*/ 23 h 141"/>
                  <a:gd name="T46" fmla="*/ 7 w 141"/>
                  <a:gd name="T47" fmla="*/ 44 h 141"/>
                  <a:gd name="T48" fmla="*/ 0 w 141"/>
                  <a:gd name="T49" fmla="*/ 71 h 141"/>
                  <a:gd name="T50" fmla="*/ 7 w 141"/>
                  <a:gd name="T51" fmla="*/ 96 h 141"/>
                  <a:gd name="T52" fmla="*/ 21 w 141"/>
                  <a:gd name="T53" fmla="*/ 120 h 141"/>
                  <a:gd name="T54" fmla="*/ 44 w 141"/>
                  <a:gd name="T55" fmla="*/ 134 h 141"/>
                  <a:gd name="T56" fmla="*/ 70 w 141"/>
                  <a:gd name="T57" fmla="*/ 141 h 141"/>
                  <a:gd name="T58" fmla="*/ 97 w 141"/>
                  <a:gd name="T59" fmla="*/ 134 h 141"/>
                  <a:gd name="T60" fmla="*/ 118 w 141"/>
                  <a:gd name="T61" fmla="*/ 120 h 141"/>
                  <a:gd name="T62" fmla="*/ 133 w 141"/>
                  <a:gd name="T63" fmla="*/ 96 h 141"/>
                  <a:gd name="T64" fmla="*/ 137 w 141"/>
                  <a:gd name="T65" fmla="*/ 7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1">
                    <a:moveTo>
                      <a:pt x="141" y="71"/>
                    </a:moveTo>
                    <a:lnTo>
                      <a:pt x="137" y="57"/>
                    </a:lnTo>
                    <a:lnTo>
                      <a:pt x="133" y="44"/>
                    </a:lnTo>
                    <a:lnTo>
                      <a:pt x="127" y="31"/>
                    </a:lnTo>
                    <a:lnTo>
                      <a:pt x="120" y="21"/>
                    </a:lnTo>
                    <a:lnTo>
                      <a:pt x="110" y="14"/>
                    </a:lnTo>
                    <a:lnTo>
                      <a:pt x="97" y="6"/>
                    </a:lnTo>
                    <a:lnTo>
                      <a:pt x="84" y="4"/>
                    </a:lnTo>
                    <a:lnTo>
                      <a:pt x="70" y="0"/>
                    </a:lnTo>
                    <a:lnTo>
                      <a:pt x="57" y="4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1" y="21"/>
                    </a:lnTo>
                    <a:lnTo>
                      <a:pt x="13" y="31"/>
                    </a:lnTo>
                    <a:lnTo>
                      <a:pt x="7" y="44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4"/>
                    </a:lnTo>
                    <a:lnTo>
                      <a:pt x="7" y="96"/>
                    </a:lnTo>
                    <a:lnTo>
                      <a:pt x="13" y="111"/>
                    </a:lnTo>
                    <a:lnTo>
                      <a:pt x="21" y="120"/>
                    </a:lnTo>
                    <a:lnTo>
                      <a:pt x="30" y="126"/>
                    </a:lnTo>
                    <a:lnTo>
                      <a:pt x="44" y="134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4" y="141"/>
                    </a:lnTo>
                    <a:lnTo>
                      <a:pt x="97" y="134"/>
                    </a:lnTo>
                    <a:lnTo>
                      <a:pt x="110" y="126"/>
                    </a:lnTo>
                    <a:lnTo>
                      <a:pt x="120" y="120"/>
                    </a:lnTo>
                    <a:lnTo>
                      <a:pt x="127" y="111"/>
                    </a:lnTo>
                    <a:lnTo>
                      <a:pt x="133" y="96"/>
                    </a:lnTo>
                    <a:lnTo>
                      <a:pt x="137" y="84"/>
                    </a:lnTo>
                    <a:lnTo>
                      <a:pt x="141" y="71"/>
                    </a:lnTo>
                    <a:lnTo>
                      <a:pt x="137" y="71"/>
                    </a:lnTo>
                    <a:lnTo>
                      <a:pt x="137" y="57"/>
                    </a:lnTo>
                    <a:lnTo>
                      <a:pt x="133" y="44"/>
                    </a:lnTo>
                    <a:lnTo>
                      <a:pt x="127" y="34"/>
                    </a:lnTo>
                    <a:lnTo>
                      <a:pt x="118" y="23"/>
                    </a:lnTo>
                    <a:lnTo>
                      <a:pt x="108" y="14"/>
                    </a:lnTo>
                    <a:lnTo>
                      <a:pt x="97" y="6"/>
                    </a:lnTo>
                    <a:lnTo>
                      <a:pt x="84" y="4"/>
                    </a:lnTo>
                    <a:lnTo>
                      <a:pt x="70" y="4"/>
                    </a:lnTo>
                    <a:lnTo>
                      <a:pt x="57" y="4"/>
                    </a:lnTo>
                    <a:lnTo>
                      <a:pt x="44" y="6"/>
                    </a:lnTo>
                    <a:lnTo>
                      <a:pt x="30" y="14"/>
                    </a:lnTo>
                    <a:lnTo>
                      <a:pt x="21" y="23"/>
                    </a:lnTo>
                    <a:lnTo>
                      <a:pt x="13" y="34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0" y="71"/>
                    </a:lnTo>
                    <a:lnTo>
                      <a:pt x="4" y="84"/>
                    </a:lnTo>
                    <a:lnTo>
                      <a:pt x="7" y="96"/>
                    </a:lnTo>
                    <a:lnTo>
                      <a:pt x="13" y="111"/>
                    </a:lnTo>
                    <a:lnTo>
                      <a:pt x="21" y="120"/>
                    </a:lnTo>
                    <a:lnTo>
                      <a:pt x="30" y="126"/>
                    </a:lnTo>
                    <a:lnTo>
                      <a:pt x="44" y="134"/>
                    </a:lnTo>
                    <a:lnTo>
                      <a:pt x="57" y="136"/>
                    </a:lnTo>
                    <a:lnTo>
                      <a:pt x="70" y="141"/>
                    </a:lnTo>
                    <a:lnTo>
                      <a:pt x="84" y="136"/>
                    </a:lnTo>
                    <a:lnTo>
                      <a:pt x="97" y="134"/>
                    </a:lnTo>
                    <a:lnTo>
                      <a:pt x="108" y="126"/>
                    </a:lnTo>
                    <a:lnTo>
                      <a:pt x="118" y="120"/>
                    </a:lnTo>
                    <a:lnTo>
                      <a:pt x="127" y="111"/>
                    </a:lnTo>
                    <a:lnTo>
                      <a:pt x="133" y="96"/>
                    </a:lnTo>
                    <a:lnTo>
                      <a:pt x="137" y="84"/>
                    </a:lnTo>
                    <a:lnTo>
                      <a:pt x="137" y="71"/>
                    </a:lnTo>
                    <a:lnTo>
                      <a:pt x="141" y="71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0" name="Freeform 1562">
                <a:extLst>
                  <a:ext uri="{FF2B5EF4-FFF2-40B4-BE49-F238E27FC236}">
                    <a16:creationId xmlns:a16="http://schemas.microsoft.com/office/drawing/2014/main" id="{F00FFE8C-8A04-476A-9715-479F9E0EB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2286"/>
                <a:ext cx="45" cy="46"/>
              </a:xfrm>
              <a:custGeom>
                <a:avLst/>
                <a:gdLst>
                  <a:gd name="T0" fmla="*/ 137 w 137"/>
                  <a:gd name="T1" fmla="*/ 52 h 137"/>
                  <a:gd name="T2" fmla="*/ 126 w 137"/>
                  <a:gd name="T3" fmla="*/ 29 h 137"/>
                  <a:gd name="T4" fmla="*/ 107 w 137"/>
                  <a:gd name="T5" fmla="*/ 10 h 137"/>
                  <a:gd name="T6" fmla="*/ 83 w 137"/>
                  <a:gd name="T7" fmla="*/ 0 h 137"/>
                  <a:gd name="T8" fmla="*/ 57 w 137"/>
                  <a:gd name="T9" fmla="*/ 0 h 137"/>
                  <a:gd name="T10" fmla="*/ 29 w 137"/>
                  <a:gd name="T11" fmla="*/ 10 h 137"/>
                  <a:gd name="T12" fmla="*/ 12 w 137"/>
                  <a:gd name="T13" fmla="*/ 29 h 137"/>
                  <a:gd name="T14" fmla="*/ 3 w 137"/>
                  <a:gd name="T15" fmla="*/ 52 h 137"/>
                  <a:gd name="T16" fmla="*/ 3 w 137"/>
                  <a:gd name="T17" fmla="*/ 80 h 137"/>
                  <a:gd name="T18" fmla="*/ 12 w 137"/>
                  <a:gd name="T19" fmla="*/ 107 h 137"/>
                  <a:gd name="T20" fmla="*/ 29 w 137"/>
                  <a:gd name="T21" fmla="*/ 122 h 137"/>
                  <a:gd name="T22" fmla="*/ 57 w 137"/>
                  <a:gd name="T23" fmla="*/ 132 h 137"/>
                  <a:gd name="T24" fmla="*/ 83 w 137"/>
                  <a:gd name="T25" fmla="*/ 132 h 137"/>
                  <a:gd name="T26" fmla="*/ 107 w 137"/>
                  <a:gd name="T27" fmla="*/ 122 h 137"/>
                  <a:gd name="T28" fmla="*/ 126 w 137"/>
                  <a:gd name="T29" fmla="*/ 107 h 137"/>
                  <a:gd name="T30" fmla="*/ 137 w 137"/>
                  <a:gd name="T31" fmla="*/ 80 h 137"/>
                  <a:gd name="T32" fmla="*/ 132 w 137"/>
                  <a:gd name="T33" fmla="*/ 52 h 137"/>
                  <a:gd name="T34" fmla="*/ 123 w 137"/>
                  <a:gd name="T35" fmla="*/ 29 h 137"/>
                  <a:gd name="T36" fmla="*/ 107 w 137"/>
                  <a:gd name="T37" fmla="*/ 12 h 137"/>
                  <a:gd name="T38" fmla="*/ 83 w 137"/>
                  <a:gd name="T39" fmla="*/ 2 h 137"/>
                  <a:gd name="T40" fmla="*/ 57 w 137"/>
                  <a:gd name="T41" fmla="*/ 2 h 137"/>
                  <a:gd name="T42" fmla="*/ 33 w 137"/>
                  <a:gd name="T43" fmla="*/ 12 h 137"/>
                  <a:gd name="T44" fmla="*/ 12 w 137"/>
                  <a:gd name="T45" fmla="*/ 29 h 137"/>
                  <a:gd name="T46" fmla="*/ 3 w 137"/>
                  <a:gd name="T47" fmla="*/ 52 h 137"/>
                  <a:gd name="T48" fmla="*/ 3 w 137"/>
                  <a:gd name="T49" fmla="*/ 80 h 137"/>
                  <a:gd name="T50" fmla="*/ 12 w 137"/>
                  <a:gd name="T51" fmla="*/ 102 h 137"/>
                  <a:gd name="T52" fmla="*/ 33 w 137"/>
                  <a:gd name="T53" fmla="*/ 122 h 137"/>
                  <a:gd name="T54" fmla="*/ 57 w 137"/>
                  <a:gd name="T55" fmla="*/ 132 h 137"/>
                  <a:gd name="T56" fmla="*/ 83 w 137"/>
                  <a:gd name="T57" fmla="*/ 132 h 137"/>
                  <a:gd name="T58" fmla="*/ 107 w 137"/>
                  <a:gd name="T59" fmla="*/ 122 h 137"/>
                  <a:gd name="T60" fmla="*/ 123 w 137"/>
                  <a:gd name="T61" fmla="*/ 102 h 137"/>
                  <a:gd name="T62" fmla="*/ 132 w 137"/>
                  <a:gd name="T63" fmla="*/ 8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37">
                    <a:moveTo>
                      <a:pt x="137" y="67"/>
                    </a:moveTo>
                    <a:lnTo>
                      <a:pt x="137" y="52"/>
                    </a:lnTo>
                    <a:lnTo>
                      <a:pt x="132" y="40"/>
                    </a:lnTo>
                    <a:lnTo>
                      <a:pt x="126" y="29"/>
                    </a:lnTo>
                    <a:lnTo>
                      <a:pt x="117" y="19"/>
                    </a:lnTo>
                    <a:lnTo>
                      <a:pt x="107" y="10"/>
                    </a:lnTo>
                    <a:lnTo>
                      <a:pt x="97" y="2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3" y="2"/>
                    </a:lnTo>
                    <a:lnTo>
                      <a:pt x="29" y="10"/>
                    </a:lnTo>
                    <a:lnTo>
                      <a:pt x="20" y="19"/>
                    </a:lnTo>
                    <a:lnTo>
                      <a:pt x="12" y="29"/>
                    </a:lnTo>
                    <a:lnTo>
                      <a:pt x="8" y="40"/>
                    </a:lnTo>
                    <a:lnTo>
                      <a:pt x="3" y="52"/>
                    </a:lnTo>
                    <a:lnTo>
                      <a:pt x="0" y="67"/>
                    </a:lnTo>
                    <a:lnTo>
                      <a:pt x="3" y="80"/>
                    </a:lnTo>
                    <a:lnTo>
                      <a:pt x="8" y="92"/>
                    </a:lnTo>
                    <a:lnTo>
                      <a:pt x="12" y="107"/>
                    </a:lnTo>
                    <a:lnTo>
                      <a:pt x="20" y="116"/>
                    </a:lnTo>
                    <a:lnTo>
                      <a:pt x="29" y="122"/>
                    </a:lnTo>
                    <a:lnTo>
                      <a:pt x="43" y="130"/>
                    </a:lnTo>
                    <a:lnTo>
                      <a:pt x="57" y="132"/>
                    </a:lnTo>
                    <a:lnTo>
                      <a:pt x="70" y="137"/>
                    </a:lnTo>
                    <a:lnTo>
                      <a:pt x="83" y="132"/>
                    </a:lnTo>
                    <a:lnTo>
                      <a:pt x="97" y="130"/>
                    </a:lnTo>
                    <a:lnTo>
                      <a:pt x="107" y="122"/>
                    </a:lnTo>
                    <a:lnTo>
                      <a:pt x="117" y="116"/>
                    </a:lnTo>
                    <a:lnTo>
                      <a:pt x="126" y="107"/>
                    </a:lnTo>
                    <a:lnTo>
                      <a:pt x="132" y="92"/>
                    </a:lnTo>
                    <a:lnTo>
                      <a:pt x="137" y="80"/>
                    </a:lnTo>
                    <a:lnTo>
                      <a:pt x="137" y="67"/>
                    </a:lnTo>
                    <a:lnTo>
                      <a:pt x="132" y="52"/>
                    </a:lnTo>
                    <a:lnTo>
                      <a:pt x="130" y="40"/>
                    </a:lnTo>
                    <a:lnTo>
                      <a:pt x="123" y="29"/>
                    </a:lnTo>
                    <a:lnTo>
                      <a:pt x="117" y="19"/>
                    </a:lnTo>
                    <a:lnTo>
                      <a:pt x="107" y="12"/>
                    </a:lnTo>
                    <a:lnTo>
                      <a:pt x="97" y="6"/>
                    </a:lnTo>
                    <a:lnTo>
                      <a:pt x="83" y="2"/>
                    </a:lnTo>
                    <a:lnTo>
                      <a:pt x="70" y="0"/>
                    </a:lnTo>
                    <a:lnTo>
                      <a:pt x="57" y="2"/>
                    </a:lnTo>
                    <a:lnTo>
                      <a:pt x="43" y="6"/>
                    </a:lnTo>
                    <a:lnTo>
                      <a:pt x="33" y="12"/>
                    </a:lnTo>
                    <a:lnTo>
                      <a:pt x="23" y="19"/>
                    </a:lnTo>
                    <a:lnTo>
                      <a:pt x="12" y="29"/>
                    </a:lnTo>
                    <a:lnTo>
                      <a:pt x="10" y="40"/>
                    </a:lnTo>
                    <a:lnTo>
                      <a:pt x="3" y="52"/>
                    </a:lnTo>
                    <a:lnTo>
                      <a:pt x="3" y="67"/>
                    </a:lnTo>
                    <a:lnTo>
                      <a:pt x="3" y="80"/>
                    </a:lnTo>
                    <a:lnTo>
                      <a:pt x="10" y="92"/>
                    </a:lnTo>
                    <a:lnTo>
                      <a:pt x="12" y="102"/>
                    </a:lnTo>
                    <a:lnTo>
                      <a:pt x="23" y="113"/>
                    </a:lnTo>
                    <a:lnTo>
                      <a:pt x="33" y="122"/>
                    </a:lnTo>
                    <a:lnTo>
                      <a:pt x="43" y="126"/>
                    </a:lnTo>
                    <a:lnTo>
                      <a:pt x="57" y="132"/>
                    </a:lnTo>
                    <a:lnTo>
                      <a:pt x="70" y="132"/>
                    </a:lnTo>
                    <a:lnTo>
                      <a:pt x="83" y="132"/>
                    </a:lnTo>
                    <a:lnTo>
                      <a:pt x="97" y="126"/>
                    </a:lnTo>
                    <a:lnTo>
                      <a:pt x="107" y="122"/>
                    </a:lnTo>
                    <a:lnTo>
                      <a:pt x="117" y="113"/>
                    </a:lnTo>
                    <a:lnTo>
                      <a:pt x="123" y="102"/>
                    </a:lnTo>
                    <a:lnTo>
                      <a:pt x="130" y="92"/>
                    </a:lnTo>
                    <a:lnTo>
                      <a:pt x="132" y="80"/>
                    </a:lnTo>
                    <a:lnTo>
                      <a:pt x="137" y="67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1" name="Freeform 1563">
                <a:extLst>
                  <a:ext uri="{FF2B5EF4-FFF2-40B4-BE49-F238E27FC236}">
                    <a16:creationId xmlns:a16="http://schemas.microsoft.com/office/drawing/2014/main" id="{E588CDCE-F1F9-402D-B07F-7BC533C2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2286"/>
                <a:ext cx="44" cy="45"/>
              </a:xfrm>
              <a:custGeom>
                <a:avLst/>
                <a:gdLst>
                  <a:gd name="T0" fmla="*/ 129 w 133"/>
                  <a:gd name="T1" fmla="*/ 53 h 133"/>
                  <a:gd name="T2" fmla="*/ 120 w 133"/>
                  <a:gd name="T3" fmla="*/ 30 h 133"/>
                  <a:gd name="T4" fmla="*/ 104 w 133"/>
                  <a:gd name="T5" fmla="*/ 13 h 133"/>
                  <a:gd name="T6" fmla="*/ 80 w 133"/>
                  <a:gd name="T7" fmla="*/ 4 h 133"/>
                  <a:gd name="T8" fmla="*/ 53 w 133"/>
                  <a:gd name="T9" fmla="*/ 4 h 133"/>
                  <a:gd name="T10" fmla="*/ 30 w 133"/>
                  <a:gd name="T11" fmla="*/ 13 h 133"/>
                  <a:gd name="T12" fmla="*/ 9 w 133"/>
                  <a:gd name="T13" fmla="*/ 30 h 133"/>
                  <a:gd name="T14" fmla="*/ 0 w 133"/>
                  <a:gd name="T15" fmla="*/ 53 h 133"/>
                  <a:gd name="T16" fmla="*/ 0 w 133"/>
                  <a:gd name="T17" fmla="*/ 80 h 133"/>
                  <a:gd name="T18" fmla="*/ 9 w 133"/>
                  <a:gd name="T19" fmla="*/ 103 h 133"/>
                  <a:gd name="T20" fmla="*/ 30 w 133"/>
                  <a:gd name="T21" fmla="*/ 124 h 133"/>
                  <a:gd name="T22" fmla="*/ 53 w 133"/>
                  <a:gd name="T23" fmla="*/ 133 h 133"/>
                  <a:gd name="T24" fmla="*/ 80 w 133"/>
                  <a:gd name="T25" fmla="*/ 133 h 133"/>
                  <a:gd name="T26" fmla="*/ 104 w 133"/>
                  <a:gd name="T27" fmla="*/ 124 h 133"/>
                  <a:gd name="T28" fmla="*/ 120 w 133"/>
                  <a:gd name="T29" fmla="*/ 103 h 133"/>
                  <a:gd name="T30" fmla="*/ 129 w 133"/>
                  <a:gd name="T31" fmla="*/ 80 h 133"/>
                  <a:gd name="T32" fmla="*/ 129 w 133"/>
                  <a:gd name="T33" fmla="*/ 67 h 133"/>
                  <a:gd name="T34" fmla="*/ 126 w 133"/>
                  <a:gd name="T35" fmla="*/ 44 h 133"/>
                  <a:gd name="T36" fmla="*/ 114 w 133"/>
                  <a:gd name="T37" fmla="*/ 21 h 133"/>
                  <a:gd name="T38" fmla="*/ 89 w 133"/>
                  <a:gd name="T39" fmla="*/ 7 h 133"/>
                  <a:gd name="T40" fmla="*/ 66 w 133"/>
                  <a:gd name="T41" fmla="*/ 4 h 133"/>
                  <a:gd name="T42" fmla="*/ 40 w 133"/>
                  <a:gd name="T43" fmla="*/ 7 h 133"/>
                  <a:gd name="T44" fmla="*/ 19 w 133"/>
                  <a:gd name="T45" fmla="*/ 21 h 133"/>
                  <a:gd name="T46" fmla="*/ 7 w 133"/>
                  <a:gd name="T47" fmla="*/ 44 h 133"/>
                  <a:gd name="T48" fmla="*/ 3 w 133"/>
                  <a:gd name="T49" fmla="*/ 67 h 133"/>
                  <a:gd name="T50" fmla="*/ 7 w 133"/>
                  <a:gd name="T51" fmla="*/ 93 h 133"/>
                  <a:gd name="T52" fmla="*/ 19 w 133"/>
                  <a:gd name="T53" fmla="*/ 113 h 133"/>
                  <a:gd name="T54" fmla="*/ 40 w 133"/>
                  <a:gd name="T55" fmla="*/ 127 h 133"/>
                  <a:gd name="T56" fmla="*/ 66 w 133"/>
                  <a:gd name="T57" fmla="*/ 130 h 133"/>
                  <a:gd name="T58" fmla="*/ 89 w 133"/>
                  <a:gd name="T59" fmla="*/ 127 h 133"/>
                  <a:gd name="T60" fmla="*/ 114 w 133"/>
                  <a:gd name="T61" fmla="*/ 113 h 133"/>
                  <a:gd name="T62" fmla="*/ 126 w 133"/>
                  <a:gd name="T63" fmla="*/ 93 h 133"/>
                  <a:gd name="T64" fmla="*/ 129 w 133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3">
                    <a:moveTo>
                      <a:pt x="133" y="67"/>
                    </a:moveTo>
                    <a:lnTo>
                      <a:pt x="129" y="53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4" y="21"/>
                    </a:lnTo>
                    <a:lnTo>
                      <a:pt x="104" y="13"/>
                    </a:lnTo>
                    <a:lnTo>
                      <a:pt x="93" y="7"/>
                    </a:lnTo>
                    <a:lnTo>
                      <a:pt x="80" y="4"/>
                    </a:lnTo>
                    <a:lnTo>
                      <a:pt x="66" y="0"/>
                    </a:lnTo>
                    <a:lnTo>
                      <a:pt x="53" y="4"/>
                    </a:lnTo>
                    <a:lnTo>
                      <a:pt x="40" y="7"/>
                    </a:lnTo>
                    <a:lnTo>
                      <a:pt x="30" y="13"/>
                    </a:lnTo>
                    <a:lnTo>
                      <a:pt x="19" y="21"/>
                    </a:lnTo>
                    <a:lnTo>
                      <a:pt x="9" y="30"/>
                    </a:lnTo>
                    <a:lnTo>
                      <a:pt x="7" y="40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7" y="93"/>
                    </a:lnTo>
                    <a:lnTo>
                      <a:pt x="9" y="103"/>
                    </a:lnTo>
                    <a:lnTo>
                      <a:pt x="19" y="113"/>
                    </a:lnTo>
                    <a:lnTo>
                      <a:pt x="30" y="124"/>
                    </a:lnTo>
                    <a:lnTo>
                      <a:pt x="40" y="127"/>
                    </a:lnTo>
                    <a:lnTo>
                      <a:pt x="53" y="133"/>
                    </a:lnTo>
                    <a:lnTo>
                      <a:pt x="66" y="133"/>
                    </a:lnTo>
                    <a:lnTo>
                      <a:pt x="80" y="133"/>
                    </a:lnTo>
                    <a:lnTo>
                      <a:pt x="93" y="127"/>
                    </a:lnTo>
                    <a:lnTo>
                      <a:pt x="104" y="124"/>
                    </a:lnTo>
                    <a:lnTo>
                      <a:pt x="114" y="113"/>
                    </a:lnTo>
                    <a:lnTo>
                      <a:pt x="120" y="103"/>
                    </a:lnTo>
                    <a:lnTo>
                      <a:pt x="126" y="93"/>
                    </a:lnTo>
                    <a:lnTo>
                      <a:pt x="129" y="80"/>
                    </a:lnTo>
                    <a:lnTo>
                      <a:pt x="133" y="67"/>
                    </a:lnTo>
                    <a:lnTo>
                      <a:pt x="129" y="67"/>
                    </a:lnTo>
                    <a:lnTo>
                      <a:pt x="129" y="53"/>
                    </a:lnTo>
                    <a:lnTo>
                      <a:pt x="126" y="44"/>
                    </a:lnTo>
                    <a:lnTo>
                      <a:pt x="120" y="30"/>
                    </a:lnTo>
                    <a:lnTo>
                      <a:pt x="114" y="21"/>
                    </a:lnTo>
                    <a:lnTo>
                      <a:pt x="104" y="13"/>
                    </a:lnTo>
                    <a:lnTo>
                      <a:pt x="89" y="7"/>
                    </a:lnTo>
                    <a:lnTo>
                      <a:pt x="80" y="4"/>
                    </a:lnTo>
                    <a:lnTo>
                      <a:pt x="66" y="4"/>
                    </a:lnTo>
                    <a:lnTo>
                      <a:pt x="53" y="4"/>
                    </a:lnTo>
                    <a:lnTo>
                      <a:pt x="40" y="7"/>
                    </a:lnTo>
                    <a:lnTo>
                      <a:pt x="30" y="13"/>
                    </a:lnTo>
                    <a:lnTo>
                      <a:pt x="19" y="21"/>
                    </a:lnTo>
                    <a:lnTo>
                      <a:pt x="13" y="30"/>
                    </a:lnTo>
                    <a:lnTo>
                      <a:pt x="7" y="44"/>
                    </a:lnTo>
                    <a:lnTo>
                      <a:pt x="3" y="53"/>
                    </a:lnTo>
                    <a:lnTo>
                      <a:pt x="3" y="67"/>
                    </a:lnTo>
                    <a:lnTo>
                      <a:pt x="3" y="80"/>
                    </a:lnTo>
                    <a:lnTo>
                      <a:pt x="7" y="93"/>
                    </a:lnTo>
                    <a:lnTo>
                      <a:pt x="13" y="103"/>
                    </a:lnTo>
                    <a:lnTo>
                      <a:pt x="19" y="113"/>
                    </a:lnTo>
                    <a:lnTo>
                      <a:pt x="30" y="120"/>
                    </a:lnTo>
                    <a:lnTo>
                      <a:pt x="40" y="127"/>
                    </a:lnTo>
                    <a:lnTo>
                      <a:pt x="53" y="130"/>
                    </a:lnTo>
                    <a:lnTo>
                      <a:pt x="66" y="130"/>
                    </a:lnTo>
                    <a:lnTo>
                      <a:pt x="80" y="130"/>
                    </a:lnTo>
                    <a:lnTo>
                      <a:pt x="89" y="127"/>
                    </a:lnTo>
                    <a:lnTo>
                      <a:pt x="104" y="120"/>
                    </a:lnTo>
                    <a:lnTo>
                      <a:pt x="114" y="113"/>
                    </a:lnTo>
                    <a:lnTo>
                      <a:pt x="120" y="103"/>
                    </a:lnTo>
                    <a:lnTo>
                      <a:pt x="126" y="93"/>
                    </a:lnTo>
                    <a:lnTo>
                      <a:pt x="129" y="80"/>
                    </a:lnTo>
                    <a:lnTo>
                      <a:pt x="129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2" name="Freeform 1564">
                <a:extLst>
                  <a:ext uri="{FF2B5EF4-FFF2-40B4-BE49-F238E27FC236}">
                    <a16:creationId xmlns:a16="http://schemas.microsoft.com/office/drawing/2014/main" id="{D418815A-2024-4D22-B25E-5A462F44B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288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7 w 126"/>
                  <a:gd name="T3" fmla="*/ 26 h 126"/>
                  <a:gd name="T4" fmla="*/ 101 w 126"/>
                  <a:gd name="T5" fmla="*/ 9 h 126"/>
                  <a:gd name="T6" fmla="*/ 77 w 126"/>
                  <a:gd name="T7" fmla="*/ 0 h 126"/>
                  <a:gd name="T8" fmla="*/ 50 w 126"/>
                  <a:gd name="T9" fmla="*/ 0 h 126"/>
                  <a:gd name="T10" fmla="*/ 27 w 126"/>
                  <a:gd name="T11" fmla="*/ 9 h 126"/>
                  <a:gd name="T12" fmla="*/ 10 w 126"/>
                  <a:gd name="T13" fmla="*/ 26 h 126"/>
                  <a:gd name="T14" fmla="*/ 0 w 126"/>
                  <a:gd name="T15" fmla="*/ 49 h 126"/>
                  <a:gd name="T16" fmla="*/ 0 w 126"/>
                  <a:gd name="T17" fmla="*/ 76 h 126"/>
                  <a:gd name="T18" fmla="*/ 10 w 126"/>
                  <a:gd name="T19" fmla="*/ 99 h 126"/>
                  <a:gd name="T20" fmla="*/ 27 w 126"/>
                  <a:gd name="T21" fmla="*/ 116 h 126"/>
                  <a:gd name="T22" fmla="*/ 50 w 126"/>
                  <a:gd name="T23" fmla="*/ 126 h 126"/>
                  <a:gd name="T24" fmla="*/ 77 w 126"/>
                  <a:gd name="T25" fmla="*/ 126 h 126"/>
                  <a:gd name="T26" fmla="*/ 101 w 126"/>
                  <a:gd name="T27" fmla="*/ 116 h 126"/>
                  <a:gd name="T28" fmla="*/ 117 w 126"/>
                  <a:gd name="T29" fmla="*/ 99 h 126"/>
                  <a:gd name="T30" fmla="*/ 126 w 126"/>
                  <a:gd name="T31" fmla="*/ 76 h 126"/>
                  <a:gd name="T32" fmla="*/ 123 w 126"/>
                  <a:gd name="T33" fmla="*/ 49 h 126"/>
                  <a:gd name="T34" fmla="*/ 117 w 126"/>
                  <a:gd name="T35" fmla="*/ 29 h 126"/>
                  <a:gd name="T36" fmla="*/ 96 w 126"/>
                  <a:gd name="T37" fmla="*/ 9 h 126"/>
                  <a:gd name="T38" fmla="*/ 77 w 126"/>
                  <a:gd name="T39" fmla="*/ 3 h 126"/>
                  <a:gd name="T40" fmla="*/ 50 w 126"/>
                  <a:gd name="T41" fmla="*/ 3 h 126"/>
                  <a:gd name="T42" fmla="*/ 27 w 126"/>
                  <a:gd name="T43" fmla="*/ 9 h 126"/>
                  <a:gd name="T44" fmla="*/ 10 w 126"/>
                  <a:gd name="T45" fmla="*/ 29 h 126"/>
                  <a:gd name="T46" fmla="*/ 0 w 126"/>
                  <a:gd name="T47" fmla="*/ 49 h 126"/>
                  <a:gd name="T48" fmla="*/ 0 w 126"/>
                  <a:gd name="T49" fmla="*/ 76 h 126"/>
                  <a:gd name="T50" fmla="*/ 10 w 126"/>
                  <a:gd name="T51" fmla="*/ 99 h 126"/>
                  <a:gd name="T52" fmla="*/ 27 w 126"/>
                  <a:gd name="T53" fmla="*/ 116 h 126"/>
                  <a:gd name="T54" fmla="*/ 50 w 126"/>
                  <a:gd name="T55" fmla="*/ 126 h 126"/>
                  <a:gd name="T56" fmla="*/ 77 w 126"/>
                  <a:gd name="T57" fmla="*/ 126 h 126"/>
                  <a:gd name="T58" fmla="*/ 96 w 126"/>
                  <a:gd name="T59" fmla="*/ 116 h 126"/>
                  <a:gd name="T60" fmla="*/ 117 w 126"/>
                  <a:gd name="T61" fmla="*/ 99 h 126"/>
                  <a:gd name="T62" fmla="*/ 123 w 126"/>
                  <a:gd name="T63" fmla="*/ 7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49"/>
                    </a:lnTo>
                    <a:lnTo>
                      <a:pt x="123" y="40"/>
                    </a:lnTo>
                    <a:lnTo>
                      <a:pt x="117" y="26"/>
                    </a:lnTo>
                    <a:lnTo>
                      <a:pt x="111" y="17"/>
                    </a:lnTo>
                    <a:lnTo>
                      <a:pt x="101" y="9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37" y="3"/>
                    </a:lnTo>
                    <a:lnTo>
                      <a:pt x="27" y="9"/>
                    </a:lnTo>
                    <a:lnTo>
                      <a:pt x="16" y="17"/>
                    </a:lnTo>
                    <a:lnTo>
                      <a:pt x="10" y="26"/>
                    </a:lnTo>
                    <a:lnTo>
                      <a:pt x="4" y="40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4" y="89"/>
                    </a:lnTo>
                    <a:lnTo>
                      <a:pt x="10" y="99"/>
                    </a:lnTo>
                    <a:lnTo>
                      <a:pt x="16" y="109"/>
                    </a:lnTo>
                    <a:lnTo>
                      <a:pt x="27" y="116"/>
                    </a:lnTo>
                    <a:lnTo>
                      <a:pt x="37" y="123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86" y="123"/>
                    </a:lnTo>
                    <a:lnTo>
                      <a:pt x="101" y="116"/>
                    </a:lnTo>
                    <a:lnTo>
                      <a:pt x="111" y="109"/>
                    </a:lnTo>
                    <a:lnTo>
                      <a:pt x="117" y="99"/>
                    </a:lnTo>
                    <a:lnTo>
                      <a:pt x="123" y="89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3" y="49"/>
                    </a:lnTo>
                    <a:lnTo>
                      <a:pt x="120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6" y="9"/>
                    </a:lnTo>
                    <a:lnTo>
                      <a:pt x="86" y="7"/>
                    </a:lnTo>
                    <a:lnTo>
                      <a:pt x="77" y="3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27" y="9"/>
                    </a:lnTo>
                    <a:lnTo>
                      <a:pt x="21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6" y="86"/>
                    </a:lnTo>
                    <a:lnTo>
                      <a:pt x="10" y="99"/>
                    </a:lnTo>
                    <a:lnTo>
                      <a:pt x="21" y="106"/>
                    </a:lnTo>
                    <a:lnTo>
                      <a:pt x="27" y="116"/>
                    </a:lnTo>
                    <a:lnTo>
                      <a:pt x="40" y="120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86" y="120"/>
                    </a:lnTo>
                    <a:lnTo>
                      <a:pt x="96" y="116"/>
                    </a:lnTo>
                    <a:lnTo>
                      <a:pt x="107" y="106"/>
                    </a:lnTo>
                    <a:lnTo>
                      <a:pt x="117" y="99"/>
                    </a:lnTo>
                    <a:lnTo>
                      <a:pt x="120" y="86"/>
                    </a:lnTo>
                    <a:lnTo>
                      <a:pt x="123" y="76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3" name="Freeform 1565">
                <a:extLst>
                  <a:ext uri="{FF2B5EF4-FFF2-40B4-BE49-F238E27FC236}">
                    <a16:creationId xmlns:a16="http://schemas.microsoft.com/office/drawing/2014/main" id="{67392A43-99DD-4550-9BA5-9E0D00D85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288"/>
                <a:ext cx="42" cy="42"/>
              </a:xfrm>
              <a:custGeom>
                <a:avLst/>
                <a:gdLst>
                  <a:gd name="T0" fmla="*/ 123 w 126"/>
                  <a:gd name="T1" fmla="*/ 49 h 126"/>
                  <a:gd name="T2" fmla="*/ 117 w 126"/>
                  <a:gd name="T3" fmla="*/ 29 h 126"/>
                  <a:gd name="T4" fmla="*/ 96 w 126"/>
                  <a:gd name="T5" fmla="*/ 9 h 126"/>
                  <a:gd name="T6" fmla="*/ 77 w 126"/>
                  <a:gd name="T7" fmla="*/ 3 h 126"/>
                  <a:gd name="T8" fmla="*/ 50 w 126"/>
                  <a:gd name="T9" fmla="*/ 3 h 126"/>
                  <a:gd name="T10" fmla="*/ 27 w 126"/>
                  <a:gd name="T11" fmla="*/ 9 h 126"/>
                  <a:gd name="T12" fmla="*/ 10 w 126"/>
                  <a:gd name="T13" fmla="*/ 29 h 126"/>
                  <a:gd name="T14" fmla="*/ 0 w 126"/>
                  <a:gd name="T15" fmla="*/ 49 h 126"/>
                  <a:gd name="T16" fmla="*/ 0 w 126"/>
                  <a:gd name="T17" fmla="*/ 76 h 126"/>
                  <a:gd name="T18" fmla="*/ 10 w 126"/>
                  <a:gd name="T19" fmla="*/ 99 h 126"/>
                  <a:gd name="T20" fmla="*/ 27 w 126"/>
                  <a:gd name="T21" fmla="*/ 116 h 126"/>
                  <a:gd name="T22" fmla="*/ 50 w 126"/>
                  <a:gd name="T23" fmla="*/ 126 h 126"/>
                  <a:gd name="T24" fmla="*/ 77 w 126"/>
                  <a:gd name="T25" fmla="*/ 126 h 126"/>
                  <a:gd name="T26" fmla="*/ 96 w 126"/>
                  <a:gd name="T27" fmla="*/ 116 h 126"/>
                  <a:gd name="T28" fmla="*/ 117 w 126"/>
                  <a:gd name="T29" fmla="*/ 99 h 126"/>
                  <a:gd name="T30" fmla="*/ 123 w 126"/>
                  <a:gd name="T31" fmla="*/ 76 h 126"/>
                  <a:gd name="T32" fmla="*/ 123 w 126"/>
                  <a:gd name="T33" fmla="*/ 63 h 126"/>
                  <a:gd name="T34" fmla="*/ 120 w 126"/>
                  <a:gd name="T35" fmla="*/ 40 h 126"/>
                  <a:gd name="T36" fmla="*/ 107 w 126"/>
                  <a:gd name="T37" fmla="*/ 19 h 126"/>
                  <a:gd name="T38" fmla="*/ 86 w 126"/>
                  <a:gd name="T39" fmla="*/ 7 h 126"/>
                  <a:gd name="T40" fmla="*/ 63 w 126"/>
                  <a:gd name="T41" fmla="*/ 3 h 126"/>
                  <a:gd name="T42" fmla="*/ 40 w 126"/>
                  <a:gd name="T43" fmla="*/ 7 h 126"/>
                  <a:gd name="T44" fmla="*/ 21 w 126"/>
                  <a:gd name="T45" fmla="*/ 19 h 126"/>
                  <a:gd name="T46" fmla="*/ 6 w 126"/>
                  <a:gd name="T47" fmla="*/ 40 h 126"/>
                  <a:gd name="T48" fmla="*/ 4 w 126"/>
                  <a:gd name="T49" fmla="*/ 63 h 126"/>
                  <a:gd name="T50" fmla="*/ 6 w 126"/>
                  <a:gd name="T51" fmla="*/ 86 h 126"/>
                  <a:gd name="T52" fmla="*/ 21 w 126"/>
                  <a:gd name="T53" fmla="*/ 106 h 126"/>
                  <a:gd name="T54" fmla="*/ 40 w 126"/>
                  <a:gd name="T55" fmla="*/ 120 h 126"/>
                  <a:gd name="T56" fmla="*/ 63 w 126"/>
                  <a:gd name="T57" fmla="*/ 123 h 126"/>
                  <a:gd name="T58" fmla="*/ 86 w 126"/>
                  <a:gd name="T59" fmla="*/ 120 h 126"/>
                  <a:gd name="T60" fmla="*/ 107 w 126"/>
                  <a:gd name="T61" fmla="*/ 106 h 126"/>
                  <a:gd name="T62" fmla="*/ 120 w 126"/>
                  <a:gd name="T63" fmla="*/ 86 h 126"/>
                  <a:gd name="T64" fmla="*/ 123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3" y="49"/>
                    </a:lnTo>
                    <a:lnTo>
                      <a:pt x="120" y="40"/>
                    </a:lnTo>
                    <a:lnTo>
                      <a:pt x="117" y="29"/>
                    </a:lnTo>
                    <a:lnTo>
                      <a:pt x="107" y="19"/>
                    </a:lnTo>
                    <a:lnTo>
                      <a:pt x="96" y="9"/>
                    </a:lnTo>
                    <a:lnTo>
                      <a:pt x="86" y="7"/>
                    </a:lnTo>
                    <a:lnTo>
                      <a:pt x="77" y="3"/>
                    </a:lnTo>
                    <a:lnTo>
                      <a:pt x="63" y="0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27" y="9"/>
                    </a:lnTo>
                    <a:lnTo>
                      <a:pt x="21" y="19"/>
                    </a:lnTo>
                    <a:lnTo>
                      <a:pt x="10" y="29"/>
                    </a:lnTo>
                    <a:lnTo>
                      <a:pt x="6" y="40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6" y="86"/>
                    </a:lnTo>
                    <a:lnTo>
                      <a:pt x="10" y="99"/>
                    </a:lnTo>
                    <a:lnTo>
                      <a:pt x="21" y="106"/>
                    </a:lnTo>
                    <a:lnTo>
                      <a:pt x="27" y="116"/>
                    </a:lnTo>
                    <a:lnTo>
                      <a:pt x="40" y="120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86" y="120"/>
                    </a:lnTo>
                    <a:lnTo>
                      <a:pt x="96" y="116"/>
                    </a:lnTo>
                    <a:lnTo>
                      <a:pt x="107" y="106"/>
                    </a:lnTo>
                    <a:lnTo>
                      <a:pt x="117" y="99"/>
                    </a:lnTo>
                    <a:lnTo>
                      <a:pt x="120" y="86"/>
                    </a:lnTo>
                    <a:lnTo>
                      <a:pt x="123" y="76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3" y="49"/>
                    </a:lnTo>
                    <a:lnTo>
                      <a:pt x="120" y="40"/>
                    </a:lnTo>
                    <a:lnTo>
                      <a:pt x="113" y="29"/>
                    </a:lnTo>
                    <a:lnTo>
                      <a:pt x="107" y="19"/>
                    </a:lnTo>
                    <a:lnTo>
                      <a:pt x="96" y="13"/>
                    </a:lnTo>
                    <a:lnTo>
                      <a:pt x="86" y="7"/>
                    </a:lnTo>
                    <a:lnTo>
                      <a:pt x="77" y="3"/>
                    </a:lnTo>
                    <a:lnTo>
                      <a:pt x="63" y="3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31" y="13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6" y="40"/>
                    </a:lnTo>
                    <a:lnTo>
                      <a:pt x="4" y="49"/>
                    </a:lnTo>
                    <a:lnTo>
                      <a:pt x="4" y="63"/>
                    </a:lnTo>
                    <a:lnTo>
                      <a:pt x="4" y="76"/>
                    </a:lnTo>
                    <a:lnTo>
                      <a:pt x="6" y="86"/>
                    </a:lnTo>
                    <a:lnTo>
                      <a:pt x="14" y="97"/>
                    </a:lnTo>
                    <a:lnTo>
                      <a:pt x="21" y="106"/>
                    </a:lnTo>
                    <a:lnTo>
                      <a:pt x="31" y="113"/>
                    </a:lnTo>
                    <a:lnTo>
                      <a:pt x="40" y="120"/>
                    </a:lnTo>
                    <a:lnTo>
                      <a:pt x="50" y="123"/>
                    </a:lnTo>
                    <a:lnTo>
                      <a:pt x="63" y="123"/>
                    </a:lnTo>
                    <a:lnTo>
                      <a:pt x="77" y="123"/>
                    </a:lnTo>
                    <a:lnTo>
                      <a:pt x="86" y="120"/>
                    </a:lnTo>
                    <a:lnTo>
                      <a:pt x="96" y="113"/>
                    </a:lnTo>
                    <a:lnTo>
                      <a:pt x="107" y="106"/>
                    </a:lnTo>
                    <a:lnTo>
                      <a:pt x="113" y="97"/>
                    </a:lnTo>
                    <a:lnTo>
                      <a:pt x="120" y="86"/>
                    </a:lnTo>
                    <a:lnTo>
                      <a:pt x="123" y="76"/>
                    </a:lnTo>
                    <a:lnTo>
                      <a:pt x="123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4" name="Freeform 1566">
                <a:extLst>
                  <a:ext uri="{FF2B5EF4-FFF2-40B4-BE49-F238E27FC236}">
                    <a16:creationId xmlns:a16="http://schemas.microsoft.com/office/drawing/2014/main" id="{78CC2F1E-162B-4C2C-91C4-F48C69C47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289"/>
                <a:ext cx="40" cy="39"/>
              </a:xfrm>
              <a:custGeom>
                <a:avLst/>
                <a:gdLst>
                  <a:gd name="T0" fmla="*/ 119 w 119"/>
                  <a:gd name="T1" fmla="*/ 46 h 119"/>
                  <a:gd name="T2" fmla="*/ 109 w 119"/>
                  <a:gd name="T3" fmla="*/ 26 h 119"/>
                  <a:gd name="T4" fmla="*/ 92 w 119"/>
                  <a:gd name="T5" fmla="*/ 10 h 119"/>
                  <a:gd name="T6" fmla="*/ 73 w 119"/>
                  <a:gd name="T7" fmla="*/ 0 h 119"/>
                  <a:gd name="T8" fmla="*/ 46 w 119"/>
                  <a:gd name="T9" fmla="*/ 0 h 119"/>
                  <a:gd name="T10" fmla="*/ 27 w 119"/>
                  <a:gd name="T11" fmla="*/ 10 h 119"/>
                  <a:gd name="T12" fmla="*/ 10 w 119"/>
                  <a:gd name="T13" fmla="*/ 26 h 119"/>
                  <a:gd name="T14" fmla="*/ 0 w 119"/>
                  <a:gd name="T15" fmla="*/ 46 h 119"/>
                  <a:gd name="T16" fmla="*/ 0 w 119"/>
                  <a:gd name="T17" fmla="*/ 73 h 119"/>
                  <a:gd name="T18" fmla="*/ 10 w 119"/>
                  <a:gd name="T19" fmla="*/ 92 h 119"/>
                  <a:gd name="T20" fmla="*/ 27 w 119"/>
                  <a:gd name="T21" fmla="*/ 109 h 119"/>
                  <a:gd name="T22" fmla="*/ 46 w 119"/>
                  <a:gd name="T23" fmla="*/ 119 h 119"/>
                  <a:gd name="T24" fmla="*/ 73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2 h 119"/>
                  <a:gd name="T30" fmla="*/ 119 w 119"/>
                  <a:gd name="T31" fmla="*/ 73 h 119"/>
                  <a:gd name="T32" fmla="*/ 116 w 119"/>
                  <a:gd name="T33" fmla="*/ 46 h 119"/>
                  <a:gd name="T34" fmla="*/ 109 w 119"/>
                  <a:gd name="T35" fmla="*/ 26 h 119"/>
                  <a:gd name="T36" fmla="*/ 92 w 119"/>
                  <a:gd name="T37" fmla="*/ 10 h 119"/>
                  <a:gd name="T38" fmla="*/ 73 w 119"/>
                  <a:gd name="T39" fmla="*/ 3 h 119"/>
                  <a:gd name="T40" fmla="*/ 46 w 119"/>
                  <a:gd name="T41" fmla="*/ 3 h 119"/>
                  <a:gd name="T42" fmla="*/ 27 w 119"/>
                  <a:gd name="T43" fmla="*/ 10 h 119"/>
                  <a:gd name="T44" fmla="*/ 10 w 119"/>
                  <a:gd name="T45" fmla="*/ 26 h 119"/>
                  <a:gd name="T46" fmla="*/ 0 w 119"/>
                  <a:gd name="T47" fmla="*/ 46 h 119"/>
                  <a:gd name="T48" fmla="*/ 0 w 119"/>
                  <a:gd name="T49" fmla="*/ 73 h 119"/>
                  <a:gd name="T50" fmla="*/ 10 w 119"/>
                  <a:gd name="T51" fmla="*/ 92 h 119"/>
                  <a:gd name="T52" fmla="*/ 27 w 119"/>
                  <a:gd name="T53" fmla="*/ 109 h 119"/>
                  <a:gd name="T54" fmla="*/ 46 w 119"/>
                  <a:gd name="T55" fmla="*/ 119 h 119"/>
                  <a:gd name="T56" fmla="*/ 73 w 119"/>
                  <a:gd name="T57" fmla="*/ 119 h 119"/>
                  <a:gd name="T58" fmla="*/ 92 w 119"/>
                  <a:gd name="T59" fmla="*/ 109 h 119"/>
                  <a:gd name="T60" fmla="*/ 109 w 119"/>
                  <a:gd name="T61" fmla="*/ 92 h 119"/>
                  <a:gd name="T62" fmla="*/ 116 w 119"/>
                  <a:gd name="T63" fmla="*/ 7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6"/>
                    </a:lnTo>
                    <a:lnTo>
                      <a:pt x="116" y="35"/>
                    </a:lnTo>
                    <a:lnTo>
                      <a:pt x="109" y="26"/>
                    </a:lnTo>
                    <a:lnTo>
                      <a:pt x="103" y="16"/>
                    </a:lnTo>
                    <a:lnTo>
                      <a:pt x="92" y="10"/>
                    </a:lnTo>
                    <a:lnTo>
                      <a:pt x="82" y="3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0" y="26"/>
                    </a:lnTo>
                    <a:lnTo>
                      <a:pt x="2" y="3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2" y="83"/>
                    </a:lnTo>
                    <a:lnTo>
                      <a:pt x="10" y="92"/>
                    </a:lnTo>
                    <a:lnTo>
                      <a:pt x="17" y="102"/>
                    </a:lnTo>
                    <a:lnTo>
                      <a:pt x="27" y="109"/>
                    </a:lnTo>
                    <a:lnTo>
                      <a:pt x="36" y="115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3" y="102"/>
                    </a:lnTo>
                    <a:lnTo>
                      <a:pt x="109" y="92"/>
                    </a:lnTo>
                    <a:lnTo>
                      <a:pt x="116" y="83"/>
                    </a:lnTo>
                    <a:lnTo>
                      <a:pt x="119" y="73"/>
                    </a:lnTo>
                    <a:lnTo>
                      <a:pt x="119" y="60"/>
                    </a:lnTo>
                    <a:lnTo>
                      <a:pt x="116" y="46"/>
                    </a:lnTo>
                    <a:lnTo>
                      <a:pt x="113" y="35"/>
                    </a:lnTo>
                    <a:lnTo>
                      <a:pt x="109" y="26"/>
                    </a:lnTo>
                    <a:lnTo>
                      <a:pt x="103" y="16"/>
                    </a:lnTo>
                    <a:lnTo>
                      <a:pt x="92" y="10"/>
                    </a:lnTo>
                    <a:lnTo>
                      <a:pt x="82" y="6"/>
                    </a:lnTo>
                    <a:lnTo>
                      <a:pt x="73" y="3"/>
                    </a:lnTo>
                    <a:lnTo>
                      <a:pt x="59" y="0"/>
                    </a:lnTo>
                    <a:lnTo>
                      <a:pt x="46" y="3"/>
                    </a:lnTo>
                    <a:lnTo>
                      <a:pt x="36" y="6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0" y="26"/>
                    </a:lnTo>
                    <a:lnTo>
                      <a:pt x="6" y="3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7" y="102"/>
                    </a:lnTo>
                    <a:lnTo>
                      <a:pt x="27" y="109"/>
                    </a:lnTo>
                    <a:lnTo>
                      <a:pt x="36" y="115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3" y="102"/>
                    </a:lnTo>
                    <a:lnTo>
                      <a:pt x="109" y="92"/>
                    </a:lnTo>
                    <a:lnTo>
                      <a:pt x="113" y="83"/>
                    </a:lnTo>
                    <a:lnTo>
                      <a:pt x="116" y="73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5" name="Freeform 1567">
                <a:extLst>
                  <a:ext uri="{FF2B5EF4-FFF2-40B4-BE49-F238E27FC236}">
                    <a16:creationId xmlns:a16="http://schemas.microsoft.com/office/drawing/2014/main" id="{6B67E287-F1D2-435E-90D2-5986F44D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289"/>
                <a:ext cx="40" cy="39"/>
              </a:xfrm>
              <a:custGeom>
                <a:avLst/>
                <a:gdLst>
                  <a:gd name="T0" fmla="*/ 116 w 119"/>
                  <a:gd name="T1" fmla="*/ 46 h 119"/>
                  <a:gd name="T2" fmla="*/ 109 w 119"/>
                  <a:gd name="T3" fmla="*/ 26 h 119"/>
                  <a:gd name="T4" fmla="*/ 92 w 119"/>
                  <a:gd name="T5" fmla="*/ 10 h 119"/>
                  <a:gd name="T6" fmla="*/ 73 w 119"/>
                  <a:gd name="T7" fmla="*/ 3 h 119"/>
                  <a:gd name="T8" fmla="*/ 46 w 119"/>
                  <a:gd name="T9" fmla="*/ 3 h 119"/>
                  <a:gd name="T10" fmla="*/ 27 w 119"/>
                  <a:gd name="T11" fmla="*/ 10 h 119"/>
                  <a:gd name="T12" fmla="*/ 10 w 119"/>
                  <a:gd name="T13" fmla="*/ 26 h 119"/>
                  <a:gd name="T14" fmla="*/ 0 w 119"/>
                  <a:gd name="T15" fmla="*/ 46 h 119"/>
                  <a:gd name="T16" fmla="*/ 0 w 119"/>
                  <a:gd name="T17" fmla="*/ 73 h 119"/>
                  <a:gd name="T18" fmla="*/ 10 w 119"/>
                  <a:gd name="T19" fmla="*/ 92 h 119"/>
                  <a:gd name="T20" fmla="*/ 27 w 119"/>
                  <a:gd name="T21" fmla="*/ 109 h 119"/>
                  <a:gd name="T22" fmla="*/ 46 w 119"/>
                  <a:gd name="T23" fmla="*/ 119 h 119"/>
                  <a:gd name="T24" fmla="*/ 73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2 h 119"/>
                  <a:gd name="T30" fmla="*/ 116 w 119"/>
                  <a:gd name="T31" fmla="*/ 73 h 119"/>
                  <a:gd name="T32" fmla="*/ 116 w 119"/>
                  <a:gd name="T33" fmla="*/ 60 h 119"/>
                  <a:gd name="T34" fmla="*/ 113 w 119"/>
                  <a:gd name="T35" fmla="*/ 35 h 119"/>
                  <a:gd name="T36" fmla="*/ 99 w 119"/>
                  <a:gd name="T37" fmla="*/ 20 h 119"/>
                  <a:gd name="T38" fmla="*/ 82 w 119"/>
                  <a:gd name="T39" fmla="*/ 6 h 119"/>
                  <a:gd name="T40" fmla="*/ 59 w 119"/>
                  <a:gd name="T41" fmla="*/ 3 h 119"/>
                  <a:gd name="T42" fmla="*/ 36 w 119"/>
                  <a:gd name="T43" fmla="*/ 6 h 119"/>
                  <a:gd name="T44" fmla="*/ 19 w 119"/>
                  <a:gd name="T45" fmla="*/ 20 h 119"/>
                  <a:gd name="T46" fmla="*/ 6 w 119"/>
                  <a:gd name="T47" fmla="*/ 35 h 119"/>
                  <a:gd name="T48" fmla="*/ 2 w 119"/>
                  <a:gd name="T49" fmla="*/ 60 h 119"/>
                  <a:gd name="T50" fmla="*/ 6 w 119"/>
                  <a:gd name="T51" fmla="*/ 83 h 119"/>
                  <a:gd name="T52" fmla="*/ 19 w 119"/>
                  <a:gd name="T53" fmla="*/ 100 h 119"/>
                  <a:gd name="T54" fmla="*/ 36 w 119"/>
                  <a:gd name="T55" fmla="*/ 113 h 119"/>
                  <a:gd name="T56" fmla="*/ 59 w 119"/>
                  <a:gd name="T57" fmla="*/ 115 h 119"/>
                  <a:gd name="T58" fmla="*/ 82 w 119"/>
                  <a:gd name="T59" fmla="*/ 113 h 119"/>
                  <a:gd name="T60" fmla="*/ 99 w 119"/>
                  <a:gd name="T61" fmla="*/ 100 h 119"/>
                  <a:gd name="T62" fmla="*/ 113 w 119"/>
                  <a:gd name="T63" fmla="*/ 83 h 119"/>
                  <a:gd name="T64" fmla="*/ 116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6" y="46"/>
                    </a:lnTo>
                    <a:lnTo>
                      <a:pt x="113" y="35"/>
                    </a:lnTo>
                    <a:lnTo>
                      <a:pt x="109" y="26"/>
                    </a:lnTo>
                    <a:lnTo>
                      <a:pt x="103" y="16"/>
                    </a:lnTo>
                    <a:lnTo>
                      <a:pt x="92" y="10"/>
                    </a:lnTo>
                    <a:lnTo>
                      <a:pt x="82" y="6"/>
                    </a:lnTo>
                    <a:lnTo>
                      <a:pt x="73" y="3"/>
                    </a:lnTo>
                    <a:lnTo>
                      <a:pt x="59" y="0"/>
                    </a:lnTo>
                    <a:lnTo>
                      <a:pt x="46" y="3"/>
                    </a:lnTo>
                    <a:lnTo>
                      <a:pt x="36" y="6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0" y="26"/>
                    </a:lnTo>
                    <a:lnTo>
                      <a:pt x="6" y="35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6" y="83"/>
                    </a:lnTo>
                    <a:lnTo>
                      <a:pt x="10" y="92"/>
                    </a:lnTo>
                    <a:lnTo>
                      <a:pt x="17" y="102"/>
                    </a:lnTo>
                    <a:lnTo>
                      <a:pt x="27" y="109"/>
                    </a:lnTo>
                    <a:lnTo>
                      <a:pt x="36" y="115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3" y="102"/>
                    </a:lnTo>
                    <a:lnTo>
                      <a:pt x="109" y="92"/>
                    </a:lnTo>
                    <a:lnTo>
                      <a:pt x="113" y="83"/>
                    </a:lnTo>
                    <a:lnTo>
                      <a:pt x="116" y="73"/>
                    </a:lnTo>
                    <a:lnTo>
                      <a:pt x="119" y="60"/>
                    </a:lnTo>
                    <a:lnTo>
                      <a:pt x="116" y="60"/>
                    </a:lnTo>
                    <a:lnTo>
                      <a:pt x="116" y="50"/>
                    </a:lnTo>
                    <a:lnTo>
                      <a:pt x="113" y="35"/>
                    </a:lnTo>
                    <a:lnTo>
                      <a:pt x="107" y="26"/>
                    </a:lnTo>
                    <a:lnTo>
                      <a:pt x="99" y="20"/>
                    </a:lnTo>
                    <a:lnTo>
                      <a:pt x="92" y="12"/>
                    </a:lnTo>
                    <a:lnTo>
                      <a:pt x="82" y="6"/>
                    </a:lnTo>
                    <a:lnTo>
                      <a:pt x="69" y="3"/>
                    </a:lnTo>
                    <a:lnTo>
                      <a:pt x="59" y="3"/>
                    </a:lnTo>
                    <a:lnTo>
                      <a:pt x="46" y="3"/>
                    </a:lnTo>
                    <a:lnTo>
                      <a:pt x="36" y="6"/>
                    </a:lnTo>
                    <a:lnTo>
                      <a:pt x="27" y="12"/>
                    </a:lnTo>
                    <a:lnTo>
                      <a:pt x="19" y="20"/>
                    </a:lnTo>
                    <a:lnTo>
                      <a:pt x="12" y="26"/>
                    </a:lnTo>
                    <a:lnTo>
                      <a:pt x="6" y="35"/>
                    </a:lnTo>
                    <a:lnTo>
                      <a:pt x="2" y="50"/>
                    </a:lnTo>
                    <a:lnTo>
                      <a:pt x="2" y="60"/>
                    </a:lnTo>
                    <a:lnTo>
                      <a:pt x="2" y="73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9" y="100"/>
                    </a:lnTo>
                    <a:lnTo>
                      <a:pt x="27" y="106"/>
                    </a:lnTo>
                    <a:lnTo>
                      <a:pt x="36" y="113"/>
                    </a:lnTo>
                    <a:lnTo>
                      <a:pt x="46" y="115"/>
                    </a:lnTo>
                    <a:lnTo>
                      <a:pt x="59" y="115"/>
                    </a:lnTo>
                    <a:lnTo>
                      <a:pt x="69" y="115"/>
                    </a:lnTo>
                    <a:lnTo>
                      <a:pt x="82" y="113"/>
                    </a:lnTo>
                    <a:lnTo>
                      <a:pt x="92" y="106"/>
                    </a:lnTo>
                    <a:lnTo>
                      <a:pt x="99" y="100"/>
                    </a:lnTo>
                    <a:lnTo>
                      <a:pt x="107" y="92"/>
                    </a:lnTo>
                    <a:lnTo>
                      <a:pt x="113" y="83"/>
                    </a:lnTo>
                    <a:lnTo>
                      <a:pt x="116" y="73"/>
                    </a:lnTo>
                    <a:lnTo>
                      <a:pt x="116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6" name="Freeform 1568">
                <a:extLst>
                  <a:ext uri="{FF2B5EF4-FFF2-40B4-BE49-F238E27FC236}">
                    <a16:creationId xmlns:a16="http://schemas.microsoft.com/office/drawing/2014/main" id="{6DF1B42A-96AF-464A-AE97-1C7D8123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290"/>
                <a:ext cx="38" cy="38"/>
              </a:xfrm>
              <a:custGeom>
                <a:avLst/>
                <a:gdLst>
                  <a:gd name="T0" fmla="*/ 114 w 114"/>
                  <a:gd name="T1" fmla="*/ 46 h 113"/>
                  <a:gd name="T2" fmla="*/ 105 w 114"/>
                  <a:gd name="T3" fmla="*/ 22 h 113"/>
                  <a:gd name="T4" fmla="*/ 90 w 114"/>
                  <a:gd name="T5" fmla="*/ 10 h 113"/>
                  <a:gd name="T6" fmla="*/ 67 w 114"/>
                  <a:gd name="T7" fmla="*/ 0 h 113"/>
                  <a:gd name="T8" fmla="*/ 44 w 114"/>
                  <a:gd name="T9" fmla="*/ 0 h 113"/>
                  <a:gd name="T10" fmla="*/ 25 w 114"/>
                  <a:gd name="T11" fmla="*/ 10 h 113"/>
                  <a:gd name="T12" fmla="*/ 10 w 114"/>
                  <a:gd name="T13" fmla="*/ 22 h 113"/>
                  <a:gd name="T14" fmla="*/ 0 w 114"/>
                  <a:gd name="T15" fmla="*/ 46 h 113"/>
                  <a:gd name="T16" fmla="*/ 0 w 114"/>
                  <a:gd name="T17" fmla="*/ 69 h 113"/>
                  <a:gd name="T18" fmla="*/ 10 w 114"/>
                  <a:gd name="T19" fmla="*/ 90 h 113"/>
                  <a:gd name="T20" fmla="*/ 25 w 114"/>
                  <a:gd name="T21" fmla="*/ 102 h 113"/>
                  <a:gd name="T22" fmla="*/ 44 w 114"/>
                  <a:gd name="T23" fmla="*/ 113 h 113"/>
                  <a:gd name="T24" fmla="*/ 67 w 114"/>
                  <a:gd name="T25" fmla="*/ 113 h 113"/>
                  <a:gd name="T26" fmla="*/ 90 w 114"/>
                  <a:gd name="T27" fmla="*/ 102 h 113"/>
                  <a:gd name="T28" fmla="*/ 105 w 114"/>
                  <a:gd name="T29" fmla="*/ 90 h 113"/>
                  <a:gd name="T30" fmla="*/ 114 w 114"/>
                  <a:gd name="T31" fmla="*/ 69 h 113"/>
                  <a:gd name="T32" fmla="*/ 111 w 114"/>
                  <a:gd name="T33" fmla="*/ 46 h 113"/>
                  <a:gd name="T34" fmla="*/ 105 w 114"/>
                  <a:gd name="T35" fmla="*/ 27 h 113"/>
                  <a:gd name="T36" fmla="*/ 88 w 114"/>
                  <a:gd name="T37" fmla="*/ 10 h 113"/>
                  <a:gd name="T38" fmla="*/ 67 w 114"/>
                  <a:gd name="T39" fmla="*/ 2 h 113"/>
                  <a:gd name="T40" fmla="*/ 48 w 114"/>
                  <a:gd name="T41" fmla="*/ 2 h 113"/>
                  <a:gd name="T42" fmla="*/ 27 w 114"/>
                  <a:gd name="T43" fmla="*/ 10 h 113"/>
                  <a:gd name="T44" fmla="*/ 10 w 114"/>
                  <a:gd name="T45" fmla="*/ 27 h 113"/>
                  <a:gd name="T46" fmla="*/ 0 w 114"/>
                  <a:gd name="T47" fmla="*/ 46 h 113"/>
                  <a:gd name="T48" fmla="*/ 0 w 114"/>
                  <a:gd name="T49" fmla="*/ 67 h 113"/>
                  <a:gd name="T50" fmla="*/ 10 w 114"/>
                  <a:gd name="T51" fmla="*/ 86 h 113"/>
                  <a:gd name="T52" fmla="*/ 27 w 114"/>
                  <a:gd name="T53" fmla="*/ 102 h 113"/>
                  <a:gd name="T54" fmla="*/ 48 w 114"/>
                  <a:gd name="T55" fmla="*/ 113 h 113"/>
                  <a:gd name="T56" fmla="*/ 67 w 114"/>
                  <a:gd name="T57" fmla="*/ 113 h 113"/>
                  <a:gd name="T58" fmla="*/ 88 w 114"/>
                  <a:gd name="T59" fmla="*/ 102 h 113"/>
                  <a:gd name="T60" fmla="*/ 105 w 114"/>
                  <a:gd name="T61" fmla="*/ 86 h 113"/>
                  <a:gd name="T62" fmla="*/ 111 w 114"/>
                  <a:gd name="T63" fmla="*/ 6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13">
                    <a:moveTo>
                      <a:pt x="114" y="56"/>
                    </a:moveTo>
                    <a:lnTo>
                      <a:pt x="114" y="46"/>
                    </a:lnTo>
                    <a:lnTo>
                      <a:pt x="111" y="33"/>
                    </a:lnTo>
                    <a:lnTo>
                      <a:pt x="105" y="22"/>
                    </a:lnTo>
                    <a:lnTo>
                      <a:pt x="97" y="17"/>
                    </a:lnTo>
                    <a:lnTo>
                      <a:pt x="90" y="10"/>
                    </a:lnTo>
                    <a:lnTo>
                      <a:pt x="80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2"/>
                    </a:lnTo>
                    <a:lnTo>
                      <a:pt x="4" y="33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9"/>
                    </a:lnTo>
                    <a:lnTo>
                      <a:pt x="4" y="79"/>
                    </a:lnTo>
                    <a:lnTo>
                      <a:pt x="10" y="90"/>
                    </a:lnTo>
                    <a:lnTo>
                      <a:pt x="17" y="96"/>
                    </a:lnTo>
                    <a:lnTo>
                      <a:pt x="25" y="102"/>
                    </a:lnTo>
                    <a:lnTo>
                      <a:pt x="34" y="109"/>
                    </a:lnTo>
                    <a:lnTo>
                      <a:pt x="44" y="113"/>
                    </a:lnTo>
                    <a:lnTo>
                      <a:pt x="57" y="113"/>
                    </a:lnTo>
                    <a:lnTo>
                      <a:pt x="67" y="113"/>
                    </a:lnTo>
                    <a:lnTo>
                      <a:pt x="80" y="109"/>
                    </a:lnTo>
                    <a:lnTo>
                      <a:pt x="90" y="102"/>
                    </a:lnTo>
                    <a:lnTo>
                      <a:pt x="97" y="96"/>
                    </a:lnTo>
                    <a:lnTo>
                      <a:pt x="105" y="90"/>
                    </a:lnTo>
                    <a:lnTo>
                      <a:pt x="111" y="79"/>
                    </a:lnTo>
                    <a:lnTo>
                      <a:pt x="114" y="69"/>
                    </a:lnTo>
                    <a:lnTo>
                      <a:pt x="114" y="56"/>
                    </a:lnTo>
                    <a:lnTo>
                      <a:pt x="111" y="46"/>
                    </a:lnTo>
                    <a:lnTo>
                      <a:pt x="107" y="36"/>
                    </a:lnTo>
                    <a:lnTo>
                      <a:pt x="105" y="27"/>
                    </a:lnTo>
                    <a:lnTo>
                      <a:pt x="97" y="17"/>
                    </a:lnTo>
                    <a:lnTo>
                      <a:pt x="88" y="10"/>
                    </a:lnTo>
                    <a:lnTo>
                      <a:pt x="78" y="6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7" y="102"/>
                    </a:lnTo>
                    <a:lnTo>
                      <a:pt x="34" y="109"/>
                    </a:lnTo>
                    <a:lnTo>
                      <a:pt x="48" y="113"/>
                    </a:lnTo>
                    <a:lnTo>
                      <a:pt x="57" y="113"/>
                    </a:lnTo>
                    <a:lnTo>
                      <a:pt x="67" y="113"/>
                    </a:lnTo>
                    <a:lnTo>
                      <a:pt x="78" y="109"/>
                    </a:lnTo>
                    <a:lnTo>
                      <a:pt x="88" y="102"/>
                    </a:lnTo>
                    <a:lnTo>
                      <a:pt x="97" y="96"/>
                    </a:lnTo>
                    <a:lnTo>
                      <a:pt x="105" y="86"/>
                    </a:lnTo>
                    <a:lnTo>
                      <a:pt x="107" y="79"/>
                    </a:lnTo>
                    <a:lnTo>
                      <a:pt x="111" y="67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7" name="Freeform 1569">
                <a:extLst>
                  <a:ext uri="{FF2B5EF4-FFF2-40B4-BE49-F238E27FC236}">
                    <a16:creationId xmlns:a16="http://schemas.microsoft.com/office/drawing/2014/main" id="{2CE5136D-8181-41BF-9C0B-7C6D0598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290"/>
                <a:ext cx="38" cy="38"/>
              </a:xfrm>
              <a:custGeom>
                <a:avLst/>
                <a:gdLst>
                  <a:gd name="T0" fmla="*/ 111 w 114"/>
                  <a:gd name="T1" fmla="*/ 46 h 113"/>
                  <a:gd name="T2" fmla="*/ 105 w 114"/>
                  <a:gd name="T3" fmla="*/ 27 h 113"/>
                  <a:gd name="T4" fmla="*/ 88 w 114"/>
                  <a:gd name="T5" fmla="*/ 10 h 113"/>
                  <a:gd name="T6" fmla="*/ 67 w 114"/>
                  <a:gd name="T7" fmla="*/ 2 h 113"/>
                  <a:gd name="T8" fmla="*/ 48 w 114"/>
                  <a:gd name="T9" fmla="*/ 2 h 113"/>
                  <a:gd name="T10" fmla="*/ 27 w 114"/>
                  <a:gd name="T11" fmla="*/ 10 h 113"/>
                  <a:gd name="T12" fmla="*/ 10 w 114"/>
                  <a:gd name="T13" fmla="*/ 27 h 113"/>
                  <a:gd name="T14" fmla="*/ 0 w 114"/>
                  <a:gd name="T15" fmla="*/ 46 h 113"/>
                  <a:gd name="T16" fmla="*/ 0 w 114"/>
                  <a:gd name="T17" fmla="*/ 67 h 113"/>
                  <a:gd name="T18" fmla="*/ 10 w 114"/>
                  <a:gd name="T19" fmla="*/ 86 h 113"/>
                  <a:gd name="T20" fmla="*/ 27 w 114"/>
                  <a:gd name="T21" fmla="*/ 102 h 113"/>
                  <a:gd name="T22" fmla="*/ 48 w 114"/>
                  <a:gd name="T23" fmla="*/ 113 h 113"/>
                  <a:gd name="T24" fmla="*/ 67 w 114"/>
                  <a:gd name="T25" fmla="*/ 113 h 113"/>
                  <a:gd name="T26" fmla="*/ 88 w 114"/>
                  <a:gd name="T27" fmla="*/ 102 h 113"/>
                  <a:gd name="T28" fmla="*/ 105 w 114"/>
                  <a:gd name="T29" fmla="*/ 86 h 113"/>
                  <a:gd name="T30" fmla="*/ 111 w 114"/>
                  <a:gd name="T31" fmla="*/ 67 h 113"/>
                  <a:gd name="T32" fmla="*/ 111 w 114"/>
                  <a:gd name="T33" fmla="*/ 56 h 113"/>
                  <a:gd name="T34" fmla="*/ 107 w 114"/>
                  <a:gd name="T35" fmla="*/ 36 h 113"/>
                  <a:gd name="T36" fmla="*/ 95 w 114"/>
                  <a:gd name="T37" fmla="*/ 19 h 113"/>
                  <a:gd name="T38" fmla="*/ 78 w 114"/>
                  <a:gd name="T39" fmla="*/ 6 h 113"/>
                  <a:gd name="T40" fmla="*/ 57 w 114"/>
                  <a:gd name="T41" fmla="*/ 2 h 113"/>
                  <a:gd name="T42" fmla="*/ 38 w 114"/>
                  <a:gd name="T43" fmla="*/ 6 h 113"/>
                  <a:gd name="T44" fmla="*/ 17 w 114"/>
                  <a:gd name="T45" fmla="*/ 19 h 113"/>
                  <a:gd name="T46" fmla="*/ 8 w 114"/>
                  <a:gd name="T47" fmla="*/ 36 h 113"/>
                  <a:gd name="T48" fmla="*/ 4 w 114"/>
                  <a:gd name="T49" fmla="*/ 56 h 113"/>
                  <a:gd name="T50" fmla="*/ 8 w 114"/>
                  <a:gd name="T51" fmla="*/ 76 h 113"/>
                  <a:gd name="T52" fmla="*/ 17 w 114"/>
                  <a:gd name="T53" fmla="*/ 96 h 113"/>
                  <a:gd name="T54" fmla="*/ 38 w 114"/>
                  <a:gd name="T55" fmla="*/ 106 h 113"/>
                  <a:gd name="T56" fmla="*/ 57 w 114"/>
                  <a:gd name="T57" fmla="*/ 109 h 113"/>
                  <a:gd name="T58" fmla="*/ 78 w 114"/>
                  <a:gd name="T59" fmla="*/ 106 h 113"/>
                  <a:gd name="T60" fmla="*/ 95 w 114"/>
                  <a:gd name="T61" fmla="*/ 96 h 113"/>
                  <a:gd name="T62" fmla="*/ 107 w 114"/>
                  <a:gd name="T63" fmla="*/ 76 h 113"/>
                  <a:gd name="T64" fmla="*/ 111 w 114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3">
                    <a:moveTo>
                      <a:pt x="114" y="56"/>
                    </a:moveTo>
                    <a:lnTo>
                      <a:pt x="111" y="46"/>
                    </a:lnTo>
                    <a:lnTo>
                      <a:pt x="107" y="36"/>
                    </a:lnTo>
                    <a:lnTo>
                      <a:pt x="105" y="27"/>
                    </a:lnTo>
                    <a:lnTo>
                      <a:pt x="97" y="17"/>
                    </a:lnTo>
                    <a:lnTo>
                      <a:pt x="88" y="10"/>
                    </a:lnTo>
                    <a:lnTo>
                      <a:pt x="78" y="6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34" y="6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4" y="79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7" y="102"/>
                    </a:lnTo>
                    <a:lnTo>
                      <a:pt x="34" y="109"/>
                    </a:lnTo>
                    <a:lnTo>
                      <a:pt x="48" y="113"/>
                    </a:lnTo>
                    <a:lnTo>
                      <a:pt x="57" y="113"/>
                    </a:lnTo>
                    <a:lnTo>
                      <a:pt x="67" y="113"/>
                    </a:lnTo>
                    <a:lnTo>
                      <a:pt x="78" y="109"/>
                    </a:lnTo>
                    <a:lnTo>
                      <a:pt x="88" y="102"/>
                    </a:lnTo>
                    <a:lnTo>
                      <a:pt x="97" y="96"/>
                    </a:lnTo>
                    <a:lnTo>
                      <a:pt x="105" y="86"/>
                    </a:lnTo>
                    <a:lnTo>
                      <a:pt x="107" y="79"/>
                    </a:lnTo>
                    <a:lnTo>
                      <a:pt x="111" y="67"/>
                    </a:lnTo>
                    <a:lnTo>
                      <a:pt x="114" y="56"/>
                    </a:lnTo>
                    <a:lnTo>
                      <a:pt x="111" y="56"/>
                    </a:lnTo>
                    <a:lnTo>
                      <a:pt x="111" y="46"/>
                    </a:lnTo>
                    <a:lnTo>
                      <a:pt x="107" y="36"/>
                    </a:lnTo>
                    <a:lnTo>
                      <a:pt x="101" y="27"/>
                    </a:lnTo>
                    <a:lnTo>
                      <a:pt x="95" y="19"/>
                    </a:lnTo>
                    <a:lnTo>
                      <a:pt x="88" y="12"/>
                    </a:lnTo>
                    <a:lnTo>
                      <a:pt x="78" y="6"/>
                    </a:lnTo>
                    <a:lnTo>
                      <a:pt x="67" y="2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6"/>
                    </a:lnTo>
                    <a:lnTo>
                      <a:pt x="27" y="12"/>
                    </a:lnTo>
                    <a:lnTo>
                      <a:pt x="17" y="19"/>
                    </a:lnTo>
                    <a:lnTo>
                      <a:pt x="10" y="27"/>
                    </a:lnTo>
                    <a:lnTo>
                      <a:pt x="8" y="36"/>
                    </a:lnTo>
                    <a:lnTo>
                      <a:pt x="4" y="46"/>
                    </a:lnTo>
                    <a:lnTo>
                      <a:pt x="4" y="56"/>
                    </a:lnTo>
                    <a:lnTo>
                      <a:pt x="4" y="67"/>
                    </a:lnTo>
                    <a:lnTo>
                      <a:pt x="8" y="76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7" y="102"/>
                    </a:lnTo>
                    <a:lnTo>
                      <a:pt x="38" y="106"/>
                    </a:lnTo>
                    <a:lnTo>
                      <a:pt x="48" y="109"/>
                    </a:lnTo>
                    <a:lnTo>
                      <a:pt x="57" y="109"/>
                    </a:lnTo>
                    <a:lnTo>
                      <a:pt x="67" y="109"/>
                    </a:lnTo>
                    <a:lnTo>
                      <a:pt x="78" y="106"/>
                    </a:lnTo>
                    <a:lnTo>
                      <a:pt x="88" y="102"/>
                    </a:lnTo>
                    <a:lnTo>
                      <a:pt x="95" y="96"/>
                    </a:lnTo>
                    <a:lnTo>
                      <a:pt x="101" y="86"/>
                    </a:lnTo>
                    <a:lnTo>
                      <a:pt x="107" y="76"/>
                    </a:lnTo>
                    <a:lnTo>
                      <a:pt x="111" y="67"/>
                    </a:lnTo>
                    <a:lnTo>
                      <a:pt x="111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8" name="Freeform 1570">
                <a:extLst>
                  <a:ext uri="{FF2B5EF4-FFF2-40B4-BE49-F238E27FC236}">
                    <a16:creationId xmlns:a16="http://schemas.microsoft.com/office/drawing/2014/main" id="{FC120BD1-A783-494F-BF7C-6080B7181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291"/>
                <a:ext cx="36" cy="35"/>
              </a:xfrm>
              <a:custGeom>
                <a:avLst/>
                <a:gdLst>
                  <a:gd name="T0" fmla="*/ 107 w 107"/>
                  <a:gd name="T1" fmla="*/ 44 h 107"/>
                  <a:gd name="T2" fmla="*/ 97 w 107"/>
                  <a:gd name="T3" fmla="*/ 25 h 107"/>
                  <a:gd name="T4" fmla="*/ 84 w 107"/>
                  <a:gd name="T5" fmla="*/ 10 h 107"/>
                  <a:gd name="T6" fmla="*/ 63 w 107"/>
                  <a:gd name="T7" fmla="*/ 0 h 107"/>
                  <a:gd name="T8" fmla="*/ 44 w 107"/>
                  <a:gd name="T9" fmla="*/ 0 h 107"/>
                  <a:gd name="T10" fmla="*/ 23 w 107"/>
                  <a:gd name="T11" fmla="*/ 10 h 107"/>
                  <a:gd name="T12" fmla="*/ 6 w 107"/>
                  <a:gd name="T13" fmla="*/ 25 h 107"/>
                  <a:gd name="T14" fmla="*/ 0 w 107"/>
                  <a:gd name="T15" fmla="*/ 44 h 107"/>
                  <a:gd name="T16" fmla="*/ 0 w 107"/>
                  <a:gd name="T17" fmla="*/ 65 h 107"/>
                  <a:gd name="T18" fmla="*/ 6 w 107"/>
                  <a:gd name="T19" fmla="*/ 84 h 107"/>
                  <a:gd name="T20" fmla="*/ 23 w 107"/>
                  <a:gd name="T21" fmla="*/ 100 h 107"/>
                  <a:gd name="T22" fmla="*/ 44 w 107"/>
                  <a:gd name="T23" fmla="*/ 107 h 107"/>
                  <a:gd name="T24" fmla="*/ 63 w 107"/>
                  <a:gd name="T25" fmla="*/ 107 h 107"/>
                  <a:gd name="T26" fmla="*/ 84 w 107"/>
                  <a:gd name="T27" fmla="*/ 100 h 107"/>
                  <a:gd name="T28" fmla="*/ 97 w 107"/>
                  <a:gd name="T29" fmla="*/ 84 h 107"/>
                  <a:gd name="T30" fmla="*/ 107 w 107"/>
                  <a:gd name="T31" fmla="*/ 65 h 107"/>
                  <a:gd name="T32" fmla="*/ 103 w 107"/>
                  <a:gd name="T33" fmla="*/ 44 h 107"/>
                  <a:gd name="T34" fmla="*/ 97 w 107"/>
                  <a:gd name="T35" fmla="*/ 25 h 107"/>
                  <a:gd name="T36" fmla="*/ 84 w 107"/>
                  <a:gd name="T37" fmla="*/ 10 h 107"/>
                  <a:gd name="T38" fmla="*/ 63 w 107"/>
                  <a:gd name="T39" fmla="*/ 4 h 107"/>
                  <a:gd name="T40" fmla="*/ 44 w 107"/>
                  <a:gd name="T41" fmla="*/ 4 h 107"/>
                  <a:gd name="T42" fmla="*/ 23 w 107"/>
                  <a:gd name="T43" fmla="*/ 10 h 107"/>
                  <a:gd name="T44" fmla="*/ 11 w 107"/>
                  <a:gd name="T45" fmla="*/ 25 h 107"/>
                  <a:gd name="T46" fmla="*/ 4 w 107"/>
                  <a:gd name="T47" fmla="*/ 44 h 107"/>
                  <a:gd name="T48" fmla="*/ 4 w 107"/>
                  <a:gd name="T49" fmla="*/ 65 h 107"/>
                  <a:gd name="T50" fmla="*/ 11 w 107"/>
                  <a:gd name="T51" fmla="*/ 84 h 107"/>
                  <a:gd name="T52" fmla="*/ 23 w 107"/>
                  <a:gd name="T53" fmla="*/ 97 h 107"/>
                  <a:gd name="T54" fmla="*/ 44 w 107"/>
                  <a:gd name="T55" fmla="*/ 104 h 107"/>
                  <a:gd name="T56" fmla="*/ 63 w 107"/>
                  <a:gd name="T57" fmla="*/ 104 h 107"/>
                  <a:gd name="T58" fmla="*/ 84 w 107"/>
                  <a:gd name="T59" fmla="*/ 97 h 107"/>
                  <a:gd name="T60" fmla="*/ 97 w 107"/>
                  <a:gd name="T61" fmla="*/ 84 h 107"/>
                  <a:gd name="T62" fmla="*/ 103 w 107"/>
                  <a:gd name="T63" fmla="*/ 6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7" y="44"/>
                    </a:lnTo>
                    <a:lnTo>
                      <a:pt x="103" y="34"/>
                    </a:lnTo>
                    <a:lnTo>
                      <a:pt x="97" y="25"/>
                    </a:lnTo>
                    <a:lnTo>
                      <a:pt x="91" y="17"/>
                    </a:lnTo>
                    <a:lnTo>
                      <a:pt x="84" y="10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3" y="10"/>
                    </a:lnTo>
                    <a:lnTo>
                      <a:pt x="13" y="17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4" y="74"/>
                    </a:lnTo>
                    <a:lnTo>
                      <a:pt x="6" y="84"/>
                    </a:lnTo>
                    <a:lnTo>
                      <a:pt x="13" y="94"/>
                    </a:lnTo>
                    <a:lnTo>
                      <a:pt x="23" y="100"/>
                    </a:lnTo>
                    <a:lnTo>
                      <a:pt x="34" y="104"/>
                    </a:lnTo>
                    <a:lnTo>
                      <a:pt x="44" y="107"/>
                    </a:lnTo>
                    <a:lnTo>
                      <a:pt x="53" y="107"/>
                    </a:lnTo>
                    <a:lnTo>
                      <a:pt x="63" y="107"/>
                    </a:lnTo>
                    <a:lnTo>
                      <a:pt x="74" y="104"/>
                    </a:lnTo>
                    <a:lnTo>
                      <a:pt x="84" y="100"/>
                    </a:lnTo>
                    <a:lnTo>
                      <a:pt x="91" y="94"/>
                    </a:lnTo>
                    <a:lnTo>
                      <a:pt x="97" y="84"/>
                    </a:lnTo>
                    <a:lnTo>
                      <a:pt x="103" y="74"/>
                    </a:lnTo>
                    <a:lnTo>
                      <a:pt x="107" y="65"/>
                    </a:lnTo>
                    <a:lnTo>
                      <a:pt x="107" y="54"/>
                    </a:lnTo>
                    <a:lnTo>
                      <a:pt x="103" y="44"/>
                    </a:lnTo>
                    <a:lnTo>
                      <a:pt x="101" y="34"/>
                    </a:lnTo>
                    <a:lnTo>
                      <a:pt x="97" y="25"/>
                    </a:lnTo>
                    <a:lnTo>
                      <a:pt x="91" y="17"/>
                    </a:lnTo>
                    <a:lnTo>
                      <a:pt x="84" y="10"/>
                    </a:lnTo>
                    <a:lnTo>
                      <a:pt x="74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4"/>
                    </a:lnTo>
                    <a:lnTo>
                      <a:pt x="34" y="8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4" y="34"/>
                    </a:lnTo>
                    <a:lnTo>
                      <a:pt x="4" y="44"/>
                    </a:lnTo>
                    <a:lnTo>
                      <a:pt x="0" y="54"/>
                    </a:lnTo>
                    <a:lnTo>
                      <a:pt x="4" y="65"/>
                    </a:lnTo>
                    <a:lnTo>
                      <a:pt x="4" y="74"/>
                    </a:lnTo>
                    <a:lnTo>
                      <a:pt x="11" y="84"/>
                    </a:lnTo>
                    <a:lnTo>
                      <a:pt x="17" y="90"/>
                    </a:lnTo>
                    <a:lnTo>
                      <a:pt x="23" y="97"/>
                    </a:lnTo>
                    <a:lnTo>
                      <a:pt x="34" y="104"/>
                    </a:lnTo>
                    <a:lnTo>
                      <a:pt x="44" y="104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4" y="104"/>
                    </a:lnTo>
                    <a:lnTo>
                      <a:pt x="84" y="97"/>
                    </a:lnTo>
                    <a:lnTo>
                      <a:pt x="91" y="90"/>
                    </a:lnTo>
                    <a:lnTo>
                      <a:pt x="97" y="84"/>
                    </a:lnTo>
                    <a:lnTo>
                      <a:pt x="101" y="74"/>
                    </a:lnTo>
                    <a:lnTo>
                      <a:pt x="103" y="65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99" name="Freeform 1571">
                <a:extLst>
                  <a:ext uri="{FF2B5EF4-FFF2-40B4-BE49-F238E27FC236}">
                    <a16:creationId xmlns:a16="http://schemas.microsoft.com/office/drawing/2014/main" id="{8CA256F3-6377-4E4C-8D09-F5CD826B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291"/>
                <a:ext cx="36" cy="35"/>
              </a:xfrm>
              <a:custGeom>
                <a:avLst/>
                <a:gdLst>
                  <a:gd name="T0" fmla="*/ 103 w 107"/>
                  <a:gd name="T1" fmla="*/ 44 h 107"/>
                  <a:gd name="T2" fmla="*/ 97 w 107"/>
                  <a:gd name="T3" fmla="*/ 25 h 107"/>
                  <a:gd name="T4" fmla="*/ 84 w 107"/>
                  <a:gd name="T5" fmla="*/ 10 h 107"/>
                  <a:gd name="T6" fmla="*/ 63 w 107"/>
                  <a:gd name="T7" fmla="*/ 4 h 107"/>
                  <a:gd name="T8" fmla="*/ 44 w 107"/>
                  <a:gd name="T9" fmla="*/ 4 h 107"/>
                  <a:gd name="T10" fmla="*/ 23 w 107"/>
                  <a:gd name="T11" fmla="*/ 10 h 107"/>
                  <a:gd name="T12" fmla="*/ 11 w 107"/>
                  <a:gd name="T13" fmla="*/ 25 h 107"/>
                  <a:gd name="T14" fmla="*/ 4 w 107"/>
                  <a:gd name="T15" fmla="*/ 44 h 107"/>
                  <a:gd name="T16" fmla="*/ 4 w 107"/>
                  <a:gd name="T17" fmla="*/ 65 h 107"/>
                  <a:gd name="T18" fmla="*/ 11 w 107"/>
                  <a:gd name="T19" fmla="*/ 84 h 107"/>
                  <a:gd name="T20" fmla="*/ 23 w 107"/>
                  <a:gd name="T21" fmla="*/ 97 h 107"/>
                  <a:gd name="T22" fmla="*/ 44 w 107"/>
                  <a:gd name="T23" fmla="*/ 104 h 107"/>
                  <a:gd name="T24" fmla="*/ 63 w 107"/>
                  <a:gd name="T25" fmla="*/ 104 h 107"/>
                  <a:gd name="T26" fmla="*/ 84 w 107"/>
                  <a:gd name="T27" fmla="*/ 97 h 107"/>
                  <a:gd name="T28" fmla="*/ 97 w 107"/>
                  <a:gd name="T29" fmla="*/ 84 h 107"/>
                  <a:gd name="T30" fmla="*/ 103 w 107"/>
                  <a:gd name="T31" fmla="*/ 65 h 107"/>
                  <a:gd name="T32" fmla="*/ 103 w 107"/>
                  <a:gd name="T33" fmla="*/ 54 h 107"/>
                  <a:gd name="T34" fmla="*/ 101 w 107"/>
                  <a:gd name="T35" fmla="*/ 34 h 107"/>
                  <a:gd name="T36" fmla="*/ 91 w 107"/>
                  <a:gd name="T37" fmla="*/ 17 h 107"/>
                  <a:gd name="T38" fmla="*/ 74 w 107"/>
                  <a:gd name="T39" fmla="*/ 8 h 107"/>
                  <a:gd name="T40" fmla="*/ 53 w 107"/>
                  <a:gd name="T41" fmla="*/ 4 h 107"/>
                  <a:gd name="T42" fmla="*/ 34 w 107"/>
                  <a:gd name="T43" fmla="*/ 8 h 107"/>
                  <a:gd name="T44" fmla="*/ 17 w 107"/>
                  <a:gd name="T45" fmla="*/ 17 h 107"/>
                  <a:gd name="T46" fmla="*/ 6 w 107"/>
                  <a:gd name="T47" fmla="*/ 34 h 107"/>
                  <a:gd name="T48" fmla="*/ 4 w 107"/>
                  <a:gd name="T49" fmla="*/ 54 h 107"/>
                  <a:gd name="T50" fmla="*/ 6 w 107"/>
                  <a:gd name="T51" fmla="*/ 74 h 107"/>
                  <a:gd name="T52" fmla="*/ 17 w 107"/>
                  <a:gd name="T53" fmla="*/ 90 h 107"/>
                  <a:gd name="T54" fmla="*/ 34 w 107"/>
                  <a:gd name="T55" fmla="*/ 100 h 107"/>
                  <a:gd name="T56" fmla="*/ 53 w 107"/>
                  <a:gd name="T57" fmla="*/ 104 h 107"/>
                  <a:gd name="T58" fmla="*/ 74 w 107"/>
                  <a:gd name="T59" fmla="*/ 100 h 107"/>
                  <a:gd name="T60" fmla="*/ 91 w 107"/>
                  <a:gd name="T61" fmla="*/ 90 h 107"/>
                  <a:gd name="T62" fmla="*/ 101 w 107"/>
                  <a:gd name="T63" fmla="*/ 74 h 107"/>
                  <a:gd name="T64" fmla="*/ 103 w 107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4"/>
                    </a:moveTo>
                    <a:lnTo>
                      <a:pt x="103" y="44"/>
                    </a:lnTo>
                    <a:lnTo>
                      <a:pt x="101" y="34"/>
                    </a:lnTo>
                    <a:lnTo>
                      <a:pt x="97" y="25"/>
                    </a:lnTo>
                    <a:lnTo>
                      <a:pt x="91" y="17"/>
                    </a:lnTo>
                    <a:lnTo>
                      <a:pt x="84" y="10"/>
                    </a:lnTo>
                    <a:lnTo>
                      <a:pt x="74" y="8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4" y="4"/>
                    </a:lnTo>
                    <a:lnTo>
                      <a:pt x="34" y="8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4" y="34"/>
                    </a:lnTo>
                    <a:lnTo>
                      <a:pt x="4" y="44"/>
                    </a:lnTo>
                    <a:lnTo>
                      <a:pt x="0" y="54"/>
                    </a:lnTo>
                    <a:lnTo>
                      <a:pt x="4" y="65"/>
                    </a:lnTo>
                    <a:lnTo>
                      <a:pt x="4" y="74"/>
                    </a:lnTo>
                    <a:lnTo>
                      <a:pt x="11" y="84"/>
                    </a:lnTo>
                    <a:lnTo>
                      <a:pt x="17" y="90"/>
                    </a:lnTo>
                    <a:lnTo>
                      <a:pt x="23" y="97"/>
                    </a:lnTo>
                    <a:lnTo>
                      <a:pt x="34" y="104"/>
                    </a:lnTo>
                    <a:lnTo>
                      <a:pt x="44" y="104"/>
                    </a:lnTo>
                    <a:lnTo>
                      <a:pt x="53" y="107"/>
                    </a:lnTo>
                    <a:lnTo>
                      <a:pt x="63" y="104"/>
                    </a:lnTo>
                    <a:lnTo>
                      <a:pt x="74" y="104"/>
                    </a:lnTo>
                    <a:lnTo>
                      <a:pt x="84" y="97"/>
                    </a:lnTo>
                    <a:lnTo>
                      <a:pt x="91" y="90"/>
                    </a:lnTo>
                    <a:lnTo>
                      <a:pt x="97" y="84"/>
                    </a:lnTo>
                    <a:lnTo>
                      <a:pt x="101" y="74"/>
                    </a:lnTo>
                    <a:lnTo>
                      <a:pt x="103" y="65"/>
                    </a:lnTo>
                    <a:lnTo>
                      <a:pt x="107" y="54"/>
                    </a:lnTo>
                    <a:lnTo>
                      <a:pt x="103" y="54"/>
                    </a:lnTo>
                    <a:lnTo>
                      <a:pt x="103" y="44"/>
                    </a:lnTo>
                    <a:lnTo>
                      <a:pt x="101" y="34"/>
                    </a:lnTo>
                    <a:lnTo>
                      <a:pt x="97" y="27"/>
                    </a:lnTo>
                    <a:lnTo>
                      <a:pt x="91" y="17"/>
                    </a:lnTo>
                    <a:lnTo>
                      <a:pt x="80" y="10"/>
                    </a:lnTo>
                    <a:lnTo>
                      <a:pt x="74" y="8"/>
                    </a:lnTo>
                    <a:lnTo>
                      <a:pt x="63" y="4"/>
                    </a:lnTo>
                    <a:lnTo>
                      <a:pt x="53" y="4"/>
                    </a:lnTo>
                    <a:lnTo>
                      <a:pt x="44" y="4"/>
                    </a:lnTo>
                    <a:lnTo>
                      <a:pt x="34" y="8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6" y="34"/>
                    </a:lnTo>
                    <a:lnTo>
                      <a:pt x="4" y="44"/>
                    </a:lnTo>
                    <a:lnTo>
                      <a:pt x="4" y="54"/>
                    </a:lnTo>
                    <a:lnTo>
                      <a:pt x="4" y="65"/>
                    </a:lnTo>
                    <a:lnTo>
                      <a:pt x="6" y="74"/>
                    </a:lnTo>
                    <a:lnTo>
                      <a:pt x="11" y="84"/>
                    </a:lnTo>
                    <a:lnTo>
                      <a:pt x="17" y="90"/>
                    </a:lnTo>
                    <a:lnTo>
                      <a:pt x="23" y="97"/>
                    </a:lnTo>
                    <a:lnTo>
                      <a:pt x="34" y="100"/>
                    </a:lnTo>
                    <a:lnTo>
                      <a:pt x="44" y="104"/>
                    </a:lnTo>
                    <a:lnTo>
                      <a:pt x="53" y="104"/>
                    </a:lnTo>
                    <a:lnTo>
                      <a:pt x="63" y="104"/>
                    </a:lnTo>
                    <a:lnTo>
                      <a:pt x="74" y="100"/>
                    </a:lnTo>
                    <a:lnTo>
                      <a:pt x="80" y="97"/>
                    </a:lnTo>
                    <a:lnTo>
                      <a:pt x="91" y="90"/>
                    </a:lnTo>
                    <a:lnTo>
                      <a:pt x="97" y="84"/>
                    </a:lnTo>
                    <a:lnTo>
                      <a:pt x="101" y="74"/>
                    </a:lnTo>
                    <a:lnTo>
                      <a:pt x="103" y="65"/>
                    </a:lnTo>
                    <a:lnTo>
                      <a:pt x="103" y="54"/>
                    </a:lnTo>
                    <a:lnTo>
                      <a:pt x="107" y="54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0" name="Freeform 1572">
                <a:extLst>
                  <a:ext uri="{FF2B5EF4-FFF2-40B4-BE49-F238E27FC236}">
                    <a16:creationId xmlns:a16="http://schemas.microsoft.com/office/drawing/2014/main" id="{B462FFF3-7492-42C6-922D-B4641B2EB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292"/>
                <a:ext cx="33" cy="33"/>
              </a:xfrm>
              <a:custGeom>
                <a:avLst/>
                <a:gdLst>
                  <a:gd name="T0" fmla="*/ 99 w 99"/>
                  <a:gd name="T1" fmla="*/ 40 h 99"/>
                  <a:gd name="T2" fmla="*/ 93 w 99"/>
                  <a:gd name="T3" fmla="*/ 23 h 99"/>
                  <a:gd name="T4" fmla="*/ 76 w 99"/>
                  <a:gd name="T5" fmla="*/ 6 h 99"/>
                  <a:gd name="T6" fmla="*/ 59 w 99"/>
                  <a:gd name="T7" fmla="*/ 0 h 99"/>
                  <a:gd name="T8" fmla="*/ 40 w 99"/>
                  <a:gd name="T9" fmla="*/ 0 h 99"/>
                  <a:gd name="T10" fmla="*/ 19 w 99"/>
                  <a:gd name="T11" fmla="*/ 6 h 99"/>
                  <a:gd name="T12" fmla="*/ 7 w 99"/>
                  <a:gd name="T13" fmla="*/ 23 h 99"/>
                  <a:gd name="T14" fmla="*/ 0 w 99"/>
                  <a:gd name="T15" fmla="*/ 40 h 99"/>
                  <a:gd name="T16" fmla="*/ 0 w 99"/>
                  <a:gd name="T17" fmla="*/ 59 h 99"/>
                  <a:gd name="T18" fmla="*/ 7 w 99"/>
                  <a:gd name="T19" fmla="*/ 80 h 99"/>
                  <a:gd name="T20" fmla="*/ 19 w 99"/>
                  <a:gd name="T21" fmla="*/ 92 h 99"/>
                  <a:gd name="T22" fmla="*/ 40 w 99"/>
                  <a:gd name="T23" fmla="*/ 99 h 99"/>
                  <a:gd name="T24" fmla="*/ 59 w 99"/>
                  <a:gd name="T25" fmla="*/ 99 h 99"/>
                  <a:gd name="T26" fmla="*/ 76 w 99"/>
                  <a:gd name="T27" fmla="*/ 92 h 99"/>
                  <a:gd name="T28" fmla="*/ 93 w 99"/>
                  <a:gd name="T29" fmla="*/ 80 h 99"/>
                  <a:gd name="T30" fmla="*/ 99 w 99"/>
                  <a:gd name="T31" fmla="*/ 59 h 99"/>
                  <a:gd name="T32" fmla="*/ 97 w 99"/>
                  <a:gd name="T33" fmla="*/ 40 h 99"/>
                  <a:gd name="T34" fmla="*/ 89 w 99"/>
                  <a:gd name="T35" fmla="*/ 23 h 99"/>
                  <a:gd name="T36" fmla="*/ 76 w 99"/>
                  <a:gd name="T37" fmla="*/ 10 h 99"/>
                  <a:gd name="T38" fmla="*/ 59 w 99"/>
                  <a:gd name="T39" fmla="*/ 2 h 99"/>
                  <a:gd name="T40" fmla="*/ 40 w 99"/>
                  <a:gd name="T41" fmla="*/ 2 h 99"/>
                  <a:gd name="T42" fmla="*/ 23 w 99"/>
                  <a:gd name="T43" fmla="*/ 10 h 99"/>
                  <a:gd name="T44" fmla="*/ 9 w 99"/>
                  <a:gd name="T45" fmla="*/ 23 h 99"/>
                  <a:gd name="T46" fmla="*/ 2 w 99"/>
                  <a:gd name="T47" fmla="*/ 40 h 99"/>
                  <a:gd name="T48" fmla="*/ 2 w 99"/>
                  <a:gd name="T49" fmla="*/ 59 h 99"/>
                  <a:gd name="T50" fmla="*/ 9 w 99"/>
                  <a:gd name="T51" fmla="*/ 75 h 99"/>
                  <a:gd name="T52" fmla="*/ 23 w 99"/>
                  <a:gd name="T53" fmla="*/ 90 h 99"/>
                  <a:gd name="T54" fmla="*/ 40 w 99"/>
                  <a:gd name="T55" fmla="*/ 96 h 99"/>
                  <a:gd name="T56" fmla="*/ 59 w 99"/>
                  <a:gd name="T57" fmla="*/ 96 h 99"/>
                  <a:gd name="T58" fmla="*/ 76 w 99"/>
                  <a:gd name="T59" fmla="*/ 90 h 99"/>
                  <a:gd name="T60" fmla="*/ 89 w 99"/>
                  <a:gd name="T61" fmla="*/ 75 h 99"/>
                  <a:gd name="T62" fmla="*/ 97 w 99"/>
                  <a:gd name="T63" fmla="*/ 5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99">
                    <a:moveTo>
                      <a:pt x="99" y="50"/>
                    </a:moveTo>
                    <a:lnTo>
                      <a:pt x="99" y="40"/>
                    </a:lnTo>
                    <a:lnTo>
                      <a:pt x="97" y="29"/>
                    </a:lnTo>
                    <a:lnTo>
                      <a:pt x="93" y="23"/>
                    </a:lnTo>
                    <a:lnTo>
                      <a:pt x="87" y="13"/>
                    </a:lnTo>
                    <a:lnTo>
                      <a:pt x="76" y="6"/>
                    </a:lnTo>
                    <a:lnTo>
                      <a:pt x="70" y="2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6"/>
                    </a:lnTo>
                    <a:lnTo>
                      <a:pt x="13" y="13"/>
                    </a:lnTo>
                    <a:lnTo>
                      <a:pt x="7" y="23"/>
                    </a:lnTo>
                    <a:lnTo>
                      <a:pt x="2" y="29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2" y="70"/>
                    </a:lnTo>
                    <a:lnTo>
                      <a:pt x="7" y="80"/>
                    </a:lnTo>
                    <a:lnTo>
                      <a:pt x="13" y="86"/>
                    </a:lnTo>
                    <a:lnTo>
                      <a:pt x="19" y="92"/>
                    </a:lnTo>
                    <a:lnTo>
                      <a:pt x="30" y="96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59" y="99"/>
                    </a:lnTo>
                    <a:lnTo>
                      <a:pt x="70" y="96"/>
                    </a:lnTo>
                    <a:lnTo>
                      <a:pt x="76" y="92"/>
                    </a:lnTo>
                    <a:lnTo>
                      <a:pt x="87" y="86"/>
                    </a:lnTo>
                    <a:lnTo>
                      <a:pt x="93" y="80"/>
                    </a:lnTo>
                    <a:lnTo>
                      <a:pt x="97" y="70"/>
                    </a:lnTo>
                    <a:lnTo>
                      <a:pt x="99" y="59"/>
                    </a:lnTo>
                    <a:lnTo>
                      <a:pt x="99" y="50"/>
                    </a:lnTo>
                    <a:lnTo>
                      <a:pt x="97" y="40"/>
                    </a:lnTo>
                    <a:lnTo>
                      <a:pt x="93" y="29"/>
                    </a:lnTo>
                    <a:lnTo>
                      <a:pt x="89" y="23"/>
                    </a:lnTo>
                    <a:lnTo>
                      <a:pt x="82" y="16"/>
                    </a:lnTo>
                    <a:lnTo>
                      <a:pt x="76" y="10"/>
                    </a:lnTo>
                    <a:lnTo>
                      <a:pt x="70" y="6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9" y="23"/>
                    </a:lnTo>
                    <a:lnTo>
                      <a:pt x="2" y="29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2" y="70"/>
                    </a:lnTo>
                    <a:lnTo>
                      <a:pt x="9" y="75"/>
                    </a:lnTo>
                    <a:lnTo>
                      <a:pt x="17" y="82"/>
                    </a:lnTo>
                    <a:lnTo>
                      <a:pt x="23" y="90"/>
                    </a:lnTo>
                    <a:lnTo>
                      <a:pt x="30" y="96"/>
                    </a:lnTo>
                    <a:lnTo>
                      <a:pt x="40" y="96"/>
                    </a:lnTo>
                    <a:lnTo>
                      <a:pt x="49" y="99"/>
                    </a:lnTo>
                    <a:lnTo>
                      <a:pt x="59" y="96"/>
                    </a:lnTo>
                    <a:lnTo>
                      <a:pt x="70" y="96"/>
                    </a:lnTo>
                    <a:lnTo>
                      <a:pt x="76" y="90"/>
                    </a:lnTo>
                    <a:lnTo>
                      <a:pt x="82" y="82"/>
                    </a:lnTo>
                    <a:lnTo>
                      <a:pt x="89" y="75"/>
                    </a:lnTo>
                    <a:lnTo>
                      <a:pt x="93" y="70"/>
                    </a:lnTo>
                    <a:lnTo>
                      <a:pt x="97" y="59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1" name="Freeform 1573">
                <a:extLst>
                  <a:ext uri="{FF2B5EF4-FFF2-40B4-BE49-F238E27FC236}">
                    <a16:creationId xmlns:a16="http://schemas.microsoft.com/office/drawing/2014/main" id="{ED6773AC-2D9E-4792-879B-E25E39031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292"/>
                <a:ext cx="33" cy="33"/>
              </a:xfrm>
              <a:custGeom>
                <a:avLst/>
                <a:gdLst>
                  <a:gd name="T0" fmla="*/ 97 w 99"/>
                  <a:gd name="T1" fmla="*/ 40 h 99"/>
                  <a:gd name="T2" fmla="*/ 89 w 99"/>
                  <a:gd name="T3" fmla="*/ 23 h 99"/>
                  <a:gd name="T4" fmla="*/ 76 w 99"/>
                  <a:gd name="T5" fmla="*/ 10 h 99"/>
                  <a:gd name="T6" fmla="*/ 59 w 99"/>
                  <a:gd name="T7" fmla="*/ 2 h 99"/>
                  <a:gd name="T8" fmla="*/ 40 w 99"/>
                  <a:gd name="T9" fmla="*/ 2 h 99"/>
                  <a:gd name="T10" fmla="*/ 23 w 99"/>
                  <a:gd name="T11" fmla="*/ 10 h 99"/>
                  <a:gd name="T12" fmla="*/ 9 w 99"/>
                  <a:gd name="T13" fmla="*/ 23 h 99"/>
                  <a:gd name="T14" fmla="*/ 2 w 99"/>
                  <a:gd name="T15" fmla="*/ 40 h 99"/>
                  <a:gd name="T16" fmla="*/ 2 w 99"/>
                  <a:gd name="T17" fmla="*/ 59 h 99"/>
                  <a:gd name="T18" fmla="*/ 9 w 99"/>
                  <a:gd name="T19" fmla="*/ 75 h 99"/>
                  <a:gd name="T20" fmla="*/ 23 w 99"/>
                  <a:gd name="T21" fmla="*/ 90 h 99"/>
                  <a:gd name="T22" fmla="*/ 40 w 99"/>
                  <a:gd name="T23" fmla="*/ 96 h 99"/>
                  <a:gd name="T24" fmla="*/ 59 w 99"/>
                  <a:gd name="T25" fmla="*/ 96 h 99"/>
                  <a:gd name="T26" fmla="*/ 76 w 99"/>
                  <a:gd name="T27" fmla="*/ 90 h 99"/>
                  <a:gd name="T28" fmla="*/ 89 w 99"/>
                  <a:gd name="T29" fmla="*/ 75 h 99"/>
                  <a:gd name="T30" fmla="*/ 97 w 99"/>
                  <a:gd name="T31" fmla="*/ 59 h 99"/>
                  <a:gd name="T32" fmla="*/ 97 w 99"/>
                  <a:gd name="T33" fmla="*/ 50 h 99"/>
                  <a:gd name="T34" fmla="*/ 93 w 99"/>
                  <a:gd name="T35" fmla="*/ 33 h 99"/>
                  <a:gd name="T36" fmla="*/ 82 w 99"/>
                  <a:gd name="T37" fmla="*/ 16 h 99"/>
                  <a:gd name="T38" fmla="*/ 66 w 99"/>
                  <a:gd name="T39" fmla="*/ 6 h 99"/>
                  <a:gd name="T40" fmla="*/ 49 w 99"/>
                  <a:gd name="T41" fmla="*/ 2 h 99"/>
                  <a:gd name="T42" fmla="*/ 30 w 99"/>
                  <a:gd name="T43" fmla="*/ 6 h 99"/>
                  <a:gd name="T44" fmla="*/ 17 w 99"/>
                  <a:gd name="T45" fmla="*/ 16 h 99"/>
                  <a:gd name="T46" fmla="*/ 7 w 99"/>
                  <a:gd name="T47" fmla="*/ 33 h 99"/>
                  <a:gd name="T48" fmla="*/ 2 w 99"/>
                  <a:gd name="T49" fmla="*/ 50 h 99"/>
                  <a:gd name="T50" fmla="*/ 7 w 99"/>
                  <a:gd name="T51" fmla="*/ 70 h 99"/>
                  <a:gd name="T52" fmla="*/ 17 w 99"/>
                  <a:gd name="T53" fmla="*/ 82 h 99"/>
                  <a:gd name="T54" fmla="*/ 30 w 99"/>
                  <a:gd name="T55" fmla="*/ 92 h 99"/>
                  <a:gd name="T56" fmla="*/ 49 w 99"/>
                  <a:gd name="T57" fmla="*/ 96 h 99"/>
                  <a:gd name="T58" fmla="*/ 66 w 99"/>
                  <a:gd name="T59" fmla="*/ 92 h 99"/>
                  <a:gd name="T60" fmla="*/ 82 w 99"/>
                  <a:gd name="T61" fmla="*/ 82 h 99"/>
                  <a:gd name="T62" fmla="*/ 93 w 99"/>
                  <a:gd name="T63" fmla="*/ 70 h 99"/>
                  <a:gd name="T64" fmla="*/ 97 w 99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9">
                    <a:moveTo>
                      <a:pt x="99" y="50"/>
                    </a:moveTo>
                    <a:lnTo>
                      <a:pt x="97" y="40"/>
                    </a:lnTo>
                    <a:lnTo>
                      <a:pt x="93" y="29"/>
                    </a:lnTo>
                    <a:lnTo>
                      <a:pt x="89" y="23"/>
                    </a:lnTo>
                    <a:lnTo>
                      <a:pt x="82" y="16"/>
                    </a:lnTo>
                    <a:lnTo>
                      <a:pt x="76" y="10"/>
                    </a:lnTo>
                    <a:lnTo>
                      <a:pt x="70" y="6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9" y="23"/>
                    </a:lnTo>
                    <a:lnTo>
                      <a:pt x="2" y="29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2" y="70"/>
                    </a:lnTo>
                    <a:lnTo>
                      <a:pt x="9" y="75"/>
                    </a:lnTo>
                    <a:lnTo>
                      <a:pt x="17" y="82"/>
                    </a:lnTo>
                    <a:lnTo>
                      <a:pt x="23" y="90"/>
                    </a:lnTo>
                    <a:lnTo>
                      <a:pt x="30" y="96"/>
                    </a:lnTo>
                    <a:lnTo>
                      <a:pt x="40" y="96"/>
                    </a:lnTo>
                    <a:lnTo>
                      <a:pt x="49" y="99"/>
                    </a:lnTo>
                    <a:lnTo>
                      <a:pt x="59" y="96"/>
                    </a:lnTo>
                    <a:lnTo>
                      <a:pt x="70" y="96"/>
                    </a:lnTo>
                    <a:lnTo>
                      <a:pt x="76" y="90"/>
                    </a:lnTo>
                    <a:lnTo>
                      <a:pt x="82" y="82"/>
                    </a:lnTo>
                    <a:lnTo>
                      <a:pt x="89" y="75"/>
                    </a:lnTo>
                    <a:lnTo>
                      <a:pt x="93" y="70"/>
                    </a:lnTo>
                    <a:lnTo>
                      <a:pt x="97" y="59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7" y="40"/>
                    </a:lnTo>
                    <a:lnTo>
                      <a:pt x="93" y="33"/>
                    </a:lnTo>
                    <a:lnTo>
                      <a:pt x="89" y="23"/>
                    </a:lnTo>
                    <a:lnTo>
                      <a:pt x="82" y="16"/>
                    </a:lnTo>
                    <a:lnTo>
                      <a:pt x="76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59"/>
                    </a:lnTo>
                    <a:lnTo>
                      <a:pt x="7" y="70"/>
                    </a:lnTo>
                    <a:lnTo>
                      <a:pt x="9" y="75"/>
                    </a:lnTo>
                    <a:lnTo>
                      <a:pt x="17" y="82"/>
                    </a:lnTo>
                    <a:lnTo>
                      <a:pt x="23" y="90"/>
                    </a:lnTo>
                    <a:lnTo>
                      <a:pt x="30" y="92"/>
                    </a:lnTo>
                    <a:lnTo>
                      <a:pt x="40" y="96"/>
                    </a:lnTo>
                    <a:lnTo>
                      <a:pt x="49" y="96"/>
                    </a:lnTo>
                    <a:lnTo>
                      <a:pt x="59" y="96"/>
                    </a:lnTo>
                    <a:lnTo>
                      <a:pt x="66" y="92"/>
                    </a:lnTo>
                    <a:lnTo>
                      <a:pt x="76" y="90"/>
                    </a:lnTo>
                    <a:lnTo>
                      <a:pt x="82" y="82"/>
                    </a:lnTo>
                    <a:lnTo>
                      <a:pt x="89" y="75"/>
                    </a:lnTo>
                    <a:lnTo>
                      <a:pt x="93" y="70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2" name="Freeform 1574">
                <a:extLst>
                  <a:ext uri="{FF2B5EF4-FFF2-40B4-BE49-F238E27FC236}">
                    <a16:creationId xmlns:a16="http://schemas.microsoft.com/office/drawing/2014/main" id="{7C29559F-16F0-4EC7-B1B6-898C08CC9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293"/>
                <a:ext cx="32" cy="31"/>
              </a:xfrm>
              <a:custGeom>
                <a:avLst/>
                <a:gdLst>
                  <a:gd name="T0" fmla="*/ 95 w 95"/>
                  <a:gd name="T1" fmla="*/ 36 h 92"/>
                  <a:gd name="T2" fmla="*/ 87 w 95"/>
                  <a:gd name="T3" fmla="*/ 19 h 92"/>
                  <a:gd name="T4" fmla="*/ 74 w 95"/>
                  <a:gd name="T5" fmla="*/ 7 h 92"/>
                  <a:gd name="T6" fmla="*/ 57 w 95"/>
                  <a:gd name="T7" fmla="*/ 0 h 92"/>
                  <a:gd name="T8" fmla="*/ 38 w 95"/>
                  <a:gd name="T9" fmla="*/ 0 h 92"/>
                  <a:gd name="T10" fmla="*/ 21 w 95"/>
                  <a:gd name="T11" fmla="*/ 7 h 92"/>
                  <a:gd name="T12" fmla="*/ 7 w 95"/>
                  <a:gd name="T13" fmla="*/ 19 h 92"/>
                  <a:gd name="T14" fmla="*/ 0 w 95"/>
                  <a:gd name="T15" fmla="*/ 36 h 92"/>
                  <a:gd name="T16" fmla="*/ 0 w 95"/>
                  <a:gd name="T17" fmla="*/ 57 h 92"/>
                  <a:gd name="T18" fmla="*/ 7 w 95"/>
                  <a:gd name="T19" fmla="*/ 72 h 92"/>
                  <a:gd name="T20" fmla="*/ 21 w 95"/>
                  <a:gd name="T21" fmla="*/ 86 h 92"/>
                  <a:gd name="T22" fmla="*/ 38 w 95"/>
                  <a:gd name="T23" fmla="*/ 92 h 92"/>
                  <a:gd name="T24" fmla="*/ 57 w 95"/>
                  <a:gd name="T25" fmla="*/ 92 h 92"/>
                  <a:gd name="T26" fmla="*/ 74 w 95"/>
                  <a:gd name="T27" fmla="*/ 86 h 92"/>
                  <a:gd name="T28" fmla="*/ 87 w 95"/>
                  <a:gd name="T29" fmla="*/ 72 h 92"/>
                  <a:gd name="T30" fmla="*/ 95 w 95"/>
                  <a:gd name="T31" fmla="*/ 57 h 92"/>
                  <a:gd name="T32" fmla="*/ 91 w 95"/>
                  <a:gd name="T33" fmla="*/ 36 h 92"/>
                  <a:gd name="T34" fmla="*/ 85 w 95"/>
                  <a:gd name="T35" fmla="*/ 19 h 92"/>
                  <a:gd name="T36" fmla="*/ 74 w 95"/>
                  <a:gd name="T37" fmla="*/ 9 h 92"/>
                  <a:gd name="T38" fmla="*/ 57 w 95"/>
                  <a:gd name="T39" fmla="*/ 2 h 92"/>
                  <a:gd name="T40" fmla="*/ 38 w 95"/>
                  <a:gd name="T41" fmla="*/ 2 h 92"/>
                  <a:gd name="T42" fmla="*/ 21 w 95"/>
                  <a:gd name="T43" fmla="*/ 9 h 92"/>
                  <a:gd name="T44" fmla="*/ 11 w 95"/>
                  <a:gd name="T45" fmla="*/ 19 h 92"/>
                  <a:gd name="T46" fmla="*/ 5 w 95"/>
                  <a:gd name="T47" fmla="*/ 36 h 92"/>
                  <a:gd name="T48" fmla="*/ 5 w 95"/>
                  <a:gd name="T49" fmla="*/ 57 h 92"/>
                  <a:gd name="T50" fmla="*/ 11 w 95"/>
                  <a:gd name="T51" fmla="*/ 72 h 92"/>
                  <a:gd name="T52" fmla="*/ 21 w 95"/>
                  <a:gd name="T53" fmla="*/ 82 h 92"/>
                  <a:gd name="T54" fmla="*/ 38 w 95"/>
                  <a:gd name="T55" fmla="*/ 89 h 92"/>
                  <a:gd name="T56" fmla="*/ 57 w 95"/>
                  <a:gd name="T57" fmla="*/ 89 h 92"/>
                  <a:gd name="T58" fmla="*/ 74 w 95"/>
                  <a:gd name="T59" fmla="*/ 82 h 92"/>
                  <a:gd name="T60" fmla="*/ 85 w 95"/>
                  <a:gd name="T61" fmla="*/ 72 h 92"/>
                  <a:gd name="T62" fmla="*/ 91 w 95"/>
                  <a:gd name="T63" fmla="*/ 5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" h="92">
                    <a:moveTo>
                      <a:pt x="95" y="46"/>
                    </a:moveTo>
                    <a:lnTo>
                      <a:pt x="95" y="36"/>
                    </a:lnTo>
                    <a:lnTo>
                      <a:pt x="91" y="30"/>
                    </a:lnTo>
                    <a:lnTo>
                      <a:pt x="87" y="19"/>
                    </a:lnTo>
                    <a:lnTo>
                      <a:pt x="80" y="12"/>
                    </a:lnTo>
                    <a:lnTo>
                      <a:pt x="74" y="7"/>
                    </a:lnTo>
                    <a:lnTo>
                      <a:pt x="64" y="2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2"/>
                    </a:lnTo>
                    <a:lnTo>
                      <a:pt x="21" y="7"/>
                    </a:lnTo>
                    <a:lnTo>
                      <a:pt x="15" y="12"/>
                    </a:lnTo>
                    <a:lnTo>
                      <a:pt x="7" y="19"/>
                    </a:lnTo>
                    <a:lnTo>
                      <a:pt x="5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5" y="66"/>
                    </a:lnTo>
                    <a:lnTo>
                      <a:pt x="7" y="72"/>
                    </a:lnTo>
                    <a:lnTo>
                      <a:pt x="15" y="80"/>
                    </a:lnTo>
                    <a:lnTo>
                      <a:pt x="21" y="86"/>
                    </a:lnTo>
                    <a:lnTo>
                      <a:pt x="28" y="89"/>
                    </a:lnTo>
                    <a:lnTo>
                      <a:pt x="38" y="92"/>
                    </a:lnTo>
                    <a:lnTo>
                      <a:pt x="47" y="92"/>
                    </a:lnTo>
                    <a:lnTo>
                      <a:pt x="57" y="92"/>
                    </a:lnTo>
                    <a:lnTo>
                      <a:pt x="64" y="89"/>
                    </a:lnTo>
                    <a:lnTo>
                      <a:pt x="74" y="86"/>
                    </a:lnTo>
                    <a:lnTo>
                      <a:pt x="80" y="80"/>
                    </a:lnTo>
                    <a:lnTo>
                      <a:pt x="87" y="72"/>
                    </a:lnTo>
                    <a:lnTo>
                      <a:pt x="91" y="66"/>
                    </a:lnTo>
                    <a:lnTo>
                      <a:pt x="95" y="57"/>
                    </a:lnTo>
                    <a:lnTo>
                      <a:pt x="95" y="46"/>
                    </a:lnTo>
                    <a:lnTo>
                      <a:pt x="91" y="36"/>
                    </a:lnTo>
                    <a:lnTo>
                      <a:pt x="87" y="30"/>
                    </a:lnTo>
                    <a:lnTo>
                      <a:pt x="85" y="19"/>
                    </a:lnTo>
                    <a:lnTo>
                      <a:pt x="80" y="12"/>
                    </a:lnTo>
                    <a:lnTo>
                      <a:pt x="74" y="9"/>
                    </a:lnTo>
                    <a:lnTo>
                      <a:pt x="64" y="7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1" y="19"/>
                    </a:lnTo>
                    <a:lnTo>
                      <a:pt x="5" y="30"/>
                    </a:lnTo>
                    <a:lnTo>
                      <a:pt x="5" y="36"/>
                    </a:lnTo>
                    <a:lnTo>
                      <a:pt x="0" y="46"/>
                    </a:lnTo>
                    <a:lnTo>
                      <a:pt x="5" y="57"/>
                    </a:lnTo>
                    <a:lnTo>
                      <a:pt x="5" y="63"/>
                    </a:lnTo>
                    <a:lnTo>
                      <a:pt x="11" y="72"/>
                    </a:lnTo>
                    <a:lnTo>
                      <a:pt x="15" y="80"/>
                    </a:lnTo>
                    <a:lnTo>
                      <a:pt x="21" y="82"/>
                    </a:lnTo>
                    <a:lnTo>
                      <a:pt x="30" y="89"/>
                    </a:lnTo>
                    <a:lnTo>
                      <a:pt x="38" y="89"/>
                    </a:lnTo>
                    <a:lnTo>
                      <a:pt x="47" y="92"/>
                    </a:lnTo>
                    <a:lnTo>
                      <a:pt x="57" y="89"/>
                    </a:lnTo>
                    <a:lnTo>
                      <a:pt x="64" y="89"/>
                    </a:lnTo>
                    <a:lnTo>
                      <a:pt x="74" y="82"/>
                    </a:lnTo>
                    <a:lnTo>
                      <a:pt x="80" y="80"/>
                    </a:lnTo>
                    <a:lnTo>
                      <a:pt x="85" y="72"/>
                    </a:lnTo>
                    <a:lnTo>
                      <a:pt x="87" y="63"/>
                    </a:lnTo>
                    <a:lnTo>
                      <a:pt x="91" y="57"/>
                    </a:lnTo>
                    <a:lnTo>
                      <a:pt x="95" y="46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3" name="Freeform 1575">
                <a:extLst>
                  <a:ext uri="{FF2B5EF4-FFF2-40B4-BE49-F238E27FC236}">
                    <a16:creationId xmlns:a16="http://schemas.microsoft.com/office/drawing/2014/main" id="{096D3300-07FA-4DAE-871A-5DEA19565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293"/>
                <a:ext cx="32" cy="31"/>
              </a:xfrm>
              <a:custGeom>
                <a:avLst/>
                <a:gdLst>
                  <a:gd name="T0" fmla="*/ 91 w 95"/>
                  <a:gd name="T1" fmla="*/ 36 h 92"/>
                  <a:gd name="T2" fmla="*/ 85 w 95"/>
                  <a:gd name="T3" fmla="*/ 19 h 92"/>
                  <a:gd name="T4" fmla="*/ 74 w 95"/>
                  <a:gd name="T5" fmla="*/ 9 h 92"/>
                  <a:gd name="T6" fmla="*/ 57 w 95"/>
                  <a:gd name="T7" fmla="*/ 2 h 92"/>
                  <a:gd name="T8" fmla="*/ 38 w 95"/>
                  <a:gd name="T9" fmla="*/ 2 h 92"/>
                  <a:gd name="T10" fmla="*/ 21 w 95"/>
                  <a:gd name="T11" fmla="*/ 9 h 92"/>
                  <a:gd name="T12" fmla="*/ 11 w 95"/>
                  <a:gd name="T13" fmla="*/ 19 h 92"/>
                  <a:gd name="T14" fmla="*/ 5 w 95"/>
                  <a:gd name="T15" fmla="*/ 36 h 92"/>
                  <a:gd name="T16" fmla="*/ 5 w 95"/>
                  <a:gd name="T17" fmla="*/ 57 h 92"/>
                  <a:gd name="T18" fmla="*/ 11 w 95"/>
                  <a:gd name="T19" fmla="*/ 72 h 92"/>
                  <a:gd name="T20" fmla="*/ 21 w 95"/>
                  <a:gd name="T21" fmla="*/ 82 h 92"/>
                  <a:gd name="T22" fmla="*/ 38 w 95"/>
                  <a:gd name="T23" fmla="*/ 89 h 92"/>
                  <a:gd name="T24" fmla="*/ 57 w 95"/>
                  <a:gd name="T25" fmla="*/ 89 h 92"/>
                  <a:gd name="T26" fmla="*/ 74 w 95"/>
                  <a:gd name="T27" fmla="*/ 82 h 92"/>
                  <a:gd name="T28" fmla="*/ 85 w 95"/>
                  <a:gd name="T29" fmla="*/ 72 h 92"/>
                  <a:gd name="T30" fmla="*/ 91 w 95"/>
                  <a:gd name="T31" fmla="*/ 57 h 92"/>
                  <a:gd name="T32" fmla="*/ 91 w 95"/>
                  <a:gd name="T33" fmla="*/ 46 h 92"/>
                  <a:gd name="T34" fmla="*/ 87 w 95"/>
                  <a:gd name="T35" fmla="*/ 30 h 92"/>
                  <a:gd name="T36" fmla="*/ 78 w 95"/>
                  <a:gd name="T37" fmla="*/ 17 h 92"/>
                  <a:gd name="T38" fmla="*/ 64 w 95"/>
                  <a:gd name="T39" fmla="*/ 7 h 92"/>
                  <a:gd name="T40" fmla="*/ 47 w 95"/>
                  <a:gd name="T41" fmla="*/ 2 h 92"/>
                  <a:gd name="T42" fmla="*/ 30 w 95"/>
                  <a:gd name="T43" fmla="*/ 7 h 92"/>
                  <a:gd name="T44" fmla="*/ 17 w 95"/>
                  <a:gd name="T45" fmla="*/ 17 h 92"/>
                  <a:gd name="T46" fmla="*/ 7 w 95"/>
                  <a:gd name="T47" fmla="*/ 30 h 92"/>
                  <a:gd name="T48" fmla="*/ 5 w 95"/>
                  <a:gd name="T49" fmla="*/ 46 h 92"/>
                  <a:gd name="T50" fmla="*/ 7 w 95"/>
                  <a:gd name="T51" fmla="*/ 63 h 92"/>
                  <a:gd name="T52" fmla="*/ 17 w 95"/>
                  <a:gd name="T53" fmla="*/ 76 h 92"/>
                  <a:gd name="T54" fmla="*/ 30 w 95"/>
                  <a:gd name="T55" fmla="*/ 86 h 92"/>
                  <a:gd name="T56" fmla="*/ 47 w 95"/>
                  <a:gd name="T57" fmla="*/ 89 h 92"/>
                  <a:gd name="T58" fmla="*/ 64 w 95"/>
                  <a:gd name="T59" fmla="*/ 86 h 92"/>
                  <a:gd name="T60" fmla="*/ 78 w 95"/>
                  <a:gd name="T61" fmla="*/ 76 h 92"/>
                  <a:gd name="T62" fmla="*/ 87 w 95"/>
                  <a:gd name="T63" fmla="*/ 63 h 92"/>
                  <a:gd name="T64" fmla="*/ 91 w 95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5" h="92">
                    <a:moveTo>
                      <a:pt x="95" y="46"/>
                    </a:moveTo>
                    <a:lnTo>
                      <a:pt x="91" y="36"/>
                    </a:lnTo>
                    <a:lnTo>
                      <a:pt x="87" y="30"/>
                    </a:lnTo>
                    <a:lnTo>
                      <a:pt x="85" y="19"/>
                    </a:lnTo>
                    <a:lnTo>
                      <a:pt x="80" y="12"/>
                    </a:lnTo>
                    <a:lnTo>
                      <a:pt x="74" y="9"/>
                    </a:lnTo>
                    <a:lnTo>
                      <a:pt x="64" y="7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0" y="7"/>
                    </a:lnTo>
                    <a:lnTo>
                      <a:pt x="21" y="9"/>
                    </a:lnTo>
                    <a:lnTo>
                      <a:pt x="15" y="12"/>
                    </a:lnTo>
                    <a:lnTo>
                      <a:pt x="11" y="19"/>
                    </a:lnTo>
                    <a:lnTo>
                      <a:pt x="5" y="30"/>
                    </a:lnTo>
                    <a:lnTo>
                      <a:pt x="5" y="36"/>
                    </a:lnTo>
                    <a:lnTo>
                      <a:pt x="0" y="46"/>
                    </a:lnTo>
                    <a:lnTo>
                      <a:pt x="5" y="57"/>
                    </a:lnTo>
                    <a:lnTo>
                      <a:pt x="5" y="63"/>
                    </a:lnTo>
                    <a:lnTo>
                      <a:pt x="11" y="72"/>
                    </a:lnTo>
                    <a:lnTo>
                      <a:pt x="15" y="80"/>
                    </a:lnTo>
                    <a:lnTo>
                      <a:pt x="21" y="82"/>
                    </a:lnTo>
                    <a:lnTo>
                      <a:pt x="30" y="89"/>
                    </a:lnTo>
                    <a:lnTo>
                      <a:pt x="38" y="89"/>
                    </a:lnTo>
                    <a:lnTo>
                      <a:pt x="47" y="92"/>
                    </a:lnTo>
                    <a:lnTo>
                      <a:pt x="57" y="89"/>
                    </a:lnTo>
                    <a:lnTo>
                      <a:pt x="64" y="89"/>
                    </a:lnTo>
                    <a:lnTo>
                      <a:pt x="74" y="82"/>
                    </a:lnTo>
                    <a:lnTo>
                      <a:pt x="80" y="80"/>
                    </a:lnTo>
                    <a:lnTo>
                      <a:pt x="85" y="72"/>
                    </a:lnTo>
                    <a:lnTo>
                      <a:pt x="87" y="63"/>
                    </a:lnTo>
                    <a:lnTo>
                      <a:pt x="91" y="57"/>
                    </a:lnTo>
                    <a:lnTo>
                      <a:pt x="95" y="46"/>
                    </a:lnTo>
                    <a:lnTo>
                      <a:pt x="91" y="46"/>
                    </a:lnTo>
                    <a:lnTo>
                      <a:pt x="91" y="36"/>
                    </a:lnTo>
                    <a:lnTo>
                      <a:pt x="87" y="30"/>
                    </a:lnTo>
                    <a:lnTo>
                      <a:pt x="85" y="23"/>
                    </a:lnTo>
                    <a:lnTo>
                      <a:pt x="78" y="17"/>
                    </a:lnTo>
                    <a:lnTo>
                      <a:pt x="70" y="9"/>
                    </a:lnTo>
                    <a:lnTo>
                      <a:pt x="64" y="7"/>
                    </a:lnTo>
                    <a:lnTo>
                      <a:pt x="57" y="2"/>
                    </a:lnTo>
                    <a:lnTo>
                      <a:pt x="47" y="2"/>
                    </a:lnTo>
                    <a:lnTo>
                      <a:pt x="38" y="2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1" y="23"/>
                    </a:lnTo>
                    <a:lnTo>
                      <a:pt x="7" y="30"/>
                    </a:lnTo>
                    <a:lnTo>
                      <a:pt x="5" y="36"/>
                    </a:lnTo>
                    <a:lnTo>
                      <a:pt x="5" y="46"/>
                    </a:lnTo>
                    <a:lnTo>
                      <a:pt x="5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76"/>
                    </a:lnTo>
                    <a:lnTo>
                      <a:pt x="24" y="82"/>
                    </a:lnTo>
                    <a:lnTo>
                      <a:pt x="30" y="86"/>
                    </a:lnTo>
                    <a:lnTo>
                      <a:pt x="38" y="89"/>
                    </a:lnTo>
                    <a:lnTo>
                      <a:pt x="47" y="89"/>
                    </a:lnTo>
                    <a:lnTo>
                      <a:pt x="57" y="89"/>
                    </a:lnTo>
                    <a:lnTo>
                      <a:pt x="64" y="86"/>
                    </a:lnTo>
                    <a:lnTo>
                      <a:pt x="70" y="82"/>
                    </a:lnTo>
                    <a:lnTo>
                      <a:pt x="78" y="76"/>
                    </a:lnTo>
                    <a:lnTo>
                      <a:pt x="85" y="69"/>
                    </a:lnTo>
                    <a:lnTo>
                      <a:pt x="87" y="63"/>
                    </a:lnTo>
                    <a:lnTo>
                      <a:pt x="91" y="57"/>
                    </a:lnTo>
                    <a:lnTo>
                      <a:pt x="91" y="46"/>
                    </a:lnTo>
                    <a:lnTo>
                      <a:pt x="95" y="46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4" name="Freeform 1576">
                <a:extLst>
                  <a:ext uri="{FF2B5EF4-FFF2-40B4-BE49-F238E27FC236}">
                    <a16:creationId xmlns:a16="http://schemas.microsoft.com/office/drawing/2014/main" id="{200AC6AD-618A-40B9-9DAB-2FCAC8EAF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294"/>
                <a:ext cx="28" cy="29"/>
              </a:xfrm>
              <a:custGeom>
                <a:avLst/>
                <a:gdLst>
                  <a:gd name="T0" fmla="*/ 86 w 86"/>
                  <a:gd name="T1" fmla="*/ 34 h 87"/>
                  <a:gd name="T2" fmla="*/ 80 w 86"/>
                  <a:gd name="T3" fmla="*/ 21 h 87"/>
                  <a:gd name="T4" fmla="*/ 65 w 86"/>
                  <a:gd name="T5" fmla="*/ 7 h 87"/>
                  <a:gd name="T6" fmla="*/ 52 w 86"/>
                  <a:gd name="T7" fmla="*/ 0 h 87"/>
                  <a:gd name="T8" fmla="*/ 33 w 86"/>
                  <a:gd name="T9" fmla="*/ 0 h 87"/>
                  <a:gd name="T10" fmla="*/ 19 w 86"/>
                  <a:gd name="T11" fmla="*/ 7 h 87"/>
                  <a:gd name="T12" fmla="*/ 6 w 86"/>
                  <a:gd name="T13" fmla="*/ 21 h 87"/>
                  <a:gd name="T14" fmla="*/ 0 w 86"/>
                  <a:gd name="T15" fmla="*/ 34 h 87"/>
                  <a:gd name="T16" fmla="*/ 0 w 86"/>
                  <a:gd name="T17" fmla="*/ 55 h 87"/>
                  <a:gd name="T18" fmla="*/ 6 w 86"/>
                  <a:gd name="T19" fmla="*/ 67 h 87"/>
                  <a:gd name="T20" fmla="*/ 19 w 86"/>
                  <a:gd name="T21" fmla="*/ 80 h 87"/>
                  <a:gd name="T22" fmla="*/ 33 w 86"/>
                  <a:gd name="T23" fmla="*/ 87 h 87"/>
                  <a:gd name="T24" fmla="*/ 52 w 86"/>
                  <a:gd name="T25" fmla="*/ 87 h 87"/>
                  <a:gd name="T26" fmla="*/ 65 w 86"/>
                  <a:gd name="T27" fmla="*/ 80 h 87"/>
                  <a:gd name="T28" fmla="*/ 80 w 86"/>
                  <a:gd name="T29" fmla="*/ 67 h 87"/>
                  <a:gd name="T30" fmla="*/ 86 w 86"/>
                  <a:gd name="T31" fmla="*/ 55 h 87"/>
                  <a:gd name="T32" fmla="*/ 82 w 86"/>
                  <a:gd name="T33" fmla="*/ 38 h 87"/>
                  <a:gd name="T34" fmla="*/ 75 w 86"/>
                  <a:gd name="T35" fmla="*/ 21 h 87"/>
                  <a:gd name="T36" fmla="*/ 65 w 86"/>
                  <a:gd name="T37" fmla="*/ 10 h 87"/>
                  <a:gd name="T38" fmla="*/ 50 w 86"/>
                  <a:gd name="T39" fmla="*/ 5 h 87"/>
                  <a:gd name="T40" fmla="*/ 33 w 86"/>
                  <a:gd name="T41" fmla="*/ 5 h 87"/>
                  <a:gd name="T42" fmla="*/ 19 w 86"/>
                  <a:gd name="T43" fmla="*/ 10 h 87"/>
                  <a:gd name="T44" fmla="*/ 6 w 86"/>
                  <a:gd name="T45" fmla="*/ 21 h 87"/>
                  <a:gd name="T46" fmla="*/ 2 w 86"/>
                  <a:gd name="T47" fmla="*/ 38 h 87"/>
                  <a:gd name="T48" fmla="*/ 2 w 86"/>
                  <a:gd name="T49" fmla="*/ 55 h 87"/>
                  <a:gd name="T50" fmla="*/ 6 w 86"/>
                  <a:gd name="T51" fmla="*/ 67 h 87"/>
                  <a:gd name="T52" fmla="*/ 19 w 86"/>
                  <a:gd name="T53" fmla="*/ 80 h 87"/>
                  <a:gd name="T54" fmla="*/ 33 w 86"/>
                  <a:gd name="T55" fmla="*/ 84 h 87"/>
                  <a:gd name="T56" fmla="*/ 50 w 86"/>
                  <a:gd name="T57" fmla="*/ 84 h 87"/>
                  <a:gd name="T58" fmla="*/ 65 w 86"/>
                  <a:gd name="T59" fmla="*/ 80 h 87"/>
                  <a:gd name="T60" fmla="*/ 75 w 86"/>
                  <a:gd name="T61" fmla="*/ 67 h 87"/>
                  <a:gd name="T62" fmla="*/ 82 w 86"/>
                  <a:gd name="T63" fmla="*/ 5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87">
                    <a:moveTo>
                      <a:pt x="86" y="44"/>
                    </a:moveTo>
                    <a:lnTo>
                      <a:pt x="86" y="34"/>
                    </a:lnTo>
                    <a:lnTo>
                      <a:pt x="82" y="28"/>
                    </a:lnTo>
                    <a:lnTo>
                      <a:pt x="80" y="21"/>
                    </a:lnTo>
                    <a:lnTo>
                      <a:pt x="73" y="15"/>
                    </a:lnTo>
                    <a:lnTo>
                      <a:pt x="65" y="7"/>
                    </a:lnTo>
                    <a:lnTo>
                      <a:pt x="59" y="5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5"/>
                    </a:lnTo>
                    <a:lnTo>
                      <a:pt x="19" y="7"/>
                    </a:lnTo>
                    <a:lnTo>
                      <a:pt x="12" y="15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2" y="61"/>
                    </a:lnTo>
                    <a:lnTo>
                      <a:pt x="6" y="67"/>
                    </a:lnTo>
                    <a:lnTo>
                      <a:pt x="12" y="74"/>
                    </a:lnTo>
                    <a:lnTo>
                      <a:pt x="19" y="80"/>
                    </a:lnTo>
                    <a:lnTo>
                      <a:pt x="25" y="84"/>
                    </a:lnTo>
                    <a:lnTo>
                      <a:pt x="33" y="87"/>
                    </a:lnTo>
                    <a:lnTo>
                      <a:pt x="42" y="87"/>
                    </a:lnTo>
                    <a:lnTo>
                      <a:pt x="52" y="87"/>
                    </a:lnTo>
                    <a:lnTo>
                      <a:pt x="59" y="84"/>
                    </a:lnTo>
                    <a:lnTo>
                      <a:pt x="65" y="80"/>
                    </a:lnTo>
                    <a:lnTo>
                      <a:pt x="73" y="74"/>
                    </a:lnTo>
                    <a:lnTo>
                      <a:pt x="80" y="67"/>
                    </a:lnTo>
                    <a:lnTo>
                      <a:pt x="82" y="61"/>
                    </a:lnTo>
                    <a:lnTo>
                      <a:pt x="86" y="55"/>
                    </a:lnTo>
                    <a:lnTo>
                      <a:pt x="86" y="44"/>
                    </a:lnTo>
                    <a:lnTo>
                      <a:pt x="82" y="38"/>
                    </a:lnTo>
                    <a:lnTo>
                      <a:pt x="82" y="28"/>
                    </a:lnTo>
                    <a:lnTo>
                      <a:pt x="75" y="21"/>
                    </a:lnTo>
                    <a:lnTo>
                      <a:pt x="73" y="15"/>
                    </a:lnTo>
                    <a:lnTo>
                      <a:pt x="65" y="10"/>
                    </a:lnTo>
                    <a:lnTo>
                      <a:pt x="59" y="5"/>
                    </a:lnTo>
                    <a:lnTo>
                      <a:pt x="50" y="5"/>
                    </a:lnTo>
                    <a:lnTo>
                      <a:pt x="42" y="0"/>
                    </a:lnTo>
                    <a:lnTo>
                      <a:pt x="33" y="5"/>
                    </a:lnTo>
                    <a:lnTo>
                      <a:pt x="25" y="5"/>
                    </a:lnTo>
                    <a:lnTo>
                      <a:pt x="19" y="10"/>
                    </a:lnTo>
                    <a:lnTo>
                      <a:pt x="12" y="15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6" y="67"/>
                    </a:lnTo>
                    <a:lnTo>
                      <a:pt x="12" y="74"/>
                    </a:lnTo>
                    <a:lnTo>
                      <a:pt x="19" y="80"/>
                    </a:lnTo>
                    <a:lnTo>
                      <a:pt x="25" y="84"/>
                    </a:lnTo>
                    <a:lnTo>
                      <a:pt x="33" y="84"/>
                    </a:lnTo>
                    <a:lnTo>
                      <a:pt x="42" y="87"/>
                    </a:lnTo>
                    <a:lnTo>
                      <a:pt x="50" y="84"/>
                    </a:lnTo>
                    <a:lnTo>
                      <a:pt x="59" y="84"/>
                    </a:lnTo>
                    <a:lnTo>
                      <a:pt x="65" y="80"/>
                    </a:lnTo>
                    <a:lnTo>
                      <a:pt x="73" y="74"/>
                    </a:lnTo>
                    <a:lnTo>
                      <a:pt x="75" y="67"/>
                    </a:lnTo>
                    <a:lnTo>
                      <a:pt x="82" y="61"/>
                    </a:lnTo>
                    <a:lnTo>
                      <a:pt x="82" y="55"/>
                    </a:lnTo>
                    <a:lnTo>
                      <a:pt x="86" y="44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5" name="Freeform 1577">
                <a:extLst>
                  <a:ext uri="{FF2B5EF4-FFF2-40B4-BE49-F238E27FC236}">
                    <a16:creationId xmlns:a16="http://schemas.microsoft.com/office/drawing/2014/main" id="{3E372862-7C35-45E1-9D8F-B685DAEC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294"/>
                <a:ext cx="28" cy="29"/>
              </a:xfrm>
              <a:custGeom>
                <a:avLst/>
                <a:gdLst>
                  <a:gd name="T0" fmla="*/ 82 w 86"/>
                  <a:gd name="T1" fmla="*/ 38 h 87"/>
                  <a:gd name="T2" fmla="*/ 75 w 86"/>
                  <a:gd name="T3" fmla="*/ 21 h 87"/>
                  <a:gd name="T4" fmla="*/ 65 w 86"/>
                  <a:gd name="T5" fmla="*/ 10 h 87"/>
                  <a:gd name="T6" fmla="*/ 50 w 86"/>
                  <a:gd name="T7" fmla="*/ 5 h 87"/>
                  <a:gd name="T8" fmla="*/ 33 w 86"/>
                  <a:gd name="T9" fmla="*/ 5 h 87"/>
                  <a:gd name="T10" fmla="*/ 19 w 86"/>
                  <a:gd name="T11" fmla="*/ 10 h 87"/>
                  <a:gd name="T12" fmla="*/ 6 w 86"/>
                  <a:gd name="T13" fmla="*/ 21 h 87"/>
                  <a:gd name="T14" fmla="*/ 2 w 86"/>
                  <a:gd name="T15" fmla="*/ 38 h 87"/>
                  <a:gd name="T16" fmla="*/ 2 w 86"/>
                  <a:gd name="T17" fmla="*/ 55 h 87"/>
                  <a:gd name="T18" fmla="*/ 6 w 86"/>
                  <a:gd name="T19" fmla="*/ 67 h 87"/>
                  <a:gd name="T20" fmla="*/ 19 w 86"/>
                  <a:gd name="T21" fmla="*/ 80 h 87"/>
                  <a:gd name="T22" fmla="*/ 33 w 86"/>
                  <a:gd name="T23" fmla="*/ 84 h 87"/>
                  <a:gd name="T24" fmla="*/ 50 w 86"/>
                  <a:gd name="T25" fmla="*/ 84 h 87"/>
                  <a:gd name="T26" fmla="*/ 65 w 86"/>
                  <a:gd name="T27" fmla="*/ 80 h 87"/>
                  <a:gd name="T28" fmla="*/ 75 w 86"/>
                  <a:gd name="T29" fmla="*/ 67 h 87"/>
                  <a:gd name="T30" fmla="*/ 82 w 86"/>
                  <a:gd name="T31" fmla="*/ 55 h 87"/>
                  <a:gd name="T32" fmla="*/ 82 w 86"/>
                  <a:gd name="T33" fmla="*/ 44 h 87"/>
                  <a:gd name="T34" fmla="*/ 80 w 86"/>
                  <a:gd name="T35" fmla="*/ 28 h 87"/>
                  <a:gd name="T36" fmla="*/ 69 w 86"/>
                  <a:gd name="T37" fmla="*/ 17 h 87"/>
                  <a:gd name="T38" fmla="*/ 59 w 86"/>
                  <a:gd name="T39" fmla="*/ 7 h 87"/>
                  <a:gd name="T40" fmla="*/ 42 w 86"/>
                  <a:gd name="T41" fmla="*/ 5 h 87"/>
                  <a:gd name="T42" fmla="*/ 25 w 86"/>
                  <a:gd name="T43" fmla="*/ 7 h 87"/>
                  <a:gd name="T44" fmla="*/ 12 w 86"/>
                  <a:gd name="T45" fmla="*/ 17 h 87"/>
                  <a:gd name="T46" fmla="*/ 6 w 86"/>
                  <a:gd name="T47" fmla="*/ 28 h 87"/>
                  <a:gd name="T48" fmla="*/ 2 w 86"/>
                  <a:gd name="T49" fmla="*/ 44 h 87"/>
                  <a:gd name="T50" fmla="*/ 6 w 86"/>
                  <a:gd name="T51" fmla="*/ 61 h 87"/>
                  <a:gd name="T52" fmla="*/ 12 w 86"/>
                  <a:gd name="T53" fmla="*/ 74 h 87"/>
                  <a:gd name="T54" fmla="*/ 25 w 86"/>
                  <a:gd name="T55" fmla="*/ 80 h 87"/>
                  <a:gd name="T56" fmla="*/ 42 w 86"/>
                  <a:gd name="T57" fmla="*/ 84 h 87"/>
                  <a:gd name="T58" fmla="*/ 59 w 86"/>
                  <a:gd name="T59" fmla="*/ 80 h 87"/>
                  <a:gd name="T60" fmla="*/ 69 w 86"/>
                  <a:gd name="T61" fmla="*/ 74 h 87"/>
                  <a:gd name="T62" fmla="*/ 80 w 86"/>
                  <a:gd name="T63" fmla="*/ 61 h 87"/>
                  <a:gd name="T64" fmla="*/ 82 w 86"/>
                  <a:gd name="T65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7">
                    <a:moveTo>
                      <a:pt x="86" y="44"/>
                    </a:moveTo>
                    <a:lnTo>
                      <a:pt x="82" y="38"/>
                    </a:lnTo>
                    <a:lnTo>
                      <a:pt x="82" y="28"/>
                    </a:lnTo>
                    <a:lnTo>
                      <a:pt x="75" y="21"/>
                    </a:lnTo>
                    <a:lnTo>
                      <a:pt x="73" y="15"/>
                    </a:lnTo>
                    <a:lnTo>
                      <a:pt x="65" y="10"/>
                    </a:lnTo>
                    <a:lnTo>
                      <a:pt x="59" y="5"/>
                    </a:lnTo>
                    <a:lnTo>
                      <a:pt x="50" y="5"/>
                    </a:lnTo>
                    <a:lnTo>
                      <a:pt x="42" y="0"/>
                    </a:lnTo>
                    <a:lnTo>
                      <a:pt x="33" y="5"/>
                    </a:lnTo>
                    <a:lnTo>
                      <a:pt x="25" y="5"/>
                    </a:lnTo>
                    <a:lnTo>
                      <a:pt x="19" y="10"/>
                    </a:lnTo>
                    <a:lnTo>
                      <a:pt x="12" y="15"/>
                    </a:lnTo>
                    <a:lnTo>
                      <a:pt x="6" y="21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6" y="67"/>
                    </a:lnTo>
                    <a:lnTo>
                      <a:pt x="12" y="74"/>
                    </a:lnTo>
                    <a:lnTo>
                      <a:pt x="19" y="80"/>
                    </a:lnTo>
                    <a:lnTo>
                      <a:pt x="25" y="84"/>
                    </a:lnTo>
                    <a:lnTo>
                      <a:pt x="33" y="84"/>
                    </a:lnTo>
                    <a:lnTo>
                      <a:pt x="42" y="87"/>
                    </a:lnTo>
                    <a:lnTo>
                      <a:pt x="50" y="84"/>
                    </a:lnTo>
                    <a:lnTo>
                      <a:pt x="59" y="84"/>
                    </a:lnTo>
                    <a:lnTo>
                      <a:pt x="65" y="80"/>
                    </a:lnTo>
                    <a:lnTo>
                      <a:pt x="73" y="74"/>
                    </a:lnTo>
                    <a:lnTo>
                      <a:pt x="75" y="67"/>
                    </a:lnTo>
                    <a:lnTo>
                      <a:pt x="82" y="61"/>
                    </a:lnTo>
                    <a:lnTo>
                      <a:pt x="82" y="55"/>
                    </a:lnTo>
                    <a:lnTo>
                      <a:pt x="86" y="44"/>
                    </a:lnTo>
                    <a:lnTo>
                      <a:pt x="82" y="44"/>
                    </a:lnTo>
                    <a:lnTo>
                      <a:pt x="82" y="38"/>
                    </a:lnTo>
                    <a:lnTo>
                      <a:pt x="80" y="28"/>
                    </a:lnTo>
                    <a:lnTo>
                      <a:pt x="75" y="21"/>
                    </a:lnTo>
                    <a:lnTo>
                      <a:pt x="69" y="17"/>
                    </a:lnTo>
                    <a:lnTo>
                      <a:pt x="65" y="10"/>
                    </a:lnTo>
                    <a:lnTo>
                      <a:pt x="59" y="7"/>
                    </a:lnTo>
                    <a:lnTo>
                      <a:pt x="50" y="5"/>
                    </a:lnTo>
                    <a:lnTo>
                      <a:pt x="42" y="5"/>
                    </a:lnTo>
                    <a:lnTo>
                      <a:pt x="33" y="5"/>
                    </a:lnTo>
                    <a:lnTo>
                      <a:pt x="25" y="7"/>
                    </a:lnTo>
                    <a:lnTo>
                      <a:pt x="19" y="10"/>
                    </a:lnTo>
                    <a:lnTo>
                      <a:pt x="12" y="17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2" y="38"/>
                    </a:lnTo>
                    <a:lnTo>
                      <a:pt x="2" y="44"/>
                    </a:lnTo>
                    <a:lnTo>
                      <a:pt x="2" y="55"/>
                    </a:lnTo>
                    <a:lnTo>
                      <a:pt x="6" y="61"/>
                    </a:lnTo>
                    <a:lnTo>
                      <a:pt x="10" y="67"/>
                    </a:lnTo>
                    <a:lnTo>
                      <a:pt x="12" y="74"/>
                    </a:lnTo>
                    <a:lnTo>
                      <a:pt x="19" y="78"/>
                    </a:lnTo>
                    <a:lnTo>
                      <a:pt x="25" y="80"/>
                    </a:lnTo>
                    <a:lnTo>
                      <a:pt x="33" y="84"/>
                    </a:lnTo>
                    <a:lnTo>
                      <a:pt x="42" y="84"/>
                    </a:lnTo>
                    <a:lnTo>
                      <a:pt x="50" y="84"/>
                    </a:lnTo>
                    <a:lnTo>
                      <a:pt x="59" y="80"/>
                    </a:lnTo>
                    <a:lnTo>
                      <a:pt x="65" y="78"/>
                    </a:lnTo>
                    <a:lnTo>
                      <a:pt x="69" y="74"/>
                    </a:lnTo>
                    <a:lnTo>
                      <a:pt x="75" y="67"/>
                    </a:lnTo>
                    <a:lnTo>
                      <a:pt x="80" y="61"/>
                    </a:lnTo>
                    <a:lnTo>
                      <a:pt x="82" y="55"/>
                    </a:lnTo>
                    <a:lnTo>
                      <a:pt x="82" y="44"/>
                    </a:lnTo>
                    <a:lnTo>
                      <a:pt x="86" y="44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6" name="Freeform 1578">
                <a:extLst>
                  <a:ext uri="{FF2B5EF4-FFF2-40B4-BE49-F238E27FC236}">
                    <a16:creationId xmlns:a16="http://schemas.microsoft.com/office/drawing/2014/main" id="{6599EA51-4479-48C6-AD3E-A5BD11AEB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295"/>
                <a:ext cx="27" cy="27"/>
              </a:xfrm>
              <a:custGeom>
                <a:avLst/>
                <a:gdLst>
                  <a:gd name="T0" fmla="*/ 80 w 80"/>
                  <a:gd name="T1" fmla="*/ 32 h 80"/>
                  <a:gd name="T2" fmla="*/ 73 w 80"/>
                  <a:gd name="T3" fmla="*/ 15 h 80"/>
                  <a:gd name="T4" fmla="*/ 63 w 80"/>
                  <a:gd name="T5" fmla="*/ 6 h 80"/>
                  <a:gd name="T6" fmla="*/ 48 w 80"/>
                  <a:gd name="T7" fmla="*/ 0 h 80"/>
                  <a:gd name="T8" fmla="*/ 31 w 80"/>
                  <a:gd name="T9" fmla="*/ 0 h 80"/>
                  <a:gd name="T10" fmla="*/ 17 w 80"/>
                  <a:gd name="T11" fmla="*/ 6 h 80"/>
                  <a:gd name="T12" fmla="*/ 8 w 80"/>
                  <a:gd name="T13" fmla="*/ 15 h 80"/>
                  <a:gd name="T14" fmla="*/ 0 w 80"/>
                  <a:gd name="T15" fmla="*/ 32 h 80"/>
                  <a:gd name="T16" fmla="*/ 0 w 80"/>
                  <a:gd name="T17" fmla="*/ 49 h 80"/>
                  <a:gd name="T18" fmla="*/ 8 w 80"/>
                  <a:gd name="T19" fmla="*/ 63 h 80"/>
                  <a:gd name="T20" fmla="*/ 17 w 80"/>
                  <a:gd name="T21" fmla="*/ 72 h 80"/>
                  <a:gd name="T22" fmla="*/ 31 w 80"/>
                  <a:gd name="T23" fmla="*/ 80 h 80"/>
                  <a:gd name="T24" fmla="*/ 48 w 80"/>
                  <a:gd name="T25" fmla="*/ 80 h 80"/>
                  <a:gd name="T26" fmla="*/ 63 w 80"/>
                  <a:gd name="T27" fmla="*/ 72 h 80"/>
                  <a:gd name="T28" fmla="*/ 73 w 80"/>
                  <a:gd name="T29" fmla="*/ 63 h 80"/>
                  <a:gd name="T30" fmla="*/ 80 w 80"/>
                  <a:gd name="T31" fmla="*/ 49 h 80"/>
                  <a:gd name="T32" fmla="*/ 78 w 80"/>
                  <a:gd name="T33" fmla="*/ 40 h 80"/>
                  <a:gd name="T34" fmla="*/ 78 w 80"/>
                  <a:gd name="T35" fmla="*/ 26 h 80"/>
                  <a:gd name="T36" fmla="*/ 67 w 80"/>
                  <a:gd name="T37" fmla="*/ 13 h 80"/>
                  <a:gd name="T38" fmla="*/ 54 w 80"/>
                  <a:gd name="T39" fmla="*/ 3 h 80"/>
                  <a:gd name="T40" fmla="*/ 40 w 80"/>
                  <a:gd name="T41" fmla="*/ 3 h 80"/>
                  <a:gd name="T42" fmla="*/ 23 w 80"/>
                  <a:gd name="T43" fmla="*/ 3 h 80"/>
                  <a:gd name="T44" fmla="*/ 14 w 80"/>
                  <a:gd name="T45" fmla="*/ 13 h 80"/>
                  <a:gd name="T46" fmla="*/ 4 w 80"/>
                  <a:gd name="T47" fmla="*/ 26 h 80"/>
                  <a:gd name="T48" fmla="*/ 0 w 80"/>
                  <a:gd name="T49" fmla="*/ 40 h 80"/>
                  <a:gd name="T50" fmla="*/ 4 w 80"/>
                  <a:gd name="T51" fmla="*/ 55 h 80"/>
                  <a:gd name="T52" fmla="*/ 14 w 80"/>
                  <a:gd name="T53" fmla="*/ 65 h 80"/>
                  <a:gd name="T54" fmla="*/ 23 w 80"/>
                  <a:gd name="T55" fmla="*/ 76 h 80"/>
                  <a:gd name="T56" fmla="*/ 40 w 80"/>
                  <a:gd name="T57" fmla="*/ 80 h 80"/>
                  <a:gd name="T58" fmla="*/ 54 w 80"/>
                  <a:gd name="T59" fmla="*/ 76 h 80"/>
                  <a:gd name="T60" fmla="*/ 67 w 80"/>
                  <a:gd name="T61" fmla="*/ 65 h 80"/>
                  <a:gd name="T62" fmla="*/ 78 w 80"/>
                  <a:gd name="T63" fmla="*/ 55 h 80"/>
                  <a:gd name="T64" fmla="*/ 78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2"/>
                    </a:lnTo>
                    <a:lnTo>
                      <a:pt x="78" y="23"/>
                    </a:lnTo>
                    <a:lnTo>
                      <a:pt x="73" y="15"/>
                    </a:lnTo>
                    <a:lnTo>
                      <a:pt x="67" y="13"/>
                    </a:lnTo>
                    <a:lnTo>
                      <a:pt x="63" y="6"/>
                    </a:lnTo>
                    <a:lnTo>
                      <a:pt x="57" y="3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3"/>
                    </a:lnTo>
                    <a:lnTo>
                      <a:pt x="17" y="6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4" y="23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4" y="55"/>
                    </a:lnTo>
                    <a:lnTo>
                      <a:pt x="8" y="63"/>
                    </a:lnTo>
                    <a:lnTo>
                      <a:pt x="10" y="70"/>
                    </a:lnTo>
                    <a:lnTo>
                      <a:pt x="17" y="72"/>
                    </a:lnTo>
                    <a:lnTo>
                      <a:pt x="23" y="76"/>
                    </a:lnTo>
                    <a:lnTo>
                      <a:pt x="31" y="80"/>
                    </a:lnTo>
                    <a:lnTo>
                      <a:pt x="40" y="80"/>
                    </a:lnTo>
                    <a:lnTo>
                      <a:pt x="48" y="80"/>
                    </a:lnTo>
                    <a:lnTo>
                      <a:pt x="57" y="76"/>
                    </a:lnTo>
                    <a:lnTo>
                      <a:pt x="63" y="72"/>
                    </a:lnTo>
                    <a:lnTo>
                      <a:pt x="67" y="70"/>
                    </a:lnTo>
                    <a:lnTo>
                      <a:pt x="73" y="63"/>
                    </a:lnTo>
                    <a:lnTo>
                      <a:pt x="78" y="55"/>
                    </a:lnTo>
                    <a:lnTo>
                      <a:pt x="80" y="49"/>
                    </a:lnTo>
                    <a:lnTo>
                      <a:pt x="80" y="40"/>
                    </a:lnTo>
                    <a:lnTo>
                      <a:pt x="78" y="40"/>
                    </a:lnTo>
                    <a:lnTo>
                      <a:pt x="78" y="32"/>
                    </a:lnTo>
                    <a:lnTo>
                      <a:pt x="78" y="26"/>
                    </a:lnTo>
                    <a:lnTo>
                      <a:pt x="71" y="19"/>
                    </a:lnTo>
                    <a:lnTo>
                      <a:pt x="67" y="13"/>
                    </a:lnTo>
                    <a:lnTo>
                      <a:pt x="61" y="9"/>
                    </a:lnTo>
                    <a:lnTo>
                      <a:pt x="54" y="3"/>
                    </a:lnTo>
                    <a:lnTo>
                      <a:pt x="48" y="3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3" y="3"/>
                    </a:lnTo>
                    <a:lnTo>
                      <a:pt x="17" y="9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4" y="55"/>
                    </a:lnTo>
                    <a:lnTo>
                      <a:pt x="8" y="63"/>
                    </a:lnTo>
                    <a:lnTo>
                      <a:pt x="14" y="65"/>
                    </a:lnTo>
                    <a:lnTo>
                      <a:pt x="17" y="72"/>
                    </a:lnTo>
                    <a:lnTo>
                      <a:pt x="23" y="76"/>
                    </a:lnTo>
                    <a:lnTo>
                      <a:pt x="33" y="76"/>
                    </a:lnTo>
                    <a:lnTo>
                      <a:pt x="40" y="80"/>
                    </a:lnTo>
                    <a:lnTo>
                      <a:pt x="48" y="76"/>
                    </a:lnTo>
                    <a:lnTo>
                      <a:pt x="54" y="76"/>
                    </a:lnTo>
                    <a:lnTo>
                      <a:pt x="61" y="72"/>
                    </a:lnTo>
                    <a:lnTo>
                      <a:pt x="67" y="65"/>
                    </a:lnTo>
                    <a:lnTo>
                      <a:pt x="71" y="63"/>
                    </a:lnTo>
                    <a:lnTo>
                      <a:pt x="78" y="55"/>
                    </a:lnTo>
                    <a:lnTo>
                      <a:pt x="78" y="46"/>
                    </a:lnTo>
                    <a:lnTo>
                      <a:pt x="78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7" name="Freeform 1579">
                <a:extLst>
                  <a:ext uri="{FF2B5EF4-FFF2-40B4-BE49-F238E27FC236}">
                    <a16:creationId xmlns:a16="http://schemas.microsoft.com/office/drawing/2014/main" id="{07E970A9-0055-4722-AAE3-054529FB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296"/>
                <a:ext cx="26" cy="26"/>
              </a:xfrm>
              <a:custGeom>
                <a:avLst/>
                <a:gdLst>
                  <a:gd name="T0" fmla="*/ 78 w 78"/>
                  <a:gd name="T1" fmla="*/ 30 h 78"/>
                  <a:gd name="T2" fmla="*/ 71 w 78"/>
                  <a:gd name="T3" fmla="*/ 17 h 78"/>
                  <a:gd name="T4" fmla="*/ 61 w 78"/>
                  <a:gd name="T5" fmla="*/ 7 h 78"/>
                  <a:gd name="T6" fmla="*/ 48 w 78"/>
                  <a:gd name="T7" fmla="*/ 0 h 78"/>
                  <a:gd name="T8" fmla="*/ 33 w 78"/>
                  <a:gd name="T9" fmla="*/ 0 h 78"/>
                  <a:gd name="T10" fmla="*/ 17 w 78"/>
                  <a:gd name="T11" fmla="*/ 7 h 78"/>
                  <a:gd name="T12" fmla="*/ 8 w 78"/>
                  <a:gd name="T13" fmla="*/ 17 h 78"/>
                  <a:gd name="T14" fmla="*/ 4 w 78"/>
                  <a:gd name="T15" fmla="*/ 30 h 78"/>
                  <a:gd name="T16" fmla="*/ 4 w 78"/>
                  <a:gd name="T17" fmla="*/ 44 h 78"/>
                  <a:gd name="T18" fmla="*/ 8 w 78"/>
                  <a:gd name="T19" fmla="*/ 61 h 78"/>
                  <a:gd name="T20" fmla="*/ 17 w 78"/>
                  <a:gd name="T21" fmla="*/ 70 h 78"/>
                  <a:gd name="T22" fmla="*/ 33 w 78"/>
                  <a:gd name="T23" fmla="*/ 73 h 78"/>
                  <a:gd name="T24" fmla="*/ 48 w 78"/>
                  <a:gd name="T25" fmla="*/ 73 h 78"/>
                  <a:gd name="T26" fmla="*/ 61 w 78"/>
                  <a:gd name="T27" fmla="*/ 70 h 78"/>
                  <a:gd name="T28" fmla="*/ 71 w 78"/>
                  <a:gd name="T29" fmla="*/ 61 h 78"/>
                  <a:gd name="T30" fmla="*/ 78 w 78"/>
                  <a:gd name="T31" fmla="*/ 44 h 78"/>
                  <a:gd name="T32" fmla="*/ 78 w 78"/>
                  <a:gd name="T33" fmla="*/ 30 h 78"/>
                  <a:gd name="T34" fmla="*/ 71 w 78"/>
                  <a:gd name="T35" fmla="*/ 17 h 78"/>
                  <a:gd name="T36" fmla="*/ 61 w 78"/>
                  <a:gd name="T37" fmla="*/ 7 h 78"/>
                  <a:gd name="T38" fmla="*/ 48 w 78"/>
                  <a:gd name="T39" fmla="*/ 0 h 78"/>
                  <a:gd name="T40" fmla="*/ 33 w 78"/>
                  <a:gd name="T41" fmla="*/ 0 h 78"/>
                  <a:gd name="T42" fmla="*/ 21 w 78"/>
                  <a:gd name="T43" fmla="*/ 7 h 78"/>
                  <a:gd name="T44" fmla="*/ 11 w 78"/>
                  <a:gd name="T45" fmla="*/ 17 h 78"/>
                  <a:gd name="T46" fmla="*/ 4 w 78"/>
                  <a:gd name="T47" fmla="*/ 30 h 78"/>
                  <a:gd name="T48" fmla="*/ 4 w 78"/>
                  <a:gd name="T49" fmla="*/ 44 h 78"/>
                  <a:gd name="T50" fmla="*/ 11 w 78"/>
                  <a:gd name="T51" fmla="*/ 57 h 78"/>
                  <a:gd name="T52" fmla="*/ 21 w 78"/>
                  <a:gd name="T53" fmla="*/ 68 h 78"/>
                  <a:gd name="T54" fmla="*/ 33 w 78"/>
                  <a:gd name="T55" fmla="*/ 73 h 78"/>
                  <a:gd name="T56" fmla="*/ 48 w 78"/>
                  <a:gd name="T57" fmla="*/ 73 h 78"/>
                  <a:gd name="T58" fmla="*/ 61 w 78"/>
                  <a:gd name="T59" fmla="*/ 68 h 78"/>
                  <a:gd name="T60" fmla="*/ 71 w 78"/>
                  <a:gd name="T61" fmla="*/ 57 h 78"/>
                  <a:gd name="T62" fmla="*/ 78 w 78"/>
                  <a:gd name="T63" fmla="*/ 4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78" y="38"/>
                    </a:moveTo>
                    <a:lnTo>
                      <a:pt x="78" y="30"/>
                    </a:lnTo>
                    <a:lnTo>
                      <a:pt x="78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3" y="0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0" y="38"/>
                    </a:lnTo>
                    <a:lnTo>
                      <a:pt x="4" y="44"/>
                    </a:lnTo>
                    <a:lnTo>
                      <a:pt x="4" y="53"/>
                    </a:lnTo>
                    <a:lnTo>
                      <a:pt x="8" y="61"/>
                    </a:lnTo>
                    <a:lnTo>
                      <a:pt x="14" y="63"/>
                    </a:lnTo>
                    <a:lnTo>
                      <a:pt x="17" y="70"/>
                    </a:lnTo>
                    <a:lnTo>
                      <a:pt x="23" y="73"/>
                    </a:lnTo>
                    <a:lnTo>
                      <a:pt x="33" y="73"/>
                    </a:lnTo>
                    <a:lnTo>
                      <a:pt x="40" y="78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61" y="70"/>
                    </a:lnTo>
                    <a:lnTo>
                      <a:pt x="67" y="63"/>
                    </a:lnTo>
                    <a:lnTo>
                      <a:pt x="71" y="61"/>
                    </a:lnTo>
                    <a:lnTo>
                      <a:pt x="78" y="53"/>
                    </a:lnTo>
                    <a:lnTo>
                      <a:pt x="78" y="44"/>
                    </a:lnTo>
                    <a:lnTo>
                      <a:pt x="78" y="38"/>
                    </a:lnTo>
                    <a:lnTo>
                      <a:pt x="78" y="30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4" y="11"/>
                    </a:lnTo>
                    <a:lnTo>
                      <a:pt x="11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4" y="44"/>
                    </a:lnTo>
                    <a:lnTo>
                      <a:pt x="8" y="51"/>
                    </a:lnTo>
                    <a:lnTo>
                      <a:pt x="11" y="57"/>
                    </a:lnTo>
                    <a:lnTo>
                      <a:pt x="14" y="63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3" y="73"/>
                    </a:lnTo>
                    <a:lnTo>
                      <a:pt x="40" y="73"/>
                    </a:lnTo>
                    <a:lnTo>
                      <a:pt x="48" y="73"/>
                    </a:lnTo>
                    <a:lnTo>
                      <a:pt x="54" y="70"/>
                    </a:lnTo>
                    <a:lnTo>
                      <a:pt x="61" y="68"/>
                    </a:lnTo>
                    <a:lnTo>
                      <a:pt x="67" y="63"/>
                    </a:lnTo>
                    <a:lnTo>
                      <a:pt x="71" y="57"/>
                    </a:lnTo>
                    <a:lnTo>
                      <a:pt x="73" y="51"/>
                    </a:lnTo>
                    <a:lnTo>
                      <a:pt x="78" y="44"/>
                    </a:lnTo>
                    <a:lnTo>
                      <a:pt x="78" y="38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8" name="Freeform 1580">
                <a:extLst>
                  <a:ext uri="{FF2B5EF4-FFF2-40B4-BE49-F238E27FC236}">
                    <a16:creationId xmlns:a16="http://schemas.microsoft.com/office/drawing/2014/main" id="{E88235A1-4217-4A00-93AF-D12693FED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296"/>
                <a:ext cx="24" cy="25"/>
              </a:xfrm>
              <a:custGeom>
                <a:avLst/>
                <a:gdLst>
                  <a:gd name="T0" fmla="*/ 73 w 73"/>
                  <a:gd name="T1" fmla="*/ 31 h 73"/>
                  <a:gd name="T2" fmla="*/ 67 w 73"/>
                  <a:gd name="T3" fmla="*/ 17 h 73"/>
                  <a:gd name="T4" fmla="*/ 56 w 73"/>
                  <a:gd name="T5" fmla="*/ 8 h 73"/>
                  <a:gd name="T6" fmla="*/ 44 w 73"/>
                  <a:gd name="T7" fmla="*/ 0 h 73"/>
                  <a:gd name="T8" fmla="*/ 29 w 73"/>
                  <a:gd name="T9" fmla="*/ 0 h 73"/>
                  <a:gd name="T10" fmla="*/ 16 w 73"/>
                  <a:gd name="T11" fmla="*/ 8 h 73"/>
                  <a:gd name="T12" fmla="*/ 6 w 73"/>
                  <a:gd name="T13" fmla="*/ 17 h 73"/>
                  <a:gd name="T14" fmla="*/ 0 w 73"/>
                  <a:gd name="T15" fmla="*/ 31 h 73"/>
                  <a:gd name="T16" fmla="*/ 0 w 73"/>
                  <a:gd name="T17" fmla="*/ 43 h 73"/>
                  <a:gd name="T18" fmla="*/ 6 w 73"/>
                  <a:gd name="T19" fmla="*/ 57 h 73"/>
                  <a:gd name="T20" fmla="*/ 16 w 73"/>
                  <a:gd name="T21" fmla="*/ 67 h 73"/>
                  <a:gd name="T22" fmla="*/ 29 w 73"/>
                  <a:gd name="T23" fmla="*/ 73 h 73"/>
                  <a:gd name="T24" fmla="*/ 44 w 73"/>
                  <a:gd name="T25" fmla="*/ 73 h 73"/>
                  <a:gd name="T26" fmla="*/ 56 w 73"/>
                  <a:gd name="T27" fmla="*/ 67 h 73"/>
                  <a:gd name="T28" fmla="*/ 67 w 73"/>
                  <a:gd name="T29" fmla="*/ 57 h 73"/>
                  <a:gd name="T30" fmla="*/ 73 w 73"/>
                  <a:gd name="T31" fmla="*/ 43 h 73"/>
                  <a:gd name="T32" fmla="*/ 69 w 73"/>
                  <a:gd name="T33" fmla="*/ 37 h 73"/>
                  <a:gd name="T34" fmla="*/ 69 w 73"/>
                  <a:gd name="T35" fmla="*/ 23 h 73"/>
                  <a:gd name="T36" fmla="*/ 60 w 73"/>
                  <a:gd name="T37" fmla="*/ 14 h 73"/>
                  <a:gd name="T38" fmla="*/ 50 w 73"/>
                  <a:gd name="T39" fmla="*/ 3 h 73"/>
                  <a:gd name="T40" fmla="*/ 36 w 73"/>
                  <a:gd name="T41" fmla="*/ 3 h 73"/>
                  <a:gd name="T42" fmla="*/ 23 w 73"/>
                  <a:gd name="T43" fmla="*/ 3 h 73"/>
                  <a:gd name="T44" fmla="*/ 13 w 73"/>
                  <a:gd name="T45" fmla="*/ 14 h 73"/>
                  <a:gd name="T46" fmla="*/ 4 w 73"/>
                  <a:gd name="T47" fmla="*/ 23 h 73"/>
                  <a:gd name="T48" fmla="*/ 0 w 73"/>
                  <a:gd name="T49" fmla="*/ 37 h 73"/>
                  <a:gd name="T50" fmla="*/ 4 w 73"/>
                  <a:gd name="T51" fmla="*/ 50 h 73"/>
                  <a:gd name="T52" fmla="*/ 13 w 73"/>
                  <a:gd name="T53" fmla="*/ 63 h 73"/>
                  <a:gd name="T54" fmla="*/ 23 w 73"/>
                  <a:gd name="T55" fmla="*/ 71 h 73"/>
                  <a:gd name="T56" fmla="*/ 36 w 73"/>
                  <a:gd name="T57" fmla="*/ 73 h 73"/>
                  <a:gd name="T58" fmla="*/ 50 w 73"/>
                  <a:gd name="T59" fmla="*/ 71 h 73"/>
                  <a:gd name="T60" fmla="*/ 60 w 73"/>
                  <a:gd name="T61" fmla="*/ 63 h 73"/>
                  <a:gd name="T62" fmla="*/ 69 w 73"/>
                  <a:gd name="T63" fmla="*/ 50 h 73"/>
                  <a:gd name="T64" fmla="*/ 69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31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3" y="10"/>
                    </a:lnTo>
                    <a:lnTo>
                      <a:pt x="56" y="8"/>
                    </a:lnTo>
                    <a:lnTo>
                      <a:pt x="50" y="3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8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3"/>
                    </a:lnTo>
                    <a:lnTo>
                      <a:pt x="36" y="73"/>
                    </a:lnTo>
                    <a:lnTo>
                      <a:pt x="44" y="73"/>
                    </a:lnTo>
                    <a:lnTo>
                      <a:pt x="50" y="71"/>
                    </a:lnTo>
                    <a:lnTo>
                      <a:pt x="56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3" y="43"/>
                    </a:lnTo>
                    <a:lnTo>
                      <a:pt x="73" y="37"/>
                    </a:lnTo>
                    <a:lnTo>
                      <a:pt x="69" y="37"/>
                    </a:lnTo>
                    <a:lnTo>
                      <a:pt x="69" y="31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0" y="3"/>
                    </a:lnTo>
                    <a:lnTo>
                      <a:pt x="44" y="3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3" y="3"/>
                    </a:lnTo>
                    <a:lnTo>
                      <a:pt x="16" y="8"/>
                    </a:lnTo>
                    <a:lnTo>
                      <a:pt x="13" y="14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31"/>
                    </a:lnTo>
                    <a:lnTo>
                      <a:pt x="0" y="37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13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1"/>
                    </a:lnTo>
                    <a:lnTo>
                      <a:pt x="36" y="73"/>
                    </a:lnTo>
                    <a:lnTo>
                      <a:pt x="44" y="71"/>
                    </a:lnTo>
                    <a:lnTo>
                      <a:pt x="50" y="71"/>
                    </a:lnTo>
                    <a:lnTo>
                      <a:pt x="56" y="67"/>
                    </a:lnTo>
                    <a:lnTo>
                      <a:pt x="60" y="63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69" y="43"/>
                    </a:lnTo>
                    <a:lnTo>
                      <a:pt x="69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09" name="Freeform 1581">
                <a:extLst>
                  <a:ext uri="{FF2B5EF4-FFF2-40B4-BE49-F238E27FC236}">
                    <a16:creationId xmlns:a16="http://schemas.microsoft.com/office/drawing/2014/main" id="{59E5721C-70C6-4C59-BF1A-4C7DEA391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297"/>
                <a:ext cx="23" cy="23"/>
              </a:xfrm>
              <a:custGeom>
                <a:avLst/>
                <a:gdLst>
                  <a:gd name="T0" fmla="*/ 70 w 70"/>
                  <a:gd name="T1" fmla="*/ 28 h 71"/>
                  <a:gd name="T2" fmla="*/ 67 w 70"/>
                  <a:gd name="T3" fmla="*/ 15 h 71"/>
                  <a:gd name="T4" fmla="*/ 57 w 70"/>
                  <a:gd name="T5" fmla="*/ 5 h 71"/>
                  <a:gd name="T6" fmla="*/ 45 w 70"/>
                  <a:gd name="T7" fmla="*/ 0 h 71"/>
                  <a:gd name="T8" fmla="*/ 30 w 70"/>
                  <a:gd name="T9" fmla="*/ 0 h 71"/>
                  <a:gd name="T10" fmla="*/ 17 w 70"/>
                  <a:gd name="T11" fmla="*/ 5 h 71"/>
                  <a:gd name="T12" fmla="*/ 7 w 70"/>
                  <a:gd name="T13" fmla="*/ 15 h 71"/>
                  <a:gd name="T14" fmla="*/ 4 w 70"/>
                  <a:gd name="T15" fmla="*/ 28 h 71"/>
                  <a:gd name="T16" fmla="*/ 4 w 70"/>
                  <a:gd name="T17" fmla="*/ 40 h 71"/>
                  <a:gd name="T18" fmla="*/ 7 w 70"/>
                  <a:gd name="T19" fmla="*/ 55 h 71"/>
                  <a:gd name="T20" fmla="*/ 17 w 70"/>
                  <a:gd name="T21" fmla="*/ 65 h 71"/>
                  <a:gd name="T22" fmla="*/ 30 w 70"/>
                  <a:gd name="T23" fmla="*/ 68 h 71"/>
                  <a:gd name="T24" fmla="*/ 45 w 70"/>
                  <a:gd name="T25" fmla="*/ 68 h 71"/>
                  <a:gd name="T26" fmla="*/ 57 w 70"/>
                  <a:gd name="T27" fmla="*/ 65 h 71"/>
                  <a:gd name="T28" fmla="*/ 67 w 70"/>
                  <a:gd name="T29" fmla="*/ 55 h 71"/>
                  <a:gd name="T30" fmla="*/ 70 w 70"/>
                  <a:gd name="T31" fmla="*/ 40 h 71"/>
                  <a:gd name="T32" fmla="*/ 70 w 70"/>
                  <a:gd name="T33" fmla="*/ 28 h 71"/>
                  <a:gd name="T34" fmla="*/ 64 w 70"/>
                  <a:gd name="T35" fmla="*/ 17 h 71"/>
                  <a:gd name="T36" fmla="*/ 54 w 70"/>
                  <a:gd name="T37" fmla="*/ 8 h 71"/>
                  <a:gd name="T38" fmla="*/ 45 w 70"/>
                  <a:gd name="T39" fmla="*/ 0 h 71"/>
                  <a:gd name="T40" fmla="*/ 30 w 70"/>
                  <a:gd name="T41" fmla="*/ 0 h 71"/>
                  <a:gd name="T42" fmla="*/ 17 w 70"/>
                  <a:gd name="T43" fmla="*/ 8 h 71"/>
                  <a:gd name="T44" fmla="*/ 10 w 70"/>
                  <a:gd name="T45" fmla="*/ 17 h 71"/>
                  <a:gd name="T46" fmla="*/ 4 w 70"/>
                  <a:gd name="T47" fmla="*/ 28 h 71"/>
                  <a:gd name="T48" fmla="*/ 4 w 70"/>
                  <a:gd name="T49" fmla="*/ 40 h 71"/>
                  <a:gd name="T50" fmla="*/ 10 w 70"/>
                  <a:gd name="T51" fmla="*/ 55 h 71"/>
                  <a:gd name="T52" fmla="*/ 17 w 70"/>
                  <a:gd name="T53" fmla="*/ 61 h 71"/>
                  <a:gd name="T54" fmla="*/ 30 w 70"/>
                  <a:gd name="T55" fmla="*/ 68 h 71"/>
                  <a:gd name="T56" fmla="*/ 45 w 70"/>
                  <a:gd name="T57" fmla="*/ 68 h 71"/>
                  <a:gd name="T58" fmla="*/ 54 w 70"/>
                  <a:gd name="T59" fmla="*/ 61 h 71"/>
                  <a:gd name="T60" fmla="*/ 64 w 70"/>
                  <a:gd name="T61" fmla="*/ 55 h 71"/>
                  <a:gd name="T62" fmla="*/ 70 w 70"/>
                  <a:gd name="T63" fmla="*/ 4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71">
                    <a:moveTo>
                      <a:pt x="70" y="34"/>
                    </a:moveTo>
                    <a:lnTo>
                      <a:pt x="70" y="28"/>
                    </a:lnTo>
                    <a:lnTo>
                      <a:pt x="70" y="21"/>
                    </a:lnTo>
                    <a:lnTo>
                      <a:pt x="67" y="15"/>
                    </a:lnTo>
                    <a:lnTo>
                      <a:pt x="61" y="11"/>
                    </a:lnTo>
                    <a:lnTo>
                      <a:pt x="57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7" y="5"/>
                    </a:lnTo>
                    <a:lnTo>
                      <a:pt x="14" y="11"/>
                    </a:lnTo>
                    <a:lnTo>
                      <a:pt x="7" y="15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0" y="34"/>
                    </a:lnTo>
                    <a:lnTo>
                      <a:pt x="4" y="40"/>
                    </a:lnTo>
                    <a:lnTo>
                      <a:pt x="4" y="48"/>
                    </a:lnTo>
                    <a:lnTo>
                      <a:pt x="7" y="55"/>
                    </a:lnTo>
                    <a:lnTo>
                      <a:pt x="14" y="61"/>
                    </a:lnTo>
                    <a:lnTo>
                      <a:pt x="17" y="65"/>
                    </a:lnTo>
                    <a:lnTo>
                      <a:pt x="24" y="68"/>
                    </a:lnTo>
                    <a:lnTo>
                      <a:pt x="30" y="68"/>
                    </a:lnTo>
                    <a:lnTo>
                      <a:pt x="37" y="71"/>
                    </a:lnTo>
                    <a:lnTo>
                      <a:pt x="45" y="68"/>
                    </a:lnTo>
                    <a:lnTo>
                      <a:pt x="50" y="68"/>
                    </a:lnTo>
                    <a:lnTo>
                      <a:pt x="57" y="65"/>
                    </a:lnTo>
                    <a:lnTo>
                      <a:pt x="61" y="61"/>
                    </a:lnTo>
                    <a:lnTo>
                      <a:pt x="67" y="55"/>
                    </a:lnTo>
                    <a:lnTo>
                      <a:pt x="70" y="48"/>
                    </a:lnTo>
                    <a:lnTo>
                      <a:pt x="70" y="40"/>
                    </a:lnTo>
                    <a:lnTo>
                      <a:pt x="70" y="34"/>
                    </a:lnTo>
                    <a:lnTo>
                      <a:pt x="70" y="28"/>
                    </a:lnTo>
                    <a:lnTo>
                      <a:pt x="67" y="21"/>
                    </a:lnTo>
                    <a:lnTo>
                      <a:pt x="64" y="17"/>
                    </a:lnTo>
                    <a:lnTo>
                      <a:pt x="61" y="11"/>
                    </a:lnTo>
                    <a:lnTo>
                      <a:pt x="54" y="8"/>
                    </a:lnTo>
                    <a:lnTo>
                      <a:pt x="50" y="5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7" y="8"/>
                    </a:lnTo>
                    <a:lnTo>
                      <a:pt x="14" y="11"/>
                    </a:lnTo>
                    <a:lnTo>
                      <a:pt x="10" y="17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7" y="48"/>
                    </a:lnTo>
                    <a:lnTo>
                      <a:pt x="10" y="55"/>
                    </a:lnTo>
                    <a:lnTo>
                      <a:pt x="14" y="57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0" y="68"/>
                    </a:lnTo>
                    <a:lnTo>
                      <a:pt x="37" y="68"/>
                    </a:lnTo>
                    <a:lnTo>
                      <a:pt x="45" y="68"/>
                    </a:lnTo>
                    <a:lnTo>
                      <a:pt x="50" y="65"/>
                    </a:lnTo>
                    <a:lnTo>
                      <a:pt x="54" y="61"/>
                    </a:lnTo>
                    <a:lnTo>
                      <a:pt x="61" y="57"/>
                    </a:lnTo>
                    <a:lnTo>
                      <a:pt x="64" y="55"/>
                    </a:lnTo>
                    <a:lnTo>
                      <a:pt x="67" y="48"/>
                    </a:lnTo>
                    <a:lnTo>
                      <a:pt x="70" y="40"/>
                    </a:lnTo>
                    <a:lnTo>
                      <a:pt x="70" y="34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0" name="Freeform 1582">
                <a:extLst>
                  <a:ext uri="{FF2B5EF4-FFF2-40B4-BE49-F238E27FC236}">
                    <a16:creationId xmlns:a16="http://schemas.microsoft.com/office/drawing/2014/main" id="{286DEC93-A0A9-4644-9EF6-57B374DFE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297"/>
                <a:ext cx="22" cy="23"/>
              </a:xfrm>
              <a:custGeom>
                <a:avLst/>
                <a:gdLst>
                  <a:gd name="T0" fmla="*/ 65 w 65"/>
                  <a:gd name="T1" fmla="*/ 28 h 68"/>
                  <a:gd name="T2" fmla="*/ 59 w 65"/>
                  <a:gd name="T3" fmla="*/ 18 h 68"/>
                  <a:gd name="T4" fmla="*/ 49 w 65"/>
                  <a:gd name="T5" fmla="*/ 7 h 68"/>
                  <a:gd name="T6" fmla="*/ 40 w 65"/>
                  <a:gd name="T7" fmla="*/ 0 h 68"/>
                  <a:gd name="T8" fmla="*/ 25 w 65"/>
                  <a:gd name="T9" fmla="*/ 0 h 68"/>
                  <a:gd name="T10" fmla="*/ 13 w 65"/>
                  <a:gd name="T11" fmla="*/ 7 h 68"/>
                  <a:gd name="T12" fmla="*/ 6 w 65"/>
                  <a:gd name="T13" fmla="*/ 18 h 68"/>
                  <a:gd name="T14" fmla="*/ 0 w 65"/>
                  <a:gd name="T15" fmla="*/ 28 h 68"/>
                  <a:gd name="T16" fmla="*/ 0 w 65"/>
                  <a:gd name="T17" fmla="*/ 40 h 68"/>
                  <a:gd name="T18" fmla="*/ 6 w 65"/>
                  <a:gd name="T19" fmla="*/ 54 h 68"/>
                  <a:gd name="T20" fmla="*/ 13 w 65"/>
                  <a:gd name="T21" fmla="*/ 60 h 68"/>
                  <a:gd name="T22" fmla="*/ 25 w 65"/>
                  <a:gd name="T23" fmla="*/ 68 h 68"/>
                  <a:gd name="T24" fmla="*/ 40 w 65"/>
                  <a:gd name="T25" fmla="*/ 68 h 68"/>
                  <a:gd name="T26" fmla="*/ 49 w 65"/>
                  <a:gd name="T27" fmla="*/ 60 h 68"/>
                  <a:gd name="T28" fmla="*/ 59 w 65"/>
                  <a:gd name="T29" fmla="*/ 54 h 68"/>
                  <a:gd name="T30" fmla="*/ 65 w 65"/>
                  <a:gd name="T31" fmla="*/ 40 h 68"/>
                  <a:gd name="T32" fmla="*/ 63 w 65"/>
                  <a:gd name="T33" fmla="*/ 34 h 68"/>
                  <a:gd name="T34" fmla="*/ 63 w 65"/>
                  <a:gd name="T35" fmla="*/ 20 h 68"/>
                  <a:gd name="T36" fmla="*/ 55 w 65"/>
                  <a:gd name="T37" fmla="*/ 11 h 68"/>
                  <a:gd name="T38" fmla="*/ 46 w 65"/>
                  <a:gd name="T39" fmla="*/ 5 h 68"/>
                  <a:gd name="T40" fmla="*/ 32 w 65"/>
                  <a:gd name="T41" fmla="*/ 5 h 68"/>
                  <a:gd name="T42" fmla="*/ 19 w 65"/>
                  <a:gd name="T43" fmla="*/ 5 h 68"/>
                  <a:gd name="T44" fmla="*/ 9 w 65"/>
                  <a:gd name="T45" fmla="*/ 11 h 68"/>
                  <a:gd name="T46" fmla="*/ 2 w 65"/>
                  <a:gd name="T47" fmla="*/ 20 h 68"/>
                  <a:gd name="T48" fmla="*/ 0 w 65"/>
                  <a:gd name="T49" fmla="*/ 34 h 68"/>
                  <a:gd name="T50" fmla="*/ 2 w 65"/>
                  <a:gd name="T51" fmla="*/ 47 h 68"/>
                  <a:gd name="T52" fmla="*/ 9 w 65"/>
                  <a:gd name="T53" fmla="*/ 57 h 68"/>
                  <a:gd name="T54" fmla="*/ 19 w 65"/>
                  <a:gd name="T55" fmla="*/ 64 h 68"/>
                  <a:gd name="T56" fmla="*/ 32 w 65"/>
                  <a:gd name="T57" fmla="*/ 68 h 68"/>
                  <a:gd name="T58" fmla="*/ 46 w 65"/>
                  <a:gd name="T59" fmla="*/ 64 h 68"/>
                  <a:gd name="T60" fmla="*/ 55 w 65"/>
                  <a:gd name="T61" fmla="*/ 57 h 68"/>
                  <a:gd name="T62" fmla="*/ 63 w 65"/>
                  <a:gd name="T63" fmla="*/ 47 h 68"/>
                  <a:gd name="T64" fmla="*/ 63 w 65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8">
                    <a:moveTo>
                      <a:pt x="65" y="34"/>
                    </a:moveTo>
                    <a:lnTo>
                      <a:pt x="65" y="28"/>
                    </a:lnTo>
                    <a:lnTo>
                      <a:pt x="63" y="20"/>
                    </a:lnTo>
                    <a:lnTo>
                      <a:pt x="59" y="18"/>
                    </a:lnTo>
                    <a:lnTo>
                      <a:pt x="55" y="11"/>
                    </a:lnTo>
                    <a:lnTo>
                      <a:pt x="49" y="7"/>
                    </a:lnTo>
                    <a:lnTo>
                      <a:pt x="46" y="5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5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3" y="60"/>
                    </a:lnTo>
                    <a:lnTo>
                      <a:pt x="19" y="64"/>
                    </a:lnTo>
                    <a:lnTo>
                      <a:pt x="25" y="68"/>
                    </a:lnTo>
                    <a:lnTo>
                      <a:pt x="32" y="68"/>
                    </a:lnTo>
                    <a:lnTo>
                      <a:pt x="40" y="68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5" y="57"/>
                    </a:lnTo>
                    <a:lnTo>
                      <a:pt x="59" y="54"/>
                    </a:lnTo>
                    <a:lnTo>
                      <a:pt x="63" y="47"/>
                    </a:lnTo>
                    <a:lnTo>
                      <a:pt x="65" y="40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28"/>
                    </a:lnTo>
                    <a:lnTo>
                      <a:pt x="63" y="20"/>
                    </a:lnTo>
                    <a:lnTo>
                      <a:pt x="59" y="18"/>
                    </a:lnTo>
                    <a:lnTo>
                      <a:pt x="55" y="11"/>
                    </a:lnTo>
                    <a:lnTo>
                      <a:pt x="49" y="7"/>
                    </a:lnTo>
                    <a:lnTo>
                      <a:pt x="46" y="5"/>
                    </a:lnTo>
                    <a:lnTo>
                      <a:pt x="40" y="5"/>
                    </a:lnTo>
                    <a:lnTo>
                      <a:pt x="32" y="5"/>
                    </a:lnTo>
                    <a:lnTo>
                      <a:pt x="25" y="5"/>
                    </a:lnTo>
                    <a:lnTo>
                      <a:pt x="19" y="5"/>
                    </a:lnTo>
                    <a:lnTo>
                      <a:pt x="15" y="7"/>
                    </a:lnTo>
                    <a:lnTo>
                      <a:pt x="9" y="11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2" y="47"/>
                    </a:lnTo>
                    <a:lnTo>
                      <a:pt x="6" y="51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19" y="64"/>
                    </a:lnTo>
                    <a:lnTo>
                      <a:pt x="25" y="64"/>
                    </a:lnTo>
                    <a:lnTo>
                      <a:pt x="32" y="68"/>
                    </a:lnTo>
                    <a:lnTo>
                      <a:pt x="40" y="64"/>
                    </a:lnTo>
                    <a:lnTo>
                      <a:pt x="46" y="64"/>
                    </a:lnTo>
                    <a:lnTo>
                      <a:pt x="49" y="60"/>
                    </a:lnTo>
                    <a:lnTo>
                      <a:pt x="55" y="57"/>
                    </a:lnTo>
                    <a:lnTo>
                      <a:pt x="59" y="51"/>
                    </a:lnTo>
                    <a:lnTo>
                      <a:pt x="63" y="47"/>
                    </a:lnTo>
                    <a:lnTo>
                      <a:pt x="63" y="40"/>
                    </a:lnTo>
                    <a:lnTo>
                      <a:pt x="63" y="34"/>
                    </a:lnTo>
                    <a:lnTo>
                      <a:pt x="65" y="34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1" name="Freeform 1583">
                <a:extLst>
                  <a:ext uri="{FF2B5EF4-FFF2-40B4-BE49-F238E27FC236}">
                    <a16:creationId xmlns:a16="http://schemas.microsoft.com/office/drawing/2014/main" id="{6DCC7051-2FFD-43B4-BD90-FAEFCEC7C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298"/>
                <a:ext cx="21" cy="21"/>
              </a:xfrm>
              <a:custGeom>
                <a:avLst/>
                <a:gdLst>
                  <a:gd name="T0" fmla="*/ 63 w 63"/>
                  <a:gd name="T1" fmla="*/ 23 h 63"/>
                  <a:gd name="T2" fmla="*/ 60 w 63"/>
                  <a:gd name="T3" fmla="*/ 14 h 63"/>
                  <a:gd name="T4" fmla="*/ 49 w 63"/>
                  <a:gd name="T5" fmla="*/ 4 h 63"/>
                  <a:gd name="T6" fmla="*/ 40 w 63"/>
                  <a:gd name="T7" fmla="*/ 0 h 63"/>
                  <a:gd name="T8" fmla="*/ 26 w 63"/>
                  <a:gd name="T9" fmla="*/ 0 h 63"/>
                  <a:gd name="T10" fmla="*/ 15 w 63"/>
                  <a:gd name="T11" fmla="*/ 4 h 63"/>
                  <a:gd name="T12" fmla="*/ 6 w 63"/>
                  <a:gd name="T13" fmla="*/ 14 h 63"/>
                  <a:gd name="T14" fmla="*/ 3 w 63"/>
                  <a:gd name="T15" fmla="*/ 23 h 63"/>
                  <a:gd name="T16" fmla="*/ 3 w 63"/>
                  <a:gd name="T17" fmla="*/ 37 h 63"/>
                  <a:gd name="T18" fmla="*/ 6 w 63"/>
                  <a:gd name="T19" fmla="*/ 46 h 63"/>
                  <a:gd name="T20" fmla="*/ 15 w 63"/>
                  <a:gd name="T21" fmla="*/ 56 h 63"/>
                  <a:gd name="T22" fmla="*/ 26 w 63"/>
                  <a:gd name="T23" fmla="*/ 61 h 63"/>
                  <a:gd name="T24" fmla="*/ 40 w 63"/>
                  <a:gd name="T25" fmla="*/ 61 h 63"/>
                  <a:gd name="T26" fmla="*/ 49 w 63"/>
                  <a:gd name="T27" fmla="*/ 56 h 63"/>
                  <a:gd name="T28" fmla="*/ 60 w 63"/>
                  <a:gd name="T29" fmla="*/ 46 h 63"/>
                  <a:gd name="T30" fmla="*/ 63 w 63"/>
                  <a:gd name="T31" fmla="*/ 37 h 63"/>
                  <a:gd name="T32" fmla="*/ 63 w 63"/>
                  <a:gd name="T33" fmla="*/ 23 h 63"/>
                  <a:gd name="T34" fmla="*/ 55 w 63"/>
                  <a:gd name="T35" fmla="*/ 14 h 63"/>
                  <a:gd name="T36" fmla="*/ 49 w 63"/>
                  <a:gd name="T37" fmla="*/ 6 h 63"/>
                  <a:gd name="T38" fmla="*/ 40 w 63"/>
                  <a:gd name="T39" fmla="*/ 0 h 63"/>
                  <a:gd name="T40" fmla="*/ 26 w 63"/>
                  <a:gd name="T41" fmla="*/ 0 h 63"/>
                  <a:gd name="T42" fmla="*/ 15 w 63"/>
                  <a:gd name="T43" fmla="*/ 6 h 63"/>
                  <a:gd name="T44" fmla="*/ 10 w 63"/>
                  <a:gd name="T45" fmla="*/ 14 h 63"/>
                  <a:gd name="T46" fmla="*/ 3 w 63"/>
                  <a:gd name="T47" fmla="*/ 23 h 63"/>
                  <a:gd name="T48" fmla="*/ 3 w 63"/>
                  <a:gd name="T49" fmla="*/ 37 h 63"/>
                  <a:gd name="T50" fmla="*/ 10 w 63"/>
                  <a:gd name="T51" fmla="*/ 46 h 63"/>
                  <a:gd name="T52" fmla="*/ 15 w 63"/>
                  <a:gd name="T53" fmla="*/ 54 h 63"/>
                  <a:gd name="T54" fmla="*/ 26 w 63"/>
                  <a:gd name="T55" fmla="*/ 61 h 63"/>
                  <a:gd name="T56" fmla="*/ 40 w 63"/>
                  <a:gd name="T57" fmla="*/ 61 h 63"/>
                  <a:gd name="T58" fmla="*/ 49 w 63"/>
                  <a:gd name="T59" fmla="*/ 54 h 63"/>
                  <a:gd name="T60" fmla="*/ 55 w 63"/>
                  <a:gd name="T61" fmla="*/ 46 h 63"/>
                  <a:gd name="T62" fmla="*/ 63 w 63"/>
                  <a:gd name="T63" fmla="*/ 3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" h="63">
                    <a:moveTo>
                      <a:pt x="63" y="31"/>
                    </a:moveTo>
                    <a:lnTo>
                      <a:pt x="63" y="23"/>
                    </a:lnTo>
                    <a:lnTo>
                      <a:pt x="63" y="16"/>
                    </a:lnTo>
                    <a:lnTo>
                      <a:pt x="60" y="14"/>
                    </a:lnTo>
                    <a:lnTo>
                      <a:pt x="55" y="6"/>
                    </a:lnTo>
                    <a:lnTo>
                      <a:pt x="49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4"/>
                    </a:lnTo>
                    <a:lnTo>
                      <a:pt x="10" y="6"/>
                    </a:lnTo>
                    <a:lnTo>
                      <a:pt x="6" y="14"/>
                    </a:lnTo>
                    <a:lnTo>
                      <a:pt x="3" y="16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3" y="37"/>
                    </a:lnTo>
                    <a:lnTo>
                      <a:pt x="3" y="44"/>
                    </a:lnTo>
                    <a:lnTo>
                      <a:pt x="6" y="46"/>
                    </a:lnTo>
                    <a:lnTo>
                      <a:pt x="10" y="54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6" y="61"/>
                    </a:lnTo>
                    <a:lnTo>
                      <a:pt x="33" y="63"/>
                    </a:lnTo>
                    <a:lnTo>
                      <a:pt x="40" y="61"/>
                    </a:lnTo>
                    <a:lnTo>
                      <a:pt x="46" y="61"/>
                    </a:lnTo>
                    <a:lnTo>
                      <a:pt x="49" y="56"/>
                    </a:lnTo>
                    <a:lnTo>
                      <a:pt x="55" y="54"/>
                    </a:lnTo>
                    <a:lnTo>
                      <a:pt x="60" y="46"/>
                    </a:lnTo>
                    <a:lnTo>
                      <a:pt x="63" y="44"/>
                    </a:lnTo>
                    <a:lnTo>
                      <a:pt x="63" y="37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0" y="21"/>
                    </a:lnTo>
                    <a:lnTo>
                      <a:pt x="55" y="14"/>
                    </a:lnTo>
                    <a:lnTo>
                      <a:pt x="53" y="10"/>
                    </a:lnTo>
                    <a:lnTo>
                      <a:pt x="49" y="6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5" y="6"/>
                    </a:lnTo>
                    <a:lnTo>
                      <a:pt x="13" y="10"/>
                    </a:lnTo>
                    <a:lnTo>
                      <a:pt x="10" y="14"/>
                    </a:lnTo>
                    <a:lnTo>
                      <a:pt x="6" y="21"/>
                    </a:lnTo>
                    <a:lnTo>
                      <a:pt x="3" y="23"/>
                    </a:lnTo>
                    <a:lnTo>
                      <a:pt x="3" y="31"/>
                    </a:lnTo>
                    <a:lnTo>
                      <a:pt x="3" y="37"/>
                    </a:lnTo>
                    <a:lnTo>
                      <a:pt x="6" y="44"/>
                    </a:lnTo>
                    <a:lnTo>
                      <a:pt x="10" y="46"/>
                    </a:lnTo>
                    <a:lnTo>
                      <a:pt x="13" y="50"/>
                    </a:lnTo>
                    <a:lnTo>
                      <a:pt x="15" y="54"/>
                    </a:lnTo>
                    <a:lnTo>
                      <a:pt x="20" y="56"/>
                    </a:lnTo>
                    <a:lnTo>
                      <a:pt x="26" y="61"/>
                    </a:lnTo>
                    <a:lnTo>
                      <a:pt x="33" y="61"/>
                    </a:lnTo>
                    <a:lnTo>
                      <a:pt x="40" y="61"/>
                    </a:lnTo>
                    <a:lnTo>
                      <a:pt x="43" y="56"/>
                    </a:lnTo>
                    <a:lnTo>
                      <a:pt x="49" y="54"/>
                    </a:lnTo>
                    <a:lnTo>
                      <a:pt x="53" y="50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37"/>
                    </a:lnTo>
                    <a:lnTo>
                      <a:pt x="63" y="31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2" name="Freeform 1584">
                <a:extLst>
                  <a:ext uri="{FF2B5EF4-FFF2-40B4-BE49-F238E27FC236}">
                    <a16:creationId xmlns:a16="http://schemas.microsoft.com/office/drawing/2014/main" id="{BBB86A32-2C3B-498B-8F8E-A56DE6775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298"/>
                <a:ext cx="20" cy="21"/>
              </a:xfrm>
              <a:custGeom>
                <a:avLst/>
                <a:gdLst>
                  <a:gd name="T0" fmla="*/ 61 w 61"/>
                  <a:gd name="T1" fmla="*/ 23 h 61"/>
                  <a:gd name="T2" fmla="*/ 53 w 61"/>
                  <a:gd name="T3" fmla="*/ 14 h 61"/>
                  <a:gd name="T4" fmla="*/ 47 w 61"/>
                  <a:gd name="T5" fmla="*/ 6 h 61"/>
                  <a:gd name="T6" fmla="*/ 38 w 61"/>
                  <a:gd name="T7" fmla="*/ 0 h 61"/>
                  <a:gd name="T8" fmla="*/ 23 w 61"/>
                  <a:gd name="T9" fmla="*/ 0 h 61"/>
                  <a:gd name="T10" fmla="*/ 13 w 61"/>
                  <a:gd name="T11" fmla="*/ 6 h 61"/>
                  <a:gd name="T12" fmla="*/ 7 w 61"/>
                  <a:gd name="T13" fmla="*/ 14 h 61"/>
                  <a:gd name="T14" fmla="*/ 0 w 61"/>
                  <a:gd name="T15" fmla="*/ 23 h 61"/>
                  <a:gd name="T16" fmla="*/ 0 w 61"/>
                  <a:gd name="T17" fmla="*/ 37 h 61"/>
                  <a:gd name="T18" fmla="*/ 7 w 61"/>
                  <a:gd name="T19" fmla="*/ 46 h 61"/>
                  <a:gd name="T20" fmla="*/ 13 w 61"/>
                  <a:gd name="T21" fmla="*/ 54 h 61"/>
                  <a:gd name="T22" fmla="*/ 23 w 61"/>
                  <a:gd name="T23" fmla="*/ 61 h 61"/>
                  <a:gd name="T24" fmla="*/ 38 w 61"/>
                  <a:gd name="T25" fmla="*/ 61 h 61"/>
                  <a:gd name="T26" fmla="*/ 47 w 61"/>
                  <a:gd name="T27" fmla="*/ 54 h 61"/>
                  <a:gd name="T28" fmla="*/ 53 w 61"/>
                  <a:gd name="T29" fmla="*/ 46 h 61"/>
                  <a:gd name="T30" fmla="*/ 61 w 61"/>
                  <a:gd name="T31" fmla="*/ 37 h 61"/>
                  <a:gd name="T32" fmla="*/ 57 w 61"/>
                  <a:gd name="T33" fmla="*/ 31 h 61"/>
                  <a:gd name="T34" fmla="*/ 57 w 61"/>
                  <a:gd name="T35" fmla="*/ 21 h 61"/>
                  <a:gd name="T36" fmla="*/ 51 w 61"/>
                  <a:gd name="T37" fmla="*/ 10 h 61"/>
                  <a:gd name="T38" fmla="*/ 40 w 61"/>
                  <a:gd name="T39" fmla="*/ 4 h 61"/>
                  <a:gd name="T40" fmla="*/ 30 w 61"/>
                  <a:gd name="T41" fmla="*/ 4 h 61"/>
                  <a:gd name="T42" fmla="*/ 21 w 61"/>
                  <a:gd name="T43" fmla="*/ 4 h 61"/>
                  <a:gd name="T44" fmla="*/ 11 w 61"/>
                  <a:gd name="T45" fmla="*/ 10 h 61"/>
                  <a:gd name="T46" fmla="*/ 4 w 61"/>
                  <a:gd name="T47" fmla="*/ 21 h 61"/>
                  <a:gd name="T48" fmla="*/ 4 w 61"/>
                  <a:gd name="T49" fmla="*/ 31 h 61"/>
                  <a:gd name="T50" fmla="*/ 4 w 61"/>
                  <a:gd name="T51" fmla="*/ 40 h 61"/>
                  <a:gd name="T52" fmla="*/ 11 w 61"/>
                  <a:gd name="T53" fmla="*/ 51 h 61"/>
                  <a:gd name="T54" fmla="*/ 21 w 61"/>
                  <a:gd name="T55" fmla="*/ 56 h 61"/>
                  <a:gd name="T56" fmla="*/ 30 w 61"/>
                  <a:gd name="T57" fmla="*/ 56 h 61"/>
                  <a:gd name="T58" fmla="*/ 40 w 61"/>
                  <a:gd name="T59" fmla="*/ 56 h 61"/>
                  <a:gd name="T60" fmla="*/ 51 w 61"/>
                  <a:gd name="T61" fmla="*/ 51 h 61"/>
                  <a:gd name="T62" fmla="*/ 57 w 61"/>
                  <a:gd name="T63" fmla="*/ 40 h 61"/>
                  <a:gd name="T64" fmla="*/ 57 w 61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3"/>
                    </a:lnTo>
                    <a:lnTo>
                      <a:pt x="57" y="21"/>
                    </a:lnTo>
                    <a:lnTo>
                      <a:pt x="53" y="14"/>
                    </a:lnTo>
                    <a:lnTo>
                      <a:pt x="51" y="10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4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4" y="44"/>
                    </a:lnTo>
                    <a:lnTo>
                      <a:pt x="7" y="46"/>
                    </a:lnTo>
                    <a:lnTo>
                      <a:pt x="11" y="51"/>
                    </a:lnTo>
                    <a:lnTo>
                      <a:pt x="13" y="54"/>
                    </a:lnTo>
                    <a:lnTo>
                      <a:pt x="17" y="56"/>
                    </a:lnTo>
                    <a:lnTo>
                      <a:pt x="23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0" y="56"/>
                    </a:lnTo>
                    <a:lnTo>
                      <a:pt x="47" y="54"/>
                    </a:lnTo>
                    <a:lnTo>
                      <a:pt x="51" y="51"/>
                    </a:lnTo>
                    <a:lnTo>
                      <a:pt x="53" y="46"/>
                    </a:lnTo>
                    <a:lnTo>
                      <a:pt x="57" y="44"/>
                    </a:lnTo>
                    <a:lnTo>
                      <a:pt x="61" y="37"/>
                    </a:lnTo>
                    <a:lnTo>
                      <a:pt x="61" y="31"/>
                    </a:lnTo>
                    <a:lnTo>
                      <a:pt x="57" y="31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3" y="14"/>
                    </a:lnTo>
                    <a:lnTo>
                      <a:pt x="51" y="10"/>
                    </a:lnTo>
                    <a:lnTo>
                      <a:pt x="47" y="6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3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31"/>
                    </a:lnTo>
                    <a:lnTo>
                      <a:pt x="4" y="37"/>
                    </a:lnTo>
                    <a:lnTo>
                      <a:pt x="4" y="40"/>
                    </a:lnTo>
                    <a:lnTo>
                      <a:pt x="7" y="46"/>
                    </a:lnTo>
                    <a:lnTo>
                      <a:pt x="11" y="51"/>
                    </a:lnTo>
                    <a:lnTo>
                      <a:pt x="13" y="54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30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7" y="54"/>
                    </a:lnTo>
                    <a:lnTo>
                      <a:pt x="51" y="51"/>
                    </a:lnTo>
                    <a:lnTo>
                      <a:pt x="53" y="46"/>
                    </a:lnTo>
                    <a:lnTo>
                      <a:pt x="57" y="40"/>
                    </a:lnTo>
                    <a:lnTo>
                      <a:pt x="57" y="37"/>
                    </a:lnTo>
                    <a:lnTo>
                      <a:pt x="57" y="31"/>
                    </a:lnTo>
                    <a:lnTo>
                      <a:pt x="61" y="31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3" name="Freeform 1585">
                <a:extLst>
                  <a:ext uri="{FF2B5EF4-FFF2-40B4-BE49-F238E27FC236}">
                    <a16:creationId xmlns:a16="http://schemas.microsoft.com/office/drawing/2014/main" id="{53B97100-06B0-424C-A978-13E112CC8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300"/>
                <a:ext cx="18" cy="17"/>
              </a:xfrm>
              <a:custGeom>
                <a:avLst/>
                <a:gdLst>
                  <a:gd name="T0" fmla="*/ 53 w 53"/>
                  <a:gd name="T1" fmla="*/ 21 h 53"/>
                  <a:gd name="T2" fmla="*/ 49 w 53"/>
                  <a:gd name="T3" fmla="*/ 11 h 53"/>
                  <a:gd name="T4" fmla="*/ 43 w 53"/>
                  <a:gd name="T5" fmla="*/ 4 h 53"/>
                  <a:gd name="T6" fmla="*/ 34 w 53"/>
                  <a:gd name="T7" fmla="*/ 0 h 53"/>
                  <a:gd name="T8" fmla="*/ 19 w 53"/>
                  <a:gd name="T9" fmla="*/ 0 h 53"/>
                  <a:gd name="T10" fmla="*/ 9 w 53"/>
                  <a:gd name="T11" fmla="*/ 4 h 53"/>
                  <a:gd name="T12" fmla="*/ 3 w 53"/>
                  <a:gd name="T13" fmla="*/ 11 h 53"/>
                  <a:gd name="T14" fmla="*/ 0 w 53"/>
                  <a:gd name="T15" fmla="*/ 21 h 53"/>
                  <a:gd name="T16" fmla="*/ 0 w 53"/>
                  <a:gd name="T17" fmla="*/ 33 h 53"/>
                  <a:gd name="T18" fmla="*/ 3 w 53"/>
                  <a:gd name="T19" fmla="*/ 44 h 53"/>
                  <a:gd name="T20" fmla="*/ 9 w 53"/>
                  <a:gd name="T21" fmla="*/ 50 h 53"/>
                  <a:gd name="T22" fmla="*/ 19 w 53"/>
                  <a:gd name="T23" fmla="*/ 53 h 53"/>
                  <a:gd name="T24" fmla="*/ 34 w 53"/>
                  <a:gd name="T25" fmla="*/ 53 h 53"/>
                  <a:gd name="T26" fmla="*/ 43 w 53"/>
                  <a:gd name="T27" fmla="*/ 50 h 53"/>
                  <a:gd name="T28" fmla="*/ 49 w 53"/>
                  <a:gd name="T29" fmla="*/ 44 h 53"/>
                  <a:gd name="T30" fmla="*/ 53 w 53"/>
                  <a:gd name="T31" fmla="*/ 33 h 53"/>
                  <a:gd name="T32" fmla="*/ 53 w 53"/>
                  <a:gd name="T33" fmla="*/ 23 h 53"/>
                  <a:gd name="T34" fmla="*/ 47 w 53"/>
                  <a:gd name="T35" fmla="*/ 13 h 53"/>
                  <a:gd name="T36" fmla="*/ 40 w 53"/>
                  <a:gd name="T37" fmla="*/ 7 h 53"/>
                  <a:gd name="T38" fmla="*/ 34 w 53"/>
                  <a:gd name="T39" fmla="*/ 0 h 53"/>
                  <a:gd name="T40" fmla="*/ 19 w 53"/>
                  <a:gd name="T41" fmla="*/ 0 h 53"/>
                  <a:gd name="T42" fmla="*/ 13 w 53"/>
                  <a:gd name="T43" fmla="*/ 7 h 53"/>
                  <a:gd name="T44" fmla="*/ 3 w 53"/>
                  <a:gd name="T45" fmla="*/ 13 h 53"/>
                  <a:gd name="T46" fmla="*/ 0 w 53"/>
                  <a:gd name="T47" fmla="*/ 23 h 53"/>
                  <a:gd name="T48" fmla="*/ 0 w 53"/>
                  <a:gd name="T49" fmla="*/ 33 h 53"/>
                  <a:gd name="T50" fmla="*/ 3 w 53"/>
                  <a:gd name="T51" fmla="*/ 40 h 53"/>
                  <a:gd name="T52" fmla="*/ 13 w 53"/>
                  <a:gd name="T53" fmla="*/ 50 h 53"/>
                  <a:gd name="T54" fmla="*/ 19 w 53"/>
                  <a:gd name="T55" fmla="*/ 53 h 53"/>
                  <a:gd name="T56" fmla="*/ 34 w 53"/>
                  <a:gd name="T57" fmla="*/ 53 h 53"/>
                  <a:gd name="T58" fmla="*/ 40 w 53"/>
                  <a:gd name="T59" fmla="*/ 50 h 53"/>
                  <a:gd name="T60" fmla="*/ 47 w 53"/>
                  <a:gd name="T61" fmla="*/ 40 h 53"/>
                  <a:gd name="T62" fmla="*/ 53 w 53"/>
                  <a:gd name="T63" fmla="*/ 3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3" y="18"/>
                    </a:lnTo>
                    <a:lnTo>
                      <a:pt x="49" y="11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3" y="44"/>
                    </a:lnTo>
                    <a:lnTo>
                      <a:pt x="7" y="47"/>
                    </a:lnTo>
                    <a:lnTo>
                      <a:pt x="9" y="50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6" y="53"/>
                    </a:lnTo>
                    <a:lnTo>
                      <a:pt x="34" y="53"/>
                    </a:lnTo>
                    <a:lnTo>
                      <a:pt x="36" y="53"/>
                    </a:lnTo>
                    <a:lnTo>
                      <a:pt x="43" y="50"/>
                    </a:lnTo>
                    <a:lnTo>
                      <a:pt x="47" y="47"/>
                    </a:lnTo>
                    <a:lnTo>
                      <a:pt x="49" y="44"/>
                    </a:lnTo>
                    <a:lnTo>
                      <a:pt x="53" y="38"/>
                    </a:lnTo>
                    <a:lnTo>
                      <a:pt x="53" y="33"/>
                    </a:lnTo>
                    <a:lnTo>
                      <a:pt x="53" y="27"/>
                    </a:lnTo>
                    <a:lnTo>
                      <a:pt x="53" y="23"/>
                    </a:lnTo>
                    <a:lnTo>
                      <a:pt x="49" y="18"/>
                    </a:lnTo>
                    <a:lnTo>
                      <a:pt x="47" y="13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7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7" y="47"/>
                    </a:lnTo>
                    <a:lnTo>
                      <a:pt x="13" y="50"/>
                    </a:lnTo>
                    <a:lnTo>
                      <a:pt x="17" y="50"/>
                    </a:lnTo>
                    <a:lnTo>
                      <a:pt x="19" y="53"/>
                    </a:lnTo>
                    <a:lnTo>
                      <a:pt x="26" y="53"/>
                    </a:lnTo>
                    <a:lnTo>
                      <a:pt x="34" y="53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3" y="47"/>
                    </a:lnTo>
                    <a:lnTo>
                      <a:pt x="47" y="40"/>
                    </a:lnTo>
                    <a:lnTo>
                      <a:pt x="49" y="38"/>
                    </a:lnTo>
                    <a:lnTo>
                      <a:pt x="53" y="33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4" name="Freeform 1586">
                <a:extLst>
                  <a:ext uri="{FF2B5EF4-FFF2-40B4-BE49-F238E27FC236}">
                    <a16:creationId xmlns:a16="http://schemas.microsoft.com/office/drawing/2014/main" id="{A8049476-9F1A-48F8-A7A7-22AF129B2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300"/>
                <a:ext cx="18" cy="17"/>
              </a:xfrm>
              <a:custGeom>
                <a:avLst/>
                <a:gdLst>
                  <a:gd name="T0" fmla="*/ 53 w 53"/>
                  <a:gd name="T1" fmla="*/ 23 h 53"/>
                  <a:gd name="T2" fmla="*/ 47 w 53"/>
                  <a:gd name="T3" fmla="*/ 13 h 53"/>
                  <a:gd name="T4" fmla="*/ 40 w 53"/>
                  <a:gd name="T5" fmla="*/ 7 h 53"/>
                  <a:gd name="T6" fmla="*/ 34 w 53"/>
                  <a:gd name="T7" fmla="*/ 0 h 53"/>
                  <a:gd name="T8" fmla="*/ 19 w 53"/>
                  <a:gd name="T9" fmla="*/ 0 h 53"/>
                  <a:gd name="T10" fmla="*/ 13 w 53"/>
                  <a:gd name="T11" fmla="*/ 7 h 53"/>
                  <a:gd name="T12" fmla="*/ 3 w 53"/>
                  <a:gd name="T13" fmla="*/ 13 h 53"/>
                  <a:gd name="T14" fmla="*/ 0 w 53"/>
                  <a:gd name="T15" fmla="*/ 23 h 53"/>
                  <a:gd name="T16" fmla="*/ 0 w 53"/>
                  <a:gd name="T17" fmla="*/ 33 h 53"/>
                  <a:gd name="T18" fmla="*/ 3 w 53"/>
                  <a:gd name="T19" fmla="*/ 40 h 53"/>
                  <a:gd name="T20" fmla="*/ 13 w 53"/>
                  <a:gd name="T21" fmla="*/ 50 h 53"/>
                  <a:gd name="T22" fmla="*/ 19 w 53"/>
                  <a:gd name="T23" fmla="*/ 53 h 53"/>
                  <a:gd name="T24" fmla="*/ 34 w 53"/>
                  <a:gd name="T25" fmla="*/ 53 h 53"/>
                  <a:gd name="T26" fmla="*/ 40 w 53"/>
                  <a:gd name="T27" fmla="*/ 50 h 53"/>
                  <a:gd name="T28" fmla="*/ 47 w 53"/>
                  <a:gd name="T29" fmla="*/ 40 h 53"/>
                  <a:gd name="T30" fmla="*/ 53 w 53"/>
                  <a:gd name="T31" fmla="*/ 33 h 53"/>
                  <a:gd name="T32" fmla="*/ 49 w 53"/>
                  <a:gd name="T33" fmla="*/ 27 h 53"/>
                  <a:gd name="T34" fmla="*/ 49 w 53"/>
                  <a:gd name="T35" fmla="*/ 18 h 53"/>
                  <a:gd name="T36" fmla="*/ 43 w 53"/>
                  <a:gd name="T37" fmla="*/ 11 h 53"/>
                  <a:gd name="T38" fmla="*/ 36 w 53"/>
                  <a:gd name="T39" fmla="*/ 4 h 53"/>
                  <a:gd name="T40" fmla="*/ 26 w 53"/>
                  <a:gd name="T41" fmla="*/ 4 h 53"/>
                  <a:gd name="T42" fmla="*/ 17 w 53"/>
                  <a:gd name="T43" fmla="*/ 4 h 53"/>
                  <a:gd name="T44" fmla="*/ 9 w 53"/>
                  <a:gd name="T45" fmla="*/ 11 h 53"/>
                  <a:gd name="T46" fmla="*/ 3 w 53"/>
                  <a:gd name="T47" fmla="*/ 18 h 53"/>
                  <a:gd name="T48" fmla="*/ 3 w 53"/>
                  <a:gd name="T49" fmla="*/ 27 h 53"/>
                  <a:gd name="T50" fmla="*/ 3 w 53"/>
                  <a:gd name="T51" fmla="*/ 38 h 53"/>
                  <a:gd name="T52" fmla="*/ 9 w 53"/>
                  <a:gd name="T53" fmla="*/ 44 h 53"/>
                  <a:gd name="T54" fmla="*/ 17 w 53"/>
                  <a:gd name="T55" fmla="*/ 50 h 53"/>
                  <a:gd name="T56" fmla="*/ 26 w 53"/>
                  <a:gd name="T57" fmla="*/ 50 h 53"/>
                  <a:gd name="T58" fmla="*/ 36 w 53"/>
                  <a:gd name="T59" fmla="*/ 50 h 53"/>
                  <a:gd name="T60" fmla="*/ 43 w 53"/>
                  <a:gd name="T61" fmla="*/ 44 h 53"/>
                  <a:gd name="T62" fmla="*/ 49 w 53"/>
                  <a:gd name="T63" fmla="*/ 38 h 53"/>
                  <a:gd name="T64" fmla="*/ 49 w 53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3"/>
                    </a:lnTo>
                    <a:lnTo>
                      <a:pt x="49" y="18"/>
                    </a:lnTo>
                    <a:lnTo>
                      <a:pt x="47" y="13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7" y="11"/>
                    </a:lnTo>
                    <a:lnTo>
                      <a:pt x="3" y="13"/>
                    </a:lnTo>
                    <a:lnTo>
                      <a:pt x="3" y="18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3" y="38"/>
                    </a:lnTo>
                    <a:lnTo>
                      <a:pt x="3" y="40"/>
                    </a:lnTo>
                    <a:lnTo>
                      <a:pt x="7" y="47"/>
                    </a:lnTo>
                    <a:lnTo>
                      <a:pt x="13" y="50"/>
                    </a:lnTo>
                    <a:lnTo>
                      <a:pt x="17" y="50"/>
                    </a:lnTo>
                    <a:lnTo>
                      <a:pt x="19" y="53"/>
                    </a:lnTo>
                    <a:lnTo>
                      <a:pt x="26" y="53"/>
                    </a:lnTo>
                    <a:lnTo>
                      <a:pt x="34" y="53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3" y="47"/>
                    </a:lnTo>
                    <a:lnTo>
                      <a:pt x="47" y="40"/>
                    </a:lnTo>
                    <a:lnTo>
                      <a:pt x="49" y="38"/>
                    </a:lnTo>
                    <a:lnTo>
                      <a:pt x="53" y="33"/>
                    </a:lnTo>
                    <a:lnTo>
                      <a:pt x="53" y="27"/>
                    </a:lnTo>
                    <a:lnTo>
                      <a:pt x="49" y="27"/>
                    </a:lnTo>
                    <a:lnTo>
                      <a:pt x="49" y="23"/>
                    </a:lnTo>
                    <a:lnTo>
                      <a:pt x="49" y="18"/>
                    </a:lnTo>
                    <a:lnTo>
                      <a:pt x="47" y="13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3" y="18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3"/>
                    </a:lnTo>
                    <a:lnTo>
                      <a:pt x="3" y="38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7"/>
                    </a:lnTo>
                    <a:lnTo>
                      <a:pt x="17" y="50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30" y="50"/>
                    </a:lnTo>
                    <a:lnTo>
                      <a:pt x="36" y="50"/>
                    </a:lnTo>
                    <a:lnTo>
                      <a:pt x="40" y="47"/>
                    </a:lnTo>
                    <a:lnTo>
                      <a:pt x="43" y="44"/>
                    </a:lnTo>
                    <a:lnTo>
                      <a:pt x="47" y="40"/>
                    </a:lnTo>
                    <a:lnTo>
                      <a:pt x="49" y="38"/>
                    </a:lnTo>
                    <a:lnTo>
                      <a:pt x="49" y="33"/>
                    </a:lnTo>
                    <a:lnTo>
                      <a:pt x="49" y="27"/>
                    </a:lnTo>
                    <a:lnTo>
                      <a:pt x="53" y="27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5" name="Freeform 1587">
                <a:extLst>
                  <a:ext uri="{FF2B5EF4-FFF2-40B4-BE49-F238E27FC236}">
                    <a16:creationId xmlns:a16="http://schemas.microsoft.com/office/drawing/2014/main" id="{8B5B91B9-5457-4D49-937F-BE85D6DFC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301"/>
                <a:ext cx="15" cy="15"/>
              </a:xfrm>
              <a:custGeom>
                <a:avLst/>
                <a:gdLst>
                  <a:gd name="T0" fmla="*/ 46 w 46"/>
                  <a:gd name="T1" fmla="*/ 19 h 46"/>
                  <a:gd name="T2" fmla="*/ 44 w 46"/>
                  <a:gd name="T3" fmla="*/ 9 h 46"/>
                  <a:gd name="T4" fmla="*/ 37 w 46"/>
                  <a:gd name="T5" fmla="*/ 3 h 46"/>
                  <a:gd name="T6" fmla="*/ 27 w 46"/>
                  <a:gd name="T7" fmla="*/ 0 h 46"/>
                  <a:gd name="T8" fmla="*/ 16 w 46"/>
                  <a:gd name="T9" fmla="*/ 0 h 46"/>
                  <a:gd name="T10" fmla="*/ 11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9 h 46"/>
                  <a:gd name="T18" fmla="*/ 4 w 46"/>
                  <a:gd name="T19" fmla="*/ 36 h 46"/>
                  <a:gd name="T20" fmla="*/ 11 w 46"/>
                  <a:gd name="T21" fmla="*/ 43 h 46"/>
                  <a:gd name="T22" fmla="*/ 16 w 46"/>
                  <a:gd name="T23" fmla="*/ 46 h 46"/>
                  <a:gd name="T24" fmla="*/ 27 w 46"/>
                  <a:gd name="T25" fmla="*/ 46 h 46"/>
                  <a:gd name="T26" fmla="*/ 37 w 46"/>
                  <a:gd name="T27" fmla="*/ 43 h 46"/>
                  <a:gd name="T28" fmla="*/ 44 w 46"/>
                  <a:gd name="T29" fmla="*/ 36 h 46"/>
                  <a:gd name="T30" fmla="*/ 46 w 46"/>
                  <a:gd name="T31" fmla="*/ 29 h 46"/>
                  <a:gd name="T32" fmla="*/ 46 w 46"/>
                  <a:gd name="T33" fmla="*/ 19 h 46"/>
                  <a:gd name="T34" fmla="*/ 44 w 46"/>
                  <a:gd name="T35" fmla="*/ 9 h 46"/>
                  <a:gd name="T36" fmla="*/ 37 w 46"/>
                  <a:gd name="T37" fmla="*/ 3 h 46"/>
                  <a:gd name="T38" fmla="*/ 27 w 46"/>
                  <a:gd name="T39" fmla="*/ 0 h 46"/>
                  <a:gd name="T40" fmla="*/ 21 w 46"/>
                  <a:gd name="T41" fmla="*/ 0 h 46"/>
                  <a:gd name="T42" fmla="*/ 11 w 46"/>
                  <a:gd name="T43" fmla="*/ 3 h 46"/>
                  <a:gd name="T44" fmla="*/ 4 w 46"/>
                  <a:gd name="T45" fmla="*/ 9 h 46"/>
                  <a:gd name="T46" fmla="*/ 0 w 46"/>
                  <a:gd name="T47" fmla="*/ 19 h 46"/>
                  <a:gd name="T48" fmla="*/ 0 w 46"/>
                  <a:gd name="T49" fmla="*/ 26 h 46"/>
                  <a:gd name="T50" fmla="*/ 4 w 46"/>
                  <a:gd name="T51" fmla="*/ 36 h 46"/>
                  <a:gd name="T52" fmla="*/ 11 w 46"/>
                  <a:gd name="T53" fmla="*/ 43 h 46"/>
                  <a:gd name="T54" fmla="*/ 21 w 46"/>
                  <a:gd name="T55" fmla="*/ 46 h 46"/>
                  <a:gd name="T56" fmla="*/ 27 w 46"/>
                  <a:gd name="T57" fmla="*/ 46 h 46"/>
                  <a:gd name="T58" fmla="*/ 37 w 46"/>
                  <a:gd name="T59" fmla="*/ 43 h 46"/>
                  <a:gd name="T60" fmla="*/ 44 w 46"/>
                  <a:gd name="T61" fmla="*/ 36 h 46"/>
                  <a:gd name="T62" fmla="*/ 46 w 46"/>
                  <a:gd name="T6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7" y="3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1" y="43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6"/>
                    </a:lnTo>
                    <a:lnTo>
                      <a:pt x="37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3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7" y="3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3"/>
                    </a:lnTo>
                    <a:lnTo>
                      <a:pt x="37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26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6" name="Freeform 1588">
                <a:extLst>
                  <a:ext uri="{FF2B5EF4-FFF2-40B4-BE49-F238E27FC236}">
                    <a16:creationId xmlns:a16="http://schemas.microsoft.com/office/drawing/2014/main" id="{BC078C83-FE3C-4A8F-9E8D-9FA9B46DC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301"/>
                <a:ext cx="15" cy="15"/>
              </a:xfrm>
              <a:custGeom>
                <a:avLst/>
                <a:gdLst>
                  <a:gd name="T0" fmla="*/ 46 w 46"/>
                  <a:gd name="T1" fmla="*/ 19 h 46"/>
                  <a:gd name="T2" fmla="*/ 44 w 46"/>
                  <a:gd name="T3" fmla="*/ 9 h 46"/>
                  <a:gd name="T4" fmla="*/ 37 w 46"/>
                  <a:gd name="T5" fmla="*/ 3 h 46"/>
                  <a:gd name="T6" fmla="*/ 27 w 46"/>
                  <a:gd name="T7" fmla="*/ 0 h 46"/>
                  <a:gd name="T8" fmla="*/ 21 w 46"/>
                  <a:gd name="T9" fmla="*/ 0 h 46"/>
                  <a:gd name="T10" fmla="*/ 11 w 46"/>
                  <a:gd name="T11" fmla="*/ 3 h 46"/>
                  <a:gd name="T12" fmla="*/ 4 w 46"/>
                  <a:gd name="T13" fmla="*/ 9 h 46"/>
                  <a:gd name="T14" fmla="*/ 0 w 46"/>
                  <a:gd name="T15" fmla="*/ 19 h 46"/>
                  <a:gd name="T16" fmla="*/ 0 w 46"/>
                  <a:gd name="T17" fmla="*/ 26 h 46"/>
                  <a:gd name="T18" fmla="*/ 4 w 46"/>
                  <a:gd name="T19" fmla="*/ 36 h 46"/>
                  <a:gd name="T20" fmla="*/ 11 w 46"/>
                  <a:gd name="T21" fmla="*/ 43 h 46"/>
                  <a:gd name="T22" fmla="*/ 21 w 46"/>
                  <a:gd name="T23" fmla="*/ 46 h 46"/>
                  <a:gd name="T24" fmla="*/ 27 w 46"/>
                  <a:gd name="T25" fmla="*/ 46 h 46"/>
                  <a:gd name="T26" fmla="*/ 37 w 46"/>
                  <a:gd name="T27" fmla="*/ 43 h 46"/>
                  <a:gd name="T28" fmla="*/ 44 w 46"/>
                  <a:gd name="T29" fmla="*/ 36 h 46"/>
                  <a:gd name="T30" fmla="*/ 46 w 46"/>
                  <a:gd name="T31" fmla="*/ 26 h 46"/>
                  <a:gd name="T32" fmla="*/ 44 w 46"/>
                  <a:gd name="T33" fmla="*/ 23 h 46"/>
                  <a:gd name="T34" fmla="*/ 44 w 46"/>
                  <a:gd name="T35" fmla="*/ 17 h 46"/>
                  <a:gd name="T36" fmla="*/ 37 w 46"/>
                  <a:gd name="T37" fmla="*/ 9 h 46"/>
                  <a:gd name="T38" fmla="*/ 31 w 46"/>
                  <a:gd name="T39" fmla="*/ 3 h 46"/>
                  <a:gd name="T40" fmla="*/ 23 w 46"/>
                  <a:gd name="T41" fmla="*/ 3 h 46"/>
                  <a:gd name="T42" fmla="*/ 14 w 46"/>
                  <a:gd name="T43" fmla="*/ 3 h 46"/>
                  <a:gd name="T44" fmla="*/ 6 w 46"/>
                  <a:gd name="T45" fmla="*/ 9 h 46"/>
                  <a:gd name="T46" fmla="*/ 4 w 46"/>
                  <a:gd name="T47" fmla="*/ 17 h 46"/>
                  <a:gd name="T48" fmla="*/ 4 w 46"/>
                  <a:gd name="T49" fmla="*/ 23 h 46"/>
                  <a:gd name="T50" fmla="*/ 4 w 46"/>
                  <a:gd name="T51" fmla="*/ 34 h 46"/>
                  <a:gd name="T52" fmla="*/ 6 w 46"/>
                  <a:gd name="T53" fmla="*/ 40 h 46"/>
                  <a:gd name="T54" fmla="*/ 14 w 46"/>
                  <a:gd name="T55" fmla="*/ 43 h 46"/>
                  <a:gd name="T56" fmla="*/ 23 w 46"/>
                  <a:gd name="T57" fmla="*/ 43 h 46"/>
                  <a:gd name="T58" fmla="*/ 31 w 46"/>
                  <a:gd name="T59" fmla="*/ 43 h 46"/>
                  <a:gd name="T60" fmla="*/ 37 w 46"/>
                  <a:gd name="T61" fmla="*/ 40 h 46"/>
                  <a:gd name="T62" fmla="*/ 44 w 46"/>
                  <a:gd name="T63" fmla="*/ 34 h 46"/>
                  <a:gd name="T64" fmla="*/ 44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9"/>
                    </a:lnTo>
                    <a:lnTo>
                      <a:pt x="44" y="13"/>
                    </a:lnTo>
                    <a:lnTo>
                      <a:pt x="44" y="9"/>
                    </a:lnTo>
                    <a:lnTo>
                      <a:pt x="40" y="7"/>
                    </a:lnTo>
                    <a:lnTo>
                      <a:pt x="37" y="3"/>
                    </a:lnTo>
                    <a:lnTo>
                      <a:pt x="33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1" y="43"/>
                    </a:lnTo>
                    <a:lnTo>
                      <a:pt x="14" y="43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7" y="46"/>
                    </a:lnTo>
                    <a:lnTo>
                      <a:pt x="33" y="43"/>
                    </a:lnTo>
                    <a:lnTo>
                      <a:pt x="37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0" y="13"/>
                    </a:lnTo>
                    <a:lnTo>
                      <a:pt x="37" y="9"/>
                    </a:lnTo>
                    <a:lnTo>
                      <a:pt x="33" y="7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4" y="3"/>
                    </a:lnTo>
                    <a:lnTo>
                      <a:pt x="11" y="7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11" y="40"/>
                    </a:lnTo>
                    <a:lnTo>
                      <a:pt x="14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3" y="40"/>
                    </a:lnTo>
                    <a:lnTo>
                      <a:pt x="37" y="40"/>
                    </a:lnTo>
                    <a:lnTo>
                      <a:pt x="40" y="36"/>
                    </a:lnTo>
                    <a:lnTo>
                      <a:pt x="44" y="34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7" name="Freeform 1589">
                <a:extLst>
                  <a:ext uri="{FF2B5EF4-FFF2-40B4-BE49-F238E27FC236}">
                    <a16:creationId xmlns:a16="http://schemas.microsoft.com/office/drawing/2014/main" id="{11ACD258-FAA4-4E60-BF4F-35DE2E510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302"/>
                <a:ext cx="14" cy="13"/>
              </a:xfrm>
              <a:custGeom>
                <a:avLst/>
                <a:gdLst>
                  <a:gd name="T0" fmla="*/ 40 w 40"/>
                  <a:gd name="T1" fmla="*/ 16 h 40"/>
                  <a:gd name="T2" fmla="*/ 36 w 40"/>
                  <a:gd name="T3" fmla="*/ 10 h 40"/>
                  <a:gd name="T4" fmla="*/ 29 w 40"/>
                  <a:gd name="T5" fmla="*/ 3 h 40"/>
                  <a:gd name="T6" fmla="*/ 23 w 40"/>
                  <a:gd name="T7" fmla="*/ 0 h 40"/>
                  <a:gd name="T8" fmla="*/ 17 w 40"/>
                  <a:gd name="T9" fmla="*/ 0 h 40"/>
                  <a:gd name="T10" fmla="*/ 7 w 40"/>
                  <a:gd name="T11" fmla="*/ 3 h 40"/>
                  <a:gd name="T12" fmla="*/ 2 w 40"/>
                  <a:gd name="T13" fmla="*/ 10 h 40"/>
                  <a:gd name="T14" fmla="*/ 0 w 40"/>
                  <a:gd name="T15" fmla="*/ 16 h 40"/>
                  <a:gd name="T16" fmla="*/ 0 w 40"/>
                  <a:gd name="T17" fmla="*/ 22 h 40"/>
                  <a:gd name="T18" fmla="*/ 2 w 40"/>
                  <a:gd name="T19" fmla="*/ 33 h 40"/>
                  <a:gd name="T20" fmla="*/ 7 w 40"/>
                  <a:gd name="T21" fmla="*/ 35 h 40"/>
                  <a:gd name="T22" fmla="*/ 17 w 40"/>
                  <a:gd name="T23" fmla="*/ 40 h 40"/>
                  <a:gd name="T24" fmla="*/ 23 w 40"/>
                  <a:gd name="T25" fmla="*/ 40 h 40"/>
                  <a:gd name="T26" fmla="*/ 29 w 40"/>
                  <a:gd name="T27" fmla="*/ 35 h 40"/>
                  <a:gd name="T28" fmla="*/ 36 w 40"/>
                  <a:gd name="T29" fmla="*/ 33 h 40"/>
                  <a:gd name="T30" fmla="*/ 40 w 40"/>
                  <a:gd name="T31" fmla="*/ 22 h 40"/>
                  <a:gd name="T32" fmla="*/ 40 w 40"/>
                  <a:gd name="T33" fmla="*/ 16 h 40"/>
                  <a:gd name="T34" fmla="*/ 36 w 40"/>
                  <a:gd name="T35" fmla="*/ 10 h 40"/>
                  <a:gd name="T36" fmla="*/ 29 w 40"/>
                  <a:gd name="T37" fmla="*/ 3 h 40"/>
                  <a:gd name="T38" fmla="*/ 23 w 40"/>
                  <a:gd name="T39" fmla="*/ 0 h 40"/>
                  <a:gd name="T40" fmla="*/ 17 w 40"/>
                  <a:gd name="T41" fmla="*/ 0 h 40"/>
                  <a:gd name="T42" fmla="*/ 10 w 40"/>
                  <a:gd name="T43" fmla="*/ 3 h 40"/>
                  <a:gd name="T44" fmla="*/ 2 w 40"/>
                  <a:gd name="T45" fmla="*/ 10 h 40"/>
                  <a:gd name="T46" fmla="*/ 0 w 40"/>
                  <a:gd name="T47" fmla="*/ 16 h 40"/>
                  <a:gd name="T48" fmla="*/ 0 w 40"/>
                  <a:gd name="T49" fmla="*/ 22 h 40"/>
                  <a:gd name="T50" fmla="*/ 2 w 40"/>
                  <a:gd name="T51" fmla="*/ 29 h 40"/>
                  <a:gd name="T52" fmla="*/ 10 w 40"/>
                  <a:gd name="T53" fmla="*/ 35 h 40"/>
                  <a:gd name="T54" fmla="*/ 17 w 40"/>
                  <a:gd name="T55" fmla="*/ 40 h 40"/>
                  <a:gd name="T56" fmla="*/ 23 w 40"/>
                  <a:gd name="T57" fmla="*/ 40 h 40"/>
                  <a:gd name="T58" fmla="*/ 29 w 40"/>
                  <a:gd name="T59" fmla="*/ 35 h 40"/>
                  <a:gd name="T60" fmla="*/ 36 w 40"/>
                  <a:gd name="T61" fmla="*/ 29 h 40"/>
                  <a:gd name="T62" fmla="*/ 40 w 40"/>
                  <a:gd name="T63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16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40"/>
                    </a:lnTo>
                    <a:lnTo>
                      <a:pt x="29" y="35"/>
                    </a:lnTo>
                    <a:lnTo>
                      <a:pt x="33" y="35"/>
                    </a:lnTo>
                    <a:lnTo>
                      <a:pt x="36" y="33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3"/>
                    </a:lnTo>
                    <a:lnTo>
                      <a:pt x="36" y="29"/>
                    </a:lnTo>
                    <a:lnTo>
                      <a:pt x="36" y="26"/>
                    </a:lnTo>
                    <a:lnTo>
                      <a:pt x="40" y="22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8" name="Freeform 1590">
                <a:extLst>
                  <a:ext uri="{FF2B5EF4-FFF2-40B4-BE49-F238E27FC236}">
                    <a16:creationId xmlns:a16="http://schemas.microsoft.com/office/drawing/2014/main" id="{18BE7A66-F74C-430F-BF11-99DD56FFA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302"/>
                <a:ext cx="14" cy="13"/>
              </a:xfrm>
              <a:custGeom>
                <a:avLst/>
                <a:gdLst>
                  <a:gd name="T0" fmla="*/ 40 w 40"/>
                  <a:gd name="T1" fmla="*/ 16 h 40"/>
                  <a:gd name="T2" fmla="*/ 36 w 40"/>
                  <a:gd name="T3" fmla="*/ 10 h 40"/>
                  <a:gd name="T4" fmla="*/ 29 w 40"/>
                  <a:gd name="T5" fmla="*/ 3 h 40"/>
                  <a:gd name="T6" fmla="*/ 23 w 40"/>
                  <a:gd name="T7" fmla="*/ 0 h 40"/>
                  <a:gd name="T8" fmla="*/ 17 w 40"/>
                  <a:gd name="T9" fmla="*/ 0 h 40"/>
                  <a:gd name="T10" fmla="*/ 10 w 40"/>
                  <a:gd name="T11" fmla="*/ 3 h 40"/>
                  <a:gd name="T12" fmla="*/ 2 w 40"/>
                  <a:gd name="T13" fmla="*/ 10 h 40"/>
                  <a:gd name="T14" fmla="*/ 0 w 40"/>
                  <a:gd name="T15" fmla="*/ 16 h 40"/>
                  <a:gd name="T16" fmla="*/ 0 w 40"/>
                  <a:gd name="T17" fmla="*/ 22 h 40"/>
                  <a:gd name="T18" fmla="*/ 2 w 40"/>
                  <a:gd name="T19" fmla="*/ 29 h 40"/>
                  <a:gd name="T20" fmla="*/ 10 w 40"/>
                  <a:gd name="T21" fmla="*/ 35 h 40"/>
                  <a:gd name="T22" fmla="*/ 17 w 40"/>
                  <a:gd name="T23" fmla="*/ 40 h 40"/>
                  <a:gd name="T24" fmla="*/ 23 w 40"/>
                  <a:gd name="T25" fmla="*/ 40 h 40"/>
                  <a:gd name="T26" fmla="*/ 29 w 40"/>
                  <a:gd name="T27" fmla="*/ 35 h 40"/>
                  <a:gd name="T28" fmla="*/ 36 w 40"/>
                  <a:gd name="T29" fmla="*/ 29 h 40"/>
                  <a:gd name="T30" fmla="*/ 40 w 40"/>
                  <a:gd name="T31" fmla="*/ 22 h 40"/>
                  <a:gd name="T32" fmla="*/ 36 w 40"/>
                  <a:gd name="T33" fmla="*/ 20 h 40"/>
                  <a:gd name="T34" fmla="*/ 36 w 40"/>
                  <a:gd name="T35" fmla="*/ 12 h 40"/>
                  <a:gd name="T36" fmla="*/ 33 w 40"/>
                  <a:gd name="T37" fmla="*/ 6 h 40"/>
                  <a:gd name="T38" fmla="*/ 27 w 40"/>
                  <a:gd name="T39" fmla="*/ 3 h 40"/>
                  <a:gd name="T40" fmla="*/ 19 w 40"/>
                  <a:gd name="T41" fmla="*/ 3 h 40"/>
                  <a:gd name="T42" fmla="*/ 12 w 40"/>
                  <a:gd name="T43" fmla="*/ 3 h 40"/>
                  <a:gd name="T44" fmla="*/ 7 w 40"/>
                  <a:gd name="T45" fmla="*/ 6 h 40"/>
                  <a:gd name="T46" fmla="*/ 2 w 40"/>
                  <a:gd name="T47" fmla="*/ 12 h 40"/>
                  <a:gd name="T48" fmla="*/ 2 w 40"/>
                  <a:gd name="T49" fmla="*/ 20 h 40"/>
                  <a:gd name="T50" fmla="*/ 2 w 40"/>
                  <a:gd name="T51" fmla="*/ 26 h 40"/>
                  <a:gd name="T52" fmla="*/ 7 w 40"/>
                  <a:gd name="T53" fmla="*/ 33 h 40"/>
                  <a:gd name="T54" fmla="*/ 12 w 40"/>
                  <a:gd name="T55" fmla="*/ 35 h 40"/>
                  <a:gd name="T56" fmla="*/ 19 w 40"/>
                  <a:gd name="T57" fmla="*/ 35 h 40"/>
                  <a:gd name="T58" fmla="*/ 27 w 40"/>
                  <a:gd name="T59" fmla="*/ 35 h 40"/>
                  <a:gd name="T60" fmla="*/ 33 w 40"/>
                  <a:gd name="T61" fmla="*/ 33 h 40"/>
                  <a:gd name="T62" fmla="*/ 36 w 40"/>
                  <a:gd name="T63" fmla="*/ 26 h 40"/>
                  <a:gd name="T64" fmla="*/ 36 w 40"/>
                  <a:gd name="T6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16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5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3" y="33"/>
                    </a:lnTo>
                    <a:lnTo>
                      <a:pt x="36" y="29"/>
                    </a:lnTo>
                    <a:lnTo>
                      <a:pt x="36" y="26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10" y="33"/>
                    </a:lnTo>
                    <a:lnTo>
                      <a:pt x="12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3" y="35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3" y="33"/>
                    </a:lnTo>
                    <a:lnTo>
                      <a:pt x="33" y="29"/>
                    </a:lnTo>
                    <a:lnTo>
                      <a:pt x="36" y="26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19" name="Freeform 1591">
                <a:extLst>
                  <a:ext uri="{FF2B5EF4-FFF2-40B4-BE49-F238E27FC236}">
                    <a16:creationId xmlns:a16="http://schemas.microsoft.com/office/drawing/2014/main" id="{48ACAE65-CEFC-4D1E-9AB7-C8FC756AA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303"/>
                <a:ext cx="11" cy="11"/>
              </a:xfrm>
              <a:custGeom>
                <a:avLst/>
                <a:gdLst>
                  <a:gd name="T0" fmla="*/ 34 w 34"/>
                  <a:gd name="T1" fmla="*/ 12 h 33"/>
                  <a:gd name="T2" fmla="*/ 31 w 34"/>
                  <a:gd name="T3" fmla="*/ 6 h 33"/>
                  <a:gd name="T4" fmla="*/ 27 w 34"/>
                  <a:gd name="T5" fmla="*/ 2 h 33"/>
                  <a:gd name="T6" fmla="*/ 21 w 34"/>
                  <a:gd name="T7" fmla="*/ 0 h 33"/>
                  <a:gd name="T8" fmla="*/ 15 w 34"/>
                  <a:gd name="T9" fmla="*/ 0 h 33"/>
                  <a:gd name="T10" fmla="*/ 8 w 34"/>
                  <a:gd name="T11" fmla="*/ 2 h 33"/>
                  <a:gd name="T12" fmla="*/ 5 w 34"/>
                  <a:gd name="T13" fmla="*/ 6 h 33"/>
                  <a:gd name="T14" fmla="*/ 0 w 34"/>
                  <a:gd name="T15" fmla="*/ 12 h 33"/>
                  <a:gd name="T16" fmla="*/ 0 w 34"/>
                  <a:gd name="T17" fmla="*/ 19 h 33"/>
                  <a:gd name="T18" fmla="*/ 5 w 34"/>
                  <a:gd name="T19" fmla="*/ 27 h 33"/>
                  <a:gd name="T20" fmla="*/ 8 w 34"/>
                  <a:gd name="T21" fmla="*/ 29 h 33"/>
                  <a:gd name="T22" fmla="*/ 15 w 34"/>
                  <a:gd name="T23" fmla="*/ 33 h 33"/>
                  <a:gd name="T24" fmla="*/ 21 w 34"/>
                  <a:gd name="T25" fmla="*/ 33 h 33"/>
                  <a:gd name="T26" fmla="*/ 27 w 34"/>
                  <a:gd name="T27" fmla="*/ 29 h 33"/>
                  <a:gd name="T28" fmla="*/ 31 w 34"/>
                  <a:gd name="T29" fmla="*/ 27 h 33"/>
                  <a:gd name="T30" fmla="*/ 34 w 34"/>
                  <a:gd name="T31" fmla="*/ 19 h 33"/>
                  <a:gd name="T32" fmla="*/ 34 w 34"/>
                  <a:gd name="T33" fmla="*/ 12 h 33"/>
                  <a:gd name="T34" fmla="*/ 31 w 34"/>
                  <a:gd name="T35" fmla="*/ 6 h 33"/>
                  <a:gd name="T36" fmla="*/ 27 w 34"/>
                  <a:gd name="T37" fmla="*/ 2 h 33"/>
                  <a:gd name="T38" fmla="*/ 21 w 34"/>
                  <a:gd name="T39" fmla="*/ 0 h 33"/>
                  <a:gd name="T40" fmla="*/ 15 w 34"/>
                  <a:gd name="T41" fmla="*/ 0 h 33"/>
                  <a:gd name="T42" fmla="*/ 8 w 34"/>
                  <a:gd name="T43" fmla="*/ 2 h 33"/>
                  <a:gd name="T44" fmla="*/ 5 w 34"/>
                  <a:gd name="T45" fmla="*/ 6 h 33"/>
                  <a:gd name="T46" fmla="*/ 0 w 34"/>
                  <a:gd name="T47" fmla="*/ 12 h 33"/>
                  <a:gd name="T48" fmla="*/ 0 w 34"/>
                  <a:gd name="T49" fmla="*/ 19 h 33"/>
                  <a:gd name="T50" fmla="*/ 5 w 34"/>
                  <a:gd name="T51" fmla="*/ 27 h 33"/>
                  <a:gd name="T52" fmla="*/ 8 w 34"/>
                  <a:gd name="T53" fmla="*/ 29 h 33"/>
                  <a:gd name="T54" fmla="*/ 15 w 34"/>
                  <a:gd name="T55" fmla="*/ 33 h 33"/>
                  <a:gd name="T56" fmla="*/ 21 w 34"/>
                  <a:gd name="T57" fmla="*/ 33 h 33"/>
                  <a:gd name="T58" fmla="*/ 27 w 34"/>
                  <a:gd name="T59" fmla="*/ 29 h 33"/>
                  <a:gd name="T60" fmla="*/ 31 w 34"/>
                  <a:gd name="T61" fmla="*/ 27 h 33"/>
                  <a:gd name="T62" fmla="*/ 34 w 34"/>
                  <a:gd name="T63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33">
                    <a:moveTo>
                      <a:pt x="34" y="16"/>
                    </a:moveTo>
                    <a:lnTo>
                      <a:pt x="34" y="12"/>
                    </a:lnTo>
                    <a:lnTo>
                      <a:pt x="34" y="10"/>
                    </a:lnTo>
                    <a:lnTo>
                      <a:pt x="31" y="6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10" y="33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5" y="33"/>
                    </a:lnTo>
                    <a:lnTo>
                      <a:pt x="27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4" y="16"/>
                    </a:lnTo>
                    <a:lnTo>
                      <a:pt x="34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31" y="27"/>
                    </a:lnTo>
                    <a:lnTo>
                      <a:pt x="31" y="22"/>
                    </a:lnTo>
                    <a:lnTo>
                      <a:pt x="34" y="19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0" name="Freeform 1592">
                <a:extLst>
                  <a:ext uri="{FF2B5EF4-FFF2-40B4-BE49-F238E27FC236}">
                    <a16:creationId xmlns:a16="http://schemas.microsoft.com/office/drawing/2014/main" id="{F7717CDD-5A01-44A0-B98C-00666B981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2303"/>
                <a:ext cx="11" cy="11"/>
              </a:xfrm>
              <a:custGeom>
                <a:avLst/>
                <a:gdLst>
                  <a:gd name="T0" fmla="*/ 34 w 34"/>
                  <a:gd name="T1" fmla="*/ 16 h 33"/>
                  <a:gd name="T2" fmla="*/ 34 w 34"/>
                  <a:gd name="T3" fmla="*/ 12 h 33"/>
                  <a:gd name="T4" fmla="*/ 31 w 34"/>
                  <a:gd name="T5" fmla="*/ 10 h 33"/>
                  <a:gd name="T6" fmla="*/ 31 w 34"/>
                  <a:gd name="T7" fmla="*/ 6 h 33"/>
                  <a:gd name="T8" fmla="*/ 27 w 34"/>
                  <a:gd name="T9" fmla="*/ 6 h 33"/>
                  <a:gd name="T10" fmla="*/ 27 w 34"/>
                  <a:gd name="T11" fmla="*/ 2 h 33"/>
                  <a:gd name="T12" fmla="*/ 25 w 34"/>
                  <a:gd name="T13" fmla="*/ 2 h 33"/>
                  <a:gd name="T14" fmla="*/ 21 w 34"/>
                  <a:gd name="T15" fmla="*/ 0 h 33"/>
                  <a:gd name="T16" fmla="*/ 17 w 34"/>
                  <a:gd name="T17" fmla="*/ 0 h 33"/>
                  <a:gd name="T18" fmla="*/ 15 w 34"/>
                  <a:gd name="T19" fmla="*/ 0 h 33"/>
                  <a:gd name="T20" fmla="*/ 10 w 34"/>
                  <a:gd name="T21" fmla="*/ 2 h 33"/>
                  <a:gd name="T22" fmla="*/ 8 w 34"/>
                  <a:gd name="T23" fmla="*/ 2 h 33"/>
                  <a:gd name="T24" fmla="*/ 8 w 34"/>
                  <a:gd name="T25" fmla="*/ 6 h 33"/>
                  <a:gd name="T26" fmla="*/ 5 w 34"/>
                  <a:gd name="T27" fmla="*/ 6 h 33"/>
                  <a:gd name="T28" fmla="*/ 5 w 34"/>
                  <a:gd name="T29" fmla="*/ 10 h 33"/>
                  <a:gd name="T30" fmla="*/ 0 w 34"/>
                  <a:gd name="T31" fmla="*/ 12 h 33"/>
                  <a:gd name="T32" fmla="*/ 0 w 34"/>
                  <a:gd name="T33" fmla="*/ 16 h 33"/>
                  <a:gd name="T34" fmla="*/ 0 w 34"/>
                  <a:gd name="T35" fmla="*/ 19 h 33"/>
                  <a:gd name="T36" fmla="*/ 5 w 34"/>
                  <a:gd name="T37" fmla="*/ 22 h 33"/>
                  <a:gd name="T38" fmla="*/ 5 w 34"/>
                  <a:gd name="T39" fmla="*/ 27 h 33"/>
                  <a:gd name="T40" fmla="*/ 8 w 34"/>
                  <a:gd name="T41" fmla="*/ 27 h 33"/>
                  <a:gd name="T42" fmla="*/ 8 w 34"/>
                  <a:gd name="T43" fmla="*/ 29 h 33"/>
                  <a:gd name="T44" fmla="*/ 10 w 34"/>
                  <a:gd name="T45" fmla="*/ 29 h 33"/>
                  <a:gd name="T46" fmla="*/ 15 w 34"/>
                  <a:gd name="T47" fmla="*/ 33 h 33"/>
                  <a:gd name="T48" fmla="*/ 17 w 34"/>
                  <a:gd name="T49" fmla="*/ 33 h 33"/>
                  <a:gd name="T50" fmla="*/ 21 w 34"/>
                  <a:gd name="T51" fmla="*/ 33 h 33"/>
                  <a:gd name="T52" fmla="*/ 25 w 34"/>
                  <a:gd name="T53" fmla="*/ 29 h 33"/>
                  <a:gd name="T54" fmla="*/ 27 w 34"/>
                  <a:gd name="T55" fmla="*/ 29 h 33"/>
                  <a:gd name="T56" fmla="*/ 27 w 34"/>
                  <a:gd name="T57" fmla="*/ 27 h 33"/>
                  <a:gd name="T58" fmla="*/ 31 w 34"/>
                  <a:gd name="T59" fmla="*/ 27 h 33"/>
                  <a:gd name="T60" fmla="*/ 31 w 34"/>
                  <a:gd name="T61" fmla="*/ 22 h 33"/>
                  <a:gd name="T62" fmla="*/ 34 w 34"/>
                  <a:gd name="T63" fmla="*/ 19 h 33"/>
                  <a:gd name="T64" fmla="*/ 34 w 34"/>
                  <a:gd name="T65" fmla="*/ 16 h 33"/>
                  <a:gd name="T66" fmla="*/ 31 w 34"/>
                  <a:gd name="T67" fmla="*/ 16 h 33"/>
                  <a:gd name="T68" fmla="*/ 31 w 34"/>
                  <a:gd name="T69" fmla="*/ 12 h 33"/>
                  <a:gd name="T70" fmla="*/ 31 w 34"/>
                  <a:gd name="T71" fmla="*/ 10 h 33"/>
                  <a:gd name="T72" fmla="*/ 27 w 34"/>
                  <a:gd name="T73" fmla="*/ 10 h 33"/>
                  <a:gd name="T74" fmla="*/ 27 w 34"/>
                  <a:gd name="T75" fmla="*/ 6 h 33"/>
                  <a:gd name="T76" fmla="*/ 25 w 34"/>
                  <a:gd name="T77" fmla="*/ 6 h 33"/>
                  <a:gd name="T78" fmla="*/ 25 w 34"/>
                  <a:gd name="T79" fmla="*/ 2 h 33"/>
                  <a:gd name="T80" fmla="*/ 21 w 34"/>
                  <a:gd name="T81" fmla="*/ 2 h 33"/>
                  <a:gd name="T82" fmla="*/ 17 w 34"/>
                  <a:gd name="T83" fmla="*/ 2 h 33"/>
                  <a:gd name="T84" fmla="*/ 15 w 34"/>
                  <a:gd name="T85" fmla="*/ 2 h 33"/>
                  <a:gd name="T86" fmla="*/ 10 w 34"/>
                  <a:gd name="T87" fmla="*/ 2 h 33"/>
                  <a:gd name="T88" fmla="*/ 10 w 34"/>
                  <a:gd name="T89" fmla="*/ 6 h 33"/>
                  <a:gd name="T90" fmla="*/ 8 w 34"/>
                  <a:gd name="T91" fmla="*/ 6 h 33"/>
                  <a:gd name="T92" fmla="*/ 5 w 34"/>
                  <a:gd name="T93" fmla="*/ 10 h 33"/>
                  <a:gd name="T94" fmla="*/ 5 w 34"/>
                  <a:gd name="T95" fmla="*/ 12 h 33"/>
                  <a:gd name="T96" fmla="*/ 5 w 34"/>
                  <a:gd name="T97" fmla="*/ 16 h 33"/>
                  <a:gd name="T98" fmla="*/ 5 w 34"/>
                  <a:gd name="T99" fmla="*/ 19 h 33"/>
                  <a:gd name="T100" fmla="*/ 5 w 34"/>
                  <a:gd name="T101" fmla="*/ 22 h 33"/>
                  <a:gd name="T102" fmla="*/ 8 w 34"/>
                  <a:gd name="T103" fmla="*/ 27 h 33"/>
                  <a:gd name="T104" fmla="*/ 10 w 34"/>
                  <a:gd name="T105" fmla="*/ 29 h 33"/>
                  <a:gd name="T106" fmla="*/ 15 w 34"/>
                  <a:gd name="T107" fmla="*/ 29 h 33"/>
                  <a:gd name="T108" fmla="*/ 17 w 34"/>
                  <a:gd name="T109" fmla="*/ 29 h 33"/>
                  <a:gd name="T110" fmla="*/ 21 w 34"/>
                  <a:gd name="T111" fmla="*/ 29 h 33"/>
                  <a:gd name="T112" fmla="*/ 25 w 34"/>
                  <a:gd name="T113" fmla="*/ 29 h 33"/>
                  <a:gd name="T114" fmla="*/ 27 w 34"/>
                  <a:gd name="T115" fmla="*/ 27 h 33"/>
                  <a:gd name="T116" fmla="*/ 27 w 34"/>
                  <a:gd name="T117" fmla="*/ 22 h 33"/>
                  <a:gd name="T118" fmla="*/ 31 w 34"/>
                  <a:gd name="T119" fmla="*/ 22 h 33"/>
                  <a:gd name="T120" fmla="*/ 31 w 34"/>
                  <a:gd name="T121" fmla="*/ 19 h 33"/>
                  <a:gd name="T122" fmla="*/ 31 w 34"/>
                  <a:gd name="T123" fmla="*/ 16 h 33"/>
                  <a:gd name="T124" fmla="*/ 34 w 34"/>
                  <a:gd name="T12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" h="33">
                    <a:moveTo>
                      <a:pt x="34" y="16"/>
                    </a:moveTo>
                    <a:lnTo>
                      <a:pt x="34" y="12"/>
                    </a:lnTo>
                    <a:lnTo>
                      <a:pt x="31" y="10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5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31" y="27"/>
                    </a:lnTo>
                    <a:lnTo>
                      <a:pt x="31" y="22"/>
                    </a:lnTo>
                    <a:lnTo>
                      <a:pt x="34" y="19"/>
                    </a:lnTo>
                    <a:lnTo>
                      <a:pt x="34" y="16"/>
                    </a:lnTo>
                    <a:lnTo>
                      <a:pt x="31" y="16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8" y="27"/>
                    </a:lnTo>
                    <a:lnTo>
                      <a:pt x="10" y="29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21" y="29"/>
                    </a:lnTo>
                    <a:lnTo>
                      <a:pt x="25" y="29"/>
                    </a:lnTo>
                    <a:lnTo>
                      <a:pt x="27" y="27"/>
                    </a:lnTo>
                    <a:lnTo>
                      <a:pt x="27" y="22"/>
                    </a:lnTo>
                    <a:lnTo>
                      <a:pt x="31" y="22"/>
                    </a:lnTo>
                    <a:lnTo>
                      <a:pt x="31" y="19"/>
                    </a:lnTo>
                    <a:lnTo>
                      <a:pt x="31" y="16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1" name="Freeform 1593">
                <a:extLst>
                  <a:ext uri="{FF2B5EF4-FFF2-40B4-BE49-F238E27FC236}">
                    <a16:creationId xmlns:a16="http://schemas.microsoft.com/office/drawing/2014/main" id="{0E455154-0CD1-452C-ABFA-0209E8C14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304"/>
                <a:ext cx="8" cy="9"/>
              </a:xfrm>
              <a:custGeom>
                <a:avLst/>
                <a:gdLst>
                  <a:gd name="T0" fmla="*/ 26 w 26"/>
                  <a:gd name="T1" fmla="*/ 14 h 27"/>
                  <a:gd name="T2" fmla="*/ 26 w 26"/>
                  <a:gd name="T3" fmla="*/ 10 h 27"/>
                  <a:gd name="T4" fmla="*/ 26 w 26"/>
                  <a:gd name="T5" fmla="*/ 8 h 27"/>
                  <a:gd name="T6" fmla="*/ 22 w 26"/>
                  <a:gd name="T7" fmla="*/ 8 h 27"/>
                  <a:gd name="T8" fmla="*/ 22 w 26"/>
                  <a:gd name="T9" fmla="*/ 4 h 27"/>
                  <a:gd name="T10" fmla="*/ 20 w 26"/>
                  <a:gd name="T11" fmla="*/ 4 h 27"/>
                  <a:gd name="T12" fmla="*/ 20 w 26"/>
                  <a:gd name="T13" fmla="*/ 0 h 27"/>
                  <a:gd name="T14" fmla="*/ 16 w 26"/>
                  <a:gd name="T15" fmla="*/ 0 h 27"/>
                  <a:gd name="T16" fmla="*/ 12 w 26"/>
                  <a:gd name="T17" fmla="*/ 0 h 27"/>
                  <a:gd name="T18" fmla="*/ 10 w 26"/>
                  <a:gd name="T19" fmla="*/ 0 h 27"/>
                  <a:gd name="T20" fmla="*/ 5 w 26"/>
                  <a:gd name="T21" fmla="*/ 0 h 27"/>
                  <a:gd name="T22" fmla="*/ 5 w 26"/>
                  <a:gd name="T23" fmla="*/ 4 h 27"/>
                  <a:gd name="T24" fmla="*/ 3 w 26"/>
                  <a:gd name="T25" fmla="*/ 4 h 27"/>
                  <a:gd name="T26" fmla="*/ 0 w 26"/>
                  <a:gd name="T27" fmla="*/ 8 h 27"/>
                  <a:gd name="T28" fmla="*/ 0 w 26"/>
                  <a:gd name="T29" fmla="*/ 10 h 27"/>
                  <a:gd name="T30" fmla="*/ 0 w 26"/>
                  <a:gd name="T31" fmla="*/ 14 h 27"/>
                  <a:gd name="T32" fmla="*/ 0 w 26"/>
                  <a:gd name="T33" fmla="*/ 17 h 27"/>
                  <a:gd name="T34" fmla="*/ 0 w 26"/>
                  <a:gd name="T35" fmla="*/ 20 h 27"/>
                  <a:gd name="T36" fmla="*/ 3 w 26"/>
                  <a:gd name="T37" fmla="*/ 25 h 27"/>
                  <a:gd name="T38" fmla="*/ 5 w 26"/>
                  <a:gd name="T39" fmla="*/ 27 h 27"/>
                  <a:gd name="T40" fmla="*/ 10 w 26"/>
                  <a:gd name="T41" fmla="*/ 27 h 27"/>
                  <a:gd name="T42" fmla="*/ 12 w 26"/>
                  <a:gd name="T43" fmla="*/ 27 h 27"/>
                  <a:gd name="T44" fmla="*/ 16 w 26"/>
                  <a:gd name="T45" fmla="*/ 27 h 27"/>
                  <a:gd name="T46" fmla="*/ 20 w 26"/>
                  <a:gd name="T47" fmla="*/ 27 h 27"/>
                  <a:gd name="T48" fmla="*/ 22 w 26"/>
                  <a:gd name="T49" fmla="*/ 25 h 27"/>
                  <a:gd name="T50" fmla="*/ 22 w 26"/>
                  <a:gd name="T51" fmla="*/ 20 h 27"/>
                  <a:gd name="T52" fmla="*/ 26 w 26"/>
                  <a:gd name="T53" fmla="*/ 20 h 27"/>
                  <a:gd name="T54" fmla="*/ 26 w 26"/>
                  <a:gd name="T55" fmla="*/ 17 h 27"/>
                  <a:gd name="T56" fmla="*/ 26 w 26"/>
                  <a:gd name="T57" fmla="*/ 14 h 27"/>
                  <a:gd name="T58" fmla="*/ 26 w 26"/>
                  <a:gd name="T59" fmla="*/ 10 h 27"/>
                  <a:gd name="T60" fmla="*/ 22 w 26"/>
                  <a:gd name="T61" fmla="*/ 10 h 27"/>
                  <a:gd name="T62" fmla="*/ 22 w 26"/>
                  <a:gd name="T63" fmla="*/ 8 h 27"/>
                  <a:gd name="T64" fmla="*/ 22 w 26"/>
                  <a:gd name="T65" fmla="*/ 4 h 27"/>
                  <a:gd name="T66" fmla="*/ 20 w 26"/>
                  <a:gd name="T67" fmla="*/ 4 h 27"/>
                  <a:gd name="T68" fmla="*/ 16 w 26"/>
                  <a:gd name="T69" fmla="*/ 4 h 27"/>
                  <a:gd name="T70" fmla="*/ 16 w 26"/>
                  <a:gd name="T71" fmla="*/ 0 h 27"/>
                  <a:gd name="T72" fmla="*/ 12 w 26"/>
                  <a:gd name="T73" fmla="*/ 0 h 27"/>
                  <a:gd name="T74" fmla="*/ 10 w 26"/>
                  <a:gd name="T75" fmla="*/ 0 h 27"/>
                  <a:gd name="T76" fmla="*/ 10 w 26"/>
                  <a:gd name="T77" fmla="*/ 4 h 27"/>
                  <a:gd name="T78" fmla="*/ 5 w 26"/>
                  <a:gd name="T79" fmla="*/ 4 h 27"/>
                  <a:gd name="T80" fmla="*/ 3 w 26"/>
                  <a:gd name="T81" fmla="*/ 4 h 27"/>
                  <a:gd name="T82" fmla="*/ 3 w 26"/>
                  <a:gd name="T83" fmla="*/ 8 h 27"/>
                  <a:gd name="T84" fmla="*/ 3 w 26"/>
                  <a:gd name="T85" fmla="*/ 10 h 27"/>
                  <a:gd name="T86" fmla="*/ 0 w 26"/>
                  <a:gd name="T87" fmla="*/ 10 h 27"/>
                  <a:gd name="T88" fmla="*/ 0 w 26"/>
                  <a:gd name="T89" fmla="*/ 14 h 27"/>
                  <a:gd name="T90" fmla="*/ 0 w 26"/>
                  <a:gd name="T91" fmla="*/ 17 h 27"/>
                  <a:gd name="T92" fmla="*/ 3 w 26"/>
                  <a:gd name="T93" fmla="*/ 20 h 27"/>
                  <a:gd name="T94" fmla="*/ 3 w 26"/>
                  <a:gd name="T95" fmla="*/ 25 h 27"/>
                  <a:gd name="T96" fmla="*/ 5 w 26"/>
                  <a:gd name="T97" fmla="*/ 25 h 27"/>
                  <a:gd name="T98" fmla="*/ 10 w 26"/>
                  <a:gd name="T99" fmla="*/ 25 h 27"/>
                  <a:gd name="T100" fmla="*/ 10 w 26"/>
                  <a:gd name="T101" fmla="*/ 27 h 27"/>
                  <a:gd name="T102" fmla="*/ 12 w 26"/>
                  <a:gd name="T103" fmla="*/ 27 h 27"/>
                  <a:gd name="T104" fmla="*/ 16 w 26"/>
                  <a:gd name="T105" fmla="*/ 27 h 27"/>
                  <a:gd name="T106" fmla="*/ 16 w 26"/>
                  <a:gd name="T107" fmla="*/ 25 h 27"/>
                  <a:gd name="T108" fmla="*/ 20 w 26"/>
                  <a:gd name="T109" fmla="*/ 25 h 27"/>
                  <a:gd name="T110" fmla="*/ 22 w 26"/>
                  <a:gd name="T111" fmla="*/ 25 h 27"/>
                  <a:gd name="T112" fmla="*/ 22 w 26"/>
                  <a:gd name="T113" fmla="*/ 20 h 27"/>
                  <a:gd name="T114" fmla="*/ 26 w 26"/>
                  <a:gd name="T115" fmla="*/ 17 h 27"/>
                  <a:gd name="T116" fmla="*/ 26 w 26"/>
                  <a:gd name="T11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27">
                    <a:moveTo>
                      <a:pt x="26" y="14"/>
                    </a:moveTo>
                    <a:lnTo>
                      <a:pt x="26" y="10"/>
                    </a:lnTo>
                    <a:lnTo>
                      <a:pt x="26" y="8"/>
                    </a:lnTo>
                    <a:lnTo>
                      <a:pt x="22" y="8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5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2" y="25"/>
                    </a:lnTo>
                    <a:lnTo>
                      <a:pt x="22" y="20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2" y="20"/>
                    </a:lnTo>
                    <a:lnTo>
                      <a:pt x="26" y="17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2" name="Freeform 1594">
                <a:extLst>
                  <a:ext uri="{FF2B5EF4-FFF2-40B4-BE49-F238E27FC236}">
                    <a16:creationId xmlns:a16="http://schemas.microsoft.com/office/drawing/2014/main" id="{2D44CE2F-290C-4385-98D3-B0D64B92F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304"/>
                <a:ext cx="8" cy="9"/>
              </a:xfrm>
              <a:custGeom>
                <a:avLst/>
                <a:gdLst>
                  <a:gd name="T0" fmla="*/ 26 w 26"/>
                  <a:gd name="T1" fmla="*/ 14 h 27"/>
                  <a:gd name="T2" fmla="*/ 26 w 26"/>
                  <a:gd name="T3" fmla="*/ 10 h 27"/>
                  <a:gd name="T4" fmla="*/ 22 w 26"/>
                  <a:gd name="T5" fmla="*/ 10 h 27"/>
                  <a:gd name="T6" fmla="*/ 22 w 26"/>
                  <a:gd name="T7" fmla="*/ 8 h 27"/>
                  <a:gd name="T8" fmla="*/ 22 w 26"/>
                  <a:gd name="T9" fmla="*/ 4 h 27"/>
                  <a:gd name="T10" fmla="*/ 20 w 26"/>
                  <a:gd name="T11" fmla="*/ 4 h 27"/>
                  <a:gd name="T12" fmla="*/ 16 w 26"/>
                  <a:gd name="T13" fmla="*/ 4 h 27"/>
                  <a:gd name="T14" fmla="*/ 16 w 26"/>
                  <a:gd name="T15" fmla="*/ 0 h 27"/>
                  <a:gd name="T16" fmla="*/ 12 w 26"/>
                  <a:gd name="T17" fmla="*/ 0 h 27"/>
                  <a:gd name="T18" fmla="*/ 10 w 26"/>
                  <a:gd name="T19" fmla="*/ 0 h 27"/>
                  <a:gd name="T20" fmla="*/ 10 w 26"/>
                  <a:gd name="T21" fmla="*/ 4 h 27"/>
                  <a:gd name="T22" fmla="*/ 5 w 26"/>
                  <a:gd name="T23" fmla="*/ 4 h 27"/>
                  <a:gd name="T24" fmla="*/ 3 w 26"/>
                  <a:gd name="T25" fmla="*/ 4 h 27"/>
                  <a:gd name="T26" fmla="*/ 3 w 26"/>
                  <a:gd name="T27" fmla="*/ 8 h 27"/>
                  <a:gd name="T28" fmla="*/ 3 w 26"/>
                  <a:gd name="T29" fmla="*/ 10 h 27"/>
                  <a:gd name="T30" fmla="*/ 0 w 26"/>
                  <a:gd name="T31" fmla="*/ 10 h 27"/>
                  <a:gd name="T32" fmla="*/ 0 w 26"/>
                  <a:gd name="T33" fmla="*/ 14 h 27"/>
                  <a:gd name="T34" fmla="*/ 0 w 26"/>
                  <a:gd name="T35" fmla="*/ 17 h 27"/>
                  <a:gd name="T36" fmla="*/ 3 w 26"/>
                  <a:gd name="T37" fmla="*/ 20 h 27"/>
                  <a:gd name="T38" fmla="*/ 3 w 26"/>
                  <a:gd name="T39" fmla="*/ 25 h 27"/>
                  <a:gd name="T40" fmla="*/ 5 w 26"/>
                  <a:gd name="T41" fmla="*/ 25 h 27"/>
                  <a:gd name="T42" fmla="*/ 10 w 26"/>
                  <a:gd name="T43" fmla="*/ 25 h 27"/>
                  <a:gd name="T44" fmla="*/ 10 w 26"/>
                  <a:gd name="T45" fmla="*/ 27 h 27"/>
                  <a:gd name="T46" fmla="*/ 12 w 26"/>
                  <a:gd name="T47" fmla="*/ 27 h 27"/>
                  <a:gd name="T48" fmla="*/ 16 w 26"/>
                  <a:gd name="T49" fmla="*/ 27 h 27"/>
                  <a:gd name="T50" fmla="*/ 16 w 26"/>
                  <a:gd name="T51" fmla="*/ 25 h 27"/>
                  <a:gd name="T52" fmla="*/ 20 w 26"/>
                  <a:gd name="T53" fmla="*/ 25 h 27"/>
                  <a:gd name="T54" fmla="*/ 22 w 26"/>
                  <a:gd name="T55" fmla="*/ 25 h 27"/>
                  <a:gd name="T56" fmla="*/ 22 w 26"/>
                  <a:gd name="T57" fmla="*/ 20 h 27"/>
                  <a:gd name="T58" fmla="*/ 26 w 26"/>
                  <a:gd name="T59" fmla="*/ 17 h 27"/>
                  <a:gd name="T60" fmla="*/ 26 w 26"/>
                  <a:gd name="T61" fmla="*/ 14 h 27"/>
                  <a:gd name="T62" fmla="*/ 22 w 26"/>
                  <a:gd name="T63" fmla="*/ 14 h 27"/>
                  <a:gd name="T64" fmla="*/ 22 w 26"/>
                  <a:gd name="T65" fmla="*/ 10 h 27"/>
                  <a:gd name="T66" fmla="*/ 22 w 26"/>
                  <a:gd name="T67" fmla="*/ 8 h 27"/>
                  <a:gd name="T68" fmla="*/ 20 w 26"/>
                  <a:gd name="T69" fmla="*/ 8 h 27"/>
                  <a:gd name="T70" fmla="*/ 20 w 26"/>
                  <a:gd name="T71" fmla="*/ 4 h 27"/>
                  <a:gd name="T72" fmla="*/ 16 w 26"/>
                  <a:gd name="T73" fmla="*/ 4 h 27"/>
                  <a:gd name="T74" fmla="*/ 12 w 26"/>
                  <a:gd name="T75" fmla="*/ 4 h 27"/>
                  <a:gd name="T76" fmla="*/ 10 w 26"/>
                  <a:gd name="T77" fmla="*/ 4 h 27"/>
                  <a:gd name="T78" fmla="*/ 5 w 26"/>
                  <a:gd name="T79" fmla="*/ 4 h 27"/>
                  <a:gd name="T80" fmla="*/ 5 w 26"/>
                  <a:gd name="T81" fmla="*/ 8 h 27"/>
                  <a:gd name="T82" fmla="*/ 3 w 26"/>
                  <a:gd name="T83" fmla="*/ 8 h 27"/>
                  <a:gd name="T84" fmla="*/ 3 w 26"/>
                  <a:gd name="T85" fmla="*/ 10 h 27"/>
                  <a:gd name="T86" fmla="*/ 3 w 26"/>
                  <a:gd name="T87" fmla="*/ 14 h 27"/>
                  <a:gd name="T88" fmla="*/ 3 w 26"/>
                  <a:gd name="T89" fmla="*/ 17 h 27"/>
                  <a:gd name="T90" fmla="*/ 3 w 26"/>
                  <a:gd name="T91" fmla="*/ 20 h 27"/>
                  <a:gd name="T92" fmla="*/ 5 w 26"/>
                  <a:gd name="T93" fmla="*/ 20 h 27"/>
                  <a:gd name="T94" fmla="*/ 5 w 26"/>
                  <a:gd name="T95" fmla="*/ 25 h 27"/>
                  <a:gd name="T96" fmla="*/ 10 w 26"/>
                  <a:gd name="T97" fmla="*/ 25 h 27"/>
                  <a:gd name="T98" fmla="*/ 12 w 26"/>
                  <a:gd name="T99" fmla="*/ 25 h 27"/>
                  <a:gd name="T100" fmla="*/ 16 w 26"/>
                  <a:gd name="T101" fmla="*/ 25 h 27"/>
                  <a:gd name="T102" fmla="*/ 20 w 26"/>
                  <a:gd name="T103" fmla="*/ 25 h 27"/>
                  <a:gd name="T104" fmla="*/ 20 w 26"/>
                  <a:gd name="T105" fmla="*/ 20 h 27"/>
                  <a:gd name="T106" fmla="*/ 22 w 26"/>
                  <a:gd name="T107" fmla="*/ 20 h 27"/>
                  <a:gd name="T108" fmla="*/ 22 w 26"/>
                  <a:gd name="T109" fmla="*/ 17 h 27"/>
                  <a:gd name="T110" fmla="*/ 22 w 26"/>
                  <a:gd name="T111" fmla="*/ 14 h 27"/>
                  <a:gd name="T112" fmla="*/ 26 w 26"/>
                  <a:gd name="T11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" h="27">
                    <a:moveTo>
                      <a:pt x="26" y="14"/>
                    </a:moveTo>
                    <a:lnTo>
                      <a:pt x="26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6" y="27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22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2" y="14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5" y="4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7"/>
                    </a:lnTo>
                    <a:lnTo>
                      <a:pt x="22" y="14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3" name="Freeform 1595">
                <a:extLst>
                  <a:ext uri="{FF2B5EF4-FFF2-40B4-BE49-F238E27FC236}">
                    <a16:creationId xmlns:a16="http://schemas.microsoft.com/office/drawing/2014/main" id="{BD1BC371-D725-489B-A3F9-A66E51E1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05"/>
                <a:ext cx="6" cy="7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9 w 19"/>
                  <a:gd name="T5" fmla="*/ 2 h 19"/>
                  <a:gd name="T6" fmla="*/ 17 w 19"/>
                  <a:gd name="T7" fmla="*/ 2 h 19"/>
                  <a:gd name="T8" fmla="*/ 17 w 19"/>
                  <a:gd name="T9" fmla="*/ 0 h 19"/>
                  <a:gd name="T10" fmla="*/ 13 w 19"/>
                  <a:gd name="T11" fmla="*/ 0 h 19"/>
                  <a:gd name="T12" fmla="*/ 9 w 19"/>
                  <a:gd name="T13" fmla="*/ 0 h 19"/>
                  <a:gd name="T14" fmla="*/ 7 w 19"/>
                  <a:gd name="T15" fmla="*/ 0 h 19"/>
                  <a:gd name="T16" fmla="*/ 2 w 19"/>
                  <a:gd name="T17" fmla="*/ 0 h 19"/>
                  <a:gd name="T18" fmla="*/ 2 w 19"/>
                  <a:gd name="T19" fmla="*/ 2 h 19"/>
                  <a:gd name="T20" fmla="*/ 0 w 19"/>
                  <a:gd name="T21" fmla="*/ 2 h 19"/>
                  <a:gd name="T22" fmla="*/ 0 w 19"/>
                  <a:gd name="T23" fmla="*/ 6 h 19"/>
                  <a:gd name="T24" fmla="*/ 0 w 19"/>
                  <a:gd name="T25" fmla="*/ 10 h 19"/>
                  <a:gd name="T26" fmla="*/ 0 w 19"/>
                  <a:gd name="T27" fmla="*/ 12 h 19"/>
                  <a:gd name="T28" fmla="*/ 0 w 19"/>
                  <a:gd name="T29" fmla="*/ 16 h 19"/>
                  <a:gd name="T30" fmla="*/ 2 w 19"/>
                  <a:gd name="T31" fmla="*/ 16 h 19"/>
                  <a:gd name="T32" fmla="*/ 2 w 19"/>
                  <a:gd name="T33" fmla="*/ 19 h 19"/>
                  <a:gd name="T34" fmla="*/ 7 w 19"/>
                  <a:gd name="T35" fmla="*/ 19 h 19"/>
                  <a:gd name="T36" fmla="*/ 9 w 19"/>
                  <a:gd name="T37" fmla="*/ 19 h 19"/>
                  <a:gd name="T38" fmla="*/ 13 w 19"/>
                  <a:gd name="T39" fmla="*/ 19 h 19"/>
                  <a:gd name="T40" fmla="*/ 17 w 19"/>
                  <a:gd name="T41" fmla="*/ 19 h 19"/>
                  <a:gd name="T42" fmla="*/ 17 w 19"/>
                  <a:gd name="T43" fmla="*/ 16 h 19"/>
                  <a:gd name="T44" fmla="*/ 19 w 19"/>
                  <a:gd name="T45" fmla="*/ 16 h 19"/>
                  <a:gd name="T46" fmla="*/ 19 w 19"/>
                  <a:gd name="T47" fmla="*/ 12 h 19"/>
                  <a:gd name="T48" fmla="*/ 19 w 19"/>
                  <a:gd name="T49" fmla="*/ 10 h 19"/>
                  <a:gd name="T50" fmla="*/ 17 w 19"/>
                  <a:gd name="T51" fmla="*/ 10 h 19"/>
                  <a:gd name="T52" fmla="*/ 17 w 19"/>
                  <a:gd name="T53" fmla="*/ 6 h 19"/>
                  <a:gd name="T54" fmla="*/ 17 w 19"/>
                  <a:gd name="T55" fmla="*/ 2 h 19"/>
                  <a:gd name="T56" fmla="*/ 13 w 19"/>
                  <a:gd name="T57" fmla="*/ 2 h 19"/>
                  <a:gd name="T58" fmla="*/ 9 w 19"/>
                  <a:gd name="T59" fmla="*/ 2 h 19"/>
                  <a:gd name="T60" fmla="*/ 9 w 19"/>
                  <a:gd name="T61" fmla="*/ 0 h 19"/>
                  <a:gd name="T62" fmla="*/ 7 w 19"/>
                  <a:gd name="T63" fmla="*/ 2 h 19"/>
                  <a:gd name="T64" fmla="*/ 2 w 19"/>
                  <a:gd name="T65" fmla="*/ 2 h 19"/>
                  <a:gd name="T66" fmla="*/ 2 w 19"/>
                  <a:gd name="T67" fmla="*/ 6 h 19"/>
                  <a:gd name="T68" fmla="*/ 0 w 19"/>
                  <a:gd name="T69" fmla="*/ 10 h 19"/>
                  <a:gd name="T70" fmla="*/ 0 w 19"/>
                  <a:gd name="T71" fmla="*/ 12 h 19"/>
                  <a:gd name="T72" fmla="*/ 2 w 19"/>
                  <a:gd name="T73" fmla="*/ 12 h 19"/>
                  <a:gd name="T74" fmla="*/ 2 w 19"/>
                  <a:gd name="T75" fmla="*/ 16 h 19"/>
                  <a:gd name="T76" fmla="*/ 7 w 19"/>
                  <a:gd name="T77" fmla="*/ 16 h 19"/>
                  <a:gd name="T78" fmla="*/ 7 w 19"/>
                  <a:gd name="T79" fmla="*/ 19 h 19"/>
                  <a:gd name="T80" fmla="*/ 9 w 19"/>
                  <a:gd name="T81" fmla="*/ 19 h 19"/>
                  <a:gd name="T82" fmla="*/ 13 w 19"/>
                  <a:gd name="T83" fmla="*/ 16 h 19"/>
                  <a:gd name="T84" fmla="*/ 17 w 19"/>
                  <a:gd name="T85" fmla="*/ 16 h 19"/>
                  <a:gd name="T86" fmla="*/ 17 w 19"/>
                  <a:gd name="T87" fmla="*/ 12 h 19"/>
                  <a:gd name="T88" fmla="*/ 19 w 19"/>
                  <a:gd name="T8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9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7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4" name="Freeform 1596">
                <a:extLst>
                  <a:ext uri="{FF2B5EF4-FFF2-40B4-BE49-F238E27FC236}">
                    <a16:creationId xmlns:a16="http://schemas.microsoft.com/office/drawing/2014/main" id="{B88F4894-A7F9-4822-91EC-741C210BA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05"/>
                <a:ext cx="6" cy="7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10 h 19"/>
                  <a:gd name="T4" fmla="*/ 17 w 19"/>
                  <a:gd name="T5" fmla="*/ 6 h 19"/>
                  <a:gd name="T6" fmla="*/ 17 w 19"/>
                  <a:gd name="T7" fmla="*/ 2 h 19"/>
                  <a:gd name="T8" fmla="*/ 13 w 19"/>
                  <a:gd name="T9" fmla="*/ 2 h 19"/>
                  <a:gd name="T10" fmla="*/ 9 w 19"/>
                  <a:gd name="T11" fmla="*/ 2 h 19"/>
                  <a:gd name="T12" fmla="*/ 9 w 19"/>
                  <a:gd name="T13" fmla="*/ 0 h 19"/>
                  <a:gd name="T14" fmla="*/ 7 w 19"/>
                  <a:gd name="T15" fmla="*/ 2 h 19"/>
                  <a:gd name="T16" fmla="*/ 2 w 19"/>
                  <a:gd name="T17" fmla="*/ 2 h 19"/>
                  <a:gd name="T18" fmla="*/ 2 w 19"/>
                  <a:gd name="T19" fmla="*/ 6 h 19"/>
                  <a:gd name="T20" fmla="*/ 0 w 19"/>
                  <a:gd name="T21" fmla="*/ 10 h 19"/>
                  <a:gd name="T22" fmla="*/ 0 w 19"/>
                  <a:gd name="T23" fmla="*/ 12 h 19"/>
                  <a:gd name="T24" fmla="*/ 2 w 19"/>
                  <a:gd name="T25" fmla="*/ 12 h 19"/>
                  <a:gd name="T26" fmla="*/ 2 w 19"/>
                  <a:gd name="T27" fmla="*/ 16 h 19"/>
                  <a:gd name="T28" fmla="*/ 7 w 19"/>
                  <a:gd name="T29" fmla="*/ 16 h 19"/>
                  <a:gd name="T30" fmla="*/ 7 w 19"/>
                  <a:gd name="T31" fmla="*/ 19 h 19"/>
                  <a:gd name="T32" fmla="*/ 9 w 19"/>
                  <a:gd name="T33" fmla="*/ 19 h 19"/>
                  <a:gd name="T34" fmla="*/ 13 w 19"/>
                  <a:gd name="T35" fmla="*/ 16 h 19"/>
                  <a:gd name="T36" fmla="*/ 17 w 19"/>
                  <a:gd name="T37" fmla="*/ 16 h 19"/>
                  <a:gd name="T38" fmla="*/ 17 w 19"/>
                  <a:gd name="T39" fmla="*/ 12 h 19"/>
                  <a:gd name="T40" fmla="*/ 19 w 19"/>
                  <a:gd name="T41" fmla="*/ 10 h 19"/>
                  <a:gd name="T42" fmla="*/ 17 w 19"/>
                  <a:gd name="T43" fmla="*/ 10 h 19"/>
                  <a:gd name="T44" fmla="*/ 17 w 19"/>
                  <a:gd name="T45" fmla="*/ 6 h 19"/>
                  <a:gd name="T46" fmla="*/ 13 w 19"/>
                  <a:gd name="T47" fmla="*/ 6 h 19"/>
                  <a:gd name="T48" fmla="*/ 13 w 19"/>
                  <a:gd name="T49" fmla="*/ 2 h 19"/>
                  <a:gd name="T50" fmla="*/ 9 w 19"/>
                  <a:gd name="T51" fmla="*/ 2 h 19"/>
                  <a:gd name="T52" fmla="*/ 7 w 19"/>
                  <a:gd name="T53" fmla="*/ 2 h 19"/>
                  <a:gd name="T54" fmla="*/ 2 w 19"/>
                  <a:gd name="T55" fmla="*/ 6 h 19"/>
                  <a:gd name="T56" fmla="*/ 2 w 19"/>
                  <a:gd name="T57" fmla="*/ 10 h 19"/>
                  <a:gd name="T58" fmla="*/ 2 w 19"/>
                  <a:gd name="T59" fmla="*/ 12 h 19"/>
                  <a:gd name="T60" fmla="*/ 2 w 19"/>
                  <a:gd name="T61" fmla="*/ 16 h 19"/>
                  <a:gd name="T62" fmla="*/ 7 w 19"/>
                  <a:gd name="T63" fmla="*/ 16 h 19"/>
                  <a:gd name="T64" fmla="*/ 9 w 19"/>
                  <a:gd name="T65" fmla="*/ 16 h 19"/>
                  <a:gd name="T66" fmla="*/ 13 w 19"/>
                  <a:gd name="T67" fmla="*/ 16 h 19"/>
                  <a:gd name="T68" fmla="*/ 17 w 19"/>
                  <a:gd name="T69" fmla="*/ 12 h 19"/>
                  <a:gd name="T70" fmla="*/ 17 w 19"/>
                  <a:gd name="T71" fmla="*/ 10 h 19"/>
                  <a:gd name="T72" fmla="*/ 19 w 19"/>
                  <a:gd name="T7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10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7" y="16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3" y="6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3" y="16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5" name="Freeform 1597">
                <a:extLst>
                  <a:ext uri="{FF2B5EF4-FFF2-40B4-BE49-F238E27FC236}">
                    <a16:creationId xmlns:a16="http://schemas.microsoft.com/office/drawing/2014/main" id="{3A34D726-1022-464D-88A8-801CFC849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07"/>
                <a:ext cx="5" cy="4"/>
              </a:xfrm>
              <a:custGeom>
                <a:avLst/>
                <a:gdLst>
                  <a:gd name="T0" fmla="*/ 15 w 15"/>
                  <a:gd name="T1" fmla="*/ 6 h 12"/>
                  <a:gd name="T2" fmla="*/ 15 w 15"/>
                  <a:gd name="T3" fmla="*/ 2 h 12"/>
                  <a:gd name="T4" fmla="*/ 11 w 15"/>
                  <a:gd name="T5" fmla="*/ 2 h 12"/>
                  <a:gd name="T6" fmla="*/ 11 w 15"/>
                  <a:gd name="T7" fmla="*/ 0 h 12"/>
                  <a:gd name="T8" fmla="*/ 7 w 15"/>
                  <a:gd name="T9" fmla="*/ 0 h 12"/>
                  <a:gd name="T10" fmla="*/ 5 w 15"/>
                  <a:gd name="T11" fmla="*/ 0 h 12"/>
                  <a:gd name="T12" fmla="*/ 0 w 15"/>
                  <a:gd name="T13" fmla="*/ 2 h 12"/>
                  <a:gd name="T14" fmla="*/ 0 w 15"/>
                  <a:gd name="T15" fmla="*/ 6 h 12"/>
                  <a:gd name="T16" fmla="*/ 0 w 15"/>
                  <a:gd name="T17" fmla="*/ 9 h 12"/>
                  <a:gd name="T18" fmla="*/ 0 w 15"/>
                  <a:gd name="T19" fmla="*/ 12 h 12"/>
                  <a:gd name="T20" fmla="*/ 5 w 15"/>
                  <a:gd name="T21" fmla="*/ 12 h 12"/>
                  <a:gd name="T22" fmla="*/ 7 w 15"/>
                  <a:gd name="T23" fmla="*/ 12 h 12"/>
                  <a:gd name="T24" fmla="*/ 11 w 15"/>
                  <a:gd name="T25" fmla="*/ 12 h 12"/>
                  <a:gd name="T26" fmla="*/ 15 w 15"/>
                  <a:gd name="T27" fmla="*/ 9 h 12"/>
                  <a:gd name="T28" fmla="*/ 15 w 15"/>
                  <a:gd name="T29" fmla="*/ 6 h 12"/>
                  <a:gd name="T30" fmla="*/ 11 w 15"/>
                  <a:gd name="T31" fmla="*/ 6 h 12"/>
                  <a:gd name="T32" fmla="*/ 11 w 15"/>
                  <a:gd name="T33" fmla="*/ 2 h 12"/>
                  <a:gd name="T34" fmla="*/ 7 w 15"/>
                  <a:gd name="T35" fmla="*/ 2 h 12"/>
                  <a:gd name="T36" fmla="*/ 5 w 15"/>
                  <a:gd name="T37" fmla="*/ 2 h 12"/>
                  <a:gd name="T38" fmla="*/ 0 w 15"/>
                  <a:gd name="T39" fmla="*/ 2 h 12"/>
                  <a:gd name="T40" fmla="*/ 0 w 15"/>
                  <a:gd name="T41" fmla="*/ 6 h 12"/>
                  <a:gd name="T42" fmla="*/ 0 w 15"/>
                  <a:gd name="T43" fmla="*/ 9 h 12"/>
                  <a:gd name="T44" fmla="*/ 5 w 15"/>
                  <a:gd name="T45" fmla="*/ 9 h 12"/>
                  <a:gd name="T46" fmla="*/ 5 w 15"/>
                  <a:gd name="T47" fmla="*/ 12 h 12"/>
                  <a:gd name="T48" fmla="*/ 7 w 15"/>
                  <a:gd name="T49" fmla="*/ 12 h 12"/>
                  <a:gd name="T50" fmla="*/ 11 w 15"/>
                  <a:gd name="T51" fmla="*/ 12 h 12"/>
                  <a:gd name="T52" fmla="*/ 11 w 15"/>
                  <a:gd name="T53" fmla="*/ 9 h 12"/>
                  <a:gd name="T54" fmla="*/ 11 w 15"/>
                  <a:gd name="T55" fmla="*/ 6 h 12"/>
                  <a:gd name="T56" fmla="*/ 15 w 15"/>
                  <a:gd name="T5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" h="12">
                    <a:moveTo>
                      <a:pt x="15" y="6"/>
                    </a:moveTo>
                    <a:lnTo>
                      <a:pt x="15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5" y="9"/>
                    </a:lnTo>
                    <a:lnTo>
                      <a:pt x="15" y="6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6" name="Freeform 1598">
                <a:extLst>
                  <a:ext uri="{FF2B5EF4-FFF2-40B4-BE49-F238E27FC236}">
                    <a16:creationId xmlns:a16="http://schemas.microsoft.com/office/drawing/2014/main" id="{4ABDEB71-4E90-48E4-AD30-7D9C764BE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307"/>
                <a:ext cx="5" cy="3"/>
              </a:xfrm>
              <a:custGeom>
                <a:avLst/>
                <a:gdLst>
                  <a:gd name="T0" fmla="*/ 15 w 15"/>
                  <a:gd name="T1" fmla="*/ 3 h 9"/>
                  <a:gd name="T2" fmla="*/ 11 w 15"/>
                  <a:gd name="T3" fmla="*/ 3 h 9"/>
                  <a:gd name="T4" fmla="*/ 11 w 15"/>
                  <a:gd name="T5" fmla="*/ 0 h 9"/>
                  <a:gd name="T6" fmla="*/ 7 w 15"/>
                  <a:gd name="T7" fmla="*/ 0 h 9"/>
                  <a:gd name="T8" fmla="*/ 5 w 15"/>
                  <a:gd name="T9" fmla="*/ 0 h 9"/>
                  <a:gd name="T10" fmla="*/ 0 w 15"/>
                  <a:gd name="T11" fmla="*/ 0 h 9"/>
                  <a:gd name="T12" fmla="*/ 0 w 15"/>
                  <a:gd name="T13" fmla="*/ 3 h 9"/>
                  <a:gd name="T14" fmla="*/ 0 w 15"/>
                  <a:gd name="T15" fmla="*/ 7 h 9"/>
                  <a:gd name="T16" fmla="*/ 5 w 15"/>
                  <a:gd name="T17" fmla="*/ 7 h 9"/>
                  <a:gd name="T18" fmla="*/ 5 w 15"/>
                  <a:gd name="T19" fmla="*/ 9 h 9"/>
                  <a:gd name="T20" fmla="*/ 7 w 15"/>
                  <a:gd name="T21" fmla="*/ 9 h 9"/>
                  <a:gd name="T22" fmla="*/ 11 w 15"/>
                  <a:gd name="T23" fmla="*/ 9 h 9"/>
                  <a:gd name="T24" fmla="*/ 11 w 15"/>
                  <a:gd name="T25" fmla="*/ 7 h 9"/>
                  <a:gd name="T26" fmla="*/ 11 w 15"/>
                  <a:gd name="T27" fmla="*/ 3 h 9"/>
                  <a:gd name="T28" fmla="*/ 15 w 15"/>
                  <a:gd name="T29" fmla="*/ 3 h 9"/>
                  <a:gd name="T30" fmla="*/ 11 w 15"/>
                  <a:gd name="T31" fmla="*/ 3 h 9"/>
                  <a:gd name="T32" fmla="*/ 11 w 15"/>
                  <a:gd name="T33" fmla="*/ 0 h 9"/>
                  <a:gd name="T34" fmla="*/ 7 w 15"/>
                  <a:gd name="T35" fmla="*/ 0 h 9"/>
                  <a:gd name="T36" fmla="*/ 5 w 15"/>
                  <a:gd name="T37" fmla="*/ 0 h 9"/>
                  <a:gd name="T38" fmla="*/ 5 w 15"/>
                  <a:gd name="T39" fmla="*/ 3 h 9"/>
                  <a:gd name="T40" fmla="*/ 5 w 15"/>
                  <a:gd name="T41" fmla="*/ 7 h 9"/>
                  <a:gd name="T42" fmla="*/ 7 w 15"/>
                  <a:gd name="T43" fmla="*/ 7 h 9"/>
                  <a:gd name="T44" fmla="*/ 11 w 15"/>
                  <a:gd name="T45" fmla="*/ 7 h 9"/>
                  <a:gd name="T46" fmla="*/ 11 w 15"/>
                  <a:gd name="T47" fmla="*/ 3 h 9"/>
                  <a:gd name="T48" fmla="*/ 15 w 15"/>
                  <a:gd name="T4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9">
                    <a:moveTo>
                      <a:pt x="15" y="3"/>
                    </a:moveTo>
                    <a:lnTo>
                      <a:pt x="11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3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7" name="Freeform 1599">
                <a:extLst>
                  <a:ext uri="{FF2B5EF4-FFF2-40B4-BE49-F238E27FC236}">
                    <a16:creationId xmlns:a16="http://schemas.microsoft.com/office/drawing/2014/main" id="{A6301FB5-8F3C-47EC-BB08-DC140B237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307"/>
                <a:ext cx="2" cy="3"/>
              </a:xfrm>
              <a:custGeom>
                <a:avLst/>
                <a:gdLst>
                  <a:gd name="T0" fmla="*/ 6 w 6"/>
                  <a:gd name="T1" fmla="*/ 4 h 7"/>
                  <a:gd name="T2" fmla="*/ 6 w 6"/>
                  <a:gd name="T3" fmla="*/ 0 h 7"/>
                  <a:gd name="T4" fmla="*/ 2 w 6"/>
                  <a:gd name="T5" fmla="*/ 0 h 7"/>
                  <a:gd name="T6" fmla="*/ 0 w 6"/>
                  <a:gd name="T7" fmla="*/ 0 h 7"/>
                  <a:gd name="T8" fmla="*/ 0 w 6"/>
                  <a:gd name="T9" fmla="*/ 4 h 7"/>
                  <a:gd name="T10" fmla="*/ 0 w 6"/>
                  <a:gd name="T11" fmla="*/ 7 h 7"/>
                  <a:gd name="T12" fmla="*/ 2 w 6"/>
                  <a:gd name="T13" fmla="*/ 7 h 7"/>
                  <a:gd name="T14" fmla="*/ 6 w 6"/>
                  <a:gd name="T15" fmla="*/ 7 h 7"/>
                  <a:gd name="T16" fmla="*/ 6 w 6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8" name="Freeform 1600">
                <a:extLst>
                  <a:ext uri="{FF2B5EF4-FFF2-40B4-BE49-F238E27FC236}">
                    <a16:creationId xmlns:a16="http://schemas.microsoft.com/office/drawing/2014/main" id="{1217872B-6FB6-4FCF-B4E3-3D3C35304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309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29" name="Freeform 1601">
                <a:extLst>
                  <a:ext uri="{FF2B5EF4-FFF2-40B4-BE49-F238E27FC236}">
                    <a16:creationId xmlns:a16="http://schemas.microsoft.com/office/drawing/2014/main" id="{32802F67-9410-4227-B1DC-7D43DC761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897"/>
                <a:ext cx="72" cy="71"/>
              </a:xfrm>
              <a:custGeom>
                <a:avLst/>
                <a:gdLst>
                  <a:gd name="T0" fmla="*/ 216 w 216"/>
                  <a:gd name="T1" fmla="*/ 107 h 214"/>
                  <a:gd name="T2" fmla="*/ 216 w 216"/>
                  <a:gd name="T3" fmla="*/ 84 h 214"/>
                  <a:gd name="T4" fmla="*/ 210 w 216"/>
                  <a:gd name="T5" fmla="*/ 63 h 214"/>
                  <a:gd name="T6" fmla="*/ 199 w 216"/>
                  <a:gd name="T7" fmla="*/ 48 h 214"/>
                  <a:gd name="T8" fmla="*/ 187 w 216"/>
                  <a:gd name="T9" fmla="*/ 31 h 214"/>
                  <a:gd name="T10" fmla="*/ 170 w 216"/>
                  <a:gd name="T11" fmla="*/ 17 h 214"/>
                  <a:gd name="T12" fmla="*/ 153 w 216"/>
                  <a:gd name="T13" fmla="*/ 8 h 214"/>
                  <a:gd name="T14" fmla="*/ 132 w 216"/>
                  <a:gd name="T15" fmla="*/ 0 h 214"/>
                  <a:gd name="T16" fmla="*/ 109 w 216"/>
                  <a:gd name="T17" fmla="*/ 0 h 214"/>
                  <a:gd name="T18" fmla="*/ 86 w 216"/>
                  <a:gd name="T19" fmla="*/ 0 h 214"/>
                  <a:gd name="T20" fmla="*/ 67 w 216"/>
                  <a:gd name="T21" fmla="*/ 8 h 214"/>
                  <a:gd name="T22" fmla="*/ 50 w 216"/>
                  <a:gd name="T23" fmla="*/ 17 h 214"/>
                  <a:gd name="T24" fmla="*/ 33 w 216"/>
                  <a:gd name="T25" fmla="*/ 31 h 214"/>
                  <a:gd name="T26" fmla="*/ 20 w 216"/>
                  <a:gd name="T27" fmla="*/ 48 h 214"/>
                  <a:gd name="T28" fmla="*/ 10 w 216"/>
                  <a:gd name="T29" fmla="*/ 63 h 214"/>
                  <a:gd name="T30" fmla="*/ 3 w 216"/>
                  <a:gd name="T31" fmla="*/ 84 h 214"/>
                  <a:gd name="T32" fmla="*/ 0 w 216"/>
                  <a:gd name="T33" fmla="*/ 107 h 214"/>
                  <a:gd name="T34" fmla="*/ 3 w 216"/>
                  <a:gd name="T35" fmla="*/ 128 h 214"/>
                  <a:gd name="T36" fmla="*/ 10 w 216"/>
                  <a:gd name="T37" fmla="*/ 151 h 214"/>
                  <a:gd name="T38" fmla="*/ 20 w 216"/>
                  <a:gd name="T39" fmla="*/ 167 h 214"/>
                  <a:gd name="T40" fmla="*/ 33 w 216"/>
                  <a:gd name="T41" fmla="*/ 183 h 214"/>
                  <a:gd name="T42" fmla="*/ 50 w 216"/>
                  <a:gd name="T43" fmla="*/ 198 h 214"/>
                  <a:gd name="T44" fmla="*/ 67 w 216"/>
                  <a:gd name="T45" fmla="*/ 207 h 214"/>
                  <a:gd name="T46" fmla="*/ 86 w 216"/>
                  <a:gd name="T47" fmla="*/ 210 h 214"/>
                  <a:gd name="T48" fmla="*/ 109 w 216"/>
                  <a:gd name="T49" fmla="*/ 214 h 214"/>
                  <a:gd name="T50" fmla="*/ 132 w 216"/>
                  <a:gd name="T51" fmla="*/ 210 h 214"/>
                  <a:gd name="T52" fmla="*/ 153 w 216"/>
                  <a:gd name="T53" fmla="*/ 207 h 214"/>
                  <a:gd name="T54" fmla="*/ 170 w 216"/>
                  <a:gd name="T55" fmla="*/ 198 h 214"/>
                  <a:gd name="T56" fmla="*/ 187 w 216"/>
                  <a:gd name="T57" fmla="*/ 183 h 214"/>
                  <a:gd name="T58" fmla="*/ 199 w 216"/>
                  <a:gd name="T59" fmla="*/ 167 h 214"/>
                  <a:gd name="T60" fmla="*/ 210 w 216"/>
                  <a:gd name="T61" fmla="*/ 151 h 214"/>
                  <a:gd name="T62" fmla="*/ 216 w 216"/>
                  <a:gd name="T63" fmla="*/ 128 h 214"/>
                  <a:gd name="T64" fmla="*/ 216 w 216"/>
                  <a:gd name="T65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14">
                    <a:moveTo>
                      <a:pt x="216" y="107"/>
                    </a:moveTo>
                    <a:lnTo>
                      <a:pt x="216" y="84"/>
                    </a:lnTo>
                    <a:lnTo>
                      <a:pt x="210" y="63"/>
                    </a:lnTo>
                    <a:lnTo>
                      <a:pt x="199" y="48"/>
                    </a:lnTo>
                    <a:lnTo>
                      <a:pt x="187" y="31"/>
                    </a:lnTo>
                    <a:lnTo>
                      <a:pt x="170" y="17"/>
                    </a:lnTo>
                    <a:lnTo>
                      <a:pt x="153" y="8"/>
                    </a:lnTo>
                    <a:lnTo>
                      <a:pt x="132" y="0"/>
                    </a:lnTo>
                    <a:lnTo>
                      <a:pt x="109" y="0"/>
                    </a:lnTo>
                    <a:lnTo>
                      <a:pt x="86" y="0"/>
                    </a:lnTo>
                    <a:lnTo>
                      <a:pt x="67" y="8"/>
                    </a:lnTo>
                    <a:lnTo>
                      <a:pt x="50" y="17"/>
                    </a:lnTo>
                    <a:lnTo>
                      <a:pt x="33" y="31"/>
                    </a:lnTo>
                    <a:lnTo>
                      <a:pt x="20" y="48"/>
                    </a:lnTo>
                    <a:lnTo>
                      <a:pt x="10" y="63"/>
                    </a:lnTo>
                    <a:lnTo>
                      <a:pt x="3" y="84"/>
                    </a:lnTo>
                    <a:lnTo>
                      <a:pt x="0" y="107"/>
                    </a:lnTo>
                    <a:lnTo>
                      <a:pt x="3" y="128"/>
                    </a:lnTo>
                    <a:lnTo>
                      <a:pt x="10" y="151"/>
                    </a:lnTo>
                    <a:lnTo>
                      <a:pt x="20" y="167"/>
                    </a:lnTo>
                    <a:lnTo>
                      <a:pt x="33" y="183"/>
                    </a:lnTo>
                    <a:lnTo>
                      <a:pt x="50" y="198"/>
                    </a:lnTo>
                    <a:lnTo>
                      <a:pt x="67" y="207"/>
                    </a:lnTo>
                    <a:lnTo>
                      <a:pt x="86" y="210"/>
                    </a:lnTo>
                    <a:lnTo>
                      <a:pt x="109" y="214"/>
                    </a:lnTo>
                    <a:lnTo>
                      <a:pt x="132" y="210"/>
                    </a:lnTo>
                    <a:lnTo>
                      <a:pt x="153" y="207"/>
                    </a:lnTo>
                    <a:lnTo>
                      <a:pt x="170" y="198"/>
                    </a:lnTo>
                    <a:lnTo>
                      <a:pt x="187" y="183"/>
                    </a:lnTo>
                    <a:lnTo>
                      <a:pt x="199" y="167"/>
                    </a:lnTo>
                    <a:lnTo>
                      <a:pt x="210" y="151"/>
                    </a:lnTo>
                    <a:lnTo>
                      <a:pt x="216" y="128"/>
                    </a:lnTo>
                    <a:lnTo>
                      <a:pt x="216" y="107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0" name="Freeform 1602">
                <a:extLst>
                  <a:ext uri="{FF2B5EF4-FFF2-40B4-BE49-F238E27FC236}">
                    <a16:creationId xmlns:a16="http://schemas.microsoft.com/office/drawing/2014/main" id="{1E17F5DC-A563-40A6-A592-BE9408B6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897"/>
                <a:ext cx="59" cy="57"/>
              </a:xfrm>
              <a:custGeom>
                <a:avLst/>
                <a:gdLst>
                  <a:gd name="T0" fmla="*/ 177 w 177"/>
                  <a:gd name="T1" fmla="*/ 83 h 172"/>
                  <a:gd name="T2" fmla="*/ 177 w 177"/>
                  <a:gd name="T3" fmla="*/ 67 h 172"/>
                  <a:gd name="T4" fmla="*/ 170 w 177"/>
                  <a:gd name="T5" fmla="*/ 50 h 172"/>
                  <a:gd name="T6" fmla="*/ 162 w 177"/>
                  <a:gd name="T7" fmla="*/ 33 h 172"/>
                  <a:gd name="T8" fmla="*/ 150 w 177"/>
                  <a:gd name="T9" fmla="*/ 20 h 172"/>
                  <a:gd name="T10" fmla="*/ 137 w 177"/>
                  <a:gd name="T11" fmla="*/ 10 h 172"/>
                  <a:gd name="T12" fmla="*/ 122 w 177"/>
                  <a:gd name="T13" fmla="*/ 4 h 172"/>
                  <a:gd name="T14" fmla="*/ 113 w 177"/>
                  <a:gd name="T15" fmla="*/ 0 h 172"/>
                  <a:gd name="T16" fmla="*/ 110 w 177"/>
                  <a:gd name="T17" fmla="*/ 0 h 172"/>
                  <a:gd name="T18" fmla="*/ 107 w 177"/>
                  <a:gd name="T19" fmla="*/ 0 h 172"/>
                  <a:gd name="T20" fmla="*/ 122 w 177"/>
                  <a:gd name="T21" fmla="*/ 4 h 172"/>
                  <a:gd name="T22" fmla="*/ 137 w 177"/>
                  <a:gd name="T23" fmla="*/ 10 h 172"/>
                  <a:gd name="T24" fmla="*/ 150 w 177"/>
                  <a:gd name="T25" fmla="*/ 23 h 172"/>
                  <a:gd name="T26" fmla="*/ 160 w 177"/>
                  <a:gd name="T27" fmla="*/ 37 h 172"/>
                  <a:gd name="T28" fmla="*/ 170 w 177"/>
                  <a:gd name="T29" fmla="*/ 50 h 172"/>
                  <a:gd name="T30" fmla="*/ 173 w 177"/>
                  <a:gd name="T31" fmla="*/ 67 h 172"/>
                  <a:gd name="T32" fmla="*/ 177 w 177"/>
                  <a:gd name="T33" fmla="*/ 83 h 172"/>
                  <a:gd name="T34" fmla="*/ 177 w 177"/>
                  <a:gd name="T35" fmla="*/ 103 h 172"/>
                  <a:gd name="T36" fmla="*/ 170 w 177"/>
                  <a:gd name="T37" fmla="*/ 120 h 172"/>
                  <a:gd name="T38" fmla="*/ 162 w 177"/>
                  <a:gd name="T39" fmla="*/ 132 h 172"/>
                  <a:gd name="T40" fmla="*/ 150 w 177"/>
                  <a:gd name="T41" fmla="*/ 147 h 172"/>
                  <a:gd name="T42" fmla="*/ 137 w 177"/>
                  <a:gd name="T43" fmla="*/ 160 h 172"/>
                  <a:gd name="T44" fmla="*/ 122 w 177"/>
                  <a:gd name="T45" fmla="*/ 166 h 172"/>
                  <a:gd name="T46" fmla="*/ 107 w 177"/>
                  <a:gd name="T47" fmla="*/ 172 h 172"/>
                  <a:gd name="T48" fmla="*/ 87 w 177"/>
                  <a:gd name="T49" fmla="*/ 172 h 172"/>
                  <a:gd name="T50" fmla="*/ 70 w 177"/>
                  <a:gd name="T51" fmla="*/ 172 h 172"/>
                  <a:gd name="T52" fmla="*/ 53 w 177"/>
                  <a:gd name="T53" fmla="*/ 166 h 172"/>
                  <a:gd name="T54" fmla="*/ 38 w 177"/>
                  <a:gd name="T55" fmla="*/ 160 h 172"/>
                  <a:gd name="T56" fmla="*/ 23 w 177"/>
                  <a:gd name="T57" fmla="*/ 147 h 172"/>
                  <a:gd name="T58" fmla="*/ 13 w 177"/>
                  <a:gd name="T59" fmla="*/ 132 h 172"/>
                  <a:gd name="T60" fmla="*/ 7 w 177"/>
                  <a:gd name="T61" fmla="*/ 120 h 172"/>
                  <a:gd name="T62" fmla="*/ 0 w 177"/>
                  <a:gd name="T63" fmla="*/ 107 h 172"/>
                  <a:gd name="T64" fmla="*/ 0 w 177"/>
                  <a:gd name="T65" fmla="*/ 103 h 172"/>
                  <a:gd name="T66" fmla="*/ 0 w 177"/>
                  <a:gd name="T67" fmla="*/ 100 h 172"/>
                  <a:gd name="T68" fmla="*/ 4 w 177"/>
                  <a:gd name="T69" fmla="*/ 100 h 172"/>
                  <a:gd name="T70" fmla="*/ 4 w 177"/>
                  <a:gd name="T71" fmla="*/ 103 h 172"/>
                  <a:gd name="T72" fmla="*/ 7 w 177"/>
                  <a:gd name="T73" fmla="*/ 120 h 172"/>
                  <a:gd name="T74" fmla="*/ 17 w 177"/>
                  <a:gd name="T75" fmla="*/ 132 h 172"/>
                  <a:gd name="T76" fmla="*/ 27 w 177"/>
                  <a:gd name="T77" fmla="*/ 147 h 172"/>
                  <a:gd name="T78" fmla="*/ 40 w 177"/>
                  <a:gd name="T79" fmla="*/ 157 h 172"/>
                  <a:gd name="T80" fmla="*/ 53 w 177"/>
                  <a:gd name="T81" fmla="*/ 166 h 172"/>
                  <a:gd name="T82" fmla="*/ 70 w 177"/>
                  <a:gd name="T83" fmla="*/ 170 h 172"/>
                  <a:gd name="T84" fmla="*/ 87 w 177"/>
                  <a:gd name="T85" fmla="*/ 172 h 172"/>
                  <a:gd name="T86" fmla="*/ 107 w 177"/>
                  <a:gd name="T87" fmla="*/ 170 h 172"/>
                  <a:gd name="T88" fmla="*/ 122 w 177"/>
                  <a:gd name="T89" fmla="*/ 166 h 172"/>
                  <a:gd name="T90" fmla="*/ 137 w 177"/>
                  <a:gd name="T91" fmla="*/ 157 h 172"/>
                  <a:gd name="T92" fmla="*/ 150 w 177"/>
                  <a:gd name="T93" fmla="*/ 147 h 172"/>
                  <a:gd name="T94" fmla="*/ 160 w 177"/>
                  <a:gd name="T95" fmla="*/ 132 h 172"/>
                  <a:gd name="T96" fmla="*/ 170 w 177"/>
                  <a:gd name="T97" fmla="*/ 120 h 172"/>
                  <a:gd name="T98" fmla="*/ 173 w 177"/>
                  <a:gd name="T99" fmla="*/ 103 h 172"/>
                  <a:gd name="T100" fmla="*/ 177 w 177"/>
                  <a:gd name="T101" fmla="*/ 8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7" h="172">
                    <a:moveTo>
                      <a:pt x="177" y="83"/>
                    </a:moveTo>
                    <a:lnTo>
                      <a:pt x="177" y="67"/>
                    </a:lnTo>
                    <a:lnTo>
                      <a:pt x="170" y="50"/>
                    </a:lnTo>
                    <a:lnTo>
                      <a:pt x="162" y="33"/>
                    </a:lnTo>
                    <a:lnTo>
                      <a:pt x="150" y="20"/>
                    </a:lnTo>
                    <a:lnTo>
                      <a:pt x="137" y="10"/>
                    </a:lnTo>
                    <a:lnTo>
                      <a:pt x="122" y="4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07" y="0"/>
                    </a:lnTo>
                    <a:lnTo>
                      <a:pt x="122" y="4"/>
                    </a:lnTo>
                    <a:lnTo>
                      <a:pt x="137" y="10"/>
                    </a:lnTo>
                    <a:lnTo>
                      <a:pt x="150" y="23"/>
                    </a:lnTo>
                    <a:lnTo>
                      <a:pt x="160" y="37"/>
                    </a:lnTo>
                    <a:lnTo>
                      <a:pt x="170" y="50"/>
                    </a:lnTo>
                    <a:lnTo>
                      <a:pt x="173" y="67"/>
                    </a:lnTo>
                    <a:lnTo>
                      <a:pt x="177" y="83"/>
                    </a:lnTo>
                    <a:lnTo>
                      <a:pt x="177" y="103"/>
                    </a:lnTo>
                    <a:lnTo>
                      <a:pt x="170" y="120"/>
                    </a:lnTo>
                    <a:lnTo>
                      <a:pt x="162" y="132"/>
                    </a:lnTo>
                    <a:lnTo>
                      <a:pt x="150" y="147"/>
                    </a:lnTo>
                    <a:lnTo>
                      <a:pt x="137" y="160"/>
                    </a:lnTo>
                    <a:lnTo>
                      <a:pt x="122" y="166"/>
                    </a:lnTo>
                    <a:lnTo>
                      <a:pt x="107" y="172"/>
                    </a:lnTo>
                    <a:lnTo>
                      <a:pt x="87" y="172"/>
                    </a:lnTo>
                    <a:lnTo>
                      <a:pt x="70" y="172"/>
                    </a:lnTo>
                    <a:lnTo>
                      <a:pt x="53" y="166"/>
                    </a:lnTo>
                    <a:lnTo>
                      <a:pt x="38" y="160"/>
                    </a:lnTo>
                    <a:lnTo>
                      <a:pt x="23" y="147"/>
                    </a:lnTo>
                    <a:lnTo>
                      <a:pt x="13" y="132"/>
                    </a:lnTo>
                    <a:lnTo>
                      <a:pt x="7" y="120"/>
                    </a:lnTo>
                    <a:lnTo>
                      <a:pt x="0" y="107"/>
                    </a:lnTo>
                    <a:lnTo>
                      <a:pt x="0" y="103"/>
                    </a:lnTo>
                    <a:lnTo>
                      <a:pt x="0" y="100"/>
                    </a:lnTo>
                    <a:lnTo>
                      <a:pt x="4" y="100"/>
                    </a:lnTo>
                    <a:lnTo>
                      <a:pt x="4" y="103"/>
                    </a:lnTo>
                    <a:lnTo>
                      <a:pt x="7" y="120"/>
                    </a:lnTo>
                    <a:lnTo>
                      <a:pt x="17" y="132"/>
                    </a:lnTo>
                    <a:lnTo>
                      <a:pt x="27" y="147"/>
                    </a:lnTo>
                    <a:lnTo>
                      <a:pt x="40" y="157"/>
                    </a:lnTo>
                    <a:lnTo>
                      <a:pt x="53" y="166"/>
                    </a:lnTo>
                    <a:lnTo>
                      <a:pt x="70" y="170"/>
                    </a:lnTo>
                    <a:lnTo>
                      <a:pt x="87" y="172"/>
                    </a:lnTo>
                    <a:lnTo>
                      <a:pt x="107" y="170"/>
                    </a:lnTo>
                    <a:lnTo>
                      <a:pt x="122" y="166"/>
                    </a:lnTo>
                    <a:lnTo>
                      <a:pt x="137" y="157"/>
                    </a:lnTo>
                    <a:lnTo>
                      <a:pt x="150" y="147"/>
                    </a:lnTo>
                    <a:lnTo>
                      <a:pt x="160" y="132"/>
                    </a:lnTo>
                    <a:lnTo>
                      <a:pt x="170" y="120"/>
                    </a:lnTo>
                    <a:lnTo>
                      <a:pt x="173" y="103"/>
                    </a:lnTo>
                    <a:lnTo>
                      <a:pt x="177" y="83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1" name="Freeform 1603">
                <a:extLst>
                  <a:ext uri="{FF2B5EF4-FFF2-40B4-BE49-F238E27FC236}">
                    <a16:creationId xmlns:a16="http://schemas.microsoft.com/office/drawing/2014/main" id="{65E32FF5-0276-4843-B830-A609A9945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897"/>
                <a:ext cx="58" cy="57"/>
              </a:xfrm>
              <a:custGeom>
                <a:avLst/>
                <a:gdLst>
                  <a:gd name="T0" fmla="*/ 174 w 174"/>
                  <a:gd name="T1" fmla="*/ 83 h 172"/>
                  <a:gd name="T2" fmla="*/ 170 w 174"/>
                  <a:gd name="T3" fmla="*/ 67 h 172"/>
                  <a:gd name="T4" fmla="*/ 167 w 174"/>
                  <a:gd name="T5" fmla="*/ 50 h 172"/>
                  <a:gd name="T6" fmla="*/ 157 w 174"/>
                  <a:gd name="T7" fmla="*/ 37 h 172"/>
                  <a:gd name="T8" fmla="*/ 147 w 174"/>
                  <a:gd name="T9" fmla="*/ 23 h 172"/>
                  <a:gd name="T10" fmla="*/ 134 w 174"/>
                  <a:gd name="T11" fmla="*/ 10 h 172"/>
                  <a:gd name="T12" fmla="*/ 120 w 174"/>
                  <a:gd name="T13" fmla="*/ 4 h 172"/>
                  <a:gd name="T14" fmla="*/ 104 w 174"/>
                  <a:gd name="T15" fmla="*/ 0 h 172"/>
                  <a:gd name="T16" fmla="*/ 100 w 174"/>
                  <a:gd name="T17" fmla="*/ 0 h 172"/>
                  <a:gd name="T18" fmla="*/ 97 w 174"/>
                  <a:gd name="T19" fmla="*/ 0 h 172"/>
                  <a:gd name="T20" fmla="*/ 94 w 174"/>
                  <a:gd name="T21" fmla="*/ 0 h 172"/>
                  <a:gd name="T22" fmla="*/ 104 w 174"/>
                  <a:gd name="T23" fmla="*/ 0 h 172"/>
                  <a:gd name="T24" fmla="*/ 117 w 174"/>
                  <a:gd name="T25" fmla="*/ 8 h 172"/>
                  <a:gd name="T26" fmla="*/ 134 w 174"/>
                  <a:gd name="T27" fmla="*/ 14 h 172"/>
                  <a:gd name="T28" fmla="*/ 147 w 174"/>
                  <a:gd name="T29" fmla="*/ 23 h 172"/>
                  <a:gd name="T30" fmla="*/ 157 w 174"/>
                  <a:gd name="T31" fmla="*/ 37 h 172"/>
                  <a:gd name="T32" fmla="*/ 164 w 174"/>
                  <a:gd name="T33" fmla="*/ 50 h 172"/>
                  <a:gd name="T34" fmla="*/ 170 w 174"/>
                  <a:gd name="T35" fmla="*/ 67 h 172"/>
                  <a:gd name="T36" fmla="*/ 170 w 174"/>
                  <a:gd name="T37" fmla="*/ 83 h 172"/>
                  <a:gd name="T38" fmla="*/ 174 w 174"/>
                  <a:gd name="T39" fmla="*/ 83 h 172"/>
                  <a:gd name="T40" fmla="*/ 170 w 174"/>
                  <a:gd name="T41" fmla="*/ 103 h 172"/>
                  <a:gd name="T42" fmla="*/ 167 w 174"/>
                  <a:gd name="T43" fmla="*/ 120 h 172"/>
                  <a:gd name="T44" fmla="*/ 157 w 174"/>
                  <a:gd name="T45" fmla="*/ 132 h 172"/>
                  <a:gd name="T46" fmla="*/ 147 w 174"/>
                  <a:gd name="T47" fmla="*/ 147 h 172"/>
                  <a:gd name="T48" fmla="*/ 134 w 174"/>
                  <a:gd name="T49" fmla="*/ 157 h 172"/>
                  <a:gd name="T50" fmla="*/ 120 w 174"/>
                  <a:gd name="T51" fmla="*/ 166 h 172"/>
                  <a:gd name="T52" fmla="*/ 104 w 174"/>
                  <a:gd name="T53" fmla="*/ 170 h 172"/>
                  <a:gd name="T54" fmla="*/ 84 w 174"/>
                  <a:gd name="T55" fmla="*/ 172 h 172"/>
                  <a:gd name="T56" fmla="*/ 67 w 174"/>
                  <a:gd name="T57" fmla="*/ 170 h 172"/>
                  <a:gd name="T58" fmla="*/ 50 w 174"/>
                  <a:gd name="T59" fmla="*/ 166 h 172"/>
                  <a:gd name="T60" fmla="*/ 37 w 174"/>
                  <a:gd name="T61" fmla="*/ 157 h 172"/>
                  <a:gd name="T62" fmla="*/ 24 w 174"/>
                  <a:gd name="T63" fmla="*/ 147 h 172"/>
                  <a:gd name="T64" fmla="*/ 14 w 174"/>
                  <a:gd name="T65" fmla="*/ 132 h 172"/>
                  <a:gd name="T66" fmla="*/ 4 w 174"/>
                  <a:gd name="T67" fmla="*/ 120 h 172"/>
                  <a:gd name="T68" fmla="*/ 0 w 174"/>
                  <a:gd name="T69" fmla="*/ 103 h 172"/>
                  <a:gd name="T70" fmla="*/ 0 w 174"/>
                  <a:gd name="T71" fmla="*/ 100 h 172"/>
                  <a:gd name="T72" fmla="*/ 0 w 174"/>
                  <a:gd name="T73" fmla="*/ 97 h 172"/>
                  <a:gd name="T74" fmla="*/ 0 w 174"/>
                  <a:gd name="T75" fmla="*/ 94 h 172"/>
                  <a:gd name="T76" fmla="*/ 0 w 174"/>
                  <a:gd name="T77" fmla="*/ 90 h 172"/>
                  <a:gd name="T78" fmla="*/ 0 w 174"/>
                  <a:gd name="T79" fmla="*/ 103 h 172"/>
                  <a:gd name="T80" fmla="*/ 7 w 174"/>
                  <a:gd name="T81" fmla="*/ 117 h 172"/>
                  <a:gd name="T82" fmla="*/ 14 w 174"/>
                  <a:gd name="T83" fmla="*/ 132 h 172"/>
                  <a:gd name="T84" fmla="*/ 24 w 174"/>
                  <a:gd name="T85" fmla="*/ 147 h 172"/>
                  <a:gd name="T86" fmla="*/ 37 w 174"/>
                  <a:gd name="T87" fmla="*/ 157 h 172"/>
                  <a:gd name="T88" fmla="*/ 50 w 174"/>
                  <a:gd name="T89" fmla="*/ 163 h 172"/>
                  <a:gd name="T90" fmla="*/ 67 w 174"/>
                  <a:gd name="T91" fmla="*/ 170 h 172"/>
                  <a:gd name="T92" fmla="*/ 84 w 174"/>
                  <a:gd name="T93" fmla="*/ 170 h 172"/>
                  <a:gd name="T94" fmla="*/ 104 w 174"/>
                  <a:gd name="T95" fmla="*/ 170 h 172"/>
                  <a:gd name="T96" fmla="*/ 117 w 174"/>
                  <a:gd name="T97" fmla="*/ 163 h 172"/>
                  <a:gd name="T98" fmla="*/ 134 w 174"/>
                  <a:gd name="T99" fmla="*/ 157 h 172"/>
                  <a:gd name="T100" fmla="*/ 147 w 174"/>
                  <a:gd name="T101" fmla="*/ 147 h 172"/>
                  <a:gd name="T102" fmla="*/ 157 w 174"/>
                  <a:gd name="T103" fmla="*/ 132 h 172"/>
                  <a:gd name="T104" fmla="*/ 164 w 174"/>
                  <a:gd name="T105" fmla="*/ 117 h 172"/>
                  <a:gd name="T106" fmla="*/ 170 w 174"/>
                  <a:gd name="T107" fmla="*/ 103 h 172"/>
                  <a:gd name="T108" fmla="*/ 170 w 174"/>
                  <a:gd name="T109" fmla="*/ 83 h 172"/>
                  <a:gd name="T110" fmla="*/ 174 w 174"/>
                  <a:gd name="T111" fmla="*/ 8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4" h="172">
                    <a:moveTo>
                      <a:pt x="174" y="83"/>
                    </a:moveTo>
                    <a:lnTo>
                      <a:pt x="170" y="67"/>
                    </a:lnTo>
                    <a:lnTo>
                      <a:pt x="167" y="50"/>
                    </a:lnTo>
                    <a:lnTo>
                      <a:pt x="157" y="37"/>
                    </a:lnTo>
                    <a:lnTo>
                      <a:pt x="147" y="23"/>
                    </a:lnTo>
                    <a:lnTo>
                      <a:pt x="134" y="10"/>
                    </a:lnTo>
                    <a:lnTo>
                      <a:pt x="120" y="4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104" y="0"/>
                    </a:lnTo>
                    <a:lnTo>
                      <a:pt x="117" y="8"/>
                    </a:lnTo>
                    <a:lnTo>
                      <a:pt x="134" y="14"/>
                    </a:lnTo>
                    <a:lnTo>
                      <a:pt x="147" y="23"/>
                    </a:lnTo>
                    <a:lnTo>
                      <a:pt x="157" y="37"/>
                    </a:lnTo>
                    <a:lnTo>
                      <a:pt x="164" y="50"/>
                    </a:lnTo>
                    <a:lnTo>
                      <a:pt x="170" y="67"/>
                    </a:lnTo>
                    <a:lnTo>
                      <a:pt x="170" y="83"/>
                    </a:lnTo>
                    <a:lnTo>
                      <a:pt x="174" y="83"/>
                    </a:lnTo>
                    <a:lnTo>
                      <a:pt x="170" y="103"/>
                    </a:lnTo>
                    <a:lnTo>
                      <a:pt x="167" y="120"/>
                    </a:lnTo>
                    <a:lnTo>
                      <a:pt x="157" y="132"/>
                    </a:lnTo>
                    <a:lnTo>
                      <a:pt x="147" y="147"/>
                    </a:lnTo>
                    <a:lnTo>
                      <a:pt x="134" y="157"/>
                    </a:lnTo>
                    <a:lnTo>
                      <a:pt x="120" y="166"/>
                    </a:lnTo>
                    <a:lnTo>
                      <a:pt x="104" y="170"/>
                    </a:lnTo>
                    <a:lnTo>
                      <a:pt x="84" y="172"/>
                    </a:lnTo>
                    <a:lnTo>
                      <a:pt x="67" y="170"/>
                    </a:lnTo>
                    <a:lnTo>
                      <a:pt x="50" y="166"/>
                    </a:lnTo>
                    <a:lnTo>
                      <a:pt x="37" y="157"/>
                    </a:lnTo>
                    <a:lnTo>
                      <a:pt x="24" y="147"/>
                    </a:lnTo>
                    <a:lnTo>
                      <a:pt x="14" y="132"/>
                    </a:lnTo>
                    <a:lnTo>
                      <a:pt x="4" y="120"/>
                    </a:lnTo>
                    <a:lnTo>
                      <a:pt x="0" y="103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103"/>
                    </a:lnTo>
                    <a:lnTo>
                      <a:pt x="7" y="117"/>
                    </a:lnTo>
                    <a:lnTo>
                      <a:pt x="14" y="132"/>
                    </a:lnTo>
                    <a:lnTo>
                      <a:pt x="24" y="147"/>
                    </a:lnTo>
                    <a:lnTo>
                      <a:pt x="37" y="157"/>
                    </a:lnTo>
                    <a:lnTo>
                      <a:pt x="50" y="163"/>
                    </a:lnTo>
                    <a:lnTo>
                      <a:pt x="67" y="170"/>
                    </a:lnTo>
                    <a:lnTo>
                      <a:pt x="84" y="170"/>
                    </a:lnTo>
                    <a:lnTo>
                      <a:pt x="104" y="170"/>
                    </a:lnTo>
                    <a:lnTo>
                      <a:pt x="117" y="163"/>
                    </a:lnTo>
                    <a:lnTo>
                      <a:pt x="134" y="157"/>
                    </a:lnTo>
                    <a:lnTo>
                      <a:pt x="147" y="147"/>
                    </a:lnTo>
                    <a:lnTo>
                      <a:pt x="157" y="132"/>
                    </a:lnTo>
                    <a:lnTo>
                      <a:pt x="164" y="117"/>
                    </a:lnTo>
                    <a:lnTo>
                      <a:pt x="170" y="103"/>
                    </a:lnTo>
                    <a:lnTo>
                      <a:pt x="170" y="83"/>
                    </a:lnTo>
                    <a:lnTo>
                      <a:pt x="174" y="83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2" name="Freeform 1604">
                <a:extLst>
                  <a:ext uri="{FF2B5EF4-FFF2-40B4-BE49-F238E27FC236}">
                    <a16:creationId xmlns:a16="http://schemas.microsoft.com/office/drawing/2014/main" id="{74852FA8-EAA8-4F12-9BD3-B0206BA4C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897"/>
                <a:ext cx="57" cy="57"/>
              </a:xfrm>
              <a:custGeom>
                <a:avLst/>
                <a:gdLst>
                  <a:gd name="T0" fmla="*/ 169 w 169"/>
                  <a:gd name="T1" fmla="*/ 83 h 170"/>
                  <a:gd name="T2" fmla="*/ 169 w 169"/>
                  <a:gd name="T3" fmla="*/ 67 h 170"/>
                  <a:gd name="T4" fmla="*/ 163 w 169"/>
                  <a:gd name="T5" fmla="*/ 50 h 170"/>
                  <a:gd name="T6" fmla="*/ 156 w 169"/>
                  <a:gd name="T7" fmla="*/ 37 h 170"/>
                  <a:gd name="T8" fmla="*/ 146 w 169"/>
                  <a:gd name="T9" fmla="*/ 23 h 170"/>
                  <a:gd name="T10" fmla="*/ 133 w 169"/>
                  <a:gd name="T11" fmla="*/ 14 h 170"/>
                  <a:gd name="T12" fmla="*/ 117 w 169"/>
                  <a:gd name="T13" fmla="*/ 8 h 170"/>
                  <a:gd name="T14" fmla="*/ 104 w 169"/>
                  <a:gd name="T15" fmla="*/ 0 h 170"/>
                  <a:gd name="T16" fmla="*/ 94 w 169"/>
                  <a:gd name="T17" fmla="*/ 0 h 170"/>
                  <a:gd name="T18" fmla="*/ 89 w 169"/>
                  <a:gd name="T19" fmla="*/ 0 h 170"/>
                  <a:gd name="T20" fmla="*/ 87 w 169"/>
                  <a:gd name="T21" fmla="*/ 0 h 170"/>
                  <a:gd name="T22" fmla="*/ 99 w 169"/>
                  <a:gd name="T23" fmla="*/ 4 h 170"/>
                  <a:gd name="T24" fmla="*/ 117 w 169"/>
                  <a:gd name="T25" fmla="*/ 8 h 170"/>
                  <a:gd name="T26" fmla="*/ 129 w 169"/>
                  <a:gd name="T27" fmla="*/ 14 h 170"/>
                  <a:gd name="T28" fmla="*/ 144 w 169"/>
                  <a:gd name="T29" fmla="*/ 23 h 170"/>
                  <a:gd name="T30" fmla="*/ 153 w 169"/>
                  <a:gd name="T31" fmla="*/ 37 h 170"/>
                  <a:gd name="T32" fmla="*/ 163 w 169"/>
                  <a:gd name="T33" fmla="*/ 50 h 170"/>
                  <a:gd name="T34" fmla="*/ 167 w 169"/>
                  <a:gd name="T35" fmla="*/ 67 h 170"/>
                  <a:gd name="T36" fmla="*/ 169 w 169"/>
                  <a:gd name="T37" fmla="*/ 83 h 170"/>
                  <a:gd name="T38" fmla="*/ 169 w 169"/>
                  <a:gd name="T39" fmla="*/ 103 h 170"/>
                  <a:gd name="T40" fmla="*/ 163 w 169"/>
                  <a:gd name="T41" fmla="*/ 118 h 170"/>
                  <a:gd name="T42" fmla="*/ 156 w 169"/>
                  <a:gd name="T43" fmla="*/ 134 h 170"/>
                  <a:gd name="T44" fmla="*/ 146 w 169"/>
                  <a:gd name="T45" fmla="*/ 147 h 170"/>
                  <a:gd name="T46" fmla="*/ 133 w 169"/>
                  <a:gd name="T47" fmla="*/ 157 h 170"/>
                  <a:gd name="T48" fmla="*/ 117 w 169"/>
                  <a:gd name="T49" fmla="*/ 163 h 170"/>
                  <a:gd name="T50" fmla="*/ 104 w 169"/>
                  <a:gd name="T51" fmla="*/ 170 h 170"/>
                  <a:gd name="T52" fmla="*/ 83 w 169"/>
                  <a:gd name="T53" fmla="*/ 170 h 170"/>
                  <a:gd name="T54" fmla="*/ 66 w 169"/>
                  <a:gd name="T55" fmla="*/ 170 h 170"/>
                  <a:gd name="T56" fmla="*/ 49 w 169"/>
                  <a:gd name="T57" fmla="*/ 163 h 170"/>
                  <a:gd name="T58" fmla="*/ 36 w 169"/>
                  <a:gd name="T59" fmla="*/ 157 h 170"/>
                  <a:gd name="T60" fmla="*/ 24 w 169"/>
                  <a:gd name="T61" fmla="*/ 147 h 170"/>
                  <a:gd name="T62" fmla="*/ 14 w 169"/>
                  <a:gd name="T63" fmla="*/ 134 h 170"/>
                  <a:gd name="T64" fmla="*/ 7 w 169"/>
                  <a:gd name="T65" fmla="*/ 118 h 170"/>
                  <a:gd name="T66" fmla="*/ 0 w 169"/>
                  <a:gd name="T67" fmla="*/ 103 h 170"/>
                  <a:gd name="T68" fmla="*/ 0 w 169"/>
                  <a:gd name="T69" fmla="*/ 90 h 170"/>
                  <a:gd name="T70" fmla="*/ 0 w 169"/>
                  <a:gd name="T71" fmla="*/ 88 h 170"/>
                  <a:gd name="T72" fmla="*/ 0 w 169"/>
                  <a:gd name="T73" fmla="*/ 83 h 170"/>
                  <a:gd name="T74" fmla="*/ 3 w 169"/>
                  <a:gd name="T75" fmla="*/ 100 h 170"/>
                  <a:gd name="T76" fmla="*/ 7 w 169"/>
                  <a:gd name="T77" fmla="*/ 118 h 170"/>
                  <a:gd name="T78" fmla="*/ 14 w 169"/>
                  <a:gd name="T79" fmla="*/ 130 h 170"/>
                  <a:gd name="T80" fmla="*/ 26 w 169"/>
                  <a:gd name="T81" fmla="*/ 143 h 170"/>
                  <a:gd name="T82" fmla="*/ 36 w 169"/>
                  <a:gd name="T83" fmla="*/ 153 h 170"/>
                  <a:gd name="T84" fmla="*/ 54 w 169"/>
                  <a:gd name="T85" fmla="*/ 163 h 170"/>
                  <a:gd name="T86" fmla="*/ 66 w 169"/>
                  <a:gd name="T87" fmla="*/ 167 h 170"/>
                  <a:gd name="T88" fmla="*/ 83 w 169"/>
                  <a:gd name="T89" fmla="*/ 170 h 170"/>
                  <a:gd name="T90" fmla="*/ 99 w 169"/>
                  <a:gd name="T91" fmla="*/ 167 h 170"/>
                  <a:gd name="T92" fmla="*/ 117 w 169"/>
                  <a:gd name="T93" fmla="*/ 163 h 170"/>
                  <a:gd name="T94" fmla="*/ 129 w 169"/>
                  <a:gd name="T95" fmla="*/ 153 h 170"/>
                  <a:gd name="T96" fmla="*/ 144 w 169"/>
                  <a:gd name="T97" fmla="*/ 143 h 170"/>
                  <a:gd name="T98" fmla="*/ 153 w 169"/>
                  <a:gd name="T99" fmla="*/ 130 h 170"/>
                  <a:gd name="T100" fmla="*/ 163 w 169"/>
                  <a:gd name="T101" fmla="*/ 118 h 170"/>
                  <a:gd name="T102" fmla="*/ 167 w 169"/>
                  <a:gd name="T103" fmla="*/ 100 h 170"/>
                  <a:gd name="T104" fmla="*/ 169 w 169"/>
                  <a:gd name="T105" fmla="*/ 8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170">
                    <a:moveTo>
                      <a:pt x="169" y="83"/>
                    </a:moveTo>
                    <a:lnTo>
                      <a:pt x="169" y="67"/>
                    </a:lnTo>
                    <a:lnTo>
                      <a:pt x="163" y="50"/>
                    </a:lnTo>
                    <a:lnTo>
                      <a:pt x="156" y="37"/>
                    </a:lnTo>
                    <a:lnTo>
                      <a:pt x="146" y="23"/>
                    </a:lnTo>
                    <a:lnTo>
                      <a:pt x="133" y="14"/>
                    </a:lnTo>
                    <a:lnTo>
                      <a:pt x="117" y="8"/>
                    </a:lnTo>
                    <a:lnTo>
                      <a:pt x="104" y="0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99" y="4"/>
                    </a:lnTo>
                    <a:lnTo>
                      <a:pt x="117" y="8"/>
                    </a:lnTo>
                    <a:lnTo>
                      <a:pt x="129" y="14"/>
                    </a:lnTo>
                    <a:lnTo>
                      <a:pt x="144" y="23"/>
                    </a:lnTo>
                    <a:lnTo>
                      <a:pt x="153" y="37"/>
                    </a:lnTo>
                    <a:lnTo>
                      <a:pt x="163" y="50"/>
                    </a:lnTo>
                    <a:lnTo>
                      <a:pt x="167" y="67"/>
                    </a:lnTo>
                    <a:lnTo>
                      <a:pt x="169" y="83"/>
                    </a:lnTo>
                    <a:lnTo>
                      <a:pt x="169" y="103"/>
                    </a:lnTo>
                    <a:lnTo>
                      <a:pt x="163" y="118"/>
                    </a:lnTo>
                    <a:lnTo>
                      <a:pt x="156" y="134"/>
                    </a:lnTo>
                    <a:lnTo>
                      <a:pt x="146" y="147"/>
                    </a:lnTo>
                    <a:lnTo>
                      <a:pt x="133" y="157"/>
                    </a:lnTo>
                    <a:lnTo>
                      <a:pt x="117" y="163"/>
                    </a:lnTo>
                    <a:lnTo>
                      <a:pt x="104" y="170"/>
                    </a:lnTo>
                    <a:lnTo>
                      <a:pt x="83" y="170"/>
                    </a:lnTo>
                    <a:lnTo>
                      <a:pt x="66" y="170"/>
                    </a:lnTo>
                    <a:lnTo>
                      <a:pt x="49" y="163"/>
                    </a:lnTo>
                    <a:lnTo>
                      <a:pt x="36" y="157"/>
                    </a:lnTo>
                    <a:lnTo>
                      <a:pt x="24" y="147"/>
                    </a:lnTo>
                    <a:lnTo>
                      <a:pt x="14" y="134"/>
                    </a:lnTo>
                    <a:lnTo>
                      <a:pt x="7" y="118"/>
                    </a:lnTo>
                    <a:lnTo>
                      <a:pt x="0" y="103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3" y="100"/>
                    </a:lnTo>
                    <a:lnTo>
                      <a:pt x="7" y="118"/>
                    </a:lnTo>
                    <a:lnTo>
                      <a:pt x="14" y="130"/>
                    </a:lnTo>
                    <a:lnTo>
                      <a:pt x="26" y="143"/>
                    </a:lnTo>
                    <a:lnTo>
                      <a:pt x="36" y="153"/>
                    </a:lnTo>
                    <a:lnTo>
                      <a:pt x="54" y="163"/>
                    </a:lnTo>
                    <a:lnTo>
                      <a:pt x="66" y="167"/>
                    </a:lnTo>
                    <a:lnTo>
                      <a:pt x="83" y="170"/>
                    </a:lnTo>
                    <a:lnTo>
                      <a:pt x="99" y="167"/>
                    </a:lnTo>
                    <a:lnTo>
                      <a:pt x="117" y="163"/>
                    </a:lnTo>
                    <a:lnTo>
                      <a:pt x="129" y="153"/>
                    </a:lnTo>
                    <a:lnTo>
                      <a:pt x="144" y="143"/>
                    </a:lnTo>
                    <a:lnTo>
                      <a:pt x="153" y="130"/>
                    </a:lnTo>
                    <a:lnTo>
                      <a:pt x="163" y="118"/>
                    </a:lnTo>
                    <a:lnTo>
                      <a:pt x="167" y="100"/>
                    </a:lnTo>
                    <a:lnTo>
                      <a:pt x="169" y="8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3" name="Freeform 1605">
                <a:extLst>
                  <a:ext uri="{FF2B5EF4-FFF2-40B4-BE49-F238E27FC236}">
                    <a16:creationId xmlns:a16="http://schemas.microsoft.com/office/drawing/2014/main" id="{6CB7C5FC-8DCC-4A05-BC6F-B86EC28E1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897"/>
                <a:ext cx="57" cy="57"/>
              </a:xfrm>
              <a:custGeom>
                <a:avLst/>
                <a:gdLst>
                  <a:gd name="T0" fmla="*/ 169 w 169"/>
                  <a:gd name="T1" fmla="*/ 83 h 170"/>
                  <a:gd name="T2" fmla="*/ 167 w 169"/>
                  <a:gd name="T3" fmla="*/ 67 h 170"/>
                  <a:gd name="T4" fmla="*/ 163 w 169"/>
                  <a:gd name="T5" fmla="*/ 50 h 170"/>
                  <a:gd name="T6" fmla="*/ 153 w 169"/>
                  <a:gd name="T7" fmla="*/ 37 h 170"/>
                  <a:gd name="T8" fmla="*/ 144 w 169"/>
                  <a:gd name="T9" fmla="*/ 23 h 170"/>
                  <a:gd name="T10" fmla="*/ 129 w 169"/>
                  <a:gd name="T11" fmla="*/ 14 h 170"/>
                  <a:gd name="T12" fmla="*/ 117 w 169"/>
                  <a:gd name="T13" fmla="*/ 8 h 170"/>
                  <a:gd name="T14" fmla="*/ 99 w 169"/>
                  <a:gd name="T15" fmla="*/ 4 h 170"/>
                  <a:gd name="T16" fmla="*/ 87 w 169"/>
                  <a:gd name="T17" fmla="*/ 0 h 170"/>
                  <a:gd name="T18" fmla="*/ 83 w 169"/>
                  <a:gd name="T19" fmla="*/ 0 h 170"/>
                  <a:gd name="T20" fmla="*/ 80 w 169"/>
                  <a:gd name="T21" fmla="*/ 0 h 170"/>
                  <a:gd name="T22" fmla="*/ 77 w 169"/>
                  <a:gd name="T23" fmla="*/ 4 h 170"/>
                  <a:gd name="T24" fmla="*/ 74 w 169"/>
                  <a:gd name="T25" fmla="*/ 4 h 170"/>
                  <a:gd name="T26" fmla="*/ 83 w 169"/>
                  <a:gd name="T27" fmla="*/ 4 h 170"/>
                  <a:gd name="T28" fmla="*/ 99 w 169"/>
                  <a:gd name="T29" fmla="*/ 4 h 170"/>
                  <a:gd name="T30" fmla="*/ 117 w 169"/>
                  <a:gd name="T31" fmla="*/ 10 h 170"/>
                  <a:gd name="T32" fmla="*/ 129 w 169"/>
                  <a:gd name="T33" fmla="*/ 17 h 170"/>
                  <a:gd name="T34" fmla="*/ 144 w 169"/>
                  <a:gd name="T35" fmla="*/ 27 h 170"/>
                  <a:gd name="T36" fmla="*/ 153 w 169"/>
                  <a:gd name="T37" fmla="*/ 40 h 170"/>
                  <a:gd name="T38" fmla="*/ 160 w 169"/>
                  <a:gd name="T39" fmla="*/ 54 h 170"/>
                  <a:gd name="T40" fmla="*/ 167 w 169"/>
                  <a:gd name="T41" fmla="*/ 67 h 170"/>
                  <a:gd name="T42" fmla="*/ 167 w 169"/>
                  <a:gd name="T43" fmla="*/ 83 h 170"/>
                  <a:gd name="T44" fmla="*/ 169 w 169"/>
                  <a:gd name="T45" fmla="*/ 83 h 170"/>
                  <a:gd name="T46" fmla="*/ 167 w 169"/>
                  <a:gd name="T47" fmla="*/ 100 h 170"/>
                  <a:gd name="T48" fmla="*/ 163 w 169"/>
                  <a:gd name="T49" fmla="*/ 118 h 170"/>
                  <a:gd name="T50" fmla="*/ 153 w 169"/>
                  <a:gd name="T51" fmla="*/ 130 h 170"/>
                  <a:gd name="T52" fmla="*/ 144 w 169"/>
                  <a:gd name="T53" fmla="*/ 143 h 170"/>
                  <a:gd name="T54" fmla="*/ 129 w 169"/>
                  <a:gd name="T55" fmla="*/ 153 h 170"/>
                  <a:gd name="T56" fmla="*/ 117 w 169"/>
                  <a:gd name="T57" fmla="*/ 163 h 170"/>
                  <a:gd name="T58" fmla="*/ 99 w 169"/>
                  <a:gd name="T59" fmla="*/ 167 h 170"/>
                  <a:gd name="T60" fmla="*/ 83 w 169"/>
                  <a:gd name="T61" fmla="*/ 170 h 170"/>
                  <a:gd name="T62" fmla="*/ 66 w 169"/>
                  <a:gd name="T63" fmla="*/ 167 h 170"/>
                  <a:gd name="T64" fmla="*/ 54 w 169"/>
                  <a:gd name="T65" fmla="*/ 163 h 170"/>
                  <a:gd name="T66" fmla="*/ 36 w 169"/>
                  <a:gd name="T67" fmla="*/ 153 h 170"/>
                  <a:gd name="T68" fmla="*/ 26 w 169"/>
                  <a:gd name="T69" fmla="*/ 143 h 170"/>
                  <a:gd name="T70" fmla="*/ 14 w 169"/>
                  <a:gd name="T71" fmla="*/ 130 h 170"/>
                  <a:gd name="T72" fmla="*/ 7 w 169"/>
                  <a:gd name="T73" fmla="*/ 118 h 170"/>
                  <a:gd name="T74" fmla="*/ 3 w 169"/>
                  <a:gd name="T75" fmla="*/ 100 h 170"/>
                  <a:gd name="T76" fmla="*/ 0 w 169"/>
                  <a:gd name="T77" fmla="*/ 83 h 170"/>
                  <a:gd name="T78" fmla="*/ 0 w 169"/>
                  <a:gd name="T79" fmla="*/ 80 h 170"/>
                  <a:gd name="T80" fmla="*/ 3 w 169"/>
                  <a:gd name="T81" fmla="*/ 77 h 170"/>
                  <a:gd name="T82" fmla="*/ 3 w 169"/>
                  <a:gd name="T83" fmla="*/ 73 h 170"/>
                  <a:gd name="T84" fmla="*/ 3 w 169"/>
                  <a:gd name="T85" fmla="*/ 83 h 170"/>
                  <a:gd name="T86" fmla="*/ 3 w 169"/>
                  <a:gd name="T87" fmla="*/ 100 h 170"/>
                  <a:gd name="T88" fmla="*/ 9 w 169"/>
                  <a:gd name="T89" fmla="*/ 118 h 170"/>
                  <a:gd name="T90" fmla="*/ 17 w 169"/>
                  <a:gd name="T91" fmla="*/ 130 h 170"/>
                  <a:gd name="T92" fmla="*/ 26 w 169"/>
                  <a:gd name="T93" fmla="*/ 143 h 170"/>
                  <a:gd name="T94" fmla="*/ 40 w 169"/>
                  <a:gd name="T95" fmla="*/ 153 h 170"/>
                  <a:gd name="T96" fmla="*/ 54 w 169"/>
                  <a:gd name="T97" fmla="*/ 160 h 170"/>
                  <a:gd name="T98" fmla="*/ 66 w 169"/>
                  <a:gd name="T99" fmla="*/ 167 h 170"/>
                  <a:gd name="T100" fmla="*/ 83 w 169"/>
                  <a:gd name="T101" fmla="*/ 167 h 170"/>
                  <a:gd name="T102" fmla="*/ 99 w 169"/>
                  <a:gd name="T103" fmla="*/ 167 h 170"/>
                  <a:gd name="T104" fmla="*/ 117 w 169"/>
                  <a:gd name="T105" fmla="*/ 160 h 170"/>
                  <a:gd name="T106" fmla="*/ 129 w 169"/>
                  <a:gd name="T107" fmla="*/ 153 h 170"/>
                  <a:gd name="T108" fmla="*/ 144 w 169"/>
                  <a:gd name="T109" fmla="*/ 143 h 170"/>
                  <a:gd name="T110" fmla="*/ 153 w 169"/>
                  <a:gd name="T111" fmla="*/ 130 h 170"/>
                  <a:gd name="T112" fmla="*/ 160 w 169"/>
                  <a:gd name="T113" fmla="*/ 118 h 170"/>
                  <a:gd name="T114" fmla="*/ 167 w 169"/>
                  <a:gd name="T115" fmla="*/ 100 h 170"/>
                  <a:gd name="T116" fmla="*/ 167 w 169"/>
                  <a:gd name="T117" fmla="*/ 83 h 170"/>
                  <a:gd name="T118" fmla="*/ 169 w 169"/>
                  <a:gd name="T119" fmla="*/ 8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9" h="170">
                    <a:moveTo>
                      <a:pt x="169" y="83"/>
                    </a:moveTo>
                    <a:lnTo>
                      <a:pt x="167" y="67"/>
                    </a:lnTo>
                    <a:lnTo>
                      <a:pt x="163" y="50"/>
                    </a:lnTo>
                    <a:lnTo>
                      <a:pt x="153" y="37"/>
                    </a:lnTo>
                    <a:lnTo>
                      <a:pt x="144" y="23"/>
                    </a:lnTo>
                    <a:lnTo>
                      <a:pt x="129" y="14"/>
                    </a:lnTo>
                    <a:lnTo>
                      <a:pt x="117" y="8"/>
                    </a:lnTo>
                    <a:lnTo>
                      <a:pt x="99" y="4"/>
                    </a:lnTo>
                    <a:lnTo>
                      <a:pt x="87" y="0"/>
                    </a:lnTo>
                    <a:lnTo>
                      <a:pt x="83" y="0"/>
                    </a:lnTo>
                    <a:lnTo>
                      <a:pt x="80" y="0"/>
                    </a:lnTo>
                    <a:lnTo>
                      <a:pt x="77" y="4"/>
                    </a:lnTo>
                    <a:lnTo>
                      <a:pt x="74" y="4"/>
                    </a:lnTo>
                    <a:lnTo>
                      <a:pt x="83" y="4"/>
                    </a:lnTo>
                    <a:lnTo>
                      <a:pt x="99" y="4"/>
                    </a:lnTo>
                    <a:lnTo>
                      <a:pt x="117" y="10"/>
                    </a:lnTo>
                    <a:lnTo>
                      <a:pt x="129" y="17"/>
                    </a:lnTo>
                    <a:lnTo>
                      <a:pt x="144" y="27"/>
                    </a:lnTo>
                    <a:lnTo>
                      <a:pt x="153" y="40"/>
                    </a:lnTo>
                    <a:lnTo>
                      <a:pt x="160" y="54"/>
                    </a:lnTo>
                    <a:lnTo>
                      <a:pt x="167" y="67"/>
                    </a:lnTo>
                    <a:lnTo>
                      <a:pt x="167" y="83"/>
                    </a:lnTo>
                    <a:lnTo>
                      <a:pt x="169" y="83"/>
                    </a:lnTo>
                    <a:lnTo>
                      <a:pt x="167" y="100"/>
                    </a:lnTo>
                    <a:lnTo>
                      <a:pt x="163" y="118"/>
                    </a:lnTo>
                    <a:lnTo>
                      <a:pt x="153" y="130"/>
                    </a:lnTo>
                    <a:lnTo>
                      <a:pt x="144" y="143"/>
                    </a:lnTo>
                    <a:lnTo>
                      <a:pt x="129" y="153"/>
                    </a:lnTo>
                    <a:lnTo>
                      <a:pt x="117" y="163"/>
                    </a:lnTo>
                    <a:lnTo>
                      <a:pt x="99" y="167"/>
                    </a:lnTo>
                    <a:lnTo>
                      <a:pt x="83" y="170"/>
                    </a:lnTo>
                    <a:lnTo>
                      <a:pt x="66" y="167"/>
                    </a:lnTo>
                    <a:lnTo>
                      <a:pt x="54" y="163"/>
                    </a:lnTo>
                    <a:lnTo>
                      <a:pt x="36" y="153"/>
                    </a:lnTo>
                    <a:lnTo>
                      <a:pt x="26" y="143"/>
                    </a:lnTo>
                    <a:lnTo>
                      <a:pt x="14" y="130"/>
                    </a:lnTo>
                    <a:lnTo>
                      <a:pt x="7" y="118"/>
                    </a:lnTo>
                    <a:lnTo>
                      <a:pt x="3" y="100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3" y="83"/>
                    </a:lnTo>
                    <a:lnTo>
                      <a:pt x="3" y="100"/>
                    </a:lnTo>
                    <a:lnTo>
                      <a:pt x="9" y="118"/>
                    </a:lnTo>
                    <a:lnTo>
                      <a:pt x="17" y="130"/>
                    </a:lnTo>
                    <a:lnTo>
                      <a:pt x="26" y="143"/>
                    </a:lnTo>
                    <a:lnTo>
                      <a:pt x="40" y="153"/>
                    </a:lnTo>
                    <a:lnTo>
                      <a:pt x="54" y="160"/>
                    </a:lnTo>
                    <a:lnTo>
                      <a:pt x="66" y="167"/>
                    </a:lnTo>
                    <a:lnTo>
                      <a:pt x="83" y="167"/>
                    </a:lnTo>
                    <a:lnTo>
                      <a:pt x="99" y="167"/>
                    </a:lnTo>
                    <a:lnTo>
                      <a:pt x="117" y="160"/>
                    </a:lnTo>
                    <a:lnTo>
                      <a:pt x="129" y="153"/>
                    </a:lnTo>
                    <a:lnTo>
                      <a:pt x="144" y="143"/>
                    </a:lnTo>
                    <a:lnTo>
                      <a:pt x="153" y="130"/>
                    </a:lnTo>
                    <a:lnTo>
                      <a:pt x="160" y="118"/>
                    </a:lnTo>
                    <a:lnTo>
                      <a:pt x="167" y="100"/>
                    </a:lnTo>
                    <a:lnTo>
                      <a:pt x="167" y="83"/>
                    </a:lnTo>
                    <a:lnTo>
                      <a:pt x="169" y="83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4" name="Freeform 1606">
                <a:extLst>
                  <a:ext uri="{FF2B5EF4-FFF2-40B4-BE49-F238E27FC236}">
                    <a16:creationId xmlns:a16="http://schemas.microsoft.com/office/drawing/2014/main" id="{F7A5E1F7-FAB1-4395-9AA8-D944E4F16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898"/>
                <a:ext cx="55" cy="55"/>
              </a:xfrm>
              <a:custGeom>
                <a:avLst/>
                <a:gdLst>
                  <a:gd name="T0" fmla="*/ 163 w 163"/>
                  <a:gd name="T1" fmla="*/ 63 h 163"/>
                  <a:gd name="T2" fmla="*/ 150 w 163"/>
                  <a:gd name="T3" fmla="*/ 36 h 163"/>
                  <a:gd name="T4" fmla="*/ 126 w 163"/>
                  <a:gd name="T5" fmla="*/ 13 h 163"/>
                  <a:gd name="T6" fmla="*/ 96 w 163"/>
                  <a:gd name="T7" fmla="*/ 0 h 163"/>
                  <a:gd name="T8" fmla="*/ 71 w 163"/>
                  <a:gd name="T9" fmla="*/ 0 h 163"/>
                  <a:gd name="T10" fmla="*/ 63 w 163"/>
                  <a:gd name="T11" fmla="*/ 4 h 163"/>
                  <a:gd name="T12" fmla="*/ 56 w 163"/>
                  <a:gd name="T13" fmla="*/ 4 h 163"/>
                  <a:gd name="T14" fmla="*/ 80 w 163"/>
                  <a:gd name="T15" fmla="*/ 0 h 163"/>
                  <a:gd name="T16" fmla="*/ 113 w 163"/>
                  <a:gd name="T17" fmla="*/ 6 h 163"/>
                  <a:gd name="T18" fmla="*/ 136 w 163"/>
                  <a:gd name="T19" fmla="*/ 23 h 163"/>
                  <a:gd name="T20" fmla="*/ 155 w 163"/>
                  <a:gd name="T21" fmla="*/ 50 h 163"/>
                  <a:gd name="T22" fmla="*/ 163 w 163"/>
                  <a:gd name="T23" fmla="*/ 79 h 163"/>
                  <a:gd name="T24" fmla="*/ 155 w 163"/>
                  <a:gd name="T25" fmla="*/ 114 h 163"/>
                  <a:gd name="T26" fmla="*/ 140 w 163"/>
                  <a:gd name="T27" fmla="*/ 139 h 163"/>
                  <a:gd name="T28" fmla="*/ 113 w 163"/>
                  <a:gd name="T29" fmla="*/ 156 h 163"/>
                  <a:gd name="T30" fmla="*/ 80 w 163"/>
                  <a:gd name="T31" fmla="*/ 163 h 163"/>
                  <a:gd name="T32" fmla="*/ 50 w 163"/>
                  <a:gd name="T33" fmla="*/ 156 h 163"/>
                  <a:gd name="T34" fmla="*/ 23 w 163"/>
                  <a:gd name="T35" fmla="*/ 139 h 163"/>
                  <a:gd name="T36" fmla="*/ 6 w 163"/>
                  <a:gd name="T37" fmla="*/ 114 h 163"/>
                  <a:gd name="T38" fmla="*/ 0 w 163"/>
                  <a:gd name="T39" fmla="*/ 79 h 163"/>
                  <a:gd name="T40" fmla="*/ 0 w 163"/>
                  <a:gd name="T41" fmla="*/ 67 h 163"/>
                  <a:gd name="T42" fmla="*/ 3 w 163"/>
                  <a:gd name="T43" fmla="*/ 59 h 163"/>
                  <a:gd name="T44" fmla="*/ 6 w 163"/>
                  <a:gd name="T45" fmla="*/ 56 h 163"/>
                  <a:gd name="T46" fmla="*/ 0 w 163"/>
                  <a:gd name="T47" fmla="*/ 79 h 163"/>
                  <a:gd name="T48" fmla="*/ 6 w 163"/>
                  <a:gd name="T49" fmla="*/ 114 h 163"/>
                  <a:gd name="T50" fmla="*/ 23 w 163"/>
                  <a:gd name="T51" fmla="*/ 136 h 163"/>
                  <a:gd name="T52" fmla="*/ 50 w 163"/>
                  <a:gd name="T53" fmla="*/ 156 h 163"/>
                  <a:gd name="T54" fmla="*/ 80 w 163"/>
                  <a:gd name="T55" fmla="*/ 159 h 163"/>
                  <a:gd name="T56" fmla="*/ 113 w 163"/>
                  <a:gd name="T57" fmla="*/ 156 h 163"/>
                  <a:gd name="T58" fmla="*/ 136 w 163"/>
                  <a:gd name="T59" fmla="*/ 136 h 163"/>
                  <a:gd name="T60" fmla="*/ 155 w 163"/>
                  <a:gd name="T61" fmla="*/ 114 h 163"/>
                  <a:gd name="T62" fmla="*/ 163 w 163"/>
                  <a:gd name="T63" fmla="*/ 7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3" h="163">
                    <a:moveTo>
                      <a:pt x="163" y="79"/>
                    </a:moveTo>
                    <a:lnTo>
                      <a:pt x="163" y="63"/>
                    </a:lnTo>
                    <a:lnTo>
                      <a:pt x="155" y="50"/>
                    </a:lnTo>
                    <a:lnTo>
                      <a:pt x="150" y="36"/>
                    </a:lnTo>
                    <a:lnTo>
                      <a:pt x="140" y="23"/>
                    </a:lnTo>
                    <a:lnTo>
                      <a:pt x="126" y="13"/>
                    </a:lnTo>
                    <a:lnTo>
                      <a:pt x="113" y="6"/>
                    </a:lnTo>
                    <a:lnTo>
                      <a:pt x="96" y="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3" y="4"/>
                    </a:lnTo>
                    <a:lnTo>
                      <a:pt x="60" y="4"/>
                    </a:lnTo>
                    <a:lnTo>
                      <a:pt x="56" y="4"/>
                    </a:lnTo>
                    <a:lnTo>
                      <a:pt x="66" y="4"/>
                    </a:lnTo>
                    <a:lnTo>
                      <a:pt x="80" y="0"/>
                    </a:lnTo>
                    <a:lnTo>
                      <a:pt x="96" y="4"/>
                    </a:lnTo>
                    <a:lnTo>
                      <a:pt x="113" y="6"/>
                    </a:lnTo>
                    <a:lnTo>
                      <a:pt x="126" y="13"/>
                    </a:lnTo>
                    <a:lnTo>
                      <a:pt x="136" y="23"/>
                    </a:lnTo>
                    <a:lnTo>
                      <a:pt x="146" y="36"/>
                    </a:lnTo>
                    <a:lnTo>
                      <a:pt x="155" y="50"/>
                    </a:lnTo>
                    <a:lnTo>
                      <a:pt x="160" y="63"/>
                    </a:lnTo>
                    <a:lnTo>
                      <a:pt x="163" y="79"/>
                    </a:lnTo>
                    <a:lnTo>
                      <a:pt x="163" y="96"/>
                    </a:lnTo>
                    <a:lnTo>
                      <a:pt x="155" y="114"/>
                    </a:lnTo>
                    <a:lnTo>
                      <a:pt x="150" y="126"/>
                    </a:lnTo>
                    <a:lnTo>
                      <a:pt x="140" y="139"/>
                    </a:lnTo>
                    <a:lnTo>
                      <a:pt x="126" y="149"/>
                    </a:lnTo>
                    <a:lnTo>
                      <a:pt x="113" y="156"/>
                    </a:lnTo>
                    <a:lnTo>
                      <a:pt x="96" y="163"/>
                    </a:lnTo>
                    <a:lnTo>
                      <a:pt x="80" y="163"/>
                    </a:lnTo>
                    <a:lnTo>
                      <a:pt x="63" y="163"/>
                    </a:lnTo>
                    <a:lnTo>
                      <a:pt x="50" y="156"/>
                    </a:lnTo>
                    <a:lnTo>
                      <a:pt x="37" y="149"/>
                    </a:lnTo>
                    <a:lnTo>
                      <a:pt x="23" y="139"/>
                    </a:lnTo>
                    <a:lnTo>
                      <a:pt x="14" y="126"/>
                    </a:lnTo>
                    <a:lnTo>
                      <a:pt x="6" y="114"/>
                    </a:lnTo>
                    <a:lnTo>
                      <a:pt x="0" y="96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3" y="63"/>
                    </a:lnTo>
                    <a:lnTo>
                      <a:pt x="3" y="59"/>
                    </a:lnTo>
                    <a:lnTo>
                      <a:pt x="3" y="56"/>
                    </a:lnTo>
                    <a:lnTo>
                      <a:pt x="6" y="56"/>
                    </a:lnTo>
                    <a:lnTo>
                      <a:pt x="3" y="63"/>
                    </a:lnTo>
                    <a:lnTo>
                      <a:pt x="0" y="79"/>
                    </a:lnTo>
                    <a:lnTo>
                      <a:pt x="3" y="96"/>
                    </a:lnTo>
                    <a:lnTo>
                      <a:pt x="6" y="114"/>
                    </a:lnTo>
                    <a:lnTo>
                      <a:pt x="14" y="126"/>
                    </a:lnTo>
                    <a:lnTo>
                      <a:pt x="23" y="136"/>
                    </a:lnTo>
                    <a:lnTo>
                      <a:pt x="37" y="147"/>
                    </a:lnTo>
                    <a:lnTo>
                      <a:pt x="50" y="156"/>
                    </a:lnTo>
                    <a:lnTo>
                      <a:pt x="66" y="159"/>
                    </a:lnTo>
                    <a:lnTo>
                      <a:pt x="80" y="159"/>
                    </a:lnTo>
                    <a:lnTo>
                      <a:pt x="96" y="159"/>
                    </a:lnTo>
                    <a:lnTo>
                      <a:pt x="113" y="156"/>
                    </a:lnTo>
                    <a:lnTo>
                      <a:pt x="126" y="147"/>
                    </a:lnTo>
                    <a:lnTo>
                      <a:pt x="136" y="136"/>
                    </a:lnTo>
                    <a:lnTo>
                      <a:pt x="146" y="126"/>
                    </a:lnTo>
                    <a:lnTo>
                      <a:pt x="155" y="114"/>
                    </a:lnTo>
                    <a:lnTo>
                      <a:pt x="160" y="96"/>
                    </a:lnTo>
                    <a:lnTo>
                      <a:pt x="163" y="79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5" name="Freeform 1607">
                <a:extLst>
                  <a:ext uri="{FF2B5EF4-FFF2-40B4-BE49-F238E27FC236}">
                    <a16:creationId xmlns:a16="http://schemas.microsoft.com/office/drawing/2014/main" id="{44951190-B306-427D-B66A-8F2B1F57F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1898"/>
                <a:ext cx="55" cy="53"/>
              </a:xfrm>
              <a:custGeom>
                <a:avLst/>
                <a:gdLst>
                  <a:gd name="T0" fmla="*/ 160 w 163"/>
                  <a:gd name="T1" fmla="*/ 64 h 160"/>
                  <a:gd name="T2" fmla="*/ 146 w 163"/>
                  <a:gd name="T3" fmla="*/ 37 h 160"/>
                  <a:gd name="T4" fmla="*/ 126 w 163"/>
                  <a:gd name="T5" fmla="*/ 14 h 160"/>
                  <a:gd name="T6" fmla="*/ 96 w 163"/>
                  <a:gd name="T7" fmla="*/ 3 h 160"/>
                  <a:gd name="T8" fmla="*/ 66 w 163"/>
                  <a:gd name="T9" fmla="*/ 3 h 160"/>
                  <a:gd name="T10" fmla="*/ 56 w 163"/>
                  <a:gd name="T11" fmla="*/ 7 h 160"/>
                  <a:gd name="T12" fmla="*/ 50 w 163"/>
                  <a:gd name="T13" fmla="*/ 7 h 160"/>
                  <a:gd name="T14" fmla="*/ 46 w 163"/>
                  <a:gd name="T15" fmla="*/ 9 h 160"/>
                  <a:gd name="T16" fmla="*/ 43 w 163"/>
                  <a:gd name="T17" fmla="*/ 14 h 160"/>
                  <a:gd name="T18" fmla="*/ 50 w 163"/>
                  <a:gd name="T19" fmla="*/ 9 h 160"/>
                  <a:gd name="T20" fmla="*/ 80 w 163"/>
                  <a:gd name="T21" fmla="*/ 3 h 160"/>
                  <a:gd name="T22" fmla="*/ 113 w 163"/>
                  <a:gd name="T23" fmla="*/ 9 h 160"/>
                  <a:gd name="T24" fmla="*/ 136 w 163"/>
                  <a:gd name="T25" fmla="*/ 26 h 160"/>
                  <a:gd name="T26" fmla="*/ 153 w 163"/>
                  <a:gd name="T27" fmla="*/ 49 h 160"/>
                  <a:gd name="T28" fmla="*/ 160 w 163"/>
                  <a:gd name="T29" fmla="*/ 80 h 160"/>
                  <a:gd name="T30" fmla="*/ 160 w 163"/>
                  <a:gd name="T31" fmla="*/ 97 h 160"/>
                  <a:gd name="T32" fmla="*/ 146 w 163"/>
                  <a:gd name="T33" fmla="*/ 127 h 160"/>
                  <a:gd name="T34" fmla="*/ 126 w 163"/>
                  <a:gd name="T35" fmla="*/ 146 h 160"/>
                  <a:gd name="T36" fmla="*/ 96 w 163"/>
                  <a:gd name="T37" fmla="*/ 160 h 160"/>
                  <a:gd name="T38" fmla="*/ 66 w 163"/>
                  <a:gd name="T39" fmla="*/ 160 h 160"/>
                  <a:gd name="T40" fmla="*/ 37 w 163"/>
                  <a:gd name="T41" fmla="*/ 146 h 160"/>
                  <a:gd name="T42" fmla="*/ 14 w 163"/>
                  <a:gd name="T43" fmla="*/ 127 h 160"/>
                  <a:gd name="T44" fmla="*/ 3 w 163"/>
                  <a:gd name="T45" fmla="*/ 97 h 160"/>
                  <a:gd name="T46" fmla="*/ 3 w 163"/>
                  <a:gd name="T47" fmla="*/ 64 h 160"/>
                  <a:gd name="T48" fmla="*/ 6 w 163"/>
                  <a:gd name="T49" fmla="*/ 54 h 160"/>
                  <a:gd name="T50" fmla="*/ 10 w 163"/>
                  <a:gd name="T51" fmla="*/ 49 h 160"/>
                  <a:gd name="T52" fmla="*/ 14 w 163"/>
                  <a:gd name="T53" fmla="*/ 43 h 160"/>
                  <a:gd name="T54" fmla="*/ 10 w 163"/>
                  <a:gd name="T55" fmla="*/ 49 h 160"/>
                  <a:gd name="T56" fmla="*/ 3 w 163"/>
                  <a:gd name="T57" fmla="*/ 80 h 160"/>
                  <a:gd name="T58" fmla="*/ 10 w 163"/>
                  <a:gd name="T59" fmla="*/ 114 h 160"/>
                  <a:gd name="T60" fmla="*/ 26 w 163"/>
                  <a:gd name="T61" fmla="*/ 137 h 160"/>
                  <a:gd name="T62" fmla="*/ 50 w 163"/>
                  <a:gd name="T63" fmla="*/ 154 h 160"/>
                  <a:gd name="T64" fmla="*/ 80 w 163"/>
                  <a:gd name="T65" fmla="*/ 160 h 160"/>
                  <a:gd name="T66" fmla="*/ 113 w 163"/>
                  <a:gd name="T67" fmla="*/ 154 h 160"/>
                  <a:gd name="T68" fmla="*/ 136 w 163"/>
                  <a:gd name="T69" fmla="*/ 137 h 160"/>
                  <a:gd name="T70" fmla="*/ 153 w 163"/>
                  <a:gd name="T71" fmla="*/ 114 h 160"/>
                  <a:gd name="T72" fmla="*/ 160 w 163"/>
                  <a:gd name="T7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3" h="160">
                    <a:moveTo>
                      <a:pt x="163" y="80"/>
                    </a:moveTo>
                    <a:lnTo>
                      <a:pt x="160" y="64"/>
                    </a:lnTo>
                    <a:lnTo>
                      <a:pt x="155" y="49"/>
                    </a:lnTo>
                    <a:lnTo>
                      <a:pt x="146" y="37"/>
                    </a:lnTo>
                    <a:lnTo>
                      <a:pt x="136" y="24"/>
                    </a:lnTo>
                    <a:lnTo>
                      <a:pt x="126" y="14"/>
                    </a:lnTo>
                    <a:lnTo>
                      <a:pt x="113" y="7"/>
                    </a:lnTo>
                    <a:lnTo>
                      <a:pt x="96" y="3"/>
                    </a:lnTo>
                    <a:lnTo>
                      <a:pt x="80" y="0"/>
                    </a:lnTo>
                    <a:lnTo>
                      <a:pt x="66" y="3"/>
                    </a:lnTo>
                    <a:lnTo>
                      <a:pt x="56" y="3"/>
                    </a:lnTo>
                    <a:lnTo>
                      <a:pt x="56" y="7"/>
                    </a:lnTo>
                    <a:lnTo>
                      <a:pt x="54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3" y="14"/>
                    </a:lnTo>
                    <a:lnTo>
                      <a:pt x="40" y="14"/>
                    </a:lnTo>
                    <a:lnTo>
                      <a:pt x="50" y="9"/>
                    </a:lnTo>
                    <a:lnTo>
                      <a:pt x="66" y="3"/>
                    </a:lnTo>
                    <a:lnTo>
                      <a:pt x="80" y="3"/>
                    </a:lnTo>
                    <a:lnTo>
                      <a:pt x="96" y="3"/>
                    </a:lnTo>
                    <a:lnTo>
                      <a:pt x="113" y="9"/>
                    </a:lnTo>
                    <a:lnTo>
                      <a:pt x="126" y="17"/>
                    </a:lnTo>
                    <a:lnTo>
                      <a:pt x="136" y="26"/>
                    </a:lnTo>
                    <a:lnTo>
                      <a:pt x="146" y="37"/>
                    </a:lnTo>
                    <a:lnTo>
                      <a:pt x="153" y="49"/>
                    </a:lnTo>
                    <a:lnTo>
                      <a:pt x="155" y="66"/>
                    </a:lnTo>
                    <a:lnTo>
                      <a:pt x="160" y="80"/>
                    </a:lnTo>
                    <a:lnTo>
                      <a:pt x="163" y="80"/>
                    </a:lnTo>
                    <a:lnTo>
                      <a:pt x="160" y="97"/>
                    </a:lnTo>
                    <a:lnTo>
                      <a:pt x="155" y="114"/>
                    </a:lnTo>
                    <a:lnTo>
                      <a:pt x="146" y="127"/>
                    </a:lnTo>
                    <a:lnTo>
                      <a:pt x="136" y="137"/>
                    </a:lnTo>
                    <a:lnTo>
                      <a:pt x="126" y="146"/>
                    </a:lnTo>
                    <a:lnTo>
                      <a:pt x="113" y="156"/>
                    </a:lnTo>
                    <a:lnTo>
                      <a:pt x="96" y="160"/>
                    </a:lnTo>
                    <a:lnTo>
                      <a:pt x="80" y="160"/>
                    </a:lnTo>
                    <a:lnTo>
                      <a:pt x="66" y="160"/>
                    </a:lnTo>
                    <a:lnTo>
                      <a:pt x="50" y="156"/>
                    </a:lnTo>
                    <a:lnTo>
                      <a:pt x="37" y="146"/>
                    </a:lnTo>
                    <a:lnTo>
                      <a:pt x="23" y="137"/>
                    </a:lnTo>
                    <a:lnTo>
                      <a:pt x="14" y="127"/>
                    </a:lnTo>
                    <a:lnTo>
                      <a:pt x="6" y="114"/>
                    </a:lnTo>
                    <a:lnTo>
                      <a:pt x="3" y="97"/>
                    </a:lnTo>
                    <a:lnTo>
                      <a:pt x="0" y="80"/>
                    </a:lnTo>
                    <a:lnTo>
                      <a:pt x="3" y="64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6" y="49"/>
                    </a:lnTo>
                    <a:lnTo>
                      <a:pt x="10" y="49"/>
                    </a:lnTo>
                    <a:lnTo>
                      <a:pt x="10" y="47"/>
                    </a:lnTo>
                    <a:lnTo>
                      <a:pt x="14" y="43"/>
                    </a:lnTo>
                    <a:lnTo>
                      <a:pt x="14" y="40"/>
                    </a:lnTo>
                    <a:lnTo>
                      <a:pt x="10" y="49"/>
                    </a:lnTo>
                    <a:lnTo>
                      <a:pt x="3" y="66"/>
                    </a:lnTo>
                    <a:lnTo>
                      <a:pt x="3" y="80"/>
                    </a:lnTo>
                    <a:lnTo>
                      <a:pt x="3" y="97"/>
                    </a:lnTo>
                    <a:lnTo>
                      <a:pt x="10" y="114"/>
                    </a:lnTo>
                    <a:lnTo>
                      <a:pt x="16" y="127"/>
                    </a:lnTo>
                    <a:lnTo>
                      <a:pt x="26" y="137"/>
                    </a:lnTo>
                    <a:lnTo>
                      <a:pt x="37" y="146"/>
                    </a:lnTo>
                    <a:lnTo>
                      <a:pt x="50" y="154"/>
                    </a:lnTo>
                    <a:lnTo>
                      <a:pt x="66" y="156"/>
                    </a:lnTo>
                    <a:lnTo>
                      <a:pt x="80" y="160"/>
                    </a:lnTo>
                    <a:lnTo>
                      <a:pt x="96" y="156"/>
                    </a:lnTo>
                    <a:lnTo>
                      <a:pt x="113" y="154"/>
                    </a:lnTo>
                    <a:lnTo>
                      <a:pt x="126" y="146"/>
                    </a:lnTo>
                    <a:lnTo>
                      <a:pt x="136" y="137"/>
                    </a:lnTo>
                    <a:lnTo>
                      <a:pt x="146" y="127"/>
                    </a:lnTo>
                    <a:lnTo>
                      <a:pt x="153" y="114"/>
                    </a:lnTo>
                    <a:lnTo>
                      <a:pt x="155" y="97"/>
                    </a:lnTo>
                    <a:lnTo>
                      <a:pt x="160" y="80"/>
                    </a:lnTo>
                    <a:lnTo>
                      <a:pt x="163" y="80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6" name="Freeform 1608">
                <a:extLst>
                  <a:ext uri="{FF2B5EF4-FFF2-40B4-BE49-F238E27FC236}">
                    <a16:creationId xmlns:a16="http://schemas.microsoft.com/office/drawing/2014/main" id="{15F8FDD5-577C-4093-9E94-1DD1479B1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900"/>
                <a:ext cx="53" cy="51"/>
              </a:xfrm>
              <a:custGeom>
                <a:avLst/>
                <a:gdLst>
                  <a:gd name="T0" fmla="*/ 152 w 157"/>
                  <a:gd name="T1" fmla="*/ 63 h 155"/>
                  <a:gd name="T2" fmla="*/ 143 w 157"/>
                  <a:gd name="T3" fmla="*/ 32 h 155"/>
                  <a:gd name="T4" fmla="*/ 123 w 157"/>
                  <a:gd name="T5" fmla="*/ 13 h 155"/>
                  <a:gd name="T6" fmla="*/ 93 w 157"/>
                  <a:gd name="T7" fmla="*/ 0 h 155"/>
                  <a:gd name="T8" fmla="*/ 63 w 157"/>
                  <a:gd name="T9" fmla="*/ 0 h 155"/>
                  <a:gd name="T10" fmla="*/ 37 w 157"/>
                  <a:gd name="T11" fmla="*/ 9 h 155"/>
                  <a:gd name="T12" fmla="*/ 30 w 157"/>
                  <a:gd name="T13" fmla="*/ 15 h 155"/>
                  <a:gd name="T14" fmla="*/ 23 w 157"/>
                  <a:gd name="T15" fmla="*/ 23 h 155"/>
                  <a:gd name="T16" fmla="*/ 17 w 157"/>
                  <a:gd name="T17" fmla="*/ 29 h 155"/>
                  <a:gd name="T18" fmla="*/ 11 w 157"/>
                  <a:gd name="T19" fmla="*/ 36 h 155"/>
                  <a:gd name="T20" fmla="*/ 0 w 157"/>
                  <a:gd name="T21" fmla="*/ 63 h 155"/>
                  <a:gd name="T22" fmla="*/ 0 w 157"/>
                  <a:gd name="T23" fmla="*/ 92 h 155"/>
                  <a:gd name="T24" fmla="*/ 13 w 157"/>
                  <a:gd name="T25" fmla="*/ 122 h 155"/>
                  <a:gd name="T26" fmla="*/ 34 w 157"/>
                  <a:gd name="T27" fmla="*/ 143 h 155"/>
                  <a:gd name="T28" fmla="*/ 63 w 157"/>
                  <a:gd name="T29" fmla="*/ 152 h 155"/>
                  <a:gd name="T30" fmla="*/ 93 w 157"/>
                  <a:gd name="T31" fmla="*/ 152 h 155"/>
                  <a:gd name="T32" fmla="*/ 123 w 157"/>
                  <a:gd name="T33" fmla="*/ 143 h 155"/>
                  <a:gd name="T34" fmla="*/ 143 w 157"/>
                  <a:gd name="T35" fmla="*/ 122 h 155"/>
                  <a:gd name="T36" fmla="*/ 152 w 157"/>
                  <a:gd name="T37" fmla="*/ 92 h 155"/>
                  <a:gd name="T38" fmla="*/ 152 w 157"/>
                  <a:gd name="T39" fmla="*/ 75 h 155"/>
                  <a:gd name="T40" fmla="*/ 150 w 157"/>
                  <a:gd name="T41" fmla="*/ 46 h 155"/>
                  <a:gd name="T42" fmla="*/ 133 w 157"/>
                  <a:gd name="T43" fmla="*/ 23 h 155"/>
                  <a:gd name="T44" fmla="*/ 107 w 157"/>
                  <a:gd name="T45" fmla="*/ 6 h 155"/>
                  <a:gd name="T46" fmla="*/ 77 w 157"/>
                  <a:gd name="T47" fmla="*/ 0 h 155"/>
                  <a:gd name="T48" fmla="*/ 47 w 157"/>
                  <a:gd name="T49" fmla="*/ 6 h 155"/>
                  <a:gd name="T50" fmla="*/ 23 w 157"/>
                  <a:gd name="T51" fmla="*/ 23 h 155"/>
                  <a:gd name="T52" fmla="*/ 7 w 157"/>
                  <a:gd name="T53" fmla="*/ 46 h 155"/>
                  <a:gd name="T54" fmla="*/ 0 w 157"/>
                  <a:gd name="T55" fmla="*/ 75 h 155"/>
                  <a:gd name="T56" fmla="*/ 7 w 157"/>
                  <a:gd name="T57" fmla="*/ 105 h 155"/>
                  <a:gd name="T58" fmla="*/ 23 w 157"/>
                  <a:gd name="T59" fmla="*/ 132 h 155"/>
                  <a:gd name="T60" fmla="*/ 47 w 157"/>
                  <a:gd name="T61" fmla="*/ 149 h 155"/>
                  <a:gd name="T62" fmla="*/ 77 w 157"/>
                  <a:gd name="T63" fmla="*/ 152 h 155"/>
                  <a:gd name="T64" fmla="*/ 107 w 157"/>
                  <a:gd name="T65" fmla="*/ 149 h 155"/>
                  <a:gd name="T66" fmla="*/ 133 w 157"/>
                  <a:gd name="T67" fmla="*/ 132 h 155"/>
                  <a:gd name="T68" fmla="*/ 150 w 157"/>
                  <a:gd name="T69" fmla="*/ 105 h 155"/>
                  <a:gd name="T70" fmla="*/ 152 w 157"/>
                  <a:gd name="T71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7" h="155">
                    <a:moveTo>
                      <a:pt x="157" y="75"/>
                    </a:moveTo>
                    <a:lnTo>
                      <a:pt x="152" y="63"/>
                    </a:lnTo>
                    <a:lnTo>
                      <a:pt x="150" y="46"/>
                    </a:lnTo>
                    <a:lnTo>
                      <a:pt x="143" y="32"/>
                    </a:lnTo>
                    <a:lnTo>
                      <a:pt x="133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47" y="6"/>
                    </a:lnTo>
                    <a:lnTo>
                      <a:pt x="37" y="9"/>
                    </a:lnTo>
                    <a:lnTo>
                      <a:pt x="34" y="13"/>
                    </a:lnTo>
                    <a:lnTo>
                      <a:pt x="30" y="15"/>
                    </a:lnTo>
                    <a:lnTo>
                      <a:pt x="28" y="19"/>
                    </a:lnTo>
                    <a:lnTo>
                      <a:pt x="23" y="23"/>
                    </a:lnTo>
                    <a:lnTo>
                      <a:pt x="20" y="25"/>
                    </a:lnTo>
                    <a:lnTo>
                      <a:pt x="17" y="29"/>
                    </a:lnTo>
                    <a:lnTo>
                      <a:pt x="13" y="32"/>
                    </a:lnTo>
                    <a:lnTo>
                      <a:pt x="11" y="36"/>
                    </a:lnTo>
                    <a:lnTo>
                      <a:pt x="7" y="46"/>
                    </a:lnTo>
                    <a:lnTo>
                      <a:pt x="0" y="63"/>
                    </a:lnTo>
                    <a:lnTo>
                      <a:pt x="0" y="75"/>
                    </a:lnTo>
                    <a:lnTo>
                      <a:pt x="0" y="92"/>
                    </a:lnTo>
                    <a:lnTo>
                      <a:pt x="7" y="110"/>
                    </a:lnTo>
                    <a:lnTo>
                      <a:pt x="13" y="122"/>
                    </a:lnTo>
                    <a:lnTo>
                      <a:pt x="23" y="132"/>
                    </a:lnTo>
                    <a:lnTo>
                      <a:pt x="34" y="143"/>
                    </a:lnTo>
                    <a:lnTo>
                      <a:pt x="47" y="149"/>
                    </a:lnTo>
                    <a:lnTo>
                      <a:pt x="63" y="152"/>
                    </a:lnTo>
                    <a:lnTo>
                      <a:pt x="77" y="155"/>
                    </a:lnTo>
                    <a:lnTo>
                      <a:pt x="93" y="152"/>
                    </a:lnTo>
                    <a:lnTo>
                      <a:pt x="110" y="149"/>
                    </a:lnTo>
                    <a:lnTo>
                      <a:pt x="123" y="143"/>
                    </a:lnTo>
                    <a:lnTo>
                      <a:pt x="133" y="132"/>
                    </a:lnTo>
                    <a:lnTo>
                      <a:pt x="143" y="122"/>
                    </a:lnTo>
                    <a:lnTo>
                      <a:pt x="150" y="110"/>
                    </a:lnTo>
                    <a:lnTo>
                      <a:pt x="152" y="92"/>
                    </a:lnTo>
                    <a:lnTo>
                      <a:pt x="157" y="75"/>
                    </a:lnTo>
                    <a:lnTo>
                      <a:pt x="152" y="75"/>
                    </a:lnTo>
                    <a:lnTo>
                      <a:pt x="152" y="63"/>
                    </a:lnTo>
                    <a:lnTo>
                      <a:pt x="150" y="46"/>
                    </a:lnTo>
                    <a:lnTo>
                      <a:pt x="140" y="32"/>
                    </a:lnTo>
                    <a:lnTo>
                      <a:pt x="133" y="23"/>
                    </a:lnTo>
                    <a:lnTo>
                      <a:pt x="120" y="13"/>
                    </a:lnTo>
                    <a:lnTo>
                      <a:pt x="107" y="6"/>
                    </a:lnTo>
                    <a:lnTo>
                      <a:pt x="93" y="2"/>
                    </a:lnTo>
                    <a:lnTo>
                      <a:pt x="77" y="0"/>
                    </a:lnTo>
                    <a:lnTo>
                      <a:pt x="63" y="2"/>
                    </a:lnTo>
                    <a:lnTo>
                      <a:pt x="47" y="6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7" y="46"/>
                    </a:lnTo>
                    <a:lnTo>
                      <a:pt x="3" y="63"/>
                    </a:lnTo>
                    <a:lnTo>
                      <a:pt x="0" y="75"/>
                    </a:lnTo>
                    <a:lnTo>
                      <a:pt x="3" y="92"/>
                    </a:lnTo>
                    <a:lnTo>
                      <a:pt x="7" y="105"/>
                    </a:lnTo>
                    <a:lnTo>
                      <a:pt x="13" y="120"/>
                    </a:lnTo>
                    <a:lnTo>
                      <a:pt x="23" y="132"/>
                    </a:lnTo>
                    <a:lnTo>
                      <a:pt x="37" y="139"/>
                    </a:lnTo>
                    <a:lnTo>
                      <a:pt x="47" y="149"/>
                    </a:lnTo>
                    <a:lnTo>
                      <a:pt x="63" y="152"/>
                    </a:lnTo>
                    <a:lnTo>
                      <a:pt x="77" y="152"/>
                    </a:lnTo>
                    <a:lnTo>
                      <a:pt x="93" y="152"/>
                    </a:lnTo>
                    <a:lnTo>
                      <a:pt x="107" y="149"/>
                    </a:lnTo>
                    <a:lnTo>
                      <a:pt x="120" y="139"/>
                    </a:lnTo>
                    <a:lnTo>
                      <a:pt x="133" y="132"/>
                    </a:lnTo>
                    <a:lnTo>
                      <a:pt x="140" y="120"/>
                    </a:lnTo>
                    <a:lnTo>
                      <a:pt x="150" y="105"/>
                    </a:lnTo>
                    <a:lnTo>
                      <a:pt x="152" y="92"/>
                    </a:lnTo>
                    <a:lnTo>
                      <a:pt x="152" y="75"/>
                    </a:lnTo>
                    <a:lnTo>
                      <a:pt x="157" y="75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7" name="Freeform 1609">
                <a:extLst>
                  <a:ext uri="{FF2B5EF4-FFF2-40B4-BE49-F238E27FC236}">
                    <a16:creationId xmlns:a16="http://schemas.microsoft.com/office/drawing/2014/main" id="{90BB8FB1-6170-44B3-8735-7594C8C45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899"/>
                <a:ext cx="51" cy="51"/>
              </a:xfrm>
              <a:custGeom>
                <a:avLst/>
                <a:gdLst>
                  <a:gd name="T0" fmla="*/ 153 w 153"/>
                  <a:gd name="T1" fmla="*/ 63 h 153"/>
                  <a:gd name="T2" fmla="*/ 139 w 153"/>
                  <a:gd name="T3" fmla="*/ 33 h 153"/>
                  <a:gd name="T4" fmla="*/ 120 w 153"/>
                  <a:gd name="T5" fmla="*/ 14 h 153"/>
                  <a:gd name="T6" fmla="*/ 92 w 153"/>
                  <a:gd name="T7" fmla="*/ 4 h 153"/>
                  <a:gd name="T8" fmla="*/ 63 w 153"/>
                  <a:gd name="T9" fmla="*/ 4 h 153"/>
                  <a:gd name="T10" fmla="*/ 37 w 153"/>
                  <a:gd name="T11" fmla="*/ 14 h 153"/>
                  <a:gd name="T12" fmla="*/ 13 w 153"/>
                  <a:gd name="T13" fmla="*/ 33 h 153"/>
                  <a:gd name="T14" fmla="*/ 2 w 153"/>
                  <a:gd name="T15" fmla="*/ 63 h 153"/>
                  <a:gd name="T16" fmla="*/ 2 w 153"/>
                  <a:gd name="T17" fmla="*/ 94 h 153"/>
                  <a:gd name="T18" fmla="*/ 13 w 153"/>
                  <a:gd name="T19" fmla="*/ 120 h 153"/>
                  <a:gd name="T20" fmla="*/ 37 w 153"/>
                  <a:gd name="T21" fmla="*/ 140 h 153"/>
                  <a:gd name="T22" fmla="*/ 63 w 153"/>
                  <a:gd name="T23" fmla="*/ 153 h 153"/>
                  <a:gd name="T24" fmla="*/ 92 w 153"/>
                  <a:gd name="T25" fmla="*/ 153 h 153"/>
                  <a:gd name="T26" fmla="*/ 120 w 153"/>
                  <a:gd name="T27" fmla="*/ 140 h 153"/>
                  <a:gd name="T28" fmla="*/ 139 w 153"/>
                  <a:gd name="T29" fmla="*/ 120 h 153"/>
                  <a:gd name="T30" fmla="*/ 153 w 153"/>
                  <a:gd name="T31" fmla="*/ 94 h 153"/>
                  <a:gd name="T32" fmla="*/ 150 w 153"/>
                  <a:gd name="T33" fmla="*/ 63 h 153"/>
                  <a:gd name="T34" fmla="*/ 139 w 153"/>
                  <a:gd name="T35" fmla="*/ 37 h 153"/>
                  <a:gd name="T36" fmla="*/ 120 w 153"/>
                  <a:gd name="T37" fmla="*/ 16 h 153"/>
                  <a:gd name="T38" fmla="*/ 92 w 153"/>
                  <a:gd name="T39" fmla="*/ 4 h 153"/>
                  <a:gd name="T40" fmla="*/ 63 w 153"/>
                  <a:gd name="T41" fmla="*/ 4 h 153"/>
                  <a:gd name="T42" fmla="*/ 37 w 153"/>
                  <a:gd name="T43" fmla="*/ 16 h 153"/>
                  <a:gd name="T44" fmla="*/ 17 w 153"/>
                  <a:gd name="T45" fmla="*/ 37 h 153"/>
                  <a:gd name="T46" fmla="*/ 2 w 153"/>
                  <a:gd name="T47" fmla="*/ 63 h 153"/>
                  <a:gd name="T48" fmla="*/ 2 w 153"/>
                  <a:gd name="T49" fmla="*/ 94 h 153"/>
                  <a:gd name="T50" fmla="*/ 17 w 153"/>
                  <a:gd name="T51" fmla="*/ 120 h 153"/>
                  <a:gd name="T52" fmla="*/ 37 w 153"/>
                  <a:gd name="T53" fmla="*/ 140 h 153"/>
                  <a:gd name="T54" fmla="*/ 63 w 153"/>
                  <a:gd name="T55" fmla="*/ 151 h 153"/>
                  <a:gd name="T56" fmla="*/ 92 w 153"/>
                  <a:gd name="T57" fmla="*/ 151 h 153"/>
                  <a:gd name="T58" fmla="*/ 120 w 153"/>
                  <a:gd name="T59" fmla="*/ 140 h 153"/>
                  <a:gd name="T60" fmla="*/ 139 w 153"/>
                  <a:gd name="T61" fmla="*/ 120 h 153"/>
                  <a:gd name="T62" fmla="*/ 150 w 153"/>
                  <a:gd name="T63" fmla="*/ 9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53">
                    <a:moveTo>
                      <a:pt x="153" y="77"/>
                    </a:moveTo>
                    <a:lnTo>
                      <a:pt x="153" y="63"/>
                    </a:lnTo>
                    <a:lnTo>
                      <a:pt x="150" y="46"/>
                    </a:lnTo>
                    <a:lnTo>
                      <a:pt x="139" y="33"/>
                    </a:lnTo>
                    <a:lnTo>
                      <a:pt x="133" y="23"/>
                    </a:lnTo>
                    <a:lnTo>
                      <a:pt x="120" y="14"/>
                    </a:lnTo>
                    <a:lnTo>
                      <a:pt x="106" y="6"/>
                    </a:lnTo>
                    <a:lnTo>
                      <a:pt x="92" y="4"/>
                    </a:lnTo>
                    <a:lnTo>
                      <a:pt x="76" y="0"/>
                    </a:lnTo>
                    <a:lnTo>
                      <a:pt x="63" y="4"/>
                    </a:lnTo>
                    <a:lnTo>
                      <a:pt x="47" y="6"/>
                    </a:lnTo>
                    <a:lnTo>
                      <a:pt x="37" y="14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7" y="46"/>
                    </a:lnTo>
                    <a:lnTo>
                      <a:pt x="2" y="63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7" y="107"/>
                    </a:lnTo>
                    <a:lnTo>
                      <a:pt x="13" y="120"/>
                    </a:lnTo>
                    <a:lnTo>
                      <a:pt x="23" y="134"/>
                    </a:lnTo>
                    <a:lnTo>
                      <a:pt x="37" y="140"/>
                    </a:lnTo>
                    <a:lnTo>
                      <a:pt x="47" y="151"/>
                    </a:lnTo>
                    <a:lnTo>
                      <a:pt x="63" y="153"/>
                    </a:lnTo>
                    <a:lnTo>
                      <a:pt x="76" y="153"/>
                    </a:lnTo>
                    <a:lnTo>
                      <a:pt x="92" y="153"/>
                    </a:lnTo>
                    <a:lnTo>
                      <a:pt x="106" y="151"/>
                    </a:lnTo>
                    <a:lnTo>
                      <a:pt x="120" y="140"/>
                    </a:lnTo>
                    <a:lnTo>
                      <a:pt x="133" y="134"/>
                    </a:lnTo>
                    <a:lnTo>
                      <a:pt x="139" y="120"/>
                    </a:lnTo>
                    <a:lnTo>
                      <a:pt x="150" y="107"/>
                    </a:lnTo>
                    <a:lnTo>
                      <a:pt x="153" y="94"/>
                    </a:lnTo>
                    <a:lnTo>
                      <a:pt x="153" y="77"/>
                    </a:lnTo>
                    <a:lnTo>
                      <a:pt x="150" y="63"/>
                    </a:lnTo>
                    <a:lnTo>
                      <a:pt x="146" y="50"/>
                    </a:lnTo>
                    <a:lnTo>
                      <a:pt x="139" y="37"/>
                    </a:lnTo>
                    <a:lnTo>
                      <a:pt x="129" y="23"/>
                    </a:lnTo>
                    <a:lnTo>
                      <a:pt x="120" y="16"/>
                    </a:lnTo>
                    <a:lnTo>
                      <a:pt x="106" y="10"/>
                    </a:lnTo>
                    <a:lnTo>
                      <a:pt x="92" y="4"/>
                    </a:lnTo>
                    <a:lnTo>
                      <a:pt x="76" y="4"/>
                    </a:lnTo>
                    <a:lnTo>
                      <a:pt x="63" y="4"/>
                    </a:lnTo>
                    <a:lnTo>
                      <a:pt x="50" y="10"/>
                    </a:lnTo>
                    <a:lnTo>
                      <a:pt x="37" y="16"/>
                    </a:lnTo>
                    <a:lnTo>
                      <a:pt x="23" y="23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2" y="63"/>
                    </a:lnTo>
                    <a:lnTo>
                      <a:pt x="2" y="77"/>
                    </a:lnTo>
                    <a:lnTo>
                      <a:pt x="2" y="94"/>
                    </a:lnTo>
                    <a:lnTo>
                      <a:pt x="10" y="107"/>
                    </a:lnTo>
                    <a:lnTo>
                      <a:pt x="17" y="120"/>
                    </a:lnTo>
                    <a:lnTo>
                      <a:pt x="23" y="130"/>
                    </a:lnTo>
                    <a:lnTo>
                      <a:pt x="37" y="140"/>
                    </a:lnTo>
                    <a:lnTo>
                      <a:pt x="50" y="146"/>
                    </a:lnTo>
                    <a:lnTo>
                      <a:pt x="63" y="151"/>
                    </a:lnTo>
                    <a:lnTo>
                      <a:pt x="76" y="153"/>
                    </a:lnTo>
                    <a:lnTo>
                      <a:pt x="92" y="151"/>
                    </a:lnTo>
                    <a:lnTo>
                      <a:pt x="106" y="146"/>
                    </a:lnTo>
                    <a:lnTo>
                      <a:pt x="120" y="140"/>
                    </a:lnTo>
                    <a:lnTo>
                      <a:pt x="129" y="130"/>
                    </a:lnTo>
                    <a:lnTo>
                      <a:pt x="139" y="120"/>
                    </a:lnTo>
                    <a:lnTo>
                      <a:pt x="146" y="107"/>
                    </a:lnTo>
                    <a:lnTo>
                      <a:pt x="150" y="94"/>
                    </a:lnTo>
                    <a:lnTo>
                      <a:pt x="153" y="77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8" name="Freeform 1610">
                <a:extLst>
                  <a:ext uri="{FF2B5EF4-FFF2-40B4-BE49-F238E27FC236}">
                    <a16:creationId xmlns:a16="http://schemas.microsoft.com/office/drawing/2014/main" id="{02720BA0-F0B2-498A-8DC6-2345C3168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900"/>
                <a:ext cx="51" cy="50"/>
              </a:xfrm>
              <a:custGeom>
                <a:avLst/>
                <a:gdLst>
                  <a:gd name="T0" fmla="*/ 147 w 151"/>
                  <a:gd name="T1" fmla="*/ 61 h 150"/>
                  <a:gd name="T2" fmla="*/ 137 w 151"/>
                  <a:gd name="T3" fmla="*/ 34 h 150"/>
                  <a:gd name="T4" fmla="*/ 118 w 151"/>
                  <a:gd name="T5" fmla="*/ 13 h 150"/>
                  <a:gd name="T6" fmla="*/ 90 w 151"/>
                  <a:gd name="T7" fmla="*/ 0 h 150"/>
                  <a:gd name="T8" fmla="*/ 61 w 151"/>
                  <a:gd name="T9" fmla="*/ 0 h 150"/>
                  <a:gd name="T10" fmla="*/ 34 w 151"/>
                  <a:gd name="T11" fmla="*/ 13 h 150"/>
                  <a:gd name="T12" fmla="*/ 15 w 151"/>
                  <a:gd name="T13" fmla="*/ 34 h 150"/>
                  <a:gd name="T14" fmla="*/ 0 w 151"/>
                  <a:gd name="T15" fmla="*/ 61 h 150"/>
                  <a:gd name="T16" fmla="*/ 0 w 151"/>
                  <a:gd name="T17" fmla="*/ 90 h 150"/>
                  <a:gd name="T18" fmla="*/ 15 w 151"/>
                  <a:gd name="T19" fmla="*/ 118 h 150"/>
                  <a:gd name="T20" fmla="*/ 34 w 151"/>
                  <a:gd name="T21" fmla="*/ 137 h 150"/>
                  <a:gd name="T22" fmla="*/ 61 w 151"/>
                  <a:gd name="T23" fmla="*/ 147 h 150"/>
                  <a:gd name="T24" fmla="*/ 90 w 151"/>
                  <a:gd name="T25" fmla="*/ 147 h 150"/>
                  <a:gd name="T26" fmla="*/ 118 w 151"/>
                  <a:gd name="T27" fmla="*/ 137 h 150"/>
                  <a:gd name="T28" fmla="*/ 137 w 151"/>
                  <a:gd name="T29" fmla="*/ 118 h 150"/>
                  <a:gd name="T30" fmla="*/ 147 w 151"/>
                  <a:gd name="T31" fmla="*/ 90 h 150"/>
                  <a:gd name="T32" fmla="*/ 147 w 151"/>
                  <a:gd name="T33" fmla="*/ 73 h 150"/>
                  <a:gd name="T34" fmla="*/ 144 w 151"/>
                  <a:gd name="T35" fmla="*/ 47 h 150"/>
                  <a:gd name="T36" fmla="*/ 127 w 151"/>
                  <a:gd name="T37" fmla="*/ 23 h 150"/>
                  <a:gd name="T38" fmla="*/ 104 w 151"/>
                  <a:gd name="T39" fmla="*/ 7 h 150"/>
                  <a:gd name="T40" fmla="*/ 74 w 151"/>
                  <a:gd name="T41" fmla="*/ 0 h 150"/>
                  <a:gd name="T42" fmla="*/ 48 w 151"/>
                  <a:gd name="T43" fmla="*/ 7 h 150"/>
                  <a:gd name="T44" fmla="*/ 25 w 151"/>
                  <a:gd name="T45" fmla="*/ 23 h 150"/>
                  <a:gd name="T46" fmla="*/ 8 w 151"/>
                  <a:gd name="T47" fmla="*/ 47 h 150"/>
                  <a:gd name="T48" fmla="*/ 0 w 151"/>
                  <a:gd name="T49" fmla="*/ 73 h 150"/>
                  <a:gd name="T50" fmla="*/ 8 w 151"/>
                  <a:gd name="T51" fmla="*/ 103 h 150"/>
                  <a:gd name="T52" fmla="*/ 25 w 151"/>
                  <a:gd name="T53" fmla="*/ 127 h 150"/>
                  <a:gd name="T54" fmla="*/ 48 w 151"/>
                  <a:gd name="T55" fmla="*/ 143 h 150"/>
                  <a:gd name="T56" fmla="*/ 74 w 151"/>
                  <a:gd name="T57" fmla="*/ 147 h 150"/>
                  <a:gd name="T58" fmla="*/ 104 w 151"/>
                  <a:gd name="T59" fmla="*/ 143 h 150"/>
                  <a:gd name="T60" fmla="*/ 127 w 151"/>
                  <a:gd name="T61" fmla="*/ 127 h 150"/>
                  <a:gd name="T62" fmla="*/ 144 w 151"/>
                  <a:gd name="T63" fmla="*/ 103 h 150"/>
                  <a:gd name="T64" fmla="*/ 147 w 151"/>
                  <a:gd name="T65" fmla="*/ 7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150">
                    <a:moveTo>
                      <a:pt x="151" y="73"/>
                    </a:moveTo>
                    <a:lnTo>
                      <a:pt x="147" y="61"/>
                    </a:lnTo>
                    <a:lnTo>
                      <a:pt x="144" y="47"/>
                    </a:lnTo>
                    <a:lnTo>
                      <a:pt x="137" y="34"/>
                    </a:lnTo>
                    <a:lnTo>
                      <a:pt x="127" y="21"/>
                    </a:lnTo>
                    <a:lnTo>
                      <a:pt x="118" y="13"/>
                    </a:lnTo>
                    <a:lnTo>
                      <a:pt x="104" y="7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61" y="0"/>
                    </a:lnTo>
                    <a:lnTo>
                      <a:pt x="48" y="7"/>
                    </a:lnTo>
                    <a:lnTo>
                      <a:pt x="34" y="13"/>
                    </a:lnTo>
                    <a:lnTo>
                      <a:pt x="21" y="21"/>
                    </a:lnTo>
                    <a:lnTo>
                      <a:pt x="15" y="34"/>
                    </a:lnTo>
                    <a:lnTo>
                      <a:pt x="8" y="47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0" y="90"/>
                    </a:lnTo>
                    <a:lnTo>
                      <a:pt x="8" y="103"/>
                    </a:lnTo>
                    <a:lnTo>
                      <a:pt x="15" y="118"/>
                    </a:lnTo>
                    <a:lnTo>
                      <a:pt x="21" y="127"/>
                    </a:lnTo>
                    <a:lnTo>
                      <a:pt x="34" y="137"/>
                    </a:lnTo>
                    <a:lnTo>
                      <a:pt x="48" y="143"/>
                    </a:lnTo>
                    <a:lnTo>
                      <a:pt x="61" y="147"/>
                    </a:lnTo>
                    <a:lnTo>
                      <a:pt x="74" y="150"/>
                    </a:lnTo>
                    <a:lnTo>
                      <a:pt x="90" y="147"/>
                    </a:lnTo>
                    <a:lnTo>
                      <a:pt x="104" y="143"/>
                    </a:lnTo>
                    <a:lnTo>
                      <a:pt x="118" y="137"/>
                    </a:lnTo>
                    <a:lnTo>
                      <a:pt x="127" y="127"/>
                    </a:lnTo>
                    <a:lnTo>
                      <a:pt x="137" y="118"/>
                    </a:lnTo>
                    <a:lnTo>
                      <a:pt x="144" y="103"/>
                    </a:lnTo>
                    <a:lnTo>
                      <a:pt x="147" y="90"/>
                    </a:lnTo>
                    <a:lnTo>
                      <a:pt x="151" y="73"/>
                    </a:lnTo>
                    <a:lnTo>
                      <a:pt x="147" y="73"/>
                    </a:lnTo>
                    <a:lnTo>
                      <a:pt x="147" y="61"/>
                    </a:lnTo>
                    <a:lnTo>
                      <a:pt x="144" y="47"/>
                    </a:lnTo>
                    <a:lnTo>
                      <a:pt x="137" y="34"/>
                    </a:lnTo>
                    <a:lnTo>
                      <a:pt x="127" y="23"/>
                    </a:lnTo>
                    <a:lnTo>
                      <a:pt x="118" y="13"/>
                    </a:lnTo>
                    <a:lnTo>
                      <a:pt x="104" y="7"/>
                    </a:lnTo>
                    <a:lnTo>
                      <a:pt x="90" y="4"/>
                    </a:lnTo>
                    <a:lnTo>
                      <a:pt x="74" y="0"/>
                    </a:lnTo>
                    <a:lnTo>
                      <a:pt x="61" y="4"/>
                    </a:lnTo>
                    <a:lnTo>
                      <a:pt x="48" y="7"/>
                    </a:lnTo>
                    <a:lnTo>
                      <a:pt x="34" y="13"/>
                    </a:lnTo>
                    <a:lnTo>
                      <a:pt x="25" y="23"/>
                    </a:lnTo>
                    <a:lnTo>
                      <a:pt x="15" y="34"/>
                    </a:lnTo>
                    <a:lnTo>
                      <a:pt x="8" y="47"/>
                    </a:lnTo>
                    <a:lnTo>
                      <a:pt x="5" y="61"/>
                    </a:lnTo>
                    <a:lnTo>
                      <a:pt x="0" y="73"/>
                    </a:lnTo>
                    <a:lnTo>
                      <a:pt x="5" y="90"/>
                    </a:lnTo>
                    <a:lnTo>
                      <a:pt x="8" y="103"/>
                    </a:lnTo>
                    <a:lnTo>
                      <a:pt x="15" y="118"/>
                    </a:lnTo>
                    <a:lnTo>
                      <a:pt x="25" y="127"/>
                    </a:lnTo>
                    <a:lnTo>
                      <a:pt x="34" y="137"/>
                    </a:lnTo>
                    <a:lnTo>
                      <a:pt x="48" y="143"/>
                    </a:lnTo>
                    <a:lnTo>
                      <a:pt x="61" y="147"/>
                    </a:lnTo>
                    <a:lnTo>
                      <a:pt x="74" y="147"/>
                    </a:lnTo>
                    <a:lnTo>
                      <a:pt x="90" y="147"/>
                    </a:lnTo>
                    <a:lnTo>
                      <a:pt x="104" y="143"/>
                    </a:lnTo>
                    <a:lnTo>
                      <a:pt x="118" y="137"/>
                    </a:lnTo>
                    <a:lnTo>
                      <a:pt x="127" y="127"/>
                    </a:lnTo>
                    <a:lnTo>
                      <a:pt x="137" y="118"/>
                    </a:lnTo>
                    <a:lnTo>
                      <a:pt x="144" y="103"/>
                    </a:lnTo>
                    <a:lnTo>
                      <a:pt x="147" y="90"/>
                    </a:lnTo>
                    <a:lnTo>
                      <a:pt x="147" y="73"/>
                    </a:lnTo>
                    <a:lnTo>
                      <a:pt x="151" y="73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39" name="Freeform 1611">
                <a:extLst>
                  <a:ext uri="{FF2B5EF4-FFF2-40B4-BE49-F238E27FC236}">
                    <a16:creationId xmlns:a16="http://schemas.microsoft.com/office/drawing/2014/main" id="{30AD4CCF-DC4D-45CE-9445-2F37773F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900"/>
                <a:ext cx="50" cy="49"/>
              </a:xfrm>
              <a:custGeom>
                <a:avLst/>
                <a:gdLst>
                  <a:gd name="T0" fmla="*/ 148 w 148"/>
                  <a:gd name="T1" fmla="*/ 60 h 148"/>
                  <a:gd name="T2" fmla="*/ 137 w 148"/>
                  <a:gd name="T3" fmla="*/ 34 h 148"/>
                  <a:gd name="T4" fmla="*/ 118 w 148"/>
                  <a:gd name="T5" fmla="*/ 13 h 148"/>
                  <a:gd name="T6" fmla="*/ 90 w 148"/>
                  <a:gd name="T7" fmla="*/ 3 h 148"/>
                  <a:gd name="T8" fmla="*/ 61 w 148"/>
                  <a:gd name="T9" fmla="*/ 3 h 148"/>
                  <a:gd name="T10" fmla="*/ 35 w 148"/>
                  <a:gd name="T11" fmla="*/ 13 h 148"/>
                  <a:gd name="T12" fmla="*/ 15 w 148"/>
                  <a:gd name="T13" fmla="*/ 34 h 148"/>
                  <a:gd name="T14" fmla="*/ 5 w 148"/>
                  <a:gd name="T15" fmla="*/ 60 h 148"/>
                  <a:gd name="T16" fmla="*/ 5 w 148"/>
                  <a:gd name="T17" fmla="*/ 89 h 148"/>
                  <a:gd name="T18" fmla="*/ 15 w 148"/>
                  <a:gd name="T19" fmla="*/ 117 h 148"/>
                  <a:gd name="T20" fmla="*/ 35 w 148"/>
                  <a:gd name="T21" fmla="*/ 137 h 148"/>
                  <a:gd name="T22" fmla="*/ 61 w 148"/>
                  <a:gd name="T23" fmla="*/ 148 h 148"/>
                  <a:gd name="T24" fmla="*/ 90 w 148"/>
                  <a:gd name="T25" fmla="*/ 148 h 148"/>
                  <a:gd name="T26" fmla="*/ 118 w 148"/>
                  <a:gd name="T27" fmla="*/ 137 h 148"/>
                  <a:gd name="T28" fmla="*/ 137 w 148"/>
                  <a:gd name="T29" fmla="*/ 117 h 148"/>
                  <a:gd name="T30" fmla="*/ 148 w 148"/>
                  <a:gd name="T31" fmla="*/ 89 h 148"/>
                  <a:gd name="T32" fmla="*/ 144 w 148"/>
                  <a:gd name="T33" fmla="*/ 60 h 148"/>
                  <a:gd name="T34" fmla="*/ 135 w 148"/>
                  <a:gd name="T35" fmla="*/ 34 h 148"/>
                  <a:gd name="T36" fmla="*/ 114 w 148"/>
                  <a:gd name="T37" fmla="*/ 17 h 148"/>
                  <a:gd name="T38" fmla="*/ 90 w 148"/>
                  <a:gd name="T39" fmla="*/ 3 h 148"/>
                  <a:gd name="T40" fmla="*/ 61 w 148"/>
                  <a:gd name="T41" fmla="*/ 3 h 148"/>
                  <a:gd name="T42" fmla="*/ 35 w 148"/>
                  <a:gd name="T43" fmla="*/ 17 h 148"/>
                  <a:gd name="T44" fmla="*/ 17 w 148"/>
                  <a:gd name="T45" fmla="*/ 34 h 148"/>
                  <a:gd name="T46" fmla="*/ 5 w 148"/>
                  <a:gd name="T47" fmla="*/ 60 h 148"/>
                  <a:gd name="T48" fmla="*/ 5 w 148"/>
                  <a:gd name="T49" fmla="*/ 89 h 148"/>
                  <a:gd name="T50" fmla="*/ 17 w 148"/>
                  <a:gd name="T51" fmla="*/ 112 h 148"/>
                  <a:gd name="T52" fmla="*/ 35 w 148"/>
                  <a:gd name="T53" fmla="*/ 133 h 148"/>
                  <a:gd name="T54" fmla="*/ 61 w 148"/>
                  <a:gd name="T55" fmla="*/ 143 h 148"/>
                  <a:gd name="T56" fmla="*/ 90 w 148"/>
                  <a:gd name="T57" fmla="*/ 143 h 148"/>
                  <a:gd name="T58" fmla="*/ 114 w 148"/>
                  <a:gd name="T59" fmla="*/ 133 h 148"/>
                  <a:gd name="T60" fmla="*/ 135 w 148"/>
                  <a:gd name="T61" fmla="*/ 112 h 148"/>
                  <a:gd name="T62" fmla="*/ 144 w 148"/>
                  <a:gd name="T63" fmla="*/ 8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8" y="60"/>
                    </a:lnTo>
                    <a:lnTo>
                      <a:pt x="144" y="47"/>
                    </a:lnTo>
                    <a:lnTo>
                      <a:pt x="137" y="34"/>
                    </a:lnTo>
                    <a:lnTo>
                      <a:pt x="127" y="23"/>
                    </a:lnTo>
                    <a:lnTo>
                      <a:pt x="118" y="13"/>
                    </a:lnTo>
                    <a:lnTo>
                      <a:pt x="104" y="7"/>
                    </a:lnTo>
                    <a:lnTo>
                      <a:pt x="90" y="3"/>
                    </a:lnTo>
                    <a:lnTo>
                      <a:pt x="74" y="0"/>
                    </a:lnTo>
                    <a:lnTo>
                      <a:pt x="61" y="3"/>
                    </a:lnTo>
                    <a:lnTo>
                      <a:pt x="48" y="7"/>
                    </a:lnTo>
                    <a:lnTo>
                      <a:pt x="35" y="13"/>
                    </a:lnTo>
                    <a:lnTo>
                      <a:pt x="25" y="23"/>
                    </a:lnTo>
                    <a:lnTo>
                      <a:pt x="15" y="34"/>
                    </a:lnTo>
                    <a:lnTo>
                      <a:pt x="8" y="47"/>
                    </a:lnTo>
                    <a:lnTo>
                      <a:pt x="5" y="60"/>
                    </a:lnTo>
                    <a:lnTo>
                      <a:pt x="0" y="74"/>
                    </a:lnTo>
                    <a:lnTo>
                      <a:pt x="5" y="89"/>
                    </a:lnTo>
                    <a:lnTo>
                      <a:pt x="8" y="103"/>
                    </a:lnTo>
                    <a:lnTo>
                      <a:pt x="15" y="117"/>
                    </a:lnTo>
                    <a:lnTo>
                      <a:pt x="25" y="127"/>
                    </a:lnTo>
                    <a:lnTo>
                      <a:pt x="35" y="137"/>
                    </a:lnTo>
                    <a:lnTo>
                      <a:pt x="48" y="143"/>
                    </a:lnTo>
                    <a:lnTo>
                      <a:pt x="61" y="148"/>
                    </a:lnTo>
                    <a:lnTo>
                      <a:pt x="74" y="148"/>
                    </a:lnTo>
                    <a:lnTo>
                      <a:pt x="90" y="148"/>
                    </a:lnTo>
                    <a:lnTo>
                      <a:pt x="104" y="143"/>
                    </a:lnTo>
                    <a:lnTo>
                      <a:pt x="118" y="137"/>
                    </a:lnTo>
                    <a:lnTo>
                      <a:pt x="127" y="127"/>
                    </a:lnTo>
                    <a:lnTo>
                      <a:pt x="137" y="117"/>
                    </a:lnTo>
                    <a:lnTo>
                      <a:pt x="144" y="103"/>
                    </a:lnTo>
                    <a:lnTo>
                      <a:pt x="148" y="89"/>
                    </a:lnTo>
                    <a:lnTo>
                      <a:pt x="148" y="74"/>
                    </a:lnTo>
                    <a:lnTo>
                      <a:pt x="144" y="60"/>
                    </a:lnTo>
                    <a:lnTo>
                      <a:pt x="141" y="47"/>
                    </a:lnTo>
                    <a:lnTo>
                      <a:pt x="135" y="34"/>
                    </a:lnTo>
                    <a:lnTo>
                      <a:pt x="127" y="23"/>
                    </a:lnTo>
                    <a:lnTo>
                      <a:pt x="114" y="17"/>
                    </a:lnTo>
                    <a:lnTo>
                      <a:pt x="104" y="11"/>
                    </a:lnTo>
                    <a:lnTo>
                      <a:pt x="90" y="3"/>
                    </a:lnTo>
                    <a:lnTo>
                      <a:pt x="74" y="3"/>
                    </a:lnTo>
                    <a:lnTo>
                      <a:pt x="61" y="3"/>
                    </a:lnTo>
                    <a:lnTo>
                      <a:pt x="48" y="11"/>
                    </a:lnTo>
                    <a:lnTo>
                      <a:pt x="35" y="17"/>
                    </a:lnTo>
                    <a:lnTo>
                      <a:pt x="25" y="23"/>
                    </a:lnTo>
                    <a:lnTo>
                      <a:pt x="17" y="34"/>
                    </a:lnTo>
                    <a:lnTo>
                      <a:pt x="11" y="47"/>
                    </a:lnTo>
                    <a:lnTo>
                      <a:pt x="5" y="60"/>
                    </a:lnTo>
                    <a:lnTo>
                      <a:pt x="5" y="74"/>
                    </a:lnTo>
                    <a:lnTo>
                      <a:pt x="5" y="89"/>
                    </a:lnTo>
                    <a:lnTo>
                      <a:pt x="11" y="103"/>
                    </a:lnTo>
                    <a:lnTo>
                      <a:pt x="17" y="112"/>
                    </a:lnTo>
                    <a:lnTo>
                      <a:pt x="25" y="123"/>
                    </a:lnTo>
                    <a:lnTo>
                      <a:pt x="35" y="133"/>
                    </a:lnTo>
                    <a:lnTo>
                      <a:pt x="48" y="140"/>
                    </a:lnTo>
                    <a:lnTo>
                      <a:pt x="61" y="143"/>
                    </a:lnTo>
                    <a:lnTo>
                      <a:pt x="74" y="148"/>
                    </a:lnTo>
                    <a:lnTo>
                      <a:pt x="90" y="143"/>
                    </a:lnTo>
                    <a:lnTo>
                      <a:pt x="104" y="140"/>
                    </a:lnTo>
                    <a:lnTo>
                      <a:pt x="114" y="133"/>
                    </a:lnTo>
                    <a:lnTo>
                      <a:pt x="127" y="123"/>
                    </a:lnTo>
                    <a:lnTo>
                      <a:pt x="135" y="112"/>
                    </a:lnTo>
                    <a:lnTo>
                      <a:pt x="141" y="103"/>
                    </a:lnTo>
                    <a:lnTo>
                      <a:pt x="144" y="89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0" name="Freeform 1612">
                <a:extLst>
                  <a:ext uri="{FF2B5EF4-FFF2-40B4-BE49-F238E27FC236}">
                    <a16:creationId xmlns:a16="http://schemas.microsoft.com/office/drawing/2014/main" id="{570F94F0-1023-4200-950A-1DF8FD121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902"/>
                <a:ext cx="47" cy="47"/>
              </a:xfrm>
              <a:custGeom>
                <a:avLst/>
                <a:gdLst>
                  <a:gd name="T0" fmla="*/ 140 w 143"/>
                  <a:gd name="T1" fmla="*/ 57 h 143"/>
                  <a:gd name="T2" fmla="*/ 130 w 143"/>
                  <a:gd name="T3" fmla="*/ 30 h 143"/>
                  <a:gd name="T4" fmla="*/ 110 w 143"/>
                  <a:gd name="T5" fmla="*/ 13 h 143"/>
                  <a:gd name="T6" fmla="*/ 86 w 143"/>
                  <a:gd name="T7" fmla="*/ 0 h 143"/>
                  <a:gd name="T8" fmla="*/ 56 w 143"/>
                  <a:gd name="T9" fmla="*/ 0 h 143"/>
                  <a:gd name="T10" fmla="*/ 30 w 143"/>
                  <a:gd name="T11" fmla="*/ 13 h 143"/>
                  <a:gd name="T12" fmla="*/ 13 w 143"/>
                  <a:gd name="T13" fmla="*/ 30 h 143"/>
                  <a:gd name="T14" fmla="*/ 0 w 143"/>
                  <a:gd name="T15" fmla="*/ 57 h 143"/>
                  <a:gd name="T16" fmla="*/ 0 w 143"/>
                  <a:gd name="T17" fmla="*/ 86 h 143"/>
                  <a:gd name="T18" fmla="*/ 13 w 143"/>
                  <a:gd name="T19" fmla="*/ 109 h 143"/>
                  <a:gd name="T20" fmla="*/ 30 w 143"/>
                  <a:gd name="T21" fmla="*/ 129 h 143"/>
                  <a:gd name="T22" fmla="*/ 56 w 143"/>
                  <a:gd name="T23" fmla="*/ 139 h 143"/>
                  <a:gd name="T24" fmla="*/ 86 w 143"/>
                  <a:gd name="T25" fmla="*/ 139 h 143"/>
                  <a:gd name="T26" fmla="*/ 110 w 143"/>
                  <a:gd name="T27" fmla="*/ 129 h 143"/>
                  <a:gd name="T28" fmla="*/ 130 w 143"/>
                  <a:gd name="T29" fmla="*/ 109 h 143"/>
                  <a:gd name="T30" fmla="*/ 140 w 143"/>
                  <a:gd name="T31" fmla="*/ 86 h 143"/>
                  <a:gd name="T32" fmla="*/ 140 w 143"/>
                  <a:gd name="T33" fmla="*/ 69 h 143"/>
                  <a:gd name="T34" fmla="*/ 136 w 143"/>
                  <a:gd name="T35" fmla="*/ 43 h 143"/>
                  <a:gd name="T36" fmla="*/ 120 w 143"/>
                  <a:gd name="T37" fmla="*/ 23 h 143"/>
                  <a:gd name="T38" fmla="*/ 100 w 143"/>
                  <a:gd name="T39" fmla="*/ 7 h 143"/>
                  <a:gd name="T40" fmla="*/ 70 w 143"/>
                  <a:gd name="T41" fmla="*/ 0 h 143"/>
                  <a:gd name="T42" fmla="*/ 44 w 143"/>
                  <a:gd name="T43" fmla="*/ 7 h 143"/>
                  <a:gd name="T44" fmla="*/ 23 w 143"/>
                  <a:gd name="T45" fmla="*/ 23 h 143"/>
                  <a:gd name="T46" fmla="*/ 6 w 143"/>
                  <a:gd name="T47" fmla="*/ 43 h 143"/>
                  <a:gd name="T48" fmla="*/ 4 w 143"/>
                  <a:gd name="T49" fmla="*/ 69 h 143"/>
                  <a:gd name="T50" fmla="*/ 6 w 143"/>
                  <a:gd name="T51" fmla="*/ 97 h 143"/>
                  <a:gd name="T52" fmla="*/ 23 w 143"/>
                  <a:gd name="T53" fmla="*/ 120 h 143"/>
                  <a:gd name="T54" fmla="*/ 44 w 143"/>
                  <a:gd name="T55" fmla="*/ 137 h 143"/>
                  <a:gd name="T56" fmla="*/ 70 w 143"/>
                  <a:gd name="T57" fmla="*/ 139 h 143"/>
                  <a:gd name="T58" fmla="*/ 100 w 143"/>
                  <a:gd name="T59" fmla="*/ 137 h 143"/>
                  <a:gd name="T60" fmla="*/ 120 w 143"/>
                  <a:gd name="T61" fmla="*/ 120 h 143"/>
                  <a:gd name="T62" fmla="*/ 136 w 143"/>
                  <a:gd name="T63" fmla="*/ 97 h 143"/>
                  <a:gd name="T64" fmla="*/ 140 w 143"/>
                  <a:gd name="T65" fmla="*/ 6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69"/>
                    </a:moveTo>
                    <a:lnTo>
                      <a:pt x="140" y="57"/>
                    </a:lnTo>
                    <a:lnTo>
                      <a:pt x="136" y="43"/>
                    </a:lnTo>
                    <a:lnTo>
                      <a:pt x="130" y="30"/>
                    </a:lnTo>
                    <a:lnTo>
                      <a:pt x="122" y="19"/>
                    </a:lnTo>
                    <a:lnTo>
                      <a:pt x="110" y="13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4" y="7"/>
                    </a:lnTo>
                    <a:lnTo>
                      <a:pt x="30" y="13"/>
                    </a:lnTo>
                    <a:lnTo>
                      <a:pt x="21" y="19"/>
                    </a:lnTo>
                    <a:lnTo>
                      <a:pt x="13" y="30"/>
                    </a:lnTo>
                    <a:lnTo>
                      <a:pt x="6" y="43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6"/>
                    </a:lnTo>
                    <a:lnTo>
                      <a:pt x="6" y="99"/>
                    </a:lnTo>
                    <a:lnTo>
                      <a:pt x="13" y="109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4" y="137"/>
                    </a:lnTo>
                    <a:lnTo>
                      <a:pt x="56" y="139"/>
                    </a:lnTo>
                    <a:lnTo>
                      <a:pt x="70" y="143"/>
                    </a:lnTo>
                    <a:lnTo>
                      <a:pt x="86" y="139"/>
                    </a:lnTo>
                    <a:lnTo>
                      <a:pt x="100" y="137"/>
                    </a:lnTo>
                    <a:lnTo>
                      <a:pt x="110" y="129"/>
                    </a:lnTo>
                    <a:lnTo>
                      <a:pt x="122" y="120"/>
                    </a:lnTo>
                    <a:lnTo>
                      <a:pt x="130" y="109"/>
                    </a:lnTo>
                    <a:lnTo>
                      <a:pt x="136" y="99"/>
                    </a:lnTo>
                    <a:lnTo>
                      <a:pt x="140" y="86"/>
                    </a:lnTo>
                    <a:lnTo>
                      <a:pt x="143" y="69"/>
                    </a:lnTo>
                    <a:lnTo>
                      <a:pt x="140" y="69"/>
                    </a:lnTo>
                    <a:lnTo>
                      <a:pt x="140" y="57"/>
                    </a:lnTo>
                    <a:lnTo>
                      <a:pt x="136" y="43"/>
                    </a:lnTo>
                    <a:lnTo>
                      <a:pt x="130" y="34"/>
                    </a:lnTo>
                    <a:lnTo>
                      <a:pt x="120" y="23"/>
                    </a:lnTo>
                    <a:lnTo>
                      <a:pt x="110" y="13"/>
                    </a:lnTo>
                    <a:lnTo>
                      <a:pt x="100" y="7"/>
                    </a:lnTo>
                    <a:lnTo>
                      <a:pt x="86" y="3"/>
                    </a:lnTo>
                    <a:lnTo>
                      <a:pt x="70" y="0"/>
                    </a:lnTo>
                    <a:lnTo>
                      <a:pt x="56" y="3"/>
                    </a:lnTo>
                    <a:lnTo>
                      <a:pt x="44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6" y="43"/>
                    </a:lnTo>
                    <a:lnTo>
                      <a:pt x="4" y="57"/>
                    </a:lnTo>
                    <a:lnTo>
                      <a:pt x="4" y="69"/>
                    </a:lnTo>
                    <a:lnTo>
                      <a:pt x="4" y="86"/>
                    </a:lnTo>
                    <a:lnTo>
                      <a:pt x="6" y="97"/>
                    </a:lnTo>
                    <a:lnTo>
                      <a:pt x="13" y="109"/>
                    </a:lnTo>
                    <a:lnTo>
                      <a:pt x="23" y="120"/>
                    </a:lnTo>
                    <a:lnTo>
                      <a:pt x="33" y="129"/>
                    </a:lnTo>
                    <a:lnTo>
                      <a:pt x="44" y="137"/>
                    </a:lnTo>
                    <a:lnTo>
                      <a:pt x="56" y="139"/>
                    </a:lnTo>
                    <a:lnTo>
                      <a:pt x="70" y="139"/>
                    </a:lnTo>
                    <a:lnTo>
                      <a:pt x="86" y="139"/>
                    </a:lnTo>
                    <a:lnTo>
                      <a:pt x="100" y="137"/>
                    </a:lnTo>
                    <a:lnTo>
                      <a:pt x="110" y="129"/>
                    </a:lnTo>
                    <a:lnTo>
                      <a:pt x="120" y="120"/>
                    </a:lnTo>
                    <a:lnTo>
                      <a:pt x="130" y="109"/>
                    </a:lnTo>
                    <a:lnTo>
                      <a:pt x="136" y="97"/>
                    </a:lnTo>
                    <a:lnTo>
                      <a:pt x="140" y="86"/>
                    </a:lnTo>
                    <a:lnTo>
                      <a:pt x="140" y="69"/>
                    </a:lnTo>
                    <a:lnTo>
                      <a:pt x="143" y="69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1" name="Freeform 1613">
                <a:extLst>
                  <a:ext uri="{FF2B5EF4-FFF2-40B4-BE49-F238E27FC236}">
                    <a16:creationId xmlns:a16="http://schemas.microsoft.com/office/drawing/2014/main" id="{4EA5CDC8-BF13-4AAA-9137-D07F4847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901"/>
                <a:ext cx="45" cy="47"/>
              </a:xfrm>
              <a:custGeom>
                <a:avLst/>
                <a:gdLst>
                  <a:gd name="T0" fmla="*/ 136 w 136"/>
                  <a:gd name="T1" fmla="*/ 57 h 141"/>
                  <a:gd name="T2" fmla="*/ 126 w 136"/>
                  <a:gd name="T3" fmla="*/ 34 h 141"/>
                  <a:gd name="T4" fmla="*/ 106 w 136"/>
                  <a:gd name="T5" fmla="*/ 15 h 141"/>
                  <a:gd name="T6" fmla="*/ 82 w 136"/>
                  <a:gd name="T7" fmla="*/ 5 h 141"/>
                  <a:gd name="T8" fmla="*/ 52 w 136"/>
                  <a:gd name="T9" fmla="*/ 5 h 141"/>
                  <a:gd name="T10" fmla="*/ 29 w 136"/>
                  <a:gd name="T11" fmla="*/ 15 h 141"/>
                  <a:gd name="T12" fmla="*/ 9 w 136"/>
                  <a:gd name="T13" fmla="*/ 34 h 141"/>
                  <a:gd name="T14" fmla="*/ 0 w 136"/>
                  <a:gd name="T15" fmla="*/ 57 h 141"/>
                  <a:gd name="T16" fmla="*/ 0 w 136"/>
                  <a:gd name="T17" fmla="*/ 88 h 141"/>
                  <a:gd name="T18" fmla="*/ 9 w 136"/>
                  <a:gd name="T19" fmla="*/ 111 h 141"/>
                  <a:gd name="T20" fmla="*/ 29 w 136"/>
                  <a:gd name="T21" fmla="*/ 130 h 141"/>
                  <a:gd name="T22" fmla="*/ 52 w 136"/>
                  <a:gd name="T23" fmla="*/ 141 h 141"/>
                  <a:gd name="T24" fmla="*/ 82 w 136"/>
                  <a:gd name="T25" fmla="*/ 141 h 141"/>
                  <a:gd name="T26" fmla="*/ 106 w 136"/>
                  <a:gd name="T27" fmla="*/ 130 h 141"/>
                  <a:gd name="T28" fmla="*/ 126 w 136"/>
                  <a:gd name="T29" fmla="*/ 111 h 141"/>
                  <a:gd name="T30" fmla="*/ 136 w 136"/>
                  <a:gd name="T31" fmla="*/ 88 h 141"/>
                  <a:gd name="T32" fmla="*/ 132 w 136"/>
                  <a:gd name="T33" fmla="*/ 57 h 141"/>
                  <a:gd name="T34" fmla="*/ 122 w 136"/>
                  <a:gd name="T35" fmla="*/ 34 h 141"/>
                  <a:gd name="T36" fmla="*/ 106 w 136"/>
                  <a:gd name="T37" fmla="*/ 15 h 141"/>
                  <a:gd name="T38" fmla="*/ 78 w 136"/>
                  <a:gd name="T39" fmla="*/ 5 h 141"/>
                  <a:gd name="T40" fmla="*/ 52 w 136"/>
                  <a:gd name="T41" fmla="*/ 5 h 141"/>
                  <a:gd name="T42" fmla="*/ 29 w 136"/>
                  <a:gd name="T43" fmla="*/ 15 h 141"/>
                  <a:gd name="T44" fmla="*/ 12 w 136"/>
                  <a:gd name="T45" fmla="*/ 34 h 141"/>
                  <a:gd name="T46" fmla="*/ 2 w 136"/>
                  <a:gd name="T47" fmla="*/ 57 h 141"/>
                  <a:gd name="T48" fmla="*/ 2 w 136"/>
                  <a:gd name="T49" fmla="*/ 84 h 141"/>
                  <a:gd name="T50" fmla="*/ 12 w 136"/>
                  <a:gd name="T51" fmla="*/ 111 h 141"/>
                  <a:gd name="T52" fmla="*/ 29 w 136"/>
                  <a:gd name="T53" fmla="*/ 128 h 141"/>
                  <a:gd name="T54" fmla="*/ 52 w 136"/>
                  <a:gd name="T55" fmla="*/ 137 h 141"/>
                  <a:gd name="T56" fmla="*/ 78 w 136"/>
                  <a:gd name="T57" fmla="*/ 137 h 141"/>
                  <a:gd name="T58" fmla="*/ 106 w 136"/>
                  <a:gd name="T59" fmla="*/ 128 h 141"/>
                  <a:gd name="T60" fmla="*/ 122 w 136"/>
                  <a:gd name="T61" fmla="*/ 111 h 141"/>
                  <a:gd name="T62" fmla="*/ 132 w 136"/>
                  <a:gd name="T63" fmla="*/ 8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41">
                    <a:moveTo>
                      <a:pt x="136" y="71"/>
                    </a:moveTo>
                    <a:lnTo>
                      <a:pt x="136" y="57"/>
                    </a:lnTo>
                    <a:lnTo>
                      <a:pt x="132" y="45"/>
                    </a:lnTo>
                    <a:lnTo>
                      <a:pt x="126" y="34"/>
                    </a:lnTo>
                    <a:lnTo>
                      <a:pt x="116" y="25"/>
                    </a:lnTo>
                    <a:lnTo>
                      <a:pt x="106" y="15"/>
                    </a:lnTo>
                    <a:lnTo>
                      <a:pt x="96" y="8"/>
                    </a:lnTo>
                    <a:lnTo>
                      <a:pt x="82" y="5"/>
                    </a:lnTo>
                    <a:lnTo>
                      <a:pt x="66" y="0"/>
                    </a:lnTo>
                    <a:lnTo>
                      <a:pt x="52" y="5"/>
                    </a:lnTo>
                    <a:lnTo>
                      <a:pt x="40" y="8"/>
                    </a:lnTo>
                    <a:lnTo>
                      <a:pt x="29" y="15"/>
                    </a:lnTo>
                    <a:lnTo>
                      <a:pt x="19" y="25"/>
                    </a:lnTo>
                    <a:lnTo>
                      <a:pt x="9" y="34"/>
                    </a:lnTo>
                    <a:lnTo>
                      <a:pt x="2" y="45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0" y="88"/>
                    </a:lnTo>
                    <a:lnTo>
                      <a:pt x="2" y="97"/>
                    </a:lnTo>
                    <a:lnTo>
                      <a:pt x="9" y="111"/>
                    </a:lnTo>
                    <a:lnTo>
                      <a:pt x="19" y="120"/>
                    </a:lnTo>
                    <a:lnTo>
                      <a:pt x="29" y="130"/>
                    </a:lnTo>
                    <a:lnTo>
                      <a:pt x="40" y="137"/>
                    </a:lnTo>
                    <a:lnTo>
                      <a:pt x="52" y="141"/>
                    </a:lnTo>
                    <a:lnTo>
                      <a:pt x="66" y="141"/>
                    </a:lnTo>
                    <a:lnTo>
                      <a:pt x="82" y="141"/>
                    </a:lnTo>
                    <a:lnTo>
                      <a:pt x="96" y="137"/>
                    </a:lnTo>
                    <a:lnTo>
                      <a:pt x="106" y="130"/>
                    </a:lnTo>
                    <a:lnTo>
                      <a:pt x="116" y="120"/>
                    </a:lnTo>
                    <a:lnTo>
                      <a:pt x="126" y="111"/>
                    </a:lnTo>
                    <a:lnTo>
                      <a:pt x="132" y="97"/>
                    </a:lnTo>
                    <a:lnTo>
                      <a:pt x="136" y="88"/>
                    </a:lnTo>
                    <a:lnTo>
                      <a:pt x="136" y="71"/>
                    </a:lnTo>
                    <a:lnTo>
                      <a:pt x="132" y="57"/>
                    </a:lnTo>
                    <a:lnTo>
                      <a:pt x="129" y="45"/>
                    </a:lnTo>
                    <a:lnTo>
                      <a:pt x="122" y="34"/>
                    </a:lnTo>
                    <a:lnTo>
                      <a:pt x="116" y="25"/>
                    </a:lnTo>
                    <a:lnTo>
                      <a:pt x="106" y="15"/>
                    </a:lnTo>
                    <a:lnTo>
                      <a:pt x="92" y="11"/>
                    </a:lnTo>
                    <a:lnTo>
                      <a:pt x="78" y="5"/>
                    </a:lnTo>
                    <a:lnTo>
                      <a:pt x="66" y="5"/>
                    </a:lnTo>
                    <a:lnTo>
                      <a:pt x="52" y="5"/>
                    </a:lnTo>
                    <a:lnTo>
                      <a:pt x="40" y="11"/>
                    </a:lnTo>
                    <a:lnTo>
                      <a:pt x="29" y="15"/>
                    </a:lnTo>
                    <a:lnTo>
                      <a:pt x="19" y="25"/>
                    </a:lnTo>
                    <a:lnTo>
                      <a:pt x="12" y="34"/>
                    </a:lnTo>
                    <a:lnTo>
                      <a:pt x="6" y="45"/>
                    </a:lnTo>
                    <a:lnTo>
                      <a:pt x="2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6" y="97"/>
                    </a:lnTo>
                    <a:lnTo>
                      <a:pt x="12" y="111"/>
                    </a:lnTo>
                    <a:lnTo>
                      <a:pt x="19" y="120"/>
                    </a:lnTo>
                    <a:lnTo>
                      <a:pt x="29" y="128"/>
                    </a:lnTo>
                    <a:lnTo>
                      <a:pt x="40" y="135"/>
                    </a:lnTo>
                    <a:lnTo>
                      <a:pt x="52" y="137"/>
                    </a:lnTo>
                    <a:lnTo>
                      <a:pt x="66" y="141"/>
                    </a:lnTo>
                    <a:lnTo>
                      <a:pt x="78" y="137"/>
                    </a:lnTo>
                    <a:lnTo>
                      <a:pt x="92" y="135"/>
                    </a:lnTo>
                    <a:lnTo>
                      <a:pt x="106" y="128"/>
                    </a:lnTo>
                    <a:lnTo>
                      <a:pt x="116" y="120"/>
                    </a:lnTo>
                    <a:lnTo>
                      <a:pt x="122" y="111"/>
                    </a:lnTo>
                    <a:lnTo>
                      <a:pt x="129" y="97"/>
                    </a:lnTo>
                    <a:lnTo>
                      <a:pt x="132" y="84"/>
                    </a:lnTo>
                    <a:lnTo>
                      <a:pt x="136" y="71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2" name="Freeform 1614">
                <a:extLst>
                  <a:ext uri="{FF2B5EF4-FFF2-40B4-BE49-F238E27FC236}">
                    <a16:creationId xmlns:a16="http://schemas.microsoft.com/office/drawing/2014/main" id="{6BC2BCE4-37D3-412B-877A-01C9918EF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903"/>
                <a:ext cx="45" cy="45"/>
              </a:xfrm>
              <a:custGeom>
                <a:avLst/>
                <a:gdLst>
                  <a:gd name="T0" fmla="*/ 132 w 136"/>
                  <a:gd name="T1" fmla="*/ 54 h 136"/>
                  <a:gd name="T2" fmla="*/ 122 w 136"/>
                  <a:gd name="T3" fmla="*/ 31 h 136"/>
                  <a:gd name="T4" fmla="*/ 106 w 136"/>
                  <a:gd name="T5" fmla="*/ 10 h 136"/>
                  <a:gd name="T6" fmla="*/ 78 w 136"/>
                  <a:gd name="T7" fmla="*/ 0 h 136"/>
                  <a:gd name="T8" fmla="*/ 52 w 136"/>
                  <a:gd name="T9" fmla="*/ 0 h 136"/>
                  <a:gd name="T10" fmla="*/ 29 w 136"/>
                  <a:gd name="T11" fmla="*/ 10 h 136"/>
                  <a:gd name="T12" fmla="*/ 12 w 136"/>
                  <a:gd name="T13" fmla="*/ 31 h 136"/>
                  <a:gd name="T14" fmla="*/ 2 w 136"/>
                  <a:gd name="T15" fmla="*/ 54 h 136"/>
                  <a:gd name="T16" fmla="*/ 2 w 136"/>
                  <a:gd name="T17" fmla="*/ 80 h 136"/>
                  <a:gd name="T18" fmla="*/ 12 w 136"/>
                  <a:gd name="T19" fmla="*/ 106 h 136"/>
                  <a:gd name="T20" fmla="*/ 29 w 136"/>
                  <a:gd name="T21" fmla="*/ 123 h 136"/>
                  <a:gd name="T22" fmla="*/ 52 w 136"/>
                  <a:gd name="T23" fmla="*/ 134 h 136"/>
                  <a:gd name="T24" fmla="*/ 78 w 136"/>
                  <a:gd name="T25" fmla="*/ 134 h 136"/>
                  <a:gd name="T26" fmla="*/ 106 w 136"/>
                  <a:gd name="T27" fmla="*/ 123 h 136"/>
                  <a:gd name="T28" fmla="*/ 122 w 136"/>
                  <a:gd name="T29" fmla="*/ 106 h 136"/>
                  <a:gd name="T30" fmla="*/ 132 w 136"/>
                  <a:gd name="T31" fmla="*/ 80 h 136"/>
                  <a:gd name="T32" fmla="*/ 132 w 136"/>
                  <a:gd name="T33" fmla="*/ 66 h 136"/>
                  <a:gd name="T34" fmla="*/ 129 w 136"/>
                  <a:gd name="T35" fmla="*/ 43 h 136"/>
                  <a:gd name="T36" fmla="*/ 112 w 136"/>
                  <a:gd name="T37" fmla="*/ 20 h 136"/>
                  <a:gd name="T38" fmla="*/ 92 w 136"/>
                  <a:gd name="T39" fmla="*/ 6 h 136"/>
                  <a:gd name="T40" fmla="*/ 66 w 136"/>
                  <a:gd name="T41" fmla="*/ 4 h 136"/>
                  <a:gd name="T42" fmla="*/ 42 w 136"/>
                  <a:gd name="T43" fmla="*/ 6 h 136"/>
                  <a:gd name="T44" fmla="*/ 19 w 136"/>
                  <a:gd name="T45" fmla="*/ 20 h 136"/>
                  <a:gd name="T46" fmla="*/ 6 w 136"/>
                  <a:gd name="T47" fmla="*/ 43 h 136"/>
                  <a:gd name="T48" fmla="*/ 2 w 136"/>
                  <a:gd name="T49" fmla="*/ 66 h 136"/>
                  <a:gd name="T50" fmla="*/ 6 w 136"/>
                  <a:gd name="T51" fmla="*/ 94 h 136"/>
                  <a:gd name="T52" fmla="*/ 19 w 136"/>
                  <a:gd name="T53" fmla="*/ 113 h 136"/>
                  <a:gd name="T54" fmla="*/ 42 w 136"/>
                  <a:gd name="T55" fmla="*/ 130 h 136"/>
                  <a:gd name="T56" fmla="*/ 66 w 136"/>
                  <a:gd name="T57" fmla="*/ 134 h 136"/>
                  <a:gd name="T58" fmla="*/ 92 w 136"/>
                  <a:gd name="T59" fmla="*/ 130 h 136"/>
                  <a:gd name="T60" fmla="*/ 112 w 136"/>
                  <a:gd name="T61" fmla="*/ 113 h 136"/>
                  <a:gd name="T62" fmla="*/ 129 w 136"/>
                  <a:gd name="T63" fmla="*/ 94 h 136"/>
                  <a:gd name="T64" fmla="*/ 132 w 136"/>
                  <a:gd name="T65" fmla="*/ 6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6">
                    <a:moveTo>
                      <a:pt x="136" y="66"/>
                    </a:moveTo>
                    <a:lnTo>
                      <a:pt x="132" y="54"/>
                    </a:lnTo>
                    <a:lnTo>
                      <a:pt x="129" y="40"/>
                    </a:lnTo>
                    <a:lnTo>
                      <a:pt x="122" y="31"/>
                    </a:lnTo>
                    <a:lnTo>
                      <a:pt x="116" y="20"/>
                    </a:lnTo>
                    <a:lnTo>
                      <a:pt x="106" y="10"/>
                    </a:lnTo>
                    <a:lnTo>
                      <a:pt x="92" y="6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0" y="6"/>
                    </a:lnTo>
                    <a:lnTo>
                      <a:pt x="29" y="10"/>
                    </a:lnTo>
                    <a:lnTo>
                      <a:pt x="19" y="20"/>
                    </a:lnTo>
                    <a:lnTo>
                      <a:pt x="12" y="31"/>
                    </a:lnTo>
                    <a:lnTo>
                      <a:pt x="6" y="40"/>
                    </a:lnTo>
                    <a:lnTo>
                      <a:pt x="2" y="54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4"/>
                    </a:lnTo>
                    <a:lnTo>
                      <a:pt x="12" y="106"/>
                    </a:lnTo>
                    <a:lnTo>
                      <a:pt x="19" y="117"/>
                    </a:lnTo>
                    <a:lnTo>
                      <a:pt x="29" y="123"/>
                    </a:lnTo>
                    <a:lnTo>
                      <a:pt x="40" y="130"/>
                    </a:lnTo>
                    <a:lnTo>
                      <a:pt x="52" y="134"/>
                    </a:lnTo>
                    <a:lnTo>
                      <a:pt x="66" y="136"/>
                    </a:lnTo>
                    <a:lnTo>
                      <a:pt x="78" y="134"/>
                    </a:lnTo>
                    <a:lnTo>
                      <a:pt x="92" y="130"/>
                    </a:lnTo>
                    <a:lnTo>
                      <a:pt x="106" y="123"/>
                    </a:lnTo>
                    <a:lnTo>
                      <a:pt x="116" y="117"/>
                    </a:lnTo>
                    <a:lnTo>
                      <a:pt x="122" y="106"/>
                    </a:lnTo>
                    <a:lnTo>
                      <a:pt x="129" y="94"/>
                    </a:lnTo>
                    <a:lnTo>
                      <a:pt x="132" y="80"/>
                    </a:lnTo>
                    <a:lnTo>
                      <a:pt x="136" y="66"/>
                    </a:lnTo>
                    <a:lnTo>
                      <a:pt x="132" y="66"/>
                    </a:lnTo>
                    <a:lnTo>
                      <a:pt x="132" y="54"/>
                    </a:lnTo>
                    <a:lnTo>
                      <a:pt x="129" y="43"/>
                    </a:lnTo>
                    <a:lnTo>
                      <a:pt x="122" y="31"/>
                    </a:lnTo>
                    <a:lnTo>
                      <a:pt x="112" y="20"/>
                    </a:lnTo>
                    <a:lnTo>
                      <a:pt x="101" y="14"/>
                    </a:lnTo>
                    <a:lnTo>
                      <a:pt x="92" y="6"/>
                    </a:lnTo>
                    <a:lnTo>
                      <a:pt x="78" y="4"/>
                    </a:lnTo>
                    <a:lnTo>
                      <a:pt x="66" y="4"/>
                    </a:lnTo>
                    <a:lnTo>
                      <a:pt x="52" y="4"/>
                    </a:lnTo>
                    <a:lnTo>
                      <a:pt x="42" y="6"/>
                    </a:lnTo>
                    <a:lnTo>
                      <a:pt x="29" y="14"/>
                    </a:lnTo>
                    <a:lnTo>
                      <a:pt x="19" y="20"/>
                    </a:lnTo>
                    <a:lnTo>
                      <a:pt x="12" y="31"/>
                    </a:lnTo>
                    <a:lnTo>
                      <a:pt x="6" y="43"/>
                    </a:lnTo>
                    <a:lnTo>
                      <a:pt x="2" y="54"/>
                    </a:lnTo>
                    <a:lnTo>
                      <a:pt x="2" y="66"/>
                    </a:lnTo>
                    <a:lnTo>
                      <a:pt x="2" y="80"/>
                    </a:lnTo>
                    <a:lnTo>
                      <a:pt x="6" y="94"/>
                    </a:lnTo>
                    <a:lnTo>
                      <a:pt x="12" y="103"/>
                    </a:lnTo>
                    <a:lnTo>
                      <a:pt x="19" y="113"/>
                    </a:lnTo>
                    <a:lnTo>
                      <a:pt x="29" y="123"/>
                    </a:lnTo>
                    <a:lnTo>
                      <a:pt x="42" y="130"/>
                    </a:lnTo>
                    <a:lnTo>
                      <a:pt x="52" y="134"/>
                    </a:lnTo>
                    <a:lnTo>
                      <a:pt x="66" y="134"/>
                    </a:lnTo>
                    <a:lnTo>
                      <a:pt x="78" y="134"/>
                    </a:lnTo>
                    <a:lnTo>
                      <a:pt x="92" y="130"/>
                    </a:lnTo>
                    <a:lnTo>
                      <a:pt x="101" y="123"/>
                    </a:lnTo>
                    <a:lnTo>
                      <a:pt x="112" y="113"/>
                    </a:lnTo>
                    <a:lnTo>
                      <a:pt x="122" y="103"/>
                    </a:lnTo>
                    <a:lnTo>
                      <a:pt x="129" y="94"/>
                    </a:lnTo>
                    <a:lnTo>
                      <a:pt x="132" y="80"/>
                    </a:lnTo>
                    <a:lnTo>
                      <a:pt x="132" y="66"/>
                    </a:lnTo>
                    <a:lnTo>
                      <a:pt x="136" y="66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3" name="Freeform 1615">
                <a:extLst>
                  <a:ext uri="{FF2B5EF4-FFF2-40B4-BE49-F238E27FC236}">
                    <a16:creationId xmlns:a16="http://schemas.microsoft.com/office/drawing/2014/main" id="{27DCC25C-140D-40F8-B85B-8F28AC45D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904"/>
                <a:ext cx="43" cy="43"/>
              </a:xfrm>
              <a:custGeom>
                <a:avLst/>
                <a:gdLst>
                  <a:gd name="T0" fmla="*/ 130 w 130"/>
                  <a:gd name="T1" fmla="*/ 50 h 130"/>
                  <a:gd name="T2" fmla="*/ 120 w 130"/>
                  <a:gd name="T3" fmla="*/ 27 h 130"/>
                  <a:gd name="T4" fmla="*/ 100 w 130"/>
                  <a:gd name="T5" fmla="*/ 10 h 130"/>
                  <a:gd name="T6" fmla="*/ 77 w 130"/>
                  <a:gd name="T7" fmla="*/ 0 h 130"/>
                  <a:gd name="T8" fmla="*/ 50 w 130"/>
                  <a:gd name="T9" fmla="*/ 0 h 130"/>
                  <a:gd name="T10" fmla="*/ 27 w 130"/>
                  <a:gd name="T11" fmla="*/ 10 h 130"/>
                  <a:gd name="T12" fmla="*/ 10 w 130"/>
                  <a:gd name="T13" fmla="*/ 27 h 130"/>
                  <a:gd name="T14" fmla="*/ 0 w 130"/>
                  <a:gd name="T15" fmla="*/ 50 h 130"/>
                  <a:gd name="T16" fmla="*/ 0 w 130"/>
                  <a:gd name="T17" fmla="*/ 76 h 130"/>
                  <a:gd name="T18" fmla="*/ 10 w 130"/>
                  <a:gd name="T19" fmla="*/ 99 h 130"/>
                  <a:gd name="T20" fmla="*/ 27 w 130"/>
                  <a:gd name="T21" fmla="*/ 119 h 130"/>
                  <a:gd name="T22" fmla="*/ 50 w 130"/>
                  <a:gd name="T23" fmla="*/ 130 h 130"/>
                  <a:gd name="T24" fmla="*/ 77 w 130"/>
                  <a:gd name="T25" fmla="*/ 130 h 130"/>
                  <a:gd name="T26" fmla="*/ 100 w 130"/>
                  <a:gd name="T27" fmla="*/ 119 h 130"/>
                  <a:gd name="T28" fmla="*/ 120 w 130"/>
                  <a:gd name="T29" fmla="*/ 99 h 130"/>
                  <a:gd name="T30" fmla="*/ 130 w 130"/>
                  <a:gd name="T31" fmla="*/ 76 h 130"/>
                  <a:gd name="T32" fmla="*/ 126 w 130"/>
                  <a:gd name="T33" fmla="*/ 50 h 130"/>
                  <a:gd name="T34" fmla="*/ 116 w 130"/>
                  <a:gd name="T35" fmla="*/ 29 h 130"/>
                  <a:gd name="T36" fmla="*/ 100 w 130"/>
                  <a:gd name="T37" fmla="*/ 10 h 130"/>
                  <a:gd name="T38" fmla="*/ 77 w 130"/>
                  <a:gd name="T39" fmla="*/ 2 h 130"/>
                  <a:gd name="T40" fmla="*/ 54 w 130"/>
                  <a:gd name="T41" fmla="*/ 2 h 130"/>
                  <a:gd name="T42" fmla="*/ 29 w 130"/>
                  <a:gd name="T43" fmla="*/ 10 h 130"/>
                  <a:gd name="T44" fmla="*/ 10 w 130"/>
                  <a:gd name="T45" fmla="*/ 29 h 130"/>
                  <a:gd name="T46" fmla="*/ 4 w 130"/>
                  <a:gd name="T47" fmla="*/ 50 h 130"/>
                  <a:gd name="T48" fmla="*/ 4 w 130"/>
                  <a:gd name="T49" fmla="*/ 76 h 130"/>
                  <a:gd name="T50" fmla="*/ 10 w 130"/>
                  <a:gd name="T51" fmla="*/ 99 h 130"/>
                  <a:gd name="T52" fmla="*/ 29 w 130"/>
                  <a:gd name="T53" fmla="*/ 116 h 130"/>
                  <a:gd name="T54" fmla="*/ 54 w 130"/>
                  <a:gd name="T55" fmla="*/ 126 h 130"/>
                  <a:gd name="T56" fmla="*/ 77 w 130"/>
                  <a:gd name="T57" fmla="*/ 126 h 130"/>
                  <a:gd name="T58" fmla="*/ 100 w 130"/>
                  <a:gd name="T59" fmla="*/ 116 h 130"/>
                  <a:gd name="T60" fmla="*/ 116 w 130"/>
                  <a:gd name="T61" fmla="*/ 99 h 130"/>
                  <a:gd name="T62" fmla="*/ 126 w 130"/>
                  <a:gd name="T63" fmla="*/ 7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0">
                    <a:moveTo>
                      <a:pt x="130" y="62"/>
                    </a:moveTo>
                    <a:lnTo>
                      <a:pt x="130" y="50"/>
                    </a:lnTo>
                    <a:lnTo>
                      <a:pt x="126" y="39"/>
                    </a:lnTo>
                    <a:lnTo>
                      <a:pt x="120" y="27"/>
                    </a:lnTo>
                    <a:lnTo>
                      <a:pt x="109" y="16"/>
                    </a:lnTo>
                    <a:lnTo>
                      <a:pt x="100" y="10"/>
                    </a:lnTo>
                    <a:lnTo>
                      <a:pt x="90" y="2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27" y="10"/>
                    </a:lnTo>
                    <a:lnTo>
                      <a:pt x="16" y="16"/>
                    </a:lnTo>
                    <a:lnTo>
                      <a:pt x="10" y="27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4" y="90"/>
                    </a:lnTo>
                    <a:lnTo>
                      <a:pt x="10" y="99"/>
                    </a:lnTo>
                    <a:lnTo>
                      <a:pt x="16" y="109"/>
                    </a:lnTo>
                    <a:lnTo>
                      <a:pt x="27" y="119"/>
                    </a:lnTo>
                    <a:lnTo>
                      <a:pt x="39" y="126"/>
                    </a:lnTo>
                    <a:lnTo>
                      <a:pt x="50" y="130"/>
                    </a:lnTo>
                    <a:lnTo>
                      <a:pt x="63" y="130"/>
                    </a:lnTo>
                    <a:lnTo>
                      <a:pt x="77" y="130"/>
                    </a:lnTo>
                    <a:lnTo>
                      <a:pt x="90" y="126"/>
                    </a:lnTo>
                    <a:lnTo>
                      <a:pt x="100" y="119"/>
                    </a:lnTo>
                    <a:lnTo>
                      <a:pt x="109" y="109"/>
                    </a:lnTo>
                    <a:lnTo>
                      <a:pt x="120" y="99"/>
                    </a:lnTo>
                    <a:lnTo>
                      <a:pt x="126" y="90"/>
                    </a:lnTo>
                    <a:lnTo>
                      <a:pt x="130" y="76"/>
                    </a:lnTo>
                    <a:lnTo>
                      <a:pt x="130" y="62"/>
                    </a:lnTo>
                    <a:lnTo>
                      <a:pt x="126" y="50"/>
                    </a:lnTo>
                    <a:lnTo>
                      <a:pt x="124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100" y="10"/>
                    </a:lnTo>
                    <a:lnTo>
                      <a:pt x="90" y="6"/>
                    </a:lnTo>
                    <a:lnTo>
                      <a:pt x="77" y="2"/>
                    </a:lnTo>
                    <a:lnTo>
                      <a:pt x="63" y="0"/>
                    </a:lnTo>
                    <a:lnTo>
                      <a:pt x="54" y="2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20" y="19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4" y="50"/>
                    </a:lnTo>
                    <a:lnTo>
                      <a:pt x="0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0" y="99"/>
                    </a:lnTo>
                    <a:lnTo>
                      <a:pt x="20" y="109"/>
                    </a:lnTo>
                    <a:lnTo>
                      <a:pt x="29" y="116"/>
                    </a:lnTo>
                    <a:lnTo>
                      <a:pt x="39" y="122"/>
                    </a:lnTo>
                    <a:lnTo>
                      <a:pt x="54" y="126"/>
                    </a:lnTo>
                    <a:lnTo>
                      <a:pt x="63" y="130"/>
                    </a:lnTo>
                    <a:lnTo>
                      <a:pt x="77" y="126"/>
                    </a:lnTo>
                    <a:lnTo>
                      <a:pt x="90" y="122"/>
                    </a:lnTo>
                    <a:lnTo>
                      <a:pt x="100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4" y="90"/>
                    </a:lnTo>
                    <a:lnTo>
                      <a:pt x="126" y="76"/>
                    </a:lnTo>
                    <a:lnTo>
                      <a:pt x="130" y="62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4" name="Freeform 1616">
                <a:extLst>
                  <a:ext uri="{FF2B5EF4-FFF2-40B4-BE49-F238E27FC236}">
                    <a16:creationId xmlns:a16="http://schemas.microsoft.com/office/drawing/2014/main" id="{9F963646-B673-4670-A336-51B6438B3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904"/>
                <a:ext cx="43" cy="43"/>
              </a:xfrm>
              <a:custGeom>
                <a:avLst/>
                <a:gdLst>
                  <a:gd name="T0" fmla="*/ 126 w 130"/>
                  <a:gd name="T1" fmla="*/ 50 h 130"/>
                  <a:gd name="T2" fmla="*/ 116 w 130"/>
                  <a:gd name="T3" fmla="*/ 29 h 130"/>
                  <a:gd name="T4" fmla="*/ 100 w 130"/>
                  <a:gd name="T5" fmla="*/ 10 h 130"/>
                  <a:gd name="T6" fmla="*/ 77 w 130"/>
                  <a:gd name="T7" fmla="*/ 2 h 130"/>
                  <a:gd name="T8" fmla="*/ 54 w 130"/>
                  <a:gd name="T9" fmla="*/ 2 h 130"/>
                  <a:gd name="T10" fmla="*/ 29 w 130"/>
                  <a:gd name="T11" fmla="*/ 10 h 130"/>
                  <a:gd name="T12" fmla="*/ 10 w 130"/>
                  <a:gd name="T13" fmla="*/ 29 h 130"/>
                  <a:gd name="T14" fmla="*/ 4 w 130"/>
                  <a:gd name="T15" fmla="*/ 50 h 130"/>
                  <a:gd name="T16" fmla="*/ 4 w 130"/>
                  <a:gd name="T17" fmla="*/ 76 h 130"/>
                  <a:gd name="T18" fmla="*/ 10 w 130"/>
                  <a:gd name="T19" fmla="*/ 99 h 130"/>
                  <a:gd name="T20" fmla="*/ 29 w 130"/>
                  <a:gd name="T21" fmla="*/ 116 h 130"/>
                  <a:gd name="T22" fmla="*/ 54 w 130"/>
                  <a:gd name="T23" fmla="*/ 126 h 130"/>
                  <a:gd name="T24" fmla="*/ 77 w 130"/>
                  <a:gd name="T25" fmla="*/ 126 h 130"/>
                  <a:gd name="T26" fmla="*/ 100 w 130"/>
                  <a:gd name="T27" fmla="*/ 116 h 130"/>
                  <a:gd name="T28" fmla="*/ 116 w 130"/>
                  <a:gd name="T29" fmla="*/ 99 h 130"/>
                  <a:gd name="T30" fmla="*/ 126 w 130"/>
                  <a:gd name="T31" fmla="*/ 76 h 130"/>
                  <a:gd name="T32" fmla="*/ 126 w 130"/>
                  <a:gd name="T33" fmla="*/ 62 h 130"/>
                  <a:gd name="T34" fmla="*/ 124 w 130"/>
                  <a:gd name="T35" fmla="*/ 39 h 130"/>
                  <a:gd name="T36" fmla="*/ 109 w 130"/>
                  <a:gd name="T37" fmla="*/ 19 h 130"/>
                  <a:gd name="T38" fmla="*/ 90 w 130"/>
                  <a:gd name="T39" fmla="*/ 6 h 130"/>
                  <a:gd name="T40" fmla="*/ 63 w 130"/>
                  <a:gd name="T41" fmla="*/ 2 h 130"/>
                  <a:gd name="T42" fmla="*/ 39 w 130"/>
                  <a:gd name="T43" fmla="*/ 6 h 130"/>
                  <a:gd name="T44" fmla="*/ 20 w 130"/>
                  <a:gd name="T45" fmla="*/ 19 h 130"/>
                  <a:gd name="T46" fmla="*/ 6 w 130"/>
                  <a:gd name="T47" fmla="*/ 39 h 130"/>
                  <a:gd name="T48" fmla="*/ 4 w 130"/>
                  <a:gd name="T49" fmla="*/ 62 h 130"/>
                  <a:gd name="T50" fmla="*/ 6 w 130"/>
                  <a:gd name="T51" fmla="*/ 90 h 130"/>
                  <a:gd name="T52" fmla="*/ 20 w 130"/>
                  <a:gd name="T53" fmla="*/ 109 h 130"/>
                  <a:gd name="T54" fmla="*/ 39 w 130"/>
                  <a:gd name="T55" fmla="*/ 122 h 130"/>
                  <a:gd name="T56" fmla="*/ 63 w 130"/>
                  <a:gd name="T57" fmla="*/ 126 h 130"/>
                  <a:gd name="T58" fmla="*/ 90 w 130"/>
                  <a:gd name="T59" fmla="*/ 122 h 130"/>
                  <a:gd name="T60" fmla="*/ 109 w 130"/>
                  <a:gd name="T61" fmla="*/ 109 h 130"/>
                  <a:gd name="T62" fmla="*/ 124 w 130"/>
                  <a:gd name="T63" fmla="*/ 90 h 130"/>
                  <a:gd name="T64" fmla="*/ 126 w 130"/>
                  <a:gd name="T65" fmla="*/ 6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0">
                    <a:moveTo>
                      <a:pt x="130" y="62"/>
                    </a:moveTo>
                    <a:lnTo>
                      <a:pt x="126" y="50"/>
                    </a:lnTo>
                    <a:lnTo>
                      <a:pt x="124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100" y="10"/>
                    </a:lnTo>
                    <a:lnTo>
                      <a:pt x="90" y="6"/>
                    </a:lnTo>
                    <a:lnTo>
                      <a:pt x="77" y="2"/>
                    </a:lnTo>
                    <a:lnTo>
                      <a:pt x="63" y="0"/>
                    </a:lnTo>
                    <a:lnTo>
                      <a:pt x="54" y="2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20" y="19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4" y="50"/>
                    </a:lnTo>
                    <a:lnTo>
                      <a:pt x="0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0" y="99"/>
                    </a:lnTo>
                    <a:lnTo>
                      <a:pt x="20" y="109"/>
                    </a:lnTo>
                    <a:lnTo>
                      <a:pt x="29" y="116"/>
                    </a:lnTo>
                    <a:lnTo>
                      <a:pt x="39" y="122"/>
                    </a:lnTo>
                    <a:lnTo>
                      <a:pt x="54" y="126"/>
                    </a:lnTo>
                    <a:lnTo>
                      <a:pt x="63" y="130"/>
                    </a:lnTo>
                    <a:lnTo>
                      <a:pt x="77" y="126"/>
                    </a:lnTo>
                    <a:lnTo>
                      <a:pt x="90" y="122"/>
                    </a:lnTo>
                    <a:lnTo>
                      <a:pt x="100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4" y="90"/>
                    </a:lnTo>
                    <a:lnTo>
                      <a:pt x="126" y="76"/>
                    </a:lnTo>
                    <a:lnTo>
                      <a:pt x="130" y="62"/>
                    </a:lnTo>
                    <a:lnTo>
                      <a:pt x="126" y="62"/>
                    </a:lnTo>
                    <a:lnTo>
                      <a:pt x="126" y="52"/>
                    </a:lnTo>
                    <a:lnTo>
                      <a:pt x="124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100" y="12"/>
                    </a:lnTo>
                    <a:lnTo>
                      <a:pt x="90" y="6"/>
                    </a:lnTo>
                    <a:lnTo>
                      <a:pt x="77" y="2"/>
                    </a:lnTo>
                    <a:lnTo>
                      <a:pt x="63" y="2"/>
                    </a:lnTo>
                    <a:lnTo>
                      <a:pt x="54" y="2"/>
                    </a:lnTo>
                    <a:lnTo>
                      <a:pt x="39" y="6"/>
                    </a:lnTo>
                    <a:lnTo>
                      <a:pt x="29" y="12"/>
                    </a:lnTo>
                    <a:lnTo>
                      <a:pt x="20" y="19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4" y="52"/>
                    </a:lnTo>
                    <a:lnTo>
                      <a:pt x="4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4" y="99"/>
                    </a:lnTo>
                    <a:lnTo>
                      <a:pt x="20" y="109"/>
                    </a:lnTo>
                    <a:lnTo>
                      <a:pt x="29" y="116"/>
                    </a:lnTo>
                    <a:lnTo>
                      <a:pt x="39" y="122"/>
                    </a:lnTo>
                    <a:lnTo>
                      <a:pt x="54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90" y="122"/>
                    </a:lnTo>
                    <a:lnTo>
                      <a:pt x="100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4" y="90"/>
                    </a:lnTo>
                    <a:lnTo>
                      <a:pt x="126" y="76"/>
                    </a:lnTo>
                    <a:lnTo>
                      <a:pt x="126" y="62"/>
                    </a:lnTo>
                    <a:lnTo>
                      <a:pt x="130" y="62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5" name="Freeform 1617">
                <a:extLst>
                  <a:ext uri="{FF2B5EF4-FFF2-40B4-BE49-F238E27FC236}">
                    <a16:creationId xmlns:a16="http://schemas.microsoft.com/office/drawing/2014/main" id="{C144FEC6-5112-4C20-9B5F-6323F866B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1905"/>
                <a:ext cx="41" cy="41"/>
              </a:xfrm>
              <a:custGeom>
                <a:avLst/>
                <a:gdLst>
                  <a:gd name="T0" fmla="*/ 123 w 123"/>
                  <a:gd name="T1" fmla="*/ 50 h 124"/>
                  <a:gd name="T2" fmla="*/ 112 w 123"/>
                  <a:gd name="T3" fmla="*/ 27 h 124"/>
                  <a:gd name="T4" fmla="*/ 95 w 123"/>
                  <a:gd name="T5" fmla="*/ 10 h 124"/>
                  <a:gd name="T6" fmla="*/ 72 w 123"/>
                  <a:gd name="T7" fmla="*/ 0 h 124"/>
                  <a:gd name="T8" fmla="*/ 51 w 123"/>
                  <a:gd name="T9" fmla="*/ 0 h 124"/>
                  <a:gd name="T10" fmla="*/ 26 w 123"/>
                  <a:gd name="T11" fmla="*/ 10 h 124"/>
                  <a:gd name="T12" fmla="*/ 11 w 123"/>
                  <a:gd name="T13" fmla="*/ 27 h 124"/>
                  <a:gd name="T14" fmla="*/ 0 w 123"/>
                  <a:gd name="T15" fmla="*/ 50 h 124"/>
                  <a:gd name="T16" fmla="*/ 0 w 123"/>
                  <a:gd name="T17" fmla="*/ 74 h 124"/>
                  <a:gd name="T18" fmla="*/ 11 w 123"/>
                  <a:gd name="T19" fmla="*/ 97 h 124"/>
                  <a:gd name="T20" fmla="*/ 26 w 123"/>
                  <a:gd name="T21" fmla="*/ 114 h 124"/>
                  <a:gd name="T22" fmla="*/ 51 w 123"/>
                  <a:gd name="T23" fmla="*/ 124 h 124"/>
                  <a:gd name="T24" fmla="*/ 72 w 123"/>
                  <a:gd name="T25" fmla="*/ 124 h 124"/>
                  <a:gd name="T26" fmla="*/ 95 w 123"/>
                  <a:gd name="T27" fmla="*/ 114 h 124"/>
                  <a:gd name="T28" fmla="*/ 112 w 123"/>
                  <a:gd name="T29" fmla="*/ 97 h 124"/>
                  <a:gd name="T30" fmla="*/ 123 w 123"/>
                  <a:gd name="T31" fmla="*/ 74 h 124"/>
                  <a:gd name="T32" fmla="*/ 120 w 123"/>
                  <a:gd name="T33" fmla="*/ 60 h 124"/>
                  <a:gd name="T34" fmla="*/ 116 w 123"/>
                  <a:gd name="T35" fmla="*/ 37 h 124"/>
                  <a:gd name="T36" fmla="*/ 103 w 123"/>
                  <a:gd name="T37" fmla="*/ 21 h 124"/>
                  <a:gd name="T38" fmla="*/ 83 w 123"/>
                  <a:gd name="T39" fmla="*/ 8 h 124"/>
                  <a:gd name="T40" fmla="*/ 60 w 123"/>
                  <a:gd name="T41" fmla="*/ 0 h 124"/>
                  <a:gd name="T42" fmla="*/ 36 w 123"/>
                  <a:gd name="T43" fmla="*/ 8 h 124"/>
                  <a:gd name="T44" fmla="*/ 20 w 123"/>
                  <a:gd name="T45" fmla="*/ 21 h 124"/>
                  <a:gd name="T46" fmla="*/ 6 w 123"/>
                  <a:gd name="T47" fmla="*/ 37 h 124"/>
                  <a:gd name="T48" fmla="*/ 0 w 123"/>
                  <a:gd name="T49" fmla="*/ 60 h 124"/>
                  <a:gd name="T50" fmla="*/ 6 w 123"/>
                  <a:gd name="T51" fmla="*/ 84 h 124"/>
                  <a:gd name="T52" fmla="*/ 20 w 123"/>
                  <a:gd name="T53" fmla="*/ 105 h 124"/>
                  <a:gd name="T54" fmla="*/ 36 w 123"/>
                  <a:gd name="T55" fmla="*/ 117 h 124"/>
                  <a:gd name="T56" fmla="*/ 60 w 123"/>
                  <a:gd name="T57" fmla="*/ 120 h 124"/>
                  <a:gd name="T58" fmla="*/ 83 w 123"/>
                  <a:gd name="T59" fmla="*/ 117 h 124"/>
                  <a:gd name="T60" fmla="*/ 103 w 123"/>
                  <a:gd name="T61" fmla="*/ 105 h 124"/>
                  <a:gd name="T62" fmla="*/ 116 w 123"/>
                  <a:gd name="T63" fmla="*/ 84 h 124"/>
                  <a:gd name="T64" fmla="*/ 120 w 123"/>
                  <a:gd name="T65" fmla="*/ 6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4">
                    <a:moveTo>
                      <a:pt x="123" y="60"/>
                    </a:moveTo>
                    <a:lnTo>
                      <a:pt x="123" y="50"/>
                    </a:lnTo>
                    <a:lnTo>
                      <a:pt x="120" y="37"/>
                    </a:lnTo>
                    <a:lnTo>
                      <a:pt x="112" y="27"/>
                    </a:lnTo>
                    <a:lnTo>
                      <a:pt x="106" y="17"/>
                    </a:lnTo>
                    <a:lnTo>
                      <a:pt x="95" y="10"/>
                    </a:lnTo>
                    <a:lnTo>
                      <a:pt x="86" y="4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3" y="37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3" y="88"/>
                    </a:lnTo>
                    <a:lnTo>
                      <a:pt x="11" y="97"/>
                    </a:lnTo>
                    <a:lnTo>
                      <a:pt x="17" y="107"/>
                    </a:lnTo>
                    <a:lnTo>
                      <a:pt x="26" y="114"/>
                    </a:lnTo>
                    <a:lnTo>
                      <a:pt x="36" y="120"/>
                    </a:lnTo>
                    <a:lnTo>
                      <a:pt x="51" y="124"/>
                    </a:lnTo>
                    <a:lnTo>
                      <a:pt x="60" y="124"/>
                    </a:lnTo>
                    <a:lnTo>
                      <a:pt x="72" y="124"/>
                    </a:lnTo>
                    <a:lnTo>
                      <a:pt x="86" y="120"/>
                    </a:lnTo>
                    <a:lnTo>
                      <a:pt x="95" y="114"/>
                    </a:lnTo>
                    <a:lnTo>
                      <a:pt x="106" y="107"/>
                    </a:lnTo>
                    <a:lnTo>
                      <a:pt x="112" y="97"/>
                    </a:lnTo>
                    <a:lnTo>
                      <a:pt x="120" y="88"/>
                    </a:lnTo>
                    <a:lnTo>
                      <a:pt x="123" y="74"/>
                    </a:lnTo>
                    <a:lnTo>
                      <a:pt x="123" y="60"/>
                    </a:lnTo>
                    <a:lnTo>
                      <a:pt x="120" y="60"/>
                    </a:lnTo>
                    <a:lnTo>
                      <a:pt x="120" y="50"/>
                    </a:lnTo>
                    <a:lnTo>
                      <a:pt x="116" y="37"/>
                    </a:lnTo>
                    <a:lnTo>
                      <a:pt x="110" y="27"/>
                    </a:lnTo>
                    <a:lnTo>
                      <a:pt x="103" y="21"/>
                    </a:lnTo>
                    <a:lnTo>
                      <a:pt x="95" y="10"/>
                    </a:lnTo>
                    <a:lnTo>
                      <a:pt x="83" y="8"/>
                    </a:lnTo>
                    <a:lnTo>
                      <a:pt x="72" y="4"/>
                    </a:lnTo>
                    <a:lnTo>
                      <a:pt x="60" y="0"/>
                    </a:lnTo>
                    <a:lnTo>
                      <a:pt x="51" y="4"/>
                    </a:lnTo>
                    <a:lnTo>
                      <a:pt x="36" y="8"/>
                    </a:lnTo>
                    <a:lnTo>
                      <a:pt x="26" y="10"/>
                    </a:lnTo>
                    <a:lnTo>
                      <a:pt x="20" y="21"/>
                    </a:lnTo>
                    <a:lnTo>
                      <a:pt x="11" y="27"/>
                    </a:lnTo>
                    <a:lnTo>
                      <a:pt x="6" y="37"/>
                    </a:lnTo>
                    <a:lnTo>
                      <a:pt x="3" y="50"/>
                    </a:lnTo>
                    <a:lnTo>
                      <a:pt x="0" y="60"/>
                    </a:lnTo>
                    <a:lnTo>
                      <a:pt x="3" y="74"/>
                    </a:lnTo>
                    <a:lnTo>
                      <a:pt x="6" y="84"/>
                    </a:lnTo>
                    <a:lnTo>
                      <a:pt x="11" y="95"/>
                    </a:lnTo>
                    <a:lnTo>
                      <a:pt x="20" y="105"/>
                    </a:lnTo>
                    <a:lnTo>
                      <a:pt x="26" y="111"/>
                    </a:lnTo>
                    <a:lnTo>
                      <a:pt x="36" y="117"/>
                    </a:lnTo>
                    <a:lnTo>
                      <a:pt x="51" y="120"/>
                    </a:lnTo>
                    <a:lnTo>
                      <a:pt x="60" y="120"/>
                    </a:lnTo>
                    <a:lnTo>
                      <a:pt x="72" y="120"/>
                    </a:lnTo>
                    <a:lnTo>
                      <a:pt x="83" y="117"/>
                    </a:lnTo>
                    <a:lnTo>
                      <a:pt x="95" y="111"/>
                    </a:lnTo>
                    <a:lnTo>
                      <a:pt x="103" y="105"/>
                    </a:lnTo>
                    <a:lnTo>
                      <a:pt x="110" y="95"/>
                    </a:lnTo>
                    <a:lnTo>
                      <a:pt x="116" y="84"/>
                    </a:lnTo>
                    <a:lnTo>
                      <a:pt x="120" y="74"/>
                    </a:lnTo>
                    <a:lnTo>
                      <a:pt x="120" y="60"/>
                    </a:lnTo>
                    <a:lnTo>
                      <a:pt x="123" y="60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6" name="Freeform 1618">
                <a:extLst>
                  <a:ext uri="{FF2B5EF4-FFF2-40B4-BE49-F238E27FC236}">
                    <a16:creationId xmlns:a16="http://schemas.microsoft.com/office/drawing/2014/main" id="{1E1171EA-C23A-4CED-A940-50A9DBE1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905"/>
                <a:ext cx="39" cy="39"/>
              </a:xfrm>
              <a:custGeom>
                <a:avLst/>
                <a:gdLst>
                  <a:gd name="T0" fmla="*/ 119 w 119"/>
                  <a:gd name="T1" fmla="*/ 50 h 119"/>
                  <a:gd name="T2" fmla="*/ 109 w 119"/>
                  <a:gd name="T3" fmla="*/ 27 h 119"/>
                  <a:gd name="T4" fmla="*/ 96 w 119"/>
                  <a:gd name="T5" fmla="*/ 10 h 119"/>
                  <a:gd name="T6" fmla="*/ 73 w 119"/>
                  <a:gd name="T7" fmla="*/ 4 h 119"/>
                  <a:gd name="T8" fmla="*/ 50 w 119"/>
                  <a:gd name="T9" fmla="*/ 4 h 119"/>
                  <a:gd name="T10" fmla="*/ 25 w 119"/>
                  <a:gd name="T11" fmla="*/ 10 h 119"/>
                  <a:gd name="T12" fmla="*/ 10 w 119"/>
                  <a:gd name="T13" fmla="*/ 27 h 119"/>
                  <a:gd name="T14" fmla="*/ 2 w 119"/>
                  <a:gd name="T15" fmla="*/ 50 h 119"/>
                  <a:gd name="T16" fmla="*/ 2 w 119"/>
                  <a:gd name="T17" fmla="*/ 73 h 119"/>
                  <a:gd name="T18" fmla="*/ 10 w 119"/>
                  <a:gd name="T19" fmla="*/ 94 h 119"/>
                  <a:gd name="T20" fmla="*/ 25 w 119"/>
                  <a:gd name="T21" fmla="*/ 109 h 119"/>
                  <a:gd name="T22" fmla="*/ 50 w 119"/>
                  <a:gd name="T23" fmla="*/ 119 h 119"/>
                  <a:gd name="T24" fmla="*/ 73 w 119"/>
                  <a:gd name="T25" fmla="*/ 119 h 119"/>
                  <a:gd name="T26" fmla="*/ 96 w 119"/>
                  <a:gd name="T27" fmla="*/ 109 h 119"/>
                  <a:gd name="T28" fmla="*/ 109 w 119"/>
                  <a:gd name="T29" fmla="*/ 94 h 119"/>
                  <a:gd name="T30" fmla="*/ 119 w 119"/>
                  <a:gd name="T31" fmla="*/ 73 h 119"/>
                  <a:gd name="T32" fmla="*/ 119 w 119"/>
                  <a:gd name="T33" fmla="*/ 50 h 119"/>
                  <a:gd name="T34" fmla="*/ 109 w 119"/>
                  <a:gd name="T35" fmla="*/ 29 h 119"/>
                  <a:gd name="T36" fmla="*/ 92 w 119"/>
                  <a:gd name="T37" fmla="*/ 14 h 119"/>
                  <a:gd name="T38" fmla="*/ 73 w 119"/>
                  <a:gd name="T39" fmla="*/ 4 h 119"/>
                  <a:gd name="T40" fmla="*/ 50 w 119"/>
                  <a:gd name="T41" fmla="*/ 4 h 119"/>
                  <a:gd name="T42" fmla="*/ 29 w 119"/>
                  <a:gd name="T43" fmla="*/ 14 h 119"/>
                  <a:gd name="T44" fmla="*/ 12 w 119"/>
                  <a:gd name="T45" fmla="*/ 29 h 119"/>
                  <a:gd name="T46" fmla="*/ 2 w 119"/>
                  <a:gd name="T47" fmla="*/ 50 h 119"/>
                  <a:gd name="T48" fmla="*/ 2 w 119"/>
                  <a:gd name="T49" fmla="*/ 73 h 119"/>
                  <a:gd name="T50" fmla="*/ 12 w 119"/>
                  <a:gd name="T51" fmla="*/ 94 h 119"/>
                  <a:gd name="T52" fmla="*/ 29 w 119"/>
                  <a:gd name="T53" fmla="*/ 109 h 119"/>
                  <a:gd name="T54" fmla="*/ 50 w 119"/>
                  <a:gd name="T55" fmla="*/ 119 h 119"/>
                  <a:gd name="T56" fmla="*/ 73 w 119"/>
                  <a:gd name="T57" fmla="*/ 119 h 119"/>
                  <a:gd name="T58" fmla="*/ 92 w 119"/>
                  <a:gd name="T59" fmla="*/ 109 h 119"/>
                  <a:gd name="T60" fmla="*/ 109 w 119"/>
                  <a:gd name="T61" fmla="*/ 94 h 119"/>
                  <a:gd name="T62" fmla="*/ 119 w 119"/>
                  <a:gd name="T63" fmla="*/ 7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50"/>
                    </a:lnTo>
                    <a:lnTo>
                      <a:pt x="115" y="37"/>
                    </a:lnTo>
                    <a:lnTo>
                      <a:pt x="109" y="27"/>
                    </a:lnTo>
                    <a:lnTo>
                      <a:pt x="102" y="20"/>
                    </a:lnTo>
                    <a:lnTo>
                      <a:pt x="96" y="10"/>
                    </a:lnTo>
                    <a:lnTo>
                      <a:pt x="82" y="6"/>
                    </a:lnTo>
                    <a:lnTo>
                      <a:pt x="73" y="4"/>
                    </a:lnTo>
                    <a:lnTo>
                      <a:pt x="59" y="0"/>
                    </a:lnTo>
                    <a:lnTo>
                      <a:pt x="50" y="4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9" y="20"/>
                    </a:lnTo>
                    <a:lnTo>
                      <a:pt x="10" y="27"/>
                    </a:lnTo>
                    <a:lnTo>
                      <a:pt x="5" y="37"/>
                    </a:lnTo>
                    <a:lnTo>
                      <a:pt x="2" y="50"/>
                    </a:lnTo>
                    <a:lnTo>
                      <a:pt x="0" y="60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0" y="94"/>
                    </a:lnTo>
                    <a:lnTo>
                      <a:pt x="19" y="103"/>
                    </a:lnTo>
                    <a:lnTo>
                      <a:pt x="25" y="109"/>
                    </a:lnTo>
                    <a:lnTo>
                      <a:pt x="35" y="117"/>
                    </a:lnTo>
                    <a:lnTo>
                      <a:pt x="50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7"/>
                    </a:lnTo>
                    <a:lnTo>
                      <a:pt x="96" y="109"/>
                    </a:lnTo>
                    <a:lnTo>
                      <a:pt x="102" y="103"/>
                    </a:lnTo>
                    <a:lnTo>
                      <a:pt x="109" y="94"/>
                    </a:lnTo>
                    <a:lnTo>
                      <a:pt x="115" y="84"/>
                    </a:lnTo>
                    <a:lnTo>
                      <a:pt x="119" y="73"/>
                    </a:lnTo>
                    <a:lnTo>
                      <a:pt x="119" y="60"/>
                    </a:lnTo>
                    <a:lnTo>
                      <a:pt x="119" y="50"/>
                    </a:lnTo>
                    <a:lnTo>
                      <a:pt x="115" y="37"/>
                    </a:lnTo>
                    <a:lnTo>
                      <a:pt x="109" y="29"/>
                    </a:lnTo>
                    <a:lnTo>
                      <a:pt x="102" y="20"/>
                    </a:lnTo>
                    <a:lnTo>
                      <a:pt x="92" y="14"/>
                    </a:lnTo>
                    <a:lnTo>
                      <a:pt x="82" y="6"/>
                    </a:lnTo>
                    <a:lnTo>
                      <a:pt x="73" y="4"/>
                    </a:lnTo>
                    <a:lnTo>
                      <a:pt x="59" y="4"/>
                    </a:lnTo>
                    <a:lnTo>
                      <a:pt x="50" y="4"/>
                    </a:lnTo>
                    <a:lnTo>
                      <a:pt x="39" y="6"/>
                    </a:lnTo>
                    <a:lnTo>
                      <a:pt x="29" y="14"/>
                    </a:lnTo>
                    <a:lnTo>
                      <a:pt x="19" y="20"/>
                    </a:lnTo>
                    <a:lnTo>
                      <a:pt x="12" y="29"/>
                    </a:lnTo>
                    <a:lnTo>
                      <a:pt x="5" y="37"/>
                    </a:lnTo>
                    <a:lnTo>
                      <a:pt x="2" y="50"/>
                    </a:lnTo>
                    <a:lnTo>
                      <a:pt x="2" y="60"/>
                    </a:lnTo>
                    <a:lnTo>
                      <a:pt x="2" y="73"/>
                    </a:lnTo>
                    <a:lnTo>
                      <a:pt x="5" y="84"/>
                    </a:lnTo>
                    <a:lnTo>
                      <a:pt x="12" y="94"/>
                    </a:lnTo>
                    <a:lnTo>
                      <a:pt x="19" y="103"/>
                    </a:lnTo>
                    <a:lnTo>
                      <a:pt x="29" y="109"/>
                    </a:lnTo>
                    <a:lnTo>
                      <a:pt x="39" y="113"/>
                    </a:lnTo>
                    <a:lnTo>
                      <a:pt x="50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3"/>
                    </a:lnTo>
                    <a:lnTo>
                      <a:pt x="92" y="109"/>
                    </a:lnTo>
                    <a:lnTo>
                      <a:pt x="102" y="103"/>
                    </a:lnTo>
                    <a:lnTo>
                      <a:pt x="109" y="94"/>
                    </a:lnTo>
                    <a:lnTo>
                      <a:pt x="115" y="84"/>
                    </a:lnTo>
                    <a:lnTo>
                      <a:pt x="119" y="73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7" name="Freeform 1619">
                <a:extLst>
                  <a:ext uri="{FF2B5EF4-FFF2-40B4-BE49-F238E27FC236}">
                    <a16:creationId xmlns:a16="http://schemas.microsoft.com/office/drawing/2014/main" id="{22B4044D-4D20-4071-A06F-AD6A1E1C3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906"/>
                <a:ext cx="39" cy="39"/>
              </a:xfrm>
              <a:custGeom>
                <a:avLst/>
                <a:gdLst>
                  <a:gd name="T0" fmla="*/ 117 w 117"/>
                  <a:gd name="T1" fmla="*/ 46 h 116"/>
                  <a:gd name="T2" fmla="*/ 107 w 117"/>
                  <a:gd name="T3" fmla="*/ 27 h 116"/>
                  <a:gd name="T4" fmla="*/ 90 w 117"/>
                  <a:gd name="T5" fmla="*/ 10 h 116"/>
                  <a:gd name="T6" fmla="*/ 69 w 117"/>
                  <a:gd name="T7" fmla="*/ 0 h 116"/>
                  <a:gd name="T8" fmla="*/ 48 w 117"/>
                  <a:gd name="T9" fmla="*/ 0 h 116"/>
                  <a:gd name="T10" fmla="*/ 27 w 117"/>
                  <a:gd name="T11" fmla="*/ 10 h 116"/>
                  <a:gd name="T12" fmla="*/ 10 w 117"/>
                  <a:gd name="T13" fmla="*/ 27 h 116"/>
                  <a:gd name="T14" fmla="*/ 0 w 117"/>
                  <a:gd name="T15" fmla="*/ 46 h 116"/>
                  <a:gd name="T16" fmla="*/ 0 w 117"/>
                  <a:gd name="T17" fmla="*/ 70 h 116"/>
                  <a:gd name="T18" fmla="*/ 10 w 117"/>
                  <a:gd name="T19" fmla="*/ 91 h 116"/>
                  <a:gd name="T20" fmla="*/ 27 w 117"/>
                  <a:gd name="T21" fmla="*/ 107 h 116"/>
                  <a:gd name="T22" fmla="*/ 48 w 117"/>
                  <a:gd name="T23" fmla="*/ 116 h 116"/>
                  <a:gd name="T24" fmla="*/ 69 w 117"/>
                  <a:gd name="T25" fmla="*/ 116 h 116"/>
                  <a:gd name="T26" fmla="*/ 90 w 117"/>
                  <a:gd name="T27" fmla="*/ 107 h 116"/>
                  <a:gd name="T28" fmla="*/ 107 w 117"/>
                  <a:gd name="T29" fmla="*/ 91 h 116"/>
                  <a:gd name="T30" fmla="*/ 117 w 117"/>
                  <a:gd name="T31" fmla="*/ 70 h 116"/>
                  <a:gd name="T32" fmla="*/ 113 w 117"/>
                  <a:gd name="T33" fmla="*/ 56 h 116"/>
                  <a:gd name="T34" fmla="*/ 109 w 117"/>
                  <a:gd name="T35" fmla="*/ 36 h 116"/>
                  <a:gd name="T36" fmla="*/ 97 w 117"/>
                  <a:gd name="T37" fmla="*/ 17 h 116"/>
                  <a:gd name="T38" fmla="*/ 80 w 117"/>
                  <a:gd name="T39" fmla="*/ 6 h 116"/>
                  <a:gd name="T40" fmla="*/ 57 w 117"/>
                  <a:gd name="T41" fmla="*/ 0 h 116"/>
                  <a:gd name="T42" fmla="*/ 37 w 117"/>
                  <a:gd name="T43" fmla="*/ 6 h 116"/>
                  <a:gd name="T44" fmla="*/ 17 w 117"/>
                  <a:gd name="T45" fmla="*/ 17 h 116"/>
                  <a:gd name="T46" fmla="*/ 8 w 117"/>
                  <a:gd name="T47" fmla="*/ 36 h 116"/>
                  <a:gd name="T48" fmla="*/ 0 w 117"/>
                  <a:gd name="T49" fmla="*/ 56 h 116"/>
                  <a:gd name="T50" fmla="*/ 8 w 117"/>
                  <a:gd name="T51" fmla="*/ 80 h 116"/>
                  <a:gd name="T52" fmla="*/ 17 w 117"/>
                  <a:gd name="T53" fmla="*/ 96 h 116"/>
                  <a:gd name="T54" fmla="*/ 37 w 117"/>
                  <a:gd name="T55" fmla="*/ 110 h 116"/>
                  <a:gd name="T56" fmla="*/ 57 w 117"/>
                  <a:gd name="T57" fmla="*/ 113 h 116"/>
                  <a:gd name="T58" fmla="*/ 80 w 117"/>
                  <a:gd name="T59" fmla="*/ 110 h 116"/>
                  <a:gd name="T60" fmla="*/ 97 w 117"/>
                  <a:gd name="T61" fmla="*/ 96 h 116"/>
                  <a:gd name="T62" fmla="*/ 109 w 117"/>
                  <a:gd name="T63" fmla="*/ 80 h 116"/>
                  <a:gd name="T64" fmla="*/ 113 w 117"/>
                  <a:gd name="T65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6">
                    <a:moveTo>
                      <a:pt x="117" y="56"/>
                    </a:moveTo>
                    <a:lnTo>
                      <a:pt x="117" y="46"/>
                    </a:lnTo>
                    <a:lnTo>
                      <a:pt x="113" y="33"/>
                    </a:lnTo>
                    <a:lnTo>
                      <a:pt x="107" y="27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7" y="4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3" y="33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70"/>
                    </a:lnTo>
                    <a:lnTo>
                      <a:pt x="3" y="80"/>
                    </a:lnTo>
                    <a:lnTo>
                      <a:pt x="10" y="91"/>
                    </a:lnTo>
                    <a:lnTo>
                      <a:pt x="17" y="101"/>
                    </a:lnTo>
                    <a:lnTo>
                      <a:pt x="27" y="107"/>
                    </a:lnTo>
                    <a:lnTo>
                      <a:pt x="37" y="110"/>
                    </a:lnTo>
                    <a:lnTo>
                      <a:pt x="48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0"/>
                    </a:lnTo>
                    <a:lnTo>
                      <a:pt x="90" y="107"/>
                    </a:lnTo>
                    <a:lnTo>
                      <a:pt x="100" y="101"/>
                    </a:lnTo>
                    <a:lnTo>
                      <a:pt x="107" y="91"/>
                    </a:lnTo>
                    <a:lnTo>
                      <a:pt x="113" y="80"/>
                    </a:lnTo>
                    <a:lnTo>
                      <a:pt x="117" y="70"/>
                    </a:lnTo>
                    <a:lnTo>
                      <a:pt x="117" y="56"/>
                    </a:lnTo>
                    <a:lnTo>
                      <a:pt x="113" y="56"/>
                    </a:lnTo>
                    <a:lnTo>
                      <a:pt x="113" y="46"/>
                    </a:lnTo>
                    <a:lnTo>
                      <a:pt x="109" y="36"/>
                    </a:lnTo>
                    <a:lnTo>
                      <a:pt x="103" y="27"/>
                    </a:lnTo>
                    <a:lnTo>
                      <a:pt x="97" y="17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69" y="4"/>
                    </a:lnTo>
                    <a:lnTo>
                      <a:pt x="57" y="0"/>
                    </a:lnTo>
                    <a:lnTo>
                      <a:pt x="48" y="4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8" y="36"/>
                    </a:lnTo>
                    <a:lnTo>
                      <a:pt x="3" y="46"/>
                    </a:lnTo>
                    <a:lnTo>
                      <a:pt x="0" y="56"/>
                    </a:lnTo>
                    <a:lnTo>
                      <a:pt x="3" y="70"/>
                    </a:lnTo>
                    <a:lnTo>
                      <a:pt x="8" y="80"/>
                    </a:lnTo>
                    <a:lnTo>
                      <a:pt x="10" y="91"/>
                    </a:lnTo>
                    <a:lnTo>
                      <a:pt x="17" y="96"/>
                    </a:lnTo>
                    <a:lnTo>
                      <a:pt x="27" y="103"/>
                    </a:lnTo>
                    <a:lnTo>
                      <a:pt x="37" y="110"/>
                    </a:lnTo>
                    <a:lnTo>
                      <a:pt x="48" y="113"/>
                    </a:lnTo>
                    <a:lnTo>
                      <a:pt x="57" y="113"/>
                    </a:lnTo>
                    <a:lnTo>
                      <a:pt x="69" y="113"/>
                    </a:lnTo>
                    <a:lnTo>
                      <a:pt x="80" y="110"/>
                    </a:lnTo>
                    <a:lnTo>
                      <a:pt x="90" y="103"/>
                    </a:lnTo>
                    <a:lnTo>
                      <a:pt x="97" y="96"/>
                    </a:lnTo>
                    <a:lnTo>
                      <a:pt x="103" y="91"/>
                    </a:lnTo>
                    <a:lnTo>
                      <a:pt x="109" y="80"/>
                    </a:lnTo>
                    <a:lnTo>
                      <a:pt x="113" y="70"/>
                    </a:lnTo>
                    <a:lnTo>
                      <a:pt x="113" y="56"/>
                    </a:lnTo>
                    <a:lnTo>
                      <a:pt x="117" y="56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8" name="Freeform 1620">
                <a:extLst>
                  <a:ext uri="{FF2B5EF4-FFF2-40B4-BE49-F238E27FC236}">
                    <a16:creationId xmlns:a16="http://schemas.microsoft.com/office/drawing/2014/main" id="{15242FF3-0B5A-4F27-8206-2A45CC24B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906"/>
                <a:ext cx="38" cy="38"/>
              </a:xfrm>
              <a:custGeom>
                <a:avLst/>
                <a:gdLst>
                  <a:gd name="T0" fmla="*/ 114 w 114"/>
                  <a:gd name="T1" fmla="*/ 46 h 113"/>
                  <a:gd name="T2" fmla="*/ 103 w 114"/>
                  <a:gd name="T3" fmla="*/ 25 h 113"/>
                  <a:gd name="T4" fmla="*/ 91 w 114"/>
                  <a:gd name="T5" fmla="*/ 10 h 113"/>
                  <a:gd name="T6" fmla="*/ 71 w 114"/>
                  <a:gd name="T7" fmla="*/ 2 h 113"/>
                  <a:gd name="T8" fmla="*/ 48 w 114"/>
                  <a:gd name="T9" fmla="*/ 2 h 113"/>
                  <a:gd name="T10" fmla="*/ 28 w 114"/>
                  <a:gd name="T11" fmla="*/ 10 h 113"/>
                  <a:gd name="T12" fmla="*/ 11 w 114"/>
                  <a:gd name="T13" fmla="*/ 25 h 113"/>
                  <a:gd name="T14" fmla="*/ 4 w 114"/>
                  <a:gd name="T15" fmla="*/ 46 h 113"/>
                  <a:gd name="T16" fmla="*/ 4 w 114"/>
                  <a:gd name="T17" fmla="*/ 69 h 113"/>
                  <a:gd name="T18" fmla="*/ 11 w 114"/>
                  <a:gd name="T19" fmla="*/ 90 h 113"/>
                  <a:gd name="T20" fmla="*/ 28 w 114"/>
                  <a:gd name="T21" fmla="*/ 102 h 113"/>
                  <a:gd name="T22" fmla="*/ 48 w 114"/>
                  <a:gd name="T23" fmla="*/ 113 h 113"/>
                  <a:gd name="T24" fmla="*/ 71 w 114"/>
                  <a:gd name="T25" fmla="*/ 113 h 113"/>
                  <a:gd name="T26" fmla="*/ 91 w 114"/>
                  <a:gd name="T27" fmla="*/ 102 h 113"/>
                  <a:gd name="T28" fmla="*/ 103 w 114"/>
                  <a:gd name="T29" fmla="*/ 90 h 113"/>
                  <a:gd name="T30" fmla="*/ 114 w 114"/>
                  <a:gd name="T31" fmla="*/ 69 h 113"/>
                  <a:gd name="T32" fmla="*/ 114 w 114"/>
                  <a:gd name="T33" fmla="*/ 46 h 113"/>
                  <a:gd name="T34" fmla="*/ 103 w 114"/>
                  <a:gd name="T35" fmla="*/ 25 h 113"/>
                  <a:gd name="T36" fmla="*/ 91 w 114"/>
                  <a:gd name="T37" fmla="*/ 12 h 113"/>
                  <a:gd name="T38" fmla="*/ 71 w 114"/>
                  <a:gd name="T39" fmla="*/ 2 h 113"/>
                  <a:gd name="T40" fmla="*/ 48 w 114"/>
                  <a:gd name="T41" fmla="*/ 2 h 113"/>
                  <a:gd name="T42" fmla="*/ 28 w 114"/>
                  <a:gd name="T43" fmla="*/ 12 h 113"/>
                  <a:gd name="T44" fmla="*/ 14 w 114"/>
                  <a:gd name="T45" fmla="*/ 25 h 113"/>
                  <a:gd name="T46" fmla="*/ 4 w 114"/>
                  <a:gd name="T47" fmla="*/ 46 h 113"/>
                  <a:gd name="T48" fmla="*/ 4 w 114"/>
                  <a:gd name="T49" fmla="*/ 69 h 113"/>
                  <a:gd name="T50" fmla="*/ 14 w 114"/>
                  <a:gd name="T51" fmla="*/ 90 h 113"/>
                  <a:gd name="T52" fmla="*/ 28 w 114"/>
                  <a:gd name="T53" fmla="*/ 102 h 113"/>
                  <a:gd name="T54" fmla="*/ 48 w 114"/>
                  <a:gd name="T55" fmla="*/ 109 h 113"/>
                  <a:gd name="T56" fmla="*/ 71 w 114"/>
                  <a:gd name="T57" fmla="*/ 109 h 113"/>
                  <a:gd name="T58" fmla="*/ 91 w 114"/>
                  <a:gd name="T59" fmla="*/ 102 h 113"/>
                  <a:gd name="T60" fmla="*/ 103 w 114"/>
                  <a:gd name="T61" fmla="*/ 90 h 113"/>
                  <a:gd name="T62" fmla="*/ 114 w 114"/>
                  <a:gd name="T63" fmla="*/ 69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13">
                    <a:moveTo>
                      <a:pt x="114" y="56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3" y="25"/>
                    </a:lnTo>
                    <a:lnTo>
                      <a:pt x="97" y="16"/>
                    </a:lnTo>
                    <a:lnTo>
                      <a:pt x="91" y="10"/>
                    </a:lnTo>
                    <a:lnTo>
                      <a:pt x="80" y="5"/>
                    </a:lnTo>
                    <a:lnTo>
                      <a:pt x="71" y="2"/>
                    </a:lnTo>
                    <a:lnTo>
                      <a:pt x="57" y="0"/>
                    </a:lnTo>
                    <a:lnTo>
                      <a:pt x="48" y="2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8" y="16"/>
                    </a:lnTo>
                    <a:lnTo>
                      <a:pt x="11" y="25"/>
                    </a:lnTo>
                    <a:lnTo>
                      <a:pt x="8" y="35"/>
                    </a:lnTo>
                    <a:lnTo>
                      <a:pt x="4" y="46"/>
                    </a:lnTo>
                    <a:lnTo>
                      <a:pt x="0" y="56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1" y="90"/>
                    </a:lnTo>
                    <a:lnTo>
                      <a:pt x="18" y="96"/>
                    </a:lnTo>
                    <a:lnTo>
                      <a:pt x="28" y="102"/>
                    </a:lnTo>
                    <a:lnTo>
                      <a:pt x="38" y="109"/>
                    </a:lnTo>
                    <a:lnTo>
                      <a:pt x="48" y="113"/>
                    </a:lnTo>
                    <a:lnTo>
                      <a:pt x="57" y="113"/>
                    </a:lnTo>
                    <a:lnTo>
                      <a:pt x="71" y="113"/>
                    </a:lnTo>
                    <a:lnTo>
                      <a:pt x="80" y="109"/>
                    </a:lnTo>
                    <a:lnTo>
                      <a:pt x="91" y="102"/>
                    </a:lnTo>
                    <a:lnTo>
                      <a:pt x="97" y="96"/>
                    </a:lnTo>
                    <a:lnTo>
                      <a:pt x="103" y="90"/>
                    </a:lnTo>
                    <a:lnTo>
                      <a:pt x="110" y="79"/>
                    </a:lnTo>
                    <a:lnTo>
                      <a:pt x="114" y="69"/>
                    </a:lnTo>
                    <a:lnTo>
                      <a:pt x="114" y="56"/>
                    </a:lnTo>
                    <a:lnTo>
                      <a:pt x="114" y="46"/>
                    </a:lnTo>
                    <a:lnTo>
                      <a:pt x="110" y="35"/>
                    </a:lnTo>
                    <a:lnTo>
                      <a:pt x="103" y="25"/>
                    </a:lnTo>
                    <a:lnTo>
                      <a:pt x="97" y="19"/>
                    </a:lnTo>
                    <a:lnTo>
                      <a:pt x="91" y="12"/>
                    </a:lnTo>
                    <a:lnTo>
                      <a:pt x="80" y="5"/>
                    </a:lnTo>
                    <a:lnTo>
                      <a:pt x="71" y="2"/>
                    </a:lnTo>
                    <a:lnTo>
                      <a:pt x="57" y="2"/>
                    </a:lnTo>
                    <a:lnTo>
                      <a:pt x="48" y="2"/>
                    </a:lnTo>
                    <a:lnTo>
                      <a:pt x="38" y="5"/>
                    </a:lnTo>
                    <a:lnTo>
                      <a:pt x="28" y="12"/>
                    </a:lnTo>
                    <a:lnTo>
                      <a:pt x="21" y="19"/>
                    </a:lnTo>
                    <a:lnTo>
                      <a:pt x="14" y="25"/>
                    </a:lnTo>
                    <a:lnTo>
                      <a:pt x="8" y="35"/>
                    </a:lnTo>
                    <a:lnTo>
                      <a:pt x="4" y="46"/>
                    </a:lnTo>
                    <a:lnTo>
                      <a:pt x="4" y="56"/>
                    </a:lnTo>
                    <a:lnTo>
                      <a:pt x="4" y="69"/>
                    </a:lnTo>
                    <a:lnTo>
                      <a:pt x="8" y="79"/>
                    </a:lnTo>
                    <a:lnTo>
                      <a:pt x="14" y="90"/>
                    </a:lnTo>
                    <a:lnTo>
                      <a:pt x="21" y="96"/>
                    </a:lnTo>
                    <a:lnTo>
                      <a:pt x="28" y="102"/>
                    </a:lnTo>
                    <a:lnTo>
                      <a:pt x="38" y="105"/>
                    </a:lnTo>
                    <a:lnTo>
                      <a:pt x="48" y="109"/>
                    </a:lnTo>
                    <a:lnTo>
                      <a:pt x="57" y="113"/>
                    </a:lnTo>
                    <a:lnTo>
                      <a:pt x="71" y="109"/>
                    </a:lnTo>
                    <a:lnTo>
                      <a:pt x="80" y="105"/>
                    </a:lnTo>
                    <a:lnTo>
                      <a:pt x="91" y="102"/>
                    </a:lnTo>
                    <a:lnTo>
                      <a:pt x="97" y="96"/>
                    </a:lnTo>
                    <a:lnTo>
                      <a:pt x="103" y="90"/>
                    </a:lnTo>
                    <a:lnTo>
                      <a:pt x="110" y="79"/>
                    </a:lnTo>
                    <a:lnTo>
                      <a:pt x="114" y="69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49" name="Freeform 1621">
                <a:extLst>
                  <a:ext uri="{FF2B5EF4-FFF2-40B4-BE49-F238E27FC236}">
                    <a16:creationId xmlns:a16="http://schemas.microsoft.com/office/drawing/2014/main" id="{2BA7E480-F173-4CA3-A036-8344F2AB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1907"/>
                <a:ext cx="37" cy="37"/>
              </a:xfrm>
              <a:custGeom>
                <a:avLst/>
                <a:gdLst>
                  <a:gd name="T0" fmla="*/ 110 w 110"/>
                  <a:gd name="T1" fmla="*/ 42 h 109"/>
                  <a:gd name="T2" fmla="*/ 99 w 110"/>
                  <a:gd name="T3" fmla="*/ 23 h 109"/>
                  <a:gd name="T4" fmla="*/ 87 w 110"/>
                  <a:gd name="T5" fmla="*/ 9 h 109"/>
                  <a:gd name="T6" fmla="*/ 67 w 110"/>
                  <a:gd name="T7" fmla="*/ 0 h 109"/>
                  <a:gd name="T8" fmla="*/ 44 w 110"/>
                  <a:gd name="T9" fmla="*/ 0 h 109"/>
                  <a:gd name="T10" fmla="*/ 24 w 110"/>
                  <a:gd name="T11" fmla="*/ 9 h 109"/>
                  <a:gd name="T12" fmla="*/ 10 w 110"/>
                  <a:gd name="T13" fmla="*/ 23 h 109"/>
                  <a:gd name="T14" fmla="*/ 0 w 110"/>
                  <a:gd name="T15" fmla="*/ 42 h 109"/>
                  <a:gd name="T16" fmla="*/ 0 w 110"/>
                  <a:gd name="T17" fmla="*/ 66 h 109"/>
                  <a:gd name="T18" fmla="*/ 10 w 110"/>
                  <a:gd name="T19" fmla="*/ 87 h 109"/>
                  <a:gd name="T20" fmla="*/ 24 w 110"/>
                  <a:gd name="T21" fmla="*/ 99 h 109"/>
                  <a:gd name="T22" fmla="*/ 44 w 110"/>
                  <a:gd name="T23" fmla="*/ 106 h 109"/>
                  <a:gd name="T24" fmla="*/ 67 w 110"/>
                  <a:gd name="T25" fmla="*/ 106 h 109"/>
                  <a:gd name="T26" fmla="*/ 87 w 110"/>
                  <a:gd name="T27" fmla="*/ 99 h 109"/>
                  <a:gd name="T28" fmla="*/ 99 w 110"/>
                  <a:gd name="T29" fmla="*/ 87 h 109"/>
                  <a:gd name="T30" fmla="*/ 110 w 110"/>
                  <a:gd name="T31" fmla="*/ 66 h 109"/>
                  <a:gd name="T32" fmla="*/ 106 w 110"/>
                  <a:gd name="T33" fmla="*/ 52 h 109"/>
                  <a:gd name="T34" fmla="*/ 103 w 110"/>
                  <a:gd name="T35" fmla="*/ 32 h 109"/>
                  <a:gd name="T36" fmla="*/ 93 w 110"/>
                  <a:gd name="T37" fmla="*/ 17 h 109"/>
                  <a:gd name="T38" fmla="*/ 76 w 110"/>
                  <a:gd name="T39" fmla="*/ 6 h 109"/>
                  <a:gd name="T40" fmla="*/ 53 w 110"/>
                  <a:gd name="T41" fmla="*/ 0 h 109"/>
                  <a:gd name="T42" fmla="*/ 34 w 110"/>
                  <a:gd name="T43" fmla="*/ 6 h 109"/>
                  <a:gd name="T44" fmla="*/ 17 w 110"/>
                  <a:gd name="T45" fmla="*/ 17 h 109"/>
                  <a:gd name="T46" fmla="*/ 6 w 110"/>
                  <a:gd name="T47" fmla="*/ 32 h 109"/>
                  <a:gd name="T48" fmla="*/ 0 w 110"/>
                  <a:gd name="T49" fmla="*/ 52 h 109"/>
                  <a:gd name="T50" fmla="*/ 6 w 110"/>
                  <a:gd name="T51" fmla="*/ 76 h 109"/>
                  <a:gd name="T52" fmla="*/ 17 w 110"/>
                  <a:gd name="T53" fmla="*/ 92 h 109"/>
                  <a:gd name="T54" fmla="*/ 34 w 110"/>
                  <a:gd name="T55" fmla="*/ 103 h 109"/>
                  <a:gd name="T56" fmla="*/ 53 w 110"/>
                  <a:gd name="T57" fmla="*/ 106 h 109"/>
                  <a:gd name="T58" fmla="*/ 76 w 110"/>
                  <a:gd name="T59" fmla="*/ 103 h 109"/>
                  <a:gd name="T60" fmla="*/ 93 w 110"/>
                  <a:gd name="T61" fmla="*/ 92 h 109"/>
                  <a:gd name="T62" fmla="*/ 103 w 110"/>
                  <a:gd name="T63" fmla="*/ 76 h 109"/>
                  <a:gd name="T64" fmla="*/ 106 w 110"/>
                  <a:gd name="T65" fmla="*/ 5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09">
                    <a:moveTo>
                      <a:pt x="110" y="52"/>
                    </a:moveTo>
                    <a:lnTo>
                      <a:pt x="110" y="42"/>
                    </a:lnTo>
                    <a:lnTo>
                      <a:pt x="106" y="32"/>
                    </a:lnTo>
                    <a:lnTo>
                      <a:pt x="99" y="23"/>
                    </a:lnTo>
                    <a:lnTo>
                      <a:pt x="93" y="17"/>
                    </a:lnTo>
                    <a:lnTo>
                      <a:pt x="87" y="9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10" y="87"/>
                    </a:lnTo>
                    <a:lnTo>
                      <a:pt x="17" y="92"/>
                    </a:lnTo>
                    <a:lnTo>
                      <a:pt x="24" y="99"/>
                    </a:lnTo>
                    <a:lnTo>
                      <a:pt x="34" y="103"/>
                    </a:lnTo>
                    <a:lnTo>
                      <a:pt x="44" y="106"/>
                    </a:lnTo>
                    <a:lnTo>
                      <a:pt x="53" y="109"/>
                    </a:lnTo>
                    <a:lnTo>
                      <a:pt x="67" y="106"/>
                    </a:lnTo>
                    <a:lnTo>
                      <a:pt x="76" y="103"/>
                    </a:lnTo>
                    <a:lnTo>
                      <a:pt x="87" y="99"/>
                    </a:lnTo>
                    <a:lnTo>
                      <a:pt x="93" y="92"/>
                    </a:lnTo>
                    <a:lnTo>
                      <a:pt x="99" y="87"/>
                    </a:lnTo>
                    <a:lnTo>
                      <a:pt x="106" y="76"/>
                    </a:lnTo>
                    <a:lnTo>
                      <a:pt x="110" y="66"/>
                    </a:lnTo>
                    <a:lnTo>
                      <a:pt x="110" y="52"/>
                    </a:lnTo>
                    <a:lnTo>
                      <a:pt x="106" y="52"/>
                    </a:lnTo>
                    <a:lnTo>
                      <a:pt x="106" y="42"/>
                    </a:lnTo>
                    <a:lnTo>
                      <a:pt x="103" y="32"/>
                    </a:lnTo>
                    <a:lnTo>
                      <a:pt x="99" y="23"/>
                    </a:lnTo>
                    <a:lnTo>
                      <a:pt x="93" y="17"/>
                    </a:lnTo>
                    <a:lnTo>
                      <a:pt x="83" y="9"/>
                    </a:lnTo>
                    <a:lnTo>
                      <a:pt x="76" y="6"/>
                    </a:lnTo>
                    <a:lnTo>
                      <a:pt x="67" y="2"/>
                    </a:lnTo>
                    <a:lnTo>
                      <a:pt x="53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6" y="32"/>
                    </a:lnTo>
                    <a:lnTo>
                      <a:pt x="4" y="42"/>
                    </a:lnTo>
                    <a:lnTo>
                      <a:pt x="0" y="52"/>
                    </a:lnTo>
                    <a:lnTo>
                      <a:pt x="4" y="66"/>
                    </a:lnTo>
                    <a:lnTo>
                      <a:pt x="6" y="76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4" y="99"/>
                    </a:lnTo>
                    <a:lnTo>
                      <a:pt x="34" y="103"/>
                    </a:lnTo>
                    <a:lnTo>
                      <a:pt x="44" y="106"/>
                    </a:lnTo>
                    <a:lnTo>
                      <a:pt x="53" y="106"/>
                    </a:lnTo>
                    <a:lnTo>
                      <a:pt x="67" y="106"/>
                    </a:lnTo>
                    <a:lnTo>
                      <a:pt x="76" y="103"/>
                    </a:lnTo>
                    <a:lnTo>
                      <a:pt x="83" y="99"/>
                    </a:lnTo>
                    <a:lnTo>
                      <a:pt x="93" y="92"/>
                    </a:lnTo>
                    <a:lnTo>
                      <a:pt x="99" y="82"/>
                    </a:lnTo>
                    <a:lnTo>
                      <a:pt x="103" y="76"/>
                    </a:lnTo>
                    <a:lnTo>
                      <a:pt x="106" y="66"/>
                    </a:lnTo>
                    <a:lnTo>
                      <a:pt x="106" y="52"/>
                    </a:lnTo>
                    <a:lnTo>
                      <a:pt x="110" y="52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150" name="Group 1622">
              <a:extLst>
                <a:ext uri="{FF2B5EF4-FFF2-40B4-BE49-F238E27FC236}">
                  <a16:creationId xmlns:a16="http://schemas.microsoft.com/office/drawing/2014/main" id="{FBDE63C5-9DEE-4BA6-8017-79104294FD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3" y="1907"/>
              <a:ext cx="749" cy="507"/>
              <a:chOff x="1743" y="1907"/>
              <a:chExt cx="749" cy="507"/>
            </a:xfrm>
          </p:grpSpPr>
          <p:sp>
            <p:nvSpPr>
              <p:cNvPr id="152151" name="Freeform 1623">
                <a:extLst>
                  <a:ext uri="{FF2B5EF4-FFF2-40B4-BE49-F238E27FC236}">
                    <a16:creationId xmlns:a16="http://schemas.microsoft.com/office/drawing/2014/main" id="{A13F32CB-441F-4138-AE9B-F94320C6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1907"/>
                <a:ext cx="35" cy="35"/>
              </a:xfrm>
              <a:custGeom>
                <a:avLst/>
                <a:gdLst>
                  <a:gd name="T0" fmla="*/ 106 w 106"/>
                  <a:gd name="T1" fmla="*/ 44 h 107"/>
                  <a:gd name="T2" fmla="*/ 99 w 106"/>
                  <a:gd name="T3" fmla="*/ 23 h 107"/>
                  <a:gd name="T4" fmla="*/ 83 w 106"/>
                  <a:gd name="T5" fmla="*/ 10 h 107"/>
                  <a:gd name="T6" fmla="*/ 66 w 106"/>
                  <a:gd name="T7" fmla="*/ 3 h 107"/>
                  <a:gd name="T8" fmla="*/ 43 w 106"/>
                  <a:gd name="T9" fmla="*/ 3 h 107"/>
                  <a:gd name="T10" fmla="*/ 24 w 106"/>
                  <a:gd name="T11" fmla="*/ 10 h 107"/>
                  <a:gd name="T12" fmla="*/ 9 w 106"/>
                  <a:gd name="T13" fmla="*/ 23 h 107"/>
                  <a:gd name="T14" fmla="*/ 3 w 106"/>
                  <a:gd name="T15" fmla="*/ 44 h 107"/>
                  <a:gd name="T16" fmla="*/ 3 w 106"/>
                  <a:gd name="T17" fmla="*/ 67 h 107"/>
                  <a:gd name="T18" fmla="*/ 9 w 106"/>
                  <a:gd name="T19" fmla="*/ 84 h 107"/>
                  <a:gd name="T20" fmla="*/ 24 w 106"/>
                  <a:gd name="T21" fmla="*/ 100 h 107"/>
                  <a:gd name="T22" fmla="*/ 43 w 106"/>
                  <a:gd name="T23" fmla="*/ 107 h 107"/>
                  <a:gd name="T24" fmla="*/ 66 w 106"/>
                  <a:gd name="T25" fmla="*/ 107 h 107"/>
                  <a:gd name="T26" fmla="*/ 83 w 106"/>
                  <a:gd name="T27" fmla="*/ 100 h 107"/>
                  <a:gd name="T28" fmla="*/ 99 w 106"/>
                  <a:gd name="T29" fmla="*/ 84 h 107"/>
                  <a:gd name="T30" fmla="*/ 106 w 106"/>
                  <a:gd name="T31" fmla="*/ 67 h 107"/>
                  <a:gd name="T32" fmla="*/ 104 w 106"/>
                  <a:gd name="T33" fmla="*/ 44 h 107"/>
                  <a:gd name="T34" fmla="*/ 97 w 106"/>
                  <a:gd name="T35" fmla="*/ 27 h 107"/>
                  <a:gd name="T36" fmla="*/ 83 w 106"/>
                  <a:gd name="T37" fmla="*/ 14 h 107"/>
                  <a:gd name="T38" fmla="*/ 64 w 106"/>
                  <a:gd name="T39" fmla="*/ 3 h 107"/>
                  <a:gd name="T40" fmla="*/ 43 w 106"/>
                  <a:gd name="T41" fmla="*/ 3 h 107"/>
                  <a:gd name="T42" fmla="*/ 26 w 106"/>
                  <a:gd name="T43" fmla="*/ 14 h 107"/>
                  <a:gd name="T44" fmla="*/ 14 w 106"/>
                  <a:gd name="T45" fmla="*/ 27 h 107"/>
                  <a:gd name="T46" fmla="*/ 3 w 106"/>
                  <a:gd name="T47" fmla="*/ 44 h 107"/>
                  <a:gd name="T48" fmla="*/ 3 w 106"/>
                  <a:gd name="T49" fmla="*/ 63 h 107"/>
                  <a:gd name="T50" fmla="*/ 14 w 106"/>
                  <a:gd name="T51" fmla="*/ 84 h 107"/>
                  <a:gd name="T52" fmla="*/ 26 w 106"/>
                  <a:gd name="T53" fmla="*/ 97 h 107"/>
                  <a:gd name="T54" fmla="*/ 43 w 106"/>
                  <a:gd name="T55" fmla="*/ 103 h 107"/>
                  <a:gd name="T56" fmla="*/ 64 w 106"/>
                  <a:gd name="T57" fmla="*/ 103 h 107"/>
                  <a:gd name="T58" fmla="*/ 83 w 106"/>
                  <a:gd name="T59" fmla="*/ 97 h 107"/>
                  <a:gd name="T60" fmla="*/ 97 w 106"/>
                  <a:gd name="T61" fmla="*/ 84 h 107"/>
                  <a:gd name="T62" fmla="*/ 104 w 106"/>
                  <a:gd name="T63" fmla="*/ 6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6" h="107">
                    <a:moveTo>
                      <a:pt x="106" y="54"/>
                    </a:moveTo>
                    <a:lnTo>
                      <a:pt x="106" y="44"/>
                    </a:lnTo>
                    <a:lnTo>
                      <a:pt x="104" y="33"/>
                    </a:lnTo>
                    <a:lnTo>
                      <a:pt x="99" y="23"/>
                    </a:lnTo>
                    <a:lnTo>
                      <a:pt x="94" y="17"/>
                    </a:lnTo>
                    <a:lnTo>
                      <a:pt x="83" y="10"/>
                    </a:lnTo>
                    <a:lnTo>
                      <a:pt x="77" y="8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43" y="3"/>
                    </a:lnTo>
                    <a:lnTo>
                      <a:pt x="34" y="8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3" y="44"/>
                    </a:lnTo>
                    <a:lnTo>
                      <a:pt x="0" y="54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9" y="84"/>
                    </a:lnTo>
                    <a:lnTo>
                      <a:pt x="17" y="94"/>
                    </a:lnTo>
                    <a:lnTo>
                      <a:pt x="24" y="100"/>
                    </a:lnTo>
                    <a:lnTo>
                      <a:pt x="34" y="103"/>
                    </a:lnTo>
                    <a:lnTo>
                      <a:pt x="43" y="107"/>
                    </a:lnTo>
                    <a:lnTo>
                      <a:pt x="54" y="107"/>
                    </a:lnTo>
                    <a:lnTo>
                      <a:pt x="66" y="107"/>
                    </a:lnTo>
                    <a:lnTo>
                      <a:pt x="77" y="103"/>
                    </a:lnTo>
                    <a:lnTo>
                      <a:pt x="83" y="100"/>
                    </a:lnTo>
                    <a:lnTo>
                      <a:pt x="94" y="94"/>
                    </a:lnTo>
                    <a:lnTo>
                      <a:pt x="99" y="84"/>
                    </a:lnTo>
                    <a:lnTo>
                      <a:pt x="104" y="77"/>
                    </a:lnTo>
                    <a:lnTo>
                      <a:pt x="106" y="67"/>
                    </a:lnTo>
                    <a:lnTo>
                      <a:pt x="106" y="54"/>
                    </a:lnTo>
                    <a:lnTo>
                      <a:pt x="104" y="44"/>
                    </a:lnTo>
                    <a:lnTo>
                      <a:pt x="104" y="33"/>
                    </a:lnTo>
                    <a:lnTo>
                      <a:pt x="97" y="27"/>
                    </a:lnTo>
                    <a:lnTo>
                      <a:pt x="89" y="17"/>
                    </a:lnTo>
                    <a:lnTo>
                      <a:pt x="83" y="14"/>
                    </a:lnTo>
                    <a:lnTo>
                      <a:pt x="74" y="8"/>
                    </a:lnTo>
                    <a:lnTo>
                      <a:pt x="64" y="3"/>
                    </a:lnTo>
                    <a:lnTo>
                      <a:pt x="54" y="3"/>
                    </a:lnTo>
                    <a:lnTo>
                      <a:pt x="43" y="3"/>
                    </a:lnTo>
                    <a:lnTo>
                      <a:pt x="34" y="8"/>
                    </a:lnTo>
                    <a:lnTo>
                      <a:pt x="26" y="14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7" y="33"/>
                    </a:lnTo>
                    <a:lnTo>
                      <a:pt x="3" y="44"/>
                    </a:lnTo>
                    <a:lnTo>
                      <a:pt x="3" y="54"/>
                    </a:lnTo>
                    <a:lnTo>
                      <a:pt x="3" y="63"/>
                    </a:lnTo>
                    <a:lnTo>
                      <a:pt x="7" y="73"/>
                    </a:lnTo>
                    <a:lnTo>
                      <a:pt x="14" y="84"/>
                    </a:lnTo>
                    <a:lnTo>
                      <a:pt x="20" y="90"/>
                    </a:lnTo>
                    <a:lnTo>
                      <a:pt x="26" y="97"/>
                    </a:lnTo>
                    <a:lnTo>
                      <a:pt x="34" y="100"/>
                    </a:lnTo>
                    <a:lnTo>
                      <a:pt x="43" y="103"/>
                    </a:lnTo>
                    <a:lnTo>
                      <a:pt x="54" y="107"/>
                    </a:lnTo>
                    <a:lnTo>
                      <a:pt x="64" y="103"/>
                    </a:lnTo>
                    <a:lnTo>
                      <a:pt x="74" y="100"/>
                    </a:lnTo>
                    <a:lnTo>
                      <a:pt x="83" y="97"/>
                    </a:lnTo>
                    <a:lnTo>
                      <a:pt x="89" y="90"/>
                    </a:lnTo>
                    <a:lnTo>
                      <a:pt x="97" y="84"/>
                    </a:lnTo>
                    <a:lnTo>
                      <a:pt x="104" y="73"/>
                    </a:lnTo>
                    <a:lnTo>
                      <a:pt x="104" y="63"/>
                    </a:lnTo>
                    <a:lnTo>
                      <a:pt x="106" y="54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2" name="Freeform 1624">
                <a:extLst>
                  <a:ext uri="{FF2B5EF4-FFF2-40B4-BE49-F238E27FC236}">
                    <a16:creationId xmlns:a16="http://schemas.microsoft.com/office/drawing/2014/main" id="{D0E4F8EF-DD1E-43B7-A17F-645AEC2F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08"/>
                <a:ext cx="33" cy="35"/>
              </a:xfrm>
              <a:custGeom>
                <a:avLst/>
                <a:gdLst>
                  <a:gd name="T0" fmla="*/ 99 w 101"/>
                  <a:gd name="T1" fmla="*/ 40 h 104"/>
                  <a:gd name="T2" fmla="*/ 92 w 101"/>
                  <a:gd name="T3" fmla="*/ 24 h 104"/>
                  <a:gd name="T4" fmla="*/ 79 w 101"/>
                  <a:gd name="T5" fmla="*/ 11 h 104"/>
                  <a:gd name="T6" fmla="*/ 59 w 101"/>
                  <a:gd name="T7" fmla="*/ 0 h 104"/>
                  <a:gd name="T8" fmla="*/ 40 w 101"/>
                  <a:gd name="T9" fmla="*/ 0 h 104"/>
                  <a:gd name="T10" fmla="*/ 23 w 101"/>
                  <a:gd name="T11" fmla="*/ 11 h 104"/>
                  <a:gd name="T12" fmla="*/ 9 w 101"/>
                  <a:gd name="T13" fmla="*/ 24 h 104"/>
                  <a:gd name="T14" fmla="*/ 0 w 101"/>
                  <a:gd name="T15" fmla="*/ 40 h 104"/>
                  <a:gd name="T16" fmla="*/ 0 w 101"/>
                  <a:gd name="T17" fmla="*/ 61 h 104"/>
                  <a:gd name="T18" fmla="*/ 9 w 101"/>
                  <a:gd name="T19" fmla="*/ 80 h 104"/>
                  <a:gd name="T20" fmla="*/ 23 w 101"/>
                  <a:gd name="T21" fmla="*/ 95 h 104"/>
                  <a:gd name="T22" fmla="*/ 40 w 101"/>
                  <a:gd name="T23" fmla="*/ 101 h 104"/>
                  <a:gd name="T24" fmla="*/ 59 w 101"/>
                  <a:gd name="T25" fmla="*/ 101 h 104"/>
                  <a:gd name="T26" fmla="*/ 79 w 101"/>
                  <a:gd name="T27" fmla="*/ 95 h 104"/>
                  <a:gd name="T28" fmla="*/ 92 w 101"/>
                  <a:gd name="T29" fmla="*/ 80 h 104"/>
                  <a:gd name="T30" fmla="*/ 99 w 101"/>
                  <a:gd name="T31" fmla="*/ 61 h 104"/>
                  <a:gd name="T32" fmla="*/ 99 w 101"/>
                  <a:gd name="T33" fmla="*/ 50 h 104"/>
                  <a:gd name="T34" fmla="*/ 95 w 101"/>
                  <a:gd name="T35" fmla="*/ 34 h 104"/>
                  <a:gd name="T36" fmla="*/ 84 w 101"/>
                  <a:gd name="T37" fmla="*/ 17 h 104"/>
                  <a:gd name="T38" fmla="*/ 69 w 101"/>
                  <a:gd name="T39" fmla="*/ 7 h 104"/>
                  <a:gd name="T40" fmla="*/ 49 w 101"/>
                  <a:gd name="T41" fmla="*/ 4 h 104"/>
                  <a:gd name="T42" fmla="*/ 32 w 101"/>
                  <a:gd name="T43" fmla="*/ 7 h 104"/>
                  <a:gd name="T44" fmla="*/ 15 w 101"/>
                  <a:gd name="T45" fmla="*/ 17 h 104"/>
                  <a:gd name="T46" fmla="*/ 6 w 101"/>
                  <a:gd name="T47" fmla="*/ 34 h 104"/>
                  <a:gd name="T48" fmla="*/ 2 w 101"/>
                  <a:gd name="T49" fmla="*/ 50 h 104"/>
                  <a:gd name="T50" fmla="*/ 6 w 101"/>
                  <a:gd name="T51" fmla="*/ 70 h 104"/>
                  <a:gd name="T52" fmla="*/ 15 w 101"/>
                  <a:gd name="T53" fmla="*/ 87 h 104"/>
                  <a:gd name="T54" fmla="*/ 32 w 101"/>
                  <a:gd name="T55" fmla="*/ 97 h 104"/>
                  <a:gd name="T56" fmla="*/ 49 w 101"/>
                  <a:gd name="T57" fmla="*/ 101 h 104"/>
                  <a:gd name="T58" fmla="*/ 69 w 101"/>
                  <a:gd name="T59" fmla="*/ 97 h 104"/>
                  <a:gd name="T60" fmla="*/ 84 w 101"/>
                  <a:gd name="T61" fmla="*/ 87 h 104"/>
                  <a:gd name="T62" fmla="*/ 95 w 101"/>
                  <a:gd name="T63" fmla="*/ 70 h 104"/>
                  <a:gd name="T64" fmla="*/ 99 w 101"/>
                  <a:gd name="T65" fmla="*/ 5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4">
                    <a:moveTo>
                      <a:pt x="101" y="50"/>
                    </a:moveTo>
                    <a:lnTo>
                      <a:pt x="99" y="40"/>
                    </a:lnTo>
                    <a:lnTo>
                      <a:pt x="99" y="30"/>
                    </a:lnTo>
                    <a:lnTo>
                      <a:pt x="92" y="24"/>
                    </a:lnTo>
                    <a:lnTo>
                      <a:pt x="84" y="15"/>
                    </a:lnTo>
                    <a:lnTo>
                      <a:pt x="79" y="11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29" y="4"/>
                    </a:lnTo>
                    <a:lnTo>
                      <a:pt x="23" y="11"/>
                    </a:lnTo>
                    <a:lnTo>
                      <a:pt x="15" y="15"/>
                    </a:lnTo>
                    <a:lnTo>
                      <a:pt x="9" y="24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1"/>
                    </a:lnTo>
                    <a:lnTo>
                      <a:pt x="2" y="70"/>
                    </a:lnTo>
                    <a:lnTo>
                      <a:pt x="9" y="80"/>
                    </a:lnTo>
                    <a:lnTo>
                      <a:pt x="15" y="87"/>
                    </a:lnTo>
                    <a:lnTo>
                      <a:pt x="23" y="95"/>
                    </a:lnTo>
                    <a:lnTo>
                      <a:pt x="29" y="97"/>
                    </a:lnTo>
                    <a:lnTo>
                      <a:pt x="40" y="101"/>
                    </a:lnTo>
                    <a:lnTo>
                      <a:pt x="49" y="104"/>
                    </a:lnTo>
                    <a:lnTo>
                      <a:pt x="59" y="101"/>
                    </a:lnTo>
                    <a:lnTo>
                      <a:pt x="69" y="97"/>
                    </a:lnTo>
                    <a:lnTo>
                      <a:pt x="79" y="95"/>
                    </a:lnTo>
                    <a:lnTo>
                      <a:pt x="84" y="87"/>
                    </a:lnTo>
                    <a:lnTo>
                      <a:pt x="92" y="80"/>
                    </a:lnTo>
                    <a:lnTo>
                      <a:pt x="99" y="70"/>
                    </a:lnTo>
                    <a:lnTo>
                      <a:pt x="99" y="61"/>
                    </a:lnTo>
                    <a:lnTo>
                      <a:pt x="101" y="50"/>
                    </a:lnTo>
                    <a:lnTo>
                      <a:pt x="99" y="50"/>
                    </a:lnTo>
                    <a:lnTo>
                      <a:pt x="99" y="40"/>
                    </a:lnTo>
                    <a:lnTo>
                      <a:pt x="95" y="34"/>
                    </a:lnTo>
                    <a:lnTo>
                      <a:pt x="92" y="24"/>
                    </a:lnTo>
                    <a:lnTo>
                      <a:pt x="84" y="17"/>
                    </a:lnTo>
                    <a:lnTo>
                      <a:pt x="79" y="11"/>
                    </a:lnTo>
                    <a:lnTo>
                      <a:pt x="69" y="7"/>
                    </a:lnTo>
                    <a:lnTo>
                      <a:pt x="59" y="4"/>
                    </a:lnTo>
                    <a:lnTo>
                      <a:pt x="49" y="4"/>
                    </a:lnTo>
                    <a:lnTo>
                      <a:pt x="40" y="4"/>
                    </a:lnTo>
                    <a:lnTo>
                      <a:pt x="32" y="7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4"/>
                    </a:lnTo>
                    <a:lnTo>
                      <a:pt x="6" y="34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1"/>
                    </a:lnTo>
                    <a:lnTo>
                      <a:pt x="6" y="70"/>
                    </a:lnTo>
                    <a:lnTo>
                      <a:pt x="9" y="80"/>
                    </a:lnTo>
                    <a:lnTo>
                      <a:pt x="15" y="87"/>
                    </a:lnTo>
                    <a:lnTo>
                      <a:pt x="23" y="95"/>
                    </a:lnTo>
                    <a:lnTo>
                      <a:pt x="32" y="97"/>
                    </a:lnTo>
                    <a:lnTo>
                      <a:pt x="40" y="101"/>
                    </a:lnTo>
                    <a:lnTo>
                      <a:pt x="49" y="101"/>
                    </a:lnTo>
                    <a:lnTo>
                      <a:pt x="59" y="101"/>
                    </a:lnTo>
                    <a:lnTo>
                      <a:pt x="69" y="97"/>
                    </a:lnTo>
                    <a:lnTo>
                      <a:pt x="79" y="95"/>
                    </a:lnTo>
                    <a:lnTo>
                      <a:pt x="84" y="87"/>
                    </a:lnTo>
                    <a:lnTo>
                      <a:pt x="92" y="80"/>
                    </a:lnTo>
                    <a:lnTo>
                      <a:pt x="95" y="70"/>
                    </a:lnTo>
                    <a:lnTo>
                      <a:pt x="99" y="61"/>
                    </a:lnTo>
                    <a:lnTo>
                      <a:pt x="99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3" name="Freeform 1625">
                <a:extLst>
                  <a:ext uri="{FF2B5EF4-FFF2-40B4-BE49-F238E27FC236}">
                    <a16:creationId xmlns:a16="http://schemas.microsoft.com/office/drawing/2014/main" id="{F0EC26FC-2145-4B7C-B9A7-3497BDBB7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09"/>
                <a:ext cx="33" cy="33"/>
              </a:xfrm>
              <a:custGeom>
                <a:avLst/>
                <a:gdLst>
                  <a:gd name="T0" fmla="*/ 97 w 97"/>
                  <a:gd name="T1" fmla="*/ 36 h 97"/>
                  <a:gd name="T2" fmla="*/ 90 w 97"/>
                  <a:gd name="T3" fmla="*/ 20 h 97"/>
                  <a:gd name="T4" fmla="*/ 77 w 97"/>
                  <a:gd name="T5" fmla="*/ 7 h 97"/>
                  <a:gd name="T6" fmla="*/ 57 w 97"/>
                  <a:gd name="T7" fmla="*/ 0 h 97"/>
                  <a:gd name="T8" fmla="*/ 38 w 97"/>
                  <a:gd name="T9" fmla="*/ 0 h 97"/>
                  <a:gd name="T10" fmla="*/ 21 w 97"/>
                  <a:gd name="T11" fmla="*/ 7 h 97"/>
                  <a:gd name="T12" fmla="*/ 7 w 97"/>
                  <a:gd name="T13" fmla="*/ 20 h 97"/>
                  <a:gd name="T14" fmla="*/ 0 w 97"/>
                  <a:gd name="T15" fmla="*/ 36 h 97"/>
                  <a:gd name="T16" fmla="*/ 0 w 97"/>
                  <a:gd name="T17" fmla="*/ 57 h 97"/>
                  <a:gd name="T18" fmla="*/ 7 w 97"/>
                  <a:gd name="T19" fmla="*/ 76 h 97"/>
                  <a:gd name="T20" fmla="*/ 21 w 97"/>
                  <a:gd name="T21" fmla="*/ 91 h 97"/>
                  <a:gd name="T22" fmla="*/ 38 w 97"/>
                  <a:gd name="T23" fmla="*/ 97 h 97"/>
                  <a:gd name="T24" fmla="*/ 57 w 97"/>
                  <a:gd name="T25" fmla="*/ 97 h 97"/>
                  <a:gd name="T26" fmla="*/ 77 w 97"/>
                  <a:gd name="T27" fmla="*/ 91 h 97"/>
                  <a:gd name="T28" fmla="*/ 90 w 97"/>
                  <a:gd name="T29" fmla="*/ 76 h 97"/>
                  <a:gd name="T30" fmla="*/ 97 w 97"/>
                  <a:gd name="T31" fmla="*/ 57 h 97"/>
                  <a:gd name="T32" fmla="*/ 93 w 97"/>
                  <a:gd name="T33" fmla="*/ 36 h 97"/>
                  <a:gd name="T34" fmla="*/ 87 w 97"/>
                  <a:gd name="T35" fmla="*/ 20 h 97"/>
                  <a:gd name="T36" fmla="*/ 73 w 97"/>
                  <a:gd name="T37" fmla="*/ 7 h 97"/>
                  <a:gd name="T38" fmla="*/ 57 w 97"/>
                  <a:gd name="T39" fmla="*/ 0 h 97"/>
                  <a:gd name="T40" fmla="*/ 40 w 97"/>
                  <a:gd name="T41" fmla="*/ 0 h 97"/>
                  <a:gd name="T42" fmla="*/ 21 w 97"/>
                  <a:gd name="T43" fmla="*/ 7 h 97"/>
                  <a:gd name="T44" fmla="*/ 10 w 97"/>
                  <a:gd name="T45" fmla="*/ 20 h 97"/>
                  <a:gd name="T46" fmla="*/ 0 w 97"/>
                  <a:gd name="T47" fmla="*/ 36 h 97"/>
                  <a:gd name="T48" fmla="*/ 0 w 97"/>
                  <a:gd name="T49" fmla="*/ 57 h 97"/>
                  <a:gd name="T50" fmla="*/ 10 w 97"/>
                  <a:gd name="T51" fmla="*/ 74 h 97"/>
                  <a:gd name="T52" fmla="*/ 21 w 97"/>
                  <a:gd name="T53" fmla="*/ 86 h 97"/>
                  <a:gd name="T54" fmla="*/ 40 w 97"/>
                  <a:gd name="T55" fmla="*/ 93 h 97"/>
                  <a:gd name="T56" fmla="*/ 57 w 97"/>
                  <a:gd name="T57" fmla="*/ 93 h 97"/>
                  <a:gd name="T58" fmla="*/ 73 w 97"/>
                  <a:gd name="T59" fmla="*/ 86 h 97"/>
                  <a:gd name="T60" fmla="*/ 87 w 97"/>
                  <a:gd name="T61" fmla="*/ 74 h 97"/>
                  <a:gd name="T62" fmla="*/ 93 w 97"/>
                  <a:gd name="T63" fmla="*/ 5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7">
                    <a:moveTo>
                      <a:pt x="97" y="46"/>
                    </a:moveTo>
                    <a:lnTo>
                      <a:pt x="97" y="36"/>
                    </a:lnTo>
                    <a:lnTo>
                      <a:pt x="93" y="30"/>
                    </a:lnTo>
                    <a:lnTo>
                      <a:pt x="90" y="20"/>
                    </a:lnTo>
                    <a:lnTo>
                      <a:pt x="82" y="13"/>
                    </a:lnTo>
                    <a:lnTo>
                      <a:pt x="77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4" y="66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1" y="91"/>
                    </a:lnTo>
                    <a:lnTo>
                      <a:pt x="30" y="93"/>
                    </a:lnTo>
                    <a:lnTo>
                      <a:pt x="38" y="97"/>
                    </a:lnTo>
                    <a:lnTo>
                      <a:pt x="47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7" y="91"/>
                    </a:lnTo>
                    <a:lnTo>
                      <a:pt x="82" y="83"/>
                    </a:lnTo>
                    <a:lnTo>
                      <a:pt x="90" y="76"/>
                    </a:lnTo>
                    <a:lnTo>
                      <a:pt x="93" y="66"/>
                    </a:lnTo>
                    <a:lnTo>
                      <a:pt x="97" y="57"/>
                    </a:lnTo>
                    <a:lnTo>
                      <a:pt x="97" y="46"/>
                    </a:lnTo>
                    <a:lnTo>
                      <a:pt x="93" y="36"/>
                    </a:lnTo>
                    <a:lnTo>
                      <a:pt x="93" y="30"/>
                    </a:lnTo>
                    <a:lnTo>
                      <a:pt x="87" y="20"/>
                    </a:lnTo>
                    <a:lnTo>
                      <a:pt x="80" y="13"/>
                    </a:lnTo>
                    <a:lnTo>
                      <a:pt x="73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10" y="20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4" y="66"/>
                    </a:lnTo>
                    <a:lnTo>
                      <a:pt x="10" y="74"/>
                    </a:lnTo>
                    <a:lnTo>
                      <a:pt x="13" y="81"/>
                    </a:lnTo>
                    <a:lnTo>
                      <a:pt x="21" y="86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3" y="86"/>
                    </a:lnTo>
                    <a:lnTo>
                      <a:pt x="80" y="81"/>
                    </a:lnTo>
                    <a:lnTo>
                      <a:pt x="87" y="74"/>
                    </a:lnTo>
                    <a:lnTo>
                      <a:pt x="93" y="66"/>
                    </a:lnTo>
                    <a:lnTo>
                      <a:pt x="93" y="57"/>
                    </a:lnTo>
                    <a:lnTo>
                      <a:pt x="97" y="46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4" name="Freeform 1626">
                <a:extLst>
                  <a:ext uri="{FF2B5EF4-FFF2-40B4-BE49-F238E27FC236}">
                    <a16:creationId xmlns:a16="http://schemas.microsoft.com/office/drawing/2014/main" id="{3A7CEB50-9BBD-4741-9A0B-9B19076B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09"/>
                <a:ext cx="33" cy="33"/>
              </a:xfrm>
              <a:custGeom>
                <a:avLst/>
                <a:gdLst>
                  <a:gd name="T0" fmla="*/ 93 w 97"/>
                  <a:gd name="T1" fmla="*/ 36 h 97"/>
                  <a:gd name="T2" fmla="*/ 87 w 97"/>
                  <a:gd name="T3" fmla="*/ 20 h 97"/>
                  <a:gd name="T4" fmla="*/ 73 w 97"/>
                  <a:gd name="T5" fmla="*/ 7 h 97"/>
                  <a:gd name="T6" fmla="*/ 57 w 97"/>
                  <a:gd name="T7" fmla="*/ 0 h 97"/>
                  <a:gd name="T8" fmla="*/ 40 w 97"/>
                  <a:gd name="T9" fmla="*/ 0 h 97"/>
                  <a:gd name="T10" fmla="*/ 21 w 97"/>
                  <a:gd name="T11" fmla="*/ 7 h 97"/>
                  <a:gd name="T12" fmla="*/ 10 w 97"/>
                  <a:gd name="T13" fmla="*/ 20 h 97"/>
                  <a:gd name="T14" fmla="*/ 0 w 97"/>
                  <a:gd name="T15" fmla="*/ 36 h 97"/>
                  <a:gd name="T16" fmla="*/ 0 w 97"/>
                  <a:gd name="T17" fmla="*/ 57 h 97"/>
                  <a:gd name="T18" fmla="*/ 10 w 97"/>
                  <a:gd name="T19" fmla="*/ 74 h 97"/>
                  <a:gd name="T20" fmla="*/ 21 w 97"/>
                  <a:gd name="T21" fmla="*/ 86 h 97"/>
                  <a:gd name="T22" fmla="*/ 40 w 97"/>
                  <a:gd name="T23" fmla="*/ 93 h 97"/>
                  <a:gd name="T24" fmla="*/ 57 w 97"/>
                  <a:gd name="T25" fmla="*/ 93 h 97"/>
                  <a:gd name="T26" fmla="*/ 73 w 97"/>
                  <a:gd name="T27" fmla="*/ 86 h 97"/>
                  <a:gd name="T28" fmla="*/ 87 w 97"/>
                  <a:gd name="T29" fmla="*/ 74 h 97"/>
                  <a:gd name="T30" fmla="*/ 93 w 97"/>
                  <a:gd name="T31" fmla="*/ 57 h 97"/>
                  <a:gd name="T32" fmla="*/ 93 w 97"/>
                  <a:gd name="T33" fmla="*/ 46 h 97"/>
                  <a:gd name="T34" fmla="*/ 90 w 97"/>
                  <a:gd name="T35" fmla="*/ 30 h 97"/>
                  <a:gd name="T36" fmla="*/ 80 w 97"/>
                  <a:gd name="T37" fmla="*/ 17 h 97"/>
                  <a:gd name="T38" fmla="*/ 67 w 97"/>
                  <a:gd name="T39" fmla="*/ 7 h 97"/>
                  <a:gd name="T40" fmla="*/ 47 w 97"/>
                  <a:gd name="T41" fmla="*/ 3 h 97"/>
                  <a:gd name="T42" fmla="*/ 30 w 97"/>
                  <a:gd name="T43" fmla="*/ 7 h 97"/>
                  <a:gd name="T44" fmla="*/ 17 w 97"/>
                  <a:gd name="T45" fmla="*/ 17 h 97"/>
                  <a:gd name="T46" fmla="*/ 7 w 97"/>
                  <a:gd name="T47" fmla="*/ 30 h 97"/>
                  <a:gd name="T48" fmla="*/ 4 w 97"/>
                  <a:gd name="T49" fmla="*/ 46 h 97"/>
                  <a:gd name="T50" fmla="*/ 7 w 97"/>
                  <a:gd name="T51" fmla="*/ 66 h 97"/>
                  <a:gd name="T52" fmla="*/ 17 w 97"/>
                  <a:gd name="T53" fmla="*/ 81 h 97"/>
                  <a:gd name="T54" fmla="*/ 30 w 97"/>
                  <a:gd name="T55" fmla="*/ 91 h 97"/>
                  <a:gd name="T56" fmla="*/ 47 w 97"/>
                  <a:gd name="T57" fmla="*/ 93 h 97"/>
                  <a:gd name="T58" fmla="*/ 67 w 97"/>
                  <a:gd name="T59" fmla="*/ 91 h 97"/>
                  <a:gd name="T60" fmla="*/ 80 w 97"/>
                  <a:gd name="T61" fmla="*/ 81 h 97"/>
                  <a:gd name="T62" fmla="*/ 90 w 97"/>
                  <a:gd name="T63" fmla="*/ 66 h 97"/>
                  <a:gd name="T64" fmla="*/ 93 w 97"/>
                  <a:gd name="T65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6"/>
                    </a:moveTo>
                    <a:lnTo>
                      <a:pt x="93" y="36"/>
                    </a:lnTo>
                    <a:lnTo>
                      <a:pt x="93" y="30"/>
                    </a:lnTo>
                    <a:lnTo>
                      <a:pt x="87" y="20"/>
                    </a:lnTo>
                    <a:lnTo>
                      <a:pt x="80" y="13"/>
                    </a:lnTo>
                    <a:lnTo>
                      <a:pt x="73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10" y="20"/>
                    </a:lnTo>
                    <a:lnTo>
                      <a:pt x="4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4" y="66"/>
                    </a:lnTo>
                    <a:lnTo>
                      <a:pt x="10" y="74"/>
                    </a:lnTo>
                    <a:lnTo>
                      <a:pt x="13" y="81"/>
                    </a:lnTo>
                    <a:lnTo>
                      <a:pt x="21" y="86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3" y="86"/>
                    </a:lnTo>
                    <a:lnTo>
                      <a:pt x="80" y="81"/>
                    </a:lnTo>
                    <a:lnTo>
                      <a:pt x="87" y="74"/>
                    </a:lnTo>
                    <a:lnTo>
                      <a:pt x="93" y="66"/>
                    </a:lnTo>
                    <a:lnTo>
                      <a:pt x="93" y="57"/>
                    </a:lnTo>
                    <a:lnTo>
                      <a:pt x="97" y="46"/>
                    </a:lnTo>
                    <a:lnTo>
                      <a:pt x="93" y="46"/>
                    </a:lnTo>
                    <a:lnTo>
                      <a:pt x="93" y="40"/>
                    </a:lnTo>
                    <a:lnTo>
                      <a:pt x="90" y="30"/>
                    </a:lnTo>
                    <a:lnTo>
                      <a:pt x="87" y="23"/>
                    </a:lnTo>
                    <a:lnTo>
                      <a:pt x="80" y="17"/>
                    </a:lnTo>
                    <a:lnTo>
                      <a:pt x="73" y="11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4" y="40"/>
                    </a:lnTo>
                    <a:lnTo>
                      <a:pt x="4" y="46"/>
                    </a:lnTo>
                    <a:lnTo>
                      <a:pt x="4" y="57"/>
                    </a:lnTo>
                    <a:lnTo>
                      <a:pt x="7" y="66"/>
                    </a:lnTo>
                    <a:lnTo>
                      <a:pt x="10" y="74"/>
                    </a:lnTo>
                    <a:lnTo>
                      <a:pt x="17" y="81"/>
                    </a:lnTo>
                    <a:lnTo>
                      <a:pt x="23" y="86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7" y="93"/>
                    </a:lnTo>
                    <a:lnTo>
                      <a:pt x="57" y="93"/>
                    </a:lnTo>
                    <a:lnTo>
                      <a:pt x="67" y="91"/>
                    </a:lnTo>
                    <a:lnTo>
                      <a:pt x="73" y="86"/>
                    </a:lnTo>
                    <a:lnTo>
                      <a:pt x="80" y="81"/>
                    </a:lnTo>
                    <a:lnTo>
                      <a:pt x="87" y="74"/>
                    </a:lnTo>
                    <a:lnTo>
                      <a:pt x="90" y="66"/>
                    </a:lnTo>
                    <a:lnTo>
                      <a:pt x="93" y="57"/>
                    </a:lnTo>
                    <a:lnTo>
                      <a:pt x="93" y="46"/>
                    </a:lnTo>
                    <a:lnTo>
                      <a:pt x="97" y="46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5" name="Freeform 1627">
                <a:extLst>
                  <a:ext uri="{FF2B5EF4-FFF2-40B4-BE49-F238E27FC236}">
                    <a16:creationId xmlns:a16="http://schemas.microsoft.com/office/drawing/2014/main" id="{327D4F7D-1263-41C8-B5A2-37A61F70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910"/>
                <a:ext cx="29" cy="30"/>
              </a:xfrm>
              <a:custGeom>
                <a:avLst/>
                <a:gdLst>
                  <a:gd name="T0" fmla="*/ 89 w 89"/>
                  <a:gd name="T1" fmla="*/ 37 h 90"/>
                  <a:gd name="T2" fmla="*/ 83 w 89"/>
                  <a:gd name="T3" fmla="*/ 20 h 90"/>
                  <a:gd name="T4" fmla="*/ 70 w 89"/>
                  <a:gd name="T5" fmla="*/ 8 h 90"/>
                  <a:gd name="T6" fmla="*/ 54 w 89"/>
                  <a:gd name="T7" fmla="*/ 0 h 90"/>
                  <a:gd name="T8" fmla="*/ 37 w 89"/>
                  <a:gd name="T9" fmla="*/ 0 h 90"/>
                  <a:gd name="T10" fmla="*/ 19 w 89"/>
                  <a:gd name="T11" fmla="*/ 8 h 90"/>
                  <a:gd name="T12" fmla="*/ 7 w 89"/>
                  <a:gd name="T13" fmla="*/ 20 h 90"/>
                  <a:gd name="T14" fmla="*/ 0 w 89"/>
                  <a:gd name="T15" fmla="*/ 37 h 90"/>
                  <a:gd name="T16" fmla="*/ 0 w 89"/>
                  <a:gd name="T17" fmla="*/ 54 h 90"/>
                  <a:gd name="T18" fmla="*/ 7 w 89"/>
                  <a:gd name="T19" fmla="*/ 71 h 90"/>
                  <a:gd name="T20" fmla="*/ 19 w 89"/>
                  <a:gd name="T21" fmla="*/ 83 h 90"/>
                  <a:gd name="T22" fmla="*/ 37 w 89"/>
                  <a:gd name="T23" fmla="*/ 90 h 90"/>
                  <a:gd name="T24" fmla="*/ 54 w 89"/>
                  <a:gd name="T25" fmla="*/ 90 h 90"/>
                  <a:gd name="T26" fmla="*/ 70 w 89"/>
                  <a:gd name="T27" fmla="*/ 83 h 90"/>
                  <a:gd name="T28" fmla="*/ 83 w 89"/>
                  <a:gd name="T29" fmla="*/ 71 h 90"/>
                  <a:gd name="T30" fmla="*/ 89 w 89"/>
                  <a:gd name="T31" fmla="*/ 54 h 90"/>
                  <a:gd name="T32" fmla="*/ 87 w 89"/>
                  <a:gd name="T33" fmla="*/ 37 h 90"/>
                  <a:gd name="T34" fmla="*/ 80 w 89"/>
                  <a:gd name="T35" fmla="*/ 20 h 90"/>
                  <a:gd name="T36" fmla="*/ 70 w 89"/>
                  <a:gd name="T37" fmla="*/ 8 h 90"/>
                  <a:gd name="T38" fmla="*/ 54 w 89"/>
                  <a:gd name="T39" fmla="*/ 0 h 90"/>
                  <a:gd name="T40" fmla="*/ 37 w 89"/>
                  <a:gd name="T41" fmla="*/ 0 h 90"/>
                  <a:gd name="T42" fmla="*/ 19 w 89"/>
                  <a:gd name="T43" fmla="*/ 8 h 90"/>
                  <a:gd name="T44" fmla="*/ 7 w 89"/>
                  <a:gd name="T45" fmla="*/ 20 h 90"/>
                  <a:gd name="T46" fmla="*/ 0 w 89"/>
                  <a:gd name="T47" fmla="*/ 37 h 90"/>
                  <a:gd name="T48" fmla="*/ 0 w 89"/>
                  <a:gd name="T49" fmla="*/ 54 h 90"/>
                  <a:gd name="T50" fmla="*/ 7 w 89"/>
                  <a:gd name="T51" fmla="*/ 71 h 90"/>
                  <a:gd name="T52" fmla="*/ 19 w 89"/>
                  <a:gd name="T53" fmla="*/ 80 h 90"/>
                  <a:gd name="T54" fmla="*/ 37 w 89"/>
                  <a:gd name="T55" fmla="*/ 88 h 90"/>
                  <a:gd name="T56" fmla="*/ 54 w 89"/>
                  <a:gd name="T57" fmla="*/ 88 h 90"/>
                  <a:gd name="T58" fmla="*/ 70 w 89"/>
                  <a:gd name="T59" fmla="*/ 80 h 90"/>
                  <a:gd name="T60" fmla="*/ 80 w 89"/>
                  <a:gd name="T61" fmla="*/ 71 h 90"/>
                  <a:gd name="T62" fmla="*/ 87 w 89"/>
                  <a:gd name="T63" fmla="*/ 5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lnTo>
                      <a:pt x="89" y="37"/>
                    </a:lnTo>
                    <a:lnTo>
                      <a:pt x="87" y="27"/>
                    </a:lnTo>
                    <a:lnTo>
                      <a:pt x="83" y="20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3" y="63"/>
                    </a:lnTo>
                    <a:lnTo>
                      <a:pt x="7" y="71"/>
                    </a:lnTo>
                    <a:lnTo>
                      <a:pt x="14" y="78"/>
                    </a:lnTo>
                    <a:lnTo>
                      <a:pt x="19" y="83"/>
                    </a:lnTo>
                    <a:lnTo>
                      <a:pt x="26" y="88"/>
                    </a:lnTo>
                    <a:lnTo>
                      <a:pt x="37" y="90"/>
                    </a:lnTo>
                    <a:lnTo>
                      <a:pt x="43" y="90"/>
                    </a:lnTo>
                    <a:lnTo>
                      <a:pt x="54" y="90"/>
                    </a:lnTo>
                    <a:lnTo>
                      <a:pt x="64" y="88"/>
                    </a:lnTo>
                    <a:lnTo>
                      <a:pt x="70" y="83"/>
                    </a:lnTo>
                    <a:lnTo>
                      <a:pt x="77" y="78"/>
                    </a:lnTo>
                    <a:lnTo>
                      <a:pt x="83" y="71"/>
                    </a:lnTo>
                    <a:lnTo>
                      <a:pt x="87" y="63"/>
                    </a:lnTo>
                    <a:lnTo>
                      <a:pt x="89" y="54"/>
                    </a:lnTo>
                    <a:lnTo>
                      <a:pt x="89" y="43"/>
                    </a:lnTo>
                    <a:lnTo>
                      <a:pt x="87" y="37"/>
                    </a:lnTo>
                    <a:lnTo>
                      <a:pt x="87" y="27"/>
                    </a:lnTo>
                    <a:lnTo>
                      <a:pt x="80" y="20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3" y="60"/>
                    </a:lnTo>
                    <a:lnTo>
                      <a:pt x="7" y="71"/>
                    </a:lnTo>
                    <a:lnTo>
                      <a:pt x="14" y="78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7" y="88"/>
                    </a:lnTo>
                    <a:lnTo>
                      <a:pt x="43" y="88"/>
                    </a:lnTo>
                    <a:lnTo>
                      <a:pt x="54" y="88"/>
                    </a:lnTo>
                    <a:lnTo>
                      <a:pt x="64" y="83"/>
                    </a:lnTo>
                    <a:lnTo>
                      <a:pt x="70" y="80"/>
                    </a:lnTo>
                    <a:lnTo>
                      <a:pt x="77" y="78"/>
                    </a:lnTo>
                    <a:lnTo>
                      <a:pt x="80" y="71"/>
                    </a:lnTo>
                    <a:lnTo>
                      <a:pt x="87" y="60"/>
                    </a:lnTo>
                    <a:lnTo>
                      <a:pt x="87" y="54"/>
                    </a:lnTo>
                    <a:lnTo>
                      <a:pt x="89" y="43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6" name="Freeform 1628">
                <a:extLst>
                  <a:ext uri="{FF2B5EF4-FFF2-40B4-BE49-F238E27FC236}">
                    <a16:creationId xmlns:a16="http://schemas.microsoft.com/office/drawing/2014/main" id="{FA26FF8A-5A1E-44D6-8117-45A6B996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910"/>
                <a:ext cx="29" cy="29"/>
              </a:xfrm>
              <a:custGeom>
                <a:avLst/>
                <a:gdLst>
                  <a:gd name="T0" fmla="*/ 87 w 89"/>
                  <a:gd name="T1" fmla="*/ 36 h 87"/>
                  <a:gd name="T2" fmla="*/ 80 w 89"/>
                  <a:gd name="T3" fmla="*/ 21 h 87"/>
                  <a:gd name="T4" fmla="*/ 70 w 89"/>
                  <a:gd name="T5" fmla="*/ 7 h 87"/>
                  <a:gd name="T6" fmla="*/ 54 w 89"/>
                  <a:gd name="T7" fmla="*/ 0 h 87"/>
                  <a:gd name="T8" fmla="*/ 37 w 89"/>
                  <a:gd name="T9" fmla="*/ 0 h 87"/>
                  <a:gd name="T10" fmla="*/ 19 w 89"/>
                  <a:gd name="T11" fmla="*/ 7 h 87"/>
                  <a:gd name="T12" fmla="*/ 7 w 89"/>
                  <a:gd name="T13" fmla="*/ 21 h 87"/>
                  <a:gd name="T14" fmla="*/ 0 w 89"/>
                  <a:gd name="T15" fmla="*/ 36 h 87"/>
                  <a:gd name="T16" fmla="*/ 0 w 89"/>
                  <a:gd name="T17" fmla="*/ 53 h 87"/>
                  <a:gd name="T18" fmla="*/ 7 w 89"/>
                  <a:gd name="T19" fmla="*/ 70 h 87"/>
                  <a:gd name="T20" fmla="*/ 19 w 89"/>
                  <a:gd name="T21" fmla="*/ 80 h 87"/>
                  <a:gd name="T22" fmla="*/ 37 w 89"/>
                  <a:gd name="T23" fmla="*/ 87 h 87"/>
                  <a:gd name="T24" fmla="*/ 54 w 89"/>
                  <a:gd name="T25" fmla="*/ 87 h 87"/>
                  <a:gd name="T26" fmla="*/ 70 w 89"/>
                  <a:gd name="T27" fmla="*/ 80 h 87"/>
                  <a:gd name="T28" fmla="*/ 80 w 89"/>
                  <a:gd name="T29" fmla="*/ 70 h 87"/>
                  <a:gd name="T30" fmla="*/ 87 w 89"/>
                  <a:gd name="T31" fmla="*/ 53 h 87"/>
                  <a:gd name="T32" fmla="*/ 87 w 89"/>
                  <a:gd name="T33" fmla="*/ 44 h 87"/>
                  <a:gd name="T34" fmla="*/ 83 w 89"/>
                  <a:gd name="T35" fmla="*/ 27 h 87"/>
                  <a:gd name="T36" fmla="*/ 73 w 89"/>
                  <a:gd name="T37" fmla="*/ 13 h 87"/>
                  <a:gd name="T38" fmla="*/ 59 w 89"/>
                  <a:gd name="T39" fmla="*/ 7 h 87"/>
                  <a:gd name="T40" fmla="*/ 43 w 89"/>
                  <a:gd name="T41" fmla="*/ 4 h 87"/>
                  <a:gd name="T42" fmla="*/ 26 w 89"/>
                  <a:gd name="T43" fmla="*/ 7 h 87"/>
                  <a:gd name="T44" fmla="*/ 14 w 89"/>
                  <a:gd name="T45" fmla="*/ 13 h 87"/>
                  <a:gd name="T46" fmla="*/ 7 w 89"/>
                  <a:gd name="T47" fmla="*/ 27 h 87"/>
                  <a:gd name="T48" fmla="*/ 3 w 89"/>
                  <a:gd name="T49" fmla="*/ 44 h 87"/>
                  <a:gd name="T50" fmla="*/ 7 w 89"/>
                  <a:gd name="T51" fmla="*/ 59 h 87"/>
                  <a:gd name="T52" fmla="*/ 14 w 89"/>
                  <a:gd name="T53" fmla="*/ 73 h 87"/>
                  <a:gd name="T54" fmla="*/ 26 w 89"/>
                  <a:gd name="T55" fmla="*/ 82 h 87"/>
                  <a:gd name="T56" fmla="*/ 43 w 89"/>
                  <a:gd name="T57" fmla="*/ 87 h 87"/>
                  <a:gd name="T58" fmla="*/ 59 w 89"/>
                  <a:gd name="T59" fmla="*/ 82 h 87"/>
                  <a:gd name="T60" fmla="*/ 73 w 89"/>
                  <a:gd name="T61" fmla="*/ 73 h 87"/>
                  <a:gd name="T62" fmla="*/ 83 w 89"/>
                  <a:gd name="T63" fmla="*/ 59 h 87"/>
                  <a:gd name="T64" fmla="*/ 87 w 89"/>
                  <a:gd name="T65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7">
                    <a:moveTo>
                      <a:pt x="89" y="44"/>
                    </a:moveTo>
                    <a:lnTo>
                      <a:pt x="87" y="36"/>
                    </a:lnTo>
                    <a:lnTo>
                      <a:pt x="87" y="27"/>
                    </a:lnTo>
                    <a:lnTo>
                      <a:pt x="80" y="21"/>
                    </a:lnTo>
                    <a:lnTo>
                      <a:pt x="77" y="13"/>
                    </a:lnTo>
                    <a:lnTo>
                      <a:pt x="70" y="7"/>
                    </a:lnTo>
                    <a:lnTo>
                      <a:pt x="64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7" y="21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7" y="70"/>
                    </a:lnTo>
                    <a:lnTo>
                      <a:pt x="14" y="78"/>
                    </a:lnTo>
                    <a:lnTo>
                      <a:pt x="19" y="80"/>
                    </a:lnTo>
                    <a:lnTo>
                      <a:pt x="26" y="82"/>
                    </a:lnTo>
                    <a:lnTo>
                      <a:pt x="37" y="87"/>
                    </a:lnTo>
                    <a:lnTo>
                      <a:pt x="43" y="87"/>
                    </a:lnTo>
                    <a:lnTo>
                      <a:pt x="54" y="87"/>
                    </a:lnTo>
                    <a:lnTo>
                      <a:pt x="64" y="82"/>
                    </a:lnTo>
                    <a:lnTo>
                      <a:pt x="70" y="80"/>
                    </a:lnTo>
                    <a:lnTo>
                      <a:pt x="77" y="78"/>
                    </a:lnTo>
                    <a:lnTo>
                      <a:pt x="80" y="70"/>
                    </a:lnTo>
                    <a:lnTo>
                      <a:pt x="87" y="59"/>
                    </a:lnTo>
                    <a:lnTo>
                      <a:pt x="87" y="53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7" y="36"/>
                    </a:lnTo>
                    <a:lnTo>
                      <a:pt x="83" y="27"/>
                    </a:lnTo>
                    <a:lnTo>
                      <a:pt x="80" y="21"/>
                    </a:lnTo>
                    <a:lnTo>
                      <a:pt x="73" y="13"/>
                    </a:lnTo>
                    <a:lnTo>
                      <a:pt x="66" y="10"/>
                    </a:lnTo>
                    <a:lnTo>
                      <a:pt x="59" y="7"/>
                    </a:lnTo>
                    <a:lnTo>
                      <a:pt x="54" y="4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26" y="7"/>
                    </a:lnTo>
                    <a:lnTo>
                      <a:pt x="19" y="10"/>
                    </a:lnTo>
                    <a:lnTo>
                      <a:pt x="14" y="13"/>
                    </a:lnTo>
                    <a:lnTo>
                      <a:pt x="9" y="21"/>
                    </a:lnTo>
                    <a:lnTo>
                      <a:pt x="7" y="27"/>
                    </a:lnTo>
                    <a:lnTo>
                      <a:pt x="3" y="36"/>
                    </a:lnTo>
                    <a:lnTo>
                      <a:pt x="3" y="44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9" y="67"/>
                    </a:lnTo>
                    <a:lnTo>
                      <a:pt x="14" y="73"/>
                    </a:lnTo>
                    <a:lnTo>
                      <a:pt x="19" y="80"/>
                    </a:lnTo>
                    <a:lnTo>
                      <a:pt x="26" y="82"/>
                    </a:lnTo>
                    <a:lnTo>
                      <a:pt x="37" y="87"/>
                    </a:lnTo>
                    <a:lnTo>
                      <a:pt x="43" y="87"/>
                    </a:lnTo>
                    <a:lnTo>
                      <a:pt x="54" y="87"/>
                    </a:lnTo>
                    <a:lnTo>
                      <a:pt x="59" y="82"/>
                    </a:lnTo>
                    <a:lnTo>
                      <a:pt x="66" y="80"/>
                    </a:lnTo>
                    <a:lnTo>
                      <a:pt x="73" y="73"/>
                    </a:lnTo>
                    <a:lnTo>
                      <a:pt x="80" y="67"/>
                    </a:lnTo>
                    <a:lnTo>
                      <a:pt x="83" y="59"/>
                    </a:lnTo>
                    <a:lnTo>
                      <a:pt x="87" y="53"/>
                    </a:lnTo>
                    <a:lnTo>
                      <a:pt x="87" y="44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7" name="Freeform 1629">
                <a:extLst>
                  <a:ext uri="{FF2B5EF4-FFF2-40B4-BE49-F238E27FC236}">
                    <a16:creationId xmlns:a16="http://schemas.microsoft.com/office/drawing/2014/main" id="{732B52A4-7EBA-424D-AFFB-57FA941D6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12"/>
                <a:ext cx="27" cy="28"/>
              </a:xfrm>
              <a:custGeom>
                <a:avLst/>
                <a:gdLst>
                  <a:gd name="T0" fmla="*/ 83 w 83"/>
                  <a:gd name="T1" fmla="*/ 33 h 84"/>
                  <a:gd name="T2" fmla="*/ 75 w 83"/>
                  <a:gd name="T3" fmla="*/ 16 h 84"/>
                  <a:gd name="T4" fmla="*/ 63 w 83"/>
                  <a:gd name="T5" fmla="*/ 6 h 84"/>
                  <a:gd name="T6" fmla="*/ 50 w 83"/>
                  <a:gd name="T7" fmla="*/ 0 h 84"/>
                  <a:gd name="T8" fmla="*/ 33 w 83"/>
                  <a:gd name="T9" fmla="*/ 0 h 84"/>
                  <a:gd name="T10" fmla="*/ 16 w 83"/>
                  <a:gd name="T11" fmla="*/ 6 h 84"/>
                  <a:gd name="T12" fmla="*/ 6 w 83"/>
                  <a:gd name="T13" fmla="*/ 16 h 84"/>
                  <a:gd name="T14" fmla="*/ 0 w 83"/>
                  <a:gd name="T15" fmla="*/ 33 h 84"/>
                  <a:gd name="T16" fmla="*/ 0 w 83"/>
                  <a:gd name="T17" fmla="*/ 50 h 84"/>
                  <a:gd name="T18" fmla="*/ 6 w 83"/>
                  <a:gd name="T19" fmla="*/ 63 h 84"/>
                  <a:gd name="T20" fmla="*/ 16 w 83"/>
                  <a:gd name="T21" fmla="*/ 76 h 84"/>
                  <a:gd name="T22" fmla="*/ 33 w 83"/>
                  <a:gd name="T23" fmla="*/ 84 h 84"/>
                  <a:gd name="T24" fmla="*/ 50 w 83"/>
                  <a:gd name="T25" fmla="*/ 84 h 84"/>
                  <a:gd name="T26" fmla="*/ 63 w 83"/>
                  <a:gd name="T27" fmla="*/ 76 h 84"/>
                  <a:gd name="T28" fmla="*/ 75 w 83"/>
                  <a:gd name="T29" fmla="*/ 63 h 84"/>
                  <a:gd name="T30" fmla="*/ 83 w 83"/>
                  <a:gd name="T31" fmla="*/ 50 h 84"/>
                  <a:gd name="T32" fmla="*/ 80 w 83"/>
                  <a:gd name="T33" fmla="*/ 39 h 84"/>
                  <a:gd name="T34" fmla="*/ 80 w 83"/>
                  <a:gd name="T35" fmla="*/ 27 h 84"/>
                  <a:gd name="T36" fmla="*/ 70 w 83"/>
                  <a:gd name="T37" fmla="*/ 13 h 84"/>
                  <a:gd name="T38" fmla="*/ 56 w 83"/>
                  <a:gd name="T39" fmla="*/ 4 h 84"/>
                  <a:gd name="T40" fmla="*/ 40 w 83"/>
                  <a:gd name="T41" fmla="*/ 0 h 84"/>
                  <a:gd name="T42" fmla="*/ 26 w 83"/>
                  <a:gd name="T43" fmla="*/ 4 h 84"/>
                  <a:gd name="T44" fmla="*/ 14 w 83"/>
                  <a:gd name="T45" fmla="*/ 13 h 84"/>
                  <a:gd name="T46" fmla="*/ 3 w 83"/>
                  <a:gd name="T47" fmla="*/ 27 h 84"/>
                  <a:gd name="T48" fmla="*/ 0 w 83"/>
                  <a:gd name="T49" fmla="*/ 39 h 84"/>
                  <a:gd name="T50" fmla="*/ 3 w 83"/>
                  <a:gd name="T51" fmla="*/ 56 h 84"/>
                  <a:gd name="T52" fmla="*/ 14 w 83"/>
                  <a:gd name="T53" fmla="*/ 69 h 84"/>
                  <a:gd name="T54" fmla="*/ 26 w 83"/>
                  <a:gd name="T55" fmla="*/ 76 h 84"/>
                  <a:gd name="T56" fmla="*/ 40 w 83"/>
                  <a:gd name="T57" fmla="*/ 79 h 84"/>
                  <a:gd name="T58" fmla="*/ 56 w 83"/>
                  <a:gd name="T59" fmla="*/ 76 h 84"/>
                  <a:gd name="T60" fmla="*/ 70 w 83"/>
                  <a:gd name="T61" fmla="*/ 69 h 84"/>
                  <a:gd name="T62" fmla="*/ 80 w 83"/>
                  <a:gd name="T63" fmla="*/ 56 h 84"/>
                  <a:gd name="T64" fmla="*/ 80 w 83"/>
                  <a:gd name="T65" fmla="*/ 3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4">
                    <a:moveTo>
                      <a:pt x="83" y="39"/>
                    </a:moveTo>
                    <a:lnTo>
                      <a:pt x="83" y="33"/>
                    </a:lnTo>
                    <a:lnTo>
                      <a:pt x="80" y="23"/>
                    </a:lnTo>
                    <a:lnTo>
                      <a:pt x="75" y="16"/>
                    </a:lnTo>
                    <a:lnTo>
                      <a:pt x="70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0" y="50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0" y="69"/>
                    </a:lnTo>
                    <a:lnTo>
                      <a:pt x="16" y="76"/>
                    </a:lnTo>
                    <a:lnTo>
                      <a:pt x="23" y="79"/>
                    </a:lnTo>
                    <a:lnTo>
                      <a:pt x="33" y="84"/>
                    </a:lnTo>
                    <a:lnTo>
                      <a:pt x="40" y="84"/>
                    </a:lnTo>
                    <a:lnTo>
                      <a:pt x="50" y="84"/>
                    </a:lnTo>
                    <a:lnTo>
                      <a:pt x="56" y="79"/>
                    </a:lnTo>
                    <a:lnTo>
                      <a:pt x="63" y="76"/>
                    </a:lnTo>
                    <a:lnTo>
                      <a:pt x="70" y="69"/>
                    </a:lnTo>
                    <a:lnTo>
                      <a:pt x="75" y="63"/>
                    </a:lnTo>
                    <a:lnTo>
                      <a:pt x="80" y="56"/>
                    </a:lnTo>
                    <a:lnTo>
                      <a:pt x="83" y="50"/>
                    </a:lnTo>
                    <a:lnTo>
                      <a:pt x="83" y="39"/>
                    </a:lnTo>
                    <a:lnTo>
                      <a:pt x="80" y="39"/>
                    </a:lnTo>
                    <a:lnTo>
                      <a:pt x="80" y="33"/>
                    </a:lnTo>
                    <a:lnTo>
                      <a:pt x="80" y="27"/>
                    </a:lnTo>
                    <a:lnTo>
                      <a:pt x="73" y="19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6" y="19"/>
                    </a:lnTo>
                    <a:lnTo>
                      <a:pt x="3" y="27"/>
                    </a:lnTo>
                    <a:lnTo>
                      <a:pt x="3" y="33"/>
                    </a:lnTo>
                    <a:lnTo>
                      <a:pt x="0" y="39"/>
                    </a:lnTo>
                    <a:lnTo>
                      <a:pt x="3" y="50"/>
                    </a:lnTo>
                    <a:lnTo>
                      <a:pt x="3" y="56"/>
                    </a:lnTo>
                    <a:lnTo>
                      <a:pt x="6" y="63"/>
                    </a:lnTo>
                    <a:lnTo>
                      <a:pt x="14" y="69"/>
                    </a:lnTo>
                    <a:lnTo>
                      <a:pt x="20" y="74"/>
                    </a:lnTo>
                    <a:lnTo>
                      <a:pt x="26" y="76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50" y="79"/>
                    </a:lnTo>
                    <a:lnTo>
                      <a:pt x="56" y="76"/>
                    </a:lnTo>
                    <a:lnTo>
                      <a:pt x="63" y="74"/>
                    </a:lnTo>
                    <a:lnTo>
                      <a:pt x="70" y="69"/>
                    </a:lnTo>
                    <a:lnTo>
                      <a:pt x="73" y="63"/>
                    </a:lnTo>
                    <a:lnTo>
                      <a:pt x="80" y="56"/>
                    </a:lnTo>
                    <a:lnTo>
                      <a:pt x="80" y="50"/>
                    </a:lnTo>
                    <a:lnTo>
                      <a:pt x="80" y="39"/>
                    </a:ln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8" name="Freeform 1630">
                <a:extLst>
                  <a:ext uri="{FF2B5EF4-FFF2-40B4-BE49-F238E27FC236}">
                    <a16:creationId xmlns:a16="http://schemas.microsoft.com/office/drawing/2014/main" id="{3498E246-30CC-493B-9ADD-B5BF2801A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11"/>
                <a:ext cx="27" cy="27"/>
              </a:xfrm>
              <a:custGeom>
                <a:avLst/>
                <a:gdLst>
                  <a:gd name="T0" fmla="*/ 80 w 80"/>
                  <a:gd name="T1" fmla="*/ 34 h 80"/>
                  <a:gd name="T2" fmla="*/ 73 w 80"/>
                  <a:gd name="T3" fmla="*/ 19 h 80"/>
                  <a:gd name="T4" fmla="*/ 63 w 80"/>
                  <a:gd name="T5" fmla="*/ 7 h 80"/>
                  <a:gd name="T6" fmla="*/ 50 w 80"/>
                  <a:gd name="T7" fmla="*/ 0 h 80"/>
                  <a:gd name="T8" fmla="*/ 33 w 80"/>
                  <a:gd name="T9" fmla="*/ 0 h 80"/>
                  <a:gd name="T10" fmla="*/ 20 w 80"/>
                  <a:gd name="T11" fmla="*/ 7 h 80"/>
                  <a:gd name="T12" fmla="*/ 6 w 80"/>
                  <a:gd name="T13" fmla="*/ 19 h 80"/>
                  <a:gd name="T14" fmla="*/ 4 w 80"/>
                  <a:gd name="T15" fmla="*/ 34 h 80"/>
                  <a:gd name="T16" fmla="*/ 4 w 80"/>
                  <a:gd name="T17" fmla="*/ 49 h 80"/>
                  <a:gd name="T18" fmla="*/ 6 w 80"/>
                  <a:gd name="T19" fmla="*/ 64 h 80"/>
                  <a:gd name="T20" fmla="*/ 20 w 80"/>
                  <a:gd name="T21" fmla="*/ 74 h 80"/>
                  <a:gd name="T22" fmla="*/ 33 w 80"/>
                  <a:gd name="T23" fmla="*/ 80 h 80"/>
                  <a:gd name="T24" fmla="*/ 50 w 80"/>
                  <a:gd name="T25" fmla="*/ 80 h 80"/>
                  <a:gd name="T26" fmla="*/ 63 w 80"/>
                  <a:gd name="T27" fmla="*/ 74 h 80"/>
                  <a:gd name="T28" fmla="*/ 73 w 80"/>
                  <a:gd name="T29" fmla="*/ 64 h 80"/>
                  <a:gd name="T30" fmla="*/ 80 w 80"/>
                  <a:gd name="T31" fmla="*/ 49 h 80"/>
                  <a:gd name="T32" fmla="*/ 80 w 80"/>
                  <a:gd name="T33" fmla="*/ 34 h 80"/>
                  <a:gd name="T34" fmla="*/ 73 w 80"/>
                  <a:gd name="T35" fmla="*/ 19 h 80"/>
                  <a:gd name="T36" fmla="*/ 63 w 80"/>
                  <a:gd name="T37" fmla="*/ 9 h 80"/>
                  <a:gd name="T38" fmla="*/ 50 w 80"/>
                  <a:gd name="T39" fmla="*/ 3 h 80"/>
                  <a:gd name="T40" fmla="*/ 33 w 80"/>
                  <a:gd name="T41" fmla="*/ 3 h 80"/>
                  <a:gd name="T42" fmla="*/ 20 w 80"/>
                  <a:gd name="T43" fmla="*/ 9 h 80"/>
                  <a:gd name="T44" fmla="*/ 10 w 80"/>
                  <a:gd name="T45" fmla="*/ 19 h 80"/>
                  <a:gd name="T46" fmla="*/ 4 w 80"/>
                  <a:gd name="T47" fmla="*/ 34 h 80"/>
                  <a:gd name="T48" fmla="*/ 4 w 80"/>
                  <a:gd name="T49" fmla="*/ 49 h 80"/>
                  <a:gd name="T50" fmla="*/ 10 w 80"/>
                  <a:gd name="T51" fmla="*/ 64 h 80"/>
                  <a:gd name="T52" fmla="*/ 20 w 80"/>
                  <a:gd name="T53" fmla="*/ 74 h 80"/>
                  <a:gd name="T54" fmla="*/ 33 w 80"/>
                  <a:gd name="T55" fmla="*/ 80 h 80"/>
                  <a:gd name="T56" fmla="*/ 50 w 80"/>
                  <a:gd name="T57" fmla="*/ 80 h 80"/>
                  <a:gd name="T58" fmla="*/ 63 w 80"/>
                  <a:gd name="T59" fmla="*/ 74 h 80"/>
                  <a:gd name="T60" fmla="*/ 73 w 80"/>
                  <a:gd name="T61" fmla="*/ 64 h 80"/>
                  <a:gd name="T62" fmla="*/ 80 w 80"/>
                  <a:gd name="T63" fmla="*/ 4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4"/>
                    </a:lnTo>
                    <a:lnTo>
                      <a:pt x="80" y="26"/>
                    </a:lnTo>
                    <a:lnTo>
                      <a:pt x="73" y="19"/>
                    </a:lnTo>
                    <a:lnTo>
                      <a:pt x="71" y="14"/>
                    </a:lnTo>
                    <a:lnTo>
                      <a:pt x="63" y="7"/>
                    </a:lnTo>
                    <a:lnTo>
                      <a:pt x="56" y="3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3"/>
                    </a:lnTo>
                    <a:lnTo>
                      <a:pt x="20" y="7"/>
                    </a:lnTo>
                    <a:lnTo>
                      <a:pt x="14" y="14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4" y="34"/>
                    </a:lnTo>
                    <a:lnTo>
                      <a:pt x="0" y="40"/>
                    </a:lnTo>
                    <a:lnTo>
                      <a:pt x="4" y="49"/>
                    </a:lnTo>
                    <a:lnTo>
                      <a:pt x="4" y="57"/>
                    </a:lnTo>
                    <a:lnTo>
                      <a:pt x="6" y="64"/>
                    </a:lnTo>
                    <a:lnTo>
                      <a:pt x="14" y="70"/>
                    </a:lnTo>
                    <a:lnTo>
                      <a:pt x="20" y="74"/>
                    </a:lnTo>
                    <a:lnTo>
                      <a:pt x="27" y="76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6"/>
                    </a:lnTo>
                    <a:lnTo>
                      <a:pt x="63" y="74"/>
                    </a:lnTo>
                    <a:lnTo>
                      <a:pt x="71" y="70"/>
                    </a:lnTo>
                    <a:lnTo>
                      <a:pt x="73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80" y="40"/>
                    </a:lnTo>
                    <a:lnTo>
                      <a:pt x="80" y="34"/>
                    </a:lnTo>
                    <a:lnTo>
                      <a:pt x="77" y="26"/>
                    </a:lnTo>
                    <a:lnTo>
                      <a:pt x="73" y="19"/>
                    </a:lnTo>
                    <a:lnTo>
                      <a:pt x="71" y="14"/>
                    </a:lnTo>
                    <a:lnTo>
                      <a:pt x="63" y="9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7" y="7"/>
                    </a:lnTo>
                    <a:lnTo>
                      <a:pt x="20" y="9"/>
                    </a:lnTo>
                    <a:lnTo>
                      <a:pt x="14" y="14"/>
                    </a:lnTo>
                    <a:lnTo>
                      <a:pt x="10" y="19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4" y="49"/>
                    </a:lnTo>
                    <a:lnTo>
                      <a:pt x="6" y="57"/>
                    </a:lnTo>
                    <a:lnTo>
                      <a:pt x="10" y="64"/>
                    </a:lnTo>
                    <a:lnTo>
                      <a:pt x="14" y="66"/>
                    </a:lnTo>
                    <a:lnTo>
                      <a:pt x="20" y="74"/>
                    </a:lnTo>
                    <a:lnTo>
                      <a:pt x="27" y="76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6"/>
                    </a:lnTo>
                    <a:lnTo>
                      <a:pt x="63" y="74"/>
                    </a:lnTo>
                    <a:lnTo>
                      <a:pt x="71" y="66"/>
                    </a:lnTo>
                    <a:lnTo>
                      <a:pt x="73" y="64"/>
                    </a:lnTo>
                    <a:lnTo>
                      <a:pt x="77" y="57"/>
                    </a:lnTo>
                    <a:lnTo>
                      <a:pt x="80" y="49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59" name="Freeform 1631">
                <a:extLst>
                  <a:ext uri="{FF2B5EF4-FFF2-40B4-BE49-F238E27FC236}">
                    <a16:creationId xmlns:a16="http://schemas.microsoft.com/office/drawing/2014/main" id="{5610783C-39F8-4C0A-B6B2-3847DE63C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913"/>
                <a:ext cx="25" cy="25"/>
              </a:xfrm>
              <a:custGeom>
                <a:avLst/>
                <a:gdLst>
                  <a:gd name="T0" fmla="*/ 77 w 77"/>
                  <a:gd name="T1" fmla="*/ 29 h 75"/>
                  <a:gd name="T2" fmla="*/ 70 w 77"/>
                  <a:gd name="T3" fmla="*/ 15 h 75"/>
                  <a:gd name="T4" fmla="*/ 60 w 77"/>
                  <a:gd name="T5" fmla="*/ 6 h 75"/>
                  <a:gd name="T6" fmla="*/ 47 w 77"/>
                  <a:gd name="T7" fmla="*/ 0 h 75"/>
                  <a:gd name="T8" fmla="*/ 30 w 77"/>
                  <a:gd name="T9" fmla="*/ 0 h 75"/>
                  <a:gd name="T10" fmla="*/ 17 w 77"/>
                  <a:gd name="T11" fmla="*/ 6 h 75"/>
                  <a:gd name="T12" fmla="*/ 7 w 77"/>
                  <a:gd name="T13" fmla="*/ 15 h 75"/>
                  <a:gd name="T14" fmla="*/ 0 w 77"/>
                  <a:gd name="T15" fmla="*/ 29 h 75"/>
                  <a:gd name="T16" fmla="*/ 0 w 77"/>
                  <a:gd name="T17" fmla="*/ 46 h 75"/>
                  <a:gd name="T18" fmla="*/ 7 w 77"/>
                  <a:gd name="T19" fmla="*/ 59 h 75"/>
                  <a:gd name="T20" fmla="*/ 17 w 77"/>
                  <a:gd name="T21" fmla="*/ 70 h 75"/>
                  <a:gd name="T22" fmla="*/ 30 w 77"/>
                  <a:gd name="T23" fmla="*/ 75 h 75"/>
                  <a:gd name="T24" fmla="*/ 47 w 77"/>
                  <a:gd name="T25" fmla="*/ 75 h 75"/>
                  <a:gd name="T26" fmla="*/ 60 w 77"/>
                  <a:gd name="T27" fmla="*/ 70 h 75"/>
                  <a:gd name="T28" fmla="*/ 70 w 77"/>
                  <a:gd name="T29" fmla="*/ 59 h 75"/>
                  <a:gd name="T30" fmla="*/ 77 w 77"/>
                  <a:gd name="T31" fmla="*/ 46 h 75"/>
                  <a:gd name="T32" fmla="*/ 72 w 77"/>
                  <a:gd name="T33" fmla="*/ 35 h 75"/>
                  <a:gd name="T34" fmla="*/ 70 w 77"/>
                  <a:gd name="T35" fmla="*/ 23 h 75"/>
                  <a:gd name="T36" fmla="*/ 63 w 77"/>
                  <a:gd name="T37" fmla="*/ 12 h 75"/>
                  <a:gd name="T38" fmla="*/ 53 w 77"/>
                  <a:gd name="T39" fmla="*/ 2 h 75"/>
                  <a:gd name="T40" fmla="*/ 37 w 77"/>
                  <a:gd name="T41" fmla="*/ 0 h 75"/>
                  <a:gd name="T42" fmla="*/ 23 w 77"/>
                  <a:gd name="T43" fmla="*/ 2 h 75"/>
                  <a:gd name="T44" fmla="*/ 13 w 77"/>
                  <a:gd name="T45" fmla="*/ 12 h 75"/>
                  <a:gd name="T46" fmla="*/ 3 w 77"/>
                  <a:gd name="T47" fmla="*/ 23 h 75"/>
                  <a:gd name="T48" fmla="*/ 0 w 77"/>
                  <a:gd name="T49" fmla="*/ 35 h 75"/>
                  <a:gd name="T50" fmla="*/ 3 w 77"/>
                  <a:gd name="T51" fmla="*/ 52 h 75"/>
                  <a:gd name="T52" fmla="*/ 13 w 77"/>
                  <a:gd name="T53" fmla="*/ 63 h 75"/>
                  <a:gd name="T54" fmla="*/ 23 w 77"/>
                  <a:gd name="T55" fmla="*/ 70 h 75"/>
                  <a:gd name="T56" fmla="*/ 37 w 77"/>
                  <a:gd name="T57" fmla="*/ 72 h 75"/>
                  <a:gd name="T58" fmla="*/ 53 w 77"/>
                  <a:gd name="T59" fmla="*/ 70 h 75"/>
                  <a:gd name="T60" fmla="*/ 63 w 77"/>
                  <a:gd name="T61" fmla="*/ 63 h 75"/>
                  <a:gd name="T62" fmla="*/ 70 w 77"/>
                  <a:gd name="T63" fmla="*/ 52 h 75"/>
                  <a:gd name="T64" fmla="*/ 72 w 77"/>
                  <a:gd name="T65" fmla="*/ 3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5">
                    <a:moveTo>
                      <a:pt x="77" y="35"/>
                    </a:moveTo>
                    <a:lnTo>
                      <a:pt x="77" y="29"/>
                    </a:lnTo>
                    <a:lnTo>
                      <a:pt x="72" y="23"/>
                    </a:lnTo>
                    <a:lnTo>
                      <a:pt x="70" y="15"/>
                    </a:lnTo>
                    <a:lnTo>
                      <a:pt x="67" y="9"/>
                    </a:lnTo>
                    <a:lnTo>
                      <a:pt x="60" y="6"/>
                    </a:lnTo>
                    <a:lnTo>
                      <a:pt x="53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9"/>
                    </a:lnTo>
                    <a:lnTo>
                      <a:pt x="7" y="15"/>
                    </a:lnTo>
                    <a:lnTo>
                      <a:pt x="3" y="23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3" y="52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70"/>
                    </a:lnTo>
                    <a:lnTo>
                      <a:pt x="23" y="72"/>
                    </a:lnTo>
                    <a:lnTo>
                      <a:pt x="30" y="75"/>
                    </a:lnTo>
                    <a:lnTo>
                      <a:pt x="37" y="75"/>
                    </a:lnTo>
                    <a:lnTo>
                      <a:pt x="47" y="75"/>
                    </a:lnTo>
                    <a:lnTo>
                      <a:pt x="53" y="72"/>
                    </a:lnTo>
                    <a:lnTo>
                      <a:pt x="60" y="70"/>
                    </a:lnTo>
                    <a:lnTo>
                      <a:pt x="67" y="63"/>
                    </a:lnTo>
                    <a:lnTo>
                      <a:pt x="70" y="59"/>
                    </a:lnTo>
                    <a:lnTo>
                      <a:pt x="72" y="52"/>
                    </a:lnTo>
                    <a:lnTo>
                      <a:pt x="77" y="46"/>
                    </a:lnTo>
                    <a:lnTo>
                      <a:pt x="77" y="35"/>
                    </a:lnTo>
                    <a:lnTo>
                      <a:pt x="72" y="35"/>
                    </a:lnTo>
                    <a:lnTo>
                      <a:pt x="72" y="29"/>
                    </a:lnTo>
                    <a:lnTo>
                      <a:pt x="70" y="23"/>
                    </a:lnTo>
                    <a:lnTo>
                      <a:pt x="67" y="15"/>
                    </a:lnTo>
                    <a:lnTo>
                      <a:pt x="63" y="12"/>
                    </a:lnTo>
                    <a:lnTo>
                      <a:pt x="60" y="6"/>
                    </a:lnTo>
                    <a:lnTo>
                      <a:pt x="53" y="2"/>
                    </a:lnTo>
                    <a:lnTo>
                      <a:pt x="47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3" y="12"/>
                    </a:lnTo>
                    <a:lnTo>
                      <a:pt x="7" y="15"/>
                    </a:lnTo>
                    <a:lnTo>
                      <a:pt x="3" y="23"/>
                    </a:lnTo>
                    <a:lnTo>
                      <a:pt x="3" y="29"/>
                    </a:lnTo>
                    <a:lnTo>
                      <a:pt x="0" y="35"/>
                    </a:lnTo>
                    <a:lnTo>
                      <a:pt x="3" y="46"/>
                    </a:lnTo>
                    <a:lnTo>
                      <a:pt x="3" y="52"/>
                    </a:lnTo>
                    <a:lnTo>
                      <a:pt x="7" y="55"/>
                    </a:lnTo>
                    <a:lnTo>
                      <a:pt x="13" y="63"/>
                    </a:lnTo>
                    <a:lnTo>
                      <a:pt x="17" y="65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47" y="72"/>
                    </a:lnTo>
                    <a:lnTo>
                      <a:pt x="53" y="70"/>
                    </a:lnTo>
                    <a:lnTo>
                      <a:pt x="60" y="65"/>
                    </a:lnTo>
                    <a:lnTo>
                      <a:pt x="63" y="63"/>
                    </a:lnTo>
                    <a:lnTo>
                      <a:pt x="67" y="55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2" y="35"/>
                    </a:lnTo>
                    <a:lnTo>
                      <a:pt x="77" y="35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0" name="Freeform 1632">
                <a:extLst>
                  <a:ext uri="{FF2B5EF4-FFF2-40B4-BE49-F238E27FC236}">
                    <a16:creationId xmlns:a16="http://schemas.microsoft.com/office/drawing/2014/main" id="{20178B39-1F71-41EC-99EB-A07DB6715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1912"/>
                <a:ext cx="24" cy="25"/>
              </a:xfrm>
              <a:custGeom>
                <a:avLst/>
                <a:gdLst>
                  <a:gd name="T0" fmla="*/ 73 w 73"/>
                  <a:gd name="T1" fmla="*/ 29 h 73"/>
                  <a:gd name="T2" fmla="*/ 66 w 73"/>
                  <a:gd name="T3" fmla="*/ 16 h 73"/>
                  <a:gd name="T4" fmla="*/ 59 w 73"/>
                  <a:gd name="T5" fmla="*/ 6 h 73"/>
                  <a:gd name="T6" fmla="*/ 47 w 73"/>
                  <a:gd name="T7" fmla="*/ 3 h 73"/>
                  <a:gd name="T8" fmla="*/ 30 w 73"/>
                  <a:gd name="T9" fmla="*/ 3 h 73"/>
                  <a:gd name="T10" fmla="*/ 17 w 73"/>
                  <a:gd name="T11" fmla="*/ 6 h 73"/>
                  <a:gd name="T12" fmla="*/ 7 w 73"/>
                  <a:gd name="T13" fmla="*/ 16 h 73"/>
                  <a:gd name="T14" fmla="*/ 2 w 73"/>
                  <a:gd name="T15" fmla="*/ 29 h 73"/>
                  <a:gd name="T16" fmla="*/ 2 w 73"/>
                  <a:gd name="T17" fmla="*/ 46 h 73"/>
                  <a:gd name="T18" fmla="*/ 7 w 73"/>
                  <a:gd name="T19" fmla="*/ 56 h 73"/>
                  <a:gd name="T20" fmla="*/ 17 w 73"/>
                  <a:gd name="T21" fmla="*/ 66 h 73"/>
                  <a:gd name="T22" fmla="*/ 30 w 73"/>
                  <a:gd name="T23" fmla="*/ 73 h 73"/>
                  <a:gd name="T24" fmla="*/ 47 w 73"/>
                  <a:gd name="T25" fmla="*/ 73 h 73"/>
                  <a:gd name="T26" fmla="*/ 59 w 73"/>
                  <a:gd name="T27" fmla="*/ 66 h 73"/>
                  <a:gd name="T28" fmla="*/ 66 w 73"/>
                  <a:gd name="T29" fmla="*/ 56 h 73"/>
                  <a:gd name="T30" fmla="*/ 73 w 73"/>
                  <a:gd name="T31" fmla="*/ 46 h 73"/>
                  <a:gd name="T32" fmla="*/ 73 w 73"/>
                  <a:gd name="T33" fmla="*/ 29 h 73"/>
                  <a:gd name="T34" fmla="*/ 66 w 73"/>
                  <a:gd name="T35" fmla="*/ 16 h 73"/>
                  <a:gd name="T36" fmla="*/ 57 w 73"/>
                  <a:gd name="T37" fmla="*/ 10 h 73"/>
                  <a:gd name="T38" fmla="*/ 42 w 73"/>
                  <a:gd name="T39" fmla="*/ 3 h 73"/>
                  <a:gd name="T40" fmla="*/ 30 w 73"/>
                  <a:gd name="T41" fmla="*/ 3 h 73"/>
                  <a:gd name="T42" fmla="*/ 19 w 73"/>
                  <a:gd name="T43" fmla="*/ 10 h 73"/>
                  <a:gd name="T44" fmla="*/ 10 w 73"/>
                  <a:gd name="T45" fmla="*/ 16 h 73"/>
                  <a:gd name="T46" fmla="*/ 2 w 73"/>
                  <a:gd name="T47" fmla="*/ 29 h 73"/>
                  <a:gd name="T48" fmla="*/ 2 w 73"/>
                  <a:gd name="T49" fmla="*/ 43 h 73"/>
                  <a:gd name="T50" fmla="*/ 10 w 73"/>
                  <a:gd name="T51" fmla="*/ 56 h 73"/>
                  <a:gd name="T52" fmla="*/ 19 w 73"/>
                  <a:gd name="T53" fmla="*/ 66 h 73"/>
                  <a:gd name="T54" fmla="*/ 30 w 73"/>
                  <a:gd name="T55" fmla="*/ 73 h 73"/>
                  <a:gd name="T56" fmla="*/ 42 w 73"/>
                  <a:gd name="T57" fmla="*/ 73 h 73"/>
                  <a:gd name="T58" fmla="*/ 57 w 73"/>
                  <a:gd name="T59" fmla="*/ 66 h 73"/>
                  <a:gd name="T60" fmla="*/ 66 w 73"/>
                  <a:gd name="T61" fmla="*/ 56 h 73"/>
                  <a:gd name="T62" fmla="*/ 73 w 73"/>
                  <a:gd name="T63" fmla="*/ 4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9"/>
                    </a:lnTo>
                    <a:lnTo>
                      <a:pt x="70" y="23"/>
                    </a:lnTo>
                    <a:lnTo>
                      <a:pt x="66" y="16"/>
                    </a:lnTo>
                    <a:lnTo>
                      <a:pt x="63" y="14"/>
                    </a:lnTo>
                    <a:lnTo>
                      <a:pt x="59" y="6"/>
                    </a:lnTo>
                    <a:lnTo>
                      <a:pt x="52" y="3"/>
                    </a:lnTo>
                    <a:lnTo>
                      <a:pt x="47" y="3"/>
                    </a:lnTo>
                    <a:lnTo>
                      <a:pt x="36" y="0"/>
                    </a:lnTo>
                    <a:lnTo>
                      <a:pt x="30" y="3"/>
                    </a:lnTo>
                    <a:lnTo>
                      <a:pt x="23" y="3"/>
                    </a:lnTo>
                    <a:lnTo>
                      <a:pt x="17" y="6"/>
                    </a:lnTo>
                    <a:lnTo>
                      <a:pt x="13" y="14"/>
                    </a:lnTo>
                    <a:lnTo>
                      <a:pt x="7" y="16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0" y="37"/>
                    </a:lnTo>
                    <a:lnTo>
                      <a:pt x="2" y="46"/>
                    </a:lnTo>
                    <a:lnTo>
                      <a:pt x="2" y="52"/>
                    </a:lnTo>
                    <a:lnTo>
                      <a:pt x="7" y="56"/>
                    </a:lnTo>
                    <a:lnTo>
                      <a:pt x="13" y="63"/>
                    </a:lnTo>
                    <a:lnTo>
                      <a:pt x="17" y="66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6" y="73"/>
                    </a:lnTo>
                    <a:lnTo>
                      <a:pt x="47" y="73"/>
                    </a:lnTo>
                    <a:lnTo>
                      <a:pt x="52" y="71"/>
                    </a:lnTo>
                    <a:lnTo>
                      <a:pt x="59" y="66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70" y="52"/>
                    </a:lnTo>
                    <a:lnTo>
                      <a:pt x="73" y="46"/>
                    </a:lnTo>
                    <a:lnTo>
                      <a:pt x="73" y="37"/>
                    </a:lnTo>
                    <a:lnTo>
                      <a:pt x="73" y="29"/>
                    </a:lnTo>
                    <a:lnTo>
                      <a:pt x="70" y="23"/>
                    </a:lnTo>
                    <a:lnTo>
                      <a:pt x="66" y="16"/>
                    </a:lnTo>
                    <a:lnTo>
                      <a:pt x="63" y="14"/>
                    </a:lnTo>
                    <a:lnTo>
                      <a:pt x="57" y="10"/>
                    </a:lnTo>
                    <a:lnTo>
                      <a:pt x="50" y="6"/>
                    </a:lnTo>
                    <a:lnTo>
                      <a:pt x="42" y="3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10" y="16"/>
                    </a:lnTo>
                    <a:lnTo>
                      <a:pt x="7" y="23"/>
                    </a:lnTo>
                    <a:lnTo>
                      <a:pt x="2" y="29"/>
                    </a:lnTo>
                    <a:lnTo>
                      <a:pt x="2" y="37"/>
                    </a:lnTo>
                    <a:lnTo>
                      <a:pt x="2" y="43"/>
                    </a:lnTo>
                    <a:lnTo>
                      <a:pt x="7" y="50"/>
                    </a:lnTo>
                    <a:lnTo>
                      <a:pt x="10" y="56"/>
                    </a:lnTo>
                    <a:lnTo>
                      <a:pt x="13" y="63"/>
                    </a:lnTo>
                    <a:lnTo>
                      <a:pt x="19" y="66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50" y="71"/>
                    </a:lnTo>
                    <a:lnTo>
                      <a:pt x="57" y="66"/>
                    </a:lnTo>
                    <a:lnTo>
                      <a:pt x="63" y="63"/>
                    </a:lnTo>
                    <a:lnTo>
                      <a:pt x="66" y="56"/>
                    </a:lnTo>
                    <a:lnTo>
                      <a:pt x="70" y="50"/>
                    </a:lnTo>
                    <a:lnTo>
                      <a:pt x="73" y="43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1" name="Freeform 1633">
                <a:extLst>
                  <a:ext uri="{FF2B5EF4-FFF2-40B4-BE49-F238E27FC236}">
                    <a16:creationId xmlns:a16="http://schemas.microsoft.com/office/drawing/2014/main" id="{43588B51-2C4C-4B2C-BAE4-4C2E09441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914"/>
                <a:ext cx="23" cy="23"/>
              </a:xfrm>
              <a:custGeom>
                <a:avLst/>
                <a:gdLst>
                  <a:gd name="T0" fmla="*/ 71 w 71"/>
                  <a:gd name="T1" fmla="*/ 27 h 70"/>
                  <a:gd name="T2" fmla="*/ 64 w 71"/>
                  <a:gd name="T3" fmla="*/ 13 h 70"/>
                  <a:gd name="T4" fmla="*/ 55 w 71"/>
                  <a:gd name="T5" fmla="*/ 7 h 70"/>
                  <a:gd name="T6" fmla="*/ 40 w 71"/>
                  <a:gd name="T7" fmla="*/ 0 h 70"/>
                  <a:gd name="T8" fmla="*/ 28 w 71"/>
                  <a:gd name="T9" fmla="*/ 0 h 70"/>
                  <a:gd name="T10" fmla="*/ 17 w 71"/>
                  <a:gd name="T11" fmla="*/ 7 h 70"/>
                  <a:gd name="T12" fmla="*/ 8 w 71"/>
                  <a:gd name="T13" fmla="*/ 13 h 70"/>
                  <a:gd name="T14" fmla="*/ 0 w 71"/>
                  <a:gd name="T15" fmla="*/ 27 h 70"/>
                  <a:gd name="T16" fmla="*/ 0 w 71"/>
                  <a:gd name="T17" fmla="*/ 40 h 70"/>
                  <a:gd name="T18" fmla="*/ 8 w 71"/>
                  <a:gd name="T19" fmla="*/ 53 h 70"/>
                  <a:gd name="T20" fmla="*/ 17 w 71"/>
                  <a:gd name="T21" fmla="*/ 63 h 70"/>
                  <a:gd name="T22" fmla="*/ 28 w 71"/>
                  <a:gd name="T23" fmla="*/ 70 h 70"/>
                  <a:gd name="T24" fmla="*/ 40 w 71"/>
                  <a:gd name="T25" fmla="*/ 70 h 70"/>
                  <a:gd name="T26" fmla="*/ 55 w 71"/>
                  <a:gd name="T27" fmla="*/ 63 h 70"/>
                  <a:gd name="T28" fmla="*/ 64 w 71"/>
                  <a:gd name="T29" fmla="*/ 53 h 70"/>
                  <a:gd name="T30" fmla="*/ 71 w 71"/>
                  <a:gd name="T31" fmla="*/ 40 h 70"/>
                  <a:gd name="T32" fmla="*/ 68 w 71"/>
                  <a:gd name="T33" fmla="*/ 33 h 70"/>
                  <a:gd name="T34" fmla="*/ 64 w 71"/>
                  <a:gd name="T35" fmla="*/ 21 h 70"/>
                  <a:gd name="T36" fmla="*/ 57 w 71"/>
                  <a:gd name="T37" fmla="*/ 10 h 70"/>
                  <a:gd name="T38" fmla="*/ 48 w 71"/>
                  <a:gd name="T39" fmla="*/ 4 h 70"/>
                  <a:gd name="T40" fmla="*/ 34 w 71"/>
                  <a:gd name="T41" fmla="*/ 0 h 70"/>
                  <a:gd name="T42" fmla="*/ 25 w 71"/>
                  <a:gd name="T43" fmla="*/ 4 h 70"/>
                  <a:gd name="T44" fmla="*/ 10 w 71"/>
                  <a:gd name="T45" fmla="*/ 10 h 70"/>
                  <a:gd name="T46" fmla="*/ 5 w 71"/>
                  <a:gd name="T47" fmla="*/ 21 h 70"/>
                  <a:gd name="T48" fmla="*/ 5 w 71"/>
                  <a:gd name="T49" fmla="*/ 33 h 70"/>
                  <a:gd name="T50" fmla="*/ 5 w 71"/>
                  <a:gd name="T51" fmla="*/ 47 h 70"/>
                  <a:gd name="T52" fmla="*/ 10 w 71"/>
                  <a:gd name="T53" fmla="*/ 57 h 70"/>
                  <a:gd name="T54" fmla="*/ 25 w 71"/>
                  <a:gd name="T55" fmla="*/ 63 h 70"/>
                  <a:gd name="T56" fmla="*/ 34 w 71"/>
                  <a:gd name="T57" fmla="*/ 68 h 70"/>
                  <a:gd name="T58" fmla="*/ 48 w 71"/>
                  <a:gd name="T59" fmla="*/ 63 h 70"/>
                  <a:gd name="T60" fmla="*/ 57 w 71"/>
                  <a:gd name="T61" fmla="*/ 57 h 70"/>
                  <a:gd name="T62" fmla="*/ 64 w 71"/>
                  <a:gd name="T63" fmla="*/ 47 h 70"/>
                  <a:gd name="T64" fmla="*/ 68 w 71"/>
                  <a:gd name="T65" fmla="*/ 3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0">
                    <a:moveTo>
                      <a:pt x="71" y="33"/>
                    </a:moveTo>
                    <a:lnTo>
                      <a:pt x="71" y="27"/>
                    </a:lnTo>
                    <a:lnTo>
                      <a:pt x="68" y="21"/>
                    </a:lnTo>
                    <a:lnTo>
                      <a:pt x="64" y="13"/>
                    </a:lnTo>
                    <a:lnTo>
                      <a:pt x="61" y="10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5" y="47"/>
                    </a:lnTo>
                    <a:lnTo>
                      <a:pt x="8" y="53"/>
                    </a:lnTo>
                    <a:lnTo>
                      <a:pt x="10" y="61"/>
                    </a:lnTo>
                    <a:lnTo>
                      <a:pt x="17" y="63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8" y="68"/>
                    </a:lnTo>
                    <a:lnTo>
                      <a:pt x="55" y="63"/>
                    </a:lnTo>
                    <a:lnTo>
                      <a:pt x="61" y="61"/>
                    </a:lnTo>
                    <a:lnTo>
                      <a:pt x="64" y="53"/>
                    </a:lnTo>
                    <a:lnTo>
                      <a:pt x="68" y="47"/>
                    </a:lnTo>
                    <a:lnTo>
                      <a:pt x="71" y="40"/>
                    </a:lnTo>
                    <a:lnTo>
                      <a:pt x="71" y="33"/>
                    </a:lnTo>
                    <a:lnTo>
                      <a:pt x="68" y="33"/>
                    </a:lnTo>
                    <a:lnTo>
                      <a:pt x="68" y="27"/>
                    </a:lnTo>
                    <a:lnTo>
                      <a:pt x="64" y="21"/>
                    </a:lnTo>
                    <a:lnTo>
                      <a:pt x="64" y="17"/>
                    </a:lnTo>
                    <a:lnTo>
                      <a:pt x="57" y="10"/>
                    </a:lnTo>
                    <a:lnTo>
                      <a:pt x="55" y="7"/>
                    </a:lnTo>
                    <a:lnTo>
                      <a:pt x="48" y="4"/>
                    </a:lnTo>
                    <a:lnTo>
                      <a:pt x="40" y="4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5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5" y="33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8" y="53"/>
                    </a:lnTo>
                    <a:lnTo>
                      <a:pt x="10" y="57"/>
                    </a:lnTo>
                    <a:lnTo>
                      <a:pt x="17" y="63"/>
                    </a:lnTo>
                    <a:lnTo>
                      <a:pt x="25" y="63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8" y="63"/>
                    </a:lnTo>
                    <a:lnTo>
                      <a:pt x="55" y="63"/>
                    </a:lnTo>
                    <a:lnTo>
                      <a:pt x="57" y="57"/>
                    </a:lnTo>
                    <a:lnTo>
                      <a:pt x="64" y="53"/>
                    </a:lnTo>
                    <a:lnTo>
                      <a:pt x="64" y="47"/>
                    </a:lnTo>
                    <a:lnTo>
                      <a:pt x="68" y="40"/>
                    </a:lnTo>
                    <a:lnTo>
                      <a:pt x="68" y="33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2" name="Freeform 1634">
                <a:extLst>
                  <a:ext uri="{FF2B5EF4-FFF2-40B4-BE49-F238E27FC236}">
                    <a16:creationId xmlns:a16="http://schemas.microsoft.com/office/drawing/2014/main" id="{A41B8E1E-1804-467E-AF74-FAC116CA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913"/>
                <a:ext cx="21" cy="23"/>
              </a:xfrm>
              <a:custGeom>
                <a:avLst/>
                <a:gdLst>
                  <a:gd name="T0" fmla="*/ 63 w 63"/>
                  <a:gd name="T1" fmla="*/ 26 h 68"/>
                  <a:gd name="T2" fmla="*/ 60 w 63"/>
                  <a:gd name="T3" fmla="*/ 17 h 68"/>
                  <a:gd name="T4" fmla="*/ 50 w 63"/>
                  <a:gd name="T5" fmla="*/ 7 h 68"/>
                  <a:gd name="T6" fmla="*/ 36 w 63"/>
                  <a:gd name="T7" fmla="*/ 3 h 68"/>
                  <a:gd name="T8" fmla="*/ 23 w 63"/>
                  <a:gd name="T9" fmla="*/ 3 h 68"/>
                  <a:gd name="T10" fmla="*/ 13 w 63"/>
                  <a:gd name="T11" fmla="*/ 7 h 68"/>
                  <a:gd name="T12" fmla="*/ 4 w 63"/>
                  <a:gd name="T13" fmla="*/ 17 h 68"/>
                  <a:gd name="T14" fmla="*/ 0 w 63"/>
                  <a:gd name="T15" fmla="*/ 26 h 68"/>
                  <a:gd name="T16" fmla="*/ 0 w 63"/>
                  <a:gd name="T17" fmla="*/ 40 h 68"/>
                  <a:gd name="T18" fmla="*/ 4 w 63"/>
                  <a:gd name="T19" fmla="*/ 53 h 68"/>
                  <a:gd name="T20" fmla="*/ 13 w 63"/>
                  <a:gd name="T21" fmla="*/ 63 h 68"/>
                  <a:gd name="T22" fmla="*/ 23 w 63"/>
                  <a:gd name="T23" fmla="*/ 68 h 68"/>
                  <a:gd name="T24" fmla="*/ 36 w 63"/>
                  <a:gd name="T25" fmla="*/ 68 h 68"/>
                  <a:gd name="T26" fmla="*/ 50 w 63"/>
                  <a:gd name="T27" fmla="*/ 63 h 68"/>
                  <a:gd name="T28" fmla="*/ 60 w 63"/>
                  <a:gd name="T29" fmla="*/ 53 h 68"/>
                  <a:gd name="T30" fmla="*/ 63 w 63"/>
                  <a:gd name="T31" fmla="*/ 40 h 68"/>
                  <a:gd name="T32" fmla="*/ 63 w 63"/>
                  <a:gd name="T33" fmla="*/ 26 h 68"/>
                  <a:gd name="T34" fmla="*/ 56 w 63"/>
                  <a:gd name="T35" fmla="*/ 17 h 68"/>
                  <a:gd name="T36" fmla="*/ 50 w 63"/>
                  <a:gd name="T37" fmla="*/ 11 h 68"/>
                  <a:gd name="T38" fmla="*/ 36 w 63"/>
                  <a:gd name="T39" fmla="*/ 3 h 68"/>
                  <a:gd name="T40" fmla="*/ 27 w 63"/>
                  <a:gd name="T41" fmla="*/ 3 h 68"/>
                  <a:gd name="T42" fmla="*/ 13 w 63"/>
                  <a:gd name="T43" fmla="*/ 11 h 68"/>
                  <a:gd name="T44" fmla="*/ 6 w 63"/>
                  <a:gd name="T45" fmla="*/ 17 h 68"/>
                  <a:gd name="T46" fmla="*/ 0 w 63"/>
                  <a:gd name="T47" fmla="*/ 26 h 68"/>
                  <a:gd name="T48" fmla="*/ 0 w 63"/>
                  <a:gd name="T49" fmla="*/ 40 h 68"/>
                  <a:gd name="T50" fmla="*/ 6 w 63"/>
                  <a:gd name="T51" fmla="*/ 53 h 68"/>
                  <a:gd name="T52" fmla="*/ 13 w 63"/>
                  <a:gd name="T53" fmla="*/ 60 h 68"/>
                  <a:gd name="T54" fmla="*/ 27 w 63"/>
                  <a:gd name="T55" fmla="*/ 63 h 68"/>
                  <a:gd name="T56" fmla="*/ 36 w 63"/>
                  <a:gd name="T57" fmla="*/ 63 h 68"/>
                  <a:gd name="T58" fmla="*/ 50 w 63"/>
                  <a:gd name="T59" fmla="*/ 60 h 68"/>
                  <a:gd name="T60" fmla="*/ 56 w 63"/>
                  <a:gd name="T61" fmla="*/ 53 h 68"/>
                  <a:gd name="T62" fmla="*/ 63 w 63"/>
                  <a:gd name="T63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" h="68">
                    <a:moveTo>
                      <a:pt x="63" y="34"/>
                    </a:moveTo>
                    <a:lnTo>
                      <a:pt x="63" y="26"/>
                    </a:lnTo>
                    <a:lnTo>
                      <a:pt x="60" y="20"/>
                    </a:lnTo>
                    <a:lnTo>
                      <a:pt x="60" y="17"/>
                    </a:lnTo>
                    <a:lnTo>
                      <a:pt x="53" y="11"/>
                    </a:lnTo>
                    <a:lnTo>
                      <a:pt x="50" y="7"/>
                    </a:lnTo>
                    <a:lnTo>
                      <a:pt x="42" y="3"/>
                    </a:lnTo>
                    <a:lnTo>
                      <a:pt x="36" y="3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3" y="7"/>
                    </a:lnTo>
                    <a:lnTo>
                      <a:pt x="6" y="11"/>
                    </a:lnTo>
                    <a:lnTo>
                      <a:pt x="4" y="17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" y="53"/>
                    </a:lnTo>
                    <a:lnTo>
                      <a:pt x="6" y="57"/>
                    </a:lnTo>
                    <a:lnTo>
                      <a:pt x="13" y="63"/>
                    </a:lnTo>
                    <a:lnTo>
                      <a:pt x="21" y="63"/>
                    </a:lnTo>
                    <a:lnTo>
                      <a:pt x="23" y="68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42" y="63"/>
                    </a:lnTo>
                    <a:lnTo>
                      <a:pt x="50" y="63"/>
                    </a:lnTo>
                    <a:lnTo>
                      <a:pt x="53" y="57"/>
                    </a:lnTo>
                    <a:lnTo>
                      <a:pt x="60" y="53"/>
                    </a:lnTo>
                    <a:lnTo>
                      <a:pt x="60" y="47"/>
                    </a:lnTo>
                    <a:lnTo>
                      <a:pt x="63" y="40"/>
                    </a:lnTo>
                    <a:lnTo>
                      <a:pt x="63" y="34"/>
                    </a:lnTo>
                    <a:lnTo>
                      <a:pt x="63" y="26"/>
                    </a:lnTo>
                    <a:lnTo>
                      <a:pt x="60" y="23"/>
                    </a:lnTo>
                    <a:lnTo>
                      <a:pt x="56" y="17"/>
                    </a:lnTo>
                    <a:lnTo>
                      <a:pt x="53" y="13"/>
                    </a:lnTo>
                    <a:lnTo>
                      <a:pt x="50" y="11"/>
                    </a:lnTo>
                    <a:lnTo>
                      <a:pt x="42" y="7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1" y="7"/>
                    </a:lnTo>
                    <a:lnTo>
                      <a:pt x="13" y="11"/>
                    </a:lnTo>
                    <a:lnTo>
                      <a:pt x="10" y="13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57"/>
                    </a:lnTo>
                    <a:lnTo>
                      <a:pt x="13" y="60"/>
                    </a:lnTo>
                    <a:lnTo>
                      <a:pt x="21" y="63"/>
                    </a:lnTo>
                    <a:lnTo>
                      <a:pt x="27" y="63"/>
                    </a:lnTo>
                    <a:lnTo>
                      <a:pt x="30" y="68"/>
                    </a:lnTo>
                    <a:lnTo>
                      <a:pt x="36" y="63"/>
                    </a:lnTo>
                    <a:lnTo>
                      <a:pt x="42" y="63"/>
                    </a:lnTo>
                    <a:lnTo>
                      <a:pt x="50" y="60"/>
                    </a:lnTo>
                    <a:lnTo>
                      <a:pt x="53" y="57"/>
                    </a:lnTo>
                    <a:lnTo>
                      <a:pt x="56" y="53"/>
                    </a:lnTo>
                    <a:lnTo>
                      <a:pt x="60" y="47"/>
                    </a:lnTo>
                    <a:lnTo>
                      <a:pt x="63" y="40"/>
                    </a:lnTo>
                    <a:lnTo>
                      <a:pt x="63" y="34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3" name="Freeform 1635">
                <a:extLst>
                  <a:ext uri="{FF2B5EF4-FFF2-40B4-BE49-F238E27FC236}">
                    <a16:creationId xmlns:a16="http://schemas.microsoft.com/office/drawing/2014/main" id="{ACA5A9A7-E36B-421F-9865-5C2FA331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915"/>
                <a:ext cx="21" cy="21"/>
              </a:xfrm>
              <a:custGeom>
                <a:avLst/>
                <a:gdLst>
                  <a:gd name="T0" fmla="*/ 63 w 63"/>
                  <a:gd name="T1" fmla="*/ 23 h 64"/>
                  <a:gd name="T2" fmla="*/ 56 w 63"/>
                  <a:gd name="T3" fmla="*/ 13 h 64"/>
                  <a:gd name="T4" fmla="*/ 50 w 63"/>
                  <a:gd name="T5" fmla="*/ 6 h 64"/>
                  <a:gd name="T6" fmla="*/ 36 w 63"/>
                  <a:gd name="T7" fmla="*/ 0 h 64"/>
                  <a:gd name="T8" fmla="*/ 27 w 63"/>
                  <a:gd name="T9" fmla="*/ 0 h 64"/>
                  <a:gd name="T10" fmla="*/ 13 w 63"/>
                  <a:gd name="T11" fmla="*/ 6 h 64"/>
                  <a:gd name="T12" fmla="*/ 6 w 63"/>
                  <a:gd name="T13" fmla="*/ 13 h 64"/>
                  <a:gd name="T14" fmla="*/ 0 w 63"/>
                  <a:gd name="T15" fmla="*/ 23 h 64"/>
                  <a:gd name="T16" fmla="*/ 0 w 63"/>
                  <a:gd name="T17" fmla="*/ 36 h 64"/>
                  <a:gd name="T18" fmla="*/ 6 w 63"/>
                  <a:gd name="T19" fmla="*/ 49 h 64"/>
                  <a:gd name="T20" fmla="*/ 13 w 63"/>
                  <a:gd name="T21" fmla="*/ 57 h 64"/>
                  <a:gd name="T22" fmla="*/ 27 w 63"/>
                  <a:gd name="T23" fmla="*/ 59 h 64"/>
                  <a:gd name="T24" fmla="*/ 36 w 63"/>
                  <a:gd name="T25" fmla="*/ 59 h 64"/>
                  <a:gd name="T26" fmla="*/ 50 w 63"/>
                  <a:gd name="T27" fmla="*/ 57 h 64"/>
                  <a:gd name="T28" fmla="*/ 56 w 63"/>
                  <a:gd name="T29" fmla="*/ 49 h 64"/>
                  <a:gd name="T30" fmla="*/ 63 w 63"/>
                  <a:gd name="T31" fmla="*/ 36 h 64"/>
                  <a:gd name="T32" fmla="*/ 60 w 63"/>
                  <a:gd name="T33" fmla="*/ 29 h 64"/>
                  <a:gd name="T34" fmla="*/ 56 w 63"/>
                  <a:gd name="T35" fmla="*/ 19 h 64"/>
                  <a:gd name="T36" fmla="*/ 53 w 63"/>
                  <a:gd name="T37" fmla="*/ 9 h 64"/>
                  <a:gd name="T38" fmla="*/ 42 w 63"/>
                  <a:gd name="T39" fmla="*/ 3 h 64"/>
                  <a:gd name="T40" fmla="*/ 30 w 63"/>
                  <a:gd name="T41" fmla="*/ 3 h 64"/>
                  <a:gd name="T42" fmla="*/ 21 w 63"/>
                  <a:gd name="T43" fmla="*/ 3 h 64"/>
                  <a:gd name="T44" fmla="*/ 10 w 63"/>
                  <a:gd name="T45" fmla="*/ 9 h 64"/>
                  <a:gd name="T46" fmla="*/ 4 w 63"/>
                  <a:gd name="T47" fmla="*/ 19 h 64"/>
                  <a:gd name="T48" fmla="*/ 4 w 63"/>
                  <a:gd name="T49" fmla="*/ 29 h 64"/>
                  <a:gd name="T50" fmla="*/ 4 w 63"/>
                  <a:gd name="T51" fmla="*/ 43 h 64"/>
                  <a:gd name="T52" fmla="*/ 10 w 63"/>
                  <a:gd name="T53" fmla="*/ 53 h 64"/>
                  <a:gd name="T54" fmla="*/ 21 w 63"/>
                  <a:gd name="T55" fmla="*/ 57 h 64"/>
                  <a:gd name="T56" fmla="*/ 30 w 63"/>
                  <a:gd name="T57" fmla="*/ 59 h 64"/>
                  <a:gd name="T58" fmla="*/ 42 w 63"/>
                  <a:gd name="T59" fmla="*/ 57 h 64"/>
                  <a:gd name="T60" fmla="*/ 53 w 63"/>
                  <a:gd name="T61" fmla="*/ 53 h 64"/>
                  <a:gd name="T62" fmla="*/ 56 w 63"/>
                  <a:gd name="T63" fmla="*/ 43 h 64"/>
                  <a:gd name="T64" fmla="*/ 60 w 63"/>
                  <a:gd name="T65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4">
                    <a:moveTo>
                      <a:pt x="63" y="29"/>
                    </a:moveTo>
                    <a:lnTo>
                      <a:pt x="63" y="23"/>
                    </a:lnTo>
                    <a:lnTo>
                      <a:pt x="60" y="19"/>
                    </a:lnTo>
                    <a:lnTo>
                      <a:pt x="56" y="13"/>
                    </a:lnTo>
                    <a:lnTo>
                      <a:pt x="53" y="9"/>
                    </a:lnTo>
                    <a:lnTo>
                      <a:pt x="50" y="6"/>
                    </a:lnTo>
                    <a:lnTo>
                      <a:pt x="42" y="3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4" y="43"/>
                    </a:lnTo>
                    <a:lnTo>
                      <a:pt x="6" y="49"/>
                    </a:lnTo>
                    <a:lnTo>
                      <a:pt x="10" y="53"/>
                    </a:lnTo>
                    <a:lnTo>
                      <a:pt x="13" y="57"/>
                    </a:lnTo>
                    <a:lnTo>
                      <a:pt x="21" y="59"/>
                    </a:lnTo>
                    <a:lnTo>
                      <a:pt x="27" y="59"/>
                    </a:lnTo>
                    <a:lnTo>
                      <a:pt x="30" y="64"/>
                    </a:lnTo>
                    <a:lnTo>
                      <a:pt x="36" y="59"/>
                    </a:lnTo>
                    <a:lnTo>
                      <a:pt x="42" y="59"/>
                    </a:lnTo>
                    <a:lnTo>
                      <a:pt x="50" y="57"/>
                    </a:lnTo>
                    <a:lnTo>
                      <a:pt x="53" y="53"/>
                    </a:lnTo>
                    <a:lnTo>
                      <a:pt x="56" y="49"/>
                    </a:lnTo>
                    <a:lnTo>
                      <a:pt x="60" y="43"/>
                    </a:lnTo>
                    <a:lnTo>
                      <a:pt x="63" y="36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56" y="19"/>
                    </a:lnTo>
                    <a:lnTo>
                      <a:pt x="56" y="13"/>
                    </a:lnTo>
                    <a:lnTo>
                      <a:pt x="53" y="9"/>
                    </a:lnTo>
                    <a:lnTo>
                      <a:pt x="46" y="6"/>
                    </a:lnTo>
                    <a:lnTo>
                      <a:pt x="42" y="3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4" y="26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4" y="43"/>
                    </a:lnTo>
                    <a:lnTo>
                      <a:pt x="6" y="46"/>
                    </a:lnTo>
                    <a:lnTo>
                      <a:pt x="10" y="53"/>
                    </a:lnTo>
                    <a:lnTo>
                      <a:pt x="13" y="57"/>
                    </a:lnTo>
                    <a:lnTo>
                      <a:pt x="21" y="57"/>
                    </a:lnTo>
                    <a:lnTo>
                      <a:pt x="27" y="59"/>
                    </a:lnTo>
                    <a:lnTo>
                      <a:pt x="30" y="59"/>
                    </a:lnTo>
                    <a:lnTo>
                      <a:pt x="36" y="59"/>
                    </a:lnTo>
                    <a:lnTo>
                      <a:pt x="42" y="57"/>
                    </a:lnTo>
                    <a:lnTo>
                      <a:pt x="46" y="57"/>
                    </a:lnTo>
                    <a:lnTo>
                      <a:pt x="53" y="53"/>
                    </a:lnTo>
                    <a:lnTo>
                      <a:pt x="56" y="46"/>
                    </a:lnTo>
                    <a:lnTo>
                      <a:pt x="56" y="43"/>
                    </a:lnTo>
                    <a:lnTo>
                      <a:pt x="60" y="36"/>
                    </a:lnTo>
                    <a:lnTo>
                      <a:pt x="60" y="29"/>
                    </a:lnTo>
                    <a:lnTo>
                      <a:pt x="63" y="29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4" name="Freeform 1636">
                <a:extLst>
                  <a:ext uri="{FF2B5EF4-FFF2-40B4-BE49-F238E27FC236}">
                    <a16:creationId xmlns:a16="http://schemas.microsoft.com/office/drawing/2014/main" id="{F27CB783-99C5-4B9D-9379-C9BD85F51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916"/>
                <a:ext cx="19" cy="19"/>
              </a:xfrm>
              <a:custGeom>
                <a:avLst/>
                <a:gdLst>
                  <a:gd name="T0" fmla="*/ 56 w 56"/>
                  <a:gd name="T1" fmla="*/ 23 h 56"/>
                  <a:gd name="T2" fmla="*/ 52 w 56"/>
                  <a:gd name="T3" fmla="*/ 10 h 56"/>
                  <a:gd name="T4" fmla="*/ 42 w 56"/>
                  <a:gd name="T5" fmla="*/ 3 h 56"/>
                  <a:gd name="T6" fmla="*/ 32 w 56"/>
                  <a:gd name="T7" fmla="*/ 0 h 56"/>
                  <a:gd name="T8" fmla="*/ 23 w 56"/>
                  <a:gd name="T9" fmla="*/ 0 h 56"/>
                  <a:gd name="T10" fmla="*/ 9 w 56"/>
                  <a:gd name="T11" fmla="*/ 3 h 56"/>
                  <a:gd name="T12" fmla="*/ 2 w 56"/>
                  <a:gd name="T13" fmla="*/ 10 h 56"/>
                  <a:gd name="T14" fmla="*/ 0 w 56"/>
                  <a:gd name="T15" fmla="*/ 23 h 56"/>
                  <a:gd name="T16" fmla="*/ 0 w 56"/>
                  <a:gd name="T17" fmla="*/ 33 h 56"/>
                  <a:gd name="T18" fmla="*/ 2 w 56"/>
                  <a:gd name="T19" fmla="*/ 43 h 56"/>
                  <a:gd name="T20" fmla="*/ 9 w 56"/>
                  <a:gd name="T21" fmla="*/ 54 h 56"/>
                  <a:gd name="T22" fmla="*/ 23 w 56"/>
                  <a:gd name="T23" fmla="*/ 56 h 56"/>
                  <a:gd name="T24" fmla="*/ 32 w 56"/>
                  <a:gd name="T25" fmla="*/ 56 h 56"/>
                  <a:gd name="T26" fmla="*/ 42 w 56"/>
                  <a:gd name="T27" fmla="*/ 54 h 56"/>
                  <a:gd name="T28" fmla="*/ 52 w 56"/>
                  <a:gd name="T29" fmla="*/ 43 h 56"/>
                  <a:gd name="T30" fmla="*/ 56 w 56"/>
                  <a:gd name="T31" fmla="*/ 33 h 56"/>
                  <a:gd name="T32" fmla="*/ 52 w 56"/>
                  <a:gd name="T33" fmla="*/ 23 h 56"/>
                  <a:gd name="T34" fmla="*/ 49 w 56"/>
                  <a:gd name="T35" fmla="*/ 14 h 56"/>
                  <a:gd name="T36" fmla="*/ 42 w 56"/>
                  <a:gd name="T37" fmla="*/ 3 h 56"/>
                  <a:gd name="T38" fmla="*/ 32 w 56"/>
                  <a:gd name="T39" fmla="*/ 0 h 56"/>
                  <a:gd name="T40" fmla="*/ 23 w 56"/>
                  <a:gd name="T41" fmla="*/ 0 h 56"/>
                  <a:gd name="T42" fmla="*/ 12 w 56"/>
                  <a:gd name="T43" fmla="*/ 3 h 56"/>
                  <a:gd name="T44" fmla="*/ 6 w 56"/>
                  <a:gd name="T45" fmla="*/ 14 h 56"/>
                  <a:gd name="T46" fmla="*/ 0 w 56"/>
                  <a:gd name="T47" fmla="*/ 23 h 56"/>
                  <a:gd name="T48" fmla="*/ 0 w 56"/>
                  <a:gd name="T49" fmla="*/ 33 h 56"/>
                  <a:gd name="T50" fmla="*/ 6 w 56"/>
                  <a:gd name="T51" fmla="*/ 43 h 56"/>
                  <a:gd name="T52" fmla="*/ 12 w 56"/>
                  <a:gd name="T53" fmla="*/ 50 h 56"/>
                  <a:gd name="T54" fmla="*/ 23 w 56"/>
                  <a:gd name="T55" fmla="*/ 54 h 56"/>
                  <a:gd name="T56" fmla="*/ 32 w 56"/>
                  <a:gd name="T57" fmla="*/ 54 h 56"/>
                  <a:gd name="T58" fmla="*/ 42 w 56"/>
                  <a:gd name="T59" fmla="*/ 50 h 56"/>
                  <a:gd name="T60" fmla="*/ 49 w 56"/>
                  <a:gd name="T61" fmla="*/ 43 h 56"/>
                  <a:gd name="T62" fmla="*/ 52 w 56"/>
                  <a:gd name="T63" fmla="*/ 3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56">
                    <a:moveTo>
                      <a:pt x="56" y="26"/>
                    </a:moveTo>
                    <a:lnTo>
                      <a:pt x="56" y="23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9" y="6"/>
                    </a:lnTo>
                    <a:lnTo>
                      <a:pt x="42" y="3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50"/>
                    </a:lnTo>
                    <a:lnTo>
                      <a:pt x="9" y="54"/>
                    </a:lnTo>
                    <a:lnTo>
                      <a:pt x="17" y="54"/>
                    </a:lnTo>
                    <a:lnTo>
                      <a:pt x="23" y="56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8" y="54"/>
                    </a:lnTo>
                    <a:lnTo>
                      <a:pt x="42" y="54"/>
                    </a:lnTo>
                    <a:lnTo>
                      <a:pt x="49" y="50"/>
                    </a:lnTo>
                    <a:lnTo>
                      <a:pt x="52" y="43"/>
                    </a:lnTo>
                    <a:lnTo>
                      <a:pt x="52" y="40"/>
                    </a:lnTo>
                    <a:lnTo>
                      <a:pt x="56" y="33"/>
                    </a:lnTo>
                    <a:lnTo>
                      <a:pt x="56" y="26"/>
                    </a:lnTo>
                    <a:lnTo>
                      <a:pt x="52" y="23"/>
                    </a:lnTo>
                    <a:lnTo>
                      <a:pt x="52" y="16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2" y="3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6" y="56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2" y="40"/>
                    </a:lnTo>
                    <a:lnTo>
                      <a:pt x="52" y="33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5" name="Freeform 1637">
                <a:extLst>
                  <a:ext uri="{FF2B5EF4-FFF2-40B4-BE49-F238E27FC236}">
                    <a16:creationId xmlns:a16="http://schemas.microsoft.com/office/drawing/2014/main" id="{7794893C-D0D0-4DDC-B29E-FFE68251C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916"/>
                <a:ext cx="19" cy="19"/>
              </a:xfrm>
              <a:custGeom>
                <a:avLst/>
                <a:gdLst>
                  <a:gd name="T0" fmla="*/ 52 w 56"/>
                  <a:gd name="T1" fmla="*/ 23 h 56"/>
                  <a:gd name="T2" fmla="*/ 49 w 56"/>
                  <a:gd name="T3" fmla="*/ 14 h 56"/>
                  <a:gd name="T4" fmla="*/ 42 w 56"/>
                  <a:gd name="T5" fmla="*/ 3 h 56"/>
                  <a:gd name="T6" fmla="*/ 32 w 56"/>
                  <a:gd name="T7" fmla="*/ 0 h 56"/>
                  <a:gd name="T8" fmla="*/ 23 w 56"/>
                  <a:gd name="T9" fmla="*/ 0 h 56"/>
                  <a:gd name="T10" fmla="*/ 12 w 56"/>
                  <a:gd name="T11" fmla="*/ 3 h 56"/>
                  <a:gd name="T12" fmla="*/ 6 w 56"/>
                  <a:gd name="T13" fmla="*/ 14 h 56"/>
                  <a:gd name="T14" fmla="*/ 0 w 56"/>
                  <a:gd name="T15" fmla="*/ 23 h 56"/>
                  <a:gd name="T16" fmla="*/ 0 w 56"/>
                  <a:gd name="T17" fmla="*/ 33 h 56"/>
                  <a:gd name="T18" fmla="*/ 6 w 56"/>
                  <a:gd name="T19" fmla="*/ 43 h 56"/>
                  <a:gd name="T20" fmla="*/ 12 w 56"/>
                  <a:gd name="T21" fmla="*/ 50 h 56"/>
                  <a:gd name="T22" fmla="*/ 23 w 56"/>
                  <a:gd name="T23" fmla="*/ 54 h 56"/>
                  <a:gd name="T24" fmla="*/ 32 w 56"/>
                  <a:gd name="T25" fmla="*/ 54 h 56"/>
                  <a:gd name="T26" fmla="*/ 42 w 56"/>
                  <a:gd name="T27" fmla="*/ 50 h 56"/>
                  <a:gd name="T28" fmla="*/ 49 w 56"/>
                  <a:gd name="T29" fmla="*/ 43 h 56"/>
                  <a:gd name="T30" fmla="*/ 52 w 56"/>
                  <a:gd name="T31" fmla="*/ 33 h 56"/>
                  <a:gd name="T32" fmla="*/ 52 w 56"/>
                  <a:gd name="T33" fmla="*/ 26 h 56"/>
                  <a:gd name="T34" fmla="*/ 49 w 56"/>
                  <a:gd name="T35" fmla="*/ 16 h 56"/>
                  <a:gd name="T36" fmla="*/ 46 w 56"/>
                  <a:gd name="T37" fmla="*/ 10 h 56"/>
                  <a:gd name="T38" fmla="*/ 36 w 56"/>
                  <a:gd name="T39" fmla="*/ 3 h 56"/>
                  <a:gd name="T40" fmla="*/ 26 w 56"/>
                  <a:gd name="T41" fmla="*/ 3 h 56"/>
                  <a:gd name="T42" fmla="*/ 17 w 56"/>
                  <a:gd name="T43" fmla="*/ 3 h 56"/>
                  <a:gd name="T44" fmla="*/ 9 w 56"/>
                  <a:gd name="T45" fmla="*/ 10 h 56"/>
                  <a:gd name="T46" fmla="*/ 2 w 56"/>
                  <a:gd name="T47" fmla="*/ 16 h 56"/>
                  <a:gd name="T48" fmla="*/ 2 w 56"/>
                  <a:gd name="T49" fmla="*/ 26 h 56"/>
                  <a:gd name="T50" fmla="*/ 2 w 56"/>
                  <a:gd name="T51" fmla="*/ 37 h 56"/>
                  <a:gd name="T52" fmla="*/ 9 w 56"/>
                  <a:gd name="T53" fmla="*/ 46 h 56"/>
                  <a:gd name="T54" fmla="*/ 17 w 56"/>
                  <a:gd name="T55" fmla="*/ 50 h 56"/>
                  <a:gd name="T56" fmla="*/ 26 w 56"/>
                  <a:gd name="T57" fmla="*/ 54 h 56"/>
                  <a:gd name="T58" fmla="*/ 36 w 56"/>
                  <a:gd name="T59" fmla="*/ 50 h 56"/>
                  <a:gd name="T60" fmla="*/ 46 w 56"/>
                  <a:gd name="T61" fmla="*/ 46 h 56"/>
                  <a:gd name="T62" fmla="*/ 49 w 56"/>
                  <a:gd name="T63" fmla="*/ 37 h 56"/>
                  <a:gd name="T64" fmla="*/ 52 w 56"/>
                  <a:gd name="T65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6"/>
                    </a:moveTo>
                    <a:lnTo>
                      <a:pt x="52" y="23"/>
                    </a:lnTo>
                    <a:lnTo>
                      <a:pt x="52" y="16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2" y="3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2" y="3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7" y="54"/>
                    </a:lnTo>
                    <a:lnTo>
                      <a:pt x="23" y="54"/>
                    </a:lnTo>
                    <a:lnTo>
                      <a:pt x="26" y="56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2" y="40"/>
                    </a:lnTo>
                    <a:lnTo>
                      <a:pt x="52" y="33"/>
                    </a:lnTo>
                    <a:lnTo>
                      <a:pt x="56" y="26"/>
                    </a:lnTo>
                    <a:lnTo>
                      <a:pt x="52" y="26"/>
                    </a:lnTo>
                    <a:lnTo>
                      <a:pt x="52" y="23"/>
                    </a:lnTo>
                    <a:lnTo>
                      <a:pt x="49" y="16"/>
                    </a:lnTo>
                    <a:lnTo>
                      <a:pt x="49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7" y="50"/>
                    </a:lnTo>
                    <a:lnTo>
                      <a:pt x="23" y="54"/>
                    </a:lnTo>
                    <a:lnTo>
                      <a:pt x="26" y="54"/>
                    </a:lnTo>
                    <a:lnTo>
                      <a:pt x="32" y="54"/>
                    </a:lnTo>
                    <a:lnTo>
                      <a:pt x="36" y="50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49" y="37"/>
                    </a:lnTo>
                    <a:lnTo>
                      <a:pt x="52" y="33"/>
                    </a:lnTo>
                    <a:lnTo>
                      <a:pt x="52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6" name="Freeform 1638">
                <a:extLst>
                  <a:ext uri="{FF2B5EF4-FFF2-40B4-BE49-F238E27FC236}">
                    <a16:creationId xmlns:a16="http://schemas.microsoft.com/office/drawing/2014/main" id="{AE820B95-8738-4339-965B-5D19242CE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917"/>
                <a:ext cx="17" cy="17"/>
              </a:xfrm>
              <a:custGeom>
                <a:avLst/>
                <a:gdLst>
                  <a:gd name="T0" fmla="*/ 50 w 50"/>
                  <a:gd name="T1" fmla="*/ 19 h 50"/>
                  <a:gd name="T2" fmla="*/ 46 w 50"/>
                  <a:gd name="T3" fmla="*/ 10 h 50"/>
                  <a:gd name="T4" fmla="*/ 39 w 50"/>
                  <a:gd name="T5" fmla="*/ 2 h 50"/>
                  <a:gd name="T6" fmla="*/ 29 w 50"/>
                  <a:gd name="T7" fmla="*/ 0 h 50"/>
                  <a:gd name="T8" fmla="*/ 20 w 50"/>
                  <a:gd name="T9" fmla="*/ 0 h 50"/>
                  <a:gd name="T10" fmla="*/ 10 w 50"/>
                  <a:gd name="T11" fmla="*/ 2 h 50"/>
                  <a:gd name="T12" fmla="*/ 4 w 50"/>
                  <a:gd name="T13" fmla="*/ 10 h 50"/>
                  <a:gd name="T14" fmla="*/ 0 w 50"/>
                  <a:gd name="T15" fmla="*/ 19 h 50"/>
                  <a:gd name="T16" fmla="*/ 0 w 50"/>
                  <a:gd name="T17" fmla="*/ 29 h 50"/>
                  <a:gd name="T18" fmla="*/ 4 w 50"/>
                  <a:gd name="T19" fmla="*/ 39 h 50"/>
                  <a:gd name="T20" fmla="*/ 10 w 50"/>
                  <a:gd name="T21" fmla="*/ 46 h 50"/>
                  <a:gd name="T22" fmla="*/ 20 w 50"/>
                  <a:gd name="T23" fmla="*/ 50 h 50"/>
                  <a:gd name="T24" fmla="*/ 29 w 50"/>
                  <a:gd name="T25" fmla="*/ 50 h 50"/>
                  <a:gd name="T26" fmla="*/ 39 w 50"/>
                  <a:gd name="T27" fmla="*/ 46 h 50"/>
                  <a:gd name="T28" fmla="*/ 46 w 50"/>
                  <a:gd name="T29" fmla="*/ 39 h 50"/>
                  <a:gd name="T30" fmla="*/ 50 w 50"/>
                  <a:gd name="T31" fmla="*/ 29 h 50"/>
                  <a:gd name="T32" fmla="*/ 46 w 50"/>
                  <a:gd name="T33" fmla="*/ 19 h 50"/>
                  <a:gd name="T34" fmla="*/ 44 w 50"/>
                  <a:gd name="T35" fmla="*/ 10 h 50"/>
                  <a:gd name="T36" fmla="*/ 37 w 50"/>
                  <a:gd name="T37" fmla="*/ 2 h 50"/>
                  <a:gd name="T38" fmla="*/ 29 w 50"/>
                  <a:gd name="T39" fmla="*/ 0 h 50"/>
                  <a:gd name="T40" fmla="*/ 20 w 50"/>
                  <a:gd name="T41" fmla="*/ 0 h 50"/>
                  <a:gd name="T42" fmla="*/ 10 w 50"/>
                  <a:gd name="T43" fmla="*/ 2 h 50"/>
                  <a:gd name="T44" fmla="*/ 4 w 50"/>
                  <a:gd name="T45" fmla="*/ 10 h 50"/>
                  <a:gd name="T46" fmla="*/ 0 w 50"/>
                  <a:gd name="T47" fmla="*/ 19 h 50"/>
                  <a:gd name="T48" fmla="*/ 0 w 50"/>
                  <a:gd name="T49" fmla="*/ 29 h 50"/>
                  <a:gd name="T50" fmla="*/ 4 w 50"/>
                  <a:gd name="T51" fmla="*/ 36 h 50"/>
                  <a:gd name="T52" fmla="*/ 10 w 50"/>
                  <a:gd name="T53" fmla="*/ 42 h 50"/>
                  <a:gd name="T54" fmla="*/ 20 w 50"/>
                  <a:gd name="T55" fmla="*/ 46 h 50"/>
                  <a:gd name="T56" fmla="*/ 29 w 50"/>
                  <a:gd name="T57" fmla="*/ 46 h 50"/>
                  <a:gd name="T58" fmla="*/ 37 w 50"/>
                  <a:gd name="T59" fmla="*/ 42 h 50"/>
                  <a:gd name="T60" fmla="*/ 44 w 50"/>
                  <a:gd name="T61" fmla="*/ 36 h 50"/>
                  <a:gd name="T62" fmla="*/ 46 w 50"/>
                  <a:gd name="T63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50">
                    <a:moveTo>
                      <a:pt x="50" y="23"/>
                    </a:moveTo>
                    <a:lnTo>
                      <a:pt x="50" y="19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4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4" y="50"/>
                    </a:lnTo>
                    <a:lnTo>
                      <a:pt x="29" y="50"/>
                    </a:lnTo>
                    <a:lnTo>
                      <a:pt x="33" y="46"/>
                    </a:lnTo>
                    <a:lnTo>
                      <a:pt x="39" y="46"/>
                    </a:lnTo>
                    <a:lnTo>
                      <a:pt x="44" y="42"/>
                    </a:lnTo>
                    <a:lnTo>
                      <a:pt x="46" y="39"/>
                    </a:lnTo>
                    <a:lnTo>
                      <a:pt x="46" y="33"/>
                    </a:lnTo>
                    <a:lnTo>
                      <a:pt x="50" y="29"/>
                    </a:lnTo>
                    <a:lnTo>
                      <a:pt x="50" y="23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4" y="10"/>
                    </a:lnTo>
                    <a:lnTo>
                      <a:pt x="39" y="6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6" y="39"/>
                    </a:lnTo>
                    <a:lnTo>
                      <a:pt x="10" y="42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39" y="39"/>
                    </a:lnTo>
                    <a:lnTo>
                      <a:pt x="44" y="36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7" name="Freeform 1639">
                <a:extLst>
                  <a:ext uri="{FF2B5EF4-FFF2-40B4-BE49-F238E27FC236}">
                    <a16:creationId xmlns:a16="http://schemas.microsoft.com/office/drawing/2014/main" id="{B3304483-A458-4B99-AAEC-C7B44281E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1917"/>
                <a:ext cx="17" cy="15"/>
              </a:xfrm>
              <a:custGeom>
                <a:avLst/>
                <a:gdLst>
                  <a:gd name="T0" fmla="*/ 46 w 50"/>
                  <a:gd name="T1" fmla="*/ 19 h 46"/>
                  <a:gd name="T2" fmla="*/ 44 w 50"/>
                  <a:gd name="T3" fmla="*/ 9 h 46"/>
                  <a:gd name="T4" fmla="*/ 37 w 50"/>
                  <a:gd name="T5" fmla="*/ 2 h 46"/>
                  <a:gd name="T6" fmla="*/ 29 w 50"/>
                  <a:gd name="T7" fmla="*/ 0 h 46"/>
                  <a:gd name="T8" fmla="*/ 20 w 50"/>
                  <a:gd name="T9" fmla="*/ 0 h 46"/>
                  <a:gd name="T10" fmla="*/ 10 w 50"/>
                  <a:gd name="T11" fmla="*/ 2 h 46"/>
                  <a:gd name="T12" fmla="*/ 4 w 50"/>
                  <a:gd name="T13" fmla="*/ 9 h 46"/>
                  <a:gd name="T14" fmla="*/ 0 w 50"/>
                  <a:gd name="T15" fmla="*/ 19 h 46"/>
                  <a:gd name="T16" fmla="*/ 0 w 50"/>
                  <a:gd name="T17" fmla="*/ 29 h 46"/>
                  <a:gd name="T18" fmla="*/ 4 w 50"/>
                  <a:gd name="T19" fmla="*/ 36 h 46"/>
                  <a:gd name="T20" fmla="*/ 10 w 50"/>
                  <a:gd name="T21" fmla="*/ 42 h 46"/>
                  <a:gd name="T22" fmla="*/ 20 w 50"/>
                  <a:gd name="T23" fmla="*/ 46 h 46"/>
                  <a:gd name="T24" fmla="*/ 29 w 50"/>
                  <a:gd name="T25" fmla="*/ 46 h 46"/>
                  <a:gd name="T26" fmla="*/ 37 w 50"/>
                  <a:gd name="T27" fmla="*/ 42 h 46"/>
                  <a:gd name="T28" fmla="*/ 44 w 50"/>
                  <a:gd name="T29" fmla="*/ 36 h 46"/>
                  <a:gd name="T30" fmla="*/ 46 w 50"/>
                  <a:gd name="T31" fmla="*/ 29 h 46"/>
                  <a:gd name="T32" fmla="*/ 46 w 50"/>
                  <a:gd name="T33" fmla="*/ 23 h 46"/>
                  <a:gd name="T34" fmla="*/ 44 w 50"/>
                  <a:gd name="T35" fmla="*/ 17 h 46"/>
                  <a:gd name="T36" fmla="*/ 39 w 50"/>
                  <a:gd name="T37" fmla="*/ 9 h 46"/>
                  <a:gd name="T38" fmla="*/ 33 w 50"/>
                  <a:gd name="T39" fmla="*/ 2 h 46"/>
                  <a:gd name="T40" fmla="*/ 24 w 50"/>
                  <a:gd name="T41" fmla="*/ 2 h 46"/>
                  <a:gd name="T42" fmla="*/ 17 w 50"/>
                  <a:gd name="T43" fmla="*/ 2 h 46"/>
                  <a:gd name="T44" fmla="*/ 10 w 50"/>
                  <a:gd name="T45" fmla="*/ 9 h 46"/>
                  <a:gd name="T46" fmla="*/ 4 w 50"/>
                  <a:gd name="T47" fmla="*/ 17 h 46"/>
                  <a:gd name="T48" fmla="*/ 4 w 50"/>
                  <a:gd name="T49" fmla="*/ 23 h 46"/>
                  <a:gd name="T50" fmla="*/ 4 w 50"/>
                  <a:gd name="T51" fmla="*/ 32 h 46"/>
                  <a:gd name="T52" fmla="*/ 10 w 50"/>
                  <a:gd name="T53" fmla="*/ 40 h 46"/>
                  <a:gd name="T54" fmla="*/ 17 w 50"/>
                  <a:gd name="T55" fmla="*/ 42 h 46"/>
                  <a:gd name="T56" fmla="*/ 24 w 50"/>
                  <a:gd name="T57" fmla="*/ 46 h 46"/>
                  <a:gd name="T58" fmla="*/ 33 w 50"/>
                  <a:gd name="T59" fmla="*/ 42 h 46"/>
                  <a:gd name="T60" fmla="*/ 39 w 50"/>
                  <a:gd name="T61" fmla="*/ 40 h 46"/>
                  <a:gd name="T62" fmla="*/ 44 w 50"/>
                  <a:gd name="T63" fmla="*/ 32 h 46"/>
                  <a:gd name="T64" fmla="*/ 46 w 50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6">
                    <a:moveTo>
                      <a:pt x="50" y="23"/>
                    </a:moveTo>
                    <a:lnTo>
                      <a:pt x="46" y="19"/>
                    </a:lnTo>
                    <a:lnTo>
                      <a:pt x="46" y="17"/>
                    </a:lnTo>
                    <a:lnTo>
                      <a:pt x="44" y="9"/>
                    </a:lnTo>
                    <a:lnTo>
                      <a:pt x="39" y="7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0" y="2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2"/>
                    </a:lnTo>
                    <a:lnTo>
                      <a:pt x="17" y="46"/>
                    </a:lnTo>
                    <a:lnTo>
                      <a:pt x="20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2"/>
                    </a:lnTo>
                    <a:lnTo>
                      <a:pt x="39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9"/>
                    </a:lnTo>
                    <a:lnTo>
                      <a:pt x="50" y="23"/>
                    </a:lnTo>
                    <a:lnTo>
                      <a:pt x="46" y="23"/>
                    </a:lnTo>
                    <a:lnTo>
                      <a:pt x="46" y="19"/>
                    </a:lnTo>
                    <a:lnTo>
                      <a:pt x="44" y="17"/>
                    </a:lnTo>
                    <a:lnTo>
                      <a:pt x="44" y="13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6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17" y="42"/>
                    </a:lnTo>
                    <a:lnTo>
                      <a:pt x="20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3" y="42"/>
                    </a:lnTo>
                    <a:lnTo>
                      <a:pt x="37" y="42"/>
                    </a:lnTo>
                    <a:lnTo>
                      <a:pt x="39" y="40"/>
                    </a:lnTo>
                    <a:lnTo>
                      <a:pt x="44" y="36"/>
                    </a:lnTo>
                    <a:lnTo>
                      <a:pt x="44" y="32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8" name="Freeform 1640">
                <a:extLst>
                  <a:ext uri="{FF2B5EF4-FFF2-40B4-BE49-F238E27FC236}">
                    <a16:creationId xmlns:a16="http://schemas.microsoft.com/office/drawing/2014/main" id="{55E9CB0F-0126-44DB-8B68-161D2471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918"/>
                <a:ext cx="15" cy="15"/>
              </a:xfrm>
              <a:custGeom>
                <a:avLst/>
                <a:gdLst>
                  <a:gd name="T0" fmla="*/ 43 w 43"/>
                  <a:gd name="T1" fmla="*/ 17 h 44"/>
                  <a:gd name="T2" fmla="*/ 40 w 43"/>
                  <a:gd name="T3" fmla="*/ 10 h 44"/>
                  <a:gd name="T4" fmla="*/ 32 w 43"/>
                  <a:gd name="T5" fmla="*/ 4 h 44"/>
                  <a:gd name="T6" fmla="*/ 26 w 43"/>
                  <a:gd name="T7" fmla="*/ 0 h 44"/>
                  <a:gd name="T8" fmla="*/ 17 w 43"/>
                  <a:gd name="T9" fmla="*/ 0 h 44"/>
                  <a:gd name="T10" fmla="*/ 11 w 43"/>
                  <a:gd name="T11" fmla="*/ 4 h 44"/>
                  <a:gd name="T12" fmla="*/ 3 w 43"/>
                  <a:gd name="T13" fmla="*/ 10 h 44"/>
                  <a:gd name="T14" fmla="*/ 0 w 43"/>
                  <a:gd name="T15" fmla="*/ 17 h 44"/>
                  <a:gd name="T16" fmla="*/ 0 w 43"/>
                  <a:gd name="T17" fmla="*/ 27 h 44"/>
                  <a:gd name="T18" fmla="*/ 3 w 43"/>
                  <a:gd name="T19" fmla="*/ 34 h 44"/>
                  <a:gd name="T20" fmla="*/ 11 w 43"/>
                  <a:gd name="T21" fmla="*/ 40 h 44"/>
                  <a:gd name="T22" fmla="*/ 17 w 43"/>
                  <a:gd name="T23" fmla="*/ 44 h 44"/>
                  <a:gd name="T24" fmla="*/ 26 w 43"/>
                  <a:gd name="T25" fmla="*/ 44 h 44"/>
                  <a:gd name="T26" fmla="*/ 32 w 43"/>
                  <a:gd name="T27" fmla="*/ 40 h 44"/>
                  <a:gd name="T28" fmla="*/ 40 w 43"/>
                  <a:gd name="T29" fmla="*/ 34 h 44"/>
                  <a:gd name="T30" fmla="*/ 43 w 43"/>
                  <a:gd name="T31" fmla="*/ 27 h 44"/>
                  <a:gd name="T32" fmla="*/ 40 w 43"/>
                  <a:gd name="T33" fmla="*/ 21 h 44"/>
                  <a:gd name="T34" fmla="*/ 40 w 43"/>
                  <a:gd name="T35" fmla="*/ 14 h 44"/>
                  <a:gd name="T36" fmla="*/ 36 w 43"/>
                  <a:gd name="T37" fmla="*/ 8 h 44"/>
                  <a:gd name="T38" fmla="*/ 30 w 43"/>
                  <a:gd name="T39" fmla="*/ 4 h 44"/>
                  <a:gd name="T40" fmla="*/ 20 w 43"/>
                  <a:gd name="T41" fmla="*/ 0 h 44"/>
                  <a:gd name="T42" fmla="*/ 13 w 43"/>
                  <a:gd name="T43" fmla="*/ 4 h 44"/>
                  <a:gd name="T44" fmla="*/ 7 w 43"/>
                  <a:gd name="T45" fmla="*/ 8 h 44"/>
                  <a:gd name="T46" fmla="*/ 3 w 43"/>
                  <a:gd name="T47" fmla="*/ 14 h 44"/>
                  <a:gd name="T48" fmla="*/ 0 w 43"/>
                  <a:gd name="T49" fmla="*/ 21 h 44"/>
                  <a:gd name="T50" fmla="*/ 3 w 43"/>
                  <a:gd name="T51" fmla="*/ 31 h 44"/>
                  <a:gd name="T52" fmla="*/ 7 w 43"/>
                  <a:gd name="T53" fmla="*/ 37 h 44"/>
                  <a:gd name="T54" fmla="*/ 13 w 43"/>
                  <a:gd name="T55" fmla="*/ 40 h 44"/>
                  <a:gd name="T56" fmla="*/ 20 w 43"/>
                  <a:gd name="T57" fmla="*/ 40 h 44"/>
                  <a:gd name="T58" fmla="*/ 30 w 43"/>
                  <a:gd name="T59" fmla="*/ 40 h 44"/>
                  <a:gd name="T60" fmla="*/ 36 w 43"/>
                  <a:gd name="T61" fmla="*/ 37 h 44"/>
                  <a:gd name="T62" fmla="*/ 40 w 43"/>
                  <a:gd name="T63" fmla="*/ 31 h 44"/>
                  <a:gd name="T64" fmla="*/ 40 w 43"/>
                  <a:gd name="T65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4">
                    <a:moveTo>
                      <a:pt x="43" y="21"/>
                    </a:moveTo>
                    <a:lnTo>
                      <a:pt x="43" y="17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3" y="34"/>
                    </a:lnTo>
                    <a:lnTo>
                      <a:pt x="7" y="37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6" y="44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6" y="37"/>
                    </a:lnTo>
                    <a:lnTo>
                      <a:pt x="40" y="34"/>
                    </a:lnTo>
                    <a:lnTo>
                      <a:pt x="40" y="31"/>
                    </a:lnTo>
                    <a:lnTo>
                      <a:pt x="43" y="27"/>
                    </a:lnTo>
                    <a:lnTo>
                      <a:pt x="43" y="21"/>
                    </a:lnTo>
                    <a:lnTo>
                      <a:pt x="40" y="21"/>
                    </a:lnTo>
                    <a:lnTo>
                      <a:pt x="40" y="17"/>
                    </a:lnTo>
                    <a:lnTo>
                      <a:pt x="40" y="14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3" y="31"/>
                    </a:lnTo>
                    <a:lnTo>
                      <a:pt x="3" y="34"/>
                    </a:lnTo>
                    <a:lnTo>
                      <a:pt x="7" y="37"/>
                    </a:lnTo>
                    <a:lnTo>
                      <a:pt x="11" y="37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2" y="37"/>
                    </a:lnTo>
                    <a:lnTo>
                      <a:pt x="36" y="37"/>
                    </a:lnTo>
                    <a:lnTo>
                      <a:pt x="36" y="34"/>
                    </a:lnTo>
                    <a:lnTo>
                      <a:pt x="40" y="31"/>
                    </a:lnTo>
                    <a:lnTo>
                      <a:pt x="40" y="27"/>
                    </a:lnTo>
                    <a:lnTo>
                      <a:pt x="40" y="21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69" name="Freeform 1641">
                <a:extLst>
                  <a:ext uri="{FF2B5EF4-FFF2-40B4-BE49-F238E27FC236}">
                    <a16:creationId xmlns:a16="http://schemas.microsoft.com/office/drawing/2014/main" id="{4248A928-C817-4595-A88C-D6114A104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918"/>
                <a:ext cx="13" cy="13"/>
              </a:xfrm>
              <a:custGeom>
                <a:avLst/>
                <a:gdLst>
                  <a:gd name="T0" fmla="*/ 40 w 40"/>
                  <a:gd name="T1" fmla="*/ 20 h 40"/>
                  <a:gd name="T2" fmla="*/ 40 w 40"/>
                  <a:gd name="T3" fmla="*/ 17 h 40"/>
                  <a:gd name="T4" fmla="*/ 40 w 40"/>
                  <a:gd name="T5" fmla="*/ 14 h 40"/>
                  <a:gd name="T6" fmla="*/ 35 w 40"/>
                  <a:gd name="T7" fmla="*/ 10 h 40"/>
                  <a:gd name="T8" fmla="*/ 35 w 40"/>
                  <a:gd name="T9" fmla="*/ 8 h 40"/>
                  <a:gd name="T10" fmla="*/ 33 w 40"/>
                  <a:gd name="T11" fmla="*/ 4 h 40"/>
                  <a:gd name="T12" fmla="*/ 29 w 40"/>
                  <a:gd name="T13" fmla="*/ 4 h 40"/>
                  <a:gd name="T14" fmla="*/ 25 w 40"/>
                  <a:gd name="T15" fmla="*/ 0 h 40"/>
                  <a:gd name="T16" fmla="*/ 19 w 40"/>
                  <a:gd name="T17" fmla="*/ 0 h 40"/>
                  <a:gd name="T18" fmla="*/ 16 w 40"/>
                  <a:gd name="T19" fmla="*/ 0 h 40"/>
                  <a:gd name="T20" fmla="*/ 13 w 40"/>
                  <a:gd name="T21" fmla="*/ 4 h 40"/>
                  <a:gd name="T22" fmla="*/ 10 w 40"/>
                  <a:gd name="T23" fmla="*/ 4 h 40"/>
                  <a:gd name="T24" fmla="*/ 6 w 40"/>
                  <a:gd name="T25" fmla="*/ 8 h 40"/>
                  <a:gd name="T26" fmla="*/ 2 w 40"/>
                  <a:gd name="T27" fmla="*/ 10 h 40"/>
                  <a:gd name="T28" fmla="*/ 2 w 40"/>
                  <a:gd name="T29" fmla="*/ 14 h 40"/>
                  <a:gd name="T30" fmla="*/ 0 w 40"/>
                  <a:gd name="T31" fmla="*/ 17 h 40"/>
                  <a:gd name="T32" fmla="*/ 0 w 40"/>
                  <a:gd name="T33" fmla="*/ 20 h 40"/>
                  <a:gd name="T34" fmla="*/ 0 w 40"/>
                  <a:gd name="T35" fmla="*/ 27 h 40"/>
                  <a:gd name="T36" fmla="*/ 2 w 40"/>
                  <a:gd name="T37" fmla="*/ 29 h 40"/>
                  <a:gd name="T38" fmla="*/ 2 w 40"/>
                  <a:gd name="T39" fmla="*/ 34 h 40"/>
                  <a:gd name="T40" fmla="*/ 6 w 40"/>
                  <a:gd name="T41" fmla="*/ 37 h 40"/>
                  <a:gd name="T42" fmla="*/ 10 w 40"/>
                  <a:gd name="T43" fmla="*/ 37 h 40"/>
                  <a:gd name="T44" fmla="*/ 13 w 40"/>
                  <a:gd name="T45" fmla="*/ 40 h 40"/>
                  <a:gd name="T46" fmla="*/ 16 w 40"/>
                  <a:gd name="T47" fmla="*/ 40 h 40"/>
                  <a:gd name="T48" fmla="*/ 19 w 40"/>
                  <a:gd name="T49" fmla="*/ 40 h 40"/>
                  <a:gd name="T50" fmla="*/ 25 w 40"/>
                  <a:gd name="T51" fmla="*/ 40 h 40"/>
                  <a:gd name="T52" fmla="*/ 29 w 40"/>
                  <a:gd name="T53" fmla="*/ 40 h 40"/>
                  <a:gd name="T54" fmla="*/ 33 w 40"/>
                  <a:gd name="T55" fmla="*/ 37 h 40"/>
                  <a:gd name="T56" fmla="*/ 35 w 40"/>
                  <a:gd name="T57" fmla="*/ 37 h 40"/>
                  <a:gd name="T58" fmla="*/ 35 w 40"/>
                  <a:gd name="T59" fmla="*/ 34 h 40"/>
                  <a:gd name="T60" fmla="*/ 40 w 40"/>
                  <a:gd name="T61" fmla="*/ 29 h 40"/>
                  <a:gd name="T62" fmla="*/ 40 w 40"/>
                  <a:gd name="T63" fmla="*/ 27 h 40"/>
                  <a:gd name="T64" fmla="*/ 40 w 40"/>
                  <a:gd name="T65" fmla="*/ 20 h 40"/>
                  <a:gd name="T66" fmla="*/ 40 w 40"/>
                  <a:gd name="T67" fmla="*/ 17 h 40"/>
                  <a:gd name="T68" fmla="*/ 35 w 40"/>
                  <a:gd name="T69" fmla="*/ 14 h 40"/>
                  <a:gd name="T70" fmla="*/ 35 w 40"/>
                  <a:gd name="T71" fmla="*/ 10 h 40"/>
                  <a:gd name="T72" fmla="*/ 33 w 40"/>
                  <a:gd name="T73" fmla="*/ 8 h 40"/>
                  <a:gd name="T74" fmla="*/ 29 w 40"/>
                  <a:gd name="T75" fmla="*/ 8 h 40"/>
                  <a:gd name="T76" fmla="*/ 29 w 40"/>
                  <a:gd name="T77" fmla="*/ 4 h 40"/>
                  <a:gd name="T78" fmla="*/ 23 w 40"/>
                  <a:gd name="T79" fmla="*/ 4 h 40"/>
                  <a:gd name="T80" fmla="*/ 19 w 40"/>
                  <a:gd name="T81" fmla="*/ 4 h 40"/>
                  <a:gd name="T82" fmla="*/ 16 w 40"/>
                  <a:gd name="T83" fmla="*/ 4 h 40"/>
                  <a:gd name="T84" fmla="*/ 13 w 40"/>
                  <a:gd name="T85" fmla="*/ 4 h 40"/>
                  <a:gd name="T86" fmla="*/ 10 w 40"/>
                  <a:gd name="T87" fmla="*/ 8 h 40"/>
                  <a:gd name="T88" fmla="*/ 6 w 40"/>
                  <a:gd name="T89" fmla="*/ 10 h 40"/>
                  <a:gd name="T90" fmla="*/ 2 w 40"/>
                  <a:gd name="T91" fmla="*/ 14 h 40"/>
                  <a:gd name="T92" fmla="*/ 2 w 40"/>
                  <a:gd name="T93" fmla="*/ 17 h 40"/>
                  <a:gd name="T94" fmla="*/ 2 w 40"/>
                  <a:gd name="T95" fmla="*/ 20 h 40"/>
                  <a:gd name="T96" fmla="*/ 2 w 40"/>
                  <a:gd name="T97" fmla="*/ 23 h 40"/>
                  <a:gd name="T98" fmla="*/ 2 w 40"/>
                  <a:gd name="T99" fmla="*/ 27 h 40"/>
                  <a:gd name="T100" fmla="*/ 6 w 40"/>
                  <a:gd name="T101" fmla="*/ 29 h 40"/>
                  <a:gd name="T102" fmla="*/ 10 w 40"/>
                  <a:gd name="T103" fmla="*/ 34 h 40"/>
                  <a:gd name="T104" fmla="*/ 10 w 40"/>
                  <a:gd name="T105" fmla="*/ 37 h 40"/>
                  <a:gd name="T106" fmla="*/ 13 w 40"/>
                  <a:gd name="T107" fmla="*/ 37 h 40"/>
                  <a:gd name="T108" fmla="*/ 16 w 40"/>
                  <a:gd name="T109" fmla="*/ 40 h 40"/>
                  <a:gd name="T110" fmla="*/ 19 w 40"/>
                  <a:gd name="T111" fmla="*/ 40 h 40"/>
                  <a:gd name="T112" fmla="*/ 23 w 40"/>
                  <a:gd name="T113" fmla="*/ 40 h 40"/>
                  <a:gd name="T114" fmla="*/ 29 w 40"/>
                  <a:gd name="T115" fmla="*/ 37 h 40"/>
                  <a:gd name="T116" fmla="*/ 33 w 40"/>
                  <a:gd name="T117" fmla="*/ 34 h 40"/>
                  <a:gd name="T118" fmla="*/ 35 w 40"/>
                  <a:gd name="T119" fmla="*/ 29 h 40"/>
                  <a:gd name="T120" fmla="*/ 35 w 40"/>
                  <a:gd name="T121" fmla="*/ 27 h 40"/>
                  <a:gd name="T122" fmla="*/ 40 w 40"/>
                  <a:gd name="T123" fmla="*/ 23 h 40"/>
                  <a:gd name="T124" fmla="*/ 40 w 40"/>
                  <a:gd name="T12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17"/>
                    </a:lnTo>
                    <a:lnTo>
                      <a:pt x="40" y="14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6" y="37"/>
                    </a:lnTo>
                    <a:lnTo>
                      <a:pt x="10" y="37"/>
                    </a:lnTo>
                    <a:lnTo>
                      <a:pt x="13" y="40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25" y="40"/>
                    </a:lnTo>
                    <a:lnTo>
                      <a:pt x="29" y="40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5" y="34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35" y="14"/>
                    </a:lnTo>
                    <a:lnTo>
                      <a:pt x="35" y="10"/>
                    </a:lnTo>
                    <a:lnTo>
                      <a:pt x="33" y="8"/>
                    </a:lnTo>
                    <a:lnTo>
                      <a:pt x="29" y="8"/>
                    </a:lnTo>
                    <a:lnTo>
                      <a:pt x="29" y="4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10" y="34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9" y="37"/>
                    </a:lnTo>
                    <a:lnTo>
                      <a:pt x="33" y="34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40" y="23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0" name="Freeform 1642">
                <a:extLst>
                  <a:ext uri="{FF2B5EF4-FFF2-40B4-BE49-F238E27FC236}">
                    <a16:creationId xmlns:a16="http://schemas.microsoft.com/office/drawing/2014/main" id="{BEE213E7-417F-4886-9F1C-91CB6BD9A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919"/>
                <a:ext cx="13" cy="12"/>
              </a:xfrm>
              <a:custGeom>
                <a:avLst/>
                <a:gdLst>
                  <a:gd name="T0" fmla="*/ 37 w 37"/>
                  <a:gd name="T1" fmla="*/ 17 h 36"/>
                  <a:gd name="T2" fmla="*/ 37 w 37"/>
                  <a:gd name="T3" fmla="*/ 13 h 36"/>
                  <a:gd name="T4" fmla="*/ 33 w 37"/>
                  <a:gd name="T5" fmla="*/ 10 h 36"/>
                  <a:gd name="T6" fmla="*/ 33 w 37"/>
                  <a:gd name="T7" fmla="*/ 6 h 36"/>
                  <a:gd name="T8" fmla="*/ 29 w 37"/>
                  <a:gd name="T9" fmla="*/ 4 h 36"/>
                  <a:gd name="T10" fmla="*/ 27 w 37"/>
                  <a:gd name="T11" fmla="*/ 4 h 36"/>
                  <a:gd name="T12" fmla="*/ 27 w 37"/>
                  <a:gd name="T13" fmla="*/ 0 h 36"/>
                  <a:gd name="T14" fmla="*/ 20 w 37"/>
                  <a:gd name="T15" fmla="*/ 0 h 36"/>
                  <a:gd name="T16" fmla="*/ 17 w 37"/>
                  <a:gd name="T17" fmla="*/ 0 h 36"/>
                  <a:gd name="T18" fmla="*/ 14 w 37"/>
                  <a:gd name="T19" fmla="*/ 0 h 36"/>
                  <a:gd name="T20" fmla="*/ 10 w 37"/>
                  <a:gd name="T21" fmla="*/ 0 h 36"/>
                  <a:gd name="T22" fmla="*/ 8 w 37"/>
                  <a:gd name="T23" fmla="*/ 4 h 36"/>
                  <a:gd name="T24" fmla="*/ 4 w 37"/>
                  <a:gd name="T25" fmla="*/ 6 h 36"/>
                  <a:gd name="T26" fmla="*/ 0 w 37"/>
                  <a:gd name="T27" fmla="*/ 10 h 36"/>
                  <a:gd name="T28" fmla="*/ 0 w 37"/>
                  <a:gd name="T29" fmla="*/ 13 h 36"/>
                  <a:gd name="T30" fmla="*/ 0 w 37"/>
                  <a:gd name="T31" fmla="*/ 17 h 36"/>
                  <a:gd name="T32" fmla="*/ 0 w 37"/>
                  <a:gd name="T33" fmla="*/ 21 h 36"/>
                  <a:gd name="T34" fmla="*/ 0 w 37"/>
                  <a:gd name="T35" fmla="*/ 23 h 36"/>
                  <a:gd name="T36" fmla="*/ 4 w 37"/>
                  <a:gd name="T37" fmla="*/ 27 h 36"/>
                  <a:gd name="T38" fmla="*/ 8 w 37"/>
                  <a:gd name="T39" fmla="*/ 30 h 36"/>
                  <a:gd name="T40" fmla="*/ 8 w 37"/>
                  <a:gd name="T41" fmla="*/ 33 h 36"/>
                  <a:gd name="T42" fmla="*/ 10 w 37"/>
                  <a:gd name="T43" fmla="*/ 33 h 36"/>
                  <a:gd name="T44" fmla="*/ 14 w 37"/>
                  <a:gd name="T45" fmla="*/ 36 h 36"/>
                  <a:gd name="T46" fmla="*/ 17 w 37"/>
                  <a:gd name="T47" fmla="*/ 36 h 36"/>
                  <a:gd name="T48" fmla="*/ 20 w 37"/>
                  <a:gd name="T49" fmla="*/ 36 h 36"/>
                  <a:gd name="T50" fmla="*/ 27 w 37"/>
                  <a:gd name="T51" fmla="*/ 33 h 36"/>
                  <a:gd name="T52" fmla="*/ 29 w 37"/>
                  <a:gd name="T53" fmla="*/ 30 h 36"/>
                  <a:gd name="T54" fmla="*/ 33 w 37"/>
                  <a:gd name="T55" fmla="*/ 27 h 36"/>
                  <a:gd name="T56" fmla="*/ 33 w 37"/>
                  <a:gd name="T57" fmla="*/ 23 h 36"/>
                  <a:gd name="T58" fmla="*/ 37 w 37"/>
                  <a:gd name="T59" fmla="*/ 21 h 36"/>
                  <a:gd name="T60" fmla="*/ 37 w 37"/>
                  <a:gd name="T61" fmla="*/ 17 h 36"/>
                  <a:gd name="T62" fmla="*/ 33 w 37"/>
                  <a:gd name="T63" fmla="*/ 17 h 36"/>
                  <a:gd name="T64" fmla="*/ 33 w 37"/>
                  <a:gd name="T65" fmla="*/ 13 h 36"/>
                  <a:gd name="T66" fmla="*/ 33 w 37"/>
                  <a:gd name="T67" fmla="*/ 10 h 36"/>
                  <a:gd name="T68" fmla="*/ 29 w 37"/>
                  <a:gd name="T69" fmla="*/ 10 h 36"/>
                  <a:gd name="T70" fmla="*/ 29 w 37"/>
                  <a:gd name="T71" fmla="*/ 6 h 36"/>
                  <a:gd name="T72" fmla="*/ 27 w 37"/>
                  <a:gd name="T73" fmla="*/ 4 h 36"/>
                  <a:gd name="T74" fmla="*/ 23 w 37"/>
                  <a:gd name="T75" fmla="*/ 4 h 36"/>
                  <a:gd name="T76" fmla="*/ 20 w 37"/>
                  <a:gd name="T77" fmla="*/ 0 h 36"/>
                  <a:gd name="T78" fmla="*/ 17 w 37"/>
                  <a:gd name="T79" fmla="*/ 0 h 36"/>
                  <a:gd name="T80" fmla="*/ 14 w 37"/>
                  <a:gd name="T81" fmla="*/ 0 h 36"/>
                  <a:gd name="T82" fmla="*/ 10 w 37"/>
                  <a:gd name="T83" fmla="*/ 4 h 36"/>
                  <a:gd name="T84" fmla="*/ 8 w 37"/>
                  <a:gd name="T85" fmla="*/ 6 h 36"/>
                  <a:gd name="T86" fmla="*/ 4 w 37"/>
                  <a:gd name="T87" fmla="*/ 10 h 36"/>
                  <a:gd name="T88" fmla="*/ 4 w 37"/>
                  <a:gd name="T89" fmla="*/ 13 h 36"/>
                  <a:gd name="T90" fmla="*/ 0 w 37"/>
                  <a:gd name="T91" fmla="*/ 17 h 36"/>
                  <a:gd name="T92" fmla="*/ 4 w 37"/>
                  <a:gd name="T93" fmla="*/ 21 h 36"/>
                  <a:gd name="T94" fmla="*/ 4 w 37"/>
                  <a:gd name="T95" fmla="*/ 23 h 36"/>
                  <a:gd name="T96" fmla="*/ 4 w 37"/>
                  <a:gd name="T97" fmla="*/ 27 h 36"/>
                  <a:gd name="T98" fmla="*/ 8 w 37"/>
                  <a:gd name="T99" fmla="*/ 30 h 36"/>
                  <a:gd name="T100" fmla="*/ 10 w 37"/>
                  <a:gd name="T101" fmla="*/ 30 h 36"/>
                  <a:gd name="T102" fmla="*/ 10 w 37"/>
                  <a:gd name="T103" fmla="*/ 33 h 36"/>
                  <a:gd name="T104" fmla="*/ 14 w 37"/>
                  <a:gd name="T105" fmla="*/ 33 h 36"/>
                  <a:gd name="T106" fmla="*/ 17 w 37"/>
                  <a:gd name="T107" fmla="*/ 33 h 36"/>
                  <a:gd name="T108" fmla="*/ 20 w 37"/>
                  <a:gd name="T109" fmla="*/ 33 h 36"/>
                  <a:gd name="T110" fmla="*/ 23 w 37"/>
                  <a:gd name="T111" fmla="*/ 33 h 36"/>
                  <a:gd name="T112" fmla="*/ 27 w 37"/>
                  <a:gd name="T113" fmla="*/ 30 h 36"/>
                  <a:gd name="T114" fmla="*/ 29 w 37"/>
                  <a:gd name="T115" fmla="*/ 30 h 36"/>
                  <a:gd name="T116" fmla="*/ 29 w 37"/>
                  <a:gd name="T117" fmla="*/ 27 h 36"/>
                  <a:gd name="T118" fmla="*/ 33 w 37"/>
                  <a:gd name="T119" fmla="*/ 23 h 36"/>
                  <a:gd name="T120" fmla="*/ 33 w 37"/>
                  <a:gd name="T121" fmla="*/ 21 h 36"/>
                  <a:gd name="T122" fmla="*/ 33 w 37"/>
                  <a:gd name="T123" fmla="*/ 17 h 36"/>
                  <a:gd name="T124" fmla="*/ 37 w 37"/>
                  <a:gd name="T12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36">
                    <a:moveTo>
                      <a:pt x="37" y="17"/>
                    </a:moveTo>
                    <a:lnTo>
                      <a:pt x="37" y="13"/>
                    </a:lnTo>
                    <a:lnTo>
                      <a:pt x="33" y="10"/>
                    </a:lnTo>
                    <a:lnTo>
                      <a:pt x="33" y="6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4" y="27"/>
                    </a:lnTo>
                    <a:lnTo>
                      <a:pt x="8" y="30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6"/>
                    </a:lnTo>
                    <a:lnTo>
                      <a:pt x="17" y="36"/>
                    </a:lnTo>
                    <a:lnTo>
                      <a:pt x="20" y="36"/>
                    </a:lnTo>
                    <a:lnTo>
                      <a:pt x="27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3" y="23"/>
                    </a:lnTo>
                    <a:lnTo>
                      <a:pt x="37" y="21"/>
                    </a:lnTo>
                    <a:lnTo>
                      <a:pt x="37" y="17"/>
                    </a:lnTo>
                    <a:lnTo>
                      <a:pt x="33" y="17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29" y="27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3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1" name="Freeform 1643">
                <a:extLst>
                  <a:ext uri="{FF2B5EF4-FFF2-40B4-BE49-F238E27FC236}">
                    <a16:creationId xmlns:a16="http://schemas.microsoft.com/office/drawing/2014/main" id="{90AC732D-E496-4ABC-8A0A-983885D6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919"/>
                <a:ext cx="11" cy="11"/>
              </a:xfrm>
              <a:custGeom>
                <a:avLst/>
                <a:gdLst>
                  <a:gd name="T0" fmla="*/ 33 w 33"/>
                  <a:gd name="T1" fmla="*/ 16 h 33"/>
                  <a:gd name="T2" fmla="*/ 33 w 33"/>
                  <a:gd name="T3" fmla="*/ 13 h 33"/>
                  <a:gd name="T4" fmla="*/ 33 w 33"/>
                  <a:gd name="T5" fmla="*/ 10 h 33"/>
                  <a:gd name="T6" fmla="*/ 29 w 33"/>
                  <a:gd name="T7" fmla="*/ 10 h 33"/>
                  <a:gd name="T8" fmla="*/ 29 w 33"/>
                  <a:gd name="T9" fmla="*/ 6 h 33"/>
                  <a:gd name="T10" fmla="*/ 27 w 33"/>
                  <a:gd name="T11" fmla="*/ 2 h 33"/>
                  <a:gd name="T12" fmla="*/ 22 w 33"/>
                  <a:gd name="T13" fmla="*/ 2 h 33"/>
                  <a:gd name="T14" fmla="*/ 20 w 33"/>
                  <a:gd name="T15" fmla="*/ 0 h 33"/>
                  <a:gd name="T16" fmla="*/ 17 w 33"/>
                  <a:gd name="T17" fmla="*/ 0 h 33"/>
                  <a:gd name="T18" fmla="*/ 14 w 33"/>
                  <a:gd name="T19" fmla="*/ 0 h 33"/>
                  <a:gd name="T20" fmla="*/ 10 w 33"/>
                  <a:gd name="T21" fmla="*/ 2 h 33"/>
                  <a:gd name="T22" fmla="*/ 6 w 33"/>
                  <a:gd name="T23" fmla="*/ 6 h 33"/>
                  <a:gd name="T24" fmla="*/ 3 w 33"/>
                  <a:gd name="T25" fmla="*/ 10 h 33"/>
                  <a:gd name="T26" fmla="*/ 3 w 33"/>
                  <a:gd name="T27" fmla="*/ 13 h 33"/>
                  <a:gd name="T28" fmla="*/ 0 w 33"/>
                  <a:gd name="T29" fmla="*/ 16 h 33"/>
                  <a:gd name="T30" fmla="*/ 3 w 33"/>
                  <a:gd name="T31" fmla="*/ 19 h 33"/>
                  <a:gd name="T32" fmla="*/ 3 w 33"/>
                  <a:gd name="T33" fmla="*/ 22 h 33"/>
                  <a:gd name="T34" fmla="*/ 3 w 33"/>
                  <a:gd name="T35" fmla="*/ 25 h 33"/>
                  <a:gd name="T36" fmla="*/ 6 w 33"/>
                  <a:gd name="T37" fmla="*/ 29 h 33"/>
                  <a:gd name="T38" fmla="*/ 10 w 33"/>
                  <a:gd name="T39" fmla="*/ 29 h 33"/>
                  <a:gd name="T40" fmla="*/ 10 w 33"/>
                  <a:gd name="T41" fmla="*/ 33 h 33"/>
                  <a:gd name="T42" fmla="*/ 14 w 33"/>
                  <a:gd name="T43" fmla="*/ 33 h 33"/>
                  <a:gd name="T44" fmla="*/ 17 w 33"/>
                  <a:gd name="T45" fmla="*/ 33 h 33"/>
                  <a:gd name="T46" fmla="*/ 20 w 33"/>
                  <a:gd name="T47" fmla="*/ 33 h 33"/>
                  <a:gd name="T48" fmla="*/ 22 w 33"/>
                  <a:gd name="T49" fmla="*/ 33 h 33"/>
                  <a:gd name="T50" fmla="*/ 27 w 33"/>
                  <a:gd name="T51" fmla="*/ 29 h 33"/>
                  <a:gd name="T52" fmla="*/ 29 w 33"/>
                  <a:gd name="T53" fmla="*/ 29 h 33"/>
                  <a:gd name="T54" fmla="*/ 29 w 33"/>
                  <a:gd name="T55" fmla="*/ 25 h 33"/>
                  <a:gd name="T56" fmla="*/ 33 w 33"/>
                  <a:gd name="T57" fmla="*/ 22 h 33"/>
                  <a:gd name="T58" fmla="*/ 33 w 33"/>
                  <a:gd name="T59" fmla="*/ 19 h 33"/>
                  <a:gd name="T60" fmla="*/ 33 w 33"/>
                  <a:gd name="T61" fmla="*/ 16 h 33"/>
                  <a:gd name="T62" fmla="*/ 33 w 33"/>
                  <a:gd name="T63" fmla="*/ 13 h 33"/>
                  <a:gd name="T64" fmla="*/ 29 w 33"/>
                  <a:gd name="T65" fmla="*/ 13 h 33"/>
                  <a:gd name="T66" fmla="*/ 29 w 33"/>
                  <a:gd name="T67" fmla="*/ 10 h 33"/>
                  <a:gd name="T68" fmla="*/ 27 w 33"/>
                  <a:gd name="T69" fmla="*/ 6 h 33"/>
                  <a:gd name="T70" fmla="*/ 22 w 33"/>
                  <a:gd name="T71" fmla="*/ 2 h 33"/>
                  <a:gd name="T72" fmla="*/ 20 w 33"/>
                  <a:gd name="T73" fmla="*/ 2 h 33"/>
                  <a:gd name="T74" fmla="*/ 17 w 33"/>
                  <a:gd name="T75" fmla="*/ 2 h 33"/>
                  <a:gd name="T76" fmla="*/ 14 w 33"/>
                  <a:gd name="T77" fmla="*/ 2 h 33"/>
                  <a:gd name="T78" fmla="*/ 10 w 33"/>
                  <a:gd name="T79" fmla="*/ 6 h 33"/>
                  <a:gd name="T80" fmla="*/ 6 w 33"/>
                  <a:gd name="T81" fmla="*/ 6 h 33"/>
                  <a:gd name="T82" fmla="*/ 6 w 33"/>
                  <a:gd name="T83" fmla="*/ 10 h 33"/>
                  <a:gd name="T84" fmla="*/ 3 w 33"/>
                  <a:gd name="T85" fmla="*/ 13 h 33"/>
                  <a:gd name="T86" fmla="*/ 3 w 33"/>
                  <a:gd name="T87" fmla="*/ 16 h 33"/>
                  <a:gd name="T88" fmla="*/ 3 w 33"/>
                  <a:gd name="T89" fmla="*/ 19 h 33"/>
                  <a:gd name="T90" fmla="*/ 3 w 33"/>
                  <a:gd name="T91" fmla="*/ 22 h 33"/>
                  <a:gd name="T92" fmla="*/ 6 w 33"/>
                  <a:gd name="T93" fmla="*/ 25 h 33"/>
                  <a:gd name="T94" fmla="*/ 10 w 33"/>
                  <a:gd name="T95" fmla="*/ 29 h 33"/>
                  <a:gd name="T96" fmla="*/ 14 w 33"/>
                  <a:gd name="T97" fmla="*/ 29 h 33"/>
                  <a:gd name="T98" fmla="*/ 17 w 33"/>
                  <a:gd name="T99" fmla="*/ 33 h 33"/>
                  <a:gd name="T100" fmla="*/ 20 w 33"/>
                  <a:gd name="T101" fmla="*/ 33 h 33"/>
                  <a:gd name="T102" fmla="*/ 22 w 33"/>
                  <a:gd name="T103" fmla="*/ 29 h 33"/>
                  <a:gd name="T104" fmla="*/ 27 w 33"/>
                  <a:gd name="T105" fmla="*/ 29 h 33"/>
                  <a:gd name="T106" fmla="*/ 27 w 33"/>
                  <a:gd name="T107" fmla="*/ 25 h 33"/>
                  <a:gd name="T108" fmla="*/ 29 w 33"/>
                  <a:gd name="T109" fmla="*/ 25 h 33"/>
                  <a:gd name="T110" fmla="*/ 29 w 33"/>
                  <a:gd name="T111" fmla="*/ 22 h 33"/>
                  <a:gd name="T112" fmla="*/ 33 w 33"/>
                  <a:gd name="T113" fmla="*/ 19 h 33"/>
                  <a:gd name="T114" fmla="*/ 33 w 33"/>
                  <a:gd name="T11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3"/>
                    </a:lnTo>
                    <a:lnTo>
                      <a:pt x="33" y="10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0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5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29" y="13"/>
                    </a:lnTo>
                    <a:lnTo>
                      <a:pt x="29" y="10"/>
                    </a:lnTo>
                    <a:lnTo>
                      <a:pt x="27" y="6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6" y="25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2" y="29"/>
                    </a:lnTo>
                    <a:lnTo>
                      <a:pt x="27" y="29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2"/>
                    </a:lnTo>
                    <a:lnTo>
                      <a:pt x="33" y="19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2" name="Freeform 1644">
                <a:extLst>
                  <a:ext uri="{FF2B5EF4-FFF2-40B4-BE49-F238E27FC236}">
                    <a16:creationId xmlns:a16="http://schemas.microsoft.com/office/drawing/2014/main" id="{1813BA9D-5061-48DF-A0BB-013324AAB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921"/>
                <a:ext cx="9" cy="9"/>
              </a:xfrm>
              <a:custGeom>
                <a:avLst/>
                <a:gdLst>
                  <a:gd name="T0" fmla="*/ 29 w 29"/>
                  <a:gd name="T1" fmla="*/ 13 h 29"/>
                  <a:gd name="T2" fmla="*/ 29 w 29"/>
                  <a:gd name="T3" fmla="*/ 9 h 29"/>
                  <a:gd name="T4" fmla="*/ 27 w 29"/>
                  <a:gd name="T5" fmla="*/ 9 h 29"/>
                  <a:gd name="T6" fmla="*/ 27 w 29"/>
                  <a:gd name="T7" fmla="*/ 6 h 29"/>
                  <a:gd name="T8" fmla="*/ 24 w 29"/>
                  <a:gd name="T9" fmla="*/ 2 h 29"/>
                  <a:gd name="T10" fmla="*/ 19 w 29"/>
                  <a:gd name="T11" fmla="*/ 0 h 29"/>
                  <a:gd name="T12" fmla="*/ 17 w 29"/>
                  <a:gd name="T13" fmla="*/ 0 h 29"/>
                  <a:gd name="T14" fmla="*/ 14 w 29"/>
                  <a:gd name="T15" fmla="*/ 0 h 29"/>
                  <a:gd name="T16" fmla="*/ 10 w 29"/>
                  <a:gd name="T17" fmla="*/ 0 h 29"/>
                  <a:gd name="T18" fmla="*/ 7 w 29"/>
                  <a:gd name="T19" fmla="*/ 2 h 29"/>
                  <a:gd name="T20" fmla="*/ 4 w 29"/>
                  <a:gd name="T21" fmla="*/ 2 h 29"/>
                  <a:gd name="T22" fmla="*/ 4 w 29"/>
                  <a:gd name="T23" fmla="*/ 6 h 29"/>
                  <a:gd name="T24" fmla="*/ 0 w 29"/>
                  <a:gd name="T25" fmla="*/ 9 h 29"/>
                  <a:gd name="T26" fmla="*/ 0 w 29"/>
                  <a:gd name="T27" fmla="*/ 13 h 29"/>
                  <a:gd name="T28" fmla="*/ 0 w 29"/>
                  <a:gd name="T29" fmla="*/ 17 h 29"/>
                  <a:gd name="T30" fmla="*/ 0 w 29"/>
                  <a:gd name="T31" fmla="*/ 19 h 29"/>
                  <a:gd name="T32" fmla="*/ 4 w 29"/>
                  <a:gd name="T33" fmla="*/ 23 h 29"/>
                  <a:gd name="T34" fmla="*/ 7 w 29"/>
                  <a:gd name="T35" fmla="*/ 26 h 29"/>
                  <a:gd name="T36" fmla="*/ 10 w 29"/>
                  <a:gd name="T37" fmla="*/ 26 h 29"/>
                  <a:gd name="T38" fmla="*/ 14 w 29"/>
                  <a:gd name="T39" fmla="*/ 29 h 29"/>
                  <a:gd name="T40" fmla="*/ 17 w 29"/>
                  <a:gd name="T41" fmla="*/ 29 h 29"/>
                  <a:gd name="T42" fmla="*/ 19 w 29"/>
                  <a:gd name="T43" fmla="*/ 26 h 29"/>
                  <a:gd name="T44" fmla="*/ 24 w 29"/>
                  <a:gd name="T45" fmla="*/ 26 h 29"/>
                  <a:gd name="T46" fmla="*/ 24 w 29"/>
                  <a:gd name="T47" fmla="*/ 23 h 29"/>
                  <a:gd name="T48" fmla="*/ 27 w 29"/>
                  <a:gd name="T49" fmla="*/ 23 h 29"/>
                  <a:gd name="T50" fmla="*/ 27 w 29"/>
                  <a:gd name="T51" fmla="*/ 19 h 29"/>
                  <a:gd name="T52" fmla="*/ 29 w 29"/>
                  <a:gd name="T53" fmla="*/ 17 h 29"/>
                  <a:gd name="T54" fmla="*/ 29 w 29"/>
                  <a:gd name="T55" fmla="*/ 13 h 29"/>
                  <a:gd name="T56" fmla="*/ 27 w 29"/>
                  <a:gd name="T57" fmla="*/ 13 h 29"/>
                  <a:gd name="T58" fmla="*/ 27 w 29"/>
                  <a:gd name="T59" fmla="*/ 9 h 29"/>
                  <a:gd name="T60" fmla="*/ 27 w 29"/>
                  <a:gd name="T61" fmla="*/ 6 h 29"/>
                  <a:gd name="T62" fmla="*/ 24 w 29"/>
                  <a:gd name="T63" fmla="*/ 6 h 29"/>
                  <a:gd name="T64" fmla="*/ 24 w 29"/>
                  <a:gd name="T65" fmla="*/ 2 h 29"/>
                  <a:gd name="T66" fmla="*/ 19 w 29"/>
                  <a:gd name="T67" fmla="*/ 2 h 29"/>
                  <a:gd name="T68" fmla="*/ 17 w 29"/>
                  <a:gd name="T69" fmla="*/ 2 h 29"/>
                  <a:gd name="T70" fmla="*/ 14 w 29"/>
                  <a:gd name="T71" fmla="*/ 0 h 29"/>
                  <a:gd name="T72" fmla="*/ 14 w 29"/>
                  <a:gd name="T73" fmla="*/ 2 h 29"/>
                  <a:gd name="T74" fmla="*/ 10 w 29"/>
                  <a:gd name="T75" fmla="*/ 2 h 29"/>
                  <a:gd name="T76" fmla="*/ 7 w 29"/>
                  <a:gd name="T77" fmla="*/ 2 h 29"/>
                  <a:gd name="T78" fmla="*/ 7 w 29"/>
                  <a:gd name="T79" fmla="*/ 6 h 29"/>
                  <a:gd name="T80" fmla="*/ 4 w 29"/>
                  <a:gd name="T81" fmla="*/ 6 h 29"/>
                  <a:gd name="T82" fmla="*/ 4 w 29"/>
                  <a:gd name="T83" fmla="*/ 9 h 29"/>
                  <a:gd name="T84" fmla="*/ 4 w 29"/>
                  <a:gd name="T85" fmla="*/ 13 h 29"/>
                  <a:gd name="T86" fmla="*/ 4 w 29"/>
                  <a:gd name="T87" fmla="*/ 17 h 29"/>
                  <a:gd name="T88" fmla="*/ 4 w 29"/>
                  <a:gd name="T89" fmla="*/ 19 h 29"/>
                  <a:gd name="T90" fmla="*/ 7 w 29"/>
                  <a:gd name="T91" fmla="*/ 23 h 29"/>
                  <a:gd name="T92" fmla="*/ 7 w 29"/>
                  <a:gd name="T93" fmla="*/ 26 h 29"/>
                  <a:gd name="T94" fmla="*/ 10 w 29"/>
                  <a:gd name="T95" fmla="*/ 26 h 29"/>
                  <a:gd name="T96" fmla="*/ 14 w 29"/>
                  <a:gd name="T97" fmla="*/ 26 h 29"/>
                  <a:gd name="T98" fmla="*/ 17 w 29"/>
                  <a:gd name="T99" fmla="*/ 26 h 29"/>
                  <a:gd name="T100" fmla="*/ 19 w 29"/>
                  <a:gd name="T101" fmla="*/ 26 h 29"/>
                  <a:gd name="T102" fmla="*/ 24 w 29"/>
                  <a:gd name="T103" fmla="*/ 26 h 29"/>
                  <a:gd name="T104" fmla="*/ 24 w 29"/>
                  <a:gd name="T105" fmla="*/ 23 h 29"/>
                  <a:gd name="T106" fmla="*/ 27 w 29"/>
                  <a:gd name="T107" fmla="*/ 19 h 29"/>
                  <a:gd name="T108" fmla="*/ 27 w 29"/>
                  <a:gd name="T109" fmla="*/ 17 h 29"/>
                  <a:gd name="T110" fmla="*/ 27 w 29"/>
                  <a:gd name="T111" fmla="*/ 13 h 29"/>
                  <a:gd name="T112" fmla="*/ 29 w 29"/>
                  <a:gd name="T11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29">
                    <a:moveTo>
                      <a:pt x="29" y="13"/>
                    </a:moveTo>
                    <a:lnTo>
                      <a:pt x="29" y="9"/>
                    </a:lnTo>
                    <a:lnTo>
                      <a:pt x="27" y="9"/>
                    </a:lnTo>
                    <a:lnTo>
                      <a:pt x="27" y="6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4" y="23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4" y="23"/>
                    </a:lnTo>
                    <a:lnTo>
                      <a:pt x="27" y="23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4" y="23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3" name="Freeform 1645">
                <a:extLst>
                  <a:ext uri="{FF2B5EF4-FFF2-40B4-BE49-F238E27FC236}">
                    <a16:creationId xmlns:a16="http://schemas.microsoft.com/office/drawing/2014/main" id="{9A005D89-78AB-4F0B-8C03-2A8632272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920"/>
                <a:ext cx="7" cy="9"/>
              </a:xfrm>
              <a:custGeom>
                <a:avLst/>
                <a:gdLst>
                  <a:gd name="T0" fmla="*/ 21 w 21"/>
                  <a:gd name="T1" fmla="*/ 14 h 27"/>
                  <a:gd name="T2" fmla="*/ 21 w 21"/>
                  <a:gd name="T3" fmla="*/ 10 h 27"/>
                  <a:gd name="T4" fmla="*/ 21 w 21"/>
                  <a:gd name="T5" fmla="*/ 8 h 27"/>
                  <a:gd name="T6" fmla="*/ 19 w 21"/>
                  <a:gd name="T7" fmla="*/ 8 h 27"/>
                  <a:gd name="T8" fmla="*/ 19 w 21"/>
                  <a:gd name="T9" fmla="*/ 4 h 27"/>
                  <a:gd name="T10" fmla="*/ 15 w 21"/>
                  <a:gd name="T11" fmla="*/ 4 h 27"/>
                  <a:gd name="T12" fmla="*/ 12 w 21"/>
                  <a:gd name="T13" fmla="*/ 4 h 27"/>
                  <a:gd name="T14" fmla="*/ 9 w 21"/>
                  <a:gd name="T15" fmla="*/ 0 h 27"/>
                  <a:gd name="T16" fmla="*/ 9 w 21"/>
                  <a:gd name="T17" fmla="*/ 4 h 27"/>
                  <a:gd name="T18" fmla="*/ 6 w 21"/>
                  <a:gd name="T19" fmla="*/ 4 h 27"/>
                  <a:gd name="T20" fmla="*/ 2 w 21"/>
                  <a:gd name="T21" fmla="*/ 4 h 27"/>
                  <a:gd name="T22" fmla="*/ 2 w 21"/>
                  <a:gd name="T23" fmla="*/ 8 h 27"/>
                  <a:gd name="T24" fmla="*/ 0 w 21"/>
                  <a:gd name="T25" fmla="*/ 8 h 27"/>
                  <a:gd name="T26" fmla="*/ 0 w 21"/>
                  <a:gd name="T27" fmla="*/ 10 h 27"/>
                  <a:gd name="T28" fmla="*/ 0 w 21"/>
                  <a:gd name="T29" fmla="*/ 14 h 27"/>
                  <a:gd name="T30" fmla="*/ 0 w 21"/>
                  <a:gd name="T31" fmla="*/ 17 h 27"/>
                  <a:gd name="T32" fmla="*/ 0 w 21"/>
                  <a:gd name="T33" fmla="*/ 21 h 27"/>
                  <a:gd name="T34" fmla="*/ 2 w 21"/>
                  <a:gd name="T35" fmla="*/ 23 h 27"/>
                  <a:gd name="T36" fmla="*/ 2 w 21"/>
                  <a:gd name="T37" fmla="*/ 27 h 27"/>
                  <a:gd name="T38" fmla="*/ 6 w 21"/>
                  <a:gd name="T39" fmla="*/ 27 h 27"/>
                  <a:gd name="T40" fmla="*/ 9 w 21"/>
                  <a:gd name="T41" fmla="*/ 27 h 27"/>
                  <a:gd name="T42" fmla="*/ 12 w 21"/>
                  <a:gd name="T43" fmla="*/ 27 h 27"/>
                  <a:gd name="T44" fmla="*/ 15 w 21"/>
                  <a:gd name="T45" fmla="*/ 27 h 27"/>
                  <a:gd name="T46" fmla="*/ 19 w 21"/>
                  <a:gd name="T47" fmla="*/ 27 h 27"/>
                  <a:gd name="T48" fmla="*/ 19 w 21"/>
                  <a:gd name="T49" fmla="*/ 23 h 27"/>
                  <a:gd name="T50" fmla="*/ 21 w 21"/>
                  <a:gd name="T51" fmla="*/ 21 h 27"/>
                  <a:gd name="T52" fmla="*/ 21 w 21"/>
                  <a:gd name="T53" fmla="*/ 17 h 27"/>
                  <a:gd name="T54" fmla="*/ 21 w 21"/>
                  <a:gd name="T55" fmla="*/ 14 h 27"/>
                  <a:gd name="T56" fmla="*/ 19 w 21"/>
                  <a:gd name="T57" fmla="*/ 10 h 27"/>
                  <a:gd name="T58" fmla="*/ 19 w 21"/>
                  <a:gd name="T59" fmla="*/ 8 h 27"/>
                  <a:gd name="T60" fmla="*/ 15 w 21"/>
                  <a:gd name="T61" fmla="*/ 8 h 27"/>
                  <a:gd name="T62" fmla="*/ 15 w 21"/>
                  <a:gd name="T63" fmla="*/ 4 h 27"/>
                  <a:gd name="T64" fmla="*/ 12 w 21"/>
                  <a:gd name="T65" fmla="*/ 4 h 27"/>
                  <a:gd name="T66" fmla="*/ 9 w 21"/>
                  <a:gd name="T67" fmla="*/ 4 h 27"/>
                  <a:gd name="T68" fmla="*/ 6 w 21"/>
                  <a:gd name="T69" fmla="*/ 4 h 27"/>
                  <a:gd name="T70" fmla="*/ 6 w 21"/>
                  <a:gd name="T71" fmla="*/ 8 h 27"/>
                  <a:gd name="T72" fmla="*/ 2 w 21"/>
                  <a:gd name="T73" fmla="*/ 8 h 27"/>
                  <a:gd name="T74" fmla="*/ 0 w 21"/>
                  <a:gd name="T75" fmla="*/ 10 h 27"/>
                  <a:gd name="T76" fmla="*/ 0 w 21"/>
                  <a:gd name="T77" fmla="*/ 14 h 27"/>
                  <a:gd name="T78" fmla="*/ 0 w 21"/>
                  <a:gd name="T79" fmla="*/ 17 h 27"/>
                  <a:gd name="T80" fmla="*/ 0 w 21"/>
                  <a:gd name="T81" fmla="*/ 21 h 27"/>
                  <a:gd name="T82" fmla="*/ 2 w 21"/>
                  <a:gd name="T83" fmla="*/ 21 h 27"/>
                  <a:gd name="T84" fmla="*/ 2 w 21"/>
                  <a:gd name="T85" fmla="*/ 23 h 27"/>
                  <a:gd name="T86" fmla="*/ 6 w 21"/>
                  <a:gd name="T87" fmla="*/ 23 h 27"/>
                  <a:gd name="T88" fmla="*/ 9 w 21"/>
                  <a:gd name="T89" fmla="*/ 27 h 27"/>
                  <a:gd name="T90" fmla="*/ 12 w 21"/>
                  <a:gd name="T91" fmla="*/ 27 h 27"/>
                  <a:gd name="T92" fmla="*/ 15 w 21"/>
                  <a:gd name="T93" fmla="*/ 23 h 27"/>
                  <a:gd name="T94" fmla="*/ 19 w 21"/>
                  <a:gd name="T95" fmla="*/ 23 h 27"/>
                  <a:gd name="T96" fmla="*/ 19 w 21"/>
                  <a:gd name="T97" fmla="*/ 21 h 27"/>
                  <a:gd name="T98" fmla="*/ 21 w 21"/>
                  <a:gd name="T99" fmla="*/ 17 h 27"/>
                  <a:gd name="T100" fmla="*/ 21 w 21"/>
                  <a:gd name="T101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" h="27">
                    <a:moveTo>
                      <a:pt x="21" y="14"/>
                    </a:moveTo>
                    <a:lnTo>
                      <a:pt x="21" y="10"/>
                    </a:lnTo>
                    <a:lnTo>
                      <a:pt x="21" y="8"/>
                    </a:lnTo>
                    <a:lnTo>
                      <a:pt x="19" y="8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19" y="23"/>
                    </a:lnTo>
                    <a:lnTo>
                      <a:pt x="21" y="21"/>
                    </a:lnTo>
                    <a:lnTo>
                      <a:pt x="21" y="17"/>
                    </a:lnTo>
                    <a:lnTo>
                      <a:pt x="21" y="14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5" y="8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6" y="23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5" y="23"/>
                    </a:lnTo>
                    <a:lnTo>
                      <a:pt x="19" y="23"/>
                    </a:lnTo>
                    <a:lnTo>
                      <a:pt x="19" y="21"/>
                    </a:lnTo>
                    <a:lnTo>
                      <a:pt x="21" y="17"/>
                    </a:lnTo>
                    <a:lnTo>
                      <a:pt x="21" y="14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4" name="Freeform 1646">
                <a:extLst>
                  <a:ext uri="{FF2B5EF4-FFF2-40B4-BE49-F238E27FC236}">
                    <a16:creationId xmlns:a16="http://schemas.microsoft.com/office/drawing/2014/main" id="{0B1ACB12-4B87-4D6B-AC29-7172B6767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1921"/>
                <a:ext cx="7" cy="8"/>
              </a:xfrm>
              <a:custGeom>
                <a:avLst/>
                <a:gdLst>
                  <a:gd name="T0" fmla="*/ 21 w 21"/>
                  <a:gd name="T1" fmla="*/ 11 h 24"/>
                  <a:gd name="T2" fmla="*/ 19 w 21"/>
                  <a:gd name="T3" fmla="*/ 7 h 24"/>
                  <a:gd name="T4" fmla="*/ 19 w 21"/>
                  <a:gd name="T5" fmla="*/ 4 h 24"/>
                  <a:gd name="T6" fmla="*/ 15 w 21"/>
                  <a:gd name="T7" fmla="*/ 4 h 24"/>
                  <a:gd name="T8" fmla="*/ 15 w 21"/>
                  <a:gd name="T9" fmla="*/ 0 h 24"/>
                  <a:gd name="T10" fmla="*/ 12 w 21"/>
                  <a:gd name="T11" fmla="*/ 0 h 24"/>
                  <a:gd name="T12" fmla="*/ 9 w 21"/>
                  <a:gd name="T13" fmla="*/ 0 h 24"/>
                  <a:gd name="T14" fmla="*/ 6 w 21"/>
                  <a:gd name="T15" fmla="*/ 0 h 24"/>
                  <a:gd name="T16" fmla="*/ 6 w 21"/>
                  <a:gd name="T17" fmla="*/ 4 h 24"/>
                  <a:gd name="T18" fmla="*/ 2 w 21"/>
                  <a:gd name="T19" fmla="*/ 4 h 24"/>
                  <a:gd name="T20" fmla="*/ 0 w 21"/>
                  <a:gd name="T21" fmla="*/ 7 h 24"/>
                  <a:gd name="T22" fmla="*/ 0 w 21"/>
                  <a:gd name="T23" fmla="*/ 11 h 24"/>
                  <a:gd name="T24" fmla="*/ 0 w 21"/>
                  <a:gd name="T25" fmla="*/ 15 h 24"/>
                  <a:gd name="T26" fmla="*/ 0 w 21"/>
                  <a:gd name="T27" fmla="*/ 17 h 24"/>
                  <a:gd name="T28" fmla="*/ 2 w 21"/>
                  <a:gd name="T29" fmla="*/ 17 h 24"/>
                  <a:gd name="T30" fmla="*/ 2 w 21"/>
                  <a:gd name="T31" fmla="*/ 21 h 24"/>
                  <a:gd name="T32" fmla="*/ 6 w 21"/>
                  <a:gd name="T33" fmla="*/ 21 h 24"/>
                  <a:gd name="T34" fmla="*/ 9 w 21"/>
                  <a:gd name="T35" fmla="*/ 24 h 24"/>
                  <a:gd name="T36" fmla="*/ 12 w 21"/>
                  <a:gd name="T37" fmla="*/ 24 h 24"/>
                  <a:gd name="T38" fmla="*/ 15 w 21"/>
                  <a:gd name="T39" fmla="*/ 21 h 24"/>
                  <a:gd name="T40" fmla="*/ 19 w 21"/>
                  <a:gd name="T41" fmla="*/ 21 h 24"/>
                  <a:gd name="T42" fmla="*/ 19 w 21"/>
                  <a:gd name="T43" fmla="*/ 17 h 24"/>
                  <a:gd name="T44" fmla="*/ 21 w 21"/>
                  <a:gd name="T45" fmla="*/ 15 h 24"/>
                  <a:gd name="T46" fmla="*/ 21 w 21"/>
                  <a:gd name="T47" fmla="*/ 11 h 24"/>
                  <a:gd name="T48" fmla="*/ 19 w 21"/>
                  <a:gd name="T49" fmla="*/ 11 h 24"/>
                  <a:gd name="T50" fmla="*/ 19 w 21"/>
                  <a:gd name="T51" fmla="*/ 7 h 24"/>
                  <a:gd name="T52" fmla="*/ 15 w 21"/>
                  <a:gd name="T53" fmla="*/ 4 h 24"/>
                  <a:gd name="T54" fmla="*/ 12 w 21"/>
                  <a:gd name="T55" fmla="*/ 4 h 24"/>
                  <a:gd name="T56" fmla="*/ 9 w 21"/>
                  <a:gd name="T57" fmla="*/ 4 h 24"/>
                  <a:gd name="T58" fmla="*/ 6 w 21"/>
                  <a:gd name="T59" fmla="*/ 4 h 24"/>
                  <a:gd name="T60" fmla="*/ 2 w 21"/>
                  <a:gd name="T61" fmla="*/ 4 h 24"/>
                  <a:gd name="T62" fmla="*/ 2 w 21"/>
                  <a:gd name="T63" fmla="*/ 7 h 24"/>
                  <a:gd name="T64" fmla="*/ 2 w 21"/>
                  <a:gd name="T65" fmla="*/ 11 h 24"/>
                  <a:gd name="T66" fmla="*/ 2 w 21"/>
                  <a:gd name="T67" fmla="*/ 15 h 24"/>
                  <a:gd name="T68" fmla="*/ 2 w 21"/>
                  <a:gd name="T69" fmla="*/ 17 h 24"/>
                  <a:gd name="T70" fmla="*/ 6 w 21"/>
                  <a:gd name="T71" fmla="*/ 21 h 24"/>
                  <a:gd name="T72" fmla="*/ 9 w 21"/>
                  <a:gd name="T73" fmla="*/ 21 h 24"/>
                  <a:gd name="T74" fmla="*/ 12 w 21"/>
                  <a:gd name="T75" fmla="*/ 21 h 24"/>
                  <a:gd name="T76" fmla="*/ 15 w 21"/>
                  <a:gd name="T77" fmla="*/ 21 h 24"/>
                  <a:gd name="T78" fmla="*/ 15 w 21"/>
                  <a:gd name="T79" fmla="*/ 17 h 24"/>
                  <a:gd name="T80" fmla="*/ 19 w 21"/>
                  <a:gd name="T81" fmla="*/ 17 h 24"/>
                  <a:gd name="T82" fmla="*/ 19 w 21"/>
                  <a:gd name="T83" fmla="*/ 15 h 24"/>
                  <a:gd name="T84" fmla="*/ 19 w 21"/>
                  <a:gd name="T85" fmla="*/ 11 h 24"/>
                  <a:gd name="T86" fmla="*/ 21 w 21"/>
                  <a:gd name="T8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21" y="11"/>
                    </a:moveTo>
                    <a:lnTo>
                      <a:pt x="19" y="7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5" y="21"/>
                    </a:lnTo>
                    <a:lnTo>
                      <a:pt x="19" y="21"/>
                    </a:lnTo>
                    <a:lnTo>
                      <a:pt x="19" y="17"/>
                    </a:lnTo>
                    <a:lnTo>
                      <a:pt x="21" y="15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2" y="17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5" y="17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5" name="Freeform 1647">
                <a:extLst>
                  <a:ext uri="{FF2B5EF4-FFF2-40B4-BE49-F238E27FC236}">
                    <a16:creationId xmlns:a16="http://schemas.microsoft.com/office/drawing/2014/main" id="{C81CDD75-6196-473A-B8CE-E3A12648D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923"/>
                <a:ext cx="5" cy="5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3 h 17"/>
                  <a:gd name="T4" fmla="*/ 13 w 17"/>
                  <a:gd name="T5" fmla="*/ 0 h 17"/>
                  <a:gd name="T6" fmla="*/ 10 w 17"/>
                  <a:gd name="T7" fmla="*/ 0 h 17"/>
                  <a:gd name="T8" fmla="*/ 7 w 17"/>
                  <a:gd name="T9" fmla="*/ 0 h 17"/>
                  <a:gd name="T10" fmla="*/ 4 w 17"/>
                  <a:gd name="T11" fmla="*/ 0 h 17"/>
                  <a:gd name="T12" fmla="*/ 0 w 17"/>
                  <a:gd name="T13" fmla="*/ 0 h 17"/>
                  <a:gd name="T14" fmla="*/ 0 w 17"/>
                  <a:gd name="T15" fmla="*/ 3 h 17"/>
                  <a:gd name="T16" fmla="*/ 0 w 17"/>
                  <a:gd name="T17" fmla="*/ 7 h 17"/>
                  <a:gd name="T18" fmla="*/ 0 w 17"/>
                  <a:gd name="T19" fmla="*/ 11 h 17"/>
                  <a:gd name="T20" fmla="*/ 0 w 17"/>
                  <a:gd name="T21" fmla="*/ 13 h 17"/>
                  <a:gd name="T22" fmla="*/ 4 w 17"/>
                  <a:gd name="T23" fmla="*/ 17 h 17"/>
                  <a:gd name="T24" fmla="*/ 7 w 17"/>
                  <a:gd name="T25" fmla="*/ 17 h 17"/>
                  <a:gd name="T26" fmla="*/ 10 w 17"/>
                  <a:gd name="T27" fmla="*/ 17 h 17"/>
                  <a:gd name="T28" fmla="*/ 13 w 17"/>
                  <a:gd name="T29" fmla="*/ 17 h 17"/>
                  <a:gd name="T30" fmla="*/ 13 w 17"/>
                  <a:gd name="T31" fmla="*/ 13 h 17"/>
                  <a:gd name="T32" fmla="*/ 17 w 17"/>
                  <a:gd name="T33" fmla="*/ 13 h 17"/>
                  <a:gd name="T34" fmla="*/ 17 w 17"/>
                  <a:gd name="T35" fmla="*/ 11 h 17"/>
                  <a:gd name="T36" fmla="*/ 17 w 17"/>
                  <a:gd name="T37" fmla="*/ 7 h 17"/>
                  <a:gd name="T38" fmla="*/ 13 w 17"/>
                  <a:gd name="T39" fmla="*/ 3 h 17"/>
                  <a:gd name="T40" fmla="*/ 10 w 17"/>
                  <a:gd name="T41" fmla="*/ 0 h 17"/>
                  <a:gd name="T42" fmla="*/ 7 w 17"/>
                  <a:gd name="T43" fmla="*/ 0 h 17"/>
                  <a:gd name="T44" fmla="*/ 4 w 17"/>
                  <a:gd name="T45" fmla="*/ 3 h 17"/>
                  <a:gd name="T46" fmla="*/ 0 w 17"/>
                  <a:gd name="T47" fmla="*/ 3 h 17"/>
                  <a:gd name="T48" fmla="*/ 0 w 17"/>
                  <a:gd name="T49" fmla="*/ 7 h 17"/>
                  <a:gd name="T50" fmla="*/ 0 w 17"/>
                  <a:gd name="T51" fmla="*/ 11 h 17"/>
                  <a:gd name="T52" fmla="*/ 4 w 17"/>
                  <a:gd name="T53" fmla="*/ 13 h 17"/>
                  <a:gd name="T54" fmla="*/ 7 w 17"/>
                  <a:gd name="T55" fmla="*/ 13 h 17"/>
                  <a:gd name="T56" fmla="*/ 7 w 17"/>
                  <a:gd name="T57" fmla="*/ 17 h 17"/>
                  <a:gd name="T58" fmla="*/ 10 w 17"/>
                  <a:gd name="T59" fmla="*/ 13 h 17"/>
                  <a:gd name="T60" fmla="*/ 13 w 17"/>
                  <a:gd name="T61" fmla="*/ 13 h 17"/>
                  <a:gd name="T62" fmla="*/ 13 w 17"/>
                  <a:gd name="T63" fmla="*/ 11 h 17"/>
                  <a:gd name="T64" fmla="*/ 17 w 17"/>
                  <a:gd name="T65" fmla="*/ 11 h 17"/>
                  <a:gd name="T66" fmla="*/ 17 w 17"/>
                  <a:gd name="T6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6" name="Freeform 1648">
                <a:extLst>
                  <a:ext uri="{FF2B5EF4-FFF2-40B4-BE49-F238E27FC236}">
                    <a16:creationId xmlns:a16="http://schemas.microsoft.com/office/drawing/2014/main" id="{C10FF874-6B4C-4C21-87B6-2D9470297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923"/>
                <a:ext cx="5" cy="5"/>
              </a:xfrm>
              <a:custGeom>
                <a:avLst/>
                <a:gdLst>
                  <a:gd name="T0" fmla="*/ 17 w 17"/>
                  <a:gd name="T1" fmla="*/ 7 h 17"/>
                  <a:gd name="T2" fmla="*/ 13 w 17"/>
                  <a:gd name="T3" fmla="*/ 3 h 17"/>
                  <a:gd name="T4" fmla="*/ 10 w 17"/>
                  <a:gd name="T5" fmla="*/ 0 h 17"/>
                  <a:gd name="T6" fmla="*/ 7 w 17"/>
                  <a:gd name="T7" fmla="*/ 0 h 17"/>
                  <a:gd name="T8" fmla="*/ 4 w 17"/>
                  <a:gd name="T9" fmla="*/ 3 h 17"/>
                  <a:gd name="T10" fmla="*/ 0 w 17"/>
                  <a:gd name="T11" fmla="*/ 3 h 17"/>
                  <a:gd name="T12" fmla="*/ 0 w 17"/>
                  <a:gd name="T13" fmla="*/ 7 h 17"/>
                  <a:gd name="T14" fmla="*/ 0 w 17"/>
                  <a:gd name="T15" fmla="*/ 11 h 17"/>
                  <a:gd name="T16" fmla="*/ 4 w 17"/>
                  <a:gd name="T17" fmla="*/ 13 h 17"/>
                  <a:gd name="T18" fmla="*/ 7 w 17"/>
                  <a:gd name="T19" fmla="*/ 13 h 17"/>
                  <a:gd name="T20" fmla="*/ 7 w 17"/>
                  <a:gd name="T21" fmla="*/ 17 h 17"/>
                  <a:gd name="T22" fmla="*/ 10 w 17"/>
                  <a:gd name="T23" fmla="*/ 13 h 17"/>
                  <a:gd name="T24" fmla="*/ 13 w 17"/>
                  <a:gd name="T25" fmla="*/ 13 h 17"/>
                  <a:gd name="T26" fmla="*/ 13 w 17"/>
                  <a:gd name="T27" fmla="*/ 11 h 17"/>
                  <a:gd name="T28" fmla="*/ 17 w 17"/>
                  <a:gd name="T29" fmla="*/ 11 h 17"/>
                  <a:gd name="T30" fmla="*/ 17 w 17"/>
                  <a:gd name="T31" fmla="*/ 7 h 17"/>
                  <a:gd name="T32" fmla="*/ 13 w 17"/>
                  <a:gd name="T33" fmla="*/ 7 h 17"/>
                  <a:gd name="T34" fmla="*/ 13 w 17"/>
                  <a:gd name="T35" fmla="*/ 3 h 17"/>
                  <a:gd name="T36" fmla="*/ 10 w 17"/>
                  <a:gd name="T37" fmla="*/ 3 h 17"/>
                  <a:gd name="T38" fmla="*/ 7 w 17"/>
                  <a:gd name="T39" fmla="*/ 3 h 17"/>
                  <a:gd name="T40" fmla="*/ 4 w 17"/>
                  <a:gd name="T41" fmla="*/ 3 h 17"/>
                  <a:gd name="T42" fmla="*/ 4 w 17"/>
                  <a:gd name="T43" fmla="*/ 7 h 17"/>
                  <a:gd name="T44" fmla="*/ 4 w 17"/>
                  <a:gd name="T45" fmla="*/ 11 h 17"/>
                  <a:gd name="T46" fmla="*/ 4 w 17"/>
                  <a:gd name="T47" fmla="*/ 13 h 17"/>
                  <a:gd name="T48" fmla="*/ 7 w 17"/>
                  <a:gd name="T49" fmla="*/ 13 h 17"/>
                  <a:gd name="T50" fmla="*/ 10 w 17"/>
                  <a:gd name="T51" fmla="*/ 13 h 17"/>
                  <a:gd name="T52" fmla="*/ 13 w 17"/>
                  <a:gd name="T53" fmla="*/ 11 h 17"/>
                  <a:gd name="T54" fmla="*/ 13 w 17"/>
                  <a:gd name="T55" fmla="*/ 7 h 17"/>
                  <a:gd name="T56" fmla="*/ 17 w 17"/>
                  <a:gd name="T5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3" y="3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7" name="Freeform 1649">
                <a:extLst>
                  <a:ext uri="{FF2B5EF4-FFF2-40B4-BE49-F238E27FC236}">
                    <a16:creationId xmlns:a16="http://schemas.microsoft.com/office/drawing/2014/main" id="{F8F9C66C-CD0F-4666-86BA-E4481A2FC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924"/>
                <a:ext cx="3" cy="3"/>
              </a:xfrm>
              <a:custGeom>
                <a:avLst/>
                <a:gdLst>
                  <a:gd name="T0" fmla="*/ 9 w 9"/>
                  <a:gd name="T1" fmla="*/ 3 h 10"/>
                  <a:gd name="T2" fmla="*/ 9 w 9"/>
                  <a:gd name="T3" fmla="*/ 0 h 10"/>
                  <a:gd name="T4" fmla="*/ 7 w 9"/>
                  <a:gd name="T5" fmla="*/ 0 h 10"/>
                  <a:gd name="T6" fmla="*/ 3 w 9"/>
                  <a:gd name="T7" fmla="*/ 0 h 10"/>
                  <a:gd name="T8" fmla="*/ 0 w 9"/>
                  <a:gd name="T9" fmla="*/ 0 h 10"/>
                  <a:gd name="T10" fmla="*/ 0 w 9"/>
                  <a:gd name="T11" fmla="*/ 3 h 10"/>
                  <a:gd name="T12" fmla="*/ 0 w 9"/>
                  <a:gd name="T13" fmla="*/ 8 h 10"/>
                  <a:gd name="T14" fmla="*/ 0 w 9"/>
                  <a:gd name="T15" fmla="*/ 10 h 10"/>
                  <a:gd name="T16" fmla="*/ 3 w 9"/>
                  <a:gd name="T17" fmla="*/ 10 h 10"/>
                  <a:gd name="T18" fmla="*/ 7 w 9"/>
                  <a:gd name="T19" fmla="*/ 10 h 10"/>
                  <a:gd name="T20" fmla="*/ 9 w 9"/>
                  <a:gd name="T21" fmla="*/ 8 h 10"/>
                  <a:gd name="T22" fmla="*/ 9 w 9"/>
                  <a:gd name="T23" fmla="*/ 3 h 10"/>
                  <a:gd name="T24" fmla="*/ 7 w 9"/>
                  <a:gd name="T25" fmla="*/ 3 h 10"/>
                  <a:gd name="T26" fmla="*/ 7 w 9"/>
                  <a:gd name="T27" fmla="*/ 0 h 10"/>
                  <a:gd name="T28" fmla="*/ 3 w 9"/>
                  <a:gd name="T29" fmla="*/ 0 h 10"/>
                  <a:gd name="T30" fmla="*/ 3 w 9"/>
                  <a:gd name="T31" fmla="*/ 3 h 10"/>
                  <a:gd name="T32" fmla="*/ 0 w 9"/>
                  <a:gd name="T33" fmla="*/ 3 h 10"/>
                  <a:gd name="T34" fmla="*/ 0 w 9"/>
                  <a:gd name="T35" fmla="*/ 8 h 10"/>
                  <a:gd name="T36" fmla="*/ 3 w 9"/>
                  <a:gd name="T37" fmla="*/ 8 h 10"/>
                  <a:gd name="T38" fmla="*/ 7 w 9"/>
                  <a:gd name="T39" fmla="*/ 8 h 10"/>
                  <a:gd name="T40" fmla="*/ 7 w 9"/>
                  <a:gd name="T41" fmla="*/ 3 h 10"/>
                  <a:gd name="T42" fmla="*/ 9 w 9"/>
                  <a:gd name="T4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0">
                    <a:moveTo>
                      <a:pt x="9" y="3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9" y="8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7" y="8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8" name="Freeform 1650">
                <a:extLst>
                  <a:ext uri="{FF2B5EF4-FFF2-40B4-BE49-F238E27FC236}">
                    <a16:creationId xmlns:a16="http://schemas.microsoft.com/office/drawing/2014/main" id="{0F10E9AE-97D1-473B-8A6D-919465C5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923"/>
                <a:ext cx="2" cy="3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0 h 7"/>
                  <a:gd name="T4" fmla="*/ 3 w 7"/>
                  <a:gd name="T5" fmla="*/ 0 h 7"/>
                  <a:gd name="T6" fmla="*/ 3 w 7"/>
                  <a:gd name="T7" fmla="*/ 4 h 7"/>
                  <a:gd name="T8" fmla="*/ 0 w 7"/>
                  <a:gd name="T9" fmla="*/ 4 h 7"/>
                  <a:gd name="T10" fmla="*/ 0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79" name="Rectangle 1651">
                <a:extLst>
                  <a:ext uri="{FF2B5EF4-FFF2-40B4-BE49-F238E27FC236}">
                    <a16:creationId xmlns:a16="http://schemas.microsoft.com/office/drawing/2014/main" id="{658F83CE-C9D7-462F-A4BE-AEC9EC126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1" y="192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0" name="Freeform 1652">
                <a:extLst>
                  <a:ext uri="{FF2B5EF4-FFF2-40B4-BE49-F238E27FC236}">
                    <a16:creationId xmlns:a16="http://schemas.microsoft.com/office/drawing/2014/main" id="{0855FA68-54C0-448C-9BB2-D546AE5CE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274"/>
                <a:ext cx="140" cy="140"/>
              </a:xfrm>
              <a:custGeom>
                <a:avLst/>
                <a:gdLst>
                  <a:gd name="T0" fmla="*/ 419 w 421"/>
                  <a:gd name="T1" fmla="*/ 191 h 420"/>
                  <a:gd name="T2" fmla="*/ 411 w 421"/>
                  <a:gd name="T3" fmla="*/ 147 h 420"/>
                  <a:gd name="T4" fmla="*/ 395 w 421"/>
                  <a:gd name="T5" fmla="*/ 111 h 420"/>
                  <a:gd name="T6" fmla="*/ 372 w 421"/>
                  <a:gd name="T7" fmla="*/ 77 h 420"/>
                  <a:gd name="T8" fmla="*/ 345 w 421"/>
                  <a:gd name="T9" fmla="*/ 48 h 420"/>
                  <a:gd name="T10" fmla="*/ 309 w 421"/>
                  <a:gd name="T11" fmla="*/ 25 h 420"/>
                  <a:gd name="T12" fmla="*/ 272 w 421"/>
                  <a:gd name="T13" fmla="*/ 10 h 420"/>
                  <a:gd name="T14" fmla="*/ 232 w 421"/>
                  <a:gd name="T15" fmla="*/ 0 h 420"/>
                  <a:gd name="T16" fmla="*/ 189 w 421"/>
                  <a:gd name="T17" fmla="*/ 0 h 420"/>
                  <a:gd name="T18" fmla="*/ 145 w 421"/>
                  <a:gd name="T19" fmla="*/ 10 h 420"/>
                  <a:gd name="T20" fmla="*/ 109 w 421"/>
                  <a:gd name="T21" fmla="*/ 25 h 420"/>
                  <a:gd name="T22" fmla="*/ 75 w 421"/>
                  <a:gd name="T23" fmla="*/ 48 h 420"/>
                  <a:gd name="T24" fmla="*/ 46 w 421"/>
                  <a:gd name="T25" fmla="*/ 77 h 420"/>
                  <a:gd name="T26" fmla="*/ 25 w 421"/>
                  <a:gd name="T27" fmla="*/ 111 h 420"/>
                  <a:gd name="T28" fmla="*/ 9 w 421"/>
                  <a:gd name="T29" fmla="*/ 147 h 420"/>
                  <a:gd name="T30" fmla="*/ 0 w 421"/>
                  <a:gd name="T31" fmla="*/ 191 h 420"/>
                  <a:gd name="T32" fmla="*/ 0 w 421"/>
                  <a:gd name="T33" fmla="*/ 234 h 420"/>
                  <a:gd name="T34" fmla="*/ 9 w 421"/>
                  <a:gd name="T35" fmla="*/ 274 h 420"/>
                  <a:gd name="T36" fmla="*/ 25 w 421"/>
                  <a:gd name="T37" fmla="*/ 309 h 420"/>
                  <a:gd name="T38" fmla="*/ 46 w 421"/>
                  <a:gd name="T39" fmla="*/ 343 h 420"/>
                  <a:gd name="T40" fmla="*/ 75 w 421"/>
                  <a:gd name="T41" fmla="*/ 374 h 420"/>
                  <a:gd name="T42" fmla="*/ 109 w 421"/>
                  <a:gd name="T43" fmla="*/ 397 h 420"/>
                  <a:gd name="T44" fmla="*/ 145 w 421"/>
                  <a:gd name="T45" fmla="*/ 413 h 420"/>
                  <a:gd name="T46" fmla="*/ 189 w 421"/>
                  <a:gd name="T47" fmla="*/ 420 h 420"/>
                  <a:gd name="T48" fmla="*/ 232 w 421"/>
                  <a:gd name="T49" fmla="*/ 420 h 420"/>
                  <a:gd name="T50" fmla="*/ 272 w 421"/>
                  <a:gd name="T51" fmla="*/ 413 h 420"/>
                  <a:gd name="T52" fmla="*/ 309 w 421"/>
                  <a:gd name="T53" fmla="*/ 397 h 420"/>
                  <a:gd name="T54" fmla="*/ 345 w 421"/>
                  <a:gd name="T55" fmla="*/ 374 h 420"/>
                  <a:gd name="T56" fmla="*/ 372 w 421"/>
                  <a:gd name="T57" fmla="*/ 343 h 420"/>
                  <a:gd name="T58" fmla="*/ 395 w 421"/>
                  <a:gd name="T59" fmla="*/ 309 h 420"/>
                  <a:gd name="T60" fmla="*/ 411 w 421"/>
                  <a:gd name="T61" fmla="*/ 274 h 420"/>
                  <a:gd name="T62" fmla="*/ 419 w 421"/>
                  <a:gd name="T63" fmla="*/ 23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1" h="420">
                    <a:moveTo>
                      <a:pt x="421" y="210"/>
                    </a:moveTo>
                    <a:lnTo>
                      <a:pt x="419" y="191"/>
                    </a:lnTo>
                    <a:lnTo>
                      <a:pt x="415" y="168"/>
                    </a:lnTo>
                    <a:lnTo>
                      <a:pt x="411" y="147"/>
                    </a:lnTo>
                    <a:lnTo>
                      <a:pt x="404" y="128"/>
                    </a:lnTo>
                    <a:lnTo>
                      <a:pt x="395" y="111"/>
                    </a:lnTo>
                    <a:lnTo>
                      <a:pt x="385" y="95"/>
                    </a:lnTo>
                    <a:lnTo>
                      <a:pt x="372" y="77"/>
                    </a:lnTo>
                    <a:lnTo>
                      <a:pt x="358" y="61"/>
                    </a:lnTo>
                    <a:lnTo>
                      <a:pt x="345" y="48"/>
                    </a:lnTo>
                    <a:lnTo>
                      <a:pt x="329" y="38"/>
                    </a:lnTo>
                    <a:lnTo>
                      <a:pt x="309" y="25"/>
                    </a:lnTo>
                    <a:lnTo>
                      <a:pt x="292" y="17"/>
                    </a:lnTo>
                    <a:lnTo>
                      <a:pt x="272" y="10"/>
                    </a:lnTo>
                    <a:lnTo>
                      <a:pt x="252" y="4"/>
                    </a:lnTo>
                    <a:lnTo>
                      <a:pt x="232" y="0"/>
                    </a:lnTo>
                    <a:lnTo>
                      <a:pt x="209" y="0"/>
                    </a:lnTo>
                    <a:lnTo>
                      <a:pt x="189" y="0"/>
                    </a:lnTo>
                    <a:lnTo>
                      <a:pt x="164" y="4"/>
                    </a:lnTo>
                    <a:lnTo>
                      <a:pt x="145" y="10"/>
                    </a:lnTo>
                    <a:lnTo>
                      <a:pt x="129" y="17"/>
                    </a:lnTo>
                    <a:lnTo>
                      <a:pt x="109" y="25"/>
                    </a:lnTo>
                    <a:lnTo>
                      <a:pt x="92" y="38"/>
                    </a:lnTo>
                    <a:lnTo>
                      <a:pt x="75" y="48"/>
                    </a:lnTo>
                    <a:lnTo>
                      <a:pt x="59" y="61"/>
                    </a:lnTo>
                    <a:lnTo>
                      <a:pt x="46" y="77"/>
                    </a:lnTo>
                    <a:lnTo>
                      <a:pt x="35" y="95"/>
                    </a:lnTo>
                    <a:lnTo>
                      <a:pt x="25" y="111"/>
                    </a:lnTo>
                    <a:lnTo>
                      <a:pt x="15" y="128"/>
                    </a:lnTo>
                    <a:lnTo>
                      <a:pt x="9" y="147"/>
                    </a:lnTo>
                    <a:lnTo>
                      <a:pt x="2" y="168"/>
                    </a:lnTo>
                    <a:lnTo>
                      <a:pt x="0" y="191"/>
                    </a:lnTo>
                    <a:lnTo>
                      <a:pt x="0" y="210"/>
                    </a:lnTo>
                    <a:lnTo>
                      <a:pt x="0" y="234"/>
                    </a:lnTo>
                    <a:lnTo>
                      <a:pt x="2" y="254"/>
                    </a:lnTo>
                    <a:lnTo>
                      <a:pt x="9" y="274"/>
                    </a:lnTo>
                    <a:lnTo>
                      <a:pt x="15" y="294"/>
                    </a:lnTo>
                    <a:lnTo>
                      <a:pt x="25" y="309"/>
                    </a:lnTo>
                    <a:lnTo>
                      <a:pt x="35" y="330"/>
                    </a:lnTo>
                    <a:lnTo>
                      <a:pt x="46" y="343"/>
                    </a:lnTo>
                    <a:lnTo>
                      <a:pt x="59" y="360"/>
                    </a:lnTo>
                    <a:lnTo>
                      <a:pt x="75" y="374"/>
                    </a:lnTo>
                    <a:lnTo>
                      <a:pt x="92" y="387"/>
                    </a:lnTo>
                    <a:lnTo>
                      <a:pt x="109" y="397"/>
                    </a:lnTo>
                    <a:lnTo>
                      <a:pt x="129" y="404"/>
                    </a:lnTo>
                    <a:lnTo>
                      <a:pt x="145" y="413"/>
                    </a:lnTo>
                    <a:lnTo>
                      <a:pt x="164" y="417"/>
                    </a:lnTo>
                    <a:lnTo>
                      <a:pt x="189" y="420"/>
                    </a:lnTo>
                    <a:lnTo>
                      <a:pt x="209" y="420"/>
                    </a:lnTo>
                    <a:lnTo>
                      <a:pt x="232" y="420"/>
                    </a:lnTo>
                    <a:lnTo>
                      <a:pt x="252" y="417"/>
                    </a:lnTo>
                    <a:lnTo>
                      <a:pt x="272" y="413"/>
                    </a:lnTo>
                    <a:lnTo>
                      <a:pt x="292" y="404"/>
                    </a:lnTo>
                    <a:lnTo>
                      <a:pt x="309" y="397"/>
                    </a:lnTo>
                    <a:lnTo>
                      <a:pt x="329" y="387"/>
                    </a:lnTo>
                    <a:lnTo>
                      <a:pt x="345" y="374"/>
                    </a:lnTo>
                    <a:lnTo>
                      <a:pt x="358" y="360"/>
                    </a:lnTo>
                    <a:lnTo>
                      <a:pt x="372" y="343"/>
                    </a:lnTo>
                    <a:lnTo>
                      <a:pt x="385" y="330"/>
                    </a:lnTo>
                    <a:lnTo>
                      <a:pt x="395" y="309"/>
                    </a:lnTo>
                    <a:lnTo>
                      <a:pt x="404" y="294"/>
                    </a:lnTo>
                    <a:lnTo>
                      <a:pt x="411" y="274"/>
                    </a:lnTo>
                    <a:lnTo>
                      <a:pt x="415" y="254"/>
                    </a:lnTo>
                    <a:lnTo>
                      <a:pt x="419" y="234"/>
                    </a:lnTo>
                    <a:lnTo>
                      <a:pt x="421" y="21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1" name="Freeform 1653">
                <a:extLst>
                  <a:ext uri="{FF2B5EF4-FFF2-40B4-BE49-F238E27FC236}">
                    <a16:creationId xmlns:a16="http://schemas.microsoft.com/office/drawing/2014/main" id="{068F61FF-F5E8-4462-A783-4050B937E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273"/>
                <a:ext cx="114" cy="115"/>
              </a:xfrm>
              <a:custGeom>
                <a:avLst/>
                <a:gdLst>
                  <a:gd name="T0" fmla="*/ 341 w 341"/>
                  <a:gd name="T1" fmla="*/ 167 h 344"/>
                  <a:gd name="T2" fmla="*/ 339 w 341"/>
                  <a:gd name="T3" fmla="*/ 135 h 344"/>
                  <a:gd name="T4" fmla="*/ 329 w 341"/>
                  <a:gd name="T5" fmla="*/ 101 h 344"/>
                  <a:gd name="T6" fmla="*/ 312 w 341"/>
                  <a:gd name="T7" fmla="*/ 70 h 344"/>
                  <a:gd name="T8" fmla="*/ 292 w 341"/>
                  <a:gd name="T9" fmla="*/ 45 h 344"/>
                  <a:gd name="T10" fmla="*/ 265 w 341"/>
                  <a:gd name="T11" fmla="*/ 24 h 344"/>
                  <a:gd name="T12" fmla="*/ 235 w 341"/>
                  <a:gd name="T13" fmla="*/ 8 h 344"/>
                  <a:gd name="T14" fmla="*/ 212 w 341"/>
                  <a:gd name="T15" fmla="*/ 0 h 344"/>
                  <a:gd name="T16" fmla="*/ 209 w 341"/>
                  <a:gd name="T17" fmla="*/ 0 h 344"/>
                  <a:gd name="T18" fmla="*/ 204 w 341"/>
                  <a:gd name="T19" fmla="*/ 0 h 344"/>
                  <a:gd name="T20" fmla="*/ 202 w 341"/>
                  <a:gd name="T21" fmla="*/ 0 h 344"/>
                  <a:gd name="T22" fmla="*/ 200 w 341"/>
                  <a:gd name="T23" fmla="*/ 0 h 344"/>
                  <a:gd name="T24" fmla="*/ 202 w 341"/>
                  <a:gd name="T25" fmla="*/ 0 h 344"/>
                  <a:gd name="T26" fmla="*/ 235 w 341"/>
                  <a:gd name="T27" fmla="*/ 11 h 344"/>
                  <a:gd name="T28" fmla="*/ 263 w 341"/>
                  <a:gd name="T29" fmla="*/ 28 h 344"/>
                  <a:gd name="T30" fmla="*/ 289 w 341"/>
                  <a:gd name="T31" fmla="*/ 47 h 344"/>
                  <a:gd name="T32" fmla="*/ 309 w 341"/>
                  <a:gd name="T33" fmla="*/ 74 h 344"/>
                  <a:gd name="T34" fmla="*/ 324 w 341"/>
                  <a:gd name="T35" fmla="*/ 101 h 344"/>
                  <a:gd name="T36" fmla="*/ 335 w 341"/>
                  <a:gd name="T37" fmla="*/ 135 h 344"/>
                  <a:gd name="T38" fmla="*/ 339 w 341"/>
                  <a:gd name="T39" fmla="*/ 167 h 344"/>
                  <a:gd name="T40" fmla="*/ 341 w 341"/>
                  <a:gd name="T41" fmla="*/ 167 h 344"/>
                  <a:gd name="T42" fmla="*/ 339 w 341"/>
                  <a:gd name="T43" fmla="*/ 205 h 344"/>
                  <a:gd name="T44" fmla="*/ 329 w 341"/>
                  <a:gd name="T45" fmla="*/ 238 h 344"/>
                  <a:gd name="T46" fmla="*/ 312 w 341"/>
                  <a:gd name="T47" fmla="*/ 267 h 344"/>
                  <a:gd name="T48" fmla="*/ 292 w 341"/>
                  <a:gd name="T49" fmla="*/ 295 h 344"/>
                  <a:gd name="T50" fmla="*/ 265 w 341"/>
                  <a:gd name="T51" fmla="*/ 314 h 344"/>
                  <a:gd name="T52" fmla="*/ 235 w 341"/>
                  <a:gd name="T53" fmla="*/ 330 h 344"/>
                  <a:gd name="T54" fmla="*/ 202 w 341"/>
                  <a:gd name="T55" fmla="*/ 341 h 344"/>
                  <a:gd name="T56" fmla="*/ 169 w 341"/>
                  <a:gd name="T57" fmla="*/ 344 h 344"/>
                  <a:gd name="T58" fmla="*/ 132 w 341"/>
                  <a:gd name="T59" fmla="*/ 341 h 344"/>
                  <a:gd name="T60" fmla="*/ 99 w 341"/>
                  <a:gd name="T61" fmla="*/ 330 h 344"/>
                  <a:gd name="T62" fmla="*/ 69 w 341"/>
                  <a:gd name="T63" fmla="*/ 314 h 344"/>
                  <a:gd name="T64" fmla="*/ 42 w 341"/>
                  <a:gd name="T65" fmla="*/ 295 h 344"/>
                  <a:gd name="T66" fmla="*/ 23 w 341"/>
                  <a:gd name="T67" fmla="*/ 267 h 344"/>
                  <a:gd name="T68" fmla="*/ 6 w 341"/>
                  <a:gd name="T69" fmla="*/ 238 h 344"/>
                  <a:gd name="T70" fmla="*/ 0 w 341"/>
                  <a:gd name="T71" fmla="*/ 215 h 344"/>
                  <a:gd name="T72" fmla="*/ 0 w 341"/>
                  <a:gd name="T73" fmla="*/ 210 h 344"/>
                  <a:gd name="T74" fmla="*/ 0 w 341"/>
                  <a:gd name="T75" fmla="*/ 207 h 344"/>
                  <a:gd name="T76" fmla="*/ 0 w 341"/>
                  <a:gd name="T77" fmla="*/ 205 h 344"/>
                  <a:gd name="T78" fmla="*/ 0 w 341"/>
                  <a:gd name="T79" fmla="*/ 200 h 344"/>
                  <a:gd name="T80" fmla="*/ 0 w 341"/>
                  <a:gd name="T81" fmla="*/ 205 h 344"/>
                  <a:gd name="T82" fmla="*/ 9 w 341"/>
                  <a:gd name="T83" fmla="*/ 234 h 344"/>
                  <a:gd name="T84" fmla="*/ 25 w 341"/>
                  <a:gd name="T85" fmla="*/ 264 h 344"/>
                  <a:gd name="T86" fmla="*/ 46 w 341"/>
                  <a:gd name="T87" fmla="*/ 290 h 344"/>
                  <a:gd name="T88" fmla="*/ 72 w 341"/>
                  <a:gd name="T89" fmla="*/ 310 h 344"/>
                  <a:gd name="T90" fmla="*/ 99 w 341"/>
                  <a:gd name="T91" fmla="*/ 327 h 344"/>
                  <a:gd name="T92" fmla="*/ 132 w 341"/>
                  <a:gd name="T93" fmla="*/ 337 h 344"/>
                  <a:gd name="T94" fmla="*/ 169 w 341"/>
                  <a:gd name="T95" fmla="*/ 341 h 344"/>
                  <a:gd name="T96" fmla="*/ 202 w 341"/>
                  <a:gd name="T97" fmla="*/ 337 h 344"/>
                  <a:gd name="T98" fmla="*/ 235 w 341"/>
                  <a:gd name="T99" fmla="*/ 327 h 344"/>
                  <a:gd name="T100" fmla="*/ 263 w 341"/>
                  <a:gd name="T101" fmla="*/ 310 h 344"/>
                  <a:gd name="T102" fmla="*/ 289 w 341"/>
                  <a:gd name="T103" fmla="*/ 290 h 344"/>
                  <a:gd name="T104" fmla="*/ 309 w 341"/>
                  <a:gd name="T105" fmla="*/ 264 h 344"/>
                  <a:gd name="T106" fmla="*/ 324 w 341"/>
                  <a:gd name="T107" fmla="*/ 234 h 344"/>
                  <a:gd name="T108" fmla="*/ 335 w 341"/>
                  <a:gd name="T109" fmla="*/ 205 h 344"/>
                  <a:gd name="T110" fmla="*/ 339 w 341"/>
                  <a:gd name="T111" fmla="*/ 167 h 344"/>
                  <a:gd name="T112" fmla="*/ 341 w 341"/>
                  <a:gd name="T113" fmla="*/ 167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41" h="344">
                    <a:moveTo>
                      <a:pt x="341" y="167"/>
                    </a:moveTo>
                    <a:lnTo>
                      <a:pt x="339" y="135"/>
                    </a:lnTo>
                    <a:lnTo>
                      <a:pt x="329" y="101"/>
                    </a:lnTo>
                    <a:lnTo>
                      <a:pt x="312" y="70"/>
                    </a:lnTo>
                    <a:lnTo>
                      <a:pt x="292" y="45"/>
                    </a:lnTo>
                    <a:lnTo>
                      <a:pt x="265" y="24"/>
                    </a:lnTo>
                    <a:lnTo>
                      <a:pt x="235" y="8"/>
                    </a:lnTo>
                    <a:lnTo>
                      <a:pt x="212" y="0"/>
                    </a:lnTo>
                    <a:lnTo>
                      <a:pt x="209" y="0"/>
                    </a:lnTo>
                    <a:lnTo>
                      <a:pt x="204" y="0"/>
                    </a:lnTo>
                    <a:lnTo>
                      <a:pt x="202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35" y="11"/>
                    </a:lnTo>
                    <a:lnTo>
                      <a:pt x="263" y="28"/>
                    </a:lnTo>
                    <a:lnTo>
                      <a:pt x="289" y="47"/>
                    </a:lnTo>
                    <a:lnTo>
                      <a:pt x="309" y="74"/>
                    </a:lnTo>
                    <a:lnTo>
                      <a:pt x="324" y="101"/>
                    </a:lnTo>
                    <a:lnTo>
                      <a:pt x="335" y="135"/>
                    </a:lnTo>
                    <a:lnTo>
                      <a:pt x="339" y="167"/>
                    </a:lnTo>
                    <a:lnTo>
                      <a:pt x="341" y="167"/>
                    </a:lnTo>
                    <a:lnTo>
                      <a:pt x="339" y="205"/>
                    </a:lnTo>
                    <a:lnTo>
                      <a:pt x="329" y="238"/>
                    </a:lnTo>
                    <a:lnTo>
                      <a:pt x="312" y="267"/>
                    </a:lnTo>
                    <a:lnTo>
                      <a:pt x="292" y="295"/>
                    </a:lnTo>
                    <a:lnTo>
                      <a:pt x="265" y="314"/>
                    </a:lnTo>
                    <a:lnTo>
                      <a:pt x="235" y="330"/>
                    </a:lnTo>
                    <a:lnTo>
                      <a:pt x="202" y="341"/>
                    </a:lnTo>
                    <a:lnTo>
                      <a:pt x="169" y="344"/>
                    </a:lnTo>
                    <a:lnTo>
                      <a:pt x="132" y="341"/>
                    </a:lnTo>
                    <a:lnTo>
                      <a:pt x="99" y="330"/>
                    </a:lnTo>
                    <a:lnTo>
                      <a:pt x="69" y="314"/>
                    </a:lnTo>
                    <a:lnTo>
                      <a:pt x="42" y="295"/>
                    </a:lnTo>
                    <a:lnTo>
                      <a:pt x="23" y="267"/>
                    </a:lnTo>
                    <a:lnTo>
                      <a:pt x="6" y="238"/>
                    </a:lnTo>
                    <a:lnTo>
                      <a:pt x="0" y="215"/>
                    </a:lnTo>
                    <a:lnTo>
                      <a:pt x="0" y="210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0" y="205"/>
                    </a:lnTo>
                    <a:lnTo>
                      <a:pt x="9" y="234"/>
                    </a:lnTo>
                    <a:lnTo>
                      <a:pt x="25" y="264"/>
                    </a:lnTo>
                    <a:lnTo>
                      <a:pt x="46" y="290"/>
                    </a:lnTo>
                    <a:lnTo>
                      <a:pt x="72" y="310"/>
                    </a:lnTo>
                    <a:lnTo>
                      <a:pt x="99" y="327"/>
                    </a:lnTo>
                    <a:lnTo>
                      <a:pt x="132" y="337"/>
                    </a:lnTo>
                    <a:lnTo>
                      <a:pt x="169" y="341"/>
                    </a:lnTo>
                    <a:lnTo>
                      <a:pt x="202" y="337"/>
                    </a:lnTo>
                    <a:lnTo>
                      <a:pt x="235" y="327"/>
                    </a:lnTo>
                    <a:lnTo>
                      <a:pt x="263" y="310"/>
                    </a:lnTo>
                    <a:lnTo>
                      <a:pt x="289" y="290"/>
                    </a:lnTo>
                    <a:lnTo>
                      <a:pt x="309" y="264"/>
                    </a:lnTo>
                    <a:lnTo>
                      <a:pt x="324" y="234"/>
                    </a:lnTo>
                    <a:lnTo>
                      <a:pt x="335" y="205"/>
                    </a:lnTo>
                    <a:lnTo>
                      <a:pt x="339" y="167"/>
                    </a:lnTo>
                    <a:lnTo>
                      <a:pt x="341" y="167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2" name="Freeform 1654">
                <a:extLst>
                  <a:ext uri="{FF2B5EF4-FFF2-40B4-BE49-F238E27FC236}">
                    <a16:creationId xmlns:a16="http://schemas.microsoft.com/office/drawing/2014/main" id="{DC4FDC24-3278-4CE5-821A-1D5280932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274"/>
                <a:ext cx="113" cy="113"/>
              </a:xfrm>
              <a:custGeom>
                <a:avLst/>
                <a:gdLst>
                  <a:gd name="T0" fmla="*/ 339 w 339"/>
                  <a:gd name="T1" fmla="*/ 168 h 340"/>
                  <a:gd name="T2" fmla="*/ 335 w 339"/>
                  <a:gd name="T3" fmla="*/ 134 h 340"/>
                  <a:gd name="T4" fmla="*/ 325 w 339"/>
                  <a:gd name="T5" fmla="*/ 100 h 340"/>
                  <a:gd name="T6" fmla="*/ 309 w 339"/>
                  <a:gd name="T7" fmla="*/ 74 h 340"/>
                  <a:gd name="T8" fmla="*/ 289 w 339"/>
                  <a:gd name="T9" fmla="*/ 48 h 340"/>
                  <a:gd name="T10" fmla="*/ 263 w 339"/>
                  <a:gd name="T11" fmla="*/ 27 h 340"/>
                  <a:gd name="T12" fmla="*/ 235 w 339"/>
                  <a:gd name="T13" fmla="*/ 10 h 340"/>
                  <a:gd name="T14" fmla="*/ 202 w 339"/>
                  <a:gd name="T15" fmla="*/ 0 h 340"/>
                  <a:gd name="T16" fmla="*/ 200 w 339"/>
                  <a:gd name="T17" fmla="*/ 0 h 340"/>
                  <a:gd name="T18" fmla="*/ 195 w 339"/>
                  <a:gd name="T19" fmla="*/ 0 h 340"/>
                  <a:gd name="T20" fmla="*/ 192 w 339"/>
                  <a:gd name="T21" fmla="*/ 0 h 340"/>
                  <a:gd name="T22" fmla="*/ 190 w 339"/>
                  <a:gd name="T23" fmla="*/ 0 h 340"/>
                  <a:gd name="T24" fmla="*/ 185 w 339"/>
                  <a:gd name="T25" fmla="*/ 0 h 340"/>
                  <a:gd name="T26" fmla="*/ 183 w 339"/>
                  <a:gd name="T27" fmla="*/ 0 h 340"/>
                  <a:gd name="T28" fmla="*/ 202 w 339"/>
                  <a:gd name="T29" fmla="*/ 4 h 340"/>
                  <a:gd name="T30" fmla="*/ 232 w 339"/>
                  <a:gd name="T31" fmla="*/ 14 h 340"/>
                  <a:gd name="T32" fmla="*/ 263 w 339"/>
                  <a:gd name="T33" fmla="*/ 31 h 340"/>
                  <a:gd name="T34" fmla="*/ 286 w 339"/>
                  <a:gd name="T35" fmla="*/ 50 h 340"/>
                  <a:gd name="T36" fmla="*/ 305 w 339"/>
                  <a:gd name="T37" fmla="*/ 74 h 340"/>
                  <a:gd name="T38" fmla="*/ 322 w 339"/>
                  <a:gd name="T39" fmla="*/ 105 h 340"/>
                  <a:gd name="T40" fmla="*/ 332 w 339"/>
                  <a:gd name="T41" fmla="*/ 134 h 340"/>
                  <a:gd name="T42" fmla="*/ 335 w 339"/>
                  <a:gd name="T43" fmla="*/ 168 h 340"/>
                  <a:gd name="T44" fmla="*/ 339 w 339"/>
                  <a:gd name="T45" fmla="*/ 168 h 340"/>
                  <a:gd name="T46" fmla="*/ 335 w 339"/>
                  <a:gd name="T47" fmla="*/ 204 h 340"/>
                  <a:gd name="T48" fmla="*/ 325 w 339"/>
                  <a:gd name="T49" fmla="*/ 234 h 340"/>
                  <a:gd name="T50" fmla="*/ 309 w 339"/>
                  <a:gd name="T51" fmla="*/ 265 h 340"/>
                  <a:gd name="T52" fmla="*/ 289 w 339"/>
                  <a:gd name="T53" fmla="*/ 290 h 340"/>
                  <a:gd name="T54" fmla="*/ 263 w 339"/>
                  <a:gd name="T55" fmla="*/ 309 h 340"/>
                  <a:gd name="T56" fmla="*/ 235 w 339"/>
                  <a:gd name="T57" fmla="*/ 326 h 340"/>
                  <a:gd name="T58" fmla="*/ 202 w 339"/>
                  <a:gd name="T59" fmla="*/ 337 h 340"/>
                  <a:gd name="T60" fmla="*/ 169 w 339"/>
                  <a:gd name="T61" fmla="*/ 340 h 340"/>
                  <a:gd name="T62" fmla="*/ 133 w 339"/>
                  <a:gd name="T63" fmla="*/ 337 h 340"/>
                  <a:gd name="T64" fmla="*/ 99 w 339"/>
                  <a:gd name="T65" fmla="*/ 326 h 340"/>
                  <a:gd name="T66" fmla="*/ 72 w 339"/>
                  <a:gd name="T67" fmla="*/ 309 h 340"/>
                  <a:gd name="T68" fmla="*/ 46 w 339"/>
                  <a:gd name="T69" fmla="*/ 290 h 340"/>
                  <a:gd name="T70" fmla="*/ 25 w 339"/>
                  <a:gd name="T71" fmla="*/ 265 h 340"/>
                  <a:gd name="T72" fmla="*/ 9 w 339"/>
                  <a:gd name="T73" fmla="*/ 234 h 340"/>
                  <a:gd name="T74" fmla="*/ 0 w 339"/>
                  <a:gd name="T75" fmla="*/ 204 h 340"/>
                  <a:gd name="T76" fmla="*/ 0 w 339"/>
                  <a:gd name="T77" fmla="*/ 200 h 340"/>
                  <a:gd name="T78" fmla="*/ 0 w 339"/>
                  <a:gd name="T79" fmla="*/ 197 h 340"/>
                  <a:gd name="T80" fmla="*/ 0 w 339"/>
                  <a:gd name="T81" fmla="*/ 194 h 340"/>
                  <a:gd name="T82" fmla="*/ 0 w 339"/>
                  <a:gd name="T83" fmla="*/ 191 h 340"/>
                  <a:gd name="T84" fmla="*/ 0 w 339"/>
                  <a:gd name="T85" fmla="*/ 187 h 340"/>
                  <a:gd name="T86" fmla="*/ 0 w 339"/>
                  <a:gd name="T87" fmla="*/ 183 h 340"/>
                  <a:gd name="T88" fmla="*/ 2 w 339"/>
                  <a:gd name="T89" fmla="*/ 204 h 340"/>
                  <a:gd name="T90" fmla="*/ 13 w 339"/>
                  <a:gd name="T91" fmla="*/ 234 h 340"/>
                  <a:gd name="T92" fmla="*/ 30 w 339"/>
                  <a:gd name="T93" fmla="*/ 265 h 340"/>
                  <a:gd name="T94" fmla="*/ 49 w 339"/>
                  <a:gd name="T95" fmla="*/ 286 h 340"/>
                  <a:gd name="T96" fmla="*/ 72 w 339"/>
                  <a:gd name="T97" fmla="*/ 307 h 340"/>
                  <a:gd name="T98" fmla="*/ 103 w 339"/>
                  <a:gd name="T99" fmla="*/ 324 h 340"/>
                  <a:gd name="T100" fmla="*/ 133 w 339"/>
                  <a:gd name="T101" fmla="*/ 334 h 340"/>
                  <a:gd name="T102" fmla="*/ 169 w 339"/>
                  <a:gd name="T103" fmla="*/ 337 h 340"/>
                  <a:gd name="T104" fmla="*/ 202 w 339"/>
                  <a:gd name="T105" fmla="*/ 334 h 340"/>
                  <a:gd name="T106" fmla="*/ 232 w 339"/>
                  <a:gd name="T107" fmla="*/ 324 h 340"/>
                  <a:gd name="T108" fmla="*/ 263 w 339"/>
                  <a:gd name="T109" fmla="*/ 307 h 340"/>
                  <a:gd name="T110" fmla="*/ 286 w 339"/>
                  <a:gd name="T111" fmla="*/ 286 h 340"/>
                  <a:gd name="T112" fmla="*/ 305 w 339"/>
                  <a:gd name="T113" fmla="*/ 265 h 340"/>
                  <a:gd name="T114" fmla="*/ 322 w 339"/>
                  <a:gd name="T115" fmla="*/ 234 h 340"/>
                  <a:gd name="T116" fmla="*/ 332 w 339"/>
                  <a:gd name="T117" fmla="*/ 204 h 340"/>
                  <a:gd name="T118" fmla="*/ 335 w 339"/>
                  <a:gd name="T119" fmla="*/ 168 h 340"/>
                  <a:gd name="T120" fmla="*/ 339 w 339"/>
                  <a:gd name="T121" fmla="*/ 168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39" h="340">
                    <a:moveTo>
                      <a:pt x="339" y="168"/>
                    </a:moveTo>
                    <a:lnTo>
                      <a:pt x="335" y="134"/>
                    </a:lnTo>
                    <a:lnTo>
                      <a:pt x="325" y="100"/>
                    </a:lnTo>
                    <a:lnTo>
                      <a:pt x="309" y="74"/>
                    </a:lnTo>
                    <a:lnTo>
                      <a:pt x="289" y="48"/>
                    </a:lnTo>
                    <a:lnTo>
                      <a:pt x="263" y="27"/>
                    </a:lnTo>
                    <a:lnTo>
                      <a:pt x="235" y="10"/>
                    </a:lnTo>
                    <a:lnTo>
                      <a:pt x="202" y="0"/>
                    </a:lnTo>
                    <a:lnTo>
                      <a:pt x="200" y="0"/>
                    </a:lnTo>
                    <a:lnTo>
                      <a:pt x="195" y="0"/>
                    </a:lnTo>
                    <a:lnTo>
                      <a:pt x="192" y="0"/>
                    </a:lnTo>
                    <a:lnTo>
                      <a:pt x="190" y="0"/>
                    </a:lnTo>
                    <a:lnTo>
                      <a:pt x="185" y="0"/>
                    </a:lnTo>
                    <a:lnTo>
                      <a:pt x="183" y="0"/>
                    </a:lnTo>
                    <a:lnTo>
                      <a:pt x="202" y="4"/>
                    </a:lnTo>
                    <a:lnTo>
                      <a:pt x="232" y="14"/>
                    </a:lnTo>
                    <a:lnTo>
                      <a:pt x="263" y="31"/>
                    </a:lnTo>
                    <a:lnTo>
                      <a:pt x="286" y="50"/>
                    </a:lnTo>
                    <a:lnTo>
                      <a:pt x="305" y="74"/>
                    </a:lnTo>
                    <a:lnTo>
                      <a:pt x="322" y="105"/>
                    </a:lnTo>
                    <a:lnTo>
                      <a:pt x="332" y="134"/>
                    </a:lnTo>
                    <a:lnTo>
                      <a:pt x="335" y="168"/>
                    </a:lnTo>
                    <a:lnTo>
                      <a:pt x="339" y="168"/>
                    </a:lnTo>
                    <a:lnTo>
                      <a:pt x="335" y="204"/>
                    </a:lnTo>
                    <a:lnTo>
                      <a:pt x="325" y="234"/>
                    </a:lnTo>
                    <a:lnTo>
                      <a:pt x="309" y="265"/>
                    </a:lnTo>
                    <a:lnTo>
                      <a:pt x="289" y="290"/>
                    </a:lnTo>
                    <a:lnTo>
                      <a:pt x="263" y="309"/>
                    </a:lnTo>
                    <a:lnTo>
                      <a:pt x="235" y="326"/>
                    </a:lnTo>
                    <a:lnTo>
                      <a:pt x="202" y="337"/>
                    </a:lnTo>
                    <a:lnTo>
                      <a:pt x="169" y="340"/>
                    </a:lnTo>
                    <a:lnTo>
                      <a:pt x="133" y="337"/>
                    </a:lnTo>
                    <a:lnTo>
                      <a:pt x="99" y="326"/>
                    </a:lnTo>
                    <a:lnTo>
                      <a:pt x="72" y="309"/>
                    </a:lnTo>
                    <a:lnTo>
                      <a:pt x="46" y="290"/>
                    </a:lnTo>
                    <a:lnTo>
                      <a:pt x="25" y="265"/>
                    </a:lnTo>
                    <a:lnTo>
                      <a:pt x="9" y="234"/>
                    </a:lnTo>
                    <a:lnTo>
                      <a:pt x="0" y="204"/>
                    </a:lnTo>
                    <a:lnTo>
                      <a:pt x="0" y="200"/>
                    </a:lnTo>
                    <a:lnTo>
                      <a:pt x="0" y="197"/>
                    </a:lnTo>
                    <a:lnTo>
                      <a:pt x="0" y="194"/>
                    </a:lnTo>
                    <a:lnTo>
                      <a:pt x="0" y="191"/>
                    </a:lnTo>
                    <a:lnTo>
                      <a:pt x="0" y="187"/>
                    </a:lnTo>
                    <a:lnTo>
                      <a:pt x="0" y="183"/>
                    </a:lnTo>
                    <a:lnTo>
                      <a:pt x="2" y="204"/>
                    </a:lnTo>
                    <a:lnTo>
                      <a:pt x="13" y="234"/>
                    </a:lnTo>
                    <a:lnTo>
                      <a:pt x="30" y="265"/>
                    </a:lnTo>
                    <a:lnTo>
                      <a:pt x="49" y="286"/>
                    </a:lnTo>
                    <a:lnTo>
                      <a:pt x="72" y="307"/>
                    </a:lnTo>
                    <a:lnTo>
                      <a:pt x="103" y="324"/>
                    </a:lnTo>
                    <a:lnTo>
                      <a:pt x="133" y="334"/>
                    </a:lnTo>
                    <a:lnTo>
                      <a:pt x="169" y="337"/>
                    </a:lnTo>
                    <a:lnTo>
                      <a:pt x="202" y="334"/>
                    </a:lnTo>
                    <a:lnTo>
                      <a:pt x="232" y="324"/>
                    </a:lnTo>
                    <a:lnTo>
                      <a:pt x="263" y="307"/>
                    </a:lnTo>
                    <a:lnTo>
                      <a:pt x="286" y="286"/>
                    </a:lnTo>
                    <a:lnTo>
                      <a:pt x="305" y="265"/>
                    </a:lnTo>
                    <a:lnTo>
                      <a:pt x="322" y="234"/>
                    </a:lnTo>
                    <a:lnTo>
                      <a:pt x="332" y="204"/>
                    </a:lnTo>
                    <a:lnTo>
                      <a:pt x="335" y="168"/>
                    </a:lnTo>
                    <a:lnTo>
                      <a:pt x="339" y="168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3" name="Freeform 1655">
                <a:extLst>
                  <a:ext uri="{FF2B5EF4-FFF2-40B4-BE49-F238E27FC236}">
                    <a16:creationId xmlns:a16="http://schemas.microsoft.com/office/drawing/2014/main" id="{7D38359B-100D-4472-864B-2F554C52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273"/>
                <a:ext cx="112" cy="113"/>
              </a:xfrm>
              <a:custGeom>
                <a:avLst/>
                <a:gdLst>
                  <a:gd name="T0" fmla="*/ 335 w 335"/>
                  <a:gd name="T1" fmla="*/ 167 h 337"/>
                  <a:gd name="T2" fmla="*/ 332 w 335"/>
                  <a:gd name="T3" fmla="*/ 135 h 337"/>
                  <a:gd name="T4" fmla="*/ 322 w 335"/>
                  <a:gd name="T5" fmla="*/ 104 h 337"/>
                  <a:gd name="T6" fmla="*/ 305 w 335"/>
                  <a:gd name="T7" fmla="*/ 74 h 337"/>
                  <a:gd name="T8" fmla="*/ 285 w 335"/>
                  <a:gd name="T9" fmla="*/ 51 h 337"/>
                  <a:gd name="T10" fmla="*/ 262 w 335"/>
                  <a:gd name="T11" fmla="*/ 31 h 337"/>
                  <a:gd name="T12" fmla="*/ 232 w 335"/>
                  <a:gd name="T13" fmla="*/ 15 h 337"/>
                  <a:gd name="T14" fmla="*/ 202 w 335"/>
                  <a:gd name="T15" fmla="*/ 5 h 337"/>
                  <a:gd name="T16" fmla="*/ 183 w 335"/>
                  <a:gd name="T17" fmla="*/ 0 h 337"/>
                  <a:gd name="T18" fmla="*/ 179 w 335"/>
                  <a:gd name="T19" fmla="*/ 0 h 337"/>
                  <a:gd name="T20" fmla="*/ 175 w 335"/>
                  <a:gd name="T21" fmla="*/ 5 h 337"/>
                  <a:gd name="T22" fmla="*/ 172 w 335"/>
                  <a:gd name="T23" fmla="*/ 5 h 337"/>
                  <a:gd name="T24" fmla="*/ 169 w 335"/>
                  <a:gd name="T25" fmla="*/ 5 h 337"/>
                  <a:gd name="T26" fmla="*/ 202 w 335"/>
                  <a:gd name="T27" fmla="*/ 8 h 337"/>
                  <a:gd name="T28" fmla="*/ 232 w 335"/>
                  <a:gd name="T29" fmla="*/ 17 h 337"/>
                  <a:gd name="T30" fmla="*/ 259 w 335"/>
                  <a:gd name="T31" fmla="*/ 31 h 337"/>
                  <a:gd name="T32" fmla="*/ 285 w 335"/>
                  <a:gd name="T33" fmla="*/ 51 h 337"/>
                  <a:gd name="T34" fmla="*/ 305 w 335"/>
                  <a:gd name="T35" fmla="*/ 78 h 337"/>
                  <a:gd name="T36" fmla="*/ 318 w 335"/>
                  <a:gd name="T37" fmla="*/ 104 h 337"/>
                  <a:gd name="T38" fmla="*/ 329 w 335"/>
                  <a:gd name="T39" fmla="*/ 135 h 337"/>
                  <a:gd name="T40" fmla="*/ 332 w 335"/>
                  <a:gd name="T41" fmla="*/ 167 h 337"/>
                  <a:gd name="T42" fmla="*/ 335 w 335"/>
                  <a:gd name="T43" fmla="*/ 167 h 337"/>
                  <a:gd name="T44" fmla="*/ 332 w 335"/>
                  <a:gd name="T45" fmla="*/ 204 h 337"/>
                  <a:gd name="T46" fmla="*/ 322 w 335"/>
                  <a:gd name="T47" fmla="*/ 234 h 337"/>
                  <a:gd name="T48" fmla="*/ 305 w 335"/>
                  <a:gd name="T49" fmla="*/ 264 h 337"/>
                  <a:gd name="T50" fmla="*/ 285 w 335"/>
                  <a:gd name="T51" fmla="*/ 287 h 337"/>
                  <a:gd name="T52" fmla="*/ 262 w 335"/>
                  <a:gd name="T53" fmla="*/ 307 h 337"/>
                  <a:gd name="T54" fmla="*/ 232 w 335"/>
                  <a:gd name="T55" fmla="*/ 324 h 337"/>
                  <a:gd name="T56" fmla="*/ 202 w 335"/>
                  <a:gd name="T57" fmla="*/ 335 h 337"/>
                  <a:gd name="T58" fmla="*/ 169 w 335"/>
                  <a:gd name="T59" fmla="*/ 337 h 337"/>
                  <a:gd name="T60" fmla="*/ 132 w 335"/>
                  <a:gd name="T61" fmla="*/ 335 h 337"/>
                  <a:gd name="T62" fmla="*/ 103 w 335"/>
                  <a:gd name="T63" fmla="*/ 324 h 337"/>
                  <a:gd name="T64" fmla="*/ 73 w 335"/>
                  <a:gd name="T65" fmla="*/ 307 h 337"/>
                  <a:gd name="T66" fmla="*/ 50 w 335"/>
                  <a:gd name="T67" fmla="*/ 287 h 337"/>
                  <a:gd name="T68" fmla="*/ 29 w 335"/>
                  <a:gd name="T69" fmla="*/ 264 h 337"/>
                  <a:gd name="T70" fmla="*/ 13 w 335"/>
                  <a:gd name="T71" fmla="*/ 234 h 337"/>
                  <a:gd name="T72" fmla="*/ 2 w 335"/>
                  <a:gd name="T73" fmla="*/ 204 h 337"/>
                  <a:gd name="T74" fmla="*/ 0 w 335"/>
                  <a:gd name="T75" fmla="*/ 184 h 337"/>
                  <a:gd name="T76" fmla="*/ 2 w 335"/>
                  <a:gd name="T77" fmla="*/ 180 h 337"/>
                  <a:gd name="T78" fmla="*/ 2 w 335"/>
                  <a:gd name="T79" fmla="*/ 177 h 337"/>
                  <a:gd name="T80" fmla="*/ 2 w 335"/>
                  <a:gd name="T81" fmla="*/ 175 h 337"/>
                  <a:gd name="T82" fmla="*/ 2 w 335"/>
                  <a:gd name="T83" fmla="*/ 170 h 337"/>
                  <a:gd name="T84" fmla="*/ 6 w 335"/>
                  <a:gd name="T85" fmla="*/ 200 h 337"/>
                  <a:gd name="T86" fmla="*/ 16 w 335"/>
                  <a:gd name="T87" fmla="*/ 234 h 337"/>
                  <a:gd name="T88" fmla="*/ 33 w 335"/>
                  <a:gd name="T89" fmla="*/ 261 h 337"/>
                  <a:gd name="T90" fmla="*/ 52 w 335"/>
                  <a:gd name="T91" fmla="*/ 284 h 337"/>
                  <a:gd name="T92" fmla="*/ 75 w 335"/>
                  <a:gd name="T93" fmla="*/ 304 h 337"/>
                  <a:gd name="T94" fmla="*/ 103 w 335"/>
                  <a:gd name="T95" fmla="*/ 320 h 337"/>
                  <a:gd name="T96" fmla="*/ 136 w 335"/>
                  <a:gd name="T97" fmla="*/ 330 h 337"/>
                  <a:gd name="T98" fmla="*/ 169 w 335"/>
                  <a:gd name="T99" fmla="*/ 335 h 337"/>
                  <a:gd name="T100" fmla="*/ 202 w 335"/>
                  <a:gd name="T101" fmla="*/ 330 h 337"/>
                  <a:gd name="T102" fmla="*/ 232 w 335"/>
                  <a:gd name="T103" fmla="*/ 320 h 337"/>
                  <a:gd name="T104" fmla="*/ 259 w 335"/>
                  <a:gd name="T105" fmla="*/ 304 h 337"/>
                  <a:gd name="T106" fmla="*/ 285 w 335"/>
                  <a:gd name="T107" fmla="*/ 284 h 337"/>
                  <a:gd name="T108" fmla="*/ 305 w 335"/>
                  <a:gd name="T109" fmla="*/ 261 h 337"/>
                  <a:gd name="T110" fmla="*/ 318 w 335"/>
                  <a:gd name="T111" fmla="*/ 234 h 337"/>
                  <a:gd name="T112" fmla="*/ 329 w 335"/>
                  <a:gd name="T113" fmla="*/ 200 h 337"/>
                  <a:gd name="T114" fmla="*/ 332 w 335"/>
                  <a:gd name="T115" fmla="*/ 167 h 337"/>
                  <a:gd name="T116" fmla="*/ 335 w 335"/>
                  <a:gd name="T117" fmla="*/ 167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5" h="337">
                    <a:moveTo>
                      <a:pt x="335" y="167"/>
                    </a:moveTo>
                    <a:lnTo>
                      <a:pt x="332" y="135"/>
                    </a:lnTo>
                    <a:lnTo>
                      <a:pt x="322" y="104"/>
                    </a:lnTo>
                    <a:lnTo>
                      <a:pt x="305" y="74"/>
                    </a:lnTo>
                    <a:lnTo>
                      <a:pt x="285" y="51"/>
                    </a:lnTo>
                    <a:lnTo>
                      <a:pt x="262" y="31"/>
                    </a:lnTo>
                    <a:lnTo>
                      <a:pt x="232" y="15"/>
                    </a:lnTo>
                    <a:lnTo>
                      <a:pt x="202" y="5"/>
                    </a:lnTo>
                    <a:lnTo>
                      <a:pt x="183" y="0"/>
                    </a:lnTo>
                    <a:lnTo>
                      <a:pt x="179" y="0"/>
                    </a:lnTo>
                    <a:lnTo>
                      <a:pt x="175" y="5"/>
                    </a:lnTo>
                    <a:lnTo>
                      <a:pt x="172" y="5"/>
                    </a:lnTo>
                    <a:lnTo>
                      <a:pt x="169" y="5"/>
                    </a:lnTo>
                    <a:lnTo>
                      <a:pt x="202" y="8"/>
                    </a:lnTo>
                    <a:lnTo>
                      <a:pt x="232" y="17"/>
                    </a:lnTo>
                    <a:lnTo>
                      <a:pt x="259" y="31"/>
                    </a:lnTo>
                    <a:lnTo>
                      <a:pt x="285" y="51"/>
                    </a:lnTo>
                    <a:lnTo>
                      <a:pt x="305" y="78"/>
                    </a:lnTo>
                    <a:lnTo>
                      <a:pt x="318" y="104"/>
                    </a:lnTo>
                    <a:lnTo>
                      <a:pt x="329" y="135"/>
                    </a:lnTo>
                    <a:lnTo>
                      <a:pt x="332" y="167"/>
                    </a:lnTo>
                    <a:lnTo>
                      <a:pt x="335" y="167"/>
                    </a:lnTo>
                    <a:lnTo>
                      <a:pt x="332" y="204"/>
                    </a:lnTo>
                    <a:lnTo>
                      <a:pt x="322" y="234"/>
                    </a:lnTo>
                    <a:lnTo>
                      <a:pt x="305" y="264"/>
                    </a:lnTo>
                    <a:lnTo>
                      <a:pt x="285" y="287"/>
                    </a:lnTo>
                    <a:lnTo>
                      <a:pt x="262" y="307"/>
                    </a:lnTo>
                    <a:lnTo>
                      <a:pt x="232" y="324"/>
                    </a:lnTo>
                    <a:lnTo>
                      <a:pt x="202" y="335"/>
                    </a:lnTo>
                    <a:lnTo>
                      <a:pt x="169" y="337"/>
                    </a:lnTo>
                    <a:lnTo>
                      <a:pt x="132" y="335"/>
                    </a:lnTo>
                    <a:lnTo>
                      <a:pt x="103" y="324"/>
                    </a:lnTo>
                    <a:lnTo>
                      <a:pt x="73" y="307"/>
                    </a:lnTo>
                    <a:lnTo>
                      <a:pt x="50" y="287"/>
                    </a:lnTo>
                    <a:lnTo>
                      <a:pt x="29" y="264"/>
                    </a:lnTo>
                    <a:lnTo>
                      <a:pt x="13" y="234"/>
                    </a:lnTo>
                    <a:lnTo>
                      <a:pt x="2" y="204"/>
                    </a:lnTo>
                    <a:lnTo>
                      <a:pt x="0" y="184"/>
                    </a:lnTo>
                    <a:lnTo>
                      <a:pt x="2" y="180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0"/>
                    </a:lnTo>
                    <a:lnTo>
                      <a:pt x="6" y="200"/>
                    </a:lnTo>
                    <a:lnTo>
                      <a:pt x="16" y="234"/>
                    </a:lnTo>
                    <a:lnTo>
                      <a:pt x="33" y="261"/>
                    </a:lnTo>
                    <a:lnTo>
                      <a:pt x="52" y="284"/>
                    </a:lnTo>
                    <a:lnTo>
                      <a:pt x="75" y="304"/>
                    </a:lnTo>
                    <a:lnTo>
                      <a:pt x="103" y="320"/>
                    </a:lnTo>
                    <a:lnTo>
                      <a:pt x="136" y="330"/>
                    </a:lnTo>
                    <a:lnTo>
                      <a:pt x="169" y="335"/>
                    </a:lnTo>
                    <a:lnTo>
                      <a:pt x="202" y="330"/>
                    </a:lnTo>
                    <a:lnTo>
                      <a:pt x="232" y="320"/>
                    </a:lnTo>
                    <a:lnTo>
                      <a:pt x="259" y="304"/>
                    </a:lnTo>
                    <a:lnTo>
                      <a:pt x="285" y="284"/>
                    </a:lnTo>
                    <a:lnTo>
                      <a:pt x="305" y="261"/>
                    </a:lnTo>
                    <a:lnTo>
                      <a:pt x="318" y="234"/>
                    </a:lnTo>
                    <a:lnTo>
                      <a:pt x="329" y="200"/>
                    </a:lnTo>
                    <a:lnTo>
                      <a:pt x="332" y="167"/>
                    </a:lnTo>
                    <a:lnTo>
                      <a:pt x="335" y="167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4" name="Freeform 1656">
                <a:extLst>
                  <a:ext uri="{FF2B5EF4-FFF2-40B4-BE49-F238E27FC236}">
                    <a16:creationId xmlns:a16="http://schemas.microsoft.com/office/drawing/2014/main" id="{EE835D97-61B1-4323-AAAB-C987781D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2275"/>
                <a:ext cx="110" cy="109"/>
              </a:xfrm>
              <a:custGeom>
                <a:avLst/>
                <a:gdLst>
                  <a:gd name="T0" fmla="*/ 327 w 330"/>
                  <a:gd name="T1" fmla="*/ 129 h 329"/>
                  <a:gd name="T2" fmla="*/ 303 w 330"/>
                  <a:gd name="T3" fmla="*/ 73 h 329"/>
                  <a:gd name="T4" fmla="*/ 257 w 330"/>
                  <a:gd name="T5" fmla="*/ 27 h 329"/>
                  <a:gd name="T6" fmla="*/ 200 w 330"/>
                  <a:gd name="T7" fmla="*/ 4 h 329"/>
                  <a:gd name="T8" fmla="*/ 163 w 330"/>
                  <a:gd name="T9" fmla="*/ 0 h 329"/>
                  <a:gd name="T10" fmla="*/ 158 w 330"/>
                  <a:gd name="T11" fmla="*/ 4 h 329"/>
                  <a:gd name="T12" fmla="*/ 150 w 330"/>
                  <a:gd name="T13" fmla="*/ 4 h 329"/>
                  <a:gd name="T14" fmla="*/ 143 w 330"/>
                  <a:gd name="T15" fmla="*/ 6 h 329"/>
                  <a:gd name="T16" fmla="*/ 198 w 330"/>
                  <a:gd name="T17" fmla="*/ 6 h 329"/>
                  <a:gd name="T18" fmla="*/ 257 w 330"/>
                  <a:gd name="T19" fmla="*/ 30 h 329"/>
                  <a:gd name="T20" fmla="*/ 299 w 330"/>
                  <a:gd name="T21" fmla="*/ 73 h 329"/>
                  <a:gd name="T22" fmla="*/ 322 w 330"/>
                  <a:gd name="T23" fmla="*/ 133 h 329"/>
                  <a:gd name="T24" fmla="*/ 330 w 330"/>
                  <a:gd name="T25" fmla="*/ 162 h 329"/>
                  <a:gd name="T26" fmla="*/ 316 w 330"/>
                  <a:gd name="T27" fmla="*/ 230 h 329"/>
                  <a:gd name="T28" fmla="*/ 283 w 330"/>
                  <a:gd name="T29" fmla="*/ 280 h 329"/>
                  <a:gd name="T30" fmla="*/ 230 w 330"/>
                  <a:gd name="T31" fmla="*/ 315 h 329"/>
                  <a:gd name="T32" fmla="*/ 167 w 330"/>
                  <a:gd name="T33" fmla="*/ 329 h 329"/>
                  <a:gd name="T34" fmla="*/ 101 w 330"/>
                  <a:gd name="T35" fmla="*/ 315 h 329"/>
                  <a:gd name="T36" fmla="*/ 50 w 330"/>
                  <a:gd name="T37" fmla="*/ 280 h 329"/>
                  <a:gd name="T38" fmla="*/ 14 w 330"/>
                  <a:gd name="T39" fmla="*/ 230 h 329"/>
                  <a:gd name="T40" fmla="*/ 0 w 330"/>
                  <a:gd name="T41" fmla="*/ 166 h 329"/>
                  <a:gd name="T42" fmla="*/ 4 w 330"/>
                  <a:gd name="T43" fmla="*/ 160 h 329"/>
                  <a:gd name="T44" fmla="*/ 4 w 330"/>
                  <a:gd name="T45" fmla="*/ 152 h 329"/>
                  <a:gd name="T46" fmla="*/ 4 w 330"/>
                  <a:gd name="T47" fmla="*/ 146 h 329"/>
                  <a:gd name="T48" fmla="*/ 8 w 330"/>
                  <a:gd name="T49" fmla="*/ 143 h 329"/>
                  <a:gd name="T50" fmla="*/ 8 w 330"/>
                  <a:gd name="T51" fmla="*/ 196 h 329"/>
                  <a:gd name="T52" fmla="*/ 31 w 330"/>
                  <a:gd name="T53" fmla="*/ 253 h 329"/>
                  <a:gd name="T54" fmla="*/ 78 w 330"/>
                  <a:gd name="T55" fmla="*/ 295 h 329"/>
                  <a:gd name="T56" fmla="*/ 134 w 330"/>
                  <a:gd name="T57" fmla="*/ 322 h 329"/>
                  <a:gd name="T58" fmla="*/ 198 w 330"/>
                  <a:gd name="T59" fmla="*/ 322 h 329"/>
                  <a:gd name="T60" fmla="*/ 257 w 330"/>
                  <a:gd name="T61" fmla="*/ 295 h 329"/>
                  <a:gd name="T62" fmla="*/ 299 w 330"/>
                  <a:gd name="T63" fmla="*/ 253 h 329"/>
                  <a:gd name="T64" fmla="*/ 322 w 330"/>
                  <a:gd name="T65" fmla="*/ 196 h 329"/>
                  <a:gd name="T66" fmla="*/ 330 w 330"/>
                  <a:gd name="T67" fmla="*/ 16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0" h="329">
                    <a:moveTo>
                      <a:pt x="330" y="162"/>
                    </a:moveTo>
                    <a:lnTo>
                      <a:pt x="327" y="129"/>
                    </a:lnTo>
                    <a:lnTo>
                      <a:pt x="316" y="100"/>
                    </a:lnTo>
                    <a:lnTo>
                      <a:pt x="303" y="73"/>
                    </a:lnTo>
                    <a:lnTo>
                      <a:pt x="283" y="46"/>
                    </a:lnTo>
                    <a:lnTo>
                      <a:pt x="257" y="27"/>
                    </a:lnTo>
                    <a:lnTo>
                      <a:pt x="230" y="13"/>
                    </a:lnTo>
                    <a:lnTo>
                      <a:pt x="200" y="4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60" y="0"/>
                    </a:lnTo>
                    <a:lnTo>
                      <a:pt x="158" y="4"/>
                    </a:lnTo>
                    <a:lnTo>
                      <a:pt x="153" y="4"/>
                    </a:lnTo>
                    <a:lnTo>
                      <a:pt x="150" y="4"/>
                    </a:lnTo>
                    <a:lnTo>
                      <a:pt x="147" y="4"/>
                    </a:lnTo>
                    <a:lnTo>
                      <a:pt x="143" y="6"/>
                    </a:lnTo>
                    <a:lnTo>
                      <a:pt x="167" y="4"/>
                    </a:lnTo>
                    <a:lnTo>
                      <a:pt x="198" y="6"/>
                    </a:lnTo>
                    <a:lnTo>
                      <a:pt x="227" y="16"/>
                    </a:lnTo>
                    <a:lnTo>
                      <a:pt x="257" y="30"/>
                    </a:lnTo>
                    <a:lnTo>
                      <a:pt x="280" y="50"/>
                    </a:lnTo>
                    <a:lnTo>
                      <a:pt x="299" y="73"/>
                    </a:lnTo>
                    <a:lnTo>
                      <a:pt x="313" y="103"/>
                    </a:lnTo>
                    <a:lnTo>
                      <a:pt x="322" y="133"/>
                    </a:lnTo>
                    <a:lnTo>
                      <a:pt x="327" y="162"/>
                    </a:lnTo>
                    <a:lnTo>
                      <a:pt x="330" y="162"/>
                    </a:lnTo>
                    <a:lnTo>
                      <a:pt x="327" y="196"/>
                    </a:lnTo>
                    <a:lnTo>
                      <a:pt x="316" y="230"/>
                    </a:lnTo>
                    <a:lnTo>
                      <a:pt x="303" y="255"/>
                    </a:lnTo>
                    <a:lnTo>
                      <a:pt x="283" y="280"/>
                    </a:lnTo>
                    <a:lnTo>
                      <a:pt x="257" y="299"/>
                    </a:lnTo>
                    <a:lnTo>
                      <a:pt x="230" y="315"/>
                    </a:lnTo>
                    <a:lnTo>
                      <a:pt x="200" y="326"/>
                    </a:lnTo>
                    <a:lnTo>
                      <a:pt x="167" y="329"/>
                    </a:lnTo>
                    <a:lnTo>
                      <a:pt x="134" y="326"/>
                    </a:lnTo>
                    <a:lnTo>
                      <a:pt x="101" y="315"/>
                    </a:lnTo>
                    <a:lnTo>
                      <a:pt x="73" y="299"/>
                    </a:lnTo>
                    <a:lnTo>
                      <a:pt x="50" y="280"/>
                    </a:lnTo>
                    <a:lnTo>
                      <a:pt x="31" y="255"/>
                    </a:lnTo>
                    <a:lnTo>
                      <a:pt x="14" y="230"/>
                    </a:lnTo>
                    <a:lnTo>
                      <a:pt x="4" y="196"/>
                    </a:lnTo>
                    <a:lnTo>
                      <a:pt x="0" y="166"/>
                    </a:lnTo>
                    <a:lnTo>
                      <a:pt x="0" y="162"/>
                    </a:lnTo>
                    <a:lnTo>
                      <a:pt x="4" y="160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6"/>
                    </a:lnTo>
                    <a:lnTo>
                      <a:pt x="8" y="146"/>
                    </a:lnTo>
                    <a:lnTo>
                      <a:pt x="8" y="143"/>
                    </a:lnTo>
                    <a:lnTo>
                      <a:pt x="4" y="162"/>
                    </a:lnTo>
                    <a:lnTo>
                      <a:pt x="8" y="196"/>
                    </a:lnTo>
                    <a:lnTo>
                      <a:pt x="17" y="225"/>
                    </a:lnTo>
                    <a:lnTo>
                      <a:pt x="31" y="253"/>
                    </a:lnTo>
                    <a:lnTo>
                      <a:pt x="50" y="280"/>
                    </a:lnTo>
                    <a:lnTo>
                      <a:pt x="78" y="295"/>
                    </a:lnTo>
                    <a:lnTo>
                      <a:pt x="103" y="312"/>
                    </a:lnTo>
                    <a:lnTo>
                      <a:pt x="134" y="322"/>
                    </a:lnTo>
                    <a:lnTo>
                      <a:pt x="167" y="326"/>
                    </a:lnTo>
                    <a:lnTo>
                      <a:pt x="198" y="322"/>
                    </a:lnTo>
                    <a:lnTo>
                      <a:pt x="227" y="312"/>
                    </a:lnTo>
                    <a:lnTo>
                      <a:pt x="257" y="295"/>
                    </a:lnTo>
                    <a:lnTo>
                      <a:pt x="280" y="280"/>
                    </a:lnTo>
                    <a:lnTo>
                      <a:pt x="299" y="253"/>
                    </a:lnTo>
                    <a:lnTo>
                      <a:pt x="313" y="225"/>
                    </a:lnTo>
                    <a:lnTo>
                      <a:pt x="322" y="196"/>
                    </a:lnTo>
                    <a:lnTo>
                      <a:pt x="327" y="162"/>
                    </a:lnTo>
                    <a:lnTo>
                      <a:pt x="330" y="162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5" name="Freeform 1657">
                <a:extLst>
                  <a:ext uri="{FF2B5EF4-FFF2-40B4-BE49-F238E27FC236}">
                    <a16:creationId xmlns:a16="http://schemas.microsoft.com/office/drawing/2014/main" id="{21DE6DB7-BCDC-482D-B5B4-7487EF6A3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276"/>
                <a:ext cx="108" cy="107"/>
              </a:xfrm>
              <a:custGeom>
                <a:avLst/>
                <a:gdLst>
                  <a:gd name="T0" fmla="*/ 318 w 323"/>
                  <a:gd name="T1" fmla="*/ 129 h 322"/>
                  <a:gd name="T2" fmla="*/ 295 w 323"/>
                  <a:gd name="T3" fmla="*/ 70 h 322"/>
                  <a:gd name="T4" fmla="*/ 253 w 323"/>
                  <a:gd name="T5" fmla="*/ 26 h 322"/>
                  <a:gd name="T6" fmla="*/ 194 w 323"/>
                  <a:gd name="T7" fmla="*/ 3 h 322"/>
                  <a:gd name="T8" fmla="*/ 139 w 323"/>
                  <a:gd name="T9" fmla="*/ 3 h 322"/>
                  <a:gd name="T10" fmla="*/ 133 w 323"/>
                  <a:gd name="T11" fmla="*/ 3 h 322"/>
                  <a:gd name="T12" fmla="*/ 126 w 323"/>
                  <a:gd name="T13" fmla="*/ 7 h 322"/>
                  <a:gd name="T14" fmla="*/ 120 w 323"/>
                  <a:gd name="T15" fmla="*/ 9 h 322"/>
                  <a:gd name="T16" fmla="*/ 130 w 323"/>
                  <a:gd name="T17" fmla="*/ 7 h 322"/>
                  <a:gd name="T18" fmla="*/ 194 w 323"/>
                  <a:gd name="T19" fmla="*/ 7 h 322"/>
                  <a:gd name="T20" fmla="*/ 249 w 323"/>
                  <a:gd name="T21" fmla="*/ 30 h 322"/>
                  <a:gd name="T22" fmla="*/ 293 w 323"/>
                  <a:gd name="T23" fmla="*/ 72 h 322"/>
                  <a:gd name="T24" fmla="*/ 316 w 323"/>
                  <a:gd name="T25" fmla="*/ 129 h 322"/>
                  <a:gd name="T26" fmla="*/ 323 w 323"/>
                  <a:gd name="T27" fmla="*/ 159 h 322"/>
                  <a:gd name="T28" fmla="*/ 309 w 323"/>
                  <a:gd name="T29" fmla="*/ 222 h 322"/>
                  <a:gd name="T30" fmla="*/ 276 w 323"/>
                  <a:gd name="T31" fmla="*/ 276 h 322"/>
                  <a:gd name="T32" fmla="*/ 223 w 323"/>
                  <a:gd name="T33" fmla="*/ 308 h 322"/>
                  <a:gd name="T34" fmla="*/ 163 w 323"/>
                  <a:gd name="T35" fmla="*/ 322 h 322"/>
                  <a:gd name="T36" fmla="*/ 99 w 323"/>
                  <a:gd name="T37" fmla="*/ 308 h 322"/>
                  <a:gd name="T38" fmla="*/ 46 w 323"/>
                  <a:gd name="T39" fmla="*/ 276 h 322"/>
                  <a:gd name="T40" fmla="*/ 13 w 323"/>
                  <a:gd name="T41" fmla="*/ 222 h 322"/>
                  <a:gd name="T42" fmla="*/ 0 w 323"/>
                  <a:gd name="T43" fmla="*/ 159 h 322"/>
                  <a:gd name="T44" fmla="*/ 4 w 323"/>
                  <a:gd name="T45" fmla="*/ 136 h 322"/>
                  <a:gd name="T46" fmla="*/ 7 w 323"/>
                  <a:gd name="T47" fmla="*/ 129 h 322"/>
                  <a:gd name="T48" fmla="*/ 10 w 323"/>
                  <a:gd name="T49" fmla="*/ 122 h 322"/>
                  <a:gd name="T50" fmla="*/ 10 w 323"/>
                  <a:gd name="T51" fmla="*/ 117 h 322"/>
                  <a:gd name="T52" fmla="*/ 4 w 323"/>
                  <a:gd name="T53" fmla="*/ 159 h 322"/>
                  <a:gd name="T54" fmla="*/ 17 w 323"/>
                  <a:gd name="T55" fmla="*/ 222 h 322"/>
                  <a:gd name="T56" fmla="*/ 50 w 323"/>
                  <a:gd name="T57" fmla="*/ 272 h 322"/>
                  <a:gd name="T58" fmla="*/ 99 w 323"/>
                  <a:gd name="T59" fmla="*/ 306 h 322"/>
                  <a:gd name="T60" fmla="*/ 163 w 323"/>
                  <a:gd name="T61" fmla="*/ 319 h 322"/>
                  <a:gd name="T62" fmla="*/ 223 w 323"/>
                  <a:gd name="T63" fmla="*/ 306 h 322"/>
                  <a:gd name="T64" fmla="*/ 272 w 323"/>
                  <a:gd name="T65" fmla="*/ 272 h 322"/>
                  <a:gd name="T66" fmla="*/ 306 w 323"/>
                  <a:gd name="T67" fmla="*/ 222 h 322"/>
                  <a:gd name="T68" fmla="*/ 318 w 323"/>
                  <a:gd name="T69" fmla="*/ 15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3" h="322">
                    <a:moveTo>
                      <a:pt x="323" y="159"/>
                    </a:moveTo>
                    <a:lnTo>
                      <a:pt x="318" y="129"/>
                    </a:lnTo>
                    <a:lnTo>
                      <a:pt x="309" y="99"/>
                    </a:lnTo>
                    <a:lnTo>
                      <a:pt x="295" y="70"/>
                    </a:lnTo>
                    <a:lnTo>
                      <a:pt x="276" y="47"/>
                    </a:lnTo>
                    <a:lnTo>
                      <a:pt x="253" y="26"/>
                    </a:lnTo>
                    <a:lnTo>
                      <a:pt x="223" y="13"/>
                    </a:lnTo>
                    <a:lnTo>
                      <a:pt x="194" y="3"/>
                    </a:lnTo>
                    <a:lnTo>
                      <a:pt x="163" y="0"/>
                    </a:lnTo>
                    <a:lnTo>
                      <a:pt x="139" y="3"/>
                    </a:lnTo>
                    <a:lnTo>
                      <a:pt x="136" y="3"/>
                    </a:lnTo>
                    <a:lnTo>
                      <a:pt x="133" y="3"/>
                    </a:lnTo>
                    <a:lnTo>
                      <a:pt x="130" y="7"/>
                    </a:lnTo>
                    <a:lnTo>
                      <a:pt x="126" y="7"/>
                    </a:lnTo>
                    <a:lnTo>
                      <a:pt x="123" y="9"/>
                    </a:lnTo>
                    <a:lnTo>
                      <a:pt x="120" y="9"/>
                    </a:lnTo>
                    <a:lnTo>
                      <a:pt x="116" y="9"/>
                    </a:lnTo>
                    <a:lnTo>
                      <a:pt x="130" y="7"/>
                    </a:lnTo>
                    <a:lnTo>
                      <a:pt x="163" y="3"/>
                    </a:lnTo>
                    <a:lnTo>
                      <a:pt x="194" y="7"/>
                    </a:lnTo>
                    <a:lnTo>
                      <a:pt x="223" y="16"/>
                    </a:lnTo>
                    <a:lnTo>
                      <a:pt x="249" y="30"/>
                    </a:lnTo>
                    <a:lnTo>
                      <a:pt x="272" y="49"/>
                    </a:lnTo>
                    <a:lnTo>
                      <a:pt x="293" y="72"/>
                    </a:lnTo>
                    <a:lnTo>
                      <a:pt x="306" y="99"/>
                    </a:lnTo>
                    <a:lnTo>
                      <a:pt x="316" y="129"/>
                    </a:lnTo>
                    <a:lnTo>
                      <a:pt x="318" y="159"/>
                    </a:lnTo>
                    <a:lnTo>
                      <a:pt x="323" y="159"/>
                    </a:lnTo>
                    <a:lnTo>
                      <a:pt x="318" y="192"/>
                    </a:lnTo>
                    <a:lnTo>
                      <a:pt x="309" y="222"/>
                    </a:lnTo>
                    <a:lnTo>
                      <a:pt x="295" y="249"/>
                    </a:lnTo>
                    <a:lnTo>
                      <a:pt x="276" y="276"/>
                    </a:lnTo>
                    <a:lnTo>
                      <a:pt x="253" y="291"/>
                    </a:lnTo>
                    <a:lnTo>
                      <a:pt x="223" y="308"/>
                    </a:lnTo>
                    <a:lnTo>
                      <a:pt x="194" y="319"/>
                    </a:lnTo>
                    <a:lnTo>
                      <a:pt x="163" y="322"/>
                    </a:lnTo>
                    <a:lnTo>
                      <a:pt x="130" y="319"/>
                    </a:lnTo>
                    <a:lnTo>
                      <a:pt x="99" y="308"/>
                    </a:lnTo>
                    <a:lnTo>
                      <a:pt x="74" y="291"/>
                    </a:lnTo>
                    <a:lnTo>
                      <a:pt x="46" y="276"/>
                    </a:lnTo>
                    <a:lnTo>
                      <a:pt x="27" y="249"/>
                    </a:lnTo>
                    <a:lnTo>
                      <a:pt x="13" y="222"/>
                    </a:lnTo>
                    <a:lnTo>
                      <a:pt x="4" y="192"/>
                    </a:lnTo>
                    <a:lnTo>
                      <a:pt x="0" y="159"/>
                    </a:lnTo>
                    <a:lnTo>
                      <a:pt x="4" y="139"/>
                    </a:lnTo>
                    <a:lnTo>
                      <a:pt x="4" y="136"/>
                    </a:lnTo>
                    <a:lnTo>
                      <a:pt x="4" y="133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10" y="122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7" y="129"/>
                    </a:lnTo>
                    <a:lnTo>
                      <a:pt x="4" y="159"/>
                    </a:lnTo>
                    <a:lnTo>
                      <a:pt x="7" y="192"/>
                    </a:lnTo>
                    <a:lnTo>
                      <a:pt x="17" y="222"/>
                    </a:lnTo>
                    <a:lnTo>
                      <a:pt x="29" y="249"/>
                    </a:lnTo>
                    <a:lnTo>
                      <a:pt x="50" y="272"/>
                    </a:lnTo>
                    <a:lnTo>
                      <a:pt x="74" y="291"/>
                    </a:lnTo>
                    <a:lnTo>
                      <a:pt x="99" y="306"/>
                    </a:lnTo>
                    <a:lnTo>
                      <a:pt x="130" y="316"/>
                    </a:lnTo>
                    <a:lnTo>
                      <a:pt x="163" y="319"/>
                    </a:lnTo>
                    <a:lnTo>
                      <a:pt x="194" y="316"/>
                    </a:lnTo>
                    <a:lnTo>
                      <a:pt x="223" y="306"/>
                    </a:lnTo>
                    <a:lnTo>
                      <a:pt x="249" y="291"/>
                    </a:lnTo>
                    <a:lnTo>
                      <a:pt x="272" y="272"/>
                    </a:lnTo>
                    <a:lnTo>
                      <a:pt x="293" y="249"/>
                    </a:lnTo>
                    <a:lnTo>
                      <a:pt x="306" y="222"/>
                    </a:lnTo>
                    <a:lnTo>
                      <a:pt x="316" y="192"/>
                    </a:lnTo>
                    <a:lnTo>
                      <a:pt x="318" y="159"/>
                    </a:lnTo>
                    <a:lnTo>
                      <a:pt x="323" y="159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6" name="Freeform 1658">
                <a:extLst>
                  <a:ext uri="{FF2B5EF4-FFF2-40B4-BE49-F238E27FC236}">
                    <a16:creationId xmlns:a16="http://schemas.microsoft.com/office/drawing/2014/main" id="{304CEF5C-5A5B-45DF-A7AD-C8F060322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77"/>
                <a:ext cx="104" cy="105"/>
              </a:xfrm>
              <a:custGeom>
                <a:avLst/>
                <a:gdLst>
                  <a:gd name="T0" fmla="*/ 312 w 314"/>
                  <a:gd name="T1" fmla="*/ 127 h 317"/>
                  <a:gd name="T2" fmla="*/ 289 w 314"/>
                  <a:gd name="T3" fmla="*/ 70 h 317"/>
                  <a:gd name="T4" fmla="*/ 245 w 314"/>
                  <a:gd name="T5" fmla="*/ 28 h 317"/>
                  <a:gd name="T6" fmla="*/ 190 w 314"/>
                  <a:gd name="T7" fmla="*/ 5 h 317"/>
                  <a:gd name="T8" fmla="*/ 126 w 314"/>
                  <a:gd name="T9" fmla="*/ 5 h 317"/>
                  <a:gd name="T10" fmla="*/ 110 w 314"/>
                  <a:gd name="T11" fmla="*/ 11 h 317"/>
                  <a:gd name="T12" fmla="*/ 103 w 314"/>
                  <a:gd name="T13" fmla="*/ 14 h 317"/>
                  <a:gd name="T14" fmla="*/ 95 w 314"/>
                  <a:gd name="T15" fmla="*/ 17 h 317"/>
                  <a:gd name="T16" fmla="*/ 86 w 314"/>
                  <a:gd name="T17" fmla="*/ 21 h 317"/>
                  <a:gd name="T18" fmla="*/ 99 w 314"/>
                  <a:gd name="T19" fmla="*/ 17 h 317"/>
                  <a:gd name="T20" fmla="*/ 159 w 314"/>
                  <a:gd name="T21" fmla="*/ 5 h 317"/>
                  <a:gd name="T22" fmla="*/ 219 w 314"/>
                  <a:gd name="T23" fmla="*/ 17 h 317"/>
                  <a:gd name="T24" fmla="*/ 265 w 314"/>
                  <a:gd name="T25" fmla="*/ 51 h 317"/>
                  <a:gd name="T26" fmla="*/ 299 w 314"/>
                  <a:gd name="T27" fmla="*/ 97 h 317"/>
                  <a:gd name="T28" fmla="*/ 312 w 314"/>
                  <a:gd name="T29" fmla="*/ 157 h 317"/>
                  <a:gd name="T30" fmla="*/ 312 w 314"/>
                  <a:gd name="T31" fmla="*/ 190 h 317"/>
                  <a:gd name="T32" fmla="*/ 289 w 314"/>
                  <a:gd name="T33" fmla="*/ 247 h 317"/>
                  <a:gd name="T34" fmla="*/ 245 w 314"/>
                  <a:gd name="T35" fmla="*/ 289 h 317"/>
                  <a:gd name="T36" fmla="*/ 190 w 314"/>
                  <a:gd name="T37" fmla="*/ 314 h 317"/>
                  <a:gd name="T38" fmla="*/ 126 w 314"/>
                  <a:gd name="T39" fmla="*/ 314 h 317"/>
                  <a:gd name="T40" fmla="*/ 70 w 314"/>
                  <a:gd name="T41" fmla="*/ 289 h 317"/>
                  <a:gd name="T42" fmla="*/ 25 w 314"/>
                  <a:gd name="T43" fmla="*/ 247 h 317"/>
                  <a:gd name="T44" fmla="*/ 3 w 314"/>
                  <a:gd name="T45" fmla="*/ 190 h 317"/>
                  <a:gd name="T46" fmla="*/ 3 w 314"/>
                  <a:gd name="T47" fmla="*/ 127 h 317"/>
                  <a:gd name="T48" fmla="*/ 9 w 314"/>
                  <a:gd name="T49" fmla="*/ 110 h 317"/>
                  <a:gd name="T50" fmla="*/ 13 w 314"/>
                  <a:gd name="T51" fmla="*/ 104 h 317"/>
                  <a:gd name="T52" fmla="*/ 15 w 314"/>
                  <a:gd name="T53" fmla="*/ 94 h 317"/>
                  <a:gd name="T54" fmla="*/ 23 w 314"/>
                  <a:gd name="T55" fmla="*/ 87 h 317"/>
                  <a:gd name="T56" fmla="*/ 15 w 314"/>
                  <a:gd name="T57" fmla="*/ 97 h 317"/>
                  <a:gd name="T58" fmla="*/ 3 w 314"/>
                  <a:gd name="T59" fmla="*/ 157 h 317"/>
                  <a:gd name="T60" fmla="*/ 15 w 314"/>
                  <a:gd name="T61" fmla="*/ 217 h 317"/>
                  <a:gd name="T62" fmla="*/ 49 w 314"/>
                  <a:gd name="T63" fmla="*/ 266 h 317"/>
                  <a:gd name="T64" fmla="*/ 99 w 314"/>
                  <a:gd name="T65" fmla="*/ 299 h 317"/>
                  <a:gd name="T66" fmla="*/ 159 w 314"/>
                  <a:gd name="T67" fmla="*/ 314 h 317"/>
                  <a:gd name="T68" fmla="*/ 219 w 314"/>
                  <a:gd name="T69" fmla="*/ 299 h 317"/>
                  <a:gd name="T70" fmla="*/ 265 w 314"/>
                  <a:gd name="T71" fmla="*/ 266 h 317"/>
                  <a:gd name="T72" fmla="*/ 299 w 314"/>
                  <a:gd name="T73" fmla="*/ 217 h 317"/>
                  <a:gd name="T74" fmla="*/ 312 w 314"/>
                  <a:gd name="T75" fmla="*/ 157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4" h="317">
                    <a:moveTo>
                      <a:pt x="314" y="157"/>
                    </a:moveTo>
                    <a:lnTo>
                      <a:pt x="312" y="127"/>
                    </a:lnTo>
                    <a:lnTo>
                      <a:pt x="302" y="97"/>
                    </a:lnTo>
                    <a:lnTo>
                      <a:pt x="289" y="70"/>
                    </a:lnTo>
                    <a:lnTo>
                      <a:pt x="268" y="47"/>
                    </a:lnTo>
                    <a:lnTo>
                      <a:pt x="245" y="28"/>
                    </a:lnTo>
                    <a:lnTo>
                      <a:pt x="219" y="14"/>
                    </a:lnTo>
                    <a:lnTo>
                      <a:pt x="190" y="5"/>
                    </a:lnTo>
                    <a:lnTo>
                      <a:pt x="159" y="0"/>
                    </a:lnTo>
                    <a:lnTo>
                      <a:pt x="126" y="5"/>
                    </a:lnTo>
                    <a:lnTo>
                      <a:pt x="112" y="7"/>
                    </a:lnTo>
                    <a:lnTo>
                      <a:pt x="110" y="11"/>
                    </a:lnTo>
                    <a:lnTo>
                      <a:pt x="105" y="11"/>
                    </a:lnTo>
                    <a:lnTo>
                      <a:pt x="103" y="14"/>
                    </a:lnTo>
                    <a:lnTo>
                      <a:pt x="99" y="17"/>
                    </a:lnTo>
                    <a:lnTo>
                      <a:pt x="95" y="17"/>
                    </a:lnTo>
                    <a:lnTo>
                      <a:pt x="93" y="21"/>
                    </a:lnTo>
                    <a:lnTo>
                      <a:pt x="86" y="21"/>
                    </a:lnTo>
                    <a:lnTo>
                      <a:pt x="82" y="24"/>
                    </a:lnTo>
                    <a:lnTo>
                      <a:pt x="99" y="17"/>
                    </a:lnTo>
                    <a:lnTo>
                      <a:pt x="126" y="7"/>
                    </a:lnTo>
                    <a:lnTo>
                      <a:pt x="159" y="5"/>
                    </a:lnTo>
                    <a:lnTo>
                      <a:pt x="190" y="7"/>
                    </a:lnTo>
                    <a:lnTo>
                      <a:pt x="219" y="17"/>
                    </a:lnTo>
                    <a:lnTo>
                      <a:pt x="242" y="30"/>
                    </a:lnTo>
                    <a:lnTo>
                      <a:pt x="265" y="51"/>
                    </a:lnTo>
                    <a:lnTo>
                      <a:pt x="285" y="74"/>
                    </a:lnTo>
                    <a:lnTo>
                      <a:pt x="299" y="97"/>
                    </a:lnTo>
                    <a:lnTo>
                      <a:pt x="308" y="127"/>
                    </a:lnTo>
                    <a:lnTo>
                      <a:pt x="312" y="157"/>
                    </a:lnTo>
                    <a:lnTo>
                      <a:pt x="314" y="157"/>
                    </a:lnTo>
                    <a:lnTo>
                      <a:pt x="312" y="190"/>
                    </a:lnTo>
                    <a:lnTo>
                      <a:pt x="302" y="220"/>
                    </a:lnTo>
                    <a:lnTo>
                      <a:pt x="289" y="247"/>
                    </a:lnTo>
                    <a:lnTo>
                      <a:pt x="268" y="270"/>
                    </a:lnTo>
                    <a:lnTo>
                      <a:pt x="245" y="289"/>
                    </a:lnTo>
                    <a:lnTo>
                      <a:pt x="219" y="304"/>
                    </a:lnTo>
                    <a:lnTo>
                      <a:pt x="190" y="314"/>
                    </a:lnTo>
                    <a:lnTo>
                      <a:pt x="159" y="317"/>
                    </a:lnTo>
                    <a:lnTo>
                      <a:pt x="126" y="314"/>
                    </a:lnTo>
                    <a:lnTo>
                      <a:pt x="95" y="304"/>
                    </a:lnTo>
                    <a:lnTo>
                      <a:pt x="70" y="289"/>
                    </a:lnTo>
                    <a:lnTo>
                      <a:pt x="46" y="270"/>
                    </a:lnTo>
                    <a:lnTo>
                      <a:pt x="25" y="247"/>
                    </a:lnTo>
                    <a:lnTo>
                      <a:pt x="13" y="220"/>
                    </a:lnTo>
                    <a:lnTo>
                      <a:pt x="3" y="190"/>
                    </a:lnTo>
                    <a:lnTo>
                      <a:pt x="0" y="157"/>
                    </a:lnTo>
                    <a:lnTo>
                      <a:pt x="3" y="127"/>
                    </a:lnTo>
                    <a:lnTo>
                      <a:pt x="6" y="114"/>
                    </a:lnTo>
                    <a:lnTo>
                      <a:pt x="9" y="110"/>
                    </a:lnTo>
                    <a:lnTo>
                      <a:pt x="13" y="108"/>
                    </a:lnTo>
                    <a:lnTo>
                      <a:pt x="13" y="104"/>
                    </a:lnTo>
                    <a:lnTo>
                      <a:pt x="15" y="100"/>
                    </a:lnTo>
                    <a:lnTo>
                      <a:pt x="15" y="94"/>
                    </a:lnTo>
                    <a:lnTo>
                      <a:pt x="19" y="90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15" y="97"/>
                    </a:lnTo>
                    <a:lnTo>
                      <a:pt x="6" y="127"/>
                    </a:lnTo>
                    <a:lnTo>
                      <a:pt x="3" y="157"/>
                    </a:lnTo>
                    <a:lnTo>
                      <a:pt x="6" y="190"/>
                    </a:lnTo>
                    <a:lnTo>
                      <a:pt x="15" y="217"/>
                    </a:lnTo>
                    <a:lnTo>
                      <a:pt x="30" y="243"/>
                    </a:lnTo>
                    <a:lnTo>
                      <a:pt x="49" y="266"/>
                    </a:lnTo>
                    <a:lnTo>
                      <a:pt x="72" y="287"/>
                    </a:lnTo>
                    <a:lnTo>
                      <a:pt x="99" y="299"/>
                    </a:lnTo>
                    <a:lnTo>
                      <a:pt x="126" y="310"/>
                    </a:lnTo>
                    <a:lnTo>
                      <a:pt x="159" y="314"/>
                    </a:lnTo>
                    <a:lnTo>
                      <a:pt x="190" y="310"/>
                    </a:lnTo>
                    <a:lnTo>
                      <a:pt x="219" y="299"/>
                    </a:lnTo>
                    <a:lnTo>
                      <a:pt x="242" y="287"/>
                    </a:lnTo>
                    <a:lnTo>
                      <a:pt x="265" y="266"/>
                    </a:lnTo>
                    <a:lnTo>
                      <a:pt x="285" y="243"/>
                    </a:lnTo>
                    <a:lnTo>
                      <a:pt x="299" y="217"/>
                    </a:lnTo>
                    <a:lnTo>
                      <a:pt x="308" y="190"/>
                    </a:lnTo>
                    <a:lnTo>
                      <a:pt x="312" y="157"/>
                    </a:lnTo>
                    <a:lnTo>
                      <a:pt x="314" y="157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7" name="Freeform 1659">
                <a:extLst>
                  <a:ext uri="{FF2B5EF4-FFF2-40B4-BE49-F238E27FC236}">
                    <a16:creationId xmlns:a16="http://schemas.microsoft.com/office/drawing/2014/main" id="{889652A1-79B3-45A5-9910-AF8E2BCDB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78"/>
                <a:ext cx="104" cy="103"/>
              </a:xfrm>
              <a:custGeom>
                <a:avLst/>
                <a:gdLst>
                  <a:gd name="T0" fmla="*/ 306 w 310"/>
                  <a:gd name="T1" fmla="*/ 123 h 310"/>
                  <a:gd name="T2" fmla="*/ 282 w 310"/>
                  <a:gd name="T3" fmla="*/ 70 h 310"/>
                  <a:gd name="T4" fmla="*/ 240 w 310"/>
                  <a:gd name="T5" fmla="*/ 26 h 310"/>
                  <a:gd name="T6" fmla="*/ 187 w 310"/>
                  <a:gd name="T7" fmla="*/ 3 h 310"/>
                  <a:gd name="T8" fmla="*/ 122 w 310"/>
                  <a:gd name="T9" fmla="*/ 3 h 310"/>
                  <a:gd name="T10" fmla="*/ 80 w 310"/>
                  <a:gd name="T11" fmla="*/ 20 h 310"/>
                  <a:gd name="T12" fmla="*/ 63 w 310"/>
                  <a:gd name="T13" fmla="*/ 33 h 310"/>
                  <a:gd name="T14" fmla="*/ 47 w 310"/>
                  <a:gd name="T15" fmla="*/ 46 h 310"/>
                  <a:gd name="T16" fmla="*/ 33 w 310"/>
                  <a:gd name="T17" fmla="*/ 63 h 310"/>
                  <a:gd name="T18" fmla="*/ 21 w 310"/>
                  <a:gd name="T19" fmla="*/ 80 h 310"/>
                  <a:gd name="T20" fmla="*/ 4 w 310"/>
                  <a:gd name="T21" fmla="*/ 123 h 310"/>
                  <a:gd name="T22" fmla="*/ 4 w 310"/>
                  <a:gd name="T23" fmla="*/ 186 h 310"/>
                  <a:gd name="T24" fmla="*/ 27 w 310"/>
                  <a:gd name="T25" fmla="*/ 239 h 310"/>
                  <a:gd name="T26" fmla="*/ 70 w 310"/>
                  <a:gd name="T27" fmla="*/ 283 h 310"/>
                  <a:gd name="T28" fmla="*/ 122 w 310"/>
                  <a:gd name="T29" fmla="*/ 305 h 310"/>
                  <a:gd name="T30" fmla="*/ 187 w 310"/>
                  <a:gd name="T31" fmla="*/ 305 h 310"/>
                  <a:gd name="T32" fmla="*/ 240 w 310"/>
                  <a:gd name="T33" fmla="*/ 283 h 310"/>
                  <a:gd name="T34" fmla="*/ 282 w 310"/>
                  <a:gd name="T35" fmla="*/ 239 h 310"/>
                  <a:gd name="T36" fmla="*/ 306 w 310"/>
                  <a:gd name="T37" fmla="*/ 186 h 310"/>
                  <a:gd name="T38" fmla="*/ 306 w 310"/>
                  <a:gd name="T39" fmla="*/ 152 h 310"/>
                  <a:gd name="T40" fmla="*/ 293 w 310"/>
                  <a:gd name="T41" fmla="*/ 95 h 310"/>
                  <a:gd name="T42" fmla="*/ 259 w 310"/>
                  <a:gd name="T43" fmla="*/ 50 h 310"/>
                  <a:gd name="T44" fmla="*/ 213 w 310"/>
                  <a:gd name="T45" fmla="*/ 17 h 310"/>
                  <a:gd name="T46" fmla="*/ 157 w 310"/>
                  <a:gd name="T47" fmla="*/ 3 h 310"/>
                  <a:gd name="T48" fmla="*/ 97 w 310"/>
                  <a:gd name="T49" fmla="*/ 17 h 310"/>
                  <a:gd name="T50" fmla="*/ 50 w 310"/>
                  <a:gd name="T51" fmla="*/ 50 h 310"/>
                  <a:gd name="T52" fmla="*/ 17 w 310"/>
                  <a:gd name="T53" fmla="*/ 95 h 310"/>
                  <a:gd name="T54" fmla="*/ 4 w 310"/>
                  <a:gd name="T55" fmla="*/ 152 h 310"/>
                  <a:gd name="T56" fmla="*/ 17 w 310"/>
                  <a:gd name="T57" fmla="*/ 213 h 310"/>
                  <a:gd name="T58" fmla="*/ 50 w 310"/>
                  <a:gd name="T59" fmla="*/ 260 h 310"/>
                  <a:gd name="T60" fmla="*/ 97 w 310"/>
                  <a:gd name="T61" fmla="*/ 293 h 310"/>
                  <a:gd name="T62" fmla="*/ 157 w 310"/>
                  <a:gd name="T63" fmla="*/ 305 h 310"/>
                  <a:gd name="T64" fmla="*/ 213 w 310"/>
                  <a:gd name="T65" fmla="*/ 293 h 310"/>
                  <a:gd name="T66" fmla="*/ 259 w 310"/>
                  <a:gd name="T67" fmla="*/ 260 h 310"/>
                  <a:gd name="T68" fmla="*/ 293 w 310"/>
                  <a:gd name="T69" fmla="*/ 213 h 310"/>
                  <a:gd name="T70" fmla="*/ 306 w 310"/>
                  <a:gd name="T71" fmla="*/ 152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0" h="310">
                    <a:moveTo>
                      <a:pt x="310" y="152"/>
                    </a:moveTo>
                    <a:lnTo>
                      <a:pt x="306" y="123"/>
                    </a:lnTo>
                    <a:lnTo>
                      <a:pt x="297" y="93"/>
                    </a:lnTo>
                    <a:lnTo>
                      <a:pt x="282" y="70"/>
                    </a:lnTo>
                    <a:lnTo>
                      <a:pt x="263" y="46"/>
                    </a:lnTo>
                    <a:lnTo>
                      <a:pt x="240" y="26"/>
                    </a:lnTo>
                    <a:lnTo>
                      <a:pt x="217" y="13"/>
                    </a:lnTo>
                    <a:lnTo>
                      <a:pt x="187" y="3"/>
                    </a:lnTo>
                    <a:lnTo>
                      <a:pt x="157" y="0"/>
                    </a:lnTo>
                    <a:lnTo>
                      <a:pt x="122" y="3"/>
                    </a:lnTo>
                    <a:lnTo>
                      <a:pt x="97" y="13"/>
                    </a:lnTo>
                    <a:lnTo>
                      <a:pt x="80" y="20"/>
                    </a:lnTo>
                    <a:lnTo>
                      <a:pt x="73" y="26"/>
                    </a:lnTo>
                    <a:lnTo>
                      <a:pt x="63" y="33"/>
                    </a:lnTo>
                    <a:lnTo>
                      <a:pt x="57" y="40"/>
                    </a:lnTo>
                    <a:lnTo>
                      <a:pt x="47" y="46"/>
                    </a:lnTo>
                    <a:lnTo>
                      <a:pt x="40" y="55"/>
                    </a:lnTo>
                    <a:lnTo>
                      <a:pt x="33" y="63"/>
                    </a:lnTo>
                    <a:lnTo>
                      <a:pt x="27" y="73"/>
                    </a:lnTo>
                    <a:lnTo>
                      <a:pt x="21" y="80"/>
                    </a:lnTo>
                    <a:lnTo>
                      <a:pt x="13" y="93"/>
                    </a:lnTo>
                    <a:lnTo>
                      <a:pt x="4" y="123"/>
                    </a:lnTo>
                    <a:lnTo>
                      <a:pt x="0" y="152"/>
                    </a:lnTo>
                    <a:lnTo>
                      <a:pt x="4" y="186"/>
                    </a:lnTo>
                    <a:lnTo>
                      <a:pt x="13" y="213"/>
                    </a:lnTo>
                    <a:lnTo>
                      <a:pt x="27" y="239"/>
                    </a:lnTo>
                    <a:lnTo>
                      <a:pt x="47" y="262"/>
                    </a:lnTo>
                    <a:lnTo>
                      <a:pt x="70" y="283"/>
                    </a:lnTo>
                    <a:lnTo>
                      <a:pt x="97" y="295"/>
                    </a:lnTo>
                    <a:lnTo>
                      <a:pt x="122" y="305"/>
                    </a:lnTo>
                    <a:lnTo>
                      <a:pt x="157" y="310"/>
                    </a:lnTo>
                    <a:lnTo>
                      <a:pt x="187" y="305"/>
                    </a:lnTo>
                    <a:lnTo>
                      <a:pt x="217" y="295"/>
                    </a:lnTo>
                    <a:lnTo>
                      <a:pt x="240" y="283"/>
                    </a:lnTo>
                    <a:lnTo>
                      <a:pt x="263" y="262"/>
                    </a:lnTo>
                    <a:lnTo>
                      <a:pt x="282" y="239"/>
                    </a:lnTo>
                    <a:lnTo>
                      <a:pt x="297" y="213"/>
                    </a:lnTo>
                    <a:lnTo>
                      <a:pt x="306" y="186"/>
                    </a:lnTo>
                    <a:lnTo>
                      <a:pt x="310" y="152"/>
                    </a:lnTo>
                    <a:lnTo>
                      <a:pt x="306" y="152"/>
                    </a:lnTo>
                    <a:lnTo>
                      <a:pt x="303" y="123"/>
                    </a:lnTo>
                    <a:lnTo>
                      <a:pt x="293" y="95"/>
                    </a:lnTo>
                    <a:lnTo>
                      <a:pt x="280" y="70"/>
                    </a:lnTo>
                    <a:lnTo>
                      <a:pt x="259" y="50"/>
                    </a:lnTo>
                    <a:lnTo>
                      <a:pt x="240" y="30"/>
                    </a:lnTo>
                    <a:lnTo>
                      <a:pt x="213" y="17"/>
                    </a:lnTo>
                    <a:lnTo>
                      <a:pt x="187" y="6"/>
                    </a:lnTo>
                    <a:lnTo>
                      <a:pt x="157" y="3"/>
                    </a:lnTo>
                    <a:lnTo>
                      <a:pt x="122" y="6"/>
                    </a:lnTo>
                    <a:lnTo>
                      <a:pt x="97" y="17"/>
                    </a:lnTo>
                    <a:lnTo>
                      <a:pt x="70" y="30"/>
                    </a:lnTo>
                    <a:lnTo>
                      <a:pt x="50" y="50"/>
                    </a:lnTo>
                    <a:lnTo>
                      <a:pt x="30" y="70"/>
                    </a:lnTo>
                    <a:lnTo>
                      <a:pt x="17" y="95"/>
                    </a:lnTo>
                    <a:lnTo>
                      <a:pt x="7" y="123"/>
                    </a:lnTo>
                    <a:lnTo>
                      <a:pt x="4" y="152"/>
                    </a:lnTo>
                    <a:lnTo>
                      <a:pt x="7" y="186"/>
                    </a:lnTo>
                    <a:lnTo>
                      <a:pt x="17" y="213"/>
                    </a:lnTo>
                    <a:lnTo>
                      <a:pt x="30" y="239"/>
                    </a:lnTo>
                    <a:lnTo>
                      <a:pt x="50" y="260"/>
                    </a:lnTo>
                    <a:lnTo>
                      <a:pt x="70" y="279"/>
                    </a:lnTo>
                    <a:lnTo>
                      <a:pt x="97" y="293"/>
                    </a:lnTo>
                    <a:lnTo>
                      <a:pt x="122" y="302"/>
                    </a:lnTo>
                    <a:lnTo>
                      <a:pt x="157" y="305"/>
                    </a:lnTo>
                    <a:lnTo>
                      <a:pt x="187" y="302"/>
                    </a:lnTo>
                    <a:lnTo>
                      <a:pt x="213" y="293"/>
                    </a:lnTo>
                    <a:lnTo>
                      <a:pt x="240" y="279"/>
                    </a:lnTo>
                    <a:lnTo>
                      <a:pt x="259" y="260"/>
                    </a:lnTo>
                    <a:lnTo>
                      <a:pt x="280" y="239"/>
                    </a:lnTo>
                    <a:lnTo>
                      <a:pt x="293" y="213"/>
                    </a:lnTo>
                    <a:lnTo>
                      <a:pt x="303" y="186"/>
                    </a:lnTo>
                    <a:lnTo>
                      <a:pt x="306" y="152"/>
                    </a:lnTo>
                    <a:lnTo>
                      <a:pt x="310" y="152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8" name="Freeform 1660">
                <a:extLst>
                  <a:ext uri="{FF2B5EF4-FFF2-40B4-BE49-F238E27FC236}">
                    <a16:creationId xmlns:a16="http://schemas.microsoft.com/office/drawing/2014/main" id="{42803319-EEC4-4FAC-8154-368B35CE2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279"/>
                <a:ext cx="100" cy="101"/>
              </a:xfrm>
              <a:custGeom>
                <a:avLst/>
                <a:gdLst>
                  <a:gd name="T0" fmla="*/ 299 w 302"/>
                  <a:gd name="T1" fmla="*/ 120 h 303"/>
                  <a:gd name="T2" fmla="*/ 276 w 302"/>
                  <a:gd name="T3" fmla="*/ 67 h 303"/>
                  <a:gd name="T4" fmla="*/ 236 w 302"/>
                  <a:gd name="T5" fmla="*/ 27 h 303"/>
                  <a:gd name="T6" fmla="*/ 183 w 302"/>
                  <a:gd name="T7" fmla="*/ 4 h 303"/>
                  <a:gd name="T8" fmla="*/ 118 w 302"/>
                  <a:gd name="T9" fmla="*/ 4 h 303"/>
                  <a:gd name="T10" fmla="*/ 66 w 302"/>
                  <a:gd name="T11" fmla="*/ 27 h 303"/>
                  <a:gd name="T12" fmla="*/ 26 w 302"/>
                  <a:gd name="T13" fmla="*/ 67 h 303"/>
                  <a:gd name="T14" fmla="*/ 3 w 302"/>
                  <a:gd name="T15" fmla="*/ 120 h 303"/>
                  <a:gd name="T16" fmla="*/ 3 w 302"/>
                  <a:gd name="T17" fmla="*/ 183 h 303"/>
                  <a:gd name="T18" fmla="*/ 26 w 302"/>
                  <a:gd name="T19" fmla="*/ 236 h 303"/>
                  <a:gd name="T20" fmla="*/ 66 w 302"/>
                  <a:gd name="T21" fmla="*/ 278 h 303"/>
                  <a:gd name="T22" fmla="*/ 118 w 302"/>
                  <a:gd name="T23" fmla="*/ 299 h 303"/>
                  <a:gd name="T24" fmla="*/ 183 w 302"/>
                  <a:gd name="T25" fmla="*/ 299 h 303"/>
                  <a:gd name="T26" fmla="*/ 236 w 302"/>
                  <a:gd name="T27" fmla="*/ 278 h 303"/>
                  <a:gd name="T28" fmla="*/ 276 w 302"/>
                  <a:gd name="T29" fmla="*/ 236 h 303"/>
                  <a:gd name="T30" fmla="*/ 299 w 302"/>
                  <a:gd name="T31" fmla="*/ 183 h 303"/>
                  <a:gd name="T32" fmla="*/ 299 w 302"/>
                  <a:gd name="T33" fmla="*/ 150 h 303"/>
                  <a:gd name="T34" fmla="*/ 285 w 302"/>
                  <a:gd name="T35" fmla="*/ 93 h 303"/>
                  <a:gd name="T36" fmla="*/ 255 w 302"/>
                  <a:gd name="T37" fmla="*/ 47 h 303"/>
                  <a:gd name="T38" fmla="*/ 209 w 302"/>
                  <a:gd name="T39" fmla="*/ 17 h 303"/>
                  <a:gd name="T40" fmla="*/ 153 w 302"/>
                  <a:gd name="T41" fmla="*/ 4 h 303"/>
                  <a:gd name="T42" fmla="*/ 93 w 302"/>
                  <a:gd name="T43" fmla="*/ 17 h 303"/>
                  <a:gd name="T44" fmla="*/ 46 w 302"/>
                  <a:gd name="T45" fmla="*/ 47 h 303"/>
                  <a:gd name="T46" fmla="*/ 17 w 302"/>
                  <a:gd name="T47" fmla="*/ 93 h 303"/>
                  <a:gd name="T48" fmla="*/ 6 w 302"/>
                  <a:gd name="T49" fmla="*/ 150 h 303"/>
                  <a:gd name="T50" fmla="*/ 17 w 302"/>
                  <a:gd name="T51" fmla="*/ 210 h 303"/>
                  <a:gd name="T52" fmla="*/ 46 w 302"/>
                  <a:gd name="T53" fmla="*/ 257 h 303"/>
                  <a:gd name="T54" fmla="*/ 93 w 302"/>
                  <a:gd name="T55" fmla="*/ 287 h 303"/>
                  <a:gd name="T56" fmla="*/ 153 w 302"/>
                  <a:gd name="T57" fmla="*/ 297 h 303"/>
                  <a:gd name="T58" fmla="*/ 209 w 302"/>
                  <a:gd name="T59" fmla="*/ 287 h 303"/>
                  <a:gd name="T60" fmla="*/ 255 w 302"/>
                  <a:gd name="T61" fmla="*/ 257 h 303"/>
                  <a:gd name="T62" fmla="*/ 285 w 302"/>
                  <a:gd name="T63" fmla="*/ 210 h 303"/>
                  <a:gd name="T64" fmla="*/ 299 w 302"/>
                  <a:gd name="T65" fmla="*/ 15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2" h="303">
                    <a:moveTo>
                      <a:pt x="302" y="150"/>
                    </a:moveTo>
                    <a:lnTo>
                      <a:pt x="299" y="120"/>
                    </a:lnTo>
                    <a:lnTo>
                      <a:pt x="289" y="93"/>
                    </a:lnTo>
                    <a:lnTo>
                      <a:pt x="276" y="67"/>
                    </a:lnTo>
                    <a:lnTo>
                      <a:pt x="255" y="47"/>
                    </a:lnTo>
                    <a:lnTo>
                      <a:pt x="236" y="27"/>
                    </a:lnTo>
                    <a:lnTo>
                      <a:pt x="209" y="14"/>
                    </a:lnTo>
                    <a:lnTo>
                      <a:pt x="183" y="4"/>
                    </a:lnTo>
                    <a:lnTo>
                      <a:pt x="153" y="0"/>
                    </a:lnTo>
                    <a:lnTo>
                      <a:pt x="118" y="4"/>
                    </a:lnTo>
                    <a:lnTo>
                      <a:pt x="93" y="14"/>
                    </a:lnTo>
                    <a:lnTo>
                      <a:pt x="66" y="27"/>
                    </a:lnTo>
                    <a:lnTo>
                      <a:pt x="46" y="47"/>
                    </a:lnTo>
                    <a:lnTo>
                      <a:pt x="26" y="67"/>
                    </a:lnTo>
                    <a:lnTo>
                      <a:pt x="13" y="93"/>
                    </a:lnTo>
                    <a:lnTo>
                      <a:pt x="3" y="120"/>
                    </a:lnTo>
                    <a:lnTo>
                      <a:pt x="0" y="150"/>
                    </a:lnTo>
                    <a:lnTo>
                      <a:pt x="3" y="183"/>
                    </a:lnTo>
                    <a:lnTo>
                      <a:pt x="13" y="210"/>
                    </a:lnTo>
                    <a:lnTo>
                      <a:pt x="26" y="236"/>
                    </a:lnTo>
                    <a:lnTo>
                      <a:pt x="46" y="257"/>
                    </a:lnTo>
                    <a:lnTo>
                      <a:pt x="66" y="278"/>
                    </a:lnTo>
                    <a:lnTo>
                      <a:pt x="93" y="290"/>
                    </a:lnTo>
                    <a:lnTo>
                      <a:pt x="118" y="299"/>
                    </a:lnTo>
                    <a:lnTo>
                      <a:pt x="153" y="303"/>
                    </a:lnTo>
                    <a:lnTo>
                      <a:pt x="183" y="299"/>
                    </a:lnTo>
                    <a:lnTo>
                      <a:pt x="209" y="290"/>
                    </a:lnTo>
                    <a:lnTo>
                      <a:pt x="236" y="278"/>
                    </a:lnTo>
                    <a:lnTo>
                      <a:pt x="255" y="257"/>
                    </a:lnTo>
                    <a:lnTo>
                      <a:pt x="276" y="236"/>
                    </a:lnTo>
                    <a:lnTo>
                      <a:pt x="289" y="210"/>
                    </a:lnTo>
                    <a:lnTo>
                      <a:pt x="299" y="183"/>
                    </a:lnTo>
                    <a:lnTo>
                      <a:pt x="302" y="150"/>
                    </a:lnTo>
                    <a:lnTo>
                      <a:pt x="299" y="150"/>
                    </a:lnTo>
                    <a:lnTo>
                      <a:pt x="295" y="124"/>
                    </a:lnTo>
                    <a:lnTo>
                      <a:pt x="285" y="93"/>
                    </a:lnTo>
                    <a:lnTo>
                      <a:pt x="273" y="70"/>
                    </a:lnTo>
                    <a:lnTo>
                      <a:pt x="255" y="47"/>
                    </a:lnTo>
                    <a:lnTo>
                      <a:pt x="232" y="30"/>
                    </a:lnTo>
                    <a:lnTo>
                      <a:pt x="209" y="17"/>
                    </a:lnTo>
                    <a:lnTo>
                      <a:pt x="179" y="7"/>
                    </a:lnTo>
                    <a:lnTo>
                      <a:pt x="153" y="4"/>
                    </a:lnTo>
                    <a:lnTo>
                      <a:pt x="123" y="7"/>
                    </a:lnTo>
                    <a:lnTo>
                      <a:pt x="93" y="17"/>
                    </a:lnTo>
                    <a:lnTo>
                      <a:pt x="69" y="30"/>
                    </a:lnTo>
                    <a:lnTo>
                      <a:pt x="46" y="47"/>
                    </a:lnTo>
                    <a:lnTo>
                      <a:pt x="29" y="70"/>
                    </a:lnTo>
                    <a:lnTo>
                      <a:pt x="17" y="93"/>
                    </a:lnTo>
                    <a:lnTo>
                      <a:pt x="6" y="124"/>
                    </a:lnTo>
                    <a:lnTo>
                      <a:pt x="6" y="150"/>
                    </a:lnTo>
                    <a:lnTo>
                      <a:pt x="6" y="181"/>
                    </a:lnTo>
                    <a:lnTo>
                      <a:pt x="17" y="210"/>
                    </a:lnTo>
                    <a:lnTo>
                      <a:pt x="29" y="233"/>
                    </a:lnTo>
                    <a:lnTo>
                      <a:pt x="46" y="257"/>
                    </a:lnTo>
                    <a:lnTo>
                      <a:pt x="69" y="273"/>
                    </a:lnTo>
                    <a:lnTo>
                      <a:pt x="93" y="287"/>
                    </a:lnTo>
                    <a:lnTo>
                      <a:pt x="123" y="297"/>
                    </a:lnTo>
                    <a:lnTo>
                      <a:pt x="153" y="297"/>
                    </a:lnTo>
                    <a:lnTo>
                      <a:pt x="179" y="297"/>
                    </a:lnTo>
                    <a:lnTo>
                      <a:pt x="209" y="287"/>
                    </a:lnTo>
                    <a:lnTo>
                      <a:pt x="232" y="273"/>
                    </a:lnTo>
                    <a:lnTo>
                      <a:pt x="255" y="257"/>
                    </a:lnTo>
                    <a:lnTo>
                      <a:pt x="273" y="233"/>
                    </a:lnTo>
                    <a:lnTo>
                      <a:pt x="285" y="210"/>
                    </a:lnTo>
                    <a:lnTo>
                      <a:pt x="295" y="181"/>
                    </a:lnTo>
                    <a:lnTo>
                      <a:pt x="299" y="150"/>
                    </a:lnTo>
                    <a:lnTo>
                      <a:pt x="302" y="150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89" name="Freeform 1661">
                <a:extLst>
                  <a:ext uri="{FF2B5EF4-FFF2-40B4-BE49-F238E27FC236}">
                    <a16:creationId xmlns:a16="http://schemas.microsoft.com/office/drawing/2014/main" id="{AFD3B920-99A7-4351-B8B5-FBF30497C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280"/>
                <a:ext cx="97" cy="98"/>
              </a:xfrm>
              <a:custGeom>
                <a:avLst/>
                <a:gdLst>
                  <a:gd name="T0" fmla="*/ 289 w 293"/>
                  <a:gd name="T1" fmla="*/ 120 h 293"/>
                  <a:gd name="T2" fmla="*/ 266 w 293"/>
                  <a:gd name="T3" fmla="*/ 66 h 293"/>
                  <a:gd name="T4" fmla="*/ 226 w 293"/>
                  <a:gd name="T5" fmla="*/ 26 h 293"/>
                  <a:gd name="T6" fmla="*/ 173 w 293"/>
                  <a:gd name="T7" fmla="*/ 3 h 293"/>
                  <a:gd name="T8" fmla="*/ 117 w 293"/>
                  <a:gd name="T9" fmla="*/ 3 h 293"/>
                  <a:gd name="T10" fmla="*/ 63 w 293"/>
                  <a:gd name="T11" fmla="*/ 26 h 293"/>
                  <a:gd name="T12" fmla="*/ 23 w 293"/>
                  <a:gd name="T13" fmla="*/ 66 h 293"/>
                  <a:gd name="T14" fmla="*/ 0 w 293"/>
                  <a:gd name="T15" fmla="*/ 120 h 293"/>
                  <a:gd name="T16" fmla="*/ 0 w 293"/>
                  <a:gd name="T17" fmla="*/ 177 h 293"/>
                  <a:gd name="T18" fmla="*/ 23 w 293"/>
                  <a:gd name="T19" fmla="*/ 229 h 293"/>
                  <a:gd name="T20" fmla="*/ 63 w 293"/>
                  <a:gd name="T21" fmla="*/ 269 h 293"/>
                  <a:gd name="T22" fmla="*/ 117 w 293"/>
                  <a:gd name="T23" fmla="*/ 293 h 293"/>
                  <a:gd name="T24" fmla="*/ 173 w 293"/>
                  <a:gd name="T25" fmla="*/ 293 h 293"/>
                  <a:gd name="T26" fmla="*/ 226 w 293"/>
                  <a:gd name="T27" fmla="*/ 269 h 293"/>
                  <a:gd name="T28" fmla="*/ 266 w 293"/>
                  <a:gd name="T29" fmla="*/ 229 h 293"/>
                  <a:gd name="T30" fmla="*/ 289 w 293"/>
                  <a:gd name="T31" fmla="*/ 177 h 293"/>
                  <a:gd name="T32" fmla="*/ 289 w 293"/>
                  <a:gd name="T33" fmla="*/ 146 h 293"/>
                  <a:gd name="T34" fmla="*/ 277 w 293"/>
                  <a:gd name="T35" fmla="*/ 93 h 293"/>
                  <a:gd name="T36" fmla="*/ 247 w 293"/>
                  <a:gd name="T37" fmla="*/ 47 h 293"/>
                  <a:gd name="T38" fmla="*/ 200 w 293"/>
                  <a:gd name="T39" fmla="*/ 17 h 293"/>
                  <a:gd name="T40" fmla="*/ 146 w 293"/>
                  <a:gd name="T41" fmla="*/ 3 h 293"/>
                  <a:gd name="T42" fmla="*/ 89 w 293"/>
                  <a:gd name="T43" fmla="*/ 17 h 293"/>
                  <a:gd name="T44" fmla="*/ 43 w 293"/>
                  <a:gd name="T45" fmla="*/ 47 h 293"/>
                  <a:gd name="T46" fmla="*/ 13 w 293"/>
                  <a:gd name="T47" fmla="*/ 93 h 293"/>
                  <a:gd name="T48" fmla="*/ 3 w 293"/>
                  <a:gd name="T49" fmla="*/ 146 h 293"/>
                  <a:gd name="T50" fmla="*/ 13 w 293"/>
                  <a:gd name="T51" fmla="*/ 203 h 293"/>
                  <a:gd name="T52" fmla="*/ 43 w 293"/>
                  <a:gd name="T53" fmla="*/ 249 h 293"/>
                  <a:gd name="T54" fmla="*/ 89 w 293"/>
                  <a:gd name="T55" fmla="*/ 280 h 293"/>
                  <a:gd name="T56" fmla="*/ 146 w 293"/>
                  <a:gd name="T57" fmla="*/ 289 h 293"/>
                  <a:gd name="T58" fmla="*/ 200 w 293"/>
                  <a:gd name="T59" fmla="*/ 280 h 293"/>
                  <a:gd name="T60" fmla="*/ 247 w 293"/>
                  <a:gd name="T61" fmla="*/ 249 h 293"/>
                  <a:gd name="T62" fmla="*/ 277 w 293"/>
                  <a:gd name="T63" fmla="*/ 203 h 293"/>
                  <a:gd name="T64" fmla="*/ 289 w 293"/>
                  <a:gd name="T65" fmla="*/ 146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3" h="293">
                    <a:moveTo>
                      <a:pt x="293" y="146"/>
                    </a:moveTo>
                    <a:lnTo>
                      <a:pt x="289" y="120"/>
                    </a:lnTo>
                    <a:lnTo>
                      <a:pt x="279" y="89"/>
                    </a:lnTo>
                    <a:lnTo>
                      <a:pt x="266" y="66"/>
                    </a:lnTo>
                    <a:lnTo>
                      <a:pt x="249" y="43"/>
                    </a:lnTo>
                    <a:lnTo>
                      <a:pt x="226" y="26"/>
                    </a:lnTo>
                    <a:lnTo>
                      <a:pt x="203" y="13"/>
                    </a:lnTo>
                    <a:lnTo>
                      <a:pt x="173" y="3"/>
                    </a:lnTo>
                    <a:lnTo>
                      <a:pt x="146" y="0"/>
                    </a:lnTo>
                    <a:lnTo>
                      <a:pt x="117" y="3"/>
                    </a:lnTo>
                    <a:lnTo>
                      <a:pt x="87" y="13"/>
                    </a:lnTo>
                    <a:lnTo>
                      <a:pt x="63" y="26"/>
                    </a:lnTo>
                    <a:lnTo>
                      <a:pt x="40" y="43"/>
                    </a:lnTo>
                    <a:lnTo>
                      <a:pt x="23" y="66"/>
                    </a:lnTo>
                    <a:lnTo>
                      <a:pt x="11" y="89"/>
                    </a:lnTo>
                    <a:lnTo>
                      <a:pt x="0" y="120"/>
                    </a:lnTo>
                    <a:lnTo>
                      <a:pt x="0" y="146"/>
                    </a:lnTo>
                    <a:lnTo>
                      <a:pt x="0" y="177"/>
                    </a:lnTo>
                    <a:lnTo>
                      <a:pt x="11" y="206"/>
                    </a:lnTo>
                    <a:lnTo>
                      <a:pt x="23" y="229"/>
                    </a:lnTo>
                    <a:lnTo>
                      <a:pt x="40" y="253"/>
                    </a:lnTo>
                    <a:lnTo>
                      <a:pt x="63" y="269"/>
                    </a:lnTo>
                    <a:lnTo>
                      <a:pt x="87" y="283"/>
                    </a:lnTo>
                    <a:lnTo>
                      <a:pt x="117" y="293"/>
                    </a:lnTo>
                    <a:lnTo>
                      <a:pt x="146" y="293"/>
                    </a:lnTo>
                    <a:lnTo>
                      <a:pt x="173" y="293"/>
                    </a:lnTo>
                    <a:lnTo>
                      <a:pt x="203" y="283"/>
                    </a:lnTo>
                    <a:lnTo>
                      <a:pt x="226" y="269"/>
                    </a:lnTo>
                    <a:lnTo>
                      <a:pt x="249" y="253"/>
                    </a:lnTo>
                    <a:lnTo>
                      <a:pt x="266" y="229"/>
                    </a:lnTo>
                    <a:lnTo>
                      <a:pt x="279" y="206"/>
                    </a:lnTo>
                    <a:lnTo>
                      <a:pt x="289" y="177"/>
                    </a:lnTo>
                    <a:lnTo>
                      <a:pt x="293" y="146"/>
                    </a:lnTo>
                    <a:lnTo>
                      <a:pt x="289" y="146"/>
                    </a:lnTo>
                    <a:lnTo>
                      <a:pt x="287" y="120"/>
                    </a:lnTo>
                    <a:lnTo>
                      <a:pt x="277" y="93"/>
                    </a:lnTo>
                    <a:lnTo>
                      <a:pt x="263" y="66"/>
                    </a:lnTo>
                    <a:lnTo>
                      <a:pt x="247" y="47"/>
                    </a:lnTo>
                    <a:lnTo>
                      <a:pt x="226" y="30"/>
                    </a:lnTo>
                    <a:lnTo>
                      <a:pt x="200" y="17"/>
                    </a:lnTo>
                    <a:lnTo>
                      <a:pt x="173" y="7"/>
                    </a:lnTo>
                    <a:lnTo>
                      <a:pt x="146" y="3"/>
                    </a:lnTo>
                    <a:lnTo>
                      <a:pt x="117" y="7"/>
                    </a:lnTo>
                    <a:lnTo>
                      <a:pt x="89" y="17"/>
                    </a:lnTo>
                    <a:lnTo>
                      <a:pt x="67" y="30"/>
                    </a:lnTo>
                    <a:lnTo>
                      <a:pt x="43" y="47"/>
                    </a:lnTo>
                    <a:lnTo>
                      <a:pt x="28" y="66"/>
                    </a:lnTo>
                    <a:lnTo>
                      <a:pt x="13" y="93"/>
                    </a:lnTo>
                    <a:lnTo>
                      <a:pt x="3" y="120"/>
                    </a:lnTo>
                    <a:lnTo>
                      <a:pt x="3" y="146"/>
                    </a:lnTo>
                    <a:lnTo>
                      <a:pt x="3" y="177"/>
                    </a:lnTo>
                    <a:lnTo>
                      <a:pt x="13" y="203"/>
                    </a:lnTo>
                    <a:lnTo>
                      <a:pt x="28" y="226"/>
                    </a:lnTo>
                    <a:lnTo>
                      <a:pt x="43" y="249"/>
                    </a:lnTo>
                    <a:lnTo>
                      <a:pt x="67" y="266"/>
                    </a:lnTo>
                    <a:lnTo>
                      <a:pt x="89" y="280"/>
                    </a:lnTo>
                    <a:lnTo>
                      <a:pt x="117" y="289"/>
                    </a:lnTo>
                    <a:lnTo>
                      <a:pt x="146" y="289"/>
                    </a:lnTo>
                    <a:lnTo>
                      <a:pt x="173" y="289"/>
                    </a:lnTo>
                    <a:lnTo>
                      <a:pt x="200" y="280"/>
                    </a:lnTo>
                    <a:lnTo>
                      <a:pt x="226" y="266"/>
                    </a:lnTo>
                    <a:lnTo>
                      <a:pt x="247" y="249"/>
                    </a:lnTo>
                    <a:lnTo>
                      <a:pt x="263" y="226"/>
                    </a:lnTo>
                    <a:lnTo>
                      <a:pt x="277" y="203"/>
                    </a:lnTo>
                    <a:lnTo>
                      <a:pt x="287" y="177"/>
                    </a:lnTo>
                    <a:lnTo>
                      <a:pt x="289" y="146"/>
                    </a:lnTo>
                    <a:lnTo>
                      <a:pt x="293" y="146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0" name="Freeform 1662">
                <a:extLst>
                  <a:ext uri="{FF2B5EF4-FFF2-40B4-BE49-F238E27FC236}">
                    <a16:creationId xmlns:a16="http://schemas.microsoft.com/office/drawing/2014/main" id="{8E7B0C3F-D552-4F6D-AE9A-F6014A0ED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281"/>
                <a:ext cx="95" cy="96"/>
              </a:xfrm>
              <a:custGeom>
                <a:avLst/>
                <a:gdLst>
                  <a:gd name="T0" fmla="*/ 284 w 286"/>
                  <a:gd name="T1" fmla="*/ 117 h 286"/>
                  <a:gd name="T2" fmla="*/ 260 w 286"/>
                  <a:gd name="T3" fmla="*/ 63 h 286"/>
                  <a:gd name="T4" fmla="*/ 223 w 286"/>
                  <a:gd name="T5" fmla="*/ 27 h 286"/>
                  <a:gd name="T6" fmla="*/ 170 w 286"/>
                  <a:gd name="T7" fmla="*/ 4 h 286"/>
                  <a:gd name="T8" fmla="*/ 114 w 286"/>
                  <a:gd name="T9" fmla="*/ 4 h 286"/>
                  <a:gd name="T10" fmla="*/ 64 w 286"/>
                  <a:gd name="T11" fmla="*/ 27 h 286"/>
                  <a:gd name="T12" fmla="*/ 25 w 286"/>
                  <a:gd name="T13" fmla="*/ 63 h 286"/>
                  <a:gd name="T14" fmla="*/ 0 w 286"/>
                  <a:gd name="T15" fmla="*/ 117 h 286"/>
                  <a:gd name="T16" fmla="*/ 0 w 286"/>
                  <a:gd name="T17" fmla="*/ 174 h 286"/>
                  <a:gd name="T18" fmla="*/ 25 w 286"/>
                  <a:gd name="T19" fmla="*/ 223 h 286"/>
                  <a:gd name="T20" fmla="*/ 64 w 286"/>
                  <a:gd name="T21" fmla="*/ 263 h 286"/>
                  <a:gd name="T22" fmla="*/ 114 w 286"/>
                  <a:gd name="T23" fmla="*/ 286 h 286"/>
                  <a:gd name="T24" fmla="*/ 170 w 286"/>
                  <a:gd name="T25" fmla="*/ 286 h 286"/>
                  <a:gd name="T26" fmla="*/ 223 w 286"/>
                  <a:gd name="T27" fmla="*/ 263 h 286"/>
                  <a:gd name="T28" fmla="*/ 260 w 286"/>
                  <a:gd name="T29" fmla="*/ 223 h 286"/>
                  <a:gd name="T30" fmla="*/ 284 w 286"/>
                  <a:gd name="T31" fmla="*/ 174 h 286"/>
                  <a:gd name="T32" fmla="*/ 279 w 286"/>
                  <a:gd name="T33" fmla="*/ 143 h 286"/>
                  <a:gd name="T34" fmla="*/ 269 w 286"/>
                  <a:gd name="T35" fmla="*/ 90 h 286"/>
                  <a:gd name="T36" fmla="*/ 240 w 286"/>
                  <a:gd name="T37" fmla="*/ 46 h 286"/>
                  <a:gd name="T38" fmla="*/ 197 w 286"/>
                  <a:gd name="T39" fmla="*/ 16 h 286"/>
                  <a:gd name="T40" fmla="*/ 143 w 286"/>
                  <a:gd name="T41" fmla="*/ 7 h 286"/>
                  <a:gd name="T42" fmla="*/ 86 w 286"/>
                  <a:gd name="T43" fmla="*/ 16 h 286"/>
                  <a:gd name="T44" fmla="*/ 44 w 286"/>
                  <a:gd name="T45" fmla="*/ 46 h 286"/>
                  <a:gd name="T46" fmla="*/ 14 w 286"/>
                  <a:gd name="T47" fmla="*/ 90 h 286"/>
                  <a:gd name="T48" fmla="*/ 4 w 286"/>
                  <a:gd name="T49" fmla="*/ 143 h 286"/>
                  <a:gd name="T50" fmla="*/ 14 w 286"/>
                  <a:gd name="T51" fmla="*/ 200 h 286"/>
                  <a:gd name="T52" fmla="*/ 44 w 286"/>
                  <a:gd name="T53" fmla="*/ 243 h 286"/>
                  <a:gd name="T54" fmla="*/ 86 w 286"/>
                  <a:gd name="T55" fmla="*/ 273 h 286"/>
                  <a:gd name="T56" fmla="*/ 143 w 286"/>
                  <a:gd name="T57" fmla="*/ 283 h 286"/>
                  <a:gd name="T58" fmla="*/ 197 w 286"/>
                  <a:gd name="T59" fmla="*/ 273 h 286"/>
                  <a:gd name="T60" fmla="*/ 240 w 286"/>
                  <a:gd name="T61" fmla="*/ 243 h 286"/>
                  <a:gd name="T62" fmla="*/ 269 w 286"/>
                  <a:gd name="T63" fmla="*/ 200 h 286"/>
                  <a:gd name="T64" fmla="*/ 279 w 286"/>
                  <a:gd name="T65" fmla="*/ 14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6" h="286">
                    <a:moveTo>
                      <a:pt x="286" y="143"/>
                    </a:moveTo>
                    <a:lnTo>
                      <a:pt x="284" y="117"/>
                    </a:lnTo>
                    <a:lnTo>
                      <a:pt x="274" y="90"/>
                    </a:lnTo>
                    <a:lnTo>
                      <a:pt x="260" y="63"/>
                    </a:lnTo>
                    <a:lnTo>
                      <a:pt x="244" y="44"/>
                    </a:lnTo>
                    <a:lnTo>
                      <a:pt x="223" y="27"/>
                    </a:lnTo>
                    <a:lnTo>
                      <a:pt x="197" y="14"/>
                    </a:lnTo>
                    <a:lnTo>
                      <a:pt x="170" y="4"/>
                    </a:lnTo>
                    <a:lnTo>
                      <a:pt x="143" y="0"/>
                    </a:lnTo>
                    <a:lnTo>
                      <a:pt x="114" y="4"/>
                    </a:lnTo>
                    <a:lnTo>
                      <a:pt x="86" y="14"/>
                    </a:lnTo>
                    <a:lnTo>
                      <a:pt x="64" y="27"/>
                    </a:lnTo>
                    <a:lnTo>
                      <a:pt x="40" y="44"/>
                    </a:lnTo>
                    <a:lnTo>
                      <a:pt x="25" y="63"/>
                    </a:lnTo>
                    <a:lnTo>
                      <a:pt x="10" y="90"/>
                    </a:lnTo>
                    <a:lnTo>
                      <a:pt x="0" y="117"/>
                    </a:lnTo>
                    <a:lnTo>
                      <a:pt x="0" y="143"/>
                    </a:lnTo>
                    <a:lnTo>
                      <a:pt x="0" y="174"/>
                    </a:lnTo>
                    <a:lnTo>
                      <a:pt x="10" y="200"/>
                    </a:lnTo>
                    <a:lnTo>
                      <a:pt x="25" y="223"/>
                    </a:lnTo>
                    <a:lnTo>
                      <a:pt x="40" y="246"/>
                    </a:lnTo>
                    <a:lnTo>
                      <a:pt x="64" y="263"/>
                    </a:lnTo>
                    <a:lnTo>
                      <a:pt x="86" y="277"/>
                    </a:lnTo>
                    <a:lnTo>
                      <a:pt x="114" y="286"/>
                    </a:lnTo>
                    <a:lnTo>
                      <a:pt x="143" y="286"/>
                    </a:lnTo>
                    <a:lnTo>
                      <a:pt x="170" y="286"/>
                    </a:lnTo>
                    <a:lnTo>
                      <a:pt x="197" y="277"/>
                    </a:lnTo>
                    <a:lnTo>
                      <a:pt x="223" y="263"/>
                    </a:lnTo>
                    <a:lnTo>
                      <a:pt x="244" y="246"/>
                    </a:lnTo>
                    <a:lnTo>
                      <a:pt x="260" y="223"/>
                    </a:lnTo>
                    <a:lnTo>
                      <a:pt x="274" y="200"/>
                    </a:lnTo>
                    <a:lnTo>
                      <a:pt x="284" y="174"/>
                    </a:lnTo>
                    <a:lnTo>
                      <a:pt x="286" y="143"/>
                    </a:lnTo>
                    <a:lnTo>
                      <a:pt x="279" y="143"/>
                    </a:lnTo>
                    <a:lnTo>
                      <a:pt x="279" y="117"/>
                    </a:lnTo>
                    <a:lnTo>
                      <a:pt x="269" y="90"/>
                    </a:lnTo>
                    <a:lnTo>
                      <a:pt x="257" y="67"/>
                    </a:lnTo>
                    <a:lnTo>
                      <a:pt x="240" y="46"/>
                    </a:lnTo>
                    <a:lnTo>
                      <a:pt x="220" y="31"/>
                    </a:lnTo>
                    <a:lnTo>
                      <a:pt x="197" y="16"/>
                    </a:lnTo>
                    <a:lnTo>
                      <a:pt x="170" y="7"/>
                    </a:lnTo>
                    <a:lnTo>
                      <a:pt x="143" y="7"/>
                    </a:lnTo>
                    <a:lnTo>
                      <a:pt x="114" y="7"/>
                    </a:lnTo>
                    <a:lnTo>
                      <a:pt x="86" y="16"/>
                    </a:lnTo>
                    <a:lnTo>
                      <a:pt x="64" y="31"/>
                    </a:lnTo>
                    <a:lnTo>
                      <a:pt x="44" y="46"/>
                    </a:lnTo>
                    <a:lnTo>
                      <a:pt x="27" y="67"/>
                    </a:lnTo>
                    <a:lnTo>
                      <a:pt x="14" y="90"/>
                    </a:lnTo>
                    <a:lnTo>
                      <a:pt x="8" y="117"/>
                    </a:lnTo>
                    <a:lnTo>
                      <a:pt x="4" y="143"/>
                    </a:lnTo>
                    <a:lnTo>
                      <a:pt x="8" y="174"/>
                    </a:lnTo>
                    <a:lnTo>
                      <a:pt x="14" y="200"/>
                    </a:lnTo>
                    <a:lnTo>
                      <a:pt x="27" y="223"/>
                    </a:lnTo>
                    <a:lnTo>
                      <a:pt x="44" y="243"/>
                    </a:lnTo>
                    <a:lnTo>
                      <a:pt x="64" y="260"/>
                    </a:lnTo>
                    <a:lnTo>
                      <a:pt x="86" y="273"/>
                    </a:lnTo>
                    <a:lnTo>
                      <a:pt x="114" y="280"/>
                    </a:lnTo>
                    <a:lnTo>
                      <a:pt x="143" y="283"/>
                    </a:lnTo>
                    <a:lnTo>
                      <a:pt x="170" y="280"/>
                    </a:lnTo>
                    <a:lnTo>
                      <a:pt x="197" y="273"/>
                    </a:lnTo>
                    <a:lnTo>
                      <a:pt x="220" y="260"/>
                    </a:lnTo>
                    <a:lnTo>
                      <a:pt x="240" y="243"/>
                    </a:lnTo>
                    <a:lnTo>
                      <a:pt x="257" y="223"/>
                    </a:lnTo>
                    <a:lnTo>
                      <a:pt x="269" y="200"/>
                    </a:lnTo>
                    <a:lnTo>
                      <a:pt x="279" y="174"/>
                    </a:lnTo>
                    <a:lnTo>
                      <a:pt x="279" y="143"/>
                    </a:lnTo>
                    <a:lnTo>
                      <a:pt x="286" y="143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1" name="Freeform 1663">
                <a:extLst>
                  <a:ext uri="{FF2B5EF4-FFF2-40B4-BE49-F238E27FC236}">
                    <a16:creationId xmlns:a16="http://schemas.microsoft.com/office/drawing/2014/main" id="{E2A7E174-06CB-4E3E-AA1C-F316609E3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84"/>
                <a:ext cx="92" cy="92"/>
              </a:xfrm>
              <a:custGeom>
                <a:avLst/>
                <a:gdLst>
                  <a:gd name="T0" fmla="*/ 276 w 276"/>
                  <a:gd name="T1" fmla="*/ 110 h 276"/>
                  <a:gd name="T2" fmla="*/ 253 w 276"/>
                  <a:gd name="T3" fmla="*/ 59 h 276"/>
                  <a:gd name="T4" fmla="*/ 217 w 276"/>
                  <a:gd name="T5" fmla="*/ 24 h 276"/>
                  <a:gd name="T6" fmla="*/ 166 w 276"/>
                  <a:gd name="T7" fmla="*/ 0 h 276"/>
                  <a:gd name="T8" fmla="*/ 110 w 276"/>
                  <a:gd name="T9" fmla="*/ 0 h 276"/>
                  <a:gd name="T10" fmla="*/ 60 w 276"/>
                  <a:gd name="T11" fmla="*/ 24 h 276"/>
                  <a:gd name="T12" fmla="*/ 23 w 276"/>
                  <a:gd name="T13" fmla="*/ 59 h 276"/>
                  <a:gd name="T14" fmla="*/ 4 w 276"/>
                  <a:gd name="T15" fmla="*/ 110 h 276"/>
                  <a:gd name="T16" fmla="*/ 4 w 276"/>
                  <a:gd name="T17" fmla="*/ 167 h 276"/>
                  <a:gd name="T18" fmla="*/ 23 w 276"/>
                  <a:gd name="T19" fmla="*/ 216 h 276"/>
                  <a:gd name="T20" fmla="*/ 60 w 276"/>
                  <a:gd name="T21" fmla="*/ 253 h 276"/>
                  <a:gd name="T22" fmla="*/ 110 w 276"/>
                  <a:gd name="T23" fmla="*/ 273 h 276"/>
                  <a:gd name="T24" fmla="*/ 166 w 276"/>
                  <a:gd name="T25" fmla="*/ 273 h 276"/>
                  <a:gd name="T26" fmla="*/ 217 w 276"/>
                  <a:gd name="T27" fmla="*/ 253 h 276"/>
                  <a:gd name="T28" fmla="*/ 253 w 276"/>
                  <a:gd name="T29" fmla="*/ 216 h 276"/>
                  <a:gd name="T30" fmla="*/ 276 w 276"/>
                  <a:gd name="T31" fmla="*/ 167 h 276"/>
                  <a:gd name="T32" fmla="*/ 272 w 276"/>
                  <a:gd name="T33" fmla="*/ 136 h 276"/>
                  <a:gd name="T34" fmla="*/ 263 w 276"/>
                  <a:gd name="T35" fmla="*/ 87 h 276"/>
                  <a:gd name="T36" fmla="*/ 233 w 276"/>
                  <a:gd name="T37" fmla="*/ 43 h 276"/>
                  <a:gd name="T38" fmla="*/ 190 w 276"/>
                  <a:gd name="T39" fmla="*/ 13 h 276"/>
                  <a:gd name="T40" fmla="*/ 140 w 276"/>
                  <a:gd name="T41" fmla="*/ 3 h 276"/>
                  <a:gd name="T42" fmla="*/ 86 w 276"/>
                  <a:gd name="T43" fmla="*/ 13 h 276"/>
                  <a:gd name="T44" fmla="*/ 44 w 276"/>
                  <a:gd name="T45" fmla="*/ 43 h 276"/>
                  <a:gd name="T46" fmla="*/ 13 w 276"/>
                  <a:gd name="T47" fmla="*/ 87 h 276"/>
                  <a:gd name="T48" fmla="*/ 4 w 276"/>
                  <a:gd name="T49" fmla="*/ 136 h 276"/>
                  <a:gd name="T50" fmla="*/ 13 w 276"/>
                  <a:gd name="T51" fmla="*/ 190 h 276"/>
                  <a:gd name="T52" fmla="*/ 44 w 276"/>
                  <a:gd name="T53" fmla="*/ 233 h 276"/>
                  <a:gd name="T54" fmla="*/ 86 w 276"/>
                  <a:gd name="T55" fmla="*/ 264 h 276"/>
                  <a:gd name="T56" fmla="*/ 140 w 276"/>
                  <a:gd name="T57" fmla="*/ 273 h 276"/>
                  <a:gd name="T58" fmla="*/ 190 w 276"/>
                  <a:gd name="T59" fmla="*/ 264 h 276"/>
                  <a:gd name="T60" fmla="*/ 233 w 276"/>
                  <a:gd name="T61" fmla="*/ 233 h 276"/>
                  <a:gd name="T62" fmla="*/ 263 w 276"/>
                  <a:gd name="T63" fmla="*/ 190 h 276"/>
                  <a:gd name="T64" fmla="*/ 272 w 276"/>
                  <a:gd name="T65" fmla="*/ 13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6" h="276">
                    <a:moveTo>
                      <a:pt x="276" y="136"/>
                    </a:moveTo>
                    <a:lnTo>
                      <a:pt x="276" y="110"/>
                    </a:lnTo>
                    <a:lnTo>
                      <a:pt x="266" y="83"/>
                    </a:lnTo>
                    <a:lnTo>
                      <a:pt x="253" y="59"/>
                    </a:lnTo>
                    <a:lnTo>
                      <a:pt x="236" y="39"/>
                    </a:lnTo>
                    <a:lnTo>
                      <a:pt x="217" y="24"/>
                    </a:lnTo>
                    <a:lnTo>
                      <a:pt x="194" y="9"/>
                    </a:lnTo>
                    <a:lnTo>
                      <a:pt x="166" y="0"/>
                    </a:lnTo>
                    <a:lnTo>
                      <a:pt x="140" y="0"/>
                    </a:lnTo>
                    <a:lnTo>
                      <a:pt x="110" y="0"/>
                    </a:lnTo>
                    <a:lnTo>
                      <a:pt x="84" y="9"/>
                    </a:lnTo>
                    <a:lnTo>
                      <a:pt x="60" y="24"/>
                    </a:lnTo>
                    <a:lnTo>
                      <a:pt x="40" y="39"/>
                    </a:lnTo>
                    <a:lnTo>
                      <a:pt x="23" y="59"/>
                    </a:lnTo>
                    <a:lnTo>
                      <a:pt x="11" y="83"/>
                    </a:lnTo>
                    <a:lnTo>
                      <a:pt x="4" y="110"/>
                    </a:lnTo>
                    <a:lnTo>
                      <a:pt x="0" y="136"/>
                    </a:lnTo>
                    <a:lnTo>
                      <a:pt x="4" y="167"/>
                    </a:lnTo>
                    <a:lnTo>
                      <a:pt x="11" y="193"/>
                    </a:lnTo>
                    <a:lnTo>
                      <a:pt x="23" y="216"/>
                    </a:lnTo>
                    <a:lnTo>
                      <a:pt x="40" y="236"/>
                    </a:lnTo>
                    <a:lnTo>
                      <a:pt x="60" y="253"/>
                    </a:lnTo>
                    <a:lnTo>
                      <a:pt x="84" y="266"/>
                    </a:lnTo>
                    <a:lnTo>
                      <a:pt x="110" y="273"/>
                    </a:lnTo>
                    <a:lnTo>
                      <a:pt x="140" y="276"/>
                    </a:lnTo>
                    <a:lnTo>
                      <a:pt x="166" y="273"/>
                    </a:lnTo>
                    <a:lnTo>
                      <a:pt x="194" y="266"/>
                    </a:lnTo>
                    <a:lnTo>
                      <a:pt x="217" y="253"/>
                    </a:lnTo>
                    <a:lnTo>
                      <a:pt x="236" y="236"/>
                    </a:lnTo>
                    <a:lnTo>
                      <a:pt x="253" y="216"/>
                    </a:lnTo>
                    <a:lnTo>
                      <a:pt x="266" y="193"/>
                    </a:lnTo>
                    <a:lnTo>
                      <a:pt x="276" y="167"/>
                    </a:lnTo>
                    <a:lnTo>
                      <a:pt x="276" y="136"/>
                    </a:lnTo>
                    <a:lnTo>
                      <a:pt x="272" y="136"/>
                    </a:lnTo>
                    <a:lnTo>
                      <a:pt x="272" y="110"/>
                    </a:lnTo>
                    <a:lnTo>
                      <a:pt x="263" y="87"/>
                    </a:lnTo>
                    <a:lnTo>
                      <a:pt x="249" y="64"/>
                    </a:lnTo>
                    <a:lnTo>
                      <a:pt x="233" y="43"/>
                    </a:lnTo>
                    <a:lnTo>
                      <a:pt x="213" y="26"/>
                    </a:lnTo>
                    <a:lnTo>
                      <a:pt x="190" y="13"/>
                    </a:lnTo>
                    <a:lnTo>
                      <a:pt x="166" y="3"/>
                    </a:lnTo>
                    <a:lnTo>
                      <a:pt x="140" y="3"/>
                    </a:lnTo>
                    <a:lnTo>
                      <a:pt x="110" y="3"/>
                    </a:lnTo>
                    <a:lnTo>
                      <a:pt x="86" y="13"/>
                    </a:lnTo>
                    <a:lnTo>
                      <a:pt x="63" y="26"/>
                    </a:lnTo>
                    <a:lnTo>
                      <a:pt x="44" y="43"/>
                    </a:lnTo>
                    <a:lnTo>
                      <a:pt x="27" y="64"/>
                    </a:lnTo>
                    <a:lnTo>
                      <a:pt x="13" y="87"/>
                    </a:lnTo>
                    <a:lnTo>
                      <a:pt x="6" y="110"/>
                    </a:lnTo>
                    <a:lnTo>
                      <a:pt x="4" y="136"/>
                    </a:lnTo>
                    <a:lnTo>
                      <a:pt x="6" y="167"/>
                    </a:lnTo>
                    <a:lnTo>
                      <a:pt x="13" y="190"/>
                    </a:lnTo>
                    <a:lnTo>
                      <a:pt x="27" y="213"/>
                    </a:lnTo>
                    <a:lnTo>
                      <a:pt x="44" y="233"/>
                    </a:lnTo>
                    <a:lnTo>
                      <a:pt x="63" y="249"/>
                    </a:lnTo>
                    <a:lnTo>
                      <a:pt x="86" y="264"/>
                    </a:lnTo>
                    <a:lnTo>
                      <a:pt x="110" y="268"/>
                    </a:lnTo>
                    <a:lnTo>
                      <a:pt x="140" y="273"/>
                    </a:lnTo>
                    <a:lnTo>
                      <a:pt x="166" y="268"/>
                    </a:lnTo>
                    <a:lnTo>
                      <a:pt x="190" y="264"/>
                    </a:lnTo>
                    <a:lnTo>
                      <a:pt x="213" y="249"/>
                    </a:lnTo>
                    <a:lnTo>
                      <a:pt x="233" y="233"/>
                    </a:lnTo>
                    <a:lnTo>
                      <a:pt x="249" y="213"/>
                    </a:lnTo>
                    <a:lnTo>
                      <a:pt x="263" y="190"/>
                    </a:lnTo>
                    <a:lnTo>
                      <a:pt x="272" y="167"/>
                    </a:lnTo>
                    <a:lnTo>
                      <a:pt x="272" y="136"/>
                    </a:lnTo>
                    <a:lnTo>
                      <a:pt x="276" y="136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2" name="Freeform 1664">
                <a:extLst>
                  <a:ext uri="{FF2B5EF4-FFF2-40B4-BE49-F238E27FC236}">
                    <a16:creationId xmlns:a16="http://schemas.microsoft.com/office/drawing/2014/main" id="{13CDA3AC-F98F-4EA3-8AA5-F465D8C9A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285"/>
                <a:ext cx="90" cy="89"/>
              </a:xfrm>
              <a:custGeom>
                <a:avLst/>
                <a:gdLst>
                  <a:gd name="T0" fmla="*/ 268 w 268"/>
                  <a:gd name="T1" fmla="*/ 106 h 269"/>
                  <a:gd name="T2" fmla="*/ 245 w 268"/>
                  <a:gd name="T3" fmla="*/ 60 h 269"/>
                  <a:gd name="T4" fmla="*/ 209 w 268"/>
                  <a:gd name="T5" fmla="*/ 23 h 269"/>
                  <a:gd name="T6" fmla="*/ 162 w 268"/>
                  <a:gd name="T7" fmla="*/ 0 h 269"/>
                  <a:gd name="T8" fmla="*/ 106 w 268"/>
                  <a:gd name="T9" fmla="*/ 0 h 269"/>
                  <a:gd name="T10" fmla="*/ 59 w 268"/>
                  <a:gd name="T11" fmla="*/ 23 h 269"/>
                  <a:gd name="T12" fmla="*/ 23 w 268"/>
                  <a:gd name="T13" fmla="*/ 60 h 269"/>
                  <a:gd name="T14" fmla="*/ 2 w 268"/>
                  <a:gd name="T15" fmla="*/ 106 h 269"/>
                  <a:gd name="T16" fmla="*/ 2 w 268"/>
                  <a:gd name="T17" fmla="*/ 162 h 269"/>
                  <a:gd name="T18" fmla="*/ 23 w 268"/>
                  <a:gd name="T19" fmla="*/ 210 h 269"/>
                  <a:gd name="T20" fmla="*/ 59 w 268"/>
                  <a:gd name="T21" fmla="*/ 245 h 269"/>
                  <a:gd name="T22" fmla="*/ 106 w 268"/>
                  <a:gd name="T23" fmla="*/ 265 h 269"/>
                  <a:gd name="T24" fmla="*/ 162 w 268"/>
                  <a:gd name="T25" fmla="*/ 265 h 269"/>
                  <a:gd name="T26" fmla="*/ 209 w 268"/>
                  <a:gd name="T27" fmla="*/ 245 h 269"/>
                  <a:gd name="T28" fmla="*/ 245 w 268"/>
                  <a:gd name="T29" fmla="*/ 210 h 269"/>
                  <a:gd name="T30" fmla="*/ 268 w 268"/>
                  <a:gd name="T31" fmla="*/ 162 h 269"/>
                  <a:gd name="T32" fmla="*/ 266 w 268"/>
                  <a:gd name="T33" fmla="*/ 132 h 269"/>
                  <a:gd name="T34" fmla="*/ 256 w 268"/>
                  <a:gd name="T35" fmla="*/ 83 h 269"/>
                  <a:gd name="T36" fmla="*/ 229 w 268"/>
                  <a:gd name="T37" fmla="*/ 40 h 269"/>
                  <a:gd name="T38" fmla="*/ 186 w 268"/>
                  <a:gd name="T39" fmla="*/ 13 h 269"/>
                  <a:gd name="T40" fmla="*/ 136 w 268"/>
                  <a:gd name="T41" fmla="*/ 3 h 269"/>
                  <a:gd name="T42" fmla="*/ 82 w 268"/>
                  <a:gd name="T43" fmla="*/ 13 h 269"/>
                  <a:gd name="T44" fmla="*/ 40 w 268"/>
                  <a:gd name="T45" fmla="*/ 40 h 269"/>
                  <a:gd name="T46" fmla="*/ 13 w 268"/>
                  <a:gd name="T47" fmla="*/ 83 h 269"/>
                  <a:gd name="T48" fmla="*/ 2 w 268"/>
                  <a:gd name="T49" fmla="*/ 132 h 269"/>
                  <a:gd name="T50" fmla="*/ 13 w 268"/>
                  <a:gd name="T51" fmla="*/ 185 h 269"/>
                  <a:gd name="T52" fmla="*/ 40 w 268"/>
                  <a:gd name="T53" fmla="*/ 229 h 269"/>
                  <a:gd name="T54" fmla="*/ 82 w 268"/>
                  <a:gd name="T55" fmla="*/ 256 h 269"/>
                  <a:gd name="T56" fmla="*/ 136 w 268"/>
                  <a:gd name="T57" fmla="*/ 265 h 269"/>
                  <a:gd name="T58" fmla="*/ 186 w 268"/>
                  <a:gd name="T59" fmla="*/ 256 h 269"/>
                  <a:gd name="T60" fmla="*/ 229 w 268"/>
                  <a:gd name="T61" fmla="*/ 229 h 269"/>
                  <a:gd name="T62" fmla="*/ 256 w 268"/>
                  <a:gd name="T63" fmla="*/ 185 h 269"/>
                  <a:gd name="T64" fmla="*/ 266 w 268"/>
                  <a:gd name="T65" fmla="*/ 13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8" h="269">
                    <a:moveTo>
                      <a:pt x="268" y="132"/>
                    </a:moveTo>
                    <a:lnTo>
                      <a:pt x="268" y="106"/>
                    </a:lnTo>
                    <a:lnTo>
                      <a:pt x="259" y="83"/>
                    </a:lnTo>
                    <a:lnTo>
                      <a:pt x="245" y="60"/>
                    </a:lnTo>
                    <a:lnTo>
                      <a:pt x="229" y="40"/>
                    </a:lnTo>
                    <a:lnTo>
                      <a:pt x="209" y="23"/>
                    </a:lnTo>
                    <a:lnTo>
                      <a:pt x="186" y="10"/>
                    </a:lnTo>
                    <a:lnTo>
                      <a:pt x="162" y="0"/>
                    </a:lnTo>
                    <a:lnTo>
                      <a:pt x="136" y="0"/>
                    </a:lnTo>
                    <a:lnTo>
                      <a:pt x="106" y="0"/>
                    </a:lnTo>
                    <a:lnTo>
                      <a:pt x="82" y="10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9" y="83"/>
                    </a:lnTo>
                    <a:lnTo>
                      <a:pt x="2" y="106"/>
                    </a:lnTo>
                    <a:lnTo>
                      <a:pt x="0" y="132"/>
                    </a:lnTo>
                    <a:lnTo>
                      <a:pt x="2" y="162"/>
                    </a:lnTo>
                    <a:lnTo>
                      <a:pt x="9" y="185"/>
                    </a:lnTo>
                    <a:lnTo>
                      <a:pt x="23" y="210"/>
                    </a:lnTo>
                    <a:lnTo>
                      <a:pt x="40" y="229"/>
                    </a:lnTo>
                    <a:lnTo>
                      <a:pt x="59" y="245"/>
                    </a:lnTo>
                    <a:lnTo>
                      <a:pt x="82" y="259"/>
                    </a:lnTo>
                    <a:lnTo>
                      <a:pt x="106" y="265"/>
                    </a:lnTo>
                    <a:lnTo>
                      <a:pt x="136" y="269"/>
                    </a:lnTo>
                    <a:lnTo>
                      <a:pt x="162" y="265"/>
                    </a:lnTo>
                    <a:lnTo>
                      <a:pt x="186" y="259"/>
                    </a:lnTo>
                    <a:lnTo>
                      <a:pt x="209" y="245"/>
                    </a:lnTo>
                    <a:lnTo>
                      <a:pt x="229" y="229"/>
                    </a:lnTo>
                    <a:lnTo>
                      <a:pt x="245" y="210"/>
                    </a:lnTo>
                    <a:lnTo>
                      <a:pt x="259" y="185"/>
                    </a:lnTo>
                    <a:lnTo>
                      <a:pt x="268" y="162"/>
                    </a:lnTo>
                    <a:lnTo>
                      <a:pt x="268" y="132"/>
                    </a:lnTo>
                    <a:lnTo>
                      <a:pt x="266" y="132"/>
                    </a:lnTo>
                    <a:lnTo>
                      <a:pt x="266" y="106"/>
                    </a:lnTo>
                    <a:lnTo>
                      <a:pt x="256" y="83"/>
                    </a:lnTo>
                    <a:lnTo>
                      <a:pt x="245" y="60"/>
                    </a:lnTo>
                    <a:lnTo>
                      <a:pt x="229" y="40"/>
                    </a:lnTo>
                    <a:lnTo>
                      <a:pt x="209" y="23"/>
                    </a:lnTo>
                    <a:lnTo>
                      <a:pt x="186" y="13"/>
                    </a:lnTo>
                    <a:lnTo>
                      <a:pt x="162" y="3"/>
                    </a:lnTo>
                    <a:lnTo>
                      <a:pt x="136" y="3"/>
                    </a:lnTo>
                    <a:lnTo>
                      <a:pt x="109" y="3"/>
                    </a:lnTo>
                    <a:lnTo>
                      <a:pt x="82" y="13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6" y="60"/>
                    </a:lnTo>
                    <a:lnTo>
                      <a:pt x="13" y="83"/>
                    </a:lnTo>
                    <a:lnTo>
                      <a:pt x="7" y="106"/>
                    </a:lnTo>
                    <a:lnTo>
                      <a:pt x="2" y="132"/>
                    </a:lnTo>
                    <a:lnTo>
                      <a:pt x="7" y="160"/>
                    </a:lnTo>
                    <a:lnTo>
                      <a:pt x="13" y="185"/>
                    </a:lnTo>
                    <a:lnTo>
                      <a:pt x="26" y="210"/>
                    </a:lnTo>
                    <a:lnTo>
                      <a:pt x="40" y="229"/>
                    </a:lnTo>
                    <a:lnTo>
                      <a:pt x="59" y="242"/>
                    </a:lnTo>
                    <a:lnTo>
                      <a:pt x="82" y="256"/>
                    </a:lnTo>
                    <a:lnTo>
                      <a:pt x="109" y="263"/>
                    </a:lnTo>
                    <a:lnTo>
                      <a:pt x="136" y="265"/>
                    </a:lnTo>
                    <a:lnTo>
                      <a:pt x="162" y="263"/>
                    </a:lnTo>
                    <a:lnTo>
                      <a:pt x="186" y="256"/>
                    </a:lnTo>
                    <a:lnTo>
                      <a:pt x="209" y="242"/>
                    </a:lnTo>
                    <a:lnTo>
                      <a:pt x="229" y="229"/>
                    </a:lnTo>
                    <a:lnTo>
                      <a:pt x="245" y="210"/>
                    </a:lnTo>
                    <a:lnTo>
                      <a:pt x="256" y="185"/>
                    </a:lnTo>
                    <a:lnTo>
                      <a:pt x="266" y="160"/>
                    </a:lnTo>
                    <a:lnTo>
                      <a:pt x="266" y="132"/>
                    </a:lnTo>
                    <a:lnTo>
                      <a:pt x="268" y="132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3" name="Freeform 1665">
                <a:extLst>
                  <a:ext uri="{FF2B5EF4-FFF2-40B4-BE49-F238E27FC236}">
                    <a16:creationId xmlns:a16="http://schemas.microsoft.com/office/drawing/2014/main" id="{6CE41665-28E3-44F8-B0CE-56AD28A40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86"/>
                <a:ext cx="88" cy="87"/>
              </a:xfrm>
              <a:custGeom>
                <a:avLst/>
                <a:gdLst>
                  <a:gd name="T0" fmla="*/ 264 w 264"/>
                  <a:gd name="T1" fmla="*/ 103 h 261"/>
                  <a:gd name="T2" fmla="*/ 243 w 264"/>
                  <a:gd name="T3" fmla="*/ 57 h 261"/>
                  <a:gd name="T4" fmla="*/ 207 w 264"/>
                  <a:gd name="T5" fmla="*/ 19 h 261"/>
                  <a:gd name="T6" fmla="*/ 160 w 264"/>
                  <a:gd name="T7" fmla="*/ 0 h 261"/>
                  <a:gd name="T8" fmla="*/ 107 w 264"/>
                  <a:gd name="T9" fmla="*/ 0 h 261"/>
                  <a:gd name="T10" fmla="*/ 57 w 264"/>
                  <a:gd name="T11" fmla="*/ 19 h 261"/>
                  <a:gd name="T12" fmla="*/ 24 w 264"/>
                  <a:gd name="T13" fmla="*/ 57 h 261"/>
                  <a:gd name="T14" fmla="*/ 5 w 264"/>
                  <a:gd name="T15" fmla="*/ 103 h 261"/>
                  <a:gd name="T16" fmla="*/ 5 w 264"/>
                  <a:gd name="T17" fmla="*/ 156 h 261"/>
                  <a:gd name="T18" fmla="*/ 24 w 264"/>
                  <a:gd name="T19" fmla="*/ 206 h 261"/>
                  <a:gd name="T20" fmla="*/ 57 w 264"/>
                  <a:gd name="T21" fmla="*/ 238 h 261"/>
                  <a:gd name="T22" fmla="*/ 107 w 264"/>
                  <a:gd name="T23" fmla="*/ 259 h 261"/>
                  <a:gd name="T24" fmla="*/ 160 w 264"/>
                  <a:gd name="T25" fmla="*/ 259 h 261"/>
                  <a:gd name="T26" fmla="*/ 207 w 264"/>
                  <a:gd name="T27" fmla="*/ 238 h 261"/>
                  <a:gd name="T28" fmla="*/ 243 w 264"/>
                  <a:gd name="T29" fmla="*/ 206 h 261"/>
                  <a:gd name="T30" fmla="*/ 264 w 264"/>
                  <a:gd name="T31" fmla="*/ 156 h 261"/>
                  <a:gd name="T32" fmla="*/ 260 w 264"/>
                  <a:gd name="T33" fmla="*/ 129 h 261"/>
                  <a:gd name="T34" fmla="*/ 250 w 264"/>
                  <a:gd name="T35" fmla="*/ 80 h 261"/>
                  <a:gd name="T36" fmla="*/ 224 w 264"/>
                  <a:gd name="T37" fmla="*/ 40 h 261"/>
                  <a:gd name="T38" fmla="*/ 184 w 264"/>
                  <a:gd name="T39" fmla="*/ 13 h 261"/>
                  <a:gd name="T40" fmla="*/ 134 w 264"/>
                  <a:gd name="T41" fmla="*/ 2 h 261"/>
                  <a:gd name="T42" fmla="*/ 85 w 264"/>
                  <a:gd name="T43" fmla="*/ 13 h 261"/>
                  <a:gd name="T44" fmla="*/ 40 w 264"/>
                  <a:gd name="T45" fmla="*/ 40 h 261"/>
                  <a:gd name="T46" fmla="*/ 15 w 264"/>
                  <a:gd name="T47" fmla="*/ 80 h 261"/>
                  <a:gd name="T48" fmla="*/ 5 w 264"/>
                  <a:gd name="T49" fmla="*/ 129 h 261"/>
                  <a:gd name="T50" fmla="*/ 15 w 264"/>
                  <a:gd name="T51" fmla="*/ 179 h 261"/>
                  <a:gd name="T52" fmla="*/ 40 w 264"/>
                  <a:gd name="T53" fmla="*/ 223 h 261"/>
                  <a:gd name="T54" fmla="*/ 85 w 264"/>
                  <a:gd name="T55" fmla="*/ 249 h 261"/>
                  <a:gd name="T56" fmla="*/ 134 w 264"/>
                  <a:gd name="T57" fmla="*/ 259 h 261"/>
                  <a:gd name="T58" fmla="*/ 184 w 264"/>
                  <a:gd name="T59" fmla="*/ 249 h 261"/>
                  <a:gd name="T60" fmla="*/ 224 w 264"/>
                  <a:gd name="T61" fmla="*/ 223 h 261"/>
                  <a:gd name="T62" fmla="*/ 250 w 264"/>
                  <a:gd name="T63" fmla="*/ 179 h 261"/>
                  <a:gd name="T64" fmla="*/ 260 w 264"/>
                  <a:gd name="T65" fmla="*/ 12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4" h="261">
                    <a:moveTo>
                      <a:pt x="264" y="129"/>
                    </a:moveTo>
                    <a:lnTo>
                      <a:pt x="264" y="103"/>
                    </a:lnTo>
                    <a:lnTo>
                      <a:pt x="254" y="80"/>
                    </a:lnTo>
                    <a:lnTo>
                      <a:pt x="243" y="57"/>
                    </a:lnTo>
                    <a:lnTo>
                      <a:pt x="227" y="36"/>
                    </a:lnTo>
                    <a:lnTo>
                      <a:pt x="207" y="19"/>
                    </a:lnTo>
                    <a:lnTo>
                      <a:pt x="184" y="9"/>
                    </a:lnTo>
                    <a:lnTo>
                      <a:pt x="160" y="0"/>
                    </a:lnTo>
                    <a:lnTo>
                      <a:pt x="134" y="0"/>
                    </a:lnTo>
                    <a:lnTo>
                      <a:pt x="107" y="0"/>
                    </a:lnTo>
                    <a:lnTo>
                      <a:pt x="80" y="9"/>
                    </a:lnTo>
                    <a:lnTo>
                      <a:pt x="57" y="19"/>
                    </a:lnTo>
                    <a:lnTo>
                      <a:pt x="38" y="36"/>
                    </a:lnTo>
                    <a:lnTo>
                      <a:pt x="24" y="57"/>
                    </a:lnTo>
                    <a:lnTo>
                      <a:pt x="11" y="80"/>
                    </a:lnTo>
                    <a:lnTo>
                      <a:pt x="5" y="103"/>
                    </a:lnTo>
                    <a:lnTo>
                      <a:pt x="0" y="129"/>
                    </a:lnTo>
                    <a:lnTo>
                      <a:pt x="5" y="156"/>
                    </a:lnTo>
                    <a:lnTo>
                      <a:pt x="11" y="183"/>
                    </a:lnTo>
                    <a:lnTo>
                      <a:pt x="24" y="206"/>
                    </a:lnTo>
                    <a:lnTo>
                      <a:pt x="38" y="226"/>
                    </a:lnTo>
                    <a:lnTo>
                      <a:pt x="57" y="238"/>
                    </a:lnTo>
                    <a:lnTo>
                      <a:pt x="80" y="252"/>
                    </a:lnTo>
                    <a:lnTo>
                      <a:pt x="107" y="259"/>
                    </a:lnTo>
                    <a:lnTo>
                      <a:pt x="134" y="261"/>
                    </a:lnTo>
                    <a:lnTo>
                      <a:pt x="160" y="259"/>
                    </a:lnTo>
                    <a:lnTo>
                      <a:pt x="184" y="252"/>
                    </a:lnTo>
                    <a:lnTo>
                      <a:pt x="207" y="238"/>
                    </a:lnTo>
                    <a:lnTo>
                      <a:pt x="227" y="226"/>
                    </a:lnTo>
                    <a:lnTo>
                      <a:pt x="243" y="206"/>
                    </a:lnTo>
                    <a:lnTo>
                      <a:pt x="254" y="183"/>
                    </a:lnTo>
                    <a:lnTo>
                      <a:pt x="264" y="156"/>
                    </a:lnTo>
                    <a:lnTo>
                      <a:pt x="264" y="129"/>
                    </a:lnTo>
                    <a:lnTo>
                      <a:pt x="260" y="129"/>
                    </a:lnTo>
                    <a:lnTo>
                      <a:pt x="257" y="106"/>
                    </a:lnTo>
                    <a:lnTo>
                      <a:pt x="250" y="80"/>
                    </a:lnTo>
                    <a:lnTo>
                      <a:pt x="240" y="59"/>
                    </a:lnTo>
                    <a:lnTo>
                      <a:pt x="224" y="40"/>
                    </a:lnTo>
                    <a:lnTo>
                      <a:pt x="203" y="23"/>
                    </a:lnTo>
                    <a:lnTo>
                      <a:pt x="184" y="13"/>
                    </a:lnTo>
                    <a:lnTo>
                      <a:pt x="157" y="6"/>
                    </a:lnTo>
                    <a:lnTo>
                      <a:pt x="134" y="2"/>
                    </a:lnTo>
                    <a:lnTo>
                      <a:pt x="107" y="6"/>
                    </a:lnTo>
                    <a:lnTo>
                      <a:pt x="85" y="13"/>
                    </a:lnTo>
                    <a:lnTo>
                      <a:pt x="61" y="23"/>
                    </a:lnTo>
                    <a:lnTo>
                      <a:pt x="40" y="40"/>
                    </a:lnTo>
                    <a:lnTo>
                      <a:pt x="24" y="59"/>
                    </a:lnTo>
                    <a:lnTo>
                      <a:pt x="15" y="80"/>
                    </a:lnTo>
                    <a:lnTo>
                      <a:pt x="7" y="106"/>
                    </a:lnTo>
                    <a:lnTo>
                      <a:pt x="5" y="129"/>
                    </a:lnTo>
                    <a:lnTo>
                      <a:pt x="7" y="156"/>
                    </a:lnTo>
                    <a:lnTo>
                      <a:pt x="15" y="179"/>
                    </a:lnTo>
                    <a:lnTo>
                      <a:pt x="24" y="202"/>
                    </a:lnTo>
                    <a:lnTo>
                      <a:pt x="40" y="223"/>
                    </a:lnTo>
                    <a:lnTo>
                      <a:pt x="61" y="236"/>
                    </a:lnTo>
                    <a:lnTo>
                      <a:pt x="85" y="249"/>
                    </a:lnTo>
                    <a:lnTo>
                      <a:pt x="107" y="257"/>
                    </a:lnTo>
                    <a:lnTo>
                      <a:pt x="134" y="259"/>
                    </a:lnTo>
                    <a:lnTo>
                      <a:pt x="157" y="257"/>
                    </a:lnTo>
                    <a:lnTo>
                      <a:pt x="184" y="249"/>
                    </a:lnTo>
                    <a:lnTo>
                      <a:pt x="203" y="236"/>
                    </a:lnTo>
                    <a:lnTo>
                      <a:pt x="224" y="223"/>
                    </a:lnTo>
                    <a:lnTo>
                      <a:pt x="240" y="202"/>
                    </a:lnTo>
                    <a:lnTo>
                      <a:pt x="250" y="179"/>
                    </a:lnTo>
                    <a:lnTo>
                      <a:pt x="257" y="156"/>
                    </a:lnTo>
                    <a:lnTo>
                      <a:pt x="260" y="129"/>
                    </a:lnTo>
                    <a:lnTo>
                      <a:pt x="264" y="129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4" name="Freeform 1666">
                <a:extLst>
                  <a:ext uri="{FF2B5EF4-FFF2-40B4-BE49-F238E27FC236}">
                    <a16:creationId xmlns:a16="http://schemas.microsoft.com/office/drawing/2014/main" id="{D21D25C3-1C62-4841-B1B4-F1B72FBE2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287"/>
                <a:ext cx="85" cy="85"/>
              </a:xfrm>
              <a:custGeom>
                <a:avLst/>
                <a:gdLst>
                  <a:gd name="T0" fmla="*/ 252 w 255"/>
                  <a:gd name="T1" fmla="*/ 104 h 257"/>
                  <a:gd name="T2" fmla="*/ 235 w 255"/>
                  <a:gd name="T3" fmla="*/ 57 h 257"/>
                  <a:gd name="T4" fmla="*/ 198 w 255"/>
                  <a:gd name="T5" fmla="*/ 21 h 257"/>
                  <a:gd name="T6" fmla="*/ 152 w 255"/>
                  <a:gd name="T7" fmla="*/ 4 h 257"/>
                  <a:gd name="T8" fmla="*/ 102 w 255"/>
                  <a:gd name="T9" fmla="*/ 4 h 257"/>
                  <a:gd name="T10" fmla="*/ 56 w 255"/>
                  <a:gd name="T11" fmla="*/ 21 h 257"/>
                  <a:gd name="T12" fmla="*/ 19 w 255"/>
                  <a:gd name="T13" fmla="*/ 57 h 257"/>
                  <a:gd name="T14" fmla="*/ 2 w 255"/>
                  <a:gd name="T15" fmla="*/ 104 h 257"/>
                  <a:gd name="T16" fmla="*/ 2 w 255"/>
                  <a:gd name="T17" fmla="*/ 154 h 257"/>
                  <a:gd name="T18" fmla="*/ 19 w 255"/>
                  <a:gd name="T19" fmla="*/ 200 h 257"/>
                  <a:gd name="T20" fmla="*/ 56 w 255"/>
                  <a:gd name="T21" fmla="*/ 234 h 257"/>
                  <a:gd name="T22" fmla="*/ 102 w 255"/>
                  <a:gd name="T23" fmla="*/ 255 h 257"/>
                  <a:gd name="T24" fmla="*/ 152 w 255"/>
                  <a:gd name="T25" fmla="*/ 255 h 257"/>
                  <a:gd name="T26" fmla="*/ 198 w 255"/>
                  <a:gd name="T27" fmla="*/ 234 h 257"/>
                  <a:gd name="T28" fmla="*/ 235 w 255"/>
                  <a:gd name="T29" fmla="*/ 200 h 257"/>
                  <a:gd name="T30" fmla="*/ 252 w 255"/>
                  <a:gd name="T31" fmla="*/ 154 h 257"/>
                  <a:gd name="T32" fmla="*/ 252 w 255"/>
                  <a:gd name="T33" fmla="*/ 127 h 257"/>
                  <a:gd name="T34" fmla="*/ 242 w 255"/>
                  <a:gd name="T35" fmla="*/ 80 h 257"/>
                  <a:gd name="T36" fmla="*/ 215 w 255"/>
                  <a:gd name="T37" fmla="*/ 40 h 257"/>
                  <a:gd name="T38" fmla="*/ 175 w 255"/>
                  <a:gd name="T39" fmla="*/ 15 h 257"/>
                  <a:gd name="T40" fmla="*/ 129 w 255"/>
                  <a:gd name="T41" fmla="*/ 4 h 257"/>
                  <a:gd name="T42" fmla="*/ 80 w 255"/>
                  <a:gd name="T43" fmla="*/ 15 h 257"/>
                  <a:gd name="T44" fmla="*/ 40 w 255"/>
                  <a:gd name="T45" fmla="*/ 40 h 257"/>
                  <a:gd name="T46" fmla="*/ 12 w 255"/>
                  <a:gd name="T47" fmla="*/ 80 h 257"/>
                  <a:gd name="T48" fmla="*/ 2 w 255"/>
                  <a:gd name="T49" fmla="*/ 127 h 257"/>
                  <a:gd name="T50" fmla="*/ 12 w 255"/>
                  <a:gd name="T51" fmla="*/ 177 h 257"/>
                  <a:gd name="T52" fmla="*/ 40 w 255"/>
                  <a:gd name="T53" fmla="*/ 217 h 257"/>
                  <a:gd name="T54" fmla="*/ 80 w 255"/>
                  <a:gd name="T55" fmla="*/ 244 h 257"/>
                  <a:gd name="T56" fmla="*/ 129 w 255"/>
                  <a:gd name="T57" fmla="*/ 255 h 257"/>
                  <a:gd name="T58" fmla="*/ 175 w 255"/>
                  <a:gd name="T59" fmla="*/ 244 h 257"/>
                  <a:gd name="T60" fmla="*/ 215 w 255"/>
                  <a:gd name="T61" fmla="*/ 217 h 257"/>
                  <a:gd name="T62" fmla="*/ 242 w 255"/>
                  <a:gd name="T63" fmla="*/ 177 h 257"/>
                  <a:gd name="T64" fmla="*/ 252 w 255"/>
                  <a:gd name="T65" fmla="*/ 12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5" h="257">
                    <a:moveTo>
                      <a:pt x="255" y="127"/>
                    </a:moveTo>
                    <a:lnTo>
                      <a:pt x="252" y="104"/>
                    </a:lnTo>
                    <a:lnTo>
                      <a:pt x="245" y="78"/>
                    </a:lnTo>
                    <a:lnTo>
                      <a:pt x="235" y="57"/>
                    </a:lnTo>
                    <a:lnTo>
                      <a:pt x="219" y="38"/>
                    </a:lnTo>
                    <a:lnTo>
                      <a:pt x="198" y="21"/>
                    </a:lnTo>
                    <a:lnTo>
                      <a:pt x="179" y="11"/>
                    </a:lnTo>
                    <a:lnTo>
                      <a:pt x="152" y="4"/>
                    </a:lnTo>
                    <a:lnTo>
                      <a:pt x="129" y="0"/>
                    </a:lnTo>
                    <a:lnTo>
                      <a:pt x="102" y="4"/>
                    </a:lnTo>
                    <a:lnTo>
                      <a:pt x="80" y="11"/>
                    </a:lnTo>
                    <a:lnTo>
                      <a:pt x="56" y="21"/>
                    </a:lnTo>
                    <a:lnTo>
                      <a:pt x="35" y="38"/>
                    </a:lnTo>
                    <a:lnTo>
                      <a:pt x="19" y="57"/>
                    </a:lnTo>
                    <a:lnTo>
                      <a:pt x="10" y="78"/>
                    </a:lnTo>
                    <a:lnTo>
                      <a:pt x="2" y="104"/>
                    </a:lnTo>
                    <a:lnTo>
                      <a:pt x="0" y="127"/>
                    </a:lnTo>
                    <a:lnTo>
                      <a:pt x="2" y="154"/>
                    </a:lnTo>
                    <a:lnTo>
                      <a:pt x="10" y="177"/>
                    </a:lnTo>
                    <a:lnTo>
                      <a:pt x="19" y="200"/>
                    </a:lnTo>
                    <a:lnTo>
                      <a:pt x="35" y="221"/>
                    </a:lnTo>
                    <a:lnTo>
                      <a:pt x="56" y="234"/>
                    </a:lnTo>
                    <a:lnTo>
                      <a:pt x="80" y="247"/>
                    </a:lnTo>
                    <a:lnTo>
                      <a:pt x="102" y="255"/>
                    </a:lnTo>
                    <a:lnTo>
                      <a:pt x="129" y="257"/>
                    </a:lnTo>
                    <a:lnTo>
                      <a:pt x="152" y="255"/>
                    </a:lnTo>
                    <a:lnTo>
                      <a:pt x="179" y="247"/>
                    </a:lnTo>
                    <a:lnTo>
                      <a:pt x="198" y="234"/>
                    </a:lnTo>
                    <a:lnTo>
                      <a:pt x="219" y="221"/>
                    </a:lnTo>
                    <a:lnTo>
                      <a:pt x="235" y="200"/>
                    </a:lnTo>
                    <a:lnTo>
                      <a:pt x="245" y="177"/>
                    </a:lnTo>
                    <a:lnTo>
                      <a:pt x="252" y="154"/>
                    </a:lnTo>
                    <a:lnTo>
                      <a:pt x="255" y="127"/>
                    </a:lnTo>
                    <a:lnTo>
                      <a:pt x="252" y="127"/>
                    </a:lnTo>
                    <a:lnTo>
                      <a:pt x="249" y="104"/>
                    </a:lnTo>
                    <a:lnTo>
                      <a:pt x="242" y="80"/>
                    </a:lnTo>
                    <a:lnTo>
                      <a:pt x="232" y="57"/>
                    </a:lnTo>
                    <a:lnTo>
                      <a:pt x="215" y="40"/>
                    </a:lnTo>
                    <a:lnTo>
                      <a:pt x="198" y="24"/>
                    </a:lnTo>
                    <a:lnTo>
                      <a:pt x="175" y="15"/>
                    </a:lnTo>
                    <a:lnTo>
                      <a:pt x="152" y="7"/>
                    </a:lnTo>
                    <a:lnTo>
                      <a:pt x="129" y="4"/>
                    </a:lnTo>
                    <a:lnTo>
                      <a:pt x="102" y="7"/>
                    </a:lnTo>
                    <a:lnTo>
                      <a:pt x="80" y="15"/>
                    </a:lnTo>
                    <a:lnTo>
                      <a:pt x="59" y="24"/>
                    </a:lnTo>
                    <a:lnTo>
                      <a:pt x="40" y="40"/>
                    </a:lnTo>
                    <a:lnTo>
                      <a:pt x="23" y="57"/>
                    </a:lnTo>
                    <a:lnTo>
                      <a:pt x="12" y="80"/>
                    </a:lnTo>
                    <a:lnTo>
                      <a:pt x="6" y="104"/>
                    </a:lnTo>
                    <a:lnTo>
                      <a:pt x="2" y="127"/>
                    </a:lnTo>
                    <a:lnTo>
                      <a:pt x="6" y="154"/>
                    </a:lnTo>
                    <a:lnTo>
                      <a:pt x="12" y="177"/>
                    </a:lnTo>
                    <a:lnTo>
                      <a:pt x="23" y="198"/>
                    </a:lnTo>
                    <a:lnTo>
                      <a:pt x="40" y="217"/>
                    </a:lnTo>
                    <a:lnTo>
                      <a:pt x="59" y="234"/>
                    </a:lnTo>
                    <a:lnTo>
                      <a:pt x="80" y="244"/>
                    </a:lnTo>
                    <a:lnTo>
                      <a:pt x="102" y="250"/>
                    </a:lnTo>
                    <a:lnTo>
                      <a:pt x="129" y="255"/>
                    </a:lnTo>
                    <a:lnTo>
                      <a:pt x="152" y="250"/>
                    </a:lnTo>
                    <a:lnTo>
                      <a:pt x="175" y="244"/>
                    </a:lnTo>
                    <a:lnTo>
                      <a:pt x="198" y="234"/>
                    </a:lnTo>
                    <a:lnTo>
                      <a:pt x="215" y="217"/>
                    </a:lnTo>
                    <a:lnTo>
                      <a:pt x="232" y="198"/>
                    </a:lnTo>
                    <a:lnTo>
                      <a:pt x="242" y="177"/>
                    </a:lnTo>
                    <a:lnTo>
                      <a:pt x="249" y="154"/>
                    </a:lnTo>
                    <a:lnTo>
                      <a:pt x="252" y="127"/>
                    </a:lnTo>
                    <a:lnTo>
                      <a:pt x="255" y="127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5" name="Freeform 1667">
                <a:extLst>
                  <a:ext uri="{FF2B5EF4-FFF2-40B4-BE49-F238E27FC236}">
                    <a16:creationId xmlns:a16="http://schemas.microsoft.com/office/drawing/2014/main" id="{76BFE12D-16E8-4CA2-8F92-661DC45A5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288"/>
                <a:ext cx="84" cy="83"/>
              </a:xfrm>
              <a:custGeom>
                <a:avLst/>
                <a:gdLst>
                  <a:gd name="T0" fmla="*/ 247 w 250"/>
                  <a:gd name="T1" fmla="*/ 99 h 249"/>
                  <a:gd name="T2" fmla="*/ 230 w 250"/>
                  <a:gd name="T3" fmla="*/ 53 h 249"/>
                  <a:gd name="T4" fmla="*/ 196 w 250"/>
                  <a:gd name="T5" fmla="*/ 20 h 249"/>
                  <a:gd name="T6" fmla="*/ 150 w 250"/>
                  <a:gd name="T7" fmla="*/ 3 h 249"/>
                  <a:gd name="T8" fmla="*/ 100 w 250"/>
                  <a:gd name="T9" fmla="*/ 3 h 249"/>
                  <a:gd name="T10" fmla="*/ 57 w 250"/>
                  <a:gd name="T11" fmla="*/ 20 h 249"/>
                  <a:gd name="T12" fmla="*/ 21 w 250"/>
                  <a:gd name="T13" fmla="*/ 53 h 249"/>
                  <a:gd name="T14" fmla="*/ 4 w 250"/>
                  <a:gd name="T15" fmla="*/ 99 h 249"/>
                  <a:gd name="T16" fmla="*/ 4 w 250"/>
                  <a:gd name="T17" fmla="*/ 150 h 249"/>
                  <a:gd name="T18" fmla="*/ 21 w 250"/>
                  <a:gd name="T19" fmla="*/ 192 h 249"/>
                  <a:gd name="T20" fmla="*/ 57 w 250"/>
                  <a:gd name="T21" fmla="*/ 230 h 249"/>
                  <a:gd name="T22" fmla="*/ 100 w 250"/>
                  <a:gd name="T23" fmla="*/ 246 h 249"/>
                  <a:gd name="T24" fmla="*/ 150 w 250"/>
                  <a:gd name="T25" fmla="*/ 246 h 249"/>
                  <a:gd name="T26" fmla="*/ 196 w 250"/>
                  <a:gd name="T27" fmla="*/ 230 h 249"/>
                  <a:gd name="T28" fmla="*/ 230 w 250"/>
                  <a:gd name="T29" fmla="*/ 192 h 249"/>
                  <a:gd name="T30" fmla="*/ 247 w 250"/>
                  <a:gd name="T31" fmla="*/ 150 h 249"/>
                  <a:gd name="T32" fmla="*/ 247 w 250"/>
                  <a:gd name="T33" fmla="*/ 122 h 249"/>
                  <a:gd name="T34" fmla="*/ 236 w 250"/>
                  <a:gd name="T35" fmla="*/ 76 h 249"/>
                  <a:gd name="T36" fmla="*/ 210 w 250"/>
                  <a:gd name="T37" fmla="*/ 40 h 249"/>
                  <a:gd name="T38" fmla="*/ 173 w 250"/>
                  <a:gd name="T39" fmla="*/ 13 h 249"/>
                  <a:gd name="T40" fmla="*/ 127 w 250"/>
                  <a:gd name="T41" fmla="*/ 3 h 249"/>
                  <a:gd name="T42" fmla="*/ 78 w 250"/>
                  <a:gd name="T43" fmla="*/ 13 h 249"/>
                  <a:gd name="T44" fmla="*/ 40 w 250"/>
                  <a:gd name="T45" fmla="*/ 40 h 249"/>
                  <a:gd name="T46" fmla="*/ 14 w 250"/>
                  <a:gd name="T47" fmla="*/ 76 h 249"/>
                  <a:gd name="T48" fmla="*/ 4 w 250"/>
                  <a:gd name="T49" fmla="*/ 122 h 249"/>
                  <a:gd name="T50" fmla="*/ 14 w 250"/>
                  <a:gd name="T51" fmla="*/ 173 h 249"/>
                  <a:gd name="T52" fmla="*/ 40 w 250"/>
                  <a:gd name="T53" fmla="*/ 209 h 249"/>
                  <a:gd name="T54" fmla="*/ 78 w 250"/>
                  <a:gd name="T55" fmla="*/ 235 h 249"/>
                  <a:gd name="T56" fmla="*/ 127 w 250"/>
                  <a:gd name="T57" fmla="*/ 246 h 249"/>
                  <a:gd name="T58" fmla="*/ 173 w 250"/>
                  <a:gd name="T59" fmla="*/ 235 h 249"/>
                  <a:gd name="T60" fmla="*/ 210 w 250"/>
                  <a:gd name="T61" fmla="*/ 209 h 249"/>
                  <a:gd name="T62" fmla="*/ 236 w 250"/>
                  <a:gd name="T63" fmla="*/ 173 h 249"/>
                  <a:gd name="T64" fmla="*/ 247 w 250"/>
                  <a:gd name="T65" fmla="*/ 12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49">
                    <a:moveTo>
                      <a:pt x="250" y="122"/>
                    </a:moveTo>
                    <a:lnTo>
                      <a:pt x="247" y="99"/>
                    </a:lnTo>
                    <a:lnTo>
                      <a:pt x="240" y="76"/>
                    </a:lnTo>
                    <a:lnTo>
                      <a:pt x="230" y="53"/>
                    </a:lnTo>
                    <a:lnTo>
                      <a:pt x="213" y="36"/>
                    </a:lnTo>
                    <a:lnTo>
                      <a:pt x="196" y="20"/>
                    </a:lnTo>
                    <a:lnTo>
                      <a:pt x="173" y="10"/>
                    </a:lnTo>
                    <a:lnTo>
                      <a:pt x="150" y="3"/>
                    </a:lnTo>
                    <a:lnTo>
                      <a:pt x="127" y="0"/>
                    </a:lnTo>
                    <a:lnTo>
                      <a:pt x="100" y="3"/>
                    </a:lnTo>
                    <a:lnTo>
                      <a:pt x="78" y="10"/>
                    </a:lnTo>
                    <a:lnTo>
                      <a:pt x="57" y="20"/>
                    </a:lnTo>
                    <a:lnTo>
                      <a:pt x="38" y="36"/>
                    </a:lnTo>
                    <a:lnTo>
                      <a:pt x="21" y="53"/>
                    </a:lnTo>
                    <a:lnTo>
                      <a:pt x="10" y="76"/>
                    </a:lnTo>
                    <a:lnTo>
                      <a:pt x="4" y="99"/>
                    </a:lnTo>
                    <a:lnTo>
                      <a:pt x="0" y="122"/>
                    </a:lnTo>
                    <a:lnTo>
                      <a:pt x="4" y="150"/>
                    </a:lnTo>
                    <a:lnTo>
                      <a:pt x="10" y="173"/>
                    </a:lnTo>
                    <a:lnTo>
                      <a:pt x="21" y="192"/>
                    </a:lnTo>
                    <a:lnTo>
                      <a:pt x="38" y="213"/>
                    </a:lnTo>
                    <a:lnTo>
                      <a:pt x="57" y="230"/>
                    </a:lnTo>
                    <a:lnTo>
                      <a:pt x="78" y="240"/>
                    </a:lnTo>
                    <a:lnTo>
                      <a:pt x="100" y="246"/>
                    </a:lnTo>
                    <a:lnTo>
                      <a:pt x="127" y="249"/>
                    </a:lnTo>
                    <a:lnTo>
                      <a:pt x="150" y="246"/>
                    </a:lnTo>
                    <a:lnTo>
                      <a:pt x="173" y="240"/>
                    </a:lnTo>
                    <a:lnTo>
                      <a:pt x="196" y="230"/>
                    </a:lnTo>
                    <a:lnTo>
                      <a:pt x="213" y="213"/>
                    </a:lnTo>
                    <a:lnTo>
                      <a:pt x="230" y="192"/>
                    </a:lnTo>
                    <a:lnTo>
                      <a:pt x="240" y="173"/>
                    </a:lnTo>
                    <a:lnTo>
                      <a:pt x="247" y="150"/>
                    </a:lnTo>
                    <a:lnTo>
                      <a:pt x="250" y="122"/>
                    </a:lnTo>
                    <a:lnTo>
                      <a:pt x="247" y="122"/>
                    </a:lnTo>
                    <a:lnTo>
                      <a:pt x="243" y="99"/>
                    </a:lnTo>
                    <a:lnTo>
                      <a:pt x="236" y="76"/>
                    </a:lnTo>
                    <a:lnTo>
                      <a:pt x="227" y="56"/>
                    </a:lnTo>
                    <a:lnTo>
                      <a:pt x="210" y="40"/>
                    </a:lnTo>
                    <a:lnTo>
                      <a:pt x="193" y="23"/>
                    </a:lnTo>
                    <a:lnTo>
                      <a:pt x="173" y="13"/>
                    </a:lnTo>
                    <a:lnTo>
                      <a:pt x="150" y="6"/>
                    </a:lnTo>
                    <a:lnTo>
                      <a:pt x="127" y="3"/>
                    </a:lnTo>
                    <a:lnTo>
                      <a:pt x="100" y="6"/>
                    </a:lnTo>
                    <a:lnTo>
                      <a:pt x="78" y="13"/>
                    </a:lnTo>
                    <a:lnTo>
                      <a:pt x="57" y="23"/>
                    </a:lnTo>
                    <a:lnTo>
                      <a:pt x="40" y="40"/>
                    </a:lnTo>
                    <a:lnTo>
                      <a:pt x="23" y="56"/>
                    </a:lnTo>
                    <a:lnTo>
                      <a:pt x="14" y="76"/>
                    </a:lnTo>
                    <a:lnTo>
                      <a:pt x="8" y="99"/>
                    </a:lnTo>
                    <a:lnTo>
                      <a:pt x="4" y="122"/>
                    </a:lnTo>
                    <a:lnTo>
                      <a:pt x="8" y="150"/>
                    </a:lnTo>
                    <a:lnTo>
                      <a:pt x="14" y="173"/>
                    </a:lnTo>
                    <a:lnTo>
                      <a:pt x="23" y="192"/>
                    </a:lnTo>
                    <a:lnTo>
                      <a:pt x="40" y="209"/>
                    </a:lnTo>
                    <a:lnTo>
                      <a:pt x="57" y="225"/>
                    </a:lnTo>
                    <a:lnTo>
                      <a:pt x="78" y="235"/>
                    </a:lnTo>
                    <a:lnTo>
                      <a:pt x="100" y="242"/>
                    </a:lnTo>
                    <a:lnTo>
                      <a:pt x="127" y="246"/>
                    </a:lnTo>
                    <a:lnTo>
                      <a:pt x="150" y="242"/>
                    </a:lnTo>
                    <a:lnTo>
                      <a:pt x="173" y="235"/>
                    </a:lnTo>
                    <a:lnTo>
                      <a:pt x="193" y="225"/>
                    </a:lnTo>
                    <a:lnTo>
                      <a:pt x="210" y="209"/>
                    </a:lnTo>
                    <a:lnTo>
                      <a:pt x="227" y="192"/>
                    </a:lnTo>
                    <a:lnTo>
                      <a:pt x="236" y="173"/>
                    </a:lnTo>
                    <a:lnTo>
                      <a:pt x="243" y="150"/>
                    </a:lnTo>
                    <a:lnTo>
                      <a:pt x="247" y="122"/>
                    </a:lnTo>
                    <a:lnTo>
                      <a:pt x="250" y="122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6" name="Freeform 1668">
                <a:extLst>
                  <a:ext uri="{FF2B5EF4-FFF2-40B4-BE49-F238E27FC236}">
                    <a16:creationId xmlns:a16="http://schemas.microsoft.com/office/drawing/2014/main" id="{D70866F7-015D-44C3-AC1B-D88FD5FA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89"/>
                <a:ext cx="82" cy="81"/>
              </a:xfrm>
              <a:custGeom>
                <a:avLst/>
                <a:gdLst>
                  <a:gd name="T0" fmla="*/ 240 w 244"/>
                  <a:gd name="T1" fmla="*/ 97 h 243"/>
                  <a:gd name="T2" fmla="*/ 224 w 244"/>
                  <a:gd name="T3" fmla="*/ 53 h 243"/>
                  <a:gd name="T4" fmla="*/ 190 w 244"/>
                  <a:gd name="T5" fmla="*/ 20 h 243"/>
                  <a:gd name="T6" fmla="*/ 147 w 244"/>
                  <a:gd name="T7" fmla="*/ 3 h 243"/>
                  <a:gd name="T8" fmla="*/ 97 w 244"/>
                  <a:gd name="T9" fmla="*/ 3 h 243"/>
                  <a:gd name="T10" fmla="*/ 54 w 244"/>
                  <a:gd name="T11" fmla="*/ 20 h 243"/>
                  <a:gd name="T12" fmla="*/ 20 w 244"/>
                  <a:gd name="T13" fmla="*/ 53 h 243"/>
                  <a:gd name="T14" fmla="*/ 5 w 244"/>
                  <a:gd name="T15" fmla="*/ 97 h 243"/>
                  <a:gd name="T16" fmla="*/ 5 w 244"/>
                  <a:gd name="T17" fmla="*/ 147 h 243"/>
                  <a:gd name="T18" fmla="*/ 20 w 244"/>
                  <a:gd name="T19" fmla="*/ 189 h 243"/>
                  <a:gd name="T20" fmla="*/ 54 w 244"/>
                  <a:gd name="T21" fmla="*/ 223 h 243"/>
                  <a:gd name="T22" fmla="*/ 97 w 244"/>
                  <a:gd name="T23" fmla="*/ 239 h 243"/>
                  <a:gd name="T24" fmla="*/ 147 w 244"/>
                  <a:gd name="T25" fmla="*/ 239 h 243"/>
                  <a:gd name="T26" fmla="*/ 190 w 244"/>
                  <a:gd name="T27" fmla="*/ 223 h 243"/>
                  <a:gd name="T28" fmla="*/ 224 w 244"/>
                  <a:gd name="T29" fmla="*/ 189 h 243"/>
                  <a:gd name="T30" fmla="*/ 240 w 244"/>
                  <a:gd name="T31" fmla="*/ 147 h 243"/>
                  <a:gd name="T32" fmla="*/ 240 w 244"/>
                  <a:gd name="T33" fmla="*/ 120 h 243"/>
                  <a:gd name="T34" fmla="*/ 230 w 244"/>
                  <a:gd name="T35" fmla="*/ 77 h 243"/>
                  <a:gd name="T36" fmla="*/ 207 w 244"/>
                  <a:gd name="T37" fmla="*/ 37 h 243"/>
                  <a:gd name="T38" fmla="*/ 167 w 244"/>
                  <a:gd name="T39" fmla="*/ 14 h 243"/>
                  <a:gd name="T40" fmla="*/ 124 w 244"/>
                  <a:gd name="T41" fmla="*/ 3 h 243"/>
                  <a:gd name="T42" fmla="*/ 77 w 244"/>
                  <a:gd name="T43" fmla="*/ 14 h 243"/>
                  <a:gd name="T44" fmla="*/ 37 w 244"/>
                  <a:gd name="T45" fmla="*/ 37 h 243"/>
                  <a:gd name="T46" fmla="*/ 14 w 244"/>
                  <a:gd name="T47" fmla="*/ 77 h 243"/>
                  <a:gd name="T48" fmla="*/ 5 w 244"/>
                  <a:gd name="T49" fmla="*/ 120 h 243"/>
                  <a:gd name="T50" fmla="*/ 14 w 244"/>
                  <a:gd name="T51" fmla="*/ 166 h 243"/>
                  <a:gd name="T52" fmla="*/ 37 w 244"/>
                  <a:gd name="T53" fmla="*/ 203 h 243"/>
                  <a:gd name="T54" fmla="*/ 77 w 244"/>
                  <a:gd name="T55" fmla="*/ 229 h 243"/>
                  <a:gd name="T56" fmla="*/ 124 w 244"/>
                  <a:gd name="T57" fmla="*/ 239 h 243"/>
                  <a:gd name="T58" fmla="*/ 167 w 244"/>
                  <a:gd name="T59" fmla="*/ 229 h 243"/>
                  <a:gd name="T60" fmla="*/ 207 w 244"/>
                  <a:gd name="T61" fmla="*/ 203 h 243"/>
                  <a:gd name="T62" fmla="*/ 230 w 244"/>
                  <a:gd name="T63" fmla="*/ 166 h 243"/>
                  <a:gd name="T64" fmla="*/ 240 w 244"/>
                  <a:gd name="T65" fmla="*/ 12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243">
                    <a:moveTo>
                      <a:pt x="244" y="120"/>
                    </a:moveTo>
                    <a:lnTo>
                      <a:pt x="240" y="97"/>
                    </a:lnTo>
                    <a:lnTo>
                      <a:pt x="233" y="73"/>
                    </a:lnTo>
                    <a:lnTo>
                      <a:pt x="224" y="53"/>
                    </a:lnTo>
                    <a:lnTo>
                      <a:pt x="207" y="37"/>
                    </a:lnTo>
                    <a:lnTo>
                      <a:pt x="190" y="20"/>
                    </a:lnTo>
                    <a:lnTo>
                      <a:pt x="170" y="10"/>
                    </a:lnTo>
                    <a:lnTo>
                      <a:pt x="147" y="3"/>
                    </a:lnTo>
                    <a:lnTo>
                      <a:pt x="124" y="0"/>
                    </a:lnTo>
                    <a:lnTo>
                      <a:pt x="97" y="3"/>
                    </a:lnTo>
                    <a:lnTo>
                      <a:pt x="74" y="10"/>
                    </a:lnTo>
                    <a:lnTo>
                      <a:pt x="54" y="20"/>
                    </a:lnTo>
                    <a:lnTo>
                      <a:pt x="37" y="37"/>
                    </a:lnTo>
                    <a:lnTo>
                      <a:pt x="20" y="53"/>
                    </a:lnTo>
                    <a:lnTo>
                      <a:pt x="11" y="73"/>
                    </a:lnTo>
                    <a:lnTo>
                      <a:pt x="5" y="97"/>
                    </a:lnTo>
                    <a:lnTo>
                      <a:pt x="0" y="120"/>
                    </a:lnTo>
                    <a:lnTo>
                      <a:pt x="5" y="147"/>
                    </a:lnTo>
                    <a:lnTo>
                      <a:pt x="11" y="170"/>
                    </a:lnTo>
                    <a:lnTo>
                      <a:pt x="20" y="189"/>
                    </a:lnTo>
                    <a:lnTo>
                      <a:pt x="37" y="206"/>
                    </a:lnTo>
                    <a:lnTo>
                      <a:pt x="54" y="223"/>
                    </a:lnTo>
                    <a:lnTo>
                      <a:pt x="74" y="233"/>
                    </a:lnTo>
                    <a:lnTo>
                      <a:pt x="97" y="239"/>
                    </a:lnTo>
                    <a:lnTo>
                      <a:pt x="124" y="243"/>
                    </a:lnTo>
                    <a:lnTo>
                      <a:pt x="147" y="239"/>
                    </a:lnTo>
                    <a:lnTo>
                      <a:pt x="170" y="233"/>
                    </a:lnTo>
                    <a:lnTo>
                      <a:pt x="190" y="223"/>
                    </a:lnTo>
                    <a:lnTo>
                      <a:pt x="207" y="206"/>
                    </a:lnTo>
                    <a:lnTo>
                      <a:pt x="224" y="189"/>
                    </a:lnTo>
                    <a:lnTo>
                      <a:pt x="233" y="170"/>
                    </a:lnTo>
                    <a:lnTo>
                      <a:pt x="240" y="147"/>
                    </a:lnTo>
                    <a:lnTo>
                      <a:pt x="244" y="120"/>
                    </a:lnTo>
                    <a:lnTo>
                      <a:pt x="240" y="120"/>
                    </a:lnTo>
                    <a:lnTo>
                      <a:pt x="237" y="97"/>
                    </a:lnTo>
                    <a:lnTo>
                      <a:pt x="230" y="77"/>
                    </a:lnTo>
                    <a:lnTo>
                      <a:pt x="220" y="57"/>
                    </a:lnTo>
                    <a:lnTo>
                      <a:pt x="207" y="37"/>
                    </a:lnTo>
                    <a:lnTo>
                      <a:pt x="186" y="23"/>
                    </a:lnTo>
                    <a:lnTo>
                      <a:pt x="167" y="14"/>
                    </a:lnTo>
                    <a:lnTo>
                      <a:pt x="147" y="8"/>
                    </a:lnTo>
                    <a:lnTo>
                      <a:pt x="124" y="3"/>
                    </a:lnTo>
                    <a:lnTo>
                      <a:pt x="97" y="8"/>
                    </a:lnTo>
                    <a:lnTo>
                      <a:pt x="77" y="14"/>
                    </a:lnTo>
                    <a:lnTo>
                      <a:pt x="57" y="23"/>
                    </a:lnTo>
                    <a:lnTo>
                      <a:pt x="37" y="37"/>
                    </a:lnTo>
                    <a:lnTo>
                      <a:pt x="24" y="57"/>
                    </a:lnTo>
                    <a:lnTo>
                      <a:pt x="14" y="77"/>
                    </a:lnTo>
                    <a:lnTo>
                      <a:pt x="7" y="97"/>
                    </a:lnTo>
                    <a:lnTo>
                      <a:pt x="5" y="120"/>
                    </a:lnTo>
                    <a:lnTo>
                      <a:pt x="7" y="147"/>
                    </a:lnTo>
                    <a:lnTo>
                      <a:pt x="14" y="166"/>
                    </a:lnTo>
                    <a:lnTo>
                      <a:pt x="24" y="187"/>
                    </a:lnTo>
                    <a:lnTo>
                      <a:pt x="37" y="203"/>
                    </a:lnTo>
                    <a:lnTo>
                      <a:pt x="57" y="220"/>
                    </a:lnTo>
                    <a:lnTo>
                      <a:pt x="77" y="229"/>
                    </a:lnTo>
                    <a:lnTo>
                      <a:pt x="97" y="237"/>
                    </a:lnTo>
                    <a:lnTo>
                      <a:pt x="124" y="239"/>
                    </a:lnTo>
                    <a:lnTo>
                      <a:pt x="147" y="237"/>
                    </a:lnTo>
                    <a:lnTo>
                      <a:pt x="167" y="229"/>
                    </a:lnTo>
                    <a:lnTo>
                      <a:pt x="186" y="220"/>
                    </a:lnTo>
                    <a:lnTo>
                      <a:pt x="207" y="203"/>
                    </a:lnTo>
                    <a:lnTo>
                      <a:pt x="220" y="187"/>
                    </a:lnTo>
                    <a:lnTo>
                      <a:pt x="230" y="166"/>
                    </a:lnTo>
                    <a:lnTo>
                      <a:pt x="237" y="147"/>
                    </a:lnTo>
                    <a:lnTo>
                      <a:pt x="240" y="120"/>
                    </a:lnTo>
                    <a:lnTo>
                      <a:pt x="244" y="12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7" name="Freeform 1669">
                <a:extLst>
                  <a:ext uri="{FF2B5EF4-FFF2-40B4-BE49-F238E27FC236}">
                    <a16:creationId xmlns:a16="http://schemas.microsoft.com/office/drawing/2014/main" id="{30C02239-9B7F-4491-973D-3D3651CE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290"/>
                <a:ext cx="78" cy="79"/>
              </a:xfrm>
              <a:custGeom>
                <a:avLst/>
                <a:gdLst>
                  <a:gd name="T0" fmla="*/ 232 w 235"/>
                  <a:gd name="T1" fmla="*/ 93 h 236"/>
                  <a:gd name="T2" fmla="*/ 215 w 235"/>
                  <a:gd name="T3" fmla="*/ 53 h 236"/>
                  <a:gd name="T4" fmla="*/ 181 w 235"/>
                  <a:gd name="T5" fmla="*/ 19 h 236"/>
                  <a:gd name="T6" fmla="*/ 142 w 235"/>
                  <a:gd name="T7" fmla="*/ 4 h 236"/>
                  <a:gd name="T8" fmla="*/ 92 w 235"/>
                  <a:gd name="T9" fmla="*/ 4 h 236"/>
                  <a:gd name="T10" fmla="*/ 52 w 235"/>
                  <a:gd name="T11" fmla="*/ 19 h 236"/>
                  <a:gd name="T12" fmla="*/ 19 w 235"/>
                  <a:gd name="T13" fmla="*/ 53 h 236"/>
                  <a:gd name="T14" fmla="*/ 2 w 235"/>
                  <a:gd name="T15" fmla="*/ 93 h 236"/>
                  <a:gd name="T16" fmla="*/ 2 w 235"/>
                  <a:gd name="T17" fmla="*/ 143 h 236"/>
                  <a:gd name="T18" fmla="*/ 19 w 235"/>
                  <a:gd name="T19" fmla="*/ 183 h 236"/>
                  <a:gd name="T20" fmla="*/ 52 w 235"/>
                  <a:gd name="T21" fmla="*/ 216 h 236"/>
                  <a:gd name="T22" fmla="*/ 92 w 235"/>
                  <a:gd name="T23" fmla="*/ 233 h 236"/>
                  <a:gd name="T24" fmla="*/ 142 w 235"/>
                  <a:gd name="T25" fmla="*/ 233 h 236"/>
                  <a:gd name="T26" fmla="*/ 181 w 235"/>
                  <a:gd name="T27" fmla="*/ 216 h 236"/>
                  <a:gd name="T28" fmla="*/ 215 w 235"/>
                  <a:gd name="T29" fmla="*/ 183 h 236"/>
                  <a:gd name="T30" fmla="*/ 232 w 235"/>
                  <a:gd name="T31" fmla="*/ 143 h 236"/>
                  <a:gd name="T32" fmla="*/ 232 w 235"/>
                  <a:gd name="T33" fmla="*/ 116 h 236"/>
                  <a:gd name="T34" fmla="*/ 221 w 235"/>
                  <a:gd name="T35" fmla="*/ 74 h 236"/>
                  <a:gd name="T36" fmla="*/ 198 w 235"/>
                  <a:gd name="T37" fmla="*/ 36 h 236"/>
                  <a:gd name="T38" fmla="*/ 162 w 235"/>
                  <a:gd name="T39" fmla="*/ 13 h 236"/>
                  <a:gd name="T40" fmla="*/ 119 w 235"/>
                  <a:gd name="T41" fmla="*/ 4 h 236"/>
                  <a:gd name="T42" fmla="*/ 72 w 235"/>
                  <a:gd name="T43" fmla="*/ 13 h 236"/>
                  <a:gd name="T44" fmla="*/ 35 w 235"/>
                  <a:gd name="T45" fmla="*/ 36 h 236"/>
                  <a:gd name="T46" fmla="*/ 12 w 235"/>
                  <a:gd name="T47" fmla="*/ 74 h 236"/>
                  <a:gd name="T48" fmla="*/ 2 w 235"/>
                  <a:gd name="T49" fmla="*/ 116 h 236"/>
                  <a:gd name="T50" fmla="*/ 12 w 235"/>
                  <a:gd name="T51" fmla="*/ 164 h 236"/>
                  <a:gd name="T52" fmla="*/ 35 w 235"/>
                  <a:gd name="T53" fmla="*/ 199 h 236"/>
                  <a:gd name="T54" fmla="*/ 72 w 235"/>
                  <a:gd name="T55" fmla="*/ 223 h 236"/>
                  <a:gd name="T56" fmla="*/ 119 w 235"/>
                  <a:gd name="T57" fmla="*/ 233 h 236"/>
                  <a:gd name="T58" fmla="*/ 162 w 235"/>
                  <a:gd name="T59" fmla="*/ 223 h 236"/>
                  <a:gd name="T60" fmla="*/ 198 w 235"/>
                  <a:gd name="T61" fmla="*/ 199 h 236"/>
                  <a:gd name="T62" fmla="*/ 221 w 235"/>
                  <a:gd name="T63" fmla="*/ 164 h 236"/>
                  <a:gd name="T64" fmla="*/ 232 w 235"/>
                  <a:gd name="T65" fmla="*/ 11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6">
                    <a:moveTo>
                      <a:pt x="235" y="116"/>
                    </a:moveTo>
                    <a:lnTo>
                      <a:pt x="232" y="93"/>
                    </a:lnTo>
                    <a:lnTo>
                      <a:pt x="225" y="74"/>
                    </a:lnTo>
                    <a:lnTo>
                      <a:pt x="215" y="53"/>
                    </a:lnTo>
                    <a:lnTo>
                      <a:pt x="202" y="33"/>
                    </a:lnTo>
                    <a:lnTo>
                      <a:pt x="181" y="19"/>
                    </a:lnTo>
                    <a:lnTo>
                      <a:pt x="162" y="10"/>
                    </a:lnTo>
                    <a:lnTo>
                      <a:pt x="142" y="4"/>
                    </a:lnTo>
                    <a:lnTo>
                      <a:pt x="119" y="0"/>
                    </a:lnTo>
                    <a:lnTo>
                      <a:pt x="92" y="4"/>
                    </a:lnTo>
                    <a:lnTo>
                      <a:pt x="72" y="10"/>
                    </a:lnTo>
                    <a:lnTo>
                      <a:pt x="52" y="19"/>
                    </a:lnTo>
                    <a:lnTo>
                      <a:pt x="32" y="33"/>
                    </a:lnTo>
                    <a:lnTo>
                      <a:pt x="19" y="53"/>
                    </a:lnTo>
                    <a:lnTo>
                      <a:pt x="9" y="74"/>
                    </a:lnTo>
                    <a:lnTo>
                      <a:pt x="2" y="93"/>
                    </a:lnTo>
                    <a:lnTo>
                      <a:pt x="0" y="116"/>
                    </a:lnTo>
                    <a:lnTo>
                      <a:pt x="2" y="143"/>
                    </a:lnTo>
                    <a:lnTo>
                      <a:pt x="9" y="164"/>
                    </a:lnTo>
                    <a:lnTo>
                      <a:pt x="19" y="183"/>
                    </a:lnTo>
                    <a:lnTo>
                      <a:pt x="32" y="199"/>
                    </a:lnTo>
                    <a:lnTo>
                      <a:pt x="52" y="216"/>
                    </a:lnTo>
                    <a:lnTo>
                      <a:pt x="72" y="225"/>
                    </a:lnTo>
                    <a:lnTo>
                      <a:pt x="92" y="233"/>
                    </a:lnTo>
                    <a:lnTo>
                      <a:pt x="119" y="236"/>
                    </a:lnTo>
                    <a:lnTo>
                      <a:pt x="142" y="233"/>
                    </a:lnTo>
                    <a:lnTo>
                      <a:pt x="162" y="225"/>
                    </a:lnTo>
                    <a:lnTo>
                      <a:pt x="181" y="216"/>
                    </a:lnTo>
                    <a:lnTo>
                      <a:pt x="202" y="199"/>
                    </a:lnTo>
                    <a:lnTo>
                      <a:pt x="215" y="183"/>
                    </a:lnTo>
                    <a:lnTo>
                      <a:pt x="225" y="164"/>
                    </a:lnTo>
                    <a:lnTo>
                      <a:pt x="232" y="143"/>
                    </a:lnTo>
                    <a:lnTo>
                      <a:pt x="235" y="116"/>
                    </a:lnTo>
                    <a:lnTo>
                      <a:pt x="232" y="116"/>
                    </a:lnTo>
                    <a:lnTo>
                      <a:pt x="228" y="93"/>
                    </a:lnTo>
                    <a:lnTo>
                      <a:pt x="221" y="74"/>
                    </a:lnTo>
                    <a:lnTo>
                      <a:pt x="212" y="53"/>
                    </a:lnTo>
                    <a:lnTo>
                      <a:pt x="198" y="36"/>
                    </a:lnTo>
                    <a:lnTo>
                      <a:pt x="181" y="23"/>
                    </a:lnTo>
                    <a:lnTo>
                      <a:pt x="162" y="13"/>
                    </a:lnTo>
                    <a:lnTo>
                      <a:pt x="139" y="6"/>
                    </a:lnTo>
                    <a:lnTo>
                      <a:pt x="119" y="4"/>
                    </a:lnTo>
                    <a:lnTo>
                      <a:pt x="95" y="6"/>
                    </a:lnTo>
                    <a:lnTo>
                      <a:pt x="72" y="13"/>
                    </a:lnTo>
                    <a:lnTo>
                      <a:pt x="52" y="23"/>
                    </a:lnTo>
                    <a:lnTo>
                      <a:pt x="35" y="36"/>
                    </a:lnTo>
                    <a:lnTo>
                      <a:pt x="23" y="53"/>
                    </a:lnTo>
                    <a:lnTo>
                      <a:pt x="12" y="74"/>
                    </a:lnTo>
                    <a:lnTo>
                      <a:pt x="6" y="93"/>
                    </a:lnTo>
                    <a:lnTo>
                      <a:pt x="2" y="116"/>
                    </a:lnTo>
                    <a:lnTo>
                      <a:pt x="6" y="139"/>
                    </a:lnTo>
                    <a:lnTo>
                      <a:pt x="12" y="164"/>
                    </a:lnTo>
                    <a:lnTo>
                      <a:pt x="23" y="183"/>
                    </a:lnTo>
                    <a:lnTo>
                      <a:pt x="35" y="199"/>
                    </a:lnTo>
                    <a:lnTo>
                      <a:pt x="52" y="213"/>
                    </a:lnTo>
                    <a:lnTo>
                      <a:pt x="72" y="223"/>
                    </a:lnTo>
                    <a:lnTo>
                      <a:pt x="95" y="229"/>
                    </a:lnTo>
                    <a:lnTo>
                      <a:pt x="119" y="233"/>
                    </a:lnTo>
                    <a:lnTo>
                      <a:pt x="139" y="229"/>
                    </a:lnTo>
                    <a:lnTo>
                      <a:pt x="162" y="223"/>
                    </a:lnTo>
                    <a:lnTo>
                      <a:pt x="181" y="213"/>
                    </a:lnTo>
                    <a:lnTo>
                      <a:pt x="198" y="199"/>
                    </a:lnTo>
                    <a:lnTo>
                      <a:pt x="212" y="183"/>
                    </a:lnTo>
                    <a:lnTo>
                      <a:pt x="221" y="164"/>
                    </a:lnTo>
                    <a:lnTo>
                      <a:pt x="228" y="139"/>
                    </a:lnTo>
                    <a:lnTo>
                      <a:pt x="232" y="116"/>
                    </a:lnTo>
                    <a:lnTo>
                      <a:pt x="235" y="116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8" name="Freeform 1670">
                <a:extLst>
                  <a:ext uri="{FF2B5EF4-FFF2-40B4-BE49-F238E27FC236}">
                    <a16:creationId xmlns:a16="http://schemas.microsoft.com/office/drawing/2014/main" id="{587D6412-93C3-4C0B-AE42-54935BD2C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91"/>
                <a:ext cx="76" cy="77"/>
              </a:xfrm>
              <a:custGeom>
                <a:avLst/>
                <a:gdLst>
                  <a:gd name="T0" fmla="*/ 226 w 230"/>
                  <a:gd name="T1" fmla="*/ 89 h 230"/>
                  <a:gd name="T2" fmla="*/ 210 w 230"/>
                  <a:gd name="T3" fmla="*/ 50 h 230"/>
                  <a:gd name="T4" fmla="*/ 179 w 230"/>
                  <a:gd name="T5" fmla="*/ 20 h 230"/>
                  <a:gd name="T6" fmla="*/ 137 w 230"/>
                  <a:gd name="T7" fmla="*/ 3 h 230"/>
                  <a:gd name="T8" fmla="*/ 93 w 230"/>
                  <a:gd name="T9" fmla="*/ 3 h 230"/>
                  <a:gd name="T10" fmla="*/ 50 w 230"/>
                  <a:gd name="T11" fmla="*/ 20 h 230"/>
                  <a:gd name="T12" fmla="*/ 21 w 230"/>
                  <a:gd name="T13" fmla="*/ 50 h 230"/>
                  <a:gd name="T14" fmla="*/ 4 w 230"/>
                  <a:gd name="T15" fmla="*/ 89 h 230"/>
                  <a:gd name="T16" fmla="*/ 4 w 230"/>
                  <a:gd name="T17" fmla="*/ 135 h 230"/>
                  <a:gd name="T18" fmla="*/ 21 w 230"/>
                  <a:gd name="T19" fmla="*/ 180 h 230"/>
                  <a:gd name="T20" fmla="*/ 50 w 230"/>
                  <a:gd name="T21" fmla="*/ 209 h 230"/>
                  <a:gd name="T22" fmla="*/ 93 w 230"/>
                  <a:gd name="T23" fmla="*/ 225 h 230"/>
                  <a:gd name="T24" fmla="*/ 137 w 230"/>
                  <a:gd name="T25" fmla="*/ 225 h 230"/>
                  <a:gd name="T26" fmla="*/ 179 w 230"/>
                  <a:gd name="T27" fmla="*/ 209 h 230"/>
                  <a:gd name="T28" fmla="*/ 210 w 230"/>
                  <a:gd name="T29" fmla="*/ 180 h 230"/>
                  <a:gd name="T30" fmla="*/ 226 w 230"/>
                  <a:gd name="T31" fmla="*/ 135 h 230"/>
                  <a:gd name="T32" fmla="*/ 226 w 230"/>
                  <a:gd name="T33" fmla="*/ 112 h 230"/>
                  <a:gd name="T34" fmla="*/ 217 w 230"/>
                  <a:gd name="T35" fmla="*/ 70 h 230"/>
                  <a:gd name="T36" fmla="*/ 193 w 230"/>
                  <a:gd name="T37" fmla="*/ 36 h 230"/>
                  <a:gd name="T38" fmla="*/ 160 w 230"/>
                  <a:gd name="T39" fmla="*/ 13 h 230"/>
                  <a:gd name="T40" fmla="*/ 117 w 230"/>
                  <a:gd name="T41" fmla="*/ 3 h 230"/>
                  <a:gd name="T42" fmla="*/ 73 w 230"/>
                  <a:gd name="T43" fmla="*/ 13 h 230"/>
                  <a:gd name="T44" fmla="*/ 37 w 230"/>
                  <a:gd name="T45" fmla="*/ 36 h 230"/>
                  <a:gd name="T46" fmla="*/ 13 w 230"/>
                  <a:gd name="T47" fmla="*/ 70 h 230"/>
                  <a:gd name="T48" fmla="*/ 4 w 230"/>
                  <a:gd name="T49" fmla="*/ 112 h 230"/>
                  <a:gd name="T50" fmla="*/ 13 w 230"/>
                  <a:gd name="T51" fmla="*/ 156 h 230"/>
                  <a:gd name="T52" fmla="*/ 37 w 230"/>
                  <a:gd name="T53" fmla="*/ 192 h 230"/>
                  <a:gd name="T54" fmla="*/ 73 w 230"/>
                  <a:gd name="T55" fmla="*/ 215 h 230"/>
                  <a:gd name="T56" fmla="*/ 117 w 230"/>
                  <a:gd name="T57" fmla="*/ 225 h 230"/>
                  <a:gd name="T58" fmla="*/ 160 w 230"/>
                  <a:gd name="T59" fmla="*/ 215 h 230"/>
                  <a:gd name="T60" fmla="*/ 193 w 230"/>
                  <a:gd name="T61" fmla="*/ 192 h 230"/>
                  <a:gd name="T62" fmla="*/ 217 w 230"/>
                  <a:gd name="T63" fmla="*/ 156 h 230"/>
                  <a:gd name="T64" fmla="*/ 226 w 230"/>
                  <a:gd name="T65" fmla="*/ 11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0">
                    <a:moveTo>
                      <a:pt x="230" y="112"/>
                    </a:moveTo>
                    <a:lnTo>
                      <a:pt x="226" y="89"/>
                    </a:lnTo>
                    <a:lnTo>
                      <a:pt x="219" y="70"/>
                    </a:lnTo>
                    <a:lnTo>
                      <a:pt x="210" y="50"/>
                    </a:lnTo>
                    <a:lnTo>
                      <a:pt x="196" y="33"/>
                    </a:lnTo>
                    <a:lnTo>
                      <a:pt x="179" y="20"/>
                    </a:lnTo>
                    <a:lnTo>
                      <a:pt x="160" y="10"/>
                    </a:lnTo>
                    <a:lnTo>
                      <a:pt x="137" y="3"/>
                    </a:lnTo>
                    <a:lnTo>
                      <a:pt x="117" y="0"/>
                    </a:lnTo>
                    <a:lnTo>
                      <a:pt x="93" y="3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3" y="33"/>
                    </a:lnTo>
                    <a:lnTo>
                      <a:pt x="21" y="50"/>
                    </a:lnTo>
                    <a:lnTo>
                      <a:pt x="10" y="70"/>
                    </a:lnTo>
                    <a:lnTo>
                      <a:pt x="4" y="89"/>
                    </a:lnTo>
                    <a:lnTo>
                      <a:pt x="0" y="112"/>
                    </a:lnTo>
                    <a:lnTo>
                      <a:pt x="4" y="135"/>
                    </a:lnTo>
                    <a:lnTo>
                      <a:pt x="10" y="159"/>
                    </a:lnTo>
                    <a:lnTo>
                      <a:pt x="21" y="180"/>
                    </a:lnTo>
                    <a:lnTo>
                      <a:pt x="33" y="196"/>
                    </a:lnTo>
                    <a:lnTo>
                      <a:pt x="50" y="209"/>
                    </a:lnTo>
                    <a:lnTo>
                      <a:pt x="70" y="220"/>
                    </a:lnTo>
                    <a:lnTo>
                      <a:pt x="93" y="225"/>
                    </a:lnTo>
                    <a:lnTo>
                      <a:pt x="117" y="230"/>
                    </a:lnTo>
                    <a:lnTo>
                      <a:pt x="137" y="225"/>
                    </a:lnTo>
                    <a:lnTo>
                      <a:pt x="160" y="220"/>
                    </a:lnTo>
                    <a:lnTo>
                      <a:pt x="179" y="209"/>
                    </a:lnTo>
                    <a:lnTo>
                      <a:pt x="196" y="196"/>
                    </a:lnTo>
                    <a:lnTo>
                      <a:pt x="210" y="180"/>
                    </a:lnTo>
                    <a:lnTo>
                      <a:pt x="219" y="159"/>
                    </a:lnTo>
                    <a:lnTo>
                      <a:pt x="226" y="135"/>
                    </a:lnTo>
                    <a:lnTo>
                      <a:pt x="230" y="112"/>
                    </a:lnTo>
                    <a:lnTo>
                      <a:pt x="226" y="112"/>
                    </a:lnTo>
                    <a:lnTo>
                      <a:pt x="223" y="93"/>
                    </a:lnTo>
                    <a:lnTo>
                      <a:pt x="217" y="70"/>
                    </a:lnTo>
                    <a:lnTo>
                      <a:pt x="207" y="53"/>
                    </a:lnTo>
                    <a:lnTo>
                      <a:pt x="193" y="36"/>
                    </a:lnTo>
                    <a:lnTo>
                      <a:pt x="177" y="23"/>
                    </a:lnTo>
                    <a:lnTo>
                      <a:pt x="160" y="13"/>
                    </a:lnTo>
                    <a:lnTo>
                      <a:pt x="137" y="6"/>
                    </a:lnTo>
                    <a:lnTo>
                      <a:pt x="117" y="3"/>
                    </a:lnTo>
                    <a:lnTo>
                      <a:pt x="93" y="6"/>
                    </a:lnTo>
                    <a:lnTo>
                      <a:pt x="73" y="13"/>
                    </a:lnTo>
                    <a:lnTo>
                      <a:pt x="53" y="23"/>
                    </a:lnTo>
                    <a:lnTo>
                      <a:pt x="37" y="36"/>
                    </a:lnTo>
                    <a:lnTo>
                      <a:pt x="23" y="53"/>
                    </a:lnTo>
                    <a:lnTo>
                      <a:pt x="13" y="70"/>
                    </a:lnTo>
                    <a:lnTo>
                      <a:pt x="7" y="93"/>
                    </a:lnTo>
                    <a:lnTo>
                      <a:pt x="4" y="112"/>
                    </a:lnTo>
                    <a:lnTo>
                      <a:pt x="7" y="135"/>
                    </a:lnTo>
                    <a:lnTo>
                      <a:pt x="13" y="156"/>
                    </a:lnTo>
                    <a:lnTo>
                      <a:pt x="23" y="175"/>
                    </a:lnTo>
                    <a:lnTo>
                      <a:pt x="37" y="192"/>
                    </a:lnTo>
                    <a:lnTo>
                      <a:pt x="53" y="205"/>
                    </a:lnTo>
                    <a:lnTo>
                      <a:pt x="73" y="215"/>
                    </a:lnTo>
                    <a:lnTo>
                      <a:pt x="93" y="222"/>
                    </a:lnTo>
                    <a:lnTo>
                      <a:pt x="117" y="225"/>
                    </a:lnTo>
                    <a:lnTo>
                      <a:pt x="137" y="222"/>
                    </a:lnTo>
                    <a:lnTo>
                      <a:pt x="160" y="215"/>
                    </a:lnTo>
                    <a:lnTo>
                      <a:pt x="177" y="205"/>
                    </a:lnTo>
                    <a:lnTo>
                      <a:pt x="193" y="192"/>
                    </a:lnTo>
                    <a:lnTo>
                      <a:pt x="207" y="175"/>
                    </a:lnTo>
                    <a:lnTo>
                      <a:pt x="217" y="156"/>
                    </a:lnTo>
                    <a:lnTo>
                      <a:pt x="223" y="135"/>
                    </a:lnTo>
                    <a:lnTo>
                      <a:pt x="226" y="112"/>
                    </a:lnTo>
                    <a:lnTo>
                      <a:pt x="230" y="112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99" name="Freeform 1671">
                <a:extLst>
                  <a:ext uri="{FF2B5EF4-FFF2-40B4-BE49-F238E27FC236}">
                    <a16:creationId xmlns:a16="http://schemas.microsoft.com/office/drawing/2014/main" id="{E21CCD5A-17C1-4BD5-8F28-E56C9ED8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92"/>
                <a:ext cx="74" cy="75"/>
              </a:xfrm>
              <a:custGeom>
                <a:avLst/>
                <a:gdLst>
                  <a:gd name="T0" fmla="*/ 219 w 222"/>
                  <a:gd name="T1" fmla="*/ 90 h 223"/>
                  <a:gd name="T2" fmla="*/ 203 w 222"/>
                  <a:gd name="T3" fmla="*/ 50 h 223"/>
                  <a:gd name="T4" fmla="*/ 173 w 222"/>
                  <a:gd name="T5" fmla="*/ 21 h 223"/>
                  <a:gd name="T6" fmla="*/ 133 w 222"/>
                  <a:gd name="T7" fmla="*/ 4 h 223"/>
                  <a:gd name="T8" fmla="*/ 89 w 222"/>
                  <a:gd name="T9" fmla="*/ 4 h 223"/>
                  <a:gd name="T10" fmla="*/ 49 w 222"/>
                  <a:gd name="T11" fmla="*/ 21 h 223"/>
                  <a:gd name="T12" fmla="*/ 19 w 222"/>
                  <a:gd name="T13" fmla="*/ 50 h 223"/>
                  <a:gd name="T14" fmla="*/ 3 w 222"/>
                  <a:gd name="T15" fmla="*/ 90 h 223"/>
                  <a:gd name="T16" fmla="*/ 3 w 222"/>
                  <a:gd name="T17" fmla="*/ 133 h 223"/>
                  <a:gd name="T18" fmla="*/ 19 w 222"/>
                  <a:gd name="T19" fmla="*/ 173 h 223"/>
                  <a:gd name="T20" fmla="*/ 49 w 222"/>
                  <a:gd name="T21" fmla="*/ 204 h 223"/>
                  <a:gd name="T22" fmla="*/ 89 w 222"/>
                  <a:gd name="T23" fmla="*/ 219 h 223"/>
                  <a:gd name="T24" fmla="*/ 133 w 222"/>
                  <a:gd name="T25" fmla="*/ 219 h 223"/>
                  <a:gd name="T26" fmla="*/ 173 w 222"/>
                  <a:gd name="T27" fmla="*/ 204 h 223"/>
                  <a:gd name="T28" fmla="*/ 203 w 222"/>
                  <a:gd name="T29" fmla="*/ 173 h 223"/>
                  <a:gd name="T30" fmla="*/ 219 w 222"/>
                  <a:gd name="T31" fmla="*/ 133 h 223"/>
                  <a:gd name="T32" fmla="*/ 219 w 222"/>
                  <a:gd name="T33" fmla="*/ 110 h 223"/>
                  <a:gd name="T34" fmla="*/ 209 w 222"/>
                  <a:gd name="T35" fmla="*/ 70 h 223"/>
                  <a:gd name="T36" fmla="*/ 186 w 222"/>
                  <a:gd name="T37" fmla="*/ 38 h 223"/>
                  <a:gd name="T38" fmla="*/ 153 w 222"/>
                  <a:gd name="T39" fmla="*/ 13 h 223"/>
                  <a:gd name="T40" fmla="*/ 113 w 222"/>
                  <a:gd name="T41" fmla="*/ 4 h 223"/>
                  <a:gd name="T42" fmla="*/ 70 w 222"/>
                  <a:gd name="T43" fmla="*/ 13 h 223"/>
                  <a:gd name="T44" fmla="*/ 36 w 222"/>
                  <a:gd name="T45" fmla="*/ 38 h 223"/>
                  <a:gd name="T46" fmla="*/ 13 w 222"/>
                  <a:gd name="T47" fmla="*/ 70 h 223"/>
                  <a:gd name="T48" fmla="*/ 3 w 222"/>
                  <a:gd name="T49" fmla="*/ 110 h 223"/>
                  <a:gd name="T50" fmla="*/ 13 w 222"/>
                  <a:gd name="T51" fmla="*/ 153 h 223"/>
                  <a:gd name="T52" fmla="*/ 36 w 222"/>
                  <a:gd name="T53" fmla="*/ 187 h 223"/>
                  <a:gd name="T54" fmla="*/ 70 w 222"/>
                  <a:gd name="T55" fmla="*/ 210 h 223"/>
                  <a:gd name="T56" fmla="*/ 113 w 222"/>
                  <a:gd name="T57" fmla="*/ 219 h 223"/>
                  <a:gd name="T58" fmla="*/ 153 w 222"/>
                  <a:gd name="T59" fmla="*/ 210 h 223"/>
                  <a:gd name="T60" fmla="*/ 186 w 222"/>
                  <a:gd name="T61" fmla="*/ 187 h 223"/>
                  <a:gd name="T62" fmla="*/ 209 w 222"/>
                  <a:gd name="T63" fmla="*/ 153 h 223"/>
                  <a:gd name="T64" fmla="*/ 219 w 222"/>
                  <a:gd name="T65" fmla="*/ 11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223">
                    <a:moveTo>
                      <a:pt x="222" y="110"/>
                    </a:moveTo>
                    <a:lnTo>
                      <a:pt x="219" y="90"/>
                    </a:lnTo>
                    <a:lnTo>
                      <a:pt x="213" y="68"/>
                    </a:lnTo>
                    <a:lnTo>
                      <a:pt x="203" y="50"/>
                    </a:lnTo>
                    <a:lnTo>
                      <a:pt x="190" y="33"/>
                    </a:lnTo>
                    <a:lnTo>
                      <a:pt x="173" y="21"/>
                    </a:lnTo>
                    <a:lnTo>
                      <a:pt x="156" y="10"/>
                    </a:lnTo>
                    <a:lnTo>
                      <a:pt x="133" y="4"/>
                    </a:lnTo>
                    <a:lnTo>
                      <a:pt x="113" y="0"/>
                    </a:lnTo>
                    <a:lnTo>
                      <a:pt x="89" y="4"/>
                    </a:lnTo>
                    <a:lnTo>
                      <a:pt x="70" y="10"/>
                    </a:lnTo>
                    <a:lnTo>
                      <a:pt x="49" y="21"/>
                    </a:lnTo>
                    <a:lnTo>
                      <a:pt x="33" y="33"/>
                    </a:lnTo>
                    <a:lnTo>
                      <a:pt x="19" y="50"/>
                    </a:lnTo>
                    <a:lnTo>
                      <a:pt x="9" y="68"/>
                    </a:lnTo>
                    <a:lnTo>
                      <a:pt x="3" y="90"/>
                    </a:lnTo>
                    <a:lnTo>
                      <a:pt x="0" y="110"/>
                    </a:lnTo>
                    <a:lnTo>
                      <a:pt x="3" y="133"/>
                    </a:lnTo>
                    <a:lnTo>
                      <a:pt x="9" y="153"/>
                    </a:lnTo>
                    <a:lnTo>
                      <a:pt x="19" y="173"/>
                    </a:lnTo>
                    <a:lnTo>
                      <a:pt x="33" y="190"/>
                    </a:lnTo>
                    <a:lnTo>
                      <a:pt x="49" y="204"/>
                    </a:lnTo>
                    <a:lnTo>
                      <a:pt x="70" y="213"/>
                    </a:lnTo>
                    <a:lnTo>
                      <a:pt x="89" y="219"/>
                    </a:lnTo>
                    <a:lnTo>
                      <a:pt x="113" y="223"/>
                    </a:lnTo>
                    <a:lnTo>
                      <a:pt x="133" y="219"/>
                    </a:lnTo>
                    <a:lnTo>
                      <a:pt x="156" y="213"/>
                    </a:lnTo>
                    <a:lnTo>
                      <a:pt x="173" y="204"/>
                    </a:lnTo>
                    <a:lnTo>
                      <a:pt x="190" y="190"/>
                    </a:lnTo>
                    <a:lnTo>
                      <a:pt x="203" y="173"/>
                    </a:lnTo>
                    <a:lnTo>
                      <a:pt x="213" y="153"/>
                    </a:lnTo>
                    <a:lnTo>
                      <a:pt x="219" y="133"/>
                    </a:lnTo>
                    <a:lnTo>
                      <a:pt x="222" y="110"/>
                    </a:lnTo>
                    <a:lnTo>
                      <a:pt x="219" y="110"/>
                    </a:lnTo>
                    <a:lnTo>
                      <a:pt x="216" y="90"/>
                    </a:lnTo>
                    <a:lnTo>
                      <a:pt x="209" y="70"/>
                    </a:lnTo>
                    <a:lnTo>
                      <a:pt x="199" y="50"/>
                    </a:lnTo>
                    <a:lnTo>
                      <a:pt x="186" y="38"/>
                    </a:lnTo>
                    <a:lnTo>
                      <a:pt x="173" y="23"/>
                    </a:lnTo>
                    <a:lnTo>
                      <a:pt x="153" y="13"/>
                    </a:lnTo>
                    <a:lnTo>
                      <a:pt x="133" y="7"/>
                    </a:lnTo>
                    <a:lnTo>
                      <a:pt x="113" y="4"/>
                    </a:lnTo>
                    <a:lnTo>
                      <a:pt x="89" y="7"/>
                    </a:lnTo>
                    <a:lnTo>
                      <a:pt x="70" y="13"/>
                    </a:lnTo>
                    <a:lnTo>
                      <a:pt x="53" y="23"/>
                    </a:lnTo>
                    <a:lnTo>
                      <a:pt x="36" y="38"/>
                    </a:lnTo>
                    <a:lnTo>
                      <a:pt x="24" y="50"/>
                    </a:lnTo>
                    <a:lnTo>
                      <a:pt x="13" y="70"/>
                    </a:lnTo>
                    <a:lnTo>
                      <a:pt x="7" y="90"/>
                    </a:lnTo>
                    <a:lnTo>
                      <a:pt x="3" y="110"/>
                    </a:lnTo>
                    <a:lnTo>
                      <a:pt x="7" y="133"/>
                    </a:lnTo>
                    <a:lnTo>
                      <a:pt x="13" y="153"/>
                    </a:lnTo>
                    <a:lnTo>
                      <a:pt x="24" y="170"/>
                    </a:lnTo>
                    <a:lnTo>
                      <a:pt x="36" y="187"/>
                    </a:lnTo>
                    <a:lnTo>
                      <a:pt x="53" y="200"/>
                    </a:lnTo>
                    <a:lnTo>
                      <a:pt x="70" y="210"/>
                    </a:lnTo>
                    <a:lnTo>
                      <a:pt x="89" y="217"/>
                    </a:lnTo>
                    <a:lnTo>
                      <a:pt x="113" y="219"/>
                    </a:lnTo>
                    <a:lnTo>
                      <a:pt x="133" y="217"/>
                    </a:lnTo>
                    <a:lnTo>
                      <a:pt x="153" y="210"/>
                    </a:lnTo>
                    <a:lnTo>
                      <a:pt x="173" y="200"/>
                    </a:lnTo>
                    <a:lnTo>
                      <a:pt x="186" y="187"/>
                    </a:lnTo>
                    <a:lnTo>
                      <a:pt x="199" y="170"/>
                    </a:lnTo>
                    <a:lnTo>
                      <a:pt x="209" y="153"/>
                    </a:lnTo>
                    <a:lnTo>
                      <a:pt x="216" y="133"/>
                    </a:lnTo>
                    <a:lnTo>
                      <a:pt x="219" y="110"/>
                    </a:lnTo>
                    <a:lnTo>
                      <a:pt x="222" y="11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0" name="Freeform 1672">
                <a:extLst>
                  <a:ext uri="{FF2B5EF4-FFF2-40B4-BE49-F238E27FC236}">
                    <a16:creationId xmlns:a16="http://schemas.microsoft.com/office/drawing/2014/main" id="{FCDE1E51-C90D-499F-884E-322FBD60D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294"/>
                <a:ext cx="72" cy="71"/>
              </a:xfrm>
              <a:custGeom>
                <a:avLst/>
                <a:gdLst>
                  <a:gd name="T0" fmla="*/ 213 w 216"/>
                  <a:gd name="T1" fmla="*/ 86 h 215"/>
                  <a:gd name="T2" fmla="*/ 196 w 216"/>
                  <a:gd name="T3" fmla="*/ 46 h 215"/>
                  <a:gd name="T4" fmla="*/ 170 w 216"/>
                  <a:gd name="T5" fmla="*/ 19 h 215"/>
                  <a:gd name="T6" fmla="*/ 130 w 216"/>
                  <a:gd name="T7" fmla="*/ 3 h 215"/>
                  <a:gd name="T8" fmla="*/ 86 w 216"/>
                  <a:gd name="T9" fmla="*/ 3 h 215"/>
                  <a:gd name="T10" fmla="*/ 50 w 216"/>
                  <a:gd name="T11" fmla="*/ 19 h 215"/>
                  <a:gd name="T12" fmla="*/ 21 w 216"/>
                  <a:gd name="T13" fmla="*/ 46 h 215"/>
                  <a:gd name="T14" fmla="*/ 4 w 216"/>
                  <a:gd name="T15" fmla="*/ 86 h 215"/>
                  <a:gd name="T16" fmla="*/ 4 w 216"/>
                  <a:gd name="T17" fmla="*/ 129 h 215"/>
                  <a:gd name="T18" fmla="*/ 21 w 216"/>
                  <a:gd name="T19" fmla="*/ 166 h 215"/>
                  <a:gd name="T20" fmla="*/ 50 w 216"/>
                  <a:gd name="T21" fmla="*/ 196 h 215"/>
                  <a:gd name="T22" fmla="*/ 86 w 216"/>
                  <a:gd name="T23" fmla="*/ 213 h 215"/>
                  <a:gd name="T24" fmla="*/ 130 w 216"/>
                  <a:gd name="T25" fmla="*/ 213 h 215"/>
                  <a:gd name="T26" fmla="*/ 170 w 216"/>
                  <a:gd name="T27" fmla="*/ 196 h 215"/>
                  <a:gd name="T28" fmla="*/ 196 w 216"/>
                  <a:gd name="T29" fmla="*/ 166 h 215"/>
                  <a:gd name="T30" fmla="*/ 213 w 216"/>
                  <a:gd name="T31" fmla="*/ 129 h 215"/>
                  <a:gd name="T32" fmla="*/ 213 w 216"/>
                  <a:gd name="T33" fmla="*/ 106 h 215"/>
                  <a:gd name="T34" fmla="*/ 203 w 216"/>
                  <a:gd name="T35" fmla="*/ 66 h 215"/>
                  <a:gd name="T36" fmla="*/ 183 w 216"/>
                  <a:gd name="T37" fmla="*/ 34 h 215"/>
                  <a:gd name="T38" fmla="*/ 150 w 216"/>
                  <a:gd name="T39" fmla="*/ 13 h 215"/>
                  <a:gd name="T40" fmla="*/ 110 w 216"/>
                  <a:gd name="T41" fmla="*/ 3 h 215"/>
                  <a:gd name="T42" fmla="*/ 67 w 216"/>
                  <a:gd name="T43" fmla="*/ 13 h 215"/>
                  <a:gd name="T44" fmla="*/ 37 w 216"/>
                  <a:gd name="T45" fmla="*/ 34 h 215"/>
                  <a:gd name="T46" fmla="*/ 14 w 216"/>
                  <a:gd name="T47" fmla="*/ 66 h 215"/>
                  <a:gd name="T48" fmla="*/ 4 w 216"/>
                  <a:gd name="T49" fmla="*/ 106 h 215"/>
                  <a:gd name="T50" fmla="*/ 14 w 216"/>
                  <a:gd name="T51" fmla="*/ 149 h 215"/>
                  <a:gd name="T52" fmla="*/ 37 w 216"/>
                  <a:gd name="T53" fmla="*/ 179 h 215"/>
                  <a:gd name="T54" fmla="*/ 67 w 216"/>
                  <a:gd name="T55" fmla="*/ 203 h 215"/>
                  <a:gd name="T56" fmla="*/ 110 w 216"/>
                  <a:gd name="T57" fmla="*/ 213 h 215"/>
                  <a:gd name="T58" fmla="*/ 150 w 216"/>
                  <a:gd name="T59" fmla="*/ 203 h 215"/>
                  <a:gd name="T60" fmla="*/ 183 w 216"/>
                  <a:gd name="T61" fmla="*/ 179 h 215"/>
                  <a:gd name="T62" fmla="*/ 203 w 216"/>
                  <a:gd name="T63" fmla="*/ 149 h 215"/>
                  <a:gd name="T64" fmla="*/ 213 w 216"/>
                  <a:gd name="T65" fmla="*/ 10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15">
                    <a:moveTo>
                      <a:pt x="216" y="106"/>
                    </a:moveTo>
                    <a:lnTo>
                      <a:pt x="213" y="86"/>
                    </a:lnTo>
                    <a:lnTo>
                      <a:pt x="206" y="66"/>
                    </a:lnTo>
                    <a:lnTo>
                      <a:pt x="196" y="46"/>
                    </a:lnTo>
                    <a:lnTo>
                      <a:pt x="183" y="34"/>
                    </a:lnTo>
                    <a:lnTo>
                      <a:pt x="170" y="19"/>
                    </a:lnTo>
                    <a:lnTo>
                      <a:pt x="150" y="9"/>
                    </a:lnTo>
                    <a:lnTo>
                      <a:pt x="130" y="3"/>
                    </a:lnTo>
                    <a:lnTo>
                      <a:pt x="110" y="0"/>
                    </a:lnTo>
                    <a:lnTo>
                      <a:pt x="86" y="3"/>
                    </a:lnTo>
                    <a:lnTo>
                      <a:pt x="67" y="9"/>
                    </a:lnTo>
                    <a:lnTo>
                      <a:pt x="50" y="19"/>
                    </a:lnTo>
                    <a:lnTo>
                      <a:pt x="33" y="34"/>
                    </a:lnTo>
                    <a:lnTo>
                      <a:pt x="21" y="46"/>
                    </a:lnTo>
                    <a:lnTo>
                      <a:pt x="10" y="66"/>
                    </a:lnTo>
                    <a:lnTo>
                      <a:pt x="4" y="86"/>
                    </a:lnTo>
                    <a:lnTo>
                      <a:pt x="0" y="106"/>
                    </a:lnTo>
                    <a:lnTo>
                      <a:pt x="4" y="129"/>
                    </a:lnTo>
                    <a:lnTo>
                      <a:pt x="10" y="149"/>
                    </a:lnTo>
                    <a:lnTo>
                      <a:pt x="21" y="166"/>
                    </a:lnTo>
                    <a:lnTo>
                      <a:pt x="33" y="183"/>
                    </a:lnTo>
                    <a:lnTo>
                      <a:pt x="50" y="196"/>
                    </a:lnTo>
                    <a:lnTo>
                      <a:pt x="67" y="206"/>
                    </a:lnTo>
                    <a:lnTo>
                      <a:pt x="86" y="213"/>
                    </a:lnTo>
                    <a:lnTo>
                      <a:pt x="110" y="215"/>
                    </a:lnTo>
                    <a:lnTo>
                      <a:pt x="130" y="213"/>
                    </a:lnTo>
                    <a:lnTo>
                      <a:pt x="150" y="206"/>
                    </a:lnTo>
                    <a:lnTo>
                      <a:pt x="170" y="196"/>
                    </a:lnTo>
                    <a:lnTo>
                      <a:pt x="183" y="183"/>
                    </a:lnTo>
                    <a:lnTo>
                      <a:pt x="196" y="166"/>
                    </a:lnTo>
                    <a:lnTo>
                      <a:pt x="206" y="149"/>
                    </a:lnTo>
                    <a:lnTo>
                      <a:pt x="213" y="129"/>
                    </a:lnTo>
                    <a:lnTo>
                      <a:pt x="216" y="106"/>
                    </a:lnTo>
                    <a:lnTo>
                      <a:pt x="213" y="106"/>
                    </a:lnTo>
                    <a:lnTo>
                      <a:pt x="210" y="86"/>
                    </a:lnTo>
                    <a:lnTo>
                      <a:pt x="203" y="66"/>
                    </a:lnTo>
                    <a:lnTo>
                      <a:pt x="193" y="49"/>
                    </a:lnTo>
                    <a:lnTo>
                      <a:pt x="183" y="34"/>
                    </a:lnTo>
                    <a:lnTo>
                      <a:pt x="166" y="23"/>
                    </a:lnTo>
                    <a:lnTo>
                      <a:pt x="150" y="13"/>
                    </a:lnTo>
                    <a:lnTo>
                      <a:pt x="130" y="6"/>
                    </a:lnTo>
                    <a:lnTo>
                      <a:pt x="110" y="3"/>
                    </a:lnTo>
                    <a:lnTo>
                      <a:pt x="86" y="6"/>
                    </a:lnTo>
                    <a:lnTo>
                      <a:pt x="67" y="13"/>
                    </a:lnTo>
                    <a:lnTo>
                      <a:pt x="50" y="23"/>
                    </a:lnTo>
                    <a:lnTo>
                      <a:pt x="37" y="34"/>
                    </a:lnTo>
                    <a:lnTo>
                      <a:pt x="23" y="49"/>
                    </a:lnTo>
                    <a:lnTo>
                      <a:pt x="14" y="66"/>
                    </a:lnTo>
                    <a:lnTo>
                      <a:pt x="6" y="86"/>
                    </a:lnTo>
                    <a:lnTo>
                      <a:pt x="4" y="106"/>
                    </a:lnTo>
                    <a:lnTo>
                      <a:pt x="6" y="129"/>
                    </a:lnTo>
                    <a:lnTo>
                      <a:pt x="14" y="149"/>
                    </a:lnTo>
                    <a:lnTo>
                      <a:pt x="23" y="166"/>
                    </a:lnTo>
                    <a:lnTo>
                      <a:pt x="37" y="179"/>
                    </a:lnTo>
                    <a:lnTo>
                      <a:pt x="50" y="192"/>
                    </a:lnTo>
                    <a:lnTo>
                      <a:pt x="67" y="203"/>
                    </a:lnTo>
                    <a:lnTo>
                      <a:pt x="86" y="209"/>
                    </a:lnTo>
                    <a:lnTo>
                      <a:pt x="110" y="213"/>
                    </a:lnTo>
                    <a:lnTo>
                      <a:pt x="130" y="209"/>
                    </a:lnTo>
                    <a:lnTo>
                      <a:pt x="150" y="203"/>
                    </a:lnTo>
                    <a:lnTo>
                      <a:pt x="166" y="192"/>
                    </a:lnTo>
                    <a:lnTo>
                      <a:pt x="183" y="179"/>
                    </a:lnTo>
                    <a:lnTo>
                      <a:pt x="193" y="166"/>
                    </a:lnTo>
                    <a:lnTo>
                      <a:pt x="203" y="149"/>
                    </a:lnTo>
                    <a:lnTo>
                      <a:pt x="210" y="129"/>
                    </a:lnTo>
                    <a:lnTo>
                      <a:pt x="213" y="106"/>
                    </a:lnTo>
                    <a:lnTo>
                      <a:pt x="216" y="106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1" name="Freeform 1673">
                <a:extLst>
                  <a:ext uri="{FF2B5EF4-FFF2-40B4-BE49-F238E27FC236}">
                    <a16:creationId xmlns:a16="http://schemas.microsoft.com/office/drawing/2014/main" id="{3094B868-0EF6-49C5-A5F1-8C10C9556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295"/>
                <a:ext cx="70" cy="70"/>
              </a:xfrm>
              <a:custGeom>
                <a:avLst/>
                <a:gdLst>
                  <a:gd name="T0" fmla="*/ 206 w 209"/>
                  <a:gd name="T1" fmla="*/ 83 h 210"/>
                  <a:gd name="T2" fmla="*/ 189 w 209"/>
                  <a:gd name="T3" fmla="*/ 45 h 210"/>
                  <a:gd name="T4" fmla="*/ 162 w 209"/>
                  <a:gd name="T5" fmla="*/ 20 h 210"/>
                  <a:gd name="T6" fmla="*/ 126 w 209"/>
                  <a:gd name="T7" fmla="*/ 3 h 210"/>
                  <a:gd name="T8" fmla="*/ 82 w 209"/>
                  <a:gd name="T9" fmla="*/ 3 h 210"/>
                  <a:gd name="T10" fmla="*/ 46 w 209"/>
                  <a:gd name="T11" fmla="*/ 20 h 210"/>
                  <a:gd name="T12" fmla="*/ 19 w 209"/>
                  <a:gd name="T13" fmla="*/ 45 h 210"/>
                  <a:gd name="T14" fmla="*/ 2 w 209"/>
                  <a:gd name="T15" fmla="*/ 83 h 210"/>
                  <a:gd name="T16" fmla="*/ 2 w 209"/>
                  <a:gd name="T17" fmla="*/ 125 h 210"/>
                  <a:gd name="T18" fmla="*/ 19 w 209"/>
                  <a:gd name="T19" fmla="*/ 163 h 210"/>
                  <a:gd name="T20" fmla="*/ 46 w 209"/>
                  <a:gd name="T21" fmla="*/ 189 h 210"/>
                  <a:gd name="T22" fmla="*/ 82 w 209"/>
                  <a:gd name="T23" fmla="*/ 205 h 210"/>
                  <a:gd name="T24" fmla="*/ 126 w 209"/>
                  <a:gd name="T25" fmla="*/ 205 h 210"/>
                  <a:gd name="T26" fmla="*/ 162 w 209"/>
                  <a:gd name="T27" fmla="*/ 189 h 210"/>
                  <a:gd name="T28" fmla="*/ 189 w 209"/>
                  <a:gd name="T29" fmla="*/ 163 h 210"/>
                  <a:gd name="T30" fmla="*/ 206 w 209"/>
                  <a:gd name="T31" fmla="*/ 125 h 210"/>
                  <a:gd name="T32" fmla="*/ 206 w 209"/>
                  <a:gd name="T33" fmla="*/ 102 h 210"/>
                  <a:gd name="T34" fmla="*/ 196 w 209"/>
                  <a:gd name="T35" fmla="*/ 66 h 210"/>
                  <a:gd name="T36" fmla="*/ 175 w 209"/>
                  <a:gd name="T37" fmla="*/ 33 h 210"/>
                  <a:gd name="T38" fmla="*/ 142 w 209"/>
                  <a:gd name="T39" fmla="*/ 13 h 210"/>
                  <a:gd name="T40" fmla="*/ 106 w 209"/>
                  <a:gd name="T41" fmla="*/ 3 h 210"/>
                  <a:gd name="T42" fmla="*/ 66 w 209"/>
                  <a:gd name="T43" fmla="*/ 13 h 210"/>
                  <a:gd name="T44" fmla="*/ 33 w 209"/>
                  <a:gd name="T45" fmla="*/ 33 h 210"/>
                  <a:gd name="T46" fmla="*/ 12 w 209"/>
                  <a:gd name="T47" fmla="*/ 66 h 210"/>
                  <a:gd name="T48" fmla="*/ 2 w 209"/>
                  <a:gd name="T49" fmla="*/ 102 h 210"/>
                  <a:gd name="T50" fmla="*/ 12 w 209"/>
                  <a:gd name="T51" fmla="*/ 142 h 210"/>
                  <a:gd name="T52" fmla="*/ 33 w 209"/>
                  <a:gd name="T53" fmla="*/ 176 h 210"/>
                  <a:gd name="T54" fmla="*/ 66 w 209"/>
                  <a:gd name="T55" fmla="*/ 195 h 210"/>
                  <a:gd name="T56" fmla="*/ 106 w 209"/>
                  <a:gd name="T57" fmla="*/ 203 h 210"/>
                  <a:gd name="T58" fmla="*/ 142 w 209"/>
                  <a:gd name="T59" fmla="*/ 195 h 210"/>
                  <a:gd name="T60" fmla="*/ 175 w 209"/>
                  <a:gd name="T61" fmla="*/ 176 h 210"/>
                  <a:gd name="T62" fmla="*/ 196 w 209"/>
                  <a:gd name="T63" fmla="*/ 142 h 210"/>
                  <a:gd name="T64" fmla="*/ 206 w 209"/>
                  <a:gd name="T65" fmla="*/ 10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9" h="210">
                    <a:moveTo>
                      <a:pt x="209" y="102"/>
                    </a:moveTo>
                    <a:lnTo>
                      <a:pt x="206" y="83"/>
                    </a:lnTo>
                    <a:lnTo>
                      <a:pt x="199" y="63"/>
                    </a:lnTo>
                    <a:lnTo>
                      <a:pt x="189" y="45"/>
                    </a:lnTo>
                    <a:lnTo>
                      <a:pt x="179" y="30"/>
                    </a:lnTo>
                    <a:lnTo>
                      <a:pt x="162" y="20"/>
                    </a:lnTo>
                    <a:lnTo>
                      <a:pt x="146" y="10"/>
                    </a:lnTo>
                    <a:lnTo>
                      <a:pt x="126" y="3"/>
                    </a:lnTo>
                    <a:lnTo>
                      <a:pt x="106" y="0"/>
                    </a:lnTo>
                    <a:lnTo>
                      <a:pt x="82" y="3"/>
                    </a:lnTo>
                    <a:lnTo>
                      <a:pt x="63" y="10"/>
                    </a:lnTo>
                    <a:lnTo>
                      <a:pt x="46" y="20"/>
                    </a:lnTo>
                    <a:lnTo>
                      <a:pt x="33" y="30"/>
                    </a:lnTo>
                    <a:lnTo>
                      <a:pt x="19" y="45"/>
                    </a:lnTo>
                    <a:lnTo>
                      <a:pt x="10" y="63"/>
                    </a:lnTo>
                    <a:lnTo>
                      <a:pt x="2" y="83"/>
                    </a:lnTo>
                    <a:lnTo>
                      <a:pt x="0" y="102"/>
                    </a:lnTo>
                    <a:lnTo>
                      <a:pt x="2" y="125"/>
                    </a:lnTo>
                    <a:lnTo>
                      <a:pt x="10" y="146"/>
                    </a:lnTo>
                    <a:lnTo>
                      <a:pt x="19" y="163"/>
                    </a:lnTo>
                    <a:lnTo>
                      <a:pt x="33" y="176"/>
                    </a:lnTo>
                    <a:lnTo>
                      <a:pt x="46" y="189"/>
                    </a:lnTo>
                    <a:lnTo>
                      <a:pt x="63" y="199"/>
                    </a:lnTo>
                    <a:lnTo>
                      <a:pt x="82" y="205"/>
                    </a:lnTo>
                    <a:lnTo>
                      <a:pt x="106" y="210"/>
                    </a:lnTo>
                    <a:lnTo>
                      <a:pt x="126" y="205"/>
                    </a:lnTo>
                    <a:lnTo>
                      <a:pt x="146" y="199"/>
                    </a:lnTo>
                    <a:lnTo>
                      <a:pt x="162" y="189"/>
                    </a:lnTo>
                    <a:lnTo>
                      <a:pt x="179" y="176"/>
                    </a:lnTo>
                    <a:lnTo>
                      <a:pt x="189" y="163"/>
                    </a:lnTo>
                    <a:lnTo>
                      <a:pt x="199" y="146"/>
                    </a:lnTo>
                    <a:lnTo>
                      <a:pt x="206" y="125"/>
                    </a:lnTo>
                    <a:lnTo>
                      <a:pt x="209" y="102"/>
                    </a:lnTo>
                    <a:lnTo>
                      <a:pt x="206" y="102"/>
                    </a:lnTo>
                    <a:lnTo>
                      <a:pt x="202" y="83"/>
                    </a:lnTo>
                    <a:lnTo>
                      <a:pt x="196" y="66"/>
                    </a:lnTo>
                    <a:lnTo>
                      <a:pt x="189" y="50"/>
                    </a:lnTo>
                    <a:lnTo>
                      <a:pt x="175" y="33"/>
                    </a:lnTo>
                    <a:lnTo>
                      <a:pt x="160" y="20"/>
                    </a:lnTo>
                    <a:lnTo>
                      <a:pt x="142" y="13"/>
                    </a:lnTo>
                    <a:lnTo>
                      <a:pt x="126" y="5"/>
                    </a:lnTo>
                    <a:lnTo>
                      <a:pt x="106" y="3"/>
                    </a:lnTo>
                    <a:lnTo>
                      <a:pt x="86" y="5"/>
                    </a:lnTo>
                    <a:lnTo>
                      <a:pt x="66" y="13"/>
                    </a:lnTo>
                    <a:lnTo>
                      <a:pt x="50" y="20"/>
                    </a:lnTo>
                    <a:lnTo>
                      <a:pt x="33" y="33"/>
                    </a:lnTo>
                    <a:lnTo>
                      <a:pt x="23" y="50"/>
                    </a:lnTo>
                    <a:lnTo>
                      <a:pt x="12" y="66"/>
                    </a:lnTo>
                    <a:lnTo>
                      <a:pt x="6" y="83"/>
                    </a:lnTo>
                    <a:lnTo>
                      <a:pt x="2" y="102"/>
                    </a:lnTo>
                    <a:lnTo>
                      <a:pt x="6" y="123"/>
                    </a:lnTo>
                    <a:lnTo>
                      <a:pt x="12" y="142"/>
                    </a:lnTo>
                    <a:lnTo>
                      <a:pt x="23" y="160"/>
                    </a:lnTo>
                    <a:lnTo>
                      <a:pt x="33" y="176"/>
                    </a:lnTo>
                    <a:lnTo>
                      <a:pt x="50" y="186"/>
                    </a:lnTo>
                    <a:lnTo>
                      <a:pt x="66" y="195"/>
                    </a:lnTo>
                    <a:lnTo>
                      <a:pt x="86" y="203"/>
                    </a:lnTo>
                    <a:lnTo>
                      <a:pt x="106" y="203"/>
                    </a:lnTo>
                    <a:lnTo>
                      <a:pt x="126" y="203"/>
                    </a:lnTo>
                    <a:lnTo>
                      <a:pt x="142" y="195"/>
                    </a:lnTo>
                    <a:lnTo>
                      <a:pt x="160" y="186"/>
                    </a:lnTo>
                    <a:lnTo>
                      <a:pt x="175" y="176"/>
                    </a:lnTo>
                    <a:lnTo>
                      <a:pt x="189" y="160"/>
                    </a:lnTo>
                    <a:lnTo>
                      <a:pt x="196" y="142"/>
                    </a:lnTo>
                    <a:lnTo>
                      <a:pt x="202" y="123"/>
                    </a:lnTo>
                    <a:lnTo>
                      <a:pt x="206" y="102"/>
                    </a:lnTo>
                    <a:lnTo>
                      <a:pt x="209" y="102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2" name="Freeform 1674">
                <a:extLst>
                  <a:ext uri="{FF2B5EF4-FFF2-40B4-BE49-F238E27FC236}">
                    <a16:creationId xmlns:a16="http://schemas.microsoft.com/office/drawing/2014/main" id="{793FFCA5-B27F-4221-B546-79DADD094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296"/>
                <a:ext cx="68" cy="66"/>
              </a:xfrm>
              <a:custGeom>
                <a:avLst/>
                <a:gdLst>
                  <a:gd name="T0" fmla="*/ 200 w 204"/>
                  <a:gd name="T1" fmla="*/ 79 h 199"/>
                  <a:gd name="T2" fmla="*/ 187 w 204"/>
                  <a:gd name="T3" fmla="*/ 46 h 199"/>
                  <a:gd name="T4" fmla="*/ 158 w 204"/>
                  <a:gd name="T5" fmla="*/ 17 h 199"/>
                  <a:gd name="T6" fmla="*/ 124 w 204"/>
                  <a:gd name="T7" fmla="*/ 2 h 199"/>
                  <a:gd name="T8" fmla="*/ 84 w 204"/>
                  <a:gd name="T9" fmla="*/ 2 h 199"/>
                  <a:gd name="T10" fmla="*/ 48 w 204"/>
                  <a:gd name="T11" fmla="*/ 17 h 199"/>
                  <a:gd name="T12" fmla="*/ 21 w 204"/>
                  <a:gd name="T13" fmla="*/ 46 h 199"/>
                  <a:gd name="T14" fmla="*/ 4 w 204"/>
                  <a:gd name="T15" fmla="*/ 79 h 199"/>
                  <a:gd name="T16" fmla="*/ 4 w 204"/>
                  <a:gd name="T17" fmla="*/ 120 h 199"/>
                  <a:gd name="T18" fmla="*/ 21 w 204"/>
                  <a:gd name="T19" fmla="*/ 156 h 199"/>
                  <a:gd name="T20" fmla="*/ 48 w 204"/>
                  <a:gd name="T21" fmla="*/ 182 h 199"/>
                  <a:gd name="T22" fmla="*/ 84 w 204"/>
                  <a:gd name="T23" fmla="*/ 199 h 199"/>
                  <a:gd name="T24" fmla="*/ 124 w 204"/>
                  <a:gd name="T25" fmla="*/ 199 h 199"/>
                  <a:gd name="T26" fmla="*/ 158 w 204"/>
                  <a:gd name="T27" fmla="*/ 182 h 199"/>
                  <a:gd name="T28" fmla="*/ 187 w 204"/>
                  <a:gd name="T29" fmla="*/ 156 h 199"/>
                  <a:gd name="T30" fmla="*/ 200 w 204"/>
                  <a:gd name="T31" fmla="*/ 120 h 199"/>
                  <a:gd name="T32" fmla="*/ 200 w 204"/>
                  <a:gd name="T33" fmla="*/ 99 h 199"/>
                  <a:gd name="T34" fmla="*/ 190 w 204"/>
                  <a:gd name="T35" fmla="*/ 63 h 199"/>
                  <a:gd name="T36" fmla="*/ 170 w 204"/>
                  <a:gd name="T37" fmla="*/ 33 h 199"/>
                  <a:gd name="T38" fmla="*/ 140 w 204"/>
                  <a:gd name="T39" fmla="*/ 12 h 199"/>
                  <a:gd name="T40" fmla="*/ 104 w 204"/>
                  <a:gd name="T41" fmla="*/ 2 h 199"/>
                  <a:gd name="T42" fmla="*/ 64 w 204"/>
                  <a:gd name="T43" fmla="*/ 12 h 199"/>
                  <a:gd name="T44" fmla="*/ 34 w 204"/>
                  <a:gd name="T45" fmla="*/ 33 h 199"/>
                  <a:gd name="T46" fmla="*/ 15 w 204"/>
                  <a:gd name="T47" fmla="*/ 63 h 199"/>
                  <a:gd name="T48" fmla="*/ 8 w 204"/>
                  <a:gd name="T49" fmla="*/ 99 h 199"/>
                  <a:gd name="T50" fmla="*/ 15 w 204"/>
                  <a:gd name="T51" fmla="*/ 139 h 199"/>
                  <a:gd name="T52" fmla="*/ 34 w 204"/>
                  <a:gd name="T53" fmla="*/ 170 h 199"/>
                  <a:gd name="T54" fmla="*/ 64 w 204"/>
                  <a:gd name="T55" fmla="*/ 189 h 199"/>
                  <a:gd name="T56" fmla="*/ 104 w 204"/>
                  <a:gd name="T57" fmla="*/ 196 h 199"/>
                  <a:gd name="T58" fmla="*/ 140 w 204"/>
                  <a:gd name="T59" fmla="*/ 189 h 199"/>
                  <a:gd name="T60" fmla="*/ 170 w 204"/>
                  <a:gd name="T61" fmla="*/ 170 h 199"/>
                  <a:gd name="T62" fmla="*/ 190 w 204"/>
                  <a:gd name="T63" fmla="*/ 139 h 199"/>
                  <a:gd name="T64" fmla="*/ 200 w 204"/>
                  <a:gd name="T65" fmla="*/ 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4" h="199">
                    <a:moveTo>
                      <a:pt x="204" y="99"/>
                    </a:moveTo>
                    <a:lnTo>
                      <a:pt x="200" y="79"/>
                    </a:lnTo>
                    <a:lnTo>
                      <a:pt x="194" y="63"/>
                    </a:lnTo>
                    <a:lnTo>
                      <a:pt x="187" y="46"/>
                    </a:lnTo>
                    <a:lnTo>
                      <a:pt x="173" y="29"/>
                    </a:lnTo>
                    <a:lnTo>
                      <a:pt x="158" y="17"/>
                    </a:lnTo>
                    <a:lnTo>
                      <a:pt x="140" y="10"/>
                    </a:lnTo>
                    <a:lnTo>
                      <a:pt x="124" y="2"/>
                    </a:lnTo>
                    <a:lnTo>
                      <a:pt x="104" y="0"/>
                    </a:lnTo>
                    <a:lnTo>
                      <a:pt x="84" y="2"/>
                    </a:lnTo>
                    <a:lnTo>
                      <a:pt x="64" y="10"/>
                    </a:lnTo>
                    <a:lnTo>
                      <a:pt x="48" y="17"/>
                    </a:lnTo>
                    <a:lnTo>
                      <a:pt x="31" y="29"/>
                    </a:lnTo>
                    <a:lnTo>
                      <a:pt x="21" y="46"/>
                    </a:lnTo>
                    <a:lnTo>
                      <a:pt x="10" y="63"/>
                    </a:lnTo>
                    <a:lnTo>
                      <a:pt x="4" y="79"/>
                    </a:lnTo>
                    <a:lnTo>
                      <a:pt x="0" y="99"/>
                    </a:lnTo>
                    <a:lnTo>
                      <a:pt x="4" y="120"/>
                    </a:lnTo>
                    <a:lnTo>
                      <a:pt x="10" y="139"/>
                    </a:lnTo>
                    <a:lnTo>
                      <a:pt x="21" y="156"/>
                    </a:lnTo>
                    <a:lnTo>
                      <a:pt x="31" y="172"/>
                    </a:lnTo>
                    <a:lnTo>
                      <a:pt x="48" y="182"/>
                    </a:lnTo>
                    <a:lnTo>
                      <a:pt x="64" y="193"/>
                    </a:lnTo>
                    <a:lnTo>
                      <a:pt x="84" y="199"/>
                    </a:lnTo>
                    <a:lnTo>
                      <a:pt x="104" y="199"/>
                    </a:lnTo>
                    <a:lnTo>
                      <a:pt x="124" y="199"/>
                    </a:lnTo>
                    <a:lnTo>
                      <a:pt x="140" y="193"/>
                    </a:lnTo>
                    <a:lnTo>
                      <a:pt x="158" y="182"/>
                    </a:lnTo>
                    <a:lnTo>
                      <a:pt x="173" y="172"/>
                    </a:lnTo>
                    <a:lnTo>
                      <a:pt x="187" y="156"/>
                    </a:lnTo>
                    <a:lnTo>
                      <a:pt x="194" y="139"/>
                    </a:lnTo>
                    <a:lnTo>
                      <a:pt x="200" y="120"/>
                    </a:lnTo>
                    <a:lnTo>
                      <a:pt x="204" y="99"/>
                    </a:lnTo>
                    <a:lnTo>
                      <a:pt x="200" y="99"/>
                    </a:lnTo>
                    <a:lnTo>
                      <a:pt x="197" y="82"/>
                    </a:lnTo>
                    <a:lnTo>
                      <a:pt x="190" y="63"/>
                    </a:lnTo>
                    <a:lnTo>
                      <a:pt x="184" y="46"/>
                    </a:lnTo>
                    <a:lnTo>
                      <a:pt x="170" y="33"/>
                    </a:lnTo>
                    <a:lnTo>
                      <a:pt x="158" y="19"/>
                    </a:lnTo>
                    <a:lnTo>
                      <a:pt x="140" y="12"/>
                    </a:lnTo>
                    <a:lnTo>
                      <a:pt x="120" y="6"/>
                    </a:lnTo>
                    <a:lnTo>
                      <a:pt x="104" y="2"/>
                    </a:lnTo>
                    <a:lnTo>
                      <a:pt x="84" y="6"/>
                    </a:lnTo>
                    <a:lnTo>
                      <a:pt x="64" y="12"/>
                    </a:lnTo>
                    <a:lnTo>
                      <a:pt x="48" y="19"/>
                    </a:lnTo>
                    <a:lnTo>
                      <a:pt x="34" y="33"/>
                    </a:lnTo>
                    <a:lnTo>
                      <a:pt x="24" y="46"/>
                    </a:lnTo>
                    <a:lnTo>
                      <a:pt x="15" y="63"/>
                    </a:lnTo>
                    <a:lnTo>
                      <a:pt x="8" y="82"/>
                    </a:lnTo>
                    <a:lnTo>
                      <a:pt x="8" y="99"/>
                    </a:lnTo>
                    <a:lnTo>
                      <a:pt x="8" y="120"/>
                    </a:lnTo>
                    <a:lnTo>
                      <a:pt x="15" y="139"/>
                    </a:lnTo>
                    <a:lnTo>
                      <a:pt x="24" y="156"/>
                    </a:lnTo>
                    <a:lnTo>
                      <a:pt x="34" y="170"/>
                    </a:lnTo>
                    <a:lnTo>
                      <a:pt x="48" y="179"/>
                    </a:lnTo>
                    <a:lnTo>
                      <a:pt x="64" y="189"/>
                    </a:lnTo>
                    <a:lnTo>
                      <a:pt x="84" y="196"/>
                    </a:lnTo>
                    <a:lnTo>
                      <a:pt x="104" y="196"/>
                    </a:lnTo>
                    <a:lnTo>
                      <a:pt x="120" y="196"/>
                    </a:lnTo>
                    <a:lnTo>
                      <a:pt x="140" y="189"/>
                    </a:lnTo>
                    <a:lnTo>
                      <a:pt x="158" y="179"/>
                    </a:lnTo>
                    <a:lnTo>
                      <a:pt x="170" y="170"/>
                    </a:lnTo>
                    <a:lnTo>
                      <a:pt x="184" y="156"/>
                    </a:lnTo>
                    <a:lnTo>
                      <a:pt x="190" y="139"/>
                    </a:lnTo>
                    <a:lnTo>
                      <a:pt x="197" y="120"/>
                    </a:lnTo>
                    <a:lnTo>
                      <a:pt x="200" y="99"/>
                    </a:lnTo>
                    <a:lnTo>
                      <a:pt x="204" y="99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3" name="Freeform 1675">
                <a:extLst>
                  <a:ext uri="{FF2B5EF4-FFF2-40B4-BE49-F238E27FC236}">
                    <a16:creationId xmlns:a16="http://schemas.microsoft.com/office/drawing/2014/main" id="{C87F0EF4-9FD6-453E-A66A-C3359B91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97"/>
                <a:ext cx="65" cy="64"/>
              </a:xfrm>
              <a:custGeom>
                <a:avLst/>
                <a:gdLst>
                  <a:gd name="T0" fmla="*/ 191 w 194"/>
                  <a:gd name="T1" fmla="*/ 80 h 194"/>
                  <a:gd name="T2" fmla="*/ 177 w 194"/>
                  <a:gd name="T3" fmla="*/ 44 h 194"/>
                  <a:gd name="T4" fmla="*/ 151 w 194"/>
                  <a:gd name="T5" fmla="*/ 17 h 194"/>
                  <a:gd name="T6" fmla="*/ 114 w 194"/>
                  <a:gd name="T7" fmla="*/ 4 h 194"/>
                  <a:gd name="T8" fmla="*/ 78 w 194"/>
                  <a:gd name="T9" fmla="*/ 4 h 194"/>
                  <a:gd name="T10" fmla="*/ 40 w 194"/>
                  <a:gd name="T11" fmla="*/ 17 h 194"/>
                  <a:gd name="T12" fmla="*/ 18 w 194"/>
                  <a:gd name="T13" fmla="*/ 44 h 194"/>
                  <a:gd name="T14" fmla="*/ 0 w 194"/>
                  <a:gd name="T15" fmla="*/ 80 h 194"/>
                  <a:gd name="T16" fmla="*/ 0 w 194"/>
                  <a:gd name="T17" fmla="*/ 118 h 194"/>
                  <a:gd name="T18" fmla="*/ 18 w 194"/>
                  <a:gd name="T19" fmla="*/ 154 h 194"/>
                  <a:gd name="T20" fmla="*/ 40 w 194"/>
                  <a:gd name="T21" fmla="*/ 177 h 194"/>
                  <a:gd name="T22" fmla="*/ 78 w 194"/>
                  <a:gd name="T23" fmla="*/ 194 h 194"/>
                  <a:gd name="T24" fmla="*/ 114 w 194"/>
                  <a:gd name="T25" fmla="*/ 194 h 194"/>
                  <a:gd name="T26" fmla="*/ 151 w 194"/>
                  <a:gd name="T27" fmla="*/ 177 h 194"/>
                  <a:gd name="T28" fmla="*/ 177 w 194"/>
                  <a:gd name="T29" fmla="*/ 154 h 194"/>
                  <a:gd name="T30" fmla="*/ 191 w 194"/>
                  <a:gd name="T31" fmla="*/ 118 h 194"/>
                  <a:gd name="T32" fmla="*/ 191 w 194"/>
                  <a:gd name="T33" fmla="*/ 97 h 194"/>
                  <a:gd name="T34" fmla="*/ 181 w 194"/>
                  <a:gd name="T35" fmla="*/ 65 h 194"/>
                  <a:gd name="T36" fmla="*/ 160 w 194"/>
                  <a:gd name="T37" fmla="*/ 34 h 194"/>
                  <a:gd name="T38" fmla="*/ 131 w 194"/>
                  <a:gd name="T39" fmla="*/ 15 h 194"/>
                  <a:gd name="T40" fmla="*/ 97 w 194"/>
                  <a:gd name="T41" fmla="*/ 4 h 194"/>
                  <a:gd name="T42" fmla="*/ 61 w 194"/>
                  <a:gd name="T43" fmla="*/ 15 h 194"/>
                  <a:gd name="T44" fmla="*/ 31 w 194"/>
                  <a:gd name="T45" fmla="*/ 34 h 194"/>
                  <a:gd name="T46" fmla="*/ 11 w 194"/>
                  <a:gd name="T47" fmla="*/ 65 h 194"/>
                  <a:gd name="T48" fmla="*/ 4 w 194"/>
                  <a:gd name="T49" fmla="*/ 97 h 194"/>
                  <a:gd name="T50" fmla="*/ 11 w 194"/>
                  <a:gd name="T51" fmla="*/ 134 h 194"/>
                  <a:gd name="T52" fmla="*/ 31 w 194"/>
                  <a:gd name="T53" fmla="*/ 164 h 194"/>
                  <a:gd name="T54" fmla="*/ 61 w 194"/>
                  <a:gd name="T55" fmla="*/ 185 h 194"/>
                  <a:gd name="T56" fmla="*/ 97 w 194"/>
                  <a:gd name="T57" fmla="*/ 191 h 194"/>
                  <a:gd name="T58" fmla="*/ 131 w 194"/>
                  <a:gd name="T59" fmla="*/ 185 h 194"/>
                  <a:gd name="T60" fmla="*/ 160 w 194"/>
                  <a:gd name="T61" fmla="*/ 164 h 194"/>
                  <a:gd name="T62" fmla="*/ 181 w 194"/>
                  <a:gd name="T63" fmla="*/ 134 h 194"/>
                  <a:gd name="T64" fmla="*/ 191 w 194"/>
                  <a:gd name="T65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4">
                    <a:moveTo>
                      <a:pt x="194" y="97"/>
                    </a:moveTo>
                    <a:lnTo>
                      <a:pt x="191" y="80"/>
                    </a:lnTo>
                    <a:lnTo>
                      <a:pt x="183" y="61"/>
                    </a:lnTo>
                    <a:lnTo>
                      <a:pt x="177" y="44"/>
                    </a:lnTo>
                    <a:lnTo>
                      <a:pt x="164" y="31"/>
                    </a:lnTo>
                    <a:lnTo>
                      <a:pt x="151" y="17"/>
                    </a:lnTo>
                    <a:lnTo>
                      <a:pt x="134" y="10"/>
                    </a:lnTo>
                    <a:lnTo>
                      <a:pt x="114" y="4"/>
                    </a:lnTo>
                    <a:lnTo>
                      <a:pt x="97" y="0"/>
                    </a:lnTo>
                    <a:lnTo>
                      <a:pt x="78" y="4"/>
                    </a:lnTo>
                    <a:lnTo>
                      <a:pt x="58" y="10"/>
                    </a:lnTo>
                    <a:lnTo>
                      <a:pt x="40" y="17"/>
                    </a:lnTo>
                    <a:lnTo>
                      <a:pt x="28" y="31"/>
                    </a:lnTo>
                    <a:lnTo>
                      <a:pt x="18" y="44"/>
                    </a:lnTo>
                    <a:lnTo>
                      <a:pt x="8" y="61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0" y="118"/>
                    </a:lnTo>
                    <a:lnTo>
                      <a:pt x="8" y="137"/>
                    </a:lnTo>
                    <a:lnTo>
                      <a:pt x="18" y="154"/>
                    </a:lnTo>
                    <a:lnTo>
                      <a:pt x="28" y="168"/>
                    </a:lnTo>
                    <a:lnTo>
                      <a:pt x="40" y="177"/>
                    </a:lnTo>
                    <a:lnTo>
                      <a:pt x="58" y="187"/>
                    </a:lnTo>
                    <a:lnTo>
                      <a:pt x="78" y="194"/>
                    </a:lnTo>
                    <a:lnTo>
                      <a:pt x="97" y="194"/>
                    </a:lnTo>
                    <a:lnTo>
                      <a:pt x="114" y="194"/>
                    </a:lnTo>
                    <a:lnTo>
                      <a:pt x="134" y="187"/>
                    </a:lnTo>
                    <a:lnTo>
                      <a:pt x="151" y="177"/>
                    </a:lnTo>
                    <a:lnTo>
                      <a:pt x="164" y="168"/>
                    </a:lnTo>
                    <a:lnTo>
                      <a:pt x="177" y="154"/>
                    </a:lnTo>
                    <a:lnTo>
                      <a:pt x="183" y="137"/>
                    </a:lnTo>
                    <a:lnTo>
                      <a:pt x="191" y="118"/>
                    </a:lnTo>
                    <a:lnTo>
                      <a:pt x="194" y="97"/>
                    </a:lnTo>
                    <a:lnTo>
                      <a:pt x="191" y="97"/>
                    </a:lnTo>
                    <a:lnTo>
                      <a:pt x="188" y="80"/>
                    </a:lnTo>
                    <a:lnTo>
                      <a:pt x="181" y="65"/>
                    </a:lnTo>
                    <a:lnTo>
                      <a:pt x="174" y="48"/>
                    </a:lnTo>
                    <a:lnTo>
                      <a:pt x="160" y="34"/>
                    </a:lnTo>
                    <a:lnTo>
                      <a:pt x="148" y="21"/>
                    </a:lnTo>
                    <a:lnTo>
                      <a:pt x="131" y="15"/>
                    </a:lnTo>
                    <a:lnTo>
                      <a:pt x="114" y="8"/>
                    </a:lnTo>
                    <a:lnTo>
                      <a:pt x="97" y="4"/>
                    </a:lnTo>
                    <a:lnTo>
                      <a:pt x="78" y="8"/>
                    </a:lnTo>
                    <a:lnTo>
                      <a:pt x="61" y="15"/>
                    </a:lnTo>
                    <a:lnTo>
                      <a:pt x="44" y="21"/>
                    </a:lnTo>
                    <a:lnTo>
                      <a:pt x="31" y="34"/>
                    </a:lnTo>
                    <a:lnTo>
                      <a:pt x="18" y="48"/>
                    </a:lnTo>
                    <a:lnTo>
                      <a:pt x="11" y="65"/>
                    </a:lnTo>
                    <a:lnTo>
                      <a:pt x="4" y="80"/>
                    </a:lnTo>
                    <a:lnTo>
                      <a:pt x="4" y="97"/>
                    </a:lnTo>
                    <a:lnTo>
                      <a:pt x="4" y="118"/>
                    </a:lnTo>
                    <a:lnTo>
                      <a:pt x="11" y="134"/>
                    </a:lnTo>
                    <a:lnTo>
                      <a:pt x="18" y="151"/>
                    </a:lnTo>
                    <a:lnTo>
                      <a:pt x="31" y="164"/>
                    </a:lnTo>
                    <a:lnTo>
                      <a:pt x="44" y="177"/>
                    </a:lnTo>
                    <a:lnTo>
                      <a:pt x="61" y="185"/>
                    </a:lnTo>
                    <a:lnTo>
                      <a:pt x="78" y="191"/>
                    </a:lnTo>
                    <a:lnTo>
                      <a:pt x="97" y="191"/>
                    </a:lnTo>
                    <a:lnTo>
                      <a:pt x="114" y="191"/>
                    </a:lnTo>
                    <a:lnTo>
                      <a:pt x="131" y="185"/>
                    </a:lnTo>
                    <a:lnTo>
                      <a:pt x="148" y="177"/>
                    </a:lnTo>
                    <a:lnTo>
                      <a:pt x="160" y="164"/>
                    </a:lnTo>
                    <a:lnTo>
                      <a:pt x="174" y="151"/>
                    </a:lnTo>
                    <a:lnTo>
                      <a:pt x="181" y="134"/>
                    </a:lnTo>
                    <a:lnTo>
                      <a:pt x="188" y="118"/>
                    </a:lnTo>
                    <a:lnTo>
                      <a:pt x="191" y="97"/>
                    </a:lnTo>
                    <a:lnTo>
                      <a:pt x="194" y="97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4" name="Freeform 1676">
                <a:extLst>
                  <a:ext uri="{FF2B5EF4-FFF2-40B4-BE49-F238E27FC236}">
                    <a16:creationId xmlns:a16="http://schemas.microsoft.com/office/drawing/2014/main" id="{AF49604D-0FFE-48F3-A890-9D6DFF24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298"/>
                <a:ext cx="63" cy="62"/>
              </a:xfrm>
              <a:custGeom>
                <a:avLst/>
                <a:gdLst>
                  <a:gd name="T0" fmla="*/ 184 w 187"/>
                  <a:gd name="T1" fmla="*/ 76 h 187"/>
                  <a:gd name="T2" fmla="*/ 170 w 187"/>
                  <a:gd name="T3" fmla="*/ 44 h 187"/>
                  <a:gd name="T4" fmla="*/ 144 w 187"/>
                  <a:gd name="T5" fmla="*/ 17 h 187"/>
                  <a:gd name="T6" fmla="*/ 110 w 187"/>
                  <a:gd name="T7" fmla="*/ 4 h 187"/>
                  <a:gd name="T8" fmla="*/ 74 w 187"/>
                  <a:gd name="T9" fmla="*/ 4 h 187"/>
                  <a:gd name="T10" fmla="*/ 40 w 187"/>
                  <a:gd name="T11" fmla="*/ 17 h 187"/>
                  <a:gd name="T12" fmla="*/ 14 w 187"/>
                  <a:gd name="T13" fmla="*/ 44 h 187"/>
                  <a:gd name="T14" fmla="*/ 0 w 187"/>
                  <a:gd name="T15" fmla="*/ 76 h 187"/>
                  <a:gd name="T16" fmla="*/ 0 w 187"/>
                  <a:gd name="T17" fmla="*/ 114 h 187"/>
                  <a:gd name="T18" fmla="*/ 14 w 187"/>
                  <a:gd name="T19" fmla="*/ 147 h 187"/>
                  <a:gd name="T20" fmla="*/ 40 w 187"/>
                  <a:gd name="T21" fmla="*/ 173 h 187"/>
                  <a:gd name="T22" fmla="*/ 74 w 187"/>
                  <a:gd name="T23" fmla="*/ 187 h 187"/>
                  <a:gd name="T24" fmla="*/ 110 w 187"/>
                  <a:gd name="T25" fmla="*/ 187 h 187"/>
                  <a:gd name="T26" fmla="*/ 144 w 187"/>
                  <a:gd name="T27" fmla="*/ 173 h 187"/>
                  <a:gd name="T28" fmla="*/ 170 w 187"/>
                  <a:gd name="T29" fmla="*/ 147 h 187"/>
                  <a:gd name="T30" fmla="*/ 184 w 187"/>
                  <a:gd name="T31" fmla="*/ 114 h 187"/>
                  <a:gd name="T32" fmla="*/ 179 w 187"/>
                  <a:gd name="T33" fmla="*/ 93 h 187"/>
                  <a:gd name="T34" fmla="*/ 173 w 187"/>
                  <a:gd name="T35" fmla="*/ 61 h 187"/>
                  <a:gd name="T36" fmla="*/ 156 w 187"/>
                  <a:gd name="T37" fmla="*/ 30 h 187"/>
                  <a:gd name="T38" fmla="*/ 127 w 187"/>
                  <a:gd name="T39" fmla="*/ 13 h 187"/>
                  <a:gd name="T40" fmla="*/ 93 w 187"/>
                  <a:gd name="T41" fmla="*/ 6 h 187"/>
                  <a:gd name="T42" fmla="*/ 57 w 187"/>
                  <a:gd name="T43" fmla="*/ 13 h 187"/>
                  <a:gd name="T44" fmla="*/ 30 w 187"/>
                  <a:gd name="T45" fmla="*/ 30 h 187"/>
                  <a:gd name="T46" fmla="*/ 10 w 187"/>
                  <a:gd name="T47" fmla="*/ 61 h 187"/>
                  <a:gd name="T48" fmla="*/ 4 w 187"/>
                  <a:gd name="T49" fmla="*/ 93 h 187"/>
                  <a:gd name="T50" fmla="*/ 10 w 187"/>
                  <a:gd name="T51" fmla="*/ 130 h 187"/>
                  <a:gd name="T52" fmla="*/ 30 w 187"/>
                  <a:gd name="T53" fmla="*/ 156 h 187"/>
                  <a:gd name="T54" fmla="*/ 57 w 187"/>
                  <a:gd name="T55" fmla="*/ 176 h 187"/>
                  <a:gd name="T56" fmla="*/ 93 w 187"/>
                  <a:gd name="T57" fmla="*/ 183 h 187"/>
                  <a:gd name="T58" fmla="*/ 127 w 187"/>
                  <a:gd name="T59" fmla="*/ 176 h 187"/>
                  <a:gd name="T60" fmla="*/ 156 w 187"/>
                  <a:gd name="T61" fmla="*/ 156 h 187"/>
                  <a:gd name="T62" fmla="*/ 173 w 187"/>
                  <a:gd name="T63" fmla="*/ 130 h 187"/>
                  <a:gd name="T64" fmla="*/ 179 w 187"/>
                  <a:gd name="T65" fmla="*/ 9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7">
                    <a:moveTo>
                      <a:pt x="187" y="93"/>
                    </a:moveTo>
                    <a:lnTo>
                      <a:pt x="184" y="76"/>
                    </a:lnTo>
                    <a:lnTo>
                      <a:pt x="177" y="61"/>
                    </a:lnTo>
                    <a:lnTo>
                      <a:pt x="170" y="44"/>
                    </a:lnTo>
                    <a:lnTo>
                      <a:pt x="156" y="30"/>
                    </a:lnTo>
                    <a:lnTo>
                      <a:pt x="144" y="17"/>
                    </a:lnTo>
                    <a:lnTo>
                      <a:pt x="127" y="11"/>
                    </a:lnTo>
                    <a:lnTo>
                      <a:pt x="110" y="4"/>
                    </a:lnTo>
                    <a:lnTo>
                      <a:pt x="93" y="0"/>
                    </a:lnTo>
                    <a:lnTo>
                      <a:pt x="74" y="4"/>
                    </a:lnTo>
                    <a:lnTo>
                      <a:pt x="57" y="11"/>
                    </a:lnTo>
                    <a:lnTo>
                      <a:pt x="40" y="17"/>
                    </a:lnTo>
                    <a:lnTo>
                      <a:pt x="27" y="30"/>
                    </a:lnTo>
                    <a:lnTo>
                      <a:pt x="14" y="44"/>
                    </a:lnTo>
                    <a:lnTo>
                      <a:pt x="7" y="61"/>
                    </a:lnTo>
                    <a:lnTo>
                      <a:pt x="0" y="76"/>
                    </a:lnTo>
                    <a:lnTo>
                      <a:pt x="0" y="93"/>
                    </a:lnTo>
                    <a:lnTo>
                      <a:pt x="0" y="114"/>
                    </a:lnTo>
                    <a:lnTo>
                      <a:pt x="7" y="130"/>
                    </a:lnTo>
                    <a:lnTo>
                      <a:pt x="14" y="147"/>
                    </a:lnTo>
                    <a:lnTo>
                      <a:pt x="27" y="160"/>
                    </a:lnTo>
                    <a:lnTo>
                      <a:pt x="40" y="173"/>
                    </a:lnTo>
                    <a:lnTo>
                      <a:pt x="57" y="181"/>
                    </a:lnTo>
                    <a:lnTo>
                      <a:pt x="74" y="187"/>
                    </a:lnTo>
                    <a:lnTo>
                      <a:pt x="93" y="187"/>
                    </a:lnTo>
                    <a:lnTo>
                      <a:pt x="110" y="187"/>
                    </a:lnTo>
                    <a:lnTo>
                      <a:pt x="127" y="181"/>
                    </a:lnTo>
                    <a:lnTo>
                      <a:pt x="144" y="173"/>
                    </a:lnTo>
                    <a:lnTo>
                      <a:pt x="156" y="160"/>
                    </a:lnTo>
                    <a:lnTo>
                      <a:pt x="170" y="147"/>
                    </a:lnTo>
                    <a:lnTo>
                      <a:pt x="177" y="130"/>
                    </a:lnTo>
                    <a:lnTo>
                      <a:pt x="184" y="114"/>
                    </a:lnTo>
                    <a:lnTo>
                      <a:pt x="187" y="93"/>
                    </a:lnTo>
                    <a:lnTo>
                      <a:pt x="179" y="93"/>
                    </a:lnTo>
                    <a:lnTo>
                      <a:pt x="179" y="76"/>
                    </a:lnTo>
                    <a:lnTo>
                      <a:pt x="173" y="61"/>
                    </a:lnTo>
                    <a:lnTo>
                      <a:pt x="167" y="44"/>
                    </a:lnTo>
                    <a:lnTo>
                      <a:pt x="156" y="30"/>
                    </a:lnTo>
                    <a:lnTo>
                      <a:pt x="144" y="21"/>
                    </a:lnTo>
                    <a:lnTo>
                      <a:pt x="127" y="13"/>
                    </a:lnTo>
                    <a:lnTo>
                      <a:pt x="110" y="6"/>
                    </a:lnTo>
                    <a:lnTo>
                      <a:pt x="93" y="6"/>
                    </a:lnTo>
                    <a:lnTo>
                      <a:pt x="74" y="6"/>
                    </a:lnTo>
                    <a:lnTo>
                      <a:pt x="57" y="13"/>
                    </a:lnTo>
                    <a:lnTo>
                      <a:pt x="44" y="21"/>
                    </a:lnTo>
                    <a:lnTo>
                      <a:pt x="30" y="30"/>
                    </a:lnTo>
                    <a:lnTo>
                      <a:pt x="17" y="44"/>
                    </a:lnTo>
                    <a:lnTo>
                      <a:pt x="10" y="61"/>
                    </a:lnTo>
                    <a:lnTo>
                      <a:pt x="4" y="76"/>
                    </a:lnTo>
                    <a:lnTo>
                      <a:pt x="4" y="93"/>
                    </a:lnTo>
                    <a:lnTo>
                      <a:pt x="4" y="114"/>
                    </a:lnTo>
                    <a:lnTo>
                      <a:pt x="10" y="130"/>
                    </a:lnTo>
                    <a:lnTo>
                      <a:pt x="17" y="143"/>
                    </a:lnTo>
                    <a:lnTo>
                      <a:pt x="30" y="156"/>
                    </a:lnTo>
                    <a:lnTo>
                      <a:pt x="44" y="170"/>
                    </a:lnTo>
                    <a:lnTo>
                      <a:pt x="57" y="176"/>
                    </a:lnTo>
                    <a:lnTo>
                      <a:pt x="74" y="183"/>
                    </a:lnTo>
                    <a:lnTo>
                      <a:pt x="93" y="183"/>
                    </a:lnTo>
                    <a:lnTo>
                      <a:pt x="110" y="183"/>
                    </a:lnTo>
                    <a:lnTo>
                      <a:pt x="127" y="176"/>
                    </a:lnTo>
                    <a:lnTo>
                      <a:pt x="144" y="170"/>
                    </a:lnTo>
                    <a:lnTo>
                      <a:pt x="156" y="156"/>
                    </a:lnTo>
                    <a:lnTo>
                      <a:pt x="167" y="143"/>
                    </a:lnTo>
                    <a:lnTo>
                      <a:pt x="173" y="130"/>
                    </a:lnTo>
                    <a:lnTo>
                      <a:pt x="179" y="114"/>
                    </a:lnTo>
                    <a:lnTo>
                      <a:pt x="179" y="93"/>
                    </a:lnTo>
                    <a:lnTo>
                      <a:pt x="187" y="93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5" name="Freeform 1677">
                <a:extLst>
                  <a:ext uri="{FF2B5EF4-FFF2-40B4-BE49-F238E27FC236}">
                    <a16:creationId xmlns:a16="http://schemas.microsoft.com/office/drawing/2014/main" id="{E868AB8C-3589-498E-8DB1-8145F57C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300"/>
                <a:ext cx="58" cy="59"/>
              </a:xfrm>
              <a:custGeom>
                <a:avLst/>
                <a:gdLst>
                  <a:gd name="T0" fmla="*/ 175 w 175"/>
                  <a:gd name="T1" fmla="*/ 70 h 177"/>
                  <a:gd name="T2" fmla="*/ 162 w 175"/>
                  <a:gd name="T3" fmla="*/ 38 h 177"/>
                  <a:gd name="T4" fmla="*/ 139 w 175"/>
                  <a:gd name="T5" fmla="*/ 15 h 177"/>
                  <a:gd name="T6" fmla="*/ 105 w 175"/>
                  <a:gd name="T7" fmla="*/ 0 h 177"/>
                  <a:gd name="T8" fmla="*/ 69 w 175"/>
                  <a:gd name="T9" fmla="*/ 0 h 177"/>
                  <a:gd name="T10" fmla="*/ 40 w 175"/>
                  <a:gd name="T11" fmla="*/ 15 h 177"/>
                  <a:gd name="T12" fmla="*/ 12 w 175"/>
                  <a:gd name="T13" fmla="*/ 38 h 177"/>
                  <a:gd name="T14" fmla="*/ 0 w 175"/>
                  <a:gd name="T15" fmla="*/ 70 h 177"/>
                  <a:gd name="T16" fmla="*/ 0 w 175"/>
                  <a:gd name="T17" fmla="*/ 107 h 177"/>
                  <a:gd name="T18" fmla="*/ 12 w 175"/>
                  <a:gd name="T19" fmla="*/ 137 h 177"/>
                  <a:gd name="T20" fmla="*/ 40 w 175"/>
                  <a:gd name="T21" fmla="*/ 164 h 177"/>
                  <a:gd name="T22" fmla="*/ 69 w 175"/>
                  <a:gd name="T23" fmla="*/ 177 h 177"/>
                  <a:gd name="T24" fmla="*/ 105 w 175"/>
                  <a:gd name="T25" fmla="*/ 177 h 177"/>
                  <a:gd name="T26" fmla="*/ 139 w 175"/>
                  <a:gd name="T27" fmla="*/ 164 h 177"/>
                  <a:gd name="T28" fmla="*/ 162 w 175"/>
                  <a:gd name="T29" fmla="*/ 137 h 177"/>
                  <a:gd name="T30" fmla="*/ 175 w 175"/>
                  <a:gd name="T31" fmla="*/ 107 h 177"/>
                  <a:gd name="T32" fmla="*/ 172 w 175"/>
                  <a:gd name="T33" fmla="*/ 87 h 177"/>
                  <a:gd name="T34" fmla="*/ 166 w 175"/>
                  <a:gd name="T35" fmla="*/ 55 h 177"/>
                  <a:gd name="T36" fmla="*/ 149 w 175"/>
                  <a:gd name="T37" fmla="*/ 27 h 177"/>
                  <a:gd name="T38" fmla="*/ 122 w 175"/>
                  <a:gd name="T39" fmla="*/ 10 h 177"/>
                  <a:gd name="T40" fmla="*/ 89 w 175"/>
                  <a:gd name="T41" fmla="*/ 4 h 177"/>
                  <a:gd name="T42" fmla="*/ 56 w 175"/>
                  <a:gd name="T43" fmla="*/ 10 h 177"/>
                  <a:gd name="T44" fmla="*/ 25 w 175"/>
                  <a:gd name="T45" fmla="*/ 27 h 177"/>
                  <a:gd name="T46" fmla="*/ 9 w 175"/>
                  <a:gd name="T47" fmla="*/ 55 h 177"/>
                  <a:gd name="T48" fmla="*/ 2 w 175"/>
                  <a:gd name="T49" fmla="*/ 87 h 177"/>
                  <a:gd name="T50" fmla="*/ 9 w 175"/>
                  <a:gd name="T51" fmla="*/ 120 h 177"/>
                  <a:gd name="T52" fmla="*/ 25 w 175"/>
                  <a:gd name="T53" fmla="*/ 150 h 177"/>
                  <a:gd name="T54" fmla="*/ 56 w 175"/>
                  <a:gd name="T55" fmla="*/ 167 h 177"/>
                  <a:gd name="T56" fmla="*/ 89 w 175"/>
                  <a:gd name="T57" fmla="*/ 173 h 177"/>
                  <a:gd name="T58" fmla="*/ 122 w 175"/>
                  <a:gd name="T59" fmla="*/ 167 h 177"/>
                  <a:gd name="T60" fmla="*/ 149 w 175"/>
                  <a:gd name="T61" fmla="*/ 150 h 177"/>
                  <a:gd name="T62" fmla="*/ 166 w 175"/>
                  <a:gd name="T63" fmla="*/ 120 h 177"/>
                  <a:gd name="T64" fmla="*/ 172 w 175"/>
                  <a:gd name="T65" fmla="*/ 8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77">
                    <a:moveTo>
                      <a:pt x="175" y="87"/>
                    </a:moveTo>
                    <a:lnTo>
                      <a:pt x="175" y="70"/>
                    </a:lnTo>
                    <a:lnTo>
                      <a:pt x="169" y="55"/>
                    </a:lnTo>
                    <a:lnTo>
                      <a:pt x="162" y="38"/>
                    </a:lnTo>
                    <a:lnTo>
                      <a:pt x="152" y="24"/>
                    </a:lnTo>
                    <a:lnTo>
                      <a:pt x="139" y="15"/>
                    </a:lnTo>
                    <a:lnTo>
                      <a:pt x="122" y="7"/>
                    </a:lnTo>
                    <a:lnTo>
                      <a:pt x="105" y="0"/>
                    </a:lnTo>
                    <a:lnTo>
                      <a:pt x="89" y="0"/>
                    </a:lnTo>
                    <a:lnTo>
                      <a:pt x="69" y="0"/>
                    </a:lnTo>
                    <a:lnTo>
                      <a:pt x="52" y="7"/>
                    </a:lnTo>
                    <a:lnTo>
                      <a:pt x="40" y="15"/>
                    </a:lnTo>
                    <a:lnTo>
                      <a:pt x="25" y="24"/>
                    </a:lnTo>
                    <a:lnTo>
                      <a:pt x="12" y="38"/>
                    </a:lnTo>
                    <a:lnTo>
                      <a:pt x="6" y="55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7"/>
                    </a:lnTo>
                    <a:lnTo>
                      <a:pt x="6" y="124"/>
                    </a:lnTo>
                    <a:lnTo>
                      <a:pt x="12" y="137"/>
                    </a:lnTo>
                    <a:lnTo>
                      <a:pt x="25" y="150"/>
                    </a:lnTo>
                    <a:lnTo>
                      <a:pt x="40" y="164"/>
                    </a:lnTo>
                    <a:lnTo>
                      <a:pt x="52" y="170"/>
                    </a:lnTo>
                    <a:lnTo>
                      <a:pt x="69" y="177"/>
                    </a:lnTo>
                    <a:lnTo>
                      <a:pt x="89" y="177"/>
                    </a:lnTo>
                    <a:lnTo>
                      <a:pt x="105" y="177"/>
                    </a:lnTo>
                    <a:lnTo>
                      <a:pt x="122" y="170"/>
                    </a:lnTo>
                    <a:lnTo>
                      <a:pt x="139" y="164"/>
                    </a:lnTo>
                    <a:lnTo>
                      <a:pt x="152" y="150"/>
                    </a:lnTo>
                    <a:lnTo>
                      <a:pt x="162" y="137"/>
                    </a:lnTo>
                    <a:lnTo>
                      <a:pt x="169" y="124"/>
                    </a:lnTo>
                    <a:lnTo>
                      <a:pt x="175" y="107"/>
                    </a:lnTo>
                    <a:lnTo>
                      <a:pt x="175" y="87"/>
                    </a:lnTo>
                    <a:lnTo>
                      <a:pt x="172" y="87"/>
                    </a:lnTo>
                    <a:lnTo>
                      <a:pt x="172" y="70"/>
                    </a:lnTo>
                    <a:lnTo>
                      <a:pt x="166" y="55"/>
                    </a:lnTo>
                    <a:lnTo>
                      <a:pt x="158" y="40"/>
                    </a:lnTo>
                    <a:lnTo>
                      <a:pt x="149" y="27"/>
                    </a:lnTo>
                    <a:lnTo>
                      <a:pt x="135" y="17"/>
                    </a:lnTo>
                    <a:lnTo>
                      <a:pt x="122" y="10"/>
                    </a:lnTo>
                    <a:lnTo>
                      <a:pt x="105" y="4"/>
                    </a:lnTo>
                    <a:lnTo>
                      <a:pt x="89" y="4"/>
                    </a:lnTo>
                    <a:lnTo>
                      <a:pt x="69" y="4"/>
                    </a:lnTo>
                    <a:lnTo>
                      <a:pt x="56" y="10"/>
                    </a:lnTo>
                    <a:lnTo>
                      <a:pt x="40" y="17"/>
                    </a:lnTo>
                    <a:lnTo>
                      <a:pt x="25" y="27"/>
                    </a:lnTo>
                    <a:lnTo>
                      <a:pt x="16" y="40"/>
                    </a:lnTo>
                    <a:lnTo>
                      <a:pt x="9" y="55"/>
                    </a:lnTo>
                    <a:lnTo>
                      <a:pt x="2" y="70"/>
                    </a:lnTo>
                    <a:lnTo>
                      <a:pt x="2" y="87"/>
                    </a:lnTo>
                    <a:lnTo>
                      <a:pt x="2" y="107"/>
                    </a:lnTo>
                    <a:lnTo>
                      <a:pt x="9" y="120"/>
                    </a:lnTo>
                    <a:lnTo>
                      <a:pt x="16" y="137"/>
                    </a:lnTo>
                    <a:lnTo>
                      <a:pt x="25" y="150"/>
                    </a:lnTo>
                    <a:lnTo>
                      <a:pt x="40" y="160"/>
                    </a:lnTo>
                    <a:lnTo>
                      <a:pt x="56" y="167"/>
                    </a:lnTo>
                    <a:lnTo>
                      <a:pt x="69" y="173"/>
                    </a:lnTo>
                    <a:lnTo>
                      <a:pt x="89" y="173"/>
                    </a:lnTo>
                    <a:lnTo>
                      <a:pt x="105" y="173"/>
                    </a:lnTo>
                    <a:lnTo>
                      <a:pt x="122" y="167"/>
                    </a:lnTo>
                    <a:lnTo>
                      <a:pt x="135" y="160"/>
                    </a:lnTo>
                    <a:lnTo>
                      <a:pt x="149" y="150"/>
                    </a:lnTo>
                    <a:lnTo>
                      <a:pt x="158" y="137"/>
                    </a:lnTo>
                    <a:lnTo>
                      <a:pt x="166" y="120"/>
                    </a:lnTo>
                    <a:lnTo>
                      <a:pt x="172" y="107"/>
                    </a:lnTo>
                    <a:lnTo>
                      <a:pt x="172" y="87"/>
                    </a:lnTo>
                    <a:lnTo>
                      <a:pt x="175" y="87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6" name="Freeform 1678">
                <a:extLst>
                  <a:ext uri="{FF2B5EF4-FFF2-40B4-BE49-F238E27FC236}">
                    <a16:creationId xmlns:a16="http://schemas.microsoft.com/office/drawing/2014/main" id="{24C78000-C325-4F36-8B0B-20713911A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301"/>
                <a:ext cx="56" cy="57"/>
              </a:xfrm>
              <a:custGeom>
                <a:avLst/>
                <a:gdLst>
                  <a:gd name="T0" fmla="*/ 170 w 170"/>
                  <a:gd name="T1" fmla="*/ 66 h 169"/>
                  <a:gd name="T2" fmla="*/ 156 w 170"/>
                  <a:gd name="T3" fmla="*/ 36 h 169"/>
                  <a:gd name="T4" fmla="*/ 133 w 170"/>
                  <a:gd name="T5" fmla="*/ 13 h 169"/>
                  <a:gd name="T6" fmla="*/ 103 w 170"/>
                  <a:gd name="T7" fmla="*/ 0 h 169"/>
                  <a:gd name="T8" fmla="*/ 67 w 170"/>
                  <a:gd name="T9" fmla="*/ 0 h 169"/>
                  <a:gd name="T10" fmla="*/ 37 w 170"/>
                  <a:gd name="T11" fmla="*/ 13 h 169"/>
                  <a:gd name="T12" fmla="*/ 14 w 170"/>
                  <a:gd name="T13" fmla="*/ 36 h 169"/>
                  <a:gd name="T14" fmla="*/ 0 w 170"/>
                  <a:gd name="T15" fmla="*/ 66 h 169"/>
                  <a:gd name="T16" fmla="*/ 0 w 170"/>
                  <a:gd name="T17" fmla="*/ 103 h 169"/>
                  <a:gd name="T18" fmla="*/ 14 w 170"/>
                  <a:gd name="T19" fmla="*/ 133 h 169"/>
                  <a:gd name="T20" fmla="*/ 37 w 170"/>
                  <a:gd name="T21" fmla="*/ 156 h 169"/>
                  <a:gd name="T22" fmla="*/ 67 w 170"/>
                  <a:gd name="T23" fmla="*/ 169 h 169"/>
                  <a:gd name="T24" fmla="*/ 103 w 170"/>
                  <a:gd name="T25" fmla="*/ 169 h 169"/>
                  <a:gd name="T26" fmla="*/ 133 w 170"/>
                  <a:gd name="T27" fmla="*/ 156 h 169"/>
                  <a:gd name="T28" fmla="*/ 156 w 170"/>
                  <a:gd name="T29" fmla="*/ 133 h 169"/>
                  <a:gd name="T30" fmla="*/ 170 w 170"/>
                  <a:gd name="T31" fmla="*/ 103 h 169"/>
                  <a:gd name="T32" fmla="*/ 166 w 170"/>
                  <a:gd name="T33" fmla="*/ 82 h 169"/>
                  <a:gd name="T34" fmla="*/ 160 w 170"/>
                  <a:gd name="T35" fmla="*/ 53 h 169"/>
                  <a:gd name="T36" fmla="*/ 143 w 170"/>
                  <a:gd name="T37" fmla="*/ 25 h 169"/>
                  <a:gd name="T38" fmla="*/ 117 w 170"/>
                  <a:gd name="T39" fmla="*/ 10 h 169"/>
                  <a:gd name="T40" fmla="*/ 87 w 170"/>
                  <a:gd name="T41" fmla="*/ 3 h 169"/>
                  <a:gd name="T42" fmla="*/ 52 w 170"/>
                  <a:gd name="T43" fmla="*/ 10 h 169"/>
                  <a:gd name="T44" fmla="*/ 27 w 170"/>
                  <a:gd name="T45" fmla="*/ 25 h 169"/>
                  <a:gd name="T46" fmla="*/ 10 w 170"/>
                  <a:gd name="T47" fmla="*/ 53 h 169"/>
                  <a:gd name="T48" fmla="*/ 3 w 170"/>
                  <a:gd name="T49" fmla="*/ 82 h 169"/>
                  <a:gd name="T50" fmla="*/ 10 w 170"/>
                  <a:gd name="T51" fmla="*/ 116 h 169"/>
                  <a:gd name="T52" fmla="*/ 27 w 170"/>
                  <a:gd name="T53" fmla="*/ 143 h 169"/>
                  <a:gd name="T54" fmla="*/ 52 w 170"/>
                  <a:gd name="T55" fmla="*/ 160 h 169"/>
                  <a:gd name="T56" fmla="*/ 87 w 170"/>
                  <a:gd name="T57" fmla="*/ 166 h 169"/>
                  <a:gd name="T58" fmla="*/ 117 w 170"/>
                  <a:gd name="T59" fmla="*/ 160 h 169"/>
                  <a:gd name="T60" fmla="*/ 143 w 170"/>
                  <a:gd name="T61" fmla="*/ 143 h 169"/>
                  <a:gd name="T62" fmla="*/ 160 w 170"/>
                  <a:gd name="T63" fmla="*/ 116 h 169"/>
                  <a:gd name="T64" fmla="*/ 166 w 170"/>
                  <a:gd name="T65" fmla="*/ 8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69">
                    <a:moveTo>
                      <a:pt x="170" y="82"/>
                    </a:moveTo>
                    <a:lnTo>
                      <a:pt x="170" y="66"/>
                    </a:lnTo>
                    <a:lnTo>
                      <a:pt x="163" y="49"/>
                    </a:lnTo>
                    <a:lnTo>
                      <a:pt x="156" y="36"/>
                    </a:lnTo>
                    <a:lnTo>
                      <a:pt x="147" y="23"/>
                    </a:lnTo>
                    <a:lnTo>
                      <a:pt x="133" y="13"/>
                    </a:lnTo>
                    <a:lnTo>
                      <a:pt x="120" y="6"/>
                    </a:lnTo>
                    <a:lnTo>
                      <a:pt x="103" y="0"/>
                    </a:lnTo>
                    <a:lnTo>
                      <a:pt x="87" y="0"/>
                    </a:lnTo>
                    <a:lnTo>
                      <a:pt x="67" y="0"/>
                    </a:lnTo>
                    <a:lnTo>
                      <a:pt x="52" y="6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4" y="36"/>
                    </a:lnTo>
                    <a:lnTo>
                      <a:pt x="7" y="49"/>
                    </a:lnTo>
                    <a:lnTo>
                      <a:pt x="0" y="66"/>
                    </a:lnTo>
                    <a:lnTo>
                      <a:pt x="0" y="82"/>
                    </a:lnTo>
                    <a:lnTo>
                      <a:pt x="0" y="103"/>
                    </a:lnTo>
                    <a:lnTo>
                      <a:pt x="7" y="116"/>
                    </a:lnTo>
                    <a:lnTo>
                      <a:pt x="14" y="133"/>
                    </a:lnTo>
                    <a:lnTo>
                      <a:pt x="23" y="145"/>
                    </a:lnTo>
                    <a:lnTo>
                      <a:pt x="37" y="156"/>
                    </a:lnTo>
                    <a:lnTo>
                      <a:pt x="52" y="162"/>
                    </a:lnTo>
                    <a:lnTo>
                      <a:pt x="67" y="169"/>
                    </a:lnTo>
                    <a:lnTo>
                      <a:pt x="87" y="169"/>
                    </a:lnTo>
                    <a:lnTo>
                      <a:pt x="103" y="169"/>
                    </a:lnTo>
                    <a:lnTo>
                      <a:pt x="120" y="162"/>
                    </a:lnTo>
                    <a:lnTo>
                      <a:pt x="133" y="156"/>
                    </a:lnTo>
                    <a:lnTo>
                      <a:pt x="147" y="145"/>
                    </a:lnTo>
                    <a:lnTo>
                      <a:pt x="156" y="133"/>
                    </a:lnTo>
                    <a:lnTo>
                      <a:pt x="163" y="116"/>
                    </a:lnTo>
                    <a:lnTo>
                      <a:pt x="170" y="103"/>
                    </a:lnTo>
                    <a:lnTo>
                      <a:pt x="170" y="82"/>
                    </a:lnTo>
                    <a:lnTo>
                      <a:pt x="166" y="82"/>
                    </a:lnTo>
                    <a:lnTo>
                      <a:pt x="166" y="66"/>
                    </a:lnTo>
                    <a:lnTo>
                      <a:pt x="160" y="53"/>
                    </a:lnTo>
                    <a:lnTo>
                      <a:pt x="153" y="40"/>
                    </a:lnTo>
                    <a:lnTo>
                      <a:pt x="143" y="25"/>
                    </a:lnTo>
                    <a:lnTo>
                      <a:pt x="130" y="16"/>
                    </a:lnTo>
                    <a:lnTo>
                      <a:pt x="117" y="10"/>
                    </a:lnTo>
                    <a:lnTo>
                      <a:pt x="103" y="3"/>
                    </a:lnTo>
                    <a:lnTo>
                      <a:pt x="87" y="3"/>
                    </a:lnTo>
                    <a:lnTo>
                      <a:pt x="70" y="3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3" y="66"/>
                    </a:lnTo>
                    <a:lnTo>
                      <a:pt x="3" y="82"/>
                    </a:lnTo>
                    <a:lnTo>
                      <a:pt x="3" y="99"/>
                    </a:lnTo>
                    <a:lnTo>
                      <a:pt x="10" y="116"/>
                    </a:lnTo>
                    <a:lnTo>
                      <a:pt x="17" y="129"/>
                    </a:lnTo>
                    <a:lnTo>
                      <a:pt x="27" y="143"/>
                    </a:lnTo>
                    <a:lnTo>
                      <a:pt x="40" y="152"/>
                    </a:lnTo>
                    <a:lnTo>
                      <a:pt x="52" y="160"/>
                    </a:lnTo>
                    <a:lnTo>
                      <a:pt x="70" y="166"/>
                    </a:lnTo>
                    <a:lnTo>
                      <a:pt x="87" y="166"/>
                    </a:lnTo>
                    <a:lnTo>
                      <a:pt x="103" y="166"/>
                    </a:lnTo>
                    <a:lnTo>
                      <a:pt x="117" y="160"/>
                    </a:lnTo>
                    <a:lnTo>
                      <a:pt x="130" y="152"/>
                    </a:lnTo>
                    <a:lnTo>
                      <a:pt x="143" y="143"/>
                    </a:lnTo>
                    <a:lnTo>
                      <a:pt x="153" y="129"/>
                    </a:lnTo>
                    <a:lnTo>
                      <a:pt x="160" y="116"/>
                    </a:lnTo>
                    <a:lnTo>
                      <a:pt x="166" y="99"/>
                    </a:lnTo>
                    <a:lnTo>
                      <a:pt x="166" y="82"/>
                    </a:lnTo>
                    <a:lnTo>
                      <a:pt x="170" y="82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7" name="Freeform 1679">
                <a:extLst>
                  <a:ext uri="{FF2B5EF4-FFF2-40B4-BE49-F238E27FC236}">
                    <a16:creationId xmlns:a16="http://schemas.microsoft.com/office/drawing/2014/main" id="{FC66E01E-2F30-42F5-8E57-9F3EEAFF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302"/>
                <a:ext cx="54" cy="55"/>
              </a:xfrm>
              <a:custGeom>
                <a:avLst/>
                <a:gdLst>
                  <a:gd name="T0" fmla="*/ 163 w 163"/>
                  <a:gd name="T1" fmla="*/ 63 h 163"/>
                  <a:gd name="T2" fmla="*/ 149 w 163"/>
                  <a:gd name="T3" fmla="*/ 38 h 163"/>
                  <a:gd name="T4" fmla="*/ 126 w 163"/>
                  <a:gd name="T5" fmla="*/ 14 h 163"/>
                  <a:gd name="T6" fmla="*/ 99 w 163"/>
                  <a:gd name="T7" fmla="*/ 0 h 163"/>
                  <a:gd name="T8" fmla="*/ 66 w 163"/>
                  <a:gd name="T9" fmla="*/ 0 h 163"/>
                  <a:gd name="T10" fmla="*/ 36 w 163"/>
                  <a:gd name="T11" fmla="*/ 14 h 163"/>
                  <a:gd name="T12" fmla="*/ 13 w 163"/>
                  <a:gd name="T13" fmla="*/ 38 h 163"/>
                  <a:gd name="T14" fmla="*/ 0 w 163"/>
                  <a:gd name="T15" fmla="*/ 63 h 163"/>
                  <a:gd name="T16" fmla="*/ 0 w 163"/>
                  <a:gd name="T17" fmla="*/ 97 h 163"/>
                  <a:gd name="T18" fmla="*/ 13 w 163"/>
                  <a:gd name="T19" fmla="*/ 128 h 163"/>
                  <a:gd name="T20" fmla="*/ 36 w 163"/>
                  <a:gd name="T21" fmla="*/ 151 h 163"/>
                  <a:gd name="T22" fmla="*/ 66 w 163"/>
                  <a:gd name="T23" fmla="*/ 163 h 163"/>
                  <a:gd name="T24" fmla="*/ 99 w 163"/>
                  <a:gd name="T25" fmla="*/ 163 h 163"/>
                  <a:gd name="T26" fmla="*/ 126 w 163"/>
                  <a:gd name="T27" fmla="*/ 151 h 163"/>
                  <a:gd name="T28" fmla="*/ 149 w 163"/>
                  <a:gd name="T29" fmla="*/ 128 h 163"/>
                  <a:gd name="T30" fmla="*/ 163 w 163"/>
                  <a:gd name="T31" fmla="*/ 97 h 163"/>
                  <a:gd name="T32" fmla="*/ 160 w 163"/>
                  <a:gd name="T33" fmla="*/ 80 h 163"/>
                  <a:gd name="T34" fmla="*/ 152 w 163"/>
                  <a:gd name="T35" fmla="*/ 50 h 163"/>
                  <a:gd name="T36" fmla="*/ 137 w 163"/>
                  <a:gd name="T37" fmla="*/ 27 h 163"/>
                  <a:gd name="T38" fmla="*/ 114 w 163"/>
                  <a:gd name="T39" fmla="*/ 10 h 163"/>
                  <a:gd name="T40" fmla="*/ 83 w 163"/>
                  <a:gd name="T41" fmla="*/ 3 h 163"/>
                  <a:gd name="T42" fmla="*/ 50 w 163"/>
                  <a:gd name="T43" fmla="*/ 10 h 163"/>
                  <a:gd name="T44" fmla="*/ 27 w 163"/>
                  <a:gd name="T45" fmla="*/ 27 h 163"/>
                  <a:gd name="T46" fmla="*/ 10 w 163"/>
                  <a:gd name="T47" fmla="*/ 50 h 163"/>
                  <a:gd name="T48" fmla="*/ 3 w 163"/>
                  <a:gd name="T49" fmla="*/ 80 h 163"/>
                  <a:gd name="T50" fmla="*/ 10 w 163"/>
                  <a:gd name="T51" fmla="*/ 113 h 163"/>
                  <a:gd name="T52" fmla="*/ 27 w 163"/>
                  <a:gd name="T53" fmla="*/ 137 h 163"/>
                  <a:gd name="T54" fmla="*/ 50 w 163"/>
                  <a:gd name="T55" fmla="*/ 153 h 163"/>
                  <a:gd name="T56" fmla="*/ 83 w 163"/>
                  <a:gd name="T57" fmla="*/ 160 h 163"/>
                  <a:gd name="T58" fmla="*/ 114 w 163"/>
                  <a:gd name="T59" fmla="*/ 153 h 163"/>
                  <a:gd name="T60" fmla="*/ 137 w 163"/>
                  <a:gd name="T61" fmla="*/ 137 h 163"/>
                  <a:gd name="T62" fmla="*/ 152 w 163"/>
                  <a:gd name="T63" fmla="*/ 113 h 163"/>
                  <a:gd name="T64" fmla="*/ 160 w 163"/>
                  <a:gd name="T65" fmla="*/ 8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3">
                    <a:moveTo>
                      <a:pt x="163" y="80"/>
                    </a:moveTo>
                    <a:lnTo>
                      <a:pt x="163" y="63"/>
                    </a:lnTo>
                    <a:lnTo>
                      <a:pt x="156" y="50"/>
                    </a:lnTo>
                    <a:lnTo>
                      <a:pt x="149" y="38"/>
                    </a:lnTo>
                    <a:lnTo>
                      <a:pt x="139" y="23"/>
                    </a:lnTo>
                    <a:lnTo>
                      <a:pt x="126" y="14"/>
                    </a:lnTo>
                    <a:lnTo>
                      <a:pt x="114" y="8"/>
                    </a:lnTo>
                    <a:lnTo>
                      <a:pt x="99" y="0"/>
                    </a:lnTo>
                    <a:lnTo>
                      <a:pt x="83" y="0"/>
                    </a:lnTo>
                    <a:lnTo>
                      <a:pt x="66" y="0"/>
                    </a:lnTo>
                    <a:lnTo>
                      <a:pt x="50" y="8"/>
                    </a:lnTo>
                    <a:lnTo>
                      <a:pt x="36" y="14"/>
                    </a:lnTo>
                    <a:lnTo>
                      <a:pt x="23" y="23"/>
                    </a:lnTo>
                    <a:lnTo>
                      <a:pt x="13" y="38"/>
                    </a:lnTo>
                    <a:lnTo>
                      <a:pt x="6" y="50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6" y="113"/>
                    </a:lnTo>
                    <a:lnTo>
                      <a:pt x="13" y="128"/>
                    </a:lnTo>
                    <a:lnTo>
                      <a:pt x="23" y="140"/>
                    </a:lnTo>
                    <a:lnTo>
                      <a:pt x="36" y="151"/>
                    </a:lnTo>
                    <a:lnTo>
                      <a:pt x="50" y="157"/>
                    </a:lnTo>
                    <a:lnTo>
                      <a:pt x="66" y="163"/>
                    </a:lnTo>
                    <a:lnTo>
                      <a:pt x="83" y="163"/>
                    </a:lnTo>
                    <a:lnTo>
                      <a:pt x="99" y="163"/>
                    </a:lnTo>
                    <a:lnTo>
                      <a:pt x="114" y="157"/>
                    </a:lnTo>
                    <a:lnTo>
                      <a:pt x="126" y="151"/>
                    </a:lnTo>
                    <a:lnTo>
                      <a:pt x="139" y="140"/>
                    </a:lnTo>
                    <a:lnTo>
                      <a:pt x="149" y="128"/>
                    </a:lnTo>
                    <a:lnTo>
                      <a:pt x="156" y="113"/>
                    </a:lnTo>
                    <a:lnTo>
                      <a:pt x="163" y="97"/>
                    </a:lnTo>
                    <a:lnTo>
                      <a:pt x="163" y="80"/>
                    </a:lnTo>
                    <a:lnTo>
                      <a:pt x="160" y="80"/>
                    </a:lnTo>
                    <a:lnTo>
                      <a:pt x="160" y="67"/>
                    </a:lnTo>
                    <a:lnTo>
                      <a:pt x="152" y="50"/>
                    </a:lnTo>
                    <a:lnTo>
                      <a:pt x="146" y="38"/>
                    </a:lnTo>
                    <a:lnTo>
                      <a:pt x="137" y="27"/>
                    </a:lnTo>
                    <a:lnTo>
                      <a:pt x="126" y="17"/>
                    </a:lnTo>
                    <a:lnTo>
                      <a:pt x="114" y="10"/>
                    </a:lnTo>
                    <a:lnTo>
                      <a:pt x="97" y="3"/>
                    </a:lnTo>
                    <a:lnTo>
                      <a:pt x="83" y="3"/>
                    </a:lnTo>
                    <a:lnTo>
                      <a:pt x="66" y="3"/>
                    </a:lnTo>
                    <a:lnTo>
                      <a:pt x="50" y="10"/>
                    </a:lnTo>
                    <a:lnTo>
                      <a:pt x="36" y="17"/>
                    </a:lnTo>
                    <a:lnTo>
                      <a:pt x="27" y="27"/>
                    </a:lnTo>
                    <a:lnTo>
                      <a:pt x="17" y="38"/>
                    </a:lnTo>
                    <a:lnTo>
                      <a:pt x="10" y="50"/>
                    </a:lnTo>
                    <a:lnTo>
                      <a:pt x="3" y="67"/>
                    </a:lnTo>
                    <a:lnTo>
                      <a:pt x="3" y="80"/>
                    </a:lnTo>
                    <a:lnTo>
                      <a:pt x="3" y="97"/>
                    </a:lnTo>
                    <a:lnTo>
                      <a:pt x="10" y="113"/>
                    </a:lnTo>
                    <a:lnTo>
                      <a:pt x="17" y="128"/>
                    </a:lnTo>
                    <a:lnTo>
                      <a:pt x="27" y="137"/>
                    </a:lnTo>
                    <a:lnTo>
                      <a:pt x="36" y="147"/>
                    </a:lnTo>
                    <a:lnTo>
                      <a:pt x="50" y="153"/>
                    </a:lnTo>
                    <a:lnTo>
                      <a:pt x="66" y="160"/>
                    </a:lnTo>
                    <a:lnTo>
                      <a:pt x="83" y="160"/>
                    </a:lnTo>
                    <a:lnTo>
                      <a:pt x="97" y="160"/>
                    </a:lnTo>
                    <a:lnTo>
                      <a:pt x="114" y="153"/>
                    </a:lnTo>
                    <a:lnTo>
                      <a:pt x="126" y="147"/>
                    </a:lnTo>
                    <a:lnTo>
                      <a:pt x="137" y="137"/>
                    </a:lnTo>
                    <a:lnTo>
                      <a:pt x="146" y="128"/>
                    </a:lnTo>
                    <a:lnTo>
                      <a:pt x="152" y="113"/>
                    </a:lnTo>
                    <a:lnTo>
                      <a:pt x="160" y="97"/>
                    </a:lnTo>
                    <a:lnTo>
                      <a:pt x="160" y="80"/>
                    </a:lnTo>
                    <a:lnTo>
                      <a:pt x="163" y="80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8" name="Freeform 1680">
                <a:extLst>
                  <a:ext uri="{FF2B5EF4-FFF2-40B4-BE49-F238E27FC236}">
                    <a16:creationId xmlns:a16="http://schemas.microsoft.com/office/drawing/2014/main" id="{5E5BF5B8-D958-44CA-8418-E89972C19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303"/>
                <a:ext cx="52" cy="53"/>
              </a:xfrm>
              <a:custGeom>
                <a:avLst/>
                <a:gdLst>
                  <a:gd name="T0" fmla="*/ 156 w 156"/>
                  <a:gd name="T1" fmla="*/ 64 h 157"/>
                  <a:gd name="T2" fmla="*/ 142 w 156"/>
                  <a:gd name="T3" fmla="*/ 35 h 157"/>
                  <a:gd name="T4" fmla="*/ 123 w 156"/>
                  <a:gd name="T5" fmla="*/ 14 h 157"/>
                  <a:gd name="T6" fmla="*/ 93 w 156"/>
                  <a:gd name="T7" fmla="*/ 0 h 157"/>
                  <a:gd name="T8" fmla="*/ 63 w 156"/>
                  <a:gd name="T9" fmla="*/ 0 h 157"/>
                  <a:gd name="T10" fmla="*/ 33 w 156"/>
                  <a:gd name="T11" fmla="*/ 14 h 157"/>
                  <a:gd name="T12" fmla="*/ 13 w 156"/>
                  <a:gd name="T13" fmla="*/ 35 h 157"/>
                  <a:gd name="T14" fmla="*/ 0 w 156"/>
                  <a:gd name="T15" fmla="*/ 64 h 157"/>
                  <a:gd name="T16" fmla="*/ 0 w 156"/>
                  <a:gd name="T17" fmla="*/ 94 h 157"/>
                  <a:gd name="T18" fmla="*/ 13 w 156"/>
                  <a:gd name="T19" fmla="*/ 125 h 157"/>
                  <a:gd name="T20" fmla="*/ 33 w 156"/>
                  <a:gd name="T21" fmla="*/ 144 h 157"/>
                  <a:gd name="T22" fmla="*/ 63 w 156"/>
                  <a:gd name="T23" fmla="*/ 157 h 157"/>
                  <a:gd name="T24" fmla="*/ 93 w 156"/>
                  <a:gd name="T25" fmla="*/ 157 h 157"/>
                  <a:gd name="T26" fmla="*/ 123 w 156"/>
                  <a:gd name="T27" fmla="*/ 144 h 157"/>
                  <a:gd name="T28" fmla="*/ 142 w 156"/>
                  <a:gd name="T29" fmla="*/ 125 h 157"/>
                  <a:gd name="T30" fmla="*/ 156 w 156"/>
                  <a:gd name="T31" fmla="*/ 94 h 157"/>
                  <a:gd name="T32" fmla="*/ 153 w 156"/>
                  <a:gd name="T33" fmla="*/ 77 h 157"/>
                  <a:gd name="T34" fmla="*/ 146 w 156"/>
                  <a:gd name="T35" fmla="*/ 51 h 157"/>
                  <a:gd name="T36" fmla="*/ 133 w 156"/>
                  <a:gd name="T37" fmla="*/ 24 h 157"/>
                  <a:gd name="T38" fmla="*/ 106 w 156"/>
                  <a:gd name="T39" fmla="*/ 11 h 157"/>
                  <a:gd name="T40" fmla="*/ 80 w 156"/>
                  <a:gd name="T41" fmla="*/ 5 h 157"/>
                  <a:gd name="T42" fmla="*/ 50 w 156"/>
                  <a:gd name="T43" fmla="*/ 11 h 157"/>
                  <a:gd name="T44" fmla="*/ 26 w 156"/>
                  <a:gd name="T45" fmla="*/ 24 h 157"/>
                  <a:gd name="T46" fmla="*/ 10 w 156"/>
                  <a:gd name="T47" fmla="*/ 51 h 157"/>
                  <a:gd name="T48" fmla="*/ 3 w 156"/>
                  <a:gd name="T49" fmla="*/ 77 h 157"/>
                  <a:gd name="T50" fmla="*/ 10 w 156"/>
                  <a:gd name="T51" fmla="*/ 108 h 157"/>
                  <a:gd name="T52" fmla="*/ 26 w 156"/>
                  <a:gd name="T53" fmla="*/ 131 h 157"/>
                  <a:gd name="T54" fmla="*/ 50 w 156"/>
                  <a:gd name="T55" fmla="*/ 148 h 157"/>
                  <a:gd name="T56" fmla="*/ 80 w 156"/>
                  <a:gd name="T57" fmla="*/ 154 h 157"/>
                  <a:gd name="T58" fmla="*/ 106 w 156"/>
                  <a:gd name="T59" fmla="*/ 148 h 157"/>
                  <a:gd name="T60" fmla="*/ 133 w 156"/>
                  <a:gd name="T61" fmla="*/ 131 h 157"/>
                  <a:gd name="T62" fmla="*/ 146 w 156"/>
                  <a:gd name="T63" fmla="*/ 108 h 157"/>
                  <a:gd name="T64" fmla="*/ 153 w 156"/>
                  <a:gd name="T65" fmla="*/ 7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6" h="157">
                    <a:moveTo>
                      <a:pt x="156" y="77"/>
                    </a:moveTo>
                    <a:lnTo>
                      <a:pt x="156" y="64"/>
                    </a:lnTo>
                    <a:lnTo>
                      <a:pt x="149" y="47"/>
                    </a:lnTo>
                    <a:lnTo>
                      <a:pt x="142" y="35"/>
                    </a:lnTo>
                    <a:lnTo>
                      <a:pt x="133" y="24"/>
                    </a:lnTo>
                    <a:lnTo>
                      <a:pt x="123" y="14"/>
                    </a:lnTo>
                    <a:lnTo>
                      <a:pt x="110" y="7"/>
                    </a:lnTo>
                    <a:lnTo>
                      <a:pt x="93" y="0"/>
                    </a:lnTo>
                    <a:lnTo>
                      <a:pt x="80" y="0"/>
                    </a:lnTo>
                    <a:lnTo>
                      <a:pt x="63" y="0"/>
                    </a:lnTo>
                    <a:lnTo>
                      <a:pt x="45" y="7"/>
                    </a:lnTo>
                    <a:lnTo>
                      <a:pt x="33" y="14"/>
                    </a:lnTo>
                    <a:lnTo>
                      <a:pt x="22" y="24"/>
                    </a:lnTo>
                    <a:lnTo>
                      <a:pt x="13" y="35"/>
                    </a:lnTo>
                    <a:lnTo>
                      <a:pt x="7" y="47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7" y="110"/>
                    </a:lnTo>
                    <a:lnTo>
                      <a:pt x="13" y="125"/>
                    </a:lnTo>
                    <a:lnTo>
                      <a:pt x="22" y="134"/>
                    </a:lnTo>
                    <a:lnTo>
                      <a:pt x="33" y="144"/>
                    </a:lnTo>
                    <a:lnTo>
                      <a:pt x="45" y="150"/>
                    </a:lnTo>
                    <a:lnTo>
                      <a:pt x="63" y="157"/>
                    </a:lnTo>
                    <a:lnTo>
                      <a:pt x="80" y="157"/>
                    </a:lnTo>
                    <a:lnTo>
                      <a:pt x="93" y="157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3" y="134"/>
                    </a:lnTo>
                    <a:lnTo>
                      <a:pt x="142" y="125"/>
                    </a:lnTo>
                    <a:lnTo>
                      <a:pt x="149" y="110"/>
                    </a:lnTo>
                    <a:lnTo>
                      <a:pt x="156" y="94"/>
                    </a:lnTo>
                    <a:lnTo>
                      <a:pt x="156" y="77"/>
                    </a:lnTo>
                    <a:lnTo>
                      <a:pt x="153" y="77"/>
                    </a:lnTo>
                    <a:lnTo>
                      <a:pt x="153" y="64"/>
                    </a:lnTo>
                    <a:lnTo>
                      <a:pt x="146" y="51"/>
                    </a:lnTo>
                    <a:lnTo>
                      <a:pt x="140" y="37"/>
                    </a:lnTo>
                    <a:lnTo>
                      <a:pt x="133" y="24"/>
                    </a:lnTo>
                    <a:lnTo>
                      <a:pt x="119" y="17"/>
                    </a:lnTo>
                    <a:lnTo>
                      <a:pt x="106" y="11"/>
                    </a:lnTo>
                    <a:lnTo>
                      <a:pt x="93" y="5"/>
                    </a:lnTo>
                    <a:lnTo>
                      <a:pt x="80" y="5"/>
                    </a:lnTo>
                    <a:lnTo>
                      <a:pt x="63" y="5"/>
                    </a:lnTo>
                    <a:lnTo>
                      <a:pt x="50" y="11"/>
                    </a:lnTo>
                    <a:lnTo>
                      <a:pt x="36" y="17"/>
                    </a:lnTo>
                    <a:lnTo>
                      <a:pt x="26" y="24"/>
                    </a:lnTo>
                    <a:lnTo>
                      <a:pt x="16" y="37"/>
                    </a:lnTo>
                    <a:lnTo>
                      <a:pt x="10" y="51"/>
                    </a:lnTo>
                    <a:lnTo>
                      <a:pt x="3" y="64"/>
                    </a:lnTo>
                    <a:lnTo>
                      <a:pt x="3" y="77"/>
                    </a:lnTo>
                    <a:lnTo>
                      <a:pt x="3" y="94"/>
                    </a:lnTo>
                    <a:lnTo>
                      <a:pt x="10" y="108"/>
                    </a:lnTo>
                    <a:lnTo>
                      <a:pt x="16" y="120"/>
                    </a:lnTo>
                    <a:lnTo>
                      <a:pt x="26" y="131"/>
                    </a:lnTo>
                    <a:lnTo>
                      <a:pt x="36" y="140"/>
                    </a:lnTo>
                    <a:lnTo>
                      <a:pt x="50" y="148"/>
                    </a:lnTo>
                    <a:lnTo>
                      <a:pt x="63" y="154"/>
                    </a:lnTo>
                    <a:lnTo>
                      <a:pt x="80" y="154"/>
                    </a:lnTo>
                    <a:lnTo>
                      <a:pt x="93" y="154"/>
                    </a:lnTo>
                    <a:lnTo>
                      <a:pt x="106" y="148"/>
                    </a:lnTo>
                    <a:lnTo>
                      <a:pt x="119" y="140"/>
                    </a:lnTo>
                    <a:lnTo>
                      <a:pt x="133" y="131"/>
                    </a:lnTo>
                    <a:lnTo>
                      <a:pt x="140" y="120"/>
                    </a:lnTo>
                    <a:lnTo>
                      <a:pt x="146" y="108"/>
                    </a:lnTo>
                    <a:lnTo>
                      <a:pt x="153" y="94"/>
                    </a:lnTo>
                    <a:lnTo>
                      <a:pt x="153" y="77"/>
                    </a:lnTo>
                    <a:lnTo>
                      <a:pt x="156" y="7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09" name="Freeform 1681">
                <a:extLst>
                  <a:ext uri="{FF2B5EF4-FFF2-40B4-BE49-F238E27FC236}">
                    <a16:creationId xmlns:a16="http://schemas.microsoft.com/office/drawing/2014/main" id="{320BEEBD-A7C0-4DBF-9D6D-077A62B82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305"/>
                <a:ext cx="50" cy="50"/>
              </a:xfrm>
              <a:custGeom>
                <a:avLst/>
                <a:gdLst>
                  <a:gd name="T0" fmla="*/ 150 w 150"/>
                  <a:gd name="T1" fmla="*/ 60 h 150"/>
                  <a:gd name="T2" fmla="*/ 137 w 150"/>
                  <a:gd name="T3" fmla="*/ 33 h 150"/>
                  <a:gd name="T4" fmla="*/ 117 w 150"/>
                  <a:gd name="T5" fmla="*/ 13 h 150"/>
                  <a:gd name="T6" fmla="*/ 91 w 150"/>
                  <a:gd name="T7" fmla="*/ 0 h 150"/>
                  <a:gd name="T8" fmla="*/ 60 w 150"/>
                  <a:gd name="T9" fmla="*/ 0 h 150"/>
                  <a:gd name="T10" fmla="*/ 34 w 150"/>
                  <a:gd name="T11" fmla="*/ 13 h 150"/>
                  <a:gd name="T12" fmla="*/ 13 w 150"/>
                  <a:gd name="T13" fmla="*/ 33 h 150"/>
                  <a:gd name="T14" fmla="*/ 0 w 150"/>
                  <a:gd name="T15" fmla="*/ 60 h 150"/>
                  <a:gd name="T16" fmla="*/ 0 w 150"/>
                  <a:gd name="T17" fmla="*/ 89 h 150"/>
                  <a:gd name="T18" fmla="*/ 13 w 150"/>
                  <a:gd name="T19" fmla="*/ 116 h 150"/>
                  <a:gd name="T20" fmla="*/ 34 w 150"/>
                  <a:gd name="T21" fmla="*/ 135 h 150"/>
                  <a:gd name="T22" fmla="*/ 60 w 150"/>
                  <a:gd name="T23" fmla="*/ 150 h 150"/>
                  <a:gd name="T24" fmla="*/ 91 w 150"/>
                  <a:gd name="T25" fmla="*/ 150 h 150"/>
                  <a:gd name="T26" fmla="*/ 117 w 150"/>
                  <a:gd name="T27" fmla="*/ 135 h 150"/>
                  <a:gd name="T28" fmla="*/ 137 w 150"/>
                  <a:gd name="T29" fmla="*/ 116 h 150"/>
                  <a:gd name="T30" fmla="*/ 150 w 150"/>
                  <a:gd name="T31" fmla="*/ 89 h 150"/>
                  <a:gd name="T32" fmla="*/ 146 w 150"/>
                  <a:gd name="T33" fmla="*/ 72 h 150"/>
                  <a:gd name="T34" fmla="*/ 140 w 150"/>
                  <a:gd name="T35" fmla="*/ 46 h 150"/>
                  <a:gd name="T36" fmla="*/ 127 w 150"/>
                  <a:gd name="T37" fmla="*/ 23 h 150"/>
                  <a:gd name="T38" fmla="*/ 103 w 150"/>
                  <a:gd name="T39" fmla="*/ 10 h 150"/>
                  <a:gd name="T40" fmla="*/ 77 w 150"/>
                  <a:gd name="T41" fmla="*/ 3 h 150"/>
                  <a:gd name="T42" fmla="*/ 47 w 150"/>
                  <a:gd name="T43" fmla="*/ 10 h 150"/>
                  <a:gd name="T44" fmla="*/ 23 w 150"/>
                  <a:gd name="T45" fmla="*/ 23 h 150"/>
                  <a:gd name="T46" fmla="*/ 11 w 150"/>
                  <a:gd name="T47" fmla="*/ 46 h 150"/>
                  <a:gd name="T48" fmla="*/ 4 w 150"/>
                  <a:gd name="T49" fmla="*/ 72 h 150"/>
                  <a:gd name="T50" fmla="*/ 11 w 150"/>
                  <a:gd name="T51" fmla="*/ 102 h 150"/>
                  <a:gd name="T52" fmla="*/ 23 w 150"/>
                  <a:gd name="T53" fmla="*/ 125 h 150"/>
                  <a:gd name="T54" fmla="*/ 47 w 150"/>
                  <a:gd name="T55" fmla="*/ 140 h 150"/>
                  <a:gd name="T56" fmla="*/ 77 w 150"/>
                  <a:gd name="T57" fmla="*/ 146 h 150"/>
                  <a:gd name="T58" fmla="*/ 103 w 150"/>
                  <a:gd name="T59" fmla="*/ 140 h 150"/>
                  <a:gd name="T60" fmla="*/ 127 w 150"/>
                  <a:gd name="T61" fmla="*/ 125 h 150"/>
                  <a:gd name="T62" fmla="*/ 140 w 150"/>
                  <a:gd name="T63" fmla="*/ 102 h 150"/>
                  <a:gd name="T64" fmla="*/ 146 w 150"/>
                  <a:gd name="T65" fmla="*/ 7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2"/>
                    </a:moveTo>
                    <a:lnTo>
                      <a:pt x="150" y="60"/>
                    </a:lnTo>
                    <a:lnTo>
                      <a:pt x="143" y="46"/>
                    </a:lnTo>
                    <a:lnTo>
                      <a:pt x="137" y="33"/>
                    </a:lnTo>
                    <a:lnTo>
                      <a:pt x="131" y="20"/>
                    </a:lnTo>
                    <a:lnTo>
                      <a:pt x="117" y="13"/>
                    </a:lnTo>
                    <a:lnTo>
                      <a:pt x="103" y="6"/>
                    </a:lnTo>
                    <a:lnTo>
                      <a:pt x="91" y="0"/>
                    </a:lnTo>
                    <a:lnTo>
                      <a:pt x="77" y="0"/>
                    </a:lnTo>
                    <a:lnTo>
                      <a:pt x="60" y="0"/>
                    </a:lnTo>
                    <a:lnTo>
                      <a:pt x="47" y="6"/>
                    </a:lnTo>
                    <a:lnTo>
                      <a:pt x="34" y="13"/>
                    </a:lnTo>
                    <a:lnTo>
                      <a:pt x="23" y="20"/>
                    </a:lnTo>
                    <a:lnTo>
                      <a:pt x="13" y="33"/>
                    </a:lnTo>
                    <a:lnTo>
                      <a:pt x="7" y="46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89"/>
                    </a:lnTo>
                    <a:lnTo>
                      <a:pt x="7" y="102"/>
                    </a:lnTo>
                    <a:lnTo>
                      <a:pt x="13" y="116"/>
                    </a:lnTo>
                    <a:lnTo>
                      <a:pt x="23" y="125"/>
                    </a:lnTo>
                    <a:lnTo>
                      <a:pt x="34" y="135"/>
                    </a:lnTo>
                    <a:lnTo>
                      <a:pt x="47" y="142"/>
                    </a:lnTo>
                    <a:lnTo>
                      <a:pt x="60" y="150"/>
                    </a:lnTo>
                    <a:lnTo>
                      <a:pt x="77" y="150"/>
                    </a:lnTo>
                    <a:lnTo>
                      <a:pt x="91" y="150"/>
                    </a:lnTo>
                    <a:lnTo>
                      <a:pt x="103" y="142"/>
                    </a:lnTo>
                    <a:lnTo>
                      <a:pt x="117" y="135"/>
                    </a:lnTo>
                    <a:lnTo>
                      <a:pt x="131" y="125"/>
                    </a:lnTo>
                    <a:lnTo>
                      <a:pt x="137" y="116"/>
                    </a:lnTo>
                    <a:lnTo>
                      <a:pt x="143" y="102"/>
                    </a:lnTo>
                    <a:lnTo>
                      <a:pt x="150" y="89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6" y="60"/>
                    </a:lnTo>
                    <a:lnTo>
                      <a:pt x="140" y="46"/>
                    </a:lnTo>
                    <a:lnTo>
                      <a:pt x="133" y="33"/>
                    </a:lnTo>
                    <a:lnTo>
                      <a:pt x="127" y="23"/>
                    </a:lnTo>
                    <a:lnTo>
                      <a:pt x="117" y="15"/>
                    </a:lnTo>
                    <a:lnTo>
                      <a:pt x="103" y="10"/>
                    </a:lnTo>
                    <a:lnTo>
                      <a:pt x="91" y="3"/>
                    </a:lnTo>
                    <a:lnTo>
                      <a:pt x="77" y="3"/>
                    </a:lnTo>
                    <a:lnTo>
                      <a:pt x="60" y="3"/>
                    </a:lnTo>
                    <a:lnTo>
                      <a:pt x="47" y="10"/>
                    </a:lnTo>
                    <a:lnTo>
                      <a:pt x="37" y="15"/>
                    </a:lnTo>
                    <a:lnTo>
                      <a:pt x="23" y="23"/>
                    </a:lnTo>
                    <a:lnTo>
                      <a:pt x="17" y="33"/>
                    </a:lnTo>
                    <a:lnTo>
                      <a:pt x="11" y="46"/>
                    </a:lnTo>
                    <a:lnTo>
                      <a:pt x="7" y="60"/>
                    </a:lnTo>
                    <a:lnTo>
                      <a:pt x="4" y="72"/>
                    </a:lnTo>
                    <a:lnTo>
                      <a:pt x="7" y="89"/>
                    </a:lnTo>
                    <a:lnTo>
                      <a:pt x="11" y="102"/>
                    </a:lnTo>
                    <a:lnTo>
                      <a:pt x="17" y="112"/>
                    </a:lnTo>
                    <a:lnTo>
                      <a:pt x="23" y="125"/>
                    </a:lnTo>
                    <a:lnTo>
                      <a:pt x="37" y="133"/>
                    </a:lnTo>
                    <a:lnTo>
                      <a:pt x="47" y="140"/>
                    </a:lnTo>
                    <a:lnTo>
                      <a:pt x="60" y="142"/>
                    </a:lnTo>
                    <a:lnTo>
                      <a:pt x="77" y="146"/>
                    </a:lnTo>
                    <a:lnTo>
                      <a:pt x="91" y="142"/>
                    </a:lnTo>
                    <a:lnTo>
                      <a:pt x="103" y="140"/>
                    </a:lnTo>
                    <a:lnTo>
                      <a:pt x="117" y="133"/>
                    </a:lnTo>
                    <a:lnTo>
                      <a:pt x="127" y="125"/>
                    </a:lnTo>
                    <a:lnTo>
                      <a:pt x="133" y="112"/>
                    </a:lnTo>
                    <a:lnTo>
                      <a:pt x="140" y="102"/>
                    </a:lnTo>
                    <a:lnTo>
                      <a:pt x="146" y="89"/>
                    </a:lnTo>
                    <a:lnTo>
                      <a:pt x="146" y="72"/>
                    </a:lnTo>
                    <a:lnTo>
                      <a:pt x="150" y="72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0" name="Freeform 1682">
                <a:extLst>
                  <a:ext uri="{FF2B5EF4-FFF2-40B4-BE49-F238E27FC236}">
                    <a16:creationId xmlns:a16="http://schemas.microsoft.com/office/drawing/2014/main" id="{657C5CCC-7718-4982-B72A-1983A2671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306"/>
                <a:ext cx="48" cy="47"/>
              </a:xfrm>
              <a:custGeom>
                <a:avLst/>
                <a:gdLst>
                  <a:gd name="T0" fmla="*/ 142 w 142"/>
                  <a:gd name="T1" fmla="*/ 57 h 143"/>
                  <a:gd name="T2" fmla="*/ 129 w 142"/>
                  <a:gd name="T3" fmla="*/ 30 h 143"/>
                  <a:gd name="T4" fmla="*/ 113 w 142"/>
                  <a:gd name="T5" fmla="*/ 13 h 143"/>
                  <a:gd name="T6" fmla="*/ 87 w 142"/>
                  <a:gd name="T7" fmla="*/ 0 h 143"/>
                  <a:gd name="T8" fmla="*/ 56 w 142"/>
                  <a:gd name="T9" fmla="*/ 0 h 143"/>
                  <a:gd name="T10" fmla="*/ 33 w 142"/>
                  <a:gd name="T11" fmla="*/ 13 h 143"/>
                  <a:gd name="T12" fmla="*/ 13 w 142"/>
                  <a:gd name="T13" fmla="*/ 30 h 143"/>
                  <a:gd name="T14" fmla="*/ 3 w 142"/>
                  <a:gd name="T15" fmla="*/ 57 h 143"/>
                  <a:gd name="T16" fmla="*/ 3 w 142"/>
                  <a:gd name="T17" fmla="*/ 87 h 143"/>
                  <a:gd name="T18" fmla="*/ 13 w 142"/>
                  <a:gd name="T19" fmla="*/ 110 h 143"/>
                  <a:gd name="T20" fmla="*/ 33 w 142"/>
                  <a:gd name="T21" fmla="*/ 130 h 143"/>
                  <a:gd name="T22" fmla="*/ 56 w 142"/>
                  <a:gd name="T23" fmla="*/ 141 h 143"/>
                  <a:gd name="T24" fmla="*/ 87 w 142"/>
                  <a:gd name="T25" fmla="*/ 141 h 143"/>
                  <a:gd name="T26" fmla="*/ 113 w 142"/>
                  <a:gd name="T27" fmla="*/ 130 h 143"/>
                  <a:gd name="T28" fmla="*/ 129 w 142"/>
                  <a:gd name="T29" fmla="*/ 110 h 143"/>
                  <a:gd name="T30" fmla="*/ 142 w 142"/>
                  <a:gd name="T31" fmla="*/ 87 h 143"/>
                  <a:gd name="T32" fmla="*/ 139 w 142"/>
                  <a:gd name="T33" fmla="*/ 70 h 143"/>
                  <a:gd name="T34" fmla="*/ 133 w 142"/>
                  <a:gd name="T35" fmla="*/ 44 h 143"/>
                  <a:gd name="T36" fmla="*/ 119 w 142"/>
                  <a:gd name="T37" fmla="*/ 23 h 143"/>
                  <a:gd name="T38" fmla="*/ 99 w 142"/>
                  <a:gd name="T39" fmla="*/ 10 h 143"/>
                  <a:gd name="T40" fmla="*/ 73 w 142"/>
                  <a:gd name="T41" fmla="*/ 4 h 143"/>
                  <a:gd name="T42" fmla="*/ 46 w 142"/>
                  <a:gd name="T43" fmla="*/ 10 h 143"/>
                  <a:gd name="T44" fmla="*/ 24 w 142"/>
                  <a:gd name="T45" fmla="*/ 23 h 143"/>
                  <a:gd name="T46" fmla="*/ 9 w 142"/>
                  <a:gd name="T47" fmla="*/ 44 h 143"/>
                  <a:gd name="T48" fmla="*/ 3 w 142"/>
                  <a:gd name="T49" fmla="*/ 70 h 143"/>
                  <a:gd name="T50" fmla="*/ 9 w 142"/>
                  <a:gd name="T51" fmla="*/ 97 h 143"/>
                  <a:gd name="T52" fmla="*/ 24 w 142"/>
                  <a:gd name="T53" fmla="*/ 120 h 143"/>
                  <a:gd name="T54" fmla="*/ 46 w 142"/>
                  <a:gd name="T55" fmla="*/ 133 h 143"/>
                  <a:gd name="T56" fmla="*/ 73 w 142"/>
                  <a:gd name="T57" fmla="*/ 141 h 143"/>
                  <a:gd name="T58" fmla="*/ 99 w 142"/>
                  <a:gd name="T59" fmla="*/ 133 h 143"/>
                  <a:gd name="T60" fmla="*/ 119 w 142"/>
                  <a:gd name="T61" fmla="*/ 120 h 143"/>
                  <a:gd name="T62" fmla="*/ 133 w 142"/>
                  <a:gd name="T63" fmla="*/ 97 h 143"/>
                  <a:gd name="T64" fmla="*/ 139 w 142"/>
                  <a:gd name="T65" fmla="*/ 7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143">
                    <a:moveTo>
                      <a:pt x="142" y="70"/>
                    </a:moveTo>
                    <a:lnTo>
                      <a:pt x="142" y="57"/>
                    </a:lnTo>
                    <a:lnTo>
                      <a:pt x="136" y="44"/>
                    </a:lnTo>
                    <a:lnTo>
                      <a:pt x="129" y="30"/>
                    </a:lnTo>
                    <a:lnTo>
                      <a:pt x="123" y="21"/>
                    </a:lnTo>
                    <a:lnTo>
                      <a:pt x="113" y="13"/>
                    </a:lnTo>
                    <a:lnTo>
                      <a:pt x="99" y="7"/>
                    </a:lnTo>
                    <a:lnTo>
                      <a:pt x="87" y="0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3" y="7"/>
                    </a:lnTo>
                    <a:lnTo>
                      <a:pt x="33" y="13"/>
                    </a:lnTo>
                    <a:lnTo>
                      <a:pt x="19" y="21"/>
                    </a:lnTo>
                    <a:lnTo>
                      <a:pt x="13" y="30"/>
                    </a:lnTo>
                    <a:lnTo>
                      <a:pt x="7" y="44"/>
                    </a:lnTo>
                    <a:lnTo>
                      <a:pt x="3" y="57"/>
                    </a:lnTo>
                    <a:lnTo>
                      <a:pt x="0" y="70"/>
                    </a:lnTo>
                    <a:lnTo>
                      <a:pt x="3" y="87"/>
                    </a:lnTo>
                    <a:lnTo>
                      <a:pt x="7" y="101"/>
                    </a:lnTo>
                    <a:lnTo>
                      <a:pt x="13" y="110"/>
                    </a:lnTo>
                    <a:lnTo>
                      <a:pt x="19" y="124"/>
                    </a:lnTo>
                    <a:lnTo>
                      <a:pt x="33" y="130"/>
                    </a:lnTo>
                    <a:lnTo>
                      <a:pt x="43" y="137"/>
                    </a:lnTo>
                    <a:lnTo>
                      <a:pt x="56" y="141"/>
                    </a:lnTo>
                    <a:lnTo>
                      <a:pt x="73" y="143"/>
                    </a:lnTo>
                    <a:lnTo>
                      <a:pt x="87" y="141"/>
                    </a:lnTo>
                    <a:lnTo>
                      <a:pt x="99" y="137"/>
                    </a:lnTo>
                    <a:lnTo>
                      <a:pt x="113" y="130"/>
                    </a:lnTo>
                    <a:lnTo>
                      <a:pt x="123" y="124"/>
                    </a:lnTo>
                    <a:lnTo>
                      <a:pt x="129" y="110"/>
                    </a:lnTo>
                    <a:lnTo>
                      <a:pt x="136" y="101"/>
                    </a:lnTo>
                    <a:lnTo>
                      <a:pt x="142" y="87"/>
                    </a:lnTo>
                    <a:lnTo>
                      <a:pt x="142" y="70"/>
                    </a:lnTo>
                    <a:lnTo>
                      <a:pt x="139" y="70"/>
                    </a:lnTo>
                    <a:lnTo>
                      <a:pt x="139" y="57"/>
                    </a:lnTo>
                    <a:lnTo>
                      <a:pt x="133" y="44"/>
                    </a:lnTo>
                    <a:lnTo>
                      <a:pt x="127" y="33"/>
                    </a:lnTo>
                    <a:lnTo>
                      <a:pt x="119" y="23"/>
                    </a:lnTo>
                    <a:lnTo>
                      <a:pt x="109" y="13"/>
                    </a:lnTo>
                    <a:lnTo>
                      <a:pt x="99" y="10"/>
                    </a:lnTo>
                    <a:lnTo>
                      <a:pt x="87" y="4"/>
                    </a:lnTo>
                    <a:lnTo>
                      <a:pt x="73" y="4"/>
                    </a:lnTo>
                    <a:lnTo>
                      <a:pt x="56" y="4"/>
                    </a:lnTo>
                    <a:lnTo>
                      <a:pt x="46" y="10"/>
                    </a:lnTo>
                    <a:lnTo>
                      <a:pt x="33" y="13"/>
                    </a:lnTo>
                    <a:lnTo>
                      <a:pt x="24" y="23"/>
                    </a:lnTo>
                    <a:lnTo>
                      <a:pt x="17" y="33"/>
                    </a:lnTo>
                    <a:lnTo>
                      <a:pt x="9" y="44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7" y="87"/>
                    </a:lnTo>
                    <a:lnTo>
                      <a:pt x="9" y="97"/>
                    </a:lnTo>
                    <a:lnTo>
                      <a:pt x="17" y="110"/>
                    </a:lnTo>
                    <a:lnTo>
                      <a:pt x="24" y="120"/>
                    </a:lnTo>
                    <a:lnTo>
                      <a:pt x="33" y="127"/>
                    </a:lnTo>
                    <a:lnTo>
                      <a:pt x="46" y="133"/>
                    </a:lnTo>
                    <a:lnTo>
                      <a:pt x="56" y="137"/>
                    </a:lnTo>
                    <a:lnTo>
                      <a:pt x="73" y="141"/>
                    </a:lnTo>
                    <a:lnTo>
                      <a:pt x="87" y="137"/>
                    </a:lnTo>
                    <a:lnTo>
                      <a:pt x="99" y="133"/>
                    </a:lnTo>
                    <a:lnTo>
                      <a:pt x="109" y="127"/>
                    </a:lnTo>
                    <a:lnTo>
                      <a:pt x="119" y="120"/>
                    </a:lnTo>
                    <a:lnTo>
                      <a:pt x="127" y="110"/>
                    </a:lnTo>
                    <a:lnTo>
                      <a:pt x="133" y="97"/>
                    </a:lnTo>
                    <a:lnTo>
                      <a:pt x="139" y="87"/>
                    </a:lnTo>
                    <a:lnTo>
                      <a:pt x="139" y="70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1" name="Freeform 1683">
                <a:extLst>
                  <a:ext uri="{FF2B5EF4-FFF2-40B4-BE49-F238E27FC236}">
                    <a16:creationId xmlns:a16="http://schemas.microsoft.com/office/drawing/2014/main" id="{68BDAE8E-1ABB-4B3B-AF6A-5D610C546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307"/>
                <a:ext cx="46" cy="46"/>
              </a:xfrm>
              <a:custGeom>
                <a:avLst/>
                <a:gdLst>
                  <a:gd name="T0" fmla="*/ 136 w 136"/>
                  <a:gd name="T1" fmla="*/ 53 h 137"/>
                  <a:gd name="T2" fmla="*/ 124 w 136"/>
                  <a:gd name="T3" fmla="*/ 29 h 137"/>
                  <a:gd name="T4" fmla="*/ 106 w 136"/>
                  <a:gd name="T5" fmla="*/ 9 h 137"/>
                  <a:gd name="T6" fmla="*/ 84 w 136"/>
                  <a:gd name="T7" fmla="*/ 0 h 137"/>
                  <a:gd name="T8" fmla="*/ 53 w 136"/>
                  <a:gd name="T9" fmla="*/ 0 h 137"/>
                  <a:gd name="T10" fmla="*/ 30 w 136"/>
                  <a:gd name="T11" fmla="*/ 9 h 137"/>
                  <a:gd name="T12" fmla="*/ 14 w 136"/>
                  <a:gd name="T13" fmla="*/ 29 h 137"/>
                  <a:gd name="T14" fmla="*/ 4 w 136"/>
                  <a:gd name="T15" fmla="*/ 53 h 137"/>
                  <a:gd name="T16" fmla="*/ 4 w 136"/>
                  <a:gd name="T17" fmla="*/ 83 h 137"/>
                  <a:gd name="T18" fmla="*/ 14 w 136"/>
                  <a:gd name="T19" fmla="*/ 106 h 137"/>
                  <a:gd name="T20" fmla="*/ 30 w 136"/>
                  <a:gd name="T21" fmla="*/ 123 h 137"/>
                  <a:gd name="T22" fmla="*/ 53 w 136"/>
                  <a:gd name="T23" fmla="*/ 133 h 137"/>
                  <a:gd name="T24" fmla="*/ 84 w 136"/>
                  <a:gd name="T25" fmla="*/ 133 h 137"/>
                  <a:gd name="T26" fmla="*/ 106 w 136"/>
                  <a:gd name="T27" fmla="*/ 123 h 137"/>
                  <a:gd name="T28" fmla="*/ 124 w 136"/>
                  <a:gd name="T29" fmla="*/ 106 h 137"/>
                  <a:gd name="T30" fmla="*/ 136 w 136"/>
                  <a:gd name="T31" fmla="*/ 83 h 137"/>
                  <a:gd name="T32" fmla="*/ 133 w 136"/>
                  <a:gd name="T33" fmla="*/ 66 h 137"/>
                  <a:gd name="T34" fmla="*/ 126 w 136"/>
                  <a:gd name="T35" fmla="*/ 43 h 137"/>
                  <a:gd name="T36" fmla="*/ 113 w 136"/>
                  <a:gd name="T37" fmla="*/ 24 h 137"/>
                  <a:gd name="T38" fmla="*/ 93 w 136"/>
                  <a:gd name="T39" fmla="*/ 9 h 137"/>
                  <a:gd name="T40" fmla="*/ 70 w 136"/>
                  <a:gd name="T41" fmla="*/ 3 h 137"/>
                  <a:gd name="T42" fmla="*/ 43 w 136"/>
                  <a:gd name="T43" fmla="*/ 9 h 137"/>
                  <a:gd name="T44" fmla="*/ 23 w 136"/>
                  <a:gd name="T45" fmla="*/ 24 h 137"/>
                  <a:gd name="T46" fmla="*/ 10 w 136"/>
                  <a:gd name="T47" fmla="*/ 43 h 137"/>
                  <a:gd name="T48" fmla="*/ 4 w 136"/>
                  <a:gd name="T49" fmla="*/ 66 h 137"/>
                  <a:gd name="T50" fmla="*/ 10 w 136"/>
                  <a:gd name="T51" fmla="*/ 93 h 137"/>
                  <a:gd name="T52" fmla="*/ 23 w 136"/>
                  <a:gd name="T53" fmla="*/ 114 h 137"/>
                  <a:gd name="T54" fmla="*/ 43 w 136"/>
                  <a:gd name="T55" fmla="*/ 126 h 137"/>
                  <a:gd name="T56" fmla="*/ 70 w 136"/>
                  <a:gd name="T57" fmla="*/ 133 h 137"/>
                  <a:gd name="T58" fmla="*/ 93 w 136"/>
                  <a:gd name="T59" fmla="*/ 126 h 137"/>
                  <a:gd name="T60" fmla="*/ 113 w 136"/>
                  <a:gd name="T61" fmla="*/ 114 h 137"/>
                  <a:gd name="T62" fmla="*/ 126 w 136"/>
                  <a:gd name="T63" fmla="*/ 93 h 137"/>
                  <a:gd name="T64" fmla="*/ 133 w 136"/>
                  <a:gd name="T65" fmla="*/ 6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7">
                    <a:moveTo>
                      <a:pt x="136" y="66"/>
                    </a:moveTo>
                    <a:lnTo>
                      <a:pt x="136" y="53"/>
                    </a:lnTo>
                    <a:lnTo>
                      <a:pt x="130" y="40"/>
                    </a:lnTo>
                    <a:lnTo>
                      <a:pt x="124" y="29"/>
                    </a:lnTo>
                    <a:lnTo>
                      <a:pt x="116" y="19"/>
                    </a:lnTo>
                    <a:lnTo>
                      <a:pt x="106" y="9"/>
                    </a:lnTo>
                    <a:lnTo>
                      <a:pt x="96" y="6"/>
                    </a:lnTo>
                    <a:lnTo>
                      <a:pt x="84" y="0"/>
                    </a:lnTo>
                    <a:lnTo>
                      <a:pt x="70" y="0"/>
                    </a:lnTo>
                    <a:lnTo>
                      <a:pt x="53" y="0"/>
                    </a:lnTo>
                    <a:lnTo>
                      <a:pt x="43" y="6"/>
                    </a:lnTo>
                    <a:lnTo>
                      <a:pt x="30" y="9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0" y="66"/>
                    </a:lnTo>
                    <a:lnTo>
                      <a:pt x="4" y="83"/>
                    </a:lnTo>
                    <a:lnTo>
                      <a:pt x="6" y="93"/>
                    </a:lnTo>
                    <a:lnTo>
                      <a:pt x="14" y="106"/>
                    </a:lnTo>
                    <a:lnTo>
                      <a:pt x="21" y="116"/>
                    </a:lnTo>
                    <a:lnTo>
                      <a:pt x="30" y="123"/>
                    </a:lnTo>
                    <a:lnTo>
                      <a:pt x="43" y="129"/>
                    </a:lnTo>
                    <a:lnTo>
                      <a:pt x="53" y="133"/>
                    </a:lnTo>
                    <a:lnTo>
                      <a:pt x="70" y="137"/>
                    </a:lnTo>
                    <a:lnTo>
                      <a:pt x="84" y="133"/>
                    </a:lnTo>
                    <a:lnTo>
                      <a:pt x="96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4" y="106"/>
                    </a:lnTo>
                    <a:lnTo>
                      <a:pt x="130" y="93"/>
                    </a:lnTo>
                    <a:lnTo>
                      <a:pt x="136" y="83"/>
                    </a:lnTo>
                    <a:lnTo>
                      <a:pt x="136" y="66"/>
                    </a:lnTo>
                    <a:lnTo>
                      <a:pt x="133" y="66"/>
                    </a:lnTo>
                    <a:lnTo>
                      <a:pt x="133" y="57"/>
                    </a:lnTo>
                    <a:lnTo>
                      <a:pt x="126" y="43"/>
                    </a:lnTo>
                    <a:lnTo>
                      <a:pt x="124" y="34"/>
                    </a:lnTo>
                    <a:lnTo>
                      <a:pt x="113" y="24"/>
                    </a:lnTo>
                    <a:lnTo>
                      <a:pt x="103" y="13"/>
                    </a:lnTo>
                    <a:lnTo>
                      <a:pt x="93" y="9"/>
                    </a:lnTo>
                    <a:lnTo>
                      <a:pt x="80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3" y="9"/>
                    </a:lnTo>
                    <a:lnTo>
                      <a:pt x="33" y="13"/>
                    </a:lnTo>
                    <a:lnTo>
                      <a:pt x="23" y="24"/>
                    </a:lnTo>
                    <a:lnTo>
                      <a:pt x="16" y="34"/>
                    </a:lnTo>
                    <a:lnTo>
                      <a:pt x="10" y="43"/>
                    </a:lnTo>
                    <a:lnTo>
                      <a:pt x="6" y="57"/>
                    </a:lnTo>
                    <a:lnTo>
                      <a:pt x="4" y="66"/>
                    </a:lnTo>
                    <a:lnTo>
                      <a:pt x="6" y="79"/>
                    </a:lnTo>
                    <a:lnTo>
                      <a:pt x="10" y="93"/>
                    </a:lnTo>
                    <a:lnTo>
                      <a:pt x="16" y="103"/>
                    </a:lnTo>
                    <a:lnTo>
                      <a:pt x="23" y="114"/>
                    </a:lnTo>
                    <a:lnTo>
                      <a:pt x="33" y="120"/>
                    </a:lnTo>
                    <a:lnTo>
                      <a:pt x="43" y="126"/>
                    </a:lnTo>
                    <a:lnTo>
                      <a:pt x="56" y="129"/>
                    </a:lnTo>
                    <a:lnTo>
                      <a:pt x="70" y="133"/>
                    </a:lnTo>
                    <a:lnTo>
                      <a:pt x="80" y="129"/>
                    </a:lnTo>
                    <a:lnTo>
                      <a:pt x="93" y="126"/>
                    </a:lnTo>
                    <a:lnTo>
                      <a:pt x="103" y="120"/>
                    </a:lnTo>
                    <a:lnTo>
                      <a:pt x="113" y="114"/>
                    </a:lnTo>
                    <a:lnTo>
                      <a:pt x="124" y="103"/>
                    </a:lnTo>
                    <a:lnTo>
                      <a:pt x="126" y="93"/>
                    </a:lnTo>
                    <a:lnTo>
                      <a:pt x="133" y="79"/>
                    </a:lnTo>
                    <a:lnTo>
                      <a:pt x="133" y="66"/>
                    </a:lnTo>
                    <a:lnTo>
                      <a:pt x="136" y="66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2" name="Freeform 1684">
                <a:extLst>
                  <a:ext uri="{FF2B5EF4-FFF2-40B4-BE49-F238E27FC236}">
                    <a16:creationId xmlns:a16="http://schemas.microsoft.com/office/drawing/2014/main" id="{C4B5CCE2-582D-45E9-BC05-3C72A9A6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08"/>
                <a:ext cx="43" cy="43"/>
              </a:xfrm>
              <a:custGeom>
                <a:avLst/>
                <a:gdLst>
                  <a:gd name="T0" fmla="*/ 129 w 129"/>
                  <a:gd name="T1" fmla="*/ 52 h 130"/>
                  <a:gd name="T2" fmla="*/ 120 w 129"/>
                  <a:gd name="T3" fmla="*/ 29 h 130"/>
                  <a:gd name="T4" fmla="*/ 99 w 129"/>
                  <a:gd name="T5" fmla="*/ 10 h 130"/>
                  <a:gd name="T6" fmla="*/ 76 w 129"/>
                  <a:gd name="T7" fmla="*/ 0 h 130"/>
                  <a:gd name="T8" fmla="*/ 52 w 129"/>
                  <a:gd name="T9" fmla="*/ 0 h 130"/>
                  <a:gd name="T10" fmla="*/ 29 w 129"/>
                  <a:gd name="T11" fmla="*/ 10 h 130"/>
                  <a:gd name="T12" fmla="*/ 12 w 129"/>
                  <a:gd name="T13" fmla="*/ 29 h 130"/>
                  <a:gd name="T14" fmla="*/ 2 w 129"/>
                  <a:gd name="T15" fmla="*/ 52 h 130"/>
                  <a:gd name="T16" fmla="*/ 2 w 129"/>
                  <a:gd name="T17" fmla="*/ 76 h 130"/>
                  <a:gd name="T18" fmla="*/ 12 w 129"/>
                  <a:gd name="T19" fmla="*/ 100 h 130"/>
                  <a:gd name="T20" fmla="*/ 29 w 129"/>
                  <a:gd name="T21" fmla="*/ 115 h 130"/>
                  <a:gd name="T22" fmla="*/ 52 w 129"/>
                  <a:gd name="T23" fmla="*/ 125 h 130"/>
                  <a:gd name="T24" fmla="*/ 76 w 129"/>
                  <a:gd name="T25" fmla="*/ 125 h 130"/>
                  <a:gd name="T26" fmla="*/ 99 w 129"/>
                  <a:gd name="T27" fmla="*/ 115 h 130"/>
                  <a:gd name="T28" fmla="*/ 120 w 129"/>
                  <a:gd name="T29" fmla="*/ 100 h 130"/>
                  <a:gd name="T30" fmla="*/ 129 w 129"/>
                  <a:gd name="T31" fmla="*/ 76 h 130"/>
                  <a:gd name="T32" fmla="*/ 126 w 129"/>
                  <a:gd name="T33" fmla="*/ 62 h 130"/>
                  <a:gd name="T34" fmla="*/ 120 w 129"/>
                  <a:gd name="T35" fmla="*/ 39 h 130"/>
                  <a:gd name="T36" fmla="*/ 106 w 129"/>
                  <a:gd name="T37" fmla="*/ 20 h 130"/>
                  <a:gd name="T38" fmla="*/ 89 w 129"/>
                  <a:gd name="T39" fmla="*/ 10 h 130"/>
                  <a:gd name="T40" fmla="*/ 66 w 129"/>
                  <a:gd name="T41" fmla="*/ 3 h 130"/>
                  <a:gd name="T42" fmla="*/ 39 w 129"/>
                  <a:gd name="T43" fmla="*/ 10 h 130"/>
                  <a:gd name="T44" fmla="*/ 23 w 129"/>
                  <a:gd name="T45" fmla="*/ 20 h 130"/>
                  <a:gd name="T46" fmla="*/ 10 w 129"/>
                  <a:gd name="T47" fmla="*/ 39 h 130"/>
                  <a:gd name="T48" fmla="*/ 2 w 129"/>
                  <a:gd name="T49" fmla="*/ 62 h 130"/>
                  <a:gd name="T50" fmla="*/ 10 w 129"/>
                  <a:gd name="T51" fmla="*/ 90 h 130"/>
                  <a:gd name="T52" fmla="*/ 23 w 129"/>
                  <a:gd name="T53" fmla="*/ 106 h 130"/>
                  <a:gd name="T54" fmla="*/ 39 w 129"/>
                  <a:gd name="T55" fmla="*/ 120 h 130"/>
                  <a:gd name="T56" fmla="*/ 66 w 129"/>
                  <a:gd name="T57" fmla="*/ 125 h 130"/>
                  <a:gd name="T58" fmla="*/ 89 w 129"/>
                  <a:gd name="T59" fmla="*/ 120 h 130"/>
                  <a:gd name="T60" fmla="*/ 106 w 129"/>
                  <a:gd name="T61" fmla="*/ 106 h 130"/>
                  <a:gd name="T62" fmla="*/ 120 w 129"/>
                  <a:gd name="T63" fmla="*/ 90 h 130"/>
                  <a:gd name="T64" fmla="*/ 126 w 129"/>
                  <a:gd name="T65" fmla="*/ 6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30">
                    <a:moveTo>
                      <a:pt x="129" y="62"/>
                    </a:moveTo>
                    <a:lnTo>
                      <a:pt x="129" y="52"/>
                    </a:lnTo>
                    <a:lnTo>
                      <a:pt x="122" y="39"/>
                    </a:lnTo>
                    <a:lnTo>
                      <a:pt x="120" y="29"/>
                    </a:lnTo>
                    <a:lnTo>
                      <a:pt x="109" y="20"/>
                    </a:lnTo>
                    <a:lnTo>
                      <a:pt x="99" y="10"/>
                    </a:lnTo>
                    <a:lnTo>
                      <a:pt x="89" y="5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39" y="5"/>
                    </a:lnTo>
                    <a:lnTo>
                      <a:pt x="29" y="10"/>
                    </a:lnTo>
                    <a:lnTo>
                      <a:pt x="19" y="20"/>
                    </a:lnTo>
                    <a:lnTo>
                      <a:pt x="12" y="29"/>
                    </a:lnTo>
                    <a:lnTo>
                      <a:pt x="6" y="39"/>
                    </a:lnTo>
                    <a:lnTo>
                      <a:pt x="2" y="52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6" y="90"/>
                    </a:lnTo>
                    <a:lnTo>
                      <a:pt x="12" y="100"/>
                    </a:lnTo>
                    <a:lnTo>
                      <a:pt x="19" y="109"/>
                    </a:lnTo>
                    <a:lnTo>
                      <a:pt x="29" y="115"/>
                    </a:lnTo>
                    <a:lnTo>
                      <a:pt x="39" y="123"/>
                    </a:lnTo>
                    <a:lnTo>
                      <a:pt x="52" y="125"/>
                    </a:lnTo>
                    <a:lnTo>
                      <a:pt x="66" y="130"/>
                    </a:lnTo>
                    <a:lnTo>
                      <a:pt x="76" y="125"/>
                    </a:lnTo>
                    <a:lnTo>
                      <a:pt x="89" y="123"/>
                    </a:lnTo>
                    <a:lnTo>
                      <a:pt x="99" y="115"/>
                    </a:lnTo>
                    <a:lnTo>
                      <a:pt x="109" y="109"/>
                    </a:lnTo>
                    <a:lnTo>
                      <a:pt x="120" y="100"/>
                    </a:lnTo>
                    <a:lnTo>
                      <a:pt x="122" y="90"/>
                    </a:lnTo>
                    <a:lnTo>
                      <a:pt x="129" y="76"/>
                    </a:lnTo>
                    <a:lnTo>
                      <a:pt x="129" y="62"/>
                    </a:lnTo>
                    <a:lnTo>
                      <a:pt x="126" y="62"/>
                    </a:lnTo>
                    <a:lnTo>
                      <a:pt x="122" y="52"/>
                    </a:lnTo>
                    <a:lnTo>
                      <a:pt x="120" y="39"/>
                    </a:lnTo>
                    <a:lnTo>
                      <a:pt x="116" y="29"/>
                    </a:lnTo>
                    <a:lnTo>
                      <a:pt x="106" y="20"/>
                    </a:lnTo>
                    <a:lnTo>
                      <a:pt x="99" y="13"/>
                    </a:lnTo>
                    <a:lnTo>
                      <a:pt x="89" y="10"/>
                    </a:lnTo>
                    <a:lnTo>
                      <a:pt x="76" y="5"/>
                    </a:lnTo>
                    <a:lnTo>
                      <a:pt x="66" y="3"/>
                    </a:lnTo>
                    <a:lnTo>
                      <a:pt x="52" y="5"/>
                    </a:lnTo>
                    <a:lnTo>
                      <a:pt x="39" y="10"/>
                    </a:lnTo>
                    <a:lnTo>
                      <a:pt x="29" y="13"/>
                    </a:lnTo>
                    <a:lnTo>
                      <a:pt x="23" y="20"/>
                    </a:lnTo>
                    <a:lnTo>
                      <a:pt x="12" y="29"/>
                    </a:lnTo>
                    <a:lnTo>
                      <a:pt x="10" y="39"/>
                    </a:lnTo>
                    <a:lnTo>
                      <a:pt x="6" y="52"/>
                    </a:lnTo>
                    <a:lnTo>
                      <a:pt x="2" y="62"/>
                    </a:lnTo>
                    <a:lnTo>
                      <a:pt x="6" y="76"/>
                    </a:lnTo>
                    <a:lnTo>
                      <a:pt x="10" y="90"/>
                    </a:lnTo>
                    <a:lnTo>
                      <a:pt x="12" y="100"/>
                    </a:lnTo>
                    <a:lnTo>
                      <a:pt x="23" y="106"/>
                    </a:lnTo>
                    <a:lnTo>
                      <a:pt x="29" y="115"/>
                    </a:lnTo>
                    <a:lnTo>
                      <a:pt x="39" y="120"/>
                    </a:lnTo>
                    <a:lnTo>
                      <a:pt x="52" y="123"/>
                    </a:lnTo>
                    <a:lnTo>
                      <a:pt x="66" y="125"/>
                    </a:lnTo>
                    <a:lnTo>
                      <a:pt x="76" y="123"/>
                    </a:lnTo>
                    <a:lnTo>
                      <a:pt x="89" y="120"/>
                    </a:lnTo>
                    <a:lnTo>
                      <a:pt x="99" y="115"/>
                    </a:lnTo>
                    <a:lnTo>
                      <a:pt x="106" y="106"/>
                    </a:lnTo>
                    <a:lnTo>
                      <a:pt x="116" y="100"/>
                    </a:lnTo>
                    <a:lnTo>
                      <a:pt x="120" y="90"/>
                    </a:lnTo>
                    <a:lnTo>
                      <a:pt x="122" y="76"/>
                    </a:lnTo>
                    <a:lnTo>
                      <a:pt x="126" y="62"/>
                    </a:lnTo>
                    <a:lnTo>
                      <a:pt x="129" y="62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3" name="Freeform 1685">
                <a:extLst>
                  <a:ext uri="{FF2B5EF4-FFF2-40B4-BE49-F238E27FC236}">
                    <a16:creationId xmlns:a16="http://schemas.microsoft.com/office/drawing/2014/main" id="{01EEB8C1-1972-47B5-9C1B-1CB72DB26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309"/>
                <a:ext cx="42" cy="41"/>
              </a:xfrm>
              <a:custGeom>
                <a:avLst/>
                <a:gdLst>
                  <a:gd name="T0" fmla="*/ 120 w 124"/>
                  <a:gd name="T1" fmla="*/ 51 h 123"/>
                  <a:gd name="T2" fmla="*/ 114 w 124"/>
                  <a:gd name="T3" fmla="*/ 28 h 123"/>
                  <a:gd name="T4" fmla="*/ 97 w 124"/>
                  <a:gd name="T5" fmla="*/ 11 h 123"/>
                  <a:gd name="T6" fmla="*/ 74 w 124"/>
                  <a:gd name="T7" fmla="*/ 3 h 123"/>
                  <a:gd name="T8" fmla="*/ 50 w 124"/>
                  <a:gd name="T9" fmla="*/ 3 h 123"/>
                  <a:gd name="T10" fmla="*/ 27 w 124"/>
                  <a:gd name="T11" fmla="*/ 11 h 123"/>
                  <a:gd name="T12" fmla="*/ 10 w 124"/>
                  <a:gd name="T13" fmla="*/ 28 h 123"/>
                  <a:gd name="T14" fmla="*/ 4 w 124"/>
                  <a:gd name="T15" fmla="*/ 51 h 123"/>
                  <a:gd name="T16" fmla="*/ 4 w 124"/>
                  <a:gd name="T17" fmla="*/ 73 h 123"/>
                  <a:gd name="T18" fmla="*/ 10 w 124"/>
                  <a:gd name="T19" fmla="*/ 97 h 123"/>
                  <a:gd name="T20" fmla="*/ 27 w 124"/>
                  <a:gd name="T21" fmla="*/ 114 h 123"/>
                  <a:gd name="T22" fmla="*/ 50 w 124"/>
                  <a:gd name="T23" fmla="*/ 120 h 123"/>
                  <a:gd name="T24" fmla="*/ 74 w 124"/>
                  <a:gd name="T25" fmla="*/ 120 h 123"/>
                  <a:gd name="T26" fmla="*/ 97 w 124"/>
                  <a:gd name="T27" fmla="*/ 114 h 123"/>
                  <a:gd name="T28" fmla="*/ 114 w 124"/>
                  <a:gd name="T29" fmla="*/ 97 h 123"/>
                  <a:gd name="T30" fmla="*/ 120 w 124"/>
                  <a:gd name="T31" fmla="*/ 73 h 123"/>
                  <a:gd name="T32" fmla="*/ 120 w 124"/>
                  <a:gd name="T33" fmla="*/ 60 h 123"/>
                  <a:gd name="T34" fmla="*/ 114 w 124"/>
                  <a:gd name="T35" fmla="*/ 40 h 123"/>
                  <a:gd name="T36" fmla="*/ 104 w 124"/>
                  <a:gd name="T37" fmla="*/ 20 h 123"/>
                  <a:gd name="T38" fmla="*/ 84 w 124"/>
                  <a:gd name="T39" fmla="*/ 11 h 123"/>
                  <a:gd name="T40" fmla="*/ 64 w 124"/>
                  <a:gd name="T41" fmla="*/ 3 h 123"/>
                  <a:gd name="T42" fmla="*/ 40 w 124"/>
                  <a:gd name="T43" fmla="*/ 11 h 123"/>
                  <a:gd name="T44" fmla="*/ 21 w 124"/>
                  <a:gd name="T45" fmla="*/ 20 h 123"/>
                  <a:gd name="T46" fmla="*/ 10 w 124"/>
                  <a:gd name="T47" fmla="*/ 40 h 123"/>
                  <a:gd name="T48" fmla="*/ 4 w 124"/>
                  <a:gd name="T49" fmla="*/ 60 h 123"/>
                  <a:gd name="T50" fmla="*/ 10 w 124"/>
                  <a:gd name="T51" fmla="*/ 83 h 123"/>
                  <a:gd name="T52" fmla="*/ 21 w 124"/>
                  <a:gd name="T53" fmla="*/ 103 h 123"/>
                  <a:gd name="T54" fmla="*/ 40 w 124"/>
                  <a:gd name="T55" fmla="*/ 114 h 123"/>
                  <a:gd name="T56" fmla="*/ 64 w 124"/>
                  <a:gd name="T57" fmla="*/ 120 h 123"/>
                  <a:gd name="T58" fmla="*/ 84 w 124"/>
                  <a:gd name="T59" fmla="*/ 114 h 123"/>
                  <a:gd name="T60" fmla="*/ 104 w 124"/>
                  <a:gd name="T61" fmla="*/ 103 h 123"/>
                  <a:gd name="T62" fmla="*/ 114 w 124"/>
                  <a:gd name="T63" fmla="*/ 83 h 123"/>
                  <a:gd name="T64" fmla="*/ 120 w 124"/>
                  <a:gd name="T65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0"/>
                    </a:moveTo>
                    <a:lnTo>
                      <a:pt x="120" y="51"/>
                    </a:lnTo>
                    <a:lnTo>
                      <a:pt x="118" y="37"/>
                    </a:lnTo>
                    <a:lnTo>
                      <a:pt x="114" y="28"/>
                    </a:lnTo>
                    <a:lnTo>
                      <a:pt x="104" y="18"/>
                    </a:lnTo>
                    <a:lnTo>
                      <a:pt x="97" y="11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7" y="7"/>
                    </a:lnTo>
                    <a:lnTo>
                      <a:pt x="27" y="11"/>
                    </a:lnTo>
                    <a:lnTo>
                      <a:pt x="21" y="18"/>
                    </a:lnTo>
                    <a:lnTo>
                      <a:pt x="10" y="28"/>
                    </a:lnTo>
                    <a:lnTo>
                      <a:pt x="8" y="37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4" y="73"/>
                    </a:lnTo>
                    <a:lnTo>
                      <a:pt x="8" y="87"/>
                    </a:lnTo>
                    <a:lnTo>
                      <a:pt x="10" y="97"/>
                    </a:lnTo>
                    <a:lnTo>
                      <a:pt x="21" y="103"/>
                    </a:lnTo>
                    <a:lnTo>
                      <a:pt x="27" y="114"/>
                    </a:lnTo>
                    <a:lnTo>
                      <a:pt x="37" y="117"/>
                    </a:lnTo>
                    <a:lnTo>
                      <a:pt x="50" y="120"/>
                    </a:lnTo>
                    <a:lnTo>
                      <a:pt x="64" y="123"/>
                    </a:lnTo>
                    <a:lnTo>
                      <a:pt x="74" y="120"/>
                    </a:lnTo>
                    <a:lnTo>
                      <a:pt x="87" y="117"/>
                    </a:lnTo>
                    <a:lnTo>
                      <a:pt x="97" y="114"/>
                    </a:lnTo>
                    <a:lnTo>
                      <a:pt x="104" y="103"/>
                    </a:lnTo>
                    <a:lnTo>
                      <a:pt x="114" y="97"/>
                    </a:lnTo>
                    <a:lnTo>
                      <a:pt x="118" y="87"/>
                    </a:lnTo>
                    <a:lnTo>
                      <a:pt x="120" y="73"/>
                    </a:lnTo>
                    <a:lnTo>
                      <a:pt x="124" y="60"/>
                    </a:lnTo>
                    <a:lnTo>
                      <a:pt x="120" y="60"/>
                    </a:lnTo>
                    <a:lnTo>
                      <a:pt x="118" y="51"/>
                    </a:lnTo>
                    <a:lnTo>
                      <a:pt x="114" y="40"/>
                    </a:lnTo>
                    <a:lnTo>
                      <a:pt x="110" y="30"/>
                    </a:lnTo>
                    <a:lnTo>
                      <a:pt x="104" y="20"/>
                    </a:lnTo>
                    <a:lnTo>
                      <a:pt x="95" y="13"/>
                    </a:lnTo>
                    <a:lnTo>
                      <a:pt x="84" y="11"/>
                    </a:lnTo>
                    <a:lnTo>
                      <a:pt x="74" y="7"/>
                    </a:lnTo>
                    <a:lnTo>
                      <a:pt x="64" y="3"/>
                    </a:lnTo>
                    <a:lnTo>
                      <a:pt x="50" y="7"/>
                    </a:lnTo>
                    <a:lnTo>
                      <a:pt x="40" y="11"/>
                    </a:lnTo>
                    <a:lnTo>
                      <a:pt x="31" y="13"/>
                    </a:lnTo>
                    <a:lnTo>
                      <a:pt x="21" y="20"/>
                    </a:lnTo>
                    <a:lnTo>
                      <a:pt x="15" y="30"/>
                    </a:lnTo>
                    <a:lnTo>
                      <a:pt x="10" y="40"/>
                    </a:lnTo>
                    <a:lnTo>
                      <a:pt x="8" y="51"/>
                    </a:lnTo>
                    <a:lnTo>
                      <a:pt x="4" y="60"/>
                    </a:lnTo>
                    <a:lnTo>
                      <a:pt x="8" y="73"/>
                    </a:lnTo>
                    <a:lnTo>
                      <a:pt x="10" y="83"/>
                    </a:lnTo>
                    <a:lnTo>
                      <a:pt x="15" y="93"/>
                    </a:lnTo>
                    <a:lnTo>
                      <a:pt x="21" y="103"/>
                    </a:lnTo>
                    <a:lnTo>
                      <a:pt x="31" y="110"/>
                    </a:lnTo>
                    <a:lnTo>
                      <a:pt x="40" y="114"/>
                    </a:lnTo>
                    <a:lnTo>
                      <a:pt x="50" y="117"/>
                    </a:lnTo>
                    <a:lnTo>
                      <a:pt x="64" y="120"/>
                    </a:lnTo>
                    <a:lnTo>
                      <a:pt x="74" y="117"/>
                    </a:lnTo>
                    <a:lnTo>
                      <a:pt x="84" y="114"/>
                    </a:lnTo>
                    <a:lnTo>
                      <a:pt x="95" y="110"/>
                    </a:lnTo>
                    <a:lnTo>
                      <a:pt x="104" y="103"/>
                    </a:lnTo>
                    <a:lnTo>
                      <a:pt x="110" y="93"/>
                    </a:lnTo>
                    <a:lnTo>
                      <a:pt x="114" y="83"/>
                    </a:lnTo>
                    <a:lnTo>
                      <a:pt x="118" y="73"/>
                    </a:lnTo>
                    <a:lnTo>
                      <a:pt x="120" y="60"/>
                    </a:lnTo>
                    <a:lnTo>
                      <a:pt x="124" y="60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4" name="Freeform 1686">
                <a:extLst>
                  <a:ext uri="{FF2B5EF4-FFF2-40B4-BE49-F238E27FC236}">
                    <a16:creationId xmlns:a16="http://schemas.microsoft.com/office/drawing/2014/main" id="{95DC25BE-A476-42C5-89C7-F43F31BB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310"/>
                <a:ext cx="38" cy="39"/>
              </a:xfrm>
              <a:custGeom>
                <a:avLst/>
                <a:gdLst>
                  <a:gd name="T0" fmla="*/ 114 w 116"/>
                  <a:gd name="T1" fmla="*/ 48 h 117"/>
                  <a:gd name="T2" fmla="*/ 106 w 116"/>
                  <a:gd name="T3" fmla="*/ 27 h 117"/>
                  <a:gd name="T4" fmla="*/ 91 w 116"/>
                  <a:gd name="T5" fmla="*/ 10 h 117"/>
                  <a:gd name="T6" fmla="*/ 70 w 116"/>
                  <a:gd name="T7" fmla="*/ 4 h 117"/>
                  <a:gd name="T8" fmla="*/ 46 w 116"/>
                  <a:gd name="T9" fmla="*/ 4 h 117"/>
                  <a:gd name="T10" fmla="*/ 27 w 116"/>
                  <a:gd name="T11" fmla="*/ 10 h 117"/>
                  <a:gd name="T12" fmla="*/ 11 w 116"/>
                  <a:gd name="T13" fmla="*/ 27 h 117"/>
                  <a:gd name="T14" fmla="*/ 4 w 116"/>
                  <a:gd name="T15" fmla="*/ 48 h 117"/>
                  <a:gd name="T16" fmla="*/ 4 w 116"/>
                  <a:gd name="T17" fmla="*/ 70 h 117"/>
                  <a:gd name="T18" fmla="*/ 11 w 116"/>
                  <a:gd name="T19" fmla="*/ 90 h 117"/>
                  <a:gd name="T20" fmla="*/ 27 w 116"/>
                  <a:gd name="T21" fmla="*/ 107 h 117"/>
                  <a:gd name="T22" fmla="*/ 46 w 116"/>
                  <a:gd name="T23" fmla="*/ 114 h 117"/>
                  <a:gd name="T24" fmla="*/ 70 w 116"/>
                  <a:gd name="T25" fmla="*/ 114 h 117"/>
                  <a:gd name="T26" fmla="*/ 91 w 116"/>
                  <a:gd name="T27" fmla="*/ 107 h 117"/>
                  <a:gd name="T28" fmla="*/ 106 w 116"/>
                  <a:gd name="T29" fmla="*/ 90 h 117"/>
                  <a:gd name="T30" fmla="*/ 114 w 116"/>
                  <a:gd name="T31" fmla="*/ 70 h 117"/>
                  <a:gd name="T32" fmla="*/ 114 w 116"/>
                  <a:gd name="T33" fmla="*/ 57 h 117"/>
                  <a:gd name="T34" fmla="*/ 106 w 116"/>
                  <a:gd name="T35" fmla="*/ 37 h 117"/>
                  <a:gd name="T36" fmla="*/ 96 w 116"/>
                  <a:gd name="T37" fmla="*/ 20 h 117"/>
                  <a:gd name="T38" fmla="*/ 80 w 116"/>
                  <a:gd name="T39" fmla="*/ 10 h 117"/>
                  <a:gd name="T40" fmla="*/ 60 w 116"/>
                  <a:gd name="T41" fmla="*/ 4 h 117"/>
                  <a:gd name="T42" fmla="*/ 36 w 116"/>
                  <a:gd name="T43" fmla="*/ 10 h 117"/>
                  <a:gd name="T44" fmla="*/ 20 w 116"/>
                  <a:gd name="T45" fmla="*/ 20 h 117"/>
                  <a:gd name="T46" fmla="*/ 11 w 116"/>
                  <a:gd name="T47" fmla="*/ 37 h 117"/>
                  <a:gd name="T48" fmla="*/ 4 w 116"/>
                  <a:gd name="T49" fmla="*/ 57 h 117"/>
                  <a:gd name="T50" fmla="*/ 11 w 116"/>
                  <a:gd name="T51" fmla="*/ 80 h 117"/>
                  <a:gd name="T52" fmla="*/ 20 w 116"/>
                  <a:gd name="T53" fmla="*/ 97 h 117"/>
                  <a:gd name="T54" fmla="*/ 36 w 116"/>
                  <a:gd name="T55" fmla="*/ 107 h 117"/>
                  <a:gd name="T56" fmla="*/ 60 w 116"/>
                  <a:gd name="T57" fmla="*/ 114 h 117"/>
                  <a:gd name="T58" fmla="*/ 80 w 116"/>
                  <a:gd name="T59" fmla="*/ 107 h 117"/>
                  <a:gd name="T60" fmla="*/ 96 w 116"/>
                  <a:gd name="T61" fmla="*/ 97 h 117"/>
                  <a:gd name="T62" fmla="*/ 106 w 116"/>
                  <a:gd name="T63" fmla="*/ 80 h 117"/>
                  <a:gd name="T64" fmla="*/ 114 w 116"/>
                  <a:gd name="T65" fmla="*/ 5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7">
                    <a:moveTo>
                      <a:pt x="116" y="57"/>
                    </a:moveTo>
                    <a:lnTo>
                      <a:pt x="114" y="48"/>
                    </a:lnTo>
                    <a:lnTo>
                      <a:pt x="110" y="37"/>
                    </a:lnTo>
                    <a:lnTo>
                      <a:pt x="106" y="27"/>
                    </a:lnTo>
                    <a:lnTo>
                      <a:pt x="100" y="17"/>
                    </a:lnTo>
                    <a:lnTo>
                      <a:pt x="91" y="10"/>
                    </a:lnTo>
                    <a:lnTo>
                      <a:pt x="80" y="8"/>
                    </a:lnTo>
                    <a:lnTo>
                      <a:pt x="70" y="4"/>
                    </a:lnTo>
                    <a:lnTo>
                      <a:pt x="60" y="0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6" y="37"/>
                    </a:lnTo>
                    <a:lnTo>
                      <a:pt x="4" y="48"/>
                    </a:lnTo>
                    <a:lnTo>
                      <a:pt x="0" y="57"/>
                    </a:lnTo>
                    <a:lnTo>
                      <a:pt x="4" y="70"/>
                    </a:lnTo>
                    <a:lnTo>
                      <a:pt x="6" y="80"/>
                    </a:lnTo>
                    <a:lnTo>
                      <a:pt x="11" y="90"/>
                    </a:lnTo>
                    <a:lnTo>
                      <a:pt x="17" y="100"/>
                    </a:lnTo>
                    <a:lnTo>
                      <a:pt x="27" y="107"/>
                    </a:lnTo>
                    <a:lnTo>
                      <a:pt x="36" y="111"/>
                    </a:lnTo>
                    <a:lnTo>
                      <a:pt x="46" y="114"/>
                    </a:lnTo>
                    <a:lnTo>
                      <a:pt x="60" y="117"/>
                    </a:lnTo>
                    <a:lnTo>
                      <a:pt x="70" y="114"/>
                    </a:lnTo>
                    <a:lnTo>
                      <a:pt x="80" y="111"/>
                    </a:lnTo>
                    <a:lnTo>
                      <a:pt x="91" y="107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0" y="80"/>
                    </a:lnTo>
                    <a:lnTo>
                      <a:pt x="114" y="70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0" y="48"/>
                    </a:lnTo>
                    <a:lnTo>
                      <a:pt x="106" y="37"/>
                    </a:lnTo>
                    <a:lnTo>
                      <a:pt x="103" y="27"/>
                    </a:lnTo>
                    <a:lnTo>
                      <a:pt x="96" y="20"/>
                    </a:lnTo>
                    <a:lnTo>
                      <a:pt x="91" y="15"/>
                    </a:lnTo>
                    <a:lnTo>
                      <a:pt x="80" y="10"/>
                    </a:lnTo>
                    <a:lnTo>
                      <a:pt x="70" y="8"/>
                    </a:lnTo>
                    <a:lnTo>
                      <a:pt x="60" y="4"/>
                    </a:lnTo>
                    <a:lnTo>
                      <a:pt x="46" y="8"/>
                    </a:lnTo>
                    <a:lnTo>
                      <a:pt x="36" y="10"/>
                    </a:lnTo>
                    <a:lnTo>
                      <a:pt x="30" y="15"/>
                    </a:lnTo>
                    <a:lnTo>
                      <a:pt x="20" y="20"/>
                    </a:lnTo>
                    <a:lnTo>
                      <a:pt x="13" y="27"/>
                    </a:lnTo>
                    <a:lnTo>
                      <a:pt x="11" y="37"/>
                    </a:lnTo>
                    <a:lnTo>
                      <a:pt x="6" y="48"/>
                    </a:lnTo>
                    <a:lnTo>
                      <a:pt x="4" y="57"/>
                    </a:lnTo>
                    <a:lnTo>
                      <a:pt x="6" y="70"/>
                    </a:lnTo>
                    <a:lnTo>
                      <a:pt x="11" y="80"/>
                    </a:lnTo>
                    <a:lnTo>
                      <a:pt x="13" y="88"/>
                    </a:lnTo>
                    <a:lnTo>
                      <a:pt x="20" y="97"/>
                    </a:lnTo>
                    <a:lnTo>
                      <a:pt x="30" y="105"/>
                    </a:lnTo>
                    <a:lnTo>
                      <a:pt x="36" y="107"/>
                    </a:lnTo>
                    <a:lnTo>
                      <a:pt x="46" y="111"/>
                    </a:lnTo>
                    <a:lnTo>
                      <a:pt x="60" y="114"/>
                    </a:lnTo>
                    <a:lnTo>
                      <a:pt x="70" y="111"/>
                    </a:lnTo>
                    <a:lnTo>
                      <a:pt x="80" y="107"/>
                    </a:lnTo>
                    <a:lnTo>
                      <a:pt x="91" y="105"/>
                    </a:lnTo>
                    <a:lnTo>
                      <a:pt x="96" y="97"/>
                    </a:lnTo>
                    <a:lnTo>
                      <a:pt x="103" y="88"/>
                    </a:lnTo>
                    <a:lnTo>
                      <a:pt x="106" y="80"/>
                    </a:lnTo>
                    <a:lnTo>
                      <a:pt x="110" y="70"/>
                    </a:lnTo>
                    <a:lnTo>
                      <a:pt x="114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5" name="Freeform 1687">
                <a:extLst>
                  <a:ext uri="{FF2B5EF4-FFF2-40B4-BE49-F238E27FC236}">
                    <a16:creationId xmlns:a16="http://schemas.microsoft.com/office/drawing/2014/main" id="{973126C7-3CB1-4B4F-8C32-135182A2F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311"/>
                <a:ext cx="37" cy="37"/>
              </a:xfrm>
              <a:custGeom>
                <a:avLst/>
                <a:gdLst>
                  <a:gd name="T0" fmla="*/ 106 w 110"/>
                  <a:gd name="T1" fmla="*/ 42 h 110"/>
                  <a:gd name="T2" fmla="*/ 99 w 110"/>
                  <a:gd name="T3" fmla="*/ 23 h 110"/>
                  <a:gd name="T4" fmla="*/ 87 w 110"/>
                  <a:gd name="T5" fmla="*/ 10 h 110"/>
                  <a:gd name="T6" fmla="*/ 66 w 110"/>
                  <a:gd name="T7" fmla="*/ 3 h 110"/>
                  <a:gd name="T8" fmla="*/ 42 w 110"/>
                  <a:gd name="T9" fmla="*/ 3 h 110"/>
                  <a:gd name="T10" fmla="*/ 26 w 110"/>
                  <a:gd name="T11" fmla="*/ 10 h 110"/>
                  <a:gd name="T12" fmla="*/ 9 w 110"/>
                  <a:gd name="T13" fmla="*/ 23 h 110"/>
                  <a:gd name="T14" fmla="*/ 2 w 110"/>
                  <a:gd name="T15" fmla="*/ 42 h 110"/>
                  <a:gd name="T16" fmla="*/ 2 w 110"/>
                  <a:gd name="T17" fmla="*/ 66 h 110"/>
                  <a:gd name="T18" fmla="*/ 9 w 110"/>
                  <a:gd name="T19" fmla="*/ 82 h 110"/>
                  <a:gd name="T20" fmla="*/ 26 w 110"/>
                  <a:gd name="T21" fmla="*/ 99 h 110"/>
                  <a:gd name="T22" fmla="*/ 42 w 110"/>
                  <a:gd name="T23" fmla="*/ 105 h 110"/>
                  <a:gd name="T24" fmla="*/ 66 w 110"/>
                  <a:gd name="T25" fmla="*/ 105 h 110"/>
                  <a:gd name="T26" fmla="*/ 87 w 110"/>
                  <a:gd name="T27" fmla="*/ 99 h 110"/>
                  <a:gd name="T28" fmla="*/ 99 w 110"/>
                  <a:gd name="T29" fmla="*/ 82 h 110"/>
                  <a:gd name="T30" fmla="*/ 106 w 110"/>
                  <a:gd name="T31" fmla="*/ 66 h 110"/>
                  <a:gd name="T32" fmla="*/ 106 w 110"/>
                  <a:gd name="T33" fmla="*/ 52 h 110"/>
                  <a:gd name="T34" fmla="*/ 99 w 110"/>
                  <a:gd name="T35" fmla="*/ 36 h 110"/>
                  <a:gd name="T36" fmla="*/ 89 w 110"/>
                  <a:gd name="T37" fmla="*/ 19 h 110"/>
                  <a:gd name="T38" fmla="*/ 72 w 110"/>
                  <a:gd name="T39" fmla="*/ 10 h 110"/>
                  <a:gd name="T40" fmla="*/ 56 w 110"/>
                  <a:gd name="T41" fmla="*/ 3 h 110"/>
                  <a:gd name="T42" fmla="*/ 36 w 110"/>
                  <a:gd name="T43" fmla="*/ 10 h 110"/>
                  <a:gd name="T44" fmla="*/ 19 w 110"/>
                  <a:gd name="T45" fmla="*/ 19 h 110"/>
                  <a:gd name="T46" fmla="*/ 9 w 110"/>
                  <a:gd name="T47" fmla="*/ 36 h 110"/>
                  <a:gd name="T48" fmla="*/ 7 w 110"/>
                  <a:gd name="T49" fmla="*/ 52 h 110"/>
                  <a:gd name="T50" fmla="*/ 9 w 110"/>
                  <a:gd name="T51" fmla="*/ 73 h 110"/>
                  <a:gd name="T52" fmla="*/ 19 w 110"/>
                  <a:gd name="T53" fmla="*/ 90 h 110"/>
                  <a:gd name="T54" fmla="*/ 36 w 110"/>
                  <a:gd name="T55" fmla="*/ 99 h 110"/>
                  <a:gd name="T56" fmla="*/ 56 w 110"/>
                  <a:gd name="T57" fmla="*/ 103 h 110"/>
                  <a:gd name="T58" fmla="*/ 72 w 110"/>
                  <a:gd name="T59" fmla="*/ 99 h 110"/>
                  <a:gd name="T60" fmla="*/ 89 w 110"/>
                  <a:gd name="T61" fmla="*/ 90 h 110"/>
                  <a:gd name="T62" fmla="*/ 99 w 110"/>
                  <a:gd name="T63" fmla="*/ 73 h 110"/>
                  <a:gd name="T64" fmla="*/ 106 w 110"/>
                  <a:gd name="T65" fmla="*/ 5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10">
                    <a:moveTo>
                      <a:pt x="110" y="52"/>
                    </a:moveTo>
                    <a:lnTo>
                      <a:pt x="106" y="42"/>
                    </a:lnTo>
                    <a:lnTo>
                      <a:pt x="102" y="33"/>
                    </a:lnTo>
                    <a:lnTo>
                      <a:pt x="99" y="23"/>
                    </a:lnTo>
                    <a:lnTo>
                      <a:pt x="92" y="16"/>
                    </a:lnTo>
                    <a:lnTo>
                      <a:pt x="87" y="10"/>
                    </a:lnTo>
                    <a:lnTo>
                      <a:pt x="76" y="6"/>
                    </a:lnTo>
                    <a:lnTo>
                      <a:pt x="66" y="3"/>
                    </a:lnTo>
                    <a:lnTo>
                      <a:pt x="56" y="0"/>
                    </a:lnTo>
                    <a:lnTo>
                      <a:pt x="42" y="3"/>
                    </a:lnTo>
                    <a:lnTo>
                      <a:pt x="32" y="6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6"/>
                    </a:lnTo>
                    <a:lnTo>
                      <a:pt x="7" y="75"/>
                    </a:lnTo>
                    <a:lnTo>
                      <a:pt x="9" y="82"/>
                    </a:lnTo>
                    <a:lnTo>
                      <a:pt x="16" y="92"/>
                    </a:lnTo>
                    <a:lnTo>
                      <a:pt x="26" y="99"/>
                    </a:lnTo>
                    <a:lnTo>
                      <a:pt x="32" y="103"/>
                    </a:lnTo>
                    <a:lnTo>
                      <a:pt x="42" y="105"/>
                    </a:lnTo>
                    <a:lnTo>
                      <a:pt x="56" y="110"/>
                    </a:lnTo>
                    <a:lnTo>
                      <a:pt x="66" y="105"/>
                    </a:lnTo>
                    <a:lnTo>
                      <a:pt x="76" y="103"/>
                    </a:lnTo>
                    <a:lnTo>
                      <a:pt x="87" y="99"/>
                    </a:lnTo>
                    <a:lnTo>
                      <a:pt x="92" y="92"/>
                    </a:lnTo>
                    <a:lnTo>
                      <a:pt x="99" y="82"/>
                    </a:lnTo>
                    <a:lnTo>
                      <a:pt x="102" y="75"/>
                    </a:lnTo>
                    <a:lnTo>
                      <a:pt x="106" y="66"/>
                    </a:lnTo>
                    <a:lnTo>
                      <a:pt x="110" y="52"/>
                    </a:lnTo>
                    <a:lnTo>
                      <a:pt x="106" y="52"/>
                    </a:lnTo>
                    <a:lnTo>
                      <a:pt x="102" y="42"/>
                    </a:lnTo>
                    <a:lnTo>
                      <a:pt x="99" y="36"/>
                    </a:lnTo>
                    <a:lnTo>
                      <a:pt x="96" y="26"/>
                    </a:lnTo>
                    <a:lnTo>
                      <a:pt x="89" y="19"/>
                    </a:lnTo>
                    <a:lnTo>
                      <a:pt x="82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6" y="3"/>
                    </a:lnTo>
                    <a:lnTo>
                      <a:pt x="47" y="6"/>
                    </a:lnTo>
                    <a:lnTo>
                      <a:pt x="36" y="10"/>
                    </a:lnTo>
                    <a:lnTo>
                      <a:pt x="26" y="13"/>
                    </a:lnTo>
                    <a:lnTo>
                      <a:pt x="19" y="19"/>
                    </a:lnTo>
                    <a:lnTo>
                      <a:pt x="13" y="26"/>
                    </a:lnTo>
                    <a:lnTo>
                      <a:pt x="9" y="36"/>
                    </a:lnTo>
                    <a:lnTo>
                      <a:pt x="7" y="42"/>
                    </a:lnTo>
                    <a:lnTo>
                      <a:pt x="7" y="52"/>
                    </a:lnTo>
                    <a:lnTo>
                      <a:pt x="7" y="63"/>
                    </a:lnTo>
                    <a:lnTo>
                      <a:pt x="9" y="73"/>
                    </a:lnTo>
                    <a:lnTo>
                      <a:pt x="13" y="82"/>
                    </a:lnTo>
                    <a:lnTo>
                      <a:pt x="19" y="90"/>
                    </a:lnTo>
                    <a:lnTo>
                      <a:pt x="26" y="96"/>
                    </a:lnTo>
                    <a:lnTo>
                      <a:pt x="36" y="99"/>
                    </a:lnTo>
                    <a:lnTo>
                      <a:pt x="47" y="103"/>
                    </a:lnTo>
                    <a:lnTo>
                      <a:pt x="56" y="103"/>
                    </a:lnTo>
                    <a:lnTo>
                      <a:pt x="66" y="103"/>
                    </a:lnTo>
                    <a:lnTo>
                      <a:pt x="72" y="99"/>
                    </a:lnTo>
                    <a:lnTo>
                      <a:pt x="82" y="96"/>
                    </a:lnTo>
                    <a:lnTo>
                      <a:pt x="89" y="90"/>
                    </a:lnTo>
                    <a:lnTo>
                      <a:pt x="96" y="82"/>
                    </a:lnTo>
                    <a:lnTo>
                      <a:pt x="99" y="73"/>
                    </a:lnTo>
                    <a:lnTo>
                      <a:pt x="102" y="63"/>
                    </a:lnTo>
                    <a:lnTo>
                      <a:pt x="106" y="52"/>
                    </a:lnTo>
                    <a:lnTo>
                      <a:pt x="110" y="52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6" name="Freeform 1688">
                <a:extLst>
                  <a:ext uri="{FF2B5EF4-FFF2-40B4-BE49-F238E27FC236}">
                    <a16:creationId xmlns:a16="http://schemas.microsoft.com/office/drawing/2014/main" id="{A23A17F2-58F8-4988-B3F0-39A048C5B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13"/>
                <a:ext cx="33" cy="33"/>
              </a:xfrm>
              <a:custGeom>
                <a:avLst/>
                <a:gdLst>
                  <a:gd name="T0" fmla="*/ 95 w 99"/>
                  <a:gd name="T1" fmla="*/ 40 h 99"/>
                  <a:gd name="T2" fmla="*/ 89 w 99"/>
                  <a:gd name="T3" fmla="*/ 23 h 99"/>
                  <a:gd name="T4" fmla="*/ 75 w 99"/>
                  <a:gd name="T5" fmla="*/ 9 h 99"/>
                  <a:gd name="T6" fmla="*/ 59 w 99"/>
                  <a:gd name="T7" fmla="*/ 2 h 99"/>
                  <a:gd name="T8" fmla="*/ 40 w 99"/>
                  <a:gd name="T9" fmla="*/ 2 h 99"/>
                  <a:gd name="T10" fmla="*/ 19 w 99"/>
                  <a:gd name="T11" fmla="*/ 9 h 99"/>
                  <a:gd name="T12" fmla="*/ 6 w 99"/>
                  <a:gd name="T13" fmla="*/ 23 h 99"/>
                  <a:gd name="T14" fmla="*/ 0 w 99"/>
                  <a:gd name="T15" fmla="*/ 40 h 99"/>
                  <a:gd name="T16" fmla="*/ 0 w 99"/>
                  <a:gd name="T17" fmla="*/ 59 h 99"/>
                  <a:gd name="T18" fmla="*/ 6 w 99"/>
                  <a:gd name="T19" fmla="*/ 80 h 99"/>
                  <a:gd name="T20" fmla="*/ 19 w 99"/>
                  <a:gd name="T21" fmla="*/ 92 h 99"/>
                  <a:gd name="T22" fmla="*/ 40 w 99"/>
                  <a:gd name="T23" fmla="*/ 99 h 99"/>
                  <a:gd name="T24" fmla="*/ 59 w 99"/>
                  <a:gd name="T25" fmla="*/ 99 h 99"/>
                  <a:gd name="T26" fmla="*/ 75 w 99"/>
                  <a:gd name="T27" fmla="*/ 92 h 99"/>
                  <a:gd name="T28" fmla="*/ 89 w 99"/>
                  <a:gd name="T29" fmla="*/ 80 h 99"/>
                  <a:gd name="T30" fmla="*/ 95 w 99"/>
                  <a:gd name="T31" fmla="*/ 59 h 99"/>
                  <a:gd name="T32" fmla="*/ 95 w 99"/>
                  <a:gd name="T33" fmla="*/ 49 h 99"/>
                  <a:gd name="T34" fmla="*/ 89 w 99"/>
                  <a:gd name="T35" fmla="*/ 32 h 99"/>
                  <a:gd name="T36" fmla="*/ 80 w 99"/>
                  <a:gd name="T37" fmla="*/ 19 h 99"/>
                  <a:gd name="T38" fmla="*/ 65 w 99"/>
                  <a:gd name="T39" fmla="*/ 9 h 99"/>
                  <a:gd name="T40" fmla="*/ 49 w 99"/>
                  <a:gd name="T41" fmla="*/ 2 h 99"/>
                  <a:gd name="T42" fmla="*/ 29 w 99"/>
                  <a:gd name="T43" fmla="*/ 9 h 99"/>
                  <a:gd name="T44" fmla="*/ 15 w 99"/>
                  <a:gd name="T45" fmla="*/ 19 h 99"/>
                  <a:gd name="T46" fmla="*/ 6 w 99"/>
                  <a:gd name="T47" fmla="*/ 32 h 99"/>
                  <a:gd name="T48" fmla="*/ 2 w 99"/>
                  <a:gd name="T49" fmla="*/ 49 h 99"/>
                  <a:gd name="T50" fmla="*/ 6 w 99"/>
                  <a:gd name="T51" fmla="*/ 70 h 99"/>
                  <a:gd name="T52" fmla="*/ 15 w 99"/>
                  <a:gd name="T53" fmla="*/ 82 h 99"/>
                  <a:gd name="T54" fmla="*/ 29 w 99"/>
                  <a:gd name="T55" fmla="*/ 92 h 99"/>
                  <a:gd name="T56" fmla="*/ 49 w 99"/>
                  <a:gd name="T57" fmla="*/ 97 h 99"/>
                  <a:gd name="T58" fmla="*/ 65 w 99"/>
                  <a:gd name="T59" fmla="*/ 92 h 99"/>
                  <a:gd name="T60" fmla="*/ 80 w 99"/>
                  <a:gd name="T61" fmla="*/ 82 h 99"/>
                  <a:gd name="T62" fmla="*/ 89 w 99"/>
                  <a:gd name="T63" fmla="*/ 70 h 99"/>
                  <a:gd name="T64" fmla="*/ 95 w 99"/>
                  <a:gd name="T65" fmla="*/ 4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9">
                    <a:moveTo>
                      <a:pt x="99" y="49"/>
                    </a:moveTo>
                    <a:lnTo>
                      <a:pt x="95" y="40"/>
                    </a:lnTo>
                    <a:lnTo>
                      <a:pt x="92" y="32"/>
                    </a:lnTo>
                    <a:lnTo>
                      <a:pt x="89" y="23"/>
                    </a:lnTo>
                    <a:lnTo>
                      <a:pt x="82" y="17"/>
                    </a:lnTo>
                    <a:lnTo>
                      <a:pt x="75" y="9"/>
                    </a:lnTo>
                    <a:lnTo>
                      <a:pt x="65" y="7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29" y="7"/>
                    </a:lnTo>
                    <a:lnTo>
                      <a:pt x="19" y="9"/>
                    </a:lnTo>
                    <a:lnTo>
                      <a:pt x="13" y="17"/>
                    </a:lnTo>
                    <a:lnTo>
                      <a:pt x="6" y="23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70"/>
                    </a:lnTo>
                    <a:lnTo>
                      <a:pt x="6" y="80"/>
                    </a:lnTo>
                    <a:lnTo>
                      <a:pt x="13" y="86"/>
                    </a:lnTo>
                    <a:lnTo>
                      <a:pt x="19" y="92"/>
                    </a:lnTo>
                    <a:lnTo>
                      <a:pt x="29" y="97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59" y="99"/>
                    </a:lnTo>
                    <a:lnTo>
                      <a:pt x="65" y="97"/>
                    </a:lnTo>
                    <a:lnTo>
                      <a:pt x="75" y="92"/>
                    </a:lnTo>
                    <a:lnTo>
                      <a:pt x="82" y="86"/>
                    </a:lnTo>
                    <a:lnTo>
                      <a:pt x="89" y="80"/>
                    </a:lnTo>
                    <a:lnTo>
                      <a:pt x="92" y="70"/>
                    </a:lnTo>
                    <a:lnTo>
                      <a:pt x="95" y="59"/>
                    </a:lnTo>
                    <a:lnTo>
                      <a:pt x="99" y="49"/>
                    </a:lnTo>
                    <a:lnTo>
                      <a:pt x="95" y="49"/>
                    </a:lnTo>
                    <a:lnTo>
                      <a:pt x="92" y="42"/>
                    </a:lnTo>
                    <a:lnTo>
                      <a:pt x="89" y="32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2" y="13"/>
                    </a:lnTo>
                    <a:lnTo>
                      <a:pt x="65" y="9"/>
                    </a:lnTo>
                    <a:lnTo>
                      <a:pt x="55" y="7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29" y="9"/>
                    </a:lnTo>
                    <a:lnTo>
                      <a:pt x="23" y="13"/>
                    </a:lnTo>
                    <a:lnTo>
                      <a:pt x="15" y="19"/>
                    </a:lnTo>
                    <a:lnTo>
                      <a:pt x="9" y="26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49"/>
                    </a:lnTo>
                    <a:lnTo>
                      <a:pt x="2" y="59"/>
                    </a:lnTo>
                    <a:lnTo>
                      <a:pt x="6" y="70"/>
                    </a:lnTo>
                    <a:lnTo>
                      <a:pt x="9" y="76"/>
                    </a:lnTo>
                    <a:lnTo>
                      <a:pt x="15" y="82"/>
                    </a:lnTo>
                    <a:lnTo>
                      <a:pt x="23" y="89"/>
                    </a:lnTo>
                    <a:lnTo>
                      <a:pt x="29" y="92"/>
                    </a:lnTo>
                    <a:lnTo>
                      <a:pt x="40" y="97"/>
                    </a:lnTo>
                    <a:lnTo>
                      <a:pt x="49" y="97"/>
                    </a:lnTo>
                    <a:lnTo>
                      <a:pt x="55" y="97"/>
                    </a:lnTo>
                    <a:lnTo>
                      <a:pt x="65" y="92"/>
                    </a:lnTo>
                    <a:lnTo>
                      <a:pt x="72" y="89"/>
                    </a:lnTo>
                    <a:lnTo>
                      <a:pt x="80" y="82"/>
                    </a:lnTo>
                    <a:lnTo>
                      <a:pt x="86" y="76"/>
                    </a:lnTo>
                    <a:lnTo>
                      <a:pt x="89" y="70"/>
                    </a:lnTo>
                    <a:lnTo>
                      <a:pt x="92" y="59"/>
                    </a:lnTo>
                    <a:lnTo>
                      <a:pt x="95" y="49"/>
                    </a:lnTo>
                    <a:lnTo>
                      <a:pt x="99" y="49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7" name="Freeform 1689">
                <a:extLst>
                  <a:ext uri="{FF2B5EF4-FFF2-40B4-BE49-F238E27FC236}">
                    <a16:creationId xmlns:a16="http://schemas.microsoft.com/office/drawing/2014/main" id="{06D72C2A-60E3-44E9-8D49-A494978A7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313"/>
                <a:ext cx="31" cy="32"/>
              </a:xfrm>
              <a:custGeom>
                <a:avLst/>
                <a:gdLst>
                  <a:gd name="T0" fmla="*/ 90 w 92"/>
                  <a:gd name="T1" fmla="*/ 40 h 95"/>
                  <a:gd name="T2" fmla="*/ 83 w 92"/>
                  <a:gd name="T3" fmla="*/ 24 h 95"/>
                  <a:gd name="T4" fmla="*/ 69 w 92"/>
                  <a:gd name="T5" fmla="*/ 11 h 95"/>
                  <a:gd name="T6" fmla="*/ 52 w 92"/>
                  <a:gd name="T7" fmla="*/ 5 h 95"/>
                  <a:gd name="T8" fmla="*/ 37 w 92"/>
                  <a:gd name="T9" fmla="*/ 5 h 95"/>
                  <a:gd name="T10" fmla="*/ 20 w 92"/>
                  <a:gd name="T11" fmla="*/ 11 h 95"/>
                  <a:gd name="T12" fmla="*/ 7 w 92"/>
                  <a:gd name="T13" fmla="*/ 24 h 95"/>
                  <a:gd name="T14" fmla="*/ 0 w 92"/>
                  <a:gd name="T15" fmla="*/ 40 h 95"/>
                  <a:gd name="T16" fmla="*/ 0 w 92"/>
                  <a:gd name="T17" fmla="*/ 57 h 95"/>
                  <a:gd name="T18" fmla="*/ 7 w 92"/>
                  <a:gd name="T19" fmla="*/ 74 h 95"/>
                  <a:gd name="T20" fmla="*/ 20 w 92"/>
                  <a:gd name="T21" fmla="*/ 87 h 95"/>
                  <a:gd name="T22" fmla="*/ 37 w 92"/>
                  <a:gd name="T23" fmla="*/ 95 h 95"/>
                  <a:gd name="T24" fmla="*/ 52 w 92"/>
                  <a:gd name="T25" fmla="*/ 95 h 95"/>
                  <a:gd name="T26" fmla="*/ 69 w 92"/>
                  <a:gd name="T27" fmla="*/ 87 h 95"/>
                  <a:gd name="T28" fmla="*/ 83 w 92"/>
                  <a:gd name="T29" fmla="*/ 74 h 95"/>
                  <a:gd name="T30" fmla="*/ 90 w 92"/>
                  <a:gd name="T31" fmla="*/ 57 h 95"/>
                  <a:gd name="T32" fmla="*/ 86 w 92"/>
                  <a:gd name="T33" fmla="*/ 47 h 95"/>
                  <a:gd name="T34" fmla="*/ 83 w 92"/>
                  <a:gd name="T35" fmla="*/ 30 h 95"/>
                  <a:gd name="T36" fmla="*/ 77 w 92"/>
                  <a:gd name="T37" fmla="*/ 17 h 95"/>
                  <a:gd name="T38" fmla="*/ 63 w 92"/>
                  <a:gd name="T39" fmla="*/ 11 h 95"/>
                  <a:gd name="T40" fmla="*/ 46 w 92"/>
                  <a:gd name="T41" fmla="*/ 7 h 95"/>
                  <a:gd name="T42" fmla="*/ 30 w 92"/>
                  <a:gd name="T43" fmla="*/ 11 h 95"/>
                  <a:gd name="T44" fmla="*/ 12 w 92"/>
                  <a:gd name="T45" fmla="*/ 17 h 95"/>
                  <a:gd name="T46" fmla="*/ 7 w 92"/>
                  <a:gd name="T47" fmla="*/ 30 h 95"/>
                  <a:gd name="T48" fmla="*/ 3 w 92"/>
                  <a:gd name="T49" fmla="*/ 47 h 95"/>
                  <a:gd name="T50" fmla="*/ 7 w 92"/>
                  <a:gd name="T51" fmla="*/ 64 h 95"/>
                  <a:gd name="T52" fmla="*/ 12 w 92"/>
                  <a:gd name="T53" fmla="*/ 80 h 95"/>
                  <a:gd name="T54" fmla="*/ 30 w 92"/>
                  <a:gd name="T55" fmla="*/ 87 h 95"/>
                  <a:gd name="T56" fmla="*/ 46 w 92"/>
                  <a:gd name="T57" fmla="*/ 90 h 95"/>
                  <a:gd name="T58" fmla="*/ 63 w 92"/>
                  <a:gd name="T59" fmla="*/ 87 h 95"/>
                  <a:gd name="T60" fmla="*/ 77 w 92"/>
                  <a:gd name="T61" fmla="*/ 80 h 95"/>
                  <a:gd name="T62" fmla="*/ 83 w 92"/>
                  <a:gd name="T63" fmla="*/ 64 h 95"/>
                  <a:gd name="T64" fmla="*/ 86 w 92"/>
                  <a:gd name="T65" fmla="*/ 4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5">
                    <a:moveTo>
                      <a:pt x="92" y="47"/>
                    </a:moveTo>
                    <a:lnTo>
                      <a:pt x="90" y="40"/>
                    </a:lnTo>
                    <a:lnTo>
                      <a:pt x="86" y="30"/>
                    </a:lnTo>
                    <a:lnTo>
                      <a:pt x="83" y="24"/>
                    </a:lnTo>
                    <a:lnTo>
                      <a:pt x="77" y="17"/>
                    </a:lnTo>
                    <a:lnTo>
                      <a:pt x="69" y="11"/>
                    </a:lnTo>
                    <a:lnTo>
                      <a:pt x="63" y="7"/>
                    </a:lnTo>
                    <a:lnTo>
                      <a:pt x="52" y="5"/>
                    </a:lnTo>
                    <a:lnTo>
                      <a:pt x="46" y="0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20" y="11"/>
                    </a:lnTo>
                    <a:lnTo>
                      <a:pt x="12" y="17"/>
                    </a:lnTo>
                    <a:lnTo>
                      <a:pt x="7" y="24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3" y="68"/>
                    </a:lnTo>
                    <a:lnTo>
                      <a:pt x="7" y="74"/>
                    </a:lnTo>
                    <a:lnTo>
                      <a:pt x="12" y="80"/>
                    </a:lnTo>
                    <a:lnTo>
                      <a:pt x="20" y="87"/>
                    </a:lnTo>
                    <a:lnTo>
                      <a:pt x="27" y="90"/>
                    </a:lnTo>
                    <a:lnTo>
                      <a:pt x="37" y="95"/>
                    </a:lnTo>
                    <a:lnTo>
                      <a:pt x="46" y="95"/>
                    </a:lnTo>
                    <a:lnTo>
                      <a:pt x="52" y="95"/>
                    </a:lnTo>
                    <a:lnTo>
                      <a:pt x="63" y="90"/>
                    </a:lnTo>
                    <a:lnTo>
                      <a:pt x="69" y="87"/>
                    </a:lnTo>
                    <a:lnTo>
                      <a:pt x="77" y="80"/>
                    </a:lnTo>
                    <a:lnTo>
                      <a:pt x="83" y="74"/>
                    </a:lnTo>
                    <a:lnTo>
                      <a:pt x="86" y="68"/>
                    </a:lnTo>
                    <a:lnTo>
                      <a:pt x="90" y="57"/>
                    </a:lnTo>
                    <a:lnTo>
                      <a:pt x="92" y="47"/>
                    </a:lnTo>
                    <a:lnTo>
                      <a:pt x="86" y="47"/>
                    </a:lnTo>
                    <a:lnTo>
                      <a:pt x="86" y="40"/>
                    </a:lnTo>
                    <a:lnTo>
                      <a:pt x="83" y="30"/>
                    </a:lnTo>
                    <a:lnTo>
                      <a:pt x="80" y="24"/>
                    </a:lnTo>
                    <a:lnTo>
                      <a:pt x="77" y="17"/>
                    </a:lnTo>
                    <a:lnTo>
                      <a:pt x="69" y="15"/>
                    </a:lnTo>
                    <a:lnTo>
                      <a:pt x="63" y="11"/>
                    </a:lnTo>
                    <a:lnTo>
                      <a:pt x="52" y="7"/>
                    </a:lnTo>
                    <a:lnTo>
                      <a:pt x="46" y="7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0" y="15"/>
                    </a:lnTo>
                    <a:lnTo>
                      <a:pt x="12" y="17"/>
                    </a:lnTo>
                    <a:lnTo>
                      <a:pt x="10" y="24"/>
                    </a:lnTo>
                    <a:lnTo>
                      <a:pt x="7" y="30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3" y="57"/>
                    </a:lnTo>
                    <a:lnTo>
                      <a:pt x="7" y="64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0" y="87"/>
                    </a:lnTo>
                    <a:lnTo>
                      <a:pt x="37" y="90"/>
                    </a:lnTo>
                    <a:lnTo>
                      <a:pt x="46" y="90"/>
                    </a:lnTo>
                    <a:lnTo>
                      <a:pt x="52" y="90"/>
                    </a:lnTo>
                    <a:lnTo>
                      <a:pt x="63" y="87"/>
                    </a:lnTo>
                    <a:lnTo>
                      <a:pt x="69" y="84"/>
                    </a:lnTo>
                    <a:lnTo>
                      <a:pt x="77" y="80"/>
                    </a:lnTo>
                    <a:lnTo>
                      <a:pt x="80" y="74"/>
                    </a:lnTo>
                    <a:lnTo>
                      <a:pt x="83" y="64"/>
                    </a:lnTo>
                    <a:lnTo>
                      <a:pt x="86" y="57"/>
                    </a:lnTo>
                    <a:lnTo>
                      <a:pt x="86" y="47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8" name="Freeform 1690">
                <a:extLst>
                  <a:ext uri="{FF2B5EF4-FFF2-40B4-BE49-F238E27FC236}">
                    <a16:creationId xmlns:a16="http://schemas.microsoft.com/office/drawing/2014/main" id="{47FEF8DA-5301-46AD-AD8F-B0F92022B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316"/>
                <a:ext cx="28" cy="27"/>
              </a:xfrm>
              <a:custGeom>
                <a:avLst/>
                <a:gdLst>
                  <a:gd name="T0" fmla="*/ 83 w 83"/>
                  <a:gd name="T1" fmla="*/ 33 h 83"/>
                  <a:gd name="T2" fmla="*/ 76 w 83"/>
                  <a:gd name="T3" fmla="*/ 17 h 83"/>
                  <a:gd name="T4" fmla="*/ 66 w 83"/>
                  <a:gd name="T5" fmla="*/ 8 h 83"/>
                  <a:gd name="T6" fmla="*/ 49 w 83"/>
                  <a:gd name="T7" fmla="*/ 0 h 83"/>
                  <a:gd name="T8" fmla="*/ 34 w 83"/>
                  <a:gd name="T9" fmla="*/ 0 h 83"/>
                  <a:gd name="T10" fmla="*/ 16 w 83"/>
                  <a:gd name="T11" fmla="*/ 8 h 83"/>
                  <a:gd name="T12" fmla="*/ 6 w 83"/>
                  <a:gd name="T13" fmla="*/ 17 h 83"/>
                  <a:gd name="T14" fmla="*/ 0 w 83"/>
                  <a:gd name="T15" fmla="*/ 33 h 83"/>
                  <a:gd name="T16" fmla="*/ 0 w 83"/>
                  <a:gd name="T17" fmla="*/ 50 h 83"/>
                  <a:gd name="T18" fmla="*/ 6 w 83"/>
                  <a:gd name="T19" fmla="*/ 67 h 83"/>
                  <a:gd name="T20" fmla="*/ 16 w 83"/>
                  <a:gd name="T21" fmla="*/ 77 h 83"/>
                  <a:gd name="T22" fmla="*/ 34 w 83"/>
                  <a:gd name="T23" fmla="*/ 83 h 83"/>
                  <a:gd name="T24" fmla="*/ 49 w 83"/>
                  <a:gd name="T25" fmla="*/ 83 h 83"/>
                  <a:gd name="T26" fmla="*/ 66 w 83"/>
                  <a:gd name="T27" fmla="*/ 77 h 83"/>
                  <a:gd name="T28" fmla="*/ 76 w 83"/>
                  <a:gd name="T29" fmla="*/ 67 h 83"/>
                  <a:gd name="T30" fmla="*/ 83 w 83"/>
                  <a:gd name="T31" fmla="*/ 50 h 83"/>
                  <a:gd name="T32" fmla="*/ 79 w 83"/>
                  <a:gd name="T33" fmla="*/ 40 h 83"/>
                  <a:gd name="T34" fmla="*/ 76 w 83"/>
                  <a:gd name="T35" fmla="*/ 27 h 83"/>
                  <a:gd name="T36" fmla="*/ 69 w 83"/>
                  <a:gd name="T37" fmla="*/ 14 h 83"/>
                  <a:gd name="T38" fmla="*/ 57 w 83"/>
                  <a:gd name="T39" fmla="*/ 8 h 83"/>
                  <a:gd name="T40" fmla="*/ 43 w 83"/>
                  <a:gd name="T41" fmla="*/ 3 h 83"/>
                  <a:gd name="T42" fmla="*/ 26 w 83"/>
                  <a:gd name="T43" fmla="*/ 8 h 83"/>
                  <a:gd name="T44" fmla="*/ 13 w 83"/>
                  <a:gd name="T45" fmla="*/ 14 h 83"/>
                  <a:gd name="T46" fmla="*/ 6 w 83"/>
                  <a:gd name="T47" fmla="*/ 27 h 83"/>
                  <a:gd name="T48" fmla="*/ 3 w 83"/>
                  <a:gd name="T49" fmla="*/ 40 h 83"/>
                  <a:gd name="T50" fmla="*/ 6 w 83"/>
                  <a:gd name="T51" fmla="*/ 57 h 83"/>
                  <a:gd name="T52" fmla="*/ 13 w 83"/>
                  <a:gd name="T53" fmla="*/ 71 h 83"/>
                  <a:gd name="T54" fmla="*/ 26 w 83"/>
                  <a:gd name="T55" fmla="*/ 77 h 83"/>
                  <a:gd name="T56" fmla="*/ 43 w 83"/>
                  <a:gd name="T57" fmla="*/ 80 h 83"/>
                  <a:gd name="T58" fmla="*/ 57 w 83"/>
                  <a:gd name="T59" fmla="*/ 77 h 83"/>
                  <a:gd name="T60" fmla="*/ 69 w 83"/>
                  <a:gd name="T61" fmla="*/ 71 h 83"/>
                  <a:gd name="T62" fmla="*/ 76 w 83"/>
                  <a:gd name="T63" fmla="*/ 57 h 83"/>
                  <a:gd name="T64" fmla="*/ 79 w 83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0"/>
                    </a:moveTo>
                    <a:lnTo>
                      <a:pt x="83" y="33"/>
                    </a:lnTo>
                    <a:lnTo>
                      <a:pt x="79" y="23"/>
                    </a:lnTo>
                    <a:lnTo>
                      <a:pt x="76" y="17"/>
                    </a:lnTo>
                    <a:lnTo>
                      <a:pt x="74" y="10"/>
                    </a:lnTo>
                    <a:lnTo>
                      <a:pt x="66" y="8"/>
                    </a:lnTo>
                    <a:lnTo>
                      <a:pt x="59" y="3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3"/>
                    </a:lnTo>
                    <a:lnTo>
                      <a:pt x="16" y="8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10" y="73"/>
                    </a:lnTo>
                    <a:lnTo>
                      <a:pt x="16" y="77"/>
                    </a:lnTo>
                    <a:lnTo>
                      <a:pt x="26" y="80"/>
                    </a:lnTo>
                    <a:lnTo>
                      <a:pt x="34" y="83"/>
                    </a:lnTo>
                    <a:lnTo>
                      <a:pt x="43" y="83"/>
                    </a:lnTo>
                    <a:lnTo>
                      <a:pt x="49" y="83"/>
                    </a:lnTo>
                    <a:lnTo>
                      <a:pt x="59" y="80"/>
                    </a:lnTo>
                    <a:lnTo>
                      <a:pt x="66" y="77"/>
                    </a:lnTo>
                    <a:lnTo>
                      <a:pt x="74" y="73"/>
                    </a:lnTo>
                    <a:lnTo>
                      <a:pt x="76" y="67"/>
                    </a:lnTo>
                    <a:lnTo>
                      <a:pt x="79" y="57"/>
                    </a:lnTo>
                    <a:lnTo>
                      <a:pt x="83" y="50"/>
                    </a:lnTo>
                    <a:lnTo>
                      <a:pt x="83" y="40"/>
                    </a:lnTo>
                    <a:lnTo>
                      <a:pt x="79" y="40"/>
                    </a:lnTo>
                    <a:lnTo>
                      <a:pt x="79" y="33"/>
                    </a:lnTo>
                    <a:lnTo>
                      <a:pt x="76" y="27"/>
                    </a:lnTo>
                    <a:lnTo>
                      <a:pt x="74" y="20"/>
                    </a:lnTo>
                    <a:lnTo>
                      <a:pt x="69" y="14"/>
                    </a:lnTo>
                    <a:lnTo>
                      <a:pt x="63" y="10"/>
                    </a:lnTo>
                    <a:lnTo>
                      <a:pt x="57" y="8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4" y="3"/>
                    </a:lnTo>
                    <a:lnTo>
                      <a:pt x="26" y="8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10" y="20"/>
                    </a:lnTo>
                    <a:lnTo>
                      <a:pt x="6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71"/>
                    </a:lnTo>
                    <a:lnTo>
                      <a:pt x="19" y="73"/>
                    </a:lnTo>
                    <a:lnTo>
                      <a:pt x="26" y="77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49" y="80"/>
                    </a:lnTo>
                    <a:lnTo>
                      <a:pt x="57" y="77"/>
                    </a:lnTo>
                    <a:lnTo>
                      <a:pt x="63" y="73"/>
                    </a:lnTo>
                    <a:lnTo>
                      <a:pt x="69" y="71"/>
                    </a:lnTo>
                    <a:lnTo>
                      <a:pt x="74" y="63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79" y="40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19" name="Freeform 1691">
                <a:extLst>
                  <a:ext uri="{FF2B5EF4-FFF2-40B4-BE49-F238E27FC236}">
                    <a16:creationId xmlns:a16="http://schemas.microsoft.com/office/drawing/2014/main" id="{C26F2372-524A-45DA-9FC3-518D889BF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317"/>
                <a:ext cx="26" cy="25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60 w 76"/>
                  <a:gd name="T5" fmla="*/ 7 h 77"/>
                  <a:gd name="T6" fmla="*/ 46 w 76"/>
                  <a:gd name="T7" fmla="*/ 0 h 77"/>
                  <a:gd name="T8" fmla="*/ 31 w 76"/>
                  <a:gd name="T9" fmla="*/ 0 h 77"/>
                  <a:gd name="T10" fmla="*/ 16 w 76"/>
                  <a:gd name="T11" fmla="*/ 7 h 77"/>
                  <a:gd name="T12" fmla="*/ 7 w 76"/>
                  <a:gd name="T13" fmla="*/ 17 h 77"/>
                  <a:gd name="T14" fmla="*/ 0 w 76"/>
                  <a:gd name="T15" fmla="*/ 30 h 77"/>
                  <a:gd name="T16" fmla="*/ 0 w 76"/>
                  <a:gd name="T17" fmla="*/ 47 h 77"/>
                  <a:gd name="T18" fmla="*/ 7 w 76"/>
                  <a:gd name="T19" fmla="*/ 60 h 77"/>
                  <a:gd name="T20" fmla="*/ 16 w 76"/>
                  <a:gd name="T21" fmla="*/ 70 h 77"/>
                  <a:gd name="T22" fmla="*/ 31 w 76"/>
                  <a:gd name="T23" fmla="*/ 77 h 77"/>
                  <a:gd name="T24" fmla="*/ 46 w 76"/>
                  <a:gd name="T25" fmla="*/ 77 h 77"/>
                  <a:gd name="T26" fmla="*/ 60 w 76"/>
                  <a:gd name="T27" fmla="*/ 70 h 77"/>
                  <a:gd name="T28" fmla="*/ 71 w 76"/>
                  <a:gd name="T29" fmla="*/ 60 h 77"/>
                  <a:gd name="T30" fmla="*/ 76 w 76"/>
                  <a:gd name="T31" fmla="*/ 47 h 77"/>
                  <a:gd name="T32" fmla="*/ 73 w 76"/>
                  <a:gd name="T33" fmla="*/ 37 h 77"/>
                  <a:gd name="T34" fmla="*/ 71 w 76"/>
                  <a:gd name="T35" fmla="*/ 24 h 77"/>
                  <a:gd name="T36" fmla="*/ 63 w 76"/>
                  <a:gd name="T37" fmla="*/ 14 h 77"/>
                  <a:gd name="T38" fmla="*/ 54 w 76"/>
                  <a:gd name="T39" fmla="*/ 7 h 77"/>
                  <a:gd name="T40" fmla="*/ 40 w 76"/>
                  <a:gd name="T41" fmla="*/ 5 h 77"/>
                  <a:gd name="T42" fmla="*/ 23 w 76"/>
                  <a:gd name="T43" fmla="*/ 7 h 77"/>
                  <a:gd name="T44" fmla="*/ 13 w 76"/>
                  <a:gd name="T45" fmla="*/ 14 h 77"/>
                  <a:gd name="T46" fmla="*/ 7 w 76"/>
                  <a:gd name="T47" fmla="*/ 24 h 77"/>
                  <a:gd name="T48" fmla="*/ 3 w 76"/>
                  <a:gd name="T49" fmla="*/ 37 h 77"/>
                  <a:gd name="T50" fmla="*/ 7 w 76"/>
                  <a:gd name="T51" fmla="*/ 54 h 77"/>
                  <a:gd name="T52" fmla="*/ 13 w 76"/>
                  <a:gd name="T53" fmla="*/ 64 h 77"/>
                  <a:gd name="T54" fmla="*/ 23 w 76"/>
                  <a:gd name="T55" fmla="*/ 70 h 77"/>
                  <a:gd name="T56" fmla="*/ 40 w 76"/>
                  <a:gd name="T57" fmla="*/ 74 h 77"/>
                  <a:gd name="T58" fmla="*/ 54 w 76"/>
                  <a:gd name="T59" fmla="*/ 70 h 77"/>
                  <a:gd name="T60" fmla="*/ 63 w 76"/>
                  <a:gd name="T61" fmla="*/ 64 h 77"/>
                  <a:gd name="T62" fmla="*/ 71 w 76"/>
                  <a:gd name="T63" fmla="*/ 54 h 77"/>
                  <a:gd name="T64" fmla="*/ 73 w 76"/>
                  <a:gd name="T65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37"/>
                    </a:moveTo>
                    <a:lnTo>
                      <a:pt x="76" y="30"/>
                    </a:lnTo>
                    <a:lnTo>
                      <a:pt x="73" y="24"/>
                    </a:lnTo>
                    <a:lnTo>
                      <a:pt x="71" y="17"/>
                    </a:lnTo>
                    <a:lnTo>
                      <a:pt x="66" y="11"/>
                    </a:lnTo>
                    <a:lnTo>
                      <a:pt x="60" y="7"/>
                    </a:lnTo>
                    <a:lnTo>
                      <a:pt x="54" y="5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0" y="68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31" y="77"/>
                    </a:lnTo>
                    <a:lnTo>
                      <a:pt x="40" y="77"/>
                    </a:lnTo>
                    <a:lnTo>
                      <a:pt x="46" y="77"/>
                    </a:lnTo>
                    <a:lnTo>
                      <a:pt x="54" y="74"/>
                    </a:lnTo>
                    <a:lnTo>
                      <a:pt x="60" y="70"/>
                    </a:lnTo>
                    <a:lnTo>
                      <a:pt x="66" y="68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6" y="47"/>
                    </a:lnTo>
                    <a:lnTo>
                      <a:pt x="76" y="37"/>
                    </a:lnTo>
                    <a:lnTo>
                      <a:pt x="73" y="37"/>
                    </a:lnTo>
                    <a:lnTo>
                      <a:pt x="73" y="30"/>
                    </a:lnTo>
                    <a:lnTo>
                      <a:pt x="71" y="24"/>
                    </a:lnTo>
                    <a:lnTo>
                      <a:pt x="66" y="17"/>
                    </a:lnTo>
                    <a:lnTo>
                      <a:pt x="63" y="14"/>
                    </a:lnTo>
                    <a:lnTo>
                      <a:pt x="60" y="7"/>
                    </a:lnTo>
                    <a:lnTo>
                      <a:pt x="54" y="7"/>
                    </a:lnTo>
                    <a:lnTo>
                      <a:pt x="46" y="5"/>
                    </a:lnTo>
                    <a:lnTo>
                      <a:pt x="40" y="5"/>
                    </a:lnTo>
                    <a:lnTo>
                      <a:pt x="31" y="5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7" y="24"/>
                    </a:lnTo>
                    <a:lnTo>
                      <a:pt x="3" y="30"/>
                    </a:lnTo>
                    <a:lnTo>
                      <a:pt x="3" y="37"/>
                    </a:lnTo>
                    <a:lnTo>
                      <a:pt x="3" y="47"/>
                    </a:lnTo>
                    <a:lnTo>
                      <a:pt x="7" y="54"/>
                    </a:lnTo>
                    <a:lnTo>
                      <a:pt x="10" y="57"/>
                    </a:lnTo>
                    <a:lnTo>
                      <a:pt x="13" y="64"/>
                    </a:lnTo>
                    <a:lnTo>
                      <a:pt x="20" y="68"/>
                    </a:lnTo>
                    <a:lnTo>
                      <a:pt x="23" y="70"/>
                    </a:lnTo>
                    <a:lnTo>
                      <a:pt x="31" y="74"/>
                    </a:lnTo>
                    <a:lnTo>
                      <a:pt x="40" y="74"/>
                    </a:lnTo>
                    <a:lnTo>
                      <a:pt x="46" y="74"/>
                    </a:lnTo>
                    <a:lnTo>
                      <a:pt x="54" y="70"/>
                    </a:lnTo>
                    <a:lnTo>
                      <a:pt x="60" y="68"/>
                    </a:lnTo>
                    <a:lnTo>
                      <a:pt x="63" y="64"/>
                    </a:lnTo>
                    <a:lnTo>
                      <a:pt x="66" y="57"/>
                    </a:lnTo>
                    <a:lnTo>
                      <a:pt x="71" y="54"/>
                    </a:lnTo>
                    <a:lnTo>
                      <a:pt x="73" y="47"/>
                    </a:lnTo>
                    <a:lnTo>
                      <a:pt x="73" y="37"/>
                    </a:lnTo>
                    <a:lnTo>
                      <a:pt x="76" y="37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0" name="Freeform 1692">
                <a:extLst>
                  <a:ext uri="{FF2B5EF4-FFF2-40B4-BE49-F238E27FC236}">
                    <a16:creationId xmlns:a16="http://schemas.microsoft.com/office/drawing/2014/main" id="{8B12E02A-B96D-4023-8716-9D81D3A9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318"/>
                <a:ext cx="24" cy="23"/>
              </a:xfrm>
              <a:custGeom>
                <a:avLst/>
                <a:gdLst>
                  <a:gd name="T0" fmla="*/ 70 w 70"/>
                  <a:gd name="T1" fmla="*/ 27 h 71"/>
                  <a:gd name="T2" fmla="*/ 63 w 70"/>
                  <a:gd name="T3" fmla="*/ 14 h 71"/>
                  <a:gd name="T4" fmla="*/ 57 w 70"/>
                  <a:gd name="T5" fmla="*/ 4 h 71"/>
                  <a:gd name="T6" fmla="*/ 43 w 70"/>
                  <a:gd name="T7" fmla="*/ 0 h 71"/>
                  <a:gd name="T8" fmla="*/ 28 w 70"/>
                  <a:gd name="T9" fmla="*/ 0 h 71"/>
                  <a:gd name="T10" fmla="*/ 17 w 70"/>
                  <a:gd name="T11" fmla="*/ 4 h 71"/>
                  <a:gd name="T12" fmla="*/ 7 w 70"/>
                  <a:gd name="T13" fmla="*/ 14 h 71"/>
                  <a:gd name="T14" fmla="*/ 0 w 70"/>
                  <a:gd name="T15" fmla="*/ 27 h 71"/>
                  <a:gd name="T16" fmla="*/ 0 w 70"/>
                  <a:gd name="T17" fmla="*/ 44 h 71"/>
                  <a:gd name="T18" fmla="*/ 7 w 70"/>
                  <a:gd name="T19" fmla="*/ 54 h 71"/>
                  <a:gd name="T20" fmla="*/ 17 w 70"/>
                  <a:gd name="T21" fmla="*/ 63 h 71"/>
                  <a:gd name="T22" fmla="*/ 28 w 70"/>
                  <a:gd name="T23" fmla="*/ 71 h 71"/>
                  <a:gd name="T24" fmla="*/ 43 w 70"/>
                  <a:gd name="T25" fmla="*/ 71 h 71"/>
                  <a:gd name="T26" fmla="*/ 57 w 70"/>
                  <a:gd name="T27" fmla="*/ 63 h 71"/>
                  <a:gd name="T28" fmla="*/ 63 w 70"/>
                  <a:gd name="T29" fmla="*/ 54 h 71"/>
                  <a:gd name="T30" fmla="*/ 70 w 70"/>
                  <a:gd name="T31" fmla="*/ 44 h 71"/>
                  <a:gd name="T32" fmla="*/ 68 w 70"/>
                  <a:gd name="T33" fmla="*/ 33 h 71"/>
                  <a:gd name="T34" fmla="*/ 63 w 70"/>
                  <a:gd name="T35" fmla="*/ 23 h 71"/>
                  <a:gd name="T36" fmla="*/ 57 w 70"/>
                  <a:gd name="T37" fmla="*/ 14 h 71"/>
                  <a:gd name="T38" fmla="*/ 47 w 70"/>
                  <a:gd name="T39" fmla="*/ 4 h 71"/>
                  <a:gd name="T40" fmla="*/ 37 w 70"/>
                  <a:gd name="T41" fmla="*/ 4 h 71"/>
                  <a:gd name="T42" fmla="*/ 23 w 70"/>
                  <a:gd name="T43" fmla="*/ 4 h 71"/>
                  <a:gd name="T44" fmla="*/ 13 w 70"/>
                  <a:gd name="T45" fmla="*/ 14 h 71"/>
                  <a:gd name="T46" fmla="*/ 7 w 70"/>
                  <a:gd name="T47" fmla="*/ 23 h 71"/>
                  <a:gd name="T48" fmla="*/ 4 w 70"/>
                  <a:gd name="T49" fmla="*/ 33 h 71"/>
                  <a:gd name="T50" fmla="*/ 7 w 70"/>
                  <a:gd name="T51" fmla="*/ 47 h 71"/>
                  <a:gd name="T52" fmla="*/ 13 w 70"/>
                  <a:gd name="T53" fmla="*/ 56 h 71"/>
                  <a:gd name="T54" fmla="*/ 23 w 70"/>
                  <a:gd name="T55" fmla="*/ 63 h 71"/>
                  <a:gd name="T56" fmla="*/ 37 w 70"/>
                  <a:gd name="T57" fmla="*/ 67 h 71"/>
                  <a:gd name="T58" fmla="*/ 47 w 70"/>
                  <a:gd name="T59" fmla="*/ 63 h 71"/>
                  <a:gd name="T60" fmla="*/ 57 w 70"/>
                  <a:gd name="T61" fmla="*/ 56 h 71"/>
                  <a:gd name="T62" fmla="*/ 63 w 70"/>
                  <a:gd name="T63" fmla="*/ 47 h 71"/>
                  <a:gd name="T64" fmla="*/ 68 w 70"/>
                  <a:gd name="T65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1">
                    <a:moveTo>
                      <a:pt x="70" y="33"/>
                    </a:moveTo>
                    <a:lnTo>
                      <a:pt x="70" y="27"/>
                    </a:lnTo>
                    <a:lnTo>
                      <a:pt x="68" y="21"/>
                    </a:lnTo>
                    <a:lnTo>
                      <a:pt x="63" y="14"/>
                    </a:lnTo>
                    <a:lnTo>
                      <a:pt x="60" y="10"/>
                    </a:lnTo>
                    <a:lnTo>
                      <a:pt x="57" y="4"/>
                    </a:lnTo>
                    <a:lnTo>
                      <a:pt x="51" y="4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0" y="10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7" y="54"/>
                    </a:lnTo>
                    <a:lnTo>
                      <a:pt x="10" y="61"/>
                    </a:lnTo>
                    <a:lnTo>
                      <a:pt x="17" y="63"/>
                    </a:lnTo>
                    <a:lnTo>
                      <a:pt x="20" y="67"/>
                    </a:lnTo>
                    <a:lnTo>
                      <a:pt x="28" y="71"/>
                    </a:lnTo>
                    <a:lnTo>
                      <a:pt x="37" y="71"/>
                    </a:lnTo>
                    <a:lnTo>
                      <a:pt x="43" y="71"/>
                    </a:lnTo>
                    <a:lnTo>
                      <a:pt x="51" y="67"/>
                    </a:lnTo>
                    <a:lnTo>
                      <a:pt x="57" y="63"/>
                    </a:lnTo>
                    <a:lnTo>
                      <a:pt x="60" y="61"/>
                    </a:lnTo>
                    <a:lnTo>
                      <a:pt x="63" y="54"/>
                    </a:lnTo>
                    <a:lnTo>
                      <a:pt x="68" y="50"/>
                    </a:lnTo>
                    <a:lnTo>
                      <a:pt x="70" y="44"/>
                    </a:lnTo>
                    <a:lnTo>
                      <a:pt x="70" y="33"/>
                    </a:lnTo>
                    <a:lnTo>
                      <a:pt x="68" y="33"/>
                    </a:lnTo>
                    <a:lnTo>
                      <a:pt x="68" y="27"/>
                    </a:lnTo>
                    <a:lnTo>
                      <a:pt x="63" y="23"/>
                    </a:lnTo>
                    <a:lnTo>
                      <a:pt x="63" y="17"/>
                    </a:lnTo>
                    <a:lnTo>
                      <a:pt x="57" y="14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3" y="14"/>
                    </a:lnTo>
                    <a:lnTo>
                      <a:pt x="10" y="17"/>
                    </a:lnTo>
                    <a:lnTo>
                      <a:pt x="7" y="23"/>
                    </a:lnTo>
                    <a:lnTo>
                      <a:pt x="4" y="27"/>
                    </a:lnTo>
                    <a:lnTo>
                      <a:pt x="4" y="33"/>
                    </a:lnTo>
                    <a:lnTo>
                      <a:pt x="4" y="40"/>
                    </a:lnTo>
                    <a:lnTo>
                      <a:pt x="7" y="47"/>
                    </a:lnTo>
                    <a:lnTo>
                      <a:pt x="10" y="54"/>
                    </a:lnTo>
                    <a:lnTo>
                      <a:pt x="13" y="56"/>
                    </a:lnTo>
                    <a:lnTo>
                      <a:pt x="17" y="61"/>
                    </a:lnTo>
                    <a:lnTo>
                      <a:pt x="23" y="63"/>
                    </a:lnTo>
                    <a:lnTo>
                      <a:pt x="30" y="67"/>
                    </a:lnTo>
                    <a:lnTo>
                      <a:pt x="37" y="67"/>
                    </a:lnTo>
                    <a:lnTo>
                      <a:pt x="43" y="67"/>
                    </a:lnTo>
                    <a:lnTo>
                      <a:pt x="47" y="63"/>
                    </a:lnTo>
                    <a:lnTo>
                      <a:pt x="53" y="61"/>
                    </a:lnTo>
                    <a:lnTo>
                      <a:pt x="57" y="56"/>
                    </a:lnTo>
                    <a:lnTo>
                      <a:pt x="63" y="54"/>
                    </a:lnTo>
                    <a:lnTo>
                      <a:pt x="63" y="47"/>
                    </a:lnTo>
                    <a:lnTo>
                      <a:pt x="68" y="40"/>
                    </a:lnTo>
                    <a:lnTo>
                      <a:pt x="68" y="33"/>
                    </a:lnTo>
                    <a:lnTo>
                      <a:pt x="70" y="33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1" name="Freeform 1693">
                <a:extLst>
                  <a:ext uri="{FF2B5EF4-FFF2-40B4-BE49-F238E27FC236}">
                    <a16:creationId xmlns:a16="http://schemas.microsoft.com/office/drawing/2014/main" id="{7539E9F0-5F0A-4E34-99EA-774B9EC79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319"/>
                <a:ext cx="21" cy="21"/>
              </a:xfrm>
              <a:custGeom>
                <a:avLst/>
                <a:gdLst>
                  <a:gd name="T0" fmla="*/ 64 w 64"/>
                  <a:gd name="T1" fmla="*/ 23 h 63"/>
                  <a:gd name="T2" fmla="*/ 59 w 64"/>
                  <a:gd name="T3" fmla="*/ 13 h 63"/>
                  <a:gd name="T4" fmla="*/ 49 w 64"/>
                  <a:gd name="T5" fmla="*/ 4 h 63"/>
                  <a:gd name="T6" fmla="*/ 39 w 64"/>
                  <a:gd name="T7" fmla="*/ 0 h 63"/>
                  <a:gd name="T8" fmla="*/ 26 w 64"/>
                  <a:gd name="T9" fmla="*/ 0 h 63"/>
                  <a:gd name="T10" fmla="*/ 13 w 64"/>
                  <a:gd name="T11" fmla="*/ 4 h 63"/>
                  <a:gd name="T12" fmla="*/ 6 w 64"/>
                  <a:gd name="T13" fmla="*/ 13 h 63"/>
                  <a:gd name="T14" fmla="*/ 0 w 64"/>
                  <a:gd name="T15" fmla="*/ 23 h 63"/>
                  <a:gd name="T16" fmla="*/ 0 w 64"/>
                  <a:gd name="T17" fmla="*/ 38 h 63"/>
                  <a:gd name="T18" fmla="*/ 6 w 64"/>
                  <a:gd name="T19" fmla="*/ 50 h 63"/>
                  <a:gd name="T20" fmla="*/ 13 w 64"/>
                  <a:gd name="T21" fmla="*/ 57 h 63"/>
                  <a:gd name="T22" fmla="*/ 26 w 64"/>
                  <a:gd name="T23" fmla="*/ 63 h 63"/>
                  <a:gd name="T24" fmla="*/ 39 w 64"/>
                  <a:gd name="T25" fmla="*/ 63 h 63"/>
                  <a:gd name="T26" fmla="*/ 49 w 64"/>
                  <a:gd name="T27" fmla="*/ 57 h 63"/>
                  <a:gd name="T28" fmla="*/ 59 w 64"/>
                  <a:gd name="T29" fmla="*/ 50 h 63"/>
                  <a:gd name="T30" fmla="*/ 64 w 64"/>
                  <a:gd name="T31" fmla="*/ 38 h 63"/>
                  <a:gd name="T32" fmla="*/ 59 w 64"/>
                  <a:gd name="T33" fmla="*/ 30 h 63"/>
                  <a:gd name="T34" fmla="*/ 56 w 64"/>
                  <a:gd name="T35" fmla="*/ 21 h 63"/>
                  <a:gd name="T36" fmla="*/ 53 w 64"/>
                  <a:gd name="T37" fmla="*/ 10 h 63"/>
                  <a:gd name="T38" fmla="*/ 43 w 64"/>
                  <a:gd name="T39" fmla="*/ 4 h 63"/>
                  <a:gd name="T40" fmla="*/ 33 w 64"/>
                  <a:gd name="T41" fmla="*/ 4 h 63"/>
                  <a:gd name="T42" fmla="*/ 19 w 64"/>
                  <a:gd name="T43" fmla="*/ 4 h 63"/>
                  <a:gd name="T44" fmla="*/ 9 w 64"/>
                  <a:gd name="T45" fmla="*/ 10 h 63"/>
                  <a:gd name="T46" fmla="*/ 6 w 64"/>
                  <a:gd name="T47" fmla="*/ 21 h 63"/>
                  <a:gd name="T48" fmla="*/ 3 w 64"/>
                  <a:gd name="T49" fmla="*/ 30 h 63"/>
                  <a:gd name="T50" fmla="*/ 6 w 64"/>
                  <a:gd name="T51" fmla="*/ 43 h 63"/>
                  <a:gd name="T52" fmla="*/ 9 w 64"/>
                  <a:gd name="T53" fmla="*/ 50 h 63"/>
                  <a:gd name="T54" fmla="*/ 19 w 64"/>
                  <a:gd name="T55" fmla="*/ 57 h 63"/>
                  <a:gd name="T56" fmla="*/ 33 w 64"/>
                  <a:gd name="T57" fmla="*/ 61 h 63"/>
                  <a:gd name="T58" fmla="*/ 43 w 64"/>
                  <a:gd name="T59" fmla="*/ 57 h 63"/>
                  <a:gd name="T60" fmla="*/ 53 w 64"/>
                  <a:gd name="T61" fmla="*/ 50 h 63"/>
                  <a:gd name="T62" fmla="*/ 56 w 64"/>
                  <a:gd name="T63" fmla="*/ 43 h 63"/>
                  <a:gd name="T64" fmla="*/ 59 w 64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0"/>
                    </a:moveTo>
                    <a:lnTo>
                      <a:pt x="64" y="23"/>
                    </a:lnTo>
                    <a:lnTo>
                      <a:pt x="59" y="21"/>
                    </a:lnTo>
                    <a:lnTo>
                      <a:pt x="59" y="13"/>
                    </a:lnTo>
                    <a:lnTo>
                      <a:pt x="53" y="10"/>
                    </a:lnTo>
                    <a:lnTo>
                      <a:pt x="49" y="4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4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9" y="53"/>
                    </a:lnTo>
                    <a:lnTo>
                      <a:pt x="13" y="57"/>
                    </a:lnTo>
                    <a:lnTo>
                      <a:pt x="19" y="61"/>
                    </a:lnTo>
                    <a:lnTo>
                      <a:pt x="26" y="63"/>
                    </a:lnTo>
                    <a:lnTo>
                      <a:pt x="33" y="63"/>
                    </a:lnTo>
                    <a:lnTo>
                      <a:pt x="39" y="63"/>
                    </a:lnTo>
                    <a:lnTo>
                      <a:pt x="43" y="61"/>
                    </a:lnTo>
                    <a:lnTo>
                      <a:pt x="49" y="57"/>
                    </a:lnTo>
                    <a:lnTo>
                      <a:pt x="53" y="53"/>
                    </a:lnTo>
                    <a:lnTo>
                      <a:pt x="59" y="50"/>
                    </a:lnTo>
                    <a:lnTo>
                      <a:pt x="59" y="43"/>
                    </a:lnTo>
                    <a:lnTo>
                      <a:pt x="64" y="38"/>
                    </a:lnTo>
                    <a:lnTo>
                      <a:pt x="64" y="30"/>
                    </a:lnTo>
                    <a:lnTo>
                      <a:pt x="59" y="30"/>
                    </a:lnTo>
                    <a:lnTo>
                      <a:pt x="59" y="27"/>
                    </a:lnTo>
                    <a:lnTo>
                      <a:pt x="56" y="21"/>
                    </a:lnTo>
                    <a:lnTo>
                      <a:pt x="56" y="17"/>
                    </a:lnTo>
                    <a:lnTo>
                      <a:pt x="53" y="10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6" y="4"/>
                    </a:lnTo>
                    <a:lnTo>
                      <a:pt x="19" y="4"/>
                    </a:lnTo>
                    <a:lnTo>
                      <a:pt x="16" y="7"/>
                    </a:lnTo>
                    <a:lnTo>
                      <a:pt x="9" y="10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3" y="38"/>
                    </a:lnTo>
                    <a:lnTo>
                      <a:pt x="6" y="43"/>
                    </a:lnTo>
                    <a:lnTo>
                      <a:pt x="6" y="47"/>
                    </a:lnTo>
                    <a:lnTo>
                      <a:pt x="9" y="50"/>
                    </a:lnTo>
                    <a:lnTo>
                      <a:pt x="16" y="57"/>
                    </a:lnTo>
                    <a:lnTo>
                      <a:pt x="19" y="57"/>
                    </a:lnTo>
                    <a:lnTo>
                      <a:pt x="26" y="61"/>
                    </a:lnTo>
                    <a:lnTo>
                      <a:pt x="33" y="61"/>
                    </a:lnTo>
                    <a:lnTo>
                      <a:pt x="36" y="61"/>
                    </a:lnTo>
                    <a:lnTo>
                      <a:pt x="43" y="57"/>
                    </a:lnTo>
                    <a:lnTo>
                      <a:pt x="47" y="57"/>
                    </a:lnTo>
                    <a:lnTo>
                      <a:pt x="53" y="50"/>
                    </a:lnTo>
                    <a:lnTo>
                      <a:pt x="56" y="47"/>
                    </a:lnTo>
                    <a:lnTo>
                      <a:pt x="56" y="43"/>
                    </a:lnTo>
                    <a:lnTo>
                      <a:pt x="59" y="38"/>
                    </a:lnTo>
                    <a:lnTo>
                      <a:pt x="59" y="30"/>
                    </a:lnTo>
                    <a:lnTo>
                      <a:pt x="64" y="30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2" name="Freeform 1694">
                <a:extLst>
                  <a:ext uri="{FF2B5EF4-FFF2-40B4-BE49-F238E27FC236}">
                    <a16:creationId xmlns:a16="http://schemas.microsoft.com/office/drawing/2014/main" id="{98B878D7-7E92-49FA-8545-2A92F42BC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320"/>
                <a:ext cx="18" cy="19"/>
              </a:xfrm>
              <a:custGeom>
                <a:avLst/>
                <a:gdLst>
                  <a:gd name="T0" fmla="*/ 56 w 56"/>
                  <a:gd name="T1" fmla="*/ 23 h 57"/>
                  <a:gd name="T2" fmla="*/ 53 w 56"/>
                  <a:gd name="T3" fmla="*/ 13 h 57"/>
                  <a:gd name="T4" fmla="*/ 44 w 56"/>
                  <a:gd name="T5" fmla="*/ 3 h 57"/>
                  <a:gd name="T6" fmla="*/ 33 w 56"/>
                  <a:gd name="T7" fmla="*/ 0 h 57"/>
                  <a:gd name="T8" fmla="*/ 23 w 56"/>
                  <a:gd name="T9" fmla="*/ 0 h 57"/>
                  <a:gd name="T10" fmla="*/ 13 w 56"/>
                  <a:gd name="T11" fmla="*/ 3 h 57"/>
                  <a:gd name="T12" fmla="*/ 3 w 56"/>
                  <a:gd name="T13" fmla="*/ 13 h 57"/>
                  <a:gd name="T14" fmla="*/ 0 w 56"/>
                  <a:gd name="T15" fmla="*/ 23 h 57"/>
                  <a:gd name="T16" fmla="*/ 0 w 56"/>
                  <a:gd name="T17" fmla="*/ 34 h 57"/>
                  <a:gd name="T18" fmla="*/ 3 w 56"/>
                  <a:gd name="T19" fmla="*/ 43 h 57"/>
                  <a:gd name="T20" fmla="*/ 13 w 56"/>
                  <a:gd name="T21" fmla="*/ 53 h 57"/>
                  <a:gd name="T22" fmla="*/ 23 w 56"/>
                  <a:gd name="T23" fmla="*/ 57 h 57"/>
                  <a:gd name="T24" fmla="*/ 33 w 56"/>
                  <a:gd name="T25" fmla="*/ 57 h 57"/>
                  <a:gd name="T26" fmla="*/ 44 w 56"/>
                  <a:gd name="T27" fmla="*/ 53 h 57"/>
                  <a:gd name="T28" fmla="*/ 53 w 56"/>
                  <a:gd name="T29" fmla="*/ 43 h 57"/>
                  <a:gd name="T30" fmla="*/ 56 w 56"/>
                  <a:gd name="T31" fmla="*/ 34 h 57"/>
                  <a:gd name="T32" fmla="*/ 53 w 56"/>
                  <a:gd name="T33" fmla="*/ 26 h 57"/>
                  <a:gd name="T34" fmla="*/ 50 w 56"/>
                  <a:gd name="T35" fmla="*/ 17 h 57"/>
                  <a:gd name="T36" fmla="*/ 46 w 56"/>
                  <a:gd name="T37" fmla="*/ 9 h 57"/>
                  <a:gd name="T38" fmla="*/ 36 w 56"/>
                  <a:gd name="T39" fmla="*/ 3 h 57"/>
                  <a:gd name="T40" fmla="*/ 30 w 56"/>
                  <a:gd name="T41" fmla="*/ 3 h 57"/>
                  <a:gd name="T42" fmla="*/ 21 w 56"/>
                  <a:gd name="T43" fmla="*/ 3 h 57"/>
                  <a:gd name="T44" fmla="*/ 10 w 56"/>
                  <a:gd name="T45" fmla="*/ 9 h 57"/>
                  <a:gd name="T46" fmla="*/ 6 w 56"/>
                  <a:gd name="T47" fmla="*/ 17 h 57"/>
                  <a:gd name="T48" fmla="*/ 3 w 56"/>
                  <a:gd name="T49" fmla="*/ 26 h 57"/>
                  <a:gd name="T50" fmla="*/ 6 w 56"/>
                  <a:gd name="T51" fmla="*/ 36 h 57"/>
                  <a:gd name="T52" fmla="*/ 10 w 56"/>
                  <a:gd name="T53" fmla="*/ 46 h 57"/>
                  <a:gd name="T54" fmla="*/ 21 w 56"/>
                  <a:gd name="T55" fmla="*/ 49 h 57"/>
                  <a:gd name="T56" fmla="*/ 30 w 56"/>
                  <a:gd name="T57" fmla="*/ 53 h 57"/>
                  <a:gd name="T58" fmla="*/ 36 w 56"/>
                  <a:gd name="T59" fmla="*/ 49 h 57"/>
                  <a:gd name="T60" fmla="*/ 46 w 56"/>
                  <a:gd name="T61" fmla="*/ 46 h 57"/>
                  <a:gd name="T62" fmla="*/ 50 w 56"/>
                  <a:gd name="T63" fmla="*/ 36 h 57"/>
                  <a:gd name="T64" fmla="*/ 53 w 56"/>
                  <a:gd name="T65" fmla="*/ 2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7">
                    <a:moveTo>
                      <a:pt x="56" y="26"/>
                    </a:moveTo>
                    <a:lnTo>
                      <a:pt x="56" y="23"/>
                    </a:lnTo>
                    <a:lnTo>
                      <a:pt x="53" y="17"/>
                    </a:lnTo>
                    <a:lnTo>
                      <a:pt x="53" y="13"/>
                    </a:lnTo>
                    <a:lnTo>
                      <a:pt x="50" y="6"/>
                    </a:lnTo>
                    <a:lnTo>
                      <a:pt x="44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3" y="3"/>
                    </a:lnTo>
                    <a:lnTo>
                      <a:pt x="6" y="6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13" y="53"/>
                    </a:lnTo>
                    <a:lnTo>
                      <a:pt x="16" y="53"/>
                    </a:lnTo>
                    <a:lnTo>
                      <a:pt x="23" y="57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40" y="53"/>
                    </a:lnTo>
                    <a:lnTo>
                      <a:pt x="44" y="53"/>
                    </a:lnTo>
                    <a:lnTo>
                      <a:pt x="50" y="46"/>
                    </a:lnTo>
                    <a:lnTo>
                      <a:pt x="53" y="43"/>
                    </a:lnTo>
                    <a:lnTo>
                      <a:pt x="53" y="39"/>
                    </a:lnTo>
                    <a:lnTo>
                      <a:pt x="56" y="34"/>
                    </a:lnTo>
                    <a:lnTo>
                      <a:pt x="56" y="26"/>
                    </a:lnTo>
                    <a:lnTo>
                      <a:pt x="53" y="26"/>
                    </a:lnTo>
                    <a:lnTo>
                      <a:pt x="53" y="23"/>
                    </a:lnTo>
                    <a:lnTo>
                      <a:pt x="50" y="17"/>
                    </a:lnTo>
                    <a:lnTo>
                      <a:pt x="50" y="13"/>
                    </a:lnTo>
                    <a:lnTo>
                      <a:pt x="46" y="9"/>
                    </a:lnTo>
                    <a:lnTo>
                      <a:pt x="44" y="6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34"/>
                    </a:lnTo>
                    <a:lnTo>
                      <a:pt x="6" y="36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21" y="49"/>
                    </a:lnTo>
                    <a:lnTo>
                      <a:pt x="23" y="53"/>
                    </a:lnTo>
                    <a:lnTo>
                      <a:pt x="30" y="53"/>
                    </a:lnTo>
                    <a:lnTo>
                      <a:pt x="33" y="53"/>
                    </a:lnTo>
                    <a:lnTo>
                      <a:pt x="36" y="49"/>
                    </a:lnTo>
                    <a:lnTo>
                      <a:pt x="44" y="49"/>
                    </a:lnTo>
                    <a:lnTo>
                      <a:pt x="46" y="46"/>
                    </a:lnTo>
                    <a:lnTo>
                      <a:pt x="50" y="43"/>
                    </a:lnTo>
                    <a:lnTo>
                      <a:pt x="50" y="36"/>
                    </a:lnTo>
                    <a:lnTo>
                      <a:pt x="53" y="34"/>
                    </a:lnTo>
                    <a:lnTo>
                      <a:pt x="53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3" name="Freeform 1695">
                <a:extLst>
                  <a:ext uri="{FF2B5EF4-FFF2-40B4-BE49-F238E27FC236}">
                    <a16:creationId xmlns:a16="http://schemas.microsoft.com/office/drawing/2014/main" id="{C71DA641-1435-4156-9C98-D6C89E4D7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321"/>
                <a:ext cx="16" cy="17"/>
              </a:xfrm>
              <a:custGeom>
                <a:avLst/>
                <a:gdLst>
                  <a:gd name="T0" fmla="*/ 49 w 49"/>
                  <a:gd name="T1" fmla="*/ 20 h 50"/>
                  <a:gd name="T2" fmla="*/ 46 w 49"/>
                  <a:gd name="T3" fmla="*/ 10 h 50"/>
                  <a:gd name="T4" fmla="*/ 40 w 49"/>
                  <a:gd name="T5" fmla="*/ 3 h 50"/>
                  <a:gd name="T6" fmla="*/ 29 w 49"/>
                  <a:gd name="T7" fmla="*/ 0 h 50"/>
                  <a:gd name="T8" fmla="*/ 19 w 49"/>
                  <a:gd name="T9" fmla="*/ 0 h 50"/>
                  <a:gd name="T10" fmla="*/ 9 w 49"/>
                  <a:gd name="T11" fmla="*/ 3 h 50"/>
                  <a:gd name="T12" fmla="*/ 2 w 49"/>
                  <a:gd name="T13" fmla="*/ 10 h 50"/>
                  <a:gd name="T14" fmla="*/ 0 w 49"/>
                  <a:gd name="T15" fmla="*/ 20 h 50"/>
                  <a:gd name="T16" fmla="*/ 0 w 49"/>
                  <a:gd name="T17" fmla="*/ 29 h 50"/>
                  <a:gd name="T18" fmla="*/ 2 w 49"/>
                  <a:gd name="T19" fmla="*/ 39 h 50"/>
                  <a:gd name="T20" fmla="*/ 9 w 49"/>
                  <a:gd name="T21" fmla="*/ 45 h 50"/>
                  <a:gd name="T22" fmla="*/ 19 w 49"/>
                  <a:gd name="T23" fmla="*/ 50 h 50"/>
                  <a:gd name="T24" fmla="*/ 29 w 49"/>
                  <a:gd name="T25" fmla="*/ 50 h 50"/>
                  <a:gd name="T26" fmla="*/ 40 w 49"/>
                  <a:gd name="T27" fmla="*/ 45 h 50"/>
                  <a:gd name="T28" fmla="*/ 46 w 49"/>
                  <a:gd name="T29" fmla="*/ 39 h 50"/>
                  <a:gd name="T30" fmla="*/ 49 w 49"/>
                  <a:gd name="T31" fmla="*/ 29 h 50"/>
                  <a:gd name="T32" fmla="*/ 46 w 49"/>
                  <a:gd name="T33" fmla="*/ 23 h 50"/>
                  <a:gd name="T34" fmla="*/ 46 w 49"/>
                  <a:gd name="T35" fmla="*/ 16 h 50"/>
                  <a:gd name="T36" fmla="*/ 40 w 49"/>
                  <a:gd name="T37" fmla="*/ 10 h 50"/>
                  <a:gd name="T38" fmla="*/ 32 w 49"/>
                  <a:gd name="T39" fmla="*/ 3 h 50"/>
                  <a:gd name="T40" fmla="*/ 26 w 49"/>
                  <a:gd name="T41" fmla="*/ 3 h 50"/>
                  <a:gd name="T42" fmla="*/ 17 w 49"/>
                  <a:gd name="T43" fmla="*/ 3 h 50"/>
                  <a:gd name="T44" fmla="*/ 9 w 49"/>
                  <a:gd name="T45" fmla="*/ 10 h 50"/>
                  <a:gd name="T46" fmla="*/ 6 w 49"/>
                  <a:gd name="T47" fmla="*/ 16 h 50"/>
                  <a:gd name="T48" fmla="*/ 2 w 49"/>
                  <a:gd name="T49" fmla="*/ 23 h 50"/>
                  <a:gd name="T50" fmla="*/ 6 w 49"/>
                  <a:gd name="T51" fmla="*/ 33 h 50"/>
                  <a:gd name="T52" fmla="*/ 9 w 49"/>
                  <a:gd name="T53" fmla="*/ 39 h 50"/>
                  <a:gd name="T54" fmla="*/ 17 w 49"/>
                  <a:gd name="T55" fmla="*/ 43 h 50"/>
                  <a:gd name="T56" fmla="*/ 26 w 49"/>
                  <a:gd name="T57" fmla="*/ 45 h 50"/>
                  <a:gd name="T58" fmla="*/ 32 w 49"/>
                  <a:gd name="T59" fmla="*/ 43 h 50"/>
                  <a:gd name="T60" fmla="*/ 40 w 49"/>
                  <a:gd name="T61" fmla="*/ 39 h 50"/>
                  <a:gd name="T62" fmla="*/ 46 w 49"/>
                  <a:gd name="T63" fmla="*/ 33 h 50"/>
                  <a:gd name="T64" fmla="*/ 46 w 49"/>
                  <a:gd name="T65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0">
                    <a:moveTo>
                      <a:pt x="49" y="23"/>
                    </a:moveTo>
                    <a:lnTo>
                      <a:pt x="49" y="20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40" y="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9" y="45"/>
                    </a:lnTo>
                    <a:lnTo>
                      <a:pt x="17" y="45"/>
                    </a:lnTo>
                    <a:lnTo>
                      <a:pt x="19" y="50"/>
                    </a:lnTo>
                    <a:lnTo>
                      <a:pt x="26" y="50"/>
                    </a:lnTo>
                    <a:lnTo>
                      <a:pt x="29" y="50"/>
                    </a:lnTo>
                    <a:lnTo>
                      <a:pt x="32" y="45"/>
                    </a:lnTo>
                    <a:lnTo>
                      <a:pt x="40" y="45"/>
                    </a:lnTo>
                    <a:lnTo>
                      <a:pt x="42" y="43"/>
                    </a:lnTo>
                    <a:lnTo>
                      <a:pt x="46" y="39"/>
                    </a:lnTo>
                    <a:lnTo>
                      <a:pt x="46" y="33"/>
                    </a:lnTo>
                    <a:lnTo>
                      <a:pt x="49" y="29"/>
                    </a:lnTo>
                    <a:lnTo>
                      <a:pt x="49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2" y="12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10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6" y="33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19" y="45"/>
                    </a:lnTo>
                    <a:lnTo>
                      <a:pt x="26" y="45"/>
                    </a:lnTo>
                    <a:lnTo>
                      <a:pt x="29" y="45"/>
                    </a:lnTo>
                    <a:lnTo>
                      <a:pt x="32" y="43"/>
                    </a:lnTo>
                    <a:lnTo>
                      <a:pt x="36" y="43"/>
                    </a:lnTo>
                    <a:lnTo>
                      <a:pt x="40" y="39"/>
                    </a:lnTo>
                    <a:lnTo>
                      <a:pt x="42" y="36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9" y="23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4" name="Freeform 1696">
                <a:extLst>
                  <a:ext uri="{FF2B5EF4-FFF2-40B4-BE49-F238E27FC236}">
                    <a16:creationId xmlns:a16="http://schemas.microsoft.com/office/drawing/2014/main" id="{124D4E2D-8FE3-4EDE-8EF8-9D3F995FB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22"/>
                <a:ext cx="14" cy="15"/>
              </a:xfrm>
              <a:custGeom>
                <a:avLst/>
                <a:gdLst>
                  <a:gd name="T0" fmla="*/ 44 w 44"/>
                  <a:gd name="T1" fmla="*/ 18 h 43"/>
                  <a:gd name="T2" fmla="*/ 40 w 44"/>
                  <a:gd name="T3" fmla="*/ 11 h 43"/>
                  <a:gd name="T4" fmla="*/ 34 w 44"/>
                  <a:gd name="T5" fmla="*/ 3 h 43"/>
                  <a:gd name="T6" fmla="*/ 27 w 44"/>
                  <a:gd name="T7" fmla="*/ 0 h 43"/>
                  <a:gd name="T8" fmla="*/ 17 w 44"/>
                  <a:gd name="T9" fmla="*/ 0 h 43"/>
                  <a:gd name="T10" fmla="*/ 10 w 44"/>
                  <a:gd name="T11" fmla="*/ 3 h 43"/>
                  <a:gd name="T12" fmla="*/ 4 w 44"/>
                  <a:gd name="T13" fmla="*/ 11 h 43"/>
                  <a:gd name="T14" fmla="*/ 0 w 44"/>
                  <a:gd name="T15" fmla="*/ 18 h 43"/>
                  <a:gd name="T16" fmla="*/ 0 w 44"/>
                  <a:gd name="T17" fmla="*/ 28 h 43"/>
                  <a:gd name="T18" fmla="*/ 4 w 44"/>
                  <a:gd name="T19" fmla="*/ 33 h 43"/>
                  <a:gd name="T20" fmla="*/ 10 w 44"/>
                  <a:gd name="T21" fmla="*/ 40 h 43"/>
                  <a:gd name="T22" fmla="*/ 17 w 44"/>
                  <a:gd name="T23" fmla="*/ 43 h 43"/>
                  <a:gd name="T24" fmla="*/ 27 w 44"/>
                  <a:gd name="T25" fmla="*/ 43 h 43"/>
                  <a:gd name="T26" fmla="*/ 34 w 44"/>
                  <a:gd name="T27" fmla="*/ 40 h 43"/>
                  <a:gd name="T28" fmla="*/ 40 w 44"/>
                  <a:gd name="T29" fmla="*/ 33 h 43"/>
                  <a:gd name="T30" fmla="*/ 44 w 44"/>
                  <a:gd name="T31" fmla="*/ 28 h 43"/>
                  <a:gd name="T32" fmla="*/ 40 w 44"/>
                  <a:gd name="T33" fmla="*/ 20 h 43"/>
                  <a:gd name="T34" fmla="*/ 40 w 44"/>
                  <a:gd name="T35" fmla="*/ 13 h 43"/>
                  <a:gd name="T36" fmla="*/ 34 w 44"/>
                  <a:gd name="T37" fmla="*/ 11 h 43"/>
                  <a:gd name="T38" fmla="*/ 29 w 44"/>
                  <a:gd name="T39" fmla="*/ 3 h 43"/>
                  <a:gd name="T40" fmla="*/ 24 w 44"/>
                  <a:gd name="T41" fmla="*/ 3 h 43"/>
                  <a:gd name="T42" fmla="*/ 14 w 44"/>
                  <a:gd name="T43" fmla="*/ 3 h 43"/>
                  <a:gd name="T44" fmla="*/ 10 w 44"/>
                  <a:gd name="T45" fmla="*/ 11 h 43"/>
                  <a:gd name="T46" fmla="*/ 7 w 44"/>
                  <a:gd name="T47" fmla="*/ 13 h 43"/>
                  <a:gd name="T48" fmla="*/ 4 w 44"/>
                  <a:gd name="T49" fmla="*/ 20 h 43"/>
                  <a:gd name="T50" fmla="*/ 7 w 44"/>
                  <a:gd name="T51" fmla="*/ 28 h 43"/>
                  <a:gd name="T52" fmla="*/ 10 w 44"/>
                  <a:gd name="T53" fmla="*/ 33 h 43"/>
                  <a:gd name="T54" fmla="*/ 17 w 44"/>
                  <a:gd name="T55" fmla="*/ 40 h 43"/>
                  <a:gd name="T56" fmla="*/ 27 w 44"/>
                  <a:gd name="T57" fmla="*/ 40 h 43"/>
                  <a:gd name="T58" fmla="*/ 34 w 44"/>
                  <a:gd name="T59" fmla="*/ 37 h 43"/>
                  <a:gd name="T60" fmla="*/ 37 w 44"/>
                  <a:gd name="T61" fmla="*/ 30 h 43"/>
                  <a:gd name="T62" fmla="*/ 40 w 44"/>
                  <a:gd name="T63" fmla="*/ 23 h 43"/>
                  <a:gd name="T64" fmla="*/ 44 w 44"/>
                  <a:gd name="T65" fmla="*/ 2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3">
                    <a:moveTo>
                      <a:pt x="44" y="20"/>
                    </a:moveTo>
                    <a:lnTo>
                      <a:pt x="44" y="18"/>
                    </a:lnTo>
                    <a:lnTo>
                      <a:pt x="44" y="13"/>
                    </a:lnTo>
                    <a:lnTo>
                      <a:pt x="40" y="11"/>
                    </a:lnTo>
                    <a:lnTo>
                      <a:pt x="37" y="8"/>
                    </a:lnTo>
                    <a:lnTo>
                      <a:pt x="34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7" y="8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7"/>
                    </a:lnTo>
                    <a:lnTo>
                      <a:pt x="10" y="40"/>
                    </a:lnTo>
                    <a:lnTo>
                      <a:pt x="14" y="40"/>
                    </a:lnTo>
                    <a:lnTo>
                      <a:pt x="17" y="43"/>
                    </a:lnTo>
                    <a:lnTo>
                      <a:pt x="24" y="43"/>
                    </a:lnTo>
                    <a:lnTo>
                      <a:pt x="27" y="43"/>
                    </a:lnTo>
                    <a:lnTo>
                      <a:pt x="29" y="40"/>
                    </a:lnTo>
                    <a:lnTo>
                      <a:pt x="34" y="40"/>
                    </a:lnTo>
                    <a:lnTo>
                      <a:pt x="37" y="37"/>
                    </a:lnTo>
                    <a:lnTo>
                      <a:pt x="40" y="33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3"/>
                    </a:lnTo>
                    <a:lnTo>
                      <a:pt x="37" y="11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7" y="28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24" y="40"/>
                    </a:lnTo>
                    <a:lnTo>
                      <a:pt x="27" y="40"/>
                    </a:lnTo>
                    <a:lnTo>
                      <a:pt x="29" y="37"/>
                    </a:lnTo>
                    <a:lnTo>
                      <a:pt x="34" y="37"/>
                    </a:lnTo>
                    <a:lnTo>
                      <a:pt x="34" y="33"/>
                    </a:lnTo>
                    <a:lnTo>
                      <a:pt x="37" y="30"/>
                    </a:lnTo>
                    <a:lnTo>
                      <a:pt x="40" y="28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5" name="Freeform 1697">
                <a:extLst>
                  <a:ext uri="{FF2B5EF4-FFF2-40B4-BE49-F238E27FC236}">
                    <a16:creationId xmlns:a16="http://schemas.microsoft.com/office/drawing/2014/main" id="{D0658093-91F2-4AD7-964D-F4946351B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323"/>
                <a:ext cx="12" cy="13"/>
              </a:xfrm>
              <a:custGeom>
                <a:avLst/>
                <a:gdLst>
                  <a:gd name="T0" fmla="*/ 36 w 36"/>
                  <a:gd name="T1" fmla="*/ 17 h 37"/>
                  <a:gd name="T2" fmla="*/ 36 w 36"/>
                  <a:gd name="T3" fmla="*/ 14 h 37"/>
                  <a:gd name="T4" fmla="*/ 36 w 36"/>
                  <a:gd name="T5" fmla="*/ 10 h 37"/>
                  <a:gd name="T6" fmla="*/ 34 w 36"/>
                  <a:gd name="T7" fmla="*/ 8 h 37"/>
                  <a:gd name="T8" fmla="*/ 30 w 36"/>
                  <a:gd name="T9" fmla="*/ 8 h 37"/>
                  <a:gd name="T10" fmla="*/ 30 w 36"/>
                  <a:gd name="T11" fmla="*/ 4 h 37"/>
                  <a:gd name="T12" fmla="*/ 26 w 36"/>
                  <a:gd name="T13" fmla="*/ 0 h 37"/>
                  <a:gd name="T14" fmla="*/ 23 w 36"/>
                  <a:gd name="T15" fmla="*/ 0 h 37"/>
                  <a:gd name="T16" fmla="*/ 20 w 36"/>
                  <a:gd name="T17" fmla="*/ 0 h 37"/>
                  <a:gd name="T18" fmla="*/ 13 w 36"/>
                  <a:gd name="T19" fmla="*/ 0 h 37"/>
                  <a:gd name="T20" fmla="*/ 11 w 36"/>
                  <a:gd name="T21" fmla="*/ 0 h 37"/>
                  <a:gd name="T22" fmla="*/ 11 w 36"/>
                  <a:gd name="T23" fmla="*/ 4 h 37"/>
                  <a:gd name="T24" fmla="*/ 6 w 36"/>
                  <a:gd name="T25" fmla="*/ 8 h 37"/>
                  <a:gd name="T26" fmla="*/ 3 w 36"/>
                  <a:gd name="T27" fmla="*/ 8 h 37"/>
                  <a:gd name="T28" fmla="*/ 3 w 36"/>
                  <a:gd name="T29" fmla="*/ 10 h 37"/>
                  <a:gd name="T30" fmla="*/ 0 w 36"/>
                  <a:gd name="T31" fmla="*/ 14 h 37"/>
                  <a:gd name="T32" fmla="*/ 0 w 36"/>
                  <a:gd name="T33" fmla="*/ 17 h 37"/>
                  <a:gd name="T34" fmla="*/ 0 w 36"/>
                  <a:gd name="T35" fmla="*/ 20 h 37"/>
                  <a:gd name="T36" fmla="*/ 3 w 36"/>
                  <a:gd name="T37" fmla="*/ 23 h 37"/>
                  <a:gd name="T38" fmla="*/ 3 w 36"/>
                  <a:gd name="T39" fmla="*/ 27 h 37"/>
                  <a:gd name="T40" fmla="*/ 6 w 36"/>
                  <a:gd name="T41" fmla="*/ 30 h 37"/>
                  <a:gd name="T42" fmla="*/ 11 w 36"/>
                  <a:gd name="T43" fmla="*/ 34 h 37"/>
                  <a:gd name="T44" fmla="*/ 13 w 36"/>
                  <a:gd name="T45" fmla="*/ 37 h 37"/>
                  <a:gd name="T46" fmla="*/ 20 w 36"/>
                  <a:gd name="T47" fmla="*/ 37 h 37"/>
                  <a:gd name="T48" fmla="*/ 23 w 36"/>
                  <a:gd name="T49" fmla="*/ 37 h 37"/>
                  <a:gd name="T50" fmla="*/ 26 w 36"/>
                  <a:gd name="T51" fmla="*/ 34 h 37"/>
                  <a:gd name="T52" fmla="*/ 30 w 36"/>
                  <a:gd name="T53" fmla="*/ 34 h 37"/>
                  <a:gd name="T54" fmla="*/ 30 w 36"/>
                  <a:gd name="T55" fmla="*/ 30 h 37"/>
                  <a:gd name="T56" fmla="*/ 34 w 36"/>
                  <a:gd name="T57" fmla="*/ 27 h 37"/>
                  <a:gd name="T58" fmla="*/ 36 w 36"/>
                  <a:gd name="T59" fmla="*/ 23 h 37"/>
                  <a:gd name="T60" fmla="*/ 36 w 36"/>
                  <a:gd name="T61" fmla="*/ 20 h 37"/>
                  <a:gd name="T62" fmla="*/ 36 w 36"/>
                  <a:gd name="T63" fmla="*/ 17 h 37"/>
                  <a:gd name="T64" fmla="*/ 34 w 36"/>
                  <a:gd name="T65" fmla="*/ 17 h 37"/>
                  <a:gd name="T66" fmla="*/ 34 w 36"/>
                  <a:gd name="T67" fmla="*/ 14 h 37"/>
                  <a:gd name="T68" fmla="*/ 30 w 36"/>
                  <a:gd name="T69" fmla="*/ 10 h 37"/>
                  <a:gd name="T70" fmla="*/ 30 w 36"/>
                  <a:gd name="T71" fmla="*/ 8 h 37"/>
                  <a:gd name="T72" fmla="*/ 26 w 36"/>
                  <a:gd name="T73" fmla="*/ 8 h 37"/>
                  <a:gd name="T74" fmla="*/ 23 w 36"/>
                  <a:gd name="T75" fmla="*/ 4 h 37"/>
                  <a:gd name="T76" fmla="*/ 20 w 36"/>
                  <a:gd name="T77" fmla="*/ 4 h 37"/>
                  <a:gd name="T78" fmla="*/ 17 w 36"/>
                  <a:gd name="T79" fmla="*/ 4 h 37"/>
                  <a:gd name="T80" fmla="*/ 13 w 36"/>
                  <a:gd name="T81" fmla="*/ 4 h 37"/>
                  <a:gd name="T82" fmla="*/ 11 w 36"/>
                  <a:gd name="T83" fmla="*/ 8 h 37"/>
                  <a:gd name="T84" fmla="*/ 6 w 36"/>
                  <a:gd name="T85" fmla="*/ 10 h 37"/>
                  <a:gd name="T86" fmla="*/ 6 w 36"/>
                  <a:gd name="T87" fmla="*/ 14 h 37"/>
                  <a:gd name="T88" fmla="*/ 3 w 36"/>
                  <a:gd name="T89" fmla="*/ 17 h 37"/>
                  <a:gd name="T90" fmla="*/ 3 w 36"/>
                  <a:gd name="T91" fmla="*/ 20 h 37"/>
                  <a:gd name="T92" fmla="*/ 6 w 36"/>
                  <a:gd name="T93" fmla="*/ 23 h 37"/>
                  <a:gd name="T94" fmla="*/ 6 w 36"/>
                  <a:gd name="T95" fmla="*/ 27 h 37"/>
                  <a:gd name="T96" fmla="*/ 11 w 36"/>
                  <a:gd name="T97" fmla="*/ 27 h 37"/>
                  <a:gd name="T98" fmla="*/ 11 w 36"/>
                  <a:gd name="T99" fmla="*/ 30 h 37"/>
                  <a:gd name="T100" fmla="*/ 13 w 36"/>
                  <a:gd name="T101" fmla="*/ 30 h 37"/>
                  <a:gd name="T102" fmla="*/ 17 w 36"/>
                  <a:gd name="T103" fmla="*/ 34 h 37"/>
                  <a:gd name="T104" fmla="*/ 20 w 36"/>
                  <a:gd name="T105" fmla="*/ 34 h 37"/>
                  <a:gd name="T106" fmla="*/ 23 w 36"/>
                  <a:gd name="T107" fmla="*/ 30 h 37"/>
                  <a:gd name="T108" fmla="*/ 26 w 36"/>
                  <a:gd name="T109" fmla="*/ 30 h 37"/>
                  <a:gd name="T110" fmla="*/ 30 w 36"/>
                  <a:gd name="T111" fmla="*/ 27 h 37"/>
                  <a:gd name="T112" fmla="*/ 34 w 36"/>
                  <a:gd name="T113" fmla="*/ 23 h 37"/>
                  <a:gd name="T114" fmla="*/ 34 w 36"/>
                  <a:gd name="T115" fmla="*/ 20 h 37"/>
                  <a:gd name="T116" fmla="*/ 34 w 36"/>
                  <a:gd name="T117" fmla="*/ 17 h 37"/>
                  <a:gd name="T118" fmla="*/ 36 w 36"/>
                  <a:gd name="T11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37">
                    <a:moveTo>
                      <a:pt x="36" y="17"/>
                    </a:moveTo>
                    <a:lnTo>
                      <a:pt x="36" y="14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0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6" y="30"/>
                    </a:lnTo>
                    <a:lnTo>
                      <a:pt x="11" y="34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6" y="34"/>
                    </a:lnTo>
                    <a:lnTo>
                      <a:pt x="30" y="34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6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1" y="8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6" y="23"/>
                    </a:lnTo>
                    <a:lnTo>
                      <a:pt x="6" y="27"/>
                    </a:lnTo>
                    <a:lnTo>
                      <a:pt x="11" y="27"/>
                    </a:lnTo>
                    <a:lnTo>
                      <a:pt x="11" y="30"/>
                    </a:lnTo>
                    <a:lnTo>
                      <a:pt x="13" y="30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3" y="30"/>
                    </a:lnTo>
                    <a:lnTo>
                      <a:pt x="26" y="30"/>
                    </a:lnTo>
                    <a:lnTo>
                      <a:pt x="30" y="27"/>
                    </a:lnTo>
                    <a:lnTo>
                      <a:pt x="34" y="23"/>
                    </a:lnTo>
                    <a:lnTo>
                      <a:pt x="34" y="20"/>
                    </a:lnTo>
                    <a:lnTo>
                      <a:pt x="34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6" name="Freeform 1698">
                <a:extLst>
                  <a:ext uri="{FF2B5EF4-FFF2-40B4-BE49-F238E27FC236}">
                    <a16:creationId xmlns:a16="http://schemas.microsoft.com/office/drawing/2014/main" id="{C0F5AC7E-1227-4703-BDAD-CE2BB440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325"/>
                <a:ext cx="10" cy="9"/>
              </a:xfrm>
              <a:custGeom>
                <a:avLst/>
                <a:gdLst>
                  <a:gd name="T0" fmla="*/ 30 w 30"/>
                  <a:gd name="T1" fmla="*/ 13 h 29"/>
                  <a:gd name="T2" fmla="*/ 30 w 30"/>
                  <a:gd name="T3" fmla="*/ 10 h 29"/>
                  <a:gd name="T4" fmla="*/ 27 w 30"/>
                  <a:gd name="T5" fmla="*/ 6 h 29"/>
                  <a:gd name="T6" fmla="*/ 27 w 30"/>
                  <a:gd name="T7" fmla="*/ 2 h 29"/>
                  <a:gd name="T8" fmla="*/ 22 w 30"/>
                  <a:gd name="T9" fmla="*/ 2 h 29"/>
                  <a:gd name="T10" fmla="*/ 20 w 30"/>
                  <a:gd name="T11" fmla="*/ 0 h 29"/>
                  <a:gd name="T12" fmla="*/ 16 w 30"/>
                  <a:gd name="T13" fmla="*/ 0 h 29"/>
                  <a:gd name="T14" fmla="*/ 13 w 30"/>
                  <a:gd name="T15" fmla="*/ 0 h 29"/>
                  <a:gd name="T16" fmla="*/ 10 w 30"/>
                  <a:gd name="T17" fmla="*/ 0 h 29"/>
                  <a:gd name="T18" fmla="*/ 7 w 30"/>
                  <a:gd name="T19" fmla="*/ 2 h 29"/>
                  <a:gd name="T20" fmla="*/ 3 w 30"/>
                  <a:gd name="T21" fmla="*/ 6 h 29"/>
                  <a:gd name="T22" fmla="*/ 3 w 30"/>
                  <a:gd name="T23" fmla="*/ 10 h 29"/>
                  <a:gd name="T24" fmla="*/ 0 w 30"/>
                  <a:gd name="T25" fmla="*/ 13 h 29"/>
                  <a:gd name="T26" fmla="*/ 0 w 30"/>
                  <a:gd name="T27" fmla="*/ 16 h 29"/>
                  <a:gd name="T28" fmla="*/ 3 w 30"/>
                  <a:gd name="T29" fmla="*/ 19 h 29"/>
                  <a:gd name="T30" fmla="*/ 3 w 30"/>
                  <a:gd name="T31" fmla="*/ 23 h 29"/>
                  <a:gd name="T32" fmla="*/ 7 w 30"/>
                  <a:gd name="T33" fmla="*/ 23 h 29"/>
                  <a:gd name="T34" fmla="*/ 7 w 30"/>
                  <a:gd name="T35" fmla="*/ 26 h 29"/>
                  <a:gd name="T36" fmla="*/ 10 w 30"/>
                  <a:gd name="T37" fmla="*/ 26 h 29"/>
                  <a:gd name="T38" fmla="*/ 13 w 30"/>
                  <a:gd name="T39" fmla="*/ 29 h 29"/>
                  <a:gd name="T40" fmla="*/ 16 w 30"/>
                  <a:gd name="T41" fmla="*/ 29 h 29"/>
                  <a:gd name="T42" fmla="*/ 20 w 30"/>
                  <a:gd name="T43" fmla="*/ 26 h 29"/>
                  <a:gd name="T44" fmla="*/ 22 w 30"/>
                  <a:gd name="T45" fmla="*/ 26 h 29"/>
                  <a:gd name="T46" fmla="*/ 27 w 30"/>
                  <a:gd name="T47" fmla="*/ 23 h 29"/>
                  <a:gd name="T48" fmla="*/ 30 w 30"/>
                  <a:gd name="T49" fmla="*/ 19 h 29"/>
                  <a:gd name="T50" fmla="*/ 30 w 30"/>
                  <a:gd name="T51" fmla="*/ 16 h 29"/>
                  <a:gd name="T52" fmla="*/ 30 w 30"/>
                  <a:gd name="T53" fmla="*/ 13 h 29"/>
                  <a:gd name="T54" fmla="*/ 27 w 30"/>
                  <a:gd name="T55" fmla="*/ 13 h 29"/>
                  <a:gd name="T56" fmla="*/ 27 w 30"/>
                  <a:gd name="T57" fmla="*/ 10 h 29"/>
                  <a:gd name="T58" fmla="*/ 22 w 30"/>
                  <a:gd name="T59" fmla="*/ 10 h 29"/>
                  <a:gd name="T60" fmla="*/ 22 w 30"/>
                  <a:gd name="T61" fmla="*/ 6 h 29"/>
                  <a:gd name="T62" fmla="*/ 20 w 30"/>
                  <a:gd name="T63" fmla="*/ 6 h 29"/>
                  <a:gd name="T64" fmla="*/ 20 w 30"/>
                  <a:gd name="T65" fmla="*/ 2 h 29"/>
                  <a:gd name="T66" fmla="*/ 16 w 30"/>
                  <a:gd name="T67" fmla="*/ 2 h 29"/>
                  <a:gd name="T68" fmla="*/ 13 w 30"/>
                  <a:gd name="T69" fmla="*/ 2 h 29"/>
                  <a:gd name="T70" fmla="*/ 10 w 30"/>
                  <a:gd name="T71" fmla="*/ 2 h 29"/>
                  <a:gd name="T72" fmla="*/ 10 w 30"/>
                  <a:gd name="T73" fmla="*/ 6 h 29"/>
                  <a:gd name="T74" fmla="*/ 7 w 30"/>
                  <a:gd name="T75" fmla="*/ 6 h 29"/>
                  <a:gd name="T76" fmla="*/ 7 w 30"/>
                  <a:gd name="T77" fmla="*/ 10 h 29"/>
                  <a:gd name="T78" fmla="*/ 3 w 30"/>
                  <a:gd name="T79" fmla="*/ 13 h 29"/>
                  <a:gd name="T80" fmla="*/ 3 w 30"/>
                  <a:gd name="T81" fmla="*/ 16 h 29"/>
                  <a:gd name="T82" fmla="*/ 7 w 30"/>
                  <a:gd name="T83" fmla="*/ 19 h 29"/>
                  <a:gd name="T84" fmla="*/ 7 w 30"/>
                  <a:gd name="T85" fmla="*/ 23 h 29"/>
                  <a:gd name="T86" fmla="*/ 10 w 30"/>
                  <a:gd name="T87" fmla="*/ 23 h 29"/>
                  <a:gd name="T88" fmla="*/ 13 w 30"/>
                  <a:gd name="T89" fmla="*/ 26 h 29"/>
                  <a:gd name="T90" fmla="*/ 16 w 30"/>
                  <a:gd name="T91" fmla="*/ 26 h 29"/>
                  <a:gd name="T92" fmla="*/ 20 w 30"/>
                  <a:gd name="T93" fmla="*/ 23 h 29"/>
                  <a:gd name="T94" fmla="*/ 22 w 30"/>
                  <a:gd name="T95" fmla="*/ 23 h 29"/>
                  <a:gd name="T96" fmla="*/ 22 w 30"/>
                  <a:gd name="T97" fmla="*/ 19 h 29"/>
                  <a:gd name="T98" fmla="*/ 27 w 30"/>
                  <a:gd name="T99" fmla="*/ 19 h 29"/>
                  <a:gd name="T100" fmla="*/ 27 w 30"/>
                  <a:gd name="T101" fmla="*/ 16 h 29"/>
                  <a:gd name="T102" fmla="*/ 27 w 30"/>
                  <a:gd name="T103" fmla="*/ 13 h 29"/>
                  <a:gd name="T104" fmla="*/ 30 w 30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" h="29">
                    <a:moveTo>
                      <a:pt x="30" y="13"/>
                    </a:moveTo>
                    <a:lnTo>
                      <a:pt x="30" y="10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7" y="23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7" y="23"/>
                    </a:lnTo>
                    <a:lnTo>
                      <a:pt x="30" y="19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2" y="10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10" y="23"/>
                    </a:lnTo>
                    <a:lnTo>
                      <a:pt x="13" y="26"/>
                    </a:lnTo>
                    <a:lnTo>
                      <a:pt x="16" y="26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2" y="19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30" y="13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7" name="Freeform 1699">
                <a:extLst>
                  <a:ext uri="{FF2B5EF4-FFF2-40B4-BE49-F238E27FC236}">
                    <a16:creationId xmlns:a16="http://schemas.microsoft.com/office/drawing/2014/main" id="{73B5B239-20B3-4547-8F1F-D6128C6E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326"/>
                <a:ext cx="8" cy="7"/>
              </a:xfrm>
              <a:custGeom>
                <a:avLst/>
                <a:gdLst>
                  <a:gd name="T0" fmla="*/ 24 w 24"/>
                  <a:gd name="T1" fmla="*/ 9 h 22"/>
                  <a:gd name="T2" fmla="*/ 24 w 24"/>
                  <a:gd name="T3" fmla="*/ 7 h 22"/>
                  <a:gd name="T4" fmla="*/ 20 w 24"/>
                  <a:gd name="T5" fmla="*/ 7 h 22"/>
                  <a:gd name="T6" fmla="*/ 20 w 24"/>
                  <a:gd name="T7" fmla="*/ 2 h 22"/>
                  <a:gd name="T8" fmla="*/ 17 w 24"/>
                  <a:gd name="T9" fmla="*/ 2 h 22"/>
                  <a:gd name="T10" fmla="*/ 17 w 24"/>
                  <a:gd name="T11" fmla="*/ 0 h 22"/>
                  <a:gd name="T12" fmla="*/ 14 w 24"/>
                  <a:gd name="T13" fmla="*/ 0 h 22"/>
                  <a:gd name="T14" fmla="*/ 11 w 24"/>
                  <a:gd name="T15" fmla="*/ 0 h 22"/>
                  <a:gd name="T16" fmla="*/ 7 w 24"/>
                  <a:gd name="T17" fmla="*/ 0 h 22"/>
                  <a:gd name="T18" fmla="*/ 7 w 24"/>
                  <a:gd name="T19" fmla="*/ 2 h 22"/>
                  <a:gd name="T20" fmla="*/ 5 w 24"/>
                  <a:gd name="T21" fmla="*/ 2 h 22"/>
                  <a:gd name="T22" fmla="*/ 5 w 24"/>
                  <a:gd name="T23" fmla="*/ 7 h 22"/>
                  <a:gd name="T24" fmla="*/ 0 w 24"/>
                  <a:gd name="T25" fmla="*/ 9 h 22"/>
                  <a:gd name="T26" fmla="*/ 0 w 24"/>
                  <a:gd name="T27" fmla="*/ 12 h 22"/>
                  <a:gd name="T28" fmla="*/ 5 w 24"/>
                  <a:gd name="T29" fmla="*/ 17 h 22"/>
                  <a:gd name="T30" fmla="*/ 5 w 24"/>
                  <a:gd name="T31" fmla="*/ 19 h 22"/>
                  <a:gd name="T32" fmla="*/ 7 w 24"/>
                  <a:gd name="T33" fmla="*/ 19 h 22"/>
                  <a:gd name="T34" fmla="*/ 11 w 24"/>
                  <a:gd name="T35" fmla="*/ 22 h 22"/>
                  <a:gd name="T36" fmla="*/ 14 w 24"/>
                  <a:gd name="T37" fmla="*/ 22 h 22"/>
                  <a:gd name="T38" fmla="*/ 17 w 24"/>
                  <a:gd name="T39" fmla="*/ 19 h 22"/>
                  <a:gd name="T40" fmla="*/ 20 w 24"/>
                  <a:gd name="T41" fmla="*/ 19 h 22"/>
                  <a:gd name="T42" fmla="*/ 20 w 24"/>
                  <a:gd name="T43" fmla="*/ 17 h 22"/>
                  <a:gd name="T44" fmla="*/ 24 w 24"/>
                  <a:gd name="T45" fmla="*/ 17 h 22"/>
                  <a:gd name="T46" fmla="*/ 24 w 24"/>
                  <a:gd name="T47" fmla="*/ 12 h 22"/>
                  <a:gd name="T48" fmla="*/ 24 w 24"/>
                  <a:gd name="T49" fmla="*/ 9 h 22"/>
                  <a:gd name="T50" fmla="*/ 20 w 24"/>
                  <a:gd name="T51" fmla="*/ 9 h 22"/>
                  <a:gd name="T52" fmla="*/ 17 w 24"/>
                  <a:gd name="T53" fmla="*/ 7 h 22"/>
                  <a:gd name="T54" fmla="*/ 14 w 24"/>
                  <a:gd name="T55" fmla="*/ 2 h 22"/>
                  <a:gd name="T56" fmla="*/ 11 w 24"/>
                  <a:gd name="T57" fmla="*/ 2 h 22"/>
                  <a:gd name="T58" fmla="*/ 7 w 24"/>
                  <a:gd name="T59" fmla="*/ 7 h 22"/>
                  <a:gd name="T60" fmla="*/ 7 w 24"/>
                  <a:gd name="T61" fmla="*/ 9 h 22"/>
                  <a:gd name="T62" fmla="*/ 5 w 24"/>
                  <a:gd name="T63" fmla="*/ 9 h 22"/>
                  <a:gd name="T64" fmla="*/ 5 w 24"/>
                  <a:gd name="T65" fmla="*/ 12 h 22"/>
                  <a:gd name="T66" fmla="*/ 7 w 24"/>
                  <a:gd name="T67" fmla="*/ 12 h 22"/>
                  <a:gd name="T68" fmla="*/ 7 w 24"/>
                  <a:gd name="T69" fmla="*/ 17 h 22"/>
                  <a:gd name="T70" fmla="*/ 11 w 24"/>
                  <a:gd name="T71" fmla="*/ 17 h 22"/>
                  <a:gd name="T72" fmla="*/ 11 w 24"/>
                  <a:gd name="T73" fmla="*/ 19 h 22"/>
                  <a:gd name="T74" fmla="*/ 14 w 24"/>
                  <a:gd name="T75" fmla="*/ 19 h 22"/>
                  <a:gd name="T76" fmla="*/ 14 w 24"/>
                  <a:gd name="T77" fmla="*/ 17 h 22"/>
                  <a:gd name="T78" fmla="*/ 17 w 24"/>
                  <a:gd name="T79" fmla="*/ 17 h 22"/>
                  <a:gd name="T80" fmla="*/ 20 w 24"/>
                  <a:gd name="T81" fmla="*/ 12 h 22"/>
                  <a:gd name="T82" fmla="*/ 20 w 24"/>
                  <a:gd name="T83" fmla="*/ 9 h 22"/>
                  <a:gd name="T84" fmla="*/ 24 w 24"/>
                  <a:gd name="T8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22">
                    <a:moveTo>
                      <a:pt x="24" y="9"/>
                    </a:moveTo>
                    <a:lnTo>
                      <a:pt x="24" y="7"/>
                    </a:lnTo>
                    <a:lnTo>
                      <a:pt x="20" y="7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4" y="17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17" y="7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4" y="19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8" name="Freeform 1700">
                <a:extLst>
                  <a:ext uri="{FF2B5EF4-FFF2-40B4-BE49-F238E27FC236}">
                    <a16:creationId xmlns:a16="http://schemas.microsoft.com/office/drawing/2014/main" id="{CA5B3624-1BA6-48B8-A2B2-A957F575C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327"/>
                <a:ext cx="5" cy="5"/>
              </a:xfrm>
              <a:custGeom>
                <a:avLst/>
                <a:gdLst>
                  <a:gd name="T0" fmla="*/ 15 w 15"/>
                  <a:gd name="T1" fmla="*/ 7 h 17"/>
                  <a:gd name="T2" fmla="*/ 12 w 15"/>
                  <a:gd name="T3" fmla="*/ 5 h 17"/>
                  <a:gd name="T4" fmla="*/ 9 w 15"/>
                  <a:gd name="T5" fmla="*/ 0 h 17"/>
                  <a:gd name="T6" fmla="*/ 6 w 15"/>
                  <a:gd name="T7" fmla="*/ 0 h 17"/>
                  <a:gd name="T8" fmla="*/ 2 w 15"/>
                  <a:gd name="T9" fmla="*/ 5 h 17"/>
                  <a:gd name="T10" fmla="*/ 2 w 15"/>
                  <a:gd name="T11" fmla="*/ 7 h 17"/>
                  <a:gd name="T12" fmla="*/ 0 w 15"/>
                  <a:gd name="T13" fmla="*/ 7 h 17"/>
                  <a:gd name="T14" fmla="*/ 0 w 15"/>
                  <a:gd name="T15" fmla="*/ 10 h 17"/>
                  <a:gd name="T16" fmla="*/ 2 w 15"/>
                  <a:gd name="T17" fmla="*/ 10 h 17"/>
                  <a:gd name="T18" fmla="*/ 2 w 15"/>
                  <a:gd name="T19" fmla="*/ 15 h 17"/>
                  <a:gd name="T20" fmla="*/ 6 w 15"/>
                  <a:gd name="T21" fmla="*/ 15 h 17"/>
                  <a:gd name="T22" fmla="*/ 6 w 15"/>
                  <a:gd name="T23" fmla="*/ 17 h 17"/>
                  <a:gd name="T24" fmla="*/ 9 w 15"/>
                  <a:gd name="T25" fmla="*/ 17 h 17"/>
                  <a:gd name="T26" fmla="*/ 9 w 15"/>
                  <a:gd name="T27" fmla="*/ 15 h 17"/>
                  <a:gd name="T28" fmla="*/ 12 w 15"/>
                  <a:gd name="T29" fmla="*/ 15 h 17"/>
                  <a:gd name="T30" fmla="*/ 15 w 15"/>
                  <a:gd name="T31" fmla="*/ 10 h 17"/>
                  <a:gd name="T32" fmla="*/ 15 w 15"/>
                  <a:gd name="T3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7">
                    <a:moveTo>
                      <a:pt x="15" y="7"/>
                    </a:moveTo>
                    <a:lnTo>
                      <a:pt x="12" y="5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2" y="15"/>
                    </a:lnTo>
                    <a:lnTo>
                      <a:pt x="15" y="10"/>
                    </a:ln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29" name="Freeform 1701">
                <a:extLst>
                  <a:ext uri="{FF2B5EF4-FFF2-40B4-BE49-F238E27FC236}">
                    <a16:creationId xmlns:a16="http://schemas.microsoft.com/office/drawing/2014/main" id="{45A466BB-CA29-40D6-9666-488E9A68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328"/>
                <a:ext cx="4" cy="2"/>
              </a:xfrm>
              <a:custGeom>
                <a:avLst/>
                <a:gdLst>
                  <a:gd name="T0" fmla="*/ 10 w 10"/>
                  <a:gd name="T1" fmla="*/ 2 h 5"/>
                  <a:gd name="T2" fmla="*/ 7 w 10"/>
                  <a:gd name="T3" fmla="*/ 2 h 5"/>
                  <a:gd name="T4" fmla="*/ 7 w 10"/>
                  <a:gd name="T5" fmla="*/ 0 h 5"/>
                  <a:gd name="T6" fmla="*/ 3 w 10"/>
                  <a:gd name="T7" fmla="*/ 0 h 5"/>
                  <a:gd name="T8" fmla="*/ 3 w 10"/>
                  <a:gd name="T9" fmla="*/ 2 h 5"/>
                  <a:gd name="T10" fmla="*/ 0 w 10"/>
                  <a:gd name="T11" fmla="*/ 2 h 5"/>
                  <a:gd name="T12" fmla="*/ 3 w 10"/>
                  <a:gd name="T13" fmla="*/ 5 h 5"/>
                  <a:gd name="T14" fmla="*/ 7 w 10"/>
                  <a:gd name="T15" fmla="*/ 5 h 5"/>
                  <a:gd name="T16" fmla="*/ 10 w 10"/>
                  <a:gd name="T17" fmla="*/ 5 h 5"/>
                  <a:gd name="T18" fmla="*/ 10 w 10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10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0" name="Freeform 1702">
                <a:extLst>
                  <a:ext uri="{FF2B5EF4-FFF2-40B4-BE49-F238E27FC236}">
                    <a16:creationId xmlns:a16="http://schemas.microsoft.com/office/drawing/2014/main" id="{AD1976C0-D7E5-4EF3-9597-DFE21ADD9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243"/>
                <a:ext cx="149" cy="149"/>
              </a:xfrm>
              <a:custGeom>
                <a:avLst/>
                <a:gdLst>
                  <a:gd name="T0" fmla="*/ 445 w 448"/>
                  <a:gd name="T1" fmla="*/ 199 h 448"/>
                  <a:gd name="T2" fmla="*/ 439 w 448"/>
                  <a:gd name="T3" fmla="*/ 156 h 448"/>
                  <a:gd name="T4" fmla="*/ 419 w 448"/>
                  <a:gd name="T5" fmla="*/ 116 h 448"/>
                  <a:gd name="T6" fmla="*/ 395 w 448"/>
                  <a:gd name="T7" fmla="*/ 83 h 448"/>
                  <a:gd name="T8" fmla="*/ 365 w 448"/>
                  <a:gd name="T9" fmla="*/ 50 h 448"/>
                  <a:gd name="T10" fmla="*/ 330 w 448"/>
                  <a:gd name="T11" fmla="*/ 27 h 448"/>
                  <a:gd name="T12" fmla="*/ 289 w 448"/>
                  <a:gd name="T13" fmla="*/ 10 h 448"/>
                  <a:gd name="T14" fmla="*/ 245 w 448"/>
                  <a:gd name="T15" fmla="*/ 0 h 448"/>
                  <a:gd name="T16" fmla="*/ 199 w 448"/>
                  <a:gd name="T17" fmla="*/ 0 h 448"/>
                  <a:gd name="T18" fmla="*/ 155 w 448"/>
                  <a:gd name="T19" fmla="*/ 10 h 448"/>
                  <a:gd name="T20" fmla="*/ 115 w 448"/>
                  <a:gd name="T21" fmla="*/ 27 h 448"/>
                  <a:gd name="T22" fmla="*/ 83 w 448"/>
                  <a:gd name="T23" fmla="*/ 50 h 448"/>
                  <a:gd name="T24" fmla="*/ 50 w 448"/>
                  <a:gd name="T25" fmla="*/ 83 h 448"/>
                  <a:gd name="T26" fmla="*/ 26 w 448"/>
                  <a:gd name="T27" fmla="*/ 116 h 448"/>
                  <a:gd name="T28" fmla="*/ 10 w 448"/>
                  <a:gd name="T29" fmla="*/ 156 h 448"/>
                  <a:gd name="T30" fmla="*/ 0 w 448"/>
                  <a:gd name="T31" fmla="*/ 199 h 448"/>
                  <a:gd name="T32" fmla="*/ 0 w 448"/>
                  <a:gd name="T33" fmla="*/ 246 h 448"/>
                  <a:gd name="T34" fmla="*/ 10 w 448"/>
                  <a:gd name="T35" fmla="*/ 290 h 448"/>
                  <a:gd name="T36" fmla="*/ 26 w 448"/>
                  <a:gd name="T37" fmla="*/ 330 h 448"/>
                  <a:gd name="T38" fmla="*/ 50 w 448"/>
                  <a:gd name="T39" fmla="*/ 366 h 448"/>
                  <a:gd name="T40" fmla="*/ 83 w 448"/>
                  <a:gd name="T41" fmla="*/ 396 h 448"/>
                  <a:gd name="T42" fmla="*/ 115 w 448"/>
                  <a:gd name="T43" fmla="*/ 419 h 448"/>
                  <a:gd name="T44" fmla="*/ 155 w 448"/>
                  <a:gd name="T45" fmla="*/ 436 h 448"/>
                  <a:gd name="T46" fmla="*/ 199 w 448"/>
                  <a:gd name="T47" fmla="*/ 446 h 448"/>
                  <a:gd name="T48" fmla="*/ 245 w 448"/>
                  <a:gd name="T49" fmla="*/ 446 h 448"/>
                  <a:gd name="T50" fmla="*/ 289 w 448"/>
                  <a:gd name="T51" fmla="*/ 436 h 448"/>
                  <a:gd name="T52" fmla="*/ 330 w 448"/>
                  <a:gd name="T53" fmla="*/ 419 h 448"/>
                  <a:gd name="T54" fmla="*/ 365 w 448"/>
                  <a:gd name="T55" fmla="*/ 396 h 448"/>
                  <a:gd name="T56" fmla="*/ 395 w 448"/>
                  <a:gd name="T57" fmla="*/ 366 h 448"/>
                  <a:gd name="T58" fmla="*/ 419 w 448"/>
                  <a:gd name="T59" fmla="*/ 330 h 448"/>
                  <a:gd name="T60" fmla="*/ 439 w 448"/>
                  <a:gd name="T61" fmla="*/ 290 h 448"/>
                  <a:gd name="T62" fmla="*/ 445 w 448"/>
                  <a:gd name="T63" fmla="*/ 246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448">
                    <a:moveTo>
                      <a:pt x="448" y="222"/>
                    </a:moveTo>
                    <a:lnTo>
                      <a:pt x="445" y="199"/>
                    </a:lnTo>
                    <a:lnTo>
                      <a:pt x="442" y="179"/>
                    </a:lnTo>
                    <a:lnTo>
                      <a:pt x="439" y="156"/>
                    </a:lnTo>
                    <a:lnTo>
                      <a:pt x="429" y="137"/>
                    </a:lnTo>
                    <a:lnTo>
                      <a:pt x="419" y="116"/>
                    </a:lnTo>
                    <a:lnTo>
                      <a:pt x="408" y="100"/>
                    </a:lnTo>
                    <a:lnTo>
                      <a:pt x="395" y="83"/>
                    </a:lnTo>
                    <a:lnTo>
                      <a:pt x="382" y="67"/>
                    </a:lnTo>
                    <a:lnTo>
                      <a:pt x="365" y="50"/>
                    </a:lnTo>
                    <a:lnTo>
                      <a:pt x="349" y="37"/>
                    </a:lnTo>
                    <a:lnTo>
                      <a:pt x="330" y="27"/>
                    </a:lnTo>
                    <a:lnTo>
                      <a:pt x="309" y="17"/>
                    </a:lnTo>
                    <a:lnTo>
                      <a:pt x="289" y="10"/>
                    </a:lnTo>
                    <a:lnTo>
                      <a:pt x="269" y="3"/>
                    </a:lnTo>
                    <a:lnTo>
                      <a:pt x="245" y="0"/>
                    </a:lnTo>
                    <a:lnTo>
                      <a:pt x="222" y="0"/>
                    </a:lnTo>
                    <a:lnTo>
                      <a:pt x="199" y="0"/>
                    </a:lnTo>
                    <a:lnTo>
                      <a:pt x="179" y="3"/>
                    </a:lnTo>
                    <a:lnTo>
                      <a:pt x="155" y="10"/>
                    </a:lnTo>
                    <a:lnTo>
                      <a:pt x="136" y="17"/>
                    </a:lnTo>
                    <a:lnTo>
                      <a:pt x="115" y="27"/>
                    </a:lnTo>
                    <a:lnTo>
                      <a:pt x="100" y="37"/>
                    </a:lnTo>
                    <a:lnTo>
                      <a:pt x="83" y="50"/>
                    </a:lnTo>
                    <a:lnTo>
                      <a:pt x="66" y="67"/>
                    </a:lnTo>
                    <a:lnTo>
                      <a:pt x="50" y="83"/>
                    </a:lnTo>
                    <a:lnTo>
                      <a:pt x="35" y="100"/>
                    </a:lnTo>
                    <a:lnTo>
                      <a:pt x="26" y="116"/>
                    </a:lnTo>
                    <a:lnTo>
                      <a:pt x="16" y="137"/>
                    </a:lnTo>
                    <a:lnTo>
                      <a:pt x="10" y="156"/>
                    </a:lnTo>
                    <a:lnTo>
                      <a:pt x="3" y="179"/>
                    </a:lnTo>
                    <a:lnTo>
                      <a:pt x="0" y="199"/>
                    </a:lnTo>
                    <a:lnTo>
                      <a:pt x="0" y="222"/>
                    </a:lnTo>
                    <a:lnTo>
                      <a:pt x="0" y="246"/>
                    </a:lnTo>
                    <a:lnTo>
                      <a:pt x="3" y="267"/>
                    </a:lnTo>
                    <a:lnTo>
                      <a:pt x="10" y="290"/>
                    </a:lnTo>
                    <a:lnTo>
                      <a:pt x="16" y="309"/>
                    </a:lnTo>
                    <a:lnTo>
                      <a:pt x="26" y="330"/>
                    </a:lnTo>
                    <a:lnTo>
                      <a:pt x="35" y="349"/>
                    </a:lnTo>
                    <a:lnTo>
                      <a:pt x="50" y="366"/>
                    </a:lnTo>
                    <a:lnTo>
                      <a:pt x="66" y="382"/>
                    </a:lnTo>
                    <a:lnTo>
                      <a:pt x="83" y="396"/>
                    </a:lnTo>
                    <a:lnTo>
                      <a:pt x="100" y="408"/>
                    </a:lnTo>
                    <a:lnTo>
                      <a:pt x="115" y="419"/>
                    </a:lnTo>
                    <a:lnTo>
                      <a:pt x="136" y="429"/>
                    </a:lnTo>
                    <a:lnTo>
                      <a:pt x="155" y="436"/>
                    </a:lnTo>
                    <a:lnTo>
                      <a:pt x="179" y="442"/>
                    </a:lnTo>
                    <a:lnTo>
                      <a:pt x="199" y="446"/>
                    </a:lnTo>
                    <a:lnTo>
                      <a:pt x="222" y="448"/>
                    </a:lnTo>
                    <a:lnTo>
                      <a:pt x="245" y="446"/>
                    </a:lnTo>
                    <a:lnTo>
                      <a:pt x="269" y="442"/>
                    </a:lnTo>
                    <a:lnTo>
                      <a:pt x="289" y="436"/>
                    </a:lnTo>
                    <a:lnTo>
                      <a:pt x="309" y="429"/>
                    </a:lnTo>
                    <a:lnTo>
                      <a:pt x="330" y="419"/>
                    </a:lnTo>
                    <a:lnTo>
                      <a:pt x="349" y="408"/>
                    </a:lnTo>
                    <a:lnTo>
                      <a:pt x="365" y="396"/>
                    </a:lnTo>
                    <a:lnTo>
                      <a:pt x="382" y="382"/>
                    </a:lnTo>
                    <a:lnTo>
                      <a:pt x="395" y="366"/>
                    </a:lnTo>
                    <a:lnTo>
                      <a:pt x="408" y="349"/>
                    </a:lnTo>
                    <a:lnTo>
                      <a:pt x="419" y="330"/>
                    </a:lnTo>
                    <a:lnTo>
                      <a:pt x="429" y="309"/>
                    </a:lnTo>
                    <a:lnTo>
                      <a:pt x="439" y="290"/>
                    </a:lnTo>
                    <a:lnTo>
                      <a:pt x="442" y="267"/>
                    </a:lnTo>
                    <a:lnTo>
                      <a:pt x="445" y="246"/>
                    </a:lnTo>
                    <a:lnTo>
                      <a:pt x="448" y="22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1" name="Freeform 1703">
                <a:extLst>
                  <a:ext uri="{FF2B5EF4-FFF2-40B4-BE49-F238E27FC236}">
                    <a16:creationId xmlns:a16="http://schemas.microsoft.com/office/drawing/2014/main" id="{5AB75A10-EF11-45CC-A1E0-F8066B7C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243"/>
                <a:ext cx="122" cy="122"/>
              </a:xfrm>
              <a:custGeom>
                <a:avLst/>
                <a:gdLst>
                  <a:gd name="T0" fmla="*/ 366 w 366"/>
                  <a:gd name="T1" fmla="*/ 160 h 366"/>
                  <a:gd name="T2" fmla="*/ 356 w 366"/>
                  <a:gd name="T3" fmla="*/ 123 h 366"/>
                  <a:gd name="T4" fmla="*/ 333 w 366"/>
                  <a:gd name="T5" fmla="*/ 73 h 366"/>
                  <a:gd name="T6" fmla="*/ 282 w 366"/>
                  <a:gd name="T7" fmla="*/ 23 h 366"/>
                  <a:gd name="T8" fmla="*/ 233 w 366"/>
                  <a:gd name="T9" fmla="*/ 0 h 366"/>
                  <a:gd name="T10" fmla="*/ 227 w 366"/>
                  <a:gd name="T11" fmla="*/ 0 h 366"/>
                  <a:gd name="T12" fmla="*/ 219 w 366"/>
                  <a:gd name="T13" fmla="*/ 0 h 366"/>
                  <a:gd name="T14" fmla="*/ 213 w 366"/>
                  <a:gd name="T15" fmla="*/ 0 h 366"/>
                  <a:gd name="T16" fmla="*/ 233 w 366"/>
                  <a:gd name="T17" fmla="*/ 3 h 366"/>
                  <a:gd name="T18" fmla="*/ 280 w 366"/>
                  <a:gd name="T19" fmla="*/ 27 h 366"/>
                  <a:gd name="T20" fmla="*/ 329 w 366"/>
                  <a:gd name="T21" fmla="*/ 77 h 366"/>
                  <a:gd name="T22" fmla="*/ 352 w 366"/>
                  <a:gd name="T23" fmla="*/ 123 h 366"/>
                  <a:gd name="T24" fmla="*/ 360 w 366"/>
                  <a:gd name="T25" fmla="*/ 160 h 366"/>
                  <a:gd name="T26" fmla="*/ 366 w 366"/>
                  <a:gd name="T27" fmla="*/ 180 h 366"/>
                  <a:gd name="T28" fmla="*/ 362 w 366"/>
                  <a:gd name="T29" fmla="*/ 217 h 366"/>
                  <a:gd name="T30" fmla="*/ 350 w 366"/>
                  <a:gd name="T31" fmla="*/ 250 h 366"/>
                  <a:gd name="T32" fmla="*/ 310 w 366"/>
                  <a:gd name="T33" fmla="*/ 309 h 366"/>
                  <a:gd name="T34" fmla="*/ 253 w 366"/>
                  <a:gd name="T35" fmla="*/ 349 h 366"/>
                  <a:gd name="T36" fmla="*/ 216 w 366"/>
                  <a:gd name="T37" fmla="*/ 363 h 366"/>
                  <a:gd name="T38" fmla="*/ 180 w 366"/>
                  <a:gd name="T39" fmla="*/ 366 h 366"/>
                  <a:gd name="T40" fmla="*/ 141 w 366"/>
                  <a:gd name="T41" fmla="*/ 363 h 366"/>
                  <a:gd name="T42" fmla="*/ 107 w 366"/>
                  <a:gd name="T43" fmla="*/ 349 h 366"/>
                  <a:gd name="T44" fmla="*/ 46 w 366"/>
                  <a:gd name="T45" fmla="*/ 309 h 366"/>
                  <a:gd name="T46" fmla="*/ 6 w 366"/>
                  <a:gd name="T47" fmla="*/ 250 h 366"/>
                  <a:gd name="T48" fmla="*/ 0 w 366"/>
                  <a:gd name="T49" fmla="*/ 229 h 366"/>
                  <a:gd name="T50" fmla="*/ 0 w 366"/>
                  <a:gd name="T51" fmla="*/ 222 h 366"/>
                  <a:gd name="T52" fmla="*/ 0 w 366"/>
                  <a:gd name="T53" fmla="*/ 217 h 366"/>
                  <a:gd name="T54" fmla="*/ 0 w 366"/>
                  <a:gd name="T55" fmla="*/ 217 h 366"/>
                  <a:gd name="T56" fmla="*/ 11 w 366"/>
                  <a:gd name="T57" fmla="*/ 250 h 366"/>
                  <a:gd name="T58" fmla="*/ 50 w 366"/>
                  <a:gd name="T59" fmla="*/ 307 h 366"/>
                  <a:gd name="T60" fmla="*/ 107 w 366"/>
                  <a:gd name="T61" fmla="*/ 347 h 366"/>
                  <a:gd name="T62" fmla="*/ 143 w 366"/>
                  <a:gd name="T63" fmla="*/ 357 h 366"/>
                  <a:gd name="T64" fmla="*/ 180 w 366"/>
                  <a:gd name="T65" fmla="*/ 363 h 366"/>
                  <a:gd name="T66" fmla="*/ 216 w 366"/>
                  <a:gd name="T67" fmla="*/ 357 h 366"/>
                  <a:gd name="T68" fmla="*/ 250 w 366"/>
                  <a:gd name="T69" fmla="*/ 347 h 366"/>
                  <a:gd name="T70" fmla="*/ 310 w 366"/>
                  <a:gd name="T71" fmla="*/ 307 h 366"/>
                  <a:gd name="T72" fmla="*/ 345 w 366"/>
                  <a:gd name="T73" fmla="*/ 250 h 366"/>
                  <a:gd name="T74" fmla="*/ 360 w 366"/>
                  <a:gd name="T75" fmla="*/ 217 h 366"/>
                  <a:gd name="T76" fmla="*/ 362 w 366"/>
                  <a:gd name="T77" fmla="*/ 18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6" h="366">
                    <a:moveTo>
                      <a:pt x="366" y="180"/>
                    </a:moveTo>
                    <a:lnTo>
                      <a:pt x="366" y="160"/>
                    </a:lnTo>
                    <a:lnTo>
                      <a:pt x="362" y="140"/>
                    </a:lnTo>
                    <a:lnTo>
                      <a:pt x="356" y="123"/>
                    </a:lnTo>
                    <a:lnTo>
                      <a:pt x="350" y="107"/>
                    </a:lnTo>
                    <a:lnTo>
                      <a:pt x="333" y="73"/>
                    </a:lnTo>
                    <a:lnTo>
                      <a:pt x="310" y="48"/>
                    </a:lnTo>
                    <a:lnTo>
                      <a:pt x="282" y="23"/>
                    </a:lnTo>
                    <a:lnTo>
                      <a:pt x="253" y="8"/>
                    </a:lnTo>
                    <a:lnTo>
                      <a:pt x="233" y="0"/>
                    </a:lnTo>
                    <a:lnTo>
                      <a:pt x="230" y="0"/>
                    </a:lnTo>
                    <a:lnTo>
                      <a:pt x="227" y="0"/>
                    </a:lnTo>
                    <a:lnTo>
                      <a:pt x="223" y="0"/>
                    </a:lnTo>
                    <a:lnTo>
                      <a:pt x="219" y="0"/>
                    </a:lnTo>
                    <a:lnTo>
                      <a:pt x="216" y="0"/>
                    </a:lnTo>
                    <a:lnTo>
                      <a:pt x="213" y="0"/>
                    </a:lnTo>
                    <a:lnTo>
                      <a:pt x="216" y="0"/>
                    </a:lnTo>
                    <a:lnTo>
                      <a:pt x="233" y="3"/>
                    </a:lnTo>
                    <a:lnTo>
                      <a:pt x="250" y="10"/>
                    </a:lnTo>
                    <a:lnTo>
                      <a:pt x="280" y="27"/>
                    </a:lnTo>
                    <a:lnTo>
                      <a:pt x="310" y="50"/>
                    </a:lnTo>
                    <a:lnTo>
                      <a:pt x="329" y="77"/>
                    </a:lnTo>
                    <a:lnTo>
                      <a:pt x="345" y="107"/>
                    </a:lnTo>
                    <a:lnTo>
                      <a:pt x="352" y="123"/>
                    </a:lnTo>
                    <a:lnTo>
                      <a:pt x="360" y="140"/>
                    </a:lnTo>
                    <a:lnTo>
                      <a:pt x="360" y="160"/>
                    </a:lnTo>
                    <a:lnTo>
                      <a:pt x="362" y="180"/>
                    </a:lnTo>
                    <a:lnTo>
                      <a:pt x="366" y="180"/>
                    </a:lnTo>
                    <a:lnTo>
                      <a:pt x="366" y="197"/>
                    </a:lnTo>
                    <a:lnTo>
                      <a:pt x="362" y="217"/>
                    </a:lnTo>
                    <a:lnTo>
                      <a:pt x="356" y="233"/>
                    </a:lnTo>
                    <a:lnTo>
                      <a:pt x="350" y="250"/>
                    </a:lnTo>
                    <a:lnTo>
                      <a:pt x="333" y="283"/>
                    </a:lnTo>
                    <a:lnTo>
                      <a:pt x="310" y="309"/>
                    </a:lnTo>
                    <a:lnTo>
                      <a:pt x="282" y="332"/>
                    </a:lnTo>
                    <a:lnTo>
                      <a:pt x="253" y="349"/>
                    </a:lnTo>
                    <a:lnTo>
                      <a:pt x="233" y="357"/>
                    </a:lnTo>
                    <a:lnTo>
                      <a:pt x="216" y="363"/>
                    </a:lnTo>
                    <a:lnTo>
                      <a:pt x="196" y="363"/>
                    </a:lnTo>
                    <a:lnTo>
                      <a:pt x="180" y="366"/>
                    </a:lnTo>
                    <a:lnTo>
                      <a:pt x="160" y="363"/>
                    </a:lnTo>
                    <a:lnTo>
                      <a:pt x="141" y="363"/>
                    </a:lnTo>
                    <a:lnTo>
                      <a:pt x="124" y="357"/>
                    </a:lnTo>
                    <a:lnTo>
                      <a:pt x="107" y="349"/>
                    </a:lnTo>
                    <a:lnTo>
                      <a:pt x="73" y="332"/>
                    </a:lnTo>
                    <a:lnTo>
                      <a:pt x="46" y="309"/>
                    </a:lnTo>
                    <a:lnTo>
                      <a:pt x="23" y="283"/>
                    </a:lnTo>
                    <a:lnTo>
                      <a:pt x="6" y="250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0" y="227"/>
                    </a:lnTo>
                    <a:lnTo>
                      <a:pt x="0" y="222"/>
                    </a:lnTo>
                    <a:lnTo>
                      <a:pt x="0" y="220"/>
                    </a:lnTo>
                    <a:lnTo>
                      <a:pt x="0" y="217"/>
                    </a:lnTo>
                    <a:lnTo>
                      <a:pt x="0" y="212"/>
                    </a:lnTo>
                    <a:lnTo>
                      <a:pt x="0" y="217"/>
                    </a:lnTo>
                    <a:lnTo>
                      <a:pt x="4" y="233"/>
                    </a:lnTo>
                    <a:lnTo>
                      <a:pt x="11" y="250"/>
                    </a:lnTo>
                    <a:lnTo>
                      <a:pt x="27" y="280"/>
                    </a:lnTo>
                    <a:lnTo>
                      <a:pt x="50" y="307"/>
                    </a:lnTo>
                    <a:lnTo>
                      <a:pt x="76" y="330"/>
                    </a:lnTo>
                    <a:lnTo>
                      <a:pt x="107" y="347"/>
                    </a:lnTo>
                    <a:lnTo>
                      <a:pt x="124" y="353"/>
                    </a:lnTo>
                    <a:lnTo>
                      <a:pt x="143" y="357"/>
                    </a:lnTo>
                    <a:lnTo>
                      <a:pt x="160" y="359"/>
                    </a:lnTo>
                    <a:lnTo>
                      <a:pt x="180" y="363"/>
                    </a:lnTo>
                    <a:lnTo>
                      <a:pt x="196" y="359"/>
                    </a:lnTo>
                    <a:lnTo>
                      <a:pt x="216" y="357"/>
                    </a:lnTo>
                    <a:lnTo>
                      <a:pt x="233" y="353"/>
                    </a:lnTo>
                    <a:lnTo>
                      <a:pt x="250" y="347"/>
                    </a:lnTo>
                    <a:lnTo>
                      <a:pt x="280" y="330"/>
                    </a:lnTo>
                    <a:lnTo>
                      <a:pt x="310" y="307"/>
                    </a:lnTo>
                    <a:lnTo>
                      <a:pt x="329" y="280"/>
                    </a:lnTo>
                    <a:lnTo>
                      <a:pt x="345" y="250"/>
                    </a:lnTo>
                    <a:lnTo>
                      <a:pt x="352" y="233"/>
                    </a:lnTo>
                    <a:lnTo>
                      <a:pt x="360" y="217"/>
                    </a:lnTo>
                    <a:lnTo>
                      <a:pt x="360" y="197"/>
                    </a:lnTo>
                    <a:lnTo>
                      <a:pt x="362" y="180"/>
                    </a:lnTo>
                    <a:lnTo>
                      <a:pt x="366" y="180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2" name="Freeform 1704">
                <a:extLst>
                  <a:ext uri="{FF2B5EF4-FFF2-40B4-BE49-F238E27FC236}">
                    <a16:creationId xmlns:a16="http://schemas.microsoft.com/office/drawing/2014/main" id="{87DC8F5A-D0EF-4BF2-87CD-16AA23972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243"/>
                <a:ext cx="121" cy="121"/>
              </a:xfrm>
              <a:custGeom>
                <a:avLst/>
                <a:gdLst>
                  <a:gd name="T0" fmla="*/ 360 w 363"/>
                  <a:gd name="T1" fmla="*/ 159 h 363"/>
                  <a:gd name="T2" fmla="*/ 352 w 363"/>
                  <a:gd name="T3" fmla="*/ 123 h 363"/>
                  <a:gd name="T4" fmla="*/ 329 w 363"/>
                  <a:gd name="T5" fmla="*/ 77 h 363"/>
                  <a:gd name="T6" fmla="*/ 280 w 363"/>
                  <a:gd name="T7" fmla="*/ 27 h 363"/>
                  <a:gd name="T8" fmla="*/ 233 w 363"/>
                  <a:gd name="T9" fmla="*/ 3 h 363"/>
                  <a:gd name="T10" fmla="*/ 213 w 363"/>
                  <a:gd name="T11" fmla="*/ 0 h 363"/>
                  <a:gd name="T12" fmla="*/ 206 w 363"/>
                  <a:gd name="T13" fmla="*/ 0 h 363"/>
                  <a:gd name="T14" fmla="*/ 200 w 363"/>
                  <a:gd name="T15" fmla="*/ 0 h 363"/>
                  <a:gd name="T16" fmla="*/ 193 w 363"/>
                  <a:gd name="T17" fmla="*/ 0 h 363"/>
                  <a:gd name="T18" fmla="*/ 250 w 363"/>
                  <a:gd name="T19" fmla="*/ 13 h 363"/>
                  <a:gd name="T20" fmla="*/ 306 w 363"/>
                  <a:gd name="T21" fmla="*/ 50 h 363"/>
                  <a:gd name="T22" fmla="*/ 343 w 363"/>
                  <a:gd name="T23" fmla="*/ 109 h 363"/>
                  <a:gd name="T24" fmla="*/ 360 w 363"/>
                  <a:gd name="T25" fmla="*/ 180 h 363"/>
                  <a:gd name="T26" fmla="*/ 360 w 363"/>
                  <a:gd name="T27" fmla="*/ 197 h 363"/>
                  <a:gd name="T28" fmla="*/ 352 w 363"/>
                  <a:gd name="T29" fmla="*/ 232 h 363"/>
                  <a:gd name="T30" fmla="*/ 329 w 363"/>
                  <a:gd name="T31" fmla="*/ 279 h 363"/>
                  <a:gd name="T32" fmla="*/ 280 w 363"/>
                  <a:gd name="T33" fmla="*/ 329 h 363"/>
                  <a:gd name="T34" fmla="*/ 233 w 363"/>
                  <a:gd name="T35" fmla="*/ 352 h 363"/>
                  <a:gd name="T36" fmla="*/ 196 w 363"/>
                  <a:gd name="T37" fmla="*/ 359 h 363"/>
                  <a:gd name="T38" fmla="*/ 160 w 363"/>
                  <a:gd name="T39" fmla="*/ 359 h 363"/>
                  <a:gd name="T40" fmla="*/ 124 w 363"/>
                  <a:gd name="T41" fmla="*/ 352 h 363"/>
                  <a:gd name="T42" fmla="*/ 76 w 363"/>
                  <a:gd name="T43" fmla="*/ 329 h 363"/>
                  <a:gd name="T44" fmla="*/ 27 w 363"/>
                  <a:gd name="T45" fmla="*/ 279 h 363"/>
                  <a:gd name="T46" fmla="*/ 4 w 363"/>
                  <a:gd name="T47" fmla="*/ 232 h 363"/>
                  <a:gd name="T48" fmla="*/ 0 w 363"/>
                  <a:gd name="T49" fmla="*/ 212 h 363"/>
                  <a:gd name="T50" fmla="*/ 0 w 363"/>
                  <a:gd name="T51" fmla="*/ 206 h 363"/>
                  <a:gd name="T52" fmla="*/ 0 w 363"/>
                  <a:gd name="T53" fmla="*/ 199 h 363"/>
                  <a:gd name="T54" fmla="*/ 0 w 363"/>
                  <a:gd name="T55" fmla="*/ 192 h 363"/>
                  <a:gd name="T56" fmla="*/ 13 w 363"/>
                  <a:gd name="T57" fmla="*/ 250 h 363"/>
                  <a:gd name="T58" fmla="*/ 53 w 363"/>
                  <a:gd name="T59" fmla="*/ 306 h 363"/>
                  <a:gd name="T60" fmla="*/ 110 w 363"/>
                  <a:gd name="T61" fmla="*/ 342 h 363"/>
                  <a:gd name="T62" fmla="*/ 180 w 363"/>
                  <a:gd name="T63" fmla="*/ 357 h 363"/>
                  <a:gd name="T64" fmla="*/ 250 w 363"/>
                  <a:gd name="T65" fmla="*/ 342 h 363"/>
                  <a:gd name="T66" fmla="*/ 306 w 363"/>
                  <a:gd name="T67" fmla="*/ 306 h 363"/>
                  <a:gd name="T68" fmla="*/ 343 w 363"/>
                  <a:gd name="T69" fmla="*/ 250 h 363"/>
                  <a:gd name="T70" fmla="*/ 360 w 363"/>
                  <a:gd name="T71" fmla="*/ 18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363">
                    <a:moveTo>
                      <a:pt x="363" y="180"/>
                    </a:moveTo>
                    <a:lnTo>
                      <a:pt x="360" y="159"/>
                    </a:lnTo>
                    <a:lnTo>
                      <a:pt x="360" y="140"/>
                    </a:lnTo>
                    <a:lnTo>
                      <a:pt x="352" y="123"/>
                    </a:lnTo>
                    <a:lnTo>
                      <a:pt x="345" y="107"/>
                    </a:lnTo>
                    <a:lnTo>
                      <a:pt x="329" y="77"/>
                    </a:lnTo>
                    <a:lnTo>
                      <a:pt x="310" y="50"/>
                    </a:lnTo>
                    <a:lnTo>
                      <a:pt x="280" y="27"/>
                    </a:lnTo>
                    <a:lnTo>
                      <a:pt x="250" y="10"/>
                    </a:lnTo>
                    <a:lnTo>
                      <a:pt x="233" y="3"/>
                    </a:lnTo>
                    <a:lnTo>
                      <a:pt x="216" y="0"/>
                    </a:lnTo>
                    <a:lnTo>
                      <a:pt x="213" y="0"/>
                    </a:lnTo>
                    <a:lnTo>
                      <a:pt x="210" y="0"/>
                    </a:lnTo>
                    <a:lnTo>
                      <a:pt x="206" y="0"/>
                    </a:lnTo>
                    <a:lnTo>
                      <a:pt x="204" y="0"/>
                    </a:lnTo>
                    <a:lnTo>
                      <a:pt x="200" y="0"/>
                    </a:lnTo>
                    <a:lnTo>
                      <a:pt x="196" y="0"/>
                    </a:lnTo>
                    <a:lnTo>
                      <a:pt x="193" y="0"/>
                    </a:lnTo>
                    <a:lnTo>
                      <a:pt x="216" y="3"/>
                    </a:lnTo>
                    <a:lnTo>
                      <a:pt x="250" y="13"/>
                    </a:lnTo>
                    <a:lnTo>
                      <a:pt x="280" y="29"/>
                    </a:lnTo>
                    <a:lnTo>
                      <a:pt x="306" y="50"/>
                    </a:lnTo>
                    <a:lnTo>
                      <a:pt x="326" y="77"/>
                    </a:lnTo>
                    <a:lnTo>
                      <a:pt x="343" y="109"/>
                    </a:lnTo>
                    <a:lnTo>
                      <a:pt x="352" y="142"/>
                    </a:lnTo>
                    <a:lnTo>
                      <a:pt x="360" y="180"/>
                    </a:lnTo>
                    <a:lnTo>
                      <a:pt x="363" y="180"/>
                    </a:lnTo>
                    <a:lnTo>
                      <a:pt x="360" y="197"/>
                    </a:lnTo>
                    <a:lnTo>
                      <a:pt x="360" y="216"/>
                    </a:lnTo>
                    <a:lnTo>
                      <a:pt x="352" y="232"/>
                    </a:lnTo>
                    <a:lnTo>
                      <a:pt x="345" y="250"/>
                    </a:lnTo>
                    <a:lnTo>
                      <a:pt x="329" y="279"/>
                    </a:lnTo>
                    <a:lnTo>
                      <a:pt x="310" y="306"/>
                    </a:lnTo>
                    <a:lnTo>
                      <a:pt x="280" y="329"/>
                    </a:lnTo>
                    <a:lnTo>
                      <a:pt x="250" y="346"/>
                    </a:lnTo>
                    <a:lnTo>
                      <a:pt x="233" y="352"/>
                    </a:lnTo>
                    <a:lnTo>
                      <a:pt x="216" y="357"/>
                    </a:lnTo>
                    <a:lnTo>
                      <a:pt x="196" y="359"/>
                    </a:lnTo>
                    <a:lnTo>
                      <a:pt x="180" y="363"/>
                    </a:lnTo>
                    <a:lnTo>
                      <a:pt x="160" y="359"/>
                    </a:lnTo>
                    <a:lnTo>
                      <a:pt x="143" y="357"/>
                    </a:lnTo>
                    <a:lnTo>
                      <a:pt x="124" y="352"/>
                    </a:lnTo>
                    <a:lnTo>
                      <a:pt x="107" y="346"/>
                    </a:lnTo>
                    <a:lnTo>
                      <a:pt x="76" y="329"/>
                    </a:lnTo>
                    <a:lnTo>
                      <a:pt x="51" y="306"/>
                    </a:lnTo>
                    <a:lnTo>
                      <a:pt x="27" y="279"/>
                    </a:lnTo>
                    <a:lnTo>
                      <a:pt x="11" y="250"/>
                    </a:lnTo>
                    <a:lnTo>
                      <a:pt x="4" y="232"/>
                    </a:lnTo>
                    <a:lnTo>
                      <a:pt x="0" y="216"/>
                    </a:lnTo>
                    <a:lnTo>
                      <a:pt x="0" y="212"/>
                    </a:lnTo>
                    <a:lnTo>
                      <a:pt x="0" y="210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2"/>
                    </a:lnTo>
                    <a:lnTo>
                      <a:pt x="4" y="212"/>
                    </a:lnTo>
                    <a:lnTo>
                      <a:pt x="13" y="250"/>
                    </a:lnTo>
                    <a:lnTo>
                      <a:pt x="30" y="279"/>
                    </a:lnTo>
                    <a:lnTo>
                      <a:pt x="53" y="306"/>
                    </a:lnTo>
                    <a:lnTo>
                      <a:pt x="80" y="326"/>
                    </a:lnTo>
                    <a:lnTo>
                      <a:pt x="110" y="342"/>
                    </a:lnTo>
                    <a:lnTo>
                      <a:pt x="143" y="352"/>
                    </a:lnTo>
                    <a:lnTo>
                      <a:pt x="180" y="357"/>
                    </a:lnTo>
                    <a:lnTo>
                      <a:pt x="216" y="352"/>
                    </a:lnTo>
                    <a:lnTo>
                      <a:pt x="250" y="342"/>
                    </a:lnTo>
                    <a:lnTo>
                      <a:pt x="280" y="326"/>
                    </a:lnTo>
                    <a:lnTo>
                      <a:pt x="306" y="306"/>
                    </a:lnTo>
                    <a:lnTo>
                      <a:pt x="326" y="279"/>
                    </a:lnTo>
                    <a:lnTo>
                      <a:pt x="343" y="250"/>
                    </a:lnTo>
                    <a:lnTo>
                      <a:pt x="352" y="212"/>
                    </a:lnTo>
                    <a:lnTo>
                      <a:pt x="360" y="180"/>
                    </a:lnTo>
                    <a:lnTo>
                      <a:pt x="363" y="180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3" name="Freeform 1705">
                <a:extLst>
                  <a:ext uri="{FF2B5EF4-FFF2-40B4-BE49-F238E27FC236}">
                    <a16:creationId xmlns:a16="http://schemas.microsoft.com/office/drawing/2014/main" id="{FB82AEF1-3D3C-4E16-ADB1-F9AF49243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242"/>
                <a:ext cx="120" cy="119"/>
              </a:xfrm>
              <a:custGeom>
                <a:avLst/>
                <a:gdLst>
                  <a:gd name="T0" fmla="*/ 359 w 359"/>
                  <a:gd name="T1" fmla="*/ 179 h 356"/>
                  <a:gd name="T2" fmla="*/ 351 w 359"/>
                  <a:gd name="T3" fmla="*/ 143 h 356"/>
                  <a:gd name="T4" fmla="*/ 342 w 359"/>
                  <a:gd name="T5" fmla="*/ 110 h 356"/>
                  <a:gd name="T6" fmla="*/ 325 w 359"/>
                  <a:gd name="T7" fmla="*/ 76 h 356"/>
                  <a:gd name="T8" fmla="*/ 305 w 359"/>
                  <a:gd name="T9" fmla="*/ 50 h 356"/>
                  <a:gd name="T10" fmla="*/ 279 w 359"/>
                  <a:gd name="T11" fmla="*/ 30 h 356"/>
                  <a:gd name="T12" fmla="*/ 250 w 359"/>
                  <a:gd name="T13" fmla="*/ 13 h 356"/>
                  <a:gd name="T14" fmla="*/ 216 w 359"/>
                  <a:gd name="T15" fmla="*/ 4 h 356"/>
                  <a:gd name="T16" fmla="*/ 193 w 359"/>
                  <a:gd name="T17" fmla="*/ 0 h 356"/>
                  <a:gd name="T18" fmla="*/ 189 w 359"/>
                  <a:gd name="T19" fmla="*/ 0 h 356"/>
                  <a:gd name="T20" fmla="*/ 185 w 359"/>
                  <a:gd name="T21" fmla="*/ 4 h 356"/>
                  <a:gd name="T22" fmla="*/ 182 w 359"/>
                  <a:gd name="T23" fmla="*/ 4 h 356"/>
                  <a:gd name="T24" fmla="*/ 179 w 359"/>
                  <a:gd name="T25" fmla="*/ 4 h 356"/>
                  <a:gd name="T26" fmla="*/ 212 w 359"/>
                  <a:gd name="T27" fmla="*/ 7 h 356"/>
                  <a:gd name="T28" fmla="*/ 245 w 359"/>
                  <a:gd name="T29" fmla="*/ 17 h 356"/>
                  <a:gd name="T30" fmla="*/ 275 w 359"/>
                  <a:gd name="T31" fmla="*/ 33 h 356"/>
                  <a:gd name="T32" fmla="*/ 302 w 359"/>
                  <a:gd name="T33" fmla="*/ 53 h 356"/>
                  <a:gd name="T34" fmla="*/ 322 w 359"/>
                  <a:gd name="T35" fmla="*/ 80 h 356"/>
                  <a:gd name="T36" fmla="*/ 339 w 359"/>
                  <a:gd name="T37" fmla="*/ 110 h 356"/>
                  <a:gd name="T38" fmla="*/ 349 w 359"/>
                  <a:gd name="T39" fmla="*/ 143 h 356"/>
                  <a:gd name="T40" fmla="*/ 351 w 359"/>
                  <a:gd name="T41" fmla="*/ 179 h 356"/>
                  <a:gd name="T42" fmla="*/ 359 w 359"/>
                  <a:gd name="T43" fmla="*/ 179 h 356"/>
                  <a:gd name="T44" fmla="*/ 351 w 359"/>
                  <a:gd name="T45" fmla="*/ 212 h 356"/>
                  <a:gd name="T46" fmla="*/ 342 w 359"/>
                  <a:gd name="T47" fmla="*/ 249 h 356"/>
                  <a:gd name="T48" fmla="*/ 325 w 359"/>
                  <a:gd name="T49" fmla="*/ 280 h 356"/>
                  <a:gd name="T50" fmla="*/ 305 w 359"/>
                  <a:gd name="T51" fmla="*/ 306 h 356"/>
                  <a:gd name="T52" fmla="*/ 279 w 359"/>
                  <a:gd name="T53" fmla="*/ 326 h 356"/>
                  <a:gd name="T54" fmla="*/ 250 w 359"/>
                  <a:gd name="T55" fmla="*/ 342 h 356"/>
                  <a:gd name="T56" fmla="*/ 216 w 359"/>
                  <a:gd name="T57" fmla="*/ 352 h 356"/>
                  <a:gd name="T58" fmla="*/ 179 w 359"/>
                  <a:gd name="T59" fmla="*/ 356 h 356"/>
                  <a:gd name="T60" fmla="*/ 143 w 359"/>
                  <a:gd name="T61" fmla="*/ 352 h 356"/>
                  <a:gd name="T62" fmla="*/ 109 w 359"/>
                  <a:gd name="T63" fmla="*/ 342 h 356"/>
                  <a:gd name="T64" fmla="*/ 80 w 359"/>
                  <a:gd name="T65" fmla="*/ 326 h 356"/>
                  <a:gd name="T66" fmla="*/ 53 w 359"/>
                  <a:gd name="T67" fmla="*/ 306 h 356"/>
                  <a:gd name="T68" fmla="*/ 30 w 359"/>
                  <a:gd name="T69" fmla="*/ 280 h 356"/>
                  <a:gd name="T70" fmla="*/ 12 w 359"/>
                  <a:gd name="T71" fmla="*/ 249 h 356"/>
                  <a:gd name="T72" fmla="*/ 2 w 359"/>
                  <a:gd name="T73" fmla="*/ 212 h 356"/>
                  <a:gd name="T74" fmla="*/ 0 w 359"/>
                  <a:gd name="T75" fmla="*/ 193 h 356"/>
                  <a:gd name="T76" fmla="*/ 0 w 359"/>
                  <a:gd name="T77" fmla="*/ 189 h 356"/>
                  <a:gd name="T78" fmla="*/ 2 w 359"/>
                  <a:gd name="T79" fmla="*/ 189 h 356"/>
                  <a:gd name="T80" fmla="*/ 2 w 359"/>
                  <a:gd name="T81" fmla="*/ 187 h 356"/>
                  <a:gd name="T82" fmla="*/ 2 w 359"/>
                  <a:gd name="T83" fmla="*/ 183 h 356"/>
                  <a:gd name="T84" fmla="*/ 2 w 359"/>
                  <a:gd name="T85" fmla="*/ 179 h 356"/>
                  <a:gd name="T86" fmla="*/ 6 w 359"/>
                  <a:gd name="T87" fmla="*/ 212 h 356"/>
                  <a:gd name="T88" fmla="*/ 16 w 359"/>
                  <a:gd name="T89" fmla="*/ 247 h 356"/>
                  <a:gd name="T90" fmla="*/ 33 w 359"/>
                  <a:gd name="T91" fmla="*/ 276 h 356"/>
                  <a:gd name="T92" fmla="*/ 53 w 359"/>
                  <a:gd name="T93" fmla="*/ 303 h 356"/>
                  <a:gd name="T94" fmla="*/ 80 w 359"/>
                  <a:gd name="T95" fmla="*/ 322 h 356"/>
                  <a:gd name="T96" fmla="*/ 109 w 359"/>
                  <a:gd name="T97" fmla="*/ 339 h 356"/>
                  <a:gd name="T98" fmla="*/ 143 w 359"/>
                  <a:gd name="T99" fmla="*/ 349 h 356"/>
                  <a:gd name="T100" fmla="*/ 179 w 359"/>
                  <a:gd name="T101" fmla="*/ 352 h 356"/>
                  <a:gd name="T102" fmla="*/ 212 w 359"/>
                  <a:gd name="T103" fmla="*/ 349 h 356"/>
                  <a:gd name="T104" fmla="*/ 245 w 359"/>
                  <a:gd name="T105" fmla="*/ 339 h 356"/>
                  <a:gd name="T106" fmla="*/ 275 w 359"/>
                  <a:gd name="T107" fmla="*/ 322 h 356"/>
                  <a:gd name="T108" fmla="*/ 302 w 359"/>
                  <a:gd name="T109" fmla="*/ 303 h 356"/>
                  <a:gd name="T110" fmla="*/ 322 w 359"/>
                  <a:gd name="T111" fmla="*/ 276 h 356"/>
                  <a:gd name="T112" fmla="*/ 339 w 359"/>
                  <a:gd name="T113" fmla="*/ 247 h 356"/>
                  <a:gd name="T114" fmla="*/ 349 w 359"/>
                  <a:gd name="T115" fmla="*/ 212 h 356"/>
                  <a:gd name="T116" fmla="*/ 351 w 359"/>
                  <a:gd name="T117" fmla="*/ 179 h 356"/>
                  <a:gd name="T118" fmla="*/ 359 w 359"/>
                  <a:gd name="T119" fmla="*/ 17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9" h="356">
                    <a:moveTo>
                      <a:pt x="359" y="179"/>
                    </a:moveTo>
                    <a:lnTo>
                      <a:pt x="351" y="143"/>
                    </a:lnTo>
                    <a:lnTo>
                      <a:pt x="342" y="110"/>
                    </a:lnTo>
                    <a:lnTo>
                      <a:pt x="325" y="76"/>
                    </a:lnTo>
                    <a:lnTo>
                      <a:pt x="305" y="50"/>
                    </a:lnTo>
                    <a:lnTo>
                      <a:pt x="279" y="30"/>
                    </a:lnTo>
                    <a:lnTo>
                      <a:pt x="250" y="13"/>
                    </a:lnTo>
                    <a:lnTo>
                      <a:pt x="216" y="4"/>
                    </a:lnTo>
                    <a:lnTo>
                      <a:pt x="193" y="0"/>
                    </a:lnTo>
                    <a:lnTo>
                      <a:pt x="189" y="0"/>
                    </a:lnTo>
                    <a:lnTo>
                      <a:pt x="185" y="4"/>
                    </a:lnTo>
                    <a:lnTo>
                      <a:pt x="182" y="4"/>
                    </a:lnTo>
                    <a:lnTo>
                      <a:pt x="179" y="4"/>
                    </a:lnTo>
                    <a:lnTo>
                      <a:pt x="212" y="7"/>
                    </a:lnTo>
                    <a:lnTo>
                      <a:pt x="245" y="17"/>
                    </a:lnTo>
                    <a:lnTo>
                      <a:pt x="275" y="33"/>
                    </a:lnTo>
                    <a:lnTo>
                      <a:pt x="302" y="53"/>
                    </a:lnTo>
                    <a:lnTo>
                      <a:pt x="322" y="80"/>
                    </a:lnTo>
                    <a:lnTo>
                      <a:pt x="339" y="110"/>
                    </a:lnTo>
                    <a:lnTo>
                      <a:pt x="349" y="143"/>
                    </a:lnTo>
                    <a:lnTo>
                      <a:pt x="351" y="179"/>
                    </a:lnTo>
                    <a:lnTo>
                      <a:pt x="359" y="179"/>
                    </a:lnTo>
                    <a:lnTo>
                      <a:pt x="351" y="212"/>
                    </a:lnTo>
                    <a:lnTo>
                      <a:pt x="342" y="249"/>
                    </a:lnTo>
                    <a:lnTo>
                      <a:pt x="325" y="280"/>
                    </a:lnTo>
                    <a:lnTo>
                      <a:pt x="305" y="306"/>
                    </a:lnTo>
                    <a:lnTo>
                      <a:pt x="279" y="326"/>
                    </a:lnTo>
                    <a:lnTo>
                      <a:pt x="250" y="342"/>
                    </a:lnTo>
                    <a:lnTo>
                      <a:pt x="216" y="352"/>
                    </a:lnTo>
                    <a:lnTo>
                      <a:pt x="179" y="356"/>
                    </a:lnTo>
                    <a:lnTo>
                      <a:pt x="143" y="352"/>
                    </a:lnTo>
                    <a:lnTo>
                      <a:pt x="109" y="342"/>
                    </a:lnTo>
                    <a:lnTo>
                      <a:pt x="80" y="326"/>
                    </a:lnTo>
                    <a:lnTo>
                      <a:pt x="53" y="306"/>
                    </a:lnTo>
                    <a:lnTo>
                      <a:pt x="30" y="280"/>
                    </a:lnTo>
                    <a:lnTo>
                      <a:pt x="12" y="249"/>
                    </a:lnTo>
                    <a:lnTo>
                      <a:pt x="2" y="212"/>
                    </a:lnTo>
                    <a:lnTo>
                      <a:pt x="0" y="193"/>
                    </a:lnTo>
                    <a:lnTo>
                      <a:pt x="0" y="189"/>
                    </a:lnTo>
                    <a:lnTo>
                      <a:pt x="2" y="189"/>
                    </a:lnTo>
                    <a:lnTo>
                      <a:pt x="2" y="187"/>
                    </a:lnTo>
                    <a:lnTo>
                      <a:pt x="2" y="183"/>
                    </a:lnTo>
                    <a:lnTo>
                      <a:pt x="2" y="179"/>
                    </a:lnTo>
                    <a:lnTo>
                      <a:pt x="6" y="212"/>
                    </a:lnTo>
                    <a:lnTo>
                      <a:pt x="16" y="247"/>
                    </a:lnTo>
                    <a:lnTo>
                      <a:pt x="33" y="276"/>
                    </a:lnTo>
                    <a:lnTo>
                      <a:pt x="53" y="303"/>
                    </a:lnTo>
                    <a:lnTo>
                      <a:pt x="80" y="322"/>
                    </a:lnTo>
                    <a:lnTo>
                      <a:pt x="109" y="339"/>
                    </a:lnTo>
                    <a:lnTo>
                      <a:pt x="143" y="349"/>
                    </a:lnTo>
                    <a:lnTo>
                      <a:pt x="179" y="352"/>
                    </a:lnTo>
                    <a:lnTo>
                      <a:pt x="212" y="349"/>
                    </a:lnTo>
                    <a:lnTo>
                      <a:pt x="245" y="339"/>
                    </a:lnTo>
                    <a:lnTo>
                      <a:pt x="275" y="322"/>
                    </a:lnTo>
                    <a:lnTo>
                      <a:pt x="302" y="303"/>
                    </a:lnTo>
                    <a:lnTo>
                      <a:pt x="322" y="276"/>
                    </a:lnTo>
                    <a:lnTo>
                      <a:pt x="339" y="247"/>
                    </a:lnTo>
                    <a:lnTo>
                      <a:pt x="349" y="212"/>
                    </a:lnTo>
                    <a:lnTo>
                      <a:pt x="351" y="179"/>
                    </a:lnTo>
                    <a:lnTo>
                      <a:pt x="359" y="179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4" name="Freeform 1706">
                <a:extLst>
                  <a:ext uri="{FF2B5EF4-FFF2-40B4-BE49-F238E27FC236}">
                    <a16:creationId xmlns:a16="http://schemas.microsoft.com/office/drawing/2014/main" id="{EE7F4966-0A21-4014-9EFE-AE54C8ECA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244"/>
                <a:ext cx="116" cy="116"/>
              </a:xfrm>
              <a:custGeom>
                <a:avLst/>
                <a:gdLst>
                  <a:gd name="T0" fmla="*/ 347 w 349"/>
                  <a:gd name="T1" fmla="*/ 139 h 348"/>
                  <a:gd name="T2" fmla="*/ 320 w 349"/>
                  <a:gd name="T3" fmla="*/ 76 h 348"/>
                  <a:gd name="T4" fmla="*/ 273 w 349"/>
                  <a:gd name="T5" fmla="*/ 30 h 348"/>
                  <a:gd name="T6" fmla="*/ 210 w 349"/>
                  <a:gd name="T7" fmla="*/ 3 h 348"/>
                  <a:gd name="T8" fmla="*/ 172 w 349"/>
                  <a:gd name="T9" fmla="*/ 0 h 348"/>
                  <a:gd name="T10" fmla="*/ 168 w 349"/>
                  <a:gd name="T11" fmla="*/ 3 h 348"/>
                  <a:gd name="T12" fmla="*/ 160 w 349"/>
                  <a:gd name="T13" fmla="*/ 3 h 348"/>
                  <a:gd name="T14" fmla="*/ 153 w 349"/>
                  <a:gd name="T15" fmla="*/ 7 h 348"/>
                  <a:gd name="T16" fmla="*/ 210 w 349"/>
                  <a:gd name="T17" fmla="*/ 7 h 348"/>
                  <a:gd name="T18" fmla="*/ 269 w 349"/>
                  <a:gd name="T19" fmla="*/ 34 h 348"/>
                  <a:gd name="T20" fmla="*/ 317 w 349"/>
                  <a:gd name="T21" fmla="*/ 80 h 348"/>
                  <a:gd name="T22" fmla="*/ 343 w 349"/>
                  <a:gd name="T23" fmla="*/ 139 h 348"/>
                  <a:gd name="T24" fmla="*/ 349 w 349"/>
                  <a:gd name="T25" fmla="*/ 176 h 348"/>
                  <a:gd name="T26" fmla="*/ 337 w 349"/>
                  <a:gd name="T27" fmla="*/ 243 h 348"/>
                  <a:gd name="T28" fmla="*/ 300 w 349"/>
                  <a:gd name="T29" fmla="*/ 299 h 348"/>
                  <a:gd name="T30" fmla="*/ 243 w 349"/>
                  <a:gd name="T31" fmla="*/ 335 h 348"/>
                  <a:gd name="T32" fmla="*/ 177 w 349"/>
                  <a:gd name="T33" fmla="*/ 348 h 348"/>
                  <a:gd name="T34" fmla="*/ 107 w 349"/>
                  <a:gd name="T35" fmla="*/ 335 h 348"/>
                  <a:gd name="T36" fmla="*/ 50 w 349"/>
                  <a:gd name="T37" fmla="*/ 299 h 348"/>
                  <a:gd name="T38" fmla="*/ 14 w 349"/>
                  <a:gd name="T39" fmla="*/ 243 h 348"/>
                  <a:gd name="T40" fmla="*/ 0 w 349"/>
                  <a:gd name="T41" fmla="*/ 176 h 348"/>
                  <a:gd name="T42" fmla="*/ 0 w 349"/>
                  <a:gd name="T43" fmla="*/ 169 h 348"/>
                  <a:gd name="T44" fmla="*/ 3 w 349"/>
                  <a:gd name="T45" fmla="*/ 163 h 348"/>
                  <a:gd name="T46" fmla="*/ 3 w 349"/>
                  <a:gd name="T47" fmla="*/ 156 h 348"/>
                  <a:gd name="T48" fmla="*/ 3 w 349"/>
                  <a:gd name="T49" fmla="*/ 176 h 348"/>
                  <a:gd name="T50" fmla="*/ 17 w 349"/>
                  <a:gd name="T51" fmla="*/ 243 h 348"/>
                  <a:gd name="T52" fmla="*/ 54 w 349"/>
                  <a:gd name="T53" fmla="*/ 296 h 348"/>
                  <a:gd name="T54" fmla="*/ 111 w 349"/>
                  <a:gd name="T55" fmla="*/ 333 h 348"/>
                  <a:gd name="T56" fmla="*/ 177 w 349"/>
                  <a:gd name="T57" fmla="*/ 346 h 348"/>
                  <a:gd name="T58" fmla="*/ 243 w 349"/>
                  <a:gd name="T59" fmla="*/ 333 h 348"/>
                  <a:gd name="T60" fmla="*/ 297 w 349"/>
                  <a:gd name="T61" fmla="*/ 296 h 348"/>
                  <a:gd name="T62" fmla="*/ 332 w 349"/>
                  <a:gd name="T63" fmla="*/ 243 h 348"/>
                  <a:gd name="T64" fmla="*/ 347 w 349"/>
                  <a:gd name="T65" fmla="*/ 17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9" h="348">
                    <a:moveTo>
                      <a:pt x="349" y="176"/>
                    </a:moveTo>
                    <a:lnTo>
                      <a:pt x="347" y="139"/>
                    </a:lnTo>
                    <a:lnTo>
                      <a:pt x="337" y="106"/>
                    </a:lnTo>
                    <a:lnTo>
                      <a:pt x="320" y="76"/>
                    </a:lnTo>
                    <a:lnTo>
                      <a:pt x="300" y="49"/>
                    </a:lnTo>
                    <a:lnTo>
                      <a:pt x="273" y="30"/>
                    </a:lnTo>
                    <a:lnTo>
                      <a:pt x="243" y="13"/>
                    </a:lnTo>
                    <a:lnTo>
                      <a:pt x="210" y="3"/>
                    </a:lnTo>
                    <a:lnTo>
                      <a:pt x="177" y="0"/>
                    </a:lnTo>
                    <a:lnTo>
                      <a:pt x="172" y="0"/>
                    </a:lnTo>
                    <a:lnTo>
                      <a:pt x="170" y="0"/>
                    </a:lnTo>
                    <a:lnTo>
                      <a:pt x="168" y="3"/>
                    </a:lnTo>
                    <a:lnTo>
                      <a:pt x="163" y="3"/>
                    </a:lnTo>
                    <a:lnTo>
                      <a:pt x="160" y="3"/>
                    </a:lnTo>
                    <a:lnTo>
                      <a:pt x="157" y="3"/>
                    </a:lnTo>
                    <a:lnTo>
                      <a:pt x="153" y="7"/>
                    </a:lnTo>
                    <a:lnTo>
                      <a:pt x="177" y="3"/>
                    </a:lnTo>
                    <a:lnTo>
                      <a:pt x="210" y="7"/>
                    </a:lnTo>
                    <a:lnTo>
                      <a:pt x="243" y="17"/>
                    </a:lnTo>
                    <a:lnTo>
                      <a:pt x="269" y="34"/>
                    </a:lnTo>
                    <a:lnTo>
                      <a:pt x="297" y="53"/>
                    </a:lnTo>
                    <a:lnTo>
                      <a:pt x="317" y="80"/>
                    </a:lnTo>
                    <a:lnTo>
                      <a:pt x="332" y="106"/>
                    </a:lnTo>
                    <a:lnTo>
                      <a:pt x="343" y="139"/>
                    </a:lnTo>
                    <a:lnTo>
                      <a:pt x="347" y="176"/>
                    </a:lnTo>
                    <a:lnTo>
                      <a:pt x="349" y="176"/>
                    </a:lnTo>
                    <a:lnTo>
                      <a:pt x="347" y="209"/>
                    </a:lnTo>
                    <a:lnTo>
                      <a:pt x="337" y="243"/>
                    </a:lnTo>
                    <a:lnTo>
                      <a:pt x="320" y="273"/>
                    </a:lnTo>
                    <a:lnTo>
                      <a:pt x="300" y="299"/>
                    </a:lnTo>
                    <a:lnTo>
                      <a:pt x="273" y="319"/>
                    </a:lnTo>
                    <a:lnTo>
                      <a:pt x="243" y="335"/>
                    </a:lnTo>
                    <a:lnTo>
                      <a:pt x="210" y="346"/>
                    </a:lnTo>
                    <a:lnTo>
                      <a:pt x="177" y="348"/>
                    </a:lnTo>
                    <a:lnTo>
                      <a:pt x="140" y="346"/>
                    </a:lnTo>
                    <a:lnTo>
                      <a:pt x="107" y="335"/>
                    </a:lnTo>
                    <a:lnTo>
                      <a:pt x="77" y="319"/>
                    </a:lnTo>
                    <a:lnTo>
                      <a:pt x="50" y="299"/>
                    </a:lnTo>
                    <a:lnTo>
                      <a:pt x="31" y="273"/>
                    </a:lnTo>
                    <a:lnTo>
                      <a:pt x="14" y="243"/>
                    </a:lnTo>
                    <a:lnTo>
                      <a:pt x="3" y="209"/>
                    </a:lnTo>
                    <a:lnTo>
                      <a:pt x="0" y="176"/>
                    </a:lnTo>
                    <a:lnTo>
                      <a:pt x="0" y="173"/>
                    </a:lnTo>
                    <a:lnTo>
                      <a:pt x="0" y="169"/>
                    </a:lnTo>
                    <a:lnTo>
                      <a:pt x="3" y="166"/>
                    </a:lnTo>
                    <a:lnTo>
                      <a:pt x="3" y="163"/>
                    </a:lnTo>
                    <a:lnTo>
                      <a:pt x="3" y="159"/>
                    </a:lnTo>
                    <a:lnTo>
                      <a:pt x="3" y="156"/>
                    </a:lnTo>
                    <a:lnTo>
                      <a:pt x="8" y="153"/>
                    </a:lnTo>
                    <a:lnTo>
                      <a:pt x="3" y="176"/>
                    </a:lnTo>
                    <a:lnTo>
                      <a:pt x="8" y="209"/>
                    </a:lnTo>
                    <a:lnTo>
                      <a:pt x="17" y="243"/>
                    </a:lnTo>
                    <a:lnTo>
                      <a:pt x="33" y="269"/>
                    </a:lnTo>
                    <a:lnTo>
                      <a:pt x="54" y="296"/>
                    </a:lnTo>
                    <a:lnTo>
                      <a:pt x="80" y="316"/>
                    </a:lnTo>
                    <a:lnTo>
                      <a:pt x="111" y="333"/>
                    </a:lnTo>
                    <a:lnTo>
                      <a:pt x="140" y="342"/>
                    </a:lnTo>
                    <a:lnTo>
                      <a:pt x="177" y="346"/>
                    </a:lnTo>
                    <a:lnTo>
                      <a:pt x="210" y="342"/>
                    </a:lnTo>
                    <a:lnTo>
                      <a:pt x="243" y="333"/>
                    </a:lnTo>
                    <a:lnTo>
                      <a:pt x="269" y="316"/>
                    </a:lnTo>
                    <a:lnTo>
                      <a:pt x="297" y="296"/>
                    </a:lnTo>
                    <a:lnTo>
                      <a:pt x="317" y="269"/>
                    </a:lnTo>
                    <a:lnTo>
                      <a:pt x="332" y="243"/>
                    </a:lnTo>
                    <a:lnTo>
                      <a:pt x="343" y="209"/>
                    </a:lnTo>
                    <a:lnTo>
                      <a:pt x="347" y="176"/>
                    </a:lnTo>
                    <a:lnTo>
                      <a:pt x="349" y="176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5" name="Freeform 1707">
                <a:extLst>
                  <a:ext uri="{FF2B5EF4-FFF2-40B4-BE49-F238E27FC236}">
                    <a16:creationId xmlns:a16="http://schemas.microsoft.com/office/drawing/2014/main" id="{76366B1D-25DB-4DA1-B02F-0D1DCD927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245"/>
                <a:ext cx="115" cy="114"/>
              </a:xfrm>
              <a:custGeom>
                <a:avLst/>
                <a:gdLst>
                  <a:gd name="T0" fmla="*/ 340 w 344"/>
                  <a:gd name="T1" fmla="*/ 136 h 342"/>
                  <a:gd name="T2" fmla="*/ 314 w 344"/>
                  <a:gd name="T3" fmla="*/ 75 h 342"/>
                  <a:gd name="T4" fmla="*/ 266 w 344"/>
                  <a:gd name="T5" fmla="*/ 29 h 342"/>
                  <a:gd name="T6" fmla="*/ 207 w 344"/>
                  <a:gd name="T7" fmla="*/ 3 h 342"/>
                  <a:gd name="T8" fmla="*/ 150 w 344"/>
                  <a:gd name="T9" fmla="*/ 3 h 342"/>
                  <a:gd name="T10" fmla="*/ 144 w 344"/>
                  <a:gd name="T11" fmla="*/ 3 h 342"/>
                  <a:gd name="T12" fmla="*/ 140 w 344"/>
                  <a:gd name="T13" fmla="*/ 6 h 342"/>
                  <a:gd name="T14" fmla="*/ 134 w 344"/>
                  <a:gd name="T15" fmla="*/ 10 h 342"/>
                  <a:gd name="T16" fmla="*/ 174 w 344"/>
                  <a:gd name="T17" fmla="*/ 3 h 342"/>
                  <a:gd name="T18" fmla="*/ 237 w 344"/>
                  <a:gd name="T19" fmla="*/ 16 h 342"/>
                  <a:gd name="T20" fmla="*/ 289 w 344"/>
                  <a:gd name="T21" fmla="*/ 52 h 342"/>
                  <a:gd name="T22" fmla="*/ 327 w 344"/>
                  <a:gd name="T23" fmla="*/ 106 h 342"/>
                  <a:gd name="T24" fmla="*/ 340 w 344"/>
                  <a:gd name="T25" fmla="*/ 172 h 342"/>
                  <a:gd name="T26" fmla="*/ 340 w 344"/>
                  <a:gd name="T27" fmla="*/ 205 h 342"/>
                  <a:gd name="T28" fmla="*/ 314 w 344"/>
                  <a:gd name="T29" fmla="*/ 266 h 342"/>
                  <a:gd name="T30" fmla="*/ 266 w 344"/>
                  <a:gd name="T31" fmla="*/ 313 h 342"/>
                  <a:gd name="T32" fmla="*/ 207 w 344"/>
                  <a:gd name="T33" fmla="*/ 339 h 342"/>
                  <a:gd name="T34" fmla="*/ 137 w 344"/>
                  <a:gd name="T35" fmla="*/ 339 h 342"/>
                  <a:gd name="T36" fmla="*/ 77 w 344"/>
                  <a:gd name="T37" fmla="*/ 313 h 342"/>
                  <a:gd name="T38" fmla="*/ 30 w 344"/>
                  <a:gd name="T39" fmla="*/ 266 h 342"/>
                  <a:gd name="T40" fmla="*/ 5 w 344"/>
                  <a:gd name="T41" fmla="*/ 205 h 342"/>
                  <a:gd name="T42" fmla="*/ 5 w 344"/>
                  <a:gd name="T43" fmla="*/ 149 h 342"/>
                  <a:gd name="T44" fmla="*/ 5 w 344"/>
                  <a:gd name="T45" fmla="*/ 143 h 342"/>
                  <a:gd name="T46" fmla="*/ 7 w 344"/>
                  <a:gd name="T47" fmla="*/ 140 h 342"/>
                  <a:gd name="T48" fmla="*/ 11 w 344"/>
                  <a:gd name="T49" fmla="*/ 132 h 342"/>
                  <a:gd name="T50" fmla="*/ 5 w 344"/>
                  <a:gd name="T51" fmla="*/ 172 h 342"/>
                  <a:gd name="T52" fmla="*/ 18 w 344"/>
                  <a:gd name="T53" fmla="*/ 235 h 342"/>
                  <a:gd name="T54" fmla="*/ 54 w 344"/>
                  <a:gd name="T55" fmla="*/ 290 h 342"/>
                  <a:gd name="T56" fmla="*/ 108 w 344"/>
                  <a:gd name="T57" fmla="*/ 325 h 342"/>
                  <a:gd name="T58" fmla="*/ 174 w 344"/>
                  <a:gd name="T59" fmla="*/ 339 h 342"/>
                  <a:gd name="T60" fmla="*/ 237 w 344"/>
                  <a:gd name="T61" fmla="*/ 325 h 342"/>
                  <a:gd name="T62" fmla="*/ 289 w 344"/>
                  <a:gd name="T63" fmla="*/ 290 h 342"/>
                  <a:gd name="T64" fmla="*/ 327 w 344"/>
                  <a:gd name="T65" fmla="*/ 235 h 342"/>
                  <a:gd name="T66" fmla="*/ 340 w 344"/>
                  <a:gd name="T67" fmla="*/ 17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4" h="342">
                    <a:moveTo>
                      <a:pt x="344" y="172"/>
                    </a:moveTo>
                    <a:lnTo>
                      <a:pt x="340" y="136"/>
                    </a:lnTo>
                    <a:lnTo>
                      <a:pt x="329" y="103"/>
                    </a:lnTo>
                    <a:lnTo>
                      <a:pt x="314" y="75"/>
                    </a:lnTo>
                    <a:lnTo>
                      <a:pt x="294" y="50"/>
                    </a:lnTo>
                    <a:lnTo>
                      <a:pt x="266" y="29"/>
                    </a:lnTo>
                    <a:lnTo>
                      <a:pt x="240" y="12"/>
                    </a:lnTo>
                    <a:lnTo>
                      <a:pt x="207" y="3"/>
                    </a:lnTo>
                    <a:lnTo>
                      <a:pt x="174" y="0"/>
                    </a:lnTo>
                    <a:lnTo>
                      <a:pt x="150" y="3"/>
                    </a:lnTo>
                    <a:lnTo>
                      <a:pt x="148" y="3"/>
                    </a:lnTo>
                    <a:lnTo>
                      <a:pt x="144" y="3"/>
                    </a:lnTo>
                    <a:lnTo>
                      <a:pt x="144" y="6"/>
                    </a:lnTo>
                    <a:lnTo>
                      <a:pt x="140" y="6"/>
                    </a:lnTo>
                    <a:lnTo>
                      <a:pt x="137" y="6"/>
                    </a:lnTo>
                    <a:lnTo>
                      <a:pt x="134" y="10"/>
                    </a:lnTo>
                    <a:lnTo>
                      <a:pt x="140" y="6"/>
                    </a:lnTo>
                    <a:lnTo>
                      <a:pt x="174" y="3"/>
                    </a:lnTo>
                    <a:lnTo>
                      <a:pt x="207" y="6"/>
                    </a:lnTo>
                    <a:lnTo>
                      <a:pt x="237" y="16"/>
                    </a:lnTo>
                    <a:lnTo>
                      <a:pt x="266" y="33"/>
                    </a:lnTo>
                    <a:lnTo>
                      <a:pt x="289" y="52"/>
                    </a:lnTo>
                    <a:lnTo>
                      <a:pt x="310" y="75"/>
                    </a:lnTo>
                    <a:lnTo>
                      <a:pt x="327" y="106"/>
                    </a:lnTo>
                    <a:lnTo>
                      <a:pt x="337" y="136"/>
                    </a:lnTo>
                    <a:lnTo>
                      <a:pt x="340" y="172"/>
                    </a:lnTo>
                    <a:lnTo>
                      <a:pt x="344" y="172"/>
                    </a:lnTo>
                    <a:lnTo>
                      <a:pt x="340" y="205"/>
                    </a:lnTo>
                    <a:lnTo>
                      <a:pt x="329" y="240"/>
                    </a:lnTo>
                    <a:lnTo>
                      <a:pt x="314" y="266"/>
                    </a:lnTo>
                    <a:lnTo>
                      <a:pt x="294" y="292"/>
                    </a:lnTo>
                    <a:lnTo>
                      <a:pt x="266" y="313"/>
                    </a:lnTo>
                    <a:lnTo>
                      <a:pt x="240" y="330"/>
                    </a:lnTo>
                    <a:lnTo>
                      <a:pt x="207" y="339"/>
                    </a:lnTo>
                    <a:lnTo>
                      <a:pt x="174" y="342"/>
                    </a:lnTo>
                    <a:lnTo>
                      <a:pt x="137" y="339"/>
                    </a:lnTo>
                    <a:lnTo>
                      <a:pt x="108" y="330"/>
                    </a:lnTo>
                    <a:lnTo>
                      <a:pt x="77" y="313"/>
                    </a:lnTo>
                    <a:lnTo>
                      <a:pt x="51" y="292"/>
                    </a:lnTo>
                    <a:lnTo>
                      <a:pt x="30" y="266"/>
                    </a:lnTo>
                    <a:lnTo>
                      <a:pt x="14" y="240"/>
                    </a:lnTo>
                    <a:lnTo>
                      <a:pt x="5" y="205"/>
                    </a:lnTo>
                    <a:lnTo>
                      <a:pt x="0" y="172"/>
                    </a:lnTo>
                    <a:lnTo>
                      <a:pt x="5" y="149"/>
                    </a:lnTo>
                    <a:lnTo>
                      <a:pt x="5" y="146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7" y="140"/>
                    </a:lnTo>
                    <a:lnTo>
                      <a:pt x="7" y="136"/>
                    </a:lnTo>
                    <a:lnTo>
                      <a:pt x="11" y="132"/>
                    </a:lnTo>
                    <a:lnTo>
                      <a:pt x="7" y="136"/>
                    </a:lnTo>
                    <a:lnTo>
                      <a:pt x="5" y="172"/>
                    </a:lnTo>
                    <a:lnTo>
                      <a:pt x="7" y="205"/>
                    </a:lnTo>
                    <a:lnTo>
                      <a:pt x="18" y="235"/>
                    </a:lnTo>
                    <a:lnTo>
                      <a:pt x="34" y="266"/>
                    </a:lnTo>
                    <a:lnTo>
                      <a:pt x="54" y="290"/>
                    </a:lnTo>
                    <a:lnTo>
                      <a:pt x="77" y="309"/>
                    </a:lnTo>
                    <a:lnTo>
                      <a:pt x="108" y="325"/>
                    </a:lnTo>
                    <a:lnTo>
                      <a:pt x="140" y="335"/>
                    </a:lnTo>
                    <a:lnTo>
                      <a:pt x="174" y="339"/>
                    </a:lnTo>
                    <a:lnTo>
                      <a:pt x="207" y="335"/>
                    </a:lnTo>
                    <a:lnTo>
                      <a:pt x="237" y="325"/>
                    </a:lnTo>
                    <a:lnTo>
                      <a:pt x="266" y="309"/>
                    </a:lnTo>
                    <a:lnTo>
                      <a:pt x="289" y="290"/>
                    </a:lnTo>
                    <a:lnTo>
                      <a:pt x="310" y="266"/>
                    </a:lnTo>
                    <a:lnTo>
                      <a:pt x="327" y="235"/>
                    </a:lnTo>
                    <a:lnTo>
                      <a:pt x="337" y="205"/>
                    </a:lnTo>
                    <a:lnTo>
                      <a:pt x="340" y="172"/>
                    </a:lnTo>
                    <a:lnTo>
                      <a:pt x="344" y="172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6" name="Freeform 1708">
                <a:extLst>
                  <a:ext uri="{FF2B5EF4-FFF2-40B4-BE49-F238E27FC236}">
                    <a16:creationId xmlns:a16="http://schemas.microsoft.com/office/drawing/2014/main" id="{41F67DE4-F082-419F-9ED7-570CCF29B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46"/>
                <a:ext cx="111" cy="112"/>
              </a:xfrm>
              <a:custGeom>
                <a:avLst/>
                <a:gdLst>
                  <a:gd name="T0" fmla="*/ 332 w 335"/>
                  <a:gd name="T1" fmla="*/ 133 h 336"/>
                  <a:gd name="T2" fmla="*/ 305 w 335"/>
                  <a:gd name="T3" fmla="*/ 72 h 336"/>
                  <a:gd name="T4" fmla="*/ 261 w 335"/>
                  <a:gd name="T5" fmla="*/ 30 h 336"/>
                  <a:gd name="T6" fmla="*/ 202 w 335"/>
                  <a:gd name="T7" fmla="*/ 3 h 336"/>
                  <a:gd name="T8" fmla="*/ 135 w 335"/>
                  <a:gd name="T9" fmla="*/ 3 h 336"/>
                  <a:gd name="T10" fmla="*/ 126 w 335"/>
                  <a:gd name="T11" fmla="*/ 7 h 336"/>
                  <a:gd name="T12" fmla="*/ 120 w 335"/>
                  <a:gd name="T13" fmla="*/ 9 h 336"/>
                  <a:gd name="T14" fmla="*/ 112 w 335"/>
                  <a:gd name="T15" fmla="*/ 13 h 336"/>
                  <a:gd name="T16" fmla="*/ 105 w 335"/>
                  <a:gd name="T17" fmla="*/ 17 h 336"/>
                  <a:gd name="T18" fmla="*/ 169 w 335"/>
                  <a:gd name="T19" fmla="*/ 3 h 336"/>
                  <a:gd name="T20" fmla="*/ 232 w 335"/>
                  <a:gd name="T21" fmla="*/ 17 h 336"/>
                  <a:gd name="T22" fmla="*/ 282 w 335"/>
                  <a:gd name="T23" fmla="*/ 53 h 336"/>
                  <a:gd name="T24" fmla="*/ 318 w 335"/>
                  <a:gd name="T25" fmla="*/ 103 h 336"/>
                  <a:gd name="T26" fmla="*/ 332 w 335"/>
                  <a:gd name="T27" fmla="*/ 169 h 336"/>
                  <a:gd name="T28" fmla="*/ 332 w 335"/>
                  <a:gd name="T29" fmla="*/ 202 h 336"/>
                  <a:gd name="T30" fmla="*/ 305 w 335"/>
                  <a:gd name="T31" fmla="*/ 263 h 336"/>
                  <a:gd name="T32" fmla="*/ 261 w 335"/>
                  <a:gd name="T33" fmla="*/ 306 h 336"/>
                  <a:gd name="T34" fmla="*/ 202 w 335"/>
                  <a:gd name="T35" fmla="*/ 332 h 336"/>
                  <a:gd name="T36" fmla="*/ 135 w 335"/>
                  <a:gd name="T37" fmla="*/ 332 h 336"/>
                  <a:gd name="T38" fmla="*/ 72 w 335"/>
                  <a:gd name="T39" fmla="*/ 306 h 336"/>
                  <a:gd name="T40" fmla="*/ 29 w 335"/>
                  <a:gd name="T41" fmla="*/ 263 h 336"/>
                  <a:gd name="T42" fmla="*/ 2 w 335"/>
                  <a:gd name="T43" fmla="*/ 202 h 336"/>
                  <a:gd name="T44" fmla="*/ 2 w 335"/>
                  <a:gd name="T45" fmla="*/ 133 h 336"/>
                  <a:gd name="T46" fmla="*/ 6 w 335"/>
                  <a:gd name="T47" fmla="*/ 127 h 336"/>
                  <a:gd name="T48" fmla="*/ 9 w 335"/>
                  <a:gd name="T49" fmla="*/ 120 h 336"/>
                  <a:gd name="T50" fmla="*/ 13 w 335"/>
                  <a:gd name="T51" fmla="*/ 112 h 336"/>
                  <a:gd name="T52" fmla="*/ 15 w 335"/>
                  <a:gd name="T53" fmla="*/ 106 h 336"/>
                  <a:gd name="T54" fmla="*/ 2 w 335"/>
                  <a:gd name="T55" fmla="*/ 169 h 336"/>
                  <a:gd name="T56" fmla="*/ 15 w 335"/>
                  <a:gd name="T57" fmla="*/ 232 h 336"/>
                  <a:gd name="T58" fmla="*/ 52 w 335"/>
                  <a:gd name="T59" fmla="*/ 282 h 336"/>
                  <a:gd name="T60" fmla="*/ 103 w 335"/>
                  <a:gd name="T61" fmla="*/ 319 h 336"/>
                  <a:gd name="T62" fmla="*/ 169 w 335"/>
                  <a:gd name="T63" fmla="*/ 332 h 336"/>
                  <a:gd name="T64" fmla="*/ 232 w 335"/>
                  <a:gd name="T65" fmla="*/ 319 h 336"/>
                  <a:gd name="T66" fmla="*/ 282 w 335"/>
                  <a:gd name="T67" fmla="*/ 282 h 336"/>
                  <a:gd name="T68" fmla="*/ 318 w 335"/>
                  <a:gd name="T69" fmla="*/ 232 h 336"/>
                  <a:gd name="T70" fmla="*/ 332 w 335"/>
                  <a:gd name="T71" fmla="*/ 16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5" h="336">
                    <a:moveTo>
                      <a:pt x="335" y="169"/>
                    </a:moveTo>
                    <a:lnTo>
                      <a:pt x="332" y="133"/>
                    </a:lnTo>
                    <a:lnTo>
                      <a:pt x="322" y="103"/>
                    </a:lnTo>
                    <a:lnTo>
                      <a:pt x="305" y="72"/>
                    </a:lnTo>
                    <a:lnTo>
                      <a:pt x="284" y="49"/>
                    </a:lnTo>
                    <a:lnTo>
                      <a:pt x="261" y="30"/>
                    </a:lnTo>
                    <a:lnTo>
                      <a:pt x="232" y="13"/>
                    </a:lnTo>
                    <a:lnTo>
                      <a:pt x="202" y="3"/>
                    </a:lnTo>
                    <a:lnTo>
                      <a:pt x="169" y="0"/>
                    </a:lnTo>
                    <a:lnTo>
                      <a:pt x="135" y="3"/>
                    </a:lnTo>
                    <a:lnTo>
                      <a:pt x="129" y="7"/>
                    </a:lnTo>
                    <a:lnTo>
                      <a:pt x="126" y="7"/>
                    </a:lnTo>
                    <a:lnTo>
                      <a:pt x="122" y="7"/>
                    </a:lnTo>
                    <a:lnTo>
                      <a:pt x="120" y="9"/>
                    </a:lnTo>
                    <a:lnTo>
                      <a:pt x="115" y="13"/>
                    </a:lnTo>
                    <a:lnTo>
                      <a:pt x="112" y="13"/>
                    </a:lnTo>
                    <a:lnTo>
                      <a:pt x="109" y="17"/>
                    </a:lnTo>
                    <a:lnTo>
                      <a:pt x="105" y="17"/>
                    </a:lnTo>
                    <a:lnTo>
                      <a:pt x="135" y="7"/>
                    </a:lnTo>
                    <a:lnTo>
                      <a:pt x="169" y="3"/>
                    </a:lnTo>
                    <a:lnTo>
                      <a:pt x="202" y="7"/>
                    </a:lnTo>
                    <a:lnTo>
                      <a:pt x="232" y="17"/>
                    </a:lnTo>
                    <a:lnTo>
                      <a:pt x="259" y="32"/>
                    </a:lnTo>
                    <a:lnTo>
                      <a:pt x="282" y="53"/>
                    </a:lnTo>
                    <a:lnTo>
                      <a:pt x="305" y="77"/>
                    </a:lnTo>
                    <a:lnTo>
                      <a:pt x="318" y="103"/>
                    </a:lnTo>
                    <a:lnTo>
                      <a:pt x="329" y="137"/>
                    </a:lnTo>
                    <a:lnTo>
                      <a:pt x="332" y="169"/>
                    </a:lnTo>
                    <a:lnTo>
                      <a:pt x="335" y="169"/>
                    </a:lnTo>
                    <a:lnTo>
                      <a:pt x="332" y="202"/>
                    </a:lnTo>
                    <a:lnTo>
                      <a:pt x="322" y="232"/>
                    </a:lnTo>
                    <a:lnTo>
                      <a:pt x="305" y="263"/>
                    </a:lnTo>
                    <a:lnTo>
                      <a:pt x="284" y="287"/>
                    </a:lnTo>
                    <a:lnTo>
                      <a:pt x="261" y="306"/>
                    </a:lnTo>
                    <a:lnTo>
                      <a:pt x="232" y="322"/>
                    </a:lnTo>
                    <a:lnTo>
                      <a:pt x="202" y="332"/>
                    </a:lnTo>
                    <a:lnTo>
                      <a:pt x="169" y="336"/>
                    </a:lnTo>
                    <a:lnTo>
                      <a:pt x="135" y="332"/>
                    </a:lnTo>
                    <a:lnTo>
                      <a:pt x="103" y="322"/>
                    </a:lnTo>
                    <a:lnTo>
                      <a:pt x="72" y="306"/>
                    </a:lnTo>
                    <a:lnTo>
                      <a:pt x="49" y="287"/>
                    </a:lnTo>
                    <a:lnTo>
                      <a:pt x="29" y="263"/>
                    </a:lnTo>
                    <a:lnTo>
                      <a:pt x="13" y="232"/>
                    </a:lnTo>
                    <a:lnTo>
                      <a:pt x="2" y="202"/>
                    </a:lnTo>
                    <a:lnTo>
                      <a:pt x="0" y="169"/>
                    </a:lnTo>
                    <a:lnTo>
                      <a:pt x="2" y="133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6" y="122"/>
                    </a:lnTo>
                    <a:lnTo>
                      <a:pt x="9" y="120"/>
                    </a:lnTo>
                    <a:lnTo>
                      <a:pt x="13" y="117"/>
                    </a:lnTo>
                    <a:lnTo>
                      <a:pt x="13" y="112"/>
                    </a:lnTo>
                    <a:lnTo>
                      <a:pt x="15" y="110"/>
                    </a:lnTo>
                    <a:lnTo>
                      <a:pt x="15" y="106"/>
                    </a:lnTo>
                    <a:lnTo>
                      <a:pt x="6" y="137"/>
                    </a:lnTo>
                    <a:lnTo>
                      <a:pt x="2" y="169"/>
                    </a:lnTo>
                    <a:lnTo>
                      <a:pt x="6" y="200"/>
                    </a:lnTo>
                    <a:lnTo>
                      <a:pt x="15" y="232"/>
                    </a:lnTo>
                    <a:lnTo>
                      <a:pt x="32" y="259"/>
                    </a:lnTo>
                    <a:lnTo>
                      <a:pt x="52" y="282"/>
                    </a:lnTo>
                    <a:lnTo>
                      <a:pt x="75" y="302"/>
                    </a:lnTo>
                    <a:lnTo>
                      <a:pt x="103" y="319"/>
                    </a:lnTo>
                    <a:lnTo>
                      <a:pt x="135" y="329"/>
                    </a:lnTo>
                    <a:lnTo>
                      <a:pt x="169" y="332"/>
                    </a:lnTo>
                    <a:lnTo>
                      <a:pt x="202" y="329"/>
                    </a:lnTo>
                    <a:lnTo>
                      <a:pt x="232" y="319"/>
                    </a:lnTo>
                    <a:lnTo>
                      <a:pt x="259" y="302"/>
                    </a:lnTo>
                    <a:lnTo>
                      <a:pt x="282" y="282"/>
                    </a:lnTo>
                    <a:lnTo>
                      <a:pt x="305" y="259"/>
                    </a:lnTo>
                    <a:lnTo>
                      <a:pt x="318" y="232"/>
                    </a:lnTo>
                    <a:lnTo>
                      <a:pt x="329" y="200"/>
                    </a:lnTo>
                    <a:lnTo>
                      <a:pt x="332" y="169"/>
                    </a:lnTo>
                    <a:lnTo>
                      <a:pt x="335" y="169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7" name="Freeform 1709">
                <a:extLst>
                  <a:ext uri="{FF2B5EF4-FFF2-40B4-BE49-F238E27FC236}">
                    <a16:creationId xmlns:a16="http://schemas.microsoft.com/office/drawing/2014/main" id="{55C918A4-6D75-4E32-B603-62E6A4A5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247"/>
                <a:ext cx="110" cy="110"/>
              </a:xfrm>
              <a:custGeom>
                <a:avLst/>
                <a:gdLst>
                  <a:gd name="T0" fmla="*/ 327 w 330"/>
                  <a:gd name="T1" fmla="*/ 135 h 330"/>
                  <a:gd name="T2" fmla="*/ 303 w 330"/>
                  <a:gd name="T3" fmla="*/ 74 h 330"/>
                  <a:gd name="T4" fmla="*/ 257 w 330"/>
                  <a:gd name="T5" fmla="*/ 31 h 330"/>
                  <a:gd name="T6" fmla="*/ 200 w 330"/>
                  <a:gd name="T7" fmla="*/ 4 h 330"/>
                  <a:gd name="T8" fmla="*/ 133 w 330"/>
                  <a:gd name="T9" fmla="*/ 4 h 330"/>
                  <a:gd name="T10" fmla="*/ 97 w 330"/>
                  <a:gd name="T11" fmla="*/ 17 h 330"/>
                  <a:gd name="T12" fmla="*/ 87 w 330"/>
                  <a:gd name="T13" fmla="*/ 25 h 330"/>
                  <a:gd name="T14" fmla="*/ 73 w 330"/>
                  <a:gd name="T15" fmla="*/ 34 h 330"/>
                  <a:gd name="T16" fmla="*/ 63 w 330"/>
                  <a:gd name="T17" fmla="*/ 44 h 330"/>
                  <a:gd name="T18" fmla="*/ 78 w 330"/>
                  <a:gd name="T19" fmla="*/ 34 h 330"/>
                  <a:gd name="T20" fmla="*/ 133 w 330"/>
                  <a:gd name="T21" fmla="*/ 8 h 330"/>
                  <a:gd name="T22" fmla="*/ 198 w 330"/>
                  <a:gd name="T23" fmla="*/ 8 h 330"/>
                  <a:gd name="T24" fmla="*/ 257 w 330"/>
                  <a:gd name="T25" fmla="*/ 34 h 330"/>
                  <a:gd name="T26" fmla="*/ 299 w 330"/>
                  <a:gd name="T27" fmla="*/ 78 h 330"/>
                  <a:gd name="T28" fmla="*/ 322 w 330"/>
                  <a:gd name="T29" fmla="*/ 135 h 330"/>
                  <a:gd name="T30" fmla="*/ 330 w 330"/>
                  <a:gd name="T31" fmla="*/ 167 h 330"/>
                  <a:gd name="T32" fmla="*/ 316 w 330"/>
                  <a:gd name="T33" fmla="*/ 230 h 330"/>
                  <a:gd name="T34" fmla="*/ 280 w 330"/>
                  <a:gd name="T35" fmla="*/ 280 h 330"/>
                  <a:gd name="T36" fmla="*/ 230 w 330"/>
                  <a:gd name="T37" fmla="*/ 316 h 330"/>
                  <a:gd name="T38" fmla="*/ 167 w 330"/>
                  <a:gd name="T39" fmla="*/ 330 h 330"/>
                  <a:gd name="T40" fmla="*/ 101 w 330"/>
                  <a:gd name="T41" fmla="*/ 316 h 330"/>
                  <a:gd name="T42" fmla="*/ 50 w 330"/>
                  <a:gd name="T43" fmla="*/ 280 h 330"/>
                  <a:gd name="T44" fmla="*/ 13 w 330"/>
                  <a:gd name="T45" fmla="*/ 230 h 330"/>
                  <a:gd name="T46" fmla="*/ 0 w 330"/>
                  <a:gd name="T47" fmla="*/ 167 h 330"/>
                  <a:gd name="T48" fmla="*/ 13 w 330"/>
                  <a:gd name="T49" fmla="*/ 104 h 330"/>
                  <a:gd name="T50" fmla="*/ 21 w 330"/>
                  <a:gd name="T51" fmla="*/ 90 h 330"/>
                  <a:gd name="T52" fmla="*/ 30 w 330"/>
                  <a:gd name="T53" fmla="*/ 80 h 330"/>
                  <a:gd name="T54" fmla="*/ 40 w 330"/>
                  <a:gd name="T55" fmla="*/ 67 h 330"/>
                  <a:gd name="T56" fmla="*/ 50 w 330"/>
                  <a:gd name="T57" fmla="*/ 57 h 330"/>
                  <a:gd name="T58" fmla="*/ 17 w 330"/>
                  <a:gd name="T59" fmla="*/ 104 h 330"/>
                  <a:gd name="T60" fmla="*/ 7 w 330"/>
                  <a:gd name="T61" fmla="*/ 167 h 330"/>
                  <a:gd name="T62" fmla="*/ 17 w 330"/>
                  <a:gd name="T63" fmla="*/ 227 h 330"/>
                  <a:gd name="T64" fmla="*/ 53 w 330"/>
                  <a:gd name="T65" fmla="*/ 280 h 330"/>
                  <a:gd name="T66" fmla="*/ 103 w 330"/>
                  <a:gd name="T67" fmla="*/ 314 h 330"/>
                  <a:gd name="T68" fmla="*/ 167 w 330"/>
                  <a:gd name="T69" fmla="*/ 326 h 330"/>
                  <a:gd name="T70" fmla="*/ 227 w 330"/>
                  <a:gd name="T71" fmla="*/ 314 h 330"/>
                  <a:gd name="T72" fmla="*/ 280 w 330"/>
                  <a:gd name="T73" fmla="*/ 280 h 330"/>
                  <a:gd name="T74" fmla="*/ 313 w 330"/>
                  <a:gd name="T75" fmla="*/ 227 h 330"/>
                  <a:gd name="T76" fmla="*/ 327 w 330"/>
                  <a:gd name="T77" fmla="*/ 167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0" h="330">
                    <a:moveTo>
                      <a:pt x="330" y="167"/>
                    </a:moveTo>
                    <a:lnTo>
                      <a:pt x="327" y="135"/>
                    </a:lnTo>
                    <a:lnTo>
                      <a:pt x="316" y="101"/>
                    </a:lnTo>
                    <a:lnTo>
                      <a:pt x="303" y="74"/>
                    </a:lnTo>
                    <a:lnTo>
                      <a:pt x="280" y="50"/>
                    </a:lnTo>
                    <a:lnTo>
                      <a:pt x="257" y="31"/>
                    </a:lnTo>
                    <a:lnTo>
                      <a:pt x="230" y="15"/>
                    </a:lnTo>
                    <a:lnTo>
                      <a:pt x="200" y="4"/>
                    </a:lnTo>
                    <a:lnTo>
                      <a:pt x="167" y="0"/>
                    </a:lnTo>
                    <a:lnTo>
                      <a:pt x="133" y="4"/>
                    </a:lnTo>
                    <a:lnTo>
                      <a:pt x="103" y="15"/>
                    </a:lnTo>
                    <a:lnTo>
                      <a:pt x="97" y="17"/>
                    </a:lnTo>
                    <a:lnTo>
                      <a:pt x="90" y="21"/>
                    </a:lnTo>
                    <a:lnTo>
                      <a:pt x="87" y="25"/>
                    </a:lnTo>
                    <a:lnTo>
                      <a:pt x="80" y="31"/>
                    </a:lnTo>
                    <a:lnTo>
                      <a:pt x="73" y="34"/>
                    </a:lnTo>
                    <a:lnTo>
                      <a:pt x="67" y="40"/>
                    </a:lnTo>
                    <a:lnTo>
                      <a:pt x="63" y="44"/>
                    </a:lnTo>
                    <a:lnTo>
                      <a:pt x="57" y="48"/>
                    </a:lnTo>
                    <a:lnTo>
                      <a:pt x="78" y="34"/>
                    </a:lnTo>
                    <a:lnTo>
                      <a:pt x="103" y="17"/>
                    </a:lnTo>
                    <a:lnTo>
                      <a:pt x="133" y="8"/>
                    </a:lnTo>
                    <a:lnTo>
                      <a:pt x="167" y="4"/>
                    </a:lnTo>
                    <a:lnTo>
                      <a:pt x="198" y="8"/>
                    </a:lnTo>
                    <a:lnTo>
                      <a:pt x="227" y="17"/>
                    </a:lnTo>
                    <a:lnTo>
                      <a:pt x="257" y="34"/>
                    </a:lnTo>
                    <a:lnTo>
                      <a:pt x="280" y="55"/>
                    </a:lnTo>
                    <a:lnTo>
                      <a:pt x="299" y="78"/>
                    </a:lnTo>
                    <a:lnTo>
                      <a:pt x="313" y="104"/>
                    </a:lnTo>
                    <a:lnTo>
                      <a:pt x="322" y="135"/>
                    </a:lnTo>
                    <a:lnTo>
                      <a:pt x="327" y="167"/>
                    </a:lnTo>
                    <a:lnTo>
                      <a:pt x="330" y="167"/>
                    </a:lnTo>
                    <a:lnTo>
                      <a:pt x="327" y="198"/>
                    </a:lnTo>
                    <a:lnTo>
                      <a:pt x="316" y="230"/>
                    </a:lnTo>
                    <a:lnTo>
                      <a:pt x="303" y="257"/>
                    </a:lnTo>
                    <a:lnTo>
                      <a:pt x="280" y="280"/>
                    </a:lnTo>
                    <a:lnTo>
                      <a:pt x="257" y="299"/>
                    </a:lnTo>
                    <a:lnTo>
                      <a:pt x="230" y="316"/>
                    </a:lnTo>
                    <a:lnTo>
                      <a:pt x="200" y="326"/>
                    </a:lnTo>
                    <a:lnTo>
                      <a:pt x="167" y="330"/>
                    </a:lnTo>
                    <a:lnTo>
                      <a:pt x="133" y="326"/>
                    </a:lnTo>
                    <a:lnTo>
                      <a:pt x="101" y="316"/>
                    </a:lnTo>
                    <a:lnTo>
                      <a:pt x="73" y="299"/>
                    </a:lnTo>
                    <a:lnTo>
                      <a:pt x="50" y="280"/>
                    </a:lnTo>
                    <a:lnTo>
                      <a:pt x="30" y="257"/>
                    </a:lnTo>
                    <a:lnTo>
                      <a:pt x="13" y="230"/>
                    </a:lnTo>
                    <a:lnTo>
                      <a:pt x="4" y="198"/>
                    </a:lnTo>
                    <a:lnTo>
                      <a:pt x="0" y="167"/>
                    </a:lnTo>
                    <a:lnTo>
                      <a:pt x="4" y="135"/>
                    </a:lnTo>
                    <a:lnTo>
                      <a:pt x="13" y="104"/>
                    </a:lnTo>
                    <a:lnTo>
                      <a:pt x="17" y="97"/>
                    </a:lnTo>
                    <a:lnTo>
                      <a:pt x="21" y="90"/>
                    </a:lnTo>
                    <a:lnTo>
                      <a:pt x="27" y="84"/>
                    </a:lnTo>
                    <a:lnTo>
                      <a:pt x="30" y="80"/>
                    </a:lnTo>
                    <a:lnTo>
                      <a:pt x="33" y="74"/>
                    </a:lnTo>
                    <a:lnTo>
                      <a:pt x="40" y="67"/>
                    </a:lnTo>
                    <a:lnTo>
                      <a:pt x="44" y="61"/>
                    </a:lnTo>
                    <a:lnTo>
                      <a:pt x="50" y="57"/>
                    </a:lnTo>
                    <a:lnTo>
                      <a:pt x="33" y="78"/>
                    </a:lnTo>
                    <a:lnTo>
                      <a:pt x="17" y="104"/>
                    </a:lnTo>
                    <a:lnTo>
                      <a:pt x="11" y="135"/>
                    </a:lnTo>
                    <a:lnTo>
                      <a:pt x="7" y="167"/>
                    </a:lnTo>
                    <a:lnTo>
                      <a:pt x="11" y="198"/>
                    </a:lnTo>
                    <a:lnTo>
                      <a:pt x="17" y="227"/>
                    </a:lnTo>
                    <a:lnTo>
                      <a:pt x="33" y="253"/>
                    </a:lnTo>
                    <a:lnTo>
                      <a:pt x="53" y="280"/>
                    </a:lnTo>
                    <a:lnTo>
                      <a:pt x="78" y="297"/>
                    </a:lnTo>
                    <a:lnTo>
                      <a:pt x="103" y="314"/>
                    </a:lnTo>
                    <a:lnTo>
                      <a:pt x="133" y="324"/>
                    </a:lnTo>
                    <a:lnTo>
                      <a:pt x="167" y="326"/>
                    </a:lnTo>
                    <a:lnTo>
                      <a:pt x="198" y="324"/>
                    </a:lnTo>
                    <a:lnTo>
                      <a:pt x="227" y="314"/>
                    </a:lnTo>
                    <a:lnTo>
                      <a:pt x="257" y="297"/>
                    </a:lnTo>
                    <a:lnTo>
                      <a:pt x="280" y="280"/>
                    </a:lnTo>
                    <a:lnTo>
                      <a:pt x="299" y="253"/>
                    </a:lnTo>
                    <a:lnTo>
                      <a:pt x="313" y="227"/>
                    </a:lnTo>
                    <a:lnTo>
                      <a:pt x="322" y="198"/>
                    </a:lnTo>
                    <a:lnTo>
                      <a:pt x="327" y="167"/>
                    </a:lnTo>
                    <a:lnTo>
                      <a:pt x="330" y="167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8" name="Freeform 1710">
                <a:extLst>
                  <a:ext uri="{FF2B5EF4-FFF2-40B4-BE49-F238E27FC236}">
                    <a16:creationId xmlns:a16="http://schemas.microsoft.com/office/drawing/2014/main" id="{78B2A6AA-B5A2-46C8-97FE-0A77D2C6B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248"/>
                <a:ext cx="106" cy="107"/>
              </a:xfrm>
              <a:custGeom>
                <a:avLst/>
                <a:gdLst>
                  <a:gd name="T0" fmla="*/ 317 w 320"/>
                  <a:gd name="T1" fmla="*/ 130 h 322"/>
                  <a:gd name="T2" fmla="*/ 294 w 320"/>
                  <a:gd name="T3" fmla="*/ 73 h 322"/>
                  <a:gd name="T4" fmla="*/ 250 w 320"/>
                  <a:gd name="T5" fmla="*/ 30 h 322"/>
                  <a:gd name="T6" fmla="*/ 191 w 320"/>
                  <a:gd name="T7" fmla="*/ 2 h 322"/>
                  <a:gd name="T8" fmla="*/ 126 w 320"/>
                  <a:gd name="T9" fmla="*/ 2 h 322"/>
                  <a:gd name="T10" fmla="*/ 71 w 320"/>
                  <a:gd name="T11" fmla="*/ 30 h 322"/>
                  <a:gd name="T12" fmla="*/ 50 w 320"/>
                  <a:gd name="T13" fmla="*/ 46 h 322"/>
                  <a:gd name="T14" fmla="*/ 46 w 320"/>
                  <a:gd name="T15" fmla="*/ 50 h 322"/>
                  <a:gd name="T16" fmla="*/ 44 w 320"/>
                  <a:gd name="T17" fmla="*/ 53 h 322"/>
                  <a:gd name="T18" fmla="*/ 11 w 320"/>
                  <a:gd name="T19" fmla="*/ 99 h 322"/>
                  <a:gd name="T20" fmla="*/ 0 w 320"/>
                  <a:gd name="T21" fmla="*/ 162 h 322"/>
                  <a:gd name="T22" fmla="*/ 11 w 320"/>
                  <a:gd name="T23" fmla="*/ 223 h 322"/>
                  <a:gd name="T24" fmla="*/ 46 w 320"/>
                  <a:gd name="T25" fmla="*/ 275 h 322"/>
                  <a:gd name="T26" fmla="*/ 96 w 320"/>
                  <a:gd name="T27" fmla="*/ 309 h 322"/>
                  <a:gd name="T28" fmla="*/ 160 w 320"/>
                  <a:gd name="T29" fmla="*/ 322 h 322"/>
                  <a:gd name="T30" fmla="*/ 220 w 320"/>
                  <a:gd name="T31" fmla="*/ 309 h 322"/>
                  <a:gd name="T32" fmla="*/ 273 w 320"/>
                  <a:gd name="T33" fmla="*/ 275 h 322"/>
                  <a:gd name="T34" fmla="*/ 306 w 320"/>
                  <a:gd name="T35" fmla="*/ 223 h 322"/>
                  <a:gd name="T36" fmla="*/ 320 w 320"/>
                  <a:gd name="T37" fmla="*/ 162 h 322"/>
                  <a:gd name="T38" fmla="*/ 313 w 320"/>
                  <a:gd name="T39" fmla="*/ 130 h 322"/>
                  <a:gd name="T40" fmla="*/ 290 w 320"/>
                  <a:gd name="T41" fmla="*/ 73 h 322"/>
                  <a:gd name="T42" fmla="*/ 246 w 320"/>
                  <a:gd name="T43" fmla="*/ 33 h 322"/>
                  <a:gd name="T44" fmla="*/ 191 w 320"/>
                  <a:gd name="T45" fmla="*/ 10 h 322"/>
                  <a:gd name="T46" fmla="*/ 126 w 320"/>
                  <a:gd name="T47" fmla="*/ 10 h 322"/>
                  <a:gd name="T48" fmla="*/ 71 w 320"/>
                  <a:gd name="T49" fmla="*/ 33 h 322"/>
                  <a:gd name="T50" fmla="*/ 31 w 320"/>
                  <a:gd name="T51" fmla="*/ 73 h 322"/>
                  <a:gd name="T52" fmla="*/ 6 w 320"/>
                  <a:gd name="T53" fmla="*/ 130 h 322"/>
                  <a:gd name="T54" fmla="*/ 6 w 320"/>
                  <a:gd name="T55" fmla="*/ 193 h 322"/>
                  <a:gd name="T56" fmla="*/ 31 w 320"/>
                  <a:gd name="T57" fmla="*/ 249 h 322"/>
                  <a:gd name="T58" fmla="*/ 71 w 320"/>
                  <a:gd name="T59" fmla="*/ 292 h 322"/>
                  <a:gd name="T60" fmla="*/ 126 w 320"/>
                  <a:gd name="T61" fmla="*/ 315 h 322"/>
                  <a:gd name="T62" fmla="*/ 191 w 320"/>
                  <a:gd name="T63" fmla="*/ 315 h 322"/>
                  <a:gd name="T64" fmla="*/ 246 w 320"/>
                  <a:gd name="T65" fmla="*/ 292 h 322"/>
                  <a:gd name="T66" fmla="*/ 290 w 320"/>
                  <a:gd name="T67" fmla="*/ 249 h 322"/>
                  <a:gd name="T68" fmla="*/ 313 w 320"/>
                  <a:gd name="T69" fmla="*/ 193 h 322"/>
                  <a:gd name="T70" fmla="*/ 320 w 320"/>
                  <a:gd name="T71" fmla="*/ 16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0" h="322">
                    <a:moveTo>
                      <a:pt x="320" y="162"/>
                    </a:moveTo>
                    <a:lnTo>
                      <a:pt x="317" y="130"/>
                    </a:lnTo>
                    <a:lnTo>
                      <a:pt x="306" y="99"/>
                    </a:lnTo>
                    <a:lnTo>
                      <a:pt x="294" y="73"/>
                    </a:lnTo>
                    <a:lnTo>
                      <a:pt x="273" y="50"/>
                    </a:lnTo>
                    <a:lnTo>
                      <a:pt x="250" y="30"/>
                    </a:lnTo>
                    <a:lnTo>
                      <a:pt x="220" y="13"/>
                    </a:lnTo>
                    <a:lnTo>
                      <a:pt x="191" y="2"/>
                    </a:lnTo>
                    <a:lnTo>
                      <a:pt x="160" y="0"/>
                    </a:lnTo>
                    <a:lnTo>
                      <a:pt x="126" y="2"/>
                    </a:lnTo>
                    <a:lnTo>
                      <a:pt x="96" y="13"/>
                    </a:lnTo>
                    <a:lnTo>
                      <a:pt x="71" y="30"/>
                    </a:lnTo>
                    <a:lnTo>
                      <a:pt x="50" y="42"/>
                    </a:lnTo>
                    <a:lnTo>
                      <a:pt x="50" y="46"/>
                    </a:lnTo>
                    <a:lnTo>
                      <a:pt x="46" y="46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3"/>
                    </a:lnTo>
                    <a:lnTo>
                      <a:pt x="27" y="73"/>
                    </a:lnTo>
                    <a:lnTo>
                      <a:pt x="11" y="99"/>
                    </a:lnTo>
                    <a:lnTo>
                      <a:pt x="4" y="130"/>
                    </a:lnTo>
                    <a:lnTo>
                      <a:pt x="0" y="162"/>
                    </a:lnTo>
                    <a:lnTo>
                      <a:pt x="4" y="193"/>
                    </a:lnTo>
                    <a:lnTo>
                      <a:pt x="11" y="223"/>
                    </a:lnTo>
                    <a:lnTo>
                      <a:pt x="27" y="249"/>
                    </a:lnTo>
                    <a:lnTo>
                      <a:pt x="46" y="275"/>
                    </a:lnTo>
                    <a:lnTo>
                      <a:pt x="71" y="292"/>
                    </a:lnTo>
                    <a:lnTo>
                      <a:pt x="96" y="309"/>
                    </a:lnTo>
                    <a:lnTo>
                      <a:pt x="126" y="320"/>
                    </a:lnTo>
                    <a:lnTo>
                      <a:pt x="160" y="322"/>
                    </a:lnTo>
                    <a:lnTo>
                      <a:pt x="191" y="320"/>
                    </a:lnTo>
                    <a:lnTo>
                      <a:pt x="220" y="309"/>
                    </a:lnTo>
                    <a:lnTo>
                      <a:pt x="250" y="292"/>
                    </a:lnTo>
                    <a:lnTo>
                      <a:pt x="273" y="275"/>
                    </a:lnTo>
                    <a:lnTo>
                      <a:pt x="294" y="249"/>
                    </a:lnTo>
                    <a:lnTo>
                      <a:pt x="306" y="223"/>
                    </a:lnTo>
                    <a:lnTo>
                      <a:pt x="317" y="193"/>
                    </a:lnTo>
                    <a:lnTo>
                      <a:pt x="320" y="162"/>
                    </a:lnTo>
                    <a:lnTo>
                      <a:pt x="317" y="162"/>
                    </a:lnTo>
                    <a:lnTo>
                      <a:pt x="313" y="130"/>
                    </a:lnTo>
                    <a:lnTo>
                      <a:pt x="303" y="99"/>
                    </a:lnTo>
                    <a:lnTo>
                      <a:pt x="290" y="73"/>
                    </a:lnTo>
                    <a:lnTo>
                      <a:pt x="271" y="50"/>
                    </a:lnTo>
                    <a:lnTo>
                      <a:pt x="246" y="33"/>
                    </a:lnTo>
                    <a:lnTo>
                      <a:pt x="220" y="16"/>
                    </a:lnTo>
                    <a:lnTo>
                      <a:pt x="191" y="10"/>
                    </a:lnTo>
                    <a:lnTo>
                      <a:pt x="160" y="6"/>
                    </a:lnTo>
                    <a:lnTo>
                      <a:pt x="126" y="10"/>
                    </a:lnTo>
                    <a:lnTo>
                      <a:pt x="96" y="16"/>
                    </a:lnTo>
                    <a:lnTo>
                      <a:pt x="71" y="33"/>
                    </a:lnTo>
                    <a:lnTo>
                      <a:pt x="46" y="50"/>
                    </a:lnTo>
                    <a:lnTo>
                      <a:pt x="31" y="73"/>
                    </a:lnTo>
                    <a:lnTo>
                      <a:pt x="14" y="99"/>
                    </a:lnTo>
                    <a:lnTo>
                      <a:pt x="6" y="130"/>
                    </a:lnTo>
                    <a:lnTo>
                      <a:pt x="4" y="162"/>
                    </a:lnTo>
                    <a:lnTo>
                      <a:pt x="6" y="193"/>
                    </a:lnTo>
                    <a:lnTo>
                      <a:pt x="14" y="223"/>
                    </a:lnTo>
                    <a:lnTo>
                      <a:pt x="31" y="249"/>
                    </a:lnTo>
                    <a:lnTo>
                      <a:pt x="46" y="272"/>
                    </a:lnTo>
                    <a:lnTo>
                      <a:pt x="71" y="292"/>
                    </a:lnTo>
                    <a:lnTo>
                      <a:pt x="96" y="305"/>
                    </a:lnTo>
                    <a:lnTo>
                      <a:pt x="126" y="315"/>
                    </a:lnTo>
                    <a:lnTo>
                      <a:pt x="160" y="320"/>
                    </a:lnTo>
                    <a:lnTo>
                      <a:pt x="191" y="315"/>
                    </a:lnTo>
                    <a:lnTo>
                      <a:pt x="220" y="305"/>
                    </a:lnTo>
                    <a:lnTo>
                      <a:pt x="246" y="292"/>
                    </a:lnTo>
                    <a:lnTo>
                      <a:pt x="271" y="272"/>
                    </a:lnTo>
                    <a:lnTo>
                      <a:pt x="290" y="249"/>
                    </a:lnTo>
                    <a:lnTo>
                      <a:pt x="303" y="223"/>
                    </a:lnTo>
                    <a:lnTo>
                      <a:pt x="313" y="193"/>
                    </a:lnTo>
                    <a:lnTo>
                      <a:pt x="317" y="162"/>
                    </a:lnTo>
                    <a:lnTo>
                      <a:pt x="320" y="162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39" name="Freeform 1711">
                <a:extLst>
                  <a:ext uri="{FF2B5EF4-FFF2-40B4-BE49-F238E27FC236}">
                    <a16:creationId xmlns:a16="http://schemas.microsoft.com/office/drawing/2014/main" id="{3F3AC87A-7C4F-4DE3-BD76-3B47A1D2A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2250"/>
                <a:ext cx="104" cy="105"/>
              </a:xfrm>
              <a:custGeom>
                <a:avLst/>
                <a:gdLst>
                  <a:gd name="T0" fmla="*/ 310 w 313"/>
                  <a:gd name="T1" fmla="*/ 124 h 313"/>
                  <a:gd name="T2" fmla="*/ 287 w 313"/>
                  <a:gd name="T3" fmla="*/ 67 h 313"/>
                  <a:gd name="T4" fmla="*/ 242 w 313"/>
                  <a:gd name="T5" fmla="*/ 27 h 313"/>
                  <a:gd name="T6" fmla="*/ 187 w 313"/>
                  <a:gd name="T7" fmla="*/ 4 h 313"/>
                  <a:gd name="T8" fmla="*/ 122 w 313"/>
                  <a:gd name="T9" fmla="*/ 4 h 313"/>
                  <a:gd name="T10" fmla="*/ 67 w 313"/>
                  <a:gd name="T11" fmla="*/ 27 h 313"/>
                  <a:gd name="T12" fmla="*/ 27 w 313"/>
                  <a:gd name="T13" fmla="*/ 67 h 313"/>
                  <a:gd name="T14" fmla="*/ 4 w 313"/>
                  <a:gd name="T15" fmla="*/ 124 h 313"/>
                  <a:gd name="T16" fmla="*/ 4 w 313"/>
                  <a:gd name="T17" fmla="*/ 187 h 313"/>
                  <a:gd name="T18" fmla="*/ 27 w 313"/>
                  <a:gd name="T19" fmla="*/ 244 h 313"/>
                  <a:gd name="T20" fmla="*/ 67 w 313"/>
                  <a:gd name="T21" fmla="*/ 286 h 313"/>
                  <a:gd name="T22" fmla="*/ 122 w 313"/>
                  <a:gd name="T23" fmla="*/ 309 h 313"/>
                  <a:gd name="T24" fmla="*/ 187 w 313"/>
                  <a:gd name="T25" fmla="*/ 309 h 313"/>
                  <a:gd name="T26" fmla="*/ 242 w 313"/>
                  <a:gd name="T27" fmla="*/ 286 h 313"/>
                  <a:gd name="T28" fmla="*/ 287 w 313"/>
                  <a:gd name="T29" fmla="*/ 244 h 313"/>
                  <a:gd name="T30" fmla="*/ 310 w 313"/>
                  <a:gd name="T31" fmla="*/ 187 h 313"/>
                  <a:gd name="T32" fmla="*/ 306 w 313"/>
                  <a:gd name="T33" fmla="*/ 156 h 313"/>
                  <a:gd name="T34" fmla="*/ 297 w 313"/>
                  <a:gd name="T35" fmla="*/ 97 h 313"/>
                  <a:gd name="T36" fmla="*/ 263 w 313"/>
                  <a:gd name="T37" fmla="*/ 47 h 313"/>
                  <a:gd name="T38" fmla="*/ 213 w 313"/>
                  <a:gd name="T39" fmla="*/ 14 h 313"/>
                  <a:gd name="T40" fmla="*/ 156 w 313"/>
                  <a:gd name="T41" fmla="*/ 4 h 313"/>
                  <a:gd name="T42" fmla="*/ 97 w 313"/>
                  <a:gd name="T43" fmla="*/ 14 h 313"/>
                  <a:gd name="T44" fmla="*/ 47 w 313"/>
                  <a:gd name="T45" fmla="*/ 47 h 313"/>
                  <a:gd name="T46" fmla="*/ 13 w 313"/>
                  <a:gd name="T47" fmla="*/ 97 h 313"/>
                  <a:gd name="T48" fmla="*/ 4 w 313"/>
                  <a:gd name="T49" fmla="*/ 156 h 313"/>
                  <a:gd name="T50" fmla="*/ 13 w 313"/>
                  <a:gd name="T51" fmla="*/ 213 h 313"/>
                  <a:gd name="T52" fmla="*/ 47 w 313"/>
                  <a:gd name="T53" fmla="*/ 263 h 313"/>
                  <a:gd name="T54" fmla="*/ 97 w 313"/>
                  <a:gd name="T55" fmla="*/ 297 h 313"/>
                  <a:gd name="T56" fmla="*/ 156 w 313"/>
                  <a:gd name="T57" fmla="*/ 307 h 313"/>
                  <a:gd name="T58" fmla="*/ 213 w 313"/>
                  <a:gd name="T59" fmla="*/ 297 h 313"/>
                  <a:gd name="T60" fmla="*/ 263 w 313"/>
                  <a:gd name="T61" fmla="*/ 263 h 313"/>
                  <a:gd name="T62" fmla="*/ 297 w 313"/>
                  <a:gd name="T63" fmla="*/ 213 h 313"/>
                  <a:gd name="T64" fmla="*/ 306 w 313"/>
                  <a:gd name="T65" fmla="*/ 15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313">
                    <a:moveTo>
                      <a:pt x="313" y="156"/>
                    </a:moveTo>
                    <a:lnTo>
                      <a:pt x="310" y="124"/>
                    </a:lnTo>
                    <a:lnTo>
                      <a:pt x="299" y="93"/>
                    </a:lnTo>
                    <a:lnTo>
                      <a:pt x="287" y="67"/>
                    </a:lnTo>
                    <a:lnTo>
                      <a:pt x="267" y="44"/>
                    </a:lnTo>
                    <a:lnTo>
                      <a:pt x="242" y="27"/>
                    </a:lnTo>
                    <a:lnTo>
                      <a:pt x="217" y="10"/>
                    </a:lnTo>
                    <a:lnTo>
                      <a:pt x="187" y="4"/>
                    </a:lnTo>
                    <a:lnTo>
                      <a:pt x="156" y="0"/>
                    </a:lnTo>
                    <a:lnTo>
                      <a:pt x="122" y="4"/>
                    </a:lnTo>
                    <a:lnTo>
                      <a:pt x="93" y="10"/>
                    </a:lnTo>
                    <a:lnTo>
                      <a:pt x="67" y="27"/>
                    </a:lnTo>
                    <a:lnTo>
                      <a:pt x="44" y="44"/>
                    </a:lnTo>
                    <a:lnTo>
                      <a:pt x="27" y="67"/>
                    </a:lnTo>
                    <a:lnTo>
                      <a:pt x="10" y="93"/>
                    </a:lnTo>
                    <a:lnTo>
                      <a:pt x="4" y="124"/>
                    </a:lnTo>
                    <a:lnTo>
                      <a:pt x="0" y="156"/>
                    </a:lnTo>
                    <a:lnTo>
                      <a:pt x="4" y="187"/>
                    </a:lnTo>
                    <a:lnTo>
                      <a:pt x="10" y="216"/>
                    </a:lnTo>
                    <a:lnTo>
                      <a:pt x="27" y="244"/>
                    </a:lnTo>
                    <a:lnTo>
                      <a:pt x="44" y="267"/>
                    </a:lnTo>
                    <a:lnTo>
                      <a:pt x="67" y="286"/>
                    </a:lnTo>
                    <a:lnTo>
                      <a:pt x="93" y="299"/>
                    </a:lnTo>
                    <a:lnTo>
                      <a:pt x="122" y="309"/>
                    </a:lnTo>
                    <a:lnTo>
                      <a:pt x="156" y="313"/>
                    </a:lnTo>
                    <a:lnTo>
                      <a:pt x="187" y="309"/>
                    </a:lnTo>
                    <a:lnTo>
                      <a:pt x="217" y="299"/>
                    </a:lnTo>
                    <a:lnTo>
                      <a:pt x="242" y="286"/>
                    </a:lnTo>
                    <a:lnTo>
                      <a:pt x="267" y="267"/>
                    </a:lnTo>
                    <a:lnTo>
                      <a:pt x="287" y="244"/>
                    </a:lnTo>
                    <a:lnTo>
                      <a:pt x="299" y="216"/>
                    </a:lnTo>
                    <a:lnTo>
                      <a:pt x="310" y="187"/>
                    </a:lnTo>
                    <a:lnTo>
                      <a:pt x="313" y="156"/>
                    </a:lnTo>
                    <a:lnTo>
                      <a:pt x="306" y="156"/>
                    </a:lnTo>
                    <a:lnTo>
                      <a:pt x="306" y="124"/>
                    </a:lnTo>
                    <a:lnTo>
                      <a:pt x="297" y="97"/>
                    </a:lnTo>
                    <a:lnTo>
                      <a:pt x="282" y="69"/>
                    </a:lnTo>
                    <a:lnTo>
                      <a:pt x="263" y="47"/>
                    </a:lnTo>
                    <a:lnTo>
                      <a:pt x="240" y="30"/>
                    </a:lnTo>
                    <a:lnTo>
                      <a:pt x="213" y="14"/>
                    </a:lnTo>
                    <a:lnTo>
                      <a:pt x="187" y="7"/>
                    </a:lnTo>
                    <a:lnTo>
                      <a:pt x="156" y="4"/>
                    </a:lnTo>
                    <a:lnTo>
                      <a:pt x="122" y="7"/>
                    </a:lnTo>
                    <a:lnTo>
                      <a:pt x="97" y="14"/>
                    </a:lnTo>
                    <a:lnTo>
                      <a:pt x="70" y="30"/>
                    </a:lnTo>
                    <a:lnTo>
                      <a:pt x="47" y="47"/>
                    </a:lnTo>
                    <a:lnTo>
                      <a:pt x="30" y="69"/>
                    </a:lnTo>
                    <a:lnTo>
                      <a:pt x="13" y="97"/>
                    </a:lnTo>
                    <a:lnTo>
                      <a:pt x="7" y="124"/>
                    </a:lnTo>
                    <a:lnTo>
                      <a:pt x="4" y="156"/>
                    </a:lnTo>
                    <a:lnTo>
                      <a:pt x="7" y="187"/>
                    </a:lnTo>
                    <a:lnTo>
                      <a:pt x="13" y="213"/>
                    </a:lnTo>
                    <a:lnTo>
                      <a:pt x="30" y="239"/>
                    </a:lnTo>
                    <a:lnTo>
                      <a:pt x="47" y="263"/>
                    </a:lnTo>
                    <a:lnTo>
                      <a:pt x="70" y="284"/>
                    </a:lnTo>
                    <a:lnTo>
                      <a:pt x="97" y="297"/>
                    </a:lnTo>
                    <a:lnTo>
                      <a:pt x="122" y="303"/>
                    </a:lnTo>
                    <a:lnTo>
                      <a:pt x="156" y="307"/>
                    </a:lnTo>
                    <a:lnTo>
                      <a:pt x="187" y="303"/>
                    </a:lnTo>
                    <a:lnTo>
                      <a:pt x="213" y="297"/>
                    </a:lnTo>
                    <a:lnTo>
                      <a:pt x="240" y="284"/>
                    </a:lnTo>
                    <a:lnTo>
                      <a:pt x="263" y="263"/>
                    </a:lnTo>
                    <a:lnTo>
                      <a:pt x="282" y="239"/>
                    </a:lnTo>
                    <a:lnTo>
                      <a:pt x="297" y="213"/>
                    </a:lnTo>
                    <a:lnTo>
                      <a:pt x="306" y="187"/>
                    </a:lnTo>
                    <a:lnTo>
                      <a:pt x="306" y="156"/>
                    </a:lnTo>
                    <a:lnTo>
                      <a:pt x="313" y="156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0" name="Freeform 1712">
                <a:extLst>
                  <a:ext uri="{FF2B5EF4-FFF2-40B4-BE49-F238E27FC236}">
                    <a16:creationId xmlns:a16="http://schemas.microsoft.com/office/drawing/2014/main" id="{12FA826A-6211-4B45-95DB-90CF6A4AB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251"/>
                <a:ext cx="101" cy="101"/>
              </a:xfrm>
              <a:custGeom>
                <a:avLst/>
                <a:gdLst>
                  <a:gd name="T0" fmla="*/ 303 w 303"/>
                  <a:gd name="T1" fmla="*/ 120 h 302"/>
                  <a:gd name="T2" fmla="*/ 279 w 303"/>
                  <a:gd name="T3" fmla="*/ 66 h 302"/>
                  <a:gd name="T4" fmla="*/ 237 w 303"/>
                  <a:gd name="T5" fmla="*/ 26 h 302"/>
                  <a:gd name="T6" fmla="*/ 183 w 303"/>
                  <a:gd name="T7" fmla="*/ 3 h 302"/>
                  <a:gd name="T8" fmla="*/ 119 w 303"/>
                  <a:gd name="T9" fmla="*/ 3 h 302"/>
                  <a:gd name="T10" fmla="*/ 67 w 303"/>
                  <a:gd name="T11" fmla="*/ 26 h 302"/>
                  <a:gd name="T12" fmla="*/ 27 w 303"/>
                  <a:gd name="T13" fmla="*/ 66 h 302"/>
                  <a:gd name="T14" fmla="*/ 4 w 303"/>
                  <a:gd name="T15" fmla="*/ 120 h 302"/>
                  <a:gd name="T16" fmla="*/ 4 w 303"/>
                  <a:gd name="T17" fmla="*/ 183 h 302"/>
                  <a:gd name="T18" fmla="*/ 27 w 303"/>
                  <a:gd name="T19" fmla="*/ 236 h 302"/>
                  <a:gd name="T20" fmla="*/ 67 w 303"/>
                  <a:gd name="T21" fmla="*/ 279 h 302"/>
                  <a:gd name="T22" fmla="*/ 119 w 303"/>
                  <a:gd name="T23" fmla="*/ 299 h 302"/>
                  <a:gd name="T24" fmla="*/ 183 w 303"/>
                  <a:gd name="T25" fmla="*/ 299 h 302"/>
                  <a:gd name="T26" fmla="*/ 237 w 303"/>
                  <a:gd name="T27" fmla="*/ 279 h 302"/>
                  <a:gd name="T28" fmla="*/ 279 w 303"/>
                  <a:gd name="T29" fmla="*/ 236 h 302"/>
                  <a:gd name="T30" fmla="*/ 303 w 303"/>
                  <a:gd name="T31" fmla="*/ 183 h 302"/>
                  <a:gd name="T32" fmla="*/ 300 w 303"/>
                  <a:gd name="T33" fmla="*/ 152 h 302"/>
                  <a:gd name="T34" fmla="*/ 290 w 303"/>
                  <a:gd name="T35" fmla="*/ 93 h 302"/>
                  <a:gd name="T36" fmla="*/ 256 w 303"/>
                  <a:gd name="T37" fmla="*/ 46 h 302"/>
                  <a:gd name="T38" fmla="*/ 210 w 303"/>
                  <a:gd name="T39" fmla="*/ 13 h 302"/>
                  <a:gd name="T40" fmla="*/ 154 w 303"/>
                  <a:gd name="T41" fmla="*/ 3 h 302"/>
                  <a:gd name="T42" fmla="*/ 94 w 303"/>
                  <a:gd name="T43" fmla="*/ 13 h 302"/>
                  <a:gd name="T44" fmla="*/ 46 w 303"/>
                  <a:gd name="T45" fmla="*/ 46 h 302"/>
                  <a:gd name="T46" fmla="*/ 14 w 303"/>
                  <a:gd name="T47" fmla="*/ 93 h 302"/>
                  <a:gd name="T48" fmla="*/ 4 w 303"/>
                  <a:gd name="T49" fmla="*/ 152 h 302"/>
                  <a:gd name="T50" fmla="*/ 14 w 303"/>
                  <a:gd name="T51" fmla="*/ 209 h 302"/>
                  <a:gd name="T52" fmla="*/ 46 w 303"/>
                  <a:gd name="T53" fmla="*/ 255 h 302"/>
                  <a:gd name="T54" fmla="*/ 94 w 303"/>
                  <a:gd name="T55" fmla="*/ 289 h 302"/>
                  <a:gd name="T56" fmla="*/ 154 w 303"/>
                  <a:gd name="T57" fmla="*/ 299 h 302"/>
                  <a:gd name="T58" fmla="*/ 210 w 303"/>
                  <a:gd name="T59" fmla="*/ 289 h 302"/>
                  <a:gd name="T60" fmla="*/ 256 w 303"/>
                  <a:gd name="T61" fmla="*/ 255 h 302"/>
                  <a:gd name="T62" fmla="*/ 290 w 303"/>
                  <a:gd name="T63" fmla="*/ 209 h 302"/>
                  <a:gd name="T64" fmla="*/ 300 w 303"/>
                  <a:gd name="T65" fmla="*/ 15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302">
                    <a:moveTo>
                      <a:pt x="303" y="152"/>
                    </a:moveTo>
                    <a:lnTo>
                      <a:pt x="303" y="120"/>
                    </a:lnTo>
                    <a:lnTo>
                      <a:pt x="294" y="93"/>
                    </a:lnTo>
                    <a:lnTo>
                      <a:pt x="279" y="66"/>
                    </a:lnTo>
                    <a:lnTo>
                      <a:pt x="260" y="43"/>
                    </a:lnTo>
                    <a:lnTo>
                      <a:pt x="237" y="26"/>
                    </a:lnTo>
                    <a:lnTo>
                      <a:pt x="210" y="9"/>
                    </a:lnTo>
                    <a:lnTo>
                      <a:pt x="183" y="3"/>
                    </a:lnTo>
                    <a:lnTo>
                      <a:pt x="154" y="0"/>
                    </a:lnTo>
                    <a:lnTo>
                      <a:pt x="119" y="3"/>
                    </a:lnTo>
                    <a:lnTo>
                      <a:pt x="94" y="9"/>
                    </a:lnTo>
                    <a:lnTo>
                      <a:pt x="67" y="26"/>
                    </a:lnTo>
                    <a:lnTo>
                      <a:pt x="44" y="43"/>
                    </a:lnTo>
                    <a:lnTo>
                      <a:pt x="27" y="66"/>
                    </a:lnTo>
                    <a:lnTo>
                      <a:pt x="10" y="93"/>
                    </a:lnTo>
                    <a:lnTo>
                      <a:pt x="4" y="120"/>
                    </a:lnTo>
                    <a:lnTo>
                      <a:pt x="0" y="152"/>
                    </a:lnTo>
                    <a:lnTo>
                      <a:pt x="4" y="183"/>
                    </a:lnTo>
                    <a:lnTo>
                      <a:pt x="10" y="209"/>
                    </a:lnTo>
                    <a:lnTo>
                      <a:pt x="27" y="236"/>
                    </a:lnTo>
                    <a:lnTo>
                      <a:pt x="44" y="259"/>
                    </a:lnTo>
                    <a:lnTo>
                      <a:pt x="67" y="279"/>
                    </a:lnTo>
                    <a:lnTo>
                      <a:pt x="94" y="293"/>
                    </a:lnTo>
                    <a:lnTo>
                      <a:pt x="119" y="299"/>
                    </a:lnTo>
                    <a:lnTo>
                      <a:pt x="154" y="302"/>
                    </a:lnTo>
                    <a:lnTo>
                      <a:pt x="183" y="299"/>
                    </a:lnTo>
                    <a:lnTo>
                      <a:pt x="210" y="293"/>
                    </a:lnTo>
                    <a:lnTo>
                      <a:pt x="237" y="279"/>
                    </a:lnTo>
                    <a:lnTo>
                      <a:pt x="260" y="259"/>
                    </a:lnTo>
                    <a:lnTo>
                      <a:pt x="279" y="236"/>
                    </a:lnTo>
                    <a:lnTo>
                      <a:pt x="294" y="209"/>
                    </a:lnTo>
                    <a:lnTo>
                      <a:pt x="303" y="183"/>
                    </a:lnTo>
                    <a:lnTo>
                      <a:pt x="303" y="152"/>
                    </a:lnTo>
                    <a:lnTo>
                      <a:pt x="300" y="152"/>
                    </a:lnTo>
                    <a:lnTo>
                      <a:pt x="297" y="123"/>
                    </a:lnTo>
                    <a:lnTo>
                      <a:pt x="290" y="93"/>
                    </a:lnTo>
                    <a:lnTo>
                      <a:pt x="277" y="70"/>
                    </a:lnTo>
                    <a:lnTo>
                      <a:pt x="256" y="46"/>
                    </a:lnTo>
                    <a:lnTo>
                      <a:pt x="237" y="30"/>
                    </a:lnTo>
                    <a:lnTo>
                      <a:pt x="210" y="13"/>
                    </a:lnTo>
                    <a:lnTo>
                      <a:pt x="183" y="6"/>
                    </a:lnTo>
                    <a:lnTo>
                      <a:pt x="154" y="3"/>
                    </a:lnTo>
                    <a:lnTo>
                      <a:pt x="124" y="6"/>
                    </a:lnTo>
                    <a:lnTo>
                      <a:pt x="94" y="13"/>
                    </a:lnTo>
                    <a:lnTo>
                      <a:pt x="69" y="30"/>
                    </a:lnTo>
                    <a:lnTo>
                      <a:pt x="46" y="46"/>
                    </a:lnTo>
                    <a:lnTo>
                      <a:pt x="30" y="70"/>
                    </a:lnTo>
                    <a:lnTo>
                      <a:pt x="14" y="93"/>
                    </a:lnTo>
                    <a:lnTo>
                      <a:pt x="7" y="123"/>
                    </a:lnTo>
                    <a:lnTo>
                      <a:pt x="4" y="152"/>
                    </a:lnTo>
                    <a:lnTo>
                      <a:pt x="7" y="183"/>
                    </a:lnTo>
                    <a:lnTo>
                      <a:pt x="14" y="209"/>
                    </a:lnTo>
                    <a:lnTo>
                      <a:pt x="30" y="236"/>
                    </a:lnTo>
                    <a:lnTo>
                      <a:pt x="46" y="255"/>
                    </a:lnTo>
                    <a:lnTo>
                      <a:pt x="69" y="276"/>
                    </a:lnTo>
                    <a:lnTo>
                      <a:pt x="94" y="289"/>
                    </a:lnTo>
                    <a:lnTo>
                      <a:pt x="124" y="295"/>
                    </a:lnTo>
                    <a:lnTo>
                      <a:pt x="154" y="299"/>
                    </a:lnTo>
                    <a:lnTo>
                      <a:pt x="183" y="295"/>
                    </a:lnTo>
                    <a:lnTo>
                      <a:pt x="210" y="289"/>
                    </a:lnTo>
                    <a:lnTo>
                      <a:pt x="237" y="276"/>
                    </a:lnTo>
                    <a:lnTo>
                      <a:pt x="256" y="255"/>
                    </a:lnTo>
                    <a:lnTo>
                      <a:pt x="277" y="236"/>
                    </a:lnTo>
                    <a:lnTo>
                      <a:pt x="290" y="209"/>
                    </a:lnTo>
                    <a:lnTo>
                      <a:pt x="297" y="183"/>
                    </a:lnTo>
                    <a:lnTo>
                      <a:pt x="300" y="152"/>
                    </a:lnTo>
                    <a:lnTo>
                      <a:pt x="303" y="152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1" name="Freeform 1713">
                <a:extLst>
                  <a:ext uri="{FF2B5EF4-FFF2-40B4-BE49-F238E27FC236}">
                    <a16:creationId xmlns:a16="http://schemas.microsoft.com/office/drawing/2014/main" id="{AFDA807C-0F70-40AB-A823-7DF9D6118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252"/>
                <a:ext cx="99" cy="99"/>
              </a:xfrm>
              <a:custGeom>
                <a:avLst/>
                <a:gdLst>
                  <a:gd name="T0" fmla="*/ 293 w 296"/>
                  <a:gd name="T1" fmla="*/ 120 h 296"/>
                  <a:gd name="T2" fmla="*/ 273 w 296"/>
                  <a:gd name="T3" fmla="*/ 67 h 296"/>
                  <a:gd name="T4" fmla="*/ 233 w 296"/>
                  <a:gd name="T5" fmla="*/ 27 h 296"/>
                  <a:gd name="T6" fmla="*/ 179 w 296"/>
                  <a:gd name="T7" fmla="*/ 3 h 296"/>
                  <a:gd name="T8" fmla="*/ 120 w 296"/>
                  <a:gd name="T9" fmla="*/ 3 h 296"/>
                  <a:gd name="T10" fmla="*/ 65 w 296"/>
                  <a:gd name="T11" fmla="*/ 27 h 296"/>
                  <a:gd name="T12" fmla="*/ 26 w 296"/>
                  <a:gd name="T13" fmla="*/ 67 h 296"/>
                  <a:gd name="T14" fmla="*/ 3 w 296"/>
                  <a:gd name="T15" fmla="*/ 120 h 296"/>
                  <a:gd name="T16" fmla="*/ 3 w 296"/>
                  <a:gd name="T17" fmla="*/ 180 h 296"/>
                  <a:gd name="T18" fmla="*/ 26 w 296"/>
                  <a:gd name="T19" fmla="*/ 233 h 296"/>
                  <a:gd name="T20" fmla="*/ 65 w 296"/>
                  <a:gd name="T21" fmla="*/ 273 h 296"/>
                  <a:gd name="T22" fmla="*/ 120 w 296"/>
                  <a:gd name="T23" fmla="*/ 292 h 296"/>
                  <a:gd name="T24" fmla="*/ 179 w 296"/>
                  <a:gd name="T25" fmla="*/ 292 h 296"/>
                  <a:gd name="T26" fmla="*/ 233 w 296"/>
                  <a:gd name="T27" fmla="*/ 273 h 296"/>
                  <a:gd name="T28" fmla="*/ 273 w 296"/>
                  <a:gd name="T29" fmla="*/ 233 h 296"/>
                  <a:gd name="T30" fmla="*/ 293 w 296"/>
                  <a:gd name="T31" fmla="*/ 180 h 296"/>
                  <a:gd name="T32" fmla="*/ 293 w 296"/>
                  <a:gd name="T33" fmla="*/ 149 h 296"/>
                  <a:gd name="T34" fmla="*/ 282 w 296"/>
                  <a:gd name="T35" fmla="*/ 92 h 296"/>
                  <a:gd name="T36" fmla="*/ 250 w 296"/>
                  <a:gd name="T37" fmla="*/ 46 h 296"/>
                  <a:gd name="T38" fmla="*/ 206 w 296"/>
                  <a:gd name="T39" fmla="*/ 12 h 296"/>
                  <a:gd name="T40" fmla="*/ 150 w 296"/>
                  <a:gd name="T41" fmla="*/ 3 h 296"/>
                  <a:gd name="T42" fmla="*/ 93 w 296"/>
                  <a:gd name="T43" fmla="*/ 12 h 296"/>
                  <a:gd name="T44" fmla="*/ 46 w 296"/>
                  <a:gd name="T45" fmla="*/ 46 h 296"/>
                  <a:gd name="T46" fmla="*/ 16 w 296"/>
                  <a:gd name="T47" fmla="*/ 92 h 296"/>
                  <a:gd name="T48" fmla="*/ 3 w 296"/>
                  <a:gd name="T49" fmla="*/ 149 h 296"/>
                  <a:gd name="T50" fmla="*/ 16 w 296"/>
                  <a:gd name="T51" fmla="*/ 206 h 296"/>
                  <a:gd name="T52" fmla="*/ 46 w 296"/>
                  <a:gd name="T53" fmla="*/ 250 h 296"/>
                  <a:gd name="T54" fmla="*/ 93 w 296"/>
                  <a:gd name="T55" fmla="*/ 282 h 296"/>
                  <a:gd name="T56" fmla="*/ 150 w 296"/>
                  <a:gd name="T57" fmla="*/ 292 h 296"/>
                  <a:gd name="T58" fmla="*/ 206 w 296"/>
                  <a:gd name="T59" fmla="*/ 282 h 296"/>
                  <a:gd name="T60" fmla="*/ 250 w 296"/>
                  <a:gd name="T61" fmla="*/ 250 h 296"/>
                  <a:gd name="T62" fmla="*/ 282 w 296"/>
                  <a:gd name="T63" fmla="*/ 206 h 296"/>
                  <a:gd name="T64" fmla="*/ 293 w 296"/>
                  <a:gd name="T65" fmla="*/ 14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6" h="296">
                    <a:moveTo>
                      <a:pt x="296" y="149"/>
                    </a:moveTo>
                    <a:lnTo>
                      <a:pt x="293" y="120"/>
                    </a:lnTo>
                    <a:lnTo>
                      <a:pt x="286" y="90"/>
                    </a:lnTo>
                    <a:lnTo>
                      <a:pt x="273" y="67"/>
                    </a:lnTo>
                    <a:lnTo>
                      <a:pt x="252" y="43"/>
                    </a:lnTo>
                    <a:lnTo>
                      <a:pt x="233" y="27"/>
                    </a:lnTo>
                    <a:lnTo>
                      <a:pt x="206" y="10"/>
                    </a:lnTo>
                    <a:lnTo>
                      <a:pt x="179" y="3"/>
                    </a:lnTo>
                    <a:lnTo>
                      <a:pt x="150" y="0"/>
                    </a:lnTo>
                    <a:lnTo>
                      <a:pt x="120" y="3"/>
                    </a:lnTo>
                    <a:lnTo>
                      <a:pt x="90" y="10"/>
                    </a:lnTo>
                    <a:lnTo>
                      <a:pt x="65" y="27"/>
                    </a:lnTo>
                    <a:lnTo>
                      <a:pt x="42" y="43"/>
                    </a:lnTo>
                    <a:lnTo>
                      <a:pt x="26" y="67"/>
                    </a:lnTo>
                    <a:lnTo>
                      <a:pt x="10" y="90"/>
                    </a:lnTo>
                    <a:lnTo>
                      <a:pt x="3" y="120"/>
                    </a:lnTo>
                    <a:lnTo>
                      <a:pt x="0" y="149"/>
                    </a:lnTo>
                    <a:lnTo>
                      <a:pt x="3" y="180"/>
                    </a:lnTo>
                    <a:lnTo>
                      <a:pt x="10" y="206"/>
                    </a:lnTo>
                    <a:lnTo>
                      <a:pt x="26" y="233"/>
                    </a:lnTo>
                    <a:lnTo>
                      <a:pt x="42" y="252"/>
                    </a:lnTo>
                    <a:lnTo>
                      <a:pt x="65" y="273"/>
                    </a:lnTo>
                    <a:lnTo>
                      <a:pt x="90" y="286"/>
                    </a:lnTo>
                    <a:lnTo>
                      <a:pt x="120" y="292"/>
                    </a:lnTo>
                    <a:lnTo>
                      <a:pt x="150" y="296"/>
                    </a:lnTo>
                    <a:lnTo>
                      <a:pt x="179" y="292"/>
                    </a:lnTo>
                    <a:lnTo>
                      <a:pt x="206" y="286"/>
                    </a:lnTo>
                    <a:lnTo>
                      <a:pt x="233" y="273"/>
                    </a:lnTo>
                    <a:lnTo>
                      <a:pt x="252" y="252"/>
                    </a:lnTo>
                    <a:lnTo>
                      <a:pt x="273" y="233"/>
                    </a:lnTo>
                    <a:lnTo>
                      <a:pt x="286" y="206"/>
                    </a:lnTo>
                    <a:lnTo>
                      <a:pt x="293" y="180"/>
                    </a:lnTo>
                    <a:lnTo>
                      <a:pt x="296" y="149"/>
                    </a:lnTo>
                    <a:lnTo>
                      <a:pt x="293" y="149"/>
                    </a:lnTo>
                    <a:lnTo>
                      <a:pt x="290" y="120"/>
                    </a:lnTo>
                    <a:lnTo>
                      <a:pt x="282" y="92"/>
                    </a:lnTo>
                    <a:lnTo>
                      <a:pt x="270" y="67"/>
                    </a:lnTo>
                    <a:lnTo>
                      <a:pt x="250" y="46"/>
                    </a:lnTo>
                    <a:lnTo>
                      <a:pt x="230" y="27"/>
                    </a:lnTo>
                    <a:lnTo>
                      <a:pt x="206" y="12"/>
                    </a:lnTo>
                    <a:lnTo>
                      <a:pt x="176" y="6"/>
                    </a:lnTo>
                    <a:lnTo>
                      <a:pt x="150" y="3"/>
                    </a:lnTo>
                    <a:lnTo>
                      <a:pt x="120" y="6"/>
                    </a:lnTo>
                    <a:lnTo>
                      <a:pt x="93" y="12"/>
                    </a:lnTo>
                    <a:lnTo>
                      <a:pt x="65" y="27"/>
                    </a:lnTo>
                    <a:lnTo>
                      <a:pt x="46" y="46"/>
                    </a:lnTo>
                    <a:lnTo>
                      <a:pt x="30" y="67"/>
                    </a:lnTo>
                    <a:lnTo>
                      <a:pt x="16" y="92"/>
                    </a:lnTo>
                    <a:lnTo>
                      <a:pt x="6" y="120"/>
                    </a:lnTo>
                    <a:lnTo>
                      <a:pt x="3" y="149"/>
                    </a:lnTo>
                    <a:lnTo>
                      <a:pt x="6" y="176"/>
                    </a:lnTo>
                    <a:lnTo>
                      <a:pt x="16" y="206"/>
                    </a:lnTo>
                    <a:lnTo>
                      <a:pt x="30" y="229"/>
                    </a:lnTo>
                    <a:lnTo>
                      <a:pt x="46" y="250"/>
                    </a:lnTo>
                    <a:lnTo>
                      <a:pt x="65" y="269"/>
                    </a:lnTo>
                    <a:lnTo>
                      <a:pt x="93" y="282"/>
                    </a:lnTo>
                    <a:lnTo>
                      <a:pt x="120" y="290"/>
                    </a:lnTo>
                    <a:lnTo>
                      <a:pt x="150" y="292"/>
                    </a:lnTo>
                    <a:lnTo>
                      <a:pt x="176" y="290"/>
                    </a:lnTo>
                    <a:lnTo>
                      <a:pt x="206" y="282"/>
                    </a:lnTo>
                    <a:lnTo>
                      <a:pt x="230" y="269"/>
                    </a:lnTo>
                    <a:lnTo>
                      <a:pt x="250" y="250"/>
                    </a:lnTo>
                    <a:lnTo>
                      <a:pt x="270" y="229"/>
                    </a:lnTo>
                    <a:lnTo>
                      <a:pt x="282" y="206"/>
                    </a:lnTo>
                    <a:lnTo>
                      <a:pt x="290" y="176"/>
                    </a:lnTo>
                    <a:lnTo>
                      <a:pt x="293" y="149"/>
                    </a:lnTo>
                    <a:lnTo>
                      <a:pt x="296" y="149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2" name="Freeform 1714">
                <a:extLst>
                  <a:ext uri="{FF2B5EF4-FFF2-40B4-BE49-F238E27FC236}">
                    <a16:creationId xmlns:a16="http://schemas.microsoft.com/office/drawing/2014/main" id="{CF868379-30A5-4CB7-9EA9-0FF4754C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254"/>
                <a:ext cx="97" cy="96"/>
              </a:xfrm>
              <a:custGeom>
                <a:avLst/>
                <a:gdLst>
                  <a:gd name="T0" fmla="*/ 287 w 290"/>
                  <a:gd name="T1" fmla="*/ 116 h 289"/>
                  <a:gd name="T2" fmla="*/ 267 w 290"/>
                  <a:gd name="T3" fmla="*/ 63 h 289"/>
                  <a:gd name="T4" fmla="*/ 227 w 290"/>
                  <a:gd name="T5" fmla="*/ 23 h 289"/>
                  <a:gd name="T6" fmla="*/ 173 w 290"/>
                  <a:gd name="T7" fmla="*/ 4 h 289"/>
                  <a:gd name="T8" fmla="*/ 117 w 290"/>
                  <a:gd name="T9" fmla="*/ 4 h 289"/>
                  <a:gd name="T10" fmla="*/ 62 w 290"/>
                  <a:gd name="T11" fmla="*/ 23 h 289"/>
                  <a:gd name="T12" fmla="*/ 27 w 290"/>
                  <a:gd name="T13" fmla="*/ 63 h 289"/>
                  <a:gd name="T14" fmla="*/ 3 w 290"/>
                  <a:gd name="T15" fmla="*/ 116 h 289"/>
                  <a:gd name="T16" fmla="*/ 3 w 290"/>
                  <a:gd name="T17" fmla="*/ 173 h 289"/>
                  <a:gd name="T18" fmla="*/ 27 w 290"/>
                  <a:gd name="T19" fmla="*/ 226 h 289"/>
                  <a:gd name="T20" fmla="*/ 62 w 290"/>
                  <a:gd name="T21" fmla="*/ 266 h 289"/>
                  <a:gd name="T22" fmla="*/ 117 w 290"/>
                  <a:gd name="T23" fmla="*/ 286 h 289"/>
                  <a:gd name="T24" fmla="*/ 173 w 290"/>
                  <a:gd name="T25" fmla="*/ 286 h 289"/>
                  <a:gd name="T26" fmla="*/ 227 w 290"/>
                  <a:gd name="T27" fmla="*/ 266 h 289"/>
                  <a:gd name="T28" fmla="*/ 267 w 290"/>
                  <a:gd name="T29" fmla="*/ 226 h 289"/>
                  <a:gd name="T30" fmla="*/ 287 w 290"/>
                  <a:gd name="T31" fmla="*/ 173 h 289"/>
                  <a:gd name="T32" fmla="*/ 287 w 290"/>
                  <a:gd name="T33" fmla="*/ 146 h 289"/>
                  <a:gd name="T34" fmla="*/ 277 w 290"/>
                  <a:gd name="T35" fmla="*/ 90 h 289"/>
                  <a:gd name="T36" fmla="*/ 247 w 290"/>
                  <a:gd name="T37" fmla="*/ 46 h 289"/>
                  <a:gd name="T38" fmla="*/ 199 w 290"/>
                  <a:gd name="T39" fmla="*/ 17 h 289"/>
                  <a:gd name="T40" fmla="*/ 147 w 290"/>
                  <a:gd name="T41" fmla="*/ 4 h 289"/>
                  <a:gd name="T42" fmla="*/ 90 w 290"/>
                  <a:gd name="T43" fmla="*/ 17 h 289"/>
                  <a:gd name="T44" fmla="*/ 47 w 290"/>
                  <a:gd name="T45" fmla="*/ 46 h 289"/>
                  <a:gd name="T46" fmla="*/ 16 w 290"/>
                  <a:gd name="T47" fmla="*/ 90 h 289"/>
                  <a:gd name="T48" fmla="*/ 3 w 290"/>
                  <a:gd name="T49" fmla="*/ 146 h 289"/>
                  <a:gd name="T50" fmla="*/ 16 w 290"/>
                  <a:gd name="T51" fmla="*/ 199 h 289"/>
                  <a:gd name="T52" fmla="*/ 47 w 290"/>
                  <a:gd name="T53" fmla="*/ 246 h 289"/>
                  <a:gd name="T54" fmla="*/ 90 w 290"/>
                  <a:gd name="T55" fmla="*/ 276 h 289"/>
                  <a:gd name="T56" fmla="*/ 147 w 290"/>
                  <a:gd name="T57" fmla="*/ 286 h 289"/>
                  <a:gd name="T58" fmla="*/ 199 w 290"/>
                  <a:gd name="T59" fmla="*/ 276 h 289"/>
                  <a:gd name="T60" fmla="*/ 247 w 290"/>
                  <a:gd name="T61" fmla="*/ 246 h 289"/>
                  <a:gd name="T62" fmla="*/ 277 w 290"/>
                  <a:gd name="T63" fmla="*/ 199 h 289"/>
                  <a:gd name="T64" fmla="*/ 287 w 290"/>
                  <a:gd name="T65" fmla="*/ 14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0" h="289">
                    <a:moveTo>
                      <a:pt x="290" y="146"/>
                    </a:moveTo>
                    <a:lnTo>
                      <a:pt x="287" y="116"/>
                    </a:lnTo>
                    <a:lnTo>
                      <a:pt x="279" y="90"/>
                    </a:lnTo>
                    <a:lnTo>
                      <a:pt x="267" y="63"/>
                    </a:lnTo>
                    <a:lnTo>
                      <a:pt x="247" y="43"/>
                    </a:lnTo>
                    <a:lnTo>
                      <a:pt x="227" y="23"/>
                    </a:lnTo>
                    <a:lnTo>
                      <a:pt x="203" y="10"/>
                    </a:lnTo>
                    <a:lnTo>
                      <a:pt x="173" y="4"/>
                    </a:lnTo>
                    <a:lnTo>
                      <a:pt x="147" y="0"/>
                    </a:lnTo>
                    <a:lnTo>
                      <a:pt x="117" y="4"/>
                    </a:lnTo>
                    <a:lnTo>
                      <a:pt x="90" y="10"/>
                    </a:lnTo>
                    <a:lnTo>
                      <a:pt x="62" y="23"/>
                    </a:lnTo>
                    <a:lnTo>
                      <a:pt x="43" y="43"/>
                    </a:lnTo>
                    <a:lnTo>
                      <a:pt x="27" y="63"/>
                    </a:lnTo>
                    <a:lnTo>
                      <a:pt x="13" y="90"/>
                    </a:lnTo>
                    <a:lnTo>
                      <a:pt x="3" y="116"/>
                    </a:lnTo>
                    <a:lnTo>
                      <a:pt x="0" y="146"/>
                    </a:lnTo>
                    <a:lnTo>
                      <a:pt x="3" y="173"/>
                    </a:lnTo>
                    <a:lnTo>
                      <a:pt x="13" y="203"/>
                    </a:lnTo>
                    <a:lnTo>
                      <a:pt x="27" y="226"/>
                    </a:lnTo>
                    <a:lnTo>
                      <a:pt x="43" y="246"/>
                    </a:lnTo>
                    <a:lnTo>
                      <a:pt x="62" y="266"/>
                    </a:lnTo>
                    <a:lnTo>
                      <a:pt x="90" y="278"/>
                    </a:lnTo>
                    <a:lnTo>
                      <a:pt x="117" y="286"/>
                    </a:lnTo>
                    <a:lnTo>
                      <a:pt x="147" y="289"/>
                    </a:lnTo>
                    <a:lnTo>
                      <a:pt x="173" y="286"/>
                    </a:lnTo>
                    <a:lnTo>
                      <a:pt x="203" y="278"/>
                    </a:lnTo>
                    <a:lnTo>
                      <a:pt x="227" y="266"/>
                    </a:lnTo>
                    <a:lnTo>
                      <a:pt x="247" y="246"/>
                    </a:lnTo>
                    <a:lnTo>
                      <a:pt x="267" y="226"/>
                    </a:lnTo>
                    <a:lnTo>
                      <a:pt x="279" y="203"/>
                    </a:lnTo>
                    <a:lnTo>
                      <a:pt x="287" y="173"/>
                    </a:lnTo>
                    <a:lnTo>
                      <a:pt x="290" y="146"/>
                    </a:lnTo>
                    <a:lnTo>
                      <a:pt x="287" y="146"/>
                    </a:lnTo>
                    <a:lnTo>
                      <a:pt x="283" y="116"/>
                    </a:lnTo>
                    <a:lnTo>
                      <a:pt x="277" y="90"/>
                    </a:lnTo>
                    <a:lnTo>
                      <a:pt x="262" y="67"/>
                    </a:lnTo>
                    <a:lnTo>
                      <a:pt x="247" y="46"/>
                    </a:lnTo>
                    <a:lnTo>
                      <a:pt x="222" y="27"/>
                    </a:lnTo>
                    <a:lnTo>
                      <a:pt x="199" y="17"/>
                    </a:lnTo>
                    <a:lnTo>
                      <a:pt x="173" y="6"/>
                    </a:lnTo>
                    <a:lnTo>
                      <a:pt x="147" y="4"/>
                    </a:lnTo>
                    <a:lnTo>
                      <a:pt x="117" y="6"/>
                    </a:lnTo>
                    <a:lnTo>
                      <a:pt x="90" y="17"/>
                    </a:lnTo>
                    <a:lnTo>
                      <a:pt x="67" y="27"/>
                    </a:lnTo>
                    <a:lnTo>
                      <a:pt x="47" y="46"/>
                    </a:lnTo>
                    <a:lnTo>
                      <a:pt x="30" y="67"/>
                    </a:lnTo>
                    <a:lnTo>
                      <a:pt x="16" y="90"/>
                    </a:lnTo>
                    <a:lnTo>
                      <a:pt x="7" y="116"/>
                    </a:lnTo>
                    <a:lnTo>
                      <a:pt x="3" y="146"/>
                    </a:lnTo>
                    <a:lnTo>
                      <a:pt x="7" y="173"/>
                    </a:lnTo>
                    <a:lnTo>
                      <a:pt x="16" y="199"/>
                    </a:lnTo>
                    <a:lnTo>
                      <a:pt x="30" y="223"/>
                    </a:lnTo>
                    <a:lnTo>
                      <a:pt x="47" y="246"/>
                    </a:lnTo>
                    <a:lnTo>
                      <a:pt x="67" y="263"/>
                    </a:lnTo>
                    <a:lnTo>
                      <a:pt x="90" y="276"/>
                    </a:lnTo>
                    <a:lnTo>
                      <a:pt x="117" y="283"/>
                    </a:lnTo>
                    <a:lnTo>
                      <a:pt x="147" y="286"/>
                    </a:lnTo>
                    <a:lnTo>
                      <a:pt x="173" y="283"/>
                    </a:lnTo>
                    <a:lnTo>
                      <a:pt x="199" y="276"/>
                    </a:lnTo>
                    <a:lnTo>
                      <a:pt x="222" y="263"/>
                    </a:lnTo>
                    <a:lnTo>
                      <a:pt x="247" y="246"/>
                    </a:lnTo>
                    <a:lnTo>
                      <a:pt x="262" y="223"/>
                    </a:lnTo>
                    <a:lnTo>
                      <a:pt x="277" y="199"/>
                    </a:lnTo>
                    <a:lnTo>
                      <a:pt x="283" y="173"/>
                    </a:lnTo>
                    <a:lnTo>
                      <a:pt x="287" y="146"/>
                    </a:lnTo>
                    <a:lnTo>
                      <a:pt x="290" y="146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3" name="Freeform 1715">
                <a:extLst>
                  <a:ext uri="{FF2B5EF4-FFF2-40B4-BE49-F238E27FC236}">
                    <a16:creationId xmlns:a16="http://schemas.microsoft.com/office/drawing/2014/main" id="{6BA2FC6D-6F90-41EB-97DA-863B7D2A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254"/>
                <a:ext cx="95" cy="95"/>
              </a:xfrm>
              <a:custGeom>
                <a:avLst/>
                <a:gdLst>
                  <a:gd name="T0" fmla="*/ 280 w 284"/>
                  <a:gd name="T1" fmla="*/ 114 h 284"/>
                  <a:gd name="T2" fmla="*/ 259 w 284"/>
                  <a:gd name="T3" fmla="*/ 63 h 284"/>
                  <a:gd name="T4" fmla="*/ 221 w 284"/>
                  <a:gd name="T5" fmla="*/ 23 h 284"/>
                  <a:gd name="T6" fmla="*/ 170 w 284"/>
                  <a:gd name="T7" fmla="*/ 4 h 284"/>
                  <a:gd name="T8" fmla="*/ 114 w 284"/>
                  <a:gd name="T9" fmla="*/ 4 h 284"/>
                  <a:gd name="T10" fmla="*/ 64 w 284"/>
                  <a:gd name="T11" fmla="*/ 23 h 284"/>
                  <a:gd name="T12" fmla="*/ 27 w 284"/>
                  <a:gd name="T13" fmla="*/ 63 h 284"/>
                  <a:gd name="T14" fmla="*/ 4 w 284"/>
                  <a:gd name="T15" fmla="*/ 114 h 284"/>
                  <a:gd name="T16" fmla="*/ 4 w 284"/>
                  <a:gd name="T17" fmla="*/ 170 h 284"/>
                  <a:gd name="T18" fmla="*/ 27 w 284"/>
                  <a:gd name="T19" fmla="*/ 221 h 284"/>
                  <a:gd name="T20" fmla="*/ 64 w 284"/>
                  <a:gd name="T21" fmla="*/ 261 h 284"/>
                  <a:gd name="T22" fmla="*/ 114 w 284"/>
                  <a:gd name="T23" fmla="*/ 280 h 284"/>
                  <a:gd name="T24" fmla="*/ 170 w 284"/>
                  <a:gd name="T25" fmla="*/ 280 h 284"/>
                  <a:gd name="T26" fmla="*/ 221 w 284"/>
                  <a:gd name="T27" fmla="*/ 261 h 284"/>
                  <a:gd name="T28" fmla="*/ 259 w 284"/>
                  <a:gd name="T29" fmla="*/ 221 h 284"/>
                  <a:gd name="T30" fmla="*/ 280 w 284"/>
                  <a:gd name="T31" fmla="*/ 170 h 284"/>
                  <a:gd name="T32" fmla="*/ 280 w 284"/>
                  <a:gd name="T33" fmla="*/ 143 h 284"/>
                  <a:gd name="T34" fmla="*/ 270 w 284"/>
                  <a:gd name="T35" fmla="*/ 91 h 284"/>
                  <a:gd name="T36" fmla="*/ 240 w 284"/>
                  <a:gd name="T37" fmla="*/ 44 h 284"/>
                  <a:gd name="T38" fmla="*/ 198 w 284"/>
                  <a:gd name="T39" fmla="*/ 17 h 284"/>
                  <a:gd name="T40" fmla="*/ 144 w 284"/>
                  <a:gd name="T41" fmla="*/ 4 h 284"/>
                  <a:gd name="T42" fmla="*/ 90 w 284"/>
                  <a:gd name="T43" fmla="*/ 17 h 284"/>
                  <a:gd name="T44" fmla="*/ 47 w 284"/>
                  <a:gd name="T45" fmla="*/ 44 h 284"/>
                  <a:gd name="T46" fmla="*/ 17 w 284"/>
                  <a:gd name="T47" fmla="*/ 91 h 284"/>
                  <a:gd name="T48" fmla="*/ 4 w 284"/>
                  <a:gd name="T49" fmla="*/ 143 h 284"/>
                  <a:gd name="T50" fmla="*/ 17 w 284"/>
                  <a:gd name="T51" fmla="*/ 197 h 284"/>
                  <a:gd name="T52" fmla="*/ 47 w 284"/>
                  <a:gd name="T53" fmla="*/ 240 h 284"/>
                  <a:gd name="T54" fmla="*/ 90 w 284"/>
                  <a:gd name="T55" fmla="*/ 270 h 284"/>
                  <a:gd name="T56" fmla="*/ 144 w 284"/>
                  <a:gd name="T57" fmla="*/ 280 h 284"/>
                  <a:gd name="T58" fmla="*/ 198 w 284"/>
                  <a:gd name="T59" fmla="*/ 270 h 284"/>
                  <a:gd name="T60" fmla="*/ 240 w 284"/>
                  <a:gd name="T61" fmla="*/ 240 h 284"/>
                  <a:gd name="T62" fmla="*/ 270 w 284"/>
                  <a:gd name="T63" fmla="*/ 197 h 284"/>
                  <a:gd name="T64" fmla="*/ 280 w 284"/>
                  <a:gd name="T65" fmla="*/ 14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4" h="284">
                    <a:moveTo>
                      <a:pt x="284" y="143"/>
                    </a:moveTo>
                    <a:lnTo>
                      <a:pt x="280" y="114"/>
                    </a:lnTo>
                    <a:lnTo>
                      <a:pt x="274" y="86"/>
                    </a:lnTo>
                    <a:lnTo>
                      <a:pt x="259" y="63"/>
                    </a:lnTo>
                    <a:lnTo>
                      <a:pt x="244" y="44"/>
                    </a:lnTo>
                    <a:lnTo>
                      <a:pt x="221" y="23"/>
                    </a:lnTo>
                    <a:lnTo>
                      <a:pt x="198" y="14"/>
                    </a:lnTo>
                    <a:lnTo>
                      <a:pt x="170" y="4"/>
                    </a:lnTo>
                    <a:lnTo>
                      <a:pt x="144" y="0"/>
                    </a:lnTo>
                    <a:lnTo>
                      <a:pt x="114" y="4"/>
                    </a:lnTo>
                    <a:lnTo>
                      <a:pt x="87" y="14"/>
                    </a:lnTo>
                    <a:lnTo>
                      <a:pt x="64" y="23"/>
                    </a:lnTo>
                    <a:lnTo>
                      <a:pt x="44" y="44"/>
                    </a:lnTo>
                    <a:lnTo>
                      <a:pt x="27" y="63"/>
                    </a:lnTo>
                    <a:lnTo>
                      <a:pt x="15" y="86"/>
                    </a:lnTo>
                    <a:lnTo>
                      <a:pt x="4" y="114"/>
                    </a:lnTo>
                    <a:lnTo>
                      <a:pt x="0" y="143"/>
                    </a:lnTo>
                    <a:lnTo>
                      <a:pt x="4" y="170"/>
                    </a:lnTo>
                    <a:lnTo>
                      <a:pt x="15" y="197"/>
                    </a:lnTo>
                    <a:lnTo>
                      <a:pt x="27" y="221"/>
                    </a:lnTo>
                    <a:lnTo>
                      <a:pt x="44" y="244"/>
                    </a:lnTo>
                    <a:lnTo>
                      <a:pt x="64" y="261"/>
                    </a:lnTo>
                    <a:lnTo>
                      <a:pt x="87" y="273"/>
                    </a:lnTo>
                    <a:lnTo>
                      <a:pt x="114" y="280"/>
                    </a:lnTo>
                    <a:lnTo>
                      <a:pt x="144" y="284"/>
                    </a:lnTo>
                    <a:lnTo>
                      <a:pt x="170" y="280"/>
                    </a:lnTo>
                    <a:lnTo>
                      <a:pt x="198" y="273"/>
                    </a:lnTo>
                    <a:lnTo>
                      <a:pt x="221" y="261"/>
                    </a:lnTo>
                    <a:lnTo>
                      <a:pt x="244" y="244"/>
                    </a:lnTo>
                    <a:lnTo>
                      <a:pt x="259" y="221"/>
                    </a:lnTo>
                    <a:lnTo>
                      <a:pt x="274" y="197"/>
                    </a:lnTo>
                    <a:lnTo>
                      <a:pt x="280" y="170"/>
                    </a:lnTo>
                    <a:lnTo>
                      <a:pt x="284" y="143"/>
                    </a:lnTo>
                    <a:lnTo>
                      <a:pt x="280" y="143"/>
                    </a:lnTo>
                    <a:lnTo>
                      <a:pt x="276" y="114"/>
                    </a:lnTo>
                    <a:lnTo>
                      <a:pt x="270" y="91"/>
                    </a:lnTo>
                    <a:lnTo>
                      <a:pt x="257" y="67"/>
                    </a:lnTo>
                    <a:lnTo>
                      <a:pt x="240" y="44"/>
                    </a:lnTo>
                    <a:lnTo>
                      <a:pt x="221" y="27"/>
                    </a:lnTo>
                    <a:lnTo>
                      <a:pt x="198" y="17"/>
                    </a:lnTo>
                    <a:lnTo>
                      <a:pt x="170" y="6"/>
                    </a:lnTo>
                    <a:lnTo>
                      <a:pt x="144" y="4"/>
                    </a:lnTo>
                    <a:lnTo>
                      <a:pt x="114" y="6"/>
                    </a:lnTo>
                    <a:lnTo>
                      <a:pt x="90" y="17"/>
                    </a:lnTo>
                    <a:lnTo>
                      <a:pt x="67" y="27"/>
                    </a:lnTo>
                    <a:lnTo>
                      <a:pt x="47" y="44"/>
                    </a:lnTo>
                    <a:lnTo>
                      <a:pt x="27" y="67"/>
                    </a:lnTo>
                    <a:lnTo>
                      <a:pt x="17" y="91"/>
                    </a:lnTo>
                    <a:lnTo>
                      <a:pt x="7" y="114"/>
                    </a:lnTo>
                    <a:lnTo>
                      <a:pt x="4" y="143"/>
                    </a:lnTo>
                    <a:lnTo>
                      <a:pt x="7" y="170"/>
                    </a:lnTo>
                    <a:lnTo>
                      <a:pt x="17" y="197"/>
                    </a:lnTo>
                    <a:lnTo>
                      <a:pt x="27" y="221"/>
                    </a:lnTo>
                    <a:lnTo>
                      <a:pt x="47" y="240"/>
                    </a:lnTo>
                    <a:lnTo>
                      <a:pt x="67" y="256"/>
                    </a:lnTo>
                    <a:lnTo>
                      <a:pt x="90" y="270"/>
                    </a:lnTo>
                    <a:lnTo>
                      <a:pt x="114" y="276"/>
                    </a:lnTo>
                    <a:lnTo>
                      <a:pt x="144" y="280"/>
                    </a:lnTo>
                    <a:lnTo>
                      <a:pt x="170" y="276"/>
                    </a:lnTo>
                    <a:lnTo>
                      <a:pt x="198" y="270"/>
                    </a:lnTo>
                    <a:lnTo>
                      <a:pt x="221" y="256"/>
                    </a:lnTo>
                    <a:lnTo>
                      <a:pt x="240" y="240"/>
                    </a:lnTo>
                    <a:lnTo>
                      <a:pt x="257" y="221"/>
                    </a:lnTo>
                    <a:lnTo>
                      <a:pt x="270" y="197"/>
                    </a:lnTo>
                    <a:lnTo>
                      <a:pt x="276" y="170"/>
                    </a:lnTo>
                    <a:lnTo>
                      <a:pt x="280" y="143"/>
                    </a:lnTo>
                    <a:lnTo>
                      <a:pt x="284" y="143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4" name="Freeform 1716">
                <a:extLst>
                  <a:ext uri="{FF2B5EF4-FFF2-40B4-BE49-F238E27FC236}">
                    <a16:creationId xmlns:a16="http://schemas.microsoft.com/office/drawing/2014/main" id="{828C2BAE-C06D-4F05-97B2-92D1192B6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256"/>
                <a:ext cx="92" cy="92"/>
              </a:xfrm>
              <a:custGeom>
                <a:avLst/>
                <a:gdLst>
                  <a:gd name="T0" fmla="*/ 272 w 276"/>
                  <a:gd name="T1" fmla="*/ 110 h 276"/>
                  <a:gd name="T2" fmla="*/ 253 w 276"/>
                  <a:gd name="T3" fmla="*/ 63 h 276"/>
                  <a:gd name="T4" fmla="*/ 217 w 276"/>
                  <a:gd name="T5" fmla="*/ 23 h 276"/>
                  <a:gd name="T6" fmla="*/ 166 w 276"/>
                  <a:gd name="T7" fmla="*/ 2 h 276"/>
                  <a:gd name="T8" fmla="*/ 110 w 276"/>
                  <a:gd name="T9" fmla="*/ 2 h 276"/>
                  <a:gd name="T10" fmla="*/ 63 w 276"/>
                  <a:gd name="T11" fmla="*/ 23 h 276"/>
                  <a:gd name="T12" fmla="*/ 23 w 276"/>
                  <a:gd name="T13" fmla="*/ 63 h 276"/>
                  <a:gd name="T14" fmla="*/ 3 w 276"/>
                  <a:gd name="T15" fmla="*/ 110 h 276"/>
                  <a:gd name="T16" fmla="*/ 3 w 276"/>
                  <a:gd name="T17" fmla="*/ 166 h 276"/>
                  <a:gd name="T18" fmla="*/ 23 w 276"/>
                  <a:gd name="T19" fmla="*/ 217 h 276"/>
                  <a:gd name="T20" fmla="*/ 63 w 276"/>
                  <a:gd name="T21" fmla="*/ 252 h 276"/>
                  <a:gd name="T22" fmla="*/ 110 w 276"/>
                  <a:gd name="T23" fmla="*/ 272 h 276"/>
                  <a:gd name="T24" fmla="*/ 166 w 276"/>
                  <a:gd name="T25" fmla="*/ 272 h 276"/>
                  <a:gd name="T26" fmla="*/ 217 w 276"/>
                  <a:gd name="T27" fmla="*/ 252 h 276"/>
                  <a:gd name="T28" fmla="*/ 253 w 276"/>
                  <a:gd name="T29" fmla="*/ 217 h 276"/>
                  <a:gd name="T30" fmla="*/ 272 w 276"/>
                  <a:gd name="T31" fmla="*/ 166 h 276"/>
                  <a:gd name="T32" fmla="*/ 272 w 276"/>
                  <a:gd name="T33" fmla="*/ 139 h 276"/>
                  <a:gd name="T34" fmla="*/ 263 w 276"/>
                  <a:gd name="T35" fmla="*/ 87 h 276"/>
                  <a:gd name="T36" fmla="*/ 232 w 276"/>
                  <a:gd name="T37" fmla="*/ 42 h 276"/>
                  <a:gd name="T38" fmla="*/ 190 w 276"/>
                  <a:gd name="T39" fmla="*/ 17 h 276"/>
                  <a:gd name="T40" fmla="*/ 140 w 276"/>
                  <a:gd name="T41" fmla="*/ 2 h 276"/>
                  <a:gd name="T42" fmla="*/ 86 w 276"/>
                  <a:gd name="T43" fmla="*/ 17 h 276"/>
                  <a:gd name="T44" fmla="*/ 43 w 276"/>
                  <a:gd name="T45" fmla="*/ 42 h 276"/>
                  <a:gd name="T46" fmla="*/ 17 w 276"/>
                  <a:gd name="T47" fmla="*/ 87 h 276"/>
                  <a:gd name="T48" fmla="*/ 6 w 276"/>
                  <a:gd name="T49" fmla="*/ 139 h 276"/>
                  <a:gd name="T50" fmla="*/ 17 w 276"/>
                  <a:gd name="T51" fmla="*/ 189 h 276"/>
                  <a:gd name="T52" fmla="*/ 43 w 276"/>
                  <a:gd name="T53" fmla="*/ 233 h 276"/>
                  <a:gd name="T54" fmla="*/ 86 w 276"/>
                  <a:gd name="T55" fmla="*/ 263 h 276"/>
                  <a:gd name="T56" fmla="*/ 140 w 276"/>
                  <a:gd name="T57" fmla="*/ 272 h 276"/>
                  <a:gd name="T58" fmla="*/ 190 w 276"/>
                  <a:gd name="T59" fmla="*/ 263 h 276"/>
                  <a:gd name="T60" fmla="*/ 232 w 276"/>
                  <a:gd name="T61" fmla="*/ 233 h 276"/>
                  <a:gd name="T62" fmla="*/ 263 w 276"/>
                  <a:gd name="T63" fmla="*/ 189 h 276"/>
                  <a:gd name="T64" fmla="*/ 272 w 276"/>
                  <a:gd name="T65" fmla="*/ 139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6" h="276">
                    <a:moveTo>
                      <a:pt x="276" y="139"/>
                    </a:moveTo>
                    <a:lnTo>
                      <a:pt x="272" y="110"/>
                    </a:lnTo>
                    <a:lnTo>
                      <a:pt x="266" y="87"/>
                    </a:lnTo>
                    <a:lnTo>
                      <a:pt x="253" y="63"/>
                    </a:lnTo>
                    <a:lnTo>
                      <a:pt x="236" y="40"/>
                    </a:lnTo>
                    <a:lnTo>
                      <a:pt x="217" y="23"/>
                    </a:lnTo>
                    <a:lnTo>
                      <a:pt x="194" y="13"/>
                    </a:lnTo>
                    <a:lnTo>
                      <a:pt x="166" y="2"/>
                    </a:lnTo>
                    <a:lnTo>
                      <a:pt x="140" y="0"/>
                    </a:lnTo>
                    <a:lnTo>
                      <a:pt x="110" y="2"/>
                    </a:lnTo>
                    <a:lnTo>
                      <a:pt x="86" y="13"/>
                    </a:lnTo>
                    <a:lnTo>
                      <a:pt x="63" y="23"/>
                    </a:lnTo>
                    <a:lnTo>
                      <a:pt x="43" y="40"/>
                    </a:lnTo>
                    <a:lnTo>
                      <a:pt x="23" y="63"/>
                    </a:lnTo>
                    <a:lnTo>
                      <a:pt x="13" y="87"/>
                    </a:lnTo>
                    <a:lnTo>
                      <a:pt x="3" y="110"/>
                    </a:lnTo>
                    <a:lnTo>
                      <a:pt x="0" y="139"/>
                    </a:lnTo>
                    <a:lnTo>
                      <a:pt x="3" y="166"/>
                    </a:lnTo>
                    <a:lnTo>
                      <a:pt x="13" y="193"/>
                    </a:lnTo>
                    <a:lnTo>
                      <a:pt x="23" y="217"/>
                    </a:lnTo>
                    <a:lnTo>
                      <a:pt x="43" y="236"/>
                    </a:lnTo>
                    <a:lnTo>
                      <a:pt x="63" y="252"/>
                    </a:lnTo>
                    <a:lnTo>
                      <a:pt x="86" y="266"/>
                    </a:lnTo>
                    <a:lnTo>
                      <a:pt x="110" y="272"/>
                    </a:lnTo>
                    <a:lnTo>
                      <a:pt x="140" y="276"/>
                    </a:lnTo>
                    <a:lnTo>
                      <a:pt x="166" y="272"/>
                    </a:lnTo>
                    <a:lnTo>
                      <a:pt x="194" y="266"/>
                    </a:lnTo>
                    <a:lnTo>
                      <a:pt x="217" y="252"/>
                    </a:lnTo>
                    <a:lnTo>
                      <a:pt x="236" y="236"/>
                    </a:lnTo>
                    <a:lnTo>
                      <a:pt x="253" y="217"/>
                    </a:lnTo>
                    <a:lnTo>
                      <a:pt x="266" y="193"/>
                    </a:lnTo>
                    <a:lnTo>
                      <a:pt x="272" y="166"/>
                    </a:lnTo>
                    <a:lnTo>
                      <a:pt x="276" y="139"/>
                    </a:lnTo>
                    <a:lnTo>
                      <a:pt x="272" y="139"/>
                    </a:lnTo>
                    <a:lnTo>
                      <a:pt x="270" y="110"/>
                    </a:lnTo>
                    <a:lnTo>
                      <a:pt x="263" y="87"/>
                    </a:lnTo>
                    <a:lnTo>
                      <a:pt x="249" y="63"/>
                    </a:lnTo>
                    <a:lnTo>
                      <a:pt x="232" y="42"/>
                    </a:lnTo>
                    <a:lnTo>
                      <a:pt x="213" y="27"/>
                    </a:lnTo>
                    <a:lnTo>
                      <a:pt x="190" y="17"/>
                    </a:lnTo>
                    <a:lnTo>
                      <a:pt x="166" y="7"/>
                    </a:lnTo>
                    <a:lnTo>
                      <a:pt x="140" y="2"/>
                    </a:lnTo>
                    <a:lnTo>
                      <a:pt x="114" y="7"/>
                    </a:lnTo>
                    <a:lnTo>
                      <a:pt x="86" y="17"/>
                    </a:lnTo>
                    <a:lnTo>
                      <a:pt x="63" y="27"/>
                    </a:lnTo>
                    <a:lnTo>
                      <a:pt x="43" y="42"/>
                    </a:lnTo>
                    <a:lnTo>
                      <a:pt x="26" y="63"/>
                    </a:lnTo>
                    <a:lnTo>
                      <a:pt x="17" y="87"/>
                    </a:lnTo>
                    <a:lnTo>
                      <a:pt x="6" y="110"/>
                    </a:lnTo>
                    <a:lnTo>
                      <a:pt x="6" y="139"/>
                    </a:lnTo>
                    <a:lnTo>
                      <a:pt x="6" y="166"/>
                    </a:lnTo>
                    <a:lnTo>
                      <a:pt x="17" y="189"/>
                    </a:lnTo>
                    <a:lnTo>
                      <a:pt x="26" y="212"/>
                    </a:lnTo>
                    <a:lnTo>
                      <a:pt x="43" y="233"/>
                    </a:lnTo>
                    <a:lnTo>
                      <a:pt x="63" y="249"/>
                    </a:lnTo>
                    <a:lnTo>
                      <a:pt x="86" y="263"/>
                    </a:lnTo>
                    <a:lnTo>
                      <a:pt x="114" y="269"/>
                    </a:lnTo>
                    <a:lnTo>
                      <a:pt x="140" y="272"/>
                    </a:lnTo>
                    <a:lnTo>
                      <a:pt x="166" y="269"/>
                    </a:lnTo>
                    <a:lnTo>
                      <a:pt x="190" y="263"/>
                    </a:lnTo>
                    <a:lnTo>
                      <a:pt x="213" y="249"/>
                    </a:lnTo>
                    <a:lnTo>
                      <a:pt x="232" y="233"/>
                    </a:lnTo>
                    <a:lnTo>
                      <a:pt x="249" y="212"/>
                    </a:lnTo>
                    <a:lnTo>
                      <a:pt x="263" y="189"/>
                    </a:lnTo>
                    <a:lnTo>
                      <a:pt x="270" y="166"/>
                    </a:lnTo>
                    <a:lnTo>
                      <a:pt x="272" y="139"/>
                    </a:lnTo>
                    <a:lnTo>
                      <a:pt x="276" y="139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5" name="Freeform 1717">
                <a:extLst>
                  <a:ext uri="{FF2B5EF4-FFF2-40B4-BE49-F238E27FC236}">
                    <a16:creationId xmlns:a16="http://schemas.microsoft.com/office/drawing/2014/main" id="{F2E0AA5A-E3D0-4DAF-8174-A6260B5AE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257"/>
                <a:ext cx="89" cy="89"/>
              </a:xfrm>
              <a:custGeom>
                <a:avLst/>
                <a:gdLst>
                  <a:gd name="T0" fmla="*/ 264 w 267"/>
                  <a:gd name="T1" fmla="*/ 106 h 268"/>
                  <a:gd name="T2" fmla="*/ 244 w 267"/>
                  <a:gd name="T3" fmla="*/ 59 h 268"/>
                  <a:gd name="T4" fmla="*/ 207 w 267"/>
                  <a:gd name="T5" fmla="*/ 24 h 268"/>
                  <a:gd name="T6" fmla="*/ 160 w 267"/>
                  <a:gd name="T7" fmla="*/ 3 h 268"/>
                  <a:gd name="T8" fmla="*/ 107 w 267"/>
                  <a:gd name="T9" fmla="*/ 3 h 268"/>
                  <a:gd name="T10" fmla="*/ 57 w 267"/>
                  <a:gd name="T11" fmla="*/ 24 h 268"/>
                  <a:gd name="T12" fmla="*/ 21 w 267"/>
                  <a:gd name="T13" fmla="*/ 59 h 268"/>
                  <a:gd name="T14" fmla="*/ 0 w 267"/>
                  <a:gd name="T15" fmla="*/ 106 h 268"/>
                  <a:gd name="T16" fmla="*/ 0 w 267"/>
                  <a:gd name="T17" fmla="*/ 163 h 268"/>
                  <a:gd name="T18" fmla="*/ 21 w 267"/>
                  <a:gd name="T19" fmla="*/ 209 h 268"/>
                  <a:gd name="T20" fmla="*/ 57 w 267"/>
                  <a:gd name="T21" fmla="*/ 245 h 268"/>
                  <a:gd name="T22" fmla="*/ 107 w 267"/>
                  <a:gd name="T23" fmla="*/ 266 h 268"/>
                  <a:gd name="T24" fmla="*/ 160 w 267"/>
                  <a:gd name="T25" fmla="*/ 266 h 268"/>
                  <a:gd name="T26" fmla="*/ 207 w 267"/>
                  <a:gd name="T27" fmla="*/ 245 h 268"/>
                  <a:gd name="T28" fmla="*/ 244 w 267"/>
                  <a:gd name="T29" fmla="*/ 209 h 268"/>
                  <a:gd name="T30" fmla="*/ 264 w 267"/>
                  <a:gd name="T31" fmla="*/ 163 h 268"/>
                  <a:gd name="T32" fmla="*/ 264 w 267"/>
                  <a:gd name="T33" fmla="*/ 136 h 268"/>
                  <a:gd name="T34" fmla="*/ 253 w 267"/>
                  <a:gd name="T35" fmla="*/ 83 h 268"/>
                  <a:gd name="T36" fmla="*/ 224 w 267"/>
                  <a:gd name="T37" fmla="*/ 43 h 268"/>
                  <a:gd name="T38" fmla="*/ 184 w 267"/>
                  <a:gd name="T39" fmla="*/ 17 h 268"/>
                  <a:gd name="T40" fmla="*/ 133 w 267"/>
                  <a:gd name="T41" fmla="*/ 7 h 268"/>
                  <a:gd name="T42" fmla="*/ 84 w 267"/>
                  <a:gd name="T43" fmla="*/ 17 h 268"/>
                  <a:gd name="T44" fmla="*/ 40 w 267"/>
                  <a:gd name="T45" fmla="*/ 43 h 268"/>
                  <a:gd name="T46" fmla="*/ 15 w 267"/>
                  <a:gd name="T47" fmla="*/ 83 h 268"/>
                  <a:gd name="T48" fmla="*/ 4 w 267"/>
                  <a:gd name="T49" fmla="*/ 136 h 268"/>
                  <a:gd name="T50" fmla="*/ 15 w 267"/>
                  <a:gd name="T51" fmla="*/ 186 h 268"/>
                  <a:gd name="T52" fmla="*/ 40 w 267"/>
                  <a:gd name="T53" fmla="*/ 226 h 268"/>
                  <a:gd name="T54" fmla="*/ 84 w 267"/>
                  <a:gd name="T55" fmla="*/ 253 h 268"/>
                  <a:gd name="T56" fmla="*/ 133 w 267"/>
                  <a:gd name="T57" fmla="*/ 266 h 268"/>
                  <a:gd name="T58" fmla="*/ 184 w 267"/>
                  <a:gd name="T59" fmla="*/ 253 h 268"/>
                  <a:gd name="T60" fmla="*/ 224 w 267"/>
                  <a:gd name="T61" fmla="*/ 226 h 268"/>
                  <a:gd name="T62" fmla="*/ 253 w 267"/>
                  <a:gd name="T63" fmla="*/ 186 h 268"/>
                  <a:gd name="T64" fmla="*/ 264 w 267"/>
                  <a:gd name="T65" fmla="*/ 136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7" h="268">
                    <a:moveTo>
                      <a:pt x="267" y="136"/>
                    </a:moveTo>
                    <a:lnTo>
                      <a:pt x="264" y="106"/>
                    </a:lnTo>
                    <a:lnTo>
                      <a:pt x="257" y="83"/>
                    </a:lnTo>
                    <a:lnTo>
                      <a:pt x="244" y="59"/>
                    </a:lnTo>
                    <a:lnTo>
                      <a:pt x="227" y="40"/>
                    </a:lnTo>
                    <a:lnTo>
                      <a:pt x="207" y="24"/>
                    </a:lnTo>
                    <a:lnTo>
                      <a:pt x="184" y="13"/>
                    </a:lnTo>
                    <a:lnTo>
                      <a:pt x="160" y="3"/>
                    </a:lnTo>
                    <a:lnTo>
                      <a:pt x="133" y="0"/>
                    </a:lnTo>
                    <a:lnTo>
                      <a:pt x="107" y="3"/>
                    </a:lnTo>
                    <a:lnTo>
                      <a:pt x="80" y="13"/>
                    </a:lnTo>
                    <a:lnTo>
                      <a:pt x="57" y="24"/>
                    </a:lnTo>
                    <a:lnTo>
                      <a:pt x="36" y="40"/>
                    </a:lnTo>
                    <a:lnTo>
                      <a:pt x="21" y="59"/>
                    </a:lnTo>
                    <a:lnTo>
                      <a:pt x="10" y="83"/>
                    </a:lnTo>
                    <a:lnTo>
                      <a:pt x="0" y="106"/>
                    </a:lnTo>
                    <a:lnTo>
                      <a:pt x="0" y="136"/>
                    </a:lnTo>
                    <a:lnTo>
                      <a:pt x="0" y="163"/>
                    </a:lnTo>
                    <a:lnTo>
                      <a:pt x="10" y="186"/>
                    </a:lnTo>
                    <a:lnTo>
                      <a:pt x="21" y="209"/>
                    </a:lnTo>
                    <a:lnTo>
                      <a:pt x="36" y="229"/>
                    </a:lnTo>
                    <a:lnTo>
                      <a:pt x="57" y="245"/>
                    </a:lnTo>
                    <a:lnTo>
                      <a:pt x="80" y="259"/>
                    </a:lnTo>
                    <a:lnTo>
                      <a:pt x="107" y="266"/>
                    </a:lnTo>
                    <a:lnTo>
                      <a:pt x="133" y="268"/>
                    </a:lnTo>
                    <a:lnTo>
                      <a:pt x="160" y="266"/>
                    </a:lnTo>
                    <a:lnTo>
                      <a:pt x="184" y="259"/>
                    </a:lnTo>
                    <a:lnTo>
                      <a:pt x="207" y="245"/>
                    </a:lnTo>
                    <a:lnTo>
                      <a:pt x="227" y="229"/>
                    </a:lnTo>
                    <a:lnTo>
                      <a:pt x="244" y="209"/>
                    </a:lnTo>
                    <a:lnTo>
                      <a:pt x="257" y="186"/>
                    </a:lnTo>
                    <a:lnTo>
                      <a:pt x="264" y="163"/>
                    </a:lnTo>
                    <a:lnTo>
                      <a:pt x="267" y="136"/>
                    </a:lnTo>
                    <a:lnTo>
                      <a:pt x="264" y="136"/>
                    </a:lnTo>
                    <a:lnTo>
                      <a:pt x="259" y="109"/>
                    </a:lnTo>
                    <a:lnTo>
                      <a:pt x="253" y="83"/>
                    </a:lnTo>
                    <a:lnTo>
                      <a:pt x="240" y="63"/>
                    </a:lnTo>
                    <a:lnTo>
                      <a:pt x="224" y="43"/>
                    </a:lnTo>
                    <a:lnTo>
                      <a:pt x="204" y="26"/>
                    </a:lnTo>
                    <a:lnTo>
                      <a:pt x="184" y="17"/>
                    </a:lnTo>
                    <a:lnTo>
                      <a:pt x="160" y="7"/>
                    </a:lnTo>
                    <a:lnTo>
                      <a:pt x="133" y="7"/>
                    </a:lnTo>
                    <a:lnTo>
                      <a:pt x="107" y="7"/>
                    </a:lnTo>
                    <a:lnTo>
                      <a:pt x="84" y="17"/>
                    </a:lnTo>
                    <a:lnTo>
                      <a:pt x="59" y="26"/>
                    </a:lnTo>
                    <a:lnTo>
                      <a:pt x="40" y="43"/>
                    </a:lnTo>
                    <a:lnTo>
                      <a:pt x="24" y="63"/>
                    </a:lnTo>
                    <a:lnTo>
                      <a:pt x="15" y="83"/>
                    </a:lnTo>
                    <a:lnTo>
                      <a:pt x="7" y="109"/>
                    </a:lnTo>
                    <a:lnTo>
                      <a:pt x="4" y="136"/>
                    </a:lnTo>
                    <a:lnTo>
                      <a:pt x="7" y="159"/>
                    </a:lnTo>
                    <a:lnTo>
                      <a:pt x="15" y="186"/>
                    </a:lnTo>
                    <a:lnTo>
                      <a:pt x="24" y="205"/>
                    </a:lnTo>
                    <a:lnTo>
                      <a:pt x="40" y="226"/>
                    </a:lnTo>
                    <a:lnTo>
                      <a:pt x="59" y="243"/>
                    </a:lnTo>
                    <a:lnTo>
                      <a:pt x="84" y="253"/>
                    </a:lnTo>
                    <a:lnTo>
                      <a:pt x="107" y="262"/>
                    </a:lnTo>
                    <a:lnTo>
                      <a:pt x="133" y="266"/>
                    </a:lnTo>
                    <a:lnTo>
                      <a:pt x="160" y="262"/>
                    </a:lnTo>
                    <a:lnTo>
                      <a:pt x="184" y="253"/>
                    </a:lnTo>
                    <a:lnTo>
                      <a:pt x="204" y="243"/>
                    </a:lnTo>
                    <a:lnTo>
                      <a:pt x="224" y="226"/>
                    </a:lnTo>
                    <a:lnTo>
                      <a:pt x="240" y="205"/>
                    </a:lnTo>
                    <a:lnTo>
                      <a:pt x="253" y="186"/>
                    </a:lnTo>
                    <a:lnTo>
                      <a:pt x="259" y="159"/>
                    </a:lnTo>
                    <a:lnTo>
                      <a:pt x="264" y="136"/>
                    </a:lnTo>
                    <a:lnTo>
                      <a:pt x="267" y="136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6" name="Freeform 1718">
                <a:extLst>
                  <a:ext uri="{FF2B5EF4-FFF2-40B4-BE49-F238E27FC236}">
                    <a16:creationId xmlns:a16="http://schemas.microsoft.com/office/drawing/2014/main" id="{C358CAE6-42E2-4DD1-AD79-91A0F556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259"/>
                <a:ext cx="86" cy="87"/>
              </a:xfrm>
              <a:custGeom>
                <a:avLst/>
                <a:gdLst>
                  <a:gd name="T0" fmla="*/ 255 w 259"/>
                  <a:gd name="T1" fmla="*/ 103 h 259"/>
                  <a:gd name="T2" fmla="*/ 235 w 259"/>
                  <a:gd name="T3" fmla="*/ 57 h 259"/>
                  <a:gd name="T4" fmla="*/ 200 w 259"/>
                  <a:gd name="T5" fmla="*/ 20 h 259"/>
                  <a:gd name="T6" fmla="*/ 155 w 259"/>
                  <a:gd name="T7" fmla="*/ 0 h 259"/>
                  <a:gd name="T8" fmla="*/ 103 w 259"/>
                  <a:gd name="T9" fmla="*/ 0 h 259"/>
                  <a:gd name="T10" fmla="*/ 55 w 259"/>
                  <a:gd name="T11" fmla="*/ 20 h 259"/>
                  <a:gd name="T12" fmla="*/ 19 w 259"/>
                  <a:gd name="T13" fmla="*/ 57 h 259"/>
                  <a:gd name="T14" fmla="*/ 3 w 259"/>
                  <a:gd name="T15" fmla="*/ 103 h 259"/>
                  <a:gd name="T16" fmla="*/ 3 w 259"/>
                  <a:gd name="T17" fmla="*/ 152 h 259"/>
                  <a:gd name="T18" fmla="*/ 19 w 259"/>
                  <a:gd name="T19" fmla="*/ 200 h 259"/>
                  <a:gd name="T20" fmla="*/ 55 w 259"/>
                  <a:gd name="T21" fmla="*/ 236 h 259"/>
                  <a:gd name="T22" fmla="*/ 103 w 259"/>
                  <a:gd name="T23" fmla="*/ 257 h 259"/>
                  <a:gd name="T24" fmla="*/ 155 w 259"/>
                  <a:gd name="T25" fmla="*/ 257 h 259"/>
                  <a:gd name="T26" fmla="*/ 200 w 259"/>
                  <a:gd name="T27" fmla="*/ 236 h 259"/>
                  <a:gd name="T28" fmla="*/ 235 w 259"/>
                  <a:gd name="T29" fmla="*/ 200 h 259"/>
                  <a:gd name="T30" fmla="*/ 255 w 259"/>
                  <a:gd name="T31" fmla="*/ 152 h 259"/>
                  <a:gd name="T32" fmla="*/ 252 w 259"/>
                  <a:gd name="T33" fmla="*/ 129 h 259"/>
                  <a:gd name="T34" fmla="*/ 242 w 259"/>
                  <a:gd name="T35" fmla="*/ 80 h 259"/>
                  <a:gd name="T36" fmla="*/ 215 w 259"/>
                  <a:gd name="T37" fmla="*/ 40 h 259"/>
                  <a:gd name="T38" fmla="*/ 175 w 259"/>
                  <a:gd name="T39" fmla="*/ 13 h 259"/>
                  <a:gd name="T40" fmla="*/ 129 w 259"/>
                  <a:gd name="T41" fmla="*/ 3 h 259"/>
                  <a:gd name="T42" fmla="*/ 80 w 259"/>
                  <a:gd name="T43" fmla="*/ 13 h 259"/>
                  <a:gd name="T44" fmla="*/ 40 w 259"/>
                  <a:gd name="T45" fmla="*/ 40 h 259"/>
                  <a:gd name="T46" fmla="*/ 13 w 259"/>
                  <a:gd name="T47" fmla="*/ 80 h 259"/>
                  <a:gd name="T48" fmla="*/ 3 w 259"/>
                  <a:gd name="T49" fmla="*/ 129 h 259"/>
                  <a:gd name="T50" fmla="*/ 13 w 259"/>
                  <a:gd name="T51" fmla="*/ 177 h 259"/>
                  <a:gd name="T52" fmla="*/ 40 w 259"/>
                  <a:gd name="T53" fmla="*/ 217 h 259"/>
                  <a:gd name="T54" fmla="*/ 80 w 259"/>
                  <a:gd name="T55" fmla="*/ 242 h 259"/>
                  <a:gd name="T56" fmla="*/ 129 w 259"/>
                  <a:gd name="T57" fmla="*/ 252 h 259"/>
                  <a:gd name="T58" fmla="*/ 175 w 259"/>
                  <a:gd name="T59" fmla="*/ 242 h 259"/>
                  <a:gd name="T60" fmla="*/ 215 w 259"/>
                  <a:gd name="T61" fmla="*/ 217 h 259"/>
                  <a:gd name="T62" fmla="*/ 242 w 259"/>
                  <a:gd name="T63" fmla="*/ 177 h 259"/>
                  <a:gd name="T64" fmla="*/ 252 w 259"/>
                  <a:gd name="T65" fmla="*/ 12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9" h="259">
                    <a:moveTo>
                      <a:pt x="259" y="129"/>
                    </a:moveTo>
                    <a:lnTo>
                      <a:pt x="255" y="103"/>
                    </a:lnTo>
                    <a:lnTo>
                      <a:pt x="249" y="76"/>
                    </a:lnTo>
                    <a:lnTo>
                      <a:pt x="235" y="57"/>
                    </a:lnTo>
                    <a:lnTo>
                      <a:pt x="219" y="37"/>
                    </a:lnTo>
                    <a:lnTo>
                      <a:pt x="200" y="20"/>
                    </a:lnTo>
                    <a:lnTo>
                      <a:pt x="179" y="10"/>
                    </a:lnTo>
                    <a:lnTo>
                      <a:pt x="155" y="0"/>
                    </a:lnTo>
                    <a:lnTo>
                      <a:pt x="129" y="0"/>
                    </a:lnTo>
                    <a:lnTo>
                      <a:pt x="103" y="0"/>
                    </a:lnTo>
                    <a:lnTo>
                      <a:pt x="80" y="10"/>
                    </a:lnTo>
                    <a:lnTo>
                      <a:pt x="55" y="20"/>
                    </a:lnTo>
                    <a:lnTo>
                      <a:pt x="36" y="37"/>
                    </a:lnTo>
                    <a:lnTo>
                      <a:pt x="19" y="57"/>
                    </a:lnTo>
                    <a:lnTo>
                      <a:pt x="9" y="76"/>
                    </a:lnTo>
                    <a:lnTo>
                      <a:pt x="3" y="103"/>
                    </a:lnTo>
                    <a:lnTo>
                      <a:pt x="0" y="129"/>
                    </a:lnTo>
                    <a:lnTo>
                      <a:pt x="3" y="152"/>
                    </a:lnTo>
                    <a:lnTo>
                      <a:pt x="9" y="179"/>
                    </a:lnTo>
                    <a:lnTo>
                      <a:pt x="19" y="200"/>
                    </a:lnTo>
                    <a:lnTo>
                      <a:pt x="36" y="219"/>
                    </a:lnTo>
                    <a:lnTo>
                      <a:pt x="55" y="236"/>
                    </a:lnTo>
                    <a:lnTo>
                      <a:pt x="80" y="247"/>
                    </a:lnTo>
                    <a:lnTo>
                      <a:pt x="103" y="257"/>
                    </a:lnTo>
                    <a:lnTo>
                      <a:pt x="129" y="259"/>
                    </a:lnTo>
                    <a:lnTo>
                      <a:pt x="155" y="257"/>
                    </a:lnTo>
                    <a:lnTo>
                      <a:pt x="179" y="247"/>
                    </a:lnTo>
                    <a:lnTo>
                      <a:pt x="200" y="236"/>
                    </a:lnTo>
                    <a:lnTo>
                      <a:pt x="219" y="219"/>
                    </a:lnTo>
                    <a:lnTo>
                      <a:pt x="235" y="200"/>
                    </a:lnTo>
                    <a:lnTo>
                      <a:pt x="249" y="179"/>
                    </a:lnTo>
                    <a:lnTo>
                      <a:pt x="255" y="152"/>
                    </a:lnTo>
                    <a:lnTo>
                      <a:pt x="259" y="129"/>
                    </a:lnTo>
                    <a:lnTo>
                      <a:pt x="252" y="129"/>
                    </a:lnTo>
                    <a:lnTo>
                      <a:pt x="252" y="103"/>
                    </a:lnTo>
                    <a:lnTo>
                      <a:pt x="242" y="80"/>
                    </a:lnTo>
                    <a:lnTo>
                      <a:pt x="232" y="57"/>
                    </a:lnTo>
                    <a:lnTo>
                      <a:pt x="215" y="40"/>
                    </a:lnTo>
                    <a:lnTo>
                      <a:pt x="200" y="23"/>
                    </a:lnTo>
                    <a:lnTo>
                      <a:pt x="175" y="13"/>
                    </a:lnTo>
                    <a:lnTo>
                      <a:pt x="152" y="7"/>
                    </a:lnTo>
                    <a:lnTo>
                      <a:pt x="129" y="3"/>
                    </a:lnTo>
                    <a:lnTo>
                      <a:pt x="103" y="7"/>
                    </a:lnTo>
                    <a:lnTo>
                      <a:pt x="80" y="13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3" y="57"/>
                    </a:lnTo>
                    <a:lnTo>
                      <a:pt x="13" y="80"/>
                    </a:lnTo>
                    <a:lnTo>
                      <a:pt x="6" y="103"/>
                    </a:lnTo>
                    <a:lnTo>
                      <a:pt x="3" y="129"/>
                    </a:lnTo>
                    <a:lnTo>
                      <a:pt x="6" y="152"/>
                    </a:lnTo>
                    <a:lnTo>
                      <a:pt x="13" y="177"/>
                    </a:lnTo>
                    <a:lnTo>
                      <a:pt x="23" y="200"/>
                    </a:lnTo>
                    <a:lnTo>
                      <a:pt x="40" y="217"/>
                    </a:lnTo>
                    <a:lnTo>
                      <a:pt x="59" y="232"/>
                    </a:lnTo>
                    <a:lnTo>
                      <a:pt x="80" y="242"/>
                    </a:lnTo>
                    <a:lnTo>
                      <a:pt x="103" y="252"/>
                    </a:lnTo>
                    <a:lnTo>
                      <a:pt x="129" y="252"/>
                    </a:lnTo>
                    <a:lnTo>
                      <a:pt x="152" y="252"/>
                    </a:lnTo>
                    <a:lnTo>
                      <a:pt x="175" y="242"/>
                    </a:lnTo>
                    <a:lnTo>
                      <a:pt x="200" y="232"/>
                    </a:lnTo>
                    <a:lnTo>
                      <a:pt x="215" y="217"/>
                    </a:lnTo>
                    <a:lnTo>
                      <a:pt x="232" y="200"/>
                    </a:lnTo>
                    <a:lnTo>
                      <a:pt x="242" y="177"/>
                    </a:lnTo>
                    <a:lnTo>
                      <a:pt x="252" y="152"/>
                    </a:lnTo>
                    <a:lnTo>
                      <a:pt x="252" y="129"/>
                    </a:lnTo>
                    <a:lnTo>
                      <a:pt x="259" y="129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7" name="Freeform 1719">
                <a:extLst>
                  <a:ext uri="{FF2B5EF4-FFF2-40B4-BE49-F238E27FC236}">
                    <a16:creationId xmlns:a16="http://schemas.microsoft.com/office/drawing/2014/main" id="{8ABBB7D2-F9DF-4C63-92DC-A00593225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260"/>
                <a:ext cx="83" cy="83"/>
              </a:xfrm>
              <a:custGeom>
                <a:avLst/>
                <a:gdLst>
                  <a:gd name="T0" fmla="*/ 250 w 250"/>
                  <a:gd name="T1" fmla="*/ 100 h 250"/>
                  <a:gd name="T2" fmla="*/ 229 w 250"/>
                  <a:gd name="T3" fmla="*/ 54 h 250"/>
                  <a:gd name="T4" fmla="*/ 196 w 250"/>
                  <a:gd name="T5" fmla="*/ 21 h 250"/>
                  <a:gd name="T6" fmla="*/ 150 w 250"/>
                  <a:gd name="T7" fmla="*/ 4 h 250"/>
                  <a:gd name="T8" fmla="*/ 99 w 250"/>
                  <a:gd name="T9" fmla="*/ 4 h 250"/>
                  <a:gd name="T10" fmla="*/ 57 w 250"/>
                  <a:gd name="T11" fmla="*/ 21 h 250"/>
                  <a:gd name="T12" fmla="*/ 19 w 250"/>
                  <a:gd name="T13" fmla="*/ 54 h 250"/>
                  <a:gd name="T14" fmla="*/ 3 w 250"/>
                  <a:gd name="T15" fmla="*/ 100 h 250"/>
                  <a:gd name="T16" fmla="*/ 3 w 250"/>
                  <a:gd name="T17" fmla="*/ 150 h 250"/>
                  <a:gd name="T18" fmla="*/ 19 w 250"/>
                  <a:gd name="T19" fmla="*/ 196 h 250"/>
                  <a:gd name="T20" fmla="*/ 57 w 250"/>
                  <a:gd name="T21" fmla="*/ 230 h 250"/>
                  <a:gd name="T22" fmla="*/ 99 w 250"/>
                  <a:gd name="T23" fmla="*/ 250 h 250"/>
                  <a:gd name="T24" fmla="*/ 150 w 250"/>
                  <a:gd name="T25" fmla="*/ 250 h 250"/>
                  <a:gd name="T26" fmla="*/ 196 w 250"/>
                  <a:gd name="T27" fmla="*/ 230 h 250"/>
                  <a:gd name="T28" fmla="*/ 229 w 250"/>
                  <a:gd name="T29" fmla="*/ 196 h 250"/>
                  <a:gd name="T30" fmla="*/ 250 w 250"/>
                  <a:gd name="T31" fmla="*/ 150 h 250"/>
                  <a:gd name="T32" fmla="*/ 247 w 250"/>
                  <a:gd name="T33" fmla="*/ 127 h 250"/>
                  <a:gd name="T34" fmla="*/ 236 w 250"/>
                  <a:gd name="T35" fmla="*/ 77 h 250"/>
                  <a:gd name="T36" fmla="*/ 212 w 250"/>
                  <a:gd name="T37" fmla="*/ 40 h 250"/>
                  <a:gd name="T38" fmla="*/ 173 w 250"/>
                  <a:gd name="T39" fmla="*/ 15 h 250"/>
                  <a:gd name="T40" fmla="*/ 127 w 250"/>
                  <a:gd name="T41" fmla="*/ 4 h 250"/>
                  <a:gd name="T42" fmla="*/ 76 w 250"/>
                  <a:gd name="T43" fmla="*/ 15 h 250"/>
                  <a:gd name="T44" fmla="*/ 40 w 250"/>
                  <a:gd name="T45" fmla="*/ 40 h 250"/>
                  <a:gd name="T46" fmla="*/ 13 w 250"/>
                  <a:gd name="T47" fmla="*/ 77 h 250"/>
                  <a:gd name="T48" fmla="*/ 3 w 250"/>
                  <a:gd name="T49" fmla="*/ 127 h 250"/>
                  <a:gd name="T50" fmla="*/ 13 w 250"/>
                  <a:gd name="T51" fmla="*/ 173 h 250"/>
                  <a:gd name="T52" fmla="*/ 40 w 250"/>
                  <a:gd name="T53" fmla="*/ 210 h 250"/>
                  <a:gd name="T54" fmla="*/ 76 w 250"/>
                  <a:gd name="T55" fmla="*/ 236 h 250"/>
                  <a:gd name="T56" fmla="*/ 127 w 250"/>
                  <a:gd name="T57" fmla="*/ 247 h 250"/>
                  <a:gd name="T58" fmla="*/ 173 w 250"/>
                  <a:gd name="T59" fmla="*/ 236 h 250"/>
                  <a:gd name="T60" fmla="*/ 212 w 250"/>
                  <a:gd name="T61" fmla="*/ 210 h 250"/>
                  <a:gd name="T62" fmla="*/ 236 w 250"/>
                  <a:gd name="T63" fmla="*/ 173 h 250"/>
                  <a:gd name="T64" fmla="*/ 247 w 250"/>
                  <a:gd name="T65" fmla="*/ 12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0">
                    <a:moveTo>
                      <a:pt x="250" y="127"/>
                    </a:moveTo>
                    <a:lnTo>
                      <a:pt x="250" y="100"/>
                    </a:lnTo>
                    <a:lnTo>
                      <a:pt x="240" y="77"/>
                    </a:lnTo>
                    <a:lnTo>
                      <a:pt x="229" y="54"/>
                    </a:lnTo>
                    <a:lnTo>
                      <a:pt x="212" y="38"/>
                    </a:lnTo>
                    <a:lnTo>
                      <a:pt x="196" y="21"/>
                    </a:lnTo>
                    <a:lnTo>
                      <a:pt x="173" y="10"/>
                    </a:lnTo>
                    <a:lnTo>
                      <a:pt x="150" y="4"/>
                    </a:lnTo>
                    <a:lnTo>
                      <a:pt x="127" y="0"/>
                    </a:lnTo>
                    <a:lnTo>
                      <a:pt x="99" y="4"/>
                    </a:lnTo>
                    <a:lnTo>
                      <a:pt x="76" y="10"/>
                    </a:lnTo>
                    <a:lnTo>
                      <a:pt x="57" y="21"/>
                    </a:lnTo>
                    <a:lnTo>
                      <a:pt x="38" y="38"/>
                    </a:lnTo>
                    <a:lnTo>
                      <a:pt x="19" y="54"/>
                    </a:lnTo>
                    <a:lnTo>
                      <a:pt x="10" y="77"/>
                    </a:lnTo>
                    <a:lnTo>
                      <a:pt x="3" y="100"/>
                    </a:lnTo>
                    <a:lnTo>
                      <a:pt x="0" y="127"/>
                    </a:lnTo>
                    <a:lnTo>
                      <a:pt x="3" y="150"/>
                    </a:lnTo>
                    <a:lnTo>
                      <a:pt x="10" y="173"/>
                    </a:lnTo>
                    <a:lnTo>
                      <a:pt x="19" y="196"/>
                    </a:lnTo>
                    <a:lnTo>
                      <a:pt x="38" y="213"/>
                    </a:lnTo>
                    <a:lnTo>
                      <a:pt x="57" y="230"/>
                    </a:lnTo>
                    <a:lnTo>
                      <a:pt x="76" y="240"/>
                    </a:lnTo>
                    <a:lnTo>
                      <a:pt x="99" y="250"/>
                    </a:lnTo>
                    <a:lnTo>
                      <a:pt x="127" y="250"/>
                    </a:lnTo>
                    <a:lnTo>
                      <a:pt x="150" y="250"/>
                    </a:lnTo>
                    <a:lnTo>
                      <a:pt x="173" y="240"/>
                    </a:lnTo>
                    <a:lnTo>
                      <a:pt x="196" y="230"/>
                    </a:lnTo>
                    <a:lnTo>
                      <a:pt x="212" y="213"/>
                    </a:lnTo>
                    <a:lnTo>
                      <a:pt x="229" y="196"/>
                    </a:lnTo>
                    <a:lnTo>
                      <a:pt x="240" y="173"/>
                    </a:lnTo>
                    <a:lnTo>
                      <a:pt x="250" y="150"/>
                    </a:lnTo>
                    <a:lnTo>
                      <a:pt x="250" y="127"/>
                    </a:lnTo>
                    <a:lnTo>
                      <a:pt x="247" y="127"/>
                    </a:lnTo>
                    <a:lnTo>
                      <a:pt x="247" y="100"/>
                    </a:lnTo>
                    <a:lnTo>
                      <a:pt x="236" y="77"/>
                    </a:lnTo>
                    <a:lnTo>
                      <a:pt x="227" y="57"/>
                    </a:lnTo>
                    <a:lnTo>
                      <a:pt x="212" y="40"/>
                    </a:lnTo>
                    <a:lnTo>
                      <a:pt x="193" y="24"/>
                    </a:lnTo>
                    <a:lnTo>
                      <a:pt x="173" y="15"/>
                    </a:lnTo>
                    <a:lnTo>
                      <a:pt x="150" y="8"/>
                    </a:lnTo>
                    <a:lnTo>
                      <a:pt x="127" y="4"/>
                    </a:lnTo>
                    <a:lnTo>
                      <a:pt x="99" y="8"/>
                    </a:lnTo>
                    <a:lnTo>
                      <a:pt x="76" y="15"/>
                    </a:lnTo>
                    <a:lnTo>
                      <a:pt x="57" y="24"/>
                    </a:lnTo>
                    <a:lnTo>
                      <a:pt x="40" y="40"/>
                    </a:lnTo>
                    <a:lnTo>
                      <a:pt x="23" y="57"/>
                    </a:lnTo>
                    <a:lnTo>
                      <a:pt x="13" y="77"/>
                    </a:lnTo>
                    <a:lnTo>
                      <a:pt x="7" y="100"/>
                    </a:lnTo>
                    <a:lnTo>
                      <a:pt x="3" y="127"/>
                    </a:lnTo>
                    <a:lnTo>
                      <a:pt x="7" y="150"/>
                    </a:lnTo>
                    <a:lnTo>
                      <a:pt x="13" y="173"/>
                    </a:lnTo>
                    <a:lnTo>
                      <a:pt x="23" y="194"/>
                    </a:lnTo>
                    <a:lnTo>
                      <a:pt x="40" y="210"/>
                    </a:lnTo>
                    <a:lnTo>
                      <a:pt x="57" y="227"/>
                    </a:lnTo>
                    <a:lnTo>
                      <a:pt x="76" y="236"/>
                    </a:lnTo>
                    <a:lnTo>
                      <a:pt x="99" y="244"/>
                    </a:lnTo>
                    <a:lnTo>
                      <a:pt x="127" y="247"/>
                    </a:lnTo>
                    <a:lnTo>
                      <a:pt x="150" y="244"/>
                    </a:lnTo>
                    <a:lnTo>
                      <a:pt x="173" y="236"/>
                    </a:lnTo>
                    <a:lnTo>
                      <a:pt x="193" y="227"/>
                    </a:lnTo>
                    <a:lnTo>
                      <a:pt x="212" y="210"/>
                    </a:lnTo>
                    <a:lnTo>
                      <a:pt x="227" y="194"/>
                    </a:lnTo>
                    <a:lnTo>
                      <a:pt x="236" y="173"/>
                    </a:lnTo>
                    <a:lnTo>
                      <a:pt x="247" y="150"/>
                    </a:lnTo>
                    <a:lnTo>
                      <a:pt x="247" y="127"/>
                    </a:lnTo>
                    <a:lnTo>
                      <a:pt x="250" y="127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8" name="Freeform 1720">
                <a:extLst>
                  <a:ext uri="{FF2B5EF4-FFF2-40B4-BE49-F238E27FC236}">
                    <a16:creationId xmlns:a16="http://schemas.microsoft.com/office/drawing/2014/main" id="{8223AA3C-3BAC-4379-9100-8D529297E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261"/>
                <a:ext cx="81" cy="81"/>
              </a:xfrm>
              <a:custGeom>
                <a:avLst/>
                <a:gdLst>
                  <a:gd name="T0" fmla="*/ 244 w 244"/>
                  <a:gd name="T1" fmla="*/ 96 h 242"/>
                  <a:gd name="T2" fmla="*/ 224 w 244"/>
                  <a:gd name="T3" fmla="*/ 53 h 242"/>
                  <a:gd name="T4" fmla="*/ 190 w 244"/>
                  <a:gd name="T5" fmla="*/ 19 h 242"/>
                  <a:gd name="T6" fmla="*/ 147 w 244"/>
                  <a:gd name="T7" fmla="*/ 2 h 242"/>
                  <a:gd name="T8" fmla="*/ 96 w 244"/>
                  <a:gd name="T9" fmla="*/ 2 h 242"/>
                  <a:gd name="T10" fmla="*/ 54 w 244"/>
                  <a:gd name="T11" fmla="*/ 19 h 242"/>
                  <a:gd name="T12" fmla="*/ 20 w 244"/>
                  <a:gd name="T13" fmla="*/ 53 h 242"/>
                  <a:gd name="T14" fmla="*/ 4 w 244"/>
                  <a:gd name="T15" fmla="*/ 96 h 242"/>
                  <a:gd name="T16" fmla="*/ 4 w 244"/>
                  <a:gd name="T17" fmla="*/ 145 h 242"/>
                  <a:gd name="T18" fmla="*/ 20 w 244"/>
                  <a:gd name="T19" fmla="*/ 190 h 242"/>
                  <a:gd name="T20" fmla="*/ 54 w 244"/>
                  <a:gd name="T21" fmla="*/ 223 h 242"/>
                  <a:gd name="T22" fmla="*/ 96 w 244"/>
                  <a:gd name="T23" fmla="*/ 240 h 242"/>
                  <a:gd name="T24" fmla="*/ 147 w 244"/>
                  <a:gd name="T25" fmla="*/ 240 h 242"/>
                  <a:gd name="T26" fmla="*/ 190 w 244"/>
                  <a:gd name="T27" fmla="*/ 223 h 242"/>
                  <a:gd name="T28" fmla="*/ 224 w 244"/>
                  <a:gd name="T29" fmla="*/ 190 h 242"/>
                  <a:gd name="T30" fmla="*/ 244 w 244"/>
                  <a:gd name="T31" fmla="*/ 145 h 242"/>
                  <a:gd name="T32" fmla="*/ 239 w 244"/>
                  <a:gd name="T33" fmla="*/ 122 h 242"/>
                  <a:gd name="T34" fmla="*/ 230 w 244"/>
                  <a:gd name="T35" fmla="*/ 75 h 242"/>
                  <a:gd name="T36" fmla="*/ 207 w 244"/>
                  <a:gd name="T37" fmla="*/ 36 h 242"/>
                  <a:gd name="T38" fmla="*/ 167 w 244"/>
                  <a:gd name="T39" fmla="*/ 13 h 242"/>
                  <a:gd name="T40" fmla="*/ 124 w 244"/>
                  <a:gd name="T41" fmla="*/ 2 h 242"/>
                  <a:gd name="T42" fmla="*/ 77 w 244"/>
                  <a:gd name="T43" fmla="*/ 13 h 242"/>
                  <a:gd name="T44" fmla="*/ 39 w 244"/>
                  <a:gd name="T45" fmla="*/ 36 h 242"/>
                  <a:gd name="T46" fmla="*/ 14 w 244"/>
                  <a:gd name="T47" fmla="*/ 75 h 242"/>
                  <a:gd name="T48" fmla="*/ 4 w 244"/>
                  <a:gd name="T49" fmla="*/ 122 h 242"/>
                  <a:gd name="T50" fmla="*/ 14 w 244"/>
                  <a:gd name="T51" fmla="*/ 166 h 242"/>
                  <a:gd name="T52" fmla="*/ 39 w 244"/>
                  <a:gd name="T53" fmla="*/ 206 h 242"/>
                  <a:gd name="T54" fmla="*/ 77 w 244"/>
                  <a:gd name="T55" fmla="*/ 229 h 242"/>
                  <a:gd name="T56" fmla="*/ 124 w 244"/>
                  <a:gd name="T57" fmla="*/ 240 h 242"/>
                  <a:gd name="T58" fmla="*/ 167 w 244"/>
                  <a:gd name="T59" fmla="*/ 229 h 242"/>
                  <a:gd name="T60" fmla="*/ 207 w 244"/>
                  <a:gd name="T61" fmla="*/ 206 h 242"/>
                  <a:gd name="T62" fmla="*/ 230 w 244"/>
                  <a:gd name="T63" fmla="*/ 166 h 242"/>
                  <a:gd name="T64" fmla="*/ 239 w 244"/>
                  <a:gd name="T65" fmla="*/ 12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242">
                    <a:moveTo>
                      <a:pt x="244" y="122"/>
                    </a:moveTo>
                    <a:lnTo>
                      <a:pt x="244" y="96"/>
                    </a:lnTo>
                    <a:lnTo>
                      <a:pt x="233" y="73"/>
                    </a:lnTo>
                    <a:lnTo>
                      <a:pt x="224" y="53"/>
                    </a:lnTo>
                    <a:lnTo>
                      <a:pt x="209" y="36"/>
                    </a:lnTo>
                    <a:lnTo>
                      <a:pt x="190" y="19"/>
                    </a:lnTo>
                    <a:lnTo>
                      <a:pt x="170" y="10"/>
                    </a:lnTo>
                    <a:lnTo>
                      <a:pt x="147" y="2"/>
                    </a:lnTo>
                    <a:lnTo>
                      <a:pt x="124" y="0"/>
                    </a:lnTo>
                    <a:lnTo>
                      <a:pt x="96" y="2"/>
                    </a:lnTo>
                    <a:lnTo>
                      <a:pt x="73" y="10"/>
                    </a:lnTo>
                    <a:lnTo>
                      <a:pt x="54" y="19"/>
                    </a:lnTo>
                    <a:lnTo>
                      <a:pt x="37" y="36"/>
                    </a:lnTo>
                    <a:lnTo>
                      <a:pt x="20" y="53"/>
                    </a:lnTo>
                    <a:lnTo>
                      <a:pt x="10" y="73"/>
                    </a:lnTo>
                    <a:lnTo>
                      <a:pt x="4" y="96"/>
                    </a:lnTo>
                    <a:lnTo>
                      <a:pt x="0" y="122"/>
                    </a:lnTo>
                    <a:lnTo>
                      <a:pt x="4" y="145"/>
                    </a:lnTo>
                    <a:lnTo>
                      <a:pt x="10" y="169"/>
                    </a:lnTo>
                    <a:lnTo>
                      <a:pt x="20" y="190"/>
                    </a:lnTo>
                    <a:lnTo>
                      <a:pt x="37" y="206"/>
                    </a:lnTo>
                    <a:lnTo>
                      <a:pt x="54" y="223"/>
                    </a:lnTo>
                    <a:lnTo>
                      <a:pt x="73" y="232"/>
                    </a:lnTo>
                    <a:lnTo>
                      <a:pt x="96" y="240"/>
                    </a:lnTo>
                    <a:lnTo>
                      <a:pt x="124" y="242"/>
                    </a:lnTo>
                    <a:lnTo>
                      <a:pt x="147" y="240"/>
                    </a:lnTo>
                    <a:lnTo>
                      <a:pt x="170" y="232"/>
                    </a:lnTo>
                    <a:lnTo>
                      <a:pt x="190" y="223"/>
                    </a:lnTo>
                    <a:lnTo>
                      <a:pt x="209" y="206"/>
                    </a:lnTo>
                    <a:lnTo>
                      <a:pt x="224" y="190"/>
                    </a:lnTo>
                    <a:lnTo>
                      <a:pt x="233" y="169"/>
                    </a:lnTo>
                    <a:lnTo>
                      <a:pt x="244" y="145"/>
                    </a:lnTo>
                    <a:lnTo>
                      <a:pt x="244" y="122"/>
                    </a:lnTo>
                    <a:lnTo>
                      <a:pt x="239" y="122"/>
                    </a:lnTo>
                    <a:lnTo>
                      <a:pt x="237" y="96"/>
                    </a:lnTo>
                    <a:lnTo>
                      <a:pt x="230" y="75"/>
                    </a:lnTo>
                    <a:lnTo>
                      <a:pt x="220" y="56"/>
                    </a:lnTo>
                    <a:lnTo>
                      <a:pt x="207" y="36"/>
                    </a:lnTo>
                    <a:lnTo>
                      <a:pt x="190" y="23"/>
                    </a:lnTo>
                    <a:lnTo>
                      <a:pt x="167" y="13"/>
                    </a:lnTo>
                    <a:lnTo>
                      <a:pt x="147" y="6"/>
                    </a:lnTo>
                    <a:lnTo>
                      <a:pt x="124" y="2"/>
                    </a:lnTo>
                    <a:lnTo>
                      <a:pt x="100" y="6"/>
                    </a:lnTo>
                    <a:lnTo>
                      <a:pt x="77" y="13"/>
                    </a:lnTo>
                    <a:lnTo>
                      <a:pt x="56" y="23"/>
                    </a:lnTo>
                    <a:lnTo>
                      <a:pt x="39" y="36"/>
                    </a:lnTo>
                    <a:lnTo>
                      <a:pt x="24" y="56"/>
                    </a:lnTo>
                    <a:lnTo>
                      <a:pt x="14" y="75"/>
                    </a:lnTo>
                    <a:lnTo>
                      <a:pt x="7" y="96"/>
                    </a:lnTo>
                    <a:lnTo>
                      <a:pt x="4" y="122"/>
                    </a:lnTo>
                    <a:lnTo>
                      <a:pt x="7" y="145"/>
                    </a:lnTo>
                    <a:lnTo>
                      <a:pt x="14" y="166"/>
                    </a:lnTo>
                    <a:lnTo>
                      <a:pt x="24" y="185"/>
                    </a:lnTo>
                    <a:lnTo>
                      <a:pt x="39" y="206"/>
                    </a:lnTo>
                    <a:lnTo>
                      <a:pt x="56" y="219"/>
                    </a:lnTo>
                    <a:lnTo>
                      <a:pt x="77" y="229"/>
                    </a:lnTo>
                    <a:lnTo>
                      <a:pt x="100" y="235"/>
                    </a:lnTo>
                    <a:lnTo>
                      <a:pt x="124" y="240"/>
                    </a:lnTo>
                    <a:lnTo>
                      <a:pt x="147" y="235"/>
                    </a:lnTo>
                    <a:lnTo>
                      <a:pt x="167" y="229"/>
                    </a:lnTo>
                    <a:lnTo>
                      <a:pt x="190" y="219"/>
                    </a:lnTo>
                    <a:lnTo>
                      <a:pt x="207" y="206"/>
                    </a:lnTo>
                    <a:lnTo>
                      <a:pt x="220" y="185"/>
                    </a:lnTo>
                    <a:lnTo>
                      <a:pt x="230" y="166"/>
                    </a:lnTo>
                    <a:lnTo>
                      <a:pt x="237" y="145"/>
                    </a:lnTo>
                    <a:lnTo>
                      <a:pt x="239" y="122"/>
                    </a:lnTo>
                    <a:lnTo>
                      <a:pt x="244" y="122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49" name="Freeform 1721">
                <a:extLst>
                  <a:ext uri="{FF2B5EF4-FFF2-40B4-BE49-F238E27FC236}">
                    <a16:creationId xmlns:a16="http://schemas.microsoft.com/office/drawing/2014/main" id="{8219262A-81EF-480B-913A-992C5CABB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262"/>
                <a:ext cx="78" cy="79"/>
              </a:xfrm>
              <a:custGeom>
                <a:avLst/>
                <a:gdLst>
                  <a:gd name="T0" fmla="*/ 233 w 235"/>
                  <a:gd name="T1" fmla="*/ 94 h 238"/>
                  <a:gd name="T2" fmla="*/ 216 w 235"/>
                  <a:gd name="T3" fmla="*/ 54 h 238"/>
                  <a:gd name="T4" fmla="*/ 186 w 235"/>
                  <a:gd name="T5" fmla="*/ 21 h 238"/>
                  <a:gd name="T6" fmla="*/ 143 w 235"/>
                  <a:gd name="T7" fmla="*/ 4 h 238"/>
                  <a:gd name="T8" fmla="*/ 96 w 235"/>
                  <a:gd name="T9" fmla="*/ 4 h 238"/>
                  <a:gd name="T10" fmla="*/ 52 w 235"/>
                  <a:gd name="T11" fmla="*/ 21 h 238"/>
                  <a:gd name="T12" fmla="*/ 20 w 235"/>
                  <a:gd name="T13" fmla="*/ 54 h 238"/>
                  <a:gd name="T14" fmla="*/ 3 w 235"/>
                  <a:gd name="T15" fmla="*/ 94 h 238"/>
                  <a:gd name="T16" fmla="*/ 3 w 235"/>
                  <a:gd name="T17" fmla="*/ 143 h 238"/>
                  <a:gd name="T18" fmla="*/ 20 w 235"/>
                  <a:gd name="T19" fmla="*/ 183 h 238"/>
                  <a:gd name="T20" fmla="*/ 52 w 235"/>
                  <a:gd name="T21" fmla="*/ 217 h 238"/>
                  <a:gd name="T22" fmla="*/ 96 w 235"/>
                  <a:gd name="T23" fmla="*/ 233 h 238"/>
                  <a:gd name="T24" fmla="*/ 143 w 235"/>
                  <a:gd name="T25" fmla="*/ 233 h 238"/>
                  <a:gd name="T26" fmla="*/ 186 w 235"/>
                  <a:gd name="T27" fmla="*/ 217 h 238"/>
                  <a:gd name="T28" fmla="*/ 216 w 235"/>
                  <a:gd name="T29" fmla="*/ 183 h 238"/>
                  <a:gd name="T30" fmla="*/ 233 w 235"/>
                  <a:gd name="T31" fmla="*/ 143 h 238"/>
                  <a:gd name="T32" fmla="*/ 233 w 235"/>
                  <a:gd name="T33" fmla="*/ 120 h 238"/>
                  <a:gd name="T34" fmla="*/ 222 w 235"/>
                  <a:gd name="T35" fmla="*/ 73 h 238"/>
                  <a:gd name="T36" fmla="*/ 200 w 235"/>
                  <a:gd name="T37" fmla="*/ 38 h 238"/>
                  <a:gd name="T38" fmla="*/ 163 w 235"/>
                  <a:gd name="T39" fmla="*/ 14 h 238"/>
                  <a:gd name="T40" fmla="*/ 120 w 235"/>
                  <a:gd name="T41" fmla="*/ 4 h 238"/>
                  <a:gd name="T42" fmla="*/ 73 w 235"/>
                  <a:gd name="T43" fmla="*/ 14 h 238"/>
                  <a:gd name="T44" fmla="*/ 35 w 235"/>
                  <a:gd name="T45" fmla="*/ 38 h 238"/>
                  <a:gd name="T46" fmla="*/ 12 w 235"/>
                  <a:gd name="T47" fmla="*/ 73 h 238"/>
                  <a:gd name="T48" fmla="*/ 3 w 235"/>
                  <a:gd name="T49" fmla="*/ 120 h 238"/>
                  <a:gd name="T50" fmla="*/ 12 w 235"/>
                  <a:gd name="T51" fmla="*/ 164 h 238"/>
                  <a:gd name="T52" fmla="*/ 35 w 235"/>
                  <a:gd name="T53" fmla="*/ 200 h 238"/>
                  <a:gd name="T54" fmla="*/ 73 w 235"/>
                  <a:gd name="T55" fmla="*/ 223 h 238"/>
                  <a:gd name="T56" fmla="*/ 120 w 235"/>
                  <a:gd name="T57" fmla="*/ 233 h 238"/>
                  <a:gd name="T58" fmla="*/ 163 w 235"/>
                  <a:gd name="T59" fmla="*/ 223 h 238"/>
                  <a:gd name="T60" fmla="*/ 200 w 235"/>
                  <a:gd name="T61" fmla="*/ 200 h 238"/>
                  <a:gd name="T62" fmla="*/ 222 w 235"/>
                  <a:gd name="T63" fmla="*/ 164 h 238"/>
                  <a:gd name="T64" fmla="*/ 233 w 235"/>
                  <a:gd name="T65" fmla="*/ 12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5" h="238">
                    <a:moveTo>
                      <a:pt x="235" y="120"/>
                    </a:moveTo>
                    <a:lnTo>
                      <a:pt x="233" y="94"/>
                    </a:lnTo>
                    <a:lnTo>
                      <a:pt x="226" y="73"/>
                    </a:lnTo>
                    <a:lnTo>
                      <a:pt x="216" y="54"/>
                    </a:lnTo>
                    <a:lnTo>
                      <a:pt x="203" y="34"/>
                    </a:lnTo>
                    <a:lnTo>
                      <a:pt x="186" y="21"/>
                    </a:lnTo>
                    <a:lnTo>
                      <a:pt x="163" y="11"/>
                    </a:lnTo>
                    <a:lnTo>
                      <a:pt x="143" y="4"/>
                    </a:lnTo>
                    <a:lnTo>
                      <a:pt x="120" y="0"/>
                    </a:lnTo>
                    <a:lnTo>
                      <a:pt x="96" y="4"/>
                    </a:lnTo>
                    <a:lnTo>
                      <a:pt x="73" y="11"/>
                    </a:lnTo>
                    <a:lnTo>
                      <a:pt x="52" y="21"/>
                    </a:lnTo>
                    <a:lnTo>
                      <a:pt x="35" y="34"/>
                    </a:lnTo>
                    <a:lnTo>
                      <a:pt x="20" y="54"/>
                    </a:lnTo>
                    <a:lnTo>
                      <a:pt x="10" y="73"/>
                    </a:lnTo>
                    <a:lnTo>
                      <a:pt x="3" y="94"/>
                    </a:lnTo>
                    <a:lnTo>
                      <a:pt x="0" y="120"/>
                    </a:lnTo>
                    <a:lnTo>
                      <a:pt x="3" y="143"/>
                    </a:lnTo>
                    <a:lnTo>
                      <a:pt x="10" y="164"/>
                    </a:lnTo>
                    <a:lnTo>
                      <a:pt x="20" y="183"/>
                    </a:lnTo>
                    <a:lnTo>
                      <a:pt x="35" y="204"/>
                    </a:lnTo>
                    <a:lnTo>
                      <a:pt x="52" y="217"/>
                    </a:lnTo>
                    <a:lnTo>
                      <a:pt x="73" y="227"/>
                    </a:lnTo>
                    <a:lnTo>
                      <a:pt x="96" y="233"/>
                    </a:lnTo>
                    <a:lnTo>
                      <a:pt x="120" y="238"/>
                    </a:lnTo>
                    <a:lnTo>
                      <a:pt x="143" y="233"/>
                    </a:lnTo>
                    <a:lnTo>
                      <a:pt x="163" y="227"/>
                    </a:lnTo>
                    <a:lnTo>
                      <a:pt x="186" y="217"/>
                    </a:lnTo>
                    <a:lnTo>
                      <a:pt x="203" y="204"/>
                    </a:lnTo>
                    <a:lnTo>
                      <a:pt x="216" y="183"/>
                    </a:lnTo>
                    <a:lnTo>
                      <a:pt x="226" y="164"/>
                    </a:lnTo>
                    <a:lnTo>
                      <a:pt x="233" y="143"/>
                    </a:lnTo>
                    <a:lnTo>
                      <a:pt x="235" y="120"/>
                    </a:lnTo>
                    <a:lnTo>
                      <a:pt x="233" y="120"/>
                    </a:lnTo>
                    <a:lnTo>
                      <a:pt x="229" y="97"/>
                    </a:lnTo>
                    <a:lnTo>
                      <a:pt x="222" y="73"/>
                    </a:lnTo>
                    <a:lnTo>
                      <a:pt x="212" y="54"/>
                    </a:lnTo>
                    <a:lnTo>
                      <a:pt x="200" y="38"/>
                    </a:lnTo>
                    <a:lnTo>
                      <a:pt x="182" y="23"/>
                    </a:lnTo>
                    <a:lnTo>
                      <a:pt x="163" y="14"/>
                    </a:lnTo>
                    <a:lnTo>
                      <a:pt x="143" y="8"/>
                    </a:lnTo>
                    <a:lnTo>
                      <a:pt x="120" y="4"/>
                    </a:lnTo>
                    <a:lnTo>
                      <a:pt x="96" y="8"/>
                    </a:lnTo>
                    <a:lnTo>
                      <a:pt x="73" y="14"/>
                    </a:lnTo>
                    <a:lnTo>
                      <a:pt x="52" y="23"/>
                    </a:lnTo>
                    <a:lnTo>
                      <a:pt x="35" y="38"/>
                    </a:lnTo>
                    <a:lnTo>
                      <a:pt x="23" y="54"/>
                    </a:lnTo>
                    <a:lnTo>
                      <a:pt x="12" y="73"/>
                    </a:lnTo>
                    <a:lnTo>
                      <a:pt x="6" y="97"/>
                    </a:lnTo>
                    <a:lnTo>
                      <a:pt x="3" y="120"/>
                    </a:lnTo>
                    <a:lnTo>
                      <a:pt x="6" y="141"/>
                    </a:lnTo>
                    <a:lnTo>
                      <a:pt x="12" y="164"/>
                    </a:lnTo>
                    <a:lnTo>
                      <a:pt x="23" y="183"/>
                    </a:lnTo>
                    <a:lnTo>
                      <a:pt x="35" y="200"/>
                    </a:lnTo>
                    <a:lnTo>
                      <a:pt x="52" y="214"/>
                    </a:lnTo>
                    <a:lnTo>
                      <a:pt x="73" y="223"/>
                    </a:lnTo>
                    <a:lnTo>
                      <a:pt x="96" y="230"/>
                    </a:lnTo>
                    <a:lnTo>
                      <a:pt x="120" y="233"/>
                    </a:lnTo>
                    <a:lnTo>
                      <a:pt x="143" y="230"/>
                    </a:lnTo>
                    <a:lnTo>
                      <a:pt x="163" y="223"/>
                    </a:lnTo>
                    <a:lnTo>
                      <a:pt x="182" y="214"/>
                    </a:lnTo>
                    <a:lnTo>
                      <a:pt x="200" y="200"/>
                    </a:lnTo>
                    <a:lnTo>
                      <a:pt x="212" y="183"/>
                    </a:lnTo>
                    <a:lnTo>
                      <a:pt x="222" y="164"/>
                    </a:lnTo>
                    <a:lnTo>
                      <a:pt x="229" y="141"/>
                    </a:lnTo>
                    <a:lnTo>
                      <a:pt x="233" y="120"/>
                    </a:lnTo>
                    <a:lnTo>
                      <a:pt x="235" y="12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0" name="Freeform 1722">
                <a:extLst>
                  <a:ext uri="{FF2B5EF4-FFF2-40B4-BE49-F238E27FC236}">
                    <a16:creationId xmlns:a16="http://schemas.microsoft.com/office/drawing/2014/main" id="{8B6E808B-8BDC-4620-A1FA-CE3D43E6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2263"/>
                <a:ext cx="77" cy="77"/>
              </a:xfrm>
              <a:custGeom>
                <a:avLst/>
                <a:gdLst>
                  <a:gd name="T0" fmla="*/ 226 w 230"/>
                  <a:gd name="T1" fmla="*/ 94 h 230"/>
                  <a:gd name="T2" fmla="*/ 209 w 230"/>
                  <a:gd name="T3" fmla="*/ 51 h 230"/>
                  <a:gd name="T4" fmla="*/ 179 w 230"/>
                  <a:gd name="T5" fmla="*/ 21 h 230"/>
                  <a:gd name="T6" fmla="*/ 140 w 230"/>
                  <a:gd name="T7" fmla="*/ 5 h 230"/>
                  <a:gd name="T8" fmla="*/ 93 w 230"/>
                  <a:gd name="T9" fmla="*/ 5 h 230"/>
                  <a:gd name="T10" fmla="*/ 49 w 230"/>
                  <a:gd name="T11" fmla="*/ 21 h 230"/>
                  <a:gd name="T12" fmla="*/ 20 w 230"/>
                  <a:gd name="T13" fmla="*/ 51 h 230"/>
                  <a:gd name="T14" fmla="*/ 3 w 230"/>
                  <a:gd name="T15" fmla="*/ 94 h 230"/>
                  <a:gd name="T16" fmla="*/ 3 w 230"/>
                  <a:gd name="T17" fmla="*/ 137 h 230"/>
                  <a:gd name="T18" fmla="*/ 20 w 230"/>
                  <a:gd name="T19" fmla="*/ 180 h 230"/>
                  <a:gd name="T20" fmla="*/ 49 w 230"/>
                  <a:gd name="T21" fmla="*/ 210 h 230"/>
                  <a:gd name="T22" fmla="*/ 93 w 230"/>
                  <a:gd name="T23" fmla="*/ 226 h 230"/>
                  <a:gd name="T24" fmla="*/ 140 w 230"/>
                  <a:gd name="T25" fmla="*/ 226 h 230"/>
                  <a:gd name="T26" fmla="*/ 179 w 230"/>
                  <a:gd name="T27" fmla="*/ 210 h 230"/>
                  <a:gd name="T28" fmla="*/ 209 w 230"/>
                  <a:gd name="T29" fmla="*/ 180 h 230"/>
                  <a:gd name="T30" fmla="*/ 226 w 230"/>
                  <a:gd name="T31" fmla="*/ 137 h 230"/>
                  <a:gd name="T32" fmla="*/ 226 w 230"/>
                  <a:gd name="T33" fmla="*/ 117 h 230"/>
                  <a:gd name="T34" fmla="*/ 217 w 230"/>
                  <a:gd name="T35" fmla="*/ 74 h 230"/>
                  <a:gd name="T36" fmla="*/ 192 w 230"/>
                  <a:gd name="T37" fmla="*/ 38 h 230"/>
                  <a:gd name="T38" fmla="*/ 160 w 230"/>
                  <a:gd name="T39" fmla="*/ 14 h 230"/>
                  <a:gd name="T40" fmla="*/ 117 w 230"/>
                  <a:gd name="T41" fmla="*/ 5 h 230"/>
                  <a:gd name="T42" fmla="*/ 72 w 230"/>
                  <a:gd name="T43" fmla="*/ 14 h 230"/>
                  <a:gd name="T44" fmla="*/ 37 w 230"/>
                  <a:gd name="T45" fmla="*/ 38 h 230"/>
                  <a:gd name="T46" fmla="*/ 13 w 230"/>
                  <a:gd name="T47" fmla="*/ 74 h 230"/>
                  <a:gd name="T48" fmla="*/ 3 w 230"/>
                  <a:gd name="T49" fmla="*/ 117 h 230"/>
                  <a:gd name="T50" fmla="*/ 13 w 230"/>
                  <a:gd name="T51" fmla="*/ 157 h 230"/>
                  <a:gd name="T52" fmla="*/ 37 w 230"/>
                  <a:gd name="T53" fmla="*/ 194 h 230"/>
                  <a:gd name="T54" fmla="*/ 72 w 230"/>
                  <a:gd name="T55" fmla="*/ 217 h 230"/>
                  <a:gd name="T56" fmla="*/ 117 w 230"/>
                  <a:gd name="T57" fmla="*/ 226 h 230"/>
                  <a:gd name="T58" fmla="*/ 160 w 230"/>
                  <a:gd name="T59" fmla="*/ 217 h 230"/>
                  <a:gd name="T60" fmla="*/ 192 w 230"/>
                  <a:gd name="T61" fmla="*/ 194 h 230"/>
                  <a:gd name="T62" fmla="*/ 217 w 230"/>
                  <a:gd name="T63" fmla="*/ 157 h 230"/>
                  <a:gd name="T64" fmla="*/ 226 w 230"/>
                  <a:gd name="T65" fmla="*/ 11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0">
                    <a:moveTo>
                      <a:pt x="230" y="117"/>
                    </a:moveTo>
                    <a:lnTo>
                      <a:pt x="226" y="94"/>
                    </a:lnTo>
                    <a:lnTo>
                      <a:pt x="219" y="70"/>
                    </a:lnTo>
                    <a:lnTo>
                      <a:pt x="209" y="51"/>
                    </a:lnTo>
                    <a:lnTo>
                      <a:pt x="197" y="34"/>
                    </a:lnTo>
                    <a:lnTo>
                      <a:pt x="179" y="21"/>
                    </a:lnTo>
                    <a:lnTo>
                      <a:pt x="160" y="11"/>
                    </a:lnTo>
                    <a:lnTo>
                      <a:pt x="140" y="5"/>
                    </a:lnTo>
                    <a:lnTo>
                      <a:pt x="117" y="0"/>
                    </a:lnTo>
                    <a:lnTo>
                      <a:pt x="93" y="5"/>
                    </a:lnTo>
                    <a:lnTo>
                      <a:pt x="70" y="11"/>
                    </a:lnTo>
                    <a:lnTo>
                      <a:pt x="49" y="21"/>
                    </a:lnTo>
                    <a:lnTo>
                      <a:pt x="32" y="34"/>
                    </a:lnTo>
                    <a:lnTo>
                      <a:pt x="20" y="51"/>
                    </a:lnTo>
                    <a:lnTo>
                      <a:pt x="9" y="70"/>
                    </a:lnTo>
                    <a:lnTo>
                      <a:pt x="3" y="94"/>
                    </a:lnTo>
                    <a:lnTo>
                      <a:pt x="0" y="117"/>
                    </a:lnTo>
                    <a:lnTo>
                      <a:pt x="3" y="137"/>
                    </a:lnTo>
                    <a:lnTo>
                      <a:pt x="9" y="160"/>
                    </a:lnTo>
                    <a:lnTo>
                      <a:pt x="20" y="180"/>
                    </a:lnTo>
                    <a:lnTo>
                      <a:pt x="32" y="197"/>
                    </a:lnTo>
                    <a:lnTo>
                      <a:pt x="49" y="210"/>
                    </a:lnTo>
                    <a:lnTo>
                      <a:pt x="70" y="220"/>
                    </a:lnTo>
                    <a:lnTo>
                      <a:pt x="93" y="226"/>
                    </a:lnTo>
                    <a:lnTo>
                      <a:pt x="117" y="230"/>
                    </a:lnTo>
                    <a:lnTo>
                      <a:pt x="140" y="226"/>
                    </a:lnTo>
                    <a:lnTo>
                      <a:pt x="160" y="220"/>
                    </a:lnTo>
                    <a:lnTo>
                      <a:pt x="179" y="210"/>
                    </a:lnTo>
                    <a:lnTo>
                      <a:pt x="197" y="197"/>
                    </a:lnTo>
                    <a:lnTo>
                      <a:pt x="209" y="180"/>
                    </a:lnTo>
                    <a:lnTo>
                      <a:pt x="219" y="160"/>
                    </a:lnTo>
                    <a:lnTo>
                      <a:pt x="226" y="137"/>
                    </a:lnTo>
                    <a:lnTo>
                      <a:pt x="230" y="117"/>
                    </a:lnTo>
                    <a:lnTo>
                      <a:pt x="226" y="117"/>
                    </a:lnTo>
                    <a:lnTo>
                      <a:pt x="223" y="94"/>
                    </a:lnTo>
                    <a:lnTo>
                      <a:pt x="217" y="74"/>
                    </a:lnTo>
                    <a:lnTo>
                      <a:pt x="207" y="54"/>
                    </a:lnTo>
                    <a:lnTo>
                      <a:pt x="192" y="38"/>
                    </a:lnTo>
                    <a:lnTo>
                      <a:pt x="177" y="24"/>
                    </a:lnTo>
                    <a:lnTo>
                      <a:pt x="160" y="14"/>
                    </a:lnTo>
                    <a:lnTo>
                      <a:pt x="137" y="7"/>
                    </a:lnTo>
                    <a:lnTo>
                      <a:pt x="117" y="5"/>
                    </a:lnTo>
                    <a:lnTo>
                      <a:pt x="93" y="7"/>
                    </a:lnTo>
                    <a:lnTo>
                      <a:pt x="72" y="14"/>
                    </a:lnTo>
                    <a:lnTo>
                      <a:pt x="53" y="24"/>
                    </a:lnTo>
                    <a:lnTo>
                      <a:pt x="37" y="38"/>
                    </a:lnTo>
                    <a:lnTo>
                      <a:pt x="23" y="54"/>
                    </a:lnTo>
                    <a:lnTo>
                      <a:pt x="13" y="74"/>
                    </a:lnTo>
                    <a:lnTo>
                      <a:pt x="7" y="94"/>
                    </a:lnTo>
                    <a:lnTo>
                      <a:pt x="3" y="117"/>
                    </a:lnTo>
                    <a:lnTo>
                      <a:pt x="7" y="137"/>
                    </a:lnTo>
                    <a:lnTo>
                      <a:pt x="13" y="157"/>
                    </a:lnTo>
                    <a:lnTo>
                      <a:pt x="23" y="177"/>
                    </a:lnTo>
                    <a:lnTo>
                      <a:pt x="37" y="194"/>
                    </a:lnTo>
                    <a:lnTo>
                      <a:pt x="53" y="207"/>
                    </a:lnTo>
                    <a:lnTo>
                      <a:pt x="72" y="217"/>
                    </a:lnTo>
                    <a:lnTo>
                      <a:pt x="93" y="224"/>
                    </a:lnTo>
                    <a:lnTo>
                      <a:pt x="117" y="226"/>
                    </a:lnTo>
                    <a:lnTo>
                      <a:pt x="137" y="224"/>
                    </a:lnTo>
                    <a:lnTo>
                      <a:pt x="160" y="217"/>
                    </a:lnTo>
                    <a:lnTo>
                      <a:pt x="177" y="207"/>
                    </a:lnTo>
                    <a:lnTo>
                      <a:pt x="192" y="194"/>
                    </a:lnTo>
                    <a:lnTo>
                      <a:pt x="207" y="177"/>
                    </a:lnTo>
                    <a:lnTo>
                      <a:pt x="217" y="157"/>
                    </a:lnTo>
                    <a:lnTo>
                      <a:pt x="223" y="137"/>
                    </a:lnTo>
                    <a:lnTo>
                      <a:pt x="226" y="117"/>
                    </a:lnTo>
                    <a:lnTo>
                      <a:pt x="230" y="117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1" name="Freeform 1723">
                <a:extLst>
                  <a:ext uri="{FF2B5EF4-FFF2-40B4-BE49-F238E27FC236}">
                    <a16:creationId xmlns:a16="http://schemas.microsoft.com/office/drawing/2014/main" id="{7DEDEA18-53F7-460C-8422-610B08B9E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2265"/>
                <a:ext cx="74" cy="74"/>
              </a:xfrm>
              <a:custGeom>
                <a:avLst/>
                <a:gdLst>
                  <a:gd name="T0" fmla="*/ 220 w 223"/>
                  <a:gd name="T1" fmla="*/ 89 h 222"/>
                  <a:gd name="T2" fmla="*/ 204 w 223"/>
                  <a:gd name="T3" fmla="*/ 49 h 222"/>
                  <a:gd name="T4" fmla="*/ 174 w 223"/>
                  <a:gd name="T5" fmla="*/ 20 h 222"/>
                  <a:gd name="T6" fmla="*/ 134 w 223"/>
                  <a:gd name="T7" fmla="*/ 3 h 222"/>
                  <a:gd name="T8" fmla="*/ 90 w 223"/>
                  <a:gd name="T9" fmla="*/ 3 h 222"/>
                  <a:gd name="T10" fmla="*/ 50 w 223"/>
                  <a:gd name="T11" fmla="*/ 20 h 222"/>
                  <a:gd name="T12" fmla="*/ 20 w 223"/>
                  <a:gd name="T13" fmla="*/ 49 h 222"/>
                  <a:gd name="T14" fmla="*/ 4 w 223"/>
                  <a:gd name="T15" fmla="*/ 89 h 222"/>
                  <a:gd name="T16" fmla="*/ 4 w 223"/>
                  <a:gd name="T17" fmla="*/ 133 h 222"/>
                  <a:gd name="T18" fmla="*/ 20 w 223"/>
                  <a:gd name="T19" fmla="*/ 173 h 222"/>
                  <a:gd name="T20" fmla="*/ 50 w 223"/>
                  <a:gd name="T21" fmla="*/ 202 h 222"/>
                  <a:gd name="T22" fmla="*/ 90 w 223"/>
                  <a:gd name="T23" fmla="*/ 219 h 222"/>
                  <a:gd name="T24" fmla="*/ 134 w 223"/>
                  <a:gd name="T25" fmla="*/ 219 h 222"/>
                  <a:gd name="T26" fmla="*/ 174 w 223"/>
                  <a:gd name="T27" fmla="*/ 202 h 222"/>
                  <a:gd name="T28" fmla="*/ 204 w 223"/>
                  <a:gd name="T29" fmla="*/ 173 h 222"/>
                  <a:gd name="T30" fmla="*/ 220 w 223"/>
                  <a:gd name="T31" fmla="*/ 133 h 222"/>
                  <a:gd name="T32" fmla="*/ 220 w 223"/>
                  <a:gd name="T33" fmla="*/ 112 h 222"/>
                  <a:gd name="T34" fmla="*/ 210 w 223"/>
                  <a:gd name="T35" fmla="*/ 70 h 222"/>
                  <a:gd name="T36" fmla="*/ 187 w 223"/>
                  <a:gd name="T37" fmla="*/ 36 h 222"/>
                  <a:gd name="T38" fmla="*/ 154 w 223"/>
                  <a:gd name="T39" fmla="*/ 13 h 222"/>
                  <a:gd name="T40" fmla="*/ 114 w 223"/>
                  <a:gd name="T41" fmla="*/ 3 h 222"/>
                  <a:gd name="T42" fmla="*/ 71 w 223"/>
                  <a:gd name="T43" fmla="*/ 13 h 222"/>
                  <a:gd name="T44" fmla="*/ 37 w 223"/>
                  <a:gd name="T45" fmla="*/ 36 h 222"/>
                  <a:gd name="T46" fmla="*/ 14 w 223"/>
                  <a:gd name="T47" fmla="*/ 70 h 222"/>
                  <a:gd name="T48" fmla="*/ 8 w 223"/>
                  <a:gd name="T49" fmla="*/ 112 h 222"/>
                  <a:gd name="T50" fmla="*/ 14 w 223"/>
                  <a:gd name="T51" fmla="*/ 152 h 222"/>
                  <a:gd name="T52" fmla="*/ 37 w 223"/>
                  <a:gd name="T53" fmla="*/ 185 h 222"/>
                  <a:gd name="T54" fmla="*/ 71 w 223"/>
                  <a:gd name="T55" fmla="*/ 209 h 222"/>
                  <a:gd name="T56" fmla="*/ 114 w 223"/>
                  <a:gd name="T57" fmla="*/ 219 h 222"/>
                  <a:gd name="T58" fmla="*/ 154 w 223"/>
                  <a:gd name="T59" fmla="*/ 209 h 222"/>
                  <a:gd name="T60" fmla="*/ 187 w 223"/>
                  <a:gd name="T61" fmla="*/ 185 h 222"/>
                  <a:gd name="T62" fmla="*/ 210 w 223"/>
                  <a:gd name="T63" fmla="*/ 152 h 222"/>
                  <a:gd name="T64" fmla="*/ 220 w 223"/>
                  <a:gd name="T65" fmla="*/ 11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2">
                    <a:moveTo>
                      <a:pt x="223" y="112"/>
                    </a:moveTo>
                    <a:lnTo>
                      <a:pt x="220" y="89"/>
                    </a:lnTo>
                    <a:lnTo>
                      <a:pt x="214" y="70"/>
                    </a:lnTo>
                    <a:lnTo>
                      <a:pt x="204" y="49"/>
                    </a:lnTo>
                    <a:lnTo>
                      <a:pt x="191" y="32"/>
                    </a:lnTo>
                    <a:lnTo>
                      <a:pt x="174" y="20"/>
                    </a:lnTo>
                    <a:lnTo>
                      <a:pt x="157" y="9"/>
                    </a:lnTo>
                    <a:lnTo>
                      <a:pt x="134" y="3"/>
                    </a:lnTo>
                    <a:lnTo>
                      <a:pt x="114" y="0"/>
                    </a:lnTo>
                    <a:lnTo>
                      <a:pt x="90" y="3"/>
                    </a:lnTo>
                    <a:lnTo>
                      <a:pt x="71" y="9"/>
                    </a:lnTo>
                    <a:lnTo>
                      <a:pt x="50" y="20"/>
                    </a:lnTo>
                    <a:lnTo>
                      <a:pt x="34" y="32"/>
                    </a:lnTo>
                    <a:lnTo>
                      <a:pt x="20" y="49"/>
                    </a:lnTo>
                    <a:lnTo>
                      <a:pt x="10" y="70"/>
                    </a:lnTo>
                    <a:lnTo>
                      <a:pt x="4" y="89"/>
                    </a:lnTo>
                    <a:lnTo>
                      <a:pt x="0" y="112"/>
                    </a:lnTo>
                    <a:lnTo>
                      <a:pt x="4" y="133"/>
                    </a:lnTo>
                    <a:lnTo>
                      <a:pt x="10" y="152"/>
                    </a:lnTo>
                    <a:lnTo>
                      <a:pt x="20" y="173"/>
                    </a:lnTo>
                    <a:lnTo>
                      <a:pt x="34" y="190"/>
                    </a:lnTo>
                    <a:lnTo>
                      <a:pt x="50" y="202"/>
                    </a:lnTo>
                    <a:lnTo>
                      <a:pt x="71" y="213"/>
                    </a:lnTo>
                    <a:lnTo>
                      <a:pt x="90" y="219"/>
                    </a:lnTo>
                    <a:lnTo>
                      <a:pt x="114" y="222"/>
                    </a:lnTo>
                    <a:lnTo>
                      <a:pt x="134" y="219"/>
                    </a:lnTo>
                    <a:lnTo>
                      <a:pt x="157" y="213"/>
                    </a:lnTo>
                    <a:lnTo>
                      <a:pt x="174" y="202"/>
                    </a:lnTo>
                    <a:lnTo>
                      <a:pt x="191" y="190"/>
                    </a:lnTo>
                    <a:lnTo>
                      <a:pt x="204" y="173"/>
                    </a:lnTo>
                    <a:lnTo>
                      <a:pt x="214" y="152"/>
                    </a:lnTo>
                    <a:lnTo>
                      <a:pt x="220" y="133"/>
                    </a:lnTo>
                    <a:lnTo>
                      <a:pt x="223" y="112"/>
                    </a:lnTo>
                    <a:lnTo>
                      <a:pt x="220" y="112"/>
                    </a:lnTo>
                    <a:lnTo>
                      <a:pt x="217" y="89"/>
                    </a:lnTo>
                    <a:lnTo>
                      <a:pt x="210" y="70"/>
                    </a:lnTo>
                    <a:lnTo>
                      <a:pt x="200" y="53"/>
                    </a:lnTo>
                    <a:lnTo>
                      <a:pt x="187" y="36"/>
                    </a:lnTo>
                    <a:lnTo>
                      <a:pt x="174" y="23"/>
                    </a:lnTo>
                    <a:lnTo>
                      <a:pt x="154" y="13"/>
                    </a:lnTo>
                    <a:lnTo>
                      <a:pt x="134" y="6"/>
                    </a:lnTo>
                    <a:lnTo>
                      <a:pt x="114" y="3"/>
                    </a:lnTo>
                    <a:lnTo>
                      <a:pt x="90" y="6"/>
                    </a:lnTo>
                    <a:lnTo>
                      <a:pt x="71" y="13"/>
                    </a:lnTo>
                    <a:lnTo>
                      <a:pt x="54" y="23"/>
                    </a:lnTo>
                    <a:lnTo>
                      <a:pt x="37" y="36"/>
                    </a:lnTo>
                    <a:lnTo>
                      <a:pt x="25" y="53"/>
                    </a:lnTo>
                    <a:lnTo>
                      <a:pt x="14" y="70"/>
                    </a:lnTo>
                    <a:lnTo>
                      <a:pt x="8" y="89"/>
                    </a:lnTo>
                    <a:lnTo>
                      <a:pt x="8" y="112"/>
                    </a:lnTo>
                    <a:lnTo>
                      <a:pt x="8" y="133"/>
                    </a:lnTo>
                    <a:lnTo>
                      <a:pt x="14" y="152"/>
                    </a:lnTo>
                    <a:lnTo>
                      <a:pt x="25" y="169"/>
                    </a:lnTo>
                    <a:lnTo>
                      <a:pt x="37" y="185"/>
                    </a:lnTo>
                    <a:lnTo>
                      <a:pt x="54" y="199"/>
                    </a:lnTo>
                    <a:lnTo>
                      <a:pt x="71" y="209"/>
                    </a:lnTo>
                    <a:lnTo>
                      <a:pt x="90" y="215"/>
                    </a:lnTo>
                    <a:lnTo>
                      <a:pt x="114" y="219"/>
                    </a:lnTo>
                    <a:lnTo>
                      <a:pt x="134" y="215"/>
                    </a:lnTo>
                    <a:lnTo>
                      <a:pt x="154" y="209"/>
                    </a:lnTo>
                    <a:lnTo>
                      <a:pt x="174" y="199"/>
                    </a:lnTo>
                    <a:lnTo>
                      <a:pt x="187" y="185"/>
                    </a:lnTo>
                    <a:lnTo>
                      <a:pt x="200" y="169"/>
                    </a:lnTo>
                    <a:lnTo>
                      <a:pt x="210" y="152"/>
                    </a:lnTo>
                    <a:lnTo>
                      <a:pt x="217" y="133"/>
                    </a:lnTo>
                    <a:lnTo>
                      <a:pt x="220" y="112"/>
                    </a:lnTo>
                    <a:lnTo>
                      <a:pt x="223" y="112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2" name="Freeform 1724">
                <a:extLst>
                  <a:ext uri="{FF2B5EF4-FFF2-40B4-BE49-F238E27FC236}">
                    <a16:creationId xmlns:a16="http://schemas.microsoft.com/office/drawing/2014/main" id="{D457B7E0-97D5-4E59-BEF0-9AC2D3FC3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266"/>
                <a:ext cx="71" cy="72"/>
              </a:xfrm>
              <a:custGeom>
                <a:avLst/>
                <a:gdLst>
                  <a:gd name="T0" fmla="*/ 209 w 213"/>
                  <a:gd name="T1" fmla="*/ 86 h 216"/>
                  <a:gd name="T2" fmla="*/ 192 w 213"/>
                  <a:gd name="T3" fmla="*/ 50 h 216"/>
                  <a:gd name="T4" fmla="*/ 167 w 213"/>
                  <a:gd name="T5" fmla="*/ 20 h 216"/>
                  <a:gd name="T6" fmla="*/ 127 w 213"/>
                  <a:gd name="T7" fmla="*/ 3 h 216"/>
                  <a:gd name="T8" fmla="*/ 83 w 213"/>
                  <a:gd name="T9" fmla="*/ 3 h 216"/>
                  <a:gd name="T10" fmla="*/ 47 w 213"/>
                  <a:gd name="T11" fmla="*/ 20 h 216"/>
                  <a:gd name="T12" fmla="*/ 17 w 213"/>
                  <a:gd name="T13" fmla="*/ 50 h 216"/>
                  <a:gd name="T14" fmla="*/ 0 w 213"/>
                  <a:gd name="T15" fmla="*/ 86 h 216"/>
                  <a:gd name="T16" fmla="*/ 0 w 213"/>
                  <a:gd name="T17" fmla="*/ 130 h 216"/>
                  <a:gd name="T18" fmla="*/ 17 w 213"/>
                  <a:gd name="T19" fmla="*/ 166 h 216"/>
                  <a:gd name="T20" fmla="*/ 47 w 213"/>
                  <a:gd name="T21" fmla="*/ 196 h 216"/>
                  <a:gd name="T22" fmla="*/ 83 w 213"/>
                  <a:gd name="T23" fmla="*/ 212 h 216"/>
                  <a:gd name="T24" fmla="*/ 127 w 213"/>
                  <a:gd name="T25" fmla="*/ 212 h 216"/>
                  <a:gd name="T26" fmla="*/ 167 w 213"/>
                  <a:gd name="T27" fmla="*/ 196 h 216"/>
                  <a:gd name="T28" fmla="*/ 192 w 213"/>
                  <a:gd name="T29" fmla="*/ 166 h 216"/>
                  <a:gd name="T30" fmla="*/ 209 w 213"/>
                  <a:gd name="T31" fmla="*/ 130 h 216"/>
                  <a:gd name="T32" fmla="*/ 209 w 213"/>
                  <a:gd name="T33" fmla="*/ 109 h 216"/>
                  <a:gd name="T34" fmla="*/ 200 w 213"/>
                  <a:gd name="T35" fmla="*/ 69 h 216"/>
                  <a:gd name="T36" fmla="*/ 180 w 213"/>
                  <a:gd name="T37" fmla="*/ 37 h 216"/>
                  <a:gd name="T38" fmla="*/ 146 w 213"/>
                  <a:gd name="T39" fmla="*/ 12 h 216"/>
                  <a:gd name="T40" fmla="*/ 106 w 213"/>
                  <a:gd name="T41" fmla="*/ 6 h 216"/>
                  <a:gd name="T42" fmla="*/ 68 w 213"/>
                  <a:gd name="T43" fmla="*/ 12 h 216"/>
                  <a:gd name="T44" fmla="*/ 32 w 213"/>
                  <a:gd name="T45" fmla="*/ 37 h 216"/>
                  <a:gd name="T46" fmla="*/ 9 w 213"/>
                  <a:gd name="T47" fmla="*/ 69 h 216"/>
                  <a:gd name="T48" fmla="*/ 3 w 213"/>
                  <a:gd name="T49" fmla="*/ 109 h 216"/>
                  <a:gd name="T50" fmla="*/ 9 w 213"/>
                  <a:gd name="T51" fmla="*/ 149 h 216"/>
                  <a:gd name="T52" fmla="*/ 32 w 213"/>
                  <a:gd name="T53" fmla="*/ 179 h 216"/>
                  <a:gd name="T54" fmla="*/ 68 w 213"/>
                  <a:gd name="T55" fmla="*/ 203 h 216"/>
                  <a:gd name="T56" fmla="*/ 106 w 213"/>
                  <a:gd name="T57" fmla="*/ 210 h 216"/>
                  <a:gd name="T58" fmla="*/ 146 w 213"/>
                  <a:gd name="T59" fmla="*/ 203 h 216"/>
                  <a:gd name="T60" fmla="*/ 180 w 213"/>
                  <a:gd name="T61" fmla="*/ 179 h 216"/>
                  <a:gd name="T62" fmla="*/ 200 w 213"/>
                  <a:gd name="T63" fmla="*/ 149 h 216"/>
                  <a:gd name="T64" fmla="*/ 209 w 213"/>
                  <a:gd name="T65" fmla="*/ 10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6">
                    <a:moveTo>
                      <a:pt x="213" y="109"/>
                    </a:moveTo>
                    <a:lnTo>
                      <a:pt x="209" y="86"/>
                    </a:lnTo>
                    <a:lnTo>
                      <a:pt x="203" y="67"/>
                    </a:lnTo>
                    <a:lnTo>
                      <a:pt x="192" y="50"/>
                    </a:lnTo>
                    <a:lnTo>
                      <a:pt x="180" y="33"/>
                    </a:lnTo>
                    <a:lnTo>
                      <a:pt x="167" y="20"/>
                    </a:lnTo>
                    <a:lnTo>
                      <a:pt x="146" y="10"/>
                    </a:lnTo>
                    <a:lnTo>
                      <a:pt x="127" y="3"/>
                    </a:lnTo>
                    <a:lnTo>
                      <a:pt x="106" y="0"/>
                    </a:lnTo>
                    <a:lnTo>
                      <a:pt x="83" y="3"/>
                    </a:lnTo>
                    <a:lnTo>
                      <a:pt x="63" y="10"/>
                    </a:lnTo>
                    <a:lnTo>
                      <a:pt x="47" y="20"/>
                    </a:lnTo>
                    <a:lnTo>
                      <a:pt x="30" y="33"/>
                    </a:lnTo>
                    <a:lnTo>
                      <a:pt x="17" y="50"/>
                    </a:lnTo>
                    <a:lnTo>
                      <a:pt x="7" y="67"/>
                    </a:lnTo>
                    <a:lnTo>
                      <a:pt x="0" y="86"/>
                    </a:lnTo>
                    <a:lnTo>
                      <a:pt x="0" y="109"/>
                    </a:lnTo>
                    <a:lnTo>
                      <a:pt x="0" y="130"/>
                    </a:lnTo>
                    <a:lnTo>
                      <a:pt x="7" y="149"/>
                    </a:lnTo>
                    <a:lnTo>
                      <a:pt x="17" y="166"/>
                    </a:lnTo>
                    <a:lnTo>
                      <a:pt x="30" y="182"/>
                    </a:lnTo>
                    <a:lnTo>
                      <a:pt x="47" y="196"/>
                    </a:lnTo>
                    <a:lnTo>
                      <a:pt x="63" y="206"/>
                    </a:lnTo>
                    <a:lnTo>
                      <a:pt x="83" y="212"/>
                    </a:lnTo>
                    <a:lnTo>
                      <a:pt x="106" y="216"/>
                    </a:lnTo>
                    <a:lnTo>
                      <a:pt x="127" y="212"/>
                    </a:lnTo>
                    <a:lnTo>
                      <a:pt x="146" y="206"/>
                    </a:lnTo>
                    <a:lnTo>
                      <a:pt x="167" y="196"/>
                    </a:lnTo>
                    <a:lnTo>
                      <a:pt x="180" y="182"/>
                    </a:lnTo>
                    <a:lnTo>
                      <a:pt x="192" y="166"/>
                    </a:lnTo>
                    <a:lnTo>
                      <a:pt x="203" y="149"/>
                    </a:lnTo>
                    <a:lnTo>
                      <a:pt x="209" y="130"/>
                    </a:lnTo>
                    <a:lnTo>
                      <a:pt x="213" y="109"/>
                    </a:lnTo>
                    <a:lnTo>
                      <a:pt x="209" y="109"/>
                    </a:lnTo>
                    <a:lnTo>
                      <a:pt x="207" y="86"/>
                    </a:lnTo>
                    <a:lnTo>
                      <a:pt x="200" y="69"/>
                    </a:lnTo>
                    <a:lnTo>
                      <a:pt x="190" y="50"/>
                    </a:lnTo>
                    <a:lnTo>
                      <a:pt x="180" y="37"/>
                    </a:lnTo>
                    <a:lnTo>
                      <a:pt x="163" y="23"/>
                    </a:lnTo>
                    <a:lnTo>
                      <a:pt x="146" y="12"/>
                    </a:lnTo>
                    <a:lnTo>
                      <a:pt x="127" y="6"/>
                    </a:lnTo>
                    <a:lnTo>
                      <a:pt x="106" y="6"/>
                    </a:lnTo>
                    <a:lnTo>
                      <a:pt x="83" y="6"/>
                    </a:lnTo>
                    <a:lnTo>
                      <a:pt x="68" y="12"/>
                    </a:lnTo>
                    <a:lnTo>
                      <a:pt x="47" y="23"/>
                    </a:lnTo>
                    <a:lnTo>
                      <a:pt x="32" y="37"/>
                    </a:lnTo>
                    <a:lnTo>
                      <a:pt x="20" y="50"/>
                    </a:lnTo>
                    <a:lnTo>
                      <a:pt x="9" y="69"/>
                    </a:lnTo>
                    <a:lnTo>
                      <a:pt x="3" y="86"/>
                    </a:lnTo>
                    <a:lnTo>
                      <a:pt x="3" y="109"/>
                    </a:lnTo>
                    <a:lnTo>
                      <a:pt x="3" y="130"/>
                    </a:lnTo>
                    <a:lnTo>
                      <a:pt x="9" y="149"/>
                    </a:lnTo>
                    <a:lnTo>
                      <a:pt x="20" y="166"/>
                    </a:lnTo>
                    <a:lnTo>
                      <a:pt x="32" y="179"/>
                    </a:lnTo>
                    <a:lnTo>
                      <a:pt x="47" y="193"/>
                    </a:lnTo>
                    <a:lnTo>
                      <a:pt x="68" y="203"/>
                    </a:lnTo>
                    <a:lnTo>
                      <a:pt x="83" y="210"/>
                    </a:lnTo>
                    <a:lnTo>
                      <a:pt x="106" y="210"/>
                    </a:lnTo>
                    <a:lnTo>
                      <a:pt x="127" y="210"/>
                    </a:lnTo>
                    <a:lnTo>
                      <a:pt x="146" y="203"/>
                    </a:lnTo>
                    <a:lnTo>
                      <a:pt x="163" y="193"/>
                    </a:lnTo>
                    <a:lnTo>
                      <a:pt x="180" y="179"/>
                    </a:lnTo>
                    <a:lnTo>
                      <a:pt x="190" y="166"/>
                    </a:lnTo>
                    <a:lnTo>
                      <a:pt x="200" y="149"/>
                    </a:lnTo>
                    <a:lnTo>
                      <a:pt x="207" y="130"/>
                    </a:lnTo>
                    <a:lnTo>
                      <a:pt x="209" y="109"/>
                    </a:lnTo>
                    <a:lnTo>
                      <a:pt x="213" y="109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3" name="Freeform 1725">
                <a:extLst>
                  <a:ext uri="{FF2B5EF4-FFF2-40B4-BE49-F238E27FC236}">
                    <a16:creationId xmlns:a16="http://schemas.microsoft.com/office/drawing/2014/main" id="{C9048C84-C2A8-41BF-BE95-6B57CAFC4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268"/>
                <a:ext cx="68" cy="68"/>
              </a:xfrm>
              <a:custGeom>
                <a:avLst/>
                <a:gdLst>
                  <a:gd name="T0" fmla="*/ 204 w 206"/>
                  <a:gd name="T1" fmla="*/ 80 h 204"/>
                  <a:gd name="T2" fmla="*/ 187 w 206"/>
                  <a:gd name="T3" fmla="*/ 44 h 204"/>
                  <a:gd name="T4" fmla="*/ 160 w 206"/>
                  <a:gd name="T5" fmla="*/ 17 h 204"/>
                  <a:gd name="T6" fmla="*/ 124 w 206"/>
                  <a:gd name="T7" fmla="*/ 0 h 204"/>
                  <a:gd name="T8" fmla="*/ 80 w 206"/>
                  <a:gd name="T9" fmla="*/ 0 h 204"/>
                  <a:gd name="T10" fmla="*/ 44 w 206"/>
                  <a:gd name="T11" fmla="*/ 17 h 204"/>
                  <a:gd name="T12" fmla="*/ 17 w 206"/>
                  <a:gd name="T13" fmla="*/ 44 h 204"/>
                  <a:gd name="T14" fmla="*/ 0 w 206"/>
                  <a:gd name="T15" fmla="*/ 80 h 204"/>
                  <a:gd name="T16" fmla="*/ 0 w 206"/>
                  <a:gd name="T17" fmla="*/ 124 h 204"/>
                  <a:gd name="T18" fmla="*/ 17 w 206"/>
                  <a:gd name="T19" fmla="*/ 160 h 204"/>
                  <a:gd name="T20" fmla="*/ 44 w 206"/>
                  <a:gd name="T21" fmla="*/ 187 h 204"/>
                  <a:gd name="T22" fmla="*/ 80 w 206"/>
                  <a:gd name="T23" fmla="*/ 204 h 204"/>
                  <a:gd name="T24" fmla="*/ 124 w 206"/>
                  <a:gd name="T25" fmla="*/ 204 h 204"/>
                  <a:gd name="T26" fmla="*/ 160 w 206"/>
                  <a:gd name="T27" fmla="*/ 187 h 204"/>
                  <a:gd name="T28" fmla="*/ 187 w 206"/>
                  <a:gd name="T29" fmla="*/ 160 h 204"/>
                  <a:gd name="T30" fmla="*/ 204 w 206"/>
                  <a:gd name="T31" fmla="*/ 124 h 204"/>
                  <a:gd name="T32" fmla="*/ 200 w 206"/>
                  <a:gd name="T33" fmla="*/ 103 h 204"/>
                  <a:gd name="T34" fmla="*/ 194 w 206"/>
                  <a:gd name="T35" fmla="*/ 63 h 204"/>
                  <a:gd name="T36" fmla="*/ 174 w 206"/>
                  <a:gd name="T37" fmla="*/ 34 h 204"/>
                  <a:gd name="T38" fmla="*/ 140 w 206"/>
                  <a:gd name="T39" fmla="*/ 11 h 204"/>
                  <a:gd name="T40" fmla="*/ 103 w 206"/>
                  <a:gd name="T41" fmla="*/ 4 h 204"/>
                  <a:gd name="T42" fmla="*/ 65 w 206"/>
                  <a:gd name="T43" fmla="*/ 11 h 204"/>
                  <a:gd name="T44" fmla="*/ 34 w 206"/>
                  <a:gd name="T45" fmla="*/ 34 h 204"/>
                  <a:gd name="T46" fmla="*/ 10 w 206"/>
                  <a:gd name="T47" fmla="*/ 63 h 204"/>
                  <a:gd name="T48" fmla="*/ 4 w 206"/>
                  <a:gd name="T49" fmla="*/ 103 h 204"/>
                  <a:gd name="T50" fmla="*/ 10 w 206"/>
                  <a:gd name="T51" fmla="*/ 141 h 204"/>
                  <a:gd name="T52" fmla="*/ 34 w 206"/>
                  <a:gd name="T53" fmla="*/ 173 h 204"/>
                  <a:gd name="T54" fmla="*/ 65 w 206"/>
                  <a:gd name="T55" fmla="*/ 193 h 204"/>
                  <a:gd name="T56" fmla="*/ 103 w 206"/>
                  <a:gd name="T57" fmla="*/ 200 h 204"/>
                  <a:gd name="T58" fmla="*/ 140 w 206"/>
                  <a:gd name="T59" fmla="*/ 193 h 204"/>
                  <a:gd name="T60" fmla="*/ 174 w 206"/>
                  <a:gd name="T61" fmla="*/ 173 h 204"/>
                  <a:gd name="T62" fmla="*/ 194 w 206"/>
                  <a:gd name="T63" fmla="*/ 141 h 204"/>
                  <a:gd name="T64" fmla="*/ 200 w 206"/>
                  <a:gd name="T65" fmla="*/ 1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4">
                    <a:moveTo>
                      <a:pt x="206" y="103"/>
                    </a:moveTo>
                    <a:lnTo>
                      <a:pt x="204" y="80"/>
                    </a:lnTo>
                    <a:lnTo>
                      <a:pt x="197" y="63"/>
                    </a:lnTo>
                    <a:lnTo>
                      <a:pt x="187" y="44"/>
                    </a:lnTo>
                    <a:lnTo>
                      <a:pt x="177" y="31"/>
                    </a:lnTo>
                    <a:lnTo>
                      <a:pt x="160" y="17"/>
                    </a:lnTo>
                    <a:lnTo>
                      <a:pt x="143" y="6"/>
                    </a:lnTo>
                    <a:lnTo>
                      <a:pt x="124" y="0"/>
                    </a:lnTo>
                    <a:lnTo>
                      <a:pt x="103" y="0"/>
                    </a:lnTo>
                    <a:lnTo>
                      <a:pt x="80" y="0"/>
                    </a:lnTo>
                    <a:lnTo>
                      <a:pt x="65" y="6"/>
                    </a:lnTo>
                    <a:lnTo>
                      <a:pt x="44" y="17"/>
                    </a:lnTo>
                    <a:lnTo>
                      <a:pt x="29" y="31"/>
                    </a:lnTo>
                    <a:lnTo>
                      <a:pt x="17" y="44"/>
                    </a:lnTo>
                    <a:lnTo>
                      <a:pt x="6" y="63"/>
                    </a:lnTo>
                    <a:lnTo>
                      <a:pt x="0" y="80"/>
                    </a:lnTo>
                    <a:lnTo>
                      <a:pt x="0" y="103"/>
                    </a:lnTo>
                    <a:lnTo>
                      <a:pt x="0" y="124"/>
                    </a:lnTo>
                    <a:lnTo>
                      <a:pt x="6" y="143"/>
                    </a:lnTo>
                    <a:lnTo>
                      <a:pt x="17" y="160"/>
                    </a:lnTo>
                    <a:lnTo>
                      <a:pt x="29" y="173"/>
                    </a:lnTo>
                    <a:lnTo>
                      <a:pt x="44" y="187"/>
                    </a:lnTo>
                    <a:lnTo>
                      <a:pt x="65" y="197"/>
                    </a:lnTo>
                    <a:lnTo>
                      <a:pt x="80" y="204"/>
                    </a:lnTo>
                    <a:lnTo>
                      <a:pt x="103" y="204"/>
                    </a:lnTo>
                    <a:lnTo>
                      <a:pt x="124" y="204"/>
                    </a:lnTo>
                    <a:lnTo>
                      <a:pt x="143" y="197"/>
                    </a:lnTo>
                    <a:lnTo>
                      <a:pt x="160" y="187"/>
                    </a:lnTo>
                    <a:lnTo>
                      <a:pt x="177" y="173"/>
                    </a:lnTo>
                    <a:lnTo>
                      <a:pt x="187" y="160"/>
                    </a:lnTo>
                    <a:lnTo>
                      <a:pt x="197" y="143"/>
                    </a:lnTo>
                    <a:lnTo>
                      <a:pt x="204" y="124"/>
                    </a:lnTo>
                    <a:lnTo>
                      <a:pt x="206" y="103"/>
                    </a:lnTo>
                    <a:lnTo>
                      <a:pt x="200" y="103"/>
                    </a:lnTo>
                    <a:lnTo>
                      <a:pt x="200" y="84"/>
                    </a:lnTo>
                    <a:lnTo>
                      <a:pt x="194" y="63"/>
                    </a:lnTo>
                    <a:lnTo>
                      <a:pt x="183" y="46"/>
                    </a:lnTo>
                    <a:lnTo>
                      <a:pt x="174" y="34"/>
                    </a:lnTo>
                    <a:lnTo>
                      <a:pt x="157" y="21"/>
                    </a:lnTo>
                    <a:lnTo>
                      <a:pt x="140" y="11"/>
                    </a:lnTo>
                    <a:lnTo>
                      <a:pt x="124" y="4"/>
                    </a:lnTo>
                    <a:lnTo>
                      <a:pt x="103" y="4"/>
                    </a:lnTo>
                    <a:lnTo>
                      <a:pt x="84" y="4"/>
                    </a:lnTo>
                    <a:lnTo>
                      <a:pt x="65" y="11"/>
                    </a:lnTo>
                    <a:lnTo>
                      <a:pt x="48" y="21"/>
                    </a:lnTo>
                    <a:lnTo>
                      <a:pt x="34" y="34"/>
                    </a:lnTo>
                    <a:lnTo>
                      <a:pt x="20" y="46"/>
                    </a:lnTo>
                    <a:lnTo>
                      <a:pt x="10" y="63"/>
                    </a:lnTo>
                    <a:lnTo>
                      <a:pt x="4" y="84"/>
                    </a:lnTo>
                    <a:lnTo>
                      <a:pt x="4" y="103"/>
                    </a:lnTo>
                    <a:lnTo>
                      <a:pt x="4" y="124"/>
                    </a:lnTo>
                    <a:lnTo>
                      <a:pt x="10" y="141"/>
                    </a:lnTo>
                    <a:lnTo>
                      <a:pt x="20" y="157"/>
                    </a:lnTo>
                    <a:lnTo>
                      <a:pt x="34" y="173"/>
                    </a:lnTo>
                    <a:lnTo>
                      <a:pt x="48" y="183"/>
                    </a:lnTo>
                    <a:lnTo>
                      <a:pt x="65" y="193"/>
                    </a:lnTo>
                    <a:lnTo>
                      <a:pt x="84" y="200"/>
                    </a:lnTo>
                    <a:lnTo>
                      <a:pt x="103" y="200"/>
                    </a:lnTo>
                    <a:lnTo>
                      <a:pt x="124" y="200"/>
                    </a:lnTo>
                    <a:lnTo>
                      <a:pt x="140" y="193"/>
                    </a:lnTo>
                    <a:lnTo>
                      <a:pt x="157" y="183"/>
                    </a:lnTo>
                    <a:lnTo>
                      <a:pt x="174" y="173"/>
                    </a:lnTo>
                    <a:lnTo>
                      <a:pt x="183" y="157"/>
                    </a:lnTo>
                    <a:lnTo>
                      <a:pt x="194" y="141"/>
                    </a:lnTo>
                    <a:lnTo>
                      <a:pt x="200" y="124"/>
                    </a:lnTo>
                    <a:lnTo>
                      <a:pt x="200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4" name="Freeform 1726">
                <a:extLst>
                  <a:ext uri="{FF2B5EF4-FFF2-40B4-BE49-F238E27FC236}">
                    <a16:creationId xmlns:a16="http://schemas.microsoft.com/office/drawing/2014/main" id="{7D8042DA-C5D1-40AB-BACD-A5EF4DA5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2269"/>
                <a:ext cx="65" cy="65"/>
              </a:xfrm>
              <a:custGeom>
                <a:avLst/>
                <a:gdLst>
                  <a:gd name="T0" fmla="*/ 196 w 196"/>
                  <a:gd name="T1" fmla="*/ 80 h 196"/>
                  <a:gd name="T2" fmla="*/ 180 w 196"/>
                  <a:gd name="T3" fmla="*/ 42 h 196"/>
                  <a:gd name="T4" fmla="*/ 154 w 196"/>
                  <a:gd name="T5" fmla="*/ 17 h 196"/>
                  <a:gd name="T6" fmla="*/ 120 w 196"/>
                  <a:gd name="T7" fmla="*/ 0 h 196"/>
                  <a:gd name="T8" fmla="*/ 80 w 196"/>
                  <a:gd name="T9" fmla="*/ 0 h 196"/>
                  <a:gd name="T10" fmla="*/ 43 w 196"/>
                  <a:gd name="T11" fmla="*/ 17 h 196"/>
                  <a:gd name="T12" fmla="*/ 17 w 196"/>
                  <a:gd name="T13" fmla="*/ 42 h 196"/>
                  <a:gd name="T14" fmla="*/ 0 w 196"/>
                  <a:gd name="T15" fmla="*/ 80 h 196"/>
                  <a:gd name="T16" fmla="*/ 0 w 196"/>
                  <a:gd name="T17" fmla="*/ 120 h 196"/>
                  <a:gd name="T18" fmla="*/ 17 w 196"/>
                  <a:gd name="T19" fmla="*/ 153 h 196"/>
                  <a:gd name="T20" fmla="*/ 43 w 196"/>
                  <a:gd name="T21" fmla="*/ 179 h 196"/>
                  <a:gd name="T22" fmla="*/ 80 w 196"/>
                  <a:gd name="T23" fmla="*/ 196 h 196"/>
                  <a:gd name="T24" fmla="*/ 120 w 196"/>
                  <a:gd name="T25" fmla="*/ 196 h 196"/>
                  <a:gd name="T26" fmla="*/ 154 w 196"/>
                  <a:gd name="T27" fmla="*/ 179 h 196"/>
                  <a:gd name="T28" fmla="*/ 180 w 196"/>
                  <a:gd name="T29" fmla="*/ 153 h 196"/>
                  <a:gd name="T30" fmla="*/ 196 w 196"/>
                  <a:gd name="T31" fmla="*/ 120 h 196"/>
                  <a:gd name="T32" fmla="*/ 192 w 196"/>
                  <a:gd name="T33" fmla="*/ 99 h 196"/>
                  <a:gd name="T34" fmla="*/ 186 w 196"/>
                  <a:gd name="T35" fmla="*/ 59 h 196"/>
                  <a:gd name="T36" fmla="*/ 166 w 196"/>
                  <a:gd name="T37" fmla="*/ 30 h 196"/>
                  <a:gd name="T38" fmla="*/ 135 w 196"/>
                  <a:gd name="T39" fmla="*/ 10 h 196"/>
                  <a:gd name="T40" fmla="*/ 100 w 196"/>
                  <a:gd name="T41" fmla="*/ 2 h 196"/>
                  <a:gd name="T42" fmla="*/ 63 w 196"/>
                  <a:gd name="T43" fmla="*/ 10 h 196"/>
                  <a:gd name="T44" fmla="*/ 30 w 196"/>
                  <a:gd name="T45" fmla="*/ 30 h 196"/>
                  <a:gd name="T46" fmla="*/ 11 w 196"/>
                  <a:gd name="T47" fmla="*/ 59 h 196"/>
                  <a:gd name="T48" fmla="*/ 3 w 196"/>
                  <a:gd name="T49" fmla="*/ 99 h 196"/>
                  <a:gd name="T50" fmla="*/ 11 w 196"/>
                  <a:gd name="T51" fmla="*/ 137 h 196"/>
                  <a:gd name="T52" fmla="*/ 30 w 196"/>
                  <a:gd name="T53" fmla="*/ 167 h 196"/>
                  <a:gd name="T54" fmla="*/ 63 w 196"/>
                  <a:gd name="T55" fmla="*/ 186 h 196"/>
                  <a:gd name="T56" fmla="*/ 100 w 196"/>
                  <a:gd name="T57" fmla="*/ 193 h 196"/>
                  <a:gd name="T58" fmla="*/ 135 w 196"/>
                  <a:gd name="T59" fmla="*/ 186 h 196"/>
                  <a:gd name="T60" fmla="*/ 166 w 196"/>
                  <a:gd name="T61" fmla="*/ 167 h 196"/>
                  <a:gd name="T62" fmla="*/ 186 w 196"/>
                  <a:gd name="T63" fmla="*/ 137 h 196"/>
                  <a:gd name="T64" fmla="*/ 192 w 196"/>
                  <a:gd name="T65" fmla="*/ 9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196">
                    <a:moveTo>
                      <a:pt x="196" y="99"/>
                    </a:moveTo>
                    <a:lnTo>
                      <a:pt x="196" y="80"/>
                    </a:lnTo>
                    <a:lnTo>
                      <a:pt x="190" y="59"/>
                    </a:lnTo>
                    <a:lnTo>
                      <a:pt x="180" y="42"/>
                    </a:lnTo>
                    <a:lnTo>
                      <a:pt x="169" y="30"/>
                    </a:lnTo>
                    <a:lnTo>
                      <a:pt x="154" y="17"/>
                    </a:lnTo>
                    <a:lnTo>
                      <a:pt x="135" y="7"/>
                    </a:lnTo>
                    <a:lnTo>
                      <a:pt x="120" y="0"/>
                    </a:lnTo>
                    <a:lnTo>
                      <a:pt x="100" y="0"/>
                    </a:lnTo>
                    <a:lnTo>
                      <a:pt x="80" y="0"/>
                    </a:lnTo>
                    <a:lnTo>
                      <a:pt x="60" y="7"/>
                    </a:lnTo>
                    <a:lnTo>
                      <a:pt x="43" y="17"/>
                    </a:lnTo>
                    <a:lnTo>
                      <a:pt x="30" y="30"/>
                    </a:lnTo>
                    <a:lnTo>
                      <a:pt x="17" y="42"/>
                    </a:lnTo>
                    <a:lnTo>
                      <a:pt x="6" y="59"/>
                    </a:lnTo>
                    <a:lnTo>
                      <a:pt x="0" y="80"/>
                    </a:lnTo>
                    <a:lnTo>
                      <a:pt x="0" y="99"/>
                    </a:lnTo>
                    <a:lnTo>
                      <a:pt x="0" y="120"/>
                    </a:lnTo>
                    <a:lnTo>
                      <a:pt x="6" y="137"/>
                    </a:lnTo>
                    <a:lnTo>
                      <a:pt x="17" y="153"/>
                    </a:lnTo>
                    <a:lnTo>
                      <a:pt x="30" y="169"/>
                    </a:lnTo>
                    <a:lnTo>
                      <a:pt x="43" y="179"/>
                    </a:lnTo>
                    <a:lnTo>
                      <a:pt x="60" y="189"/>
                    </a:lnTo>
                    <a:lnTo>
                      <a:pt x="80" y="196"/>
                    </a:lnTo>
                    <a:lnTo>
                      <a:pt x="100" y="196"/>
                    </a:lnTo>
                    <a:lnTo>
                      <a:pt x="120" y="196"/>
                    </a:lnTo>
                    <a:lnTo>
                      <a:pt x="135" y="189"/>
                    </a:lnTo>
                    <a:lnTo>
                      <a:pt x="154" y="179"/>
                    </a:lnTo>
                    <a:lnTo>
                      <a:pt x="169" y="169"/>
                    </a:lnTo>
                    <a:lnTo>
                      <a:pt x="180" y="153"/>
                    </a:lnTo>
                    <a:lnTo>
                      <a:pt x="190" y="137"/>
                    </a:lnTo>
                    <a:lnTo>
                      <a:pt x="196" y="120"/>
                    </a:lnTo>
                    <a:lnTo>
                      <a:pt x="196" y="99"/>
                    </a:lnTo>
                    <a:lnTo>
                      <a:pt x="192" y="99"/>
                    </a:lnTo>
                    <a:lnTo>
                      <a:pt x="192" y="80"/>
                    </a:lnTo>
                    <a:lnTo>
                      <a:pt x="186" y="59"/>
                    </a:lnTo>
                    <a:lnTo>
                      <a:pt x="177" y="47"/>
                    </a:lnTo>
                    <a:lnTo>
                      <a:pt x="166" y="30"/>
                    </a:lnTo>
                    <a:lnTo>
                      <a:pt x="154" y="19"/>
                    </a:lnTo>
                    <a:lnTo>
                      <a:pt x="135" y="10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0" y="7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0" y="30"/>
                    </a:lnTo>
                    <a:lnTo>
                      <a:pt x="20" y="47"/>
                    </a:lnTo>
                    <a:lnTo>
                      <a:pt x="11" y="59"/>
                    </a:lnTo>
                    <a:lnTo>
                      <a:pt x="6" y="80"/>
                    </a:lnTo>
                    <a:lnTo>
                      <a:pt x="3" y="99"/>
                    </a:lnTo>
                    <a:lnTo>
                      <a:pt x="6" y="116"/>
                    </a:lnTo>
                    <a:lnTo>
                      <a:pt x="11" y="137"/>
                    </a:lnTo>
                    <a:lnTo>
                      <a:pt x="20" y="153"/>
                    </a:lnTo>
                    <a:lnTo>
                      <a:pt x="30" y="167"/>
                    </a:lnTo>
                    <a:lnTo>
                      <a:pt x="46" y="177"/>
                    </a:lnTo>
                    <a:lnTo>
                      <a:pt x="63" y="186"/>
                    </a:lnTo>
                    <a:lnTo>
                      <a:pt x="80" y="193"/>
                    </a:lnTo>
                    <a:lnTo>
                      <a:pt x="100" y="193"/>
                    </a:lnTo>
                    <a:lnTo>
                      <a:pt x="116" y="193"/>
                    </a:lnTo>
                    <a:lnTo>
                      <a:pt x="135" y="186"/>
                    </a:lnTo>
                    <a:lnTo>
                      <a:pt x="154" y="177"/>
                    </a:lnTo>
                    <a:lnTo>
                      <a:pt x="166" y="167"/>
                    </a:lnTo>
                    <a:lnTo>
                      <a:pt x="177" y="153"/>
                    </a:lnTo>
                    <a:lnTo>
                      <a:pt x="186" y="137"/>
                    </a:lnTo>
                    <a:lnTo>
                      <a:pt x="192" y="116"/>
                    </a:lnTo>
                    <a:lnTo>
                      <a:pt x="192" y="99"/>
                    </a:lnTo>
                    <a:lnTo>
                      <a:pt x="196" y="99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5" name="Freeform 1727">
                <a:extLst>
                  <a:ext uri="{FF2B5EF4-FFF2-40B4-BE49-F238E27FC236}">
                    <a16:creationId xmlns:a16="http://schemas.microsoft.com/office/drawing/2014/main" id="{E757DA40-D9B9-477E-9B9C-4725D8FF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270"/>
                <a:ext cx="63" cy="63"/>
              </a:xfrm>
              <a:custGeom>
                <a:avLst/>
                <a:gdLst>
                  <a:gd name="T0" fmla="*/ 189 w 189"/>
                  <a:gd name="T1" fmla="*/ 76 h 189"/>
                  <a:gd name="T2" fmla="*/ 174 w 189"/>
                  <a:gd name="T3" fmla="*/ 43 h 189"/>
                  <a:gd name="T4" fmla="*/ 151 w 189"/>
                  <a:gd name="T5" fmla="*/ 17 h 189"/>
                  <a:gd name="T6" fmla="*/ 113 w 189"/>
                  <a:gd name="T7" fmla="*/ 3 h 189"/>
                  <a:gd name="T8" fmla="*/ 77 w 189"/>
                  <a:gd name="T9" fmla="*/ 3 h 189"/>
                  <a:gd name="T10" fmla="*/ 43 w 189"/>
                  <a:gd name="T11" fmla="*/ 17 h 189"/>
                  <a:gd name="T12" fmla="*/ 17 w 189"/>
                  <a:gd name="T13" fmla="*/ 43 h 189"/>
                  <a:gd name="T14" fmla="*/ 3 w 189"/>
                  <a:gd name="T15" fmla="*/ 76 h 189"/>
                  <a:gd name="T16" fmla="*/ 3 w 189"/>
                  <a:gd name="T17" fmla="*/ 113 h 189"/>
                  <a:gd name="T18" fmla="*/ 17 w 189"/>
                  <a:gd name="T19" fmla="*/ 149 h 189"/>
                  <a:gd name="T20" fmla="*/ 43 w 189"/>
                  <a:gd name="T21" fmla="*/ 173 h 189"/>
                  <a:gd name="T22" fmla="*/ 77 w 189"/>
                  <a:gd name="T23" fmla="*/ 189 h 189"/>
                  <a:gd name="T24" fmla="*/ 113 w 189"/>
                  <a:gd name="T25" fmla="*/ 189 h 189"/>
                  <a:gd name="T26" fmla="*/ 151 w 189"/>
                  <a:gd name="T27" fmla="*/ 173 h 189"/>
                  <a:gd name="T28" fmla="*/ 174 w 189"/>
                  <a:gd name="T29" fmla="*/ 149 h 189"/>
                  <a:gd name="T30" fmla="*/ 189 w 189"/>
                  <a:gd name="T31" fmla="*/ 113 h 189"/>
                  <a:gd name="T32" fmla="*/ 187 w 189"/>
                  <a:gd name="T33" fmla="*/ 96 h 189"/>
                  <a:gd name="T34" fmla="*/ 180 w 189"/>
                  <a:gd name="T35" fmla="*/ 59 h 189"/>
                  <a:gd name="T36" fmla="*/ 160 w 189"/>
                  <a:gd name="T37" fmla="*/ 30 h 189"/>
                  <a:gd name="T38" fmla="*/ 130 w 189"/>
                  <a:gd name="T39" fmla="*/ 9 h 189"/>
                  <a:gd name="T40" fmla="*/ 97 w 189"/>
                  <a:gd name="T41" fmla="*/ 3 h 189"/>
                  <a:gd name="T42" fmla="*/ 60 w 189"/>
                  <a:gd name="T43" fmla="*/ 9 h 189"/>
                  <a:gd name="T44" fmla="*/ 31 w 189"/>
                  <a:gd name="T45" fmla="*/ 30 h 189"/>
                  <a:gd name="T46" fmla="*/ 10 w 189"/>
                  <a:gd name="T47" fmla="*/ 59 h 189"/>
                  <a:gd name="T48" fmla="*/ 3 w 189"/>
                  <a:gd name="T49" fmla="*/ 96 h 189"/>
                  <a:gd name="T50" fmla="*/ 10 w 189"/>
                  <a:gd name="T51" fmla="*/ 129 h 189"/>
                  <a:gd name="T52" fmla="*/ 31 w 189"/>
                  <a:gd name="T53" fmla="*/ 159 h 189"/>
                  <a:gd name="T54" fmla="*/ 60 w 189"/>
                  <a:gd name="T55" fmla="*/ 179 h 189"/>
                  <a:gd name="T56" fmla="*/ 97 w 189"/>
                  <a:gd name="T57" fmla="*/ 186 h 189"/>
                  <a:gd name="T58" fmla="*/ 130 w 189"/>
                  <a:gd name="T59" fmla="*/ 179 h 189"/>
                  <a:gd name="T60" fmla="*/ 160 w 189"/>
                  <a:gd name="T61" fmla="*/ 159 h 189"/>
                  <a:gd name="T62" fmla="*/ 180 w 189"/>
                  <a:gd name="T63" fmla="*/ 129 h 189"/>
                  <a:gd name="T64" fmla="*/ 187 w 189"/>
                  <a:gd name="T65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9">
                    <a:moveTo>
                      <a:pt x="189" y="96"/>
                    </a:moveTo>
                    <a:lnTo>
                      <a:pt x="189" y="76"/>
                    </a:lnTo>
                    <a:lnTo>
                      <a:pt x="183" y="56"/>
                    </a:lnTo>
                    <a:lnTo>
                      <a:pt x="174" y="43"/>
                    </a:lnTo>
                    <a:lnTo>
                      <a:pt x="163" y="26"/>
                    </a:lnTo>
                    <a:lnTo>
                      <a:pt x="151" y="17"/>
                    </a:lnTo>
                    <a:lnTo>
                      <a:pt x="132" y="7"/>
                    </a:lnTo>
                    <a:lnTo>
                      <a:pt x="113" y="3"/>
                    </a:lnTo>
                    <a:lnTo>
                      <a:pt x="97" y="0"/>
                    </a:lnTo>
                    <a:lnTo>
                      <a:pt x="77" y="3"/>
                    </a:lnTo>
                    <a:lnTo>
                      <a:pt x="60" y="7"/>
                    </a:lnTo>
                    <a:lnTo>
                      <a:pt x="43" y="17"/>
                    </a:lnTo>
                    <a:lnTo>
                      <a:pt x="27" y="26"/>
                    </a:lnTo>
                    <a:lnTo>
                      <a:pt x="17" y="43"/>
                    </a:lnTo>
                    <a:lnTo>
                      <a:pt x="8" y="56"/>
                    </a:lnTo>
                    <a:lnTo>
                      <a:pt x="3" y="76"/>
                    </a:lnTo>
                    <a:lnTo>
                      <a:pt x="0" y="96"/>
                    </a:lnTo>
                    <a:lnTo>
                      <a:pt x="3" y="113"/>
                    </a:lnTo>
                    <a:lnTo>
                      <a:pt x="8" y="133"/>
                    </a:lnTo>
                    <a:lnTo>
                      <a:pt x="17" y="149"/>
                    </a:lnTo>
                    <a:lnTo>
                      <a:pt x="27" y="163"/>
                    </a:lnTo>
                    <a:lnTo>
                      <a:pt x="43" y="173"/>
                    </a:lnTo>
                    <a:lnTo>
                      <a:pt x="60" y="182"/>
                    </a:lnTo>
                    <a:lnTo>
                      <a:pt x="77" y="189"/>
                    </a:lnTo>
                    <a:lnTo>
                      <a:pt x="97" y="189"/>
                    </a:lnTo>
                    <a:lnTo>
                      <a:pt x="113" y="189"/>
                    </a:lnTo>
                    <a:lnTo>
                      <a:pt x="132" y="182"/>
                    </a:lnTo>
                    <a:lnTo>
                      <a:pt x="151" y="173"/>
                    </a:lnTo>
                    <a:lnTo>
                      <a:pt x="163" y="163"/>
                    </a:lnTo>
                    <a:lnTo>
                      <a:pt x="174" y="149"/>
                    </a:lnTo>
                    <a:lnTo>
                      <a:pt x="183" y="133"/>
                    </a:lnTo>
                    <a:lnTo>
                      <a:pt x="189" y="113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7" y="76"/>
                    </a:lnTo>
                    <a:lnTo>
                      <a:pt x="180" y="59"/>
                    </a:lnTo>
                    <a:lnTo>
                      <a:pt x="170" y="43"/>
                    </a:lnTo>
                    <a:lnTo>
                      <a:pt x="160" y="30"/>
                    </a:lnTo>
                    <a:lnTo>
                      <a:pt x="147" y="19"/>
                    </a:lnTo>
                    <a:lnTo>
                      <a:pt x="130" y="9"/>
                    </a:lnTo>
                    <a:lnTo>
                      <a:pt x="113" y="7"/>
                    </a:lnTo>
                    <a:lnTo>
                      <a:pt x="97" y="3"/>
                    </a:lnTo>
                    <a:lnTo>
                      <a:pt x="77" y="7"/>
                    </a:lnTo>
                    <a:lnTo>
                      <a:pt x="60" y="9"/>
                    </a:lnTo>
                    <a:lnTo>
                      <a:pt x="43" y="19"/>
                    </a:lnTo>
                    <a:lnTo>
                      <a:pt x="31" y="30"/>
                    </a:lnTo>
                    <a:lnTo>
                      <a:pt x="20" y="43"/>
                    </a:lnTo>
                    <a:lnTo>
                      <a:pt x="10" y="59"/>
                    </a:lnTo>
                    <a:lnTo>
                      <a:pt x="8" y="76"/>
                    </a:lnTo>
                    <a:lnTo>
                      <a:pt x="3" y="96"/>
                    </a:lnTo>
                    <a:lnTo>
                      <a:pt x="8" y="113"/>
                    </a:lnTo>
                    <a:lnTo>
                      <a:pt x="10" y="129"/>
                    </a:lnTo>
                    <a:lnTo>
                      <a:pt x="20" y="146"/>
                    </a:lnTo>
                    <a:lnTo>
                      <a:pt x="31" y="159"/>
                    </a:lnTo>
                    <a:lnTo>
                      <a:pt x="43" y="169"/>
                    </a:lnTo>
                    <a:lnTo>
                      <a:pt x="60" y="179"/>
                    </a:lnTo>
                    <a:lnTo>
                      <a:pt x="77" y="182"/>
                    </a:lnTo>
                    <a:lnTo>
                      <a:pt x="97" y="186"/>
                    </a:lnTo>
                    <a:lnTo>
                      <a:pt x="113" y="182"/>
                    </a:lnTo>
                    <a:lnTo>
                      <a:pt x="130" y="179"/>
                    </a:lnTo>
                    <a:lnTo>
                      <a:pt x="147" y="169"/>
                    </a:lnTo>
                    <a:lnTo>
                      <a:pt x="160" y="159"/>
                    </a:lnTo>
                    <a:lnTo>
                      <a:pt x="170" y="146"/>
                    </a:lnTo>
                    <a:lnTo>
                      <a:pt x="180" y="129"/>
                    </a:lnTo>
                    <a:lnTo>
                      <a:pt x="187" y="113"/>
                    </a:lnTo>
                    <a:lnTo>
                      <a:pt x="187" y="96"/>
                    </a:lnTo>
                    <a:lnTo>
                      <a:pt x="189" y="96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6" name="Freeform 1728">
                <a:extLst>
                  <a:ext uri="{FF2B5EF4-FFF2-40B4-BE49-F238E27FC236}">
                    <a16:creationId xmlns:a16="http://schemas.microsoft.com/office/drawing/2014/main" id="{ABC7762A-3774-4C9D-8A9A-42AD04092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2271"/>
                <a:ext cx="61" cy="61"/>
              </a:xfrm>
              <a:custGeom>
                <a:avLst/>
                <a:gdLst>
                  <a:gd name="T0" fmla="*/ 184 w 184"/>
                  <a:gd name="T1" fmla="*/ 73 h 182"/>
                  <a:gd name="T2" fmla="*/ 167 w 184"/>
                  <a:gd name="T3" fmla="*/ 40 h 182"/>
                  <a:gd name="T4" fmla="*/ 144 w 184"/>
                  <a:gd name="T5" fmla="*/ 16 h 182"/>
                  <a:gd name="T6" fmla="*/ 110 w 184"/>
                  <a:gd name="T7" fmla="*/ 3 h 182"/>
                  <a:gd name="T8" fmla="*/ 74 w 184"/>
                  <a:gd name="T9" fmla="*/ 3 h 182"/>
                  <a:gd name="T10" fmla="*/ 40 w 184"/>
                  <a:gd name="T11" fmla="*/ 16 h 182"/>
                  <a:gd name="T12" fmla="*/ 17 w 184"/>
                  <a:gd name="T13" fmla="*/ 40 h 182"/>
                  <a:gd name="T14" fmla="*/ 5 w 184"/>
                  <a:gd name="T15" fmla="*/ 73 h 182"/>
                  <a:gd name="T16" fmla="*/ 5 w 184"/>
                  <a:gd name="T17" fmla="*/ 109 h 182"/>
                  <a:gd name="T18" fmla="*/ 17 w 184"/>
                  <a:gd name="T19" fmla="*/ 142 h 182"/>
                  <a:gd name="T20" fmla="*/ 40 w 184"/>
                  <a:gd name="T21" fmla="*/ 165 h 182"/>
                  <a:gd name="T22" fmla="*/ 74 w 184"/>
                  <a:gd name="T23" fmla="*/ 179 h 182"/>
                  <a:gd name="T24" fmla="*/ 110 w 184"/>
                  <a:gd name="T25" fmla="*/ 179 h 182"/>
                  <a:gd name="T26" fmla="*/ 144 w 184"/>
                  <a:gd name="T27" fmla="*/ 165 h 182"/>
                  <a:gd name="T28" fmla="*/ 167 w 184"/>
                  <a:gd name="T29" fmla="*/ 142 h 182"/>
                  <a:gd name="T30" fmla="*/ 184 w 184"/>
                  <a:gd name="T31" fmla="*/ 109 h 182"/>
                  <a:gd name="T32" fmla="*/ 179 w 184"/>
                  <a:gd name="T33" fmla="*/ 92 h 182"/>
                  <a:gd name="T34" fmla="*/ 174 w 184"/>
                  <a:gd name="T35" fmla="*/ 56 h 182"/>
                  <a:gd name="T36" fmla="*/ 154 w 184"/>
                  <a:gd name="T37" fmla="*/ 29 h 182"/>
                  <a:gd name="T38" fmla="*/ 127 w 184"/>
                  <a:gd name="T39" fmla="*/ 10 h 182"/>
                  <a:gd name="T40" fmla="*/ 94 w 184"/>
                  <a:gd name="T41" fmla="*/ 3 h 182"/>
                  <a:gd name="T42" fmla="*/ 57 w 184"/>
                  <a:gd name="T43" fmla="*/ 10 h 182"/>
                  <a:gd name="T44" fmla="*/ 30 w 184"/>
                  <a:gd name="T45" fmla="*/ 29 h 182"/>
                  <a:gd name="T46" fmla="*/ 9 w 184"/>
                  <a:gd name="T47" fmla="*/ 56 h 182"/>
                  <a:gd name="T48" fmla="*/ 5 w 184"/>
                  <a:gd name="T49" fmla="*/ 92 h 182"/>
                  <a:gd name="T50" fmla="*/ 9 w 184"/>
                  <a:gd name="T51" fmla="*/ 125 h 182"/>
                  <a:gd name="T52" fmla="*/ 30 w 184"/>
                  <a:gd name="T53" fmla="*/ 153 h 182"/>
                  <a:gd name="T54" fmla="*/ 57 w 184"/>
                  <a:gd name="T55" fmla="*/ 172 h 182"/>
                  <a:gd name="T56" fmla="*/ 94 w 184"/>
                  <a:gd name="T57" fmla="*/ 179 h 182"/>
                  <a:gd name="T58" fmla="*/ 127 w 184"/>
                  <a:gd name="T59" fmla="*/ 172 h 182"/>
                  <a:gd name="T60" fmla="*/ 154 w 184"/>
                  <a:gd name="T61" fmla="*/ 153 h 182"/>
                  <a:gd name="T62" fmla="*/ 174 w 184"/>
                  <a:gd name="T63" fmla="*/ 125 h 182"/>
                  <a:gd name="T64" fmla="*/ 179 w 184"/>
                  <a:gd name="T65" fmla="*/ 9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182">
                    <a:moveTo>
                      <a:pt x="184" y="92"/>
                    </a:moveTo>
                    <a:lnTo>
                      <a:pt x="184" y="73"/>
                    </a:lnTo>
                    <a:lnTo>
                      <a:pt x="177" y="56"/>
                    </a:lnTo>
                    <a:lnTo>
                      <a:pt x="167" y="40"/>
                    </a:lnTo>
                    <a:lnTo>
                      <a:pt x="156" y="26"/>
                    </a:lnTo>
                    <a:lnTo>
                      <a:pt x="144" y="16"/>
                    </a:lnTo>
                    <a:lnTo>
                      <a:pt x="127" y="6"/>
                    </a:lnTo>
                    <a:lnTo>
                      <a:pt x="110" y="3"/>
                    </a:lnTo>
                    <a:lnTo>
                      <a:pt x="94" y="0"/>
                    </a:lnTo>
                    <a:lnTo>
                      <a:pt x="74" y="3"/>
                    </a:lnTo>
                    <a:lnTo>
                      <a:pt x="57" y="6"/>
                    </a:lnTo>
                    <a:lnTo>
                      <a:pt x="40" y="16"/>
                    </a:lnTo>
                    <a:lnTo>
                      <a:pt x="26" y="26"/>
                    </a:lnTo>
                    <a:lnTo>
                      <a:pt x="17" y="40"/>
                    </a:lnTo>
                    <a:lnTo>
                      <a:pt x="7" y="56"/>
                    </a:lnTo>
                    <a:lnTo>
                      <a:pt x="5" y="73"/>
                    </a:lnTo>
                    <a:lnTo>
                      <a:pt x="0" y="92"/>
                    </a:lnTo>
                    <a:lnTo>
                      <a:pt x="5" y="109"/>
                    </a:lnTo>
                    <a:lnTo>
                      <a:pt x="7" y="125"/>
                    </a:lnTo>
                    <a:lnTo>
                      <a:pt x="17" y="142"/>
                    </a:lnTo>
                    <a:lnTo>
                      <a:pt x="26" y="155"/>
                    </a:lnTo>
                    <a:lnTo>
                      <a:pt x="40" y="165"/>
                    </a:lnTo>
                    <a:lnTo>
                      <a:pt x="57" y="176"/>
                    </a:lnTo>
                    <a:lnTo>
                      <a:pt x="74" y="179"/>
                    </a:lnTo>
                    <a:lnTo>
                      <a:pt x="94" y="182"/>
                    </a:lnTo>
                    <a:lnTo>
                      <a:pt x="110" y="179"/>
                    </a:lnTo>
                    <a:lnTo>
                      <a:pt x="127" y="176"/>
                    </a:lnTo>
                    <a:lnTo>
                      <a:pt x="144" y="165"/>
                    </a:lnTo>
                    <a:lnTo>
                      <a:pt x="156" y="155"/>
                    </a:lnTo>
                    <a:lnTo>
                      <a:pt x="167" y="142"/>
                    </a:lnTo>
                    <a:lnTo>
                      <a:pt x="177" y="125"/>
                    </a:lnTo>
                    <a:lnTo>
                      <a:pt x="184" y="109"/>
                    </a:lnTo>
                    <a:lnTo>
                      <a:pt x="184" y="92"/>
                    </a:lnTo>
                    <a:lnTo>
                      <a:pt x="179" y="92"/>
                    </a:lnTo>
                    <a:lnTo>
                      <a:pt x="177" y="73"/>
                    </a:lnTo>
                    <a:lnTo>
                      <a:pt x="174" y="56"/>
                    </a:lnTo>
                    <a:lnTo>
                      <a:pt x="167" y="43"/>
                    </a:lnTo>
                    <a:lnTo>
                      <a:pt x="154" y="29"/>
                    </a:lnTo>
                    <a:lnTo>
                      <a:pt x="140" y="20"/>
                    </a:lnTo>
                    <a:lnTo>
                      <a:pt x="127" y="10"/>
                    </a:lnTo>
                    <a:lnTo>
                      <a:pt x="110" y="6"/>
                    </a:lnTo>
                    <a:lnTo>
                      <a:pt x="94" y="3"/>
                    </a:lnTo>
                    <a:lnTo>
                      <a:pt x="74" y="6"/>
                    </a:lnTo>
                    <a:lnTo>
                      <a:pt x="57" y="10"/>
                    </a:lnTo>
                    <a:lnTo>
                      <a:pt x="43" y="20"/>
                    </a:lnTo>
                    <a:lnTo>
                      <a:pt x="30" y="29"/>
                    </a:lnTo>
                    <a:lnTo>
                      <a:pt x="20" y="43"/>
                    </a:lnTo>
                    <a:lnTo>
                      <a:pt x="9" y="56"/>
                    </a:lnTo>
                    <a:lnTo>
                      <a:pt x="7" y="73"/>
                    </a:lnTo>
                    <a:lnTo>
                      <a:pt x="5" y="92"/>
                    </a:lnTo>
                    <a:lnTo>
                      <a:pt x="7" y="109"/>
                    </a:lnTo>
                    <a:lnTo>
                      <a:pt x="9" y="125"/>
                    </a:lnTo>
                    <a:lnTo>
                      <a:pt x="20" y="139"/>
                    </a:lnTo>
                    <a:lnTo>
                      <a:pt x="30" y="153"/>
                    </a:lnTo>
                    <a:lnTo>
                      <a:pt x="43" y="162"/>
                    </a:lnTo>
                    <a:lnTo>
                      <a:pt x="57" y="172"/>
                    </a:lnTo>
                    <a:lnTo>
                      <a:pt x="74" y="176"/>
                    </a:lnTo>
                    <a:lnTo>
                      <a:pt x="94" y="179"/>
                    </a:lnTo>
                    <a:lnTo>
                      <a:pt x="110" y="176"/>
                    </a:lnTo>
                    <a:lnTo>
                      <a:pt x="127" y="172"/>
                    </a:lnTo>
                    <a:lnTo>
                      <a:pt x="140" y="162"/>
                    </a:lnTo>
                    <a:lnTo>
                      <a:pt x="154" y="153"/>
                    </a:lnTo>
                    <a:lnTo>
                      <a:pt x="167" y="139"/>
                    </a:lnTo>
                    <a:lnTo>
                      <a:pt x="174" y="125"/>
                    </a:lnTo>
                    <a:lnTo>
                      <a:pt x="177" y="109"/>
                    </a:lnTo>
                    <a:lnTo>
                      <a:pt x="179" y="92"/>
                    </a:lnTo>
                    <a:lnTo>
                      <a:pt x="184" y="92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7" name="Freeform 1729">
                <a:extLst>
                  <a:ext uri="{FF2B5EF4-FFF2-40B4-BE49-F238E27FC236}">
                    <a16:creationId xmlns:a16="http://schemas.microsoft.com/office/drawing/2014/main" id="{A81CEA94-3495-4861-9476-12635EDFC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2272"/>
                <a:ext cx="58" cy="59"/>
              </a:xfrm>
              <a:custGeom>
                <a:avLst/>
                <a:gdLst>
                  <a:gd name="T0" fmla="*/ 172 w 174"/>
                  <a:gd name="T1" fmla="*/ 70 h 176"/>
                  <a:gd name="T2" fmla="*/ 162 w 174"/>
                  <a:gd name="T3" fmla="*/ 40 h 176"/>
                  <a:gd name="T4" fmla="*/ 135 w 174"/>
                  <a:gd name="T5" fmla="*/ 17 h 176"/>
                  <a:gd name="T6" fmla="*/ 105 w 174"/>
                  <a:gd name="T7" fmla="*/ 3 h 176"/>
                  <a:gd name="T8" fmla="*/ 69 w 174"/>
                  <a:gd name="T9" fmla="*/ 3 h 176"/>
                  <a:gd name="T10" fmla="*/ 38 w 174"/>
                  <a:gd name="T11" fmla="*/ 17 h 176"/>
                  <a:gd name="T12" fmla="*/ 15 w 174"/>
                  <a:gd name="T13" fmla="*/ 40 h 176"/>
                  <a:gd name="T14" fmla="*/ 2 w 174"/>
                  <a:gd name="T15" fmla="*/ 70 h 176"/>
                  <a:gd name="T16" fmla="*/ 2 w 174"/>
                  <a:gd name="T17" fmla="*/ 106 h 176"/>
                  <a:gd name="T18" fmla="*/ 15 w 174"/>
                  <a:gd name="T19" fmla="*/ 136 h 176"/>
                  <a:gd name="T20" fmla="*/ 38 w 174"/>
                  <a:gd name="T21" fmla="*/ 159 h 176"/>
                  <a:gd name="T22" fmla="*/ 69 w 174"/>
                  <a:gd name="T23" fmla="*/ 173 h 176"/>
                  <a:gd name="T24" fmla="*/ 105 w 174"/>
                  <a:gd name="T25" fmla="*/ 173 h 176"/>
                  <a:gd name="T26" fmla="*/ 135 w 174"/>
                  <a:gd name="T27" fmla="*/ 159 h 176"/>
                  <a:gd name="T28" fmla="*/ 162 w 174"/>
                  <a:gd name="T29" fmla="*/ 136 h 176"/>
                  <a:gd name="T30" fmla="*/ 172 w 174"/>
                  <a:gd name="T31" fmla="*/ 106 h 176"/>
                  <a:gd name="T32" fmla="*/ 172 w 174"/>
                  <a:gd name="T33" fmla="*/ 89 h 176"/>
                  <a:gd name="T34" fmla="*/ 164 w 174"/>
                  <a:gd name="T35" fmla="*/ 57 h 176"/>
                  <a:gd name="T36" fmla="*/ 145 w 174"/>
                  <a:gd name="T37" fmla="*/ 30 h 176"/>
                  <a:gd name="T38" fmla="*/ 118 w 174"/>
                  <a:gd name="T39" fmla="*/ 9 h 176"/>
                  <a:gd name="T40" fmla="*/ 89 w 174"/>
                  <a:gd name="T41" fmla="*/ 3 h 176"/>
                  <a:gd name="T42" fmla="*/ 54 w 174"/>
                  <a:gd name="T43" fmla="*/ 9 h 176"/>
                  <a:gd name="T44" fmla="*/ 29 w 174"/>
                  <a:gd name="T45" fmla="*/ 30 h 176"/>
                  <a:gd name="T46" fmla="*/ 9 w 174"/>
                  <a:gd name="T47" fmla="*/ 57 h 176"/>
                  <a:gd name="T48" fmla="*/ 2 w 174"/>
                  <a:gd name="T49" fmla="*/ 89 h 176"/>
                  <a:gd name="T50" fmla="*/ 9 w 174"/>
                  <a:gd name="T51" fmla="*/ 120 h 176"/>
                  <a:gd name="T52" fmla="*/ 29 w 174"/>
                  <a:gd name="T53" fmla="*/ 146 h 176"/>
                  <a:gd name="T54" fmla="*/ 54 w 174"/>
                  <a:gd name="T55" fmla="*/ 167 h 176"/>
                  <a:gd name="T56" fmla="*/ 89 w 174"/>
                  <a:gd name="T57" fmla="*/ 173 h 176"/>
                  <a:gd name="T58" fmla="*/ 118 w 174"/>
                  <a:gd name="T59" fmla="*/ 167 h 176"/>
                  <a:gd name="T60" fmla="*/ 145 w 174"/>
                  <a:gd name="T61" fmla="*/ 146 h 176"/>
                  <a:gd name="T62" fmla="*/ 164 w 174"/>
                  <a:gd name="T63" fmla="*/ 120 h 176"/>
                  <a:gd name="T64" fmla="*/ 172 w 174"/>
                  <a:gd name="T65" fmla="*/ 8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6">
                    <a:moveTo>
                      <a:pt x="174" y="89"/>
                    </a:moveTo>
                    <a:lnTo>
                      <a:pt x="172" y="70"/>
                    </a:lnTo>
                    <a:lnTo>
                      <a:pt x="169" y="53"/>
                    </a:lnTo>
                    <a:lnTo>
                      <a:pt x="162" y="40"/>
                    </a:lnTo>
                    <a:lnTo>
                      <a:pt x="149" y="26"/>
                    </a:lnTo>
                    <a:lnTo>
                      <a:pt x="135" y="17"/>
                    </a:lnTo>
                    <a:lnTo>
                      <a:pt x="122" y="7"/>
                    </a:lnTo>
                    <a:lnTo>
                      <a:pt x="105" y="3"/>
                    </a:lnTo>
                    <a:lnTo>
                      <a:pt x="89" y="0"/>
                    </a:lnTo>
                    <a:lnTo>
                      <a:pt x="69" y="3"/>
                    </a:lnTo>
                    <a:lnTo>
                      <a:pt x="52" y="7"/>
                    </a:lnTo>
                    <a:lnTo>
                      <a:pt x="38" y="17"/>
                    </a:lnTo>
                    <a:lnTo>
                      <a:pt x="25" y="26"/>
                    </a:lnTo>
                    <a:lnTo>
                      <a:pt x="15" y="40"/>
                    </a:lnTo>
                    <a:lnTo>
                      <a:pt x="4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4" y="122"/>
                    </a:lnTo>
                    <a:lnTo>
                      <a:pt x="15" y="136"/>
                    </a:lnTo>
                    <a:lnTo>
                      <a:pt x="25" y="150"/>
                    </a:lnTo>
                    <a:lnTo>
                      <a:pt x="38" y="159"/>
                    </a:lnTo>
                    <a:lnTo>
                      <a:pt x="52" y="169"/>
                    </a:lnTo>
                    <a:lnTo>
                      <a:pt x="69" y="173"/>
                    </a:lnTo>
                    <a:lnTo>
                      <a:pt x="89" y="176"/>
                    </a:lnTo>
                    <a:lnTo>
                      <a:pt x="105" y="173"/>
                    </a:lnTo>
                    <a:lnTo>
                      <a:pt x="122" y="169"/>
                    </a:lnTo>
                    <a:lnTo>
                      <a:pt x="135" y="159"/>
                    </a:lnTo>
                    <a:lnTo>
                      <a:pt x="149" y="150"/>
                    </a:lnTo>
                    <a:lnTo>
                      <a:pt x="162" y="136"/>
                    </a:lnTo>
                    <a:lnTo>
                      <a:pt x="169" y="122"/>
                    </a:lnTo>
                    <a:lnTo>
                      <a:pt x="172" y="106"/>
                    </a:lnTo>
                    <a:lnTo>
                      <a:pt x="174" y="89"/>
                    </a:lnTo>
                    <a:lnTo>
                      <a:pt x="172" y="89"/>
                    </a:lnTo>
                    <a:lnTo>
                      <a:pt x="169" y="70"/>
                    </a:lnTo>
                    <a:lnTo>
                      <a:pt x="164" y="57"/>
                    </a:lnTo>
                    <a:lnTo>
                      <a:pt x="158" y="40"/>
                    </a:lnTo>
                    <a:lnTo>
                      <a:pt x="145" y="30"/>
                    </a:lnTo>
                    <a:lnTo>
                      <a:pt x="135" y="20"/>
                    </a:lnTo>
                    <a:lnTo>
                      <a:pt x="118" y="9"/>
                    </a:lnTo>
                    <a:lnTo>
                      <a:pt x="105" y="7"/>
                    </a:lnTo>
                    <a:lnTo>
                      <a:pt x="89" y="3"/>
                    </a:lnTo>
                    <a:lnTo>
                      <a:pt x="72" y="7"/>
                    </a:lnTo>
                    <a:lnTo>
                      <a:pt x="54" y="9"/>
                    </a:lnTo>
                    <a:lnTo>
                      <a:pt x="42" y="20"/>
                    </a:lnTo>
                    <a:lnTo>
                      <a:pt x="29" y="30"/>
                    </a:lnTo>
                    <a:lnTo>
                      <a:pt x="19" y="40"/>
                    </a:lnTo>
                    <a:lnTo>
                      <a:pt x="9" y="57"/>
                    </a:lnTo>
                    <a:lnTo>
                      <a:pt x="4" y="70"/>
                    </a:lnTo>
                    <a:lnTo>
                      <a:pt x="2" y="89"/>
                    </a:lnTo>
                    <a:lnTo>
                      <a:pt x="4" y="106"/>
                    </a:lnTo>
                    <a:lnTo>
                      <a:pt x="9" y="120"/>
                    </a:lnTo>
                    <a:lnTo>
                      <a:pt x="19" y="136"/>
                    </a:lnTo>
                    <a:lnTo>
                      <a:pt x="29" y="146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72" y="169"/>
                    </a:lnTo>
                    <a:lnTo>
                      <a:pt x="89" y="173"/>
                    </a:lnTo>
                    <a:lnTo>
                      <a:pt x="105" y="169"/>
                    </a:lnTo>
                    <a:lnTo>
                      <a:pt x="118" y="167"/>
                    </a:lnTo>
                    <a:lnTo>
                      <a:pt x="135" y="157"/>
                    </a:lnTo>
                    <a:lnTo>
                      <a:pt x="145" y="146"/>
                    </a:lnTo>
                    <a:lnTo>
                      <a:pt x="158" y="136"/>
                    </a:lnTo>
                    <a:lnTo>
                      <a:pt x="164" y="120"/>
                    </a:lnTo>
                    <a:lnTo>
                      <a:pt x="169" y="106"/>
                    </a:lnTo>
                    <a:lnTo>
                      <a:pt x="172" y="89"/>
                    </a:lnTo>
                    <a:lnTo>
                      <a:pt x="174" y="8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8" name="Freeform 1730">
                <a:extLst>
                  <a:ext uri="{FF2B5EF4-FFF2-40B4-BE49-F238E27FC236}">
                    <a16:creationId xmlns:a16="http://schemas.microsoft.com/office/drawing/2014/main" id="{AC1BFE3C-EA40-422B-8F39-E67A1125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273"/>
                <a:ext cx="57" cy="57"/>
              </a:xfrm>
              <a:custGeom>
                <a:avLst/>
                <a:gdLst>
                  <a:gd name="T0" fmla="*/ 167 w 170"/>
                  <a:gd name="T1" fmla="*/ 67 h 170"/>
                  <a:gd name="T2" fmla="*/ 156 w 170"/>
                  <a:gd name="T3" fmla="*/ 37 h 170"/>
                  <a:gd name="T4" fmla="*/ 133 w 170"/>
                  <a:gd name="T5" fmla="*/ 17 h 170"/>
                  <a:gd name="T6" fmla="*/ 103 w 170"/>
                  <a:gd name="T7" fmla="*/ 4 h 170"/>
                  <a:gd name="T8" fmla="*/ 70 w 170"/>
                  <a:gd name="T9" fmla="*/ 4 h 170"/>
                  <a:gd name="T10" fmla="*/ 40 w 170"/>
                  <a:gd name="T11" fmla="*/ 17 h 170"/>
                  <a:gd name="T12" fmla="*/ 17 w 170"/>
                  <a:gd name="T13" fmla="*/ 37 h 170"/>
                  <a:gd name="T14" fmla="*/ 2 w 170"/>
                  <a:gd name="T15" fmla="*/ 67 h 170"/>
                  <a:gd name="T16" fmla="*/ 2 w 170"/>
                  <a:gd name="T17" fmla="*/ 104 h 170"/>
                  <a:gd name="T18" fmla="*/ 17 w 170"/>
                  <a:gd name="T19" fmla="*/ 133 h 170"/>
                  <a:gd name="T20" fmla="*/ 40 w 170"/>
                  <a:gd name="T21" fmla="*/ 154 h 170"/>
                  <a:gd name="T22" fmla="*/ 70 w 170"/>
                  <a:gd name="T23" fmla="*/ 167 h 170"/>
                  <a:gd name="T24" fmla="*/ 103 w 170"/>
                  <a:gd name="T25" fmla="*/ 167 h 170"/>
                  <a:gd name="T26" fmla="*/ 133 w 170"/>
                  <a:gd name="T27" fmla="*/ 154 h 170"/>
                  <a:gd name="T28" fmla="*/ 156 w 170"/>
                  <a:gd name="T29" fmla="*/ 133 h 170"/>
                  <a:gd name="T30" fmla="*/ 167 w 170"/>
                  <a:gd name="T31" fmla="*/ 104 h 170"/>
                  <a:gd name="T32" fmla="*/ 167 w 170"/>
                  <a:gd name="T33" fmla="*/ 87 h 170"/>
                  <a:gd name="T34" fmla="*/ 160 w 170"/>
                  <a:gd name="T35" fmla="*/ 55 h 170"/>
                  <a:gd name="T36" fmla="*/ 143 w 170"/>
                  <a:gd name="T37" fmla="*/ 31 h 170"/>
                  <a:gd name="T38" fmla="*/ 116 w 170"/>
                  <a:gd name="T39" fmla="*/ 10 h 170"/>
                  <a:gd name="T40" fmla="*/ 87 w 170"/>
                  <a:gd name="T41" fmla="*/ 8 h 170"/>
                  <a:gd name="T42" fmla="*/ 52 w 170"/>
                  <a:gd name="T43" fmla="*/ 10 h 170"/>
                  <a:gd name="T44" fmla="*/ 30 w 170"/>
                  <a:gd name="T45" fmla="*/ 31 h 170"/>
                  <a:gd name="T46" fmla="*/ 10 w 170"/>
                  <a:gd name="T47" fmla="*/ 55 h 170"/>
                  <a:gd name="T48" fmla="*/ 7 w 170"/>
                  <a:gd name="T49" fmla="*/ 87 h 170"/>
                  <a:gd name="T50" fmla="*/ 10 w 170"/>
                  <a:gd name="T51" fmla="*/ 118 h 170"/>
                  <a:gd name="T52" fmla="*/ 30 w 170"/>
                  <a:gd name="T53" fmla="*/ 144 h 170"/>
                  <a:gd name="T54" fmla="*/ 52 w 170"/>
                  <a:gd name="T55" fmla="*/ 160 h 170"/>
                  <a:gd name="T56" fmla="*/ 87 w 170"/>
                  <a:gd name="T57" fmla="*/ 167 h 170"/>
                  <a:gd name="T58" fmla="*/ 116 w 170"/>
                  <a:gd name="T59" fmla="*/ 160 h 170"/>
                  <a:gd name="T60" fmla="*/ 143 w 170"/>
                  <a:gd name="T61" fmla="*/ 144 h 170"/>
                  <a:gd name="T62" fmla="*/ 160 w 170"/>
                  <a:gd name="T63" fmla="*/ 118 h 170"/>
                  <a:gd name="T64" fmla="*/ 167 w 170"/>
                  <a:gd name="T65" fmla="*/ 8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70">
                    <a:moveTo>
                      <a:pt x="170" y="87"/>
                    </a:moveTo>
                    <a:lnTo>
                      <a:pt x="167" y="67"/>
                    </a:lnTo>
                    <a:lnTo>
                      <a:pt x="162" y="55"/>
                    </a:lnTo>
                    <a:lnTo>
                      <a:pt x="156" y="37"/>
                    </a:lnTo>
                    <a:lnTo>
                      <a:pt x="143" y="27"/>
                    </a:lnTo>
                    <a:lnTo>
                      <a:pt x="133" y="17"/>
                    </a:lnTo>
                    <a:lnTo>
                      <a:pt x="116" y="8"/>
                    </a:lnTo>
                    <a:lnTo>
                      <a:pt x="103" y="4"/>
                    </a:lnTo>
                    <a:lnTo>
                      <a:pt x="87" y="0"/>
                    </a:lnTo>
                    <a:lnTo>
                      <a:pt x="70" y="4"/>
                    </a:lnTo>
                    <a:lnTo>
                      <a:pt x="52" y="8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37"/>
                    </a:lnTo>
                    <a:lnTo>
                      <a:pt x="7" y="55"/>
                    </a:lnTo>
                    <a:lnTo>
                      <a:pt x="2" y="67"/>
                    </a:lnTo>
                    <a:lnTo>
                      <a:pt x="0" y="87"/>
                    </a:lnTo>
                    <a:lnTo>
                      <a:pt x="2" y="104"/>
                    </a:lnTo>
                    <a:lnTo>
                      <a:pt x="7" y="118"/>
                    </a:lnTo>
                    <a:lnTo>
                      <a:pt x="17" y="133"/>
                    </a:lnTo>
                    <a:lnTo>
                      <a:pt x="27" y="144"/>
                    </a:lnTo>
                    <a:lnTo>
                      <a:pt x="40" y="154"/>
                    </a:lnTo>
                    <a:lnTo>
                      <a:pt x="52" y="164"/>
                    </a:lnTo>
                    <a:lnTo>
                      <a:pt x="70" y="167"/>
                    </a:lnTo>
                    <a:lnTo>
                      <a:pt x="87" y="170"/>
                    </a:lnTo>
                    <a:lnTo>
                      <a:pt x="103" y="167"/>
                    </a:lnTo>
                    <a:lnTo>
                      <a:pt x="116" y="164"/>
                    </a:lnTo>
                    <a:lnTo>
                      <a:pt x="133" y="154"/>
                    </a:lnTo>
                    <a:lnTo>
                      <a:pt x="143" y="144"/>
                    </a:lnTo>
                    <a:lnTo>
                      <a:pt x="156" y="133"/>
                    </a:lnTo>
                    <a:lnTo>
                      <a:pt x="162" y="118"/>
                    </a:lnTo>
                    <a:lnTo>
                      <a:pt x="167" y="104"/>
                    </a:lnTo>
                    <a:lnTo>
                      <a:pt x="170" y="87"/>
                    </a:lnTo>
                    <a:lnTo>
                      <a:pt x="167" y="87"/>
                    </a:lnTo>
                    <a:lnTo>
                      <a:pt x="162" y="70"/>
                    </a:lnTo>
                    <a:lnTo>
                      <a:pt x="160" y="55"/>
                    </a:lnTo>
                    <a:lnTo>
                      <a:pt x="153" y="40"/>
                    </a:lnTo>
                    <a:lnTo>
                      <a:pt x="143" y="31"/>
                    </a:lnTo>
                    <a:lnTo>
                      <a:pt x="130" y="21"/>
                    </a:lnTo>
                    <a:lnTo>
                      <a:pt x="116" y="10"/>
                    </a:lnTo>
                    <a:lnTo>
                      <a:pt x="103" y="8"/>
                    </a:lnTo>
                    <a:lnTo>
                      <a:pt x="87" y="8"/>
                    </a:lnTo>
                    <a:lnTo>
                      <a:pt x="70" y="8"/>
                    </a:lnTo>
                    <a:lnTo>
                      <a:pt x="52" y="10"/>
                    </a:lnTo>
                    <a:lnTo>
                      <a:pt x="40" y="21"/>
                    </a:lnTo>
                    <a:lnTo>
                      <a:pt x="30" y="31"/>
                    </a:lnTo>
                    <a:lnTo>
                      <a:pt x="19" y="40"/>
                    </a:lnTo>
                    <a:lnTo>
                      <a:pt x="10" y="55"/>
                    </a:lnTo>
                    <a:lnTo>
                      <a:pt x="7" y="70"/>
                    </a:lnTo>
                    <a:lnTo>
                      <a:pt x="7" y="87"/>
                    </a:lnTo>
                    <a:lnTo>
                      <a:pt x="7" y="100"/>
                    </a:lnTo>
                    <a:lnTo>
                      <a:pt x="10" y="118"/>
                    </a:lnTo>
                    <a:lnTo>
                      <a:pt x="19" y="130"/>
                    </a:lnTo>
                    <a:lnTo>
                      <a:pt x="30" y="144"/>
                    </a:lnTo>
                    <a:lnTo>
                      <a:pt x="40" y="154"/>
                    </a:lnTo>
                    <a:lnTo>
                      <a:pt x="52" y="160"/>
                    </a:lnTo>
                    <a:lnTo>
                      <a:pt x="70" y="164"/>
                    </a:lnTo>
                    <a:lnTo>
                      <a:pt x="87" y="167"/>
                    </a:lnTo>
                    <a:lnTo>
                      <a:pt x="103" y="164"/>
                    </a:lnTo>
                    <a:lnTo>
                      <a:pt x="116" y="160"/>
                    </a:lnTo>
                    <a:lnTo>
                      <a:pt x="130" y="154"/>
                    </a:lnTo>
                    <a:lnTo>
                      <a:pt x="143" y="144"/>
                    </a:lnTo>
                    <a:lnTo>
                      <a:pt x="153" y="130"/>
                    </a:lnTo>
                    <a:lnTo>
                      <a:pt x="160" y="118"/>
                    </a:lnTo>
                    <a:lnTo>
                      <a:pt x="162" y="100"/>
                    </a:lnTo>
                    <a:lnTo>
                      <a:pt x="167" y="87"/>
                    </a:lnTo>
                    <a:lnTo>
                      <a:pt x="170" y="8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59" name="Freeform 1731">
                <a:extLst>
                  <a:ext uri="{FF2B5EF4-FFF2-40B4-BE49-F238E27FC236}">
                    <a16:creationId xmlns:a16="http://schemas.microsoft.com/office/drawing/2014/main" id="{C111A454-624F-4F6D-BF32-F4BB54C77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76"/>
                <a:ext cx="54" cy="53"/>
              </a:xfrm>
              <a:custGeom>
                <a:avLst/>
                <a:gdLst>
                  <a:gd name="T0" fmla="*/ 157 w 160"/>
                  <a:gd name="T1" fmla="*/ 62 h 159"/>
                  <a:gd name="T2" fmla="*/ 146 w 160"/>
                  <a:gd name="T3" fmla="*/ 32 h 159"/>
                  <a:gd name="T4" fmla="*/ 124 w 160"/>
                  <a:gd name="T5" fmla="*/ 13 h 159"/>
                  <a:gd name="T6" fmla="*/ 96 w 160"/>
                  <a:gd name="T7" fmla="*/ 0 h 159"/>
                  <a:gd name="T8" fmla="*/ 63 w 160"/>
                  <a:gd name="T9" fmla="*/ 0 h 159"/>
                  <a:gd name="T10" fmla="*/ 33 w 160"/>
                  <a:gd name="T11" fmla="*/ 13 h 159"/>
                  <a:gd name="T12" fmla="*/ 14 w 160"/>
                  <a:gd name="T13" fmla="*/ 32 h 159"/>
                  <a:gd name="T14" fmla="*/ 0 w 160"/>
                  <a:gd name="T15" fmla="*/ 62 h 159"/>
                  <a:gd name="T16" fmla="*/ 0 w 160"/>
                  <a:gd name="T17" fmla="*/ 93 h 159"/>
                  <a:gd name="T18" fmla="*/ 14 w 160"/>
                  <a:gd name="T19" fmla="*/ 123 h 159"/>
                  <a:gd name="T20" fmla="*/ 33 w 160"/>
                  <a:gd name="T21" fmla="*/ 146 h 159"/>
                  <a:gd name="T22" fmla="*/ 63 w 160"/>
                  <a:gd name="T23" fmla="*/ 157 h 159"/>
                  <a:gd name="T24" fmla="*/ 96 w 160"/>
                  <a:gd name="T25" fmla="*/ 157 h 159"/>
                  <a:gd name="T26" fmla="*/ 124 w 160"/>
                  <a:gd name="T27" fmla="*/ 146 h 159"/>
                  <a:gd name="T28" fmla="*/ 146 w 160"/>
                  <a:gd name="T29" fmla="*/ 123 h 159"/>
                  <a:gd name="T30" fmla="*/ 157 w 160"/>
                  <a:gd name="T31" fmla="*/ 93 h 159"/>
                  <a:gd name="T32" fmla="*/ 157 w 160"/>
                  <a:gd name="T33" fmla="*/ 79 h 159"/>
                  <a:gd name="T34" fmla="*/ 151 w 160"/>
                  <a:gd name="T35" fmla="*/ 49 h 159"/>
                  <a:gd name="T36" fmla="*/ 134 w 160"/>
                  <a:gd name="T37" fmla="*/ 23 h 159"/>
                  <a:gd name="T38" fmla="*/ 111 w 160"/>
                  <a:gd name="T39" fmla="*/ 7 h 159"/>
                  <a:gd name="T40" fmla="*/ 80 w 160"/>
                  <a:gd name="T41" fmla="*/ 3 h 159"/>
                  <a:gd name="T42" fmla="*/ 50 w 160"/>
                  <a:gd name="T43" fmla="*/ 7 h 159"/>
                  <a:gd name="T44" fmla="*/ 23 w 160"/>
                  <a:gd name="T45" fmla="*/ 23 h 159"/>
                  <a:gd name="T46" fmla="*/ 10 w 160"/>
                  <a:gd name="T47" fmla="*/ 49 h 159"/>
                  <a:gd name="T48" fmla="*/ 4 w 160"/>
                  <a:gd name="T49" fmla="*/ 79 h 159"/>
                  <a:gd name="T50" fmla="*/ 10 w 160"/>
                  <a:gd name="T51" fmla="*/ 106 h 159"/>
                  <a:gd name="T52" fmla="*/ 23 w 160"/>
                  <a:gd name="T53" fmla="*/ 133 h 159"/>
                  <a:gd name="T54" fmla="*/ 50 w 160"/>
                  <a:gd name="T55" fmla="*/ 150 h 159"/>
                  <a:gd name="T56" fmla="*/ 80 w 160"/>
                  <a:gd name="T57" fmla="*/ 152 h 159"/>
                  <a:gd name="T58" fmla="*/ 111 w 160"/>
                  <a:gd name="T59" fmla="*/ 150 h 159"/>
                  <a:gd name="T60" fmla="*/ 134 w 160"/>
                  <a:gd name="T61" fmla="*/ 133 h 159"/>
                  <a:gd name="T62" fmla="*/ 151 w 160"/>
                  <a:gd name="T63" fmla="*/ 106 h 159"/>
                  <a:gd name="T64" fmla="*/ 157 w 160"/>
                  <a:gd name="T65" fmla="*/ 7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59">
                    <a:moveTo>
                      <a:pt x="160" y="79"/>
                    </a:moveTo>
                    <a:lnTo>
                      <a:pt x="157" y="62"/>
                    </a:lnTo>
                    <a:lnTo>
                      <a:pt x="153" y="47"/>
                    </a:lnTo>
                    <a:lnTo>
                      <a:pt x="146" y="32"/>
                    </a:lnTo>
                    <a:lnTo>
                      <a:pt x="136" y="23"/>
                    </a:lnTo>
                    <a:lnTo>
                      <a:pt x="124" y="13"/>
                    </a:lnTo>
                    <a:lnTo>
                      <a:pt x="111" y="3"/>
                    </a:lnTo>
                    <a:lnTo>
                      <a:pt x="96" y="0"/>
                    </a:lnTo>
                    <a:lnTo>
                      <a:pt x="80" y="0"/>
                    </a:lnTo>
                    <a:lnTo>
                      <a:pt x="63" y="0"/>
                    </a:lnTo>
                    <a:lnTo>
                      <a:pt x="46" y="3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4" y="32"/>
                    </a:lnTo>
                    <a:lnTo>
                      <a:pt x="4" y="47"/>
                    </a:lnTo>
                    <a:lnTo>
                      <a:pt x="0" y="62"/>
                    </a:lnTo>
                    <a:lnTo>
                      <a:pt x="0" y="79"/>
                    </a:lnTo>
                    <a:lnTo>
                      <a:pt x="0" y="93"/>
                    </a:lnTo>
                    <a:lnTo>
                      <a:pt x="4" y="110"/>
                    </a:lnTo>
                    <a:lnTo>
                      <a:pt x="14" y="123"/>
                    </a:lnTo>
                    <a:lnTo>
                      <a:pt x="23" y="136"/>
                    </a:lnTo>
                    <a:lnTo>
                      <a:pt x="33" y="146"/>
                    </a:lnTo>
                    <a:lnTo>
                      <a:pt x="46" y="152"/>
                    </a:lnTo>
                    <a:lnTo>
                      <a:pt x="63" y="157"/>
                    </a:lnTo>
                    <a:lnTo>
                      <a:pt x="80" y="159"/>
                    </a:lnTo>
                    <a:lnTo>
                      <a:pt x="96" y="157"/>
                    </a:lnTo>
                    <a:lnTo>
                      <a:pt x="111" y="152"/>
                    </a:lnTo>
                    <a:lnTo>
                      <a:pt x="124" y="146"/>
                    </a:lnTo>
                    <a:lnTo>
                      <a:pt x="136" y="136"/>
                    </a:lnTo>
                    <a:lnTo>
                      <a:pt x="146" y="123"/>
                    </a:lnTo>
                    <a:lnTo>
                      <a:pt x="153" y="110"/>
                    </a:lnTo>
                    <a:lnTo>
                      <a:pt x="157" y="93"/>
                    </a:lnTo>
                    <a:lnTo>
                      <a:pt x="160" y="79"/>
                    </a:lnTo>
                    <a:lnTo>
                      <a:pt x="157" y="79"/>
                    </a:lnTo>
                    <a:lnTo>
                      <a:pt x="153" y="62"/>
                    </a:lnTo>
                    <a:lnTo>
                      <a:pt x="151" y="49"/>
                    </a:lnTo>
                    <a:lnTo>
                      <a:pt x="143" y="37"/>
                    </a:lnTo>
                    <a:lnTo>
                      <a:pt x="134" y="23"/>
                    </a:lnTo>
                    <a:lnTo>
                      <a:pt x="120" y="16"/>
                    </a:lnTo>
                    <a:lnTo>
                      <a:pt x="111" y="7"/>
                    </a:lnTo>
                    <a:lnTo>
                      <a:pt x="94" y="3"/>
                    </a:lnTo>
                    <a:lnTo>
                      <a:pt x="80" y="3"/>
                    </a:lnTo>
                    <a:lnTo>
                      <a:pt x="63" y="3"/>
                    </a:lnTo>
                    <a:lnTo>
                      <a:pt x="50" y="7"/>
                    </a:lnTo>
                    <a:lnTo>
                      <a:pt x="37" y="16"/>
                    </a:lnTo>
                    <a:lnTo>
                      <a:pt x="23" y="23"/>
                    </a:lnTo>
                    <a:lnTo>
                      <a:pt x="16" y="37"/>
                    </a:lnTo>
                    <a:lnTo>
                      <a:pt x="10" y="49"/>
                    </a:lnTo>
                    <a:lnTo>
                      <a:pt x="4" y="62"/>
                    </a:lnTo>
                    <a:lnTo>
                      <a:pt x="4" y="79"/>
                    </a:lnTo>
                    <a:lnTo>
                      <a:pt x="4" y="93"/>
                    </a:lnTo>
                    <a:lnTo>
                      <a:pt x="10" y="106"/>
                    </a:lnTo>
                    <a:lnTo>
                      <a:pt x="16" y="119"/>
                    </a:lnTo>
                    <a:lnTo>
                      <a:pt x="23" y="133"/>
                    </a:lnTo>
                    <a:lnTo>
                      <a:pt x="37" y="142"/>
                    </a:lnTo>
                    <a:lnTo>
                      <a:pt x="50" y="150"/>
                    </a:lnTo>
                    <a:lnTo>
                      <a:pt x="63" y="152"/>
                    </a:lnTo>
                    <a:lnTo>
                      <a:pt x="80" y="152"/>
                    </a:lnTo>
                    <a:lnTo>
                      <a:pt x="94" y="152"/>
                    </a:lnTo>
                    <a:lnTo>
                      <a:pt x="111" y="150"/>
                    </a:lnTo>
                    <a:lnTo>
                      <a:pt x="120" y="142"/>
                    </a:lnTo>
                    <a:lnTo>
                      <a:pt x="134" y="133"/>
                    </a:lnTo>
                    <a:lnTo>
                      <a:pt x="143" y="119"/>
                    </a:lnTo>
                    <a:lnTo>
                      <a:pt x="151" y="106"/>
                    </a:lnTo>
                    <a:lnTo>
                      <a:pt x="153" y="93"/>
                    </a:lnTo>
                    <a:lnTo>
                      <a:pt x="157" y="79"/>
                    </a:lnTo>
                    <a:lnTo>
                      <a:pt x="160" y="79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0" name="Freeform 1732">
                <a:extLst>
                  <a:ext uri="{FF2B5EF4-FFF2-40B4-BE49-F238E27FC236}">
                    <a16:creationId xmlns:a16="http://schemas.microsoft.com/office/drawing/2014/main" id="{C1E0F87A-A33E-4F37-8F1B-B1B971D41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2277"/>
                <a:ext cx="51" cy="50"/>
              </a:xfrm>
              <a:custGeom>
                <a:avLst/>
                <a:gdLst>
                  <a:gd name="T0" fmla="*/ 150 w 153"/>
                  <a:gd name="T1" fmla="*/ 60 h 150"/>
                  <a:gd name="T2" fmla="*/ 139 w 153"/>
                  <a:gd name="T3" fmla="*/ 34 h 150"/>
                  <a:gd name="T4" fmla="*/ 116 w 153"/>
                  <a:gd name="T5" fmla="*/ 14 h 150"/>
                  <a:gd name="T6" fmla="*/ 90 w 153"/>
                  <a:gd name="T7" fmla="*/ 0 h 150"/>
                  <a:gd name="T8" fmla="*/ 61 w 153"/>
                  <a:gd name="T9" fmla="*/ 0 h 150"/>
                  <a:gd name="T10" fmla="*/ 33 w 153"/>
                  <a:gd name="T11" fmla="*/ 14 h 150"/>
                  <a:gd name="T12" fmla="*/ 13 w 153"/>
                  <a:gd name="T13" fmla="*/ 34 h 150"/>
                  <a:gd name="T14" fmla="*/ 0 w 153"/>
                  <a:gd name="T15" fmla="*/ 60 h 150"/>
                  <a:gd name="T16" fmla="*/ 0 w 153"/>
                  <a:gd name="T17" fmla="*/ 90 h 150"/>
                  <a:gd name="T18" fmla="*/ 13 w 153"/>
                  <a:gd name="T19" fmla="*/ 117 h 150"/>
                  <a:gd name="T20" fmla="*/ 33 w 153"/>
                  <a:gd name="T21" fmla="*/ 140 h 150"/>
                  <a:gd name="T22" fmla="*/ 61 w 153"/>
                  <a:gd name="T23" fmla="*/ 150 h 150"/>
                  <a:gd name="T24" fmla="*/ 90 w 153"/>
                  <a:gd name="T25" fmla="*/ 150 h 150"/>
                  <a:gd name="T26" fmla="*/ 116 w 153"/>
                  <a:gd name="T27" fmla="*/ 140 h 150"/>
                  <a:gd name="T28" fmla="*/ 139 w 153"/>
                  <a:gd name="T29" fmla="*/ 117 h 150"/>
                  <a:gd name="T30" fmla="*/ 150 w 153"/>
                  <a:gd name="T31" fmla="*/ 90 h 150"/>
                  <a:gd name="T32" fmla="*/ 147 w 153"/>
                  <a:gd name="T33" fmla="*/ 77 h 150"/>
                  <a:gd name="T34" fmla="*/ 143 w 153"/>
                  <a:gd name="T35" fmla="*/ 47 h 150"/>
                  <a:gd name="T36" fmla="*/ 127 w 153"/>
                  <a:gd name="T37" fmla="*/ 24 h 150"/>
                  <a:gd name="T38" fmla="*/ 103 w 153"/>
                  <a:gd name="T39" fmla="*/ 11 h 150"/>
                  <a:gd name="T40" fmla="*/ 76 w 153"/>
                  <a:gd name="T41" fmla="*/ 4 h 150"/>
                  <a:gd name="T42" fmla="*/ 47 w 153"/>
                  <a:gd name="T43" fmla="*/ 11 h 150"/>
                  <a:gd name="T44" fmla="*/ 23 w 153"/>
                  <a:gd name="T45" fmla="*/ 24 h 150"/>
                  <a:gd name="T46" fmla="*/ 10 w 153"/>
                  <a:gd name="T47" fmla="*/ 47 h 150"/>
                  <a:gd name="T48" fmla="*/ 2 w 153"/>
                  <a:gd name="T49" fmla="*/ 77 h 150"/>
                  <a:gd name="T50" fmla="*/ 10 w 153"/>
                  <a:gd name="T51" fmla="*/ 104 h 150"/>
                  <a:gd name="T52" fmla="*/ 23 w 153"/>
                  <a:gd name="T53" fmla="*/ 127 h 150"/>
                  <a:gd name="T54" fmla="*/ 47 w 153"/>
                  <a:gd name="T55" fmla="*/ 144 h 150"/>
                  <a:gd name="T56" fmla="*/ 76 w 153"/>
                  <a:gd name="T57" fmla="*/ 146 h 150"/>
                  <a:gd name="T58" fmla="*/ 103 w 153"/>
                  <a:gd name="T59" fmla="*/ 144 h 150"/>
                  <a:gd name="T60" fmla="*/ 127 w 153"/>
                  <a:gd name="T61" fmla="*/ 127 h 150"/>
                  <a:gd name="T62" fmla="*/ 143 w 153"/>
                  <a:gd name="T63" fmla="*/ 104 h 150"/>
                  <a:gd name="T64" fmla="*/ 147 w 153"/>
                  <a:gd name="T65" fmla="*/ 7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" h="150">
                    <a:moveTo>
                      <a:pt x="153" y="77"/>
                    </a:moveTo>
                    <a:lnTo>
                      <a:pt x="150" y="60"/>
                    </a:lnTo>
                    <a:lnTo>
                      <a:pt x="147" y="47"/>
                    </a:lnTo>
                    <a:lnTo>
                      <a:pt x="139" y="34"/>
                    </a:lnTo>
                    <a:lnTo>
                      <a:pt x="130" y="21"/>
                    </a:lnTo>
                    <a:lnTo>
                      <a:pt x="116" y="14"/>
                    </a:lnTo>
                    <a:lnTo>
                      <a:pt x="107" y="4"/>
                    </a:lnTo>
                    <a:lnTo>
                      <a:pt x="90" y="0"/>
                    </a:lnTo>
                    <a:lnTo>
                      <a:pt x="76" y="0"/>
                    </a:lnTo>
                    <a:lnTo>
                      <a:pt x="61" y="0"/>
                    </a:lnTo>
                    <a:lnTo>
                      <a:pt x="47" y="4"/>
                    </a:lnTo>
                    <a:lnTo>
                      <a:pt x="33" y="14"/>
                    </a:lnTo>
                    <a:lnTo>
                      <a:pt x="21" y="21"/>
                    </a:lnTo>
                    <a:lnTo>
                      <a:pt x="13" y="34"/>
                    </a:lnTo>
                    <a:lnTo>
                      <a:pt x="7" y="47"/>
                    </a:lnTo>
                    <a:lnTo>
                      <a:pt x="0" y="60"/>
                    </a:lnTo>
                    <a:lnTo>
                      <a:pt x="0" y="77"/>
                    </a:lnTo>
                    <a:lnTo>
                      <a:pt x="0" y="90"/>
                    </a:lnTo>
                    <a:lnTo>
                      <a:pt x="7" y="104"/>
                    </a:lnTo>
                    <a:lnTo>
                      <a:pt x="13" y="117"/>
                    </a:lnTo>
                    <a:lnTo>
                      <a:pt x="21" y="130"/>
                    </a:lnTo>
                    <a:lnTo>
                      <a:pt x="33" y="140"/>
                    </a:lnTo>
                    <a:lnTo>
                      <a:pt x="47" y="146"/>
                    </a:lnTo>
                    <a:lnTo>
                      <a:pt x="61" y="150"/>
                    </a:lnTo>
                    <a:lnTo>
                      <a:pt x="76" y="150"/>
                    </a:lnTo>
                    <a:lnTo>
                      <a:pt x="90" y="150"/>
                    </a:lnTo>
                    <a:lnTo>
                      <a:pt x="107" y="146"/>
                    </a:lnTo>
                    <a:lnTo>
                      <a:pt x="116" y="140"/>
                    </a:lnTo>
                    <a:lnTo>
                      <a:pt x="130" y="130"/>
                    </a:lnTo>
                    <a:lnTo>
                      <a:pt x="139" y="117"/>
                    </a:lnTo>
                    <a:lnTo>
                      <a:pt x="147" y="104"/>
                    </a:lnTo>
                    <a:lnTo>
                      <a:pt x="150" y="90"/>
                    </a:lnTo>
                    <a:lnTo>
                      <a:pt x="153" y="77"/>
                    </a:lnTo>
                    <a:lnTo>
                      <a:pt x="147" y="77"/>
                    </a:lnTo>
                    <a:lnTo>
                      <a:pt x="147" y="60"/>
                    </a:lnTo>
                    <a:lnTo>
                      <a:pt x="143" y="47"/>
                    </a:lnTo>
                    <a:lnTo>
                      <a:pt x="137" y="34"/>
                    </a:lnTo>
                    <a:lnTo>
                      <a:pt x="127" y="24"/>
                    </a:lnTo>
                    <a:lnTo>
                      <a:pt x="116" y="17"/>
                    </a:lnTo>
                    <a:lnTo>
                      <a:pt x="103" y="11"/>
                    </a:lnTo>
                    <a:lnTo>
                      <a:pt x="90" y="4"/>
                    </a:lnTo>
                    <a:lnTo>
                      <a:pt x="76" y="4"/>
                    </a:lnTo>
                    <a:lnTo>
                      <a:pt x="61" y="4"/>
                    </a:lnTo>
                    <a:lnTo>
                      <a:pt x="47" y="11"/>
                    </a:lnTo>
                    <a:lnTo>
                      <a:pt x="33" y="17"/>
                    </a:lnTo>
                    <a:lnTo>
                      <a:pt x="23" y="24"/>
                    </a:lnTo>
                    <a:lnTo>
                      <a:pt x="17" y="34"/>
                    </a:lnTo>
                    <a:lnTo>
                      <a:pt x="10" y="47"/>
                    </a:lnTo>
                    <a:lnTo>
                      <a:pt x="2" y="60"/>
                    </a:lnTo>
                    <a:lnTo>
                      <a:pt x="2" y="77"/>
                    </a:lnTo>
                    <a:lnTo>
                      <a:pt x="2" y="90"/>
                    </a:lnTo>
                    <a:lnTo>
                      <a:pt x="10" y="104"/>
                    </a:lnTo>
                    <a:lnTo>
                      <a:pt x="17" y="117"/>
                    </a:lnTo>
                    <a:lnTo>
                      <a:pt x="23" y="127"/>
                    </a:lnTo>
                    <a:lnTo>
                      <a:pt x="33" y="137"/>
                    </a:lnTo>
                    <a:lnTo>
                      <a:pt x="47" y="144"/>
                    </a:lnTo>
                    <a:lnTo>
                      <a:pt x="61" y="146"/>
                    </a:lnTo>
                    <a:lnTo>
                      <a:pt x="76" y="146"/>
                    </a:lnTo>
                    <a:lnTo>
                      <a:pt x="90" y="146"/>
                    </a:lnTo>
                    <a:lnTo>
                      <a:pt x="103" y="144"/>
                    </a:lnTo>
                    <a:lnTo>
                      <a:pt x="116" y="137"/>
                    </a:lnTo>
                    <a:lnTo>
                      <a:pt x="127" y="127"/>
                    </a:lnTo>
                    <a:lnTo>
                      <a:pt x="137" y="117"/>
                    </a:lnTo>
                    <a:lnTo>
                      <a:pt x="143" y="104"/>
                    </a:lnTo>
                    <a:lnTo>
                      <a:pt x="147" y="90"/>
                    </a:lnTo>
                    <a:lnTo>
                      <a:pt x="147" y="77"/>
                    </a:lnTo>
                    <a:lnTo>
                      <a:pt x="153" y="77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1" name="Freeform 1733">
                <a:extLst>
                  <a:ext uri="{FF2B5EF4-FFF2-40B4-BE49-F238E27FC236}">
                    <a16:creationId xmlns:a16="http://schemas.microsoft.com/office/drawing/2014/main" id="{990C8161-B1BF-464F-BD9B-23F35B96D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2278"/>
                <a:ext cx="48" cy="47"/>
              </a:xfrm>
              <a:custGeom>
                <a:avLst/>
                <a:gdLst>
                  <a:gd name="T0" fmla="*/ 143 w 143"/>
                  <a:gd name="T1" fmla="*/ 55 h 142"/>
                  <a:gd name="T2" fmla="*/ 134 w 143"/>
                  <a:gd name="T3" fmla="*/ 30 h 142"/>
                  <a:gd name="T4" fmla="*/ 114 w 143"/>
                  <a:gd name="T5" fmla="*/ 13 h 142"/>
                  <a:gd name="T6" fmla="*/ 88 w 143"/>
                  <a:gd name="T7" fmla="*/ 0 h 142"/>
                  <a:gd name="T8" fmla="*/ 57 w 143"/>
                  <a:gd name="T9" fmla="*/ 0 h 142"/>
                  <a:gd name="T10" fmla="*/ 31 w 143"/>
                  <a:gd name="T11" fmla="*/ 13 h 142"/>
                  <a:gd name="T12" fmla="*/ 14 w 143"/>
                  <a:gd name="T13" fmla="*/ 30 h 142"/>
                  <a:gd name="T14" fmla="*/ 0 w 143"/>
                  <a:gd name="T15" fmla="*/ 55 h 142"/>
                  <a:gd name="T16" fmla="*/ 0 w 143"/>
                  <a:gd name="T17" fmla="*/ 86 h 142"/>
                  <a:gd name="T18" fmla="*/ 14 w 143"/>
                  <a:gd name="T19" fmla="*/ 112 h 142"/>
                  <a:gd name="T20" fmla="*/ 31 w 143"/>
                  <a:gd name="T21" fmla="*/ 133 h 142"/>
                  <a:gd name="T22" fmla="*/ 57 w 143"/>
                  <a:gd name="T23" fmla="*/ 142 h 142"/>
                  <a:gd name="T24" fmla="*/ 88 w 143"/>
                  <a:gd name="T25" fmla="*/ 142 h 142"/>
                  <a:gd name="T26" fmla="*/ 114 w 143"/>
                  <a:gd name="T27" fmla="*/ 133 h 142"/>
                  <a:gd name="T28" fmla="*/ 134 w 143"/>
                  <a:gd name="T29" fmla="*/ 112 h 142"/>
                  <a:gd name="T30" fmla="*/ 143 w 143"/>
                  <a:gd name="T31" fmla="*/ 86 h 142"/>
                  <a:gd name="T32" fmla="*/ 140 w 143"/>
                  <a:gd name="T33" fmla="*/ 72 h 142"/>
                  <a:gd name="T34" fmla="*/ 137 w 143"/>
                  <a:gd name="T35" fmla="*/ 46 h 142"/>
                  <a:gd name="T36" fmla="*/ 120 w 143"/>
                  <a:gd name="T37" fmla="*/ 23 h 142"/>
                  <a:gd name="T38" fmla="*/ 100 w 143"/>
                  <a:gd name="T39" fmla="*/ 9 h 142"/>
                  <a:gd name="T40" fmla="*/ 74 w 143"/>
                  <a:gd name="T41" fmla="*/ 3 h 142"/>
                  <a:gd name="T42" fmla="*/ 48 w 143"/>
                  <a:gd name="T43" fmla="*/ 9 h 142"/>
                  <a:gd name="T44" fmla="*/ 25 w 143"/>
                  <a:gd name="T45" fmla="*/ 23 h 142"/>
                  <a:gd name="T46" fmla="*/ 10 w 143"/>
                  <a:gd name="T47" fmla="*/ 46 h 142"/>
                  <a:gd name="T48" fmla="*/ 4 w 143"/>
                  <a:gd name="T49" fmla="*/ 72 h 142"/>
                  <a:gd name="T50" fmla="*/ 10 w 143"/>
                  <a:gd name="T51" fmla="*/ 99 h 142"/>
                  <a:gd name="T52" fmla="*/ 25 w 143"/>
                  <a:gd name="T53" fmla="*/ 119 h 142"/>
                  <a:gd name="T54" fmla="*/ 48 w 143"/>
                  <a:gd name="T55" fmla="*/ 135 h 142"/>
                  <a:gd name="T56" fmla="*/ 74 w 143"/>
                  <a:gd name="T57" fmla="*/ 140 h 142"/>
                  <a:gd name="T58" fmla="*/ 100 w 143"/>
                  <a:gd name="T59" fmla="*/ 135 h 142"/>
                  <a:gd name="T60" fmla="*/ 120 w 143"/>
                  <a:gd name="T61" fmla="*/ 119 h 142"/>
                  <a:gd name="T62" fmla="*/ 137 w 143"/>
                  <a:gd name="T63" fmla="*/ 99 h 142"/>
                  <a:gd name="T64" fmla="*/ 140 w 143"/>
                  <a:gd name="T65" fmla="*/ 7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2">
                    <a:moveTo>
                      <a:pt x="143" y="72"/>
                    </a:moveTo>
                    <a:lnTo>
                      <a:pt x="143" y="55"/>
                    </a:lnTo>
                    <a:lnTo>
                      <a:pt x="140" y="43"/>
                    </a:lnTo>
                    <a:lnTo>
                      <a:pt x="134" y="30"/>
                    </a:lnTo>
                    <a:lnTo>
                      <a:pt x="124" y="20"/>
                    </a:lnTo>
                    <a:lnTo>
                      <a:pt x="114" y="13"/>
                    </a:lnTo>
                    <a:lnTo>
                      <a:pt x="100" y="6"/>
                    </a:lnTo>
                    <a:lnTo>
                      <a:pt x="88" y="0"/>
                    </a:lnTo>
                    <a:lnTo>
                      <a:pt x="74" y="0"/>
                    </a:lnTo>
                    <a:lnTo>
                      <a:pt x="57" y="0"/>
                    </a:lnTo>
                    <a:lnTo>
                      <a:pt x="44" y="6"/>
                    </a:lnTo>
                    <a:lnTo>
                      <a:pt x="31" y="13"/>
                    </a:lnTo>
                    <a:lnTo>
                      <a:pt x="20" y="20"/>
                    </a:lnTo>
                    <a:lnTo>
                      <a:pt x="14" y="30"/>
                    </a:lnTo>
                    <a:lnTo>
                      <a:pt x="8" y="43"/>
                    </a:lnTo>
                    <a:lnTo>
                      <a:pt x="0" y="55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8" y="99"/>
                    </a:lnTo>
                    <a:lnTo>
                      <a:pt x="14" y="112"/>
                    </a:lnTo>
                    <a:lnTo>
                      <a:pt x="20" y="122"/>
                    </a:lnTo>
                    <a:lnTo>
                      <a:pt x="31" y="133"/>
                    </a:lnTo>
                    <a:lnTo>
                      <a:pt x="44" y="140"/>
                    </a:lnTo>
                    <a:lnTo>
                      <a:pt x="57" y="142"/>
                    </a:lnTo>
                    <a:lnTo>
                      <a:pt x="74" y="142"/>
                    </a:lnTo>
                    <a:lnTo>
                      <a:pt x="88" y="142"/>
                    </a:lnTo>
                    <a:lnTo>
                      <a:pt x="100" y="140"/>
                    </a:lnTo>
                    <a:lnTo>
                      <a:pt x="114" y="133"/>
                    </a:lnTo>
                    <a:lnTo>
                      <a:pt x="124" y="122"/>
                    </a:lnTo>
                    <a:lnTo>
                      <a:pt x="134" y="112"/>
                    </a:lnTo>
                    <a:lnTo>
                      <a:pt x="140" y="99"/>
                    </a:lnTo>
                    <a:lnTo>
                      <a:pt x="143" y="86"/>
                    </a:lnTo>
                    <a:lnTo>
                      <a:pt x="143" y="72"/>
                    </a:lnTo>
                    <a:lnTo>
                      <a:pt x="140" y="72"/>
                    </a:lnTo>
                    <a:lnTo>
                      <a:pt x="140" y="55"/>
                    </a:lnTo>
                    <a:lnTo>
                      <a:pt x="137" y="46"/>
                    </a:lnTo>
                    <a:lnTo>
                      <a:pt x="130" y="32"/>
                    </a:lnTo>
                    <a:lnTo>
                      <a:pt x="120" y="23"/>
                    </a:lnTo>
                    <a:lnTo>
                      <a:pt x="109" y="13"/>
                    </a:lnTo>
                    <a:lnTo>
                      <a:pt x="100" y="9"/>
                    </a:lnTo>
                    <a:lnTo>
                      <a:pt x="88" y="3"/>
                    </a:lnTo>
                    <a:lnTo>
                      <a:pt x="74" y="3"/>
                    </a:lnTo>
                    <a:lnTo>
                      <a:pt x="60" y="3"/>
                    </a:lnTo>
                    <a:lnTo>
                      <a:pt x="48" y="9"/>
                    </a:lnTo>
                    <a:lnTo>
                      <a:pt x="34" y="13"/>
                    </a:lnTo>
                    <a:lnTo>
                      <a:pt x="25" y="23"/>
                    </a:lnTo>
                    <a:lnTo>
                      <a:pt x="17" y="32"/>
                    </a:lnTo>
                    <a:lnTo>
                      <a:pt x="10" y="46"/>
                    </a:lnTo>
                    <a:lnTo>
                      <a:pt x="4" y="55"/>
                    </a:lnTo>
                    <a:lnTo>
                      <a:pt x="4" y="72"/>
                    </a:lnTo>
                    <a:lnTo>
                      <a:pt x="4" y="86"/>
                    </a:lnTo>
                    <a:lnTo>
                      <a:pt x="10" y="99"/>
                    </a:lnTo>
                    <a:lnTo>
                      <a:pt x="17" y="110"/>
                    </a:lnTo>
                    <a:lnTo>
                      <a:pt x="25" y="119"/>
                    </a:lnTo>
                    <a:lnTo>
                      <a:pt x="34" y="129"/>
                    </a:lnTo>
                    <a:lnTo>
                      <a:pt x="48" y="135"/>
                    </a:lnTo>
                    <a:lnTo>
                      <a:pt x="60" y="140"/>
                    </a:lnTo>
                    <a:lnTo>
                      <a:pt x="74" y="140"/>
                    </a:lnTo>
                    <a:lnTo>
                      <a:pt x="88" y="140"/>
                    </a:lnTo>
                    <a:lnTo>
                      <a:pt x="100" y="135"/>
                    </a:lnTo>
                    <a:lnTo>
                      <a:pt x="109" y="129"/>
                    </a:lnTo>
                    <a:lnTo>
                      <a:pt x="120" y="119"/>
                    </a:lnTo>
                    <a:lnTo>
                      <a:pt x="130" y="110"/>
                    </a:lnTo>
                    <a:lnTo>
                      <a:pt x="137" y="99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2" name="Freeform 1734">
                <a:extLst>
                  <a:ext uri="{FF2B5EF4-FFF2-40B4-BE49-F238E27FC236}">
                    <a16:creationId xmlns:a16="http://schemas.microsoft.com/office/drawing/2014/main" id="{3BCD4FA3-611B-41DD-AFDC-1C0F176EB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279"/>
                <a:ext cx="45" cy="46"/>
              </a:xfrm>
              <a:custGeom>
                <a:avLst/>
                <a:gdLst>
                  <a:gd name="T0" fmla="*/ 136 w 136"/>
                  <a:gd name="T1" fmla="*/ 52 h 137"/>
                  <a:gd name="T2" fmla="*/ 126 w 136"/>
                  <a:gd name="T3" fmla="*/ 29 h 137"/>
                  <a:gd name="T4" fmla="*/ 105 w 136"/>
                  <a:gd name="T5" fmla="*/ 10 h 137"/>
                  <a:gd name="T6" fmla="*/ 84 w 136"/>
                  <a:gd name="T7" fmla="*/ 0 h 137"/>
                  <a:gd name="T8" fmla="*/ 56 w 136"/>
                  <a:gd name="T9" fmla="*/ 0 h 137"/>
                  <a:gd name="T10" fmla="*/ 30 w 136"/>
                  <a:gd name="T11" fmla="*/ 10 h 137"/>
                  <a:gd name="T12" fmla="*/ 13 w 136"/>
                  <a:gd name="T13" fmla="*/ 29 h 137"/>
                  <a:gd name="T14" fmla="*/ 0 w 136"/>
                  <a:gd name="T15" fmla="*/ 52 h 137"/>
                  <a:gd name="T16" fmla="*/ 0 w 136"/>
                  <a:gd name="T17" fmla="*/ 83 h 137"/>
                  <a:gd name="T18" fmla="*/ 13 w 136"/>
                  <a:gd name="T19" fmla="*/ 107 h 137"/>
                  <a:gd name="T20" fmla="*/ 30 w 136"/>
                  <a:gd name="T21" fmla="*/ 126 h 137"/>
                  <a:gd name="T22" fmla="*/ 56 w 136"/>
                  <a:gd name="T23" fmla="*/ 137 h 137"/>
                  <a:gd name="T24" fmla="*/ 84 w 136"/>
                  <a:gd name="T25" fmla="*/ 137 h 137"/>
                  <a:gd name="T26" fmla="*/ 105 w 136"/>
                  <a:gd name="T27" fmla="*/ 126 h 137"/>
                  <a:gd name="T28" fmla="*/ 126 w 136"/>
                  <a:gd name="T29" fmla="*/ 107 h 137"/>
                  <a:gd name="T30" fmla="*/ 136 w 136"/>
                  <a:gd name="T31" fmla="*/ 83 h 137"/>
                  <a:gd name="T32" fmla="*/ 133 w 136"/>
                  <a:gd name="T33" fmla="*/ 69 h 137"/>
                  <a:gd name="T34" fmla="*/ 130 w 136"/>
                  <a:gd name="T35" fmla="*/ 43 h 137"/>
                  <a:gd name="T36" fmla="*/ 113 w 136"/>
                  <a:gd name="T37" fmla="*/ 22 h 137"/>
                  <a:gd name="T38" fmla="*/ 93 w 136"/>
                  <a:gd name="T39" fmla="*/ 10 h 137"/>
                  <a:gd name="T40" fmla="*/ 70 w 136"/>
                  <a:gd name="T41" fmla="*/ 3 h 137"/>
                  <a:gd name="T42" fmla="*/ 44 w 136"/>
                  <a:gd name="T43" fmla="*/ 10 h 137"/>
                  <a:gd name="T44" fmla="*/ 23 w 136"/>
                  <a:gd name="T45" fmla="*/ 22 h 137"/>
                  <a:gd name="T46" fmla="*/ 10 w 136"/>
                  <a:gd name="T47" fmla="*/ 43 h 137"/>
                  <a:gd name="T48" fmla="*/ 4 w 136"/>
                  <a:gd name="T49" fmla="*/ 69 h 137"/>
                  <a:gd name="T50" fmla="*/ 10 w 136"/>
                  <a:gd name="T51" fmla="*/ 92 h 137"/>
                  <a:gd name="T52" fmla="*/ 23 w 136"/>
                  <a:gd name="T53" fmla="*/ 113 h 137"/>
                  <a:gd name="T54" fmla="*/ 44 w 136"/>
                  <a:gd name="T55" fmla="*/ 130 h 137"/>
                  <a:gd name="T56" fmla="*/ 70 w 136"/>
                  <a:gd name="T57" fmla="*/ 132 h 137"/>
                  <a:gd name="T58" fmla="*/ 93 w 136"/>
                  <a:gd name="T59" fmla="*/ 130 h 137"/>
                  <a:gd name="T60" fmla="*/ 113 w 136"/>
                  <a:gd name="T61" fmla="*/ 113 h 137"/>
                  <a:gd name="T62" fmla="*/ 130 w 136"/>
                  <a:gd name="T63" fmla="*/ 92 h 137"/>
                  <a:gd name="T64" fmla="*/ 133 w 136"/>
                  <a:gd name="T6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7">
                    <a:moveTo>
                      <a:pt x="136" y="69"/>
                    </a:moveTo>
                    <a:lnTo>
                      <a:pt x="136" y="52"/>
                    </a:lnTo>
                    <a:lnTo>
                      <a:pt x="133" y="43"/>
                    </a:lnTo>
                    <a:lnTo>
                      <a:pt x="126" y="29"/>
                    </a:lnTo>
                    <a:lnTo>
                      <a:pt x="116" y="20"/>
                    </a:lnTo>
                    <a:lnTo>
                      <a:pt x="105" y="10"/>
                    </a:lnTo>
                    <a:lnTo>
                      <a:pt x="96" y="6"/>
                    </a:lnTo>
                    <a:lnTo>
                      <a:pt x="84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4" y="6"/>
                    </a:lnTo>
                    <a:lnTo>
                      <a:pt x="30" y="10"/>
                    </a:lnTo>
                    <a:lnTo>
                      <a:pt x="21" y="20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6" y="96"/>
                    </a:lnTo>
                    <a:lnTo>
                      <a:pt x="13" y="107"/>
                    </a:lnTo>
                    <a:lnTo>
                      <a:pt x="21" y="116"/>
                    </a:lnTo>
                    <a:lnTo>
                      <a:pt x="30" y="126"/>
                    </a:lnTo>
                    <a:lnTo>
                      <a:pt x="44" y="132"/>
                    </a:lnTo>
                    <a:lnTo>
                      <a:pt x="56" y="137"/>
                    </a:lnTo>
                    <a:lnTo>
                      <a:pt x="70" y="137"/>
                    </a:lnTo>
                    <a:lnTo>
                      <a:pt x="84" y="137"/>
                    </a:lnTo>
                    <a:lnTo>
                      <a:pt x="96" y="132"/>
                    </a:lnTo>
                    <a:lnTo>
                      <a:pt x="105" y="126"/>
                    </a:lnTo>
                    <a:lnTo>
                      <a:pt x="116" y="116"/>
                    </a:lnTo>
                    <a:lnTo>
                      <a:pt x="126" y="107"/>
                    </a:lnTo>
                    <a:lnTo>
                      <a:pt x="133" y="96"/>
                    </a:lnTo>
                    <a:lnTo>
                      <a:pt x="136" y="83"/>
                    </a:lnTo>
                    <a:lnTo>
                      <a:pt x="136" y="69"/>
                    </a:lnTo>
                    <a:lnTo>
                      <a:pt x="133" y="69"/>
                    </a:lnTo>
                    <a:lnTo>
                      <a:pt x="133" y="57"/>
                    </a:lnTo>
                    <a:lnTo>
                      <a:pt x="130" y="43"/>
                    </a:lnTo>
                    <a:lnTo>
                      <a:pt x="124" y="33"/>
                    </a:lnTo>
                    <a:lnTo>
                      <a:pt x="113" y="22"/>
                    </a:lnTo>
                    <a:lnTo>
                      <a:pt x="105" y="12"/>
                    </a:lnTo>
                    <a:lnTo>
                      <a:pt x="93" y="10"/>
                    </a:lnTo>
                    <a:lnTo>
                      <a:pt x="84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4" y="10"/>
                    </a:lnTo>
                    <a:lnTo>
                      <a:pt x="33" y="12"/>
                    </a:lnTo>
                    <a:lnTo>
                      <a:pt x="23" y="22"/>
                    </a:lnTo>
                    <a:lnTo>
                      <a:pt x="16" y="33"/>
                    </a:lnTo>
                    <a:lnTo>
                      <a:pt x="10" y="43"/>
                    </a:lnTo>
                    <a:lnTo>
                      <a:pt x="6" y="57"/>
                    </a:lnTo>
                    <a:lnTo>
                      <a:pt x="4" y="69"/>
                    </a:lnTo>
                    <a:lnTo>
                      <a:pt x="6" y="79"/>
                    </a:lnTo>
                    <a:lnTo>
                      <a:pt x="10" y="92"/>
                    </a:lnTo>
                    <a:lnTo>
                      <a:pt x="16" y="102"/>
                    </a:lnTo>
                    <a:lnTo>
                      <a:pt x="23" y="113"/>
                    </a:lnTo>
                    <a:lnTo>
                      <a:pt x="33" y="123"/>
                    </a:lnTo>
                    <a:lnTo>
                      <a:pt x="44" y="130"/>
                    </a:lnTo>
                    <a:lnTo>
                      <a:pt x="56" y="132"/>
                    </a:lnTo>
                    <a:lnTo>
                      <a:pt x="70" y="132"/>
                    </a:lnTo>
                    <a:lnTo>
                      <a:pt x="84" y="132"/>
                    </a:lnTo>
                    <a:lnTo>
                      <a:pt x="93" y="130"/>
                    </a:lnTo>
                    <a:lnTo>
                      <a:pt x="105" y="123"/>
                    </a:lnTo>
                    <a:lnTo>
                      <a:pt x="113" y="113"/>
                    </a:lnTo>
                    <a:lnTo>
                      <a:pt x="124" y="102"/>
                    </a:lnTo>
                    <a:lnTo>
                      <a:pt x="130" y="92"/>
                    </a:lnTo>
                    <a:lnTo>
                      <a:pt x="133" y="79"/>
                    </a:lnTo>
                    <a:lnTo>
                      <a:pt x="133" y="69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3" name="Freeform 1735">
                <a:extLst>
                  <a:ext uri="{FF2B5EF4-FFF2-40B4-BE49-F238E27FC236}">
                    <a16:creationId xmlns:a16="http://schemas.microsoft.com/office/drawing/2014/main" id="{913555D7-426A-45ED-BE7B-E00B5B7B7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280"/>
                <a:ext cx="43" cy="43"/>
              </a:xfrm>
              <a:custGeom>
                <a:avLst/>
                <a:gdLst>
                  <a:gd name="T0" fmla="*/ 129 w 129"/>
                  <a:gd name="T1" fmla="*/ 53 h 129"/>
                  <a:gd name="T2" fmla="*/ 120 w 129"/>
                  <a:gd name="T3" fmla="*/ 29 h 129"/>
                  <a:gd name="T4" fmla="*/ 101 w 129"/>
                  <a:gd name="T5" fmla="*/ 10 h 129"/>
                  <a:gd name="T6" fmla="*/ 80 w 129"/>
                  <a:gd name="T7" fmla="*/ 0 h 129"/>
                  <a:gd name="T8" fmla="*/ 52 w 129"/>
                  <a:gd name="T9" fmla="*/ 0 h 129"/>
                  <a:gd name="T10" fmla="*/ 29 w 129"/>
                  <a:gd name="T11" fmla="*/ 10 h 129"/>
                  <a:gd name="T12" fmla="*/ 12 w 129"/>
                  <a:gd name="T13" fmla="*/ 29 h 129"/>
                  <a:gd name="T14" fmla="*/ 2 w 129"/>
                  <a:gd name="T15" fmla="*/ 53 h 129"/>
                  <a:gd name="T16" fmla="*/ 2 w 129"/>
                  <a:gd name="T17" fmla="*/ 76 h 129"/>
                  <a:gd name="T18" fmla="*/ 12 w 129"/>
                  <a:gd name="T19" fmla="*/ 99 h 129"/>
                  <a:gd name="T20" fmla="*/ 29 w 129"/>
                  <a:gd name="T21" fmla="*/ 119 h 129"/>
                  <a:gd name="T22" fmla="*/ 52 w 129"/>
                  <a:gd name="T23" fmla="*/ 129 h 129"/>
                  <a:gd name="T24" fmla="*/ 80 w 129"/>
                  <a:gd name="T25" fmla="*/ 129 h 129"/>
                  <a:gd name="T26" fmla="*/ 101 w 129"/>
                  <a:gd name="T27" fmla="*/ 119 h 129"/>
                  <a:gd name="T28" fmla="*/ 120 w 129"/>
                  <a:gd name="T29" fmla="*/ 99 h 129"/>
                  <a:gd name="T30" fmla="*/ 129 w 129"/>
                  <a:gd name="T31" fmla="*/ 76 h 129"/>
                  <a:gd name="T32" fmla="*/ 126 w 129"/>
                  <a:gd name="T33" fmla="*/ 66 h 129"/>
                  <a:gd name="T34" fmla="*/ 122 w 129"/>
                  <a:gd name="T35" fmla="*/ 39 h 129"/>
                  <a:gd name="T36" fmla="*/ 109 w 129"/>
                  <a:gd name="T37" fmla="*/ 23 h 129"/>
                  <a:gd name="T38" fmla="*/ 89 w 129"/>
                  <a:gd name="T39" fmla="*/ 10 h 129"/>
                  <a:gd name="T40" fmla="*/ 66 w 129"/>
                  <a:gd name="T41" fmla="*/ 3 h 129"/>
                  <a:gd name="T42" fmla="*/ 42 w 129"/>
                  <a:gd name="T43" fmla="*/ 10 h 129"/>
                  <a:gd name="T44" fmla="*/ 23 w 129"/>
                  <a:gd name="T45" fmla="*/ 23 h 129"/>
                  <a:gd name="T46" fmla="*/ 9 w 129"/>
                  <a:gd name="T47" fmla="*/ 39 h 129"/>
                  <a:gd name="T48" fmla="*/ 2 w 129"/>
                  <a:gd name="T49" fmla="*/ 66 h 129"/>
                  <a:gd name="T50" fmla="*/ 9 w 129"/>
                  <a:gd name="T51" fmla="*/ 89 h 129"/>
                  <a:gd name="T52" fmla="*/ 23 w 129"/>
                  <a:gd name="T53" fmla="*/ 109 h 129"/>
                  <a:gd name="T54" fmla="*/ 42 w 129"/>
                  <a:gd name="T55" fmla="*/ 119 h 129"/>
                  <a:gd name="T56" fmla="*/ 66 w 129"/>
                  <a:gd name="T57" fmla="*/ 126 h 129"/>
                  <a:gd name="T58" fmla="*/ 89 w 129"/>
                  <a:gd name="T59" fmla="*/ 119 h 129"/>
                  <a:gd name="T60" fmla="*/ 109 w 129"/>
                  <a:gd name="T61" fmla="*/ 109 h 129"/>
                  <a:gd name="T62" fmla="*/ 122 w 129"/>
                  <a:gd name="T63" fmla="*/ 89 h 129"/>
                  <a:gd name="T64" fmla="*/ 126 w 129"/>
                  <a:gd name="T65" fmla="*/ 6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9">
                    <a:moveTo>
                      <a:pt x="129" y="66"/>
                    </a:moveTo>
                    <a:lnTo>
                      <a:pt x="129" y="53"/>
                    </a:lnTo>
                    <a:lnTo>
                      <a:pt x="126" y="39"/>
                    </a:lnTo>
                    <a:lnTo>
                      <a:pt x="120" y="29"/>
                    </a:lnTo>
                    <a:lnTo>
                      <a:pt x="109" y="19"/>
                    </a:lnTo>
                    <a:lnTo>
                      <a:pt x="101" y="10"/>
                    </a:lnTo>
                    <a:lnTo>
                      <a:pt x="89" y="6"/>
                    </a:lnTo>
                    <a:lnTo>
                      <a:pt x="80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0" y="6"/>
                    </a:lnTo>
                    <a:lnTo>
                      <a:pt x="29" y="10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6" y="39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76"/>
                    </a:lnTo>
                    <a:lnTo>
                      <a:pt x="6" y="89"/>
                    </a:lnTo>
                    <a:lnTo>
                      <a:pt x="12" y="99"/>
                    </a:lnTo>
                    <a:lnTo>
                      <a:pt x="19" y="109"/>
                    </a:lnTo>
                    <a:lnTo>
                      <a:pt x="29" y="119"/>
                    </a:lnTo>
                    <a:lnTo>
                      <a:pt x="40" y="126"/>
                    </a:lnTo>
                    <a:lnTo>
                      <a:pt x="52" y="129"/>
                    </a:lnTo>
                    <a:lnTo>
                      <a:pt x="66" y="129"/>
                    </a:lnTo>
                    <a:lnTo>
                      <a:pt x="80" y="129"/>
                    </a:lnTo>
                    <a:lnTo>
                      <a:pt x="89" y="126"/>
                    </a:lnTo>
                    <a:lnTo>
                      <a:pt x="101" y="119"/>
                    </a:lnTo>
                    <a:lnTo>
                      <a:pt x="109" y="109"/>
                    </a:lnTo>
                    <a:lnTo>
                      <a:pt x="120" y="99"/>
                    </a:lnTo>
                    <a:lnTo>
                      <a:pt x="126" y="89"/>
                    </a:lnTo>
                    <a:lnTo>
                      <a:pt x="129" y="76"/>
                    </a:lnTo>
                    <a:lnTo>
                      <a:pt x="129" y="66"/>
                    </a:lnTo>
                    <a:lnTo>
                      <a:pt x="126" y="66"/>
                    </a:lnTo>
                    <a:lnTo>
                      <a:pt x="126" y="53"/>
                    </a:lnTo>
                    <a:lnTo>
                      <a:pt x="122" y="39"/>
                    </a:lnTo>
                    <a:lnTo>
                      <a:pt x="116" y="29"/>
                    </a:lnTo>
                    <a:lnTo>
                      <a:pt x="109" y="23"/>
                    </a:lnTo>
                    <a:lnTo>
                      <a:pt x="99" y="13"/>
                    </a:lnTo>
                    <a:lnTo>
                      <a:pt x="89" y="10"/>
                    </a:lnTo>
                    <a:lnTo>
                      <a:pt x="76" y="6"/>
                    </a:lnTo>
                    <a:lnTo>
                      <a:pt x="66" y="3"/>
                    </a:lnTo>
                    <a:lnTo>
                      <a:pt x="52" y="6"/>
                    </a:lnTo>
                    <a:lnTo>
                      <a:pt x="42" y="10"/>
                    </a:lnTo>
                    <a:lnTo>
                      <a:pt x="29" y="13"/>
                    </a:lnTo>
                    <a:lnTo>
                      <a:pt x="23" y="23"/>
                    </a:lnTo>
                    <a:lnTo>
                      <a:pt x="12" y="29"/>
                    </a:lnTo>
                    <a:lnTo>
                      <a:pt x="9" y="39"/>
                    </a:lnTo>
                    <a:lnTo>
                      <a:pt x="6" y="53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9" y="89"/>
                    </a:lnTo>
                    <a:lnTo>
                      <a:pt x="12" y="99"/>
                    </a:lnTo>
                    <a:lnTo>
                      <a:pt x="23" y="109"/>
                    </a:lnTo>
                    <a:lnTo>
                      <a:pt x="29" y="116"/>
                    </a:lnTo>
                    <a:lnTo>
                      <a:pt x="42" y="119"/>
                    </a:lnTo>
                    <a:lnTo>
                      <a:pt x="52" y="126"/>
                    </a:lnTo>
                    <a:lnTo>
                      <a:pt x="66" y="126"/>
                    </a:lnTo>
                    <a:lnTo>
                      <a:pt x="76" y="126"/>
                    </a:lnTo>
                    <a:lnTo>
                      <a:pt x="89" y="119"/>
                    </a:lnTo>
                    <a:lnTo>
                      <a:pt x="99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2" y="89"/>
                    </a:lnTo>
                    <a:lnTo>
                      <a:pt x="126" y="76"/>
                    </a:lnTo>
                    <a:lnTo>
                      <a:pt x="126" y="66"/>
                    </a:lnTo>
                    <a:lnTo>
                      <a:pt x="129" y="66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4" name="Freeform 1736">
                <a:extLst>
                  <a:ext uri="{FF2B5EF4-FFF2-40B4-BE49-F238E27FC236}">
                    <a16:creationId xmlns:a16="http://schemas.microsoft.com/office/drawing/2014/main" id="{4682EAF8-48A6-49FD-A130-06A9C79F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81"/>
                <a:ext cx="41" cy="41"/>
              </a:xfrm>
              <a:custGeom>
                <a:avLst/>
                <a:gdLst>
                  <a:gd name="T0" fmla="*/ 124 w 124"/>
                  <a:gd name="T1" fmla="*/ 51 h 124"/>
                  <a:gd name="T2" fmla="*/ 114 w 124"/>
                  <a:gd name="T3" fmla="*/ 27 h 124"/>
                  <a:gd name="T4" fmla="*/ 97 w 124"/>
                  <a:gd name="T5" fmla="*/ 11 h 124"/>
                  <a:gd name="T6" fmla="*/ 74 w 124"/>
                  <a:gd name="T7" fmla="*/ 4 h 124"/>
                  <a:gd name="T8" fmla="*/ 50 w 124"/>
                  <a:gd name="T9" fmla="*/ 4 h 124"/>
                  <a:gd name="T10" fmla="*/ 27 w 124"/>
                  <a:gd name="T11" fmla="*/ 11 h 124"/>
                  <a:gd name="T12" fmla="*/ 10 w 124"/>
                  <a:gd name="T13" fmla="*/ 27 h 124"/>
                  <a:gd name="T14" fmla="*/ 4 w 124"/>
                  <a:gd name="T15" fmla="*/ 51 h 124"/>
                  <a:gd name="T16" fmla="*/ 4 w 124"/>
                  <a:gd name="T17" fmla="*/ 73 h 124"/>
                  <a:gd name="T18" fmla="*/ 10 w 124"/>
                  <a:gd name="T19" fmla="*/ 96 h 124"/>
                  <a:gd name="T20" fmla="*/ 27 w 124"/>
                  <a:gd name="T21" fmla="*/ 113 h 124"/>
                  <a:gd name="T22" fmla="*/ 50 w 124"/>
                  <a:gd name="T23" fmla="*/ 124 h 124"/>
                  <a:gd name="T24" fmla="*/ 74 w 124"/>
                  <a:gd name="T25" fmla="*/ 124 h 124"/>
                  <a:gd name="T26" fmla="*/ 97 w 124"/>
                  <a:gd name="T27" fmla="*/ 113 h 124"/>
                  <a:gd name="T28" fmla="*/ 114 w 124"/>
                  <a:gd name="T29" fmla="*/ 96 h 124"/>
                  <a:gd name="T30" fmla="*/ 124 w 124"/>
                  <a:gd name="T31" fmla="*/ 73 h 124"/>
                  <a:gd name="T32" fmla="*/ 120 w 124"/>
                  <a:gd name="T33" fmla="*/ 63 h 124"/>
                  <a:gd name="T34" fmla="*/ 114 w 124"/>
                  <a:gd name="T35" fmla="*/ 40 h 124"/>
                  <a:gd name="T36" fmla="*/ 103 w 124"/>
                  <a:gd name="T37" fmla="*/ 21 h 124"/>
                  <a:gd name="T38" fmla="*/ 84 w 124"/>
                  <a:gd name="T39" fmla="*/ 11 h 124"/>
                  <a:gd name="T40" fmla="*/ 64 w 124"/>
                  <a:gd name="T41" fmla="*/ 4 h 124"/>
                  <a:gd name="T42" fmla="*/ 40 w 124"/>
                  <a:gd name="T43" fmla="*/ 11 h 124"/>
                  <a:gd name="T44" fmla="*/ 24 w 124"/>
                  <a:gd name="T45" fmla="*/ 21 h 124"/>
                  <a:gd name="T46" fmla="*/ 10 w 124"/>
                  <a:gd name="T47" fmla="*/ 40 h 124"/>
                  <a:gd name="T48" fmla="*/ 4 w 124"/>
                  <a:gd name="T49" fmla="*/ 63 h 124"/>
                  <a:gd name="T50" fmla="*/ 10 w 124"/>
                  <a:gd name="T51" fmla="*/ 84 h 124"/>
                  <a:gd name="T52" fmla="*/ 24 w 124"/>
                  <a:gd name="T53" fmla="*/ 103 h 124"/>
                  <a:gd name="T54" fmla="*/ 40 w 124"/>
                  <a:gd name="T55" fmla="*/ 113 h 124"/>
                  <a:gd name="T56" fmla="*/ 64 w 124"/>
                  <a:gd name="T57" fmla="*/ 120 h 124"/>
                  <a:gd name="T58" fmla="*/ 84 w 124"/>
                  <a:gd name="T59" fmla="*/ 113 h 124"/>
                  <a:gd name="T60" fmla="*/ 103 w 124"/>
                  <a:gd name="T61" fmla="*/ 103 h 124"/>
                  <a:gd name="T62" fmla="*/ 114 w 124"/>
                  <a:gd name="T63" fmla="*/ 84 h 124"/>
                  <a:gd name="T64" fmla="*/ 120 w 124"/>
                  <a:gd name="T65" fmla="*/ 6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4">
                    <a:moveTo>
                      <a:pt x="124" y="63"/>
                    </a:moveTo>
                    <a:lnTo>
                      <a:pt x="124" y="51"/>
                    </a:lnTo>
                    <a:lnTo>
                      <a:pt x="120" y="37"/>
                    </a:lnTo>
                    <a:lnTo>
                      <a:pt x="114" y="27"/>
                    </a:lnTo>
                    <a:lnTo>
                      <a:pt x="107" y="21"/>
                    </a:lnTo>
                    <a:lnTo>
                      <a:pt x="97" y="11"/>
                    </a:lnTo>
                    <a:lnTo>
                      <a:pt x="87" y="6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0" y="4"/>
                    </a:lnTo>
                    <a:lnTo>
                      <a:pt x="40" y="6"/>
                    </a:lnTo>
                    <a:lnTo>
                      <a:pt x="27" y="11"/>
                    </a:lnTo>
                    <a:lnTo>
                      <a:pt x="19" y="21"/>
                    </a:lnTo>
                    <a:lnTo>
                      <a:pt x="10" y="27"/>
                    </a:lnTo>
                    <a:lnTo>
                      <a:pt x="7" y="37"/>
                    </a:lnTo>
                    <a:lnTo>
                      <a:pt x="4" y="51"/>
                    </a:lnTo>
                    <a:lnTo>
                      <a:pt x="0" y="63"/>
                    </a:lnTo>
                    <a:lnTo>
                      <a:pt x="4" y="73"/>
                    </a:lnTo>
                    <a:lnTo>
                      <a:pt x="7" y="86"/>
                    </a:lnTo>
                    <a:lnTo>
                      <a:pt x="10" y="96"/>
                    </a:lnTo>
                    <a:lnTo>
                      <a:pt x="19" y="107"/>
                    </a:lnTo>
                    <a:lnTo>
                      <a:pt x="27" y="113"/>
                    </a:lnTo>
                    <a:lnTo>
                      <a:pt x="40" y="117"/>
                    </a:lnTo>
                    <a:lnTo>
                      <a:pt x="50" y="124"/>
                    </a:lnTo>
                    <a:lnTo>
                      <a:pt x="64" y="124"/>
                    </a:lnTo>
                    <a:lnTo>
                      <a:pt x="74" y="124"/>
                    </a:lnTo>
                    <a:lnTo>
                      <a:pt x="87" y="117"/>
                    </a:lnTo>
                    <a:lnTo>
                      <a:pt x="97" y="113"/>
                    </a:lnTo>
                    <a:lnTo>
                      <a:pt x="107" y="107"/>
                    </a:lnTo>
                    <a:lnTo>
                      <a:pt x="114" y="96"/>
                    </a:lnTo>
                    <a:lnTo>
                      <a:pt x="120" y="86"/>
                    </a:lnTo>
                    <a:lnTo>
                      <a:pt x="124" y="73"/>
                    </a:lnTo>
                    <a:lnTo>
                      <a:pt x="124" y="63"/>
                    </a:lnTo>
                    <a:lnTo>
                      <a:pt x="120" y="63"/>
                    </a:lnTo>
                    <a:lnTo>
                      <a:pt x="116" y="51"/>
                    </a:lnTo>
                    <a:lnTo>
                      <a:pt x="114" y="40"/>
                    </a:lnTo>
                    <a:lnTo>
                      <a:pt x="110" y="31"/>
                    </a:lnTo>
                    <a:lnTo>
                      <a:pt x="103" y="21"/>
                    </a:lnTo>
                    <a:lnTo>
                      <a:pt x="93" y="14"/>
                    </a:lnTo>
                    <a:lnTo>
                      <a:pt x="84" y="11"/>
                    </a:lnTo>
                    <a:lnTo>
                      <a:pt x="74" y="6"/>
                    </a:lnTo>
                    <a:lnTo>
                      <a:pt x="64" y="4"/>
                    </a:lnTo>
                    <a:lnTo>
                      <a:pt x="50" y="6"/>
                    </a:lnTo>
                    <a:lnTo>
                      <a:pt x="40" y="11"/>
                    </a:lnTo>
                    <a:lnTo>
                      <a:pt x="29" y="14"/>
                    </a:lnTo>
                    <a:lnTo>
                      <a:pt x="24" y="21"/>
                    </a:lnTo>
                    <a:lnTo>
                      <a:pt x="13" y="31"/>
                    </a:lnTo>
                    <a:lnTo>
                      <a:pt x="10" y="40"/>
                    </a:lnTo>
                    <a:lnTo>
                      <a:pt x="7" y="51"/>
                    </a:lnTo>
                    <a:lnTo>
                      <a:pt x="4" y="63"/>
                    </a:lnTo>
                    <a:lnTo>
                      <a:pt x="7" y="73"/>
                    </a:lnTo>
                    <a:lnTo>
                      <a:pt x="10" y="84"/>
                    </a:lnTo>
                    <a:lnTo>
                      <a:pt x="13" y="94"/>
                    </a:lnTo>
                    <a:lnTo>
                      <a:pt x="24" y="103"/>
                    </a:lnTo>
                    <a:lnTo>
                      <a:pt x="29" y="110"/>
                    </a:lnTo>
                    <a:lnTo>
                      <a:pt x="40" y="113"/>
                    </a:lnTo>
                    <a:lnTo>
                      <a:pt x="50" y="117"/>
                    </a:lnTo>
                    <a:lnTo>
                      <a:pt x="64" y="120"/>
                    </a:lnTo>
                    <a:lnTo>
                      <a:pt x="74" y="117"/>
                    </a:lnTo>
                    <a:lnTo>
                      <a:pt x="84" y="113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10" y="94"/>
                    </a:lnTo>
                    <a:lnTo>
                      <a:pt x="114" y="84"/>
                    </a:lnTo>
                    <a:lnTo>
                      <a:pt x="116" y="73"/>
                    </a:lnTo>
                    <a:lnTo>
                      <a:pt x="120" y="63"/>
                    </a:lnTo>
                    <a:lnTo>
                      <a:pt x="124" y="63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5" name="Freeform 1737">
                <a:extLst>
                  <a:ext uri="{FF2B5EF4-FFF2-40B4-BE49-F238E27FC236}">
                    <a16:creationId xmlns:a16="http://schemas.microsoft.com/office/drawing/2014/main" id="{BAE08070-AD3C-420F-A2EC-03FE392D7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282"/>
                <a:ext cx="39" cy="39"/>
              </a:xfrm>
              <a:custGeom>
                <a:avLst/>
                <a:gdLst>
                  <a:gd name="T0" fmla="*/ 114 w 116"/>
                  <a:gd name="T1" fmla="*/ 47 h 116"/>
                  <a:gd name="T2" fmla="*/ 106 w 116"/>
                  <a:gd name="T3" fmla="*/ 27 h 116"/>
                  <a:gd name="T4" fmla="*/ 91 w 116"/>
                  <a:gd name="T5" fmla="*/ 10 h 116"/>
                  <a:gd name="T6" fmla="*/ 70 w 116"/>
                  <a:gd name="T7" fmla="*/ 2 h 116"/>
                  <a:gd name="T8" fmla="*/ 46 w 116"/>
                  <a:gd name="T9" fmla="*/ 2 h 116"/>
                  <a:gd name="T10" fmla="*/ 26 w 116"/>
                  <a:gd name="T11" fmla="*/ 10 h 116"/>
                  <a:gd name="T12" fmla="*/ 11 w 116"/>
                  <a:gd name="T13" fmla="*/ 27 h 116"/>
                  <a:gd name="T14" fmla="*/ 3 w 116"/>
                  <a:gd name="T15" fmla="*/ 47 h 116"/>
                  <a:gd name="T16" fmla="*/ 3 w 116"/>
                  <a:gd name="T17" fmla="*/ 69 h 116"/>
                  <a:gd name="T18" fmla="*/ 11 w 116"/>
                  <a:gd name="T19" fmla="*/ 90 h 116"/>
                  <a:gd name="T20" fmla="*/ 26 w 116"/>
                  <a:gd name="T21" fmla="*/ 106 h 116"/>
                  <a:gd name="T22" fmla="*/ 46 w 116"/>
                  <a:gd name="T23" fmla="*/ 113 h 116"/>
                  <a:gd name="T24" fmla="*/ 70 w 116"/>
                  <a:gd name="T25" fmla="*/ 113 h 116"/>
                  <a:gd name="T26" fmla="*/ 91 w 116"/>
                  <a:gd name="T27" fmla="*/ 106 h 116"/>
                  <a:gd name="T28" fmla="*/ 106 w 116"/>
                  <a:gd name="T29" fmla="*/ 90 h 116"/>
                  <a:gd name="T30" fmla="*/ 114 w 116"/>
                  <a:gd name="T31" fmla="*/ 69 h 116"/>
                  <a:gd name="T32" fmla="*/ 114 w 116"/>
                  <a:gd name="T33" fmla="*/ 59 h 116"/>
                  <a:gd name="T34" fmla="*/ 106 w 116"/>
                  <a:gd name="T35" fmla="*/ 36 h 116"/>
                  <a:gd name="T36" fmla="*/ 95 w 116"/>
                  <a:gd name="T37" fmla="*/ 19 h 116"/>
                  <a:gd name="T38" fmla="*/ 80 w 116"/>
                  <a:gd name="T39" fmla="*/ 10 h 116"/>
                  <a:gd name="T40" fmla="*/ 60 w 116"/>
                  <a:gd name="T41" fmla="*/ 7 h 116"/>
                  <a:gd name="T42" fmla="*/ 36 w 116"/>
                  <a:gd name="T43" fmla="*/ 10 h 116"/>
                  <a:gd name="T44" fmla="*/ 20 w 116"/>
                  <a:gd name="T45" fmla="*/ 19 h 116"/>
                  <a:gd name="T46" fmla="*/ 11 w 116"/>
                  <a:gd name="T47" fmla="*/ 36 h 116"/>
                  <a:gd name="T48" fmla="*/ 6 w 116"/>
                  <a:gd name="T49" fmla="*/ 59 h 116"/>
                  <a:gd name="T50" fmla="*/ 11 w 116"/>
                  <a:gd name="T51" fmla="*/ 80 h 116"/>
                  <a:gd name="T52" fmla="*/ 20 w 116"/>
                  <a:gd name="T53" fmla="*/ 97 h 116"/>
                  <a:gd name="T54" fmla="*/ 36 w 116"/>
                  <a:gd name="T55" fmla="*/ 106 h 116"/>
                  <a:gd name="T56" fmla="*/ 60 w 116"/>
                  <a:gd name="T57" fmla="*/ 113 h 116"/>
                  <a:gd name="T58" fmla="*/ 80 w 116"/>
                  <a:gd name="T59" fmla="*/ 106 h 116"/>
                  <a:gd name="T60" fmla="*/ 95 w 116"/>
                  <a:gd name="T61" fmla="*/ 97 h 116"/>
                  <a:gd name="T62" fmla="*/ 106 w 116"/>
                  <a:gd name="T63" fmla="*/ 80 h 116"/>
                  <a:gd name="T64" fmla="*/ 114 w 116"/>
                  <a:gd name="T65" fmla="*/ 5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6">
                    <a:moveTo>
                      <a:pt x="116" y="59"/>
                    </a:moveTo>
                    <a:lnTo>
                      <a:pt x="114" y="47"/>
                    </a:lnTo>
                    <a:lnTo>
                      <a:pt x="110" y="36"/>
                    </a:lnTo>
                    <a:lnTo>
                      <a:pt x="106" y="27"/>
                    </a:lnTo>
                    <a:lnTo>
                      <a:pt x="100" y="17"/>
                    </a:lnTo>
                    <a:lnTo>
                      <a:pt x="91" y="10"/>
                    </a:lnTo>
                    <a:lnTo>
                      <a:pt x="80" y="7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6" y="7"/>
                    </a:lnTo>
                    <a:lnTo>
                      <a:pt x="26" y="10"/>
                    </a:lnTo>
                    <a:lnTo>
                      <a:pt x="20" y="17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3" y="47"/>
                    </a:lnTo>
                    <a:lnTo>
                      <a:pt x="0" y="59"/>
                    </a:lnTo>
                    <a:lnTo>
                      <a:pt x="3" y="69"/>
                    </a:lnTo>
                    <a:lnTo>
                      <a:pt x="6" y="80"/>
                    </a:lnTo>
                    <a:lnTo>
                      <a:pt x="11" y="90"/>
                    </a:lnTo>
                    <a:lnTo>
                      <a:pt x="20" y="99"/>
                    </a:lnTo>
                    <a:lnTo>
                      <a:pt x="26" y="106"/>
                    </a:lnTo>
                    <a:lnTo>
                      <a:pt x="36" y="109"/>
                    </a:lnTo>
                    <a:lnTo>
                      <a:pt x="46" y="113"/>
                    </a:lnTo>
                    <a:lnTo>
                      <a:pt x="60" y="116"/>
                    </a:lnTo>
                    <a:lnTo>
                      <a:pt x="70" y="113"/>
                    </a:lnTo>
                    <a:lnTo>
                      <a:pt x="80" y="109"/>
                    </a:lnTo>
                    <a:lnTo>
                      <a:pt x="91" y="106"/>
                    </a:lnTo>
                    <a:lnTo>
                      <a:pt x="100" y="99"/>
                    </a:lnTo>
                    <a:lnTo>
                      <a:pt x="106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9"/>
                    </a:lnTo>
                    <a:lnTo>
                      <a:pt x="114" y="59"/>
                    </a:lnTo>
                    <a:lnTo>
                      <a:pt x="110" y="47"/>
                    </a:lnTo>
                    <a:lnTo>
                      <a:pt x="106" y="36"/>
                    </a:lnTo>
                    <a:lnTo>
                      <a:pt x="103" y="30"/>
                    </a:lnTo>
                    <a:lnTo>
                      <a:pt x="95" y="19"/>
                    </a:lnTo>
                    <a:lnTo>
                      <a:pt x="91" y="12"/>
                    </a:lnTo>
                    <a:lnTo>
                      <a:pt x="80" y="10"/>
                    </a:lnTo>
                    <a:lnTo>
                      <a:pt x="70" y="7"/>
                    </a:lnTo>
                    <a:lnTo>
                      <a:pt x="60" y="7"/>
                    </a:lnTo>
                    <a:lnTo>
                      <a:pt x="46" y="7"/>
                    </a:lnTo>
                    <a:lnTo>
                      <a:pt x="36" y="10"/>
                    </a:lnTo>
                    <a:lnTo>
                      <a:pt x="30" y="12"/>
                    </a:lnTo>
                    <a:lnTo>
                      <a:pt x="20" y="19"/>
                    </a:lnTo>
                    <a:lnTo>
                      <a:pt x="13" y="30"/>
                    </a:lnTo>
                    <a:lnTo>
                      <a:pt x="11" y="36"/>
                    </a:lnTo>
                    <a:lnTo>
                      <a:pt x="6" y="47"/>
                    </a:lnTo>
                    <a:lnTo>
                      <a:pt x="6" y="59"/>
                    </a:lnTo>
                    <a:lnTo>
                      <a:pt x="6" y="69"/>
                    </a:lnTo>
                    <a:lnTo>
                      <a:pt x="11" y="80"/>
                    </a:lnTo>
                    <a:lnTo>
                      <a:pt x="13" y="90"/>
                    </a:lnTo>
                    <a:lnTo>
                      <a:pt x="20" y="97"/>
                    </a:lnTo>
                    <a:lnTo>
                      <a:pt x="30" y="103"/>
                    </a:lnTo>
                    <a:lnTo>
                      <a:pt x="36" y="106"/>
                    </a:lnTo>
                    <a:lnTo>
                      <a:pt x="46" y="109"/>
                    </a:lnTo>
                    <a:lnTo>
                      <a:pt x="60" y="113"/>
                    </a:lnTo>
                    <a:lnTo>
                      <a:pt x="70" y="109"/>
                    </a:lnTo>
                    <a:lnTo>
                      <a:pt x="80" y="106"/>
                    </a:lnTo>
                    <a:lnTo>
                      <a:pt x="91" y="103"/>
                    </a:lnTo>
                    <a:lnTo>
                      <a:pt x="95" y="97"/>
                    </a:lnTo>
                    <a:lnTo>
                      <a:pt x="103" y="90"/>
                    </a:lnTo>
                    <a:lnTo>
                      <a:pt x="106" y="80"/>
                    </a:lnTo>
                    <a:lnTo>
                      <a:pt x="110" y="69"/>
                    </a:lnTo>
                    <a:lnTo>
                      <a:pt x="114" y="59"/>
                    </a:lnTo>
                    <a:lnTo>
                      <a:pt x="116" y="59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6" name="Freeform 1738">
                <a:extLst>
                  <a:ext uri="{FF2B5EF4-FFF2-40B4-BE49-F238E27FC236}">
                    <a16:creationId xmlns:a16="http://schemas.microsoft.com/office/drawing/2014/main" id="{007C2289-6A9A-49BB-A45A-829F568B0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285"/>
                <a:ext cx="36" cy="35"/>
              </a:xfrm>
              <a:custGeom>
                <a:avLst/>
                <a:gdLst>
                  <a:gd name="T0" fmla="*/ 104 w 107"/>
                  <a:gd name="T1" fmla="*/ 40 h 107"/>
                  <a:gd name="T2" fmla="*/ 97 w 107"/>
                  <a:gd name="T3" fmla="*/ 23 h 107"/>
                  <a:gd name="T4" fmla="*/ 84 w 107"/>
                  <a:gd name="T5" fmla="*/ 6 h 107"/>
                  <a:gd name="T6" fmla="*/ 64 w 107"/>
                  <a:gd name="T7" fmla="*/ 0 h 107"/>
                  <a:gd name="T8" fmla="*/ 40 w 107"/>
                  <a:gd name="T9" fmla="*/ 0 h 107"/>
                  <a:gd name="T10" fmla="*/ 24 w 107"/>
                  <a:gd name="T11" fmla="*/ 6 h 107"/>
                  <a:gd name="T12" fmla="*/ 7 w 107"/>
                  <a:gd name="T13" fmla="*/ 23 h 107"/>
                  <a:gd name="T14" fmla="*/ 0 w 107"/>
                  <a:gd name="T15" fmla="*/ 40 h 107"/>
                  <a:gd name="T16" fmla="*/ 0 w 107"/>
                  <a:gd name="T17" fmla="*/ 63 h 107"/>
                  <a:gd name="T18" fmla="*/ 7 w 107"/>
                  <a:gd name="T19" fmla="*/ 84 h 107"/>
                  <a:gd name="T20" fmla="*/ 24 w 107"/>
                  <a:gd name="T21" fmla="*/ 97 h 107"/>
                  <a:gd name="T22" fmla="*/ 40 w 107"/>
                  <a:gd name="T23" fmla="*/ 103 h 107"/>
                  <a:gd name="T24" fmla="*/ 64 w 107"/>
                  <a:gd name="T25" fmla="*/ 103 h 107"/>
                  <a:gd name="T26" fmla="*/ 84 w 107"/>
                  <a:gd name="T27" fmla="*/ 97 h 107"/>
                  <a:gd name="T28" fmla="*/ 97 w 107"/>
                  <a:gd name="T29" fmla="*/ 84 h 107"/>
                  <a:gd name="T30" fmla="*/ 104 w 107"/>
                  <a:gd name="T31" fmla="*/ 63 h 107"/>
                  <a:gd name="T32" fmla="*/ 104 w 107"/>
                  <a:gd name="T33" fmla="*/ 53 h 107"/>
                  <a:gd name="T34" fmla="*/ 97 w 107"/>
                  <a:gd name="T35" fmla="*/ 34 h 107"/>
                  <a:gd name="T36" fmla="*/ 87 w 107"/>
                  <a:gd name="T37" fmla="*/ 17 h 107"/>
                  <a:gd name="T38" fmla="*/ 70 w 107"/>
                  <a:gd name="T39" fmla="*/ 6 h 107"/>
                  <a:gd name="T40" fmla="*/ 53 w 107"/>
                  <a:gd name="T41" fmla="*/ 4 h 107"/>
                  <a:gd name="T42" fmla="*/ 34 w 107"/>
                  <a:gd name="T43" fmla="*/ 6 h 107"/>
                  <a:gd name="T44" fmla="*/ 17 w 107"/>
                  <a:gd name="T45" fmla="*/ 17 h 107"/>
                  <a:gd name="T46" fmla="*/ 7 w 107"/>
                  <a:gd name="T47" fmla="*/ 34 h 107"/>
                  <a:gd name="T48" fmla="*/ 4 w 107"/>
                  <a:gd name="T49" fmla="*/ 53 h 107"/>
                  <a:gd name="T50" fmla="*/ 7 w 107"/>
                  <a:gd name="T51" fmla="*/ 70 h 107"/>
                  <a:gd name="T52" fmla="*/ 17 w 107"/>
                  <a:gd name="T53" fmla="*/ 86 h 107"/>
                  <a:gd name="T54" fmla="*/ 34 w 107"/>
                  <a:gd name="T55" fmla="*/ 97 h 107"/>
                  <a:gd name="T56" fmla="*/ 53 w 107"/>
                  <a:gd name="T57" fmla="*/ 101 h 107"/>
                  <a:gd name="T58" fmla="*/ 70 w 107"/>
                  <a:gd name="T59" fmla="*/ 97 h 107"/>
                  <a:gd name="T60" fmla="*/ 87 w 107"/>
                  <a:gd name="T61" fmla="*/ 86 h 107"/>
                  <a:gd name="T62" fmla="*/ 97 w 107"/>
                  <a:gd name="T63" fmla="*/ 70 h 107"/>
                  <a:gd name="T64" fmla="*/ 104 w 107"/>
                  <a:gd name="T65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104" y="40"/>
                    </a:lnTo>
                    <a:lnTo>
                      <a:pt x="99" y="30"/>
                    </a:lnTo>
                    <a:lnTo>
                      <a:pt x="97" y="23"/>
                    </a:lnTo>
                    <a:lnTo>
                      <a:pt x="90" y="13"/>
                    </a:lnTo>
                    <a:lnTo>
                      <a:pt x="84" y="6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4" y="6"/>
                    </a:lnTo>
                    <a:lnTo>
                      <a:pt x="15" y="13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4" y="74"/>
                    </a:lnTo>
                    <a:lnTo>
                      <a:pt x="7" y="84"/>
                    </a:lnTo>
                    <a:lnTo>
                      <a:pt x="15" y="91"/>
                    </a:lnTo>
                    <a:lnTo>
                      <a:pt x="24" y="97"/>
                    </a:lnTo>
                    <a:lnTo>
                      <a:pt x="30" y="101"/>
                    </a:lnTo>
                    <a:lnTo>
                      <a:pt x="40" y="103"/>
                    </a:lnTo>
                    <a:lnTo>
                      <a:pt x="53" y="107"/>
                    </a:lnTo>
                    <a:lnTo>
                      <a:pt x="64" y="103"/>
                    </a:lnTo>
                    <a:lnTo>
                      <a:pt x="74" y="101"/>
                    </a:lnTo>
                    <a:lnTo>
                      <a:pt x="84" y="97"/>
                    </a:lnTo>
                    <a:lnTo>
                      <a:pt x="90" y="91"/>
                    </a:lnTo>
                    <a:lnTo>
                      <a:pt x="97" y="84"/>
                    </a:lnTo>
                    <a:lnTo>
                      <a:pt x="99" y="74"/>
                    </a:lnTo>
                    <a:lnTo>
                      <a:pt x="104" y="63"/>
                    </a:lnTo>
                    <a:lnTo>
                      <a:pt x="107" y="53"/>
                    </a:lnTo>
                    <a:lnTo>
                      <a:pt x="104" y="53"/>
                    </a:lnTo>
                    <a:lnTo>
                      <a:pt x="99" y="44"/>
                    </a:lnTo>
                    <a:lnTo>
                      <a:pt x="97" y="34"/>
                    </a:lnTo>
                    <a:lnTo>
                      <a:pt x="93" y="23"/>
                    </a:lnTo>
                    <a:lnTo>
                      <a:pt x="87" y="17"/>
                    </a:lnTo>
                    <a:lnTo>
                      <a:pt x="80" y="11"/>
                    </a:lnTo>
                    <a:lnTo>
                      <a:pt x="70" y="6"/>
                    </a:lnTo>
                    <a:lnTo>
                      <a:pt x="64" y="4"/>
                    </a:lnTo>
                    <a:lnTo>
                      <a:pt x="53" y="4"/>
                    </a:lnTo>
                    <a:lnTo>
                      <a:pt x="44" y="4"/>
                    </a:lnTo>
                    <a:lnTo>
                      <a:pt x="34" y="6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4" y="44"/>
                    </a:lnTo>
                    <a:lnTo>
                      <a:pt x="4" y="53"/>
                    </a:lnTo>
                    <a:lnTo>
                      <a:pt x="4" y="63"/>
                    </a:lnTo>
                    <a:lnTo>
                      <a:pt x="7" y="70"/>
                    </a:lnTo>
                    <a:lnTo>
                      <a:pt x="10" y="80"/>
                    </a:lnTo>
                    <a:lnTo>
                      <a:pt x="17" y="86"/>
                    </a:lnTo>
                    <a:lnTo>
                      <a:pt x="24" y="93"/>
                    </a:lnTo>
                    <a:lnTo>
                      <a:pt x="34" y="97"/>
                    </a:lnTo>
                    <a:lnTo>
                      <a:pt x="44" y="101"/>
                    </a:lnTo>
                    <a:lnTo>
                      <a:pt x="53" y="101"/>
                    </a:lnTo>
                    <a:lnTo>
                      <a:pt x="64" y="101"/>
                    </a:lnTo>
                    <a:lnTo>
                      <a:pt x="70" y="97"/>
                    </a:lnTo>
                    <a:lnTo>
                      <a:pt x="80" y="93"/>
                    </a:lnTo>
                    <a:lnTo>
                      <a:pt x="87" y="86"/>
                    </a:lnTo>
                    <a:lnTo>
                      <a:pt x="93" y="80"/>
                    </a:lnTo>
                    <a:lnTo>
                      <a:pt x="97" y="70"/>
                    </a:lnTo>
                    <a:lnTo>
                      <a:pt x="99" y="63"/>
                    </a:lnTo>
                    <a:lnTo>
                      <a:pt x="104" y="53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7" name="Freeform 1739">
                <a:extLst>
                  <a:ext uri="{FF2B5EF4-FFF2-40B4-BE49-F238E27FC236}">
                    <a16:creationId xmlns:a16="http://schemas.microsoft.com/office/drawing/2014/main" id="{83CAB5BE-A33D-493D-B5E8-CCB8DBD92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2286"/>
                <a:ext cx="33" cy="32"/>
              </a:xfrm>
              <a:custGeom>
                <a:avLst/>
                <a:gdLst>
                  <a:gd name="T0" fmla="*/ 95 w 99"/>
                  <a:gd name="T1" fmla="*/ 40 h 96"/>
                  <a:gd name="T2" fmla="*/ 89 w 99"/>
                  <a:gd name="T3" fmla="*/ 20 h 96"/>
                  <a:gd name="T4" fmla="*/ 75 w 99"/>
                  <a:gd name="T5" fmla="*/ 7 h 96"/>
                  <a:gd name="T6" fmla="*/ 59 w 99"/>
                  <a:gd name="T7" fmla="*/ 0 h 96"/>
                  <a:gd name="T8" fmla="*/ 40 w 99"/>
                  <a:gd name="T9" fmla="*/ 0 h 96"/>
                  <a:gd name="T10" fmla="*/ 19 w 99"/>
                  <a:gd name="T11" fmla="*/ 7 h 96"/>
                  <a:gd name="T12" fmla="*/ 6 w 99"/>
                  <a:gd name="T13" fmla="*/ 20 h 96"/>
                  <a:gd name="T14" fmla="*/ 0 w 99"/>
                  <a:gd name="T15" fmla="*/ 40 h 96"/>
                  <a:gd name="T16" fmla="*/ 0 w 99"/>
                  <a:gd name="T17" fmla="*/ 59 h 96"/>
                  <a:gd name="T18" fmla="*/ 6 w 99"/>
                  <a:gd name="T19" fmla="*/ 76 h 96"/>
                  <a:gd name="T20" fmla="*/ 19 w 99"/>
                  <a:gd name="T21" fmla="*/ 89 h 96"/>
                  <a:gd name="T22" fmla="*/ 40 w 99"/>
                  <a:gd name="T23" fmla="*/ 96 h 96"/>
                  <a:gd name="T24" fmla="*/ 59 w 99"/>
                  <a:gd name="T25" fmla="*/ 96 h 96"/>
                  <a:gd name="T26" fmla="*/ 75 w 99"/>
                  <a:gd name="T27" fmla="*/ 89 h 96"/>
                  <a:gd name="T28" fmla="*/ 89 w 99"/>
                  <a:gd name="T29" fmla="*/ 76 h 96"/>
                  <a:gd name="T30" fmla="*/ 95 w 99"/>
                  <a:gd name="T31" fmla="*/ 59 h 96"/>
                  <a:gd name="T32" fmla="*/ 93 w 99"/>
                  <a:gd name="T33" fmla="*/ 49 h 96"/>
                  <a:gd name="T34" fmla="*/ 89 w 99"/>
                  <a:gd name="T35" fmla="*/ 30 h 96"/>
                  <a:gd name="T36" fmla="*/ 80 w 99"/>
                  <a:gd name="T37" fmla="*/ 17 h 96"/>
                  <a:gd name="T38" fmla="*/ 65 w 99"/>
                  <a:gd name="T39" fmla="*/ 7 h 96"/>
                  <a:gd name="T40" fmla="*/ 49 w 99"/>
                  <a:gd name="T41" fmla="*/ 2 h 96"/>
                  <a:gd name="T42" fmla="*/ 30 w 99"/>
                  <a:gd name="T43" fmla="*/ 7 h 96"/>
                  <a:gd name="T44" fmla="*/ 15 w 99"/>
                  <a:gd name="T45" fmla="*/ 17 h 96"/>
                  <a:gd name="T46" fmla="*/ 6 w 99"/>
                  <a:gd name="T47" fmla="*/ 30 h 96"/>
                  <a:gd name="T48" fmla="*/ 2 w 99"/>
                  <a:gd name="T49" fmla="*/ 49 h 96"/>
                  <a:gd name="T50" fmla="*/ 6 w 99"/>
                  <a:gd name="T51" fmla="*/ 66 h 96"/>
                  <a:gd name="T52" fmla="*/ 15 w 99"/>
                  <a:gd name="T53" fmla="*/ 80 h 96"/>
                  <a:gd name="T54" fmla="*/ 30 w 99"/>
                  <a:gd name="T55" fmla="*/ 89 h 96"/>
                  <a:gd name="T56" fmla="*/ 49 w 99"/>
                  <a:gd name="T57" fmla="*/ 93 h 96"/>
                  <a:gd name="T58" fmla="*/ 65 w 99"/>
                  <a:gd name="T59" fmla="*/ 89 h 96"/>
                  <a:gd name="T60" fmla="*/ 80 w 99"/>
                  <a:gd name="T61" fmla="*/ 80 h 96"/>
                  <a:gd name="T62" fmla="*/ 89 w 99"/>
                  <a:gd name="T63" fmla="*/ 66 h 96"/>
                  <a:gd name="T64" fmla="*/ 93 w 99"/>
                  <a:gd name="T65" fmla="*/ 4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6">
                    <a:moveTo>
                      <a:pt x="99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9" y="20"/>
                    </a:lnTo>
                    <a:lnTo>
                      <a:pt x="82" y="13"/>
                    </a:lnTo>
                    <a:lnTo>
                      <a:pt x="75" y="7"/>
                    </a:lnTo>
                    <a:lnTo>
                      <a:pt x="65" y="2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19" y="7"/>
                    </a:lnTo>
                    <a:lnTo>
                      <a:pt x="13" y="13"/>
                    </a:lnTo>
                    <a:lnTo>
                      <a:pt x="6" y="20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13" y="82"/>
                    </a:lnTo>
                    <a:lnTo>
                      <a:pt x="19" y="89"/>
                    </a:lnTo>
                    <a:lnTo>
                      <a:pt x="30" y="93"/>
                    </a:lnTo>
                    <a:lnTo>
                      <a:pt x="40" y="96"/>
                    </a:lnTo>
                    <a:lnTo>
                      <a:pt x="49" y="96"/>
                    </a:lnTo>
                    <a:lnTo>
                      <a:pt x="59" y="96"/>
                    </a:lnTo>
                    <a:lnTo>
                      <a:pt x="65" y="93"/>
                    </a:lnTo>
                    <a:lnTo>
                      <a:pt x="75" y="89"/>
                    </a:lnTo>
                    <a:lnTo>
                      <a:pt x="82" y="82"/>
                    </a:lnTo>
                    <a:lnTo>
                      <a:pt x="89" y="76"/>
                    </a:lnTo>
                    <a:lnTo>
                      <a:pt x="93" y="66"/>
                    </a:lnTo>
                    <a:lnTo>
                      <a:pt x="95" y="59"/>
                    </a:lnTo>
                    <a:lnTo>
                      <a:pt x="99" y="49"/>
                    </a:lnTo>
                    <a:lnTo>
                      <a:pt x="93" y="49"/>
                    </a:lnTo>
                    <a:lnTo>
                      <a:pt x="93" y="40"/>
                    </a:lnTo>
                    <a:lnTo>
                      <a:pt x="89" y="30"/>
                    </a:lnTo>
                    <a:lnTo>
                      <a:pt x="86" y="23"/>
                    </a:lnTo>
                    <a:lnTo>
                      <a:pt x="80" y="17"/>
                    </a:lnTo>
                    <a:lnTo>
                      <a:pt x="72" y="9"/>
                    </a:lnTo>
                    <a:lnTo>
                      <a:pt x="65" y="7"/>
                    </a:lnTo>
                    <a:lnTo>
                      <a:pt x="55" y="2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6" y="30"/>
                    </a:lnTo>
                    <a:lnTo>
                      <a:pt x="2" y="40"/>
                    </a:lnTo>
                    <a:lnTo>
                      <a:pt x="2" y="49"/>
                    </a:lnTo>
                    <a:lnTo>
                      <a:pt x="2" y="57"/>
                    </a:lnTo>
                    <a:lnTo>
                      <a:pt x="6" y="66"/>
                    </a:lnTo>
                    <a:lnTo>
                      <a:pt x="9" y="72"/>
                    </a:lnTo>
                    <a:lnTo>
                      <a:pt x="15" y="80"/>
                    </a:lnTo>
                    <a:lnTo>
                      <a:pt x="23" y="87"/>
                    </a:lnTo>
                    <a:lnTo>
                      <a:pt x="30" y="89"/>
                    </a:lnTo>
                    <a:lnTo>
                      <a:pt x="40" y="93"/>
                    </a:lnTo>
                    <a:lnTo>
                      <a:pt x="49" y="93"/>
                    </a:lnTo>
                    <a:lnTo>
                      <a:pt x="55" y="93"/>
                    </a:lnTo>
                    <a:lnTo>
                      <a:pt x="65" y="89"/>
                    </a:lnTo>
                    <a:lnTo>
                      <a:pt x="72" y="87"/>
                    </a:lnTo>
                    <a:lnTo>
                      <a:pt x="80" y="80"/>
                    </a:lnTo>
                    <a:lnTo>
                      <a:pt x="86" y="72"/>
                    </a:lnTo>
                    <a:lnTo>
                      <a:pt x="89" y="66"/>
                    </a:lnTo>
                    <a:lnTo>
                      <a:pt x="93" y="57"/>
                    </a:lnTo>
                    <a:lnTo>
                      <a:pt x="93" y="49"/>
                    </a:lnTo>
                    <a:lnTo>
                      <a:pt x="99" y="49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8" name="Freeform 1740">
                <a:extLst>
                  <a:ext uri="{FF2B5EF4-FFF2-40B4-BE49-F238E27FC236}">
                    <a16:creationId xmlns:a16="http://schemas.microsoft.com/office/drawing/2014/main" id="{18CA67F6-3EE4-406D-A4BA-43710FDD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2287"/>
                <a:ext cx="30" cy="30"/>
              </a:xfrm>
              <a:custGeom>
                <a:avLst/>
                <a:gdLst>
                  <a:gd name="T0" fmla="*/ 90 w 90"/>
                  <a:gd name="T1" fmla="*/ 37 h 90"/>
                  <a:gd name="T2" fmla="*/ 82 w 90"/>
                  <a:gd name="T3" fmla="*/ 20 h 90"/>
                  <a:gd name="T4" fmla="*/ 70 w 90"/>
                  <a:gd name="T5" fmla="*/ 7 h 90"/>
                  <a:gd name="T6" fmla="*/ 53 w 90"/>
                  <a:gd name="T7" fmla="*/ 0 h 90"/>
                  <a:gd name="T8" fmla="*/ 36 w 90"/>
                  <a:gd name="T9" fmla="*/ 0 h 90"/>
                  <a:gd name="T10" fmla="*/ 19 w 90"/>
                  <a:gd name="T11" fmla="*/ 7 h 90"/>
                  <a:gd name="T12" fmla="*/ 7 w 90"/>
                  <a:gd name="T13" fmla="*/ 20 h 90"/>
                  <a:gd name="T14" fmla="*/ 0 w 90"/>
                  <a:gd name="T15" fmla="*/ 37 h 90"/>
                  <a:gd name="T16" fmla="*/ 0 w 90"/>
                  <a:gd name="T17" fmla="*/ 55 h 90"/>
                  <a:gd name="T18" fmla="*/ 7 w 90"/>
                  <a:gd name="T19" fmla="*/ 70 h 90"/>
                  <a:gd name="T20" fmla="*/ 19 w 90"/>
                  <a:gd name="T21" fmla="*/ 84 h 90"/>
                  <a:gd name="T22" fmla="*/ 36 w 90"/>
                  <a:gd name="T23" fmla="*/ 90 h 90"/>
                  <a:gd name="T24" fmla="*/ 53 w 90"/>
                  <a:gd name="T25" fmla="*/ 90 h 90"/>
                  <a:gd name="T26" fmla="*/ 70 w 90"/>
                  <a:gd name="T27" fmla="*/ 84 h 90"/>
                  <a:gd name="T28" fmla="*/ 82 w 90"/>
                  <a:gd name="T29" fmla="*/ 70 h 90"/>
                  <a:gd name="T30" fmla="*/ 90 w 90"/>
                  <a:gd name="T31" fmla="*/ 55 h 90"/>
                  <a:gd name="T32" fmla="*/ 86 w 90"/>
                  <a:gd name="T33" fmla="*/ 47 h 90"/>
                  <a:gd name="T34" fmla="*/ 82 w 90"/>
                  <a:gd name="T35" fmla="*/ 30 h 90"/>
                  <a:gd name="T36" fmla="*/ 76 w 90"/>
                  <a:gd name="T37" fmla="*/ 17 h 90"/>
                  <a:gd name="T38" fmla="*/ 63 w 90"/>
                  <a:gd name="T39" fmla="*/ 7 h 90"/>
                  <a:gd name="T40" fmla="*/ 47 w 90"/>
                  <a:gd name="T41" fmla="*/ 4 h 90"/>
                  <a:gd name="T42" fmla="*/ 30 w 90"/>
                  <a:gd name="T43" fmla="*/ 7 h 90"/>
                  <a:gd name="T44" fmla="*/ 17 w 90"/>
                  <a:gd name="T45" fmla="*/ 17 h 90"/>
                  <a:gd name="T46" fmla="*/ 7 w 90"/>
                  <a:gd name="T47" fmla="*/ 30 h 90"/>
                  <a:gd name="T48" fmla="*/ 2 w 90"/>
                  <a:gd name="T49" fmla="*/ 47 h 90"/>
                  <a:gd name="T50" fmla="*/ 7 w 90"/>
                  <a:gd name="T51" fmla="*/ 60 h 90"/>
                  <a:gd name="T52" fmla="*/ 17 w 90"/>
                  <a:gd name="T53" fmla="*/ 74 h 90"/>
                  <a:gd name="T54" fmla="*/ 30 w 90"/>
                  <a:gd name="T55" fmla="*/ 84 h 90"/>
                  <a:gd name="T56" fmla="*/ 47 w 90"/>
                  <a:gd name="T57" fmla="*/ 87 h 90"/>
                  <a:gd name="T58" fmla="*/ 63 w 90"/>
                  <a:gd name="T59" fmla="*/ 84 h 90"/>
                  <a:gd name="T60" fmla="*/ 76 w 90"/>
                  <a:gd name="T61" fmla="*/ 74 h 90"/>
                  <a:gd name="T62" fmla="*/ 82 w 90"/>
                  <a:gd name="T63" fmla="*/ 60 h 90"/>
                  <a:gd name="T64" fmla="*/ 86 w 90"/>
                  <a:gd name="T65" fmla="*/ 4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7"/>
                    </a:moveTo>
                    <a:lnTo>
                      <a:pt x="90" y="37"/>
                    </a:lnTo>
                    <a:lnTo>
                      <a:pt x="86" y="27"/>
                    </a:lnTo>
                    <a:lnTo>
                      <a:pt x="82" y="20"/>
                    </a:lnTo>
                    <a:lnTo>
                      <a:pt x="76" y="15"/>
                    </a:lnTo>
                    <a:lnTo>
                      <a:pt x="70" y="7"/>
                    </a:lnTo>
                    <a:lnTo>
                      <a:pt x="63" y="4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2" y="15"/>
                    </a:lnTo>
                    <a:lnTo>
                      <a:pt x="7" y="20"/>
                    </a:lnTo>
                    <a:lnTo>
                      <a:pt x="2" y="27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5"/>
                    </a:lnTo>
                    <a:lnTo>
                      <a:pt x="2" y="64"/>
                    </a:lnTo>
                    <a:lnTo>
                      <a:pt x="7" y="70"/>
                    </a:lnTo>
                    <a:lnTo>
                      <a:pt x="12" y="78"/>
                    </a:lnTo>
                    <a:lnTo>
                      <a:pt x="19" y="84"/>
                    </a:lnTo>
                    <a:lnTo>
                      <a:pt x="27" y="87"/>
                    </a:lnTo>
                    <a:lnTo>
                      <a:pt x="36" y="90"/>
                    </a:lnTo>
                    <a:lnTo>
                      <a:pt x="47" y="90"/>
                    </a:lnTo>
                    <a:lnTo>
                      <a:pt x="53" y="90"/>
                    </a:lnTo>
                    <a:lnTo>
                      <a:pt x="63" y="87"/>
                    </a:lnTo>
                    <a:lnTo>
                      <a:pt x="70" y="84"/>
                    </a:lnTo>
                    <a:lnTo>
                      <a:pt x="76" y="78"/>
                    </a:lnTo>
                    <a:lnTo>
                      <a:pt x="82" y="70"/>
                    </a:lnTo>
                    <a:lnTo>
                      <a:pt x="86" y="64"/>
                    </a:lnTo>
                    <a:lnTo>
                      <a:pt x="90" y="55"/>
                    </a:lnTo>
                    <a:lnTo>
                      <a:pt x="90" y="47"/>
                    </a:lnTo>
                    <a:lnTo>
                      <a:pt x="86" y="47"/>
                    </a:lnTo>
                    <a:lnTo>
                      <a:pt x="86" y="37"/>
                    </a:lnTo>
                    <a:lnTo>
                      <a:pt x="82" y="30"/>
                    </a:lnTo>
                    <a:lnTo>
                      <a:pt x="80" y="24"/>
                    </a:lnTo>
                    <a:lnTo>
                      <a:pt x="76" y="17"/>
                    </a:lnTo>
                    <a:lnTo>
                      <a:pt x="70" y="10"/>
                    </a:lnTo>
                    <a:lnTo>
                      <a:pt x="63" y="7"/>
                    </a:lnTo>
                    <a:lnTo>
                      <a:pt x="53" y="4"/>
                    </a:lnTo>
                    <a:lnTo>
                      <a:pt x="47" y="4"/>
                    </a:lnTo>
                    <a:lnTo>
                      <a:pt x="36" y="4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7" y="30"/>
                    </a:lnTo>
                    <a:lnTo>
                      <a:pt x="2" y="37"/>
                    </a:lnTo>
                    <a:lnTo>
                      <a:pt x="2" y="47"/>
                    </a:lnTo>
                    <a:lnTo>
                      <a:pt x="2" y="55"/>
                    </a:lnTo>
                    <a:lnTo>
                      <a:pt x="7" y="60"/>
                    </a:lnTo>
                    <a:lnTo>
                      <a:pt x="10" y="70"/>
                    </a:lnTo>
                    <a:lnTo>
                      <a:pt x="17" y="74"/>
                    </a:lnTo>
                    <a:lnTo>
                      <a:pt x="23" y="80"/>
                    </a:lnTo>
                    <a:lnTo>
                      <a:pt x="30" y="84"/>
                    </a:lnTo>
                    <a:lnTo>
                      <a:pt x="36" y="87"/>
                    </a:lnTo>
                    <a:lnTo>
                      <a:pt x="47" y="87"/>
                    </a:lnTo>
                    <a:lnTo>
                      <a:pt x="53" y="87"/>
                    </a:lnTo>
                    <a:lnTo>
                      <a:pt x="63" y="84"/>
                    </a:lnTo>
                    <a:lnTo>
                      <a:pt x="70" y="80"/>
                    </a:lnTo>
                    <a:lnTo>
                      <a:pt x="76" y="74"/>
                    </a:lnTo>
                    <a:lnTo>
                      <a:pt x="80" y="70"/>
                    </a:lnTo>
                    <a:lnTo>
                      <a:pt x="82" y="60"/>
                    </a:lnTo>
                    <a:lnTo>
                      <a:pt x="86" y="55"/>
                    </a:lnTo>
                    <a:lnTo>
                      <a:pt x="86" y="47"/>
                    </a:lnTo>
                    <a:lnTo>
                      <a:pt x="90" y="47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69" name="Freeform 1741">
                <a:extLst>
                  <a:ext uri="{FF2B5EF4-FFF2-40B4-BE49-F238E27FC236}">
                    <a16:creationId xmlns:a16="http://schemas.microsoft.com/office/drawing/2014/main" id="{AA25D7F9-860A-42EF-BDCA-49ABF2D3C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288"/>
                <a:ext cx="27" cy="27"/>
              </a:xfrm>
              <a:custGeom>
                <a:avLst/>
                <a:gdLst>
                  <a:gd name="T0" fmla="*/ 83 w 83"/>
                  <a:gd name="T1" fmla="*/ 33 h 82"/>
                  <a:gd name="T2" fmla="*/ 76 w 83"/>
                  <a:gd name="T3" fmla="*/ 19 h 82"/>
                  <a:gd name="T4" fmla="*/ 66 w 83"/>
                  <a:gd name="T5" fmla="*/ 6 h 82"/>
                  <a:gd name="T6" fmla="*/ 49 w 83"/>
                  <a:gd name="T7" fmla="*/ 0 h 82"/>
                  <a:gd name="T8" fmla="*/ 34 w 83"/>
                  <a:gd name="T9" fmla="*/ 0 h 82"/>
                  <a:gd name="T10" fmla="*/ 19 w 83"/>
                  <a:gd name="T11" fmla="*/ 6 h 82"/>
                  <a:gd name="T12" fmla="*/ 6 w 83"/>
                  <a:gd name="T13" fmla="*/ 19 h 82"/>
                  <a:gd name="T14" fmla="*/ 0 w 83"/>
                  <a:gd name="T15" fmla="*/ 33 h 82"/>
                  <a:gd name="T16" fmla="*/ 0 w 83"/>
                  <a:gd name="T17" fmla="*/ 50 h 82"/>
                  <a:gd name="T18" fmla="*/ 6 w 83"/>
                  <a:gd name="T19" fmla="*/ 65 h 82"/>
                  <a:gd name="T20" fmla="*/ 19 w 83"/>
                  <a:gd name="T21" fmla="*/ 75 h 82"/>
                  <a:gd name="T22" fmla="*/ 34 w 83"/>
                  <a:gd name="T23" fmla="*/ 82 h 82"/>
                  <a:gd name="T24" fmla="*/ 49 w 83"/>
                  <a:gd name="T25" fmla="*/ 82 h 82"/>
                  <a:gd name="T26" fmla="*/ 66 w 83"/>
                  <a:gd name="T27" fmla="*/ 75 h 82"/>
                  <a:gd name="T28" fmla="*/ 76 w 83"/>
                  <a:gd name="T29" fmla="*/ 65 h 82"/>
                  <a:gd name="T30" fmla="*/ 83 w 83"/>
                  <a:gd name="T31" fmla="*/ 50 h 82"/>
                  <a:gd name="T32" fmla="*/ 78 w 83"/>
                  <a:gd name="T33" fmla="*/ 42 h 82"/>
                  <a:gd name="T34" fmla="*/ 76 w 83"/>
                  <a:gd name="T35" fmla="*/ 25 h 82"/>
                  <a:gd name="T36" fmla="*/ 69 w 83"/>
                  <a:gd name="T37" fmla="*/ 13 h 82"/>
                  <a:gd name="T38" fmla="*/ 57 w 83"/>
                  <a:gd name="T39" fmla="*/ 6 h 82"/>
                  <a:gd name="T40" fmla="*/ 43 w 83"/>
                  <a:gd name="T41" fmla="*/ 2 h 82"/>
                  <a:gd name="T42" fmla="*/ 26 w 83"/>
                  <a:gd name="T43" fmla="*/ 6 h 82"/>
                  <a:gd name="T44" fmla="*/ 17 w 83"/>
                  <a:gd name="T45" fmla="*/ 13 h 82"/>
                  <a:gd name="T46" fmla="*/ 6 w 83"/>
                  <a:gd name="T47" fmla="*/ 25 h 82"/>
                  <a:gd name="T48" fmla="*/ 3 w 83"/>
                  <a:gd name="T49" fmla="*/ 42 h 82"/>
                  <a:gd name="T50" fmla="*/ 6 w 83"/>
                  <a:gd name="T51" fmla="*/ 56 h 82"/>
                  <a:gd name="T52" fmla="*/ 17 w 83"/>
                  <a:gd name="T53" fmla="*/ 69 h 82"/>
                  <a:gd name="T54" fmla="*/ 26 w 83"/>
                  <a:gd name="T55" fmla="*/ 75 h 82"/>
                  <a:gd name="T56" fmla="*/ 43 w 83"/>
                  <a:gd name="T57" fmla="*/ 80 h 82"/>
                  <a:gd name="T58" fmla="*/ 57 w 83"/>
                  <a:gd name="T59" fmla="*/ 75 h 82"/>
                  <a:gd name="T60" fmla="*/ 69 w 83"/>
                  <a:gd name="T61" fmla="*/ 69 h 82"/>
                  <a:gd name="T62" fmla="*/ 76 w 83"/>
                  <a:gd name="T63" fmla="*/ 56 h 82"/>
                  <a:gd name="T64" fmla="*/ 78 w 83"/>
                  <a:gd name="T6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2">
                    <a:moveTo>
                      <a:pt x="83" y="42"/>
                    </a:moveTo>
                    <a:lnTo>
                      <a:pt x="83" y="33"/>
                    </a:lnTo>
                    <a:lnTo>
                      <a:pt x="78" y="25"/>
                    </a:lnTo>
                    <a:lnTo>
                      <a:pt x="76" y="19"/>
                    </a:lnTo>
                    <a:lnTo>
                      <a:pt x="74" y="13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3" y="13"/>
                    </a:lnTo>
                    <a:lnTo>
                      <a:pt x="6" y="19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3" y="56"/>
                    </a:lnTo>
                    <a:lnTo>
                      <a:pt x="6" y="65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6" y="80"/>
                    </a:lnTo>
                    <a:lnTo>
                      <a:pt x="34" y="82"/>
                    </a:lnTo>
                    <a:lnTo>
                      <a:pt x="43" y="82"/>
                    </a:lnTo>
                    <a:lnTo>
                      <a:pt x="49" y="82"/>
                    </a:lnTo>
                    <a:lnTo>
                      <a:pt x="59" y="80"/>
                    </a:lnTo>
                    <a:lnTo>
                      <a:pt x="66" y="75"/>
                    </a:lnTo>
                    <a:lnTo>
                      <a:pt x="74" y="69"/>
                    </a:lnTo>
                    <a:lnTo>
                      <a:pt x="76" y="65"/>
                    </a:lnTo>
                    <a:lnTo>
                      <a:pt x="78" y="56"/>
                    </a:lnTo>
                    <a:lnTo>
                      <a:pt x="83" y="50"/>
                    </a:lnTo>
                    <a:lnTo>
                      <a:pt x="83" y="42"/>
                    </a:lnTo>
                    <a:lnTo>
                      <a:pt x="78" y="42"/>
                    </a:lnTo>
                    <a:lnTo>
                      <a:pt x="78" y="33"/>
                    </a:lnTo>
                    <a:lnTo>
                      <a:pt x="76" y="25"/>
                    </a:lnTo>
                    <a:lnTo>
                      <a:pt x="74" y="19"/>
                    </a:lnTo>
                    <a:lnTo>
                      <a:pt x="69" y="13"/>
                    </a:lnTo>
                    <a:lnTo>
                      <a:pt x="63" y="10"/>
                    </a:lnTo>
                    <a:lnTo>
                      <a:pt x="57" y="6"/>
                    </a:lnTo>
                    <a:lnTo>
                      <a:pt x="49" y="2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6" y="6"/>
                    </a:lnTo>
                    <a:lnTo>
                      <a:pt x="19" y="10"/>
                    </a:lnTo>
                    <a:lnTo>
                      <a:pt x="17" y="13"/>
                    </a:lnTo>
                    <a:lnTo>
                      <a:pt x="9" y="19"/>
                    </a:lnTo>
                    <a:lnTo>
                      <a:pt x="6" y="25"/>
                    </a:lnTo>
                    <a:lnTo>
                      <a:pt x="3" y="33"/>
                    </a:lnTo>
                    <a:lnTo>
                      <a:pt x="3" y="42"/>
                    </a:lnTo>
                    <a:lnTo>
                      <a:pt x="3" y="50"/>
                    </a:lnTo>
                    <a:lnTo>
                      <a:pt x="6" y="56"/>
                    </a:lnTo>
                    <a:lnTo>
                      <a:pt x="9" y="63"/>
                    </a:lnTo>
                    <a:lnTo>
                      <a:pt x="17" y="69"/>
                    </a:lnTo>
                    <a:lnTo>
                      <a:pt x="19" y="73"/>
                    </a:lnTo>
                    <a:lnTo>
                      <a:pt x="26" y="75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49" y="80"/>
                    </a:lnTo>
                    <a:lnTo>
                      <a:pt x="57" y="75"/>
                    </a:lnTo>
                    <a:lnTo>
                      <a:pt x="63" y="73"/>
                    </a:lnTo>
                    <a:lnTo>
                      <a:pt x="69" y="69"/>
                    </a:lnTo>
                    <a:lnTo>
                      <a:pt x="74" y="63"/>
                    </a:lnTo>
                    <a:lnTo>
                      <a:pt x="76" y="56"/>
                    </a:lnTo>
                    <a:lnTo>
                      <a:pt x="78" y="50"/>
                    </a:lnTo>
                    <a:lnTo>
                      <a:pt x="78" y="42"/>
                    </a:lnTo>
                    <a:lnTo>
                      <a:pt x="83" y="42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0" name="Freeform 1742">
                <a:extLst>
                  <a:ext uri="{FF2B5EF4-FFF2-40B4-BE49-F238E27FC236}">
                    <a16:creationId xmlns:a16="http://schemas.microsoft.com/office/drawing/2014/main" id="{BDCE3ECD-64A0-45F8-A493-90562864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2289"/>
                <a:ext cx="25" cy="26"/>
              </a:xfrm>
              <a:custGeom>
                <a:avLst/>
                <a:gdLst>
                  <a:gd name="T0" fmla="*/ 75 w 75"/>
                  <a:gd name="T1" fmla="*/ 31 h 78"/>
                  <a:gd name="T2" fmla="*/ 71 w 75"/>
                  <a:gd name="T3" fmla="*/ 17 h 78"/>
                  <a:gd name="T4" fmla="*/ 60 w 75"/>
                  <a:gd name="T5" fmla="*/ 8 h 78"/>
                  <a:gd name="T6" fmla="*/ 46 w 75"/>
                  <a:gd name="T7" fmla="*/ 0 h 78"/>
                  <a:gd name="T8" fmla="*/ 31 w 75"/>
                  <a:gd name="T9" fmla="*/ 0 h 78"/>
                  <a:gd name="T10" fmla="*/ 16 w 75"/>
                  <a:gd name="T11" fmla="*/ 8 h 78"/>
                  <a:gd name="T12" fmla="*/ 6 w 75"/>
                  <a:gd name="T13" fmla="*/ 17 h 78"/>
                  <a:gd name="T14" fmla="*/ 0 w 75"/>
                  <a:gd name="T15" fmla="*/ 31 h 78"/>
                  <a:gd name="T16" fmla="*/ 0 w 75"/>
                  <a:gd name="T17" fmla="*/ 48 h 78"/>
                  <a:gd name="T18" fmla="*/ 6 w 75"/>
                  <a:gd name="T19" fmla="*/ 61 h 78"/>
                  <a:gd name="T20" fmla="*/ 16 w 75"/>
                  <a:gd name="T21" fmla="*/ 71 h 78"/>
                  <a:gd name="T22" fmla="*/ 31 w 75"/>
                  <a:gd name="T23" fmla="*/ 78 h 78"/>
                  <a:gd name="T24" fmla="*/ 46 w 75"/>
                  <a:gd name="T25" fmla="*/ 78 h 78"/>
                  <a:gd name="T26" fmla="*/ 60 w 75"/>
                  <a:gd name="T27" fmla="*/ 71 h 78"/>
                  <a:gd name="T28" fmla="*/ 71 w 75"/>
                  <a:gd name="T29" fmla="*/ 61 h 78"/>
                  <a:gd name="T30" fmla="*/ 75 w 75"/>
                  <a:gd name="T31" fmla="*/ 48 h 78"/>
                  <a:gd name="T32" fmla="*/ 73 w 75"/>
                  <a:gd name="T33" fmla="*/ 40 h 78"/>
                  <a:gd name="T34" fmla="*/ 71 w 75"/>
                  <a:gd name="T35" fmla="*/ 28 h 78"/>
                  <a:gd name="T36" fmla="*/ 63 w 75"/>
                  <a:gd name="T37" fmla="*/ 14 h 78"/>
                  <a:gd name="T38" fmla="*/ 54 w 75"/>
                  <a:gd name="T39" fmla="*/ 8 h 78"/>
                  <a:gd name="T40" fmla="*/ 40 w 75"/>
                  <a:gd name="T41" fmla="*/ 4 h 78"/>
                  <a:gd name="T42" fmla="*/ 26 w 75"/>
                  <a:gd name="T43" fmla="*/ 8 h 78"/>
                  <a:gd name="T44" fmla="*/ 14 w 75"/>
                  <a:gd name="T45" fmla="*/ 14 h 78"/>
                  <a:gd name="T46" fmla="*/ 6 w 75"/>
                  <a:gd name="T47" fmla="*/ 28 h 78"/>
                  <a:gd name="T48" fmla="*/ 3 w 75"/>
                  <a:gd name="T49" fmla="*/ 40 h 78"/>
                  <a:gd name="T50" fmla="*/ 6 w 75"/>
                  <a:gd name="T51" fmla="*/ 54 h 78"/>
                  <a:gd name="T52" fmla="*/ 14 w 75"/>
                  <a:gd name="T53" fmla="*/ 63 h 78"/>
                  <a:gd name="T54" fmla="*/ 26 w 75"/>
                  <a:gd name="T55" fmla="*/ 71 h 78"/>
                  <a:gd name="T56" fmla="*/ 40 w 75"/>
                  <a:gd name="T57" fmla="*/ 73 h 78"/>
                  <a:gd name="T58" fmla="*/ 54 w 75"/>
                  <a:gd name="T59" fmla="*/ 71 h 78"/>
                  <a:gd name="T60" fmla="*/ 63 w 75"/>
                  <a:gd name="T61" fmla="*/ 63 h 78"/>
                  <a:gd name="T62" fmla="*/ 71 w 75"/>
                  <a:gd name="T63" fmla="*/ 54 h 78"/>
                  <a:gd name="T64" fmla="*/ 73 w 75"/>
                  <a:gd name="T6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8">
                    <a:moveTo>
                      <a:pt x="75" y="40"/>
                    </a:moveTo>
                    <a:lnTo>
                      <a:pt x="75" y="31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6" y="11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3" y="54"/>
                    </a:lnTo>
                    <a:lnTo>
                      <a:pt x="6" y="61"/>
                    </a:lnTo>
                    <a:lnTo>
                      <a:pt x="14" y="67"/>
                    </a:lnTo>
                    <a:lnTo>
                      <a:pt x="16" y="71"/>
                    </a:lnTo>
                    <a:lnTo>
                      <a:pt x="23" y="73"/>
                    </a:lnTo>
                    <a:lnTo>
                      <a:pt x="31" y="78"/>
                    </a:lnTo>
                    <a:lnTo>
                      <a:pt x="40" y="78"/>
                    </a:lnTo>
                    <a:lnTo>
                      <a:pt x="46" y="78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6" y="67"/>
                    </a:lnTo>
                    <a:lnTo>
                      <a:pt x="71" y="61"/>
                    </a:lnTo>
                    <a:lnTo>
                      <a:pt x="73" y="54"/>
                    </a:lnTo>
                    <a:lnTo>
                      <a:pt x="75" y="48"/>
                    </a:lnTo>
                    <a:lnTo>
                      <a:pt x="75" y="40"/>
                    </a:lnTo>
                    <a:lnTo>
                      <a:pt x="73" y="40"/>
                    </a:lnTo>
                    <a:lnTo>
                      <a:pt x="73" y="31"/>
                    </a:lnTo>
                    <a:lnTo>
                      <a:pt x="71" y="28"/>
                    </a:lnTo>
                    <a:lnTo>
                      <a:pt x="66" y="21"/>
                    </a:lnTo>
                    <a:lnTo>
                      <a:pt x="63" y="14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1"/>
                    </a:lnTo>
                    <a:lnTo>
                      <a:pt x="14" y="14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6" y="31"/>
                    </a:lnTo>
                    <a:lnTo>
                      <a:pt x="3" y="40"/>
                    </a:lnTo>
                    <a:lnTo>
                      <a:pt x="6" y="48"/>
                    </a:lnTo>
                    <a:lnTo>
                      <a:pt x="6" y="54"/>
                    </a:lnTo>
                    <a:lnTo>
                      <a:pt x="10" y="57"/>
                    </a:lnTo>
                    <a:lnTo>
                      <a:pt x="14" y="63"/>
                    </a:lnTo>
                    <a:lnTo>
                      <a:pt x="20" y="67"/>
                    </a:lnTo>
                    <a:lnTo>
                      <a:pt x="26" y="71"/>
                    </a:lnTo>
                    <a:lnTo>
                      <a:pt x="33" y="73"/>
                    </a:lnTo>
                    <a:lnTo>
                      <a:pt x="40" y="73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56" y="67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71" y="54"/>
                    </a:lnTo>
                    <a:lnTo>
                      <a:pt x="73" y="48"/>
                    </a:lnTo>
                    <a:lnTo>
                      <a:pt x="73" y="40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1" name="Freeform 1743">
                <a:extLst>
                  <a:ext uri="{FF2B5EF4-FFF2-40B4-BE49-F238E27FC236}">
                    <a16:creationId xmlns:a16="http://schemas.microsoft.com/office/drawing/2014/main" id="{4947B0F2-0956-4CB1-9D24-5B9FF1D26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290"/>
                <a:ext cx="23" cy="23"/>
              </a:xfrm>
              <a:custGeom>
                <a:avLst/>
                <a:gdLst>
                  <a:gd name="T0" fmla="*/ 70 w 70"/>
                  <a:gd name="T1" fmla="*/ 27 h 70"/>
                  <a:gd name="T2" fmla="*/ 63 w 70"/>
                  <a:gd name="T3" fmla="*/ 17 h 70"/>
                  <a:gd name="T4" fmla="*/ 53 w 70"/>
                  <a:gd name="T5" fmla="*/ 7 h 70"/>
                  <a:gd name="T6" fmla="*/ 43 w 70"/>
                  <a:gd name="T7" fmla="*/ 0 h 70"/>
                  <a:gd name="T8" fmla="*/ 30 w 70"/>
                  <a:gd name="T9" fmla="*/ 0 h 70"/>
                  <a:gd name="T10" fmla="*/ 17 w 70"/>
                  <a:gd name="T11" fmla="*/ 7 h 70"/>
                  <a:gd name="T12" fmla="*/ 7 w 70"/>
                  <a:gd name="T13" fmla="*/ 17 h 70"/>
                  <a:gd name="T14" fmla="*/ 3 w 70"/>
                  <a:gd name="T15" fmla="*/ 27 h 70"/>
                  <a:gd name="T16" fmla="*/ 3 w 70"/>
                  <a:gd name="T17" fmla="*/ 45 h 70"/>
                  <a:gd name="T18" fmla="*/ 7 w 70"/>
                  <a:gd name="T19" fmla="*/ 54 h 70"/>
                  <a:gd name="T20" fmla="*/ 17 w 70"/>
                  <a:gd name="T21" fmla="*/ 64 h 70"/>
                  <a:gd name="T22" fmla="*/ 30 w 70"/>
                  <a:gd name="T23" fmla="*/ 70 h 70"/>
                  <a:gd name="T24" fmla="*/ 43 w 70"/>
                  <a:gd name="T25" fmla="*/ 70 h 70"/>
                  <a:gd name="T26" fmla="*/ 53 w 70"/>
                  <a:gd name="T27" fmla="*/ 64 h 70"/>
                  <a:gd name="T28" fmla="*/ 63 w 70"/>
                  <a:gd name="T29" fmla="*/ 54 h 70"/>
                  <a:gd name="T30" fmla="*/ 70 w 70"/>
                  <a:gd name="T31" fmla="*/ 45 h 70"/>
                  <a:gd name="T32" fmla="*/ 68 w 70"/>
                  <a:gd name="T33" fmla="*/ 37 h 70"/>
                  <a:gd name="T34" fmla="*/ 63 w 70"/>
                  <a:gd name="T35" fmla="*/ 24 h 70"/>
                  <a:gd name="T36" fmla="*/ 57 w 70"/>
                  <a:gd name="T37" fmla="*/ 14 h 70"/>
                  <a:gd name="T38" fmla="*/ 47 w 70"/>
                  <a:gd name="T39" fmla="*/ 7 h 70"/>
                  <a:gd name="T40" fmla="*/ 37 w 70"/>
                  <a:gd name="T41" fmla="*/ 5 h 70"/>
                  <a:gd name="T42" fmla="*/ 23 w 70"/>
                  <a:gd name="T43" fmla="*/ 7 h 70"/>
                  <a:gd name="T44" fmla="*/ 13 w 70"/>
                  <a:gd name="T45" fmla="*/ 14 h 70"/>
                  <a:gd name="T46" fmla="*/ 7 w 70"/>
                  <a:gd name="T47" fmla="*/ 24 h 70"/>
                  <a:gd name="T48" fmla="*/ 7 w 70"/>
                  <a:gd name="T49" fmla="*/ 37 h 70"/>
                  <a:gd name="T50" fmla="*/ 7 w 70"/>
                  <a:gd name="T51" fmla="*/ 47 h 70"/>
                  <a:gd name="T52" fmla="*/ 13 w 70"/>
                  <a:gd name="T53" fmla="*/ 57 h 70"/>
                  <a:gd name="T54" fmla="*/ 23 w 70"/>
                  <a:gd name="T55" fmla="*/ 64 h 70"/>
                  <a:gd name="T56" fmla="*/ 37 w 70"/>
                  <a:gd name="T57" fmla="*/ 68 h 70"/>
                  <a:gd name="T58" fmla="*/ 47 w 70"/>
                  <a:gd name="T59" fmla="*/ 64 h 70"/>
                  <a:gd name="T60" fmla="*/ 57 w 70"/>
                  <a:gd name="T61" fmla="*/ 57 h 70"/>
                  <a:gd name="T62" fmla="*/ 63 w 70"/>
                  <a:gd name="T63" fmla="*/ 47 h 70"/>
                  <a:gd name="T64" fmla="*/ 68 w 70"/>
                  <a:gd name="T65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0">
                    <a:moveTo>
                      <a:pt x="70" y="37"/>
                    </a:moveTo>
                    <a:lnTo>
                      <a:pt x="70" y="27"/>
                    </a:lnTo>
                    <a:lnTo>
                      <a:pt x="68" y="24"/>
                    </a:lnTo>
                    <a:lnTo>
                      <a:pt x="63" y="17"/>
                    </a:lnTo>
                    <a:lnTo>
                      <a:pt x="60" y="10"/>
                    </a:lnTo>
                    <a:lnTo>
                      <a:pt x="53" y="7"/>
                    </a:lnTo>
                    <a:lnTo>
                      <a:pt x="51" y="5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1" y="10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0" y="37"/>
                    </a:lnTo>
                    <a:lnTo>
                      <a:pt x="3" y="45"/>
                    </a:lnTo>
                    <a:lnTo>
                      <a:pt x="3" y="50"/>
                    </a:lnTo>
                    <a:lnTo>
                      <a:pt x="7" y="54"/>
                    </a:lnTo>
                    <a:lnTo>
                      <a:pt x="11" y="60"/>
                    </a:lnTo>
                    <a:lnTo>
                      <a:pt x="17" y="64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51" y="68"/>
                    </a:lnTo>
                    <a:lnTo>
                      <a:pt x="53" y="64"/>
                    </a:lnTo>
                    <a:lnTo>
                      <a:pt x="60" y="60"/>
                    </a:lnTo>
                    <a:lnTo>
                      <a:pt x="63" y="54"/>
                    </a:lnTo>
                    <a:lnTo>
                      <a:pt x="68" y="50"/>
                    </a:lnTo>
                    <a:lnTo>
                      <a:pt x="70" y="45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8" y="30"/>
                    </a:lnTo>
                    <a:lnTo>
                      <a:pt x="63" y="24"/>
                    </a:lnTo>
                    <a:lnTo>
                      <a:pt x="60" y="17"/>
                    </a:lnTo>
                    <a:lnTo>
                      <a:pt x="57" y="14"/>
                    </a:lnTo>
                    <a:lnTo>
                      <a:pt x="53" y="10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20" y="10"/>
                    </a:lnTo>
                    <a:lnTo>
                      <a:pt x="13" y="14"/>
                    </a:lnTo>
                    <a:lnTo>
                      <a:pt x="11" y="17"/>
                    </a:lnTo>
                    <a:lnTo>
                      <a:pt x="7" y="24"/>
                    </a:lnTo>
                    <a:lnTo>
                      <a:pt x="7" y="30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7"/>
                    </a:lnTo>
                    <a:lnTo>
                      <a:pt x="11" y="54"/>
                    </a:lnTo>
                    <a:lnTo>
                      <a:pt x="13" y="57"/>
                    </a:lnTo>
                    <a:lnTo>
                      <a:pt x="20" y="60"/>
                    </a:lnTo>
                    <a:lnTo>
                      <a:pt x="23" y="64"/>
                    </a:lnTo>
                    <a:lnTo>
                      <a:pt x="30" y="68"/>
                    </a:lnTo>
                    <a:lnTo>
                      <a:pt x="37" y="68"/>
                    </a:lnTo>
                    <a:lnTo>
                      <a:pt x="43" y="68"/>
                    </a:lnTo>
                    <a:lnTo>
                      <a:pt x="47" y="64"/>
                    </a:lnTo>
                    <a:lnTo>
                      <a:pt x="53" y="60"/>
                    </a:lnTo>
                    <a:lnTo>
                      <a:pt x="57" y="57"/>
                    </a:lnTo>
                    <a:lnTo>
                      <a:pt x="60" y="54"/>
                    </a:lnTo>
                    <a:lnTo>
                      <a:pt x="63" y="47"/>
                    </a:lnTo>
                    <a:lnTo>
                      <a:pt x="68" y="40"/>
                    </a:lnTo>
                    <a:lnTo>
                      <a:pt x="68" y="37"/>
                    </a:lnTo>
                    <a:lnTo>
                      <a:pt x="70" y="37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2" name="Freeform 1744">
                <a:extLst>
                  <a:ext uri="{FF2B5EF4-FFF2-40B4-BE49-F238E27FC236}">
                    <a16:creationId xmlns:a16="http://schemas.microsoft.com/office/drawing/2014/main" id="{8C915B16-3F19-4269-9D6D-6D29DA5F6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291"/>
                <a:ext cx="20" cy="21"/>
              </a:xfrm>
              <a:custGeom>
                <a:avLst/>
                <a:gdLst>
                  <a:gd name="T0" fmla="*/ 61 w 61"/>
                  <a:gd name="T1" fmla="*/ 26 h 63"/>
                  <a:gd name="T2" fmla="*/ 53 w 61"/>
                  <a:gd name="T3" fmla="*/ 13 h 63"/>
                  <a:gd name="T4" fmla="*/ 46 w 61"/>
                  <a:gd name="T5" fmla="*/ 6 h 63"/>
                  <a:gd name="T6" fmla="*/ 36 w 61"/>
                  <a:gd name="T7" fmla="*/ 3 h 63"/>
                  <a:gd name="T8" fmla="*/ 23 w 61"/>
                  <a:gd name="T9" fmla="*/ 3 h 63"/>
                  <a:gd name="T10" fmla="*/ 13 w 61"/>
                  <a:gd name="T11" fmla="*/ 6 h 63"/>
                  <a:gd name="T12" fmla="*/ 4 w 61"/>
                  <a:gd name="T13" fmla="*/ 13 h 63"/>
                  <a:gd name="T14" fmla="*/ 0 w 61"/>
                  <a:gd name="T15" fmla="*/ 26 h 63"/>
                  <a:gd name="T16" fmla="*/ 0 w 61"/>
                  <a:gd name="T17" fmla="*/ 36 h 63"/>
                  <a:gd name="T18" fmla="*/ 4 w 61"/>
                  <a:gd name="T19" fmla="*/ 49 h 63"/>
                  <a:gd name="T20" fmla="*/ 13 w 61"/>
                  <a:gd name="T21" fmla="*/ 55 h 63"/>
                  <a:gd name="T22" fmla="*/ 23 w 61"/>
                  <a:gd name="T23" fmla="*/ 63 h 63"/>
                  <a:gd name="T24" fmla="*/ 36 w 61"/>
                  <a:gd name="T25" fmla="*/ 63 h 63"/>
                  <a:gd name="T26" fmla="*/ 46 w 61"/>
                  <a:gd name="T27" fmla="*/ 55 h 63"/>
                  <a:gd name="T28" fmla="*/ 53 w 61"/>
                  <a:gd name="T29" fmla="*/ 49 h 63"/>
                  <a:gd name="T30" fmla="*/ 61 w 61"/>
                  <a:gd name="T31" fmla="*/ 36 h 63"/>
                  <a:gd name="T32" fmla="*/ 56 w 61"/>
                  <a:gd name="T33" fmla="*/ 32 h 63"/>
                  <a:gd name="T34" fmla="*/ 53 w 61"/>
                  <a:gd name="T35" fmla="*/ 20 h 63"/>
                  <a:gd name="T36" fmla="*/ 46 w 61"/>
                  <a:gd name="T37" fmla="*/ 13 h 63"/>
                  <a:gd name="T38" fmla="*/ 40 w 61"/>
                  <a:gd name="T39" fmla="*/ 6 h 63"/>
                  <a:gd name="T40" fmla="*/ 30 w 61"/>
                  <a:gd name="T41" fmla="*/ 6 h 63"/>
                  <a:gd name="T42" fmla="*/ 21 w 61"/>
                  <a:gd name="T43" fmla="*/ 6 h 63"/>
                  <a:gd name="T44" fmla="*/ 11 w 61"/>
                  <a:gd name="T45" fmla="*/ 13 h 63"/>
                  <a:gd name="T46" fmla="*/ 4 w 61"/>
                  <a:gd name="T47" fmla="*/ 20 h 63"/>
                  <a:gd name="T48" fmla="*/ 4 w 61"/>
                  <a:gd name="T49" fmla="*/ 32 h 63"/>
                  <a:gd name="T50" fmla="*/ 4 w 61"/>
                  <a:gd name="T51" fmla="*/ 42 h 63"/>
                  <a:gd name="T52" fmla="*/ 11 w 61"/>
                  <a:gd name="T53" fmla="*/ 49 h 63"/>
                  <a:gd name="T54" fmla="*/ 21 w 61"/>
                  <a:gd name="T55" fmla="*/ 55 h 63"/>
                  <a:gd name="T56" fmla="*/ 30 w 61"/>
                  <a:gd name="T57" fmla="*/ 59 h 63"/>
                  <a:gd name="T58" fmla="*/ 40 w 61"/>
                  <a:gd name="T59" fmla="*/ 55 h 63"/>
                  <a:gd name="T60" fmla="*/ 46 w 61"/>
                  <a:gd name="T61" fmla="*/ 49 h 63"/>
                  <a:gd name="T62" fmla="*/ 53 w 61"/>
                  <a:gd name="T63" fmla="*/ 42 h 63"/>
                  <a:gd name="T64" fmla="*/ 56 w 61"/>
                  <a:gd name="T6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3">
                    <a:moveTo>
                      <a:pt x="61" y="32"/>
                    </a:moveTo>
                    <a:lnTo>
                      <a:pt x="61" y="26"/>
                    </a:lnTo>
                    <a:lnTo>
                      <a:pt x="56" y="20"/>
                    </a:lnTo>
                    <a:lnTo>
                      <a:pt x="53" y="13"/>
                    </a:lnTo>
                    <a:lnTo>
                      <a:pt x="51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13" y="55"/>
                    </a:lnTo>
                    <a:lnTo>
                      <a:pt x="17" y="59"/>
                    </a:lnTo>
                    <a:lnTo>
                      <a:pt x="23" y="63"/>
                    </a:lnTo>
                    <a:lnTo>
                      <a:pt x="30" y="63"/>
                    </a:lnTo>
                    <a:lnTo>
                      <a:pt x="36" y="63"/>
                    </a:lnTo>
                    <a:lnTo>
                      <a:pt x="40" y="59"/>
                    </a:lnTo>
                    <a:lnTo>
                      <a:pt x="46" y="55"/>
                    </a:lnTo>
                    <a:lnTo>
                      <a:pt x="51" y="53"/>
                    </a:lnTo>
                    <a:lnTo>
                      <a:pt x="53" y="49"/>
                    </a:lnTo>
                    <a:lnTo>
                      <a:pt x="56" y="42"/>
                    </a:lnTo>
                    <a:lnTo>
                      <a:pt x="61" y="36"/>
                    </a:lnTo>
                    <a:lnTo>
                      <a:pt x="61" y="32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3" y="20"/>
                    </a:lnTo>
                    <a:lnTo>
                      <a:pt x="51" y="15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30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3" y="9"/>
                    </a:lnTo>
                    <a:lnTo>
                      <a:pt x="11" y="13"/>
                    </a:lnTo>
                    <a:lnTo>
                      <a:pt x="6" y="15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4" y="42"/>
                    </a:lnTo>
                    <a:lnTo>
                      <a:pt x="6" y="46"/>
                    </a:lnTo>
                    <a:lnTo>
                      <a:pt x="11" y="49"/>
                    </a:lnTo>
                    <a:lnTo>
                      <a:pt x="13" y="53"/>
                    </a:lnTo>
                    <a:lnTo>
                      <a:pt x="21" y="55"/>
                    </a:lnTo>
                    <a:lnTo>
                      <a:pt x="23" y="55"/>
                    </a:lnTo>
                    <a:lnTo>
                      <a:pt x="30" y="59"/>
                    </a:lnTo>
                    <a:lnTo>
                      <a:pt x="33" y="55"/>
                    </a:lnTo>
                    <a:lnTo>
                      <a:pt x="40" y="55"/>
                    </a:lnTo>
                    <a:lnTo>
                      <a:pt x="44" y="53"/>
                    </a:lnTo>
                    <a:lnTo>
                      <a:pt x="46" y="49"/>
                    </a:lnTo>
                    <a:lnTo>
                      <a:pt x="51" y="46"/>
                    </a:lnTo>
                    <a:lnTo>
                      <a:pt x="53" y="42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3" name="Freeform 1745">
                <a:extLst>
                  <a:ext uri="{FF2B5EF4-FFF2-40B4-BE49-F238E27FC236}">
                    <a16:creationId xmlns:a16="http://schemas.microsoft.com/office/drawing/2014/main" id="{75310BA4-B0D1-4864-A438-EEEE018F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294"/>
                <a:ext cx="17" cy="17"/>
              </a:xfrm>
              <a:custGeom>
                <a:avLst/>
                <a:gdLst>
                  <a:gd name="T0" fmla="*/ 52 w 52"/>
                  <a:gd name="T1" fmla="*/ 19 h 53"/>
                  <a:gd name="T2" fmla="*/ 46 w 52"/>
                  <a:gd name="T3" fmla="*/ 9 h 53"/>
                  <a:gd name="T4" fmla="*/ 39 w 52"/>
                  <a:gd name="T5" fmla="*/ 3 h 53"/>
                  <a:gd name="T6" fmla="*/ 29 w 52"/>
                  <a:gd name="T7" fmla="*/ 0 h 53"/>
                  <a:gd name="T8" fmla="*/ 19 w 52"/>
                  <a:gd name="T9" fmla="*/ 0 h 53"/>
                  <a:gd name="T10" fmla="*/ 10 w 52"/>
                  <a:gd name="T11" fmla="*/ 3 h 53"/>
                  <a:gd name="T12" fmla="*/ 2 w 52"/>
                  <a:gd name="T13" fmla="*/ 9 h 53"/>
                  <a:gd name="T14" fmla="*/ 0 w 52"/>
                  <a:gd name="T15" fmla="*/ 19 h 53"/>
                  <a:gd name="T16" fmla="*/ 0 w 52"/>
                  <a:gd name="T17" fmla="*/ 30 h 53"/>
                  <a:gd name="T18" fmla="*/ 2 w 52"/>
                  <a:gd name="T19" fmla="*/ 40 h 53"/>
                  <a:gd name="T20" fmla="*/ 10 w 52"/>
                  <a:gd name="T21" fmla="*/ 47 h 53"/>
                  <a:gd name="T22" fmla="*/ 19 w 52"/>
                  <a:gd name="T23" fmla="*/ 49 h 53"/>
                  <a:gd name="T24" fmla="*/ 29 w 52"/>
                  <a:gd name="T25" fmla="*/ 49 h 53"/>
                  <a:gd name="T26" fmla="*/ 39 w 52"/>
                  <a:gd name="T27" fmla="*/ 47 h 53"/>
                  <a:gd name="T28" fmla="*/ 46 w 52"/>
                  <a:gd name="T29" fmla="*/ 40 h 53"/>
                  <a:gd name="T30" fmla="*/ 52 w 52"/>
                  <a:gd name="T31" fmla="*/ 30 h 53"/>
                  <a:gd name="T32" fmla="*/ 48 w 52"/>
                  <a:gd name="T33" fmla="*/ 26 h 53"/>
                  <a:gd name="T34" fmla="*/ 46 w 52"/>
                  <a:gd name="T35" fmla="*/ 17 h 53"/>
                  <a:gd name="T36" fmla="*/ 42 w 52"/>
                  <a:gd name="T37" fmla="*/ 9 h 53"/>
                  <a:gd name="T38" fmla="*/ 31 w 52"/>
                  <a:gd name="T39" fmla="*/ 3 h 53"/>
                  <a:gd name="T40" fmla="*/ 25 w 52"/>
                  <a:gd name="T41" fmla="*/ 3 h 53"/>
                  <a:gd name="T42" fmla="*/ 17 w 52"/>
                  <a:gd name="T43" fmla="*/ 3 h 53"/>
                  <a:gd name="T44" fmla="*/ 10 w 52"/>
                  <a:gd name="T45" fmla="*/ 9 h 53"/>
                  <a:gd name="T46" fmla="*/ 2 w 52"/>
                  <a:gd name="T47" fmla="*/ 17 h 53"/>
                  <a:gd name="T48" fmla="*/ 2 w 52"/>
                  <a:gd name="T49" fmla="*/ 26 h 53"/>
                  <a:gd name="T50" fmla="*/ 2 w 52"/>
                  <a:gd name="T51" fmla="*/ 34 h 53"/>
                  <a:gd name="T52" fmla="*/ 10 w 52"/>
                  <a:gd name="T53" fmla="*/ 40 h 53"/>
                  <a:gd name="T54" fmla="*/ 17 w 52"/>
                  <a:gd name="T55" fmla="*/ 47 h 53"/>
                  <a:gd name="T56" fmla="*/ 25 w 52"/>
                  <a:gd name="T57" fmla="*/ 47 h 53"/>
                  <a:gd name="T58" fmla="*/ 31 w 52"/>
                  <a:gd name="T59" fmla="*/ 47 h 53"/>
                  <a:gd name="T60" fmla="*/ 42 w 52"/>
                  <a:gd name="T61" fmla="*/ 40 h 53"/>
                  <a:gd name="T62" fmla="*/ 46 w 52"/>
                  <a:gd name="T63" fmla="*/ 34 h 53"/>
                  <a:gd name="T64" fmla="*/ 48 w 52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3">
                    <a:moveTo>
                      <a:pt x="52" y="26"/>
                    </a:moveTo>
                    <a:lnTo>
                      <a:pt x="52" y="19"/>
                    </a:lnTo>
                    <a:lnTo>
                      <a:pt x="48" y="13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9" y="3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10" y="47"/>
                    </a:lnTo>
                    <a:lnTo>
                      <a:pt x="17" y="49"/>
                    </a:lnTo>
                    <a:lnTo>
                      <a:pt x="19" y="49"/>
                    </a:lnTo>
                    <a:lnTo>
                      <a:pt x="25" y="53"/>
                    </a:lnTo>
                    <a:lnTo>
                      <a:pt x="29" y="49"/>
                    </a:lnTo>
                    <a:lnTo>
                      <a:pt x="36" y="49"/>
                    </a:lnTo>
                    <a:lnTo>
                      <a:pt x="39" y="47"/>
                    </a:lnTo>
                    <a:lnTo>
                      <a:pt x="42" y="43"/>
                    </a:lnTo>
                    <a:lnTo>
                      <a:pt x="46" y="40"/>
                    </a:lnTo>
                    <a:lnTo>
                      <a:pt x="48" y="36"/>
                    </a:lnTo>
                    <a:lnTo>
                      <a:pt x="52" y="30"/>
                    </a:lnTo>
                    <a:lnTo>
                      <a:pt x="52" y="26"/>
                    </a:lnTo>
                    <a:lnTo>
                      <a:pt x="48" y="26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2" y="13"/>
                    </a:lnTo>
                    <a:lnTo>
                      <a:pt x="42" y="9"/>
                    </a:lnTo>
                    <a:lnTo>
                      <a:pt x="39" y="7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6" y="36"/>
                    </a:lnTo>
                    <a:lnTo>
                      <a:pt x="10" y="40"/>
                    </a:lnTo>
                    <a:lnTo>
                      <a:pt x="12" y="43"/>
                    </a:lnTo>
                    <a:lnTo>
                      <a:pt x="17" y="47"/>
                    </a:lnTo>
                    <a:lnTo>
                      <a:pt x="19" y="47"/>
                    </a:lnTo>
                    <a:lnTo>
                      <a:pt x="25" y="47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9" y="43"/>
                    </a:lnTo>
                    <a:lnTo>
                      <a:pt x="42" y="40"/>
                    </a:lnTo>
                    <a:lnTo>
                      <a:pt x="42" y="36"/>
                    </a:lnTo>
                    <a:lnTo>
                      <a:pt x="46" y="34"/>
                    </a:lnTo>
                    <a:lnTo>
                      <a:pt x="46" y="30"/>
                    </a:lnTo>
                    <a:lnTo>
                      <a:pt x="48" y="26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4" name="Freeform 1746">
                <a:extLst>
                  <a:ext uri="{FF2B5EF4-FFF2-40B4-BE49-F238E27FC236}">
                    <a16:creationId xmlns:a16="http://schemas.microsoft.com/office/drawing/2014/main" id="{6F0790BA-0A0C-450B-93B0-CF7BD7D8B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2295"/>
                <a:ext cx="16" cy="14"/>
              </a:xfrm>
              <a:custGeom>
                <a:avLst/>
                <a:gdLst>
                  <a:gd name="T0" fmla="*/ 44 w 46"/>
                  <a:gd name="T1" fmla="*/ 16 h 43"/>
                  <a:gd name="T2" fmla="*/ 40 w 46"/>
                  <a:gd name="T3" fmla="*/ 10 h 43"/>
                  <a:gd name="T4" fmla="*/ 37 w 46"/>
                  <a:gd name="T5" fmla="*/ 3 h 43"/>
                  <a:gd name="T6" fmla="*/ 27 w 46"/>
                  <a:gd name="T7" fmla="*/ 0 h 43"/>
                  <a:gd name="T8" fmla="*/ 17 w 46"/>
                  <a:gd name="T9" fmla="*/ 0 h 43"/>
                  <a:gd name="T10" fmla="*/ 10 w 46"/>
                  <a:gd name="T11" fmla="*/ 3 h 43"/>
                  <a:gd name="T12" fmla="*/ 4 w 46"/>
                  <a:gd name="T13" fmla="*/ 10 h 43"/>
                  <a:gd name="T14" fmla="*/ 0 w 46"/>
                  <a:gd name="T15" fmla="*/ 16 h 43"/>
                  <a:gd name="T16" fmla="*/ 0 w 46"/>
                  <a:gd name="T17" fmla="*/ 26 h 43"/>
                  <a:gd name="T18" fmla="*/ 4 w 46"/>
                  <a:gd name="T19" fmla="*/ 33 h 43"/>
                  <a:gd name="T20" fmla="*/ 10 w 46"/>
                  <a:gd name="T21" fmla="*/ 39 h 43"/>
                  <a:gd name="T22" fmla="*/ 17 w 46"/>
                  <a:gd name="T23" fmla="*/ 43 h 43"/>
                  <a:gd name="T24" fmla="*/ 27 w 46"/>
                  <a:gd name="T25" fmla="*/ 43 h 43"/>
                  <a:gd name="T26" fmla="*/ 37 w 46"/>
                  <a:gd name="T27" fmla="*/ 39 h 43"/>
                  <a:gd name="T28" fmla="*/ 40 w 46"/>
                  <a:gd name="T29" fmla="*/ 33 h 43"/>
                  <a:gd name="T30" fmla="*/ 44 w 46"/>
                  <a:gd name="T31" fmla="*/ 26 h 43"/>
                  <a:gd name="T32" fmla="*/ 40 w 46"/>
                  <a:gd name="T33" fmla="*/ 22 h 43"/>
                  <a:gd name="T34" fmla="*/ 40 w 46"/>
                  <a:gd name="T35" fmla="*/ 13 h 43"/>
                  <a:gd name="T36" fmla="*/ 34 w 46"/>
                  <a:gd name="T37" fmla="*/ 5 h 43"/>
                  <a:gd name="T38" fmla="*/ 27 w 46"/>
                  <a:gd name="T39" fmla="*/ 3 h 43"/>
                  <a:gd name="T40" fmla="*/ 20 w 46"/>
                  <a:gd name="T41" fmla="*/ 3 h 43"/>
                  <a:gd name="T42" fmla="*/ 10 w 46"/>
                  <a:gd name="T43" fmla="*/ 5 h 43"/>
                  <a:gd name="T44" fmla="*/ 8 w 46"/>
                  <a:gd name="T45" fmla="*/ 10 h 43"/>
                  <a:gd name="T46" fmla="*/ 4 w 46"/>
                  <a:gd name="T47" fmla="*/ 16 h 43"/>
                  <a:gd name="T48" fmla="*/ 4 w 46"/>
                  <a:gd name="T49" fmla="*/ 26 h 43"/>
                  <a:gd name="T50" fmla="*/ 8 w 46"/>
                  <a:gd name="T51" fmla="*/ 33 h 43"/>
                  <a:gd name="T52" fmla="*/ 14 w 46"/>
                  <a:gd name="T53" fmla="*/ 39 h 43"/>
                  <a:gd name="T54" fmla="*/ 23 w 46"/>
                  <a:gd name="T55" fmla="*/ 39 h 43"/>
                  <a:gd name="T56" fmla="*/ 29 w 46"/>
                  <a:gd name="T57" fmla="*/ 39 h 43"/>
                  <a:gd name="T58" fmla="*/ 37 w 46"/>
                  <a:gd name="T59" fmla="*/ 36 h 43"/>
                  <a:gd name="T60" fmla="*/ 40 w 46"/>
                  <a:gd name="T61" fmla="*/ 30 h 43"/>
                  <a:gd name="T62" fmla="*/ 40 w 46"/>
                  <a:gd name="T63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3">
                    <a:moveTo>
                      <a:pt x="46" y="22"/>
                    </a:moveTo>
                    <a:lnTo>
                      <a:pt x="44" y="16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40" y="5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23" y="43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37" y="39"/>
                    </a:lnTo>
                    <a:lnTo>
                      <a:pt x="40" y="36"/>
                    </a:lnTo>
                    <a:lnTo>
                      <a:pt x="40" y="33"/>
                    </a:lnTo>
                    <a:lnTo>
                      <a:pt x="44" y="30"/>
                    </a:lnTo>
                    <a:lnTo>
                      <a:pt x="44" y="26"/>
                    </a:lnTo>
                    <a:lnTo>
                      <a:pt x="46" y="22"/>
                    </a:lnTo>
                    <a:lnTo>
                      <a:pt x="40" y="22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7" y="10"/>
                    </a:lnTo>
                    <a:lnTo>
                      <a:pt x="34" y="5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22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3"/>
                    </a:lnTo>
                    <a:lnTo>
                      <a:pt x="10" y="36"/>
                    </a:lnTo>
                    <a:lnTo>
                      <a:pt x="14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34" y="36"/>
                    </a:lnTo>
                    <a:lnTo>
                      <a:pt x="37" y="36"/>
                    </a:lnTo>
                    <a:lnTo>
                      <a:pt x="37" y="33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2"/>
                    </a:lnTo>
                    <a:lnTo>
                      <a:pt x="46" y="22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5" name="Freeform 1747">
                <a:extLst>
                  <a:ext uri="{FF2B5EF4-FFF2-40B4-BE49-F238E27FC236}">
                    <a16:creationId xmlns:a16="http://schemas.microsoft.com/office/drawing/2014/main" id="{D6231C6E-3D7F-491C-A14C-E596B4032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296"/>
                <a:ext cx="12" cy="12"/>
              </a:xfrm>
              <a:custGeom>
                <a:avLst/>
                <a:gdLst>
                  <a:gd name="T0" fmla="*/ 36 w 36"/>
                  <a:gd name="T1" fmla="*/ 19 h 36"/>
                  <a:gd name="T2" fmla="*/ 36 w 36"/>
                  <a:gd name="T3" fmla="*/ 13 h 36"/>
                  <a:gd name="T4" fmla="*/ 36 w 36"/>
                  <a:gd name="T5" fmla="*/ 10 h 36"/>
                  <a:gd name="T6" fmla="*/ 32 w 36"/>
                  <a:gd name="T7" fmla="*/ 7 h 36"/>
                  <a:gd name="T8" fmla="*/ 30 w 36"/>
                  <a:gd name="T9" fmla="*/ 2 h 36"/>
                  <a:gd name="T10" fmla="*/ 26 w 36"/>
                  <a:gd name="T11" fmla="*/ 0 h 36"/>
                  <a:gd name="T12" fmla="*/ 23 w 36"/>
                  <a:gd name="T13" fmla="*/ 0 h 36"/>
                  <a:gd name="T14" fmla="*/ 19 w 36"/>
                  <a:gd name="T15" fmla="*/ 0 h 36"/>
                  <a:gd name="T16" fmla="*/ 15 w 36"/>
                  <a:gd name="T17" fmla="*/ 0 h 36"/>
                  <a:gd name="T18" fmla="*/ 9 w 36"/>
                  <a:gd name="T19" fmla="*/ 0 h 36"/>
                  <a:gd name="T20" fmla="*/ 6 w 36"/>
                  <a:gd name="T21" fmla="*/ 2 h 36"/>
                  <a:gd name="T22" fmla="*/ 6 w 36"/>
                  <a:gd name="T23" fmla="*/ 7 h 36"/>
                  <a:gd name="T24" fmla="*/ 3 w 36"/>
                  <a:gd name="T25" fmla="*/ 7 h 36"/>
                  <a:gd name="T26" fmla="*/ 0 w 36"/>
                  <a:gd name="T27" fmla="*/ 10 h 36"/>
                  <a:gd name="T28" fmla="*/ 0 w 36"/>
                  <a:gd name="T29" fmla="*/ 13 h 36"/>
                  <a:gd name="T30" fmla="*/ 0 w 36"/>
                  <a:gd name="T31" fmla="*/ 19 h 36"/>
                  <a:gd name="T32" fmla="*/ 0 w 36"/>
                  <a:gd name="T33" fmla="*/ 23 h 36"/>
                  <a:gd name="T34" fmla="*/ 0 w 36"/>
                  <a:gd name="T35" fmla="*/ 27 h 36"/>
                  <a:gd name="T36" fmla="*/ 3 w 36"/>
                  <a:gd name="T37" fmla="*/ 29 h 36"/>
                  <a:gd name="T38" fmla="*/ 6 w 36"/>
                  <a:gd name="T39" fmla="*/ 33 h 36"/>
                  <a:gd name="T40" fmla="*/ 9 w 36"/>
                  <a:gd name="T41" fmla="*/ 36 h 36"/>
                  <a:gd name="T42" fmla="*/ 15 w 36"/>
                  <a:gd name="T43" fmla="*/ 36 h 36"/>
                  <a:gd name="T44" fmla="*/ 19 w 36"/>
                  <a:gd name="T45" fmla="*/ 36 h 36"/>
                  <a:gd name="T46" fmla="*/ 23 w 36"/>
                  <a:gd name="T47" fmla="*/ 36 h 36"/>
                  <a:gd name="T48" fmla="*/ 26 w 36"/>
                  <a:gd name="T49" fmla="*/ 36 h 36"/>
                  <a:gd name="T50" fmla="*/ 30 w 36"/>
                  <a:gd name="T51" fmla="*/ 33 h 36"/>
                  <a:gd name="T52" fmla="*/ 32 w 36"/>
                  <a:gd name="T53" fmla="*/ 33 h 36"/>
                  <a:gd name="T54" fmla="*/ 32 w 36"/>
                  <a:gd name="T55" fmla="*/ 29 h 36"/>
                  <a:gd name="T56" fmla="*/ 36 w 36"/>
                  <a:gd name="T57" fmla="*/ 27 h 36"/>
                  <a:gd name="T58" fmla="*/ 36 w 36"/>
                  <a:gd name="T59" fmla="*/ 23 h 36"/>
                  <a:gd name="T60" fmla="*/ 36 w 36"/>
                  <a:gd name="T61" fmla="*/ 19 h 36"/>
                  <a:gd name="T62" fmla="*/ 32 w 36"/>
                  <a:gd name="T63" fmla="*/ 19 h 36"/>
                  <a:gd name="T64" fmla="*/ 32 w 36"/>
                  <a:gd name="T65" fmla="*/ 17 h 36"/>
                  <a:gd name="T66" fmla="*/ 32 w 36"/>
                  <a:gd name="T67" fmla="*/ 13 h 36"/>
                  <a:gd name="T68" fmla="*/ 30 w 36"/>
                  <a:gd name="T69" fmla="*/ 10 h 36"/>
                  <a:gd name="T70" fmla="*/ 30 w 36"/>
                  <a:gd name="T71" fmla="*/ 7 h 36"/>
                  <a:gd name="T72" fmla="*/ 26 w 36"/>
                  <a:gd name="T73" fmla="*/ 7 h 36"/>
                  <a:gd name="T74" fmla="*/ 23 w 36"/>
                  <a:gd name="T75" fmla="*/ 2 h 36"/>
                  <a:gd name="T76" fmla="*/ 19 w 36"/>
                  <a:gd name="T77" fmla="*/ 2 h 36"/>
                  <a:gd name="T78" fmla="*/ 15 w 36"/>
                  <a:gd name="T79" fmla="*/ 2 h 36"/>
                  <a:gd name="T80" fmla="*/ 13 w 36"/>
                  <a:gd name="T81" fmla="*/ 2 h 36"/>
                  <a:gd name="T82" fmla="*/ 9 w 36"/>
                  <a:gd name="T83" fmla="*/ 7 h 36"/>
                  <a:gd name="T84" fmla="*/ 6 w 36"/>
                  <a:gd name="T85" fmla="*/ 7 h 36"/>
                  <a:gd name="T86" fmla="*/ 6 w 36"/>
                  <a:gd name="T87" fmla="*/ 10 h 36"/>
                  <a:gd name="T88" fmla="*/ 3 w 36"/>
                  <a:gd name="T89" fmla="*/ 13 h 36"/>
                  <a:gd name="T90" fmla="*/ 3 w 36"/>
                  <a:gd name="T91" fmla="*/ 17 h 36"/>
                  <a:gd name="T92" fmla="*/ 3 w 36"/>
                  <a:gd name="T93" fmla="*/ 19 h 36"/>
                  <a:gd name="T94" fmla="*/ 3 w 36"/>
                  <a:gd name="T95" fmla="*/ 23 h 36"/>
                  <a:gd name="T96" fmla="*/ 6 w 36"/>
                  <a:gd name="T97" fmla="*/ 27 h 36"/>
                  <a:gd name="T98" fmla="*/ 6 w 36"/>
                  <a:gd name="T99" fmla="*/ 29 h 36"/>
                  <a:gd name="T100" fmla="*/ 9 w 36"/>
                  <a:gd name="T101" fmla="*/ 29 h 36"/>
                  <a:gd name="T102" fmla="*/ 13 w 36"/>
                  <a:gd name="T103" fmla="*/ 33 h 36"/>
                  <a:gd name="T104" fmla="*/ 15 w 36"/>
                  <a:gd name="T105" fmla="*/ 33 h 36"/>
                  <a:gd name="T106" fmla="*/ 19 w 36"/>
                  <a:gd name="T107" fmla="*/ 33 h 36"/>
                  <a:gd name="T108" fmla="*/ 23 w 36"/>
                  <a:gd name="T109" fmla="*/ 33 h 36"/>
                  <a:gd name="T110" fmla="*/ 26 w 36"/>
                  <a:gd name="T111" fmla="*/ 29 h 36"/>
                  <a:gd name="T112" fmla="*/ 30 w 36"/>
                  <a:gd name="T113" fmla="*/ 29 h 36"/>
                  <a:gd name="T114" fmla="*/ 30 w 36"/>
                  <a:gd name="T115" fmla="*/ 27 h 36"/>
                  <a:gd name="T116" fmla="*/ 32 w 36"/>
                  <a:gd name="T117" fmla="*/ 23 h 36"/>
                  <a:gd name="T118" fmla="*/ 32 w 36"/>
                  <a:gd name="T119" fmla="*/ 19 h 36"/>
                  <a:gd name="T120" fmla="*/ 36 w 36"/>
                  <a:gd name="T121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36">
                    <a:moveTo>
                      <a:pt x="36" y="19"/>
                    </a:moveTo>
                    <a:lnTo>
                      <a:pt x="36" y="13"/>
                    </a:lnTo>
                    <a:lnTo>
                      <a:pt x="36" y="10"/>
                    </a:lnTo>
                    <a:lnTo>
                      <a:pt x="32" y="7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6" y="33"/>
                    </a:lnTo>
                    <a:lnTo>
                      <a:pt x="9" y="36"/>
                    </a:lnTo>
                    <a:lnTo>
                      <a:pt x="15" y="36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6" y="36"/>
                    </a:lnTo>
                    <a:lnTo>
                      <a:pt x="30" y="33"/>
                    </a:lnTo>
                    <a:lnTo>
                      <a:pt x="32" y="33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2" y="13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23" y="33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2" y="23"/>
                    </a:lnTo>
                    <a:lnTo>
                      <a:pt x="32" y="19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6" name="Freeform 1748">
                <a:extLst>
                  <a:ext uri="{FF2B5EF4-FFF2-40B4-BE49-F238E27FC236}">
                    <a16:creationId xmlns:a16="http://schemas.microsoft.com/office/drawing/2014/main" id="{F98F195A-9EE4-485E-AA01-094E98AD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297"/>
                <a:ext cx="10" cy="10"/>
              </a:xfrm>
              <a:custGeom>
                <a:avLst/>
                <a:gdLst>
                  <a:gd name="T0" fmla="*/ 29 w 29"/>
                  <a:gd name="T1" fmla="*/ 17 h 30"/>
                  <a:gd name="T2" fmla="*/ 29 w 29"/>
                  <a:gd name="T3" fmla="*/ 14 h 30"/>
                  <a:gd name="T4" fmla="*/ 29 w 29"/>
                  <a:gd name="T5" fmla="*/ 10 h 30"/>
                  <a:gd name="T6" fmla="*/ 27 w 29"/>
                  <a:gd name="T7" fmla="*/ 7 h 30"/>
                  <a:gd name="T8" fmla="*/ 27 w 29"/>
                  <a:gd name="T9" fmla="*/ 4 h 30"/>
                  <a:gd name="T10" fmla="*/ 23 w 29"/>
                  <a:gd name="T11" fmla="*/ 4 h 30"/>
                  <a:gd name="T12" fmla="*/ 20 w 29"/>
                  <a:gd name="T13" fmla="*/ 0 h 30"/>
                  <a:gd name="T14" fmla="*/ 16 w 29"/>
                  <a:gd name="T15" fmla="*/ 0 h 30"/>
                  <a:gd name="T16" fmla="*/ 12 w 29"/>
                  <a:gd name="T17" fmla="*/ 0 h 30"/>
                  <a:gd name="T18" fmla="*/ 10 w 29"/>
                  <a:gd name="T19" fmla="*/ 0 h 30"/>
                  <a:gd name="T20" fmla="*/ 6 w 29"/>
                  <a:gd name="T21" fmla="*/ 4 h 30"/>
                  <a:gd name="T22" fmla="*/ 3 w 29"/>
                  <a:gd name="T23" fmla="*/ 4 h 30"/>
                  <a:gd name="T24" fmla="*/ 3 w 29"/>
                  <a:gd name="T25" fmla="*/ 7 h 30"/>
                  <a:gd name="T26" fmla="*/ 0 w 29"/>
                  <a:gd name="T27" fmla="*/ 10 h 30"/>
                  <a:gd name="T28" fmla="*/ 0 w 29"/>
                  <a:gd name="T29" fmla="*/ 14 h 30"/>
                  <a:gd name="T30" fmla="*/ 0 w 29"/>
                  <a:gd name="T31" fmla="*/ 17 h 30"/>
                  <a:gd name="T32" fmla="*/ 0 w 29"/>
                  <a:gd name="T33" fmla="*/ 20 h 30"/>
                  <a:gd name="T34" fmla="*/ 3 w 29"/>
                  <a:gd name="T35" fmla="*/ 25 h 30"/>
                  <a:gd name="T36" fmla="*/ 3 w 29"/>
                  <a:gd name="T37" fmla="*/ 27 h 30"/>
                  <a:gd name="T38" fmla="*/ 6 w 29"/>
                  <a:gd name="T39" fmla="*/ 27 h 30"/>
                  <a:gd name="T40" fmla="*/ 10 w 29"/>
                  <a:gd name="T41" fmla="*/ 30 h 30"/>
                  <a:gd name="T42" fmla="*/ 12 w 29"/>
                  <a:gd name="T43" fmla="*/ 30 h 30"/>
                  <a:gd name="T44" fmla="*/ 16 w 29"/>
                  <a:gd name="T45" fmla="*/ 30 h 30"/>
                  <a:gd name="T46" fmla="*/ 20 w 29"/>
                  <a:gd name="T47" fmla="*/ 30 h 30"/>
                  <a:gd name="T48" fmla="*/ 23 w 29"/>
                  <a:gd name="T49" fmla="*/ 27 h 30"/>
                  <a:gd name="T50" fmla="*/ 27 w 29"/>
                  <a:gd name="T51" fmla="*/ 27 h 30"/>
                  <a:gd name="T52" fmla="*/ 27 w 29"/>
                  <a:gd name="T53" fmla="*/ 25 h 30"/>
                  <a:gd name="T54" fmla="*/ 29 w 29"/>
                  <a:gd name="T55" fmla="*/ 20 h 30"/>
                  <a:gd name="T56" fmla="*/ 29 w 29"/>
                  <a:gd name="T57" fmla="*/ 17 h 30"/>
                  <a:gd name="T58" fmla="*/ 27 w 29"/>
                  <a:gd name="T59" fmla="*/ 17 h 30"/>
                  <a:gd name="T60" fmla="*/ 27 w 29"/>
                  <a:gd name="T61" fmla="*/ 14 h 30"/>
                  <a:gd name="T62" fmla="*/ 27 w 29"/>
                  <a:gd name="T63" fmla="*/ 10 h 30"/>
                  <a:gd name="T64" fmla="*/ 23 w 29"/>
                  <a:gd name="T65" fmla="*/ 7 h 30"/>
                  <a:gd name="T66" fmla="*/ 20 w 29"/>
                  <a:gd name="T67" fmla="*/ 4 h 30"/>
                  <a:gd name="T68" fmla="*/ 16 w 29"/>
                  <a:gd name="T69" fmla="*/ 4 h 30"/>
                  <a:gd name="T70" fmla="*/ 12 w 29"/>
                  <a:gd name="T71" fmla="*/ 4 h 30"/>
                  <a:gd name="T72" fmla="*/ 10 w 29"/>
                  <a:gd name="T73" fmla="*/ 4 h 30"/>
                  <a:gd name="T74" fmla="*/ 10 w 29"/>
                  <a:gd name="T75" fmla="*/ 7 h 30"/>
                  <a:gd name="T76" fmla="*/ 6 w 29"/>
                  <a:gd name="T77" fmla="*/ 7 h 30"/>
                  <a:gd name="T78" fmla="*/ 6 w 29"/>
                  <a:gd name="T79" fmla="*/ 10 h 30"/>
                  <a:gd name="T80" fmla="*/ 3 w 29"/>
                  <a:gd name="T81" fmla="*/ 10 h 30"/>
                  <a:gd name="T82" fmla="*/ 3 w 29"/>
                  <a:gd name="T83" fmla="*/ 14 h 30"/>
                  <a:gd name="T84" fmla="*/ 3 w 29"/>
                  <a:gd name="T85" fmla="*/ 17 h 30"/>
                  <a:gd name="T86" fmla="*/ 3 w 29"/>
                  <a:gd name="T87" fmla="*/ 20 h 30"/>
                  <a:gd name="T88" fmla="*/ 6 w 29"/>
                  <a:gd name="T89" fmla="*/ 20 h 30"/>
                  <a:gd name="T90" fmla="*/ 6 w 29"/>
                  <a:gd name="T91" fmla="*/ 25 h 30"/>
                  <a:gd name="T92" fmla="*/ 10 w 29"/>
                  <a:gd name="T93" fmla="*/ 25 h 30"/>
                  <a:gd name="T94" fmla="*/ 10 w 29"/>
                  <a:gd name="T95" fmla="*/ 27 h 30"/>
                  <a:gd name="T96" fmla="*/ 12 w 29"/>
                  <a:gd name="T97" fmla="*/ 27 h 30"/>
                  <a:gd name="T98" fmla="*/ 16 w 29"/>
                  <a:gd name="T99" fmla="*/ 27 h 30"/>
                  <a:gd name="T100" fmla="*/ 20 w 29"/>
                  <a:gd name="T101" fmla="*/ 27 h 30"/>
                  <a:gd name="T102" fmla="*/ 23 w 29"/>
                  <a:gd name="T103" fmla="*/ 25 h 30"/>
                  <a:gd name="T104" fmla="*/ 27 w 29"/>
                  <a:gd name="T105" fmla="*/ 20 h 30"/>
                  <a:gd name="T106" fmla="*/ 27 w 29"/>
                  <a:gd name="T107" fmla="*/ 17 h 30"/>
                  <a:gd name="T108" fmla="*/ 29 w 29"/>
                  <a:gd name="T10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30">
                    <a:moveTo>
                      <a:pt x="29" y="17"/>
                    </a:moveTo>
                    <a:lnTo>
                      <a:pt x="29" y="14"/>
                    </a:lnTo>
                    <a:lnTo>
                      <a:pt x="29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3" y="27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10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6" y="20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6" y="27"/>
                    </a:lnTo>
                    <a:lnTo>
                      <a:pt x="20" y="27"/>
                    </a:lnTo>
                    <a:lnTo>
                      <a:pt x="23" y="25"/>
                    </a:lnTo>
                    <a:lnTo>
                      <a:pt x="27" y="20"/>
                    </a:lnTo>
                    <a:lnTo>
                      <a:pt x="27" y="17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7" name="Freeform 1749">
                <a:extLst>
                  <a:ext uri="{FF2B5EF4-FFF2-40B4-BE49-F238E27FC236}">
                    <a16:creationId xmlns:a16="http://schemas.microsoft.com/office/drawing/2014/main" id="{F753A846-F3B1-4556-A9AB-84D4FE9F5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2298"/>
                <a:ext cx="8" cy="7"/>
              </a:xfrm>
              <a:custGeom>
                <a:avLst/>
                <a:gdLst>
                  <a:gd name="T0" fmla="*/ 24 w 24"/>
                  <a:gd name="T1" fmla="*/ 12 h 22"/>
                  <a:gd name="T2" fmla="*/ 24 w 24"/>
                  <a:gd name="T3" fmla="*/ 10 h 22"/>
                  <a:gd name="T4" fmla="*/ 24 w 24"/>
                  <a:gd name="T5" fmla="*/ 6 h 22"/>
                  <a:gd name="T6" fmla="*/ 20 w 24"/>
                  <a:gd name="T7" fmla="*/ 3 h 22"/>
                  <a:gd name="T8" fmla="*/ 17 w 24"/>
                  <a:gd name="T9" fmla="*/ 0 h 22"/>
                  <a:gd name="T10" fmla="*/ 14 w 24"/>
                  <a:gd name="T11" fmla="*/ 0 h 22"/>
                  <a:gd name="T12" fmla="*/ 9 w 24"/>
                  <a:gd name="T13" fmla="*/ 0 h 22"/>
                  <a:gd name="T14" fmla="*/ 7 w 24"/>
                  <a:gd name="T15" fmla="*/ 0 h 22"/>
                  <a:gd name="T16" fmla="*/ 7 w 24"/>
                  <a:gd name="T17" fmla="*/ 3 h 22"/>
                  <a:gd name="T18" fmla="*/ 3 w 24"/>
                  <a:gd name="T19" fmla="*/ 3 h 22"/>
                  <a:gd name="T20" fmla="*/ 3 w 24"/>
                  <a:gd name="T21" fmla="*/ 6 h 22"/>
                  <a:gd name="T22" fmla="*/ 0 w 24"/>
                  <a:gd name="T23" fmla="*/ 6 h 22"/>
                  <a:gd name="T24" fmla="*/ 0 w 24"/>
                  <a:gd name="T25" fmla="*/ 10 h 22"/>
                  <a:gd name="T26" fmla="*/ 0 w 24"/>
                  <a:gd name="T27" fmla="*/ 12 h 22"/>
                  <a:gd name="T28" fmla="*/ 0 w 24"/>
                  <a:gd name="T29" fmla="*/ 16 h 22"/>
                  <a:gd name="T30" fmla="*/ 3 w 24"/>
                  <a:gd name="T31" fmla="*/ 16 h 22"/>
                  <a:gd name="T32" fmla="*/ 3 w 24"/>
                  <a:gd name="T33" fmla="*/ 20 h 22"/>
                  <a:gd name="T34" fmla="*/ 7 w 24"/>
                  <a:gd name="T35" fmla="*/ 20 h 22"/>
                  <a:gd name="T36" fmla="*/ 7 w 24"/>
                  <a:gd name="T37" fmla="*/ 22 h 22"/>
                  <a:gd name="T38" fmla="*/ 9 w 24"/>
                  <a:gd name="T39" fmla="*/ 22 h 22"/>
                  <a:gd name="T40" fmla="*/ 14 w 24"/>
                  <a:gd name="T41" fmla="*/ 22 h 22"/>
                  <a:gd name="T42" fmla="*/ 17 w 24"/>
                  <a:gd name="T43" fmla="*/ 22 h 22"/>
                  <a:gd name="T44" fmla="*/ 20 w 24"/>
                  <a:gd name="T45" fmla="*/ 20 h 22"/>
                  <a:gd name="T46" fmla="*/ 24 w 24"/>
                  <a:gd name="T47" fmla="*/ 16 h 22"/>
                  <a:gd name="T48" fmla="*/ 24 w 24"/>
                  <a:gd name="T49" fmla="*/ 12 h 22"/>
                  <a:gd name="T50" fmla="*/ 20 w 24"/>
                  <a:gd name="T51" fmla="*/ 12 h 22"/>
                  <a:gd name="T52" fmla="*/ 20 w 24"/>
                  <a:gd name="T53" fmla="*/ 10 h 22"/>
                  <a:gd name="T54" fmla="*/ 20 w 24"/>
                  <a:gd name="T55" fmla="*/ 6 h 22"/>
                  <a:gd name="T56" fmla="*/ 17 w 24"/>
                  <a:gd name="T57" fmla="*/ 6 h 22"/>
                  <a:gd name="T58" fmla="*/ 17 w 24"/>
                  <a:gd name="T59" fmla="*/ 3 h 22"/>
                  <a:gd name="T60" fmla="*/ 14 w 24"/>
                  <a:gd name="T61" fmla="*/ 3 h 22"/>
                  <a:gd name="T62" fmla="*/ 9 w 24"/>
                  <a:gd name="T63" fmla="*/ 3 h 22"/>
                  <a:gd name="T64" fmla="*/ 7 w 24"/>
                  <a:gd name="T65" fmla="*/ 6 h 22"/>
                  <a:gd name="T66" fmla="*/ 7 w 24"/>
                  <a:gd name="T67" fmla="*/ 10 h 22"/>
                  <a:gd name="T68" fmla="*/ 3 w 24"/>
                  <a:gd name="T69" fmla="*/ 10 h 22"/>
                  <a:gd name="T70" fmla="*/ 3 w 24"/>
                  <a:gd name="T71" fmla="*/ 12 h 22"/>
                  <a:gd name="T72" fmla="*/ 7 w 24"/>
                  <a:gd name="T73" fmla="*/ 12 h 22"/>
                  <a:gd name="T74" fmla="*/ 7 w 24"/>
                  <a:gd name="T75" fmla="*/ 16 h 22"/>
                  <a:gd name="T76" fmla="*/ 9 w 24"/>
                  <a:gd name="T77" fmla="*/ 20 h 22"/>
                  <a:gd name="T78" fmla="*/ 14 w 24"/>
                  <a:gd name="T79" fmla="*/ 20 h 22"/>
                  <a:gd name="T80" fmla="*/ 17 w 24"/>
                  <a:gd name="T81" fmla="*/ 20 h 22"/>
                  <a:gd name="T82" fmla="*/ 17 w 24"/>
                  <a:gd name="T83" fmla="*/ 16 h 22"/>
                  <a:gd name="T84" fmla="*/ 20 w 24"/>
                  <a:gd name="T85" fmla="*/ 16 h 22"/>
                  <a:gd name="T86" fmla="*/ 20 w 24"/>
                  <a:gd name="T87" fmla="*/ 12 h 22"/>
                  <a:gd name="T88" fmla="*/ 24 w 24"/>
                  <a:gd name="T8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22">
                    <a:moveTo>
                      <a:pt x="24" y="12"/>
                    </a:moveTo>
                    <a:lnTo>
                      <a:pt x="24" y="10"/>
                    </a:lnTo>
                    <a:lnTo>
                      <a:pt x="24" y="6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20" y="20"/>
                    </a:lnTo>
                    <a:lnTo>
                      <a:pt x="24" y="16"/>
                    </a:lnTo>
                    <a:lnTo>
                      <a:pt x="24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8" name="Freeform 1750">
                <a:extLst>
                  <a:ext uri="{FF2B5EF4-FFF2-40B4-BE49-F238E27FC236}">
                    <a16:creationId xmlns:a16="http://schemas.microsoft.com/office/drawing/2014/main" id="{70152780-365F-41BA-B13C-CBE643AF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299"/>
                <a:ext cx="6" cy="6"/>
              </a:xfrm>
              <a:custGeom>
                <a:avLst/>
                <a:gdLst>
                  <a:gd name="T0" fmla="*/ 17 w 17"/>
                  <a:gd name="T1" fmla="*/ 9 h 17"/>
                  <a:gd name="T2" fmla="*/ 17 w 17"/>
                  <a:gd name="T3" fmla="*/ 7 h 17"/>
                  <a:gd name="T4" fmla="*/ 17 w 17"/>
                  <a:gd name="T5" fmla="*/ 3 h 17"/>
                  <a:gd name="T6" fmla="*/ 14 w 17"/>
                  <a:gd name="T7" fmla="*/ 3 h 17"/>
                  <a:gd name="T8" fmla="*/ 14 w 17"/>
                  <a:gd name="T9" fmla="*/ 0 h 17"/>
                  <a:gd name="T10" fmla="*/ 11 w 17"/>
                  <a:gd name="T11" fmla="*/ 0 h 17"/>
                  <a:gd name="T12" fmla="*/ 6 w 17"/>
                  <a:gd name="T13" fmla="*/ 0 h 17"/>
                  <a:gd name="T14" fmla="*/ 4 w 17"/>
                  <a:gd name="T15" fmla="*/ 3 h 17"/>
                  <a:gd name="T16" fmla="*/ 4 w 17"/>
                  <a:gd name="T17" fmla="*/ 7 h 17"/>
                  <a:gd name="T18" fmla="*/ 0 w 17"/>
                  <a:gd name="T19" fmla="*/ 7 h 17"/>
                  <a:gd name="T20" fmla="*/ 0 w 17"/>
                  <a:gd name="T21" fmla="*/ 9 h 17"/>
                  <a:gd name="T22" fmla="*/ 4 w 17"/>
                  <a:gd name="T23" fmla="*/ 9 h 17"/>
                  <a:gd name="T24" fmla="*/ 4 w 17"/>
                  <a:gd name="T25" fmla="*/ 13 h 17"/>
                  <a:gd name="T26" fmla="*/ 6 w 17"/>
                  <a:gd name="T27" fmla="*/ 17 h 17"/>
                  <a:gd name="T28" fmla="*/ 11 w 17"/>
                  <a:gd name="T29" fmla="*/ 17 h 17"/>
                  <a:gd name="T30" fmla="*/ 14 w 17"/>
                  <a:gd name="T31" fmla="*/ 17 h 17"/>
                  <a:gd name="T32" fmla="*/ 14 w 17"/>
                  <a:gd name="T33" fmla="*/ 13 h 17"/>
                  <a:gd name="T34" fmla="*/ 17 w 17"/>
                  <a:gd name="T35" fmla="*/ 13 h 17"/>
                  <a:gd name="T36" fmla="*/ 17 w 17"/>
                  <a:gd name="T3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7">
                    <a:moveTo>
                      <a:pt x="17" y="9"/>
                    </a:moveTo>
                    <a:lnTo>
                      <a:pt x="17" y="7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6" y="17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79" name="Freeform 1751">
                <a:extLst>
                  <a:ext uri="{FF2B5EF4-FFF2-40B4-BE49-F238E27FC236}">
                    <a16:creationId xmlns:a16="http://schemas.microsoft.com/office/drawing/2014/main" id="{328D0851-4807-4597-82A2-77E290667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300"/>
                <a:ext cx="2" cy="3"/>
              </a:xfrm>
              <a:custGeom>
                <a:avLst/>
                <a:gdLst>
                  <a:gd name="T0" fmla="*/ 7 w 7"/>
                  <a:gd name="T1" fmla="*/ 7 h 10"/>
                  <a:gd name="T2" fmla="*/ 7 w 7"/>
                  <a:gd name="T3" fmla="*/ 4 h 10"/>
                  <a:gd name="T4" fmla="*/ 3 w 7"/>
                  <a:gd name="T5" fmla="*/ 4 h 10"/>
                  <a:gd name="T6" fmla="*/ 3 w 7"/>
                  <a:gd name="T7" fmla="*/ 0 h 10"/>
                  <a:gd name="T8" fmla="*/ 0 w 7"/>
                  <a:gd name="T9" fmla="*/ 0 h 10"/>
                  <a:gd name="T10" fmla="*/ 0 w 7"/>
                  <a:gd name="T11" fmla="*/ 4 h 10"/>
                  <a:gd name="T12" fmla="*/ 0 w 7"/>
                  <a:gd name="T13" fmla="*/ 7 h 10"/>
                  <a:gd name="T14" fmla="*/ 0 w 7"/>
                  <a:gd name="T15" fmla="*/ 10 h 10"/>
                  <a:gd name="T16" fmla="*/ 3 w 7"/>
                  <a:gd name="T17" fmla="*/ 10 h 10"/>
                  <a:gd name="T18" fmla="*/ 3 w 7"/>
                  <a:gd name="T19" fmla="*/ 7 h 10"/>
                  <a:gd name="T20" fmla="*/ 7 w 7"/>
                  <a:gd name="T2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7" y="4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0" name="Freeform 1752">
                <a:extLst>
                  <a:ext uri="{FF2B5EF4-FFF2-40B4-BE49-F238E27FC236}">
                    <a16:creationId xmlns:a16="http://schemas.microsoft.com/office/drawing/2014/main" id="{F2935163-FB70-46F5-830E-A24804FA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06"/>
                <a:ext cx="153" cy="153"/>
              </a:xfrm>
              <a:custGeom>
                <a:avLst/>
                <a:gdLst>
                  <a:gd name="T0" fmla="*/ 456 w 460"/>
                  <a:gd name="T1" fmla="*/ 207 h 460"/>
                  <a:gd name="T2" fmla="*/ 449 w 460"/>
                  <a:gd name="T3" fmla="*/ 163 h 460"/>
                  <a:gd name="T4" fmla="*/ 430 w 460"/>
                  <a:gd name="T5" fmla="*/ 120 h 460"/>
                  <a:gd name="T6" fmla="*/ 407 w 460"/>
                  <a:gd name="T7" fmla="*/ 87 h 460"/>
                  <a:gd name="T8" fmla="*/ 376 w 460"/>
                  <a:gd name="T9" fmla="*/ 53 h 460"/>
                  <a:gd name="T10" fmla="*/ 340 w 460"/>
                  <a:gd name="T11" fmla="*/ 30 h 460"/>
                  <a:gd name="T12" fmla="*/ 296 w 460"/>
                  <a:gd name="T13" fmla="*/ 13 h 460"/>
                  <a:gd name="T14" fmla="*/ 254 w 460"/>
                  <a:gd name="T15" fmla="*/ 3 h 460"/>
                  <a:gd name="T16" fmla="*/ 207 w 460"/>
                  <a:gd name="T17" fmla="*/ 3 h 460"/>
                  <a:gd name="T18" fmla="*/ 159 w 460"/>
                  <a:gd name="T19" fmla="*/ 13 h 460"/>
                  <a:gd name="T20" fmla="*/ 119 w 460"/>
                  <a:gd name="T21" fmla="*/ 30 h 460"/>
                  <a:gd name="T22" fmla="*/ 84 w 460"/>
                  <a:gd name="T23" fmla="*/ 53 h 460"/>
                  <a:gd name="T24" fmla="*/ 54 w 460"/>
                  <a:gd name="T25" fmla="*/ 87 h 460"/>
                  <a:gd name="T26" fmla="*/ 27 w 460"/>
                  <a:gd name="T27" fmla="*/ 120 h 460"/>
                  <a:gd name="T28" fmla="*/ 10 w 460"/>
                  <a:gd name="T29" fmla="*/ 163 h 460"/>
                  <a:gd name="T30" fmla="*/ 0 w 460"/>
                  <a:gd name="T31" fmla="*/ 207 h 460"/>
                  <a:gd name="T32" fmla="*/ 0 w 460"/>
                  <a:gd name="T33" fmla="*/ 253 h 460"/>
                  <a:gd name="T34" fmla="*/ 10 w 460"/>
                  <a:gd name="T35" fmla="*/ 300 h 460"/>
                  <a:gd name="T36" fmla="*/ 27 w 460"/>
                  <a:gd name="T37" fmla="*/ 340 h 460"/>
                  <a:gd name="T38" fmla="*/ 54 w 460"/>
                  <a:gd name="T39" fmla="*/ 376 h 460"/>
                  <a:gd name="T40" fmla="*/ 84 w 460"/>
                  <a:gd name="T41" fmla="*/ 407 h 460"/>
                  <a:gd name="T42" fmla="*/ 119 w 460"/>
                  <a:gd name="T43" fmla="*/ 432 h 460"/>
                  <a:gd name="T44" fmla="*/ 159 w 460"/>
                  <a:gd name="T45" fmla="*/ 449 h 460"/>
                  <a:gd name="T46" fmla="*/ 207 w 460"/>
                  <a:gd name="T47" fmla="*/ 460 h 460"/>
                  <a:gd name="T48" fmla="*/ 254 w 460"/>
                  <a:gd name="T49" fmla="*/ 460 h 460"/>
                  <a:gd name="T50" fmla="*/ 296 w 460"/>
                  <a:gd name="T51" fmla="*/ 449 h 460"/>
                  <a:gd name="T52" fmla="*/ 340 w 460"/>
                  <a:gd name="T53" fmla="*/ 432 h 460"/>
                  <a:gd name="T54" fmla="*/ 376 w 460"/>
                  <a:gd name="T55" fmla="*/ 407 h 460"/>
                  <a:gd name="T56" fmla="*/ 407 w 460"/>
                  <a:gd name="T57" fmla="*/ 376 h 460"/>
                  <a:gd name="T58" fmla="*/ 430 w 460"/>
                  <a:gd name="T59" fmla="*/ 340 h 460"/>
                  <a:gd name="T60" fmla="*/ 449 w 460"/>
                  <a:gd name="T61" fmla="*/ 300 h 460"/>
                  <a:gd name="T62" fmla="*/ 456 w 460"/>
                  <a:gd name="T63" fmla="*/ 253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0" h="460">
                    <a:moveTo>
                      <a:pt x="460" y="230"/>
                    </a:moveTo>
                    <a:lnTo>
                      <a:pt x="456" y="207"/>
                    </a:lnTo>
                    <a:lnTo>
                      <a:pt x="453" y="183"/>
                    </a:lnTo>
                    <a:lnTo>
                      <a:pt x="449" y="163"/>
                    </a:lnTo>
                    <a:lnTo>
                      <a:pt x="439" y="140"/>
                    </a:lnTo>
                    <a:lnTo>
                      <a:pt x="430" y="120"/>
                    </a:lnTo>
                    <a:lnTo>
                      <a:pt x="420" y="103"/>
                    </a:lnTo>
                    <a:lnTo>
                      <a:pt x="407" y="87"/>
                    </a:lnTo>
                    <a:lnTo>
                      <a:pt x="393" y="70"/>
                    </a:lnTo>
                    <a:lnTo>
                      <a:pt x="376" y="53"/>
                    </a:lnTo>
                    <a:lnTo>
                      <a:pt x="357" y="40"/>
                    </a:lnTo>
                    <a:lnTo>
                      <a:pt x="340" y="30"/>
                    </a:lnTo>
                    <a:lnTo>
                      <a:pt x="319" y="20"/>
                    </a:lnTo>
                    <a:lnTo>
                      <a:pt x="296" y="13"/>
                    </a:lnTo>
                    <a:lnTo>
                      <a:pt x="277" y="7"/>
                    </a:lnTo>
                    <a:lnTo>
                      <a:pt x="254" y="3"/>
                    </a:lnTo>
                    <a:lnTo>
                      <a:pt x="230" y="0"/>
                    </a:lnTo>
                    <a:lnTo>
                      <a:pt x="207" y="3"/>
                    </a:lnTo>
                    <a:lnTo>
                      <a:pt x="184" y="7"/>
                    </a:lnTo>
                    <a:lnTo>
                      <a:pt x="159" y="13"/>
                    </a:lnTo>
                    <a:lnTo>
                      <a:pt x="140" y="20"/>
                    </a:lnTo>
                    <a:lnTo>
                      <a:pt x="119" y="30"/>
                    </a:lnTo>
                    <a:lnTo>
                      <a:pt x="100" y="40"/>
                    </a:lnTo>
                    <a:lnTo>
                      <a:pt x="84" y="53"/>
                    </a:lnTo>
                    <a:lnTo>
                      <a:pt x="67" y="70"/>
                    </a:lnTo>
                    <a:lnTo>
                      <a:pt x="54" y="87"/>
                    </a:lnTo>
                    <a:lnTo>
                      <a:pt x="40" y="103"/>
                    </a:lnTo>
                    <a:lnTo>
                      <a:pt x="27" y="120"/>
                    </a:lnTo>
                    <a:lnTo>
                      <a:pt x="18" y="140"/>
                    </a:lnTo>
                    <a:lnTo>
                      <a:pt x="10" y="163"/>
                    </a:lnTo>
                    <a:lnTo>
                      <a:pt x="4" y="183"/>
                    </a:lnTo>
                    <a:lnTo>
                      <a:pt x="0" y="207"/>
                    </a:lnTo>
                    <a:lnTo>
                      <a:pt x="0" y="230"/>
                    </a:lnTo>
                    <a:lnTo>
                      <a:pt x="0" y="253"/>
                    </a:lnTo>
                    <a:lnTo>
                      <a:pt x="4" y="277"/>
                    </a:lnTo>
                    <a:lnTo>
                      <a:pt x="10" y="300"/>
                    </a:lnTo>
                    <a:lnTo>
                      <a:pt x="18" y="320"/>
                    </a:lnTo>
                    <a:lnTo>
                      <a:pt x="27" y="340"/>
                    </a:lnTo>
                    <a:lnTo>
                      <a:pt x="40" y="359"/>
                    </a:lnTo>
                    <a:lnTo>
                      <a:pt x="54" y="376"/>
                    </a:lnTo>
                    <a:lnTo>
                      <a:pt x="67" y="392"/>
                    </a:lnTo>
                    <a:lnTo>
                      <a:pt x="84" y="407"/>
                    </a:lnTo>
                    <a:lnTo>
                      <a:pt x="100" y="419"/>
                    </a:lnTo>
                    <a:lnTo>
                      <a:pt x="119" y="432"/>
                    </a:lnTo>
                    <a:lnTo>
                      <a:pt x="140" y="442"/>
                    </a:lnTo>
                    <a:lnTo>
                      <a:pt x="159" y="449"/>
                    </a:lnTo>
                    <a:lnTo>
                      <a:pt x="184" y="456"/>
                    </a:lnTo>
                    <a:lnTo>
                      <a:pt x="207" y="460"/>
                    </a:lnTo>
                    <a:lnTo>
                      <a:pt x="230" y="460"/>
                    </a:lnTo>
                    <a:lnTo>
                      <a:pt x="254" y="460"/>
                    </a:lnTo>
                    <a:lnTo>
                      <a:pt x="277" y="456"/>
                    </a:lnTo>
                    <a:lnTo>
                      <a:pt x="296" y="449"/>
                    </a:lnTo>
                    <a:lnTo>
                      <a:pt x="319" y="442"/>
                    </a:lnTo>
                    <a:lnTo>
                      <a:pt x="340" y="432"/>
                    </a:lnTo>
                    <a:lnTo>
                      <a:pt x="357" y="419"/>
                    </a:lnTo>
                    <a:lnTo>
                      <a:pt x="376" y="407"/>
                    </a:lnTo>
                    <a:lnTo>
                      <a:pt x="393" y="392"/>
                    </a:lnTo>
                    <a:lnTo>
                      <a:pt x="407" y="376"/>
                    </a:lnTo>
                    <a:lnTo>
                      <a:pt x="420" y="359"/>
                    </a:lnTo>
                    <a:lnTo>
                      <a:pt x="430" y="340"/>
                    </a:lnTo>
                    <a:lnTo>
                      <a:pt x="439" y="320"/>
                    </a:lnTo>
                    <a:lnTo>
                      <a:pt x="449" y="300"/>
                    </a:lnTo>
                    <a:lnTo>
                      <a:pt x="453" y="277"/>
                    </a:lnTo>
                    <a:lnTo>
                      <a:pt x="456" y="253"/>
                    </a:lnTo>
                    <a:lnTo>
                      <a:pt x="46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1" name="Freeform 1753">
                <a:extLst>
                  <a:ext uri="{FF2B5EF4-FFF2-40B4-BE49-F238E27FC236}">
                    <a16:creationId xmlns:a16="http://schemas.microsoft.com/office/drawing/2014/main" id="{A38E6511-CC0E-4E74-8993-0E621344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06"/>
                <a:ext cx="125" cy="126"/>
              </a:xfrm>
              <a:custGeom>
                <a:avLst/>
                <a:gdLst>
                  <a:gd name="T0" fmla="*/ 373 w 373"/>
                  <a:gd name="T1" fmla="*/ 166 h 376"/>
                  <a:gd name="T2" fmla="*/ 366 w 373"/>
                  <a:gd name="T3" fmla="*/ 126 h 376"/>
                  <a:gd name="T4" fmla="*/ 339 w 373"/>
                  <a:gd name="T5" fmla="*/ 76 h 376"/>
                  <a:gd name="T6" fmla="*/ 289 w 373"/>
                  <a:gd name="T7" fmla="*/ 27 h 376"/>
                  <a:gd name="T8" fmla="*/ 240 w 373"/>
                  <a:gd name="T9" fmla="*/ 3 h 376"/>
                  <a:gd name="T10" fmla="*/ 234 w 373"/>
                  <a:gd name="T11" fmla="*/ 0 h 376"/>
                  <a:gd name="T12" fmla="*/ 226 w 373"/>
                  <a:gd name="T13" fmla="*/ 0 h 376"/>
                  <a:gd name="T14" fmla="*/ 219 w 373"/>
                  <a:gd name="T15" fmla="*/ 0 h 376"/>
                  <a:gd name="T16" fmla="*/ 240 w 373"/>
                  <a:gd name="T17" fmla="*/ 6 h 376"/>
                  <a:gd name="T18" fmla="*/ 287 w 373"/>
                  <a:gd name="T19" fmla="*/ 29 h 376"/>
                  <a:gd name="T20" fmla="*/ 336 w 373"/>
                  <a:gd name="T21" fmla="*/ 80 h 376"/>
                  <a:gd name="T22" fmla="*/ 363 w 373"/>
                  <a:gd name="T23" fmla="*/ 130 h 376"/>
                  <a:gd name="T24" fmla="*/ 369 w 373"/>
                  <a:gd name="T25" fmla="*/ 166 h 376"/>
                  <a:gd name="T26" fmla="*/ 373 w 373"/>
                  <a:gd name="T27" fmla="*/ 187 h 376"/>
                  <a:gd name="T28" fmla="*/ 369 w 373"/>
                  <a:gd name="T29" fmla="*/ 222 h 376"/>
                  <a:gd name="T30" fmla="*/ 360 w 373"/>
                  <a:gd name="T31" fmla="*/ 259 h 376"/>
                  <a:gd name="T32" fmla="*/ 316 w 373"/>
                  <a:gd name="T33" fmla="*/ 319 h 376"/>
                  <a:gd name="T34" fmla="*/ 257 w 373"/>
                  <a:gd name="T35" fmla="*/ 359 h 376"/>
                  <a:gd name="T36" fmla="*/ 219 w 373"/>
                  <a:gd name="T37" fmla="*/ 372 h 376"/>
                  <a:gd name="T38" fmla="*/ 184 w 373"/>
                  <a:gd name="T39" fmla="*/ 376 h 376"/>
                  <a:gd name="T40" fmla="*/ 144 w 373"/>
                  <a:gd name="T41" fmla="*/ 372 h 376"/>
                  <a:gd name="T42" fmla="*/ 110 w 373"/>
                  <a:gd name="T43" fmla="*/ 359 h 376"/>
                  <a:gd name="T44" fmla="*/ 47 w 373"/>
                  <a:gd name="T45" fmla="*/ 319 h 376"/>
                  <a:gd name="T46" fmla="*/ 7 w 373"/>
                  <a:gd name="T47" fmla="*/ 259 h 376"/>
                  <a:gd name="T48" fmla="*/ 0 w 373"/>
                  <a:gd name="T49" fmla="*/ 236 h 376"/>
                  <a:gd name="T50" fmla="*/ 0 w 373"/>
                  <a:gd name="T51" fmla="*/ 229 h 376"/>
                  <a:gd name="T52" fmla="*/ 0 w 373"/>
                  <a:gd name="T53" fmla="*/ 222 h 376"/>
                  <a:gd name="T54" fmla="*/ 0 w 373"/>
                  <a:gd name="T55" fmla="*/ 222 h 376"/>
                  <a:gd name="T56" fmla="*/ 9 w 373"/>
                  <a:gd name="T57" fmla="*/ 257 h 376"/>
                  <a:gd name="T58" fmla="*/ 49 w 373"/>
                  <a:gd name="T59" fmla="*/ 316 h 376"/>
                  <a:gd name="T60" fmla="*/ 110 w 373"/>
                  <a:gd name="T61" fmla="*/ 356 h 376"/>
                  <a:gd name="T62" fmla="*/ 146 w 373"/>
                  <a:gd name="T63" fmla="*/ 370 h 376"/>
                  <a:gd name="T64" fmla="*/ 184 w 373"/>
                  <a:gd name="T65" fmla="*/ 372 h 376"/>
                  <a:gd name="T66" fmla="*/ 219 w 373"/>
                  <a:gd name="T67" fmla="*/ 370 h 376"/>
                  <a:gd name="T68" fmla="*/ 257 w 373"/>
                  <a:gd name="T69" fmla="*/ 356 h 376"/>
                  <a:gd name="T70" fmla="*/ 316 w 373"/>
                  <a:gd name="T71" fmla="*/ 316 h 376"/>
                  <a:gd name="T72" fmla="*/ 356 w 373"/>
                  <a:gd name="T73" fmla="*/ 257 h 376"/>
                  <a:gd name="T74" fmla="*/ 366 w 373"/>
                  <a:gd name="T75" fmla="*/ 222 h 376"/>
                  <a:gd name="T76" fmla="*/ 369 w 373"/>
                  <a:gd name="T77" fmla="*/ 187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3" h="376">
                    <a:moveTo>
                      <a:pt x="373" y="187"/>
                    </a:moveTo>
                    <a:lnTo>
                      <a:pt x="373" y="166"/>
                    </a:lnTo>
                    <a:lnTo>
                      <a:pt x="369" y="147"/>
                    </a:lnTo>
                    <a:lnTo>
                      <a:pt x="366" y="126"/>
                    </a:lnTo>
                    <a:lnTo>
                      <a:pt x="360" y="109"/>
                    </a:lnTo>
                    <a:lnTo>
                      <a:pt x="339" y="76"/>
                    </a:lnTo>
                    <a:lnTo>
                      <a:pt x="316" y="50"/>
                    </a:lnTo>
                    <a:lnTo>
                      <a:pt x="289" y="27"/>
                    </a:lnTo>
                    <a:lnTo>
                      <a:pt x="257" y="10"/>
                    </a:lnTo>
                    <a:lnTo>
                      <a:pt x="240" y="3"/>
                    </a:lnTo>
                    <a:lnTo>
                      <a:pt x="236" y="0"/>
                    </a:lnTo>
                    <a:lnTo>
                      <a:pt x="234" y="0"/>
                    </a:lnTo>
                    <a:lnTo>
                      <a:pt x="230" y="0"/>
                    </a:lnTo>
                    <a:lnTo>
                      <a:pt x="226" y="0"/>
                    </a:lnTo>
                    <a:lnTo>
                      <a:pt x="224" y="0"/>
                    </a:lnTo>
                    <a:lnTo>
                      <a:pt x="219" y="0"/>
                    </a:lnTo>
                    <a:lnTo>
                      <a:pt x="219" y="3"/>
                    </a:lnTo>
                    <a:lnTo>
                      <a:pt x="240" y="6"/>
                    </a:lnTo>
                    <a:lnTo>
                      <a:pt x="257" y="13"/>
                    </a:lnTo>
                    <a:lnTo>
                      <a:pt x="287" y="29"/>
                    </a:lnTo>
                    <a:lnTo>
                      <a:pt x="316" y="52"/>
                    </a:lnTo>
                    <a:lnTo>
                      <a:pt x="336" y="80"/>
                    </a:lnTo>
                    <a:lnTo>
                      <a:pt x="356" y="113"/>
                    </a:lnTo>
                    <a:lnTo>
                      <a:pt x="363" y="130"/>
                    </a:lnTo>
                    <a:lnTo>
                      <a:pt x="366" y="147"/>
                    </a:lnTo>
                    <a:lnTo>
                      <a:pt x="369" y="166"/>
                    </a:lnTo>
                    <a:lnTo>
                      <a:pt x="369" y="187"/>
                    </a:lnTo>
                    <a:lnTo>
                      <a:pt x="373" y="187"/>
                    </a:lnTo>
                    <a:lnTo>
                      <a:pt x="373" y="202"/>
                    </a:lnTo>
                    <a:lnTo>
                      <a:pt x="369" y="222"/>
                    </a:lnTo>
                    <a:lnTo>
                      <a:pt x="366" y="242"/>
                    </a:lnTo>
                    <a:lnTo>
                      <a:pt x="360" y="259"/>
                    </a:lnTo>
                    <a:lnTo>
                      <a:pt x="339" y="292"/>
                    </a:lnTo>
                    <a:lnTo>
                      <a:pt x="316" y="319"/>
                    </a:lnTo>
                    <a:lnTo>
                      <a:pt x="289" y="342"/>
                    </a:lnTo>
                    <a:lnTo>
                      <a:pt x="257" y="359"/>
                    </a:lnTo>
                    <a:lnTo>
                      <a:pt x="240" y="366"/>
                    </a:lnTo>
                    <a:lnTo>
                      <a:pt x="219" y="372"/>
                    </a:lnTo>
                    <a:lnTo>
                      <a:pt x="203" y="376"/>
                    </a:lnTo>
                    <a:lnTo>
                      <a:pt x="184" y="376"/>
                    </a:lnTo>
                    <a:lnTo>
                      <a:pt x="163" y="376"/>
                    </a:lnTo>
                    <a:lnTo>
                      <a:pt x="144" y="372"/>
                    </a:lnTo>
                    <a:lnTo>
                      <a:pt x="127" y="366"/>
                    </a:lnTo>
                    <a:lnTo>
                      <a:pt x="110" y="359"/>
                    </a:lnTo>
                    <a:lnTo>
                      <a:pt x="76" y="342"/>
                    </a:lnTo>
                    <a:lnTo>
                      <a:pt x="47" y="319"/>
                    </a:lnTo>
                    <a:lnTo>
                      <a:pt x="24" y="292"/>
                    </a:lnTo>
                    <a:lnTo>
                      <a:pt x="7" y="259"/>
                    </a:lnTo>
                    <a:lnTo>
                      <a:pt x="0" y="242"/>
                    </a:lnTo>
                    <a:lnTo>
                      <a:pt x="0" y="236"/>
                    </a:lnTo>
                    <a:lnTo>
                      <a:pt x="0" y="233"/>
                    </a:lnTo>
                    <a:lnTo>
                      <a:pt x="0" y="229"/>
                    </a:lnTo>
                    <a:lnTo>
                      <a:pt x="0" y="227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22"/>
                    </a:lnTo>
                    <a:lnTo>
                      <a:pt x="3" y="239"/>
                    </a:lnTo>
                    <a:lnTo>
                      <a:pt x="9" y="257"/>
                    </a:lnTo>
                    <a:lnTo>
                      <a:pt x="26" y="290"/>
                    </a:lnTo>
                    <a:lnTo>
                      <a:pt x="49" y="316"/>
                    </a:lnTo>
                    <a:lnTo>
                      <a:pt x="80" y="339"/>
                    </a:lnTo>
                    <a:lnTo>
                      <a:pt x="110" y="356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3" y="370"/>
                    </a:lnTo>
                    <a:lnTo>
                      <a:pt x="184" y="372"/>
                    </a:lnTo>
                    <a:lnTo>
                      <a:pt x="203" y="370"/>
                    </a:lnTo>
                    <a:lnTo>
                      <a:pt x="219" y="370"/>
                    </a:lnTo>
                    <a:lnTo>
                      <a:pt x="240" y="362"/>
                    </a:lnTo>
                    <a:lnTo>
                      <a:pt x="257" y="356"/>
                    </a:lnTo>
                    <a:lnTo>
                      <a:pt x="287" y="339"/>
                    </a:lnTo>
                    <a:lnTo>
                      <a:pt x="316" y="316"/>
                    </a:lnTo>
                    <a:lnTo>
                      <a:pt x="336" y="290"/>
                    </a:lnTo>
                    <a:lnTo>
                      <a:pt x="356" y="257"/>
                    </a:lnTo>
                    <a:lnTo>
                      <a:pt x="363" y="239"/>
                    </a:lnTo>
                    <a:lnTo>
                      <a:pt x="366" y="222"/>
                    </a:lnTo>
                    <a:lnTo>
                      <a:pt x="369" y="202"/>
                    </a:lnTo>
                    <a:lnTo>
                      <a:pt x="369" y="187"/>
                    </a:lnTo>
                    <a:lnTo>
                      <a:pt x="373" y="187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2" name="Freeform 1754">
                <a:extLst>
                  <a:ext uri="{FF2B5EF4-FFF2-40B4-BE49-F238E27FC236}">
                    <a16:creationId xmlns:a16="http://schemas.microsoft.com/office/drawing/2014/main" id="{F6567BD5-C7DA-4CFD-AE17-89977C42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08"/>
                <a:ext cx="123" cy="122"/>
              </a:xfrm>
              <a:custGeom>
                <a:avLst/>
                <a:gdLst>
                  <a:gd name="T0" fmla="*/ 368 w 368"/>
                  <a:gd name="T1" fmla="*/ 163 h 368"/>
                  <a:gd name="T2" fmla="*/ 363 w 368"/>
                  <a:gd name="T3" fmla="*/ 126 h 368"/>
                  <a:gd name="T4" fmla="*/ 335 w 368"/>
                  <a:gd name="T5" fmla="*/ 76 h 368"/>
                  <a:gd name="T6" fmla="*/ 286 w 368"/>
                  <a:gd name="T7" fmla="*/ 26 h 368"/>
                  <a:gd name="T8" fmla="*/ 238 w 368"/>
                  <a:gd name="T9" fmla="*/ 3 h 368"/>
                  <a:gd name="T10" fmla="*/ 217 w 368"/>
                  <a:gd name="T11" fmla="*/ 0 h 368"/>
                  <a:gd name="T12" fmla="*/ 209 w 368"/>
                  <a:gd name="T13" fmla="*/ 0 h 368"/>
                  <a:gd name="T14" fmla="*/ 203 w 368"/>
                  <a:gd name="T15" fmla="*/ 0 h 368"/>
                  <a:gd name="T16" fmla="*/ 236 w 368"/>
                  <a:gd name="T17" fmla="*/ 7 h 368"/>
                  <a:gd name="T18" fmla="*/ 286 w 368"/>
                  <a:gd name="T19" fmla="*/ 29 h 368"/>
                  <a:gd name="T20" fmla="*/ 335 w 368"/>
                  <a:gd name="T21" fmla="*/ 80 h 368"/>
                  <a:gd name="T22" fmla="*/ 356 w 368"/>
                  <a:gd name="T23" fmla="*/ 126 h 368"/>
                  <a:gd name="T24" fmla="*/ 366 w 368"/>
                  <a:gd name="T25" fmla="*/ 163 h 368"/>
                  <a:gd name="T26" fmla="*/ 368 w 368"/>
                  <a:gd name="T27" fmla="*/ 183 h 368"/>
                  <a:gd name="T28" fmla="*/ 366 w 368"/>
                  <a:gd name="T29" fmla="*/ 219 h 368"/>
                  <a:gd name="T30" fmla="*/ 356 w 368"/>
                  <a:gd name="T31" fmla="*/ 253 h 368"/>
                  <a:gd name="T32" fmla="*/ 316 w 368"/>
                  <a:gd name="T33" fmla="*/ 312 h 368"/>
                  <a:gd name="T34" fmla="*/ 255 w 368"/>
                  <a:gd name="T35" fmla="*/ 352 h 368"/>
                  <a:gd name="T36" fmla="*/ 219 w 368"/>
                  <a:gd name="T37" fmla="*/ 366 h 368"/>
                  <a:gd name="T38" fmla="*/ 183 w 368"/>
                  <a:gd name="T39" fmla="*/ 368 h 368"/>
                  <a:gd name="T40" fmla="*/ 146 w 368"/>
                  <a:gd name="T41" fmla="*/ 366 h 368"/>
                  <a:gd name="T42" fmla="*/ 109 w 368"/>
                  <a:gd name="T43" fmla="*/ 352 h 368"/>
                  <a:gd name="T44" fmla="*/ 49 w 368"/>
                  <a:gd name="T45" fmla="*/ 312 h 368"/>
                  <a:gd name="T46" fmla="*/ 9 w 368"/>
                  <a:gd name="T47" fmla="*/ 253 h 368"/>
                  <a:gd name="T48" fmla="*/ 0 w 368"/>
                  <a:gd name="T49" fmla="*/ 219 h 368"/>
                  <a:gd name="T50" fmla="*/ 0 w 368"/>
                  <a:gd name="T51" fmla="*/ 213 h 368"/>
                  <a:gd name="T52" fmla="*/ 0 w 368"/>
                  <a:gd name="T53" fmla="*/ 206 h 368"/>
                  <a:gd name="T54" fmla="*/ 0 w 368"/>
                  <a:gd name="T55" fmla="*/ 198 h 368"/>
                  <a:gd name="T56" fmla="*/ 6 w 368"/>
                  <a:gd name="T57" fmla="*/ 236 h 368"/>
                  <a:gd name="T58" fmla="*/ 29 w 368"/>
                  <a:gd name="T59" fmla="*/ 283 h 368"/>
                  <a:gd name="T60" fmla="*/ 80 w 368"/>
                  <a:gd name="T61" fmla="*/ 333 h 368"/>
                  <a:gd name="T62" fmla="*/ 129 w 368"/>
                  <a:gd name="T63" fmla="*/ 356 h 368"/>
                  <a:gd name="T64" fmla="*/ 163 w 368"/>
                  <a:gd name="T65" fmla="*/ 363 h 368"/>
                  <a:gd name="T66" fmla="*/ 203 w 368"/>
                  <a:gd name="T67" fmla="*/ 363 h 368"/>
                  <a:gd name="T68" fmla="*/ 236 w 368"/>
                  <a:gd name="T69" fmla="*/ 356 h 368"/>
                  <a:gd name="T70" fmla="*/ 286 w 368"/>
                  <a:gd name="T71" fmla="*/ 333 h 368"/>
                  <a:gd name="T72" fmla="*/ 335 w 368"/>
                  <a:gd name="T73" fmla="*/ 283 h 368"/>
                  <a:gd name="T74" fmla="*/ 356 w 368"/>
                  <a:gd name="T75" fmla="*/ 236 h 368"/>
                  <a:gd name="T76" fmla="*/ 366 w 368"/>
                  <a:gd name="T77" fmla="*/ 198 h 368"/>
                  <a:gd name="T78" fmla="*/ 368 w 368"/>
                  <a:gd name="T79" fmla="*/ 183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8" h="368">
                    <a:moveTo>
                      <a:pt x="368" y="183"/>
                    </a:moveTo>
                    <a:lnTo>
                      <a:pt x="368" y="163"/>
                    </a:lnTo>
                    <a:lnTo>
                      <a:pt x="366" y="143"/>
                    </a:lnTo>
                    <a:lnTo>
                      <a:pt x="363" y="126"/>
                    </a:lnTo>
                    <a:lnTo>
                      <a:pt x="356" y="109"/>
                    </a:lnTo>
                    <a:lnTo>
                      <a:pt x="335" y="76"/>
                    </a:lnTo>
                    <a:lnTo>
                      <a:pt x="316" y="49"/>
                    </a:lnTo>
                    <a:lnTo>
                      <a:pt x="286" y="26"/>
                    </a:lnTo>
                    <a:lnTo>
                      <a:pt x="255" y="9"/>
                    </a:lnTo>
                    <a:lnTo>
                      <a:pt x="238" y="3"/>
                    </a:lnTo>
                    <a:lnTo>
                      <a:pt x="219" y="0"/>
                    </a:lnTo>
                    <a:lnTo>
                      <a:pt x="217" y="0"/>
                    </a:lnTo>
                    <a:lnTo>
                      <a:pt x="213" y="0"/>
                    </a:lnTo>
                    <a:lnTo>
                      <a:pt x="209" y="0"/>
                    </a:lnTo>
                    <a:lnTo>
                      <a:pt x="206" y="0"/>
                    </a:lnTo>
                    <a:lnTo>
                      <a:pt x="203" y="0"/>
                    </a:lnTo>
                    <a:lnTo>
                      <a:pt x="219" y="3"/>
                    </a:lnTo>
                    <a:lnTo>
                      <a:pt x="236" y="7"/>
                    </a:lnTo>
                    <a:lnTo>
                      <a:pt x="253" y="13"/>
                    </a:lnTo>
                    <a:lnTo>
                      <a:pt x="286" y="29"/>
                    </a:lnTo>
                    <a:lnTo>
                      <a:pt x="312" y="53"/>
                    </a:lnTo>
                    <a:lnTo>
                      <a:pt x="335" y="80"/>
                    </a:lnTo>
                    <a:lnTo>
                      <a:pt x="352" y="109"/>
                    </a:lnTo>
                    <a:lnTo>
                      <a:pt x="356" y="126"/>
                    </a:lnTo>
                    <a:lnTo>
                      <a:pt x="363" y="143"/>
                    </a:lnTo>
                    <a:lnTo>
                      <a:pt x="366" y="163"/>
                    </a:lnTo>
                    <a:lnTo>
                      <a:pt x="366" y="183"/>
                    </a:lnTo>
                    <a:lnTo>
                      <a:pt x="368" y="183"/>
                    </a:lnTo>
                    <a:lnTo>
                      <a:pt x="368" y="198"/>
                    </a:lnTo>
                    <a:lnTo>
                      <a:pt x="366" y="219"/>
                    </a:lnTo>
                    <a:lnTo>
                      <a:pt x="363" y="236"/>
                    </a:lnTo>
                    <a:lnTo>
                      <a:pt x="356" y="253"/>
                    </a:lnTo>
                    <a:lnTo>
                      <a:pt x="335" y="286"/>
                    </a:lnTo>
                    <a:lnTo>
                      <a:pt x="316" y="312"/>
                    </a:lnTo>
                    <a:lnTo>
                      <a:pt x="286" y="335"/>
                    </a:lnTo>
                    <a:lnTo>
                      <a:pt x="255" y="352"/>
                    </a:lnTo>
                    <a:lnTo>
                      <a:pt x="238" y="358"/>
                    </a:lnTo>
                    <a:lnTo>
                      <a:pt x="219" y="366"/>
                    </a:lnTo>
                    <a:lnTo>
                      <a:pt x="203" y="366"/>
                    </a:lnTo>
                    <a:lnTo>
                      <a:pt x="183" y="368"/>
                    </a:lnTo>
                    <a:lnTo>
                      <a:pt x="163" y="366"/>
                    </a:lnTo>
                    <a:lnTo>
                      <a:pt x="146" y="366"/>
                    </a:lnTo>
                    <a:lnTo>
                      <a:pt x="126" y="358"/>
                    </a:lnTo>
                    <a:lnTo>
                      <a:pt x="109" y="352"/>
                    </a:lnTo>
                    <a:lnTo>
                      <a:pt x="80" y="335"/>
                    </a:lnTo>
                    <a:lnTo>
                      <a:pt x="49" y="312"/>
                    </a:lnTo>
                    <a:lnTo>
                      <a:pt x="26" y="286"/>
                    </a:lnTo>
                    <a:lnTo>
                      <a:pt x="9" y="253"/>
                    </a:lnTo>
                    <a:lnTo>
                      <a:pt x="3" y="236"/>
                    </a:lnTo>
                    <a:lnTo>
                      <a:pt x="0" y="219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0" y="209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0" y="198"/>
                    </a:lnTo>
                    <a:lnTo>
                      <a:pt x="3" y="219"/>
                    </a:lnTo>
                    <a:lnTo>
                      <a:pt x="6" y="236"/>
                    </a:lnTo>
                    <a:lnTo>
                      <a:pt x="13" y="253"/>
                    </a:lnTo>
                    <a:lnTo>
                      <a:pt x="29" y="283"/>
                    </a:lnTo>
                    <a:lnTo>
                      <a:pt x="53" y="309"/>
                    </a:lnTo>
                    <a:lnTo>
                      <a:pt x="80" y="333"/>
                    </a:lnTo>
                    <a:lnTo>
                      <a:pt x="112" y="349"/>
                    </a:lnTo>
                    <a:lnTo>
                      <a:pt x="129" y="356"/>
                    </a:lnTo>
                    <a:lnTo>
                      <a:pt x="146" y="358"/>
                    </a:lnTo>
                    <a:lnTo>
                      <a:pt x="163" y="363"/>
                    </a:lnTo>
                    <a:lnTo>
                      <a:pt x="183" y="366"/>
                    </a:lnTo>
                    <a:lnTo>
                      <a:pt x="203" y="363"/>
                    </a:lnTo>
                    <a:lnTo>
                      <a:pt x="219" y="358"/>
                    </a:lnTo>
                    <a:lnTo>
                      <a:pt x="236" y="356"/>
                    </a:lnTo>
                    <a:lnTo>
                      <a:pt x="253" y="349"/>
                    </a:lnTo>
                    <a:lnTo>
                      <a:pt x="286" y="333"/>
                    </a:lnTo>
                    <a:lnTo>
                      <a:pt x="312" y="309"/>
                    </a:lnTo>
                    <a:lnTo>
                      <a:pt x="335" y="283"/>
                    </a:lnTo>
                    <a:lnTo>
                      <a:pt x="352" y="253"/>
                    </a:lnTo>
                    <a:lnTo>
                      <a:pt x="356" y="236"/>
                    </a:lnTo>
                    <a:lnTo>
                      <a:pt x="363" y="219"/>
                    </a:lnTo>
                    <a:lnTo>
                      <a:pt x="366" y="198"/>
                    </a:lnTo>
                    <a:lnTo>
                      <a:pt x="366" y="183"/>
                    </a:lnTo>
                    <a:lnTo>
                      <a:pt x="368" y="183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3" name="Freeform 1755">
                <a:extLst>
                  <a:ext uri="{FF2B5EF4-FFF2-40B4-BE49-F238E27FC236}">
                    <a16:creationId xmlns:a16="http://schemas.microsoft.com/office/drawing/2014/main" id="{94466403-8FF8-45A8-A794-169975730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207"/>
                <a:ext cx="122" cy="122"/>
              </a:xfrm>
              <a:custGeom>
                <a:avLst/>
                <a:gdLst>
                  <a:gd name="T0" fmla="*/ 365 w 365"/>
                  <a:gd name="T1" fmla="*/ 163 h 365"/>
                  <a:gd name="T2" fmla="*/ 356 w 365"/>
                  <a:gd name="T3" fmla="*/ 126 h 365"/>
                  <a:gd name="T4" fmla="*/ 336 w 365"/>
                  <a:gd name="T5" fmla="*/ 80 h 365"/>
                  <a:gd name="T6" fmla="*/ 285 w 365"/>
                  <a:gd name="T7" fmla="*/ 29 h 365"/>
                  <a:gd name="T8" fmla="*/ 236 w 365"/>
                  <a:gd name="T9" fmla="*/ 7 h 365"/>
                  <a:gd name="T10" fmla="*/ 203 w 365"/>
                  <a:gd name="T11" fmla="*/ 0 h 365"/>
                  <a:gd name="T12" fmla="*/ 196 w 365"/>
                  <a:gd name="T13" fmla="*/ 0 h 365"/>
                  <a:gd name="T14" fmla="*/ 190 w 365"/>
                  <a:gd name="T15" fmla="*/ 0 h 365"/>
                  <a:gd name="T16" fmla="*/ 186 w 365"/>
                  <a:gd name="T17" fmla="*/ 3 h 365"/>
                  <a:gd name="T18" fmla="*/ 219 w 365"/>
                  <a:gd name="T19" fmla="*/ 7 h 365"/>
                  <a:gd name="T20" fmla="*/ 283 w 365"/>
                  <a:gd name="T21" fmla="*/ 34 h 365"/>
                  <a:gd name="T22" fmla="*/ 333 w 365"/>
                  <a:gd name="T23" fmla="*/ 80 h 365"/>
                  <a:gd name="T24" fmla="*/ 359 w 365"/>
                  <a:gd name="T25" fmla="*/ 146 h 365"/>
                  <a:gd name="T26" fmla="*/ 365 w 365"/>
                  <a:gd name="T27" fmla="*/ 182 h 365"/>
                  <a:gd name="T28" fmla="*/ 363 w 365"/>
                  <a:gd name="T29" fmla="*/ 219 h 365"/>
                  <a:gd name="T30" fmla="*/ 353 w 365"/>
                  <a:gd name="T31" fmla="*/ 253 h 365"/>
                  <a:gd name="T32" fmla="*/ 313 w 365"/>
                  <a:gd name="T33" fmla="*/ 308 h 365"/>
                  <a:gd name="T34" fmla="*/ 253 w 365"/>
                  <a:gd name="T35" fmla="*/ 348 h 365"/>
                  <a:gd name="T36" fmla="*/ 219 w 365"/>
                  <a:gd name="T37" fmla="*/ 358 h 365"/>
                  <a:gd name="T38" fmla="*/ 182 w 365"/>
                  <a:gd name="T39" fmla="*/ 365 h 365"/>
                  <a:gd name="T40" fmla="*/ 146 w 365"/>
                  <a:gd name="T41" fmla="*/ 358 h 365"/>
                  <a:gd name="T42" fmla="*/ 113 w 365"/>
                  <a:gd name="T43" fmla="*/ 348 h 365"/>
                  <a:gd name="T44" fmla="*/ 54 w 365"/>
                  <a:gd name="T45" fmla="*/ 308 h 365"/>
                  <a:gd name="T46" fmla="*/ 13 w 365"/>
                  <a:gd name="T47" fmla="*/ 253 h 365"/>
                  <a:gd name="T48" fmla="*/ 3 w 365"/>
                  <a:gd name="T49" fmla="*/ 219 h 365"/>
                  <a:gd name="T50" fmla="*/ 0 w 365"/>
                  <a:gd name="T51" fmla="*/ 196 h 365"/>
                  <a:gd name="T52" fmla="*/ 3 w 365"/>
                  <a:gd name="T53" fmla="*/ 189 h 365"/>
                  <a:gd name="T54" fmla="*/ 3 w 365"/>
                  <a:gd name="T55" fmla="*/ 182 h 365"/>
                  <a:gd name="T56" fmla="*/ 3 w 365"/>
                  <a:gd name="T57" fmla="*/ 182 h 365"/>
                  <a:gd name="T58" fmla="*/ 17 w 365"/>
                  <a:gd name="T59" fmla="*/ 249 h 365"/>
                  <a:gd name="T60" fmla="*/ 56 w 365"/>
                  <a:gd name="T61" fmla="*/ 308 h 365"/>
                  <a:gd name="T62" fmla="*/ 113 w 365"/>
                  <a:gd name="T63" fmla="*/ 346 h 365"/>
                  <a:gd name="T64" fmla="*/ 182 w 365"/>
                  <a:gd name="T65" fmla="*/ 358 h 365"/>
                  <a:gd name="T66" fmla="*/ 253 w 365"/>
                  <a:gd name="T67" fmla="*/ 346 h 365"/>
                  <a:gd name="T68" fmla="*/ 308 w 365"/>
                  <a:gd name="T69" fmla="*/ 308 h 365"/>
                  <a:gd name="T70" fmla="*/ 348 w 365"/>
                  <a:gd name="T71" fmla="*/ 249 h 365"/>
                  <a:gd name="T72" fmla="*/ 363 w 365"/>
                  <a:gd name="T73" fmla="*/ 182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5" h="365">
                    <a:moveTo>
                      <a:pt x="365" y="182"/>
                    </a:moveTo>
                    <a:lnTo>
                      <a:pt x="365" y="163"/>
                    </a:lnTo>
                    <a:lnTo>
                      <a:pt x="363" y="143"/>
                    </a:lnTo>
                    <a:lnTo>
                      <a:pt x="356" y="126"/>
                    </a:lnTo>
                    <a:lnTo>
                      <a:pt x="353" y="109"/>
                    </a:lnTo>
                    <a:lnTo>
                      <a:pt x="336" y="80"/>
                    </a:lnTo>
                    <a:lnTo>
                      <a:pt x="313" y="53"/>
                    </a:lnTo>
                    <a:lnTo>
                      <a:pt x="285" y="29"/>
                    </a:lnTo>
                    <a:lnTo>
                      <a:pt x="253" y="13"/>
                    </a:lnTo>
                    <a:lnTo>
                      <a:pt x="236" y="7"/>
                    </a:lnTo>
                    <a:lnTo>
                      <a:pt x="219" y="3"/>
                    </a:lnTo>
                    <a:lnTo>
                      <a:pt x="203" y="0"/>
                    </a:lnTo>
                    <a:lnTo>
                      <a:pt x="199" y="0"/>
                    </a:lnTo>
                    <a:lnTo>
                      <a:pt x="196" y="0"/>
                    </a:lnTo>
                    <a:lnTo>
                      <a:pt x="193" y="0"/>
                    </a:lnTo>
                    <a:lnTo>
                      <a:pt x="190" y="0"/>
                    </a:lnTo>
                    <a:lnTo>
                      <a:pt x="190" y="3"/>
                    </a:lnTo>
                    <a:lnTo>
                      <a:pt x="186" y="3"/>
                    </a:lnTo>
                    <a:lnTo>
                      <a:pt x="182" y="3"/>
                    </a:lnTo>
                    <a:lnTo>
                      <a:pt x="219" y="7"/>
                    </a:lnTo>
                    <a:lnTo>
                      <a:pt x="253" y="17"/>
                    </a:lnTo>
                    <a:lnTo>
                      <a:pt x="283" y="34"/>
                    </a:lnTo>
                    <a:lnTo>
                      <a:pt x="308" y="53"/>
                    </a:lnTo>
                    <a:lnTo>
                      <a:pt x="333" y="80"/>
                    </a:lnTo>
                    <a:lnTo>
                      <a:pt x="348" y="113"/>
                    </a:lnTo>
                    <a:lnTo>
                      <a:pt x="359" y="146"/>
                    </a:lnTo>
                    <a:lnTo>
                      <a:pt x="363" y="182"/>
                    </a:lnTo>
                    <a:lnTo>
                      <a:pt x="365" y="182"/>
                    </a:lnTo>
                    <a:lnTo>
                      <a:pt x="365" y="198"/>
                    </a:lnTo>
                    <a:lnTo>
                      <a:pt x="363" y="219"/>
                    </a:lnTo>
                    <a:lnTo>
                      <a:pt x="356" y="236"/>
                    </a:lnTo>
                    <a:lnTo>
                      <a:pt x="353" y="253"/>
                    </a:lnTo>
                    <a:lnTo>
                      <a:pt x="336" y="283"/>
                    </a:lnTo>
                    <a:lnTo>
                      <a:pt x="313" y="308"/>
                    </a:lnTo>
                    <a:lnTo>
                      <a:pt x="285" y="333"/>
                    </a:lnTo>
                    <a:lnTo>
                      <a:pt x="253" y="348"/>
                    </a:lnTo>
                    <a:lnTo>
                      <a:pt x="236" y="356"/>
                    </a:lnTo>
                    <a:lnTo>
                      <a:pt x="219" y="358"/>
                    </a:lnTo>
                    <a:lnTo>
                      <a:pt x="203" y="363"/>
                    </a:lnTo>
                    <a:lnTo>
                      <a:pt x="182" y="365"/>
                    </a:lnTo>
                    <a:lnTo>
                      <a:pt x="163" y="363"/>
                    </a:lnTo>
                    <a:lnTo>
                      <a:pt x="146" y="358"/>
                    </a:lnTo>
                    <a:lnTo>
                      <a:pt x="129" y="356"/>
                    </a:lnTo>
                    <a:lnTo>
                      <a:pt x="113" y="348"/>
                    </a:lnTo>
                    <a:lnTo>
                      <a:pt x="79" y="333"/>
                    </a:lnTo>
                    <a:lnTo>
                      <a:pt x="54" y="308"/>
                    </a:lnTo>
                    <a:lnTo>
                      <a:pt x="30" y="283"/>
                    </a:lnTo>
                    <a:lnTo>
                      <a:pt x="13" y="253"/>
                    </a:lnTo>
                    <a:lnTo>
                      <a:pt x="7" y="236"/>
                    </a:lnTo>
                    <a:lnTo>
                      <a:pt x="3" y="219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3" y="193"/>
                    </a:lnTo>
                    <a:lnTo>
                      <a:pt x="3" y="189"/>
                    </a:lnTo>
                    <a:lnTo>
                      <a:pt x="3" y="186"/>
                    </a:lnTo>
                    <a:lnTo>
                      <a:pt x="3" y="182"/>
                    </a:lnTo>
                    <a:lnTo>
                      <a:pt x="3" y="179"/>
                    </a:lnTo>
                    <a:lnTo>
                      <a:pt x="3" y="182"/>
                    </a:lnTo>
                    <a:lnTo>
                      <a:pt x="7" y="216"/>
                    </a:lnTo>
                    <a:lnTo>
                      <a:pt x="17" y="249"/>
                    </a:lnTo>
                    <a:lnTo>
                      <a:pt x="33" y="283"/>
                    </a:lnTo>
                    <a:lnTo>
                      <a:pt x="56" y="308"/>
                    </a:lnTo>
                    <a:lnTo>
                      <a:pt x="83" y="329"/>
                    </a:lnTo>
                    <a:lnTo>
                      <a:pt x="113" y="346"/>
                    </a:lnTo>
                    <a:lnTo>
                      <a:pt x="146" y="356"/>
                    </a:lnTo>
                    <a:lnTo>
                      <a:pt x="182" y="358"/>
                    </a:lnTo>
                    <a:lnTo>
                      <a:pt x="219" y="356"/>
                    </a:lnTo>
                    <a:lnTo>
                      <a:pt x="253" y="346"/>
                    </a:lnTo>
                    <a:lnTo>
                      <a:pt x="283" y="329"/>
                    </a:lnTo>
                    <a:lnTo>
                      <a:pt x="308" y="308"/>
                    </a:lnTo>
                    <a:lnTo>
                      <a:pt x="333" y="283"/>
                    </a:lnTo>
                    <a:lnTo>
                      <a:pt x="348" y="249"/>
                    </a:lnTo>
                    <a:lnTo>
                      <a:pt x="359" y="216"/>
                    </a:lnTo>
                    <a:lnTo>
                      <a:pt x="363" y="182"/>
                    </a:lnTo>
                    <a:lnTo>
                      <a:pt x="365" y="182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4" name="Freeform 1756">
                <a:extLst>
                  <a:ext uri="{FF2B5EF4-FFF2-40B4-BE49-F238E27FC236}">
                    <a16:creationId xmlns:a16="http://schemas.microsoft.com/office/drawing/2014/main" id="{5C9E1021-95D9-490E-8257-F2FA24EA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208"/>
                <a:ext cx="120" cy="119"/>
              </a:xfrm>
              <a:custGeom>
                <a:avLst/>
                <a:gdLst>
                  <a:gd name="T0" fmla="*/ 355 w 359"/>
                  <a:gd name="T1" fmla="*/ 143 h 356"/>
                  <a:gd name="T2" fmla="*/ 330 w 359"/>
                  <a:gd name="T3" fmla="*/ 76 h 356"/>
                  <a:gd name="T4" fmla="*/ 279 w 359"/>
                  <a:gd name="T5" fmla="*/ 30 h 356"/>
                  <a:gd name="T6" fmla="*/ 216 w 359"/>
                  <a:gd name="T7" fmla="*/ 4 h 356"/>
                  <a:gd name="T8" fmla="*/ 176 w 359"/>
                  <a:gd name="T9" fmla="*/ 0 h 356"/>
                  <a:gd name="T10" fmla="*/ 170 w 359"/>
                  <a:gd name="T11" fmla="*/ 4 h 356"/>
                  <a:gd name="T12" fmla="*/ 163 w 359"/>
                  <a:gd name="T13" fmla="*/ 4 h 356"/>
                  <a:gd name="T14" fmla="*/ 155 w 359"/>
                  <a:gd name="T15" fmla="*/ 6 h 356"/>
                  <a:gd name="T16" fmla="*/ 216 w 359"/>
                  <a:gd name="T17" fmla="*/ 6 h 356"/>
                  <a:gd name="T18" fmla="*/ 275 w 359"/>
                  <a:gd name="T19" fmla="*/ 33 h 356"/>
                  <a:gd name="T20" fmla="*/ 325 w 359"/>
                  <a:gd name="T21" fmla="*/ 80 h 356"/>
                  <a:gd name="T22" fmla="*/ 353 w 359"/>
                  <a:gd name="T23" fmla="*/ 143 h 356"/>
                  <a:gd name="T24" fmla="*/ 359 w 359"/>
                  <a:gd name="T25" fmla="*/ 180 h 356"/>
                  <a:gd name="T26" fmla="*/ 346 w 359"/>
                  <a:gd name="T27" fmla="*/ 246 h 356"/>
                  <a:gd name="T28" fmla="*/ 306 w 359"/>
                  <a:gd name="T29" fmla="*/ 305 h 356"/>
                  <a:gd name="T30" fmla="*/ 250 w 359"/>
                  <a:gd name="T31" fmla="*/ 343 h 356"/>
                  <a:gd name="T32" fmla="*/ 180 w 359"/>
                  <a:gd name="T33" fmla="*/ 356 h 356"/>
                  <a:gd name="T34" fmla="*/ 109 w 359"/>
                  <a:gd name="T35" fmla="*/ 343 h 356"/>
                  <a:gd name="T36" fmla="*/ 54 w 359"/>
                  <a:gd name="T37" fmla="*/ 305 h 356"/>
                  <a:gd name="T38" fmla="*/ 14 w 359"/>
                  <a:gd name="T39" fmla="*/ 246 h 356"/>
                  <a:gd name="T40" fmla="*/ 0 w 359"/>
                  <a:gd name="T41" fmla="*/ 180 h 356"/>
                  <a:gd name="T42" fmla="*/ 0 w 359"/>
                  <a:gd name="T43" fmla="*/ 173 h 356"/>
                  <a:gd name="T44" fmla="*/ 3 w 359"/>
                  <a:gd name="T45" fmla="*/ 170 h 356"/>
                  <a:gd name="T46" fmla="*/ 3 w 359"/>
                  <a:gd name="T47" fmla="*/ 164 h 356"/>
                  <a:gd name="T48" fmla="*/ 6 w 359"/>
                  <a:gd name="T49" fmla="*/ 156 h 356"/>
                  <a:gd name="T50" fmla="*/ 3 w 359"/>
                  <a:gd name="T51" fmla="*/ 180 h 356"/>
                  <a:gd name="T52" fmla="*/ 16 w 359"/>
                  <a:gd name="T53" fmla="*/ 246 h 356"/>
                  <a:gd name="T54" fmla="*/ 56 w 359"/>
                  <a:gd name="T55" fmla="*/ 303 h 356"/>
                  <a:gd name="T56" fmla="*/ 109 w 359"/>
                  <a:gd name="T57" fmla="*/ 339 h 356"/>
                  <a:gd name="T58" fmla="*/ 180 w 359"/>
                  <a:gd name="T59" fmla="*/ 352 h 356"/>
                  <a:gd name="T60" fmla="*/ 246 w 359"/>
                  <a:gd name="T61" fmla="*/ 339 h 356"/>
                  <a:gd name="T62" fmla="*/ 302 w 359"/>
                  <a:gd name="T63" fmla="*/ 303 h 356"/>
                  <a:gd name="T64" fmla="*/ 340 w 359"/>
                  <a:gd name="T65" fmla="*/ 246 h 356"/>
                  <a:gd name="T66" fmla="*/ 355 w 359"/>
                  <a:gd name="T67" fmla="*/ 18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9" h="356">
                    <a:moveTo>
                      <a:pt x="359" y="180"/>
                    </a:moveTo>
                    <a:lnTo>
                      <a:pt x="355" y="143"/>
                    </a:lnTo>
                    <a:lnTo>
                      <a:pt x="346" y="110"/>
                    </a:lnTo>
                    <a:lnTo>
                      <a:pt x="330" y="76"/>
                    </a:lnTo>
                    <a:lnTo>
                      <a:pt x="306" y="51"/>
                    </a:lnTo>
                    <a:lnTo>
                      <a:pt x="279" y="30"/>
                    </a:lnTo>
                    <a:lnTo>
                      <a:pt x="250" y="13"/>
                    </a:lnTo>
                    <a:lnTo>
                      <a:pt x="216" y="4"/>
                    </a:lnTo>
                    <a:lnTo>
                      <a:pt x="180" y="0"/>
                    </a:lnTo>
                    <a:lnTo>
                      <a:pt x="176" y="0"/>
                    </a:lnTo>
                    <a:lnTo>
                      <a:pt x="172" y="0"/>
                    </a:lnTo>
                    <a:lnTo>
                      <a:pt x="170" y="4"/>
                    </a:lnTo>
                    <a:lnTo>
                      <a:pt x="166" y="4"/>
                    </a:lnTo>
                    <a:lnTo>
                      <a:pt x="163" y="4"/>
                    </a:lnTo>
                    <a:lnTo>
                      <a:pt x="160" y="4"/>
                    </a:lnTo>
                    <a:lnTo>
                      <a:pt x="155" y="6"/>
                    </a:lnTo>
                    <a:lnTo>
                      <a:pt x="180" y="4"/>
                    </a:lnTo>
                    <a:lnTo>
                      <a:pt x="216" y="6"/>
                    </a:lnTo>
                    <a:lnTo>
                      <a:pt x="246" y="17"/>
                    </a:lnTo>
                    <a:lnTo>
                      <a:pt x="275" y="33"/>
                    </a:lnTo>
                    <a:lnTo>
                      <a:pt x="302" y="53"/>
                    </a:lnTo>
                    <a:lnTo>
                      <a:pt x="325" y="80"/>
                    </a:lnTo>
                    <a:lnTo>
                      <a:pt x="340" y="110"/>
                    </a:lnTo>
                    <a:lnTo>
                      <a:pt x="353" y="143"/>
                    </a:lnTo>
                    <a:lnTo>
                      <a:pt x="355" y="180"/>
                    </a:lnTo>
                    <a:lnTo>
                      <a:pt x="359" y="180"/>
                    </a:lnTo>
                    <a:lnTo>
                      <a:pt x="355" y="213"/>
                    </a:lnTo>
                    <a:lnTo>
                      <a:pt x="346" y="246"/>
                    </a:lnTo>
                    <a:lnTo>
                      <a:pt x="330" y="280"/>
                    </a:lnTo>
                    <a:lnTo>
                      <a:pt x="306" y="305"/>
                    </a:lnTo>
                    <a:lnTo>
                      <a:pt x="279" y="326"/>
                    </a:lnTo>
                    <a:lnTo>
                      <a:pt x="250" y="343"/>
                    </a:lnTo>
                    <a:lnTo>
                      <a:pt x="216" y="352"/>
                    </a:lnTo>
                    <a:lnTo>
                      <a:pt x="180" y="356"/>
                    </a:lnTo>
                    <a:lnTo>
                      <a:pt x="143" y="352"/>
                    </a:lnTo>
                    <a:lnTo>
                      <a:pt x="109" y="343"/>
                    </a:lnTo>
                    <a:lnTo>
                      <a:pt x="80" y="326"/>
                    </a:lnTo>
                    <a:lnTo>
                      <a:pt x="54" y="305"/>
                    </a:lnTo>
                    <a:lnTo>
                      <a:pt x="31" y="280"/>
                    </a:lnTo>
                    <a:lnTo>
                      <a:pt x="14" y="246"/>
                    </a:lnTo>
                    <a:lnTo>
                      <a:pt x="3" y="213"/>
                    </a:lnTo>
                    <a:lnTo>
                      <a:pt x="0" y="180"/>
                    </a:lnTo>
                    <a:lnTo>
                      <a:pt x="0" y="176"/>
                    </a:lnTo>
                    <a:lnTo>
                      <a:pt x="0" y="173"/>
                    </a:lnTo>
                    <a:lnTo>
                      <a:pt x="3" y="173"/>
                    </a:lnTo>
                    <a:lnTo>
                      <a:pt x="3" y="170"/>
                    </a:lnTo>
                    <a:lnTo>
                      <a:pt x="3" y="166"/>
                    </a:lnTo>
                    <a:lnTo>
                      <a:pt x="3" y="164"/>
                    </a:lnTo>
                    <a:lnTo>
                      <a:pt x="3" y="160"/>
                    </a:lnTo>
                    <a:lnTo>
                      <a:pt x="6" y="156"/>
                    </a:lnTo>
                    <a:lnTo>
                      <a:pt x="6" y="153"/>
                    </a:lnTo>
                    <a:lnTo>
                      <a:pt x="3" y="180"/>
                    </a:lnTo>
                    <a:lnTo>
                      <a:pt x="6" y="213"/>
                    </a:lnTo>
                    <a:lnTo>
                      <a:pt x="16" y="246"/>
                    </a:lnTo>
                    <a:lnTo>
                      <a:pt x="33" y="276"/>
                    </a:lnTo>
                    <a:lnTo>
                      <a:pt x="56" y="303"/>
                    </a:lnTo>
                    <a:lnTo>
                      <a:pt x="83" y="323"/>
                    </a:lnTo>
                    <a:lnTo>
                      <a:pt x="109" y="339"/>
                    </a:lnTo>
                    <a:lnTo>
                      <a:pt x="143" y="350"/>
                    </a:lnTo>
                    <a:lnTo>
                      <a:pt x="180" y="352"/>
                    </a:lnTo>
                    <a:lnTo>
                      <a:pt x="216" y="350"/>
                    </a:lnTo>
                    <a:lnTo>
                      <a:pt x="246" y="339"/>
                    </a:lnTo>
                    <a:lnTo>
                      <a:pt x="275" y="323"/>
                    </a:lnTo>
                    <a:lnTo>
                      <a:pt x="302" y="303"/>
                    </a:lnTo>
                    <a:lnTo>
                      <a:pt x="325" y="276"/>
                    </a:lnTo>
                    <a:lnTo>
                      <a:pt x="340" y="246"/>
                    </a:lnTo>
                    <a:lnTo>
                      <a:pt x="353" y="213"/>
                    </a:lnTo>
                    <a:lnTo>
                      <a:pt x="355" y="180"/>
                    </a:lnTo>
                    <a:lnTo>
                      <a:pt x="359" y="180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5" name="Freeform 1757">
                <a:extLst>
                  <a:ext uri="{FF2B5EF4-FFF2-40B4-BE49-F238E27FC236}">
                    <a16:creationId xmlns:a16="http://schemas.microsoft.com/office/drawing/2014/main" id="{981978C7-E4D3-4023-BADA-85DD46E02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209"/>
                <a:ext cx="118" cy="116"/>
              </a:xfrm>
              <a:custGeom>
                <a:avLst/>
                <a:gdLst>
                  <a:gd name="T0" fmla="*/ 349 w 352"/>
                  <a:gd name="T1" fmla="*/ 139 h 348"/>
                  <a:gd name="T2" fmla="*/ 322 w 352"/>
                  <a:gd name="T3" fmla="*/ 76 h 348"/>
                  <a:gd name="T4" fmla="*/ 272 w 352"/>
                  <a:gd name="T5" fmla="*/ 29 h 348"/>
                  <a:gd name="T6" fmla="*/ 212 w 352"/>
                  <a:gd name="T7" fmla="*/ 2 h 348"/>
                  <a:gd name="T8" fmla="*/ 152 w 352"/>
                  <a:gd name="T9" fmla="*/ 2 h 348"/>
                  <a:gd name="T10" fmla="*/ 146 w 352"/>
                  <a:gd name="T11" fmla="*/ 2 h 348"/>
                  <a:gd name="T12" fmla="*/ 139 w 352"/>
                  <a:gd name="T13" fmla="*/ 7 h 348"/>
                  <a:gd name="T14" fmla="*/ 137 w 352"/>
                  <a:gd name="T15" fmla="*/ 9 h 348"/>
                  <a:gd name="T16" fmla="*/ 143 w 352"/>
                  <a:gd name="T17" fmla="*/ 7 h 348"/>
                  <a:gd name="T18" fmla="*/ 209 w 352"/>
                  <a:gd name="T19" fmla="*/ 7 h 348"/>
                  <a:gd name="T20" fmla="*/ 272 w 352"/>
                  <a:gd name="T21" fmla="*/ 32 h 348"/>
                  <a:gd name="T22" fmla="*/ 318 w 352"/>
                  <a:gd name="T23" fmla="*/ 80 h 348"/>
                  <a:gd name="T24" fmla="*/ 341 w 352"/>
                  <a:gd name="T25" fmla="*/ 139 h 348"/>
                  <a:gd name="T26" fmla="*/ 352 w 352"/>
                  <a:gd name="T27" fmla="*/ 176 h 348"/>
                  <a:gd name="T28" fmla="*/ 335 w 352"/>
                  <a:gd name="T29" fmla="*/ 242 h 348"/>
                  <a:gd name="T30" fmla="*/ 299 w 352"/>
                  <a:gd name="T31" fmla="*/ 299 h 348"/>
                  <a:gd name="T32" fmla="*/ 242 w 352"/>
                  <a:gd name="T33" fmla="*/ 335 h 348"/>
                  <a:gd name="T34" fmla="*/ 175 w 352"/>
                  <a:gd name="T35" fmla="*/ 348 h 348"/>
                  <a:gd name="T36" fmla="*/ 106 w 352"/>
                  <a:gd name="T37" fmla="*/ 335 h 348"/>
                  <a:gd name="T38" fmla="*/ 52 w 352"/>
                  <a:gd name="T39" fmla="*/ 299 h 348"/>
                  <a:gd name="T40" fmla="*/ 12 w 352"/>
                  <a:gd name="T41" fmla="*/ 242 h 348"/>
                  <a:gd name="T42" fmla="*/ 0 w 352"/>
                  <a:gd name="T43" fmla="*/ 176 h 348"/>
                  <a:gd name="T44" fmla="*/ 2 w 352"/>
                  <a:gd name="T45" fmla="*/ 146 h 348"/>
                  <a:gd name="T46" fmla="*/ 6 w 352"/>
                  <a:gd name="T47" fmla="*/ 143 h 348"/>
                  <a:gd name="T48" fmla="*/ 10 w 352"/>
                  <a:gd name="T49" fmla="*/ 137 h 348"/>
                  <a:gd name="T50" fmla="*/ 10 w 352"/>
                  <a:gd name="T51" fmla="*/ 129 h 348"/>
                  <a:gd name="T52" fmla="*/ 10 w 352"/>
                  <a:gd name="T53" fmla="*/ 139 h 348"/>
                  <a:gd name="T54" fmla="*/ 10 w 352"/>
                  <a:gd name="T55" fmla="*/ 209 h 348"/>
                  <a:gd name="T56" fmla="*/ 33 w 352"/>
                  <a:gd name="T57" fmla="*/ 269 h 348"/>
                  <a:gd name="T58" fmla="*/ 80 w 352"/>
                  <a:gd name="T59" fmla="*/ 316 h 348"/>
                  <a:gd name="T60" fmla="*/ 143 w 352"/>
                  <a:gd name="T61" fmla="*/ 342 h 348"/>
                  <a:gd name="T62" fmla="*/ 209 w 352"/>
                  <a:gd name="T63" fmla="*/ 342 h 348"/>
                  <a:gd name="T64" fmla="*/ 272 w 352"/>
                  <a:gd name="T65" fmla="*/ 316 h 348"/>
                  <a:gd name="T66" fmla="*/ 318 w 352"/>
                  <a:gd name="T67" fmla="*/ 269 h 348"/>
                  <a:gd name="T68" fmla="*/ 341 w 352"/>
                  <a:gd name="T69" fmla="*/ 209 h 348"/>
                  <a:gd name="T70" fmla="*/ 352 w 352"/>
                  <a:gd name="T71" fmla="*/ 176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2" h="348">
                    <a:moveTo>
                      <a:pt x="352" y="176"/>
                    </a:moveTo>
                    <a:lnTo>
                      <a:pt x="349" y="139"/>
                    </a:lnTo>
                    <a:lnTo>
                      <a:pt x="335" y="106"/>
                    </a:lnTo>
                    <a:lnTo>
                      <a:pt x="322" y="76"/>
                    </a:lnTo>
                    <a:lnTo>
                      <a:pt x="299" y="49"/>
                    </a:lnTo>
                    <a:lnTo>
                      <a:pt x="272" y="29"/>
                    </a:lnTo>
                    <a:lnTo>
                      <a:pt x="242" y="13"/>
                    </a:lnTo>
                    <a:lnTo>
                      <a:pt x="212" y="2"/>
                    </a:lnTo>
                    <a:lnTo>
                      <a:pt x="175" y="0"/>
                    </a:lnTo>
                    <a:lnTo>
                      <a:pt x="152" y="2"/>
                    </a:lnTo>
                    <a:lnTo>
                      <a:pt x="149" y="2"/>
                    </a:lnTo>
                    <a:lnTo>
                      <a:pt x="146" y="2"/>
                    </a:lnTo>
                    <a:lnTo>
                      <a:pt x="143" y="7"/>
                    </a:lnTo>
                    <a:lnTo>
                      <a:pt x="139" y="7"/>
                    </a:lnTo>
                    <a:lnTo>
                      <a:pt x="137" y="7"/>
                    </a:lnTo>
                    <a:lnTo>
                      <a:pt x="137" y="9"/>
                    </a:lnTo>
                    <a:lnTo>
                      <a:pt x="132" y="9"/>
                    </a:lnTo>
                    <a:lnTo>
                      <a:pt x="143" y="7"/>
                    </a:lnTo>
                    <a:lnTo>
                      <a:pt x="175" y="2"/>
                    </a:lnTo>
                    <a:lnTo>
                      <a:pt x="209" y="7"/>
                    </a:lnTo>
                    <a:lnTo>
                      <a:pt x="242" y="17"/>
                    </a:lnTo>
                    <a:lnTo>
                      <a:pt x="272" y="32"/>
                    </a:lnTo>
                    <a:lnTo>
                      <a:pt x="295" y="52"/>
                    </a:lnTo>
                    <a:lnTo>
                      <a:pt x="318" y="80"/>
                    </a:lnTo>
                    <a:lnTo>
                      <a:pt x="332" y="110"/>
                    </a:lnTo>
                    <a:lnTo>
                      <a:pt x="341" y="139"/>
                    </a:lnTo>
                    <a:lnTo>
                      <a:pt x="346" y="176"/>
                    </a:lnTo>
                    <a:lnTo>
                      <a:pt x="352" y="176"/>
                    </a:lnTo>
                    <a:lnTo>
                      <a:pt x="349" y="209"/>
                    </a:lnTo>
                    <a:lnTo>
                      <a:pt x="335" y="242"/>
                    </a:lnTo>
                    <a:lnTo>
                      <a:pt x="322" y="272"/>
                    </a:lnTo>
                    <a:lnTo>
                      <a:pt x="299" y="299"/>
                    </a:lnTo>
                    <a:lnTo>
                      <a:pt x="272" y="319"/>
                    </a:lnTo>
                    <a:lnTo>
                      <a:pt x="242" y="335"/>
                    </a:lnTo>
                    <a:lnTo>
                      <a:pt x="212" y="346"/>
                    </a:lnTo>
                    <a:lnTo>
                      <a:pt x="175" y="348"/>
                    </a:lnTo>
                    <a:lnTo>
                      <a:pt x="139" y="346"/>
                    </a:lnTo>
                    <a:lnTo>
                      <a:pt x="106" y="335"/>
                    </a:lnTo>
                    <a:lnTo>
                      <a:pt x="80" y="319"/>
                    </a:lnTo>
                    <a:lnTo>
                      <a:pt x="52" y="299"/>
                    </a:lnTo>
                    <a:lnTo>
                      <a:pt x="29" y="272"/>
                    </a:lnTo>
                    <a:lnTo>
                      <a:pt x="12" y="242"/>
                    </a:lnTo>
                    <a:lnTo>
                      <a:pt x="2" y="209"/>
                    </a:lnTo>
                    <a:lnTo>
                      <a:pt x="0" y="176"/>
                    </a:lnTo>
                    <a:lnTo>
                      <a:pt x="2" y="149"/>
                    </a:lnTo>
                    <a:lnTo>
                      <a:pt x="2" y="146"/>
                    </a:lnTo>
                    <a:lnTo>
                      <a:pt x="6" y="146"/>
                    </a:lnTo>
                    <a:lnTo>
                      <a:pt x="6" y="143"/>
                    </a:lnTo>
                    <a:lnTo>
                      <a:pt x="6" y="139"/>
                    </a:lnTo>
                    <a:lnTo>
                      <a:pt x="10" y="137"/>
                    </a:lnTo>
                    <a:lnTo>
                      <a:pt x="10" y="133"/>
                    </a:lnTo>
                    <a:lnTo>
                      <a:pt x="10" y="129"/>
                    </a:lnTo>
                    <a:lnTo>
                      <a:pt x="12" y="126"/>
                    </a:lnTo>
                    <a:lnTo>
                      <a:pt x="10" y="139"/>
                    </a:lnTo>
                    <a:lnTo>
                      <a:pt x="2" y="176"/>
                    </a:lnTo>
                    <a:lnTo>
                      <a:pt x="10" y="209"/>
                    </a:lnTo>
                    <a:lnTo>
                      <a:pt x="19" y="242"/>
                    </a:lnTo>
                    <a:lnTo>
                      <a:pt x="33" y="269"/>
                    </a:lnTo>
                    <a:lnTo>
                      <a:pt x="57" y="296"/>
                    </a:lnTo>
                    <a:lnTo>
                      <a:pt x="80" y="316"/>
                    </a:lnTo>
                    <a:lnTo>
                      <a:pt x="109" y="332"/>
                    </a:lnTo>
                    <a:lnTo>
                      <a:pt x="143" y="342"/>
                    </a:lnTo>
                    <a:lnTo>
                      <a:pt x="175" y="346"/>
                    </a:lnTo>
                    <a:lnTo>
                      <a:pt x="209" y="342"/>
                    </a:lnTo>
                    <a:lnTo>
                      <a:pt x="242" y="332"/>
                    </a:lnTo>
                    <a:lnTo>
                      <a:pt x="272" y="316"/>
                    </a:lnTo>
                    <a:lnTo>
                      <a:pt x="295" y="296"/>
                    </a:lnTo>
                    <a:lnTo>
                      <a:pt x="318" y="269"/>
                    </a:lnTo>
                    <a:lnTo>
                      <a:pt x="332" y="242"/>
                    </a:lnTo>
                    <a:lnTo>
                      <a:pt x="341" y="209"/>
                    </a:lnTo>
                    <a:lnTo>
                      <a:pt x="346" y="176"/>
                    </a:lnTo>
                    <a:lnTo>
                      <a:pt x="352" y="176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6" name="Freeform 1758">
                <a:extLst>
                  <a:ext uri="{FF2B5EF4-FFF2-40B4-BE49-F238E27FC236}">
                    <a16:creationId xmlns:a16="http://schemas.microsoft.com/office/drawing/2014/main" id="{137F3052-A403-434D-9980-85BD307D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210"/>
                <a:ext cx="115" cy="115"/>
              </a:xfrm>
              <a:custGeom>
                <a:avLst/>
                <a:gdLst>
                  <a:gd name="T0" fmla="*/ 341 w 344"/>
                  <a:gd name="T1" fmla="*/ 137 h 344"/>
                  <a:gd name="T2" fmla="*/ 318 w 344"/>
                  <a:gd name="T3" fmla="*/ 78 h 344"/>
                  <a:gd name="T4" fmla="*/ 270 w 344"/>
                  <a:gd name="T5" fmla="*/ 30 h 344"/>
                  <a:gd name="T6" fmla="*/ 207 w 344"/>
                  <a:gd name="T7" fmla="*/ 5 h 344"/>
                  <a:gd name="T8" fmla="*/ 141 w 344"/>
                  <a:gd name="T9" fmla="*/ 5 h 344"/>
                  <a:gd name="T10" fmla="*/ 127 w 344"/>
                  <a:gd name="T11" fmla="*/ 7 h 344"/>
                  <a:gd name="T12" fmla="*/ 118 w 344"/>
                  <a:gd name="T13" fmla="*/ 11 h 344"/>
                  <a:gd name="T14" fmla="*/ 110 w 344"/>
                  <a:gd name="T15" fmla="*/ 17 h 344"/>
                  <a:gd name="T16" fmla="*/ 104 w 344"/>
                  <a:gd name="T17" fmla="*/ 21 h 344"/>
                  <a:gd name="T18" fmla="*/ 108 w 344"/>
                  <a:gd name="T19" fmla="*/ 17 h 344"/>
                  <a:gd name="T20" fmla="*/ 175 w 344"/>
                  <a:gd name="T21" fmla="*/ 5 h 344"/>
                  <a:gd name="T22" fmla="*/ 240 w 344"/>
                  <a:gd name="T23" fmla="*/ 17 h 344"/>
                  <a:gd name="T24" fmla="*/ 295 w 344"/>
                  <a:gd name="T25" fmla="*/ 55 h 344"/>
                  <a:gd name="T26" fmla="*/ 327 w 344"/>
                  <a:gd name="T27" fmla="*/ 108 h 344"/>
                  <a:gd name="T28" fmla="*/ 341 w 344"/>
                  <a:gd name="T29" fmla="*/ 174 h 344"/>
                  <a:gd name="T30" fmla="*/ 341 w 344"/>
                  <a:gd name="T31" fmla="*/ 207 h 344"/>
                  <a:gd name="T32" fmla="*/ 318 w 344"/>
                  <a:gd name="T33" fmla="*/ 267 h 344"/>
                  <a:gd name="T34" fmla="*/ 270 w 344"/>
                  <a:gd name="T35" fmla="*/ 314 h 344"/>
                  <a:gd name="T36" fmla="*/ 207 w 344"/>
                  <a:gd name="T37" fmla="*/ 340 h 344"/>
                  <a:gd name="T38" fmla="*/ 141 w 344"/>
                  <a:gd name="T39" fmla="*/ 340 h 344"/>
                  <a:gd name="T40" fmla="*/ 78 w 344"/>
                  <a:gd name="T41" fmla="*/ 314 h 344"/>
                  <a:gd name="T42" fmla="*/ 31 w 344"/>
                  <a:gd name="T43" fmla="*/ 267 h 344"/>
                  <a:gd name="T44" fmla="*/ 8 w 344"/>
                  <a:gd name="T45" fmla="*/ 207 h 344"/>
                  <a:gd name="T46" fmla="*/ 8 w 344"/>
                  <a:gd name="T47" fmla="*/ 137 h 344"/>
                  <a:gd name="T48" fmla="*/ 11 w 344"/>
                  <a:gd name="T49" fmla="*/ 120 h 344"/>
                  <a:gd name="T50" fmla="*/ 15 w 344"/>
                  <a:gd name="T51" fmla="*/ 114 h 344"/>
                  <a:gd name="T52" fmla="*/ 17 w 344"/>
                  <a:gd name="T53" fmla="*/ 108 h 344"/>
                  <a:gd name="T54" fmla="*/ 24 w 344"/>
                  <a:gd name="T55" fmla="*/ 101 h 344"/>
                  <a:gd name="T56" fmla="*/ 21 w 344"/>
                  <a:gd name="T57" fmla="*/ 108 h 344"/>
                  <a:gd name="T58" fmla="*/ 8 w 344"/>
                  <a:gd name="T59" fmla="*/ 174 h 344"/>
                  <a:gd name="T60" fmla="*/ 21 w 344"/>
                  <a:gd name="T61" fmla="*/ 237 h 344"/>
                  <a:gd name="T62" fmla="*/ 55 w 344"/>
                  <a:gd name="T63" fmla="*/ 290 h 344"/>
                  <a:gd name="T64" fmla="*/ 108 w 344"/>
                  <a:gd name="T65" fmla="*/ 327 h 344"/>
                  <a:gd name="T66" fmla="*/ 175 w 344"/>
                  <a:gd name="T67" fmla="*/ 340 h 344"/>
                  <a:gd name="T68" fmla="*/ 240 w 344"/>
                  <a:gd name="T69" fmla="*/ 327 h 344"/>
                  <a:gd name="T70" fmla="*/ 295 w 344"/>
                  <a:gd name="T71" fmla="*/ 290 h 344"/>
                  <a:gd name="T72" fmla="*/ 327 w 344"/>
                  <a:gd name="T73" fmla="*/ 237 h 344"/>
                  <a:gd name="T74" fmla="*/ 341 w 344"/>
                  <a:gd name="T75" fmla="*/ 17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4" h="344">
                    <a:moveTo>
                      <a:pt x="344" y="174"/>
                    </a:moveTo>
                    <a:lnTo>
                      <a:pt x="341" y="137"/>
                    </a:lnTo>
                    <a:lnTo>
                      <a:pt x="330" y="108"/>
                    </a:lnTo>
                    <a:lnTo>
                      <a:pt x="318" y="78"/>
                    </a:lnTo>
                    <a:lnTo>
                      <a:pt x="295" y="50"/>
                    </a:lnTo>
                    <a:lnTo>
                      <a:pt x="270" y="30"/>
                    </a:lnTo>
                    <a:lnTo>
                      <a:pt x="240" y="15"/>
                    </a:lnTo>
                    <a:lnTo>
                      <a:pt x="207" y="5"/>
                    </a:lnTo>
                    <a:lnTo>
                      <a:pt x="175" y="0"/>
                    </a:lnTo>
                    <a:lnTo>
                      <a:pt x="141" y="5"/>
                    </a:lnTo>
                    <a:lnTo>
                      <a:pt x="130" y="7"/>
                    </a:lnTo>
                    <a:lnTo>
                      <a:pt x="127" y="7"/>
                    </a:lnTo>
                    <a:lnTo>
                      <a:pt x="124" y="11"/>
                    </a:lnTo>
                    <a:lnTo>
                      <a:pt x="118" y="11"/>
                    </a:lnTo>
                    <a:lnTo>
                      <a:pt x="114" y="15"/>
                    </a:lnTo>
                    <a:lnTo>
                      <a:pt x="110" y="17"/>
                    </a:lnTo>
                    <a:lnTo>
                      <a:pt x="108" y="17"/>
                    </a:lnTo>
                    <a:lnTo>
                      <a:pt x="104" y="21"/>
                    </a:lnTo>
                    <a:lnTo>
                      <a:pt x="101" y="21"/>
                    </a:lnTo>
                    <a:lnTo>
                      <a:pt x="108" y="17"/>
                    </a:lnTo>
                    <a:lnTo>
                      <a:pt x="141" y="7"/>
                    </a:lnTo>
                    <a:lnTo>
                      <a:pt x="175" y="5"/>
                    </a:lnTo>
                    <a:lnTo>
                      <a:pt x="207" y="7"/>
                    </a:lnTo>
                    <a:lnTo>
                      <a:pt x="240" y="17"/>
                    </a:lnTo>
                    <a:lnTo>
                      <a:pt x="267" y="34"/>
                    </a:lnTo>
                    <a:lnTo>
                      <a:pt x="295" y="55"/>
                    </a:lnTo>
                    <a:lnTo>
                      <a:pt x="314" y="78"/>
                    </a:lnTo>
                    <a:lnTo>
                      <a:pt x="327" y="108"/>
                    </a:lnTo>
                    <a:lnTo>
                      <a:pt x="337" y="137"/>
                    </a:lnTo>
                    <a:lnTo>
                      <a:pt x="341" y="174"/>
                    </a:lnTo>
                    <a:lnTo>
                      <a:pt x="344" y="174"/>
                    </a:lnTo>
                    <a:lnTo>
                      <a:pt x="341" y="207"/>
                    </a:lnTo>
                    <a:lnTo>
                      <a:pt x="330" y="240"/>
                    </a:lnTo>
                    <a:lnTo>
                      <a:pt x="318" y="267"/>
                    </a:lnTo>
                    <a:lnTo>
                      <a:pt x="295" y="294"/>
                    </a:lnTo>
                    <a:lnTo>
                      <a:pt x="270" y="314"/>
                    </a:lnTo>
                    <a:lnTo>
                      <a:pt x="240" y="330"/>
                    </a:lnTo>
                    <a:lnTo>
                      <a:pt x="207" y="340"/>
                    </a:lnTo>
                    <a:lnTo>
                      <a:pt x="175" y="344"/>
                    </a:lnTo>
                    <a:lnTo>
                      <a:pt x="141" y="340"/>
                    </a:lnTo>
                    <a:lnTo>
                      <a:pt x="108" y="330"/>
                    </a:lnTo>
                    <a:lnTo>
                      <a:pt x="78" y="314"/>
                    </a:lnTo>
                    <a:lnTo>
                      <a:pt x="55" y="294"/>
                    </a:lnTo>
                    <a:lnTo>
                      <a:pt x="31" y="267"/>
                    </a:lnTo>
                    <a:lnTo>
                      <a:pt x="17" y="240"/>
                    </a:lnTo>
                    <a:lnTo>
                      <a:pt x="8" y="207"/>
                    </a:lnTo>
                    <a:lnTo>
                      <a:pt x="0" y="174"/>
                    </a:lnTo>
                    <a:lnTo>
                      <a:pt x="8" y="137"/>
                    </a:lnTo>
                    <a:lnTo>
                      <a:pt x="11" y="124"/>
                    </a:lnTo>
                    <a:lnTo>
                      <a:pt x="11" y="120"/>
                    </a:lnTo>
                    <a:lnTo>
                      <a:pt x="15" y="118"/>
                    </a:lnTo>
                    <a:lnTo>
                      <a:pt x="15" y="114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21" y="104"/>
                    </a:lnTo>
                    <a:lnTo>
                      <a:pt x="24" y="101"/>
                    </a:lnTo>
                    <a:lnTo>
                      <a:pt x="24" y="97"/>
                    </a:lnTo>
                    <a:lnTo>
                      <a:pt x="21" y="108"/>
                    </a:lnTo>
                    <a:lnTo>
                      <a:pt x="11" y="137"/>
                    </a:lnTo>
                    <a:lnTo>
                      <a:pt x="8" y="174"/>
                    </a:lnTo>
                    <a:lnTo>
                      <a:pt x="11" y="207"/>
                    </a:lnTo>
                    <a:lnTo>
                      <a:pt x="21" y="237"/>
                    </a:lnTo>
                    <a:lnTo>
                      <a:pt x="34" y="267"/>
                    </a:lnTo>
                    <a:lnTo>
                      <a:pt x="55" y="290"/>
                    </a:lnTo>
                    <a:lnTo>
                      <a:pt x="80" y="310"/>
                    </a:lnTo>
                    <a:lnTo>
                      <a:pt x="108" y="327"/>
                    </a:lnTo>
                    <a:lnTo>
                      <a:pt x="141" y="337"/>
                    </a:lnTo>
                    <a:lnTo>
                      <a:pt x="175" y="340"/>
                    </a:lnTo>
                    <a:lnTo>
                      <a:pt x="207" y="337"/>
                    </a:lnTo>
                    <a:lnTo>
                      <a:pt x="240" y="327"/>
                    </a:lnTo>
                    <a:lnTo>
                      <a:pt x="267" y="310"/>
                    </a:lnTo>
                    <a:lnTo>
                      <a:pt x="295" y="290"/>
                    </a:lnTo>
                    <a:lnTo>
                      <a:pt x="314" y="267"/>
                    </a:lnTo>
                    <a:lnTo>
                      <a:pt x="327" y="237"/>
                    </a:lnTo>
                    <a:lnTo>
                      <a:pt x="337" y="207"/>
                    </a:lnTo>
                    <a:lnTo>
                      <a:pt x="341" y="174"/>
                    </a:lnTo>
                    <a:lnTo>
                      <a:pt x="344" y="174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7" name="Freeform 1759">
                <a:extLst>
                  <a:ext uri="{FF2B5EF4-FFF2-40B4-BE49-F238E27FC236}">
                    <a16:creationId xmlns:a16="http://schemas.microsoft.com/office/drawing/2014/main" id="{794B4A2E-EE1D-4945-B661-1B2FF8AE2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12"/>
                <a:ext cx="111" cy="111"/>
              </a:xfrm>
              <a:custGeom>
                <a:avLst/>
                <a:gdLst>
                  <a:gd name="T0" fmla="*/ 329 w 332"/>
                  <a:gd name="T1" fmla="*/ 132 h 335"/>
                  <a:gd name="T2" fmla="*/ 306 w 332"/>
                  <a:gd name="T3" fmla="*/ 73 h 335"/>
                  <a:gd name="T4" fmla="*/ 259 w 332"/>
                  <a:gd name="T5" fmla="*/ 29 h 335"/>
                  <a:gd name="T6" fmla="*/ 200 w 332"/>
                  <a:gd name="T7" fmla="*/ 2 h 335"/>
                  <a:gd name="T8" fmla="*/ 132 w 332"/>
                  <a:gd name="T9" fmla="*/ 2 h 335"/>
                  <a:gd name="T10" fmla="*/ 92 w 332"/>
                  <a:gd name="T11" fmla="*/ 16 h 335"/>
                  <a:gd name="T12" fmla="*/ 72 w 332"/>
                  <a:gd name="T13" fmla="*/ 33 h 335"/>
                  <a:gd name="T14" fmla="*/ 52 w 332"/>
                  <a:gd name="T15" fmla="*/ 50 h 335"/>
                  <a:gd name="T16" fmla="*/ 32 w 332"/>
                  <a:gd name="T17" fmla="*/ 69 h 335"/>
                  <a:gd name="T18" fmla="*/ 17 w 332"/>
                  <a:gd name="T19" fmla="*/ 92 h 335"/>
                  <a:gd name="T20" fmla="*/ 2 w 332"/>
                  <a:gd name="T21" fmla="*/ 132 h 335"/>
                  <a:gd name="T22" fmla="*/ 2 w 332"/>
                  <a:gd name="T23" fmla="*/ 202 h 335"/>
                  <a:gd name="T24" fmla="*/ 26 w 332"/>
                  <a:gd name="T25" fmla="*/ 262 h 335"/>
                  <a:gd name="T26" fmla="*/ 72 w 332"/>
                  <a:gd name="T27" fmla="*/ 305 h 335"/>
                  <a:gd name="T28" fmla="*/ 132 w 332"/>
                  <a:gd name="T29" fmla="*/ 332 h 335"/>
                  <a:gd name="T30" fmla="*/ 200 w 332"/>
                  <a:gd name="T31" fmla="*/ 332 h 335"/>
                  <a:gd name="T32" fmla="*/ 259 w 332"/>
                  <a:gd name="T33" fmla="*/ 305 h 335"/>
                  <a:gd name="T34" fmla="*/ 306 w 332"/>
                  <a:gd name="T35" fmla="*/ 262 h 335"/>
                  <a:gd name="T36" fmla="*/ 329 w 332"/>
                  <a:gd name="T37" fmla="*/ 202 h 335"/>
                  <a:gd name="T38" fmla="*/ 329 w 332"/>
                  <a:gd name="T39" fmla="*/ 169 h 335"/>
                  <a:gd name="T40" fmla="*/ 316 w 332"/>
                  <a:gd name="T41" fmla="*/ 103 h 335"/>
                  <a:gd name="T42" fmla="*/ 282 w 332"/>
                  <a:gd name="T43" fmla="*/ 52 h 335"/>
                  <a:gd name="T44" fmla="*/ 229 w 332"/>
                  <a:gd name="T45" fmla="*/ 16 h 335"/>
                  <a:gd name="T46" fmla="*/ 166 w 332"/>
                  <a:gd name="T47" fmla="*/ 2 h 335"/>
                  <a:gd name="T48" fmla="*/ 103 w 332"/>
                  <a:gd name="T49" fmla="*/ 16 h 335"/>
                  <a:gd name="T50" fmla="*/ 49 w 332"/>
                  <a:gd name="T51" fmla="*/ 52 h 335"/>
                  <a:gd name="T52" fmla="*/ 17 w 332"/>
                  <a:gd name="T53" fmla="*/ 103 h 335"/>
                  <a:gd name="T54" fmla="*/ 2 w 332"/>
                  <a:gd name="T55" fmla="*/ 169 h 335"/>
                  <a:gd name="T56" fmla="*/ 17 w 332"/>
                  <a:gd name="T57" fmla="*/ 232 h 335"/>
                  <a:gd name="T58" fmla="*/ 49 w 332"/>
                  <a:gd name="T59" fmla="*/ 282 h 335"/>
                  <a:gd name="T60" fmla="*/ 103 w 332"/>
                  <a:gd name="T61" fmla="*/ 318 h 335"/>
                  <a:gd name="T62" fmla="*/ 166 w 332"/>
                  <a:gd name="T63" fmla="*/ 332 h 335"/>
                  <a:gd name="T64" fmla="*/ 229 w 332"/>
                  <a:gd name="T65" fmla="*/ 318 h 335"/>
                  <a:gd name="T66" fmla="*/ 282 w 332"/>
                  <a:gd name="T67" fmla="*/ 282 h 335"/>
                  <a:gd name="T68" fmla="*/ 316 w 332"/>
                  <a:gd name="T69" fmla="*/ 232 h 335"/>
                  <a:gd name="T70" fmla="*/ 329 w 332"/>
                  <a:gd name="T71" fmla="*/ 169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2" h="335">
                    <a:moveTo>
                      <a:pt x="332" y="169"/>
                    </a:moveTo>
                    <a:lnTo>
                      <a:pt x="329" y="132"/>
                    </a:lnTo>
                    <a:lnTo>
                      <a:pt x="318" y="103"/>
                    </a:lnTo>
                    <a:lnTo>
                      <a:pt x="306" y="73"/>
                    </a:lnTo>
                    <a:lnTo>
                      <a:pt x="286" y="50"/>
                    </a:lnTo>
                    <a:lnTo>
                      <a:pt x="259" y="29"/>
                    </a:lnTo>
                    <a:lnTo>
                      <a:pt x="232" y="12"/>
                    </a:lnTo>
                    <a:lnTo>
                      <a:pt x="200" y="2"/>
                    </a:lnTo>
                    <a:lnTo>
                      <a:pt x="166" y="0"/>
                    </a:lnTo>
                    <a:lnTo>
                      <a:pt x="132" y="2"/>
                    </a:lnTo>
                    <a:lnTo>
                      <a:pt x="99" y="12"/>
                    </a:lnTo>
                    <a:lnTo>
                      <a:pt x="92" y="16"/>
                    </a:lnTo>
                    <a:lnTo>
                      <a:pt x="82" y="25"/>
                    </a:lnTo>
                    <a:lnTo>
                      <a:pt x="72" y="33"/>
                    </a:lnTo>
                    <a:lnTo>
                      <a:pt x="59" y="40"/>
                    </a:lnTo>
                    <a:lnTo>
                      <a:pt x="52" y="50"/>
                    </a:lnTo>
                    <a:lnTo>
                      <a:pt x="42" y="59"/>
                    </a:lnTo>
                    <a:lnTo>
                      <a:pt x="32" y="69"/>
                    </a:lnTo>
                    <a:lnTo>
                      <a:pt x="26" y="80"/>
                    </a:lnTo>
                    <a:lnTo>
                      <a:pt x="17" y="92"/>
                    </a:lnTo>
                    <a:lnTo>
                      <a:pt x="12" y="103"/>
                    </a:lnTo>
                    <a:lnTo>
                      <a:pt x="2" y="132"/>
                    </a:lnTo>
                    <a:lnTo>
                      <a:pt x="0" y="169"/>
                    </a:lnTo>
                    <a:lnTo>
                      <a:pt x="2" y="202"/>
                    </a:lnTo>
                    <a:lnTo>
                      <a:pt x="12" y="232"/>
                    </a:lnTo>
                    <a:lnTo>
                      <a:pt x="26" y="262"/>
                    </a:lnTo>
                    <a:lnTo>
                      <a:pt x="46" y="285"/>
                    </a:lnTo>
                    <a:lnTo>
                      <a:pt x="72" y="305"/>
                    </a:lnTo>
                    <a:lnTo>
                      <a:pt x="99" y="322"/>
                    </a:lnTo>
                    <a:lnTo>
                      <a:pt x="132" y="332"/>
                    </a:lnTo>
                    <a:lnTo>
                      <a:pt x="166" y="335"/>
                    </a:lnTo>
                    <a:lnTo>
                      <a:pt x="200" y="332"/>
                    </a:lnTo>
                    <a:lnTo>
                      <a:pt x="232" y="322"/>
                    </a:lnTo>
                    <a:lnTo>
                      <a:pt x="259" y="305"/>
                    </a:lnTo>
                    <a:lnTo>
                      <a:pt x="286" y="285"/>
                    </a:lnTo>
                    <a:lnTo>
                      <a:pt x="306" y="262"/>
                    </a:lnTo>
                    <a:lnTo>
                      <a:pt x="318" y="232"/>
                    </a:lnTo>
                    <a:lnTo>
                      <a:pt x="329" y="202"/>
                    </a:lnTo>
                    <a:lnTo>
                      <a:pt x="332" y="169"/>
                    </a:lnTo>
                    <a:lnTo>
                      <a:pt x="329" y="169"/>
                    </a:lnTo>
                    <a:lnTo>
                      <a:pt x="326" y="136"/>
                    </a:lnTo>
                    <a:lnTo>
                      <a:pt x="316" y="103"/>
                    </a:lnTo>
                    <a:lnTo>
                      <a:pt x="301" y="75"/>
                    </a:lnTo>
                    <a:lnTo>
                      <a:pt x="282" y="52"/>
                    </a:lnTo>
                    <a:lnTo>
                      <a:pt x="255" y="33"/>
                    </a:lnTo>
                    <a:lnTo>
                      <a:pt x="229" y="16"/>
                    </a:lnTo>
                    <a:lnTo>
                      <a:pt x="200" y="6"/>
                    </a:lnTo>
                    <a:lnTo>
                      <a:pt x="166" y="2"/>
                    </a:lnTo>
                    <a:lnTo>
                      <a:pt x="132" y="6"/>
                    </a:lnTo>
                    <a:lnTo>
                      <a:pt x="103" y="16"/>
                    </a:lnTo>
                    <a:lnTo>
                      <a:pt x="72" y="33"/>
                    </a:lnTo>
                    <a:lnTo>
                      <a:pt x="49" y="52"/>
                    </a:lnTo>
                    <a:lnTo>
                      <a:pt x="30" y="75"/>
                    </a:lnTo>
                    <a:lnTo>
                      <a:pt x="17" y="103"/>
                    </a:lnTo>
                    <a:lnTo>
                      <a:pt x="7" y="136"/>
                    </a:lnTo>
                    <a:lnTo>
                      <a:pt x="2" y="169"/>
                    </a:lnTo>
                    <a:lnTo>
                      <a:pt x="7" y="199"/>
                    </a:lnTo>
                    <a:lnTo>
                      <a:pt x="17" y="232"/>
                    </a:lnTo>
                    <a:lnTo>
                      <a:pt x="30" y="259"/>
                    </a:lnTo>
                    <a:lnTo>
                      <a:pt x="49" y="282"/>
                    </a:lnTo>
                    <a:lnTo>
                      <a:pt x="72" y="302"/>
                    </a:lnTo>
                    <a:lnTo>
                      <a:pt x="103" y="318"/>
                    </a:lnTo>
                    <a:lnTo>
                      <a:pt x="132" y="328"/>
                    </a:lnTo>
                    <a:lnTo>
                      <a:pt x="166" y="332"/>
                    </a:lnTo>
                    <a:lnTo>
                      <a:pt x="200" y="328"/>
                    </a:lnTo>
                    <a:lnTo>
                      <a:pt x="229" y="318"/>
                    </a:lnTo>
                    <a:lnTo>
                      <a:pt x="255" y="302"/>
                    </a:lnTo>
                    <a:lnTo>
                      <a:pt x="282" y="282"/>
                    </a:lnTo>
                    <a:lnTo>
                      <a:pt x="301" y="259"/>
                    </a:lnTo>
                    <a:lnTo>
                      <a:pt x="316" y="232"/>
                    </a:lnTo>
                    <a:lnTo>
                      <a:pt x="326" y="199"/>
                    </a:lnTo>
                    <a:lnTo>
                      <a:pt x="329" y="169"/>
                    </a:lnTo>
                    <a:lnTo>
                      <a:pt x="332" y="169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8" name="Freeform 1760">
                <a:extLst>
                  <a:ext uri="{FF2B5EF4-FFF2-40B4-BE49-F238E27FC236}">
                    <a16:creationId xmlns:a16="http://schemas.microsoft.com/office/drawing/2014/main" id="{C5E87E6A-F4C0-464E-A96B-F1E4873C2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12"/>
                <a:ext cx="109" cy="110"/>
              </a:xfrm>
              <a:custGeom>
                <a:avLst/>
                <a:gdLst>
                  <a:gd name="T0" fmla="*/ 323 w 327"/>
                  <a:gd name="T1" fmla="*/ 134 h 330"/>
                  <a:gd name="T2" fmla="*/ 300 w 327"/>
                  <a:gd name="T3" fmla="*/ 73 h 330"/>
                  <a:gd name="T4" fmla="*/ 254 w 327"/>
                  <a:gd name="T5" fmla="*/ 31 h 330"/>
                  <a:gd name="T6" fmla="*/ 197 w 327"/>
                  <a:gd name="T7" fmla="*/ 4 h 330"/>
                  <a:gd name="T8" fmla="*/ 131 w 327"/>
                  <a:gd name="T9" fmla="*/ 4 h 330"/>
                  <a:gd name="T10" fmla="*/ 70 w 327"/>
                  <a:gd name="T11" fmla="*/ 31 h 330"/>
                  <a:gd name="T12" fmla="*/ 28 w 327"/>
                  <a:gd name="T13" fmla="*/ 73 h 330"/>
                  <a:gd name="T14" fmla="*/ 5 w 327"/>
                  <a:gd name="T15" fmla="*/ 134 h 330"/>
                  <a:gd name="T16" fmla="*/ 5 w 327"/>
                  <a:gd name="T17" fmla="*/ 197 h 330"/>
                  <a:gd name="T18" fmla="*/ 28 w 327"/>
                  <a:gd name="T19" fmla="*/ 257 h 330"/>
                  <a:gd name="T20" fmla="*/ 70 w 327"/>
                  <a:gd name="T21" fmla="*/ 300 h 330"/>
                  <a:gd name="T22" fmla="*/ 131 w 327"/>
                  <a:gd name="T23" fmla="*/ 326 h 330"/>
                  <a:gd name="T24" fmla="*/ 197 w 327"/>
                  <a:gd name="T25" fmla="*/ 326 h 330"/>
                  <a:gd name="T26" fmla="*/ 254 w 327"/>
                  <a:gd name="T27" fmla="*/ 300 h 330"/>
                  <a:gd name="T28" fmla="*/ 300 w 327"/>
                  <a:gd name="T29" fmla="*/ 257 h 330"/>
                  <a:gd name="T30" fmla="*/ 323 w 327"/>
                  <a:gd name="T31" fmla="*/ 197 h 330"/>
                  <a:gd name="T32" fmla="*/ 323 w 327"/>
                  <a:gd name="T33" fmla="*/ 167 h 330"/>
                  <a:gd name="T34" fmla="*/ 310 w 327"/>
                  <a:gd name="T35" fmla="*/ 103 h 330"/>
                  <a:gd name="T36" fmla="*/ 277 w 327"/>
                  <a:gd name="T37" fmla="*/ 54 h 330"/>
                  <a:gd name="T38" fmla="*/ 226 w 327"/>
                  <a:gd name="T39" fmla="*/ 17 h 330"/>
                  <a:gd name="T40" fmla="*/ 163 w 327"/>
                  <a:gd name="T41" fmla="*/ 8 h 330"/>
                  <a:gd name="T42" fmla="*/ 100 w 327"/>
                  <a:gd name="T43" fmla="*/ 17 h 330"/>
                  <a:gd name="T44" fmla="*/ 51 w 327"/>
                  <a:gd name="T45" fmla="*/ 54 h 330"/>
                  <a:gd name="T46" fmla="*/ 17 w 327"/>
                  <a:gd name="T47" fmla="*/ 103 h 330"/>
                  <a:gd name="T48" fmla="*/ 5 w 327"/>
                  <a:gd name="T49" fmla="*/ 167 h 330"/>
                  <a:gd name="T50" fmla="*/ 17 w 327"/>
                  <a:gd name="T51" fmla="*/ 227 h 330"/>
                  <a:gd name="T52" fmla="*/ 51 w 327"/>
                  <a:gd name="T53" fmla="*/ 277 h 330"/>
                  <a:gd name="T54" fmla="*/ 100 w 327"/>
                  <a:gd name="T55" fmla="*/ 313 h 330"/>
                  <a:gd name="T56" fmla="*/ 163 w 327"/>
                  <a:gd name="T57" fmla="*/ 326 h 330"/>
                  <a:gd name="T58" fmla="*/ 226 w 327"/>
                  <a:gd name="T59" fmla="*/ 313 h 330"/>
                  <a:gd name="T60" fmla="*/ 277 w 327"/>
                  <a:gd name="T61" fmla="*/ 277 h 330"/>
                  <a:gd name="T62" fmla="*/ 310 w 327"/>
                  <a:gd name="T63" fmla="*/ 227 h 330"/>
                  <a:gd name="T64" fmla="*/ 323 w 327"/>
                  <a:gd name="T65" fmla="*/ 167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7" h="330">
                    <a:moveTo>
                      <a:pt x="327" y="167"/>
                    </a:moveTo>
                    <a:lnTo>
                      <a:pt x="323" y="134"/>
                    </a:lnTo>
                    <a:lnTo>
                      <a:pt x="314" y="101"/>
                    </a:lnTo>
                    <a:lnTo>
                      <a:pt x="300" y="73"/>
                    </a:lnTo>
                    <a:lnTo>
                      <a:pt x="280" y="50"/>
                    </a:lnTo>
                    <a:lnTo>
                      <a:pt x="254" y="31"/>
                    </a:lnTo>
                    <a:lnTo>
                      <a:pt x="226" y="14"/>
                    </a:lnTo>
                    <a:lnTo>
                      <a:pt x="197" y="4"/>
                    </a:lnTo>
                    <a:lnTo>
                      <a:pt x="163" y="0"/>
                    </a:lnTo>
                    <a:lnTo>
                      <a:pt x="131" y="4"/>
                    </a:lnTo>
                    <a:lnTo>
                      <a:pt x="100" y="14"/>
                    </a:lnTo>
                    <a:lnTo>
                      <a:pt x="70" y="31"/>
                    </a:lnTo>
                    <a:lnTo>
                      <a:pt x="47" y="50"/>
                    </a:lnTo>
                    <a:lnTo>
                      <a:pt x="28" y="73"/>
                    </a:lnTo>
                    <a:lnTo>
                      <a:pt x="14" y="101"/>
                    </a:lnTo>
                    <a:lnTo>
                      <a:pt x="5" y="134"/>
                    </a:lnTo>
                    <a:lnTo>
                      <a:pt x="0" y="167"/>
                    </a:lnTo>
                    <a:lnTo>
                      <a:pt x="5" y="197"/>
                    </a:lnTo>
                    <a:lnTo>
                      <a:pt x="14" y="230"/>
                    </a:lnTo>
                    <a:lnTo>
                      <a:pt x="28" y="257"/>
                    </a:lnTo>
                    <a:lnTo>
                      <a:pt x="47" y="280"/>
                    </a:lnTo>
                    <a:lnTo>
                      <a:pt x="70" y="300"/>
                    </a:lnTo>
                    <a:lnTo>
                      <a:pt x="100" y="316"/>
                    </a:lnTo>
                    <a:lnTo>
                      <a:pt x="131" y="326"/>
                    </a:lnTo>
                    <a:lnTo>
                      <a:pt x="163" y="330"/>
                    </a:lnTo>
                    <a:lnTo>
                      <a:pt x="197" y="326"/>
                    </a:lnTo>
                    <a:lnTo>
                      <a:pt x="226" y="316"/>
                    </a:lnTo>
                    <a:lnTo>
                      <a:pt x="254" y="300"/>
                    </a:lnTo>
                    <a:lnTo>
                      <a:pt x="280" y="280"/>
                    </a:lnTo>
                    <a:lnTo>
                      <a:pt x="300" y="257"/>
                    </a:lnTo>
                    <a:lnTo>
                      <a:pt x="314" y="230"/>
                    </a:lnTo>
                    <a:lnTo>
                      <a:pt x="323" y="197"/>
                    </a:lnTo>
                    <a:lnTo>
                      <a:pt x="327" y="167"/>
                    </a:lnTo>
                    <a:lnTo>
                      <a:pt x="323" y="167"/>
                    </a:lnTo>
                    <a:lnTo>
                      <a:pt x="320" y="134"/>
                    </a:lnTo>
                    <a:lnTo>
                      <a:pt x="310" y="103"/>
                    </a:lnTo>
                    <a:lnTo>
                      <a:pt x="297" y="78"/>
                    </a:lnTo>
                    <a:lnTo>
                      <a:pt x="277" y="54"/>
                    </a:lnTo>
                    <a:lnTo>
                      <a:pt x="254" y="33"/>
                    </a:lnTo>
                    <a:lnTo>
                      <a:pt x="226" y="17"/>
                    </a:lnTo>
                    <a:lnTo>
                      <a:pt x="197" y="10"/>
                    </a:lnTo>
                    <a:lnTo>
                      <a:pt x="163" y="8"/>
                    </a:lnTo>
                    <a:lnTo>
                      <a:pt x="131" y="10"/>
                    </a:lnTo>
                    <a:lnTo>
                      <a:pt x="100" y="17"/>
                    </a:lnTo>
                    <a:lnTo>
                      <a:pt x="74" y="33"/>
                    </a:lnTo>
                    <a:lnTo>
                      <a:pt x="51" y="54"/>
                    </a:lnTo>
                    <a:lnTo>
                      <a:pt x="30" y="78"/>
                    </a:lnTo>
                    <a:lnTo>
                      <a:pt x="17" y="103"/>
                    </a:lnTo>
                    <a:lnTo>
                      <a:pt x="7" y="134"/>
                    </a:lnTo>
                    <a:lnTo>
                      <a:pt x="5" y="167"/>
                    </a:lnTo>
                    <a:lnTo>
                      <a:pt x="7" y="197"/>
                    </a:lnTo>
                    <a:lnTo>
                      <a:pt x="17" y="227"/>
                    </a:lnTo>
                    <a:lnTo>
                      <a:pt x="30" y="252"/>
                    </a:lnTo>
                    <a:lnTo>
                      <a:pt x="51" y="277"/>
                    </a:lnTo>
                    <a:lnTo>
                      <a:pt x="74" y="297"/>
                    </a:lnTo>
                    <a:lnTo>
                      <a:pt x="100" y="313"/>
                    </a:lnTo>
                    <a:lnTo>
                      <a:pt x="131" y="323"/>
                    </a:lnTo>
                    <a:lnTo>
                      <a:pt x="163" y="326"/>
                    </a:lnTo>
                    <a:lnTo>
                      <a:pt x="197" y="323"/>
                    </a:lnTo>
                    <a:lnTo>
                      <a:pt x="226" y="313"/>
                    </a:lnTo>
                    <a:lnTo>
                      <a:pt x="254" y="297"/>
                    </a:lnTo>
                    <a:lnTo>
                      <a:pt x="277" y="277"/>
                    </a:lnTo>
                    <a:lnTo>
                      <a:pt x="297" y="252"/>
                    </a:lnTo>
                    <a:lnTo>
                      <a:pt x="310" y="227"/>
                    </a:lnTo>
                    <a:lnTo>
                      <a:pt x="320" y="197"/>
                    </a:lnTo>
                    <a:lnTo>
                      <a:pt x="323" y="167"/>
                    </a:lnTo>
                    <a:lnTo>
                      <a:pt x="327" y="167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89" name="Freeform 1761">
                <a:extLst>
                  <a:ext uri="{FF2B5EF4-FFF2-40B4-BE49-F238E27FC236}">
                    <a16:creationId xmlns:a16="http://schemas.microsoft.com/office/drawing/2014/main" id="{7833059A-5124-4817-87C9-02CA46C7D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215"/>
                <a:ext cx="107" cy="106"/>
              </a:xfrm>
              <a:custGeom>
                <a:avLst/>
                <a:gdLst>
                  <a:gd name="T0" fmla="*/ 316 w 320"/>
                  <a:gd name="T1" fmla="*/ 126 h 319"/>
                  <a:gd name="T2" fmla="*/ 293 w 320"/>
                  <a:gd name="T3" fmla="*/ 70 h 319"/>
                  <a:gd name="T4" fmla="*/ 249 w 320"/>
                  <a:gd name="T5" fmla="*/ 26 h 319"/>
                  <a:gd name="T6" fmla="*/ 192 w 320"/>
                  <a:gd name="T7" fmla="*/ 3 h 319"/>
                  <a:gd name="T8" fmla="*/ 126 w 320"/>
                  <a:gd name="T9" fmla="*/ 3 h 319"/>
                  <a:gd name="T10" fmla="*/ 70 w 320"/>
                  <a:gd name="T11" fmla="*/ 26 h 319"/>
                  <a:gd name="T12" fmla="*/ 26 w 320"/>
                  <a:gd name="T13" fmla="*/ 70 h 319"/>
                  <a:gd name="T14" fmla="*/ 3 w 320"/>
                  <a:gd name="T15" fmla="*/ 126 h 319"/>
                  <a:gd name="T16" fmla="*/ 3 w 320"/>
                  <a:gd name="T17" fmla="*/ 190 h 319"/>
                  <a:gd name="T18" fmla="*/ 26 w 320"/>
                  <a:gd name="T19" fmla="*/ 245 h 319"/>
                  <a:gd name="T20" fmla="*/ 70 w 320"/>
                  <a:gd name="T21" fmla="*/ 289 h 319"/>
                  <a:gd name="T22" fmla="*/ 126 w 320"/>
                  <a:gd name="T23" fmla="*/ 316 h 319"/>
                  <a:gd name="T24" fmla="*/ 192 w 320"/>
                  <a:gd name="T25" fmla="*/ 316 h 319"/>
                  <a:gd name="T26" fmla="*/ 249 w 320"/>
                  <a:gd name="T27" fmla="*/ 289 h 319"/>
                  <a:gd name="T28" fmla="*/ 293 w 320"/>
                  <a:gd name="T29" fmla="*/ 245 h 319"/>
                  <a:gd name="T30" fmla="*/ 316 w 320"/>
                  <a:gd name="T31" fmla="*/ 190 h 319"/>
                  <a:gd name="T32" fmla="*/ 316 w 320"/>
                  <a:gd name="T33" fmla="*/ 159 h 319"/>
                  <a:gd name="T34" fmla="*/ 303 w 320"/>
                  <a:gd name="T35" fmla="*/ 95 h 319"/>
                  <a:gd name="T36" fmla="*/ 270 w 320"/>
                  <a:gd name="T37" fmla="*/ 46 h 319"/>
                  <a:gd name="T38" fmla="*/ 219 w 320"/>
                  <a:gd name="T39" fmla="*/ 13 h 319"/>
                  <a:gd name="T40" fmla="*/ 160 w 320"/>
                  <a:gd name="T41" fmla="*/ 3 h 319"/>
                  <a:gd name="T42" fmla="*/ 100 w 320"/>
                  <a:gd name="T43" fmla="*/ 13 h 319"/>
                  <a:gd name="T44" fmla="*/ 49 w 320"/>
                  <a:gd name="T45" fmla="*/ 46 h 319"/>
                  <a:gd name="T46" fmla="*/ 16 w 320"/>
                  <a:gd name="T47" fmla="*/ 95 h 319"/>
                  <a:gd name="T48" fmla="*/ 3 w 320"/>
                  <a:gd name="T49" fmla="*/ 159 h 319"/>
                  <a:gd name="T50" fmla="*/ 16 w 320"/>
                  <a:gd name="T51" fmla="*/ 219 h 319"/>
                  <a:gd name="T52" fmla="*/ 49 w 320"/>
                  <a:gd name="T53" fmla="*/ 270 h 319"/>
                  <a:gd name="T54" fmla="*/ 100 w 320"/>
                  <a:gd name="T55" fmla="*/ 302 h 319"/>
                  <a:gd name="T56" fmla="*/ 160 w 320"/>
                  <a:gd name="T57" fmla="*/ 312 h 319"/>
                  <a:gd name="T58" fmla="*/ 219 w 320"/>
                  <a:gd name="T59" fmla="*/ 302 h 319"/>
                  <a:gd name="T60" fmla="*/ 270 w 320"/>
                  <a:gd name="T61" fmla="*/ 270 h 319"/>
                  <a:gd name="T62" fmla="*/ 303 w 320"/>
                  <a:gd name="T63" fmla="*/ 219 h 319"/>
                  <a:gd name="T64" fmla="*/ 316 w 320"/>
                  <a:gd name="T65" fmla="*/ 159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0" h="319">
                    <a:moveTo>
                      <a:pt x="320" y="159"/>
                    </a:moveTo>
                    <a:lnTo>
                      <a:pt x="316" y="126"/>
                    </a:lnTo>
                    <a:lnTo>
                      <a:pt x="305" y="95"/>
                    </a:lnTo>
                    <a:lnTo>
                      <a:pt x="293" y="70"/>
                    </a:lnTo>
                    <a:lnTo>
                      <a:pt x="272" y="46"/>
                    </a:lnTo>
                    <a:lnTo>
                      <a:pt x="249" y="26"/>
                    </a:lnTo>
                    <a:lnTo>
                      <a:pt x="223" y="11"/>
                    </a:lnTo>
                    <a:lnTo>
                      <a:pt x="192" y="3"/>
                    </a:lnTo>
                    <a:lnTo>
                      <a:pt x="160" y="0"/>
                    </a:lnTo>
                    <a:lnTo>
                      <a:pt x="126" y="3"/>
                    </a:lnTo>
                    <a:lnTo>
                      <a:pt x="95" y="11"/>
                    </a:lnTo>
                    <a:lnTo>
                      <a:pt x="70" y="26"/>
                    </a:lnTo>
                    <a:lnTo>
                      <a:pt x="46" y="46"/>
                    </a:lnTo>
                    <a:lnTo>
                      <a:pt x="26" y="70"/>
                    </a:lnTo>
                    <a:lnTo>
                      <a:pt x="13" y="95"/>
                    </a:lnTo>
                    <a:lnTo>
                      <a:pt x="3" y="126"/>
                    </a:lnTo>
                    <a:lnTo>
                      <a:pt x="0" y="159"/>
                    </a:lnTo>
                    <a:lnTo>
                      <a:pt x="3" y="190"/>
                    </a:lnTo>
                    <a:lnTo>
                      <a:pt x="13" y="219"/>
                    </a:lnTo>
                    <a:lnTo>
                      <a:pt x="26" y="245"/>
                    </a:lnTo>
                    <a:lnTo>
                      <a:pt x="46" y="270"/>
                    </a:lnTo>
                    <a:lnTo>
                      <a:pt x="70" y="289"/>
                    </a:lnTo>
                    <a:lnTo>
                      <a:pt x="95" y="305"/>
                    </a:lnTo>
                    <a:lnTo>
                      <a:pt x="126" y="316"/>
                    </a:lnTo>
                    <a:lnTo>
                      <a:pt x="160" y="319"/>
                    </a:lnTo>
                    <a:lnTo>
                      <a:pt x="192" y="316"/>
                    </a:lnTo>
                    <a:lnTo>
                      <a:pt x="223" y="305"/>
                    </a:lnTo>
                    <a:lnTo>
                      <a:pt x="249" y="289"/>
                    </a:lnTo>
                    <a:lnTo>
                      <a:pt x="272" y="270"/>
                    </a:lnTo>
                    <a:lnTo>
                      <a:pt x="293" y="245"/>
                    </a:lnTo>
                    <a:lnTo>
                      <a:pt x="305" y="219"/>
                    </a:lnTo>
                    <a:lnTo>
                      <a:pt x="316" y="190"/>
                    </a:lnTo>
                    <a:lnTo>
                      <a:pt x="320" y="159"/>
                    </a:lnTo>
                    <a:lnTo>
                      <a:pt x="316" y="159"/>
                    </a:lnTo>
                    <a:lnTo>
                      <a:pt x="312" y="126"/>
                    </a:lnTo>
                    <a:lnTo>
                      <a:pt x="303" y="95"/>
                    </a:lnTo>
                    <a:lnTo>
                      <a:pt x="289" y="70"/>
                    </a:lnTo>
                    <a:lnTo>
                      <a:pt x="270" y="46"/>
                    </a:lnTo>
                    <a:lnTo>
                      <a:pt x="246" y="30"/>
                    </a:lnTo>
                    <a:lnTo>
                      <a:pt x="219" y="13"/>
                    </a:lnTo>
                    <a:lnTo>
                      <a:pt x="190" y="6"/>
                    </a:lnTo>
                    <a:lnTo>
                      <a:pt x="160" y="3"/>
                    </a:lnTo>
                    <a:lnTo>
                      <a:pt x="129" y="6"/>
                    </a:lnTo>
                    <a:lnTo>
                      <a:pt x="100" y="13"/>
                    </a:lnTo>
                    <a:lnTo>
                      <a:pt x="72" y="30"/>
                    </a:lnTo>
                    <a:lnTo>
                      <a:pt x="49" y="46"/>
                    </a:lnTo>
                    <a:lnTo>
                      <a:pt x="30" y="70"/>
                    </a:lnTo>
                    <a:lnTo>
                      <a:pt x="16" y="95"/>
                    </a:lnTo>
                    <a:lnTo>
                      <a:pt x="6" y="126"/>
                    </a:lnTo>
                    <a:lnTo>
                      <a:pt x="3" y="159"/>
                    </a:lnTo>
                    <a:lnTo>
                      <a:pt x="6" y="190"/>
                    </a:lnTo>
                    <a:lnTo>
                      <a:pt x="16" y="219"/>
                    </a:lnTo>
                    <a:lnTo>
                      <a:pt x="30" y="245"/>
                    </a:lnTo>
                    <a:lnTo>
                      <a:pt x="49" y="270"/>
                    </a:lnTo>
                    <a:lnTo>
                      <a:pt x="72" y="285"/>
                    </a:lnTo>
                    <a:lnTo>
                      <a:pt x="100" y="302"/>
                    </a:lnTo>
                    <a:lnTo>
                      <a:pt x="129" y="310"/>
                    </a:lnTo>
                    <a:lnTo>
                      <a:pt x="160" y="312"/>
                    </a:lnTo>
                    <a:lnTo>
                      <a:pt x="190" y="310"/>
                    </a:lnTo>
                    <a:lnTo>
                      <a:pt x="219" y="302"/>
                    </a:lnTo>
                    <a:lnTo>
                      <a:pt x="246" y="285"/>
                    </a:lnTo>
                    <a:lnTo>
                      <a:pt x="270" y="270"/>
                    </a:lnTo>
                    <a:lnTo>
                      <a:pt x="289" y="245"/>
                    </a:lnTo>
                    <a:lnTo>
                      <a:pt x="303" y="219"/>
                    </a:lnTo>
                    <a:lnTo>
                      <a:pt x="312" y="190"/>
                    </a:lnTo>
                    <a:lnTo>
                      <a:pt x="316" y="159"/>
                    </a:lnTo>
                    <a:lnTo>
                      <a:pt x="320" y="159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0" name="Freeform 1762">
                <a:extLst>
                  <a:ext uri="{FF2B5EF4-FFF2-40B4-BE49-F238E27FC236}">
                    <a16:creationId xmlns:a16="http://schemas.microsoft.com/office/drawing/2014/main" id="{42E81EDB-2B17-43E3-BBD5-DAFDF8931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216"/>
                <a:ext cx="104" cy="103"/>
              </a:xfrm>
              <a:custGeom>
                <a:avLst/>
                <a:gdLst>
                  <a:gd name="T0" fmla="*/ 310 w 313"/>
                  <a:gd name="T1" fmla="*/ 124 h 310"/>
                  <a:gd name="T2" fmla="*/ 287 w 313"/>
                  <a:gd name="T3" fmla="*/ 68 h 310"/>
                  <a:gd name="T4" fmla="*/ 242 w 313"/>
                  <a:gd name="T5" fmla="*/ 28 h 310"/>
                  <a:gd name="T6" fmla="*/ 187 w 313"/>
                  <a:gd name="T7" fmla="*/ 4 h 310"/>
                  <a:gd name="T8" fmla="*/ 127 w 313"/>
                  <a:gd name="T9" fmla="*/ 4 h 310"/>
                  <a:gd name="T10" fmla="*/ 70 w 313"/>
                  <a:gd name="T11" fmla="*/ 28 h 310"/>
                  <a:gd name="T12" fmla="*/ 28 w 313"/>
                  <a:gd name="T13" fmla="*/ 68 h 310"/>
                  <a:gd name="T14" fmla="*/ 4 w 313"/>
                  <a:gd name="T15" fmla="*/ 124 h 310"/>
                  <a:gd name="T16" fmla="*/ 4 w 313"/>
                  <a:gd name="T17" fmla="*/ 187 h 310"/>
                  <a:gd name="T18" fmla="*/ 28 w 313"/>
                  <a:gd name="T19" fmla="*/ 242 h 310"/>
                  <a:gd name="T20" fmla="*/ 70 w 313"/>
                  <a:gd name="T21" fmla="*/ 282 h 310"/>
                  <a:gd name="T22" fmla="*/ 127 w 313"/>
                  <a:gd name="T23" fmla="*/ 306 h 310"/>
                  <a:gd name="T24" fmla="*/ 187 w 313"/>
                  <a:gd name="T25" fmla="*/ 306 h 310"/>
                  <a:gd name="T26" fmla="*/ 242 w 313"/>
                  <a:gd name="T27" fmla="*/ 282 h 310"/>
                  <a:gd name="T28" fmla="*/ 287 w 313"/>
                  <a:gd name="T29" fmla="*/ 242 h 310"/>
                  <a:gd name="T30" fmla="*/ 310 w 313"/>
                  <a:gd name="T31" fmla="*/ 187 h 310"/>
                  <a:gd name="T32" fmla="*/ 310 w 313"/>
                  <a:gd name="T33" fmla="*/ 157 h 310"/>
                  <a:gd name="T34" fmla="*/ 297 w 313"/>
                  <a:gd name="T35" fmla="*/ 97 h 310"/>
                  <a:gd name="T36" fmla="*/ 263 w 313"/>
                  <a:gd name="T37" fmla="*/ 47 h 310"/>
                  <a:gd name="T38" fmla="*/ 217 w 313"/>
                  <a:gd name="T39" fmla="*/ 17 h 310"/>
                  <a:gd name="T40" fmla="*/ 156 w 313"/>
                  <a:gd name="T41" fmla="*/ 4 h 310"/>
                  <a:gd name="T42" fmla="*/ 97 w 313"/>
                  <a:gd name="T43" fmla="*/ 17 h 310"/>
                  <a:gd name="T44" fmla="*/ 50 w 313"/>
                  <a:gd name="T45" fmla="*/ 47 h 310"/>
                  <a:gd name="T46" fmla="*/ 17 w 313"/>
                  <a:gd name="T47" fmla="*/ 97 h 310"/>
                  <a:gd name="T48" fmla="*/ 4 w 313"/>
                  <a:gd name="T49" fmla="*/ 157 h 310"/>
                  <a:gd name="T50" fmla="*/ 17 w 313"/>
                  <a:gd name="T51" fmla="*/ 213 h 310"/>
                  <a:gd name="T52" fmla="*/ 50 w 313"/>
                  <a:gd name="T53" fmla="*/ 263 h 310"/>
                  <a:gd name="T54" fmla="*/ 97 w 313"/>
                  <a:gd name="T55" fmla="*/ 297 h 310"/>
                  <a:gd name="T56" fmla="*/ 156 w 313"/>
                  <a:gd name="T57" fmla="*/ 306 h 310"/>
                  <a:gd name="T58" fmla="*/ 217 w 313"/>
                  <a:gd name="T59" fmla="*/ 297 h 310"/>
                  <a:gd name="T60" fmla="*/ 263 w 313"/>
                  <a:gd name="T61" fmla="*/ 263 h 310"/>
                  <a:gd name="T62" fmla="*/ 297 w 313"/>
                  <a:gd name="T63" fmla="*/ 213 h 310"/>
                  <a:gd name="T64" fmla="*/ 310 w 313"/>
                  <a:gd name="T65" fmla="*/ 15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3" h="310">
                    <a:moveTo>
                      <a:pt x="313" y="157"/>
                    </a:moveTo>
                    <a:lnTo>
                      <a:pt x="310" y="124"/>
                    </a:lnTo>
                    <a:lnTo>
                      <a:pt x="299" y="93"/>
                    </a:lnTo>
                    <a:lnTo>
                      <a:pt x="287" y="68"/>
                    </a:lnTo>
                    <a:lnTo>
                      <a:pt x="267" y="44"/>
                    </a:lnTo>
                    <a:lnTo>
                      <a:pt x="242" y="28"/>
                    </a:lnTo>
                    <a:lnTo>
                      <a:pt x="217" y="10"/>
                    </a:lnTo>
                    <a:lnTo>
                      <a:pt x="187" y="4"/>
                    </a:lnTo>
                    <a:lnTo>
                      <a:pt x="156" y="0"/>
                    </a:lnTo>
                    <a:lnTo>
                      <a:pt x="127" y="4"/>
                    </a:lnTo>
                    <a:lnTo>
                      <a:pt x="97" y="10"/>
                    </a:lnTo>
                    <a:lnTo>
                      <a:pt x="70" y="28"/>
                    </a:lnTo>
                    <a:lnTo>
                      <a:pt x="47" y="44"/>
                    </a:lnTo>
                    <a:lnTo>
                      <a:pt x="28" y="68"/>
                    </a:lnTo>
                    <a:lnTo>
                      <a:pt x="14" y="93"/>
                    </a:lnTo>
                    <a:lnTo>
                      <a:pt x="4" y="124"/>
                    </a:lnTo>
                    <a:lnTo>
                      <a:pt x="0" y="157"/>
                    </a:lnTo>
                    <a:lnTo>
                      <a:pt x="4" y="187"/>
                    </a:lnTo>
                    <a:lnTo>
                      <a:pt x="14" y="217"/>
                    </a:lnTo>
                    <a:lnTo>
                      <a:pt x="28" y="242"/>
                    </a:lnTo>
                    <a:lnTo>
                      <a:pt x="47" y="267"/>
                    </a:lnTo>
                    <a:lnTo>
                      <a:pt x="70" y="282"/>
                    </a:lnTo>
                    <a:lnTo>
                      <a:pt x="97" y="300"/>
                    </a:lnTo>
                    <a:lnTo>
                      <a:pt x="127" y="306"/>
                    </a:lnTo>
                    <a:lnTo>
                      <a:pt x="156" y="310"/>
                    </a:lnTo>
                    <a:lnTo>
                      <a:pt x="187" y="306"/>
                    </a:lnTo>
                    <a:lnTo>
                      <a:pt x="217" y="300"/>
                    </a:lnTo>
                    <a:lnTo>
                      <a:pt x="242" y="282"/>
                    </a:lnTo>
                    <a:lnTo>
                      <a:pt x="267" y="267"/>
                    </a:lnTo>
                    <a:lnTo>
                      <a:pt x="287" y="242"/>
                    </a:lnTo>
                    <a:lnTo>
                      <a:pt x="299" y="217"/>
                    </a:lnTo>
                    <a:lnTo>
                      <a:pt x="310" y="187"/>
                    </a:lnTo>
                    <a:lnTo>
                      <a:pt x="313" y="157"/>
                    </a:lnTo>
                    <a:lnTo>
                      <a:pt x="310" y="157"/>
                    </a:lnTo>
                    <a:lnTo>
                      <a:pt x="307" y="124"/>
                    </a:lnTo>
                    <a:lnTo>
                      <a:pt x="297" y="97"/>
                    </a:lnTo>
                    <a:lnTo>
                      <a:pt x="282" y="70"/>
                    </a:lnTo>
                    <a:lnTo>
                      <a:pt x="263" y="47"/>
                    </a:lnTo>
                    <a:lnTo>
                      <a:pt x="240" y="30"/>
                    </a:lnTo>
                    <a:lnTo>
                      <a:pt x="217" y="17"/>
                    </a:lnTo>
                    <a:lnTo>
                      <a:pt x="187" y="7"/>
                    </a:lnTo>
                    <a:lnTo>
                      <a:pt x="156" y="4"/>
                    </a:lnTo>
                    <a:lnTo>
                      <a:pt x="127" y="7"/>
                    </a:lnTo>
                    <a:lnTo>
                      <a:pt x="97" y="17"/>
                    </a:lnTo>
                    <a:lnTo>
                      <a:pt x="70" y="30"/>
                    </a:lnTo>
                    <a:lnTo>
                      <a:pt x="50" y="47"/>
                    </a:lnTo>
                    <a:lnTo>
                      <a:pt x="30" y="70"/>
                    </a:lnTo>
                    <a:lnTo>
                      <a:pt x="17" y="97"/>
                    </a:lnTo>
                    <a:lnTo>
                      <a:pt x="7" y="124"/>
                    </a:lnTo>
                    <a:lnTo>
                      <a:pt x="4" y="157"/>
                    </a:lnTo>
                    <a:lnTo>
                      <a:pt x="7" y="187"/>
                    </a:lnTo>
                    <a:lnTo>
                      <a:pt x="17" y="213"/>
                    </a:lnTo>
                    <a:lnTo>
                      <a:pt x="30" y="240"/>
                    </a:lnTo>
                    <a:lnTo>
                      <a:pt x="50" y="263"/>
                    </a:lnTo>
                    <a:lnTo>
                      <a:pt x="70" y="280"/>
                    </a:lnTo>
                    <a:lnTo>
                      <a:pt x="97" y="297"/>
                    </a:lnTo>
                    <a:lnTo>
                      <a:pt x="127" y="303"/>
                    </a:lnTo>
                    <a:lnTo>
                      <a:pt x="156" y="306"/>
                    </a:lnTo>
                    <a:lnTo>
                      <a:pt x="187" y="303"/>
                    </a:lnTo>
                    <a:lnTo>
                      <a:pt x="217" y="297"/>
                    </a:lnTo>
                    <a:lnTo>
                      <a:pt x="240" y="280"/>
                    </a:lnTo>
                    <a:lnTo>
                      <a:pt x="263" y="263"/>
                    </a:lnTo>
                    <a:lnTo>
                      <a:pt x="282" y="240"/>
                    </a:lnTo>
                    <a:lnTo>
                      <a:pt x="297" y="213"/>
                    </a:lnTo>
                    <a:lnTo>
                      <a:pt x="307" y="187"/>
                    </a:lnTo>
                    <a:lnTo>
                      <a:pt x="310" y="157"/>
                    </a:lnTo>
                    <a:lnTo>
                      <a:pt x="313" y="157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1" name="Freeform 1763">
                <a:extLst>
                  <a:ext uri="{FF2B5EF4-FFF2-40B4-BE49-F238E27FC236}">
                    <a16:creationId xmlns:a16="http://schemas.microsoft.com/office/drawing/2014/main" id="{D1F29B12-8686-42CF-BCDD-7C4D6387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217"/>
                <a:ext cx="102" cy="101"/>
              </a:xfrm>
              <a:custGeom>
                <a:avLst/>
                <a:gdLst>
                  <a:gd name="T0" fmla="*/ 303 w 306"/>
                  <a:gd name="T1" fmla="*/ 120 h 302"/>
                  <a:gd name="T2" fmla="*/ 278 w 306"/>
                  <a:gd name="T3" fmla="*/ 66 h 302"/>
                  <a:gd name="T4" fmla="*/ 236 w 306"/>
                  <a:gd name="T5" fmla="*/ 26 h 302"/>
                  <a:gd name="T6" fmla="*/ 183 w 306"/>
                  <a:gd name="T7" fmla="*/ 3 h 302"/>
                  <a:gd name="T8" fmla="*/ 123 w 306"/>
                  <a:gd name="T9" fmla="*/ 3 h 302"/>
                  <a:gd name="T10" fmla="*/ 66 w 306"/>
                  <a:gd name="T11" fmla="*/ 26 h 302"/>
                  <a:gd name="T12" fmla="*/ 26 w 306"/>
                  <a:gd name="T13" fmla="*/ 66 h 302"/>
                  <a:gd name="T14" fmla="*/ 3 w 306"/>
                  <a:gd name="T15" fmla="*/ 120 h 302"/>
                  <a:gd name="T16" fmla="*/ 3 w 306"/>
                  <a:gd name="T17" fmla="*/ 183 h 302"/>
                  <a:gd name="T18" fmla="*/ 26 w 306"/>
                  <a:gd name="T19" fmla="*/ 236 h 302"/>
                  <a:gd name="T20" fmla="*/ 66 w 306"/>
                  <a:gd name="T21" fmla="*/ 276 h 302"/>
                  <a:gd name="T22" fmla="*/ 123 w 306"/>
                  <a:gd name="T23" fmla="*/ 299 h 302"/>
                  <a:gd name="T24" fmla="*/ 183 w 306"/>
                  <a:gd name="T25" fmla="*/ 299 h 302"/>
                  <a:gd name="T26" fmla="*/ 236 w 306"/>
                  <a:gd name="T27" fmla="*/ 276 h 302"/>
                  <a:gd name="T28" fmla="*/ 278 w 306"/>
                  <a:gd name="T29" fmla="*/ 236 h 302"/>
                  <a:gd name="T30" fmla="*/ 303 w 306"/>
                  <a:gd name="T31" fmla="*/ 183 h 302"/>
                  <a:gd name="T32" fmla="*/ 299 w 306"/>
                  <a:gd name="T33" fmla="*/ 153 h 302"/>
                  <a:gd name="T34" fmla="*/ 289 w 306"/>
                  <a:gd name="T35" fmla="*/ 93 h 302"/>
                  <a:gd name="T36" fmla="*/ 255 w 306"/>
                  <a:gd name="T37" fmla="*/ 47 h 302"/>
                  <a:gd name="T38" fmla="*/ 209 w 306"/>
                  <a:gd name="T39" fmla="*/ 17 h 302"/>
                  <a:gd name="T40" fmla="*/ 152 w 306"/>
                  <a:gd name="T41" fmla="*/ 3 h 302"/>
                  <a:gd name="T42" fmla="*/ 97 w 306"/>
                  <a:gd name="T43" fmla="*/ 17 h 302"/>
                  <a:gd name="T44" fmla="*/ 49 w 306"/>
                  <a:gd name="T45" fmla="*/ 47 h 302"/>
                  <a:gd name="T46" fmla="*/ 17 w 306"/>
                  <a:gd name="T47" fmla="*/ 93 h 302"/>
                  <a:gd name="T48" fmla="*/ 3 w 306"/>
                  <a:gd name="T49" fmla="*/ 153 h 302"/>
                  <a:gd name="T50" fmla="*/ 17 w 306"/>
                  <a:gd name="T51" fmla="*/ 209 h 302"/>
                  <a:gd name="T52" fmla="*/ 49 w 306"/>
                  <a:gd name="T53" fmla="*/ 256 h 302"/>
                  <a:gd name="T54" fmla="*/ 97 w 306"/>
                  <a:gd name="T55" fmla="*/ 286 h 302"/>
                  <a:gd name="T56" fmla="*/ 152 w 306"/>
                  <a:gd name="T57" fmla="*/ 299 h 302"/>
                  <a:gd name="T58" fmla="*/ 209 w 306"/>
                  <a:gd name="T59" fmla="*/ 286 h 302"/>
                  <a:gd name="T60" fmla="*/ 255 w 306"/>
                  <a:gd name="T61" fmla="*/ 256 h 302"/>
                  <a:gd name="T62" fmla="*/ 289 w 306"/>
                  <a:gd name="T63" fmla="*/ 209 h 302"/>
                  <a:gd name="T64" fmla="*/ 299 w 306"/>
                  <a:gd name="T65" fmla="*/ 15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6" h="302">
                    <a:moveTo>
                      <a:pt x="306" y="153"/>
                    </a:moveTo>
                    <a:lnTo>
                      <a:pt x="303" y="120"/>
                    </a:lnTo>
                    <a:lnTo>
                      <a:pt x="293" y="93"/>
                    </a:lnTo>
                    <a:lnTo>
                      <a:pt x="278" y="66"/>
                    </a:lnTo>
                    <a:lnTo>
                      <a:pt x="259" y="43"/>
                    </a:lnTo>
                    <a:lnTo>
                      <a:pt x="236" y="26"/>
                    </a:lnTo>
                    <a:lnTo>
                      <a:pt x="213" y="13"/>
                    </a:lnTo>
                    <a:lnTo>
                      <a:pt x="183" y="3"/>
                    </a:lnTo>
                    <a:lnTo>
                      <a:pt x="152" y="0"/>
                    </a:lnTo>
                    <a:lnTo>
                      <a:pt x="123" y="3"/>
                    </a:lnTo>
                    <a:lnTo>
                      <a:pt x="93" y="13"/>
                    </a:lnTo>
                    <a:lnTo>
                      <a:pt x="66" y="26"/>
                    </a:lnTo>
                    <a:lnTo>
                      <a:pt x="46" y="43"/>
                    </a:lnTo>
                    <a:lnTo>
                      <a:pt x="26" y="66"/>
                    </a:lnTo>
                    <a:lnTo>
                      <a:pt x="13" y="93"/>
                    </a:lnTo>
                    <a:lnTo>
                      <a:pt x="3" y="120"/>
                    </a:lnTo>
                    <a:lnTo>
                      <a:pt x="0" y="153"/>
                    </a:lnTo>
                    <a:lnTo>
                      <a:pt x="3" y="183"/>
                    </a:lnTo>
                    <a:lnTo>
                      <a:pt x="13" y="209"/>
                    </a:lnTo>
                    <a:lnTo>
                      <a:pt x="26" y="236"/>
                    </a:lnTo>
                    <a:lnTo>
                      <a:pt x="46" y="259"/>
                    </a:lnTo>
                    <a:lnTo>
                      <a:pt x="66" y="276"/>
                    </a:lnTo>
                    <a:lnTo>
                      <a:pt x="93" y="293"/>
                    </a:lnTo>
                    <a:lnTo>
                      <a:pt x="123" y="299"/>
                    </a:lnTo>
                    <a:lnTo>
                      <a:pt x="152" y="302"/>
                    </a:lnTo>
                    <a:lnTo>
                      <a:pt x="183" y="299"/>
                    </a:lnTo>
                    <a:lnTo>
                      <a:pt x="213" y="293"/>
                    </a:lnTo>
                    <a:lnTo>
                      <a:pt x="236" y="276"/>
                    </a:lnTo>
                    <a:lnTo>
                      <a:pt x="259" y="259"/>
                    </a:lnTo>
                    <a:lnTo>
                      <a:pt x="278" y="236"/>
                    </a:lnTo>
                    <a:lnTo>
                      <a:pt x="293" y="209"/>
                    </a:lnTo>
                    <a:lnTo>
                      <a:pt x="303" y="183"/>
                    </a:lnTo>
                    <a:lnTo>
                      <a:pt x="306" y="153"/>
                    </a:lnTo>
                    <a:lnTo>
                      <a:pt x="299" y="153"/>
                    </a:lnTo>
                    <a:lnTo>
                      <a:pt x="295" y="123"/>
                    </a:lnTo>
                    <a:lnTo>
                      <a:pt x="289" y="93"/>
                    </a:lnTo>
                    <a:lnTo>
                      <a:pt x="276" y="69"/>
                    </a:lnTo>
                    <a:lnTo>
                      <a:pt x="255" y="47"/>
                    </a:lnTo>
                    <a:lnTo>
                      <a:pt x="236" y="29"/>
                    </a:lnTo>
                    <a:lnTo>
                      <a:pt x="209" y="17"/>
                    </a:lnTo>
                    <a:lnTo>
                      <a:pt x="183" y="6"/>
                    </a:lnTo>
                    <a:lnTo>
                      <a:pt x="152" y="3"/>
                    </a:lnTo>
                    <a:lnTo>
                      <a:pt x="123" y="6"/>
                    </a:lnTo>
                    <a:lnTo>
                      <a:pt x="97" y="17"/>
                    </a:lnTo>
                    <a:lnTo>
                      <a:pt x="69" y="29"/>
                    </a:lnTo>
                    <a:lnTo>
                      <a:pt x="49" y="47"/>
                    </a:lnTo>
                    <a:lnTo>
                      <a:pt x="29" y="69"/>
                    </a:lnTo>
                    <a:lnTo>
                      <a:pt x="17" y="93"/>
                    </a:lnTo>
                    <a:lnTo>
                      <a:pt x="6" y="123"/>
                    </a:lnTo>
                    <a:lnTo>
                      <a:pt x="3" y="153"/>
                    </a:lnTo>
                    <a:lnTo>
                      <a:pt x="6" y="179"/>
                    </a:lnTo>
                    <a:lnTo>
                      <a:pt x="17" y="209"/>
                    </a:lnTo>
                    <a:lnTo>
                      <a:pt x="29" y="233"/>
                    </a:lnTo>
                    <a:lnTo>
                      <a:pt x="49" y="256"/>
                    </a:lnTo>
                    <a:lnTo>
                      <a:pt x="69" y="273"/>
                    </a:lnTo>
                    <a:lnTo>
                      <a:pt x="97" y="286"/>
                    </a:lnTo>
                    <a:lnTo>
                      <a:pt x="123" y="296"/>
                    </a:lnTo>
                    <a:lnTo>
                      <a:pt x="152" y="299"/>
                    </a:lnTo>
                    <a:lnTo>
                      <a:pt x="183" y="296"/>
                    </a:lnTo>
                    <a:lnTo>
                      <a:pt x="209" y="286"/>
                    </a:lnTo>
                    <a:lnTo>
                      <a:pt x="236" y="273"/>
                    </a:lnTo>
                    <a:lnTo>
                      <a:pt x="255" y="256"/>
                    </a:lnTo>
                    <a:lnTo>
                      <a:pt x="276" y="233"/>
                    </a:lnTo>
                    <a:lnTo>
                      <a:pt x="289" y="209"/>
                    </a:lnTo>
                    <a:lnTo>
                      <a:pt x="295" y="179"/>
                    </a:lnTo>
                    <a:lnTo>
                      <a:pt x="299" y="153"/>
                    </a:lnTo>
                    <a:lnTo>
                      <a:pt x="306" y="153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2" name="Freeform 1764">
                <a:extLst>
                  <a:ext uri="{FF2B5EF4-FFF2-40B4-BE49-F238E27FC236}">
                    <a16:creationId xmlns:a16="http://schemas.microsoft.com/office/drawing/2014/main" id="{C993743F-328D-4DFA-A31D-1561A0E3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218"/>
                <a:ext cx="99" cy="99"/>
              </a:xfrm>
              <a:custGeom>
                <a:avLst/>
                <a:gdLst>
                  <a:gd name="T0" fmla="*/ 294 w 296"/>
                  <a:gd name="T1" fmla="*/ 120 h 296"/>
                  <a:gd name="T2" fmla="*/ 273 w 296"/>
                  <a:gd name="T3" fmla="*/ 66 h 296"/>
                  <a:gd name="T4" fmla="*/ 233 w 296"/>
                  <a:gd name="T5" fmla="*/ 26 h 296"/>
                  <a:gd name="T6" fmla="*/ 180 w 296"/>
                  <a:gd name="T7" fmla="*/ 3 h 296"/>
                  <a:gd name="T8" fmla="*/ 120 w 296"/>
                  <a:gd name="T9" fmla="*/ 3 h 296"/>
                  <a:gd name="T10" fmla="*/ 66 w 296"/>
                  <a:gd name="T11" fmla="*/ 26 h 296"/>
                  <a:gd name="T12" fmla="*/ 26 w 296"/>
                  <a:gd name="T13" fmla="*/ 66 h 296"/>
                  <a:gd name="T14" fmla="*/ 3 w 296"/>
                  <a:gd name="T15" fmla="*/ 120 h 296"/>
                  <a:gd name="T16" fmla="*/ 3 w 296"/>
                  <a:gd name="T17" fmla="*/ 176 h 296"/>
                  <a:gd name="T18" fmla="*/ 26 w 296"/>
                  <a:gd name="T19" fmla="*/ 230 h 296"/>
                  <a:gd name="T20" fmla="*/ 66 w 296"/>
                  <a:gd name="T21" fmla="*/ 270 h 296"/>
                  <a:gd name="T22" fmla="*/ 120 w 296"/>
                  <a:gd name="T23" fmla="*/ 293 h 296"/>
                  <a:gd name="T24" fmla="*/ 180 w 296"/>
                  <a:gd name="T25" fmla="*/ 293 h 296"/>
                  <a:gd name="T26" fmla="*/ 233 w 296"/>
                  <a:gd name="T27" fmla="*/ 270 h 296"/>
                  <a:gd name="T28" fmla="*/ 273 w 296"/>
                  <a:gd name="T29" fmla="*/ 230 h 296"/>
                  <a:gd name="T30" fmla="*/ 294 w 296"/>
                  <a:gd name="T31" fmla="*/ 176 h 296"/>
                  <a:gd name="T32" fmla="*/ 294 w 296"/>
                  <a:gd name="T33" fmla="*/ 150 h 296"/>
                  <a:gd name="T34" fmla="*/ 283 w 296"/>
                  <a:gd name="T35" fmla="*/ 94 h 296"/>
                  <a:gd name="T36" fmla="*/ 254 w 296"/>
                  <a:gd name="T37" fmla="*/ 46 h 296"/>
                  <a:gd name="T38" fmla="*/ 206 w 296"/>
                  <a:gd name="T39" fmla="*/ 16 h 296"/>
                  <a:gd name="T40" fmla="*/ 151 w 296"/>
                  <a:gd name="T41" fmla="*/ 3 h 296"/>
                  <a:gd name="T42" fmla="*/ 94 w 296"/>
                  <a:gd name="T43" fmla="*/ 16 h 296"/>
                  <a:gd name="T44" fmla="*/ 46 w 296"/>
                  <a:gd name="T45" fmla="*/ 46 h 296"/>
                  <a:gd name="T46" fmla="*/ 16 w 296"/>
                  <a:gd name="T47" fmla="*/ 94 h 296"/>
                  <a:gd name="T48" fmla="*/ 7 w 296"/>
                  <a:gd name="T49" fmla="*/ 150 h 296"/>
                  <a:gd name="T50" fmla="*/ 16 w 296"/>
                  <a:gd name="T51" fmla="*/ 203 h 296"/>
                  <a:gd name="T52" fmla="*/ 46 w 296"/>
                  <a:gd name="T53" fmla="*/ 250 h 296"/>
                  <a:gd name="T54" fmla="*/ 94 w 296"/>
                  <a:gd name="T55" fmla="*/ 280 h 296"/>
                  <a:gd name="T56" fmla="*/ 151 w 296"/>
                  <a:gd name="T57" fmla="*/ 293 h 296"/>
                  <a:gd name="T58" fmla="*/ 206 w 296"/>
                  <a:gd name="T59" fmla="*/ 280 h 296"/>
                  <a:gd name="T60" fmla="*/ 254 w 296"/>
                  <a:gd name="T61" fmla="*/ 250 h 296"/>
                  <a:gd name="T62" fmla="*/ 283 w 296"/>
                  <a:gd name="T63" fmla="*/ 203 h 296"/>
                  <a:gd name="T64" fmla="*/ 294 w 296"/>
                  <a:gd name="T65" fmla="*/ 15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6" h="296">
                    <a:moveTo>
                      <a:pt x="296" y="150"/>
                    </a:moveTo>
                    <a:lnTo>
                      <a:pt x="294" y="120"/>
                    </a:lnTo>
                    <a:lnTo>
                      <a:pt x="286" y="90"/>
                    </a:lnTo>
                    <a:lnTo>
                      <a:pt x="273" y="66"/>
                    </a:lnTo>
                    <a:lnTo>
                      <a:pt x="254" y="44"/>
                    </a:lnTo>
                    <a:lnTo>
                      <a:pt x="233" y="26"/>
                    </a:lnTo>
                    <a:lnTo>
                      <a:pt x="206" y="14"/>
                    </a:lnTo>
                    <a:lnTo>
                      <a:pt x="180" y="3"/>
                    </a:lnTo>
                    <a:lnTo>
                      <a:pt x="151" y="0"/>
                    </a:lnTo>
                    <a:lnTo>
                      <a:pt x="120" y="3"/>
                    </a:lnTo>
                    <a:lnTo>
                      <a:pt x="94" y="14"/>
                    </a:lnTo>
                    <a:lnTo>
                      <a:pt x="66" y="26"/>
                    </a:lnTo>
                    <a:lnTo>
                      <a:pt x="46" y="44"/>
                    </a:lnTo>
                    <a:lnTo>
                      <a:pt x="26" y="66"/>
                    </a:lnTo>
                    <a:lnTo>
                      <a:pt x="14" y="90"/>
                    </a:lnTo>
                    <a:lnTo>
                      <a:pt x="3" y="120"/>
                    </a:lnTo>
                    <a:lnTo>
                      <a:pt x="0" y="150"/>
                    </a:lnTo>
                    <a:lnTo>
                      <a:pt x="3" y="176"/>
                    </a:lnTo>
                    <a:lnTo>
                      <a:pt x="14" y="206"/>
                    </a:lnTo>
                    <a:lnTo>
                      <a:pt x="26" y="230"/>
                    </a:lnTo>
                    <a:lnTo>
                      <a:pt x="46" y="253"/>
                    </a:lnTo>
                    <a:lnTo>
                      <a:pt x="66" y="270"/>
                    </a:lnTo>
                    <a:lnTo>
                      <a:pt x="94" y="283"/>
                    </a:lnTo>
                    <a:lnTo>
                      <a:pt x="120" y="293"/>
                    </a:lnTo>
                    <a:lnTo>
                      <a:pt x="151" y="296"/>
                    </a:lnTo>
                    <a:lnTo>
                      <a:pt x="180" y="293"/>
                    </a:lnTo>
                    <a:lnTo>
                      <a:pt x="206" y="283"/>
                    </a:lnTo>
                    <a:lnTo>
                      <a:pt x="233" y="270"/>
                    </a:lnTo>
                    <a:lnTo>
                      <a:pt x="254" y="253"/>
                    </a:lnTo>
                    <a:lnTo>
                      <a:pt x="273" y="230"/>
                    </a:lnTo>
                    <a:lnTo>
                      <a:pt x="286" y="206"/>
                    </a:lnTo>
                    <a:lnTo>
                      <a:pt x="294" y="176"/>
                    </a:lnTo>
                    <a:lnTo>
                      <a:pt x="296" y="150"/>
                    </a:lnTo>
                    <a:lnTo>
                      <a:pt x="294" y="150"/>
                    </a:lnTo>
                    <a:lnTo>
                      <a:pt x="290" y="120"/>
                    </a:lnTo>
                    <a:lnTo>
                      <a:pt x="283" y="94"/>
                    </a:lnTo>
                    <a:lnTo>
                      <a:pt x="271" y="66"/>
                    </a:lnTo>
                    <a:lnTo>
                      <a:pt x="254" y="46"/>
                    </a:lnTo>
                    <a:lnTo>
                      <a:pt x="231" y="31"/>
                    </a:lnTo>
                    <a:lnTo>
                      <a:pt x="206" y="16"/>
                    </a:lnTo>
                    <a:lnTo>
                      <a:pt x="180" y="6"/>
                    </a:lnTo>
                    <a:lnTo>
                      <a:pt x="151" y="3"/>
                    </a:lnTo>
                    <a:lnTo>
                      <a:pt x="120" y="6"/>
                    </a:lnTo>
                    <a:lnTo>
                      <a:pt x="94" y="16"/>
                    </a:lnTo>
                    <a:lnTo>
                      <a:pt x="71" y="31"/>
                    </a:lnTo>
                    <a:lnTo>
                      <a:pt x="46" y="46"/>
                    </a:lnTo>
                    <a:lnTo>
                      <a:pt x="31" y="66"/>
                    </a:lnTo>
                    <a:lnTo>
                      <a:pt x="16" y="94"/>
                    </a:lnTo>
                    <a:lnTo>
                      <a:pt x="10" y="120"/>
                    </a:lnTo>
                    <a:lnTo>
                      <a:pt x="7" y="150"/>
                    </a:lnTo>
                    <a:lnTo>
                      <a:pt x="10" y="176"/>
                    </a:lnTo>
                    <a:lnTo>
                      <a:pt x="16" y="203"/>
                    </a:lnTo>
                    <a:lnTo>
                      <a:pt x="31" y="230"/>
                    </a:lnTo>
                    <a:lnTo>
                      <a:pt x="46" y="250"/>
                    </a:lnTo>
                    <a:lnTo>
                      <a:pt x="71" y="266"/>
                    </a:lnTo>
                    <a:lnTo>
                      <a:pt x="94" y="280"/>
                    </a:lnTo>
                    <a:lnTo>
                      <a:pt x="120" y="290"/>
                    </a:lnTo>
                    <a:lnTo>
                      <a:pt x="151" y="293"/>
                    </a:lnTo>
                    <a:lnTo>
                      <a:pt x="180" y="290"/>
                    </a:lnTo>
                    <a:lnTo>
                      <a:pt x="206" y="280"/>
                    </a:lnTo>
                    <a:lnTo>
                      <a:pt x="231" y="266"/>
                    </a:lnTo>
                    <a:lnTo>
                      <a:pt x="254" y="250"/>
                    </a:lnTo>
                    <a:lnTo>
                      <a:pt x="271" y="230"/>
                    </a:lnTo>
                    <a:lnTo>
                      <a:pt x="283" y="203"/>
                    </a:lnTo>
                    <a:lnTo>
                      <a:pt x="290" y="176"/>
                    </a:lnTo>
                    <a:lnTo>
                      <a:pt x="294" y="150"/>
                    </a:lnTo>
                    <a:lnTo>
                      <a:pt x="296" y="150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3" name="Freeform 1765">
                <a:extLst>
                  <a:ext uri="{FF2B5EF4-FFF2-40B4-BE49-F238E27FC236}">
                    <a16:creationId xmlns:a16="http://schemas.microsoft.com/office/drawing/2014/main" id="{A72FDD7C-87ED-4930-BE61-F91C4C24D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219"/>
                <a:ext cx="95" cy="97"/>
              </a:xfrm>
              <a:custGeom>
                <a:avLst/>
                <a:gdLst>
                  <a:gd name="T0" fmla="*/ 283 w 285"/>
                  <a:gd name="T1" fmla="*/ 117 h 290"/>
                  <a:gd name="T2" fmla="*/ 262 w 285"/>
                  <a:gd name="T3" fmla="*/ 63 h 290"/>
                  <a:gd name="T4" fmla="*/ 222 w 285"/>
                  <a:gd name="T5" fmla="*/ 28 h 290"/>
                  <a:gd name="T6" fmla="*/ 173 w 285"/>
                  <a:gd name="T7" fmla="*/ 3 h 290"/>
                  <a:gd name="T8" fmla="*/ 113 w 285"/>
                  <a:gd name="T9" fmla="*/ 3 h 290"/>
                  <a:gd name="T10" fmla="*/ 64 w 285"/>
                  <a:gd name="T11" fmla="*/ 28 h 290"/>
                  <a:gd name="T12" fmla="*/ 24 w 285"/>
                  <a:gd name="T13" fmla="*/ 63 h 290"/>
                  <a:gd name="T14" fmla="*/ 3 w 285"/>
                  <a:gd name="T15" fmla="*/ 117 h 290"/>
                  <a:gd name="T16" fmla="*/ 3 w 285"/>
                  <a:gd name="T17" fmla="*/ 173 h 290"/>
                  <a:gd name="T18" fmla="*/ 24 w 285"/>
                  <a:gd name="T19" fmla="*/ 227 h 290"/>
                  <a:gd name="T20" fmla="*/ 64 w 285"/>
                  <a:gd name="T21" fmla="*/ 263 h 290"/>
                  <a:gd name="T22" fmla="*/ 113 w 285"/>
                  <a:gd name="T23" fmla="*/ 287 h 290"/>
                  <a:gd name="T24" fmla="*/ 173 w 285"/>
                  <a:gd name="T25" fmla="*/ 287 h 290"/>
                  <a:gd name="T26" fmla="*/ 222 w 285"/>
                  <a:gd name="T27" fmla="*/ 263 h 290"/>
                  <a:gd name="T28" fmla="*/ 262 w 285"/>
                  <a:gd name="T29" fmla="*/ 227 h 290"/>
                  <a:gd name="T30" fmla="*/ 283 w 285"/>
                  <a:gd name="T31" fmla="*/ 173 h 290"/>
                  <a:gd name="T32" fmla="*/ 283 w 285"/>
                  <a:gd name="T33" fmla="*/ 147 h 290"/>
                  <a:gd name="T34" fmla="*/ 273 w 285"/>
                  <a:gd name="T35" fmla="*/ 91 h 290"/>
                  <a:gd name="T36" fmla="*/ 243 w 285"/>
                  <a:gd name="T37" fmla="*/ 47 h 290"/>
                  <a:gd name="T38" fmla="*/ 196 w 285"/>
                  <a:gd name="T39" fmla="*/ 18 h 290"/>
                  <a:gd name="T40" fmla="*/ 142 w 285"/>
                  <a:gd name="T41" fmla="*/ 3 h 290"/>
                  <a:gd name="T42" fmla="*/ 89 w 285"/>
                  <a:gd name="T43" fmla="*/ 18 h 290"/>
                  <a:gd name="T44" fmla="*/ 43 w 285"/>
                  <a:gd name="T45" fmla="*/ 47 h 290"/>
                  <a:gd name="T46" fmla="*/ 14 w 285"/>
                  <a:gd name="T47" fmla="*/ 91 h 290"/>
                  <a:gd name="T48" fmla="*/ 3 w 285"/>
                  <a:gd name="T49" fmla="*/ 147 h 290"/>
                  <a:gd name="T50" fmla="*/ 14 w 285"/>
                  <a:gd name="T51" fmla="*/ 200 h 290"/>
                  <a:gd name="T52" fmla="*/ 43 w 285"/>
                  <a:gd name="T53" fmla="*/ 243 h 290"/>
                  <a:gd name="T54" fmla="*/ 89 w 285"/>
                  <a:gd name="T55" fmla="*/ 272 h 290"/>
                  <a:gd name="T56" fmla="*/ 142 w 285"/>
                  <a:gd name="T57" fmla="*/ 287 h 290"/>
                  <a:gd name="T58" fmla="*/ 196 w 285"/>
                  <a:gd name="T59" fmla="*/ 272 h 290"/>
                  <a:gd name="T60" fmla="*/ 243 w 285"/>
                  <a:gd name="T61" fmla="*/ 243 h 290"/>
                  <a:gd name="T62" fmla="*/ 273 w 285"/>
                  <a:gd name="T63" fmla="*/ 200 h 290"/>
                  <a:gd name="T64" fmla="*/ 283 w 285"/>
                  <a:gd name="T65" fmla="*/ 14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5" h="290">
                    <a:moveTo>
                      <a:pt x="285" y="147"/>
                    </a:moveTo>
                    <a:lnTo>
                      <a:pt x="283" y="117"/>
                    </a:lnTo>
                    <a:lnTo>
                      <a:pt x="276" y="91"/>
                    </a:lnTo>
                    <a:lnTo>
                      <a:pt x="262" y="63"/>
                    </a:lnTo>
                    <a:lnTo>
                      <a:pt x="245" y="43"/>
                    </a:lnTo>
                    <a:lnTo>
                      <a:pt x="222" y="28"/>
                    </a:lnTo>
                    <a:lnTo>
                      <a:pt x="199" y="13"/>
                    </a:lnTo>
                    <a:lnTo>
                      <a:pt x="173" y="3"/>
                    </a:lnTo>
                    <a:lnTo>
                      <a:pt x="142" y="0"/>
                    </a:lnTo>
                    <a:lnTo>
                      <a:pt x="113" y="3"/>
                    </a:lnTo>
                    <a:lnTo>
                      <a:pt x="87" y="13"/>
                    </a:lnTo>
                    <a:lnTo>
                      <a:pt x="64" y="28"/>
                    </a:lnTo>
                    <a:lnTo>
                      <a:pt x="39" y="43"/>
                    </a:lnTo>
                    <a:lnTo>
                      <a:pt x="24" y="63"/>
                    </a:lnTo>
                    <a:lnTo>
                      <a:pt x="9" y="91"/>
                    </a:lnTo>
                    <a:lnTo>
                      <a:pt x="3" y="117"/>
                    </a:lnTo>
                    <a:lnTo>
                      <a:pt x="0" y="147"/>
                    </a:lnTo>
                    <a:lnTo>
                      <a:pt x="3" y="173"/>
                    </a:lnTo>
                    <a:lnTo>
                      <a:pt x="9" y="200"/>
                    </a:lnTo>
                    <a:lnTo>
                      <a:pt x="24" y="227"/>
                    </a:lnTo>
                    <a:lnTo>
                      <a:pt x="39" y="247"/>
                    </a:lnTo>
                    <a:lnTo>
                      <a:pt x="64" y="263"/>
                    </a:lnTo>
                    <a:lnTo>
                      <a:pt x="87" y="277"/>
                    </a:lnTo>
                    <a:lnTo>
                      <a:pt x="113" y="287"/>
                    </a:lnTo>
                    <a:lnTo>
                      <a:pt x="142" y="290"/>
                    </a:lnTo>
                    <a:lnTo>
                      <a:pt x="173" y="287"/>
                    </a:lnTo>
                    <a:lnTo>
                      <a:pt x="199" y="277"/>
                    </a:lnTo>
                    <a:lnTo>
                      <a:pt x="222" y="263"/>
                    </a:lnTo>
                    <a:lnTo>
                      <a:pt x="245" y="247"/>
                    </a:lnTo>
                    <a:lnTo>
                      <a:pt x="262" y="227"/>
                    </a:lnTo>
                    <a:lnTo>
                      <a:pt x="276" y="200"/>
                    </a:lnTo>
                    <a:lnTo>
                      <a:pt x="283" y="173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79" y="117"/>
                    </a:lnTo>
                    <a:lnTo>
                      <a:pt x="273" y="91"/>
                    </a:lnTo>
                    <a:lnTo>
                      <a:pt x="259" y="68"/>
                    </a:lnTo>
                    <a:lnTo>
                      <a:pt x="243" y="47"/>
                    </a:lnTo>
                    <a:lnTo>
                      <a:pt x="219" y="30"/>
                    </a:lnTo>
                    <a:lnTo>
                      <a:pt x="196" y="18"/>
                    </a:lnTo>
                    <a:lnTo>
                      <a:pt x="169" y="7"/>
                    </a:lnTo>
                    <a:lnTo>
                      <a:pt x="142" y="3"/>
                    </a:lnTo>
                    <a:lnTo>
                      <a:pt x="113" y="7"/>
                    </a:lnTo>
                    <a:lnTo>
                      <a:pt x="89" y="18"/>
                    </a:lnTo>
                    <a:lnTo>
                      <a:pt x="64" y="30"/>
                    </a:lnTo>
                    <a:lnTo>
                      <a:pt x="43" y="47"/>
                    </a:lnTo>
                    <a:lnTo>
                      <a:pt x="26" y="68"/>
                    </a:lnTo>
                    <a:lnTo>
                      <a:pt x="14" y="91"/>
                    </a:lnTo>
                    <a:lnTo>
                      <a:pt x="7" y="117"/>
                    </a:lnTo>
                    <a:lnTo>
                      <a:pt x="3" y="147"/>
                    </a:lnTo>
                    <a:lnTo>
                      <a:pt x="7" y="173"/>
                    </a:lnTo>
                    <a:lnTo>
                      <a:pt x="14" y="200"/>
                    </a:lnTo>
                    <a:lnTo>
                      <a:pt x="26" y="223"/>
                    </a:lnTo>
                    <a:lnTo>
                      <a:pt x="43" y="243"/>
                    </a:lnTo>
                    <a:lnTo>
                      <a:pt x="64" y="260"/>
                    </a:lnTo>
                    <a:lnTo>
                      <a:pt x="89" y="272"/>
                    </a:lnTo>
                    <a:lnTo>
                      <a:pt x="113" y="283"/>
                    </a:lnTo>
                    <a:lnTo>
                      <a:pt x="142" y="287"/>
                    </a:lnTo>
                    <a:lnTo>
                      <a:pt x="169" y="283"/>
                    </a:lnTo>
                    <a:lnTo>
                      <a:pt x="196" y="272"/>
                    </a:lnTo>
                    <a:lnTo>
                      <a:pt x="219" y="260"/>
                    </a:lnTo>
                    <a:lnTo>
                      <a:pt x="243" y="243"/>
                    </a:lnTo>
                    <a:lnTo>
                      <a:pt x="259" y="223"/>
                    </a:lnTo>
                    <a:lnTo>
                      <a:pt x="273" y="200"/>
                    </a:lnTo>
                    <a:lnTo>
                      <a:pt x="279" y="173"/>
                    </a:lnTo>
                    <a:lnTo>
                      <a:pt x="283" y="147"/>
                    </a:lnTo>
                    <a:lnTo>
                      <a:pt x="285" y="147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4" name="Freeform 1766">
                <a:extLst>
                  <a:ext uri="{FF2B5EF4-FFF2-40B4-BE49-F238E27FC236}">
                    <a16:creationId xmlns:a16="http://schemas.microsoft.com/office/drawing/2014/main" id="{E33483CC-D5B4-4C9C-86AC-323623541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20"/>
                <a:ext cx="93" cy="95"/>
              </a:xfrm>
              <a:custGeom>
                <a:avLst/>
                <a:gdLst>
                  <a:gd name="T0" fmla="*/ 275 w 280"/>
                  <a:gd name="T1" fmla="*/ 114 h 284"/>
                  <a:gd name="T2" fmla="*/ 256 w 280"/>
                  <a:gd name="T3" fmla="*/ 65 h 284"/>
                  <a:gd name="T4" fmla="*/ 216 w 280"/>
                  <a:gd name="T5" fmla="*/ 27 h 284"/>
                  <a:gd name="T6" fmla="*/ 165 w 280"/>
                  <a:gd name="T7" fmla="*/ 4 h 284"/>
                  <a:gd name="T8" fmla="*/ 109 w 280"/>
                  <a:gd name="T9" fmla="*/ 4 h 284"/>
                  <a:gd name="T10" fmla="*/ 60 w 280"/>
                  <a:gd name="T11" fmla="*/ 27 h 284"/>
                  <a:gd name="T12" fmla="*/ 23 w 280"/>
                  <a:gd name="T13" fmla="*/ 65 h 284"/>
                  <a:gd name="T14" fmla="*/ 3 w 280"/>
                  <a:gd name="T15" fmla="*/ 114 h 284"/>
                  <a:gd name="T16" fmla="*/ 3 w 280"/>
                  <a:gd name="T17" fmla="*/ 170 h 284"/>
                  <a:gd name="T18" fmla="*/ 23 w 280"/>
                  <a:gd name="T19" fmla="*/ 220 h 284"/>
                  <a:gd name="T20" fmla="*/ 60 w 280"/>
                  <a:gd name="T21" fmla="*/ 257 h 284"/>
                  <a:gd name="T22" fmla="*/ 109 w 280"/>
                  <a:gd name="T23" fmla="*/ 280 h 284"/>
                  <a:gd name="T24" fmla="*/ 165 w 280"/>
                  <a:gd name="T25" fmla="*/ 280 h 284"/>
                  <a:gd name="T26" fmla="*/ 216 w 280"/>
                  <a:gd name="T27" fmla="*/ 257 h 284"/>
                  <a:gd name="T28" fmla="*/ 256 w 280"/>
                  <a:gd name="T29" fmla="*/ 220 h 284"/>
                  <a:gd name="T30" fmla="*/ 275 w 280"/>
                  <a:gd name="T31" fmla="*/ 170 h 284"/>
                  <a:gd name="T32" fmla="*/ 275 w 280"/>
                  <a:gd name="T33" fmla="*/ 144 h 284"/>
                  <a:gd name="T34" fmla="*/ 266 w 280"/>
                  <a:gd name="T35" fmla="*/ 90 h 284"/>
                  <a:gd name="T36" fmla="*/ 235 w 280"/>
                  <a:gd name="T37" fmla="*/ 48 h 284"/>
                  <a:gd name="T38" fmla="*/ 193 w 280"/>
                  <a:gd name="T39" fmla="*/ 17 h 284"/>
                  <a:gd name="T40" fmla="*/ 140 w 280"/>
                  <a:gd name="T41" fmla="*/ 8 h 284"/>
                  <a:gd name="T42" fmla="*/ 86 w 280"/>
                  <a:gd name="T43" fmla="*/ 17 h 284"/>
                  <a:gd name="T44" fmla="*/ 43 w 280"/>
                  <a:gd name="T45" fmla="*/ 48 h 284"/>
                  <a:gd name="T46" fmla="*/ 14 w 280"/>
                  <a:gd name="T47" fmla="*/ 90 h 284"/>
                  <a:gd name="T48" fmla="*/ 3 w 280"/>
                  <a:gd name="T49" fmla="*/ 144 h 284"/>
                  <a:gd name="T50" fmla="*/ 14 w 280"/>
                  <a:gd name="T51" fmla="*/ 194 h 284"/>
                  <a:gd name="T52" fmla="*/ 43 w 280"/>
                  <a:gd name="T53" fmla="*/ 237 h 284"/>
                  <a:gd name="T54" fmla="*/ 86 w 280"/>
                  <a:gd name="T55" fmla="*/ 267 h 284"/>
                  <a:gd name="T56" fmla="*/ 140 w 280"/>
                  <a:gd name="T57" fmla="*/ 277 h 284"/>
                  <a:gd name="T58" fmla="*/ 193 w 280"/>
                  <a:gd name="T59" fmla="*/ 267 h 284"/>
                  <a:gd name="T60" fmla="*/ 235 w 280"/>
                  <a:gd name="T61" fmla="*/ 237 h 284"/>
                  <a:gd name="T62" fmla="*/ 266 w 280"/>
                  <a:gd name="T63" fmla="*/ 194 h 284"/>
                  <a:gd name="T64" fmla="*/ 275 w 280"/>
                  <a:gd name="T65" fmla="*/ 14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0" h="284">
                    <a:moveTo>
                      <a:pt x="280" y="144"/>
                    </a:moveTo>
                    <a:lnTo>
                      <a:pt x="275" y="114"/>
                    </a:lnTo>
                    <a:lnTo>
                      <a:pt x="269" y="88"/>
                    </a:lnTo>
                    <a:lnTo>
                      <a:pt x="256" y="65"/>
                    </a:lnTo>
                    <a:lnTo>
                      <a:pt x="239" y="44"/>
                    </a:lnTo>
                    <a:lnTo>
                      <a:pt x="216" y="27"/>
                    </a:lnTo>
                    <a:lnTo>
                      <a:pt x="193" y="15"/>
                    </a:lnTo>
                    <a:lnTo>
                      <a:pt x="165" y="4"/>
                    </a:lnTo>
                    <a:lnTo>
                      <a:pt x="140" y="0"/>
                    </a:lnTo>
                    <a:lnTo>
                      <a:pt x="109" y="4"/>
                    </a:lnTo>
                    <a:lnTo>
                      <a:pt x="86" y="15"/>
                    </a:lnTo>
                    <a:lnTo>
                      <a:pt x="60" y="27"/>
                    </a:lnTo>
                    <a:lnTo>
                      <a:pt x="40" y="44"/>
                    </a:lnTo>
                    <a:lnTo>
                      <a:pt x="23" y="65"/>
                    </a:lnTo>
                    <a:lnTo>
                      <a:pt x="10" y="88"/>
                    </a:lnTo>
                    <a:lnTo>
                      <a:pt x="3" y="114"/>
                    </a:lnTo>
                    <a:lnTo>
                      <a:pt x="0" y="144"/>
                    </a:lnTo>
                    <a:lnTo>
                      <a:pt x="3" y="170"/>
                    </a:lnTo>
                    <a:lnTo>
                      <a:pt x="10" y="197"/>
                    </a:lnTo>
                    <a:lnTo>
                      <a:pt x="23" y="220"/>
                    </a:lnTo>
                    <a:lnTo>
                      <a:pt x="40" y="240"/>
                    </a:lnTo>
                    <a:lnTo>
                      <a:pt x="60" y="257"/>
                    </a:lnTo>
                    <a:lnTo>
                      <a:pt x="86" y="269"/>
                    </a:lnTo>
                    <a:lnTo>
                      <a:pt x="109" y="280"/>
                    </a:lnTo>
                    <a:lnTo>
                      <a:pt x="140" y="284"/>
                    </a:lnTo>
                    <a:lnTo>
                      <a:pt x="165" y="280"/>
                    </a:lnTo>
                    <a:lnTo>
                      <a:pt x="193" y="269"/>
                    </a:lnTo>
                    <a:lnTo>
                      <a:pt x="216" y="257"/>
                    </a:lnTo>
                    <a:lnTo>
                      <a:pt x="239" y="240"/>
                    </a:lnTo>
                    <a:lnTo>
                      <a:pt x="256" y="220"/>
                    </a:lnTo>
                    <a:lnTo>
                      <a:pt x="269" y="197"/>
                    </a:lnTo>
                    <a:lnTo>
                      <a:pt x="275" y="170"/>
                    </a:lnTo>
                    <a:lnTo>
                      <a:pt x="280" y="144"/>
                    </a:lnTo>
                    <a:lnTo>
                      <a:pt x="275" y="144"/>
                    </a:lnTo>
                    <a:lnTo>
                      <a:pt x="273" y="114"/>
                    </a:lnTo>
                    <a:lnTo>
                      <a:pt x="266" y="90"/>
                    </a:lnTo>
                    <a:lnTo>
                      <a:pt x="252" y="67"/>
                    </a:lnTo>
                    <a:lnTo>
                      <a:pt x="235" y="48"/>
                    </a:lnTo>
                    <a:lnTo>
                      <a:pt x="216" y="31"/>
                    </a:lnTo>
                    <a:lnTo>
                      <a:pt x="193" y="17"/>
                    </a:lnTo>
                    <a:lnTo>
                      <a:pt x="165" y="8"/>
                    </a:lnTo>
                    <a:lnTo>
                      <a:pt x="140" y="8"/>
                    </a:lnTo>
                    <a:lnTo>
                      <a:pt x="113" y="8"/>
                    </a:lnTo>
                    <a:lnTo>
                      <a:pt x="86" y="17"/>
                    </a:lnTo>
                    <a:lnTo>
                      <a:pt x="63" y="31"/>
                    </a:lnTo>
                    <a:lnTo>
                      <a:pt x="43" y="48"/>
                    </a:lnTo>
                    <a:lnTo>
                      <a:pt x="26" y="67"/>
                    </a:lnTo>
                    <a:lnTo>
                      <a:pt x="14" y="90"/>
                    </a:lnTo>
                    <a:lnTo>
                      <a:pt x="6" y="114"/>
                    </a:lnTo>
                    <a:lnTo>
                      <a:pt x="3" y="144"/>
                    </a:lnTo>
                    <a:lnTo>
                      <a:pt x="6" y="170"/>
                    </a:lnTo>
                    <a:lnTo>
                      <a:pt x="14" y="194"/>
                    </a:lnTo>
                    <a:lnTo>
                      <a:pt x="26" y="217"/>
                    </a:lnTo>
                    <a:lnTo>
                      <a:pt x="43" y="237"/>
                    </a:lnTo>
                    <a:lnTo>
                      <a:pt x="63" y="254"/>
                    </a:lnTo>
                    <a:lnTo>
                      <a:pt x="86" y="267"/>
                    </a:lnTo>
                    <a:lnTo>
                      <a:pt x="113" y="277"/>
                    </a:lnTo>
                    <a:lnTo>
                      <a:pt x="140" y="277"/>
                    </a:lnTo>
                    <a:lnTo>
                      <a:pt x="165" y="277"/>
                    </a:lnTo>
                    <a:lnTo>
                      <a:pt x="193" y="267"/>
                    </a:lnTo>
                    <a:lnTo>
                      <a:pt x="216" y="254"/>
                    </a:lnTo>
                    <a:lnTo>
                      <a:pt x="235" y="237"/>
                    </a:lnTo>
                    <a:lnTo>
                      <a:pt x="252" y="217"/>
                    </a:lnTo>
                    <a:lnTo>
                      <a:pt x="266" y="194"/>
                    </a:lnTo>
                    <a:lnTo>
                      <a:pt x="273" y="170"/>
                    </a:lnTo>
                    <a:lnTo>
                      <a:pt x="275" y="144"/>
                    </a:lnTo>
                    <a:lnTo>
                      <a:pt x="280" y="144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5" name="Freeform 1767">
                <a:extLst>
                  <a:ext uri="{FF2B5EF4-FFF2-40B4-BE49-F238E27FC236}">
                    <a16:creationId xmlns:a16="http://schemas.microsoft.com/office/drawing/2014/main" id="{947DAAEB-109E-4BA3-95D1-5AB0D93BE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223"/>
                <a:ext cx="90" cy="89"/>
              </a:xfrm>
              <a:custGeom>
                <a:avLst/>
                <a:gdLst>
                  <a:gd name="T0" fmla="*/ 269 w 271"/>
                  <a:gd name="T1" fmla="*/ 106 h 269"/>
                  <a:gd name="T2" fmla="*/ 248 w 271"/>
                  <a:gd name="T3" fmla="*/ 59 h 269"/>
                  <a:gd name="T4" fmla="*/ 212 w 271"/>
                  <a:gd name="T5" fmla="*/ 23 h 269"/>
                  <a:gd name="T6" fmla="*/ 162 w 271"/>
                  <a:gd name="T7" fmla="*/ 0 h 269"/>
                  <a:gd name="T8" fmla="*/ 109 w 271"/>
                  <a:gd name="T9" fmla="*/ 0 h 269"/>
                  <a:gd name="T10" fmla="*/ 59 w 271"/>
                  <a:gd name="T11" fmla="*/ 23 h 269"/>
                  <a:gd name="T12" fmla="*/ 22 w 271"/>
                  <a:gd name="T13" fmla="*/ 59 h 269"/>
                  <a:gd name="T14" fmla="*/ 2 w 271"/>
                  <a:gd name="T15" fmla="*/ 106 h 269"/>
                  <a:gd name="T16" fmla="*/ 2 w 271"/>
                  <a:gd name="T17" fmla="*/ 162 h 269"/>
                  <a:gd name="T18" fmla="*/ 22 w 271"/>
                  <a:gd name="T19" fmla="*/ 209 h 269"/>
                  <a:gd name="T20" fmla="*/ 59 w 271"/>
                  <a:gd name="T21" fmla="*/ 246 h 269"/>
                  <a:gd name="T22" fmla="*/ 109 w 271"/>
                  <a:gd name="T23" fmla="*/ 269 h 269"/>
                  <a:gd name="T24" fmla="*/ 162 w 271"/>
                  <a:gd name="T25" fmla="*/ 269 h 269"/>
                  <a:gd name="T26" fmla="*/ 212 w 271"/>
                  <a:gd name="T27" fmla="*/ 246 h 269"/>
                  <a:gd name="T28" fmla="*/ 248 w 271"/>
                  <a:gd name="T29" fmla="*/ 209 h 269"/>
                  <a:gd name="T30" fmla="*/ 269 w 271"/>
                  <a:gd name="T31" fmla="*/ 162 h 269"/>
                  <a:gd name="T32" fmla="*/ 269 w 271"/>
                  <a:gd name="T33" fmla="*/ 136 h 269"/>
                  <a:gd name="T34" fmla="*/ 259 w 271"/>
                  <a:gd name="T35" fmla="*/ 82 h 269"/>
                  <a:gd name="T36" fmla="*/ 229 w 271"/>
                  <a:gd name="T37" fmla="*/ 40 h 269"/>
                  <a:gd name="T38" fmla="*/ 187 w 271"/>
                  <a:gd name="T39" fmla="*/ 12 h 269"/>
                  <a:gd name="T40" fmla="*/ 136 w 271"/>
                  <a:gd name="T41" fmla="*/ 2 h 269"/>
                  <a:gd name="T42" fmla="*/ 82 w 271"/>
                  <a:gd name="T43" fmla="*/ 12 h 269"/>
                  <a:gd name="T44" fmla="*/ 42 w 271"/>
                  <a:gd name="T45" fmla="*/ 40 h 269"/>
                  <a:gd name="T46" fmla="*/ 12 w 271"/>
                  <a:gd name="T47" fmla="*/ 82 h 269"/>
                  <a:gd name="T48" fmla="*/ 2 w 271"/>
                  <a:gd name="T49" fmla="*/ 136 h 269"/>
                  <a:gd name="T50" fmla="*/ 12 w 271"/>
                  <a:gd name="T51" fmla="*/ 186 h 269"/>
                  <a:gd name="T52" fmla="*/ 42 w 271"/>
                  <a:gd name="T53" fmla="*/ 229 h 269"/>
                  <a:gd name="T54" fmla="*/ 82 w 271"/>
                  <a:gd name="T55" fmla="*/ 256 h 269"/>
                  <a:gd name="T56" fmla="*/ 136 w 271"/>
                  <a:gd name="T57" fmla="*/ 266 h 269"/>
                  <a:gd name="T58" fmla="*/ 187 w 271"/>
                  <a:gd name="T59" fmla="*/ 256 h 269"/>
                  <a:gd name="T60" fmla="*/ 229 w 271"/>
                  <a:gd name="T61" fmla="*/ 229 h 269"/>
                  <a:gd name="T62" fmla="*/ 259 w 271"/>
                  <a:gd name="T63" fmla="*/ 186 h 269"/>
                  <a:gd name="T64" fmla="*/ 269 w 271"/>
                  <a:gd name="T65" fmla="*/ 13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1" h="269">
                    <a:moveTo>
                      <a:pt x="271" y="136"/>
                    </a:moveTo>
                    <a:lnTo>
                      <a:pt x="269" y="106"/>
                    </a:lnTo>
                    <a:lnTo>
                      <a:pt x="262" y="82"/>
                    </a:lnTo>
                    <a:lnTo>
                      <a:pt x="248" y="59"/>
                    </a:lnTo>
                    <a:lnTo>
                      <a:pt x="231" y="40"/>
                    </a:lnTo>
                    <a:lnTo>
                      <a:pt x="212" y="23"/>
                    </a:lnTo>
                    <a:lnTo>
                      <a:pt x="189" y="9"/>
                    </a:lnTo>
                    <a:lnTo>
                      <a:pt x="162" y="0"/>
                    </a:lnTo>
                    <a:lnTo>
                      <a:pt x="136" y="0"/>
                    </a:lnTo>
                    <a:lnTo>
                      <a:pt x="109" y="0"/>
                    </a:lnTo>
                    <a:lnTo>
                      <a:pt x="82" y="9"/>
                    </a:lnTo>
                    <a:lnTo>
                      <a:pt x="59" y="23"/>
                    </a:lnTo>
                    <a:lnTo>
                      <a:pt x="39" y="40"/>
                    </a:lnTo>
                    <a:lnTo>
                      <a:pt x="22" y="59"/>
                    </a:lnTo>
                    <a:lnTo>
                      <a:pt x="10" y="82"/>
                    </a:lnTo>
                    <a:lnTo>
                      <a:pt x="2" y="106"/>
                    </a:lnTo>
                    <a:lnTo>
                      <a:pt x="0" y="136"/>
                    </a:lnTo>
                    <a:lnTo>
                      <a:pt x="2" y="162"/>
                    </a:lnTo>
                    <a:lnTo>
                      <a:pt x="10" y="186"/>
                    </a:lnTo>
                    <a:lnTo>
                      <a:pt x="22" y="209"/>
                    </a:lnTo>
                    <a:lnTo>
                      <a:pt x="39" y="229"/>
                    </a:lnTo>
                    <a:lnTo>
                      <a:pt x="59" y="246"/>
                    </a:lnTo>
                    <a:lnTo>
                      <a:pt x="82" y="259"/>
                    </a:lnTo>
                    <a:lnTo>
                      <a:pt x="109" y="269"/>
                    </a:lnTo>
                    <a:lnTo>
                      <a:pt x="136" y="269"/>
                    </a:lnTo>
                    <a:lnTo>
                      <a:pt x="162" y="269"/>
                    </a:lnTo>
                    <a:lnTo>
                      <a:pt x="189" y="259"/>
                    </a:lnTo>
                    <a:lnTo>
                      <a:pt x="212" y="246"/>
                    </a:lnTo>
                    <a:lnTo>
                      <a:pt x="231" y="229"/>
                    </a:lnTo>
                    <a:lnTo>
                      <a:pt x="248" y="209"/>
                    </a:lnTo>
                    <a:lnTo>
                      <a:pt x="262" y="186"/>
                    </a:lnTo>
                    <a:lnTo>
                      <a:pt x="269" y="162"/>
                    </a:lnTo>
                    <a:lnTo>
                      <a:pt x="271" y="136"/>
                    </a:lnTo>
                    <a:lnTo>
                      <a:pt x="269" y="136"/>
                    </a:lnTo>
                    <a:lnTo>
                      <a:pt x="265" y="109"/>
                    </a:lnTo>
                    <a:lnTo>
                      <a:pt x="259" y="82"/>
                    </a:lnTo>
                    <a:lnTo>
                      <a:pt x="246" y="59"/>
                    </a:lnTo>
                    <a:lnTo>
                      <a:pt x="229" y="40"/>
                    </a:lnTo>
                    <a:lnTo>
                      <a:pt x="210" y="26"/>
                    </a:lnTo>
                    <a:lnTo>
                      <a:pt x="187" y="12"/>
                    </a:lnTo>
                    <a:lnTo>
                      <a:pt x="162" y="7"/>
                    </a:lnTo>
                    <a:lnTo>
                      <a:pt x="136" y="2"/>
                    </a:lnTo>
                    <a:lnTo>
                      <a:pt x="109" y="7"/>
                    </a:lnTo>
                    <a:lnTo>
                      <a:pt x="82" y="12"/>
                    </a:lnTo>
                    <a:lnTo>
                      <a:pt x="62" y="26"/>
                    </a:lnTo>
                    <a:lnTo>
                      <a:pt x="42" y="40"/>
                    </a:lnTo>
                    <a:lnTo>
                      <a:pt x="27" y="59"/>
                    </a:lnTo>
                    <a:lnTo>
                      <a:pt x="12" y="82"/>
                    </a:lnTo>
                    <a:lnTo>
                      <a:pt x="6" y="109"/>
                    </a:lnTo>
                    <a:lnTo>
                      <a:pt x="2" y="136"/>
                    </a:lnTo>
                    <a:lnTo>
                      <a:pt x="6" y="162"/>
                    </a:lnTo>
                    <a:lnTo>
                      <a:pt x="12" y="186"/>
                    </a:lnTo>
                    <a:lnTo>
                      <a:pt x="27" y="209"/>
                    </a:lnTo>
                    <a:lnTo>
                      <a:pt x="42" y="229"/>
                    </a:lnTo>
                    <a:lnTo>
                      <a:pt x="62" y="246"/>
                    </a:lnTo>
                    <a:lnTo>
                      <a:pt x="82" y="256"/>
                    </a:lnTo>
                    <a:lnTo>
                      <a:pt x="109" y="266"/>
                    </a:lnTo>
                    <a:lnTo>
                      <a:pt x="136" y="266"/>
                    </a:lnTo>
                    <a:lnTo>
                      <a:pt x="162" y="266"/>
                    </a:lnTo>
                    <a:lnTo>
                      <a:pt x="187" y="256"/>
                    </a:lnTo>
                    <a:lnTo>
                      <a:pt x="210" y="246"/>
                    </a:lnTo>
                    <a:lnTo>
                      <a:pt x="229" y="229"/>
                    </a:lnTo>
                    <a:lnTo>
                      <a:pt x="246" y="209"/>
                    </a:lnTo>
                    <a:lnTo>
                      <a:pt x="259" y="186"/>
                    </a:lnTo>
                    <a:lnTo>
                      <a:pt x="265" y="162"/>
                    </a:lnTo>
                    <a:lnTo>
                      <a:pt x="269" y="136"/>
                    </a:lnTo>
                    <a:lnTo>
                      <a:pt x="271" y="136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6" name="Freeform 1768">
                <a:extLst>
                  <a:ext uri="{FF2B5EF4-FFF2-40B4-BE49-F238E27FC236}">
                    <a16:creationId xmlns:a16="http://schemas.microsoft.com/office/drawing/2014/main" id="{83A552CD-DD95-4B00-A6E2-FA5D5134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223"/>
                <a:ext cx="89" cy="88"/>
              </a:xfrm>
              <a:custGeom>
                <a:avLst/>
                <a:gdLst>
                  <a:gd name="T0" fmla="*/ 264 w 267"/>
                  <a:gd name="T1" fmla="*/ 107 h 264"/>
                  <a:gd name="T2" fmla="*/ 244 w 267"/>
                  <a:gd name="T3" fmla="*/ 57 h 264"/>
                  <a:gd name="T4" fmla="*/ 207 w 267"/>
                  <a:gd name="T5" fmla="*/ 24 h 264"/>
                  <a:gd name="T6" fmla="*/ 160 w 267"/>
                  <a:gd name="T7" fmla="*/ 5 h 264"/>
                  <a:gd name="T8" fmla="*/ 107 w 267"/>
                  <a:gd name="T9" fmla="*/ 5 h 264"/>
                  <a:gd name="T10" fmla="*/ 60 w 267"/>
                  <a:gd name="T11" fmla="*/ 24 h 264"/>
                  <a:gd name="T12" fmla="*/ 24 w 267"/>
                  <a:gd name="T13" fmla="*/ 57 h 264"/>
                  <a:gd name="T14" fmla="*/ 5 w 267"/>
                  <a:gd name="T15" fmla="*/ 107 h 264"/>
                  <a:gd name="T16" fmla="*/ 5 w 267"/>
                  <a:gd name="T17" fmla="*/ 160 h 264"/>
                  <a:gd name="T18" fmla="*/ 24 w 267"/>
                  <a:gd name="T19" fmla="*/ 207 h 264"/>
                  <a:gd name="T20" fmla="*/ 60 w 267"/>
                  <a:gd name="T21" fmla="*/ 244 h 264"/>
                  <a:gd name="T22" fmla="*/ 107 w 267"/>
                  <a:gd name="T23" fmla="*/ 264 h 264"/>
                  <a:gd name="T24" fmla="*/ 160 w 267"/>
                  <a:gd name="T25" fmla="*/ 264 h 264"/>
                  <a:gd name="T26" fmla="*/ 207 w 267"/>
                  <a:gd name="T27" fmla="*/ 244 h 264"/>
                  <a:gd name="T28" fmla="*/ 244 w 267"/>
                  <a:gd name="T29" fmla="*/ 207 h 264"/>
                  <a:gd name="T30" fmla="*/ 264 w 267"/>
                  <a:gd name="T31" fmla="*/ 160 h 264"/>
                  <a:gd name="T32" fmla="*/ 264 w 267"/>
                  <a:gd name="T33" fmla="*/ 134 h 264"/>
                  <a:gd name="T34" fmla="*/ 253 w 267"/>
                  <a:gd name="T35" fmla="*/ 84 h 264"/>
                  <a:gd name="T36" fmla="*/ 224 w 267"/>
                  <a:gd name="T37" fmla="*/ 40 h 264"/>
                  <a:gd name="T38" fmla="*/ 184 w 267"/>
                  <a:gd name="T39" fmla="*/ 15 h 264"/>
                  <a:gd name="T40" fmla="*/ 133 w 267"/>
                  <a:gd name="T41" fmla="*/ 5 h 264"/>
                  <a:gd name="T42" fmla="*/ 84 w 267"/>
                  <a:gd name="T43" fmla="*/ 15 h 264"/>
                  <a:gd name="T44" fmla="*/ 44 w 267"/>
                  <a:gd name="T45" fmla="*/ 40 h 264"/>
                  <a:gd name="T46" fmla="*/ 15 w 267"/>
                  <a:gd name="T47" fmla="*/ 84 h 264"/>
                  <a:gd name="T48" fmla="*/ 5 w 267"/>
                  <a:gd name="T49" fmla="*/ 134 h 264"/>
                  <a:gd name="T50" fmla="*/ 15 w 267"/>
                  <a:gd name="T51" fmla="*/ 184 h 264"/>
                  <a:gd name="T52" fmla="*/ 44 w 267"/>
                  <a:gd name="T53" fmla="*/ 224 h 264"/>
                  <a:gd name="T54" fmla="*/ 84 w 267"/>
                  <a:gd name="T55" fmla="*/ 250 h 264"/>
                  <a:gd name="T56" fmla="*/ 133 w 267"/>
                  <a:gd name="T57" fmla="*/ 259 h 264"/>
                  <a:gd name="T58" fmla="*/ 184 w 267"/>
                  <a:gd name="T59" fmla="*/ 250 h 264"/>
                  <a:gd name="T60" fmla="*/ 224 w 267"/>
                  <a:gd name="T61" fmla="*/ 224 h 264"/>
                  <a:gd name="T62" fmla="*/ 253 w 267"/>
                  <a:gd name="T63" fmla="*/ 184 h 264"/>
                  <a:gd name="T64" fmla="*/ 264 w 267"/>
                  <a:gd name="T65" fmla="*/ 13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7" h="264">
                    <a:moveTo>
                      <a:pt x="267" y="134"/>
                    </a:moveTo>
                    <a:lnTo>
                      <a:pt x="264" y="107"/>
                    </a:lnTo>
                    <a:lnTo>
                      <a:pt x="257" y="80"/>
                    </a:lnTo>
                    <a:lnTo>
                      <a:pt x="244" y="57"/>
                    </a:lnTo>
                    <a:lnTo>
                      <a:pt x="227" y="38"/>
                    </a:lnTo>
                    <a:lnTo>
                      <a:pt x="207" y="24"/>
                    </a:lnTo>
                    <a:lnTo>
                      <a:pt x="184" y="10"/>
                    </a:lnTo>
                    <a:lnTo>
                      <a:pt x="160" y="5"/>
                    </a:lnTo>
                    <a:lnTo>
                      <a:pt x="133" y="0"/>
                    </a:lnTo>
                    <a:lnTo>
                      <a:pt x="107" y="5"/>
                    </a:lnTo>
                    <a:lnTo>
                      <a:pt x="80" y="10"/>
                    </a:lnTo>
                    <a:lnTo>
                      <a:pt x="60" y="24"/>
                    </a:lnTo>
                    <a:lnTo>
                      <a:pt x="40" y="38"/>
                    </a:lnTo>
                    <a:lnTo>
                      <a:pt x="24" y="57"/>
                    </a:lnTo>
                    <a:lnTo>
                      <a:pt x="10" y="80"/>
                    </a:lnTo>
                    <a:lnTo>
                      <a:pt x="5" y="107"/>
                    </a:lnTo>
                    <a:lnTo>
                      <a:pt x="0" y="134"/>
                    </a:lnTo>
                    <a:lnTo>
                      <a:pt x="5" y="160"/>
                    </a:lnTo>
                    <a:lnTo>
                      <a:pt x="10" y="184"/>
                    </a:lnTo>
                    <a:lnTo>
                      <a:pt x="24" y="207"/>
                    </a:lnTo>
                    <a:lnTo>
                      <a:pt x="40" y="227"/>
                    </a:lnTo>
                    <a:lnTo>
                      <a:pt x="60" y="244"/>
                    </a:lnTo>
                    <a:lnTo>
                      <a:pt x="80" y="254"/>
                    </a:lnTo>
                    <a:lnTo>
                      <a:pt x="107" y="264"/>
                    </a:lnTo>
                    <a:lnTo>
                      <a:pt x="133" y="264"/>
                    </a:lnTo>
                    <a:lnTo>
                      <a:pt x="160" y="264"/>
                    </a:lnTo>
                    <a:lnTo>
                      <a:pt x="184" y="254"/>
                    </a:lnTo>
                    <a:lnTo>
                      <a:pt x="207" y="244"/>
                    </a:lnTo>
                    <a:lnTo>
                      <a:pt x="227" y="227"/>
                    </a:lnTo>
                    <a:lnTo>
                      <a:pt x="244" y="207"/>
                    </a:lnTo>
                    <a:lnTo>
                      <a:pt x="257" y="184"/>
                    </a:lnTo>
                    <a:lnTo>
                      <a:pt x="264" y="160"/>
                    </a:lnTo>
                    <a:lnTo>
                      <a:pt x="267" y="134"/>
                    </a:lnTo>
                    <a:lnTo>
                      <a:pt x="264" y="134"/>
                    </a:lnTo>
                    <a:lnTo>
                      <a:pt x="259" y="107"/>
                    </a:lnTo>
                    <a:lnTo>
                      <a:pt x="253" y="84"/>
                    </a:lnTo>
                    <a:lnTo>
                      <a:pt x="240" y="61"/>
                    </a:lnTo>
                    <a:lnTo>
                      <a:pt x="224" y="40"/>
                    </a:lnTo>
                    <a:lnTo>
                      <a:pt x="207" y="28"/>
                    </a:lnTo>
                    <a:lnTo>
                      <a:pt x="184" y="15"/>
                    </a:lnTo>
                    <a:lnTo>
                      <a:pt x="160" y="7"/>
                    </a:lnTo>
                    <a:lnTo>
                      <a:pt x="133" y="5"/>
                    </a:lnTo>
                    <a:lnTo>
                      <a:pt x="107" y="7"/>
                    </a:lnTo>
                    <a:lnTo>
                      <a:pt x="84" y="15"/>
                    </a:lnTo>
                    <a:lnTo>
                      <a:pt x="60" y="28"/>
                    </a:lnTo>
                    <a:lnTo>
                      <a:pt x="44" y="40"/>
                    </a:lnTo>
                    <a:lnTo>
                      <a:pt x="27" y="61"/>
                    </a:lnTo>
                    <a:lnTo>
                      <a:pt x="15" y="84"/>
                    </a:lnTo>
                    <a:lnTo>
                      <a:pt x="7" y="107"/>
                    </a:lnTo>
                    <a:lnTo>
                      <a:pt x="5" y="134"/>
                    </a:lnTo>
                    <a:lnTo>
                      <a:pt x="7" y="158"/>
                    </a:lnTo>
                    <a:lnTo>
                      <a:pt x="15" y="184"/>
                    </a:lnTo>
                    <a:lnTo>
                      <a:pt x="27" y="204"/>
                    </a:lnTo>
                    <a:lnTo>
                      <a:pt x="44" y="224"/>
                    </a:lnTo>
                    <a:lnTo>
                      <a:pt x="60" y="240"/>
                    </a:lnTo>
                    <a:lnTo>
                      <a:pt x="84" y="250"/>
                    </a:lnTo>
                    <a:lnTo>
                      <a:pt x="107" y="257"/>
                    </a:lnTo>
                    <a:lnTo>
                      <a:pt x="133" y="259"/>
                    </a:lnTo>
                    <a:lnTo>
                      <a:pt x="160" y="257"/>
                    </a:lnTo>
                    <a:lnTo>
                      <a:pt x="184" y="250"/>
                    </a:lnTo>
                    <a:lnTo>
                      <a:pt x="207" y="240"/>
                    </a:lnTo>
                    <a:lnTo>
                      <a:pt x="224" y="224"/>
                    </a:lnTo>
                    <a:lnTo>
                      <a:pt x="240" y="204"/>
                    </a:lnTo>
                    <a:lnTo>
                      <a:pt x="253" y="184"/>
                    </a:lnTo>
                    <a:lnTo>
                      <a:pt x="259" y="158"/>
                    </a:lnTo>
                    <a:lnTo>
                      <a:pt x="264" y="134"/>
                    </a:lnTo>
                    <a:lnTo>
                      <a:pt x="267" y="134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7" name="Freeform 1769">
                <a:extLst>
                  <a:ext uri="{FF2B5EF4-FFF2-40B4-BE49-F238E27FC236}">
                    <a16:creationId xmlns:a16="http://schemas.microsoft.com/office/drawing/2014/main" id="{8B5BD59F-4B73-42BE-B867-8DABE09F3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25"/>
                <a:ext cx="86" cy="85"/>
              </a:xfrm>
              <a:custGeom>
                <a:avLst/>
                <a:gdLst>
                  <a:gd name="T0" fmla="*/ 256 w 259"/>
                  <a:gd name="T1" fmla="*/ 102 h 254"/>
                  <a:gd name="T2" fmla="*/ 235 w 259"/>
                  <a:gd name="T3" fmla="*/ 56 h 254"/>
                  <a:gd name="T4" fmla="*/ 202 w 259"/>
                  <a:gd name="T5" fmla="*/ 23 h 254"/>
                  <a:gd name="T6" fmla="*/ 155 w 259"/>
                  <a:gd name="T7" fmla="*/ 2 h 254"/>
                  <a:gd name="T8" fmla="*/ 103 w 259"/>
                  <a:gd name="T9" fmla="*/ 2 h 254"/>
                  <a:gd name="T10" fmla="*/ 56 w 259"/>
                  <a:gd name="T11" fmla="*/ 23 h 254"/>
                  <a:gd name="T12" fmla="*/ 23 w 259"/>
                  <a:gd name="T13" fmla="*/ 56 h 254"/>
                  <a:gd name="T14" fmla="*/ 4 w 259"/>
                  <a:gd name="T15" fmla="*/ 102 h 254"/>
                  <a:gd name="T16" fmla="*/ 4 w 259"/>
                  <a:gd name="T17" fmla="*/ 153 h 254"/>
                  <a:gd name="T18" fmla="*/ 23 w 259"/>
                  <a:gd name="T19" fmla="*/ 199 h 254"/>
                  <a:gd name="T20" fmla="*/ 56 w 259"/>
                  <a:gd name="T21" fmla="*/ 235 h 254"/>
                  <a:gd name="T22" fmla="*/ 103 w 259"/>
                  <a:gd name="T23" fmla="*/ 252 h 254"/>
                  <a:gd name="T24" fmla="*/ 155 w 259"/>
                  <a:gd name="T25" fmla="*/ 252 h 254"/>
                  <a:gd name="T26" fmla="*/ 202 w 259"/>
                  <a:gd name="T27" fmla="*/ 235 h 254"/>
                  <a:gd name="T28" fmla="*/ 235 w 259"/>
                  <a:gd name="T29" fmla="*/ 199 h 254"/>
                  <a:gd name="T30" fmla="*/ 256 w 259"/>
                  <a:gd name="T31" fmla="*/ 153 h 254"/>
                  <a:gd name="T32" fmla="*/ 252 w 259"/>
                  <a:gd name="T33" fmla="*/ 129 h 254"/>
                  <a:gd name="T34" fmla="*/ 242 w 259"/>
                  <a:gd name="T35" fmla="*/ 79 h 254"/>
                  <a:gd name="T36" fmla="*/ 216 w 259"/>
                  <a:gd name="T37" fmla="*/ 40 h 254"/>
                  <a:gd name="T38" fmla="*/ 179 w 259"/>
                  <a:gd name="T39" fmla="*/ 12 h 254"/>
                  <a:gd name="T40" fmla="*/ 130 w 259"/>
                  <a:gd name="T41" fmla="*/ 2 h 254"/>
                  <a:gd name="T42" fmla="*/ 80 w 259"/>
                  <a:gd name="T43" fmla="*/ 12 h 254"/>
                  <a:gd name="T44" fmla="*/ 40 w 259"/>
                  <a:gd name="T45" fmla="*/ 40 h 254"/>
                  <a:gd name="T46" fmla="*/ 13 w 259"/>
                  <a:gd name="T47" fmla="*/ 79 h 254"/>
                  <a:gd name="T48" fmla="*/ 6 w 259"/>
                  <a:gd name="T49" fmla="*/ 129 h 254"/>
                  <a:gd name="T50" fmla="*/ 13 w 259"/>
                  <a:gd name="T51" fmla="*/ 176 h 254"/>
                  <a:gd name="T52" fmla="*/ 40 w 259"/>
                  <a:gd name="T53" fmla="*/ 214 h 254"/>
                  <a:gd name="T54" fmla="*/ 80 w 259"/>
                  <a:gd name="T55" fmla="*/ 242 h 254"/>
                  <a:gd name="T56" fmla="*/ 130 w 259"/>
                  <a:gd name="T57" fmla="*/ 252 h 254"/>
                  <a:gd name="T58" fmla="*/ 179 w 259"/>
                  <a:gd name="T59" fmla="*/ 242 h 254"/>
                  <a:gd name="T60" fmla="*/ 216 w 259"/>
                  <a:gd name="T61" fmla="*/ 214 h 254"/>
                  <a:gd name="T62" fmla="*/ 242 w 259"/>
                  <a:gd name="T63" fmla="*/ 176 h 254"/>
                  <a:gd name="T64" fmla="*/ 252 w 259"/>
                  <a:gd name="T65" fmla="*/ 129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9" h="254">
                    <a:moveTo>
                      <a:pt x="259" y="129"/>
                    </a:moveTo>
                    <a:lnTo>
                      <a:pt x="256" y="102"/>
                    </a:lnTo>
                    <a:lnTo>
                      <a:pt x="250" y="79"/>
                    </a:lnTo>
                    <a:lnTo>
                      <a:pt x="235" y="56"/>
                    </a:lnTo>
                    <a:lnTo>
                      <a:pt x="219" y="35"/>
                    </a:lnTo>
                    <a:lnTo>
                      <a:pt x="202" y="23"/>
                    </a:lnTo>
                    <a:lnTo>
                      <a:pt x="179" y="10"/>
                    </a:lnTo>
                    <a:lnTo>
                      <a:pt x="155" y="2"/>
                    </a:lnTo>
                    <a:lnTo>
                      <a:pt x="130" y="0"/>
                    </a:lnTo>
                    <a:lnTo>
                      <a:pt x="103" y="2"/>
                    </a:lnTo>
                    <a:lnTo>
                      <a:pt x="80" y="10"/>
                    </a:lnTo>
                    <a:lnTo>
                      <a:pt x="56" y="23"/>
                    </a:lnTo>
                    <a:lnTo>
                      <a:pt x="40" y="35"/>
                    </a:lnTo>
                    <a:lnTo>
                      <a:pt x="23" y="56"/>
                    </a:lnTo>
                    <a:lnTo>
                      <a:pt x="10" y="79"/>
                    </a:lnTo>
                    <a:lnTo>
                      <a:pt x="4" y="102"/>
                    </a:lnTo>
                    <a:lnTo>
                      <a:pt x="0" y="129"/>
                    </a:lnTo>
                    <a:lnTo>
                      <a:pt x="4" y="153"/>
                    </a:lnTo>
                    <a:lnTo>
                      <a:pt x="10" y="179"/>
                    </a:lnTo>
                    <a:lnTo>
                      <a:pt x="23" y="199"/>
                    </a:lnTo>
                    <a:lnTo>
                      <a:pt x="40" y="219"/>
                    </a:lnTo>
                    <a:lnTo>
                      <a:pt x="56" y="235"/>
                    </a:lnTo>
                    <a:lnTo>
                      <a:pt x="80" y="245"/>
                    </a:lnTo>
                    <a:lnTo>
                      <a:pt x="103" y="252"/>
                    </a:lnTo>
                    <a:lnTo>
                      <a:pt x="130" y="254"/>
                    </a:lnTo>
                    <a:lnTo>
                      <a:pt x="155" y="252"/>
                    </a:lnTo>
                    <a:lnTo>
                      <a:pt x="179" y="245"/>
                    </a:lnTo>
                    <a:lnTo>
                      <a:pt x="202" y="235"/>
                    </a:lnTo>
                    <a:lnTo>
                      <a:pt x="219" y="219"/>
                    </a:lnTo>
                    <a:lnTo>
                      <a:pt x="235" y="199"/>
                    </a:lnTo>
                    <a:lnTo>
                      <a:pt x="250" y="179"/>
                    </a:lnTo>
                    <a:lnTo>
                      <a:pt x="256" y="153"/>
                    </a:lnTo>
                    <a:lnTo>
                      <a:pt x="259" y="129"/>
                    </a:lnTo>
                    <a:lnTo>
                      <a:pt x="252" y="129"/>
                    </a:lnTo>
                    <a:lnTo>
                      <a:pt x="252" y="102"/>
                    </a:lnTo>
                    <a:lnTo>
                      <a:pt x="242" y="79"/>
                    </a:lnTo>
                    <a:lnTo>
                      <a:pt x="233" y="59"/>
                    </a:lnTo>
                    <a:lnTo>
                      <a:pt x="216" y="40"/>
                    </a:lnTo>
                    <a:lnTo>
                      <a:pt x="200" y="25"/>
                    </a:lnTo>
                    <a:lnTo>
                      <a:pt x="179" y="12"/>
                    </a:lnTo>
                    <a:lnTo>
                      <a:pt x="153" y="5"/>
                    </a:lnTo>
                    <a:lnTo>
                      <a:pt x="130" y="2"/>
                    </a:lnTo>
                    <a:lnTo>
                      <a:pt x="103" y="5"/>
                    </a:lnTo>
                    <a:lnTo>
                      <a:pt x="80" y="12"/>
                    </a:lnTo>
                    <a:lnTo>
                      <a:pt x="59" y="25"/>
                    </a:lnTo>
                    <a:lnTo>
                      <a:pt x="40" y="40"/>
                    </a:lnTo>
                    <a:lnTo>
                      <a:pt x="27" y="59"/>
                    </a:lnTo>
                    <a:lnTo>
                      <a:pt x="13" y="79"/>
                    </a:lnTo>
                    <a:lnTo>
                      <a:pt x="6" y="102"/>
                    </a:lnTo>
                    <a:lnTo>
                      <a:pt x="6" y="129"/>
                    </a:lnTo>
                    <a:lnTo>
                      <a:pt x="6" y="153"/>
                    </a:lnTo>
                    <a:lnTo>
                      <a:pt x="13" y="176"/>
                    </a:lnTo>
                    <a:lnTo>
                      <a:pt x="27" y="195"/>
                    </a:lnTo>
                    <a:lnTo>
                      <a:pt x="40" y="214"/>
                    </a:lnTo>
                    <a:lnTo>
                      <a:pt x="59" y="232"/>
                    </a:lnTo>
                    <a:lnTo>
                      <a:pt x="80" y="242"/>
                    </a:lnTo>
                    <a:lnTo>
                      <a:pt x="103" y="249"/>
                    </a:lnTo>
                    <a:lnTo>
                      <a:pt x="130" y="252"/>
                    </a:lnTo>
                    <a:lnTo>
                      <a:pt x="153" y="249"/>
                    </a:lnTo>
                    <a:lnTo>
                      <a:pt x="179" y="242"/>
                    </a:lnTo>
                    <a:lnTo>
                      <a:pt x="200" y="232"/>
                    </a:lnTo>
                    <a:lnTo>
                      <a:pt x="216" y="214"/>
                    </a:lnTo>
                    <a:lnTo>
                      <a:pt x="233" y="195"/>
                    </a:lnTo>
                    <a:lnTo>
                      <a:pt x="242" y="176"/>
                    </a:lnTo>
                    <a:lnTo>
                      <a:pt x="252" y="153"/>
                    </a:lnTo>
                    <a:lnTo>
                      <a:pt x="252" y="129"/>
                    </a:lnTo>
                    <a:lnTo>
                      <a:pt x="259" y="129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8" name="Freeform 1770">
                <a:extLst>
                  <a:ext uri="{FF2B5EF4-FFF2-40B4-BE49-F238E27FC236}">
                    <a16:creationId xmlns:a16="http://schemas.microsoft.com/office/drawing/2014/main" id="{7B331C83-D557-49D8-A7DB-CAB220C6E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226"/>
                <a:ext cx="82" cy="83"/>
              </a:xfrm>
              <a:custGeom>
                <a:avLst/>
                <a:gdLst>
                  <a:gd name="T0" fmla="*/ 247 w 247"/>
                  <a:gd name="T1" fmla="*/ 100 h 250"/>
                  <a:gd name="T2" fmla="*/ 226 w 247"/>
                  <a:gd name="T3" fmla="*/ 57 h 250"/>
                  <a:gd name="T4" fmla="*/ 194 w 247"/>
                  <a:gd name="T5" fmla="*/ 23 h 250"/>
                  <a:gd name="T6" fmla="*/ 146 w 247"/>
                  <a:gd name="T7" fmla="*/ 3 h 250"/>
                  <a:gd name="T8" fmla="*/ 97 w 247"/>
                  <a:gd name="T9" fmla="*/ 3 h 250"/>
                  <a:gd name="T10" fmla="*/ 54 w 247"/>
                  <a:gd name="T11" fmla="*/ 23 h 250"/>
                  <a:gd name="T12" fmla="*/ 20 w 247"/>
                  <a:gd name="T13" fmla="*/ 57 h 250"/>
                  <a:gd name="T14" fmla="*/ 0 w 247"/>
                  <a:gd name="T15" fmla="*/ 100 h 250"/>
                  <a:gd name="T16" fmla="*/ 0 w 247"/>
                  <a:gd name="T17" fmla="*/ 151 h 250"/>
                  <a:gd name="T18" fmla="*/ 20 w 247"/>
                  <a:gd name="T19" fmla="*/ 193 h 250"/>
                  <a:gd name="T20" fmla="*/ 54 w 247"/>
                  <a:gd name="T21" fmla="*/ 230 h 250"/>
                  <a:gd name="T22" fmla="*/ 97 w 247"/>
                  <a:gd name="T23" fmla="*/ 247 h 250"/>
                  <a:gd name="T24" fmla="*/ 146 w 247"/>
                  <a:gd name="T25" fmla="*/ 247 h 250"/>
                  <a:gd name="T26" fmla="*/ 194 w 247"/>
                  <a:gd name="T27" fmla="*/ 230 h 250"/>
                  <a:gd name="T28" fmla="*/ 226 w 247"/>
                  <a:gd name="T29" fmla="*/ 193 h 250"/>
                  <a:gd name="T30" fmla="*/ 247 w 247"/>
                  <a:gd name="T31" fmla="*/ 151 h 250"/>
                  <a:gd name="T32" fmla="*/ 243 w 247"/>
                  <a:gd name="T33" fmla="*/ 127 h 250"/>
                  <a:gd name="T34" fmla="*/ 234 w 247"/>
                  <a:gd name="T35" fmla="*/ 77 h 250"/>
                  <a:gd name="T36" fmla="*/ 209 w 247"/>
                  <a:gd name="T37" fmla="*/ 40 h 250"/>
                  <a:gd name="T38" fmla="*/ 169 w 247"/>
                  <a:gd name="T39" fmla="*/ 14 h 250"/>
                  <a:gd name="T40" fmla="*/ 123 w 247"/>
                  <a:gd name="T41" fmla="*/ 3 h 250"/>
                  <a:gd name="T42" fmla="*/ 77 w 247"/>
                  <a:gd name="T43" fmla="*/ 14 h 250"/>
                  <a:gd name="T44" fmla="*/ 37 w 247"/>
                  <a:gd name="T45" fmla="*/ 40 h 250"/>
                  <a:gd name="T46" fmla="*/ 14 w 247"/>
                  <a:gd name="T47" fmla="*/ 77 h 250"/>
                  <a:gd name="T48" fmla="*/ 5 w 247"/>
                  <a:gd name="T49" fmla="*/ 127 h 250"/>
                  <a:gd name="T50" fmla="*/ 14 w 247"/>
                  <a:gd name="T51" fmla="*/ 174 h 250"/>
                  <a:gd name="T52" fmla="*/ 37 w 247"/>
                  <a:gd name="T53" fmla="*/ 210 h 250"/>
                  <a:gd name="T54" fmla="*/ 77 w 247"/>
                  <a:gd name="T55" fmla="*/ 237 h 250"/>
                  <a:gd name="T56" fmla="*/ 123 w 247"/>
                  <a:gd name="T57" fmla="*/ 247 h 250"/>
                  <a:gd name="T58" fmla="*/ 169 w 247"/>
                  <a:gd name="T59" fmla="*/ 237 h 250"/>
                  <a:gd name="T60" fmla="*/ 209 w 247"/>
                  <a:gd name="T61" fmla="*/ 210 h 250"/>
                  <a:gd name="T62" fmla="*/ 234 w 247"/>
                  <a:gd name="T63" fmla="*/ 174 h 250"/>
                  <a:gd name="T64" fmla="*/ 243 w 247"/>
                  <a:gd name="T65" fmla="*/ 12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7" h="250">
                    <a:moveTo>
                      <a:pt x="247" y="127"/>
                    </a:moveTo>
                    <a:lnTo>
                      <a:pt x="247" y="100"/>
                    </a:lnTo>
                    <a:lnTo>
                      <a:pt x="237" y="77"/>
                    </a:lnTo>
                    <a:lnTo>
                      <a:pt x="226" y="57"/>
                    </a:lnTo>
                    <a:lnTo>
                      <a:pt x="209" y="38"/>
                    </a:lnTo>
                    <a:lnTo>
                      <a:pt x="194" y="23"/>
                    </a:lnTo>
                    <a:lnTo>
                      <a:pt x="174" y="10"/>
                    </a:lnTo>
                    <a:lnTo>
                      <a:pt x="146" y="3"/>
                    </a:lnTo>
                    <a:lnTo>
                      <a:pt x="123" y="0"/>
                    </a:lnTo>
                    <a:lnTo>
                      <a:pt x="97" y="3"/>
                    </a:lnTo>
                    <a:lnTo>
                      <a:pt x="74" y="10"/>
                    </a:lnTo>
                    <a:lnTo>
                      <a:pt x="54" y="23"/>
                    </a:lnTo>
                    <a:lnTo>
                      <a:pt x="34" y="38"/>
                    </a:lnTo>
                    <a:lnTo>
                      <a:pt x="20" y="57"/>
                    </a:lnTo>
                    <a:lnTo>
                      <a:pt x="7" y="77"/>
                    </a:lnTo>
                    <a:lnTo>
                      <a:pt x="0" y="100"/>
                    </a:lnTo>
                    <a:lnTo>
                      <a:pt x="0" y="127"/>
                    </a:lnTo>
                    <a:lnTo>
                      <a:pt x="0" y="151"/>
                    </a:lnTo>
                    <a:lnTo>
                      <a:pt x="7" y="174"/>
                    </a:lnTo>
                    <a:lnTo>
                      <a:pt x="20" y="193"/>
                    </a:lnTo>
                    <a:lnTo>
                      <a:pt x="34" y="212"/>
                    </a:lnTo>
                    <a:lnTo>
                      <a:pt x="54" y="230"/>
                    </a:lnTo>
                    <a:lnTo>
                      <a:pt x="74" y="240"/>
                    </a:lnTo>
                    <a:lnTo>
                      <a:pt x="97" y="247"/>
                    </a:lnTo>
                    <a:lnTo>
                      <a:pt x="123" y="250"/>
                    </a:lnTo>
                    <a:lnTo>
                      <a:pt x="146" y="247"/>
                    </a:lnTo>
                    <a:lnTo>
                      <a:pt x="174" y="240"/>
                    </a:lnTo>
                    <a:lnTo>
                      <a:pt x="194" y="230"/>
                    </a:lnTo>
                    <a:lnTo>
                      <a:pt x="209" y="212"/>
                    </a:lnTo>
                    <a:lnTo>
                      <a:pt x="226" y="193"/>
                    </a:lnTo>
                    <a:lnTo>
                      <a:pt x="237" y="174"/>
                    </a:lnTo>
                    <a:lnTo>
                      <a:pt x="247" y="151"/>
                    </a:lnTo>
                    <a:lnTo>
                      <a:pt x="247" y="127"/>
                    </a:lnTo>
                    <a:lnTo>
                      <a:pt x="243" y="127"/>
                    </a:lnTo>
                    <a:lnTo>
                      <a:pt x="240" y="100"/>
                    </a:lnTo>
                    <a:lnTo>
                      <a:pt x="234" y="77"/>
                    </a:lnTo>
                    <a:lnTo>
                      <a:pt x="224" y="57"/>
                    </a:lnTo>
                    <a:lnTo>
                      <a:pt x="209" y="40"/>
                    </a:lnTo>
                    <a:lnTo>
                      <a:pt x="190" y="23"/>
                    </a:lnTo>
                    <a:lnTo>
                      <a:pt x="169" y="14"/>
                    </a:lnTo>
                    <a:lnTo>
                      <a:pt x="146" y="8"/>
                    </a:lnTo>
                    <a:lnTo>
                      <a:pt x="123" y="3"/>
                    </a:lnTo>
                    <a:lnTo>
                      <a:pt x="100" y="8"/>
                    </a:lnTo>
                    <a:lnTo>
                      <a:pt x="77" y="14"/>
                    </a:lnTo>
                    <a:lnTo>
                      <a:pt x="57" y="23"/>
                    </a:lnTo>
                    <a:lnTo>
                      <a:pt x="37" y="40"/>
                    </a:lnTo>
                    <a:lnTo>
                      <a:pt x="24" y="57"/>
                    </a:lnTo>
                    <a:lnTo>
                      <a:pt x="14" y="77"/>
                    </a:lnTo>
                    <a:lnTo>
                      <a:pt x="5" y="100"/>
                    </a:lnTo>
                    <a:lnTo>
                      <a:pt x="5" y="127"/>
                    </a:lnTo>
                    <a:lnTo>
                      <a:pt x="5" y="151"/>
                    </a:lnTo>
                    <a:lnTo>
                      <a:pt x="14" y="174"/>
                    </a:lnTo>
                    <a:lnTo>
                      <a:pt x="24" y="193"/>
                    </a:lnTo>
                    <a:lnTo>
                      <a:pt x="37" y="210"/>
                    </a:lnTo>
                    <a:lnTo>
                      <a:pt x="57" y="227"/>
                    </a:lnTo>
                    <a:lnTo>
                      <a:pt x="77" y="237"/>
                    </a:lnTo>
                    <a:lnTo>
                      <a:pt x="100" y="243"/>
                    </a:lnTo>
                    <a:lnTo>
                      <a:pt x="123" y="247"/>
                    </a:lnTo>
                    <a:lnTo>
                      <a:pt x="146" y="243"/>
                    </a:lnTo>
                    <a:lnTo>
                      <a:pt x="169" y="237"/>
                    </a:lnTo>
                    <a:lnTo>
                      <a:pt x="190" y="227"/>
                    </a:lnTo>
                    <a:lnTo>
                      <a:pt x="209" y="210"/>
                    </a:lnTo>
                    <a:lnTo>
                      <a:pt x="224" y="193"/>
                    </a:lnTo>
                    <a:lnTo>
                      <a:pt x="234" y="174"/>
                    </a:lnTo>
                    <a:lnTo>
                      <a:pt x="240" y="151"/>
                    </a:lnTo>
                    <a:lnTo>
                      <a:pt x="243" y="127"/>
                    </a:lnTo>
                    <a:lnTo>
                      <a:pt x="247" y="127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99" name="Freeform 1771">
                <a:extLst>
                  <a:ext uri="{FF2B5EF4-FFF2-40B4-BE49-F238E27FC236}">
                    <a16:creationId xmlns:a16="http://schemas.microsoft.com/office/drawing/2014/main" id="{664C0630-4E83-48C6-A282-01EDB843B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227"/>
                <a:ext cx="80" cy="81"/>
              </a:xfrm>
              <a:custGeom>
                <a:avLst/>
                <a:gdLst>
                  <a:gd name="T0" fmla="*/ 236 w 240"/>
                  <a:gd name="T1" fmla="*/ 97 h 244"/>
                  <a:gd name="T2" fmla="*/ 219 w 240"/>
                  <a:gd name="T3" fmla="*/ 54 h 244"/>
                  <a:gd name="T4" fmla="*/ 186 w 240"/>
                  <a:gd name="T5" fmla="*/ 20 h 244"/>
                  <a:gd name="T6" fmla="*/ 143 w 240"/>
                  <a:gd name="T7" fmla="*/ 5 h 244"/>
                  <a:gd name="T8" fmla="*/ 95 w 240"/>
                  <a:gd name="T9" fmla="*/ 5 h 244"/>
                  <a:gd name="T10" fmla="*/ 53 w 240"/>
                  <a:gd name="T11" fmla="*/ 20 h 244"/>
                  <a:gd name="T12" fmla="*/ 20 w 240"/>
                  <a:gd name="T13" fmla="*/ 54 h 244"/>
                  <a:gd name="T14" fmla="*/ 0 w 240"/>
                  <a:gd name="T15" fmla="*/ 97 h 244"/>
                  <a:gd name="T16" fmla="*/ 0 w 240"/>
                  <a:gd name="T17" fmla="*/ 148 h 244"/>
                  <a:gd name="T18" fmla="*/ 20 w 240"/>
                  <a:gd name="T19" fmla="*/ 190 h 244"/>
                  <a:gd name="T20" fmla="*/ 53 w 240"/>
                  <a:gd name="T21" fmla="*/ 224 h 244"/>
                  <a:gd name="T22" fmla="*/ 95 w 240"/>
                  <a:gd name="T23" fmla="*/ 240 h 244"/>
                  <a:gd name="T24" fmla="*/ 143 w 240"/>
                  <a:gd name="T25" fmla="*/ 240 h 244"/>
                  <a:gd name="T26" fmla="*/ 186 w 240"/>
                  <a:gd name="T27" fmla="*/ 224 h 244"/>
                  <a:gd name="T28" fmla="*/ 219 w 240"/>
                  <a:gd name="T29" fmla="*/ 190 h 244"/>
                  <a:gd name="T30" fmla="*/ 236 w 240"/>
                  <a:gd name="T31" fmla="*/ 148 h 244"/>
                  <a:gd name="T32" fmla="*/ 236 w 240"/>
                  <a:gd name="T33" fmla="*/ 124 h 244"/>
                  <a:gd name="T34" fmla="*/ 225 w 240"/>
                  <a:gd name="T35" fmla="*/ 77 h 244"/>
                  <a:gd name="T36" fmla="*/ 202 w 240"/>
                  <a:gd name="T37" fmla="*/ 40 h 244"/>
                  <a:gd name="T38" fmla="*/ 166 w 240"/>
                  <a:gd name="T39" fmla="*/ 14 h 244"/>
                  <a:gd name="T40" fmla="*/ 120 w 240"/>
                  <a:gd name="T41" fmla="*/ 5 h 244"/>
                  <a:gd name="T42" fmla="*/ 72 w 240"/>
                  <a:gd name="T43" fmla="*/ 14 h 244"/>
                  <a:gd name="T44" fmla="*/ 36 w 240"/>
                  <a:gd name="T45" fmla="*/ 40 h 244"/>
                  <a:gd name="T46" fmla="*/ 13 w 240"/>
                  <a:gd name="T47" fmla="*/ 77 h 244"/>
                  <a:gd name="T48" fmla="*/ 3 w 240"/>
                  <a:gd name="T49" fmla="*/ 124 h 244"/>
                  <a:gd name="T50" fmla="*/ 13 w 240"/>
                  <a:gd name="T51" fmla="*/ 167 h 244"/>
                  <a:gd name="T52" fmla="*/ 36 w 240"/>
                  <a:gd name="T53" fmla="*/ 204 h 244"/>
                  <a:gd name="T54" fmla="*/ 72 w 240"/>
                  <a:gd name="T55" fmla="*/ 230 h 244"/>
                  <a:gd name="T56" fmla="*/ 120 w 240"/>
                  <a:gd name="T57" fmla="*/ 240 h 244"/>
                  <a:gd name="T58" fmla="*/ 166 w 240"/>
                  <a:gd name="T59" fmla="*/ 230 h 244"/>
                  <a:gd name="T60" fmla="*/ 202 w 240"/>
                  <a:gd name="T61" fmla="*/ 204 h 244"/>
                  <a:gd name="T62" fmla="*/ 225 w 240"/>
                  <a:gd name="T63" fmla="*/ 167 h 244"/>
                  <a:gd name="T64" fmla="*/ 236 w 240"/>
                  <a:gd name="T65" fmla="*/ 12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0" h="244">
                    <a:moveTo>
                      <a:pt x="240" y="124"/>
                    </a:moveTo>
                    <a:lnTo>
                      <a:pt x="236" y="97"/>
                    </a:lnTo>
                    <a:lnTo>
                      <a:pt x="230" y="74"/>
                    </a:lnTo>
                    <a:lnTo>
                      <a:pt x="219" y="54"/>
                    </a:lnTo>
                    <a:lnTo>
                      <a:pt x="206" y="37"/>
                    </a:lnTo>
                    <a:lnTo>
                      <a:pt x="186" y="20"/>
                    </a:lnTo>
                    <a:lnTo>
                      <a:pt x="166" y="11"/>
                    </a:lnTo>
                    <a:lnTo>
                      <a:pt x="143" y="5"/>
                    </a:lnTo>
                    <a:lnTo>
                      <a:pt x="120" y="0"/>
                    </a:lnTo>
                    <a:lnTo>
                      <a:pt x="95" y="5"/>
                    </a:lnTo>
                    <a:lnTo>
                      <a:pt x="72" y="11"/>
                    </a:lnTo>
                    <a:lnTo>
                      <a:pt x="53" y="20"/>
                    </a:lnTo>
                    <a:lnTo>
                      <a:pt x="32" y="37"/>
                    </a:lnTo>
                    <a:lnTo>
                      <a:pt x="20" y="54"/>
                    </a:lnTo>
                    <a:lnTo>
                      <a:pt x="9" y="74"/>
                    </a:lnTo>
                    <a:lnTo>
                      <a:pt x="0" y="97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9" y="171"/>
                    </a:lnTo>
                    <a:lnTo>
                      <a:pt x="20" y="190"/>
                    </a:lnTo>
                    <a:lnTo>
                      <a:pt x="32" y="207"/>
                    </a:lnTo>
                    <a:lnTo>
                      <a:pt x="53" y="224"/>
                    </a:lnTo>
                    <a:lnTo>
                      <a:pt x="72" y="234"/>
                    </a:lnTo>
                    <a:lnTo>
                      <a:pt x="95" y="240"/>
                    </a:lnTo>
                    <a:lnTo>
                      <a:pt x="120" y="244"/>
                    </a:lnTo>
                    <a:lnTo>
                      <a:pt x="143" y="240"/>
                    </a:lnTo>
                    <a:lnTo>
                      <a:pt x="166" y="234"/>
                    </a:lnTo>
                    <a:lnTo>
                      <a:pt x="186" y="224"/>
                    </a:lnTo>
                    <a:lnTo>
                      <a:pt x="206" y="207"/>
                    </a:lnTo>
                    <a:lnTo>
                      <a:pt x="219" y="190"/>
                    </a:lnTo>
                    <a:lnTo>
                      <a:pt x="230" y="171"/>
                    </a:lnTo>
                    <a:lnTo>
                      <a:pt x="236" y="148"/>
                    </a:lnTo>
                    <a:lnTo>
                      <a:pt x="240" y="124"/>
                    </a:lnTo>
                    <a:lnTo>
                      <a:pt x="236" y="124"/>
                    </a:lnTo>
                    <a:lnTo>
                      <a:pt x="232" y="97"/>
                    </a:lnTo>
                    <a:lnTo>
                      <a:pt x="225" y="77"/>
                    </a:lnTo>
                    <a:lnTo>
                      <a:pt x="215" y="58"/>
                    </a:lnTo>
                    <a:lnTo>
                      <a:pt x="202" y="40"/>
                    </a:lnTo>
                    <a:lnTo>
                      <a:pt x="186" y="24"/>
                    </a:lnTo>
                    <a:lnTo>
                      <a:pt x="166" y="14"/>
                    </a:lnTo>
                    <a:lnTo>
                      <a:pt x="143" y="7"/>
                    </a:lnTo>
                    <a:lnTo>
                      <a:pt x="120" y="5"/>
                    </a:lnTo>
                    <a:lnTo>
                      <a:pt x="95" y="7"/>
                    </a:lnTo>
                    <a:lnTo>
                      <a:pt x="72" y="14"/>
                    </a:lnTo>
                    <a:lnTo>
                      <a:pt x="53" y="24"/>
                    </a:lnTo>
                    <a:lnTo>
                      <a:pt x="36" y="40"/>
                    </a:lnTo>
                    <a:lnTo>
                      <a:pt x="23" y="58"/>
                    </a:lnTo>
                    <a:lnTo>
                      <a:pt x="13" y="77"/>
                    </a:lnTo>
                    <a:lnTo>
                      <a:pt x="6" y="97"/>
                    </a:lnTo>
                    <a:lnTo>
                      <a:pt x="3" y="124"/>
                    </a:lnTo>
                    <a:lnTo>
                      <a:pt x="6" y="148"/>
                    </a:lnTo>
                    <a:lnTo>
                      <a:pt x="13" y="167"/>
                    </a:lnTo>
                    <a:lnTo>
                      <a:pt x="23" y="187"/>
                    </a:lnTo>
                    <a:lnTo>
                      <a:pt x="36" y="204"/>
                    </a:lnTo>
                    <a:lnTo>
                      <a:pt x="53" y="220"/>
                    </a:lnTo>
                    <a:lnTo>
                      <a:pt x="72" y="230"/>
                    </a:lnTo>
                    <a:lnTo>
                      <a:pt x="95" y="237"/>
                    </a:lnTo>
                    <a:lnTo>
                      <a:pt x="120" y="240"/>
                    </a:lnTo>
                    <a:lnTo>
                      <a:pt x="143" y="237"/>
                    </a:lnTo>
                    <a:lnTo>
                      <a:pt x="166" y="230"/>
                    </a:lnTo>
                    <a:lnTo>
                      <a:pt x="186" y="220"/>
                    </a:lnTo>
                    <a:lnTo>
                      <a:pt x="202" y="204"/>
                    </a:lnTo>
                    <a:lnTo>
                      <a:pt x="215" y="187"/>
                    </a:lnTo>
                    <a:lnTo>
                      <a:pt x="225" y="167"/>
                    </a:lnTo>
                    <a:lnTo>
                      <a:pt x="232" y="148"/>
                    </a:lnTo>
                    <a:lnTo>
                      <a:pt x="236" y="124"/>
                    </a:lnTo>
                    <a:lnTo>
                      <a:pt x="240" y="124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0" name="Freeform 1772">
                <a:extLst>
                  <a:ext uri="{FF2B5EF4-FFF2-40B4-BE49-F238E27FC236}">
                    <a16:creationId xmlns:a16="http://schemas.microsoft.com/office/drawing/2014/main" id="{04AEB4FC-E5C9-4C7E-8BE4-2A5951806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228"/>
                <a:ext cx="78" cy="79"/>
              </a:xfrm>
              <a:custGeom>
                <a:avLst/>
                <a:gdLst>
                  <a:gd name="T0" fmla="*/ 230 w 233"/>
                  <a:gd name="T1" fmla="*/ 92 h 235"/>
                  <a:gd name="T2" fmla="*/ 213 w 233"/>
                  <a:gd name="T3" fmla="*/ 53 h 235"/>
                  <a:gd name="T4" fmla="*/ 183 w 233"/>
                  <a:gd name="T5" fmla="*/ 19 h 235"/>
                  <a:gd name="T6" fmla="*/ 139 w 233"/>
                  <a:gd name="T7" fmla="*/ 2 h 235"/>
                  <a:gd name="T8" fmla="*/ 93 w 233"/>
                  <a:gd name="T9" fmla="*/ 2 h 235"/>
                  <a:gd name="T10" fmla="*/ 50 w 233"/>
                  <a:gd name="T11" fmla="*/ 19 h 235"/>
                  <a:gd name="T12" fmla="*/ 21 w 233"/>
                  <a:gd name="T13" fmla="*/ 53 h 235"/>
                  <a:gd name="T14" fmla="*/ 4 w 233"/>
                  <a:gd name="T15" fmla="*/ 92 h 235"/>
                  <a:gd name="T16" fmla="*/ 4 w 233"/>
                  <a:gd name="T17" fmla="*/ 143 h 235"/>
                  <a:gd name="T18" fmla="*/ 21 w 233"/>
                  <a:gd name="T19" fmla="*/ 182 h 235"/>
                  <a:gd name="T20" fmla="*/ 50 w 233"/>
                  <a:gd name="T21" fmla="*/ 215 h 235"/>
                  <a:gd name="T22" fmla="*/ 93 w 233"/>
                  <a:gd name="T23" fmla="*/ 232 h 235"/>
                  <a:gd name="T24" fmla="*/ 139 w 233"/>
                  <a:gd name="T25" fmla="*/ 232 h 235"/>
                  <a:gd name="T26" fmla="*/ 183 w 233"/>
                  <a:gd name="T27" fmla="*/ 215 h 235"/>
                  <a:gd name="T28" fmla="*/ 213 w 233"/>
                  <a:gd name="T29" fmla="*/ 182 h 235"/>
                  <a:gd name="T30" fmla="*/ 230 w 233"/>
                  <a:gd name="T31" fmla="*/ 143 h 235"/>
                  <a:gd name="T32" fmla="*/ 230 w 233"/>
                  <a:gd name="T33" fmla="*/ 119 h 235"/>
                  <a:gd name="T34" fmla="*/ 219 w 233"/>
                  <a:gd name="T35" fmla="*/ 72 h 235"/>
                  <a:gd name="T36" fmla="*/ 196 w 233"/>
                  <a:gd name="T37" fmla="*/ 40 h 235"/>
                  <a:gd name="T38" fmla="*/ 160 w 233"/>
                  <a:gd name="T39" fmla="*/ 13 h 235"/>
                  <a:gd name="T40" fmla="*/ 116 w 233"/>
                  <a:gd name="T41" fmla="*/ 6 h 235"/>
                  <a:gd name="T42" fmla="*/ 73 w 233"/>
                  <a:gd name="T43" fmla="*/ 13 h 235"/>
                  <a:gd name="T44" fmla="*/ 38 w 233"/>
                  <a:gd name="T45" fmla="*/ 40 h 235"/>
                  <a:gd name="T46" fmla="*/ 13 w 233"/>
                  <a:gd name="T47" fmla="*/ 72 h 235"/>
                  <a:gd name="T48" fmla="*/ 4 w 233"/>
                  <a:gd name="T49" fmla="*/ 119 h 235"/>
                  <a:gd name="T50" fmla="*/ 13 w 233"/>
                  <a:gd name="T51" fmla="*/ 162 h 235"/>
                  <a:gd name="T52" fmla="*/ 38 w 233"/>
                  <a:gd name="T53" fmla="*/ 199 h 235"/>
                  <a:gd name="T54" fmla="*/ 73 w 233"/>
                  <a:gd name="T55" fmla="*/ 222 h 235"/>
                  <a:gd name="T56" fmla="*/ 116 w 233"/>
                  <a:gd name="T57" fmla="*/ 229 h 235"/>
                  <a:gd name="T58" fmla="*/ 160 w 233"/>
                  <a:gd name="T59" fmla="*/ 222 h 235"/>
                  <a:gd name="T60" fmla="*/ 196 w 233"/>
                  <a:gd name="T61" fmla="*/ 199 h 235"/>
                  <a:gd name="T62" fmla="*/ 219 w 233"/>
                  <a:gd name="T63" fmla="*/ 162 h 235"/>
                  <a:gd name="T64" fmla="*/ 230 w 233"/>
                  <a:gd name="T65" fmla="*/ 11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35">
                    <a:moveTo>
                      <a:pt x="233" y="119"/>
                    </a:moveTo>
                    <a:lnTo>
                      <a:pt x="230" y="92"/>
                    </a:lnTo>
                    <a:lnTo>
                      <a:pt x="223" y="72"/>
                    </a:lnTo>
                    <a:lnTo>
                      <a:pt x="213" y="53"/>
                    </a:lnTo>
                    <a:lnTo>
                      <a:pt x="200" y="35"/>
                    </a:lnTo>
                    <a:lnTo>
                      <a:pt x="183" y="19"/>
                    </a:lnTo>
                    <a:lnTo>
                      <a:pt x="162" y="9"/>
                    </a:lnTo>
                    <a:lnTo>
                      <a:pt x="139" y="2"/>
                    </a:lnTo>
                    <a:lnTo>
                      <a:pt x="116" y="0"/>
                    </a:lnTo>
                    <a:lnTo>
                      <a:pt x="93" y="2"/>
                    </a:lnTo>
                    <a:lnTo>
                      <a:pt x="70" y="9"/>
                    </a:lnTo>
                    <a:lnTo>
                      <a:pt x="50" y="19"/>
                    </a:lnTo>
                    <a:lnTo>
                      <a:pt x="33" y="35"/>
                    </a:lnTo>
                    <a:lnTo>
                      <a:pt x="21" y="53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0" y="119"/>
                    </a:lnTo>
                    <a:lnTo>
                      <a:pt x="4" y="143"/>
                    </a:lnTo>
                    <a:lnTo>
                      <a:pt x="10" y="162"/>
                    </a:lnTo>
                    <a:lnTo>
                      <a:pt x="21" y="182"/>
                    </a:lnTo>
                    <a:lnTo>
                      <a:pt x="33" y="199"/>
                    </a:lnTo>
                    <a:lnTo>
                      <a:pt x="50" y="215"/>
                    </a:lnTo>
                    <a:lnTo>
                      <a:pt x="70" y="225"/>
                    </a:lnTo>
                    <a:lnTo>
                      <a:pt x="93" y="232"/>
                    </a:lnTo>
                    <a:lnTo>
                      <a:pt x="116" y="235"/>
                    </a:lnTo>
                    <a:lnTo>
                      <a:pt x="139" y="232"/>
                    </a:lnTo>
                    <a:lnTo>
                      <a:pt x="162" y="225"/>
                    </a:lnTo>
                    <a:lnTo>
                      <a:pt x="183" y="215"/>
                    </a:lnTo>
                    <a:lnTo>
                      <a:pt x="200" y="199"/>
                    </a:lnTo>
                    <a:lnTo>
                      <a:pt x="213" y="182"/>
                    </a:lnTo>
                    <a:lnTo>
                      <a:pt x="223" y="162"/>
                    </a:lnTo>
                    <a:lnTo>
                      <a:pt x="230" y="143"/>
                    </a:lnTo>
                    <a:lnTo>
                      <a:pt x="233" y="119"/>
                    </a:lnTo>
                    <a:lnTo>
                      <a:pt x="230" y="119"/>
                    </a:lnTo>
                    <a:lnTo>
                      <a:pt x="227" y="95"/>
                    </a:lnTo>
                    <a:lnTo>
                      <a:pt x="219" y="72"/>
                    </a:lnTo>
                    <a:lnTo>
                      <a:pt x="210" y="55"/>
                    </a:lnTo>
                    <a:lnTo>
                      <a:pt x="196" y="40"/>
                    </a:lnTo>
                    <a:lnTo>
                      <a:pt x="179" y="23"/>
                    </a:lnTo>
                    <a:lnTo>
                      <a:pt x="160" y="13"/>
                    </a:lnTo>
                    <a:lnTo>
                      <a:pt x="139" y="6"/>
                    </a:lnTo>
                    <a:lnTo>
                      <a:pt x="116" y="6"/>
                    </a:lnTo>
                    <a:lnTo>
                      <a:pt x="93" y="6"/>
                    </a:lnTo>
                    <a:lnTo>
                      <a:pt x="73" y="13"/>
                    </a:lnTo>
                    <a:lnTo>
                      <a:pt x="53" y="23"/>
                    </a:lnTo>
                    <a:lnTo>
                      <a:pt x="38" y="40"/>
                    </a:lnTo>
                    <a:lnTo>
                      <a:pt x="23" y="55"/>
                    </a:lnTo>
                    <a:lnTo>
                      <a:pt x="13" y="72"/>
                    </a:lnTo>
                    <a:lnTo>
                      <a:pt x="7" y="95"/>
                    </a:lnTo>
                    <a:lnTo>
                      <a:pt x="4" y="119"/>
                    </a:lnTo>
                    <a:lnTo>
                      <a:pt x="7" y="139"/>
                    </a:lnTo>
                    <a:lnTo>
                      <a:pt x="13" y="162"/>
                    </a:lnTo>
                    <a:lnTo>
                      <a:pt x="23" y="182"/>
                    </a:lnTo>
                    <a:lnTo>
                      <a:pt x="38" y="199"/>
                    </a:lnTo>
                    <a:lnTo>
                      <a:pt x="53" y="212"/>
                    </a:lnTo>
                    <a:lnTo>
                      <a:pt x="73" y="222"/>
                    </a:lnTo>
                    <a:lnTo>
                      <a:pt x="93" y="229"/>
                    </a:lnTo>
                    <a:lnTo>
                      <a:pt x="116" y="229"/>
                    </a:lnTo>
                    <a:lnTo>
                      <a:pt x="139" y="229"/>
                    </a:lnTo>
                    <a:lnTo>
                      <a:pt x="160" y="222"/>
                    </a:lnTo>
                    <a:lnTo>
                      <a:pt x="179" y="212"/>
                    </a:lnTo>
                    <a:lnTo>
                      <a:pt x="196" y="199"/>
                    </a:lnTo>
                    <a:lnTo>
                      <a:pt x="210" y="182"/>
                    </a:lnTo>
                    <a:lnTo>
                      <a:pt x="219" y="162"/>
                    </a:lnTo>
                    <a:lnTo>
                      <a:pt x="227" y="139"/>
                    </a:lnTo>
                    <a:lnTo>
                      <a:pt x="230" y="119"/>
                    </a:lnTo>
                    <a:lnTo>
                      <a:pt x="233" y="119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1" name="Freeform 1773">
                <a:extLst>
                  <a:ext uri="{FF2B5EF4-FFF2-40B4-BE49-F238E27FC236}">
                    <a16:creationId xmlns:a16="http://schemas.microsoft.com/office/drawing/2014/main" id="{EC892EE2-A40F-4B19-BE30-2A0DEFB2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230"/>
                <a:ext cx="76" cy="75"/>
              </a:xfrm>
              <a:custGeom>
                <a:avLst/>
                <a:gdLst>
                  <a:gd name="T0" fmla="*/ 223 w 226"/>
                  <a:gd name="T1" fmla="*/ 89 h 223"/>
                  <a:gd name="T2" fmla="*/ 206 w 226"/>
                  <a:gd name="T3" fmla="*/ 49 h 223"/>
                  <a:gd name="T4" fmla="*/ 175 w 226"/>
                  <a:gd name="T5" fmla="*/ 17 h 223"/>
                  <a:gd name="T6" fmla="*/ 135 w 226"/>
                  <a:gd name="T7" fmla="*/ 0 h 223"/>
                  <a:gd name="T8" fmla="*/ 89 w 226"/>
                  <a:gd name="T9" fmla="*/ 0 h 223"/>
                  <a:gd name="T10" fmla="*/ 49 w 226"/>
                  <a:gd name="T11" fmla="*/ 17 h 223"/>
                  <a:gd name="T12" fmla="*/ 19 w 226"/>
                  <a:gd name="T13" fmla="*/ 49 h 223"/>
                  <a:gd name="T14" fmla="*/ 3 w 226"/>
                  <a:gd name="T15" fmla="*/ 89 h 223"/>
                  <a:gd name="T16" fmla="*/ 3 w 226"/>
                  <a:gd name="T17" fmla="*/ 133 h 223"/>
                  <a:gd name="T18" fmla="*/ 19 w 226"/>
                  <a:gd name="T19" fmla="*/ 176 h 223"/>
                  <a:gd name="T20" fmla="*/ 49 w 226"/>
                  <a:gd name="T21" fmla="*/ 206 h 223"/>
                  <a:gd name="T22" fmla="*/ 89 w 226"/>
                  <a:gd name="T23" fmla="*/ 223 h 223"/>
                  <a:gd name="T24" fmla="*/ 135 w 226"/>
                  <a:gd name="T25" fmla="*/ 223 h 223"/>
                  <a:gd name="T26" fmla="*/ 175 w 226"/>
                  <a:gd name="T27" fmla="*/ 206 h 223"/>
                  <a:gd name="T28" fmla="*/ 206 w 226"/>
                  <a:gd name="T29" fmla="*/ 176 h 223"/>
                  <a:gd name="T30" fmla="*/ 223 w 226"/>
                  <a:gd name="T31" fmla="*/ 133 h 223"/>
                  <a:gd name="T32" fmla="*/ 223 w 226"/>
                  <a:gd name="T33" fmla="*/ 113 h 223"/>
                  <a:gd name="T34" fmla="*/ 213 w 226"/>
                  <a:gd name="T35" fmla="*/ 70 h 223"/>
                  <a:gd name="T36" fmla="*/ 189 w 226"/>
                  <a:gd name="T37" fmla="*/ 34 h 223"/>
                  <a:gd name="T38" fmla="*/ 156 w 226"/>
                  <a:gd name="T39" fmla="*/ 9 h 223"/>
                  <a:gd name="T40" fmla="*/ 112 w 226"/>
                  <a:gd name="T41" fmla="*/ 3 h 223"/>
                  <a:gd name="T42" fmla="*/ 69 w 226"/>
                  <a:gd name="T43" fmla="*/ 9 h 223"/>
                  <a:gd name="T44" fmla="*/ 36 w 226"/>
                  <a:gd name="T45" fmla="*/ 34 h 223"/>
                  <a:gd name="T46" fmla="*/ 13 w 226"/>
                  <a:gd name="T47" fmla="*/ 70 h 223"/>
                  <a:gd name="T48" fmla="*/ 3 w 226"/>
                  <a:gd name="T49" fmla="*/ 113 h 223"/>
                  <a:gd name="T50" fmla="*/ 13 w 226"/>
                  <a:gd name="T51" fmla="*/ 153 h 223"/>
                  <a:gd name="T52" fmla="*/ 36 w 226"/>
                  <a:gd name="T53" fmla="*/ 189 h 223"/>
                  <a:gd name="T54" fmla="*/ 69 w 226"/>
                  <a:gd name="T55" fmla="*/ 213 h 223"/>
                  <a:gd name="T56" fmla="*/ 112 w 226"/>
                  <a:gd name="T57" fmla="*/ 219 h 223"/>
                  <a:gd name="T58" fmla="*/ 156 w 226"/>
                  <a:gd name="T59" fmla="*/ 213 h 223"/>
                  <a:gd name="T60" fmla="*/ 189 w 226"/>
                  <a:gd name="T61" fmla="*/ 189 h 223"/>
                  <a:gd name="T62" fmla="*/ 213 w 226"/>
                  <a:gd name="T63" fmla="*/ 153 h 223"/>
                  <a:gd name="T64" fmla="*/ 223 w 226"/>
                  <a:gd name="T65" fmla="*/ 11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223">
                    <a:moveTo>
                      <a:pt x="226" y="113"/>
                    </a:moveTo>
                    <a:lnTo>
                      <a:pt x="223" y="89"/>
                    </a:lnTo>
                    <a:lnTo>
                      <a:pt x="215" y="66"/>
                    </a:lnTo>
                    <a:lnTo>
                      <a:pt x="206" y="49"/>
                    </a:lnTo>
                    <a:lnTo>
                      <a:pt x="192" y="34"/>
                    </a:lnTo>
                    <a:lnTo>
                      <a:pt x="175" y="17"/>
                    </a:lnTo>
                    <a:lnTo>
                      <a:pt x="156" y="7"/>
                    </a:lnTo>
                    <a:lnTo>
                      <a:pt x="135" y="0"/>
                    </a:lnTo>
                    <a:lnTo>
                      <a:pt x="112" y="0"/>
                    </a:lnTo>
                    <a:lnTo>
                      <a:pt x="89" y="0"/>
                    </a:lnTo>
                    <a:lnTo>
                      <a:pt x="69" y="7"/>
                    </a:lnTo>
                    <a:lnTo>
                      <a:pt x="49" y="17"/>
                    </a:lnTo>
                    <a:lnTo>
                      <a:pt x="34" y="34"/>
                    </a:lnTo>
                    <a:lnTo>
                      <a:pt x="19" y="49"/>
                    </a:lnTo>
                    <a:lnTo>
                      <a:pt x="9" y="66"/>
                    </a:lnTo>
                    <a:lnTo>
                      <a:pt x="3" y="89"/>
                    </a:lnTo>
                    <a:lnTo>
                      <a:pt x="0" y="113"/>
                    </a:lnTo>
                    <a:lnTo>
                      <a:pt x="3" y="133"/>
                    </a:lnTo>
                    <a:lnTo>
                      <a:pt x="9" y="156"/>
                    </a:lnTo>
                    <a:lnTo>
                      <a:pt x="19" y="176"/>
                    </a:lnTo>
                    <a:lnTo>
                      <a:pt x="34" y="193"/>
                    </a:lnTo>
                    <a:lnTo>
                      <a:pt x="49" y="206"/>
                    </a:lnTo>
                    <a:lnTo>
                      <a:pt x="69" y="216"/>
                    </a:lnTo>
                    <a:lnTo>
                      <a:pt x="89" y="223"/>
                    </a:lnTo>
                    <a:lnTo>
                      <a:pt x="112" y="223"/>
                    </a:lnTo>
                    <a:lnTo>
                      <a:pt x="135" y="223"/>
                    </a:lnTo>
                    <a:lnTo>
                      <a:pt x="156" y="216"/>
                    </a:lnTo>
                    <a:lnTo>
                      <a:pt x="175" y="206"/>
                    </a:lnTo>
                    <a:lnTo>
                      <a:pt x="192" y="193"/>
                    </a:lnTo>
                    <a:lnTo>
                      <a:pt x="206" y="176"/>
                    </a:lnTo>
                    <a:lnTo>
                      <a:pt x="215" y="156"/>
                    </a:lnTo>
                    <a:lnTo>
                      <a:pt x="223" y="133"/>
                    </a:lnTo>
                    <a:lnTo>
                      <a:pt x="226" y="113"/>
                    </a:lnTo>
                    <a:lnTo>
                      <a:pt x="223" y="113"/>
                    </a:lnTo>
                    <a:lnTo>
                      <a:pt x="219" y="89"/>
                    </a:lnTo>
                    <a:lnTo>
                      <a:pt x="213" y="70"/>
                    </a:lnTo>
                    <a:lnTo>
                      <a:pt x="203" y="49"/>
                    </a:lnTo>
                    <a:lnTo>
                      <a:pt x="189" y="34"/>
                    </a:lnTo>
                    <a:lnTo>
                      <a:pt x="173" y="19"/>
                    </a:lnTo>
                    <a:lnTo>
                      <a:pt x="156" y="9"/>
                    </a:lnTo>
                    <a:lnTo>
                      <a:pt x="135" y="3"/>
                    </a:lnTo>
                    <a:lnTo>
                      <a:pt x="112" y="3"/>
                    </a:lnTo>
                    <a:lnTo>
                      <a:pt x="89" y="3"/>
                    </a:lnTo>
                    <a:lnTo>
                      <a:pt x="69" y="9"/>
                    </a:lnTo>
                    <a:lnTo>
                      <a:pt x="53" y="19"/>
                    </a:lnTo>
                    <a:lnTo>
                      <a:pt x="36" y="34"/>
                    </a:lnTo>
                    <a:lnTo>
                      <a:pt x="23" y="49"/>
                    </a:lnTo>
                    <a:lnTo>
                      <a:pt x="13" y="70"/>
                    </a:lnTo>
                    <a:lnTo>
                      <a:pt x="6" y="89"/>
                    </a:lnTo>
                    <a:lnTo>
                      <a:pt x="3" y="113"/>
                    </a:lnTo>
                    <a:lnTo>
                      <a:pt x="6" y="133"/>
                    </a:lnTo>
                    <a:lnTo>
                      <a:pt x="13" y="153"/>
                    </a:lnTo>
                    <a:lnTo>
                      <a:pt x="23" y="173"/>
                    </a:lnTo>
                    <a:lnTo>
                      <a:pt x="36" y="189"/>
                    </a:lnTo>
                    <a:lnTo>
                      <a:pt x="53" y="203"/>
                    </a:lnTo>
                    <a:lnTo>
                      <a:pt x="69" y="213"/>
                    </a:lnTo>
                    <a:lnTo>
                      <a:pt x="89" y="219"/>
                    </a:lnTo>
                    <a:lnTo>
                      <a:pt x="112" y="219"/>
                    </a:lnTo>
                    <a:lnTo>
                      <a:pt x="135" y="219"/>
                    </a:lnTo>
                    <a:lnTo>
                      <a:pt x="156" y="213"/>
                    </a:lnTo>
                    <a:lnTo>
                      <a:pt x="173" y="203"/>
                    </a:lnTo>
                    <a:lnTo>
                      <a:pt x="189" y="189"/>
                    </a:lnTo>
                    <a:lnTo>
                      <a:pt x="203" y="173"/>
                    </a:lnTo>
                    <a:lnTo>
                      <a:pt x="213" y="153"/>
                    </a:lnTo>
                    <a:lnTo>
                      <a:pt x="219" y="133"/>
                    </a:lnTo>
                    <a:lnTo>
                      <a:pt x="223" y="113"/>
                    </a:lnTo>
                    <a:lnTo>
                      <a:pt x="226" y="113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2" name="Freeform 1774">
                <a:extLst>
                  <a:ext uri="{FF2B5EF4-FFF2-40B4-BE49-F238E27FC236}">
                    <a16:creationId xmlns:a16="http://schemas.microsoft.com/office/drawing/2014/main" id="{1D35EF3F-86CE-4A06-8E50-F13BD893B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231"/>
                <a:ext cx="74" cy="72"/>
              </a:xfrm>
              <a:custGeom>
                <a:avLst/>
                <a:gdLst>
                  <a:gd name="T0" fmla="*/ 216 w 221"/>
                  <a:gd name="T1" fmla="*/ 86 h 216"/>
                  <a:gd name="T2" fmla="*/ 200 w 221"/>
                  <a:gd name="T3" fmla="*/ 46 h 216"/>
                  <a:gd name="T4" fmla="*/ 170 w 221"/>
                  <a:gd name="T5" fmla="*/ 16 h 216"/>
                  <a:gd name="T6" fmla="*/ 134 w 221"/>
                  <a:gd name="T7" fmla="*/ 0 h 216"/>
                  <a:gd name="T8" fmla="*/ 86 w 221"/>
                  <a:gd name="T9" fmla="*/ 0 h 216"/>
                  <a:gd name="T10" fmla="*/ 51 w 221"/>
                  <a:gd name="T11" fmla="*/ 16 h 216"/>
                  <a:gd name="T12" fmla="*/ 21 w 221"/>
                  <a:gd name="T13" fmla="*/ 46 h 216"/>
                  <a:gd name="T14" fmla="*/ 4 w 221"/>
                  <a:gd name="T15" fmla="*/ 86 h 216"/>
                  <a:gd name="T16" fmla="*/ 4 w 221"/>
                  <a:gd name="T17" fmla="*/ 130 h 216"/>
                  <a:gd name="T18" fmla="*/ 21 w 221"/>
                  <a:gd name="T19" fmla="*/ 170 h 216"/>
                  <a:gd name="T20" fmla="*/ 51 w 221"/>
                  <a:gd name="T21" fmla="*/ 200 h 216"/>
                  <a:gd name="T22" fmla="*/ 86 w 221"/>
                  <a:gd name="T23" fmla="*/ 216 h 216"/>
                  <a:gd name="T24" fmla="*/ 134 w 221"/>
                  <a:gd name="T25" fmla="*/ 216 h 216"/>
                  <a:gd name="T26" fmla="*/ 170 w 221"/>
                  <a:gd name="T27" fmla="*/ 200 h 216"/>
                  <a:gd name="T28" fmla="*/ 200 w 221"/>
                  <a:gd name="T29" fmla="*/ 170 h 216"/>
                  <a:gd name="T30" fmla="*/ 216 w 221"/>
                  <a:gd name="T31" fmla="*/ 130 h 216"/>
                  <a:gd name="T32" fmla="*/ 216 w 221"/>
                  <a:gd name="T33" fmla="*/ 110 h 216"/>
                  <a:gd name="T34" fmla="*/ 206 w 221"/>
                  <a:gd name="T35" fmla="*/ 67 h 216"/>
                  <a:gd name="T36" fmla="*/ 183 w 221"/>
                  <a:gd name="T37" fmla="*/ 33 h 216"/>
                  <a:gd name="T38" fmla="*/ 151 w 221"/>
                  <a:gd name="T39" fmla="*/ 10 h 216"/>
                  <a:gd name="T40" fmla="*/ 111 w 221"/>
                  <a:gd name="T41" fmla="*/ 4 h 216"/>
                  <a:gd name="T42" fmla="*/ 71 w 221"/>
                  <a:gd name="T43" fmla="*/ 10 h 216"/>
                  <a:gd name="T44" fmla="*/ 37 w 221"/>
                  <a:gd name="T45" fmla="*/ 33 h 216"/>
                  <a:gd name="T46" fmla="*/ 14 w 221"/>
                  <a:gd name="T47" fmla="*/ 67 h 216"/>
                  <a:gd name="T48" fmla="*/ 4 w 221"/>
                  <a:gd name="T49" fmla="*/ 110 h 216"/>
                  <a:gd name="T50" fmla="*/ 14 w 221"/>
                  <a:gd name="T51" fmla="*/ 150 h 216"/>
                  <a:gd name="T52" fmla="*/ 37 w 221"/>
                  <a:gd name="T53" fmla="*/ 183 h 216"/>
                  <a:gd name="T54" fmla="*/ 71 w 221"/>
                  <a:gd name="T55" fmla="*/ 206 h 216"/>
                  <a:gd name="T56" fmla="*/ 111 w 221"/>
                  <a:gd name="T57" fmla="*/ 213 h 216"/>
                  <a:gd name="T58" fmla="*/ 151 w 221"/>
                  <a:gd name="T59" fmla="*/ 206 h 216"/>
                  <a:gd name="T60" fmla="*/ 183 w 221"/>
                  <a:gd name="T61" fmla="*/ 183 h 216"/>
                  <a:gd name="T62" fmla="*/ 206 w 221"/>
                  <a:gd name="T63" fmla="*/ 150 h 216"/>
                  <a:gd name="T64" fmla="*/ 216 w 221"/>
                  <a:gd name="T65" fmla="*/ 11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16">
                    <a:moveTo>
                      <a:pt x="221" y="110"/>
                    </a:moveTo>
                    <a:lnTo>
                      <a:pt x="216" y="86"/>
                    </a:lnTo>
                    <a:lnTo>
                      <a:pt x="210" y="67"/>
                    </a:lnTo>
                    <a:lnTo>
                      <a:pt x="200" y="46"/>
                    </a:lnTo>
                    <a:lnTo>
                      <a:pt x="187" y="31"/>
                    </a:lnTo>
                    <a:lnTo>
                      <a:pt x="170" y="16"/>
                    </a:lnTo>
                    <a:lnTo>
                      <a:pt x="154" y="6"/>
                    </a:lnTo>
                    <a:lnTo>
                      <a:pt x="134" y="0"/>
                    </a:lnTo>
                    <a:lnTo>
                      <a:pt x="111" y="0"/>
                    </a:lnTo>
                    <a:lnTo>
                      <a:pt x="86" y="0"/>
                    </a:lnTo>
                    <a:lnTo>
                      <a:pt x="67" y="6"/>
                    </a:lnTo>
                    <a:lnTo>
                      <a:pt x="51" y="16"/>
                    </a:lnTo>
                    <a:lnTo>
                      <a:pt x="34" y="31"/>
                    </a:lnTo>
                    <a:lnTo>
                      <a:pt x="21" y="46"/>
                    </a:lnTo>
                    <a:lnTo>
                      <a:pt x="11" y="67"/>
                    </a:lnTo>
                    <a:lnTo>
                      <a:pt x="4" y="86"/>
                    </a:lnTo>
                    <a:lnTo>
                      <a:pt x="0" y="110"/>
                    </a:lnTo>
                    <a:lnTo>
                      <a:pt x="4" y="130"/>
                    </a:lnTo>
                    <a:lnTo>
                      <a:pt x="11" y="150"/>
                    </a:lnTo>
                    <a:lnTo>
                      <a:pt x="21" y="170"/>
                    </a:lnTo>
                    <a:lnTo>
                      <a:pt x="34" y="186"/>
                    </a:lnTo>
                    <a:lnTo>
                      <a:pt x="51" y="200"/>
                    </a:lnTo>
                    <a:lnTo>
                      <a:pt x="67" y="210"/>
                    </a:lnTo>
                    <a:lnTo>
                      <a:pt x="86" y="216"/>
                    </a:lnTo>
                    <a:lnTo>
                      <a:pt x="111" y="216"/>
                    </a:lnTo>
                    <a:lnTo>
                      <a:pt x="134" y="216"/>
                    </a:lnTo>
                    <a:lnTo>
                      <a:pt x="154" y="210"/>
                    </a:lnTo>
                    <a:lnTo>
                      <a:pt x="170" y="200"/>
                    </a:lnTo>
                    <a:lnTo>
                      <a:pt x="187" y="186"/>
                    </a:lnTo>
                    <a:lnTo>
                      <a:pt x="200" y="170"/>
                    </a:lnTo>
                    <a:lnTo>
                      <a:pt x="210" y="150"/>
                    </a:lnTo>
                    <a:lnTo>
                      <a:pt x="216" y="130"/>
                    </a:lnTo>
                    <a:lnTo>
                      <a:pt x="221" y="110"/>
                    </a:lnTo>
                    <a:lnTo>
                      <a:pt x="216" y="110"/>
                    </a:lnTo>
                    <a:lnTo>
                      <a:pt x="214" y="86"/>
                    </a:lnTo>
                    <a:lnTo>
                      <a:pt x="206" y="67"/>
                    </a:lnTo>
                    <a:lnTo>
                      <a:pt x="197" y="50"/>
                    </a:lnTo>
                    <a:lnTo>
                      <a:pt x="183" y="33"/>
                    </a:lnTo>
                    <a:lnTo>
                      <a:pt x="170" y="21"/>
                    </a:lnTo>
                    <a:lnTo>
                      <a:pt x="151" y="10"/>
                    </a:lnTo>
                    <a:lnTo>
                      <a:pt x="131" y="6"/>
                    </a:lnTo>
                    <a:lnTo>
                      <a:pt x="111" y="4"/>
                    </a:lnTo>
                    <a:lnTo>
                      <a:pt x="91" y="6"/>
                    </a:lnTo>
                    <a:lnTo>
                      <a:pt x="71" y="10"/>
                    </a:lnTo>
                    <a:lnTo>
                      <a:pt x="51" y="21"/>
                    </a:lnTo>
                    <a:lnTo>
                      <a:pt x="37" y="33"/>
                    </a:lnTo>
                    <a:lnTo>
                      <a:pt x="23" y="50"/>
                    </a:lnTo>
                    <a:lnTo>
                      <a:pt x="14" y="67"/>
                    </a:lnTo>
                    <a:lnTo>
                      <a:pt x="8" y="86"/>
                    </a:lnTo>
                    <a:lnTo>
                      <a:pt x="4" y="110"/>
                    </a:lnTo>
                    <a:lnTo>
                      <a:pt x="8" y="130"/>
                    </a:lnTo>
                    <a:lnTo>
                      <a:pt x="14" y="150"/>
                    </a:lnTo>
                    <a:lnTo>
                      <a:pt x="23" y="166"/>
                    </a:lnTo>
                    <a:lnTo>
                      <a:pt x="37" y="183"/>
                    </a:lnTo>
                    <a:lnTo>
                      <a:pt x="51" y="195"/>
                    </a:lnTo>
                    <a:lnTo>
                      <a:pt x="71" y="206"/>
                    </a:lnTo>
                    <a:lnTo>
                      <a:pt x="91" y="210"/>
                    </a:lnTo>
                    <a:lnTo>
                      <a:pt x="111" y="213"/>
                    </a:lnTo>
                    <a:lnTo>
                      <a:pt x="131" y="210"/>
                    </a:lnTo>
                    <a:lnTo>
                      <a:pt x="151" y="206"/>
                    </a:lnTo>
                    <a:lnTo>
                      <a:pt x="170" y="195"/>
                    </a:lnTo>
                    <a:lnTo>
                      <a:pt x="183" y="183"/>
                    </a:lnTo>
                    <a:lnTo>
                      <a:pt x="197" y="166"/>
                    </a:lnTo>
                    <a:lnTo>
                      <a:pt x="206" y="150"/>
                    </a:lnTo>
                    <a:lnTo>
                      <a:pt x="214" y="130"/>
                    </a:lnTo>
                    <a:lnTo>
                      <a:pt x="216" y="110"/>
                    </a:lnTo>
                    <a:lnTo>
                      <a:pt x="221" y="110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3" name="Freeform 1775">
                <a:extLst>
                  <a:ext uri="{FF2B5EF4-FFF2-40B4-BE49-F238E27FC236}">
                    <a16:creationId xmlns:a16="http://schemas.microsoft.com/office/drawing/2014/main" id="{1DE6DC68-523C-41E3-A392-05A5B902D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33"/>
                <a:ext cx="71" cy="69"/>
              </a:xfrm>
              <a:custGeom>
                <a:avLst/>
                <a:gdLst>
                  <a:gd name="T0" fmla="*/ 209 w 213"/>
                  <a:gd name="T1" fmla="*/ 82 h 209"/>
                  <a:gd name="T2" fmla="*/ 192 w 213"/>
                  <a:gd name="T3" fmla="*/ 46 h 209"/>
                  <a:gd name="T4" fmla="*/ 167 w 213"/>
                  <a:gd name="T5" fmla="*/ 17 h 209"/>
                  <a:gd name="T6" fmla="*/ 127 w 213"/>
                  <a:gd name="T7" fmla="*/ 2 h 209"/>
                  <a:gd name="T8" fmla="*/ 87 w 213"/>
                  <a:gd name="T9" fmla="*/ 2 h 209"/>
                  <a:gd name="T10" fmla="*/ 47 w 213"/>
                  <a:gd name="T11" fmla="*/ 17 h 209"/>
                  <a:gd name="T12" fmla="*/ 20 w 213"/>
                  <a:gd name="T13" fmla="*/ 46 h 209"/>
                  <a:gd name="T14" fmla="*/ 3 w 213"/>
                  <a:gd name="T15" fmla="*/ 82 h 209"/>
                  <a:gd name="T16" fmla="*/ 3 w 213"/>
                  <a:gd name="T17" fmla="*/ 126 h 209"/>
                  <a:gd name="T18" fmla="*/ 20 w 213"/>
                  <a:gd name="T19" fmla="*/ 162 h 209"/>
                  <a:gd name="T20" fmla="*/ 47 w 213"/>
                  <a:gd name="T21" fmla="*/ 191 h 209"/>
                  <a:gd name="T22" fmla="*/ 87 w 213"/>
                  <a:gd name="T23" fmla="*/ 206 h 209"/>
                  <a:gd name="T24" fmla="*/ 127 w 213"/>
                  <a:gd name="T25" fmla="*/ 206 h 209"/>
                  <a:gd name="T26" fmla="*/ 167 w 213"/>
                  <a:gd name="T27" fmla="*/ 191 h 209"/>
                  <a:gd name="T28" fmla="*/ 192 w 213"/>
                  <a:gd name="T29" fmla="*/ 162 h 209"/>
                  <a:gd name="T30" fmla="*/ 209 w 213"/>
                  <a:gd name="T31" fmla="*/ 126 h 209"/>
                  <a:gd name="T32" fmla="*/ 207 w 213"/>
                  <a:gd name="T33" fmla="*/ 106 h 209"/>
                  <a:gd name="T34" fmla="*/ 200 w 213"/>
                  <a:gd name="T35" fmla="*/ 67 h 209"/>
                  <a:gd name="T36" fmla="*/ 177 w 213"/>
                  <a:gd name="T37" fmla="*/ 33 h 209"/>
                  <a:gd name="T38" fmla="*/ 148 w 213"/>
                  <a:gd name="T39" fmla="*/ 12 h 209"/>
                  <a:gd name="T40" fmla="*/ 106 w 213"/>
                  <a:gd name="T41" fmla="*/ 2 h 209"/>
                  <a:gd name="T42" fmla="*/ 68 w 213"/>
                  <a:gd name="T43" fmla="*/ 12 h 209"/>
                  <a:gd name="T44" fmla="*/ 33 w 213"/>
                  <a:gd name="T45" fmla="*/ 33 h 209"/>
                  <a:gd name="T46" fmla="*/ 13 w 213"/>
                  <a:gd name="T47" fmla="*/ 67 h 209"/>
                  <a:gd name="T48" fmla="*/ 7 w 213"/>
                  <a:gd name="T49" fmla="*/ 106 h 209"/>
                  <a:gd name="T50" fmla="*/ 13 w 213"/>
                  <a:gd name="T51" fmla="*/ 142 h 209"/>
                  <a:gd name="T52" fmla="*/ 33 w 213"/>
                  <a:gd name="T53" fmla="*/ 176 h 209"/>
                  <a:gd name="T54" fmla="*/ 68 w 213"/>
                  <a:gd name="T55" fmla="*/ 199 h 209"/>
                  <a:gd name="T56" fmla="*/ 106 w 213"/>
                  <a:gd name="T57" fmla="*/ 206 h 209"/>
                  <a:gd name="T58" fmla="*/ 148 w 213"/>
                  <a:gd name="T59" fmla="*/ 199 h 209"/>
                  <a:gd name="T60" fmla="*/ 177 w 213"/>
                  <a:gd name="T61" fmla="*/ 176 h 209"/>
                  <a:gd name="T62" fmla="*/ 200 w 213"/>
                  <a:gd name="T63" fmla="*/ 142 h 209"/>
                  <a:gd name="T64" fmla="*/ 207 w 213"/>
                  <a:gd name="T65" fmla="*/ 106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09">
                    <a:moveTo>
                      <a:pt x="213" y="106"/>
                    </a:moveTo>
                    <a:lnTo>
                      <a:pt x="209" y="82"/>
                    </a:lnTo>
                    <a:lnTo>
                      <a:pt x="203" y="63"/>
                    </a:lnTo>
                    <a:lnTo>
                      <a:pt x="192" y="46"/>
                    </a:lnTo>
                    <a:lnTo>
                      <a:pt x="180" y="29"/>
                    </a:lnTo>
                    <a:lnTo>
                      <a:pt x="167" y="17"/>
                    </a:lnTo>
                    <a:lnTo>
                      <a:pt x="148" y="6"/>
                    </a:lnTo>
                    <a:lnTo>
                      <a:pt x="127" y="2"/>
                    </a:lnTo>
                    <a:lnTo>
                      <a:pt x="106" y="0"/>
                    </a:lnTo>
                    <a:lnTo>
                      <a:pt x="87" y="2"/>
                    </a:lnTo>
                    <a:lnTo>
                      <a:pt x="68" y="6"/>
                    </a:lnTo>
                    <a:lnTo>
                      <a:pt x="47" y="17"/>
                    </a:lnTo>
                    <a:lnTo>
                      <a:pt x="33" y="29"/>
                    </a:lnTo>
                    <a:lnTo>
                      <a:pt x="20" y="46"/>
                    </a:lnTo>
                    <a:lnTo>
                      <a:pt x="11" y="63"/>
                    </a:lnTo>
                    <a:lnTo>
                      <a:pt x="3" y="82"/>
                    </a:lnTo>
                    <a:lnTo>
                      <a:pt x="0" y="106"/>
                    </a:lnTo>
                    <a:lnTo>
                      <a:pt x="3" y="126"/>
                    </a:lnTo>
                    <a:lnTo>
                      <a:pt x="11" y="146"/>
                    </a:lnTo>
                    <a:lnTo>
                      <a:pt x="20" y="162"/>
                    </a:lnTo>
                    <a:lnTo>
                      <a:pt x="33" y="179"/>
                    </a:lnTo>
                    <a:lnTo>
                      <a:pt x="47" y="191"/>
                    </a:lnTo>
                    <a:lnTo>
                      <a:pt x="68" y="202"/>
                    </a:lnTo>
                    <a:lnTo>
                      <a:pt x="87" y="206"/>
                    </a:lnTo>
                    <a:lnTo>
                      <a:pt x="106" y="209"/>
                    </a:lnTo>
                    <a:lnTo>
                      <a:pt x="127" y="206"/>
                    </a:lnTo>
                    <a:lnTo>
                      <a:pt x="148" y="202"/>
                    </a:lnTo>
                    <a:lnTo>
                      <a:pt x="167" y="191"/>
                    </a:lnTo>
                    <a:lnTo>
                      <a:pt x="180" y="179"/>
                    </a:lnTo>
                    <a:lnTo>
                      <a:pt x="192" y="162"/>
                    </a:lnTo>
                    <a:lnTo>
                      <a:pt x="203" y="146"/>
                    </a:lnTo>
                    <a:lnTo>
                      <a:pt x="209" y="126"/>
                    </a:lnTo>
                    <a:lnTo>
                      <a:pt x="213" y="106"/>
                    </a:lnTo>
                    <a:lnTo>
                      <a:pt x="207" y="106"/>
                    </a:lnTo>
                    <a:lnTo>
                      <a:pt x="207" y="82"/>
                    </a:lnTo>
                    <a:lnTo>
                      <a:pt x="200" y="67"/>
                    </a:lnTo>
                    <a:lnTo>
                      <a:pt x="190" y="50"/>
                    </a:lnTo>
                    <a:lnTo>
                      <a:pt x="177" y="33"/>
                    </a:lnTo>
                    <a:lnTo>
                      <a:pt x="163" y="19"/>
                    </a:lnTo>
                    <a:lnTo>
                      <a:pt x="148" y="12"/>
                    </a:lnTo>
                    <a:lnTo>
                      <a:pt x="127" y="6"/>
                    </a:lnTo>
                    <a:lnTo>
                      <a:pt x="106" y="2"/>
                    </a:lnTo>
                    <a:lnTo>
                      <a:pt x="87" y="6"/>
                    </a:lnTo>
                    <a:lnTo>
                      <a:pt x="68" y="12"/>
                    </a:lnTo>
                    <a:lnTo>
                      <a:pt x="51" y="19"/>
                    </a:lnTo>
                    <a:lnTo>
                      <a:pt x="33" y="33"/>
                    </a:lnTo>
                    <a:lnTo>
                      <a:pt x="23" y="50"/>
                    </a:lnTo>
                    <a:lnTo>
                      <a:pt x="13" y="67"/>
                    </a:lnTo>
                    <a:lnTo>
                      <a:pt x="7" y="82"/>
                    </a:lnTo>
                    <a:lnTo>
                      <a:pt x="7" y="106"/>
                    </a:lnTo>
                    <a:lnTo>
                      <a:pt x="7" y="126"/>
                    </a:lnTo>
                    <a:lnTo>
                      <a:pt x="13" y="142"/>
                    </a:lnTo>
                    <a:lnTo>
                      <a:pt x="23" y="162"/>
                    </a:lnTo>
                    <a:lnTo>
                      <a:pt x="33" y="176"/>
                    </a:lnTo>
                    <a:lnTo>
                      <a:pt x="51" y="189"/>
                    </a:lnTo>
                    <a:lnTo>
                      <a:pt x="68" y="199"/>
                    </a:lnTo>
                    <a:lnTo>
                      <a:pt x="87" y="202"/>
                    </a:lnTo>
                    <a:lnTo>
                      <a:pt x="106" y="206"/>
                    </a:lnTo>
                    <a:lnTo>
                      <a:pt x="127" y="202"/>
                    </a:lnTo>
                    <a:lnTo>
                      <a:pt x="148" y="199"/>
                    </a:lnTo>
                    <a:lnTo>
                      <a:pt x="163" y="189"/>
                    </a:lnTo>
                    <a:lnTo>
                      <a:pt x="177" y="176"/>
                    </a:lnTo>
                    <a:lnTo>
                      <a:pt x="190" y="162"/>
                    </a:lnTo>
                    <a:lnTo>
                      <a:pt x="200" y="142"/>
                    </a:lnTo>
                    <a:lnTo>
                      <a:pt x="207" y="126"/>
                    </a:lnTo>
                    <a:lnTo>
                      <a:pt x="207" y="106"/>
                    </a:lnTo>
                    <a:lnTo>
                      <a:pt x="213" y="106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4" name="Freeform 1776">
                <a:extLst>
                  <a:ext uri="{FF2B5EF4-FFF2-40B4-BE49-F238E27FC236}">
                    <a16:creationId xmlns:a16="http://schemas.microsoft.com/office/drawing/2014/main" id="{1E3B8624-A2B4-4963-B3DB-14A7F14EC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233"/>
                <a:ext cx="66" cy="68"/>
              </a:xfrm>
              <a:custGeom>
                <a:avLst/>
                <a:gdLst>
                  <a:gd name="T0" fmla="*/ 199 w 199"/>
                  <a:gd name="T1" fmla="*/ 80 h 204"/>
                  <a:gd name="T2" fmla="*/ 182 w 199"/>
                  <a:gd name="T3" fmla="*/ 48 h 204"/>
                  <a:gd name="T4" fmla="*/ 155 w 199"/>
                  <a:gd name="T5" fmla="*/ 17 h 204"/>
                  <a:gd name="T6" fmla="*/ 120 w 199"/>
                  <a:gd name="T7" fmla="*/ 4 h 204"/>
                  <a:gd name="T8" fmla="*/ 80 w 199"/>
                  <a:gd name="T9" fmla="*/ 4 h 204"/>
                  <a:gd name="T10" fmla="*/ 43 w 199"/>
                  <a:gd name="T11" fmla="*/ 17 h 204"/>
                  <a:gd name="T12" fmla="*/ 16 w 199"/>
                  <a:gd name="T13" fmla="*/ 48 h 204"/>
                  <a:gd name="T14" fmla="*/ 0 w 199"/>
                  <a:gd name="T15" fmla="*/ 80 h 204"/>
                  <a:gd name="T16" fmla="*/ 0 w 199"/>
                  <a:gd name="T17" fmla="*/ 124 h 204"/>
                  <a:gd name="T18" fmla="*/ 16 w 199"/>
                  <a:gd name="T19" fmla="*/ 160 h 204"/>
                  <a:gd name="T20" fmla="*/ 43 w 199"/>
                  <a:gd name="T21" fmla="*/ 187 h 204"/>
                  <a:gd name="T22" fmla="*/ 80 w 199"/>
                  <a:gd name="T23" fmla="*/ 200 h 204"/>
                  <a:gd name="T24" fmla="*/ 120 w 199"/>
                  <a:gd name="T25" fmla="*/ 200 h 204"/>
                  <a:gd name="T26" fmla="*/ 155 w 199"/>
                  <a:gd name="T27" fmla="*/ 187 h 204"/>
                  <a:gd name="T28" fmla="*/ 182 w 199"/>
                  <a:gd name="T29" fmla="*/ 160 h 204"/>
                  <a:gd name="T30" fmla="*/ 199 w 199"/>
                  <a:gd name="T31" fmla="*/ 124 h 204"/>
                  <a:gd name="T32" fmla="*/ 195 w 199"/>
                  <a:gd name="T33" fmla="*/ 104 h 204"/>
                  <a:gd name="T34" fmla="*/ 189 w 199"/>
                  <a:gd name="T35" fmla="*/ 65 h 204"/>
                  <a:gd name="T36" fmla="*/ 170 w 199"/>
                  <a:gd name="T37" fmla="*/ 34 h 204"/>
                  <a:gd name="T38" fmla="*/ 136 w 199"/>
                  <a:gd name="T39" fmla="*/ 15 h 204"/>
                  <a:gd name="T40" fmla="*/ 100 w 199"/>
                  <a:gd name="T41" fmla="*/ 4 h 204"/>
                  <a:gd name="T42" fmla="*/ 63 w 199"/>
                  <a:gd name="T43" fmla="*/ 15 h 204"/>
                  <a:gd name="T44" fmla="*/ 29 w 199"/>
                  <a:gd name="T45" fmla="*/ 34 h 204"/>
                  <a:gd name="T46" fmla="*/ 10 w 199"/>
                  <a:gd name="T47" fmla="*/ 65 h 204"/>
                  <a:gd name="T48" fmla="*/ 3 w 199"/>
                  <a:gd name="T49" fmla="*/ 104 h 204"/>
                  <a:gd name="T50" fmla="*/ 10 w 199"/>
                  <a:gd name="T51" fmla="*/ 140 h 204"/>
                  <a:gd name="T52" fmla="*/ 29 w 199"/>
                  <a:gd name="T53" fmla="*/ 170 h 204"/>
                  <a:gd name="T54" fmla="*/ 63 w 199"/>
                  <a:gd name="T55" fmla="*/ 189 h 204"/>
                  <a:gd name="T56" fmla="*/ 100 w 199"/>
                  <a:gd name="T57" fmla="*/ 200 h 204"/>
                  <a:gd name="T58" fmla="*/ 136 w 199"/>
                  <a:gd name="T59" fmla="*/ 189 h 204"/>
                  <a:gd name="T60" fmla="*/ 170 w 199"/>
                  <a:gd name="T61" fmla="*/ 170 h 204"/>
                  <a:gd name="T62" fmla="*/ 189 w 199"/>
                  <a:gd name="T63" fmla="*/ 140 h 204"/>
                  <a:gd name="T64" fmla="*/ 195 w 199"/>
                  <a:gd name="T65" fmla="*/ 1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204">
                    <a:moveTo>
                      <a:pt x="199" y="104"/>
                    </a:moveTo>
                    <a:lnTo>
                      <a:pt x="199" y="80"/>
                    </a:lnTo>
                    <a:lnTo>
                      <a:pt x="193" y="65"/>
                    </a:lnTo>
                    <a:lnTo>
                      <a:pt x="182" y="48"/>
                    </a:lnTo>
                    <a:lnTo>
                      <a:pt x="170" y="31"/>
                    </a:lnTo>
                    <a:lnTo>
                      <a:pt x="155" y="17"/>
                    </a:lnTo>
                    <a:lnTo>
                      <a:pt x="140" y="10"/>
                    </a:lnTo>
                    <a:lnTo>
                      <a:pt x="120" y="4"/>
                    </a:lnTo>
                    <a:lnTo>
                      <a:pt x="100" y="0"/>
                    </a:lnTo>
                    <a:lnTo>
                      <a:pt x="80" y="4"/>
                    </a:lnTo>
                    <a:lnTo>
                      <a:pt x="60" y="10"/>
                    </a:lnTo>
                    <a:lnTo>
                      <a:pt x="43" y="17"/>
                    </a:lnTo>
                    <a:lnTo>
                      <a:pt x="26" y="31"/>
                    </a:lnTo>
                    <a:lnTo>
                      <a:pt x="16" y="48"/>
                    </a:lnTo>
                    <a:lnTo>
                      <a:pt x="6" y="65"/>
                    </a:lnTo>
                    <a:lnTo>
                      <a:pt x="0" y="80"/>
                    </a:lnTo>
                    <a:lnTo>
                      <a:pt x="0" y="104"/>
                    </a:lnTo>
                    <a:lnTo>
                      <a:pt x="0" y="124"/>
                    </a:lnTo>
                    <a:lnTo>
                      <a:pt x="6" y="140"/>
                    </a:lnTo>
                    <a:lnTo>
                      <a:pt x="16" y="160"/>
                    </a:lnTo>
                    <a:lnTo>
                      <a:pt x="26" y="174"/>
                    </a:lnTo>
                    <a:lnTo>
                      <a:pt x="43" y="187"/>
                    </a:lnTo>
                    <a:lnTo>
                      <a:pt x="60" y="197"/>
                    </a:lnTo>
                    <a:lnTo>
                      <a:pt x="80" y="200"/>
                    </a:lnTo>
                    <a:lnTo>
                      <a:pt x="100" y="204"/>
                    </a:lnTo>
                    <a:lnTo>
                      <a:pt x="120" y="200"/>
                    </a:lnTo>
                    <a:lnTo>
                      <a:pt x="140" y="197"/>
                    </a:lnTo>
                    <a:lnTo>
                      <a:pt x="155" y="187"/>
                    </a:lnTo>
                    <a:lnTo>
                      <a:pt x="170" y="174"/>
                    </a:lnTo>
                    <a:lnTo>
                      <a:pt x="182" y="160"/>
                    </a:lnTo>
                    <a:lnTo>
                      <a:pt x="193" y="140"/>
                    </a:lnTo>
                    <a:lnTo>
                      <a:pt x="199" y="124"/>
                    </a:lnTo>
                    <a:lnTo>
                      <a:pt x="199" y="104"/>
                    </a:lnTo>
                    <a:lnTo>
                      <a:pt x="195" y="104"/>
                    </a:lnTo>
                    <a:lnTo>
                      <a:pt x="195" y="84"/>
                    </a:lnTo>
                    <a:lnTo>
                      <a:pt x="189" y="65"/>
                    </a:lnTo>
                    <a:lnTo>
                      <a:pt x="180" y="48"/>
                    </a:lnTo>
                    <a:lnTo>
                      <a:pt x="170" y="34"/>
                    </a:lnTo>
                    <a:lnTo>
                      <a:pt x="153" y="20"/>
                    </a:lnTo>
                    <a:lnTo>
                      <a:pt x="136" y="15"/>
                    </a:lnTo>
                    <a:lnTo>
                      <a:pt x="120" y="8"/>
                    </a:lnTo>
                    <a:lnTo>
                      <a:pt x="100" y="4"/>
                    </a:lnTo>
                    <a:lnTo>
                      <a:pt x="80" y="8"/>
                    </a:lnTo>
                    <a:lnTo>
                      <a:pt x="63" y="15"/>
                    </a:lnTo>
                    <a:lnTo>
                      <a:pt x="46" y="20"/>
                    </a:lnTo>
                    <a:lnTo>
                      <a:pt x="29" y="34"/>
                    </a:lnTo>
                    <a:lnTo>
                      <a:pt x="20" y="48"/>
                    </a:lnTo>
                    <a:lnTo>
                      <a:pt x="10" y="65"/>
                    </a:lnTo>
                    <a:lnTo>
                      <a:pt x="3" y="84"/>
                    </a:lnTo>
                    <a:lnTo>
                      <a:pt x="3" y="104"/>
                    </a:lnTo>
                    <a:lnTo>
                      <a:pt x="3" y="120"/>
                    </a:lnTo>
                    <a:lnTo>
                      <a:pt x="10" y="140"/>
                    </a:lnTo>
                    <a:lnTo>
                      <a:pt x="20" y="157"/>
                    </a:lnTo>
                    <a:lnTo>
                      <a:pt x="29" y="170"/>
                    </a:lnTo>
                    <a:lnTo>
                      <a:pt x="46" y="184"/>
                    </a:lnTo>
                    <a:lnTo>
                      <a:pt x="63" y="189"/>
                    </a:lnTo>
                    <a:lnTo>
                      <a:pt x="80" y="197"/>
                    </a:lnTo>
                    <a:lnTo>
                      <a:pt x="100" y="200"/>
                    </a:lnTo>
                    <a:lnTo>
                      <a:pt x="120" y="197"/>
                    </a:lnTo>
                    <a:lnTo>
                      <a:pt x="136" y="189"/>
                    </a:lnTo>
                    <a:lnTo>
                      <a:pt x="153" y="184"/>
                    </a:lnTo>
                    <a:lnTo>
                      <a:pt x="170" y="170"/>
                    </a:lnTo>
                    <a:lnTo>
                      <a:pt x="180" y="157"/>
                    </a:lnTo>
                    <a:lnTo>
                      <a:pt x="189" y="140"/>
                    </a:lnTo>
                    <a:lnTo>
                      <a:pt x="195" y="120"/>
                    </a:lnTo>
                    <a:lnTo>
                      <a:pt x="195" y="104"/>
                    </a:lnTo>
                    <a:lnTo>
                      <a:pt x="199" y="104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5" name="Freeform 1777">
                <a:extLst>
                  <a:ext uri="{FF2B5EF4-FFF2-40B4-BE49-F238E27FC236}">
                    <a16:creationId xmlns:a16="http://schemas.microsoft.com/office/drawing/2014/main" id="{B353EABE-019E-4416-B072-9B6A571A1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235"/>
                <a:ext cx="64" cy="65"/>
              </a:xfrm>
              <a:custGeom>
                <a:avLst/>
                <a:gdLst>
                  <a:gd name="T0" fmla="*/ 192 w 192"/>
                  <a:gd name="T1" fmla="*/ 80 h 196"/>
                  <a:gd name="T2" fmla="*/ 175 w 192"/>
                  <a:gd name="T3" fmla="*/ 44 h 196"/>
                  <a:gd name="T4" fmla="*/ 149 w 192"/>
                  <a:gd name="T5" fmla="*/ 16 h 196"/>
                  <a:gd name="T6" fmla="*/ 116 w 192"/>
                  <a:gd name="T7" fmla="*/ 4 h 196"/>
                  <a:gd name="T8" fmla="*/ 76 w 192"/>
                  <a:gd name="T9" fmla="*/ 4 h 196"/>
                  <a:gd name="T10" fmla="*/ 42 w 192"/>
                  <a:gd name="T11" fmla="*/ 16 h 196"/>
                  <a:gd name="T12" fmla="*/ 17 w 192"/>
                  <a:gd name="T13" fmla="*/ 44 h 196"/>
                  <a:gd name="T14" fmla="*/ 0 w 192"/>
                  <a:gd name="T15" fmla="*/ 80 h 196"/>
                  <a:gd name="T16" fmla="*/ 0 w 192"/>
                  <a:gd name="T17" fmla="*/ 116 h 196"/>
                  <a:gd name="T18" fmla="*/ 17 w 192"/>
                  <a:gd name="T19" fmla="*/ 153 h 196"/>
                  <a:gd name="T20" fmla="*/ 42 w 192"/>
                  <a:gd name="T21" fmla="*/ 180 h 196"/>
                  <a:gd name="T22" fmla="*/ 76 w 192"/>
                  <a:gd name="T23" fmla="*/ 193 h 196"/>
                  <a:gd name="T24" fmla="*/ 116 w 192"/>
                  <a:gd name="T25" fmla="*/ 193 h 196"/>
                  <a:gd name="T26" fmla="*/ 149 w 192"/>
                  <a:gd name="T27" fmla="*/ 180 h 196"/>
                  <a:gd name="T28" fmla="*/ 175 w 192"/>
                  <a:gd name="T29" fmla="*/ 153 h 196"/>
                  <a:gd name="T30" fmla="*/ 192 w 192"/>
                  <a:gd name="T31" fmla="*/ 116 h 196"/>
                  <a:gd name="T32" fmla="*/ 189 w 192"/>
                  <a:gd name="T33" fmla="*/ 100 h 196"/>
                  <a:gd name="T34" fmla="*/ 181 w 192"/>
                  <a:gd name="T35" fmla="*/ 63 h 196"/>
                  <a:gd name="T36" fmla="*/ 162 w 192"/>
                  <a:gd name="T37" fmla="*/ 34 h 196"/>
                  <a:gd name="T38" fmla="*/ 132 w 192"/>
                  <a:gd name="T39" fmla="*/ 13 h 196"/>
                  <a:gd name="T40" fmla="*/ 95 w 192"/>
                  <a:gd name="T41" fmla="*/ 4 h 196"/>
                  <a:gd name="T42" fmla="*/ 59 w 192"/>
                  <a:gd name="T43" fmla="*/ 13 h 196"/>
                  <a:gd name="T44" fmla="*/ 29 w 192"/>
                  <a:gd name="T45" fmla="*/ 34 h 196"/>
                  <a:gd name="T46" fmla="*/ 9 w 192"/>
                  <a:gd name="T47" fmla="*/ 63 h 196"/>
                  <a:gd name="T48" fmla="*/ 2 w 192"/>
                  <a:gd name="T49" fmla="*/ 100 h 196"/>
                  <a:gd name="T50" fmla="*/ 9 w 192"/>
                  <a:gd name="T51" fmla="*/ 133 h 196"/>
                  <a:gd name="T52" fmla="*/ 29 w 192"/>
                  <a:gd name="T53" fmla="*/ 163 h 196"/>
                  <a:gd name="T54" fmla="*/ 59 w 192"/>
                  <a:gd name="T55" fmla="*/ 183 h 196"/>
                  <a:gd name="T56" fmla="*/ 95 w 192"/>
                  <a:gd name="T57" fmla="*/ 193 h 196"/>
                  <a:gd name="T58" fmla="*/ 132 w 192"/>
                  <a:gd name="T59" fmla="*/ 183 h 196"/>
                  <a:gd name="T60" fmla="*/ 162 w 192"/>
                  <a:gd name="T61" fmla="*/ 163 h 196"/>
                  <a:gd name="T62" fmla="*/ 181 w 192"/>
                  <a:gd name="T63" fmla="*/ 133 h 196"/>
                  <a:gd name="T64" fmla="*/ 189 w 192"/>
                  <a:gd name="T65" fmla="*/ 10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2" h="196">
                    <a:moveTo>
                      <a:pt x="192" y="100"/>
                    </a:moveTo>
                    <a:lnTo>
                      <a:pt x="192" y="80"/>
                    </a:lnTo>
                    <a:lnTo>
                      <a:pt x="186" y="61"/>
                    </a:lnTo>
                    <a:lnTo>
                      <a:pt x="175" y="44"/>
                    </a:lnTo>
                    <a:lnTo>
                      <a:pt x="166" y="30"/>
                    </a:lnTo>
                    <a:lnTo>
                      <a:pt x="149" y="16"/>
                    </a:lnTo>
                    <a:lnTo>
                      <a:pt x="132" y="11"/>
                    </a:lnTo>
                    <a:lnTo>
                      <a:pt x="116" y="4"/>
                    </a:lnTo>
                    <a:lnTo>
                      <a:pt x="95" y="0"/>
                    </a:lnTo>
                    <a:lnTo>
                      <a:pt x="76" y="4"/>
                    </a:lnTo>
                    <a:lnTo>
                      <a:pt x="59" y="11"/>
                    </a:lnTo>
                    <a:lnTo>
                      <a:pt x="42" y="16"/>
                    </a:lnTo>
                    <a:lnTo>
                      <a:pt x="26" y="30"/>
                    </a:lnTo>
                    <a:lnTo>
                      <a:pt x="17" y="44"/>
                    </a:lnTo>
                    <a:lnTo>
                      <a:pt x="6" y="61"/>
                    </a:lnTo>
                    <a:lnTo>
                      <a:pt x="0" y="80"/>
                    </a:lnTo>
                    <a:lnTo>
                      <a:pt x="0" y="100"/>
                    </a:lnTo>
                    <a:lnTo>
                      <a:pt x="0" y="116"/>
                    </a:lnTo>
                    <a:lnTo>
                      <a:pt x="6" y="136"/>
                    </a:lnTo>
                    <a:lnTo>
                      <a:pt x="17" y="153"/>
                    </a:lnTo>
                    <a:lnTo>
                      <a:pt x="26" y="166"/>
                    </a:lnTo>
                    <a:lnTo>
                      <a:pt x="42" y="180"/>
                    </a:lnTo>
                    <a:lnTo>
                      <a:pt x="59" y="185"/>
                    </a:lnTo>
                    <a:lnTo>
                      <a:pt x="76" y="193"/>
                    </a:lnTo>
                    <a:lnTo>
                      <a:pt x="95" y="196"/>
                    </a:lnTo>
                    <a:lnTo>
                      <a:pt x="116" y="193"/>
                    </a:lnTo>
                    <a:lnTo>
                      <a:pt x="132" y="185"/>
                    </a:lnTo>
                    <a:lnTo>
                      <a:pt x="149" y="180"/>
                    </a:lnTo>
                    <a:lnTo>
                      <a:pt x="166" y="166"/>
                    </a:lnTo>
                    <a:lnTo>
                      <a:pt x="175" y="153"/>
                    </a:lnTo>
                    <a:lnTo>
                      <a:pt x="186" y="136"/>
                    </a:lnTo>
                    <a:lnTo>
                      <a:pt x="192" y="116"/>
                    </a:lnTo>
                    <a:lnTo>
                      <a:pt x="192" y="100"/>
                    </a:lnTo>
                    <a:lnTo>
                      <a:pt x="189" y="100"/>
                    </a:lnTo>
                    <a:lnTo>
                      <a:pt x="186" y="80"/>
                    </a:lnTo>
                    <a:lnTo>
                      <a:pt x="181" y="63"/>
                    </a:lnTo>
                    <a:lnTo>
                      <a:pt x="172" y="46"/>
                    </a:lnTo>
                    <a:lnTo>
                      <a:pt x="162" y="34"/>
                    </a:lnTo>
                    <a:lnTo>
                      <a:pt x="149" y="21"/>
                    </a:lnTo>
                    <a:lnTo>
                      <a:pt x="132" y="13"/>
                    </a:lnTo>
                    <a:lnTo>
                      <a:pt x="116" y="6"/>
                    </a:lnTo>
                    <a:lnTo>
                      <a:pt x="95" y="4"/>
                    </a:lnTo>
                    <a:lnTo>
                      <a:pt x="76" y="6"/>
                    </a:lnTo>
                    <a:lnTo>
                      <a:pt x="59" y="13"/>
                    </a:lnTo>
                    <a:lnTo>
                      <a:pt x="42" y="21"/>
                    </a:lnTo>
                    <a:lnTo>
                      <a:pt x="29" y="34"/>
                    </a:lnTo>
                    <a:lnTo>
                      <a:pt x="19" y="46"/>
                    </a:lnTo>
                    <a:lnTo>
                      <a:pt x="9" y="63"/>
                    </a:lnTo>
                    <a:lnTo>
                      <a:pt x="2" y="80"/>
                    </a:lnTo>
                    <a:lnTo>
                      <a:pt x="2" y="100"/>
                    </a:lnTo>
                    <a:lnTo>
                      <a:pt x="2" y="116"/>
                    </a:lnTo>
                    <a:lnTo>
                      <a:pt x="9" y="133"/>
                    </a:lnTo>
                    <a:lnTo>
                      <a:pt x="19" y="150"/>
                    </a:lnTo>
                    <a:lnTo>
                      <a:pt x="29" y="163"/>
                    </a:lnTo>
                    <a:lnTo>
                      <a:pt x="42" y="176"/>
                    </a:lnTo>
                    <a:lnTo>
                      <a:pt x="59" y="183"/>
                    </a:lnTo>
                    <a:lnTo>
                      <a:pt x="76" y="190"/>
                    </a:lnTo>
                    <a:lnTo>
                      <a:pt x="95" y="193"/>
                    </a:lnTo>
                    <a:lnTo>
                      <a:pt x="116" y="190"/>
                    </a:lnTo>
                    <a:lnTo>
                      <a:pt x="132" y="183"/>
                    </a:lnTo>
                    <a:lnTo>
                      <a:pt x="149" y="176"/>
                    </a:lnTo>
                    <a:lnTo>
                      <a:pt x="162" y="163"/>
                    </a:lnTo>
                    <a:lnTo>
                      <a:pt x="172" y="150"/>
                    </a:lnTo>
                    <a:lnTo>
                      <a:pt x="181" y="133"/>
                    </a:lnTo>
                    <a:lnTo>
                      <a:pt x="186" y="116"/>
                    </a:lnTo>
                    <a:lnTo>
                      <a:pt x="189" y="100"/>
                    </a:lnTo>
                    <a:lnTo>
                      <a:pt x="192" y="100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6" name="Freeform 1778">
                <a:extLst>
                  <a:ext uri="{FF2B5EF4-FFF2-40B4-BE49-F238E27FC236}">
                    <a16:creationId xmlns:a16="http://schemas.microsoft.com/office/drawing/2014/main" id="{4CA634E7-8632-4DCB-BBDF-A882C0777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236"/>
                <a:ext cx="62" cy="63"/>
              </a:xfrm>
              <a:custGeom>
                <a:avLst/>
                <a:gdLst>
                  <a:gd name="T0" fmla="*/ 184 w 187"/>
                  <a:gd name="T1" fmla="*/ 76 h 189"/>
                  <a:gd name="T2" fmla="*/ 170 w 187"/>
                  <a:gd name="T3" fmla="*/ 42 h 189"/>
                  <a:gd name="T4" fmla="*/ 147 w 187"/>
                  <a:gd name="T5" fmla="*/ 17 h 189"/>
                  <a:gd name="T6" fmla="*/ 114 w 187"/>
                  <a:gd name="T7" fmla="*/ 2 h 189"/>
                  <a:gd name="T8" fmla="*/ 74 w 187"/>
                  <a:gd name="T9" fmla="*/ 2 h 189"/>
                  <a:gd name="T10" fmla="*/ 40 w 187"/>
                  <a:gd name="T11" fmla="*/ 17 h 189"/>
                  <a:gd name="T12" fmla="*/ 17 w 187"/>
                  <a:gd name="T13" fmla="*/ 42 h 189"/>
                  <a:gd name="T14" fmla="*/ 0 w 187"/>
                  <a:gd name="T15" fmla="*/ 76 h 189"/>
                  <a:gd name="T16" fmla="*/ 0 w 187"/>
                  <a:gd name="T17" fmla="*/ 112 h 189"/>
                  <a:gd name="T18" fmla="*/ 17 w 187"/>
                  <a:gd name="T19" fmla="*/ 146 h 189"/>
                  <a:gd name="T20" fmla="*/ 40 w 187"/>
                  <a:gd name="T21" fmla="*/ 172 h 189"/>
                  <a:gd name="T22" fmla="*/ 74 w 187"/>
                  <a:gd name="T23" fmla="*/ 186 h 189"/>
                  <a:gd name="T24" fmla="*/ 114 w 187"/>
                  <a:gd name="T25" fmla="*/ 186 h 189"/>
                  <a:gd name="T26" fmla="*/ 147 w 187"/>
                  <a:gd name="T27" fmla="*/ 172 h 189"/>
                  <a:gd name="T28" fmla="*/ 170 w 187"/>
                  <a:gd name="T29" fmla="*/ 146 h 189"/>
                  <a:gd name="T30" fmla="*/ 184 w 187"/>
                  <a:gd name="T31" fmla="*/ 112 h 189"/>
                  <a:gd name="T32" fmla="*/ 184 w 187"/>
                  <a:gd name="T33" fmla="*/ 96 h 189"/>
                  <a:gd name="T34" fmla="*/ 177 w 187"/>
                  <a:gd name="T35" fmla="*/ 59 h 189"/>
                  <a:gd name="T36" fmla="*/ 156 w 187"/>
                  <a:gd name="T37" fmla="*/ 32 h 189"/>
                  <a:gd name="T38" fmla="*/ 127 w 187"/>
                  <a:gd name="T39" fmla="*/ 12 h 189"/>
                  <a:gd name="T40" fmla="*/ 93 w 187"/>
                  <a:gd name="T41" fmla="*/ 7 h 189"/>
                  <a:gd name="T42" fmla="*/ 57 w 187"/>
                  <a:gd name="T43" fmla="*/ 12 h 189"/>
                  <a:gd name="T44" fmla="*/ 30 w 187"/>
                  <a:gd name="T45" fmla="*/ 32 h 189"/>
                  <a:gd name="T46" fmla="*/ 10 w 187"/>
                  <a:gd name="T47" fmla="*/ 59 h 189"/>
                  <a:gd name="T48" fmla="*/ 4 w 187"/>
                  <a:gd name="T49" fmla="*/ 96 h 189"/>
                  <a:gd name="T50" fmla="*/ 10 w 187"/>
                  <a:gd name="T51" fmla="*/ 129 h 189"/>
                  <a:gd name="T52" fmla="*/ 30 w 187"/>
                  <a:gd name="T53" fmla="*/ 159 h 189"/>
                  <a:gd name="T54" fmla="*/ 57 w 187"/>
                  <a:gd name="T55" fmla="*/ 176 h 189"/>
                  <a:gd name="T56" fmla="*/ 93 w 187"/>
                  <a:gd name="T57" fmla="*/ 181 h 189"/>
                  <a:gd name="T58" fmla="*/ 127 w 187"/>
                  <a:gd name="T59" fmla="*/ 176 h 189"/>
                  <a:gd name="T60" fmla="*/ 156 w 187"/>
                  <a:gd name="T61" fmla="*/ 159 h 189"/>
                  <a:gd name="T62" fmla="*/ 177 w 187"/>
                  <a:gd name="T63" fmla="*/ 129 h 189"/>
                  <a:gd name="T64" fmla="*/ 184 w 187"/>
                  <a:gd name="T65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" h="189">
                    <a:moveTo>
                      <a:pt x="187" y="96"/>
                    </a:moveTo>
                    <a:lnTo>
                      <a:pt x="184" y="76"/>
                    </a:lnTo>
                    <a:lnTo>
                      <a:pt x="179" y="59"/>
                    </a:lnTo>
                    <a:lnTo>
                      <a:pt x="170" y="42"/>
                    </a:lnTo>
                    <a:lnTo>
                      <a:pt x="160" y="30"/>
                    </a:lnTo>
                    <a:lnTo>
                      <a:pt x="147" y="17"/>
                    </a:lnTo>
                    <a:lnTo>
                      <a:pt x="130" y="9"/>
                    </a:lnTo>
                    <a:lnTo>
                      <a:pt x="114" y="2"/>
                    </a:lnTo>
                    <a:lnTo>
                      <a:pt x="93" y="0"/>
                    </a:lnTo>
                    <a:lnTo>
                      <a:pt x="74" y="2"/>
                    </a:lnTo>
                    <a:lnTo>
                      <a:pt x="57" y="9"/>
                    </a:lnTo>
                    <a:lnTo>
                      <a:pt x="40" y="17"/>
                    </a:lnTo>
                    <a:lnTo>
                      <a:pt x="27" y="30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0" y="76"/>
                    </a:lnTo>
                    <a:lnTo>
                      <a:pt x="0" y="96"/>
                    </a:lnTo>
                    <a:lnTo>
                      <a:pt x="0" y="112"/>
                    </a:lnTo>
                    <a:lnTo>
                      <a:pt x="7" y="129"/>
                    </a:lnTo>
                    <a:lnTo>
                      <a:pt x="17" y="146"/>
                    </a:lnTo>
                    <a:lnTo>
                      <a:pt x="27" y="159"/>
                    </a:lnTo>
                    <a:lnTo>
                      <a:pt x="40" y="172"/>
                    </a:lnTo>
                    <a:lnTo>
                      <a:pt x="57" y="179"/>
                    </a:lnTo>
                    <a:lnTo>
                      <a:pt x="74" y="186"/>
                    </a:lnTo>
                    <a:lnTo>
                      <a:pt x="93" y="189"/>
                    </a:lnTo>
                    <a:lnTo>
                      <a:pt x="114" y="186"/>
                    </a:lnTo>
                    <a:lnTo>
                      <a:pt x="130" y="179"/>
                    </a:lnTo>
                    <a:lnTo>
                      <a:pt x="147" y="172"/>
                    </a:lnTo>
                    <a:lnTo>
                      <a:pt x="160" y="159"/>
                    </a:lnTo>
                    <a:lnTo>
                      <a:pt x="170" y="146"/>
                    </a:lnTo>
                    <a:lnTo>
                      <a:pt x="179" y="129"/>
                    </a:lnTo>
                    <a:lnTo>
                      <a:pt x="184" y="112"/>
                    </a:lnTo>
                    <a:lnTo>
                      <a:pt x="187" y="96"/>
                    </a:lnTo>
                    <a:lnTo>
                      <a:pt x="184" y="96"/>
                    </a:lnTo>
                    <a:lnTo>
                      <a:pt x="179" y="76"/>
                    </a:lnTo>
                    <a:lnTo>
                      <a:pt x="177" y="59"/>
                    </a:lnTo>
                    <a:lnTo>
                      <a:pt x="167" y="42"/>
                    </a:lnTo>
                    <a:lnTo>
                      <a:pt x="156" y="32"/>
                    </a:lnTo>
                    <a:lnTo>
                      <a:pt x="144" y="19"/>
                    </a:lnTo>
                    <a:lnTo>
                      <a:pt x="127" y="12"/>
                    </a:lnTo>
                    <a:lnTo>
                      <a:pt x="110" y="7"/>
                    </a:lnTo>
                    <a:lnTo>
                      <a:pt x="93" y="7"/>
                    </a:lnTo>
                    <a:lnTo>
                      <a:pt x="78" y="7"/>
                    </a:lnTo>
                    <a:lnTo>
                      <a:pt x="57" y="12"/>
                    </a:lnTo>
                    <a:lnTo>
                      <a:pt x="44" y="19"/>
                    </a:lnTo>
                    <a:lnTo>
                      <a:pt x="30" y="32"/>
                    </a:lnTo>
                    <a:lnTo>
                      <a:pt x="20" y="42"/>
                    </a:lnTo>
                    <a:lnTo>
                      <a:pt x="10" y="59"/>
                    </a:lnTo>
                    <a:lnTo>
                      <a:pt x="7" y="76"/>
                    </a:lnTo>
                    <a:lnTo>
                      <a:pt x="4" y="96"/>
                    </a:lnTo>
                    <a:lnTo>
                      <a:pt x="7" y="112"/>
                    </a:lnTo>
                    <a:lnTo>
                      <a:pt x="10" y="129"/>
                    </a:lnTo>
                    <a:lnTo>
                      <a:pt x="20" y="146"/>
                    </a:lnTo>
                    <a:lnTo>
                      <a:pt x="30" y="159"/>
                    </a:lnTo>
                    <a:lnTo>
                      <a:pt x="44" y="169"/>
                    </a:lnTo>
                    <a:lnTo>
                      <a:pt x="57" y="176"/>
                    </a:lnTo>
                    <a:lnTo>
                      <a:pt x="78" y="181"/>
                    </a:lnTo>
                    <a:lnTo>
                      <a:pt x="93" y="181"/>
                    </a:lnTo>
                    <a:lnTo>
                      <a:pt x="110" y="181"/>
                    </a:lnTo>
                    <a:lnTo>
                      <a:pt x="127" y="176"/>
                    </a:lnTo>
                    <a:lnTo>
                      <a:pt x="144" y="169"/>
                    </a:lnTo>
                    <a:lnTo>
                      <a:pt x="156" y="159"/>
                    </a:lnTo>
                    <a:lnTo>
                      <a:pt x="167" y="146"/>
                    </a:lnTo>
                    <a:lnTo>
                      <a:pt x="177" y="129"/>
                    </a:lnTo>
                    <a:lnTo>
                      <a:pt x="179" y="112"/>
                    </a:lnTo>
                    <a:lnTo>
                      <a:pt x="184" y="96"/>
                    </a:lnTo>
                    <a:lnTo>
                      <a:pt x="187" y="96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7" name="Freeform 1779">
                <a:extLst>
                  <a:ext uri="{FF2B5EF4-FFF2-40B4-BE49-F238E27FC236}">
                    <a16:creationId xmlns:a16="http://schemas.microsoft.com/office/drawing/2014/main" id="{8132D5C5-9782-4AA6-8E21-C0C21B83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238"/>
                <a:ext cx="60" cy="58"/>
              </a:xfrm>
              <a:custGeom>
                <a:avLst/>
                <a:gdLst>
                  <a:gd name="T0" fmla="*/ 176 w 179"/>
                  <a:gd name="T1" fmla="*/ 69 h 174"/>
                  <a:gd name="T2" fmla="*/ 162 w 179"/>
                  <a:gd name="T3" fmla="*/ 35 h 174"/>
                  <a:gd name="T4" fmla="*/ 139 w 179"/>
                  <a:gd name="T5" fmla="*/ 12 h 174"/>
                  <a:gd name="T6" fmla="*/ 105 w 179"/>
                  <a:gd name="T7" fmla="*/ 0 h 174"/>
                  <a:gd name="T8" fmla="*/ 73 w 179"/>
                  <a:gd name="T9" fmla="*/ 0 h 174"/>
                  <a:gd name="T10" fmla="*/ 40 w 179"/>
                  <a:gd name="T11" fmla="*/ 12 h 174"/>
                  <a:gd name="T12" fmla="*/ 16 w 179"/>
                  <a:gd name="T13" fmla="*/ 35 h 174"/>
                  <a:gd name="T14" fmla="*/ 2 w 179"/>
                  <a:gd name="T15" fmla="*/ 69 h 174"/>
                  <a:gd name="T16" fmla="*/ 2 w 179"/>
                  <a:gd name="T17" fmla="*/ 105 h 174"/>
                  <a:gd name="T18" fmla="*/ 16 w 179"/>
                  <a:gd name="T19" fmla="*/ 139 h 174"/>
                  <a:gd name="T20" fmla="*/ 40 w 179"/>
                  <a:gd name="T21" fmla="*/ 162 h 174"/>
                  <a:gd name="T22" fmla="*/ 73 w 179"/>
                  <a:gd name="T23" fmla="*/ 174 h 174"/>
                  <a:gd name="T24" fmla="*/ 105 w 179"/>
                  <a:gd name="T25" fmla="*/ 174 h 174"/>
                  <a:gd name="T26" fmla="*/ 139 w 179"/>
                  <a:gd name="T27" fmla="*/ 162 h 174"/>
                  <a:gd name="T28" fmla="*/ 162 w 179"/>
                  <a:gd name="T29" fmla="*/ 139 h 174"/>
                  <a:gd name="T30" fmla="*/ 176 w 179"/>
                  <a:gd name="T31" fmla="*/ 105 h 174"/>
                  <a:gd name="T32" fmla="*/ 176 w 179"/>
                  <a:gd name="T33" fmla="*/ 89 h 174"/>
                  <a:gd name="T34" fmla="*/ 170 w 179"/>
                  <a:gd name="T35" fmla="*/ 56 h 174"/>
                  <a:gd name="T36" fmla="*/ 149 w 179"/>
                  <a:gd name="T37" fmla="*/ 25 h 174"/>
                  <a:gd name="T38" fmla="*/ 122 w 179"/>
                  <a:gd name="T39" fmla="*/ 10 h 174"/>
                  <a:gd name="T40" fmla="*/ 90 w 179"/>
                  <a:gd name="T41" fmla="*/ 2 h 174"/>
                  <a:gd name="T42" fmla="*/ 56 w 179"/>
                  <a:gd name="T43" fmla="*/ 10 h 174"/>
                  <a:gd name="T44" fmla="*/ 30 w 179"/>
                  <a:gd name="T45" fmla="*/ 25 h 174"/>
                  <a:gd name="T46" fmla="*/ 10 w 179"/>
                  <a:gd name="T47" fmla="*/ 56 h 174"/>
                  <a:gd name="T48" fmla="*/ 2 w 179"/>
                  <a:gd name="T49" fmla="*/ 89 h 174"/>
                  <a:gd name="T50" fmla="*/ 10 w 179"/>
                  <a:gd name="T51" fmla="*/ 122 h 174"/>
                  <a:gd name="T52" fmla="*/ 30 w 179"/>
                  <a:gd name="T53" fmla="*/ 149 h 174"/>
                  <a:gd name="T54" fmla="*/ 56 w 179"/>
                  <a:gd name="T55" fmla="*/ 165 h 174"/>
                  <a:gd name="T56" fmla="*/ 90 w 179"/>
                  <a:gd name="T57" fmla="*/ 172 h 174"/>
                  <a:gd name="T58" fmla="*/ 122 w 179"/>
                  <a:gd name="T59" fmla="*/ 165 h 174"/>
                  <a:gd name="T60" fmla="*/ 149 w 179"/>
                  <a:gd name="T61" fmla="*/ 149 h 174"/>
                  <a:gd name="T62" fmla="*/ 170 w 179"/>
                  <a:gd name="T63" fmla="*/ 122 h 174"/>
                  <a:gd name="T64" fmla="*/ 176 w 179"/>
                  <a:gd name="T65" fmla="*/ 89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" h="174">
                    <a:moveTo>
                      <a:pt x="179" y="89"/>
                    </a:moveTo>
                    <a:lnTo>
                      <a:pt x="176" y="69"/>
                    </a:lnTo>
                    <a:lnTo>
                      <a:pt x="172" y="52"/>
                    </a:lnTo>
                    <a:lnTo>
                      <a:pt x="162" y="35"/>
                    </a:lnTo>
                    <a:lnTo>
                      <a:pt x="153" y="25"/>
                    </a:lnTo>
                    <a:lnTo>
                      <a:pt x="139" y="12"/>
                    </a:lnTo>
                    <a:lnTo>
                      <a:pt x="122" y="5"/>
                    </a:lnTo>
                    <a:lnTo>
                      <a:pt x="105" y="0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3" y="5"/>
                    </a:lnTo>
                    <a:lnTo>
                      <a:pt x="40" y="12"/>
                    </a:lnTo>
                    <a:lnTo>
                      <a:pt x="25" y="25"/>
                    </a:lnTo>
                    <a:lnTo>
                      <a:pt x="16" y="35"/>
                    </a:lnTo>
                    <a:lnTo>
                      <a:pt x="6" y="52"/>
                    </a:lnTo>
                    <a:lnTo>
                      <a:pt x="2" y="69"/>
                    </a:lnTo>
                    <a:lnTo>
                      <a:pt x="0" y="89"/>
                    </a:lnTo>
                    <a:lnTo>
                      <a:pt x="2" y="105"/>
                    </a:lnTo>
                    <a:lnTo>
                      <a:pt x="6" y="122"/>
                    </a:lnTo>
                    <a:lnTo>
                      <a:pt x="16" y="139"/>
                    </a:lnTo>
                    <a:lnTo>
                      <a:pt x="25" y="152"/>
                    </a:lnTo>
                    <a:lnTo>
                      <a:pt x="40" y="162"/>
                    </a:lnTo>
                    <a:lnTo>
                      <a:pt x="53" y="169"/>
                    </a:lnTo>
                    <a:lnTo>
                      <a:pt x="73" y="174"/>
                    </a:lnTo>
                    <a:lnTo>
                      <a:pt x="90" y="174"/>
                    </a:lnTo>
                    <a:lnTo>
                      <a:pt x="105" y="174"/>
                    </a:lnTo>
                    <a:lnTo>
                      <a:pt x="122" y="169"/>
                    </a:lnTo>
                    <a:lnTo>
                      <a:pt x="139" y="162"/>
                    </a:lnTo>
                    <a:lnTo>
                      <a:pt x="153" y="152"/>
                    </a:lnTo>
                    <a:lnTo>
                      <a:pt x="162" y="139"/>
                    </a:lnTo>
                    <a:lnTo>
                      <a:pt x="172" y="122"/>
                    </a:lnTo>
                    <a:lnTo>
                      <a:pt x="176" y="105"/>
                    </a:lnTo>
                    <a:lnTo>
                      <a:pt x="179" y="89"/>
                    </a:lnTo>
                    <a:lnTo>
                      <a:pt x="176" y="89"/>
                    </a:lnTo>
                    <a:lnTo>
                      <a:pt x="172" y="69"/>
                    </a:lnTo>
                    <a:lnTo>
                      <a:pt x="170" y="56"/>
                    </a:lnTo>
                    <a:lnTo>
                      <a:pt x="160" y="39"/>
                    </a:lnTo>
                    <a:lnTo>
                      <a:pt x="149" y="25"/>
                    </a:lnTo>
                    <a:lnTo>
                      <a:pt x="136" y="16"/>
                    </a:lnTo>
                    <a:lnTo>
                      <a:pt x="122" y="10"/>
                    </a:lnTo>
                    <a:lnTo>
                      <a:pt x="105" y="2"/>
                    </a:lnTo>
                    <a:lnTo>
                      <a:pt x="90" y="2"/>
                    </a:lnTo>
                    <a:lnTo>
                      <a:pt x="73" y="2"/>
                    </a:lnTo>
                    <a:lnTo>
                      <a:pt x="56" y="10"/>
                    </a:lnTo>
                    <a:lnTo>
                      <a:pt x="42" y="16"/>
                    </a:lnTo>
                    <a:lnTo>
                      <a:pt x="30" y="25"/>
                    </a:lnTo>
                    <a:lnTo>
                      <a:pt x="19" y="39"/>
                    </a:lnTo>
                    <a:lnTo>
                      <a:pt x="10" y="56"/>
                    </a:lnTo>
                    <a:lnTo>
                      <a:pt x="6" y="69"/>
                    </a:lnTo>
                    <a:lnTo>
                      <a:pt x="2" y="89"/>
                    </a:lnTo>
                    <a:lnTo>
                      <a:pt x="6" y="105"/>
                    </a:lnTo>
                    <a:lnTo>
                      <a:pt x="10" y="122"/>
                    </a:lnTo>
                    <a:lnTo>
                      <a:pt x="19" y="136"/>
                    </a:lnTo>
                    <a:lnTo>
                      <a:pt x="30" y="149"/>
                    </a:lnTo>
                    <a:lnTo>
                      <a:pt x="42" y="159"/>
                    </a:lnTo>
                    <a:lnTo>
                      <a:pt x="56" y="165"/>
                    </a:lnTo>
                    <a:lnTo>
                      <a:pt x="73" y="172"/>
                    </a:lnTo>
                    <a:lnTo>
                      <a:pt x="90" y="172"/>
                    </a:lnTo>
                    <a:lnTo>
                      <a:pt x="105" y="172"/>
                    </a:lnTo>
                    <a:lnTo>
                      <a:pt x="122" y="165"/>
                    </a:lnTo>
                    <a:lnTo>
                      <a:pt x="136" y="159"/>
                    </a:lnTo>
                    <a:lnTo>
                      <a:pt x="149" y="149"/>
                    </a:lnTo>
                    <a:lnTo>
                      <a:pt x="160" y="136"/>
                    </a:lnTo>
                    <a:lnTo>
                      <a:pt x="170" y="122"/>
                    </a:lnTo>
                    <a:lnTo>
                      <a:pt x="172" y="105"/>
                    </a:lnTo>
                    <a:lnTo>
                      <a:pt x="176" y="89"/>
                    </a:lnTo>
                    <a:lnTo>
                      <a:pt x="179" y="89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8" name="Freeform 1780">
                <a:extLst>
                  <a:ext uri="{FF2B5EF4-FFF2-40B4-BE49-F238E27FC236}">
                    <a16:creationId xmlns:a16="http://schemas.microsoft.com/office/drawing/2014/main" id="{5828803B-C8F7-4727-B790-706469234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239"/>
                <a:ext cx="57" cy="57"/>
              </a:xfrm>
              <a:custGeom>
                <a:avLst/>
                <a:gdLst>
                  <a:gd name="T0" fmla="*/ 170 w 172"/>
                  <a:gd name="T1" fmla="*/ 67 h 170"/>
                  <a:gd name="T2" fmla="*/ 157 w 172"/>
                  <a:gd name="T3" fmla="*/ 37 h 170"/>
                  <a:gd name="T4" fmla="*/ 132 w 172"/>
                  <a:gd name="T5" fmla="*/ 14 h 170"/>
                  <a:gd name="T6" fmla="*/ 103 w 172"/>
                  <a:gd name="T7" fmla="*/ 0 h 170"/>
                  <a:gd name="T8" fmla="*/ 71 w 172"/>
                  <a:gd name="T9" fmla="*/ 0 h 170"/>
                  <a:gd name="T10" fmla="*/ 40 w 172"/>
                  <a:gd name="T11" fmla="*/ 14 h 170"/>
                  <a:gd name="T12" fmla="*/ 17 w 172"/>
                  <a:gd name="T13" fmla="*/ 37 h 170"/>
                  <a:gd name="T14" fmla="*/ 3 w 172"/>
                  <a:gd name="T15" fmla="*/ 67 h 170"/>
                  <a:gd name="T16" fmla="*/ 3 w 172"/>
                  <a:gd name="T17" fmla="*/ 103 h 170"/>
                  <a:gd name="T18" fmla="*/ 17 w 172"/>
                  <a:gd name="T19" fmla="*/ 134 h 170"/>
                  <a:gd name="T20" fmla="*/ 40 w 172"/>
                  <a:gd name="T21" fmla="*/ 157 h 170"/>
                  <a:gd name="T22" fmla="*/ 71 w 172"/>
                  <a:gd name="T23" fmla="*/ 170 h 170"/>
                  <a:gd name="T24" fmla="*/ 103 w 172"/>
                  <a:gd name="T25" fmla="*/ 170 h 170"/>
                  <a:gd name="T26" fmla="*/ 132 w 172"/>
                  <a:gd name="T27" fmla="*/ 157 h 170"/>
                  <a:gd name="T28" fmla="*/ 157 w 172"/>
                  <a:gd name="T29" fmla="*/ 134 h 170"/>
                  <a:gd name="T30" fmla="*/ 170 w 172"/>
                  <a:gd name="T31" fmla="*/ 103 h 170"/>
                  <a:gd name="T32" fmla="*/ 170 w 172"/>
                  <a:gd name="T33" fmla="*/ 87 h 170"/>
                  <a:gd name="T34" fmla="*/ 163 w 172"/>
                  <a:gd name="T35" fmla="*/ 54 h 170"/>
                  <a:gd name="T36" fmla="*/ 143 w 172"/>
                  <a:gd name="T37" fmla="*/ 27 h 170"/>
                  <a:gd name="T38" fmla="*/ 120 w 172"/>
                  <a:gd name="T39" fmla="*/ 10 h 170"/>
                  <a:gd name="T40" fmla="*/ 86 w 172"/>
                  <a:gd name="T41" fmla="*/ 3 h 170"/>
                  <a:gd name="T42" fmla="*/ 54 w 172"/>
                  <a:gd name="T43" fmla="*/ 10 h 170"/>
                  <a:gd name="T44" fmla="*/ 31 w 172"/>
                  <a:gd name="T45" fmla="*/ 27 h 170"/>
                  <a:gd name="T46" fmla="*/ 10 w 172"/>
                  <a:gd name="T47" fmla="*/ 54 h 170"/>
                  <a:gd name="T48" fmla="*/ 3 w 172"/>
                  <a:gd name="T49" fmla="*/ 87 h 170"/>
                  <a:gd name="T50" fmla="*/ 10 w 172"/>
                  <a:gd name="T51" fmla="*/ 117 h 170"/>
                  <a:gd name="T52" fmla="*/ 31 w 172"/>
                  <a:gd name="T53" fmla="*/ 143 h 170"/>
                  <a:gd name="T54" fmla="*/ 54 w 172"/>
                  <a:gd name="T55" fmla="*/ 160 h 170"/>
                  <a:gd name="T56" fmla="*/ 86 w 172"/>
                  <a:gd name="T57" fmla="*/ 167 h 170"/>
                  <a:gd name="T58" fmla="*/ 120 w 172"/>
                  <a:gd name="T59" fmla="*/ 160 h 170"/>
                  <a:gd name="T60" fmla="*/ 143 w 172"/>
                  <a:gd name="T61" fmla="*/ 143 h 170"/>
                  <a:gd name="T62" fmla="*/ 163 w 172"/>
                  <a:gd name="T63" fmla="*/ 117 h 170"/>
                  <a:gd name="T64" fmla="*/ 170 w 172"/>
                  <a:gd name="T65" fmla="*/ 8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2" h="170">
                    <a:moveTo>
                      <a:pt x="172" y="87"/>
                    </a:moveTo>
                    <a:lnTo>
                      <a:pt x="170" y="67"/>
                    </a:lnTo>
                    <a:lnTo>
                      <a:pt x="166" y="54"/>
                    </a:lnTo>
                    <a:lnTo>
                      <a:pt x="157" y="37"/>
                    </a:lnTo>
                    <a:lnTo>
                      <a:pt x="147" y="23"/>
                    </a:lnTo>
                    <a:lnTo>
                      <a:pt x="132" y="14"/>
                    </a:lnTo>
                    <a:lnTo>
                      <a:pt x="120" y="8"/>
                    </a:lnTo>
                    <a:lnTo>
                      <a:pt x="103" y="0"/>
                    </a:lnTo>
                    <a:lnTo>
                      <a:pt x="86" y="0"/>
                    </a:lnTo>
                    <a:lnTo>
                      <a:pt x="71" y="0"/>
                    </a:lnTo>
                    <a:lnTo>
                      <a:pt x="54" y="8"/>
                    </a:lnTo>
                    <a:lnTo>
                      <a:pt x="40" y="14"/>
                    </a:lnTo>
                    <a:lnTo>
                      <a:pt x="27" y="23"/>
                    </a:lnTo>
                    <a:lnTo>
                      <a:pt x="17" y="37"/>
                    </a:lnTo>
                    <a:lnTo>
                      <a:pt x="8" y="54"/>
                    </a:lnTo>
                    <a:lnTo>
                      <a:pt x="3" y="67"/>
                    </a:lnTo>
                    <a:lnTo>
                      <a:pt x="0" y="87"/>
                    </a:lnTo>
                    <a:lnTo>
                      <a:pt x="3" y="103"/>
                    </a:lnTo>
                    <a:lnTo>
                      <a:pt x="8" y="120"/>
                    </a:lnTo>
                    <a:lnTo>
                      <a:pt x="17" y="134"/>
                    </a:lnTo>
                    <a:lnTo>
                      <a:pt x="27" y="147"/>
                    </a:lnTo>
                    <a:lnTo>
                      <a:pt x="40" y="157"/>
                    </a:lnTo>
                    <a:lnTo>
                      <a:pt x="54" y="163"/>
                    </a:lnTo>
                    <a:lnTo>
                      <a:pt x="71" y="170"/>
                    </a:lnTo>
                    <a:lnTo>
                      <a:pt x="86" y="170"/>
                    </a:lnTo>
                    <a:lnTo>
                      <a:pt x="103" y="170"/>
                    </a:lnTo>
                    <a:lnTo>
                      <a:pt x="120" y="163"/>
                    </a:lnTo>
                    <a:lnTo>
                      <a:pt x="132" y="157"/>
                    </a:lnTo>
                    <a:lnTo>
                      <a:pt x="147" y="147"/>
                    </a:lnTo>
                    <a:lnTo>
                      <a:pt x="157" y="134"/>
                    </a:lnTo>
                    <a:lnTo>
                      <a:pt x="166" y="120"/>
                    </a:lnTo>
                    <a:lnTo>
                      <a:pt x="170" y="103"/>
                    </a:lnTo>
                    <a:lnTo>
                      <a:pt x="172" y="87"/>
                    </a:lnTo>
                    <a:lnTo>
                      <a:pt x="170" y="87"/>
                    </a:lnTo>
                    <a:lnTo>
                      <a:pt x="166" y="71"/>
                    </a:lnTo>
                    <a:lnTo>
                      <a:pt x="163" y="54"/>
                    </a:lnTo>
                    <a:lnTo>
                      <a:pt x="153" y="40"/>
                    </a:lnTo>
                    <a:lnTo>
                      <a:pt x="143" y="27"/>
                    </a:lnTo>
                    <a:lnTo>
                      <a:pt x="132" y="17"/>
                    </a:lnTo>
                    <a:lnTo>
                      <a:pt x="120" y="10"/>
                    </a:lnTo>
                    <a:lnTo>
                      <a:pt x="103" y="3"/>
                    </a:lnTo>
                    <a:lnTo>
                      <a:pt x="86" y="3"/>
                    </a:lnTo>
                    <a:lnTo>
                      <a:pt x="71" y="3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31" y="27"/>
                    </a:lnTo>
                    <a:lnTo>
                      <a:pt x="20" y="40"/>
                    </a:lnTo>
                    <a:lnTo>
                      <a:pt x="10" y="54"/>
                    </a:lnTo>
                    <a:lnTo>
                      <a:pt x="8" y="71"/>
                    </a:lnTo>
                    <a:lnTo>
                      <a:pt x="3" y="87"/>
                    </a:lnTo>
                    <a:lnTo>
                      <a:pt x="8" y="100"/>
                    </a:lnTo>
                    <a:lnTo>
                      <a:pt x="10" y="117"/>
                    </a:lnTo>
                    <a:lnTo>
                      <a:pt x="20" y="130"/>
                    </a:lnTo>
                    <a:lnTo>
                      <a:pt x="31" y="143"/>
                    </a:lnTo>
                    <a:lnTo>
                      <a:pt x="40" y="153"/>
                    </a:lnTo>
                    <a:lnTo>
                      <a:pt x="54" y="160"/>
                    </a:lnTo>
                    <a:lnTo>
                      <a:pt x="71" y="167"/>
                    </a:lnTo>
                    <a:lnTo>
                      <a:pt x="86" y="167"/>
                    </a:lnTo>
                    <a:lnTo>
                      <a:pt x="103" y="167"/>
                    </a:lnTo>
                    <a:lnTo>
                      <a:pt x="120" y="160"/>
                    </a:lnTo>
                    <a:lnTo>
                      <a:pt x="132" y="153"/>
                    </a:lnTo>
                    <a:lnTo>
                      <a:pt x="143" y="143"/>
                    </a:lnTo>
                    <a:lnTo>
                      <a:pt x="153" y="130"/>
                    </a:lnTo>
                    <a:lnTo>
                      <a:pt x="163" y="117"/>
                    </a:lnTo>
                    <a:lnTo>
                      <a:pt x="166" y="100"/>
                    </a:lnTo>
                    <a:lnTo>
                      <a:pt x="170" y="87"/>
                    </a:lnTo>
                    <a:lnTo>
                      <a:pt x="172" y="87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09" name="Freeform 1781">
                <a:extLst>
                  <a:ext uri="{FF2B5EF4-FFF2-40B4-BE49-F238E27FC236}">
                    <a16:creationId xmlns:a16="http://schemas.microsoft.com/office/drawing/2014/main" id="{4C34494A-D54F-468E-BC8C-E0FD3BFCD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240"/>
                <a:ext cx="56" cy="55"/>
              </a:xfrm>
              <a:custGeom>
                <a:avLst/>
                <a:gdLst>
                  <a:gd name="T0" fmla="*/ 163 w 167"/>
                  <a:gd name="T1" fmla="*/ 68 h 164"/>
                  <a:gd name="T2" fmla="*/ 150 w 167"/>
                  <a:gd name="T3" fmla="*/ 37 h 164"/>
                  <a:gd name="T4" fmla="*/ 129 w 167"/>
                  <a:gd name="T5" fmla="*/ 14 h 164"/>
                  <a:gd name="T6" fmla="*/ 100 w 167"/>
                  <a:gd name="T7" fmla="*/ 0 h 164"/>
                  <a:gd name="T8" fmla="*/ 68 w 167"/>
                  <a:gd name="T9" fmla="*/ 0 h 164"/>
                  <a:gd name="T10" fmla="*/ 37 w 167"/>
                  <a:gd name="T11" fmla="*/ 14 h 164"/>
                  <a:gd name="T12" fmla="*/ 17 w 167"/>
                  <a:gd name="T13" fmla="*/ 37 h 164"/>
                  <a:gd name="T14" fmla="*/ 5 w 167"/>
                  <a:gd name="T15" fmla="*/ 68 h 164"/>
                  <a:gd name="T16" fmla="*/ 5 w 167"/>
                  <a:gd name="T17" fmla="*/ 97 h 164"/>
                  <a:gd name="T18" fmla="*/ 17 w 167"/>
                  <a:gd name="T19" fmla="*/ 127 h 164"/>
                  <a:gd name="T20" fmla="*/ 37 w 167"/>
                  <a:gd name="T21" fmla="*/ 150 h 164"/>
                  <a:gd name="T22" fmla="*/ 68 w 167"/>
                  <a:gd name="T23" fmla="*/ 164 h 164"/>
                  <a:gd name="T24" fmla="*/ 100 w 167"/>
                  <a:gd name="T25" fmla="*/ 164 h 164"/>
                  <a:gd name="T26" fmla="*/ 129 w 167"/>
                  <a:gd name="T27" fmla="*/ 150 h 164"/>
                  <a:gd name="T28" fmla="*/ 150 w 167"/>
                  <a:gd name="T29" fmla="*/ 127 h 164"/>
                  <a:gd name="T30" fmla="*/ 163 w 167"/>
                  <a:gd name="T31" fmla="*/ 97 h 164"/>
                  <a:gd name="T32" fmla="*/ 160 w 167"/>
                  <a:gd name="T33" fmla="*/ 84 h 164"/>
                  <a:gd name="T34" fmla="*/ 154 w 167"/>
                  <a:gd name="T35" fmla="*/ 51 h 164"/>
                  <a:gd name="T36" fmla="*/ 137 w 167"/>
                  <a:gd name="T37" fmla="*/ 28 h 164"/>
                  <a:gd name="T38" fmla="*/ 114 w 167"/>
                  <a:gd name="T39" fmla="*/ 11 h 164"/>
                  <a:gd name="T40" fmla="*/ 83 w 167"/>
                  <a:gd name="T41" fmla="*/ 5 h 164"/>
                  <a:gd name="T42" fmla="*/ 54 w 167"/>
                  <a:gd name="T43" fmla="*/ 11 h 164"/>
                  <a:gd name="T44" fmla="*/ 28 w 167"/>
                  <a:gd name="T45" fmla="*/ 28 h 164"/>
                  <a:gd name="T46" fmla="*/ 10 w 167"/>
                  <a:gd name="T47" fmla="*/ 51 h 164"/>
                  <a:gd name="T48" fmla="*/ 7 w 167"/>
                  <a:gd name="T49" fmla="*/ 84 h 164"/>
                  <a:gd name="T50" fmla="*/ 10 w 167"/>
                  <a:gd name="T51" fmla="*/ 114 h 164"/>
                  <a:gd name="T52" fmla="*/ 28 w 167"/>
                  <a:gd name="T53" fmla="*/ 137 h 164"/>
                  <a:gd name="T54" fmla="*/ 54 w 167"/>
                  <a:gd name="T55" fmla="*/ 154 h 164"/>
                  <a:gd name="T56" fmla="*/ 83 w 167"/>
                  <a:gd name="T57" fmla="*/ 160 h 164"/>
                  <a:gd name="T58" fmla="*/ 114 w 167"/>
                  <a:gd name="T59" fmla="*/ 154 h 164"/>
                  <a:gd name="T60" fmla="*/ 137 w 167"/>
                  <a:gd name="T61" fmla="*/ 137 h 164"/>
                  <a:gd name="T62" fmla="*/ 154 w 167"/>
                  <a:gd name="T63" fmla="*/ 114 h 164"/>
                  <a:gd name="T64" fmla="*/ 160 w 167"/>
                  <a:gd name="T65" fmla="*/ 8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4">
                    <a:moveTo>
                      <a:pt x="167" y="84"/>
                    </a:moveTo>
                    <a:lnTo>
                      <a:pt x="163" y="68"/>
                    </a:lnTo>
                    <a:lnTo>
                      <a:pt x="160" y="51"/>
                    </a:lnTo>
                    <a:lnTo>
                      <a:pt x="150" y="37"/>
                    </a:lnTo>
                    <a:lnTo>
                      <a:pt x="140" y="24"/>
                    </a:lnTo>
                    <a:lnTo>
                      <a:pt x="129" y="14"/>
                    </a:lnTo>
                    <a:lnTo>
                      <a:pt x="117" y="7"/>
                    </a:lnTo>
                    <a:lnTo>
                      <a:pt x="100" y="0"/>
                    </a:lnTo>
                    <a:lnTo>
                      <a:pt x="83" y="0"/>
                    </a:lnTo>
                    <a:lnTo>
                      <a:pt x="68" y="0"/>
                    </a:lnTo>
                    <a:lnTo>
                      <a:pt x="51" y="7"/>
                    </a:lnTo>
                    <a:lnTo>
                      <a:pt x="37" y="14"/>
                    </a:lnTo>
                    <a:lnTo>
                      <a:pt x="28" y="24"/>
                    </a:lnTo>
                    <a:lnTo>
                      <a:pt x="17" y="37"/>
                    </a:lnTo>
                    <a:lnTo>
                      <a:pt x="7" y="51"/>
                    </a:lnTo>
                    <a:lnTo>
                      <a:pt x="5" y="68"/>
                    </a:lnTo>
                    <a:lnTo>
                      <a:pt x="0" y="84"/>
                    </a:lnTo>
                    <a:lnTo>
                      <a:pt x="5" y="97"/>
                    </a:lnTo>
                    <a:lnTo>
                      <a:pt x="7" y="114"/>
                    </a:lnTo>
                    <a:lnTo>
                      <a:pt x="17" y="127"/>
                    </a:lnTo>
                    <a:lnTo>
                      <a:pt x="28" y="140"/>
                    </a:lnTo>
                    <a:lnTo>
                      <a:pt x="37" y="150"/>
                    </a:lnTo>
                    <a:lnTo>
                      <a:pt x="51" y="157"/>
                    </a:lnTo>
                    <a:lnTo>
                      <a:pt x="68" y="164"/>
                    </a:lnTo>
                    <a:lnTo>
                      <a:pt x="83" y="164"/>
                    </a:lnTo>
                    <a:lnTo>
                      <a:pt x="100" y="164"/>
                    </a:lnTo>
                    <a:lnTo>
                      <a:pt x="117" y="157"/>
                    </a:lnTo>
                    <a:lnTo>
                      <a:pt x="129" y="150"/>
                    </a:lnTo>
                    <a:lnTo>
                      <a:pt x="140" y="140"/>
                    </a:lnTo>
                    <a:lnTo>
                      <a:pt x="150" y="127"/>
                    </a:lnTo>
                    <a:lnTo>
                      <a:pt x="160" y="114"/>
                    </a:lnTo>
                    <a:lnTo>
                      <a:pt x="163" y="97"/>
                    </a:lnTo>
                    <a:lnTo>
                      <a:pt x="167" y="84"/>
                    </a:lnTo>
                    <a:lnTo>
                      <a:pt x="160" y="84"/>
                    </a:lnTo>
                    <a:lnTo>
                      <a:pt x="160" y="68"/>
                    </a:lnTo>
                    <a:lnTo>
                      <a:pt x="154" y="51"/>
                    </a:lnTo>
                    <a:lnTo>
                      <a:pt x="146" y="37"/>
                    </a:lnTo>
                    <a:lnTo>
                      <a:pt x="137" y="28"/>
                    </a:lnTo>
                    <a:lnTo>
                      <a:pt x="127" y="18"/>
                    </a:lnTo>
                    <a:lnTo>
                      <a:pt x="114" y="11"/>
                    </a:lnTo>
                    <a:lnTo>
                      <a:pt x="100" y="7"/>
                    </a:lnTo>
                    <a:lnTo>
                      <a:pt x="83" y="5"/>
                    </a:lnTo>
                    <a:lnTo>
                      <a:pt x="68" y="7"/>
                    </a:lnTo>
                    <a:lnTo>
                      <a:pt x="54" y="11"/>
                    </a:lnTo>
                    <a:lnTo>
                      <a:pt x="40" y="18"/>
                    </a:lnTo>
                    <a:lnTo>
                      <a:pt x="28" y="28"/>
                    </a:lnTo>
                    <a:lnTo>
                      <a:pt x="20" y="37"/>
                    </a:lnTo>
                    <a:lnTo>
                      <a:pt x="10" y="51"/>
                    </a:lnTo>
                    <a:lnTo>
                      <a:pt x="7" y="68"/>
                    </a:lnTo>
                    <a:lnTo>
                      <a:pt x="7" y="84"/>
                    </a:lnTo>
                    <a:lnTo>
                      <a:pt x="7" y="97"/>
                    </a:lnTo>
                    <a:lnTo>
                      <a:pt x="10" y="114"/>
                    </a:lnTo>
                    <a:lnTo>
                      <a:pt x="20" y="127"/>
                    </a:lnTo>
                    <a:lnTo>
                      <a:pt x="28" y="137"/>
                    </a:lnTo>
                    <a:lnTo>
                      <a:pt x="40" y="147"/>
                    </a:lnTo>
                    <a:lnTo>
                      <a:pt x="54" y="154"/>
                    </a:lnTo>
                    <a:lnTo>
                      <a:pt x="68" y="157"/>
                    </a:lnTo>
                    <a:lnTo>
                      <a:pt x="83" y="160"/>
                    </a:lnTo>
                    <a:lnTo>
                      <a:pt x="100" y="157"/>
                    </a:lnTo>
                    <a:lnTo>
                      <a:pt x="114" y="154"/>
                    </a:lnTo>
                    <a:lnTo>
                      <a:pt x="127" y="147"/>
                    </a:lnTo>
                    <a:lnTo>
                      <a:pt x="137" y="137"/>
                    </a:lnTo>
                    <a:lnTo>
                      <a:pt x="146" y="127"/>
                    </a:lnTo>
                    <a:lnTo>
                      <a:pt x="154" y="114"/>
                    </a:lnTo>
                    <a:lnTo>
                      <a:pt x="160" y="97"/>
                    </a:lnTo>
                    <a:lnTo>
                      <a:pt x="160" y="84"/>
                    </a:lnTo>
                    <a:lnTo>
                      <a:pt x="167" y="84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0" name="Freeform 1782">
                <a:extLst>
                  <a:ext uri="{FF2B5EF4-FFF2-40B4-BE49-F238E27FC236}">
                    <a16:creationId xmlns:a16="http://schemas.microsoft.com/office/drawing/2014/main" id="{8124A50D-B4DA-4EA8-A5E5-58A25B647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242"/>
                <a:ext cx="51" cy="51"/>
              </a:xfrm>
              <a:custGeom>
                <a:avLst/>
                <a:gdLst>
                  <a:gd name="T0" fmla="*/ 153 w 153"/>
                  <a:gd name="T1" fmla="*/ 63 h 155"/>
                  <a:gd name="T2" fmla="*/ 139 w 153"/>
                  <a:gd name="T3" fmla="*/ 32 h 155"/>
                  <a:gd name="T4" fmla="*/ 120 w 153"/>
                  <a:gd name="T5" fmla="*/ 13 h 155"/>
                  <a:gd name="T6" fmla="*/ 93 w 153"/>
                  <a:gd name="T7" fmla="*/ 2 h 155"/>
                  <a:gd name="T8" fmla="*/ 61 w 153"/>
                  <a:gd name="T9" fmla="*/ 2 h 155"/>
                  <a:gd name="T10" fmla="*/ 33 w 153"/>
                  <a:gd name="T11" fmla="*/ 13 h 155"/>
                  <a:gd name="T12" fmla="*/ 13 w 153"/>
                  <a:gd name="T13" fmla="*/ 32 h 155"/>
                  <a:gd name="T14" fmla="*/ 0 w 153"/>
                  <a:gd name="T15" fmla="*/ 63 h 155"/>
                  <a:gd name="T16" fmla="*/ 0 w 153"/>
                  <a:gd name="T17" fmla="*/ 92 h 155"/>
                  <a:gd name="T18" fmla="*/ 13 w 153"/>
                  <a:gd name="T19" fmla="*/ 122 h 155"/>
                  <a:gd name="T20" fmla="*/ 33 w 153"/>
                  <a:gd name="T21" fmla="*/ 142 h 155"/>
                  <a:gd name="T22" fmla="*/ 61 w 153"/>
                  <a:gd name="T23" fmla="*/ 152 h 155"/>
                  <a:gd name="T24" fmla="*/ 93 w 153"/>
                  <a:gd name="T25" fmla="*/ 152 h 155"/>
                  <a:gd name="T26" fmla="*/ 120 w 153"/>
                  <a:gd name="T27" fmla="*/ 142 h 155"/>
                  <a:gd name="T28" fmla="*/ 139 w 153"/>
                  <a:gd name="T29" fmla="*/ 122 h 155"/>
                  <a:gd name="T30" fmla="*/ 153 w 153"/>
                  <a:gd name="T31" fmla="*/ 92 h 155"/>
                  <a:gd name="T32" fmla="*/ 150 w 153"/>
                  <a:gd name="T33" fmla="*/ 79 h 155"/>
                  <a:gd name="T34" fmla="*/ 143 w 153"/>
                  <a:gd name="T35" fmla="*/ 49 h 155"/>
                  <a:gd name="T36" fmla="*/ 130 w 153"/>
                  <a:gd name="T37" fmla="*/ 25 h 155"/>
                  <a:gd name="T38" fmla="*/ 107 w 153"/>
                  <a:gd name="T39" fmla="*/ 9 h 155"/>
                  <a:gd name="T40" fmla="*/ 76 w 153"/>
                  <a:gd name="T41" fmla="*/ 2 h 155"/>
                  <a:gd name="T42" fmla="*/ 47 w 153"/>
                  <a:gd name="T43" fmla="*/ 9 h 155"/>
                  <a:gd name="T44" fmla="*/ 23 w 153"/>
                  <a:gd name="T45" fmla="*/ 25 h 155"/>
                  <a:gd name="T46" fmla="*/ 7 w 153"/>
                  <a:gd name="T47" fmla="*/ 49 h 155"/>
                  <a:gd name="T48" fmla="*/ 3 w 153"/>
                  <a:gd name="T49" fmla="*/ 79 h 155"/>
                  <a:gd name="T50" fmla="*/ 7 w 153"/>
                  <a:gd name="T51" fmla="*/ 105 h 155"/>
                  <a:gd name="T52" fmla="*/ 23 w 153"/>
                  <a:gd name="T53" fmla="*/ 129 h 155"/>
                  <a:gd name="T54" fmla="*/ 47 w 153"/>
                  <a:gd name="T55" fmla="*/ 145 h 155"/>
                  <a:gd name="T56" fmla="*/ 76 w 153"/>
                  <a:gd name="T57" fmla="*/ 152 h 155"/>
                  <a:gd name="T58" fmla="*/ 107 w 153"/>
                  <a:gd name="T59" fmla="*/ 145 h 155"/>
                  <a:gd name="T60" fmla="*/ 130 w 153"/>
                  <a:gd name="T61" fmla="*/ 129 h 155"/>
                  <a:gd name="T62" fmla="*/ 143 w 153"/>
                  <a:gd name="T63" fmla="*/ 105 h 155"/>
                  <a:gd name="T64" fmla="*/ 150 w 153"/>
                  <a:gd name="T65" fmla="*/ 7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" h="155">
                    <a:moveTo>
                      <a:pt x="153" y="79"/>
                    </a:moveTo>
                    <a:lnTo>
                      <a:pt x="153" y="63"/>
                    </a:lnTo>
                    <a:lnTo>
                      <a:pt x="147" y="46"/>
                    </a:lnTo>
                    <a:lnTo>
                      <a:pt x="139" y="32"/>
                    </a:lnTo>
                    <a:lnTo>
                      <a:pt x="130" y="23"/>
                    </a:lnTo>
                    <a:lnTo>
                      <a:pt x="120" y="13"/>
                    </a:lnTo>
                    <a:lnTo>
                      <a:pt x="107" y="6"/>
                    </a:lnTo>
                    <a:lnTo>
                      <a:pt x="93" y="2"/>
                    </a:lnTo>
                    <a:lnTo>
                      <a:pt x="76" y="0"/>
                    </a:lnTo>
                    <a:lnTo>
                      <a:pt x="61" y="2"/>
                    </a:lnTo>
                    <a:lnTo>
                      <a:pt x="47" y="6"/>
                    </a:lnTo>
                    <a:lnTo>
                      <a:pt x="33" y="13"/>
                    </a:lnTo>
                    <a:lnTo>
                      <a:pt x="21" y="23"/>
                    </a:lnTo>
                    <a:lnTo>
                      <a:pt x="13" y="32"/>
                    </a:lnTo>
                    <a:lnTo>
                      <a:pt x="3" y="46"/>
                    </a:lnTo>
                    <a:lnTo>
                      <a:pt x="0" y="63"/>
                    </a:lnTo>
                    <a:lnTo>
                      <a:pt x="0" y="79"/>
                    </a:lnTo>
                    <a:lnTo>
                      <a:pt x="0" y="92"/>
                    </a:lnTo>
                    <a:lnTo>
                      <a:pt x="3" y="109"/>
                    </a:lnTo>
                    <a:lnTo>
                      <a:pt x="13" y="122"/>
                    </a:lnTo>
                    <a:lnTo>
                      <a:pt x="21" y="132"/>
                    </a:lnTo>
                    <a:lnTo>
                      <a:pt x="33" y="142"/>
                    </a:lnTo>
                    <a:lnTo>
                      <a:pt x="47" y="149"/>
                    </a:lnTo>
                    <a:lnTo>
                      <a:pt x="61" y="152"/>
                    </a:lnTo>
                    <a:lnTo>
                      <a:pt x="76" y="155"/>
                    </a:lnTo>
                    <a:lnTo>
                      <a:pt x="93" y="152"/>
                    </a:lnTo>
                    <a:lnTo>
                      <a:pt x="107" y="149"/>
                    </a:lnTo>
                    <a:lnTo>
                      <a:pt x="120" y="142"/>
                    </a:lnTo>
                    <a:lnTo>
                      <a:pt x="130" y="132"/>
                    </a:lnTo>
                    <a:lnTo>
                      <a:pt x="139" y="122"/>
                    </a:lnTo>
                    <a:lnTo>
                      <a:pt x="147" y="109"/>
                    </a:lnTo>
                    <a:lnTo>
                      <a:pt x="153" y="92"/>
                    </a:lnTo>
                    <a:lnTo>
                      <a:pt x="153" y="79"/>
                    </a:lnTo>
                    <a:lnTo>
                      <a:pt x="150" y="79"/>
                    </a:lnTo>
                    <a:lnTo>
                      <a:pt x="150" y="63"/>
                    </a:lnTo>
                    <a:lnTo>
                      <a:pt x="143" y="49"/>
                    </a:lnTo>
                    <a:lnTo>
                      <a:pt x="137" y="36"/>
                    </a:lnTo>
                    <a:lnTo>
                      <a:pt x="130" y="25"/>
                    </a:lnTo>
                    <a:lnTo>
                      <a:pt x="118" y="15"/>
                    </a:lnTo>
                    <a:lnTo>
                      <a:pt x="107" y="9"/>
                    </a:lnTo>
                    <a:lnTo>
                      <a:pt x="90" y="6"/>
                    </a:lnTo>
                    <a:lnTo>
                      <a:pt x="76" y="2"/>
                    </a:lnTo>
                    <a:lnTo>
                      <a:pt x="61" y="6"/>
                    </a:lnTo>
                    <a:lnTo>
                      <a:pt x="47" y="9"/>
                    </a:lnTo>
                    <a:lnTo>
                      <a:pt x="38" y="15"/>
                    </a:lnTo>
                    <a:lnTo>
                      <a:pt x="23" y="25"/>
                    </a:lnTo>
                    <a:lnTo>
                      <a:pt x="17" y="36"/>
                    </a:lnTo>
                    <a:lnTo>
                      <a:pt x="7" y="49"/>
                    </a:lnTo>
                    <a:lnTo>
                      <a:pt x="3" y="63"/>
                    </a:lnTo>
                    <a:lnTo>
                      <a:pt x="3" y="79"/>
                    </a:lnTo>
                    <a:lnTo>
                      <a:pt x="3" y="92"/>
                    </a:lnTo>
                    <a:lnTo>
                      <a:pt x="7" y="105"/>
                    </a:lnTo>
                    <a:lnTo>
                      <a:pt x="17" y="119"/>
                    </a:lnTo>
                    <a:lnTo>
                      <a:pt x="23" y="129"/>
                    </a:lnTo>
                    <a:lnTo>
                      <a:pt x="38" y="139"/>
                    </a:lnTo>
                    <a:lnTo>
                      <a:pt x="47" y="145"/>
                    </a:lnTo>
                    <a:lnTo>
                      <a:pt x="61" y="149"/>
                    </a:lnTo>
                    <a:lnTo>
                      <a:pt x="76" y="152"/>
                    </a:lnTo>
                    <a:lnTo>
                      <a:pt x="90" y="149"/>
                    </a:lnTo>
                    <a:lnTo>
                      <a:pt x="107" y="145"/>
                    </a:lnTo>
                    <a:lnTo>
                      <a:pt x="118" y="139"/>
                    </a:lnTo>
                    <a:lnTo>
                      <a:pt x="130" y="129"/>
                    </a:lnTo>
                    <a:lnTo>
                      <a:pt x="137" y="119"/>
                    </a:lnTo>
                    <a:lnTo>
                      <a:pt x="143" y="105"/>
                    </a:lnTo>
                    <a:lnTo>
                      <a:pt x="150" y="92"/>
                    </a:lnTo>
                    <a:lnTo>
                      <a:pt x="150" y="79"/>
                    </a:lnTo>
                    <a:lnTo>
                      <a:pt x="153" y="79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1" name="Freeform 1783">
                <a:extLst>
                  <a:ext uri="{FF2B5EF4-FFF2-40B4-BE49-F238E27FC236}">
                    <a16:creationId xmlns:a16="http://schemas.microsoft.com/office/drawing/2014/main" id="{08B3B0C0-F92A-4E40-90DE-B639DBCD4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242"/>
                <a:ext cx="49" cy="50"/>
              </a:xfrm>
              <a:custGeom>
                <a:avLst/>
                <a:gdLst>
                  <a:gd name="T0" fmla="*/ 147 w 147"/>
                  <a:gd name="T1" fmla="*/ 61 h 150"/>
                  <a:gd name="T2" fmla="*/ 134 w 147"/>
                  <a:gd name="T3" fmla="*/ 34 h 150"/>
                  <a:gd name="T4" fmla="*/ 115 w 147"/>
                  <a:gd name="T5" fmla="*/ 13 h 150"/>
                  <a:gd name="T6" fmla="*/ 87 w 147"/>
                  <a:gd name="T7" fmla="*/ 4 h 150"/>
                  <a:gd name="T8" fmla="*/ 58 w 147"/>
                  <a:gd name="T9" fmla="*/ 4 h 150"/>
                  <a:gd name="T10" fmla="*/ 35 w 147"/>
                  <a:gd name="T11" fmla="*/ 13 h 150"/>
                  <a:gd name="T12" fmla="*/ 14 w 147"/>
                  <a:gd name="T13" fmla="*/ 34 h 150"/>
                  <a:gd name="T14" fmla="*/ 0 w 147"/>
                  <a:gd name="T15" fmla="*/ 61 h 150"/>
                  <a:gd name="T16" fmla="*/ 0 w 147"/>
                  <a:gd name="T17" fmla="*/ 90 h 150"/>
                  <a:gd name="T18" fmla="*/ 14 w 147"/>
                  <a:gd name="T19" fmla="*/ 117 h 150"/>
                  <a:gd name="T20" fmla="*/ 35 w 147"/>
                  <a:gd name="T21" fmla="*/ 137 h 150"/>
                  <a:gd name="T22" fmla="*/ 58 w 147"/>
                  <a:gd name="T23" fmla="*/ 147 h 150"/>
                  <a:gd name="T24" fmla="*/ 87 w 147"/>
                  <a:gd name="T25" fmla="*/ 147 h 150"/>
                  <a:gd name="T26" fmla="*/ 115 w 147"/>
                  <a:gd name="T27" fmla="*/ 137 h 150"/>
                  <a:gd name="T28" fmla="*/ 134 w 147"/>
                  <a:gd name="T29" fmla="*/ 117 h 150"/>
                  <a:gd name="T30" fmla="*/ 147 w 147"/>
                  <a:gd name="T31" fmla="*/ 90 h 150"/>
                  <a:gd name="T32" fmla="*/ 144 w 147"/>
                  <a:gd name="T33" fmla="*/ 77 h 150"/>
                  <a:gd name="T34" fmla="*/ 136 w 147"/>
                  <a:gd name="T35" fmla="*/ 47 h 150"/>
                  <a:gd name="T36" fmla="*/ 124 w 147"/>
                  <a:gd name="T37" fmla="*/ 27 h 150"/>
                  <a:gd name="T38" fmla="*/ 100 w 147"/>
                  <a:gd name="T39" fmla="*/ 11 h 150"/>
                  <a:gd name="T40" fmla="*/ 73 w 147"/>
                  <a:gd name="T41" fmla="*/ 4 h 150"/>
                  <a:gd name="T42" fmla="*/ 47 w 147"/>
                  <a:gd name="T43" fmla="*/ 11 h 150"/>
                  <a:gd name="T44" fmla="*/ 24 w 147"/>
                  <a:gd name="T45" fmla="*/ 27 h 150"/>
                  <a:gd name="T46" fmla="*/ 10 w 147"/>
                  <a:gd name="T47" fmla="*/ 47 h 150"/>
                  <a:gd name="T48" fmla="*/ 4 w 147"/>
                  <a:gd name="T49" fmla="*/ 77 h 150"/>
                  <a:gd name="T50" fmla="*/ 10 w 147"/>
                  <a:gd name="T51" fmla="*/ 103 h 150"/>
                  <a:gd name="T52" fmla="*/ 24 w 147"/>
                  <a:gd name="T53" fmla="*/ 124 h 150"/>
                  <a:gd name="T54" fmla="*/ 47 w 147"/>
                  <a:gd name="T55" fmla="*/ 140 h 150"/>
                  <a:gd name="T56" fmla="*/ 73 w 147"/>
                  <a:gd name="T57" fmla="*/ 147 h 150"/>
                  <a:gd name="T58" fmla="*/ 100 w 147"/>
                  <a:gd name="T59" fmla="*/ 140 h 150"/>
                  <a:gd name="T60" fmla="*/ 124 w 147"/>
                  <a:gd name="T61" fmla="*/ 124 h 150"/>
                  <a:gd name="T62" fmla="*/ 136 w 147"/>
                  <a:gd name="T63" fmla="*/ 103 h 150"/>
                  <a:gd name="T64" fmla="*/ 144 w 147"/>
                  <a:gd name="T65" fmla="*/ 7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" h="150">
                    <a:moveTo>
                      <a:pt x="147" y="77"/>
                    </a:moveTo>
                    <a:lnTo>
                      <a:pt x="147" y="61"/>
                    </a:lnTo>
                    <a:lnTo>
                      <a:pt x="140" y="47"/>
                    </a:lnTo>
                    <a:lnTo>
                      <a:pt x="134" y="34"/>
                    </a:lnTo>
                    <a:lnTo>
                      <a:pt x="127" y="23"/>
                    </a:lnTo>
                    <a:lnTo>
                      <a:pt x="115" y="13"/>
                    </a:lnTo>
                    <a:lnTo>
                      <a:pt x="104" y="7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58" y="4"/>
                    </a:lnTo>
                    <a:lnTo>
                      <a:pt x="44" y="7"/>
                    </a:lnTo>
                    <a:lnTo>
                      <a:pt x="35" y="13"/>
                    </a:lnTo>
                    <a:lnTo>
                      <a:pt x="20" y="23"/>
                    </a:lnTo>
                    <a:lnTo>
                      <a:pt x="14" y="34"/>
                    </a:lnTo>
                    <a:lnTo>
                      <a:pt x="4" y="47"/>
                    </a:lnTo>
                    <a:lnTo>
                      <a:pt x="0" y="61"/>
                    </a:lnTo>
                    <a:lnTo>
                      <a:pt x="0" y="77"/>
                    </a:lnTo>
                    <a:lnTo>
                      <a:pt x="0" y="90"/>
                    </a:lnTo>
                    <a:lnTo>
                      <a:pt x="4" y="103"/>
                    </a:lnTo>
                    <a:lnTo>
                      <a:pt x="14" y="117"/>
                    </a:lnTo>
                    <a:lnTo>
                      <a:pt x="20" y="127"/>
                    </a:lnTo>
                    <a:lnTo>
                      <a:pt x="35" y="137"/>
                    </a:lnTo>
                    <a:lnTo>
                      <a:pt x="44" y="143"/>
                    </a:lnTo>
                    <a:lnTo>
                      <a:pt x="58" y="147"/>
                    </a:lnTo>
                    <a:lnTo>
                      <a:pt x="73" y="150"/>
                    </a:lnTo>
                    <a:lnTo>
                      <a:pt x="87" y="147"/>
                    </a:lnTo>
                    <a:lnTo>
                      <a:pt x="104" y="143"/>
                    </a:lnTo>
                    <a:lnTo>
                      <a:pt x="115" y="137"/>
                    </a:lnTo>
                    <a:lnTo>
                      <a:pt x="127" y="127"/>
                    </a:lnTo>
                    <a:lnTo>
                      <a:pt x="134" y="117"/>
                    </a:lnTo>
                    <a:lnTo>
                      <a:pt x="140" y="103"/>
                    </a:lnTo>
                    <a:lnTo>
                      <a:pt x="147" y="90"/>
                    </a:lnTo>
                    <a:lnTo>
                      <a:pt x="147" y="77"/>
                    </a:lnTo>
                    <a:lnTo>
                      <a:pt x="144" y="77"/>
                    </a:lnTo>
                    <a:lnTo>
                      <a:pt x="144" y="61"/>
                    </a:lnTo>
                    <a:lnTo>
                      <a:pt x="136" y="47"/>
                    </a:lnTo>
                    <a:lnTo>
                      <a:pt x="130" y="38"/>
                    </a:lnTo>
                    <a:lnTo>
                      <a:pt x="124" y="27"/>
                    </a:lnTo>
                    <a:lnTo>
                      <a:pt x="115" y="17"/>
                    </a:lnTo>
                    <a:lnTo>
                      <a:pt x="100" y="11"/>
                    </a:lnTo>
                    <a:lnTo>
                      <a:pt x="87" y="7"/>
                    </a:lnTo>
                    <a:lnTo>
                      <a:pt x="73" y="4"/>
                    </a:lnTo>
                    <a:lnTo>
                      <a:pt x="60" y="7"/>
                    </a:lnTo>
                    <a:lnTo>
                      <a:pt x="47" y="11"/>
                    </a:lnTo>
                    <a:lnTo>
                      <a:pt x="35" y="17"/>
                    </a:lnTo>
                    <a:lnTo>
                      <a:pt x="24" y="27"/>
                    </a:lnTo>
                    <a:lnTo>
                      <a:pt x="14" y="38"/>
                    </a:lnTo>
                    <a:lnTo>
                      <a:pt x="10" y="47"/>
                    </a:lnTo>
                    <a:lnTo>
                      <a:pt x="4" y="61"/>
                    </a:lnTo>
                    <a:lnTo>
                      <a:pt x="4" y="77"/>
                    </a:lnTo>
                    <a:lnTo>
                      <a:pt x="4" y="90"/>
                    </a:lnTo>
                    <a:lnTo>
                      <a:pt x="10" y="103"/>
                    </a:lnTo>
                    <a:lnTo>
                      <a:pt x="14" y="113"/>
                    </a:lnTo>
                    <a:lnTo>
                      <a:pt x="24" y="124"/>
                    </a:lnTo>
                    <a:lnTo>
                      <a:pt x="35" y="133"/>
                    </a:lnTo>
                    <a:lnTo>
                      <a:pt x="47" y="140"/>
                    </a:lnTo>
                    <a:lnTo>
                      <a:pt x="60" y="143"/>
                    </a:lnTo>
                    <a:lnTo>
                      <a:pt x="73" y="147"/>
                    </a:lnTo>
                    <a:lnTo>
                      <a:pt x="87" y="143"/>
                    </a:lnTo>
                    <a:lnTo>
                      <a:pt x="100" y="140"/>
                    </a:lnTo>
                    <a:lnTo>
                      <a:pt x="115" y="133"/>
                    </a:lnTo>
                    <a:lnTo>
                      <a:pt x="124" y="124"/>
                    </a:lnTo>
                    <a:lnTo>
                      <a:pt x="130" y="113"/>
                    </a:lnTo>
                    <a:lnTo>
                      <a:pt x="136" y="103"/>
                    </a:lnTo>
                    <a:lnTo>
                      <a:pt x="144" y="90"/>
                    </a:lnTo>
                    <a:lnTo>
                      <a:pt x="144" y="77"/>
                    </a:lnTo>
                    <a:lnTo>
                      <a:pt x="147" y="77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2" name="Freeform 1784">
                <a:extLst>
                  <a:ext uri="{FF2B5EF4-FFF2-40B4-BE49-F238E27FC236}">
                    <a16:creationId xmlns:a16="http://schemas.microsoft.com/office/drawing/2014/main" id="{653EA167-C9D9-44BC-8D15-244D98E06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244"/>
                <a:ext cx="47" cy="47"/>
              </a:xfrm>
              <a:custGeom>
                <a:avLst/>
                <a:gdLst>
                  <a:gd name="T0" fmla="*/ 141 w 141"/>
                  <a:gd name="T1" fmla="*/ 57 h 143"/>
                  <a:gd name="T2" fmla="*/ 126 w 141"/>
                  <a:gd name="T3" fmla="*/ 34 h 143"/>
                  <a:gd name="T4" fmla="*/ 111 w 141"/>
                  <a:gd name="T5" fmla="*/ 13 h 143"/>
                  <a:gd name="T6" fmla="*/ 84 w 141"/>
                  <a:gd name="T7" fmla="*/ 3 h 143"/>
                  <a:gd name="T8" fmla="*/ 57 w 141"/>
                  <a:gd name="T9" fmla="*/ 3 h 143"/>
                  <a:gd name="T10" fmla="*/ 31 w 141"/>
                  <a:gd name="T11" fmla="*/ 13 h 143"/>
                  <a:gd name="T12" fmla="*/ 11 w 141"/>
                  <a:gd name="T13" fmla="*/ 34 h 143"/>
                  <a:gd name="T14" fmla="*/ 0 w 141"/>
                  <a:gd name="T15" fmla="*/ 57 h 143"/>
                  <a:gd name="T16" fmla="*/ 0 w 141"/>
                  <a:gd name="T17" fmla="*/ 86 h 143"/>
                  <a:gd name="T18" fmla="*/ 11 w 141"/>
                  <a:gd name="T19" fmla="*/ 109 h 143"/>
                  <a:gd name="T20" fmla="*/ 31 w 141"/>
                  <a:gd name="T21" fmla="*/ 129 h 143"/>
                  <a:gd name="T22" fmla="*/ 57 w 141"/>
                  <a:gd name="T23" fmla="*/ 139 h 143"/>
                  <a:gd name="T24" fmla="*/ 84 w 141"/>
                  <a:gd name="T25" fmla="*/ 139 h 143"/>
                  <a:gd name="T26" fmla="*/ 111 w 141"/>
                  <a:gd name="T27" fmla="*/ 129 h 143"/>
                  <a:gd name="T28" fmla="*/ 126 w 141"/>
                  <a:gd name="T29" fmla="*/ 109 h 143"/>
                  <a:gd name="T30" fmla="*/ 141 w 141"/>
                  <a:gd name="T31" fmla="*/ 86 h 143"/>
                  <a:gd name="T32" fmla="*/ 137 w 141"/>
                  <a:gd name="T33" fmla="*/ 73 h 143"/>
                  <a:gd name="T34" fmla="*/ 130 w 141"/>
                  <a:gd name="T35" fmla="*/ 46 h 143"/>
                  <a:gd name="T36" fmla="*/ 117 w 141"/>
                  <a:gd name="T37" fmla="*/ 23 h 143"/>
                  <a:gd name="T38" fmla="*/ 96 w 141"/>
                  <a:gd name="T39" fmla="*/ 9 h 143"/>
                  <a:gd name="T40" fmla="*/ 71 w 141"/>
                  <a:gd name="T41" fmla="*/ 7 h 143"/>
                  <a:gd name="T42" fmla="*/ 44 w 141"/>
                  <a:gd name="T43" fmla="*/ 9 h 143"/>
                  <a:gd name="T44" fmla="*/ 23 w 141"/>
                  <a:gd name="T45" fmla="*/ 23 h 143"/>
                  <a:gd name="T46" fmla="*/ 11 w 141"/>
                  <a:gd name="T47" fmla="*/ 46 h 143"/>
                  <a:gd name="T48" fmla="*/ 4 w 141"/>
                  <a:gd name="T49" fmla="*/ 73 h 143"/>
                  <a:gd name="T50" fmla="*/ 11 w 141"/>
                  <a:gd name="T51" fmla="*/ 97 h 143"/>
                  <a:gd name="T52" fmla="*/ 23 w 141"/>
                  <a:gd name="T53" fmla="*/ 120 h 143"/>
                  <a:gd name="T54" fmla="*/ 44 w 141"/>
                  <a:gd name="T55" fmla="*/ 133 h 143"/>
                  <a:gd name="T56" fmla="*/ 71 w 141"/>
                  <a:gd name="T57" fmla="*/ 136 h 143"/>
                  <a:gd name="T58" fmla="*/ 96 w 141"/>
                  <a:gd name="T59" fmla="*/ 133 h 143"/>
                  <a:gd name="T60" fmla="*/ 117 w 141"/>
                  <a:gd name="T61" fmla="*/ 120 h 143"/>
                  <a:gd name="T62" fmla="*/ 130 w 141"/>
                  <a:gd name="T63" fmla="*/ 97 h 143"/>
                  <a:gd name="T64" fmla="*/ 137 w 141"/>
                  <a:gd name="T65" fmla="*/ 7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3">
                    <a:moveTo>
                      <a:pt x="141" y="73"/>
                    </a:moveTo>
                    <a:lnTo>
                      <a:pt x="141" y="57"/>
                    </a:lnTo>
                    <a:lnTo>
                      <a:pt x="134" y="43"/>
                    </a:lnTo>
                    <a:lnTo>
                      <a:pt x="126" y="34"/>
                    </a:lnTo>
                    <a:lnTo>
                      <a:pt x="120" y="23"/>
                    </a:lnTo>
                    <a:lnTo>
                      <a:pt x="111" y="13"/>
                    </a:lnTo>
                    <a:lnTo>
                      <a:pt x="96" y="7"/>
                    </a:lnTo>
                    <a:lnTo>
                      <a:pt x="84" y="3"/>
                    </a:lnTo>
                    <a:lnTo>
                      <a:pt x="71" y="0"/>
                    </a:lnTo>
                    <a:lnTo>
                      <a:pt x="57" y="3"/>
                    </a:lnTo>
                    <a:lnTo>
                      <a:pt x="44" y="7"/>
                    </a:lnTo>
                    <a:lnTo>
                      <a:pt x="31" y="13"/>
                    </a:lnTo>
                    <a:lnTo>
                      <a:pt x="21" y="23"/>
                    </a:lnTo>
                    <a:lnTo>
                      <a:pt x="11" y="34"/>
                    </a:lnTo>
                    <a:lnTo>
                      <a:pt x="6" y="43"/>
                    </a:lnTo>
                    <a:lnTo>
                      <a:pt x="0" y="57"/>
                    </a:lnTo>
                    <a:lnTo>
                      <a:pt x="0" y="73"/>
                    </a:lnTo>
                    <a:lnTo>
                      <a:pt x="0" y="86"/>
                    </a:lnTo>
                    <a:lnTo>
                      <a:pt x="6" y="99"/>
                    </a:lnTo>
                    <a:lnTo>
                      <a:pt x="11" y="109"/>
                    </a:lnTo>
                    <a:lnTo>
                      <a:pt x="21" y="120"/>
                    </a:lnTo>
                    <a:lnTo>
                      <a:pt x="31" y="129"/>
                    </a:lnTo>
                    <a:lnTo>
                      <a:pt x="44" y="136"/>
                    </a:lnTo>
                    <a:lnTo>
                      <a:pt x="57" y="139"/>
                    </a:lnTo>
                    <a:lnTo>
                      <a:pt x="71" y="143"/>
                    </a:lnTo>
                    <a:lnTo>
                      <a:pt x="84" y="139"/>
                    </a:lnTo>
                    <a:lnTo>
                      <a:pt x="96" y="136"/>
                    </a:lnTo>
                    <a:lnTo>
                      <a:pt x="111" y="129"/>
                    </a:lnTo>
                    <a:lnTo>
                      <a:pt x="120" y="120"/>
                    </a:lnTo>
                    <a:lnTo>
                      <a:pt x="126" y="109"/>
                    </a:lnTo>
                    <a:lnTo>
                      <a:pt x="134" y="99"/>
                    </a:lnTo>
                    <a:lnTo>
                      <a:pt x="141" y="86"/>
                    </a:lnTo>
                    <a:lnTo>
                      <a:pt x="141" y="73"/>
                    </a:lnTo>
                    <a:lnTo>
                      <a:pt x="137" y="73"/>
                    </a:lnTo>
                    <a:lnTo>
                      <a:pt x="134" y="59"/>
                    </a:lnTo>
                    <a:lnTo>
                      <a:pt x="130" y="46"/>
                    </a:lnTo>
                    <a:lnTo>
                      <a:pt x="124" y="34"/>
                    </a:lnTo>
                    <a:lnTo>
                      <a:pt x="117" y="23"/>
                    </a:lnTo>
                    <a:lnTo>
                      <a:pt x="107" y="17"/>
                    </a:lnTo>
                    <a:lnTo>
                      <a:pt x="96" y="9"/>
                    </a:lnTo>
                    <a:lnTo>
                      <a:pt x="84" y="7"/>
                    </a:lnTo>
                    <a:lnTo>
                      <a:pt x="71" y="7"/>
                    </a:lnTo>
                    <a:lnTo>
                      <a:pt x="57" y="7"/>
                    </a:lnTo>
                    <a:lnTo>
                      <a:pt x="44" y="9"/>
                    </a:lnTo>
                    <a:lnTo>
                      <a:pt x="34" y="17"/>
                    </a:lnTo>
                    <a:lnTo>
                      <a:pt x="23" y="23"/>
                    </a:lnTo>
                    <a:lnTo>
                      <a:pt x="14" y="34"/>
                    </a:lnTo>
                    <a:lnTo>
                      <a:pt x="11" y="46"/>
                    </a:lnTo>
                    <a:lnTo>
                      <a:pt x="4" y="59"/>
                    </a:lnTo>
                    <a:lnTo>
                      <a:pt x="4" y="73"/>
                    </a:lnTo>
                    <a:lnTo>
                      <a:pt x="4" y="86"/>
                    </a:lnTo>
                    <a:lnTo>
                      <a:pt x="11" y="97"/>
                    </a:lnTo>
                    <a:lnTo>
                      <a:pt x="14" y="109"/>
                    </a:lnTo>
                    <a:lnTo>
                      <a:pt x="23" y="120"/>
                    </a:lnTo>
                    <a:lnTo>
                      <a:pt x="34" y="126"/>
                    </a:lnTo>
                    <a:lnTo>
                      <a:pt x="44" y="133"/>
                    </a:lnTo>
                    <a:lnTo>
                      <a:pt x="57" y="136"/>
                    </a:lnTo>
                    <a:lnTo>
                      <a:pt x="71" y="136"/>
                    </a:lnTo>
                    <a:lnTo>
                      <a:pt x="84" y="136"/>
                    </a:lnTo>
                    <a:lnTo>
                      <a:pt x="96" y="133"/>
                    </a:lnTo>
                    <a:lnTo>
                      <a:pt x="107" y="126"/>
                    </a:lnTo>
                    <a:lnTo>
                      <a:pt x="117" y="120"/>
                    </a:lnTo>
                    <a:lnTo>
                      <a:pt x="124" y="109"/>
                    </a:lnTo>
                    <a:lnTo>
                      <a:pt x="130" y="97"/>
                    </a:lnTo>
                    <a:lnTo>
                      <a:pt x="134" y="86"/>
                    </a:lnTo>
                    <a:lnTo>
                      <a:pt x="137" y="73"/>
                    </a:lnTo>
                    <a:lnTo>
                      <a:pt x="141" y="73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3" name="Freeform 1785">
                <a:extLst>
                  <a:ext uri="{FF2B5EF4-FFF2-40B4-BE49-F238E27FC236}">
                    <a16:creationId xmlns:a16="http://schemas.microsoft.com/office/drawing/2014/main" id="{1B1EDE11-D10A-4B06-8F9C-6B568B7FC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246"/>
                <a:ext cx="44" cy="43"/>
              </a:xfrm>
              <a:custGeom>
                <a:avLst/>
                <a:gdLst>
                  <a:gd name="T0" fmla="*/ 130 w 133"/>
                  <a:gd name="T1" fmla="*/ 52 h 129"/>
                  <a:gd name="T2" fmla="*/ 120 w 133"/>
                  <a:gd name="T3" fmla="*/ 27 h 129"/>
                  <a:gd name="T4" fmla="*/ 103 w 133"/>
                  <a:gd name="T5" fmla="*/ 10 h 129"/>
                  <a:gd name="T6" fmla="*/ 80 w 133"/>
                  <a:gd name="T7" fmla="*/ 0 h 129"/>
                  <a:gd name="T8" fmla="*/ 53 w 133"/>
                  <a:gd name="T9" fmla="*/ 0 h 129"/>
                  <a:gd name="T10" fmla="*/ 30 w 133"/>
                  <a:gd name="T11" fmla="*/ 10 h 129"/>
                  <a:gd name="T12" fmla="*/ 10 w 133"/>
                  <a:gd name="T13" fmla="*/ 27 h 129"/>
                  <a:gd name="T14" fmla="*/ 0 w 133"/>
                  <a:gd name="T15" fmla="*/ 52 h 129"/>
                  <a:gd name="T16" fmla="*/ 0 w 133"/>
                  <a:gd name="T17" fmla="*/ 79 h 129"/>
                  <a:gd name="T18" fmla="*/ 10 w 133"/>
                  <a:gd name="T19" fmla="*/ 102 h 129"/>
                  <a:gd name="T20" fmla="*/ 30 w 133"/>
                  <a:gd name="T21" fmla="*/ 119 h 129"/>
                  <a:gd name="T22" fmla="*/ 53 w 133"/>
                  <a:gd name="T23" fmla="*/ 129 h 129"/>
                  <a:gd name="T24" fmla="*/ 80 w 133"/>
                  <a:gd name="T25" fmla="*/ 129 h 129"/>
                  <a:gd name="T26" fmla="*/ 103 w 133"/>
                  <a:gd name="T27" fmla="*/ 119 h 129"/>
                  <a:gd name="T28" fmla="*/ 120 w 133"/>
                  <a:gd name="T29" fmla="*/ 102 h 129"/>
                  <a:gd name="T30" fmla="*/ 130 w 133"/>
                  <a:gd name="T31" fmla="*/ 79 h 129"/>
                  <a:gd name="T32" fmla="*/ 130 w 133"/>
                  <a:gd name="T33" fmla="*/ 66 h 129"/>
                  <a:gd name="T34" fmla="*/ 122 w 133"/>
                  <a:gd name="T35" fmla="*/ 39 h 129"/>
                  <a:gd name="T36" fmla="*/ 110 w 133"/>
                  <a:gd name="T37" fmla="*/ 19 h 129"/>
                  <a:gd name="T38" fmla="*/ 90 w 133"/>
                  <a:gd name="T39" fmla="*/ 6 h 129"/>
                  <a:gd name="T40" fmla="*/ 67 w 133"/>
                  <a:gd name="T41" fmla="*/ 2 h 129"/>
                  <a:gd name="T42" fmla="*/ 44 w 133"/>
                  <a:gd name="T43" fmla="*/ 6 h 129"/>
                  <a:gd name="T44" fmla="*/ 23 w 133"/>
                  <a:gd name="T45" fmla="*/ 19 h 129"/>
                  <a:gd name="T46" fmla="*/ 10 w 133"/>
                  <a:gd name="T47" fmla="*/ 39 h 129"/>
                  <a:gd name="T48" fmla="*/ 4 w 133"/>
                  <a:gd name="T49" fmla="*/ 66 h 129"/>
                  <a:gd name="T50" fmla="*/ 10 w 133"/>
                  <a:gd name="T51" fmla="*/ 90 h 129"/>
                  <a:gd name="T52" fmla="*/ 23 w 133"/>
                  <a:gd name="T53" fmla="*/ 109 h 129"/>
                  <a:gd name="T54" fmla="*/ 44 w 133"/>
                  <a:gd name="T55" fmla="*/ 122 h 129"/>
                  <a:gd name="T56" fmla="*/ 67 w 133"/>
                  <a:gd name="T57" fmla="*/ 126 h 129"/>
                  <a:gd name="T58" fmla="*/ 90 w 133"/>
                  <a:gd name="T59" fmla="*/ 122 h 129"/>
                  <a:gd name="T60" fmla="*/ 110 w 133"/>
                  <a:gd name="T61" fmla="*/ 109 h 129"/>
                  <a:gd name="T62" fmla="*/ 122 w 133"/>
                  <a:gd name="T63" fmla="*/ 90 h 129"/>
                  <a:gd name="T64" fmla="*/ 130 w 133"/>
                  <a:gd name="T65" fmla="*/ 6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29">
                    <a:moveTo>
                      <a:pt x="133" y="66"/>
                    </a:moveTo>
                    <a:lnTo>
                      <a:pt x="130" y="52"/>
                    </a:lnTo>
                    <a:lnTo>
                      <a:pt x="127" y="39"/>
                    </a:lnTo>
                    <a:lnTo>
                      <a:pt x="120" y="27"/>
                    </a:lnTo>
                    <a:lnTo>
                      <a:pt x="113" y="16"/>
                    </a:lnTo>
                    <a:lnTo>
                      <a:pt x="103" y="10"/>
                    </a:lnTo>
                    <a:lnTo>
                      <a:pt x="93" y="2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0" y="2"/>
                    </a:lnTo>
                    <a:lnTo>
                      <a:pt x="30" y="10"/>
                    </a:lnTo>
                    <a:lnTo>
                      <a:pt x="21" y="16"/>
                    </a:lnTo>
                    <a:lnTo>
                      <a:pt x="10" y="27"/>
                    </a:lnTo>
                    <a:lnTo>
                      <a:pt x="7" y="39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0" y="79"/>
                    </a:lnTo>
                    <a:lnTo>
                      <a:pt x="7" y="90"/>
                    </a:lnTo>
                    <a:lnTo>
                      <a:pt x="10" y="102"/>
                    </a:lnTo>
                    <a:lnTo>
                      <a:pt x="21" y="113"/>
                    </a:lnTo>
                    <a:lnTo>
                      <a:pt x="30" y="119"/>
                    </a:lnTo>
                    <a:lnTo>
                      <a:pt x="40" y="126"/>
                    </a:lnTo>
                    <a:lnTo>
                      <a:pt x="53" y="129"/>
                    </a:lnTo>
                    <a:lnTo>
                      <a:pt x="67" y="129"/>
                    </a:lnTo>
                    <a:lnTo>
                      <a:pt x="80" y="129"/>
                    </a:lnTo>
                    <a:lnTo>
                      <a:pt x="93" y="126"/>
                    </a:lnTo>
                    <a:lnTo>
                      <a:pt x="103" y="119"/>
                    </a:lnTo>
                    <a:lnTo>
                      <a:pt x="113" y="113"/>
                    </a:lnTo>
                    <a:lnTo>
                      <a:pt x="120" y="102"/>
                    </a:lnTo>
                    <a:lnTo>
                      <a:pt x="127" y="90"/>
                    </a:lnTo>
                    <a:lnTo>
                      <a:pt x="130" y="79"/>
                    </a:lnTo>
                    <a:lnTo>
                      <a:pt x="133" y="66"/>
                    </a:lnTo>
                    <a:lnTo>
                      <a:pt x="130" y="66"/>
                    </a:lnTo>
                    <a:lnTo>
                      <a:pt x="127" y="52"/>
                    </a:lnTo>
                    <a:lnTo>
                      <a:pt x="122" y="39"/>
                    </a:lnTo>
                    <a:lnTo>
                      <a:pt x="118" y="29"/>
                    </a:lnTo>
                    <a:lnTo>
                      <a:pt x="110" y="19"/>
                    </a:lnTo>
                    <a:lnTo>
                      <a:pt x="101" y="12"/>
                    </a:lnTo>
                    <a:lnTo>
                      <a:pt x="90" y="6"/>
                    </a:lnTo>
                    <a:lnTo>
                      <a:pt x="80" y="2"/>
                    </a:lnTo>
                    <a:lnTo>
                      <a:pt x="67" y="2"/>
                    </a:lnTo>
                    <a:lnTo>
                      <a:pt x="53" y="2"/>
                    </a:lnTo>
                    <a:lnTo>
                      <a:pt x="44" y="6"/>
                    </a:lnTo>
                    <a:lnTo>
                      <a:pt x="30" y="12"/>
                    </a:lnTo>
                    <a:lnTo>
                      <a:pt x="23" y="19"/>
                    </a:lnTo>
                    <a:lnTo>
                      <a:pt x="13" y="29"/>
                    </a:lnTo>
                    <a:lnTo>
                      <a:pt x="10" y="39"/>
                    </a:lnTo>
                    <a:lnTo>
                      <a:pt x="7" y="52"/>
                    </a:lnTo>
                    <a:lnTo>
                      <a:pt x="4" y="66"/>
                    </a:lnTo>
                    <a:lnTo>
                      <a:pt x="7" y="76"/>
                    </a:lnTo>
                    <a:lnTo>
                      <a:pt x="10" y="90"/>
                    </a:lnTo>
                    <a:lnTo>
                      <a:pt x="13" y="99"/>
                    </a:lnTo>
                    <a:lnTo>
                      <a:pt x="23" y="109"/>
                    </a:lnTo>
                    <a:lnTo>
                      <a:pt x="30" y="116"/>
                    </a:lnTo>
                    <a:lnTo>
                      <a:pt x="44" y="122"/>
                    </a:lnTo>
                    <a:lnTo>
                      <a:pt x="53" y="126"/>
                    </a:lnTo>
                    <a:lnTo>
                      <a:pt x="67" y="126"/>
                    </a:lnTo>
                    <a:lnTo>
                      <a:pt x="80" y="126"/>
                    </a:lnTo>
                    <a:lnTo>
                      <a:pt x="90" y="122"/>
                    </a:lnTo>
                    <a:lnTo>
                      <a:pt x="101" y="116"/>
                    </a:lnTo>
                    <a:lnTo>
                      <a:pt x="110" y="109"/>
                    </a:lnTo>
                    <a:lnTo>
                      <a:pt x="118" y="99"/>
                    </a:lnTo>
                    <a:lnTo>
                      <a:pt x="122" y="90"/>
                    </a:lnTo>
                    <a:lnTo>
                      <a:pt x="127" y="76"/>
                    </a:lnTo>
                    <a:lnTo>
                      <a:pt x="130" y="66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4" name="Freeform 1786">
                <a:extLst>
                  <a:ext uri="{FF2B5EF4-FFF2-40B4-BE49-F238E27FC236}">
                    <a16:creationId xmlns:a16="http://schemas.microsoft.com/office/drawing/2014/main" id="{DC0AAA87-0C50-43F4-85C8-FF26DB972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247"/>
                <a:ext cx="42" cy="41"/>
              </a:xfrm>
              <a:custGeom>
                <a:avLst/>
                <a:gdLst>
                  <a:gd name="T0" fmla="*/ 124 w 126"/>
                  <a:gd name="T1" fmla="*/ 50 h 124"/>
                  <a:gd name="T2" fmla="*/ 114 w 126"/>
                  <a:gd name="T3" fmla="*/ 27 h 124"/>
                  <a:gd name="T4" fmla="*/ 97 w 126"/>
                  <a:gd name="T5" fmla="*/ 10 h 124"/>
                  <a:gd name="T6" fmla="*/ 77 w 126"/>
                  <a:gd name="T7" fmla="*/ 0 h 124"/>
                  <a:gd name="T8" fmla="*/ 50 w 126"/>
                  <a:gd name="T9" fmla="*/ 0 h 124"/>
                  <a:gd name="T10" fmla="*/ 27 w 126"/>
                  <a:gd name="T11" fmla="*/ 10 h 124"/>
                  <a:gd name="T12" fmla="*/ 10 w 126"/>
                  <a:gd name="T13" fmla="*/ 27 h 124"/>
                  <a:gd name="T14" fmla="*/ 4 w 126"/>
                  <a:gd name="T15" fmla="*/ 50 h 124"/>
                  <a:gd name="T16" fmla="*/ 4 w 126"/>
                  <a:gd name="T17" fmla="*/ 74 h 124"/>
                  <a:gd name="T18" fmla="*/ 10 w 126"/>
                  <a:gd name="T19" fmla="*/ 97 h 124"/>
                  <a:gd name="T20" fmla="*/ 27 w 126"/>
                  <a:gd name="T21" fmla="*/ 114 h 124"/>
                  <a:gd name="T22" fmla="*/ 50 w 126"/>
                  <a:gd name="T23" fmla="*/ 124 h 124"/>
                  <a:gd name="T24" fmla="*/ 77 w 126"/>
                  <a:gd name="T25" fmla="*/ 124 h 124"/>
                  <a:gd name="T26" fmla="*/ 97 w 126"/>
                  <a:gd name="T27" fmla="*/ 114 h 124"/>
                  <a:gd name="T28" fmla="*/ 114 w 126"/>
                  <a:gd name="T29" fmla="*/ 97 h 124"/>
                  <a:gd name="T30" fmla="*/ 124 w 126"/>
                  <a:gd name="T31" fmla="*/ 74 h 124"/>
                  <a:gd name="T32" fmla="*/ 120 w 126"/>
                  <a:gd name="T33" fmla="*/ 64 h 124"/>
                  <a:gd name="T34" fmla="*/ 117 w 126"/>
                  <a:gd name="T35" fmla="*/ 40 h 124"/>
                  <a:gd name="T36" fmla="*/ 105 w 126"/>
                  <a:gd name="T37" fmla="*/ 21 h 124"/>
                  <a:gd name="T38" fmla="*/ 86 w 126"/>
                  <a:gd name="T39" fmla="*/ 8 h 124"/>
                  <a:gd name="T40" fmla="*/ 63 w 126"/>
                  <a:gd name="T41" fmla="*/ 4 h 124"/>
                  <a:gd name="T42" fmla="*/ 40 w 126"/>
                  <a:gd name="T43" fmla="*/ 8 h 124"/>
                  <a:gd name="T44" fmla="*/ 25 w 126"/>
                  <a:gd name="T45" fmla="*/ 21 h 124"/>
                  <a:gd name="T46" fmla="*/ 10 w 126"/>
                  <a:gd name="T47" fmla="*/ 40 h 124"/>
                  <a:gd name="T48" fmla="*/ 4 w 126"/>
                  <a:gd name="T49" fmla="*/ 64 h 124"/>
                  <a:gd name="T50" fmla="*/ 10 w 126"/>
                  <a:gd name="T51" fmla="*/ 84 h 124"/>
                  <a:gd name="T52" fmla="*/ 25 w 126"/>
                  <a:gd name="T53" fmla="*/ 104 h 124"/>
                  <a:gd name="T54" fmla="*/ 40 w 126"/>
                  <a:gd name="T55" fmla="*/ 117 h 124"/>
                  <a:gd name="T56" fmla="*/ 63 w 126"/>
                  <a:gd name="T57" fmla="*/ 120 h 124"/>
                  <a:gd name="T58" fmla="*/ 86 w 126"/>
                  <a:gd name="T59" fmla="*/ 117 h 124"/>
                  <a:gd name="T60" fmla="*/ 105 w 126"/>
                  <a:gd name="T61" fmla="*/ 104 h 124"/>
                  <a:gd name="T62" fmla="*/ 117 w 126"/>
                  <a:gd name="T63" fmla="*/ 84 h 124"/>
                  <a:gd name="T64" fmla="*/ 120 w 126"/>
                  <a:gd name="T65" fmla="*/ 6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4">
                    <a:moveTo>
                      <a:pt x="126" y="64"/>
                    </a:moveTo>
                    <a:lnTo>
                      <a:pt x="124" y="50"/>
                    </a:lnTo>
                    <a:lnTo>
                      <a:pt x="120" y="37"/>
                    </a:lnTo>
                    <a:lnTo>
                      <a:pt x="114" y="27"/>
                    </a:lnTo>
                    <a:lnTo>
                      <a:pt x="107" y="17"/>
                    </a:lnTo>
                    <a:lnTo>
                      <a:pt x="97" y="10"/>
                    </a:lnTo>
                    <a:lnTo>
                      <a:pt x="86" y="4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27" y="10"/>
                    </a:lnTo>
                    <a:lnTo>
                      <a:pt x="20" y="17"/>
                    </a:lnTo>
                    <a:lnTo>
                      <a:pt x="10" y="27"/>
                    </a:lnTo>
                    <a:lnTo>
                      <a:pt x="8" y="37"/>
                    </a:lnTo>
                    <a:lnTo>
                      <a:pt x="4" y="50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8" y="88"/>
                    </a:lnTo>
                    <a:lnTo>
                      <a:pt x="10" y="97"/>
                    </a:lnTo>
                    <a:lnTo>
                      <a:pt x="20" y="107"/>
                    </a:lnTo>
                    <a:lnTo>
                      <a:pt x="27" y="114"/>
                    </a:lnTo>
                    <a:lnTo>
                      <a:pt x="40" y="120"/>
                    </a:lnTo>
                    <a:lnTo>
                      <a:pt x="50" y="124"/>
                    </a:lnTo>
                    <a:lnTo>
                      <a:pt x="63" y="124"/>
                    </a:lnTo>
                    <a:lnTo>
                      <a:pt x="77" y="124"/>
                    </a:lnTo>
                    <a:lnTo>
                      <a:pt x="86" y="120"/>
                    </a:lnTo>
                    <a:lnTo>
                      <a:pt x="97" y="114"/>
                    </a:lnTo>
                    <a:lnTo>
                      <a:pt x="107" y="107"/>
                    </a:lnTo>
                    <a:lnTo>
                      <a:pt x="114" y="97"/>
                    </a:lnTo>
                    <a:lnTo>
                      <a:pt x="120" y="88"/>
                    </a:lnTo>
                    <a:lnTo>
                      <a:pt x="124" y="74"/>
                    </a:lnTo>
                    <a:lnTo>
                      <a:pt x="126" y="64"/>
                    </a:lnTo>
                    <a:lnTo>
                      <a:pt x="120" y="64"/>
                    </a:lnTo>
                    <a:lnTo>
                      <a:pt x="120" y="50"/>
                    </a:lnTo>
                    <a:lnTo>
                      <a:pt x="117" y="40"/>
                    </a:lnTo>
                    <a:lnTo>
                      <a:pt x="109" y="31"/>
                    </a:lnTo>
                    <a:lnTo>
                      <a:pt x="105" y="21"/>
                    </a:lnTo>
                    <a:lnTo>
                      <a:pt x="97" y="14"/>
                    </a:lnTo>
                    <a:lnTo>
                      <a:pt x="86" y="8"/>
                    </a:lnTo>
                    <a:lnTo>
                      <a:pt x="74" y="4"/>
                    </a:lnTo>
                    <a:lnTo>
                      <a:pt x="63" y="4"/>
                    </a:lnTo>
                    <a:lnTo>
                      <a:pt x="50" y="4"/>
                    </a:lnTo>
                    <a:lnTo>
                      <a:pt x="40" y="8"/>
                    </a:lnTo>
                    <a:lnTo>
                      <a:pt x="31" y="14"/>
                    </a:lnTo>
                    <a:lnTo>
                      <a:pt x="25" y="21"/>
                    </a:lnTo>
                    <a:lnTo>
                      <a:pt x="14" y="31"/>
                    </a:lnTo>
                    <a:lnTo>
                      <a:pt x="10" y="40"/>
                    </a:lnTo>
                    <a:lnTo>
                      <a:pt x="8" y="50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0" y="84"/>
                    </a:lnTo>
                    <a:lnTo>
                      <a:pt x="14" y="94"/>
                    </a:lnTo>
                    <a:lnTo>
                      <a:pt x="25" y="104"/>
                    </a:lnTo>
                    <a:lnTo>
                      <a:pt x="31" y="111"/>
                    </a:lnTo>
                    <a:lnTo>
                      <a:pt x="40" y="117"/>
                    </a:lnTo>
                    <a:lnTo>
                      <a:pt x="50" y="120"/>
                    </a:lnTo>
                    <a:lnTo>
                      <a:pt x="63" y="120"/>
                    </a:lnTo>
                    <a:lnTo>
                      <a:pt x="74" y="120"/>
                    </a:lnTo>
                    <a:lnTo>
                      <a:pt x="86" y="117"/>
                    </a:lnTo>
                    <a:lnTo>
                      <a:pt x="97" y="111"/>
                    </a:lnTo>
                    <a:lnTo>
                      <a:pt x="105" y="104"/>
                    </a:lnTo>
                    <a:lnTo>
                      <a:pt x="109" y="94"/>
                    </a:lnTo>
                    <a:lnTo>
                      <a:pt x="117" y="84"/>
                    </a:lnTo>
                    <a:lnTo>
                      <a:pt x="120" y="74"/>
                    </a:lnTo>
                    <a:lnTo>
                      <a:pt x="120" y="64"/>
                    </a:lnTo>
                    <a:lnTo>
                      <a:pt x="126" y="64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5" name="Freeform 1787">
                <a:extLst>
                  <a:ext uri="{FF2B5EF4-FFF2-40B4-BE49-F238E27FC236}">
                    <a16:creationId xmlns:a16="http://schemas.microsoft.com/office/drawing/2014/main" id="{3171D4B7-84F6-4718-9B36-C6D949224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2248"/>
                <a:ext cx="39" cy="39"/>
              </a:xfrm>
              <a:custGeom>
                <a:avLst/>
                <a:gdLst>
                  <a:gd name="T0" fmla="*/ 116 w 116"/>
                  <a:gd name="T1" fmla="*/ 46 h 116"/>
                  <a:gd name="T2" fmla="*/ 107 w 116"/>
                  <a:gd name="T3" fmla="*/ 27 h 116"/>
                  <a:gd name="T4" fmla="*/ 93 w 116"/>
                  <a:gd name="T5" fmla="*/ 10 h 116"/>
                  <a:gd name="T6" fmla="*/ 70 w 116"/>
                  <a:gd name="T7" fmla="*/ 0 h 116"/>
                  <a:gd name="T8" fmla="*/ 46 w 116"/>
                  <a:gd name="T9" fmla="*/ 0 h 116"/>
                  <a:gd name="T10" fmla="*/ 27 w 116"/>
                  <a:gd name="T11" fmla="*/ 10 h 116"/>
                  <a:gd name="T12" fmla="*/ 10 w 116"/>
                  <a:gd name="T13" fmla="*/ 27 h 116"/>
                  <a:gd name="T14" fmla="*/ 4 w 116"/>
                  <a:gd name="T15" fmla="*/ 46 h 116"/>
                  <a:gd name="T16" fmla="*/ 4 w 116"/>
                  <a:gd name="T17" fmla="*/ 70 h 116"/>
                  <a:gd name="T18" fmla="*/ 10 w 116"/>
                  <a:gd name="T19" fmla="*/ 90 h 116"/>
                  <a:gd name="T20" fmla="*/ 27 w 116"/>
                  <a:gd name="T21" fmla="*/ 107 h 116"/>
                  <a:gd name="T22" fmla="*/ 46 w 116"/>
                  <a:gd name="T23" fmla="*/ 116 h 116"/>
                  <a:gd name="T24" fmla="*/ 70 w 116"/>
                  <a:gd name="T25" fmla="*/ 116 h 116"/>
                  <a:gd name="T26" fmla="*/ 93 w 116"/>
                  <a:gd name="T27" fmla="*/ 107 h 116"/>
                  <a:gd name="T28" fmla="*/ 107 w 116"/>
                  <a:gd name="T29" fmla="*/ 90 h 116"/>
                  <a:gd name="T30" fmla="*/ 116 w 116"/>
                  <a:gd name="T31" fmla="*/ 70 h 116"/>
                  <a:gd name="T32" fmla="*/ 113 w 116"/>
                  <a:gd name="T33" fmla="*/ 60 h 116"/>
                  <a:gd name="T34" fmla="*/ 110 w 116"/>
                  <a:gd name="T35" fmla="*/ 36 h 116"/>
                  <a:gd name="T36" fmla="*/ 101 w 116"/>
                  <a:gd name="T37" fmla="*/ 21 h 116"/>
                  <a:gd name="T38" fmla="*/ 80 w 116"/>
                  <a:gd name="T39" fmla="*/ 6 h 116"/>
                  <a:gd name="T40" fmla="*/ 61 w 116"/>
                  <a:gd name="T41" fmla="*/ 4 h 116"/>
                  <a:gd name="T42" fmla="*/ 40 w 116"/>
                  <a:gd name="T43" fmla="*/ 6 h 116"/>
                  <a:gd name="T44" fmla="*/ 21 w 116"/>
                  <a:gd name="T45" fmla="*/ 21 h 116"/>
                  <a:gd name="T46" fmla="*/ 10 w 116"/>
                  <a:gd name="T47" fmla="*/ 36 h 116"/>
                  <a:gd name="T48" fmla="*/ 6 w 116"/>
                  <a:gd name="T49" fmla="*/ 60 h 116"/>
                  <a:gd name="T50" fmla="*/ 10 w 116"/>
                  <a:gd name="T51" fmla="*/ 80 h 116"/>
                  <a:gd name="T52" fmla="*/ 21 w 116"/>
                  <a:gd name="T53" fmla="*/ 96 h 116"/>
                  <a:gd name="T54" fmla="*/ 40 w 116"/>
                  <a:gd name="T55" fmla="*/ 110 h 116"/>
                  <a:gd name="T56" fmla="*/ 61 w 116"/>
                  <a:gd name="T57" fmla="*/ 113 h 116"/>
                  <a:gd name="T58" fmla="*/ 80 w 116"/>
                  <a:gd name="T59" fmla="*/ 110 h 116"/>
                  <a:gd name="T60" fmla="*/ 101 w 116"/>
                  <a:gd name="T61" fmla="*/ 96 h 116"/>
                  <a:gd name="T62" fmla="*/ 110 w 116"/>
                  <a:gd name="T63" fmla="*/ 80 h 116"/>
                  <a:gd name="T64" fmla="*/ 113 w 116"/>
                  <a:gd name="T65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6">
                    <a:moveTo>
                      <a:pt x="116" y="60"/>
                    </a:moveTo>
                    <a:lnTo>
                      <a:pt x="116" y="46"/>
                    </a:lnTo>
                    <a:lnTo>
                      <a:pt x="113" y="36"/>
                    </a:lnTo>
                    <a:lnTo>
                      <a:pt x="107" y="27"/>
                    </a:lnTo>
                    <a:lnTo>
                      <a:pt x="101" y="17"/>
                    </a:lnTo>
                    <a:lnTo>
                      <a:pt x="93" y="10"/>
                    </a:lnTo>
                    <a:lnTo>
                      <a:pt x="84" y="4"/>
                    </a:lnTo>
                    <a:lnTo>
                      <a:pt x="70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10"/>
                    </a:lnTo>
                    <a:lnTo>
                      <a:pt x="21" y="17"/>
                    </a:lnTo>
                    <a:lnTo>
                      <a:pt x="10" y="27"/>
                    </a:lnTo>
                    <a:lnTo>
                      <a:pt x="6" y="36"/>
                    </a:lnTo>
                    <a:lnTo>
                      <a:pt x="4" y="46"/>
                    </a:lnTo>
                    <a:lnTo>
                      <a:pt x="0" y="60"/>
                    </a:lnTo>
                    <a:lnTo>
                      <a:pt x="4" y="70"/>
                    </a:lnTo>
                    <a:lnTo>
                      <a:pt x="6" y="80"/>
                    </a:lnTo>
                    <a:lnTo>
                      <a:pt x="10" y="90"/>
                    </a:lnTo>
                    <a:lnTo>
                      <a:pt x="21" y="100"/>
                    </a:lnTo>
                    <a:lnTo>
                      <a:pt x="27" y="107"/>
                    </a:lnTo>
                    <a:lnTo>
                      <a:pt x="36" y="113"/>
                    </a:lnTo>
                    <a:lnTo>
                      <a:pt x="46" y="116"/>
                    </a:lnTo>
                    <a:lnTo>
                      <a:pt x="61" y="116"/>
                    </a:lnTo>
                    <a:lnTo>
                      <a:pt x="70" y="116"/>
                    </a:lnTo>
                    <a:lnTo>
                      <a:pt x="84" y="113"/>
                    </a:lnTo>
                    <a:lnTo>
                      <a:pt x="93" y="107"/>
                    </a:lnTo>
                    <a:lnTo>
                      <a:pt x="101" y="100"/>
                    </a:lnTo>
                    <a:lnTo>
                      <a:pt x="107" y="90"/>
                    </a:lnTo>
                    <a:lnTo>
                      <a:pt x="113" y="80"/>
                    </a:lnTo>
                    <a:lnTo>
                      <a:pt x="116" y="70"/>
                    </a:lnTo>
                    <a:lnTo>
                      <a:pt x="116" y="60"/>
                    </a:lnTo>
                    <a:lnTo>
                      <a:pt x="113" y="60"/>
                    </a:lnTo>
                    <a:lnTo>
                      <a:pt x="113" y="46"/>
                    </a:lnTo>
                    <a:lnTo>
                      <a:pt x="110" y="36"/>
                    </a:lnTo>
                    <a:lnTo>
                      <a:pt x="107" y="27"/>
                    </a:lnTo>
                    <a:lnTo>
                      <a:pt x="101" y="21"/>
                    </a:lnTo>
                    <a:lnTo>
                      <a:pt x="90" y="13"/>
                    </a:lnTo>
                    <a:lnTo>
                      <a:pt x="80" y="6"/>
                    </a:lnTo>
                    <a:lnTo>
                      <a:pt x="70" y="4"/>
                    </a:lnTo>
                    <a:lnTo>
                      <a:pt x="61" y="4"/>
                    </a:lnTo>
                    <a:lnTo>
                      <a:pt x="50" y="4"/>
                    </a:lnTo>
                    <a:lnTo>
                      <a:pt x="40" y="6"/>
                    </a:lnTo>
                    <a:lnTo>
                      <a:pt x="30" y="13"/>
                    </a:lnTo>
                    <a:lnTo>
                      <a:pt x="21" y="21"/>
                    </a:lnTo>
                    <a:lnTo>
                      <a:pt x="13" y="27"/>
                    </a:lnTo>
                    <a:lnTo>
                      <a:pt x="10" y="36"/>
                    </a:lnTo>
                    <a:lnTo>
                      <a:pt x="6" y="46"/>
                    </a:lnTo>
                    <a:lnTo>
                      <a:pt x="6" y="60"/>
                    </a:lnTo>
                    <a:lnTo>
                      <a:pt x="6" y="70"/>
                    </a:lnTo>
                    <a:lnTo>
                      <a:pt x="10" y="80"/>
                    </a:lnTo>
                    <a:lnTo>
                      <a:pt x="13" y="90"/>
                    </a:lnTo>
                    <a:lnTo>
                      <a:pt x="21" y="96"/>
                    </a:lnTo>
                    <a:lnTo>
                      <a:pt x="30" y="103"/>
                    </a:lnTo>
                    <a:lnTo>
                      <a:pt x="40" y="110"/>
                    </a:lnTo>
                    <a:lnTo>
                      <a:pt x="50" y="113"/>
                    </a:lnTo>
                    <a:lnTo>
                      <a:pt x="61" y="113"/>
                    </a:lnTo>
                    <a:lnTo>
                      <a:pt x="70" y="113"/>
                    </a:lnTo>
                    <a:lnTo>
                      <a:pt x="80" y="110"/>
                    </a:lnTo>
                    <a:lnTo>
                      <a:pt x="90" y="103"/>
                    </a:lnTo>
                    <a:lnTo>
                      <a:pt x="101" y="96"/>
                    </a:lnTo>
                    <a:lnTo>
                      <a:pt x="107" y="90"/>
                    </a:lnTo>
                    <a:lnTo>
                      <a:pt x="110" y="80"/>
                    </a:lnTo>
                    <a:lnTo>
                      <a:pt x="113" y="70"/>
                    </a:lnTo>
                    <a:lnTo>
                      <a:pt x="113" y="6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6" name="Freeform 1788">
                <a:extLst>
                  <a:ext uri="{FF2B5EF4-FFF2-40B4-BE49-F238E27FC236}">
                    <a16:creationId xmlns:a16="http://schemas.microsoft.com/office/drawing/2014/main" id="{05923137-9F35-4A0D-B8C6-6591DB214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249"/>
                <a:ext cx="36" cy="37"/>
              </a:xfrm>
              <a:custGeom>
                <a:avLst/>
                <a:gdLst>
                  <a:gd name="T0" fmla="*/ 107 w 107"/>
                  <a:gd name="T1" fmla="*/ 42 h 109"/>
                  <a:gd name="T2" fmla="*/ 99 w 107"/>
                  <a:gd name="T3" fmla="*/ 23 h 109"/>
                  <a:gd name="T4" fmla="*/ 84 w 107"/>
                  <a:gd name="T5" fmla="*/ 9 h 109"/>
                  <a:gd name="T6" fmla="*/ 64 w 107"/>
                  <a:gd name="T7" fmla="*/ 0 h 109"/>
                  <a:gd name="T8" fmla="*/ 44 w 107"/>
                  <a:gd name="T9" fmla="*/ 0 h 109"/>
                  <a:gd name="T10" fmla="*/ 24 w 107"/>
                  <a:gd name="T11" fmla="*/ 9 h 109"/>
                  <a:gd name="T12" fmla="*/ 7 w 107"/>
                  <a:gd name="T13" fmla="*/ 23 h 109"/>
                  <a:gd name="T14" fmla="*/ 0 w 107"/>
                  <a:gd name="T15" fmla="*/ 42 h 109"/>
                  <a:gd name="T16" fmla="*/ 0 w 107"/>
                  <a:gd name="T17" fmla="*/ 66 h 109"/>
                  <a:gd name="T18" fmla="*/ 7 w 107"/>
                  <a:gd name="T19" fmla="*/ 86 h 109"/>
                  <a:gd name="T20" fmla="*/ 24 w 107"/>
                  <a:gd name="T21" fmla="*/ 99 h 109"/>
                  <a:gd name="T22" fmla="*/ 44 w 107"/>
                  <a:gd name="T23" fmla="*/ 109 h 109"/>
                  <a:gd name="T24" fmla="*/ 64 w 107"/>
                  <a:gd name="T25" fmla="*/ 109 h 109"/>
                  <a:gd name="T26" fmla="*/ 84 w 107"/>
                  <a:gd name="T27" fmla="*/ 99 h 109"/>
                  <a:gd name="T28" fmla="*/ 99 w 107"/>
                  <a:gd name="T29" fmla="*/ 86 h 109"/>
                  <a:gd name="T30" fmla="*/ 107 w 107"/>
                  <a:gd name="T31" fmla="*/ 66 h 109"/>
                  <a:gd name="T32" fmla="*/ 104 w 107"/>
                  <a:gd name="T33" fmla="*/ 56 h 109"/>
                  <a:gd name="T34" fmla="*/ 99 w 107"/>
                  <a:gd name="T35" fmla="*/ 36 h 109"/>
                  <a:gd name="T36" fmla="*/ 90 w 107"/>
                  <a:gd name="T37" fmla="*/ 19 h 109"/>
                  <a:gd name="T38" fmla="*/ 74 w 107"/>
                  <a:gd name="T39" fmla="*/ 9 h 109"/>
                  <a:gd name="T40" fmla="*/ 53 w 107"/>
                  <a:gd name="T41" fmla="*/ 2 h 109"/>
                  <a:gd name="T42" fmla="*/ 34 w 107"/>
                  <a:gd name="T43" fmla="*/ 9 h 109"/>
                  <a:gd name="T44" fmla="*/ 17 w 107"/>
                  <a:gd name="T45" fmla="*/ 19 h 109"/>
                  <a:gd name="T46" fmla="*/ 7 w 107"/>
                  <a:gd name="T47" fmla="*/ 36 h 109"/>
                  <a:gd name="T48" fmla="*/ 4 w 107"/>
                  <a:gd name="T49" fmla="*/ 56 h 109"/>
                  <a:gd name="T50" fmla="*/ 7 w 107"/>
                  <a:gd name="T51" fmla="*/ 72 h 109"/>
                  <a:gd name="T52" fmla="*/ 17 w 107"/>
                  <a:gd name="T53" fmla="*/ 89 h 109"/>
                  <a:gd name="T54" fmla="*/ 34 w 107"/>
                  <a:gd name="T55" fmla="*/ 103 h 109"/>
                  <a:gd name="T56" fmla="*/ 53 w 107"/>
                  <a:gd name="T57" fmla="*/ 106 h 109"/>
                  <a:gd name="T58" fmla="*/ 74 w 107"/>
                  <a:gd name="T59" fmla="*/ 103 h 109"/>
                  <a:gd name="T60" fmla="*/ 90 w 107"/>
                  <a:gd name="T61" fmla="*/ 89 h 109"/>
                  <a:gd name="T62" fmla="*/ 99 w 107"/>
                  <a:gd name="T63" fmla="*/ 72 h 109"/>
                  <a:gd name="T64" fmla="*/ 104 w 107"/>
                  <a:gd name="T65" fmla="*/ 5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9">
                    <a:moveTo>
                      <a:pt x="107" y="56"/>
                    </a:moveTo>
                    <a:lnTo>
                      <a:pt x="107" y="42"/>
                    </a:lnTo>
                    <a:lnTo>
                      <a:pt x="104" y="32"/>
                    </a:lnTo>
                    <a:lnTo>
                      <a:pt x="99" y="23"/>
                    </a:lnTo>
                    <a:lnTo>
                      <a:pt x="95" y="17"/>
                    </a:lnTo>
                    <a:lnTo>
                      <a:pt x="84" y="9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4" y="9"/>
                    </a:lnTo>
                    <a:lnTo>
                      <a:pt x="15" y="17"/>
                    </a:lnTo>
                    <a:lnTo>
                      <a:pt x="7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7" y="86"/>
                    </a:lnTo>
                    <a:lnTo>
                      <a:pt x="15" y="92"/>
                    </a:lnTo>
                    <a:lnTo>
                      <a:pt x="24" y="99"/>
                    </a:lnTo>
                    <a:lnTo>
                      <a:pt x="34" y="106"/>
                    </a:lnTo>
                    <a:lnTo>
                      <a:pt x="44" y="109"/>
                    </a:lnTo>
                    <a:lnTo>
                      <a:pt x="53" y="109"/>
                    </a:lnTo>
                    <a:lnTo>
                      <a:pt x="64" y="109"/>
                    </a:lnTo>
                    <a:lnTo>
                      <a:pt x="74" y="106"/>
                    </a:lnTo>
                    <a:lnTo>
                      <a:pt x="84" y="99"/>
                    </a:lnTo>
                    <a:lnTo>
                      <a:pt x="95" y="92"/>
                    </a:lnTo>
                    <a:lnTo>
                      <a:pt x="99" y="86"/>
                    </a:lnTo>
                    <a:lnTo>
                      <a:pt x="104" y="76"/>
                    </a:lnTo>
                    <a:lnTo>
                      <a:pt x="107" y="66"/>
                    </a:lnTo>
                    <a:lnTo>
                      <a:pt x="107" y="56"/>
                    </a:lnTo>
                    <a:lnTo>
                      <a:pt x="104" y="56"/>
                    </a:lnTo>
                    <a:lnTo>
                      <a:pt x="104" y="42"/>
                    </a:lnTo>
                    <a:lnTo>
                      <a:pt x="99" y="36"/>
                    </a:lnTo>
                    <a:lnTo>
                      <a:pt x="97" y="26"/>
                    </a:lnTo>
                    <a:lnTo>
                      <a:pt x="90" y="19"/>
                    </a:lnTo>
                    <a:lnTo>
                      <a:pt x="80" y="13"/>
                    </a:lnTo>
                    <a:lnTo>
                      <a:pt x="74" y="9"/>
                    </a:lnTo>
                    <a:lnTo>
                      <a:pt x="64" y="6"/>
                    </a:lnTo>
                    <a:lnTo>
                      <a:pt x="53" y="2"/>
                    </a:lnTo>
                    <a:lnTo>
                      <a:pt x="44" y="6"/>
                    </a:lnTo>
                    <a:lnTo>
                      <a:pt x="34" y="9"/>
                    </a:lnTo>
                    <a:lnTo>
                      <a:pt x="24" y="13"/>
                    </a:lnTo>
                    <a:lnTo>
                      <a:pt x="17" y="19"/>
                    </a:lnTo>
                    <a:lnTo>
                      <a:pt x="10" y="26"/>
                    </a:lnTo>
                    <a:lnTo>
                      <a:pt x="7" y="36"/>
                    </a:lnTo>
                    <a:lnTo>
                      <a:pt x="4" y="42"/>
                    </a:lnTo>
                    <a:lnTo>
                      <a:pt x="4" y="56"/>
                    </a:lnTo>
                    <a:lnTo>
                      <a:pt x="4" y="66"/>
                    </a:lnTo>
                    <a:lnTo>
                      <a:pt x="7" y="72"/>
                    </a:lnTo>
                    <a:lnTo>
                      <a:pt x="10" y="82"/>
                    </a:lnTo>
                    <a:lnTo>
                      <a:pt x="17" y="89"/>
                    </a:lnTo>
                    <a:lnTo>
                      <a:pt x="24" y="96"/>
                    </a:lnTo>
                    <a:lnTo>
                      <a:pt x="34" y="103"/>
                    </a:lnTo>
                    <a:lnTo>
                      <a:pt x="44" y="103"/>
                    </a:lnTo>
                    <a:lnTo>
                      <a:pt x="53" y="106"/>
                    </a:lnTo>
                    <a:lnTo>
                      <a:pt x="64" y="103"/>
                    </a:lnTo>
                    <a:lnTo>
                      <a:pt x="74" y="103"/>
                    </a:lnTo>
                    <a:lnTo>
                      <a:pt x="80" y="96"/>
                    </a:lnTo>
                    <a:lnTo>
                      <a:pt x="90" y="89"/>
                    </a:lnTo>
                    <a:lnTo>
                      <a:pt x="97" y="82"/>
                    </a:lnTo>
                    <a:lnTo>
                      <a:pt x="99" y="72"/>
                    </a:lnTo>
                    <a:lnTo>
                      <a:pt x="104" y="66"/>
                    </a:lnTo>
                    <a:lnTo>
                      <a:pt x="104" y="56"/>
                    </a:lnTo>
                    <a:lnTo>
                      <a:pt x="107" y="56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7" name="Freeform 1789">
                <a:extLst>
                  <a:ext uri="{FF2B5EF4-FFF2-40B4-BE49-F238E27FC236}">
                    <a16:creationId xmlns:a16="http://schemas.microsoft.com/office/drawing/2014/main" id="{8CF38C1F-1F23-4CF0-8F13-4D21FD22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250"/>
                <a:ext cx="33" cy="35"/>
              </a:xfrm>
              <a:custGeom>
                <a:avLst/>
                <a:gdLst>
                  <a:gd name="T0" fmla="*/ 99 w 99"/>
                  <a:gd name="T1" fmla="*/ 40 h 104"/>
                  <a:gd name="T2" fmla="*/ 93 w 99"/>
                  <a:gd name="T3" fmla="*/ 24 h 104"/>
                  <a:gd name="T4" fmla="*/ 75 w 99"/>
                  <a:gd name="T5" fmla="*/ 11 h 104"/>
                  <a:gd name="T6" fmla="*/ 59 w 99"/>
                  <a:gd name="T7" fmla="*/ 4 h 104"/>
                  <a:gd name="T8" fmla="*/ 40 w 99"/>
                  <a:gd name="T9" fmla="*/ 4 h 104"/>
                  <a:gd name="T10" fmla="*/ 19 w 99"/>
                  <a:gd name="T11" fmla="*/ 11 h 104"/>
                  <a:gd name="T12" fmla="*/ 6 w 99"/>
                  <a:gd name="T13" fmla="*/ 24 h 104"/>
                  <a:gd name="T14" fmla="*/ 0 w 99"/>
                  <a:gd name="T15" fmla="*/ 40 h 104"/>
                  <a:gd name="T16" fmla="*/ 0 w 99"/>
                  <a:gd name="T17" fmla="*/ 64 h 104"/>
                  <a:gd name="T18" fmla="*/ 6 w 99"/>
                  <a:gd name="T19" fmla="*/ 80 h 104"/>
                  <a:gd name="T20" fmla="*/ 19 w 99"/>
                  <a:gd name="T21" fmla="*/ 94 h 104"/>
                  <a:gd name="T22" fmla="*/ 40 w 99"/>
                  <a:gd name="T23" fmla="*/ 101 h 104"/>
                  <a:gd name="T24" fmla="*/ 59 w 99"/>
                  <a:gd name="T25" fmla="*/ 101 h 104"/>
                  <a:gd name="T26" fmla="*/ 75 w 99"/>
                  <a:gd name="T27" fmla="*/ 94 h 104"/>
                  <a:gd name="T28" fmla="*/ 93 w 99"/>
                  <a:gd name="T29" fmla="*/ 80 h 104"/>
                  <a:gd name="T30" fmla="*/ 99 w 99"/>
                  <a:gd name="T31" fmla="*/ 64 h 104"/>
                  <a:gd name="T32" fmla="*/ 96 w 99"/>
                  <a:gd name="T33" fmla="*/ 54 h 104"/>
                  <a:gd name="T34" fmla="*/ 93 w 99"/>
                  <a:gd name="T35" fmla="*/ 34 h 104"/>
                  <a:gd name="T36" fmla="*/ 82 w 99"/>
                  <a:gd name="T37" fmla="*/ 21 h 104"/>
                  <a:gd name="T38" fmla="*/ 65 w 99"/>
                  <a:gd name="T39" fmla="*/ 11 h 104"/>
                  <a:gd name="T40" fmla="*/ 50 w 99"/>
                  <a:gd name="T41" fmla="*/ 7 h 104"/>
                  <a:gd name="T42" fmla="*/ 30 w 99"/>
                  <a:gd name="T43" fmla="*/ 11 h 104"/>
                  <a:gd name="T44" fmla="*/ 16 w 99"/>
                  <a:gd name="T45" fmla="*/ 21 h 104"/>
                  <a:gd name="T46" fmla="*/ 6 w 99"/>
                  <a:gd name="T47" fmla="*/ 34 h 104"/>
                  <a:gd name="T48" fmla="*/ 2 w 99"/>
                  <a:gd name="T49" fmla="*/ 54 h 104"/>
                  <a:gd name="T50" fmla="*/ 6 w 99"/>
                  <a:gd name="T51" fmla="*/ 70 h 104"/>
                  <a:gd name="T52" fmla="*/ 16 w 99"/>
                  <a:gd name="T53" fmla="*/ 84 h 104"/>
                  <a:gd name="T54" fmla="*/ 30 w 99"/>
                  <a:gd name="T55" fmla="*/ 94 h 104"/>
                  <a:gd name="T56" fmla="*/ 50 w 99"/>
                  <a:gd name="T57" fmla="*/ 101 h 104"/>
                  <a:gd name="T58" fmla="*/ 65 w 99"/>
                  <a:gd name="T59" fmla="*/ 94 h 104"/>
                  <a:gd name="T60" fmla="*/ 82 w 99"/>
                  <a:gd name="T61" fmla="*/ 84 h 104"/>
                  <a:gd name="T62" fmla="*/ 93 w 99"/>
                  <a:gd name="T63" fmla="*/ 70 h 104"/>
                  <a:gd name="T64" fmla="*/ 96 w 99"/>
                  <a:gd name="T65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4">
                    <a:moveTo>
                      <a:pt x="99" y="54"/>
                    </a:moveTo>
                    <a:lnTo>
                      <a:pt x="99" y="40"/>
                    </a:lnTo>
                    <a:lnTo>
                      <a:pt x="96" y="34"/>
                    </a:lnTo>
                    <a:lnTo>
                      <a:pt x="93" y="24"/>
                    </a:lnTo>
                    <a:lnTo>
                      <a:pt x="86" y="17"/>
                    </a:lnTo>
                    <a:lnTo>
                      <a:pt x="75" y="11"/>
                    </a:lnTo>
                    <a:lnTo>
                      <a:pt x="70" y="7"/>
                    </a:lnTo>
                    <a:lnTo>
                      <a:pt x="59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0" y="7"/>
                    </a:lnTo>
                    <a:lnTo>
                      <a:pt x="19" y="11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2" y="70"/>
                    </a:lnTo>
                    <a:lnTo>
                      <a:pt x="6" y="80"/>
                    </a:lnTo>
                    <a:lnTo>
                      <a:pt x="13" y="87"/>
                    </a:lnTo>
                    <a:lnTo>
                      <a:pt x="19" y="94"/>
                    </a:lnTo>
                    <a:lnTo>
                      <a:pt x="30" y="101"/>
                    </a:lnTo>
                    <a:lnTo>
                      <a:pt x="40" y="101"/>
                    </a:lnTo>
                    <a:lnTo>
                      <a:pt x="50" y="104"/>
                    </a:lnTo>
                    <a:lnTo>
                      <a:pt x="59" y="101"/>
                    </a:lnTo>
                    <a:lnTo>
                      <a:pt x="70" y="101"/>
                    </a:lnTo>
                    <a:lnTo>
                      <a:pt x="75" y="94"/>
                    </a:lnTo>
                    <a:lnTo>
                      <a:pt x="86" y="87"/>
                    </a:lnTo>
                    <a:lnTo>
                      <a:pt x="93" y="80"/>
                    </a:lnTo>
                    <a:lnTo>
                      <a:pt x="96" y="70"/>
                    </a:lnTo>
                    <a:lnTo>
                      <a:pt x="99" y="64"/>
                    </a:lnTo>
                    <a:lnTo>
                      <a:pt x="99" y="54"/>
                    </a:lnTo>
                    <a:lnTo>
                      <a:pt x="96" y="54"/>
                    </a:lnTo>
                    <a:lnTo>
                      <a:pt x="96" y="44"/>
                    </a:lnTo>
                    <a:lnTo>
                      <a:pt x="93" y="34"/>
                    </a:lnTo>
                    <a:lnTo>
                      <a:pt x="90" y="27"/>
                    </a:lnTo>
                    <a:lnTo>
                      <a:pt x="82" y="21"/>
                    </a:lnTo>
                    <a:lnTo>
                      <a:pt x="75" y="15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0" y="7"/>
                    </a:lnTo>
                    <a:lnTo>
                      <a:pt x="40" y="7"/>
                    </a:lnTo>
                    <a:lnTo>
                      <a:pt x="30" y="11"/>
                    </a:lnTo>
                    <a:lnTo>
                      <a:pt x="23" y="15"/>
                    </a:lnTo>
                    <a:lnTo>
                      <a:pt x="16" y="21"/>
                    </a:lnTo>
                    <a:lnTo>
                      <a:pt x="10" y="27"/>
                    </a:lnTo>
                    <a:lnTo>
                      <a:pt x="6" y="34"/>
                    </a:lnTo>
                    <a:lnTo>
                      <a:pt x="2" y="44"/>
                    </a:lnTo>
                    <a:lnTo>
                      <a:pt x="2" y="54"/>
                    </a:lnTo>
                    <a:lnTo>
                      <a:pt x="2" y="61"/>
                    </a:lnTo>
                    <a:lnTo>
                      <a:pt x="6" y="70"/>
                    </a:lnTo>
                    <a:lnTo>
                      <a:pt x="10" y="78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4"/>
                    </a:lnTo>
                    <a:lnTo>
                      <a:pt x="40" y="97"/>
                    </a:lnTo>
                    <a:lnTo>
                      <a:pt x="50" y="101"/>
                    </a:lnTo>
                    <a:lnTo>
                      <a:pt x="59" y="97"/>
                    </a:lnTo>
                    <a:lnTo>
                      <a:pt x="65" y="94"/>
                    </a:lnTo>
                    <a:lnTo>
                      <a:pt x="75" y="90"/>
                    </a:lnTo>
                    <a:lnTo>
                      <a:pt x="82" y="84"/>
                    </a:lnTo>
                    <a:lnTo>
                      <a:pt x="90" y="78"/>
                    </a:lnTo>
                    <a:lnTo>
                      <a:pt x="93" y="70"/>
                    </a:lnTo>
                    <a:lnTo>
                      <a:pt x="96" y="61"/>
                    </a:lnTo>
                    <a:lnTo>
                      <a:pt x="96" y="54"/>
                    </a:lnTo>
                    <a:lnTo>
                      <a:pt x="99" y="54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8" name="Freeform 1790">
                <a:extLst>
                  <a:ext uri="{FF2B5EF4-FFF2-40B4-BE49-F238E27FC236}">
                    <a16:creationId xmlns:a16="http://schemas.microsoft.com/office/drawing/2014/main" id="{B28DD4B1-BCC9-44D6-B32B-7E6CDF802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253"/>
                <a:ext cx="31" cy="31"/>
              </a:xfrm>
              <a:custGeom>
                <a:avLst/>
                <a:gdLst>
                  <a:gd name="T0" fmla="*/ 92 w 92"/>
                  <a:gd name="T1" fmla="*/ 37 h 93"/>
                  <a:gd name="T2" fmla="*/ 88 w 92"/>
                  <a:gd name="T3" fmla="*/ 20 h 93"/>
                  <a:gd name="T4" fmla="*/ 73 w 92"/>
                  <a:gd name="T5" fmla="*/ 8 h 93"/>
                  <a:gd name="T6" fmla="*/ 57 w 92"/>
                  <a:gd name="T7" fmla="*/ 0 h 93"/>
                  <a:gd name="T8" fmla="*/ 37 w 92"/>
                  <a:gd name="T9" fmla="*/ 0 h 93"/>
                  <a:gd name="T10" fmla="*/ 20 w 92"/>
                  <a:gd name="T11" fmla="*/ 8 h 93"/>
                  <a:gd name="T12" fmla="*/ 8 w 92"/>
                  <a:gd name="T13" fmla="*/ 20 h 93"/>
                  <a:gd name="T14" fmla="*/ 0 w 92"/>
                  <a:gd name="T15" fmla="*/ 37 h 93"/>
                  <a:gd name="T16" fmla="*/ 0 w 92"/>
                  <a:gd name="T17" fmla="*/ 54 h 93"/>
                  <a:gd name="T18" fmla="*/ 8 w 92"/>
                  <a:gd name="T19" fmla="*/ 70 h 93"/>
                  <a:gd name="T20" fmla="*/ 20 w 92"/>
                  <a:gd name="T21" fmla="*/ 83 h 93"/>
                  <a:gd name="T22" fmla="*/ 37 w 92"/>
                  <a:gd name="T23" fmla="*/ 90 h 93"/>
                  <a:gd name="T24" fmla="*/ 57 w 92"/>
                  <a:gd name="T25" fmla="*/ 90 h 93"/>
                  <a:gd name="T26" fmla="*/ 73 w 92"/>
                  <a:gd name="T27" fmla="*/ 83 h 93"/>
                  <a:gd name="T28" fmla="*/ 88 w 92"/>
                  <a:gd name="T29" fmla="*/ 70 h 93"/>
                  <a:gd name="T30" fmla="*/ 92 w 92"/>
                  <a:gd name="T31" fmla="*/ 54 h 93"/>
                  <a:gd name="T32" fmla="*/ 90 w 92"/>
                  <a:gd name="T33" fmla="*/ 48 h 93"/>
                  <a:gd name="T34" fmla="*/ 88 w 92"/>
                  <a:gd name="T35" fmla="*/ 31 h 93"/>
                  <a:gd name="T36" fmla="*/ 77 w 92"/>
                  <a:gd name="T37" fmla="*/ 14 h 93"/>
                  <a:gd name="T38" fmla="*/ 63 w 92"/>
                  <a:gd name="T39" fmla="*/ 8 h 93"/>
                  <a:gd name="T40" fmla="*/ 46 w 92"/>
                  <a:gd name="T41" fmla="*/ 3 h 93"/>
                  <a:gd name="T42" fmla="*/ 31 w 92"/>
                  <a:gd name="T43" fmla="*/ 8 h 93"/>
                  <a:gd name="T44" fmla="*/ 17 w 92"/>
                  <a:gd name="T45" fmla="*/ 14 h 93"/>
                  <a:gd name="T46" fmla="*/ 8 w 92"/>
                  <a:gd name="T47" fmla="*/ 31 h 93"/>
                  <a:gd name="T48" fmla="*/ 3 w 92"/>
                  <a:gd name="T49" fmla="*/ 48 h 93"/>
                  <a:gd name="T50" fmla="*/ 8 w 92"/>
                  <a:gd name="T51" fmla="*/ 63 h 93"/>
                  <a:gd name="T52" fmla="*/ 17 w 92"/>
                  <a:gd name="T53" fmla="*/ 77 h 93"/>
                  <a:gd name="T54" fmla="*/ 31 w 92"/>
                  <a:gd name="T55" fmla="*/ 83 h 93"/>
                  <a:gd name="T56" fmla="*/ 46 w 92"/>
                  <a:gd name="T57" fmla="*/ 88 h 93"/>
                  <a:gd name="T58" fmla="*/ 63 w 92"/>
                  <a:gd name="T59" fmla="*/ 83 h 93"/>
                  <a:gd name="T60" fmla="*/ 77 w 92"/>
                  <a:gd name="T61" fmla="*/ 77 h 93"/>
                  <a:gd name="T62" fmla="*/ 88 w 92"/>
                  <a:gd name="T63" fmla="*/ 63 h 93"/>
                  <a:gd name="T64" fmla="*/ 90 w 92"/>
                  <a:gd name="T65" fmla="*/ 4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3">
                    <a:moveTo>
                      <a:pt x="92" y="48"/>
                    </a:moveTo>
                    <a:lnTo>
                      <a:pt x="92" y="37"/>
                    </a:lnTo>
                    <a:lnTo>
                      <a:pt x="90" y="27"/>
                    </a:lnTo>
                    <a:lnTo>
                      <a:pt x="88" y="20"/>
                    </a:lnTo>
                    <a:lnTo>
                      <a:pt x="80" y="14"/>
                    </a:lnTo>
                    <a:lnTo>
                      <a:pt x="73" y="8"/>
                    </a:lnTo>
                    <a:lnTo>
                      <a:pt x="63" y="3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3" y="27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3" y="63"/>
                    </a:lnTo>
                    <a:lnTo>
                      <a:pt x="8" y="70"/>
                    </a:lnTo>
                    <a:lnTo>
                      <a:pt x="14" y="77"/>
                    </a:lnTo>
                    <a:lnTo>
                      <a:pt x="20" y="83"/>
                    </a:lnTo>
                    <a:lnTo>
                      <a:pt x="27" y="88"/>
                    </a:lnTo>
                    <a:lnTo>
                      <a:pt x="37" y="90"/>
                    </a:lnTo>
                    <a:lnTo>
                      <a:pt x="46" y="93"/>
                    </a:lnTo>
                    <a:lnTo>
                      <a:pt x="57" y="90"/>
                    </a:lnTo>
                    <a:lnTo>
                      <a:pt x="63" y="88"/>
                    </a:lnTo>
                    <a:lnTo>
                      <a:pt x="73" y="83"/>
                    </a:lnTo>
                    <a:lnTo>
                      <a:pt x="80" y="77"/>
                    </a:lnTo>
                    <a:lnTo>
                      <a:pt x="88" y="70"/>
                    </a:lnTo>
                    <a:lnTo>
                      <a:pt x="90" y="63"/>
                    </a:lnTo>
                    <a:lnTo>
                      <a:pt x="92" y="54"/>
                    </a:lnTo>
                    <a:lnTo>
                      <a:pt x="92" y="48"/>
                    </a:lnTo>
                    <a:lnTo>
                      <a:pt x="90" y="48"/>
                    </a:lnTo>
                    <a:lnTo>
                      <a:pt x="90" y="37"/>
                    </a:lnTo>
                    <a:lnTo>
                      <a:pt x="88" y="31"/>
                    </a:lnTo>
                    <a:lnTo>
                      <a:pt x="83" y="20"/>
                    </a:lnTo>
                    <a:lnTo>
                      <a:pt x="77" y="14"/>
                    </a:lnTo>
                    <a:lnTo>
                      <a:pt x="69" y="10"/>
                    </a:lnTo>
                    <a:lnTo>
                      <a:pt x="63" y="8"/>
                    </a:lnTo>
                    <a:lnTo>
                      <a:pt x="57" y="3"/>
                    </a:lnTo>
                    <a:lnTo>
                      <a:pt x="46" y="3"/>
                    </a:lnTo>
                    <a:lnTo>
                      <a:pt x="37" y="3"/>
                    </a:lnTo>
                    <a:lnTo>
                      <a:pt x="31" y="8"/>
                    </a:lnTo>
                    <a:lnTo>
                      <a:pt x="23" y="10"/>
                    </a:lnTo>
                    <a:lnTo>
                      <a:pt x="17" y="14"/>
                    </a:lnTo>
                    <a:lnTo>
                      <a:pt x="10" y="20"/>
                    </a:lnTo>
                    <a:lnTo>
                      <a:pt x="8" y="31"/>
                    </a:lnTo>
                    <a:lnTo>
                      <a:pt x="3" y="37"/>
                    </a:lnTo>
                    <a:lnTo>
                      <a:pt x="3" y="48"/>
                    </a:lnTo>
                    <a:lnTo>
                      <a:pt x="3" y="54"/>
                    </a:lnTo>
                    <a:lnTo>
                      <a:pt x="8" y="63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3" y="80"/>
                    </a:lnTo>
                    <a:lnTo>
                      <a:pt x="31" y="83"/>
                    </a:lnTo>
                    <a:lnTo>
                      <a:pt x="37" y="88"/>
                    </a:lnTo>
                    <a:lnTo>
                      <a:pt x="46" y="88"/>
                    </a:lnTo>
                    <a:lnTo>
                      <a:pt x="57" y="88"/>
                    </a:lnTo>
                    <a:lnTo>
                      <a:pt x="63" y="83"/>
                    </a:lnTo>
                    <a:lnTo>
                      <a:pt x="69" y="80"/>
                    </a:lnTo>
                    <a:lnTo>
                      <a:pt x="77" y="77"/>
                    </a:lnTo>
                    <a:lnTo>
                      <a:pt x="83" y="70"/>
                    </a:lnTo>
                    <a:lnTo>
                      <a:pt x="88" y="63"/>
                    </a:lnTo>
                    <a:lnTo>
                      <a:pt x="90" y="54"/>
                    </a:lnTo>
                    <a:lnTo>
                      <a:pt x="90" y="48"/>
                    </a:lnTo>
                    <a:lnTo>
                      <a:pt x="92" y="48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19" name="Freeform 1791">
                <a:extLst>
                  <a:ext uri="{FF2B5EF4-FFF2-40B4-BE49-F238E27FC236}">
                    <a16:creationId xmlns:a16="http://schemas.microsoft.com/office/drawing/2014/main" id="{BBBE246B-C855-4E97-AA75-1FCD64D88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254"/>
                <a:ext cx="29" cy="27"/>
              </a:xfrm>
              <a:custGeom>
                <a:avLst/>
                <a:gdLst>
                  <a:gd name="T0" fmla="*/ 87 w 87"/>
                  <a:gd name="T1" fmla="*/ 33 h 83"/>
                  <a:gd name="T2" fmla="*/ 80 w 87"/>
                  <a:gd name="T3" fmla="*/ 16 h 83"/>
                  <a:gd name="T4" fmla="*/ 66 w 87"/>
                  <a:gd name="T5" fmla="*/ 6 h 83"/>
                  <a:gd name="T6" fmla="*/ 54 w 87"/>
                  <a:gd name="T7" fmla="*/ 0 h 83"/>
                  <a:gd name="T8" fmla="*/ 34 w 87"/>
                  <a:gd name="T9" fmla="*/ 0 h 83"/>
                  <a:gd name="T10" fmla="*/ 20 w 87"/>
                  <a:gd name="T11" fmla="*/ 6 h 83"/>
                  <a:gd name="T12" fmla="*/ 7 w 87"/>
                  <a:gd name="T13" fmla="*/ 16 h 83"/>
                  <a:gd name="T14" fmla="*/ 0 w 87"/>
                  <a:gd name="T15" fmla="*/ 33 h 83"/>
                  <a:gd name="T16" fmla="*/ 0 w 87"/>
                  <a:gd name="T17" fmla="*/ 50 h 83"/>
                  <a:gd name="T18" fmla="*/ 7 w 87"/>
                  <a:gd name="T19" fmla="*/ 67 h 83"/>
                  <a:gd name="T20" fmla="*/ 20 w 87"/>
                  <a:gd name="T21" fmla="*/ 76 h 83"/>
                  <a:gd name="T22" fmla="*/ 34 w 87"/>
                  <a:gd name="T23" fmla="*/ 83 h 83"/>
                  <a:gd name="T24" fmla="*/ 54 w 87"/>
                  <a:gd name="T25" fmla="*/ 83 h 83"/>
                  <a:gd name="T26" fmla="*/ 66 w 87"/>
                  <a:gd name="T27" fmla="*/ 76 h 83"/>
                  <a:gd name="T28" fmla="*/ 80 w 87"/>
                  <a:gd name="T29" fmla="*/ 67 h 83"/>
                  <a:gd name="T30" fmla="*/ 87 w 87"/>
                  <a:gd name="T31" fmla="*/ 50 h 83"/>
                  <a:gd name="T32" fmla="*/ 85 w 87"/>
                  <a:gd name="T33" fmla="*/ 43 h 83"/>
                  <a:gd name="T34" fmla="*/ 80 w 87"/>
                  <a:gd name="T35" fmla="*/ 27 h 83"/>
                  <a:gd name="T36" fmla="*/ 70 w 87"/>
                  <a:gd name="T37" fmla="*/ 13 h 83"/>
                  <a:gd name="T38" fmla="*/ 57 w 87"/>
                  <a:gd name="T39" fmla="*/ 6 h 83"/>
                  <a:gd name="T40" fmla="*/ 43 w 87"/>
                  <a:gd name="T41" fmla="*/ 4 h 83"/>
                  <a:gd name="T42" fmla="*/ 28 w 87"/>
                  <a:gd name="T43" fmla="*/ 6 h 83"/>
                  <a:gd name="T44" fmla="*/ 17 w 87"/>
                  <a:gd name="T45" fmla="*/ 13 h 83"/>
                  <a:gd name="T46" fmla="*/ 7 w 87"/>
                  <a:gd name="T47" fmla="*/ 27 h 83"/>
                  <a:gd name="T48" fmla="*/ 5 w 87"/>
                  <a:gd name="T49" fmla="*/ 43 h 83"/>
                  <a:gd name="T50" fmla="*/ 7 w 87"/>
                  <a:gd name="T51" fmla="*/ 56 h 83"/>
                  <a:gd name="T52" fmla="*/ 17 w 87"/>
                  <a:gd name="T53" fmla="*/ 69 h 83"/>
                  <a:gd name="T54" fmla="*/ 28 w 87"/>
                  <a:gd name="T55" fmla="*/ 76 h 83"/>
                  <a:gd name="T56" fmla="*/ 43 w 87"/>
                  <a:gd name="T57" fmla="*/ 79 h 83"/>
                  <a:gd name="T58" fmla="*/ 57 w 87"/>
                  <a:gd name="T59" fmla="*/ 76 h 83"/>
                  <a:gd name="T60" fmla="*/ 70 w 87"/>
                  <a:gd name="T61" fmla="*/ 69 h 83"/>
                  <a:gd name="T62" fmla="*/ 80 w 87"/>
                  <a:gd name="T63" fmla="*/ 56 h 83"/>
                  <a:gd name="T64" fmla="*/ 85 w 87"/>
                  <a:gd name="T65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3">
                    <a:moveTo>
                      <a:pt x="87" y="43"/>
                    </a:moveTo>
                    <a:lnTo>
                      <a:pt x="87" y="33"/>
                    </a:lnTo>
                    <a:lnTo>
                      <a:pt x="85" y="27"/>
                    </a:lnTo>
                    <a:lnTo>
                      <a:pt x="80" y="16"/>
                    </a:lnTo>
                    <a:lnTo>
                      <a:pt x="74" y="10"/>
                    </a:lnTo>
                    <a:lnTo>
                      <a:pt x="66" y="6"/>
                    </a:lnTo>
                    <a:lnTo>
                      <a:pt x="60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7" y="16"/>
                    </a:lnTo>
                    <a:lnTo>
                      <a:pt x="5" y="27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5" y="59"/>
                    </a:lnTo>
                    <a:lnTo>
                      <a:pt x="7" y="67"/>
                    </a:lnTo>
                    <a:lnTo>
                      <a:pt x="14" y="73"/>
                    </a:lnTo>
                    <a:lnTo>
                      <a:pt x="20" y="76"/>
                    </a:lnTo>
                    <a:lnTo>
                      <a:pt x="28" y="79"/>
                    </a:lnTo>
                    <a:lnTo>
                      <a:pt x="34" y="83"/>
                    </a:lnTo>
                    <a:lnTo>
                      <a:pt x="43" y="83"/>
                    </a:lnTo>
                    <a:lnTo>
                      <a:pt x="54" y="83"/>
                    </a:lnTo>
                    <a:lnTo>
                      <a:pt x="60" y="79"/>
                    </a:lnTo>
                    <a:lnTo>
                      <a:pt x="66" y="76"/>
                    </a:lnTo>
                    <a:lnTo>
                      <a:pt x="74" y="73"/>
                    </a:lnTo>
                    <a:lnTo>
                      <a:pt x="80" y="67"/>
                    </a:lnTo>
                    <a:lnTo>
                      <a:pt x="85" y="59"/>
                    </a:lnTo>
                    <a:lnTo>
                      <a:pt x="87" y="50"/>
                    </a:lnTo>
                    <a:lnTo>
                      <a:pt x="87" y="43"/>
                    </a:lnTo>
                    <a:lnTo>
                      <a:pt x="85" y="43"/>
                    </a:lnTo>
                    <a:lnTo>
                      <a:pt x="80" y="33"/>
                    </a:lnTo>
                    <a:lnTo>
                      <a:pt x="80" y="27"/>
                    </a:lnTo>
                    <a:lnTo>
                      <a:pt x="77" y="19"/>
                    </a:lnTo>
                    <a:lnTo>
                      <a:pt x="70" y="13"/>
                    </a:lnTo>
                    <a:lnTo>
                      <a:pt x="64" y="10"/>
                    </a:lnTo>
                    <a:lnTo>
                      <a:pt x="57" y="6"/>
                    </a:lnTo>
                    <a:lnTo>
                      <a:pt x="51" y="4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28" y="6"/>
                    </a:lnTo>
                    <a:lnTo>
                      <a:pt x="20" y="10"/>
                    </a:lnTo>
                    <a:lnTo>
                      <a:pt x="17" y="13"/>
                    </a:lnTo>
                    <a:lnTo>
                      <a:pt x="11" y="19"/>
                    </a:lnTo>
                    <a:lnTo>
                      <a:pt x="7" y="27"/>
                    </a:lnTo>
                    <a:lnTo>
                      <a:pt x="5" y="33"/>
                    </a:lnTo>
                    <a:lnTo>
                      <a:pt x="5" y="43"/>
                    </a:lnTo>
                    <a:lnTo>
                      <a:pt x="5" y="50"/>
                    </a:lnTo>
                    <a:lnTo>
                      <a:pt x="7" y="56"/>
                    </a:lnTo>
                    <a:lnTo>
                      <a:pt x="11" y="63"/>
                    </a:lnTo>
                    <a:lnTo>
                      <a:pt x="17" y="69"/>
                    </a:lnTo>
                    <a:lnTo>
                      <a:pt x="20" y="73"/>
                    </a:lnTo>
                    <a:lnTo>
                      <a:pt x="28" y="76"/>
                    </a:lnTo>
                    <a:lnTo>
                      <a:pt x="37" y="79"/>
                    </a:lnTo>
                    <a:lnTo>
                      <a:pt x="43" y="79"/>
                    </a:lnTo>
                    <a:lnTo>
                      <a:pt x="51" y="79"/>
                    </a:lnTo>
                    <a:lnTo>
                      <a:pt x="57" y="76"/>
                    </a:lnTo>
                    <a:lnTo>
                      <a:pt x="64" y="73"/>
                    </a:lnTo>
                    <a:lnTo>
                      <a:pt x="70" y="69"/>
                    </a:lnTo>
                    <a:lnTo>
                      <a:pt x="77" y="63"/>
                    </a:lnTo>
                    <a:lnTo>
                      <a:pt x="80" y="56"/>
                    </a:lnTo>
                    <a:lnTo>
                      <a:pt x="80" y="50"/>
                    </a:lnTo>
                    <a:lnTo>
                      <a:pt x="85" y="43"/>
                    </a:lnTo>
                    <a:lnTo>
                      <a:pt x="87" y="43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0" name="Freeform 1792">
                <a:extLst>
                  <a:ext uri="{FF2B5EF4-FFF2-40B4-BE49-F238E27FC236}">
                    <a16:creationId xmlns:a16="http://schemas.microsoft.com/office/drawing/2014/main" id="{4FF79731-C244-412E-A596-CBDB8503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9" y="2255"/>
                <a:ext cx="27" cy="25"/>
              </a:xfrm>
              <a:custGeom>
                <a:avLst/>
                <a:gdLst>
                  <a:gd name="T0" fmla="*/ 76 w 80"/>
                  <a:gd name="T1" fmla="*/ 29 h 75"/>
                  <a:gd name="T2" fmla="*/ 72 w 80"/>
                  <a:gd name="T3" fmla="*/ 15 h 75"/>
                  <a:gd name="T4" fmla="*/ 60 w 80"/>
                  <a:gd name="T5" fmla="*/ 6 h 75"/>
                  <a:gd name="T6" fmla="*/ 46 w 80"/>
                  <a:gd name="T7" fmla="*/ 0 h 75"/>
                  <a:gd name="T8" fmla="*/ 32 w 80"/>
                  <a:gd name="T9" fmla="*/ 0 h 75"/>
                  <a:gd name="T10" fmla="*/ 15 w 80"/>
                  <a:gd name="T11" fmla="*/ 6 h 75"/>
                  <a:gd name="T12" fmla="*/ 6 w 80"/>
                  <a:gd name="T13" fmla="*/ 15 h 75"/>
                  <a:gd name="T14" fmla="*/ 0 w 80"/>
                  <a:gd name="T15" fmla="*/ 29 h 75"/>
                  <a:gd name="T16" fmla="*/ 0 w 80"/>
                  <a:gd name="T17" fmla="*/ 46 h 75"/>
                  <a:gd name="T18" fmla="*/ 6 w 80"/>
                  <a:gd name="T19" fmla="*/ 59 h 75"/>
                  <a:gd name="T20" fmla="*/ 15 w 80"/>
                  <a:gd name="T21" fmla="*/ 69 h 75"/>
                  <a:gd name="T22" fmla="*/ 32 w 80"/>
                  <a:gd name="T23" fmla="*/ 75 h 75"/>
                  <a:gd name="T24" fmla="*/ 46 w 80"/>
                  <a:gd name="T25" fmla="*/ 75 h 75"/>
                  <a:gd name="T26" fmla="*/ 60 w 80"/>
                  <a:gd name="T27" fmla="*/ 69 h 75"/>
                  <a:gd name="T28" fmla="*/ 72 w 80"/>
                  <a:gd name="T29" fmla="*/ 59 h 75"/>
                  <a:gd name="T30" fmla="*/ 76 w 80"/>
                  <a:gd name="T31" fmla="*/ 46 h 75"/>
                  <a:gd name="T32" fmla="*/ 72 w 80"/>
                  <a:gd name="T33" fmla="*/ 39 h 75"/>
                  <a:gd name="T34" fmla="*/ 72 w 80"/>
                  <a:gd name="T35" fmla="*/ 23 h 75"/>
                  <a:gd name="T36" fmla="*/ 63 w 80"/>
                  <a:gd name="T37" fmla="*/ 12 h 75"/>
                  <a:gd name="T38" fmla="*/ 53 w 80"/>
                  <a:gd name="T39" fmla="*/ 6 h 75"/>
                  <a:gd name="T40" fmla="*/ 40 w 80"/>
                  <a:gd name="T41" fmla="*/ 2 h 75"/>
                  <a:gd name="T42" fmla="*/ 26 w 80"/>
                  <a:gd name="T43" fmla="*/ 6 h 75"/>
                  <a:gd name="T44" fmla="*/ 13 w 80"/>
                  <a:gd name="T45" fmla="*/ 12 h 75"/>
                  <a:gd name="T46" fmla="*/ 6 w 80"/>
                  <a:gd name="T47" fmla="*/ 23 h 75"/>
                  <a:gd name="T48" fmla="*/ 3 w 80"/>
                  <a:gd name="T49" fmla="*/ 39 h 75"/>
                  <a:gd name="T50" fmla="*/ 6 w 80"/>
                  <a:gd name="T51" fmla="*/ 52 h 75"/>
                  <a:gd name="T52" fmla="*/ 13 w 80"/>
                  <a:gd name="T53" fmla="*/ 63 h 75"/>
                  <a:gd name="T54" fmla="*/ 26 w 80"/>
                  <a:gd name="T55" fmla="*/ 69 h 75"/>
                  <a:gd name="T56" fmla="*/ 40 w 80"/>
                  <a:gd name="T57" fmla="*/ 72 h 75"/>
                  <a:gd name="T58" fmla="*/ 53 w 80"/>
                  <a:gd name="T59" fmla="*/ 69 h 75"/>
                  <a:gd name="T60" fmla="*/ 63 w 80"/>
                  <a:gd name="T61" fmla="*/ 63 h 75"/>
                  <a:gd name="T62" fmla="*/ 72 w 80"/>
                  <a:gd name="T63" fmla="*/ 52 h 75"/>
                  <a:gd name="T64" fmla="*/ 72 w 80"/>
                  <a:gd name="T6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75">
                    <a:moveTo>
                      <a:pt x="80" y="39"/>
                    </a:moveTo>
                    <a:lnTo>
                      <a:pt x="76" y="29"/>
                    </a:lnTo>
                    <a:lnTo>
                      <a:pt x="76" y="23"/>
                    </a:lnTo>
                    <a:lnTo>
                      <a:pt x="72" y="15"/>
                    </a:lnTo>
                    <a:lnTo>
                      <a:pt x="65" y="9"/>
                    </a:lnTo>
                    <a:lnTo>
                      <a:pt x="60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3" y="9"/>
                    </a:lnTo>
                    <a:lnTo>
                      <a:pt x="6" y="15"/>
                    </a:lnTo>
                    <a:lnTo>
                      <a:pt x="3" y="23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0" y="46"/>
                    </a:lnTo>
                    <a:lnTo>
                      <a:pt x="3" y="52"/>
                    </a:lnTo>
                    <a:lnTo>
                      <a:pt x="6" y="59"/>
                    </a:lnTo>
                    <a:lnTo>
                      <a:pt x="13" y="65"/>
                    </a:lnTo>
                    <a:lnTo>
                      <a:pt x="15" y="69"/>
                    </a:lnTo>
                    <a:lnTo>
                      <a:pt x="23" y="72"/>
                    </a:lnTo>
                    <a:lnTo>
                      <a:pt x="32" y="75"/>
                    </a:lnTo>
                    <a:lnTo>
                      <a:pt x="40" y="75"/>
                    </a:lnTo>
                    <a:lnTo>
                      <a:pt x="46" y="75"/>
                    </a:lnTo>
                    <a:lnTo>
                      <a:pt x="53" y="72"/>
                    </a:lnTo>
                    <a:lnTo>
                      <a:pt x="60" y="69"/>
                    </a:lnTo>
                    <a:lnTo>
                      <a:pt x="65" y="65"/>
                    </a:lnTo>
                    <a:lnTo>
                      <a:pt x="72" y="59"/>
                    </a:lnTo>
                    <a:lnTo>
                      <a:pt x="76" y="52"/>
                    </a:lnTo>
                    <a:lnTo>
                      <a:pt x="76" y="46"/>
                    </a:lnTo>
                    <a:lnTo>
                      <a:pt x="80" y="39"/>
                    </a:lnTo>
                    <a:lnTo>
                      <a:pt x="72" y="39"/>
                    </a:lnTo>
                    <a:lnTo>
                      <a:pt x="72" y="29"/>
                    </a:lnTo>
                    <a:lnTo>
                      <a:pt x="72" y="23"/>
                    </a:lnTo>
                    <a:lnTo>
                      <a:pt x="70" y="19"/>
                    </a:lnTo>
                    <a:lnTo>
                      <a:pt x="63" y="12"/>
                    </a:lnTo>
                    <a:lnTo>
                      <a:pt x="60" y="9"/>
                    </a:lnTo>
                    <a:lnTo>
                      <a:pt x="53" y="6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2" y="2"/>
                    </a:lnTo>
                    <a:lnTo>
                      <a:pt x="26" y="6"/>
                    </a:lnTo>
                    <a:lnTo>
                      <a:pt x="20" y="9"/>
                    </a:lnTo>
                    <a:lnTo>
                      <a:pt x="13" y="12"/>
                    </a:lnTo>
                    <a:lnTo>
                      <a:pt x="9" y="19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3" y="39"/>
                    </a:lnTo>
                    <a:lnTo>
                      <a:pt x="6" y="46"/>
                    </a:lnTo>
                    <a:lnTo>
                      <a:pt x="6" y="52"/>
                    </a:lnTo>
                    <a:lnTo>
                      <a:pt x="9" y="55"/>
                    </a:lnTo>
                    <a:lnTo>
                      <a:pt x="13" y="63"/>
                    </a:lnTo>
                    <a:lnTo>
                      <a:pt x="20" y="65"/>
                    </a:lnTo>
                    <a:lnTo>
                      <a:pt x="26" y="69"/>
                    </a:lnTo>
                    <a:lnTo>
                      <a:pt x="32" y="72"/>
                    </a:lnTo>
                    <a:lnTo>
                      <a:pt x="40" y="72"/>
                    </a:lnTo>
                    <a:lnTo>
                      <a:pt x="46" y="72"/>
                    </a:lnTo>
                    <a:lnTo>
                      <a:pt x="53" y="69"/>
                    </a:lnTo>
                    <a:lnTo>
                      <a:pt x="60" y="65"/>
                    </a:lnTo>
                    <a:lnTo>
                      <a:pt x="63" y="63"/>
                    </a:lnTo>
                    <a:lnTo>
                      <a:pt x="70" y="55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72" y="39"/>
                    </a:lnTo>
                    <a:lnTo>
                      <a:pt x="80" y="39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1" name="Freeform 1793">
                <a:extLst>
                  <a:ext uri="{FF2B5EF4-FFF2-40B4-BE49-F238E27FC236}">
                    <a16:creationId xmlns:a16="http://schemas.microsoft.com/office/drawing/2014/main" id="{0EB924AE-BF4F-46E7-96F4-6437E79A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256"/>
                <a:ext cx="23" cy="23"/>
              </a:xfrm>
              <a:custGeom>
                <a:avLst/>
                <a:gdLst>
                  <a:gd name="T0" fmla="*/ 70 w 70"/>
                  <a:gd name="T1" fmla="*/ 27 h 70"/>
                  <a:gd name="T2" fmla="*/ 67 w 70"/>
                  <a:gd name="T3" fmla="*/ 17 h 70"/>
                  <a:gd name="T4" fmla="*/ 57 w 70"/>
                  <a:gd name="T5" fmla="*/ 7 h 70"/>
                  <a:gd name="T6" fmla="*/ 44 w 70"/>
                  <a:gd name="T7" fmla="*/ 0 h 70"/>
                  <a:gd name="T8" fmla="*/ 30 w 70"/>
                  <a:gd name="T9" fmla="*/ 0 h 70"/>
                  <a:gd name="T10" fmla="*/ 17 w 70"/>
                  <a:gd name="T11" fmla="*/ 7 h 70"/>
                  <a:gd name="T12" fmla="*/ 7 w 70"/>
                  <a:gd name="T13" fmla="*/ 17 h 70"/>
                  <a:gd name="T14" fmla="*/ 4 w 70"/>
                  <a:gd name="T15" fmla="*/ 27 h 70"/>
                  <a:gd name="T16" fmla="*/ 4 w 70"/>
                  <a:gd name="T17" fmla="*/ 44 h 70"/>
                  <a:gd name="T18" fmla="*/ 7 w 70"/>
                  <a:gd name="T19" fmla="*/ 53 h 70"/>
                  <a:gd name="T20" fmla="*/ 17 w 70"/>
                  <a:gd name="T21" fmla="*/ 63 h 70"/>
                  <a:gd name="T22" fmla="*/ 30 w 70"/>
                  <a:gd name="T23" fmla="*/ 70 h 70"/>
                  <a:gd name="T24" fmla="*/ 44 w 70"/>
                  <a:gd name="T25" fmla="*/ 70 h 70"/>
                  <a:gd name="T26" fmla="*/ 57 w 70"/>
                  <a:gd name="T27" fmla="*/ 63 h 70"/>
                  <a:gd name="T28" fmla="*/ 67 w 70"/>
                  <a:gd name="T29" fmla="*/ 53 h 70"/>
                  <a:gd name="T30" fmla="*/ 70 w 70"/>
                  <a:gd name="T31" fmla="*/ 44 h 70"/>
                  <a:gd name="T32" fmla="*/ 67 w 70"/>
                  <a:gd name="T33" fmla="*/ 37 h 70"/>
                  <a:gd name="T34" fmla="*/ 67 w 70"/>
                  <a:gd name="T35" fmla="*/ 23 h 70"/>
                  <a:gd name="T36" fmla="*/ 61 w 70"/>
                  <a:gd name="T37" fmla="*/ 13 h 70"/>
                  <a:gd name="T38" fmla="*/ 50 w 70"/>
                  <a:gd name="T39" fmla="*/ 7 h 70"/>
                  <a:gd name="T40" fmla="*/ 38 w 70"/>
                  <a:gd name="T41" fmla="*/ 4 h 70"/>
                  <a:gd name="T42" fmla="*/ 23 w 70"/>
                  <a:gd name="T43" fmla="*/ 7 h 70"/>
                  <a:gd name="T44" fmla="*/ 13 w 70"/>
                  <a:gd name="T45" fmla="*/ 13 h 70"/>
                  <a:gd name="T46" fmla="*/ 7 w 70"/>
                  <a:gd name="T47" fmla="*/ 23 h 70"/>
                  <a:gd name="T48" fmla="*/ 7 w 70"/>
                  <a:gd name="T49" fmla="*/ 37 h 70"/>
                  <a:gd name="T50" fmla="*/ 7 w 70"/>
                  <a:gd name="T51" fmla="*/ 47 h 70"/>
                  <a:gd name="T52" fmla="*/ 13 w 70"/>
                  <a:gd name="T53" fmla="*/ 57 h 70"/>
                  <a:gd name="T54" fmla="*/ 23 w 70"/>
                  <a:gd name="T55" fmla="*/ 63 h 70"/>
                  <a:gd name="T56" fmla="*/ 38 w 70"/>
                  <a:gd name="T57" fmla="*/ 67 h 70"/>
                  <a:gd name="T58" fmla="*/ 50 w 70"/>
                  <a:gd name="T59" fmla="*/ 63 h 70"/>
                  <a:gd name="T60" fmla="*/ 61 w 70"/>
                  <a:gd name="T61" fmla="*/ 57 h 70"/>
                  <a:gd name="T62" fmla="*/ 67 w 70"/>
                  <a:gd name="T63" fmla="*/ 47 h 70"/>
                  <a:gd name="T64" fmla="*/ 67 w 70"/>
                  <a:gd name="T65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0">
                    <a:moveTo>
                      <a:pt x="70" y="37"/>
                    </a:moveTo>
                    <a:lnTo>
                      <a:pt x="70" y="27"/>
                    </a:lnTo>
                    <a:lnTo>
                      <a:pt x="70" y="21"/>
                    </a:lnTo>
                    <a:lnTo>
                      <a:pt x="67" y="17"/>
                    </a:lnTo>
                    <a:lnTo>
                      <a:pt x="61" y="10"/>
                    </a:lnTo>
                    <a:lnTo>
                      <a:pt x="57" y="7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7" y="17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0" y="37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0" y="61"/>
                    </a:lnTo>
                    <a:lnTo>
                      <a:pt x="17" y="63"/>
                    </a:lnTo>
                    <a:lnTo>
                      <a:pt x="23" y="67"/>
                    </a:lnTo>
                    <a:lnTo>
                      <a:pt x="30" y="70"/>
                    </a:lnTo>
                    <a:lnTo>
                      <a:pt x="38" y="70"/>
                    </a:lnTo>
                    <a:lnTo>
                      <a:pt x="44" y="70"/>
                    </a:lnTo>
                    <a:lnTo>
                      <a:pt x="50" y="67"/>
                    </a:lnTo>
                    <a:lnTo>
                      <a:pt x="57" y="63"/>
                    </a:lnTo>
                    <a:lnTo>
                      <a:pt x="61" y="61"/>
                    </a:lnTo>
                    <a:lnTo>
                      <a:pt x="67" y="53"/>
                    </a:lnTo>
                    <a:lnTo>
                      <a:pt x="70" y="50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67" y="37"/>
                    </a:lnTo>
                    <a:lnTo>
                      <a:pt x="67" y="30"/>
                    </a:lnTo>
                    <a:lnTo>
                      <a:pt x="67" y="23"/>
                    </a:lnTo>
                    <a:lnTo>
                      <a:pt x="63" y="17"/>
                    </a:lnTo>
                    <a:lnTo>
                      <a:pt x="61" y="13"/>
                    </a:lnTo>
                    <a:lnTo>
                      <a:pt x="53" y="10"/>
                    </a:lnTo>
                    <a:lnTo>
                      <a:pt x="50" y="7"/>
                    </a:lnTo>
                    <a:lnTo>
                      <a:pt x="44" y="4"/>
                    </a:lnTo>
                    <a:lnTo>
                      <a:pt x="38" y="4"/>
                    </a:lnTo>
                    <a:lnTo>
                      <a:pt x="30" y="4"/>
                    </a:lnTo>
                    <a:lnTo>
                      <a:pt x="23" y="7"/>
                    </a:lnTo>
                    <a:lnTo>
                      <a:pt x="21" y="10"/>
                    </a:lnTo>
                    <a:lnTo>
                      <a:pt x="13" y="13"/>
                    </a:lnTo>
                    <a:lnTo>
                      <a:pt x="10" y="17"/>
                    </a:lnTo>
                    <a:lnTo>
                      <a:pt x="7" y="23"/>
                    </a:lnTo>
                    <a:lnTo>
                      <a:pt x="7" y="30"/>
                    </a:lnTo>
                    <a:lnTo>
                      <a:pt x="7" y="37"/>
                    </a:lnTo>
                    <a:lnTo>
                      <a:pt x="7" y="40"/>
                    </a:lnTo>
                    <a:lnTo>
                      <a:pt x="7" y="47"/>
                    </a:lnTo>
                    <a:lnTo>
                      <a:pt x="10" y="53"/>
                    </a:lnTo>
                    <a:lnTo>
                      <a:pt x="13" y="57"/>
                    </a:lnTo>
                    <a:lnTo>
                      <a:pt x="21" y="61"/>
                    </a:lnTo>
                    <a:lnTo>
                      <a:pt x="23" y="63"/>
                    </a:lnTo>
                    <a:lnTo>
                      <a:pt x="30" y="67"/>
                    </a:lnTo>
                    <a:lnTo>
                      <a:pt x="38" y="67"/>
                    </a:lnTo>
                    <a:lnTo>
                      <a:pt x="44" y="67"/>
                    </a:lnTo>
                    <a:lnTo>
                      <a:pt x="50" y="63"/>
                    </a:lnTo>
                    <a:lnTo>
                      <a:pt x="53" y="61"/>
                    </a:lnTo>
                    <a:lnTo>
                      <a:pt x="61" y="57"/>
                    </a:lnTo>
                    <a:lnTo>
                      <a:pt x="63" y="53"/>
                    </a:lnTo>
                    <a:lnTo>
                      <a:pt x="67" y="47"/>
                    </a:lnTo>
                    <a:lnTo>
                      <a:pt x="67" y="40"/>
                    </a:lnTo>
                    <a:lnTo>
                      <a:pt x="67" y="37"/>
                    </a:lnTo>
                    <a:lnTo>
                      <a:pt x="70" y="37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2" name="Freeform 1794">
                <a:extLst>
                  <a:ext uri="{FF2B5EF4-FFF2-40B4-BE49-F238E27FC236}">
                    <a16:creationId xmlns:a16="http://schemas.microsoft.com/office/drawing/2014/main" id="{7451C83B-AD9D-4BD3-ABFC-F628FC08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257"/>
                <a:ext cx="20" cy="21"/>
              </a:xfrm>
              <a:custGeom>
                <a:avLst/>
                <a:gdLst>
                  <a:gd name="T0" fmla="*/ 61 w 61"/>
                  <a:gd name="T1" fmla="*/ 26 h 63"/>
                  <a:gd name="T2" fmla="*/ 56 w 61"/>
                  <a:gd name="T3" fmla="*/ 13 h 63"/>
                  <a:gd name="T4" fmla="*/ 46 w 61"/>
                  <a:gd name="T5" fmla="*/ 6 h 63"/>
                  <a:gd name="T6" fmla="*/ 37 w 61"/>
                  <a:gd name="T7" fmla="*/ 0 h 63"/>
                  <a:gd name="T8" fmla="*/ 23 w 61"/>
                  <a:gd name="T9" fmla="*/ 0 h 63"/>
                  <a:gd name="T10" fmla="*/ 14 w 61"/>
                  <a:gd name="T11" fmla="*/ 6 h 63"/>
                  <a:gd name="T12" fmla="*/ 4 w 61"/>
                  <a:gd name="T13" fmla="*/ 13 h 63"/>
                  <a:gd name="T14" fmla="*/ 0 w 61"/>
                  <a:gd name="T15" fmla="*/ 26 h 63"/>
                  <a:gd name="T16" fmla="*/ 0 w 61"/>
                  <a:gd name="T17" fmla="*/ 36 h 63"/>
                  <a:gd name="T18" fmla="*/ 4 w 61"/>
                  <a:gd name="T19" fmla="*/ 49 h 63"/>
                  <a:gd name="T20" fmla="*/ 14 w 61"/>
                  <a:gd name="T21" fmla="*/ 57 h 63"/>
                  <a:gd name="T22" fmla="*/ 23 w 61"/>
                  <a:gd name="T23" fmla="*/ 63 h 63"/>
                  <a:gd name="T24" fmla="*/ 37 w 61"/>
                  <a:gd name="T25" fmla="*/ 63 h 63"/>
                  <a:gd name="T26" fmla="*/ 46 w 61"/>
                  <a:gd name="T27" fmla="*/ 57 h 63"/>
                  <a:gd name="T28" fmla="*/ 56 w 61"/>
                  <a:gd name="T29" fmla="*/ 49 h 63"/>
                  <a:gd name="T30" fmla="*/ 61 w 61"/>
                  <a:gd name="T31" fmla="*/ 36 h 63"/>
                  <a:gd name="T32" fmla="*/ 56 w 61"/>
                  <a:gd name="T33" fmla="*/ 33 h 63"/>
                  <a:gd name="T34" fmla="*/ 54 w 61"/>
                  <a:gd name="T35" fmla="*/ 19 h 63"/>
                  <a:gd name="T36" fmla="*/ 51 w 61"/>
                  <a:gd name="T37" fmla="*/ 13 h 63"/>
                  <a:gd name="T38" fmla="*/ 40 w 61"/>
                  <a:gd name="T39" fmla="*/ 6 h 63"/>
                  <a:gd name="T40" fmla="*/ 31 w 61"/>
                  <a:gd name="T41" fmla="*/ 3 h 63"/>
                  <a:gd name="T42" fmla="*/ 21 w 61"/>
                  <a:gd name="T43" fmla="*/ 6 h 63"/>
                  <a:gd name="T44" fmla="*/ 11 w 61"/>
                  <a:gd name="T45" fmla="*/ 13 h 63"/>
                  <a:gd name="T46" fmla="*/ 4 w 61"/>
                  <a:gd name="T47" fmla="*/ 19 h 63"/>
                  <a:gd name="T48" fmla="*/ 4 w 61"/>
                  <a:gd name="T49" fmla="*/ 33 h 63"/>
                  <a:gd name="T50" fmla="*/ 4 w 61"/>
                  <a:gd name="T51" fmla="*/ 43 h 63"/>
                  <a:gd name="T52" fmla="*/ 11 w 61"/>
                  <a:gd name="T53" fmla="*/ 49 h 63"/>
                  <a:gd name="T54" fmla="*/ 21 w 61"/>
                  <a:gd name="T55" fmla="*/ 57 h 63"/>
                  <a:gd name="T56" fmla="*/ 31 w 61"/>
                  <a:gd name="T57" fmla="*/ 59 h 63"/>
                  <a:gd name="T58" fmla="*/ 40 w 61"/>
                  <a:gd name="T59" fmla="*/ 57 h 63"/>
                  <a:gd name="T60" fmla="*/ 51 w 61"/>
                  <a:gd name="T61" fmla="*/ 49 h 63"/>
                  <a:gd name="T62" fmla="*/ 54 w 61"/>
                  <a:gd name="T63" fmla="*/ 43 h 63"/>
                  <a:gd name="T64" fmla="*/ 56 w 61"/>
                  <a:gd name="T65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3">
                    <a:moveTo>
                      <a:pt x="61" y="33"/>
                    </a:moveTo>
                    <a:lnTo>
                      <a:pt x="61" y="26"/>
                    </a:lnTo>
                    <a:lnTo>
                      <a:pt x="61" y="19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46" y="6"/>
                    </a:lnTo>
                    <a:lnTo>
                      <a:pt x="44" y="3"/>
                    </a:lnTo>
                    <a:lnTo>
                      <a:pt x="37" y="0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4" y="6"/>
                    </a:lnTo>
                    <a:lnTo>
                      <a:pt x="6" y="9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14" y="57"/>
                    </a:lnTo>
                    <a:lnTo>
                      <a:pt x="17" y="59"/>
                    </a:lnTo>
                    <a:lnTo>
                      <a:pt x="23" y="63"/>
                    </a:lnTo>
                    <a:lnTo>
                      <a:pt x="31" y="63"/>
                    </a:lnTo>
                    <a:lnTo>
                      <a:pt x="37" y="63"/>
                    </a:lnTo>
                    <a:lnTo>
                      <a:pt x="44" y="59"/>
                    </a:lnTo>
                    <a:lnTo>
                      <a:pt x="46" y="57"/>
                    </a:lnTo>
                    <a:lnTo>
                      <a:pt x="54" y="53"/>
                    </a:lnTo>
                    <a:lnTo>
                      <a:pt x="56" y="49"/>
                    </a:lnTo>
                    <a:lnTo>
                      <a:pt x="61" y="43"/>
                    </a:lnTo>
                    <a:lnTo>
                      <a:pt x="61" y="36"/>
                    </a:lnTo>
                    <a:lnTo>
                      <a:pt x="61" y="33"/>
                    </a:lnTo>
                    <a:lnTo>
                      <a:pt x="56" y="33"/>
                    </a:lnTo>
                    <a:lnTo>
                      <a:pt x="56" y="26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1" y="13"/>
                    </a:lnTo>
                    <a:lnTo>
                      <a:pt x="46" y="9"/>
                    </a:lnTo>
                    <a:lnTo>
                      <a:pt x="40" y="6"/>
                    </a:lnTo>
                    <a:lnTo>
                      <a:pt x="37" y="6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4" y="9"/>
                    </a:lnTo>
                    <a:lnTo>
                      <a:pt x="11" y="13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4" y="26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4" y="43"/>
                    </a:lnTo>
                    <a:lnTo>
                      <a:pt x="6" y="46"/>
                    </a:lnTo>
                    <a:lnTo>
                      <a:pt x="11" y="49"/>
                    </a:lnTo>
                    <a:lnTo>
                      <a:pt x="14" y="53"/>
                    </a:lnTo>
                    <a:lnTo>
                      <a:pt x="21" y="57"/>
                    </a:lnTo>
                    <a:lnTo>
                      <a:pt x="23" y="59"/>
                    </a:lnTo>
                    <a:lnTo>
                      <a:pt x="31" y="59"/>
                    </a:lnTo>
                    <a:lnTo>
                      <a:pt x="37" y="59"/>
                    </a:lnTo>
                    <a:lnTo>
                      <a:pt x="40" y="57"/>
                    </a:lnTo>
                    <a:lnTo>
                      <a:pt x="46" y="53"/>
                    </a:lnTo>
                    <a:lnTo>
                      <a:pt x="51" y="49"/>
                    </a:lnTo>
                    <a:lnTo>
                      <a:pt x="54" y="46"/>
                    </a:lnTo>
                    <a:lnTo>
                      <a:pt x="54" y="43"/>
                    </a:lnTo>
                    <a:lnTo>
                      <a:pt x="56" y="36"/>
                    </a:lnTo>
                    <a:lnTo>
                      <a:pt x="56" y="33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3" name="Freeform 1795">
                <a:extLst>
                  <a:ext uri="{FF2B5EF4-FFF2-40B4-BE49-F238E27FC236}">
                    <a16:creationId xmlns:a16="http://schemas.microsoft.com/office/drawing/2014/main" id="{DA9B631C-7CC8-4CC5-BB47-4A4BF433F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58"/>
                <a:ext cx="18" cy="19"/>
              </a:xfrm>
              <a:custGeom>
                <a:avLst/>
                <a:gdLst>
                  <a:gd name="T0" fmla="*/ 52 w 52"/>
                  <a:gd name="T1" fmla="*/ 23 h 56"/>
                  <a:gd name="T2" fmla="*/ 48 w 52"/>
                  <a:gd name="T3" fmla="*/ 14 h 56"/>
                  <a:gd name="T4" fmla="*/ 42 w 52"/>
                  <a:gd name="T5" fmla="*/ 6 h 56"/>
                  <a:gd name="T6" fmla="*/ 32 w 52"/>
                  <a:gd name="T7" fmla="*/ 3 h 56"/>
                  <a:gd name="T8" fmla="*/ 19 w 52"/>
                  <a:gd name="T9" fmla="*/ 3 h 56"/>
                  <a:gd name="T10" fmla="*/ 10 w 52"/>
                  <a:gd name="T11" fmla="*/ 6 h 56"/>
                  <a:gd name="T12" fmla="*/ 2 w 52"/>
                  <a:gd name="T13" fmla="*/ 14 h 56"/>
                  <a:gd name="T14" fmla="*/ 0 w 52"/>
                  <a:gd name="T15" fmla="*/ 23 h 56"/>
                  <a:gd name="T16" fmla="*/ 0 w 52"/>
                  <a:gd name="T17" fmla="*/ 33 h 56"/>
                  <a:gd name="T18" fmla="*/ 2 w 52"/>
                  <a:gd name="T19" fmla="*/ 43 h 56"/>
                  <a:gd name="T20" fmla="*/ 10 w 52"/>
                  <a:gd name="T21" fmla="*/ 50 h 56"/>
                  <a:gd name="T22" fmla="*/ 19 w 52"/>
                  <a:gd name="T23" fmla="*/ 56 h 56"/>
                  <a:gd name="T24" fmla="*/ 32 w 52"/>
                  <a:gd name="T25" fmla="*/ 56 h 56"/>
                  <a:gd name="T26" fmla="*/ 42 w 52"/>
                  <a:gd name="T27" fmla="*/ 50 h 56"/>
                  <a:gd name="T28" fmla="*/ 48 w 52"/>
                  <a:gd name="T29" fmla="*/ 43 h 56"/>
                  <a:gd name="T30" fmla="*/ 52 w 52"/>
                  <a:gd name="T31" fmla="*/ 33 h 56"/>
                  <a:gd name="T32" fmla="*/ 48 w 52"/>
                  <a:gd name="T33" fmla="*/ 30 h 56"/>
                  <a:gd name="T34" fmla="*/ 46 w 52"/>
                  <a:gd name="T35" fmla="*/ 20 h 56"/>
                  <a:gd name="T36" fmla="*/ 42 w 52"/>
                  <a:gd name="T37" fmla="*/ 14 h 56"/>
                  <a:gd name="T38" fmla="*/ 36 w 52"/>
                  <a:gd name="T39" fmla="*/ 6 h 56"/>
                  <a:gd name="T40" fmla="*/ 25 w 52"/>
                  <a:gd name="T41" fmla="*/ 6 h 56"/>
                  <a:gd name="T42" fmla="*/ 17 w 52"/>
                  <a:gd name="T43" fmla="*/ 6 h 56"/>
                  <a:gd name="T44" fmla="*/ 10 w 52"/>
                  <a:gd name="T45" fmla="*/ 14 h 56"/>
                  <a:gd name="T46" fmla="*/ 2 w 52"/>
                  <a:gd name="T47" fmla="*/ 20 h 56"/>
                  <a:gd name="T48" fmla="*/ 2 w 52"/>
                  <a:gd name="T49" fmla="*/ 30 h 56"/>
                  <a:gd name="T50" fmla="*/ 2 w 52"/>
                  <a:gd name="T51" fmla="*/ 37 h 56"/>
                  <a:gd name="T52" fmla="*/ 10 w 52"/>
                  <a:gd name="T53" fmla="*/ 46 h 56"/>
                  <a:gd name="T54" fmla="*/ 17 w 52"/>
                  <a:gd name="T55" fmla="*/ 50 h 56"/>
                  <a:gd name="T56" fmla="*/ 25 w 52"/>
                  <a:gd name="T57" fmla="*/ 54 h 56"/>
                  <a:gd name="T58" fmla="*/ 36 w 52"/>
                  <a:gd name="T59" fmla="*/ 50 h 56"/>
                  <a:gd name="T60" fmla="*/ 42 w 52"/>
                  <a:gd name="T61" fmla="*/ 46 h 56"/>
                  <a:gd name="T62" fmla="*/ 46 w 52"/>
                  <a:gd name="T63" fmla="*/ 37 h 56"/>
                  <a:gd name="T64" fmla="*/ 48 w 52"/>
                  <a:gd name="T65" fmla="*/ 3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6">
                    <a:moveTo>
                      <a:pt x="52" y="30"/>
                    </a:moveTo>
                    <a:lnTo>
                      <a:pt x="52" y="23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5" y="0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25" y="56"/>
                    </a:lnTo>
                    <a:lnTo>
                      <a:pt x="32" y="56"/>
                    </a:lnTo>
                    <a:lnTo>
                      <a:pt x="36" y="54"/>
                    </a:lnTo>
                    <a:lnTo>
                      <a:pt x="42" y="50"/>
                    </a:lnTo>
                    <a:lnTo>
                      <a:pt x="46" y="46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52" y="33"/>
                    </a:lnTo>
                    <a:lnTo>
                      <a:pt x="52" y="30"/>
                    </a:lnTo>
                    <a:lnTo>
                      <a:pt x="48" y="30"/>
                    </a:lnTo>
                    <a:lnTo>
                      <a:pt x="48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2" y="14"/>
                    </a:lnTo>
                    <a:lnTo>
                      <a:pt x="39" y="10"/>
                    </a:lnTo>
                    <a:lnTo>
                      <a:pt x="36" y="6"/>
                    </a:lnTo>
                    <a:lnTo>
                      <a:pt x="29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0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7" y="50"/>
                    </a:lnTo>
                    <a:lnTo>
                      <a:pt x="23" y="50"/>
                    </a:lnTo>
                    <a:lnTo>
                      <a:pt x="25" y="54"/>
                    </a:lnTo>
                    <a:lnTo>
                      <a:pt x="29" y="50"/>
                    </a:lnTo>
                    <a:lnTo>
                      <a:pt x="36" y="50"/>
                    </a:lnTo>
                    <a:lnTo>
                      <a:pt x="39" y="46"/>
                    </a:lnTo>
                    <a:lnTo>
                      <a:pt x="42" y="46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48" y="30"/>
                    </a:ln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4" name="Freeform 1796">
                <a:extLst>
                  <a:ext uri="{FF2B5EF4-FFF2-40B4-BE49-F238E27FC236}">
                    <a16:creationId xmlns:a16="http://schemas.microsoft.com/office/drawing/2014/main" id="{2125CE7C-76C7-4385-B7C3-F15997FEA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60"/>
                <a:ext cx="15" cy="16"/>
              </a:xfrm>
              <a:custGeom>
                <a:avLst/>
                <a:gdLst>
                  <a:gd name="T0" fmla="*/ 46 w 46"/>
                  <a:gd name="T1" fmla="*/ 17 h 47"/>
                  <a:gd name="T2" fmla="*/ 44 w 46"/>
                  <a:gd name="T3" fmla="*/ 10 h 47"/>
                  <a:gd name="T4" fmla="*/ 37 w 46"/>
                  <a:gd name="T5" fmla="*/ 4 h 47"/>
                  <a:gd name="T6" fmla="*/ 27 w 46"/>
                  <a:gd name="T7" fmla="*/ 0 h 47"/>
                  <a:gd name="T8" fmla="*/ 20 w 46"/>
                  <a:gd name="T9" fmla="*/ 0 h 47"/>
                  <a:gd name="T10" fmla="*/ 10 w 46"/>
                  <a:gd name="T11" fmla="*/ 4 h 47"/>
                  <a:gd name="T12" fmla="*/ 4 w 46"/>
                  <a:gd name="T13" fmla="*/ 10 h 47"/>
                  <a:gd name="T14" fmla="*/ 0 w 46"/>
                  <a:gd name="T15" fmla="*/ 17 h 47"/>
                  <a:gd name="T16" fmla="*/ 0 w 46"/>
                  <a:gd name="T17" fmla="*/ 27 h 47"/>
                  <a:gd name="T18" fmla="*/ 4 w 46"/>
                  <a:gd name="T19" fmla="*/ 34 h 47"/>
                  <a:gd name="T20" fmla="*/ 10 w 46"/>
                  <a:gd name="T21" fmla="*/ 40 h 47"/>
                  <a:gd name="T22" fmla="*/ 20 w 46"/>
                  <a:gd name="T23" fmla="*/ 44 h 47"/>
                  <a:gd name="T24" fmla="*/ 27 w 46"/>
                  <a:gd name="T25" fmla="*/ 44 h 47"/>
                  <a:gd name="T26" fmla="*/ 37 w 46"/>
                  <a:gd name="T27" fmla="*/ 40 h 47"/>
                  <a:gd name="T28" fmla="*/ 44 w 46"/>
                  <a:gd name="T29" fmla="*/ 34 h 47"/>
                  <a:gd name="T30" fmla="*/ 46 w 46"/>
                  <a:gd name="T31" fmla="*/ 27 h 47"/>
                  <a:gd name="T32" fmla="*/ 44 w 46"/>
                  <a:gd name="T33" fmla="*/ 25 h 47"/>
                  <a:gd name="T34" fmla="*/ 40 w 46"/>
                  <a:gd name="T35" fmla="*/ 14 h 47"/>
                  <a:gd name="T36" fmla="*/ 37 w 46"/>
                  <a:gd name="T37" fmla="*/ 8 h 47"/>
                  <a:gd name="T38" fmla="*/ 30 w 46"/>
                  <a:gd name="T39" fmla="*/ 4 h 47"/>
                  <a:gd name="T40" fmla="*/ 23 w 46"/>
                  <a:gd name="T41" fmla="*/ 4 h 47"/>
                  <a:gd name="T42" fmla="*/ 17 w 46"/>
                  <a:gd name="T43" fmla="*/ 4 h 47"/>
                  <a:gd name="T44" fmla="*/ 10 w 46"/>
                  <a:gd name="T45" fmla="*/ 8 h 47"/>
                  <a:gd name="T46" fmla="*/ 8 w 46"/>
                  <a:gd name="T47" fmla="*/ 14 h 47"/>
                  <a:gd name="T48" fmla="*/ 4 w 46"/>
                  <a:gd name="T49" fmla="*/ 25 h 47"/>
                  <a:gd name="T50" fmla="*/ 8 w 46"/>
                  <a:gd name="T51" fmla="*/ 30 h 47"/>
                  <a:gd name="T52" fmla="*/ 10 w 46"/>
                  <a:gd name="T53" fmla="*/ 37 h 47"/>
                  <a:gd name="T54" fmla="*/ 17 w 46"/>
                  <a:gd name="T55" fmla="*/ 40 h 47"/>
                  <a:gd name="T56" fmla="*/ 23 w 46"/>
                  <a:gd name="T57" fmla="*/ 40 h 47"/>
                  <a:gd name="T58" fmla="*/ 30 w 46"/>
                  <a:gd name="T59" fmla="*/ 40 h 47"/>
                  <a:gd name="T60" fmla="*/ 37 w 46"/>
                  <a:gd name="T61" fmla="*/ 37 h 47"/>
                  <a:gd name="T62" fmla="*/ 40 w 46"/>
                  <a:gd name="T63" fmla="*/ 30 h 47"/>
                  <a:gd name="T64" fmla="*/ 44 w 46"/>
                  <a:gd name="T65" fmla="*/ 2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46" y="25"/>
                    </a:moveTo>
                    <a:lnTo>
                      <a:pt x="46" y="17"/>
                    </a:lnTo>
                    <a:lnTo>
                      <a:pt x="44" y="14"/>
                    </a:lnTo>
                    <a:lnTo>
                      <a:pt x="44" y="10"/>
                    </a:lnTo>
                    <a:lnTo>
                      <a:pt x="40" y="8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44"/>
                    </a:lnTo>
                    <a:lnTo>
                      <a:pt x="20" y="44"/>
                    </a:lnTo>
                    <a:lnTo>
                      <a:pt x="23" y="47"/>
                    </a:lnTo>
                    <a:lnTo>
                      <a:pt x="27" y="44"/>
                    </a:lnTo>
                    <a:lnTo>
                      <a:pt x="34" y="44"/>
                    </a:lnTo>
                    <a:lnTo>
                      <a:pt x="37" y="40"/>
                    </a:lnTo>
                    <a:lnTo>
                      <a:pt x="40" y="40"/>
                    </a:lnTo>
                    <a:lnTo>
                      <a:pt x="44" y="34"/>
                    </a:lnTo>
                    <a:lnTo>
                      <a:pt x="44" y="30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17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37" y="8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4"/>
                    </a:lnTo>
                    <a:lnTo>
                      <a:pt x="4" y="17"/>
                    </a:lnTo>
                    <a:lnTo>
                      <a:pt x="4" y="25"/>
                    </a:lnTo>
                    <a:lnTo>
                      <a:pt x="4" y="27"/>
                    </a:lnTo>
                    <a:lnTo>
                      <a:pt x="8" y="30"/>
                    </a:lnTo>
                    <a:lnTo>
                      <a:pt x="8" y="34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3" y="40"/>
                    </a:lnTo>
                    <a:lnTo>
                      <a:pt x="27" y="40"/>
                    </a:lnTo>
                    <a:lnTo>
                      <a:pt x="30" y="40"/>
                    </a:lnTo>
                    <a:lnTo>
                      <a:pt x="34" y="37"/>
                    </a:lnTo>
                    <a:lnTo>
                      <a:pt x="37" y="37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4" y="27"/>
                    </a:lnTo>
                    <a:lnTo>
                      <a:pt x="44" y="2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5" name="Freeform 1797">
                <a:extLst>
                  <a:ext uri="{FF2B5EF4-FFF2-40B4-BE49-F238E27FC236}">
                    <a16:creationId xmlns:a16="http://schemas.microsoft.com/office/drawing/2014/main" id="{29E49B32-D1A7-4582-819E-116FF3750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261"/>
                <a:ext cx="13" cy="12"/>
              </a:xfrm>
              <a:custGeom>
                <a:avLst/>
                <a:gdLst>
                  <a:gd name="T0" fmla="*/ 40 w 40"/>
                  <a:gd name="T1" fmla="*/ 20 h 36"/>
                  <a:gd name="T2" fmla="*/ 40 w 40"/>
                  <a:gd name="T3" fmla="*/ 13 h 36"/>
                  <a:gd name="T4" fmla="*/ 35 w 40"/>
                  <a:gd name="T5" fmla="*/ 10 h 36"/>
                  <a:gd name="T6" fmla="*/ 35 w 40"/>
                  <a:gd name="T7" fmla="*/ 6 h 36"/>
                  <a:gd name="T8" fmla="*/ 33 w 40"/>
                  <a:gd name="T9" fmla="*/ 4 h 36"/>
                  <a:gd name="T10" fmla="*/ 29 w 40"/>
                  <a:gd name="T11" fmla="*/ 4 h 36"/>
                  <a:gd name="T12" fmla="*/ 26 w 40"/>
                  <a:gd name="T13" fmla="*/ 0 h 36"/>
                  <a:gd name="T14" fmla="*/ 23 w 40"/>
                  <a:gd name="T15" fmla="*/ 0 h 36"/>
                  <a:gd name="T16" fmla="*/ 20 w 40"/>
                  <a:gd name="T17" fmla="*/ 0 h 36"/>
                  <a:gd name="T18" fmla="*/ 16 w 40"/>
                  <a:gd name="T19" fmla="*/ 0 h 36"/>
                  <a:gd name="T20" fmla="*/ 12 w 40"/>
                  <a:gd name="T21" fmla="*/ 0 h 36"/>
                  <a:gd name="T22" fmla="*/ 10 w 40"/>
                  <a:gd name="T23" fmla="*/ 4 h 36"/>
                  <a:gd name="T24" fmla="*/ 6 w 40"/>
                  <a:gd name="T25" fmla="*/ 4 h 36"/>
                  <a:gd name="T26" fmla="*/ 3 w 40"/>
                  <a:gd name="T27" fmla="*/ 6 h 36"/>
                  <a:gd name="T28" fmla="*/ 3 w 40"/>
                  <a:gd name="T29" fmla="*/ 10 h 36"/>
                  <a:gd name="T30" fmla="*/ 0 w 40"/>
                  <a:gd name="T31" fmla="*/ 13 h 36"/>
                  <a:gd name="T32" fmla="*/ 0 w 40"/>
                  <a:gd name="T33" fmla="*/ 20 h 36"/>
                  <a:gd name="T34" fmla="*/ 0 w 40"/>
                  <a:gd name="T35" fmla="*/ 23 h 36"/>
                  <a:gd name="T36" fmla="*/ 3 w 40"/>
                  <a:gd name="T37" fmla="*/ 27 h 36"/>
                  <a:gd name="T38" fmla="*/ 3 w 40"/>
                  <a:gd name="T39" fmla="*/ 30 h 36"/>
                  <a:gd name="T40" fmla="*/ 6 w 40"/>
                  <a:gd name="T41" fmla="*/ 33 h 36"/>
                  <a:gd name="T42" fmla="*/ 10 w 40"/>
                  <a:gd name="T43" fmla="*/ 33 h 36"/>
                  <a:gd name="T44" fmla="*/ 12 w 40"/>
                  <a:gd name="T45" fmla="*/ 36 h 36"/>
                  <a:gd name="T46" fmla="*/ 16 w 40"/>
                  <a:gd name="T47" fmla="*/ 36 h 36"/>
                  <a:gd name="T48" fmla="*/ 20 w 40"/>
                  <a:gd name="T49" fmla="*/ 36 h 36"/>
                  <a:gd name="T50" fmla="*/ 23 w 40"/>
                  <a:gd name="T51" fmla="*/ 36 h 36"/>
                  <a:gd name="T52" fmla="*/ 26 w 40"/>
                  <a:gd name="T53" fmla="*/ 36 h 36"/>
                  <a:gd name="T54" fmla="*/ 29 w 40"/>
                  <a:gd name="T55" fmla="*/ 33 h 36"/>
                  <a:gd name="T56" fmla="*/ 33 w 40"/>
                  <a:gd name="T57" fmla="*/ 33 h 36"/>
                  <a:gd name="T58" fmla="*/ 35 w 40"/>
                  <a:gd name="T59" fmla="*/ 30 h 36"/>
                  <a:gd name="T60" fmla="*/ 35 w 40"/>
                  <a:gd name="T61" fmla="*/ 27 h 36"/>
                  <a:gd name="T62" fmla="*/ 40 w 40"/>
                  <a:gd name="T63" fmla="*/ 23 h 36"/>
                  <a:gd name="T64" fmla="*/ 40 w 40"/>
                  <a:gd name="T65" fmla="*/ 20 h 36"/>
                  <a:gd name="T66" fmla="*/ 35 w 40"/>
                  <a:gd name="T67" fmla="*/ 20 h 36"/>
                  <a:gd name="T68" fmla="*/ 35 w 40"/>
                  <a:gd name="T69" fmla="*/ 17 h 36"/>
                  <a:gd name="T70" fmla="*/ 33 w 40"/>
                  <a:gd name="T71" fmla="*/ 13 h 36"/>
                  <a:gd name="T72" fmla="*/ 33 w 40"/>
                  <a:gd name="T73" fmla="*/ 10 h 36"/>
                  <a:gd name="T74" fmla="*/ 29 w 40"/>
                  <a:gd name="T75" fmla="*/ 6 h 36"/>
                  <a:gd name="T76" fmla="*/ 26 w 40"/>
                  <a:gd name="T77" fmla="*/ 4 h 36"/>
                  <a:gd name="T78" fmla="*/ 23 w 40"/>
                  <a:gd name="T79" fmla="*/ 4 h 36"/>
                  <a:gd name="T80" fmla="*/ 20 w 40"/>
                  <a:gd name="T81" fmla="*/ 4 h 36"/>
                  <a:gd name="T82" fmla="*/ 16 w 40"/>
                  <a:gd name="T83" fmla="*/ 4 h 36"/>
                  <a:gd name="T84" fmla="*/ 12 w 40"/>
                  <a:gd name="T85" fmla="*/ 4 h 36"/>
                  <a:gd name="T86" fmla="*/ 10 w 40"/>
                  <a:gd name="T87" fmla="*/ 6 h 36"/>
                  <a:gd name="T88" fmla="*/ 6 w 40"/>
                  <a:gd name="T89" fmla="*/ 10 h 36"/>
                  <a:gd name="T90" fmla="*/ 6 w 40"/>
                  <a:gd name="T91" fmla="*/ 13 h 36"/>
                  <a:gd name="T92" fmla="*/ 3 w 40"/>
                  <a:gd name="T93" fmla="*/ 17 h 36"/>
                  <a:gd name="T94" fmla="*/ 3 w 40"/>
                  <a:gd name="T95" fmla="*/ 20 h 36"/>
                  <a:gd name="T96" fmla="*/ 6 w 40"/>
                  <a:gd name="T97" fmla="*/ 23 h 36"/>
                  <a:gd name="T98" fmla="*/ 6 w 40"/>
                  <a:gd name="T99" fmla="*/ 27 h 36"/>
                  <a:gd name="T100" fmla="*/ 10 w 40"/>
                  <a:gd name="T101" fmla="*/ 30 h 36"/>
                  <a:gd name="T102" fmla="*/ 12 w 40"/>
                  <a:gd name="T103" fmla="*/ 33 h 36"/>
                  <a:gd name="T104" fmla="*/ 16 w 40"/>
                  <a:gd name="T105" fmla="*/ 33 h 36"/>
                  <a:gd name="T106" fmla="*/ 20 w 40"/>
                  <a:gd name="T107" fmla="*/ 33 h 36"/>
                  <a:gd name="T108" fmla="*/ 23 w 40"/>
                  <a:gd name="T109" fmla="*/ 33 h 36"/>
                  <a:gd name="T110" fmla="*/ 26 w 40"/>
                  <a:gd name="T111" fmla="*/ 33 h 36"/>
                  <a:gd name="T112" fmla="*/ 29 w 40"/>
                  <a:gd name="T113" fmla="*/ 30 h 36"/>
                  <a:gd name="T114" fmla="*/ 33 w 40"/>
                  <a:gd name="T115" fmla="*/ 27 h 36"/>
                  <a:gd name="T116" fmla="*/ 33 w 40"/>
                  <a:gd name="T117" fmla="*/ 23 h 36"/>
                  <a:gd name="T118" fmla="*/ 35 w 40"/>
                  <a:gd name="T119" fmla="*/ 20 h 36"/>
                  <a:gd name="T120" fmla="*/ 40 w 40"/>
                  <a:gd name="T12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" h="36">
                    <a:moveTo>
                      <a:pt x="40" y="20"/>
                    </a:moveTo>
                    <a:lnTo>
                      <a:pt x="40" y="13"/>
                    </a:lnTo>
                    <a:lnTo>
                      <a:pt x="35" y="10"/>
                    </a:lnTo>
                    <a:lnTo>
                      <a:pt x="35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6" y="33"/>
                    </a:lnTo>
                    <a:lnTo>
                      <a:pt x="10" y="33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3" y="36"/>
                    </a:lnTo>
                    <a:lnTo>
                      <a:pt x="26" y="36"/>
                    </a:lnTo>
                    <a:lnTo>
                      <a:pt x="29" y="33"/>
                    </a:lnTo>
                    <a:lnTo>
                      <a:pt x="33" y="33"/>
                    </a:lnTo>
                    <a:lnTo>
                      <a:pt x="35" y="30"/>
                    </a:lnTo>
                    <a:lnTo>
                      <a:pt x="35" y="27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5" y="20"/>
                    </a:lnTo>
                    <a:lnTo>
                      <a:pt x="35" y="17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29" y="6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6" y="23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2" y="33"/>
                    </a:lnTo>
                    <a:lnTo>
                      <a:pt x="16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6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3" y="23"/>
                    </a:lnTo>
                    <a:lnTo>
                      <a:pt x="35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6" name="Freeform 1798">
                <a:extLst>
                  <a:ext uri="{FF2B5EF4-FFF2-40B4-BE49-F238E27FC236}">
                    <a16:creationId xmlns:a16="http://schemas.microsoft.com/office/drawing/2014/main" id="{0513896E-41A0-4B0F-B050-59B0FB633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63"/>
                <a:ext cx="10" cy="9"/>
              </a:xfrm>
              <a:custGeom>
                <a:avLst/>
                <a:gdLst>
                  <a:gd name="T0" fmla="*/ 32 w 32"/>
                  <a:gd name="T1" fmla="*/ 16 h 29"/>
                  <a:gd name="T2" fmla="*/ 32 w 32"/>
                  <a:gd name="T3" fmla="*/ 13 h 29"/>
                  <a:gd name="T4" fmla="*/ 29 w 32"/>
                  <a:gd name="T5" fmla="*/ 9 h 29"/>
                  <a:gd name="T6" fmla="*/ 29 w 32"/>
                  <a:gd name="T7" fmla="*/ 6 h 29"/>
                  <a:gd name="T8" fmla="*/ 26 w 32"/>
                  <a:gd name="T9" fmla="*/ 2 h 29"/>
                  <a:gd name="T10" fmla="*/ 22 w 32"/>
                  <a:gd name="T11" fmla="*/ 0 h 29"/>
                  <a:gd name="T12" fmla="*/ 19 w 32"/>
                  <a:gd name="T13" fmla="*/ 0 h 29"/>
                  <a:gd name="T14" fmla="*/ 15 w 32"/>
                  <a:gd name="T15" fmla="*/ 0 h 29"/>
                  <a:gd name="T16" fmla="*/ 13 w 32"/>
                  <a:gd name="T17" fmla="*/ 0 h 29"/>
                  <a:gd name="T18" fmla="*/ 9 w 32"/>
                  <a:gd name="T19" fmla="*/ 0 h 29"/>
                  <a:gd name="T20" fmla="*/ 6 w 32"/>
                  <a:gd name="T21" fmla="*/ 2 h 29"/>
                  <a:gd name="T22" fmla="*/ 2 w 32"/>
                  <a:gd name="T23" fmla="*/ 6 h 29"/>
                  <a:gd name="T24" fmla="*/ 2 w 32"/>
                  <a:gd name="T25" fmla="*/ 9 h 29"/>
                  <a:gd name="T26" fmla="*/ 0 w 32"/>
                  <a:gd name="T27" fmla="*/ 13 h 29"/>
                  <a:gd name="T28" fmla="*/ 0 w 32"/>
                  <a:gd name="T29" fmla="*/ 16 h 29"/>
                  <a:gd name="T30" fmla="*/ 2 w 32"/>
                  <a:gd name="T31" fmla="*/ 19 h 29"/>
                  <a:gd name="T32" fmla="*/ 2 w 32"/>
                  <a:gd name="T33" fmla="*/ 23 h 29"/>
                  <a:gd name="T34" fmla="*/ 6 w 32"/>
                  <a:gd name="T35" fmla="*/ 26 h 29"/>
                  <a:gd name="T36" fmla="*/ 9 w 32"/>
                  <a:gd name="T37" fmla="*/ 29 h 29"/>
                  <a:gd name="T38" fmla="*/ 13 w 32"/>
                  <a:gd name="T39" fmla="*/ 29 h 29"/>
                  <a:gd name="T40" fmla="*/ 15 w 32"/>
                  <a:gd name="T41" fmla="*/ 29 h 29"/>
                  <a:gd name="T42" fmla="*/ 19 w 32"/>
                  <a:gd name="T43" fmla="*/ 29 h 29"/>
                  <a:gd name="T44" fmla="*/ 22 w 32"/>
                  <a:gd name="T45" fmla="*/ 29 h 29"/>
                  <a:gd name="T46" fmla="*/ 26 w 32"/>
                  <a:gd name="T47" fmla="*/ 26 h 29"/>
                  <a:gd name="T48" fmla="*/ 29 w 32"/>
                  <a:gd name="T49" fmla="*/ 23 h 29"/>
                  <a:gd name="T50" fmla="*/ 29 w 32"/>
                  <a:gd name="T51" fmla="*/ 19 h 29"/>
                  <a:gd name="T52" fmla="*/ 32 w 32"/>
                  <a:gd name="T53" fmla="*/ 16 h 29"/>
                  <a:gd name="T54" fmla="*/ 26 w 32"/>
                  <a:gd name="T55" fmla="*/ 16 h 29"/>
                  <a:gd name="T56" fmla="*/ 26 w 32"/>
                  <a:gd name="T57" fmla="*/ 13 h 29"/>
                  <a:gd name="T58" fmla="*/ 26 w 32"/>
                  <a:gd name="T59" fmla="*/ 9 h 29"/>
                  <a:gd name="T60" fmla="*/ 22 w 32"/>
                  <a:gd name="T61" fmla="*/ 6 h 29"/>
                  <a:gd name="T62" fmla="*/ 19 w 32"/>
                  <a:gd name="T63" fmla="*/ 2 h 29"/>
                  <a:gd name="T64" fmla="*/ 15 w 32"/>
                  <a:gd name="T65" fmla="*/ 2 h 29"/>
                  <a:gd name="T66" fmla="*/ 13 w 32"/>
                  <a:gd name="T67" fmla="*/ 2 h 29"/>
                  <a:gd name="T68" fmla="*/ 9 w 32"/>
                  <a:gd name="T69" fmla="*/ 6 h 29"/>
                  <a:gd name="T70" fmla="*/ 6 w 32"/>
                  <a:gd name="T71" fmla="*/ 6 h 29"/>
                  <a:gd name="T72" fmla="*/ 6 w 32"/>
                  <a:gd name="T73" fmla="*/ 9 h 29"/>
                  <a:gd name="T74" fmla="*/ 6 w 32"/>
                  <a:gd name="T75" fmla="*/ 13 h 29"/>
                  <a:gd name="T76" fmla="*/ 2 w 32"/>
                  <a:gd name="T77" fmla="*/ 16 h 29"/>
                  <a:gd name="T78" fmla="*/ 6 w 32"/>
                  <a:gd name="T79" fmla="*/ 16 h 29"/>
                  <a:gd name="T80" fmla="*/ 6 w 32"/>
                  <a:gd name="T81" fmla="*/ 19 h 29"/>
                  <a:gd name="T82" fmla="*/ 6 w 32"/>
                  <a:gd name="T83" fmla="*/ 23 h 29"/>
                  <a:gd name="T84" fmla="*/ 9 w 32"/>
                  <a:gd name="T85" fmla="*/ 23 h 29"/>
                  <a:gd name="T86" fmla="*/ 13 w 32"/>
                  <a:gd name="T87" fmla="*/ 26 h 29"/>
                  <a:gd name="T88" fmla="*/ 15 w 32"/>
                  <a:gd name="T89" fmla="*/ 26 h 29"/>
                  <a:gd name="T90" fmla="*/ 19 w 32"/>
                  <a:gd name="T91" fmla="*/ 26 h 29"/>
                  <a:gd name="T92" fmla="*/ 22 w 32"/>
                  <a:gd name="T93" fmla="*/ 23 h 29"/>
                  <a:gd name="T94" fmla="*/ 26 w 32"/>
                  <a:gd name="T95" fmla="*/ 23 h 29"/>
                  <a:gd name="T96" fmla="*/ 26 w 32"/>
                  <a:gd name="T97" fmla="*/ 19 h 29"/>
                  <a:gd name="T98" fmla="*/ 26 w 32"/>
                  <a:gd name="T99" fmla="*/ 16 h 29"/>
                  <a:gd name="T100" fmla="*/ 32 w 32"/>
                  <a:gd name="T10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" h="29">
                    <a:moveTo>
                      <a:pt x="32" y="16"/>
                    </a:moveTo>
                    <a:lnTo>
                      <a:pt x="32" y="13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2" y="29"/>
                    </a:lnTo>
                    <a:lnTo>
                      <a:pt x="26" y="26"/>
                    </a:lnTo>
                    <a:lnTo>
                      <a:pt x="29" y="23"/>
                    </a:lnTo>
                    <a:lnTo>
                      <a:pt x="29" y="19"/>
                    </a:lnTo>
                    <a:lnTo>
                      <a:pt x="32" y="16"/>
                    </a:lnTo>
                    <a:lnTo>
                      <a:pt x="26" y="16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9" y="26"/>
                    </a:lnTo>
                    <a:lnTo>
                      <a:pt x="22" y="23"/>
                    </a:lnTo>
                    <a:lnTo>
                      <a:pt x="26" y="23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32" y="16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7" name="Freeform 1799">
                <a:extLst>
                  <a:ext uri="{FF2B5EF4-FFF2-40B4-BE49-F238E27FC236}">
                    <a16:creationId xmlns:a16="http://schemas.microsoft.com/office/drawing/2014/main" id="{26832AA2-EE09-4186-8F80-086698203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63"/>
                <a:ext cx="8" cy="8"/>
              </a:xfrm>
              <a:custGeom>
                <a:avLst/>
                <a:gdLst>
                  <a:gd name="T0" fmla="*/ 24 w 24"/>
                  <a:gd name="T1" fmla="*/ 14 h 24"/>
                  <a:gd name="T2" fmla="*/ 24 w 24"/>
                  <a:gd name="T3" fmla="*/ 11 h 24"/>
                  <a:gd name="T4" fmla="*/ 24 w 24"/>
                  <a:gd name="T5" fmla="*/ 7 h 24"/>
                  <a:gd name="T6" fmla="*/ 21 w 24"/>
                  <a:gd name="T7" fmla="*/ 4 h 24"/>
                  <a:gd name="T8" fmla="*/ 17 w 24"/>
                  <a:gd name="T9" fmla="*/ 0 h 24"/>
                  <a:gd name="T10" fmla="*/ 15 w 24"/>
                  <a:gd name="T11" fmla="*/ 0 h 24"/>
                  <a:gd name="T12" fmla="*/ 11 w 24"/>
                  <a:gd name="T13" fmla="*/ 0 h 24"/>
                  <a:gd name="T14" fmla="*/ 7 w 24"/>
                  <a:gd name="T15" fmla="*/ 4 h 24"/>
                  <a:gd name="T16" fmla="*/ 4 w 24"/>
                  <a:gd name="T17" fmla="*/ 4 h 24"/>
                  <a:gd name="T18" fmla="*/ 4 w 24"/>
                  <a:gd name="T19" fmla="*/ 7 h 24"/>
                  <a:gd name="T20" fmla="*/ 4 w 24"/>
                  <a:gd name="T21" fmla="*/ 11 h 24"/>
                  <a:gd name="T22" fmla="*/ 0 w 24"/>
                  <a:gd name="T23" fmla="*/ 14 h 24"/>
                  <a:gd name="T24" fmla="*/ 4 w 24"/>
                  <a:gd name="T25" fmla="*/ 14 h 24"/>
                  <a:gd name="T26" fmla="*/ 4 w 24"/>
                  <a:gd name="T27" fmla="*/ 17 h 24"/>
                  <a:gd name="T28" fmla="*/ 4 w 24"/>
                  <a:gd name="T29" fmla="*/ 21 h 24"/>
                  <a:gd name="T30" fmla="*/ 7 w 24"/>
                  <a:gd name="T31" fmla="*/ 21 h 24"/>
                  <a:gd name="T32" fmla="*/ 11 w 24"/>
                  <a:gd name="T33" fmla="*/ 24 h 24"/>
                  <a:gd name="T34" fmla="*/ 15 w 24"/>
                  <a:gd name="T35" fmla="*/ 24 h 24"/>
                  <a:gd name="T36" fmla="*/ 17 w 24"/>
                  <a:gd name="T37" fmla="*/ 24 h 24"/>
                  <a:gd name="T38" fmla="*/ 21 w 24"/>
                  <a:gd name="T39" fmla="*/ 21 h 24"/>
                  <a:gd name="T40" fmla="*/ 24 w 24"/>
                  <a:gd name="T41" fmla="*/ 21 h 24"/>
                  <a:gd name="T42" fmla="*/ 24 w 24"/>
                  <a:gd name="T43" fmla="*/ 17 h 24"/>
                  <a:gd name="T44" fmla="*/ 24 w 24"/>
                  <a:gd name="T45" fmla="*/ 14 h 24"/>
                  <a:gd name="T46" fmla="*/ 21 w 24"/>
                  <a:gd name="T47" fmla="*/ 14 h 24"/>
                  <a:gd name="T48" fmla="*/ 21 w 24"/>
                  <a:gd name="T49" fmla="*/ 11 h 24"/>
                  <a:gd name="T50" fmla="*/ 21 w 24"/>
                  <a:gd name="T51" fmla="*/ 7 h 24"/>
                  <a:gd name="T52" fmla="*/ 17 w 24"/>
                  <a:gd name="T53" fmla="*/ 7 h 24"/>
                  <a:gd name="T54" fmla="*/ 17 w 24"/>
                  <a:gd name="T55" fmla="*/ 4 h 24"/>
                  <a:gd name="T56" fmla="*/ 15 w 24"/>
                  <a:gd name="T57" fmla="*/ 4 h 24"/>
                  <a:gd name="T58" fmla="*/ 11 w 24"/>
                  <a:gd name="T59" fmla="*/ 4 h 24"/>
                  <a:gd name="T60" fmla="*/ 11 w 24"/>
                  <a:gd name="T61" fmla="*/ 7 h 24"/>
                  <a:gd name="T62" fmla="*/ 7 w 24"/>
                  <a:gd name="T63" fmla="*/ 7 h 24"/>
                  <a:gd name="T64" fmla="*/ 7 w 24"/>
                  <a:gd name="T65" fmla="*/ 11 h 24"/>
                  <a:gd name="T66" fmla="*/ 7 w 24"/>
                  <a:gd name="T67" fmla="*/ 14 h 24"/>
                  <a:gd name="T68" fmla="*/ 7 w 24"/>
                  <a:gd name="T69" fmla="*/ 17 h 24"/>
                  <a:gd name="T70" fmla="*/ 11 w 24"/>
                  <a:gd name="T71" fmla="*/ 17 h 24"/>
                  <a:gd name="T72" fmla="*/ 11 w 24"/>
                  <a:gd name="T73" fmla="*/ 21 h 24"/>
                  <a:gd name="T74" fmla="*/ 15 w 24"/>
                  <a:gd name="T75" fmla="*/ 21 h 24"/>
                  <a:gd name="T76" fmla="*/ 17 w 24"/>
                  <a:gd name="T77" fmla="*/ 21 h 24"/>
                  <a:gd name="T78" fmla="*/ 17 w 24"/>
                  <a:gd name="T79" fmla="*/ 17 h 24"/>
                  <a:gd name="T80" fmla="*/ 21 w 24"/>
                  <a:gd name="T81" fmla="*/ 17 h 24"/>
                  <a:gd name="T82" fmla="*/ 21 w 24"/>
                  <a:gd name="T83" fmla="*/ 14 h 24"/>
                  <a:gd name="T84" fmla="*/ 24 w 24"/>
                  <a:gd name="T85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24">
                    <a:moveTo>
                      <a:pt x="24" y="14"/>
                    </a:moveTo>
                    <a:lnTo>
                      <a:pt x="24" y="11"/>
                    </a:lnTo>
                    <a:lnTo>
                      <a:pt x="24" y="7"/>
                    </a:lnTo>
                    <a:lnTo>
                      <a:pt x="21" y="4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7" y="21"/>
                    </a:lnTo>
                    <a:lnTo>
                      <a:pt x="11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21" y="21"/>
                    </a:lnTo>
                    <a:lnTo>
                      <a:pt x="24" y="21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21" y="17"/>
                    </a:lnTo>
                    <a:lnTo>
                      <a:pt x="21" y="14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8" name="Freeform 1800">
                <a:extLst>
                  <a:ext uri="{FF2B5EF4-FFF2-40B4-BE49-F238E27FC236}">
                    <a16:creationId xmlns:a16="http://schemas.microsoft.com/office/drawing/2014/main" id="{3AF8E48F-071B-4D50-89CA-50F4E83F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65"/>
                <a:ext cx="4" cy="5"/>
              </a:xfrm>
              <a:custGeom>
                <a:avLst/>
                <a:gdLst>
                  <a:gd name="T0" fmla="*/ 14 w 14"/>
                  <a:gd name="T1" fmla="*/ 10 h 17"/>
                  <a:gd name="T2" fmla="*/ 14 w 14"/>
                  <a:gd name="T3" fmla="*/ 7 h 17"/>
                  <a:gd name="T4" fmla="*/ 14 w 14"/>
                  <a:gd name="T5" fmla="*/ 3 h 17"/>
                  <a:gd name="T6" fmla="*/ 10 w 14"/>
                  <a:gd name="T7" fmla="*/ 3 h 17"/>
                  <a:gd name="T8" fmla="*/ 10 w 14"/>
                  <a:gd name="T9" fmla="*/ 0 h 17"/>
                  <a:gd name="T10" fmla="*/ 6 w 14"/>
                  <a:gd name="T11" fmla="*/ 0 h 17"/>
                  <a:gd name="T12" fmla="*/ 3 w 14"/>
                  <a:gd name="T13" fmla="*/ 0 h 17"/>
                  <a:gd name="T14" fmla="*/ 3 w 14"/>
                  <a:gd name="T15" fmla="*/ 3 h 17"/>
                  <a:gd name="T16" fmla="*/ 0 w 14"/>
                  <a:gd name="T17" fmla="*/ 3 h 17"/>
                  <a:gd name="T18" fmla="*/ 0 w 14"/>
                  <a:gd name="T19" fmla="*/ 7 h 17"/>
                  <a:gd name="T20" fmla="*/ 0 w 14"/>
                  <a:gd name="T21" fmla="*/ 10 h 17"/>
                  <a:gd name="T22" fmla="*/ 0 w 14"/>
                  <a:gd name="T23" fmla="*/ 13 h 17"/>
                  <a:gd name="T24" fmla="*/ 3 w 14"/>
                  <a:gd name="T25" fmla="*/ 13 h 17"/>
                  <a:gd name="T26" fmla="*/ 3 w 14"/>
                  <a:gd name="T27" fmla="*/ 17 h 17"/>
                  <a:gd name="T28" fmla="*/ 6 w 14"/>
                  <a:gd name="T29" fmla="*/ 17 h 17"/>
                  <a:gd name="T30" fmla="*/ 10 w 14"/>
                  <a:gd name="T31" fmla="*/ 17 h 17"/>
                  <a:gd name="T32" fmla="*/ 10 w 14"/>
                  <a:gd name="T33" fmla="*/ 13 h 17"/>
                  <a:gd name="T34" fmla="*/ 14 w 14"/>
                  <a:gd name="T35" fmla="*/ 13 h 17"/>
                  <a:gd name="T36" fmla="*/ 14 w 14"/>
                  <a:gd name="T3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7">
                    <a:moveTo>
                      <a:pt x="14" y="10"/>
                    </a:moveTo>
                    <a:lnTo>
                      <a:pt x="14" y="7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29" name="Freeform 1801">
                <a:extLst>
                  <a:ext uri="{FF2B5EF4-FFF2-40B4-BE49-F238E27FC236}">
                    <a16:creationId xmlns:a16="http://schemas.microsoft.com/office/drawing/2014/main" id="{CE06B482-FFC6-4C2C-8E44-488868CE6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266"/>
                <a:ext cx="2" cy="3"/>
              </a:xfrm>
              <a:custGeom>
                <a:avLst/>
                <a:gdLst>
                  <a:gd name="T0" fmla="*/ 7 w 7"/>
                  <a:gd name="T1" fmla="*/ 7 h 10"/>
                  <a:gd name="T2" fmla="*/ 7 w 7"/>
                  <a:gd name="T3" fmla="*/ 3 h 10"/>
                  <a:gd name="T4" fmla="*/ 4 w 7"/>
                  <a:gd name="T5" fmla="*/ 0 h 10"/>
                  <a:gd name="T6" fmla="*/ 0 w 7"/>
                  <a:gd name="T7" fmla="*/ 0 h 10"/>
                  <a:gd name="T8" fmla="*/ 0 w 7"/>
                  <a:gd name="T9" fmla="*/ 3 h 10"/>
                  <a:gd name="T10" fmla="*/ 0 w 7"/>
                  <a:gd name="T11" fmla="*/ 7 h 10"/>
                  <a:gd name="T12" fmla="*/ 0 w 7"/>
                  <a:gd name="T13" fmla="*/ 10 h 10"/>
                  <a:gd name="T14" fmla="*/ 4 w 7"/>
                  <a:gd name="T15" fmla="*/ 10 h 10"/>
                  <a:gd name="T16" fmla="*/ 7 w 7"/>
                  <a:gd name="T17" fmla="*/ 10 h 10"/>
                  <a:gd name="T18" fmla="*/ 7 w 7"/>
                  <a:gd name="T1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7" y="7"/>
                    </a:moveTo>
                    <a:lnTo>
                      <a:pt x="7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7" y="10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0" name="Freeform 1802">
                <a:extLst>
                  <a:ext uri="{FF2B5EF4-FFF2-40B4-BE49-F238E27FC236}">
                    <a16:creationId xmlns:a16="http://schemas.microsoft.com/office/drawing/2014/main" id="{65FE0AEF-BC85-4E58-83ED-DB39E1A26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222"/>
                <a:ext cx="78" cy="78"/>
              </a:xfrm>
              <a:custGeom>
                <a:avLst/>
                <a:gdLst>
                  <a:gd name="T0" fmla="*/ 233 w 233"/>
                  <a:gd name="T1" fmla="*/ 120 h 235"/>
                  <a:gd name="T2" fmla="*/ 233 w 233"/>
                  <a:gd name="T3" fmla="*/ 92 h 235"/>
                  <a:gd name="T4" fmla="*/ 225 w 233"/>
                  <a:gd name="T5" fmla="*/ 73 h 235"/>
                  <a:gd name="T6" fmla="*/ 216 w 233"/>
                  <a:gd name="T7" fmla="*/ 52 h 235"/>
                  <a:gd name="T8" fmla="*/ 200 w 233"/>
                  <a:gd name="T9" fmla="*/ 36 h 235"/>
                  <a:gd name="T10" fmla="*/ 183 w 233"/>
                  <a:gd name="T11" fmla="*/ 20 h 235"/>
                  <a:gd name="T12" fmla="*/ 162 w 233"/>
                  <a:gd name="T13" fmla="*/ 10 h 235"/>
                  <a:gd name="T14" fmla="*/ 139 w 233"/>
                  <a:gd name="T15" fmla="*/ 3 h 235"/>
                  <a:gd name="T16" fmla="*/ 116 w 233"/>
                  <a:gd name="T17" fmla="*/ 0 h 235"/>
                  <a:gd name="T18" fmla="*/ 93 w 233"/>
                  <a:gd name="T19" fmla="*/ 3 h 235"/>
                  <a:gd name="T20" fmla="*/ 73 w 233"/>
                  <a:gd name="T21" fmla="*/ 10 h 235"/>
                  <a:gd name="T22" fmla="*/ 53 w 233"/>
                  <a:gd name="T23" fmla="*/ 20 h 235"/>
                  <a:gd name="T24" fmla="*/ 33 w 233"/>
                  <a:gd name="T25" fmla="*/ 36 h 235"/>
                  <a:gd name="T26" fmla="*/ 21 w 233"/>
                  <a:gd name="T27" fmla="*/ 52 h 235"/>
                  <a:gd name="T28" fmla="*/ 10 w 233"/>
                  <a:gd name="T29" fmla="*/ 73 h 235"/>
                  <a:gd name="T30" fmla="*/ 4 w 233"/>
                  <a:gd name="T31" fmla="*/ 92 h 235"/>
                  <a:gd name="T32" fmla="*/ 0 w 233"/>
                  <a:gd name="T33" fmla="*/ 120 h 235"/>
                  <a:gd name="T34" fmla="*/ 4 w 233"/>
                  <a:gd name="T35" fmla="*/ 143 h 235"/>
                  <a:gd name="T36" fmla="*/ 10 w 233"/>
                  <a:gd name="T37" fmla="*/ 163 h 235"/>
                  <a:gd name="T38" fmla="*/ 21 w 233"/>
                  <a:gd name="T39" fmla="*/ 182 h 235"/>
                  <a:gd name="T40" fmla="*/ 33 w 233"/>
                  <a:gd name="T41" fmla="*/ 203 h 235"/>
                  <a:gd name="T42" fmla="*/ 53 w 233"/>
                  <a:gd name="T43" fmla="*/ 216 h 235"/>
                  <a:gd name="T44" fmla="*/ 73 w 233"/>
                  <a:gd name="T45" fmla="*/ 226 h 235"/>
                  <a:gd name="T46" fmla="*/ 93 w 233"/>
                  <a:gd name="T47" fmla="*/ 233 h 235"/>
                  <a:gd name="T48" fmla="*/ 116 w 233"/>
                  <a:gd name="T49" fmla="*/ 235 h 235"/>
                  <a:gd name="T50" fmla="*/ 139 w 233"/>
                  <a:gd name="T51" fmla="*/ 233 h 235"/>
                  <a:gd name="T52" fmla="*/ 162 w 233"/>
                  <a:gd name="T53" fmla="*/ 226 h 235"/>
                  <a:gd name="T54" fmla="*/ 183 w 233"/>
                  <a:gd name="T55" fmla="*/ 216 h 235"/>
                  <a:gd name="T56" fmla="*/ 200 w 233"/>
                  <a:gd name="T57" fmla="*/ 203 h 235"/>
                  <a:gd name="T58" fmla="*/ 216 w 233"/>
                  <a:gd name="T59" fmla="*/ 182 h 235"/>
                  <a:gd name="T60" fmla="*/ 225 w 233"/>
                  <a:gd name="T61" fmla="*/ 163 h 235"/>
                  <a:gd name="T62" fmla="*/ 233 w 233"/>
                  <a:gd name="T63" fmla="*/ 143 h 235"/>
                  <a:gd name="T64" fmla="*/ 233 w 233"/>
                  <a:gd name="T65" fmla="*/ 12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235">
                    <a:moveTo>
                      <a:pt x="233" y="120"/>
                    </a:moveTo>
                    <a:lnTo>
                      <a:pt x="233" y="92"/>
                    </a:lnTo>
                    <a:lnTo>
                      <a:pt x="225" y="73"/>
                    </a:lnTo>
                    <a:lnTo>
                      <a:pt x="216" y="52"/>
                    </a:lnTo>
                    <a:lnTo>
                      <a:pt x="200" y="36"/>
                    </a:lnTo>
                    <a:lnTo>
                      <a:pt x="183" y="20"/>
                    </a:lnTo>
                    <a:lnTo>
                      <a:pt x="162" y="10"/>
                    </a:lnTo>
                    <a:lnTo>
                      <a:pt x="139" y="3"/>
                    </a:lnTo>
                    <a:lnTo>
                      <a:pt x="116" y="0"/>
                    </a:lnTo>
                    <a:lnTo>
                      <a:pt x="93" y="3"/>
                    </a:lnTo>
                    <a:lnTo>
                      <a:pt x="73" y="10"/>
                    </a:lnTo>
                    <a:lnTo>
                      <a:pt x="53" y="20"/>
                    </a:lnTo>
                    <a:lnTo>
                      <a:pt x="33" y="36"/>
                    </a:lnTo>
                    <a:lnTo>
                      <a:pt x="21" y="52"/>
                    </a:lnTo>
                    <a:lnTo>
                      <a:pt x="10" y="73"/>
                    </a:lnTo>
                    <a:lnTo>
                      <a:pt x="4" y="92"/>
                    </a:lnTo>
                    <a:lnTo>
                      <a:pt x="0" y="120"/>
                    </a:lnTo>
                    <a:lnTo>
                      <a:pt x="4" y="143"/>
                    </a:lnTo>
                    <a:lnTo>
                      <a:pt x="10" y="163"/>
                    </a:lnTo>
                    <a:lnTo>
                      <a:pt x="21" y="182"/>
                    </a:lnTo>
                    <a:lnTo>
                      <a:pt x="33" y="203"/>
                    </a:lnTo>
                    <a:lnTo>
                      <a:pt x="53" y="216"/>
                    </a:lnTo>
                    <a:lnTo>
                      <a:pt x="73" y="226"/>
                    </a:lnTo>
                    <a:lnTo>
                      <a:pt x="93" y="233"/>
                    </a:lnTo>
                    <a:lnTo>
                      <a:pt x="116" y="235"/>
                    </a:lnTo>
                    <a:lnTo>
                      <a:pt x="139" y="233"/>
                    </a:lnTo>
                    <a:lnTo>
                      <a:pt x="162" y="226"/>
                    </a:lnTo>
                    <a:lnTo>
                      <a:pt x="183" y="216"/>
                    </a:lnTo>
                    <a:lnTo>
                      <a:pt x="200" y="203"/>
                    </a:lnTo>
                    <a:lnTo>
                      <a:pt x="216" y="182"/>
                    </a:lnTo>
                    <a:lnTo>
                      <a:pt x="225" y="163"/>
                    </a:lnTo>
                    <a:lnTo>
                      <a:pt x="233" y="143"/>
                    </a:lnTo>
                    <a:lnTo>
                      <a:pt x="233" y="12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1" name="Freeform 1803">
                <a:extLst>
                  <a:ext uri="{FF2B5EF4-FFF2-40B4-BE49-F238E27FC236}">
                    <a16:creationId xmlns:a16="http://schemas.microsoft.com/office/drawing/2014/main" id="{386CD809-ACA0-4F39-88EA-651E21560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222"/>
                <a:ext cx="65" cy="64"/>
              </a:xfrm>
              <a:custGeom>
                <a:avLst/>
                <a:gdLst>
                  <a:gd name="T0" fmla="*/ 194 w 194"/>
                  <a:gd name="T1" fmla="*/ 92 h 193"/>
                  <a:gd name="T2" fmla="*/ 190 w 194"/>
                  <a:gd name="T3" fmla="*/ 76 h 193"/>
                  <a:gd name="T4" fmla="*/ 183 w 194"/>
                  <a:gd name="T5" fmla="*/ 56 h 193"/>
                  <a:gd name="T6" fmla="*/ 176 w 194"/>
                  <a:gd name="T7" fmla="*/ 40 h 193"/>
                  <a:gd name="T8" fmla="*/ 164 w 194"/>
                  <a:gd name="T9" fmla="*/ 26 h 193"/>
                  <a:gd name="T10" fmla="*/ 150 w 194"/>
                  <a:gd name="T11" fmla="*/ 13 h 193"/>
                  <a:gd name="T12" fmla="*/ 133 w 194"/>
                  <a:gd name="T13" fmla="*/ 6 h 193"/>
                  <a:gd name="T14" fmla="*/ 120 w 194"/>
                  <a:gd name="T15" fmla="*/ 0 h 193"/>
                  <a:gd name="T16" fmla="*/ 116 w 194"/>
                  <a:gd name="T17" fmla="*/ 0 h 193"/>
                  <a:gd name="T18" fmla="*/ 113 w 194"/>
                  <a:gd name="T19" fmla="*/ 0 h 193"/>
                  <a:gd name="T20" fmla="*/ 110 w 194"/>
                  <a:gd name="T21" fmla="*/ 0 h 193"/>
                  <a:gd name="T22" fmla="*/ 113 w 194"/>
                  <a:gd name="T23" fmla="*/ 0 h 193"/>
                  <a:gd name="T24" fmla="*/ 133 w 194"/>
                  <a:gd name="T25" fmla="*/ 6 h 193"/>
                  <a:gd name="T26" fmla="*/ 147 w 194"/>
                  <a:gd name="T27" fmla="*/ 16 h 193"/>
                  <a:gd name="T28" fmla="*/ 164 w 194"/>
                  <a:gd name="T29" fmla="*/ 26 h 193"/>
                  <a:gd name="T30" fmla="*/ 173 w 194"/>
                  <a:gd name="T31" fmla="*/ 40 h 193"/>
                  <a:gd name="T32" fmla="*/ 183 w 194"/>
                  <a:gd name="T33" fmla="*/ 56 h 193"/>
                  <a:gd name="T34" fmla="*/ 187 w 194"/>
                  <a:gd name="T35" fmla="*/ 76 h 193"/>
                  <a:gd name="T36" fmla="*/ 190 w 194"/>
                  <a:gd name="T37" fmla="*/ 92 h 193"/>
                  <a:gd name="T38" fmla="*/ 194 w 194"/>
                  <a:gd name="T39" fmla="*/ 92 h 193"/>
                  <a:gd name="T40" fmla="*/ 190 w 194"/>
                  <a:gd name="T41" fmla="*/ 113 h 193"/>
                  <a:gd name="T42" fmla="*/ 183 w 194"/>
                  <a:gd name="T43" fmla="*/ 132 h 193"/>
                  <a:gd name="T44" fmla="*/ 176 w 194"/>
                  <a:gd name="T45" fmla="*/ 149 h 193"/>
                  <a:gd name="T46" fmla="*/ 164 w 194"/>
                  <a:gd name="T47" fmla="*/ 163 h 193"/>
                  <a:gd name="T48" fmla="*/ 150 w 194"/>
                  <a:gd name="T49" fmla="*/ 176 h 193"/>
                  <a:gd name="T50" fmla="*/ 133 w 194"/>
                  <a:gd name="T51" fmla="*/ 182 h 193"/>
                  <a:gd name="T52" fmla="*/ 113 w 194"/>
                  <a:gd name="T53" fmla="*/ 189 h 193"/>
                  <a:gd name="T54" fmla="*/ 93 w 194"/>
                  <a:gd name="T55" fmla="*/ 193 h 193"/>
                  <a:gd name="T56" fmla="*/ 74 w 194"/>
                  <a:gd name="T57" fmla="*/ 189 h 193"/>
                  <a:gd name="T58" fmla="*/ 57 w 194"/>
                  <a:gd name="T59" fmla="*/ 182 h 193"/>
                  <a:gd name="T60" fmla="*/ 40 w 194"/>
                  <a:gd name="T61" fmla="*/ 176 h 193"/>
                  <a:gd name="T62" fmla="*/ 27 w 194"/>
                  <a:gd name="T63" fmla="*/ 163 h 193"/>
                  <a:gd name="T64" fmla="*/ 13 w 194"/>
                  <a:gd name="T65" fmla="*/ 149 h 193"/>
                  <a:gd name="T66" fmla="*/ 4 w 194"/>
                  <a:gd name="T67" fmla="*/ 132 h 193"/>
                  <a:gd name="T68" fmla="*/ 0 w 194"/>
                  <a:gd name="T69" fmla="*/ 119 h 193"/>
                  <a:gd name="T70" fmla="*/ 0 w 194"/>
                  <a:gd name="T71" fmla="*/ 115 h 193"/>
                  <a:gd name="T72" fmla="*/ 0 w 194"/>
                  <a:gd name="T73" fmla="*/ 113 h 193"/>
                  <a:gd name="T74" fmla="*/ 6 w 194"/>
                  <a:gd name="T75" fmla="*/ 132 h 193"/>
                  <a:gd name="T76" fmla="*/ 17 w 194"/>
                  <a:gd name="T77" fmla="*/ 146 h 193"/>
                  <a:gd name="T78" fmla="*/ 27 w 194"/>
                  <a:gd name="T79" fmla="*/ 163 h 193"/>
                  <a:gd name="T80" fmla="*/ 40 w 194"/>
                  <a:gd name="T81" fmla="*/ 172 h 193"/>
                  <a:gd name="T82" fmla="*/ 57 w 194"/>
                  <a:gd name="T83" fmla="*/ 182 h 193"/>
                  <a:gd name="T84" fmla="*/ 76 w 194"/>
                  <a:gd name="T85" fmla="*/ 189 h 193"/>
                  <a:gd name="T86" fmla="*/ 93 w 194"/>
                  <a:gd name="T87" fmla="*/ 189 h 193"/>
                  <a:gd name="T88" fmla="*/ 113 w 194"/>
                  <a:gd name="T89" fmla="*/ 189 h 193"/>
                  <a:gd name="T90" fmla="*/ 133 w 194"/>
                  <a:gd name="T91" fmla="*/ 182 h 193"/>
                  <a:gd name="T92" fmla="*/ 147 w 194"/>
                  <a:gd name="T93" fmla="*/ 172 h 193"/>
                  <a:gd name="T94" fmla="*/ 164 w 194"/>
                  <a:gd name="T95" fmla="*/ 163 h 193"/>
                  <a:gd name="T96" fmla="*/ 173 w 194"/>
                  <a:gd name="T97" fmla="*/ 146 h 193"/>
                  <a:gd name="T98" fmla="*/ 183 w 194"/>
                  <a:gd name="T99" fmla="*/ 132 h 193"/>
                  <a:gd name="T100" fmla="*/ 187 w 194"/>
                  <a:gd name="T101" fmla="*/ 113 h 193"/>
                  <a:gd name="T102" fmla="*/ 190 w 194"/>
                  <a:gd name="T103" fmla="*/ 92 h 193"/>
                  <a:gd name="T104" fmla="*/ 194 w 194"/>
                  <a:gd name="T105" fmla="*/ 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4" h="193">
                    <a:moveTo>
                      <a:pt x="194" y="92"/>
                    </a:moveTo>
                    <a:lnTo>
                      <a:pt x="190" y="76"/>
                    </a:lnTo>
                    <a:lnTo>
                      <a:pt x="183" y="56"/>
                    </a:lnTo>
                    <a:lnTo>
                      <a:pt x="176" y="40"/>
                    </a:lnTo>
                    <a:lnTo>
                      <a:pt x="164" y="26"/>
                    </a:lnTo>
                    <a:lnTo>
                      <a:pt x="150" y="13"/>
                    </a:lnTo>
                    <a:lnTo>
                      <a:pt x="133" y="6"/>
                    </a:lnTo>
                    <a:lnTo>
                      <a:pt x="120" y="0"/>
                    </a:lnTo>
                    <a:lnTo>
                      <a:pt x="116" y="0"/>
                    </a:lnTo>
                    <a:lnTo>
                      <a:pt x="113" y="0"/>
                    </a:lnTo>
                    <a:lnTo>
                      <a:pt x="110" y="0"/>
                    </a:lnTo>
                    <a:lnTo>
                      <a:pt x="113" y="0"/>
                    </a:lnTo>
                    <a:lnTo>
                      <a:pt x="133" y="6"/>
                    </a:lnTo>
                    <a:lnTo>
                      <a:pt x="147" y="16"/>
                    </a:lnTo>
                    <a:lnTo>
                      <a:pt x="164" y="26"/>
                    </a:lnTo>
                    <a:lnTo>
                      <a:pt x="173" y="40"/>
                    </a:lnTo>
                    <a:lnTo>
                      <a:pt x="183" y="56"/>
                    </a:lnTo>
                    <a:lnTo>
                      <a:pt x="187" y="76"/>
                    </a:lnTo>
                    <a:lnTo>
                      <a:pt x="190" y="92"/>
                    </a:lnTo>
                    <a:lnTo>
                      <a:pt x="194" y="92"/>
                    </a:lnTo>
                    <a:lnTo>
                      <a:pt x="190" y="113"/>
                    </a:lnTo>
                    <a:lnTo>
                      <a:pt x="183" y="132"/>
                    </a:lnTo>
                    <a:lnTo>
                      <a:pt x="176" y="149"/>
                    </a:lnTo>
                    <a:lnTo>
                      <a:pt x="164" y="163"/>
                    </a:lnTo>
                    <a:lnTo>
                      <a:pt x="150" y="176"/>
                    </a:lnTo>
                    <a:lnTo>
                      <a:pt x="133" y="182"/>
                    </a:lnTo>
                    <a:lnTo>
                      <a:pt x="113" y="189"/>
                    </a:lnTo>
                    <a:lnTo>
                      <a:pt x="93" y="193"/>
                    </a:lnTo>
                    <a:lnTo>
                      <a:pt x="74" y="189"/>
                    </a:lnTo>
                    <a:lnTo>
                      <a:pt x="57" y="182"/>
                    </a:lnTo>
                    <a:lnTo>
                      <a:pt x="40" y="176"/>
                    </a:lnTo>
                    <a:lnTo>
                      <a:pt x="27" y="163"/>
                    </a:lnTo>
                    <a:lnTo>
                      <a:pt x="13" y="149"/>
                    </a:lnTo>
                    <a:lnTo>
                      <a:pt x="4" y="132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6" y="132"/>
                    </a:lnTo>
                    <a:lnTo>
                      <a:pt x="17" y="146"/>
                    </a:lnTo>
                    <a:lnTo>
                      <a:pt x="27" y="163"/>
                    </a:lnTo>
                    <a:lnTo>
                      <a:pt x="40" y="172"/>
                    </a:lnTo>
                    <a:lnTo>
                      <a:pt x="57" y="182"/>
                    </a:lnTo>
                    <a:lnTo>
                      <a:pt x="76" y="189"/>
                    </a:lnTo>
                    <a:lnTo>
                      <a:pt x="93" y="189"/>
                    </a:lnTo>
                    <a:lnTo>
                      <a:pt x="113" y="189"/>
                    </a:lnTo>
                    <a:lnTo>
                      <a:pt x="133" y="182"/>
                    </a:lnTo>
                    <a:lnTo>
                      <a:pt x="147" y="172"/>
                    </a:lnTo>
                    <a:lnTo>
                      <a:pt x="164" y="163"/>
                    </a:lnTo>
                    <a:lnTo>
                      <a:pt x="173" y="146"/>
                    </a:lnTo>
                    <a:lnTo>
                      <a:pt x="183" y="132"/>
                    </a:lnTo>
                    <a:lnTo>
                      <a:pt x="187" y="113"/>
                    </a:lnTo>
                    <a:lnTo>
                      <a:pt x="190" y="92"/>
                    </a:lnTo>
                    <a:lnTo>
                      <a:pt x="194" y="92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2" name="Freeform 1804">
                <a:extLst>
                  <a:ext uri="{FF2B5EF4-FFF2-40B4-BE49-F238E27FC236}">
                    <a16:creationId xmlns:a16="http://schemas.microsoft.com/office/drawing/2014/main" id="{FB5357DF-5C48-452B-8F95-64705531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222"/>
                <a:ext cx="63" cy="63"/>
              </a:xfrm>
              <a:custGeom>
                <a:avLst/>
                <a:gdLst>
                  <a:gd name="T0" fmla="*/ 189 w 189"/>
                  <a:gd name="T1" fmla="*/ 92 h 189"/>
                  <a:gd name="T2" fmla="*/ 186 w 189"/>
                  <a:gd name="T3" fmla="*/ 76 h 189"/>
                  <a:gd name="T4" fmla="*/ 183 w 189"/>
                  <a:gd name="T5" fmla="*/ 56 h 189"/>
                  <a:gd name="T6" fmla="*/ 172 w 189"/>
                  <a:gd name="T7" fmla="*/ 40 h 189"/>
                  <a:gd name="T8" fmla="*/ 163 w 189"/>
                  <a:gd name="T9" fmla="*/ 26 h 189"/>
                  <a:gd name="T10" fmla="*/ 146 w 189"/>
                  <a:gd name="T11" fmla="*/ 16 h 189"/>
                  <a:gd name="T12" fmla="*/ 132 w 189"/>
                  <a:gd name="T13" fmla="*/ 6 h 189"/>
                  <a:gd name="T14" fmla="*/ 113 w 189"/>
                  <a:gd name="T15" fmla="*/ 0 h 189"/>
                  <a:gd name="T16" fmla="*/ 109 w 189"/>
                  <a:gd name="T17" fmla="*/ 0 h 189"/>
                  <a:gd name="T18" fmla="*/ 106 w 189"/>
                  <a:gd name="T19" fmla="*/ 0 h 189"/>
                  <a:gd name="T20" fmla="*/ 103 w 189"/>
                  <a:gd name="T21" fmla="*/ 0 h 189"/>
                  <a:gd name="T22" fmla="*/ 103 w 189"/>
                  <a:gd name="T23" fmla="*/ 3 h 189"/>
                  <a:gd name="T24" fmla="*/ 100 w 189"/>
                  <a:gd name="T25" fmla="*/ 3 h 189"/>
                  <a:gd name="T26" fmla="*/ 113 w 189"/>
                  <a:gd name="T27" fmla="*/ 3 h 189"/>
                  <a:gd name="T28" fmla="*/ 130 w 189"/>
                  <a:gd name="T29" fmla="*/ 10 h 189"/>
                  <a:gd name="T30" fmla="*/ 146 w 189"/>
                  <a:gd name="T31" fmla="*/ 16 h 189"/>
                  <a:gd name="T32" fmla="*/ 160 w 189"/>
                  <a:gd name="T33" fmla="*/ 29 h 189"/>
                  <a:gd name="T34" fmla="*/ 172 w 189"/>
                  <a:gd name="T35" fmla="*/ 43 h 189"/>
                  <a:gd name="T36" fmla="*/ 179 w 189"/>
                  <a:gd name="T37" fmla="*/ 60 h 189"/>
                  <a:gd name="T38" fmla="*/ 186 w 189"/>
                  <a:gd name="T39" fmla="*/ 76 h 189"/>
                  <a:gd name="T40" fmla="*/ 186 w 189"/>
                  <a:gd name="T41" fmla="*/ 92 h 189"/>
                  <a:gd name="T42" fmla="*/ 189 w 189"/>
                  <a:gd name="T43" fmla="*/ 92 h 189"/>
                  <a:gd name="T44" fmla="*/ 186 w 189"/>
                  <a:gd name="T45" fmla="*/ 113 h 189"/>
                  <a:gd name="T46" fmla="*/ 183 w 189"/>
                  <a:gd name="T47" fmla="*/ 132 h 189"/>
                  <a:gd name="T48" fmla="*/ 172 w 189"/>
                  <a:gd name="T49" fmla="*/ 146 h 189"/>
                  <a:gd name="T50" fmla="*/ 163 w 189"/>
                  <a:gd name="T51" fmla="*/ 163 h 189"/>
                  <a:gd name="T52" fmla="*/ 146 w 189"/>
                  <a:gd name="T53" fmla="*/ 172 h 189"/>
                  <a:gd name="T54" fmla="*/ 132 w 189"/>
                  <a:gd name="T55" fmla="*/ 182 h 189"/>
                  <a:gd name="T56" fmla="*/ 113 w 189"/>
                  <a:gd name="T57" fmla="*/ 189 h 189"/>
                  <a:gd name="T58" fmla="*/ 92 w 189"/>
                  <a:gd name="T59" fmla="*/ 189 h 189"/>
                  <a:gd name="T60" fmla="*/ 77 w 189"/>
                  <a:gd name="T61" fmla="*/ 189 h 189"/>
                  <a:gd name="T62" fmla="*/ 56 w 189"/>
                  <a:gd name="T63" fmla="*/ 182 h 189"/>
                  <a:gd name="T64" fmla="*/ 40 w 189"/>
                  <a:gd name="T65" fmla="*/ 172 h 189"/>
                  <a:gd name="T66" fmla="*/ 26 w 189"/>
                  <a:gd name="T67" fmla="*/ 163 h 189"/>
                  <a:gd name="T68" fmla="*/ 16 w 189"/>
                  <a:gd name="T69" fmla="*/ 146 h 189"/>
                  <a:gd name="T70" fmla="*/ 6 w 189"/>
                  <a:gd name="T71" fmla="*/ 132 h 189"/>
                  <a:gd name="T72" fmla="*/ 0 w 189"/>
                  <a:gd name="T73" fmla="*/ 113 h 189"/>
                  <a:gd name="T74" fmla="*/ 0 w 189"/>
                  <a:gd name="T75" fmla="*/ 109 h 189"/>
                  <a:gd name="T76" fmla="*/ 0 w 189"/>
                  <a:gd name="T77" fmla="*/ 106 h 189"/>
                  <a:gd name="T78" fmla="*/ 3 w 189"/>
                  <a:gd name="T79" fmla="*/ 103 h 189"/>
                  <a:gd name="T80" fmla="*/ 3 w 189"/>
                  <a:gd name="T81" fmla="*/ 113 h 189"/>
                  <a:gd name="T82" fmla="*/ 10 w 189"/>
                  <a:gd name="T83" fmla="*/ 130 h 189"/>
                  <a:gd name="T84" fmla="*/ 16 w 189"/>
                  <a:gd name="T85" fmla="*/ 146 h 189"/>
                  <a:gd name="T86" fmla="*/ 30 w 189"/>
                  <a:gd name="T87" fmla="*/ 159 h 189"/>
                  <a:gd name="T88" fmla="*/ 43 w 189"/>
                  <a:gd name="T89" fmla="*/ 172 h 189"/>
                  <a:gd name="T90" fmla="*/ 56 w 189"/>
                  <a:gd name="T91" fmla="*/ 180 h 189"/>
                  <a:gd name="T92" fmla="*/ 77 w 189"/>
                  <a:gd name="T93" fmla="*/ 186 h 189"/>
                  <a:gd name="T94" fmla="*/ 92 w 189"/>
                  <a:gd name="T95" fmla="*/ 189 h 189"/>
                  <a:gd name="T96" fmla="*/ 113 w 189"/>
                  <a:gd name="T97" fmla="*/ 186 h 189"/>
                  <a:gd name="T98" fmla="*/ 130 w 189"/>
                  <a:gd name="T99" fmla="*/ 180 h 189"/>
                  <a:gd name="T100" fmla="*/ 146 w 189"/>
                  <a:gd name="T101" fmla="*/ 172 h 189"/>
                  <a:gd name="T102" fmla="*/ 160 w 189"/>
                  <a:gd name="T103" fmla="*/ 159 h 189"/>
                  <a:gd name="T104" fmla="*/ 172 w 189"/>
                  <a:gd name="T105" fmla="*/ 146 h 189"/>
                  <a:gd name="T106" fmla="*/ 179 w 189"/>
                  <a:gd name="T107" fmla="*/ 130 h 189"/>
                  <a:gd name="T108" fmla="*/ 186 w 189"/>
                  <a:gd name="T109" fmla="*/ 113 h 189"/>
                  <a:gd name="T110" fmla="*/ 186 w 189"/>
                  <a:gd name="T111" fmla="*/ 92 h 189"/>
                  <a:gd name="T112" fmla="*/ 189 w 189"/>
                  <a:gd name="T113" fmla="*/ 9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9" h="189">
                    <a:moveTo>
                      <a:pt x="189" y="92"/>
                    </a:moveTo>
                    <a:lnTo>
                      <a:pt x="186" y="76"/>
                    </a:lnTo>
                    <a:lnTo>
                      <a:pt x="183" y="56"/>
                    </a:lnTo>
                    <a:lnTo>
                      <a:pt x="172" y="40"/>
                    </a:lnTo>
                    <a:lnTo>
                      <a:pt x="163" y="26"/>
                    </a:lnTo>
                    <a:lnTo>
                      <a:pt x="146" y="16"/>
                    </a:lnTo>
                    <a:lnTo>
                      <a:pt x="132" y="6"/>
                    </a:lnTo>
                    <a:lnTo>
                      <a:pt x="113" y="0"/>
                    </a:lnTo>
                    <a:lnTo>
                      <a:pt x="109" y="0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3" y="3"/>
                    </a:lnTo>
                    <a:lnTo>
                      <a:pt x="100" y="3"/>
                    </a:lnTo>
                    <a:lnTo>
                      <a:pt x="113" y="3"/>
                    </a:lnTo>
                    <a:lnTo>
                      <a:pt x="130" y="10"/>
                    </a:lnTo>
                    <a:lnTo>
                      <a:pt x="146" y="16"/>
                    </a:lnTo>
                    <a:lnTo>
                      <a:pt x="160" y="29"/>
                    </a:lnTo>
                    <a:lnTo>
                      <a:pt x="172" y="43"/>
                    </a:lnTo>
                    <a:lnTo>
                      <a:pt x="179" y="60"/>
                    </a:lnTo>
                    <a:lnTo>
                      <a:pt x="186" y="76"/>
                    </a:lnTo>
                    <a:lnTo>
                      <a:pt x="186" y="92"/>
                    </a:lnTo>
                    <a:lnTo>
                      <a:pt x="189" y="92"/>
                    </a:lnTo>
                    <a:lnTo>
                      <a:pt x="186" y="113"/>
                    </a:lnTo>
                    <a:lnTo>
                      <a:pt x="183" y="132"/>
                    </a:lnTo>
                    <a:lnTo>
                      <a:pt x="172" y="146"/>
                    </a:lnTo>
                    <a:lnTo>
                      <a:pt x="163" y="163"/>
                    </a:lnTo>
                    <a:lnTo>
                      <a:pt x="146" y="172"/>
                    </a:lnTo>
                    <a:lnTo>
                      <a:pt x="132" y="182"/>
                    </a:lnTo>
                    <a:lnTo>
                      <a:pt x="113" y="189"/>
                    </a:lnTo>
                    <a:lnTo>
                      <a:pt x="92" y="189"/>
                    </a:lnTo>
                    <a:lnTo>
                      <a:pt x="77" y="189"/>
                    </a:lnTo>
                    <a:lnTo>
                      <a:pt x="56" y="182"/>
                    </a:lnTo>
                    <a:lnTo>
                      <a:pt x="40" y="172"/>
                    </a:lnTo>
                    <a:lnTo>
                      <a:pt x="26" y="163"/>
                    </a:lnTo>
                    <a:lnTo>
                      <a:pt x="16" y="146"/>
                    </a:lnTo>
                    <a:lnTo>
                      <a:pt x="6" y="132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0" y="106"/>
                    </a:lnTo>
                    <a:lnTo>
                      <a:pt x="3" y="103"/>
                    </a:lnTo>
                    <a:lnTo>
                      <a:pt x="3" y="113"/>
                    </a:lnTo>
                    <a:lnTo>
                      <a:pt x="10" y="130"/>
                    </a:lnTo>
                    <a:lnTo>
                      <a:pt x="16" y="146"/>
                    </a:lnTo>
                    <a:lnTo>
                      <a:pt x="30" y="159"/>
                    </a:lnTo>
                    <a:lnTo>
                      <a:pt x="43" y="172"/>
                    </a:lnTo>
                    <a:lnTo>
                      <a:pt x="56" y="180"/>
                    </a:lnTo>
                    <a:lnTo>
                      <a:pt x="77" y="186"/>
                    </a:lnTo>
                    <a:lnTo>
                      <a:pt x="92" y="189"/>
                    </a:lnTo>
                    <a:lnTo>
                      <a:pt x="113" y="186"/>
                    </a:lnTo>
                    <a:lnTo>
                      <a:pt x="130" y="180"/>
                    </a:lnTo>
                    <a:lnTo>
                      <a:pt x="146" y="172"/>
                    </a:lnTo>
                    <a:lnTo>
                      <a:pt x="160" y="159"/>
                    </a:lnTo>
                    <a:lnTo>
                      <a:pt x="172" y="146"/>
                    </a:lnTo>
                    <a:lnTo>
                      <a:pt x="179" y="130"/>
                    </a:lnTo>
                    <a:lnTo>
                      <a:pt x="186" y="113"/>
                    </a:lnTo>
                    <a:lnTo>
                      <a:pt x="186" y="92"/>
                    </a:lnTo>
                    <a:lnTo>
                      <a:pt x="189" y="9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3" name="Freeform 1805">
                <a:extLst>
                  <a:ext uri="{FF2B5EF4-FFF2-40B4-BE49-F238E27FC236}">
                    <a16:creationId xmlns:a16="http://schemas.microsoft.com/office/drawing/2014/main" id="{E2D51F79-7532-47B2-853E-4BB4F560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223"/>
                <a:ext cx="61" cy="62"/>
              </a:xfrm>
              <a:custGeom>
                <a:avLst/>
                <a:gdLst>
                  <a:gd name="T0" fmla="*/ 183 w 183"/>
                  <a:gd name="T1" fmla="*/ 89 h 186"/>
                  <a:gd name="T2" fmla="*/ 183 w 183"/>
                  <a:gd name="T3" fmla="*/ 73 h 186"/>
                  <a:gd name="T4" fmla="*/ 175 w 183"/>
                  <a:gd name="T5" fmla="*/ 57 h 186"/>
                  <a:gd name="T6" fmla="*/ 169 w 183"/>
                  <a:gd name="T7" fmla="*/ 40 h 186"/>
                  <a:gd name="T8" fmla="*/ 156 w 183"/>
                  <a:gd name="T9" fmla="*/ 26 h 186"/>
                  <a:gd name="T10" fmla="*/ 143 w 183"/>
                  <a:gd name="T11" fmla="*/ 13 h 186"/>
                  <a:gd name="T12" fmla="*/ 126 w 183"/>
                  <a:gd name="T13" fmla="*/ 7 h 186"/>
                  <a:gd name="T14" fmla="*/ 109 w 183"/>
                  <a:gd name="T15" fmla="*/ 0 h 186"/>
                  <a:gd name="T16" fmla="*/ 97 w 183"/>
                  <a:gd name="T17" fmla="*/ 0 h 186"/>
                  <a:gd name="T18" fmla="*/ 92 w 183"/>
                  <a:gd name="T19" fmla="*/ 0 h 186"/>
                  <a:gd name="T20" fmla="*/ 89 w 183"/>
                  <a:gd name="T21" fmla="*/ 0 h 186"/>
                  <a:gd name="T22" fmla="*/ 109 w 183"/>
                  <a:gd name="T23" fmla="*/ 3 h 186"/>
                  <a:gd name="T24" fmla="*/ 126 w 183"/>
                  <a:gd name="T25" fmla="*/ 7 h 186"/>
                  <a:gd name="T26" fmla="*/ 143 w 183"/>
                  <a:gd name="T27" fmla="*/ 17 h 186"/>
                  <a:gd name="T28" fmla="*/ 156 w 183"/>
                  <a:gd name="T29" fmla="*/ 26 h 186"/>
                  <a:gd name="T30" fmla="*/ 166 w 183"/>
                  <a:gd name="T31" fmla="*/ 40 h 186"/>
                  <a:gd name="T32" fmla="*/ 175 w 183"/>
                  <a:gd name="T33" fmla="*/ 57 h 186"/>
                  <a:gd name="T34" fmla="*/ 179 w 183"/>
                  <a:gd name="T35" fmla="*/ 73 h 186"/>
                  <a:gd name="T36" fmla="*/ 183 w 183"/>
                  <a:gd name="T37" fmla="*/ 89 h 186"/>
                  <a:gd name="T38" fmla="*/ 183 w 183"/>
                  <a:gd name="T39" fmla="*/ 110 h 186"/>
                  <a:gd name="T40" fmla="*/ 175 w 183"/>
                  <a:gd name="T41" fmla="*/ 127 h 186"/>
                  <a:gd name="T42" fmla="*/ 169 w 183"/>
                  <a:gd name="T43" fmla="*/ 143 h 186"/>
                  <a:gd name="T44" fmla="*/ 156 w 183"/>
                  <a:gd name="T45" fmla="*/ 156 h 186"/>
                  <a:gd name="T46" fmla="*/ 143 w 183"/>
                  <a:gd name="T47" fmla="*/ 169 h 186"/>
                  <a:gd name="T48" fmla="*/ 126 w 183"/>
                  <a:gd name="T49" fmla="*/ 177 h 186"/>
                  <a:gd name="T50" fmla="*/ 109 w 183"/>
                  <a:gd name="T51" fmla="*/ 183 h 186"/>
                  <a:gd name="T52" fmla="*/ 89 w 183"/>
                  <a:gd name="T53" fmla="*/ 186 h 186"/>
                  <a:gd name="T54" fmla="*/ 73 w 183"/>
                  <a:gd name="T55" fmla="*/ 183 h 186"/>
                  <a:gd name="T56" fmla="*/ 52 w 183"/>
                  <a:gd name="T57" fmla="*/ 177 h 186"/>
                  <a:gd name="T58" fmla="*/ 40 w 183"/>
                  <a:gd name="T59" fmla="*/ 169 h 186"/>
                  <a:gd name="T60" fmla="*/ 26 w 183"/>
                  <a:gd name="T61" fmla="*/ 156 h 186"/>
                  <a:gd name="T62" fmla="*/ 12 w 183"/>
                  <a:gd name="T63" fmla="*/ 143 h 186"/>
                  <a:gd name="T64" fmla="*/ 6 w 183"/>
                  <a:gd name="T65" fmla="*/ 127 h 186"/>
                  <a:gd name="T66" fmla="*/ 0 w 183"/>
                  <a:gd name="T67" fmla="*/ 110 h 186"/>
                  <a:gd name="T68" fmla="*/ 0 w 183"/>
                  <a:gd name="T69" fmla="*/ 100 h 186"/>
                  <a:gd name="T70" fmla="*/ 0 w 183"/>
                  <a:gd name="T71" fmla="*/ 97 h 186"/>
                  <a:gd name="T72" fmla="*/ 0 w 183"/>
                  <a:gd name="T73" fmla="*/ 93 h 186"/>
                  <a:gd name="T74" fmla="*/ 0 w 183"/>
                  <a:gd name="T75" fmla="*/ 110 h 186"/>
                  <a:gd name="T76" fmla="*/ 6 w 183"/>
                  <a:gd name="T77" fmla="*/ 127 h 186"/>
                  <a:gd name="T78" fmla="*/ 17 w 183"/>
                  <a:gd name="T79" fmla="*/ 143 h 186"/>
                  <a:gd name="T80" fmla="*/ 26 w 183"/>
                  <a:gd name="T81" fmla="*/ 156 h 186"/>
                  <a:gd name="T82" fmla="*/ 40 w 183"/>
                  <a:gd name="T83" fmla="*/ 167 h 186"/>
                  <a:gd name="T84" fmla="*/ 57 w 183"/>
                  <a:gd name="T85" fmla="*/ 177 h 186"/>
                  <a:gd name="T86" fmla="*/ 73 w 183"/>
                  <a:gd name="T87" fmla="*/ 179 h 186"/>
                  <a:gd name="T88" fmla="*/ 89 w 183"/>
                  <a:gd name="T89" fmla="*/ 183 h 186"/>
                  <a:gd name="T90" fmla="*/ 109 w 183"/>
                  <a:gd name="T91" fmla="*/ 179 h 186"/>
                  <a:gd name="T92" fmla="*/ 126 w 183"/>
                  <a:gd name="T93" fmla="*/ 177 h 186"/>
                  <a:gd name="T94" fmla="*/ 143 w 183"/>
                  <a:gd name="T95" fmla="*/ 167 h 186"/>
                  <a:gd name="T96" fmla="*/ 156 w 183"/>
                  <a:gd name="T97" fmla="*/ 156 h 186"/>
                  <a:gd name="T98" fmla="*/ 166 w 183"/>
                  <a:gd name="T99" fmla="*/ 143 h 186"/>
                  <a:gd name="T100" fmla="*/ 175 w 183"/>
                  <a:gd name="T101" fmla="*/ 127 h 186"/>
                  <a:gd name="T102" fmla="*/ 179 w 183"/>
                  <a:gd name="T103" fmla="*/ 110 h 186"/>
                  <a:gd name="T104" fmla="*/ 183 w 183"/>
                  <a:gd name="T105" fmla="*/ 89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3" h="186">
                    <a:moveTo>
                      <a:pt x="183" y="89"/>
                    </a:moveTo>
                    <a:lnTo>
                      <a:pt x="183" y="73"/>
                    </a:lnTo>
                    <a:lnTo>
                      <a:pt x="175" y="57"/>
                    </a:lnTo>
                    <a:lnTo>
                      <a:pt x="169" y="40"/>
                    </a:lnTo>
                    <a:lnTo>
                      <a:pt x="156" y="26"/>
                    </a:lnTo>
                    <a:lnTo>
                      <a:pt x="143" y="13"/>
                    </a:lnTo>
                    <a:lnTo>
                      <a:pt x="126" y="7"/>
                    </a:lnTo>
                    <a:lnTo>
                      <a:pt x="109" y="0"/>
                    </a:lnTo>
                    <a:lnTo>
                      <a:pt x="97" y="0"/>
                    </a:lnTo>
                    <a:lnTo>
                      <a:pt x="92" y="0"/>
                    </a:lnTo>
                    <a:lnTo>
                      <a:pt x="89" y="0"/>
                    </a:lnTo>
                    <a:lnTo>
                      <a:pt x="109" y="3"/>
                    </a:lnTo>
                    <a:lnTo>
                      <a:pt x="126" y="7"/>
                    </a:lnTo>
                    <a:lnTo>
                      <a:pt x="143" y="17"/>
                    </a:lnTo>
                    <a:lnTo>
                      <a:pt x="156" y="26"/>
                    </a:lnTo>
                    <a:lnTo>
                      <a:pt x="166" y="40"/>
                    </a:lnTo>
                    <a:lnTo>
                      <a:pt x="175" y="57"/>
                    </a:lnTo>
                    <a:lnTo>
                      <a:pt x="179" y="73"/>
                    </a:lnTo>
                    <a:lnTo>
                      <a:pt x="183" y="89"/>
                    </a:lnTo>
                    <a:lnTo>
                      <a:pt x="183" y="110"/>
                    </a:lnTo>
                    <a:lnTo>
                      <a:pt x="175" y="127"/>
                    </a:lnTo>
                    <a:lnTo>
                      <a:pt x="169" y="143"/>
                    </a:lnTo>
                    <a:lnTo>
                      <a:pt x="156" y="156"/>
                    </a:lnTo>
                    <a:lnTo>
                      <a:pt x="143" y="169"/>
                    </a:lnTo>
                    <a:lnTo>
                      <a:pt x="126" y="177"/>
                    </a:lnTo>
                    <a:lnTo>
                      <a:pt x="109" y="183"/>
                    </a:lnTo>
                    <a:lnTo>
                      <a:pt x="89" y="186"/>
                    </a:lnTo>
                    <a:lnTo>
                      <a:pt x="73" y="183"/>
                    </a:lnTo>
                    <a:lnTo>
                      <a:pt x="52" y="177"/>
                    </a:lnTo>
                    <a:lnTo>
                      <a:pt x="40" y="169"/>
                    </a:lnTo>
                    <a:lnTo>
                      <a:pt x="26" y="156"/>
                    </a:lnTo>
                    <a:lnTo>
                      <a:pt x="12" y="143"/>
                    </a:lnTo>
                    <a:lnTo>
                      <a:pt x="6" y="127"/>
                    </a:lnTo>
                    <a:lnTo>
                      <a:pt x="0" y="110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6" y="127"/>
                    </a:lnTo>
                    <a:lnTo>
                      <a:pt x="17" y="143"/>
                    </a:lnTo>
                    <a:lnTo>
                      <a:pt x="26" y="156"/>
                    </a:lnTo>
                    <a:lnTo>
                      <a:pt x="40" y="167"/>
                    </a:lnTo>
                    <a:lnTo>
                      <a:pt x="57" y="177"/>
                    </a:lnTo>
                    <a:lnTo>
                      <a:pt x="73" y="179"/>
                    </a:lnTo>
                    <a:lnTo>
                      <a:pt x="89" y="183"/>
                    </a:lnTo>
                    <a:lnTo>
                      <a:pt x="109" y="179"/>
                    </a:lnTo>
                    <a:lnTo>
                      <a:pt x="126" y="177"/>
                    </a:lnTo>
                    <a:lnTo>
                      <a:pt x="143" y="167"/>
                    </a:lnTo>
                    <a:lnTo>
                      <a:pt x="156" y="156"/>
                    </a:lnTo>
                    <a:lnTo>
                      <a:pt x="166" y="143"/>
                    </a:lnTo>
                    <a:lnTo>
                      <a:pt x="175" y="127"/>
                    </a:lnTo>
                    <a:lnTo>
                      <a:pt x="179" y="110"/>
                    </a:lnTo>
                    <a:lnTo>
                      <a:pt x="183" y="89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4" name="Freeform 1806">
                <a:extLst>
                  <a:ext uri="{FF2B5EF4-FFF2-40B4-BE49-F238E27FC236}">
                    <a16:creationId xmlns:a16="http://schemas.microsoft.com/office/drawing/2014/main" id="{26B7C209-E07B-4448-ADE3-16E09F439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223"/>
                <a:ext cx="61" cy="61"/>
              </a:xfrm>
              <a:custGeom>
                <a:avLst/>
                <a:gdLst>
                  <a:gd name="T0" fmla="*/ 183 w 183"/>
                  <a:gd name="T1" fmla="*/ 89 h 182"/>
                  <a:gd name="T2" fmla="*/ 179 w 183"/>
                  <a:gd name="T3" fmla="*/ 73 h 182"/>
                  <a:gd name="T4" fmla="*/ 175 w 183"/>
                  <a:gd name="T5" fmla="*/ 57 h 182"/>
                  <a:gd name="T6" fmla="*/ 166 w 183"/>
                  <a:gd name="T7" fmla="*/ 40 h 182"/>
                  <a:gd name="T8" fmla="*/ 156 w 183"/>
                  <a:gd name="T9" fmla="*/ 26 h 182"/>
                  <a:gd name="T10" fmla="*/ 143 w 183"/>
                  <a:gd name="T11" fmla="*/ 17 h 182"/>
                  <a:gd name="T12" fmla="*/ 126 w 183"/>
                  <a:gd name="T13" fmla="*/ 6 h 182"/>
                  <a:gd name="T14" fmla="*/ 109 w 183"/>
                  <a:gd name="T15" fmla="*/ 2 h 182"/>
                  <a:gd name="T16" fmla="*/ 89 w 183"/>
                  <a:gd name="T17" fmla="*/ 0 h 182"/>
                  <a:gd name="T18" fmla="*/ 86 w 183"/>
                  <a:gd name="T19" fmla="*/ 0 h 182"/>
                  <a:gd name="T20" fmla="*/ 82 w 183"/>
                  <a:gd name="T21" fmla="*/ 0 h 182"/>
                  <a:gd name="T22" fmla="*/ 80 w 183"/>
                  <a:gd name="T23" fmla="*/ 2 h 182"/>
                  <a:gd name="T24" fmla="*/ 76 w 183"/>
                  <a:gd name="T25" fmla="*/ 2 h 182"/>
                  <a:gd name="T26" fmla="*/ 89 w 183"/>
                  <a:gd name="T27" fmla="*/ 2 h 182"/>
                  <a:gd name="T28" fmla="*/ 109 w 183"/>
                  <a:gd name="T29" fmla="*/ 2 h 182"/>
                  <a:gd name="T30" fmla="*/ 126 w 183"/>
                  <a:gd name="T31" fmla="*/ 10 h 182"/>
                  <a:gd name="T32" fmla="*/ 139 w 183"/>
                  <a:gd name="T33" fmla="*/ 17 h 182"/>
                  <a:gd name="T34" fmla="*/ 152 w 183"/>
                  <a:gd name="T35" fmla="*/ 26 h 182"/>
                  <a:gd name="T36" fmla="*/ 166 w 183"/>
                  <a:gd name="T37" fmla="*/ 40 h 182"/>
                  <a:gd name="T38" fmla="*/ 172 w 183"/>
                  <a:gd name="T39" fmla="*/ 57 h 182"/>
                  <a:gd name="T40" fmla="*/ 179 w 183"/>
                  <a:gd name="T41" fmla="*/ 73 h 182"/>
                  <a:gd name="T42" fmla="*/ 179 w 183"/>
                  <a:gd name="T43" fmla="*/ 89 h 182"/>
                  <a:gd name="T44" fmla="*/ 183 w 183"/>
                  <a:gd name="T45" fmla="*/ 89 h 182"/>
                  <a:gd name="T46" fmla="*/ 179 w 183"/>
                  <a:gd name="T47" fmla="*/ 109 h 182"/>
                  <a:gd name="T48" fmla="*/ 175 w 183"/>
                  <a:gd name="T49" fmla="*/ 126 h 182"/>
                  <a:gd name="T50" fmla="*/ 166 w 183"/>
                  <a:gd name="T51" fmla="*/ 142 h 182"/>
                  <a:gd name="T52" fmla="*/ 156 w 183"/>
                  <a:gd name="T53" fmla="*/ 156 h 182"/>
                  <a:gd name="T54" fmla="*/ 143 w 183"/>
                  <a:gd name="T55" fmla="*/ 166 h 182"/>
                  <a:gd name="T56" fmla="*/ 126 w 183"/>
                  <a:gd name="T57" fmla="*/ 175 h 182"/>
                  <a:gd name="T58" fmla="*/ 109 w 183"/>
                  <a:gd name="T59" fmla="*/ 179 h 182"/>
                  <a:gd name="T60" fmla="*/ 89 w 183"/>
                  <a:gd name="T61" fmla="*/ 182 h 182"/>
                  <a:gd name="T62" fmla="*/ 73 w 183"/>
                  <a:gd name="T63" fmla="*/ 179 h 182"/>
                  <a:gd name="T64" fmla="*/ 57 w 183"/>
                  <a:gd name="T65" fmla="*/ 175 h 182"/>
                  <a:gd name="T66" fmla="*/ 40 w 183"/>
                  <a:gd name="T67" fmla="*/ 166 h 182"/>
                  <a:gd name="T68" fmla="*/ 26 w 183"/>
                  <a:gd name="T69" fmla="*/ 156 h 182"/>
                  <a:gd name="T70" fmla="*/ 17 w 183"/>
                  <a:gd name="T71" fmla="*/ 142 h 182"/>
                  <a:gd name="T72" fmla="*/ 6 w 183"/>
                  <a:gd name="T73" fmla="*/ 126 h 182"/>
                  <a:gd name="T74" fmla="*/ 0 w 183"/>
                  <a:gd name="T75" fmla="*/ 109 h 182"/>
                  <a:gd name="T76" fmla="*/ 0 w 183"/>
                  <a:gd name="T77" fmla="*/ 92 h 182"/>
                  <a:gd name="T78" fmla="*/ 0 w 183"/>
                  <a:gd name="T79" fmla="*/ 89 h 182"/>
                  <a:gd name="T80" fmla="*/ 0 w 183"/>
                  <a:gd name="T81" fmla="*/ 86 h 182"/>
                  <a:gd name="T82" fmla="*/ 0 w 183"/>
                  <a:gd name="T83" fmla="*/ 82 h 182"/>
                  <a:gd name="T84" fmla="*/ 2 w 183"/>
                  <a:gd name="T85" fmla="*/ 82 h 182"/>
                  <a:gd name="T86" fmla="*/ 2 w 183"/>
                  <a:gd name="T87" fmla="*/ 80 h 182"/>
                  <a:gd name="T88" fmla="*/ 0 w 183"/>
                  <a:gd name="T89" fmla="*/ 89 h 182"/>
                  <a:gd name="T90" fmla="*/ 2 w 183"/>
                  <a:gd name="T91" fmla="*/ 109 h 182"/>
                  <a:gd name="T92" fmla="*/ 10 w 183"/>
                  <a:gd name="T93" fmla="*/ 126 h 182"/>
                  <a:gd name="T94" fmla="*/ 17 w 183"/>
                  <a:gd name="T95" fmla="*/ 139 h 182"/>
                  <a:gd name="T96" fmla="*/ 26 w 183"/>
                  <a:gd name="T97" fmla="*/ 152 h 182"/>
                  <a:gd name="T98" fmla="*/ 40 w 183"/>
                  <a:gd name="T99" fmla="*/ 166 h 182"/>
                  <a:gd name="T100" fmla="*/ 57 w 183"/>
                  <a:gd name="T101" fmla="*/ 172 h 182"/>
                  <a:gd name="T102" fmla="*/ 73 w 183"/>
                  <a:gd name="T103" fmla="*/ 179 h 182"/>
                  <a:gd name="T104" fmla="*/ 89 w 183"/>
                  <a:gd name="T105" fmla="*/ 179 h 182"/>
                  <a:gd name="T106" fmla="*/ 109 w 183"/>
                  <a:gd name="T107" fmla="*/ 179 h 182"/>
                  <a:gd name="T108" fmla="*/ 126 w 183"/>
                  <a:gd name="T109" fmla="*/ 172 h 182"/>
                  <a:gd name="T110" fmla="*/ 139 w 183"/>
                  <a:gd name="T111" fmla="*/ 166 h 182"/>
                  <a:gd name="T112" fmla="*/ 152 w 183"/>
                  <a:gd name="T113" fmla="*/ 152 h 182"/>
                  <a:gd name="T114" fmla="*/ 166 w 183"/>
                  <a:gd name="T115" fmla="*/ 139 h 182"/>
                  <a:gd name="T116" fmla="*/ 172 w 183"/>
                  <a:gd name="T117" fmla="*/ 126 h 182"/>
                  <a:gd name="T118" fmla="*/ 179 w 183"/>
                  <a:gd name="T119" fmla="*/ 109 h 182"/>
                  <a:gd name="T120" fmla="*/ 179 w 183"/>
                  <a:gd name="T121" fmla="*/ 89 h 182"/>
                  <a:gd name="T122" fmla="*/ 183 w 183"/>
                  <a:gd name="T123" fmla="*/ 89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" h="182">
                    <a:moveTo>
                      <a:pt x="183" y="89"/>
                    </a:moveTo>
                    <a:lnTo>
                      <a:pt x="179" y="73"/>
                    </a:lnTo>
                    <a:lnTo>
                      <a:pt x="175" y="57"/>
                    </a:lnTo>
                    <a:lnTo>
                      <a:pt x="166" y="40"/>
                    </a:lnTo>
                    <a:lnTo>
                      <a:pt x="156" y="26"/>
                    </a:lnTo>
                    <a:lnTo>
                      <a:pt x="143" y="17"/>
                    </a:lnTo>
                    <a:lnTo>
                      <a:pt x="126" y="6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0" y="2"/>
                    </a:lnTo>
                    <a:lnTo>
                      <a:pt x="76" y="2"/>
                    </a:lnTo>
                    <a:lnTo>
                      <a:pt x="89" y="2"/>
                    </a:lnTo>
                    <a:lnTo>
                      <a:pt x="109" y="2"/>
                    </a:lnTo>
                    <a:lnTo>
                      <a:pt x="126" y="10"/>
                    </a:lnTo>
                    <a:lnTo>
                      <a:pt x="139" y="17"/>
                    </a:lnTo>
                    <a:lnTo>
                      <a:pt x="152" y="26"/>
                    </a:lnTo>
                    <a:lnTo>
                      <a:pt x="166" y="40"/>
                    </a:lnTo>
                    <a:lnTo>
                      <a:pt x="172" y="57"/>
                    </a:lnTo>
                    <a:lnTo>
                      <a:pt x="179" y="73"/>
                    </a:lnTo>
                    <a:lnTo>
                      <a:pt x="179" y="89"/>
                    </a:lnTo>
                    <a:lnTo>
                      <a:pt x="183" y="89"/>
                    </a:lnTo>
                    <a:lnTo>
                      <a:pt x="179" y="109"/>
                    </a:lnTo>
                    <a:lnTo>
                      <a:pt x="175" y="126"/>
                    </a:lnTo>
                    <a:lnTo>
                      <a:pt x="166" y="142"/>
                    </a:lnTo>
                    <a:lnTo>
                      <a:pt x="156" y="156"/>
                    </a:lnTo>
                    <a:lnTo>
                      <a:pt x="143" y="166"/>
                    </a:lnTo>
                    <a:lnTo>
                      <a:pt x="126" y="175"/>
                    </a:lnTo>
                    <a:lnTo>
                      <a:pt x="109" y="179"/>
                    </a:lnTo>
                    <a:lnTo>
                      <a:pt x="89" y="182"/>
                    </a:lnTo>
                    <a:lnTo>
                      <a:pt x="73" y="179"/>
                    </a:lnTo>
                    <a:lnTo>
                      <a:pt x="57" y="175"/>
                    </a:lnTo>
                    <a:lnTo>
                      <a:pt x="40" y="166"/>
                    </a:lnTo>
                    <a:lnTo>
                      <a:pt x="26" y="156"/>
                    </a:lnTo>
                    <a:lnTo>
                      <a:pt x="17" y="142"/>
                    </a:lnTo>
                    <a:lnTo>
                      <a:pt x="6" y="126"/>
                    </a:lnTo>
                    <a:lnTo>
                      <a:pt x="0" y="109"/>
                    </a:lnTo>
                    <a:lnTo>
                      <a:pt x="0" y="92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0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9"/>
                    </a:lnTo>
                    <a:lnTo>
                      <a:pt x="2" y="109"/>
                    </a:lnTo>
                    <a:lnTo>
                      <a:pt x="10" y="126"/>
                    </a:lnTo>
                    <a:lnTo>
                      <a:pt x="17" y="139"/>
                    </a:lnTo>
                    <a:lnTo>
                      <a:pt x="26" y="152"/>
                    </a:lnTo>
                    <a:lnTo>
                      <a:pt x="40" y="166"/>
                    </a:lnTo>
                    <a:lnTo>
                      <a:pt x="57" y="172"/>
                    </a:lnTo>
                    <a:lnTo>
                      <a:pt x="73" y="179"/>
                    </a:lnTo>
                    <a:lnTo>
                      <a:pt x="89" y="179"/>
                    </a:lnTo>
                    <a:lnTo>
                      <a:pt x="109" y="179"/>
                    </a:lnTo>
                    <a:lnTo>
                      <a:pt x="126" y="172"/>
                    </a:lnTo>
                    <a:lnTo>
                      <a:pt x="139" y="166"/>
                    </a:lnTo>
                    <a:lnTo>
                      <a:pt x="152" y="152"/>
                    </a:lnTo>
                    <a:lnTo>
                      <a:pt x="166" y="139"/>
                    </a:lnTo>
                    <a:lnTo>
                      <a:pt x="172" y="126"/>
                    </a:lnTo>
                    <a:lnTo>
                      <a:pt x="179" y="109"/>
                    </a:lnTo>
                    <a:lnTo>
                      <a:pt x="179" y="89"/>
                    </a:lnTo>
                    <a:lnTo>
                      <a:pt x="183" y="89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5" name="Freeform 1807">
                <a:extLst>
                  <a:ext uri="{FF2B5EF4-FFF2-40B4-BE49-F238E27FC236}">
                    <a16:creationId xmlns:a16="http://schemas.microsoft.com/office/drawing/2014/main" id="{30730A8B-C639-4455-91C2-4661D7E1D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224"/>
                <a:ext cx="59" cy="59"/>
              </a:xfrm>
              <a:custGeom>
                <a:avLst/>
                <a:gdLst>
                  <a:gd name="T0" fmla="*/ 179 w 179"/>
                  <a:gd name="T1" fmla="*/ 71 h 177"/>
                  <a:gd name="T2" fmla="*/ 166 w 179"/>
                  <a:gd name="T3" fmla="*/ 38 h 177"/>
                  <a:gd name="T4" fmla="*/ 139 w 179"/>
                  <a:gd name="T5" fmla="*/ 15 h 177"/>
                  <a:gd name="T6" fmla="*/ 109 w 179"/>
                  <a:gd name="T7" fmla="*/ 0 h 177"/>
                  <a:gd name="T8" fmla="*/ 76 w 179"/>
                  <a:gd name="T9" fmla="*/ 0 h 177"/>
                  <a:gd name="T10" fmla="*/ 72 w 179"/>
                  <a:gd name="T11" fmla="*/ 4 h 177"/>
                  <a:gd name="T12" fmla="*/ 66 w 179"/>
                  <a:gd name="T13" fmla="*/ 4 h 177"/>
                  <a:gd name="T14" fmla="*/ 72 w 179"/>
                  <a:gd name="T15" fmla="*/ 4 h 177"/>
                  <a:gd name="T16" fmla="*/ 109 w 179"/>
                  <a:gd name="T17" fmla="*/ 4 h 177"/>
                  <a:gd name="T18" fmla="*/ 139 w 179"/>
                  <a:gd name="T19" fmla="*/ 17 h 177"/>
                  <a:gd name="T20" fmla="*/ 162 w 179"/>
                  <a:gd name="T21" fmla="*/ 40 h 177"/>
                  <a:gd name="T22" fmla="*/ 176 w 179"/>
                  <a:gd name="T23" fmla="*/ 71 h 177"/>
                  <a:gd name="T24" fmla="*/ 179 w 179"/>
                  <a:gd name="T25" fmla="*/ 107 h 177"/>
                  <a:gd name="T26" fmla="*/ 166 w 179"/>
                  <a:gd name="T27" fmla="*/ 137 h 177"/>
                  <a:gd name="T28" fmla="*/ 139 w 179"/>
                  <a:gd name="T29" fmla="*/ 164 h 177"/>
                  <a:gd name="T30" fmla="*/ 109 w 179"/>
                  <a:gd name="T31" fmla="*/ 177 h 177"/>
                  <a:gd name="T32" fmla="*/ 72 w 179"/>
                  <a:gd name="T33" fmla="*/ 177 h 177"/>
                  <a:gd name="T34" fmla="*/ 40 w 179"/>
                  <a:gd name="T35" fmla="*/ 164 h 177"/>
                  <a:gd name="T36" fmla="*/ 17 w 179"/>
                  <a:gd name="T37" fmla="*/ 137 h 177"/>
                  <a:gd name="T38" fmla="*/ 2 w 179"/>
                  <a:gd name="T39" fmla="*/ 107 h 177"/>
                  <a:gd name="T40" fmla="*/ 2 w 179"/>
                  <a:gd name="T41" fmla="*/ 78 h 177"/>
                  <a:gd name="T42" fmla="*/ 2 w 179"/>
                  <a:gd name="T43" fmla="*/ 71 h 177"/>
                  <a:gd name="T44" fmla="*/ 7 w 179"/>
                  <a:gd name="T45" fmla="*/ 67 h 177"/>
                  <a:gd name="T46" fmla="*/ 7 w 179"/>
                  <a:gd name="T47" fmla="*/ 71 h 177"/>
                  <a:gd name="T48" fmla="*/ 7 w 179"/>
                  <a:gd name="T49" fmla="*/ 107 h 177"/>
                  <a:gd name="T50" fmla="*/ 19 w 179"/>
                  <a:gd name="T51" fmla="*/ 137 h 177"/>
                  <a:gd name="T52" fmla="*/ 42 w 179"/>
                  <a:gd name="T53" fmla="*/ 160 h 177"/>
                  <a:gd name="T54" fmla="*/ 72 w 179"/>
                  <a:gd name="T55" fmla="*/ 173 h 177"/>
                  <a:gd name="T56" fmla="*/ 109 w 179"/>
                  <a:gd name="T57" fmla="*/ 173 h 177"/>
                  <a:gd name="T58" fmla="*/ 139 w 179"/>
                  <a:gd name="T59" fmla="*/ 160 h 177"/>
                  <a:gd name="T60" fmla="*/ 162 w 179"/>
                  <a:gd name="T61" fmla="*/ 137 h 177"/>
                  <a:gd name="T62" fmla="*/ 176 w 179"/>
                  <a:gd name="T63" fmla="*/ 10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9" h="177">
                    <a:moveTo>
                      <a:pt x="179" y="87"/>
                    </a:moveTo>
                    <a:lnTo>
                      <a:pt x="179" y="71"/>
                    </a:lnTo>
                    <a:lnTo>
                      <a:pt x="172" y="55"/>
                    </a:lnTo>
                    <a:lnTo>
                      <a:pt x="166" y="38"/>
                    </a:lnTo>
                    <a:lnTo>
                      <a:pt x="152" y="24"/>
                    </a:lnTo>
                    <a:lnTo>
                      <a:pt x="139" y="15"/>
                    </a:lnTo>
                    <a:lnTo>
                      <a:pt x="126" y="8"/>
                    </a:lnTo>
                    <a:lnTo>
                      <a:pt x="109" y="0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2" y="4"/>
                    </a:lnTo>
                    <a:lnTo>
                      <a:pt x="69" y="4"/>
                    </a:lnTo>
                    <a:lnTo>
                      <a:pt x="66" y="4"/>
                    </a:lnTo>
                    <a:lnTo>
                      <a:pt x="63" y="8"/>
                    </a:lnTo>
                    <a:lnTo>
                      <a:pt x="72" y="4"/>
                    </a:lnTo>
                    <a:lnTo>
                      <a:pt x="89" y="0"/>
                    </a:lnTo>
                    <a:lnTo>
                      <a:pt x="109" y="4"/>
                    </a:lnTo>
                    <a:lnTo>
                      <a:pt x="126" y="8"/>
                    </a:lnTo>
                    <a:lnTo>
                      <a:pt x="139" y="17"/>
                    </a:lnTo>
                    <a:lnTo>
                      <a:pt x="152" y="27"/>
                    </a:lnTo>
                    <a:lnTo>
                      <a:pt x="162" y="40"/>
                    </a:lnTo>
                    <a:lnTo>
                      <a:pt x="172" y="55"/>
                    </a:lnTo>
                    <a:lnTo>
                      <a:pt x="176" y="71"/>
                    </a:lnTo>
                    <a:lnTo>
                      <a:pt x="179" y="87"/>
                    </a:lnTo>
                    <a:lnTo>
                      <a:pt x="179" y="107"/>
                    </a:lnTo>
                    <a:lnTo>
                      <a:pt x="172" y="124"/>
                    </a:lnTo>
                    <a:lnTo>
                      <a:pt x="166" y="137"/>
                    </a:lnTo>
                    <a:lnTo>
                      <a:pt x="152" y="150"/>
                    </a:lnTo>
                    <a:lnTo>
                      <a:pt x="139" y="164"/>
                    </a:lnTo>
                    <a:lnTo>
                      <a:pt x="126" y="170"/>
                    </a:lnTo>
                    <a:lnTo>
                      <a:pt x="109" y="177"/>
                    </a:lnTo>
                    <a:lnTo>
                      <a:pt x="89" y="177"/>
                    </a:lnTo>
                    <a:lnTo>
                      <a:pt x="72" y="177"/>
                    </a:lnTo>
                    <a:lnTo>
                      <a:pt x="57" y="170"/>
                    </a:lnTo>
                    <a:lnTo>
                      <a:pt x="40" y="164"/>
                    </a:lnTo>
                    <a:lnTo>
                      <a:pt x="26" y="150"/>
                    </a:lnTo>
                    <a:lnTo>
                      <a:pt x="17" y="137"/>
                    </a:lnTo>
                    <a:lnTo>
                      <a:pt x="9" y="124"/>
                    </a:lnTo>
                    <a:lnTo>
                      <a:pt x="2" y="107"/>
                    </a:lnTo>
                    <a:lnTo>
                      <a:pt x="0" y="87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7" y="71"/>
                    </a:lnTo>
                    <a:lnTo>
                      <a:pt x="7" y="67"/>
                    </a:lnTo>
                    <a:lnTo>
                      <a:pt x="7" y="64"/>
                    </a:lnTo>
                    <a:lnTo>
                      <a:pt x="7" y="71"/>
                    </a:lnTo>
                    <a:lnTo>
                      <a:pt x="2" y="87"/>
                    </a:lnTo>
                    <a:lnTo>
                      <a:pt x="7" y="107"/>
                    </a:lnTo>
                    <a:lnTo>
                      <a:pt x="9" y="124"/>
                    </a:lnTo>
                    <a:lnTo>
                      <a:pt x="19" y="137"/>
                    </a:lnTo>
                    <a:lnTo>
                      <a:pt x="30" y="150"/>
                    </a:lnTo>
                    <a:lnTo>
                      <a:pt x="42" y="160"/>
                    </a:lnTo>
                    <a:lnTo>
                      <a:pt x="57" y="170"/>
                    </a:lnTo>
                    <a:lnTo>
                      <a:pt x="72" y="173"/>
                    </a:lnTo>
                    <a:lnTo>
                      <a:pt x="89" y="177"/>
                    </a:lnTo>
                    <a:lnTo>
                      <a:pt x="109" y="173"/>
                    </a:lnTo>
                    <a:lnTo>
                      <a:pt x="126" y="170"/>
                    </a:lnTo>
                    <a:lnTo>
                      <a:pt x="139" y="160"/>
                    </a:lnTo>
                    <a:lnTo>
                      <a:pt x="152" y="150"/>
                    </a:lnTo>
                    <a:lnTo>
                      <a:pt x="162" y="137"/>
                    </a:lnTo>
                    <a:lnTo>
                      <a:pt x="172" y="124"/>
                    </a:lnTo>
                    <a:lnTo>
                      <a:pt x="176" y="107"/>
                    </a:lnTo>
                    <a:lnTo>
                      <a:pt x="179" y="87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6" name="Freeform 1808">
                <a:extLst>
                  <a:ext uri="{FF2B5EF4-FFF2-40B4-BE49-F238E27FC236}">
                    <a16:creationId xmlns:a16="http://schemas.microsoft.com/office/drawing/2014/main" id="{C39D2D6F-D7FE-43A4-9762-13945BE0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224"/>
                <a:ext cx="59" cy="59"/>
              </a:xfrm>
              <a:custGeom>
                <a:avLst/>
                <a:gdLst>
                  <a:gd name="T0" fmla="*/ 173 w 177"/>
                  <a:gd name="T1" fmla="*/ 71 h 177"/>
                  <a:gd name="T2" fmla="*/ 160 w 177"/>
                  <a:gd name="T3" fmla="*/ 40 h 177"/>
                  <a:gd name="T4" fmla="*/ 137 w 177"/>
                  <a:gd name="T5" fmla="*/ 17 h 177"/>
                  <a:gd name="T6" fmla="*/ 107 w 177"/>
                  <a:gd name="T7" fmla="*/ 4 h 177"/>
                  <a:gd name="T8" fmla="*/ 71 w 177"/>
                  <a:gd name="T9" fmla="*/ 4 h 177"/>
                  <a:gd name="T10" fmla="*/ 57 w 177"/>
                  <a:gd name="T11" fmla="*/ 8 h 177"/>
                  <a:gd name="T12" fmla="*/ 50 w 177"/>
                  <a:gd name="T13" fmla="*/ 10 h 177"/>
                  <a:gd name="T14" fmla="*/ 45 w 177"/>
                  <a:gd name="T15" fmla="*/ 17 h 177"/>
                  <a:gd name="T16" fmla="*/ 71 w 177"/>
                  <a:gd name="T17" fmla="*/ 4 h 177"/>
                  <a:gd name="T18" fmla="*/ 107 w 177"/>
                  <a:gd name="T19" fmla="*/ 4 h 177"/>
                  <a:gd name="T20" fmla="*/ 137 w 177"/>
                  <a:gd name="T21" fmla="*/ 17 h 177"/>
                  <a:gd name="T22" fmla="*/ 160 w 177"/>
                  <a:gd name="T23" fmla="*/ 40 h 177"/>
                  <a:gd name="T24" fmla="*/ 173 w 177"/>
                  <a:gd name="T25" fmla="*/ 71 h 177"/>
                  <a:gd name="T26" fmla="*/ 177 w 177"/>
                  <a:gd name="T27" fmla="*/ 87 h 177"/>
                  <a:gd name="T28" fmla="*/ 170 w 177"/>
                  <a:gd name="T29" fmla="*/ 124 h 177"/>
                  <a:gd name="T30" fmla="*/ 150 w 177"/>
                  <a:gd name="T31" fmla="*/ 150 h 177"/>
                  <a:gd name="T32" fmla="*/ 124 w 177"/>
                  <a:gd name="T33" fmla="*/ 170 h 177"/>
                  <a:gd name="T34" fmla="*/ 87 w 177"/>
                  <a:gd name="T35" fmla="*/ 177 h 177"/>
                  <a:gd name="T36" fmla="*/ 55 w 177"/>
                  <a:gd name="T37" fmla="*/ 170 h 177"/>
                  <a:gd name="T38" fmla="*/ 27 w 177"/>
                  <a:gd name="T39" fmla="*/ 150 h 177"/>
                  <a:gd name="T40" fmla="*/ 8 w 177"/>
                  <a:gd name="T41" fmla="*/ 124 h 177"/>
                  <a:gd name="T42" fmla="*/ 0 w 177"/>
                  <a:gd name="T43" fmla="*/ 87 h 177"/>
                  <a:gd name="T44" fmla="*/ 4 w 177"/>
                  <a:gd name="T45" fmla="*/ 64 h 177"/>
                  <a:gd name="T46" fmla="*/ 8 w 177"/>
                  <a:gd name="T47" fmla="*/ 57 h 177"/>
                  <a:gd name="T48" fmla="*/ 10 w 177"/>
                  <a:gd name="T49" fmla="*/ 50 h 177"/>
                  <a:gd name="T50" fmla="*/ 10 w 177"/>
                  <a:gd name="T51" fmla="*/ 55 h 177"/>
                  <a:gd name="T52" fmla="*/ 4 w 177"/>
                  <a:gd name="T53" fmla="*/ 87 h 177"/>
                  <a:gd name="T54" fmla="*/ 10 w 177"/>
                  <a:gd name="T55" fmla="*/ 120 h 177"/>
                  <a:gd name="T56" fmla="*/ 27 w 177"/>
                  <a:gd name="T57" fmla="*/ 150 h 177"/>
                  <a:gd name="T58" fmla="*/ 55 w 177"/>
                  <a:gd name="T59" fmla="*/ 167 h 177"/>
                  <a:gd name="T60" fmla="*/ 87 w 177"/>
                  <a:gd name="T61" fmla="*/ 173 h 177"/>
                  <a:gd name="T62" fmla="*/ 120 w 177"/>
                  <a:gd name="T63" fmla="*/ 167 h 177"/>
                  <a:gd name="T64" fmla="*/ 150 w 177"/>
                  <a:gd name="T65" fmla="*/ 150 h 177"/>
                  <a:gd name="T66" fmla="*/ 167 w 177"/>
                  <a:gd name="T67" fmla="*/ 120 h 177"/>
                  <a:gd name="T68" fmla="*/ 173 w 177"/>
                  <a:gd name="T69" fmla="*/ 8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177">
                    <a:moveTo>
                      <a:pt x="177" y="87"/>
                    </a:moveTo>
                    <a:lnTo>
                      <a:pt x="173" y="71"/>
                    </a:lnTo>
                    <a:lnTo>
                      <a:pt x="170" y="55"/>
                    </a:lnTo>
                    <a:lnTo>
                      <a:pt x="160" y="40"/>
                    </a:lnTo>
                    <a:lnTo>
                      <a:pt x="150" y="27"/>
                    </a:lnTo>
                    <a:lnTo>
                      <a:pt x="137" y="17"/>
                    </a:lnTo>
                    <a:lnTo>
                      <a:pt x="124" y="8"/>
                    </a:lnTo>
                    <a:lnTo>
                      <a:pt x="107" y="4"/>
                    </a:lnTo>
                    <a:lnTo>
                      <a:pt x="87" y="0"/>
                    </a:lnTo>
                    <a:lnTo>
                      <a:pt x="71" y="4"/>
                    </a:lnTo>
                    <a:lnTo>
                      <a:pt x="61" y="8"/>
                    </a:lnTo>
                    <a:lnTo>
                      <a:pt x="57" y="8"/>
                    </a:lnTo>
                    <a:lnTo>
                      <a:pt x="55" y="10"/>
                    </a:lnTo>
                    <a:lnTo>
                      <a:pt x="50" y="10"/>
                    </a:lnTo>
                    <a:lnTo>
                      <a:pt x="48" y="15"/>
                    </a:lnTo>
                    <a:lnTo>
                      <a:pt x="45" y="17"/>
                    </a:lnTo>
                    <a:lnTo>
                      <a:pt x="55" y="10"/>
                    </a:lnTo>
                    <a:lnTo>
                      <a:pt x="71" y="4"/>
                    </a:lnTo>
                    <a:lnTo>
                      <a:pt x="87" y="4"/>
                    </a:lnTo>
                    <a:lnTo>
                      <a:pt x="107" y="4"/>
                    </a:lnTo>
                    <a:lnTo>
                      <a:pt x="120" y="10"/>
                    </a:lnTo>
                    <a:lnTo>
                      <a:pt x="137" y="17"/>
                    </a:lnTo>
                    <a:lnTo>
                      <a:pt x="150" y="27"/>
                    </a:lnTo>
                    <a:lnTo>
                      <a:pt x="160" y="40"/>
                    </a:lnTo>
                    <a:lnTo>
                      <a:pt x="167" y="55"/>
                    </a:lnTo>
                    <a:lnTo>
                      <a:pt x="173" y="71"/>
                    </a:lnTo>
                    <a:lnTo>
                      <a:pt x="173" y="87"/>
                    </a:lnTo>
                    <a:lnTo>
                      <a:pt x="177" y="87"/>
                    </a:lnTo>
                    <a:lnTo>
                      <a:pt x="173" y="107"/>
                    </a:lnTo>
                    <a:lnTo>
                      <a:pt x="170" y="124"/>
                    </a:lnTo>
                    <a:lnTo>
                      <a:pt x="160" y="137"/>
                    </a:lnTo>
                    <a:lnTo>
                      <a:pt x="150" y="150"/>
                    </a:lnTo>
                    <a:lnTo>
                      <a:pt x="137" y="160"/>
                    </a:lnTo>
                    <a:lnTo>
                      <a:pt x="124" y="170"/>
                    </a:lnTo>
                    <a:lnTo>
                      <a:pt x="107" y="173"/>
                    </a:lnTo>
                    <a:lnTo>
                      <a:pt x="87" y="177"/>
                    </a:lnTo>
                    <a:lnTo>
                      <a:pt x="71" y="173"/>
                    </a:lnTo>
                    <a:lnTo>
                      <a:pt x="55" y="170"/>
                    </a:lnTo>
                    <a:lnTo>
                      <a:pt x="40" y="160"/>
                    </a:lnTo>
                    <a:lnTo>
                      <a:pt x="27" y="150"/>
                    </a:lnTo>
                    <a:lnTo>
                      <a:pt x="17" y="137"/>
                    </a:lnTo>
                    <a:lnTo>
                      <a:pt x="8" y="124"/>
                    </a:lnTo>
                    <a:lnTo>
                      <a:pt x="4" y="107"/>
                    </a:lnTo>
                    <a:lnTo>
                      <a:pt x="0" y="87"/>
                    </a:lnTo>
                    <a:lnTo>
                      <a:pt x="4" y="71"/>
                    </a:lnTo>
                    <a:lnTo>
                      <a:pt x="4" y="64"/>
                    </a:lnTo>
                    <a:lnTo>
                      <a:pt x="8" y="61"/>
                    </a:lnTo>
                    <a:lnTo>
                      <a:pt x="8" y="57"/>
                    </a:lnTo>
                    <a:lnTo>
                      <a:pt x="10" y="55"/>
                    </a:lnTo>
                    <a:lnTo>
                      <a:pt x="10" y="50"/>
                    </a:lnTo>
                    <a:lnTo>
                      <a:pt x="15" y="47"/>
                    </a:lnTo>
                    <a:lnTo>
                      <a:pt x="10" y="55"/>
                    </a:lnTo>
                    <a:lnTo>
                      <a:pt x="4" y="71"/>
                    </a:lnTo>
                    <a:lnTo>
                      <a:pt x="4" y="87"/>
                    </a:lnTo>
                    <a:lnTo>
                      <a:pt x="4" y="107"/>
                    </a:lnTo>
                    <a:lnTo>
                      <a:pt x="10" y="120"/>
                    </a:lnTo>
                    <a:lnTo>
                      <a:pt x="17" y="137"/>
                    </a:lnTo>
                    <a:lnTo>
                      <a:pt x="27" y="150"/>
                    </a:lnTo>
                    <a:lnTo>
                      <a:pt x="40" y="160"/>
                    </a:lnTo>
                    <a:lnTo>
                      <a:pt x="55" y="167"/>
                    </a:lnTo>
                    <a:lnTo>
                      <a:pt x="71" y="173"/>
                    </a:lnTo>
                    <a:lnTo>
                      <a:pt x="87" y="173"/>
                    </a:lnTo>
                    <a:lnTo>
                      <a:pt x="107" y="173"/>
                    </a:lnTo>
                    <a:lnTo>
                      <a:pt x="120" y="167"/>
                    </a:lnTo>
                    <a:lnTo>
                      <a:pt x="137" y="160"/>
                    </a:lnTo>
                    <a:lnTo>
                      <a:pt x="150" y="150"/>
                    </a:lnTo>
                    <a:lnTo>
                      <a:pt x="160" y="137"/>
                    </a:lnTo>
                    <a:lnTo>
                      <a:pt x="167" y="120"/>
                    </a:lnTo>
                    <a:lnTo>
                      <a:pt x="173" y="107"/>
                    </a:lnTo>
                    <a:lnTo>
                      <a:pt x="173" y="87"/>
                    </a:lnTo>
                    <a:lnTo>
                      <a:pt x="177" y="87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7" name="Freeform 1809">
                <a:extLst>
                  <a:ext uri="{FF2B5EF4-FFF2-40B4-BE49-F238E27FC236}">
                    <a16:creationId xmlns:a16="http://schemas.microsoft.com/office/drawing/2014/main" id="{0A284A33-FB39-4046-9527-752EE23B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225"/>
                <a:ext cx="56" cy="57"/>
              </a:xfrm>
              <a:custGeom>
                <a:avLst/>
                <a:gdLst>
                  <a:gd name="T0" fmla="*/ 169 w 169"/>
                  <a:gd name="T1" fmla="*/ 66 h 170"/>
                  <a:gd name="T2" fmla="*/ 156 w 169"/>
                  <a:gd name="T3" fmla="*/ 36 h 170"/>
                  <a:gd name="T4" fmla="*/ 133 w 169"/>
                  <a:gd name="T5" fmla="*/ 13 h 170"/>
                  <a:gd name="T6" fmla="*/ 103 w 169"/>
                  <a:gd name="T7" fmla="*/ 0 h 170"/>
                  <a:gd name="T8" fmla="*/ 67 w 169"/>
                  <a:gd name="T9" fmla="*/ 0 h 170"/>
                  <a:gd name="T10" fmla="*/ 40 w 169"/>
                  <a:gd name="T11" fmla="*/ 13 h 170"/>
                  <a:gd name="T12" fmla="*/ 30 w 169"/>
                  <a:gd name="T13" fmla="*/ 19 h 170"/>
                  <a:gd name="T14" fmla="*/ 23 w 169"/>
                  <a:gd name="T15" fmla="*/ 26 h 170"/>
                  <a:gd name="T16" fmla="*/ 16 w 169"/>
                  <a:gd name="T17" fmla="*/ 33 h 170"/>
                  <a:gd name="T18" fmla="*/ 10 w 169"/>
                  <a:gd name="T19" fmla="*/ 42 h 170"/>
                  <a:gd name="T20" fmla="*/ 0 w 169"/>
                  <a:gd name="T21" fmla="*/ 66 h 170"/>
                  <a:gd name="T22" fmla="*/ 0 w 169"/>
                  <a:gd name="T23" fmla="*/ 103 h 170"/>
                  <a:gd name="T24" fmla="*/ 13 w 169"/>
                  <a:gd name="T25" fmla="*/ 133 h 170"/>
                  <a:gd name="T26" fmla="*/ 36 w 169"/>
                  <a:gd name="T27" fmla="*/ 156 h 170"/>
                  <a:gd name="T28" fmla="*/ 67 w 169"/>
                  <a:gd name="T29" fmla="*/ 170 h 170"/>
                  <a:gd name="T30" fmla="*/ 103 w 169"/>
                  <a:gd name="T31" fmla="*/ 170 h 170"/>
                  <a:gd name="T32" fmla="*/ 133 w 169"/>
                  <a:gd name="T33" fmla="*/ 156 h 170"/>
                  <a:gd name="T34" fmla="*/ 156 w 169"/>
                  <a:gd name="T35" fmla="*/ 133 h 170"/>
                  <a:gd name="T36" fmla="*/ 169 w 169"/>
                  <a:gd name="T37" fmla="*/ 103 h 170"/>
                  <a:gd name="T38" fmla="*/ 166 w 169"/>
                  <a:gd name="T39" fmla="*/ 82 h 170"/>
                  <a:gd name="T40" fmla="*/ 160 w 169"/>
                  <a:gd name="T41" fmla="*/ 53 h 170"/>
                  <a:gd name="T42" fmla="*/ 143 w 169"/>
                  <a:gd name="T43" fmla="*/ 26 h 170"/>
                  <a:gd name="T44" fmla="*/ 116 w 169"/>
                  <a:gd name="T45" fmla="*/ 6 h 170"/>
                  <a:gd name="T46" fmla="*/ 82 w 169"/>
                  <a:gd name="T47" fmla="*/ 0 h 170"/>
                  <a:gd name="T48" fmla="*/ 53 w 169"/>
                  <a:gd name="T49" fmla="*/ 6 h 170"/>
                  <a:gd name="T50" fmla="*/ 25 w 169"/>
                  <a:gd name="T51" fmla="*/ 26 h 170"/>
                  <a:gd name="T52" fmla="*/ 6 w 169"/>
                  <a:gd name="T53" fmla="*/ 53 h 170"/>
                  <a:gd name="T54" fmla="*/ 0 w 169"/>
                  <a:gd name="T55" fmla="*/ 82 h 170"/>
                  <a:gd name="T56" fmla="*/ 6 w 169"/>
                  <a:gd name="T57" fmla="*/ 115 h 170"/>
                  <a:gd name="T58" fmla="*/ 25 w 169"/>
                  <a:gd name="T59" fmla="*/ 143 h 170"/>
                  <a:gd name="T60" fmla="*/ 53 w 169"/>
                  <a:gd name="T61" fmla="*/ 162 h 170"/>
                  <a:gd name="T62" fmla="*/ 82 w 169"/>
                  <a:gd name="T63" fmla="*/ 170 h 170"/>
                  <a:gd name="T64" fmla="*/ 116 w 169"/>
                  <a:gd name="T65" fmla="*/ 162 h 170"/>
                  <a:gd name="T66" fmla="*/ 143 w 169"/>
                  <a:gd name="T67" fmla="*/ 143 h 170"/>
                  <a:gd name="T68" fmla="*/ 160 w 169"/>
                  <a:gd name="T69" fmla="*/ 115 h 170"/>
                  <a:gd name="T70" fmla="*/ 166 w 169"/>
                  <a:gd name="T71" fmla="*/ 8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9" h="170">
                    <a:moveTo>
                      <a:pt x="169" y="82"/>
                    </a:moveTo>
                    <a:lnTo>
                      <a:pt x="169" y="66"/>
                    </a:lnTo>
                    <a:lnTo>
                      <a:pt x="162" y="50"/>
                    </a:lnTo>
                    <a:lnTo>
                      <a:pt x="156" y="36"/>
                    </a:lnTo>
                    <a:lnTo>
                      <a:pt x="145" y="23"/>
                    </a:lnTo>
                    <a:lnTo>
                      <a:pt x="133" y="13"/>
                    </a:lnTo>
                    <a:lnTo>
                      <a:pt x="116" y="6"/>
                    </a:lnTo>
                    <a:lnTo>
                      <a:pt x="103" y="0"/>
                    </a:lnTo>
                    <a:lnTo>
                      <a:pt x="82" y="0"/>
                    </a:lnTo>
                    <a:lnTo>
                      <a:pt x="67" y="0"/>
                    </a:lnTo>
                    <a:lnTo>
                      <a:pt x="50" y="6"/>
                    </a:lnTo>
                    <a:lnTo>
                      <a:pt x="40" y="13"/>
                    </a:lnTo>
                    <a:lnTo>
                      <a:pt x="36" y="16"/>
                    </a:lnTo>
                    <a:lnTo>
                      <a:pt x="30" y="19"/>
                    </a:lnTo>
                    <a:lnTo>
                      <a:pt x="25" y="23"/>
                    </a:lnTo>
                    <a:lnTo>
                      <a:pt x="23" y="26"/>
                    </a:lnTo>
                    <a:lnTo>
                      <a:pt x="20" y="30"/>
                    </a:lnTo>
                    <a:lnTo>
                      <a:pt x="16" y="33"/>
                    </a:lnTo>
                    <a:lnTo>
                      <a:pt x="13" y="36"/>
                    </a:lnTo>
                    <a:lnTo>
                      <a:pt x="10" y="42"/>
                    </a:lnTo>
                    <a:lnTo>
                      <a:pt x="6" y="50"/>
                    </a:lnTo>
                    <a:lnTo>
                      <a:pt x="0" y="66"/>
                    </a:lnTo>
                    <a:lnTo>
                      <a:pt x="0" y="82"/>
                    </a:lnTo>
                    <a:lnTo>
                      <a:pt x="0" y="103"/>
                    </a:lnTo>
                    <a:lnTo>
                      <a:pt x="6" y="115"/>
                    </a:lnTo>
                    <a:lnTo>
                      <a:pt x="13" y="133"/>
                    </a:lnTo>
                    <a:lnTo>
                      <a:pt x="23" y="145"/>
                    </a:lnTo>
                    <a:lnTo>
                      <a:pt x="36" y="156"/>
                    </a:lnTo>
                    <a:lnTo>
                      <a:pt x="50" y="162"/>
                    </a:lnTo>
                    <a:lnTo>
                      <a:pt x="67" y="170"/>
                    </a:lnTo>
                    <a:lnTo>
                      <a:pt x="82" y="170"/>
                    </a:lnTo>
                    <a:lnTo>
                      <a:pt x="103" y="170"/>
                    </a:lnTo>
                    <a:lnTo>
                      <a:pt x="116" y="162"/>
                    </a:lnTo>
                    <a:lnTo>
                      <a:pt x="133" y="156"/>
                    </a:lnTo>
                    <a:lnTo>
                      <a:pt x="145" y="145"/>
                    </a:lnTo>
                    <a:lnTo>
                      <a:pt x="156" y="133"/>
                    </a:lnTo>
                    <a:lnTo>
                      <a:pt x="162" y="115"/>
                    </a:lnTo>
                    <a:lnTo>
                      <a:pt x="169" y="103"/>
                    </a:lnTo>
                    <a:lnTo>
                      <a:pt x="169" y="82"/>
                    </a:lnTo>
                    <a:lnTo>
                      <a:pt x="166" y="82"/>
                    </a:lnTo>
                    <a:lnTo>
                      <a:pt x="166" y="66"/>
                    </a:lnTo>
                    <a:lnTo>
                      <a:pt x="160" y="53"/>
                    </a:lnTo>
                    <a:lnTo>
                      <a:pt x="153" y="36"/>
                    </a:lnTo>
                    <a:lnTo>
                      <a:pt x="143" y="26"/>
                    </a:lnTo>
                    <a:lnTo>
                      <a:pt x="130" y="16"/>
                    </a:lnTo>
                    <a:lnTo>
                      <a:pt x="116" y="6"/>
                    </a:lnTo>
                    <a:lnTo>
                      <a:pt x="99" y="3"/>
                    </a:lnTo>
                    <a:lnTo>
                      <a:pt x="82" y="0"/>
                    </a:lnTo>
                    <a:lnTo>
                      <a:pt x="67" y="3"/>
                    </a:lnTo>
                    <a:lnTo>
                      <a:pt x="53" y="6"/>
                    </a:lnTo>
                    <a:lnTo>
                      <a:pt x="36" y="16"/>
                    </a:lnTo>
                    <a:lnTo>
                      <a:pt x="25" y="26"/>
                    </a:lnTo>
                    <a:lnTo>
                      <a:pt x="16" y="36"/>
                    </a:lnTo>
                    <a:lnTo>
                      <a:pt x="6" y="53"/>
                    </a:lnTo>
                    <a:lnTo>
                      <a:pt x="4" y="66"/>
                    </a:lnTo>
                    <a:lnTo>
                      <a:pt x="0" y="82"/>
                    </a:lnTo>
                    <a:lnTo>
                      <a:pt x="4" y="103"/>
                    </a:lnTo>
                    <a:lnTo>
                      <a:pt x="6" y="115"/>
                    </a:lnTo>
                    <a:lnTo>
                      <a:pt x="16" y="130"/>
                    </a:lnTo>
                    <a:lnTo>
                      <a:pt x="25" y="143"/>
                    </a:lnTo>
                    <a:lnTo>
                      <a:pt x="36" y="153"/>
                    </a:lnTo>
                    <a:lnTo>
                      <a:pt x="53" y="162"/>
                    </a:lnTo>
                    <a:lnTo>
                      <a:pt x="67" y="166"/>
                    </a:lnTo>
                    <a:lnTo>
                      <a:pt x="82" y="170"/>
                    </a:lnTo>
                    <a:lnTo>
                      <a:pt x="99" y="166"/>
                    </a:lnTo>
                    <a:lnTo>
                      <a:pt x="116" y="162"/>
                    </a:lnTo>
                    <a:lnTo>
                      <a:pt x="130" y="153"/>
                    </a:lnTo>
                    <a:lnTo>
                      <a:pt x="143" y="143"/>
                    </a:lnTo>
                    <a:lnTo>
                      <a:pt x="153" y="130"/>
                    </a:lnTo>
                    <a:lnTo>
                      <a:pt x="160" y="115"/>
                    </a:lnTo>
                    <a:lnTo>
                      <a:pt x="166" y="103"/>
                    </a:lnTo>
                    <a:lnTo>
                      <a:pt x="166" y="82"/>
                    </a:lnTo>
                    <a:lnTo>
                      <a:pt x="169" y="82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8" name="Freeform 1810">
                <a:extLst>
                  <a:ext uri="{FF2B5EF4-FFF2-40B4-BE49-F238E27FC236}">
                    <a16:creationId xmlns:a16="http://schemas.microsoft.com/office/drawing/2014/main" id="{E82A0013-BE8B-4623-BF15-1296E7E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2225"/>
                <a:ext cx="55" cy="57"/>
              </a:xfrm>
              <a:custGeom>
                <a:avLst/>
                <a:gdLst>
                  <a:gd name="T0" fmla="*/ 165 w 165"/>
                  <a:gd name="T1" fmla="*/ 66 h 170"/>
                  <a:gd name="T2" fmla="*/ 153 w 165"/>
                  <a:gd name="T3" fmla="*/ 36 h 170"/>
                  <a:gd name="T4" fmla="*/ 130 w 165"/>
                  <a:gd name="T5" fmla="*/ 16 h 170"/>
                  <a:gd name="T6" fmla="*/ 99 w 165"/>
                  <a:gd name="T7" fmla="*/ 3 h 170"/>
                  <a:gd name="T8" fmla="*/ 65 w 165"/>
                  <a:gd name="T9" fmla="*/ 3 h 170"/>
                  <a:gd name="T10" fmla="*/ 36 w 165"/>
                  <a:gd name="T11" fmla="*/ 16 h 170"/>
                  <a:gd name="T12" fmla="*/ 16 w 165"/>
                  <a:gd name="T13" fmla="*/ 36 h 170"/>
                  <a:gd name="T14" fmla="*/ 2 w 165"/>
                  <a:gd name="T15" fmla="*/ 66 h 170"/>
                  <a:gd name="T16" fmla="*/ 2 w 165"/>
                  <a:gd name="T17" fmla="*/ 103 h 170"/>
                  <a:gd name="T18" fmla="*/ 16 w 165"/>
                  <a:gd name="T19" fmla="*/ 130 h 170"/>
                  <a:gd name="T20" fmla="*/ 36 w 165"/>
                  <a:gd name="T21" fmla="*/ 153 h 170"/>
                  <a:gd name="T22" fmla="*/ 65 w 165"/>
                  <a:gd name="T23" fmla="*/ 166 h 170"/>
                  <a:gd name="T24" fmla="*/ 99 w 165"/>
                  <a:gd name="T25" fmla="*/ 166 h 170"/>
                  <a:gd name="T26" fmla="*/ 130 w 165"/>
                  <a:gd name="T27" fmla="*/ 153 h 170"/>
                  <a:gd name="T28" fmla="*/ 153 w 165"/>
                  <a:gd name="T29" fmla="*/ 130 h 170"/>
                  <a:gd name="T30" fmla="*/ 165 w 165"/>
                  <a:gd name="T31" fmla="*/ 103 h 170"/>
                  <a:gd name="T32" fmla="*/ 162 w 165"/>
                  <a:gd name="T33" fmla="*/ 70 h 170"/>
                  <a:gd name="T34" fmla="*/ 153 w 165"/>
                  <a:gd name="T35" fmla="*/ 40 h 170"/>
                  <a:gd name="T36" fmla="*/ 130 w 165"/>
                  <a:gd name="T37" fmla="*/ 16 h 170"/>
                  <a:gd name="T38" fmla="*/ 99 w 165"/>
                  <a:gd name="T39" fmla="*/ 3 h 170"/>
                  <a:gd name="T40" fmla="*/ 65 w 165"/>
                  <a:gd name="T41" fmla="*/ 3 h 170"/>
                  <a:gd name="T42" fmla="*/ 40 w 165"/>
                  <a:gd name="T43" fmla="*/ 16 h 170"/>
                  <a:gd name="T44" fmla="*/ 16 w 165"/>
                  <a:gd name="T45" fmla="*/ 40 h 170"/>
                  <a:gd name="T46" fmla="*/ 2 w 165"/>
                  <a:gd name="T47" fmla="*/ 70 h 170"/>
                  <a:gd name="T48" fmla="*/ 2 w 165"/>
                  <a:gd name="T49" fmla="*/ 99 h 170"/>
                  <a:gd name="T50" fmla="*/ 16 w 165"/>
                  <a:gd name="T51" fmla="*/ 130 h 170"/>
                  <a:gd name="T52" fmla="*/ 40 w 165"/>
                  <a:gd name="T53" fmla="*/ 153 h 170"/>
                  <a:gd name="T54" fmla="*/ 65 w 165"/>
                  <a:gd name="T55" fmla="*/ 162 h 170"/>
                  <a:gd name="T56" fmla="*/ 99 w 165"/>
                  <a:gd name="T57" fmla="*/ 162 h 170"/>
                  <a:gd name="T58" fmla="*/ 130 w 165"/>
                  <a:gd name="T59" fmla="*/ 153 h 170"/>
                  <a:gd name="T60" fmla="*/ 153 w 165"/>
                  <a:gd name="T61" fmla="*/ 130 h 170"/>
                  <a:gd name="T62" fmla="*/ 162 w 165"/>
                  <a:gd name="T63" fmla="*/ 9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70">
                    <a:moveTo>
                      <a:pt x="165" y="82"/>
                    </a:moveTo>
                    <a:lnTo>
                      <a:pt x="165" y="66"/>
                    </a:lnTo>
                    <a:lnTo>
                      <a:pt x="160" y="53"/>
                    </a:lnTo>
                    <a:lnTo>
                      <a:pt x="153" y="36"/>
                    </a:lnTo>
                    <a:lnTo>
                      <a:pt x="143" y="26"/>
                    </a:lnTo>
                    <a:lnTo>
                      <a:pt x="130" y="16"/>
                    </a:lnTo>
                    <a:lnTo>
                      <a:pt x="115" y="6"/>
                    </a:lnTo>
                    <a:lnTo>
                      <a:pt x="99" y="3"/>
                    </a:lnTo>
                    <a:lnTo>
                      <a:pt x="82" y="0"/>
                    </a:lnTo>
                    <a:lnTo>
                      <a:pt x="65" y="3"/>
                    </a:lnTo>
                    <a:lnTo>
                      <a:pt x="52" y="6"/>
                    </a:lnTo>
                    <a:lnTo>
                      <a:pt x="36" y="16"/>
                    </a:lnTo>
                    <a:lnTo>
                      <a:pt x="25" y="26"/>
                    </a:lnTo>
                    <a:lnTo>
                      <a:pt x="16" y="36"/>
                    </a:lnTo>
                    <a:lnTo>
                      <a:pt x="6" y="53"/>
                    </a:lnTo>
                    <a:lnTo>
                      <a:pt x="2" y="66"/>
                    </a:lnTo>
                    <a:lnTo>
                      <a:pt x="0" y="82"/>
                    </a:lnTo>
                    <a:lnTo>
                      <a:pt x="2" y="103"/>
                    </a:lnTo>
                    <a:lnTo>
                      <a:pt x="6" y="115"/>
                    </a:lnTo>
                    <a:lnTo>
                      <a:pt x="16" y="130"/>
                    </a:lnTo>
                    <a:lnTo>
                      <a:pt x="25" y="143"/>
                    </a:lnTo>
                    <a:lnTo>
                      <a:pt x="36" y="153"/>
                    </a:lnTo>
                    <a:lnTo>
                      <a:pt x="52" y="162"/>
                    </a:lnTo>
                    <a:lnTo>
                      <a:pt x="65" y="166"/>
                    </a:lnTo>
                    <a:lnTo>
                      <a:pt x="82" y="170"/>
                    </a:lnTo>
                    <a:lnTo>
                      <a:pt x="99" y="166"/>
                    </a:lnTo>
                    <a:lnTo>
                      <a:pt x="115" y="162"/>
                    </a:lnTo>
                    <a:lnTo>
                      <a:pt x="130" y="153"/>
                    </a:lnTo>
                    <a:lnTo>
                      <a:pt x="143" y="143"/>
                    </a:lnTo>
                    <a:lnTo>
                      <a:pt x="153" y="130"/>
                    </a:lnTo>
                    <a:lnTo>
                      <a:pt x="160" y="115"/>
                    </a:lnTo>
                    <a:lnTo>
                      <a:pt x="165" y="103"/>
                    </a:lnTo>
                    <a:lnTo>
                      <a:pt x="165" y="82"/>
                    </a:lnTo>
                    <a:lnTo>
                      <a:pt x="162" y="70"/>
                    </a:lnTo>
                    <a:lnTo>
                      <a:pt x="160" y="53"/>
                    </a:lnTo>
                    <a:lnTo>
                      <a:pt x="153" y="40"/>
                    </a:lnTo>
                    <a:lnTo>
                      <a:pt x="143" y="26"/>
                    </a:lnTo>
                    <a:lnTo>
                      <a:pt x="130" y="16"/>
                    </a:lnTo>
                    <a:lnTo>
                      <a:pt x="115" y="10"/>
                    </a:lnTo>
                    <a:lnTo>
                      <a:pt x="99" y="3"/>
                    </a:lnTo>
                    <a:lnTo>
                      <a:pt x="82" y="3"/>
                    </a:lnTo>
                    <a:lnTo>
                      <a:pt x="65" y="3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5" y="26"/>
                    </a:lnTo>
                    <a:lnTo>
                      <a:pt x="16" y="40"/>
                    </a:lnTo>
                    <a:lnTo>
                      <a:pt x="10" y="53"/>
                    </a:lnTo>
                    <a:lnTo>
                      <a:pt x="2" y="70"/>
                    </a:lnTo>
                    <a:lnTo>
                      <a:pt x="2" y="82"/>
                    </a:lnTo>
                    <a:lnTo>
                      <a:pt x="2" y="99"/>
                    </a:lnTo>
                    <a:lnTo>
                      <a:pt x="10" y="115"/>
                    </a:lnTo>
                    <a:lnTo>
                      <a:pt x="16" y="130"/>
                    </a:lnTo>
                    <a:lnTo>
                      <a:pt x="25" y="143"/>
                    </a:lnTo>
                    <a:lnTo>
                      <a:pt x="40" y="153"/>
                    </a:lnTo>
                    <a:lnTo>
                      <a:pt x="52" y="160"/>
                    </a:lnTo>
                    <a:lnTo>
                      <a:pt x="65" y="162"/>
                    </a:lnTo>
                    <a:lnTo>
                      <a:pt x="82" y="166"/>
                    </a:lnTo>
                    <a:lnTo>
                      <a:pt x="99" y="162"/>
                    </a:lnTo>
                    <a:lnTo>
                      <a:pt x="115" y="160"/>
                    </a:lnTo>
                    <a:lnTo>
                      <a:pt x="130" y="153"/>
                    </a:lnTo>
                    <a:lnTo>
                      <a:pt x="143" y="143"/>
                    </a:lnTo>
                    <a:lnTo>
                      <a:pt x="153" y="130"/>
                    </a:lnTo>
                    <a:lnTo>
                      <a:pt x="160" y="115"/>
                    </a:lnTo>
                    <a:lnTo>
                      <a:pt x="162" y="99"/>
                    </a:lnTo>
                    <a:lnTo>
                      <a:pt x="165" y="82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39" name="Freeform 1811">
                <a:extLst>
                  <a:ext uri="{FF2B5EF4-FFF2-40B4-BE49-F238E27FC236}">
                    <a16:creationId xmlns:a16="http://schemas.microsoft.com/office/drawing/2014/main" id="{3C4ED659-0BA9-4F27-9199-A56D0D523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226"/>
                <a:ext cx="54" cy="54"/>
              </a:xfrm>
              <a:custGeom>
                <a:avLst/>
                <a:gdLst>
                  <a:gd name="T0" fmla="*/ 159 w 162"/>
                  <a:gd name="T1" fmla="*/ 66 h 162"/>
                  <a:gd name="T2" fmla="*/ 150 w 162"/>
                  <a:gd name="T3" fmla="*/ 36 h 162"/>
                  <a:gd name="T4" fmla="*/ 127 w 162"/>
                  <a:gd name="T5" fmla="*/ 13 h 162"/>
                  <a:gd name="T6" fmla="*/ 96 w 162"/>
                  <a:gd name="T7" fmla="*/ 0 h 162"/>
                  <a:gd name="T8" fmla="*/ 63 w 162"/>
                  <a:gd name="T9" fmla="*/ 0 h 162"/>
                  <a:gd name="T10" fmla="*/ 37 w 162"/>
                  <a:gd name="T11" fmla="*/ 13 h 162"/>
                  <a:gd name="T12" fmla="*/ 13 w 162"/>
                  <a:gd name="T13" fmla="*/ 36 h 162"/>
                  <a:gd name="T14" fmla="*/ 0 w 162"/>
                  <a:gd name="T15" fmla="*/ 66 h 162"/>
                  <a:gd name="T16" fmla="*/ 0 w 162"/>
                  <a:gd name="T17" fmla="*/ 96 h 162"/>
                  <a:gd name="T18" fmla="*/ 13 w 162"/>
                  <a:gd name="T19" fmla="*/ 127 h 162"/>
                  <a:gd name="T20" fmla="*/ 37 w 162"/>
                  <a:gd name="T21" fmla="*/ 149 h 162"/>
                  <a:gd name="T22" fmla="*/ 63 w 162"/>
                  <a:gd name="T23" fmla="*/ 159 h 162"/>
                  <a:gd name="T24" fmla="*/ 96 w 162"/>
                  <a:gd name="T25" fmla="*/ 159 h 162"/>
                  <a:gd name="T26" fmla="*/ 127 w 162"/>
                  <a:gd name="T27" fmla="*/ 149 h 162"/>
                  <a:gd name="T28" fmla="*/ 150 w 162"/>
                  <a:gd name="T29" fmla="*/ 127 h 162"/>
                  <a:gd name="T30" fmla="*/ 159 w 162"/>
                  <a:gd name="T31" fmla="*/ 96 h 162"/>
                  <a:gd name="T32" fmla="*/ 159 w 162"/>
                  <a:gd name="T33" fmla="*/ 79 h 162"/>
                  <a:gd name="T34" fmla="*/ 152 w 162"/>
                  <a:gd name="T35" fmla="*/ 49 h 162"/>
                  <a:gd name="T36" fmla="*/ 136 w 162"/>
                  <a:gd name="T37" fmla="*/ 26 h 162"/>
                  <a:gd name="T38" fmla="*/ 112 w 162"/>
                  <a:gd name="T39" fmla="*/ 7 h 162"/>
                  <a:gd name="T40" fmla="*/ 79 w 162"/>
                  <a:gd name="T41" fmla="*/ 2 h 162"/>
                  <a:gd name="T42" fmla="*/ 49 w 162"/>
                  <a:gd name="T43" fmla="*/ 7 h 162"/>
                  <a:gd name="T44" fmla="*/ 23 w 162"/>
                  <a:gd name="T45" fmla="*/ 26 h 162"/>
                  <a:gd name="T46" fmla="*/ 7 w 162"/>
                  <a:gd name="T47" fmla="*/ 49 h 162"/>
                  <a:gd name="T48" fmla="*/ 0 w 162"/>
                  <a:gd name="T49" fmla="*/ 79 h 162"/>
                  <a:gd name="T50" fmla="*/ 7 w 162"/>
                  <a:gd name="T51" fmla="*/ 112 h 162"/>
                  <a:gd name="T52" fmla="*/ 23 w 162"/>
                  <a:gd name="T53" fmla="*/ 136 h 162"/>
                  <a:gd name="T54" fmla="*/ 49 w 162"/>
                  <a:gd name="T55" fmla="*/ 152 h 162"/>
                  <a:gd name="T56" fmla="*/ 79 w 162"/>
                  <a:gd name="T57" fmla="*/ 159 h 162"/>
                  <a:gd name="T58" fmla="*/ 112 w 162"/>
                  <a:gd name="T59" fmla="*/ 152 h 162"/>
                  <a:gd name="T60" fmla="*/ 136 w 162"/>
                  <a:gd name="T61" fmla="*/ 136 h 162"/>
                  <a:gd name="T62" fmla="*/ 152 w 162"/>
                  <a:gd name="T63" fmla="*/ 112 h 162"/>
                  <a:gd name="T64" fmla="*/ 159 w 162"/>
                  <a:gd name="T65" fmla="*/ 7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62">
                    <a:moveTo>
                      <a:pt x="162" y="79"/>
                    </a:moveTo>
                    <a:lnTo>
                      <a:pt x="159" y="66"/>
                    </a:lnTo>
                    <a:lnTo>
                      <a:pt x="156" y="49"/>
                    </a:lnTo>
                    <a:lnTo>
                      <a:pt x="150" y="36"/>
                    </a:lnTo>
                    <a:lnTo>
                      <a:pt x="139" y="23"/>
                    </a:lnTo>
                    <a:lnTo>
                      <a:pt x="127" y="13"/>
                    </a:lnTo>
                    <a:lnTo>
                      <a:pt x="112" y="7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3" y="0"/>
                    </a:lnTo>
                    <a:lnTo>
                      <a:pt x="49" y="7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3" y="36"/>
                    </a:lnTo>
                    <a:lnTo>
                      <a:pt x="7" y="49"/>
                    </a:lnTo>
                    <a:lnTo>
                      <a:pt x="0" y="66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7" y="112"/>
                    </a:lnTo>
                    <a:lnTo>
                      <a:pt x="13" y="127"/>
                    </a:lnTo>
                    <a:lnTo>
                      <a:pt x="23" y="139"/>
                    </a:lnTo>
                    <a:lnTo>
                      <a:pt x="37" y="149"/>
                    </a:lnTo>
                    <a:lnTo>
                      <a:pt x="49" y="156"/>
                    </a:lnTo>
                    <a:lnTo>
                      <a:pt x="63" y="159"/>
                    </a:lnTo>
                    <a:lnTo>
                      <a:pt x="79" y="162"/>
                    </a:lnTo>
                    <a:lnTo>
                      <a:pt x="96" y="159"/>
                    </a:lnTo>
                    <a:lnTo>
                      <a:pt x="112" y="156"/>
                    </a:lnTo>
                    <a:lnTo>
                      <a:pt x="127" y="149"/>
                    </a:lnTo>
                    <a:lnTo>
                      <a:pt x="139" y="139"/>
                    </a:lnTo>
                    <a:lnTo>
                      <a:pt x="150" y="127"/>
                    </a:lnTo>
                    <a:lnTo>
                      <a:pt x="156" y="112"/>
                    </a:lnTo>
                    <a:lnTo>
                      <a:pt x="159" y="96"/>
                    </a:lnTo>
                    <a:lnTo>
                      <a:pt x="162" y="79"/>
                    </a:lnTo>
                    <a:lnTo>
                      <a:pt x="159" y="79"/>
                    </a:lnTo>
                    <a:lnTo>
                      <a:pt x="159" y="66"/>
                    </a:lnTo>
                    <a:lnTo>
                      <a:pt x="152" y="49"/>
                    </a:lnTo>
                    <a:lnTo>
                      <a:pt x="146" y="36"/>
                    </a:lnTo>
                    <a:lnTo>
                      <a:pt x="136" y="26"/>
                    </a:lnTo>
                    <a:lnTo>
                      <a:pt x="127" y="16"/>
                    </a:lnTo>
                    <a:lnTo>
                      <a:pt x="112" y="7"/>
                    </a:lnTo>
                    <a:lnTo>
                      <a:pt x="96" y="2"/>
                    </a:lnTo>
                    <a:lnTo>
                      <a:pt x="79" y="2"/>
                    </a:lnTo>
                    <a:lnTo>
                      <a:pt x="66" y="2"/>
                    </a:lnTo>
                    <a:lnTo>
                      <a:pt x="49" y="7"/>
                    </a:lnTo>
                    <a:lnTo>
                      <a:pt x="37" y="16"/>
                    </a:lnTo>
                    <a:lnTo>
                      <a:pt x="23" y="26"/>
                    </a:lnTo>
                    <a:lnTo>
                      <a:pt x="16" y="36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79"/>
                    </a:lnTo>
                    <a:lnTo>
                      <a:pt x="2" y="96"/>
                    </a:lnTo>
                    <a:lnTo>
                      <a:pt x="7" y="112"/>
                    </a:lnTo>
                    <a:lnTo>
                      <a:pt x="16" y="127"/>
                    </a:lnTo>
                    <a:lnTo>
                      <a:pt x="23" y="136"/>
                    </a:lnTo>
                    <a:lnTo>
                      <a:pt x="37" y="146"/>
                    </a:lnTo>
                    <a:lnTo>
                      <a:pt x="49" y="152"/>
                    </a:lnTo>
                    <a:lnTo>
                      <a:pt x="66" y="159"/>
                    </a:lnTo>
                    <a:lnTo>
                      <a:pt x="79" y="159"/>
                    </a:lnTo>
                    <a:lnTo>
                      <a:pt x="96" y="159"/>
                    </a:lnTo>
                    <a:lnTo>
                      <a:pt x="112" y="152"/>
                    </a:lnTo>
                    <a:lnTo>
                      <a:pt x="127" y="146"/>
                    </a:lnTo>
                    <a:lnTo>
                      <a:pt x="136" y="136"/>
                    </a:lnTo>
                    <a:lnTo>
                      <a:pt x="146" y="127"/>
                    </a:lnTo>
                    <a:lnTo>
                      <a:pt x="152" y="112"/>
                    </a:lnTo>
                    <a:lnTo>
                      <a:pt x="159" y="96"/>
                    </a:lnTo>
                    <a:lnTo>
                      <a:pt x="159" y="79"/>
                    </a:lnTo>
                    <a:lnTo>
                      <a:pt x="162" y="79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0" name="Freeform 1812">
                <a:extLst>
                  <a:ext uri="{FF2B5EF4-FFF2-40B4-BE49-F238E27FC236}">
                    <a16:creationId xmlns:a16="http://schemas.microsoft.com/office/drawing/2014/main" id="{74C34F57-D42A-4792-B727-76CF7DECC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227"/>
                <a:ext cx="53" cy="52"/>
              </a:xfrm>
              <a:custGeom>
                <a:avLst/>
                <a:gdLst>
                  <a:gd name="T0" fmla="*/ 160 w 160"/>
                  <a:gd name="T1" fmla="*/ 64 h 157"/>
                  <a:gd name="T2" fmla="*/ 147 w 160"/>
                  <a:gd name="T3" fmla="*/ 34 h 157"/>
                  <a:gd name="T4" fmla="*/ 128 w 160"/>
                  <a:gd name="T5" fmla="*/ 14 h 157"/>
                  <a:gd name="T6" fmla="*/ 97 w 160"/>
                  <a:gd name="T7" fmla="*/ 0 h 157"/>
                  <a:gd name="T8" fmla="*/ 67 w 160"/>
                  <a:gd name="T9" fmla="*/ 0 h 157"/>
                  <a:gd name="T10" fmla="*/ 38 w 160"/>
                  <a:gd name="T11" fmla="*/ 14 h 157"/>
                  <a:gd name="T12" fmla="*/ 17 w 160"/>
                  <a:gd name="T13" fmla="*/ 34 h 157"/>
                  <a:gd name="T14" fmla="*/ 4 w 160"/>
                  <a:gd name="T15" fmla="*/ 64 h 157"/>
                  <a:gd name="T16" fmla="*/ 4 w 160"/>
                  <a:gd name="T17" fmla="*/ 94 h 157"/>
                  <a:gd name="T18" fmla="*/ 17 w 160"/>
                  <a:gd name="T19" fmla="*/ 125 h 157"/>
                  <a:gd name="T20" fmla="*/ 38 w 160"/>
                  <a:gd name="T21" fmla="*/ 144 h 157"/>
                  <a:gd name="T22" fmla="*/ 67 w 160"/>
                  <a:gd name="T23" fmla="*/ 157 h 157"/>
                  <a:gd name="T24" fmla="*/ 97 w 160"/>
                  <a:gd name="T25" fmla="*/ 157 h 157"/>
                  <a:gd name="T26" fmla="*/ 128 w 160"/>
                  <a:gd name="T27" fmla="*/ 144 h 157"/>
                  <a:gd name="T28" fmla="*/ 147 w 160"/>
                  <a:gd name="T29" fmla="*/ 125 h 157"/>
                  <a:gd name="T30" fmla="*/ 160 w 160"/>
                  <a:gd name="T31" fmla="*/ 94 h 157"/>
                  <a:gd name="T32" fmla="*/ 157 w 160"/>
                  <a:gd name="T33" fmla="*/ 64 h 157"/>
                  <a:gd name="T34" fmla="*/ 147 w 160"/>
                  <a:gd name="T35" fmla="*/ 34 h 157"/>
                  <a:gd name="T36" fmla="*/ 123 w 160"/>
                  <a:gd name="T37" fmla="*/ 14 h 157"/>
                  <a:gd name="T38" fmla="*/ 97 w 160"/>
                  <a:gd name="T39" fmla="*/ 5 h 157"/>
                  <a:gd name="T40" fmla="*/ 67 w 160"/>
                  <a:gd name="T41" fmla="*/ 5 h 157"/>
                  <a:gd name="T42" fmla="*/ 38 w 160"/>
                  <a:gd name="T43" fmla="*/ 14 h 157"/>
                  <a:gd name="T44" fmla="*/ 17 w 160"/>
                  <a:gd name="T45" fmla="*/ 34 h 157"/>
                  <a:gd name="T46" fmla="*/ 8 w 160"/>
                  <a:gd name="T47" fmla="*/ 64 h 157"/>
                  <a:gd name="T48" fmla="*/ 8 w 160"/>
                  <a:gd name="T49" fmla="*/ 94 h 157"/>
                  <a:gd name="T50" fmla="*/ 17 w 160"/>
                  <a:gd name="T51" fmla="*/ 120 h 157"/>
                  <a:gd name="T52" fmla="*/ 38 w 160"/>
                  <a:gd name="T53" fmla="*/ 144 h 157"/>
                  <a:gd name="T54" fmla="*/ 67 w 160"/>
                  <a:gd name="T55" fmla="*/ 154 h 157"/>
                  <a:gd name="T56" fmla="*/ 97 w 160"/>
                  <a:gd name="T57" fmla="*/ 154 h 157"/>
                  <a:gd name="T58" fmla="*/ 123 w 160"/>
                  <a:gd name="T59" fmla="*/ 144 h 157"/>
                  <a:gd name="T60" fmla="*/ 147 w 160"/>
                  <a:gd name="T61" fmla="*/ 120 h 157"/>
                  <a:gd name="T62" fmla="*/ 157 w 160"/>
                  <a:gd name="T63" fmla="*/ 9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157">
                    <a:moveTo>
                      <a:pt x="160" y="77"/>
                    </a:moveTo>
                    <a:lnTo>
                      <a:pt x="160" y="64"/>
                    </a:lnTo>
                    <a:lnTo>
                      <a:pt x="153" y="47"/>
                    </a:lnTo>
                    <a:lnTo>
                      <a:pt x="147" y="34"/>
                    </a:lnTo>
                    <a:lnTo>
                      <a:pt x="137" y="24"/>
                    </a:lnTo>
                    <a:lnTo>
                      <a:pt x="128" y="14"/>
                    </a:lnTo>
                    <a:lnTo>
                      <a:pt x="113" y="5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0" y="5"/>
                    </a:lnTo>
                    <a:lnTo>
                      <a:pt x="38" y="14"/>
                    </a:lnTo>
                    <a:lnTo>
                      <a:pt x="23" y="24"/>
                    </a:lnTo>
                    <a:lnTo>
                      <a:pt x="17" y="34"/>
                    </a:lnTo>
                    <a:lnTo>
                      <a:pt x="8" y="47"/>
                    </a:lnTo>
                    <a:lnTo>
                      <a:pt x="4" y="64"/>
                    </a:lnTo>
                    <a:lnTo>
                      <a:pt x="0" y="77"/>
                    </a:lnTo>
                    <a:lnTo>
                      <a:pt x="4" y="94"/>
                    </a:lnTo>
                    <a:lnTo>
                      <a:pt x="8" y="110"/>
                    </a:lnTo>
                    <a:lnTo>
                      <a:pt x="17" y="125"/>
                    </a:lnTo>
                    <a:lnTo>
                      <a:pt x="23" y="134"/>
                    </a:lnTo>
                    <a:lnTo>
                      <a:pt x="38" y="144"/>
                    </a:lnTo>
                    <a:lnTo>
                      <a:pt x="50" y="150"/>
                    </a:lnTo>
                    <a:lnTo>
                      <a:pt x="67" y="157"/>
                    </a:lnTo>
                    <a:lnTo>
                      <a:pt x="80" y="157"/>
                    </a:lnTo>
                    <a:lnTo>
                      <a:pt x="97" y="157"/>
                    </a:lnTo>
                    <a:lnTo>
                      <a:pt x="113" y="150"/>
                    </a:lnTo>
                    <a:lnTo>
                      <a:pt x="128" y="144"/>
                    </a:lnTo>
                    <a:lnTo>
                      <a:pt x="137" y="134"/>
                    </a:lnTo>
                    <a:lnTo>
                      <a:pt x="147" y="125"/>
                    </a:lnTo>
                    <a:lnTo>
                      <a:pt x="153" y="110"/>
                    </a:lnTo>
                    <a:lnTo>
                      <a:pt x="160" y="94"/>
                    </a:lnTo>
                    <a:lnTo>
                      <a:pt x="160" y="77"/>
                    </a:lnTo>
                    <a:lnTo>
                      <a:pt x="157" y="64"/>
                    </a:lnTo>
                    <a:lnTo>
                      <a:pt x="153" y="47"/>
                    </a:lnTo>
                    <a:lnTo>
                      <a:pt x="147" y="34"/>
                    </a:lnTo>
                    <a:lnTo>
                      <a:pt x="137" y="24"/>
                    </a:lnTo>
                    <a:lnTo>
                      <a:pt x="123" y="14"/>
                    </a:lnTo>
                    <a:lnTo>
                      <a:pt x="111" y="7"/>
                    </a:lnTo>
                    <a:lnTo>
                      <a:pt x="97" y="5"/>
                    </a:lnTo>
                    <a:lnTo>
                      <a:pt x="80" y="0"/>
                    </a:lnTo>
                    <a:lnTo>
                      <a:pt x="67" y="5"/>
                    </a:lnTo>
                    <a:lnTo>
                      <a:pt x="50" y="7"/>
                    </a:lnTo>
                    <a:lnTo>
                      <a:pt x="38" y="14"/>
                    </a:lnTo>
                    <a:lnTo>
                      <a:pt x="27" y="24"/>
                    </a:lnTo>
                    <a:lnTo>
                      <a:pt x="17" y="34"/>
                    </a:lnTo>
                    <a:lnTo>
                      <a:pt x="10" y="47"/>
                    </a:lnTo>
                    <a:lnTo>
                      <a:pt x="8" y="64"/>
                    </a:lnTo>
                    <a:lnTo>
                      <a:pt x="4" y="77"/>
                    </a:lnTo>
                    <a:lnTo>
                      <a:pt x="8" y="94"/>
                    </a:lnTo>
                    <a:lnTo>
                      <a:pt x="10" y="110"/>
                    </a:lnTo>
                    <a:lnTo>
                      <a:pt x="17" y="120"/>
                    </a:lnTo>
                    <a:lnTo>
                      <a:pt x="27" y="134"/>
                    </a:lnTo>
                    <a:lnTo>
                      <a:pt x="38" y="144"/>
                    </a:lnTo>
                    <a:lnTo>
                      <a:pt x="50" y="150"/>
                    </a:lnTo>
                    <a:lnTo>
                      <a:pt x="67" y="154"/>
                    </a:lnTo>
                    <a:lnTo>
                      <a:pt x="80" y="157"/>
                    </a:lnTo>
                    <a:lnTo>
                      <a:pt x="97" y="154"/>
                    </a:lnTo>
                    <a:lnTo>
                      <a:pt x="111" y="150"/>
                    </a:lnTo>
                    <a:lnTo>
                      <a:pt x="123" y="144"/>
                    </a:lnTo>
                    <a:lnTo>
                      <a:pt x="137" y="134"/>
                    </a:lnTo>
                    <a:lnTo>
                      <a:pt x="147" y="120"/>
                    </a:lnTo>
                    <a:lnTo>
                      <a:pt x="153" y="110"/>
                    </a:lnTo>
                    <a:lnTo>
                      <a:pt x="157" y="94"/>
                    </a:lnTo>
                    <a:lnTo>
                      <a:pt x="160" y="7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1" name="Freeform 1813">
                <a:extLst>
                  <a:ext uri="{FF2B5EF4-FFF2-40B4-BE49-F238E27FC236}">
                    <a16:creationId xmlns:a16="http://schemas.microsoft.com/office/drawing/2014/main" id="{C32B6E03-56B9-4A7D-9D3C-E1A6C0C5B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227"/>
                <a:ext cx="52" cy="52"/>
              </a:xfrm>
              <a:custGeom>
                <a:avLst/>
                <a:gdLst>
                  <a:gd name="T0" fmla="*/ 154 w 157"/>
                  <a:gd name="T1" fmla="*/ 64 h 157"/>
                  <a:gd name="T2" fmla="*/ 144 w 157"/>
                  <a:gd name="T3" fmla="*/ 34 h 157"/>
                  <a:gd name="T4" fmla="*/ 120 w 157"/>
                  <a:gd name="T5" fmla="*/ 14 h 157"/>
                  <a:gd name="T6" fmla="*/ 94 w 157"/>
                  <a:gd name="T7" fmla="*/ 5 h 157"/>
                  <a:gd name="T8" fmla="*/ 64 w 157"/>
                  <a:gd name="T9" fmla="*/ 5 h 157"/>
                  <a:gd name="T10" fmla="*/ 35 w 157"/>
                  <a:gd name="T11" fmla="*/ 14 h 157"/>
                  <a:gd name="T12" fmla="*/ 14 w 157"/>
                  <a:gd name="T13" fmla="*/ 34 h 157"/>
                  <a:gd name="T14" fmla="*/ 5 w 157"/>
                  <a:gd name="T15" fmla="*/ 64 h 157"/>
                  <a:gd name="T16" fmla="*/ 5 w 157"/>
                  <a:gd name="T17" fmla="*/ 94 h 157"/>
                  <a:gd name="T18" fmla="*/ 14 w 157"/>
                  <a:gd name="T19" fmla="*/ 120 h 157"/>
                  <a:gd name="T20" fmla="*/ 35 w 157"/>
                  <a:gd name="T21" fmla="*/ 144 h 157"/>
                  <a:gd name="T22" fmla="*/ 64 w 157"/>
                  <a:gd name="T23" fmla="*/ 154 h 157"/>
                  <a:gd name="T24" fmla="*/ 94 w 157"/>
                  <a:gd name="T25" fmla="*/ 154 h 157"/>
                  <a:gd name="T26" fmla="*/ 120 w 157"/>
                  <a:gd name="T27" fmla="*/ 144 h 157"/>
                  <a:gd name="T28" fmla="*/ 144 w 157"/>
                  <a:gd name="T29" fmla="*/ 120 h 157"/>
                  <a:gd name="T30" fmla="*/ 154 w 157"/>
                  <a:gd name="T31" fmla="*/ 94 h 157"/>
                  <a:gd name="T32" fmla="*/ 154 w 157"/>
                  <a:gd name="T33" fmla="*/ 77 h 157"/>
                  <a:gd name="T34" fmla="*/ 148 w 157"/>
                  <a:gd name="T35" fmla="*/ 51 h 157"/>
                  <a:gd name="T36" fmla="*/ 131 w 157"/>
                  <a:gd name="T37" fmla="*/ 24 h 157"/>
                  <a:gd name="T38" fmla="*/ 108 w 157"/>
                  <a:gd name="T39" fmla="*/ 11 h 157"/>
                  <a:gd name="T40" fmla="*/ 77 w 157"/>
                  <a:gd name="T41" fmla="*/ 5 h 157"/>
                  <a:gd name="T42" fmla="*/ 51 w 157"/>
                  <a:gd name="T43" fmla="*/ 11 h 157"/>
                  <a:gd name="T44" fmla="*/ 24 w 157"/>
                  <a:gd name="T45" fmla="*/ 24 h 157"/>
                  <a:gd name="T46" fmla="*/ 7 w 157"/>
                  <a:gd name="T47" fmla="*/ 51 h 157"/>
                  <a:gd name="T48" fmla="*/ 5 w 157"/>
                  <a:gd name="T49" fmla="*/ 77 h 157"/>
                  <a:gd name="T50" fmla="*/ 7 w 157"/>
                  <a:gd name="T51" fmla="*/ 107 h 157"/>
                  <a:gd name="T52" fmla="*/ 24 w 157"/>
                  <a:gd name="T53" fmla="*/ 130 h 157"/>
                  <a:gd name="T54" fmla="*/ 51 w 157"/>
                  <a:gd name="T55" fmla="*/ 147 h 157"/>
                  <a:gd name="T56" fmla="*/ 77 w 157"/>
                  <a:gd name="T57" fmla="*/ 154 h 157"/>
                  <a:gd name="T58" fmla="*/ 108 w 157"/>
                  <a:gd name="T59" fmla="*/ 147 h 157"/>
                  <a:gd name="T60" fmla="*/ 131 w 157"/>
                  <a:gd name="T61" fmla="*/ 130 h 157"/>
                  <a:gd name="T62" fmla="*/ 148 w 157"/>
                  <a:gd name="T63" fmla="*/ 107 h 157"/>
                  <a:gd name="T64" fmla="*/ 154 w 157"/>
                  <a:gd name="T65" fmla="*/ 7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7">
                    <a:moveTo>
                      <a:pt x="157" y="77"/>
                    </a:moveTo>
                    <a:lnTo>
                      <a:pt x="154" y="64"/>
                    </a:lnTo>
                    <a:lnTo>
                      <a:pt x="150" y="47"/>
                    </a:lnTo>
                    <a:lnTo>
                      <a:pt x="144" y="34"/>
                    </a:lnTo>
                    <a:lnTo>
                      <a:pt x="134" y="24"/>
                    </a:lnTo>
                    <a:lnTo>
                      <a:pt x="120" y="14"/>
                    </a:lnTo>
                    <a:lnTo>
                      <a:pt x="108" y="7"/>
                    </a:lnTo>
                    <a:lnTo>
                      <a:pt x="94" y="5"/>
                    </a:lnTo>
                    <a:lnTo>
                      <a:pt x="77" y="0"/>
                    </a:lnTo>
                    <a:lnTo>
                      <a:pt x="64" y="5"/>
                    </a:lnTo>
                    <a:lnTo>
                      <a:pt x="47" y="7"/>
                    </a:lnTo>
                    <a:lnTo>
                      <a:pt x="35" y="14"/>
                    </a:lnTo>
                    <a:lnTo>
                      <a:pt x="24" y="24"/>
                    </a:lnTo>
                    <a:lnTo>
                      <a:pt x="14" y="34"/>
                    </a:lnTo>
                    <a:lnTo>
                      <a:pt x="7" y="47"/>
                    </a:lnTo>
                    <a:lnTo>
                      <a:pt x="5" y="64"/>
                    </a:lnTo>
                    <a:lnTo>
                      <a:pt x="0" y="77"/>
                    </a:lnTo>
                    <a:lnTo>
                      <a:pt x="5" y="94"/>
                    </a:lnTo>
                    <a:lnTo>
                      <a:pt x="7" y="110"/>
                    </a:lnTo>
                    <a:lnTo>
                      <a:pt x="14" y="120"/>
                    </a:lnTo>
                    <a:lnTo>
                      <a:pt x="24" y="134"/>
                    </a:lnTo>
                    <a:lnTo>
                      <a:pt x="35" y="144"/>
                    </a:lnTo>
                    <a:lnTo>
                      <a:pt x="47" y="150"/>
                    </a:lnTo>
                    <a:lnTo>
                      <a:pt x="64" y="154"/>
                    </a:lnTo>
                    <a:lnTo>
                      <a:pt x="77" y="157"/>
                    </a:lnTo>
                    <a:lnTo>
                      <a:pt x="94" y="154"/>
                    </a:lnTo>
                    <a:lnTo>
                      <a:pt x="108" y="150"/>
                    </a:lnTo>
                    <a:lnTo>
                      <a:pt x="120" y="144"/>
                    </a:lnTo>
                    <a:lnTo>
                      <a:pt x="134" y="134"/>
                    </a:lnTo>
                    <a:lnTo>
                      <a:pt x="144" y="120"/>
                    </a:lnTo>
                    <a:lnTo>
                      <a:pt x="150" y="110"/>
                    </a:lnTo>
                    <a:lnTo>
                      <a:pt x="154" y="94"/>
                    </a:lnTo>
                    <a:lnTo>
                      <a:pt x="157" y="77"/>
                    </a:lnTo>
                    <a:lnTo>
                      <a:pt x="154" y="77"/>
                    </a:lnTo>
                    <a:lnTo>
                      <a:pt x="154" y="64"/>
                    </a:lnTo>
                    <a:lnTo>
                      <a:pt x="148" y="51"/>
                    </a:lnTo>
                    <a:lnTo>
                      <a:pt x="140" y="37"/>
                    </a:lnTo>
                    <a:lnTo>
                      <a:pt x="131" y="24"/>
                    </a:lnTo>
                    <a:lnTo>
                      <a:pt x="120" y="17"/>
                    </a:lnTo>
                    <a:lnTo>
                      <a:pt x="108" y="11"/>
                    </a:lnTo>
                    <a:lnTo>
                      <a:pt x="94" y="5"/>
                    </a:lnTo>
                    <a:lnTo>
                      <a:pt x="77" y="5"/>
                    </a:lnTo>
                    <a:lnTo>
                      <a:pt x="64" y="5"/>
                    </a:lnTo>
                    <a:lnTo>
                      <a:pt x="51" y="11"/>
                    </a:lnTo>
                    <a:lnTo>
                      <a:pt x="38" y="17"/>
                    </a:lnTo>
                    <a:lnTo>
                      <a:pt x="24" y="24"/>
                    </a:lnTo>
                    <a:lnTo>
                      <a:pt x="17" y="37"/>
                    </a:lnTo>
                    <a:lnTo>
                      <a:pt x="7" y="51"/>
                    </a:lnTo>
                    <a:lnTo>
                      <a:pt x="5" y="64"/>
                    </a:lnTo>
                    <a:lnTo>
                      <a:pt x="5" y="77"/>
                    </a:lnTo>
                    <a:lnTo>
                      <a:pt x="5" y="94"/>
                    </a:lnTo>
                    <a:lnTo>
                      <a:pt x="7" y="107"/>
                    </a:lnTo>
                    <a:lnTo>
                      <a:pt x="17" y="120"/>
                    </a:lnTo>
                    <a:lnTo>
                      <a:pt x="24" y="130"/>
                    </a:lnTo>
                    <a:lnTo>
                      <a:pt x="38" y="140"/>
                    </a:lnTo>
                    <a:lnTo>
                      <a:pt x="51" y="147"/>
                    </a:lnTo>
                    <a:lnTo>
                      <a:pt x="64" y="154"/>
                    </a:lnTo>
                    <a:lnTo>
                      <a:pt x="77" y="154"/>
                    </a:lnTo>
                    <a:lnTo>
                      <a:pt x="94" y="154"/>
                    </a:lnTo>
                    <a:lnTo>
                      <a:pt x="108" y="147"/>
                    </a:lnTo>
                    <a:lnTo>
                      <a:pt x="120" y="140"/>
                    </a:lnTo>
                    <a:lnTo>
                      <a:pt x="131" y="130"/>
                    </a:lnTo>
                    <a:lnTo>
                      <a:pt x="140" y="120"/>
                    </a:lnTo>
                    <a:lnTo>
                      <a:pt x="148" y="107"/>
                    </a:lnTo>
                    <a:lnTo>
                      <a:pt x="154" y="94"/>
                    </a:lnTo>
                    <a:lnTo>
                      <a:pt x="154" y="77"/>
                    </a:lnTo>
                    <a:lnTo>
                      <a:pt x="157" y="77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2" name="Freeform 1814">
                <a:extLst>
                  <a:ext uri="{FF2B5EF4-FFF2-40B4-BE49-F238E27FC236}">
                    <a16:creationId xmlns:a16="http://schemas.microsoft.com/office/drawing/2014/main" id="{7A929910-2202-4299-962B-07938B6EC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28"/>
                <a:ext cx="50" cy="50"/>
              </a:xfrm>
              <a:custGeom>
                <a:avLst/>
                <a:gdLst>
                  <a:gd name="T0" fmla="*/ 150 w 150"/>
                  <a:gd name="T1" fmla="*/ 60 h 150"/>
                  <a:gd name="T2" fmla="*/ 135 w 150"/>
                  <a:gd name="T3" fmla="*/ 33 h 150"/>
                  <a:gd name="T4" fmla="*/ 116 w 150"/>
                  <a:gd name="T5" fmla="*/ 13 h 150"/>
                  <a:gd name="T6" fmla="*/ 89 w 150"/>
                  <a:gd name="T7" fmla="*/ 0 h 150"/>
                  <a:gd name="T8" fmla="*/ 60 w 150"/>
                  <a:gd name="T9" fmla="*/ 0 h 150"/>
                  <a:gd name="T10" fmla="*/ 34 w 150"/>
                  <a:gd name="T11" fmla="*/ 13 h 150"/>
                  <a:gd name="T12" fmla="*/ 13 w 150"/>
                  <a:gd name="T13" fmla="*/ 33 h 150"/>
                  <a:gd name="T14" fmla="*/ 0 w 150"/>
                  <a:gd name="T15" fmla="*/ 60 h 150"/>
                  <a:gd name="T16" fmla="*/ 0 w 150"/>
                  <a:gd name="T17" fmla="*/ 90 h 150"/>
                  <a:gd name="T18" fmla="*/ 13 w 150"/>
                  <a:gd name="T19" fmla="*/ 116 h 150"/>
                  <a:gd name="T20" fmla="*/ 34 w 150"/>
                  <a:gd name="T21" fmla="*/ 135 h 150"/>
                  <a:gd name="T22" fmla="*/ 60 w 150"/>
                  <a:gd name="T23" fmla="*/ 150 h 150"/>
                  <a:gd name="T24" fmla="*/ 89 w 150"/>
                  <a:gd name="T25" fmla="*/ 150 h 150"/>
                  <a:gd name="T26" fmla="*/ 116 w 150"/>
                  <a:gd name="T27" fmla="*/ 135 h 150"/>
                  <a:gd name="T28" fmla="*/ 135 w 150"/>
                  <a:gd name="T29" fmla="*/ 116 h 150"/>
                  <a:gd name="T30" fmla="*/ 150 w 150"/>
                  <a:gd name="T31" fmla="*/ 90 h 150"/>
                  <a:gd name="T32" fmla="*/ 146 w 150"/>
                  <a:gd name="T33" fmla="*/ 72 h 150"/>
                  <a:gd name="T34" fmla="*/ 143 w 150"/>
                  <a:gd name="T35" fmla="*/ 46 h 150"/>
                  <a:gd name="T36" fmla="*/ 126 w 150"/>
                  <a:gd name="T37" fmla="*/ 23 h 150"/>
                  <a:gd name="T38" fmla="*/ 103 w 150"/>
                  <a:gd name="T39" fmla="*/ 6 h 150"/>
                  <a:gd name="T40" fmla="*/ 72 w 150"/>
                  <a:gd name="T41" fmla="*/ 0 h 150"/>
                  <a:gd name="T42" fmla="*/ 46 w 150"/>
                  <a:gd name="T43" fmla="*/ 6 h 150"/>
                  <a:gd name="T44" fmla="*/ 23 w 150"/>
                  <a:gd name="T45" fmla="*/ 23 h 150"/>
                  <a:gd name="T46" fmla="*/ 6 w 150"/>
                  <a:gd name="T47" fmla="*/ 46 h 150"/>
                  <a:gd name="T48" fmla="*/ 0 w 150"/>
                  <a:gd name="T49" fmla="*/ 72 h 150"/>
                  <a:gd name="T50" fmla="*/ 6 w 150"/>
                  <a:gd name="T51" fmla="*/ 103 h 150"/>
                  <a:gd name="T52" fmla="*/ 23 w 150"/>
                  <a:gd name="T53" fmla="*/ 126 h 150"/>
                  <a:gd name="T54" fmla="*/ 46 w 150"/>
                  <a:gd name="T55" fmla="*/ 143 h 150"/>
                  <a:gd name="T56" fmla="*/ 72 w 150"/>
                  <a:gd name="T57" fmla="*/ 150 h 150"/>
                  <a:gd name="T58" fmla="*/ 103 w 150"/>
                  <a:gd name="T59" fmla="*/ 143 h 150"/>
                  <a:gd name="T60" fmla="*/ 126 w 150"/>
                  <a:gd name="T61" fmla="*/ 126 h 150"/>
                  <a:gd name="T62" fmla="*/ 143 w 150"/>
                  <a:gd name="T63" fmla="*/ 103 h 150"/>
                  <a:gd name="T64" fmla="*/ 146 w 150"/>
                  <a:gd name="T65" fmla="*/ 7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2"/>
                    </a:moveTo>
                    <a:lnTo>
                      <a:pt x="150" y="60"/>
                    </a:lnTo>
                    <a:lnTo>
                      <a:pt x="143" y="46"/>
                    </a:lnTo>
                    <a:lnTo>
                      <a:pt x="135" y="33"/>
                    </a:lnTo>
                    <a:lnTo>
                      <a:pt x="126" y="20"/>
                    </a:lnTo>
                    <a:lnTo>
                      <a:pt x="116" y="13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6" y="6"/>
                    </a:lnTo>
                    <a:lnTo>
                      <a:pt x="34" y="13"/>
                    </a:lnTo>
                    <a:lnTo>
                      <a:pt x="20" y="20"/>
                    </a:lnTo>
                    <a:lnTo>
                      <a:pt x="13" y="33"/>
                    </a:lnTo>
                    <a:lnTo>
                      <a:pt x="3" y="46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0" y="90"/>
                    </a:lnTo>
                    <a:lnTo>
                      <a:pt x="3" y="103"/>
                    </a:lnTo>
                    <a:lnTo>
                      <a:pt x="13" y="116"/>
                    </a:lnTo>
                    <a:lnTo>
                      <a:pt x="20" y="126"/>
                    </a:lnTo>
                    <a:lnTo>
                      <a:pt x="34" y="135"/>
                    </a:lnTo>
                    <a:lnTo>
                      <a:pt x="46" y="143"/>
                    </a:lnTo>
                    <a:lnTo>
                      <a:pt x="60" y="150"/>
                    </a:lnTo>
                    <a:lnTo>
                      <a:pt x="72" y="150"/>
                    </a:lnTo>
                    <a:lnTo>
                      <a:pt x="89" y="150"/>
                    </a:lnTo>
                    <a:lnTo>
                      <a:pt x="103" y="143"/>
                    </a:lnTo>
                    <a:lnTo>
                      <a:pt x="116" y="135"/>
                    </a:lnTo>
                    <a:lnTo>
                      <a:pt x="126" y="126"/>
                    </a:lnTo>
                    <a:lnTo>
                      <a:pt x="135" y="116"/>
                    </a:lnTo>
                    <a:lnTo>
                      <a:pt x="143" y="103"/>
                    </a:lnTo>
                    <a:lnTo>
                      <a:pt x="150" y="90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6" y="60"/>
                    </a:lnTo>
                    <a:lnTo>
                      <a:pt x="143" y="46"/>
                    </a:lnTo>
                    <a:lnTo>
                      <a:pt x="135" y="33"/>
                    </a:lnTo>
                    <a:lnTo>
                      <a:pt x="126" y="23"/>
                    </a:lnTo>
                    <a:lnTo>
                      <a:pt x="116" y="13"/>
                    </a:lnTo>
                    <a:lnTo>
                      <a:pt x="103" y="6"/>
                    </a:lnTo>
                    <a:lnTo>
                      <a:pt x="89" y="3"/>
                    </a:lnTo>
                    <a:lnTo>
                      <a:pt x="72" y="0"/>
                    </a:lnTo>
                    <a:lnTo>
                      <a:pt x="60" y="3"/>
                    </a:lnTo>
                    <a:lnTo>
                      <a:pt x="46" y="6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6" y="46"/>
                    </a:lnTo>
                    <a:lnTo>
                      <a:pt x="3" y="60"/>
                    </a:lnTo>
                    <a:lnTo>
                      <a:pt x="0" y="72"/>
                    </a:lnTo>
                    <a:lnTo>
                      <a:pt x="3" y="90"/>
                    </a:lnTo>
                    <a:lnTo>
                      <a:pt x="6" y="103"/>
                    </a:lnTo>
                    <a:lnTo>
                      <a:pt x="13" y="116"/>
                    </a:lnTo>
                    <a:lnTo>
                      <a:pt x="23" y="126"/>
                    </a:lnTo>
                    <a:lnTo>
                      <a:pt x="34" y="135"/>
                    </a:lnTo>
                    <a:lnTo>
                      <a:pt x="46" y="143"/>
                    </a:lnTo>
                    <a:lnTo>
                      <a:pt x="60" y="146"/>
                    </a:lnTo>
                    <a:lnTo>
                      <a:pt x="72" y="150"/>
                    </a:lnTo>
                    <a:lnTo>
                      <a:pt x="89" y="146"/>
                    </a:lnTo>
                    <a:lnTo>
                      <a:pt x="103" y="143"/>
                    </a:lnTo>
                    <a:lnTo>
                      <a:pt x="116" y="135"/>
                    </a:lnTo>
                    <a:lnTo>
                      <a:pt x="126" y="126"/>
                    </a:lnTo>
                    <a:lnTo>
                      <a:pt x="135" y="116"/>
                    </a:lnTo>
                    <a:lnTo>
                      <a:pt x="143" y="103"/>
                    </a:lnTo>
                    <a:lnTo>
                      <a:pt x="146" y="90"/>
                    </a:lnTo>
                    <a:lnTo>
                      <a:pt x="146" y="72"/>
                    </a:lnTo>
                    <a:lnTo>
                      <a:pt x="150" y="72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3" name="Freeform 1815">
                <a:extLst>
                  <a:ext uri="{FF2B5EF4-FFF2-40B4-BE49-F238E27FC236}">
                    <a16:creationId xmlns:a16="http://schemas.microsoft.com/office/drawing/2014/main" id="{AD1094AC-0DEF-4617-A112-BAD7A3E6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228"/>
                <a:ext cx="49" cy="50"/>
              </a:xfrm>
              <a:custGeom>
                <a:avLst/>
                <a:gdLst>
                  <a:gd name="T0" fmla="*/ 145 w 145"/>
                  <a:gd name="T1" fmla="*/ 60 h 150"/>
                  <a:gd name="T2" fmla="*/ 135 w 145"/>
                  <a:gd name="T3" fmla="*/ 33 h 150"/>
                  <a:gd name="T4" fmla="*/ 115 w 145"/>
                  <a:gd name="T5" fmla="*/ 13 h 150"/>
                  <a:gd name="T6" fmla="*/ 89 w 145"/>
                  <a:gd name="T7" fmla="*/ 3 h 150"/>
                  <a:gd name="T8" fmla="*/ 59 w 145"/>
                  <a:gd name="T9" fmla="*/ 3 h 150"/>
                  <a:gd name="T10" fmla="*/ 32 w 145"/>
                  <a:gd name="T11" fmla="*/ 13 h 150"/>
                  <a:gd name="T12" fmla="*/ 13 w 145"/>
                  <a:gd name="T13" fmla="*/ 33 h 150"/>
                  <a:gd name="T14" fmla="*/ 2 w 145"/>
                  <a:gd name="T15" fmla="*/ 60 h 150"/>
                  <a:gd name="T16" fmla="*/ 2 w 145"/>
                  <a:gd name="T17" fmla="*/ 90 h 150"/>
                  <a:gd name="T18" fmla="*/ 13 w 145"/>
                  <a:gd name="T19" fmla="*/ 116 h 150"/>
                  <a:gd name="T20" fmla="*/ 32 w 145"/>
                  <a:gd name="T21" fmla="*/ 135 h 150"/>
                  <a:gd name="T22" fmla="*/ 59 w 145"/>
                  <a:gd name="T23" fmla="*/ 146 h 150"/>
                  <a:gd name="T24" fmla="*/ 89 w 145"/>
                  <a:gd name="T25" fmla="*/ 146 h 150"/>
                  <a:gd name="T26" fmla="*/ 115 w 145"/>
                  <a:gd name="T27" fmla="*/ 135 h 150"/>
                  <a:gd name="T28" fmla="*/ 135 w 145"/>
                  <a:gd name="T29" fmla="*/ 116 h 150"/>
                  <a:gd name="T30" fmla="*/ 145 w 145"/>
                  <a:gd name="T31" fmla="*/ 90 h 150"/>
                  <a:gd name="T32" fmla="*/ 143 w 145"/>
                  <a:gd name="T33" fmla="*/ 60 h 150"/>
                  <a:gd name="T34" fmla="*/ 132 w 145"/>
                  <a:gd name="T35" fmla="*/ 33 h 150"/>
                  <a:gd name="T36" fmla="*/ 112 w 145"/>
                  <a:gd name="T37" fmla="*/ 17 h 150"/>
                  <a:gd name="T38" fmla="*/ 89 w 145"/>
                  <a:gd name="T39" fmla="*/ 3 h 150"/>
                  <a:gd name="T40" fmla="*/ 59 w 145"/>
                  <a:gd name="T41" fmla="*/ 3 h 150"/>
                  <a:gd name="T42" fmla="*/ 32 w 145"/>
                  <a:gd name="T43" fmla="*/ 17 h 150"/>
                  <a:gd name="T44" fmla="*/ 15 w 145"/>
                  <a:gd name="T45" fmla="*/ 33 h 150"/>
                  <a:gd name="T46" fmla="*/ 2 w 145"/>
                  <a:gd name="T47" fmla="*/ 60 h 150"/>
                  <a:gd name="T48" fmla="*/ 2 w 145"/>
                  <a:gd name="T49" fmla="*/ 90 h 150"/>
                  <a:gd name="T50" fmla="*/ 15 w 145"/>
                  <a:gd name="T51" fmla="*/ 113 h 150"/>
                  <a:gd name="T52" fmla="*/ 32 w 145"/>
                  <a:gd name="T53" fmla="*/ 133 h 150"/>
                  <a:gd name="T54" fmla="*/ 59 w 145"/>
                  <a:gd name="T55" fmla="*/ 146 h 150"/>
                  <a:gd name="T56" fmla="*/ 89 w 145"/>
                  <a:gd name="T57" fmla="*/ 146 h 150"/>
                  <a:gd name="T58" fmla="*/ 112 w 145"/>
                  <a:gd name="T59" fmla="*/ 133 h 150"/>
                  <a:gd name="T60" fmla="*/ 132 w 145"/>
                  <a:gd name="T61" fmla="*/ 113 h 150"/>
                  <a:gd name="T62" fmla="*/ 143 w 145"/>
                  <a:gd name="T63" fmla="*/ 9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50">
                    <a:moveTo>
                      <a:pt x="145" y="72"/>
                    </a:moveTo>
                    <a:lnTo>
                      <a:pt x="145" y="60"/>
                    </a:lnTo>
                    <a:lnTo>
                      <a:pt x="143" y="46"/>
                    </a:lnTo>
                    <a:lnTo>
                      <a:pt x="135" y="33"/>
                    </a:lnTo>
                    <a:lnTo>
                      <a:pt x="126" y="23"/>
                    </a:lnTo>
                    <a:lnTo>
                      <a:pt x="115" y="13"/>
                    </a:lnTo>
                    <a:lnTo>
                      <a:pt x="103" y="6"/>
                    </a:lnTo>
                    <a:lnTo>
                      <a:pt x="89" y="3"/>
                    </a:lnTo>
                    <a:lnTo>
                      <a:pt x="72" y="0"/>
                    </a:lnTo>
                    <a:lnTo>
                      <a:pt x="59" y="3"/>
                    </a:lnTo>
                    <a:lnTo>
                      <a:pt x="46" y="6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0" y="72"/>
                    </a:lnTo>
                    <a:lnTo>
                      <a:pt x="2" y="90"/>
                    </a:lnTo>
                    <a:lnTo>
                      <a:pt x="6" y="103"/>
                    </a:lnTo>
                    <a:lnTo>
                      <a:pt x="13" y="116"/>
                    </a:lnTo>
                    <a:lnTo>
                      <a:pt x="23" y="126"/>
                    </a:lnTo>
                    <a:lnTo>
                      <a:pt x="32" y="135"/>
                    </a:lnTo>
                    <a:lnTo>
                      <a:pt x="46" y="143"/>
                    </a:lnTo>
                    <a:lnTo>
                      <a:pt x="59" y="146"/>
                    </a:lnTo>
                    <a:lnTo>
                      <a:pt x="72" y="150"/>
                    </a:lnTo>
                    <a:lnTo>
                      <a:pt x="89" y="146"/>
                    </a:lnTo>
                    <a:lnTo>
                      <a:pt x="103" y="143"/>
                    </a:lnTo>
                    <a:lnTo>
                      <a:pt x="115" y="135"/>
                    </a:lnTo>
                    <a:lnTo>
                      <a:pt x="126" y="126"/>
                    </a:lnTo>
                    <a:lnTo>
                      <a:pt x="135" y="116"/>
                    </a:lnTo>
                    <a:lnTo>
                      <a:pt x="143" y="103"/>
                    </a:lnTo>
                    <a:lnTo>
                      <a:pt x="145" y="90"/>
                    </a:lnTo>
                    <a:lnTo>
                      <a:pt x="145" y="72"/>
                    </a:lnTo>
                    <a:lnTo>
                      <a:pt x="143" y="60"/>
                    </a:lnTo>
                    <a:lnTo>
                      <a:pt x="139" y="46"/>
                    </a:lnTo>
                    <a:lnTo>
                      <a:pt x="132" y="33"/>
                    </a:lnTo>
                    <a:lnTo>
                      <a:pt x="126" y="23"/>
                    </a:lnTo>
                    <a:lnTo>
                      <a:pt x="112" y="17"/>
                    </a:lnTo>
                    <a:lnTo>
                      <a:pt x="103" y="10"/>
                    </a:lnTo>
                    <a:lnTo>
                      <a:pt x="89" y="3"/>
                    </a:lnTo>
                    <a:lnTo>
                      <a:pt x="72" y="3"/>
                    </a:lnTo>
                    <a:lnTo>
                      <a:pt x="59" y="3"/>
                    </a:lnTo>
                    <a:lnTo>
                      <a:pt x="46" y="10"/>
                    </a:lnTo>
                    <a:lnTo>
                      <a:pt x="32" y="17"/>
                    </a:lnTo>
                    <a:lnTo>
                      <a:pt x="23" y="23"/>
                    </a:lnTo>
                    <a:lnTo>
                      <a:pt x="15" y="33"/>
                    </a:lnTo>
                    <a:lnTo>
                      <a:pt x="9" y="46"/>
                    </a:lnTo>
                    <a:lnTo>
                      <a:pt x="2" y="60"/>
                    </a:lnTo>
                    <a:lnTo>
                      <a:pt x="2" y="72"/>
                    </a:lnTo>
                    <a:lnTo>
                      <a:pt x="2" y="90"/>
                    </a:lnTo>
                    <a:lnTo>
                      <a:pt x="9" y="103"/>
                    </a:lnTo>
                    <a:lnTo>
                      <a:pt x="15" y="113"/>
                    </a:lnTo>
                    <a:lnTo>
                      <a:pt x="23" y="126"/>
                    </a:lnTo>
                    <a:lnTo>
                      <a:pt x="32" y="133"/>
                    </a:lnTo>
                    <a:lnTo>
                      <a:pt x="46" y="140"/>
                    </a:lnTo>
                    <a:lnTo>
                      <a:pt x="59" y="146"/>
                    </a:lnTo>
                    <a:lnTo>
                      <a:pt x="72" y="146"/>
                    </a:lnTo>
                    <a:lnTo>
                      <a:pt x="89" y="146"/>
                    </a:lnTo>
                    <a:lnTo>
                      <a:pt x="103" y="140"/>
                    </a:lnTo>
                    <a:lnTo>
                      <a:pt x="112" y="133"/>
                    </a:lnTo>
                    <a:lnTo>
                      <a:pt x="126" y="126"/>
                    </a:lnTo>
                    <a:lnTo>
                      <a:pt x="132" y="113"/>
                    </a:lnTo>
                    <a:lnTo>
                      <a:pt x="139" y="103"/>
                    </a:lnTo>
                    <a:lnTo>
                      <a:pt x="143" y="90"/>
                    </a:lnTo>
                    <a:lnTo>
                      <a:pt x="145" y="72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4" name="Freeform 1816">
                <a:extLst>
                  <a:ext uri="{FF2B5EF4-FFF2-40B4-BE49-F238E27FC236}">
                    <a16:creationId xmlns:a16="http://schemas.microsoft.com/office/drawing/2014/main" id="{2AA790E9-F455-4E39-85CA-6733F3421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29"/>
                <a:ext cx="48" cy="48"/>
              </a:xfrm>
              <a:custGeom>
                <a:avLst/>
                <a:gdLst>
                  <a:gd name="T0" fmla="*/ 141 w 143"/>
                  <a:gd name="T1" fmla="*/ 57 h 143"/>
                  <a:gd name="T2" fmla="*/ 130 w 143"/>
                  <a:gd name="T3" fmla="*/ 30 h 143"/>
                  <a:gd name="T4" fmla="*/ 110 w 143"/>
                  <a:gd name="T5" fmla="*/ 14 h 143"/>
                  <a:gd name="T6" fmla="*/ 87 w 143"/>
                  <a:gd name="T7" fmla="*/ 0 h 143"/>
                  <a:gd name="T8" fmla="*/ 57 w 143"/>
                  <a:gd name="T9" fmla="*/ 0 h 143"/>
                  <a:gd name="T10" fmla="*/ 31 w 143"/>
                  <a:gd name="T11" fmla="*/ 14 h 143"/>
                  <a:gd name="T12" fmla="*/ 14 w 143"/>
                  <a:gd name="T13" fmla="*/ 30 h 143"/>
                  <a:gd name="T14" fmla="*/ 0 w 143"/>
                  <a:gd name="T15" fmla="*/ 57 h 143"/>
                  <a:gd name="T16" fmla="*/ 0 w 143"/>
                  <a:gd name="T17" fmla="*/ 87 h 143"/>
                  <a:gd name="T18" fmla="*/ 14 w 143"/>
                  <a:gd name="T19" fmla="*/ 110 h 143"/>
                  <a:gd name="T20" fmla="*/ 31 w 143"/>
                  <a:gd name="T21" fmla="*/ 130 h 143"/>
                  <a:gd name="T22" fmla="*/ 57 w 143"/>
                  <a:gd name="T23" fmla="*/ 143 h 143"/>
                  <a:gd name="T24" fmla="*/ 87 w 143"/>
                  <a:gd name="T25" fmla="*/ 143 h 143"/>
                  <a:gd name="T26" fmla="*/ 110 w 143"/>
                  <a:gd name="T27" fmla="*/ 130 h 143"/>
                  <a:gd name="T28" fmla="*/ 130 w 143"/>
                  <a:gd name="T29" fmla="*/ 110 h 143"/>
                  <a:gd name="T30" fmla="*/ 141 w 143"/>
                  <a:gd name="T31" fmla="*/ 87 h 143"/>
                  <a:gd name="T32" fmla="*/ 141 w 143"/>
                  <a:gd name="T33" fmla="*/ 70 h 143"/>
                  <a:gd name="T34" fmla="*/ 137 w 143"/>
                  <a:gd name="T35" fmla="*/ 44 h 143"/>
                  <a:gd name="T36" fmla="*/ 120 w 143"/>
                  <a:gd name="T37" fmla="*/ 23 h 143"/>
                  <a:gd name="T38" fmla="*/ 97 w 143"/>
                  <a:gd name="T39" fmla="*/ 7 h 143"/>
                  <a:gd name="T40" fmla="*/ 70 w 143"/>
                  <a:gd name="T41" fmla="*/ 4 h 143"/>
                  <a:gd name="T42" fmla="*/ 44 w 143"/>
                  <a:gd name="T43" fmla="*/ 7 h 143"/>
                  <a:gd name="T44" fmla="*/ 23 w 143"/>
                  <a:gd name="T45" fmla="*/ 23 h 143"/>
                  <a:gd name="T46" fmla="*/ 7 w 143"/>
                  <a:gd name="T47" fmla="*/ 44 h 143"/>
                  <a:gd name="T48" fmla="*/ 0 w 143"/>
                  <a:gd name="T49" fmla="*/ 70 h 143"/>
                  <a:gd name="T50" fmla="*/ 7 w 143"/>
                  <a:gd name="T51" fmla="*/ 100 h 143"/>
                  <a:gd name="T52" fmla="*/ 23 w 143"/>
                  <a:gd name="T53" fmla="*/ 120 h 143"/>
                  <a:gd name="T54" fmla="*/ 44 w 143"/>
                  <a:gd name="T55" fmla="*/ 137 h 143"/>
                  <a:gd name="T56" fmla="*/ 70 w 143"/>
                  <a:gd name="T57" fmla="*/ 140 h 143"/>
                  <a:gd name="T58" fmla="*/ 97 w 143"/>
                  <a:gd name="T59" fmla="*/ 137 h 143"/>
                  <a:gd name="T60" fmla="*/ 120 w 143"/>
                  <a:gd name="T61" fmla="*/ 120 h 143"/>
                  <a:gd name="T62" fmla="*/ 137 w 143"/>
                  <a:gd name="T63" fmla="*/ 100 h 143"/>
                  <a:gd name="T64" fmla="*/ 141 w 143"/>
                  <a:gd name="T65" fmla="*/ 7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0"/>
                    </a:moveTo>
                    <a:lnTo>
                      <a:pt x="141" y="57"/>
                    </a:lnTo>
                    <a:lnTo>
                      <a:pt x="137" y="44"/>
                    </a:lnTo>
                    <a:lnTo>
                      <a:pt x="130" y="30"/>
                    </a:lnTo>
                    <a:lnTo>
                      <a:pt x="124" y="21"/>
                    </a:lnTo>
                    <a:lnTo>
                      <a:pt x="110" y="14"/>
                    </a:lnTo>
                    <a:lnTo>
                      <a:pt x="101" y="7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4" y="7"/>
                    </a:lnTo>
                    <a:lnTo>
                      <a:pt x="31" y="14"/>
                    </a:lnTo>
                    <a:lnTo>
                      <a:pt x="21" y="21"/>
                    </a:lnTo>
                    <a:lnTo>
                      <a:pt x="14" y="30"/>
                    </a:lnTo>
                    <a:lnTo>
                      <a:pt x="7" y="44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7" y="100"/>
                    </a:lnTo>
                    <a:lnTo>
                      <a:pt x="14" y="110"/>
                    </a:lnTo>
                    <a:lnTo>
                      <a:pt x="21" y="123"/>
                    </a:lnTo>
                    <a:lnTo>
                      <a:pt x="31" y="130"/>
                    </a:lnTo>
                    <a:lnTo>
                      <a:pt x="44" y="137"/>
                    </a:lnTo>
                    <a:lnTo>
                      <a:pt x="57" y="143"/>
                    </a:lnTo>
                    <a:lnTo>
                      <a:pt x="70" y="143"/>
                    </a:lnTo>
                    <a:lnTo>
                      <a:pt x="87" y="143"/>
                    </a:lnTo>
                    <a:lnTo>
                      <a:pt x="101" y="137"/>
                    </a:lnTo>
                    <a:lnTo>
                      <a:pt x="110" y="130"/>
                    </a:lnTo>
                    <a:lnTo>
                      <a:pt x="124" y="123"/>
                    </a:lnTo>
                    <a:lnTo>
                      <a:pt x="130" y="110"/>
                    </a:lnTo>
                    <a:lnTo>
                      <a:pt x="137" y="100"/>
                    </a:lnTo>
                    <a:lnTo>
                      <a:pt x="141" y="87"/>
                    </a:lnTo>
                    <a:lnTo>
                      <a:pt x="143" y="70"/>
                    </a:lnTo>
                    <a:lnTo>
                      <a:pt x="141" y="70"/>
                    </a:lnTo>
                    <a:lnTo>
                      <a:pt x="141" y="57"/>
                    </a:lnTo>
                    <a:lnTo>
                      <a:pt x="137" y="44"/>
                    </a:lnTo>
                    <a:lnTo>
                      <a:pt x="130" y="33"/>
                    </a:lnTo>
                    <a:lnTo>
                      <a:pt x="120" y="23"/>
                    </a:lnTo>
                    <a:lnTo>
                      <a:pt x="110" y="14"/>
                    </a:lnTo>
                    <a:lnTo>
                      <a:pt x="97" y="7"/>
                    </a:lnTo>
                    <a:lnTo>
                      <a:pt x="87" y="4"/>
                    </a:lnTo>
                    <a:lnTo>
                      <a:pt x="70" y="4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3" y="14"/>
                    </a:lnTo>
                    <a:lnTo>
                      <a:pt x="23" y="23"/>
                    </a:lnTo>
                    <a:lnTo>
                      <a:pt x="14" y="33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4" y="110"/>
                    </a:lnTo>
                    <a:lnTo>
                      <a:pt x="23" y="120"/>
                    </a:lnTo>
                    <a:lnTo>
                      <a:pt x="33" y="130"/>
                    </a:lnTo>
                    <a:lnTo>
                      <a:pt x="44" y="137"/>
                    </a:lnTo>
                    <a:lnTo>
                      <a:pt x="57" y="140"/>
                    </a:lnTo>
                    <a:lnTo>
                      <a:pt x="70" y="140"/>
                    </a:lnTo>
                    <a:lnTo>
                      <a:pt x="87" y="140"/>
                    </a:lnTo>
                    <a:lnTo>
                      <a:pt x="97" y="137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100"/>
                    </a:lnTo>
                    <a:lnTo>
                      <a:pt x="141" y="87"/>
                    </a:lnTo>
                    <a:lnTo>
                      <a:pt x="141" y="70"/>
                    </a:lnTo>
                    <a:lnTo>
                      <a:pt x="143" y="70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5" name="Freeform 1817">
                <a:extLst>
                  <a:ext uri="{FF2B5EF4-FFF2-40B4-BE49-F238E27FC236}">
                    <a16:creationId xmlns:a16="http://schemas.microsoft.com/office/drawing/2014/main" id="{C91EEF14-A49A-4077-8A61-CB2938E2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31"/>
                <a:ext cx="47" cy="45"/>
              </a:xfrm>
              <a:custGeom>
                <a:avLst/>
                <a:gdLst>
                  <a:gd name="T0" fmla="*/ 141 w 141"/>
                  <a:gd name="T1" fmla="*/ 53 h 136"/>
                  <a:gd name="T2" fmla="*/ 130 w 141"/>
                  <a:gd name="T3" fmla="*/ 29 h 136"/>
                  <a:gd name="T4" fmla="*/ 110 w 141"/>
                  <a:gd name="T5" fmla="*/ 10 h 136"/>
                  <a:gd name="T6" fmla="*/ 87 w 141"/>
                  <a:gd name="T7" fmla="*/ 0 h 136"/>
                  <a:gd name="T8" fmla="*/ 57 w 141"/>
                  <a:gd name="T9" fmla="*/ 0 h 136"/>
                  <a:gd name="T10" fmla="*/ 34 w 141"/>
                  <a:gd name="T11" fmla="*/ 10 h 136"/>
                  <a:gd name="T12" fmla="*/ 13 w 141"/>
                  <a:gd name="T13" fmla="*/ 29 h 136"/>
                  <a:gd name="T14" fmla="*/ 4 w 141"/>
                  <a:gd name="T15" fmla="*/ 53 h 136"/>
                  <a:gd name="T16" fmla="*/ 4 w 141"/>
                  <a:gd name="T17" fmla="*/ 83 h 136"/>
                  <a:gd name="T18" fmla="*/ 13 w 141"/>
                  <a:gd name="T19" fmla="*/ 106 h 136"/>
                  <a:gd name="T20" fmla="*/ 34 w 141"/>
                  <a:gd name="T21" fmla="*/ 126 h 136"/>
                  <a:gd name="T22" fmla="*/ 57 w 141"/>
                  <a:gd name="T23" fmla="*/ 136 h 136"/>
                  <a:gd name="T24" fmla="*/ 87 w 141"/>
                  <a:gd name="T25" fmla="*/ 136 h 136"/>
                  <a:gd name="T26" fmla="*/ 110 w 141"/>
                  <a:gd name="T27" fmla="*/ 126 h 136"/>
                  <a:gd name="T28" fmla="*/ 130 w 141"/>
                  <a:gd name="T29" fmla="*/ 106 h 136"/>
                  <a:gd name="T30" fmla="*/ 141 w 141"/>
                  <a:gd name="T31" fmla="*/ 83 h 136"/>
                  <a:gd name="T32" fmla="*/ 137 w 141"/>
                  <a:gd name="T33" fmla="*/ 53 h 136"/>
                  <a:gd name="T34" fmla="*/ 127 w 141"/>
                  <a:gd name="T35" fmla="*/ 29 h 136"/>
                  <a:gd name="T36" fmla="*/ 110 w 141"/>
                  <a:gd name="T37" fmla="*/ 13 h 136"/>
                  <a:gd name="T38" fmla="*/ 84 w 141"/>
                  <a:gd name="T39" fmla="*/ 3 h 136"/>
                  <a:gd name="T40" fmla="*/ 57 w 141"/>
                  <a:gd name="T41" fmla="*/ 3 h 136"/>
                  <a:gd name="T42" fmla="*/ 34 w 141"/>
                  <a:gd name="T43" fmla="*/ 13 h 136"/>
                  <a:gd name="T44" fmla="*/ 17 w 141"/>
                  <a:gd name="T45" fmla="*/ 29 h 136"/>
                  <a:gd name="T46" fmla="*/ 4 w 141"/>
                  <a:gd name="T47" fmla="*/ 53 h 136"/>
                  <a:gd name="T48" fmla="*/ 4 w 141"/>
                  <a:gd name="T49" fmla="*/ 83 h 136"/>
                  <a:gd name="T50" fmla="*/ 17 w 141"/>
                  <a:gd name="T51" fmla="*/ 106 h 136"/>
                  <a:gd name="T52" fmla="*/ 34 w 141"/>
                  <a:gd name="T53" fmla="*/ 123 h 136"/>
                  <a:gd name="T54" fmla="*/ 57 w 141"/>
                  <a:gd name="T55" fmla="*/ 133 h 136"/>
                  <a:gd name="T56" fmla="*/ 84 w 141"/>
                  <a:gd name="T57" fmla="*/ 133 h 136"/>
                  <a:gd name="T58" fmla="*/ 110 w 141"/>
                  <a:gd name="T59" fmla="*/ 123 h 136"/>
                  <a:gd name="T60" fmla="*/ 127 w 141"/>
                  <a:gd name="T61" fmla="*/ 106 h 136"/>
                  <a:gd name="T62" fmla="*/ 137 w 141"/>
                  <a:gd name="T63" fmla="*/ 8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136">
                    <a:moveTo>
                      <a:pt x="141" y="66"/>
                    </a:moveTo>
                    <a:lnTo>
                      <a:pt x="141" y="53"/>
                    </a:lnTo>
                    <a:lnTo>
                      <a:pt x="137" y="40"/>
                    </a:lnTo>
                    <a:lnTo>
                      <a:pt x="130" y="29"/>
                    </a:lnTo>
                    <a:lnTo>
                      <a:pt x="120" y="19"/>
                    </a:lnTo>
                    <a:lnTo>
                      <a:pt x="110" y="10"/>
                    </a:lnTo>
                    <a:lnTo>
                      <a:pt x="97" y="3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4" y="3"/>
                    </a:lnTo>
                    <a:lnTo>
                      <a:pt x="34" y="10"/>
                    </a:lnTo>
                    <a:lnTo>
                      <a:pt x="23" y="19"/>
                    </a:lnTo>
                    <a:lnTo>
                      <a:pt x="13" y="29"/>
                    </a:lnTo>
                    <a:lnTo>
                      <a:pt x="7" y="40"/>
                    </a:lnTo>
                    <a:lnTo>
                      <a:pt x="4" y="53"/>
                    </a:lnTo>
                    <a:lnTo>
                      <a:pt x="0" y="66"/>
                    </a:lnTo>
                    <a:lnTo>
                      <a:pt x="4" y="83"/>
                    </a:lnTo>
                    <a:lnTo>
                      <a:pt x="7" y="96"/>
                    </a:lnTo>
                    <a:lnTo>
                      <a:pt x="13" y="106"/>
                    </a:lnTo>
                    <a:lnTo>
                      <a:pt x="23" y="116"/>
                    </a:lnTo>
                    <a:lnTo>
                      <a:pt x="34" y="126"/>
                    </a:lnTo>
                    <a:lnTo>
                      <a:pt x="44" y="133"/>
                    </a:lnTo>
                    <a:lnTo>
                      <a:pt x="57" y="136"/>
                    </a:lnTo>
                    <a:lnTo>
                      <a:pt x="70" y="136"/>
                    </a:lnTo>
                    <a:lnTo>
                      <a:pt x="87" y="136"/>
                    </a:lnTo>
                    <a:lnTo>
                      <a:pt x="97" y="133"/>
                    </a:lnTo>
                    <a:lnTo>
                      <a:pt x="110" y="126"/>
                    </a:lnTo>
                    <a:lnTo>
                      <a:pt x="120" y="116"/>
                    </a:lnTo>
                    <a:lnTo>
                      <a:pt x="130" y="106"/>
                    </a:lnTo>
                    <a:lnTo>
                      <a:pt x="137" y="96"/>
                    </a:lnTo>
                    <a:lnTo>
                      <a:pt x="141" y="83"/>
                    </a:lnTo>
                    <a:lnTo>
                      <a:pt x="141" y="66"/>
                    </a:lnTo>
                    <a:lnTo>
                      <a:pt x="137" y="53"/>
                    </a:lnTo>
                    <a:lnTo>
                      <a:pt x="133" y="43"/>
                    </a:lnTo>
                    <a:lnTo>
                      <a:pt x="127" y="29"/>
                    </a:lnTo>
                    <a:lnTo>
                      <a:pt x="120" y="19"/>
                    </a:lnTo>
                    <a:lnTo>
                      <a:pt x="110" y="13"/>
                    </a:lnTo>
                    <a:lnTo>
                      <a:pt x="97" y="6"/>
                    </a:lnTo>
                    <a:lnTo>
                      <a:pt x="84" y="3"/>
                    </a:lnTo>
                    <a:lnTo>
                      <a:pt x="70" y="0"/>
                    </a:lnTo>
                    <a:lnTo>
                      <a:pt x="57" y="3"/>
                    </a:lnTo>
                    <a:lnTo>
                      <a:pt x="44" y="6"/>
                    </a:lnTo>
                    <a:lnTo>
                      <a:pt x="34" y="13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1" y="43"/>
                    </a:lnTo>
                    <a:lnTo>
                      <a:pt x="4" y="53"/>
                    </a:lnTo>
                    <a:lnTo>
                      <a:pt x="4" y="66"/>
                    </a:lnTo>
                    <a:lnTo>
                      <a:pt x="4" y="83"/>
                    </a:lnTo>
                    <a:lnTo>
                      <a:pt x="11" y="93"/>
                    </a:lnTo>
                    <a:lnTo>
                      <a:pt x="17" y="106"/>
                    </a:lnTo>
                    <a:lnTo>
                      <a:pt x="23" y="116"/>
                    </a:lnTo>
                    <a:lnTo>
                      <a:pt x="34" y="123"/>
                    </a:lnTo>
                    <a:lnTo>
                      <a:pt x="44" y="129"/>
                    </a:lnTo>
                    <a:lnTo>
                      <a:pt x="57" y="133"/>
                    </a:lnTo>
                    <a:lnTo>
                      <a:pt x="70" y="136"/>
                    </a:lnTo>
                    <a:lnTo>
                      <a:pt x="84" y="133"/>
                    </a:lnTo>
                    <a:lnTo>
                      <a:pt x="97" y="129"/>
                    </a:lnTo>
                    <a:lnTo>
                      <a:pt x="110" y="123"/>
                    </a:lnTo>
                    <a:lnTo>
                      <a:pt x="120" y="116"/>
                    </a:lnTo>
                    <a:lnTo>
                      <a:pt x="127" y="106"/>
                    </a:lnTo>
                    <a:lnTo>
                      <a:pt x="133" y="93"/>
                    </a:lnTo>
                    <a:lnTo>
                      <a:pt x="137" y="83"/>
                    </a:lnTo>
                    <a:lnTo>
                      <a:pt x="141" y="66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6" name="Freeform 1818">
                <a:extLst>
                  <a:ext uri="{FF2B5EF4-FFF2-40B4-BE49-F238E27FC236}">
                    <a16:creationId xmlns:a16="http://schemas.microsoft.com/office/drawing/2014/main" id="{EC8974B0-D297-4C4C-BB26-3471E3F8E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231"/>
                <a:ext cx="45" cy="45"/>
              </a:xfrm>
              <a:custGeom>
                <a:avLst/>
                <a:gdLst>
                  <a:gd name="T0" fmla="*/ 133 w 137"/>
                  <a:gd name="T1" fmla="*/ 53 h 136"/>
                  <a:gd name="T2" fmla="*/ 123 w 137"/>
                  <a:gd name="T3" fmla="*/ 29 h 136"/>
                  <a:gd name="T4" fmla="*/ 106 w 137"/>
                  <a:gd name="T5" fmla="*/ 13 h 136"/>
                  <a:gd name="T6" fmla="*/ 79 w 137"/>
                  <a:gd name="T7" fmla="*/ 3 h 136"/>
                  <a:gd name="T8" fmla="*/ 53 w 137"/>
                  <a:gd name="T9" fmla="*/ 3 h 136"/>
                  <a:gd name="T10" fmla="*/ 29 w 137"/>
                  <a:gd name="T11" fmla="*/ 13 h 136"/>
                  <a:gd name="T12" fmla="*/ 13 w 137"/>
                  <a:gd name="T13" fmla="*/ 29 h 136"/>
                  <a:gd name="T14" fmla="*/ 0 w 137"/>
                  <a:gd name="T15" fmla="*/ 53 h 136"/>
                  <a:gd name="T16" fmla="*/ 0 w 137"/>
                  <a:gd name="T17" fmla="*/ 83 h 136"/>
                  <a:gd name="T18" fmla="*/ 13 w 137"/>
                  <a:gd name="T19" fmla="*/ 106 h 136"/>
                  <a:gd name="T20" fmla="*/ 29 w 137"/>
                  <a:gd name="T21" fmla="*/ 123 h 136"/>
                  <a:gd name="T22" fmla="*/ 53 w 137"/>
                  <a:gd name="T23" fmla="*/ 133 h 136"/>
                  <a:gd name="T24" fmla="*/ 79 w 137"/>
                  <a:gd name="T25" fmla="*/ 133 h 136"/>
                  <a:gd name="T26" fmla="*/ 106 w 137"/>
                  <a:gd name="T27" fmla="*/ 123 h 136"/>
                  <a:gd name="T28" fmla="*/ 123 w 137"/>
                  <a:gd name="T29" fmla="*/ 106 h 136"/>
                  <a:gd name="T30" fmla="*/ 133 w 137"/>
                  <a:gd name="T31" fmla="*/ 83 h 136"/>
                  <a:gd name="T32" fmla="*/ 133 w 137"/>
                  <a:gd name="T33" fmla="*/ 66 h 136"/>
                  <a:gd name="T34" fmla="*/ 129 w 137"/>
                  <a:gd name="T35" fmla="*/ 43 h 136"/>
                  <a:gd name="T36" fmla="*/ 114 w 137"/>
                  <a:gd name="T37" fmla="*/ 23 h 136"/>
                  <a:gd name="T38" fmla="*/ 93 w 137"/>
                  <a:gd name="T39" fmla="*/ 6 h 136"/>
                  <a:gd name="T40" fmla="*/ 66 w 137"/>
                  <a:gd name="T41" fmla="*/ 3 h 136"/>
                  <a:gd name="T42" fmla="*/ 43 w 137"/>
                  <a:gd name="T43" fmla="*/ 6 h 136"/>
                  <a:gd name="T44" fmla="*/ 19 w 137"/>
                  <a:gd name="T45" fmla="*/ 23 h 136"/>
                  <a:gd name="T46" fmla="*/ 6 w 137"/>
                  <a:gd name="T47" fmla="*/ 43 h 136"/>
                  <a:gd name="T48" fmla="*/ 3 w 137"/>
                  <a:gd name="T49" fmla="*/ 66 h 136"/>
                  <a:gd name="T50" fmla="*/ 6 w 137"/>
                  <a:gd name="T51" fmla="*/ 93 h 136"/>
                  <a:gd name="T52" fmla="*/ 19 w 137"/>
                  <a:gd name="T53" fmla="*/ 114 h 136"/>
                  <a:gd name="T54" fmla="*/ 43 w 137"/>
                  <a:gd name="T55" fmla="*/ 129 h 136"/>
                  <a:gd name="T56" fmla="*/ 66 w 137"/>
                  <a:gd name="T57" fmla="*/ 133 h 136"/>
                  <a:gd name="T58" fmla="*/ 93 w 137"/>
                  <a:gd name="T59" fmla="*/ 129 h 136"/>
                  <a:gd name="T60" fmla="*/ 114 w 137"/>
                  <a:gd name="T61" fmla="*/ 114 h 136"/>
                  <a:gd name="T62" fmla="*/ 129 w 137"/>
                  <a:gd name="T63" fmla="*/ 93 h 136"/>
                  <a:gd name="T64" fmla="*/ 133 w 137"/>
                  <a:gd name="T65" fmla="*/ 6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6">
                    <a:moveTo>
                      <a:pt x="137" y="66"/>
                    </a:moveTo>
                    <a:lnTo>
                      <a:pt x="133" y="53"/>
                    </a:lnTo>
                    <a:lnTo>
                      <a:pt x="129" y="43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3"/>
                    </a:lnTo>
                    <a:lnTo>
                      <a:pt x="93" y="6"/>
                    </a:lnTo>
                    <a:lnTo>
                      <a:pt x="79" y="3"/>
                    </a:lnTo>
                    <a:lnTo>
                      <a:pt x="66" y="0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29" y="13"/>
                    </a:lnTo>
                    <a:lnTo>
                      <a:pt x="19" y="19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6" y="93"/>
                    </a:lnTo>
                    <a:lnTo>
                      <a:pt x="13" y="106"/>
                    </a:lnTo>
                    <a:lnTo>
                      <a:pt x="19" y="116"/>
                    </a:lnTo>
                    <a:lnTo>
                      <a:pt x="29" y="123"/>
                    </a:lnTo>
                    <a:lnTo>
                      <a:pt x="40" y="129"/>
                    </a:lnTo>
                    <a:lnTo>
                      <a:pt x="53" y="133"/>
                    </a:lnTo>
                    <a:lnTo>
                      <a:pt x="66" y="136"/>
                    </a:lnTo>
                    <a:lnTo>
                      <a:pt x="79" y="133"/>
                    </a:lnTo>
                    <a:lnTo>
                      <a:pt x="93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29" y="93"/>
                    </a:lnTo>
                    <a:lnTo>
                      <a:pt x="133" y="83"/>
                    </a:lnTo>
                    <a:lnTo>
                      <a:pt x="137" y="66"/>
                    </a:lnTo>
                    <a:lnTo>
                      <a:pt x="133" y="66"/>
                    </a:lnTo>
                    <a:lnTo>
                      <a:pt x="133" y="53"/>
                    </a:lnTo>
                    <a:lnTo>
                      <a:pt x="129" y="43"/>
                    </a:lnTo>
                    <a:lnTo>
                      <a:pt x="123" y="29"/>
                    </a:lnTo>
                    <a:lnTo>
                      <a:pt x="114" y="23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79" y="3"/>
                    </a:lnTo>
                    <a:lnTo>
                      <a:pt x="66" y="3"/>
                    </a:lnTo>
                    <a:lnTo>
                      <a:pt x="53" y="3"/>
                    </a:lnTo>
                    <a:lnTo>
                      <a:pt x="43" y="6"/>
                    </a:lnTo>
                    <a:lnTo>
                      <a:pt x="29" y="13"/>
                    </a:lnTo>
                    <a:lnTo>
                      <a:pt x="19" y="23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3" y="53"/>
                    </a:lnTo>
                    <a:lnTo>
                      <a:pt x="3" y="66"/>
                    </a:lnTo>
                    <a:lnTo>
                      <a:pt x="3" y="79"/>
                    </a:lnTo>
                    <a:lnTo>
                      <a:pt x="6" y="93"/>
                    </a:lnTo>
                    <a:lnTo>
                      <a:pt x="13" y="103"/>
                    </a:lnTo>
                    <a:lnTo>
                      <a:pt x="19" y="114"/>
                    </a:lnTo>
                    <a:lnTo>
                      <a:pt x="29" y="123"/>
                    </a:lnTo>
                    <a:lnTo>
                      <a:pt x="43" y="129"/>
                    </a:lnTo>
                    <a:lnTo>
                      <a:pt x="53" y="133"/>
                    </a:lnTo>
                    <a:lnTo>
                      <a:pt x="66" y="133"/>
                    </a:lnTo>
                    <a:lnTo>
                      <a:pt x="79" y="133"/>
                    </a:lnTo>
                    <a:lnTo>
                      <a:pt x="93" y="129"/>
                    </a:lnTo>
                    <a:lnTo>
                      <a:pt x="103" y="123"/>
                    </a:lnTo>
                    <a:lnTo>
                      <a:pt x="114" y="114"/>
                    </a:lnTo>
                    <a:lnTo>
                      <a:pt x="123" y="103"/>
                    </a:lnTo>
                    <a:lnTo>
                      <a:pt x="129" y="93"/>
                    </a:lnTo>
                    <a:lnTo>
                      <a:pt x="133" y="79"/>
                    </a:lnTo>
                    <a:lnTo>
                      <a:pt x="133" y="66"/>
                    </a:lnTo>
                    <a:lnTo>
                      <a:pt x="137" y="66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7" name="Freeform 1819">
                <a:extLst>
                  <a:ext uri="{FF2B5EF4-FFF2-40B4-BE49-F238E27FC236}">
                    <a16:creationId xmlns:a16="http://schemas.microsoft.com/office/drawing/2014/main" id="{0A4C4D0A-500E-43C4-9CE0-518FCC55F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232"/>
                <a:ext cx="43" cy="43"/>
              </a:xfrm>
              <a:custGeom>
                <a:avLst/>
                <a:gdLst>
                  <a:gd name="T0" fmla="*/ 130 w 130"/>
                  <a:gd name="T1" fmla="*/ 50 h 130"/>
                  <a:gd name="T2" fmla="*/ 119 w 130"/>
                  <a:gd name="T3" fmla="*/ 26 h 130"/>
                  <a:gd name="T4" fmla="*/ 100 w 130"/>
                  <a:gd name="T5" fmla="*/ 10 h 130"/>
                  <a:gd name="T6" fmla="*/ 76 w 130"/>
                  <a:gd name="T7" fmla="*/ 0 h 130"/>
                  <a:gd name="T8" fmla="*/ 50 w 130"/>
                  <a:gd name="T9" fmla="*/ 0 h 130"/>
                  <a:gd name="T10" fmla="*/ 26 w 130"/>
                  <a:gd name="T11" fmla="*/ 10 h 130"/>
                  <a:gd name="T12" fmla="*/ 10 w 130"/>
                  <a:gd name="T13" fmla="*/ 26 h 130"/>
                  <a:gd name="T14" fmla="*/ 0 w 130"/>
                  <a:gd name="T15" fmla="*/ 50 h 130"/>
                  <a:gd name="T16" fmla="*/ 0 w 130"/>
                  <a:gd name="T17" fmla="*/ 76 h 130"/>
                  <a:gd name="T18" fmla="*/ 10 w 130"/>
                  <a:gd name="T19" fmla="*/ 100 h 130"/>
                  <a:gd name="T20" fmla="*/ 26 w 130"/>
                  <a:gd name="T21" fmla="*/ 120 h 130"/>
                  <a:gd name="T22" fmla="*/ 50 w 130"/>
                  <a:gd name="T23" fmla="*/ 130 h 130"/>
                  <a:gd name="T24" fmla="*/ 76 w 130"/>
                  <a:gd name="T25" fmla="*/ 130 h 130"/>
                  <a:gd name="T26" fmla="*/ 100 w 130"/>
                  <a:gd name="T27" fmla="*/ 120 h 130"/>
                  <a:gd name="T28" fmla="*/ 119 w 130"/>
                  <a:gd name="T29" fmla="*/ 100 h 130"/>
                  <a:gd name="T30" fmla="*/ 130 w 130"/>
                  <a:gd name="T31" fmla="*/ 76 h 130"/>
                  <a:gd name="T32" fmla="*/ 125 w 130"/>
                  <a:gd name="T33" fmla="*/ 62 h 130"/>
                  <a:gd name="T34" fmla="*/ 123 w 130"/>
                  <a:gd name="T35" fmla="*/ 40 h 130"/>
                  <a:gd name="T36" fmla="*/ 110 w 130"/>
                  <a:gd name="T37" fmla="*/ 20 h 130"/>
                  <a:gd name="T38" fmla="*/ 90 w 130"/>
                  <a:gd name="T39" fmla="*/ 7 h 130"/>
                  <a:gd name="T40" fmla="*/ 62 w 130"/>
                  <a:gd name="T41" fmla="*/ 0 h 130"/>
                  <a:gd name="T42" fmla="*/ 39 w 130"/>
                  <a:gd name="T43" fmla="*/ 7 h 130"/>
                  <a:gd name="T44" fmla="*/ 20 w 130"/>
                  <a:gd name="T45" fmla="*/ 20 h 130"/>
                  <a:gd name="T46" fmla="*/ 5 w 130"/>
                  <a:gd name="T47" fmla="*/ 40 h 130"/>
                  <a:gd name="T48" fmla="*/ 0 w 130"/>
                  <a:gd name="T49" fmla="*/ 62 h 130"/>
                  <a:gd name="T50" fmla="*/ 5 w 130"/>
                  <a:gd name="T51" fmla="*/ 90 h 130"/>
                  <a:gd name="T52" fmla="*/ 20 w 130"/>
                  <a:gd name="T53" fmla="*/ 109 h 130"/>
                  <a:gd name="T54" fmla="*/ 39 w 130"/>
                  <a:gd name="T55" fmla="*/ 123 h 130"/>
                  <a:gd name="T56" fmla="*/ 62 w 130"/>
                  <a:gd name="T57" fmla="*/ 130 h 130"/>
                  <a:gd name="T58" fmla="*/ 90 w 130"/>
                  <a:gd name="T59" fmla="*/ 123 h 130"/>
                  <a:gd name="T60" fmla="*/ 110 w 130"/>
                  <a:gd name="T61" fmla="*/ 109 h 130"/>
                  <a:gd name="T62" fmla="*/ 123 w 130"/>
                  <a:gd name="T63" fmla="*/ 90 h 130"/>
                  <a:gd name="T64" fmla="*/ 125 w 130"/>
                  <a:gd name="T65" fmla="*/ 6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0">
                    <a:moveTo>
                      <a:pt x="130" y="62"/>
                    </a:moveTo>
                    <a:lnTo>
                      <a:pt x="130" y="50"/>
                    </a:lnTo>
                    <a:lnTo>
                      <a:pt x="125" y="40"/>
                    </a:lnTo>
                    <a:lnTo>
                      <a:pt x="119" y="26"/>
                    </a:lnTo>
                    <a:lnTo>
                      <a:pt x="110" y="20"/>
                    </a:lnTo>
                    <a:lnTo>
                      <a:pt x="100" y="10"/>
                    </a:lnTo>
                    <a:lnTo>
                      <a:pt x="90" y="3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39" y="3"/>
                    </a:lnTo>
                    <a:lnTo>
                      <a:pt x="26" y="10"/>
                    </a:lnTo>
                    <a:lnTo>
                      <a:pt x="16" y="20"/>
                    </a:lnTo>
                    <a:lnTo>
                      <a:pt x="10" y="26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3" y="90"/>
                    </a:lnTo>
                    <a:lnTo>
                      <a:pt x="10" y="100"/>
                    </a:lnTo>
                    <a:lnTo>
                      <a:pt x="16" y="109"/>
                    </a:lnTo>
                    <a:lnTo>
                      <a:pt x="26" y="120"/>
                    </a:lnTo>
                    <a:lnTo>
                      <a:pt x="39" y="125"/>
                    </a:lnTo>
                    <a:lnTo>
                      <a:pt x="50" y="130"/>
                    </a:lnTo>
                    <a:lnTo>
                      <a:pt x="62" y="130"/>
                    </a:lnTo>
                    <a:lnTo>
                      <a:pt x="76" y="130"/>
                    </a:lnTo>
                    <a:lnTo>
                      <a:pt x="90" y="125"/>
                    </a:lnTo>
                    <a:lnTo>
                      <a:pt x="100" y="120"/>
                    </a:lnTo>
                    <a:lnTo>
                      <a:pt x="110" y="109"/>
                    </a:lnTo>
                    <a:lnTo>
                      <a:pt x="119" y="100"/>
                    </a:lnTo>
                    <a:lnTo>
                      <a:pt x="125" y="90"/>
                    </a:lnTo>
                    <a:lnTo>
                      <a:pt x="130" y="76"/>
                    </a:lnTo>
                    <a:lnTo>
                      <a:pt x="130" y="62"/>
                    </a:lnTo>
                    <a:lnTo>
                      <a:pt x="125" y="62"/>
                    </a:lnTo>
                    <a:lnTo>
                      <a:pt x="125" y="53"/>
                    </a:lnTo>
                    <a:lnTo>
                      <a:pt x="123" y="40"/>
                    </a:lnTo>
                    <a:lnTo>
                      <a:pt x="116" y="30"/>
                    </a:lnTo>
                    <a:lnTo>
                      <a:pt x="110" y="20"/>
                    </a:lnTo>
                    <a:lnTo>
                      <a:pt x="100" y="13"/>
                    </a:lnTo>
                    <a:lnTo>
                      <a:pt x="90" y="7"/>
                    </a:lnTo>
                    <a:lnTo>
                      <a:pt x="76" y="3"/>
                    </a:lnTo>
                    <a:lnTo>
                      <a:pt x="62" y="0"/>
                    </a:lnTo>
                    <a:lnTo>
                      <a:pt x="53" y="3"/>
                    </a:lnTo>
                    <a:lnTo>
                      <a:pt x="39" y="7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5" y="40"/>
                    </a:lnTo>
                    <a:lnTo>
                      <a:pt x="3" y="53"/>
                    </a:lnTo>
                    <a:lnTo>
                      <a:pt x="0" y="62"/>
                    </a:lnTo>
                    <a:lnTo>
                      <a:pt x="3" y="76"/>
                    </a:lnTo>
                    <a:lnTo>
                      <a:pt x="5" y="90"/>
                    </a:lnTo>
                    <a:lnTo>
                      <a:pt x="13" y="100"/>
                    </a:lnTo>
                    <a:lnTo>
                      <a:pt x="20" y="109"/>
                    </a:lnTo>
                    <a:lnTo>
                      <a:pt x="30" y="116"/>
                    </a:lnTo>
                    <a:lnTo>
                      <a:pt x="39" y="123"/>
                    </a:lnTo>
                    <a:lnTo>
                      <a:pt x="53" y="125"/>
                    </a:lnTo>
                    <a:lnTo>
                      <a:pt x="62" y="130"/>
                    </a:lnTo>
                    <a:lnTo>
                      <a:pt x="76" y="125"/>
                    </a:lnTo>
                    <a:lnTo>
                      <a:pt x="90" y="123"/>
                    </a:lnTo>
                    <a:lnTo>
                      <a:pt x="100" y="116"/>
                    </a:lnTo>
                    <a:lnTo>
                      <a:pt x="110" y="109"/>
                    </a:lnTo>
                    <a:lnTo>
                      <a:pt x="116" y="100"/>
                    </a:lnTo>
                    <a:lnTo>
                      <a:pt x="123" y="90"/>
                    </a:lnTo>
                    <a:lnTo>
                      <a:pt x="125" y="76"/>
                    </a:lnTo>
                    <a:lnTo>
                      <a:pt x="125" y="62"/>
                    </a:lnTo>
                    <a:lnTo>
                      <a:pt x="130" y="62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8" name="Freeform 1820">
                <a:extLst>
                  <a:ext uri="{FF2B5EF4-FFF2-40B4-BE49-F238E27FC236}">
                    <a16:creationId xmlns:a16="http://schemas.microsoft.com/office/drawing/2014/main" id="{F558D623-93A9-4C9F-B87B-224DDD497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232"/>
                <a:ext cx="42" cy="43"/>
              </a:xfrm>
              <a:custGeom>
                <a:avLst/>
                <a:gdLst>
                  <a:gd name="T0" fmla="*/ 126 w 126"/>
                  <a:gd name="T1" fmla="*/ 53 h 130"/>
                  <a:gd name="T2" fmla="*/ 117 w 126"/>
                  <a:gd name="T3" fmla="*/ 30 h 130"/>
                  <a:gd name="T4" fmla="*/ 100 w 126"/>
                  <a:gd name="T5" fmla="*/ 13 h 130"/>
                  <a:gd name="T6" fmla="*/ 77 w 126"/>
                  <a:gd name="T7" fmla="*/ 3 h 130"/>
                  <a:gd name="T8" fmla="*/ 54 w 126"/>
                  <a:gd name="T9" fmla="*/ 3 h 130"/>
                  <a:gd name="T10" fmla="*/ 31 w 126"/>
                  <a:gd name="T11" fmla="*/ 13 h 130"/>
                  <a:gd name="T12" fmla="*/ 14 w 126"/>
                  <a:gd name="T13" fmla="*/ 30 h 130"/>
                  <a:gd name="T14" fmla="*/ 4 w 126"/>
                  <a:gd name="T15" fmla="*/ 53 h 130"/>
                  <a:gd name="T16" fmla="*/ 4 w 126"/>
                  <a:gd name="T17" fmla="*/ 76 h 130"/>
                  <a:gd name="T18" fmla="*/ 14 w 126"/>
                  <a:gd name="T19" fmla="*/ 100 h 130"/>
                  <a:gd name="T20" fmla="*/ 31 w 126"/>
                  <a:gd name="T21" fmla="*/ 116 h 130"/>
                  <a:gd name="T22" fmla="*/ 54 w 126"/>
                  <a:gd name="T23" fmla="*/ 125 h 130"/>
                  <a:gd name="T24" fmla="*/ 77 w 126"/>
                  <a:gd name="T25" fmla="*/ 125 h 130"/>
                  <a:gd name="T26" fmla="*/ 100 w 126"/>
                  <a:gd name="T27" fmla="*/ 116 h 130"/>
                  <a:gd name="T28" fmla="*/ 117 w 126"/>
                  <a:gd name="T29" fmla="*/ 100 h 130"/>
                  <a:gd name="T30" fmla="*/ 126 w 126"/>
                  <a:gd name="T31" fmla="*/ 76 h 130"/>
                  <a:gd name="T32" fmla="*/ 123 w 126"/>
                  <a:gd name="T33" fmla="*/ 53 h 130"/>
                  <a:gd name="T34" fmla="*/ 117 w 126"/>
                  <a:gd name="T35" fmla="*/ 30 h 130"/>
                  <a:gd name="T36" fmla="*/ 100 w 126"/>
                  <a:gd name="T37" fmla="*/ 13 h 130"/>
                  <a:gd name="T38" fmla="*/ 77 w 126"/>
                  <a:gd name="T39" fmla="*/ 3 h 130"/>
                  <a:gd name="T40" fmla="*/ 54 w 126"/>
                  <a:gd name="T41" fmla="*/ 3 h 130"/>
                  <a:gd name="T42" fmla="*/ 31 w 126"/>
                  <a:gd name="T43" fmla="*/ 13 h 130"/>
                  <a:gd name="T44" fmla="*/ 14 w 126"/>
                  <a:gd name="T45" fmla="*/ 30 h 130"/>
                  <a:gd name="T46" fmla="*/ 4 w 126"/>
                  <a:gd name="T47" fmla="*/ 53 h 130"/>
                  <a:gd name="T48" fmla="*/ 4 w 126"/>
                  <a:gd name="T49" fmla="*/ 76 h 130"/>
                  <a:gd name="T50" fmla="*/ 14 w 126"/>
                  <a:gd name="T51" fmla="*/ 100 h 130"/>
                  <a:gd name="T52" fmla="*/ 31 w 126"/>
                  <a:gd name="T53" fmla="*/ 116 h 130"/>
                  <a:gd name="T54" fmla="*/ 54 w 126"/>
                  <a:gd name="T55" fmla="*/ 125 h 130"/>
                  <a:gd name="T56" fmla="*/ 77 w 126"/>
                  <a:gd name="T57" fmla="*/ 125 h 130"/>
                  <a:gd name="T58" fmla="*/ 100 w 126"/>
                  <a:gd name="T59" fmla="*/ 116 h 130"/>
                  <a:gd name="T60" fmla="*/ 117 w 126"/>
                  <a:gd name="T61" fmla="*/ 100 h 130"/>
                  <a:gd name="T62" fmla="*/ 123 w 126"/>
                  <a:gd name="T63" fmla="*/ 7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30">
                    <a:moveTo>
                      <a:pt x="126" y="62"/>
                    </a:moveTo>
                    <a:lnTo>
                      <a:pt x="126" y="53"/>
                    </a:lnTo>
                    <a:lnTo>
                      <a:pt x="123" y="40"/>
                    </a:lnTo>
                    <a:lnTo>
                      <a:pt x="117" y="30"/>
                    </a:lnTo>
                    <a:lnTo>
                      <a:pt x="111" y="20"/>
                    </a:lnTo>
                    <a:lnTo>
                      <a:pt x="100" y="13"/>
                    </a:lnTo>
                    <a:lnTo>
                      <a:pt x="90" y="7"/>
                    </a:lnTo>
                    <a:lnTo>
                      <a:pt x="77" y="3"/>
                    </a:lnTo>
                    <a:lnTo>
                      <a:pt x="63" y="0"/>
                    </a:lnTo>
                    <a:lnTo>
                      <a:pt x="54" y="3"/>
                    </a:lnTo>
                    <a:lnTo>
                      <a:pt x="40" y="7"/>
                    </a:lnTo>
                    <a:lnTo>
                      <a:pt x="31" y="13"/>
                    </a:lnTo>
                    <a:lnTo>
                      <a:pt x="21" y="20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0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4" y="100"/>
                    </a:lnTo>
                    <a:lnTo>
                      <a:pt x="21" y="109"/>
                    </a:lnTo>
                    <a:lnTo>
                      <a:pt x="31" y="116"/>
                    </a:lnTo>
                    <a:lnTo>
                      <a:pt x="40" y="123"/>
                    </a:lnTo>
                    <a:lnTo>
                      <a:pt x="54" y="125"/>
                    </a:lnTo>
                    <a:lnTo>
                      <a:pt x="63" y="130"/>
                    </a:lnTo>
                    <a:lnTo>
                      <a:pt x="77" y="125"/>
                    </a:lnTo>
                    <a:lnTo>
                      <a:pt x="90" y="123"/>
                    </a:lnTo>
                    <a:lnTo>
                      <a:pt x="100" y="116"/>
                    </a:lnTo>
                    <a:lnTo>
                      <a:pt x="111" y="109"/>
                    </a:lnTo>
                    <a:lnTo>
                      <a:pt x="117" y="100"/>
                    </a:lnTo>
                    <a:lnTo>
                      <a:pt x="123" y="90"/>
                    </a:lnTo>
                    <a:lnTo>
                      <a:pt x="126" y="76"/>
                    </a:lnTo>
                    <a:lnTo>
                      <a:pt x="126" y="62"/>
                    </a:lnTo>
                    <a:lnTo>
                      <a:pt x="123" y="53"/>
                    </a:lnTo>
                    <a:lnTo>
                      <a:pt x="120" y="40"/>
                    </a:lnTo>
                    <a:lnTo>
                      <a:pt x="117" y="30"/>
                    </a:lnTo>
                    <a:lnTo>
                      <a:pt x="106" y="20"/>
                    </a:lnTo>
                    <a:lnTo>
                      <a:pt x="100" y="13"/>
                    </a:lnTo>
                    <a:lnTo>
                      <a:pt x="90" y="7"/>
                    </a:lnTo>
                    <a:lnTo>
                      <a:pt x="77" y="3"/>
                    </a:lnTo>
                    <a:lnTo>
                      <a:pt x="63" y="3"/>
                    </a:lnTo>
                    <a:lnTo>
                      <a:pt x="54" y="3"/>
                    </a:lnTo>
                    <a:lnTo>
                      <a:pt x="40" y="7"/>
                    </a:lnTo>
                    <a:lnTo>
                      <a:pt x="31" y="13"/>
                    </a:lnTo>
                    <a:lnTo>
                      <a:pt x="21" y="20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4" y="62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4" y="100"/>
                    </a:lnTo>
                    <a:lnTo>
                      <a:pt x="21" y="109"/>
                    </a:lnTo>
                    <a:lnTo>
                      <a:pt x="31" y="116"/>
                    </a:lnTo>
                    <a:lnTo>
                      <a:pt x="40" y="123"/>
                    </a:lnTo>
                    <a:lnTo>
                      <a:pt x="54" y="125"/>
                    </a:lnTo>
                    <a:lnTo>
                      <a:pt x="63" y="125"/>
                    </a:lnTo>
                    <a:lnTo>
                      <a:pt x="77" y="125"/>
                    </a:lnTo>
                    <a:lnTo>
                      <a:pt x="90" y="123"/>
                    </a:lnTo>
                    <a:lnTo>
                      <a:pt x="100" y="116"/>
                    </a:lnTo>
                    <a:lnTo>
                      <a:pt x="106" y="109"/>
                    </a:lnTo>
                    <a:lnTo>
                      <a:pt x="117" y="100"/>
                    </a:lnTo>
                    <a:lnTo>
                      <a:pt x="120" y="90"/>
                    </a:lnTo>
                    <a:lnTo>
                      <a:pt x="123" y="76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49" name="Freeform 1821">
                <a:extLst>
                  <a:ext uri="{FF2B5EF4-FFF2-40B4-BE49-F238E27FC236}">
                    <a16:creationId xmlns:a16="http://schemas.microsoft.com/office/drawing/2014/main" id="{F06243AC-C57B-4E02-B358-457C4A31D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2233"/>
                <a:ext cx="41" cy="41"/>
              </a:xfrm>
              <a:custGeom>
                <a:avLst/>
                <a:gdLst>
                  <a:gd name="T0" fmla="*/ 120 w 123"/>
                  <a:gd name="T1" fmla="*/ 51 h 123"/>
                  <a:gd name="T2" fmla="*/ 114 w 123"/>
                  <a:gd name="T3" fmla="*/ 28 h 123"/>
                  <a:gd name="T4" fmla="*/ 97 w 123"/>
                  <a:gd name="T5" fmla="*/ 11 h 123"/>
                  <a:gd name="T6" fmla="*/ 73 w 123"/>
                  <a:gd name="T7" fmla="*/ 0 h 123"/>
                  <a:gd name="T8" fmla="*/ 51 w 123"/>
                  <a:gd name="T9" fmla="*/ 0 h 123"/>
                  <a:gd name="T10" fmla="*/ 28 w 123"/>
                  <a:gd name="T11" fmla="*/ 11 h 123"/>
                  <a:gd name="T12" fmla="*/ 11 w 123"/>
                  <a:gd name="T13" fmla="*/ 28 h 123"/>
                  <a:gd name="T14" fmla="*/ 0 w 123"/>
                  <a:gd name="T15" fmla="*/ 51 h 123"/>
                  <a:gd name="T16" fmla="*/ 0 w 123"/>
                  <a:gd name="T17" fmla="*/ 73 h 123"/>
                  <a:gd name="T18" fmla="*/ 11 w 123"/>
                  <a:gd name="T19" fmla="*/ 97 h 123"/>
                  <a:gd name="T20" fmla="*/ 28 w 123"/>
                  <a:gd name="T21" fmla="*/ 113 h 123"/>
                  <a:gd name="T22" fmla="*/ 51 w 123"/>
                  <a:gd name="T23" fmla="*/ 123 h 123"/>
                  <a:gd name="T24" fmla="*/ 73 w 123"/>
                  <a:gd name="T25" fmla="*/ 123 h 123"/>
                  <a:gd name="T26" fmla="*/ 97 w 123"/>
                  <a:gd name="T27" fmla="*/ 113 h 123"/>
                  <a:gd name="T28" fmla="*/ 114 w 123"/>
                  <a:gd name="T29" fmla="*/ 97 h 123"/>
                  <a:gd name="T30" fmla="*/ 120 w 123"/>
                  <a:gd name="T31" fmla="*/ 73 h 123"/>
                  <a:gd name="T32" fmla="*/ 120 w 123"/>
                  <a:gd name="T33" fmla="*/ 60 h 123"/>
                  <a:gd name="T34" fmla="*/ 117 w 123"/>
                  <a:gd name="T35" fmla="*/ 37 h 123"/>
                  <a:gd name="T36" fmla="*/ 103 w 123"/>
                  <a:gd name="T37" fmla="*/ 20 h 123"/>
                  <a:gd name="T38" fmla="*/ 83 w 123"/>
                  <a:gd name="T39" fmla="*/ 7 h 123"/>
                  <a:gd name="T40" fmla="*/ 60 w 123"/>
                  <a:gd name="T41" fmla="*/ 4 h 123"/>
                  <a:gd name="T42" fmla="*/ 37 w 123"/>
                  <a:gd name="T43" fmla="*/ 7 h 123"/>
                  <a:gd name="T44" fmla="*/ 21 w 123"/>
                  <a:gd name="T45" fmla="*/ 20 h 123"/>
                  <a:gd name="T46" fmla="*/ 7 w 123"/>
                  <a:gd name="T47" fmla="*/ 37 h 123"/>
                  <a:gd name="T48" fmla="*/ 0 w 123"/>
                  <a:gd name="T49" fmla="*/ 60 h 123"/>
                  <a:gd name="T50" fmla="*/ 7 w 123"/>
                  <a:gd name="T51" fmla="*/ 83 h 123"/>
                  <a:gd name="T52" fmla="*/ 21 w 123"/>
                  <a:gd name="T53" fmla="*/ 103 h 123"/>
                  <a:gd name="T54" fmla="*/ 37 w 123"/>
                  <a:gd name="T55" fmla="*/ 117 h 123"/>
                  <a:gd name="T56" fmla="*/ 60 w 123"/>
                  <a:gd name="T57" fmla="*/ 120 h 123"/>
                  <a:gd name="T58" fmla="*/ 83 w 123"/>
                  <a:gd name="T59" fmla="*/ 117 h 123"/>
                  <a:gd name="T60" fmla="*/ 103 w 123"/>
                  <a:gd name="T61" fmla="*/ 103 h 123"/>
                  <a:gd name="T62" fmla="*/ 117 w 123"/>
                  <a:gd name="T63" fmla="*/ 83 h 123"/>
                  <a:gd name="T64" fmla="*/ 120 w 123"/>
                  <a:gd name="T65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0"/>
                    </a:moveTo>
                    <a:lnTo>
                      <a:pt x="120" y="51"/>
                    </a:lnTo>
                    <a:lnTo>
                      <a:pt x="117" y="37"/>
                    </a:lnTo>
                    <a:lnTo>
                      <a:pt x="114" y="28"/>
                    </a:lnTo>
                    <a:lnTo>
                      <a:pt x="103" y="17"/>
                    </a:lnTo>
                    <a:lnTo>
                      <a:pt x="97" y="11"/>
                    </a:lnTo>
                    <a:lnTo>
                      <a:pt x="87" y="4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37" y="4"/>
                    </a:lnTo>
                    <a:lnTo>
                      <a:pt x="28" y="11"/>
                    </a:lnTo>
                    <a:lnTo>
                      <a:pt x="18" y="17"/>
                    </a:lnTo>
                    <a:lnTo>
                      <a:pt x="11" y="28"/>
                    </a:lnTo>
                    <a:lnTo>
                      <a:pt x="4" y="37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11" y="97"/>
                    </a:lnTo>
                    <a:lnTo>
                      <a:pt x="18" y="108"/>
                    </a:lnTo>
                    <a:lnTo>
                      <a:pt x="28" y="113"/>
                    </a:lnTo>
                    <a:lnTo>
                      <a:pt x="37" y="120"/>
                    </a:lnTo>
                    <a:lnTo>
                      <a:pt x="51" y="123"/>
                    </a:lnTo>
                    <a:lnTo>
                      <a:pt x="60" y="123"/>
                    </a:lnTo>
                    <a:lnTo>
                      <a:pt x="73" y="123"/>
                    </a:lnTo>
                    <a:lnTo>
                      <a:pt x="87" y="120"/>
                    </a:lnTo>
                    <a:lnTo>
                      <a:pt x="97" y="113"/>
                    </a:lnTo>
                    <a:lnTo>
                      <a:pt x="103" y="108"/>
                    </a:lnTo>
                    <a:lnTo>
                      <a:pt x="114" y="97"/>
                    </a:lnTo>
                    <a:lnTo>
                      <a:pt x="117" y="87"/>
                    </a:lnTo>
                    <a:lnTo>
                      <a:pt x="120" y="73"/>
                    </a:lnTo>
                    <a:lnTo>
                      <a:pt x="123" y="60"/>
                    </a:lnTo>
                    <a:lnTo>
                      <a:pt x="120" y="60"/>
                    </a:lnTo>
                    <a:lnTo>
                      <a:pt x="120" y="51"/>
                    </a:lnTo>
                    <a:lnTo>
                      <a:pt x="117" y="37"/>
                    </a:lnTo>
                    <a:lnTo>
                      <a:pt x="110" y="28"/>
                    </a:lnTo>
                    <a:lnTo>
                      <a:pt x="103" y="20"/>
                    </a:lnTo>
                    <a:lnTo>
                      <a:pt x="93" y="13"/>
                    </a:lnTo>
                    <a:lnTo>
                      <a:pt x="83" y="7"/>
                    </a:lnTo>
                    <a:lnTo>
                      <a:pt x="73" y="4"/>
                    </a:lnTo>
                    <a:lnTo>
                      <a:pt x="60" y="4"/>
                    </a:lnTo>
                    <a:lnTo>
                      <a:pt x="51" y="4"/>
                    </a:lnTo>
                    <a:lnTo>
                      <a:pt x="37" y="7"/>
                    </a:lnTo>
                    <a:lnTo>
                      <a:pt x="28" y="13"/>
                    </a:lnTo>
                    <a:lnTo>
                      <a:pt x="21" y="20"/>
                    </a:lnTo>
                    <a:lnTo>
                      <a:pt x="13" y="28"/>
                    </a:lnTo>
                    <a:lnTo>
                      <a:pt x="7" y="37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4" y="73"/>
                    </a:lnTo>
                    <a:lnTo>
                      <a:pt x="7" y="83"/>
                    </a:lnTo>
                    <a:lnTo>
                      <a:pt x="13" y="93"/>
                    </a:lnTo>
                    <a:lnTo>
                      <a:pt x="21" y="103"/>
                    </a:lnTo>
                    <a:lnTo>
                      <a:pt x="28" y="110"/>
                    </a:lnTo>
                    <a:lnTo>
                      <a:pt x="37" y="117"/>
                    </a:lnTo>
                    <a:lnTo>
                      <a:pt x="51" y="120"/>
                    </a:lnTo>
                    <a:lnTo>
                      <a:pt x="60" y="120"/>
                    </a:lnTo>
                    <a:lnTo>
                      <a:pt x="73" y="120"/>
                    </a:lnTo>
                    <a:lnTo>
                      <a:pt x="83" y="117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10" y="93"/>
                    </a:lnTo>
                    <a:lnTo>
                      <a:pt x="117" y="83"/>
                    </a:lnTo>
                    <a:lnTo>
                      <a:pt x="120" y="73"/>
                    </a:lnTo>
                    <a:lnTo>
                      <a:pt x="120" y="60"/>
                    </a:lnTo>
                    <a:lnTo>
                      <a:pt x="123" y="60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0" name="Freeform 1822">
                <a:extLst>
                  <a:ext uri="{FF2B5EF4-FFF2-40B4-BE49-F238E27FC236}">
                    <a16:creationId xmlns:a16="http://schemas.microsoft.com/office/drawing/2014/main" id="{0329383B-2008-435C-834A-7BDC492CC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2234"/>
                <a:ext cx="39" cy="39"/>
              </a:xfrm>
              <a:custGeom>
                <a:avLst/>
                <a:gdLst>
                  <a:gd name="T0" fmla="*/ 119 w 119"/>
                  <a:gd name="T1" fmla="*/ 47 h 116"/>
                  <a:gd name="T2" fmla="*/ 109 w 119"/>
                  <a:gd name="T3" fmla="*/ 24 h 116"/>
                  <a:gd name="T4" fmla="*/ 92 w 119"/>
                  <a:gd name="T5" fmla="*/ 9 h 116"/>
                  <a:gd name="T6" fmla="*/ 73 w 119"/>
                  <a:gd name="T7" fmla="*/ 0 h 116"/>
                  <a:gd name="T8" fmla="*/ 50 w 119"/>
                  <a:gd name="T9" fmla="*/ 0 h 116"/>
                  <a:gd name="T10" fmla="*/ 27 w 119"/>
                  <a:gd name="T11" fmla="*/ 9 h 116"/>
                  <a:gd name="T12" fmla="*/ 12 w 119"/>
                  <a:gd name="T13" fmla="*/ 24 h 116"/>
                  <a:gd name="T14" fmla="*/ 2 w 119"/>
                  <a:gd name="T15" fmla="*/ 47 h 116"/>
                  <a:gd name="T16" fmla="*/ 2 w 119"/>
                  <a:gd name="T17" fmla="*/ 69 h 116"/>
                  <a:gd name="T18" fmla="*/ 12 w 119"/>
                  <a:gd name="T19" fmla="*/ 89 h 116"/>
                  <a:gd name="T20" fmla="*/ 27 w 119"/>
                  <a:gd name="T21" fmla="*/ 106 h 116"/>
                  <a:gd name="T22" fmla="*/ 50 w 119"/>
                  <a:gd name="T23" fmla="*/ 116 h 116"/>
                  <a:gd name="T24" fmla="*/ 73 w 119"/>
                  <a:gd name="T25" fmla="*/ 116 h 116"/>
                  <a:gd name="T26" fmla="*/ 92 w 119"/>
                  <a:gd name="T27" fmla="*/ 106 h 116"/>
                  <a:gd name="T28" fmla="*/ 109 w 119"/>
                  <a:gd name="T29" fmla="*/ 89 h 116"/>
                  <a:gd name="T30" fmla="*/ 119 w 119"/>
                  <a:gd name="T31" fmla="*/ 69 h 116"/>
                  <a:gd name="T32" fmla="*/ 116 w 119"/>
                  <a:gd name="T33" fmla="*/ 47 h 116"/>
                  <a:gd name="T34" fmla="*/ 109 w 119"/>
                  <a:gd name="T35" fmla="*/ 26 h 116"/>
                  <a:gd name="T36" fmla="*/ 92 w 119"/>
                  <a:gd name="T37" fmla="*/ 9 h 116"/>
                  <a:gd name="T38" fmla="*/ 73 w 119"/>
                  <a:gd name="T39" fmla="*/ 0 h 116"/>
                  <a:gd name="T40" fmla="*/ 50 w 119"/>
                  <a:gd name="T41" fmla="*/ 0 h 116"/>
                  <a:gd name="T42" fmla="*/ 29 w 119"/>
                  <a:gd name="T43" fmla="*/ 9 h 116"/>
                  <a:gd name="T44" fmla="*/ 12 w 119"/>
                  <a:gd name="T45" fmla="*/ 26 h 116"/>
                  <a:gd name="T46" fmla="*/ 2 w 119"/>
                  <a:gd name="T47" fmla="*/ 47 h 116"/>
                  <a:gd name="T48" fmla="*/ 2 w 119"/>
                  <a:gd name="T49" fmla="*/ 69 h 116"/>
                  <a:gd name="T50" fmla="*/ 12 w 119"/>
                  <a:gd name="T51" fmla="*/ 89 h 116"/>
                  <a:gd name="T52" fmla="*/ 29 w 119"/>
                  <a:gd name="T53" fmla="*/ 106 h 116"/>
                  <a:gd name="T54" fmla="*/ 50 w 119"/>
                  <a:gd name="T55" fmla="*/ 113 h 116"/>
                  <a:gd name="T56" fmla="*/ 73 w 119"/>
                  <a:gd name="T57" fmla="*/ 113 h 116"/>
                  <a:gd name="T58" fmla="*/ 92 w 119"/>
                  <a:gd name="T59" fmla="*/ 106 h 116"/>
                  <a:gd name="T60" fmla="*/ 109 w 119"/>
                  <a:gd name="T61" fmla="*/ 89 h 116"/>
                  <a:gd name="T62" fmla="*/ 116 w 119"/>
                  <a:gd name="T63" fmla="*/ 6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6">
                    <a:moveTo>
                      <a:pt x="119" y="56"/>
                    </a:moveTo>
                    <a:lnTo>
                      <a:pt x="119" y="47"/>
                    </a:lnTo>
                    <a:lnTo>
                      <a:pt x="116" y="33"/>
                    </a:lnTo>
                    <a:lnTo>
                      <a:pt x="109" y="24"/>
                    </a:lnTo>
                    <a:lnTo>
                      <a:pt x="102" y="16"/>
                    </a:lnTo>
                    <a:lnTo>
                      <a:pt x="92" y="9"/>
                    </a:lnTo>
                    <a:lnTo>
                      <a:pt x="82" y="3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36" y="3"/>
                    </a:lnTo>
                    <a:lnTo>
                      <a:pt x="27" y="9"/>
                    </a:lnTo>
                    <a:lnTo>
                      <a:pt x="19" y="16"/>
                    </a:lnTo>
                    <a:lnTo>
                      <a:pt x="12" y="24"/>
                    </a:lnTo>
                    <a:lnTo>
                      <a:pt x="6" y="33"/>
                    </a:lnTo>
                    <a:lnTo>
                      <a:pt x="2" y="47"/>
                    </a:lnTo>
                    <a:lnTo>
                      <a:pt x="0" y="56"/>
                    </a:lnTo>
                    <a:lnTo>
                      <a:pt x="2" y="69"/>
                    </a:lnTo>
                    <a:lnTo>
                      <a:pt x="6" y="79"/>
                    </a:lnTo>
                    <a:lnTo>
                      <a:pt x="12" y="89"/>
                    </a:lnTo>
                    <a:lnTo>
                      <a:pt x="19" y="99"/>
                    </a:lnTo>
                    <a:lnTo>
                      <a:pt x="27" y="106"/>
                    </a:lnTo>
                    <a:lnTo>
                      <a:pt x="36" y="113"/>
                    </a:lnTo>
                    <a:lnTo>
                      <a:pt x="50" y="116"/>
                    </a:lnTo>
                    <a:lnTo>
                      <a:pt x="59" y="116"/>
                    </a:lnTo>
                    <a:lnTo>
                      <a:pt x="73" y="116"/>
                    </a:lnTo>
                    <a:lnTo>
                      <a:pt x="82" y="113"/>
                    </a:lnTo>
                    <a:lnTo>
                      <a:pt x="92" y="106"/>
                    </a:lnTo>
                    <a:lnTo>
                      <a:pt x="102" y="99"/>
                    </a:lnTo>
                    <a:lnTo>
                      <a:pt x="109" y="89"/>
                    </a:lnTo>
                    <a:lnTo>
                      <a:pt x="116" y="79"/>
                    </a:lnTo>
                    <a:lnTo>
                      <a:pt x="119" y="69"/>
                    </a:lnTo>
                    <a:lnTo>
                      <a:pt x="119" y="56"/>
                    </a:lnTo>
                    <a:lnTo>
                      <a:pt x="116" y="47"/>
                    </a:lnTo>
                    <a:lnTo>
                      <a:pt x="113" y="36"/>
                    </a:lnTo>
                    <a:lnTo>
                      <a:pt x="109" y="26"/>
                    </a:lnTo>
                    <a:lnTo>
                      <a:pt x="102" y="16"/>
                    </a:lnTo>
                    <a:lnTo>
                      <a:pt x="92" y="9"/>
                    </a:lnTo>
                    <a:lnTo>
                      <a:pt x="82" y="7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39" y="7"/>
                    </a:lnTo>
                    <a:lnTo>
                      <a:pt x="29" y="9"/>
                    </a:lnTo>
                    <a:lnTo>
                      <a:pt x="19" y="16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7"/>
                    </a:lnTo>
                    <a:lnTo>
                      <a:pt x="2" y="56"/>
                    </a:lnTo>
                    <a:lnTo>
                      <a:pt x="2" y="69"/>
                    </a:lnTo>
                    <a:lnTo>
                      <a:pt x="6" y="79"/>
                    </a:lnTo>
                    <a:lnTo>
                      <a:pt x="12" y="89"/>
                    </a:lnTo>
                    <a:lnTo>
                      <a:pt x="19" y="99"/>
                    </a:lnTo>
                    <a:lnTo>
                      <a:pt x="29" y="106"/>
                    </a:lnTo>
                    <a:lnTo>
                      <a:pt x="39" y="109"/>
                    </a:lnTo>
                    <a:lnTo>
                      <a:pt x="50" y="113"/>
                    </a:lnTo>
                    <a:lnTo>
                      <a:pt x="59" y="116"/>
                    </a:lnTo>
                    <a:lnTo>
                      <a:pt x="73" y="113"/>
                    </a:lnTo>
                    <a:lnTo>
                      <a:pt x="82" y="109"/>
                    </a:lnTo>
                    <a:lnTo>
                      <a:pt x="92" y="106"/>
                    </a:lnTo>
                    <a:lnTo>
                      <a:pt x="102" y="99"/>
                    </a:lnTo>
                    <a:lnTo>
                      <a:pt x="109" y="89"/>
                    </a:lnTo>
                    <a:lnTo>
                      <a:pt x="113" y="79"/>
                    </a:lnTo>
                    <a:lnTo>
                      <a:pt x="116" y="69"/>
                    </a:lnTo>
                    <a:lnTo>
                      <a:pt x="119" y="5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351" name="Group 1823">
              <a:extLst>
                <a:ext uri="{FF2B5EF4-FFF2-40B4-BE49-F238E27FC236}">
                  <a16:creationId xmlns:a16="http://schemas.microsoft.com/office/drawing/2014/main" id="{D2698E16-9E18-4205-A8E4-145036CB3F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4" y="1963"/>
              <a:ext cx="892" cy="670"/>
              <a:chOff x="1624" y="1963"/>
              <a:chExt cx="892" cy="670"/>
            </a:xfrm>
          </p:grpSpPr>
          <p:sp>
            <p:nvSpPr>
              <p:cNvPr id="152352" name="Freeform 1824">
                <a:extLst>
                  <a:ext uri="{FF2B5EF4-FFF2-40B4-BE49-F238E27FC236}">
                    <a16:creationId xmlns:a16="http://schemas.microsoft.com/office/drawing/2014/main" id="{4AF4EA61-AEE4-4595-A59B-A8492849A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2234"/>
                <a:ext cx="39" cy="39"/>
              </a:xfrm>
              <a:custGeom>
                <a:avLst/>
                <a:gdLst>
                  <a:gd name="T0" fmla="*/ 113 w 116"/>
                  <a:gd name="T1" fmla="*/ 47 h 116"/>
                  <a:gd name="T2" fmla="*/ 106 w 116"/>
                  <a:gd name="T3" fmla="*/ 26 h 116"/>
                  <a:gd name="T4" fmla="*/ 89 w 116"/>
                  <a:gd name="T5" fmla="*/ 9 h 116"/>
                  <a:gd name="T6" fmla="*/ 69 w 116"/>
                  <a:gd name="T7" fmla="*/ 0 h 116"/>
                  <a:gd name="T8" fmla="*/ 47 w 116"/>
                  <a:gd name="T9" fmla="*/ 0 h 116"/>
                  <a:gd name="T10" fmla="*/ 26 w 116"/>
                  <a:gd name="T11" fmla="*/ 9 h 116"/>
                  <a:gd name="T12" fmla="*/ 9 w 116"/>
                  <a:gd name="T13" fmla="*/ 26 h 116"/>
                  <a:gd name="T14" fmla="*/ 0 w 116"/>
                  <a:gd name="T15" fmla="*/ 47 h 116"/>
                  <a:gd name="T16" fmla="*/ 0 w 116"/>
                  <a:gd name="T17" fmla="*/ 69 h 116"/>
                  <a:gd name="T18" fmla="*/ 9 w 116"/>
                  <a:gd name="T19" fmla="*/ 89 h 116"/>
                  <a:gd name="T20" fmla="*/ 26 w 116"/>
                  <a:gd name="T21" fmla="*/ 106 h 116"/>
                  <a:gd name="T22" fmla="*/ 47 w 116"/>
                  <a:gd name="T23" fmla="*/ 113 h 116"/>
                  <a:gd name="T24" fmla="*/ 69 w 116"/>
                  <a:gd name="T25" fmla="*/ 113 h 116"/>
                  <a:gd name="T26" fmla="*/ 89 w 116"/>
                  <a:gd name="T27" fmla="*/ 106 h 116"/>
                  <a:gd name="T28" fmla="*/ 106 w 116"/>
                  <a:gd name="T29" fmla="*/ 89 h 116"/>
                  <a:gd name="T30" fmla="*/ 113 w 116"/>
                  <a:gd name="T31" fmla="*/ 69 h 116"/>
                  <a:gd name="T32" fmla="*/ 113 w 116"/>
                  <a:gd name="T33" fmla="*/ 56 h 116"/>
                  <a:gd name="T34" fmla="*/ 110 w 116"/>
                  <a:gd name="T35" fmla="*/ 36 h 116"/>
                  <a:gd name="T36" fmla="*/ 96 w 116"/>
                  <a:gd name="T37" fmla="*/ 19 h 116"/>
                  <a:gd name="T38" fmla="*/ 79 w 116"/>
                  <a:gd name="T39" fmla="*/ 7 h 116"/>
                  <a:gd name="T40" fmla="*/ 56 w 116"/>
                  <a:gd name="T41" fmla="*/ 3 h 116"/>
                  <a:gd name="T42" fmla="*/ 36 w 116"/>
                  <a:gd name="T43" fmla="*/ 7 h 116"/>
                  <a:gd name="T44" fmla="*/ 19 w 116"/>
                  <a:gd name="T45" fmla="*/ 19 h 116"/>
                  <a:gd name="T46" fmla="*/ 7 w 116"/>
                  <a:gd name="T47" fmla="*/ 36 h 116"/>
                  <a:gd name="T48" fmla="*/ 3 w 116"/>
                  <a:gd name="T49" fmla="*/ 56 h 116"/>
                  <a:gd name="T50" fmla="*/ 7 w 116"/>
                  <a:gd name="T51" fmla="*/ 79 h 116"/>
                  <a:gd name="T52" fmla="*/ 19 w 116"/>
                  <a:gd name="T53" fmla="*/ 96 h 116"/>
                  <a:gd name="T54" fmla="*/ 36 w 116"/>
                  <a:gd name="T55" fmla="*/ 109 h 116"/>
                  <a:gd name="T56" fmla="*/ 56 w 116"/>
                  <a:gd name="T57" fmla="*/ 113 h 116"/>
                  <a:gd name="T58" fmla="*/ 79 w 116"/>
                  <a:gd name="T59" fmla="*/ 109 h 116"/>
                  <a:gd name="T60" fmla="*/ 96 w 116"/>
                  <a:gd name="T61" fmla="*/ 96 h 116"/>
                  <a:gd name="T62" fmla="*/ 110 w 116"/>
                  <a:gd name="T63" fmla="*/ 79 h 116"/>
                  <a:gd name="T64" fmla="*/ 113 w 116"/>
                  <a:gd name="T65" fmla="*/ 5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6">
                    <a:moveTo>
                      <a:pt x="116" y="56"/>
                    </a:moveTo>
                    <a:lnTo>
                      <a:pt x="113" y="47"/>
                    </a:lnTo>
                    <a:lnTo>
                      <a:pt x="110" y="36"/>
                    </a:lnTo>
                    <a:lnTo>
                      <a:pt x="106" y="26"/>
                    </a:lnTo>
                    <a:lnTo>
                      <a:pt x="99" y="16"/>
                    </a:lnTo>
                    <a:lnTo>
                      <a:pt x="89" y="9"/>
                    </a:lnTo>
                    <a:lnTo>
                      <a:pt x="79" y="7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6" y="7"/>
                    </a:lnTo>
                    <a:lnTo>
                      <a:pt x="26" y="9"/>
                    </a:lnTo>
                    <a:lnTo>
                      <a:pt x="17" y="16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0" y="69"/>
                    </a:lnTo>
                    <a:lnTo>
                      <a:pt x="3" y="79"/>
                    </a:lnTo>
                    <a:lnTo>
                      <a:pt x="9" y="89"/>
                    </a:lnTo>
                    <a:lnTo>
                      <a:pt x="17" y="99"/>
                    </a:lnTo>
                    <a:lnTo>
                      <a:pt x="26" y="106"/>
                    </a:lnTo>
                    <a:lnTo>
                      <a:pt x="36" y="109"/>
                    </a:lnTo>
                    <a:lnTo>
                      <a:pt x="47" y="113"/>
                    </a:lnTo>
                    <a:lnTo>
                      <a:pt x="56" y="116"/>
                    </a:lnTo>
                    <a:lnTo>
                      <a:pt x="69" y="113"/>
                    </a:lnTo>
                    <a:lnTo>
                      <a:pt x="79" y="109"/>
                    </a:lnTo>
                    <a:lnTo>
                      <a:pt x="89" y="106"/>
                    </a:lnTo>
                    <a:lnTo>
                      <a:pt x="99" y="99"/>
                    </a:lnTo>
                    <a:lnTo>
                      <a:pt x="106" y="89"/>
                    </a:lnTo>
                    <a:lnTo>
                      <a:pt x="110" y="79"/>
                    </a:lnTo>
                    <a:lnTo>
                      <a:pt x="113" y="69"/>
                    </a:lnTo>
                    <a:lnTo>
                      <a:pt x="116" y="56"/>
                    </a:lnTo>
                    <a:lnTo>
                      <a:pt x="113" y="56"/>
                    </a:lnTo>
                    <a:lnTo>
                      <a:pt x="113" y="47"/>
                    </a:lnTo>
                    <a:lnTo>
                      <a:pt x="110" y="36"/>
                    </a:lnTo>
                    <a:lnTo>
                      <a:pt x="104" y="26"/>
                    </a:lnTo>
                    <a:lnTo>
                      <a:pt x="96" y="19"/>
                    </a:lnTo>
                    <a:lnTo>
                      <a:pt x="89" y="13"/>
                    </a:lnTo>
                    <a:lnTo>
                      <a:pt x="79" y="7"/>
                    </a:lnTo>
                    <a:lnTo>
                      <a:pt x="69" y="3"/>
                    </a:lnTo>
                    <a:lnTo>
                      <a:pt x="56" y="3"/>
                    </a:lnTo>
                    <a:lnTo>
                      <a:pt x="47" y="3"/>
                    </a:lnTo>
                    <a:lnTo>
                      <a:pt x="36" y="7"/>
                    </a:lnTo>
                    <a:lnTo>
                      <a:pt x="26" y="13"/>
                    </a:lnTo>
                    <a:lnTo>
                      <a:pt x="19" y="19"/>
                    </a:lnTo>
                    <a:lnTo>
                      <a:pt x="9" y="26"/>
                    </a:lnTo>
                    <a:lnTo>
                      <a:pt x="7" y="36"/>
                    </a:lnTo>
                    <a:lnTo>
                      <a:pt x="3" y="47"/>
                    </a:lnTo>
                    <a:lnTo>
                      <a:pt x="3" y="56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9" y="89"/>
                    </a:lnTo>
                    <a:lnTo>
                      <a:pt x="19" y="96"/>
                    </a:lnTo>
                    <a:lnTo>
                      <a:pt x="26" y="104"/>
                    </a:lnTo>
                    <a:lnTo>
                      <a:pt x="36" y="109"/>
                    </a:lnTo>
                    <a:lnTo>
                      <a:pt x="47" y="113"/>
                    </a:lnTo>
                    <a:lnTo>
                      <a:pt x="56" y="113"/>
                    </a:lnTo>
                    <a:lnTo>
                      <a:pt x="69" y="113"/>
                    </a:lnTo>
                    <a:lnTo>
                      <a:pt x="79" y="109"/>
                    </a:lnTo>
                    <a:lnTo>
                      <a:pt x="89" y="104"/>
                    </a:lnTo>
                    <a:lnTo>
                      <a:pt x="96" y="96"/>
                    </a:lnTo>
                    <a:lnTo>
                      <a:pt x="104" y="89"/>
                    </a:lnTo>
                    <a:lnTo>
                      <a:pt x="110" y="79"/>
                    </a:lnTo>
                    <a:lnTo>
                      <a:pt x="113" y="69"/>
                    </a:lnTo>
                    <a:lnTo>
                      <a:pt x="113" y="56"/>
                    </a:lnTo>
                    <a:lnTo>
                      <a:pt x="116" y="56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3" name="Freeform 1825">
                <a:extLst>
                  <a:ext uri="{FF2B5EF4-FFF2-40B4-BE49-F238E27FC236}">
                    <a16:creationId xmlns:a16="http://schemas.microsoft.com/office/drawing/2014/main" id="{347D9266-7C8E-4D04-9B4A-18998E7F0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235"/>
                <a:ext cx="36" cy="37"/>
              </a:xfrm>
              <a:custGeom>
                <a:avLst/>
                <a:gdLst>
                  <a:gd name="T0" fmla="*/ 109 w 109"/>
                  <a:gd name="T1" fmla="*/ 43 h 109"/>
                  <a:gd name="T2" fmla="*/ 100 w 109"/>
                  <a:gd name="T3" fmla="*/ 23 h 109"/>
                  <a:gd name="T4" fmla="*/ 86 w 109"/>
                  <a:gd name="T5" fmla="*/ 10 h 109"/>
                  <a:gd name="T6" fmla="*/ 66 w 109"/>
                  <a:gd name="T7" fmla="*/ 0 h 109"/>
                  <a:gd name="T8" fmla="*/ 43 w 109"/>
                  <a:gd name="T9" fmla="*/ 0 h 109"/>
                  <a:gd name="T10" fmla="*/ 23 w 109"/>
                  <a:gd name="T11" fmla="*/ 10 h 109"/>
                  <a:gd name="T12" fmla="*/ 6 w 109"/>
                  <a:gd name="T13" fmla="*/ 23 h 109"/>
                  <a:gd name="T14" fmla="*/ 0 w 109"/>
                  <a:gd name="T15" fmla="*/ 43 h 109"/>
                  <a:gd name="T16" fmla="*/ 0 w 109"/>
                  <a:gd name="T17" fmla="*/ 66 h 109"/>
                  <a:gd name="T18" fmla="*/ 6 w 109"/>
                  <a:gd name="T19" fmla="*/ 85 h 109"/>
                  <a:gd name="T20" fmla="*/ 23 w 109"/>
                  <a:gd name="T21" fmla="*/ 100 h 109"/>
                  <a:gd name="T22" fmla="*/ 43 w 109"/>
                  <a:gd name="T23" fmla="*/ 109 h 109"/>
                  <a:gd name="T24" fmla="*/ 66 w 109"/>
                  <a:gd name="T25" fmla="*/ 109 h 109"/>
                  <a:gd name="T26" fmla="*/ 86 w 109"/>
                  <a:gd name="T27" fmla="*/ 100 h 109"/>
                  <a:gd name="T28" fmla="*/ 100 w 109"/>
                  <a:gd name="T29" fmla="*/ 85 h 109"/>
                  <a:gd name="T30" fmla="*/ 109 w 109"/>
                  <a:gd name="T31" fmla="*/ 66 h 109"/>
                  <a:gd name="T32" fmla="*/ 106 w 109"/>
                  <a:gd name="T33" fmla="*/ 52 h 109"/>
                  <a:gd name="T34" fmla="*/ 103 w 109"/>
                  <a:gd name="T35" fmla="*/ 33 h 109"/>
                  <a:gd name="T36" fmla="*/ 92 w 109"/>
                  <a:gd name="T37" fmla="*/ 16 h 109"/>
                  <a:gd name="T38" fmla="*/ 75 w 109"/>
                  <a:gd name="T39" fmla="*/ 6 h 109"/>
                  <a:gd name="T40" fmla="*/ 52 w 109"/>
                  <a:gd name="T41" fmla="*/ 0 h 109"/>
                  <a:gd name="T42" fmla="*/ 33 w 109"/>
                  <a:gd name="T43" fmla="*/ 6 h 109"/>
                  <a:gd name="T44" fmla="*/ 16 w 109"/>
                  <a:gd name="T45" fmla="*/ 16 h 109"/>
                  <a:gd name="T46" fmla="*/ 6 w 109"/>
                  <a:gd name="T47" fmla="*/ 33 h 109"/>
                  <a:gd name="T48" fmla="*/ 0 w 109"/>
                  <a:gd name="T49" fmla="*/ 52 h 109"/>
                  <a:gd name="T50" fmla="*/ 6 w 109"/>
                  <a:gd name="T51" fmla="*/ 75 h 109"/>
                  <a:gd name="T52" fmla="*/ 16 w 109"/>
                  <a:gd name="T53" fmla="*/ 92 h 109"/>
                  <a:gd name="T54" fmla="*/ 33 w 109"/>
                  <a:gd name="T55" fmla="*/ 103 h 109"/>
                  <a:gd name="T56" fmla="*/ 52 w 109"/>
                  <a:gd name="T57" fmla="*/ 109 h 109"/>
                  <a:gd name="T58" fmla="*/ 75 w 109"/>
                  <a:gd name="T59" fmla="*/ 103 h 109"/>
                  <a:gd name="T60" fmla="*/ 92 w 109"/>
                  <a:gd name="T61" fmla="*/ 92 h 109"/>
                  <a:gd name="T62" fmla="*/ 103 w 109"/>
                  <a:gd name="T63" fmla="*/ 75 h 109"/>
                  <a:gd name="T64" fmla="*/ 106 w 109"/>
                  <a:gd name="T65" fmla="*/ 5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2"/>
                    </a:moveTo>
                    <a:lnTo>
                      <a:pt x="109" y="43"/>
                    </a:lnTo>
                    <a:lnTo>
                      <a:pt x="106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6" y="10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6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3" y="75"/>
                    </a:lnTo>
                    <a:lnTo>
                      <a:pt x="6" y="85"/>
                    </a:lnTo>
                    <a:lnTo>
                      <a:pt x="16" y="92"/>
                    </a:lnTo>
                    <a:lnTo>
                      <a:pt x="23" y="100"/>
                    </a:lnTo>
                    <a:lnTo>
                      <a:pt x="33" y="106"/>
                    </a:lnTo>
                    <a:lnTo>
                      <a:pt x="43" y="109"/>
                    </a:lnTo>
                    <a:lnTo>
                      <a:pt x="52" y="109"/>
                    </a:lnTo>
                    <a:lnTo>
                      <a:pt x="66" y="109"/>
                    </a:lnTo>
                    <a:lnTo>
                      <a:pt x="75" y="106"/>
                    </a:lnTo>
                    <a:lnTo>
                      <a:pt x="86" y="100"/>
                    </a:lnTo>
                    <a:lnTo>
                      <a:pt x="92" y="92"/>
                    </a:lnTo>
                    <a:lnTo>
                      <a:pt x="100" y="85"/>
                    </a:lnTo>
                    <a:lnTo>
                      <a:pt x="106" y="75"/>
                    </a:lnTo>
                    <a:lnTo>
                      <a:pt x="109" y="66"/>
                    </a:lnTo>
                    <a:lnTo>
                      <a:pt x="109" y="52"/>
                    </a:lnTo>
                    <a:lnTo>
                      <a:pt x="106" y="52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3" y="10"/>
                    </a:lnTo>
                    <a:lnTo>
                      <a:pt x="75" y="6"/>
                    </a:lnTo>
                    <a:lnTo>
                      <a:pt x="66" y="3"/>
                    </a:lnTo>
                    <a:lnTo>
                      <a:pt x="52" y="0"/>
                    </a:lnTo>
                    <a:lnTo>
                      <a:pt x="43" y="3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6" y="33"/>
                    </a:lnTo>
                    <a:lnTo>
                      <a:pt x="3" y="43"/>
                    </a:lnTo>
                    <a:lnTo>
                      <a:pt x="0" y="52"/>
                    </a:lnTo>
                    <a:lnTo>
                      <a:pt x="3" y="66"/>
                    </a:lnTo>
                    <a:lnTo>
                      <a:pt x="6" y="75"/>
                    </a:lnTo>
                    <a:lnTo>
                      <a:pt x="10" y="83"/>
                    </a:lnTo>
                    <a:lnTo>
                      <a:pt x="16" y="92"/>
                    </a:lnTo>
                    <a:lnTo>
                      <a:pt x="23" y="100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2" y="109"/>
                    </a:lnTo>
                    <a:lnTo>
                      <a:pt x="66" y="106"/>
                    </a:lnTo>
                    <a:lnTo>
                      <a:pt x="75" y="103"/>
                    </a:lnTo>
                    <a:lnTo>
                      <a:pt x="83" y="100"/>
                    </a:lnTo>
                    <a:lnTo>
                      <a:pt x="92" y="92"/>
                    </a:lnTo>
                    <a:lnTo>
                      <a:pt x="100" y="83"/>
                    </a:lnTo>
                    <a:lnTo>
                      <a:pt x="103" y="75"/>
                    </a:lnTo>
                    <a:lnTo>
                      <a:pt x="106" y="66"/>
                    </a:lnTo>
                    <a:lnTo>
                      <a:pt x="106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4" name="Freeform 1826">
                <a:extLst>
                  <a:ext uri="{FF2B5EF4-FFF2-40B4-BE49-F238E27FC236}">
                    <a16:creationId xmlns:a16="http://schemas.microsoft.com/office/drawing/2014/main" id="{0CD6F648-DF3A-48DE-94C7-848805172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235"/>
                <a:ext cx="35" cy="37"/>
              </a:xfrm>
              <a:custGeom>
                <a:avLst/>
                <a:gdLst>
                  <a:gd name="T0" fmla="*/ 107 w 107"/>
                  <a:gd name="T1" fmla="*/ 43 h 109"/>
                  <a:gd name="T2" fmla="*/ 101 w 107"/>
                  <a:gd name="T3" fmla="*/ 23 h 109"/>
                  <a:gd name="T4" fmla="*/ 84 w 107"/>
                  <a:gd name="T5" fmla="*/ 10 h 109"/>
                  <a:gd name="T6" fmla="*/ 67 w 107"/>
                  <a:gd name="T7" fmla="*/ 3 h 109"/>
                  <a:gd name="T8" fmla="*/ 44 w 107"/>
                  <a:gd name="T9" fmla="*/ 3 h 109"/>
                  <a:gd name="T10" fmla="*/ 23 w 107"/>
                  <a:gd name="T11" fmla="*/ 10 h 109"/>
                  <a:gd name="T12" fmla="*/ 11 w 107"/>
                  <a:gd name="T13" fmla="*/ 23 h 109"/>
                  <a:gd name="T14" fmla="*/ 4 w 107"/>
                  <a:gd name="T15" fmla="*/ 43 h 109"/>
                  <a:gd name="T16" fmla="*/ 4 w 107"/>
                  <a:gd name="T17" fmla="*/ 66 h 109"/>
                  <a:gd name="T18" fmla="*/ 11 w 107"/>
                  <a:gd name="T19" fmla="*/ 83 h 109"/>
                  <a:gd name="T20" fmla="*/ 23 w 107"/>
                  <a:gd name="T21" fmla="*/ 100 h 109"/>
                  <a:gd name="T22" fmla="*/ 44 w 107"/>
                  <a:gd name="T23" fmla="*/ 106 h 109"/>
                  <a:gd name="T24" fmla="*/ 67 w 107"/>
                  <a:gd name="T25" fmla="*/ 106 h 109"/>
                  <a:gd name="T26" fmla="*/ 84 w 107"/>
                  <a:gd name="T27" fmla="*/ 100 h 109"/>
                  <a:gd name="T28" fmla="*/ 101 w 107"/>
                  <a:gd name="T29" fmla="*/ 83 h 109"/>
                  <a:gd name="T30" fmla="*/ 107 w 107"/>
                  <a:gd name="T31" fmla="*/ 66 h 109"/>
                  <a:gd name="T32" fmla="*/ 107 w 107"/>
                  <a:gd name="T33" fmla="*/ 43 h 109"/>
                  <a:gd name="T34" fmla="*/ 96 w 107"/>
                  <a:gd name="T35" fmla="*/ 26 h 109"/>
                  <a:gd name="T36" fmla="*/ 84 w 107"/>
                  <a:gd name="T37" fmla="*/ 12 h 109"/>
                  <a:gd name="T38" fmla="*/ 63 w 107"/>
                  <a:gd name="T39" fmla="*/ 3 h 109"/>
                  <a:gd name="T40" fmla="*/ 44 w 107"/>
                  <a:gd name="T41" fmla="*/ 3 h 109"/>
                  <a:gd name="T42" fmla="*/ 27 w 107"/>
                  <a:gd name="T43" fmla="*/ 12 h 109"/>
                  <a:gd name="T44" fmla="*/ 11 w 107"/>
                  <a:gd name="T45" fmla="*/ 26 h 109"/>
                  <a:gd name="T46" fmla="*/ 4 w 107"/>
                  <a:gd name="T47" fmla="*/ 43 h 109"/>
                  <a:gd name="T48" fmla="*/ 4 w 107"/>
                  <a:gd name="T49" fmla="*/ 66 h 109"/>
                  <a:gd name="T50" fmla="*/ 11 w 107"/>
                  <a:gd name="T51" fmla="*/ 83 h 109"/>
                  <a:gd name="T52" fmla="*/ 27 w 107"/>
                  <a:gd name="T53" fmla="*/ 96 h 109"/>
                  <a:gd name="T54" fmla="*/ 44 w 107"/>
                  <a:gd name="T55" fmla="*/ 106 h 109"/>
                  <a:gd name="T56" fmla="*/ 63 w 107"/>
                  <a:gd name="T57" fmla="*/ 106 h 109"/>
                  <a:gd name="T58" fmla="*/ 84 w 107"/>
                  <a:gd name="T59" fmla="*/ 96 h 109"/>
                  <a:gd name="T60" fmla="*/ 96 w 107"/>
                  <a:gd name="T61" fmla="*/ 83 h 109"/>
                  <a:gd name="T62" fmla="*/ 107 w 107"/>
                  <a:gd name="T63" fmla="*/ 6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9">
                    <a:moveTo>
                      <a:pt x="107" y="52"/>
                    </a:moveTo>
                    <a:lnTo>
                      <a:pt x="107" y="43"/>
                    </a:lnTo>
                    <a:lnTo>
                      <a:pt x="103" y="33"/>
                    </a:lnTo>
                    <a:lnTo>
                      <a:pt x="101" y="23"/>
                    </a:lnTo>
                    <a:lnTo>
                      <a:pt x="93" y="16"/>
                    </a:lnTo>
                    <a:lnTo>
                      <a:pt x="84" y="10"/>
                    </a:lnTo>
                    <a:lnTo>
                      <a:pt x="76" y="6"/>
                    </a:lnTo>
                    <a:lnTo>
                      <a:pt x="67" y="3"/>
                    </a:lnTo>
                    <a:lnTo>
                      <a:pt x="53" y="0"/>
                    </a:lnTo>
                    <a:lnTo>
                      <a:pt x="44" y="3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11" y="23"/>
                    </a:lnTo>
                    <a:lnTo>
                      <a:pt x="6" y="33"/>
                    </a:lnTo>
                    <a:lnTo>
                      <a:pt x="4" y="43"/>
                    </a:lnTo>
                    <a:lnTo>
                      <a:pt x="0" y="52"/>
                    </a:lnTo>
                    <a:lnTo>
                      <a:pt x="4" y="66"/>
                    </a:lnTo>
                    <a:lnTo>
                      <a:pt x="6" y="75"/>
                    </a:lnTo>
                    <a:lnTo>
                      <a:pt x="11" y="83"/>
                    </a:lnTo>
                    <a:lnTo>
                      <a:pt x="17" y="92"/>
                    </a:lnTo>
                    <a:lnTo>
                      <a:pt x="23" y="100"/>
                    </a:lnTo>
                    <a:lnTo>
                      <a:pt x="33" y="103"/>
                    </a:lnTo>
                    <a:lnTo>
                      <a:pt x="44" y="106"/>
                    </a:lnTo>
                    <a:lnTo>
                      <a:pt x="53" y="109"/>
                    </a:lnTo>
                    <a:lnTo>
                      <a:pt x="67" y="106"/>
                    </a:lnTo>
                    <a:lnTo>
                      <a:pt x="76" y="103"/>
                    </a:lnTo>
                    <a:lnTo>
                      <a:pt x="84" y="100"/>
                    </a:lnTo>
                    <a:lnTo>
                      <a:pt x="93" y="92"/>
                    </a:lnTo>
                    <a:lnTo>
                      <a:pt x="101" y="83"/>
                    </a:lnTo>
                    <a:lnTo>
                      <a:pt x="103" y="75"/>
                    </a:lnTo>
                    <a:lnTo>
                      <a:pt x="107" y="66"/>
                    </a:lnTo>
                    <a:lnTo>
                      <a:pt x="107" y="52"/>
                    </a:lnTo>
                    <a:lnTo>
                      <a:pt x="107" y="43"/>
                    </a:lnTo>
                    <a:lnTo>
                      <a:pt x="103" y="33"/>
                    </a:lnTo>
                    <a:lnTo>
                      <a:pt x="96" y="26"/>
                    </a:lnTo>
                    <a:lnTo>
                      <a:pt x="90" y="16"/>
                    </a:lnTo>
                    <a:lnTo>
                      <a:pt x="84" y="12"/>
                    </a:lnTo>
                    <a:lnTo>
                      <a:pt x="73" y="6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4" y="3"/>
                    </a:lnTo>
                    <a:lnTo>
                      <a:pt x="33" y="6"/>
                    </a:lnTo>
                    <a:lnTo>
                      <a:pt x="27" y="12"/>
                    </a:lnTo>
                    <a:lnTo>
                      <a:pt x="17" y="16"/>
                    </a:lnTo>
                    <a:lnTo>
                      <a:pt x="11" y="26"/>
                    </a:lnTo>
                    <a:lnTo>
                      <a:pt x="6" y="33"/>
                    </a:lnTo>
                    <a:lnTo>
                      <a:pt x="4" y="43"/>
                    </a:lnTo>
                    <a:lnTo>
                      <a:pt x="4" y="52"/>
                    </a:lnTo>
                    <a:lnTo>
                      <a:pt x="4" y="66"/>
                    </a:lnTo>
                    <a:lnTo>
                      <a:pt x="6" y="73"/>
                    </a:lnTo>
                    <a:lnTo>
                      <a:pt x="11" y="83"/>
                    </a:lnTo>
                    <a:lnTo>
                      <a:pt x="17" y="90"/>
                    </a:lnTo>
                    <a:lnTo>
                      <a:pt x="27" y="96"/>
                    </a:lnTo>
                    <a:lnTo>
                      <a:pt x="33" y="103"/>
                    </a:lnTo>
                    <a:lnTo>
                      <a:pt x="44" y="106"/>
                    </a:lnTo>
                    <a:lnTo>
                      <a:pt x="53" y="106"/>
                    </a:lnTo>
                    <a:lnTo>
                      <a:pt x="63" y="106"/>
                    </a:lnTo>
                    <a:lnTo>
                      <a:pt x="73" y="103"/>
                    </a:lnTo>
                    <a:lnTo>
                      <a:pt x="84" y="96"/>
                    </a:lnTo>
                    <a:lnTo>
                      <a:pt x="90" y="90"/>
                    </a:lnTo>
                    <a:lnTo>
                      <a:pt x="96" y="83"/>
                    </a:lnTo>
                    <a:lnTo>
                      <a:pt x="103" y="73"/>
                    </a:lnTo>
                    <a:lnTo>
                      <a:pt x="107" y="66"/>
                    </a:ln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5" name="Freeform 1827">
                <a:extLst>
                  <a:ext uri="{FF2B5EF4-FFF2-40B4-BE49-F238E27FC236}">
                    <a16:creationId xmlns:a16="http://schemas.microsoft.com/office/drawing/2014/main" id="{33509B80-2FF6-470E-AC32-7F4728CA8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236"/>
                <a:ext cx="35" cy="34"/>
              </a:xfrm>
              <a:custGeom>
                <a:avLst/>
                <a:gdLst>
                  <a:gd name="T0" fmla="*/ 103 w 103"/>
                  <a:gd name="T1" fmla="*/ 40 h 102"/>
                  <a:gd name="T2" fmla="*/ 92 w 103"/>
                  <a:gd name="T3" fmla="*/ 23 h 102"/>
                  <a:gd name="T4" fmla="*/ 80 w 103"/>
                  <a:gd name="T5" fmla="*/ 9 h 102"/>
                  <a:gd name="T6" fmla="*/ 59 w 103"/>
                  <a:gd name="T7" fmla="*/ 0 h 102"/>
                  <a:gd name="T8" fmla="*/ 40 w 103"/>
                  <a:gd name="T9" fmla="*/ 0 h 102"/>
                  <a:gd name="T10" fmla="*/ 23 w 103"/>
                  <a:gd name="T11" fmla="*/ 9 h 102"/>
                  <a:gd name="T12" fmla="*/ 7 w 103"/>
                  <a:gd name="T13" fmla="*/ 23 h 102"/>
                  <a:gd name="T14" fmla="*/ 0 w 103"/>
                  <a:gd name="T15" fmla="*/ 40 h 102"/>
                  <a:gd name="T16" fmla="*/ 0 w 103"/>
                  <a:gd name="T17" fmla="*/ 62 h 102"/>
                  <a:gd name="T18" fmla="*/ 7 w 103"/>
                  <a:gd name="T19" fmla="*/ 79 h 102"/>
                  <a:gd name="T20" fmla="*/ 23 w 103"/>
                  <a:gd name="T21" fmla="*/ 92 h 102"/>
                  <a:gd name="T22" fmla="*/ 40 w 103"/>
                  <a:gd name="T23" fmla="*/ 102 h 102"/>
                  <a:gd name="T24" fmla="*/ 59 w 103"/>
                  <a:gd name="T25" fmla="*/ 102 h 102"/>
                  <a:gd name="T26" fmla="*/ 80 w 103"/>
                  <a:gd name="T27" fmla="*/ 92 h 102"/>
                  <a:gd name="T28" fmla="*/ 92 w 103"/>
                  <a:gd name="T29" fmla="*/ 79 h 102"/>
                  <a:gd name="T30" fmla="*/ 103 w 103"/>
                  <a:gd name="T31" fmla="*/ 62 h 102"/>
                  <a:gd name="T32" fmla="*/ 99 w 103"/>
                  <a:gd name="T33" fmla="*/ 49 h 102"/>
                  <a:gd name="T34" fmla="*/ 97 w 103"/>
                  <a:gd name="T35" fmla="*/ 33 h 102"/>
                  <a:gd name="T36" fmla="*/ 86 w 103"/>
                  <a:gd name="T37" fmla="*/ 17 h 102"/>
                  <a:gd name="T38" fmla="*/ 69 w 103"/>
                  <a:gd name="T39" fmla="*/ 6 h 102"/>
                  <a:gd name="T40" fmla="*/ 49 w 103"/>
                  <a:gd name="T41" fmla="*/ 2 h 102"/>
                  <a:gd name="T42" fmla="*/ 33 w 103"/>
                  <a:gd name="T43" fmla="*/ 6 h 102"/>
                  <a:gd name="T44" fmla="*/ 17 w 103"/>
                  <a:gd name="T45" fmla="*/ 17 h 102"/>
                  <a:gd name="T46" fmla="*/ 7 w 103"/>
                  <a:gd name="T47" fmla="*/ 33 h 102"/>
                  <a:gd name="T48" fmla="*/ 0 w 103"/>
                  <a:gd name="T49" fmla="*/ 49 h 102"/>
                  <a:gd name="T50" fmla="*/ 7 w 103"/>
                  <a:gd name="T51" fmla="*/ 69 h 102"/>
                  <a:gd name="T52" fmla="*/ 17 w 103"/>
                  <a:gd name="T53" fmla="*/ 86 h 102"/>
                  <a:gd name="T54" fmla="*/ 33 w 103"/>
                  <a:gd name="T55" fmla="*/ 97 h 102"/>
                  <a:gd name="T56" fmla="*/ 49 w 103"/>
                  <a:gd name="T57" fmla="*/ 99 h 102"/>
                  <a:gd name="T58" fmla="*/ 69 w 103"/>
                  <a:gd name="T59" fmla="*/ 97 h 102"/>
                  <a:gd name="T60" fmla="*/ 86 w 103"/>
                  <a:gd name="T61" fmla="*/ 86 h 102"/>
                  <a:gd name="T62" fmla="*/ 97 w 103"/>
                  <a:gd name="T63" fmla="*/ 69 h 102"/>
                  <a:gd name="T64" fmla="*/ 99 w 103"/>
                  <a:gd name="T65" fmla="*/ 4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102">
                    <a:moveTo>
                      <a:pt x="103" y="49"/>
                    </a:moveTo>
                    <a:lnTo>
                      <a:pt x="103" y="40"/>
                    </a:lnTo>
                    <a:lnTo>
                      <a:pt x="99" y="29"/>
                    </a:lnTo>
                    <a:lnTo>
                      <a:pt x="92" y="23"/>
                    </a:lnTo>
                    <a:lnTo>
                      <a:pt x="86" y="12"/>
                    </a:lnTo>
                    <a:lnTo>
                      <a:pt x="80" y="9"/>
                    </a:lnTo>
                    <a:lnTo>
                      <a:pt x="69" y="2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29" y="2"/>
                    </a:lnTo>
                    <a:lnTo>
                      <a:pt x="23" y="9"/>
                    </a:lnTo>
                    <a:lnTo>
                      <a:pt x="12" y="12"/>
                    </a:lnTo>
                    <a:lnTo>
                      <a:pt x="7" y="23"/>
                    </a:lnTo>
                    <a:lnTo>
                      <a:pt x="2" y="29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2" y="69"/>
                    </a:lnTo>
                    <a:lnTo>
                      <a:pt x="7" y="79"/>
                    </a:lnTo>
                    <a:lnTo>
                      <a:pt x="12" y="86"/>
                    </a:lnTo>
                    <a:lnTo>
                      <a:pt x="23" y="92"/>
                    </a:lnTo>
                    <a:lnTo>
                      <a:pt x="29" y="99"/>
                    </a:lnTo>
                    <a:lnTo>
                      <a:pt x="40" y="102"/>
                    </a:lnTo>
                    <a:lnTo>
                      <a:pt x="49" y="102"/>
                    </a:lnTo>
                    <a:lnTo>
                      <a:pt x="59" y="102"/>
                    </a:lnTo>
                    <a:lnTo>
                      <a:pt x="69" y="99"/>
                    </a:lnTo>
                    <a:lnTo>
                      <a:pt x="80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9" y="69"/>
                    </a:lnTo>
                    <a:lnTo>
                      <a:pt x="103" y="62"/>
                    </a:lnTo>
                    <a:lnTo>
                      <a:pt x="103" y="49"/>
                    </a:lnTo>
                    <a:lnTo>
                      <a:pt x="99" y="49"/>
                    </a:lnTo>
                    <a:lnTo>
                      <a:pt x="99" y="40"/>
                    </a:lnTo>
                    <a:lnTo>
                      <a:pt x="97" y="33"/>
                    </a:lnTo>
                    <a:lnTo>
                      <a:pt x="92" y="23"/>
                    </a:lnTo>
                    <a:lnTo>
                      <a:pt x="86" y="17"/>
                    </a:lnTo>
                    <a:lnTo>
                      <a:pt x="80" y="9"/>
                    </a:lnTo>
                    <a:lnTo>
                      <a:pt x="69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3" y="6"/>
                    </a:lnTo>
                    <a:lnTo>
                      <a:pt x="23" y="9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7" y="33"/>
                    </a:lnTo>
                    <a:lnTo>
                      <a:pt x="2" y="40"/>
                    </a:lnTo>
                    <a:lnTo>
                      <a:pt x="0" y="49"/>
                    </a:lnTo>
                    <a:lnTo>
                      <a:pt x="2" y="59"/>
                    </a:lnTo>
                    <a:lnTo>
                      <a:pt x="7" y="69"/>
                    </a:lnTo>
                    <a:lnTo>
                      <a:pt x="10" y="79"/>
                    </a:lnTo>
                    <a:lnTo>
                      <a:pt x="17" y="86"/>
                    </a:lnTo>
                    <a:lnTo>
                      <a:pt x="23" y="92"/>
                    </a:lnTo>
                    <a:lnTo>
                      <a:pt x="33" y="97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59" y="99"/>
                    </a:lnTo>
                    <a:lnTo>
                      <a:pt x="69" y="97"/>
                    </a:lnTo>
                    <a:lnTo>
                      <a:pt x="80" y="92"/>
                    </a:lnTo>
                    <a:lnTo>
                      <a:pt x="86" y="86"/>
                    </a:lnTo>
                    <a:lnTo>
                      <a:pt x="92" y="79"/>
                    </a:lnTo>
                    <a:lnTo>
                      <a:pt x="97" y="69"/>
                    </a:lnTo>
                    <a:lnTo>
                      <a:pt x="99" y="59"/>
                    </a:lnTo>
                    <a:lnTo>
                      <a:pt x="99" y="49"/>
                    </a:lnTo>
                    <a:lnTo>
                      <a:pt x="103" y="49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6" name="Freeform 1828">
                <a:extLst>
                  <a:ext uri="{FF2B5EF4-FFF2-40B4-BE49-F238E27FC236}">
                    <a16:creationId xmlns:a16="http://schemas.microsoft.com/office/drawing/2014/main" id="{B6A97C77-71F2-4990-9A25-505FFD744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237"/>
                <a:ext cx="33" cy="32"/>
              </a:xfrm>
              <a:custGeom>
                <a:avLst/>
                <a:gdLst>
                  <a:gd name="T0" fmla="*/ 99 w 99"/>
                  <a:gd name="T1" fmla="*/ 38 h 97"/>
                  <a:gd name="T2" fmla="*/ 93 w 99"/>
                  <a:gd name="T3" fmla="*/ 21 h 97"/>
                  <a:gd name="T4" fmla="*/ 80 w 99"/>
                  <a:gd name="T5" fmla="*/ 7 h 97"/>
                  <a:gd name="T6" fmla="*/ 59 w 99"/>
                  <a:gd name="T7" fmla="*/ 0 h 97"/>
                  <a:gd name="T8" fmla="*/ 40 w 99"/>
                  <a:gd name="T9" fmla="*/ 0 h 97"/>
                  <a:gd name="T10" fmla="*/ 23 w 99"/>
                  <a:gd name="T11" fmla="*/ 7 h 97"/>
                  <a:gd name="T12" fmla="*/ 9 w 99"/>
                  <a:gd name="T13" fmla="*/ 21 h 97"/>
                  <a:gd name="T14" fmla="*/ 3 w 99"/>
                  <a:gd name="T15" fmla="*/ 38 h 97"/>
                  <a:gd name="T16" fmla="*/ 3 w 99"/>
                  <a:gd name="T17" fmla="*/ 57 h 97"/>
                  <a:gd name="T18" fmla="*/ 9 w 99"/>
                  <a:gd name="T19" fmla="*/ 77 h 97"/>
                  <a:gd name="T20" fmla="*/ 23 w 99"/>
                  <a:gd name="T21" fmla="*/ 90 h 97"/>
                  <a:gd name="T22" fmla="*/ 40 w 99"/>
                  <a:gd name="T23" fmla="*/ 97 h 97"/>
                  <a:gd name="T24" fmla="*/ 59 w 99"/>
                  <a:gd name="T25" fmla="*/ 97 h 97"/>
                  <a:gd name="T26" fmla="*/ 80 w 99"/>
                  <a:gd name="T27" fmla="*/ 90 h 97"/>
                  <a:gd name="T28" fmla="*/ 93 w 99"/>
                  <a:gd name="T29" fmla="*/ 77 h 97"/>
                  <a:gd name="T30" fmla="*/ 99 w 99"/>
                  <a:gd name="T31" fmla="*/ 57 h 97"/>
                  <a:gd name="T32" fmla="*/ 97 w 99"/>
                  <a:gd name="T33" fmla="*/ 40 h 97"/>
                  <a:gd name="T34" fmla="*/ 89 w 99"/>
                  <a:gd name="T35" fmla="*/ 21 h 97"/>
                  <a:gd name="T36" fmla="*/ 77 w 99"/>
                  <a:gd name="T37" fmla="*/ 10 h 97"/>
                  <a:gd name="T38" fmla="*/ 59 w 99"/>
                  <a:gd name="T39" fmla="*/ 0 h 97"/>
                  <a:gd name="T40" fmla="*/ 40 w 99"/>
                  <a:gd name="T41" fmla="*/ 0 h 97"/>
                  <a:gd name="T42" fmla="*/ 23 w 99"/>
                  <a:gd name="T43" fmla="*/ 10 h 97"/>
                  <a:gd name="T44" fmla="*/ 9 w 99"/>
                  <a:gd name="T45" fmla="*/ 21 h 97"/>
                  <a:gd name="T46" fmla="*/ 3 w 99"/>
                  <a:gd name="T47" fmla="*/ 40 h 97"/>
                  <a:gd name="T48" fmla="*/ 3 w 99"/>
                  <a:gd name="T49" fmla="*/ 57 h 97"/>
                  <a:gd name="T50" fmla="*/ 9 w 99"/>
                  <a:gd name="T51" fmla="*/ 74 h 97"/>
                  <a:gd name="T52" fmla="*/ 23 w 99"/>
                  <a:gd name="T53" fmla="*/ 87 h 97"/>
                  <a:gd name="T54" fmla="*/ 40 w 99"/>
                  <a:gd name="T55" fmla="*/ 95 h 97"/>
                  <a:gd name="T56" fmla="*/ 59 w 99"/>
                  <a:gd name="T57" fmla="*/ 95 h 97"/>
                  <a:gd name="T58" fmla="*/ 77 w 99"/>
                  <a:gd name="T59" fmla="*/ 87 h 97"/>
                  <a:gd name="T60" fmla="*/ 89 w 99"/>
                  <a:gd name="T61" fmla="*/ 74 h 97"/>
                  <a:gd name="T62" fmla="*/ 97 w 99"/>
                  <a:gd name="T63" fmla="*/ 5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97">
                    <a:moveTo>
                      <a:pt x="99" y="47"/>
                    </a:moveTo>
                    <a:lnTo>
                      <a:pt x="99" y="38"/>
                    </a:lnTo>
                    <a:lnTo>
                      <a:pt x="97" y="31"/>
                    </a:lnTo>
                    <a:lnTo>
                      <a:pt x="93" y="21"/>
                    </a:lnTo>
                    <a:lnTo>
                      <a:pt x="87" y="15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3" y="7"/>
                    </a:lnTo>
                    <a:lnTo>
                      <a:pt x="17" y="15"/>
                    </a:lnTo>
                    <a:lnTo>
                      <a:pt x="9" y="21"/>
                    </a:lnTo>
                    <a:lnTo>
                      <a:pt x="7" y="31"/>
                    </a:lnTo>
                    <a:lnTo>
                      <a:pt x="3" y="38"/>
                    </a:lnTo>
                    <a:lnTo>
                      <a:pt x="0" y="47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9" y="77"/>
                    </a:lnTo>
                    <a:lnTo>
                      <a:pt x="17" y="84"/>
                    </a:lnTo>
                    <a:lnTo>
                      <a:pt x="23" y="90"/>
                    </a:lnTo>
                    <a:lnTo>
                      <a:pt x="32" y="95"/>
                    </a:lnTo>
                    <a:lnTo>
                      <a:pt x="40" y="97"/>
                    </a:lnTo>
                    <a:lnTo>
                      <a:pt x="49" y="97"/>
                    </a:lnTo>
                    <a:lnTo>
                      <a:pt x="59" y="97"/>
                    </a:lnTo>
                    <a:lnTo>
                      <a:pt x="70" y="95"/>
                    </a:lnTo>
                    <a:lnTo>
                      <a:pt x="80" y="90"/>
                    </a:lnTo>
                    <a:lnTo>
                      <a:pt x="87" y="84"/>
                    </a:lnTo>
                    <a:lnTo>
                      <a:pt x="93" y="77"/>
                    </a:lnTo>
                    <a:lnTo>
                      <a:pt x="97" y="67"/>
                    </a:lnTo>
                    <a:lnTo>
                      <a:pt x="99" y="57"/>
                    </a:lnTo>
                    <a:lnTo>
                      <a:pt x="99" y="47"/>
                    </a:lnTo>
                    <a:lnTo>
                      <a:pt x="97" y="40"/>
                    </a:lnTo>
                    <a:lnTo>
                      <a:pt x="97" y="31"/>
                    </a:lnTo>
                    <a:lnTo>
                      <a:pt x="89" y="21"/>
                    </a:lnTo>
                    <a:lnTo>
                      <a:pt x="82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9" y="21"/>
                    </a:lnTo>
                    <a:lnTo>
                      <a:pt x="7" y="31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9" y="74"/>
                    </a:lnTo>
                    <a:lnTo>
                      <a:pt x="17" y="84"/>
                    </a:lnTo>
                    <a:lnTo>
                      <a:pt x="23" y="87"/>
                    </a:lnTo>
                    <a:lnTo>
                      <a:pt x="32" y="95"/>
                    </a:lnTo>
                    <a:lnTo>
                      <a:pt x="40" y="95"/>
                    </a:lnTo>
                    <a:lnTo>
                      <a:pt x="49" y="97"/>
                    </a:lnTo>
                    <a:lnTo>
                      <a:pt x="59" y="95"/>
                    </a:lnTo>
                    <a:lnTo>
                      <a:pt x="70" y="95"/>
                    </a:lnTo>
                    <a:lnTo>
                      <a:pt x="77" y="87"/>
                    </a:lnTo>
                    <a:lnTo>
                      <a:pt x="82" y="84"/>
                    </a:lnTo>
                    <a:lnTo>
                      <a:pt x="89" y="74"/>
                    </a:lnTo>
                    <a:lnTo>
                      <a:pt x="97" y="67"/>
                    </a:lnTo>
                    <a:lnTo>
                      <a:pt x="97" y="57"/>
                    </a:lnTo>
                    <a:lnTo>
                      <a:pt x="99" y="47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7" name="Freeform 1829">
                <a:extLst>
                  <a:ext uri="{FF2B5EF4-FFF2-40B4-BE49-F238E27FC236}">
                    <a16:creationId xmlns:a16="http://schemas.microsoft.com/office/drawing/2014/main" id="{62A6FECF-C30E-4EA5-A6C2-54F9E0150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237"/>
                <a:ext cx="32" cy="32"/>
              </a:xfrm>
              <a:custGeom>
                <a:avLst/>
                <a:gdLst>
                  <a:gd name="T0" fmla="*/ 95 w 97"/>
                  <a:gd name="T1" fmla="*/ 40 h 97"/>
                  <a:gd name="T2" fmla="*/ 87 w 97"/>
                  <a:gd name="T3" fmla="*/ 21 h 97"/>
                  <a:gd name="T4" fmla="*/ 74 w 97"/>
                  <a:gd name="T5" fmla="*/ 10 h 97"/>
                  <a:gd name="T6" fmla="*/ 57 w 97"/>
                  <a:gd name="T7" fmla="*/ 0 h 97"/>
                  <a:gd name="T8" fmla="*/ 38 w 97"/>
                  <a:gd name="T9" fmla="*/ 0 h 97"/>
                  <a:gd name="T10" fmla="*/ 21 w 97"/>
                  <a:gd name="T11" fmla="*/ 10 h 97"/>
                  <a:gd name="T12" fmla="*/ 8 w 97"/>
                  <a:gd name="T13" fmla="*/ 21 h 97"/>
                  <a:gd name="T14" fmla="*/ 0 w 97"/>
                  <a:gd name="T15" fmla="*/ 40 h 97"/>
                  <a:gd name="T16" fmla="*/ 0 w 97"/>
                  <a:gd name="T17" fmla="*/ 57 h 97"/>
                  <a:gd name="T18" fmla="*/ 8 w 97"/>
                  <a:gd name="T19" fmla="*/ 74 h 97"/>
                  <a:gd name="T20" fmla="*/ 21 w 97"/>
                  <a:gd name="T21" fmla="*/ 87 h 97"/>
                  <a:gd name="T22" fmla="*/ 38 w 97"/>
                  <a:gd name="T23" fmla="*/ 95 h 97"/>
                  <a:gd name="T24" fmla="*/ 57 w 97"/>
                  <a:gd name="T25" fmla="*/ 95 h 97"/>
                  <a:gd name="T26" fmla="*/ 74 w 97"/>
                  <a:gd name="T27" fmla="*/ 87 h 97"/>
                  <a:gd name="T28" fmla="*/ 87 w 97"/>
                  <a:gd name="T29" fmla="*/ 74 h 97"/>
                  <a:gd name="T30" fmla="*/ 95 w 97"/>
                  <a:gd name="T31" fmla="*/ 57 h 97"/>
                  <a:gd name="T32" fmla="*/ 95 w 97"/>
                  <a:gd name="T33" fmla="*/ 47 h 97"/>
                  <a:gd name="T34" fmla="*/ 90 w 97"/>
                  <a:gd name="T35" fmla="*/ 31 h 97"/>
                  <a:gd name="T36" fmla="*/ 80 w 97"/>
                  <a:gd name="T37" fmla="*/ 17 h 97"/>
                  <a:gd name="T38" fmla="*/ 67 w 97"/>
                  <a:gd name="T39" fmla="*/ 7 h 97"/>
                  <a:gd name="T40" fmla="*/ 47 w 97"/>
                  <a:gd name="T41" fmla="*/ 4 h 97"/>
                  <a:gd name="T42" fmla="*/ 31 w 97"/>
                  <a:gd name="T43" fmla="*/ 7 h 97"/>
                  <a:gd name="T44" fmla="*/ 17 w 97"/>
                  <a:gd name="T45" fmla="*/ 17 h 97"/>
                  <a:gd name="T46" fmla="*/ 8 w 97"/>
                  <a:gd name="T47" fmla="*/ 31 h 97"/>
                  <a:gd name="T48" fmla="*/ 5 w 97"/>
                  <a:gd name="T49" fmla="*/ 47 h 97"/>
                  <a:gd name="T50" fmla="*/ 8 w 97"/>
                  <a:gd name="T51" fmla="*/ 67 h 97"/>
                  <a:gd name="T52" fmla="*/ 17 w 97"/>
                  <a:gd name="T53" fmla="*/ 80 h 97"/>
                  <a:gd name="T54" fmla="*/ 31 w 97"/>
                  <a:gd name="T55" fmla="*/ 90 h 97"/>
                  <a:gd name="T56" fmla="*/ 47 w 97"/>
                  <a:gd name="T57" fmla="*/ 95 h 97"/>
                  <a:gd name="T58" fmla="*/ 67 w 97"/>
                  <a:gd name="T59" fmla="*/ 90 h 97"/>
                  <a:gd name="T60" fmla="*/ 80 w 97"/>
                  <a:gd name="T61" fmla="*/ 80 h 97"/>
                  <a:gd name="T62" fmla="*/ 90 w 97"/>
                  <a:gd name="T63" fmla="*/ 67 h 97"/>
                  <a:gd name="T64" fmla="*/ 95 w 97"/>
                  <a:gd name="T65" fmla="*/ 4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5" y="40"/>
                    </a:lnTo>
                    <a:lnTo>
                      <a:pt x="95" y="31"/>
                    </a:lnTo>
                    <a:lnTo>
                      <a:pt x="87" y="21"/>
                    </a:lnTo>
                    <a:lnTo>
                      <a:pt x="80" y="15"/>
                    </a:lnTo>
                    <a:lnTo>
                      <a:pt x="74" y="10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5" y="15"/>
                    </a:lnTo>
                    <a:lnTo>
                      <a:pt x="8" y="21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5" y="67"/>
                    </a:lnTo>
                    <a:lnTo>
                      <a:pt x="8" y="74"/>
                    </a:lnTo>
                    <a:lnTo>
                      <a:pt x="15" y="84"/>
                    </a:lnTo>
                    <a:lnTo>
                      <a:pt x="21" y="87"/>
                    </a:lnTo>
                    <a:lnTo>
                      <a:pt x="31" y="95"/>
                    </a:lnTo>
                    <a:lnTo>
                      <a:pt x="38" y="95"/>
                    </a:lnTo>
                    <a:lnTo>
                      <a:pt x="47" y="97"/>
                    </a:lnTo>
                    <a:lnTo>
                      <a:pt x="57" y="95"/>
                    </a:lnTo>
                    <a:lnTo>
                      <a:pt x="67" y="95"/>
                    </a:lnTo>
                    <a:lnTo>
                      <a:pt x="74" y="87"/>
                    </a:lnTo>
                    <a:lnTo>
                      <a:pt x="80" y="84"/>
                    </a:lnTo>
                    <a:lnTo>
                      <a:pt x="87" y="74"/>
                    </a:lnTo>
                    <a:lnTo>
                      <a:pt x="95" y="67"/>
                    </a:lnTo>
                    <a:lnTo>
                      <a:pt x="95" y="57"/>
                    </a:lnTo>
                    <a:lnTo>
                      <a:pt x="97" y="47"/>
                    </a:lnTo>
                    <a:lnTo>
                      <a:pt x="95" y="47"/>
                    </a:lnTo>
                    <a:lnTo>
                      <a:pt x="95" y="40"/>
                    </a:lnTo>
                    <a:lnTo>
                      <a:pt x="90" y="31"/>
                    </a:lnTo>
                    <a:lnTo>
                      <a:pt x="87" y="24"/>
                    </a:lnTo>
                    <a:lnTo>
                      <a:pt x="80" y="17"/>
                    </a:lnTo>
                    <a:lnTo>
                      <a:pt x="74" y="10"/>
                    </a:lnTo>
                    <a:lnTo>
                      <a:pt x="67" y="7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8" y="31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5" y="57"/>
                    </a:lnTo>
                    <a:lnTo>
                      <a:pt x="8" y="67"/>
                    </a:lnTo>
                    <a:lnTo>
                      <a:pt x="10" y="74"/>
                    </a:lnTo>
                    <a:lnTo>
                      <a:pt x="17" y="80"/>
                    </a:lnTo>
                    <a:lnTo>
                      <a:pt x="24" y="87"/>
                    </a:lnTo>
                    <a:lnTo>
                      <a:pt x="31" y="90"/>
                    </a:lnTo>
                    <a:lnTo>
                      <a:pt x="40" y="95"/>
                    </a:lnTo>
                    <a:lnTo>
                      <a:pt x="47" y="95"/>
                    </a:lnTo>
                    <a:lnTo>
                      <a:pt x="57" y="95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0" y="80"/>
                    </a:lnTo>
                    <a:lnTo>
                      <a:pt x="87" y="74"/>
                    </a:lnTo>
                    <a:lnTo>
                      <a:pt x="90" y="67"/>
                    </a:lnTo>
                    <a:lnTo>
                      <a:pt x="95" y="57"/>
                    </a:lnTo>
                    <a:lnTo>
                      <a:pt x="95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8" name="Freeform 1830">
                <a:extLst>
                  <a:ext uri="{FF2B5EF4-FFF2-40B4-BE49-F238E27FC236}">
                    <a16:creationId xmlns:a16="http://schemas.microsoft.com/office/drawing/2014/main" id="{76E6CCA5-EEB5-4A10-B705-B40486D0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39"/>
                <a:ext cx="30" cy="30"/>
              </a:xfrm>
              <a:custGeom>
                <a:avLst/>
                <a:gdLst>
                  <a:gd name="T0" fmla="*/ 90 w 90"/>
                  <a:gd name="T1" fmla="*/ 35 h 90"/>
                  <a:gd name="T2" fmla="*/ 82 w 90"/>
                  <a:gd name="T3" fmla="*/ 19 h 90"/>
                  <a:gd name="T4" fmla="*/ 70 w 90"/>
                  <a:gd name="T5" fmla="*/ 6 h 90"/>
                  <a:gd name="T6" fmla="*/ 53 w 90"/>
                  <a:gd name="T7" fmla="*/ 0 h 90"/>
                  <a:gd name="T8" fmla="*/ 36 w 90"/>
                  <a:gd name="T9" fmla="*/ 0 h 90"/>
                  <a:gd name="T10" fmla="*/ 19 w 90"/>
                  <a:gd name="T11" fmla="*/ 6 h 90"/>
                  <a:gd name="T12" fmla="*/ 6 w 90"/>
                  <a:gd name="T13" fmla="*/ 19 h 90"/>
                  <a:gd name="T14" fmla="*/ 0 w 90"/>
                  <a:gd name="T15" fmla="*/ 35 h 90"/>
                  <a:gd name="T16" fmla="*/ 0 w 90"/>
                  <a:gd name="T17" fmla="*/ 53 h 90"/>
                  <a:gd name="T18" fmla="*/ 6 w 90"/>
                  <a:gd name="T19" fmla="*/ 70 h 90"/>
                  <a:gd name="T20" fmla="*/ 19 w 90"/>
                  <a:gd name="T21" fmla="*/ 82 h 90"/>
                  <a:gd name="T22" fmla="*/ 36 w 90"/>
                  <a:gd name="T23" fmla="*/ 90 h 90"/>
                  <a:gd name="T24" fmla="*/ 53 w 90"/>
                  <a:gd name="T25" fmla="*/ 90 h 90"/>
                  <a:gd name="T26" fmla="*/ 70 w 90"/>
                  <a:gd name="T27" fmla="*/ 82 h 90"/>
                  <a:gd name="T28" fmla="*/ 82 w 90"/>
                  <a:gd name="T29" fmla="*/ 70 h 90"/>
                  <a:gd name="T30" fmla="*/ 90 w 90"/>
                  <a:gd name="T31" fmla="*/ 53 h 90"/>
                  <a:gd name="T32" fmla="*/ 86 w 90"/>
                  <a:gd name="T33" fmla="*/ 42 h 90"/>
                  <a:gd name="T34" fmla="*/ 82 w 90"/>
                  <a:gd name="T35" fmla="*/ 26 h 90"/>
                  <a:gd name="T36" fmla="*/ 76 w 90"/>
                  <a:gd name="T37" fmla="*/ 13 h 90"/>
                  <a:gd name="T38" fmla="*/ 59 w 90"/>
                  <a:gd name="T39" fmla="*/ 2 h 90"/>
                  <a:gd name="T40" fmla="*/ 42 w 90"/>
                  <a:gd name="T41" fmla="*/ 0 h 90"/>
                  <a:gd name="T42" fmla="*/ 27 w 90"/>
                  <a:gd name="T43" fmla="*/ 2 h 90"/>
                  <a:gd name="T44" fmla="*/ 13 w 90"/>
                  <a:gd name="T45" fmla="*/ 13 h 90"/>
                  <a:gd name="T46" fmla="*/ 4 w 90"/>
                  <a:gd name="T47" fmla="*/ 26 h 90"/>
                  <a:gd name="T48" fmla="*/ 0 w 90"/>
                  <a:gd name="T49" fmla="*/ 42 h 90"/>
                  <a:gd name="T50" fmla="*/ 4 w 90"/>
                  <a:gd name="T51" fmla="*/ 63 h 90"/>
                  <a:gd name="T52" fmla="*/ 13 w 90"/>
                  <a:gd name="T53" fmla="*/ 75 h 90"/>
                  <a:gd name="T54" fmla="*/ 27 w 90"/>
                  <a:gd name="T55" fmla="*/ 86 h 90"/>
                  <a:gd name="T56" fmla="*/ 42 w 90"/>
                  <a:gd name="T57" fmla="*/ 90 h 90"/>
                  <a:gd name="T58" fmla="*/ 59 w 90"/>
                  <a:gd name="T59" fmla="*/ 86 h 90"/>
                  <a:gd name="T60" fmla="*/ 76 w 90"/>
                  <a:gd name="T61" fmla="*/ 75 h 90"/>
                  <a:gd name="T62" fmla="*/ 82 w 90"/>
                  <a:gd name="T63" fmla="*/ 63 h 90"/>
                  <a:gd name="T64" fmla="*/ 86 w 90"/>
                  <a:gd name="T65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lnTo>
                      <a:pt x="90" y="35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0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3" y="13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6" y="70"/>
                    </a:lnTo>
                    <a:lnTo>
                      <a:pt x="13" y="75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6" y="90"/>
                    </a:lnTo>
                    <a:lnTo>
                      <a:pt x="42" y="90"/>
                    </a:lnTo>
                    <a:lnTo>
                      <a:pt x="53" y="90"/>
                    </a:lnTo>
                    <a:lnTo>
                      <a:pt x="63" y="86"/>
                    </a:lnTo>
                    <a:lnTo>
                      <a:pt x="70" y="82"/>
                    </a:lnTo>
                    <a:lnTo>
                      <a:pt x="76" y="75"/>
                    </a:lnTo>
                    <a:lnTo>
                      <a:pt x="82" y="70"/>
                    </a:lnTo>
                    <a:lnTo>
                      <a:pt x="86" y="63"/>
                    </a:lnTo>
                    <a:lnTo>
                      <a:pt x="90" y="53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6" y="35"/>
                    </a:lnTo>
                    <a:lnTo>
                      <a:pt x="82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70" y="10"/>
                    </a:lnTo>
                    <a:lnTo>
                      <a:pt x="59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27" y="2"/>
                    </a:lnTo>
                    <a:lnTo>
                      <a:pt x="19" y="10"/>
                    </a:lnTo>
                    <a:lnTo>
                      <a:pt x="13" y="13"/>
                    </a:lnTo>
                    <a:lnTo>
                      <a:pt x="6" y="19"/>
                    </a:lnTo>
                    <a:lnTo>
                      <a:pt x="4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6" y="70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6" y="86"/>
                    </a:lnTo>
                    <a:lnTo>
                      <a:pt x="42" y="90"/>
                    </a:lnTo>
                    <a:lnTo>
                      <a:pt x="53" y="86"/>
                    </a:lnTo>
                    <a:lnTo>
                      <a:pt x="59" y="86"/>
                    </a:lnTo>
                    <a:lnTo>
                      <a:pt x="70" y="80"/>
                    </a:lnTo>
                    <a:lnTo>
                      <a:pt x="76" y="75"/>
                    </a:lnTo>
                    <a:lnTo>
                      <a:pt x="80" y="70"/>
                    </a:lnTo>
                    <a:lnTo>
                      <a:pt x="82" y="63"/>
                    </a:lnTo>
                    <a:lnTo>
                      <a:pt x="86" y="53"/>
                    </a:lnTo>
                    <a:lnTo>
                      <a:pt x="86" y="42"/>
                    </a:lnTo>
                    <a:lnTo>
                      <a:pt x="90" y="42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59" name="Freeform 1831">
                <a:extLst>
                  <a:ext uri="{FF2B5EF4-FFF2-40B4-BE49-F238E27FC236}">
                    <a16:creationId xmlns:a16="http://schemas.microsoft.com/office/drawing/2014/main" id="{9051CD0B-1598-450E-98DB-03C8B343B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239"/>
                <a:ext cx="29" cy="30"/>
              </a:xfrm>
              <a:custGeom>
                <a:avLst/>
                <a:gdLst>
                  <a:gd name="T0" fmla="*/ 85 w 85"/>
                  <a:gd name="T1" fmla="*/ 35 h 90"/>
                  <a:gd name="T2" fmla="*/ 79 w 85"/>
                  <a:gd name="T3" fmla="*/ 19 h 90"/>
                  <a:gd name="T4" fmla="*/ 69 w 85"/>
                  <a:gd name="T5" fmla="*/ 10 h 90"/>
                  <a:gd name="T6" fmla="*/ 52 w 85"/>
                  <a:gd name="T7" fmla="*/ 2 h 90"/>
                  <a:gd name="T8" fmla="*/ 35 w 85"/>
                  <a:gd name="T9" fmla="*/ 2 h 90"/>
                  <a:gd name="T10" fmla="*/ 19 w 85"/>
                  <a:gd name="T11" fmla="*/ 10 h 90"/>
                  <a:gd name="T12" fmla="*/ 6 w 85"/>
                  <a:gd name="T13" fmla="*/ 19 h 90"/>
                  <a:gd name="T14" fmla="*/ 0 w 85"/>
                  <a:gd name="T15" fmla="*/ 35 h 90"/>
                  <a:gd name="T16" fmla="*/ 0 w 85"/>
                  <a:gd name="T17" fmla="*/ 53 h 90"/>
                  <a:gd name="T18" fmla="*/ 6 w 85"/>
                  <a:gd name="T19" fmla="*/ 70 h 90"/>
                  <a:gd name="T20" fmla="*/ 19 w 85"/>
                  <a:gd name="T21" fmla="*/ 80 h 90"/>
                  <a:gd name="T22" fmla="*/ 35 w 85"/>
                  <a:gd name="T23" fmla="*/ 86 h 90"/>
                  <a:gd name="T24" fmla="*/ 52 w 85"/>
                  <a:gd name="T25" fmla="*/ 86 h 90"/>
                  <a:gd name="T26" fmla="*/ 69 w 85"/>
                  <a:gd name="T27" fmla="*/ 80 h 90"/>
                  <a:gd name="T28" fmla="*/ 79 w 85"/>
                  <a:gd name="T29" fmla="*/ 70 h 90"/>
                  <a:gd name="T30" fmla="*/ 85 w 85"/>
                  <a:gd name="T31" fmla="*/ 53 h 90"/>
                  <a:gd name="T32" fmla="*/ 85 w 85"/>
                  <a:gd name="T33" fmla="*/ 35 h 90"/>
                  <a:gd name="T34" fmla="*/ 79 w 85"/>
                  <a:gd name="T35" fmla="*/ 19 h 90"/>
                  <a:gd name="T36" fmla="*/ 65 w 85"/>
                  <a:gd name="T37" fmla="*/ 10 h 90"/>
                  <a:gd name="T38" fmla="*/ 52 w 85"/>
                  <a:gd name="T39" fmla="*/ 2 h 90"/>
                  <a:gd name="T40" fmla="*/ 35 w 85"/>
                  <a:gd name="T41" fmla="*/ 2 h 90"/>
                  <a:gd name="T42" fmla="*/ 19 w 85"/>
                  <a:gd name="T43" fmla="*/ 10 h 90"/>
                  <a:gd name="T44" fmla="*/ 10 w 85"/>
                  <a:gd name="T45" fmla="*/ 19 h 90"/>
                  <a:gd name="T46" fmla="*/ 2 w 85"/>
                  <a:gd name="T47" fmla="*/ 35 h 90"/>
                  <a:gd name="T48" fmla="*/ 2 w 85"/>
                  <a:gd name="T49" fmla="*/ 53 h 90"/>
                  <a:gd name="T50" fmla="*/ 10 w 85"/>
                  <a:gd name="T51" fmla="*/ 65 h 90"/>
                  <a:gd name="T52" fmla="*/ 19 w 85"/>
                  <a:gd name="T53" fmla="*/ 80 h 90"/>
                  <a:gd name="T54" fmla="*/ 35 w 85"/>
                  <a:gd name="T55" fmla="*/ 86 h 90"/>
                  <a:gd name="T56" fmla="*/ 52 w 85"/>
                  <a:gd name="T57" fmla="*/ 86 h 90"/>
                  <a:gd name="T58" fmla="*/ 65 w 85"/>
                  <a:gd name="T59" fmla="*/ 80 h 90"/>
                  <a:gd name="T60" fmla="*/ 79 w 85"/>
                  <a:gd name="T61" fmla="*/ 65 h 90"/>
                  <a:gd name="T62" fmla="*/ 85 w 85"/>
                  <a:gd name="T63" fmla="*/ 5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90">
                    <a:moveTo>
                      <a:pt x="85" y="42"/>
                    </a:moveTo>
                    <a:lnTo>
                      <a:pt x="85" y="35"/>
                    </a:lnTo>
                    <a:lnTo>
                      <a:pt x="82" y="26"/>
                    </a:lnTo>
                    <a:lnTo>
                      <a:pt x="79" y="19"/>
                    </a:lnTo>
                    <a:lnTo>
                      <a:pt x="75" y="13"/>
                    </a:lnTo>
                    <a:lnTo>
                      <a:pt x="69" y="10"/>
                    </a:lnTo>
                    <a:lnTo>
                      <a:pt x="59" y="2"/>
                    </a:lnTo>
                    <a:lnTo>
                      <a:pt x="52" y="2"/>
                    </a:lnTo>
                    <a:lnTo>
                      <a:pt x="42" y="0"/>
                    </a:lnTo>
                    <a:lnTo>
                      <a:pt x="35" y="2"/>
                    </a:lnTo>
                    <a:lnTo>
                      <a:pt x="25" y="2"/>
                    </a:lnTo>
                    <a:lnTo>
                      <a:pt x="19" y="10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6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6" y="70"/>
                    </a:lnTo>
                    <a:lnTo>
                      <a:pt x="12" y="75"/>
                    </a:lnTo>
                    <a:lnTo>
                      <a:pt x="19" y="80"/>
                    </a:lnTo>
                    <a:lnTo>
                      <a:pt x="25" y="86"/>
                    </a:lnTo>
                    <a:lnTo>
                      <a:pt x="35" y="86"/>
                    </a:lnTo>
                    <a:lnTo>
                      <a:pt x="42" y="90"/>
                    </a:lnTo>
                    <a:lnTo>
                      <a:pt x="52" y="86"/>
                    </a:lnTo>
                    <a:lnTo>
                      <a:pt x="59" y="86"/>
                    </a:lnTo>
                    <a:lnTo>
                      <a:pt x="69" y="80"/>
                    </a:lnTo>
                    <a:lnTo>
                      <a:pt x="75" y="75"/>
                    </a:lnTo>
                    <a:lnTo>
                      <a:pt x="79" y="70"/>
                    </a:lnTo>
                    <a:lnTo>
                      <a:pt x="82" y="63"/>
                    </a:lnTo>
                    <a:lnTo>
                      <a:pt x="85" y="53"/>
                    </a:lnTo>
                    <a:lnTo>
                      <a:pt x="85" y="42"/>
                    </a:lnTo>
                    <a:lnTo>
                      <a:pt x="85" y="35"/>
                    </a:lnTo>
                    <a:lnTo>
                      <a:pt x="82" y="30"/>
                    </a:lnTo>
                    <a:lnTo>
                      <a:pt x="79" y="19"/>
                    </a:lnTo>
                    <a:lnTo>
                      <a:pt x="73" y="16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5" y="2"/>
                    </a:lnTo>
                    <a:lnTo>
                      <a:pt x="25" y="6"/>
                    </a:lnTo>
                    <a:lnTo>
                      <a:pt x="19" y="10"/>
                    </a:lnTo>
                    <a:lnTo>
                      <a:pt x="12" y="16"/>
                    </a:lnTo>
                    <a:lnTo>
                      <a:pt x="10" y="19"/>
                    </a:lnTo>
                    <a:lnTo>
                      <a:pt x="6" y="30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2" y="73"/>
                    </a:lnTo>
                    <a:lnTo>
                      <a:pt x="19" y="80"/>
                    </a:lnTo>
                    <a:lnTo>
                      <a:pt x="25" y="82"/>
                    </a:lnTo>
                    <a:lnTo>
                      <a:pt x="35" y="86"/>
                    </a:lnTo>
                    <a:lnTo>
                      <a:pt x="42" y="86"/>
                    </a:lnTo>
                    <a:lnTo>
                      <a:pt x="52" y="86"/>
                    </a:lnTo>
                    <a:lnTo>
                      <a:pt x="59" y="82"/>
                    </a:lnTo>
                    <a:lnTo>
                      <a:pt x="65" y="80"/>
                    </a:lnTo>
                    <a:lnTo>
                      <a:pt x="73" y="73"/>
                    </a:lnTo>
                    <a:lnTo>
                      <a:pt x="79" y="65"/>
                    </a:lnTo>
                    <a:lnTo>
                      <a:pt x="82" y="59"/>
                    </a:lnTo>
                    <a:lnTo>
                      <a:pt x="85" y="53"/>
                    </a:ln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0" name="Freeform 1832">
                <a:extLst>
                  <a:ext uri="{FF2B5EF4-FFF2-40B4-BE49-F238E27FC236}">
                    <a16:creationId xmlns:a16="http://schemas.microsoft.com/office/drawing/2014/main" id="{0F7E6D5B-FFFF-4F71-B707-2D991445B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239"/>
                <a:ext cx="27" cy="28"/>
              </a:xfrm>
              <a:custGeom>
                <a:avLst/>
                <a:gdLst>
                  <a:gd name="T0" fmla="*/ 82 w 82"/>
                  <a:gd name="T1" fmla="*/ 33 h 83"/>
                  <a:gd name="T2" fmla="*/ 76 w 82"/>
                  <a:gd name="T3" fmla="*/ 17 h 83"/>
                  <a:gd name="T4" fmla="*/ 62 w 82"/>
                  <a:gd name="T5" fmla="*/ 8 h 83"/>
                  <a:gd name="T6" fmla="*/ 49 w 82"/>
                  <a:gd name="T7" fmla="*/ 0 h 83"/>
                  <a:gd name="T8" fmla="*/ 32 w 82"/>
                  <a:gd name="T9" fmla="*/ 0 h 83"/>
                  <a:gd name="T10" fmla="*/ 16 w 82"/>
                  <a:gd name="T11" fmla="*/ 8 h 83"/>
                  <a:gd name="T12" fmla="*/ 7 w 82"/>
                  <a:gd name="T13" fmla="*/ 17 h 83"/>
                  <a:gd name="T14" fmla="*/ 0 w 82"/>
                  <a:gd name="T15" fmla="*/ 33 h 83"/>
                  <a:gd name="T16" fmla="*/ 0 w 82"/>
                  <a:gd name="T17" fmla="*/ 50 h 83"/>
                  <a:gd name="T18" fmla="*/ 7 w 82"/>
                  <a:gd name="T19" fmla="*/ 63 h 83"/>
                  <a:gd name="T20" fmla="*/ 16 w 82"/>
                  <a:gd name="T21" fmla="*/ 77 h 83"/>
                  <a:gd name="T22" fmla="*/ 32 w 82"/>
                  <a:gd name="T23" fmla="*/ 83 h 83"/>
                  <a:gd name="T24" fmla="*/ 49 w 82"/>
                  <a:gd name="T25" fmla="*/ 83 h 83"/>
                  <a:gd name="T26" fmla="*/ 62 w 82"/>
                  <a:gd name="T27" fmla="*/ 77 h 83"/>
                  <a:gd name="T28" fmla="*/ 76 w 82"/>
                  <a:gd name="T29" fmla="*/ 63 h 83"/>
                  <a:gd name="T30" fmla="*/ 82 w 82"/>
                  <a:gd name="T31" fmla="*/ 50 h 83"/>
                  <a:gd name="T32" fmla="*/ 79 w 82"/>
                  <a:gd name="T33" fmla="*/ 40 h 83"/>
                  <a:gd name="T34" fmla="*/ 76 w 82"/>
                  <a:gd name="T35" fmla="*/ 27 h 83"/>
                  <a:gd name="T36" fmla="*/ 70 w 82"/>
                  <a:gd name="T37" fmla="*/ 14 h 83"/>
                  <a:gd name="T38" fmla="*/ 56 w 82"/>
                  <a:gd name="T39" fmla="*/ 3 h 83"/>
                  <a:gd name="T40" fmla="*/ 39 w 82"/>
                  <a:gd name="T41" fmla="*/ 3 h 83"/>
                  <a:gd name="T42" fmla="*/ 26 w 82"/>
                  <a:gd name="T43" fmla="*/ 3 h 83"/>
                  <a:gd name="T44" fmla="*/ 13 w 82"/>
                  <a:gd name="T45" fmla="*/ 14 h 83"/>
                  <a:gd name="T46" fmla="*/ 2 w 82"/>
                  <a:gd name="T47" fmla="*/ 27 h 83"/>
                  <a:gd name="T48" fmla="*/ 0 w 82"/>
                  <a:gd name="T49" fmla="*/ 40 h 83"/>
                  <a:gd name="T50" fmla="*/ 2 w 82"/>
                  <a:gd name="T51" fmla="*/ 57 h 83"/>
                  <a:gd name="T52" fmla="*/ 13 w 82"/>
                  <a:gd name="T53" fmla="*/ 70 h 83"/>
                  <a:gd name="T54" fmla="*/ 26 w 82"/>
                  <a:gd name="T55" fmla="*/ 77 h 83"/>
                  <a:gd name="T56" fmla="*/ 39 w 82"/>
                  <a:gd name="T57" fmla="*/ 80 h 83"/>
                  <a:gd name="T58" fmla="*/ 56 w 82"/>
                  <a:gd name="T59" fmla="*/ 77 h 83"/>
                  <a:gd name="T60" fmla="*/ 70 w 82"/>
                  <a:gd name="T61" fmla="*/ 70 h 83"/>
                  <a:gd name="T62" fmla="*/ 76 w 82"/>
                  <a:gd name="T63" fmla="*/ 57 h 83"/>
                  <a:gd name="T64" fmla="*/ 79 w 82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3"/>
                    </a:lnTo>
                    <a:lnTo>
                      <a:pt x="79" y="27"/>
                    </a:lnTo>
                    <a:lnTo>
                      <a:pt x="76" y="17"/>
                    </a:lnTo>
                    <a:lnTo>
                      <a:pt x="70" y="14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3" y="3"/>
                    </a:lnTo>
                    <a:lnTo>
                      <a:pt x="16" y="8"/>
                    </a:lnTo>
                    <a:lnTo>
                      <a:pt x="9" y="14"/>
                    </a:lnTo>
                    <a:lnTo>
                      <a:pt x="7" y="17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7" y="63"/>
                    </a:lnTo>
                    <a:lnTo>
                      <a:pt x="9" y="70"/>
                    </a:lnTo>
                    <a:lnTo>
                      <a:pt x="16" y="77"/>
                    </a:lnTo>
                    <a:lnTo>
                      <a:pt x="23" y="80"/>
                    </a:lnTo>
                    <a:lnTo>
                      <a:pt x="32" y="83"/>
                    </a:lnTo>
                    <a:lnTo>
                      <a:pt x="39" y="83"/>
                    </a:lnTo>
                    <a:lnTo>
                      <a:pt x="49" y="83"/>
                    </a:lnTo>
                    <a:lnTo>
                      <a:pt x="56" y="80"/>
                    </a:lnTo>
                    <a:lnTo>
                      <a:pt x="62" y="77"/>
                    </a:lnTo>
                    <a:lnTo>
                      <a:pt x="70" y="70"/>
                    </a:lnTo>
                    <a:lnTo>
                      <a:pt x="76" y="63"/>
                    </a:lnTo>
                    <a:lnTo>
                      <a:pt x="79" y="57"/>
                    </a:lnTo>
                    <a:lnTo>
                      <a:pt x="82" y="50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9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70" y="14"/>
                    </a:lnTo>
                    <a:lnTo>
                      <a:pt x="62" y="10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39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7" y="63"/>
                    </a:lnTo>
                    <a:lnTo>
                      <a:pt x="13" y="70"/>
                    </a:lnTo>
                    <a:lnTo>
                      <a:pt x="19" y="73"/>
                    </a:lnTo>
                    <a:lnTo>
                      <a:pt x="26" y="77"/>
                    </a:lnTo>
                    <a:lnTo>
                      <a:pt x="32" y="80"/>
                    </a:lnTo>
                    <a:lnTo>
                      <a:pt x="39" y="80"/>
                    </a:lnTo>
                    <a:lnTo>
                      <a:pt x="49" y="80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70" y="70"/>
                    </a:lnTo>
                    <a:lnTo>
                      <a:pt x="72" y="63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79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1" name="Freeform 1833">
                <a:extLst>
                  <a:ext uri="{FF2B5EF4-FFF2-40B4-BE49-F238E27FC236}">
                    <a16:creationId xmlns:a16="http://schemas.microsoft.com/office/drawing/2014/main" id="{9D6A9FC2-18DF-44BD-B8A3-FE45F920E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240"/>
                <a:ext cx="27" cy="26"/>
              </a:xfrm>
              <a:custGeom>
                <a:avLst/>
                <a:gdLst>
                  <a:gd name="T0" fmla="*/ 80 w 80"/>
                  <a:gd name="T1" fmla="*/ 30 h 77"/>
                  <a:gd name="T2" fmla="*/ 73 w 80"/>
                  <a:gd name="T3" fmla="*/ 17 h 77"/>
                  <a:gd name="T4" fmla="*/ 63 w 80"/>
                  <a:gd name="T5" fmla="*/ 7 h 77"/>
                  <a:gd name="T6" fmla="*/ 50 w 80"/>
                  <a:gd name="T7" fmla="*/ 0 h 77"/>
                  <a:gd name="T8" fmla="*/ 33 w 80"/>
                  <a:gd name="T9" fmla="*/ 0 h 77"/>
                  <a:gd name="T10" fmla="*/ 20 w 80"/>
                  <a:gd name="T11" fmla="*/ 7 h 77"/>
                  <a:gd name="T12" fmla="*/ 8 w 80"/>
                  <a:gd name="T13" fmla="*/ 17 h 77"/>
                  <a:gd name="T14" fmla="*/ 4 w 80"/>
                  <a:gd name="T15" fmla="*/ 30 h 77"/>
                  <a:gd name="T16" fmla="*/ 4 w 80"/>
                  <a:gd name="T17" fmla="*/ 47 h 77"/>
                  <a:gd name="T18" fmla="*/ 8 w 80"/>
                  <a:gd name="T19" fmla="*/ 60 h 77"/>
                  <a:gd name="T20" fmla="*/ 20 w 80"/>
                  <a:gd name="T21" fmla="*/ 70 h 77"/>
                  <a:gd name="T22" fmla="*/ 33 w 80"/>
                  <a:gd name="T23" fmla="*/ 77 h 77"/>
                  <a:gd name="T24" fmla="*/ 50 w 80"/>
                  <a:gd name="T25" fmla="*/ 77 h 77"/>
                  <a:gd name="T26" fmla="*/ 63 w 80"/>
                  <a:gd name="T27" fmla="*/ 70 h 77"/>
                  <a:gd name="T28" fmla="*/ 73 w 80"/>
                  <a:gd name="T29" fmla="*/ 60 h 77"/>
                  <a:gd name="T30" fmla="*/ 80 w 80"/>
                  <a:gd name="T31" fmla="*/ 47 h 77"/>
                  <a:gd name="T32" fmla="*/ 77 w 80"/>
                  <a:gd name="T33" fmla="*/ 30 h 77"/>
                  <a:gd name="T34" fmla="*/ 73 w 80"/>
                  <a:gd name="T35" fmla="*/ 17 h 77"/>
                  <a:gd name="T36" fmla="*/ 63 w 80"/>
                  <a:gd name="T37" fmla="*/ 7 h 77"/>
                  <a:gd name="T38" fmla="*/ 50 w 80"/>
                  <a:gd name="T39" fmla="*/ 0 h 77"/>
                  <a:gd name="T40" fmla="*/ 33 w 80"/>
                  <a:gd name="T41" fmla="*/ 0 h 77"/>
                  <a:gd name="T42" fmla="*/ 20 w 80"/>
                  <a:gd name="T43" fmla="*/ 7 h 77"/>
                  <a:gd name="T44" fmla="*/ 10 w 80"/>
                  <a:gd name="T45" fmla="*/ 17 h 77"/>
                  <a:gd name="T46" fmla="*/ 4 w 80"/>
                  <a:gd name="T47" fmla="*/ 30 h 77"/>
                  <a:gd name="T48" fmla="*/ 4 w 80"/>
                  <a:gd name="T49" fmla="*/ 47 h 77"/>
                  <a:gd name="T50" fmla="*/ 10 w 80"/>
                  <a:gd name="T51" fmla="*/ 60 h 77"/>
                  <a:gd name="T52" fmla="*/ 20 w 80"/>
                  <a:gd name="T53" fmla="*/ 70 h 77"/>
                  <a:gd name="T54" fmla="*/ 33 w 80"/>
                  <a:gd name="T55" fmla="*/ 77 h 77"/>
                  <a:gd name="T56" fmla="*/ 50 w 80"/>
                  <a:gd name="T57" fmla="*/ 77 h 77"/>
                  <a:gd name="T58" fmla="*/ 63 w 80"/>
                  <a:gd name="T59" fmla="*/ 70 h 77"/>
                  <a:gd name="T60" fmla="*/ 73 w 80"/>
                  <a:gd name="T61" fmla="*/ 60 h 77"/>
                  <a:gd name="T62" fmla="*/ 77 w 80"/>
                  <a:gd name="T63" fmla="*/ 4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77">
                    <a:moveTo>
                      <a:pt x="80" y="37"/>
                    </a:moveTo>
                    <a:lnTo>
                      <a:pt x="80" y="30"/>
                    </a:lnTo>
                    <a:lnTo>
                      <a:pt x="77" y="24"/>
                    </a:lnTo>
                    <a:lnTo>
                      <a:pt x="73" y="17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8" y="17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0" y="37"/>
                    </a:lnTo>
                    <a:lnTo>
                      <a:pt x="4" y="47"/>
                    </a:lnTo>
                    <a:lnTo>
                      <a:pt x="4" y="54"/>
                    </a:lnTo>
                    <a:lnTo>
                      <a:pt x="8" y="60"/>
                    </a:lnTo>
                    <a:lnTo>
                      <a:pt x="14" y="67"/>
                    </a:lnTo>
                    <a:lnTo>
                      <a:pt x="20" y="70"/>
                    </a:lnTo>
                    <a:lnTo>
                      <a:pt x="27" y="74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50" y="77"/>
                    </a:lnTo>
                    <a:lnTo>
                      <a:pt x="57" y="74"/>
                    </a:lnTo>
                    <a:lnTo>
                      <a:pt x="63" y="70"/>
                    </a:lnTo>
                    <a:lnTo>
                      <a:pt x="71" y="67"/>
                    </a:lnTo>
                    <a:lnTo>
                      <a:pt x="73" y="60"/>
                    </a:lnTo>
                    <a:lnTo>
                      <a:pt x="77" y="54"/>
                    </a:lnTo>
                    <a:lnTo>
                      <a:pt x="80" y="47"/>
                    </a:lnTo>
                    <a:lnTo>
                      <a:pt x="80" y="37"/>
                    </a:lnTo>
                    <a:lnTo>
                      <a:pt x="77" y="30"/>
                    </a:lnTo>
                    <a:lnTo>
                      <a:pt x="77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3" y="7"/>
                    </a:lnTo>
                    <a:lnTo>
                      <a:pt x="57" y="5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5"/>
                    </a:lnTo>
                    <a:lnTo>
                      <a:pt x="20" y="7"/>
                    </a:lnTo>
                    <a:lnTo>
                      <a:pt x="14" y="11"/>
                    </a:lnTo>
                    <a:lnTo>
                      <a:pt x="10" y="17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4" y="37"/>
                    </a:lnTo>
                    <a:lnTo>
                      <a:pt x="4" y="47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4" y="64"/>
                    </a:lnTo>
                    <a:lnTo>
                      <a:pt x="20" y="70"/>
                    </a:lnTo>
                    <a:lnTo>
                      <a:pt x="27" y="74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50" y="77"/>
                    </a:lnTo>
                    <a:lnTo>
                      <a:pt x="57" y="74"/>
                    </a:lnTo>
                    <a:lnTo>
                      <a:pt x="63" y="70"/>
                    </a:lnTo>
                    <a:lnTo>
                      <a:pt x="67" y="64"/>
                    </a:lnTo>
                    <a:lnTo>
                      <a:pt x="73" y="60"/>
                    </a:lnTo>
                    <a:lnTo>
                      <a:pt x="77" y="54"/>
                    </a:lnTo>
                    <a:lnTo>
                      <a:pt x="77" y="47"/>
                    </a:lnTo>
                    <a:lnTo>
                      <a:pt x="80" y="37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2" name="Freeform 1834">
                <a:extLst>
                  <a:ext uri="{FF2B5EF4-FFF2-40B4-BE49-F238E27FC236}">
                    <a16:creationId xmlns:a16="http://schemas.microsoft.com/office/drawing/2014/main" id="{1F17AE2B-1A1A-4930-9942-18D4B1D72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240"/>
                <a:ext cx="26" cy="26"/>
              </a:xfrm>
              <a:custGeom>
                <a:avLst/>
                <a:gdLst>
                  <a:gd name="T0" fmla="*/ 74 w 77"/>
                  <a:gd name="T1" fmla="*/ 30 h 77"/>
                  <a:gd name="T2" fmla="*/ 70 w 77"/>
                  <a:gd name="T3" fmla="*/ 17 h 77"/>
                  <a:gd name="T4" fmla="*/ 60 w 77"/>
                  <a:gd name="T5" fmla="*/ 7 h 77"/>
                  <a:gd name="T6" fmla="*/ 47 w 77"/>
                  <a:gd name="T7" fmla="*/ 0 h 77"/>
                  <a:gd name="T8" fmla="*/ 30 w 77"/>
                  <a:gd name="T9" fmla="*/ 0 h 77"/>
                  <a:gd name="T10" fmla="*/ 17 w 77"/>
                  <a:gd name="T11" fmla="*/ 7 h 77"/>
                  <a:gd name="T12" fmla="*/ 7 w 77"/>
                  <a:gd name="T13" fmla="*/ 17 h 77"/>
                  <a:gd name="T14" fmla="*/ 0 w 77"/>
                  <a:gd name="T15" fmla="*/ 30 h 77"/>
                  <a:gd name="T16" fmla="*/ 0 w 77"/>
                  <a:gd name="T17" fmla="*/ 47 h 77"/>
                  <a:gd name="T18" fmla="*/ 7 w 77"/>
                  <a:gd name="T19" fmla="*/ 60 h 77"/>
                  <a:gd name="T20" fmla="*/ 17 w 77"/>
                  <a:gd name="T21" fmla="*/ 70 h 77"/>
                  <a:gd name="T22" fmla="*/ 30 w 77"/>
                  <a:gd name="T23" fmla="*/ 77 h 77"/>
                  <a:gd name="T24" fmla="*/ 47 w 77"/>
                  <a:gd name="T25" fmla="*/ 77 h 77"/>
                  <a:gd name="T26" fmla="*/ 60 w 77"/>
                  <a:gd name="T27" fmla="*/ 70 h 77"/>
                  <a:gd name="T28" fmla="*/ 70 w 77"/>
                  <a:gd name="T29" fmla="*/ 60 h 77"/>
                  <a:gd name="T30" fmla="*/ 74 w 77"/>
                  <a:gd name="T31" fmla="*/ 47 h 77"/>
                  <a:gd name="T32" fmla="*/ 74 w 77"/>
                  <a:gd name="T33" fmla="*/ 37 h 77"/>
                  <a:gd name="T34" fmla="*/ 70 w 77"/>
                  <a:gd name="T35" fmla="*/ 24 h 77"/>
                  <a:gd name="T36" fmla="*/ 64 w 77"/>
                  <a:gd name="T37" fmla="*/ 14 h 77"/>
                  <a:gd name="T38" fmla="*/ 54 w 77"/>
                  <a:gd name="T39" fmla="*/ 7 h 77"/>
                  <a:gd name="T40" fmla="*/ 37 w 77"/>
                  <a:gd name="T41" fmla="*/ 5 h 77"/>
                  <a:gd name="T42" fmla="*/ 24 w 77"/>
                  <a:gd name="T43" fmla="*/ 7 h 77"/>
                  <a:gd name="T44" fmla="*/ 14 w 77"/>
                  <a:gd name="T45" fmla="*/ 14 h 77"/>
                  <a:gd name="T46" fmla="*/ 5 w 77"/>
                  <a:gd name="T47" fmla="*/ 24 h 77"/>
                  <a:gd name="T48" fmla="*/ 5 w 77"/>
                  <a:gd name="T49" fmla="*/ 37 h 77"/>
                  <a:gd name="T50" fmla="*/ 5 w 77"/>
                  <a:gd name="T51" fmla="*/ 54 h 77"/>
                  <a:gd name="T52" fmla="*/ 14 w 77"/>
                  <a:gd name="T53" fmla="*/ 64 h 77"/>
                  <a:gd name="T54" fmla="*/ 24 w 77"/>
                  <a:gd name="T55" fmla="*/ 70 h 77"/>
                  <a:gd name="T56" fmla="*/ 37 w 77"/>
                  <a:gd name="T57" fmla="*/ 74 h 77"/>
                  <a:gd name="T58" fmla="*/ 54 w 77"/>
                  <a:gd name="T59" fmla="*/ 70 h 77"/>
                  <a:gd name="T60" fmla="*/ 64 w 77"/>
                  <a:gd name="T61" fmla="*/ 64 h 77"/>
                  <a:gd name="T62" fmla="*/ 70 w 77"/>
                  <a:gd name="T63" fmla="*/ 54 h 77"/>
                  <a:gd name="T64" fmla="*/ 74 w 77"/>
                  <a:gd name="T65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37"/>
                    </a:moveTo>
                    <a:lnTo>
                      <a:pt x="74" y="30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4" y="11"/>
                    </a:lnTo>
                    <a:lnTo>
                      <a:pt x="60" y="7"/>
                    </a:lnTo>
                    <a:lnTo>
                      <a:pt x="54" y="5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4" y="5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5" y="54"/>
                    </a:lnTo>
                    <a:lnTo>
                      <a:pt x="7" y="60"/>
                    </a:lnTo>
                    <a:lnTo>
                      <a:pt x="11" y="64"/>
                    </a:lnTo>
                    <a:lnTo>
                      <a:pt x="17" y="70"/>
                    </a:lnTo>
                    <a:lnTo>
                      <a:pt x="24" y="74"/>
                    </a:lnTo>
                    <a:lnTo>
                      <a:pt x="30" y="77"/>
                    </a:lnTo>
                    <a:lnTo>
                      <a:pt x="37" y="77"/>
                    </a:lnTo>
                    <a:lnTo>
                      <a:pt x="47" y="77"/>
                    </a:lnTo>
                    <a:lnTo>
                      <a:pt x="54" y="74"/>
                    </a:lnTo>
                    <a:lnTo>
                      <a:pt x="60" y="70"/>
                    </a:lnTo>
                    <a:lnTo>
                      <a:pt x="64" y="64"/>
                    </a:lnTo>
                    <a:lnTo>
                      <a:pt x="70" y="60"/>
                    </a:lnTo>
                    <a:lnTo>
                      <a:pt x="74" y="54"/>
                    </a:lnTo>
                    <a:lnTo>
                      <a:pt x="74" y="47"/>
                    </a:lnTo>
                    <a:lnTo>
                      <a:pt x="77" y="37"/>
                    </a:lnTo>
                    <a:lnTo>
                      <a:pt x="74" y="37"/>
                    </a:lnTo>
                    <a:lnTo>
                      <a:pt x="74" y="30"/>
                    </a:lnTo>
                    <a:lnTo>
                      <a:pt x="70" y="24"/>
                    </a:lnTo>
                    <a:lnTo>
                      <a:pt x="68" y="17"/>
                    </a:lnTo>
                    <a:lnTo>
                      <a:pt x="64" y="14"/>
                    </a:lnTo>
                    <a:lnTo>
                      <a:pt x="57" y="11"/>
                    </a:lnTo>
                    <a:lnTo>
                      <a:pt x="54" y="7"/>
                    </a:lnTo>
                    <a:lnTo>
                      <a:pt x="47" y="5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4" y="7"/>
                    </a:lnTo>
                    <a:lnTo>
                      <a:pt x="17" y="11"/>
                    </a:lnTo>
                    <a:lnTo>
                      <a:pt x="14" y="14"/>
                    </a:lnTo>
                    <a:lnTo>
                      <a:pt x="7" y="17"/>
                    </a:lnTo>
                    <a:lnTo>
                      <a:pt x="5" y="24"/>
                    </a:lnTo>
                    <a:lnTo>
                      <a:pt x="5" y="30"/>
                    </a:lnTo>
                    <a:lnTo>
                      <a:pt x="5" y="37"/>
                    </a:lnTo>
                    <a:lnTo>
                      <a:pt x="5" y="47"/>
                    </a:lnTo>
                    <a:lnTo>
                      <a:pt x="5" y="54"/>
                    </a:lnTo>
                    <a:lnTo>
                      <a:pt x="7" y="57"/>
                    </a:lnTo>
                    <a:lnTo>
                      <a:pt x="14" y="64"/>
                    </a:lnTo>
                    <a:lnTo>
                      <a:pt x="17" y="67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7" y="74"/>
                    </a:lnTo>
                    <a:lnTo>
                      <a:pt x="47" y="74"/>
                    </a:lnTo>
                    <a:lnTo>
                      <a:pt x="54" y="70"/>
                    </a:lnTo>
                    <a:lnTo>
                      <a:pt x="57" y="67"/>
                    </a:lnTo>
                    <a:lnTo>
                      <a:pt x="64" y="64"/>
                    </a:lnTo>
                    <a:lnTo>
                      <a:pt x="68" y="57"/>
                    </a:lnTo>
                    <a:lnTo>
                      <a:pt x="70" y="54"/>
                    </a:lnTo>
                    <a:lnTo>
                      <a:pt x="74" y="47"/>
                    </a:lnTo>
                    <a:lnTo>
                      <a:pt x="74" y="37"/>
                    </a:lnTo>
                    <a:lnTo>
                      <a:pt x="77" y="37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3" name="Freeform 1835">
                <a:extLst>
                  <a:ext uri="{FF2B5EF4-FFF2-40B4-BE49-F238E27FC236}">
                    <a16:creationId xmlns:a16="http://schemas.microsoft.com/office/drawing/2014/main" id="{A3118B1F-8B01-4D20-8E14-0D89B714F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2242"/>
                <a:ext cx="23" cy="23"/>
              </a:xfrm>
              <a:custGeom>
                <a:avLst/>
                <a:gdLst>
                  <a:gd name="T0" fmla="*/ 70 w 70"/>
                  <a:gd name="T1" fmla="*/ 26 h 70"/>
                  <a:gd name="T2" fmla="*/ 63 w 70"/>
                  <a:gd name="T3" fmla="*/ 13 h 70"/>
                  <a:gd name="T4" fmla="*/ 53 w 70"/>
                  <a:gd name="T5" fmla="*/ 6 h 70"/>
                  <a:gd name="T6" fmla="*/ 43 w 70"/>
                  <a:gd name="T7" fmla="*/ 0 h 70"/>
                  <a:gd name="T8" fmla="*/ 26 w 70"/>
                  <a:gd name="T9" fmla="*/ 0 h 70"/>
                  <a:gd name="T10" fmla="*/ 13 w 70"/>
                  <a:gd name="T11" fmla="*/ 6 h 70"/>
                  <a:gd name="T12" fmla="*/ 3 w 70"/>
                  <a:gd name="T13" fmla="*/ 13 h 70"/>
                  <a:gd name="T14" fmla="*/ 0 w 70"/>
                  <a:gd name="T15" fmla="*/ 26 h 70"/>
                  <a:gd name="T16" fmla="*/ 0 w 70"/>
                  <a:gd name="T17" fmla="*/ 43 h 70"/>
                  <a:gd name="T18" fmla="*/ 3 w 70"/>
                  <a:gd name="T19" fmla="*/ 53 h 70"/>
                  <a:gd name="T20" fmla="*/ 13 w 70"/>
                  <a:gd name="T21" fmla="*/ 63 h 70"/>
                  <a:gd name="T22" fmla="*/ 26 w 70"/>
                  <a:gd name="T23" fmla="*/ 70 h 70"/>
                  <a:gd name="T24" fmla="*/ 43 w 70"/>
                  <a:gd name="T25" fmla="*/ 70 h 70"/>
                  <a:gd name="T26" fmla="*/ 53 w 70"/>
                  <a:gd name="T27" fmla="*/ 63 h 70"/>
                  <a:gd name="T28" fmla="*/ 63 w 70"/>
                  <a:gd name="T29" fmla="*/ 53 h 70"/>
                  <a:gd name="T30" fmla="*/ 70 w 70"/>
                  <a:gd name="T31" fmla="*/ 43 h 70"/>
                  <a:gd name="T32" fmla="*/ 66 w 70"/>
                  <a:gd name="T33" fmla="*/ 26 h 70"/>
                  <a:gd name="T34" fmla="*/ 63 w 70"/>
                  <a:gd name="T35" fmla="*/ 17 h 70"/>
                  <a:gd name="T36" fmla="*/ 53 w 70"/>
                  <a:gd name="T37" fmla="*/ 6 h 70"/>
                  <a:gd name="T38" fmla="*/ 40 w 70"/>
                  <a:gd name="T39" fmla="*/ 3 h 70"/>
                  <a:gd name="T40" fmla="*/ 26 w 70"/>
                  <a:gd name="T41" fmla="*/ 3 h 70"/>
                  <a:gd name="T42" fmla="*/ 17 w 70"/>
                  <a:gd name="T43" fmla="*/ 6 h 70"/>
                  <a:gd name="T44" fmla="*/ 6 w 70"/>
                  <a:gd name="T45" fmla="*/ 17 h 70"/>
                  <a:gd name="T46" fmla="*/ 0 w 70"/>
                  <a:gd name="T47" fmla="*/ 26 h 70"/>
                  <a:gd name="T48" fmla="*/ 0 w 70"/>
                  <a:gd name="T49" fmla="*/ 43 h 70"/>
                  <a:gd name="T50" fmla="*/ 6 w 70"/>
                  <a:gd name="T51" fmla="*/ 53 h 70"/>
                  <a:gd name="T52" fmla="*/ 17 w 70"/>
                  <a:gd name="T53" fmla="*/ 63 h 70"/>
                  <a:gd name="T54" fmla="*/ 26 w 70"/>
                  <a:gd name="T55" fmla="*/ 66 h 70"/>
                  <a:gd name="T56" fmla="*/ 40 w 70"/>
                  <a:gd name="T57" fmla="*/ 66 h 70"/>
                  <a:gd name="T58" fmla="*/ 53 w 70"/>
                  <a:gd name="T59" fmla="*/ 63 h 70"/>
                  <a:gd name="T60" fmla="*/ 63 w 70"/>
                  <a:gd name="T61" fmla="*/ 53 h 70"/>
                  <a:gd name="T62" fmla="*/ 66 w 70"/>
                  <a:gd name="T6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70">
                    <a:moveTo>
                      <a:pt x="70" y="32"/>
                    </a:moveTo>
                    <a:lnTo>
                      <a:pt x="70" y="26"/>
                    </a:lnTo>
                    <a:lnTo>
                      <a:pt x="66" y="20"/>
                    </a:lnTo>
                    <a:lnTo>
                      <a:pt x="63" y="13"/>
                    </a:lnTo>
                    <a:lnTo>
                      <a:pt x="60" y="10"/>
                    </a:lnTo>
                    <a:lnTo>
                      <a:pt x="53" y="6"/>
                    </a:lnTo>
                    <a:lnTo>
                      <a:pt x="49" y="3"/>
                    </a:lnTo>
                    <a:lnTo>
                      <a:pt x="43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3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3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53"/>
                    </a:lnTo>
                    <a:lnTo>
                      <a:pt x="9" y="60"/>
                    </a:lnTo>
                    <a:lnTo>
                      <a:pt x="13" y="63"/>
                    </a:lnTo>
                    <a:lnTo>
                      <a:pt x="20" y="66"/>
                    </a:lnTo>
                    <a:lnTo>
                      <a:pt x="26" y="70"/>
                    </a:lnTo>
                    <a:lnTo>
                      <a:pt x="32" y="70"/>
                    </a:lnTo>
                    <a:lnTo>
                      <a:pt x="43" y="70"/>
                    </a:lnTo>
                    <a:lnTo>
                      <a:pt x="49" y="66"/>
                    </a:lnTo>
                    <a:lnTo>
                      <a:pt x="53" y="63"/>
                    </a:lnTo>
                    <a:lnTo>
                      <a:pt x="60" y="60"/>
                    </a:lnTo>
                    <a:lnTo>
                      <a:pt x="63" y="53"/>
                    </a:lnTo>
                    <a:lnTo>
                      <a:pt x="66" y="50"/>
                    </a:lnTo>
                    <a:lnTo>
                      <a:pt x="70" y="43"/>
                    </a:lnTo>
                    <a:lnTo>
                      <a:pt x="70" y="32"/>
                    </a:lnTo>
                    <a:lnTo>
                      <a:pt x="66" y="26"/>
                    </a:lnTo>
                    <a:lnTo>
                      <a:pt x="66" y="23"/>
                    </a:lnTo>
                    <a:lnTo>
                      <a:pt x="63" y="17"/>
                    </a:lnTo>
                    <a:lnTo>
                      <a:pt x="60" y="10"/>
                    </a:lnTo>
                    <a:lnTo>
                      <a:pt x="53" y="6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2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9" y="10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3" y="46"/>
                    </a:lnTo>
                    <a:lnTo>
                      <a:pt x="6" y="53"/>
                    </a:lnTo>
                    <a:lnTo>
                      <a:pt x="9" y="60"/>
                    </a:lnTo>
                    <a:lnTo>
                      <a:pt x="17" y="63"/>
                    </a:lnTo>
                    <a:lnTo>
                      <a:pt x="20" y="66"/>
                    </a:lnTo>
                    <a:lnTo>
                      <a:pt x="26" y="66"/>
                    </a:lnTo>
                    <a:lnTo>
                      <a:pt x="32" y="70"/>
                    </a:lnTo>
                    <a:lnTo>
                      <a:pt x="40" y="66"/>
                    </a:lnTo>
                    <a:lnTo>
                      <a:pt x="46" y="66"/>
                    </a:lnTo>
                    <a:lnTo>
                      <a:pt x="53" y="63"/>
                    </a:lnTo>
                    <a:lnTo>
                      <a:pt x="60" y="60"/>
                    </a:lnTo>
                    <a:lnTo>
                      <a:pt x="63" y="53"/>
                    </a:lnTo>
                    <a:lnTo>
                      <a:pt x="66" y="46"/>
                    </a:lnTo>
                    <a:lnTo>
                      <a:pt x="66" y="43"/>
                    </a:lnTo>
                    <a:lnTo>
                      <a:pt x="70" y="32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4" name="Freeform 1836">
                <a:extLst>
                  <a:ext uri="{FF2B5EF4-FFF2-40B4-BE49-F238E27FC236}">
                    <a16:creationId xmlns:a16="http://schemas.microsoft.com/office/drawing/2014/main" id="{8DD14674-09F4-4156-B054-73FEC8349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2242"/>
                <a:ext cx="23" cy="23"/>
              </a:xfrm>
              <a:custGeom>
                <a:avLst/>
                <a:gdLst>
                  <a:gd name="T0" fmla="*/ 66 w 70"/>
                  <a:gd name="T1" fmla="*/ 26 h 70"/>
                  <a:gd name="T2" fmla="*/ 63 w 70"/>
                  <a:gd name="T3" fmla="*/ 17 h 70"/>
                  <a:gd name="T4" fmla="*/ 53 w 70"/>
                  <a:gd name="T5" fmla="*/ 6 h 70"/>
                  <a:gd name="T6" fmla="*/ 40 w 70"/>
                  <a:gd name="T7" fmla="*/ 3 h 70"/>
                  <a:gd name="T8" fmla="*/ 26 w 70"/>
                  <a:gd name="T9" fmla="*/ 3 h 70"/>
                  <a:gd name="T10" fmla="*/ 17 w 70"/>
                  <a:gd name="T11" fmla="*/ 6 h 70"/>
                  <a:gd name="T12" fmla="*/ 6 w 70"/>
                  <a:gd name="T13" fmla="*/ 17 h 70"/>
                  <a:gd name="T14" fmla="*/ 0 w 70"/>
                  <a:gd name="T15" fmla="*/ 26 h 70"/>
                  <a:gd name="T16" fmla="*/ 0 w 70"/>
                  <a:gd name="T17" fmla="*/ 43 h 70"/>
                  <a:gd name="T18" fmla="*/ 6 w 70"/>
                  <a:gd name="T19" fmla="*/ 53 h 70"/>
                  <a:gd name="T20" fmla="*/ 17 w 70"/>
                  <a:gd name="T21" fmla="*/ 63 h 70"/>
                  <a:gd name="T22" fmla="*/ 26 w 70"/>
                  <a:gd name="T23" fmla="*/ 66 h 70"/>
                  <a:gd name="T24" fmla="*/ 40 w 70"/>
                  <a:gd name="T25" fmla="*/ 66 h 70"/>
                  <a:gd name="T26" fmla="*/ 53 w 70"/>
                  <a:gd name="T27" fmla="*/ 63 h 70"/>
                  <a:gd name="T28" fmla="*/ 63 w 70"/>
                  <a:gd name="T29" fmla="*/ 53 h 70"/>
                  <a:gd name="T30" fmla="*/ 66 w 70"/>
                  <a:gd name="T31" fmla="*/ 43 h 70"/>
                  <a:gd name="T32" fmla="*/ 66 w 70"/>
                  <a:gd name="T33" fmla="*/ 32 h 70"/>
                  <a:gd name="T34" fmla="*/ 63 w 70"/>
                  <a:gd name="T35" fmla="*/ 23 h 70"/>
                  <a:gd name="T36" fmla="*/ 55 w 70"/>
                  <a:gd name="T37" fmla="*/ 13 h 70"/>
                  <a:gd name="T38" fmla="*/ 46 w 70"/>
                  <a:gd name="T39" fmla="*/ 6 h 70"/>
                  <a:gd name="T40" fmla="*/ 32 w 70"/>
                  <a:gd name="T41" fmla="*/ 3 h 70"/>
                  <a:gd name="T42" fmla="*/ 23 w 70"/>
                  <a:gd name="T43" fmla="*/ 6 h 70"/>
                  <a:gd name="T44" fmla="*/ 13 w 70"/>
                  <a:gd name="T45" fmla="*/ 13 h 70"/>
                  <a:gd name="T46" fmla="*/ 6 w 70"/>
                  <a:gd name="T47" fmla="*/ 23 h 70"/>
                  <a:gd name="T48" fmla="*/ 3 w 70"/>
                  <a:gd name="T49" fmla="*/ 32 h 70"/>
                  <a:gd name="T50" fmla="*/ 6 w 70"/>
                  <a:gd name="T51" fmla="*/ 46 h 70"/>
                  <a:gd name="T52" fmla="*/ 13 w 70"/>
                  <a:gd name="T53" fmla="*/ 55 h 70"/>
                  <a:gd name="T54" fmla="*/ 23 w 70"/>
                  <a:gd name="T55" fmla="*/ 63 h 70"/>
                  <a:gd name="T56" fmla="*/ 32 w 70"/>
                  <a:gd name="T57" fmla="*/ 66 h 70"/>
                  <a:gd name="T58" fmla="*/ 46 w 70"/>
                  <a:gd name="T59" fmla="*/ 63 h 70"/>
                  <a:gd name="T60" fmla="*/ 55 w 70"/>
                  <a:gd name="T61" fmla="*/ 55 h 70"/>
                  <a:gd name="T62" fmla="*/ 63 w 70"/>
                  <a:gd name="T63" fmla="*/ 46 h 70"/>
                  <a:gd name="T64" fmla="*/ 66 w 70"/>
                  <a:gd name="T65" fmla="*/ 3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0">
                    <a:moveTo>
                      <a:pt x="70" y="32"/>
                    </a:moveTo>
                    <a:lnTo>
                      <a:pt x="66" y="26"/>
                    </a:lnTo>
                    <a:lnTo>
                      <a:pt x="66" y="23"/>
                    </a:lnTo>
                    <a:lnTo>
                      <a:pt x="63" y="17"/>
                    </a:lnTo>
                    <a:lnTo>
                      <a:pt x="60" y="10"/>
                    </a:lnTo>
                    <a:lnTo>
                      <a:pt x="53" y="6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2" y="0"/>
                    </a:lnTo>
                    <a:lnTo>
                      <a:pt x="26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9" y="10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43"/>
                    </a:lnTo>
                    <a:lnTo>
                      <a:pt x="3" y="46"/>
                    </a:lnTo>
                    <a:lnTo>
                      <a:pt x="6" y="53"/>
                    </a:lnTo>
                    <a:lnTo>
                      <a:pt x="9" y="60"/>
                    </a:lnTo>
                    <a:lnTo>
                      <a:pt x="17" y="63"/>
                    </a:lnTo>
                    <a:lnTo>
                      <a:pt x="20" y="66"/>
                    </a:lnTo>
                    <a:lnTo>
                      <a:pt x="26" y="66"/>
                    </a:lnTo>
                    <a:lnTo>
                      <a:pt x="32" y="70"/>
                    </a:lnTo>
                    <a:lnTo>
                      <a:pt x="40" y="66"/>
                    </a:lnTo>
                    <a:lnTo>
                      <a:pt x="46" y="66"/>
                    </a:lnTo>
                    <a:lnTo>
                      <a:pt x="53" y="63"/>
                    </a:lnTo>
                    <a:lnTo>
                      <a:pt x="60" y="60"/>
                    </a:lnTo>
                    <a:lnTo>
                      <a:pt x="63" y="53"/>
                    </a:lnTo>
                    <a:lnTo>
                      <a:pt x="66" y="46"/>
                    </a:lnTo>
                    <a:lnTo>
                      <a:pt x="66" y="43"/>
                    </a:lnTo>
                    <a:lnTo>
                      <a:pt x="70" y="32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3" y="23"/>
                    </a:lnTo>
                    <a:lnTo>
                      <a:pt x="60" y="17"/>
                    </a:lnTo>
                    <a:lnTo>
                      <a:pt x="55" y="13"/>
                    </a:lnTo>
                    <a:lnTo>
                      <a:pt x="53" y="10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23" y="6"/>
                    </a:lnTo>
                    <a:lnTo>
                      <a:pt x="17" y="10"/>
                    </a:lnTo>
                    <a:lnTo>
                      <a:pt x="13" y="13"/>
                    </a:lnTo>
                    <a:lnTo>
                      <a:pt x="6" y="17"/>
                    </a:lnTo>
                    <a:lnTo>
                      <a:pt x="6" y="23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40"/>
                    </a:lnTo>
                    <a:lnTo>
                      <a:pt x="6" y="46"/>
                    </a:lnTo>
                    <a:lnTo>
                      <a:pt x="6" y="53"/>
                    </a:lnTo>
                    <a:lnTo>
                      <a:pt x="13" y="55"/>
                    </a:lnTo>
                    <a:lnTo>
                      <a:pt x="17" y="60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32" y="66"/>
                    </a:lnTo>
                    <a:lnTo>
                      <a:pt x="40" y="66"/>
                    </a:lnTo>
                    <a:lnTo>
                      <a:pt x="46" y="63"/>
                    </a:lnTo>
                    <a:lnTo>
                      <a:pt x="53" y="60"/>
                    </a:lnTo>
                    <a:lnTo>
                      <a:pt x="55" y="55"/>
                    </a:lnTo>
                    <a:lnTo>
                      <a:pt x="60" y="53"/>
                    </a:lnTo>
                    <a:lnTo>
                      <a:pt x="63" y="46"/>
                    </a:lnTo>
                    <a:lnTo>
                      <a:pt x="66" y="40"/>
                    </a:lnTo>
                    <a:lnTo>
                      <a:pt x="66" y="32"/>
                    </a:lnTo>
                    <a:lnTo>
                      <a:pt x="70" y="32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5" name="Freeform 1837">
                <a:extLst>
                  <a:ext uri="{FF2B5EF4-FFF2-40B4-BE49-F238E27FC236}">
                    <a16:creationId xmlns:a16="http://schemas.microsoft.com/office/drawing/2014/main" id="{43CD025E-BFB3-4B56-AACF-36307C379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2243"/>
                <a:ext cx="21" cy="21"/>
              </a:xfrm>
              <a:custGeom>
                <a:avLst/>
                <a:gdLst>
                  <a:gd name="T0" fmla="*/ 63 w 63"/>
                  <a:gd name="T1" fmla="*/ 27 h 63"/>
                  <a:gd name="T2" fmla="*/ 57 w 63"/>
                  <a:gd name="T3" fmla="*/ 14 h 63"/>
                  <a:gd name="T4" fmla="*/ 50 w 63"/>
                  <a:gd name="T5" fmla="*/ 7 h 63"/>
                  <a:gd name="T6" fmla="*/ 38 w 63"/>
                  <a:gd name="T7" fmla="*/ 0 h 63"/>
                  <a:gd name="T8" fmla="*/ 23 w 63"/>
                  <a:gd name="T9" fmla="*/ 0 h 63"/>
                  <a:gd name="T10" fmla="*/ 14 w 63"/>
                  <a:gd name="T11" fmla="*/ 7 h 63"/>
                  <a:gd name="T12" fmla="*/ 4 w 63"/>
                  <a:gd name="T13" fmla="*/ 14 h 63"/>
                  <a:gd name="T14" fmla="*/ 0 w 63"/>
                  <a:gd name="T15" fmla="*/ 27 h 63"/>
                  <a:gd name="T16" fmla="*/ 0 w 63"/>
                  <a:gd name="T17" fmla="*/ 37 h 63"/>
                  <a:gd name="T18" fmla="*/ 4 w 63"/>
                  <a:gd name="T19" fmla="*/ 50 h 63"/>
                  <a:gd name="T20" fmla="*/ 14 w 63"/>
                  <a:gd name="T21" fmla="*/ 57 h 63"/>
                  <a:gd name="T22" fmla="*/ 23 w 63"/>
                  <a:gd name="T23" fmla="*/ 63 h 63"/>
                  <a:gd name="T24" fmla="*/ 38 w 63"/>
                  <a:gd name="T25" fmla="*/ 63 h 63"/>
                  <a:gd name="T26" fmla="*/ 50 w 63"/>
                  <a:gd name="T27" fmla="*/ 57 h 63"/>
                  <a:gd name="T28" fmla="*/ 57 w 63"/>
                  <a:gd name="T29" fmla="*/ 50 h 63"/>
                  <a:gd name="T30" fmla="*/ 63 w 63"/>
                  <a:gd name="T31" fmla="*/ 37 h 63"/>
                  <a:gd name="T32" fmla="*/ 61 w 63"/>
                  <a:gd name="T33" fmla="*/ 30 h 63"/>
                  <a:gd name="T34" fmla="*/ 61 w 63"/>
                  <a:gd name="T35" fmla="*/ 21 h 63"/>
                  <a:gd name="T36" fmla="*/ 53 w 63"/>
                  <a:gd name="T37" fmla="*/ 10 h 63"/>
                  <a:gd name="T38" fmla="*/ 43 w 63"/>
                  <a:gd name="T39" fmla="*/ 4 h 63"/>
                  <a:gd name="T40" fmla="*/ 30 w 63"/>
                  <a:gd name="T41" fmla="*/ 4 h 63"/>
                  <a:gd name="T42" fmla="*/ 21 w 63"/>
                  <a:gd name="T43" fmla="*/ 4 h 63"/>
                  <a:gd name="T44" fmla="*/ 10 w 63"/>
                  <a:gd name="T45" fmla="*/ 10 h 63"/>
                  <a:gd name="T46" fmla="*/ 4 w 63"/>
                  <a:gd name="T47" fmla="*/ 21 h 63"/>
                  <a:gd name="T48" fmla="*/ 0 w 63"/>
                  <a:gd name="T49" fmla="*/ 30 h 63"/>
                  <a:gd name="T50" fmla="*/ 4 w 63"/>
                  <a:gd name="T51" fmla="*/ 43 h 63"/>
                  <a:gd name="T52" fmla="*/ 10 w 63"/>
                  <a:gd name="T53" fmla="*/ 53 h 63"/>
                  <a:gd name="T54" fmla="*/ 21 w 63"/>
                  <a:gd name="T55" fmla="*/ 60 h 63"/>
                  <a:gd name="T56" fmla="*/ 30 w 63"/>
                  <a:gd name="T57" fmla="*/ 60 h 63"/>
                  <a:gd name="T58" fmla="*/ 43 w 63"/>
                  <a:gd name="T59" fmla="*/ 60 h 63"/>
                  <a:gd name="T60" fmla="*/ 53 w 63"/>
                  <a:gd name="T61" fmla="*/ 53 h 63"/>
                  <a:gd name="T62" fmla="*/ 61 w 63"/>
                  <a:gd name="T63" fmla="*/ 43 h 63"/>
                  <a:gd name="T64" fmla="*/ 61 w 63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0"/>
                    </a:moveTo>
                    <a:lnTo>
                      <a:pt x="63" y="27"/>
                    </a:lnTo>
                    <a:lnTo>
                      <a:pt x="61" y="21"/>
                    </a:lnTo>
                    <a:lnTo>
                      <a:pt x="57" y="14"/>
                    </a:lnTo>
                    <a:lnTo>
                      <a:pt x="53" y="10"/>
                    </a:lnTo>
                    <a:lnTo>
                      <a:pt x="50" y="7"/>
                    </a:lnTo>
                    <a:lnTo>
                      <a:pt x="43" y="4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10" y="53"/>
                    </a:lnTo>
                    <a:lnTo>
                      <a:pt x="14" y="57"/>
                    </a:lnTo>
                    <a:lnTo>
                      <a:pt x="21" y="60"/>
                    </a:lnTo>
                    <a:lnTo>
                      <a:pt x="23" y="63"/>
                    </a:lnTo>
                    <a:lnTo>
                      <a:pt x="30" y="63"/>
                    </a:lnTo>
                    <a:lnTo>
                      <a:pt x="38" y="63"/>
                    </a:lnTo>
                    <a:lnTo>
                      <a:pt x="43" y="60"/>
                    </a:lnTo>
                    <a:lnTo>
                      <a:pt x="50" y="57"/>
                    </a:lnTo>
                    <a:lnTo>
                      <a:pt x="53" y="53"/>
                    </a:lnTo>
                    <a:lnTo>
                      <a:pt x="57" y="50"/>
                    </a:lnTo>
                    <a:lnTo>
                      <a:pt x="61" y="43"/>
                    </a:lnTo>
                    <a:lnTo>
                      <a:pt x="63" y="37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61" y="27"/>
                    </a:lnTo>
                    <a:lnTo>
                      <a:pt x="61" y="21"/>
                    </a:lnTo>
                    <a:lnTo>
                      <a:pt x="57" y="14"/>
                    </a:lnTo>
                    <a:lnTo>
                      <a:pt x="53" y="10"/>
                    </a:lnTo>
                    <a:lnTo>
                      <a:pt x="47" y="7"/>
                    </a:lnTo>
                    <a:lnTo>
                      <a:pt x="43" y="4"/>
                    </a:lnTo>
                    <a:lnTo>
                      <a:pt x="38" y="4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7"/>
                    </a:lnTo>
                    <a:lnTo>
                      <a:pt x="4" y="43"/>
                    </a:lnTo>
                    <a:lnTo>
                      <a:pt x="7" y="47"/>
                    </a:lnTo>
                    <a:lnTo>
                      <a:pt x="10" y="53"/>
                    </a:lnTo>
                    <a:lnTo>
                      <a:pt x="14" y="57"/>
                    </a:lnTo>
                    <a:lnTo>
                      <a:pt x="21" y="60"/>
                    </a:lnTo>
                    <a:lnTo>
                      <a:pt x="27" y="60"/>
                    </a:lnTo>
                    <a:lnTo>
                      <a:pt x="30" y="60"/>
                    </a:lnTo>
                    <a:lnTo>
                      <a:pt x="38" y="60"/>
                    </a:lnTo>
                    <a:lnTo>
                      <a:pt x="43" y="60"/>
                    </a:lnTo>
                    <a:lnTo>
                      <a:pt x="47" y="57"/>
                    </a:lnTo>
                    <a:lnTo>
                      <a:pt x="53" y="53"/>
                    </a:lnTo>
                    <a:lnTo>
                      <a:pt x="57" y="47"/>
                    </a:lnTo>
                    <a:lnTo>
                      <a:pt x="61" y="43"/>
                    </a:lnTo>
                    <a:lnTo>
                      <a:pt x="61" y="37"/>
                    </a:lnTo>
                    <a:lnTo>
                      <a:pt x="61" y="30"/>
                    </a:lnTo>
                    <a:lnTo>
                      <a:pt x="63" y="30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6" name="Freeform 1838">
                <a:extLst>
                  <a:ext uri="{FF2B5EF4-FFF2-40B4-BE49-F238E27FC236}">
                    <a16:creationId xmlns:a16="http://schemas.microsoft.com/office/drawing/2014/main" id="{64106056-7216-44D7-B879-36B13697E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2244"/>
                <a:ext cx="21" cy="19"/>
              </a:xfrm>
              <a:custGeom>
                <a:avLst/>
                <a:gdLst>
                  <a:gd name="T0" fmla="*/ 61 w 61"/>
                  <a:gd name="T1" fmla="*/ 23 h 56"/>
                  <a:gd name="T2" fmla="*/ 57 w 61"/>
                  <a:gd name="T3" fmla="*/ 10 h 56"/>
                  <a:gd name="T4" fmla="*/ 47 w 61"/>
                  <a:gd name="T5" fmla="*/ 3 h 56"/>
                  <a:gd name="T6" fmla="*/ 38 w 61"/>
                  <a:gd name="T7" fmla="*/ 0 h 56"/>
                  <a:gd name="T8" fmla="*/ 28 w 61"/>
                  <a:gd name="T9" fmla="*/ 0 h 56"/>
                  <a:gd name="T10" fmla="*/ 13 w 61"/>
                  <a:gd name="T11" fmla="*/ 3 h 56"/>
                  <a:gd name="T12" fmla="*/ 7 w 61"/>
                  <a:gd name="T13" fmla="*/ 10 h 56"/>
                  <a:gd name="T14" fmla="*/ 4 w 61"/>
                  <a:gd name="T15" fmla="*/ 23 h 56"/>
                  <a:gd name="T16" fmla="*/ 4 w 61"/>
                  <a:gd name="T17" fmla="*/ 33 h 56"/>
                  <a:gd name="T18" fmla="*/ 7 w 61"/>
                  <a:gd name="T19" fmla="*/ 43 h 56"/>
                  <a:gd name="T20" fmla="*/ 13 w 61"/>
                  <a:gd name="T21" fmla="*/ 53 h 56"/>
                  <a:gd name="T22" fmla="*/ 28 w 61"/>
                  <a:gd name="T23" fmla="*/ 56 h 56"/>
                  <a:gd name="T24" fmla="*/ 38 w 61"/>
                  <a:gd name="T25" fmla="*/ 56 h 56"/>
                  <a:gd name="T26" fmla="*/ 47 w 61"/>
                  <a:gd name="T27" fmla="*/ 53 h 56"/>
                  <a:gd name="T28" fmla="*/ 57 w 61"/>
                  <a:gd name="T29" fmla="*/ 43 h 56"/>
                  <a:gd name="T30" fmla="*/ 61 w 61"/>
                  <a:gd name="T31" fmla="*/ 33 h 56"/>
                  <a:gd name="T32" fmla="*/ 61 w 61"/>
                  <a:gd name="T33" fmla="*/ 23 h 56"/>
                  <a:gd name="T34" fmla="*/ 53 w 61"/>
                  <a:gd name="T35" fmla="*/ 13 h 56"/>
                  <a:gd name="T36" fmla="*/ 47 w 61"/>
                  <a:gd name="T37" fmla="*/ 6 h 56"/>
                  <a:gd name="T38" fmla="*/ 38 w 61"/>
                  <a:gd name="T39" fmla="*/ 0 h 56"/>
                  <a:gd name="T40" fmla="*/ 28 w 61"/>
                  <a:gd name="T41" fmla="*/ 0 h 56"/>
                  <a:gd name="T42" fmla="*/ 17 w 61"/>
                  <a:gd name="T43" fmla="*/ 6 h 56"/>
                  <a:gd name="T44" fmla="*/ 7 w 61"/>
                  <a:gd name="T45" fmla="*/ 13 h 56"/>
                  <a:gd name="T46" fmla="*/ 4 w 61"/>
                  <a:gd name="T47" fmla="*/ 23 h 56"/>
                  <a:gd name="T48" fmla="*/ 4 w 61"/>
                  <a:gd name="T49" fmla="*/ 33 h 56"/>
                  <a:gd name="T50" fmla="*/ 7 w 61"/>
                  <a:gd name="T51" fmla="*/ 43 h 56"/>
                  <a:gd name="T52" fmla="*/ 17 w 61"/>
                  <a:gd name="T53" fmla="*/ 49 h 56"/>
                  <a:gd name="T54" fmla="*/ 28 w 61"/>
                  <a:gd name="T55" fmla="*/ 56 h 56"/>
                  <a:gd name="T56" fmla="*/ 38 w 61"/>
                  <a:gd name="T57" fmla="*/ 56 h 56"/>
                  <a:gd name="T58" fmla="*/ 47 w 61"/>
                  <a:gd name="T59" fmla="*/ 49 h 56"/>
                  <a:gd name="T60" fmla="*/ 53 w 61"/>
                  <a:gd name="T61" fmla="*/ 43 h 56"/>
                  <a:gd name="T62" fmla="*/ 61 w 61"/>
                  <a:gd name="T63" fmla="*/ 3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56">
                    <a:moveTo>
                      <a:pt x="61" y="26"/>
                    </a:moveTo>
                    <a:lnTo>
                      <a:pt x="61" y="23"/>
                    </a:lnTo>
                    <a:lnTo>
                      <a:pt x="61" y="17"/>
                    </a:lnTo>
                    <a:lnTo>
                      <a:pt x="57" y="10"/>
                    </a:lnTo>
                    <a:lnTo>
                      <a:pt x="53" y="6"/>
                    </a:lnTo>
                    <a:lnTo>
                      <a:pt x="47" y="3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3" y="3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4" y="17"/>
                    </a:lnTo>
                    <a:lnTo>
                      <a:pt x="4" y="23"/>
                    </a:lnTo>
                    <a:lnTo>
                      <a:pt x="0" y="26"/>
                    </a:lnTo>
                    <a:lnTo>
                      <a:pt x="4" y="33"/>
                    </a:lnTo>
                    <a:lnTo>
                      <a:pt x="4" y="39"/>
                    </a:lnTo>
                    <a:lnTo>
                      <a:pt x="7" y="43"/>
                    </a:lnTo>
                    <a:lnTo>
                      <a:pt x="10" y="49"/>
                    </a:lnTo>
                    <a:lnTo>
                      <a:pt x="13" y="53"/>
                    </a:lnTo>
                    <a:lnTo>
                      <a:pt x="21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8" y="56"/>
                    </a:lnTo>
                    <a:lnTo>
                      <a:pt x="44" y="56"/>
                    </a:lnTo>
                    <a:lnTo>
                      <a:pt x="47" y="53"/>
                    </a:lnTo>
                    <a:lnTo>
                      <a:pt x="53" y="49"/>
                    </a:lnTo>
                    <a:lnTo>
                      <a:pt x="57" y="43"/>
                    </a:lnTo>
                    <a:lnTo>
                      <a:pt x="61" y="39"/>
                    </a:lnTo>
                    <a:lnTo>
                      <a:pt x="61" y="33"/>
                    </a:lnTo>
                    <a:lnTo>
                      <a:pt x="61" y="26"/>
                    </a:lnTo>
                    <a:lnTo>
                      <a:pt x="61" y="23"/>
                    </a:lnTo>
                    <a:lnTo>
                      <a:pt x="57" y="17"/>
                    </a:lnTo>
                    <a:lnTo>
                      <a:pt x="53" y="13"/>
                    </a:lnTo>
                    <a:lnTo>
                      <a:pt x="50" y="10"/>
                    </a:lnTo>
                    <a:lnTo>
                      <a:pt x="47" y="6"/>
                    </a:lnTo>
                    <a:lnTo>
                      <a:pt x="44" y="3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33"/>
                    </a:lnTo>
                    <a:lnTo>
                      <a:pt x="7" y="39"/>
                    </a:lnTo>
                    <a:lnTo>
                      <a:pt x="7" y="43"/>
                    </a:lnTo>
                    <a:lnTo>
                      <a:pt x="10" y="46"/>
                    </a:lnTo>
                    <a:lnTo>
                      <a:pt x="17" y="49"/>
                    </a:lnTo>
                    <a:lnTo>
                      <a:pt x="21" y="53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8" y="56"/>
                    </a:lnTo>
                    <a:lnTo>
                      <a:pt x="44" y="53"/>
                    </a:lnTo>
                    <a:lnTo>
                      <a:pt x="47" y="49"/>
                    </a:lnTo>
                    <a:lnTo>
                      <a:pt x="50" y="46"/>
                    </a:lnTo>
                    <a:lnTo>
                      <a:pt x="53" y="43"/>
                    </a:lnTo>
                    <a:lnTo>
                      <a:pt x="57" y="39"/>
                    </a:lnTo>
                    <a:lnTo>
                      <a:pt x="61" y="33"/>
                    </a:lnTo>
                    <a:lnTo>
                      <a:pt x="61" y="26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7" name="Freeform 1839">
                <a:extLst>
                  <a:ext uri="{FF2B5EF4-FFF2-40B4-BE49-F238E27FC236}">
                    <a16:creationId xmlns:a16="http://schemas.microsoft.com/office/drawing/2014/main" id="{709CA002-4F2A-4FD4-A036-13D7D855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244"/>
                <a:ext cx="19" cy="19"/>
              </a:xfrm>
              <a:custGeom>
                <a:avLst/>
                <a:gdLst>
                  <a:gd name="T0" fmla="*/ 57 w 57"/>
                  <a:gd name="T1" fmla="*/ 23 h 56"/>
                  <a:gd name="T2" fmla="*/ 49 w 57"/>
                  <a:gd name="T3" fmla="*/ 13 h 56"/>
                  <a:gd name="T4" fmla="*/ 43 w 57"/>
                  <a:gd name="T5" fmla="*/ 6 h 56"/>
                  <a:gd name="T6" fmla="*/ 34 w 57"/>
                  <a:gd name="T7" fmla="*/ 0 h 56"/>
                  <a:gd name="T8" fmla="*/ 23 w 57"/>
                  <a:gd name="T9" fmla="*/ 0 h 56"/>
                  <a:gd name="T10" fmla="*/ 13 w 57"/>
                  <a:gd name="T11" fmla="*/ 6 h 56"/>
                  <a:gd name="T12" fmla="*/ 3 w 57"/>
                  <a:gd name="T13" fmla="*/ 13 h 56"/>
                  <a:gd name="T14" fmla="*/ 0 w 57"/>
                  <a:gd name="T15" fmla="*/ 23 h 56"/>
                  <a:gd name="T16" fmla="*/ 0 w 57"/>
                  <a:gd name="T17" fmla="*/ 33 h 56"/>
                  <a:gd name="T18" fmla="*/ 3 w 57"/>
                  <a:gd name="T19" fmla="*/ 43 h 56"/>
                  <a:gd name="T20" fmla="*/ 13 w 57"/>
                  <a:gd name="T21" fmla="*/ 49 h 56"/>
                  <a:gd name="T22" fmla="*/ 23 w 57"/>
                  <a:gd name="T23" fmla="*/ 56 h 56"/>
                  <a:gd name="T24" fmla="*/ 34 w 57"/>
                  <a:gd name="T25" fmla="*/ 56 h 56"/>
                  <a:gd name="T26" fmla="*/ 43 w 57"/>
                  <a:gd name="T27" fmla="*/ 49 h 56"/>
                  <a:gd name="T28" fmla="*/ 49 w 57"/>
                  <a:gd name="T29" fmla="*/ 43 h 56"/>
                  <a:gd name="T30" fmla="*/ 57 w 57"/>
                  <a:gd name="T31" fmla="*/ 33 h 56"/>
                  <a:gd name="T32" fmla="*/ 53 w 57"/>
                  <a:gd name="T33" fmla="*/ 26 h 56"/>
                  <a:gd name="T34" fmla="*/ 53 w 57"/>
                  <a:gd name="T35" fmla="*/ 17 h 56"/>
                  <a:gd name="T36" fmla="*/ 46 w 57"/>
                  <a:gd name="T37" fmla="*/ 10 h 56"/>
                  <a:gd name="T38" fmla="*/ 36 w 57"/>
                  <a:gd name="T39" fmla="*/ 3 h 56"/>
                  <a:gd name="T40" fmla="*/ 26 w 57"/>
                  <a:gd name="T41" fmla="*/ 3 h 56"/>
                  <a:gd name="T42" fmla="*/ 17 w 57"/>
                  <a:gd name="T43" fmla="*/ 3 h 56"/>
                  <a:gd name="T44" fmla="*/ 10 w 57"/>
                  <a:gd name="T45" fmla="*/ 10 h 56"/>
                  <a:gd name="T46" fmla="*/ 3 w 57"/>
                  <a:gd name="T47" fmla="*/ 17 h 56"/>
                  <a:gd name="T48" fmla="*/ 3 w 57"/>
                  <a:gd name="T49" fmla="*/ 26 h 56"/>
                  <a:gd name="T50" fmla="*/ 3 w 57"/>
                  <a:gd name="T51" fmla="*/ 36 h 56"/>
                  <a:gd name="T52" fmla="*/ 10 w 57"/>
                  <a:gd name="T53" fmla="*/ 46 h 56"/>
                  <a:gd name="T54" fmla="*/ 17 w 57"/>
                  <a:gd name="T55" fmla="*/ 53 h 56"/>
                  <a:gd name="T56" fmla="*/ 26 w 57"/>
                  <a:gd name="T57" fmla="*/ 53 h 56"/>
                  <a:gd name="T58" fmla="*/ 36 w 57"/>
                  <a:gd name="T59" fmla="*/ 53 h 56"/>
                  <a:gd name="T60" fmla="*/ 46 w 57"/>
                  <a:gd name="T61" fmla="*/ 46 h 56"/>
                  <a:gd name="T62" fmla="*/ 53 w 57"/>
                  <a:gd name="T63" fmla="*/ 36 h 56"/>
                  <a:gd name="T64" fmla="*/ 53 w 57"/>
                  <a:gd name="T65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6">
                    <a:moveTo>
                      <a:pt x="57" y="26"/>
                    </a:moveTo>
                    <a:lnTo>
                      <a:pt x="57" y="23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3" y="39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13" y="49"/>
                    </a:lnTo>
                    <a:lnTo>
                      <a:pt x="17" y="53"/>
                    </a:lnTo>
                    <a:lnTo>
                      <a:pt x="23" y="56"/>
                    </a:lnTo>
                    <a:lnTo>
                      <a:pt x="26" y="56"/>
                    </a:lnTo>
                    <a:lnTo>
                      <a:pt x="34" y="56"/>
                    </a:lnTo>
                    <a:lnTo>
                      <a:pt x="39" y="53"/>
                    </a:lnTo>
                    <a:lnTo>
                      <a:pt x="43" y="49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3" y="39"/>
                    </a:lnTo>
                    <a:lnTo>
                      <a:pt x="57" y="33"/>
                    </a:lnTo>
                    <a:lnTo>
                      <a:pt x="57" y="26"/>
                    </a:lnTo>
                    <a:lnTo>
                      <a:pt x="53" y="26"/>
                    </a:lnTo>
                    <a:lnTo>
                      <a:pt x="53" y="23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3" y="33"/>
                    </a:lnTo>
                    <a:lnTo>
                      <a:pt x="3" y="36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7" y="53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4" y="53"/>
                    </a:lnTo>
                    <a:lnTo>
                      <a:pt x="36" y="53"/>
                    </a:lnTo>
                    <a:lnTo>
                      <a:pt x="43" y="49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3" y="36"/>
                    </a:lnTo>
                    <a:lnTo>
                      <a:pt x="53" y="33"/>
                    </a:lnTo>
                    <a:lnTo>
                      <a:pt x="53" y="26"/>
                    </a:lnTo>
                    <a:lnTo>
                      <a:pt x="57" y="26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8" name="Freeform 1840">
                <a:extLst>
                  <a:ext uri="{FF2B5EF4-FFF2-40B4-BE49-F238E27FC236}">
                    <a16:creationId xmlns:a16="http://schemas.microsoft.com/office/drawing/2014/main" id="{D39B948C-A2C0-47DC-B494-C2E03376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246"/>
                <a:ext cx="17" cy="16"/>
              </a:xfrm>
              <a:custGeom>
                <a:avLst/>
                <a:gdLst>
                  <a:gd name="T0" fmla="*/ 50 w 50"/>
                  <a:gd name="T1" fmla="*/ 19 h 49"/>
                  <a:gd name="T2" fmla="*/ 45 w 50"/>
                  <a:gd name="T3" fmla="*/ 9 h 49"/>
                  <a:gd name="T4" fmla="*/ 39 w 50"/>
                  <a:gd name="T5" fmla="*/ 2 h 49"/>
                  <a:gd name="T6" fmla="*/ 30 w 50"/>
                  <a:gd name="T7" fmla="*/ 0 h 49"/>
                  <a:gd name="T8" fmla="*/ 20 w 50"/>
                  <a:gd name="T9" fmla="*/ 0 h 49"/>
                  <a:gd name="T10" fmla="*/ 10 w 50"/>
                  <a:gd name="T11" fmla="*/ 2 h 49"/>
                  <a:gd name="T12" fmla="*/ 3 w 50"/>
                  <a:gd name="T13" fmla="*/ 9 h 49"/>
                  <a:gd name="T14" fmla="*/ 0 w 50"/>
                  <a:gd name="T15" fmla="*/ 19 h 49"/>
                  <a:gd name="T16" fmla="*/ 0 w 50"/>
                  <a:gd name="T17" fmla="*/ 29 h 49"/>
                  <a:gd name="T18" fmla="*/ 3 w 50"/>
                  <a:gd name="T19" fmla="*/ 38 h 49"/>
                  <a:gd name="T20" fmla="*/ 10 w 50"/>
                  <a:gd name="T21" fmla="*/ 44 h 49"/>
                  <a:gd name="T22" fmla="*/ 20 w 50"/>
                  <a:gd name="T23" fmla="*/ 49 h 49"/>
                  <a:gd name="T24" fmla="*/ 30 w 50"/>
                  <a:gd name="T25" fmla="*/ 49 h 49"/>
                  <a:gd name="T26" fmla="*/ 39 w 50"/>
                  <a:gd name="T27" fmla="*/ 44 h 49"/>
                  <a:gd name="T28" fmla="*/ 45 w 50"/>
                  <a:gd name="T29" fmla="*/ 38 h 49"/>
                  <a:gd name="T30" fmla="*/ 50 w 50"/>
                  <a:gd name="T31" fmla="*/ 29 h 49"/>
                  <a:gd name="T32" fmla="*/ 45 w 50"/>
                  <a:gd name="T33" fmla="*/ 19 h 49"/>
                  <a:gd name="T34" fmla="*/ 43 w 50"/>
                  <a:gd name="T35" fmla="*/ 9 h 49"/>
                  <a:gd name="T36" fmla="*/ 36 w 50"/>
                  <a:gd name="T37" fmla="*/ 6 h 49"/>
                  <a:gd name="T38" fmla="*/ 30 w 50"/>
                  <a:gd name="T39" fmla="*/ 0 h 49"/>
                  <a:gd name="T40" fmla="*/ 20 w 50"/>
                  <a:gd name="T41" fmla="*/ 0 h 49"/>
                  <a:gd name="T42" fmla="*/ 10 w 50"/>
                  <a:gd name="T43" fmla="*/ 6 h 49"/>
                  <a:gd name="T44" fmla="*/ 3 w 50"/>
                  <a:gd name="T45" fmla="*/ 9 h 49"/>
                  <a:gd name="T46" fmla="*/ 0 w 50"/>
                  <a:gd name="T47" fmla="*/ 19 h 49"/>
                  <a:gd name="T48" fmla="*/ 0 w 50"/>
                  <a:gd name="T49" fmla="*/ 29 h 49"/>
                  <a:gd name="T50" fmla="*/ 3 w 50"/>
                  <a:gd name="T51" fmla="*/ 35 h 49"/>
                  <a:gd name="T52" fmla="*/ 10 w 50"/>
                  <a:gd name="T53" fmla="*/ 42 h 49"/>
                  <a:gd name="T54" fmla="*/ 20 w 50"/>
                  <a:gd name="T55" fmla="*/ 44 h 49"/>
                  <a:gd name="T56" fmla="*/ 30 w 50"/>
                  <a:gd name="T57" fmla="*/ 44 h 49"/>
                  <a:gd name="T58" fmla="*/ 36 w 50"/>
                  <a:gd name="T59" fmla="*/ 42 h 49"/>
                  <a:gd name="T60" fmla="*/ 43 w 50"/>
                  <a:gd name="T61" fmla="*/ 35 h 49"/>
                  <a:gd name="T62" fmla="*/ 45 w 50"/>
                  <a:gd name="T63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49">
                    <a:moveTo>
                      <a:pt x="50" y="21"/>
                    </a:moveTo>
                    <a:lnTo>
                      <a:pt x="50" y="19"/>
                    </a:lnTo>
                    <a:lnTo>
                      <a:pt x="50" y="12"/>
                    </a:lnTo>
                    <a:lnTo>
                      <a:pt x="45" y="9"/>
                    </a:lnTo>
                    <a:lnTo>
                      <a:pt x="43" y="6"/>
                    </a:lnTo>
                    <a:lnTo>
                      <a:pt x="39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8"/>
                    </a:lnTo>
                    <a:lnTo>
                      <a:pt x="7" y="42"/>
                    </a:lnTo>
                    <a:lnTo>
                      <a:pt x="10" y="44"/>
                    </a:lnTo>
                    <a:lnTo>
                      <a:pt x="13" y="49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30" y="49"/>
                    </a:lnTo>
                    <a:lnTo>
                      <a:pt x="33" y="49"/>
                    </a:lnTo>
                    <a:lnTo>
                      <a:pt x="39" y="44"/>
                    </a:lnTo>
                    <a:lnTo>
                      <a:pt x="43" y="42"/>
                    </a:lnTo>
                    <a:lnTo>
                      <a:pt x="45" y="38"/>
                    </a:lnTo>
                    <a:lnTo>
                      <a:pt x="50" y="32"/>
                    </a:lnTo>
                    <a:lnTo>
                      <a:pt x="50" y="29"/>
                    </a:lnTo>
                    <a:lnTo>
                      <a:pt x="50" y="21"/>
                    </a:lnTo>
                    <a:lnTo>
                      <a:pt x="45" y="19"/>
                    </a:lnTo>
                    <a:lnTo>
                      <a:pt x="45" y="15"/>
                    </a:lnTo>
                    <a:lnTo>
                      <a:pt x="43" y="9"/>
                    </a:lnTo>
                    <a:lnTo>
                      <a:pt x="39" y="6"/>
                    </a:lnTo>
                    <a:lnTo>
                      <a:pt x="36" y="6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7" y="42"/>
                    </a:lnTo>
                    <a:lnTo>
                      <a:pt x="10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3" y="49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9" y="42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69" name="Freeform 1841">
                <a:extLst>
                  <a:ext uri="{FF2B5EF4-FFF2-40B4-BE49-F238E27FC236}">
                    <a16:creationId xmlns:a16="http://schemas.microsoft.com/office/drawing/2014/main" id="{9C784282-98D1-4966-BDBD-0D9BD6568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2246"/>
                <a:ext cx="17" cy="16"/>
              </a:xfrm>
              <a:custGeom>
                <a:avLst/>
                <a:gdLst>
                  <a:gd name="T0" fmla="*/ 45 w 50"/>
                  <a:gd name="T1" fmla="*/ 19 h 49"/>
                  <a:gd name="T2" fmla="*/ 43 w 50"/>
                  <a:gd name="T3" fmla="*/ 9 h 49"/>
                  <a:gd name="T4" fmla="*/ 36 w 50"/>
                  <a:gd name="T5" fmla="*/ 6 h 49"/>
                  <a:gd name="T6" fmla="*/ 30 w 50"/>
                  <a:gd name="T7" fmla="*/ 0 h 49"/>
                  <a:gd name="T8" fmla="*/ 20 w 50"/>
                  <a:gd name="T9" fmla="*/ 0 h 49"/>
                  <a:gd name="T10" fmla="*/ 10 w 50"/>
                  <a:gd name="T11" fmla="*/ 6 h 49"/>
                  <a:gd name="T12" fmla="*/ 3 w 50"/>
                  <a:gd name="T13" fmla="*/ 9 h 49"/>
                  <a:gd name="T14" fmla="*/ 0 w 50"/>
                  <a:gd name="T15" fmla="*/ 19 h 49"/>
                  <a:gd name="T16" fmla="*/ 0 w 50"/>
                  <a:gd name="T17" fmla="*/ 29 h 49"/>
                  <a:gd name="T18" fmla="*/ 3 w 50"/>
                  <a:gd name="T19" fmla="*/ 35 h 49"/>
                  <a:gd name="T20" fmla="*/ 10 w 50"/>
                  <a:gd name="T21" fmla="*/ 42 h 49"/>
                  <a:gd name="T22" fmla="*/ 20 w 50"/>
                  <a:gd name="T23" fmla="*/ 44 h 49"/>
                  <a:gd name="T24" fmla="*/ 30 w 50"/>
                  <a:gd name="T25" fmla="*/ 44 h 49"/>
                  <a:gd name="T26" fmla="*/ 36 w 50"/>
                  <a:gd name="T27" fmla="*/ 42 h 49"/>
                  <a:gd name="T28" fmla="*/ 43 w 50"/>
                  <a:gd name="T29" fmla="*/ 35 h 49"/>
                  <a:gd name="T30" fmla="*/ 45 w 50"/>
                  <a:gd name="T31" fmla="*/ 29 h 49"/>
                  <a:gd name="T32" fmla="*/ 45 w 50"/>
                  <a:gd name="T33" fmla="*/ 21 h 49"/>
                  <a:gd name="T34" fmla="*/ 43 w 50"/>
                  <a:gd name="T35" fmla="*/ 15 h 49"/>
                  <a:gd name="T36" fmla="*/ 39 w 50"/>
                  <a:gd name="T37" fmla="*/ 9 h 49"/>
                  <a:gd name="T38" fmla="*/ 33 w 50"/>
                  <a:gd name="T39" fmla="*/ 2 h 49"/>
                  <a:gd name="T40" fmla="*/ 23 w 50"/>
                  <a:gd name="T41" fmla="*/ 2 h 49"/>
                  <a:gd name="T42" fmla="*/ 16 w 50"/>
                  <a:gd name="T43" fmla="*/ 2 h 49"/>
                  <a:gd name="T44" fmla="*/ 10 w 50"/>
                  <a:gd name="T45" fmla="*/ 9 h 49"/>
                  <a:gd name="T46" fmla="*/ 3 w 50"/>
                  <a:gd name="T47" fmla="*/ 15 h 49"/>
                  <a:gd name="T48" fmla="*/ 3 w 50"/>
                  <a:gd name="T49" fmla="*/ 21 h 49"/>
                  <a:gd name="T50" fmla="*/ 3 w 50"/>
                  <a:gd name="T51" fmla="*/ 32 h 49"/>
                  <a:gd name="T52" fmla="*/ 10 w 50"/>
                  <a:gd name="T53" fmla="*/ 38 h 49"/>
                  <a:gd name="T54" fmla="*/ 16 w 50"/>
                  <a:gd name="T55" fmla="*/ 44 h 49"/>
                  <a:gd name="T56" fmla="*/ 23 w 50"/>
                  <a:gd name="T57" fmla="*/ 44 h 49"/>
                  <a:gd name="T58" fmla="*/ 33 w 50"/>
                  <a:gd name="T59" fmla="*/ 44 h 49"/>
                  <a:gd name="T60" fmla="*/ 39 w 50"/>
                  <a:gd name="T61" fmla="*/ 38 h 49"/>
                  <a:gd name="T62" fmla="*/ 43 w 50"/>
                  <a:gd name="T63" fmla="*/ 32 h 49"/>
                  <a:gd name="T64" fmla="*/ 45 w 50"/>
                  <a:gd name="T65" fmla="*/ 2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1"/>
                    </a:moveTo>
                    <a:lnTo>
                      <a:pt x="45" y="19"/>
                    </a:lnTo>
                    <a:lnTo>
                      <a:pt x="45" y="15"/>
                    </a:lnTo>
                    <a:lnTo>
                      <a:pt x="43" y="9"/>
                    </a:lnTo>
                    <a:lnTo>
                      <a:pt x="39" y="6"/>
                    </a:lnTo>
                    <a:lnTo>
                      <a:pt x="36" y="6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3" y="9"/>
                    </a:lnTo>
                    <a:lnTo>
                      <a:pt x="3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3" y="32"/>
                    </a:lnTo>
                    <a:lnTo>
                      <a:pt x="3" y="35"/>
                    </a:lnTo>
                    <a:lnTo>
                      <a:pt x="7" y="42"/>
                    </a:lnTo>
                    <a:lnTo>
                      <a:pt x="10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3" y="49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9" y="42"/>
                    </a:lnTo>
                    <a:lnTo>
                      <a:pt x="43" y="35"/>
                    </a:lnTo>
                    <a:lnTo>
                      <a:pt x="45" y="32"/>
                    </a:lnTo>
                    <a:lnTo>
                      <a:pt x="45" y="29"/>
                    </a:lnTo>
                    <a:lnTo>
                      <a:pt x="50" y="21"/>
                    </a:lnTo>
                    <a:lnTo>
                      <a:pt x="45" y="21"/>
                    </a:lnTo>
                    <a:lnTo>
                      <a:pt x="45" y="19"/>
                    </a:lnTo>
                    <a:lnTo>
                      <a:pt x="43" y="15"/>
                    </a:lnTo>
                    <a:lnTo>
                      <a:pt x="43" y="12"/>
                    </a:lnTo>
                    <a:lnTo>
                      <a:pt x="39" y="9"/>
                    </a:lnTo>
                    <a:lnTo>
                      <a:pt x="36" y="6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7" y="12"/>
                    </a:lnTo>
                    <a:lnTo>
                      <a:pt x="3" y="15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7" y="35"/>
                    </a:lnTo>
                    <a:lnTo>
                      <a:pt x="10" y="38"/>
                    </a:lnTo>
                    <a:lnTo>
                      <a:pt x="13" y="42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3" y="44"/>
                    </a:lnTo>
                    <a:lnTo>
                      <a:pt x="30" y="44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39" y="38"/>
                    </a:lnTo>
                    <a:lnTo>
                      <a:pt x="43" y="35"/>
                    </a:lnTo>
                    <a:lnTo>
                      <a:pt x="43" y="32"/>
                    </a:lnTo>
                    <a:lnTo>
                      <a:pt x="45" y="29"/>
                    </a:lnTo>
                    <a:lnTo>
                      <a:pt x="45" y="21"/>
                    </a:lnTo>
                    <a:lnTo>
                      <a:pt x="50" y="21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0" name="Freeform 1842">
                <a:extLst>
                  <a:ext uri="{FF2B5EF4-FFF2-40B4-BE49-F238E27FC236}">
                    <a16:creationId xmlns:a16="http://schemas.microsoft.com/office/drawing/2014/main" id="{541169B3-50BC-48FC-ACEA-904F47B1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246"/>
                <a:ext cx="14" cy="14"/>
              </a:xfrm>
              <a:custGeom>
                <a:avLst/>
                <a:gdLst>
                  <a:gd name="T0" fmla="*/ 43 w 43"/>
                  <a:gd name="T1" fmla="*/ 16 h 42"/>
                  <a:gd name="T2" fmla="*/ 40 w 43"/>
                  <a:gd name="T3" fmla="*/ 10 h 42"/>
                  <a:gd name="T4" fmla="*/ 33 w 43"/>
                  <a:gd name="T5" fmla="*/ 3 h 42"/>
                  <a:gd name="T6" fmla="*/ 28 w 43"/>
                  <a:gd name="T7" fmla="*/ 0 h 42"/>
                  <a:gd name="T8" fmla="*/ 18 w 43"/>
                  <a:gd name="T9" fmla="*/ 0 h 42"/>
                  <a:gd name="T10" fmla="*/ 11 w 43"/>
                  <a:gd name="T11" fmla="*/ 3 h 42"/>
                  <a:gd name="T12" fmla="*/ 4 w 43"/>
                  <a:gd name="T13" fmla="*/ 10 h 42"/>
                  <a:gd name="T14" fmla="*/ 0 w 43"/>
                  <a:gd name="T15" fmla="*/ 16 h 42"/>
                  <a:gd name="T16" fmla="*/ 0 w 43"/>
                  <a:gd name="T17" fmla="*/ 26 h 42"/>
                  <a:gd name="T18" fmla="*/ 4 w 43"/>
                  <a:gd name="T19" fmla="*/ 33 h 42"/>
                  <a:gd name="T20" fmla="*/ 11 w 43"/>
                  <a:gd name="T21" fmla="*/ 39 h 42"/>
                  <a:gd name="T22" fmla="*/ 18 w 43"/>
                  <a:gd name="T23" fmla="*/ 42 h 42"/>
                  <a:gd name="T24" fmla="*/ 28 w 43"/>
                  <a:gd name="T25" fmla="*/ 42 h 42"/>
                  <a:gd name="T26" fmla="*/ 33 w 43"/>
                  <a:gd name="T27" fmla="*/ 39 h 42"/>
                  <a:gd name="T28" fmla="*/ 40 w 43"/>
                  <a:gd name="T29" fmla="*/ 33 h 42"/>
                  <a:gd name="T30" fmla="*/ 43 w 43"/>
                  <a:gd name="T31" fmla="*/ 26 h 42"/>
                  <a:gd name="T32" fmla="*/ 40 w 43"/>
                  <a:gd name="T33" fmla="*/ 19 h 42"/>
                  <a:gd name="T34" fmla="*/ 40 w 43"/>
                  <a:gd name="T35" fmla="*/ 12 h 42"/>
                  <a:gd name="T36" fmla="*/ 37 w 43"/>
                  <a:gd name="T37" fmla="*/ 6 h 42"/>
                  <a:gd name="T38" fmla="*/ 30 w 43"/>
                  <a:gd name="T39" fmla="*/ 3 h 42"/>
                  <a:gd name="T40" fmla="*/ 20 w 43"/>
                  <a:gd name="T41" fmla="*/ 0 h 42"/>
                  <a:gd name="T42" fmla="*/ 13 w 43"/>
                  <a:gd name="T43" fmla="*/ 3 h 42"/>
                  <a:gd name="T44" fmla="*/ 7 w 43"/>
                  <a:gd name="T45" fmla="*/ 6 h 42"/>
                  <a:gd name="T46" fmla="*/ 4 w 43"/>
                  <a:gd name="T47" fmla="*/ 12 h 42"/>
                  <a:gd name="T48" fmla="*/ 0 w 43"/>
                  <a:gd name="T49" fmla="*/ 19 h 42"/>
                  <a:gd name="T50" fmla="*/ 4 w 43"/>
                  <a:gd name="T51" fmla="*/ 29 h 42"/>
                  <a:gd name="T52" fmla="*/ 7 w 43"/>
                  <a:gd name="T53" fmla="*/ 36 h 42"/>
                  <a:gd name="T54" fmla="*/ 13 w 43"/>
                  <a:gd name="T55" fmla="*/ 39 h 42"/>
                  <a:gd name="T56" fmla="*/ 20 w 43"/>
                  <a:gd name="T57" fmla="*/ 39 h 42"/>
                  <a:gd name="T58" fmla="*/ 30 w 43"/>
                  <a:gd name="T59" fmla="*/ 39 h 42"/>
                  <a:gd name="T60" fmla="*/ 37 w 43"/>
                  <a:gd name="T61" fmla="*/ 36 h 42"/>
                  <a:gd name="T62" fmla="*/ 40 w 43"/>
                  <a:gd name="T63" fmla="*/ 29 h 42"/>
                  <a:gd name="T64" fmla="*/ 40 w 43"/>
                  <a:gd name="T65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43" y="19"/>
                    </a:moveTo>
                    <a:lnTo>
                      <a:pt x="43" y="16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7" y="6"/>
                    </a:lnTo>
                    <a:lnTo>
                      <a:pt x="33" y="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1" y="3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11" y="39"/>
                    </a:lnTo>
                    <a:lnTo>
                      <a:pt x="13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3" y="39"/>
                    </a:lnTo>
                    <a:lnTo>
                      <a:pt x="37" y="36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3" y="26"/>
                    </a:lnTo>
                    <a:lnTo>
                      <a:pt x="43" y="19"/>
                    </a:lnTo>
                    <a:lnTo>
                      <a:pt x="40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7" y="10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0" y="0"/>
                    </a:lnTo>
                    <a:lnTo>
                      <a:pt x="18" y="3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0" y="19"/>
                    </a:lnTo>
                    <a:lnTo>
                      <a:pt x="4" y="26"/>
                    </a:lnTo>
                    <a:lnTo>
                      <a:pt x="4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11" y="36"/>
                    </a:lnTo>
                    <a:lnTo>
                      <a:pt x="13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3" y="36"/>
                    </a:lnTo>
                    <a:lnTo>
                      <a:pt x="37" y="36"/>
                    </a:lnTo>
                    <a:lnTo>
                      <a:pt x="37" y="33"/>
                    </a:lnTo>
                    <a:lnTo>
                      <a:pt x="40" y="29"/>
                    </a:lnTo>
                    <a:lnTo>
                      <a:pt x="40" y="26"/>
                    </a:lnTo>
                    <a:lnTo>
                      <a:pt x="40" y="19"/>
                    </a:lnTo>
                    <a:lnTo>
                      <a:pt x="43" y="19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1" name="Freeform 1843">
                <a:extLst>
                  <a:ext uri="{FF2B5EF4-FFF2-40B4-BE49-F238E27FC236}">
                    <a16:creationId xmlns:a16="http://schemas.microsoft.com/office/drawing/2014/main" id="{F2EBDA5D-A99A-4BD3-8A17-68E71DD8D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246"/>
                <a:ext cx="13" cy="14"/>
              </a:xfrm>
              <a:custGeom>
                <a:avLst/>
                <a:gdLst>
                  <a:gd name="T0" fmla="*/ 40 w 40"/>
                  <a:gd name="T1" fmla="*/ 17 h 40"/>
                  <a:gd name="T2" fmla="*/ 36 w 40"/>
                  <a:gd name="T3" fmla="*/ 10 h 40"/>
                  <a:gd name="T4" fmla="*/ 33 w 40"/>
                  <a:gd name="T5" fmla="*/ 7 h 40"/>
                  <a:gd name="T6" fmla="*/ 27 w 40"/>
                  <a:gd name="T7" fmla="*/ 3 h 40"/>
                  <a:gd name="T8" fmla="*/ 17 w 40"/>
                  <a:gd name="T9" fmla="*/ 3 h 40"/>
                  <a:gd name="T10" fmla="*/ 10 w 40"/>
                  <a:gd name="T11" fmla="*/ 7 h 40"/>
                  <a:gd name="T12" fmla="*/ 2 w 40"/>
                  <a:gd name="T13" fmla="*/ 10 h 40"/>
                  <a:gd name="T14" fmla="*/ 2 w 40"/>
                  <a:gd name="T15" fmla="*/ 17 h 40"/>
                  <a:gd name="T16" fmla="*/ 2 w 40"/>
                  <a:gd name="T17" fmla="*/ 27 h 40"/>
                  <a:gd name="T18" fmla="*/ 2 w 40"/>
                  <a:gd name="T19" fmla="*/ 33 h 40"/>
                  <a:gd name="T20" fmla="*/ 10 w 40"/>
                  <a:gd name="T21" fmla="*/ 36 h 40"/>
                  <a:gd name="T22" fmla="*/ 17 w 40"/>
                  <a:gd name="T23" fmla="*/ 40 h 40"/>
                  <a:gd name="T24" fmla="*/ 27 w 40"/>
                  <a:gd name="T25" fmla="*/ 40 h 40"/>
                  <a:gd name="T26" fmla="*/ 33 w 40"/>
                  <a:gd name="T27" fmla="*/ 36 h 40"/>
                  <a:gd name="T28" fmla="*/ 36 w 40"/>
                  <a:gd name="T29" fmla="*/ 33 h 40"/>
                  <a:gd name="T30" fmla="*/ 40 w 40"/>
                  <a:gd name="T31" fmla="*/ 27 h 40"/>
                  <a:gd name="T32" fmla="*/ 40 w 40"/>
                  <a:gd name="T33" fmla="*/ 17 h 40"/>
                  <a:gd name="T34" fmla="*/ 36 w 40"/>
                  <a:gd name="T35" fmla="*/ 10 h 40"/>
                  <a:gd name="T36" fmla="*/ 29 w 40"/>
                  <a:gd name="T37" fmla="*/ 7 h 40"/>
                  <a:gd name="T38" fmla="*/ 23 w 40"/>
                  <a:gd name="T39" fmla="*/ 3 h 40"/>
                  <a:gd name="T40" fmla="*/ 17 w 40"/>
                  <a:gd name="T41" fmla="*/ 3 h 40"/>
                  <a:gd name="T42" fmla="*/ 10 w 40"/>
                  <a:gd name="T43" fmla="*/ 7 h 40"/>
                  <a:gd name="T44" fmla="*/ 7 w 40"/>
                  <a:gd name="T45" fmla="*/ 10 h 40"/>
                  <a:gd name="T46" fmla="*/ 2 w 40"/>
                  <a:gd name="T47" fmla="*/ 17 h 40"/>
                  <a:gd name="T48" fmla="*/ 2 w 40"/>
                  <a:gd name="T49" fmla="*/ 27 h 40"/>
                  <a:gd name="T50" fmla="*/ 7 w 40"/>
                  <a:gd name="T51" fmla="*/ 29 h 40"/>
                  <a:gd name="T52" fmla="*/ 10 w 40"/>
                  <a:gd name="T53" fmla="*/ 36 h 40"/>
                  <a:gd name="T54" fmla="*/ 17 w 40"/>
                  <a:gd name="T55" fmla="*/ 40 h 40"/>
                  <a:gd name="T56" fmla="*/ 23 w 40"/>
                  <a:gd name="T57" fmla="*/ 40 h 40"/>
                  <a:gd name="T58" fmla="*/ 29 w 40"/>
                  <a:gd name="T59" fmla="*/ 36 h 40"/>
                  <a:gd name="T60" fmla="*/ 36 w 40"/>
                  <a:gd name="T61" fmla="*/ 29 h 40"/>
                  <a:gd name="T62" fmla="*/ 40 w 40"/>
                  <a:gd name="T6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40" y="17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7" y="36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7" y="40"/>
                    </a:lnTo>
                    <a:lnTo>
                      <a:pt x="29" y="40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6" y="33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3" y="10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7" y="29"/>
                    </a:lnTo>
                    <a:lnTo>
                      <a:pt x="10" y="33"/>
                    </a:lnTo>
                    <a:lnTo>
                      <a:pt x="10" y="36"/>
                    </a:lnTo>
                    <a:lnTo>
                      <a:pt x="13" y="36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3" y="33"/>
                    </a:lnTo>
                    <a:lnTo>
                      <a:pt x="36" y="29"/>
                    </a:lnTo>
                    <a:lnTo>
                      <a:pt x="40" y="27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2" name="Freeform 1844">
                <a:extLst>
                  <a:ext uri="{FF2B5EF4-FFF2-40B4-BE49-F238E27FC236}">
                    <a16:creationId xmlns:a16="http://schemas.microsoft.com/office/drawing/2014/main" id="{1F479D93-67CA-4D8F-A436-97F05296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247"/>
                <a:ext cx="12" cy="12"/>
              </a:xfrm>
              <a:custGeom>
                <a:avLst/>
                <a:gdLst>
                  <a:gd name="T0" fmla="*/ 36 w 36"/>
                  <a:gd name="T1" fmla="*/ 16 h 36"/>
                  <a:gd name="T2" fmla="*/ 36 w 36"/>
                  <a:gd name="T3" fmla="*/ 13 h 36"/>
                  <a:gd name="T4" fmla="*/ 33 w 36"/>
                  <a:gd name="T5" fmla="*/ 9 h 36"/>
                  <a:gd name="T6" fmla="*/ 33 w 36"/>
                  <a:gd name="T7" fmla="*/ 7 h 36"/>
                  <a:gd name="T8" fmla="*/ 29 w 36"/>
                  <a:gd name="T9" fmla="*/ 7 h 36"/>
                  <a:gd name="T10" fmla="*/ 26 w 36"/>
                  <a:gd name="T11" fmla="*/ 3 h 36"/>
                  <a:gd name="T12" fmla="*/ 24 w 36"/>
                  <a:gd name="T13" fmla="*/ 3 h 36"/>
                  <a:gd name="T14" fmla="*/ 19 w 36"/>
                  <a:gd name="T15" fmla="*/ 0 h 36"/>
                  <a:gd name="T16" fmla="*/ 16 w 36"/>
                  <a:gd name="T17" fmla="*/ 0 h 36"/>
                  <a:gd name="T18" fmla="*/ 14 w 36"/>
                  <a:gd name="T19" fmla="*/ 0 h 36"/>
                  <a:gd name="T20" fmla="*/ 9 w 36"/>
                  <a:gd name="T21" fmla="*/ 3 h 36"/>
                  <a:gd name="T22" fmla="*/ 7 w 36"/>
                  <a:gd name="T23" fmla="*/ 3 h 36"/>
                  <a:gd name="T24" fmla="*/ 7 w 36"/>
                  <a:gd name="T25" fmla="*/ 7 h 36"/>
                  <a:gd name="T26" fmla="*/ 3 w 36"/>
                  <a:gd name="T27" fmla="*/ 7 h 36"/>
                  <a:gd name="T28" fmla="*/ 0 w 36"/>
                  <a:gd name="T29" fmla="*/ 9 h 36"/>
                  <a:gd name="T30" fmla="*/ 0 w 36"/>
                  <a:gd name="T31" fmla="*/ 13 h 36"/>
                  <a:gd name="T32" fmla="*/ 0 w 36"/>
                  <a:gd name="T33" fmla="*/ 16 h 36"/>
                  <a:gd name="T34" fmla="*/ 0 w 36"/>
                  <a:gd name="T35" fmla="*/ 23 h 36"/>
                  <a:gd name="T36" fmla="*/ 0 w 36"/>
                  <a:gd name="T37" fmla="*/ 26 h 36"/>
                  <a:gd name="T38" fmla="*/ 3 w 36"/>
                  <a:gd name="T39" fmla="*/ 26 h 36"/>
                  <a:gd name="T40" fmla="*/ 7 w 36"/>
                  <a:gd name="T41" fmla="*/ 29 h 36"/>
                  <a:gd name="T42" fmla="*/ 7 w 36"/>
                  <a:gd name="T43" fmla="*/ 33 h 36"/>
                  <a:gd name="T44" fmla="*/ 9 w 36"/>
                  <a:gd name="T45" fmla="*/ 33 h 36"/>
                  <a:gd name="T46" fmla="*/ 14 w 36"/>
                  <a:gd name="T47" fmla="*/ 36 h 36"/>
                  <a:gd name="T48" fmla="*/ 16 w 36"/>
                  <a:gd name="T49" fmla="*/ 36 h 36"/>
                  <a:gd name="T50" fmla="*/ 19 w 36"/>
                  <a:gd name="T51" fmla="*/ 36 h 36"/>
                  <a:gd name="T52" fmla="*/ 24 w 36"/>
                  <a:gd name="T53" fmla="*/ 33 h 36"/>
                  <a:gd name="T54" fmla="*/ 26 w 36"/>
                  <a:gd name="T55" fmla="*/ 33 h 36"/>
                  <a:gd name="T56" fmla="*/ 29 w 36"/>
                  <a:gd name="T57" fmla="*/ 29 h 36"/>
                  <a:gd name="T58" fmla="*/ 33 w 36"/>
                  <a:gd name="T59" fmla="*/ 26 h 36"/>
                  <a:gd name="T60" fmla="*/ 36 w 36"/>
                  <a:gd name="T61" fmla="*/ 23 h 36"/>
                  <a:gd name="T62" fmla="*/ 36 w 36"/>
                  <a:gd name="T63" fmla="*/ 16 h 36"/>
                  <a:gd name="T64" fmla="*/ 33 w 36"/>
                  <a:gd name="T65" fmla="*/ 16 h 36"/>
                  <a:gd name="T66" fmla="*/ 33 w 36"/>
                  <a:gd name="T67" fmla="*/ 13 h 36"/>
                  <a:gd name="T68" fmla="*/ 29 w 36"/>
                  <a:gd name="T69" fmla="*/ 9 h 36"/>
                  <a:gd name="T70" fmla="*/ 29 w 36"/>
                  <a:gd name="T71" fmla="*/ 7 h 36"/>
                  <a:gd name="T72" fmla="*/ 26 w 36"/>
                  <a:gd name="T73" fmla="*/ 3 h 36"/>
                  <a:gd name="T74" fmla="*/ 24 w 36"/>
                  <a:gd name="T75" fmla="*/ 3 h 36"/>
                  <a:gd name="T76" fmla="*/ 19 w 36"/>
                  <a:gd name="T77" fmla="*/ 3 h 36"/>
                  <a:gd name="T78" fmla="*/ 16 w 36"/>
                  <a:gd name="T79" fmla="*/ 3 h 36"/>
                  <a:gd name="T80" fmla="*/ 14 w 36"/>
                  <a:gd name="T81" fmla="*/ 3 h 36"/>
                  <a:gd name="T82" fmla="*/ 9 w 36"/>
                  <a:gd name="T83" fmla="*/ 3 h 36"/>
                  <a:gd name="T84" fmla="*/ 7 w 36"/>
                  <a:gd name="T85" fmla="*/ 7 h 36"/>
                  <a:gd name="T86" fmla="*/ 3 w 36"/>
                  <a:gd name="T87" fmla="*/ 9 h 36"/>
                  <a:gd name="T88" fmla="*/ 3 w 36"/>
                  <a:gd name="T89" fmla="*/ 13 h 36"/>
                  <a:gd name="T90" fmla="*/ 3 w 36"/>
                  <a:gd name="T91" fmla="*/ 16 h 36"/>
                  <a:gd name="T92" fmla="*/ 3 w 36"/>
                  <a:gd name="T93" fmla="*/ 19 h 36"/>
                  <a:gd name="T94" fmla="*/ 3 w 36"/>
                  <a:gd name="T95" fmla="*/ 23 h 36"/>
                  <a:gd name="T96" fmla="*/ 3 w 36"/>
                  <a:gd name="T97" fmla="*/ 26 h 36"/>
                  <a:gd name="T98" fmla="*/ 7 w 36"/>
                  <a:gd name="T99" fmla="*/ 29 h 36"/>
                  <a:gd name="T100" fmla="*/ 9 w 36"/>
                  <a:gd name="T101" fmla="*/ 29 h 36"/>
                  <a:gd name="T102" fmla="*/ 14 w 36"/>
                  <a:gd name="T103" fmla="*/ 33 h 36"/>
                  <a:gd name="T104" fmla="*/ 16 w 36"/>
                  <a:gd name="T105" fmla="*/ 33 h 36"/>
                  <a:gd name="T106" fmla="*/ 19 w 36"/>
                  <a:gd name="T107" fmla="*/ 33 h 36"/>
                  <a:gd name="T108" fmla="*/ 24 w 36"/>
                  <a:gd name="T109" fmla="*/ 33 h 36"/>
                  <a:gd name="T110" fmla="*/ 26 w 36"/>
                  <a:gd name="T111" fmla="*/ 29 h 36"/>
                  <a:gd name="T112" fmla="*/ 29 w 36"/>
                  <a:gd name="T113" fmla="*/ 29 h 36"/>
                  <a:gd name="T114" fmla="*/ 29 w 36"/>
                  <a:gd name="T115" fmla="*/ 26 h 36"/>
                  <a:gd name="T116" fmla="*/ 33 w 36"/>
                  <a:gd name="T117" fmla="*/ 23 h 36"/>
                  <a:gd name="T118" fmla="*/ 33 w 36"/>
                  <a:gd name="T119" fmla="*/ 19 h 36"/>
                  <a:gd name="T120" fmla="*/ 33 w 36"/>
                  <a:gd name="T121" fmla="*/ 16 h 36"/>
                  <a:gd name="T122" fmla="*/ 36 w 36"/>
                  <a:gd name="T1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6">
                    <a:moveTo>
                      <a:pt x="36" y="16"/>
                    </a:moveTo>
                    <a:lnTo>
                      <a:pt x="36" y="13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9" y="36"/>
                    </a:lnTo>
                    <a:lnTo>
                      <a:pt x="24" y="33"/>
                    </a:lnTo>
                    <a:lnTo>
                      <a:pt x="26" y="33"/>
                    </a:lnTo>
                    <a:lnTo>
                      <a:pt x="29" y="29"/>
                    </a:lnTo>
                    <a:lnTo>
                      <a:pt x="33" y="26"/>
                    </a:lnTo>
                    <a:lnTo>
                      <a:pt x="36" y="23"/>
                    </a:lnTo>
                    <a:lnTo>
                      <a:pt x="36" y="16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4" y="33"/>
                    </a:lnTo>
                    <a:lnTo>
                      <a:pt x="26" y="29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33" y="23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3" name="Freeform 1845">
                <a:extLst>
                  <a:ext uri="{FF2B5EF4-FFF2-40B4-BE49-F238E27FC236}">
                    <a16:creationId xmlns:a16="http://schemas.microsoft.com/office/drawing/2014/main" id="{66A9470F-062F-4182-B421-918D012B2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249"/>
                <a:ext cx="10" cy="9"/>
              </a:xfrm>
              <a:custGeom>
                <a:avLst/>
                <a:gdLst>
                  <a:gd name="T0" fmla="*/ 29 w 29"/>
                  <a:gd name="T1" fmla="*/ 12 h 29"/>
                  <a:gd name="T2" fmla="*/ 29 w 29"/>
                  <a:gd name="T3" fmla="*/ 10 h 29"/>
                  <a:gd name="T4" fmla="*/ 26 w 29"/>
                  <a:gd name="T5" fmla="*/ 6 h 29"/>
                  <a:gd name="T6" fmla="*/ 26 w 29"/>
                  <a:gd name="T7" fmla="*/ 3 h 29"/>
                  <a:gd name="T8" fmla="*/ 23 w 29"/>
                  <a:gd name="T9" fmla="*/ 0 h 29"/>
                  <a:gd name="T10" fmla="*/ 20 w 29"/>
                  <a:gd name="T11" fmla="*/ 0 h 29"/>
                  <a:gd name="T12" fmla="*/ 16 w 29"/>
                  <a:gd name="T13" fmla="*/ 0 h 29"/>
                  <a:gd name="T14" fmla="*/ 13 w 29"/>
                  <a:gd name="T15" fmla="*/ 0 h 29"/>
                  <a:gd name="T16" fmla="*/ 10 w 29"/>
                  <a:gd name="T17" fmla="*/ 0 h 29"/>
                  <a:gd name="T18" fmla="*/ 6 w 29"/>
                  <a:gd name="T19" fmla="*/ 0 h 29"/>
                  <a:gd name="T20" fmla="*/ 3 w 29"/>
                  <a:gd name="T21" fmla="*/ 3 h 29"/>
                  <a:gd name="T22" fmla="*/ 0 w 29"/>
                  <a:gd name="T23" fmla="*/ 6 h 29"/>
                  <a:gd name="T24" fmla="*/ 0 w 29"/>
                  <a:gd name="T25" fmla="*/ 10 h 29"/>
                  <a:gd name="T26" fmla="*/ 0 w 29"/>
                  <a:gd name="T27" fmla="*/ 12 h 29"/>
                  <a:gd name="T28" fmla="*/ 0 w 29"/>
                  <a:gd name="T29" fmla="*/ 16 h 29"/>
                  <a:gd name="T30" fmla="*/ 0 w 29"/>
                  <a:gd name="T31" fmla="*/ 20 h 29"/>
                  <a:gd name="T32" fmla="*/ 0 w 29"/>
                  <a:gd name="T33" fmla="*/ 23 h 29"/>
                  <a:gd name="T34" fmla="*/ 3 w 29"/>
                  <a:gd name="T35" fmla="*/ 26 h 29"/>
                  <a:gd name="T36" fmla="*/ 6 w 29"/>
                  <a:gd name="T37" fmla="*/ 26 h 29"/>
                  <a:gd name="T38" fmla="*/ 10 w 29"/>
                  <a:gd name="T39" fmla="*/ 29 h 29"/>
                  <a:gd name="T40" fmla="*/ 13 w 29"/>
                  <a:gd name="T41" fmla="*/ 29 h 29"/>
                  <a:gd name="T42" fmla="*/ 16 w 29"/>
                  <a:gd name="T43" fmla="*/ 29 h 29"/>
                  <a:gd name="T44" fmla="*/ 20 w 29"/>
                  <a:gd name="T45" fmla="*/ 29 h 29"/>
                  <a:gd name="T46" fmla="*/ 23 w 29"/>
                  <a:gd name="T47" fmla="*/ 26 h 29"/>
                  <a:gd name="T48" fmla="*/ 26 w 29"/>
                  <a:gd name="T49" fmla="*/ 26 h 29"/>
                  <a:gd name="T50" fmla="*/ 26 w 29"/>
                  <a:gd name="T51" fmla="*/ 23 h 29"/>
                  <a:gd name="T52" fmla="*/ 29 w 29"/>
                  <a:gd name="T53" fmla="*/ 20 h 29"/>
                  <a:gd name="T54" fmla="*/ 29 w 29"/>
                  <a:gd name="T55" fmla="*/ 16 h 29"/>
                  <a:gd name="T56" fmla="*/ 29 w 29"/>
                  <a:gd name="T57" fmla="*/ 12 h 29"/>
                  <a:gd name="T58" fmla="*/ 26 w 29"/>
                  <a:gd name="T59" fmla="*/ 12 h 29"/>
                  <a:gd name="T60" fmla="*/ 26 w 29"/>
                  <a:gd name="T61" fmla="*/ 10 h 29"/>
                  <a:gd name="T62" fmla="*/ 26 w 29"/>
                  <a:gd name="T63" fmla="*/ 6 h 29"/>
                  <a:gd name="T64" fmla="*/ 23 w 29"/>
                  <a:gd name="T65" fmla="*/ 6 h 29"/>
                  <a:gd name="T66" fmla="*/ 23 w 29"/>
                  <a:gd name="T67" fmla="*/ 3 h 29"/>
                  <a:gd name="T68" fmla="*/ 20 w 29"/>
                  <a:gd name="T69" fmla="*/ 3 h 29"/>
                  <a:gd name="T70" fmla="*/ 16 w 29"/>
                  <a:gd name="T71" fmla="*/ 0 h 29"/>
                  <a:gd name="T72" fmla="*/ 13 w 29"/>
                  <a:gd name="T73" fmla="*/ 0 h 29"/>
                  <a:gd name="T74" fmla="*/ 10 w 29"/>
                  <a:gd name="T75" fmla="*/ 3 h 29"/>
                  <a:gd name="T76" fmla="*/ 6 w 29"/>
                  <a:gd name="T77" fmla="*/ 3 h 29"/>
                  <a:gd name="T78" fmla="*/ 3 w 29"/>
                  <a:gd name="T79" fmla="*/ 6 h 29"/>
                  <a:gd name="T80" fmla="*/ 3 w 29"/>
                  <a:gd name="T81" fmla="*/ 10 h 29"/>
                  <a:gd name="T82" fmla="*/ 0 w 29"/>
                  <a:gd name="T83" fmla="*/ 12 h 29"/>
                  <a:gd name="T84" fmla="*/ 0 w 29"/>
                  <a:gd name="T85" fmla="*/ 16 h 29"/>
                  <a:gd name="T86" fmla="*/ 3 w 29"/>
                  <a:gd name="T87" fmla="*/ 20 h 29"/>
                  <a:gd name="T88" fmla="*/ 3 w 29"/>
                  <a:gd name="T89" fmla="*/ 23 h 29"/>
                  <a:gd name="T90" fmla="*/ 6 w 29"/>
                  <a:gd name="T91" fmla="*/ 26 h 29"/>
                  <a:gd name="T92" fmla="*/ 10 w 29"/>
                  <a:gd name="T93" fmla="*/ 26 h 29"/>
                  <a:gd name="T94" fmla="*/ 13 w 29"/>
                  <a:gd name="T95" fmla="*/ 29 h 29"/>
                  <a:gd name="T96" fmla="*/ 16 w 29"/>
                  <a:gd name="T97" fmla="*/ 29 h 29"/>
                  <a:gd name="T98" fmla="*/ 20 w 29"/>
                  <a:gd name="T99" fmla="*/ 26 h 29"/>
                  <a:gd name="T100" fmla="*/ 23 w 29"/>
                  <a:gd name="T101" fmla="*/ 26 h 29"/>
                  <a:gd name="T102" fmla="*/ 23 w 29"/>
                  <a:gd name="T103" fmla="*/ 23 h 29"/>
                  <a:gd name="T104" fmla="*/ 26 w 29"/>
                  <a:gd name="T105" fmla="*/ 23 h 29"/>
                  <a:gd name="T106" fmla="*/ 26 w 29"/>
                  <a:gd name="T107" fmla="*/ 20 h 29"/>
                  <a:gd name="T108" fmla="*/ 26 w 29"/>
                  <a:gd name="T109" fmla="*/ 16 h 29"/>
                  <a:gd name="T110" fmla="*/ 29 w 29"/>
                  <a:gd name="T11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29">
                    <a:moveTo>
                      <a:pt x="29" y="12"/>
                    </a:moveTo>
                    <a:lnTo>
                      <a:pt x="29" y="10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6" y="26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6" y="23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20" y="26"/>
                    </a:lnTo>
                    <a:lnTo>
                      <a:pt x="23" y="26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9" y="12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4" name="Freeform 1846">
                <a:extLst>
                  <a:ext uri="{FF2B5EF4-FFF2-40B4-BE49-F238E27FC236}">
                    <a16:creationId xmlns:a16="http://schemas.microsoft.com/office/drawing/2014/main" id="{BC35959E-E0AC-4E25-9061-3199AB05B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249"/>
                <a:ext cx="10" cy="9"/>
              </a:xfrm>
              <a:custGeom>
                <a:avLst/>
                <a:gdLst>
                  <a:gd name="T0" fmla="*/ 29 w 29"/>
                  <a:gd name="T1" fmla="*/ 12 h 29"/>
                  <a:gd name="T2" fmla="*/ 26 w 29"/>
                  <a:gd name="T3" fmla="*/ 12 h 29"/>
                  <a:gd name="T4" fmla="*/ 26 w 29"/>
                  <a:gd name="T5" fmla="*/ 10 h 29"/>
                  <a:gd name="T6" fmla="*/ 26 w 29"/>
                  <a:gd name="T7" fmla="*/ 6 h 29"/>
                  <a:gd name="T8" fmla="*/ 23 w 29"/>
                  <a:gd name="T9" fmla="*/ 6 h 29"/>
                  <a:gd name="T10" fmla="*/ 23 w 29"/>
                  <a:gd name="T11" fmla="*/ 3 h 29"/>
                  <a:gd name="T12" fmla="*/ 20 w 29"/>
                  <a:gd name="T13" fmla="*/ 3 h 29"/>
                  <a:gd name="T14" fmla="*/ 16 w 29"/>
                  <a:gd name="T15" fmla="*/ 0 h 29"/>
                  <a:gd name="T16" fmla="*/ 13 w 29"/>
                  <a:gd name="T17" fmla="*/ 0 h 29"/>
                  <a:gd name="T18" fmla="*/ 10 w 29"/>
                  <a:gd name="T19" fmla="*/ 3 h 29"/>
                  <a:gd name="T20" fmla="*/ 6 w 29"/>
                  <a:gd name="T21" fmla="*/ 3 h 29"/>
                  <a:gd name="T22" fmla="*/ 3 w 29"/>
                  <a:gd name="T23" fmla="*/ 6 h 29"/>
                  <a:gd name="T24" fmla="*/ 3 w 29"/>
                  <a:gd name="T25" fmla="*/ 10 h 29"/>
                  <a:gd name="T26" fmla="*/ 0 w 29"/>
                  <a:gd name="T27" fmla="*/ 12 h 29"/>
                  <a:gd name="T28" fmla="*/ 0 w 29"/>
                  <a:gd name="T29" fmla="*/ 16 h 29"/>
                  <a:gd name="T30" fmla="*/ 3 w 29"/>
                  <a:gd name="T31" fmla="*/ 20 h 29"/>
                  <a:gd name="T32" fmla="*/ 3 w 29"/>
                  <a:gd name="T33" fmla="*/ 23 h 29"/>
                  <a:gd name="T34" fmla="*/ 6 w 29"/>
                  <a:gd name="T35" fmla="*/ 26 h 29"/>
                  <a:gd name="T36" fmla="*/ 10 w 29"/>
                  <a:gd name="T37" fmla="*/ 26 h 29"/>
                  <a:gd name="T38" fmla="*/ 13 w 29"/>
                  <a:gd name="T39" fmla="*/ 29 h 29"/>
                  <a:gd name="T40" fmla="*/ 16 w 29"/>
                  <a:gd name="T41" fmla="*/ 29 h 29"/>
                  <a:gd name="T42" fmla="*/ 20 w 29"/>
                  <a:gd name="T43" fmla="*/ 26 h 29"/>
                  <a:gd name="T44" fmla="*/ 23 w 29"/>
                  <a:gd name="T45" fmla="*/ 26 h 29"/>
                  <a:gd name="T46" fmla="*/ 23 w 29"/>
                  <a:gd name="T47" fmla="*/ 23 h 29"/>
                  <a:gd name="T48" fmla="*/ 26 w 29"/>
                  <a:gd name="T49" fmla="*/ 23 h 29"/>
                  <a:gd name="T50" fmla="*/ 26 w 29"/>
                  <a:gd name="T51" fmla="*/ 20 h 29"/>
                  <a:gd name="T52" fmla="*/ 26 w 29"/>
                  <a:gd name="T53" fmla="*/ 16 h 29"/>
                  <a:gd name="T54" fmla="*/ 29 w 29"/>
                  <a:gd name="T55" fmla="*/ 12 h 29"/>
                  <a:gd name="T56" fmla="*/ 26 w 29"/>
                  <a:gd name="T57" fmla="*/ 12 h 29"/>
                  <a:gd name="T58" fmla="*/ 26 w 29"/>
                  <a:gd name="T59" fmla="*/ 10 h 29"/>
                  <a:gd name="T60" fmla="*/ 23 w 29"/>
                  <a:gd name="T61" fmla="*/ 6 h 29"/>
                  <a:gd name="T62" fmla="*/ 20 w 29"/>
                  <a:gd name="T63" fmla="*/ 3 h 29"/>
                  <a:gd name="T64" fmla="*/ 16 w 29"/>
                  <a:gd name="T65" fmla="*/ 3 h 29"/>
                  <a:gd name="T66" fmla="*/ 13 w 29"/>
                  <a:gd name="T67" fmla="*/ 3 h 29"/>
                  <a:gd name="T68" fmla="*/ 10 w 29"/>
                  <a:gd name="T69" fmla="*/ 3 h 29"/>
                  <a:gd name="T70" fmla="*/ 6 w 29"/>
                  <a:gd name="T71" fmla="*/ 3 h 29"/>
                  <a:gd name="T72" fmla="*/ 6 w 29"/>
                  <a:gd name="T73" fmla="*/ 6 h 29"/>
                  <a:gd name="T74" fmla="*/ 3 w 29"/>
                  <a:gd name="T75" fmla="*/ 6 h 29"/>
                  <a:gd name="T76" fmla="*/ 3 w 29"/>
                  <a:gd name="T77" fmla="*/ 10 h 29"/>
                  <a:gd name="T78" fmla="*/ 3 w 29"/>
                  <a:gd name="T79" fmla="*/ 12 h 29"/>
                  <a:gd name="T80" fmla="*/ 3 w 29"/>
                  <a:gd name="T81" fmla="*/ 16 h 29"/>
                  <a:gd name="T82" fmla="*/ 3 w 29"/>
                  <a:gd name="T83" fmla="*/ 20 h 29"/>
                  <a:gd name="T84" fmla="*/ 6 w 29"/>
                  <a:gd name="T85" fmla="*/ 23 h 29"/>
                  <a:gd name="T86" fmla="*/ 10 w 29"/>
                  <a:gd name="T87" fmla="*/ 26 h 29"/>
                  <a:gd name="T88" fmla="*/ 13 w 29"/>
                  <a:gd name="T89" fmla="*/ 26 h 29"/>
                  <a:gd name="T90" fmla="*/ 16 w 29"/>
                  <a:gd name="T91" fmla="*/ 26 h 29"/>
                  <a:gd name="T92" fmla="*/ 20 w 29"/>
                  <a:gd name="T93" fmla="*/ 26 h 29"/>
                  <a:gd name="T94" fmla="*/ 20 w 29"/>
                  <a:gd name="T95" fmla="*/ 23 h 29"/>
                  <a:gd name="T96" fmla="*/ 23 w 29"/>
                  <a:gd name="T97" fmla="*/ 23 h 29"/>
                  <a:gd name="T98" fmla="*/ 23 w 29"/>
                  <a:gd name="T99" fmla="*/ 20 h 29"/>
                  <a:gd name="T100" fmla="*/ 26 w 29"/>
                  <a:gd name="T101" fmla="*/ 20 h 29"/>
                  <a:gd name="T102" fmla="*/ 26 w 29"/>
                  <a:gd name="T103" fmla="*/ 16 h 29"/>
                  <a:gd name="T104" fmla="*/ 26 w 29"/>
                  <a:gd name="T105" fmla="*/ 12 h 29"/>
                  <a:gd name="T106" fmla="*/ 29 w 29"/>
                  <a:gd name="T107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9">
                    <a:moveTo>
                      <a:pt x="29" y="12"/>
                    </a:moveTo>
                    <a:lnTo>
                      <a:pt x="26" y="12"/>
                    </a:lnTo>
                    <a:lnTo>
                      <a:pt x="26" y="10"/>
                    </a:lnTo>
                    <a:lnTo>
                      <a:pt x="26" y="6"/>
                    </a:lnTo>
                    <a:lnTo>
                      <a:pt x="23" y="6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20" y="26"/>
                    </a:lnTo>
                    <a:lnTo>
                      <a:pt x="23" y="26"/>
                    </a:lnTo>
                    <a:lnTo>
                      <a:pt x="23" y="23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3" y="6"/>
                    </a:lnTo>
                    <a:lnTo>
                      <a:pt x="20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6" y="23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3" y="20"/>
                    </a:lnTo>
                    <a:lnTo>
                      <a:pt x="26" y="20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9" y="12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5" name="Freeform 1847">
                <a:extLst>
                  <a:ext uri="{FF2B5EF4-FFF2-40B4-BE49-F238E27FC236}">
                    <a16:creationId xmlns:a16="http://schemas.microsoft.com/office/drawing/2014/main" id="{5E21FDCE-FC76-46BE-934C-DEBFCEDDD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250"/>
                <a:ext cx="7" cy="7"/>
              </a:xfrm>
              <a:custGeom>
                <a:avLst/>
                <a:gdLst>
                  <a:gd name="T0" fmla="*/ 22 w 22"/>
                  <a:gd name="T1" fmla="*/ 9 h 22"/>
                  <a:gd name="T2" fmla="*/ 22 w 22"/>
                  <a:gd name="T3" fmla="*/ 6 h 22"/>
                  <a:gd name="T4" fmla="*/ 19 w 22"/>
                  <a:gd name="T5" fmla="*/ 2 h 22"/>
                  <a:gd name="T6" fmla="*/ 17 w 22"/>
                  <a:gd name="T7" fmla="*/ 0 h 22"/>
                  <a:gd name="T8" fmla="*/ 12 w 22"/>
                  <a:gd name="T9" fmla="*/ 0 h 22"/>
                  <a:gd name="T10" fmla="*/ 9 w 22"/>
                  <a:gd name="T11" fmla="*/ 0 h 22"/>
                  <a:gd name="T12" fmla="*/ 7 w 22"/>
                  <a:gd name="T13" fmla="*/ 0 h 22"/>
                  <a:gd name="T14" fmla="*/ 2 w 22"/>
                  <a:gd name="T15" fmla="*/ 0 h 22"/>
                  <a:gd name="T16" fmla="*/ 2 w 22"/>
                  <a:gd name="T17" fmla="*/ 2 h 22"/>
                  <a:gd name="T18" fmla="*/ 0 w 22"/>
                  <a:gd name="T19" fmla="*/ 2 h 22"/>
                  <a:gd name="T20" fmla="*/ 0 w 22"/>
                  <a:gd name="T21" fmla="*/ 6 h 22"/>
                  <a:gd name="T22" fmla="*/ 0 w 22"/>
                  <a:gd name="T23" fmla="*/ 9 h 22"/>
                  <a:gd name="T24" fmla="*/ 0 w 22"/>
                  <a:gd name="T25" fmla="*/ 12 h 22"/>
                  <a:gd name="T26" fmla="*/ 0 w 22"/>
                  <a:gd name="T27" fmla="*/ 16 h 22"/>
                  <a:gd name="T28" fmla="*/ 2 w 22"/>
                  <a:gd name="T29" fmla="*/ 19 h 22"/>
                  <a:gd name="T30" fmla="*/ 7 w 22"/>
                  <a:gd name="T31" fmla="*/ 22 h 22"/>
                  <a:gd name="T32" fmla="*/ 9 w 22"/>
                  <a:gd name="T33" fmla="*/ 22 h 22"/>
                  <a:gd name="T34" fmla="*/ 12 w 22"/>
                  <a:gd name="T35" fmla="*/ 22 h 22"/>
                  <a:gd name="T36" fmla="*/ 17 w 22"/>
                  <a:gd name="T37" fmla="*/ 22 h 22"/>
                  <a:gd name="T38" fmla="*/ 17 w 22"/>
                  <a:gd name="T39" fmla="*/ 19 h 22"/>
                  <a:gd name="T40" fmla="*/ 19 w 22"/>
                  <a:gd name="T41" fmla="*/ 19 h 22"/>
                  <a:gd name="T42" fmla="*/ 19 w 22"/>
                  <a:gd name="T43" fmla="*/ 16 h 22"/>
                  <a:gd name="T44" fmla="*/ 22 w 22"/>
                  <a:gd name="T45" fmla="*/ 16 h 22"/>
                  <a:gd name="T46" fmla="*/ 22 w 22"/>
                  <a:gd name="T47" fmla="*/ 12 h 22"/>
                  <a:gd name="T48" fmla="*/ 22 w 22"/>
                  <a:gd name="T49" fmla="*/ 9 h 22"/>
                  <a:gd name="T50" fmla="*/ 19 w 22"/>
                  <a:gd name="T51" fmla="*/ 9 h 22"/>
                  <a:gd name="T52" fmla="*/ 19 w 22"/>
                  <a:gd name="T53" fmla="*/ 6 h 22"/>
                  <a:gd name="T54" fmla="*/ 17 w 22"/>
                  <a:gd name="T55" fmla="*/ 2 h 22"/>
                  <a:gd name="T56" fmla="*/ 12 w 22"/>
                  <a:gd name="T57" fmla="*/ 2 h 22"/>
                  <a:gd name="T58" fmla="*/ 9 w 22"/>
                  <a:gd name="T59" fmla="*/ 0 h 22"/>
                  <a:gd name="T60" fmla="*/ 9 w 22"/>
                  <a:gd name="T61" fmla="*/ 2 h 22"/>
                  <a:gd name="T62" fmla="*/ 7 w 22"/>
                  <a:gd name="T63" fmla="*/ 2 h 22"/>
                  <a:gd name="T64" fmla="*/ 2 w 22"/>
                  <a:gd name="T65" fmla="*/ 2 h 22"/>
                  <a:gd name="T66" fmla="*/ 2 w 22"/>
                  <a:gd name="T67" fmla="*/ 6 h 22"/>
                  <a:gd name="T68" fmla="*/ 0 w 22"/>
                  <a:gd name="T69" fmla="*/ 9 h 22"/>
                  <a:gd name="T70" fmla="*/ 0 w 22"/>
                  <a:gd name="T71" fmla="*/ 12 h 22"/>
                  <a:gd name="T72" fmla="*/ 2 w 22"/>
                  <a:gd name="T73" fmla="*/ 16 h 22"/>
                  <a:gd name="T74" fmla="*/ 2 w 22"/>
                  <a:gd name="T75" fmla="*/ 19 h 22"/>
                  <a:gd name="T76" fmla="*/ 7 w 22"/>
                  <a:gd name="T77" fmla="*/ 19 h 22"/>
                  <a:gd name="T78" fmla="*/ 9 w 22"/>
                  <a:gd name="T79" fmla="*/ 19 h 22"/>
                  <a:gd name="T80" fmla="*/ 12 w 22"/>
                  <a:gd name="T81" fmla="*/ 19 h 22"/>
                  <a:gd name="T82" fmla="*/ 17 w 22"/>
                  <a:gd name="T83" fmla="*/ 19 h 22"/>
                  <a:gd name="T84" fmla="*/ 19 w 22"/>
                  <a:gd name="T85" fmla="*/ 16 h 22"/>
                  <a:gd name="T86" fmla="*/ 19 w 22"/>
                  <a:gd name="T87" fmla="*/ 12 h 22"/>
                  <a:gd name="T88" fmla="*/ 19 w 22"/>
                  <a:gd name="T89" fmla="*/ 9 h 22"/>
                  <a:gd name="T90" fmla="*/ 22 w 22"/>
                  <a:gd name="T9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2">
                    <a:moveTo>
                      <a:pt x="22" y="9"/>
                    </a:moveTo>
                    <a:lnTo>
                      <a:pt x="22" y="6"/>
                    </a:lnTo>
                    <a:lnTo>
                      <a:pt x="19" y="2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19" y="9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7" y="19"/>
                    </a:lnTo>
                    <a:lnTo>
                      <a:pt x="19" y="16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6" name="Freeform 1848">
                <a:extLst>
                  <a:ext uri="{FF2B5EF4-FFF2-40B4-BE49-F238E27FC236}">
                    <a16:creationId xmlns:a16="http://schemas.microsoft.com/office/drawing/2014/main" id="{9D7F0474-BFA3-47F0-A63E-90832AED9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250"/>
                <a:ext cx="7" cy="6"/>
              </a:xfrm>
              <a:custGeom>
                <a:avLst/>
                <a:gdLst>
                  <a:gd name="T0" fmla="*/ 19 w 19"/>
                  <a:gd name="T1" fmla="*/ 9 h 19"/>
                  <a:gd name="T2" fmla="*/ 19 w 19"/>
                  <a:gd name="T3" fmla="*/ 7 h 19"/>
                  <a:gd name="T4" fmla="*/ 17 w 19"/>
                  <a:gd name="T5" fmla="*/ 2 h 19"/>
                  <a:gd name="T6" fmla="*/ 12 w 19"/>
                  <a:gd name="T7" fmla="*/ 2 h 19"/>
                  <a:gd name="T8" fmla="*/ 9 w 19"/>
                  <a:gd name="T9" fmla="*/ 0 h 19"/>
                  <a:gd name="T10" fmla="*/ 9 w 19"/>
                  <a:gd name="T11" fmla="*/ 2 h 19"/>
                  <a:gd name="T12" fmla="*/ 7 w 19"/>
                  <a:gd name="T13" fmla="*/ 2 h 19"/>
                  <a:gd name="T14" fmla="*/ 2 w 19"/>
                  <a:gd name="T15" fmla="*/ 2 h 19"/>
                  <a:gd name="T16" fmla="*/ 2 w 19"/>
                  <a:gd name="T17" fmla="*/ 7 h 19"/>
                  <a:gd name="T18" fmla="*/ 0 w 19"/>
                  <a:gd name="T19" fmla="*/ 9 h 19"/>
                  <a:gd name="T20" fmla="*/ 0 w 19"/>
                  <a:gd name="T21" fmla="*/ 13 h 19"/>
                  <a:gd name="T22" fmla="*/ 2 w 19"/>
                  <a:gd name="T23" fmla="*/ 17 h 19"/>
                  <a:gd name="T24" fmla="*/ 2 w 19"/>
                  <a:gd name="T25" fmla="*/ 19 h 19"/>
                  <a:gd name="T26" fmla="*/ 7 w 19"/>
                  <a:gd name="T27" fmla="*/ 19 h 19"/>
                  <a:gd name="T28" fmla="*/ 9 w 19"/>
                  <a:gd name="T29" fmla="*/ 19 h 19"/>
                  <a:gd name="T30" fmla="*/ 12 w 19"/>
                  <a:gd name="T31" fmla="*/ 19 h 19"/>
                  <a:gd name="T32" fmla="*/ 17 w 19"/>
                  <a:gd name="T33" fmla="*/ 19 h 19"/>
                  <a:gd name="T34" fmla="*/ 19 w 19"/>
                  <a:gd name="T35" fmla="*/ 17 h 19"/>
                  <a:gd name="T36" fmla="*/ 19 w 19"/>
                  <a:gd name="T37" fmla="*/ 13 h 19"/>
                  <a:gd name="T38" fmla="*/ 19 w 19"/>
                  <a:gd name="T39" fmla="*/ 9 h 19"/>
                  <a:gd name="T40" fmla="*/ 17 w 19"/>
                  <a:gd name="T41" fmla="*/ 7 h 19"/>
                  <a:gd name="T42" fmla="*/ 17 w 19"/>
                  <a:gd name="T43" fmla="*/ 2 h 19"/>
                  <a:gd name="T44" fmla="*/ 12 w 19"/>
                  <a:gd name="T45" fmla="*/ 2 h 19"/>
                  <a:gd name="T46" fmla="*/ 9 w 19"/>
                  <a:gd name="T47" fmla="*/ 2 h 19"/>
                  <a:gd name="T48" fmla="*/ 7 w 19"/>
                  <a:gd name="T49" fmla="*/ 2 h 19"/>
                  <a:gd name="T50" fmla="*/ 7 w 19"/>
                  <a:gd name="T51" fmla="*/ 7 h 19"/>
                  <a:gd name="T52" fmla="*/ 2 w 19"/>
                  <a:gd name="T53" fmla="*/ 7 h 19"/>
                  <a:gd name="T54" fmla="*/ 2 w 19"/>
                  <a:gd name="T55" fmla="*/ 9 h 19"/>
                  <a:gd name="T56" fmla="*/ 2 w 19"/>
                  <a:gd name="T57" fmla="*/ 13 h 19"/>
                  <a:gd name="T58" fmla="*/ 2 w 19"/>
                  <a:gd name="T59" fmla="*/ 17 h 19"/>
                  <a:gd name="T60" fmla="*/ 7 w 19"/>
                  <a:gd name="T61" fmla="*/ 17 h 19"/>
                  <a:gd name="T62" fmla="*/ 7 w 19"/>
                  <a:gd name="T63" fmla="*/ 19 h 19"/>
                  <a:gd name="T64" fmla="*/ 9 w 19"/>
                  <a:gd name="T65" fmla="*/ 19 h 19"/>
                  <a:gd name="T66" fmla="*/ 12 w 19"/>
                  <a:gd name="T67" fmla="*/ 19 h 19"/>
                  <a:gd name="T68" fmla="*/ 17 w 19"/>
                  <a:gd name="T69" fmla="*/ 17 h 19"/>
                  <a:gd name="T70" fmla="*/ 19 w 19"/>
                  <a:gd name="T71" fmla="*/ 13 h 19"/>
                  <a:gd name="T72" fmla="*/ 19 w 19"/>
                  <a:gd name="T7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9">
                    <a:moveTo>
                      <a:pt x="19" y="9"/>
                    </a:moveTo>
                    <a:lnTo>
                      <a:pt x="19" y="7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7" y="19"/>
                    </a:lnTo>
                    <a:lnTo>
                      <a:pt x="19" y="17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7" y="7"/>
                    </a:lnTo>
                    <a:lnTo>
                      <a:pt x="17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7" name="Freeform 1849">
                <a:extLst>
                  <a:ext uri="{FF2B5EF4-FFF2-40B4-BE49-F238E27FC236}">
                    <a16:creationId xmlns:a16="http://schemas.microsoft.com/office/drawing/2014/main" id="{6B5BC16F-BCEE-43DC-B8C6-CF08B1E9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250"/>
                <a:ext cx="6" cy="6"/>
              </a:xfrm>
              <a:custGeom>
                <a:avLst/>
                <a:gdLst>
                  <a:gd name="T0" fmla="*/ 17 w 17"/>
                  <a:gd name="T1" fmla="*/ 7 h 17"/>
                  <a:gd name="T2" fmla="*/ 15 w 17"/>
                  <a:gd name="T3" fmla="*/ 4 h 17"/>
                  <a:gd name="T4" fmla="*/ 15 w 17"/>
                  <a:gd name="T5" fmla="*/ 0 h 17"/>
                  <a:gd name="T6" fmla="*/ 10 w 17"/>
                  <a:gd name="T7" fmla="*/ 0 h 17"/>
                  <a:gd name="T8" fmla="*/ 7 w 17"/>
                  <a:gd name="T9" fmla="*/ 0 h 17"/>
                  <a:gd name="T10" fmla="*/ 5 w 17"/>
                  <a:gd name="T11" fmla="*/ 0 h 17"/>
                  <a:gd name="T12" fmla="*/ 5 w 17"/>
                  <a:gd name="T13" fmla="*/ 4 h 17"/>
                  <a:gd name="T14" fmla="*/ 0 w 17"/>
                  <a:gd name="T15" fmla="*/ 4 h 17"/>
                  <a:gd name="T16" fmla="*/ 0 w 17"/>
                  <a:gd name="T17" fmla="*/ 7 h 17"/>
                  <a:gd name="T18" fmla="*/ 0 w 17"/>
                  <a:gd name="T19" fmla="*/ 10 h 17"/>
                  <a:gd name="T20" fmla="*/ 0 w 17"/>
                  <a:gd name="T21" fmla="*/ 14 h 17"/>
                  <a:gd name="T22" fmla="*/ 5 w 17"/>
                  <a:gd name="T23" fmla="*/ 14 h 17"/>
                  <a:gd name="T24" fmla="*/ 5 w 17"/>
                  <a:gd name="T25" fmla="*/ 17 h 17"/>
                  <a:gd name="T26" fmla="*/ 7 w 17"/>
                  <a:gd name="T27" fmla="*/ 17 h 17"/>
                  <a:gd name="T28" fmla="*/ 10 w 17"/>
                  <a:gd name="T29" fmla="*/ 17 h 17"/>
                  <a:gd name="T30" fmla="*/ 15 w 17"/>
                  <a:gd name="T31" fmla="*/ 14 h 17"/>
                  <a:gd name="T32" fmla="*/ 17 w 17"/>
                  <a:gd name="T33" fmla="*/ 10 h 17"/>
                  <a:gd name="T34" fmla="*/ 17 w 17"/>
                  <a:gd name="T35" fmla="*/ 7 h 17"/>
                  <a:gd name="T36" fmla="*/ 15 w 17"/>
                  <a:gd name="T37" fmla="*/ 7 h 17"/>
                  <a:gd name="T38" fmla="*/ 15 w 17"/>
                  <a:gd name="T39" fmla="*/ 4 h 17"/>
                  <a:gd name="T40" fmla="*/ 10 w 17"/>
                  <a:gd name="T41" fmla="*/ 4 h 17"/>
                  <a:gd name="T42" fmla="*/ 7 w 17"/>
                  <a:gd name="T43" fmla="*/ 4 h 17"/>
                  <a:gd name="T44" fmla="*/ 5 w 17"/>
                  <a:gd name="T45" fmla="*/ 4 h 17"/>
                  <a:gd name="T46" fmla="*/ 5 w 17"/>
                  <a:gd name="T47" fmla="*/ 7 h 17"/>
                  <a:gd name="T48" fmla="*/ 5 w 17"/>
                  <a:gd name="T49" fmla="*/ 10 h 17"/>
                  <a:gd name="T50" fmla="*/ 5 w 17"/>
                  <a:gd name="T51" fmla="*/ 14 h 17"/>
                  <a:gd name="T52" fmla="*/ 7 w 17"/>
                  <a:gd name="T53" fmla="*/ 14 h 17"/>
                  <a:gd name="T54" fmla="*/ 10 w 17"/>
                  <a:gd name="T55" fmla="*/ 14 h 17"/>
                  <a:gd name="T56" fmla="*/ 15 w 17"/>
                  <a:gd name="T57" fmla="*/ 14 h 17"/>
                  <a:gd name="T58" fmla="*/ 15 w 17"/>
                  <a:gd name="T59" fmla="*/ 10 h 17"/>
                  <a:gd name="T60" fmla="*/ 15 w 17"/>
                  <a:gd name="T61" fmla="*/ 7 h 17"/>
                  <a:gd name="T62" fmla="*/ 17 w 17"/>
                  <a:gd name="T6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5" y="4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4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5" y="14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5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5" y="14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8" name="Freeform 1850">
                <a:extLst>
                  <a:ext uri="{FF2B5EF4-FFF2-40B4-BE49-F238E27FC236}">
                    <a16:creationId xmlns:a16="http://schemas.microsoft.com/office/drawing/2014/main" id="{4B5969B6-9FCD-4F8D-BA07-B3F605408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252"/>
                <a:ext cx="3" cy="3"/>
              </a:xfrm>
              <a:custGeom>
                <a:avLst/>
                <a:gdLst>
                  <a:gd name="T0" fmla="*/ 10 w 10"/>
                  <a:gd name="T1" fmla="*/ 2 h 10"/>
                  <a:gd name="T2" fmla="*/ 10 w 10"/>
                  <a:gd name="T3" fmla="*/ 0 h 10"/>
                  <a:gd name="T4" fmla="*/ 6 w 10"/>
                  <a:gd name="T5" fmla="*/ 0 h 10"/>
                  <a:gd name="T6" fmla="*/ 2 w 10"/>
                  <a:gd name="T7" fmla="*/ 0 h 10"/>
                  <a:gd name="T8" fmla="*/ 0 w 10"/>
                  <a:gd name="T9" fmla="*/ 0 h 10"/>
                  <a:gd name="T10" fmla="*/ 0 w 10"/>
                  <a:gd name="T11" fmla="*/ 2 h 10"/>
                  <a:gd name="T12" fmla="*/ 0 w 10"/>
                  <a:gd name="T13" fmla="*/ 6 h 10"/>
                  <a:gd name="T14" fmla="*/ 0 w 10"/>
                  <a:gd name="T15" fmla="*/ 10 h 10"/>
                  <a:gd name="T16" fmla="*/ 2 w 10"/>
                  <a:gd name="T17" fmla="*/ 10 h 10"/>
                  <a:gd name="T18" fmla="*/ 6 w 10"/>
                  <a:gd name="T19" fmla="*/ 10 h 10"/>
                  <a:gd name="T20" fmla="*/ 10 w 10"/>
                  <a:gd name="T21" fmla="*/ 10 h 10"/>
                  <a:gd name="T22" fmla="*/ 10 w 10"/>
                  <a:gd name="T23" fmla="*/ 6 h 10"/>
                  <a:gd name="T24" fmla="*/ 10 w 10"/>
                  <a:gd name="T25" fmla="*/ 2 h 10"/>
                  <a:gd name="T26" fmla="*/ 6 w 10"/>
                  <a:gd name="T27" fmla="*/ 2 h 10"/>
                  <a:gd name="T28" fmla="*/ 6 w 10"/>
                  <a:gd name="T29" fmla="*/ 0 h 10"/>
                  <a:gd name="T30" fmla="*/ 2 w 10"/>
                  <a:gd name="T31" fmla="*/ 0 h 10"/>
                  <a:gd name="T32" fmla="*/ 2 w 10"/>
                  <a:gd name="T33" fmla="*/ 2 h 10"/>
                  <a:gd name="T34" fmla="*/ 0 w 10"/>
                  <a:gd name="T35" fmla="*/ 2 h 10"/>
                  <a:gd name="T36" fmla="*/ 0 w 10"/>
                  <a:gd name="T37" fmla="*/ 6 h 10"/>
                  <a:gd name="T38" fmla="*/ 2 w 10"/>
                  <a:gd name="T39" fmla="*/ 6 h 10"/>
                  <a:gd name="T40" fmla="*/ 2 w 10"/>
                  <a:gd name="T41" fmla="*/ 10 h 10"/>
                  <a:gd name="T42" fmla="*/ 6 w 10"/>
                  <a:gd name="T43" fmla="*/ 10 h 10"/>
                  <a:gd name="T44" fmla="*/ 6 w 10"/>
                  <a:gd name="T45" fmla="*/ 6 h 10"/>
                  <a:gd name="T46" fmla="*/ 10 w 10"/>
                  <a:gd name="T47" fmla="*/ 6 h 10"/>
                  <a:gd name="T48" fmla="*/ 10 w 10"/>
                  <a:gd name="T4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79" name="Freeform 1851">
                <a:extLst>
                  <a:ext uri="{FF2B5EF4-FFF2-40B4-BE49-F238E27FC236}">
                    <a16:creationId xmlns:a16="http://schemas.microsoft.com/office/drawing/2014/main" id="{3DFC5A4F-D7FB-4916-8A1E-2B57F8C3D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252"/>
                <a:ext cx="3" cy="3"/>
              </a:xfrm>
              <a:custGeom>
                <a:avLst/>
                <a:gdLst>
                  <a:gd name="T0" fmla="*/ 10 w 10"/>
                  <a:gd name="T1" fmla="*/ 2 h 10"/>
                  <a:gd name="T2" fmla="*/ 6 w 10"/>
                  <a:gd name="T3" fmla="*/ 2 h 10"/>
                  <a:gd name="T4" fmla="*/ 6 w 10"/>
                  <a:gd name="T5" fmla="*/ 0 h 10"/>
                  <a:gd name="T6" fmla="*/ 2 w 10"/>
                  <a:gd name="T7" fmla="*/ 0 h 10"/>
                  <a:gd name="T8" fmla="*/ 2 w 10"/>
                  <a:gd name="T9" fmla="*/ 2 h 10"/>
                  <a:gd name="T10" fmla="*/ 0 w 10"/>
                  <a:gd name="T11" fmla="*/ 2 h 10"/>
                  <a:gd name="T12" fmla="*/ 0 w 10"/>
                  <a:gd name="T13" fmla="*/ 6 h 10"/>
                  <a:gd name="T14" fmla="*/ 2 w 10"/>
                  <a:gd name="T15" fmla="*/ 6 h 10"/>
                  <a:gd name="T16" fmla="*/ 2 w 10"/>
                  <a:gd name="T17" fmla="*/ 10 h 10"/>
                  <a:gd name="T18" fmla="*/ 6 w 10"/>
                  <a:gd name="T19" fmla="*/ 10 h 10"/>
                  <a:gd name="T20" fmla="*/ 6 w 10"/>
                  <a:gd name="T21" fmla="*/ 6 h 10"/>
                  <a:gd name="T22" fmla="*/ 10 w 10"/>
                  <a:gd name="T23" fmla="*/ 6 h 10"/>
                  <a:gd name="T24" fmla="*/ 10 w 10"/>
                  <a:gd name="T2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0" name="Rectangle 1852">
                <a:extLst>
                  <a:ext uri="{FF2B5EF4-FFF2-40B4-BE49-F238E27FC236}">
                    <a16:creationId xmlns:a16="http://schemas.microsoft.com/office/drawing/2014/main" id="{23805635-4059-474B-96C8-3A70165A4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225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1" name="Freeform 1853">
                <a:extLst>
                  <a:ext uri="{FF2B5EF4-FFF2-40B4-BE49-F238E27FC236}">
                    <a16:creationId xmlns:a16="http://schemas.microsoft.com/office/drawing/2014/main" id="{55666E7F-CE3A-4106-952E-F4FE11F7D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396"/>
                <a:ext cx="81" cy="81"/>
              </a:xfrm>
              <a:custGeom>
                <a:avLst/>
                <a:gdLst>
                  <a:gd name="T0" fmla="*/ 242 w 242"/>
                  <a:gd name="T1" fmla="*/ 120 h 243"/>
                  <a:gd name="T2" fmla="*/ 242 w 242"/>
                  <a:gd name="T3" fmla="*/ 97 h 243"/>
                  <a:gd name="T4" fmla="*/ 235 w 242"/>
                  <a:gd name="T5" fmla="*/ 73 h 243"/>
                  <a:gd name="T6" fmla="*/ 223 w 242"/>
                  <a:gd name="T7" fmla="*/ 52 h 243"/>
                  <a:gd name="T8" fmla="*/ 209 w 242"/>
                  <a:gd name="T9" fmla="*/ 33 h 243"/>
                  <a:gd name="T10" fmla="*/ 189 w 242"/>
                  <a:gd name="T11" fmla="*/ 20 h 243"/>
                  <a:gd name="T12" fmla="*/ 169 w 242"/>
                  <a:gd name="T13" fmla="*/ 10 h 243"/>
                  <a:gd name="T14" fmla="*/ 145 w 242"/>
                  <a:gd name="T15" fmla="*/ 0 h 243"/>
                  <a:gd name="T16" fmla="*/ 122 w 242"/>
                  <a:gd name="T17" fmla="*/ 0 h 243"/>
                  <a:gd name="T18" fmla="*/ 99 w 242"/>
                  <a:gd name="T19" fmla="*/ 0 h 243"/>
                  <a:gd name="T20" fmla="*/ 75 w 242"/>
                  <a:gd name="T21" fmla="*/ 10 h 243"/>
                  <a:gd name="T22" fmla="*/ 55 w 242"/>
                  <a:gd name="T23" fmla="*/ 20 h 243"/>
                  <a:gd name="T24" fmla="*/ 36 w 242"/>
                  <a:gd name="T25" fmla="*/ 33 h 243"/>
                  <a:gd name="T26" fmla="*/ 23 w 242"/>
                  <a:gd name="T27" fmla="*/ 52 h 243"/>
                  <a:gd name="T28" fmla="*/ 9 w 242"/>
                  <a:gd name="T29" fmla="*/ 73 h 243"/>
                  <a:gd name="T30" fmla="*/ 2 w 242"/>
                  <a:gd name="T31" fmla="*/ 97 h 243"/>
                  <a:gd name="T32" fmla="*/ 0 w 242"/>
                  <a:gd name="T33" fmla="*/ 120 h 243"/>
                  <a:gd name="T34" fmla="*/ 2 w 242"/>
                  <a:gd name="T35" fmla="*/ 143 h 243"/>
                  <a:gd name="T36" fmla="*/ 9 w 242"/>
                  <a:gd name="T37" fmla="*/ 166 h 243"/>
                  <a:gd name="T38" fmla="*/ 23 w 242"/>
                  <a:gd name="T39" fmla="*/ 187 h 243"/>
                  <a:gd name="T40" fmla="*/ 36 w 242"/>
                  <a:gd name="T41" fmla="*/ 206 h 243"/>
                  <a:gd name="T42" fmla="*/ 55 w 242"/>
                  <a:gd name="T43" fmla="*/ 219 h 243"/>
                  <a:gd name="T44" fmla="*/ 75 w 242"/>
                  <a:gd name="T45" fmla="*/ 233 h 243"/>
                  <a:gd name="T46" fmla="*/ 99 w 242"/>
                  <a:gd name="T47" fmla="*/ 240 h 243"/>
                  <a:gd name="T48" fmla="*/ 122 w 242"/>
                  <a:gd name="T49" fmla="*/ 243 h 243"/>
                  <a:gd name="T50" fmla="*/ 145 w 242"/>
                  <a:gd name="T51" fmla="*/ 240 h 243"/>
                  <a:gd name="T52" fmla="*/ 169 w 242"/>
                  <a:gd name="T53" fmla="*/ 233 h 243"/>
                  <a:gd name="T54" fmla="*/ 189 w 242"/>
                  <a:gd name="T55" fmla="*/ 219 h 243"/>
                  <a:gd name="T56" fmla="*/ 209 w 242"/>
                  <a:gd name="T57" fmla="*/ 206 h 243"/>
                  <a:gd name="T58" fmla="*/ 223 w 242"/>
                  <a:gd name="T59" fmla="*/ 187 h 243"/>
                  <a:gd name="T60" fmla="*/ 235 w 242"/>
                  <a:gd name="T61" fmla="*/ 166 h 243"/>
                  <a:gd name="T62" fmla="*/ 242 w 242"/>
                  <a:gd name="T63" fmla="*/ 143 h 243"/>
                  <a:gd name="T64" fmla="*/ 242 w 242"/>
                  <a:gd name="T65" fmla="*/ 12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3">
                    <a:moveTo>
                      <a:pt x="242" y="120"/>
                    </a:moveTo>
                    <a:lnTo>
                      <a:pt x="242" y="97"/>
                    </a:lnTo>
                    <a:lnTo>
                      <a:pt x="235" y="73"/>
                    </a:lnTo>
                    <a:lnTo>
                      <a:pt x="223" y="52"/>
                    </a:lnTo>
                    <a:lnTo>
                      <a:pt x="209" y="33"/>
                    </a:lnTo>
                    <a:lnTo>
                      <a:pt x="189" y="20"/>
                    </a:lnTo>
                    <a:lnTo>
                      <a:pt x="169" y="10"/>
                    </a:lnTo>
                    <a:lnTo>
                      <a:pt x="145" y="0"/>
                    </a:lnTo>
                    <a:lnTo>
                      <a:pt x="122" y="0"/>
                    </a:lnTo>
                    <a:lnTo>
                      <a:pt x="99" y="0"/>
                    </a:lnTo>
                    <a:lnTo>
                      <a:pt x="75" y="10"/>
                    </a:lnTo>
                    <a:lnTo>
                      <a:pt x="55" y="20"/>
                    </a:lnTo>
                    <a:lnTo>
                      <a:pt x="36" y="33"/>
                    </a:lnTo>
                    <a:lnTo>
                      <a:pt x="23" y="52"/>
                    </a:lnTo>
                    <a:lnTo>
                      <a:pt x="9" y="73"/>
                    </a:lnTo>
                    <a:lnTo>
                      <a:pt x="2" y="97"/>
                    </a:lnTo>
                    <a:lnTo>
                      <a:pt x="0" y="120"/>
                    </a:lnTo>
                    <a:lnTo>
                      <a:pt x="2" y="143"/>
                    </a:lnTo>
                    <a:lnTo>
                      <a:pt x="9" y="166"/>
                    </a:lnTo>
                    <a:lnTo>
                      <a:pt x="23" y="187"/>
                    </a:lnTo>
                    <a:lnTo>
                      <a:pt x="36" y="206"/>
                    </a:lnTo>
                    <a:lnTo>
                      <a:pt x="55" y="219"/>
                    </a:lnTo>
                    <a:lnTo>
                      <a:pt x="75" y="233"/>
                    </a:lnTo>
                    <a:lnTo>
                      <a:pt x="99" y="240"/>
                    </a:lnTo>
                    <a:lnTo>
                      <a:pt x="122" y="243"/>
                    </a:lnTo>
                    <a:lnTo>
                      <a:pt x="145" y="240"/>
                    </a:lnTo>
                    <a:lnTo>
                      <a:pt x="169" y="233"/>
                    </a:lnTo>
                    <a:lnTo>
                      <a:pt x="189" y="219"/>
                    </a:lnTo>
                    <a:lnTo>
                      <a:pt x="209" y="206"/>
                    </a:lnTo>
                    <a:lnTo>
                      <a:pt x="223" y="187"/>
                    </a:lnTo>
                    <a:lnTo>
                      <a:pt x="235" y="166"/>
                    </a:lnTo>
                    <a:lnTo>
                      <a:pt x="242" y="143"/>
                    </a:lnTo>
                    <a:lnTo>
                      <a:pt x="242" y="12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2" name="Freeform 1854">
                <a:extLst>
                  <a:ext uri="{FF2B5EF4-FFF2-40B4-BE49-F238E27FC236}">
                    <a16:creationId xmlns:a16="http://schemas.microsoft.com/office/drawing/2014/main" id="{0A24AC36-F0A3-4F82-8A99-2006FC313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396"/>
                <a:ext cx="66" cy="65"/>
              </a:xfrm>
              <a:custGeom>
                <a:avLst/>
                <a:gdLst>
                  <a:gd name="T0" fmla="*/ 198 w 198"/>
                  <a:gd name="T1" fmla="*/ 97 h 196"/>
                  <a:gd name="T2" fmla="*/ 195 w 198"/>
                  <a:gd name="T3" fmla="*/ 77 h 196"/>
                  <a:gd name="T4" fmla="*/ 192 w 198"/>
                  <a:gd name="T5" fmla="*/ 57 h 196"/>
                  <a:gd name="T6" fmla="*/ 181 w 198"/>
                  <a:gd name="T7" fmla="*/ 40 h 196"/>
                  <a:gd name="T8" fmla="*/ 169 w 198"/>
                  <a:gd name="T9" fmla="*/ 23 h 196"/>
                  <a:gd name="T10" fmla="*/ 155 w 198"/>
                  <a:gd name="T11" fmla="*/ 14 h 196"/>
                  <a:gd name="T12" fmla="*/ 135 w 198"/>
                  <a:gd name="T13" fmla="*/ 3 h 196"/>
                  <a:gd name="T14" fmla="*/ 122 w 198"/>
                  <a:gd name="T15" fmla="*/ 0 h 196"/>
                  <a:gd name="T16" fmla="*/ 118 w 198"/>
                  <a:gd name="T17" fmla="*/ 0 h 196"/>
                  <a:gd name="T18" fmla="*/ 115 w 198"/>
                  <a:gd name="T19" fmla="*/ 0 h 196"/>
                  <a:gd name="T20" fmla="*/ 118 w 198"/>
                  <a:gd name="T21" fmla="*/ 0 h 196"/>
                  <a:gd name="T22" fmla="*/ 135 w 198"/>
                  <a:gd name="T23" fmla="*/ 3 h 196"/>
                  <a:gd name="T24" fmla="*/ 152 w 198"/>
                  <a:gd name="T25" fmla="*/ 14 h 196"/>
                  <a:gd name="T26" fmla="*/ 169 w 198"/>
                  <a:gd name="T27" fmla="*/ 27 h 196"/>
                  <a:gd name="T28" fmla="*/ 179 w 198"/>
                  <a:gd name="T29" fmla="*/ 40 h 196"/>
                  <a:gd name="T30" fmla="*/ 189 w 198"/>
                  <a:gd name="T31" fmla="*/ 57 h 196"/>
                  <a:gd name="T32" fmla="*/ 195 w 198"/>
                  <a:gd name="T33" fmla="*/ 77 h 196"/>
                  <a:gd name="T34" fmla="*/ 195 w 198"/>
                  <a:gd name="T35" fmla="*/ 97 h 196"/>
                  <a:gd name="T36" fmla="*/ 198 w 198"/>
                  <a:gd name="T37" fmla="*/ 97 h 196"/>
                  <a:gd name="T38" fmla="*/ 195 w 198"/>
                  <a:gd name="T39" fmla="*/ 117 h 196"/>
                  <a:gd name="T40" fmla="*/ 192 w 198"/>
                  <a:gd name="T41" fmla="*/ 137 h 196"/>
                  <a:gd name="T42" fmla="*/ 181 w 198"/>
                  <a:gd name="T43" fmla="*/ 153 h 196"/>
                  <a:gd name="T44" fmla="*/ 169 w 198"/>
                  <a:gd name="T45" fmla="*/ 166 h 196"/>
                  <a:gd name="T46" fmla="*/ 155 w 198"/>
                  <a:gd name="T47" fmla="*/ 180 h 196"/>
                  <a:gd name="T48" fmla="*/ 135 w 198"/>
                  <a:gd name="T49" fmla="*/ 189 h 196"/>
                  <a:gd name="T50" fmla="*/ 118 w 198"/>
                  <a:gd name="T51" fmla="*/ 196 h 196"/>
                  <a:gd name="T52" fmla="*/ 99 w 198"/>
                  <a:gd name="T53" fmla="*/ 196 h 196"/>
                  <a:gd name="T54" fmla="*/ 75 w 198"/>
                  <a:gd name="T55" fmla="*/ 196 h 196"/>
                  <a:gd name="T56" fmla="*/ 59 w 198"/>
                  <a:gd name="T57" fmla="*/ 189 h 196"/>
                  <a:gd name="T58" fmla="*/ 40 w 198"/>
                  <a:gd name="T59" fmla="*/ 180 h 196"/>
                  <a:gd name="T60" fmla="*/ 25 w 198"/>
                  <a:gd name="T61" fmla="*/ 166 h 196"/>
                  <a:gd name="T62" fmla="*/ 12 w 198"/>
                  <a:gd name="T63" fmla="*/ 153 h 196"/>
                  <a:gd name="T64" fmla="*/ 2 w 198"/>
                  <a:gd name="T65" fmla="*/ 137 h 196"/>
                  <a:gd name="T66" fmla="*/ 0 w 198"/>
                  <a:gd name="T67" fmla="*/ 123 h 196"/>
                  <a:gd name="T68" fmla="*/ 0 w 198"/>
                  <a:gd name="T69" fmla="*/ 120 h 196"/>
                  <a:gd name="T70" fmla="*/ 0 w 198"/>
                  <a:gd name="T71" fmla="*/ 117 h 196"/>
                  <a:gd name="T72" fmla="*/ 5 w 198"/>
                  <a:gd name="T73" fmla="*/ 132 h 196"/>
                  <a:gd name="T74" fmla="*/ 15 w 198"/>
                  <a:gd name="T75" fmla="*/ 153 h 196"/>
                  <a:gd name="T76" fmla="*/ 25 w 198"/>
                  <a:gd name="T77" fmla="*/ 166 h 196"/>
                  <a:gd name="T78" fmla="*/ 42 w 198"/>
                  <a:gd name="T79" fmla="*/ 180 h 196"/>
                  <a:gd name="T80" fmla="*/ 59 w 198"/>
                  <a:gd name="T81" fmla="*/ 187 h 196"/>
                  <a:gd name="T82" fmla="*/ 78 w 198"/>
                  <a:gd name="T83" fmla="*/ 193 h 196"/>
                  <a:gd name="T84" fmla="*/ 99 w 198"/>
                  <a:gd name="T85" fmla="*/ 196 h 196"/>
                  <a:gd name="T86" fmla="*/ 118 w 198"/>
                  <a:gd name="T87" fmla="*/ 193 h 196"/>
                  <a:gd name="T88" fmla="*/ 135 w 198"/>
                  <a:gd name="T89" fmla="*/ 187 h 196"/>
                  <a:gd name="T90" fmla="*/ 152 w 198"/>
                  <a:gd name="T91" fmla="*/ 180 h 196"/>
                  <a:gd name="T92" fmla="*/ 169 w 198"/>
                  <a:gd name="T93" fmla="*/ 166 h 196"/>
                  <a:gd name="T94" fmla="*/ 179 w 198"/>
                  <a:gd name="T95" fmla="*/ 153 h 196"/>
                  <a:gd name="T96" fmla="*/ 189 w 198"/>
                  <a:gd name="T97" fmla="*/ 132 h 196"/>
                  <a:gd name="T98" fmla="*/ 195 w 198"/>
                  <a:gd name="T99" fmla="*/ 117 h 196"/>
                  <a:gd name="T100" fmla="*/ 195 w 198"/>
                  <a:gd name="T101" fmla="*/ 97 h 196"/>
                  <a:gd name="T102" fmla="*/ 198 w 198"/>
                  <a:gd name="T103" fmla="*/ 9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8" h="196">
                    <a:moveTo>
                      <a:pt x="198" y="97"/>
                    </a:moveTo>
                    <a:lnTo>
                      <a:pt x="195" y="77"/>
                    </a:lnTo>
                    <a:lnTo>
                      <a:pt x="192" y="57"/>
                    </a:lnTo>
                    <a:lnTo>
                      <a:pt x="181" y="40"/>
                    </a:lnTo>
                    <a:lnTo>
                      <a:pt x="169" y="23"/>
                    </a:lnTo>
                    <a:lnTo>
                      <a:pt x="155" y="14"/>
                    </a:lnTo>
                    <a:lnTo>
                      <a:pt x="135" y="3"/>
                    </a:lnTo>
                    <a:lnTo>
                      <a:pt x="122" y="0"/>
                    </a:lnTo>
                    <a:lnTo>
                      <a:pt x="118" y="0"/>
                    </a:lnTo>
                    <a:lnTo>
                      <a:pt x="115" y="0"/>
                    </a:lnTo>
                    <a:lnTo>
                      <a:pt x="118" y="0"/>
                    </a:lnTo>
                    <a:lnTo>
                      <a:pt x="135" y="3"/>
                    </a:lnTo>
                    <a:lnTo>
                      <a:pt x="152" y="14"/>
                    </a:lnTo>
                    <a:lnTo>
                      <a:pt x="169" y="27"/>
                    </a:lnTo>
                    <a:lnTo>
                      <a:pt x="179" y="40"/>
                    </a:lnTo>
                    <a:lnTo>
                      <a:pt x="189" y="57"/>
                    </a:lnTo>
                    <a:lnTo>
                      <a:pt x="195" y="77"/>
                    </a:lnTo>
                    <a:lnTo>
                      <a:pt x="195" y="97"/>
                    </a:lnTo>
                    <a:lnTo>
                      <a:pt x="198" y="97"/>
                    </a:lnTo>
                    <a:lnTo>
                      <a:pt x="195" y="117"/>
                    </a:lnTo>
                    <a:lnTo>
                      <a:pt x="192" y="137"/>
                    </a:lnTo>
                    <a:lnTo>
                      <a:pt x="181" y="153"/>
                    </a:lnTo>
                    <a:lnTo>
                      <a:pt x="169" y="166"/>
                    </a:lnTo>
                    <a:lnTo>
                      <a:pt x="155" y="180"/>
                    </a:lnTo>
                    <a:lnTo>
                      <a:pt x="135" y="189"/>
                    </a:lnTo>
                    <a:lnTo>
                      <a:pt x="118" y="196"/>
                    </a:lnTo>
                    <a:lnTo>
                      <a:pt x="99" y="196"/>
                    </a:lnTo>
                    <a:lnTo>
                      <a:pt x="75" y="196"/>
                    </a:lnTo>
                    <a:lnTo>
                      <a:pt x="59" y="189"/>
                    </a:lnTo>
                    <a:lnTo>
                      <a:pt x="40" y="180"/>
                    </a:lnTo>
                    <a:lnTo>
                      <a:pt x="25" y="166"/>
                    </a:lnTo>
                    <a:lnTo>
                      <a:pt x="12" y="153"/>
                    </a:lnTo>
                    <a:lnTo>
                      <a:pt x="2" y="137"/>
                    </a:lnTo>
                    <a:lnTo>
                      <a:pt x="0" y="123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5" y="132"/>
                    </a:lnTo>
                    <a:lnTo>
                      <a:pt x="15" y="153"/>
                    </a:lnTo>
                    <a:lnTo>
                      <a:pt x="25" y="166"/>
                    </a:lnTo>
                    <a:lnTo>
                      <a:pt x="42" y="180"/>
                    </a:lnTo>
                    <a:lnTo>
                      <a:pt x="59" y="187"/>
                    </a:lnTo>
                    <a:lnTo>
                      <a:pt x="78" y="193"/>
                    </a:lnTo>
                    <a:lnTo>
                      <a:pt x="99" y="196"/>
                    </a:lnTo>
                    <a:lnTo>
                      <a:pt x="118" y="193"/>
                    </a:lnTo>
                    <a:lnTo>
                      <a:pt x="135" y="187"/>
                    </a:lnTo>
                    <a:lnTo>
                      <a:pt x="152" y="180"/>
                    </a:lnTo>
                    <a:lnTo>
                      <a:pt x="169" y="166"/>
                    </a:lnTo>
                    <a:lnTo>
                      <a:pt x="179" y="153"/>
                    </a:lnTo>
                    <a:lnTo>
                      <a:pt x="189" y="132"/>
                    </a:lnTo>
                    <a:lnTo>
                      <a:pt x="195" y="117"/>
                    </a:lnTo>
                    <a:lnTo>
                      <a:pt x="195" y="97"/>
                    </a:lnTo>
                    <a:lnTo>
                      <a:pt x="198" y="97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3" name="Freeform 1855">
                <a:extLst>
                  <a:ext uri="{FF2B5EF4-FFF2-40B4-BE49-F238E27FC236}">
                    <a16:creationId xmlns:a16="http://schemas.microsoft.com/office/drawing/2014/main" id="{573DB18E-55A2-47D8-B2F3-85A049E2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396"/>
                <a:ext cx="65" cy="65"/>
              </a:xfrm>
              <a:custGeom>
                <a:avLst/>
                <a:gdLst>
                  <a:gd name="T0" fmla="*/ 197 w 197"/>
                  <a:gd name="T1" fmla="*/ 97 h 196"/>
                  <a:gd name="T2" fmla="*/ 197 w 197"/>
                  <a:gd name="T3" fmla="*/ 77 h 196"/>
                  <a:gd name="T4" fmla="*/ 191 w 197"/>
                  <a:gd name="T5" fmla="*/ 57 h 196"/>
                  <a:gd name="T6" fmla="*/ 181 w 197"/>
                  <a:gd name="T7" fmla="*/ 40 h 196"/>
                  <a:gd name="T8" fmla="*/ 170 w 197"/>
                  <a:gd name="T9" fmla="*/ 27 h 196"/>
                  <a:gd name="T10" fmla="*/ 153 w 197"/>
                  <a:gd name="T11" fmla="*/ 14 h 196"/>
                  <a:gd name="T12" fmla="*/ 136 w 197"/>
                  <a:gd name="T13" fmla="*/ 3 h 196"/>
                  <a:gd name="T14" fmla="*/ 120 w 197"/>
                  <a:gd name="T15" fmla="*/ 0 h 196"/>
                  <a:gd name="T16" fmla="*/ 117 w 197"/>
                  <a:gd name="T17" fmla="*/ 0 h 196"/>
                  <a:gd name="T18" fmla="*/ 113 w 197"/>
                  <a:gd name="T19" fmla="*/ 0 h 196"/>
                  <a:gd name="T20" fmla="*/ 111 w 197"/>
                  <a:gd name="T21" fmla="*/ 0 h 196"/>
                  <a:gd name="T22" fmla="*/ 107 w 197"/>
                  <a:gd name="T23" fmla="*/ 0 h 196"/>
                  <a:gd name="T24" fmla="*/ 117 w 197"/>
                  <a:gd name="T25" fmla="*/ 0 h 196"/>
                  <a:gd name="T26" fmla="*/ 136 w 197"/>
                  <a:gd name="T27" fmla="*/ 8 h 196"/>
                  <a:gd name="T28" fmla="*/ 153 w 197"/>
                  <a:gd name="T29" fmla="*/ 17 h 196"/>
                  <a:gd name="T30" fmla="*/ 166 w 197"/>
                  <a:gd name="T31" fmla="*/ 27 h 196"/>
                  <a:gd name="T32" fmla="*/ 181 w 197"/>
                  <a:gd name="T33" fmla="*/ 43 h 196"/>
                  <a:gd name="T34" fmla="*/ 186 w 197"/>
                  <a:gd name="T35" fmla="*/ 57 h 196"/>
                  <a:gd name="T36" fmla="*/ 193 w 197"/>
                  <a:gd name="T37" fmla="*/ 77 h 196"/>
                  <a:gd name="T38" fmla="*/ 197 w 197"/>
                  <a:gd name="T39" fmla="*/ 97 h 196"/>
                  <a:gd name="T40" fmla="*/ 197 w 197"/>
                  <a:gd name="T41" fmla="*/ 117 h 196"/>
                  <a:gd name="T42" fmla="*/ 191 w 197"/>
                  <a:gd name="T43" fmla="*/ 132 h 196"/>
                  <a:gd name="T44" fmla="*/ 181 w 197"/>
                  <a:gd name="T45" fmla="*/ 153 h 196"/>
                  <a:gd name="T46" fmla="*/ 170 w 197"/>
                  <a:gd name="T47" fmla="*/ 166 h 196"/>
                  <a:gd name="T48" fmla="*/ 153 w 197"/>
                  <a:gd name="T49" fmla="*/ 180 h 196"/>
                  <a:gd name="T50" fmla="*/ 136 w 197"/>
                  <a:gd name="T51" fmla="*/ 187 h 196"/>
                  <a:gd name="T52" fmla="*/ 120 w 197"/>
                  <a:gd name="T53" fmla="*/ 193 h 196"/>
                  <a:gd name="T54" fmla="*/ 101 w 197"/>
                  <a:gd name="T55" fmla="*/ 196 h 196"/>
                  <a:gd name="T56" fmla="*/ 80 w 197"/>
                  <a:gd name="T57" fmla="*/ 193 h 196"/>
                  <a:gd name="T58" fmla="*/ 61 w 197"/>
                  <a:gd name="T59" fmla="*/ 187 h 196"/>
                  <a:gd name="T60" fmla="*/ 44 w 197"/>
                  <a:gd name="T61" fmla="*/ 180 h 196"/>
                  <a:gd name="T62" fmla="*/ 27 w 197"/>
                  <a:gd name="T63" fmla="*/ 166 h 196"/>
                  <a:gd name="T64" fmla="*/ 16 w 197"/>
                  <a:gd name="T65" fmla="*/ 153 h 196"/>
                  <a:gd name="T66" fmla="*/ 7 w 197"/>
                  <a:gd name="T67" fmla="*/ 132 h 196"/>
                  <a:gd name="T68" fmla="*/ 0 w 197"/>
                  <a:gd name="T69" fmla="*/ 117 h 196"/>
                  <a:gd name="T70" fmla="*/ 0 w 197"/>
                  <a:gd name="T71" fmla="*/ 113 h 196"/>
                  <a:gd name="T72" fmla="*/ 0 w 197"/>
                  <a:gd name="T73" fmla="*/ 109 h 196"/>
                  <a:gd name="T74" fmla="*/ 0 w 197"/>
                  <a:gd name="T75" fmla="*/ 107 h 196"/>
                  <a:gd name="T76" fmla="*/ 4 w 197"/>
                  <a:gd name="T77" fmla="*/ 107 h 196"/>
                  <a:gd name="T78" fmla="*/ 4 w 197"/>
                  <a:gd name="T79" fmla="*/ 103 h 196"/>
                  <a:gd name="T80" fmla="*/ 4 w 197"/>
                  <a:gd name="T81" fmla="*/ 117 h 196"/>
                  <a:gd name="T82" fmla="*/ 11 w 197"/>
                  <a:gd name="T83" fmla="*/ 132 h 196"/>
                  <a:gd name="T84" fmla="*/ 16 w 197"/>
                  <a:gd name="T85" fmla="*/ 149 h 196"/>
                  <a:gd name="T86" fmla="*/ 31 w 197"/>
                  <a:gd name="T87" fmla="*/ 166 h 196"/>
                  <a:gd name="T88" fmla="*/ 44 w 197"/>
                  <a:gd name="T89" fmla="*/ 177 h 196"/>
                  <a:gd name="T90" fmla="*/ 61 w 197"/>
                  <a:gd name="T91" fmla="*/ 187 h 196"/>
                  <a:gd name="T92" fmla="*/ 80 w 197"/>
                  <a:gd name="T93" fmla="*/ 189 h 196"/>
                  <a:gd name="T94" fmla="*/ 101 w 197"/>
                  <a:gd name="T95" fmla="*/ 193 h 196"/>
                  <a:gd name="T96" fmla="*/ 117 w 197"/>
                  <a:gd name="T97" fmla="*/ 189 h 196"/>
                  <a:gd name="T98" fmla="*/ 136 w 197"/>
                  <a:gd name="T99" fmla="*/ 187 h 196"/>
                  <a:gd name="T100" fmla="*/ 153 w 197"/>
                  <a:gd name="T101" fmla="*/ 177 h 196"/>
                  <a:gd name="T102" fmla="*/ 166 w 197"/>
                  <a:gd name="T103" fmla="*/ 166 h 196"/>
                  <a:gd name="T104" fmla="*/ 181 w 197"/>
                  <a:gd name="T105" fmla="*/ 149 h 196"/>
                  <a:gd name="T106" fmla="*/ 186 w 197"/>
                  <a:gd name="T107" fmla="*/ 132 h 196"/>
                  <a:gd name="T108" fmla="*/ 193 w 197"/>
                  <a:gd name="T109" fmla="*/ 117 h 196"/>
                  <a:gd name="T110" fmla="*/ 197 w 197"/>
                  <a:gd name="T111" fmla="*/ 9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7" h="196">
                    <a:moveTo>
                      <a:pt x="197" y="97"/>
                    </a:moveTo>
                    <a:lnTo>
                      <a:pt x="197" y="77"/>
                    </a:lnTo>
                    <a:lnTo>
                      <a:pt x="191" y="57"/>
                    </a:lnTo>
                    <a:lnTo>
                      <a:pt x="181" y="40"/>
                    </a:lnTo>
                    <a:lnTo>
                      <a:pt x="170" y="27"/>
                    </a:lnTo>
                    <a:lnTo>
                      <a:pt x="153" y="14"/>
                    </a:lnTo>
                    <a:lnTo>
                      <a:pt x="136" y="3"/>
                    </a:lnTo>
                    <a:lnTo>
                      <a:pt x="120" y="0"/>
                    </a:lnTo>
                    <a:lnTo>
                      <a:pt x="117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36" y="8"/>
                    </a:lnTo>
                    <a:lnTo>
                      <a:pt x="153" y="17"/>
                    </a:lnTo>
                    <a:lnTo>
                      <a:pt x="166" y="27"/>
                    </a:lnTo>
                    <a:lnTo>
                      <a:pt x="181" y="43"/>
                    </a:lnTo>
                    <a:lnTo>
                      <a:pt x="186" y="57"/>
                    </a:lnTo>
                    <a:lnTo>
                      <a:pt x="193" y="77"/>
                    </a:lnTo>
                    <a:lnTo>
                      <a:pt x="197" y="97"/>
                    </a:lnTo>
                    <a:lnTo>
                      <a:pt x="197" y="117"/>
                    </a:lnTo>
                    <a:lnTo>
                      <a:pt x="191" y="132"/>
                    </a:lnTo>
                    <a:lnTo>
                      <a:pt x="181" y="153"/>
                    </a:lnTo>
                    <a:lnTo>
                      <a:pt x="170" y="166"/>
                    </a:lnTo>
                    <a:lnTo>
                      <a:pt x="153" y="180"/>
                    </a:lnTo>
                    <a:lnTo>
                      <a:pt x="136" y="187"/>
                    </a:lnTo>
                    <a:lnTo>
                      <a:pt x="120" y="193"/>
                    </a:lnTo>
                    <a:lnTo>
                      <a:pt x="101" y="196"/>
                    </a:lnTo>
                    <a:lnTo>
                      <a:pt x="80" y="193"/>
                    </a:lnTo>
                    <a:lnTo>
                      <a:pt x="61" y="187"/>
                    </a:lnTo>
                    <a:lnTo>
                      <a:pt x="44" y="180"/>
                    </a:lnTo>
                    <a:lnTo>
                      <a:pt x="27" y="166"/>
                    </a:lnTo>
                    <a:lnTo>
                      <a:pt x="16" y="153"/>
                    </a:lnTo>
                    <a:lnTo>
                      <a:pt x="7" y="132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117"/>
                    </a:lnTo>
                    <a:lnTo>
                      <a:pt x="11" y="132"/>
                    </a:lnTo>
                    <a:lnTo>
                      <a:pt x="16" y="149"/>
                    </a:lnTo>
                    <a:lnTo>
                      <a:pt x="31" y="166"/>
                    </a:lnTo>
                    <a:lnTo>
                      <a:pt x="44" y="177"/>
                    </a:lnTo>
                    <a:lnTo>
                      <a:pt x="61" y="187"/>
                    </a:lnTo>
                    <a:lnTo>
                      <a:pt x="80" y="189"/>
                    </a:lnTo>
                    <a:lnTo>
                      <a:pt x="101" y="193"/>
                    </a:lnTo>
                    <a:lnTo>
                      <a:pt x="117" y="189"/>
                    </a:lnTo>
                    <a:lnTo>
                      <a:pt x="136" y="187"/>
                    </a:lnTo>
                    <a:lnTo>
                      <a:pt x="153" y="177"/>
                    </a:lnTo>
                    <a:lnTo>
                      <a:pt x="166" y="166"/>
                    </a:lnTo>
                    <a:lnTo>
                      <a:pt x="181" y="149"/>
                    </a:lnTo>
                    <a:lnTo>
                      <a:pt x="186" y="132"/>
                    </a:lnTo>
                    <a:lnTo>
                      <a:pt x="193" y="117"/>
                    </a:lnTo>
                    <a:lnTo>
                      <a:pt x="197" y="97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4" name="Freeform 1856">
                <a:extLst>
                  <a:ext uri="{FF2B5EF4-FFF2-40B4-BE49-F238E27FC236}">
                    <a16:creationId xmlns:a16="http://schemas.microsoft.com/office/drawing/2014/main" id="{2ED51CB3-63BC-4AAE-ACD6-801628D4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396"/>
                <a:ext cx="65" cy="64"/>
              </a:xfrm>
              <a:custGeom>
                <a:avLst/>
                <a:gdLst>
                  <a:gd name="T0" fmla="*/ 194 w 194"/>
                  <a:gd name="T1" fmla="*/ 96 h 193"/>
                  <a:gd name="T2" fmla="*/ 190 w 194"/>
                  <a:gd name="T3" fmla="*/ 77 h 193"/>
                  <a:gd name="T4" fmla="*/ 183 w 194"/>
                  <a:gd name="T5" fmla="*/ 57 h 193"/>
                  <a:gd name="T6" fmla="*/ 177 w 194"/>
                  <a:gd name="T7" fmla="*/ 43 h 193"/>
                  <a:gd name="T8" fmla="*/ 164 w 194"/>
                  <a:gd name="T9" fmla="*/ 27 h 193"/>
                  <a:gd name="T10" fmla="*/ 150 w 194"/>
                  <a:gd name="T11" fmla="*/ 17 h 193"/>
                  <a:gd name="T12" fmla="*/ 133 w 194"/>
                  <a:gd name="T13" fmla="*/ 6 h 193"/>
                  <a:gd name="T14" fmla="*/ 113 w 194"/>
                  <a:gd name="T15" fmla="*/ 0 h 193"/>
                  <a:gd name="T16" fmla="*/ 103 w 194"/>
                  <a:gd name="T17" fmla="*/ 0 h 193"/>
                  <a:gd name="T18" fmla="*/ 101 w 194"/>
                  <a:gd name="T19" fmla="*/ 0 h 193"/>
                  <a:gd name="T20" fmla="*/ 97 w 194"/>
                  <a:gd name="T21" fmla="*/ 0 h 193"/>
                  <a:gd name="T22" fmla="*/ 113 w 194"/>
                  <a:gd name="T23" fmla="*/ 3 h 193"/>
                  <a:gd name="T24" fmla="*/ 133 w 194"/>
                  <a:gd name="T25" fmla="*/ 10 h 193"/>
                  <a:gd name="T26" fmla="*/ 148 w 194"/>
                  <a:gd name="T27" fmla="*/ 17 h 193"/>
                  <a:gd name="T28" fmla="*/ 164 w 194"/>
                  <a:gd name="T29" fmla="*/ 29 h 193"/>
                  <a:gd name="T30" fmla="*/ 173 w 194"/>
                  <a:gd name="T31" fmla="*/ 43 h 193"/>
                  <a:gd name="T32" fmla="*/ 183 w 194"/>
                  <a:gd name="T33" fmla="*/ 60 h 193"/>
                  <a:gd name="T34" fmla="*/ 190 w 194"/>
                  <a:gd name="T35" fmla="*/ 77 h 193"/>
                  <a:gd name="T36" fmla="*/ 190 w 194"/>
                  <a:gd name="T37" fmla="*/ 96 h 193"/>
                  <a:gd name="T38" fmla="*/ 194 w 194"/>
                  <a:gd name="T39" fmla="*/ 96 h 193"/>
                  <a:gd name="T40" fmla="*/ 190 w 194"/>
                  <a:gd name="T41" fmla="*/ 117 h 193"/>
                  <a:gd name="T42" fmla="*/ 183 w 194"/>
                  <a:gd name="T43" fmla="*/ 132 h 193"/>
                  <a:gd name="T44" fmla="*/ 177 w 194"/>
                  <a:gd name="T45" fmla="*/ 149 h 193"/>
                  <a:gd name="T46" fmla="*/ 164 w 194"/>
                  <a:gd name="T47" fmla="*/ 166 h 193"/>
                  <a:gd name="T48" fmla="*/ 150 w 194"/>
                  <a:gd name="T49" fmla="*/ 176 h 193"/>
                  <a:gd name="T50" fmla="*/ 133 w 194"/>
                  <a:gd name="T51" fmla="*/ 187 h 193"/>
                  <a:gd name="T52" fmla="*/ 113 w 194"/>
                  <a:gd name="T53" fmla="*/ 189 h 193"/>
                  <a:gd name="T54" fmla="*/ 97 w 194"/>
                  <a:gd name="T55" fmla="*/ 193 h 193"/>
                  <a:gd name="T56" fmla="*/ 78 w 194"/>
                  <a:gd name="T57" fmla="*/ 189 h 193"/>
                  <a:gd name="T58" fmla="*/ 58 w 194"/>
                  <a:gd name="T59" fmla="*/ 187 h 193"/>
                  <a:gd name="T60" fmla="*/ 40 w 194"/>
                  <a:gd name="T61" fmla="*/ 176 h 193"/>
                  <a:gd name="T62" fmla="*/ 28 w 194"/>
                  <a:gd name="T63" fmla="*/ 166 h 193"/>
                  <a:gd name="T64" fmla="*/ 13 w 194"/>
                  <a:gd name="T65" fmla="*/ 149 h 193"/>
                  <a:gd name="T66" fmla="*/ 7 w 194"/>
                  <a:gd name="T67" fmla="*/ 132 h 193"/>
                  <a:gd name="T68" fmla="*/ 0 w 194"/>
                  <a:gd name="T69" fmla="*/ 117 h 193"/>
                  <a:gd name="T70" fmla="*/ 0 w 194"/>
                  <a:gd name="T71" fmla="*/ 103 h 193"/>
                  <a:gd name="T72" fmla="*/ 0 w 194"/>
                  <a:gd name="T73" fmla="*/ 100 h 193"/>
                  <a:gd name="T74" fmla="*/ 0 w 194"/>
                  <a:gd name="T75" fmla="*/ 96 h 193"/>
                  <a:gd name="T76" fmla="*/ 4 w 194"/>
                  <a:gd name="T77" fmla="*/ 117 h 193"/>
                  <a:gd name="T78" fmla="*/ 7 w 194"/>
                  <a:gd name="T79" fmla="*/ 132 h 193"/>
                  <a:gd name="T80" fmla="*/ 17 w 194"/>
                  <a:gd name="T81" fmla="*/ 149 h 193"/>
                  <a:gd name="T82" fmla="*/ 28 w 194"/>
                  <a:gd name="T83" fmla="*/ 163 h 193"/>
                  <a:gd name="T84" fmla="*/ 44 w 194"/>
                  <a:gd name="T85" fmla="*/ 176 h 193"/>
                  <a:gd name="T86" fmla="*/ 58 w 194"/>
                  <a:gd name="T87" fmla="*/ 182 h 193"/>
                  <a:gd name="T88" fmla="*/ 78 w 194"/>
                  <a:gd name="T89" fmla="*/ 189 h 193"/>
                  <a:gd name="T90" fmla="*/ 97 w 194"/>
                  <a:gd name="T91" fmla="*/ 189 h 193"/>
                  <a:gd name="T92" fmla="*/ 113 w 194"/>
                  <a:gd name="T93" fmla="*/ 189 h 193"/>
                  <a:gd name="T94" fmla="*/ 133 w 194"/>
                  <a:gd name="T95" fmla="*/ 182 h 193"/>
                  <a:gd name="T96" fmla="*/ 148 w 194"/>
                  <a:gd name="T97" fmla="*/ 176 h 193"/>
                  <a:gd name="T98" fmla="*/ 164 w 194"/>
                  <a:gd name="T99" fmla="*/ 163 h 193"/>
                  <a:gd name="T100" fmla="*/ 173 w 194"/>
                  <a:gd name="T101" fmla="*/ 149 h 193"/>
                  <a:gd name="T102" fmla="*/ 183 w 194"/>
                  <a:gd name="T103" fmla="*/ 132 h 193"/>
                  <a:gd name="T104" fmla="*/ 190 w 194"/>
                  <a:gd name="T105" fmla="*/ 117 h 193"/>
                  <a:gd name="T106" fmla="*/ 190 w 194"/>
                  <a:gd name="T107" fmla="*/ 96 h 193"/>
                  <a:gd name="T108" fmla="*/ 194 w 194"/>
                  <a:gd name="T109" fmla="*/ 9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4" h="193">
                    <a:moveTo>
                      <a:pt x="194" y="96"/>
                    </a:moveTo>
                    <a:lnTo>
                      <a:pt x="190" y="77"/>
                    </a:lnTo>
                    <a:lnTo>
                      <a:pt x="183" y="57"/>
                    </a:lnTo>
                    <a:lnTo>
                      <a:pt x="177" y="43"/>
                    </a:lnTo>
                    <a:lnTo>
                      <a:pt x="164" y="27"/>
                    </a:lnTo>
                    <a:lnTo>
                      <a:pt x="150" y="17"/>
                    </a:lnTo>
                    <a:lnTo>
                      <a:pt x="133" y="6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97" y="0"/>
                    </a:lnTo>
                    <a:lnTo>
                      <a:pt x="113" y="3"/>
                    </a:lnTo>
                    <a:lnTo>
                      <a:pt x="133" y="10"/>
                    </a:lnTo>
                    <a:lnTo>
                      <a:pt x="148" y="17"/>
                    </a:lnTo>
                    <a:lnTo>
                      <a:pt x="164" y="29"/>
                    </a:lnTo>
                    <a:lnTo>
                      <a:pt x="173" y="43"/>
                    </a:lnTo>
                    <a:lnTo>
                      <a:pt x="183" y="60"/>
                    </a:lnTo>
                    <a:lnTo>
                      <a:pt x="190" y="77"/>
                    </a:lnTo>
                    <a:lnTo>
                      <a:pt x="190" y="96"/>
                    </a:lnTo>
                    <a:lnTo>
                      <a:pt x="194" y="96"/>
                    </a:lnTo>
                    <a:lnTo>
                      <a:pt x="190" y="117"/>
                    </a:lnTo>
                    <a:lnTo>
                      <a:pt x="183" y="132"/>
                    </a:lnTo>
                    <a:lnTo>
                      <a:pt x="177" y="149"/>
                    </a:lnTo>
                    <a:lnTo>
                      <a:pt x="164" y="166"/>
                    </a:lnTo>
                    <a:lnTo>
                      <a:pt x="150" y="176"/>
                    </a:lnTo>
                    <a:lnTo>
                      <a:pt x="133" y="187"/>
                    </a:lnTo>
                    <a:lnTo>
                      <a:pt x="113" y="189"/>
                    </a:lnTo>
                    <a:lnTo>
                      <a:pt x="97" y="193"/>
                    </a:lnTo>
                    <a:lnTo>
                      <a:pt x="78" y="189"/>
                    </a:lnTo>
                    <a:lnTo>
                      <a:pt x="58" y="187"/>
                    </a:lnTo>
                    <a:lnTo>
                      <a:pt x="40" y="176"/>
                    </a:lnTo>
                    <a:lnTo>
                      <a:pt x="28" y="166"/>
                    </a:lnTo>
                    <a:lnTo>
                      <a:pt x="13" y="149"/>
                    </a:lnTo>
                    <a:lnTo>
                      <a:pt x="7" y="132"/>
                    </a:lnTo>
                    <a:lnTo>
                      <a:pt x="0" y="117"/>
                    </a:lnTo>
                    <a:lnTo>
                      <a:pt x="0" y="103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4" y="117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28" y="163"/>
                    </a:lnTo>
                    <a:lnTo>
                      <a:pt x="44" y="176"/>
                    </a:lnTo>
                    <a:lnTo>
                      <a:pt x="58" y="182"/>
                    </a:lnTo>
                    <a:lnTo>
                      <a:pt x="78" y="189"/>
                    </a:lnTo>
                    <a:lnTo>
                      <a:pt x="97" y="189"/>
                    </a:lnTo>
                    <a:lnTo>
                      <a:pt x="113" y="189"/>
                    </a:lnTo>
                    <a:lnTo>
                      <a:pt x="133" y="182"/>
                    </a:lnTo>
                    <a:lnTo>
                      <a:pt x="148" y="176"/>
                    </a:lnTo>
                    <a:lnTo>
                      <a:pt x="164" y="163"/>
                    </a:lnTo>
                    <a:lnTo>
                      <a:pt x="173" y="149"/>
                    </a:lnTo>
                    <a:lnTo>
                      <a:pt x="183" y="132"/>
                    </a:lnTo>
                    <a:lnTo>
                      <a:pt x="190" y="117"/>
                    </a:lnTo>
                    <a:lnTo>
                      <a:pt x="190" y="96"/>
                    </a:lnTo>
                    <a:lnTo>
                      <a:pt x="194" y="96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5" name="Freeform 1857">
                <a:extLst>
                  <a:ext uri="{FF2B5EF4-FFF2-40B4-BE49-F238E27FC236}">
                    <a16:creationId xmlns:a16="http://schemas.microsoft.com/office/drawing/2014/main" id="{E06B1C08-0E1C-404C-8488-7CD1A51F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396"/>
                <a:ext cx="63" cy="63"/>
              </a:xfrm>
              <a:custGeom>
                <a:avLst/>
                <a:gdLst>
                  <a:gd name="T0" fmla="*/ 189 w 189"/>
                  <a:gd name="T1" fmla="*/ 97 h 189"/>
                  <a:gd name="T2" fmla="*/ 189 w 189"/>
                  <a:gd name="T3" fmla="*/ 77 h 189"/>
                  <a:gd name="T4" fmla="*/ 182 w 189"/>
                  <a:gd name="T5" fmla="*/ 60 h 189"/>
                  <a:gd name="T6" fmla="*/ 172 w 189"/>
                  <a:gd name="T7" fmla="*/ 43 h 189"/>
                  <a:gd name="T8" fmla="*/ 162 w 189"/>
                  <a:gd name="T9" fmla="*/ 31 h 189"/>
                  <a:gd name="T10" fmla="*/ 147 w 189"/>
                  <a:gd name="T11" fmla="*/ 17 h 189"/>
                  <a:gd name="T12" fmla="*/ 132 w 189"/>
                  <a:gd name="T13" fmla="*/ 10 h 189"/>
                  <a:gd name="T14" fmla="*/ 113 w 189"/>
                  <a:gd name="T15" fmla="*/ 3 h 189"/>
                  <a:gd name="T16" fmla="*/ 97 w 189"/>
                  <a:gd name="T17" fmla="*/ 0 h 189"/>
                  <a:gd name="T18" fmla="*/ 92 w 189"/>
                  <a:gd name="T19" fmla="*/ 0 h 189"/>
                  <a:gd name="T20" fmla="*/ 92 w 189"/>
                  <a:gd name="T21" fmla="*/ 3 h 189"/>
                  <a:gd name="T22" fmla="*/ 90 w 189"/>
                  <a:gd name="T23" fmla="*/ 3 h 189"/>
                  <a:gd name="T24" fmla="*/ 86 w 189"/>
                  <a:gd name="T25" fmla="*/ 3 h 189"/>
                  <a:gd name="T26" fmla="*/ 82 w 189"/>
                  <a:gd name="T27" fmla="*/ 3 h 189"/>
                  <a:gd name="T28" fmla="*/ 97 w 189"/>
                  <a:gd name="T29" fmla="*/ 3 h 189"/>
                  <a:gd name="T30" fmla="*/ 113 w 189"/>
                  <a:gd name="T31" fmla="*/ 3 h 189"/>
                  <a:gd name="T32" fmla="*/ 130 w 189"/>
                  <a:gd name="T33" fmla="*/ 10 h 189"/>
                  <a:gd name="T34" fmla="*/ 147 w 189"/>
                  <a:gd name="T35" fmla="*/ 20 h 189"/>
                  <a:gd name="T36" fmla="*/ 160 w 189"/>
                  <a:gd name="T37" fmla="*/ 31 h 189"/>
                  <a:gd name="T38" fmla="*/ 172 w 189"/>
                  <a:gd name="T39" fmla="*/ 43 h 189"/>
                  <a:gd name="T40" fmla="*/ 179 w 189"/>
                  <a:gd name="T41" fmla="*/ 60 h 189"/>
                  <a:gd name="T42" fmla="*/ 187 w 189"/>
                  <a:gd name="T43" fmla="*/ 77 h 189"/>
                  <a:gd name="T44" fmla="*/ 187 w 189"/>
                  <a:gd name="T45" fmla="*/ 97 h 189"/>
                  <a:gd name="T46" fmla="*/ 189 w 189"/>
                  <a:gd name="T47" fmla="*/ 97 h 189"/>
                  <a:gd name="T48" fmla="*/ 189 w 189"/>
                  <a:gd name="T49" fmla="*/ 117 h 189"/>
                  <a:gd name="T50" fmla="*/ 182 w 189"/>
                  <a:gd name="T51" fmla="*/ 132 h 189"/>
                  <a:gd name="T52" fmla="*/ 172 w 189"/>
                  <a:gd name="T53" fmla="*/ 149 h 189"/>
                  <a:gd name="T54" fmla="*/ 162 w 189"/>
                  <a:gd name="T55" fmla="*/ 163 h 189"/>
                  <a:gd name="T56" fmla="*/ 147 w 189"/>
                  <a:gd name="T57" fmla="*/ 177 h 189"/>
                  <a:gd name="T58" fmla="*/ 132 w 189"/>
                  <a:gd name="T59" fmla="*/ 182 h 189"/>
                  <a:gd name="T60" fmla="*/ 113 w 189"/>
                  <a:gd name="T61" fmla="*/ 189 h 189"/>
                  <a:gd name="T62" fmla="*/ 97 w 189"/>
                  <a:gd name="T63" fmla="*/ 189 h 189"/>
                  <a:gd name="T64" fmla="*/ 76 w 189"/>
                  <a:gd name="T65" fmla="*/ 189 h 189"/>
                  <a:gd name="T66" fmla="*/ 57 w 189"/>
                  <a:gd name="T67" fmla="*/ 182 h 189"/>
                  <a:gd name="T68" fmla="*/ 42 w 189"/>
                  <a:gd name="T69" fmla="*/ 177 h 189"/>
                  <a:gd name="T70" fmla="*/ 27 w 189"/>
                  <a:gd name="T71" fmla="*/ 163 h 189"/>
                  <a:gd name="T72" fmla="*/ 17 w 189"/>
                  <a:gd name="T73" fmla="*/ 149 h 189"/>
                  <a:gd name="T74" fmla="*/ 7 w 189"/>
                  <a:gd name="T75" fmla="*/ 132 h 189"/>
                  <a:gd name="T76" fmla="*/ 3 w 189"/>
                  <a:gd name="T77" fmla="*/ 117 h 189"/>
                  <a:gd name="T78" fmla="*/ 0 w 189"/>
                  <a:gd name="T79" fmla="*/ 97 h 189"/>
                  <a:gd name="T80" fmla="*/ 0 w 189"/>
                  <a:gd name="T81" fmla="*/ 93 h 189"/>
                  <a:gd name="T82" fmla="*/ 0 w 189"/>
                  <a:gd name="T83" fmla="*/ 90 h 189"/>
                  <a:gd name="T84" fmla="*/ 3 w 189"/>
                  <a:gd name="T85" fmla="*/ 90 h 189"/>
                  <a:gd name="T86" fmla="*/ 3 w 189"/>
                  <a:gd name="T87" fmla="*/ 86 h 189"/>
                  <a:gd name="T88" fmla="*/ 3 w 189"/>
                  <a:gd name="T89" fmla="*/ 97 h 189"/>
                  <a:gd name="T90" fmla="*/ 3 w 189"/>
                  <a:gd name="T91" fmla="*/ 113 h 189"/>
                  <a:gd name="T92" fmla="*/ 10 w 189"/>
                  <a:gd name="T93" fmla="*/ 132 h 189"/>
                  <a:gd name="T94" fmla="*/ 17 w 189"/>
                  <a:gd name="T95" fmla="*/ 147 h 189"/>
                  <a:gd name="T96" fmla="*/ 30 w 189"/>
                  <a:gd name="T97" fmla="*/ 163 h 189"/>
                  <a:gd name="T98" fmla="*/ 42 w 189"/>
                  <a:gd name="T99" fmla="*/ 172 h 189"/>
                  <a:gd name="T100" fmla="*/ 59 w 189"/>
                  <a:gd name="T101" fmla="*/ 182 h 189"/>
                  <a:gd name="T102" fmla="*/ 76 w 189"/>
                  <a:gd name="T103" fmla="*/ 187 h 189"/>
                  <a:gd name="T104" fmla="*/ 97 w 189"/>
                  <a:gd name="T105" fmla="*/ 189 h 189"/>
                  <a:gd name="T106" fmla="*/ 113 w 189"/>
                  <a:gd name="T107" fmla="*/ 187 h 189"/>
                  <a:gd name="T108" fmla="*/ 130 w 189"/>
                  <a:gd name="T109" fmla="*/ 182 h 189"/>
                  <a:gd name="T110" fmla="*/ 147 w 189"/>
                  <a:gd name="T111" fmla="*/ 172 h 189"/>
                  <a:gd name="T112" fmla="*/ 160 w 189"/>
                  <a:gd name="T113" fmla="*/ 163 h 189"/>
                  <a:gd name="T114" fmla="*/ 172 w 189"/>
                  <a:gd name="T115" fmla="*/ 147 h 189"/>
                  <a:gd name="T116" fmla="*/ 179 w 189"/>
                  <a:gd name="T117" fmla="*/ 132 h 189"/>
                  <a:gd name="T118" fmla="*/ 187 w 189"/>
                  <a:gd name="T119" fmla="*/ 113 h 189"/>
                  <a:gd name="T120" fmla="*/ 187 w 189"/>
                  <a:gd name="T121" fmla="*/ 97 h 189"/>
                  <a:gd name="T122" fmla="*/ 189 w 189"/>
                  <a:gd name="T123" fmla="*/ 9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189">
                    <a:moveTo>
                      <a:pt x="189" y="97"/>
                    </a:moveTo>
                    <a:lnTo>
                      <a:pt x="189" y="77"/>
                    </a:lnTo>
                    <a:lnTo>
                      <a:pt x="182" y="60"/>
                    </a:lnTo>
                    <a:lnTo>
                      <a:pt x="172" y="43"/>
                    </a:lnTo>
                    <a:lnTo>
                      <a:pt x="162" y="31"/>
                    </a:lnTo>
                    <a:lnTo>
                      <a:pt x="147" y="17"/>
                    </a:lnTo>
                    <a:lnTo>
                      <a:pt x="132" y="10"/>
                    </a:lnTo>
                    <a:lnTo>
                      <a:pt x="113" y="3"/>
                    </a:lnTo>
                    <a:lnTo>
                      <a:pt x="97" y="0"/>
                    </a:lnTo>
                    <a:lnTo>
                      <a:pt x="92" y="0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86" y="3"/>
                    </a:lnTo>
                    <a:lnTo>
                      <a:pt x="82" y="3"/>
                    </a:lnTo>
                    <a:lnTo>
                      <a:pt x="97" y="3"/>
                    </a:lnTo>
                    <a:lnTo>
                      <a:pt x="113" y="3"/>
                    </a:lnTo>
                    <a:lnTo>
                      <a:pt x="130" y="10"/>
                    </a:lnTo>
                    <a:lnTo>
                      <a:pt x="147" y="20"/>
                    </a:lnTo>
                    <a:lnTo>
                      <a:pt x="160" y="31"/>
                    </a:lnTo>
                    <a:lnTo>
                      <a:pt x="172" y="43"/>
                    </a:lnTo>
                    <a:lnTo>
                      <a:pt x="179" y="60"/>
                    </a:lnTo>
                    <a:lnTo>
                      <a:pt x="187" y="77"/>
                    </a:lnTo>
                    <a:lnTo>
                      <a:pt x="187" y="97"/>
                    </a:lnTo>
                    <a:lnTo>
                      <a:pt x="189" y="97"/>
                    </a:lnTo>
                    <a:lnTo>
                      <a:pt x="189" y="117"/>
                    </a:lnTo>
                    <a:lnTo>
                      <a:pt x="182" y="132"/>
                    </a:lnTo>
                    <a:lnTo>
                      <a:pt x="172" y="149"/>
                    </a:lnTo>
                    <a:lnTo>
                      <a:pt x="162" y="163"/>
                    </a:lnTo>
                    <a:lnTo>
                      <a:pt x="147" y="177"/>
                    </a:lnTo>
                    <a:lnTo>
                      <a:pt x="132" y="182"/>
                    </a:lnTo>
                    <a:lnTo>
                      <a:pt x="113" y="189"/>
                    </a:lnTo>
                    <a:lnTo>
                      <a:pt x="97" y="189"/>
                    </a:lnTo>
                    <a:lnTo>
                      <a:pt x="76" y="189"/>
                    </a:lnTo>
                    <a:lnTo>
                      <a:pt x="57" y="182"/>
                    </a:lnTo>
                    <a:lnTo>
                      <a:pt x="42" y="177"/>
                    </a:lnTo>
                    <a:lnTo>
                      <a:pt x="27" y="163"/>
                    </a:lnTo>
                    <a:lnTo>
                      <a:pt x="17" y="149"/>
                    </a:lnTo>
                    <a:lnTo>
                      <a:pt x="7" y="132"/>
                    </a:lnTo>
                    <a:lnTo>
                      <a:pt x="3" y="117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0" y="90"/>
                    </a:lnTo>
                    <a:lnTo>
                      <a:pt x="3" y="90"/>
                    </a:lnTo>
                    <a:lnTo>
                      <a:pt x="3" y="86"/>
                    </a:lnTo>
                    <a:lnTo>
                      <a:pt x="3" y="97"/>
                    </a:lnTo>
                    <a:lnTo>
                      <a:pt x="3" y="113"/>
                    </a:lnTo>
                    <a:lnTo>
                      <a:pt x="10" y="132"/>
                    </a:lnTo>
                    <a:lnTo>
                      <a:pt x="17" y="147"/>
                    </a:lnTo>
                    <a:lnTo>
                      <a:pt x="30" y="163"/>
                    </a:lnTo>
                    <a:lnTo>
                      <a:pt x="42" y="172"/>
                    </a:lnTo>
                    <a:lnTo>
                      <a:pt x="59" y="182"/>
                    </a:lnTo>
                    <a:lnTo>
                      <a:pt x="76" y="187"/>
                    </a:lnTo>
                    <a:lnTo>
                      <a:pt x="97" y="189"/>
                    </a:lnTo>
                    <a:lnTo>
                      <a:pt x="113" y="187"/>
                    </a:lnTo>
                    <a:lnTo>
                      <a:pt x="130" y="182"/>
                    </a:lnTo>
                    <a:lnTo>
                      <a:pt x="147" y="172"/>
                    </a:lnTo>
                    <a:lnTo>
                      <a:pt x="160" y="163"/>
                    </a:lnTo>
                    <a:lnTo>
                      <a:pt x="172" y="147"/>
                    </a:lnTo>
                    <a:lnTo>
                      <a:pt x="179" y="132"/>
                    </a:lnTo>
                    <a:lnTo>
                      <a:pt x="187" y="113"/>
                    </a:lnTo>
                    <a:lnTo>
                      <a:pt x="187" y="97"/>
                    </a:lnTo>
                    <a:lnTo>
                      <a:pt x="189" y="97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6" name="Freeform 1858">
                <a:extLst>
                  <a:ext uri="{FF2B5EF4-FFF2-40B4-BE49-F238E27FC236}">
                    <a16:creationId xmlns:a16="http://schemas.microsoft.com/office/drawing/2014/main" id="{5CE18641-EFD4-480B-9000-8ACD0993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397"/>
                <a:ext cx="61" cy="62"/>
              </a:xfrm>
              <a:custGeom>
                <a:avLst/>
                <a:gdLst>
                  <a:gd name="T0" fmla="*/ 184 w 184"/>
                  <a:gd name="T1" fmla="*/ 93 h 186"/>
                  <a:gd name="T2" fmla="*/ 184 w 184"/>
                  <a:gd name="T3" fmla="*/ 74 h 186"/>
                  <a:gd name="T4" fmla="*/ 176 w 184"/>
                  <a:gd name="T5" fmla="*/ 57 h 186"/>
                  <a:gd name="T6" fmla="*/ 169 w 184"/>
                  <a:gd name="T7" fmla="*/ 40 h 186"/>
                  <a:gd name="T8" fmla="*/ 157 w 184"/>
                  <a:gd name="T9" fmla="*/ 26 h 186"/>
                  <a:gd name="T10" fmla="*/ 144 w 184"/>
                  <a:gd name="T11" fmla="*/ 17 h 186"/>
                  <a:gd name="T12" fmla="*/ 127 w 184"/>
                  <a:gd name="T13" fmla="*/ 7 h 186"/>
                  <a:gd name="T14" fmla="*/ 110 w 184"/>
                  <a:gd name="T15" fmla="*/ 0 h 186"/>
                  <a:gd name="T16" fmla="*/ 94 w 184"/>
                  <a:gd name="T17" fmla="*/ 0 h 186"/>
                  <a:gd name="T18" fmla="*/ 79 w 184"/>
                  <a:gd name="T19" fmla="*/ 0 h 186"/>
                  <a:gd name="T20" fmla="*/ 77 w 184"/>
                  <a:gd name="T21" fmla="*/ 3 h 186"/>
                  <a:gd name="T22" fmla="*/ 73 w 184"/>
                  <a:gd name="T23" fmla="*/ 3 h 186"/>
                  <a:gd name="T24" fmla="*/ 94 w 184"/>
                  <a:gd name="T25" fmla="*/ 3 h 186"/>
                  <a:gd name="T26" fmla="*/ 110 w 184"/>
                  <a:gd name="T27" fmla="*/ 3 h 186"/>
                  <a:gd name="T28" fmla="*/ 127 w 184"/>
                  <a:gd name="T29" fmla="*/ 9 h 186"/>
                  <a:gd name="T30" fmla="*/ 144 w 184"/>
                  <a:gd name="T31" fmla="*/ 17 h 186"/>
                  <a:gd name="T32" fmla="*/ 157 w 184"/>
                  <a:gd name="T33" fmla="*/ 30 h 186"/>
                  <a:gd name="T34" fmla="*/ 167 w 184"/>
                  <a:gd name="T35" fmla="*/ 43 h 186"/>
                  <a:gd name="T36" fmla="*/ 176 w 184"/>
                  <a:gd name="T37" fmla="*/ 57 h 186"/>
                  <a:gd name="T38" fmla="*/ 179 w 184"/>
                  <a:gd name="T39" fmla="*/ 74 h 186"/>
                  <a:gd name="T40" fmla="*/ 184 w 184"/>
                  <a:gd name="T41" fmla="*/ 93 h 186"/>
                  <a:gd name="T42" fmla="*/ 184 w 184"/>
                  <a:gd name="T43" fmla="*/ 110 h 186"/>
                  <a:gd name="T44" fmla="*/ 176 w 184"/>
                  <a:gd name="T45" fmla="*/ 129 h 186"/>
                  <a:gd name="T46" fmla="*/ 169 w 184"/>
                  <a:gd name="T47" fmla="*/ 144 h 186"/>
                  <a:gd name="T48" fmla="*/ 157 w 184"/>
                  <a:gd name="T49" fmla="*/ 160 h 186"/>
                  <a:gd name="T50" fmla="*/ 144 w 184"/>
                  <a:gd name="T51" fmla="*/ 169 h 186"/>
                  <a:gd name="T52" fmla="*/ 127 w 184"/>
                  <a:gd name="T53" fmla="*/ 179 h 186"/>
                  <a:gd name="T54" fmla="*/ 110 w 184"/>
                  <a:gd name="T55" fmla="*/ 184 h 186"/>
                  <a:gd name="T56" fmla="*/ 94 w 184"/>
                  <a:gd name="T57" fmla="*/ 186 h 186"/>
                  <a:gd name="T58" fmla="*/ 73 w 184"/>
                  <a:gd name="T59" fmla="*/ 184 h 186"/>
                  <a:gd name="T60" fmla="*/ 56 w 184"/>
                  <a:gd name="T61" fmla="*/ 179 h 186"/>
                  <a:gd name="T62" fmla="*/ 39 w 184"/>
                  <a:gd name="T63" fmla="*/ 169 h 186"/>
                  <a:gd name="T64" fmla="*/ 27 w 184"/>
                  <a:gd name="T65" fmla="*/ 160 h 186"/>
                  <a:gd name="T66" fmla="*/ 14 w 184"/>
                  <a:gd name="T67" fmla="*/ 144 h 186"/>
                  <a:gd name="T68" fmla="*/ 7 w 184"/>
                  <a:gd name="T69" fmla="*/ 129 h 186"/>
                  <a:gd name="T70" fmla="*/ 0 w 184"/>
                  <a:gd name="T71" fmla="*/ 110 h 186"/>
                  <a:gd name="T72" fmla="*/ 0 w 184"/>
                  <a:gd name="T73" fmla="*/ 93 h 186"/>
                  <a:gd name="T74" fmla="*/ 0 w 184"/>
                  <a:gd name="T75" fmla="*/ 83 h 186"/>
                  <a:gd name="T76" fmla="*/ 0 w 184"/>
                  <a:gd name="T77" fmla="*/ 80 h 186"/>
                  <a:gd name="T78" fmla="*/ 0 w 184"/>
                  <a:gd name="T79" fmla="*/ 77 h 186"/>
                  <a:gd name="T80" fmla="*/ 4 w 184"/>
                  <a:gd name="T81" fmla="*/ 77 h 186"/>
                  <a:gd name="T82" fmla="*/ 4 w 184"/>
                  <a:gd name="T83" fmla="*/ 74 h 186"/>
                  <a:gd name="T84" fmla="*/ 0 w 184"/>
                  <a:gd name="T85" fmla="*/ 93 h 186"/>
                  <a:gd name="T86" fmla="*/ 4 w 184"/>
                  <a:gd name="T87" fmla="*/ 110 h 186"/>
                  <a:gd name="T88" fmla="*/ 7 w 184"/>
                  <a:gd name="T89" fmla="*/ 127 h 186"/>
                  <a:gd name="T90" fmla="*/ 16 w 184"/>
                  <a:gd name="T91" fmla="*/ 144 h 186"/>
                  <a:gd name="T92" fmla="*/ 27 w 184"/>
                  <a:gd name="T93" fmla="*/ 156 h 186"/>
                  <a:gd name="T94" fmla="*/ 39 w 184"/>
                  <a:gd name="T95" fmla="*/ 169 h 186"/>
                  <a:gd name="T96" fmla="*/ 56 w 184"/>
                  <a:gd name="T97" fmla="*/ 177 h 186"/>
                  <a:gd name="T98" fmla="*/ 73 w 184"/>
                  <a:gd name="T99" fmla="*/ 184 h 186"/>
                  <a:gd name="T100" fmla="*/ 94 w 184"/>
                  <a:gd name="T101" fmla="*/ 184 h 186"/>
                  <a:gd name="T102" fmla="*/ 110 w 184"/>
                  <a:gd name="T103" fmla="*/ 184 h 186"/>
                  <a:gd name="T104" fmla="*/ 127 w 184"/>
                  <a:gd name="T105" fmla="*/ 177 h 186"/>
                  <a:gd name="T106" fmla="*/ 144 w 184"/>
                  <a:gd name="T107" fmla="*/ 169 h 186"/>
                  <a:gd name="T108" fmla="*/ 157 w 184"/>
                  <a:gd name="T109" fmla="*/ 156 h 186"/>
                  <a:gd name="T110" fmla="*/ 167 w 184"/>
                  <a:gd name="T111" fmla="*/ 144 h 186"/>
                  <a:gd name="T112" fmla="*/ 176 w 184"/>
                  <a:gd name="T113" fmla="*/ 127 h 186"/>
                  <a:gd name="T114" fmla="*/ 179 w 184"/>
                  <a:gd name="T115" fmla="*/ 110 h 186"/>
                  <a:gd name="T116" fmla="*/ 184 w 184"/>
                  <a:gd name="T117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86">
                    <a:moveTo>
                      <a:pt x="184" y="93"/>
                    </a:moveTo>
                    <a:lnTo>
                      <a:pt x="184" y="74"/>
                    </a:lnTo>
                    <a:lnTo>
                      <a:pt x="176" y="57"/>
                    </a:lnTo>
                    <a:lnTo>
                      <a:pt x="169" y="40"/>
                    </a:lnTo>
                    <a:lnTo>
                      <a:pt x="157" y="26"/>
                    </a:lnTo>
                    <a:lnTo>
                      <a:pt x="144" y="17"/>
                    </a:lnTo>
                    <a:lnTo>
                      <a:pt x="127" y="7"/>
                    </a:lnTo>
                    <a:lnTo>
                      <a:pt x="110" y="0"/>
                    </a:lnTo>
                    <a:lnTo>
                      <a:pt x="94" y="0"/>
                    </a:lnTo>
                    <a:lnTo>
                      <a:pt x="79" y="0"/>
                    </a:lnTo>
                    <a:lnTo>
                      <a:pt x="77" y="3"/>
                    </a:lnTo>
                    <a:lnTo>
                      <a:pt x="73" y="3"/>
                    </a:lnTo>
                    <a:lnTo>
                      <a:pt x="94" y="3"/>
                    </a:lnTo>
                    <a:lnTo>
                      <a:pt x="110" y="3"/>
                    </a:lnTo>
                    <a:lnTo>
                      <a:pt x="127" y="9"/>
                    </a:lnTo>
                    <a:lnTo>
                      <a:pt x="144" y="17"/>
                    </a:lnTo>
                    <a:lnTo>
                      <a:pt x="157" y="30"/>
                    </a:lnTo>
                    <a:lnTo>
                      <a:pt x="167" y="43"/>
                    </a:lnTo>
                    <a:lnTo>
                      <a:pt x="176" y="57"/>
                    </a:lnTo>
                    <a:lnTo>
                      <a:pt x="179" y="74"/>
                    </a:lnTo>
                    <a:lnTo>
                      <a:pt x="184" y="93"/>
                    </a:lnTo>
                    <a:lnTo>
                      <a:pt x="184" y="110"/>
                    </a:lnTo>
                    <a:lnTo>
                      <a:pt x="176" y="129"/>
                    </a:lnTo>
                    <a:lnTo>
                      <a:pt x="169" y="144"/>
                    </a:lnTo>
                    <a:lnTo>
                      <a:pt x="157" y="160"/>
                    </a:lnTo>
                    <a:lnTo>
                      <a:pt x="144" y="169"/>
                    </a:lnTo>
                    <a:lnTo>
                      <a:pt x="127" y="179"/>
                    </a:lnTo>
                    <a:lnTo>
                      <a:pt x="110" y="184"/>
                    </a:lnTo>
                    <a:lnTo>
                      <a:pt x="94" y="186"/>
                    </a:lnTo>
                    <a:lnTo>
                      <a:pt x="73" y="184"/>
                    </a:lnTo>
                    <a:lnTo>
                      <a:pt x="56" y="179"/>
                    </a:lnTo>
                    <a:lnTo>
                      <a:pt x="39" y="169"/>
                    </a:lnTo>
                    <a:lnTo>
                      <a:pt x="27" y="160"/>
                    </a:lnTo>
                    <a:lnTo>
                      <a:pt x="14" y="144"/>
                    </a:lnTo>
                    <a:lnTo>
                      <a:pt x="7" y="129"/>
                    </a:lnTo>
                    <a:lnTo>
                      <a:pt x="0" y="110"/>
                    </a:lnTo>
                    <a:lnTo>
                      <a:pt x="0" y="93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77"/>
                    </a:lnTo>
                    <a:lnTo>
                      <a:pt x="4" y="77"/>
                    </a:lnTo>
                    <a:lnTo>
                      <a:pt x="4" y="74"/>
                    </a:lnTo>
                    <a:lnTo>
                      <a:pt x="0" y="93"/>
                    </a:lnTo>
                    <a:lnTo>
                      <a:pt x="4" y="110"/>
                    </a:lnTo>
                    <a:lnTo>
                      <a:pt x="7" y="127"/>
                    </a:lnTo>
                    <a:lnTo>
                      <a:pt x="16" y="144"/>
                    </a:lnTo>
                    <a:lnTo>
                      <a:pt x="27" y="156"/>
                    </a:lnTo>
                    <a:lnTo>
                      <a:pt x="39" y="169"/>
                    </a:lnTo>
                    <a:lnTo>
                      <a:pt x="56" y="177"/>
                    </a:lnTo>
                    <a:lnTo>
                      <a:pt x="73" y="184"/>
                    </a:lnTo>
                    <a:lnTo>
                      <a:pt x="94" y="184"/>
                    </a:lnTo>
                    <a:lnTo>
                      <a:pt x="110" y="184"/>
                    </a:lnTo>
                    <a:lnTo>
                      <a:pt x="127" y="177"/>
                    </a:lnTo>
                    <a:lnTo>
                      <a:pt x="144" y="169"/>
                    </a:lnTo>
                    <a:lnTo>
                      <a:pt x="157" y="156"/>
                    </a:lnTo>
                    <a:lnTo>
                      <a:pt x="167" y="144"/>
                    </a:lnTo>
                    <a:lnTo>
                      <a:pt x="176" y="127"/>
                    </a:lnTo>
                    <a:lnTo>
                      <a:pt x="179" y="110"/>
                    </a:lnTo>
                    <a:lnTo>
                      <a:pt x="184" y="93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7" name="Freeform 1859">
                <a:extLst>
                  <a:ext uri="{FF2B5EF4-FFF2-40B4-BE49-F238E27FC236}">
                    <a16:creationId xmlns:a16="http://schemas.microsoft.com/office/drawing/2014/main" id="{0CE769B6-1BB3-4CDC-A4E5-91793F7F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2398"/>
                <a:ext cx="61" cy="60"/>
              </a:xfrm>
              <a:custGeom>
                <a:avLst/>
                <a:gdLst>
                  <a:gd name="T0" fmla="*/ 179 w 184"/>
                  <a:gd name="T1" fmla="*/ 70 h 179"/>
                  <a:gd name="T2" fmla="*/ 167 w 184"/>
                  <a:gd name="T3" fmla="*/ 39 h 179"/>
                  <a:gd name="T4" fmla="*/ 144 w 184"/>
                  <a:gd name="T5" fmla="*/ 13 h 179"/>
                  <a:gd name="T6" fmla="*/ 110 w 184"/>
                  <a:gd name="T7" fmla="*/ 0 h 179"/>
                  <a:gd name="T8" fmla="*/ 73 w 184"/>
                  <a:gd name="T9" fmla="*/ 0 h 179"/>
                  <a:gd name="T10" fmla="*/ 70 w 184"/>
                  <a:gd name="T11" fmla="*/ 2 h 179"/>
                  <a:gd name="T12" fmla="*/ 64 w 184"/>
                  <a:gd name="T13" fmla="*/ 2 h 179"/>
                  <a:gd name="T14" fmla="*/ 60 w 184"/>
                  <a:gd name="T15" fmla="*/ 6 h 179"/>
                  <a:gd name="T16" fmla="*/ 94 w 184"/>
                  <a:gd name="T17" fmla="*/ 0 h 179"/>
                  <a:gd name="T18" fmla="*/ 127 w 184"/>
                  <a:gd name="T19" fmla="*/ 6 h 179"/>
                  <a:gd name="T20" fmla="*/ 153 w 184"/>
                  <a:gd name="T21" fmla="*/ 25 h 179"/>
                  <a:gd name="T22" fmla="*/ 174 w 184"/>
                  <a:gd name="T23" fmla="*/ 53 h 179"/>
                  <a:gd name="T24" fmla="*/ 179 w 184"/>
                  <a:gd name="T25" fmla="*/ 89 h 179"/>
                  <a:gd name="T26" fmla="*/ 179 w 184"/>
                  <a:gd name="T27" fmla="*/ 105 h 179"/>
                  <a:gd name="T28" fmla="*/ 167 w 184"/>
                  <a:gd name="T29" fmla="*/ 139 h 179"/>
                  <a:gd name="T30" fmla="*/ 144 w 184"/>
                  <a:gd name="T31" fmla="*/ 165 h 179"/>
                  <a:gd name="T32" fmla="*/ 110 w 184"/>
                  <a:gd name="T33" fmla="*/ 179 h 179"/>
                  <a:gd name="T34" fmla="*/ 73 w 184"/>
                  <a:gd name="T35" fmla="*/ 179 h 179"/>
                  <a:gd name="T36" fmla="*/ 39 w 184"/>
                  <a:gd name="T37" fmla="*/ 165 h 179"/>
                  <a:gd name="T38" fmla="*/ 16 w 184"/>
                  <a:gd name="T39" fmla="*/ 139 h 179"/>
                  <a:gd name="T40" fmla="*/ 4 w 184"/>
                  <a:gd name="T41" fmla="*/ 105 h 179"/>
                  <a:gd name="T42" fmla="*/ 4 w 184"/>
                  <a:gd name="T43" fmla="*/ 70 h 179"/>
                  <a:gd name="T44" fmla="*/ 7 w 184"/>
                  <a:gd name="T45" fmla="*/ 63 h 179"/>
                  <a:gd name="T46" fmla="*/ 9 w 184"/>
                  <a:gd name="T47" fmla="*/ 55 h 179"/>
                  <a:gd name="T48" fmla="*/ 4 w 184"/>
                  <a:gd name="T49" fmla="*/ 89 h 179"/>
                  <a:gd name="T50" fmla="*/ 9 w 184"/>
                  <a:gd name="T51" fmla="*/ 122 h 179"/>
                  <a:gd name="T52" fmla="*/ 30 w 184"/>
                  <a:gd name="T53" fmla="*/ 152 h 179"/>
                  <a:gd name="T54" fmla="*/ 56 w 184"/>
                  <a:gd name="T55" fmla="*/ 169 h 179"/>
                  <a:gd name="T56" fmla="*/ 94 w 184"/>
                  <a:gd name="T57" fmla="*/ 179 h 179"/>
                  <a:gd name="T58" fmla="*/ 127 w 184"/>
                  <a:gd name="T59" fmla="*/ 169 h 179"/>
                  <a:gd name="T60" fmla="*/ 153 w 184"/>
                  <a:gd name="T61" fmla="*/ 152 h 179"/>
                  <a:gd name="T62" fmla="*/ 174 w 184"/>
                  <a:gd name="T63" fmla="*/ 122 h 179"/>
                  <a:gd name="T64" fmla="*/ 179 w 184"/>
                  <a:gd name="T65" fmla="*/ 8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" h="179">
                    <a:moveTo>
                      <a:pt x="184" y="89"/>
                    </a:moveTo>
                    <a:lnTo>
                      <a:pt x="179" y="70"/>
                    </a:lnTo>
                    <a:lnTo>
                      <a:pt x="176" y="53"/>
                    </a:lnTo>
                    <a:lnTo>
                      <a:pt x="167" y="39"/>
                    </a:lnTo>
                    <a:lnTo>
                      <a:pt x="157" y="25"/>
                    </a:lnTo>
                    <a:lnTo>
                      <a:pt x="144" y="13"/>
                    </a:lnTo>
                    <a:lnTo>
                      <a:pt x="127" y="6"/>
                    </a:lnTo>
                    <a:lnTo>
                      <a:pt x="110" y="0"/>
                    </a:lnTo>
                    <a:lnTo>
                      <a:pt x="94" y="0"/>
                    </a:lnTo>
                    <a:lnTo>
                      <a:pt x="73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0" y="6"/>
                    </a:lnTo>
                    <a:lnTo>
                      <a:pt x="73" y="2"/>
                    </a:lnTo>
                    <a:lnTo>
                      <a:pt x="94" y="0"/>
                    </a:lnTo>
                    <a:lnTo>
                      <a:pt x="110" y="2"/>
                    </a:lnTo>
                    <a:lnTo>
                      <a:pt x="127" y="6"/>
                    </a:lnTo>
                    <a:lnTo>
                      <a:pt x="140" y="15"/>
                    </a:lnTo>
                    <a:lnTo>
                      <a:pt x="153" y="25"/>
                    </a:lnTo>
                    <a:lnTo>
                      <a:pt x="167" y="39"/>
                    </a:lnTo>
                    <a:lnTo>
                      <a:pt x="174" y="53"/>
                    </a:lnTo>
                    <a:lnTo>
                      <a:pt x="179" y="70"/>
                    </a:lnTo>
                    <a:lnTo>
                      <a:pt x="179" y="89"/>
                    </a:lnTo>
                    <a:lnTo>
                      <a:pt x="184" y="89"/>
                    </a:lnTo>
                    <a:lnTo>
                      <a:pt x="179" y="105"/>
                    </a:lnTo>
                    <a:lnTo>
                      <a:pt x="176" y="122"/>
                    </a:lnTo>
                    <a:lnTo>
                      <a:pt x="167" y="139"/>
                    </a:lnTo>
                    <a:lnTo>
                      <a:pt x="157" y="152"/>
                    </a:lnTo>
                    <a:lnTo>
                      <a:pt x="144" y="165"/>
                    </a:lnTo>
                    <a:lnTo>
                      <a:pt x="127" y="172"/>
                    </a:lnTo>
                    <a:lnTo>
                      <a:pt x="110" y="179"/>
                    </a:lnTo>
                    <a:lnTo>
                      <a:pt x="94" y="179"/>
                    </a:lnTo>
                    <a:lnTo>
                      <a:pt x="73" y="179"/>
                    </a:lnTo>
                    <a:lnTo>
                      <a:pt x="56" y="172"/>
                    </a:lnTo>
                    <a:lnTo>
                      <a:pt x="39" y="165"/>
                    </a:lnTo>
                    <a:lnTo>
                      <a:pt x="27" y="152"/>
                    </a:lnTo>
                    <a:lnTo>
                      <a:pt x="16" y="139"/>
                    </a:lnTo>
                    <a:lnTo>
                      <a:pt x="7" y="122"/>
                    </a:lnTo>
                    <a:lnTo>
                      <a:pt x="4" y="105"/>
                    </a:lnTo>
                    <a:lnTo>
                      <a:pt x="0" y="89"/>
                    </a:lnTo>
                    <a:lnTo>
                      <a:pt x="4" y="70"/>
                    </a:lnTo>
                    <a:lnTo>
                      <a:pt x="4" y="65"/>
                    </a:lnTo>
                    <a:lnTo>
                      <a:pt x="7" y="63"/>
                    </a:lnTo>
                    <a:lnTo>
                      <a:pt x="7" y="59"/>
                    </a:lnTo>
                    <a:lnTo>
                      <a:pt x="9" y="55"/>
                    </a:lnTo>
                    <a:lnTo>
                      <a:pt x="4" y="70"/>
                    </a:lnTo>
                    <a:lnTo>
                      <a:pt x="4" y="89"/>
                    </a:lnTo>
                    <a:lnTo>
                      <a:pt x="4" y="105"/>
                    </a:lnTo>
                    <a:lnTo>
                      <a:pt x="9" y="122"/>
                    </a:lnTo>
                    <a:lnTo>
                      <a:pt x="16" y="139"/>
                    </a:lnTo>
                    <a:lnTo>
                      <a:pt x="30" y="152"/>
                    </a:lnTo>
                    <a:lnTo>
                      <a:pt x="43" y="162"/>
                    </a:lnTo>
                    <a:lnTo>
                      <a:pt x="56" y="169"/>
                    </a:lnTo>
                    <a:lnTo>
                      <a:pt x="73" y="175"/>
                    </a:lnTo>
                    <a:lnTo>
                      <a:pt x="94" y="179"/>
                    </a:lnTo>
                    <a:lnTo>
                      <a:pt x="110" y="175"/>
                    </a:lnTo>
                    <a:lnTo>
                      <a:pt x="127" y="169"/>
                    </a:lnTo>
                    <a:lnTo>
                      <a:pt x="140" y="162"/>
                    </a:lnTo>
                    <a:lnTo>
                      <a:pt x="153" y="152"/>
                    </a:lnTo>
                    <a:lnTo>
                      <a:pt x="167" y="139"/>
                    </a:lnTo>
                    <a:lnTo>
                      <a:pt x="174" y="122"/>
                    </a:lnTo>
                    <a:lnTo>
                      <a:pt x="179" y="105"/>
                    </a:lnTo>
                    <a:lnTo>
                      <a:pt x="179" y="89"/>
                    </a:lnTo>
                    <a:lnTo>
                      <a:pt x="184" y="89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8" name="Freeform 1860">
                <a:extLst>
                  <a:ext uri="{FF2B5EF4-FFF2-40B4-BE49-F238E27FC236}">
                    <a16:creationId xmlns:a16="http://schemas.microsoft.com/office/drawing/2014/main" id="{432ABECD-32F9-4CBB-BDE9-07BD5EADC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98"/>
                <a:ext cx="59" cy="60"/>
              </a:xfrm>
              <a:custGeom>
                <a:avLst/>
                <a:gdLst>
                  <a:gd name="T0" fmla="*/ 175 w 175"/>
                  <a:gd name="T1" fmla="*/ 70 h 179"/>
                  <a:gd name="T2" fmla="*/ 163 w 175"/>
                  <a:gd name="T3" fmla="*/ 39 h 179"/>
                  <a:gd name="T4" fmla="*/ 136 w 175"/>
                  <a:gd name="T5" fmla="*/ 15 h 179"/>
                  <a:gd name="T6" fmla="*/ 106 w 175"/>
                  <a:gd name="T7" fmla="*/ 2 h 179"/>
                  <a:gd name="T8" fmla="*/ 69 w 175"/>
                  <a:gd name="T9" fmla="*/ 2 h 179"/>
                  <a:gd name="T10" fmla="*/ 52 w 175"/>
                  <a:gd name="T11" fmla="*/ 9 h 179"/>
                  <a:gd name="T12" fmla="*/ 46 w 175"/>
                  <a:gd name="T13" fmla="*/ 13 h 179"/>
                  <a:gd name="T14" fmla="*/ 39 w 175"/>
                  <a:gd name="T15" fmla="*/ 15 h 179"/>
                  <a:gd name="T16" fmla="*/ 33 w 175"/>
                  <a:gd name="T17" fmla="*/ 19 h 179"/>
                  <a:gd name="T18" fmla="*/ 39 w 175"/>
                  <a:gd name="T19" fmla="*/ 15 h 179"/>
                  <a:gd name="T20" fmla="*/ 69 w 175"/>
                  <a:gd name="T21" fmla="*/ 2 h 179"/>
                  <a:gd name="T22" fmla="*/ 106 w 175"/>
                  <a:gd name="T23" fmla="*/ 2 h 179"/>
                  <a:gd name="T24" fmla="*/ 136 w 175"/>
                  <a:gd name="T25" fmla="*/ 15 h 179"/>
                  <a:gd name="T26" fmla="*/ 159 w 175"/>
                  <a:gd name="T27" fmla="*/ 39 h 179"/>
                  <a:gd name="T28" fmla="*/ 172 w 175"/>
                  <a:gd name="T29" fmla="*/ 72 h 179"/>
                  <a:gd name="T30" fmla="*/ 175 w 175"/>
                  <a:gd name="T31" fmla="*/ 105 h 179"/>
                  <a:gd name="T32" fmla="*/ 163 w 175"/>
                  <a:gd name="T33" fmla="*/ 139 h 179"/>
                  <a:gd name="T34" fmla="*/ 136 w 175"/>
                  <a:gd name="T35" fmla="*/ 162 h 179"/>
                  <a:gd name="T36" fmla="*/ 106 w 175"/>
                  <a:gd name="T37" fmla="*/ 175 h 179"/>
                  <a:gd name="T38" fmla="*/ 69 w 175"/>
                  <a:gd name="T39" fmla="*/ 175 h 179"/>
                  <a:gd name="T40" fmla="*/ 39 w 175"/>
                  <a:gd name="T41" fmla="*/ 162 h 179"/>
                  <a:gd name="T42" fmla="*/ 12 w 175"/>
                  <a:gd name="T43" fmla="*/ 139 h 179"/>
                  <a:gd name="T44" fmla="*/ 0 w 175"/>
                  <a:gd name="T45" fmla="*/ 105 h 179"/>
                  <a:gd name="T46" fmla="*/ 0 w 175"/>
                  <a:gd name="T47" fmla="*/ 70 h 179"/>
                  <a:gd name="T48" fmla="*/ 5 w 175"/>
                  <a:gd name="T49" fmla="*/ 53 h 179"/>
                  <a:gd name="T50" fmla="*/ 10 w 175"/>
                  <a:gd name="T51" fmla="*/ 46 h 179"/>
                  <a:gd name="T52" fmla="*/ 16 w 175"/>
                  <a:gd name="T53" fmla="*/ 39 h 179"/>
                  <a:gd name="T54" fmla="*/ 23 w 175"/>
                  <a:gd name="T55" fmla="*/ 32 h 179"/>
                  <a:gd name="T56" fmla="*/ 5 w 175"/>
                  <a:gd name="T57" fmla="*/ 55 h 179"/>
                  <a:gd name="T58" fmla="*/ 0 w 175"/>
                  <a:gd name="T59" fmla="*/ 89 h 179"/>
                  <a:gd name="T60" fmla="*/ 5 w 175"/>
                  <a:gd name="T61" fmla="*/ 122 h 179"/>
                  <a:gd name="T62" fmla="*/ 26 w 175"/>
                  <a:gd name="T63" fmla="*/ 149 h 179"/>
                  <a:gd name="T64" fmla="*/ 52 w 175"/>
                  <a:gd name="T65" fmla="*/ 169 h 179"/>
                  <a:gd name="T66" fmla="*/ 90 w 175"/>
                  <a:gd name="T67" fmla="*/ 175 h 179"/>
                  <a:gd name="T68" fmla="*/ 123 w 175"/>
                  <a:gd name="T69" fmla="*/ 169 h 179"/>
                  <a:gd name="T70" fmla="*/ 149 w 175"/>
                  <a:gd name="T71" fmla="*/ 149 h 179"/>
                  <a:gd name="T72" fmla="*/ 170 w 175"/>
                  <a:gd name="T73" fmla="*/ 122 h 179"/>
                  <a:gd name="T74" fmla="*/ 175 w 175"/>
                  <a:gd name="T75" fmla="*/ 8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5" h="179">
                    <a:moveTo>
                      <a:pt x="175" y="89"/>
                    </a:moveTo>
                    <a:lnTo>
                      <a:pt x="175" y="70"/>
                    </a:lnTo>
                    <a:lnTo>
                      <a:pt x="170" y="53"/>
                    </a:lnTo>
                    <a:lnTo>
                      <a:pt x="163" y="39"/>
                    </a:lnTo>
                    <a:lnTo>
                      <a:pt x="149" y="25"/>
                    </a:lnTo>
                    <a:lnTo>
                      <a:pt x="136" y="15"/>
                    </a:lnTo>
                    <a:lnTo>
                      <a:pt x="123" y="6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69" y="2"/>
                    </a:lnTo>
                    <a:lnTo>
                      <a:pt x="56" y="6"/>
                    </a:lnTo>
                    <a:lnTo>
                      <a:pt x="52" y="9"/>
                    </a:lnTo>
                    <a:lnTo>
                      <a:pt x="50" y="9"/>
                    </a:lnTo>
                    <a:lnTo>
                      <a:pt x="46" y="13"/>
                    </a:lnTo>
                    <a:lnTo>
                      <a:pt x="43" y="13"/>
                    </a:lnTo>
                    <a:lnTo>
                      <a:pt x="39" y="15"/>
                    </a:lnTo>
                    <a:lnTo>
                      <a:pt x="35" y="19"/>
                    </a:lnTo>
                    <a:lnTo>
                      <a:pt x="33" y="19"/>
                    </a:lnTo>
                    <a:lnTo>
                      <a:pt x="33" y="23"/>
                    </a:lnTo>
                    <a:lnTo>
                      <a:pt x="39" y="15"/>
                    </a:lnTo>
                    <a:lnTo>
                      <a:pt x="52" y="9"/>
                    </a:lnTo>
                    <a:lnTo>
                      <a:pt x="69" y="2"/>
                    </a:lnTo>
                    <a:lnTo>
                      <a:pt x="90" y="2"/>
                    </a:lnTo>
                    <a:lnTo>
                      <a:pt x="106" y="2"/>
                    </a:lnTo>
                    <a:lnTo>
                      <a:pt x="123" y="9"/>
                    </a:lnTo>
                    <a:lnTo>
                      <a:pt x="136" y="15"/>
                    </a:lnTo>
                    <a:lnTo>
                      <a:pt x="149" y="25"/>
                    </a:lnTo>
                    <a:lnTo>
                      <a:pt x="159" y="39"/>
                    </a:lnTo>
                    <a:lnTo>
                      <a:pt x="170" y="55"/>
                    </a:lnTo>
                    <a:lnTo>
                      <a:pt x="172" y="72"/>
                    </a:lnTo>
                    <a:lnTo>
                      <a:pt x="175" y="89"/>
                    </a:lnTo>
                    <a:lnTo>
                      <a:pt x="175" y="105"/>
                    </a:lnTo>
                    <a:lnTo>
                      <a:pt x="170" y="122"/>
                    </a:lnTo>
                    <a:lnTo>
                      <a:pt x="163" y="139"/>
                    </a:lnTo>
                    <a:lnTo>
                      <a:pt x="149" y="152"/>
                    </a:lnTo>
                    <a:lnTo>
                      <a:pt x="136" y="162"/>
                    </a:lnTo>
                    <a:lnTo>
                      <a:pt x="123" y="169"/>
                    </a:lnTo>
                    <a:lnTo>
                      <a:pt x="106" y="175"/>
                    </a:lnTo>
                    <a:lnTo>
                      <a:pt x="90" y="179"/>
                    </a:lnTo>
                    <a:lnTo>
                      <a:pt x="69" y="175"/>
                    </a:lnTo>
                    <a:lnTo>
                      <a:pt x="52" y="169"/>
                    </a:lnTo>
                    <a:lnTo>
                      <a:pt x="39" y="162"/>
                    </a:lnTo>
                    <a:lnTo>
                      <a:pt x="26" y="152"/>
                    </a:lnTo>
                    <a:lnTo>
                      <a:pt x="12" y="139"/>
                    </a:lnTo>
                    <a:lnTo>
                      <a:pt x="5" y="122"/>
                    </a:lnTo>
                    <a:lnTo>
                      <a:pt x="0" y="105"/>
                    </a:lnTo>
                    <a:lnTo>
                      <a:pt x="0" y="89"/>
                    </a:lnTo>
                    <a:lnTo>
                      <a:pt x="0" y="70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10" y="49"/>
                    </a:lnTo>
                    <a:lnTo>
                      <a:pt x="10" y="46"/>
                    </a:lnTo>
                    <a:lnTo>
                      <a:pt x="12" y="42"/>
                    </a:lnTo>
                    <a:lnTo>
                      <a:pt x="16" y="39"/>
                    </a:lnTo>
                    <a:lnTo>
                      <a:pt x="20" y="36"/>
                    </a:lnTo>
                    <a:lnTo>
                      <a:pt x="23" y="32"/>
                    </a:lnTo>
                    <a:lnTo>
                      <a:pt x="16" y="39"/>
                    </a:lnTo>
                    <a:lnTo>
                      <a:pt x="5" y="55"/>
                    </a:lnTo>
                    <a:lnTo>
                      <a:pt x="3" y="72"/>
                    </a:lnTo>
                    <a:lnTo>
                      <a:pt x="0" y="89"/>
                    </a:lnTo>
                    <a:lnTo>
                      <a:pt x="3" y="105"/>
                    </a:lnTo>
                    <a:lnTo>
                      <a:pt x="5" y="122"/>
                    </a:lnTo>
                    <a:lnTo>
                      <a:pt x="16" y="135"/>
                    </a:lnTo>
                    <a:lnTo>
                      <a:pt x="26" y="149"/>
                    </a:lnTo>
                    <a:lnTo>
                      <a:pt x="39" y="159"/>
                    </a:lnTo>
                    <a:lnTo>
                      <a:pt x="52" y="169"/>
                    </a:lnTo>
                    <a:lnTo>
                      <a:pt x="69" y="172"/>
                    </a:lnTo>
                    <a:lnTo>
                      <a:pt x="90" y="175"/>
                    </a:lnTo>
                    <a:lnTo>
                      <a:pt x="106" y="172"/>
                    </a:lnTo>
                    <a:lnTo>
                      <a:pt x="123" y="169"/>
                    </a:lnTo>
                    <a:lnTo>
                      <a:pt x="136" y="159"/>
                    </a:lnTo>
                    <a:lnTo>
                      <a:pt x="149" y="149"/>
                    </a:lnTo>
                    <a:lnTo>
                      <a:pt x="159" y="135"/>
                    </a:lnTo>
                    <a:lnTo>
                      <a:pt x="170" y="122"/>
                    </a:lnTo>
                    <a:lnTo>
                      <a:pt x="172" y="105"/>
                    </a:lnTo>
                    <a:lnTo>
                      <a:pt x="175" y="89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89" name="Freeform 1861">
                <a:extLst>
                  <a:ext uri="{FF2B5EF4-FFF2-40B4-BE49-F238E27FC236}">
                    <a16:creationId xmlns:a16="http://schemas.microsoft.com/office/drawing/2014/main" id="{817BB86E-12B8-4E46-BC01-DBDDFA929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99"/>
                <a:ext cx="59" cy="57"/>
              </a:xfrm>
              <a:custGeom>
                <a:avLst/>
                <a:gdLst>
                  <a:gd name="T0" fmla="*/ 172 w 175"/>
                  <a:gd name="T1" fmla="*/ 70 h 172"/>
                  <a:gd name="T2" fmla="*/ 159 w 175"/>
                  <a:gd name="T3" fmla="*/ 36 h 172"/>
                  <a:gd name="T4" fmla="*/ 136 w 175"/>
                  <a:gd name="T5" fmla="*/ 12 h 172"/>
                  <a:gd name="T6" fmla="*/ 106 w 175"/>
                  <a:gd name="T7" fmla="*/ 0 h 172"/>
                  <a:gd name="T8" fmla="*/ 69 w 175"/>
                  <a:gd name="T9" fmla="*/ 0 h 172"/>
                  <a:gd name="T10" fmla="*/ 39 w 175"/>
                  <a:gd name="T11" fmla="*/ 12 h 172"/>
                  <a:gd name="T12" fmla="*/ 29 w 175"/>
                  <a:gd name="T13" fmla="*/ 23 h 172"/>
                  <a:gd name="T14" fmla="*/ 26 w 175"/>
                  <a:gd name="T15" fmla="*/ 27 h 172"/>
                  <a:gd name="T16" fmla="*/ 16 w 175"/>
                  <a:gd name="T17" fmla="*/ 36 h 172"/>
                  <a:gd name="T18" fmla="*/ 3 w 175"/>
                  <a:gd name="T19" fmla="*/ 70 h 172"/>
                  <a:gd name="T20" fmla="*/ 3 w 175"/>
                  <a:gd name="T21" fmla="*/ 103 h 172"/>
                  <a:gd name="T22" fmla="*/ 16 w 175"/>
                  <a:gd name="T23" fmla="*/ 132 h 172"/>
                  <a:gd name="T24" fmla="*/ 39 w 175"/>
                  <a:gd name="T25" fmla="*/ 156 h 172"/>
                  <a:gd name="T26" fmla="*/ 69 w 175"/>
                  <a:gd name="T27" fmla="*/ 170 h 172"/>
                  <a:gd name="T28" fmla="*/ 106 w 175"/>
                  <a:gd name="T29" fmla="*/ 170 h 172"/>
                  <a:gd name="T30" fmla="*/ 136 w 175"/>
                  <a:gd name="T31" fmla="*/ 156 h 172"/>
                  <a:gd name="T32" fmla="*/ 159 w 175"/>
                  <a:gd name="T33" fmla="*/ 132 h 172"/>
                  <a:gd name="T34" fmla="*/ 172 w 175"/>
                  <a:gd name="T35" fmla="*/ 103 h 172"/>
                  <a:gd name="T36" fmla="*/ 172 w 175"/>
                  <a:gd name="T37" fmla="*/ 86 h 172"/>
                  <a:gd name="T38" fmla="*/ 165 w 175"/>
                  <a:gd name="T39" fmla="*/ 53 h 172"/>
                  <a:gd name="T40" fmla="*/ 149 w 175"/>
                  <a:gd name="T41" fmla="*/ 27 h 172"/>
                  <a:gd name="T42" fmla="*/ 120 w 175"/>
                  <a:gd name="T43" fmla="*/ 7 h 172"/>
                  <a:gd name="T44" fmla="*/ 90 w 175"/>
                  <a:gd name="T45" fmla="*/ 0 h 172"/>
                  <a:gd name="T46" fmla="*/ 56 w 175"/>
                  <a:gd name="T47" fmla="*/ 7 h 172"/>
                  <a:gd name="T48" fmla="*/ 29 w 175"/>
                  <a:gd name="T49" fmla="*/ 27 h 172"/>
                  <a:gd name="T50" fmla="*/ 10 w 175"/>
                  <a:gd name="T51" fmla="*/ 53 h 172"/>
                  <a:gd name="T52" fmla="*/ 3 w 175"/>
                  <a:gd name="T53" fmla="*/ 86 h 172"/>
                  <a:gd name="T54" fmla="*/ 10 w 175"/>
                  <a:gd name="T55" fmla="*/ 120 h 172"/>
                  <a:gd name="T56" fmla="*/ 29 w 175"/>
                  <a:gd name="T57" fmla="*/ 147 h 172"/>
                  <a:gd name="T58" fmla="*/ 56 w 175"/>
                  <a:gd name="T59" fmla="*/ 162 h 172"/>
                  <a:gd name="T60" fmla="*/ 90 w 175"/>
                  <a:gd name="T61" fmla="*/ 170 h 172"/>
                  <a:gd name="T62" fmla="*/ 120 w 175"/>
                  <a:gd name="T63" fmla="*/ 162 h 172"/>
                  <a:gd name="T64" fmla="*/ 149 w 175"/>
                  <a:gd name="T65" fmla="*/ 147 h 172"/>
                  <a:gd name="T66" fmla="*/ 165 w 175"/>
                  <a:gd name="T67" fmla="*/ 120 h 172"/>
                  <a:gd name="T68" fmla="*/ 172 w 175"/>
                  <a:gd name="T69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5" h="172">
                    <a:moveTo>
                      <a:pt x="175" y="86"/>
                    </a:moveTo>
                    <a:lnTo>
                      <a:pt x="172" y="70"/>
                    </a:lnTo>
                    <a:lnTo>
                      <a:pt x="170" y="53"/>
                    </a:lnTo>
                    <a:lnTo>
                      <a:pt x="159" y="36"/>
                    </a:lnTo>
                    <a:lnTo>
                      <a:pt x="149" y="23"/>
                    </a:lnTo>
                    <a:lnTo>
                      <a:pt x="136" y="12"/>
                    </a:lnTo>
                    <a:lnTo>
                      <a:pt x="123" y="7"/>
                    </a:lnTo>
                    <a:lnTo>
                      <a:pt x="106" y="0"/>
                    </a:lnTo>
                    <a:lnTo>
                      <a:pt x="90" y="0"/>
                    </a:lnTo>
                    <a:lnTo>
                      <a:pt x="69" y="0"/>
                    </a:lnTo>
                    <a:lnTo>
                      <a:pt x="52" y="7"/>
                    </a:lnTo>
                    <a:lnTo>
                      <a:pt x="39" y="12"/>
                    </a:lnTo>
                    <a:lnTo>
                      <a:pt x="33" y="19"/>
                    </a:lnTo>
                    <a:lnTo>
                      <a:pt x="29" y="23"/>
                    </a:lnTo>
                    <a:lnTo>
                      <a:pt x="26" y="23"/>
                    </a:lnTo>
                    <a:lnTo>
                      <a:pt x="26" y="27"/>
                    </a:lnTo>
                    <a:lnTo>
                      <a:pt x="23" y="30"/>
                    </a:lnTo>
                    <a:lnTo>
                      <a:pt x="16" y="36"/>
                    </a:lnTo>
                    <a:lnTo>
                      <a:pt x="5" y="53"/>
                    </a:lnTo>
                    <a:lnTo>
                      <a:pt x="3" y="70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5" y="120"/>
                    </a:lnTo>
                    <a:lnTo>
                      <a:pt x="16" y="132"/>
                    </a:lnTo>
                    <a:lnTo>
                      <a:pt x="26" y="147"/>
                    </a:lnTo>
                    <a:lnTo>
                      <a:pt x="39" y="156"/>
                    </a:lnTo>
                    <a:lnTo>
                      <a:pt x="52" y="166"/>
                    </a:lnTo>
                    <a:lnTo>
                      <a:pt x="69" y="170"/>
                    </a:lnTo>
                    <a:lnTo>
                      <a:pt x="90" y="172"/>
                    </a:lnTo>
                    <a:lnTo>
                      <a:pt x="106" y="170"/>
                    </a:lnTo>
                    <a:lnTo>
                      <a:pt x="123" y="166"/>
                    </a:lnTo>
                    <a:lnTo>
                      <a:pt x="136" y="156"/>
                    </a:lnTo>
                    <a:lnTo>
                      <a:pt x="149" y="147"/>
                    </a:lnTo>
                    <a:lnTo>
                      <a:pt x="159" y="132"/>
                    </a:lnTo>
                    <a:lnTo>
                      <a:pt x="170" y="120"/>
                    </a:lnTo>
                    <a:lnTo>
                      <a:pt x="172" y="103"/>
                    </a:lnTo>
                    <a:lnTo>
                      <a:pt x="175" y="86"/>
                    </a:lnTo>
                    <a:lnTo>
                      <a:pt x="172" y="86"/>
                    </a:lnTo>
                    <a:lnTo>
                      <a:pt x="170" y="70"/>
                    </a:lnTo>
                    <a:lnTo>
                      <a:pt x="165" y="53"/>
                    </a:lnTo>
                    <a:lnTo>
                      <a:pt x="159" y="40"/>
                    </a:lnTo>
                    <a:lnTo>
                      <a:pt x="149" y="27"/>
                    </a:lnTo>
                    <a:lnTo>
                      <a:pt x="136" y="17"/>
                    </a:lnTo>
                    <a:lnTo>
                      <a:pt x="120" y="7"/>
                    </a:lnTo>
                    <a:lnTo>
                      <a:pt x="106" y="2"/>
                    </a:lnTo>
                    <a:lnTo>
                      <a:pt x="90" y="0"/>
                    </a:lnTo>
                    <a:lnTo>
                      <a:pt x="69" y="2"/>
                    </a:lnTo>
                    <a:lnTo>
                      <a:pt x="56" y="7"/>
                    </a:lnTo>
                    <a:lnTo>
                      <a:pt x="39" y="17"/>
                    </a:lnTo>
                    <a:lnTo>
                      <a:pt x="29" y="27"/>
                    </a:lnTo>
                    <a:lnTo>
                      <a:pt x="16" y="40"/>
                    </a:lnTo>
                    <a:lnTo>
                      <a:pt x="10" y="53"/>
                    </a:lnTo>
                    <a:lnTo>
                      <a:pt x="5" y="70"/>
                    </a:lnTo>
                    <a:lnTo>
                      <a:pt x="3" y="86"/>
                    </a:lnTo>
                    <a:lnTo>
                      <a:pt x="5" y="103"/>
                    </a:lnTo>
                    <a:lnTo>
                      <a:pt x="10" y="120"/>
                    </a:lnTo>
                    <a:lnTo>
                      <a:pt x="16" y="132"/>
                    </a:lnTo>
                    <a:lnTo>
                      <a:pt x="29" y="147"/>
                    </a:lnTo>
                    <a:lnTo>
                      <a:pt x="39" y="156"/>
                    </a:lnTo>
                    <a:lnTo>
                      <a:pt x="56" y="162"/>
                    </a:lnTo>
                    <a:lnTo>
                      <a:pt x="69" y="170"/>
                    </a:lnTo>
                    <a:lnTo>
                      <a:pt x="90" y="170"/>
                    </a:lnTo>
                    <a:lnTo>
                      <a:pt x="106" y="170"/>
                    </a:lnTo>
                    <a:lnTo>
                      <a:pt x="120" y="162"/>
                    </a:lnTo>
                    <a:lnTo>
                      <a:pt x="136" y="156"/>
                    </a:lnTo>
                    <a:lnTo>
                      <a:pt x="149" y="147"/>
                    </a:lnTo>
                    <a:lnTo>
                      <a:pt x="159" y="132"/>
                    </a:lnTo>
                    <a:lnTo>
                      <a:pt x="165" y="120"/>
                    </a:lnTo>
                    <a:lnTo>
                      <a:pt x="170" y="103"/>
                    </a:lnTo>
                    <a:lnTo>
                      <a:pt x="172" y="86"/>
                    </a:lnTo>
                    <a:lnTo>
                      <a:pt x="175" y="86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0" name="Freeform 1862">
                <a:extLst>
                  <a:ext uri="{FF2B5EF4-FFF2-40B4-BE49-F238E27FC236}">
                    <a16:creationId xmlns:a16="http://schemas.microsoft.com/office/drawing/2014/main" id="{1FED5D39-E9A6-4FEB-9D73-8F98AA3F8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399"/>
                <a:ext cx="57" cy="57"/>
              </a:xfrm>
              <a:custGeom>
                <a:avLst/>
                <a:gdLst>
                  <a:gd name="T0" fmla="*/ 167 w 169"/>
                  <a:gd name="T1" fmla="*/ 70 h 170"/>
                  <a:gd name="T2" fmla="*/ 156 w 169"/>
                  <a:gd name="T3" fmla="*/ 40 h 170"/>
                  <a:gd name="T4" fmla="*/ 133 w 169"/>
                  <a:gd name="T5" fmla="*/ 17 h 170"/>
                  <a:gd name="T6" fmla="*/ 103 w 169"/>
                  <a:gd name="T7" fmla="*/ 3 h 170"/>
                  <a:gd name="T8" fmla="*/ 66 w 169"/>
                  <a:gd name="T9" fmla="*/ 3 h 170"/>
                  <a:gd name="T10" fmla="*/ 36 w 169"/>
                  <a:gd name="T11" fmla="*/ 17 h 170"/>
                  <a:gd name="T12" fmla="*/ 13 w 169"/>
                  <a:gd name="T13" fmla="*/ 40 h 170"/>
                  <a:gd name="T14" fmla="*/ 2 w 169"/>
                  <a:gd name="T15" fmla="*/ 70 h 170"/>
                  <a:gd name="T16" fmla="*/ 2 w 169"/>
                  <a:gd name="T17" fmla="*/ 103 h 170"/>
                  <a:gd name="T18" fmla="*/ 13 w 169"/>
                  <a:gd name="T19" fmla="*/ 133 h 170"/>
                  <a:gd name="T20" fmla="*/ 36 w 169"/>
                  <a:gd name="T21" fmla="*/ 156 h 170"/>
                  <a:gd name="T22" fmla="*/ 66 w 169"/>
                  <a:gd name="T23" fmla="*/ 170 h 170"/>
                  <a:gd name="T24" fmla="*/ 103 w 169"/>
                  <a:gd name="T25" fmla="*/ 170 h 170"/>
                  <a:gd name="T26" fmla="*/ 133 w 169"/>
                  <a:gd name="T27" fmla="*/ 156 h 170"/>
                  <a:gd name="T28" fmla="*/ 156 w 169"/>
                  <a:gd name="T29" fmla="*/ 133 h 170"/>
                  <a:gd name="T30" fmla="*/ 167 w 169"/>
                  <a:gd name="T31" fmla="*/ 103 h 170"/>
                  <a:gd name="T32" fmla="*/ 167 w 169"/>
                  <a:gd name="T33" fmla="*/ 87 h 170"/>
                  <a:gd name="T34" fmla="*/ 160 w 169"/>
                  <a:gd name="T35" fmla="*/ 53 h 170"/>
                  <a:gd name="T36" fmla="*/ 143 w 169"/>
                  <a:gd name="T37" fmla="*/ 27 h 170"/>
                  <a:gd name="T38" fmla="*/ 117 w 169"/>
                  <a:gd name="T39" fmla="*/ 10 h 170"/>
                  <a:gd name="T40" fmla="*/ 87 w 169"/>
                  <a:gd name="T41" fmla="*/ 3 h 170"/>
                  <a:gd name="T42" fmla="*/ 53 w 169"/>
                  <a:gd name="T43" fmla="*/ 10 h 170"/>
                  <a:gd name="T44" fmla="*/ 26 w 169"/>
                  <a:gd name="T45" fmla="*/ 27 h 170"/>
                  <a:gd name="T46" fmla="*/ 9 w 169"/>
                  <a:gd name="T47" fmla="*/ 53 h 170"/>
                  <a:gd name="T48" fmla="*/ 2 w 169"/>
                  <a:gd name="T49" fmla="*/ 87 h 170"/>
                  <a:gd name="T50" fmla="*/ 9 w 169"/>
                  <a:gd name="T51" fmla="*/ 120 h 170"/>
                  <a:gd name="T52" fmla="*/ 26 w 169"/>
                  <a:gd name="T53" fmla="*/ 143 h 170"/>
                  <a:gd name="T54" fmla="*/ 53 w 169"/>
                  <a:gd name="T55" fmla="*/ 162 h 170"/>
                  <a:gd name="T56" fmla="*/ 87 w 169"/>
                  <a:gd name="T57" fmla="*/ 170 h 170"/>
                  <a:gd name="T58" fmla="*/ 117 w 169"/>
                  <a:gd name="T59" fmla="*/ 162 h 170"/>
                  <a:gd name="T60" fmla="*/ 143 w 169"/>
                  <a:gd name="T61" fmla="*/ 143 h 170"/>
                  <a:gd name="T62" fmla="*/ 160 w 169"/>
                  <a:gd name="T63" fmla="*/ 120 h 170"/>
                  <a:gd name="T64" fmla="*/ 167 w 169"/>
                  <a:gd name="T65" fmla="*/ 8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70">
                    <a:moveTo>
                      <a:pt x="169" y="87"/>
                    </a:moveTo>
                    <a:lnTo>
                      <a:pt x="167" y="70"/>
                    </a:lnTo>
                    <a:lnTo>
                      <a:pt x="162" y="53"/>
                    </a:lnTo>
                    <a:lnTo>
                      <a:pt x="156" y="40"/>
                    </a:lnTo>
                    <a:lnTo>
                      <a:pt x="146" y="27"/>
                    </a:lnTo>
                    <a:lnTo>
                      <a:pt x="133" y="17"/>
                    </a:lnTo>
                    <a:lnTo>
                      <a:pt x="117" y="7"/>
                    </a:lnTo>
                    <a:lnTo>
                      <a:pt x="103" y="3"/>
                    </a:lnTo>
                    <a:lnTo>
                      <a:pt x="87" y="0"/>
                    </a:lnTo>
                    <a:lnTo>
                      <a:pt x="66" y="3"/>
                    </a:lnTo>
                    <a:lnTo>
                      <a:pt x="53" y="7"/>
                    </a:lnTo>
                    <a:lnTo>
                      <a:pt x="36" y="17"/>
                    </a:lnTo>
                    <a:lnTo>
                      <a:pt x="26" y="27"/>
                    </a:lnTo>
                    <a:lnTo>
                      <a:pt x="13" y="40"/>
                    </a:lnTo>
                    <a:lnTo>
                      <a:pt x="7" y="53"/>
                    </a:lnTo>
                    <a:lnTo>
                      <a:pt x="2" y="70"/>
                    </a:lnTo>
                    <a:lnTo>
                      <a:pt x="0" y="87"/>
                    </a:lnTo>
                    <a:lnTo>
                      <a:pt x="2" y="103"/>
                    </a:lnTo>
                    <a:lnTo>
                      <a:pt x="7" y="120"/>
                    </a:lnTo>
                    <a:lnTo>
                      <a:pt x="13" y="133"/>
                    </a:lnTo>
                    <a:lnTo>
                      <a:pt x="26" y="147"/>
                    </a:lnTo>
                    <a:lnTo>
                      <a:pt x="36" y="156"/>
                    </a:lnTo>
                    <a:lnTo>
                      <a:pt x="53" y="162"/>
                    </a:lnTo>
                    <a:lnTo>
                      <a:pt x="66" y="170"/>
                    </a:lnTo>
                    <a:lnTo>
                      <a:pt x="87" y="170"/>
                    </a:lnTo>
                    <a:lnTo>
                      <a:pt x="103" y="170"/>
                    </a:lnTo>
                    <a:lnTo>
                      <a:pt x="117" y="162"/>
                    </a:lnTo>
                    <a:lnTo>
                      <a:pt x="133" y="156"/>
                    </a:lnTo>
                    <a:lnTo>
                      <a:pt x="146" y="147"/>
                    </a:lnTo>
                    <a:lnTo>
                      <a:pt x="156" y="133"/>
                    </a:lnTo>
                    <a:lnTo>
                      <a:pt x="162" y="120"/>
                    </a:lnTo>
                    <a:lnTo>
                      <a:pt x="167" y="103"/>
                    </a:lnTo>
                    <a:lnTo>
                      <a:pt x="169" y="87"/>
                    </a:lnTo>
                    <a:lnTo>
                      <a:pt x="167" y="87"/>
                    </a:lnTo>
                    <a:lnTo>
                      <a:pt x="167" y="70"/>
                    </a:lnTo>
                    <a:lnTo>
                      <a:pt x="160" y="53"/>
                    </a:lnTo>
                    <a:lnTo>
                      <a:pt x="152" y="40"/>
                    </a:lnTo>
                    <a:lnTo>
                      <a:pt x="143" y="27"/>
                    </a:lnTo>
                    <a:lnTo>
                      <a:pt x="129" y="17"/>
                    </a:lnTo>
                    <a:lnTo>
                      <a:pt x="117" y="10"/>
                    </a:lnTo>
                    <a:lnTo>
                      <a:pt x="103" y="7"/>
                    </a:lnTo>
                    <a:lnTo>
                      <a:pt x="87" y="3"/>
                    </a:lnTo>
                    <a:lnTo>
                      <a:pt x="70" y="7"/>
                    </a:lnTo>
                    <a:lnTo>
                      <a:pt x="53" y="10"/>
                    </a:lnTo>
                    <a:lnTo>
                      <a:pt x="40" y="17"/>
                    </a:lnTo>
                    <a:lnTo>
                      <a:pt x="26" y="27"/>
                    </a:lnTo>
                    <a:lnTo>
                      <a:pt x="17" y="40"/>
                    </a:lnTo>
                    <a:lnTo>
                      <a:pt x="9" y="53"/>
                    </a:lnTo>
                    <a:lnTo>
                      <a:pt x="2" y="70"/>
                    </a:lnTo>
                    <a:lnTo>
                      <a:pt x="2" y="87"/>
                    </a:lnTo>
                    <a:lnTo>
                      <a:pt x="2" y="103"/>
                    </a:lnTo>
                    <a:lnTo>
                      <a:pt x="9" y="120"/>
                    </a:lnTo>
                    <a:lnTo>
                      <a:pt x="17" y="133"/>
                    </a:lnTo>
                    <a:lnTo>
                      <a:pt x="26" y="143"/>
                    </a:lnTo>
                    <a:lnTo>
                      <a:pt x="40" y="153"/>
                    </a:lnTo>
                    <a:lnTo>
                      <a:pt x="53" y="162"/>
                    </a:lnTo>
                    <a:lnTo>
                      <a:pt x="70" y="167"/>
                    </a:lnTo>
                    <a:lnTo>
                      <a:pt x="87" y="170"/>
                    </a:lnTo>
                    <a:lnTo>
                      <a:pt x="103" y="167"/>
                    </a:lnTo>
                    <a:lnTo>
                      <a:pt x="117" y="162"/>
                    </a:lnTo>
                    <a:lnTo>
                      <a:pt x="129" y="153"/>
                    </a:lnTo>
                    <a:lnTo>
                      <a:pt x="143" y="143"/>
                    </a:lnTo>
                    <a:lnTo>
                      <a:pt x="152" y="133"/>
                    </a:lnTo>
                    <a:lnTo>
                      <a:pt x="160" y="120"/>
                    </a:lnTo>
                    <a:lnTo>
                      <a:pt x="167" y="103"/>
                    </a:lnTo>
                    <a:lnTo>
                      <a:pt x="167" y="87"/>
                    </a:lnTo>
                    <a:lnTo>
                      <a:pt x="169" y="87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1" name="Freeform 1863">
                <a:extLst>
                  <a:ext uri="{FF2B5EF4-FFF2-40B4-BE49-F238E27FC236}">
                    <a16:creationId xmlns:a16="http://schemas.microsoft.com/office/drawing/2014/main" id="{51F30EE5-E8D4-4C04-A32F-D85322AD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00"/>
                <a:ext cx="55" cy="56"/>
              </a:xfrm>
              <a:custGeom>
                <a:avLst/>
                <a:gdLst>
                  <a:gd name="T0" fmla="*/ 165 w 165"/>
                  <a:gd name="T1" fmla="*/ 68 h 168"/>
                  <a:gd name="T2" fmla="*/ 150 w 165"/>
                  <a:gd name="T3" fmla="*/ 38 h 168"/>
                  <a:gd name="T4" fmla="*/ 127 w 165"/>
                  <a:gd name="T5" fmla="*/ 15 h 168"/>
                  <a:gd name="T6" fmla="*/ 101 w 165"/>
                  <a:gd name="T7" fmla="*/ 5 h 168"/>
                  <a:gd name="T8" fmla="*/ 68 w 165"/>
                  <a:gd name="T9" fmla="*/ 5 h 168"/>
                  <a:gd name="T10" fmla="*/ 38 w 165"/>
                  <a:gd name="T11" fmla="*/ 15 h 168"/>
                  <a:gd name="T12" fmla="*/ 15 w 165"/>
                  <a:gd name="T13" fmla="*/ 38 h 168"/>
                  <a:gd name="T14" fmla="*/ 0 w 165"/>
                  <a:gd name="T15" fmla="*/ 68 h 168"/>
                  <a:gd name="T16" fmla="*/ 0 w 165"/>
                  <a:gd name="T17" fmla="*/ 101 h 168"/>
                  <a:gd name="T18" fmla="*/ 15 w 165"/>
                  <a:gd name="T19" fmla="*/ 130 h 168"/>
                  <a:gd name="T20" fmla="*/ 38 w 165"/>
                  <a:gd name="T21" fmla="*/ 151 h 168"/>
                  <a:gd name="T22" fmla="*/ 68 w 165"/>
                  <a:gd name="T23" fmla="*/ 164 h 168"/>
                  <a:gd name="T24" fmla="*/ 101 w 165"/>
                  <a:gd name="T25" fmla="*/ 164 h 168"/>
                  <a:gd name="T26" fmla="*/ 127 w 165"/>
                  <a:gd name="T27" fmla="*/ 151 h 168"/>
                  <a:gd name="T28" fmla="*/ 150 w 165"/>
                  <a:gd name="T29" fmla="*/ 130 h 168"/>
                  <a:gd name="T30" fmla="*/ 165 w 165"/>
                  <a:gd name="T31" fmla="*/ 101 h 168"/>
                  <a:gd name="T32" fmla="*/ 160 w 165"/>
                  <a:gd name="T33" fmla="*/ 68 h 168"/>
                  <a:gd name="T34" fmla="*/ 150 w 165"/>
                  <a:gd name="T35" fmla="*/ 38 h 168"/>
                  <a:gd name="T36" fmla="*/ 127 w 165"/>
                  <a:gd name="T37" fmla="*/ 17 h 168"/>
                  <a:gd name="T38" fmla="*/ 97 w 165"/>
                  <a:gd name="T39" fmla="*/ 5 h 168"/>
                  <a:gd name="T40" fmla="*/ 68 w 165"/>
                  <a:gd name="T41" fmla="*/ 5 h 168"/>
                  <a:gd name="T42" fmla="*/ 38 w 165"/>
                  <a:gd name="T43" fmla="*/ 17 h 168"/>
                  <a:gd name="T44" fmla="*/ 15 w 165"/>
                  <a:gd name="T45" fmla="*/ 38 h 168"/>
                  <a:gd name="T46" fmla="*/ 5 w 165"/>
                  <a:gd name="T47" fmla="*/ 68 h 168"/>
                  <a:gd name="T48" fmla="*/ 5 w 165"/>
                  <a:gd name="T49" fmla="*/ 101 h 168"/>
                  <a:gd name="T50" fmla="*/ 15 w 165"/>
                  <a:gd name="T51" fmla="*/ 128 h 168"/>
                  <a:gd name="T52" fmla="*/ 38 w 165"/>
                  <a:gd name="T53" fmla="*/ 151 h 168"/>
                  <a:gd name="T54" fmla="*/ 68 w 165"/>
                  <a:gd name="T55" fmla="*/ 164 h 168"/>
                  <a:gd name="T56" fmla="*/ 97 w 165"/>
                  <a:gd name="T57" fmla="*/ 164 h 168"/>
                  <a:gd name="T58" fmla="*/ 127 w 165"/>
                  <a:gd name="T59" fmla="*/ 151 h 168"/>
                  <a:gd name="T60" fmla="*/ 150 w 165"/>
                  <a:gd name="T61" fmla="*/ 128 h 168"/>
                  <a:gd name="T62" fmla="*/ 160 w 165"/>
                  <a:gd name="T6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68">
                    <a:moveTo>
                      <a:pt x="165" y="84"/>
                    </a:moveTo>
                    <a:lnTo>
                      <a:pt x="165" y="68"/>
                    </a:lnTo>
                    <a:lnTo>
                      <a:pt x="158" y="51"/>
                    </a:lnTo>
                    <a:lnTo>
                      <a:pt x="150" y="38"/>
                    </a:lnTo>
                    <a:lnTo>
                      <a:pt x="141" y="25"/>
                    </a:lnTo>
                    <a:lnTo>
                      <a:pt x="127" y="15"/>
                    </a:lnTo>
                    <a:lnTo>
                      <a:pt x="115" y="8"/>
                    </a:lnTo>
                    <a:lnTo>
                      <a:pt x="101" y="5"/>
                    </a:lnTo>
                    <a:lnTo>
                      <a:pt x="85" y="0"/>
                    </a:lnTo>
                    <a:lnTo>
                      <a:pt x="68" y="5"/>
                    </a:lnTo>
                    <a:lnTo>
                      <a:pt x="51" y="8"/>
                    </a:lnTo>
                    <a:lnTo>
                      <a:pt x="38" y="15"/>
                    </a:lnTo>
                    <a:lnTo>
                      <a:pt x="24" y="25"/>
                    </a:lnTo>
                    <a:lnTo>
                      <a:pt x="15" y="38"/>
                    </a:lnTo>
                    <a:lnTo>
                      <a:pt x="7" y="51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0" y="101"/>
                    </a:lnTo>
                    <a:lnTo>
                      <a:pt x="7" y="118"/>
                    </a:lnTo>
                    <a:lnTo>
                      <a:pt x="15" y="130"/>
                    </a:lnTo>
                    <a:lnTo>
                      <a:pt x="24" y="141"/>
                    </a:lnTo>
                    <a:lnTo>
                      <a:pt x="38" y="151"/>
                    </a:lnTo>
                    <a:lnTo>
                      <a:pt x="51" y="160"/>
                    </a:lnTo>
                    <a:lnTo>
                      <a:pt x="68" y="164"/>
                    </a:lnTo>
                    <a:lnTo>
                      <a:pt x="85" y="168"/>
                    </a:lnTo>
                    <a:lnTo>
                      <a:pt x="101" y="164"/>
                    </a:lnTo>
                    <a:lnTo>
                      <a:pt x="115" y="160"/>
                    </a:lnTo>
                    <a:lnTo>
                      <a:pt x="127" y="151"/>
                    </a:lnTo>
                    <a:lnTo>
                      <a:pt x="141" y="141"/>
                    </a:lnTo>
                    <a:lnTo>
                      <a:pt x="150" y="130"/>
                    </a:lnTo>
                    <a:lnTo>
                      <a:pt x="158" y="118"/>
                    </a:lnTo>
                    <a:lnTo>
                      <a:pt x="165" y="101"/>
                    </a:lnTo>
                    <a:lnTo>
                      <a:pt x="165" y="84"/>
                    </a:lnTo>
                    <a:lnTo>
                      <a:pt x="160" y="68"/>
                    </a:lnTo>
                    <a:lnTo>
                      <a:pt x="158" y="51"/>
                    </a:lnTo>
                    <a:lnTo>
                      <a:pt x="150" y="38"/>
                    </a:lnTo>
                    <a:lnTo>
                      <a:pt x="141" y="28"/>
                    </a:lnTo>
                    <a:lnTo>
                      <a:pt x="127" y="17"/>
                    </a:lnTo>
                    <a:lnTo>
                      <a:pt x="115" y="10"/>
                    </a:lnTo>
                    <a:lnTo>
                      <a:pt x="97" y="5"/>
                    </a:lnTo>
                    <a:lnTo>
                      <a:pt x="85" y="5"/>
                    </a:lnTo>
                    <a:lnTo>
                      <a:pt x="68" y="5"/>
                    </a:lnTo>
                    <a:lnTo>
                      <a:pt x="51" y="10"/>
                    </a:lnTo>
                    <a:lnTo>
                      <a:pt x="38" y="17"/>
                    </a:lnTo>
                    <a:lnTo>
                      <a:pt x="24" y="28"/>
                    </a:lnTo>
                    <a:lnTo>
                      <a:pt x="15" y="38"/>
                    </a:lnTo>
                    <a:lnTo>
                      <a:pt x="7" y="51"/>
                    </a:lnTo>
                    <a:lnTo>
                      <a:pt x="5" y="68"/>
                    </a:lnTo>
                    <a:lnTo>
                      <a:pt x="0" y="84"/>
                    </a:lnTo>
                    <a:lnTo>
                      <a:pt x="5" y="101"/>
                    </a:lnTo>
                    <a:lnTo>
                      <a:pt x="7" y="114"/>
                    </a:lnTo>
                    <a:lnTo>
                      <a:pt x="15" y="128"/>
                    </a:lnTo>
                    <a:lnTo>
                      <a:pt x="24" y="141"/>
                    </a:lnTo>
                    <a:lnTo>
                      <a:pt x="38" y="151"/>
                    </a:lnTo>
                    <a:lnTo>
                      <a:pt x="51" y="158"/>
                    </a:lnTo>
                    <a:lnTo>
                      <a:pt x="68" y="164"/>
                    </a:lnTo>
                    <a:lnTo>
                      <a:pt x="85" y="164"/>
                    </a:lnTo>
                    <a:lnTo>
                      <a:pt x="97" y="164"/>
                    </a:lnTo>
                    <a:lnTo>
                      <a:pt x="115" y="158"/>
                    </a:lnTo>
                    <a:lnTo>
                      <a:pt x="127" y="151"/>
                    </a:lnTo>
                    <a:lnTo>
                      <a:pt x="141" y="141"/>
                    </a:lnTo>
                    <a:lnTo>
                      <a:pt x="150" y="128"/>
                    </a:lnTo>
                    <a:lnTo>
                      <a:pt x="158" y="114"/>
                    </a:lnTo>
                    <a:lnTo>
                      <a:pt x="160" y="101"/>
                    </a:lnTo>
                    <a:lnTo>
                      <a:pt x="165" y="84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2" name="Freeform 1864">
                <a:extLst>
                  <a:ext uri="{FF2B5EF4-FFF2-40B4-BE49-F238E27FC236}">
                    <a16:creationId xmlns:a16="http://schemas.microsoft.com/office/drawing/2014/main" id="{9064918D-EFB3-4CD2-BDD7-C5B341E2D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01"/>
                <a:ext cx="55" cy="54"/>
              </a:xfrm>
              <a:custGeom>
                <a:avLst/>
                <a:gdLst>
                  <a:gd name="T0" fmla="*/ 160 w 165"/>
                  <a:gd name="T1" fmla="*/ 63 h 160"/>
                  <a:gd name="T2" fmla="*/ 150 w 165"/>
                  <a:gd name="T3" fmla="*/ 33 h 160"/>
                  <a:gd name="T4" fmla="*/ 127 w 165"/>
                  <a:gd name="T5" fmla="*/ 14 h 160"/>
                  <a:gd name="T6" fmla="*/ 97 w 165"/>
                  <a:gd name="T7" fmla="*/ 0 h 160"/>
                  <a:gd name="T8" fmla="*/ 68 w 165"/>
                  <a:gd name="T9" fmla="*/ 0 h 160"/>
                  <a:gd name="T10" fmla="*/ 38 w 165"/>
                  <a:gd name="T11" fmla="*/ 14 h 160"/>
                  <a:gd name="T12" fmla="*/ 15 w 165"/>
                  <a:gd name="T13" fmla="*/ 33 h 160"/>
                  <a:gd name="T14" fmla="*/ 5 w 165"/>
                  <a:gd name="T15" fmla="*/ 63 h 160"/>
                  <a:gd name="T16" fmla="*/ 5 w 165"/>
                  <a:gd name="T17" fmla="*/ 96 h 160"/>
                  <a:gd name="T18" fmla="*/ 15 w 165"/>
                  <a:gd name="T19" fmla="*/ 124 h 160"/>
                  <a:gd name="T20" fmla="*/ 38 w 165"/>
                  <a:gd name="T21" fmla="*/ 147 h 160"/>
                  <a:gd name="T22" fmla="*/ 68 w 165"/>
                  <a:gd name="T23" fmla="*/ 160 h 160"/>
                  <a:gd name="T24" fmla="*/ 97 w 165"/>
                  <a:gd name="T25" fmla="*/ 160 h 160"/>
                  <a:gd name="T26" fmla="*/ 127 w 165"/>
                  <a:gd name="T27" fmla="*/ 147 h 160"/>
                  <a:gd name="T28" fmla="*/ 150 w 165"/>
                  <a:gd name="T29" fmla="*/ 124 h 160"/>
                  <a:gd name="T30" fmla="*/ 160 w 165"/>
                  <a:gd name="T31" fmla="*/ 96 h 160"/>
                  <a:gd name="T32" fmla="*/ 160 w 165"/>
                  <a:gd name="T33" fmla="*/ 80 h 160"/>
                  <a:gd name="T34" fmla="*/ 154 w 165"/>
                  <a:gd name="T35" fmla="*/ 50 h 160"/>
                  <a:gd name="T36" fmla="*/ 137 w 165"/>
                  <a:gd name="T37" fmla="*/ 23 h 160"/>
                  <a:gd name="T38" fmla="*/ 115 w 165"/>
                  <a:gd name="T39" fmla="*/ 6 h 160"/>
                  <a:gd name="T40" fmla="*/ 85 w 165"/>
                  <a:gd name="T41" fmla="*/ 0 h 160"/>
                  <a:gd name="T42" fmla="*/ 51 w 165"/>
                  <a:gd name="T43" fmla="*/ 6 h 160"/>
                  <a:gd name="T44" fmla="*/ 28 w 165"/>
                  <a:gd name="T45" fmla="*/ 23 h 160"/>
                  <a:gd name="T46" fmla="*/ 11 w 165"/>
                  <a:gd name="T47" fmla="*/ 50 h 160"/>
                  <a:gd name="T48" fmla="*/ 5 w 165"/>
                  <a:gd name="T49" fmla="*/ 80 h 160"/>
                  <a:gd name="T50" fmla="*/ 11 w 165"/>
                  <a:gd name="T51" fmla="*/ 110 h 160"/>
                  <a:gd name="T52" fmla="*/ 28 w 165"/>
                  <a:gd name="T53" fmla="*/ 136 h 160"/>
                  <a:gd name="T54" fmla="*/ 51 w 165"/>
                  <a:gd name="T55" fmla="*/ 153 h 160"/>
                  <a:gd name="T56" fmla="*/ 85 w 165"/>
                  <a:gd name="T57" fmla="*/ 156 h 160"/>
                  <a:gd name="T58" fmla="*/ 115 w 165"/>
                  <a:gd name="T59" fmla="*/ 153 h 160"/>
                  <a:gd name="T60" fmla="*/ 137 w 165"/>
                  <a:gd name="T61" fmla="*/ 136 h 160"/>
                  <a:gd name="T62" fmla="*/ 154 w 165"/>
                  <a:gd name="T63" fmla="*/ 110 h 160"/>
                  <a:gd name="T64" fmla="*/ 160 w 165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60">
                    <a:moveTo>
                      <a:pt x="165" y="80"/>
                    </a:moveTo>
                    <a:lnTo>
                      <a:pt x="160" y="63"/>
                    </a:lnTo>
                    <a:lnTo>
                      <a:pt x="158" y="46"/>
                    </a:lnTo>
                    <a:lnTo>
                      <a:pt x="150" y="33"/>
                    </a:lnTo>
                    <a:lnTo>
                      <a:pt x="141" y="23"/>
                    </a:lnTo>
                    <a:lnTo>
                      <a:pt x="127" y="14"/>
                    </a:lnTo>
                    <a:lnTo>
                      <a:pt x="115" y="6"/>
                    </a:lnTo>
                    <a:lnTo>
                      <a:pt x="97" y="0"/>
                    </a:lnTo>
                    <a:lnTo>
                      <a:pt x="85" y="0"/>
                    </a:lnTo>
                    <a:lnTo>
                      <a:pt x="68" y="0"/>
                    </a:lnTo>
                    <a:lnTo>
                      <a:pt x="51" y="6"/>
                    </a:lnTo>
                    <a:lnTo>
                      <a:pt x="38" y="14"/>
                    </a:lnTo>
                    <a:lnTo>
                      <a:pt x="24" y="23"/>
                    </a:lnTo>
                    <a:lnTo>
                      <a:pt x="15" y="33"/>
                    </a:lnTo>
                    <a:lnTo>
                      <a:pt x="7" y="46"/>
                    </a:lnTo>
                    <a:lnTo>
                      <a:pt x="5" y="63"/>
                    </a:lnTo>
                    <a:lnTo>
                      <a:pt x="0" y="80"/>
                    </a:lnTo>
                    <a:lnTo>
                      <a:pt x="5" y="96"/>
                    </a:lnTo>
                    <a:lnTo>
                      <a:pt x="7" y="110"/>
                    </a:lnTo>
                    <a:lnTo>
                      <a:pt x="15" y="124"/>
                    </a:lnTo>
                    <a:lnTo>
                      <a:pt x="24" y="136"/>
                    </a:lnTo>
                    <a:lnTo>
                      <a:pt x="38" y="147"/>
                    </a:lnTo>
                    <a:lnTo>
                      <a:pt x="51" y="153"/>
                    </a:lnTo>
                    <a:lnTo>
                      <a:pt x="68" y="160"/>
                    </a:lnTo>
                    <a:lnTo>
                      <a:pt x="85" y="160"/>
                    </a:lnTo>
                    <a:lnTo>
                      <a:pt x="97" y="160"/>
                    </a:lnTo>
                    <a:lnTo>
                      <a:pt x="115" y="153"/>
                    </a:lnTo>
                    <a:lnTo>
                      <a:pt x="127" y="147"/>
                    </a:lnTo>
                    <a:lnTo>
                      <a:pt x="141" y="136"/>
                    </a:lnTo>
                    <a:lnTo>
                      <a:pt x="150" y="124"/>
                    </a:lnTo>
                    <a:lnTo>
                      <a:pt x="158" y="110"/>
                    </a:lnTo>
                    <a:lnTo>
                      <a:pt x="160" y="96"/>
                    </a:lnTo>
                    <a:lnTo>
                      <a:pt x="165" y="80"/>
                    </a:lnTo>
                    <a:lnTo>
                      <a:pt x="160" y="80"/>
                    </a:lnTo>
                    <a:lnTo>
                      <a:pt x="160" y="63"/>
                    </a:lnTo>
                    <a:lnTo>
                      <a:pt x="154" y="50"/>
                    </a:lnTo>
                    <a:lnTo>
                      <a:pt x="148" y="37"/>
                    </a:lnTo>
                    <a:lnTo>
                      <a:pt x="137" y="23"/>
                    </a:lnTo>
                    <a:lnTo>
                      <a:pt x="127" y="14"/>
                    </a:lnTo>
                    <a:lnTo>
                      <a:pt x="115" y="6"/>
                    </a:lnTo>
                    <a:lnTo>
                      <a:pt x="97" y="4"/>
                    </a:lnTo>
                    <a:lnTo>
                      <a:pt x="85" y="0"/>
                    </a:lnTo>
                    <a:lnTo>
                      <a:pt x="68" y="4"/>
                    </a:lnTo>
                    <a:lnTo>
                      <a:pt x="51" y="6"/>
                    </a:lnTo>
                    <a:lnTo>
                      <a:pt x="38" y="14"/>
                    </a:lnTo>
                    <a:lnTo>
                      <a:pt x="28" y="23"/>
                    </a:lnTo>
                    <a:lnTo>
                      <a:pt x="18" y="37"/>
                    </a:lnTo>
                    <a:lnTo>
                      <a:pt x="11" y="50"/>
                    </a:lnTo>
                    <a:lnTo>
                      <a:pt x="5" y="63"/>
                    </a:lnTo>
                    <a:lnTo>
                      <a:pt x="5" y="80"/>
                    </a:lnTo>
                    <a:lnTo>
                      <a:pt x="5" y="96"/>
                    </a:lnTo>
                    <a:lnTo>
                      <a:pt x="11" y="110"/>
                    </a:lnTo>
                    <a:lnTo>
                      <a:pt x="18" y="124"/>
                    </a:lnTo>
                    <a:lnTo>
                      <a:pt x="28" y="136"/>
                    </a:lnTo>
                    <a:lnTo>
                      <a:pt x="38" y="143"/>
                    </a:lnTo>
                    <a:lnTo>
                      <a:pt x="51" y="153"/>
                    </a:lnTo>
                    <a:lnTo>
                      <a:pt x="68" y="156"/>
                    </a:lnTo>
                    <a:lnTo>
                      <a:pt x="85" y="156"/>
                    </a:lnTo>
                    <a:lnTo>
                      <a:pt x="97" y="156"/>
                    </a:lnTo>
                    <a:lnTo>
                      <a:pt x="115" y="153"/>
                    </a:lnTo>
                    <a:lnTo>
                      <a:pt x="127" y="143"/>
                    </a:lnTo>
                    <a:lnTo>
                      <a:pt x="137" y="136"/>
                    </a:lnTo>
                    <a:lnTo>
                      <a:pt x="148" y="124"/>
                    </a:lnTo>
                    <a:lnTo>
                      <a:pt x="154" y="110"/>
                    </a:lnTo>
                    <a:lnTo>
                      <a:pt x="160" y="96"/>
                    </a:lnTo>
                    <a:lnTo>
                      <a:pt x="160" y="80"/>
                    </a:lnTo>
                    <a:lnTo>
                      <a:pt x="165" y="80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3" name="Freeform 1865">
                <a:extLst>
                  <a:ext uri="{FF2B5EF4-FFF2-40B4-BE49-F238E27FC236}">
                    <a16:creationId xmlns:a16="http://schemas.microsoft.com/office/drawing/2014/main" id="{09975215-43FF-430C-B230-BF17F519C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402"/>
                <a:ext cx="51" cy="51"/>
              </a:xfrm>
              <a:custGeom>
                <a:avLst/>
                <a:gdLst>
                  <a:gd name="T0" fmla="*/ 155 w 155"/>
                  <a:gd name="T1" fmla="*/ 63 h 155"/>
                  <a:gd name="T2" fmla="*/ 143 w 155"/>
                  <a:gd name="T3" fmla="*/ 36 h 155"/>
                  <a:gd name="T4" fmla="*/ 122 w 155"/>
                  <a:gd name="T5" fmla="*/ 14 h 155"/>
                  <a:gd name="T6" fmla="*/ 92 w 155"/>
                  <a:gd name="T7" fmla="*/ 3 h 155"/>
                  <a:gd name="T8" fmla="*/ 63 w 155"/>
                  <a:gd name="T9" fmla="*/ 3 h 155"/>
                  <a:gd name="T10" fmla="*/ 33 w 155"/>
                  <a:gd name="T11" fmla="*/ 14 h 155"/>
                  <a:gd name="T12" fmla="*/ 13 w 155"/>
                  <a:gd name="T13" fmla="*/ 36 h 155"/>
                  <a:gd name="T14" fmla="*/ 0 w 155"/>
                  <a:gd name="T15" fmla="*/ 63 h 155"/>
                  <a:gd name="T16" fmla="*/ 0 w 155"/>
                  <a:gd name="T17" fmla="*/ 96 h 155"/>
                  <a:gd name="T18" fmla="*/ 13 w 155"/>
                  <a:gd name="T19" fmla="*/ 123 h 155"/>
                  <a:gd name="T20" fmla="*/ 33 w 155"/>
                  <a:gd name="T21" fmla="*/ 142 h 155"/>
                  <a:gd name="T22" fmla="*/ 63 w 155"/>
                  <a:gd name="T23" fmla="*/ 155 h 155"/>
                  <a:gd name="T24" fmla="*/ 92 w 155"/>
                  <a:gd name="T25" fmla="*/ 155 h 155"/>
                  <a:gd name="T26" fmla="*/ 122 w 155"/>
                  <a:gd name="T27" fmla="*/ 142 h 155"/>
                  <a:gd name="T28" fmla="*/ 143 w 155"/>
                  <a:gd name="T29" fmla="*/ 123 h 155"/>
                  <a:gd name="T30" fmla="*/ 155 w 155"/>
                  <a:gd name="T31" fmla="*/ 96 h 155"/>
                  <a:gd name="T32" fmla="*/ 153 w 155"/>
                  <a:gd name="T33" fmla="*/ 63 h 155"/>
                  <a:gd name="T34" fmla="*/ 143 w 155"/>
                  <a:gd name="T35" fmla="*/ 36 h 155"/>
                  <a:gd name="T36" fmla="*/ 120 w 155"/>
                  <a:gd name="T37" fmla="*/ 16 h 155"/>
                  <a:gd name="T38" fmla="*/ 92 w 155"/>
                  <a:gd name="T39" fmla="*/ 3 h 155"/>
                  <a:gd name="T40" fmla="*/ 63 w 155"/>
                  <a:gd name="T41" fmla="*/ 3 h 155"/>
                  <a:gd name="T42" fmla="*/ 36 w 155"/>
                  <a:gd name="T43" fmla="*/ 16 h 155"/>
                  <a:gd name="T44" fmla="*/ 13 w 155"/>
                  <a:gd name="T45" fmla="*/ 36 h 155"/>
                  <a:gd name="T46" fmla="*/ 2 w 155"/>
                  <a:gd name="T47" fmla="*/ 63 h 155"/>
                  <a:gd name="T48" fmla="*/ 2 w 155"/>
                  <a:gd name="T49" fmla="*/ 92 h 155"/>
                  <a:gd name="T50" fmla="*/ 13 w 155"/>
                  <a:gd name="T51" fmla="*/ 123 h 155"/>
                  <a:gd name="T52" fmla="*/ 36 w 155"/>
                  <a:gd name="T53" fmla="*/ 142 h 155"/>
                  <a:gd name="T54" fmla="*/ 63 w 155"/>
                  <a:gd name="T55" fmla="*/ 153 h 155"/>
                  <a:gd name="T56" fmla="*/ 92 w 155"/>
                  <a:gd name="T57" fmla="*/ 153 h 155"/>
                  <a:gd name="T58" fmla="*/ 120 w 155"/>
                  <a:gd name="T59" fmla="*/ 142 h 155"/>
                  <a:gd name="T60" fmla="*/ 143 w 155"/>
                  <a:gd name="T61" fmla="*/ 123 h 155"/>
                  <a:gd name="T62" fmla="*/ 153 w 155"/>
                  <a:gd name="T63" fmla="*/ 9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5" h="155">
                    <a:moveTo>
                      <a:pt x="155" y="80"/>
                    </a:moveTo>
                    <a:lnTo>
                      <a:pt x="155" y="63"/>
                    </a:lnTo>
                    <a:lnTo>
                      <a:pt x="149" y="50"/>
                    </a:lnTo>
                    <a:lnTo>
                      <a:pt x="143" y="36"/>
                    </a:lnTo>
                    <a:lnTo>
                      <a:pt x="132" y="23"/>
                    </a:lnTo>
                    <a:lnTo>
                      <a:pt x="122" y="14"/>
                    </a:lnTo>
                    <a:lnTo>
                      <a:pt x="110" y="6"/>
                    </a:lnTo>
                    <a:lnTo>
                      <a:pt x="92" y="3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46" y="6"/>
                    </a:lnTo>
                    <a:lnTo>
                      <a:pt x="33" y="14"/>
                    </a:lnTo>
                    <a:lnTo>
                      <a:pt x="23" y="23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6"/>
                    </a:lnTo>
                    <a:lnTo>
                      <a:pt x="6" y="109"/>
                    </a:lnTo>
                    <a:lnTo>
                      <a:pt x="13" y="123"/>
                    </a:lnTo>
                    <a:lnTo>
                      <a:pt x="23" y="136"/>
                    </a:lnTo>
                    <a:lnTo>
                      <a:pt x="33" y="142"/>
                    </a:lnTo>
                    <a:lnTo>
                      <a:pt x="46" y="153"/>
                    </a:lnTo>
                    <a:lnTo>
                      <a:pt x="63" y="155"/>
                    </a:lnTo>
                    <a:lnTo>
                      <a:pt x="80" y="155"/>
                    </a:lnTo>
                    <a:lnTo>
                      <a:pt x="92" y="155"/>
                    </a:lnTo>
                    <a:lnTo>
                      <a:pt x="110" y="153"/>
                    </a:lnTo>
                    <a:lnTo>
                      <a:pt x="122" y="142"/>
                    </a:lnTo>
                    <a:lnTo>
                      <a:pt x="132" y="136"/>
                    </a:lnTo>
                    <a:lnTo>
                      <a:pt x="143" y="123"/>
                    </a:lnTo>
                    <a:lnTo>
                      <a:pt x="149" y="109"/>
                    </a:lnTo>
                    <a:lnTo>
                      <a:pt x="155" y="96"/>
                    </a:lnTo>
                    <a:lnTo>
                      <a:pt x="155" y="80"/>
                    </a:lnTo>
                    <a:lnTo>
                      <a:pt x="153" y="63"/>
                    </a:lnTo>
                    <a:lnTo>
                      <a:pt x="149" y="50"/>
                    </a:lnTo>
                    <a:lnTo>
                      <a:pt x="143" y="36"/>
                    </a:lnTo>
                    <a:lnTo>
                      <a:pt x="132" y="26"/>
                    </a:lnTo>
                    <a:lnTo>
                      <a:pt x="120" y="16"/>
                    </a:lnTo>
                    <a:lnTo>
                      <a:pt x="105" y="10"/>
                    </a:lnTo>
                    <a:lnTo>
                      <a:pt x="92" y="3"/>
                    </a:lnTo>
                    <a:lnTo>
                      <a:pt x="80" y="3"/>
                    </a:lnTo>
                    <a:lnTo>
                      <a:pt x="63" y="3"/>
                    </a:lnTo>
                    <a:lnTo>
                      <a:pt x="50" y="10"/>
                    </a:lnTo>
                    <a:lnTo>
                      <a:pt x="36" y="16"/>
                    </a:lnTo>
                    <a:lnTo>
                      <a:pt x="23" y="26"/>
                    </a:lnTo>
                    <a:lnTo>
                      <a:pt x="13" y="36"/>
                    </a:lnTo>
                    <a:lnTo>
                      <a:pt x="6" y="50"/>
                    </a:lnTo>
                    <a:lnTo>
                      <a:pt x="2" y="63"/>
                    </a:lnTo>
                    <a:lnTo>
                      <a:pt x="2" y="80"/>
                    </a:lnTo>
                    <a:lnTo>
                      <a:pt x="2" y="92"/>
                    </a:lnTo>
                    <a:lnTo>
                      <a:pt x="6" y="109"/>
                    </a:lnTo>
                    <a:lnTo>
                      <a:pt x="13" y="123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3" y="153"/>
                    </a:lnTo>
                    <a:lnTo>
                      <a:pt x="80" y="155"/>
                    </a:lnTo>
                    <a:lnTo>
                      <a:pt x="92" y="153"/>
                    </a:lnTo>
                    <a:lnTo>
                      <a:pt x="105" y="149"/>
                    </a:lnTo>
                    <a:lnTo>
                      <a:pt x="120" y="142"/>
                    </a:lnTo>
                    <a:lnTo>
                      <a:pt x="132" y="132"/>
                    </a:lnTo>
                    <a:lnTo>
                      <a:pt x="143" y="123"/>
                    </a:lnTo>
                    <a:lnTo>
                      <a:pt x="149" y="109"/>
                    </a:lnTo>
                    <a:lnTo>
                      <a:pt x="153" y="92"/>
                    </a:lnTo>
                    <a:lnTo>
                      <a:pt x="155" y="80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4" name="Freeform 1866">
                <a:extLst>
                  <a:ext uri="{FF2B5EF4-FFF2-40B4-BE49-F238E27FC236}">
                    <a16:creationId xmlns:a16="http://schemas.microsoft.com/office/drawing/2014/main" id="{E98D84B3-8E7C-4A97-803E-353198CEA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402"/>
                <a:ext cx="51" cy="51"/>
              </a:xfrm>
              <a:custGeom>
                <a:avLst/>
                <a:gdLst>
                  <a:gd name="T0" fmla="*/ 150 w 152"/>
                  <a:gd name="T1" fmla="*/ 60 h 152"/>
                  <a:gd name="T2" fmla="*/ 139 w 152"/>
                  <a:gd name="T3" fmla="*/ 32 h 152"/>
                  <a:gd name="T4" fmla="*/ 116 w 152"/>
                  <a:gd name="T5" fmla="*/ 13 h 152"/>
                  <a:gd name="T6" fmla="*/ 89 w 152"/>
                  <a:gd name="T7" fmla="*/ 0 h 152"/>
                  <a:gd name="T8" fmla="*/ 59 w 152"/>
                  <a:gd name="T9" fmla="*/ 0 h 152"/>
                  <a:gd name="T10" fmla="*/ 32 w 152"/>
                  <a:gd name="T11" fmla="*/ 13 h 152"/>
                  <a:gd name="T12" fmla="*/ 9 w 152"/>
                  <a:gd name="T13" fmla="*/ 32 h 152"/>
                  <a:gd name="T14" fmla="*/ 0 w 152"/>
                  <a:gd name="T15" fmla="*/ 60 h 152"/>
                  <a:gd name="T16" fmla="*/ 0 w 152"/>
                  <a:gd name="T17" fmla="*/ 89 h 152"/>
                  <a:gd name="T18" fmla="*/ 9 w 152"/>
                  <a:gd name="T19" fmla="*/ 120 h 152"/>
                  <a:gd name="T20" fmla="*/ 32 w 152"/>
                  <a:gd name="T21" fmla="*/ 139 h 152"/>
                  <a:gd name="T22" fmla="*/ 59 w 152"/>
                  <a:gd name="T23" fmla="*/ 150 h 152"/>
                  <a:gd name="T24" fmla="*/ 89 w 152"/>
                  <a:gd name="T25" fmla="*/ 150 h 152"/>
                  <a:gd name="T26" fmla="*/ 116 w 152"/>
                  <a:gd name="T27" fmla="*/ 139 h 152"/>
                  <a:gd name="T28" fmla="*/ 139 w 152"/>
                  <a:gd name="T29" fmla="*/ 120 h 152"/>
                  <a:gd name="T30" fmla="*/ 150 w 152"/>
                  <a:gd name="T31" fmla="*/ 89 h 152"/>
                  <a:gd name="T32" fmla="*/ 150 w 152"/>
                  <a:gd name="T33" fmla="*/ 76 h 152"/>
                  <a:gd name="T34" fmla="*/ 143 w 152"/>
                  <a:gd name="T35" fmla="*/ 47 h 152"/>
                  <a:gd name="T36" fmla="*/ 127 w 152"/>
                  <a:gd name="T37" fmla="*/ 23 h 152"/>
                  <a:gd name="T38" fmla="*/ 103 w 152"/>
                  <a:gd name="T39" fmla="*/ 7 h 152"/>
                  <a:gd name="T40" fmla="*/ 76 w 152"/>
                  <a:gd name="T41" fmla="*/ 0 h 152"/>
                  <a:gd name="T42" fmla="*/ 47 w 152"/>
                  <a:gd name="T43" fmla="*/ 7 h 152"/>
                  <a:gd name="T44" fmla="*/ 23 w 152"/>
                  <a:gd name="T45" fmla="*/ 23 h 152"/>
                  <a:gd name="T46" fmla="*/ 7 w 152"/>
                  <a:gd name="T47" fmla="*/ 47 h 152"/>
                  <a:gd name="T48" fmla="*/ 0 w 152"/>
                  <a:gd name="T49" fmla="*/ 76 h 152"/>
                  <a:gd name="T50" fmla="*/ 7 w 152"/>
                  <a:gd name="T51" fmla="*/ 106 h 152"/>
                  <a:gd name="T52" fmla="*/ 23 w 152"/>
                  <a:gd name="T53" fmla="*/ 129 h 152"/>
                  <a:gd name="T54" fmla="*/ 47 w 152"/>
                  <a:gd name="T55" fmla="*/ 143 h 152"/>
                  <a:gd name="T56" fmla="*/ 76 w 152"/>
                  <a:gd name="T57" fmla="*/ 150 h 152"/>
                  <a:gd name="T58" fmla="*/ 103 w 152"/>
                  <a:gd name="T59" fmla="*/ 143 h 152"/>
                  <a:gd name="T60" fmla="*/ 127 w 152"/>
                  <a:gd name="T61" fmla="*/ 129 h 152"/>
                  <a:gd name="T62" fmla="*/ 143 w 152"/>
                  <a:gd name="T63" fmla="*/ 106 h 152"/>
                  <a:gd name="T64" fmla="*/ 150 w 152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2">
                    <a:moveTo>
                      <a:pt x="152" y="76"/>
                    </a:moveTo>
                    <a:lnTo>
                      <a:pt x="150" y="60"/>
                    </a:lnTo>
                    <a:lnTo>
                      <a:pt x="146" y="47"/>
                    </a:lnTo>
                    <a:lnTo>
                      <a:pt x="139" y="32"/>
                    </a:lnTo>
                    <a:lnTo>
                      <a:pt x="129" y="23"/>
                    </a:lnTo>
                    <a:lnTo>
                      <a:pt x="116" y="13"/>
                    </a:lnTo>
                    <a:lnTo>
                      <a:pt x="103" y="7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47" y="7"/>
                    </a:lnTo>
                    <a:lnTo>
                      <a:pt x="32" y="13"/>
                    </a:lnTo>
                    <a:lnTo>
                      <a:pt x="19" y="23"/>
                    </a:lnTo>
                    <a:lnTo>
                      <a:pt x="9" y="32"/>
                    </a:lnTo>
                    <a:lnTo>
                      <a:pt x="2" y="47"/>
                    </a:lnTo>
                    <a:lnTo>
                      <a:pt x="0" y="60"/>
                    </a:lnTo>
                    <a:lnTo>
                      <a:pt x="0" y="76"/>
                    </a:lnTo>
                    <a:lnTo>
                      <a:pt x="0" y="89"/>
                    </a:lnTo>
                    <a:lnTo>
                      <a:pt x="2" y="106"/>
                    </a:lnTo>
                    <a:lnTo>
                      <a:pt x="9" y="120"/>
                    </a:lnTo>
                    <a:lnTo>
                      <a:pt x="19" y="129"/>
                    </a:lnTo>
                    <a:lnTo>
                      <a:pt x="32" y="139"/>
                    </a:lnTo>
                    <a:lnTo>
                      <a:pt x="47" y="146"/>
                    </a:lnTo>
                    <a:lnTo>
                      <a:pt x="59" y="150"/>
                    </a:lnTo>
                    <a:lnTo>
                      <a:pt x="76" y="152"/>
                    </a:lnTo>
                    <a:lnTo>
                      <a:pt x="89" y="150"/>
                    </a:lnTo>
                    <a:lnTo>
                      <a:pt x="103" y="146"/>
                    </a:lnTo>
                    <a:lnTo>
                      <a:pt x="116" y="139"/>
                    </a:lnTo>
                    <a:lnTo>
                      <a:pt x="129" y="129"/>
                    </a:lnTo>
                    <a:lnTo>
                      <a:pt x="139" y="120"/>
                    </a:lnTo>
                    <a:lnTo>
                      <a:pt x="146" y="106"/>
                    </a:lnTo>
                    <a:lnTo>
                      <a:pt x="150" y="89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46" y="60"/>
                    </a:lnTo>
                    <a:lnTo>
                      <a:pt x="143" y="47"/>
                    </a:lnTo>
                    <a:lnTo>
                      <a:pt x="137" y="32"/>
                    </a:lnTo>
                    <a:lnTo>
                      <a:pt x="127" y="23"/>
                    </a:lnTo>
                    <a:lnTo>
                      <a:pt x="116" y="13"/>
                    </a:lnTo>
                    <a:lnTo>
                      <a:pt x="103" y="7"/>
                    </a:lnTo>
                    <a:lnTo>
                      <a:pt x="89" y="2"/>
                    </a:lnTo>
                    <a:lnTo>
                      <a:pt x="76" y="0"/>
                    </a:lnTo>
                    <a:lnTo>
                      <a:pt x="59" y="2"/>
                    </a:lnTo>
                    <a:lnTo>
                      <a:pt x="47" y="7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7" y="47"/>
                    </a:lnTo>
                    <a:lnTo>
                      <a:pt x="2" y="60"/>
                    </a:lnTo>
                    <a:lnTo>
                      <a:pt x="0" y="76"/>
                    </a:lnTo>
                    <a:lnTo>
                      <a:pt x="2" y="89"/>
                    </a:lnTo>
                    <a:lnTo>
                      <a:pt x="7" y="106"/>
                    </a:lnTo>
                    <a:lnTo>
                      <a:pt x="13" y="117"/>
                    </a:lnTo>
                    <a:lnTo>
                      <a:pt x="23" y="129"/>
                    </a:lnTo>
                    <a:lnTo>
                      <a:pt x="32" y="137"/>
                    </a:lnTo>
                    <a:lnTo>
                      <a:pt x="47" y="143"/>
                    </a:lnTo>
                    <a:lnTo>
                      <a:pt x="59" y="150"/>
                    </a:lnTo>
                    <a:lnTo>
                      <a:pt x="76" y="150"/>
                    </a:lnTo>
                    <a:lnTo>
                      <a:pt x="89" y="150"/>
                    </a:lnTo>
                    <a:lnTo>
                      <a:pt x="103" y="143"/>
                    </a:lnTo>
                    <a:lnTo>
                      <a:pt x="116" y="137"/>
                    </a:lnTo>
                    <a:lnTo>
                      <a:pt x="127" y="129"/>
                    </a:lnTo>
                    <a:lnTo>
                      <a:pt x="137" y="117"/>
                    </a:lnTo>
                    <a:lnTo>
                      <a:pt x="143" y="106"/>
                    </a:lnTo>
                    <a:lnTo>
                      <a:pt x="146" y="89"/>
                    </a:lnTo>
                    <a:lnTo>
                      <a:pt x="150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5" name="Freeform 1867">
                <a:extLst>
                  <a:ext uri="{FF2B5EF4-FFF2-40B4-BE49-F238E27FC236}">
                    <a16:creationId xmlns:a16="http://schemas.microsoft.com/office/drawing/2014/main" id="{FA551729-FEEB-46B0-ADE2-00AF273F4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403"/>
                <a:ext cx="51" cy="50"/>
              </a:xfrm>
              <a:custGeom>
                <a:avLst/>
                <a:gdLst>
                  <a:gd name="T0" fmla="*/ 147 w 151"/>
                  <a:gd name="T1" fmla="*/ 60 h 150"/>
                  <a:gd name="T2" fmla="*/ 137 w 151"/>
                  <a:gd name="T3" fmla="*/ 33 h 150"/>
                  <a:gd name="T4" fmla="*/ 118 w 151"/>
                  <a:gd name="T5" fmla="*/ 13 h 150"/>
                  <a:gd name="T6" fmla="*/ 90 w 151"/>
                  <a:gd name="T7" fmla="*/ 3 h 150"/>
                  <a:gd name="T8" fmla="*/ 61 w 151"/>
                  <a:gd name="T9" fmla="*/ 3 h 150"/>
                  <a:gd name="T10" fmla="*/ 34 w 151"/>
                  <a:gd name="T11" fmla="*/ 13 h 150"/>
                  <a:gd name="T12" fmla="*/ 14 w 151"/>
                  <a:gd name="T13" fmla="*/ 33 h 150"/>
                  <a:gd name="T14" fmla="*/ 4 w 151"/>
                  <a:gd name="T15" fmla="*/ 60 h 150"/>
                  <a:gd name="T16" fmla="*/ 4 w 151"/>
                  <a:gd name="T17" fmla="*/ 89 h 150"/>
                  <a:gd name="T18" fmla="*/ 14 w 151"/>
                  <a:gd name="T19" fmla="*/ 117 h 150"/>
                  <a:gd name="T20" fmla="*/ 34 w 151"/>
                  <a:gd name="T21" fmla="*/ 137 h 150"/>
                  <a:gd name="T22" fmla="*/ 61 w 151"/>
                  <a:gd name="T23" fmla="*/ 150 h 150"/>
                  <a:gd name="T24" fmla="*/ 90 w 151"/>
                  <a:gd name="T25" fmla="*/ 150 h 150"/>
                  <a:gd name="T26" fmla="*/ 118 w 151"/>
                  <a:gd name="T27" fmla="*/ 137 h 150"/>
                  <a:gd name="T28" fmla="*/ 137 w 151"/>
                  <a:gd name="T29" fmla="*/ 117 h 150"/>
                  <a:gd name="T30" fmla="*/ 147 w 151"/>
                  <a:gd name="T31" fmla="*/ 89 h 150"/>
                  <a:gd name="T32" fmla="*/ 147 w 151"/>
                  <a:gd name="T33" fmla="*/ 77 h 150"/>
                  <a:gd name="T34" fmla="*/ 143 w 151"/>
                  <a:gd name="T35" fmla="*/ 47 h 150"/>
                  <a:gd name="T36" fmla="*/ 128 w 151"/>
                  <a:gd name="T37" fmla="*/ 23 h 150"/>
                  <a:gd name="T38" fmla="*/ 103 w 151"/>
                  <a:gd name="T39" fmla="*/ 11 h 150"/>
                  <a:gd name="T40" fmla="*/ 78 w 151"/>
                  <a:gd name="T41" fmla="*/ 3 h 150"/>
                  <a:gd name="T42" fmla="*/ 48 w 151"/>
                  <a:gd name="T43" fmla="*/ 11 h 150"/>
                  <a:gd name="T44" fmla="*/ 23 w 151"/>
                  <a:gd name="T45" fmla="*/ 23 h 150"/>
                  <a:gd name="T46" fmla="*/ 8 w 151"/>
                  <a:gd name="T47" fmla="*/ 47 h 150"/>
                  <a:gd name="T48" fmla="*/ 4 w 151"/>
                  <a:gd name="T49" fmla="*/ 77 h 150"/>
                  <a:gd name="T50" fmla="*/ 8 w 151"/>
                  <a:gd name="T51" fmla="*/ 103 h 150"/>
                  <a:gd name="T52" fmla="*/ 23 w 151"/>
                  <a:gd name="T53" fmla="*/ 127 h 150"/>
                  <a:gd name="T54" fmla="*/ 48 w 151"/>
                  <a:gd name="T55" fmla="*/ 143 h 150"/>
                  <a:gd name="T56" fmla="*/ 78 w 151"/>
                  <a:gd name="T57" fmla="*/ 150 h 150"/>
                  <a:gd name="T58" fmla="*/ 103 w 151"/>
                  <a:gd name="T59" fmla="*/ 143 h 150"/>
                  <a:gd name="T60" fmla="*/ 128 w 151"/>
                  <a:gd name="T61" fmla="*/ 127 h 150"/>
                  <a:gd name="T62" fmla="*/ 143 w 151"/>
                  <a:gd name="T63" fmla="*/ 103 h 150"/>
                  <a:gd name="T64" fmla="*/ 147 w 151"/>
                  <a:gd name="T65" fmla="*/ 7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1" h="150">
                    <a:moveTo>
                      <a:pt x="151" y="77"/>
                    </a:moveTo>
                    <a:lnTo>
                      <a:pt x="147" y="60"/>
                    </a:lnTo>
                    <a:lnTo>
                      <a:pt x="143" y="47"/>
                    </a:lnTo>
                    <a:lnTo>
                      <a:pt x="137" y="33"/>
                    </a:lnTo>
                    <a:lnTo>
                      <a:pt x="128" y="23"/>
                    </a:lnTo>
                    <a:lnTo>
                      <a:pt x="118" y="13"/>
                    </a:lnTo>
                    <a:lnTo>
                      <a:pt x="103" y="7"/>
                    </a:lnTo>
                    <a:lnTo>
                      <a:pt x="90" y="3"/>
                    </a:lnTo>
                    <a:lnTo>
                      <a:pt x="78" y="0"/>
                    </a:lnTo>
                    <a:lnTo>
                      <a:pt x="61" y="3"/>
                    </a:lnTo>
                    <a:lnTo>
                      <a:pt x="48" y="7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4" y="33"/>
                    </a:lnTo>
                    <a:lnTo>
                      <a:pt x="8" y="47"/>
                    </a:lnTo>
                    <a:lnTo>
                      <a:pt x="4" y="60"/>
                    </a:lnTo>
                    <a:lnTo>
                      <a:pt x="0" y="77"/>
                    </a:lnTo>
                    <a:lnTo>
                      <a:pt x="4" y="89"/>
                    </a:lnTo>
                    <a:lnTo>
                      <a:pt x="8" y="106"/>
                    </a:lnTo>
                    <a:lnTo>
                      <a:pt x="14" y="117"/>
                    </a:lnTo>
                    <a:lnTo>
                      <a:pt x="23" y="129"/>
                    </a:lnTo>
                    <a:lnTo>
                      <a:pt x="34" y="137"/>
                    </a:lnTo>
                    <a:lnTo>
                      <a:pt x="48" y="143"/>
                    </a:lnTo>
                    <a:lnTo>
                      <a:pt x="61" y="150"/>
                    </a:lnTo>
                    <a:lnTo>
                      <a:pt x="78" y="150"/>
                    </a:lnTo>
                    <a:lnTo>
                      <a:pt x="90" y="150"/>
                    </a:lnTo>
                    <a:lnTo>
                      <a:pt x="103" y="143"/>
                    </a:lnTo>
                    <a:lnTo>
                      <a:pt x="118" y="137"/>
                    </a:lnTo>
                    <a:lnTo>
                      <a:pt x="128" y="129"/>
                    </a:lnTo>
                    <a:lnTo>
                      <a:pt x="137" y="117"/>
                    </a:lnTo>
                    <a:lnTo>
                      <a:pt x="143" y="106"/>
                    </a:lnTo>
                    <a:lnTo>
                      <a:pt x="147" y="89"/>
                    </a:lnTo>
                    <a:lnTo>
                      <a:pt x="151" y="77"/>
                    </a:lnTo>
                    <a:lnTo>
                      <a:pt x="147" y="77"/>
                    </a:lnTo>
                    <a:lnTo>
                      <a:pt x="147" y="60"/>
                    </a:lnTo>
                    <a:lnTo>
                      <a:pt x="143" y="47"/>
                    </a:lnTo>
                    <a:lnTo>
                      <a:pt x="137" y="37"/>
                    </a:lnTo>
                    <a:lnTo>
                      <a:pt x="128" y="23"/>
                    </a:lnTo>
                    <a:lnTo>
                      <a:pt x="118" y="17"/>
                    </a:lnTo>
                    <a:lnTo>
                      <a:pt x="103" y="11"/>
                    </a:lnTo>
                    <a:lnTo>
                      <a:pt x="90" y="7"/>
                    </a:lnTo>
                    <a:lnTo>
                      <a:pt x="78" y="3"/>
                    </a:lnTo>
                    <a:lnTo>
                      <a:pt x="61" y="7"/>
                    </a:lnTo>
                    <a:lnTo>
                      <a:pt x="48" y="11"/>
                    </a:lnTo>
                    <a:lnTo>
                      <a:pt x="34" y="17"/>
                    </a:lnTo>
                    <a:lnTo>
                      <a:pt x="23" y="23"/>
                    </a:lnTo>
                    <a:lnTo>
                      <a:pt x="14" y="37"/>
                    </a:lnTo>
                    <a:lnTo>
                      <a:pt x="8" y="47"/>
                    </a:lnTo>
                    <a:lnTo>
                      <a:pt x="4" y="60"/>
                    </a:lnTo>
                    <a:lnTo>
                      <a:pt x="4" y="77"/>
                    </a:lnTo>
                    <a:lnTo>
                      <a:pt x="4" y="89"/>
                    </a:lnTo>
                    <a:lnTo>
                      <a:pt x="8" y="103"/>
                    </a:lnTo>
                    <a:lnTo>
                      <a:pt x="14" y="117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8" y="143"/>
                    </a:lnTo>
                    <a:lnTo>
                      <a:pt x="61" y="146"/>
                    </a:lnTo>
                    <a:lnTo>
                      <a:pt x="78" y="150"/>
                    </a:lnTo>
                    <a:lnTo>
                      <a:pt x="90" y="146"/>
                    </a:lnTo>
                    <a:lnTo>
                      <a:pt x="103" y="143"/>
                    </a:lnTo>
                    <a:lnTo>
                      <a:pt x="118" y="137"/>
                    </a:lnTo>
                    <a:lnTo>
                      <a:pt x="128" y="127"/>
                    </a:lnTo>
                    <a:lnTo>
                      <a:pt x="137" y="117"/>
                    </a:lnTo>
                    <a:lnTo>
                      <a:pt x="143" y="103"/>
                    </a:lnTo>
                    <a:lnTo>
                      <a:pt x="147" y="89"/>
                    </a:lnTo>
                    <a:lnTo>
                      <a:pt x="147" y="77"/>
                    </a:lnTo>
                    <a:lnTo>
                      <a:pt x="151" y="77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6" name="Freeform 1868">
                <a:extLst>
                  <a:ext uri="{FF2B5EF4-FFF2-40B4-BE49-F238E27FC236}">
                    <a16:creationId xmlns:a16="http://schemas.microsoft.com/office/drawing/2014/main" id="{1B1BB1F9-75AE-4922-894D-4B65B3A7B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403"/>
                <a:ext cx="47" cy="49"/>
              </a:xfrm>
              <a:custGeom>
                <a:avLst/>
                <a:gdLst>
                  <a:gd name="T0" fmla="*/ 143 w 143"/>
                  <a:gd name="T1" fmla="*/ 58 h 148"/>
                  <a:gd name="T2" fmla="*/ 133 w 143"/>
                  <a:gd name="T3" fmla="*/ 35 h 148"/>
                  <a:gd name="T4" fmla="*/ 114 w 143"/>
                  <a:gd name="T5" fmla="*/ 15 h 148"/>
                  <a:gd name="T6" fmla="*/ 86 w 143"/>
                  <a:gd name="T7" fmla="*/ 5 h 148"/>
                  <a:gd name="T8" fmla="*/ 57 w 143"/>
                  <a:gd name="T9" fmla="*/ 5 h 148"/>
                  <a:gd name="T10" fmla="*/ 30 w 143"/>
                  <a:gd name="T11" fmla="*/ 15 h 148"/>
                  <a:gd name="T12" fmla="*/ 10 w 143"/>
                  <a:gd name="T13" fmla="*/ 35 h 148"/>
                  <a:gd name="T14" fmla="*/ 0 w 143"/>
                  <a:gd name="T15" fmla="*/ 58 h 148"/>
                  <a:gd name="T16" fmla="*/ 0 w 143"/>
                  <a:gd name="T17" fmla="*/ 87 h 148"/>
                  <a:gd name="T18" fmla="*/ 10 w 143"/>
                  <a:gd name="T19" fmla="*/ 115 h 148"/>
                  <a:gd name="T20" fmla="*/ 30 w 143"/>
                  <a:gd name="T21" fmla="*/ 135 h 148"/>
                  <a:gd name="T22" fmla="*/ 57 w 143"/>
                  <a:gd name="T23" fmla="*/ 144 h 148"/>
                  <a:gd name="T24" fmla="*/ 86 w 143"/>
                  <a:gd name="T25" fmla="*/ 144 h 148"/>
                  <a:gd name="T26" fmla="*/ 114 w 143"/>
                  <a:gd name="T27" fmla="*/ 135 h 148"/>
                  <a:gd name="T28" fmla="*/ 133 w 143"/>
                  <a:gd name="T29" fmla="*/ 115 h 148"/>
                  <a:gd name="T30" fmla="*/ 143 w 143"/>
                  <a:gd name="T31" fmla="*/ 87 h 148"/>
                  <a:gd name="T32" fmla="*/ 139 w 143"/>
                  <a:gd name="T33" fmla="*/ 61 h 148"/>
                  <a:gd name="T34" fmla="*/ 130 w 143"/>
                  <a:gd name="T35" fmla="*/ 35 h 148"/>
                  <a:gd name="T36" fmla="*/ 109 w 143"/>
                  <a:gd name="T37" fmla="*/ 15 h 148"/>
                  <a:gd name="T38" fmla="*/ 86 w 143"/>
                  <a:gd name="T39" fmla="*/ 5 h 148"/>
                  <a:gd name="T40" fmla="*/ 57 w 143"/>
                  <a:gd name="T41" fmla="*/ 5 h 148"/>
                  <a:gd name="T42" fmla="*/ 34 w 143"/>
                  <a:gd name="T43" fmla="*/ 15 h 148"/>
                  <a:gd name="T44" fmla="*/ 13 w 143"/>
                  <a:gd name="T45" fmla="*/ 35 h 148"/>
                  <a:gd name="T46" fmla="*/ 4 w 143"/>
                  <a:gd name="T47" fmla="*/ 61 h 148"/>
                  <a:gd name="T48" fmla="*/ 4 w 143"/>
                  <a:gd name="T49" fmla="*/ 87 h 148"/>
                  <a:gd name="T50" fmla="*/ 13 w 143"/>
                  <a:gd name="T51" fmla="*/ 115 h 148"/>
                  <a:gd name="T52" fmla="*/ 34 w 143"/>
                  <a:gd name="T53" fmla="*/ 131 h 148"/>
                  <a:gd name="T54" fmla="*/ 57 w 143"/>
                  <a:gd name="T55" fmla="*/ 144 h 148"/>
                  <a:gd name="T56" fmla="*/ 86 w 143"/>
                  <a:gd name="T57" fmla="*/ 144 h 148"/>
                  <a:gd name="T58" fmla="*/ 109 w 143"/>
                  <a:gd name="T59" fmla="*/ 131 h 148"/>
                  <a:gd name="T60" fmla="*/ 130 w 143"/>
                  <a:gd name="T61" fmla="*/ 115 h 148"/>
                  <a:gd name="T62" fmla="*/ 139 w 143"/>
                  <a:gd name="T63" fmla="*/ 8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8">
                    <a:moveTo>
                      <a:pt x="143" y="74"/>
                    </a:moveTo>
                    <a:lnTo>
                      <a:pt x="143" y="58"/>
                    </a:lnTo>
                    <a:lnTo>
                      <a:pt x="139" y="45"/>
                    </a:lnTo>
                    <a:lnTo>
                      <a:pt x="133" y="35"/>
                    </a:lnTo>
                    <a:lnTo>
                      <a:pt x="124" y="21"/>
                    </a:lnTo>
                    <a:lnTo>
                      <a:pt x="114" y="15"/>
                    </a:lnTo>
                    <a:lnTo>
                      <a:pt x="99" y="7"/>
                    </a:lnTo>
                    <a:lnTo>
                      <a:pt x="86" y="5"/>
                    </a:lnTo>
                    <a:lnTo>
                      <a:pt x="74" y="0"/>
                    </a:lnTo>
                    <a:lnTo>
                      <a:pt x="57" y="5"/>
                    </a:lnTo>
                    <a:lnTo>
                      <a:pt x="44" y="7"/>
                    </a:lnTo>
                    <a:lnTo>
                      <a:pt x="30" y="15"/>
                    </a:lnTo>
                    <a:lnTo>
                      <a:pt x="19" y="21"/>
                    </a:lnTo>
                    <a:lnTo>
                      <a:pt x="10" y="35"/>
                    </a:lnTo>
                    <a:lnTo>
                      <a:pt x="4" y="45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4" y="101"/>
                    </a:lnTo>
                    <a:lnTo>
                      <a:pt x="10" y="115"/>
                    </a:lnTo>
                    <a:lnTo>
                      <a:pt x="19" y="125"/>
                    </a:lnTo>
                    <a:lnTo>
                      <a:pt x="30" y="135"/>
                    </a:lnTo>
                    <a:lnTo>
                      <a:pt x="44" y="141"/>
                    </a:lnTo>
                    <a:lnTo>
                      <a:pt x="57" y="144"/>
                    </a:lnTo>
                    <a:lnTo>
                      <a:pt x="74" y="148"/>
                    </a:lnTo>
                    <a:lnTo>
                      <a:pt x="86" y="144"/>
                    </a:lnTo>
                    <a:lnTo>
                      <a:pt x="99" y="141"/>
                    </a:lnTo>
                    <a:lnTo>
                      <a:pt x="114" y="135"/>
                    </a:lnTo>
                    <a:lnTo>
                      <a:pt x="124" y="125"/>
                    </a:lnTo>
                    <a:lnTo>
                      <a:pt x="133" y="115"/>
                    </a:lnTo>
                    <a:lnTo>
                      <a:pt x="139" y="101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39" y="61"/>
                    </a:lnTo>
                    <a:lnTo>
                      <a:pt x="137" y="47"/>
                    </a:lnTo>
                    <a:lnTo>
                      <a:pt x="130" y="35"/>
                    </a:lnTo>
                    <a:lnTo>
                      <a:pt x="120" y="24"/>
                    </a:lnTo>
                    <a:lnTo>
                      <a:pt x="109" y="15"/>
                    </a:lnTo>
                    <a:lnTo>
                      <a:pt x="99" y="7"/>
                    </a:lnTo>
                    <a:lnTo>
                      <a:pt x="86" y="5"/>
                    </a:lnTo>
                    <a:lnTo>
                      <a:pt x="74" y="5"/>
                    </a:lnTo>
                    <a:lnTo>
                      <a:pt x="57" y="5"/>
                    </a:lnTo>
                    <a:lnTo>
                      <a:pt x="44" y="7"/>
                    </a:lnTo>
                    <a:lnTo>
                      <a:pt x="34" y="15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7" y="47"/>
                    </a:lnTo>
                    <a:lnTo>
                      <a:pt x="4" y="61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7" y="101"/>
                    </a:lnTo>
                    <a:lnTo>
                      <a:pt x="13" y="115"/>
                    </a:lnTo>
                    <a:lnTo>
                      <a:pt x="23" y="125"/>
                    </a:lnTo>
                    <a:lnTo>
                      <a:pt x="34" y="131"/>
                    </a:lnTo>
                    <a:lnTo>
                      <a:pt x="44" y="137"/>
                    </a:lnTo>
                    <a:lnTo>
                      <a:pt x="57" y="144"/>
                    </a:lnTo>
                    <a:lnTo>
                      <a:pt x="74" y="144"/>
                    </a:lnTo>
                    <a:lnTo>
                      <a:pt x="86" y="144"/>
                    </a:lnTo>
                    <a:lnTo>
                      <a:pt x="99" y="137"/>
                    </a:lnTo>
                    <a:lnTo>
                      <a:pt x="109" y="131"/>
                    </a:lnTo>
                    <a:lnTo>
                      <a:pt x="120" y="125"/>
                    </a:lnTo>
                    <a:lnTo>
                      <a:pt x="130" y="115"/>
                    </a:lnTo>
                    <a:lnTo>
                      <a:pt x="137" y="101"/>
                    </a:lnTo>
                    <a:lnTo>
                      <a:pt x="139" y="87"/>
                    </a:lnTo>
                    <a:lnTo>
                      <a:pt x="143" y="74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7" name="Freeform 1869">
                <a:extLst>
                  <a:ext uri="{FF2B5EF4-FFF2-40B4-BE49-F238E27FC236}">
                    <a16:creationId xmlns:a16="http://schemas.microsoft.com/office/drawing/2014/main" id="{2CFDA0D7-9323-45A3-BA79-DCE0268C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405"/>
                <a:ext cx="47" cy="46"/>
              </a:xfrm>
              <a:custGeom>
                <a:avLst/>
                <a:gdLst>
                  <a:gd name="T0" fmla="*/ 139 w 143"/>
                  <a:gd name="T1" fmla="*/ 57 h 140"/>
                  <a:gd name="T2" fmla="*/ 130 w 143"/>
                  <a:gd name="T3" fmla="*/ 30 h 140"/>
                  <a:gd name="T4" fmla="*/ 109 w 143"/>
                  <a:gd name="T5" fmla="*/ 11 h 140"/>
                  <a:gd name="T6" fmla="*/ 86 w 143"/>
                  <a:gd name="T7" fmla="*/ 0 h 140"/>
                  <a:gd name="T8" fmla="*/ 57 w 143"/>
                  <a:gd name="T9" fmla="*/ 0 h 140"/>
                  <a:gd name="T10" fmla="*/ 34 w 143"/>
                  <a:gd name="T11" fmla="*/ 11 h 140"/>
                  <a:gd name="T12" fmla="*/ 13 w 143"/>
                  <a:gd name="T13" fmla="*/ 30 h 140"/>
                  <a:gd name="T14" fmla="*/ 4 w 143"/>
                  <a:gd name="T15" fmla="*/ 57 h 140"/>
                  <a:gd name="T16" fmla="*/ 4 w 143"/>
                  <a:gd name="T17" fmla="*/ 83 h 140"/>
                  <a:gd name="T18" fmla="*/ 13 w 143"/>
                  <a:gd name="T19" fmla="*/ 110 h 140"/>
                  <a:gd name="T20" fmla="*/ 34 w 143"/>
                  <a:gd name="T21" fmla="*/ 126 h 140"/>
                  <a:gd name="T22" fmla="*/ 57 w 143"/>
                  <a:gd name="T23" fmla="*/ 140 h 140"/>
                  <a:gd name="T24" fmla="*/ 86 w 143"/>
                  <a:gd name="T25" fmla="*/ 140 h 140"/>
                  <a:gd name="T26" fmla="*/ 109 w 143"/>
                  <a:gd name="T27" fmla="*/ 126 h 140"/>
                  <a:gd name="T28" fmla="*/ 130 w 143"/>
                  <a:gd name="T29" fmla="*/ 110 h 140"/>
                  <a:gd name="T30" fmla="*/ 139 w 143"/>
                  <a:gd name="T31" fmla="*/ 83 h 140"/>
                  <a:gd name="T32" fmla="*/ 139 w 143"/>
                  <a:gd name="T33" fmla="*/ 70 h 140"/>
                  <a:gd name="T34" fmla="*/ 133 w 143"/>
                  <a:gd name="T35" fmla="*/ 44 h 140"/>
                  <a:gd name="T36" fmla="*/ 120 w 143"/>
                  <a:gd name="T37" fmla="*/ 20 h 140"/>
                  <a:gd name="T38" fmla="*/ 97 w 143"/>
                  <a:gd name="T39" fmla="*/ 6 h 140"/>
                  <a:gd name="T40" fmla="*/ 74 w 143"/>
                  <a:gd name="T41" fmla="*/ 0 h 140"/>
                  <a:gd name="T42" fmla="*/ 46 w 143"/>
                  <a:gd name="T43" fmla="*/ 6 h 140"/>
                  <a:gd name="T44" fmla="*/ 23 w 143"/>
                  <a:gd name="T45" fmla="*/ 20 h 140"/>
                  <a:gd name="T46" fmla="*/ 10 w 143"/>
                  <a:gd name="T47" fmla="*/ 44 h 140"/>
                  <a:gd name="T48" fmla="*/ 4 w 143"/>
                  <a:gd name="T49" fmla="*/ 70 h 140"/>
                  <a:gd name="T50" fmla="*/ 10 w 143"/>
                  <a:gd name="T51" fmla="*/ 96 h 140"/>
                  <a:gd name="T52" fmla="*/ 23 w 143"/>
                  <a:gd name="T53" fmla="*/ 116 h 140"/>
                  <a:gd name="T54" fmla="*/ 46 w 143"/>
                  <a:gd name="T55" fmla="*/ 133 h 140"/>
                  <a:gd name="T56" fmla="*/ 74 w 143"/>
                  <a:gd name="T57" fmla="*/ 137 h 140"/>
                  <a:gd name="T58" fmla="*/ 97 w 143"/>
                  <a:gd name="T59" fmla="*/ 133 h 140"/>
                  <a:gd name="T60" fmla="*/ 120 w 143"/>
                  <a:gd name="T61" fmla="*/ 116 h 140"/>
                  <a:gd name="T62" fmla="*/ 133 w 143"/>
                  <a:gd name="T63" fmla="*/ 96 h 140"/>
                  <a:gd name="T64" fmla="*/ 139 w 143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0">
                    <a:moveTo>
                      <a:pt x="143" y="70"/>
                    </a:moveTo>
                    <a:lnTo>
                      <a:pt x="139" y="57"/>
                    </a:lnTo>
                    <a:lnTo>
                      <a:pt x="137" y="44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09" y="11"/>
                    </a:lnTo>
                    <a:lnTo>
                      <a:pt x="99" y="4"/>
                    </a:lnTo>
                    <a:lnTo>
                      <a:pt x="86" y="0"/>
                    </a:lnTo>
                    <a:lnTo>
                      <a:pt x="74" y="0"/>
                    </a:lnTo>
                    <a:lnTo>
                      <a:pt x="57" y="0"/>
                    </a:lnTo>
                    <a:lnTo>
                      <a:pt x="44" y="4"/>
                    </a:lnTo>
                    <a:lnTo>
                      <a:pt x="34" y="11"/>
                    </a:lnTo>
                    <a:lnTo>
                      <a:pt x="23" y="20"/>
                    </a:lnTo>
                    <a:lnTo>
                      <a:pt x="13" y="30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7" y="96"/>
                    </a:lnTo>
                    <a:lnTo>
                      <a:pt x="13" y="110"/>
                    </a:lnTo>
                    <a:lnTo>
                      <a:pt x="23" y="120"/>
                    </a:lnTo>
                    <a:lnTo>
                      <a:pt x="34" y="126"/>
                    </a:lnTo>
                    <a:lnTo>
                      <a:pt x="44" y="133"/>
                    </a:lnTo>
                    <a:lnTo>
                      <a:pt x="57" y="140"/>
                    </a:lnTo>
                    <a:lnTo>
                      <a:pt x="74" y="140"/>
                    </a:lnTo>
                    <a:lnTo>
                      <a:pt x="86" y="140"/>
                    </a:lnTo>
                    <a:lnTo>
                      <a:pt x="99" y="133"/>
                    </a:lnTo>
                    <a:lnTo>
                      <a:pt x="109" y="126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6"/>
                    </a:lnTo>
                    <a:lnTo>
                      <a:pt x="139" y="83"/>
                    </a:lnTo>
                    <a:lnTo>
                      <a:pt x="143" y="70"/>
                    </a:lnTo>
                    <a:lnTo>
                      <a:pt x="139" y="70"/>
                    </a:lnTo>
                    <a:lnTo>
                      <a:pt x="139" y="57"/>
                    </a:lnTo>
                    <a:lnTo>
                      <a:pt x="133" y="44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09" y="13"/>
                    </a:lnTo>
                    <a:lnTo>
                      <a:pt x="97" y="6"/>
                    </a:lnTo>
                    <a:lnTo>
                      <a:pt x="86" y="4"/>
                    </a:lnTo>
                    <a:lnTo>
                      <a:pt x="74" y="0"/>
                    </a:lnTo>
                    <a:lnTo>
                      <a:pt x="57" y="4"/>
                    </a:lnTo>
                    <a:lnTo>
                      <a:pt x="46" y="6"/>
                    </a:lnTo>
                    <a:lnTo>
                      <a:pt x="34" y="13"/>
                    </a:lnTo>
                    <a:lnTo>
                      <a:pt x="23" y="20"/>
                    </a:lnTo>
                    <a:lnTo>
                      <a:pt x="17" y="30"/>
                    </a:lnTo>
                    <a:lnTo>
                      <a:pt x="10" y="44"/>
                    </a:lnTo>
                    <a:lnTo>
                      <a:pt x="4" y="57"/>
                    </a:lnTo>
                    <a:lnTo>
                      <a:pt x="4" y="70"/>
                    </a:lnTo>
                    <a:lnTo>
                      <a:pt x="4" y="83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3" y="116"/>
                    </a:lnTo>
                    <a:lnTo>
                      <a:pt x="34" y="126"/>
                    </a:lnTo>
                    <a:lnTo>
                      <a:pt x="46" y="133"/>
                    </a:lnTo>
                    <a:lnTo>
                      <a:pt x="57" y="137"/>
                    </a:lnTo>
                    <a:lnTo>
                      <a:pt x="74" y="137"/>
                    </a:lnTo>
                    <a:lnTo>
                      <a:pt x="86" y="137"/>
                    </a:lnTo>
                    <a:lnTo>
                      <a:pt x="97" y="133"/>
                    </a:lnTo>
                    <a:lnTo>
                      <a:pt x="109" y="126"/>
                    </a:lnTo>
                    <a:lnTo>
                      <a:pt x="120" y="116"/>
                    </a:lnTo>
                    <a:lnTo>
                      <a:pt x="130" y="106"/>
                    </a:lnTo>
                    <a:lnTo>
                      <a:pt x="133" y="96"/>
                    </a:lnTo>
                    <a:lnTo>
                      <a:pt x="139" y="83"/>
                    </a:lnTo>
                    <a:lnTo>
                      <a:pt x="139" y="70"/>
                    </a:lnTo>
                    <a:lnTo>
                      <a:pt x="143" y="70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8" name="Freeform 1870">
                <a:extLst>
                  <a:ext uri="{FF2B5EF4-FFF2-40B4-BE49-F238E27FC236}">
                    <a16:creationId xmlns:a16="http://schemas.microsoft.com/office/drawing/2014/main" id="{20D3F9EA-45D2-43F2-A5C2-BE7A802F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405"/>
                <a:ext cx="45" cy="45"/>
              </a:xfrm>
              <a:custGeom>
                <a:avLst/>
                <a:gdLst>
                  <a:gd name="T0" fmla="*/ 135 w 135"/>
                  <a:gd name="T1" fmla="*/ 56 h 136"/>
                  <a:gd name="T2" fmla="*/ 126 w 135"/>
                  <a:gd name="T3" fmla="*/ 30 h 136"/>
                  <a:gd name="T4" fmla="*/ 105 w 135"/>
                  <a:gd name="T5" fmla="*/ 13 h 136"/>
                  <a:gd name="T6" fmla="*/ 82 w 135"/>
                  <a:gd name="T7" fmla="*/ 4 h 136"/>
                  <a:gd name="T8" fmla="*/ 53 w 135"/>
                  <a:gd name="T9" fmla="*/ 4 h 136"/>
                  <a:gd name="T10" fmla="*/ 30 w 135"/>
                  <a:gd name="T11" fmla="*/ 13 h 136"/>
                  <a:gd name="T12" fmla="*/ 13 w 135"/>
                  <a:gd name="T13" fmla="*/ 30 h 136"/>
                  <a:gd name="T14" fmla="*/ 0 w 135"/>
                  <a:gd name="T15" fmla="*/ 56 h 136"/>
                  <a:gd name="T16" fmla="*/ 0 w 135"/>
                  <a:gd name="T17" fmla="*/ 82 h 136"/>
                  <a:gd name="T18" fmla="*/ 13 w 135"/>
                  <a:gd name="T19" fmla="*/ 105 h 136"/>
                  <a:gd name="T20" fmla="*/ 30 w 135"/>
                  <a:gd name="T21" fmla="*/ 126 h 136"/>
                  <a:gd name="T22" fmla="*/ 53 w 135"/>
                  <a:gd name="T23" fmla="*/ 136 h 136"/>
                  <a:gd name="T24" fmla="*/ 82 w 135"/>
                  <a:gd name="T25" fmla="*/ 136 h 136"/>
                  <a:gd name="T26" fmla="*/ 105 w 135"/>
                  <a:gd name="T27" fmla="*/ 126 h 136"/>
                  <a:gd name="T28" fmla="*/ 126 w 135"/>
                  <a:gd name="T29" fmla="*/ 105 h 136"/>
                  <a:gd name="T30" fmla="*/ 135 w 135"/>
                  <a:gd name="T31" fmla="*/ 82 h 136"/>
                  <a:gd name="T32" fmla="*/ 133 w 135"/>
                  <a:gd name="T33" fmla="*/ 70 h 136"/>
                  <a:gd name="T34" fmla="*/ 129 w 135"/>
                  <a:gd name="T35" fmla="*/ 43 h 136"/>
                  <a:gd name="T36" fmla="*/ 116 w 135"/>
                  <a:gd name="T37" fmla="*/ 23 h 136"/>
                  <a:gd name="T38" fmla="*/ 93 w 135"/>
                  <a:gd name="T39" fmla="*/ 10 h 136"/>
                  <a:gd name="T40" fmla="*/ 70 w 135"/>
                  <a:gd name="T41" fmla="*/ 4 h 136"/>
                  <a:gd name="T42" fmla="*/ 42 w 135"/>
                  <a:gd name="T43" fmla="*/ 10 h 136"/>
                  <a:gd name="T44" fmla="*/ 19 w 135"/>
                  <a:gd name="T45" fmla="*/ 23 h 136"/>
                  <a:gd name="T46" fmla="*/ 6 w 135"/>
                  <a:gd name="T47" fmla="*/ 43 h 136"/>
                  <a:gd name="T48" fmla="*/ 3 w 135"/>
                  <a:gd name="T49" fmla="*/ 70 h 136"/>
                  <a:gd name="T50" fmla="*/ 6 w 135"/>
                  <a:gd name="T51" fmla="*/ 96 h 136"/>
                  <a:gd name="T52" fmla="*/ 19 w 135"/>
                  <a:gd name="T53" fmla="*/ 116 h 136"/>
                  <a:gd name="T54" fmla="*/ 42 w 135"/>
                  <a:gd name="T55" fmla="*/ 130 h 136"/>
                  <a:gd name="T56" fmla="*/ 70 w 135"/>
                  <a:gd name="T57" fmla="*/ 136 h 136"/>
                  <a:gd name="T58" fmla="*/ 93 w 135"/>
                  <a:gd name="T59" fmla="*/ 130 h 136"/>
                  <a:gd name="T60" fmla="*/ 116 w 135"/>
                  <a:gd name="T61" fmla="*/ 116 h 136"/>
                  <a:gd name="T62" fmla="*/ 129 w 135"/>
                  <a:gd name="T63" fmla="*/ 96 h 136"/>
                  <a:gd name="T64" fmla="*/ 133 w 135"/>
                  <a:gd name="T65" fmla="*/ 7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" h="136">
                    <a:moveTo>
                      <a:pt x="135" y="70"/>
                    </a:moveTo>
                    <a:lnTo>
                      <a:pt x="135" y="56"/>
                    </a:lnTo>
                    <a:lnTo>
                      <a:pt x="129" y="43"/>
                    </a:lnTo>
                    <a:lnTo>
                      <a:pt x="126" y="30"/>
                    </a:lnTo>
                    <a:lnTo>
                      <a:pt x="116" y="19"/>
                    </a:lnTo>
                    <a:lnTo>
                      <a:pt x="105" y="13"/>
                    </a:lnTo>
                    <a:lnTo>
                      <a:pt x="93" y="6"/>
                    </a:lnTo>
                    <a:lnTo>
                      <a:pt x="82" y="4"/>
                    </a:lnTo>
                    <a:lnTo>
                      <a:pt x="70" y="0"/>
                    </a:lnTo>
                    <a:lnTo>
                      <a:pt x="53" y="4"/>
                    </a:lnTo>
                    <a:lnTo>
                      <a:pt x="42" y="6"/>
                    </a:lnTo>
                    <a:lnTo>
                      <a:pt x="30" y="13"/>
                    </a:lnTo>
                    <a:lnTo>
                      <a:pt x="19" y="19"/>
                    </a:lnTo>
                    <a:lnTo>
                      <a:pt x="13" y="30"/>
                    </a:lnTo>
                    <a:lnTo>
                      <a:pt x="6" y="43"/>
                    </a:lnTo>
                    <a:lnTo>
                      <a:pt x="0" y="56"/>
                    </a:lnTo>
                    <a:lnTo>
                      <a:pt x="0" y="70"/>
                    </a:lnTo>
                    <a:lnTo>
                      <a:pt x="0" y="82"/>
                    </a:lnTo>
                    <a:lnTo>
                      <a:pt x="6" y="96"/>
                    </a:lnTo>
                    <a:lnTo>
                      <a:pt x="13" y="105"/>
                    </a:lnTo>
                    <a:lnTo>
                      <a:pt x="19" y="116"/>
                    </a:lnTo>
                    <a:lnTo>
                      <a:pt x="30" y="126"/>
                    </a:lnTo>
                    <a:lnTo>
                      <a:pt x="42" y="132"/>
                    </a:lnTo>
                    <a:lnTo>
                      <a:pt x="53" y="136"/>
                    </a:lnTo>
                    <a:lnTo>
                      <a:pt x="70" y="136"/>
                    </a:lnTo>
                    <a:lnTo>
                      <a:pt x="82" y="136"/>
                    </a:lnTo>
                    <a:lnTo>
                      <a:pt x="93" y="132"/>
                    </a:lnTo>
                    <a:lnTo>
                      <a:pt x="105" y="126"/>
                    </a:lnTo>
                    <a:lnTo>
                      <a:pt x="116" y="116"/>
                    </a:lnTo>
                    <a:lnTo>
                      <a:pt x="126" y="105"/>
                    </a:lnTo>
                    <a:lnTo>
                      <a:pt x="129" y="96"/>
                    </a:lnTo>
                    <a:lnTo>
                      <a:pt x="135" y="82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3" y="56"/>
                    </a:lnTo>
                    <a:lnTo>
                      <a:pt x="129" y="43"/>
                    </a:lnTo>
                    <a:lnTo>
                      <a:pt x="122" y="33"/>
                    </a:lnTo>
                    <a:lnTo>
                      <a:pt x="116" y="23"/>
                    </a:lnTo>
                    <a:lnTo>
                      <a:pt x="105" y="13"/>
                    </a:lnTo>
                    <a:lnTo>
                      <a:pt x="93" y="10"/>
                    </a:lnTo>
                    <a:lnTo>
                      <a:pt x="82" y="4"/>
                    </a:lnTo>
                    <a:lnTo>
                      <a:pt x="70" y="4"/>
                    </a:lnTo>
                    <a:lnTo>
                      <a:pt x="55" y="4"/>
                    </a:lnTo>
                    <a:lnTo>
                      <a:pt x="42" y="10"/>
                    </a:lnTo>
                    <a:lnTo>
                      <a:pt x="30" y="13"/>
                    </a:lnTo>
                    <a:lnTo>
                      <a:pt x="19" y="23"/>
                    </a:lnTo>
                    <a:lnTo>
                      <a:pt x="13" y="33"/>
                    </a:lnTo>
                    <a:lnTo>
                      <a:pt x="6" y="43"/>
                    </a:lnTo>
                    <a:lnTo>
                      <a:pt x="3" y="56"/>
                    </a:lnTo>
                    <a:lnTo>
                      <a:pt x="3" y="70"/>
                    </a:lnTo>
                    <a:lnTo>
                      <a:pt x="3" y="82"/>
                    </a:lnTo>
                    <a:lnTo>
                      <a:pt x="6" y="96"/>
                    </a:lnTo>
                    <a:lnTo>
                      <a:pt x="13" y="105"/>
                    </a:lnTo>
                    <a:lnTo>
                      <a:pt x="19" y="116"/>
                    </a:lnTo>
                    <a:lnTo>
                      <a:pt x="30" y="122"/>
                    </a:lnTo>
                    <a:lnTo>
                      <a:pt x="42" y="130"/>
                    </a:lnTo>
                    <a:lnTo>
                      <a:pt x="55" y="132"/>
                    </a:lnTo>
                    <a:lnTo>
                      <a:pt x="70" y="136"/>
                    </a:lnTo>
                    <a:lnTo>
                      <a:pt x="82" y="132"/>
                    </a:lnTo>
                    <a:lnTo>
                      <a:pt x="93" y="130"/>
                    </a:lnTo>
                    <a:lnTo>
                      <a:pt x="105" y="122"/>
                    </a:lnTo>
                    <a:lnTo>
                      <a:pt x="116" y="116"/>
                    </a:lnTo>
                    <a:lnTo>
                      <a:pt x="122" y="105"/>
                    </a:lnTo>
                    <a:lnTo>
                      <a:pt x="129" y="96"/>
                    </a:lnTo>
                    <a:lnTo>
                      <a:pt x="133" y="82"/>
                    </a:lnTo>
                    <a:lnTo>
                      <a:pt x="133" y="70"/>
                    </a:lnTo>
                    <a:lnTo>
                      <a:pt x="135" y="70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99" name="Freeform 1871">
                <a:extLst>
                  <a:ext uri="{FF2B5EF4-FFF2-40B4-BE49-F238E27FC236}">
                    <a16:creationId xmlns:a16="http://schemas.microsoft.com/office/drawing/2014/main" id="{7B6AE990-44FF-47B7-A3BF-472CA9494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406"/>
                <a:ext cx="43" cy="44"/>
              </a:xfrm>
              <a:custGeom>
                <a:avLst/>
                <a:gdLst>
                  <a:gd name="T0" fmla="*/ 130 w 130"/>
                  <a:gd name="T1" fmla="*/ 53 h 133"/>
                  <a:gd name="T2" fmla="*/ 119 w 130"/>
                  <a:gd name="T3" fmla="*/ 30 h 133"/>
                  <a:gd name="T4" fmla="*/ 102 w 130"/>
                  <a:gd name="T5" fmla="*/ 9 h 133"/>
                  <a:gd name="T6" fmla="*/ 79 w 130"/>
                  <a:gd name="T7" fmla="*/ 0 h 133"/>
                  <a:gd name="T8" fmla="*/ 52 w 130"/>
                  <a:gd name="T9" fmla="*/ 0 h 133"/>
                  <a:gd name="T10" fmla="*/ 27 w 130"/>
                  <a:gd name="T11" fmla="*/ 9 h 133"/>
                  <a:gd name="T12" fmla="*/ 10 w 130"/>
                  <a:gd name="T13" fmla="*/ 30 h 133"/>
                  <a:gd name="T14" fmla="*/ 0 w 130"/>
                  <a:gd name="T15" fmla="*/ 53 h 133"/>
                  <a:gd name="T16" fmla="*/ 0 w 130"/>
                  <a:gd name="T17" fmla="*/ 79 h 133"/>
                  <a:gd name="T18" fmla="*/ 10 w 130"/>
                  <a:gd name="T19" fmla="*/ 102 h 133"/>
                  <a:gd name="T20" fmla="*/ 27 w 130"/>
                  <a:gd name="T21" fmla="*/ 119 h 133"/>
                  <a:gd name="T22" fmla="*/ 52 w 130"/>
                  <a:gd name="T23" fmla="*/ 129 h 133"/>
                  <a:gd name="T24" fmla="*/ 79 w 130"/>
                  <a:gd name="T25" fmla="*/ 129 h 133"/>
                  <a:gd name="T26" fmla="*/ 102 w 130"/>
                  <a:gd name="T27" fmla="*/ 119 h 133"/>
                  <a:gd name="T28" fmla="*/ 119 w 130"/>
                  <a:gd name="T29" fmla="*/ 102 h 133"/>
                  <a:gd name="T30" fmla="*/ 130 w 130"/>
                  <a:gd name="T31" fmla="*/ 79 h 133"/>
                  <a:gd name="T32" fmla="*/ 126 w 130"/>
                  <a:gd name="T33" fmla="*/ 53 h 133"/>
                  <a:gd name="T34" fmla="*/ 117 w 130"/>
                  <a:gd name="T35" fmla="*/ 30 h 133"/>
                  <a:gd name="T36" fmla="*/ 100 w 130"/>
                  <a:gd name="T37" fmla="*/ 13 h 133"/>
                  <a:gd name="T38" fmla="*/ 77 w 130"/>
                  <a:gd name="T39" fmla="*/ 3 h 133"/>
                  <a:gd name="T40" fmla="*/ 52 w 130"/>
                  <a:gd name="T41" fmla="*/ 3 h 133"/>
                  <a:gd name="T42" fmla="*/ 29 w 130"/>
                  <a:gd name="T43" fmla="*/ 13 h 133"/>
                  <a:gd name="T44" fmla="*/ 12 w 130"/>
                  <a:gd name="T45" fmla="*/ 30 h 133"/>
                  <a:gd name="T46" fmla="*/ 3 w 130"/>
                  <a:gd name="T47" fmla="*/ 53 h 133"/>
                  <a:gd name="T48" fmla="*/ 3 w 130"/>
                  <a:gd name="T49" fmla="*/ 79 h 133"/>
                  <a:gd name="T50" fmla="*/ 12 w 130"/>
                  <a:gd name="T51" fmla="*/ 102 h 133"/>
                  <a:gd name="T52" fmla="*/ 29 w 130"/>
                  <a:gd name="T53" fmla="*/ 119 h 133"/>
                  <a:gd name="T54" fmla="*/ 52 w 130"/>
                  <a:gd name="T55" fmla="*/ 129 h 133"/>
                  <a:gd name="T56" fmla="*/ 77 w 130"/>
                  <a:gd name="T57" fmla="*/ 129 h 133"/>
                  <a:gd name="T58" fmla="*/ 100 w 130"/>
                  <a:gd name="T59" fmla="*/ 119 h 133"/>
                  <a:gd name="T60" fmla="*/ 117 w 130"/>
                  <a:gd name="T61" fmla="*/ 102 h 133"/>
                  <a:gd name="T62" fmla="*/ 126 w 130"/>
                  <a:gd name="T63" fmla="*/ 79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3">
                    <a:moveTo>
                      <a:pt x="130" y="66"/>
                    </a:moveTo>
                    <a:lnTo>
                      <a:pt x="130" y="53"/>
                    </a:lnTo>
                    <a:lnTo>
                      <a:pt x="126" y="40"/>
                    </a:lnTo>
                    <a:lnTo>
                      <a:pt x="119" y="30"/>
                    </a:lnTo>
                    <a:lnTo>
                      <a:pt x="113" y="20"/>
                    </a:lnTo>
                    <a:lnTo>
                      <a:pt x="102" y="9"/>
                    </a:lnTo>
                    <a:lnTo>
                      <a:pt x="90" y="7"/>
                    </a:lnTo>
                    <a:lnTo>
                      <a:pt x="79" y="0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9" y="7"/>
                    </a:lnTo>
                    <a:lnTo>
                      <a:pt x="27" y="9"/>
                    </a:lnTo>
                    <a:lnTo>
                      <a:pt x="16" y="20"/>
                    </a:lnTo>
                    <a:lnTo>
                      <a:pt x="10" y="30"/>
                    </a:lnTo>
                    <a:lnTo>
                      <a:pt x="3" y="40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79"/>
                    </a:lnTo>
                    <a:lnTo>
                      <a:pt x="3" y="93"/>
                    </a:lnTo>
                    <a:lnTo>
                      <a:pt x="10" y="102"/>
                    </a:lnTo>
                    <a:lnTo>
                      <a:pt x="16" y="112"/>
                    </a:lnTo>
                    <a:lnTo>
                      <a:pt x="27" y="119"/>
                    </a:lnTo>
                    <a:lnTo>
                      <a:pt x="39" y="127"/>
                    </a:lnTo>
                    <a:lnTo>
                      <a:pt x="52" y="129"/>
                    </a:lnTo>
                    <a:lnTo>
                      <a:pt x="67" y="133"/>
                    </a:lnTo>
                    <a:lnTo>
                      <a:pt x="79" y="129"/>
                    </a:lnTo>
                    <a:lnTo>
                      <a:pt x="90" y="127"/>
                    </a:lnTo>
                    <a:lnTo>
                      <a:pt x="102" y="119"/>
                    </a:lnTo>
                    <a:lnTo>
                      <a:pt x="113" y="112"/>
                    </a:lnTo>
                    <a:lnTo>
                      <a:pt x="119" y="102"/>
                    </a:lnTo>
                    <a:lnTo>
                      <a:pt x="126" y="93"/>
                    </a:lnTo>
                    <a:lnTo>
                      <a:pt x="130" y="79"/>
                    </a:lnTo>
                    <a:lnTo>
                      <a:pt x="130" y="66"/>
                    </a:lnTo>
                    <a:lnTo>
                      <a:pt x="126" y="53"/>
                    </a:lnTo>
                    <a:lnTo>
                      <a:pt x="123" y="40"/>
                    </a:lnTo>
                    <a:lnTo>
                      <a:pt x="117" y="30"/>
                    </a:lnTo>
                    <a:lnTo>
                      <a:pt x="109" y="20"/>
                    </a:lnTo>
                    <a:lnTo>
                      <a:pt x="100" y="13"/>
                    </a:lnTo>
                    <a:lnTo>
                      <a:pt x="90" y="7"/>
                    </a:lnTo>
                    <a:lnTo>
                      <a:pt x="77" y="3"/>
                    </a:lnTo>
                    <a:lnTo>
                      <a:pt x="67" y="3"/>
                    </a:lnTo>
                    <a:lnTo>
                      <a:pt x="52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2" y="30"/>
                    </a:lnTo>
                    <a:lnTo>
                      <a:pt x="6" y="40"/>
                    </a:lnTo>
                    <a:lnTo>
                      <a:pt x="3" y="53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6" y="89"/>
                    </a:lnTo>
                    <a:lnTo>
                      <a:pt x="12" y="102"/>
                    </a:lnTo>
                    <a:lnTo>
                      <a:pt x="20" y="110"/>
                    </a:lnTo>
                    <a:lnTo>
                      <a:pt x="29" y="119"/>
                    </a:lnTo>
                    <a:lnTo>
                      <a:pt x="39" y="127"/>
                    </a:lnTo>
                    <a:lnTo>
                      <a:pt x="52" y="129"/>
                    </a:lnTo>
                    <a:lnTo>
                      <a:pt x="67" y="129"/>
                    </a:lnTo>
                    <a:lnTo>
                      <a:pt x="77" y="129"/>
                    </a:lnTo>
                    <a:lnTo>
                      <a:pt x="90" y="127"/>
                    </a:lnTo>
                    <a:lnTo>
                      <a:pt x="100" y="119"/>
                    </a:lnTo>
                    <a:lnTo>
                      <a:pt x="109" y="110"/>
                    </a:lnTo>
                    <a:lnTo>
                      <a:pt x="117" y="102"/>
                    </a:lnTo>
                    <a:lnTo>
                      <a:pt x="123" y="89"/>
                    </a:lnTo>
                    <a:lnTo>
                      <a:pt x="126" y="79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0" name="Freeform 1872">
                <a:extLst>
                  <a:ext uri="{FF2B5EF4-FFF2-40B4-BE49-F238E27FC236}">
                    <a16:creationId xmlns:a16="http://schemas.microsoft.com/office/drawing/2014/main" id="{4697FC95-01D4-49A1-BD7B-71E0327E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407"/>
                <a:ext cx="43" cy="42"/>
              </a:xfrm>
              <a:custGeom>
                <a:avLst/>
                <a:gdLst>
                  <a:gd name="T0" fmla="*/ 126 w 130"/>
                  <a:gd name="T1" fmla="*/ 50 h 126"/>
                  <a:gd name="T2" fmla="*/ 117 w 130"/>
                  <a:gd name="T3" fmla="*/ 27 h 126"/>
                  <a:gd name="T4" fmla="*/ 100 w 130"/>
                  <a:gd name="T5" fmla="*/ 10 h 126"/>
                  <a:gd name="T6" fmla="*/ 77 w 130"/>
                  <a:gd name="T7" fmla="*/ 0 h 126"/>
                  <a:gd name="T8" fmla="*/ 52 w 130"/>
                  <a:gd name="T9" fmla="*/ 0 h 126"/>
                  <a:gd name="T10" fmla="*/ 29 w 130"/>
                  <a:gd name="T11" fmla="*/ 10 h 126"/>
                  <a:gd name="T12" fmla="*/ 12 w 130"/>
                  <a:gd name="T13" fmla="*/ 27 h 126"/>
                  <a:gd name="T14" fmla="*/ 3 w 130"/>
                  <a:gd name="T15" fmla="*/ 50 h 126"/>
                  <a:gd name="T16" fmla="*/ 3 w 130"/>
                  <a:gd name="T17" fmla="*/ 76 h 126"/>
                  <a:gd name="T18" fmla="*/ 12 w 130"/>
                  <a:gd name="T19" fmla="*/ 99 h 126"/>
                  <a:gd name="T20" fmla="*/ 29 w 130"/>
                  <a:gd name="T21" fmla="*/ 116 h 126"/>
                  <a:gd name="T22" fmla="*/ 52 w 130"/>
                  <a:gd name="T23" fmla="*/ 126 h 126"/>
                  <a:gd name="T24" fmla="*/ 77 w 130"/>
                  <a:gd name="T25" fmla="*/ 126 h 126"/>
                  <a:gd name="T26" fmla="*/ 100 w 130"/>
                  <a:gd name="T27" fmla="*/ 116 h 126"/>
                  <a:gd name="T28" fmla="*/ 117 w 130"/>
                  <a:gd name="T29" fmla="*/ 99 h 126"/>
                  <a:gd name="T30" fmla="*/ 126 w 130"/>
                  <a:gd name="T31" fmla="*/ 76 h 126"/>
                  <a:gd name="T32" fmla="*/ 126 w 130"/>
                  <a:gd name="T33" fmla="*/ 63 h 126"/>
                  <a:gd name="T34" fmla="*/ 123 w 130"/>
                  <a:gd name="T35" fmla="*/ 40 h 126"/>
                  <a:gd name="T36" fmla="*/ 109 w 130"/>
                  <a:gd name="T37" fmla="*/ 19 h 126"/>
                  <a:gd name="T38" fmla="*/ 90 w 130"/>
                  <a:gd name="T39" fmla="*/ 7 h 126"/>
                  <a:gd name="T40" fmla="*/ 67 w 130"/>
                  <a:gd name="T41" fmla="*/ 0 h 126"/>
                  <a:gd name="T42" fmla="*/ 39 w 130"/>
                  <a:gd name="T43" fmla="*/ 7 h 126"/>
                  <a:gd name="T44" fmla="*/ 20 w 130"/>
                  <a:gd name="T45" fmla="*/ 19 h 126"/>
                  <a:gd name="T46" fmla="*/ 6 w 130"/>
                  <a:gd name="T47" fmla="*/ 40 h 126"/>
                  <a:gd name="T48" fmla="*/ 3 w 130"/>
                  <a:gd name="T49" fmla="*/ 63 h 126"/>
                  <a:gd name="T50" fmla="*/ 6 w 130"/>
                  <a:gd name="T51" fmla="*/ 86 h 126"/>
                  <a:gd name="T52" fmla="*/ 20 w 130"/>
                  <a:gd name="T53" fmla="*/ 107 h 126"/>
                  <a:gd name="T54" fmla="*/ 39 w 130"/>
                  <a:gd name="T55" fmla="*/ 120 h 126"/>
                  <a:gd name="T56" fmla="*/ 67 w 130"/>
                  <a:gd name="T57" fmla="*/ 124 h 126"/>
                  <a:gd name="T58" fmla="*/ 90 w 130"/>
                  <a:gd name="T59" fmla="*/ 120 h 126"/>
                  <a:gd name="T60" fmla="*/ 109 w 130"/>
                  <a:gd name="T61" fmla="*/ 107 h 126"/>
                  <a:gd name="T62" fmla="*/ 123 w 130"/>
                  <a:gd name="T63" fmla="*/ 86 h 126"/>
                  <a:gd name="T64" fmla="*/ 126 w 130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26">
                    <a:moveTo>
                      <a:pt x="130" y="63"/>
                    </a:moveTo>
                    <a:lnTo>
                      <a:pt x="126" y="50"/>
                    </a:lnTo>
                    <a:lnTo>
                      <a:pt x="123" y="36"/>
                    </a:lnTo>
                    <a:lnTo>
                      <a:pt x="117" y="27"/>
                    </a:lnTo>
                    <a:lnTo>
                      <a:pt x="109" y="17"/>
                    </a:lnTo>
                    <a:lnTo>
                      <a:pt x="100" y="10"/>
                    </a:lnTo>
                    <a:lnTo>
                      <a:pt x="90" y="4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9" y="4"/>
                    </a:lnTo>
                    <a:lnTo>
                      <a:pt x="29" y="10"/>
                    </a:lnTo>
                    <a:lnTo>
                      <a:pt x="20" y="17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50"/>
                    </a:lnTo>
                    <a:lnTo>
                      <a:pt x="0" y="63"/>
                    </a:lnTo>
                    <a:lnTo>
                      <a:pt x="3" y="76"/>
                    </a:lnTo>
                    <a:lnTo>
                      <a:pt x="6" y="86"/>
                    </a:lnTo>
                    <a:lnTo>
                      <a:pt x="12" y="99"/>
                    </a:lnTo>
                    <a:lnTo>
                      <a:pt x="20" y="107"/>
                    </a:lnTo>
                    <a:lnTo>
                      <a:pt x="29" y="116"/>
                    </a:lnTo>
                    <a:lnTo>
                      <a:pt x="39" y="124"/>
                    </a:lnTo>
                    <a:lnTo>
                      <a:pt x="52" y="126"/>
                    </a:lnTo>
                    <a:lnTo>
                      <a:pt x="67" y="126"/>
                    </a:lnTo>
                    <a:lnTo>
                      <a:pt x="77" y="126"/>
                    </a:lnTo>
                    <a:lnTo>
                      <a:pt x="90" y="124"/>
                    </a:lnTo>
                    <a:lnTo>
                      <a:pt x="100" y="116"/>
                    </a:lnTo>
                    <a:lnTo>
                      <a:pt x="109" y="107"/>
                    </a:lnTo>
                    <a:lnTo>
                      <a:pt x="117" y="99"/>
                    </a:lnTo>
                    <a:lnTo>
                      <a:pt x="123" y="86"/>
                    </a:lnTo>
                    <a:lnTo>
                      <a:pt x="126" y="76"/>
                    </a:lnTo>
                    <a:lnTo>
                      <a:pt x="130" y="63"/>
                    </a:lnTo>
                    <a:lnTo>
                      <a:pt x="126" y="63"/>
                    </a:lnTo>
                    <a:lnTo>
                      <a:pt x="126" y="50"/>
                    </a:lnTo>
                    <a:lnTo>
                      <a:pt x="123" y="40"/>
                    </a:lnTo>
                    <a:lnTo>
                      <a:pt x="117" y="27"/>
                    </a:lnTo>
                    <a:lnTo>
                      <a:pt x="109" y="19"/>
                    </a:lnTo>
                    <a:lnTo>
                      <a:pt x="100" y="10"/>
                    </a:lnTo>
                    <a:lnTo>
                      <a:pt x="90" y="7"/>
                    </a:lnTo>
                    <a:lnTo>
                      <a:pt x="77" y="4"/>
                    </a:lnTo>
                    <a:lnTo>
                      <a:pt x="67" y="0"/>
                    </a:lnTo>
                    <a:lnTo>
                      <a:pt x="52" y="4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20" y="19"/>
                    </a:lnTo>
                    <a:lnTo>
                      <a:pt x="12" y="27"/>
                    </a:lnTo>
                    <a:lnTo>
                      <a:pt x="6" y="40"/>
                    </a:lnTo>
                    <a:lnTo>
                      <a:pt x="3" y="50"/>
                    </a:lnTo>
                    <a:lnTo>
                      <a:pt x="3" y="63"/>
                    </a:lnTo>
                    <a:lnTo>
                      <a:pt x="3" y="76"/>
                    </a:lnTo>
                    <a:lnTo>
                      <a:pt x="6" y="86"/>
                    </a:lnTo>
                    <a:lnTo>
                      <a:pt x="12" y="97"/>
                    </a:lnTo>
                    <a:lnTo>
                      <a:pt x="20" y="107"/>
                    </a:lnTo>
                    <a:lnTo>
                      <a:pt x="29" y="114"/>
                    </a:lnTo>
                    <a:lnTo>
                      <a:pt x="39" y="120"/>
                    </a:lnTo>
                    <a:lnTo>
                      <a:pt x="52" y="124"/>
                    </a:lnTo>
                    <a:lnTo>
                      <a:pt x="67" y="124"/>
                    </a:lnTo>
                    <a:lnTo>
                      <a:pt x="77" y="124"/>
                    </a:lnTo>
                    <a:lnTo>
                      <a:pt x="90" y="120"/>
                    </a:lnTo>
                    <a:lnTo>
                      <a:pt x="100" y="114"/>
                    </a:lnTo>
                    <a:lnTo>
                      <a:pt x="109" y="107"/>
                    </a:lnTo>
                    <a:lnTo>
                      <a:pt x="117" y="97"/>
                    </a:lnTo>
                    <a:lnTo>
                      <a:pt x="123" y="86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30" y="63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1" name="Freeform 1873">
                <a:extLst>
                  <a:ext uri="{FF2B5EF4-FFF2-40B4-BE49-F238E27FC236}">
                    <a16:creationId xmlns:a16="http://schemas.microsoft.com/office/drawing/2014/main" id="{6CD5B5ED-7097-4C79-8F44-AE50BBA1A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407"/>
                <a:ext cx="41" cy="41"/>
              </a:xfrm>
              <a:custGeom>
                <a:avLst/>
                <a:gdLst>
                  <a:gd name="T0" fmla="*/ 123 w 123"/>
                  <a:gd name="T1" fmla="*/ 50 h 124"/>
                  <a:gd name="T2" fmla="*/ 114 w 123"/>
                  <a:gd name="T3" fmla="*/ 27 h 124"/>
                  <a:gd name="T4" fmla="*/ 97 w 123"/>
                  <a:gd name="T5" fmla="*/ 10 h 124"/>
                  <a:gd name="T6" fmla="*/ 74 w 123"/>
                  <a:gd name="T7" fmla="*/ 4 h 124"/>
                  <a:gd name="T8" fmla="*/ 49 w 123"/>
                  <a:gd name="T9" fmla="*/ 4 h 124"/>
                  <a:gd name="T10" fmla="*/ 26 w 123"/>
                  <a:gd name="T11" fmla="*/ 10 h 124"/>
                  <a:gd name="T12" fmla="*/ 9 w 123"/>
                  <a:gd name="T13" fmla="*/ 27 h 124"/>
                  <a:gd name="T14" fmla="*/ 0 w 123"/>
                  <a:gd name="T15" fmla="*/ 50 h 124"/>
                  <a:gd name="T16" fmla="*/ 0 w 123"/>
                  <a:gd name="T17" fmla="*/ 76 h 124"/>
                  <a:gd name="T18" fmla="*/ 9 w 123"/>
                  <a:gd name="T19" fmla="*/ 97 h 124"/>
                  <a:gd name="T20" fmla="*/ 26 w 123"/>
                  <a:gd name="T21" fmla="*/ 114 h 124"/>
                  <a:gd name="T22" fmla="*/ 49 w 123"/>
                  <a:gd name="T23" fmla="*/ 124 h 124"/>
                  <a:gd name="T24" fmla="*/ 74 w 123"/>
                  <a:gd name="T25" fmla="*/ 124 h 124"/>
                  <a:gd name="T26" fmla="*/ 97 w 123"/>
                  <a:gd name="T27" fmla="*/ 114 h 124"/>
                  <a:gd name="T28" fmla="*/ 114 w 123"/>
                  <a:gd name="T29" fmla="*/ 97 h 124"/>
                  <a:gd name="T30" fmla="*/ 123 w 123"/>
                  <a:gd name="T31" fmla="*/ 76 h 124"/>
                  <a:gd name="T32" fmla="*/ 120 w 123"/>
                  <a:gd name="T33" fmla="*/ 50 h 124"/>
                  <a:gd name="T34" fmla="*/ 110 w 123"/>
                  <a:gd name="T35" fmla="*/ 30 h 124"/>
                  <a:gd name="T36" fmla="*/ 97 w 123"/>
                  <a:gd name="T37" fmla="*/ 13 h 124"/>
                  <a:gd name="T38" fmla="*/ 74 w 123"/>
                  <a:gd name="T39" fmla="*/ 4 h 124"/>
                  <a:gd name="T40" fmla="*/ 49 w 123"/>
                  <a:gd name="T41" fmla="*/ 4 h 124"/>
                  <a:gd name="T42" fmla="*/ 26 w 123"/>
                  <a:gd name="T43" fmla="*/ 13 h 124"/>
                  <a:gd name="T44" fmla="*/ 13 w 123"/>
                  <a:gd name="T45" fmla="*/ 30 h 124"/>
                  <a:gd name="T46" fmla="*/ 3 w 123"/>
                  <a:gd name="T47" fmla="*/ 50 h 124"/>
                  <a:gd name="T48" fmla="*/ 3 w 123"/>
                  <a:gd name="T49" fmla="*/ 74 h 124"/>
                  <a:gd name="T50" fmla="*/ 13 w 123"/>
                  <a:gd name="T51" fmla="*/ 97 h 124"/>
                  <a:gd name="T52" fmla="*/ 26 w 123"/>
                  <a:gd name="T53" fmla="*/ 114 h 124"/>
                  <a:gd name="T54" fmla="*/ 49 w 123"/>
                  <a:gd name="T55" fmla="*/ 124 h 124"/>
                  <a:gd name="T56" fmla="*/ 74 w 123"/>
                  <a:gd name="T57" fmla="*/ 124 h 124"/>
                  <a:gd name="T58" fmla="*/ 97 w 123"/>
                  <a:gd name="T59" fmla="*/ 114 h 124"/>
                  <a:gd name="T60" fmla="*/ 110 w 123"/>
                  <a:gd name="T61" fmla="*/ 97 h 124"/>
                  <a:gd name="T62" fmla="*/ 120 w 123"/>
                  <a:gd name="T63" fmla="*/ 7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24">
                    <a:moveTo>
                      <a:pt x="123" y="64"/>
                    </a:moveTo>
                    <a:lnTo>
                      <a:pt x="123" y="50"/>
                    </a:lnTo>
                    <a:lnTo>
                      <a:pt x="120" y="40"/>
                    </a:lnTo>
                    <a:lnTo>
                      <a:pt x="114" y="27"/>
                    </a:lnTo>
                    <a:lnTo>
                      <a:pt x="106" y="20"/>
                    </a:lnTo>
                    <a:lnTo>
                      <a:pt x="97" y="10"/>
                    </a:lnTo>
                    <a:lnTo>
                      <a:pt x="87" y="7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49" y="4"/>
                    </a:lnTo>
                    <a:lnTo>
                      <a:pt x="36" y="7"/>
                    </a:lnTo>
                    <a:lnTo>
                      <a:pt x="26" y="10"/>
                    </a:lnTo>
                    <a:lnTo>
                      <a:pt x="17" y="20"/>
                    </a:lnTo>
                    <a:lnTo>
                      <a:pt x="9" y="27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0" y="64"/>
                    </a:lnTo>
                    <a:lnTo>
                      <a:pt x="0" y="76"/>
                    </a:lnTo>
                    <a:lnTo>
                      <a:pt x="3" y="87"/>
                    </a:lnTo>
                    <a:lnTo>
                      <a:pt x="9" y="97"/>
                    </a:lnTo>
                    <a:lnTo>
                      <a:pt x="17" y="107"/>
                    </a:lnTo>
                    <a:lnTo>
                      <a:pt x="26" y="114"/>
                    </a:lnTo>
                    <a:lnTo>
                      <a:pt x="36" y="120"/>
                    </a:lnTo>
                    <a:lnTo>
                      <a:pt x="49" y="124"/>
                    </a:lnTo>
                    <a:lnTo>
                      <a:pt x="64" y="124"/>
                    </a:lnTo>
                    <a:lnTo>
                      <a:pt x="74" y="124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6" y="107"/>
                    </a:lnTo>
                    <a:lnTo>
                      <a:pt x="114" y="97"/>
                    </a:lnTo>
                    <a:lnTo>
                      <a:pt x="120" y="87"/>
                    </a:lnTo>
                    <a:lnTo>
                      <a:pt x="123" y="76"/>
                    </a:lnTo>
                    <a:lnTo>
                      <a:pt x="123" y="64"/>
                    </a:lnTo>
                    <a:lnTo>
                      <a:pt x="120" y="50"/>
                    </a:lnTo>
                    <a:lnTo>
                      <a:pt x="116" y="40"/>
                    </a:lnTo>
                    <a:lnTo>
                      <a:pt x="110" y="30"/>
                    </a:lnTo>
                    <a:lnTo>
                      <a:pt x="104" y="20"/>
                    </a:lnTo>
                    <a:lnTo>
                      <a:pt x="97" y="13"/>
                    </a:lnTo>
                    <a:lnTo>
                      <a:pt x="87" y="7"/>
                    </a:lnTo>
                    <a:lnTo>
                      <a:pt x="74" y="4"/>
                    </a:lnTo>
                    <a:lnTo>
                      <a:pt x="64" y="4"/>
                    </a:lnTo>
                    <a:lnTo>
                      <a:pt x="49" y="4"/>
                    </a:lnTo>
                    <a:lnTo>
                      <a:pt x="40" y="7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7" y="40"/>
                    </a:lnTo>
                    <a:lnTo>
                      <a:pt x="3" y="50"/>
                    </a:lnTo>
                    <a:lnTo>
                      <a:pt x="3" y="64"/>
                    </a:lnTo>
                    <a:lnTo>
                      <a:pt x="3" y="74"/>
                    </a:lnTo>
                    <a:lnTo>
                      <a:pt x="7" y="87"/>
                    </a:lnTo>
                    <a:lnTo>
                      <a:pt x="13" y="97"/>
                    </a:lnTo>
                    <a:lnTo>
                      <a:pt x="20" y="107"/>
                    </a:lnTo>
                    <a:lnTo>
                      <a:pt x="26" y="114"/>
                    </a:lnTo>
                    <a:lnTo>
                      <a:pt x="40" y="116"/>
                    </a:lnTo>
                    <a:lnTo>
                      <a:pt x="49" y="124"/>
                    </a:lnTo>
                    <a:lnTo>
                      <a:pt x="64" y="124"/>
                    </a:lnTo>
                    <a:lnTo>
                      <a:pt x="74" y="124"/>
                    </a:lnTo>
                    <a:lnTo>
                      <a:pt x="87" y="116"/>
                    </a:lnTo>
                    <a:lnTo>
                      <a:pt x="97" y="114"/>
                    </a:lnTo>
                    <a:lnTo>
                      <a:pt x="104" y="107"/>
                    </a:lnTo>
                    <a:lnTo>
                      <a:pt x="110" y="97"/>
                    </a:lnTo>
                    <a:lnTo>
                      <a:pt x="116" y="87"/>
                    </a:lnTo>
                    <a:lnTo>
                      <a:pt x="120" y="74"/>
                    </a:lnTo>
                    <a:lnTo>
                      <a:pt x="123" y="64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2" name="Freeform 1874">
                <a:extLst>
                  <a:ext uri="{FF2B5EF4-FFF2-40B4-BE49-F238E27FC236}">
                    <a16:creationId xmlns:a16="http://schemas.microsoft.com/office/drawing/2014/main" id="{6A0E8A9A-48E6-4B6A-980B-44B81246D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408"/>
                <a:ext cx="39" cy="40"/>
              </a:xfrm>
              <a:custGeom>
                <a:avLst/>
                <a:gdLst>
                  <a:gd name="T0" fmla="*/ 115 w 118"/>
                  <a:gd name="T1" fmla="*/ 46 h 119"/>
                  <a:gd name="T2" fmla="*/ 105 w 118"/>
                  <a:gd name="T3" fmla="*/ 25 h 119"/>
                  <a:gd name="T4" fmla="*/ 92 w 118"/>
                  <a:gd name="T5" fmla="*/ 9 h 119"/>
                  <a:gd name="T6" fmla="*/ 69 w 118"/>
                  <a:gd name="T7" fmla="*/ 0 h 119"/>
                  <a:gd name="T8" fmla="*/ 46 w 118"/>
                  <a:gd name="T9" fmla="*/ 0 h 119"/>
                  <a:gd name="T10" fmla="*/ 23 w 118"/>
                  <a:gd name="T11" fmla="*/ 9 h 119"/>
                  <a:gd name="T12" fmla="*/ 9 w 118"/>
                  <a:gd name="T13" fmla="*/ 25 h 119"/>
                  <a:gd name="T14" fmla="*/ 0 w 118"/>
                  <a:gd name="T15" fmla="*/ 46 h 119"/>
                  <a:gd name="T16" fmla="*/ 0 w 118"/>
                  <a:gd name="T17" fmla="*/ 69 h 119"/>
                  <a:gd name="T18" fmla="*/ 9 w 118"/>
                  <a:gd name="T19" fmla="*/ 92 h 119"/>
                  <a:gd name="T20" fmla="*/ 23 w 118"/>
                  <a:gd name="T21" fmla="*/ 109 h 119"/>
                  <a:gd name="T22" fmla="*/ 46 w 118"/>
                  <a:gd name="T23" fmla="*/ 119 h 119"/>
                  <a:gd name="T24" fmla="*/ 69 w 118"/>
                  <a:gd name="T25" fmla="*/ 119 h 119"/>
                  <a:gd name="T26" fmla="*/ 92 w 118"/>
                  <a:gd name="T27" fmla="*/ 109 h 119"/>
                  <a:gd name="T28" fmla="*/ 105 w 118"/>
                  <a:gd name="T29" fmla="*/ 92 h 119"/>
                  <a:gd name="T30" fmla="*/ 115 w 118"/>
                  <a:gd name="T31" fmla="*/ 69 h 119"/>
                  <a:gd name="T32" fmla="*/ 115 w 118"/>
                  <a:gd name="T33" fmla="*/ 59 h 119"/>
                  <a:gd name="T34" fmla="*/ 112 w 118"/>
                  <a:gd name="T35" fmla="*/ 35 h 119"/>
                  <a:gd name="T36" fmla="*/ 99 w 118"/>
                  <a:gd name="T37" fmla="*/ 19 h 119"/>
                  <a:gd name="T38" fmla="*/ 80 w 118"/>
                  <a:gd name="T39" fmla="*/ 6 h 119"/>
                  <a:gd name="T40" fmla="*/ 59 w 118"/>
                  <a:gd name="T41" fmla="*/ 0 h 119"/>
                  <a:gd name="T42" fmla="*/ 35 w 118"/>
                  <a:gd name="T43" fmla="*/ 6 h 119"/>
                  <a:gd name="T44" fmla="*/ 15 w 118"/>
                  <a:gd name="T45" fmla="*/ 19 h 119"/>
                  <a:gd name="T46" fmla="*/ 2 w 118"/>
                  <a:gd name="T47" fmla="*/ 35 h 119"/>
                  <a:gd name="T48" fmla="*/ 0 w 118"/>
                  <a:gd name="T49" fmla="*/ 59 h 119"/>
                  <a:gd name="T50" fmla="*/ 2 w 118"/>
                  <a:gd name="T51" fmla="*/ 82 h 119"/>
                  <a:gd name="T52" fmla="*/ 15 w 118"/>
                  <a:gd name="T53" fmla="*/ 99 h 119"/>
                  <a:gd name="T54" fmla="*/ 35 w 118"/>
                  <a:gd name="T55" fmla="*/ 112 h 119"/>
                  <a:gd name="T56" fmla="*/ 59 w 118"/>
                  <a:gd name="T57" fmla="*/ 115 h 119"/>
                  <a:gd name="T58" fmla="*/ 80 w 118"/>
                  <a:gd name="T59" fmla="*/ 112 h 119"/>
                  <a:gd name="T60" fmla="*/ 99 w 118"/>
                  <a:gd name="T61" fmla="*/ 99 h 119"/>
                  <a:gd name="T62" fmla="*/ 112 w 118"/>
                  <a:gd name="T63" fmla="*/ 82 h 119"/>
                  <a:gd name="T64" fmla="*/ 115 w 118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5" y="46"/>
                    </a:lnTo>
                    <a:lnTo>
                      <a:pt x="112" y="35"/>
                    </a:lnTo>
                    <a:lnTo>
                      <a:pt x="105" y="25"/>
                    </a:lnTo>
                    <a:lnTo>
                      <a:pt x="99" y="16"/>
                    </a:lnTo>
                    <a:lnTo>
                      <a:pt x="92" y="9"/>
                    </a:lnTo>
                    <a:lnTo>
                      <a:pt x="82" y="2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5" y="2"/>
                    </a:lnTo>
                    <a:lnTo>
                      <a:pt x="23" y="9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2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2" y="82"/>
                    </a:lnTo>
                    <a:lnTo>
                      <a:pt x="9" y="92"/>
                    </a:lnTo>
                    <a:lnTo>
                      <a:pt x="15" y="103"/>
                    </a:lnTo>
                    <a:lnTo>
                      <a:pt x="23" y="109"/>
                    </a:lnTo>
                    <a:lnTo>
                      <a:pt x="35" y="112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69" y="119"/>
                    </a:lnTo>
                    <a:lnTo>
                      <a:pt x="82" y="112"/>
                    </a:lnTo>
                    <a:lnTo>
                      <a:pt x="92" y="109"/>
                    </a:lnTo>
                    <a:lnTo>
                      <a:pt x="99" y="103"/>
                    </a:lnTo>
                    <a:lnTo>
                      <a:pt x="105" y="92"/>
                    </a:lnTo>
                    <a:lnTo>
                      <a:pt x="112" y="82"/>
                    </a:lnTo>
                    <a:lnTo>
                      <a:pt x="115" y="69"/>
                    </a:lnTo>
                    <a:lnTo>
                      <a:pt x="118" y="59"/>
                    </a:lnTo>
                    <a:lnTo>
                      <a:pt x="115" y="59"/>
                    </a:lnTo>
                    <a:lnTo>
                      <a:pt x="115" y="46"/>
                    </a:lnTo>
                    <a:lnTo>
                      <a:pt x="112" y="35"/>
                    </a:lnTo>
                    <a:lnTo>
                      <a:pt x="105" y="25"/>
                    </a:lnTo>
                    <a:lnTo>
                      <a:pt x="99" y="19"/>
                    </a:lnTo>
                    <a:lnTo>
                      <a:pt x="89" y="9"/>
                    </a:lnTo>
                    <a:lnTo>
                      <a:pt x="80" y="6"/>
                    </a:lnTo>
                    <a:lnTo>
                      <a:pt x="69" y="2"/>
                    </a:lnTo>
                    <a:lnTo>
                      <a:pt x="59" y="0"/>
                    </a:lnTo>
                    <a:lnTo>
                      <a:pt x="46" y="2"/>
                    </a:lnTo>
                    <a:lnTo>
                      <a:pt x="35" y="6"/>
                    </a:lnTo>
                    <a:lnTo>
                      <a:pt x="25" y="9"/>
                    </a:lnTo>
                    <a:lnTo>
                      <a:pt x="15" y="19"/>
                    </a:lnTo>
                    <a:lnTo>
                      <a:pt x="9" y="25"/>
                    </a:lnTo>
                    <a:lnTo>
                      <a:pt x="2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2" y="82"/>
                    </a:lnTo>
                    <a:lnTo>
                      <a:pt x="9" y="92"/>
                    </a:lnTo>
                    <a:lnTo>
                      <a:pt x="15" y="99"/>
                    </a:lnTo>
                    <a:lnTo>
                      <a:pt x="25" y="105"/>
                    </a:lnTo>
                    <a:lnTo>
                      <a:pt x="35" y="112"/>
                    </a:lnTo>
                    <a:lnTo>
                      <a:pt x="46" y="115"/>
                    </a:lnTo>
                    <a:lnTo>
                      <a:pt x="59" y="115"/>
                    </a:lnTo>
                    <a:lnTo>
                      <a:pt x="69" y="115"/>
                    </a:lnTo>
                    <a:lnTo>
                      <a:pt x="80" y="112"/>
                    </a:lnTo>
                    <a:lnTo>
                      <a:pt x="89" y="105"/>
                    </a:lnTo>
                    <a:lnTo>
                      <a:pt x="99" y="99"/>
                    </a:lnTo>
                    <a:lnTo>
                      <a:pt x="105" y="92"/>
                    </a:lnTo>
                    <a:lnTo>
                      <a:pt x="112" y="82"/>
                    </a:lnTo>
                    <a:lnTo>
                      <a:pt x="115" y="69"/>
                    </a:lnTo>
                    <a:lnTo>
                      <a:pt x="115" y="59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3" name="Freeform 1875">
                <a:extLst>
                  <a:ext uri="{FF2B5EF4-FFF2-40B4-BE49-F238E27FC236}">
                    <a16:creationId xmlns:a16="http://schemas.microsoft.com/office/drawing/2014/main" id="{8186EC5D-51A0-488E-BF0E-8A002518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408"/>
                <a:ext cx="39" cy="39"/>
              </a:xfrm>
              <a:custGeom>
                <a:avLst/>
                <a:gdLst>
                  <a:gd name="T0" fmla="*/ 117 w 117"/>
                  <a:gd name="T1" fmla="*/ 46 h 116"/>
                  <a:gd name="T2" fmla="*/ 107 w 117"/>
                  <a:gd name="T3" fmla="*/ 26 h 116"/>
                  <a:gd name="T4" fmla="*/ 91 w 117"/>
                  <a:gd name="T5" fmla="*/ 9 h 116"/>
                  <a:gd name="T6" fmla="*/ 71 w 117"/>
                  <a:gd name="T7" fmla="*/ 3 h 116"/>
                  <a:gd name="T8" fmla="*/ 46 w 117"/>
                  <a:gd name="T9" fmla="*/ 3 h 116"/>
                  <a:gd name="T10" fmla="*/ 27 w 117"/>
                  <a:gd name="T11" fmla="*/ 9 h 116"/>
                  <a:gd name="T12" fmla="*/ 10 w 117"/>
                  <a:gd name="T13" fmla="*/ 26 h 116"/>
                  <a:gd name="T14" fmla="*/ 0 w 117"/>
                  <a:gd name="T15" fmla="*/ 46 h 116"/>
                  <a:gd name="T16" fmla="*/ 0 w 117"/>
                  <a:gd name="T17" fmla="*/ 70 h 116"/>
                  <a:gd name="T18" fmla="*/ 10 w 117"/>
                  <a:gd name="T19" fmla="*/ 93 h 116"/>
                  <a:gd name="T20" fmla="*/ 27 w 117"/>
                  <a:gd name="T21" fmla="*/ 106 h 116"/>
                  <a:gd name="T22" fmla="*/ 46 w 117"/>
                  <a:gd name="T23" fmla="*/ 116 h 116"/>
                  <a:gd name="T24" fmla="*/ 71 w 117"/>
                  <a:gd name="T25" fmla="*/ 116 h 116"/>
                  <a:gd name="T26" fmla="*/ 91 w 117"/>
                  <a:gd name="T27" fmla="*/ 106 h 116"/>
                  <a:gd name="T28" fmla="*/ 107 w 117"/>
                  <a:gd name="T29" fmla="*/ 93 h 116"/>
                  <a:gd name="T30" fmla="*/ 117 w 117"/>
                  <a:gd name="T31" fmla="*/ 70 h 116"/>
                  <a:gd name="T32" fmla="*/ 113 w 117"/>
                  <a:gd name="T33" fmla="*/ 60 h 116"/>
                  <a:gd name="T34" fmla="*/ 111 w 117"/>
                  <a:gd name="T35" fmla="*/ 36 h 116"/>
                  <a:gd name="T36" fmla="*/ 96 w 117"/>
                  <a:gd name="T37" fmla="*/ 20 h 116"/>
                  <a:gd name="T38" fmla="*/ 80 w 117"/>
                  <a:gd name="T39" fmla="*/ 6 h 116"/>
                  <a:gd name="T40" fmla="*/ 61 w 117"/>
                  <a:gd name="T41" fmla="*/ 3 h 116"/>
                  <a:gd name="T42" fmla="*/ 37 w 117"/>
                  <a:gd name="T43" fmla="*/ 6 h 116"/>
                  <a:gd name="T44" fmla="*/ 21 w 117"/>
                  <a:gd name="T45" fmla="*/ 20 h 116"/>
                  <a:gd name="T46" fmla="*/ 6 w 117"/>
                  <a:gd name="T47" fmla="*/ 36 h 116"/>
                  <a:gd name="T48" fmla="*/ 4 w 117"/>
                  <a:gd name="T49" fmla="*/ 60 h 116"/>
                  <a:gd name="T50" fmla="*/ 6 w 117"/>
                  <a:gd name="T51" fmla="*/ 80 h 116"/>
                  <a:gd name="T52" fmla="*/ 21 w 117"/>
                  <a:gd name="T53" fmla="*/ 100 h 116"/>
                  <a:gd name="T54" fmla="*/ 37 w 117"/>
                  <a:gd name="T55" fmla="*/ 110 h 116"/>
                  <a:gd name="T56" fmla="*/ 61 w 117"/>
                  <a:gd name="T57" fmla="*/ 116 h 116"/>
                  <a:gd name="T58" fmla="*/ 80 w 117"/>
                  <a:gd name="T59" fmla="*/ 110 h 116"/>
                  <a:gd name="T60" fmla="*/ 96 w 117"/>
                  <a:gd name="T61" fmla="*/ 100 h 116"/>
                  <a:gd name="T62" fmla="*/ 111 w 117"/>
                  <a:gd name="T63" fmla="*/ 80 h 116"/>
                  <a:gd name="T64" fmla="*/ 113 w 117"/>
                  <a:gd name="T65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6">
                    <a:moveTo>
                      <a:pt x="117" y="60"/>
                    </a:moveTo>
                    <a:lnTo>
                      <a:pt x="117" y="46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1" y="20"/>
                    </a:lnTo>
                    <a:lnTo>
                      <a:pt x="91" y="9"/>
                    </a:lnTo>
                    <a:lnTo>
                      <a:pt x="80" y="6"/>
                    </a:lnTo>
                    <a:lnTo>
                      <a:pt x="71" y="3"/>
                    </a:lnTo>
                    <a:lnTo>
                      <a:pt x="61" y="0"/>
                    </a:lnTo>
                    <a:lnTo>
                      <a:pt x="46" y="3"/>
                    </a:lnTo>
                    <a:lnTo>
                      <a:pt x="37" y="6"/>
                    </a:lnTo>
                    <a:lnTo>
                      <a:pt x="27" y="9"/>
                    </a:lnTo>
                    <a:lnTo>
                      <a:pt x="17" y="20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0"/>
                    </a:lnTo>
                    <a:lnTo>
                      <a:pt x="27" y="106"/>
                    </a:lnTo>
                    <a:lnTo>
                      <a:pt x="37" y="112"/>
                    </a:lnTo>
                    <a:lnTo>
                      <a:pt x="46" y="116"/>
                    </a:lnTo>
                    <a:lnTo>
                      <a:pt x="61" y="116"/>
                    </a:lnTo>
                    <a:lnTo>
                      <a:pt x="71" y="116"/>
                    </a:lnTo>
                    <a:lnTo>
                      <a:pt x="80" y="112"/>
                    </a:lnTo>
                    <a:lnTo>
                      <a:pt x="91" y="106"/>
                    </a:lnTo>
                    <a:lnTo>
                      <a:pt x="101" y="100"/>
                    </a:lnTo>
                    <a:lnTo>
                      <a:pt x="107" y="93"/>
                    </a:lnTo>
                    <a:lnTo>
                      <a:pt x="113" y="83"/>
                    </a:lnTo>
                    <a:lnTo>
                      <a:pt x="117" y="70"/>
                    </a:lnTo>
                    <a:lnTo>
                      <a:pt x="117" y="60"/>
                    </a:lnTo>
                    <a:lnTo>
                      <a:pt x="113" y="60"/>
                    </a:lnTo>
                    <a:lnTo>
                      <a:pt x="113" y="46"/>
                    </a:lnTo>
                    <a:lnTo>
                      <a:pt x="111" y="36"/>
                    </a:lnTo>
                    <a:lnTo>
                      <a:pt x="103" y="26"/>
                    </a:lnTo>
                    <a:lnTo>
                      <a:pt x="96" y="20"/>
                    </a:lnTo>
                    <a:lnTo>
                      <a:pt x="91" y="13"/>
                    </a:lnTo>
                    <a:lnTo>
                      <a:pt x="80" y="6"/>
                    </a:lnTo>
                    <a:lnTo>
                      <a:pt x="71" y="3"/>
                    </a:lnTo>
                    <a:lnTo>
                      <a:pt x="61" y="3"/>
                    </a:lnTo>
                    <a:lnTo>
                      <a:pt x="46" y="3"/>
                    </a:lnTo>
                    <a:lnTo>
                      <a:pt x="37" y="6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4" y="26"/>
                    </a:lnTo>
                    <a:lnTo>
                      <a:pt x="6" y="36"/>
                    </a:lnTo>
                    <a:lnTo>
                      <a:pt x="4" y="46"/>
                    </a:lnTo>
                    <a:lnTo>
                      <a:pt x="4" y="60"/>
                    </a:lnTo>
                    <a:lnTo>
                      <a:pt x="4" y="70"/>
                    </a:lnTo>
                    <a:lnTo>
                      <a:pt x="6" y="80"/>
                    </a:lnTo>
                    <a:lnTo>
                      <a:pt x="14" y="89"/>
                    </a:lnTo>
                    <a:lnTo>
                      <a:pt x="21" y="100"/>
                    </a:lnTo>
                    <a:lnTo>
                      <a:pt x="27" y="106"/>
                    </a:lnTo>
                    <a:lnTo>
                      <a:pt x="37" y="110"/>
                    </a:lnTo>
                    <a:lnTo>
                      <a:pt x="46" y="112"/>
                    </a:lnTo>
                    <a:lnTo>
                      <a:pt x="61" y="116"/>
                    </a:lnTo>
                    <a:lnTo>
                      <a:pt x="71" y="112"/>
                    </a:lnTo>
                    <a:lnTo>
                      <a:pt x="80" y="110"/>
                    </a:lnTo>
                    <a:lnTo>
                      <a:pt x="91" y="106"/>
                    </a:lnTo>
                    <a:lnTo>
                      <a:pt x="96" y="100"/>
                    </a:lnTo>
                    <a:lnTo>
                      <a:pt x="103" y="89"/>
                    </a:lnTo>
                    <a:lnTo>
                      <a:pt x="111" y="80"/>
                    </a:lnTo>
                    <a:lnTo>
                      <a:pt x="113" y="70"/>
                    </a:lnTo>
                    <a:lnTo>
                      <a:pt x="113" y="60"/>
                    </a:lnTo>
                    <a:lnTo>
                      <a:pt x="117" y="60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4" name="Freeform 1876">
                <a:extLst>
                  <a:ext uri="{FF2B5EF4-FFF2-40B4-BE49-F238E27FC236}">
                    <a16:creationId xmlns:a16="http://schemas.microsoft.com/office/drawing/2014/main" id="{1670A739-3377-4833-A37F-0F401148F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409"/>
                <a:ext cx="37" cy="38"/>
              </a:xfrm>
              <a:custGeom>
                <a:avLst/>
                <a:gdLst>
                  <a:gd name="T0" fmla="*/ 109 w 109"/>
                  <a:gd name="T1" fmla="*/ 43 h 113"/>
                  <a:gd name="T2" fmla="*/ 99 w 109"/>
                  <a:gd name="T3" fmla="*/ 23 h 113"/>
                  <a:gd name="T4" fmla="*/ 87 w 109"/>
                  <a:gd name="T5" fmla="*/ 10 h 113"/>
                  <a:gd name="T6" fmla="*/ 67 w 109"/>
                  <a:gd name="T7" fmla="*/ 0 h 113"/>
                  <a:gd name="T8" fmla="*/ 42 w 109"/>
                  <a:gd name="T9" fmla="*/ 0 h 113"/>
                  <a:gd name="T10" fmla="*/ 23 w 109"/>
                  <a:gd name="T11" fmla="*/ 10 h 113"/>
                  <a:gd name="T12" fmla="*/ 10 w 109"/>
                  <a:gd name="T13" fmla="*/ 23 h 113"/>
                  <a:gd name="T14" fmla="*/ 0 w 109"/>
                  <a:gd name="T15" fmla="*/ 43 h 113"/>
                  <a:gd name="T16" fmla="*/ 0 w 109"/>
                  <a:gd name="T17" fmla="*/ 67 h 113"/>
                  <a:gd name="T18" fmla="*/ 10 w 109"/>
                  <a:gd name="T19" fmla="*/ 86 h 113"/>
                  <a:gd name="T20" fmla="*/ 23 w 109"/>
                  <a:gd name="T21" fmla="*/ 102 h 113"/>
                  <a:gd name="T22" fmla="*/ 42 w 109"/>
                  <a:gd name="T23" fmla="*/ 109 h 113"/>
                  <a:gd name="T24" fmla="*/ 67 w 109"/>
                  <a:gd name="T25" fmla="*/ 109 h 113"/>
                  <a:gd name="T26" fmla="*/ 87 w 109"/>
                  <a:gd name="T27" fmla="*/ 102 h 113"/>
                  <a:gd name="T28" fmla="*/ 99 w 109"/>
                  <a:gd name="T29" fmla="*/ 86 h 113"/>
                  <a:gd name="T30" fmla="*/ 109 w 109"/>
                  <a:gd name="T31" fmla="*/ 67 h 113"/>
                  <a:gd name="T32" fmla="*/ 107 w 109"/>
                  <a:gd name="T33" fmla="*/ 46 h 113"/>
                  <a:gd name="T34" fmla="*/ 99 w 109"/>
                  <a:gd name="T35" fmla="*/ 27 h 113"/>
                  <a:gd name="T36" fmla="*/ 87 w 109"/>
                  <a:gd name="T37" fmla="*/ 10 h 113"/>
                  <a:gd name="T38" fmla="*/ 67 w 109"/>
                  <a:gd name="T39" fmla="*/ 3 h 113"/>
                  <a:gd name="T40" fmla="*/ 42 w 109"/>
                  <a:gd name="T41" fmla="*/ 3 h 113"/>
                  <a:gd name="T42" fmla="*/ 23 w 109"/>
                  <a:gd name="T43" fmla="*/ 10 h 113"/>
                  <a:gd name="T44" fmla="*/ 10 w 109"/>
                  <a:gd name="T45" fmla="*/ 27 h 113"/>
                  <a:gd name="T46" fmla="*/ 2 w 109"/>
                  <a:gd name="T47" fmla="*/ 46 h 113"/>
                  <a:gd name="T48" fmla="*/ 2 w 109"/>
                  <a:gd name="T49" fmla="*/ 67 h 113"/>
                  <a:gd name="T50" fmla="*/ 10 w 109"/>
                  <a:gd name="T51" fmla="*/ 86 h 113"/>
                  <a:gd name="T52" fmla="*/ 23 w 109"/>
                  <a:gd name="T53" fmla="*/ 100 h 113"/>
                  <a:gd name="T54" fmla="*/ 42 w 109"/>
                  <a:gd name="T55" fmla="*/ 109 h 113"/>
                  <a:gd name="T56" fmla="*/ 67 w 109"/>
                  <a:gd name="T57" fmla="*/ 109 h 113"/>
                  <a:gd name="T58" fmla="*/ 87 w 109"/>
                  <a:gd name="T59" fmla="*/ 100 h 113"/>
                  <a:gd name="T60" fmla="*/ 99 w 109"/>
                  <a:gd name="T61" fmla="*/ 86 h 113"/>
                  <a:gd name="T62" fmla="*/ 107 w 109"/>
                  <a:gd name="T63" fmla="*/ 6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113">
                    <a:moveTo>
                      <a:pt x="109" y="56"/>
                    </a:moveTo>
                    <a:lnTo>
                      <a:pt x="109" y="43"/>
                    </a:lnTo>
                    <a:lnTo>
                      <a:pt x="107" y="33"/>
                    </a:lnTo>
                    <a:lnTo>
                      <a:pt x="99" y="23"/>
                    </a:lnTo>
                    <a:lnTo>
                      <a:pt x="92" y="17"/>
                    </a:lnTo>
                    <a:lnTo>
                      <a:pt x="87" y="10"/>
                    </a:lnTo>
                    <a:lnTo>
                      <a:pt x="76" y="3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2" y="33"/>
                    </a:lnTo>
                    <a:lnTo>
                      <a:pt x="0" y="43"/>
                    </a:lnTo>
                    <a:lnTo>
                      <a:pt x="0" y="56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10" y="86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33" y="107"/>
                    </a:lnTo>
                    <a:lnTo>
                      <a:pt x="42" y="109"/>
                    </a:lnTo>
                    <a:lnTo>
                      <a:pt x="57" y="113"/>
                    </a:lnTo>
                    <a:lnTo>
                      <a:pt x="67" y="109"/>
                    </a:lnTo>
                    <a:lnTo>
                      <a:pt x="76" y="107"/>
                    </a:lnTo>
                    <a:lnTo>
                      <a:pt x="87" y="102"/>
                    </a:lnTo>
                    <a:lnTo>
                      <a:pt x="92" y="97"/>
                    </a:lnTo>
                    <a:lnTo>
                      <a:pt x="99" y="86"/>
                    </a:lnTo>
                    <a:lnTo>
                      <a:pt x="107" y="77"/>
                    </a:lnTo>
                    <a:lnTo>
                      <a:pt x="109" y="67"/>
                    </a:lnTo>
                    <a:lnTo>
                      <a:pt x="109" y="56"/>
                    </a:lnTo>
                    <a:lnTo>
                      <a:pt x="107" y="46"/>
                    </a:lnTo>
                    <a:lnTo>
                      <a:pt x="103" y="37"/>
                    </a:lnTo>
                    <a:lnTo>
                      <a:pt x="99" y="27"/>
                    </a:lnTo>
                    <a:lnTo>
                      <a:pt x="92" y="17"/>
                    </a:lnTo>
                    <a:lnTo>
                      <a:pt x="87" y="10"/>
                    </a:lnTo>
                    <a:lnTo>
                      <a:pt x="76" y="6"/>
                    </a:lnTo>
                    <a:lnTo>
                      <a:pt x="67" y="3"/>
                    </a:lnTo>
                    <a:lnTo>
                      <a:pt x="57" y="3"/>
                    </a:lnTo>
                    <a:lnTo>
                      <a:pt x="42" y="3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0" y="56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7" y="92"/>
                    </a:lnTo>
                    <a:lnTo>
                      <a:pt x="23" y="100"/>
                    </a:lnTo>
                    <a:lnTo>
                      <a:pt x="33" y="107"/>
                    </a:lnTo>
                    <a:lnTo>
                      <a:pt x="42" y="109"/>
                    </a:lnTo>
                    <a:lnTo>
                      <a:pt x="57" y="109"/>
                    </a:lnTo>
                    <a:lnTo>
                      <a:pt x="67" y="109"/>
                    </a:lnTo>
                    <a:lnTo>
                      <a:pt x="76" y="107"/>
                    </a:lnTo>
                    <a:lnTo>
                      <a:pt x="87" y="100"/>
                    </a:lnTo>
                    <a:lnTo>
                      <a:pt x="92" y="92"/>
                    </a:lnTo>
                    <a:lnTo>
                      <a:pt x="99" y="86"/>
                    </a:lnTo>
                    <a:lnTo>
                      <a:pt x="103" y="77"/>
                    </a:lnTo>
                    <a:lnTo>
                      <a:pt x="107" y="67"/>
                    </a:lnTo>
                    <a:lnTo>
                      <a:pt x="109" y="56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5" name="Freeform 1877">
                <a:extLst>
                  <a:ext uri="{FF2B5EF4-FFF2-40B4-BE49-F238E27FC236}">
                    <a16:creationId xmlns:a16="http://schemas.microsoft.com/office/drawing/2014/main" id="{F71F0C9B-845C-43D3-8EF5-946F038F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410"/>
                <a:ext cx="37" cy="35"/>
              </a:xfrm>
              <a:custGeom>
                <a:avLst/>
                <a:gdLst>
                  <a:gd name="T0" fmla="*/ 107 w 109"/>
                  <a:gd name="T1" fmla="*/ 43 h 106"/>
                  <a:gd name="T2" fmla="*/ 99 w 109"/>
                  <a:gd name="T3" fmla="*/ 24 h 106"/>
                  <a:gd name="T4" fmla="*/ 87 w 109"/>
                  <a:gd name="T5" fmla="*/ 7 h 106"/>
                  <a:gd name="T6" fmla="*/ 67 w 109"/>
                  <a:gd name="T7" fmla="*/ 0 h 106"/>
                  <a:gd name="T8" fmla="*/ 42 w 109"/>
                  <a:gd name="T9" fmla="*/ 0 h 106"/>
                  <a:gd name="T10" fmla="*/ 23 w 109"/>
                  <a:gd name="T11" fmla="*/ 7 h 106"/>
                  <a:gd name="T12" fmla="*/ 10 w 109"/>
                  <a:gd name="T13" fmla="*/ 24 h 106"/>
                  <a:gd name="T14" fmla="*/ 2 w 109"/>
                  <a:gd name="T15" fmla="*/ 43 h 106"/>
                  <a:gd name="T16" fmla="*/ 2 w 109"/>
                  <a:gd name="T17" fmla="*/ 64 h 106"/>
                  <a:gd name="T18" fmla="*/ 10 w 109"/>
                  <a:gd name="T19" fmla="*/ 83 h 106"/>
                  <a:gd name="T20" fmla="*/ 23 w 109"/>
                  <a:gd name="T21" fmla="*/ 97 h 106"/>
                  <a:gd name="T22" fmla="*/ 42 w 109"/>
                  <a:gd name="T23" fmla="*/ 106 h 106"/>
                  <a:gd name="T24" fmla="*/ 67 w 109"/>
                  <a:gd name="T25" fmla="*/ 106 h 106"/>
                  <a:gd name="T26" fmla="*/ 87 w 109"/>
                  <a:gd name="T27" fmla="*/ 97 h 106"/>
                  <a:gd name="T28" fmla="*/ 99 w 109"/>
                  <a:gd name="T29" fmla="*/ 83 h 106"/>
                  <a:gd name="T30" fmla="*/ 107 w 109"/>
                  <a:gd name="T31" fmla="*/ 64 h 106"/>
                  <a:gd name="T32" fmla="*/ 107 w 109"/>
                  <a:gd name="T33" fmla="*/ 53 h 106"/>
                  <a:gd name="T34" fmla="*/ 103 w 109"/>
                  <a:gd name="T35" fmla="*/ 34 h 106"/>
                  <a:gd name="T36" fmla="*/ 90 w 109"/>
                  <a:gd name="T37" fmla="*/ 17 h 106"/>
                  <a:gd name="T38" fmla="*/ 76 w 109"/>
                  <a:gd name="T39" fmla="*/ 7 h 106"/>
                  <a:gd name="T40" fmla="*/ 57 w 109"/>
                  <a:gd name="T41" fmla="*/ 0 h 106"/>
                  <a:gd name="T42" fmla="*/ 33 w 109"/>
                  <a:gd name="T43" fmla="*/ 7 h 106"/>
                  <a:gd name="T44" fmla="*/ 19 w 109"/>
                  <a:gd name="T45" fmla="*/ 17 h 106"/>
                  <a:gd name="T46" fmla="*/ 6 w 109"/>
                  <a:gd name="T47" fmla="*/ 34 h 106"/>
                  <a:gd name="T48" fmla="*/ 2 w 109"/>
                  <a:gd name="T49" fmla="*/ 53 h 106"/>
                  <a:gd name="T50" fmla="*/ 6 w 109"/>
                  <a:gd name="T51" fmla="*/ 74 h 106"/>
                  <a:gd name="T52" fmla="*/ 19 w 109"/>
                  <a:gd name="T53" fmla="*/ 89 h 106"/>
                  <a:gd name="T54" fmla="*/ 33 w 109"/>
                  <a:gd name="T55" fmla="*/ 99 h 106"/>
                  <a:gd name="T56" fmla="*/ 57 w 109"/>
                  <a:gd name="T57" fmla="*/ 104 h 106"/>
                  <a:gd name="T58" fmla="*/ 76 w 109"/>
                  <a:gd name="T59" fmla="*/ 99 h 106"/>
                  <a:gd name="T60" fmla="*/ 90 w 109"/>
                  <a:gd name="T61" fmla="*/ 89 h 106"/>
                  <a:gd name="T62" fmla="*/ 103 w 109"/>
                  <a:gd name="T63" fmla="*/ 74 h 106"/>
                  <a:gd name="T64" fmla="*/ 107 w 109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6">
                    <a:moveTo>
                      <a:pt x="109" y="53"/>
                    </a:moveTo>
                    <a:lnTo>
                      <a:pt x="107" y="43"/>
                    </a:lnTo>
                    <a:lnTo>
                      <a:pt x="103" y="34"/>
                    </a:lnTo>
                    <a:lnTo>
                      <a:pt x="99" y="24"/>
                    </a:lnTo>
                    <a:lnTo>
                      <a:pt x="92" y="14"/>
                    </a:lnTo>
                    <a:lnTo>
                      <a:pt x="87" y="7"/>
                    </a:lnTo>
                    <a:lnTo>
                      <a:pt x="76" y="3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23" y="7"/>
                    </a:lnTo>
                    <a:lnTo>
                      <a:pt x="17" y="14"/>
                    </a:lnTo>
                    <a:lnTo>
                      <a:pt x="10" y="24"/>
                    </a:lnTo>
                    <a:lnTo>
                      <a:pt x="6" y="34"/>
                    </a:lnTo>
                    <a:lnTo>
                      <a:pt x="2" y="43"/>
                    </a:lnTo>
                    <a:lnTo>
                      <a:pt x="0" y="53"/>
                    </a:lnTo>
                    <a:lnTo>
                      <a:pt x="2" y="64"/>
                    </a:lnTo>
                    <a:lnTo>
                      <a:pt x="6" y="74"/>
                    </a:lnTo>
                    <a:lnTo>
                      <a:pt x="10" y="83"/>
                    </a:lnTo>
                    <a:lnTo>
                      <a:pt x="17" y="89"/>
                    </a:lnTo>
                    <a:lnTo>
                      <a:pt x="23" y="97"/>
                    </a:lnTo>
                    <a:lnTo>
                      <a:pt x="33" y="104"/>
                    </a:lnTo>
                    <a:lnTo>
                      <a:pt x="42" y="106"/>
                    </a:lnTo>
                    <a:lnTo>
                      <a:pt x="57" y="106"/>
                    </a:lnTo>
                    <a:lnTo>
                      <a:pt x="67" y="106"/>
                    </a:lnTo>
                    <a:lnTo>
                      <a:pt x="76" y="104"/>
                    </a:lnTo>
                    <a:lnTo>
                      <a:pt x="87" y="97"/>
                    </a:lnTo>
                    <a:lnTo>
                      <a:pt x="92" y="89"/>
                    </a:lnTo>
                    <a:lnTo>
                      <a:pt x="99" y="83"/>
                    </a:lnTo>
                    <a:lnTo>
                      <a:pt x="103" y="74"/>
                    </a:lnTo>
                    <a:lnTo>
                      <a:pt x="107" y="64"/>
                    </a:lnTo>
                    <a:lnTo>
                      <a:pt x="109" y="53"/>
                    </a:lnTo>
                    <a:lnTo>
                      <a:pt x="107" y="53"/>
                    </a:lnTo>
                    <a:lnTo>
                      <a:pt x="107" y="43"/>
                    </a:lnTo>
                    <a:lnTo>
                      <a:pt x="103" y="34"/>
                    </a:lnTo>
                    <a:lnTo>
                      <a:pt x="97" y="24"/>
                    </a:lnTo>
                    <a:lnTo>
                      <a:pt x="90" y="17"/>
                    </a:lnTo>
                    <a:lnTo>
                      <a:pt x="82" y="9"/>
                    </a:lnTo>
                    <a:lnTo>
                      <a:pt x="76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2" y="3"/>
                    </a:lnTo>
                    <a:lnTo>
                      <a:pt x="33" y="7"/>
                    </a:lnTo>
                    <a:lnTo>
                      <a:pt x="27" y="9"/>
                    </a:lnTo>
                    <a:lnTo>
                      <a:pt x="19" y="17"/>
                    </a:lnTo>
                    <a:lnTo>
                      <a:pt x="13" y="24"/>
                    </a:lnTo>
                    <a:lnTo>
                      <a:pt x="6" y="34"/>
                    </a:lnTo>
                    <a:lnTo>
                      <a:pt x="2" y="43"/>
                    </a:lnTo>
                    <a:lnTo>
                      <a:pt x="2" y="53"/>
                    </a:lnTo>
                    <a:lnTo>
                      <a:pt x="2" y="64"/>
                    </a:lnTo>
                    <a:lnTo>
                      <a:pt x="6" y="74"/>
                    </a:lnTo>
                    <a:lnTo>
                      <a:pt x="13" y="83"/>
                    </a:lnTo>
                    <a:lnTo>
                      <a:pt x="19" y="89"/>
                    </a:lnTo>
                    <a:lnTo>
                      <a:pt x="27" y="97"/>
                    </a:lnTo>
                    <a:lnTo>
                      <a:pt x="33" y="99"/>
                    </a:lnTo>
                    <a:lnTo>
                      <a:pt x="42" y="104"/>
                    </a:lnTo>
                    <a:lnTo>
                      <a:pt x="57" y="104"/>
                    </a:lnTo>
                    <a:lnTo>
                      <a:pt x="67" y="104"/>
                    </a:lnTo>
                    <a:lnTo>
                      <a:pt x="76" y="99"/>
                    </a:lnTo>
                    <a:lnTo>
                      <a:pt x="82" y="97"/>
                    </a:lnTo>
                    <a:lnTo>
                      <a:pt x="90" y="89"/>
                    </a:lnTo>
                    <a:lnTo>
                      <a:pt x="97" y="83"/>
                    </a:lnTo>
                    <a:lnTo>
                      <a:pt x="103" y="74"/>
                    </a:lnTo>
                    <a:lnTo>
                      <a:pt x="107" y="64"/>
                    </a:lnTo>
                    <a:lnTo>
                      <a:pt x="107" y="53"/>
                    </a:lnTo>
                    <a:lnTo>
                      <a:pt x="109" y="53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6" name="Freeform 1878">
                <a:extLst>
                  <a:ext uri="{FF2B5EF4-FFF2-40B4-BE49-F238E27FC236}">
                    <a16:creationId xmlns:a16="http://schemas.microsoft.com/office/drawing/2014/main" id="{6759C0C2-EAFF-486B-99CE-82A8627F0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410"/>
                <a:ext cx="35" cy="35"/>
              </a:xfrm>
              <a:custGeom>
                <a:avLst/>
                <a:gdLst>
                  <a:gd name="T0" fmla="*/ 105 w 105"/>
                  <a:gd name="T1" fmla="*/ 43 h 104"/>
                  <a:gd name="T2" fmla="*/ 95 w 105"/>
                  <a:gd name="T3" fmla="*/ 24 h 104"/>
                  <a:gd name="T4" fmla="*/ 80 w 105"/>
                  <a:gd name="T5" fmla="*/ 10 h 104"/>
                  <a:gd name="T6" fmla="*/ 65 w 105"/>
                  <a:gd name="T7" fmla="*/ 3 h 104"/>
                  <a:gd name="T8" fmla="*/ 40 w 105"/>
                  <a:gd name="T9" fmla="*/ 3 h 104"/>
                  <a:gd name="T10" fmla="*/ 25 w 105"/>
                  <a:gd name="T11" fmla="*/ 10 h 104"/>
                  <a:gd name="T12" fmla="*/ 11 w 105"/>
                  <a:gd name="T13" fmla="*/ 24 h 104"/>
                  <a:gd name="T14" fmla="*/ 0 w 105"/>
                  <a:gd name="T15" fmla="*/ 43 h 104"/>
                  <a:gd name="T16" fmla="*/ 0 w 105"/>
                  <a:gd name="T17" fmla="*/ 64 h 104"/>
                  <a:gd name="T18" fmla="*/ 11 w 105"/>
                  <a:gd name="T19" fmla="*/ 83 h 104"/>
                  <a:gd name="T20" fmla="*/ 25 w 105"/>
                  <a:gd name="T21" fmla="*/ 97 h 104"/>
                  <a:gd name="T22" fmla="*/ 40 w 105"/>
                  <a:gd name="T23" fmla="*/ 104 h 104"/>
                  <a:gd name="T24" fmla="*/ 65 w 105"/>
                  <a:gd name="T25" fmla="*/ 104 h 104"/>
                  <a:gd name="T26" fmla="*/ 80 w 105"/>
                  <a:gd name="T27" fmla="*/ 97 h 104"/>
                  <a:gd name="T28" fmla="*/ 95 w 105"/>
                  <a:gd name="T29" fmla="*/ 83 h 104"/>
                  <a:gd name="T30" fmla="*/ 105 w 105"/>
                  <a:gd name="T31" fmla="*/ 64 h 104"/>
                  <a:gd name="T32" fmla="*/ 101 w 105"/>
                  <a:gd name="T33" fmla="*/ 54 h 104"/>
                  <a:gd name="T34" fmla="*/ 97 w 105"/>
                  <a:gd name="T35" fmla="*/ 34 h 104"/>
                  <a:gd name="T36" fmla="*/ 88 w 105"/>
                  <a:gd name="T37" fmla="*/ 17 h 104"/>
                  <a:gd name="T38" fmla="*/ 71 w 105"/>
                  <a:gd name="T39" fmla="*/ 7 h 104"/>
                  <a:gd name="T40" fmla="*/ 55 w 105"/>
                  <a:gd name="T41" fmla="*/ 3 h 104"/>
                  <a:gd name="T42" fmla="*/ 34 w 105"/>
                  <a:gd name="T43" fmla="*/ 7 h 104"/>
                  <a:gd name="T44" fmla="*/ 17 w 105"/>
                  <a:gd name="T45" fmla="*/ 17 h 104"/>
                  <a:gd name="T46" fmla="*/ 8 w 105"/>
                  <a:gd name="T47" fmla="*/ 34 h 104"/>
                  <a:gd name="T48" fmla="*/ 4 w 105"/>
                  <a:gd name="T49" fmla="*/ 54 h 104"/>
                  <a:gd name="T50" fmla="*/ 8 w 105"/>
                  <a:gd name="T51" fmla="*/ 74 h 104"/>
                  <a:gd name="T52" fmla="*/ 17 w 105"/>
                  <a:gd name="T53" fmla="*/ 87 h 104"/>
                  <a:gd name="T54" fmla="*/ 34 w 105"/>
                  <a:gd name="T55" fmla="*/ 100 h 104"/>
                  <a:gd name="T56" fmla="*/ 55 w 105"/>
                  <a:gd name="T57" fmla="*/ 104 h 104"/>
                  <a:gd name="T58" fmla="*/ 71 w 105"/>
                  <a:gd name="T59" fmla="*/ 100 h 104"/>
                  <a:gd name="T60" fmla="*/ 88 w 105"/>
                  <a:gd name="T61" fmla="*/ 87 h 104"/>
                  <a:gd name="T62" fmla="*/ 97 w 105"/>
                  <a:gd name="T63" fmla="*/ 74 h 104"/>
                  <a:gd name="T64" fmla="*/ 101 w 105"/>
                  <a:gd name="T65" fmla="*/ 5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5" h="104">
                    <a:moveTo>
                      <a:pt x="105" y="54"/>
                    </a:moveTo>
                    <a:lnTo>
                      <a:pt x="105" y="43"/>
                    </a:lnTo>
                    <a:lnTo>
                      <a:pt x="101" y="34"/>
                    </a:lnTo>
                    <a:lnTo>
                      <a:pt x="95" y="24"/>
                    </a:lnTo>
                    <a:lnTo>
                      <a:pt x="88" y="17"/>
                    </a:lnTo>
                    <a:lnTo>
                      <a:pt x="80" y="10"/>
                    </a:lnTo>
                    <a:lnTo>
                      <a:pt x="74" y="7"/>
                    </a:lnTo>
                    <a:lnTo>
                      <a:pt x="65" y="3"/>
                    </a:lnTo>
                    <a:lnTo>
                      <a:pt x="55" y="0"/>
                    </a:lnTo>
                    <a:lnTo>
                      <a:pt x="40" y="3"/>
                    </a:lnTo>
                    <a:lnTo>
                      <a:pt x="31" y="7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5" y="97"/>
                    </a:lnTo>
                    <a:lnTo>
                      <a:pt x="31" y="100"/>
                    </a:lnTo>
                    <a:lnTo>
                      <a:pt x="40" y="104"/>
                    </a:lnTo>
                    <a:lnTo>
                      <a:pt x="55" y="104"/>
                    </a:lnTo>
                    <a:lnTo>
                      <a:pt x="65" y="104"/>
                    </a:lnTo>
                    <a:lnTo>
                      <a:pt x="74" y="100"/>
                    </a:lnTo>
                    <a:lnTo>
                      <a:pt x="80" y="97"/>
                    </a:lnTo>
                    <a:lnTo>
                      <a:pt x="88" y="89"/>
                    </a:lnTo>
                    <a:lnTo>
                      <a:pt x="95" y="83"/>
                    </a:lnTo>
                    <a:lnTo>
                      <a:pt x="101" y="74"/>
                    </a:lnTo>
                    <a:lnTo>
                      <a:pt x="105" y="64"/>
                    </a:lnTo>
                    <a:lnTo>
                      <a:pt x="105" y="54"/>
                    </a:lnTo>
                    <a:lnTo>
                      <a:pt x="101" y="54"/>
                    </a:lnTo>
                    <a:lnTo>
                      <a:pt x="101" y="43"/>
                    </a:lnTo>
                    <a:lnTo>
                      <a:pt x="97" y="34"/>
                    </a:lnTo>
                    <a:lnTo>
                      <a:pt x="95" y="27"/>
                    </a:lnTo>
                    <a:lnTo>
                      <a:pt x="88" y="17"/>
                    </a:lnTo>
                    <a:lnTo>
                      <a:pt x="80" y="10"/>
                    </a:lnTo>
                    <a:lnTo>
                      <a:pt x="71" y="7"/>
                    </a:lnTo>
                    <a:lnTo>
                      <a:pt x="65" y="3"/>
                    </a:lnTo>
                    <a:lnTo>
                      <a:pt x="55" y="3"/>
                    </a:lnTo>
                    <a:lnTo>
                      <a:pt x="44" y="3"/>
                    </a:lnTo>
                    <a:lnTo>
                      <a:pt x="34" y="7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8" y="34"/>
                    </a:lnTo>
                    <a:lnTo>
                      <a:pt x="4" y="43"/>
                    </a:lnTo>
                    <a:lnTo>
                      <a:pt x="4" y="54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1" y="80"/>
                    </a:lnTo>
                    <a:lnTo>
                      <a:pt x="17" y="87"/>
                    </a:lnTo>
                    <a:lnTo>
                      <a:pt x="25" y="94"/>
                    </a:lnTo>
                    <a:lnTo>
                      <a:pt x="34" y="100"/>
                    </a:lnTo>
                    <a:lnTo>
                      <a:pt x="44" y="100"/>
                    </a:lnTo>
                    <a:lnTo>
                      <a:pt x="55" y="104"/>
                    </a:lnTo>
                    <a:lnTo>
                      <a:pt x="65" y="100"/>
                    </a:lnTo>
                    <a:lnTo>
                      <a:pt x="71" y="100"/>
                    </a:lnTo>
                    <a:lnTo>
                      <a:pt x="80" y="94"/>
                    </a:lnTo>
                    <a:lnTo>
                      <a:pt x="88" y="87"/>
                    </a:lnTo>
                    <a:lnTo>
                      <a:pt x="95" y="80"/>
                    </a:lnTo>
                    <a:lnTo>
                      <a:pt x="97" y="74"/>
                    </a:lnTo>
                    <a:lnTo>
                      <a:pt x="101" y="64"/>
                    </a:lnTo>
                    <a:lnTo>
                      <a:pt x="101" y="54"/>
                    </a:lnTo>
                    <a:lnTo>
                      <a:pt x="105" y="54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7" name="Freeform 1879">
                <a:extLst>
                  <a:ext uri="{FF2B5EF4-FFF2-40B4-BE49-F238E27FC236}">
                    <a16:creationId xmlns:a16="http://schemas.microsoft.com/office/drawing/2014/main" id="{5D21FFD0-F63A-42FE-BA2B-5489FF7DD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411"/>
                <a:ext cx="33" cy="34"/>
              </a:xfrm>
              <a:custGeom>
                <a:avLst/>
                <a:gdLst>
                  <a:gd name="T0" fmla="*/ 97 w 97"/>
                  <a:gd name="T1" fmla="*/ 40 h 100"/>
                  <a:gd name="T2" fmla="*/ 91 w 97"/>
                  <a:gd name="T3" fmla="*/ 24 h 100"/>
                  <a:gd name="T4" fmla="*/ 76 w 97"/>
                  <a:gd name="T5" fmla="*/ 7 h 100"/>
                  <a:gd name="T6" fmla="*/ 61 w 97"/>
                  <a:gd name="T7" fmla="*/ 0 h 100"/>
                  <a:gd name="T8" fmla="*/ 40 w 97"/>
                  <a:gd name="T9" fmla="*/ 0 h 100"/>
                  <a:gd name="T10" fmla="*/ 21 w 97"/>
                  <a:gd name="T11" fmla="*/ 7 h 100"/>
                  <a:gd name="T12" fmla="*/ 7 w 97"/>
                  <a:gd name="T13" fmla="*/ 24 h 100"/>
                  <a:gd name="T14" fmla="*/ 0 w 97"/>
                  <a:gd name="T15" fmla="*/ 40 h 100"/>
                  <a:gd name="T16" fmla="*/ 0 w 97"/>
                  <a:gd name="T17" fmla="*/ 60 h 100"/>
                  <a:gd name="T18" fmla="*/ 7 w 97"/>
                  <a:gd name="T19" fmla="*/ 76 h 100"/>
                  <a:gd name="T20" fmla="*/ 21 w 97"/>
                  <a:gd name="T21" fmla="*/ 90 h 100"/>
                  <a:gd name="T22" fmla="*/ 40 w 97"/>
                  <a:gd name="T23" fmla="*/ 96 h 100"/>
                  <a:gd name="T24" fmla="*/ 61 w 97"/>
                  <a:gd name="T25" fmla="*/ 96 h 100"/>
                  <a:gd name="T26" fmla="*/ 76 w 97"/>
                  <a:gd name="T27" fmla="*/ 90 h 100"/>
                  <a:gd name="T28" fmla="*/ 91 w 97"/>
                  <a:gd name="T29" fmla="*/ 76 h 100"/>
                  <a:gd name="T30" fmla="*/ 97 w 97"/>
                  <a:gd name="T31" fmla="*/ 60 h 100"/>
                  <a:gd name="T32" fmla="*/ 97 w 97"/>
                  <a:gd name="T33" fmla="*/ 40 h 100"/>
                  <a:gd name="T34" fmla="*/ 86 w 97"/>
                  <a:gd name="T35" fmla="*/ 24 h 100"/>
                  <a:gd name="T36" fmla="*/ 76 w 97"/>
                  <a:gd name="T37" fmla="*/ 10 h 100"/>
                  <a:gd name="T38" fmla="*/ 57 w 97"/>
                  <a:gd name="T39" fmla="*/ 3 h 100"/>
                  <a:gd name="T40" fmla="*/ 40 w 97"/>
                  <a:gd name="T41" fmla="*/ 3 h 100"/>
                  <a:gd name="T42" fmla="*/ 23 w 97"/>
                  <a:gd name="T43" fmla="*/ 10 h 100"/>
                  <a:gd name="T44" fmla="*/ 11 w 97"/>
                  <a:gd name="T45" fmla="*/ 24 h 100"/>
                  <a:gd name="T46" fmla="*/ 4 w 97"/>
                  <a:gd name="T47" fmla="*/ 40 h 100"/>
                  <a:gd name="T48" fmla="*/ 4 w 97"/>
                  <a:gd name="T49" fmla="*/ 60 h 100"/>
                  <a:gd name="T50" fmla="*/ 11 w 97"/>
                  <a:gd name="T51" fmla="*/ 76 h 100"/>
                  <a:gd name="T52" fmla="*/ 23 w 97"/>
                  <a:gd name="T53" fmla="*/ 90 h 100"/>
                  <a:gd name="T54" fmla="*/ 40 w 97"/>
                  <a:gd name="T55" fmla="*/ 96 h 100"/>
                  <a:gd name="T56" fmla="*/ 57 w 97"/>
                  <a:gd name="T57" fmla="*/ 96 h 100"/>
                  <a:gd name="T58" fmla="*/ 76 w 97"/>
                  <a:gd name="T59" fmla="*/ 90 h 100"/>
                  <a:gd name="T60" fmla="*/ 86 w 97"/>
                  <a:gd name="T61" fmla="*/ 76 h 100"/>
                  <a:gd name="T62" fmla="*/ 97 w 97"/>
                  <a:gd name="T63" fmla="*/ 6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00">
                    <a:moveTo>
                      <a:pt x="97" y="50"/>
                    </a:moveTo>
                    <a:lnTo>
                      <a:pt x="97" y="40"/>
                    </a:lnTo>
                    <a:lnTo>
                      <a:pt x="93" y="31"/>
                    </a:lnTo>
                    <a:lnTo>
                      <a:pt x="91" y="24"/>
                    </a:lnTo>
                    <a:lnTo>
                      <a:pt x="84" y="14"/>
                    </a:lnTo>
                    <a:lnTo>
                      <a:pt x="76" y="7"/>
                    </a:lnTo>
                    <a:lnTo>
                      <a:pt x="67" y="3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4"/>
                    </a:lnTo>
                    <a:lnTo>
                      <a:pt x="7" y="24"/>
                    </a:lnTo>
                    <a:lnTo>
                      <a:pt x="4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4" y="71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1" y="90"/>
                    </a:lnTo>
                    <a:lnTo>
                      <a:pt x="30" y="96"/>
                    </a:lnTo>
                    <a:lnTo>
                      <a:pt x="40" y="96"/>
                    </a:lnTo>
                    <a:lnTo>
                      <a:pt x="51" y="100"/>
                    </a:lnTo>
                    <a:lnTo>
                      <a:pt x="61" y="96"/>
                    </a:lnTo>
                    <a:lnTo>
                      <a:pt x="67" y="96"/>
                    </a:lnTo>
                    <a:lnTo>
                      <a:pt x="76" y="90"/>
                    </a:lnTo>
                    <a:lnTo>
                      <a:pt x="84" y="83"/>
                    </a:lnTo>
                    <a:lnTo>
                      <a:pt x="91" y="76"/>
                    </a:lnTo>
                    <a:lnTo>
                      <a:pt x="93" y="71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7" y="40"/>
                    </a:lnTo>
                    <a:lnTo>
                      <a:pt x="93" y="31"/>
                    </a:lnTo>
                    <a:lnTo>
                      <a:pt x="86" y="24"/>
                    </a:lnTo>
                    <a:lnTo>
                      <a:pt x="84" y="16"/>
                    </a:lnTo>
                    <a:lnTo>
                      <a:pt x="76" y="10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51" y="3"/>
                    </a:lnTo>
                    <a:lnTo>
                      <a:pt x="40" y="3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3" y="16"/>
                    </a:lnTo>
                    <a:lnTo>
                      <a:pt x="11" y="24"/>
                    </a:lnTo>
                    <a:lnTo>
                      <a:pt x="4" y="31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4" y="60"/>
                    </a:lnTo>
                    <a:lnTo>
                      <a:pt x="4" y="66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23" y="90"/>
                    </a:lnTo>
                    <a:lnTo>
                      <a:pt x="30" y="94"/>
                    </a:lnTo>
                    <a:lnTo>
                      <a:pt x="40" y="96"/>
                    </a:lnTo>
                    <a:lnTo>
                      <a:pt x="51" y="96"/>
                    </a:lnTo>
                    <a:lnTo>
                      <a:pt x="57" y="96"/>
                    </a:lnTo>
                    <a:lnTo>
                      <a:pt x="67" y="94"/>
                    </a:lnTo>
                    <a:lnTo>
                      <a:pt x="76" y="90"/>
                    </a:lnTo>
                    <a:lnTo>
                      <a:pt x="84" y="83"/>
                    </a:lnTo>
                    <a:lnTo>
                      <a:pt x="86" y="76"/>
                    </a:lnTo>
                    <a:lnTo>
                      <a:pt x="93" y="66"/>
                    </a:lnTo>
                    <a:lnTo>
                      <a:pt x="97" y="6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8" name="Freeform 1880">
                <a:extLst>
                  <a:ext uri="{FF2B5EF4-FFF2-40B4-BE49-F238E27FC236}">
                    <a16:creationId xmlns:a16="http://schemas.microsoft.com/office/drawing/2014/main" id="{F37C4C72-0282-4684-92C3-6AED0738C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412"/>
                <a:ext cx="33" cy="31"/>
              </a:xfrm>
              <a:custGeom>
                <a:avLst/>
                <a:gdLst>
                  <a:gd name="T0" fmla="*/ 97 w 97"/>
                  <a:gd name="T1" fmla="*/ 36 h 92"/>
                  <a:gd name="T2" fmla="*/ 86 w 97"/>
                  <a:gd name="T3" fmla="*/ 19 h 92"/>
                  <a:gd name="T4" fmla="*/ 76 w 97"/>
                  <a:gd name="T5" fmla="*/ 7 h 92"/>
                  <a:gd name="T6" fmla="*/ 57 w 97"/>
                  <a:gd name="T7" fmla="*/ 0 h 92"/>
                  <a:gd name="T8" fmla="*/ 40 w 97"/>
                  <a:gd name="T9" fmla="*/ 0 h 92"/>
                  <a:gd name="T10" fmla="*/ 23 w 97"/>
                  <a:gd name="T11" fmla="*/ 7 h 92"/>
                  <a:gd name="T12" fmla="*/ 11 w 97"/>
                  <a:gd name="T13" fmla="*/ 19 h 92"/>
                  <a:gd name="T14" fmla="*/ 4 w 97"/>
                  <a:gd name="T15" fmla="*/ 36 h 92"/>
                  <a:gd name="T16" fmla="*/ 4 w 97"/>
                  <a:gd name="T17" fmla="*/ 57 h 92"/>
                  <a:gd name="T18" fmla="*/ 11 w 97"/>
                  <a:gd name="T19" fmla="*/ 73 h 92"/>
                  <a:gd name="T20" fmla="*/ 23 w 97"/>
                  <a:gd name="T21" fmla="*/ 87 h 92"/>
                  <a:gd name="T22" fmla="*/ 40 w 97"/>
                  <a:gd name="T23" fmla="*/ 92 h 92"/>
                  <a:gd name="T24" fmla="*/ 57 w 97"/>
                  <a:gd name="T25" fmla="*/ 92 h 92"/>
                  <a:gd name="T26" fmla="*/ 76 w 97"/>
                  <a:gd name="T27" fmla="*/ 87 h 92"/>
                  <a:gd name="T28" fmla="*/ 86 w 97"/>
                  <a:gd name="T29" fmla="*/ 73 h 92"/>
                  <a:gd name="T30" fmla="*/ 97 w 97"/>
                  <a:gd name="T31" fmla="*/ 57 h 92"/>
                  <a:gd name="T32" fmla="*/ 93 w 97"/>
                  <a:gd name="T33" fmla="*/ 46 h 92"/>
                  <a:gd name="T34" fmla="*/ 91 w 97"/>
                  <a:gd name="T35" fmla="*/ 30 h 92"/>
                  <a:gd name="T36" fmla="*/ 81 w 97"/>
                  <a:gd name="T37" fmla="*/ 13 h 92"/>
                  <a:gd name="T38" fmla="*/ 67 w 97"/>
                  <a:gd name="T39" fmla="*/ 2 h 92"/>
                  <a:gd name="T40" fmla="*/ 51 w 97"/>
                  <a:gd name="T41" fmla="*/ 0 h 92"/>
                  <a:gd name="T42" fmla="*/ 30 w 97"/>
                  <a:gd name="T43" fmla="*/ 2 h 92"/>
                  <a:gd name="T44" fmla="*/ 17 w 97"/>
                  <a:gd name="T45" fmla="*/ 13 h 92"/>
                  <a:gd name="T46" fmla="*/ 7 w 97"/>
                  <a:gd name="T47" fmla="*/ 30 h 92"/>
                  <a:gd name="T48" fmla="*/ 4 w 97"/>
                  <a:gd name="T49" fmla="*/ 46 h 92"/>
                  <a:gd name="T50" fmla="*/ 7 w 97"/>
                  <a:gd name="T51" fmla="*/ 63 h 92"/>
                  <a:gd name="T52" fmla="*/ 17 w 97"/>
                  <a:gd name="T53" fmla="*/ 80 h 92"/>
                  <a:gd name="T54" fmla="*/ 30 w 97"/>
                  <a:gd name="T55" fmla="*/ 87 h 92"/>
                  <a:gd name="T56" fmla="*/ 51 w 97"/>
                  <a:gd name="T57" fmla="*/ 92 h 92"/>
                  <a:gd name="T58" fmla="*/ 67 w 97"/>
                  <a:gd name="T59" fmla="*/ 87 h 92"/>
                  <a:gd name="T60" fmla="*/ 81 w 97"/>
                  <a:gd name="T61" fmla="*/ 80 h 92"/>
                  <a:gd name="T62" fmla="*/ 91 w 97"/>
                  <a:gd name="T63" fmla="*/ 63 h 92"/>
                  <a:gd name="T64" fmla="*/ 93 w 97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2">
                    <a:moveTo>
                      <a:pt x="97" y="46"/>
                    </a:moveTo>
                    <a:lnTo>
                      <a:pt x="97" y="36"/>
                    </a:lnTo>
                    <a:lnTo>
                      <a:pt x="93" y="27"/>
                    </a:lnTo>
                    <a:lnTo>
                      <a:pt x="86" y="19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3" y="7"/>
                    </a:lnTo>
                    <a:lnTo>
                      <a:pt x="13" y="13"/>
                    </a:lnTo>
                    <a:lnTo>
                      <a:pt x="11" y="19"/>
                    </a:lnTo>
                    <a:lnTo>
                      <a:pt x="4" y="27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7"/>
                    </a:lnTo>
                    <a:lnTo>
                      <a:pt x="4" y="63"/>
                    </a:lnTo>
                    <a:lnTo>
                      <a:pt x="11" y="73"/>
                    </a:lnTo>
                    <a:lnTo>
                      <a:pt x="13" y="80"/>
                    </a:lnTo>
                    <a:lnTo>
                      <a:pt x="23" y="87"/>
                    </a:lnTo>
                    <a:lnTo>
                      <a:pt x="30" y="90"/>
                    </a:lnTo>
                    <a:lnTo>
                      <a:pt x="40" y="92"/>
                    </a:lnTo>
                    <a:lnTo>
                      <a:pt x="51" y="92"/>
                    </a:lnTo>
                    <a:lnTo>
                      <a:pt x="57" y="92"/>
                    </a:lnTo>
                    <a:lnTo>
                      <a:pt x="67" y="90"/>
                    </a:lnTo>
                    <a:lnTo>
                      <a:pt x="76" y="87"/>
                    </a:lnTo>
                    <a:lnTo>
                      <a:pt x="84" y="80"/>
                    </a:lnTo>
                    <a:lnTo>
                      <a:pt x="86" y="73"/>
                    </a:lnTo>
                    <a:lnTo>
                      <a:pt x="93" y="63"/>
                    </a:lnTo>
                    <a:lnTo>
                      <a:pt x="97" y="57"/>
                    </a:lnTo>
                    <a:lnTo>
                      <a:pt x="97" y="46"/>
                    </a:lnTo>
                    <a:lnTo>
                      <a:pt x="93" y="46"/>
                    </a:lnTo>
                    <a:lnTo>
                      <a:pt x="93" y="36"/>
                    </a:lnTo>
                    <a:lnTo>
                      <a:pt x="91" y="30"/>
                    </a:lnTo>
                    <a:lnTo>
                      <a:pt x="86" y="19"/>
                    </a:lnTo>
                    <a:lnTo>
                      <a:pt x="81" y="13"/>
                    </a:lnTo>
                    <a:lnTo>
                      <a:pt x="74" y="10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3" y="10"/>
                    </a:lnTo>
                    <a:lnTo>
                      <a:pt x="17" y="13"/>
                    </a:lnTo>
                    <a:lnTo>
                      <a:pt x="11" y="19"/>
                    </a:lnTo>
                    <a:lnTo>
                      <a:pt x="7" y="30"/>
                    </a:lnTo>
                    <a:lnTo>
                      <a:pt x="4" y="36"/>
                    </a:lnTo>
                    <a:lnTo>
                      <a:pt x="4" y="46"/>
                    </a:lnTo>
                    <a:lnTo>
                      <a:pt x="4" y="57"/>
                    </a:lnTo>
                    <a:lnTo>
                      <a:pt x="7" y="63"/>
                    </a:lnTo>
                    <a:lnTo>
                      <a:pt x="11" y="69"/>
                    </a:lnTo>
                    <a:lnTo>
                      <a:pt x="17" y="80"/>
                    </a:lnTo>
                    <a:lnTo>
                      <a:pt x="23" y="82"/>
                    </a:lnTo>
                    <a:lnTo>
                      <a:pt x="30" y="87"/>
                    </a:lnTo>
                    <a:lnTo>
                      <a:pt x="40" y="90"/>
                    </a:lnTo>
                    <a:lnTo>
                      <a:pt x="51" y="92"/>
                    </a:lnTo>
                    <a:lnTo>
                      <a:pt x="57" y="90"/>
                    </a:lnTo>
                    <a:lnTo>
                      <a:pt x="67" y="87"/>
                    </a:lnTo>
                    <a:lnTo>
                      <a:pt x="74" y="82"/>
                    </a:lnTo>
                    <a:lnTo>
                      <a:pt x="81" y="80"/>
                    </a:lnTo>
                    <a:lnTo>
                      <a:pt x="86" y="69"/>
                    </a:lnTo>
                    <a:lnTo>
                      <a:pt x="91" y="63"/>
                    </a:lnTo>
                    <a:lnTo>
                      <a:pt x="93" y="57"/>
                    </a:lnTo>
                    <a:lnTo>
                      <a:pt x="93" y="46"/>
                    </a:lnTo>
                    <a:lnTo>
                      <a:pt x="97" y="4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09" name="Freeform 1881">
                <a:extLst>
                  <a:ext uri="{FF2B5EF4-FFF2-40B4-BE49-F238E27FC236}">
                    <a16:creationId xmlns:a16="http://schemas.microsoft.com/office/drawing/2014/main" id="{F83236C1-CD7D-46CC-9C3F-575B497C7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412"/>
                <a:ext cx="29" cy="31"/>
              </a:xfrm>
              <a:custGeom>
                <a:avLst/>
                <a:gdLst>
                  <a:gd name="T0" fmla="*/ 89 w 89"/>
                  <a:gd name="T1" fmla="*/ 36 h 92"/>
                  <a:gd name="T2" fmla="*/ 82 w 89"/>
                  <a:gd name="T3" fmla="*/ 19 h 92"/>
                  <a:gd name="T4" fmla="*/ 70 w 89"/>
                  <a:gd name="T5" fmla="*/ 10 h 92"/>
                  <a:gd name="T6" fmla="*/ 53 w 89"/>
                  <a:gd name="T7" fmla="*/ 0 h 92"/>
                  <a:gd name="T8" fmla="*/ 36 w 89"/>
                  <a:gd name="T9" fmla="*/ 0 h 92"/>
                  <a:gd name="T10" fmla="*/ 19 w 89"/>
                  <a:gd name="T11" fmla="*/ 10 h 92"/>
                  <a:gd name="T12" fmla="*/ 7 w 89"/>
                  <a:gd name="T13" fmla="*/ 19 h 92"/>
                  <a:gd name="T14" fmla="*/ 0 w 89"/>
                  <a:gd name="T15" fmla="*/ 36 h 92"/>
                  <a:gd name="T16" fmla="*/ 0 w 89"/>
                  <a:gd name="T17" fmla="*/ 57 h 92"/>
                  <a:gd name="T18" fmla="*/ 7 w 89"/>
                  <a:gd name="T19" fmla="*/ 69 h 92"/>
                  <a:gd name="T20" fmla="*/ 19 w 89"/>
                  <a:gd name="T21" fmla="*/ 82 h 92"/>
                  <a:gd name="T22" fmla="*/ 36 w 89"/>
                  <a:gd name="T23" fmla="*/ 90 h 92"/>
                  <a:gd name="T24" fmla="*/ 53 w 89"/>
                  <a:gd name="T25" fmla="*/ 90 h 92"/>
                  <a:gd name="T26" fmla="*/ 70 w 89"/>
                  <a:gd name="T27" fmla="*/ 82 h 92"/>
                  <a:gd name="T28" fmla="*/ 82 w 89"/>
                  <a:gd name="T29" fmla="*/ 69 h 92"/>
                  <a:gd name="T30" fmla="*/ 89 w 89"/>
                  <a:gd name="T31" fmla="*/ 57 h 92"/>
                  <a:gd name="T32" fmla="*/ 87 w 89"/>
                  <a:gd name="T33" fmla="*/ 36 h 92"/>
                  <a:gd name="T34" fmla="*/ 80 w 89"/>
                  <a:gd name="T35" fmla="*/ 23 h 92"/>
                  <a:gd name="T36" fmla="*/ 70 w 89"/>
                  <a:gd name="T37" fmla="*/ 10 h 92"/>
                  <a:gd name="T38" fmla="*/ 53 w 89"/>
                  <a:gd name="T39" fmla="*/ 2 h 92"/>
                  <a:gd name="T40" fmla="*/ 36 w 89"/>
                  <a:gd name="T41" fmla="*/ 2 h 92"/>
                  <a:gd name="T42" fmla="*/ 19 w 89"/>
                  <a:gd name="T43" fmla="*/ 10 h 92"/>
                  <a:gd name="T44" fmla="*/ 9 w 89"/>
                  <a:gd name="T45" fmla="*/ 23 h 92"/>
                  <a:gd name="T46" fmla="*/ 3 w 89"/>
                  <a:gd name="T47" fmla="*/ 36 h 92"/>
                  <a:gd name="T48" fmla="*/ 3 w 89"/>
                  <a:gd name="T49" fmla="*/ 53 h 92"/>
                  <a:gd name="T50" fmla="*/ 9 w 89"/>
                  <a:gd name="T51" fmla="*/ 69 h 92"/>
                  <a:gd name="T52" fmla="*/ 19 w 89"/>
                  <a:gd name="T53" fmla="*/ 82 h 92"/>
                  <a:gd name="T54" fmla="*/ 36 w 89"/>
                  <a:gd name="T55" fmla="*/ 90 h 92"/>
                  <a:gd name="T56" fmla="*/ 53 w 89"/>
                  <a:gd name="T57" fmla="*/ 90 h 92"/>
                  <a:gd name="T58" fmla="*/ 70 w 89"/>
                  <a:gd name="T59" fmla="*/ 82 h 92"/>
                  <a:gd name="T60" fmla="*/ 80 w 89"/>
                  <a:gd name="T61" fmla="*/ 69 h 92"/>
                  <a:gd name="T62" fmla="*/ 87 w 89"/>
                  <a:gd name="T63" fmla="*/ 53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92">
                    <a:moveTo>
                      <a:pt x="89" y="46"/>
                    </a:moveTo>
                    <a:lnTo>
                      <a:pt x="89" y="36"/>
                    </a:lnTo>
                    <a:lnTo>
                      <a:pt x="87" y="30"/>
                    </a:lnTo>
                    <a:lnTo>
                      <a:pt x="82" y="19"/>
                    </a:lnTo>
                    <a:lnTo>
                      <a:pt x="77" y="13"/>
                    </a:lnTo>
                    <a:lnTo>
                      <a:pt x="70" y="10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10"/>
                    </a:lnTo>
                    <a:lnTo>
                      <a:pt x="13" y="13"/>
                    </a:lnTo>
                    <a:lnTo>
                      <a:pt x="7" y="19"/>
                    </a:lnTo>
                    <a:lnTo>
                      <a:pt x="3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3" y="63"/>
                    </a:lnTo>
                    <a:lnTo>
                      <a:pt x="7" y="69"/>
                    </a:lnTo>
                    <a:lnTo>
                      <a:pt x="13" y="80"/>
                    </a:lnTo>
                    <a:lnTo>
                      <a:pt x="19" y="82"/>
                    </a:lnTo>
                    <a:lnTo>
                      <a:pt x="26" y="87"/>
                    </a:lnTo>
                    <a:lnTo>
                      <a:pt x="36" y="90"/>
                    </a:lnTo>
                    <a:lnTo>
                      <a:pt x="47" y="92"/>
                    </a:lnTo>
                    <a:lnTo>
                      <a:pt x="53" y="90"/>
                    </a:lnTo>
                    <a:lnTo>
                      <a:pt x="63" y="87"/>
                    </a:lnTo>
                    <a:lnTo>
                      <a:pt x="70" y="82"/>
                    </a:lnTo>
                    <a:lnTo>
                      <a:pt x="77" y="80"/>
                    </a:lnTo>
                    <a:lnTo>
                      <a:pt x="82" y="69"/>
                    </a:lnTo>
                    <a:lnTo>
                      <a:pt x="87" y="63"/>
                    </a:lnTo>
                    <a:lnTo>
                      <a:pt x="89" y="57"/>
                    </a:lnTo>
                    <a:lnTo>
                      <a:pt x="89" y="46"/>
                    </a:lnTo>
                    <a:lnTo>
                      <a:pt x="87" y="36"/>
                    </a:lnTo>
                    <a:lnTo>
                      <a:pt x="87" y="30"/>
                    </a:lnTo>
                    <a:lnTo>
                      <a:pt x="80" y="23"/>
                    </a:lnTo>
                    <a:lnTo>
                      <a:pt x="77" y="17"/>
                    </a:lnTo>
                    <a:lnTo>
                      <a:pt x="70" y="10"/>
                    </a:lnTo>
                    <a:lnTo>
                      <a:pt x="63" y="7"/>
                    </a:lnTo>
                    <a:lnTo>
                      <a:pt x="53" y="2"/>
                    </a:lnTo>
                    <a:lnTo>
                      <a:pt x="47" y="2"/>
                    </a:lnTo>
                    <a:lnTo>
                      <a:pt x="36" y="2"/>
                    </a:lnTo>
                    <a:lnTo>
                      <a:pt x="26" y="7"/>
                    </a:lnTo>
                    <a:lnTo>
                      <a:pt x="19" y="10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3" y="36"/>
                    </a:lnTo>
                    <a:lnTo>
                      <a:pt x="0" y="46"/>
                    </a:lnTo>
                    <a:lnTo>
                      <a:pt x="3" y="53"/>
                    </a:lnTo>
                    <a:lnTo>
                      <a:pt x="3" y="63"/>
                    </a:lnTo>
                    <a:lnTo>
                      <a:pt x="9" y="69"/>
                    </a:lnTo>
                    <a:lnTo>
                      <a:pt x="13" y="76"/>
                    </a:lnTo>
                    <a:lnTo>
                      <a:pt x="19" y="82"/>
                    </a:lnTo>
                    <a:lnTo>
                      <a:pt x="26" y="87"/>
                    </a:lnTo>
                    <a:lnTo>
                      <a:pt x="36" y="90"/>
                    </a:lnTo>
                    <a:lnTo>
                      <a:pt x="47" y="90"/>
                    </a:lnTo>
                    <a:lnTo>
                      <a:pt x="53" y="90"/>
                    </a:lnTo>
                    <a:lnTo>
                      <a:pt x="63" y="87"/>
                    </a:lnTo>
                    <a:lnTo>
                      <a:pt x="70" y="82"/>
                    </a:lnTo>
                    <a:lnTo>
                      <a:pt x="77" y="76"/>
                    </a:lnTo>
                    <a:lnTo>
                      <a:pt x="80" y="69"/>
                    </a:lnTo>
                    <a:lnTo>
                      <a:pt x="87" y="63"/>
                    </a:lnTo>
                    <a:lnTo>
                      <a:pt x="87" y="53"/>
                    </a:lnTo>
                    <a:lnTo>
                      <a:pt x="89" y="46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0" name="Freeform 1882">
                <a:extLst>
                  <a:ext uri="{FF2B5EF4-FFF2-40B4-BE49-F238E27FC236}">
                    <a16:creationId xmlns:a16="http://schemas.microsoft.com/office/drawing/2014/main" id="{7F5B867A-EB0D-4852-9A64-AEBEEBB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413"/>
                <a:ext cx="29" cy="29"/>
              </a:xfrm>
              <a:custGeom>
                <a:avLst/>
                <a:gdLst>
                  <a:gd name="T0" fmla="*/ 87 w 89"/>
                  <a:gd name="T1" fmla="*/ 34 h 88"/>
                  <a:gd name="T2" fmla="*/ 80 w 89"/>
                  <a:gd name="T3" fmla="*/ 21 h 88"/>
                  <a:gd name="T4" fmla="*/ 70 w 89"/>
                  <a:gd name="T5" fmla="*/ 8 h 88"/>
                  <a:gd name="T6" fmla="*/ 53 w 89"/>
                  <a:gd name="T7" fmla="*/ 0 h 88"/>
                  <a:gd name="T8" fmla="*/ 36 w 89"/>
                  <a:gd name="T9" fmla="*/ 0 h 88"/>
                  <a:gd name="T10" fmla="*/ 19 w 89"/>
                  <a:gd name="T11" fmla="*/ 8 h 88"/>
                  <a:gd name="T12" fmla="*/ 9 w 89"/>
                  <a:gd name="T13" fmla="*/ 21 h 88"/>
                  <a:gd name="T14" fmla="*/ 3 w 89"/>
                  <a:gd name="T15" fmla="*/ 34 h 88"/>
                  <a:gd name="T16" fmla="*/ 3 w 89"/>
                  <a:gd name="T17" fmla="*/ 51 h 88"/>
                  <a:gd name="T18" fmla="*/ 9 w 89"/>
                  <a:gd name="T19" fmla="*/ 67 h 88"/>
                  <a:gd name="T20" fmla="*/ 19 w 89"/>
                  <a:gd name="T21" fmla="*/ 80 h 88"/>
                  <a:gd name="T22" fmla="*/ 36 w 89"/>
                  <a:gd name="T23" fmla="*/ 88 h 88"/>
                  <a:gd name="T24" fmla="*/ 53 w 89"/>
                  <a:gd name="T25" fmla="*/ 88 h 88"/>
                  <a:gd name="T26" fmla="*/ 70 w 89"/>
                  <a:gd name="T27" fmla="*/ 80 h 88"/>
                  <a:gd name="T28" fmla="*/ 80 w 89"/>
                  <a:gd name="T29" fmla="*/ 67 h 88"/>
                  <a:gd name="T30" fmla="*/ 87 w 89"/>
                  <a:gd name="T31" fmla="*/ 51 h 88"/>
                  <a:gd name="T32" fmla="*/ 87 w 89"/>
                  <a:gd name="T33" fmla="*/ 44 h 88"/>
                  <a:gd name="T34" fmla="*/ 82 w 89"/>
                  <a:gd name="T35" fmla="*/ 28 h 88"/>
                  <a:gd name="T36" fmla="*/ 72 w 89"/>
                  <a:gd name="T37" fmla="*/ 15 h 88"/>
                  <a:gd name="T38" fmla="*/ 59 w 89"/>
                  <a:gd name="T39" fmla="*/ 5 h 88"/>
                  <a:gd name="T40" fmla="*/ 47 w 89"/>
                  <a:gd name="T41" fmla="*/ 0 h 88"/>
                  <a:gd name="T42" fmla="*/ 30 w 89"/>
                  <a:gd name="T43" fmla="*/ 5 h 88"/>
                  <a:gd name="T44" fmla="*/ 17 w 89"/>
                  <a:gd name="T45" fmla="*/ 15 h 88"/>
                  <a:gd name="T46" fmla="*/ 7 w 89"/>
                  <a:gd name="T47" fmla="*/ 28 h 88"/>
                  <a:gd name="T48" fmla="*/ 3 w 89"/>
                  <a:gd name="T49" fmla="*/ 44 h 88"/>
                  <a:gd name="T50" fmla="*/ 7 w 89"/>
                  <a:gd name="T51" fmla="*/ 61 h 88"/>
                  <a:gd name="T52" fmla="*/ 17 w 89"/>
                  <a:gd name="T53" fmla="*/ 74 h 88"/>
                  <a:gd name="T54" fmla="*/ 30 w 89"/>
                  <a:gd name="T55" fmla="*/ 80 h 88"/>
                  <a:gd name="T56" fmla="*/ 47 w 89"/>
                  <a:gd name="T57" fmla="*/ 85 h 88"/>
                  <a:gd name="T58" fmla="*/ 59 w 89"/>
                  <a:gd name="T59" fmla="*/ 80 h 88"/>
                  <a:gd name="T60" fmla="*/ 72 w 89"/>
                  <a:gd name="T61" fmla="*/ 74 h 88"/>
                  <a:gd name="T62" fmla="*/ 82 w 89"/>
                  <a:gd name="T63" fmla="*/ 61 h 88"/>
                  <a:gd name="T64" fmla="*/ 87 w 89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8">
                    <a:moveTo>
                      <a:pt x="89" y="44"/>
                    </a:moveTo>
                    <a:lnTo>
                      <a:pt x="87" y="34"/>
                    </a:lnTo>
                    <a:lnTo>
                      <a:pt x="87" y="28"/>
                    </a:lnTo>
                    <a:lnTo>
                      <a:pt x="80" y="21"/>
                    </a:lnTo>
                    <a:lnTo>
                      <a:pt x="77" y="15"/>
                    </a:lnTo>
                    <a:lnTo>
                      <a:pt x="70" y="8"/>
                    </a:lnTo>
                    <a:lnTo>
                      <a:pt x="63" y="5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6" y="5"/>
                    </a:lnTo>
                    <a:lnTo>
                      <a:pt x="19" y="8"/>
                    </a:lnTo>
                    <a:lnTo>
                      <a:pt x="13" y="15"/>
                    </a:lnTo>
                    <a:lnTo>
                      <a:pt x="9" y="21"/>
                    </a:lnTo>
                    <a:lnTo>
                      <a:pt x="3" y="28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3" y="61"/>
                    </a:lnTo>
                    <a:lnTo>
                      <a:pt x="9" y="67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5"/>
                    </a:lnTo>
                    <a:lnTo>
                      <a:pt x="36" y="88"/>
                    </a:lnTo>
                    <a:lnTo>
                      <a:pt x="47" y="88"/>
                    </a:lnTo>
                    <a:lnTo>
                      <a:pt x="53" y="88"/>
                    </a:lnTo>
                    <a:lnTo>
                      <a:pt x="63" y="85"/>
                    </a:lnTo>
                    <a:lnTo>
                      <a:pt x="70" y="80"/>
                    </a:lnTo>
                    <a:lnTo>
                      <a:pt x="77" y="74"/>
                    </a:lnTo>
                    <a:lnTo>
                      <a:pt x="80" y="67"/>
                    </a:lnTo>
                    <a:lnTo>
                      <a:pt x="87" y="61"/>
                    </a:lnTo>
                    <a:lnTo>
                      <a:pt x="87" y="51"/>
                    </a:lnTo>
                    <a:lnTo>
                      <a:pt x="89" y="44"/>
                    </a:lnTo>
                    <a:lnTo>
                      <a:pt x="87" y="44"/>
                    </a:lnTo>
                    <a:lnTo>
                      <a:pt x="87" y="34"/>
                    </a:lnTo>
                    <a:lnTo>
                      <a:pt x="82" y="28"/>
                    </a:lnTo>
                    <a:lnTo>
                      <a:pt x="80" y="21"/>
                    </a:lnTo>
                    <a:lnTo>
                      <a:pt x="72" y="15"/>
                    </a:lnTo>
                    <a:lnTo>
                      <a:pt x="66" y="11"/>
                    </a:lnTo>
                    <a:lnTo>
                      <a:pt x="59" y="5"/>
                    </a:lnTo>
                    <a:lnTo>
                      <a:pt x="53" y="5"/>
                    </a:lnTo>
                    <a:lnTo>
                      <a:pt x="47" y="0"/>
                    </a:lnTo>
                    <a:lnTo>
                      <a:pt x="36" y="5"/>
                    </a:lnTo>
                    <a:lnTo>
                      <a:pt x="30" y="5"/>
                    </a:lnTo>
                    <a:lnTo>
                      <a:pt x="23" y="11"/>
                    </a:lnTo>
                    <a:lnTo>
                      <a:pt x="17" y="15"/>
                    </a:lnTo>
                    <a:lnTo>
                      <a:pt x="9" y="21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3" y="44"/>
                    </a:lnTo>
                    <a:lnTo>
                      <a:pt x="3" y="51"/>
                    </a:lnTo>
                    <a:lnTo>
                      <a:pt x="7" y="61"/>
                    </a:lnTo>
                    <a:lnTo>
                      <a:pt x="9" y="67"/>
                    </a:lnTo>
                    <a:lnTo>
                      <a:pt x="17" y="74"/>
                    </a:lnTo>
                    <a:lnTo>
                      <a:pt x="23" y="78"/>
                    </a:lnTo>
                    <a:lnTo>
                      <a:pt x="30" y="80"/>
                    </a:lnTo>
                    <a:lnTo>
                      <a:pt x="36" y="85"/>
                    </a:lnTo>
                    <a:lnTo>
                      <a:pt x="47" y="85"/>
                    </a:lnTo>
                    <a:lnTo>
                      <a:pt x="53" y="85"/>
                    </a:lnTo>
                    <a:lnTo>
                      <a:pt x="59" y="80"/>
                    </a:lnTo>
                    <a:lnTo>
                      <a:pt x="66" y="78"/>
                    </a:lnTo>
                    <a:lnTo>
                      <a:pt x="72" y="74"/>
                    </a:lnTo>
                    <a:lnTo>
                      <a:pt x="80" y="67"/>
                    </a:lnTo>
                    <a:lnTo>
                      <a:pt x="82" y="61"/>
                    </a:lnTo>
                    <a:lnTo>
                      <a:pt x="87" y="51"/>
                    </a:lnTo>
                    <a:lnTo>
                      <a:pt x="87" y="44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1" name="Freeform 1883">
                <a:extLst>
                  <a:ext uri="{FF2B5EF4-FFF2-40B4-BE49-F238E27FC236}">
                    <a16:creationId xmlns:a16="http://schemas.microsoft.com/office/drawing/2014/main" id="{DE7BCE8B-A09A-4A96-BEAD-5B3ECB06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414"/>
                <a:ext cx="28" cy="28"/>
              </a:xfrm>
              <a:custGeom>
                <a:avLst/>
                <a:gdLst>
                  <a:gd name="T0" fmla="*/ 84 w 84"/>
                  <a:gd name="T1" fmla="*/ 33 h 84"/>
                  <a:gd name="T2" fmla="*/ 77 w 84"/>
                  <a:gd name="T3" fmla="*/ 20 h 84"/>
                  <a:gd name="T4" fmla="*/ 63 w 84"/>
                  <a:gd name="T5" fmla="*/ 10 h 84"/>
                  <a:gd name="T6" fmla="*/ 50 w 84"/>
                  <a:gd name="T7" fmla="*/ 4 h 84"/>
                  <a:gd name="T8" fmla="*/ 33 w 84"/>
                  <a:gd name="T9" fmla="*/ 4 h 84"/>
                  <a:gd name="T10" fmla="*/ 20 w 84"/>
                  <a:gd name="T11" fmla="*/ 10 h 84"/>
                  <a:gd name="T12" fmla="*/ 6 w 84"/>
                  <a:gd name="T13" fmla="*/ 20 h 84"/>
                  <a:gd name="T14" fmla="*/ 0 w 84"/>
                  <a:gd name="T15" fmla="*/ 33 h 84"/>
                  <a:gd name="T16" fmla="*/ 0 w 84"/>
                  <a:gd name="T17" fmla="*/ 50 h 84"/>
                  <a:gd name="T18" fmla="*/ 6 w 84"/>
                  <a:gd name="T19" fmla="*/ 67 h 84"/>
                  <a:gd name="T20" fmla="*/ 20 w 84"/>
                  <a:gd name="T21" fmla="*/ 77 h 84"/>
                  <a:gd name="T22" fmla="*/ 33 w 84"/>
                  <a:gd name="T23" fmla="*/ 84 h 84"/>
                  <a:gd name="T24" fmla="*/ 50 w 84"/>
                  <a:gd name="T25" fmla="*/ 84 h 84"/>
                  <a:gd name="T26" fmla="*/ 63 w 84"/>
                  <a:gd name="T27" fmla="*/ 77 h 84"/>
                  <a:gd name="T28" fmla="*/ 77 w 84"/>
                  <a:gd name="T29" fmla="*/ 67 h 84"/>
                  <a:gd name="T30" fmla="*/ 84 w 84"/>
                  <a:gd name="T31" fmla="*/ 50 h 84"/>
                  <a:gd name="T32" fmla="*/ 79 w 84"/>
                  <a:gd name="T33" fmla="*/ 44 h 84"/>
                  <a:gd name="T34" fmla="*/ 77 w 84"/>
                  <a:gd name="T35" fmla="*/ 27 h 84"/>
                  <a:gd name="T36" fmla="*/ 69 w 84"/>
                  <a:gd name="T37" fmla="*/ 17 h 84"/>
                  <a:gd name="T38" fmla="*/ 56 w 84"/>
                  <a:gd name="T39" fmla="*/ 7 h 84"/>
                  <a:gd name="T40" fmla="*/ 44 w 84"/>
                  <a:gd name="T41" fmla="*/ 4 h 84"/>
                  <a:gd name="T42" fmla="*/ 27 w 84"/>
                  <a:gd name="T43" fmla="*/ 7 h 84"/>
                  <a:gd name="T44" fmla="*/ 14 w 84"/>
                  <a:gd name="T45" fmla="*/ 17 h 84"/>
                  <a:gd name="T46" fmla="*/ 6 w 84"/>
                  <a:gd name="T47" fmla="*/ 27 h 84"/>
                  <a:gd name="T48" fmla="*/ 4 w 84"/>
                  <a:gd name="T49" fmla="*/ 44 h 84"/>
                  <a:gd name="T50" fmla="*/ 6 w 84"/>
                  <a:gd name="T51" fmla="*/ 56 h 84"/>
                  <a:gd name="T52" fmla="*/ 14 w 84"/>
                  <a:gd name="T53" fmla="*/ 70 h 84"/>
                  <a:gd name="T54" fmla="*/ 27 w 84"/>
                  <a:gd name="T55" fmla="*/ 79 h 84"/>
                  <a:gd name="T56" fmla="*/ 44 w 84"/>
                  <a:gd name="T57" fmla="*/ 84 h 84"/>
                  <a:gd name="T58" fmla="*/ 56 w 84"/>
                  <a:gd name="T59" fmla="*/ 79 h 84"/>
                  <a:gd name="T60" fmla="*/ 69 w 84"/>
                  <a:gd name="T61" fmla="*/ 70 h 84"/>
                  <a:gd name="T62" fmla="*/ 77 w 84"/>
                  <a:gd name="T63" fmla="*/ 56 h 84"/>
                  <a:gd name="T64" fmla="*/ 79 w 84"/>
                  <a:gd name="T65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84">
                    <a:moveTo>
                      <a:pt x="84" y="44"/>
                    </a:moveTo>
                    <a:lnTo>
                      <a:pt x="84" y="33"/>
                    </a:lnTo>
                    <a:lnTo>
                      <a:pt x="79" y="27"/>
                    </a:lnTo>
                    <a:lnTo>
                      <a:pt x="77" y="20"/>
                    </a:lnTo>
                    <a:lnTo>
                      <a:pt x="69" y="14"/>
                    </a:lnTo>
                    <a:lnTo>
                      <a:pt x="63" y="10"/>
                    </a:lnTo>
                    <a:lnTo>
                      <a:pt x="56" y="4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3" y="4"/>
                    </a:lnTo>
                    <a:lnTo>
                      <a:pt x="27" y="4"/>
                    </a:lnTo>
                    <a:lnTo>
                      <a:pt x="20" y="10"/>
                    </a:lnTo>
                    <a:lnTo>
                      <a:pt x="14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4" y="60"/>
                    </a:lnTo>
                    <a:lnTo>
                      <a:pt x="6" y="67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7" y="79"/>
                    </a:lnTo>
                    <a:lnTo>
                      <a:pt x="33" y="84"/>
                    </a:lnTo>
                    <a:lnTo>
                      <a:pt x="44" y="84"/>
                    </a:lnTo>
                    <a:lnTo>
                      <a:pt x="50" y="84"/>
                    </a:lnTo>
                    <a:lnTo>
                      <a:pt x="56" y="79"/>
                    </a:lnTo>
                    <a:lnTo>
                      <a:pt x="63" y="77"/>
                    </a:lnTo>
                    <a:lnTo>
                      <a:pt x="69" y="73"/>
                    </a:lnTo>
                    <a:lnTo>
                      <a:pt x="77" y="67"/>
                    </a:lnTo>
                    <a:lnTo>
                      <a:pt x="79" y="60"/>
                    </a:lnTo>
                    <a:lnTo>
                      <a:pt x="84" y="50"/>
                    </a:lnTo>
                    <a:lnTo>
                      <a:pt x="84" y="44"/>
                    </a:lnTo>
                    <a:lnTo>
                      <a:pt x="79" y="44"/>
                    </a:lnTo>
                    <a:lnTo>
                      <a:pt x="79" y="33"/>
                    </a:lnTo>
                    <a:lnTo>
                      <a:pt x="77" y="27"/>
                    </a:lnTo>
                    <a:lnTo>
                      <a:pt x="74" y="20"/>
                    </a:lnTo>
                    <a:lnTo>
                      <a:pt x="69" y="17"/>
                    </a:lnTo>
                    <a:lnTo>
                      <a:pt x="63" y="10"/>
                    </a:lnTo>
                    <a:lnTo>
                      <a:pt x="56" y="7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3" y="4"/>
                    </a:lnTo>
                    <a:lnTo>
                      <a:pt x="27" y="7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10" y="20"/>
                    </a:lnTo>
                    <a:lnTo>
                      <a:pt x="6" y="27"/>
                    </a:lnTo>
                    <a:lnTo>
                      <a:pt x="4" y="33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4"/>
                    </a:lnTo>
                    <a:lnTo>
                      <a:pt x="14" y="70"/>
                    </a:lnTo>
                    <a:lnTo>
                      <a:pt x="20" y="77"/>
                    </a:lnTo>
                    <a:lnTo>
                      <a:pt x="27" y="79"/>
                    </a:lnTo>
                    <a:lnTo>
                      <a:pt x="33" y="79"/>
                    </a:lnTo>
                    <a:lnTo>
                      <a:pt x="44" y="84"/>
                    </a:lnTo>
                    <a:lnTo>
                      <a:pt x="50" y="79"/>
                    </a:lnTo>
                    <a:lnTo>
                      <a:pt x="56" y="79"/>
                    </a:lnTo>
                    <a:lnTo>
                      <a:pt x="63" y="77"/>
                    </a:lnTo>
                    <a:lnTo>
                      <a:pt x="69" y="70"/>
                    </a:lnTo>
                    <a:lnTo>
                      <a:pt x="74" y="64"/>
                    </a:lnTo>
                    <a:lnTo>
                      <a:pt x="77" y="56"/>
                    </a:lnTo>
                    <a:lnTo>
                      <a:pt x="79" y="50"/>
                    </a:lnTo>
                    <a:lnTo>
                      <a:pt x="79" y="44"/>
                    </a:lnTo>
                    <a:lnTo>
                      <a:pt x="84" y="44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2" name="Freeform 1884">
                <a:extLst>
                  <a:ext uri="{FF2B5EF4-FFF2-40B4-BE49-F238E27FC236}">
                    <a16:creationId xmlns:a16="http://schemas.microsoft.com/office/drawing/2014/main" id="{5BE075B8-9097-4050-B4BA-C1A26F9C3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415"/>
                <a:ext cx="25" cy="26"/>
              </a:xfrm>
              <a:custGeom>
                <a:avLst/>
                <a:gdLst>
                  <a:gd name="T0" fmla="*/ 75 w 75"/>
                  <a:gd name="T1" fmla="*/ 30 h 80"/>
                  <a:gd name="T2" fmla="*/ 70 w 75"/>
                  <a:gd name="T3" fmla="*/ 16 h 80"/>
                  <a:gd name="T4" fmla="*/ 59 w 75"/>
                  <a:gd name="T5" fmla="*/ 6 h 80"/>
                  <a:gd name="T6" fmla="*/ 46 w 75"/>
                  <a:gd name="T7" fmla="*/ 0 h 80"/>
                  <a:gd name="T8" fmla="*/ 29 w 75"/>
                  <a:gd name="T9" fmla="*/ 0 h 80"/>
                  <a:gd name="T10" fmla="*/ 16 w 75"/>
                  <a:gd name="T11" fmla="*/ 6 h 80"/>
                  <a:gd name="T12" fmla="*/ 6 w 75"/>
                  <a:gd name="T13" fmla="*/ 16 h 80"/>
                  <a:gd name="T14" fmla="*/ 0 w 75"/>
                  <a:gd name="T15" fmla="*/ 30 h 80"/>
                  <a:gd name="T16" fmla="*/ 0 w 75"/>
                  <a:gd name="T17" fmla="*/ 46 h 80"/>
                  <a:gd name="T18" fmla="*/ 6 w 75"/>
                  <a:gd name="T19" fmla="*/ 61 h 80"/>
                  <a:gd name="T20" fmla="*/ 16 w 75"/>
                  <a:gd name="T21" fmla="*/ 73 h 80"/>
                  <a:gd name="T22" fmla="*/ 29 w 75"/>
                  <a:gd name="T23" fmla="*/ 76 h 80"/>
                  <a:gd name="T24" fmla="*/ 46 w 75"/>
                  <a:gd name="T25" fmla="*/ 76 h 80"/>
                  <a:gd name="T26" fmla="*/ 59 w 75"/>
                  <a:gd name="T27" fmla="*/ 73 h 80"/>
                  <a:gd name="T28" fmla="*/ 70 w 75"/>
                  <a:gd name="T29" fmla="*/ 61 h 80"/>
                  <a:gd name="T30" fmla="*/ 75 w 75"/>
                  <a:gd name="T31" fmla="*/ 46 h 80"/>
                  <a:gd name="T32" fmla="*/ 73 w 75"/>
                  <a:gd name="T33" fmla="*/ 33 h 80"/>
                  <a:gd name="T34" fmla="*/ 70 w 75"/>
                  <a:gd name="T35" fmla="*/ 21 h 80"/>
                  <a:gd name="T36" fmla="*/ 59 w 75"/>
                  <a:gd name="T37" fmla="*/ 10 h 80"/>
                  <a:gd name="T38" fmla="*/ 46 w 75"/>
                  <a:gd name="T39" fmla="*/ 4 h 80"/>
                  <a:gd name="T40" fmla="*/ 29 w 75"/>
                  <a:gd name="T41" fmla="*/ 4 h 80"/>
                  <a:gd name="T42" fmla="*/ 16 w 75"/>
                  <a:gd name="T43" fmla="*/ 10 h 80"/>
                  <a:gd name="T44" fmla="*/ 6 w 75"/>
                  <a:gd name="T45" fmla="*/ 21 h 80"/>
                  <a:gd name="T46" fmla="*/ 2 w 75"/>
                  <a:gd name="T47" fmla="*/ 33 h 80"/>
                  <a:gd name="T48" fmla="*/ 2 w 75"/>
                  <a:gd name="T49" fmla="*/ 46 h 80"/>
                  <a:gd name="T50" fmla="*/ 6 w 75"/>
                  <a:gd name="T51" fmla="*/ 61 h 80"/>
                  <a:gd name="T52" fmla="*/ 16 w 75"/>
                  <a:gd name="T53" fmla="*/ 70 h 80"/>
                  <a:gd name="T54" fmla="*/ 29 w 75"/>
                  <a:gd name="T55" fmla="*/ 76 h 80"/>
                  <a:gd name="T56" fmla="*/ 46 w 75"/>
                  <a:gd name="T57" fmla="*/ 76 h 80"/>
                  <a:gd name="T58" fmla="*/ 59 w 75"/>
                  <a:gd name="T59" fmla="*/ 70 h 80"/>
                  <a:gd name="T60" fmla="*/ 70 w 75"/>
                  <a:gd name="T61" fmla="*/ 61 h 80"/>
                  <a:gd name="T62" fmla="*/ 73 w 75"/>
                  <a:gd name="T63" fmla="*/ 4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80">
                    <a:moveTo>
                      <a:pt x="75" y="40"/>
                    </a:moveTo>
                    <a:lnTo>
                      <a:pt x="75" y="30"/>
                    </a:lnTo>
                    <a:lnTo>
                      <a:pt x="73" y="23"/>
                    </a:lnTo>
                    <a:lnTo>
                      <a:pt x="70" y="16"/>
                    </a:lnTo>
                    <a:lnTo>
                      <a:pt x="65" y="14"/>
                    </a:lnTo>
                    <a:lnTo>
                      <a:pt x="59" y="6"/>
                    </a:lnTo>
                    <a:lnTo>
                      <a:pt x="52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0" y="14"/>
                    </a:lnTo>
                    <a:lnTo>
                      <a:pt x="6" y="16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61"/>
                    </a:lnTo>
                    <a:lnTo>
                      <a:pt x="10" y="66"/>
                    </a:lnTo>
                    <a:lnTo>
                      <a:pt x="16" y="73"/>
                    </a:lnTo>
                    <a:lnTo>
                      <a:pt x="23" y="76"/>
                    </a:lnTo>
                    <a:lnTo>
                      <a:pt x="29" y="76"/>
                    </a:lnTo>
                    <a:lnTo>
                      <a:pt x="40" y="80"/>
                    </a:lnTo>
                    <a:lnTo>
                      <a:pt x="46" y="76"/>
                    </a:lnTo>
                    <a:lnTo>
                      <a:pt x="52" y="76"/>
                    </a:lnTo>
                    <a:lnTo>
                      <a:pt x="59" y="73"/>
                    </a:lnTo>
                    <a:lnTo>
                      <a:pt x="65" y="66"/>
                    </a:lnTo>
                    <a:lnTo>
                      <a:pt x="70" y="61"/>
                    </a:lnTo>
                    <a:lnTo>
                      <a:pt x="73" y="53"/>
                    </a:lnTo>
                    <a:lnTo>
                      <a:pt x="75" y="46"/>
                    </a:lnTo>
                    <a:lnTo>
                      <a:pt x="75" y="40"/>
                    </a:lnTo>
                    <a:lnTo>
                      <a:pt x="73" y="33"/>
                    </a:lnTo>
                    <a:lnTo>
                      <a:pt x="73" y="27"/>
                    </a:lnTo>
                    <a:lnTo>
                      <a:pt x="70" y="21"/>
                    </a:lnTo>
                    <a:lnTo>
                      <a:pt x="63" y="14"/>
                    </a:lnTo>
                    <a:lnTo>
                      <a:pt x="59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29" y="4"/>
                    </a:lnTo>
                    <a:lnTo>
                      <a:pt x="23" y="6"/>
                    </a:lnTo>
                    <a:lnTo>
                      <a:pt x="16" y="10"/>
                    </a:lnTo>
                    <a:lnTo>
                      <a:pt x="12" y="14"/>
                    </a:lnTo>
                    <a:lnTo>
                      <a:pt x="6" y="21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2" y="53"/>
                    </a:lnTo>
                    <a:lnTo>
                      <a:pt x="6" y="61"/>
                    </a:lnTo>
                    <a:lnTo>
                      <a:pt x="12" y="66"/>
                    </a:lnTo>
                    <a:lnTo>
                      <a:pt x="16" y="70"/>
                    </a:lnTo>
                    <a:lnTo>
                      <a:pt x="23" y="73"/>
                    </a:lnTo>
                    <a:lnTo>
                      <a:pt x="29" y="76"/>
                    </a:lnTo>
                    <a:lnTo>
                      <a:pt x="40" y="76"/>
                    </a:lnTo>
                    <a:lnTo>
                      <a:pt x="46" y="76"/>
                    </a:lnTo>
                    <a:lnTo>
                      <a:pt x="52" y="73"/>
                    </a:lnTo>
                    <a:lnTo>
                      <a:pt x="59" y="70"/>
                    </a:lnTo>
                    <a:lnTo>
                      <a:pt x="63" y="66"/>
                    </a:lnTo>
                    <a:lnTo>
                      <a:pt x="70" y="61"/>
                    </a:lnTo>
                    <a:lnTo>
                      <a:pt x="73" y="53"/>
                    </a:lnTo>
                    <a:lnTo>
                      <a:pt x="73" y="46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3" name="Freeform 1885">
                <a:extLst>
                  <a:ext uri="{FF2B5EF4-FFF2-40B4-BE49-F238E27FC236}">
                    <a16:creationId xmlns:a16="http://schemas.microsoft.com/office/drawing/2014/main" id="{B2148BC9-1A73-494F-8E5B-C7919CE7D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416"/>
                <a:ext cx="25" cy="24"/>
              </a:xfrm>
              <a:custGeom>
                <a:avLst/>
                <a:gdLst>
                  <a:gd name="T0" fmla="*/ 73 w 75"/>
                  <a:gd name="T1" fmla="*/ 30 h 72"/>
                  <a:gd name="T2" fmla="*/ 70 w 75"/>
                  <a:gd name="T3" fmla="*/ 17 h 72"/>
                  <a:gd name="T4" fmla="*/ 59 w 75"/>
                  <a:gd name="T5" fmla="*/ 7 h 72"/>
                  <a:gd name="T6" fmla="*/ 46 w 75"/>
                  <a:gd name="T7" fmla="*/ 0 h 72"/>
                  <a:gd name="T8" fmla="*/ 29 w 75"/>
                  <a:gd name="T9" fmla="*/ 0 h 72"/>
                  <a:gd name="T10" fmla="*/ 16 w 75"/>
                  <a:gd name="T11" fmla="*/ 7 h 72"/>
                  <a:gd name="T12" fmla="*/ 6 w 75"/>
                  <a:gd name="T13" fmla="*/ 17 h 72"/>
                  <a:gd name="T14" fmla="*/ 2 w 75"/>
                  <a:gd name="T15" fmla="*/ 30 h 72"/>
                  <a:gd name="T16" fmla="*/ 2 w 75"/>
                  <a:gd name="T17" fmla="*/ 43 h 72"/>
                  <a:gd name="T18" fmla="*/ 6 w 75"/>
                  <a:gd name="T19" fmla="*/ 57 h 72"/>
                  <a:gd name="T20" fmla="*/ 16 w 75"/>
                  <a:gd name="T21" fmla="*/ 66 h 72"/>
                  <a:gd name="T22" fmla="*/ 29 w 75"/>
                  <a:gd name="T23" fmla="*/ 72 h 72"/>
                  <a:gd name="T24" fmla="*/ 46 w 75"/>
                  <a:gd name="T25" fmla="*/ 72 h 72"/>
                  <a:gd name="T26" fmla="*/ 59 w 75"/>
                  <a:gd name="T27" fmla="*/ 66 h 72"/>
                  <a:gd name="T28" fmla="*/ 70 w 75"/>
                  <a:gd name="T29" fmla="*/ 57 h 72"/>
                  <a:gd name="T30" fmla="*/ 73 w 75"/>
                  <a:gd name="T31" fmla="*/ 43 h 72"/>
                  <a:gd name="T32" fmla="*/ 73 w 75"/>
                  <a:gd name="T33" fmla="*/ 36 h 72"/>
                  <a:gd name="T34" fmla="*/ 70 w 75"/>
                  <a:gd name="T35" fmla="*/ 23 h 72"/>
                  <a:gd name="T36" fmla="*/ 63 w 75"/>
                  <a:gd name="T37" fmla="*/ 9 h 72"/>
                  <a:gd name="T38" fmla="*/ 52 w 75"/>
                  <a:gd name="T39" fmla="*/ 3 h 72"/>
                  <a:gd name="T40" fmla="*/ 40 w 75"/>
                  <a:gd name="T41" fmla="*/ 0 h 72"/>
                  <a:gd name="T42" fmla="*/ 23 w 75"/>
                  <a:gd name="T43" fmla="*/ 3 h 72"/>
                  <a:gd name="T44" fmla="*/ 12 w 75"/>
                  <a:gd name="T45" fmla="*/ 9 h 72"/>
                  <a:gd name="T46" fmla="*/ 6 w 75"/>
                  <a:gd name="T47" fmla="*/ 23 h 72"/>
                  <a:gd name="T48" fmla="*/ 2 w 75"/>
                  <a:gd name="T49" fmla="*/ 36 h 72"/>
                  <a:gd name="T50" fmla="*/ 6 w 75"/>
                  <a:gd name="T51" fmla="*/ 49 h 72"/>
                  <a:gd name="T52" fmla="*/ 12 w 75"/>
                  <a:gd name="T53" fmla="*/ 59 h 72"/>
                  <a:gd name="T54" fmla="*/ 23 w 75"/>
                  <a:gd name="T55" fmla="*/ 70 h 72"/>
                  <a:gd name="T56" fmla="*/ 40 w 75"/>
                  <a:gd name="T57" fmla="*/ 70 h 72"/>
                  <a:gd name="T58" fmla="*/ 52 w 75"/>
                  <a:gd name="T59" fmla="*/ 70 h 72"/>
                  <a:gd name="T60" fmla="*/ 63 w 75"/>
                  <a:gd name="T61" fmla="*/ 59 h 72"/>
                  <a:gd name="T62" fmla="*/ 70 w 75"/>
                  <a:gd name="T63" fmla="*/ 49 h 72"/>
                  <a:gd name="T64" fmla="*/ 73 w 75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2">
                    <a:moveTo>
                      <a:pt x="75" y="36"/>
                    </a:moveTo>
                    <a:lnTo>
                      <a:pt x="73" y="30"/>
                    </a:lnTo>
                    <a:lnTo>
                      <a:pt x="73" y="23"/>
                    </a:lnTo>
                    <a:lnTo>
                      <a:pt x="70" y="17"/>
                    </a:lnTo>
                    <a:lnTo>
                      <a:pt x="63" y="9"/>
                    </a:lnTo>
                    <a:lnTo>
                      <a:pt x="59" y="7"/>
                    </a:lnTo>
                    <a:lnTo>
                      <a:pt x="52" y="3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7"/>
                    </a:lnTo>
                    <a:lnTo>
                      <a:pt x="12" y="9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2" y="49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6"/>
                    </a:lnTo>
                    <a:lnTo>
                      <a:pt x="23" y="70"/>
                    </a:lnTo>
                    <a:lnTo>
                      <a:pt x="29" y="72"/>
                    </a:lnTo>
                    <a:lnTo>
                      <a:pt x="40" y="72"/>
                    </a:lnTo>
                    <a:lnTo>
                      <a:pt x="46" y="72"/>
                    </a:lnTo>
                    <a:lnTo>
                      <a:pt x="52" y="70"/>
                    </a:lnTo>
                    <a:lnTo>
                      <a:pt x="59" y="66"/>
                    </a:lnTo>
                    <a:lnTo>
                      <a:pt x="63" y="63"/>
                    </a:lnTo>
                    <a:lnTo>
                      <a:pt x="70" y="57"/>
                    </a:lnTo>
                    <a:lnTo>
                      <a:pt x="73" y="49"/>
                    </a:lnTo>
                    <a:lnTo>
                      <a:pt x="73" y="43"/>
                    </a:lnTo>
                    <a:lnTo>
                      <a:pt x="75" y="36"/>
                    </a:lnTo>
                    <a:lnTo>
                      <a:pt x="73" y="36"/>
                    </a:lnTo>
                    <a:lnTo>
                      <a:pt x="73" y="30"/>
                    </a:lnTo>
                    <a:lnTo>
                      <a:pt x="70" y="23"/>
                    </a:lnTo>
                    <a:lnTo>
                      <a:pt x="65" y="17"/>
                    </a:lnTo>
                    <a:lnTo>
                      <a:pt x="63" y="9"/>
                    </a:lnTo>
                    <a:lnTo>
                      <a:pt x="56" y="7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0" y="0"/>
                    </a:lnTo>
                    <a:lnTo>
                      <a:pt x="29" y="3"/>
                    </a:lnTo>
                    <a:lnTo>
                      <a:pt x="23" y="3"/>
                    </a:lnTo>
                    <a:lnTo>
                      <a:pt x="19" y="7"/>
                    </a:lnTo>
                    <a:lnTo>
                      <a:pt x="12" y="9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2" y="30"/>
                    </a:lnTo>
                    <a:lnTo>
                      <a:pt x="2" y="36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9" y="66"/>
                    </a:lnTo>
                    <a:lnTo>
                      <a:pt x="23" y="70"/>
                    </a:lnTo>
                    <a:lnTo>
                      <a:pt x="29" y="70"/>
                    </a:lnTo>
                    <a:lnTo>
                      <a:pt x="40" y="70"/>
                    </a:lnTo>
                    <a:lnTo>
                      <a:pt x="46" y="70"/>
                    </a:lnTo>
                    <a:lnTo>
                      <a:pt x="52" y="70"/>
                    </a:lnTo>
                    <a:lnTo>
                      <a:pt x="56" y="66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70" y="49"/>
                    </a:lnTo>
                    <a:lnTo>
                      <a:pt x="73" y="43"/>
                    </a:lnTo>
                    <a:lnTo>
                      <a:pt x="73" y="36"/>
                    </a:lnTo>
                    <a:lnTo>
                      <a:pt x="75" y="36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4" name="Freeform 1886">
                <a:extLst>
                  <a:ext uri="{FF2B5EF4-FFF2-40B4-BE49-F238E27FC236}">
                    <a16:creationId xmlns:a16="http://schemas.microsoft.com/office/drawing/2014/main" id="{0FA8245A-5AB2-42CC-808B-715FFA157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416"/>
                <a:ext cx="23" cy="23"/>
              </a:xfrm>
              <a:custGeom>
                <a:avLst/>
                <a:gdLst>
                  <a:gd name="T0" fmla="*/ 71 w 71"/>
                  <a:gd name="T1" fmla="*/ 30 h 70"/>
                  <a:gd name="T2" fmla="*/ 63 w 71"/>
                  <a:gd name="T3" fmla="*/ 17 h 70"/>
                  <a:gd name="T4" fmla="*/ 54 w 71"/>
                  <a:gd name="T5" fmla="*/ 7 h 70"/>
                  <a:gd name="T6" fmla="*/ 44 w 71"/>
                  <a:gd name="T7" fmla="*/ 3 h 70"/>
                  <a:gd name="T8" fmla="*/ 27 w 71"/>
                  <a:gd name="T9" fmla="*/ 3 h 70"/>
                  <a:gd name="T10" fmla="*/ 17 w 71"/>
                  <a:gd name="T11" fmla="*/ 7 h 70"/>
                  <a:gd name="T12" fmla="*/ 8 w 71"/>
                  <a:gd name="T13" fmla="*/ 17 h 70"/>
                  <a:gd name="T14" fmla="*/ 0 w 71"/>
                  <a:gd name="T15" fmla="*/ 30 h 70"/>
                  <a:gd name="T16" fmla="*/ 0 w 71"/>
                  <a:gd name="T17" fmla="*/ 43 h 70"/>
                  <a:gd name="T18" fmla="*/ 8 w 71"/>
                  <a:gd name="T19" fmla="*/ 57 h 70"/>
                  <a:gd name="T20" fmla="*/ 17 w 71"/>
                  <a:gd name="T21" fmla="*/ 68 h 70"/>
                  <a:gd name="T22" fmla="*/ 27 w 71"/>
                  <a:gd name="T23" fmla="*/ 70 h 70"/>
                  <a:gd name="T24" fmla="*/ 44 w 71"/>
                  <a:gd name="T25" fmla="*/ 70 h 70"/>
                  <a:gd name="T26" fmla="*/ 54 w 71"/>
                  <a:gd name="T27" fmla="*/ 68 h 70"/>
                  <a:gd name="T28" fmla="*/ 63 w 71"/>
                  <a:gd name="T29" fmla="*/ 57 h 70"/>
                  <a:gd name="T30" fmla="*/ 71 w 71"/>
                  <a:gd name="T31" fmla="*/ 43 h 70"/>
                  <a:gd name="T32" fmla="*/ 68 w 71"/>
                  <a:gd name="T33" fmla="*/ 37 h 70"/>
                  <a:gd name="T34" fmla="*/ 68 w 71"/>
                  <a:gd name="T35" fmla="*/ 23 h 70"/>
                  <a:gd name="T36" fmla="*/ 61 w 71"/>
                  <a:gd name="T37" fmla="*/ 13 h 70"/>
                  <a:gd name="T38" fmla="*/ 48 w 71"/>
                  <a:gd name="T39" fmla="*/ 7 h 70"/>
                  <a:gd name="T40" fmla="*/ 38 w 71"/>
                  <a:gd name="T41" fmla="*/ 3 h 70"/>
                  <a:gd name="T42" fmla="*/ 23 w 71"/>
                  <a:gd name="T43" fmla="*/ 7 h 70"/>
                  <a:gd name="T44" fmla="*/ 10 w 71"/>
                  <a:gd name="T45" fmla="*/ 13 h 70"/>
                  <a:gd name="T46" fmla="*/ 4 w 71"/>
                  <a:gd name="T47" fmla="*/ 23 h 70"/>
                  <a:gd name="T48" fmla="*/ 4 w 71"/>
                  <a:gd name="T49" fmla="*/ 37 h 70"/>
                  <a:gd name="T50" fmla="*/ 4 w 71"/>
                  <a:gd name="T51" fmla="*/ 51 h 70"/>
                  <a:gd name="T52" fmla="*/ 10 w 71"/>
                  <a:gd name="T53" fmla="*/ 60 h 70"/>
                  <a:gd name="T54" fmla="*/ 23 w 71"/>
                  <a:gd name="T55" fmla="*/ 68 h 70"/>
                  <a:gd name="T56" fmla="*/ 38 w 71"/>
                  <a:gd name="T57" fmla="*/ 70 h 70"/>
                  <a:gd name="T58" fmla="*/ 48 w 71"/>
                  <a:gd name="T59" fmla="*/ 68 h 70"/>
                  <a:gd name="T60" fmla="*/ 61 w 71"/>
                  <a:gd name="T61" fmla="*/ 60 h 70"/>
                  <a:gd name="T62" fmla="*/ 68 w 71"/>
                  <a:gd name="T63" fmla="*/ 51 h 70"/>
                  <a:gd name="T64" fmla="*/ 68 w 71"/>
                  <a:gd name="T65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70">
                    <a:moveTo>
                      <a:pt x="71" y="37"/>
                    </a:moveTo>
                    <a:lnTo>
                      <a:pt x="71" y="30"/>
                    </a:lnTo>
                    <a:lnTo>
                      <a:pt x="68" y="23"/>
                    </a:lnTo>
                    <a:lnTo>
                      <a:pt x="63" y="17"/>
                    </a:lnTo>
                    <a:lnTo>
                      <a:pt x="61" y="11"/>
                    </a:lnTo>
                    <a:lnTo>
                      <a:pt x="54" y="7"/>
                    </a:lnTo>
                    <a:lnTo>
                      <a:pt x="50" y="3"/>
                    </a:lnTo>
                    <a:lnTo>
                      <a:pt x="44" y="3"/>
                    </a:lnTo>
                    <a:lnTo>
                      <a:pt x="38" y="0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7" y="7"/>
                    </a:lnTo>
                    <a:lnTo>
                      <a:pt x="10" y="11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4" y="51"/>
                    </a:lnTo>
                    <a:lnTo>
                      <a:pt x="8" y="57"/>
                    </a:lnTo>
                    <a:lnTo>
                      <a:pt x="10" y="60"/>
                    </a:lnTo>
                    <a:lnTo>
                      <a:pt x="17" y="68"/>
                    </a:lnTo>
                    <a:lnTo>
                      <a:pt x="21" y="70"/>
                    </a:lnTo>
                    <a:lnTo>
                      <a:pt x="27" y="70"/>
                    </a:lnTo>
                    <a:lnTo>
                      <a:pt x="38" y="70"/>
                    </a:lnTo>
                    <a:lnTo>
                      <a:pt x="44" y="70"/>
                    </a:lnTo>
                    <a:lnTo>
                      <a:pt x="50" y="70"/>
                    </a:lnTo>
                    <a:lnTo>
                      <a:pt x="54" y="68"/>
                    </a:lnTo>
                    <a:lnTo>
                      <a:pt x="61" y="60"/>
                    </a:lnTo>
                    <a:lnTo>
                      <a:pt x="63" y="57"/>
                    </a:lnTo>
                    <a:lnTo>
                      <a:pt x="68" y="51"/>
                    </a:lnTo>
                    <a:lnTo>
                      <a:pt x="71" y="43"/>
                    </a:lnTo>
                    <a:lnTo>
                      <a:pt x="71" y="37"/>
                    </a:lnTo>
                    <a:lnTo>
                      <a:pt x="68" y="37"/>
                    </a:lnTo>
                    <a:lnTo>
                      <a:pt x="68" y="30"/>
                    </a:lnTo>
                    <a:lnTo>
                      <a:pt x="68" y="23"/>
                    </a:lnTo>
                    <a:lnTo>
                      <a:pt x="63" y="17"/>
                    </a:lnTo>
                    <a:lnTo>
                      <a:pt x="61" y="13"/>
                    </a:lnTo>
                    <a:lnTo>
                      <a:pt x="54" y="11"/>
                    </a:lnTo>
                    <a:lnTo>
                      <a:pt x="48" y="7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3" y="7"/>
                    </a:lnTo>
                    <a:lnTo>
                      <a:pt x="17" y="11"/>
                    </a:lnTo>
                    <a:lnTo>
                      <a:pt x="10" y="13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7"/>
                    </a:lnTo>
                    <a:lnTo>
                      <a:pt x="4" y="43"/>
                    </a:lnTo>
                    <a:lnTo>
                      <a:pt x="4" y="51"/>
                    </a:lnTo>
                    <a:lnTo>
                      <a:pt x="8" y="53"/>
                    </a:lnTo>
                    <a:lnTo>
                      <a:pt x="10" y="60"/>
                    </a:lnTo>
                    <a:lnTo>
                      <a:pt x="17" y="63"/>
                    </a:lnTo>
                    <a:lnTo>
                      <a:pt x="23" y="68"/>
                    </a:lnTo>
                    <a:lnTo>
                      <a:pt x="31" y="70"/>
                    </a:lnTo>
                    <a:lnTo>
                      <a:pt x="38" y="70"/>
                    </a:lnTo>
                    <a:lnTo>
                      <a:pt x="44" y="70"/>
                    </a:lnTo>
                    <a:lnTo>
                      <a:pt x="48" y="68"/>
                    </a:lnTo>
                    <a:lnTo>
                      <a:pt x="54" y="63"/>
                    </a:lnTo>
                    <a:lnTo>
                      <a:pt x="61" y="60"/>
                    </a:lnTo>
                    <a:lnTo>
                      <a:pt x="63" y="53"/>
                    </a:lnTo>
                    <a:lnTo>
                      <a:pt x="68" y="51"/>
                    </a:lnTo>
                    <a:lnTo>
                      <a:pt x="68" y="43"/>
                    </a:lnTo>
                    <a:lnTo>
                      <a:pt x="68" y="37"/>
                    </a:lnTo>
                    <a:lnTo>
                      <a:pt x="71" y="3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5" name="Freeform 1887">
                <a:extLst>
                  <a:ext uri="{FF2B5EF4-FFF2-40B4-BE49-F238E27FC236}">
                    <a16:creationId xmlns:a16="http://schemas.microsoft.com/office/drawing/2014/main" id="{5AF426A5-C43B-4DB6-980C-A387AA555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417"/>
                <a:ext cx="21" cy="22"/>
              </a:xfrm>
              <a:custGeom>
                <a:avLst/>
                <a:gdLst>
                  <a:gd name="T0" fmla="*/ 64 w 64"/>
                  <a:gd name="T1" fmla="*/ 27 h 67"/>
                  <a:gd name="T2" fmla="*/ 59 w 64"/>
                  <a:gd name="T3" fmla="*/ 14 h 67"/>
                  <a:gd name="T4" fmla="*/ 50 w 64"/>
                  <a:gd name="T5" fmla="*/ 6 h 67"/>
                  <a:gd name="T6" fmla="*/ 40 w 64"/>
                  <a:gd name="T7" fmla="*/ 0 h 67"/>
                  <a:gd name="T8" fmla="*/ 27 w 64"/>
                  <a:gd name="T9" fmla="*/ 0 h 67"/>
                  <a:gd name="T10" fmla="*/ 13 w 64"/>
                  <a:gd name="T11" fmla="*/ 6 h 67"/>
                  <a:gd name="T12" fmla="*/ 4 w 64"/>
                  <a:gd name="T13" fmla="*/ 14 h 67"/>
                  <a:gd name="T14" fmla="*/ 0 w 64"/>
                  <a:gd name="T15" fmla="*/ 27 h 67"/>
                  <a:gd name="T16" fmla="*/ 0 w 64"/>
                  <a:gd name="T17" fmla="*/ 40 h 67"/>
                  <a:gd name="T18" fmla="*/ 4 w 64"/>
                  <a:gd name="T19" fmla="*/ 50 h 67"/>
                  <a:gd name="T20" fmla="*/ 13 w 64"/>
                  <a:gd name="T21" fmla="*/ 60 h 67"/>
                  <a:gd name="T22" fmla="*/ 27 w 64"/>
                  <a:gd name="T23" fmla="*/ 67 h 67"/>
                  <a:gd name="T24" fmla="*/ 40 w 64"/>
                  <a:gd name="T25" fmla="*/ 67 h 67"/>
                  <a:gd name="T26" fmla="*/ 50 w 64"/>
                  <a:gd name="T27" fmla="*/ 60 h 67"/>
                  <a:gd name="T28" fmla="*/ 59 w 64"/>
                  <a:gd name="T29" fmla="*/ 50 h 67"/>
                  <a:gd name="T30" fmla="*/ 64 w 64"/>
                  <a:gd name="T31" fmla="*/ 40 h 67"/>
                  <a:gd name="T32" fmla="*/ 64 w 64"/>
                  <a:gd name="T33" fmla="*/ 27 h 67"/>
                  <a:gd name="T34" fmla="*/ 57 w 64"/>
                  <a:gd name="T35" fmla="*/ 17 h 67"/>
                  <a:gd name="T36" fmla="*/ 50 w 64"/>
                  <a:gd name="T37" fmla="*/ 6 h 67"/>
                  <a:gd name="T38" fmla="*/ 36 w 64"/>
                  <a:gd name="T39" fmla="*/ 4 h 67"/>
                  <a:gd name="T40" fmla="*/ 27 w 64"/>
                  <a:gd name="T41" fmla="*/ 4 h 67"/>
                  <a:gd name="T42" fmla="*/ 13 w 64"/>
                  <a:gd name="T43" fmla="*/ 6 h 67"/>
                  <a:gd name="T44" fmla="*/ 6 w 64"/>
                  <a:gd name="T45" fmla="*/ 17 h 67"/>
                  <a:gd name="T46" fmla="*/ 0 w 64"/>
                  <a:gd name="T47" fmla="*/ 27 h 67"/>
                  <a:gd name="T48" fmla="*/ 0 w 64"/>
                  <a:gd name="T49" fmla="*/ 40 h 67"/>
                  <a:gd name="T50" fmla="*/ 6 w 64"/>
                  <a:gd name="T51" fmla="*/ 50 h 67"/>
                  <a:gd name="T52" fmla="*/ 13 w 64"/>
                  <a:gd name="T53" fmla="*/ 60 h 67"/>
                  <a:gd name="T54" fmla="*/ 27 w 64"/>
                  <a:gd name="T55" fmla="*/ 63 h 67"/>
                  <a:gd name="T56" fmla="*/ 36 w 64"/>
                  <a:gd name="T57" fmla="*/ 63 h 67"/>
                  <a:gd name="T58" fmla="*/ 50 w 64"/>
                  <a:gd name="T59" fmla="*/ 60 h 67"/>
                  <a:gd name="T60" fmla="*/ 57 w 64"/>
                  <a:gd name="T61" fmla="*/ 50 h 67"/>
                  <a:gd name="T62" fmla="*/ 64 w 64"/>
                  <a:gd name="T63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67">
                    <a:moveTo>
                      <a:pt x="64" y="33"/>
                    </a:moveTo>
                    <a:lnTo>
                      <a:pt x="64" y="27"/>
                    </a:lnTo>
                    <a:lnTo>
                      <a:pt x="64" y="20"/>
                    </a:lnTo>
                    <a:lnTo>
                      <a:pt x="59" y="14"/>
                    </a:lnTo>
                    <a:lnTo>
                      <a:pt x="57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3" y="60"/>
                    </a:lnTo>
                    <a:lnTo>
                      <a:pt x="19" y="63"/>
                    </a:lnTo>
                    <a:lnTo>
                      <a:pt x="27" y="67"/>
                    </a:lnTo>
                    <a:lnTo>
                      <a:pt x="34" y="67"/>
                    </a:lnTo>
                    <a:lnTo>
                      <a:pt x="40" y="67"/>
                    </a:lnTo>
                    <a:lnTo>
                      <a:pt x="44" y="63"/>
                    </a:lnTo>
                    <a:lnTo>
                      <a:pt x="50" y="60"/>
                    </a:lnTo>
                    <a:lnTo>
                      <a:pt x="57" y="56"/>
                    </a:lnTo>
                    <a:lnTo>
                      <a:pt x="59" y="50"/>
                    </a:lnTo>
                    <a:lnTo>
                      <a:pt x="64" y="46"/>
                    </a:lnTo>
                    <a:lnTo>
                      <a:pt x="64" y="40"/>
                    </a:lnTo>
                    <a:lnTo>
                      <a:pt x="64" y="33"/>
                    </a:lnTo>
                    <a:lnTo>
                      <a:pt x="64" y="27"/>
                    </a:lnTo>
                    <a:lnTo>
                      <a:pt x="59" y="20"/>
                    </a:lnTo>
                    <a:lnTo>
                      <a:pt x="57" y="17"/>
                    </a:lnTo>
                    <a:lnTo>
                      <a:pt x="53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27" y="4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4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10" y="54"/>
                    </a:lnTo>
                    <a:lnTo>
                      <a:pt x="13" y="60"/>
                    </a:lnTo>
                    <a:lnTo>
                      <a:pt x="19" y="60"/>
                    </a:lnTo>
                    <a:lnTo>
                      <a:pt x="27" y="63"/>
                    </a:lnTo>
                    <a:lnTo>
                      <a:pt x="34" y="63"/>
                    </a:lnTo>
                    <a:lnTo>
                      <a:pt x="36" y="63"/>
                    </a:lnTo>
                    <a:lnTo>
                      <a:pt x="44" y="60"/>
                    </a:lnTo>
                    <a:lnTo>
                      <a:pt x="50" y="60"/>
                    </a:lnTo>
                    <a:lnTo>
                      <a:pt x="53" y="54"/>
                    </a:lnTo>
                    <a:lnTo>
                      <a:pt x="57" y="50"/>
                    </a:lnTo>
                    <a:lnTo>
                      <a:pt x="59" y="44"/>
                    </a:lnTo>
                    <a:lnTo>
                      <a:pt x="64" y="40"/>
                    </a:lnTo>
                    <a:lnTo>
                      <a:pt x="64" y="33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6" name="Freeform 1888">
                <a:extLst>
                  <a:ext uri="{FF2B5EF4-FFF2-40B4-BE49-F238E27FC236}">
                    <a16:creationId xmlns:a16="http://schemas.microsoft.com/office/drawing/2014/main" id="{D3BF095D-0DD6-4E8A-A07D-73531CDB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418"/>
                <a:ext cx="21" cy="20"/>
              </a:xfrm>
              <a:custGeom>
                <a:avLst/>
                <a:gdLst>
                  <a:gd name="T0" fmla="*/ 64 w 64"/>
                  <a:gd name="T1" fmla="*/ 23 h 60"/>
                  <a:gd name="T2" fmla="*/ 57 w 64"/>
                  <a:gd name="T3" fmla="*/ 13 h 60"/>
                  <a:gd name="T4" fmla="*/ 50 w 64"/>
                  <a:gd name="T5" fmla="*/ 4 h 60"/>
                  <a:gd name="T6" fmla="*/ 36 w 64"/>
                  <a:gd name="T7" fmla="*/ 0 h 60"/>
                  <a:gd name="T8" fmla="*/ 27 w 64"/>
                  <a:gd name="T9" fmla="*/ 0 h 60"/>
                  <a:gd name="T10" fmla="*/ 13 w 64"/>
                  <a:gd name="T11" fmla="*/ 4 h 60"/>
                  <a:gd name="T12" fmla="*/ 6 w 64"/>
                  <a:gd name="T13" fmla="*/ 13 h 60"/>
                  <a:gd name="T14" fmla="*/ 0 w 64"/>
                  <a:gd name="T15" fmla="*/ 23 h 60"/>
                  <a:gd name="T16" fmla="*/ 0 w 64"/>
                  <a:gd name="T17" fmla="*/ 36 h 60"/>
                  <a:gd name="T18" fmla="*/ 6 w 64"/>
                  <a:gd name="T19" fmla="*/ 46 h 60"/>
                  <a:gd name="T20" fmla="*/ 13 w 64"/>
                  <a:gd name="T21" fmla="*/ 56 h 60"/>
                  <a:gd name="T22" fmla="*/ 27 w 64"/>
                  <a:gd name="T23" fmla="*/ 60 h 60"/>
                  <a:gd name="T24" fmla="*/ 36 w 64"/>
                  <a:gd name="T25" fmla="*/ 60 h 60"/>
                  <a:gd name="T26" fmla="*/ 50 w 64"/>
                  <a:gd name="T27" fmla="*/ 56 h 60"/>
                  <a:gd name="T28" fmla="*/ 57 w 64"/>
                  <a:gd name="T29" fmla="*/ 46 h 60"/>
                  <a:gd name="T30" fmla="*/ 64 w 64"/>
                  <a:gd name="T31" fmla="*/ 36 h 60"/>
                  <a:gd name="T32" fmla="*/ 59 w 64"/>
                  <a:gd name="T33" fmla="*/ 30 h 60"/>
                  <a:gd name="T34" fmla="*/ 59 w 64"/>
                  <a:gd name="T35" fmla="*/ 17 h 60"/>
                  <a:gd name="T36" fmla="*/ 53 w 64"/>
                  <a:gd name="T37" fmla="*/ 11 h 60"/>
                  <a:gd name="T38" fmla="*/ 44 w 64"/>
                  <a:gd name="T39" fmla="*/ 4 h 60"/>
                  <a:gd name="T40" fmla="*/ 34 w 64"/>
                  <a:gd name="T41" fmla="*/ 0 h 60"/>
                  <a:gd name="T42" fmla="*/ 19 w 64"/>
                  <a:gd name="T43" fmla="*/ 4 h 60"/>
                  <a:gd name="T44" fmla="*/ 10 w 64"/>
                  <a:gd name="T45" fmla="*/ 11 h 60"/>
                  <a:gd name="T46" fmla="*/ 6 w 64"/>
                  <a:gd name="T47" fmla="*/ 17 h 60"/>
                  <a:gd name="T48" fmla="*/ 4 w 64"/>
                  <a:gd name="T49" fmla="*/ 30 h 60"/>
                  <a:gd name="T50" fmla="*/ 6 w 64"/>
                  <a:gd name="T51" fmla="*/ 40 h 60"/>
                  <a:gd name="T52" fmla="*/ 10 w 64"/>
                  <a:gd name="T53" fmla="*/ 51 h 60"/>
                  <a:gd name="T54" fmla="*/ 19 w 64"/>
                  <a:gd name="T55" fmla="*/ 56 h 60"/>
                  <a:gd name="T56" fmla="*/ 34 w 64"/>
                  <a:gd name="T57" fmla="*/ 60 h 60"/>
                  <a:gd name="T58" fmla="*/ 44 w 64"/>
                  <a:gd name="T59" fmla="*/ 56 h 60"/>
                  <a:gd name="T60" fmla="*/ 53 w 64"/>
                  <a:gd name="T61" fmla="*/ 51 h 60"/>
                  <a:gd name="T62" fmla="*/ 59 w 64"/>
                  <a:gd name="T63" fmla="*/ 40 h 60"/>
                  <a:gd name="T64" fmla="*/ 59 w 64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0">
                    <a:moveTo>
                      <a:pt x="64" y="30"/>
                    </a:moveTo>
                    <a:lnTo>
                      <a:pt x="64" y="23"/>
                    </a:lnTo>
                    <a:lnTo>
                      <a:pt x="59" y="17"/>
                    </a:lnTo>
                    <a:lnTo>
                      <a:pt x="57" y="13"/>
                    </a:lnTo>
                    <a:lnTo>
                      <a:pt x="53" y="6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1"/>
                    </a:lnTo>
                    <a:lnTo>
                      <a:pt x="13" y="56"/>
                    </a:lnTo>
                    <a:lnTo>
                      <a:pt x="19" y="56"/>
                    </a:lnTo>
                    <a:lnTo>
                      <a:pt x="27" y="60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44" y="56"/>
                    </a:lnTo>
                    <a:lnTo>
                      <a:pt x="50" y="56"/>
                    </a:lnTo>
                    <a:lnTo>
                      <a:pt x="53" y="51"/>
                    </a:lnTo>
                    <a:lnTo>
                      <a:pt x="57" y="46"/>
                    </a:lnTo>
                    <a:lnTo>
                      <a:pt x="59" y="40"/>
                    </a:lnTo>
                    <a:lnTo>
                      <a:pt x="64" y="36"/>
                    </a:lnTo>
                    <a:lnTo>
                      <a:pt x="64" y="30"/>
                    </a:lnTo>
                    <a:lnTo>
                      <a:pt x="59" y="30"/>
                    </a:lnTo>
                    <a:lnTo>
                      <a:pt x="59" y="23"/>
                    </a:lnTo>
                    <a:lnTo>
                      <a:pt x="59" y="17"/>
                    </a:lnTo>
                    <a:lnTo>
                      <a:pt x="57" y="13"/>
                    </a:lnTo>
                    <a:lnTo>
                      <a:pt x="53" y="11"/>
                    </a:lnTo>
                    <a:lnTo>
                      <a:pt x="46" y="6"/>
                    </a:lnTo>
                    <a:lnTo>
                      <a:pt x="44" y="4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9" y="4"/>
                    </a:lnTo>
                    <a:lnTo>
                      <a:pt x="17" y="6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6" y="46"/>
                    </a:lnTo>
                    <a:lnTo>
                      <a:pt x="10" y="51"/>
                    </a:lnTo>
                    <a:lnTo>
                      <a:pt x="17" y="53"/>
                    </a:lnTo>
                    <a:lnTo>
                      <a:pt x="19" y="56"/>
                    </a:lnTo>
                    <a:lnTo>
                      <a:pt x="27" y="56"/>
                    </a:lnTo>
                    <a:lnTo>
                      <a:pt x="34" y="60"/>
                    </a:lnTo>
                    <a:lnTo>
                      <a:pt x="36" y="56"/>
                    </a:lnTo>
                    <a:lnTo>
                      <a:pt x="44" y="56"/>
                    </a:lnTo>
                    <a:lnTo>
                      <a:pt x="46" y="53"/>
                    </a:lnTo>
                    <a:lnTo>
                      <a:pt x="53" y="51"/>
                    </a:lnTo>
                    <a:lnTo>
                      <a:pt x="57" y="46"/>
                    </a:lnTo>
                    <a:lnTo>
                      <a:pt x="59" y="40"/>
                    </a:lnTo>
                    <a:lnTo>
                      <a:pt x="59" y="36"/>
                    </a:lnTo>
                    <a:lnTo>
                      <a:pt x="59" y="30"/>
                    </a:lnTo>
                    <a:lnTo>
                      <a:pt x="64" y="30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7" name="Freeform 1889">
                <a:extLst>
                  <a:ext uri="{FF2B5EF4-FFF2-40B4-BE49-F238E27FC236}">
                    <a16:creationId xmlns:a16="http://schemas.microsoft.com/office/drawing/2014/main" id="{B9A1218A-7EEC-4C7E-AEC5-BBEA99F2A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418"/>
                <a:ext cx="19" cy="20"/>
              </a:xfrm>
              <a:custGeom>
                <a:avLst/>
                <a:gdLst>
                  <a:gd name="T0" fmla="*/ 55 w 55"/>
                  <a:gd name="T1" fmla="*/ 23 h 60"/>
                  <a:gd name="T2" fmla="*/ 53 w 55"/>
                  <a:gd name="T3" fmla="*/ 13 h 60"/>
                  <a:gd name="T4" fmla="*/ 42 w 55"/>
                  <a:gd name="T5" fmla="*/ 6 h 60"/>
                  <a:gd name="T6" fmla="*/ 32 w 55"/>
                  <a:gd name="T7" fmla="*/ 0 h 60"/>
                  <a:gd name="T8" fmla="*/ 23 w 55"/>
                  <a:gd name="T9" fmla="*/ 0 h 60"/>
                  <a:gd name="T10" fmla="*/ 13 w 55"/>
                  <a:gd name="T11" fmla="*/ 6 h 60"/>
                  <a:gd name="T12" fmla="*/ 2 w 55"/>
                  <a:gd name="T13" fmla="*/ 13 h 60"/>
                  <a:gd name="T14" fmla="*/ 0 w 55"/>
                  <a:gd name="T15" fmla="*/ 23 h 60"/>
                  <a:gd name="T16" fmla="*/ 0 w 55"/>
                  <a:gd name="T17" fmla="*/ 36 h 60"/>
                  <a:gd name="T18" fmla="*/ 2 w 55"/>
                  <a:gd name="T19" fmla="*/ 46 h 60"/>
                  <a:gd name="T20" fmla="*/ 13 w 55"/>
                  <a:gd name="T21" fmla="*/ 53 h 60"/>
                  <a:gd name="T22" fmla="*/ 23 w 55"/>
                  <a:gd name="T23" fmla="*/ 56 h 60"/>
                  <a:gd name="T24" fmla="*/ 32 w 55"/>
                  <a:gd name="T25" fmla="*/ 56 h 60"/>
                  <a:gd name="T26" fmla="*/ 42 w 55"/>
                  <a:gd name="T27" fmla="*/ 53 h 60"/>
                  <a:gd name="T28" fmla="*/ 53 w 55"/>
                  <a:gd name="T29" fmla="*/ 46 h 60"/>
                  <a:gd name="T30" fmla="*/ 55 w 55"/>
                  <a:gd name="T31" fmla="*/ 36 h 60"/>
                  <a:gd name="T32" fmla="*/ 53 w 55"/>
                  <a:gd name="T33" fmla="*/ 23 h 60"/>
                  <a:gd name="T34" fmla="*/ 49 w 55"/>
                  <a:gd name="T35" fmla="*/ 13 h 60"/>
                  <a:gd name="T36" fmla="*/ 42 w 55"/>
                  <a:gd name="T37" fmla="*/ 6 h 60"/>
                  <a:gd name="T38" fmla="*/ 32 w 55"/>
                  <a:gd name="T39" fmla="*/ 4 h 60"/>
                  <a:gd name="T40" fmla="*/ 23 w 55"/>
                  <a:gd name="T41" fmla="*/ 4 h 60"/>
                  <a:gd name="T42" fmla="*/ 13 w 55"/>
                  <a:gd name="T43" fmla="*/ 6 h 60"/>
                  <a:gd name="T44" fmla="*/ 6 w 55"/>
                  <a:gd name="T45" fmla="*/ 13 h 60"/>
                  <a:gd name="T46" fmla="*/ 2 w 55"/>
                  <a:gd name="T47" fmla="*/ 23 h 60"/>
                  <a:gd name="T48" fmla="*/ 2 w 55"/>
                  <a:gd name="T49" fmla="*/ 34 h 60"/>
                  <a:gd name="T50" fmla="*/ 6 w 55"/>
                  <a:gd name="T51" fmla="*/ 43 h 60"/>
                  <a:gd name="T52" fmla="*/ 13 w 55"/>
                  <a:gd name="T53" fmla="*/ 53 h 60"/>
                  <a:gd name="T54" fmla="*/ 23 w 55"/>
                  <a:gd name="T55" fmla="*/ 56 h 60"/>
                  <a:gd name="T56" fmla="*/ 32 w 55"/>
                  <a:gd name="T57" fmla="*/ 56 h 60"/>
                  <a:gd name="T58" fmla="*/ 42 w 55"/>
                  <a:gd name="T59" fmla="*/ 53 h 60"/>
                  <a:gd name="T60" fmla="*/ 49 w 55"/>
                  <a:gd name="T61" fmla="*/ 43 h 60"/>
                  <a:gd name="T62" fmla="*/ 53 w 55"/>
                  <a:gd name="T6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60">
                    <a:moveTo>
                      <a:pt x="55" y="30"/>
                    </a:moveTo>
                    <a:lnTo>
                      <a:pt x="55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1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6" y="11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2" y="46"/>
                    </a:lnTo>
                    <a:lnTo>
                      <a:pt x="6" y="51"/>
                    </a:lnTo>
                    <a:lnTo>
                      <a:pt x="13" y="53"/>
                    </a:lnTo>
                    <a:lnTo>
                      <a:pt x="15" y="56"/>
                    </a:lnTo>
                    <a:lnTo>
                      <a:pt x="23" y="56"/>
                    </a:lnTo>
                    <a:lnTo>
                      <a:pt x="30" y="60"/>
                    </a:lnTo>
                    <a:lnTo>
                      <a:pt x="32" y="56"/>
                    </a:lnTo>
                    <a:lnTo>
                      <a:pt x="40" y="56"/>
                    </a:lnTo>
                    <a:lnTo>
                      <a:pt x="42" y="53"/>
                    </a:lnTo>
                    <a:lnTo>
                      <a:pt x="49" y="51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5" y="36"/>
                    </a:lnTo>
                    <a:lnTo>
                      <a:pt x="55" y="30"/>
                    </a:lnTo>
                    <a:lnTo>
                      <a:pt x="53" y="23"/>
                    </a:lnTo>
                    <a:lnTo>
                      <a:pt x="53" y="20"/>
                    </a:lnTo>
                    <a:lnTo>
                      <a:pt x="49" y="13"/>
                    </a:lnTo>
                    <a:lnTo>
                      <a:pt x="46" y="11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5" y="4"/>
                    </a:lnTo>
                    <a:lnTo>
                      <a:pt x="13" y="6"/>
                    </a:lnTo>
                    <a:lnTo>
                      <a:pt x="9" y="11"/>
                    </a:lnTo>
                    <a:lnTo>
                      <a:pt x="6" y="13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9" y="51"/>
                    </a:lnTo>
                    <a:lnTo>
                      <a:pt x="13" y="53"/>
                    </a:lnTo>
                    <a:lnTo>
                      <a:pt x="15" y="53"/>
                    </a:lnTo>
                    <a:lnTo>
                      <a:pt x="23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40" y="53"/>
                    </a:lnTo>
                    <a:lnTo>
                      <a:pt x="42" y="53"/>
                    </a:lnTo>
                    <a:lnTo>
                      <a:pt x="46" y="51"/>
                    </a:lnTo>
                    <a:lnTo>
                      <a:pt x="49" y="43"/>
                    </a:lnTo>
                    <a:lnTo>
                      <a:pt x="53" y="40"/>
                    </a:lnTo>
                    <a:lnTo>
                      <a:pt x="53" y="34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8" name="Freeform 1890">
                <a:extLst>
                  <a:ext uri="{FF2B5EF4-FFF2-40B4-BE49-F238E27FC236}">
                    <a16:creationId xmlns:a16="http://schemas.microsoft.com/office/drawing/2014/main" id="{1117A32E-C886-49C8-88F4-98DFD247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419"/>
                <a:ext cx="19" cy="18"/>
              </a:xfrm>
              <a:custGeom>
                <a:avLst/>
                <a:gdLst>
                  <a:gd name="T0" fmla="*/ 53 w 55"/>
                  <a:gd name="T1" fmla="*/ 19 h 52"/>
                  <a:gd name="T2" fmla="*/ 49 w 55"/>
                  <a:gd name="T3" fmla="*/ 9 h 52"/>
                  <a:gd name="T4" fmla="*/ 42 w 55"/>
                  <a:gd name="T5" fmla="*/ 2 h 52"/>
                  <a:gd name="T6" fmla="*/ 32 w 55"/>
                  <a:gd name="T7" fmla="*/ 0 h 52"/>
                  <a:gd name="T8" fmla="*/ 23 w 55"/>
                  <a:gd name="T9" fmla="*/ 0 h 52"/>
                  <a:gd name="T10" fmla="*/ 13 w 55"/>
                  <a:gd name="T11" fmla="*/ 2 h 52"/>
                  <a:gd name="T12" fmla="*/ 6 w 55"/>
                  <a:gd name="T13" fmla="*/ 9 h 52"/>
                  <a:gd name="T14" fmla="*/ 2 w 55"/>
                  <a:gd name="T15" fmla="*/ 19 h 52"/>
                  <a:gd name="T16" fmla="*/ 2 w 55"/>
                  <a:gd name="T17" fmla="*/ 29 h 52"/>
                  <a:gd name="T18" fmla="*/ 6 w 55"/>
                  <a:gd name="T19" fmla="*/ 38 h 52"/>
                  <a:gd name="T20" fmla="*/ 13 w 55"/>
                  <a:gd name="T21" fmla="*/ 48 h 52"/>
                  <a:gd name="T22" fmla="*/ 23 w 55"/>
                  <a:gd name="T23" fmla="*/ 52 h 52"/>
                  <a:gd name="T24" fmla="*/ 32 w 55"/>
                  <a:gd name="T25" fmla="*/ 52 h 52"/>
                  <a:gd name="T26" fmla="*/ 42 w 55"/>
                  <a:gd name="T27" fmla="*/ 48 h 52"/>
                  <a:gd name="T28" fmla="*/ 49 w 55"/>
                  <a:gd name="T29" fmla="*/ 38 h 52"/>
                  <a:gd name="T30" fmla="*/ 53 w 55"/>
                  <a:gd name="T31" fmla="*/ 29 h 52"/>
                  <a:gd name="T32" fmla="*/ 53 w 55"/>
                  <a:gd name="T33" fmla="*/ 25 h 52"/>
                  <a:gd name="T34" fmla="*/ 49 w 55"/>
                  <a:gd name="T35" fmla="*/ 16 h 52"/>
                  <a:gd name="T36" fmla="*/ 46 w 55"/>
                  <a:gd name="T37" fmla="*/ 9 h 52"/>
                  <a:gd name="T38" fmla="*/ 36 w 55"/>
                  <a:gd name="T39" fmla="*/ 2 h 52"/>
                  <a:gd name="T40" fmla="*/ 30 w 55"/>
                  <a:gd name="T41" fmla="*/ 0 h 52"/>
                  <a:gd name="T42" fmla="*/ 19 w 55"/>
                  <a:gd name="T43" fmla="*/ 2 h 52"/>
                  <a:gd name="T44" fmla="*/ 9 w 55"/>
                  <a:gd name="T45" fmla="*/ 9 h 52"/>
                  <a:gd name="T46" fmla="*/ 6 w 55"/>
                  <a:gd name="T47" fmla="*/ 16 h 52"/>
                  <a:gd name="T48" fmla="*/ 2 w 55"/>
                  <a:gd name="T49" fmla="*/ 25 h 52"/>
                  <a:gd name="T50" fmla="*/ 6 w 55"/>
                  <a:gd name="T51" fmla="*/ 36 h 52"/>
                  <a:gd name="T52" fmla="*/ 9 w 55"/>
                  <a:gd name="T53" fmla="*/ 42 h 52"/>
                  <a:gd name="T54" fmla="*/ 19 w 55"/>
                  <a:gd name="T55" fmla="*/ 48 h 52"/>
                  <a:gd name="T56" fmla="*/ 30 w 55"/>
                  <a:gd name="T57" fmla="*/ 48 h 52"/>
                  <a:gd name="T58" fmla="*/ 36 w 55"/>
                  <a:gd name="T59" fmla="*/ 48 h 52"/>
                  <a:gd name="T60" fmla="*/ 46 w 55"/>
                  <a:gd name="T61" fmla="*/ 42 h 52"/>
                  <a:gd name="T62" fmla="*/ 49 w 55"/>
                  <a:gd name="T63" fmla="*/ 36 h 52"/>
                  <a:gd name="T64" fmla="*/ 53 w 55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2">
                    <a:moveTo>
                      <a:pt x="55" y="25"/>
                    </a:moveTo>
                    <a:lnTo>
                      <a:pt x="53" y="19"/>
                    </a:lnTo>
                    <a:lnTo>
                      <a:pt x="53" y="16"/>
                    </a:lnTo>
                    <a:lnTo>
                      <a:pt x="49" y="9"/>
                    </a:lnTo>
                    <a:lnTo>
                      <a:pt x="46" y="6"/>
                    </a:lnTo>
                    <a:lnTo>
                      <a:pt x="42" y="2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46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23" y="52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40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9" y="38"/>
                    </a:lnTo>
                    <a:lnTo>
                      <a:pt x="53" y="36"/>
                    </a:lnTo>
                    <a:lnTo>
                      <a:pt x="53" y="29"/>
                    </a:lnTo>
                    <a:lnTo>
                      <a:pt x="55" y="25"/>
                    </a:lnTo>
                    <a:lnTo>
                      <a:pt x="53" y="25"/>
                    </a:lnTo>
                    <a:lnTo>
                      <a:pt x="53" y="19"/>
                    </a:lnTo>
                    <a:lnTo>
                      <a:pt x="49" y="16"/>
                    </a:lnTo>
                    <a:lnTo>
                      <a:pt x="49" y="12"/>
                    </a:lnTo>
                    <a:lnTo>
                      <a:pt x="46" y="9"/>
                    </a:lnTo>
                    <a:lnTo>
                      <a:pt x="42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9" y="48"/>
                    </a:lnTo>
                    <a:lnTo>
                      <a:pt x="23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42" y="46"/>
                    </a:lnTo>
                    <a:lnTo>
                      <a:pt x="46" y="42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53" y="29"/>
                    </a:lnTo>
                    <a:lnTo>
                      <a:pt x="53" y="25"/>
                    </a:lnTo>
                    <a:lnTo>
                      <a:pt x="55" y="25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19" name="Freeform 1891">
                <a:extLst>
                  <a:ext uri="{FF2B5EF4-FFF2-40B4-BE49-F238E27FC236}">
                    <a16:creationId xmlns:a16="http://schemas.microsoft.com/office/drawing/2014/main" id="{3BF76854-29B6-4D96-A854-F2F89F6A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420"/>
                <a:ext cx="17" cy="16"/>
              </a:xfrm>
              <a:custGeom>
                <a:avLst/>
                <a:gdLst>
                  <a:gd name="T0" fmla="*/ 50 w 50"/>
                  <a:gd name="T1" fmla="*/ 19 h 49"/>
                  <a:gd name="T2" fmla="*/ 46 w 50"/>
                  <a:gd name="T3" fmla="*/ 12 h 49"/>
                  <a:gd name="T4" fmla="*/ 39 w 50"/>
                  <a:gd name="T5" fmla="*/ 6 h 49"/>
                  <a:gd name="T6" fmla="*/ 29 w 50"/>
                  <a:gd name="T7" fmla="*/ 2 h 49"/>
                  <a:gd name="T8" fmla="*/ 20 w 50"/>
                  <a:gd name="T9" fmla="*/ 2 h 49"/>
                  <a:gd name="T10" fmla="*/ 10 w 50"/>
                  <a:gd name="T11" fmla="*/ 6 h 49"/>
                  <a:gd name="T12" fmla="*/ 3 w 50"/>
                  <a:gd name="T13" fmla="*/ 12 h 49"/>
                  <a:gd name="T14" fmla="*/ 0 w 50"/>
                  <a:gd name="T15" fmla="*/ 19 h 49"/>
                  <a:gd name="T16" fmla="*/ 0 w 50"/>
                  <a:gd name="T17" fmla="*/ 29 h 49"/>
                  <a:gd name="T18" fmla="*/ 3 w 50"/>
                  <a:gd name="T19" fmla="*/ 38 h 49"/>
                  <a:gd name="T20" fmla="*/ 10 w 50"/>
                  <a:gd name="T21" fmla="*/ 46 h 49"/>
                  <a:gd name="T22" fmla="*/ 20 w 50"/>
                  <a:gd name="T23" fmla="*/ 49 h 49"/>
                  <a:gd name="T24" fmla="*/ 29 w 50"/>
                  <a:gd name="T25" fmla="*/ 49 h 49"/>
                  <a:gd name="T26" fmla="*/ 39 w 50"/>
                  <a:gd name="T27" fmla="*/ 46 h 49"/>
                  <a:gd name="T28" fmla="*/ 46 w 50"/>
                  <a:gd name="T29" fmla="*/ 38 h 49"/>
                  <a:gd name="T30" fmla="*/ 50 w 50"/>
                  <a:gd name="T31" fmla="*/ 29 h 49"/>
                  <a:gd name="T32" fmla="*/ 46 w 50"/>
                  <a:gd name="T33" fmla="*/ 26 h 49"/>
                  <a:gd name="T34" fmla="*/ 46 w 50"/>
                  <a:gd name="T35" fmla="*/ 17 h 49"/>
                  <a:gd name="T36" fmla="*/ 39 w 50"/>
                  <a:gd name="T37" fmla="*/ 9 h 49"/>
                  <a:gd name="T38" fmla="*/ 33 w 50"/>
                  <a:gd name="T39" fmla="*/ 6 h 49"/>
                  <a:gd name="T40" fmla="*/ 27 w 50"/>
                  <a:gd name="T41" fmla="*/ 2 h 49"/>
                  <a:gd name="T42" fmla="*/ 17 w 50"/>
                  <a:gd name="T43" fmla="*/ 6 h 49"/>
                  <a:gd name="T44" fmla="*/ 10 w 50"/>
                  <a:gd name="T45" fmla="*/ 9 h 49"/>
                  <a:gd name="T46" fmla="*/ 3 w 50"/>
                  <a:gd name="T47" fmla="*/ 17 h 49"/>
                  <a:gd name="T48" fmla="*/ 3 w 50"/>
                  <a:gd name="T49" fmla="*/ 26 h 49"/>
                  <a:gd name="T50" fmla="*/ 3 w 50"/>
                  <a:gd name="T51" fmla="*/ 36 h 49"/>
                  <a:gd name="T52" fmla="*/ 10 w 50"/>
                  <a:gd name="T53" fmla="*/ 42 h 49"/>
                  <a:gd name="T54" fmla="*/ 17 w 50"/>
                  <a:gd name="T55" fmla="*/ 46 h 49"/>
                  <a:gd name="T56" fmla="*/ 27 w 50"/>
                  <a:gd name="T57" fmla="*/ 49 h 49"/>
                  <a:gd name="T58" fmla="*/ 33 w 50"/>
                  <a:gd name="T59" fmla="*/ 46 h 49"/>
                  <a:gd name="T60" fmla="*/ 39 w 50"/>
                  <a:gd name="T61" fmla="*/ 42 h 49"/>
                  <a:gd name="T62" fmla="*/ 46 w 50"/>
                  <a:gd name="T63" fmla="*/ 36 h 49"/>
                  <a:gd name="T64" fmla="*/ 46 w 50"/>
                  <a:gd name="T65" fmla="*/ 2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9">
                    <a:moveTo>
                      <a:pt x="50" y="26"/>
                    </a:moveTo>
                    <a:lnTo>
                      <a:pt x="50" y="19"/>
                    </a:lnTo>
                    <a:lnTo>
                      <a:pt x="46" y="17"/>
                    </a:lnTo>
                    <a:lnTo>
                      <a:pt x="46" y="12"/>
                    </a:lnTo>
                    <a:lnTo>
                      <a:pt x="43" y="9"/>
                    </a:lnTo>
                    <a:lnTo>
                      <a:pt x="39" y="6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0" y="6"/>
                    </a:lnTo>
                    <a:lnTo>
                      <a:pt x="6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" y="36"/>
                    </a:lnTo>
                    <a:lnTo>
                      <a:pt x="3" y="38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7" y="49"/>
                    </a:lnTo>
                    <a:lnTo>
                      <a:pt x="20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33" y="49"/>
                    </a:lnTo>
                    <a:lnTo>
                      <a:pt x="39" y="46"/>
                    </a:lnTo>
                    <a:lnTo>
                      <a:pt x="43" y="42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50" y="29"/>
                    </a:lnTo>
                    <a:lnTo>
                      <a:pt x="50" y="26"/>
                    </a:lnTo>
                    <a:lnTo>
                      <a:pt x="46" y="26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3" y="12"/>
                    </a:lnTo>
                    <a:lnTo>
                      <a:pt x="39" y="9"/>
                    </a:lnTo>
                    <a:lnTo>
                      <a:pt x="37" y="6"/>
                    </a:lnTo>
                    <a:lnTo>
                      <a:pt x="33" y="6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2"/>
                    </a:lnTo>
                    <a:lnTo>
                      <a:pt x="17" y="6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6" y="12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3" y="36"/>
                    </a:lnTo>
                    <a:lnTo>
                      <a:pt x="6" y="38"/>
                    </a:lnTo>
                    <a:lnTo>
                      <a:pt x="10" y="42"/>
                    </a:lnTo>
                    <a:lnTo>
                      <a:pt x="12" y="46"/>
                    </a:lnTo>
                    <a:lnTo>
                      <a:pt x="17" y="46"/>
                    </a:lnTo>
                    <a:lnTo>
                      <a:pt x="20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33" y="46"/>
                    </a:lnTo>
                    <a:lnTo>
                      <a:pt x="37" y="46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6" y="36"/>
                    </a:lnTo>
                    <a:lnTo>
                      <a:pt x="46" y="29"/>
                    </a:lnTo>
                    <a:lnTo>
                      <a:pt x="46" y="26"/>
                    </a:lnTo>
                    <a:lnTo>
                      <a:pt x="50" y="26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0" name="Freeform 1892">
                <a:extLst>
                  <a:ext uri="{FF2B5EF4-FFF2-40B4-BE49-F238E27FC236}">
                    <a16:creationId xmlns:a16="http://schemas.microsoft.com/office/drawing/2014/main" id="{CED5DF01-6D42-4D58-B8E7-18018EF1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20"/>
                <a:ext cx="15" cy="15"/>
              </a:xfrm>
              <a:custGeom>
                <a:avLst/>
                <a:gdLst>
                  <a:gd name="T0" fmla="*/ 43 w 43"/>
                  <a:gd name="T1" fmla="*/ 17 h 46"/>
                  <a:gd name="T2" fmla="*/ 40 w 43"/>
                  <a:gd name="T3" fmla="*/ 10 h 46"/>
                  <a:gd name="T4" fmla="*/ 34 w 43"/>
                  <a:gd name="T5" fmla="*/ 4 h 46"/>
                  <a:gd name="T6" fmla="*/ 26 w 43"/>
                  <a:gd name="T7" fmla="*/ 0 h 46"/>
                  <a:gd name="T8" fmla="*/ 17 w 43"/>
                  <a:gd name="T9" fmla="*/ 0 h 46"/>
                  <a:gd name="T10" fmla="*/ 9 w 43"/>
                  <a:gd name="T11" fmla="*/ 4 h 46"/>
                  <a:gd name="T12" fmla="*/ 3 w 43"/>
                  <a:gd name="T13" fmla="*/ 10 h 46"/>
                  <a:gd name="T14" fmla="*/ 0 w 43"/>
                  <a:gd name="T15" fmla="*/ 17 h 46"/>
                  <a:gd name="T16" fmla="*/ 0 w 43"/>
                  <a:gd name="T17" fmla="*/ 27 h 46"/>
                  <a:gd name="T18" fmla="*/ 3 w 43"/>
                  <a:gd name="T19" fmla="*/ 36 h 46"/>
                  <a:gd name="T20" fmla="*/ 9 w 43"/>
                  <a:gd name="T21" fmla="*/ 44 h 46"/>
                  <a:gd name="T22" fmla="*/ 17 w 43"/>
                  <a:gd name="T23" fmla="*/ 46 h 46"/>
                  <a:gd name="T24" fmla="*/ 26 w 43"/>
                  <a:gd name="T25" fmla="*/ 46 h 46"/>
                  <a:gd name="T26" fmla="*/ 34 w 43"/>
                  <a:gd name="T27" fmla="*/ 44 h 46"/>
                  <a:gd name="T28" fmla="*/ 40 w 43"/>
                  <a:gd name="T29" fmla="*/ 36 h 46"/>
                  <a:gd name="T30" fmla="*/ 43 w 43"/>
                  <a:gd name="T31" fmla="*/ 27 h 46"/>
                  <a:gd name="T32" fmla="*/ 43 w 43"/>
                  <a:gd name="T33" fmla="*/ 19 h 46"/>
                  <a:gd name="T34" fmla="*/ 40 w 43"/>
                  <a:gd name="T35" fmla="*/ 10 h 46"/>
                  <a:gd name="T36" fmla="*/ 34 w 43"/>
                  <a:gd name="T37" fmla="*/ 7 h 46"/>
                  <a:gd name="T38" fmla="*/ 26 w 43"/>
                  <a:gd name="T39" fmla="*/ 4 h 46"/>
                  <a:gd name="T40" fmla="*/ 17 w 43"/>
                  <a:gd name="T41" fmla="*/ 4 h 46"/>
                  <a:gd name="T42" fmla="*/ 9 w 43"/>
                  <a:gd name="T43" fmla="*/ 7 h 46"/>
                  <a:gd name="T44" fmla="*/ 3 w 43"/>
                  <a:gd name="T45" fmla="*/ 10 h 46"/>
                  <a:gd name="T46" fmla="*/ 0 w 43"/>
                  <a:gd name="T47" fmla="*/ 19 h 46"/>
                  <a:gd name="T48" fmla="*/ 0 w 43"/>
                  <a:gd name="T49" fmla="*/ 27 h 46"/>
                  <a:gd name="T50" fmla="*/ 3 w 43"/>
                  <a:gd name="T51" fmla="*/ 34 h 46"/>
                  <a:gd name="T52" fmla="*/ 9 w 43"/>
                  <a:gd name="T53" fmla="*/ 40 h 46"/>
                  <a:gd name="T54" fmla="*/ 17 w 43"/>
                  <a:gd name="T55" fmla="*/ 44 h 46"/>
                  <a:gd name="T56" fmla="*/ 26 w 43"/>
                  <a:gd name="T57" fmla="*/ 44 h 46"/>
                  <a:gd name="T58" fmla="*/ 34 w 43"/>
                  <a:gd name="T59" fmla="*/ 40 h 46"/>
                  <a:gd name="T60" fmla="*/ 40 w 43"/>
                  <a:gd name="T61" fmla="*/ 34 h 46"/>
                  <a:gd name="T62" fmla="*/ 43 w 43"/>
                  <a:gd name="T63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46">
                    <a:moveTo>
                      <a:pt x="43" y="23"/>
                    </a:moveTo>
                    <a:lnTo>
                      <a:pt x="43" y="17"/>
                    </a:lnTo>
                    <a:lnTo>
                      <a:pt x="43" y="13"/>
                    </a:lnTo>
                    <a:lnTo>
                      <a:pt x="40" y="10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4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30" y="44"/>
                    </a:lnTo>
                    <a:lnTo>
                      <a:pt x="34" y="44"/>
                    </a:lnTo>
                    <a:lnTo>
                      <a:pt x="36" y="40"/>
                    </a:lnTo>
                    <a:lnTo>
                      <a:pt x="40" y="36"/>
                    </a:lnTo>
                    <a:lnTo>
                      <a:pt x="43" y="34"/>
                    </a:lnTo>
                    <a:lnTo>
                      <a:pt x="43" y="27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7" y="36"/>
                    </a:lnTo>
                    <a:lnTo>
                      <a:pt x="9" y="40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30" y="44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0" y="29"/>
                    </a:lnTo>
                    <a:lnTo>
                      <a:pt x="43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1" name="Freeform 1893">
                <a:extLst>
                  <a:ext uri="{FF2B5EF4-FFF2-40B4-BE49-F238E27FC236}">
                    <a16:creationId xmlns:a16="http://schemas.microsoft.com/office/drawing/2014/main" id="{2F5790EB-284B-4580-B74E-AD930CCD9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422"/>
                <a:ext cx="15" cy="13"/>
              </a:xfrm>
              <a:custGeom>
                <a:avLst/>
                <a:gdLst>
                  <a:gd name="T0" fmla="*/ 43 w 43"/>
                  <a:gd name="T1" fmla="*/ 16 h 40"/>
                  <a:gd name="T2" fmla="*/ 40 w 43"/>
                  <a:gd name="T3" fmla="*/ 6 h 40"/>
                  <a:gd name="T4" fmla="*/ 34 w 43"/>
                  <a:gd name="T5" fmla="*/ 2 h 40"/>
                  <a:gd name="T6" fmla="*/ 26 w 43"/>
                  <a:gd name="T7" fmla="*/ 0 h 40"/>
                  <a:gd name="T8" fmla="*/ 17 w 43"/>
                  <a:gd name="T9" fmla="*/ 0 h 40"/>
                  <a:gd name="T10" fmla="*/ 9 w 43"/>
                  <a:gd name="T11" fmla="*/ 2 h 40"/>
                  <a:gd name="T12" fmla="*/ 3 w 43"/>
                  <a:gd name="T13" fmla="*/ 6 h 40"/>
                  <a:gd name="T14" fmla="*/ 0 w 43"/>
                  <a:gd name="T15" fmla="*/ 16 h 40"/>
                  <a:gd name="T16" fmla="*/ 0 w 43"/>
                  <a:gd name="T17" fmla="*/ 23 h 40"/>
                  <a:gd name="T18" fmla="*/ 3 w 43"/>
                  <a:gd name="T19" fmla="*/ 29 h 40"/>
                  <a:gd name="T20" fmla="*/ 9 w 43"/>
                  <a:gd name="T21" fmla="*/ 35 h 40"/>
                  <a:gd name="T22" fmla="*/ 17 w 43"/>
                  <a:gd name="T23" fmla="*/ 40 h 40"/>
                  <a:gd name="T24" fmla="*/ 26 w 43"/>
                  <a:gd name="T25" fmla="*/ 40 h 40"/>
                  <a:gd name="T26" fmla="*/ 34 w 43"/>
                  <a:gd name="T27" fmla="*/ 35 h 40"/>
                  <a:gd name="T28" fmla="*/ 40 w 43"/>
                  <a:gd name="T29" fmla="*/ 29 h 40"/>
                  <a:gd name="T30" fmla="*/ 43 w 43"/>
                  <a:gd name="T31" fmla="*/ 23 h 40"/>
                  <a:gd name="T32" fmla="*/ 40 w 43"/>
                  <a:gd name="T33" fmla="*/ 19 h 40"/>
                  <a:gd name="T34" fmla="*/ 40 w 43"/>
                  <a:gd name="T35" fmla="*/ 12 h 40"/>
                  <a:gd name="T36" fmla="*/ 34 w 43"/>
                  <a:gd name="T37" fmla="*/ 6 h 40"/>
                  <a:gd name="T38" fmla="*/ 30 w 43"/>
                  <a:gd name="T39" fmla="*/ 2 h 40"/>
                  <a:gd name="T40" fmla="*/ 24 w 43"/>
                  <a:gd name="T41" fmla="*/ 0 h 40"/>
                  <a:gd name="T42" fmla="*/ 13 w 43"/>
                  <a:gd name="T43" fmla="*/ 2 h 40"/>
                  <a:gd name="T44" fmla="*/ 9 w 43"/>
                  <a:gd name="T45" fmla="*/ 6 h 40"/>
                  <a:gd name="T46" fmla="*/ 3 w 43"/>
                  <a:gd name="T47" fmla="*/ 12 h 40"/>
                  <a:gd name="T48" fmla="*/ 3 w 43"/>
                  <a:gd name="T49" fmla="*/ 19 h 40"/>
                  <a:gd name="T50" fmla="*/ 3 w 43"/>
                  <a:gd name="T51" fmla="*/ 25 h 40"/>
                  <a:gd name="T52" fmla="*/ 9 w 43"/>
                  <a:gd name="T53" fmla="*/ 32 h 40"/>
                  <a:gd name="T54" fmla="*/ 17 w 43"/>
                  <a:gd name="T55" fmla="*/ 35 h 40"/>
                  <a:gd name="T56" fmla="*/ 26 w 43"/>
                  <a:gd name="T57" fmla="*/ 35 h 40"/>
                  <a:gd name="T58" fmla="*/ 34 w 43"/>
                  <a:gd name="T59" fmla="*/ 32 h 40"/>
                  <a:gd name="T60" fmla="*/ 40 w 43"/>
                  <a:gd name="T61" fmla="*/ 25 h 40"/>
                  <a:gd name="T62" fmla="*/ 40 w 43"/>
                  <a:gd name="T6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40">
                    <a:moveTo>
                      <a:pt x="43" y="19"/>
                    </a:moveTo>
                    <a:lnTo>
                      <a:pt x="43" y="16"/>
                    </a:lnTo>
                    <a:lnTo>
                      <a:pt x="40" y="9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4" y="35"/>
                    </a:lnTo>
                    <a:lnTo>
                      <a:pt x="36" y="32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40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9"/>
                    </a:lnTo>
                    <a:lnTo>
                      <a:pt x="34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7" y="29"/>
                    </a:lnTo>
                    <a:lnTo>
                      <a:pt x="9" y="32"/>
                    </a:lnTo>
                    <a:lnTo>
                      <a:pt x="13" y="35"/>
                    </a:lnTo>
                    <a:lnTo>
                      <a:pt x="17" y="35"/>
                    </a:lnTo>
                    <a:lnTo>
                      <a:pt x="24" y="35"/>
                    </a:lnTo>
                    <a:lnTo>
                      <a:pt x="26" y="35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6" y="29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43" y="19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2" name="Freeform 1894">
                <a:extLst>
                  <a:ext uri="{FF2B5EF4-FFF2-40B4-BE49-F238E27FC236}">
                    <a16:creationId xmlns:a16="http://schemas.microsoft.com/office/drawing/2014/main" id="{2A1C5D72-ABDD-41AF-B12F-D3F9A68B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422"/>
                <a:ext cx="13" cy="12"/>
              </a:xfrm>
              <a:custGeom>
                <a:avLst/>
                <a:gdLst>
                  <a:gd name="T0" fmla="*/ 37 w 37"/>
                  <a:gd name="T1" fmla="*/ 16 h 36"/>
                  <a:gd name="T2" fmla="*/ 33 w 37"/>
                  <a:gd name="T3" fmla="*/ 9 h 36"/>
                  <a:gd name="T4" fmla="*/ 31 w 37"/>
                  <a:gd name="T5" fmla="*/ 3 h 36"/>
                  <a:gd name="T6" fmla="*/ 23 w 37"/>
                  <a:gd name="T7" fmla="*/ 0 h 36"/>
                  <a:gd name="T8" fmla="*/ 14 w 37"/>
                  <a:gd name="T9" fmla="*/ 0 h 36"/>
                  <a:gd name="T10" fmla="*/ 6 w 37"/>
                  <a:gd name="T11" fmla="*/ 3 h 36"/>
                  <a:gd name="T12" fmla="*/ 4 w 37"/>
                  <a:gd name="T13" fmla="*/ 9 h 36"/>
                  <a:gd name="T14" fmla="*/ 0 w 37"/>
                  <a:gd name="T15" fmla="*/ 16 h 36"/>
                  <a:gd name="T16" fmla="*/ 0 w 37"/>
                  <a:gd name="T17" fmla="*/ 23 h 36"/>
                  <a:gd name="T18" fmla="*/ 4 w 37"/>
                  <a:gd name="T19" fmla="*/ 30 h 36"/>
                  <a:gd name="T20" fmla="*/ 10 w 37"/>
                  <a:gd name="T21" fmla="*/ 36 h 36"/>
                  <a:gd name="T22" fmla="*/ 21 w 37"/>
                  <a:gd name="T23" fmla="*/ 36 h 36"/>
                  <a:gd name="T24" fmla="*/ 27 w 37"/>
                  <a:gd name="T25" fmla="*/ 36 h 36"/>
                  <a:gd name="T26" fmla="*/ 33 w 37"/>
                  <a:gd name="T27" fmla="*/ 30 h 36"/>
                  <a:gd name="T28" fmla="*/ 37 w 37"/>
                  <a:gd name="T29" fmla="*/ 23 h 36"/>
                  <a:gd name="T30" fmla="*/ 33 w 37"/>
                  <a:gd name="T31" fmla="*/ 19 h 36"/>
                  <a:gd name="T32" fmla="*/ 33 w 37"/>
                  <a:gd name="T33" fmla="*/ 13 h 36"/>
                  <a:gd name="T34" fmla="*/ 31 w 37"/>
                  <a:gd name="T35" fmla="*/ 6 h 36"/>
                  <a:gd name="T36" fmla="*/ 23 w 37"/>
                  <a:gd name="T37" fmla="*/ 3 h 36"/>
                  <a:gd name="T38" fmla="*/ 17 w 37"/>
                  <a:gd name="T39" fmla="*/ 3 h 36"/>
                  <a:gd name="T40" fmla="*/ 10 w 37"/>
                  <a:gd name="T41" fmla="*/ 6 h 36"/>
                  <a:gd name="T42" fmla="*/ 4 w 37"/>
                  <a:gd name="T43" fmla="*/ 9 h 36"/>
                  <a:gd name="T44" fmla="*/ 4 w 37"/>
                  <a:gd name="T45" fmla="*/ 16 h 36"/>
                  <a:gd name="T46" fmla="*/ 4 w 37"/>
                  <a:gd name="T47" fmla="*/ 23 h 36"/>
                  <a:gd name="T48" fmla="*/ 4 w 37"/>
                  <a:gd name="T49" fmla="*/ 30 h 36"/>
                  <a:gd name="T50" fmla="*/ 10 w 37"/>
                  <a:gd name="T51" fmla="*/ 32 h 36"/>
                  <a:gd name="T52" fmla="*/ 17 w 37"/>
                  <a:gd name="T53" fmla="*/ 36 h 36"/>
                  <a:gd name="T54" fmla="*/ 23 w 37"/>
                  <a:gd name="T55" fmla="*/ 36 h 36"/>
                  <a:gd name="T56" fmla="*/ 27 w 37"/>
                  <a:gd name="T57" fmla="*/ 32 h 36"/>
                  <a:gd name="T58" fmla="*/ 33 w 37"/>
                  <a:gd name="T59" fmla="*/ 30 h 36"/>
                  <a:gd name="T60" fmla="*/ 33 w 37"/>
                  <a:gd name="T61" fmla="*/ 23 h 36"/>
                  <a:gd name="T62" fmla="*/ 37 w 37"/>
                  <a:gd name="T63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36">
                    <a:moveTo>
                      <a:pt x="37" y="19"/>
                    </a:moveTo>
                    <a:lnTo>
                      <a:pt x="37" y="16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7" y="36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3" y="9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10" y="32"/>
                    </a:lnTo>
                    <a:lnTo>
                      <a:pt x="14" y="32"/>
                    </a:lnTo>
                    <a:lnTo>
                      <a:pt x="17" y="36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2"/>
                    </a:lnTo>
                    <a:lnTo>
                      <a:pt x="27" y="32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3" y="26"/>
                    </a:lnTo>
                    <a:lnTo>
                      <a:pt x="33" y="23"/>
                    </a:lnTo>
                    <a:lnTo>
                      <a:pt x="33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3" name="Freeform 1895">
                <a:extLst>
                  <a:ext uri="{FF2B5EF4-FFF2-40B4-BE49-F238E27FC236}">
                    <a16:creationId xmlns:a16="http://schemas.microsoft.com/office/drawing/2014/main" id="{4BA73C17-DDA1-4333-9845-5DA2541F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422"/>
                <a:ext cx="9" cy="11"/>
              </a:xfrm>
              <a:custGeom>
                <a:avLst/>
                <a:gdLst>
                  <a:gd name="T0" fmla="*/ 29 w 29"/>
                  <a:gd name="T1" fmla="*/ 16 h 33"/>
                  <a:gd name="T2" fmla="*/ 29 w 29"/>
                  <a:gd name="T3" fmla="*/ 12 h 33"/>
                  <a:gd name="T4" fmla="*/ 29 w 29"/>
                  <a:gd name="T5" fmla="*/ 10 h 33"/>
                  <a:gd name="T6" fmla="*/ 29 w 29"/>
                  <a:gd name="T7" fmla="*/ 6 h 33"/>
                  <a:gd name="T8" fmla="*/ 27 w 29"/>
                  <a:gd name="T9" fmla="*/ 3 h 33"/>
                  <a:gd name="T10" fmla="*/ 23 w 29"/>
                  <a:gd name="T11" fmla="*/ 3 h 33"/>
                  <a:gd name="T12" fmla="*/ 19 w 29"/>
                  <a:gd name="T13" fmla="*/ 0 h 33"/>
                  <a:gd name="T14" fmla="*/ 17 w 29"/>
                  <a:gd name="T15" fmla="*/ 0 h 33"/>
                  <a:gd name="T16" fmla="*/ 13 w 29"/>
                  <a:gd name="T17" fmla="*/ 0 h 33"/>
                  <a:gd name="T18" fmla="*/ 10 w 29"/>
                  <a:gd name="T19" fmla="*/ 0 h 33"/>
                  <a:gd name="T20" fmla="*/ 6 w 29"/>
                  <a:gd name="T21" fmla="*/ 3 h 33"/>
                  <a:gd name="T22" fmla="*/ 2 w 29"/>
                  <a:gd name="T23" fmla="*/ 3 h 33"/>
                  <a:gd name="T24" fmla="*/ 0 w 29"/>
                  <a:gd name="T25" fmla="*/ 6 h 33"/>
                  <a:gd name="T26" fmla="*/ 0 w 29"/>
                  <a:gd name="T27" fmla="*/ 10 h 33"/>
                  <a:gd name="T28" fmla="*/ 0 w 29"/>
                  <a:gd name="T29" fmla="*/ 12 h 33"/>
                  <a:gd name="T30" fmla="*/ 0 w 29"/>
                  <a:gd name="T31" fmla="*/ 16 h 33"/>
                  <a:gd name="T32" fmla="*/ 0 w 29"/>
                  <a:gd name="T33" fmla="*/ 20 h 33"/>
                  <a:gd name="T34" fmla="*/ 0 w 29"/>
                  <a:gd name="T35" fmla="*/ 22 h 33"/>
                  <a:gd name="T36" fmla="*/ 0 w 29"/>
                  <a:gd name="T37" fmla="*/ 27 h 33"/>
                  <a:gd name="T38" fmla="*/ 2 w 29"/>
                  <a:gd name="T39" fmla="*/ 27 h 33"/>
                  <a:gd name="T40" fmla="*/ 6 w 29"/>
                  <a:gd name="T41" fmla="*/ 29 h 33"/>
                  <a:gd name="T42" fmla="*/ 10 w 29"/>
                  <a:gd name="T43" fmla="*/ 29 h 33"/>
                  <a:gd name="T44" fmla="*/ 13 w 29"/>
                  <a:gd name="T45" fmla="*/ 33 h 33"/>
                  <a:gd name="T46" fmla="*/ 17 w 29"/>
                  <a:gd name="T47" fmla="*/ 33 h 33"/>
                  <a:gd name="T48" fmla="*/ 19 w 29"/>
                  <a:gd name="T49" fmla="*/ 33 h 33"/>
                  <a:gd name="T50" fmla="*/ 19 w 29"/>
                  <a:gd name="T51" fmla="*/ 29 h 33"/>
                  <a:gd name="T52" fmla="*/ 23 w 29"/>
                  <a:gd name="T53" fmla="*/ 29 h 33"/>
                  <a:gd name="T54" fmla="*/ 27 w 29"/>
                  <a:gd name="T55" fmla="*/ 27 h 33"/>
                  <a:gd name="T56" fmla="*/ 29 w 29"/>
                  <a:gd name="T57" fmla="*/ 27 h 33"/>
                  <a:gd name="T58" fmla="*/ 29 w 29"/>
                  <a:gd name="T59" fmla="*/ 22 h 33"/>
                  <a:gd name="T60" fmla="*/ 29 w 29"/>
                  <a:gd name="T61" fmla="*/ 20 h 33"/>
                  <a:gd name="T62" fmla="*/ 29 w 29"/>
                  <a:gd name="T63" fmla="*/ 16 h 33"/>
                  <a:gd name="T64" fmla="*/ 29 w 29"/>
                  <a:gd name="T65" fmla="*/ 12 h 33"/>
                  <a:gd name="T66" fmla="*/ 29 w 29"/>
                  <a:gd name="T67" fmla="*/ 10 h 33"/>
                  <a:gd name="T68" fmla="*/ 27 w 29"/>
                  <a:gd name="T69" fmla="*/ 6 h 33"/>
                  <a:gd name="T70" fmla="*/ 23 w 29"/>
                  <a:gd name="T71" fmla="*/ 3 h 33"/>
                  <a:gd name="T72" fmla="*/ 19 w 29"/>
                  <a:gd name="T73" fmla="*/ 3 h 33"/>
                  <a:gd name="T74" fmla="*/ 17 w 29"/>
                  <a:gd name="T75" fmla="*/ 3 h 33"/>
                  <a:gd name="T76" fmla="*/ 13 w 29"/>
                  <a:gd name="T77" fmla="*/ 3 h 33"/>
                  <a:gd name="T78" fmla="*/ 10 w 29"/>
                  <a:gd name="T79" fmla="*/ 3 h 33"/>
                  <a:gd name="T80" fmla="*/ 6 w 29"/>
                  <a:gd name="T81" fmla="*/ 3 h 33"/>
                  <a:gd name="T82" fmla="*/ 2 w 29"/>
                  <a:gd name="T83" fmla="*/ 6 h 33"/>
                  <a:gd name="T84" fmla="*/ 2 w 29"/>
                  <a:gd name="T85" fmla="*/ 10 h 33"/>
                  <a:gd name="T86" fmla="*/ 0 w 29"/>
                  <a:gd name="T87" fmla="*/ 12 h 33"/>
                  <a:gd name="T88" fmla="*/ 0 w 29"/>
                  <a:gd name="T89" fmla="*/ 16 h 33"/>
                  <a:gd name="T90" fmla="*/ 0 w 29"/>
                  <a:gd name="T91" fmla="*/ 20 h 33"/>
                  <a:gd name="T92" fmla="*/ 2 w 29"/>
                  <a:gd name="T93" fmla="*/ 22 h 33"/>
                  <a:gd name="T94" fmla="*/ 2 w 29"/>
                  <a:gd name="T95" fmla="*/ 27 h 33"/>
                  <a:gd name="T96" fmla="*/ 6 w 29"/>
                  <a:gd name="T97" fmla="*/ 27 h 33"/>
                  <a:gd name="T98" fmla="*/ 10 w 29"/>
                  <a:gd name="T99" fmla="*/ 29 h 33"/>
                  <a:gd name="T100" fmla="*/ 13 w 29"/>
                  <a:gd name="T101" fmla="*/ 29 h 33"/>
                  <a:gd name="T102" fmla="*/ 17 w 29"/>
                  <a:gd name="T103" fmla="*/ 29 h 33"/>
                  <a:gd name="T104" fmla="*/ 19 w 29"/>
                  <a:gd name="T105" fmla="*/ 29 h 33"/>
                  <a:gd name="T106" fmla="*/ 23 w 29"/>
                  <a:gd name="T107" fmla="*/ 27 h 33"/>
                  <a:gd name="T108" fmla="*/ 27 w 29"/>
                  <a:gd name="T109" fmla="*/ 27 h 33"/>
                  <a:gd name="T110" fmla="*/ 27 w 29"/>
                  <a:gd name="T111" fmla="*/ 22 h 33"/>
                  <a:gd name="T112" fmla="*/ 29 w 29"/>
                  <a:gd name="T113" fmla="*/ 22 h 33"/>
                  <a:gd name="T114" fmla="*/ 29 w 29"/>
                  <a:gd name="T115" fmla="*/ 20 h 33"/>
                  <a:gd name="T116" fmla="*/ 29 w 29"/>
                  <a:gd name="T1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3">
                    <a:moveTo>
                      <a:pt x="29" y="16"/>
                    </a:moveTo>
                    <a:lnTo>
                      <a:pt x="29" y="12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3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6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7" y="27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4" name="Freeform 1896">
                <a:extLst>
                  <a:ext uri="{FF2B5EF4-FFF2-40B4-BE49-F238E27FC236}">
                    <a16:creationId xmlns:a16="http://schemas.microsoft.com/office/drawing/2014/main" id="{55C0A098-12B6-4D4F-91BD-81EE23278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423"/>
                <a:ext cx="9" cy="9"/>
              </a:xfrm>
              <a:custGeom>
                <a:avLst/>
                <a:gdLst>
                  <a:gd name="T0" fmla="*/ 29 w 29"/>
                  <a:gd name="T1" fmla="*/ 13 h 26"/>
                  <a:gd name="T2" fmla="*/ 29 w 29"/>
                  <a:gd name="T3" fmla="*/ 9 h 26"/>
                  <a:gd name="T4" fmla="*/ 29 w 29"/>
                  <a:gd name="T5" fmla="*/ 7 h 26"/>
                  <a:gd name="T6" fmla="*/ 27 w 29"/>
                  <a:gd name="T7" fmla="*/ 3 h 26"/>
                  <a:gd name="T8" fmla="*/ 23 w 29"/>
                  <a:gd name="T9" fmla="*/ 0 h 26"/>
                  <a:gd name="T10" fmla="*/ 19 w 29"/>
                  <a:gd name="T11" fmla="*/ 0 h 26"/>
                  <a:gd name="T12" fmla="*/ 17 w 29"/>
                  <a:gd name="T13" fmla="*/ 0 h 26"/>
                  <a:gd name="T14" fmla="*/ 13 w 29"/>
                  <a:gd name="T15" fmla="*/ 0 h 26"/>
                  <a:gd name="T16" fmla="*/ 10 w 29"/>
                  <a:gd name="T17" fmla="*/ 0 h 26"/>
                  <a:gd name="T18" fmla="*/ 6 w 29"/>
                  <a:gd name="T19" fmla="*/ 0 h 26"/>
                  <a:gd name="T20" fmla="*/ 2 w 29"/>
                  <a:gd name="T21" fmla="*/ 3 h 26"/>
                  <a:gd name="T22" fmla="*/ 2 w 29"/>
                  <a:gd name="T23" fmla="*/ 7 h 26"/>
                  <a:gd name="T24" fmla="*/ 0 w 29"/>
                  <a:gd name="T25" fmla="*/ 9 h 26"/>
                  <a:gd name="T26" fmla="*/ 0 w 29"/>
                  <a:gd name="T27" fmla="*/ 13 h 26"/>
                  <a:gd name="T28" fmla="*/ 0 w 29"/>
                  <a:gd name="T29" fmla="*/ 17 h 26"/>
                  <a:gd name="T30" fmla="*/ 2 w 29"/>
                  <a:gd name="T31" fmla="*/ 20 h 26"/>
                  <a:gd name="T32" fmla="*/ 2 w 29"/>
                  <a:gd name="T33" fmla="*/ 24 h 26"/>
                  <a:gd name="T34" fmla="*/ 6 w 29"/>
                  <a:gd name="T35" fmla="*/ 24 h 26"/>
                  <a:gd name="T36" fmla="*/ 10 w 29"/>
                  <a:gd name="T37" fmla="*/ 26 h 26"/>
                  <a:gd name="T38" fmla="*/ 13 w 29"/>
                  <a:gd name="T39" fmla="*/ 26 h 26"/>
                  <a:gd name="T40" fmla="*/ 17 w 29"/>
                  <a:gd name="T41" fmla="*/ 26 h 26"/>
                  <a:gd name="T42" fmla="*/ 19 w 29"/>
                  <a:gd name="T43" fmla="*/ 26 h 26"/>
                  <a:gd name="T44" fmla="*/ 23 w 29"/>
                  <a:gd name="T45" fmla="*/ 24 h 26"/>
                  <a:gd name="T46" fmla="*/ 27 w 29"/>
                  <a:gd name="T47" fmla="*/ 24 h 26"/>
                  <a:gd name="T48" fmla="*/ 27 w 29"/>
                  <a:gd name="T49" fmla="*/ 20 h 26"/>
                  <a:gd name="T50" fmla="*/ 29 w 29"/>
                  <a:gd name="T51" fmla="*/ 20 h 26"/>
                  <a:gd name="T52" fmla="*/ 29 w 29"/>
                  <a:gd name="T53" fmla="*/ 17 h 26"/>
                  <a:gd name="T54" fmla="*/ 29 w 29"/>
                  <a:gd name="T55" fmla="*/ 13 h 26"/>
                  <a:gd name="T56" fmla="*/ 27 w 29"/>
                  <a:gd name="T57" fmla="*/ 13 h 26"/>
                  <a:gd name="T58" fmla="*/ 27 w 29"/>
                  <a:gd name="T59" fmla="*/ 9 h 26"/>
                  <a:gd name="T60" fmla="*/ 27 w 29"/>
                  <a:gd name="T61" fmla="*/ 7 h 26"/>
                  <a:gd name="T62" fmla="*/ 23 w 29"/>
                  <a:gd name="T63" fmla="*/ 3 h 26"/>
                  <a:gd name="T64" fmla="*/ 19 w 29"/>
                  <a:gd name="T65" fmla="*/ 0 h 26"/>
                  <a:gd name="T66" fmla="*/ 17 w 29"/>
                  <a:gd name="T67" fmla="*/ 0 h 26"/>
                  <a:gd name="T68" fmla="*/ 13 w 29"/>
                  <a:gd name="T69" fmla="*/ 0 h 26"/>
                  <a:gd name="T70" fmla="*/ 10 w 29"/>
                  <a:gd name="T71" fmla="*/ 0 h 26"/>
                  <a:gd name="T72" fmla="*/ 6 w 29"/>
                  <a:gd name="T73" fmla="*/ 3 h 26"/>
                  <a:gd name="T74" fmla="*/ 2 w 29"/>
                  <a:gd name="T75" fmla="*/ 7 h 26"/>
                  <a:gd name="T76" fmla="*/ 2 w 29"/>
                  <a:gd name="T77" fmla="*/ 9 h 26"/>
                  <a:gd name="T78" fmla="*/ 2 w 29"/>
                  <a:gd name="T79" fmla="*/ 13 h 26"/>
                  <a:gd name="T80" fmla="*/ 2 w 29"/>
                  <a:gd name="T81" fmla="*/ 17 h 26"/>
                  <a:gd name="T82" fmla="*/ 2 w 29"/>
                  <a:gd name="T83" fmla="*/ 20 h 26"/>
                  <a:gd name="T84" fmla="*/ 6 w 29"/>
                  <a:gd name="T85" fmla="*/ 20 h 26"/>
                  <a:gd name="T86" fmla="*/ 6 w 29"/>
                  <a:gd name="T87" fmla="*/ 24 h 26"/>
                  <a:gd name="T88" fmla="*/ 10 w 29"/>
                  <a:gd name="T89" fmla="*/ 24 h 26"/>
                  <a:gd name="T90" fmla="*/ 13 w 29"/>
                  <a:gd name="T91" fmla="*/ 26 h 26"/>
                  <a:gd name="T92" fmla="*/ 17 w 29"/>
                  <a:gd name="T93" fmla="*/ 26 h 26"/>
                  <a:gd name="T94" fmla="*/ 19 w 29"/>
                  <a:gd name="T95" fmla="*/ 24 h 26"/>
                  <a:gd name="T96" fmla="*/ 23 w 29"/>
                  <a:gd name="T97" fmla="*/ 24 h 26"/>
                  <a:gd name="T98" fmla="*/ 23 w 29"/>
                  <a:gd name="T99" fmla="*/ 20 h 26"/>
                  <a:gd name="T100" fmla="*/ 27 w 29"/>
                  <a:gd name="T101" fmla="*/ 20 h 26"/>
                  <a:gd name="T102" fmla="*/ 27 w 29"/>
                  <a:gd name="T103" fmla="*/ 17 h 26"/>
                  <a:gd name="T104" fmla="*/ 27 w 29"/>
                  <a:gd name="T105" fmla="*/ 13 h 26"/>
                  <a:gd name="T106" fmla="*/ 29 w 29"/>
                  <a:gd name="T10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6">
                    <a:moveTo>
                      <a:pt x="29" y="13"/>
                    </a:moveTo>
                    <a:lnTo>
                      <a:pt x="29" y="9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6" y="24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7" y="24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6" y="24"/>
                    </a:lnTo>
                    <a:lnTo>
                      <a:pt x="10" y="24"/>
                    </a:lnTo>
                    <a:lnTo>
                      <a:pt x="13" y="26"/>
                    </a:lnTo>
                    <a:lnTo>
                      <a:pt x="17" y="26"/>
                    </a:lnTo>
                    <a:lnTo>
                      <a:pt x="19" y="24"/>
                    </a:lnTo>
                    <a:lnTo>
                      <a:pt x="23" y="24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7" y="17"/>
                    </a:lnTo>
                    <a:lnTo>
                      <a:pt x="27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5" name="Freeform 1897">
                <a:extLst>
                  <a:ext uri="{FF2B5EF4-FFF2-40B4-BE49-F238E27FC236}">
                    <a16:creationId xmlns:a16="http://schemas.microsoft.com/office/drawing/2014/main" id="{6957E820-41FC-4542-B73E-A91938AFE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423"/>
                <a:ext cx="9" cy="9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5 w 25"/>
                  <a:gd name="T5" fmla="*/ 7 h 26"/>
                  <a:gd name="T6" fmla="*/ 21 w 25"/>
                  <a:gd name="T7" fmla="*/ 3 h 26"/>
                  <a:gd name="T8" fmla="*/ 17 w 25"/>
                  <a:gd name="T9" fmla="*/ 0 h 26"/>
                  <a:gd name="T10" fmla="*/ 15 w 25"/>
                  <a:gd name="T11" fmla="*/ 0 h 26"/>
                  <a:gd name="T12" fmla="*/ 11 w 25"/>
                  <a:gd name="T13" fmla="*/ 0 h 26"/>
                  <a:gd name="T14" fmla="*/ 8 w 25"/>
                  <a:gd name="T15" fmla="*/ 0 h 26"/>
                  <a:gd name="T16" fmla="*/ 4 w 25"/>
                  <a:gd name="T17" fmla="*/ 3 h 26"/>
                  <a:gd name="T18" fmla="*/ 0 w 25"/>
                  <a:gd name="T19" fmla="*/ 7 h 26"/>
                  <a:gd name="T20" fmla="*/ 0 w 25"/>
                  <a:gd name="T21" fmla="*/ 9 h 26"/>
                  <a:gd name="T22" fmla="*/ 0 w 25"/>
                  <a:gd name="T23" fmla="*/ 13 h 26"/>
                  <a:gd name="T24" fmla="*/ 0 w 25"/>
                  <a:gd name="T25" fmla="*/ 17 h 26"/>
                  <a:gd name="T26" fmla="*/ 0 w 25"/>
                  <a:gd name="T27" fmla="*/ 20 h 26"/>
                  <a:gd name="T28" fmla="*/ 4 w 25"/>
                  <a:gd name="T29" fmla="*/ 20 h 26"/>
                  <a:gd name="T30" fmla="*/ 4 w 25"/>
                  <a:gd name="T31" fmla="*/ 24 h 26"/>
                  <a:gd name="T32" fmla="*/ 8 w 25"/>
                  <a:gd name="T33" fmla="*/ 24 h 26"/>
                  <a:gd name="T34" fmla="*/ 11 w 25"/>
                  <a:gd name="T35" fmla="*/ 26 h 26"/>
                  <a:gd name="T36" fmla="*/ 15 w 25"/>
                  <a:gd name="T37" fmla="*/ 26 h 26"/>
                  <a:gd name="T38" fmla="*/ 17 w 25"/>
                  <a:gd name="T39" fmla="*/ 24 h 26"/>
                  <a:gd name="T40" fmla="*/ 21 w 25"/>
                  <a:gd name="T41" fmla="*/ 24 h 26"/>
                  <a:gd name="T42" fmla="*/ 21 w 25"/>
                  <a:gd name="T43" fmla="*/ 20 h 26"/>
                  <a:gd name="T44" fmla="*/ 25 w 25"/>
                  <a:gd name="T45" fmla="*/ 20 h 26"/>
                  <a:gd name="T46" fmla="*/ 25 w 25"/>
                  <a:gd name="T47" fmla="*/ 17 h 26"/>
                  <a:gd name="T48" fmla="*/ 25 w 25"/>
                  <a:gd name="T49" fmla="*/ 13 h 26"/>
                  <a:gd name="T50" fmla="*/ 25 w 25"/>
                  <a:gd name="T51" fmla="*/ 9 h 26"/>
                  <a:gd name="T52" fmla="*/ 21 w 25"/>
                  <a:gd name="T53" fmla="*/ 9 h 26"/>
                  <a:gd name="T54" fmla="*/ 21 w 25"/>
                  <a:gd name="T55" fmla="*/ 7 h 26"/>
                  <a:gd name="T56" fmla="*/ 17 w 25"/>
                  <a:gd name="T57" fmla="*/ 3 h 26"/>
                  <a:gd name="T58" fmla="*/ 15 w 25"/>
                  <a:gd name="T59" fmla="*/ 3 h 26"/>
                  <a:gd name="T60" fmla="*/ 11 w 25"/>
                  <a:gd name="T61" fmla="*/ 3 h 26"/>
                  <a:gd name="T62" fmla="*/ 8 w 25"/>
                  <a:gd name="T63" fmla="*/ 3 h 26"/>
                  <a:gd name="T64" fmla="*/ 4 w 25"/>
                  <a:gd name="T65" fmla="*/ 7 h 26"/>
                  <a:gd name="T66" fmla="*/ 4 w 25"/>
                  <a:gd name="T67" fmla="*/ 9 h 26"/>
                  <a:gd name="T68" fmla="*/ 0 w 25"/>
                  <a:gd name="T69" fmla="*/ 9 h 26"/>
                  <a:gd name="T70" fmla="*/ 0 w 25"/>
                  <a:gd name="T71" fmla="*/ 13 h 26"/>
                  <a:gd name="T72" fmla="*/ 4 w 25"/>
                  <a:gd name="T73" fmla="*/ 17 h 26"/>
                  <a:gd name="T74" fmla="*/ 4 w 25"/>
                  <a:gd name="T75" fmla="*/ 20 h 26"/>
                  <a:gd name="T76" fmla="*/ 8 w 25"/>
                  <a:gd name="T77" fmla="*/ 20 h 26"/>
                  <a:gd name="T78" fmla="*/ 8 w 25"/>
                  <a:gd name="T79" fmla="*/ 24 h 26"/>
                  <a:gd name="T80" fmla="*/ 11 w 25"/>
                  <a:gd name="T81" fmla="*/ 24 h 26"/>
                  <a:gd name="T82" fmla="*/ 15 w 25"/>
                  <a:gd name="T83" fmla="*/ 24 h 26"/>
                  <a:gd name="T84" fmla="*/ 17 w 25"/>
                  <a:gd name="T85" fmla="*/ 24 h 26"/>
                  <a:gd name="T86" fmla="*/ 17 w 25"/>
                  <a:gd name="T87" fmla="*/ 20 h 26"/>
                  <a:gd name="T88" fmla="*/ 21 w 25"/>
                  <a:gd name="T89" fmla="*/ 20 h 26"/>
                  <a:gd name="T90" fmla="*/ 21 w 25"/>
                  <a:gd name="T91" fmla="*/ 17 h 26"/>
                  <a:gd name="T92" fmla="*/ 25 w 25"/>
                  <a:gd name="T9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1" y="26"/>
                    </a:lnTo>
                    <a:lnTo>
                      <a:pt x="15" y="26"/>
                    </a:lnTo>
                    <a:lnTo>
                      <a:pt x="17" y="24"/>
                    </a:lnTo>
                    <a:lnTo>
                      <a:pt x="21" y="24"/>
                    </a:lnTo>
                    <a:lnTo>
                      <a:pt x="21" y="20"/>
                    </a:lnTo>
                    <a:lnTo>
                      <a:pt x="25" y="20"/>
                    </a:lnTo>
                    <a:lnTo>
                      <a:pt x="25" y="17"/>
                    </a:lnTo>
                    <a:lnTo>
                      <a:pt x="25" y="13"/>
                    </a:lnTo>
                    <a:lnTo>
                      <a:pt x="25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1" y="24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1" y="17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6" name="Freeform 1898">
                <a:extLst>
                  <a:ext uri="{FF2B5EF4-FFF2-40B4-BE49-F238E27FC236}">
                    <a16:creationId xmlns:a16="http://schemas.microsoft.com/office/drawing/2014/main" id="{2EFABB51-9252-464E-B8C2-4B9C02BE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425"/>
                <a:ext cx="9" cy="6"/>
              </a:xfrm>
              <a:custGeom>
                <a:avLst/>
                <a:gdLst>
                  <a:gd name="T0" fmla="*/ 25 w 25"/>
                  <a:gd name="T1" fmla="*/ 10 h 20"/>
                  <a:gd name="T2" fmla="*/ 25 w 25"/>
                  <a:gd name="T3" fmla="*/ 7 h 20"/>
                  <a:gd name="T4" fmla="*/ 21 w 25"/>
                  <a:gd name="T5" fmla="*/ 7 h 20"/>
                  <a:gd name="T6" fmla="*/ 21 w 25"/>
                  <a:gd name="T7" fmla="*/ 3 h 20"/>
                  <a:gd name="T8" fmla="*/ 17 w 25"/>
                  <a:gd name="T9" fmla="*/ 0 h 20"/>
                  <a:gd name="T10" fmla="*/ 15 w 25"/>
                  <a:gd name="T11" fmla="*/ 0 h 20"/>
                  <a:gd name="T12" fmla="*/ 11 w 25"/>
                  <a:gd name="T13" fmla="*/ 0 h 20"/>
                  <a:gd name="T14" fmla="*/ 8 w 25"/>
                  <a:gd name="T15" fmla="*/ 0 h 20"/>
                  <a:gd name="T16" fmla="*/ 4 w 25"/>
                  <a:gd name="T17" fmla="*/ 3 h 20"/>
                  <a:gd name="T18" fmla="*/ 4 w 25"/>
                  <a:gd name="T19" fmla="*/ 7 h 20"/>
                  <a:gd name="T20" fmla="*/ 0 w 25"/>
                  <a:gd name="T21" fmla="*/ 7 h 20"/>
                  <a:gd name="T22" fmla="*/ 0 w 25"/>
                  <a:gd name="T23" fmla="*/ 10 h 20"/>
                  <a:gd name="T24" fmla="*/ 4 w 25"/>
                  <a:gd name="T25" fmla="*/ 14 h 20"/>
                  <a:gd name="T26" fmla="*/ 4 w 25"/>
                  <a:gd name="T27" fmla="*/ 16 h 20"/>
                  <a:gd name="T28" fmla="*/ 8 w 25"/>
                  <a:gd name="T29" fmla="*/ 16 h 20"/>
                  <a:gd name="T30" fmla="*/ 8 w 25"/>
                  <a:gd name="T31" fmla="*/ 20 h 20"/>
                  <a:gd name="T32" fmla="*/ 11 w 25"/>
                  <a:gd name="T33" fmla="*/ 20 h 20"/>
                  <a:gd name="T34" fmla="*/ 15 w 25"/>
                  <a:gd name="T35" fmla="*/ 20 h 20"/>
                  <a:gd name="T36" fmla="*/ 17 w 25"/>
                  <a:gd name="T37" fmla="*/ 20 h 20"/>
                  <a:gd name="T38" fmla="*/ 17 w 25"/>
                  <a:gd name="T39" fmla="*/ 16 h 20"/>
                  <a:gd name="T40" fmla="*/ 21 w 25"/>
                  <a:gd name="T41" fmla="*/ 16 h 20"/>
                  <a:gd name="T42" fmla="*/ 21 w 25"/>
                  <a:gd name="T43" fmla="*/ 14 h 20"/>
                  <a:gd name="T44" fmla="*/ 25 w 25"/>
                  <a:gd name="T45" fmla="*/ 10 h 20"/>
                  <a:gd name="T46" fmla="*/ 21 w 25"/>
                  <a:gd name="T47" fmla="*/ 10 h 20"/>
                  <a:gd name="T48" fmla="*/ 21 w 25"/>
                  <a:gd name="T49" fmla="*/ 7 h 20"/>
                  <a:gd name="T50" fmla="*/ 21 w 25"/>
                  <a:gd name="T51" fmla="*/ 3 h 20"/>
                  <a:gd name="T52" fmla="*/ 17 w 25"/>
                  <a:gd name="T53" fmla="*/ 3 h 20"/>
                  <a:gd name="T54" fmla="*/ 15 w 25"/>
                  <a:gd name="T55" fmla="*/ 3 h 20"/>
                  <a:gd name="T56" fmla="*/ 15 w 25"/>
                  <a:gd name="T57" fmla="*/ 0 h 20"/>
                  <a:gd name="T58" fmla="*/ 11 w 25"/>
                  <a:gd name="T59" fmla="*/ 0 h 20"/>
                  <a:gd name="T60" fmla="*/ 11 w 25"/>
                  <a:gd name="T61" fmla="*/ 3 h 20"/>
                  <a:gd name="T62" fmla="*/ 8 w 25"/>
                  <a:gd name="T63" fmla="*/ 3 h 20"/>
                  <a:gd name="T64" fmla="*/ 4 w 25"/>
                  <a:gd name="T65" fmla="*/ 3 h 20"/>
                  <a:gd name="T66" fmla="*/ 4 w 25"/>
                  <a:gd name="T67" fmla="*/ 7 h 20"/>
                  <a:gd name="T68" fmla="*/ 4 w 25"/>
                  <a:gd name="T69" fmla="*/ 10 h 20"/>
                  <a:gd name="T70" fmla="*/ 4 w 25"/>
                  <a:gd name="T71" fmla="*/ 14 h 20"/>
                  <a:gd name="T72" fmla="*/ 8 w 25"/>
                  <a:gd name="T73" fmla="*/ 16 h 20"/>
                  <a:gd name="T74" fmla="*/ 11 w 25"/>
                  <a:gd name="T75" fmla="*/ 16 h 20"/>
                  <a:gd name="T76" fmla="*/ 15 w 25"/>
                  <a:gd name="T77" fmla="*/ 16 h 20"/>
                  <a:gd name="T78" fmla="*/ 17 w 25"/>
                  <a:gd name="T79" fmla="*/ 16 h 20"/>
                  <a:gd name="T80" fmla="*/ 21 w 25"/>
                  <a:gd name="T81" fmla="*/ 14 h 20"/>
                  <a:gd name="T82" fmla="*/ 21 w 25"/>
                  <a:gd name="T83" fmla="*/ 10 h 20"/>
                  <a:gd name="T84" fmla="*/ 25 w 25"/>
                  <a:gd name="T8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lnTo>
                      <a:pt x="25" y="7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5" y="20"/>
                    </a:lnTo>
                    <a:lnTo>
                      <a:pt x="17" y="20"/>
                    </a:lnTo>
                    <a:lnTo>
                      <a:pt x="17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5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7" y="16"/>
                    </a:lnTo>
                    <a:lnTo>
                      <a:pt x="21" y="14"/>
                    </a:lnTo>
                    <a:lnTo>
                      <a:pt x="21" y="10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7" name="Freeform 1899">
                <a:extLst>
                  <a:ext uri="{FF2B5EF4-FFF2-40B4-BE49-F238E27FC236}">
                    <a16:creationId xmlns:a16="http://schemas.microsoft.com/office/drawing/2014/main" id="{E29B8974-AD82-436A-838E-84D819BC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425"/>
                <a:ext cx="5" cy="5"/>
              </a:xfrm>
              <a:custGeom>
                <a:avLst/>
                <a:gdLst>
                  <a:gd name="T0" fmla="*/ 17 w 17"/>
                  <a:gd name="T1" fmla="*/ 11 h 17"/>
                  <a:gd name="T2" fmla="*/ 17 w 17"/>
                  <a:gd name="T3" fmla="*/ 7 h 17"/>
                  <a:gd name="T4" fmla="*/ 17 w 17"/>
                  <a:gd name="T5" fmla="*/ 4 h 17"/>
                  <a:gd name="T6" fmla="*/ 13 w 17"/>
                  <a:gd name="T7" fmla="*/ 4 h 17"/>
                  <a:gd name="T8" fmla="*/ 11 w 17"/>
                  <a:gd name="T9" fmla="*/ 4 h 17"/>
                  <a:gd name="T10" fmla="*/ 11 w 17"/>
                  <a:gd name="T11" fmla="*/ 0 h 17"/>
                  <a:gd name="T12" fmla="*/ 7 w 17"/>
                  <a:gd name="T13" fmla="*/ 0 h 17"/>
                  <a:gd name="T14" fmla="*/ 7 w 17"/>
                  <a:gd name="T15" fmla="*/ 4 h 17"/>
                  <a:gd name="T16" fmla="*/ 4 w 17"/>
                  <a:gd name="T17" fmla="*/ 4 h 17"/>
                  <a:gd name="T18" fmla="*/ 0 w 17"/>
                  <a:gd name="T19" fmla="*/ 4 h 17"/>
                  <a:gd name="T20" fmla="*/ 0 w 17"/>
                  <a:gd name="T21" fmla="*/ 7 h 17"/>
                  <a:gd name="T22" fmla="*/ 0 w 17"/>
                  <a:gd name="T23" fmla="*/ 11 h 17"/>
                  <a:gd name="T24" fmla="*/ 0 w 17"/>
                  <a:gd name="T25" fmla="*/ 14 h 17"/>
                  <a:gd name="T26" fmla="*/ 4 w 17"/>
                  <a:gd name="T27" fmla="*/ 17 h 17"/>
                  <a:gd name="T28" fmla="*/ 7 w 17"/>
                  <a:gd name="T29" fmla="*/ 17 h 17"/>
                  <a:gd name="T30" fmla="*/ 11 w 17"/>
                  <a:gd name="T31" fmla="*/ 17 h 17"/>
                  <a:gd name="T32" fmla="*/ 13 w 17"/>
                  <a:gd name="T33" fmla="*/ 17 h 17"/>
                  <a:gd name="T34" fmla="*/ 17 w 17"/>
                  <a:gd name="T35" fmla="*/ 14 h 17"/>
                  <a:gd name="T36" fmla="*/ 17 w 17"/>
                  <a:gd name="T37" fmla="*/ 11 h 17"/>
                  <a:gd name="T38" fmla="*/ 13 w 17"/>
                  <a:gd name="T39" fmla="*/ 11 h 17"/>
                  <a:gd name="T40" fmla="*/ 13 w 17"/>
                  <a:gd name="T41" fmla="*/ 7 h 17"/>
                  <a:gd name="T42" fmla="*/ 13 w 17"/>
                  <a:gd name="T43" fmla="*/ 4 h 17"/>
                  <a:gd name="T44" fmla="*/ 11 w 17"/>
                  <a:gd name="T45" fmla="*/ 4 h 17"/>
                  <a:gd name="T46" fmla="*/ 7 w 17"/>
                  <a:gd name="T47" fmla="*/ 4 h 17"/>
                  <a:gd name="T48" fmla="*/ 4 w 17"/>
                  <a:gd name="T49" fmla="*/ 4 h 17"/>
                  <a:gd name="T50" fmla="*/ 4 w 17"/>
                  <a:gd name="T51" fmla="*/ 7 h 17"/>
                  <a:gd name="T52" fmla="*/ 4 w 17"/>
                  <a:gd name="T53" fmla="*/ 11 h 17"/>
                  <a:gd name="T54" fmla="*/ 4 w 17"/>
                  <a:gd name="T55" fmla="*/ 14 h 17"/>
                  <a:gd name="T56" fmla="*/ 7 w 17"/>
                  <a:gd name="T57" fmla="*/ 17 h 17"/>
                  <a:gd name="T58" fmla="*/ 11 w 17"/>
                  <a:gd name="T59" fmla="*/ 17 h 17"/>
                  <a:gd name="T60" fmla="*/ 13 w 17"/>
                  <a:gd name="T61" fmla="*/ 14 h 17"/>
                  <a:gd name="T62" fmla="*/ 13 w 17"/>
                  <a:gd name="T63" fmla="*/ 11 h 17"/>
                  <a:gd name="T64" fmla="*/ 17 w 17"/>
                  <a:gd name="T6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8" name="Freeform 1900">
                <a:extLst>
                  <a:ext uri="{FF2B5EF4-FFF2-40B4-BE49-F238E27FC236}">
                    <a16:creationId xmlns:a16="http://schemas.microsoft.com/office/drawing/2014/main" id="{8BDD5597-AC1D-4FD4-939B-A4F64B88A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426"/>
                <a:ext cx="3" cy="4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2 h 13"/>
                  <a:gd name="T4" fmla="*/ 9 w 9"/>
                  <a:gd name="T5" fmla="*/ 0 h 13"/>
                  <a:gd name="T6" fmla="*/ 7 w 9"/>
                  <a:gd name="T7" fmla="*/ 0 h 13"/>
                  <a:gd name="T8" fmla="*/ 2 w 9"/>
                  <a:gd name="T9" fmla="*/ 0 h 13"/>
                  <a:gd name="T10" fmla="*/ 0 w 9"/>
                  <a:gd name="T11" fmla="*/ 0 h 13"/>
                  <a:gd name="T12" fmla="*/ 0 w 9"/>
                  <a:gd name="T13" fmla="*/ 2 h 13"/>
                  <a:gd name="T14" fmla="*/ 0 w 9"/>
                  <a:gd name="T15" fmla="*/ 6 h 13"/>
                  <a:gd name="T16" fmla="*/ 0 w 9"/>
                  <a:gd name="T17" fmla="*/ 10 h 13"/>
                  <a:gd name="T18" fmla="*/ 2 w 9"/>
                  <a:gd name="T19" fmla="*/ 13 h 13"/>
                  <a:gd name="T20" fmla="*/ 7 w 9"/>
                  <a:gd name="T21" fmla="*/ 13 h 13"/>
                  <a:gd name="T22" fmla="*/ 9 w 9"/>
                  <a:gd name="T23" fmla="*/ 10 h 13"/>
                  <a:gd name="T24" fmla="*/ 9 w 9"/>
                  <a:gd name="T25" fmla="*/ 6 h 13"/>
                  <a:gd name="T26" fmla="*/ 9 w 9"/>
                  <a:gd name="T27" fmla="*/ 2 h 13"/>
                  <a:gd name="T28" fmla="*/ 7 w 9"/>
                  <a:gd name="T29" fmla="*/ 2 h 13"/>
                  <a:gd name="T30" fmla="*/ 2 w 9"/>
                  <a:gd name="T31" fmla="*/ 2 h 13"/>
                  <a:gd name="T32" fmla="*/ 0 w 9"/>
                  <a:gd name="T33" fmla="*/ 2 h 13"/>
                  <a:gd name="T34" fmla="*/ 0 w 9"/>
                  <a:gd name="T35" fmla="*/ 6 h 13"/>
                  <a:gd name="T36" fmla="*/ 0 w 9"/>
                  <a:gd name="T37" fmla="*/ 10 h 13"/>
                  <a:gd name="T38" fmla="*/ 2 w 9"/>
                  <a:gd name="T39" fmla="*/ 10 h 13"/>
                  <a:gd name="T40" fmla="*/ 7 w 9"/>
                  <a:gd name="T41" fmla="*/ 10 h 13"/>
                  <a:gd name="T42" fmla="*/ 9 w 9"/>
                  <a:gd name="T43" fmla="*/ 10 h 13"/>
                  <a:gd name="T44" fmla="*/ 9 w 9"/>
                  <a:gd name="T4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9" y="6"/>
                    </a:move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29" name="Freeform 1901">
                <a:extLst>
                  <a:ext uri="{FF2B5EF4-FFF2-40B4-BE49-F238E27FC236}">
                    <a16:creationId xmlns:a16="http://schemas.microsoft.com/office/drawing/2014/main" id="{497C8D5D-08F1-48BE-865B-A5E62B10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426"/>
                <a:ext cx="3" cy="3"/>
              </a:xfrm>
              <a:custGeom>
                <a:avLst/>
                <a:gdLst>
                  <a:gd name="T0" fmla="*/ 9 w 9"/>
                  <a:gd name="T1" fmla="*/ 4 h 8"/>
                  <a:gd name="T2" fmla="*/ 9 w 9"/>
                  <a:gd name="T3" fmla="*/ 0 h 8"/>
                  <a:gd name="T4" fmla="*/ 7 w 9"/>
                  <a:gd name="T5" fmla="*/ 0 h 8"/>
                  <a:gd name="T6" fmla="*/ 2 w 9"/>
                  <a:gd name="T7" fmla="*/ 0 h 8"/>
                  <a:gd name="T8" fmla="*/ 0 w 9"/>
                  <a:gd name="T9" fmla="*/ 0 h 8"/>
                  <a:gd name="T10" fmla="*/ 0 w 9"/>
                  <a:gd name="T11" fmla="*/ 4 h 8"/>
                  <a:gd name="T12" fmla="*/ 0 w 9"/>
                  <a:gd name="T13" fmla="*/ 8 h 8"/>
                  <a:gd name="T14" fmla="*/ 2 w 9"/>
                  <a:gd name="T15" fmla="*/ 8 h 8"/>
                  <a:gd name="T16" fmla="*/ 7 w 9"/>
                  <a:gd name="T17" fmla="*/ 8 h 8"/>
                  <a:gd name="T18" fmla="*/ 9 w 9"/>
                  <a:gd name="T19" fmla="*/ 8 h 8"/>
                  <a:gd name="T20" fmla="*/ 9 w 9"/>
                  <a:gd name="T2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4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0" name="Rectangle 1902">
                <a:extLst>
                  <a:ext uri="{FF2B5EF4-FFF2-40B4-BE49-F238E27FC236}">
                    <a16:creationId xmlns:a16="http://schemas.microsoft.com/office/drawing/2014/main" id="{6E507C4B-91FF-4800-9B3E-B571E28B1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242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1" name="Freeform 1903">
                <a:extLst>
                  <a:ext uri="{FF2B5EF4-FFF2-40B4-BE49-F238E27FC236}">
                    <a16:creationId xmlns:a16="http://schemas.microsoft.com/office/drawing/2014/main" id="{44D21F78-35B8-4D99-B797-3B8E4DE8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393"/>
                <a:ext cx="16" cy="11"/>
              </a:xfrm>
              <a:custGeom>
                <a:avLst/>
                <a:gdLst>
                  <a:gd name="T0" fmla="*/ 4 w 46"/>
                  <a:gd name="T1" fmla="*/ 0 h 32"/>
                  <a:gd name="T2" fmla="*/ 0 w 46"/>
                  <a:gd name="T3" fmla="*/ 9 h 32"/>
                  <a:gd name="T4" fmla="*/ 4 w 46"/>
                  <a:gd name="T5" fmla="*/ 19 h 32"/>
                  <a:gd name="T6" fmla="*/ 8 w 46"/>
                  <a:gd name="T7" fmla="*/ 26 h 32"/>
                  <a:gd name="T8" fmla="*/ 17 w 46"/>
                  <a:gd name="T9" fmla="*/ 29 h 32"/>
                  <a:gd name="T10" fmla="*/ 23 w 46"/>
                  <a:gd name="T11" fmla="*/ 32 h 32"/>
                  <a:gd name="T12" fmla="*/ 34 w 46"/>
                  <a:gd name="T13" fmla="*/ 29 h 32"/>
                  <a:gd name="T14" fmla="*/ 40 w 46"/>
                  <a:gd name="T15" fmla="*/ 26 h 32"/>
                  <a:gd name="T16" fmla="*/ 46 w 46"/>
                  <a:gd name="T17" fmla="*/ 17 h 32"/>
                  <a:gd name="T18" fmla="*/ 4 w 4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2">
                    <a:moveTo>
                      <a:pt x="4" y="0"/>
                    </a:moveTo>
                    <a:lnTo>
                      <a:pt x="0" y="9"/>
                    </a:lnTo>
                    <a:lnTo>
                      <a:pt x="4" y="19"/>
                    </a:lnTo>
                    <a:lnTo>
                      <a:pt x="8" y="26"/>
                    </a:lnTo>
                    <a:lnTo>
                      <a:pt x="17" y="29"/>
                    </a:lnTo>
                    <a:lnTo>
                      <a:pt x="23" y="32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1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2" name="Freeform 1904">
                <a:extLst>
                  <a:ext uri="{FF2B5EF4-FFF2-40B4-BE49-F238E27FC236}">
                    <a16:creationId xmlns:a16="http://schemas.microsoft.com/office/drawing/2014/main" id="{EB2A1BE2-517F-468D-8976-231C8EA56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25"/>
                <a:ext cx="42" cy="73"/>
              </a:xfrm>
              <a:custGeom>
                <a:avLst/>
                <a:gdLst>
                  <a:gd name="T0" fmla="*/ 103 w 126"/>
                  <a:gd name="T1" fmla="*/ 11 h 221"/>
                  <a:gd name="T2" fmla="*/ 82 w 126"/>
                  <a:gd name="T3" fmla="*/ 0 h 221"/>
                  <a:gd name="T4" fmla="*/ 0 w 126"/>
                  <a:gd name="T5" fmla="*/ 202 h 221"/>
                  <a:gd name="T6" fmla="*/ 42 w 126"/>
                  <a:gd name="T7" fmla="*/ 221 h 221"/>
                  <a:gd name="T8" fmla="*/ 126 w 126"/>
                  <a:gd name="T9" fmla="*/ 21 h 221"/>
                  <a:gd name="T10" fmla="*/ 103 w 126"/>
                  <a:gd name="T11" fmla="*/ 1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221">
                    <a:moveTo>
                      <a:pt x="103" y="11"/>
                    </a:moveTo>
                    <a:lnTo>
                      <a:pt x="82" y="0"/>
                    </a:lnTo>
                    <a:lnTo>
                      <a:pt x="0" y="202"/>
                    </a:lnTo>
                    <a:lnTo>
                      <a:pt x="42" y="221"/>
                    </a:lnTo>
                    <a:lnTo>
                      <a:pt x="126" y="21"/>
                    </a:lnTo>
                    <a:lnTo>
                      <a:pt x="10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3" name="Freeform 1905">
                <a:extLst>
                  <a:ext uri="{FF2B5EF4-FFF2-40B4-BE49-F238E27FC236}">
                    <a16:creationId xmlns:a16="http://schemas.microsoft.com/office/drawing/2014/main" id="{96E9D9D6-3129-4251-A8AB-8981FD60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320"/>
                <a:ext cx="15" cy="12"/>
              </a:xfrm>
              <a:custGeom>
                <a:avLst/>
                <a:gdLst>
                  <a:gd name="T0" fmla="*/ 43 w 46"/>
                  <a:gd name="T1" fmla="*/ 34 h 34"/>
                  <a:gd name="T2" fmla="*/ 46 w 46"/>
                  <a:gd name="T3" fmla="*/ 24 h 34"/>
                  <a:gd name="T4" fmla="*/ 43 w 46"/>
                  <a:gd name="T5" fmla="*/ 14 h 34"/>
                  <a:gd name="T6" fmla="*/ 37 w 46"/>
                  <a:gd name="T7" fmla="*/ 7 h 34"/>
                  <a:gd name="T8" fmla="*/ 29 w 46"/>
                  <a:gd name="T9" fmla="*/ 0 h 34"/>
                  <a:gd name="T10" fmla="*/ 23 w 46"/>
                  <a:gd name="T11" fmla="*/ 0 h 34"/>
                  <a:gd name="T12" fmla="*/ 14 w 46"/>
                  <a:gd name="T13" fmla="*/ 0 h 34"/>
                  <a:gd name="T14" fmla="*/ 8 w 46"/>
                  <a:gd name="T15" fmla="*/ 7 h 34"/>
                  <a:gd name="T16" fmla="*/ 0 w 46"/>
                  <a:gd name="T17" fmla="*/ 14 h 34"/>
                  <a:gd name="T18" fmla="*/ 43 w 46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43" y="34"/>
                    </a:moveTo>
                    <a:lnTo>
                      <a:pt x="46" y="24"/>
                    </a:lnTo>
                    <a:lnTo>
                      <a:pt x="43" y="14"/>
                    </a:lnTo>
                    <a:lnTo>
                      <a:pt x="37" y="7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7"/>
                    </a:lnTo>
                    <a:lnTo>
                      <a:pt x="0" y="14"/>
                    </a:lnTo>
                    <a:lnTo>
                      <a:pt x="43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4" name="Freeform 1906">
                <a:extLst>
                  <a:ext uri="{FF2B5EF4-FFF2-40B4-BE49-F238E27FC236}">
                    <a16:creationId xmlns:a16="http://schemas.microsoft.com/office/drawing/2014/main" id="{5B6803DD-020C-4575-80D4-C9E877250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271"/>
                <a:ext cx="10" cy="15"/>
              </a:xfrm>
              <a:custGeom>
                <a:avLst/>
                <a:gdLst>
                  <a:gd name="T0" fmla="*/ 12 w 29"/>
                  <a:gd name="T1" fmla="*/ 46 h 46"/>
                  <a:gd name="T2" fmla="*/ 23 w 29"/>
                  <a:gd name="T3" fmla="*/ 40 h 46"/>
                  <a:gd name="T4" fmla="*/ 29 w 29"/>
                  <a:gd name="T5" fmla="*/ 34 h 46"/>
                  <a:gd name="T6" fmla="*/ 29 w 29"/>
                  <a:gd name="T7" fmla="*/ 23 h 46"/>
                  <a:gd name="T8" fmla="*/ 29 w 29"/>
                  <a:gd name="T9" fmla="*/ 17 h 46"/>
                  <a:gd name="T10" fmla="*/ 27 w 29"/>
                  <a:gd name="T11" fmla="*/ 7 h 46"/>
                  <a:gd name="T12" fmla="*/ 19 w 29"/>
                  <a:gd name="T13" fmla="*/ 3 h 46"/>
                  <a:gd name="T14" fmla="*/ 10 w 29"/>
                  <a:gd name="T15" fmla="*/ 0 h 46"/>
                  <a:gd name="T16" fmla="*/ 0 w 29"/>
                  <a:gd name="T17" fmla="*/ 0 h 46"/>
                  <a:gd name="T18" fmla="*/ 12 w 29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6">
                    <a:moveTo>
                      <a:pt x="12" y="46"/>
                    </a:moveTo>
                    <a:lnTo>
                      <a:pt x="23" y="40"/>
                    </a:lnTo>
                    <a:lnTo>
                      <a:pt x="29" y="34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7" y="7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2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5" name="Freeform 1907">
                <a:extLst>
                  <a:ext uri="{FF2B5EF4-FFF2-40B4-BE49-F238E27FC236}">
                    <a16:creationId xmlns:a16="http://schemas.microsoft.com/office/drawing/2014/main" id="{549B225A-F37E-4209-B24B-634CC8CA6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270"/>
                <a:ext cx="76" cy="39"/>
              </a:xfrm>
              <a:custGeom>
                <a:avLst/>
                <a:gdLst>
                  <a:gd name="T0" fmla="*/ 7 w 230"/>
                  <a:gd name="T1" fmla="*/ 93 h 116"/>
                  <a:gd name="T2" fmla="*/ 17 w 230"/>
                  <a:gd name="T3" fmla="*/ 116 h 116"/>
                  <a:gd name="T4" fmla="*/ 230 w 230"/>
                  <a:gd name="T5" fmla="*/ 47 h 116"/>
                  <a:gd name="T6" fmla="*/ 217 w 230"/>
                  <a:gd name="T7" fmla="*/ 0 h 116"/>
                  <a:gd name="T8" fmla="*/ 0 w 230"/>
                  <a:gd name="T9" fmla="*/ 73 h 116"/>
                  <a:gd name="T10" fmla="*/ 7 w 230"/>
                  <a:gd name="T11" fmla="*/ 9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116">
                    <a:moveTo>
                      <a:pt x="7" y="93"/>
                    </a:moveTo>
                    <a:lnTo>
                      <a:pt x="17" y="116"/>
                    </a:lnTo>
                    <a:lnTo>
                      <a:pt x="230" y="47"/>
                    </a:lnTo>
                    <a:lnTo>
                      <a:pt x="217" y="0"/>
                    </a:lnTo>
                    <a:lnTo>
                      <a:pt x="0" y="73"/>
                    </a:lnTo>
                    <a:lnTo>
                      <a:pt x="7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6" name="Freeform 1908">
                <a:extLst>
                  <a:ext uri="{FF2B5EF4-FFF2-40B4-BE49-F238E27FC236}">
                    <a16:creationId xmlns:a16="http://schemas.microsoft.com/office/drawing/2014/main" id="{1C6909D4-9407-44FD-B96A-96CE44BCC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295"/>
                <a:ext cx="11" cy="14"/>
              </a:xfrm>
              <a:custGeom>
                <a:avLst/>
                <a:gdLst>
                  <a:gd name="T0" fmla="*/ 15 w 32"/>
                  <a:gd name="T1" fmla="*/ 0 h 43"/>
                  <a:gd name="T2" fmla="*/ 9 w 32"/>
                  <a:gd name="T3" fmla="*/ 3 h 43"/>
                  <a:gd name="T4" fmla="*/ 2 w 32"/>
                  <a:gd name="T5" fmla="*/ 10 h 43"/>
                  <a:gd name="T6" fmla="*/ 0 w 32"/>
                  <a:gd name="T7" fmla="*/ 20 h 43"/>
                  <a:gd name="T8" fmla="*/ 2 w 32"/>
                  <a:gd name="T9" fmla="*/ 26 h 43"/>
                  <a:gd name="T10" fmla="*/ 6 w 32"/>
                  <a:gd name="T11" fmla="*/ 36 h 43"/>
                  <a:gd name="T12" fmla="*/ 12 w 32"/>
                  <a:gd name="T13" fmla="*/ 39 h 43"/>
                  <a:gd name="T14" fmla="*/ 21 w 32"/>
                  <a:gd name="T15" fmla="*/ 43 h 43"/>
                  <a:gd name="T16" fmla="*/ 32 w 32"/>
                  <a:gd name="T17" fmla="*/ 43 h 43"/>
                  <a:gd name="T18" fmla="*/ 15 w 3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3">
                    <a:moveTo>
                      <a:pt x="15" y="0"/>
                    </a:moveTo>
                    <a:lnTo>
                      <a:pt x="9" y="3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6" y="36"/>
                    </a:lnTo>
                    <a:lnTo>
                      <a:pt x="12" y="39"/>
                    </a:lnTo>
                    <a:lnTo>
                      <a:pt x="21" y="43"/>
                    </a:lnTo>
                    <a:lnTo>
                      <a:pt x="32" y="4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7" name="Freeform 1909">
                <a:extLst>
                  <a:ext uri="{FF2B5EF4-FFF2-40B4-BE49-F238E27FC236}">
                    <a16:creationId xmlns:a16="http://schemas.microsoft.com/office/drawing/2014/main" id="{F017423C-C2A5-4C02-A27C-3225A4C3B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90"/>
                <a:ext cx="16" cy="9"/>
              </a:xfrm>
              <a:custGeom>
                <a:avLst/>
                <a:gdLst>
                  <a:gd name="T0" fmla="*/ 46 w 46"/>
                  <a:gd name="T1" fmla="*/ 17 h 27"/>
                  <a:gd name="T2" fmla="*/ 44 w 46"/>
                  <a:gd name="T3" fmla="*/ 10 h 27"/>
                  <a:gd name="T4" fmla="*/ 36 w 46"/>
                  <a:gd name="T5" fmla="*/ 4 h 27"/>
                  <a:gd name="T6" fmla="*/ 27 w 46"/>
                  <a:gd name="T7" fmla="*/ 0 h 27"/>
                  <a:gd name="T8" fmla="*/ 21 w 46"/>
                  <a:gd name="T9" fmla="*/ 0 h 27"/>
                  <a:gd name="T10" fmla="*/ 11 w 46"/>
                  <a:gd name="T11" fmla="*/ 4 h 27"/>
                  <a:gd name="T12" fmla="*/ 4 w 46"/>
                  <a:gd name="T13" fmla="*/ 8 h 27"/>
                  <a:gd name="T14" fmla="*/ 0 w 46"/>
                  <a:gd name="T15" fmla="*/ 17 h 27"/>
                  <a:gd name="T16" fmla="*/ 0 w 46"/>
                  <a:gd name="T17" fmla="*/ 27 h 27"/>
                  <a:gd name="T18" fmla="*/ 46 w 46"/>
                  <a:gd name="T1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7">
                    <a:moveTo>
                      <a:pt x="46" y="17"/>
                    </a:moveTo>
                    <a:lnTo>
                      <a:pt x="44" y="10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8" name="Freeform 1910">
                <a:extLst>
                  <a:ext uri="{FF2B5EF4-FFF2-40B4-BE49-F238E27FC236}">
                    <a16:creationId xmlns:a16="http://schemas.microsoft.com/office/drawing/2014/main" id="{9B9C7567-2C37-43BC-96D7-8935C25C9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095"/>
                <a:ext cx="37" cy="117"/>
              </a:xfrm>
              <a:custGeom>
                <a:avLst/>
                <a:gdLst>
                  <a:gd name="T0" fmla="*/ 90 w 113"/>
                  <a:gd name="T1" fmla="*/ 349 h 351"/>
                  <a:gd name="T2" fmla="*/ 113 w 113"/>
                  <a:gd name="T3" fmla="*/ 342 h 351"/>
                  <a:gd name="T4" fmla="*/ 45 w 113"/>
                  <a:gd name="T5" fmla="*/ 0 h 351"/>
                  <a:gd name="T6" fmla="*/ 0 w 113"/>
                  <a:gd name="T7" fmla="*/ 10 h 351"/>
                  <a:gd name="T8" fmla="*/ 66 w 113"/>
                  <a:gd name="T9" fmla="*/ 351 h 351"/>
                  <a:gd name="T10" fmla="*/ 90 w 113"/>
                  <a:gd name="T11" fmla="*/ 349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51">
                    <a:moveTo>
                      <a:pt x="90" y="349"/>
                    </a:moveTo>
                    <a:lnTo>
                      <a:pt x="113" y="342"/>
                    </a:lnTo>
                    <a:lnTo>
                      <a:pt x="45" y="0"/>
                    </a:lnTo>
                    <a:lnTo>
                      <a:pt x="0" y="10"/>
                    </a:lnTo>
                    <a:lnTo>
                      <a:pt x="66" y="351"/>
                    </a:lnTo>
                    <a:lnTo>
                      <a:pt x="90" y="3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39" name="Freeform 1911">
                <a:extLst>
                  <a:ext uri="{FF2B5EF4-FFF2-40B4-BE49-F238E27FC236}">
                    <a16:creationId xmlns:a16="http://schemas.microsoft.com/office/drawing/2014/main" id="{E4642271-2609-4C4F-A05C-068F3F47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210"/>
                <a:ext cx="15" cy="9"/>
              </a:xfrm>
              <a:custGeom>
                <a:avLst/>
                <a:gdLst>
                  <a:gd name="T0" fmla="*/ 0 w 46"/>
                  <a:gd name="T1" fmla="*/ 10 h 29"/>
                  <a:gd name="T2" fmla="*/ 4 w 46"/>
                  <a:gd name="T3" fmla="*/ 19 h 29"/>
                  <a:gd name="T4" fmla="*/ 10 w 46"/>
                  <a:gd name="T5" fmla="*/ 27 h 29"/>
                  <a:gd name="T6" fmla="*/ 17 w 46"/>
                  <a:gd name="T7" fmla="*/ 29 h 29"/>
                  <a:gd name="T8" fmla="*/ 27 w 46"/>
                  <a:gd name="T9" fmla="*/ 29 h 29"/>
                  <a:gd name="T10" fmla="*/ 34 w 46"/>
                  <a:gd name="T11" fmla="*/ 27 h 29"/>
                  <a:gd name="T12" fmla="*/ 40 w 46"/>
                  <a:gd name="T13" fmla="*/ 19 h 29"/>
                  <a:gd name="T14" fmla="*/ 46 w 46"/>
                  <a:gd name="T15" fmla="*/ 10 h 29"/>
                  <a:gd name="T16" fmla="*/ 46 w 46"/>
                  <a:gd name="T17" fmla="*/ 0 h 29"/>
                  <a:gd name="T18" fmla="*/ 0 w 46"/>
                  <a:gd name="T1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9">
                    <a:moveTo>
                      <a:pt x="0" y="10"/>
                    </a:moveTo>
                    <a:lnTo>
                      <a:pt x="4" y="19"/>
                    </a:lnTo>
                    <a:lnTo>
                      <a:pt x="10" y="27"/>
                    </a:lnTo>
                    <a:lnTo>
                      <a:pt x="17" y="29"/>
                    </a:lnTo>
                    <a:lnTo>
                      <a:pt x="27" y="29"/>
                    </a:lnTo>
                    <a:lnTo>
                      <a:pt x="34" y="27"/>
                    </a:lnTo>
                    <a:lnTo>
                      <a:pt x="40" y="19"/>
                    </a:lnTo>
                    <a:lnTo>
                      <a:pt x="46" y="10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0" name="Line 1912">
                <a:extLst>
                  <a:ext uri="{FF2B5EF4-FFF2-40B4-BE49-F238E27FC236}">
                    <a16:creationId xmlns:a16="http://schemas.microsoft.com/office/drawing/2014/main" id="{3DA24CD4-8124-4240-A6DD-7841680B9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6" y="2294"/>
                <a:ext cx="159" cy="15"/>
              </a:xfrm>
              <a:prstGeom prst="line">
                <a:avLst/>
              </a:prstGeom>
              <a:noFill/>
              <a:ln w="3175">
                <a:solidFill>
                  <a:srgbClr val="A8A8A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1" name="Freeform 1913">
                <a:extLst>
                  <a:ext uri="{FF2B5EF4-FFF2-40B4-BE49-F238E27FC236}">
                    <a16:creationId xmlns:a16="http://schemas.microsoft.com/office/drawing/2014/main" id="{CEDBAA1D-CAC6-4756-9D3E-EA8CEDAE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286"/>
                <a:ext cx="9" cy="15"/>
              </a:xfrm>
              <a:custGeom>
                <a:avLst/>
                <a:gdLst>
                  <a:gd name="T0" fmla="*/ 27 w 27"/>
                  <a:gd name="T1" fmla="*/ 0 h 46"/>
                  <a:gd name="T2" fmla="*/ 17 w 27"/>
                  <a:gd name="T3" fmla="*/ 0 h 46"/>
                  <a:gd name="T4" fmla="*/ 8 w 27"/>
                  <a:gd name="T5" fmla="*/ 7 h 46"/>
                  <a:gd name="T6" fmla="*/ 4 w 27"/>
                  <a:gd name="T7" fmla="*/ 13 h 46"/>
                  <a:gd name="T8" fmla="*/ 0 w 27"/>
                  <a:gd name="T9" fmla="*/ 19 h 46"/>
                  <a:gd name="T10" fmla="*/ 0 w 27"/>
                  <a:gd name="T11" fmla="*/ 29 h 46"/>
                  <a:gd name="T12" fmla="*/ 4 w 27"/>
                  <a:gd name="T13" fmla="*/ 36 h 46"/>
                  <a:gd name="T14" fmla="*/ 10 w 27"/>
                  <a:gd name="T15" fmla="*/ 42 h 46"/>
                  <a:gd name="T16" fmla="*/ 21 w 27"/>
                  <a:gd name="T17" fmla="*/ 46 h 46"/>
                  <a:gd name="T18" fmla="*/ 27 w 27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6">
                    <a:moveTo>
                      <a:pt x="27" y="0"/>
                    </a:moveTo>
                    <a:lnTo>
                      <a:pt x="17" y="0"/>
                    </a:lnTo>
                    <a:lnTo>
                      <a:pt x="8" y="7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4" y="36"/>
                    </a:lnTo>
                    <a:lnTo>
                      <a:pt x="10" y="42"/>
                    </a:lnTo>
                    <a:lnTo>
                      <a:pt x="21" y="4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2" name="Freeform 1914">
                <a:extLst>
                  <a:ext uri="{FF2B5EF4-FFF2-40B4-BE49-F238E27FC236}">
                    <a16:creationId xmlns:a16="http://schemas.microsoft.com/office/drawing/2014/main" id="{F34E137D-ABBC-4351-BC22-38B79B08E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286"/>
                <a:ext cx="161" cy="31"/>
              </a:xfrm>
              <a:custGeom>
                <a:avLst/>
                <a:gdLst>
                  <a:gd name="T0" fmla="*/ 482 w 482"/>
                  <a:gd name="T1" fmla="*/ 69 h 92"/>
                  <a:gd name="T2" fmla="*/ 482 w 482"/>
                  <a:gd name="T3" fmla="*/ 46 h 92"/>
                  <a:gd name="T4" fmla="*/ 7 w 482"/>
                  <a:gd name="T5" fmla="*/ 0 h 92"/>
                  <a:gd name="T6" fmla="*/ 0 w 482"/>
                  <a:gd name="T7" fmla="*/ 46 h 92"/>
                  <a:gd name="T8" fmla="*/ 478 w 482"/>
                  <a:gd name="T9" fmla="*/ 92 h 92"/>
                  <a:gd name="T10" fmla="*/ 482 w 482"/>
                  <a:gd name="T11" fmla="*/ 6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2" h="92">
                    <a:moveTo>
                      <a:pt x="482" y="69"/>
                    </a:moveTo>
                    <a:lnTo>
                      <a:pt x="482" y="46"/>
                    </a:lnTo>
                    <a:lnTo>
                      <a:pt x="7" y="0"/>
                    </a:lnTo>
                    <a:lnTo>
                      <a:pt x="0" y="46"/>
                    </a:lnTo>
                    <a:lnTo>
                      <a:pt x="478" y="92"/>
                    </a:lnTo>
                    <a:lnTo>
                      <a:pt x="482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3" name="Freeform 1915">
                <a:extLst>
                  <a:ext uri="{FF2B5EF4-FFF2-40B4-BE49-F238E27FC236}">
                    <a16:creationId xmlns:a16="http://schemas.microsoft.com/office/drawing/2014/main" id="{9C01B3B4-7938-4272-A418-32CFB3FF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301"/>
                <a:ext cx="9" cy="16"/>
              </a:xfrm>
              <a:custGeom>
                <a:avLst/>
                <a:gdLst>
                  <a:gd name="T0" fmla="*/ 0 w 27"/>
                  <a:gd name="T1" fmla="*/ 46 h 46"/>
                  <a:gd name="T2" fmla="*/ 10 w 27"/>
                  <a:gd name="T3" fmla="*/ 46 h 46"/>
                  <a:gd name="T4" fmla="*/ 17 w 27"/>
                  <a:gd name="T5" fmla="*/ 40 h 46"/>
                  <a:gd name="T6" fmla="*/ 25 w 27"/>
                  <a:gd name="T7" fmla="*/ 33 h 46"/>
                  <a:gd name="T8" fmla="*/ 27 w 27"/>
                  <a:gd name="T9" fmla="*/ 25 h 46"/>
                  <a:gd name="T10" fmla="*/ 25 w 27"/>
                  <a:gd name="T11" fmla="*/ 16 h 46"/>
                  <a:gd name="T12" fmla="*/ 21 w 27"/>
                  <a:gd name="T13" fmla="*/ 11 h 46"/>
                  <a:gd name="T14" fmla="*/ 14 w 27"/>
                  <a:gd name="T15" fmla="*/ 3 h 46"/>
                  <a:gd name="T16" fmla="*/ 4 w 27"/>
                  <a:gd name="T17" fmla="*/ 0 h 46"/>
                  <a:gd name="T18" fmla="*/ 0 w 27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7" y="40"/>
                    </a:lnTo>
                    <a:lnTo>
                      <a:pt x="25" y="33"/>
                    </a:lnTo>
                    <a:lnTo>
                      <a:pt x="27" y="25"/>
                    </a:lnTo>
                    <a:lnTo>
                      <a:pt x="25" y="16"/>
                    </a:lnTo>
                    <a:lnTo>
                      <a:pt x="21" y="11"/>
                    </a:lnTo>
                    <a:lnTo>
                      <a:pt x="14" y="3"/>
                    </a:lnTo>
                    <a:lnTo>
                      <a:pt x="4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4" name="Freeform 1916">
                <a:extLst>
                  <a:ext uri="{FF2B5EF4-FFF2-40B4-BE49-F238E27FC236}">
                    <a16:creationId xmlns:a16="http://schemas.microsoft.com/office/drawing/2014/main" id="{ECC73B1A-3B91-49E1-8B4A-D77FC379E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304"/>
                <a:ext cx="11" cy="14"/>
              </a:xfrm>
              <a:custGeom>
                <a:avLst/>
                <a:gdLst>
                  <a:gd name="T0" fmla="*/ 17 w 33"/>
                  <a:gd name="T1" fmla="*/ 44 h 44"/>
                  <a:gd name="T2" fmla="*/ 26 w 33"/>
                  <a:gd name="T3" fmla="*/ 40 h 44"/>
                  <a:gd name="T4" fmla="*/ 30 w 33"/>
                  <a:gd name="T5" fmla="*/ 34 h 44"/>
                  <a:gd name="T6" fmla="*/ 33 w 33"/>
                  <a:gd name="T7" fmla="*/ 24 h 44"/>
                  <a:gd name="T8" fmla="*/ 30 w 33"/>
                  <a:gd name="T9" fmla="*/ 13 h 44"/>
                  <a:gd name="T10" fmla="*/ 26 w 33"/>
                  <a:gd name="T11" fmla="*/ 7 h 44"/>
                  <a:gd name="T12" fmla="*/ 20 w 33"/>
                  <a:gd name="T13" fmla="*/ 0 h 44"/>
                  <a:gd name="T14" fmla="*/ 14 w 33"/>
                  <a:gd name="T15" fmla="*/ 0 h 44"/>
                  <a:gd name="T16" fmla="*/ 0 w 33"/>
                  <a:gd name="T17" fmla="*/ 0 h 44"/>
                  <a:gd name="T18" fmla="*/ 17 w 33"/>
                  <a:gd name="T1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4">
                    <a:moveTo>
                      <a:pt x="17" y="44"/>
                    </a:moveTo>
                    <a:lnTo>
                      <a:pt x="26" y="40"/>
                    </a:lnTo>
                    <a:lnTo>
                      <a:pt x="30" y="34"/>
                    </a:lnTo>
                    <a:lnTo>
                      <a:pt x="33" y="24"/>
                    </a:lnTo>
                    <a:lnTo>
                      <a:pt x="30" y="13"/>
                    </a:lnTo>
                    <a:lnTo>
                      <a:pt x="26" y="7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7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5" name="Freeform 1917">
                <a:extLst>
                  <a:ext uri="{FF2B5EF4-FFF2-40B4-BE49-F238E27FC236}">
                    <a16:creationId xmlns:a16="http://schemas.microsoft.com/office/drawing/2014/main" id="{6383E72B-3441-40DA-B0AB-6170D61FE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304"/>
                <a:ext cx="68" cy="36"/>
              </a:xfrm>
              <a:custGeom>
                <a:avLst/>
                <a:gdLst>
                  <a:gd name="T0" fmla="*/ 6 w 204"/>
                  <a:gd name="T1" fmla="*/ 86 h 109"/>
                  <a:gd name="T2" fmla="*/ 17 w 204"/>
                  <a:gd name="T3" fmla="*/ 109 h 109"/>
                  <a:gd name="T4" fmla="*/ 204 w 204"/>
                  <a:gd name="T5" fmla="*/ 44 h 109"/>
                  <a:gd name="T6" fmla="*/ 187 w 204"/>
                  <a:gd name="T7" fmla="*/ 0 h 109"/>
                  <a:gd name="T8" fmla="*/ 0 w 204"/>
                  <a:gd name="T9" fmla="*/ 67 h 109"/>
                  <a:gd name="T10" fmla="*/ 6 w 204"/>
                  <a:gd name="T11" fmla="*/ 8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4" h="109">
                    <a:moveTo>
                      <a:pt x="6" y="86"/>
                    </a:moveTo>
                    <a:lnTo>
                      <a:pt x="17" y="109"/>
                    </a:lnTo>
                    <a:lnTo>
                      <a:pt x="204" y="44"/>
                    </a:lnTo>
                    <a:lnTo>
                      <a:pt x="187" y="0"/>
                    </a:lnTo>
                    <a:lnTo>
                      <a:pt x="0" y="67"/>
                    </a:lnTo>
                    <a:lnTo>
                      <a:pt x="6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6" name="Freeform 1918">
                <a:extLst>
                  <a:ext uri="{FF2B5EF4-FFF2-40B4-BE49-F238E27FC236}">
                    <a16:creationId xmlns:a16="http://schemas.microsoft.com/office/drawing/2014/main" id="{56ED4F3B-8B5A-4357-B200-56C6299A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326"/>
                <a:ext cx="11" cy="14"/>
              </a:xfrm>
              <a:custGeom>
                <a:avLst/>
                <a:gdLst>
                  <a:gd name="T0" fmla="*/ 17 w 33"/>
                  <a:gd name="T1" fmla="*/ 0 h 42"/>
                  <a:gd name="T2" fmla="*/ 7 w 33"/>
                  <a:gd name="T3" fmla="*/ 2 h 42"/>
                  <a:gd name="T4" fmla="*/ 3 w 33"/>
                  <a:gd name="T5" fmla="*/ 10 h 42"/>
                  <a:gd name="T6" fmla="*/ 0 w 33"/>
                  <a:gd name="T7" fmla="*/ 19 h 42"/>
                  <a:gd name="T8" fmla="*/ 3 w 33"/>
                  <a:gd name="T9" fmla="*/ 25 h 42"/>
                  <a:gd name="T10" fmla="*/ 7 w 33"/>
                  <a:gd name="T11" fmla="*/ 36 h 42"/>
                  <a:gd name="T12" fmla="*/ 14 w 33"/>
                  <a:gd name="T13" fmla="*/ 39 h 42"/>
                  <a:gd name="T14" fmla="*/ 22 w 33"/>
                  <a:gd name="T15" fmla="*/ 42 h 42"/>
                  <a:gd name="T16" fmla="*/ 33 w 33"/>
                  <a:gd name="T17" fmla="*/ 42 h 42"/>
                  <a:gd name="T18" fmla="*/ 17 w 33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7" y="0"/>
                    </a:moveTo>
                    <a:lnTo>
                      <a:pt x="7" y="2"/>
                    </a:lnTo>
                    <a:lnTo>
                      <a:pt x="3" y="10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7" y="36"/>
                    </a:lnTo>
                    <a:lnTo>
                      <a:pt x="14" y="39"/>
                    </a:lnTo>
                    <a:lnTo>
                      <a:pt x="22" y="42"/>
                    </a:lnTo>
                    <a:lnTo>
                      <a:pt x="33" y="4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7" name="Freeform 1919">
                <a:extLst>
                  <a:ext uri="{FF2B5EF4-FFF2-40B4-BE49-F238E27FC236}">
                    <a16:creationId xmlns:a16="http://schemas.microsoft.com/office/drawing/2014/main" id="{35B3F36E-38D5-45E0-AAA4-D9291C014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240"/>
                <a:ext cx="15" cy="10"/>
              </a:xfrm>
              <a:custGeom>
                <a:avLst/>
                <a:gdLst>
                  <a:gd name="T0" fmla="*/ 3 w 46"/>
                  <a:gd name="T1" fmla="*/ 0 h 29"/>
                  <a:gd name="T2" fmla="*/ 0 w 46"/>
                  <a:gd name="T3" fmla="*/ 10 h 29"/>
                  <a:gd name="T4" fmla="*/ 3 w 46"/>
                  <a:gd name="T5" fmla="*/ 17 h 29"/>
                  <a:gd name="T6" fmla="*/ 9 w 46"/>
                  <a:gd name="T7" fmla="*/ 24 h 29"/>
                  <a:gd name="T8" fmla="*/ 17 w 46"/>
                  <a:gd name="T9" fmla="*/ 27 h 29"/>
                  <a:gd name="T10" fmla="*/ 26 w 46"/>
                  <a:gd name="T11" fmla="*/ 29 h 29"/>
                  <a:gd name="T12" fmla="*/ 34 w 46"/>
                  <a:gd name="T13" fmla="*/ 27 h 29"/>
                  <a:gd name="T14" fmla="*/ 43 w 46"/>
                  <a:gd name="T15" fmla="*/ 19 h 29"/>
                  <a:gd name="T16" fmla="*/ 46 w 46"/>
                  <a:gd name="T17" fmla="*/ 14 h 29"/>
                  <a:gd name="T18" fmla="*/ 3 w 46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9">
                    <a:moveTo>
                      <a:pt x="3" y="0"/>
                    </a:moveTo>
                    <a:lnTo>
                      <a:pt x="0" y="10"/>
                    </a:lnTo>
                    <a:lnTo>
                      <a:pt x="3" y="17"/>
                    </a:lnTo>
                    <a:lnTo>
                      <a:pt x="9" y="24"/>
                    </a:lnTo>
                    <a:lnTo>
                      <a:pt x="17" y="27"/>
                    </a:lnTo>
                    <a:lnTo>
                      <a:pt x="26" y="29"/>
                    </a:lnTo>
                    <a:lnTo>
                      <a:pt x="34" y="27"/>
                    </a:lnTo>
                    <a:lnTo>
                      <a:pt x="43" y="19"/>
                    </a:lnTo>
                    <a:lnTo>
                      <a:pt x="46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8" name="Freeform 1920">
                <a:extLst>
                  <a:ext uri="{FF2B5EF4-FFF2-40B4-BE49-F238E27FC236}">
                    <a16:creationId xmlns:a16="http://schemas.microsoft.com/office/drawing/2014/main" id="{3EC8FC3B-860A-4B8D-94B0-2FAD6FC01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177"/>
                <a:ext cx="33" cy="68"/>
              </a:xfrm>
              <a:custGeom>
                <a:avLst/>
                <a:gdLst>
                  <a:gd name="T0" fmla="*/ 76 w 100"/>
                  <a:gd name="T1" fmla="*/ 7 h 203"/>
                  <a:gd name="T2" fmla="*/ 53 w 100"/>
                  <a:gd name="T3" fmla="*/ 0 h 203"/>
                  <a:gd name="T4" fmla="*/ 0 w 100"/>
                  <a:gd name="T5" fmla="*/ 189 h 203"/>
                  <a:gd name="T6" fmla="*/ 43 w 100"/>
                  <a:gd name="T7" fmla="*/ 203 h 203"/>
                  <a:gd name="T8" fmla="*/ 100 w 100"/>
                  <a:gd name="T9" fmla="*/ 14 h 203"/>
                  <a:gd name="T10" fmla="*/ 76 w 100"/>
                  <a:gd name="T11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203">
                    <a:moveTo>
                      <a:pt x="76" y="7"/>
                    </a:moveTo>
                    <a:lnTo>
                      <a:pt x="53" y="0"/>
                    </a:lnTo>
                    <a:lnTo>
                      <a:pt x="0" y="189"/>
                    </a:lnTo>
                    <a:lnTo>
                      <a:pt x="43" y="203"/>
                    </a:lnTo>
                    <a:lnTo>
                      <a:pt x="100" y="14"/>
                    </a:lnTo>
                    <a:lnTo>
                      <a:pt x="7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49" name="Freeform 1921">
                <a:extLst>
                  <a:ext uri="{FF2B5EF4-FFF2-40B4-BE49-F238E27FC236}">
                    <a16:creationId xmlns:a16="http://schemas.microsoft.com/office/drawing/2014/main" id="{4DC43084-2366-416C-9385-070D43190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172"/>
                <a:ext cx="15" cy="10"/>
              </a:xfrm>
              <a:custGeom>
                <a:avLst/>
                <a:gdLst>
                  <a:gd name="T0" fmla="*/ 46 w 46"/>
                  <a:gd name="T1" fmla="*/ 29 h 29"/>
                  <a:gd name="T2" fmla="*/ 46 w 46"/>
                  <a:gd name="T3" fmla="*/ 20 h 29"/>
                  <a:gd name="T4" fmla="*/ 42 w 46"/>
                  <a:gd name="T5" fmla="*/ 13 h 29"/>
                  <a:gd name="T6" fmla="*/ 36 w 46"/>
                  <a:gd name="T7" fmla="*/ 6 h 29"/>
                  <a:gd name="T8" fmla="*/ 29 w 46"/>
                  <a:gd name="T9" fmla="*/ 3 h 29"/>
                  <a:gd name="T10" fmla="*/ 19 w 46"/>
                  <a:gd name="T11" fmla="*/ 0 h 29"/>
                  <a:gd name="T12" fmla="*/ 13 w 46"/>
                  <a:gd name="T13" fmla="*/ 3 h 29"/>
                  <a:gd name="T14" fmla="*/ 7 w 46"/>
                  <a:gd name="T15" fmla="*/ 10 h 29"/>
                  <a:gd name="T16" fmla="*/ 0 w 46"/>
                  <a:gd name="T17" fmla="*/ 16 h 29"/>
                  <a:gd name="T18" fmla="*/ 46 w 46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9">
                    <a:moveTo>
                      <a:pt x="46" y="29"/>
                    </a:moveTo>
                    <a:lnTo>
                      <a:pt x="46" y="20"/>
                    </a:lnTo>
                    <a:lnTo>
                      <a:pt x="42" y="13"/>
                    </a:lnTo>
                    <a:lnTo>
                      <a:pt x="36" y="6"/>
                    </a:lnTo>
                    <a:lnTo>
                      <a:pt x="29" y="3"/>
                    </a:lnTo>
                    <a:lnTo>
                      <a:pt x="19" y="0"/>
                    </a:lnTo>
                    <a:lnTo>
                      <a:pt x="13" y="3"/>
                    </a:lnTo>
                    <a:lnTo>
                      <a:pt x="7" y="10"/>
                    </a:lnTo>
                    <a:lnTo>
                      <a:pt x="0" y="16"/>
                    </a:lnTo>
                    <a:lnTo>
                      <a:pt x="46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0" name="Freeform 1922">
                <a:extLst>
                  <a:ext uri="{FF2B5EF4-FFF2-40B4-BE49-F238E27FC236}">
                    <a16:creationId xmlns:a16="http://schemas.microsoft.com/office/drawing/2014/main" id="{9CAB04FD-2FB6-421A-8610-673A04C77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85"/>
                <a:ext cx="16" cy="9"/>
              </a:xfrm>
              <a:custGeom>
                <a:avLst/>
                <a:gdLst>
                  <a:gd name="T0" fmla="*/ 46 w 46"/>
                  <a:gd name="T1" fmla="*/ 14 h 25"/>
                  <a:gd name="T2" fmla="*/ 42 w 46"/>
                  <a:gd name="T3" fmla="*/ 5 h 25"/>
                  <a:gd name="T4" fmla="*/ 36 w 46"/>
                  <a:gd name="T5" fmla="*/ 0 h 25"/>
                  <a:gd name="T6" fmla="*/ 26 w 46"/>
                  <a:gd name="T7" fmla="*/ 0 h 25"/>
                  <a:gd name="T8" fmla="*/ 19 w 46"/>
                  <a:gd name="T9" fmla="*/ 0 h 25"/>
                  <a:gd name="T10" fmla="*/ 9 w 46"/>
                  <a:gd name="T11" fmla="*/ 2 h 25"/>
                  <a:gd name="T12" fmla="*/ 2 w 46"/>
                  <a:gd name="T13" fmla="*/ 5 h 25"/>
                  <a:gd name="T14" fmla="*/ 0 w 46"/>
                  <a:gd name="T15" fmla="*/ 14 h 25"/>
                  <a:gd name="T16" fmla="*/ 0 w 46"/>
                  <a:gd name="T17" fmla="*/ 25 h 25"/>
                  <a:gd name="T18" fmla="*/ 46 w 46"/>
                  <a:gd name="T1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5">
                    <a:moveTo>
                      <a:pt x="46" y="14"/>
                    </a:moveTo>
                    <a:lnTo>
                      <a:pt x="42" y="5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9" y="2"/>
                    </a:lnTo>
                    <a:lnTo>
                      <a:pt x="2" y="5"/>
                    </a:lnTo>
                    <a:lnTo>
                      <a:pt x="0" y="14"/>
                    </a:lnTo>
                    <a:lnTo>
                      <a:pt x="0" y="25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1" name="Freeform 1923">
                <a:extLst>
                  <a:ext uri="{FF2B5EF4-FFF2-40B4-BE49-F238E27FC236}">
                    <a16:creationId xmlns:a16="http://schemas.microsoft.com/office/drawing/2014/main" id="{DBA7124C-F65C-437D-81C7-4C332BD57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390"/>
                <a:ext cx="35" cy="107"/>
              </a:xfrm>
              <a:custGeom>
                <a:avLst/>
                <a:gdLst>
                  <a:gd name="T0" fmla="*/ 82 w 106"/>
                  <a:gd name="T1" fmla="*/ 319 h 322"/>
                  <a:gd name="T2" fmla="*/ 106 w 106"/>
                  <a:gd name="T3" fmla="*/ 313 h 322"/>
                  <a:gd name="T4" fmla="*/ 47 w 106"/>
                  <a:gd name="T5" fmla="*/ 0 h 322"/>
                  <a:gd name="T6" fmla="*/ 0 w 106"/>
                  <a:gd name="T7" fmla="*/ 10 h 322"/>
                  <a:gd name="T8" fmla="*/ 60 w 106"/>
                  <a:gd name="T9" fmla="*/ 322 h 322"/>
                  <a:gd name="T10" fmla="*/ 82 w 106"/>
                  <a:gd name="T11" fmla="*/ 31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322">
                    <a:moveTo>
                      <a:pt x="82" y="319"/>
                    </a:moveTo>
                    <a:lnTo>
                      <a:pt x="106" y="313"/>
                    </a:lnTo>
                    <a:lnTo>
                      <a:pt x="47" y="0"/>
                    </a:lnTo>
                    <a:lnTo>
                      <a:pt x="0" y="10"/>
                    </a:lnTo>
                    <a:lnTo>
                      <a:pt x="60" y="322"/>
                    </a:lnTo>
                    <a:lnTo>
                      <a:pt x="82" y="3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2" name="Freeform 1924">
                <a:extLst>
                  <a:ext uri="{FF2B5EF4-FFF2-40B4-BE49-F238E27FC236}">
                    <a16:creationId xmlns:a16="http://schemas.microsoft.com/office/drawing/2014/main" id="{9D401E58-14FE-4D9B-B8C9-E4D821F89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494"/>
                <a:ext cx="16" cy="10"/>
              </a:xfrm>
              <a:custGeom>
                <a:avLst/>
                <a:gdLst>
                  <a:gd name="T0" fmla="*/ 0 w 46"/>
                  <a:gd name="T1" fmla="*/ 9 h 29"/>
                  <a:gd name="T2" fmla="*/ 8 w 46"/>
                  <a:gd name="T3" fmla="*/ 19 h 29"/>
                  <a:gd name="T4" fmla="*/ 14 w 46"/>
                  <a:gd name="T5" fmla="*/ 25 h 29"/>
                  <a:gd name="T6" fmla="*/ 20 w 46"/>
                  <a:gd name="T7" fmla="*/ 29 h 29"/>
                  <a:gd name="T8" fmla="*/ 29 w 46"/>
                  <a:gd name="T9" fmla="*/ 29 h 29"/>
                  <a:gd name="T10" fmla="*/ 37 w 46"/>
                  <a:gd name="T11" fmla="*/ 25 h 29"/>
                  <a:gd name="T12" fmla="*/ 43 w 46"/>
                  <a:gd name="T13" fmla="*/ 19 h 29"/>
                  <a:gd name="T14" fmla="*/ 46 w 46"/>
                  <a:gd name="T15" fmla="*/ 13 h 29"/>
                  <a:gd name="T16" fmla="*/ 46 w 46"/>
                  <a:gd name="T17" fmla="*/ 0 h 29"/>
                  <a:gd name="T18" fmla="*/ 0 w 46"/>
                  <a:gd name="T19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9">
                    <a:moveTo>
                      <a:pt x="0" y="9"/>
                    </a:moveTo>
                    <a:lnTo>
                      <a:pt x="8" y="19"/>
                    </a:lnTo>
                    <a:lnTo>
                      <a:pt x="14" y="25"/>
                    </a:lnTo>
                    <a:lnTo>
                      <a:pt x="20" y="29"/>
                    </a:lnTo>
                    <a:lnTo>
                      <a:pt x="29" y="29"/>
                    </a:lnTo>
                    <a:lnTo>
                      <a:pt x="37" y="25"/>
                    </a:lnTo>
                    <a:lnTo>
                      <a:pt x="43" y="19"/>
                    </a:lnTo>
                    <a:lnTo>
                      <a:pt x="46" y="13"/>
                    </a:lnTo>
                    <a:lnTo>
                      <a:pt x="46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3" name="Freeform 1925">
                <a:extLst>
                  <a:ext uri="{FF2B5EF4-FFF2-40B4-BE49-F238E27FC236}">
                    <a16:creationId xmlns:a16="http://schemas.microsoft.com/office/drawing/2014/main" id="{CD809411-9255-45F6-BC13-2EE9E13A6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2312"/>
                <a:ext cx="9" cy="15"/>
              </a:xfrm>
              <a:custGeom>
                <a:avLst/>
                <a:gdLst>
                  <a:gd name="T0" fmla="*/ 27 w 27"/>
                  <a:gd name="T1" fmla="*/ 0 h 46"/>
                  <a:gd name="T2" fmla="*/ 17 w 27"/>
                  <a:gd name="T3" fmla="*/ 0 h 46"/>
                  <a:gd name="T4" fmla="*/ 8 w 27"/>
                  <a:gd name="T5" fmla="*/ 4 h 46"/>
                  <a:gd name="T6" fmla="*/ 3 w 27"/>
                  <a:gd name="T7" fmla="*/ 11 h 46"/>
                  <a:gd name="T8" fmla="*/ 0 w 27"/>
                  <a:gd name="T9" fmla="*/ 21 h 46"/>
                  <a:gd name="T10" fmla="*/ 0 w 27"/>
                  <a:gd name="T11" fmla="*/ 26 h 46"/>
                  <a:gd name="T12" fmla="*/ 3 w 27"/>
                  <a:gd name="T13" fmla="*/ 37 h 46"/>
                  <a:gd name="T14" fmla="*/ 10 w 27"/>
                  <a:gd name="T15" fmla="*/ 44 h 46"/>
                  <a:gd name="T16" fmla="*/ 20 w 27"/>
                  <a:gd name="T17" fmla="*/ 46 h 46"/>
                  <a:gd name="T18" fmla="*/ 27 w 27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6">
                    <a:moveTo>
                      <a:pt x="27" y="0"/>
                    </a:moveTo>
                    <a:lnTo>
                      <a:pt x="17" y="0"/>
                    </a:lnTo>
                    <a:lnTo>
                      <a:pt x="8" y="4"/>
                    </a:lnTo>
                    <a:lnTo>
                      <a:pt x="3" y="11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3" y="37"/>
                    </a:lnTo>
                    <a:lnTo>
                      <a:pt x="10" y="44"/>
                    </a:lnTo>
                    <a:lnTo>
                      <a:pt x="20" y="4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4" name="Freeform 1926">
                <a:extLst>
                  <a:ext uri="{FF2B5EF4-FFF2-40B4-BE49-F238E27FC236}">
                    <a16:creationId xmlns:a16="http://schemas.microsoft.com/office/drawing/2014/main" id="{9D8F694D-E898-44C4-A69D-E08549F3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2312"/>
                <a:ext cx="113" cy="28"/>
              </a:xfrm>
              <a:custGeom>
                <a:avLst/>
                <a:gdLst>
                  <a:gd name="T0" fmla="*/ 339 w 341"/>
                  <a:gd name="T1" fmla="*/ 63 h 86"/>
                  <a:gd name="T2" fmla="*/ 341 w 341"/>
                  <a:gd name="T3" fmla="*/ 40 h 86"/>
                  <a:gd name="T4" fmla="*/ 7 w 341"/>
                  <a:gd name="T5" fmla="*/ 0 h 86"/>
                  <a:gd name="T6" fmla="*/ 0 w 341"/>
                  <a:gd name="T7" fmla="*/ 46 h 86"/>
                  <a:gd name="T8" fmla="*/ 339 w 341"/>
                  <a:gd name="T9" fmla="*/ 86 h 86"/>
                  <a:gd name="T10" fmla="*/ 339 w 341"/>
                  <a:gd name="T11" fmla="*/ 6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86">
                    <a:moveTo>
                      <a:pt x="339" y="63"/>
                    </a:moveTo>
                    <a:lnTo>
                      <a:pt x="341" y="40"/>
                    </a:lnTo>
                    <a:lnTo>
                      <a:pt x="7" y="0"/>
                    </a:lnTo>
                    <a:lnTo>
                      <a:pt x="0" y="46"/>
                    </a:lnTo>
                    <a:lnTo>
                      <a:pt x="339" y="86"/>
                    </a:lnTo>
                    <a:lnTo>
                      <a:pt x="339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5" name="Freeform 1927">
                <a:extLst>
                  <a:ext uri="{FF2B5EF4-FFF2-40B4-BE49-F238E27FC236}">
                    <a16:creationId xmlns:a16="http://schemas.microsoft.com/office/drawing/2014/main" id="{D618028D-86BA-4666-9CC8-0C1474CF2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2325"/>
                <a:ext cx="7" cy="15"/>
              </a:xfrm>
              <a:custGeom>
                <a:avLst/>
                <a:gdLst>
                  <a:gd name="T0" fmla="*/ 0 w 22"/>
                  <a:gd name="T1" fmla="*/ 46 h 46"/>
                  <a:gd name="T2" fmla="*/ 10 w 22"/>
                  <a:gd name="T3" fmla="*/ 46 h 46"/>
                  <a:gd name="T4" fmla="*/ 17 w 22"/>
                  <a:gd name="T5" fmla="*/ 44 h 46"/>
                  <a:gd name="T6" fmla="*/ 22 w 22"/>
                  <a:gd name="T7" fmla="*/ 36 h 46"/>
                  <a:gd name="T8" fmla="*/ 22 w 22"/>
                  <a:gd name="T9" fmla="*/ 26 h 46"/>
                  <a:gd name="T10" fmla="*/ 22 w 22"/>
                  <a:gd name="T11" fmla="*/ 16 h 46"/>
                  <a:gd name="T12" fmla="*/ 20 w 22"/>
                  <a:gd name="T13" fmla="*/ 11 h 46"/>
                  <a:gd name="T14" fmla="*/ 12 w 22"/>
                  <a:gd name="T15" fmla="*/ 4 h 46"/>
                  <a:gd name="T16" fmla="*/ 3 w 22"/>
                  <a:gd name="T17" fmla="*/ 0 h 46"/>
                  <a:gd name="T18" fmla="*/ 0 w 22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6">
                    <a:moveTo>
                      <a:pt x="0" y="46"/>
                    </a:moveTo>
                    <a:lnTo>
                      <a:pt x="10" y="46"/>
                    </a:lnTo>
                    <a:lnTo>
                      <a:pt x="17" y="44"/>
                    </a:lnTo>
                    <a:lnTo>
                      <a:pt x="22" y="36"/>
                    </a:lnTo>
                    <a:lnTo>
                      <a:pt x="22" y="26"/>
                    </a:lnTo>
                    <a:lnTo>
                      <a:pt x="22" y="16"/>
                    </a:lnTo>
                    <a:lnTo>
                      <a:pt x="20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6" name="Freeform 1928">
                <a:extLst>
                  <a:ext uri="{FF2B5EF4-FFF2-40B4-BE49-F238E27FC236}">
                    <a16:creationId xmlns:a16="http://schemas.microsoft.com/office/drawing/2014/main" id="{C936279D-5919-43CF-A4BC-A53E2699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275"/>
                <a:ext cx="15" cy="11"/>
              </a:xfrm>
              <a:custGeom>
                <a:avLst/>
                <a:gdLst>
                  <a:gd name="T0" fmla="*/ 4 w 46"/>
                  <a:gd name="T1" fmla="*/ 0 h 33"/>
                  <a:gd name="T2" fmla="*/ 0 w 46"/>
                  <a:gd name="T3" fmla="*/ 10 h 33"/>
                  <a:gd name="T4" fmla="*/ 4 w 46"/>
                  <a:gd name="T5" fmla="*/ 19 h 33"/>
                  <a:gd name="T6" fmla="*/ 6 w 46"/>
                  <a:gd name="T7" fmla="*/ 26 h 33"/>
                  <a:gd name="T8" fmla="*/ 14 w 46"/>
                  <a:gd name="T9" fmla="*/ 29 h 33"/>
                  <a:gd name="T10" fmla="*/ 23 w 46"/>
                  <a:gd name="T11" fmla="*/ 33 h 33"/>
                  <a:gd name="T12" fmla="*/ 31 w 46"/>
                  <a:gd name="T13" fmla="*/ 33 h 33"/>
                  <a:gd name="T14" fmla="*/ 40 w 46"/>
                  <a:gd name="T15" fmla="*/ 29 h 33"/>
                  <a:gd name="T16" fmla="*/ 46 w 46"/>
                  <a:gd name="T17" fmla="*/ 19 h 33"/>
                  <a:gd name="T18" fmla="*/ 4 w 46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3">
                    <a:moveTo>
                      <a:pt x="4" y="0"/>
                    </a:moveTo>
                    <a:lnTo>
                      <a:pt x="0" y="10"/>
                    </a:lnTo>
                    <a:lnTo>
                      <a:pt x="4" y="19"/>
                    </a:lnTo>
                    <a:lnTo>
                      <a:pt x="6" y="26"/>
                    </a:lnTo>
                    <a:lnTo>
                      <a:pt x="14" y="29"/>
                    </a:lnTo>
                    <a:lnTo>
                      <a:pt x="23" y="33"/>
                    </a:lnTo>
                    <a:lnTo>
                      <a:pt x="31" y="33"/>
                    </a:lnTo>
                    <a:lnTo>
                      <a:pt x="40" y="29"/>
                    </a:lnTo>
                    <a:lnTo>
                      <a:pt x="46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7" name="Freeform 1929">
                <a:extLst>
                  <a:ext uri="{FF2B5EF4-FFF2-40B4-BE49-F238E27FC236}">
                    <a16:creationId xmlns:a16="http://schemas.microsoft.com/office/drawing/2014/main" id="{93EF07F0-3B89-4382-8665-896DADAB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208"/>
                <a:ext cx="47" cy="74"/>
              </a:xfrm>
              <a:custGeom>
                <a:avLst/>
                <a:gdLst>
                  <a:gd name="T0" fmla="*/ 120 w 140"/>
                  <a:gd name="T1" fmla="*/ 11 h 221"/>
                  <a:gd name="T2" fmla="*/ 100 w 140"/>
                  <a:gd name="T3" fmla="*/ 0 h 221"/>
                  <a:gd name="T4" fmla="*/ 0 w 140"/>
                  <a:gd name="T5" fmla="*/ 200 h 221"/>
                  <a:gd name="T6" fmla="*/ 43 w 140"/>
                  <a:gd name="T7" fmla="*/ 221 h 221"/>
                  <a:gd name="T8" fmla="*/ 140 w 140"/>
                  <a:gd name="T9" fmla="*/ 21 h 221"/>
                  <a:gd name="T10" fmla="*/ 120 w 140"/>
                  <a:gd name="T11" fmla="*/ 1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221">
                    <a:moveTo>
                      <a:pt x="120" y="11"/>
                    </a:moveTo>
                    <a:lnTo>
                      <a:pt x="100" y="0"/>
                    </a:lnTo>
                    <a:lnTo>
                      <a:pt x="0" y="200"/>
                    </a:lnTo>
                    <a:lnTo>
                      <a:pt x="43" y="221"/>
                    </a:lnTo>
                    <a:lnTo>
                      <a:pt x="140" y="21"/>
                    </a:lnTo>
                    <a:lnTo>
                      <a:pt x="12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8" name="Freeform 1930">
                <a:extLst>
                  <a:ext uri="{FF2B5EF4-FFF2-40B4-BE49-F238E27FC236}">
                    <a16:creationId xmlns:a16="http://schemas.microsoft.com/office/drawing/2014/main" id="{31FD39CB-E674-4760-8DBF-5C39E57B8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204"/>
                <a:ext cx="15" cy="11"/>
              </a:xfrm>
              <a:custGeom>
                <a:avLst/>
                <a:gdLst>
                  <a:gd name="T0" fmla="*/ 40 w 44"/>
                  <a:gd name="T1" fmla="*/ 34 h 34"/>
                  <a:gd name="T2" fmla="*/ 44 w 44"/>
                  <a:gd name="T3" fmla="*/ 24 h 34"/>
                  <a:gd name="T4" fmla="*/ 40 w 44"/>
                  <a:gd name="T5" fmla="*/ 14 h 34"/>
                  <a:gd name="T6" fmla="*/ 38 w 44"/>
                  <a:gd name="T7" fmla="*/ 7 h 34"/>
                  <a:gd name="T8" fmla="*/ 30 w 44"/>
                  <a:gd name="T9" fmla="*/ 0 h 34"/>
                  <a:gd name="T10" fmla="*/ 21 w 44"/>
                  <a:gd name="T11" fmla="*/ 0 h 34"/>
                  <a:gd name="T12" fmla="*/ 14 w 44"/>
                  <a:gd name="T13" fmla="*/ 0 h 34"/>
                  <a:gd name="T14" fmla="*/ 4 w 44"/>
                  <a:gd name="T15" fmla="*/ 5 h 34"/>
                  <a:gd name="T16" fmla="*/ 0 w 44"/>
                  <a:gd name="T17" fmla="*/ 14 h 34"/>
                  <a:gd name="T18" fmla="*/ 40 w 44"/>
                  <a:gd name="T1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4">
                    <a:moveTo>
                      <a:pt x="40" y="34"/>
                    </a:moveTo>
                    <a:lnTo>
                      <a:pt x="44" y="24"/>
                    </a:lnTo>
                    <a:lnTo>
                      <a:pt x="40" y="14"/>
                    </a:lnTo>
                    <a:lnTo>
                      <a:pt x="38" y="7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4" y="5"/>
                    </a:lnTo>
                    <a:lnTo>
                      <a:pt x="0" y="14"/>
                    </a:lnTo>
                    <a:lnTo>
                      <a:pt x="40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59" name="Freeform 1931">
                <a:extLst>
                  <a:ext uri="{FF2B5EF4-FFF2-40B4-BE49-F238E27FC236}">
                    <a16:creationId xmlns:a16="http://schemas.microsoft.com/office/drawing/2014/main" id="{2369088A-F78F-49CA-BBCD-A70110FBA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409"/>
                <a:ext cx="15" cy="9"/>
              </a:xfrm>
              <a:custGeom>
                <a:avLst/>
                <a:gdLst>
                  <a:gd name="T0" fmla="*/ 46 w 46"/>
                  <a:gd name="T1" fmla="*/ 20 h 27"/>
                  <a:gd name="T2" fmla="*/ 44 w 46"/>
                  <a:gd name="T3" fmla="*/ 10 h 27"/>
                  <a:gd name="T4" fmla="*/ 40 w 46"/>
                  <a:gd name="T5" fmla="*/ 4 h 27"/>
                  <a:gd name="T6" fmla="*/ 30 w 46"/>
                  <a:gd name="T7" fmla="*/ 0 h 27"/>
                  <a:gd name="T8" fmla="*/ 23 w 46"/>
                  <a:gd name="T9" fmla="*/ 0 h 27"/>
                  <a:gd name="T10" fmla="*/ 14 w 46"/>
                  <a:gd name="T11" fmla="*/ 4 h 27"/>
                  <a:gd name="T12" fmla="*/ 6 w 46"/>
                  <a:gd name="T13" fmla="*/ 8 h 27"/>
                  <a:gd name="T14" fmla="*/ 4 w 46"/>
                  <a:gd name="T15" fmla="*/ 17 h 27"/>
                  <a:gd name="T16" fmla="*/ 0 w 46"/>
                  <a:gd name="T17" fmla="*/ 27 h 27"/>
                  <a:gd name="T18" fmla="*/ 46 w 46"/>
                  <a:gd name="T19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7">
                    <a:moveTo>
                      <a:pt x="46" y="20"/>
                    </a:moveTo>
                    <a:lnTo>
                      <a:pt x="44" y="10"/>
                    </a:lnTo>
                    <a:lnTo>
                      <a:pt x="40" y="4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7"/>
                    </a:lnTo>
                    <a:lnTo>
                      <a:pt x="0" y="27"/>
                    </a:lnTo>
                    <a:lnTo>
                      <a:pt x="46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0" name="Freeform 1932">
                <a:extLst>
                  <a:ext uri="{FF2B5EF4-FFF2-40B4-BE49-F238E27FC236}">
                    <a16:creationId xmlns:a16="http://schemas.microsoft.com/office/drawing/2014/main" id="{7C9F8E01-8570-4BCD-BF8A-EF3B5754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416"/>
                <a:ext cx="28" cy="102"/>
              </a:xfrm>
              <a:custGeom>
                <a:avLst/>
                <a:gdLst>
                  <a:gd name="T0" fmla="*/ 63 w 86"/>
                  <a:gd name="T1" fmla="*/ 301 h 306"/>
                  <a:gd name="T2" fmla="*/ 86 w 86"/>
                  <a:gd name="T3" fmla="*/ 299 h 306"/>
                  <a:gd name="T4" fmla="*/ 46 w 86"/>
                  <a:gd name="T5" fmla="*/ 0 h 306"/>
                  <a:gd name="T6" fmla="*/ 0 w 86"/>
                  <a:gd name="T7" fmla="*/ 7 h 306"/>
                  <a:gd name="T8" fmla="*/ 35 w 86"/>
                  <a:gd name="T9" fmla="*/ 306 h 306"/>
                  <a:gd name="T10" fmla="*/ 63 w 86"/>
                  <a:gd name="T11" fmla="*/ 301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306">
                    <a:moveTo>
                      <a:pt x="63" y="301"/>
                    </a:moveTo>
                    <a:lnTo>
                      <a:pt x="86" y="299"/>
                    </a:lnTo>
                    <a:lnTo>
                      <a:pt x="46" y="0"/>
                    </a:lnTo>
                    <a:lnTo>
                      <a:pt x="0" y="7"/>
                    </a:lnTo>
                    <a:lnTo>
                      <a:pt x="35" y="306"/>
                    </a:lnTo>
                    <a:lnTo>
                      <a:pt x="63" y="3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1" name="Freeform 1933">
                <a:extLst>
                  <a:ext uri="{FF2B5EF4-FFF2-40B4-BE49-F238E27FC236}">
                    <a16:creationId xmlns:a16="http://schemas.microsoft.com/office/drawing/2014/main" id="{C1C0EB35-16C4-4135-BE0C-653BA3E5C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2515"/>
                <a:ext cx="15" cy="9"/>
              </a:xfrm>
              <a:custGeom>
                <a:avLst/>
                <a:gdLst>
                  <a:gd name="T0" fmla="*/ 0 w 46"/>
                  <a:gd name="T1" fmla="*/ 7 h 26"/>
                  <a:gd name="T2" fmla="*/ 4 w 46"/>
                  <a:gd name="T3" fmla="*/ 17 h 26"/>
                  <a:gd name="T4" fmla="*/ 6 w 46"/>
                  <a:gd name="T5" fmla="*/ 23 h 26"/>
                  <a:gd name="T6" fmla="*/ 16 w 46"/>
                  <a:gd name="T7" fmla="*/ 26 h 26"/>
                  <a:gd name="T8" fmla="*/ 23 w 46"/>
                  <a:gd name="T9" fmla="*/ 26 h 26"/>
                  <a:gd name="T10" fmla="*/ 33 w 46"/>
                  <a:gd name="T11" fmla="*/ 23 h 26"/>
                  <a:gd name="T12" fmla="*/ 40 w 46"/>
                  <a:gd name="T13" fmla="*/ 20 h 26"/>
                  <a:gd name="T14" fmla="*/ 44 w 46"/>
                  <a:gd name="T15" fmla="*/ 9 h 26"/>
                  <a:gd name="T16" fmla="*/ 46 w 46"/>
                  <a:gd name="T17" fmla="*/ 0 h 26"/>
                  <a:gd name="T18" fmla="*/ 0 w 46"/>
                  <a:gd name="T1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6">
                    <a:moveTo>
                      <a:pt x="0" y="7"/>
                    </a:moveTo>
                    <a:lnTo>
                      <a:pt x="4" y="17"/>
                    </a:lnTo>
                    <a:lnTo>
                      <a:pt x="6" y="23"/>
                    </a:lnTo>
                    <a:lnTo>
                      <a:pt x="16" y="26"/>
                    </a:lnTo>
                    <a:lnTo>
                      <a:pt x="23" y="26"/>
                    </a:lnTo>
                    <a:lnTo>
                      <a:pt x="33" y="23"/>
                    </a:lnTo>
                    <a:lnTo>
                      <a:pt x="40" y="20"/>
                    </a:lnTo>
                    <a:lnTo>
                      <a:pt x="44" y="9"/>
                    </a:lnTo>
                    <a:lnTo>
                      <a:pt x="4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2" name="Freeform 1934">
                <a:extLst>
                  <a:ext uri="{FF2B5EF4-FFF2-40B4-BE49-F238E27FC236}">
                    <a16:creationId xmlns:a16="http://schemas.microsoft.com/office/drawing/2014/main" id="{A20BA7D4-A7C5-4C07-A34B-22E8334D3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963"/>
                <a:ext cx="16" cy="7"/>
              </a:xfrm>
              <a:custGeom>
                <a:avLst/>
                <a:gdLst>
                  <a:gd name="T0" fmla="*/ 46 w 46"/>
                  <a:gd name="T1" fmla="*/ 19 h 22"/>
                  <a:gd name="T2" fmla="*/ 42 w 46"/>
                  <a:gd name="T3" fmla="*/ 9 h 22"/>
                  <a:gd name="T4" fmla="*/ 40 w 46"/>
                  <a:gd name="T5" fmla="*/ 2 h 22"/>
                  <a:gd name="T6" fmla="*/ 29 w 46"/>
                  <a:gd name="T7" fmla="*/ 0 h 22"/>
                  <a:gd name="T8" fmla="*/ 23 w 46"/>
                  <a:gd name="T9" fmla="*/ 0 h 22"/>
                  <a:gd name="T10" fmla="*/ 13 w 46"/>
                  <a:gd name="T11" fmla="*/ 0 h 22"/>
                  <a:gd name="T12" fmla="*/ 7 w 46"/>
                  <a:gd name="T13" fmla="*/ 5 h 22"/>
                  <a:gd name="T14" fmla="*/ 0 w 46"/>
                  <a:gd name="T15" fmla="*/ 12 h 22"/>
                  <a:gd name="T16" fmla="*/ 0 w 46"/>
                  <a:gd name="T17" fmla="*/ 22 h 22"/>
                  <a:gd name="T18" fmla="*/ 46 w 46"/>
                  <a:gd name="T1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2">
                    <a:moveTo>
                      <a:pt x="46" y="19"/>
                    </a:moveTo>
                    <a:lnTo>
                      <a:pt x="42" y="9"/>
                    </a:lnTo>
                    <a:lnTo>
                      <a:pt x="40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3" name="Freeform 1935">
                <a:extLst>
                  <a:ext uri="{FF2B5EF4-FFF2-40B4-BE49-F238E27FC236}">
                    <a16:creationId xmlns:a16="http://schemas.microsoft.com/office/drawing/2014/main" id="{1F980591-DB33-4785-9B17-35F3B534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969"/>
                <a:ext cx="24" cy="109"/>
              </a:xfrm>
              <a:custGeom>
                <a:avLst/>
                <a:gdLst>
                  <a:gd name="T0" fmla="*/ 47 w 70"/>
                  <a:gd name="T1" fmla="*/ 322 h 325"/>
                  <a:gd name="T2" fmla="*/ 70 w 70"/>
                  <a:gd name="T3" fmla="*/ 322 h 325"/>
                  <a:gd name="T4" fmla="*/ 47 w 70"/>
                  <a:gd name="T5" fmla="*/ 0 h 325"/>
                  <a:gd name="T6" fmla="*/ 0 w 70"/>
                  <a:gd name="T7" fmla="*/ 3 h 325"/>
                  <a:gd name="T8" fmla="*/ 23 w 70"/>
                  <a:gd name="T9" fmla="*/ 325 h 325"/>
                  <a:gd name="T10" fmla="*/ 47 w 70"/>
                  <a:gd name="T11" fmla="*/ 322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325">
                    <a:moveTo>
                      <a:pt x="47" y="322"/>
                    </a:moveTo>
                    <a:lnTo>
                      <a:pt x="70" y="322"/>
                    </a:lnTo>
                    <a:lnTo>
                      <a:pt x="47" y="0"/>
                    </a:lnTo>
                    <a:lnTo>
                      <a:pt x="0" y="3"/>
                    </a:lnTo>
                    <a:lnTo>
                      <a:pt x="23" y="325"/>
                    </a:lnTo>
                    <a:lnTo>
                      <a:pt x="47" y="3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4" name="Freeform 1936">
                <a:extLst>
                  <a:ext uri="{FF2B5EF4-FFF2-40B4-BE49-F238E27FC236}">
                    <a16:creationId xmlns:a16="http://schemas.microsoft.com/office/drawing/2014/main" id="{6E763CBB-4E8C-4F18-9632-978490F5A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077"/>
                <a:ext cx="15" cy="7"/>
              </a:xfrm>
              <a:custGeom>
                <a:avLst/>
                <a:gdLst>
                  <a:gd name="T0" fmla="*/ 0 w 46"/>
                  <a:gd name="T1" fmla="*/ 3 h 22"/>
                  <a:gd name="T2" fmla="*/ 3 w 46"/>
                  <a:gd name="T3" fmla="*/ 12 h 22"/>
                  <a:gd name="T4" fmla="*/ 10 w 46"/>
                  <a:gd name="T5" fmla="*/ 20 h 22"/>
                  <a:gd name="T6" fmla="*/ 17 w 46"/>
                  <a:gd name="T7" fmla="*/ 22 h 22"/>
                  <a:gd name="T8" fmla="*/ 26 w 46"/>
                  <a:gd name="T9" fmla="*/ 22 h 22"/>
                  <a:gd name="T10" fmla="*/ 34 w 46"/>
                  <a:gd name="T11" fmla="*/ 22 h 22"/>
                  <a:gd name="T12" fmla="*/ 40 w 46"/>
                  <a:gd name="T13" fmla="*/ 16 h 22"/>
                  <a:gd name="T14" fmla="*/ 46 w 46"/>
                  <a:gd name="T15" fmla="*/ 10 h 22"/>
                  <a:gd name="T16" fmla="*/ 46 w 46"/>
                  <a:gd name="T17" fmla="*/ 0 h 22"/>
                  <a:gd name="T18" fmla="*/ 0 w 46"/>
                  <a:gd name="T1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2">
                    <a:moveTo>
                      <a:pt x="0" y="3"/>
                    </a:moveTo>
                    <a:lnTo>
                      <a:pt x="3" y="12"/>
                    </a:lnTo>
                    <a:lnTo>
                      <a:pt x="10" y="20"/>
                    </a:lnTo>
                    <a:lnTo>
                      <a:pt x="17" y="22"/>
                    </a:lnTo>
                    <a:lnTo>
                      <a:pt x="26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46" y="10"/>
                    </a:lnTo>
                    <a:lnTo>
                      <a:pt x="4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5" name="Freeform 1937">
                <a:extLst>
                  <a:ext uri="{FF2B5EF4-FFF2-40B4-BE49-F238E27FC236}">
                    <a16:creationId xmlns:a16="http://schemas.microsoft.com/office/drawing/2014/main" id="{EF3CF913-6CF1-4F4A-8BBA-73931E546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161"/>
                <a:ext cx="9" cy="16"/>
              </a:xfrm>
              <a:custGeom>
                <a:avLst/>
                <a:gdLst>
                  <a:gd name="T0" fmla="*/ 13 w 29"/>
                  <a:gd name="T1" fmla="*/ 46 h 46"/>
                  <a:gd name="T2" fmla="*/ 24 w 29"/>
                  <a:gd name="T3" fmla="*/ 43 h 46"/>
                  <a:gd name="T4" fmla="*/ 27 w 29"/>
                  <a:gd name="T5" fmla="*/ 33 h 46"/>
                  <a:gd name="T6" fmla="*/ 29 w 29"/>
                  <a:gd name="T7" fmla="*/ 26 h 46"/>
                  <a:gd name="T8" fmla="*/ 27 w 29"/>
                  <a:gd name="T9" fmla="*/ 16 h 46"/>
                  <a:gd name="T10" fmla="*/ 24 w 29"/>
                  <a:gd name="T11" fmla="*/ 9 h 46"/>
                  <a:gd name="T12" fmla="*/ 16 w 29"/>
                  <a:gd name="T13" fmla="*/ 3 h 46"/>
                  <a:gd name="T14" fmla="*/ 10 w 29"/>
                  <a:gd name="T15" fmla="*/ 0 h 46"/>
                  <a:gd name="T16" fmla="*/ 0 w 29"/>
                  <a:gd name="T17" fmla="*/ 3 h 46"/>
                  <a:gd name="T18" fmla="*/ 13 w 29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6">
                    <a:moveTo>
                      <a:pt x="13" y="46"/>
                    </a:moveTo>
                    <a:lnTo>
                      <a:pt x="24" y="43"/>
                    </a:lnTo>
                    <a:lnTo>
                      <a:pt x="27" y="33"/>
                    </a:lnTo>
                    <a:lnTo>
                      <a:pt x="29" y="26"/>
                    </a:lnTo>
                    <a:lnTo>
                      <a:pt x="27" y="16"/>
                    </a:lnTo>
                    <a:lnTo>
                      <a:pt x="24" y="9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0" y="3"/>
                    </a:lnTo>
                    <a:lnTo>
                      <a:pt x="13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6" name="Freeform 1938">
                <a:extLst>
                  <a:ext uri="{FF2B5EF4-FFF2-40B4-BE49-F238E27FC236}">
                    <a16:creationId xmlns:a16="http://schemas.microsoft.com/office/drawing/2014/main" id="{02C6A469-6EC2-4ACA-BDB5-2D3CE8D38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162"/>
                <a:ext cx="84" cy="42"/>
              </a:xfrm>
              <a:custGeom>
                <a:avLst/>
                <a:gdLst>
                  <a:gd name="T0" fmla="*/ 6 w 253"/>
                  <a:gd name="T1" fmla="*/ 104 h 124"/>
                  <a:gd name="T2" fmla="*/ 14 w 253"/>
                  <a:gd name="T3" fmla="*/ 124 h 124"/>
                  <a:gd name="T4" fmla="*/ 253 w 253"/>
                  <a:gd name="T5" fmla="*/ 43 h 124"/>
                  <a:gd name="T6" fmla="*/ 239 w 253"/>
                  <a:gd name="T7" fmla="*/ 0 h 124"/>
                  <a:gd name="T8" fmla="*/ 0 w 253"/>
                  <a:gd name="T9" fmla="*/ 83 h 124"/>
                  <a:gd name="T10" fmla="*/ 6 w 253"/>
                  <a:gd name="T11" fmla="*/ 10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3" h="124">
                    <a:moveTo>
                      <a:pt x="6" y="104"/>
                    </a:moveTo>
                    <a:lnTo>
                      <a:pt x="14" y="124"/>
                    </a:lnTo>
                    <a:lnTo>
                      <a:pt x="253" y="43"/>
                    </a:lnTo>
                    <a:lnTo>
                      <a:pt x="239" y="0"/>
                    </a:lnTo>
                    <a:lnTo>
                      <a:pt x="0" y="83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7" name="Freeform 1939">
                <a:extLst>
                  <a:ext uri="{FF2B5EF4-FFF2-40B4-BE49-F238E27FC236}">
                    <a16:creationId xmlns:a16="http://schemas.microsoft.com/office/drawing/2014/main" id="{714DE523-3335-4FAC-900A-7B6B4D8B8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189"/>
                <a:ext cx="10" cy="16"/>
              </a:xfrm>
              <a:custGeom>
                <a:avLst/>
                <a:gdLst>
                  <a:gd name="T0" fmla="*/ 16 w 29"/>
                  <a:gd name="T1" fmla="*/ 0 h 46"/>
                  <a:gd name="T2" fmla="*/ 6 w 29"/>
                  <a:gd name="T3" fmla="*/ 6 h 46"/>
                  <a:gd name="T4" fmla="*/ 3 w 29"/>
                  <a:gd name="T5" fmla="*/ 12 h 46"/>
                  <a:gd name="T6" fmla="*/ 0 w 29"/>
                  <a:gd name="T7" fmla="*/ 20 h 46"/>
                  <a:gd name="T8" fmla="*/ 3 w 29"/>
                  <a:gd name="T9" fmla="*/ 29 h 46"/>
                  <a:gd name="T10" fmla="*/ 6 w 29"/>
                  <a:gd name="T11" fmla="*/ 37 h 46"/>
                  <a:gd name="T12" fmla="*/ 14 w 29"/>
                  <a:gd name="T13" fmla="*/ 43 h 46"/>
                  <a:gd name="T14" fmla="*/ 20 w 29"/>
                  <a:gd name="T15" fmla="*/ 46 h 46"/>
                  <a:gd name="T16" fmla="*/ 29 w 29"/>
                  <a:gd name="T17" fmla="*/ 43 h 46"/>
                  <a:gd name="T18" fmla="*/ 16 w 2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6">
                    <a:moveTo>
                      <a:pt x="16" y="0"/>
                    </a:moveTo>
                    <a:lnTo>
                      <a:pt x="6" y="6"/>
                    </a:lnTo>
                    <a:lnTo>
                      <a:pt x="3" y="12"/>
                    </a:lnTo>
                    <a:lnTo>
                      <a:pt x="0" y="20"/>
                    </a:lnTo>
                    <a:lnTo>
                      <a:pt x="3" y="29"/>
                    </a:lnTo>
                    <a:lnTo>
                      <a:pt x="6" y="37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9" y="4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8" name="Freeform 1940">
                <a:extLst>
                  <a:ext uri="{FF2B5EF4-FFF2-40B4-BE49-F238E27FC236}">
                    <a16:creationId xmlns:a16="http://schemas.microsoft.com/office/drawing/2014/main" id="{312194C2-5F2A-4CD4-B75B-C1011BBE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147"/>
                <a:ext cx="9" cy="16"/>
              </a:xfrm>
              <a:custGeom>
                <a:avLst/>
                <a:gdLst>
                  <a:gd name="T0" fmla="*/ 27 w 27"/>
                  <a:gd name="T1" fmla="*/ 0 h 46"/>
                  <a:gd name="T2" fmla="*/ 17 w 27"/>
                  <a:gd name="T3" fmla="*/ 0 h 46"/>
                  <a:gd name="T4" fmla="*/ 10 w 27"/>
                  <a:gd name="T5" fmla="*/ 4 h 46"/>
                  <a:gd name="T6" fmla="*/ 4 w 27"/>
                  <a:gd name="T7" fmla="*/ 10 h 46"/>
                  <a:gd name="T8" fmla="*/ 0 w 27"/>
                  <a:gd name="T9" fmla="*/ 20 h 46"/>
                  <a:gd name="T10" fmla="*/ 0 w 27"/>
                  <a:gd name="T11" fmla="*/ 27 h 46"/>
                  <a:gd name="T12" fmla="*/ 4 w 27"/>
                  <a:gd name="T13" fmla="*/ 37 h 46"/>
                  <a:gd name="T14" fmla="*/ 10 w 27"/>
                  <a:gd name="T15" fmla="*/ 44 h 46"/>
                  <a:gd name="T16" fmla="*/ 19 w 27"/>
                  <a:gd name="T17" fmla="*/ 46 h 46"/>
                  <a:gd name="T18" fmla="*/ 27 w 27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6">
                    <a:moveTo>
                      <a:pt x="27" y="0"/>
                    </a:moveTo>
                    <a:lnTo>
                      <a:pt x="17" y="0"/>
                    </a:lnTo>
                    <a:lnTo>
                      <a:pt x="10" y="4"/>
                    </a:lnTo>
                    <a:lnTo>
                      <a:pt x="4" y="1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4" y="37"/>
                    </a:lnTo>
                    <a:lnTo>
                      <a:pt x="10" y="44"/>
                    </a:lnTo>
                    <a:lnTo>
                      <a:pt x="19" y="4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69" name="Freeform 1941">
                <a:extLst>
                  <a:ext uri="{FF2B5EF4-FFF2-40B4-BE49-F238E27FC236}">
                    <a16:creationId xmlns:a16="http://schemas.microsoft.com/office/drawing/2014/main" id="{DC16E8A4-C5A1-40C9-A65C-2F04FDA9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147"/>
                <a:ext cx="97" cy="32"/>
              </a:xfrm>
              <a:custGeom>
                <a:avLst/>
                <a:gdLst>
                  <a:gd name="T0" fmla="*/ 287 w 291"/>
                  <a:gd name="T1" fmla="*/ 71 h 95"/>
                  <a:gd name="T2" fmla="*/ 291 w 291"/>
                  <a:gd name="T3" fmla="*/ 48 h 95"/>
                  <a:gd name="T4" fmla="*/ 7 w 291"/>
                  <a:gd name="T5" fmla="*/ 0 h 95"/>
                  <a:gd name="T6" fmla="*/ 0 w 291"/>
                  <a:gd name="T7" fmla="*/ 48 h 95"/>
                  <a:gd name="T8" fmla="*/ 280 w 291"/>
                  <a:gd name="T9" fmla="*/ 95 h 95"/>
                  <a:gd name="T10" fmla="*/ 287 w 291"/>
                  <a:gd name="T11" fmla="*/ 7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95">
                    <a:moveTo>
                      <a:pt x="287" y="71"/>
                    </a:moveTo>
                    <a:lnTo>
                      <a:pt x="291" y="48"/>
                    </a:lnTo>
                    <a:lnTo>
                      <a:pt x="7" y="0"/>
                    </a:lnTo>
                    <a:lnTo>
                      <a:pt x="0" y="48"/>
                    </a:lnTo>
                    <a:lnTo>
                      <a:pt x="280" y="95"/>
                    </a:lnTo>
                    <a:lnTo>
                      <a:pt x="287" y="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0" name="Freeform 1942">
                <a:extLst>
                  <a:ext uri="{FF2B5EF4-FFF2-40B4-BE49-F238E27FC236}">
                    <a16:creationId xmlns:a16="http://schemas.microsoft.com/office/drawing/2014/main" id="{1AB679A4-57C3-4448-A6CF-60218D4A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164"/>
                <a:ext cx="10" cy="15"/>
              </a:xfrm>
              <a:custGeom>
                <a:avLst/>
                <a:gdLst>
                  <a:gd name="T0" fmla="*/ 0 w 29"/>
                  <a:gd name="T1" fmla="*/ 46 h 46"/>
                  <a:gd name="T2" fmla="*/ 15 w 29"/>
                  <a:gd name="T3" fmla="*/ 46 h 46"/>
                  <a:gd name="T4" fmla="*/ 19 w 29"/>
                  <a:gd name="T5" fmla="*/ 42 h 46"/>
                  <a:gd name="T6" fmla="*/ 27 w 29"/>
                  <a:gd name="T7" fmla="*/ 36 h 46"/>
                  <a:gd name="T8" fmla="*/ 29 w 29"/>
                  <a:gd name="T9" fmla="*/ 26 h 46"/>
                  <a:gd name="T10" fmla="*/ 27 w 29"/>
                  <a:gd name="T11" fmla="*/ 19 h 46"/>
                  <a:gd name="T12" fmla="*/ 27 w 29"/>
                  <a:gd name="T13" fmla="*/ 9 h 46"/>
                  <a:gd name="T14" fmla="*/ 19 w 29"/>
                  <a:gd name="T15" fmla="*/ 2 h 46"/>
                  <a:gd name="T16" fmla="*/ 10 w 29"/>
                  <a:gd name="T17" fmla="*/ 0 h 46"/>
                  <a:gd name="T18" fmla="*/ 0 w 29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6">
                    <a:moveTo>
                      <a:pt x="0" y="46"/>
                    </a:moveTo>
                    <a:lnTo>
                      <a:pt x="15" y="46"/>
                    </a:lnTo>
                    <a:lnTo>
                      <a:pt x="19" y="42"/>
                    </a:lnTo>
                    <a:lnTo>
                      <a:pt x="27" y="36"/>
                    </a:lnTo>
                    <a:lnTo>
                      <a:pt x="29" y="26"/>
                    </a:lnTo>
                    <a:lnTo>
                      <a:pt x="27" y="19"/>
                    </a:lnTo>
                    <a:lnTo>
                      <a:pt x="27" y="9"/>
                    </a:lnTo>
                    <a:lnTo>
                      <a:pt x="19" y="2"/>
                    </a:lnTo>
                    <a:lnTo>
                      <a:pt x="10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1" name="Freeform 1943">
                <a:extLst>
                  <a:ext uri="{FF2B5EF4-FFF2-40B4-BE49-F238E27FC236}">
                    <a16:creationId xmlns:a16="http://schemas.microsoft.com/office/drawing/2014/main" id="{B9F5EE92-973F-43F5-9E25-73A00125C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179"/>
                <a:ext cx="9" cy="15"/>
              </a:xfrm>
              <a:custGeom>
                <a:avLst/>
                <a:gdLst>
                  <a:gd name="T0" fmla="*/ 27 w 27"/>
                  <a:gd name="T1" fmla="*/ 0 h 45"/>
                  <a:gd name="T2" fmla="*/ 17 w 27"/>
                  <a:gd name="T3" fmla="*/ 0 h 45"/>
                  <a:gd name="T4" fmla="*/ 10 w 27"/>
                  <a:gd name="T5" fmla="*/ 6 h 45"/>
                  <a:gd name="T6" fmla="*/ 4 w 27"/>
                  <a:gd name="T7" fmla="*/ 12 h 45"/>
                  <a:gd name="T8" fmla="*/ 0 w 27"/>
                  <a:gd name="T9" fmla="*/ 19 h 45"/>
                  <a:gd name="T10" fmla="*/ 0 w 27"/>
                  <a:gd name="T11" fmla="*/ 29 h 45"/>
                  <a:gd name="T12" fmla="*/ 4 w 27"/>
                  <a:gd name="T13" fmla="*/ 34 h 45"/>
                  <a:gd name="T14" fmla="*/ 10 w 27"/>
                  <a:gd name="T15" fmla="*/ 41 h 45"/>
                  <a:gd name="T16" fmla="*/ 21 w 27"/>
                  <a:gd name="T17" fmla="*/ 45 h 45"/>
                  <a:gd name="T18" fmla="*/ 27 w 27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5">
                    <a:moveTo>
                      <a:pt x="27" y="0"/>
                    </a:moveTo>
                    <a:lnTo>
                      <a:pt x="17" y="0"/>
                    </a:lnTo>
                    <a:lnTo>
                      <a:pt x="10" y="6"/>
                    </a:lnTo>
                    <a:lnTo>
                      <a:pt x="4" y="12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4" y="34"/>
                    </a:lnTo>
                    <a:lnTo>
                      <a:pt x="10" y="41"/>
                    </a:lnTo>
                    <a:lnTo>
                      <a:pt x="21" y="4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2" name="Freeform 1944">
                <a:extLst>
                  <a:ext uri="{FF2B5EF4-FFF2-40B4-BE49-F238E27FC236}">
                    <a16:creationId xmlns:a16="http://schemas.microsoft.com/office/drawing/2014/main" id="{8FA3FBCA-55AE-41C6-817A-9CB88C92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179"/>
                <a:ext cx="142" cy="31"/>
              </a:xfrm>
              <a:custGeom>
                <a:avLst/>
                <a:gdLst>
                  <a:gd name="T0" fmla="*/ 425 w 428"/>
                  <a:gd name="T1" fmla="*/ 71 h 94"/>
                  <a:gd name="T2" fmla="*/ 428 w 428"/>
                  <a:gd name="T3" fmla="*/ 48 h 94"/>
                  <a:gd name="T4" fmla="*/ 7 w 428"/>
                  <a:gd name="T5" fmla="*/ 0 h 94"/>
                  <a:gd name="T6" fmla="*/ 0 w 428"/>
                  <a:gd name="T7" fmla="*/ 45 h 94"/>
                  <a:gd name="T8" fmla="*/ 422 w 428"/>
                  <a:gd name="T9" fmla="*/ 94 h 94"/>
                  <a:gd name="T10" fmla="*/ 425 w 428"/>
                  <a:gd name="T11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8" h="94">
                    <a:moveTo>
                      <a:pt x="425" y="71"/>
                    </a:moveTo>
                    <a:lnTo>
                      <a:pt x="428" y="48"/>
                    </a:lnTo>
                    <a:lnTo>
                      <a:pt x="7" y="0"/>
                    </a:lnTo>
                    <a:lnTo>
                      <a:pt x="0" y="45"/>
                    </a:lnTo>
                    <a:lnTo>
                      <a:pt x="422" y="94"/>
                    </a:lnTo>
                    <a:lnTo>
                      <a:pt x="425" y="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3" name="Freeform 1945">
                <a:extLst>
                  <a:ext uri="{FF2B5EF4-FFF2-40B4-BE49-F238E27FC236}">
                    <a16:creationId xmlns:a16="http://schemas.microsoft.com/office/drawing/2014/main" id="{5AF7E680-6842-4114-9D51-854326F66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195"/>
                <a:ext cx="8" cy="16"/>
              </a:xfrm>
              <a:custGeom>
                <a:avLst/>
                <a:gdLst>
                  <a:gd name="T0" fmla="*/ 0 w 26"/>
                  <a:gd name="T1" fmla="*/ 46 h 46"/>
                  <a:gd name="T2" fmla="*/ 10 w 26"/>
                  <a:gd name="T3" fmla="*/ 46 h 46"/>
                  <a:gd name="T4" fmla="*/ 20 w 26"/>
                  <a:gd name="T5" fmla="*/ 44 h 46"/>
                  <a:gd name="T6" fmla="*/ 22 w 26"/>
                  <a:gd name="T7" fmla="*/ 37 h 46"/>
                  <a:gd name="T8" fmla="*/ 26 w 26"/>
                  <a:gd name="T9" fmla="*/ 26 h 46"/>
                  <a:gd name="T10" fmla="*/ 26 w 26"/>
                  <a:gd name="T11" fmla="*/ 21 h 46"/>
                  <a:gd name="T12" fmla="*/ 22 w 26"/>
                  <a:gd name="T13" fmla="*/ 11 h 46"/>
                  <a:gd name="T14" fmla="*/ 16 w 26"/>
                  <a:gd name="T15" fmla="*/ 4 h 46"/>
                  <a:gd name="T16" fmla="*/ 7 w 26"/>
                  <a:gd name="T17" fmla="*/ 0 h 46"/>
                  <a:gd name="T18" fmla="*/ 0 w 26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46">
                    <a:moveTo>
                      <a:pt x="0" y="46"/>
                    </a:moveTo>
                    <a:lnTo>
                      <a:pt x="10" y="46"/>
                    </a:lnTo>
                    <a:lnTo>
                      <a:pt x="20" y="44"/>
                    </a:lnTo>
                    <a:lnTo>
                      <a:pt x="22" y="37"/>
                    </a:lnTo>
                    <a:lnTo>
                      <a:pt x="26" y="26"/>
                    </a:lnTo>
                    <a:lnTo>
                      <a:pt x="26" y="21"/>
                    </a:lnTo>
                    <a:lnTo>
                      <a:pt x="22" y="11"/>
                    </a:lnTo>
                    <a:lnTo>
                      <a:pt x="16" y="4"/>
                    </a:lnTo>
                    <a:lnTo>
                      <a:pt x="7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4" name="Freeform 1946">
                <a:extLst>
                  <a:ext uri="{FF2B5EF4-FFF2-40B4-BE49-F238E27FC236}">
                    <a16:creationId xmlns:a16="http://schemas.microsoft.com/office/drawing/2014/main" id="{74256F94-0C65-403A-8249-7F66B08AE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201"/>
                <a:ext cx="12" cy="14"/>
              </a:xfrm>
              <a:custGeom>
                <a:avLst/>
                <a:gdLst>
                  <a:gd name="T0" fmla="*/ 23 w 36"/>
                  <a:gd name="T1" fmla="*/ 44 h 44"/>
                  <a:gd name="T2" fmla="*/ 30 w 36"/>
                  <a:gd name="T3" fmla="*/ 37 h 44"/>
                  <a:gd name="T4" fmla="*/ 33 w 36"/>
                  <a:gd name="T5" fmla="*/ 30 h 44"/>
                  <a:gd name="T6" fmla="*/ 36 w 36"/>
                  <a:gd name="T7" fmla="*/ 21 h 44"/>
                  <a:gd name="T8" fmla="*/ 33 w 36"/>
                  <a:gd name="T9" fmla="*/ 14 h 44"/>
                  <a:gd name="T10" fmla="*/ 27 w 36"/>
                  <a:gd name="T11" fmla="*/ 4 h 44"/>
                  <a:gd name="T12" fmla="*/ 19 w 36"/>
                  <a:gd name="T13" fmla="*/ 0 h 44"/>
                  <a:gd name="T14" fmla="*/ 10 w 36"/>
                  <a:gd name="T15" fmla="*/ 0 h 44"/>
                  <a:gd name="T16" fmla="*/ 0 w 36"/>
                  <a:gd name="T17" fmla="*/ 0 h 44"/>
                  <a:gd name="T18" fmla="*/ 23 w 36"/>
                  <a:gd name="T1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4">
                    <a:moveTo>
                      <a:pt x="23" y="44"/>
                    </a:moveTo>
                    <a:lnTo>
                      <a:pt x="30" y="37"/>
                    </a:lnTo>
                    <a:lnTo>
                      <a:pt x="33" y="30"/>
                    </a:lnTo>
                    <a:lnTo>
                      <a:pt x="36" y="21"/>
                    </a:lnTo>
                    <a:lnTo>
                      <a:pt x="33" y="14"/>
                    </a:lnTo>
                    <a:lnTo>
                      <a:pt x="27" y="4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23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5" name="Freeform 1947">
                <a:extLst>
                  <a:ext uri="{FF2B5EF4-FFF2-40B4-BE49-F238E27FC236}">
                    <a16:creationId xmlns:a16="http://schemas.microsoft.com/office/drawing/2014/main" id="{6A543C51-3469-4BE8-9057-2DEC3EF37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201"/>
                <a:ext cx="36" cy="29"/>
              </a:xfrm>
              <a:custGeom>
                <a:avLst/>
                <a:gdLst>
                  <a:gd name="T0" fmla="*/ 10 w 107"/>
                  <a:gd name="T1" fmla="*/ 64 h 87"/>
                  <a:gd name="T2" fmla="*/ 24 w 107"/>
                  <a:gd name="T3" fmla="*/ 87 h 87"/>
                  <a:gd name="T4" fmla="*/ 107 w 107"/>
                  <a:gd name="T5" fmla="*/ 44 h 87"/>
                  <a:gd name="T6" fmla="*/ 84 w 107"/>
                  <a:gd name="T7" fmla="*/ 0 h 87"/>
                  <a:gd name="T8" fmla="*/ 0 w 107"/>
                  <a:gd name="T9" fmla="*/ 44 h 87"/>
                  <a:gd name="T10" fmla="*/ 10 w 107"/>
                  <a:gd name="T11" fmla="*/ 6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" h="87">
                    <a:moveTo>
                      <a:pt x="10" y="64"/>
                    </a:moveTo>
                    <a:lnTo>
                      <a:pt x="24" y="87"/>
                    </a:lnTo>
                    <a:lnTo>
                      <a:pt x="107" y="44"/>
                    </a:lnTo>
                    <a:lnTo>
                      <a:pt x="84" y="0"/>
                    </a:lnTo>
                    <a:lnTo>
                      <a:pt x="0" y="44"/>
                    </a:lnTo>
                    <a:lnTo>
                      <a:pt x="10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6" name="Freeform 1948">
                <a:extLst>
                  <a:ext uri="{FF2B5EF4-FFF2-40B4-BE49-F238E27FC236}">
                    <a16:creationId xmlns:a16="http://schemas.microsoft.com/office/drawing/2014/main" id="{CB1DFE42-904C-478C-B215-6C37718EF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216"/>
                <a:ext cx="11" cy="14"/>
              </a:xfrm>
              <a:custGeom>
                <a:avLst/>
                <a:gdLst>
                  <a:gd name="T0" fmla="*/ 12 w 33"/>
                  <a:gd name="T1" fmla="*/ 0 h 42"/>
                  <a:gd name="T2" fmla="*/ 6 w 33"/>
                  <a:gd name="T3" fmla="*/ 5 h 42"/>
                  <a:gd name="T4" fmla="*/ 0 w 33"/>
                  <a:gd name="T5" fmla="*/ 12 h 42"/>
                  <a:gd name="T6" fmla="*/ 0 w 33"/>
                  <a:gd name="T7" fmla="*/ 22 h 42"/>
                  <a:gd name="T8" fmla="*/ 2 w 33"/>
                  <a:gd name="T9" fmla="*/ 29 h 42"/>
                  <a:gd name="T10" fmla="*/ 10 w 33"/>
                  <a:gd name="T11" fmla="*/ 35 h 42"/>
                  <a:gd name="T12" fmla="*/ 16 w 33"/>
                  <a:gd name="T13" fmla="*/ 42 h 42"/>
                  <a:gd name="T14" fmla="*/ 22 w 33"/>
                  <a:gd name="T15" fmla="*/ 42 h 42"/>
                  <a:gd name="T16" fmla="*/ 33 w 33"/>
                  <a:gd name="T17" fmla="*/ 42 h 42"/>
                  <a:gd name="T18" fmla="*/ 12 w 33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2" y="0"/>
                    </a:moveTo>
                    <a:lnTo>
                      <a:pt x="6" y="5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2" y="29"/>
                    </a:lnTo>
                    <a:lnTo>
                      <a:pt x="10" y="35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33" y="4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7" name="Freeform 1949">
                <a:extLst>
                  <a:ext uri="{FF2B5EF4-FFF2-40B4-BE49-F238E27FC236}">
                    <a16:creationId xmlns:a16="http://schemas.microsoft.com/office/drawing/2014/main" id="{826170FF-4158-44D8-885B-E41CDE7C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1"/>
                <a:ext cx="70" cy="70"/>
              </a:xfrm>
              <a:custGeom>
                <a:avLst/>
                <a:gdLst>
                  <a:gd name="T0" fmla="*/ 162 w 210"/>
                  <a:gd name="T1" fmla="*/ 189 h 210"/>
                  <a:gd name="T2" fmla="*/ 147 w 210"/>
                  <a:gd name="T3" fmla="*/ 199 h 210"/>
                  <a:gd name="T4" fmla="*/ 126 w 210"/>
                  <a:gd name="T5" fmla="*/ 206 h 210"/>
                  <a:gd name="T6" fmla="*/ 107 w 210"/>
                  <a:gd name="T7" fmla="*/ 210 h 210"/>
                  <a:gd name="T8" fmla="*/ 86 w 210"/>
                  <a:gd name="T9" fmla="*/ 206 h 210"/>
                  <a:gd name="T10" fmla="*/ 67 w 210"/>
                  <a:gd name="T11" fmla="*/ 204 h 210"/>
                  <a:gd name="T12" fmla="*/ 46 w 210"/>
                  <a:gd name="T13" fmla="*/ 193 h 210"/>
                  <a:gd name="T14" fmla="*/ 29 w 210"/>
                  <a:gd name="T15" fmla="*/ 179 h 210"/>
                  <a:gd name="T16" fmla="*/ 17 w 210"/>
                  <a:gd name="T17" fmla="*/ 164 h 210"/>
                  <a:gd name="T18" fmla="*/ 6 w 210"/>
                  <a:gd name="T19" fmla="*/ 147 h 210"/>
                  <a:gd name="T20" fmla="*/ 0 w 210"/>
                  <a:gd name="T21" fmla="*/ 126 h 210"/>
                  <a:gd name="T22" fmla="*/ 0 w 210"/>
                  <a:gd name="T23" fmla="*/ 103 h 210"/>
                  <a:gd name="T24" fmla="*/ 0 w 210"/>
                  <a:gd name="T25" fmla="*/ 84 h 210"/>
                  <a:gd name="T26" fmla="*/ 6 w 210"/>
                  <a:gd name="T27" fmla="*/ 67 h 210"/>
                  <a:gd name="T28" fmla="*/ 17 w 210"/>
                  <a:gd name="T29" fmla="*/ 46 h 210"/>
                  <a:gd name="T30" fmla="*/ 27 w 210"/>
                  <a:gd name="T31" fmla="*/ 29 h 210"/>
                  <a:gd name="T32" fmla="*/ 42 w 210"/>
                  <a:gd name="T33" fmla="*/ 17 h 210"/>
                  <a:gd name="T34" fmla="*/ 62 w 210"/>
                  <a:gd name="T35" fmla="*/ 6 h 210"/>
                  <a:gd name="T36" fmla="*/ 82 w 210"/>
                  <a:gd name="T37" fmla="*/ 0 h 210"/>
                  <a:gd name="T38" fmla="*/ 102 w 210"/>
                  <a:gd name="T39" fmla="*/ 0 h 210"/>
                  <a:gd name="T40" fmla="*/ 122 w 210"/>
                  <a:gd name="T41" fmla="*/ 0 h 210"/>
                  <a:gd name="T42" fmla="*/ 142 w 210"/>
                  <a:gd name="T43" fmla="*/ 6 h 210"/>
                  <a:gd name="T44" fmla="*/ 159 w 210"/>
                  <a:gd name="T45" fmla="*/ 17 h 210"/>
                  <a:gd name="T46" fmla="*/ 176 w 210"/>
                  <a:gd name="T47" fmla="*/ 27 h 210"/>
                  <a:gd name="T48" fmla="*/ 189 w 210"/>
                  <a:gd name="T49" fmla="*/ 44 h 210"/>
                  <a:gd name="T50" fmla="*/ 202 w 210"/>
                  <a:gd name="T51" fmla="*/ 63 h 210"/>
                  <a:gd name="T52" fmla="*/ 210 w 210"/>
                  <a:gd name="T53" fmla="*/ 84 h 210"/>
                  <a:gd name="T54" fmla="*/ 210 w 210"/>
                  <a:gd name="T55" fmla="*/ 103 h 210"/>
                  <a:gd name="T56" fmla="*/ 210 w 210"/>
                  <a:gd name="T57" fmla="*/ 124 h 210"/>
                  <a:gd name="T58" fmla="*/ 202 w 210"/>
                  <a:gd name="T59" fmla="*/ 143 h 210"/>
                  <a:gd name="T60" fmla="*/ 191 w 210"/>
                  <a:gd name="T61" fmla="*/ 160 h 210"/>
                  <a:gd name="T62" fmla="*/ 179 w 210"/>
                  <a:gd name="T63" fmla="*/ 176 h 210"/>
                  <a:gd name="T64" fmla="*/ 162 w 210"/>
                  <a:gd name="T65" fmla="*/ 18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210">
                    <a:moveTo>
                      <a:pt x="162" y="189"/>
                    </a:moveTo>
                    <a:lnTo>
                      <a:pt x="147" y="199"/>
                    </a:lnTo>
                    <a:lnTo>
                      <a:pt x="126" y="206"/>
                    </a:lnTo>
                    <a:lnTo>
                      <a:pt x="107" y="210"/>
                    </a:lnTo>
                    <a:lnTo>
                      <a:pt x="86" y="206"/>
                    </a:lnTo>
                    <a:lnTo>
                      <a:pt x="67" y="204"/>
                    </a:lnTo>
                    <a:lnTo>
                      <a:pt x="46" y="193"/>
                    </a:lnTo>
                    <a:lnTo>
                      <a:pt x="29" y="179"/>
                    </a:lnTo>
                    <a:lnTo>
                      <a:pt x="17" y="164"/>
                    </a:lnTo>
                    <a:lnTo>
                      <a:pt x="6" y="147"/>
                    </a:lnTo>
                    <a:lnTo>
                      <a:pt x="0" y="126"/>
                    </a:lnTo>
                    <a:lnTo>
                      <a:pt x="0" y="103"/>
                    </a:lnTo>
                    <a:lnTo>
                      <a:pt x="0" y="84"/>
                    </a:lnTo>
                    <a:lnTo>
                      <a:pt x="6" y="67"/>
                    </a:lnTo>
                    <a:lnTo>
                      <a:pt x="17" y="46"/>
                    </a:lnTo>
                    <a:lnTo>
                      <a:pt x="27" y="29"/>
                    </a:lnTo>
                    <a:lnTo>
                      <a:pt x="42" y="17"/>
                    </a:lnTo>
                    <a:lnTo>
                      <a:pt x="62" y="6"/>
                    </a:lnTo>
                    <a:lnTo>
                      <a:pt x="82" y="0"/>
                    </a:lnTo>
                    <a:lnTo>
                      <a:pt x="102" y="0"/>
                    </a:lnTo>
                    <a:lnTo>
                      <a:pt x="122" y="0"/>
                    </a:lnTo>
                    <a:lnTo>
                      <a:pt x="142" y="6"/>
                    </a:lnTo>
                    <a:lnTo>
                      <a:pt x="159" y="17"/>
                    </a:lnTo>
                    <a:lnTo>
                      <a:pt x="176" y="27"/>
                    </a:lnTo>
                    <a:lnTo>
                      <a:pt x="189" y="44"/>
                    </a:lnTo>
                    <a:lnTo>
                      <a:pt x="202" y="63"/>
                    </a:lnTo>
                    <a:lnTo>
                      <a:pt x="210" y="84"/>
                    </a:lnTo>
                    <a:lnTo>
                      <a:pt x="210" y="103"/>
                    </a:lnTo>
                    <a:lnTo>
                      <a:pt x="210" y="124"/>
                    </a:lnTo>
                    <a:lnTo>
                      <a:pt x="202" y="143"/>
                    </a:lnTo>
                    <a:lnTo>
                      <a:pt x="191" y="160"/>
                    </a:lnTo>
                    <a:lnTo>
                      <a:pt x="179" y="176"/>
                    </a:lnTo>
                    <a:lnTo>
                      <a:pt x="162" y="18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8" name="Freeform 1950">
                <a:extLst>
                  <a:ext uri="{FF2B5EF4-FFF2-40B4-BE49-F238E27FC236}">
                    <a16:creationId xmlns:a16="http://schemas.microsoft.com/office/drawing/2014/main" id="{028A6353-9693-4A9E-9799-DA228673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200"/>
                <a:ext cx="51" cy="63"/>
              </a:xfrm>
              <a:custGeom>
                <a:avLst/>
                <a:gdLst>
                  <a:gd name="T0" fmla="*/ 153 w 153"/>
                  <a:gd name="T1" fmla="*/ 90 h 187"/>
                  <a:gd name="T2" fmla="*/ 153 w 153"/>
                  <a:gd name="T3" fmla="*/ 70 h 187"/>
                  <a:gd name="T4" fmla="*/ 147 w 153"/>
                  <a:gd name="T5" fmla="*/ 50 h 187"/>
                  <a:gd name="T6" fmla="*/ 137 w 153"/>
                  <a:gd name="T7" fmla="*/ 34 h 187"/>
                  <a:gd name="T8" fmla="*/ 128 w 153"/>
                  <a:gd name="T9" fmla="*/ 21 h 187"/>
                  <a:gd name="T10" fmla="*/ 111 w 153"/>
                  <a:gd name="T11" fmla="*/ 7 h 187"/>
                  <a:gd name="T12" fmla="*/ 94 w 153"/>
                  <a:gd name="T13" fmla="*/ 0 h 187"/>
                  <a:gd name="T14" fmla="*/ 90 w 153"/>
                  <a:gd name="T15" fmla="*/ 0 h 187"/>
                  <a:gd name="T16" fmla="*/ 88 w 153"/>
                  <a:gd name="T17" fmla="*/ 0 h 187"/>
                  <a:gd name="T18" fmla="*/ 94 w 153"/>
                  <a:gd name="T19" fmla="*/ 0 h 187"/>
                  <a:gd name="T20" fmla="*/ 111 w 153"/>
                  <a:gd name="T21" fmla="*/ 10 h 187"/>
                  <a:gd name="T22" fmla="*/ 123 w 153"/>
                  <a:gd name="T23" fmla="*/ 21 h 187"/>
                  <a:gd name="T24" fmla="*/ 137 w 153"/>
                  <a:gd name="T25" fmla="*/ 38 h 187"/>
                  <a:gd name="T26" fmla="*/ 143 w 153"/>
                  <a:gd name="T27" fmla="*/ 55 h 187"/>
                  <a:gd name="T28" fmla="*/ 151 w 153"/>
                  <a:gd name="T29" fmla="*/ 70 h 187"/>
                  <a:gd name="T30" fmla="*/ 153 w 153"/>
                  <a:gd name="T31" fmla="*/ 90 h 187"/>
                  <a:gd name="T32" fmla="*/ 153 w 153"/>
                  <a:gd name="T33" fmla="*/ 110 h 187"/>
                  <a:gd name="T34" fmla="*/ 147 w 153"/>
                  <a:gd name="T35" fmla="*/ 127 h 187"/>
                  <a:gd name="T36" fmla="*/ 137 w 153"/>
                  <a:gd name="T37" fmla="*/ 144 h 187"/>
                  <a:gd name="T38" fmla="*/ 128 w 153"/>
                  <a:gd name="T39" fmla="*/ 160 h 187"/>
                  <a:gd name="T40" fmla="*/ 111 w 153"/>
                  <a:gd name="T41" fmla="*/ 170 h 187"/>
                  <a:gd name="T42" fmla="*/ 94 w 153"/>
                  <a:gd name="T43" fmla="*/ 179 h 187"/>
                  <a:gd name="T44" fmla="*/ 77 w 153"/>
                  <a:gd name="T45" fmla="*/ 187 h 187"/>
                  <a:gd name="T46" fmla="*/ 57 w 153"/>
                  <a:gd name="T47" fmla="*/ 187 h 187"/>
                  <a:gd name="T48" fmla="*/ 38 w 153"/>
                  <a:gd name="T49" fmla="*/ 187 h 187"/>
                  <a:gd name="T50" fmla="*/ 17 w 153"/>
                  <a:gd name="T51" fmla="*/ 179 h 187"/>
                  <a:gd name="T52" fmla="*/ 3 w 153"/>
                  <a:gd name="T53" fmla="*/ 173 h 187"/>
                  <a:gd name="T54" fmla="*/ 3 w 153"/>
                  <a:gd name="T55" fmla="*/ 170 h 187"/>
                  <a:gd name="T56" fmla="*/ 0 w 153"/>
                  <a:gd name="T57" fmla="*/ 170 h 187"/>
                  <a:gd name="T58" fmla="*/ 3 w 153"/>
                  <a:gd name="T59" fmla="*/ 170 h 187"/>
                  <a:gd name="T60" fmla="*/ 21 w 153"/>
                  <a:gd name="T61" fmla="*/ 179 h 187"/>
                  <a:gd name="T62" fmla="*/ 38 w 153"/>
                  <a:gd name="T63" fmla="*/ 184 h 187"/>
                  <a:gd name="T64" fmla="*/ 57 w 153"/>
                  <a:gd name="T65" fmla="*/ 187 h 187"/>
                  <a:gd name="T66" fmla="*/ 77 w 153"/>
                  <a:gd name="T67" fmla="*/ 184 h 187"/>
                  <a:gd name="T68" fmla="*/ 94 w 153"/>
                  <a:gd name="T69" fmla="*/ 179 h 187"/>
                  <a:gd name="T70" fmla="*/ 111 w 153"/>
                  <a:gd name="T71" fmla="*/ 170 h 187"/>
                  <a:gd name="T72" fmla="*/ 123 w 153"/>
                  <a:gd name="T73" fmla="*/ 156 h 187"/>
                  <a:gd name="T74" fmla="*/ 137 w 153"/>
                  <a:gd name="T75" fmla="*/ 144 h 187"/>
                  <a:gd name="T76" fmla="*/ 143 w 153"/>
                  <a:gd name="T77" fmla="*/ 127 h 187"/>
                  <a:gd name="T78" fmla="*/ 151 w 153"/>
                  <a:gd name="T79" fmla="*/ 110 h 187"/>
                  <a:gd name="T80" fmla="*/ 153 w 153"/>
                  <a:gd name="T81" fmla="*/ 9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3" h="187">
                    <a:moveTo>
                      <a:pt x="153" y="90"/>
                    </a:moveTo>
                    <a:lnTo>
                      <a:pt x="153" y="70"/>
                    </a:lnTo>
                    <a:lnTo>
                      <a:pt x="147" y="50"/>
                    </a:lnTo>
                    <a:lnTo>
                      <a:pt x="137" y="34"/>
                    </a:lnTo>
                    <a:lnTo>
                      <a:pt x="128" y="21"/>
                    </a:lnTo>
                    <a:lnTo>
                      <a:pt x="111" y="7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111" y="10"/>
                    </a:lnTo>
                    <a:lnTo>
                      <a:pt x="123" y="21"/>
                    </a:lnTo>
                    <a:lnTo>
                      <a:pt x="137" y="38"/>
                    </a:lnTo>
                    <a:lnTo>
                      <a:pt x="143" y="55"/>
                    </a:lnTo>
                    <a:lnTo>
                      <a:pt x="151" y="70"/>
                    </a:lnTo>
                    <a:lnTo>
                      <a:pt x="153" y="90"/>
                    </a:lnTo>
                    <a:lnTo>
                      <a:pt x="153" y="110"/>
                    </a:lnTo>
                    <a:lnTo>
                      <a:pt x="147" y="127"/>
                    </a:lnTo>
                    <a:lnTo>
                      <a:pt x="137" y="144"/>
                    </a:lnTo>
                    <a:lnTo>
                      <a:pt x="128" y="160"/>
                    </a:lnTo>
                    <a:lnTo>
                      <a:pt x="111" y="170"/>
                    </a:lnTo>
                    <a:lnTo>
                      <a:pt x="94" y="179"/>
                    </a:lnTo>
                    <a:lnTo>
                      <a:pt x="77" y="187"/>
                    </a:lnTo>
                    <a:lnTo>
                      <a:pt x="57" y="187"/>
                    </a:lnTo>
                    <a:lnTo>
                      <a:pt x="38" y="187"/>
                    </a:lnTo>
                    <a:lnTo>
                      <a:pt x="17" y="179"/>
                    </a:lnTo>
                    <a:lnTo>
                      <a:pt x="3" y="173"/>
                    </a:lnTo>
                    <a:lnTo>
                      <a:pt x="3" y="170"/>
                    </a:lnTo>
                    <a:lnTo>
                      <a:pt x="0" y="170"/>
                    </a:lnTo>
                    <a:lnTo>
                      <a:pt x="3" y="170"/>
                    </a:lnTo>
                    <a:lnTo>
                      <a:pt x="21" y="179"/>
                    </a:lnTo>
                    <a:lnTo>
                      <a:pt x="38" y="184"/>
                    </a:lnTo>
                    <a:lnTo>
                      <a:pt x="57" y="187"/>
                    </a:lnTo>
                    <a:lnTo>
                      <a:pt x="77" y="184"/>
                    </a:lnTo>
                    <a:lnTo>
                      <a:pt x="94" y="179"/>
                    </a:lnTo>
                    <a:lnTo>
                      <a:pt x="111" y="170"/>
                    </a:lnTo>
                    <a:lnTo>
                      <a:pt x="123" y="156"/>
                    </a:lnTo>
                    <a:lnTo>
                      <a:pt x="137" y="144"/>
                    </a:lnTo>
                    <a:lnTo>
                      <a:pt x="143" y="127"/>
                    </a:lnTo>
                    <a:lnTo>
                      <a:pt x="151" y="110"/>
                    </a:lnTo>
                    <a:lnTo>
                      <a:pt x="153" y="90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79" name="Freeform 1951">
                <a:extLst>
                  <a:ext uri="{FF2B5EF4-FFF2-40B4-BE49-F238E27FC236}">
                    <a16:creationId xmlns:a16="http://schemas.microsoft.com/office/drawing/2014/main" id="{574A74A0-01A2-4A70-B5F3-83C74EC9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00"/>
                <a:ext cx="52" cy="63"/>
              </a:xfrm>
              <a:custGeom>
                <a:avLst/>
                <a:gdLst>
                  <a:gd name="T0" fmla="*/ 155 w 155"/>
                  <a:gd name="T1" fmla="*/ 90 h 187"/>
                  <a:gd name="T2" fmla="*/ 153 w 155"/>
                  <a:gd name="T3" fmla="*/ 70 h 187"/>
                  <a:gd name="T4" fmla="*/ 145 w 155"/>
                  <a:gd name="T5" fmla="*/ 55 h 187"/>
                  <a:gd name="T6" fmla="*/ 139 w 155"/>
                  <a:gd name="T7" fmla="*/ 38 h 187"/>
                  <a:gd name="T8" fmla="*/ 126 w 155"/>
                  <a:gd name="T9" fmla="*/ 21 h 187"/>
                  <a:gd name="T10" fmla="*/ 113 w 155"/>
                  <a:gd name="T11" fmla="*/ 10 h 187"/>
                  <a:gd name="T12" fmla="*/ 96 w 155"/>
                  <a:gd name="T13" fmla="*/ 0 h 187"/>
                  <a:gd name="T14" fmla="*/ 90 w 155"/>
                  <a:gd name="T15" fmla="*/ 0 h 187"/>
                  <a:gd name="T16" fmla="*/ 86 w 155"/>
                  <a:gd name="T17" fmla="*/ 0 h 187"/>
                  <a:gd name="T18" fmla="*/ 83 w 155"/>
                  <a:gd name="T19" fmla="*/ 0 h 187"/>
                  <a:gd name="T20" fmla="*/ 96 w 155"/>
                  <a:gd name="T21" fmla="*/ 4 h 187"/>
                  <a:gd name="T22" fmla="*/ 113 w 155"/>
                  <a:gd name="T23" fmla="*/ 10 h 187"/>
                  <a:gd name="T24" fmla="*/ 126 w 155"/>
                  <a:gd name="T25" fmla="*/ 24 h 187"/>
                  <a:gd name="T26" fmla="*/ 136 w 155"/>
                  <a:gd name="T27" fmla="*/ 38 h 187"/>
                  <a:gd name="T28" fmla="*/ 145 w 155"/>
                  <a:gd name="T29" fmla="*/ 55 h 187"/>
                  <a:gd name="T30" fmla="*/ 153 w 155"/>
                  <a:gd name="T31" fmla="*/ 70 h 187"/>
                  <a:gd name="T32" fmla="*/ 153 w 155"/>
                  <a:gd name="T33" fmla="*/ 90 h 187"/>
                  <a:gd name="T34" fmla="*/ 155 w 155"/>
                  <a:gd name="T35" fmla="*/ 90 h 187"/>
                  <a:gd name="T36" fmla="*/ 153 w 155"/>
                  <a:gd name="T37" fmla="*/ 110 h 187"/>
                  <a:gd name="T38" fmla="*/ 145 w 155"/>
                  <a:gd name="T39" fmla="*/ 127 h 187"/>
                  <a:gd name="T40" fmla="*/ 139 w 155"/>
                  <a:gd name="T41" fmla="*/ 144 h 187"/>
                  <a:gd name="T42" fmla="*/ 126 w 155"/>
                  <a:gd name="T43" fmla="*/ 156 h 187"/>
                  <a:gd name="T44" fmla="*/ 113 w 155"/>
                  <a:gd name="T45" fmla="*/ 170 h 187"/>
                  <a:gd name="T46" fmla="*/ 96 w 155"/>
                  <a:gd name="T47" fmla="*/ 179 h 187"/>
                  <a:gd name="T48" fmla="*/ 80 w 155"/>
                  <a:gd name="T49" fmla="*/ 184 h 187"/>
                  <a:gd name="T50" fmla="*/ 59 w 155"/>
                  <a:gd name="T51" fmla="*/ 187 h 187"/>
                  <a:gd name="T52" fmla="*/ 40 w 155"/>
                  <a:gd name="T53" fmla="*/ 184 h 187"/>
                  <a:gd name="T54" fmla="*/ 23 w 155"/>
                  <a:gd name="T55" fmla="*/ 179 h 187"/>
                  <a:gd name="T56" fmla="*/ 6 w 155"/>
                  <a:gd name="T57" fmla="*/ 170 h 187"/>
                  <a:gd name="T58" fmla="*/ 3 w 155"/>
                  <a:gd name="T59" fmla="*/ 170 h 187"/>
                  <a:gd name="T60" fmla="*/ 3 w 155"/>
                  <a:gd name="T61" fmla="*/ 167 h 187"/>
                  <a:gd name="T62" fmla="*/ 0 w 155"/>
                  <a:gd name="T63" fmla="*/ 167 h 187"/>
                  <a:gd name="T64" fmla="*/ 0 w 155"/>
                  <a:gd name="T65" fmla="*/ 164 h 187"/>
                  <a:gd name="T66" fmla="*/ 6 w 155"/>
                  <a:gd name="T67" fmla="*/ 167 h 187"/>
                  <a:gd name="T68" fmla="*/ 23 w 155"/>
                  <a:gd name="T69" fmla="*/ 177 h 187"/>
                  <a:gd name="T70" fmla="*/ 40 w 155"/>
                  <a:gd name="T71" fmla="*/ 184 h 187"/>
                  <a:gd name="T72" fmla="*/ 59 w 155"/>
                  <a:gd name="T73" fmla="*/ 184 h 187"/>
                  <a:gd name="T74" fmla="*/ 80 w 155"/>
                  <a:gd name="T75" fmla="*/ 184 h 187"/>
                  <a:gd name="T76" fmla="*/ 96 w 155"/>
                  <a:gd name="T77" fmla="*/ 177 h 187"/>
                  <a:gd name="T78" fmla="*/ 113 w 155"/>
                  <a:gd name="T79" fmla="*/ 167 h 187"/>
                  <a:gd name="T80" fmla="*/ 126 w 155"/>
                  <a:gd name="T81" fmla="*/ 156 h 187"/>
                  <a:gd name="T82" fmla="*/ 136 w 155"/>
                  <a:gd name="T83" fmla="*/ 144 h 187"/>
                  <a:gd name="T84" fmla="*/ 145 w 155"/>
                  <a:gd name="T85" fmla="*/ 127 h 187"/>
                  <a:gd name="T86" fmla="*/ 153 w 155"/>
                  <a:gd name="T87" fmla="*/ 110 h 187"/>
                  <a:gd name="T88" fmla="*/ 153 w 155"/>
                  <a:gd name="T89" fmla="*/ 90 h 187"/>
                  <a:gd name="T90" fmla="*/ 155 w 155"/>
                  <a:gd name="T91" fmla="*/ 9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5" h="187">
                    <a:moveTo>
                      <a:pt x="155" y="90"/>
                    </a:moveTo>
                    <a:lnTo>
                      <a:pt x="153" y="70"/>
                    </a:lnTo>
                    <a:lnTo>
                      <a:pt x="145" y="55"/>
                    </a:lnTo>
                    <a:lnTo>
                      <a:pt x="139" y="38"/>
                    </a:lnTo>
                    <a:lnTo>
                      <a:pt x="126" y="21"/>
                    </a:lnTo>
                    <a:lnTo>
                      <a:pt x="113" y="10"/>
                    </a:lnTo>
                    <a:lnTo>
                      <a:pt x="96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96" y="4"/>
                    </a:lnTo>
                    <a:lnTo>
                      <a:pt x="113" y="10"/>
                    </a:lnTo>
                    <a:lnTo>
                      <a:pt x="126" y="24"/>
                    </a:lnTo>
                    <a:lnTo>
                      <a:pt x="136" y="38"/>
                    </a:lnTo>
                    <a:lnTo>
                      <a:pt x="145" y="55"/>
                    </a:lnTo>
                    <a:lnTo>
                      <a:pt x="153" y="70"/>
                    </a:lnTo>
                    <a:lnTo>
                      <a:pt x="153" y="90"/>
                    </a:lnTo>
                    <a:lnTo>
                      <a:pt x="155" y="90"/>
                    </a:lnTo>
                    <a:lnTo>
                      <a:pt x="153" y="110"/>
                    </a:lnTo>
                    <a:lnTo>
                      <a:pt x="145" y="127"/>
                    </a:lnTo>
                    <a:lnTo>
                      <a:pt x="139" y="144"/>
                    </a:lnTo>
                    <a:lnTo>
                      <a:pt x="126" y="156"/>
                    </a:lnTo>
                    <a:lnTo>
                      <a:pt x="113" y="170"/>
                    </a:lnTo>
                    <a:lnTo>
                      <a:pt x="96" y="179"/>
                    </a:lnTo>
                    <a:lnTo>
                      <a:pt x="80" y="184"/>
                    </a:lnTo>
                    <a:lnTo>
                      <a:pt x="59" y="187"/>
                    </a:lnTo>
                    <a:lnTo>
                      <a:pt x="40" y="184"/>
                    </a:lnTo>
                    <a:lnTo>
                      <a:pt x="23" y="179"/>
                    </a:lnTo>
                    <a:lnTo>
                      <a:pt x="6" y="170"/>
                    </a:lnTo>
                    <a:lnTo>
                      <a:pt x="3" y="170"/>
                    </a:lnTo>
                    <a:lnTo>
                      <a:pt x="3" y="167"/>
                    </a:lnTo>
                    <a:lnTo>
                      <a:pt x="0" y="167"/>
                    </a:lnTo>
                    <a:lnTo>
                      <a:pt x="0" y="164"/>
                    </a:lnTo>
                    <a:lnTo>
                      <a:pt x="6" y="167"/>
                    </a:lnTo>
                    <a:lnTo>
                      <a:pt x="23" y="177"/>
                    </a:lnTo>
                    <a:lnTo>
                      <a:pt x="40" y="184"/>
                    </a:lnTo>
                    <a:lnTo>
                      <a:pt x="59" y="184"/>
                    </a:lnTo>
                    <a:lnTo>
                      <a:pt x="80" y="184"/>
                    </a:lnTo>
                    <a:lnTo>
                      <a:pt x="96" y="177"/>
                    </a:lnTo>
                    <a:lnTo>
                      <a:pt x="113" y="167"/>
                    </a:lnTo>
                    <a:lnTo>
                      <a:pt x="126" y="156"/>
                    </a:lnTo>
                    <a:lnTo>
                      <a:pt x="136" y="144"/>
                    </a:lnTo>
                    <a:lnTo>
                      <a:pt x="145" y="127"/>
                    </a:lnTo>
                    <a:lnTo>
                      <a:pt x="153" y="110"/>
                    </a:lnTo>
                    <a:lnTo>
                      <a:pt x="153" y="90"/>
                    </a:lnTo>
                    <a:lnTo>
                      <a:pt x="155" y="90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0" name="Freeform 1952">
                <a:extLst>
                  <a:ext uri="{FF2B5EF4-FFF2-40B4-BE49-F238E27FC236}">
                    <a16:creationId xmlns:a16="http://schemas.microsoft.com/office/drawing/2014/main" id="{93748DB9-1D2B-4B57-9DF2-75B987734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200"/>
                <a:ext cx="53" cy="62"/>
              </a:xfrm>
              <a:custGeom>
                <a:avLst/>
                <a:gdLst>
                  <a:gd name="T0" fmla="*/ 158 w 158"/>
                  <a:gd name="T1" fmla="*/ 90 h 184"/>
                  <a:gd name="T2" fmla="*/ 158 w 158"/>
                  <a:gd name="T3" fmla="*/ 70 h 184"/>
                  <a:gd name="T4" fmla="*/ 150 w 158"/>
                  <a:gd name="T5" fmla="*/ 55 h 184"/>
                  <a:gd name="T6" fmla="*/ 141 w 158"/>
                  <a:gd name="T7" fmla="*/ 38 h 184"/>
                  <a:gd name="T8" fmla="*/ 130 w 158"/>
                  <a:gd name="T9" fmla="*/ 24 h 184"/>
                  <a:gd name="T10" fmla="*/ 118 w 158"/>
                  <a:gd name="T11" fmla="*/ 10 h 184"/>
                  <a:gd name="T12" fmla="*/ 101 w 158"/>
                  <a:gd name="T13" fmla="*/ 5 h 184"/>
                  <a:gd name="T14" fmla="*/ 87 w 158"/>
                  <a:gd name="T15" fmla="*/ 0 h 184"/>
                  <a:gd name="T16" fmla="*/ 84 w 158"/>
                  <a:gd name="T17" fmla="*/ 0 h 184"/>
                  <a:gd name="T18" fmla="*/ 80 w 158"/>
                  <a:gd name="T19" fmla="*/ 0 h 184"/>
                  <a:gd name="T20" fmla="*/ 101 w 158"/>
                  <a:gd name="T21" fmla="*/ 5 h 184"/>
                  <a:gd name="T22" fmla="*/ 114 w 158"/>
                  <a:gd name="T23" fmla="*/ 15 h 184"/>
                  <a:gd name="T24" fmla="*/ 127 w 158"/>
                  <a:gd name="T25" fmla="*/ 24 h 184"/>
                  <a:gd name="T26" fmla="*/ 141 w 158"/>
                  <a:gd name="T27" fmla="*/ 38 h 184"/>
                  <a:gd name="T28" fmla="*/ 147 w 158"/>
                  <a:gd name="T29" fmla="*/ 55 h 184"/>
                  <a:gd name="T30" fmla="*/ 154 w 158"/>
                  <a:gd name="T31" fmla="*/ 70 h 184"/>
                  <a:gd name="T32" fmla="*/ 158 w 158"/>
                  <a:gd name="T33" fmla="*/ 90 h 184"/>
                  <a:gd name="T34" fmla="*/ 158 w 158"/>
                  <a:gd name="T35" fmla="*/ 110 h 184"/>
                  <a:gd name="T36" fmla="*/ 150 w 158"/>
                  <a:gd name="T37" fmla="*/ 127 h 184"/>
                  <a:gd name="T38" fmla="*/ 141 w 158"/>
                  <a:gd name="T39" fmla="*/ 144 h 184"/>
                  <a:gd name="T40" fmla="*/ 130 w 158"/>
                  <a:gd name="T41" fmla="*/ 156 h 184"/>
                  <a:gd name="T42" fmla="*/ 118 w 158"/>
                  <a:gd name="T43" fmla="*/ 167 h 184"/>
                  <a:gd name="T44" fmla="*/ 101 w 158"/>
                  <a:gd name="T45" fmla="*/ 177 h 184"/>
                  <a:gd name="T46" fmla="*/ 84 w 158"/>
                  <a:gd name="T47" fmla="*/ 184 h 184"/>
                  <a:gd name="T48" fmla="*/ 64 w 158"/>
                  <a:gd name="T49" fmla="*/ 184 h 184"/>
                  <a:gd name="T50" fmla="*/ 45 w 158"/>
                  <a:gd name="T51" fmla="*/ 184 h 184"/>
                  <a:gd name="T52" fmla="*/ 28 w 158"/>
                  <a:gd name="T53" fmla="*/ 177 h 184"/>
                  <a:gd name="T54" fmla="*/ 10 w 158"/>
                  <a:gd name="T55" fmla="*/ 167 h 184"/>
                  <a:gd name="T56" fmla="*/ 5 w 158"/>
                  <a:gd name="T57" fmla="*/ 164 h 184"/>
                  <a:gd name="T58" fmla="*/ 5 w 158"/>
                  <a:gd name="T59" fmla="*/ 160 h 184"/>
                  <a:gd name="T60" fmla="*/ 0 w 158"/>
                  <a:gd name="T61" fmla="*/ 160 h 184"/>
                  <a:gd name="T62" fmla="*/ 0 w 158"/>
                  <a:gd name="T63" fmla="*/ 156 h 184"/>
                  <a:gd name="T64" fmla="*/ 10 w 158"/>
                  <a:gd name="T65" fmla="*/ 167 h 184"/>
                  <a:gd name="T66" fmla="*/ 28 w 158"/>
                  <a:gd name="T67" fmla="*/ 174 h 184"/>
                  <a:gd name="T68" fmla="*/ 45 w 158"/>
                  <a:gd name="T69" fmla="*/ 179 h 184"/>
                  <a:gd name="T70" fmla="*/ 64 w 158"/>
                  <a:gd name="T71" fmla="*/ 184 h 184"/>
                  <a:gd name="T72" fmla="*/ 80 w 158"/>
                  <a:gd name="T73" fmla="*/ 179 h 184"/>
                  <a:gd name="T74" fmla="*/ 101 w 158"/>
                  <a:gd name="T75" fmla="*/ 174 h 184"/>
                  <a:gd name="T76" fmla="*/ 114 w 158"/>
                  <a:gd name="T77" fmla="*/ 167 h 184"/>
                  <a:gd name="T78" fmla="*/ 127 w 158"/>
                  <a:gd name="T79" fmla="*/ 156 h 184"/>
                  <a:gd name="T80" fmla="*/ 141 w 158"/>
                  <a:gd name="T81" fmla="*/ 141 h 184"/>
                  <a:gd name="T82" fmla="*/ 147 w 158"/>
                  <a:gd name="T83" fmla="*/ 127 h 184"/>
                  <a:gd name="T84" fmla="*/ 154 w 158"/>
                  <a:gd name="T85" fmla="*/ 110 h 184"/>
                  <a:gd name="T86" fmla="*/ 158 w 158"/>
                  <a:gd name="T87" fmla="*/ 9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8" h="184">
                    <a:moveTo>
                      <a:pt x="158" y="90"/>
                    </a:moveTo>
                    <a:lnTo>
                      <a:pt x="158" y="70"/>
                    </a:lnTo>
                    <a:lnTo>
                      <a:pt x="150" y="55"/>
                    </a:lnTo>
                    <a:lnTo>
                      <a:pt x="141" y="38"/>
                    </a:lnTo>
                    <a:lnTo>
                      <a:pt x="130" y="24"/>
                    </a:lnTo>
                    <a:lnTo>
                      <a:pt x="118" y="10"/>
                    </a:lnTo>
                    <a:lnTo>
                      <a:pt x="101" y="5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101" y="5"/>
                    </a:lnTo>
                    <a:lnTo>
                      <a:pt x="114" y="15"/>
                    </a:lnTo>
                    <a:lnTo>
                      <a:pt x="127" y="24"/>
                    </a:lnTo>
                    <a:lnTo>
                      <a:pt x="141" y="38"/>
                    </a:lnTo>
                    <a:lnTo>
                      <a:pt x="147" y="55"/>
                    </a:lnTo>
                    <a:lnTo>
                      <a:pt x="154" y="70"/>
                    </a:lnTo>
                    <a:lnTo>
                      <a:pt x="158" y="90"/>
                    </a:lnTo>
                    <a:lnTo>
                      <a:pt x="158" y="110"/>
                    </a:lnTo>
                    <a:lnTo>
                      <a:pt x="150" y="127"/>
                    </a:lnTo>
                    <a:lnTo>
                      <a:pt x="141" y="144"/>
                    </a:lnTo>
                    <a:lnTo>
                      <a:pt x="130" y="156"/>
                    </a:lnTo>
                    <a:lnTo>
                      <a:pt x="118" y="167"/>
                    </a:lnTo>
                    <a:lnTo>
                      <a:pt x="101" y="177"/>
                    </a:lnTo>
                    <a:lnTo>
                      <a:pt x="84" y="184"/>
                    </a:lnTo>
                    <a:lnTo>
                      <a:pt x="64" y="184"/>
                    </a:lnTo>
                    <a:lnTo>
                      <a:pt x="45" y="184"/>
                    </a:lnTo>
                    <a:lnTo>
                      <a:pt x="28" y="177"/>
                    </a:lnTo>
                    <a:lnTo>
                      <a:pt x="10" y="167"/>
                    </a:lnTo>
                    <a:lnTo>
                      <a:pt x="5" y="164"/>
                    </a:lnTo>
                    <a:lnTo>
                      <a:pt x="5" y="160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10" y="167"/>
                    </a:lnTo>
                    <a:lnTo>
                      <a:pt x="28" y="174"/>
                    </a:lnTo>
                    <a:lnTo>
                      <a:pt x="45" y="179"/>
                    </a:lnTo>
                    <a:lnTo>
                      <a:pt x="64" y="184"/>
                    </a:lnTo>
                    <a:lnTo>
                      <a:pt x="80" y="179"/>
                    </a:lnTo>
                    <a:lnTo>
                      <a:pt x="101" y="174"/>
                    </a:lnTo>
                    <a:lnTo>
                      <a:pt x="114" y="167"/>
                    </a:lnTo>
                    <a:lnTo>
                      <a:pt x="127" y="156"/>
                    </a:lnTo>
                    <a:lnTo>
                      <a:pt x="141" y="141"/>
                    </a:lnTo>
                    <a:lnTo>
                      <a:pt x="147" y="127"/>
                    </a:lnTo>
                    <a:lnTo>
                      <a:pt x="154" y="110"/>
                    </a:lnTo>
                    <a:lnTo>
                      <a:pt x="158" y="90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1" name="Freeform 1953">
                <a:extLst>
                  <a:ext uri="{FF2B5EF4-FFF2-40B4-BE49-F238E27FC236}">
                    <a16:creationId xmlns:a16="http://schemas.microsoft.com/office/drawing/2014/main" id="{C3BCB103-4E9E-4BC7-9DEF-63938255A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0"/>
                <a:ext cx="53" cy="62"/>
              </a:xfrm>
              <a:custGeom>
                <a:avLst/>
                <a:gdLst>
                  <a:gd name="T0" fmla="*/ 160 w 160"/>
                  <a:gd name="T1" fmla="*/ 90 h 184"/>
                  <a:gd name="T2" fmla="*/ 157 w 160"/>
                  <a:gd name="T3" fmla="*/ 70 h 184"/>
                  <a:gd name="T4" fmla="*/ 151 w 160"/>
                  <a:gd name="T5" fmla="*/ 55 h 184"/>
                  <a:gd name="T6" fmla="*/ 143 w 160"/>
                  <a:gd name="T7" fmla="*/ 38 h 184"/>
                  <a:gd name="T8" fmla="*/ 130 w 160"/>
                  <a:gd name="T9" fmla="*/ 24 h 184"/>
                  <a:gd name="T10" fmla="*/ 117 w 160"/>
                  <a:gd name="T11" fmla="*/ 15 h 184"/>
                  <a:gd name="T12" fmla="*/ 103 w 160"/>
                  <a:gd name="T13" fmla="*/ 5 h 184"/>
                  <a:gd name="T14" fmla="*/ 83 w 160"/>
                  <a:gd name="T15" fmla="*/ 0 h 184"/>
                  <a:gd name="T16" fmla="*/ 80 w 160"/>
                  <a:gd name="T17" fmla="*/ 0 h 184"/>
                  <a:gd name="T18" fmla="*/ 78 w 160"/>
                  <a:gd name="T19" fmla="*/ 0 h 184"/>
                  <a:gd name="T20" fmla="*/ 83 w 160"/>
                  <a:gd name="T21" fmla="*/ 0 h 184"/>
                  <a:gd name="T22" fmla="*/ 101 w 160"/>
                  <a:gd name="T23" fmla="*/ 7 h 184"/>
                  <a:gd name="T24" fmla="*/ 117 w 160"/>
                  <a:gd name="T25" fmla="*/ 15 h 184"/>
                  <a:gd name="T26" fmla="*/ 130 w 160"/>
                  <a:gd name="T27" fmla="*/ 28 h 184"/>
                  <a:gd name="T28" fmla="*/ 140 w 160"/>
                  <a:gd name="T29" fmla="*/ 40 h 184"/>
                  <a:gd name="T30" fmla="*/ 151 w 160"/>
                  <a:gd name="T31" fmla="*/ 55 h 184"/>
                  <a:gd name="T32" fmla="*/ 153 w 160"/>
                  <a:gd name="T33" fmla="*/ 70 h 184"/>
                  <a:gd name="T34" fmla="*/ 157 w 160"/>
                  <a:gd name="T35" fmla="*/ 90 h 184"/>
                  <a:gd name="T36" fmla="*/ 160 w 160"/>
                  <a:gd name="T37" fmla="*/ 90 h 184"/>
                  <a:gd name="T38" fmla="*/ 157 w 160"/>
                  <a:gd name="T39" fmla="*/ 110 h 184"/>
                  <a:gd name="T40" fmla="*/ 151 w 160"/>
                  <a:gd name="T41" fmla="*/ 127 h 184"/>
                  <a:gd name="T42" fmla="*/ 143 w 160"/>
                  <a:gd name="T43" fmla="*/ 141 h 184"/>
                  <a:gd name="T44" fmla="*/ 130 w 160"/>
                  <a:gd name="T45" fmla="*/ 156 h 184"/>
                  <a:gd name="T46" fmla="*/ 117 w 160"/>
                  <a:gd name="T47" fmla="*/ 167 h 184"/>
                  <a:gd name="T48" fmla="*/ 103 w 160"/>
                  <a:gd name="T49" fmla="*/ 174 h 184"/>
                  <a:gd name="T50" fmla="*/ 83 w 160"/>
                  <a:gd name="T51" fmla="*/ 179 h 184"/>
                  <a:gd name="T52" fmla="*/ 67 w 160"/>
                  <a:gd name="T53" fmla="*/ 184 h 184"/>
                  <a:gd name="T54" fmla="*/ 48 w 160"/>
                  <a:gd name="T55" fmla="*/ 179 h 184"/>
                  <a:gd name="T56" fmla="*/ 31 w 160"/>
                  <a:gd name="T57" fmla="*/ 174 h 184"/>
                  <a:gd name="T58" fmla="*/ 14 w 160"/>
                  <a:gd name="T59" fmla="*/ 167 h 184"/>
                  <a:gd name="T60" fmla="*/ 4 w 160"/>
                  <a:gd name="T61" fmla="*/ 156 h 184"/>
                  <a:gd name="T62" fmla="*/ 4 w 160"/>
                  <a:gd name="T63" fmla="*/ 154 h 184"/>
                  <a:gd name="T64" fmla="*/ 0 w 160"/>
                  <a:gd name="T65" fmla="*/ 154 h 184"/>
                  <a:gd name="T66" fmla="*/ 0 w 160"/>
                  <a:gd name="T67" fmla="*/ 150 h 184"/>
                  <a:gd name="T68" fmla="*/ 4 w 160"/>
                  <a:gd name="T69" fmla="*/ 154 h 184"/>
                  <a:gd name="T70" fmla="*/ 17 w 160"/>
                  <a:gd name="T71" fmla="*/ 164 h 184"/>
                  <a:gd name="T72" fmla="*/ 31 w 160"/>
                  <a:gd name="T73" fmla="*/ 174 h 184"/>
                  <a:gd name="T74" fmla="*/ 48 w 160"/>
                  <a:gd name="T75" fmla="*/ 179 h 184"/>
                  <a:gd name="T76" fmla="*/ 67 w 160"/>
                  <a:gd name="T77" fmla="*/ 179 h 184"/>
                  <a:gd name="T78" fmla="*/ 83 w 160"/>
                  <a:gd name="T79" fmla="*/ 179 h 184"/>
                  <a:gd name="T80" fmla="*/ 101 w 160"/>
                  <a:gd name="T81" fmla="*/ 174 h 184"/>
                  <a:gd name="T82" fmla="*/ 117 w 160"/>
                  <a:gd name="T83" fmla="*/ 164 h 184"/>
                  <a:gd name="T84" fmla="*/ 130 w 160"/>
                  <a:gd name="T85" fmla="*/ 154 h 184"/>
                  <a:gd name="T86" fmla="*/ 140 w 160"/>
                  <a:gd name="T87" fmla="*/ 141 h 184"/>
                  <a:gd name="T88" fmla="*/ 151 w 160"/>
                  <a:gd name="T89" fmla="*/ 124 h 184"/>
                  <a:gd name="T90" fmla="*/ 153 w 160"/>
                  <a:gd name="T91" fmla="*/ 107 h 184"/>
                  <a:gd name="T92" fmla="*/ 157 w 160"/>
                  <a:gd name="T93" fmla="*/ 90 h 184"/>
                  <a:gd name="T94" fmla="*/ 160 w 160"/>
                  <a:gd name="T95" fmla="*/ 9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" h="184">
                    <a:moveTo>
                      <a:pt x="160" y="90"/>
                    </a:moveTo>
                    <a:lnTo>
                      <a:pt x="157" y="70"/>
                    </a:lnTo>
                    <a:lnTo>
                      <a:pt x="151" y="55"/>
                    </a:lnTo>
                    <a:lnTo>
                      <a:pt x="143" y="38"/>
                    </a:lnTo>
                    <a:lnTo>
                      <a:pt x="130" y="24"/>
                    </a:lnTo>
                    <a:lnTo>
                      <a:pt x="117" y="15"/>
                    </a:lnTo>
                    <a:lnTo>
                      <a:pt x="103" y="5"/>
                    </a:lnTo>
                    <a:lnTo>
                      <a:pt x="83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83" y="0"/>
                    </a:lnTo>
                    <a:lnTo>
                      <a:pt x="101" y="7"/>
                    </a:lnTo>
                    <a:lnTo>
                      <a:pt x="117" y="15"/>
                    </a:lnTo>
                    <a:lnTo>
                      <a:pt x="130" y="28"/>
                    </a:lnTo>
                    <a:lnTo>
                      <a:pt x="140" y="40"/>
                    </a:lnTo>
                    <a:lnTo>
                      <a:pt x="151" y="55"/>
                    </a:lnTo>
                    <a:lnTo>
                      <a:pt x="153" y="70"/>
                    </a:lnTo>
                    <a:lnTo>
                      <a:pt x="157" y="90"/>
                    </a:lnTo>
                    <a:lnTo>
                      <a:pt x="160" y="90"/>
                    </a:lnTo>
                    <a:lnTo>
                      <a:pt x="157" y="110"/>
                    </a:lnTo>
                    <a:lnTo>
                      <a:pt x="151" y="127"/>
                    </a:lnTo>
                    <a:lnTo>
                      <a:pt x="143" y="141"/>
                    </a:lnTo>
                    <a:lnTo>
                      <a:pt x="130" y="156"/>
                    </a:lnTo>
                    <a:lnTo>
                      <a:pt x="117" y="167"/>
                    </a:lnTo>
                    <a:lnTo>
                      <a:pt x="103" y="174"/>
                    </a:lnTo>
                    <a:lnTo>
                      <a:pt x="83" y="179"/>
                    </a:lnTo>
                    <a:lnTo>
                      <a:pt x="67" y="184"/>
                    </a:lnTo>
                    <a:lnTo>
                      <a:pt x="48" y="179"/>
                    </a:lnTo>
                    <a:lnTo>
                      <a:pt x="31" y="174"/>
                    </a:lnTo>
                    <a:lnTo>
                      <a:pt x="14" y="167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0" y="154"/>
                    </a:lnTo>
                    <a:lnTo>
                      <a:pt x="0" y="150"/>
                    </a:lnTo>
                    <a:lnTo>
                      <a:pt x="4" y="154"/>
                    </a:lnTo>
                    <a:lnTo>
                      <a:pt x="17" y="164"/>
                    </a:lnTo>
                    <a:lnTo>
                      <a:pt x="31" y="174"/>
                    </a:lnTo>
                    <a:lnTo>
                      <a:pt x="48" y="179"/>
                    </a:lnTo>
                    <a:lnTo>
                      <a:pt x="67" y="179"/>
                    </a:lnTo>
                    <a:lnTo>
                      <a:pt x="83" y="179"/>
                    </a:lnTo>
                    <a:lnTo>
                      <a:pt x="101" y="174"/>
                    </a:lnTo>
                    <a:lnTo>
                      <a:pt x="117" y="164"/>
                    </a:lnTo>
                    <a:lnTo>
                      <a:pt x="130" y="154"/>
                    </a:lnTo>
                    <a:lnTo>
                      <a:pt x="140" y="141"/>
                    </a:lnTo>
                    <a:lnTo>
                      <a:pt x="151" y="124"/>
                    </a:lnTo>
                    <a:lnTo>
                      <a:pt x="153" y="107"/>
                    </a:lnTo>
                    <a:lnTo>
                      <a:pt x="157" y="90"/>
                    </a:lnTo>
                    <a:lnTo>
                      <a:pt x="160" y="90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2" name="Freeform 1954">
                <a:extLst>
                  <a:ext uri="{FF2B5EF4-FFF2-40B4-BE49-F238E27FC236}">
                    <a16:creationId xmlns:a16="http://schemas.microsoft.com/office/drawing/2014/main" id="{5485DB0E-68F6-4AFA-9115-A026C97D4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201"/>
                <a:ext cx="54" cy="59"/>
              </a:xfrm>
              <a:custGeom>
                <a:avLst/>
                <a:gdLst>
                  <a:gd name="T0" fmla="*/ 160 w 160"/>
                  <a:gd name="T1" fmla="*/ 90 h 179"/>
                  <a:gd name="T2" fmla="*/ 156 w 160"/>
                  <a:gd name="T3" fmla="*/ 70 h 179"/>
                  <a:gd name="T4" fmla="*/ 153 w 160"/>
                  <a:gd name="T5" fmla="*/ 54 h 179"/>
                  <a:gd name="T6" fmla="*/ 143 w 160"/>
                  <a:gd name="T7" fmla="*/ 40 h 179"/>
                  <a:gd name="T8" fmla="*/ 133 w 160"/>
                  <a:gd name="T9" fmla="*/ 27 h 179"/>
                  <a:gd name="T10" fmla="*/ 120 w 160"/>
                  <a:gd name="T11" fmla="*/ 14 h 179"/>
                  <a:gd name="T12" fmla="*/ 103 w 160"/>
                  <a:gd name="T13" fmla="*/ 7 h 179"/>
                  <a:gd name="T14" fmla="*/ 86 w 160"/>
                  <a:gd name="T15" fmla="*/ 0 h 179"/>
                  <a:gd name="T16" fmla="*/ 80 w 160"/>
                  <a:gd name="T17" fmla="*/ 0 h 179"/>
                  <a:gd name="T18" fmla="*/ 76 w 160"/>
                  <a:gd name="T19" fmla="*/ 0 h 179"/>
                  <a:gd name="T20" fmla="*/ 73 w 160"/>
                  <a:gd name="T21" fmla="*/ 0 h 179"/>
                  <a:gd name="T22" fmla="*/ 73 w 160"/>
                  <a:gd name="T23" fmla="*/ 4 h 179"/>
                  <a:gd name="T24" fmla="*/ 86 w 160"/>
                  <a:gd name="T25" fmla="*/ 4 h 179"/>
                  <a:gd name="T26" fmla="*/ 103 w 160"/>
                  <a:gd name="T27" fmla="*/ 7 h 179"/>
                  <a:gd name="T28" fmla="*/ 120 w 160"/>
                  <a:gd name="T29" fmla="*/ 17 h 179"/>
                  <a:gd name="T30" fmla="*/ 133 w 160"/>
                  <a:gd name="T31" fmla="*/ 27 h 179"/>
                  <a:gd name="T32" fmla="*/ 143 w 160"/>
                  <a:gd name="T33" fmla="*/ 40 h 179"/>
                  <a:gd name="T34" fmla="*/ 150 w 160"/>
                  <a:gd name="T35" fmla="*/ 57 h 179"/>
                  <a:gd name="T36" fmla="*/ 156 w 160"/>
                  <a:gd name="T37" fmla="*/ 74 h 179"/>
                  <a:gd name="T38" fmla="*/ 156 w 160"/>
                  <a:gd name="T39" fmla="*/ 90 h 179"/>
                  <a:gd name="T40" fmla="*/ 160 w 160"/>
                  <a:gd name="T41" fmla="*/ 90 h 179"/>
                  <a:gd name="T42" fmla="*/ 156 w 160"/>
                  <a:gd name="T43" fmla="*/ 107 h 179"/>
                  <a:gd name="T44" fmla="*/ 153 w 160"/>
                  <a:gd name="T45" fmla="*/ 124 h 179"/>
                  <a:gd name="T46" fmla="*/ 143 w 160"/>
                  <a:gd name="T47" fmla="*/ 140 h 179"/>
                  <a:gd name="T48" fmla="*/ 133 w 160"/>
                  <a:gd name="T49" fmla="*/ 154 h 179"/>
                  <a:gd name="T50" fmla="*/ 120 w 160"/>
                  <a:gd name="T51" fmla="*/ 164 h 179"/>
                  <a:gd name="T52" fmla="*/ 103 w 160"/>
                  <a:gd name="T53" fmla="*/ 173 h 179"/>
                  <a:gd name="T54" fmla="*/ 86 w 160"/>
                  <a:gd name="T55" fmla="*/ 179 h 179"/>
                  <a:gd name="T56" fmla="*/ 70 w 160"/>
                  <a:gd name="T57" fmla="*/ 179 h 179"/>
                  <a:gd name="T58" fmla="*/ 50 w 160"/>
                  <a:gd name="T59" fmla="*/ 179 h 179"/>
                  <a:gd name="T60" fmla="*/ 33 w 160"/>
                  <a:gd name="T61" fmla="*/ 173 h 179"/>
                  <a:gd name="T62" fmla="*/ 21 w 160"/>
                  <a:gd name="T63" fmla="*/ 164 h 179"/>
                  <a:gd name="T64" fmla="*/ 6 w 160"/>
                  <a:gd name="T65" fmla="*/ 154 h 179"/>
                  <a:gd name="T66" fmla="*/ 4 w 160"/>
                  <a:gd name="T67" fmla="*/ 149 h 179"/>
                  <a:gd name="T68" fmla="*/ 0 w 160"/>
                  <a:gd name="T69" fmla="*/ 147 h 179"/>
                  <a:gd name="T70" fmla="*/ 0 w 160"/>
                  <a:gd name="T71" fmla="*/ 144 h 179"/>
                  <a:gd name="T72" fmla="*/ 6 w 160"/>
                  <a:gd name="T73" fmla="*/ 154 h 179"/>
                  <a:gd name="T74" fmla="*/ 21 w 160"/>
                  <a:gd name="T75" fmla="*/ 164 h 179"/>
                  <a:gd name="T76" fmla="*/ 33 w 160"/>
                  <a:gd name="T77" fmla="*/ 170 h 179"/>
                  <a:gd name="T78" fmla="*/ 50 w 160"/>
                  <a:gd name="T79" fmla="*/ 177 h 179"/>
                  <a:gd name="T80" fmla="*/ 70 w 160"/>
                  <a:gd name="T81" fmla="*/ 177 h 179"/>
                  <a:gd name="T82" fmla="*/ 86 w 160"/>
                  <a:gd name="T83" fmla="*/ 177 h 179"/>
                  <a:gd name="T84" fmla="*/ 103 w 160"/>
                  <a:gd name="T85" fmla="*/ 170 h 179"/>
                  <a:gd name="T86" fmla="*/ 120 w 160"/>
                  <a:gd name="T87" fmla="*/ 164 h 179"/>
                  <a:gd name="T88" fmla="*/ 133 w 160"/>
                  <a:gd name="T89" fmla="*/ 154 h 179"/>
                  <a:gd name="T90" fmla="*/ 143 w 160"/>
                  <a:gd name="T91" fmla="*/ 140 h 179"/>
                  <a:gd name="T92" fmla="*/ 150 w 160"/>
                  <a:gd name="T93" fmla="*/ 124 h 179"/>
                  <a:gd name="T94" fmla="*/ 156 w 160"/>
                  <a:gd name="T95" fmla="*/ 107 h 179"/>
                  <a:gd name="T96" fmla="*/ 156 w 160"/>
                  <a:gd name="T97" fmla="*/ 90 h 179"/>
                  <a:gd name="T98" fmla="*/ 160 w 160"/>
                  <a:gd name="T99" fmla="*/ 9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0" h="179">
                    <a:moveTo>
                      <a:pt x="160" y="90"/>
                    </a:moveTo>
                    <a:lnTo>
                      <a:pt x="156" y="70"/>
                    </a:lnTo>
                    <a:lnTo>
                      <a:pt x="153" y="54"/>
                    </a:lnTo>
                    <a:lnTo>
                      <a:pt x="143" y="40"/>
                    </a:lnTo>
                    <a:lnTo>
                      <a:pt x="133" y="27"/>
                    </a:lnTo>
                    <a:lnTo>
                      <a:pt x="120" y="14"/>
                    </a:lnTo>
                    <a:lnTo>
                      <a:pt x="103" y="7"/>
                    </a:lnTo>
                    <a:lnTo>
                      <a:pt x="86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4"/>
                    </a:lnTo>
                    <a:lnTo>
                      <a:pt x="86" y="4"/>
                    </a:lnTo>
                    <a:lnTo>
                      <a:pt x="103" y="7"/>
                    </a:lnTo>
                    <a:lnTo>
                      <a:pt x="120" y="17"/>
                    </a:lnTo>
                    <a:lnTo>
                      <a:pt x="133" y="27"/>
                    </a:lnTo>
                    <a:lnTo>
                      <a:pt x="143" y="40"/>
                    </a:lnTo>
                    <a:lnTo>
                      <a:pt x="150" y="57"/>
                    </a:lnTo>
                    <a:lnTo>
                      <a:pt x="156" y="74"/>
                    </a:lnTo>
                    <a:lnTo>
                      <a:pt x="156" y="90"/>
                    </a:lnTo>
                    <a:lnTo>
                      <a:pt x="160" y="90"/>
                    </a:lnTo>
                    <a:lnTo>
                      <a:pt x="156" y="107"/>
                    </a:lnTo>
                    <a:lnTo>
                      <a:pt x="153" y="124"/>
                    </a:lnTo>
                    <a:lnTo>
                      <a:pt x="143" y="140"/>
                    </a:lnTo>
                    <a:lnTo>
                      <a:pt x="133" y="154"/>
                    </a:lnTo>
                    <a:lnTo>
                      <a:pt x="120" y="164"/>
                    </a:lnTo>
                    <a:lnTo>
                      <a:pt x="103" y="173"/>
                    </a:lnTo>
                    <a:lnTo>
                      <a:pt x="86" y="179"/>
                    </a:lnTo>
                    <a:lnTo>
                      <a:pt x="70" y="179"/>
                    </a:lnTo>
                    <a:lnTo>
                      <a:pt x="50" y="179"/>
                    </a:lnTo>
                    <a:lnTo>
                      <a:pt x="33" y="173"/>
                    </a:lnTo>
                    <a:lnTo>
                      <a:pt x="21" y="164"/>
                    </a:lnTo>
                    <a:lnTo>
                      <a:pt x="6" y="154"/>
                    </a:lnTo>
                    <a:lnTo>
                      <a:pt x="4" y="149"/>
                    </a:lnTo>
                    <a:lnTo>
                      <a:pt x="0" y="147"/>
                    </a:lnTo>
                    <a:lnTo>
                      <a:pt x="0" y="144"/>
                    </a:lnTo>
                    <a:lnTo>
                      <a:pt x="6" y="154"/>
                    </a:lnTo>
                    <a:lnTo>
                      <a:pt x="21" y="164"/>
                    </a:lnTo>
                    <a:lnTo>
                      <a:pt x="33" y="170"/>
                    </a:lnTo>
                    <a:lnTo>
                      <a:pt x="50" y="177"/>
                    </a:lnTo>
                    <a:lnTo>
                      <a:pt x="70" y="177"/>
                    </a:lnTo>
                    <a:lnTo>
                      <a:pt x="86" y="177"/>
                    </a:lnTo>
                    <a:lnTo>
                      <a:pt x="103" y="170"/>
                    </a:lnTo>
                    <a:lnTo>
                      <a:pt x="120" y="164"/>
                    </a:lnTo>
                    <a:lnTo>
                      <a:pt x="133" y="154"/>
                    </a:lnTo>
                    <a:lnTo>
                      <a:pt x="143" y="140"/>
                    </a:lnTo>
                    <a:lnTo>
                      <a:pt x="150" y="124"/>
                    </a:lnTo>
                    <a:lnTo>
                      <a:pt x="156" y="107"/>
                    </a:lnTo>
                    <a:lnTo>
                      <a:pt x="156" y="90"/>
                    </a:lnTo>
                    <a:lnTo>
                      <a:pt x="160" y="90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3" name="Freeform 1955">
                <a:extLst>
                  <a:ext uri="{FF2B5EF4-FFF2-40B4-BE49-F238E27FC236}">
                    <a16:creationId xmlns:a16="http://schemas.microsoft.com/office/drawing/2014/main" id="{CB144F37-BA90-4DA3-954D-27155DC54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02"/>
                <a:ext cx="53" cy="58"/>
              </a:xfrm>
              <a:custGeom>
                <a:avLst/>
                <a:gdLst>
                  <a:gd name="T0" fmla="*/ 160 w 160"/>
                  <a:gd name="T1" fmla="*/ 86 h 172"/>
                  <a:gd name="T2" fmla="*/ 160 w 160"/>
                  <a:gd name="T3" fmla="*/ 70 h 172"/>
                  <a:gd name="T4" fmla="*/ 154 w 160"/>
                  <a:gd name="T5" fmla="*/ 52 h 172"/>
                  <a:gd name="T6" fmla="*/ 147 w 160"/>
                  <a:gd name="T7" fmla="*/ 35 h 172"/>
                  <a:gd name="T8" fmla="*/ 137 w 160"/>
                  <a:gd name="T9" fmla="*/ 23 h 172"/>
                  <a:gd name="T10" fmla="*/ 124 w 160"/>
                  <a:gd name="T11" fmla="*/ 12 h 172"/>
                  <a:gd name="T12" fmla="*/ 107 w 160"/>
                  <a:gd name="T13" fmla="*/ 2 h 172"/>
                  <a:gd name="T14" fmla="*/ 90 w 160"/>
                  <a:gd name="T15" fmla="*/ 0 h 172"/>
                  <a:gd name="T16" fmla="*/ 78 w 160"/>
                  <a:gd name="T17" fmla="*/ 0 h 172"/>
                  <a:gd name="T18" fmla="*/ 74 w 160"/>
                  <a:gd name="T19" fmla="*/ 0 h 172"/>
                  <a:gd name="T20" fmla="*/ 71 w 160"/>
                  <a:gd name="T21" fmla="*/ 0 h 172"/>
                  <a:gd name="T22" fmla="*/ 74 w 160"/>
                  <a:gd name="T23" fmla="*/ 0 h 172"/>
                  <a:gd name="T24" fmla="*/ 90 w 160"/>
                  <a:gd name="T25" fmla="*/ 2 h 172"/>
                  <a:gd name="T26" fmla="*/ 107 w 160"/>
                  <a:gd name="T27" fmla="*/ 6 h 172"/>
                  <a:gd name="T28" fmla="*/ 120 w 160"/>
                  <a:gd name="T29" fmla="*/ 12 h 172"/>
                  <a:gd name="T30" fmla="*/ 134 w 160"/>
                  <a:gd name="T31" fmla="*/ 25 h 172"/>
                  <a:gd name="T32" fmla="*/ 145 w 160"/>
                  <a:gd name="T33" fmla="*/ 35 h 172"/>
                  <a:gd name="T34" fmla="*/ 154 w 160"/>
                  <a:gd name="T35" fmla="*/ 52 h 172"/>
                  <a:gd name="T36" fmla="*/ 157 w 160"/>
                  <a:gd name="T37" fmla="*/ 70 h 172"/>
                  <a:gd name="T38" fmla="*/ 160 w 160"/>
                  <a:gd name="T39" fmla="*/ 86 h 172"/>
                  <a:gd name="T40" fmla="*/ 160 w 160"/>
                  <a:gd name="T41" fmla="*/ 103 h 172"/>
                  <a:gd name="T42" fmla="*/ 154 w 160"/>
                  <a:gd name="T43" fmla="*/ 120 h 172"/>
                  <a:gd name="T44" fmla="*/ 147 w 160"/>
                  <a:gd name="T45" fmla="*/ 136 h 172"/>
                  <a:gd name="T46" fmla="*/ 137 w 160"/>
                  <a:gd name="T47" fmla="*/ 149 h 172"/>
                  <a:gd name="T48" fmla="*/ 124 w 160"/>
                  <a:gd name="T49" fmla="*/ 160 h 172"/>
                  <a:gd name="T50" fmla="*/ 107 w 160"/>
                  <a:gd name="T51" fmla="*/ 166 h 172"/>
                  <a:gd name="T52" fmla="*/ 90 w 160"/>
                  <a:gd name="T53" fmla="*/ 172 h 172"/>
                  <a:gd name="T54" fmla="*/ 74 w 160"/>
                  <a:gd name="T55" fmla="*/ 172 h 172"/>
                  <a:gd name="T56" fmla="*/ 55 w 160"/>
                  <a:gd name="T57" fmla="*/ 172 h 172"/>
                  <a:gd name="T58" fmla="*/ 38 w 160"/>
                  <a:gd name="T59" fmla="*/ 166 h 172"/>
                  <a:gd name="T60" fmla="*/ 25 w 160"/>
                  <a:gd name="T61" fmla="*/ 160 h 172"/>
                  <a:gd name="T62" fmla="*/ 10 w 160"/>
                  <a:gd name="T63" fmla="*/ 149 h 172"/>
                  <a:gd name="T64" fmla="*/ 4 w 160"/>
                  <a:gd name="T65" fmla="*/ 139 h 172"/>
                  <a:gd name="T66" fmla="*/ 4 w 160"/>
                  <a:gd name="T67" fmla="*/ 136 h 172"/>
                  <a:gd name="T68" fmla="*/ 0 w 160"/>
                  <a:gd name="T69" fmla="*/ 136 h 172"/>
                  <a:gd name="T70" fmla="*/ 10 w 160"/>
                  <a:gd name="T71" fmla="*/ 145 h 172"/>
                  <a:gd name="T72" fmla="*/ 25 w 160"/>
                  <a:gd name="T73" fmla="*/ 155 h 172"/>
                  <a:gd name="T74" fmla="*/ 40 w 160"/>
                  <a:gd name="T75" fmla="*/ 166 h 172"/>
                  <a:gd name="T76" fmla="*/ 57 w 160"/>
                  <a:gd name="T77" fmla="*/ 170 h 172"/>
                  <a:gd name="T78" fmla="*/ 74 w 160"/>
                  <a:gd name="T79" fmla="*/ 172 h 172"/>
                  <a:gd name="T80" fmla="*/ 90 w 160"/>
                  <a:gd name="T81" fmla="*/ 170 h 172"/>
                  <a:gd name="T82" fmla="*/ 107 w 160"/>
                  <a:gd name="T83" fmla="*/ 166 h 172"/>
                  <a:gd name="T84" fmla="*/ 120 w 160"/>
                  <a:gd name="T85" fmla="*/ 155 h 172"/>
                  <a:gd name="T86" fmla="*/ 134 w 160"/>
                  <a:gd name="T87" fmla="*/ 145 h 172"/>
                  <a:gd name="T88" fmla="*/ 145 w 160"/>
                  <a:gd name="T89" fmla="*/ 132 h 172"/>
                  <a:gd name="T90" fmla="*/ 154 w 160"/>
                  <a:gd name="T91" fmla="*/ 120 h 172"/>
                  <a:gd name="T92" fmla="*/ 157 w 160"/>
                  <a:gd name="T93" fmla="*/ 103 h 172"/>
                  <a:gd name="T94" fmla="*/ 160 w 160"/>
                  <a:gd name="T9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" h="172">
                    <a:moveTo>
                      <a:pt x="160" y="86"/>
                    </a:moveTo>
                    <a:lnTo>
                      <a:pt x="160" y="70"/>
                    </a:lnTo>
                    <a:lnTo>
                      <a:pt x="154" y="52"/>
                    </a:lnTo>
                    <a:lnTo>
                      <a:pt x="147" y="35"/>
                    </a:lnTo>
                    <a:lnTo>
                      <a:pt x="137" y="23"/>
                    </a:lnTo>
                    <a:lnTo>
                      <a:pt x="124" y="12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8" y="0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90" y="2"/>
                    </a:lnTo>
                    <a:lnTo>
                      <a:pt x="107" y="6"/>
                    </a:lnTo>
                    <a:lnTo>
                      <a:pt x="120" y="12"/>
                    </a:lnTo>
                    <a:lnTo>
                      <a:pt x="134" y="25"/>
                    </a:lnTo>
                    <a:lnTo>
                      <a:pt x="145" y="35"/>
                    </a:lnTo>
                    <a:lnTo>
                      <a:pt x="154" y="52"/>
                    </a:lnTo>
                    <a:lnTo>
                      <a:pt x="157" y="70"/>
                    </a:lnTo>
                    <a:lnTo>
                      <a:pt x="160" y="86"/>
                    </a:lnTo>
                    <a:lnTo>
                      <a:pt x="160" y="103"/>
                    </a:lnTo>
                    <a:lnTo>
                      <a:pt x="154" y="120"/>
                    </a:lnTo>
                    <a:lnTo>
                      <a:pt x="147" y="136"/>
                    </a:lnTo>
                    <a:lnTo>
                      <a:pt x="137" y="149"/>
                    </a:lnTo>
                    <a:lnTo>
                      <a:pt x="124" y="160"/>
                    </a:lnTo>
                    <a:lnTo>
                      <a:pt x="107" y="166"/>
                    </a:lnTo>
                    <a:lnTo>
                      <a:pt x="90" y="172"/>
                    </a:lnTo>
                    <a:lnTo>
                      <a:pt x="74" y="172"/>
                    </a:lnTo>
                    <a:lnTo>
                      <a:pt x="55" y="172"/>
                    </a:lnTo>
                    <a:lnTo>
                      <a:pt x="38" y="166"/>
                    </a:lnTo>
                    <a:lnTo>
                      <a:pt x="25" y="160"/>
                    </a:lnTo>
                    <a:lnTo>
                      <a:pt x="10" y="149"/>
                    </a:lnTo>
                    <a:lnTo>
                      <a:pt x="4" y="139"/>
                    </a:lnTo>
                    <a:lnTo>
                      <a:pt x="4" y="136"/>
                    </a:lnTo>
                    <a:lnTo>
                      <a:pt x="0" y="136"/>
                    </a:lnTo>
                    <a:lnTo>
                      <a:pt x="10" y="145"/>
                    </a:lnTo>
                    <a:lnTo>
                      <a:pt x="25" y="155"/>
                    </a:lnTo>
                    <a:lnTo>
                      <a:pt x="40" y="166"/>
                    </a:lnTo>
                    <a:lnTo>
                      <a:pt x="57" y="170"/>
                    </a:lnTo>
                    <a:lnTo>
                      <a:pt x="74" y="172"/>
                    </a:lnTo>
                    <a:lnTo>
                      <a:pt x="90" y="170"/>
                    </a:lnTo>
                    <a:lnTo>
                      <a:pt x="107" y="166"/>
                    </a:lnTo>
                    <a:lnTo>
                      <a:pt x="120" y="155"/>
                    </a:lnTo>
                    <a:lnTo>
                      <a:pt x="134" y="145"/>
                    </a:lnTo>
                    <a:lnTo>
                      <a:pt x="145" y="132"/>
                    </a:lnTo>
                    <a:lnTo>
                      <a:pt x="154" y="120"/>
                    </a:lnTo>
                    <a:lnTo>
                      <a:pt x="157" y="103"/>
                    </a:lnTo>
                    <a:lnTo>
                      <a:pt x="160" y="86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4" name="Freeform 1956">
                <a:extLst>
                  <a:ext uri="{FF2B5EF4-FFF2-40B4-BE49-F238E27FC236}">
                    <a16:creationId xmlns:a16="http://schemas.microsoft.com/office/drawing/2014/main" id="{245070C7-038D-4926-8B77-D90262D2F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02"/>
                <a:ext cx="53" cy="58"/>
              </a:xfrm>
              <a:custGeom>
                <a:avLst/>
                <a:gdLst>
                  <a:gd name="T0" fmla="*/ 160 w 160"/>
                  <a:gd name="T1" fmla="*/ 86 h 172"/>
                  <a:gd name="T2" fmla="*/ 157 w 160"/>
                  <a:gd name="T3" fmla="*/ 70 h 172"/>
                  <a:gd name="T4" fmla="*/ 154 w 160"/>
                  <a:gd name="T5" fmla="*/ 52 h 172"/>
                  <a:gd name="T6" fmla="*/ 145 w 160"/>
                  <a:gd name="T7" fmla="*/ 35 h 172"/>
                  <a:gd name="T8" fmla="*/ 134 w 160"/>
                  <a:gd name="T9" fmla="*/ 25 h 172"/>
                  <a:gd name="T10" fmla="*/ 120 w 160"/>
                  <a:gd name="T11" fmla="*/ 12 h 172"/>
                  <a:gd name="T12" fmla="*/ 107 w 160"/>
                  <a:gd name="T13" fmla="*/ 6 h 172"/>
                  <a:gd name="T14" fmla="*/ 90 w 160"/>
                  <a:gd name="T15" fmla="*/ 2 h 172"/>
                  <a:gd name="T16" fmla="*/ 74 w 160"/>
                  <a:gd name="T17" fmla="*/ 0 h 172"/>
                  <a:gd name="T18" fmla="*/ 71 w 160"/>
                  <a:gd name="T19" fmla="*/ 0 h 172"/>
                  <a:gd name="T20" fmla="*/ 67 w 160"/>
                  <a:gd name="T21" fmla="*/ 0 h 172"/>
                  <a:gd name="T22" fmla="*/ 65 w 160"/>
                  <a:gd name="T23" fmla="*/ 2 h 172"/>
                  <a:gd name="T24" fmla="*/ 60 w 160"/>
                  <a:gd name="T25" fmla="*/ 2 h 172"/>
                  <a:gd name="T26" fmla="*/ 74 w 160"/>
                  <a:gd name="T27" fmla="*/ 2 h 172"/>
                  <a:gd name="T28" fmla="*/ 90 w 160"/>
                  <a:gd name="T29" fmla="*/ 2 h 172"/>
                  <a:gd name="T30" fmla="*/ 107 w 160"/>
                  <a:gd name="T31" fmla="*/ 10 h 172"/>
                  <a:gd name="T32" fmla="*/ 120 w 160"/>
                  <a:gd name="T33" fmla="*/ 16 h 172"/>
                  <a:gd name="T34" fmla="*/ 134 w 160"/>
                  <a:gd name="T35" fmla="*/ 25 h 172"/>
                  <a:gd name="T36" fmla="*/ 145 w 160"/>
                  <a:gd name="T37" fmla="*/ 40 h 172"/>
                  <a:gd name="T38" fmla="*/ 151 w 160"/>
                  <a:gd name="T39" fmla="*/ 52 h 172"/>
                  <a:gd name="T40" fmla="*/ 157 w 160"/>
                  <a:gd name="T41" fmla="*/ 70 h 172"/>
                  <a:gd name="T42" fmla="*/ 157 w 160"/>
                  <a:gd name="T43" fmla="*/ 86 h 172"/>
                  <a:gd name="T44" fmla="*/ 160 w 160"/>
                  <a:gd name="T45" fmla="*/ 86 h 172"/>
                  <a:gd name="T46" fmla="*/ 157 w 160"/>
                  <a:gd name="T47" fmla="*/ 103 h 172"/>
                  <a:gd name="T48" fmla="*/ 154 w 160"/>
                  <a:gd name="T49" fmla="*/ 120 h 172"/>
                  <a:gd name="T50" fmla="*/ 145 w 160"/>
                  <a:gd name="T51" fmla="*/ 132 h 172"/>
                  <a:gd name="T52" fmla="*/ 134 w 160"/>
                  <a:gd name="T53" fmla="*/ 145 h 172"/>
                  <a:gd name="T54" fmla="*/ 120 w 160"/>
                  <a:gd name="T55" fmla="*/ 155 h 172"/>
                  <a:gd name="T56" fmla="*/ 107 w 160"/>
                  <a:gd name="T57" fmla="*/ 166 h 172"/>
                  <a:gd name="T58" fmla="*/ 90 w 160"/>
                  <a:gd name="T59" fmla="*/ 170 h 172"/>
                  <a:gd name="T60" fmla="*/ 74 w 160"/>
                  <a:gd name="T61" fmla="*/ 172 h 172"/>
                  <a:gd name="T62" fmla="*/ 57 w 160"/>
                  <a:gd name="T63" fmla="*/ 170 h 172"/>
                  <a:gd name="T64" fmla="*/ 40 w 160"/>
                  <a:gd name="T65" fmla="*/ 166 h 172"/>
                  <a:gd name="T66" fmla="*/ 25 w 160"/>
                  <a:gd name="T67" fmla="*/ 155 h 172"/>
                  <a:gd name="T68" fmla="*/ 10 w 160"/>
                  <a:gd name="T69" fmla="*/ 145 h 172"/>
                  <a:gd name="T70" fmla="*/ 0 w 160"/>
                  <a:gd name="T71" fmla="*/ 136 h 172"/>
                  <a:gd name="T72" fmla="*/ 0 w 160"/>
                  <a:gd name="T73" fmla="*/ 132 h 172"/>
                  <a:gd name="T74" fmla="*/ 0 w 160"/>
                  <a:gd name="T75" fmla="*/ 130 h 172"/>
                  <a:gd name="T76" fmla="*/ 0 w 160"/>
                  <a:gd name="T77" fmla="*/ 126 h 172"/>
                  <a:gd name="T78" fmla="*/ 4 w 160"/>
                  <a:gd name="T79" fmla="*/ 132 h 172"/>
                  <a:gd name="T80" fmla="*/ 15 w 160"/>
                  <a:gd name="T81" fmla="*/ 145 h 172"/>
                  <a:gd name="T82" fmla="*/ 27 w 160"/>
                  <a:gd name="T83" fmla="*/ 155 h 172"/>
                  <a:gd name="T84" fmla="*/ 40 w 160"/>
                  <a:gd name="T85" fmla="*/ 162 h 172"/>
                  <a:gd name="T86" fmla="*/ 57 w 160"/>
                  <a:gd name="T87" fmla="*/ 170 h 172"/>
                  <a:gd name="T88" fmla="*/ 74 w 160"/>
                  <a:gd name="T89" fmla="*/ 170 h 172"/>
                  <a:gd name="T90" fmla="*/ 90 w 160"/>
                  <a:gd name="T91" fmla="*/ 170 h 172"/>
                  <a:gd name="T92" fmla="*/ 107 w 160"/>
                  <a:gd name="T93" fmla="*/ 162 h 172"/>
                  <a:gd name="T94" fmla="*/ 120 w 160"/>
                  <a:gd name="T95" fmla="*/ 155 h 172"/>
                  <a:gd name="T96" fmla="*/ 134 w 160"/>
                  <a:gd name="T97" fmla="*/ 145 h 172"/>
                  <a:gd name="T98" fmla="*/ 145 w 160"/>
                  <a:gd name="T99" fmla="*/ 132 h 172"/>
                  <a:gd name="T100" fmla="*/ 151 w 160"/>
                  <a:gd name="T101" fmla="*/ 120 h 172"/>
                  <a:gd name="T102" fmla="*/ 157 w 160"/>
                  <a:gd name="T103" fmla="*/ 103 h 172"/>
                  <a:gd name="T104" fmla="*/ 157 w 160"/>
                  <a:gd name="T105" fmla="*/ 86 h 172"/>
                  <a:gd name="T106" fmla="*/ 160 w 160"/>
                  <a:gd name="T107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" h="172">
                    <a:moveTo>
                      <a:pt x="160" y="86"/>
                    </a:moveTo>
                    <a:lnTo>
                      <a:pt x="157" y="70"/>
                    </a:lnTo>
                    <a:lnTo>
                      <a:pt x="154" y="52"/>
                    </a:lnTo>
                    <a:lnTo>
                      <a:pt x="145" y="35"/>
                    </a:lnTo>
                    <a:lnTo>
                      <a:pt x="134" y="25"/>
                    </a:lnTo>
                    <a:lnTo>
                      <a:pt x="120" y="12"/>
                    </a:lnTo>
                    <a:lnTo>
                      <a:pt x="107" y="6"/>
                    </a:lnTo>
                    <a:lnTo>
                      <a:pt x="90" y="2"/>
                    </a:lnTo>
                    <a:lnTo>
                      <a:pt x="74" y="0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5" y="2"/>
                    </a:lnTo>
                    <a:lnTo>
                      <a:pt x="60" y="2"/>
                    </a:lnTo>
                    <a:lnTo>
                      <a:pt x="74" y="2"/>
                    </a:lnTo>
                    <a:lnTo>
                      <a:pt x="90" y="2"/>
                    </a:lnTo>
                    <a:lnTo>
                      <a:pt x="107" y="10"/>
                    </a:lnTo>
                    <a:lnTo>
                      <a:pt x="120" y="16"/>
                    </a:lnTo>
                    <a:lnTo>
                      <a:pt x="134" y="25"/>
                    </a:lnTo>
                    <a:lnTo>
                      <a:pt x="145" y="40"/>
                    </a:lnTo>
                    <a:lnTo>
                      <a:pt x="151" y="52"/>
                    </a:lnTo>
                    <a:lnTo>
                      <a:pt x="157" y="70"/>
                    </a:lnTo>
                    <a:lnTo>
                      <a:pt x="157" y="86"/>
                    </a:lnTo>
                    <a:lnTo>
                      <a:pt x="160" y="86"/>
                    </a:lnTo>
                    <a:lnTo>
                      <a:pt x="157" y="103"/>
                    </a:lnTo>
                    <a:lnTo>
                      <a:pt x="154" y="120"/>
                    </a:lnTo>
                    <a:lnTo>
                      <a:pt x="145" y="132"/>
                    </a:lnTo>
                    <a:lnTo>
                      <a:pt x="134" y="145"/>
                    </a:lnTo>
                    <a:lnTo>
                      <a:pt x="120" y="155"/>
                    </a:lnTo>
                    <a:lnTo>
                      <a:pt x="107" y="166"/>
                    </a:lnTo>
                    <a:lnTo>
                      <a:pt x="90" y="170"/>
                    </a:lnTo>
                    <a:lnTo>
                      <a:pt x="74" y="172"/>
                    </a:lnTo>
                    <a:lnTo>
                      <a:pt x="57" y="170"/>
                    </a:lnTo>
                    <a:lnTo>
                      <a:pt x="40" y="166"/>
                    </a:lnTo>
                    <a:lnTo>
                      <a:pt x="25" y="155"/>
                    </a:lnTo>
                    <a:lnTo>
                      <a:pt x="10" y="145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6"/>
                    </a:lnTo>
                    <a:lnTo>
                      <a:pt x="4" y="132"/>
                    </a:lnTo>
                    <a:lnTo>
                      <a:pt x="15" y="145"/>
                    </a:lnTo>
                    <a:lnTo>
                      <a:pt x="27" y="155"/>
                    </a:lnTo>
                    <a:lnTo>
                      <a:pt x="40" y="162"/>
                    </a:lnTo>
                    <a:lnTo>
                      <a:pt x="57" y="170"/>
                    </a:lnTo>
                    <a:lnTo>
                      <a:pt x="74" y="170"/>
                    </a:lnTo>
                    <a:lnTo>
                      <a:pt x="90" y="170"/>
                    </a:lnTo>
                    <a:lnTo>
                      <a:pt x="107" y="162"/>
                    </a:lnTo>
                    <a:lnTo>
                      <a:pt x="120" y="155"/>
                    </a:lnTo>
                    <a:lnTo>
                      <a:pt x="134" y="145"/>
                    </a:lnTo>
                    <a:lnTo>
                      <a:pt x="145" y="132"/>
                    </a:lnTo>
                    <a:lnTo>
                      <a:pt x="151" y="120"/>
                    </a:lnTo>
                    <a:lnTo>
                      <a:pt x="157" y="103"/>
                    </a:lnTo>
                    <a:lnTo>
                      <a:pt x="157" y="86"/>
                    </a:lnTo>
                    <a:lnTo>
                      <a:pt x="160" y="86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5" name="Freeform 1957">
                <a:extLst>
                  <a:ext uri="{FF2B5EF4-FFF2-40B4-BE49-F238E27FC236}">
                    <a16:creationId xmlns:a16="http://schemas.microsoft.com/office/drawing/2014/main" id="{60DEAD17-2452-4B6F-B096-C7AA98CB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3"/>
                <a:ext cx="53" cy="56"/>
              </a:xfrm>
              <a:custGeom>
                <a:avLst/>
                <a:gdLst>
                  <a:gd name="T0" fmla="*/ 160 w 160"/>
                  <a:gd name="T1" fmla="*/ 84 h 168"/>
                  <a:gd name="T2" fmla="*/ 160 w 160"/>
                  <a:gd name="T3" fmla="*/ 68 h 168"/>
                  <a:gd name="T4" fmla="*/ 152 w 160"/>
                  <a:gd name="T5" fmla="*/ 50 h 168"/>
                  <a:gd name="T6" fmla="*/ 146 w 160"/>
                  <a:gd name="T7" fmla="*/ 38 h 168"/>
                  <a:gd name="T8" fmla="*/ 137 w 160"/>
                  <a:gd name="T9" fmla="*/ 23 h 168"/>
                  <a:gd name="T10" fmla="*/ 122 w 160"/>
                  <a:gd name="T11" fmla="*/ 14 h 168"/>
                  <a:gd name="T12" fmla="*/ 110 w 160"/>
                  <a:gd name="T13" fmla="*/ 8 h 168"/>
                  <a:gd name="T14" fmla="*/ 93 w 160"/>
                  <a:gd name="T15" fmla="*/ 0 h 168"/>
                  <a:gd name="T16" fmla="*/ 77 w 160"/>
                  <a:gd name="T17" fmla="*/ 0 h 168"/>
                  <a:gd name="T18" fmla="*/ 63 w 160"/>
                  <a:gd name="T19" fmla="*/ 0 h 168"/>
                  <a:gd name="T20" fmla="*/ 59 w 160"/>
                  <a:gd name="T21" fmla="*/ 0 h 168"/>
                  <a:gd name="T22" fmla="*/ 59 w 160"/>
                  <a:gd name="T23" fmla="*/ 4 h 168"/>
                  <a:gd name="T24" fmla="*/ 57 w 160"/>
                  <a:gd name="T25" fmla="*/ 4 h 168"/>
                  <a:gd name="T26" fmla="*/ 59 w 160"/>
                  <a:gd name="T27" fmla="*/ 4 h 168"/>
                  <a:gd name="T28" fmla="*/ 77 w 160"/>
                  <a:gd name="T29" fmla="*/ 0 h 168"/>
                  <a:gd name="T30" fmla="*/ 93 w 160"/>
                  <a:gd name="T31" fmla="*/ 4 h 168"/>
                  <a:gd name="T32" fmla="*/ 106 w 160"/>
                  <a:gd name="T33" fmla="*/ 8 h 168"/>
                  <a:gd name="T34" fmla="*/ 122 w 160"/>
                  <a:gd name="T35" fmla="*/ 14 h 168"/>
                  <a:gd name="T36" fmla="*/ 133 w 160"/>
                  <a:gd name="T37" fmla="*/ 23 h 168"/>
                  <a:gd name="T38" fmla="*/ 143 w 160"/>
                  <a:gd name="T39" fmla="*/ 38 h 168"/>
                  <a:gd name="T40" fmla="*/ 152 w 160"/>
                  <a:gd name="T41" fmla="*/ 50 h 168"/>
                  <a:gd name="T42" fmla="*/ 156 w 160"/>
                  <a:gd name="T43" fmla="*/ 68 h 168"/>
                  <a:gd name="T44" fmla="*/ 160 w 160"/>
                  <a:gd name="T45" fmla="*/ 84 h 168"/>
                  <a:gd name="T46" fmla="*/ 160 w 160"/>
                  <a:gd name="T47" fmla="*/ 101 h 168"/>
                  <a:gd name="T48" fmla="*/ 152 w 160"/>
                  <a:gd name="T49" fmla="*/ 118 h 168"/>
                  <a:gd name="T50" fmla="*/ 146 w 160"/>
                  <a:gd name="T51" fmla="*/ 130 h 168"/>
                  <a:gd name="T52" fmla="*/ 137 w 160"/>
                  <a:gd name="T53" fmla="*/ 143 h 168"/>
                  <a:gd name="T54" fmla="*/ 122 w 160"/>
                  <a:gd name="T55" fmla="*/ 153 h 168"/>
                  <a:gd name="T56" fmla="*/ 110 w 160"/>
                  <a:gd name="T57" fmla="*/ 160 h 168"/>
                  <a:gd name="T58" fmla="*/ 93 w 160"/>
                  <a:gd name="T59" fmla="*/ 168 h 168"/>
                  <a:gd name="T60" fmla="*/ 77 w 160"/>
                  <a:gd name="T61" fmla="*/ 168 h 168"/>
                  <a:gd name="T62" fmla="*/ 59 w 160"/>
                  <a:gd name="T63" fmla="*/ 168 h 168"/>
                  <a:gd name="T64" fmla="*/ 43 w 160"/>
                  <a:gd name="T65" fmla="*/ 160 h 168"/>
                  <a:gd name="T66" fmla="*/ 30 w 160"/>
                  <a:gd name="T67" fmla="*/ 153 h 168"/>
                  <a:gd name="T68" fmla="*/ 17 w 160"/>
                  <a:gd name="T69" fmla="*/ 143 h 168"/>
                  <a:gd name="T70" fmla="*/ 7 w 160"/>
                  <a:gd name="T71" fmla="*/ 130 h 168"/>
                  <a:gd name="T72" fmla="*/ 3 w 160"/>
                  <a:gd name="T73" fmla="*/ 124 h 168"/>
                  <a:gd name="T74" fmla="*/ 0 w 160"/>
                  <a:gd name="T75" fmla="*/ 120 h 168"/>
                  <a:gd name="T76" fmla="*/ 0 w 160"/>
                  <a:gd name="T77" fmla="*/ 118 h 168"/>
                  <a:gd name="T78" fmla="*/ 7 w 160"/>
                  <a:gd name="T79" fmla="*/ 130 h 168"/>
                  <a:gd name="T80" fmla="*/ 17 w 160"/>
                  <a:gd name="T81" fmla="*/ 141 h 168"/>
                  <a:gd name="T82" fmla="*/ 30 w 160"/>
                  <a:gd name="T83" fmla="*/ 151 h 168"/>
                  <a:gd name="T84" fmla="*/ 43 w 160"/>
                  <a:gd name="T85" fmla="*/ 160 h 168"/>
                  <a:gd name="T86" fmla="*/ 59 w 160"/>
                  <a:gd name="T87" fmla="*/ 164 h 168"/>
                  <a:gd name="T88" fmla="*/ 77 w 160"/>
                  <a:gd name="T89" fmla="*/ 168 h 168"/>
                  <a:gd name="T90" fmla="*/ 93 w 160"/>
                  <a:gd name="T91" fmla="*/ 164 h 168"/>
                  <a:gd name="T92" fmla="*/ 106 w 160"/>
                  <a:gd name="T93" fmla="*/ 160 h 168"/>
                  <a:gd name="T94" fmla="*/ 122 w 160"/>
                  <a:gd name="T95" fmla="*/ 151 h 168"/>
                  <a:gd name="T96" fmla="*/ 133 w 160"/>
                  <a:gd name="T97" fmla="*/ 141 h 168"/>
                  <a:gd name="T98" fmla="*/ 143 w 160"/>
                  <a:gd name="T99" fmla="*/ 130 h 168"/>
                  <a:gd name="T100" fmla="*/ 152 w 160"/>
                  <a:gd name="T101" fmla="*/ 118 h 168"/>
                  <a:gd name="T102" fmla="*/ 156 w 160"/>
                  <a:gd name="T103" fmla="*/ 101 h 168"/>
                  <a:gd name="T104" fmla="*/ 160 w 160"/>
                  <a:gd name="T105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0" h="168">
                    <a:moveTo>
                      <a:pt x="160" y="84"/>
                    </a:moveTo>
                    <a:lnTo>
                      <a:pt x="160" y="68"/>
                    </a:lnTo>
                    <a:lnTo>
                      <a:pt x="152" y="50"/>
                    </a:lnTo>
                    <a:lnTo>
                      <a:pt x="146" y="38"/>
                    </a:lnTo>
                    <a:lnTo>
                      <a:pt x="137" y="23"/>
                    </a:lnTo>
                    <a:lnTo>
                      <a:pt x="122" y="14"/>
                    </a:lnTo>
                    <a:lnTo>
                      <a:pt x="110" y="8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9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77" y="0"/>
                    </a:lnTo>
                    <a:lnTo>
                      <a:pt x="93" y="4"/>
                    </a:lnTo>
                    <a:lnTo>
                      <a:pt x="106" y="8"/>
                    </a:lnTo>
                    <a:lnTo>
                      <a:pt x="122" y="14"/>
                    </a:lnTo>
                    <a:lnTo>
                      <a:pt x="133" y="23"/>
                    </a:lnTo>
                    <a:lnTo>
                      <a:pt x="143" y="38"/>
                    </a:lnTo>
                    <a:lnTo>
                      <a:pt x="152" y="50"/>
                    </a:lnTo>
                    <a:lnTo>
                      <a:pt x="156" y="68"/>
                    </a:lnTo>
                    <a:lnTo>
                      <a:pt x="160" y="84"/>
                    </a:lnTo>
                    <a:lnTo>
                      <a:pt x="160" y="101"/>
                    </a:lnTo>
                    <a:lnTo>
                      <a:pt x="152" y="118"/>
                    </a:lnTo>
                    <a:lnTo>
                      <a:pt x="146" y="130"/>
                    </a:lnTo>
                    <a:lnTo>
                      <a:pt x="137" y="143"/>
                    </a:lnTo>
                    <a:lnTo>
                      <a:pt x="122" y="153"/>
                    </a:lnTo>
                    <a:lnTo>
                      <a:pt x="110" y="160"/>
                    </a:lnTo>
                    <a:lnTo>
                      <a:pt x="93" y="168"/>
                    </a:lnTo>
                    <a:lnTo>
                      <a:pt x="77" y="168"/>
                    </a:lnTo>
                    <a:lnTo>
                      <a:pt x="59" y="168"/>
                    </a:lnTo>
                    <a:lnTo>
                      <a:pt x="43" y="160"/>
                    </a:lnTo>
                    <a:lnTo>
                      <a:pt x="30" y="153"/>
                    </a:lnTo>
                    <a:lnTo>
                      <a:pt x="17" y="143"/>
                    </a:lnTo>
                    <a:lnTo>
                      <a:pt x="7" y="130"/>
                    </a:lnTo>
                    <a:lnTo>
                      <a:pt x="3" y="12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7" y="130"/>
                    </a:lnTo>
                    <a:lnTo>
                      <a:pt x="17" y="141"/>
                    </a:lnTo>
                    <a:lnTo>
                      <a:pt x="30" y="151"/>
                    </a:lnTo>
                    <a:lnTo>
                      <a:pt x="43" y="160"/>
                    </a:lnTo>
                    <a:lnTo>
                      <a:pt x="59" y="164"/>
                    </a:lnTo>
                    <a:lnTo>
                      <a:pt x="77" y="168"/>
                    </a:lnTo>
                    <a:lnTo>
                      <a:pt x="93" y="164"/>
                    </a:lnTo>
                    <a:lnTo>
                      <a:pt x="106" y="160"/>
                    </a:lnTo>
                    <a:lnTo>
                      <a:pt x="122" y="151"/>
                    </a:lnTo>
                    <a:lnTo>
                      <a:pt x="133" y="141"/>
                    </a:lnTo>
                    <a:lnTo>
                      <a:pt x="143" y="130"/>
                    </a:lnTo>
                    <a:lnTo>
                      <a:pt x="152" y="118"/>
                    </a:lnTo>
                    <a:lnTo>
                      <a:pt x="156" y="101"/>
                    </a:lnTo>
                    <a:lnTo>
                      <a:pt x="160" y="84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6" name="Freeform 1958">
                <a:extLst>
                  <a:ext uri="{FF2B5EF4-FFF2-40B4-BE49-F238E27FC236}">
                    <a16:creationId xmlns:a16="http://schemas.microsoft.com/office/drawing/2014/main" id="{075C6B42-8DB4-428A-BE1E-1E7285D77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3"/>
                <a:ext cx="53" cy="56"/>
              </a:xfrm>
              <a:custGeom>
                <a:avLst/>
                <a:gdLst>
                  <a:gd name="T0" fmla="*/ 160 w 160"/>
                  <a:gd name="T1" fmla="*/ 84 h 168"/>
                  <a:gd name="T2" fmla="*/ 156 w 160"/>
                  <a:gd name="T3" fmla="*/ 68 h 168"/>
                  <a:gd name="T4" fmla="*/ 152 w 160"/>
                  <a:gd name="T5" fmla="*/ 50 h 168"/>
                  <a:gd name="T6" fmla="*/ 143 w 160"/>
                  <a:gd name="T7" fmla="*/ 38 h 168"/>
                  <a:gd name="T8" fmla="*/ 133 w 160"/>
                  <a:gd name="T9" fmla="*/ 23 h 168"/>
                  <a:gd name="T10" fmla="*/ 122 w 160"/>
                  <a:gd name="T11" fmla="*/ 14 h 168"/>
                  <a:gd name="T12" fmla="*/ 106 w 160"/>
                  <a:gd name="T13" fmla="*/ 8 h 168"/>
                  <a:gd name="T14" fmla="*/ 93 w 160"/>
                  <a:gd name="T15" fmla="*/ 4 h 168"/>
                  <a:gd name="T16" fmla="*/ 77 w 160"/>
                  <a:gd name="T17" fmla="*/ 0 h 168"/>
                  <a:gd name="T18" fmla="*/ 59 w 160"/>
                  <a:gd name="T19" fmla="*/ 4 h 168"/>
                  <a:gd name="T20" fmla="*/ 57 w 160"/>
                  <a:gd name="T21" fmla="*/ 4 h 168"/>
                  <a:gd name="T22" fmla="*/ 53 w 160"/>
                  <a:gd name="T23" fmla="*/ 4 h 168"/>
                  <a:gd name="T24" fmla="*/ 53 w 160"/>
                  <a:gd name="T25" fmla="*/ 8 h 168"/>
                  <a:gd name="T26" fmla="*/ 49 w 160"/>
                  <a:gd name="T27" fmla="*/ 8 h 168"/>
                  <a:gd name="T28" fmla="*/ 59 w 160"/>
                  <a:gd name="T29" fmla="*/ 4 h 168"/>
                  <a:gd name="T30" fmla="*/ 77 w 160"/>
                  <a:gd name="T31" fmla="*/ 4 h 168"/>
                  <a:gd name="T32" fmla="*/ 93 w 160"/>
                  <a:gd name="T33" fmla="*/ 4 h 168"/>
                  <a:gd name="T34" fmla="*/ 106 w 160"/>
                  <a:gd name="T35" fmla="*/ 10 h 168"/>
                  <a:gd name="T36" fmla="*/ 120 w 160"/>
                  <a:gd name="T37" fmla="*/ 17 h 168"/>
                  <a:gd name="T38" fmla="*/ 133 w 160"/>
                  <a:gd name="T39" fmla="*/ 28 h 168"/>
                  <a:gd name="T40" fmla="*/ 143 w 160"/>
                  <a:gd name="T41" fmla="*/ 38 h 168"/>
                  <a:gd name="T42" fmla="*/ 150 w 160"/>
                  <a:gd name="T43" fmla="*/ 54 h 168"/>
                  <a:gd name="T44" fmla="*/ 152 w 160"/>
                  <a:gd name="T45" fmla="*/ 68 h 168"/>
                  <a:gd name="T46" fmla="*/ 156 w 160"/>
                  <a:gd name="T47" fmla="*/ 84 h 168"/>
                  <a:gd name="T48" fmla="*/ 160 w 160"/>
                  <a:gd name="T49" fmla="*/ 84 h 168"/>
                  <a:gd name="T50" fmla="*/ 156 w 160"/>
                  <a:gd name="T51" fmla="*/ 101 h 168"/>
                  <a:gd name="T52" fmla="*/ 152 w 160"/>
                  <a:gd name="T53" fmla="*/ 118 h 168"/>
                  <a:gd name="T54" fmla="*/ 143 w 160"/>
                  <a:gd name="T55" fmla="*/ 130 h 168"/>
                  <a:gd name="T56" fmla="*/ 133 w 160"/>
                  <a:gd name="T57" fmla="*/ 141 h 168"/>
                  <a:gd name="T58" fmla="*/ 122 w 160"/>
                  <a:gd name="T59" fmla="*/ 151 h 168"/>
                  <a:gd name="T60" fmla="*/ 106 w 160"/>
                  <a:gd name="T61" fmla="*/ 160 h 168"/>
                  <a:gd name="T62" fmla="*/ 93 w 160"/>
                  <a:gd name="T63" fmla="*/ 164 h 168"/>
                  <a:gd name="T64" fmla="*/ 77 w 160"/>
                  <a:gd name="T65" fmla="*/ 168 h 168"/>
                  <a:gd name="T66" fmla="*/ 59 w 160"/>
                  <a:gd name="T67" fmla="*/ 164 h 168"/>
                  <a:gd name="T68" fmla="*/ 43 w 160"/>
                  <a:gd name="T69" fmla="*/ 160 h 168"/>
                  <a:gd name="T70" fmla="*/ 30 w 160"/>
                  <a:gd name="T71" fmla="*/ 151 h 168"/>
                  <a:gd name="T72" fmla="*/ 17 w 160"/>
                  <a:gd name="T73" fmla="*/ 141 h 168"/>
                  <a:gd name="T74" fmla="*/ 7 w 160"/>
                  <a:gd name="T75" fmla="*/ 130 h 168"/>
                  <a:gd name="T76" fmla="*/ 0 w 160"/>
                  <a:gd name="T77" fmla="*/ 118 h 168"/>
                  <a:gd name="T78" fmla="*/ 0 w 160"/>
                  <a:gd name="T79" fmla="*/ 113 h 168"/>
                  <a:gd name="T80" fmla="*/ 0 w 160"/>
                  <a:gd name="T81" fmla="*/ 111 h 168"/>
                  <a:gd name="T82" fmla="*/ 0 w 160"/>
                  <a:gd name="T83" fmla="*/ 107 h 168"/>
                  <a:gd name="T84" fmla="*/ 3 w 160"/>
                  <a:gd name="T85" fmla="*/ 113 h 168"/>
                  <a:gd name="T86" fmla="*/ 9 w 160"/>
                  <a:gd name="T87" fmla="*/ 128 h 168"/>
                  <a:gd name="T88" fmla="*/ 20 w 160"/>
                  <a:gd name="T89" fmla="*/ 141 h 168"/>
                  <a:gd name="T90" fmla="*/ 30 w 160"/>
                  <a:gd name="T91" fmla="*/ 151 h 168"/>
                  <a:gd name="T92" fmla="*/ 43 w 160"/>
                  <a:gd name="T93" fmla="*/ 158 h 168"/>
                  <a:gd name="T94" fmla="*/ 59 w 160"/>
                  <a:gd name="T95" fmla="*/ 164 h 168"/>
                  <a:gd name="T96" fmla="*/ 77 w 160"/>
                  <a:gd name="T97" fmla="*/ 164 h 168"/>
                  <a:gd name="T98" fmla="*/ 93 w 160"/>
                  <a:gd name="T99" fmla="*/ 164 h 168"/>
                  <a:gd name="T100" fmla="*/ 106 w 160"/>
                  <a:gd name="T101" fmla="*/ 158 h 168"/>
                  <a:gd name="T102" fmla="*/ 120 w 160"/>
                  <a:gd name="T103" fmla="*/ 151 h 168"/>
                  <a:gd name="T104" fmla="*/ 133 w 160"/>
                  <a:gd name="T105" fmla="*/ 141 h 168"/>
                  <a:gd name="T106" fmla="*/ 143 w 160"/>
                  <a:gd name="T107" fmla="*/ 128 h 168"/>
                  <a:gd name="T108" fmla="*/ 150 w 160"/>
                  <a:gd name="T109" fmla="*/ 113 h 168"/>
                  <a:gd name="T110" fmla="*/ 152 w 160"/>
                  <a:gd name="T111" fmla="*/ 101 h 168"/>
                  <a:gd name="T112" fmla="*/ 156 w 160"/>
                  <a:gd name="T113" fmla="*/ 84 h 168"/>
                  <a:gd name="T114" fmla="*/ 160 w 160"/>
                  <a:gd name="T115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0" h="168">
                    <a:moveTo>
                      <a:pt x="160" y="84"/>
                    </a:moveTo>
                    <a:lnTo>
                      <a:pt x="156" y="68"/>
                    </a:lnTo>
                    <a:lnTo>
                      <a:pt x="152" y="50"/>
                    </a:lnTo>
                    <a:lnTo>
                      <a:pt x="143" y="38"/>
                    </a:lnTo>
                    <a:lnTo>
                      <a:pt x="133" y="23"/>
                    </a:lnTo>
                    <a:lnTo>
                      <a:pt x="122" y="14"/>
                    </a:lnTo>
                    <a:lnTo>
                      <a:pt x="106" y="8"/>
                    </a:lnTo>
                    <a:lnTo>
                      <a:pt x="93" y="4"/>
                    </a:lnTo>
                    <a:lnTo>
                      <a:pt x="77" y="0"/>
                    </a:lnTo>
                    <a:lnTo>
                      <a:pt x="59" y="4"/>
                    </a:lnTo>
                    <a:lnTo>
                      <a:pt x="57" y="4"/>
                    </a:lnTo>
                    <a:lnTo>
                      <a:pt x="53" y="4"/>
                    </a:lnTo>
                    <a:lnTo>
                      <a:pt x="53" y="8"/>
                    </a:lnTo>
                    <a:lnTo>
                      <a:pt x="49" y="8"/>
                    </a:lnTo>
                    <a:lnTo>
                      <a:pt x="59" y="4"/>
                    </a:lnTo>
                    <a:lnTo>
                      <a:pt x="77" y="4"/>
                    </a:lnTo>
                    <a:lnTo>
                      <a:pt x="93" y="4"/>
                    </a:lnTo>
                    <a:lnTo>
                      <a:pt x="106" y="10"/>
                    </a:lnTo>
                    <a:lnTo>
                      <a:pt x="120" y="17"/>
                    </a:lnTo>
                    <a:lnTo>
                      <a:pt x="133" y="28"/>
                    </a:lnTo>
                    <a:lnTo>
                      <a:pt x="143" y="38"/>
                    </a:lnTo>
                    <a:lnTo>
                      <a:pt x="150" y="54"/>
                    </a:lnTo>
                    <a:lnTo>
                      <a:pt x="152" y="68"/>
                    </a:lnTo>
                    <a:lnTo>
                      <a:pt x="156" y="84"/>
                    </a:lnTo>
                    <a:lnTo>
                      <a:pt x="160" y="84"/>
                    </a:lnTo>
                    <a:lnTo>
                      <a:pt x="156" y="101"/>
                    </a:lnTo>
                    <a:lnTo>
                      <a:pt x="152" y="118"/>
                    </a:lnTo>
                    <a:lnTo>
                      <a:pt x="143" y="130"/>
                    </a:lnTo>
                    <a:lnTo>
                      <a:pt x="133" y="141"/>
                    </a:lnTo>
                    <a:lnTo>
                      <a:pt x="122" y="151"/>
                    </a:lnTo>
                    <a:lnTo>
                      <a:pt x="106" y="160"/>
                    </a:lnTo>
                    <a:lnTo>
                      <a:pt x="93" y="164"/>
                    </a:lnTo>
                    <a:lnTo>
                      <a:pt x="77" y="168"/>
                    </a:lnTo>
                    <a:lnTo>
                      <a:pt x="59" y="164"/>
                    </a:lnTo>
                    <a:lnTo>
                      <a:pt x="43" y="160"/>
                    </a:lnTo>
                    <a:lnTo>
                      <a:pt x="30" y="151"/>
                    </a:lnTo>
                    <a:lnTo>
                      <a:pt x="17" y="141"/>
                    </a:lnTo>
                    <a:lnTo>
                      <a:pt x="7" y="130"/>
                    </a:lnTo>
                    <a:lnTo>
                      <a:pt x="0" y="118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3" y="113"/>
                    </a:lnTo>
                    <a:lnTo>
                      <a:pt x="9" y="128"/>
                    </a:lnTo>
                    <a:lnTo>
                      <a:pt x="20" y="141"/>
                    </a:lnTo>
                    <a:lnTo>
                      <a:pt x="30" y="151"/>
                    </a:lnTo>
                    <a:lnTo>
                      <a:pt x="43" y="158"/>
                    </a:lnTo>
                    <a:lnTo>
                      <a:pt x="59" y="164"/>
                    </a:lnTo>
                    <a:lnTo>
                      <a:pt x="77" y="164"/>
                    </a:lnTo>
                    <a:lnTo>
                      <a:pt x="93" y="164"/>
                    </a:lnTo>
                    <a:lnTo>
                      <a:pt x="106" y="158"/>
                    </a:lnTo>
                    <a:lnTo>
                      <a:pt x="120" y="151"/>
                    </a:lnTo>
                    <a:lnTo>
                      <a:pt x="133" y="141"/>
                    </a:lnTo>
                    <a:lnTo>
                      <a:pt x="143" y="128"/>
                    </a:lnTo>
                    <a:lnTo>
                      <a:pt x="150" y="113"/>
                    </a:lnTo>
                    <a:lnTo>
                      <a:pt x="152" y="101"/>
                    </a:lnTo>
                    <a:lnTo>
                      <a:pt x="156" y="84"/>
                    </a:lnTo>
                    <a:lnTo>
                      <a:pt x="160" y="84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7" name="Freeform 1959">
                <a:extLst>
                  <a:ext uri="{FF2B5EF4-FFF2-40B4-BE49-F238E27FC236}">
                    <a16:creationId xmlns:a16="http://schemas.microsoft.com/office/drawing/2014/main" id="{1CDC52C2-0B4B-4A58-BA57-23F53716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4"/>
                <a:ext cx="52" cy="53"/>
              </a:xfrm>
              <a:custGeom>
                <a:avLst/>
                <a:gdLst>
                  <a:gd name="T0" fmla="*/ 157 w 157"/>
                  <a:gd name="T1" fmla="*/ 80 h 160"/>
                  <a:gd name="T2" fmla="*/ 152 w 157"/>
                  <a:gd name="T3" fmla="*/ 64 h 160"/>
                  <a:gd name="T4" fmla="*/ 150 w 157"/>
                  <a:gd name="T5" fmla="*/ 50 h 160"/>
                  <a:gd name="T6" fmla="*/ 143 w 157"/>
                  <a:gd name="T7" fmla="*/ 34 h 160"/>
                  <a:gd name="T8" fmla="*/ 133 w 157"/>
                  <a:gd name="T9" fmla="*/ 24 h 160"/>
                  <a:gd name="T10" fmla="*/ 120 w 157"/>
                  <a:gd name="T11" fmla="*/ 14 h 160"/>
                  <a:gd name="T12" fmla="*/ 108 w 157"/>
                  <a:gd name="T13" fmla="*/ 7 h 160"/>
                  <a:gd name="T14" fmla="*/ 93 w 157"/>
                  <a:gd name="T15" fmla="*/ 0 h 160"/>
                  <a:gd name="T16" fmla="*/ 77 w 157"/>
                  <a:gd name="T17" fmla="*/ 0 h 160"/>
                  <a:gd name="T18" fmla="*/ 60 w 157"/>
                  <a:gd name="T19" fmla="*/ 0 h 160"/>
                  <a:gd name="T20" fmla="*/ 51 w 157"/>
                  <a:gd name="T21" fmla="*/ 4 h 160"/>
                  <a:gd name="T22" fmla="*/ 47 w 157"/>
                  <a:gd name="T23" fmla="*/ 4 h 160"/>
                  <a:gd name="T24" fmla="*/ 47 w 157"/>
                  <a:gd name="T25" fmla="*/ 7 h 160"/>
                  <a:gd name="T26" fmla="*/ 43 w 157"/>
                  <a:gd name="T27" fmla="*/ 7 h 160"/>
                  <a:gd name="T28" fmla="*/ 43 w 157"/>
                  <a:gd name="T29" fmla="*/ 11 h 160"/>
                  <a:gd name="T30" fmla="*/ 40 w 157"/>
                  <a:gd name="T31" fmla="*/ 11 h 160"/>
                  <a:gd name="T32" fmla="*/ 47 w 157"/>
                  <a:gd name="T33" fmla="*/ 7 h 160"/>
                  <a:gd name="T34" fmla="*/ 60 w 157"/>
                  <a:gd name="T35" fmla="*/ 4 h 160"/>
                  <a:gd name="T36" fmla="*/ 77 w 157"/>
                  <a:gd name="T37" fmla="*/ 0 h 160"/>
                  <a:gd name="T38" fmla="*/ 93 w 157"/>
                  <a:gd name="T39" fmla="*/ 4 h 160"/>
                  <a:gd name="T40" fmla="*/ 108 w 157"/>
                  <a:gd name="T41" fmla="*/ 7 h 160"/>
                  <a:gd name="T42" fmla="*/ 120 w 157"/>
                  <a:gd name="T43" fmla="*/ 14 h 160"/>
                  <a:gd name="T44" fmla="*/ 129 w 157"/>
                  <a:gd name="T45" fmla="*/ 24 h 160"/>
                  <a:gd name="T46" fmla="*/ 140 w 157"/>
                  <a:gd name="T47" fmla="*/ 37 h 160"/>
                  <a:gd name="T48" fmla="*/ 148 w 157"/>
                  <a:gd name="T49" fmla="*/ 50 h 160"/>
                  <a:gd name="T50" fmla="*/ 152 w 157"/>
                  <a:gd name="T51" fmla="*/ 64 h 160"/>
                  <a:gd name="T52" fmla="*/ 152 w 157"/>
                  <a:gd name="T53" fmla="*/ 80 h 160"/>
                  <a:gd name="T54" fmla="*/ 157 w 157"/>
                  <a:gd name="T55" fmla="*/ 80 h 160"/>
                  <a:gd name="T56" fmla="*/ 152 w 157"/>
                  <a:gd name="T57" fmla="*/ 97 h 160"/>
                  <a:gd name="T58" fmla="*/ 150 w 157"/>
                  <a:gd name="T59" fmla="*/ 110 h 160"/>
                  <a:gd name="T60" fmla="*/ 143 w 157"/>
                  <a:gd name="T61" fmla="*/ 123 h 160"/>
                  <a:gd name="T62" fmla="*/ 133 w 157"/>
                  <a:gd name="T63" fmla="*/ 137 h 160"/>
                  <a:gd name="T64" fmla="*/ 120 w 157"/>
                  <a:gd name="T65" fmla="*/ 146 h 160"/>
                  <a:gd name="T66" fmla="*/ 108 w 157"/>
                  <a:gd name="T67" fmla="*/ 154 h 160"/>
                  <a:gd name="T68" fmla="*/ 93 w 157"/>
                  <a:gd name="T69" fmla="*/ 160 h 160"/>
                  <a:gd name="T70" fmla="*/ 77 w 157"/>
                  <a:gd name="T71" fmla="*/ 160 h 160"/>
                  <a:gd name="T72" fmla="*/ 60 w 157"/>
                  <a:gd name="T73" fmla="*/ 160 h 160"/>
                  <a:gd name="T74" fmla="*/ 43 w 157"/>
                  <a:gd name="T75" fmla="*/ 154 h 160"/>
                  <a:gd name="T76" fmla="*/ 30 w 157"/>
                  <a:gd name="T77" fmla="*/ 146 h 160"/>
                  <a:gd name="T78" fmla="*/ 20 w 157"/>
                  <a:gd name="T79" fmla="*/ 137 h 160"/>
                  <a:gd name="T80" fmla="*/ 11 w 157"/>
                  <a:gd name="T81" fmla="*/ 123 h 160"/>
                  <a:gd name="T82" fmla="*/ 3 w 157"/>
                  <a:gd name="T83" fmla="*/ 110 h 160"/>
                  <a:gd name="T84" fmla="*/ 0 w 157"/>
                  <a:gd name="T85" fmla="*/ 104 h 160"/>
                  <a:gd name="T86" fmla="*/ 0 w 157"/>
                  <a:gd name="T87" fmla="*/ 100 h 160"/>
                  <a:gd name="T88" fmla="*/ 0 w 157"/>
                  <a:gd name="T89" fmla="*/ 97 h 160"/>
                  <a:gd name="T90" fmla="*/ 0 w 157"/>
                  <a:gd name="T91" fmla="*/ 94 h 160"/>
                  <a:gd name="T92" fmla="*/ 0 w 157"/>
                  <a:gd name="T93" fmla="*/ 97 h 160"/>
                  <a:gd name="T94" fmla="*/ 3 w 157"/>
                  <a:gd name="T95" fmla="*/ 110 h 160"/>
                  <a:gd name="T96" fmla="*/ 11 w 157"/>
                  <a:gd name="T97" fmla="*/ 123 h 160"/>
                  <a:gd name="T98" fmla="*/ 20 w 157"/>
                  <a:gd name="T99" fmla="*/ 137 h 160"/>
                  <a:gd name="T100" fmla="*/ 34 w 157"/>
                  <a:gd name="T101" fmla="*/ 144 h 160"/>
                  <a:gd name="T102" fmla="*/ 47 w 157"/>
                  <a:gd name="T103" fmla="*/ 154 h 160"/>
                  <a:gd name="T104" fmla="*/ 60 w 157"/>
                  <a:gd name="T105" fmla="*/ 157 h 160"/>
                  <a:gd name="T106" fmla="*/ 77 w 157"/>
                  <a:gd name="T107" fmla="*/ 157 h 160"/>
                  <a:gd name="T108" fmla="*/ 93 w 157"/>
                  <a:gd name="T109" fmla="*/ 157 h 160"/>
                  <a:gd name="T110" fmla="*/ 108 w 157"/>
                  <a:gd name="T111" fmla="*/ 154 h 160"/>
                  <a:gd name="T112" fmla="*/ 120 w 157"/>
                  <a:gd name="T113" fmla="*/ 144 h 160"/>
                  <a:gd name="T114" fmla="*/ 129 w 157"/>
                  <a:gd name="T115" fmla="*/ 137 h 160"/>
                  <a:gd name="T116" fmla="*/ 140 w 157"/>
                  <a:gd name="T117" fmla="*/ 123 h 160"/>
                  <a:gd name="T118" fmla="*/ 148 w 157"/>
                  <a:gd name="T119" fmla="*/ 110 h 160"/>
                  <a:gd name="T120" fmla="*/ 152 w 157"/>
                  <a:gd name="T121" fmla="*/ 97 h 160"/>
                  <a:gd name="T122" fmla="*/ 152 w 157"/>
                  <a:gd name="T123" fmla="*/ 80 h 160"/>
                  <a:gd name="T124" fmla="*/ 157 w 157"/>
                  <a:gd name="T12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160">
                    <a:moveTo>
                      <a:pt x="157" y="80"/>
                    </a:moveTo>
                    <a:lnTo>
                      <a:pt x="152" y="64"/>
                    </a:lnTo>
                    <a:lnTo>
                      <a:pt x="150" y="50"/>
                    </a:lnTo>
                    <a:lnTo>
                      <a:pt x="143" y="34"/>
                    </a:lnTo>
                    <a:lnTo>
                      <a:pt x="133" y="24"/>
                    </a:lnTo>
                    <a:lnTo>
                      <a:pt x="120" y="14"/>
                    </a:lnTo>
                    <a:lnTo>
                      <a:pt x="108" y="7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0" y="0"/>
                    </a:lnTo>
                    <a:lnTo>
                      <a:pt x="51" y="4"/>
                    </a:lnTo>
                    <a:lnTo>
                      <a:pt x="47" y="4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47" y="7"/>
                    </a:lnTo>
                    <a:lnTo>
                      <a:pt x="60" y="4"/>
                    </a:lnTo>
                    <a:lnTo>
                      <a:pt x="77" y="0"/>
                    </a:lnTo>
                    <a:lnTo>
                      <a:pt x="93" y="4"/>
                    </a:lnTo>
                    <a:lnTo>
                      <a:pt x="108" y="7"/>
                    </a:lnTo>
                    <a:lnTo>
                      <a:pt x="120" y="14"/>
                    </a:lnTo>
                    <a:lnTo>
                      <a:pt x="129" y="24"/>
                    </a:lnTo>
                    <a:lnTo>
                      <a:pt x="140" y="37"/>
                    </a:lnTo>
                    <a:lnTo>
                      <a:pt x="148" y="50"/>
                    </a:lnTo>
                    <a:lnTo>
                      <a:pt x="152" y="64"/>
                    </a:lnTo>
                    <a:lnTo>
                      <a:pt x="152" y="80"/>
                    </a:lnTo>
                    <a:lnTo>
                      <a:pt x="157" y="80"/>
                    </a:lnTo>
                    <a:lnTo>
                      <a:pt x="152" y="97"/>
                    </a:lnTo>
                    <a:lnTo>
                      <a:pt x="150" y="110"/>
                    </a:lnTo>
                    <a:lnTo>
                      <a:pt x="143" y="123"/>
                    </a:lnTo>
                    <a:lnTo>
                      <a:pt x="133" y="137"/>
                    </a:lnTo>
                    <a:lnTo>
                      <a:pt x="120" y="146"/>
                    </a:lnTo>
                    <a:lnTo>
                      <a:pt x="108" y="154"/>
                    </a:lnTo>
                    <a:lnTo>
                      <a:pt x="93" y="160"/>
                    </a:lnTo>
                    <a:lnTo>
                      <a:pt x="77" y="160"/>
                    </a:lnTo>
                    <a:lnTo>
                      <a:pt x="60" y="160"/>
                    </a:lnTo>
                    <a:lnTo>
                      <a:pt x="43" y="154"/>
                    </a:lnTo>
                    <a:lnTo>
                      <a:pt x="30" y="146"/>
                    </a:lnTo>
                    <a:lnTo>
                      <a:pt x="20" y="137"/>
                    </a:lnTo>
                    <a:lnTo>
                      <a:pt x="11" y="123"/>
                    </a:lnTo>
                    <a:lnTo>
                      <a:pt x="3" y="110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7"/>
                    </a:lnTo>
                    <a:lnTo>
                      <a:pt x="3" y="110"/>
                    </a:lnTo>
                    <a:lnTo>
                      <a:pt x="11" y="123"/>
                    </a:lnTo>
                    <a:lnTo>
                      <a:pt x="20" y="137"/>
                    </a:lnTo>
                    <a:lnTo>
                      <a:pt x="34" y="144"/>
                    </a:lnTo>
                    <a:lnTo>
                      <a:pt x="47" y="154"/>
                    </a:lnTo>
                    <a:lnTo>
                      <a:pt x="60" y="157"/>
                    </a:lnTo>
                    <a:lnTo>
                      <a:pt x="77" y="157"/>
                    </a:lnTo>
                    <a:lnTo>
                      <a:pt x="93" y="157"/>
                    </a:lnTo>
                    <a:lnTo>
                      <a:pt x="108" y="154"/>
                    </a:lnTo>
                    <a:lnTo>
                      <a:pt x="120" y="144"/>
                    </a:lnTo>
                    <a:lnTo>
                      <a:pt x="129" y="137"/>
                    </a:lnTo>
                    <a:lnTo>
                      <a:pt x="140" y="123"/>
                    </a:lnTo>
                    <a:lnTo>
                      <a:pt x="148" y="110"/>
                    </a:lnTo>
                    <a:lnTo>
                      <a:pt x="152" y="97"/>
                    </a:lnTo>
                    <a:lnTo>
                      <a:pt x="152" y="80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8" name="Freeform 1960">
                <a:extLst>
                  <a:ext uri="{FF2B5EF4-FFF2-40B4-BE49-F238E27FC236}">
                    <a16:creationId xmlns:a16="http://schemas.microsoft.com/office/drawing/2014/main" id="{6C50412F-0E38-4DFE-BA82-028FFB9F3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4"/>
                <a:ext cx="51" cy="52"/>
              </a:xfrm>
              <a:custGeom>
                <a:avLst/>
                <a:gdLst>
                  <a:gd name="T0" fmla="*/ 152 w 152"/>
                  <a:gd name="T1" fmla="*/ 64 h 157"/>
                  <a:gd name="T2" fmla="*/ 139 w 152"/>
                  <a:gd name="T3" fmla="*/ 37 h 157"/>
                  <a:gd name="T4" fmla="*/ 120 w 152"/>
                  <a:gd name="T5" fmla="*/ 14 h 157"/>
                  <a:gd name="T6" fmla="*/ 92 w 152"/>
                  <a:gd name="T7" fmla="*/ 5 h 157"/>
                  <a:gd name="T8" fmla="*/ 59 w 152"/>
                  <a:gd name="T9" fmla="*/ 5 h 157"/>
                  <a:gd name="T10" fmla="*/ 40 w 152"/>
                  <a:gd name="T11" fmla="*/ 11 h 157"/>
                  <a:gd name="T12" fmla="*/ 32 w 152"/>
                  <a:gd name="T13" fmla="*/ 17 h 157"/>
                  <a:gd name="T14" fmla="*/ 30 w 152"/>
                  <a:gd name="T15" fmla="*/ 20 h 157"/>
                  <a:gd name="T16" fmla="*/ 47 w 152"/>
                  <a:gd name="T17" fmla="*/ 11 h 157"/>
                  <a:gd name="T18" fmla="*/ 76 w 152"/>
                  <a:gd name="T19" fmla="*/ 5 h 157"/>
                  <a:gd name="T20" fmla="*/ 106 w 152"/>
                  <a:gd name="T21" fmla="*/ 11 h 157"/>
                  <a:gd name="T22" fmla="*/ 129 w 152"/>
                  <a:gd name="T23" fmla="*/ 28 h 157"/>
                  <a:gd name="T24" fmla="*/ 146 w 152"/>
                  <a:gd name="T25" fmla="*/ 51 h 157"/>
                  <a:gd name="T26" fmla="*/ 152 w 152"/>
                  <a:gd name="T27" fmla="*/ 80 h 157"/>
                  <a:gd name="T28" fmla="*/ 146 w 152"/>
                  <a:gd name="T29" fmla="*/ 110 h 157"/>
                  <a:gd name="T30" fmla="*/ 129 w 152"/>
                  <a:gd name="T31" fmla="*/ 137 h 157"/>
                  <a:gd name="T32" fmla="*/ 106 w 152"/>
                  <a:gd name="T33" fmla="*/ 154 h 157"/>
                  <a:gd name="T34" fmla="*/ 76 w 152"/>
                  <a:gd name="T35" fmla="*/ 157 h 157"/>
                  <a:gd name="T36" fmla="*/ 47 w 152"/>
                  <a:gd name="T37" fmla="*/ 154 h 157"/>
                  <a:gd name="T38" fmla="*/ 19 w 152"/>
                  <a:gd name="T39" fmla="*/ 137 h 157"/>
                  <a:gd name="T40" fmla="*/ 2 w 152"/>
                  <a:gd name="T41" fmla="*/ 110 h 157"/>
                  <a:gd name="T42" fmla="*/ 0 w 152"/>
                  <a:gd name="T43" fmla="*/ 94 h 157"/>
                  <a:gd name="T44" fmla="*/ 0 w 152"/>
                  <a:gd name="T45" fmla="*/ 87 h 157"/>
                  <a:gd name="T46" fmla="*/ 0 w 152"/>
                  <a:gd name="T47" fmla="*/ 80 h 157"/>
                  <a:gd name="T48" fmla="*/ 7 w 152"/>
                  <a:gd name="T49" fmla="*/ 110 h 157"/>
                  <a:gd name="T50" fmla="*/ 23 w 152"/>
                  <a:gd name="T51" fmla="*/ 134 h 157"/>
                  <a:gd name="T52" fmla="*/ 47 w 152"/>
                  <a:gd name="T53" fmla="*/ 150 h 157"/>
                  <a:gd name="T54" fmla="*/ 76 w 152"/>
                  <a:gd name="T55" fmla="*/ 157 h 157"/>
                  <a:gd name="T56" fmla="*/ 106 w 152"/>
                  <a:gd name="T57" fmla="*/ 150 h 157"/>
                  <a:gd name="T58" fmla="*/ 129 w 152"/>
                  <a:gd name="T59" fmla="*/ 134 h 157"/>
                  <a:gd name="T60" fmla="*/ 146 w 152"/>
                  <a:gd name="T61" fmla="*/ 110 h 157"/>
                  <a:gd name="T62" fmla="*/ 152 w 152"/>
                  <a:gd name="T63" fmla="*/ 8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157">
                    <a:moveTo>
                      <a:pt x="152" y="80"/>
                    </a:moveTo>
                    <a:lnTo>
                      <a:pt x="152" y="64"/>
                    </a:lnTo>
                    <a:lnTo>
                      <a:pt x="146" y="51"/>
                    </a:lnTo>
                    <a:lnTo>
                      <a:pt x="139" y="37"/>
                    </a:lnTo>
                    <a:lnTo>
                      <a:pt x="129" y="24"/>
                    </a:lnTo>
                    <a:lnTo>
                      <a:pt x="120" y="14"/>
                    </a:lnTo>
                    <a:lnTo>
                      <a:pt x="106" y="7"/>
                    </a:lnTo>
                    <a:lnTo>
                      <a:pt x="92" y="5"/>
                    </a:lnTo>
                    <a:lnTo>
                      <a:pt x="76" y="0"/>
                    </a:lnTo>
                    <a:lnTo>
                      <a:pt x="59" y="5"/>
                    </a:lnTo>
                    <a:lnTo>
                      <a:pt x="47" y="7"/>
                    </a:lnTo>
                    <a:lnTo>
                      <a:pt x="40" y="11"/>
                    </a:lnTo>
                    <a:lnTo>
                      <a:pt x="37" y="14"/>
                    </a:lnTo>
                    <a:lnTo>
                      <a:pt x="32" y="17"/>
                    </a:lnTo>
                    <a:lnTo>
                      <a:pt x="30" y="17"/>
                    </a:lnTo>
                    <a:lnTo>
                      <a:pt x="30" y="20"/>
                    </a:lnTo>
                    <a:lnTo>
                      <a:pt x="32" y="17"/>
                    </a:lnTo>
                    <a:lnTo>
                      <a:pt x="47" y="11"/>
                    </a:lnTo>
                    <a:lnTo>
                      <a:pt x="59" y="5"/>
                    </a:lnTo>
                    <a:lnTo>
                      <a:pt x="76" y="5"/>
                    </a:lnTo>
                    <a:lnTo>
                      <a:pt x="89" y="5"/>
                    </a:lnTo>
                    <a:lnTo>
                      <a:pt x="106" y="11"/>
                    </a:lnTo>
                    <a:lnTo>
                      <a:pt x="120" y="17"/>
                    </a:lnTo>
                    <a:lnTo>
                      <a:pt x="129" y="28"/>
                    </a:lnTo>
                    <a:lnTo>
                      <a:pt x="139" y="37"/>
                    </a:lnTo>
                    <a:lnTo>
                      <a:pt x="146" y="51"/>
                    </a:lnTo>
                    <a:lnTo>
                      <a:pt x="150" y="64"/>
                    </a:lnTo>
                    <a:lnTo>
                      <a:pt x="152" y="80"/>
                    </a:lnTo>
                    <a:lnTo>
                      <a:pt x="152" y="97"/>
                    </a:lnTo>
                    <a:lnTo>
                      <a:pt x="146" y="110"/>
                    </a:lnTo>
                    <a:lnTo>
                      <a:pt x="139" y="125"/>
                    </a:lnTo>
                    <a:lnTo>
                      <a:pt x="129" y="137"/>
                    </a:lnTo>
                    <a:lnTo>
                      <a:pt x="120" y="144"/>
                    </a:lnTo>
                    <a:lnTo>
                      <a:pt x="106" y="154"/>
                    </a:lnTo>
                    <a:lnTo>
                      <a:pt x="92" y="157"/>
                    </a:lnTo>
                    <a:lnTo>
                      <a:pt x="76" y="157"/>
                    </a:lnTo>
                    <a:lnTo>
                      <a:pt x="59" y="157"/>
                    </a:lnTo>
                    <a:lnTo>
                      <a:pt x="47" y="154"/>
                    </a:lnTo>
                    <a:lnTo>
                      <a:pt x="32" y="144"/>
                    </a:lnTo>
                    <a:lnTo>
                      <a:pt x="19" y="137"/>
                    </a:lnTo>
                    <a:lnTo>
                      <a:pt x="9" y="125"/>
                    </a:lnTo>
                    <a:lnTo>
                      <a:pt x="2" y="110"/>
                    </a:lnTo>
                    <a:lnTo>
                      <a:pt x="0" y="97"/>
                    </a:lnTo>
                    <a:lnTo>
                      <a:pt x="0" y="94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7" y="110"/>
                    </a:lnTo>
                    <a:lnTo>
                      <a:pt x="13" y="125"/>
                    </a:lnTo>
                    <a:lnTo>
                      <a:pt x="23" y="134"/>
                    </a:lnTo>
                    <a:lnTo>
                      <a:pt x="32" y="144"/>
                    </a:lnTo>
                    <a:lnTo>
                      <a:pt x="47" y="150"/>
                    </a:lnTo>
                    <a:lnTo>
                      <a:pt x="59" y="154"/>
                    </a:lnTo>
                    <a:lnTo>
                      <a:pt x="76" y="157"/>
                    </a:lnTo>
                    <a:lnTo>
                      <a:pt x="89" y="154"/>
                    </a:lnTo>
                    <a:lnTo>
                      <a:pt x="106" y="150"/>
                    </a:lnTo>
                    <a:lnTo>
                      <a:pt x="120" y="144"/>
                    </a:lnTo>
                    <a:lnTo>
                      <a:pt x="129" y="134"/>
                    </a:lnTo>
                    <a:lnTo>
                      <a:pt x="139" y="125"/>
                    </a:lnTo>
                    <a:lnTo>
                      <a:pt x="146" y="110"/>
                    </a:lnTo>
                    <a:lnTo>
                      <a:pt x="150" y="97"/>
                    </a:lnTo>
                    <a:lnTo>
                      <a:pt x="152" y="80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89" name="Freeform 1961">
                <a:extLst>
                  <a:ext uri="{FF2B5EF4-FFF2-40B4-BE49-F238E27FC236}">
                    <a16:creationId xmlns:a16="http://schemas.microsoft.com/office/drawing/2014/main" id="{976D736B-B4EF-4318-8B7A-780AFD68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6"/>
                <a:ext cx="51" cy="50"/>
              </a:xfrm>
              <a:custGeom>
                <a:avLst/>
                <a:gdLst>
                  <a:gd name="T0" fmla="*/ 150 w 152"/>
                  <a:gd name="T1" fmla="*/ 60 h 152"/>
                  <a:gd name="T2" fmla="*/ 139 w 152"/>
                  <a:gd name="T3" fmla="*/ 32 h 152"/>
                  <a:gd name="T4" fmla="*/ 120 w 152"/>
                  <a:gd name="T5" fmla="*/ 13 h 152"/>
                  <a:gd name="T6" fmla="*/ 89 w 152"/>
                  <a:gd name="T7" fmla="*/ 0 h 152"/>
                  <a:gd name="T8" fmla="*/ 59 w 152"/>
                  <a:gd name="T9" fmla="*/ 0 h 152"/>
                  <a:gd name="T10" fmla="*/ 32 w 152"/>
                  <a:gd name="T11" fmla="*/ 13 h 152"/>
                  <a:gd name="T12" fmla="*/ 26 w 152"/>
                  <a:gd name="T13" fmla="*/ 20 h 152"/>
                  <a:gd name="T14" fmla="*/ 19 w 152"/>
                  <a:gd name="T15" fmla="*/ 25 h 152"/>
                  <a:gd name="T16" fmla="*/ 17 w 152"/>
                  <a:gd name="T17" fmla="*/ 30 h 152"/>
                  <a:gd name="T18" fmla="*/ 23 w 152"/>
                  <a:gd name="T19" fmla="*/ 23 h 152"/>
                  <a:gd name="T20" fmla="*/ 47 w 152"/>
                  <a:gd name="T21" fmla="*/ 6 h 152"/>
                  <a:gd name="T22" fmla="*/ 76 w 152"/>
                  <a:gd name="T23" fmla="*/ 2 h 152"/>
                  <a:gd name="T24" fmla="*/ 103 w 152"/>
                  <a:gd name="T25" fmla="*/ 6 h 152"/>
                  <a:gd name="T26" fmla="*/ 129 w 152"/>
                  <a:gd name="T27" fmla="*/ 23 h 152"/>
                  <a:gd name="T28" fmla="*/ 143 w 152"/>
                  <a:gd name="T29" fmla="*/ 46 h 152"/>
                  <a:gd name="T30" fmla="*/ 150 w 152"/>
                  <a:gd name="T31" fmla="*/ 76 h 152"/>
                  <a:gd name="T32" fmla="*/ 150 w 152"/>
                  <a:gd name="T33" fmla="*/ 93 h 152"/>
                  <a:gd name="T34" fmla="*/ 139 w 152"/>
                  <a:gd name="T35" fmla="*/ 120 h 152"/>
                  <a:gd name="T36" fmla="*/ 120 w 152"/>
                  <a:gd name="T37" fmla="*/ 139 h 152"/>
                  <a:gd name="T38" fmla="*/ 89 w 152"/>
                  <a:gd name="T39" fmla="*/ 150 h 152"/>
                  <a:gd name="T40" fmla="*/ 59 w 152"/>
                  <a:gd name="T41" fmla="*/ 150 h 152"/>
                  <a:gd name="T42" fmla="*/ 32 w 152"/>
                  <a:gd name="T43" fmla="*/ 139 h 152"/>
                  <a:gd name="T44" fmla="*/ 13 w 152"/>
                  <a:gd name="T45" fmla="*/ 120 h 152"/>
                  <a:gd name="T46" fmla="*/ 0 w 152"/>
                  <a:gd name="T47" fmla="*/ 93 h 152"/>
                  <a:gd name="T48" fmla="*/ 0 w 152"/>
                  <a:gd name="T49" fmla="*/ 72 h 152"/>
                  <a:gd name="T50" fmla="*/ 0 w 152"/>
                  <a:gd name="T51" fmla="*/ 65 h 152"/>
                  <a:gd name="T52" fmla="*/ 2 w 152"/>
                  <a:gd name="T53" fmla="*/ 60 h 152"/>
                  <a:gd name="T54" fmla="*/ 7 w 152"/>
                  <a:gd name="T55" fmla="*/ 53 h 152"/>
                  <a:gd name="T56" fmla="*/ 2 w 152"/>
                  <a:gd name="T57" fmla="*/ 60 h 152"/>
                  <a:gd name="T58" fmla="*/ 2 w 152"/>
                  <a:gd name="T59" fmla="*/ 89 h 152"/>
                  <a:gd name="T60" fmla="*/ 13 w 152"/>
                  <a:gd name="T61" fmla="*/ 116 h 152"/>
                  <a:gd name="T62" fmla="*/ 32 w 152"/>
                  <a:gd name="T63" fmla="*/ 135 h 152"/>
                  <a:gd name="T64" fmla="*/ 59 w 152"/>
                  <a:gd name="T65" fmla="*/ 150 h 152"/>
                  <a:gd name="T66" fmla="*/ 89 w 152"/>
                  <a:gd name="T67" fmla="*/ 150 h 152"/>
                  <a:gd name="T68" fmla="*/ 116 w 152"/>
                  <a:gd name="T69" fmla="*/ 135 h 152"/>
                  <a:gd name="T70" fmla="*/ 137 w 152"/>
                  <a:gd name="T71" fmla="*/ 116 h 152"/>
                  <a:gd name="T72" fmla="*/ 150 w 152"/>
                  <a:gd name="T73" fmla="*/ 89 h 152"/>
                  <a:gd name="T74" fmla="*/ 152 w 152"/>
                  <a:gd name="T7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2" h="152">
                    <a:moveTo>
                      <a:pt x="152" y="76"/>
                    </a:moveTo>
                    <a:lnTo>
                      <a:pt x="150" y="60"/>
                    </a:lnTo>
                    <a:lnTo>
                      <a:pt x="146" y="46"/>
                    </a:lnTo>
                    <a:lnTo>
                      <a:pt x="139" y="32"/>
                    </a:lnTo>
                    <a:lnTo>
                      <a:pt x="129" y="23"/>
                    </a:lnTo>
                    <a:lnTo>
                      <a:pt x="120" y="13"/>
                    </a:lnTo>
                    <a:lnTo>
                      <a:pt x="106" y="6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47" y="6"/>
                    </a:lnTo>
                    <a:lnTo>
                      <a:pt x="32" y="13"/>
                    </a:lnTo>
                    <a:lnTo>
                      <a:pt x="30" y="15"/>
                    </a:lnTo>
                    <a:lnTo>
                      <a:pt x="26" y="20"/>
                    </a:lnTo>
                    <a:lnTo>
                      <a:pt x="23" y="23"/>
                    </a:lnTo>
                    <a:lnTo>
                      <a:pt x="19" y="25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7" y="32"/>
                    </a:lnTo>
                    <a:lnTo>
                      <a:pt x="23" y="23"/>
                    </a:lnTo>
                    <a:lnTo>
                      <a:pt x="32" y="13"/>
                    </a:lnTo>
                    <a:lnTo>
                      <a:pt x="47" y="6"/>
                    </a:lnTo>
                    <a:lnTo>
                      <a:pt x="59" y="2"/>
                    </a:lnTo>
                    <a:lnTo>
                      <a:pt x="76" y="2"/>
                    </a:lnTo>
                    <a:lnTo>
                      <a:pt x="89" y="2"/>
                    </a:lnTo>
                    <a:lnTo>
                      <a:pt x="103" y="6"/>
                    </a:lnTo>
                    <a:lnTo>
                      <a:pt x="116" y="13"/>
                    </a:lnTo>
                    <a:lnTo>
                      <a:pt x="129" y="23"/>
                    </a:lnTo>
                    <a:lnTo>
                      <a:pt x="137" y="32"/>
                    </a:lnTo>
                    <a:lnTo>
                      <a:pt x="143" y="46"/>
                    </a:lnTo>
                    <a:lnTo>
                      <a:pt x="150" y="60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0" y="93"/>
                    </a:lnTo>
                    <a:lnTo>
                      <a:pt x="146" y="105"/>
                    </a:lnTo>
                    <a:lnTo>
                      <a:pt x="139" y="120"/>
                    </a:lnTo>
                    <a:lnTo>
                      <a:pt x="129" y="129"/>
                    </a:lnTo>
                    <a:lnTo>
                      <a:pt x="120" y="139"/>
                    </a:lnTo>
                    <a:lnTo>
                      <a:pt x="106" y="145"/>
                    </a:lnTo>
                    <a:lnTo>
                      <a:pt x="89" y="150"/>
                    </a:lnTo>
                    <a:lnTo>
                      <a:pt x="76" y="152"/>
                    </a:lnTo>
                    <a:lnTo>
                      <a:pt x="59" y="150"/>
                    </a:lnTo>
                    <a:lnTo>
                      <a:pt x="47" y="145"/>
                    </a:lnTo>
                    <a:lnTo>
                      <a:pt x="32" y="139"/>
                    </a:lnTo>
                    <a:lnTo>
                      <a:pt x="23" y="129"/>
                    </a:lnTo>
                    <a:lnTo>
                      <a:pt x="13" y="120"/>
                    </a:lnTo>
                    <a:lnTo>
                      <a:pt x="7" y="105"/>
                    </a:lnTo>
                    <a:lnTo>
                      <a:pt x="0" y="93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2" y="60"/>
                    </a:lnTo>
                    <a:lnTo>
                      <a:pt x="2" y="55"/>
                    </a:lnTo>
                    <a:lnTo>
                      <a:pt x="7" y="53"/>
                    </a:lnTo>
                    <a:lnTo>
                      <a:pt x="7" y="49"/>
                    </a:lnTo>
                    <a:lnTo>
                      <a:pt x="2" y="60"/>
                    </a:lnTo>
                    <a:lnTo>
                      <a:pt x="0" y="76"/>
                    </a:lnTo>
                    <a:lnTo>
                      <a:pt x="2" y="89"/>
                    </a:lnTo>
                    <a:lnTo>
                      <a:pt x="7" y="105"/>
                    </a:lnTo>
                    <a:lnTo>
                      <a:pt x="13" y="116"/>
                    </a:lnTo>
                    <a:lnTo>
                      <a:pt x="23" y="129"/>
                    </a:lnTo>
                    <a:lnTo>
                      <a:pt x="32" y="135"/>
                    </a:lnTo>
                    <a:lnTo>
                      <a:pt x="47" y="143"/>
                    </a:lnTo>
                    <a:lnTo>
                      <a:pt x="59" y="150"/>
                    </a:lnTo>
                    <a:lnTo>
                      <a:pt x="76" y="150"/>
                    </a:lnTo>
                    <a:lnTo>
                      <a:pt x="89" y="150"/>
                    </a:lnTo>
                    <a:lnTo>
                      <a:pt x="103" y="143"/>
                    </a:lnTo>
                    <a:lnTo>
                      <a:pt x="116" y="135"/>
                    </a:lnTo>
                    <a:lnTo>
                      <a:pt x="129" y="129"/>
                    </a:lnTo>
                    <a:lnTo>
                      <a:pt x="137" y="116"/>
                    </a:lnTo>
                    <a:lnTo>
                      <a:pt x="143" y="105"/>
                    </a:lnTo>
                    <a:lnTo>
                      <a:pt x="150" y="89"/>
                    </a:lnTo>
                    <a:lnTo>
                      <a:pt x="150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0" name="Freeform 1962">
                <a:extLst>
                  <a:ext uri="{FF2B5EF4-FFF2-40B4-BE49-F238E27FC236}">
                    <a16:creationId xmlns:a16="http://schemas.microsoft.com/office/drawing/2014/main" id="{67F34C93-0824-43FE-B49D-08264F0A3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2206"/>
                <a:ext cx="50" cy="50"/>
              </a:xfrm>
              <a:custGeom>
                <a:avLst/>
                <a:gdLst>
                  <a:gd name="T0" fmla="*/ 150 w 150"/>
                  <a:gd name="T1" fmla="*/ 58 h 148"/>
                  <a:gd name="T2" fmla="*/ 137 w 150"/>
                  <a:gd name="T3" fmla="*/ 30 h 148"/>
                  <a:gd name="T4" fmla="*/ 117 w 150"/>
                  <a:gd name="T5" fmla="*/ 11 h 148"/>
                  <a:gd name="T6" fmla="*/ 89 w 150"/>
                  <a:gd name="T7" fmla="*/ 0 h 148"/>
                  <a:gd name="T8" fmla="*/ 60 w 150"/>
                  <a:gd name="T9" fmla="*/ 0 h 148"/>
                  <a:gd name="T10" fmla="*/ 34 w 150"/>
                  <a:gd name="T11" fmla="*/ 11 h 148"/>
                  <a:gd name="T12" fmla="*/ 17 w 150"/>
                  <a:gd name="T13" fmla="*/ 30 h 148"/>
                  <a:gd name="T14" fmla="*/ 13 w 150"/>
                  <a:gd name="T15" fmla="*/ 38 h 148"/>
                  <a:gd name="T16" fmla="*/ 7 w 150"/>
                  <a:gd name="T17" fmla="*/ 44 h 148"/>
                  <a:gd name="T18" fmla="*/ 3 w 150"/>
                  <a:gd name="T19" fmla="*/ 58 h 148"/>
                  <a:gd name="T20" fmla="*/ 3 w 150"/>
                  <a:gd name="T21" fmla="*/ 87 h 148"/>
                  <a:gd name="T22" fmla="*/ 13 w 150"/>
                  <a:gd name="T23" fmla="*/ 114 h 148"/>
                  <a:gd name="T24" fmla="*/ 34 w 150"/>
                  <a:gd name="T25" fmla="*/ 133 h 148"/>
                  <a:gd name="T26" fmla="*/ 60 w 150"/>
                  <a:gd name="T27" fmla="*/ 148 h 148"/>
                  <a:gd name="T28" fmla="*/ 89 w 150"/>
                  <a:gd name="T29" fmla="*/ 148 h 148"/>
                  <a:gd name="T30" fmla="*/ 117 w 150"/>
                  <a:gd name="T31" fmla="*/ 133 h 148"/>
                  <a:gd name="T32" fmla="*/ 137 w 150"/>
                  <a:gd name="T33" fmla="*/ 114 h 148"/>
                  <a:gd name="T34" fmla="*/ 150 w 150"/>
                  <a:gd name="T35" fmla="*/ 87 h 148"/>
                  <a:gd name="T36" fmla="*/ 146 w 150"/>
                  <a:gd name="T37" fmla="*/ 61 h 148"/>
                  <a:gd name="T38" fmla="*/ 137 w 150"/>
                  <a:gd name="T39" fmla="*/ 34 h 148"/>
                  <a:gd name="T40" fmla="*/ 117 w 150"/>
                  <a:gd name="T41" fmla="*/ 13 h 148"/>
                  <a:gd name="T42" fmla="*/ 89 w 150"/>
                  <a:gd name="T43" fmla="*/ 4 h 148"/>
                  <a:gd name="T44" fmla="*/ 60 w 150"/>
                  <a:gd name="T45" fmla="*/ 4 h 148"/>
                  <a:gd name="T46" fmla="*/ 37 w 150"/>
                  <a:gd name="T47" fmla="*/ 13 h 148"/>
                  <a:gd name="T48" fmla="*/ 17 w 150"/>
                  <a:gd name="T49" fmla="*/ 34 h 148"/>
                  <a:gd name="T50" fmla="*/ 7 w 150"/>
                  <a:gd name="T51" fmla="*/ 61 h 148"/>
                  <a:gd name="T52" fmla="*/ 7 w 150"/>
                  <a:gd name="T53" fmla="*/ 87 h 148"/>
                  <a:gd name="T54" fmla="*/ 17 w 150"/>
                  <a:gd name="T55" fmla="*/ 114 h 148"/>
                  <a:gd name="T56" fmla="*/ 37 w 150"/>
                  <a:gd name="T57" fmla="*/ 133 h 148"/>
                  <a:gd name="T58" fmla="*/ 60 w 150"/>
                  <a:gd name="T59" fmla="*/ 143 h 148"/>
                  <a:gd name="T60" fmla="*/ 89 w 150"/>
                  <a:gd name="T61" fmla="*/ 143 h 148"/>
                  <a:gd name="T62" fmla="*/ 117 w 150"/>
                  <a:gd name="T63" fmla="*/ 133 h 148"/>
                  <a:gd name="T64" fmla="*/ 137 w 150"/>
                  <a:gd name="T65" fmla="*/ 114 h 148"/>
                  <a:gd name="T66" fmla="*/ 146 w 150"/>
                  <a:gd name="T67" fmla="*/ 8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0" h="148">
                    <a:moveTo>
                      <a:pt x="150" y="74"/>
                    </a:moveTo>
                    <a:lnTo>
                      <a:pt x="150" y="58"/>
                    </a:lnTo>
                    <a:lnTo>
                      <a:pt x="143" y="44"/>
                    </a:lnTo>
                    <a:lnTo>
                      <a:pt x="137" y="30"/>
                    </a:lnTo>
                    <a:lnTo>
                      <a:pt x="129" y="21"/>
                    </a:lnTo>
                    <a:lnTo>
                      <a:pt x="117" y="11"/>
                    </a:lnTo>
                    <a:lnTo>
                      <a:pt x="103" y="4"/>
                    </a:lnTo>
                    <a:lnTo>
                      <a:pt x="89" y="0"/>
                    </a:lnTo>
                    <a:lnTo>
                      <a:pt x="77" y="0"/>
                    </a:lnTo>
                    <a:lnTo>
                      <a:pt x="60" y="0"/>
                    </a:lnTo>
                    <a:lnTo>
                      <a:pt x="47" y="4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7" y="30"/>
                    </a:lnTo>
                    <a:lnTo>
                      <a:pt x="13" y="34"/>
                    </a:lnTo>
                    <a:lnTo>
                      <a:pt x="13" y="38"/>
                    </a:lnTo>
                    <a:lnTo>
                      <a:pt x="11" y="40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3" y="58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7" y="103"/>
                    </a:lnTo>
                    <a:lnTo>
                      <a:pt x="13" y="114"/>
                    </a:lnTo>
                    <a:lnTo>
                      <a:pt x="23" y="127"/>
                    </a:lnTo>
                    <a:lnTo>
                      <a:pt x="34" y="133"/>
                    </a:lnTo>
                    <a:lnTo>
                      <a:pt x="47" y="141"/>
                    </a:lnTo>
                    <a:lnTo>
                      <a:pt x="60" y="148"/>
                    </a:lnTo>
                    <a:lnTo>
                      <a:pt x="77" y="148"/>
                    </a:lnTo>
                    <a:lnTo>
                      <a:pt x="89" y="148"/>
                    </a:lnTo>
                    <a:lnTo>
                      <a:pt x="103" y="141"/>
                    </a:lnTo>
                    <a:lnTo>
                      <a:pt x="117" y="133"/>
                    </a:lnTo>
                    <a:lnTo>
                      <a:pt x="129" y="127"/>
                    </a:lnTo>
                    <a:lnTo>
                      <a:pt x="137" y="114"/>
                    </a:lnTo>
                    <a:lnTo>
                      <a:pt x="143" y="103"/>
                    </a:lnTo>
                    <a:lnTo>
                      <a:pt x="150" y="87"/>
                    </a:lnTo>
                    <a:lnTo>
                      <a:pt x="150" y="74"/>
                    </a:lnTo>
                    <a:lnTo>
                      <a:pt x="146" y="61"/>
                    </a:lnTo>
                    <a:lnTo>
                      <a:pt x="143" y="44"/>
                    </a:lnTo>
                    <a:lnTo>
                      <a:pt x="137" y="34"/>
                    </a:lnTo>
                    <a:lnTo>
                      <a:pt x="127" y="23"/>
                    </a:lnTo>
                    <a:lnTo>
                      <a:pt x="117" y="13"/>
                    </a:lnTo>
                    <a:lnTo>
                      <a:pt x="103" y="7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7" y="34"/>
                    </a:lnTo>
                    <a:lnTo>
                      <a:pt x="11" y="44"/>
                    </a:lnTo>
                    <a:lnTo>
                      <a:pt x="7" y="61"/>
                    </a:lnTo>
                    <a:lnTo>
                      <a:pt x="3" y="74"/>
                    </a:lnTo>
                    <a:lnTo>
                      <a:pt x="7" y="87"/>
                    </a:lnTo>
                    <a:lnTo>
                      <a:pt x="11" y="101"/>
                    </a:lnTo>
                    <a:lnTo>
                      <a:pt x="17" y="114"/>
                    </a:lnTo>
                    <a:lnTo>
                      <a:pt x="23" y="124"/>
                    </a:lnTo>
                    <a:lnTo>
                      <a:pt x="37" y="133"/>
                    </a:lnTo>
                    <a:lnTo>
                      <a:pt x="47" y="141"/>
                    </a:lnTo>
                    <a:lnTo>
                      <a:pt x="60" y="143"/>
                    </a:lnTo>
                    <a:lnTo>
                      <a:pt x="77" y="148"/>
                    </a:lnTo>
                    <a:lnTo>
                      <a:pt x="89" y="143"/>
                    </a:lnTo>
                    <a:lnTo>
                      <a:pt x="103" y="141"/>
                    </a:lnTo>
                    <a:lnTo>
                      <a:pt x="117" y="133"/>
                    </a:lnTo>
                    <a:lnTo>
                      <a:pt x="127" y="124"/>
                    </a:lnTo>
                    <a:lnTo>
                      <a:pt x="137" y="114"/>
                    </a:lnTo>
                    <a:lnTo>
                      <a:pt x="143" y="101"/>
                    </a:lnTo>
                    <a:lnTo>
                      <a:pt x="146" y="87"/>
                    </a:lnTo>
                    <a:lnTo>
                      <a:pt x="150" y="74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1" name="Freeform 1963">
                <a:extLst>
                  <a:ext uri="{FF2B5EF4-FFF2-40B4-BE49-F238E27FC236}">
                    <a16:creationId xmlns:a16="http://schemas.microsoft.com/office/drawing/2014/main" id="{F2E3302C-E608-4A27-A599-5757A1E28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2206"/>
                <a:ext cx="49" cy="50"/>
              </a:xfrm>
              <a:custGeom>
                <a:avLst/>
                <a:gdLst>
                  <a:gd name="T0" fmla="*/ 144 w 148"/>
                  <a:gd name="T1" fmla="*/ 61 h 148"/>
                  <a:gd name="T2" fmla="*/ 135 w 148"/>
                  <a:gd name="T3" fmla="*/ 34 h 148"/>
                  <a:gd name="T4" fmla="*/ 114 w 148"/>
                  <a:gd name="T5" fmla="*/ 13 h 148"/>
                  <a:gd name="T6" fmla="*/ 87 w 148"/>
                  <a:gd name="T7" fmla="*/ 4 h 148"/>
                  <a:gd name="T8" fmla="*/ 57 w 148"/>
                  <a:gd name="T9" fmla="*/ 4 h 148"/>
                  <a:gd name="T10" fmla="*/ 35 w 148"/>
                  <a:gd name="T11" fmla="*/ 13 h 148"/>
                  <a:gd name="T12" fmla="*/ 15 w 148"/>
                  <a:gd name="T13" fmla="*/ 34 h 148"/>
                  <a:gd name="T14" fmla="*/ 5 w 148"/>
                  <a:gd name="T15" fmla="*/ 61 h 148"/>
                  <a:gd name="T16" fmla="*/ 5 w 148"/>
                  <a:gd name="T17" fmla="*/ 87 h 148"/>
                  <a:gd name="T18" fmla="*/ 15 w 148"/>
                  <a:gd name="T19" fmla="*/ 114 h 148"/>
                  <a:gd name="T20" fmla="*/ 35 w 148"/>
                  <a:gd name="T21" fmla="*/ 133 h 148"/>
                  <a:gd name="T22" fmla="*/ 57 w 148"/>
                  <a:gd name="T23" fmla="*/ 143 h 148"/>
                  <a:gd name="T24" fmla="*/ 87 w 148"/>
                  <a:gd name="T25" fmla="*/ 143 h 148"/>
                  <a:gd name="T26" fmla="*/ 114 w 148"/>
                  <a:gd name="T27" fmla="*/ 133 h 148"/>
                  <a:gd name="T28" fmla="*/ 135 w 148"/>
                  <a:gd name="T29" fmla="*/ 114 h 148"/>
                  <a:gd name="T30" fmla="*/ 144 w 148"/>
                  <a:gd name="T31" fmla="*/ 87 h 148"/>
                  <a:gd name="T32" fmla="*/ 144 w 148"/>
                  <a:gd name="T33" fmla="*/ 74 h 148"/>
                  <a:gd name="T34" fmla="*/ 137 w 148"/>
                  <a:gd name="T35" fmla="*/ 47 h 148"/>
                  <a:gd name="T36" fmla="*/ 125 w 148"/>
                  <a:gd name="T37" fmla="*/ 23 h 148"/>
                  <a:gd name="T38" fmla="*/ 101 w 148"/>
                  <a:gd name="T39" fmla="*/ 7 h 148"/>
                  <a:gd name="T40" fmla="*/ 74 w 148"/>
                  <a:gd name="T41" fmla="*/ 4 h 148"/>
                  <a:gd name="T42" fmla="*/ 47 w 148"/>
                  <a:gd name="T43" fmla="*/ 7 h 148"/>
                  <a:gd name="T44" fmla="*/ 24 w 148"/>
                  <a:gd name="T45" fmla="*/ 23 h 148"/>
                  <a:gd name="T46" fmla="*/ 7 w 148"/>
                  <a:gd name="T47" fmla="*/ 47 h 148"/>
                  <a:gd name="T48" fmla="*/ 5 w 148"/>
                  <a:gd name="T49" fmla="*/ 74 h 148"/>
                  <a:gd name="T50" fmla="*/ 7 w 148"/>
                  <a:gd name="T51" fmla="*/ 101 h 148"/>
                  <a:gd name="T52" fmla="*/ 24 w 148"/>
                  <a:gd name="T53" fmla="*/ 124 h 148"/>
                  <a:gd name="T54" fmla="*/ 47 w 148"/>
                  <a:gd name="T55" fmla="*/ 137 h 148"/>
                  <a:gd name="T56" fmla="*/ 74 w 148"/>
                  <a:gd name="T57" fmla="*/ 143 h 148"/>
                  <a:gd name="T58" fmla="*/ 101 w 148"/>
                  <a:gd name="T59" fmla="*/ 137 h 148"/>
                  <a:gd name="T60" fmla="*/ 125 w 148"/>
                  <a:gd name="T61" fmla="*/ 124 h 148"/>
                  <a:gd name="T62" fmla="*/ 137 w 148"/>
                  <a:gd name="T63" fmla="*/ 101 h 148"/>
                  <a:gd name="T64" fmla="*/ 144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4" y="61"/>
                    </a:lnTo>
                    <a:lnTo>
                      <a:pt x="141" y="44"/>
                    </a:lnTo>
                    <a:lnTo>
                      <a:pt x="135" y="34"/>
                    </a:lnTo>
                    <a:lnTo>
                      <a:pt x="125" y="23"/>
                    </a:lnTo>
                    <a:lnTo>
                      <a:pt x="114" y="13"/>
                    </a:lnTo>
                    <a:lnTo>
                      <a:pt x="101" y="7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57" y="4"/>
                    </a:lnTo>
                    <a:lnTo>
                      <a:pt x="45" y="7"/>
                    </a:lnTo>
                    <a:lnTo>
                      <a:pt x="35" y="13"/>
                    </a:lnTo>
                    <a:lnTo>
                      <a:pt x="21" y="23"/>
                    </a:lnTo>
                    <a:lnTo>
                      <a:pt x="15" y="34"/>
                    </a:lnTo>
                    <a:lnTo>
                      <a:pt x="7" y="44"/>
                    </a:lnTo>
                    <a:lnTo>
                      <a:pt x="5" y="61"/>
                    </a:lnTo>
                    <a:lnTo>
                      <a:pt x="0" y="74"/>
                    </a:lnTo>
                    <a:lnTo>
                      <a:pt x="5" y="87"/>
                    </a:lnTo>
                    <a:lnTo>
                      <a:pt x="7" y="101"/>
                    </a:lnTo>
                    <a:lnTo>
                      <a:pt x="15" y="114"/>
                    </a:lnTo>
                    <a:lnTo>
                      <a:pt x="21" y="124"/>
                    </a:lnTo>
                    <a:lnTo>
                      <a:pt x="35" y="133"/>
                    </a:lnTo>
                    <a:lnTo>
                      <a:pt x="45" y="141"/>
                    </a:lnTo>
                    <a:lnTo>
                      <a:pt x="57" y="143"/>
                    </a:lnTo>
                    <a:lnTo>
                      <a:pt x="74" y="148"/>
                    </a:lnTo>
                    <a:lnTo>
                      <a:pt x="87" y="143"/>
                    </a:lnTo>
                    <a:lnTo>
                      <a:pt x="101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5" y="114"/>
                    </a:lnTo>
                    <a:lnTo>
                      <a:pt x="141" y="101"/>
                    </a:lnTo>
                    <a:lnTo>
                      <a:pt x="144" y="87"/>
                    </a:lnTo>
                    <a:lnTo>
                      <a:pt x="148" y="74"/>
                    </a:lnTo>
                    <a:lnTo>
                      <a:pt x="144" y="74"/>
                    </a:lnTo>
                    <a:lnTo>
                      <a:pt x="141" y="61"/>
                    </a:lnTo>
                    <a:lnTo>
                      <a:pt x="137" y="47"/>
                    </a:lnTo>
                    <a:lnTo>
                      <a:pt x="131" y="34"/>
                    </a:lnTo>
                    <a:lnTo>
                      <a:pt x="125" y="23"/>
                    </a:lnTo>
                    <a:lnTo>
                      <a:pt x="114" y="13"/>
                    </a:lnTo>
                    <a:lnTo>
                      <a:pt x="101" y="7"/>
                    </a:lnTo>
                    <a:lnTo>
                      <a:pt x="87" y="4"/>
                    </a:lnTo>
                    <a:lnTo>
                      <a:pt x="74" y="4"/>
                    </a:lnTo>
                    <a:lnTo>
                      <a:pt x="61" y="4"/>
                    </a:lnTo>
                    <a:lnTo>
                      <a:pt x="47" y="7"/>
                    </a:lnTo>
                    <a:lnTo>
                      <a:pt x="35" y="13"/>
                    </a:lnTo>
                    <a:lnTo>
                      <a:pt x="24" y="23"/>
                    </a:lnTo>
                    <a:lnTo>
                      <a:pt x="15" y="34"/>
                    </a:lnTo>
                    <a:lnTo>
                      <a:pt x="7" y="47"/>
                    </a:lnTo>
                    <a:lnTo>
                      <a:pt x="5" y="61"/>
                    </a:lnTo>
                    <a:lnTo>
                      <a:pt x="5" y="74"/>
                    </a:lnTo>
                    <a:lnTo>
                      <a:pt x="5" y="87"/>
                    </a:lnTo>
                    <a:lnTo>
                      <a:pt x="7" y="101"/>
                    </a:lnTo>
                    <a:lnTo>
                      <a:pt x="15" y="114"/>
                    </a:lnTo>
                    <a:lnTo>
                      <a:pt x="24" y="124"/>
                    </a:lnTo>
                    <a:lnTo>
                      <a:pt x="35" y="131"/>
                    </a:lnTo>
                    <a:lnTo>
                      <a:pt x="47" y="137"/>
                    </a:lnTo>
                    <a:lnTo>
                      <a:pt x="61" y="143"/>
                    </a:lnTo>
                    <a:lnTo>
                      <a:pt x="74" y="143"/>
                    </a:lnTo>
                    <a:lnTo>
                      <a:pt x="87" y="143"/>
                    </a:lnTo>
                    <a:lnTo>
                      <a:pt x="101" y="137"/>
                    </a:lnTo>
                    <a:lnTo>
                      <a:pt x="114" y="131"/>
                    </a:lnTo>
                    <a:lnTo>
                      <a:pt x="125" y="124"/>
                    </a:lnTo>
                    <a:lnTo>
                      <a:pt x="131" y="114"/>
                    </a:lnTo>
                    <a:lnTo>
                      <a:pt x="137" y="101"/>
                    </a:lnTo>
                    <a:lnTo>
                      <a:pt x="141" y="87"/>
                    </a:lnTo>
                    <a:lnTo>
                      <a:pt x="144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2" name="Freeform 1964">
                <a:extLst>
                  <a:ext uri="{FF2B5EF4-FFF2-40B4-BE49-F238E27FC236}">
                    <a16:creationId xmlns:a16="http://schemas.microsoft.com/office/drawing/2014/main" id="{4C08DDB0-7489-4D88-9536-1EBDB4678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208"/>
                <a:ext cx="47" cy="46"/>
              </a:xfrm>
              <a:custGeom>
                <a:avLst/>
                <a:gdLst>
                  <a:gd name="T0" fmla="*/ 135 w 140"/>
                  <a:gd name="T1" fmla="*/ 57 h 140"/>
                  <a:gd name="T2" fmla="*/ 126 w 140"/>
                  <a:gd name="T3" fmla="*/ 30 h 140"/>
                  <a:gd name="T4" fmla="*/ 110 w 140"/>
                  <a:gd name="T5" fmla="*/ 11 h 140"/>
                  <a:gd name="T6" fmla="*/ 83 w 140"/>
                  <a:gd name="T7" fmla="*/ 0 h 140"/>
                  <a:gd name="T8" fmla="*/ 56 w 140"/>
                  <a:gd name="T9" fmla="*/ 0 h 140"/>
                  <a:gd name="T10" fmla="*/ 30 w 140"/>
                  <a:gd name="T11" fmla="*/ 11 h 140"/>
                  <a:gd name="T12" fmla="*/ 11 w 140"/>
                  <a:gd name="T13" fmla="*/ 30 h 140"/>
                  <a:gd name="T14" fmla="*/ 0 w 140"/>
                  <a:gd name="T15" fmla="*/ 57 h 140"/>
                  <a:gd name="T16" fmla="*/ 0 w 140"/>
                  <a:gd name="T17" fmla="*/ 83 h 140"/>
                  <a:gd name="T18" fmla="*/ 11 w 140"/>
                  <a:gd name="T19" fmla="*/ 110 h 140"/>
                  <a:gd name="T20" fmla="*/ 30 w 140"/>
                  <a:gd name="T21" fmla="*/ 127 h 140"/>
                  <a:gd name="T22" fmla="*/ 56 w 140"/>
                  <a:gd name="T23" fmla="*/ 140 h 140"/>
                  <a:gd name="T24" fmla="*/ 83 w 140"/>
                  <a:gd name="T25" fmla="*/ 140 h 140"/>
                  <a:gd name="T26" fmla="*/ 110 w 140"/>
                  <a:gd name="T27" fmla="*/ 127 h 140"/>
                  <a:gd name="T28" fmla="*/ 126 w 140"/>
                  <a:gd name="T29" fmla="*/ 110 h 140"/>
                  <a:gd name="T30" fmla="*/ 135 w 140"/>
                  <a:gd name="T31" fmla="*/ 83 h 140"/>
                  <a:gd name="T32" fmla="*/ 135 w 140"/>
                  <a:gd name="T33" fmla="*/ 70 h 140"/>
                  <a:gd name="T34" fmla="*/ 133 w 140"/>
                  <a:gd name="T35" fmla="*/ 45 h 140"/>
                  <a:gd name="T36" fmla="*/ 116 w 140"/>
                  <a:gd name="T37" fmla="*/ 20 h 140"/>
                  <a:gd name="T38" fmla="*/ 96 w 140"/>
                  <a:gd name="T39" fmla="*/ 7 h 140"/>
                  <a:gd name="T40" fmla="*/ 70 w 140"/>
                  <a:gd name="T41" fmla="*/ 0 h 140"/>
                  <a:gd name="T42" fmla="*/ 43 w 140"/>
                  <a:gd name="T43" fmla="*/ 7 h 140"/>
                  <a:gd name="T44" fmla="*/ 20 w 140"/>
                  <a:gd name="T45" fmla="*/ 20 h 140"/>
                  <a:gd name="T46" fmla="*/ 6 w 140"/>
                  <a:gd name="T47" fmla="*/ 45 h 140"/>
                  <a:gd name="T48" fmla="*/ 0 w 140"/>
                  <a:gd name="T49" fmla="*/ 70 h 140"/>
                  <a:gd name="T50" fmla="*/ 6 w 140"/>
                  <a:gd name="T51" fmla="*/ 97 h 140"/>
                  <a:gd name="T52" fmla="*/ 20 w 140"/>
                  <a:gd name="T53" fmla="*/ 117 h 140"/>
                  <a:gd name="T54" fmla="*/ 43 w 140"/>
                  <a:gd name="T55" fmla="*/ 134 h 140"/>
                  <a:gd name="T56" fmla="*/ 70 w 140"/>
                  <a:gd name="T57" fmla="*/ 137 h 140"/>
                  <a:gd name="T58" fmla="*/ 96 w 140"/>
                  <a:gd name="T59" fmla="*/ 134 h 140"/>
                  <a:gd name="T60" fmla="*/ 116 w 140"/>
                  <a:gd name="T61" fmla="*/ 117 h 140"/>
                  <a:gd name="T62" fmla="*/ 133 w 140"/>
                  <a:gd name="T63" fmla="*/ 97 h 140"/>
                  <a:gd name="T64" fmla="*/ 135 w 140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35" y="57"/>
                    </a:lnTo>
                    <a:lnTo>
                      <a:pt x="133" y="45"/>
                    </a:lnTo>
                    <a:lnTo>
                      <a:pt x="126" y="30"/>
                    </a:lnTo>
                    <a:lnTo>
                      <a:pt x="120" y="20"/>
                    </a:lnTo>
                    <a:lnTo>
                      <a:pt x="110" y="11"/>
                    </a:lnTo>
                    <a:lnTo>
                      <a:pt x="96" y="3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3" y="3"/>
                    </a:lnTo>
                    <a:lnTo>
                      <a:pt x="30" y="11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3" y="45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3" y="97"/>
                    </a:lnTo>
                    <a:lnTo>
                      <a:pt x="11" y="110"/>
                    </a:lnTo>
                    <a:lnTo>
                      <a:pt x="20" y="120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6" y="140"/>
                    </a:lnTo>
                    <a:lnTo>
                      <a:pt x="70" y="140"/>
                    </a:lnTo>
                    <a:lnTo>
                      <a:pt x="83" y="140"/>
                    </a:lnTo>
                    <a:lnTo>
                      <a:pt x="96" y="134"/>
                    </a:lnTo>
                    <a:lnTo>
                      <a:pt x="110" y="127"/>
                    </a:lnTo>
                    <a:lnTo>
                      <a:pt x="120" y="120"/>
                    </a:lnTo>
                    <a:lnTo>
                      <a:pt x="126" y="110"/>
                    </a:lnTo>
                    <a:lnTo>
                      <a:pt x="133" y="97"/>
                    </a:lnTo>
                    <a:lnTo>
                      <a:pt x="135" y="83"/>
                    </a:lnTo>
                    <a:lnTo>
                      <a:pt x="140" y="70"/>
                    </a:lnTo>
                    <a:lnTo>
                      <a:pt x="135" y="70"/>
                    </a:lnTo>
                    <a:lnTo>
                      <a:pt x="135" y="57"/>
                    </a:lnTo>
                    <a:lnTo>
                      <a:pt x="133" y="45"/>
                    </a:lnTo>
                    <a:lnTo>
                      <a:pt x="126" y="30"/>
                    </a:lnTo>
                    <a:lnTo>
                      <a:pt x="116" y="20"/>
                    </a:lnTo>
                    <a:lnTo>
                      <a:pt x="106" y="14"/>
                    </a:lnTo>
                    <a:lnTo>
                      <a:pt x="96" y="7"/>
                    </a:lnTo>
                    <a:lnTo>
                      <a:pt x="83" y="3"/>
                    </a:lnTo>
                    <a:lnTo>
                      <a:pt x="70" y="0"/>
                    </a:lnTo>
                    <a:lnTo>
                      <a:pt x="56" y="3"/>
                    </a:lnTo>
                    <a:lnTo>
                      <a:pt x="43" y="7"/>
                    </a:lnTo>
                    <a:lnTo>
                      <a:pt x="30" y="14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6" y="45"/>
                    </a:lnTo>
                    <a:lnTo>
                      <a:pt x="3" y="57"/>
                    </a:lnTo>
                    <a:lnTo>
                      <a:pt x="0" y="70"/>
                    </a:lnTo>
                    <a:lnTo>
                      <a:pt x="3" y="83"/>
                    </a:lnTo>
                    <a:lnTo>
                      <a:pt x="6" y="97"/>
                    </a:lnTo>
                    <a:lnTo>
                      <a:pt x="13" y="106"/>
                    </a:lnTo>
                    <a:lnTo>
                      <a:pt x="20" y="117"/>
                    </a:lnTo>
                    <a:lnTo>
                      <a:pt x="30" y="127"/>
                    </a:lnTo>
                    <a:lnTo>
                      <a:pt x="43" y="134"/>
                    </a:lnTo>
                    <a:lnTo>
                      <a:pt x="56" y="137"/>
                    </a:lnTo>
                    <a:lnTo>
                      <a:pt x="70" y="137"/>
                    </a:lnTo>
                    <a:lnTo>
                      <a:pt x="83" y="137"/>
                    </a:lnTo>
                    <a:lnTo>
                      <a:pt x="96" y="134"/>
                    </a:lnTo>
                    <a:lnTo>
                      <a:pt x="106" y="127"/>
                    </a:lnTo>
                    <a:lnTo>
                      <a:pt x="116" y="117"/>
                    </a:lnTo>
                    <a:lnTo>
                      <a:pt x="126" y="106"/>
                    </a:lnTo>
                    <a:lnTo>
                      <a:pt x="133" y="97"/>
                    </a:lnTo>
                    <a:lnTo>
                      <a:pt x="135" y="83"/>
                    </a:lnTo>
                    <a:lnTo>
                      <a:pt x="135" y="70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3" name="Freeform 1965">
                <a:extLst>
                  <a:ext uri="{FF2B5EF4-FFF2-40B4-BE49-F238E27FC236}">
                    <a16:creationId xmlns:a16="http://schemas.microsoft.com/office/drawing/2014/main" id="{51B3C8DB-B9BF-4540-A27C-5269A6099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208"/>
                <a:ext cx="46" cy="45"/>
              </a:xfrm>
              <a:custGeom>
                <a:avLst/>
                <a:gdLst>
                  <a:gd name="T0" fmla="*/ 136 w 136"/>
                  <a:gd name="T1" fmla="*/ 57 h 135"/>
                  <a:gd name="T2" fmla="*/ 126 w 136"/>
                  <a:gd name="T3" fmla="*/ 29 h 135"/>
                  <a:gd name="T4" fmla="*/ 105 w 136"/>
                  <a:gd name="T5" fmla="*/ 13 h 135"/>
                  <a:gd name="T6" fmla="*/ 82 w 136"/>
                  <a:gd name="T7" fmla="*/ 3 h 135"/>
                  <a:gd name="T8" fmla="*/ 56 w 136"/>
                  <a:gd name="T9" fmla="*/ 3 h 135"/>
                  <a:gd name="T10" fmla="*/ 30 w 136"/>
                  <a:gd name="T11" fmla="*/ 13 h 135"/>
                  <a:gd name="T12" fmla="*/ 13 w 136"/>
                  <a:gd name="T13" fmla="*/ 29 h 135"/>
                  <a:gd name="T14" fmla="*/ 4 w 136"/>
                  <a:gd name="T15" fmla="*/ 57 h 135"/>
                  <a:gd name="T16" fmla="*/ 4 w 136"/>
                  <a:gd name="T17" fmla="*/ 83 h 135"/>
                  <a:gd name="T18" fmla="*/ 13 w 136"/>
                  <a:gd name="T19" fmla="*/ 106 h 135"/>
                  <a:gd name="T20" fmla="*/ 30 w 136"/>
                  <a:gd name="T21" fmla="*/ 126 h 135"/>
                  <a:gd name="T22" fmla="*/ 56 w 136"/>
                  <a:gd name="T23" fmla="*/ 135 h 135"/>
                  <a:gd name="T24" fmla="*/ 82 w 136"/>
                  <a:gd name="T25" fmla="*/ 135 h 135"/>
                  <a:gd name="T26" fmla="*/ 105 w 136"/>
                  <a:gd name="T27" fmla="*/ 126 h 135"/>
                  <a:gd name="T28" fmla="*/ 126 w 136"/>
                  <a:gd name="T29" fmla="*/ 106 h 135"/>
                  <a:gd name="T30" fmla="*/ 136 w 136"/>
                  <a:gd name="T31" fmla="*/ 83 h 135"/>
                  <a:gd name="T32" fmla="*/ 133 w 136"/>
                  <a:gd name="T33" fmla="*/ 57 h 135"/>
                  <a:gd name="T34" fmla="*/ 122 w 136"/>
                  <a:gd name="T35" fmla="*/ 34 h 135"/>
                  <a:gd name="T36" fmla="*/ 105 w 136"/>
                  <a:gd name="T37" fmla="*/ 13 h 135"/>
                  <a:gd name="T38" fmla="*/ 82 w 136"/>
                  <a:gd name="T39" fmla="*/ 3 h 135"/>
                  <a:gd name="T40" fmla="*/ 56 w 136"/>
                  <a:gd name="T41" fmla="*/ 3 h 135"/>
                  <a:gd name="T42" fmla="*/ 33 w 136"/>
                  <a:gd name="T43" fmla="*/ 13 h 135"/>
                  <a:gd name="T44" fmla="*/ 13 w 136"/>
                  <a:gd name="T45" fmla="*/ 34 h 135"/>
                  <a:gd name="T46" fmla="*/ 4 w 136"/>
                  <a:gd name="T47" fmla="*/ 57 h 135"/>
                  <a:gd name="T48" fmla="*/ 4 w 136"/>
                  <a:gd name="T49" fmla="*/ 83 h 135"/>
                  <a:gd name="T50" fmla="*/ 13 w 136"/>
                  <a:gd name="T51" fmla="*/ 106 h 135"/>
                  <a:gd name="T52" fmla="*/ 33 w 136"/>
                  <a:gd name="T53" fmla="*/ 123 h 135"/>
                  <a:gd name="T54" fmla="*/ 56 w 136"/>
                  <a:gd name="T55" fmla="*/ 133 h 135"/>
                  <a:gd name="T56" fmla="*/ 82 w 136"/>
                  <a:gd name="T57" fmla="*/ 133 h 135"/>
                  <a:gd name="T58" fmla="*/ 105 w 136"/>
                  <a:gd name="T59" fmla="*/ 123 h 135"/>
                  <a:gd name="T60" fmla="*/ 122 w 136"/>
                  <a:gd name="T61" fmla="*/ 106 h 135"/>
                  <a:gd name="T62" fmla="*/ 133 w 136"/>
                  <a:gd name="T63" fmla="*/ 8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35">
                    <a:moveTo>
                      <a:pt x="136" y="69"/>
                    </a:moveTo>
                    <a:lnTo>
                      <a:pt x="136" y="57"/>
                    </a:lnTo>
                    <a:lnTo>
                      <a:pt x="133" y="43"/>
                    </a:lnTo>
                    <a:lnTo>
                      <a:pt x="126" y="29"/>
                    </a:lnTo>
                    <a:lnTo>
                      <a:pt x="116" y="19"/>
                    </a:lnTo>
                    <a:lnTo>
                      <a:pt x="105" y="13"/>
                    </a:lnTo>
                    <a:lnTo>
                      <a:pt x="96" y="6"/>
                    </a:lnTo>
                    <a:lnTo>
                      <a:pt x="82" y="3"/>
                    </a:lnTo>
                    <a:lnTo>
                      <a:pt x="70" y="0"/>
                    </a:lnTo>
                    <a:lnTo>
                      <a:pt x="56" y="3"/>
                    </a:lnTo>
                    <a:lnTo>
                      <a:pt x="42" y="6"/>
                    </a:lnTo>
                    <a:lnTo>
                      <a:pt x="30" y="13"/>
                    </a:lnTo>
                    <a:lnTo>
                      <a:pt x="19" y="19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4" y="57"/>
                    </a:lnTo>
                    <a:lnTo>
                      <a:pt x="0" y="69"/>
                    </a:lnTo>
                    <a:lnTo>
                      <a:pt x="4" y="83"/>
                    </a:lnTo>
                    <a:lnTo>
                      <a:pt x="6" y="95"/>
                    </a:lnTo>
                    <a:lnTo>
                      <a:pt x="13" y="106"/>
                    </a:lnTo>
                    <a:lnTo>
                      <a:pt x="19" y="116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6" y="135"/>
                    </a:lnTo>
                    <a:lnTo>
                      <a:pt x="70" y="135"/>
                    </a:lnTo>
                    <a:lnTo>
                      <a:pt x="82" y="135"/>
                    </a:lnTo>
                    <a:lnTo>
                      <a:pt x="96" y="133"/>
                    </a:lnTo>
                    <a:lnTo>
                      <a:pt x="105" y="126"/>
                    </a:lnTo>
                    <a:lnTo>
                      <a:pt x="116" y="116"/>
                    </a:lnTo>
                    <a:lnTo>
                      <a:pt x="126" y="106"/>
                    </a:lnTo>
                    <a:lnTo>
                      <a:pt x="133" y="95"/>
                    </a:lnTo>
                    <a:lnTo>
                      <a:pt x="136" y="83"/>
                    </a:lnTo>
                    <a:lnTo>
                      <a:pt x="136" y="69"/>
                    </a:lnTo>
                    <a:lnTo>
                      <a:pt x="133" y="57"/>
                    </a:lnTo>
                    <a:lnTo>
                      <a:pt x="130" y="43"/>
                    </a:lnTo>
                    <a:lnTo>
                      <a:pt x="122" y="34"/>
                    </a:lnTo>
                    <a:lnTo>
                      <a:pt x="116" y="23"/>
                    </a:lnTo>
                    <a:lnTo>
                      <a:pt x="105" y="13"/>
                    </a:lnTo>
                    <a:lnTo>
                      <a:pt x="96" y="9"/>
                    </a:lnTo>
                    <a:lnTo>
                      <a:pt x="82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6" y="43"/>
                    </a:lnTo>
                    <a:lnTo>
                      <a:pt x="4" y="57"/>
                    </a:lnTo>
                    <a:lnTo>
                      <a:pt x="4" y="69"/>
                    </a:lnTo>
                    <a:lnTo>
                      <a:pt x="4" y="83"/>
                    </a:lnTo>
                    <a:lnTo>
                      <a:pt x="6" y="95"/>
                    </a:lnTo>
                    <a:lnTo>
                      <a:pt x="13" y="106"/>
                    </a:lnTo>
                    <a:lnTo>
                      <a:pt x="23" y="116"/>
                    </a:lnTo>
                    <a:lnTo>
                      <a:pt x="33" y="123"/>
                    </a:lnTo>
                    <a:lnTo>
                      <a:pt x="42" y="129"/>
                    </a:lnTo>
                    <a:lnTo>
                      <a:pt x="56" y="133"/>
                    </a:lnTo>
                    <a:lnTo>
                      <a:pt x="70" y="135"/>
                    </a:lnTo>
                    <a:lnTo>
                      <a:pt x="82" y="133"/>
                    </a:lnTo>
                    <a:lnTo>
                      <a:pt x="96" y="129"/>
                    </a:lnTo>
                    <a:lnTo>
                      <a:pt x="105" y="123"/>
                    </a:lnTo>
                    <a:lnTo>
                      <a:pt x="116" y="116"/>
                    </a:lnTo>
                    <a:lnTo>
                      <a:pt x="122" y="106"/>
                    </a:lnTo>
                    <a:lnTo>
                      <a:pt x="130" y="95"/>
                    </a:lnTo>
                    <a:lnTo>
                      <a:pt x="133" y="83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4" name="Freeform 1966">
                <a:extLst>
                  <a:ext uri="{FF2B5EF4-FFF2-40B4-BE49-F238E27FC236}">
                    <a16:creationId xmlns:a16="http://schemas.microsoft.com/office/drawing/2014/main" id="{C3EA9164-B757-4AD8-A1F9-CA20DD841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2209"/>
                <a:ext cx="45" cy="44"/>
              </a:xfrm>
              <a:custGeom>
                <a:avLst/>
                <a:gdLst>
                  <a:gd name="T0" fmla="*/ 130 w 134"/>
                  <a:gd name="T1" fmla="*/ 54 h 134"/>
                  <a:gd name="T2" fmla="*/ 120 w 134"/>
                  <a:gd name="T3" fmla="*/ 31 h 134"/>
                  <a:gd name="T4" fmla="*/ 103 w 134"/>
                  <a:gd name="T5" fmla="*/ 11 h 134"/>
                  <a:gd name="T6" fmla="*/ 80 w 134"/>
                  <a:gd name="T7" fmla="*/ 0 h 134"/>
                  <a:gd name="T8" fmla="*/ 54 w 134"/>
                  <a:gd name="T9" fmla="*/ 0 h 134"/>
                  <a:gd name="T10" fmla="*/ 31 w 134"/>
                  <a:gd name="T11" fmla="*/ 11 h 134"/>
                  <a:gd name="T12" fmla="*/ 10 w 134"/>
                  <a:gd name="T13" fmla="*/ 31 h 134"/>
                  <a:gd name="T14" fmla="*/ 0 w 134"/>
                  <a:gd name="T15" fmla="*/ 54 h 134"/>
                  <a:gd name="T16" fmla="*/ 0 w 134"/>
                  <a:gd name="T17" fmla="*/ 80 h 134"/>
                  <a:gd name="T18" fmla="*/ 10 w 134"/>
                  <a:gd name="T19" fmla="*/ 103 h 134"/>
                  <a:gd name="T20" fmla="*/ 31 w 134"/>
                  <a:gd name="T21" fmla="*/ 120 h 134"/>
                  <a:gd name="T22" fmla="*/ 54 w 134"/>
                  <a:gd name="T23" fmla="*/ 130 h 134"/>
                  <a:gd name="T24" fmla="*/ 80 w 134"/>
                  <a:gd name="T25" fmla="*/ 130 h 134"/>
                  <a:gd name="T26" fmla="*/ 103 w 134"/>
                  <a:gd name="T27" fmla="*/ 120 h 134"/>
                  <a:gd name="T28" fmla="*/ 120 w 134"/>
                  <a:gd name="T29" fmla="*/ 103 h 134"/>
                  <a:gd name="T30" fmla="*/ 130 w 134"/>
                  <a:gd name="T31" fmla="*/ 80 h 134"/>
                  <a:gd name="T32" fmla="*/ 130 w 134"/>
                  <a:gd name="T33" fmla="*/ 67 h 134"/>
                  <a:gd name="T34" fmla="*/ 128 w 134"/>
                  <a:gd name="T35" fmla="*/ 40 h 134"/>
                  <a:gd name="T36" fmla="*/ 111 w 134"/>
                  <a:gd name="T37" fmla="*/ 21 h 134"/>
                  <a:gd name="T38" fmla="*/ 90 w 134"/>
                  <a:gd name="T39" fmla="*/ 6 h 134"/>
                  <a:gd name="T40" fmla="*/ 67 w 134"/>
                  <a:gd name="T41" fmla="*/ 4 h 134"/>
                  <a:gd name="T42" fmla="*/ 40 w 134"/>
                  <a:gd name="T43" fmla="*/ 6 h 134"/>
                  <a:gd name="T44" fmla="*/ 21 w 134"/>
                  <a:gd name="T45" fmla="*/ 21 h 134"/>
                  <a:gd name="T46" fmla="*/ 8 w 134"/>
                  <a:gd name="T47" fmla="*/ 40 h 134"/>
                  <a:gd name="T48" fmla="*/ 4 w 134"/>
                  <a:gd name="T49" fmla="*/ 67 h 134"/>
                  <a:gd name="T50" fmla="*/ 8 w 134"/>
                  <a:gd name="T51" fmla="*/ 90 h 134"/>
                  <a:gd name="T52" fmla="*/ 21 w 134"/>
                  <a:gd name="T53" fmla="*/ 113 h 134"/>
                  <a:gd name="T54" fmla="*/ 40 w 134"/>
                  <a:gd name="T55" fmla="*/ 126 h 134"/>
                  <a:gd name="T56" fmla="*/ 67 w 134"/>
                  <a:gd name="T57" fmla="*/ 130 h 134"/>
                  <a:gd name="T58" fmla="*/ 90 w 134"/>
                  <a:gd name="T59" fmla="*/ 126 h 134"/>
                  <a:gd name="T60" fmla="*/ 111 w 134"/>
                  <a:gd name="T61" fmla="*/ 113 h 134"/>
                  <a:gd name="T62" fmla="*/ 128 w 134"/>
                  <a:gd name="T63" fmla="*/ 90 h 134"/>
                  <a:gd name="T64" fmla="*/ 130 w 134"/>
                  <a:gd name="T65" fmla="*/ 6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4">
                    <a:moveTo>
                      <a:pt x="134" y="67"/>
                    </a:moveTo>
                    <a:lnTo>
                      <a:pt x="130" y="54"/>
                    </a:lnTo>
                    <a:lnTo>
                      <a:pt x="128" y="40"/>
                    </a:lnTo>
                    <a:lnTo>
                      <a:pt x="120" y="31"/>
                    </a:lnTo>
                    <a:lnTo>
                      <a:pt x="113" y="21"/>
                    </a:lnTo>
                    <a:lnTo>
                      <a:pt x="103" y="11"/>
                    </a:lnTo>
                    <a:lnTo>
                      <a:pt x="94" y="6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0" y="6"/>
                    </a:lnTo>
                    <a:lnTo>
                      <a:pt x="31" y="11"/>
                    </a:lnTo>
                    <a:lnTo>
                      <a:pt x="21" y="21"/>
                    </a:lnTo>
                    <a:lnTo>
                      <a:pt x="10" y="31"/>
                    </a:lnTo>
                    <a:lnTo>
                      <a:pt x="4" y="40"/>
                    </a:lnTo>
                    <a:lnTo>
                      <a:pt x="0" y="54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4" y="94"/>
                    </a:lnTo>
                    <a:lnTo>
                      <a:pt x="10" y="103"/>
                    </a:lnTo>
                    <a:lnTo>
                      <a:pt x="21" y="113"/>
                    </a:lnTo>
                    <a:lnTo>
                      <a:pt x="31" y="120"/>
                    </a:lnTo>
                    <a:lnTo>
                      <a:pt x="40" y="126"/>
                    </a:lnTo>
                    <a:lnTo>
                      <a:pt x="54" y="130"/>
                    </a:lnTo>
                    <a:lnTo>
                      <a:pt x="67" y="134"/>
                    </a:lnTo>
                    <a:lnTo>
                      <a:pt x="80" y="130"/>
                    </a:lnTo>
                    <a:lnTo>
                      <a:pt x="94" y="126"/>
                    </a:lnTo>
                    <a:lnTo>
                      <a:pt x="103" y="120"/>
                    </a:lnTo>
                    <a:lnTo>
                      <a:pt x="113" y="113"/>
                    </a:lnTo>
                    <a:lnTo>
                      <a:pt x="120" y="103"/>
                    </a:lnTo>
                    <a:lnTo>
                      <a:pt x="128" y="94"/>
                    </a:lnTo>
                    <a:lnTo>
                      <a:pt x="130" y="80"/>
                    </a:lnTo>
                    <a:lnTo>
                      <a:pt x="134" y="67"/>
                    </a:lnTo>
                    <a:lnTo>
                      <a:pt x="130" y="67"/>
                    </a:lnTo>
                    <a:lnTo>
                      <a:pt x="130" y="54"/>
                    </a:lnTo>
                    <a:lnTo>
                      <a:pt x="128" y="40"/>
                    </a:lnTo>
                    <a:lnTo>
                      <a:pt x="120" y="31"/>
                    </a:lnTo>
                    <a:lnTo>
                      <a:pt x="111" y="21"/>
                    </a:lnTo>
                    <a:lnTo>
                      <a:pt x="103" y="14"/>
                    </a:lnTo>
                    <a:lnTo>
                      <a:pt x="90" y="6"/>
                    </a:lnTo>
                    <a:lnTo>
                      <a:pt x="80" y="4"/>
                    </a:lnTo>
                    <a:lnTo>
                      <a:pt x="67" y="4"/>
                    </a:lnTo>
                    <a:lnTo>
                      <a:pt x="54" y="4"/>
                    </a:lnTo>
                    <a:lnTo>
                      <a:pt x="40" y="6"/>
                    </a:lnTo>
                    <a:lnTo>
                      <a:pt x="31" y="14"/>
                    </a:lnTo>
                    <a:lnTo>
                      <a:pt x="21" y="21"/>
                    </a:lnTo>
                    <a:lnTo>
                      <a:pt x="14" y="31"/>
                    </a:lnTo>
                    <a:lnTo>
                      <a:pt x="8" y="40"/>
                    </a:lnTo>
                    <a:lnTo>
                      <a:pt x="4" y="54"/>
                    </a:lnTo>
                    <a:lnTo>
                      <a:pt x="4" y="67"/>
                    </a:lnTo>
                    <a:lnTo>
                      <a:pt x="4" y="80"/>
                    </a:lnTo>
                    <a:lnTo>
                      <a:pt x="8" y="90"/>
                    </a:lnTo>
                    <a:lnTo>
                      <a:pt x="14" y="103"/>
                    </a:lnTo>
                    <a:lnTo>
                      <a:pt x="21" y="113"/>
                    </a:lnTo>
                    <a:lnTo>
                      <a:pt x="31" y="120"/>
                    </a:lnTo>
                    <a:lnTo>
                      <a:pt x="40" y="126"/>
                    </a:lnTo>
                    <a:lnTo>
                      <a:pt x="54" y="130"/>
                    </a:lnTo>
                    <a:lnTo>
                      <a:pt x="67" y="130"/>
                    </a:lnTo>
                    <a:lnTo>
                      <a:pt x="80" y="130"/>
                    </a:lnTo>
                    <a:lnTo>
                      <a:pt x="90" y="126"/>
                    </a:lnTo>
                    <a:lnTo>
                      <a:pt x="103" y="120"/>
                    </a:lnTo>
                    <a:lnTo>
                      <a:pt x="111" y="113"/>
                    </a:lnTo>
                    <a:lnTo>
                      <a:pt x="120" y="103"/>
                    </a:lnTo>
                    <a:lnTo>
                      <a:pt x="128" y="90"/>
                    </a:lnTo>
                    <a:lnTo>
                      <a:pt x="130" y="80"/>
                    </a:lnTo>
                    <a:lnTo>
                      <a:pt x="130" y="67"/>
                    </a:lnTo>
                    <a:lnTo>
                      <a:pt x="134" y="67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5" name="Freeform 1967">
                <a:extLst>
                  <a:ext uri="{FF2B5EF4-FFF2-40B4-BE49-F238E27FC236}">
                    <a16:creationId xmlns:a16="http://schemas.microsoft.com/office/drawing/2014/main" id="{4B7744BE-8812-4F3F-BC04-5E6B2C29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210"/>
                <a:ext cx="42" cy="42"/>
              </a:xfrm>
              <a:custGeom>
                <a:avLst/>
                <a:gdLst>
                  <a:gd name="T0" fmla="*/ 126 w 126"/>
                  <a:gd name="T1" fmla="*/ 50 h 126"/>
                  <a:gd name="T2" fmla="*/ 116 w 126"/>
                  <a:gd name="T3" fmla="*/ 27 h 126"/>
                  <a:gd name="T4" fmla="*/ 99 w 126"/>
                  <a:gd name="T5" fmla="*/ 10 h 126"/>
                  <a:gd name="T6" fmla="*/ 76 w 126"/>
                  <a:gd name="T7" fmla="*/ 0 h 126"/>
                  <a:gd name="T8" fmla="*/ 50 w 126"/>
                  <a:gd name="T9" fmla="*/ 0 h 126"/>
                  <a:gd name="T10" fmla="*/ 27 w 126"/>
                  <a:gd name="T11" fmla="*/ 10 h 126"/>
                  <a:gd name="T12" fmla="*/ 10 w 126"/>
                  <a:gd name="T13" fmla="*/ 27 h 126"/>
                  <a:gd name="T14" fmla="*/ 0 w 126"/>
                  <a:gd name="T15" fmla="*/ 50 h 126"/>
                  <a:gd name="T16" fmla="*/ 0 w 126"/>
                  <a:gd name="T17" fmla="*/ 76 h 126"/>
                  <a:gd name="T18" fmla="*/ 10 w 126"/>
                  <a:gd name="T19" fmla="*/ 99 h 126"/>
                  <a:gd name="T20" fmla="*/ 27 w 126"/>
                  <a:gd name="T21" fmla="*/ 116 h 126"/>
                  <a:gd name="T22" fmla="*/ 50 w 126"/>
                  <a:gd name="T23" fmla="*/ 126 h 126"/>
                  <a:gd name="T24" fmla="*/ 76 w 126"/>
                  <a:gd name="T25" fmla="*/ 126 h 126"/>
                  <a:gd name="T26" fmla="*/ 99 w 126"/>
                  <a:gd name="T27" fmla="*/ 116 h 126"/>
                  <a:gd name="T28" fmla="*/ 116 w 126"/>
                  <a:gd name="T29" fmla="*/ 99 h 126"/>
                  <a:gd name="T30" fmla="*/ 126 w 126"/>
                  <a:gd name="T31" fmla="*/ 76 h 126"/>
                  <a:gd name="T32" fmla="*/ 124 w 126"/>
                  <a:gd name="T33" fmla="*/ 63 h 126"/>
                  <a:gd name="T34" fmla="*/ 120 w 126"/>
                  <a:gd name="T35" fmla="*/ 40 h 126"/>
                  <a:gd name="T36" fmla="*/ 107 w 126"/>
                  <a:gd name="T37" fmla="*/ 19 h 126"/>
                  <a:gd name="T38" fmla="*/ 86 w 126"/>
                  <a:gd name="T39" fmla="*/ 7 h 126"/>
                  <a:gd name="T40" fmla="*/ 63 w 126"/>
                  <a:gd name="T41" fmla="*/ 0 h 126"/>
                  <a:gd name="T42" fmla="*/ 40 w 126"/>
                  <a:gd name="T43" fmla="*/ 7 h 126"/>
                  <a:gd name="T44" fmla="*/ 19 w 126"/>
                  <a:gd name="T45" fmla="*/ 19 h 126"/>
                  <a:gd name="T46" fmla="*/ 6 w 126"/>
                  <a:gd name="T47" fmla="*/ 40 h 126"/>
                  <a:gd name="T48" fmla="*/ 0 w 126"/>
                  <a:gd name="T49" fmla="*/ 63 h 126"/>
                  <a:gd name="T50" fmla="*/ 6 w 126"/>
                  <a:gd name="T51" fmla="*/ 86 h 126"/>
                  <a:gd name="T52" fmla="*/ 19 w 126"/>
                  <a:gd name="T53" fmla="*/ 107 h 126"/>
                  <a:gd name="T54" fmla="*/ 40 w 126"/>
                  <a:gd name="T55" fmla="*/ 120 h 126"/>
                  <a:gd name="T56" fmla="*/ 63 w 126"/>
                  <a:gd name="T57" fmla="*/ 126 h 126"/>
                  <a:gd name="T58" fmla="*/ 86 w 126"/>
                  <a:gd name="T59" fmla="*/ 120 h 126"/>
                  <a:gd name="T60" fmla="*/ 107 w 126"/>
                  <a:gd name="T61" fmla="*/ 107 h 126"/>
                  <a:gd name="T62" fmla="*/ 120 w 126"/>
                  <a:gd name="T63" fmla="*/ 86 h 126"/>
                  <a:gd name="T64" fmla="*/ 124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50"/>
                    </a:lnTo>
                    <a:lnTo>
                      <a:pt x="124" y="36"/>
                    </a:lnTo>
                    <a:lnTo>
                      <a:pt x="116" y="27"/>
                    </a:lnTo>
                    <a:lnTo>
                      <a:pt x="107" y="17"/>
                    </a:lnTo>
                    <a:lnTo>
                      <a:pt x="99" y="10"/>
                    </a:lnTo>
                    <a:lnTo>
                      <a:pt x="86" y="2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36" y="2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10" y="99"/>
                    </a:lnTo>
                    <a:lnTo>
                      <a:pt x="17" y="109"/>
                    </a:lnTo>
                    <a:lnTo>
                      <a:pt x="27" y="116"/>
                    </a:lnTo>
                    <a:lnTo>
                      <a:pt x="36" y="122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6" y="126"/>
                    </a:lnTo>
                    <a:lnTo>
                      <a:pt x="86" y="122"/>
                    </a:lnTo>
                    <a:lnTo>
                      <a:pt x="99" y="116"/>
                    </a:lnTo>
                    <a:lnTo>
                      <a:pt x="107" y="109"/>
                    </a:lnTo>
                    <a:lnTo>
                      <a:pt x="116" y="99"/>
                    </a:lnTo>
                    <a:lnTo>
                      <a:pt x="124" y="86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50"/>
                    </a:lnTo>
                    <a:lnTo>
                      <a:pt x="120" y="40"/>
                    </a:lnTo>
                    <a:lnTo>
                      <a:pt x="114" y="27"/>
                    </a:lnTo>
                    <a:lnTo>
                      <a:pt x="107" y="19"/>
                    </a:lnTo>
                    <a:lnTo>
                      <a:pt x="97" y="10"/>
                    </a:lnTo>
                    <a:lnTo>
                      <a:pt x="86" y="7"/>
                    </a:lnTo>
                    <a:lnTo>
                      <a:pt x="76" y="2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40" y="7"/>
                    </a:lnTo>
                    <a:lnTo>
                      <a:pt x="27" y="10"/>
                    </a:lnTo>
                    <a:lnTo>
                      <a:pt x="19" y="19"/>
                    </a:lnTo>
                    <a:lnTo>
                      <a:pt x="10" y="27"/>
                    </a:lnTo>
                    <a:lnTo>
                      <a:pt x="6" y="40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6" y="86"/>
                    </a:lnTo>
                    <a:lnTo>
                      <a:pt x="10" y="97"/>
                    </a:lnTo>
                    <a:lnTo>
                      <a:pt x="19" y="107"/>
                    </a:lnTo>
                    <a:lnTo>
                      <a:pt x="27" y="113"/>
                    </a:lnTo>
                    <a:lnTo>
                      <a:pt x="40" y="120"/>
                    </a:lnTo>
                    <a:lnTo>
                      <a:pt x="50" y="122"/>
                    </a:lnTo>
                    <a:lnTo>
                      <a:pt x="63" y="126"/>
                    </a:lnTo>
                    <a:lnTo>
                      <a:pt x="76" y="122"/>
                    </a:lnTo>
                    <a:lnTo>
                      <a:pt x="86" y="120"/>
                    </a:lnTo>
                    <a:lnTo>
                      <a:pt x="97" y="113"/>
                    </a:lnTo>
                    <a:lnTo>
                      <a:pt x="107" y="107"/>
                    </a:lnTo>
                    <a:lnTo>
                      <a:pt x="114" y="97"/>
                    </a:lnTo>
                    <a:lnTo>
                      <a:pt x="120" y="86"/>
                    </a:lnTo>
                    <a:lnTo>
                      <a:pt x="124" y="76"/>
                    </a:lnTo>
                    <a:lnTo>
                      <a:pt x="124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6" name="Freeform 1968">
                <a:extLst>
                  <a:ext uri="{FF2B5EF4-FFF2-40B4-BE49-F238E27FC236}">
                    <a16:creationId xmlns:a16="http://schemas.microsoft.com/office/drawing/2014/main" id="{EE2590BE-0EE7-45A3-B1BD-76531675B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210"/>
                <a:ext cx="42" cy="42"/>
              </a:xfrm>
              <a:custGeom>
                <a:avLst/>
                <a:gdLst>
                  <a:gd name="T0" fmla="*/ 124 w 124"/>
                  <a:gd name="T1" fmla="*/ 50 h 126"/>
                  <a:gd name="T2" fmla="*/ 114 w 124"/>
                  <a:gd name="T3" fmla="*/ 27 h 126"/>
                  <a:gd name="T4" fmla="*/ 97 w 124"/>
                  <a:gd name="T5" fmla="*/ 10 h 126"/>
                  <a:gd name="T6" fmla="*/ 76 w 124"/>
                  <a:gd name="T7" fmla="*/ 2 h 126"/>
                  <a:gd name="T8" fmla="*/ 50 w 124"/>
                  <a:gd name="T9" fmla="*/ 2 h 126"/>
                  <a:gd name="T10" fmla="*/ 27 w 124"/>
                  <a:gd name="T11" fmla="*/ 10 h 126"/>
                  <a:gd name="T12" fmla="*/ 10 w 124"/>
                  <a:gd name="T13" fmla="*/ 27 h 126"/>
                  <a:gd name="T14" fmla="*/ 0 w 124"/>
                  <a:gd name="T15" fmla="*/ 50 h 126"/>
                  <a:gd name="T16" fmla="*/ 0 w 124"/>
                  <a:gd name="T17" fmla="*/ 76 h 126"/>
                  <a:gd name="T18" fmla="*/ 10 w 124"/>
                  <a:gd name="T19" fmla="*/ 97 h 126"/>
                  <a:gd name="T20" fmla="*/ 27 w 124"/>
                  <a:gd name="T21" fmla="*/ 113 h 126"/>
                  <a:gd name="T22" fmla="*/ 50 w 124"/>
                  <a:gd name="T23" fmla="*/ 122 h 126"/>
                  <a:gd name="T24" fmla="*/ 76 w 124"/>
                  <a:gd name="T25" fmla="*/ 122 h 126"/>
                  <a:gd name="T26" fmla="*/ 97 w 124"/>
                  <a:gd name="T27" fmla="*/ 113 h 126"/>
                  <a:gd name="T28" fmla="*/ 114 w 124"/>
                  <a:gd name="T29" fmla="*/ 97 h 126"/>
                  <a:gd name="T30" fmla="*/ 124 w 124"/>
                  <a:gd name="T31" fmla="*/ 76 h 126"/>
                  <a:gd name="T32" fmla="*/ 124 w 124"/>
                  <a:gd name="T33" fmla="*/ 50 h 126"/>
                  <a:gd name="T34" fmla="*/ 114 w 124"/>
                  <a:gd name="T35" fmla="*/ 29 h 126"/>
                  <a:gd name="T36" fmla="*/ 97 w 124"/>
                  <a:gd name="T37" fmla="*/ 12 h 126"/>
                  <a:gd name="T38" fmla="*/ 74 w 124"/>
                  <a:gd name="T39" fmla="*/ 2 h 126"/>
                  <a:gd name="T40" fmla="*/ 50 w 124"/>
                  <a:gd name="T41" fmla="*/ 2 h 126"/>
                  <a:gd name="T42" fmla="*/ 30 w 124"/>
                  <a:gd name="T43" fmla="*/ 12 h 126"/>
                  <a:gd name="T44" fmla="*/ 13 w 124"/>
                  <a:gd name="T45" fmla="*/ 29 h 126"/>
                  <a:gd name="T46" fmla="*/ 4 w 124"/>
                  <a:gd name="T47" fmla="*/ 50 h 126"/>
                  <a:gd name="T48" fmla="*/ 4 w 124"/>
                  <a:gd name="T49" fmla="*/ 76 h 126"/>
                  <a:gd name="T50" fmla="*/ 13 w 124"/>
                  <a:gd name="T51" fmla="*/ 97 h 126"/>
                  <a:gd name="T52" fmla="*/ 30 w 124"/>
                  <a:gd name="T53" fmla="*/ 113 h 126"/>
                  <a:gd name="T54" fmla="*/ 50 w 124"/>
                  <a:gd name="T55" fmla="*/ 122 h 126"/>
                  <a:gd name="T56" fmla="*/ 74 w 124"/>
                  <a:gd name="T57" fmla="*/ 122 h 126"/>
                  <a:gd name="T58" fmla="*/ 97 w 124"/>
                  <a:gd name="T59" fmla="*/ 113 h 126"/>
                  <a:gd name="T60" fmla="*/ 114 w 124"/>
                  <a:gd name="T61" fmla="*/ 97 h 126"/>
                  <a:gd name="T62" fmla="*/ 124 w 124"/>
                  <a:gd name="T63" fmla="*/ 7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26">
                    <a:moveTo>
                      <a:pt x="124" y="63"/>
                    </a:moveTo>
                    <a:lnTo>
                      <a:pt x="124" y="50"/>
                    </a:lnTo>
                    <a:lnTo>
                      <a:pt x="120" y="40"/>
                    </a:lnTo>
                    <a:lnTo>
                      <a:pt x="114" y="27"/>
                    </a:lnTo>
                    <a:lnTo>
                      <a:pt x="107" y="19"/>
                    </a:lnTo>
                    <a:lnTo>
                      <a:pt x="97" y="10"/>
                    </a:lnTo>
                    <a:lnTo>
                      <a:pt x="87" y="7"/>
                    </a:lnTo>
                    <a:lnTo>
                      <a:pt x="76" y="2"/>
                    </a:lnTo>
                    <a:lnTo>
                      <a:pt x="64" y="0"/>
                    </a:lnTo>
                    <a:lnTo>
                      <a:pt x="50" y="2"/>
                    </a:lnTo>
                    <a:lnTo>
                      <a:pt x="40" y="7"/>
                    </a:lnTo>
                    <a:lnTo>
                      <a:pt x="27" y="10"/>
                    </a:lnTo>
                    <a:lnTo>
                      <a:pt x="21" y="19"/>
                    </a:lnTo>
                    <a:lnTo>
                      <a:pt x="10" y="27"/>
                    </a:lnTo>
                    <a:lnTo>
                      <a:pt x="7" y="40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7" y="86"/>
                    </a:lnTo>
                    <a:lnTo>
                      <a:pt x="10" y="97"/>
                    </a:lnTo>
                    <a:lnTo>
                      <a:pt x="21" y="107"/>
                    </a:lnTo>
                    <a:lnTo>
                      <a:pt x="27" y="113"/>
                    </a:lnTo>
                    <a:lnTo>
                      <a:pt x="40" y="120"/>
                    </a:lnTo>
                    <a:lnTo>
                      <a:pt x="50" y="122"/>
                    </a:lnTo>
                    <a:lnTo>
                      <a:pt x="64" y="126"/>
                    </a:lnTo>
                    <a:lnTo>
                      <a:pt x="76" y="122"/>
                    </a:lnTo>
                    <a:lnTo>
                      <a:pt x="87" y="120"/>
                    </a:lnTo>
                    <a:lnTo>
                      <a:pt x="97" y="113"/>
                    </a:lnTo>
                    <a:lnTo>
                      <a:pt x="107" y="107"/>
                    </a:lnTo>
                    <a:lnTo>
                      <a:pt x="114" y="97"/>
                    </a:lnTo>
                    <a:lnTo>
                      <a:pt x="120" y="86"/>
                    </a:lnTo>
                    <a:lnTo>
                      <a:pt x="124" y="76"/>
                    </a:lnTo>
                    <a:lnTo>
                      <a:pt x="124" y="63"/>
                    </a:lnTo>
                    <a:lnTo>
                      <a:pt x="124" y="50"/>
                    </a:lnTo>
                    <a:lnTo>
                      <a:pt x="116" y="40"/>
                    </a:lnTo>
                    <a:lnTo>
                      <a:pt x="114" y="29"/>
                    </a:lnTo>
                    <a:lnTo>
                      <a:pt x="107" y="19"/>
                    </a:lnTo>
                    <a:lnTo>
                      <a:pt x="97" y="12"/>
                    </a:lnTo>
                    <a:lnTo>
                      <a:pt x="87" y="7"/>
                    </a:lnTo>
                    <a:lnTo>
                      <a:pt x="74" y="2"/>
                    </a:lnTo>
                    <a:lnTo>
                      <a:pt x="64" y="2"/>
                    </a:lnTo>
                    <a:lnTo>
                      <a:pt x="50" y="2"/>
                    </a:lnTo>
                    <a:lnTo>
                      <a:pt x="40" y="7"/>
                    </a:lnTo>
                    <a:lnTo>
                      <a:pt x="30" y="12"/>
                    </a:lnTo>
                    <a:lnTo>
                      <a:pt x="21" y="19"/>
                    </a:lnTo>
                    <a:lnTo>
                      <a:pt x="13" y="29"/>
                    </a:lnTo>
                    <a:lnTo>
                      <a:pt x="7" y="40"/>
                    </a:lnTo>
                    <a:lnTo>
                      <a:pt x="4" y="50"/>
                    </a:lnTo>
                    <a:lnTo>
                      <a:pt x="4" y="63"/>
                    </a:lnTo>
                    <a:lnTo>
                      <a:pt x="4" y="76"/>
                    </a:lnTo>
                    <a:lnTo>
                      <a:pt x="7" y="86"/>
                    </a:lnTo>
                    <a:lnTo>
                      <a:pt x="13" y="97"/>
                    </a:lnTo>
                    <a:lnTo>
                      <a:pt x="21" y="107"/>
                    </a:lnTo>
                    <a:lnTo>
                      <a:pt x="30" y="113"/>
                    </a:lnTo>
                    <a:lnTo>
                      <a:pt x="40" y="120"/>
                    </a:lnTo>
                    <a:lnTo>
                      <a:pt x="50" y="122"/>
                    </a:lnTo>
                    <a:lnTo>
                      <a:pt x="64" y="122"/>
                    </a:lnTo>
                    <a:lnTo>
                      <a:pt x="74" y="122"/>
                    </a:lnTo>
                    <a:lnTo>
                      <a:pt x="87" y="120"/>
                    </a:lnTo>
                    <a:lnTo>
                      <a:pt x="97" y="113"/>
                    </a:lnTo>
                    <a:lnTo>
                      <a:pt x="107" y="107"/>
                    </a:lnTo>
                    <a:lnTo>
                      <a:pt x="114" y="97"/>
                    </a:lnTo>
                    <a:lnTo>
                      <a:pt x="116" y="86"/>
                    </a:lnTo>
                    <a:lnTo>
                      <a:pt x="124" y="76"/>
                    </a:lnTo>
                    <a:lnTo>
                      <a:pt x="124" y="63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7" name="Freeform 1969">
                <a:extLst>
                  <a:ext uri="{FF2B5EF4-FFF2-40B4-BE49-F238E27FC236}">
                    <a16:creationId xmlns:a16="http://schemas.microsoft.com/office/drawing/2014/main" id="{8F82B57C-A1C9-4314-887E-6574D4F2A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11"/>
                <a:ext cx="39" cy="39"/>
              </a:xfrm>
              <a:custGeom>
                <a:avLst/>
                <a:gdLst>
                  <a:gd name="T0" fmla="*/ 118 w 118"/>
                  <a:gd name="T1" fmla="*/ 47 h 119"/>
                  <a:gd name="T2" fmla="*/ 109 w 118"/>
                  <a:gd name="T3" fmla="*/ 27 h 119"/>
                  <a:gd name="T4" fmla="*/ 92 w 118"/>
                  <a:gd name="T5" fmla="*/ 10 h 119"/>
                  <a:gd name="T6" fmla="*/ 69 w 118"/>
                  <a:gd name="T7" fmla="*/ 0 h 119"/>
                  <a:gd name="T8" fmla="*/ 46 w 118"/>
                  <a:gd name="T9" fmla="*/ 0 h 119"/>
                  <a:gd name="T10" fmla="*/ 25 w 118"/>
                  <a:gd name="T11" fmla="*/ 10 h 119"/>
                  <a:gd name="T12" fmla="*/ 9 w 118"/>
                  <a:gd name="T13" fmla="*/ 27 h 119"/>
                  <a:gd name="T14" fmla="*/ 0 w 118"/>
                  <a:gd name="T15" fmla="*/ 47 h 119"/>
                  <a:gd name="T16" fmla="*/ 0 w 118"/>
                  <a:gd name="T17" fmla="*/ 74 h 119"/>
                  <a:gd name="T18" fmla="*/ 9 w 118"/>
                  <a:gd name="T19" fmla="*/ 94 h 119"/>
                  <a:gd name="T20" fmla="*/ 25 w 118"/>
                  <a:gd name="T21" fmla="*/ 110 h 119"/>
                  <a:gd name="T22" fmla="*/ 46 w 118"/>
                  <a:gd name="T23" fmla="*/ 119 h 119"/>
                  <a:gd name="T24" fmla="*/ 69 w 118"/>
                  <a:gd name="T25" fmla="*/ 119 h 119"/>
                  <a:gd name="T26" fmla="*/ 92 w 118"/>
                  <a:gd name="T27" fmla="*/ 110 h 119"/>
                  <a:gd name="T28" fmla="*/ 109 w 118"/>
                  <a:gd name="T29" fmla="*/ 94 h 119"/>
                  <a:gd name="T30" fmla="*/ 118 w 118"/>
                  <a:gd name="T31" fmla="*/ 74 h 119"/>
                  <a:gd name="T32" fmla="*/ 115 w 118"/>
                  <a:gd name="T33" fmla="*/ 60 h 119"/>
                  <a:gd name="T34" fmla="*/ 112 w 118"/>
                  <a:gd name="T35" fmla="*/ 37 h 119"/>
                  <a:gd name="T36" fmla="*/ 99 w 118"/>
                  <a:gd name="T37" fmla="*/ 20 h 119"/>
                  <a:gd name="T38" fmla="*/ 82 w 118"/>
                  <a:gd name="T39" fmla="*/ 7 h 119"/>
                  <a:gd name="T40" fmla="*/ 59 w 118"/>
                  <a:gd name="T41" fmla="*/ 0 h 119"/>
                  <a:gd name="T42" fmla="*/ 35 w 118"/>
                  <a:gd name="T43" fmla="*/ 7 h 119"/>
                  <a:gd name="T44" fmla="*/ 15 w 118"/>
                  <a:gd name="T45" fmla="*/ 20 h 119"/>
                  <a:gd name="T46" fmla="*/ 6 w 118"/>
                  <a:gd name="T47" fmla="*/ 37 h 119"/>
                  <a:gd name="T48" fmla="*/ 0 w 118"/>
                  <a:gd name="T49" fmla="*/ 60 h 119"/>
                  <a:gd name="T50" fmla="*/ 6 w 118"/>
                  <a:gd name="T51" fmla="*/ 84 h 119"/>
                  <a:gd name="T52" fmla="*/ 15 w 118"/>
                  <a:gd name="T53" fmla="*/ 100 h 119"/>
                  <a:gd name="T54" fmla="*/ 35 w 118"/>
                  <a:gd name="T55" fmla="*/ 114 h 119"/>
                  <a:gd name="T56" fmla="*/ 59 w 118"/>
                  <a:gd name="T57" fmla="*/ 117 h 119"/>
                  <a:gd name="T58" fmla="*/ 82 w 118"/>
                  <a:gd name="T59" fmla="*/ 114 h 119"/>
                  <a:gd name="T60" fmla="*/ 99 w 118"/>
                  <a:gd name="T61" fmla="*/ 100 h 119"/>
                  <a:gd name="T62" fmla="*/ 112 w 118"/>
                  <a:gd name="T63" fmla="*/ 84 h 119"/>
                  <a:gd name="T64" fmla="*/ 115 w 118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8" y="47"/>
                    </a:lnTo>
                    <a:lnTo>
                      <a:pt x="112" y="37"/>
                    </a:lnTo>
                    <a:lnTo>
                      <a:pt x="109" y="27"/>
                    </a:lnTo>
                    <a:lnTo>
                      <a:pt x="103" y="17"/>
                    </a:lnTo>
                    <a:lnTo>
                      <a:pt x="92" y="10"/>
                    </a:lnTo>
                    <a:lnTo>
                      <a:pt x="82" y="4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5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9" y="27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2" y="84"/>
                    </a:lnTo>
                    <a:lnTo>
                      <a:pt x="9" y="94"/>
                    </a:lnTo>
                    <a:lnTo>
                      <a:pt x="15" y="103"/>
                    </a:lnTo>
                    <a:lnTo>
                      <a:pt x="25" y="110"/>
                    </a:lnTo>
                    <a:lnTo>
                      <a:pt x="35" y="117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69" y="119"/>
                    </a:lnTo>
                    <a:lnTo>
                      <a:pt x="82" y="117"/>
                    </a:lnTo>
                    <a:lnTo>
                      <a:pt x="92" y="110"/>
                    </a:lnTo>
                    <a:lnTo>
                      <a:pt x="103" y="103"/>
                    </a:lnTo>
                    <a:lnTo>
                      <a:pt x="109" y="94"/>
                    </a:lnTo>
                    <a:lnTo>
                      <a:pt x="112" y="84"/>
                    </a:lnTo>
                    <a:lnTo>
                      <a:pt x="118" y="74"/>
                    </a:lnTo>
                    <a:lnTo>
                      <a:pt x="118" y="60"/>
                    </a:lnTo>
                    <a:lnTo>
                      <a:pt x="115" y="60"/>
                    </a:lnTo>
                    <a:lnTo>
                      <a:pt x="115" y="47"/>
                    </a:lnTo>
                    <a:lnTo>
                      <a:pt x="112" y="37"/>
                    </a:lnTo>
                    <a:lnTo>
                      <a:pt x="105" y="27"/>
                    </a:lnTo>
                    <a:lnTo>
                      <a:pt x="99" y="20"/>
                    </a:lnTo>
                    <a:lnTo>
                      <a:pt x="92" y="10"/>
                    </a:lnTo>
                    <a:lnTo>
                      <a:pt x="82" y="7"/>
                    </a:lnTo>
                    <a:lnTo>
                      <a:pt x="69" y="4"/>
                    </a:lnTo>
                    <a:lnTo>
                      <a:pt x="59" y="0"/>
                    </a:lnTo>
                    <a:lnTo>
                      <a:pt x="46" y="4"/>
                    </a:lnTo>
                    <a:lnTo>
                      <a:pt x="35" y="7"/>
                    </a:lnTo>
                    <a:lnTo>
                      <a:pt x="25" y="10"/>
                    </a:lnTo>
                    <a:lnTo>
                      <a:pt x="15" y="20"/>
                    </a:lnTo>
                    <a:lnTo>
                      <a:pt x="9" y="27"/>
                    </a:lnTo>
                    <a:lnTo>
                      <a:pt x="6" y="37"/>
                    </a:lnTo>
                    <a:lnTo>
                      <a:pt x="2" y="47"/>
                    </a:lnTo>
                    <a:lnTo>
                      <a:pt x="0" y="60"/>
                    </a:lnTo>
                    <a:lnTo>
                      <a:pt x="2" y="70"/>
                    </a:lnTo>
                    <a:lnTo>
                      <a:pt x="6" y="84"/>
                    </a:lnTo>
                    <a:lnTo>
                      <a:pt x="9" y="94"/>
                    </a:lnTo>
                    <a:lnTo>
                      <a:pt x="15" y="100"/>
                    </a:lnTo>
                    <a:lnTo>
                      <a:pt x="25" y="107"/>
                    </a:lnTo>
                    <a:lnTo>
                      <a:pt x="35" y="114"/>
                    </a:lnTo>
                    <a:lnTo>
                      <a:pt x="46" y="117"/>
                    </a:lnTo>
                    <a:lnTo>
                      <a:pt x="59" y="117"/>
                    </a:lnTo>
                    <a:lnTo>
                      <a:pt x="69" y="117"/>
                    </a:lnTo>
                    <a:lnTo>
                      <a:pt x="82" y="114"/>
                    </a:lnTo>
                    <a:lnTo>
                      <a:pt x="92" y="107"/>
                    </a:lnTo>
                    <a:lnTo>
                      <a:pt x="99" y="100"/>
                    </a:lnTo>
                    <a:lnTo>
                      <a:pt x="105" y="94"/>
                    </a:lnTo>
                    <a:lnTo>
                      <a:pt x="112" y="84"/>
                    </a:lnTo>
                    <a:lnTo>
                      <a:pt x="115" y="70"/>
                    </a:lnTo>
                    <a:lnTo>
                      <a:pt x="115" y="60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8" name="Freeform 1970">
                <a:extLst>
                  <a:ext uri="{FF2B5EF4-FFF2-40B4-BE49-F238E27FC236}">
                    <a16:creationId xmlns:a16="http://schemas.microsoft.com/office/drawing/2014/main" id="{E4FB3B6A-39B3-463D-9C6E-2D1C2DB66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11"/>
                <a:ext cx="38" cy="39"/>
              </a:xfrm>
              <a:custGeom>
                <a:avLst/>
                <a:gdLst>
                  <a:gd name="T0" fmla="*/ 116 w 116"/>
                  <a:gd name="T1" fmla="*/ 48 h 117"/>
                  <a:gd name="T2" fmla="*/ 106 w 116"/>
                  <a:gd name="T3" fmla="*/ 27 h 117"/>
                  <a:gd name="T4" fmla="*/ 93 w 116"/>
                  <a:gd name="T5" fmla="*/ 10 h 117"/>
                  <a:gd name="T6" fmla="*/ 70 w 116"/>
                  <a:gd name="T7" fmla="*/ 4 h 117"/>
                  <a:gd name="T8" fmla="*/ 46 w 116"/>
                  <a:gd name="T9" fmla="*/ 4 h 117"/>
                  <a:gd name="T10" fmla="*/ 26 w 116"/>
                  <a:gd name="T11" fmla="*/ 10 h 117"/>
                  <a:gd name="T12" fmla="*/ 9 w 116"/>
                  <a:gd name="T13" fmla="*/ 27 h 117"/>
                  <a:gd name="T14" fmla="*/ 3 w 116"/>
                  <a:gd name="T15" fmla="*/ 48 h 117"/>
                  <a:gd name="T16" fmla="*/ 3 w 116"/>
                  <a:gd name="T17" fmla="*/ 70 h 117"/>
                  <a:gd name="T18" fmla="*/ 9 w 116"/>
                  <a:gd name="T19" fmla="*/ 94 h 117"/>
                  <a:gd name="T20" fmla="*/ 26 w 116"/>
                  <a:gd name="T21" fmla="*/ 107 h 117"/>
                  <a:gd name="T22" fmla="*/ 46 w 116"/>
                  <a:gd name="T23" fmla="*/ 117 h 117"/>
                  <a:gd name="T24" fmla="*/ 70 w 116"/>
                  <a:gd name="T25" fmla="*/ 117 h 117"/>
                  <a:gd name="T26" fmla="*/ 93 w 116"/>
                  <a:gd name="T27" fmla="*/ 107 h 117"/>
                  <a:gd name="T28" fmla="*/ 106 w 116"/>
                  <a:gd name="T29" fmla="*/ 94 h 117"/>
                  <a:gd name="T30" fmla="*/ 116 w 116"/>
                  <a:gd name="T31" fmla="*/ 70 h 117"/>
                  <a:gd name="T32" fmla="*/ 112 w 116"/>
                  <a:gd name="T33" fmla="*/ 50 h 117"/>
                  <a:gd name="T34" fmla="*/ 106 w 116"/>
                  <a:gd name="T35" fmla="*/ 27 h 117"/>
                  <a:gd name="T36" fmla="*/ 91 w 116"/>
                  <a:gd name="T37" fmla="*/ 14 h 117"/>
                  <a:gd name="T38" fmla="*/ 70 w 116"/>
                  <a:gd name="T39" fmla="*/ 4 h 117"/>
                  <a:gd name="T40" fmla="*/ 46 w 116"/>
                  <a:gd name="T41" fmla="*/ 4 h 117"/>
                  <a:gd name="T42" fmla="*/ 26 w 116"/>
                  <a:gd name="T43" fmla="*/ 14 h 117"/>
                  <a:gd name="T44" fmla="*/ 13 w 116"/>
                  <a:gd name="T45" fmla="*/ 27 h 117"/>
                  <a:gd name="T46" fmla="*/ 3 w 116"/>
                  <a:gd name="T47" fmla="*/ 50 h 117"/>
                  <a:gd name="T48" fmla="*/ 3 w 116"/>
                  <a:gd name="T49" fmla="*/ 70 h 117"/>
                  <a:gd name="T50" fmla="*/ 13 w 116"/>
                  <a:gd name="T51" fmla="*/ 90 h 117"/>
                  <a:gd name="T52" fmla="*/ 26 w 116"/>
                  <a:gd name="T53" fmla="*/ 107 h 117"/>
                  <a:gd name="T54" fmla="*/ 46 w 116"/>
                  <a:gd name="T55" fmla="*/ 114 h 117"/>
                  <a:gd name="T56" fmla="*/ 70 w 116"/>
                  <a:gd name="T57" fmla="*/ 114 h 117"/>
                  <a:gd name="T58" fmla="*/ 91 w 116"/>
                  <a:gd name="T59" fmla="*/ 107 h 117"/>
                  <a:gd name="T60" fmla="*/ 106 w 116"/>
                  <a:gd name="T61" fmla="*/ 90 h 117"/>
                  <a:gd name="T62" fmla="*/ 112 w 116"/>
                  <a:gd name="T63" fmla="*/ 7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7">
                    <a:moveTo>
                      <a:pt x="116" y="60"/>
                    </a:moveTo>
                    <a:lnTo>
                      <a:pt x="116" y="48"/>
                    </a:lnTo>
                    <a:lnTo>
                      <a:pt x="112" y="37"/>
                    </a:lnTo>
                    <a:lnTo>
                      <a:pt x="106" y="27"/>
                    </a:lnTo>
                    <a:lnTo>
                      <a:pt x="100" y="20"/>
                    </a:lnTo>
                    <a:lnTo>
                      <a:pt x="93" y="10"/>
                    </a:lnTo>
                    <a:lnTo>
                      <a:pt x="83" y="8"/>
                    </a:lnTo>
                    <a:lnTo>
                      <a:pt x="70" y="4"/>
                    </a:lnTo>
                    <a:lnTo>
                      <a:pt x="60" y="0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6" y="10"/>
                    </a:lnTo>
                    <a:lnTo>
                      <a:pt x="17" y="20"/>
                    </a:lnTo>
                    <a:lnTo>
                      <a:pt x="9" y="27"/>
                    </a:lnTo>
                    <a:lnTo>
                      <a:pt x="6" y="37"/>
                    </a:lnTo>
                    <a:lnTo>
                      <a:pt x="3" y="48"/>
                    </a:lnTo>
                    <a:lnTo>
                      <a:pt x="0" y="60"/>
                    </a:lnTo>
                    <a:lnTo>
                      <a:pt x="3" y="70"/>
                    </a:lnTo>
                    <a:lnTo>
                      <a:pt x="6" y="84"/>
                    </a:lnTo>
                    <a:lnTo>
                      <a:pt x="9" y="94"/>
                    </a:lnTo>
                    <a:lnTo>
                      <a:pt x="17" y="100"/>
                    </a:lnTo>
                    <a:lnTo>
                      <a:pt x="26" y="107"/>
                    </a:lnTo>
                    <a:lnTo>
                      <a:pt x="36" y="114"/>
                    </a:lnTo>
                    <a:lnTo>
                      <a:pt x="46" y="117"/>
                    </a:lnTo>
                    <a:lnTo>
                      <a:pt x="60" y="117"/>
                    </a:lnTo>
                    <a:lnTo>
                      <a:pt x="70" y="117"/>
                    </a:lnTo>
                    <a:lnTo>
                      <a:pt x="83" y="114"/>
                    </a:lnTo>
                    <a:lnTo>
                      <a:pt x="93" y="107"/>
                    </a:lnTo>
                    <a:lnTo>
                      <a:pt x="100" y="100"/>
                    </a:lnTo>
                    <a:lnTo>
                      <a:pt x="106" y="94"/>
                    </a:lnTo>
                    <a:lnTo>
                      <a:pt x="112" y="84"/>
                    </a:lnTo>
                    <a:lnTo>
                      <a:pt x="116" y="70"/>
                    </a:lnTo>
                    <a:lnTo>
                      <a:pt x="116" y="60"/>
                    </a:lnTo>
                    <a:lnTo>
                      <a:pt x="112" y="50"/>
                    </a:lnTo>
                    <a:lnTo>
                      <a:pt x="110" y="37"/>
                    </a:lnTo>
                    <a:lnTo>
                      <a:pt x="106" y="27"/>
                    </a:lnTo>
                    <a:lnTo>
                      <a:pt x="100" y="20"/>
                    </a:lnTo>
                    <a:lnTo>
                      <a:pt x="91" y="14"/>
                    </a:lnTo>
                    <a:lnTo>
                      <a:pt x="80" y="8"/>
                    </a:lnTo>
                    <a:lnTo>
                      <a:pt x="70" y="4"/>
                    </a:lnTo>
                    <a:lnTo>
                      <a:pt x="60" y="4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6" y="14"/>
                    </a:lnTo>
                    <a:lnTo>
                      <a:pt x="20" y="20"/>
                    </a:lnTo>
                    <a:lnTo>
                      <a:pt x="13" y="27"/>
                    </a:lnTo>
                    <a:lnTo>
                      <a:pt x="6" y="37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6" y="84"/>
                    </a:lnTo>
                    <a:lnTo>
                      <a:pt x="13" y="90"/>
                    </a:lnTo>
                    <a:lnTo>
                      <a:pt x="20" y="100"/>
                    </a:lnTo>
                    <a:lnTo>
                      <a:pt x="26" y="107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60" y="117"/>
                    </a:lnTo>
                    <a:lnTo>
                      <a:pt x="70" y="114"/>
                    </a:lnTo>
                    <a:lnTo>
                      <a:pt x="80" y="110"/>
                    </a:lnTo>
                    <a:lnTo>
                      <a:pt x="91" y="107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0" y="84"/>
                    </a:lnTo>
                    <a:lnTo>
                      <a:pt x="112" y="7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99" name="Freeform 1971">
                <a:extLst>
                  <a:ext uri="{FF2B5EF4-FFF2-40B4-BE49-F238E27FC236}">
                    <a16:creationId xmlns:a16="http://schemas.microsoft.com/office/drawing/2014/main" id="{1E240C59-B3CB-4A11-AB16-875375809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12"/>
                <a:ext cx="38" cy="38"/>
              </a:xfrm>
              <a:custGeom>
                <a:avLst/>
                <a:gdLst>
                  <a:gd name="T0" fmla="*/ 110 w 114"/>
                  <a:gd name="T1" fmla="*/ 45 h 113"/>
                  <a:gd name="T2" fmla="*/ 103 w 114"/>
                  <a:gd name="T3" fmla="*/ 22 h 113"/>
                  <a:gd name="T4" fmla="*/ 87 w 114"/>
                  <a:gd name="T5" fmla="*/ 10 h 113"/>
                  <a:gd name="T6" fmla="*/ 68 w 114"/>
                  <a:gd name="T7" fmla="*/ 0 h 113"/>
                  <a:gd name="T8" fmla="*/ 44 w 114"/>
                  <a:gd name="T9" fmla="*/ 0 h 113"/>
                  <a:gd name="T10" fmla="*/ 23 w 114"/>
                  <a:gd name="T11" fmla="*/ 10 h 113"/>
                  <a:gd name="T12" fmla="*/ 11 w 114"/>
                  <a:gd name="T13" fmla="*/ 22 h 113"/>
                  <a:gd name="T14" fmla="*/ 0 w 114"/>
                  <a:gd name="T15" fmla="*/ 45 h 113"/>
                  <a:gd name="T16" fmla="*/ 0 w 114"/>
                  <a:gd name="T17" fmla="*/ 66 h 113"/>
                  <a:gd name="T18" fmla="*/ 11 w 114"/>
                  <a:gd name="T19" fmla="*/ 85 h 113"/>
                  <a:gd name="T20" fmla="*/ 23 w 114"/>
                  <a:gd name="T21" fmla="*/ 102 h 113"/>
                  <a:gd name="T22" fmla="*/ 44 w 114"/>
                  <a:gd name="T23" fmla="*/ 109 h 113"/>
                  <a:gd name="T24" fmla="*/ 68 w 114"/>
                  <a:gd name="T25" fmla="*/ 109 h 113"/>
                  <a:gd name="T26" fmla="*/ 87 w 114"/>
                  <a:gd name="T27" fmla="*/ 102 h 113"/>
                  <a:gd name="T28" fmla="*/ 103 w 114"/>
                  <a:gd name="T29" fmla="*/ 85 h 113"/>
                  <a:gd name="T30" fmla="*/ 110 w 114"/>
                  <a:gd name="T31" fmla="*/ 66 h 113"/>
                  <a:gd name="T32" fmla="*/ 110 w 114"/>
                  <a:gd name="T33" fmla="*/ 56 h 113"/>
                  <a:gd name="T34" fmla="*/ 108 w 114"/>
                  <a:gd name="T35" fmla="*/ 35 h 113"/>
                  <a:gd name="T36" fmla="*/ 93 w 114"/>
                  <a:gd name="T37" fmla="*/ 16 h 113"/>
                  <a:gd name="T38" fmla="*/ 78 w 114"/>
                  <a:gd name="T39" fmla="*/ 5 h 113"/>
                  <a:gd name="T40" fmla="*/ 57 w 114"/>
                  <a:gd name="T41" fmla="*/ 3 h 113"/>
                  <a:gd name="T42" fmla="*/ 34 w 114"/>
                  <a:gd name="T43" fmla="*/ 5 h 113"/>
                  <a:gd name="T44" fmla="*/ 18 w 114"/>
                  <a:gd name="T45" fmla="*/ 16 h 113"/>
                  <a:gd name="T46" fmla="*/ 7 w 114"/>
                  <a:gd name="T47" fmla="*/ 35 h 113"/>
                  <a:gd name="T48" fmla="*/ 4 w 114"/>
                  <a:gd name="T49" fmla="*/ 56 h 113"/>
                  <a:gd name="T50" fmla="*/ 7 w 114"/>
                  <a:gd name="T51" fmla="*/ 75 h 113"/>
                  <a:gd name="T52" fmla="*/ 18 w 114"/>
                  <a:gd name="T53" fmla="*/ 92 h 113"/>
                  <a:gd name="T54" fmla="*/ 34 w 114"/>
                  <a:gd name="T55" fmla="*/ 106 h 113"/>
                  <a:gd name="T56" fmla="*/ 57 w 114"/>
                  <a:gd name="T57" fmla="*/ 109 h 113"/>
                  <a:gd name="T58" fmla="*/ 78 w 114"/>
                  <a:gd name="T59" fmla="*/ 106 h 113"/>
                  <a:gd name="T60" fmla="*/ 93 w 114"/>
                  <a:gd name="T61" fmla="*/ 92 h 113"/>
                  <a:gd name="T62" fmla="*/ 108 w 114"/>
                  <a:gd name="T63" fmla="*/ 75 h 113"/>
                  <a:gd name="T64" fmla="*/ 110 w 114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13">
                    <a:moveTo>
                      <a:pt x="114" y="56"/>
                    </a:moveTo>
                    <a:lnTo>
                      <a:pt x="110" y="45"/>
                    </a:lnTo>
                    <a:lnTo>
                      <a:pt x="108" y="33"/>
                    </a:lnTo>
                    <a:lnTo>
                      <a:pt x="103" y="22"/>
                    </a:lnTo>
                    <a:lnTo>
                      <a:pt x="97" y="16"/>
                    </a:lnTo>
                    <a:lnTo>
                      <a:pt x="87" y="10"/>
                    </a:lnTo>
                    <a:lnTo>
                      <a:pt x="78" y="3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3" y="10"/>
                    </a:lnTo>
                    <a:lnTo>
                      <a:pt x="18" y="16"/>
                    </a:lnTo>
                    <a:lnTo>
                      <a:pt x="11" y="22"/>
                    </a:lnTo>
                    <a:lnTo>
                      <a:pt x="4" y="33"/>
                    </a:lnTo>
                    <a:lnTo>
                      <a:pt x="0" y="45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4" y="79"/>
                    </a:lnTo>
                    <a:lnTo>
                      <a:pt x="11" y="85"/>
                    </a:lnTo>
                    <a:lnTo>
                      <a:pt x="18" y="96"/>
                    </a:lnTo>
                    <a:lnTo>
                      <a:pt x="23" y="102"/>
                    </a:lnTo>
                    <a:lnTo>
                      <a:pt x="34" y="106"/>
                    </a:lnTo>
                    <a:lnTo>
                      <a:pt x="44" y="109"/>
                    </a:lnTo>
                    <a:lnTo>
                      <a:pt x="57" y="113"/>
                    </a:lnTo>
                    <a:lnTo>
                      <a:pt x="68" y="109"/>
                    </a:lnTo>
                    <a:lnTo>
                      <a:pt x="78" y="106"/>
                    </a:lnTo>
                    <a:lnTo>
                      <a:pt x="87" y="102"/>
                    </a:lnTo>
                    <a:lnTo>
                      <a:pt x="97" y="96"/>
                    </a:lnTo>
                    <a:lnTo>
                      <a:pt x="103" y="85"/>
                    </a:lnTo>
                    <a:lnTo>
                      <a:pt x="108" y="79"/>
                    </a:lnTo>
                    <a:lnTo>
                      <a:pt x="110" y="66"/>
                    </a:lnTo>
                    <a:lnTo>
                      <a:pt x="114" y="56"/>
                    </a:lnTo>
                    <a:lnTo>
                      <a:pt x="110" y="56"/>
                    </a:lnTo>
                    <a:lnTo>
                      <a:pt x="110" y="45"/>
                    </a:lnTo>
                    <a:lnTo>
                      <a:pt x="108" y="35"/>
                    </a:lnTo>
                    <a:lnTo>
                      <a:pt x="101" y="26"/>
                    </a:lnTo>
                    <a:lnTo>
                      <a:pt x="93" y="16"/>
                    </a:lnTo>
                    <a:lnTo>
                      <a:pt x="87" y="10"/>
                    </a:lnTo>
                    <a:lnTo>
                      <a:pt x="78" y="5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18" y="16"/>
                    </a:lnTo>
                    <a:lnTo>
                      <a:pt x="11" y="26"/>
                    </a:lnTo>
                    <a:lnTo>
                      <a:pt x="7" y="35"/>
                    </a:lnTo>
                    <a:lnTo>
                      <a:pt x="4" y="45"/>
                    </a:lnTo>
                    <a:lnTo>
                      <a:pt x="4" y="56"/>
                    </a:lnTo>
                    <a:lnTo>
                      <a:pt x="4" y="66"/>
                    </a:lnTo>
                    <a:lnTo>
                      <a:pt x="7" y="75"/>
                    </a:lnTo>
                    <a:lnTo>
                      <a:pt x="11" y="85"/>
                    </a:lnTo>
                    <a:lnTo>
                      <a:pt x="18" y="92"/>
                    </a:lnTo>
                    <a:lnTo>
                      <a:pt x="28" y="100"/>
                    </a:lnTo>
                    <a:lnTo>
                      <a:pt x="34" y="106"/>
                    </a:lnTo>
                    <a:lnTo>
                      <a:pt x="47" y="109"/>
                    </a:lnTo>
                    <a:lnTo>
                      <a:pt x="57" y="109"/>
                    </a:lnTo>
                    <a:lnTo>
                      <a:pt x="68" y="109"/>
                    </a:lnTo>
                    <a:lnTo>
                      <a:pt x="78" y="106"/>
                    </a:lnTo>
                    <a:lnTo>
                      <a:pt x="87" y="100"/>
                    </a:lnTo>
                    <a:lnTo>
                      <a:pt x="93" y="92"/>
                    </a:lnTo>
                    <a:lnTo>
                      <a:pt x="101" y="85"/>
                    </a:lnTo>
                    <a:lnTo>
                      <a:pt x="108" y="75"/>
                    </a:lnTo>
                    <a:lnTo>
                      <a:pt x="110" y="66"/>
                    </a:lnTo>
                    <a:lnTo>
                      <a:pt x="110" y="56"/>
                    </a:lnTo>
                    <a:lnTo>
                      <a:pt x="114" y="56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0" name="Freeform 1972">
                <a:extLst>
                  <a:ext uri="{FF2B5EF4-FFF2-40B4-BE49-F238E27FC236}">
                    <a16:creationId xmlns:a16="http://schemas.microsoft.com/office/drawing/2014/main" id="{B92FE78B-D1EB-415D-A553-45F02AB14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13"/>
                <a:ext cx="35" cy="36"/>
              </a:xfrm>
              <a:custGeom>
                <a:avLst/>
                <a:gdLst>
                  <a:gd name="T0" fmla="*/ 106 w 106"/>
                  <a:gd name="T1" fmla="*/ 42 h 106"/>
                  <a:gd name="T2" fmla="*/ 97 w 106"/>
                  <a:gd name="T3" fmla="*/ 23 h 106"/>
                  <a:gd name="T4" fmla="*/ 83 w 106"/>
                  <a:gd name="T5" fmla="*/ 7 h 106"/>
                  <a:gd name="T6" fmla="*/ 64 w 106"/>
                  <a:gd name="T7" fmla="*/ 0 h 106"/>
                  <a:gd name="T8" fmla="*/ 43 w 106"/>
                  <a:gd name="T9" fmla="*/ 0 h 106"/>
                  <a:gd name="T10" fmla="*/ 24 w 106"/>
                  <a:gd name="T11" fmla="*/ 7 h 106"/>
                  <a:gd name="T12" fmla="*/ 7 w 106"/>
                  <a:gd name="T13" fmla="*/ 23 h 106"/>
                  <a:gd name="T14" fmla="*/ 0 w 106"/>
                  <a:gd name="T15" fmla="*/ 42 h 106"/>
                  <a:gd name="T16" fmla="*/ 0 w 106"/>
                  <a:gd name="T17" fmla="*/ 63 h 106"/>
                  <a:gd name="T18" fmla="*/ 7 w 106"/>
                  <a:gd name="T19" fmla="*/ 82 h 106"/>
                  <a:gd name="T20" fmla="*/ 24 w 106"/>
                  <a:gd name="T21" fmla="*/ 97 h 106"/>
                  <a:gd name="T22" fmla="*/ 43 w 106"/>
                  <a:gd name="T23" fmla="*/ 106 h 106"/>
                  <a:gd name="T24" fmla="*/ 64 w 106"/>
                  <a:gd name="T25" fmla="*/ 106 h 106"/>
                  <a:gd name="T26" fmla="*/ 83 w 106"/>
                  <a:gd name="T27" fmla="*/ 97 h 106"/>
                  <a:gd name="T28" fmla="*/ 97 w 106"/>
                  <a:gd name="T29" fmla="*/ 82 h 106"/>
                  <a:gd name="T30" fmla="*/ 106 w 106"/>
                  <a:gd name="T31" fmla="*/ 63 h 106"/>
                  <a:gd name="T32" fmla="*/ 104 w 106"/>
                  <a:gd name="T33" fmla="*/ 53 h 106"/>
                  <a:gd name="T34" fmla="*/ 99 w 106"/>
                  <a:gd name="T35" fmla="*/ 32 h 106"/>
                  <a:gd name="T36" fmla="*/ 89 w 106"/>
                  <a:gd name="T37" fmla="*/ 17 h 106"/>
                  <a:gd name="T38" fmla="*/ 74 w 106"/>
                  <a:gd name="T39" fmla="*/ 2 h 106"/>
                  <a:gd name="T40" fmla="*/ 54 w 106"/>
                  <a:gd name="T41" fmla="*/ 0 h 106"/>
                  <a:gd name="T42" fmla="*/ 34 w 106"/>
                  <a:gd name="T43" fmla="*/ 2 h 106"/>
                  <a:gd name="T44" fmla="*/ 17 w 106"/>
                  <a:gd name="T45" fmla="*/ 17 h 106"/>
                  <a:gd name="T46" fmla="*/ 3 w 106"/>
                  <a:gd name="T47" fmla="*/ 32 h 106"/>
                  <a:gd name="T48" fmla="*/ 0 w 106"/>
                  <a:gd name="T49" fmla="*/ 53 h 106"/>
                  <a:gd name="T50" fmla="*/ 3 w 106"/>
                  <a:gd name="T51" fmla="*/ 72 h 106"/>
                  <a:gd name="T52" fmla="*/ 17 w 106"/>
                  <a:gd name="T53" fmla="*/ 89 h 106"/>
                  <a:gd name="T54" fmla="*/ 34 w 106"/>
                  <a:gd name="T55" fmla="*/ 99 h 106"/>
                  <a:gd name="T56" fmla="*/ 54 w 106"/>
                  <a:gd name="T57" fmla="*/ 106 h 106"/>
                  <a:gd name="T58" fmla="*/ 74 w 106"/>
                  <a:gd name="T59" fmla="*/ 99 h 106"/>
                  <a:gd name="T60" fmla="*/ 89 w 106"/>
                  <a:gd name="T61" fmla="*/ 89 h 106"/>
                  <a:gd name="T62" fmla="*/ 99 w 106"/>
                  <a:gd name="T63" fmla="*/ 72 h 106"/>
                  <a:gd name="T64" fmla="*/ 104 w 106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3"/>
                    </a:moveTo>
                    <a:lnTo>
                      <a:pt x="106" y="42"/>
                    </a:lnTo>
                    <a:lnTo>
                      <a:pt x="104" y="32"/>
                    </a:lnTo>
                    <a:lnTo>
                      <a:pt x="97" y="23"/>
                    </a:lnTo>
                    <a:lnTo>
                      <a:pt x="89" y="13"/>
                    </a:lnTo>
                    <a:lnTo>
                      <a:pt x="83" y="7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0" y="2"/>
                    </a:lnTo>
                    <a:lnTo>
                      <a:pt x="24" y="7"/>
                    </a:lnTo>
                    <a:lnTo>
                      <a:pt x="14" y="13"/>
                    </a:lnTo>
                    <a:lnTo>
                      <a:pt x="7" y="23"/>
                    </a:lnTo>
                    <a:lnTo>
                      <a:pt x="3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7" y="82"/>
                    </a:lnTo>
                    <a:lnTo>
                      <a:pt x="14" y="89"/>
                    </a:lnTo>
                    <a:lnTo>
                      <a:pt x="24" y="97"/>
                    </a:lnTo>
                    <a:lnTo>
                      <a:pt x="30" y="103"/>
                    </a:lnTo>
                    <a:lnTo>
                      <a:pt x="43" y="106"/>
                    </a:lnTo>
                    <a:lnTo>
                      <a:pt x="54" y="106"/>
                    </a:lnTo>
                    <a:lnTo>
                      <a:pt x="64" y="106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89" y="89"/>
                    </a:lnTo>
                    <a:lnTo>
                      <a:pt x="97" y="82"/>
                    </a:lnTo>
                    <a:lnTo>
                      <a:pt x="104" y="72"/>
                    </a:lnTo>
                    <a:lnTo>
                      <a:pt x="106" y="63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4" y="42"/>
                    </a:lnTo>
                    <a:lnTo>
                      <a:pt x="99" y="32"/>
                    </a:lnTo>
                    <a:lnTo>
                      <a:pt x="97" y="23"/>
                    </a:lnTo>
                    <a:lnTo>
                      <a:pt x="89" y="17"/>
                    </a:lnTo>
                    <a:lnTo>
                      <a:pt x="83" y="9"/>
                    </a:lnTo>
                    <a:lnTo>
                      <a:pt x="74" y="2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9" y="82"/>
                    </a:lnTo>
                    <a:lnTo>
                      <a:pt x="17" y="89"/>
                    </a:lnTo>
                    <a:lnTo>
                      <a:pt x="24" y="97"/>
                    </a:lnTo>
                    <a:lnTo>
                      <a:pt x="34" y="99"/>
                    </a:lnTo>
                    <a:lnTo>
                      <a:pt x="43" y="103"/>
                    </a:lnTo>
                    <a:lnTo>
                      <a:pt x="54" y="106"/>
                    </a:lnTo>
                    <a:lnTo>
                      <a:pt x="64" y="103"/>
                    </a:lnTo>
                    <a:lnTo>
                      <a:pt x="74" y="99"/>
                    </a:lnTo>
                    <a:lnTo>
                      <a:pt x="83" y="97"/>
                    </a:lnTo>
                    <a:lnTo>
                      <a:pt x="89" y="89"/>
                    </a:lnTo>
                    <a:lnTo>
                      <a:pt x="97" y="82"/>
                    </a:lnTo>
                    <a:lnTo>
                      <a:pt x="99" y="72"/>
                    </a:lnTo>
                    <a:lnTo>
                      <a:pt x="104" y="63"/>
                    </a:lnTo>
                    <a:lnTo>
                      <a:pt x="104" y="53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1" name="Freeform 1973">
                <a:extLst>
                  <a:ext uri="{FF2B5EF4-FFF2-40B4-BE49-F238E27FC236}">
                    <a16:creationId xmlns:a16="http://schemas.microsoft.com/office/drawing/2014/main" id="{934F5301-1B27-4573-A06E-73FF731EA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213"/>
                <a:ext cx="34" cy="36"/>
              </a:xfrm>
              <a:custGeom>
                <a:avLst/>
                <a:gdLst>
                  <a:gd name="T0" fmla="*/ 104 w 104"/>
                  <a:gd name="T1" fmla="*/ 42 h 106"/>
                  <a:gd name="T2" fmla="*/ 97 w 104"/>
                  <a:gd name="T3" fmla="*/ 23 h 106"/>
                  <a:gd name="T4" fmla="*/ 85 w 104"/>
                  <a:gd name="T5" fmla="*/ 9 h 106"/>
                  <a:gd name="T6" fmla="*/ 64 w 104"/>
                  <a:gd name="T7" fmla="*/ 2 h 106"/>
                  <a:gd name="T8" fmla="*/ 43 w 104"/>
                  <a:gd name="T9" fmla="*/ 2 h 106"/>
                  <a:gd name="T10" fmla="*/ 24 w 104"/>
                  <a:gd name="T11" fmla="*/ 9 h 106"/>
                  <a:gd name="T12" fmla="*/ 11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11 w 104"/>
                  <a:gd name="T19" fmla="*/ 82 h 106"/>
                  <a:gd name="T20" fmla="*/ 24 w 104"/>
                  <a:gd name="T21" fmla="*/ 97 h 106"/>
                  <a:gd name="T22" fmla="*/ 43 w 104"/>
                  <a:gd name="T23" fmla="*/ 103 h 106"/>
                  <a:gd name="T24" fmla="*/ 64 w 104"/>
                  <a:gd name="T25" fmla="*/ 103 h 106"/>
                  <a:gd name="T26" fmla="*/ 85 w 104"/>
                  <a:gd name="T27" fmla="*/ 97 h 106"/>
                  <a:gd name="T28" fmla="*/ 97 w 104"/>
                  <a:gd name="T29" fmla="*/ 82 h 106"/>
                  <a:gd name="T30" fmla="*/ 104 w 104"/>
                  <a:gd name="T31" fmla="*/ 63 h 106"/>
                  <a:gd name="T32" fmla="*/ 104 w 104"/>
                  <a:gd name="T33" fmla="*/ 42 h 106"/>
                  <a:gd name="T34" fmla="*/ 94 w 104"/>
                  <a:gd name="T35" fmla="*/ 26 h 106"/>
                  <a:gd name="T36" fmla="*/ 80 w 104"/>
                  <a:gd name="T37" fmla="*/ 9 h 106"/>
                  <a:gd name="T38" fmla="*/ 64 w 104"/>
                  <a:gd name="T39" fmla="*/ 2 h 106"/>
                  <a:gd name="T40" fmla="*/ 43 w 104"/>
                  <a:gd name="T41" fmla="*/ 2 h 106"/>
                  <a:gd name="T42" fmla="*/ 24 w 104"/>
                  <a:gd name="T43" fmla="*/ 9 h 106"/>
                  <a:gd name="T44" fmla="*/ 11 w 104"/>
                  <a:gd name="T45" fmla="*/ 26 h 106"/>
                  <a:gd name="T46" fmla="*/ 3 w 104"/>
                  <a:gd name="T47" fmla="*/ 42 h 106"/>
                  <a:gd name="T48" fmla="*/ 3 w 104"/>
                  <a:gd name="T49" fmla="*/ 63 h 106"/>
                  <a:gd name="T50" fmla="*/ 11 w 104"/>
                  <a:gd name="T51" fmla="*/ 80 h 106"/>
                  <a:gd name="T52" fmla="*/ 24 w 104"/>
                  <a:gd name="T53" fmla="*/ 93 h 106"/>
                  <a:gd name="T54" fmla="*/ 43 w 104"/>
                  <a:gd name="T55" fmla="*/ 103 h 106"/>
                  <a:gd name="T56" fmla="*/ 64 w 104"/>
                  <a:gd name="T57" fmla="*/ 103 h 106"/>
                  <a:gd name="T58" fmla="*/ 80 w 104"/>
                  <a:gd name="T59" fmla="*/ 93 h 106"/>
                  <a:gd name="T60" fmla="*/ 94 w 104"/>
                  <a:gd name="T61" fmla="*/ 80 h 106"/>
                  <a:gd name="T62" fmla="*/ 104 w 104"/>
                  <a:gd name="T63" fmla="*/ 6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2"/>
                    </a:lnTo>
                    <a:lnTo>
                      <a:pt x="97" y="23"/>
                    </a:lnTo>
                    <a:lnTo>
                      <a:pt x="89" y="17"/>
                    </a:lnTo>
                    <a:lnTo>
                      <a:pt x="85" y="9"/>
                    </a:lnTo>
                    <a:lnTo>
                      <a:pt x="74" y="2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4" y="2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1" y="23"/>
                    </a:lnTo>
                    <a:lnTo>
                      <a:pt x="3" y="32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11" y="82"/>
                    </a:lnTo>
                    <a:lnTo>
                      <a:pt x="17" y="89"/>
                    </a:lnTo>
                    <a:lnTo>
                      <a:pt x="24" y="97"/>
                    </a:lnTo>
                    <a:lnTo>
                      <a:pt x="34" y="99"/>
                    </a:lnTo>
                    <a:lnTo>
                      <a:pt x="43" y="103"/>
                    </a:lnTo>
                    <a:lnTo>
                      <a:pt x="54" y="106"/>
                    </a:lnTo>
                    <a:lnTo>
                      <a:pt x="64" y="103"/>
                    </a:lnTo>
                    <a:lnTo>
                      <a:pt x="74" y="99"/>
                    </a:lnTo>
                    <a:lnTo>
                      <a:pt x="85" y="97"/>
                    </a:lnTo>
                    <a:lnTo>
                      <a:pt x="89" y="89"/>
                    </a:lnTo>
                    <a:lnTo>
                      <a:pt x="97" y="82"/>
                    </a:lnTo>
                    <a:lnTo>
                      <a:pt x="100" y="72"/>
                    </a:lnTo>
                    <a:lnTo>
                      <a:pt x="104" y="63"/>
                    </a:lnTo>
                    <a:lnTo>
                      <a:pt x="104" y="53"/>
                    </a:lnTo>
                    <a:lnTo>
                      <a:pt x="104" y="42"/>
                    </a:lnTo>
                    <a:lnTo>
                      <a:pt x="100" y="32"/>
                    </a:lnTo>
                    <a:lnTo>
                      <a:pt x="94" y="26"/>
                    </a:lnTo>
                    <a:lnTo>
                      <a:pt x="87" y="17"/>
                    </a:lnTo>
                    <a:lnTo>
                      <a:pt x="80" y="9"/>
                    </a:lnTo>
                    <a:lnTo>
                      <a:pt x="74" y="7"/>
                    </a:lnTo>
                    <a:lnTo>
                      <a:pt x="64" y="2"/>
                    </a:lnTo>
                    <a:lnTo>
                      <a:pt x="54" y="2"/>
                    </a:lnTo>
                    <a:lnTo>
                      <a:pt x="43" y="2"/>
                    </a:lnTo>
                    <a:lnTo>
                      <a:pt x="34" y="7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1" y="26"/>
                    </a:lnTo>
                    <a:lnTo>
                      <a:pt x="7" y="32"/>
                    </a:lnTo>
                    <a:lnTo>
                      <a:pt x="3" y="42"/>
                    </a:lnTo>
                    <a:lnTo>
                      <a:pt x="3" y="53"/>
                    </a:lnTo>
                    <a:lnTo>
                      <a:pt x="3" y="63"/>
                    </a:lnTo>
                    <a:lnTo>
                      <a:pt x="7" y="72"/>
                    </a:lnTo>
                    <a:lnTo>
                      <a:pt x="11" y="80"/>
                    </a:lnTo>
                    <a:lnTo>
                      <a:pt x="17" y="89"/>
                    </a:lnTo>
                    <a:lnTo>
                      <a:pt x="24" y="93"/>
                    </a:lnTo>
                    <a:lnTo>
                      <a:pt x="34" y="99"/>
                    </a:lnTo>
                    <a:lnTo>
                      <a:pt x="43" y="103"/>
                    </a:lnTo>
                    <a:lnTo>
                      <a:pt x="54" y="103"/>
                    </a:lnTo>
                    <a:lnTo>
                      <a:pt x="64" y="103"/>
                    </a:lnTo>
                    <a:lnTo>
                      <a:pt x="74" y="99"/>
                    </a:lnTo>
                    <a:lnTo>
                      <a:pt x="80" y="93"/>
                    </a:lnTo>
                    <a:lnTo>
                      <a:pt x="87" y="89"/>
                    </a:lnTo>
                    <a:lnTo>
                      <a:pt x="94" y="80"/>
                    </a:lnTo>
                    <a:lnTo>
                      <a:pt x="100" y="72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2" name="Freeform 1974">
                <a:extLst>
                  <a:ext uri="{FF2B5EF4-FFF2-40B4-BE49-F238E27FC236}">
                    <a16:creationId xmlns:a16="http://schemas.microsoft.com/office/drawing/2014/main" id="{A23956D3-757B-4FFD-967C-DB24035D8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214"/>
                <a:ext cx="33" cy="33"/>
              </a:xfrm>
              <a:custGeom>
                <a:avLst/>
                <a:gdLst>
                  <a:gd name="T0" fmla="*/ 100 w 100"/>
                  <a:gd name="T1" fmla="*/ 40 h 100"/>
                  <a:gd name="T2" fmla="*/ 90 w 100"/>
                  <a:gd name="T3" fmla="*/ 24 h 100"/>
                  <a:gd name="T4" fmla="*/ 77 w 100"/>
                  <a:gd name="T5" fmla="*/ 7 h 100"/>
                  <a:gd name="T6" fmla="*/ 60 w 100"/>
                  <a:gd name="T7" fmla="*/ 0 h 100"/>
                  <a:gd name="T8" fmla="*/ 40 w 100"/>
                  <a:gd name="T9" fmla="*/ 0 h 100"/>
                  <a:gd name="T10" fmla="*/ 20 w 100"/>
                  <a:gd name="T11" fmla="*/ 7 h 100"/>
                  <a:gd name="T12" fmla="*/ 6 w 100"/>
                  <a:gd name="T13" fmla="*/ 24 h 100"/>
                  <a:gd name="T14" fmla="*/ 0 w 100"/>
                  <a:gd name="T15" fmla="*/ 40 h 100"/>
                  <a:gd name="T16" fmla="*/ 0 w 100"/>
                  <a:gd name="T17" fmla="*/ 60 h 100"/>
                  <a:gd name="T18" fmla="*/ 6 w 100"/>
                  <a:gd name="T19" fmla="*/ 76 h 100"/>
                  <a:gd name="T20" fmla="*/ 20 w 100"/>
                  <a:gd name="T21" fmla="*/ 90 h 100"/>
                  <a:gd name="T22" fmla="*/ 40 w 100"/>
                  <a:gd name="T23" fmla="*/ 100 h 100"/>
                  <a:gd name="T24" fmla="*/ 60 w 100"/>
                  <a:gd name="T25" fmla="*/ 100 h 100"/>
                  <a:gd name="T26" fmla="*/ 77 w 100"/>
                  <a:gd name="T27" fmla="*/ 90 h 100"/>
                  <a:gd name="T28" fmla="*/ 90 w 100"/>
                  <a:gd name="T29" fmla="*/ 76 h 100"/>
                  <a:gd name="T30" fmla="*/ 100 w 100"/>
                  <a:gd name="T31" fmla="*/ 60 h 100"/>
                  <a:gd name="T32" fmla="*/ 96 w 100"/>
                  <a:gd name="T33" fmla="*/ 50 h 100"/>
                  <a:gd name="T34" fmla="*/ 94 w 100"/>
                  <a:gd name="T35" fmla="*/ 30 h 100"/>
                  <a:gd name="T36" fmla="*/ 83 w 100"/>
                  <a:gd name="T37" fmla="*/ 17 h 100"/>
                  <a:gd name="T38" fmla="*/ 66 w 100"/>
                  <a:gd name="T39" fmla="*/ 7 h 100"/>
                  <a:gd name="T40" fmla="*/ 50 w 100"/>
                  <a:gd name="T41" fmla="*/ 0 h 100"/>
                  <a:gd name="T42" fmla="*/ 31 w 100"/>
                  <a:gd name="T43" fmla="*/ 7 h 100"/>
                  <a:gd name="T44" fmla="*/ 16 w 100"/>
                  <a:gd name="T45" fmla="*/ 17 h 100"/>
                  <a:gd name="T46" fmla="*/ 3 w 100"/>
                  <a:gd name="T47" fmla="*/ 30 h 100"/>
                  <a:gd name="T48" fmla="*/ 0 w 100"/>
                  <a:gd name="T49" fmla="*/ 50 h 100"/>
                  <a:gd name="T50" fmla="*/ 3 w 100"/>
                  <a:gd name="T51" fmla="*/ 70 h 100"/>
                  <a:gd name="T52" fmla="*/ 16 w 100"/>
                  <a:gd name="T53" fmla="*/ 84 h 100"/>
                  <a:gd name="T54" fmla="*/ 31 w 100"/>
                  <a:gd name="T55" fmla="*/ 93 h 100"/>
                  <a:gd name="T56" fmla="*/ 50 w 100"/>
                  <a:gd name="T57" fmla="*/ 97 h 100"/>
                  <a:gd name="T58" fmla="*/ 66 w 100"/>
                  <a:gd name="T59" fmla="*/ 93 h 100"/>
                  <a:gd name="T60" fmla="*/ 83 w 100"/>
                  <a:gd name="T61" fmla="*/ 84 h 100"/>
                  <a:gd name="T62" fmla="*/ 94 w 100"/>
                  <a:gd name="T63" fmla="*/ 70 h 100"/>
                  <a:gd name="T64" fmla="*/ 96 w 100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0" h="100">
                    <a:moveTo>
                      <a:pt x="100" y="50"/>
                    </a:moveTo>
                    <a:lnTo>
                      <a:pt x="100" y="4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3" y="14"/>
                    </a:lnTo>
                    <a:lnTo>
                      <a:pt x="77" y="7"/>
                    </a:lnTo>
                    <a:lnTo>
                      <a:pt x="71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1" y="4"/>
                    </a:lnTo>
                    <a:lnTo>
                      <a:pt x="20" y="7"/>
                    </a:lnTo>
                    <a:lnTo>
                      <a:pt x="14" y="14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70"/>
                    </a:lnTo>
                    <a:lnTo>
                      <a:pt x="6" y="76"/>
                    </a:lnTo>
                    <a:lnTo>
                      <a:pt x="14" y="87"/>
                    </a:lnTo>
                    <a:lnTo>
                      <a:pt x="20" y="90"/>
                    </a:lnTo>
                    <a:lnTo>
                      <a:pt x="31" y="97"/>
                    </a:lnTo>
                    <a:lnTo>
                      <a:pt x="40" y="100"/>
                    </a:lnTo>
                    <a:lnTo>
                      <a:pt x="50" y="100"/>
                    </a:lnTo>
                    <a:lnTo>
                      <a:pt x="60" y="100"/>
                    </a:lnTo>
                    <a:lnTo>
                      <a:pt x="71" y="97"/>
                    </a:lnTo>
                    <a:lnTo>
                      <a:pt x="77" y="90"/>
                    </a:lnTo>
                    <a:lnTo>
                      <a:pt x="83" y="87"/>
                    </a:lnTo>
                    <a:lnTo>
                      <a:pt x="90" y="76"/>
                    </a:lnTo>
                    <a:lnTo>
                      <a:pt x="96" y="70"/>
                    </a:lnTo>
                    <a:lnTo>
                      <a:pt x="100" y="60"/>
                    </a:lnTo>
                    <a:lnTo>
                      <a:pt x="100" y="50"/>
                    </a:lnTo>
                    <a:lnTo>
                      <a:pt x="96" y="50"/>
                    </a:lnTo>
                    <a:lnTo>
                      <a:pt x="96" y="40"/>
                    </a:lnTo>
                    <a:lnTo>
                      <a:pt x="94" y="30"/>
                    </a:lnTo>
                    <a:lnTo>
                      <a:pt x="90" y="24"/>
                    </a:lnTo>
                    <a:lnTo>
                      <a:pt x="83" y="17"/>
                    </a:lnTo>
                    <a:lnTo>
                      <a:pt x="77" y="10"/>
                    </a:lnTo>
                    <a:lnTo>
                      <a:pt x="66" y="7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6" y="17"/>
                    </a:lnTo>
                    <a:lnTo>
                      <a:pt x="10" y="24"/>
                    </a:lnTo>
                    <a:lnTo>
                      <a:pt x="3" y="30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3" y="70"/>
                    </a:lnTo>
                    <a:lnTo>
                      <a:pt x="10" y="76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1" y="93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6" y="93"/>
                    </a:lnTo>
                    <a:lnTo>
                      <a:pt x="77" y="90"/>
                    </a:lnTo>
                    <a:lnTo>
                      <a:pt x="83" y="84"/>
                    </a:lnTo>
                    <a:lnTo>
                      <a:pt x="90" y="76"/>
                    </a:lnTo>
                    <a:lnTo>
                      <a:pt x="94" y="70"/>
                    </a:lnTo>
                    <a:lnTo>
                      <a:pt x="96" y="60"/>
                    </a:lnTo>
                    <a:lnTo>
                      <a:pt x="96" y="50"/>
                    </a:lnTo>
                    <a:lnTo>
                      <a:pt x="100" y="5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3" name="Freeform 1975">
                <a:extLst>
                  <a:ext uri="{FF2B5EF4-FFF2-40B4-BE49-F238E27FC236}">
                    <a16:creationId xmlns:a16="http://schemas.microsoft.com/office/drawing/2014/main" id="{3BBC0CAB-C53F-46BB-B46C-48C61E19F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214"/>
                <a:ext cx="32" cy="32"/>
              </a:xfrm>
              <a:custGeom>
                <a:avLst/>
                <a:gdLst>
                  <a:gd name="T0" fmla="*/ 97 w 97"/>
                  <a:gd name="T1" fmla="*/ 40 h 97"/>
                  <a:gd name="T2" fmla="*/ 91 w 97"/>
                  <a:gd name="T3" fmla="*/ 24 h 97"/>
                  <a:gd name="T4" fmla="*/ 77 w 97"/>
                  <a:gd name="T5" fmla="*/ 10 h 97"/>
                  <a:gd name="T6" fmla="*/ 61 w 97"/>
                  <a:gd name="T7" fmla="*/ 4 h 97"/>
                  <a:gd name="T8" fmla="*/ 40 w 97"/>
                  <a:gd name="T9" fmla="*/ 4 h 97"/>
                  <a:gd name="T10" fmla="*/ 23 w 97"/>
                  <a:gd name="T11" fmla="*/ 10 h 97"/>
                  <a:gd name="T12" fmla="*/ 11 w 97"/>
                  <a:gd name="T13" fmla="*/ 24 h 97"/>
                  <a:gd name="T14" fmla="*/ 4 w 97"/>
                  <a:gd name="T15" fmla="*/ 40 h 97"/>
                  <a:gd name="T16" fmla="*/ 4 w 97"/>
                  <a:gd name="T17" fmla="*/ 60 h 97"/>
                  <a:gd name="T18" fmla="*/ 11 w 97"/>
                  <a:gd name="T19" fmla="*/ 76 h 97"/>
                  <a:gd name="T20" fmla="*/ 23 w 97"/>
                  <a:gd name="T21" fmla="*/ 90 h 97"/>
                  <a:gd name="T22" fmla="*/ 40 w 97"/>
                  <a:gd name="T23" fmla="*/ 97 h 97"/>
                  <a:gd name="T24" fmla="*/ 61 w 97"/>
                  <a:gd name="T25" fmla="*/ 97 h 97"/>
                  <a:gd name="T26" fmla="*/ 77 w 97"/>
                  <a:gd name="T27" fmla="*/ 90 h 97"/>
                  <a:gd name="T28" fmla="*/ 91 w 97"/>
                  <a:gd name="T29" fmla="*/ 76 h 97"/>
                  <a:gd name="T30" fmla="*/ 97 w 97"/>
                  <a:gd name="T31" fmla="*/ 60 h 97"/>
                  <a:gd name="T32" fmla="*/ 94 w 97"/>
                  <a:gd name="T33" fmla="*/ 40 h 97"/>
                  <a:gd name="T34" fmla="*/ 86 w 97"/>
                  <a:gd name="T35" fmla="*/ 24 h 97"/>
                  <a:gd name="T36" fmla="*/ 77 w 97"/>
                  <a:gd name="T37" fmla="*/ 10 h 97"/>
                  <a:gd name="T38" fmla="*/ 61 w 97"/>
                  <a:gd name="T39" fmla="*/ 4 h 97"/>
                  <a:gd name="T40" fmla="*/ 40 w 97"/>
                  <a:gd name="T41" fmla="*/ 4 h 97"/>
                  <a:gd name="T42" fmla="*/ 23 w 97"/>
                  <a:gd name="T43" fmla="*/ 10 h 97"/>
                  <a:gd name="T44" fmla="*/ 11 w 97"/>
                  <a:gd name="T45" fmla="*/ 24 h 97"/>
                  <a:gd name="T46" fmla="*/ 4 w 97"/>
                  <a:gd name="T47" fmla="*/ 40 h 97"/>
                  <a:gd name="T48" fmla="*/ 4 w 97"/>
                  <a:gd name="T49" fmla="*/ 60 h 97"/>
                  <a:gd name="T50" fmla="*/ 11 w 97"/>
                  <a:gd name="T51" fmla="*/ 76 h 97"/>
                  <a:gd name="T52" fmla="*/ 23 w 97"/>
                  <a:gd name="T53" fmla="*/ 87 h 97"/>
                  <a:gd name="T54" fmla="*/ 40 w 97"/>
                  <a:gd name="T55" fmla="*/ 97 h 97"/>
                  <a:gd name="T56" fmla="*/ 61 w 97"/>
                  <a:gd name="T57" fmla="*/ 97 h 97"/>
                  <a:gd name="T58" fmla="*/ 77 w 97"/>
                  <a:gd name="T59" fmla="*/ 87 h 97"/>
                  <a:gd name="T60" fmla="*/ 86 w 97"/>
                  <a:gd name="T61" fmla="*/ 76 h 97"/>
                  <a:gd name="T62" fmla="*/ 94 w 97"/>
                  <a:gd name="T63" fmla="*/ 6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91" y="24"/>
                    </a:lnTo>
                    <a:lnTo>
                      <a:pt x="84" y="17"/>
                    </a:lnTo>
                    <a:lnTo>
                      <a:pt x="77" y="10"/>
                    </a:lnTo>
                    <a:lnTo>
                      <a:pt x="67" y="7"/>
                    </a:lnTo>
                    <a:lnTo>
                      <a:pt x="61" y="4"/>
                    </a:lnTo>
                    <a:lnTo>
                      <a:pt x="51" y="0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4" y="30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4" y="60"/>
                    </a:lnTo>
                    <a:lnTo>
                      <a:pt x="4" y="70"/>
                    </a:lnTo>
                    <a:lnTo>
                      <a:pt x="11" y="76"/>
                    </a:lnTo>
                    <a:lnTo>
                      <a:pt x="17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0" y="97"/>
                    </a:lnTo>
                    <a:lnTo>
                      <a:pt x="51" y="97"/>
                    </a:lnTo>
                    <a:lnTo>
                      <a:pt x="61" y="97"/>
                    </a:lnTo>
                    <a:lnTo>
                      <a:pt x="67" y="95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1" y="76"/>
                    </a:lnTo>
                    <a:lnTo>
                      <a:pt x="94" y="70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4" y="40"/>
                    </a:lnTo>
                    <a:lnTo>
                      <a:pt x="94" y="34"/>
                    </a:lnTo>
                    <a:lnTo>
                      <a:pt x="86" y="24"/>
                    </a:lnTo>
                    <a:lnTo>
                      <a:pt x="84" y="17"/>
                    </a:lnTo>
                    <a:lnTo>
                      <a:pt x="77" y="10"/>
                    </a:lnTo>
                    <a:lnTo>
                      <a:pt x="67" y="7"/>
                    </a:lnTo>
                    <a:lnTo>
                      <a:pt x="61" y="4"/>
                    </a:lnTo>
                    <a:lnTo>
                      <a:pt x="51" y="4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8" y="34"/>
                    </a:lnTo>
                    <a:lnTo>
                      <a:pt x="4" y="40"/>
                    </a:lnTo>
                    <a:lnTo>
                      <a:pt x="4" y="50"/>
                    </a:lnTo>
                    <a:lnTo>
                      <a:pt x="4" y="60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7" y="84"/>
                    </a:lnTo>
                    <a:lnTo>
                      <a:pt x="23" y="87"/>
                    </a:lnTo>
                    <a:lnTo>
                      <a:pt x="31" y="95"/>
                    </a:lnTo>
                    <a:lnTo>
                      <a:pt x="40" y="97"/>
                    </a:lnTo>
                    <a:lnTo>
                      <a:pt x="51" y="97"/>
                    </a:lnTo>
                    <a:lnTo>
                      <a:pt x="61" y="97"/>
                    </a:lnTo>
                    <a:lnTo>
                      <a:pt x="67" y="95"/>
                    </a:lnTo>
                    <a:lnTo>
                      <a:pt x="77" y="87"/>
                    </a:lnTo>
                    <a:lnTo>
                      <a:pt x="84" y="84"/>
                    </a:lnTo>
                    <a:lnTo>
                      <a:pt x="86" y="76"/>
                    </a:lnTo>
                    <a:lnTo>
                      <a:pt x="94" y="67"/>
                    </a:lnTo>
                    <a:lnTo>
                      <a:pt x="94" y="6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4" name="Freeform 1976">
                <a:extLst>
                  <a:ext uri="{FF2B5EF4-FFF2-40B4-BE49-F238E27FC236}">
                    <a16:creationId xmlns:a16="http://schemas.microsoft.com/office/drawing/2014/main" id="{D845D5C1-25AF-4584-9979-1485BA2C3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216"/>
                <a:ext cx="31" cy="30"/>
              </a:xfrm>
              <a:custGeom>
                <a:avLst/>
                <a:gdLst>
                  <a:gd name="T0" fmla="*/ 90 w 92"/>
                  <a:gd name="T1" fmla="*/ 35 h 92"/>
                  <a:gd name="T2" fmla="*/ 82 w 92"/>
                  <a:gd name="T3" fmla="*/ 19 h 92"/>
                  <a:gd name="T4" fmla="*/ 73 w 92"/>
                  <a:gd name="T5" fmla="*/ 6 h 92"/>
                  <a:gd name="T6" fmla="*/ 57 w 92"/>
                  <a:gd name="T7" fmla="*/ 0 h 92"/>
                  <a:gd name="T8" fmla="*/ 36 w 92"/>
                  <a:gd name="T9" fmla="*/ 0 h 92"/>
                  <a:gd name="T10" fmla="*/ 19 w 92"/>
                  <a:gd name="T11" fmla="*/ 6 h 92"/>
                  <a:gd name="T12" fmla="*/ 7 w 92"/>
                  <a:gd name="T13" fmla="*/ 19 h 92"/>
                  <a:gd name="T14" fmla="*/ 0 w 92"/>
                  <a:gd name="T15" fmla="*/ 35 h 92"/>
                  <a:gd name="T16" fmla="*/ 0 w 92"/>
                  <a:gd name="T17" fmla="*/ 56 h 92"/>
                  <a:gd name="T18" fmla="*/ 7 w 92"/>
                  <a:gd name="T19" fmla="*/ 73 h 92"/>
                  <a:gd name="T20" fmla="*/ 19 w 92"/>
                  <a:gd name="T21" fmla="*/ 82 h 92"/>
                  <a:gd name="T22" fmla="*/ 36 w 92"/>
                  <a:gd name="T23" fmla="*/ 92 h 92"/>
                  <a:gd name="T24" fmla="*/ 57 w 92"/>
                  <a:gd name="T25" fmla="*/ 92 h 92"/>
                  <a:gd name="T26" fmla="*/ 73 w 92"/>
                  <a:gd name="T27" fmla="*/ 82 h 92"/>
                  <a:gd name="T28" fmla="*/ 82 w 92"/>
                  <a:gd name="T29" fmla="*/ 73 h 92"/>
                  <a:gd name="T30" fmla="*/ 90 w 92"/>
                  <a:gd name="T31" fmla="*/ 56 h 92"/>
                  <a:gd name="T32" fmla="*/ 90 w 92"/>
                  <a:gd name="T33" fmla="*/ 46 h 92"/>
                  <a:gd name="T34" fmla="*/ 87 w 92"/>
                  <a:gd name="T35" fmla="*/ 30 h 92"/>
                  <a:gd name="T36" fmla="*/ 76 w 92"/>
                  <a:gd name="T37" fmla="*/ 16 h 92"/>
                  <a:gd name="T38" fmla="*/ 63 w 92"/>
                  <a:gd name="T39" fmla="*/ 6 h 92"/>
                  <a:gd name="T40" fmla="*/ 47 w 92"/>
                  <a:gd name="T41" fmla="*/ 2 h 92"/>
                  <a:gd name="T42" fmla="*/ 30 w 92"/>
                  <a:gd name="T43" fmla="*/ 6 h 92"/>
                  <a:gd name="T44" fmla="*/ 13 w 92"/>
                  <a:gd name="T45" fmla="*/ 16 h 92"/>
                  <a:gd name="T46" fmla="*/ 7 w 92"/>
                  <a:gd name="T47" fmla="*/ 30 h 92"/>
                  <a:gd name="T48" fmla="*/ 2 w 92"/>
                  <a:gd name="T49" fmla="*/ 46 h 92"/>
                  <a:gd name="T50" fmla="*/ 7 w 92"/>
                  <a:gd name="T51" fmla="*/ 63 h 92"/>
                  <a:gd name="T52" fmla="*/ 13 w 92"/>
                  <a:gd name="T53" fmla="*/ 75 h 92"/>
                  <a:gd name="T54" fmla="*/ 30 w 92"/>
                  <a:gd name="T55" fmla="*/ 86 h 92"/>
                  <a:gd name="T56" fmla="*/ 47 w 92"/>
                  <a:gd name="T57" fmla="*/ 90 h 92"/>
                  <a:gd name="T58" fmla="*/ 63 w 92"/>
                  <a:gd name="T59" fmla="*/ 86 h 92"/>
                  <a:gd name="T60" fmla="*/ 76 w 92"/>
                  <a:gd name="T61" fmla="*/ 75 h 92"/>
                  <a:gd name="T62" fmla="*/ 87 w 92"/>
                  <a:gd name="T63" fmla="*/ 63 h 92"/>
                  <a:gd name="T64" fmla="*/ 90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0" y="35"/>
                    </a:lnTo>
                    <a:lnTo>
                      <a:pt x="90" y="30"/>
                    </a:lnTo>
                    <a:lnTo>
                      <a:pt x="82" y="19"/>
                    </a:lnTo>
                    <a:lnTo>
                      <a:pt x="80" y="12"/>
                    </a:lnTo>
                    <a:lnTo>
                      <a:pt x="73" y="6"/>
                    </a:lnTo>
                    <a:lnTo>
                      <a:pt x="63" y="2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3" y="12"/>
                    </a:lnTo>
                    <a:lnTo>
                      <a:pt x="7" y="19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2" y="63"/>
                    </a:lnTo>
                    <a:lnTo>
                      <a:pt x="7" y="73"/>
                    </a:lnTo>
                    <a:lnTo>
                      <a:pt x="13" y="80"/>
                    </a:lnTo>
                    <a:lnTo>
                      <a:pt x="19" y="82"/>
                    </a:lnTo>
                    <a:lnTo>
                      <a:pt x="27" y="90"/>
                    </a:lnTo>
                    <a:lnTo>
                      <a:pt x="36" y="92"/>
                    </a:lnTo>
                    <a:lnTo>
                      <a:pt x="47" y="92"/>
                    </a:lnTo>
                    <a:lnTo>
                      <a:pt x="57" y="92"/>
                    </a:lnTo>
                    <a:lnTo>
                      <a:pt x="63" y="90"/>
                    </a:lnTo>
                    <a:lnTo>
                      <a:pt x="73" y="82"/>
                    </a:lnTo>
                    <a:lnTo>
                      <a:pt x="80" y="80"/>
                    </a:lnTo>
                    <a:lnTo>
                      <a:pt x="82" y="73"/>
                    </a:lnTo>
                    <a:lnTo>
                      <a:pt x="90" y="63"/>
                    </a:lnTo>
                    <a:lnTo>
                      <a:pt x="90" y="5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90" y="35"/>
                    </a:lnTo>
                    <a:lnTo>
                      <a:pt x="87" y="30"/>
                    </a:lnTo>
                    <a:lnTo>
                      <a:pt x="82" y="23"/>
                    </a:lnTo>
                    <a:lnTo>
                      <a:pt x="76" y="16"/>
                    </a:lnTo>
                    <a:lnTo>
                      <a:pt x="69" y="10"/>
                    </a:lnTo>
                    <a:lnTo>
                      <a:pt x="63" y="6"/>
                    </a:lnTo>
                    <a:lnTo>
                      <a:pt x="53" y="2"/>
                    </a:lnTo>
                    <a:lnTo>
                      <a:pt x="47" y="2"/>
                    </a:lnTo>
                    <a:lnTo>
                      <a:pt x="36" y="2"/>
                    </a:lnTo>
                    <a:lnTo>
                      <a:pt x="30" y="6"/>
                    </a:lnTo>
                    <a:lnTo>
                      <a:pt x="19" y="10"/>
                    </a:lnTo>
                    <a:lnTo>
                      <a:pt x="13" y="16"/>
                    </a:lnTo>
                    <a:lnTo>
                      <a:pt x="10" y="23"/>
                    </a:lnTo>
                    <a:lnTo>
                      <a:pt x="7" y="30"/>
                    </a:lnTo>
                    <a:lnTo>
                      <a:pt x="2" y="35"/>
                    </a:lnTo>
                    <a:lnTo>
                      <a:pt x="2" y="46"/>
                    </a:lnTo>
                    <a:lnTo>
                      <a:pt x="2" y="56"/>
                    </a:lnTo>
                    <a:lnTo>
                      <a:pt x="7" y="63"/>
                    </a:lnTo>
                    <a:lnTo>
                      <a:pt x="10" y="69"/>
                    </a:lnTo>
                    <a:lnTo>
                      <a:pt x="13" y="75"/>
                    </a:lnTo>
                    <a:lnTo>
                      <a:pt x="19" y="82"/>
                    </a:lnTo>
                    <a:lnTo>
                      <a:pt x="30" y="86"/>
                    </a:lnTo>
                    <a:lnTo>
                      <a:pt x="36" y="90"/>
                    </a:lnTo>
                    <a:lnTo>
                      <a:pt x="47" y="90"/>
                    </a:lnTo>
                    <a:lnTo>
                      <a:pt x="53" y="90"/>
                    </a:lnTo>
                    <a:lnTo>
                      <a:pt x="63" y="86"/>
                    </a:lnTo>
                    <a:lnTo>
                      <a:pt x="69" y="82"/>
                    </a:lnTo>
                    <a:lnTo>
                      <a:pt x="76" y="75"/>
                    </a:lnTo>
                    <a:lnTo>
                      <a:pt x="82" y="69"/>
                    </a:lnTo>
                    <a:lnTo>
                      <a:pt x="87" y="63"/>
                    </a:lnTo>
                    <a:lnTo>
                      <a:pt x="90" y="56"/>
                    </a:lnTo>
                    <a:lnTo>
                      <a:pt x="90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5" name="Freeform 1977">
                <a:extLst>
                  <a:ext uri="{FF2B5EF4-FFF2-40B4-BE49-F238E27FC236}">
                    <a16:creationId xmlns:a16="http://schemas.microsoft.com/office/drawing/2014/main" id="{CF31AC78-2025-413C-9845-260758E6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16"/>
                <a:ext cx="29" cy="30"/>
              </a:xfrm>
              <a:custGeom>
                <a:avLst/>
                <a:gdLst>
                  <a:gd name="T0" fmla="*/ 88 w 88"/>
                  <a:gd name="T1" fmla="*/ 33 h 88"/>
                  <a:gd name="T2" fmla="*/ 80 w 88"/>
                  <a:gd name="T3" fmla="*/ 21 h 88"/>
                  <a:gd name="T4" fmla="*/ 67 w 88"/>
                  <a:gd name="T5" fmla="*/ 8 h 88"/>
                  <a:gd name="T6" fmla="*/ 50 w 88"/>
                  <a:gd name="T7" fmla="*/ 0 h 88"/>
                  <a:gd name="T8" fmla="*/ 34 w 88"/>
                  <a:gd name="T9" fmla="*/ 0 h 88"/>
                  <a:gd name="T10" fmla="*/ 17 w 88"/>
                  <a:gd name="T11" fmla="*/ 8 h 88"/>
                  <a:gd name="T12" fmla="*/ 8 w 88"/>
                  <a:gd name="T13" fmla="*/ 21 h 88"/>
                  <a:gd name="T14" fmla="*/ 0 w 88"/>
                  <a:gd name="T15" fmla="*/ 33 h 88"/>
                  <a:gd name="T16" fmla="*/ 0 w 88"/>
                  <a:gd name="T17" fmla="*/ 54 h 88"/>
                  <a:gd name="T18" fmla="*/ 8 w 88"/>
                  <a:gd name="T19" fmla="*/ 67 h 88"/>
                  <a:gd name="T20" fmla="*/ 17 w 88"/>
                  <a:gd name="T21" fmla="*/ 80 h 88"/>
                  <a:gd name="T22" fmla="*/ 34 w 88"/>
                  <a:gd name="T23" fmla="*/ 88 h 88"/>
                  <a:gd name="T24" fmla="*/ 50 w 88"/>
                  <a:gd name="T25" fmla="*/ 88 h 88"/>
                  <a:gd name="T26" fmla="*/ 67 w 88"/>
                  <a:gd name="T27" fmla="*/ 80 h 88"/>
                  <a:gd name="T28" fmla="*/ 80 w 88"/>
                  <a:gd name="T29" fmla="*/ 67 h 88"/>
                  <a:gd name="T30" fmla="*/ 88 w 88"/>
                  <a:gd name="T31" fmla="*/ 54 h 88"/>
                  <a:gd name="T32" fmla="*/ 84 w 88"/>
                  <a:gd name="T33" fmla="*/ 44 h 88"/>
                  <a:gd name="T34" fmla="*/ 80 w 88"/>
                  <a:gd name="T35" fmla="*/ 28 h 88"/>
                  <a:gd name="T36" fmla="*/ 74 w 88"/>
                  <a:gd name="T37" fmla="*/ 14 h 88"/>
                  <a:gd name="T38" fmla="*/ 60 w 88"/>
                  <a:gd name="T39" fmla="*/ 4 h 88"/>
                  <a:gd name="T40" fmla="*/ 44 w 88"/>
                  <a:gd name="T41" fmla="*/ 0 h 88"/>
                  <a:gd name="T42" fmla="*/ 27 w 88"/>
                  <a:gd name="T43" fmla="*/ 4 h 88"/>
                  <a:gd name="T44" fmla="*/ 15 w 88"/>
                  <a:gd name="T45" fmla="*/ 14 h 88"/>
                  <a:gd name="T46" fmla="*/ 5 w 88"/>
                  <a:gd name="T47" fmla="*/ 28 h 88"/>
                  <a:gd name="T48" fmla="*/ 0 w 88"/>
                  <a:gd name="T49" fmla="*/ 44 h 88"/>
                  <a:gd name="T50" fmla="*/ 5 w 88"/>
                  <a:gd name="T51" fmla="*/ 61 h 88"/>
                  <a:gd name="T52" fmla="*/ 15 w 88"/>
                  <a:gd name="T53" fmla="*/ 73 h 88"/>
                  <a:gd name="T54" fmla="*/ 27 w 88"/>
                  <a:gd name="T55" fmla="*/ 84 h 88"/>
                  <a:gd name="T56" fmla="*/ 44 w 88"/>
                  <a:gd name="T57" fmla="*/ 88 h 88"/>
                  <a:gd name="T58" fmla="*/ 60 w 88"/>
                  <a:gd name="T59" fmla="*/ 84 h 88"/>
                  <a:gd name="T60" fmla="*/ 74 w 88"/>
                  <a:gd name="T61" fmla="*/ 73 h 88"/>
                  <a:gd name="T62" fmla="*/ 80 w 88"/>
                  <a:gd name="T63" fmla="*/ 61 h 88"/>
                  <a:gd name="T64" fmla="*/ 84 w 88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8">
                    <a:moveTo>
                      <a:pt x="88" y="44"/>
                    </a:moveTo>
                    <a:lnTo>
                      <a:pt x="88" y="33"/>
                    </a:lnTo>
                    <a:lnTo>
                      <a:pt x="84" y="28"/>
                    </a:lnTo>
                    <a:lnTo>
                      <a:pt x="80" y="21"/>
                    </a:lnTo>
                    <a:lnTo>
                      <a:pt x="74" y="14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7" y="8"/>
                    </a:lnTo>
                    <a:lnTo>
                      <a:pt x="10" y="14"/>
                    </a:lnTo>
                    <a:lnTo>
                      <a:pt x="8" y="21"/>
                    </a:lnTo>
                    <a:lnTo>
                      <a:pt x="5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0" y="73"/>
                    </a:lnTo>
                    <a:lnTo>
                      <a:pt x="17" y="80"/>
                    </a:lnTo>
                    <a:lnTo>
                      <a:pt x="27" y="84"/>
                    </a:lnTo>
                    <a:lnTo>
                      <a:pt x="34" y="88"/>
                    </a:lnTo>
                    <a:lnTo>
                      <a:pt x="44" y="88"/>
                    </a:lnTo>
                    <a:lnTo>
                      <a:pt x="50" y="88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3"/>
                    </a:lnTo>
                    <a:lnTo>
                      <a:pt x="80" y="67"/>
                    </a:lnTo>
                    <a:lnTo>
                      <a:pt x="84" y="61"/>
                    </a:lnTo>
                    <a:lnTo>
                      <a:pt x="88" y="54"/>
                    </a:lnTo>
                    <a:lnTo>
                      <a:pt x="88" y="44"/>
                    </a:lnTo>
                    <a:lnTo>
                      <a:pt x="84" y="44"/>
                    </a:lnTo>
                    <a:lnTo>
                      <a:pt x="84" y="33"/>
                    </a:lnTo>
                    <a:lnTo>
                      <a:pt x="80" y="28"/>
                    </a:lnTo>
                    <a:lnTo>
                      <a:pt x="78" y="21"/>
                    </a:lnTo>
                    <a:lnTo>
                      <a:pt x="74" y="14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0" y="4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7" y="4"/>
                    </a:lnTo>
                    <a:lnTo>
                      <a:pt x="21" y="8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5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5" y="61"/>
                    </a:lnTo>
                    <a:lnTo>
                      <a:pt x="8" y="67"/>
                    </a:lnTo>
                    <a:lnTo>
                      <a:pt x="15" y="73"/>
                    </a:lnTo>
                    <a:lnTo>
                      <a:pt x="21" y="78"/>
                    </a:lnTo>
                    <a:lnTo>
                      <a:pt x="27" y="84"/>
                    </a:lnTo>
                    <a:lnTo>
                      <a:pt x="34" y="84"/>
                    </a:lnTo>
                    <a:lnTo>
                      <a:pt x="44" y="88"/>
                    </a:lnTo>
                    <a:lnTo>
                      <a:pt x="50" y="84"/>
                    </a:lnTo>
                    <a:lnTo>
                      <a:pt x="60" y="84"/>
                    </a:lnTo>
                    <a:lnTo>
                      <a:pt x="67" y="78"/>
                    </a:lnTo>
                    <a:lnTo>
                      <a:pt x="74" y="73"/>
                    </a:lnTo>
                    <a:lnTo>
                      <a:pt x="78" y="67"/>
                    </a:lnTo>
                    <a:lnTo>
                      <a:pt x="80" y="61"/>
                    </a:lnTo>
                    <a:lnTo>
                      <a:pt x="84" y="51"/>
                    </a:lnTo>
                    <a:lnTo>
                      <a:pt x="84" y="44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6" name="Freeform 1978">
                <a:extLst>
                  <a:ext uri="{FF2B5EF4-FFF2-40B4-BE49-F238E27FC236}">
                    <a16:creationId xmlns:a16="http://schemas.microsoft.com/office/drawing/2014/main" id="{CC528550-E5EC-4C62-A7AA-727D38287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16"/>
                <a:ext cx="28" cy="30"/>
              </a:xfrm>
              <a:custGeom>
                <a:avLst/>
                <a:gdLst>
                  <a:gd name="T0" fmla="*/ 83 w 83"/>
                  <a:gd name="T1" fmla="*/ 33 h 88"/>
                  <a:gd name="T2" fmla="*/ 76 w 83"/>
                  <a:gd name="T3" fmla="*/ 21 h 88"/>
                  <a:gd name="T4" fmla="*/ 66 w 83"/>
                  <a:gd name="T5" fmla="*/ 8 h 88"/>
                  <a:gd name="T6" fmla="*/ 49 w 83"/>
                  <a:gd name="T7" fmla="*/ 4 h 88"/>
                  <a:gd name="T8" fmla="*/ 32 w 83"/>
                  <a:gd name="T9" fmla="*/ 4 h 88"/>
                  <a:gd name="T10" fmla="*/ 19 w 83"/>
                  <a:gd name="T11" fmla="*/ 8 h 88"/>
                  <a:gd name="T12" fmla="*/ 6 w 83"/>
                  <a:gd name="T13" fmla="*/ 21 h 88"/>
                  <a:gd name="T14" fmla="*/ 0 w 83"/>
                  <a:gd name="T15" fmla="*/ 33 h 88"/>
                  <a:gd name="T16" fmla="*/ 0 w 83"/>
                  <a:gd name="T17" fmla="*/ 51 h 88"/>
                  <a:gd name="T18" fmla="*/ 6 w 83"/>
                  <a:gd name="T19" fmla="*/ 67 h 88"/>
                  <a:gd name="T20" fmla="*/ 19 w 83"/>
                  <a:gd name="T21" fmla="*/ 78 h 88"/>
                  <a:gd name="T22" fmla="*/ 32 w 83"/>
                  <a:gd name="T23" fmla="*/ 84 h 88"/>
                  <a:gd name="T24" fmla="*/ 49 w 83"/>
                  <a:gd name="T25" fmla="*/ 84 h 88"/>
                  <a:gd name="T26" fmla="*/ 66 w 83"/>
                  <a:gd name="T27" fmla="*/ 78 h 88"/>
                  <a:gd name="T28" fmla="*/ 76 w 83"/>
                  <a:gd name="T29" fmla="*/ 67 h 88"/>
                  <a:gd name="T30" fmla="*/ 83 w 83"/>
                  <a:gd name="T31" fmla="*/ 51 h 88"/>
                  <a:gd name="T32" fmla="*/ 83 w 83"/>
                  <a:gd name="T33" fmla="*/ 38 h 88"/>
                  <a:gd name="T34" fmla="*/ 76 w 83"/>
                  <a:gd name="T35" fmla="*/ 21 h 88"/>
                  <a:gd name="T36" fmla="*/ 66 w 83"/>
                  <a:gd name="T37" fmla="*/ 10 h 88"/>
                  <a:gd name="T38" fmla="*/ 49 w 83"/>
                  <a:gd name="T39" fmla="*/ 4 h 88"/>
                  <a:gd name="T40" fmla="*/ 32 w 83"/>
                  <a:gd name="T41" fmla="*/ 4 h 88"/>
                  <a:gd name="T42" fmla="*/ 19 w 83"/>
                  <a:gd name="T43" fmla="*/ 10 h 88"/>
                  <a:gd name="T44" fmla="*/ 9 w 83"/>
                  <a:gd name="T45" fmla="*/ 21 h 88"/>
                  <a:gd name="T46" fmla="*/ 3 w 83"/>
                  <a:gd name="T47" fmla="*/ 38 h 88"/>
                  <a:gd name="T48" fmla="*/ 3 w 83"/>
                  <a:gd name="T49" fmla="*/ 51 h 88"/>
                  <a:gd name="T50" fmla="*/ 9 w 83"/>
                  <a:gd name="T51" fmla="*/ 67 h 88"/>
                  <a:gd name="T52" fmla="*/ 19 w 83"/>
                  <a:gd name="T53" fmla="*/ 78 h 88"/>
                  <a:gd name="T54" fmla="*/ 32 w 83"/>
                  <a:gd name="T55" fmla="*/ 84 h 88"/>
                  <a:gd name="T56" fmla="*/ 49 w 83"/>
                  <a:gd name="T57" fmla="*/ 84 h 88"/>
                  <a:gd name="T58" fmla="*/ 66 w 83"/>
                  <a:gd name="T59" fmla="*/ 78 h 88"/>
                  <a:gd name="T60" fmla="*/ 76 w 83"/>
                  <a:gd name="T61" fmla="*/ 67 h 88"/>
                  <a:gd name="T62" fmla="*/ 83 w 83"/>
                  <a:gd name="T63" fmla="*/ 5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88">
                    <a:moveTo>
                      <a:pt x="83" y="44"/>
                    </a:moveTo>
                    <a:lnTo>
                      <a:pt x="83" y="33"/>
                    </a:lnTo>
                    <a:lnTo>
                      <a:pt x="78" y="28"/>
                    </a:lnTo>
                    <a:lnTo>
                      <a:pt x="76" y="21"/>
                    </a:lnTo>
                    <a:lnTo>
                      <a:pt x="74" y="14"/>
                    </a:lnTo>
                    <a:lnTo>
                      <a:pt x="66" y="8"/>
                    </a:lnTo>
                    <a:lnTo>
                      <a:pt x="59" y="4"/>
                    </a:lnTo>
                    <a:lnTo>
                      <a:pt x="49" y="4"/>
                    </a:lnTo>
                    <a:lnTo>
                      <a:pt x="43" y="0"/>
                    </a:lnTo>
                    <a:lnTo>
                      <a:pt x="32" y="4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3" y="61"/>
                    </a:lnTo>
                    <a:lnTo>
                      <a:pt x="6" y="67"/>
                    </a:lnTo>
                    <a:lnTo>
                      <a:pt x="13" y="73"/>
                    </a:lnTo>
                    <a:lnTo>
                      <a:pt x="19" y="78"/>
                    </a:lnTo>
                    <a:lnTo>
                      <a:pt x="26" y="84"/>
                    </a:lnTo>
                    <a:lnTo>
                      <a:pt x="32" y="84"/>
                    </a:lnTo>
                    <a:lnTo>
                      <a:pt x="43" y="88"/>
                    </a:lnTo>
                    <a:lnTo>
                      <a:pt x="49" y="84"/>
                    </a:lnTo>
                    <a:lnTo>
                      <a:pt x="59" y="84"/>
                    </a:lnTo>
                    <a:lnTo>
                      <a:pt x="66" y="78"/>
                    </a:lnTo>
                    <a:lnTo>
                      <a:pt x="74" y="73"/>
                    </a:lnTo>
                    <a:lnTo>
                      <a:pt x="76" y="67"/>
                    </a:lnTo>
                    <a:lnTo>
                      <a:pt x="78" y="61"/>
                    </a:lnTo>
                    <a:lnTo>
                      <a:pt x="83" y="51"/>
                    </a:lnTo>
                    <a:lnTo>
                      <a:pt x="83" y="44"/>
                    </a:lnTo>
                    <a:lnTo>
                      <a:pt x="83" y="38"/>
                    </a:lnTo>
                    <a:lnTo>
                      <a:pt x="78" y="28"/>
                    </a:lnTo>
                    <a:lnTo>
                      <a:pt x="76" y="21"/>
                    </a:lnTo>
                    <a:lnTo>
                      <a:pt x="69" y="14"/>
                    </a:lnTo>
                    <a:lnTo>
                      <a:pt x="66" y="10"/>
                    </a:lnTo>
                    <a:lnTo>
                      <a:pt x="55" y="8"/>
                    </a:lnTo>
                    <a:lnTo>
                      <a:pt x="49" y="4"/>
                    </a:lnTo>
                    <a:lnTo>
                      <a:pt x="43" y="4"/>
                    </a:lnTo>
                    <a:lnTo>
                      <a:pt x="32" y="4"/>
                    </a:lnTo>
                    <a:lnTo>
                      <a:pt x="26" y="8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3" y="51"/>
                    </a:lnTo>
                    <a:lnTo>
                      <a:pt x="6" y="61"/>
                    </a:lnTo>
                    <a:lnTo>
                      <a:pt x="9" y="67"/>
                    </a:lnTo>
                    <a:lnTo>
                      <a:pt x="13" y="71"/>
                    </a:lnTo>
                    <a:lnTo>
                      <a:pt x="19" y="78"/>
                    </a:lnTo>
                    <a:lnTo>
                      <a:pt x="26" y="80"/>
                    </a:lnTo>
                    <a:lnTo>
                      <a:pt x="32" y="84"/>
                    </a:lnTo>
                    <a:lnTo>
                      <a:pt x="43" y="84"/>
                    </a:lnTo>
                    <a:lnTo>
                      <a:pt x="49" y="84"/>
                    </a:lnTo>
                    <a:lnTo>
                      <a:pt x="55" y="80"/>
                    </a:lnTo>
                    <a:lnTo>
                      <a:pt x="66" y="78"/>
                    </a:lnTo>
                    <a:lnTo>
                      <a:pt x="69" y="71"/>
                    </a:lnTo>
                    <a:lnTo>
                      <a:pt x="76" y="67"/>
                    </a:lnTo>
                    <a:lnTo>
                      <a:pt x="78" y="61"/>
                    </a:lnTo>
                    <a:lnTo>
                      <a:pt x="83" y="51"/>
                    </a:lnTo>
                    <a:lnTo>
                      <a:pt x="83" y="44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7" name="Freeform 1979">
                <a:extLst>
                  <a:ext uri="{FF2B5EF4-FFF2-40B4-BE49-F238E27FC236}">
                    <a16:creationId xmlns:a16="http://schemas.microsoft.com/office/drawing/2014/main" id="{0D9A63B0-45B5-4391-80FA-447F6CCA3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217"/>
                <a:ext cx="27" cy="27"/>
              </a:xfrm>
              <a:custGeom>
                <a:avLst/>
                <a:gdLst>
                  <a:gd name="T0" fmla="*/ 80 w 80"/>
                  <a:gd name="T1" fmla="*/ 34 h 80"/>
                  <a:gd name="T2" fmla="*/ 73 w 80"/>
                  <a:gd name="T3" fmla="*/ 17 h 80"/>
                  <a:gd name="T4" fmla="*/ 63 w 80"/>
                  <a:gd name="T5" fmla="*/ 7 h 80"/>
                  <a:gd name="T6" fmla="*/ 46 w 80"/>
                  <a:gd name="T7" fmla="*/ 0 h 80"/>
                  <a:gd name="T8" fmla="*/ 30 w 80"/>
                  <a:gd name="T9" fmla="*/ 0 h 80"/>
                  <a:gd name="T10" fmla="*/ 16 w 80"/>
                  <a:gd name="T11" fmla="*/ 7 h 80"/>
                  <a:gd name="T12" fmla="*/ 6 w 80"/>
                  <a:gd name="T13" fmla="*/ 17 h 80"/>
                  <a:gd name="T14" fmla="*/ 0 w 80"/>
                  <a:gd name="T15" fmla="*/ 34 h 80"/>
                  <a:gd name="T16" fmla="*/ 0 w 80"/>
                  <a:gd name="T17" fmla="*/ 47 h 80"/>
                  <a:gd name="T18" fmla="*/ 6 w 80"/>
                  <a:gd name="T19" fmla="*/ 64 h 80"/>
                  <a:gd name="T20" fmla="*/ 16 w 80"/>
                  <a:gd name="T21" fmla="*/ 74 h 80"/>
                  <a:gd name="T22" fmla="*/ 30 w 80"/>
                  <a:gd name="T23" fmla="*/ 80 h 80"/>
                  <a:gd name="T24" fmla="*/ 46 w 80"/>
                  <a:gd name="T25" fmla="*/ 80 h 80"/>
                  <a:gd name="T26" fmla="*/ 63 w 80"/>
                  <a:gd name="T27" fmla="*/ 74 h 80"/>
                  <a:gd name="T28" fmla="*/ 73 w 80"/>
                  <a:gd name="T29" fmla="*/ 64 h 80"/>
                  <a:gd name="T30" fmla="*/ 80 w 80"/>
                  <a:gd name="T31" fmla="*/ 47 h 80"/>
                  <a:gd name="T32" fmla="*/ 76 w 80"/>
                  <a:gd name="T33" fmla="*/ 40 h 80"/>
                  <a:gd name="T34" fmla="*/ 73 w 80"/>
                  <a:gd name="T35" fmla="*/ 24 h 80"/>
                  <a:gd name="T36" fmla="*/ 66 w 80"/>
                  <a:gd name="T37" fmla="*/ 14 h 80"/>
                  <a:gd name="T38" fmla="*/ 53 w 80"/>
                  <a:gd name="T39" fmla="*/ 4 h 80"/>
                  <a:gd name="T40" fmla="*/ 40 w 80"/>
                  <a:gd name="T41" fmla="*/ 0 h 80"/>
                  <a:gd name="T42" fmla="*/ 23 w 80"/>
                  <a:gd name="T43" fmla="*/ 4 h 80"/>
                  <a:gd name="T44" fmla="*/ 13 w 80"/>
                  <a:gd name="T45" fmla="*/ 14 h 80"/>
                  <a:gd name="T46" fmla="*/ 4 w 80"/>
                  <a:gd name="T47" fmla="*/ 24 h 80"/>
                  <a:gd name="T48" fmla="*/ 0 w 80"/>
                  <a:gd name="T49" fmla="*/ 40 h 80"/>
                  <a:gd name="T50" fmla="*/ 4 w 80"/>
                  <a:gd name="T51" fmla="*/ 54 h 80"/>
                  <a:gd name="T52" fmla="*/ 13 w 80"/>
                  <a:gd name="T53" fmla="*/ 66 h 80"/>
                  <a:gd name="T54" fmla="*/ 23 w 80"/>
                  <a:gd name="T55" fmla="*/ 74 h 80"/>
                  <a:gd name="T56" fmla="*/ 40 w 80"/>
                  <a:gd name="T57" fmla="*/ 77 h 80"/>
                  <a:gd name="T58" fmla="*/ 53 w 80"/>
                  <a:gd name="T59" fmla="*/ 74 h 80"/>
                  <a:gd name="T60" fmla="*/ 66 w 80"/>
                  <a:gd name="T61" fmla="*/ 66 h 80"/>
                  <a:gd name="T62" fmla="*/ 73 w 80"/>
                  <a:gd name="T63" fmla="*/ 54 h 80"/>
                  <a:gd name="T64" fmla="*/ 76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4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6" y="10"/>
                    </a:lnTo>
                    <a:lnTo>
                      <a:pt x="63" y="7"/>
                    </a:lnTo>
                    <a:lnTo>
                      <a:pt x="53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4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4" y="57"/>
                    </a:lnTo>
                    <a:lnTo>
                      <a:pt x="6" y="64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23" y="77"/>
                    </a:lnTo>
                    <a:lnTo>
                      <a:pt x="30" y="80"/>
                    </a:lnTo>
                    <a:lnTo>
                      <a:pt x="40" y="80"/>
                    </a:lnTo>
                    <a:lnTo>
                      <a:pt x="46" y="80"/>
                    </a:lnTo>
                    <a:lnTo>
                      <a:pt x="53" y="77"/>
                    </a:lnTo>
                    <a:lnTo>
                      <a:pt x="63" y="74"/>
                    </a:lnTo>
                    <a:lnTo>
                      <a:pt x="66" y="66"/>
                    </a:lnTo>
                    <a:lnTo>
                      <a:pt x="73" y="64"/>
                    </a:lnTo>
                    <a:lnTo>
                      <a:pt x="76" y="57"/>
                    </a:lnTo>
                    <a:lnTo>
                      <a:pt x="80" y="47"/>
                    </a:lnTo>
                    <a:lnTo>
                      <a:pt x="80" y="40"/>
                    </a:lnTo>
                    <a:lnTo>
                      <a:pt x="76" y="40"/>
                    </a:lnTo>
                    <a:lnTo>
                      <a:pt x="76" y="34"/>
                    </a:lnTo>
                    <a:lnTo>
                      <a:pt x="73" y="24"/>
                    </a:lnTo>
                    <a:lnTo>
                      <a:pt x="70" y="20"/>
                    </a:lnTo>
                    <a:lnTo>
                      <a:pt x="66" y="14"/>
                    </a:lnTo>
                    <a:lnTo>
                      <a:pt x="59" y="7"/>
                    </a:lnTo>
                    <a:lnTo>
                      <a:pt x="53" y="4"/>
                    </a:lnTo>
                    <a:lnTo>
                      <a:pt x="46" y="4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3" y="14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4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4" y="54"/>
                    </a:lnTo>
                    <a:lnTo>
                      <a:pt x="6" y="60"/>
                    </a:lnTo>
                    <a:lnTo>
                      <a:pt x="13" y="66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30" y="77"/>
                    </a:lnTo>
                    <a:lnTo>
                      <a:pt x="40" y="77"/>
                    </a:lnTo>
                    <a:lnTo>
                      <a:pt x="46" y="77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8" name="Freeform 1980">
                <a:extLst>
                  <a:ext uri="{FF2B5EF4-FFF2-40B4-BE49-F238E27FC236}">
                    <a16:creationId xmlns:a16="http://schemas.microsoft.com/office/drawing/2014/main" id="{3BD56F9F-3BAE-4485-BFC1-D6001787E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217"/>
                <a:ext cx="25" cy="26"/>
              </a:xfrm>
              <a:custGeom>
                <a:avLst/>
                <a:gdLst>
                  <a:gd name="T0" fmla="*/ 75 w 75"/>
                  <a:gd name="T1" fmla="*/ 34 h 77"/>
                  <a:gd name="T2" fmla="*/ 71 w 75"/>
                  <a:gd name="T3" fmla="*/ 20 h 77"/>
                  <a:gd name="T4" fmla="*/ 60 w 75"/>
                  <a:gd name="T5" fmla="*/ 7 h 77"/>
                  <a:gd name="T6" fmla="*/ 46 w 75"/>
                  <a:gd name="T7" fmla="*/ 5 h 77"/>
                  <a:gd name="T8" fmla="*/ 29 w 75"/>
                  <a:gd name="T9" fmla="*/ 5 h 77"/>
                  <a:gd name="T10" fmla="*/ 16 w 75"/>
                  <a:gd name="T11" fmla="*/ 7 h 77"/>
                  <a:gd name="T12" fmla="*/ 6 w 75"/>
                  <a:gd name="T13" fmla="*/ 20 h 77"/>
                  <a:gd name="T14" fmla="*/ 3 w 75"/>
                  <a:gd name="T15" fmla="*/ 34 h 77"/>
                  <a:gd name="T16" fmla="*/ 3 w 75"/>
                  <a:gd name="T17" fmla="*/ 47 h 77"/>
                  <a:gd name="T18" fmla="*/ 6 w 75"/>
                  <a:gd name="T19" fmla="*/ 60 h 77"/>
                  <a:gd name="T20" fmla="*/ 16 w 75"/>
                  <a:gd name="T21" fmla="*/ 70 h 77"/>
                  <a:gd name="T22" fmla="*/ 29 w 75"/>
                  <a:gd name="T23" fmla="*/ 77 h 77"/>
                  <a:gd name="T24" fmla="*/ 46 w 75"/>
                  <a:gd name="T25" fmla="*/ 77 h 77"/>
                  <a:gd name="T26" fmla="*/ 60 w 75"/>
                  <a:gd name="T27" fmla="*/ 70 h 77"/>
                  <a:gd name="T28" fmla="*/ 71 w 75"/>
                  <a:gd name="T29" fmla="*/ 60 h 77"/>
                  <a:gd name="T30" fmla="*/ 75 w 75"/>
                  <a:gd name="T31" fmla="*/ 47 h 77"/>
                  <a:gd name="T32" fmla="*/ 73 w 75"/>
                  <a:gd name="T33" fmla="*/ 34 h 77"/>
                  <a:gd name="T34" fmla="*/ 71 w 75"/>
                  <a:gd name="T35" fmla="*/ 20 h 77"/>
                  <a:gd name="T36" fmla="*/ 60 w 75"/>
                  <a:gd name="T37" fmla="*/ 11 h 77"/>
                  <a:gd name="T38" fmla="*/ 46 w 75"/>
                  <a:gd name="T39" fmla="*/ 5 h 77"/>
                  <a:gd name="T40" fmla="*/ 33 w 75"/>
                  <a:gd name="T41" fmla="*/ 5 h 77"/>
                  <a:gd name="T42" fmla="*/ 20 w 75"/>
                  <a:gd name="T43" fmla="*/ 11 h 77"/>
                  <a:gd name="T44" fmla="*/ 10 w 75"/>
                  <a:gd name="T45" fmla="*/ 20 h 77"/>
                  <a:gd name="T46" fmla="*/ 3 w 75"/>
                  <a:gd name="T47" fmla="*/ 34 h 77"/>
                  <a:gd name="T48" fmla="*/ 3 w 75"/>
                  <a:gd name="T49" fmla="*/ 47 h 77"/>
                  <a:gd name="T50" fmla="*/ 10 w 75"/>
                  <a:gd name="T51" fmla="*/ 60 h 77"/>
                  <a:gd name="T52" fmla="*/ 20 w 75"/>
                  <a:gd name="T53" fmla="*/ 70 h 77"/>
                  <a:gd name="T54" fmla="*/ 33 w 75"/>
                  <a:gd name="T55" fmla="*/ 77 h 77"/>
                  <a:gd name="T56" fmla="*/ 46 w 75"/>
                  <a:gd name="T57" fmla="*/ 77 h 77"/>
                  <a:gd name="T58" fmla="*/ 60 w 75"/>
                  <a:gd name="T59" fmla="*/ 70 h 77"/>
                  <a:gd name="T60" fmla="*/ 71 w 75"/>
                  <a:gd name="T61" fmla="*/ 60 h 77"/>
                  <a:gd name="T62" fmla="*/ 73 w 75"/>
                  <a:gd name="T63" fmla="*/ 4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77">
                    <a:moveTo>
                      <a:pt x="75" y="40"/>
                    </a:moveTo>
                    <a:lnTo>
                      <a:pt x="75" y="34"/>
                    </a:lnTo>
                    <a:lnTo>
                      <a:pt x="73" y="24"/>
                    </a:lnTo>
                    <a:lnTo>
                      <a:pt x="71" y="20"/>
                    </a:lnTo>
                    <a:lnTo>
                      <a:pt x="66" y="14"/>
                    </a:lnTo>
                    <a:lnTo>
                      <a:pt x="60" y="7"/>
                    </a:lnTo>
                    <a:lnTo>
                      <a:pt x="52" y="5"/>
                    </a:lnTo>
                    <a:lnTo>
                      <a:pt x="46" y="5"/>
                    </a:lnTo>
                    <a:lnTo>
                      <a:pt x="40" y="0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3" y="24"/>
                    </a:lnTo>
                    <a:lnTo>
                      <a:pt x="3" y="34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6" y="60"/>
                    </a:lnTo>
                    <a:lnTo>
                      <a:pt x="12" y="66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29" y="77"/>
                    </a:lnTo>
                    <a:lnTo>
                      <a:pt x="40" y="77"/>
                    </a:lnTo>
                    <a:lnTo>
                      <a:pt x="46" y="77"/>
                    </a:lnTo>
                    <a:lnTo>
                      <a:pt x="52" y="74"/>
                    </a:lnTo>
                    <a:lnTo>
                      <a:pt x="60" y="70"/>
                    </a:lnTo>
                    <a:lnTo>
                      <a:pt x="66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5" y="47"/>
                    </a:lnTo>
                    <a:lnTo>
                      <a:pt x="75" y="40"/>
                    </a:lnTo>
                    <a:lnTo>
                      <a:pt x="73" y="34"/>
                    </a:lnTo>
                    <a:lnTo>
                      <a:pt x="73" y="28"/>
                    </a:lnTo>
                    <a:lnTo>
                      <a:pt x="71" y="20"/>
                    </a:lnTo>
                    <a:lnTo>
                      <a:pt x="63" y="14"/>
                    </a:lnTo>
                    <a:lnTo>
                      <a:pt x="60" y="11"/>
                    </a:lnTo>
                    <a:lnTo>
                      <a:pt x="52" y="7"/>
                    </a:lnTo>
                    <a:lnTo>
                      <a:pt x="46" y="5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26" y="7"/>
                    </a:lnTo>
                    <a:lnTo>
                      <a:pt x="20" y="11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6" y="28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6" y="54"/>
                    </a:lnTo>
                    <a:lnTo>
                      <a:pt x="10" y="60"/>
                    </a:lnTo>
                    <a:lnTo>
                      <a:pt x="12" y="66"/>
                    </a:lnTo>
                    <a:lnTo>
                      <a:pt x="20" y="70"/>
                    </a:lnTo>
                    <a:lnTo>
                      <a:pt x="26" y="74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46" y="77"/>
                    </a:lnTo>
                    <a:lnTo>
                      <a:pt x="52" y="74"/>
                    </a:lnTo>
                    <a:lnTo>
                      <a:pt x="60" y="70"/>
                    </a:lnTo>
                    <a:lnTo>
                      <a:pt x="63" y="66"/>
                    </a:lnTo>
                    <a:lnTo>
                      <a:pt x="71" y="60"/>
                    </a:lnTo>
                    <a:lnTo>
                      <a:pt x="73" y="54"/>
                    </a:lnTo>
                    <a:lnTo>
                      <a:pt x="73" y="47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09" name="Freeform 1981">
                <a:extLst>
                  <a:ext uri="{FF2B5EF4-FFF2-40B4-BE49-F238E27FC236}">
                    <a16:creationId xmlns:a16="http://schemas.microsoft.com/office/drawing/2014/main" id="{F264011A-C53F-4395-B151-2CE9076E2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219"/>
                <a:ext cx="24" cy="24"/>
              </a:xfrm>
              <a:custGeom>
                <a:avLst/>
                <a:gdLst>
                  <a:gd name="T0" fmla="*/ 70 w 72"/>
                  <a:gd name="T1" fmla="*/ 30 h 72"/>
                  <a:gd name="T2" fmla="*/ 66 w 72"/>
                  <a:gd name="T3" fmla="*/ 15 h 72"/>
                  <a:gd name="T4" fmla="*/ 57 w 72"/>
                  <a:gd name="T5" fmla="*/ 6 h 72"/>
                  <a:gd name="T6" fmla="*/ 42 w 72"/>
                  <a:gd name="T7" fmla="*/ 0 h 72"/>
                  <a:gd name="T8" fmla="*/ 30 w 72"/>
                  <a:gd name="T9" fmla="*/ 0 h 72"/>
                  <a:gd name="T10" fmla="*/ 17 w 72"/>
                  <a:gd name="T11" fmla="*/ 6 h 72"/>
                  <a:gd name="T12" fmla="*/ 7 w 72"/>
                  <a:gd name="T13" fmla="*/ 15 h 72"/>
                  <a:gd name="T14" fmla="*/ 0 w 72"/>
                  <a:gd name="T15" fmla="*/ 30 h 72"/>
                  <a:gd name="T16" fmla="*/ 0 w 72"/>
                  <a:gd name="T17" fmla="*/ 43 h 72"/>
                  <a:gd name="T18" fmla="*/ 7 w 72"/>
                  <a:gd name="T19" fmla="*/ 55 h 72"/>
                  <a:gd name="T20" fmla="*/ 17 w 72"/>
                  <a:gd name="T21" fmla="*/ 65 h 72"/>
                  <a:gd name="T22" fmla="*/ 30 w 72"/>
                  <a:gd name="T23" fmla="*/ 72 h 72"/>
                  <a:gd name="T24" fmla="*/ 42 w 72"/>
                  <a:gd name="T25" fmla="*/ 72 h 72"/>
                  <a:gd name="T26" fmla="*/ 57 w 72"/>
                  <a:gd name="T27" fmla="*/ 65 h 72"/>
                  <a:gd name="T28" fmla="*/ 66 w 72"/>
                  <a:gd name="T29" fmla="*/ 55 h 72"/>
                  <a:gd name="T30" fmla="*/ 70 w 72"/>
                  <a:gd name="T31" fmla="*/ 43 h 72"/>
                  <a:gd name="T32" fmla="*/ 70 w 72"/>
                  <a:gd name="T33" fmla="*/ 36 h 72"/>
                  <a:gd name="T34" fmla="*/ 66 w 72"/>
                  <a:gd name="T35" fmla="*/ 23 h 72"/>
                  <a:gd name="T36" fmla="*/ 59 w 72"/>
                  <a:gd name="T37" fmla="*/ 13 h 72"/>
                  <a:gd name="T38" fmla="*/ 49 w 72"/>
                  <a:gd name="T39" fmla="*/ 2 h 72"/>
                  <a:gd name="T40" fmla="*/ 36 w 72"/>
                  <a:gd name="T41" fmla="*/ 2 h 72"/>
                  <a:gd name="T42" fmla="*/ 23 w 72"/>
                  <a:gd name="T43" fmla="*/ 2 h 72"/>
                  <a:gd name="T44" fmla="*/ 13 w 72"/>
                  <a:gd name="T45" fmla="*/ 13 h 72"/>
                  <a:gd name="T46" fmla="*/ 2 w 72"/>
                  <a:gd name="T47" fmla="*/ 23 h 72"/>
                  <a:gd name="T48" fmla="*/ 2 w 72"/>
                  <a:gd name="T49" fmla="*/ 36 h 72"/>
                  <a:gd name="T50" fmla="*/ 2 w 72"/>
                  <a:gd name="T51" fmla="*/ 49 h 72"/>
                  <a:gd name="T52" fmla="*/ 13 w 72"/>
                  <a:gd name="T53" fmla="*/ 59 h 72"/>
                  <a:gd name="T54" fmla="*/ 23 w 72"/>
                  <a:gd name="T55" fmla="*/ 65 h 72"/>
                  <a:gd name="T56" fmla="*/ 36 w 72"/>
                  <a:gd name="T57" fmla="*/ 70 h 72"/>
                  <a:gd name="T58" fmla="*/ 49 w 72"/>
                  <a:gd name="T59" fmla="*/ 65 h 72"/>
                  <a:gd name="T60" fmla="*/ 59 w 72"/>
                  <a:gd name="T61" fmla="*/ 59 h 72"/>
                  <a:gd name="T62" fmla="*/ 66 w 72"/>
                  <a:gd name="T63" fmla="*/ 49 h 72"/>
                  <a:gd name="T64" fmla="*/ 70 w 72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30"/>
                    </a:lnTo>
                    <a:lnTo>
                      <a:pt x="70" y="23"/>
                    </a:lnTo>
                    <a:lnTo>
                      <a:pt x="66" y="15"/>
                    </a:lnTo>
                    <a:lnTo>
                      <a:pt x="59" y="9"/>
                    </a:lnTo>
                    <a:lnTo>
                      <a:pt x="57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9" y="9"/>
                    </a:lnTo>
                    <a:lnTo>
                      <a:pt x="7" y="15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49"/>
                    </a:lnTo>
                    <a:lnTo>
                      <a:pt x="7" y="55"/>
                    </a:lnTo>
                    <a:lnTo>
                      <a:pt x="9" y="63"/>
                    </a:lnTo>
                    <a:lnTo>
                      <a:pt x="17" y="65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6" y="72"/>
                    </a:lnTo>
                    <a:lnTo>
                      <a:pt x="42" y="72"/>
                    </a:lnTo>
                    <a:lnTo>
                      <a:pt x="49" y="70"/>
                    </a:lnTo>
                    <a:lnTo>
                      <a:pt x="57" y="65"/>
                    </a:lnTo>
                    <a:lnTo>
                      <a:pt x="59" y="63"/>
                    </a:lnTo>
                    <a:lnTo>
                      <a:pt x="66" y="55"/>
                    </a:lnTo>
                    <a:lnTo>
                      <a:pt x="70" y="49"/>
                    </a:lnTo>
                    <a:lnTo>
                      <a:pt x="70" y="43"/>
                    </a:lnTo>
                    <a:lnTo>
                      <a:pt x="72" y="36"/>
                    </a:lnTo>
                    <a:lnTo>
                      <a:pt x="70" y="36"/>
                    </a:lnTo>
                    <a:lnTo>
                      <a:pt x="70" y="30"/>
                    </a:lnTo>
                    <a:lnTo>
                      <a:pt x="66" y="23"/>
                    </a:lnTo>
                    <a:lnTo>
                      <a:pt x="63" y="15"/>
                    </a:lnTo>
                    <a:lnTo>
                      <a:pt x="59" y="13"/>
                    </a:lnTo>
                    <a:lnTo>
                      <a:pt x="57" y="6"/>
                    </a:lnTo>
                    <a:lnTo>
                      <a:pt x="49" y="2"/>
                    </a:lnTo>
                    <a:lnTo>
                      <a:pt x="42" y="2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3" y="13"/>
                    </a:lnTo>
                    <a:lnTo>
                      <a:pt x="7" y="15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2" y="36"/>
                    </a:lnTo>
                    <a:lnTo>
                      <a:pt x="2" y="43"/>
                    </a:lnTo>
                    <a:lnTo>
                      <a:pt x="2" y="49"/>
                    </a:lnTo>
                    <a:lnTo>
                      <a:pt x="7" y="55"/>
                    </a:lnTo>
                    <a:lnTo>
                      <a:pt x="13" y="59"/>
                    </a:lnTo>
                    <a:lnTo>
                      <a:pt x="17" y="63"/>
                    </a:lnTo>
                    <a:lnTo>
                      <a:pt x="23" y="65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5"/>
                    </a:lnTo>
                    <a:lnTo>
                      <a:pt x="57" y="63"/>
                    </a:lnTo>
                    <a:lnTo>
                      <a:pt x="59" y="59"/>
                    </a:lnTo>
                    <a:lnTo>
                      <a:pt x="63" y="55"/>
                    </a:lnTo>
                    <a:lnTo>
                      <a:pt x="66" y="49"/>
                    </a:lnTo>
                    <a:lnTo>
                      <a:pt x="70" y="43"/>
                    </a:lnTo>
                    <a:lnTo>
                      <a:pt x="70" y="36"/>
                    </a:lnTo>
                    <a:lnTo>
                      <a:pt x="72" y="36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0" name="Freeform 1982">
                <a:extLst>
                  <a:ext uri="{FF2B5EF4-FFF2-40B4-BE49-F238E27FC236}">
                    <a16:creationId xmlns:a16="http://schemas.microsoft.com/office/drawing/2014/main" id="{95A8280E-B87F-420A-85AB-4E74ED32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20"/>
                <a:ext cx="23" cy="22"/>
              </a:xfrm>
              <a:custGeom>
                <a:avLst/>
                <a:gdLst>
                  <a:gd name="T0" fmla="*/ 68 w 68"/>
                  <a:gd name="T1" fmla="*/ 28 h 68"/>
                  <a:gd name="T2" fmla="*/ 61 w 68"/>
                  <a:gd name="T3" fmla="*/ 13 h 68"/>
                  <a:gd name="T4" fmla="*/ 55 w 68"/>
                  <a:gd name="T5" fmla="*/ 4 h 68"/>
                  <a:gd name="T6" fmla="*/ 40 w 68"/>
                  <a:gd name="T7" fmla="*/ 0 h 68"/>
                  <a:gd name="T8" fmla="*/ 28 w 68"/>
                  <a:gd name="T9" fmla="*/ 0 h 68"/>
                  <a:gd name="T10" fmla="*/ 15 w 68"/>
                  <a:gd name="T11" fmla="*/ 4 h 68"/>
                  <a:gd name="T12" fmla="*/ 5 w 68"/>
                  <a:gd name="T13" fmla="*/ 13 h 68"/>
                  <a:gd name="T14" fmla="*/ 0 w 68"/>
                  <a:gd name="T15" fmla="*/ 28 h 68"/>
                  <a:gd name="T16" fmla="*/ 0 w 68"/>
                  <a:gd name="T17" fmla="*/ 41 h 68"/>
                  <a:gd name="T18" fmla="*/ 5 w 68"/>
                  <a:gd name="T19" fmla="*/ 53 h 68"/>
                  <a:gd name="T20" fmla="*/ 15 w 68"/>
                  <a:gd name="T21" fmla="*/ 61 h 68"/>
                  <a:gd name="T22" fmla="*/ 28 w 68"/>
                  <a:gd name="T23" fmla="*/ 68 h 68"/>
                  <a:gd name="T24" fmla="*/ 40 w 68"/>
                  <a:gd name="T25" fmla="*/ 68 h 68"/>
                  <a:gd name="T26" fmla="*/ 55 w 68"/>
                  <a:gd name="T27" fmla="*/ 61 h 68"/>
                  <a:gd name="T28" fmla="*/ 61 w 68"/>
                  <a:gd name="T29" fmla="*/ 53 h 68"/>
                  <a:gd name="T30" fmla="*/ 68 w 68"/>
                  <a:gd name="T31" fmla="*/ 41 h 68"/>
                  <a:gd name="T32" fmla="*/ 64 w 68"/>
                  <a:gd name="T33" fmla="*/ 34 h 68"/>
                  <a:gd name="T34" fmla="*/ 64 w 68"/>
                  <a:gd name="T35" fmla="*/ 21 h 68"/>
                  <a:gd name="T36" fmla="*/ 57 w 68"/>
                  <a:gd name="T37" fmla="*/ 11 h 68"/>
                  <a:gd name="T38" fmla="*/ 47 w 68"/>
                  <a:gd name="T39" fmla="*/ 4 h 68"/>
                  <a:gd name="T40" fmla="*/ 34 w 68"/>
                  <a:gd name="T41" fmla="*/ 0 h 68"/>
                  <a:gd name="T42" fmla="*/ 21 w 68"/>
                  <a:gd name="T43" fmla="*/ 4 h 68"/>
                  <a:gd name="T44" fmla="*/ 11 w 68"/>
                  <a:gd name="T45" fmla="*/ 11 h 68"/>
                  <a:gd name="T46" fmla="*/ 5 w 68"/>
                  <a:gd name="T47" fmla="*/ 21 h 68"/>
                  <a:gd name="T48" fmla="*/ 0 w 68"/>
                  <a:gd name="T49" fmla="*/ 34 h 68"/>
                  <a:gd name="T50" fmla="*/ 5 w 68"/>
                  <a:gd name="T51" fmla="*/ 47 h 68"/>
                  <a:gd name="T52" fmla="*/ 11 w 68"/>
                  <a:gd name="T53" fmla="*/ 57 h 68"/>
                  <a:gd name="T54" fmla="*/ 21 w 68"/>
                  <a:gd name="T55" fmla="*/ 63 h 68"/>
                  <a:gd name="T56" fmla="*/ 34 w 68"/>
                  <a:gd name="T57" fmla="*/ 68 h 68"/>
                  <a:gd name="T58" fmla="*/ 47 w 68"/>
                  <a:gd name="T59" fmla="*/ 63 h 68"/>
                  <a:gd name="T60" fmla="*/ 57 w 68"/>
                  <a:gd name="T61" fmla="*/ 57 h 68"/>
                  <a:gd name="T62" fmla="*/ 64 w 68"/>
                  <a:gd name="T63" fmla="*/ 47 h 68"/>
                  <a:gd name="T64" fmla="*/ 64 w 68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28"/>
                    </a:lnTo>
                    <a:lnTo>
                      <a:pt x="64" y="21"/>
                    </a:lnTo>
                    <a:lnTo>
                      <a:pt x="61" y="13"/>
                    </a:lnTo>
                    <a:lnTo>
                      <a:pt x="57" y="11"/>
                    </a:lnTo>
                    <a:lnTo>
                      <a:pt x="55" y="4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5" y="4"/>
                    </a:lnTo>
                    <a:lnTo>
                      <a:pt x="11" y="11"/>
                    </a:lnTo>
                    <a:lnTo>
                      <a:pt x="5" y="13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5" y="53"/>
                    </a:lnTo>
                    <a:lnTo>
                      <a:pt x="11" y="57"/>
                    </a:lnTo>
                    <a:lnTo>
                      <a:pt x="15" y="61"/>
                    </a:lnTo>
                    <a:lnTo>
                      <a:pt x="21" y="63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57" y="57"/>
                    </a:lnTo>
                    <a:lnTo>
                      <a:pt x="61" y="53"/>
                    </a:lnTo>
                    <a:lnTo>
                      <a:pt x="64" y="47"/>
                    </a:lnTo>
                    <a:lnTo>
                      <a:pt x="68" y="41"/>
                    </a:lnTo>
                    <a:lnTo>
                      <a:pt x="68" y="34"/>
                    </a:lnTo>
                    <a:lnTo>
                      <a:pt x="64" y="34"/>
                    </a:lnTo>
                    <a:lnTo>
                      <a:pt x="64" y="28"/>
                    </a:lnTo>
                    <a:lnTo>
                      <a:pt x="64" y="21"/>
                    </a:lnTo>
                    <a:lnTo>
                      <a:pt x="61" y="18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7" y="4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5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5" y="47"/>
                    </a:lnTo>
                    <a:lnTo>
                      <a:pt x="7" y="51"/>
                    </a:lnTo>
                    <a:lnTo>
                      <a:pt x="11" y="57"/>
                    </a:lnTo>
                    <a:lnTo>
                      <a:pt x="15" y="61"/>
                    </a:lnTo>
                    <a:lnTo>
                      <a:pt x="21" y="63"/>
                    </a:lnTo>
                    <a:lnTo>
                      <a:pt x="28" y="63"/>
                    </a:lnTo>
                    <a:lnTo>
                      <a:pt x="34" y="68"/>
                    </a:lnTo>
                    <a:lnTo>
                      <a:pt x="40" y="63"/>
                    </a:lnTo>
                    <a:lnTo>
                      <a:pt x="47" y="63"/>
                    </a:lnTo>
                    <a:lnTo>
                      <a:pt x="50" y="61"/>
                    </a:lnTo>
                    <a:lnTo>
                      <a:pt x="57" y="57"/>
                    </a:lnTo>
                    <a:lnTo>
                      <a:pt x="61" y="51"/>
                    </a:lnTo>
                    <a:lnTo>
                      <a:pt x="64" y="47"/>
                    </a:lnTo>
                    <a:lnTo>
                      <a:pt x="64" y="41"/>
                    </a:lnTo>
                    <a:lnTo>
                      <a:pt x="64" y="3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1" name="Freeform 1983">
                <a:extLst>
                  <a:ext uri="{FF2B5EF4-FFF2-40B4-BE49-F238E27FC236}">
                    <a16:creationId xmlns:a16="http://schemas.microsoft.com/office/drawing/2014/main" id="{7D2B8A16-E041-4550-AF9F-0C8C2079F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220"/>
                <a:ext cx="22" cy="22"/>
              </a:xfrm>
              <a:custGeom>
                <a:avLst/>
                <a:gdLst>
                  <a:gd name="T0" fmla="*/ 65 w 65"/>
                  <a:gd name="T1" fmla="*/ 28 h 68"/>
                  <a:gd name="T2" fmla="*/ 60 w 65"/>
                  <a:gd name="T3" fmla="*/ 18 h 68"/>
                  <a:gd name="T4" fmla="*/ 50 w 65"/>
                  <a:gd name="T5" fmla="*/ 7 h 68"/>
                  <a:gd name="T6" fmla="*/ 40 w 65"/>
                  <a:gd name="T7" fmla="*/ 0 h 68"/>
                  <a:gd name="T8" fmla="*/ 27 w 65"/>
                  <a:gd name="T9" fmla="*/ 0 h 68"/>
                  <a:gd name="T10" fmla="*/ 14 w 65"/>
                  <a:gd name="T11" fmla="*/ 7 h 68"/>
                  <a:gd name="T12" fmla="*/ 6 w 65"/>
                  <a:gd name="T13" fmla="*/ 18 h 68"/>
                  <a:gd name="T14" fmla="*/ 0 w 65"/>
                  <a:gd name="T15" fmla="*/ 28 h 68"/>
                  <a:gd name="T16" fmla="*/ 0 w 65"/>
                  <a:gd name="T17" fmla="*/ 41 h 68"/>
                  <a:gd name="T18" fmla="*/ 6 w 65"/>
                  <a:gd name="T19" fmla="*/ 51 h 68"/>
                  <a:gd name="T20" fmla="*/ 14 w 65"/>
                  <a:gd name="T21" fmla="*/ 61 h 68"/>
                  <a:gd name="T22" fmla="*/ 27 w 65"/>
                  <a:gd name="T23" fmla="*/ 63 h 68"/>
                  <a:gd name="T24" fmla="*/ 40 w 65"/>
                  <a:gd name="T25" fmla="*/ 63 h 68"/>
                  <a:gd name="T26" fmla="*/ 50 w 65"/>
                  <a:gd name="T27" fmla="*/ 61 h 68"/>
                  <a:gd name="T28" fmla="*/ 60 w 65"/>
                  <a:gd name="T29" fmla="*/ 51 h 68"/>
                  <a:gd name="T30" fmla="*/ 65 w 65"/>
                  <a:gd name="T31" fmla="*/ 41 h 68"/>
                  <a:gd name="T32" fmla="*/ 65 w 65"/>
                  <a:gd name="T33" fmla="*/ 28 h 68"/>
                  <a:gd name="T34" fmla="*/ 57 w 65"/>
                  <a:gd name="T35" fmla="*/ 18 h 68"/>
                  <a:gd name="T36" fmla="*/ 50 w 65"/>
                  <a:gd name="T37" fmla="*/ 7 h 68"/>
                  <a:gd name="T38" fmla="*/ 40 w 65"/>
                  <a:gd name="T39" fmla="*/ 4 h 68"/>
                  <a:gd name="T40" fmla="*/ 27 w 65"/>
                  <a:gd name="T41" fmla="*/ 4 h 68"/>
                  <a:gd name="T42" fmla="*/ 17 w 65"/>
                  <a:gd name="T43" fmla="*/ 7 h 68"/>
                  <a:gd name="T44" fmla="*/ 6 w 65"/>
                  <a:gd name="T45" fmla="*/ 18 h 68"/>
                  <a:gd name="T46" fmla="*/ 4 w 65"/>
                  <a:gd name="T47" fmla="*/ 28 h 68"/>
                  <a:gd name="T48" fmla="*/ 4 w 65"/>
                  <a:gd name="T49" fmla="*/ 41 h 68"/>
                  <a:gd name="T50" fmla="*/ 6 w 65"/>
                  <a:gd name="T51" fmla="*/ 51 h 68"/>
                  <a:gd name="T52" fmla="*/ 17 w 65"/>
                  <a:gd name="T53" fmla="*/ 57 h 68"/>
                  <a:gd name="T54" fmla="*/ 27 w 65"/>
                  <a:gd name="T55" fmla="*/ 63 h 68"/>
                  <a:gd name="T56" fmla="*/ 40 w 65"/>
                  <a:gd name="T57" fmla="*/ 63 h 68"/>
                  <a:gd name="T58" fmla="*/ 50 w 65"/>
                  <a:gd name="T59" fmla="*/ 57 h 68"/>
                  <a:gd name="T60" fmla="*/ 57 w 65"/>
                  <a:gd name="T61" fmla="*/ 51 h 68"/>
                  <a:gd name="T62" fmla="*/ 65 w 65"/>
                  <a:gd name="T63" fmla="*/ 4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68">
                    <a:moveTo>
                      <a:pt x="65" y="34"/>
                    </a:moveTo>
                    <a:lnTo>
                      <a:pt x="65" y="28"/>
                    </a:lnTo>
                    <a:lnTo>
                      <a:pt x="65" y="21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6" y="4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4" y="47"/>
                    </a:lnTo>
                    <a:lnTo>
                      <a:pt x="6" y="51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7" y="63"/>
                    </a:lnTo>
                    <a:lnTo>
                      <a:pt x="34" y="68"/>
                    </a:lnTo>
                    <a:lnTo>
                      <a:pt x="40" y="63"/>
                    </a:lnTo>
                    <a:lnTo>
                      <a:pt x="46" y="63"/>
                    </a:lnTo>
                    <a:lnTo>
                      <a:pt x="50" y="61"/>
                    </a:lnTo>
                    <a:lnTo>
                      <a:pt x="57" y="57"/>
                    </a:lnTo>
                    <a:lnTo>
                      <a:pt x="60" y="51"/>
                    </a:lnTo>
                    <a:lnTo>
                      <a:pt x="65" y="47"/>
                    </a:lnTo>
                    <a:lnTo>
                      <a:pt x="65" y="41"/>
                    </a:lnTo>
                    <a:lnTo>
                      <a:pt x="65" y="34"/>
                    </a:lnTo>
                    <a:lnTo>
                      <a:pt x="65" y="28"/>
                    </a:lnTo>
                    <a:lnTo>
                      <a:pt x="60" y="21"/>
                    </a:lnTo>
                    <a:lnTo>
                      <a:pt x="57" y="18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27" y="4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0" y="13"/>
                    </a:lnTo>
                    <a:lnTo>
                      <a:pt x="6" y="18"/>
                    </a:lnTo>
                    <a:lnTo>
                      <a:pt x="4" y="21"/>
                    </a:lnTo>
                    <a:lnTo>
                      <a:pt x="4" y="28"/>
                    </a:lnTo>
                    <a:lnTo>
                      <a:pt x="4" y="34"/>
                    </a:lnTo>
                    <a:lnTo>
                      <a:pt x="4" y="41"/>
                    </a:lnTo>
                    <a:lnTo>
                      <a:pt x="4" y="44"/>
                    </a:lnTo>
                    <a:lnTo>
                      <a:pt x="6" y="51"/>
                    </a:lnTo>
                    <a:lnTo>
                      <a:pt x="10" y="53"/>
                    </a:lnTo>
                    <a:lnTo>
                      <a:pt x="17" y="57"/>
                    </a:lnTo>
                    <a:lnTo>
                      <a:pt x="20" y="61"/>
                    </a:lnTo>
                    <a:lnTo>
                      <a:pt x="27" y="63"/>
                    </a:lnTo>
                    <a:lnTo>
                      <a:pt x="34" y="63"/>
                    </a:lnTo>
                    <a:lnTo>
                      <a:pt x="40" y="63"/>
                    </a:lnTo>
                    <a:lnTo>
                      <a:pt x="44" y="61"/>
                    </a:lnTo>
                    <a:lnTo>
                      <a:pt x="50" y="57"/>
                    </a:lnTo>
                    <a:lnTo>
                      <a:pt x="54" y="53"/>
                    </a:lnTo>
                    <a:lnTo>
                      <a:pt x="57" y="51"/>
                    </a:lnTo>
                    <a:lnTo>
                      <a:pt x="60" y="44"/>
                    </a:lnTo>
                    <a:lnTo>
                      <a:pt x="65" y="41"/>
                    </a:lnTo>
                    <a:lnTo>
                      <a:pt x="65" y="34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2" name="Freeform 1984">
                <a:extLst>
                  <a:ext uri="{FF2B5EF4-FFF2-40B4-BE49-F238E27FC236}">
                    <a16:creationId xmlns:a16="http://schemas.microsoft.com/office/drawing/2014/main" id="{11C2D9FE-18E5-485F-8ED3-5FCA55EED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21"/>
                <a:ext cx="20" cy="20"/>
              </a:xfrm>
              <a:custGeom>
                <a:avLst/>
                <a:gdLst>
                  <a:gd name="T0" fmla="*/ 60 w 60"/>
                  <a:gd name="T1" fmla="*/ 24 h 60"/>
                  <a:gd name="T2" fmla="*/ 53 w 60"/>
                  <a:gd name="T3" fmla="*/ 14 h 60"/>
                  <a:gd name="T4" fmla="*/ 46 w 60"/>
                  <a:gd name="T5" fmla="*/ 4 h 60"/>
                  <a:gd name="T6" fmla="*/ 36 w 60"/>
                  <a:gd name="T7" fmla="*/ 0 h 60"/>
                  <a:gd name="T8" fmla="*/ 23 w 60"/>
                  <a:gd name="T9" fmla="*/ 0 h 60"/>
                  <a:gd name="T10" fmla="*/ 13 w 60"/>
                  <a:gd name="T11" fmla="*/ 4 h 60"/>
                  <a:gd name="T12" fmla="*/ 3 w 60"/>
                  <a:gd name="T13" fmla="*/ 14 h 60"/>
                  <a:gd name="T14" fmla="*/ 0 w 60"/>
                  <a:gd name="T15" fmla="*/ 24 h 60"/>
                  <a:gd name="T16" fmla="*/ 0 w 60"/>
                  <a:gd name="T17" fmla="*/ 37 h 60"/>
                  <a:gd name="T18" fmla="*/ 3 w 60"/>
                  <a:gd name="T19" fmla="*/ 47 h 60"/>
                  <a:gd name="T20" fmla="*/ 13 w 60"/>
                  <a:gd name="T21" fmla="*/ 54 h 60"/>
                  <a:gd name="T22" fmla="*/ 23 w 60"/>
                  <a:gd name="T23" fmla="*/ 60 h 60"/>
                  <a:gd name="T24" fmla="*/ 36 w 60"/>
                  <a:gd name="T25" fmla="*/ 60 h 60"/>
                  <a:gd name="T26" fmla="*/ 46 w 60"/>
                  <a:gd name="T27" fmla="*/ 54 h 60"/>
                  <a:gd name="T28" fmla="*/ 53 w 60"/>
                  <a:gd name="T29" fmla="*/ 47 h 60"/>
                  <a:gd name="T30" fmla="*/ 60 w 60"/>
                  <a:gd name="T31" fmla="*/ 37 h 60"/>
                  <a:gd name="T32" fmla="*/ 56 w 60"/>
                  <a:gd name="T33" fmla="*/ 30 h 60"/>
                  <a:gd name="T34" fmla="*/ 56 w 60"/>
                  <a:gd name="T35" fmla="*/ 20 h 60"/>
                  <a:gd name="T36" fmla="*/ 49 w 60"/>
                  <a:gd name="T37" fmla="*/ 10 h 60"/>
                  <a:gd name="T38" fmla="*/ 40 w 60"/>
                  <a:gd name="T39" fmla="*/ 4 h 60"/>
                  <a:gd name="T40" fmla="*/ 30 w 60"/>
                  <a:gd name="T41" fmla="*/ 0 h 60"/>
                  <a:gd name="T42" fmla="*/ 20 w 60"/>
                  <a:gd name="T43" fmla="*/ 4 h 60"/>
                  <a:gd name="T44" fmla="*/ 9 w 60"/>
                  <a:gd name="T45" fmla="*/ 10 h 60"/>
                  <a:gd name="T46" fmla="*/ 3 w 60"/>
                  <a:gd name="T47" fmla="*/ 20 h 60"/>
                  <a:gd name="T48" fmla="*/ 0 w 60"/>
                  <a:gd name="T49" fmla="*/ 30 h 60"/>
                  <a:gd name="T50" fmla="*/ 3 w 60"/>
                  <a:gd name="T51" fmla="*/ 40 h 60"/>
                  <a:gd name="T52" fmla="*/ 9 w 60"/>
                  <a:gd name="T53" fmla="*/ 50 h 60"/>
                  <a:gd name="T54" fmla="*/ 20 w 60"/>
                  <a:gd name="T55" fmla="*/ 56 h 60"/>
                  <a:gd name="T56" fmla="*/ 30 w 60"/>
                  <a:gd name="T57" fmla="*/ 56 h 60"/>
                  <a:gd name="T58" fmla="*/ 40 w 60"/>
                  <a:gd name="T59" fmla="*/ 56 h 60"/>
                  <a:gd name="T60" fmla="*/ 49 w 60"/>
                  <a:gd name="T61" fmla="*/ 50 h 60"/>
                  <a:gd name="T62" fmla="*/ 56 w 60"/>
                  <a:gd name="T63" fmla="*/ 40 h 60"/>
                  <a:gd name="T64" fmla="*/ 56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60" y="24"/>
                    </a:lnTo>
                    <a:lnTo>
                      <a:pt x="56" y="17"/>
                    </a:lnTo>
                    <a:lnTo>
                      <a:pt x="53" y="14"/>
                    </a:lnTo>
                    <a:lnTo>
                      <a:pt x="49" y="10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6" y="10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6" y="50"/>
                    </a:lnTo>
                    <a:lnTo>
                      <a:pt x="13" y="54"/>
                    </a:lnTo>
                    <a:lnTo>
                      <a:pt x="16" y="56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49" y="50"/>
                    </a:lnTo>
                    <a:lnTo>
                      <a:pt x="53" y="47"/>
                    </a:lnTo>
                    <a:lnTo>
                      <a:pt x="56" y="40"/>
                    </a:lnTo>
                    <a:lnTo>
                      <a:pt x="60" y="37"/>
                    </a:lnTo>
                    <a:lnTo>
                      <a:pt x="60" y="30"/>
                    </a:lnTo>
                    <a:lnTo>
                      <a:pt x="56" y="30"/>
                    </a:lnTo>
                    <a:lnTo>
                      <a:pt x="56" y="24"/>
                    </a:lnTo>
                    <a:lnTo>
                      <a:pt x="56" y="20"/>
                    </a:lnTo>
                    <a:lnTo>
                      <a:pt x="53" y="14"/>
                    </a:lnTo>
                    <a:lnTo>
                      <a:pt x="49" y="10"/>
                    </a:lnTo>
                    <a:lnTo>
                      <a:pt x="46" y="7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3" y="37"/>
                    </a:lnTo>
                    <a:lnTo>
                      <a:pt x="3" y="40"/>
                    </a:lnTo>
                    <a:lnTo>
                      <a:pt x="6" y="47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40" y="56"/>
                    </a:lnTo>
                    <a:lnTo>
                      <a:pt x="46" y="54"/>
                    </a:lnTo>
                    <a:lnTo>
                      <a:pt x="49" y="50"/>
                    </a:lnTo>
                    <a:lnTo>
                      <a:pt x="53" y="47"/>
                    </a:lnTo>
                    <a:lnTo>
                      <a:pt x="56" y="40"/>
                    </a:lnTo>
                    <a:lnTo>
                      <a:pt x="56" y="37"/>
                    </a:lnTo>
                    <a:lnTo>
                      <a:pt x="56" y="30"/>
                    </a:lnTo>
                    <a:lnTo>
                      <a:pt x="60" y="30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3" name="Freeform 1985">
                <a:extLst>
                  <a:ext uri="{FF2B5EF4-FFF2-40B4-BE49-F238E27FC236}">
                    <a16:creationId xmlns:a16="http://schemas.microsoft.com/office/drawing/2014/main" id="{31D83999-EF03-4C63-A474-9609DC1E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221"/>
                <a:ext cx="18" cy="18"/>
              </a:xfrm>
              <a:custGeom>
                <a:avLst/>
                <a:gdLst>
                  <a:gd name="T0" fmla="*/ 56 w 56"/>
                  <a:gd name="T1" fmla="*/ 23 h 55"/>
                  <a:gd name="T2" fmla="*/ 53 w 56"/>
                  <a:gd name="T3" fmla="*/ 13 h 55"/>
                  <a:gd name="T4" fmla="*/ 46 w 56"/>
                  <a:gd name="T5" fmla="*/ 6 h 55"/>
                  <a:gd name="T6" fmla="*/ 33 w 56"/>
                  <a:gd name="T7" fmla="*/ 3 h 55"/>
                  <a:gd name="T8" fmla="*/ 23 w 56"/>
                  <a:gd name="T9" fmla="*/ 3 h 55"/>
                  <a:gd name="T10" fmla="*/ 13 w 56"/>
                  <a:gd name="T11" fmla="*/ 6 h 55"/>
                  <a:gd name="T12" fmla="*/ 6 w 56"/>
                  <a:gd name="T13" fmla="*/ 13 h 55"/>
                  <a:gd name="T14" fmla="*/ 2 w 56"/>
                  <a:gd name="T15" fmla="*/ 23 h 55"/>
                  <a:gd name="T16" fmla="*/ 2 w 56"/>
                  <a:gd name="T17" fmla="*/ 36 h 55"/>
                  <a:gd name="T18" fmla="*/ 6 w 56"/>
                  <a:gd name="T19" fmla="*/ 46 h 55"/>
                  <a:gd name="T20" fmla="*/ 13 w 56"/>
                  <a:gd name="T21" fmla="*/ 53 h 55"/>
                  <a:gd name="T22" fmla="*/ 23 w 56"/>
                  <a:gd name="T23" fmla="*/ 55 h 55"/>
                  <a:gd name="T24" fmla="*/ 33 w 56"/>
                  <a:gd name="T25" fmla="*/ 55 h 55"/>
                  <a:gd name="T26" fmla="*/ 46 w 56"/>
                  <a:gd name="T27" fmla="*/ 53 h 55"/>
                  <a:gd name="T28" fmla="*/ 53 w 56"/>
                  <a:gd name="T29" fmla="*/ 46 h 55"/>
                  <a:gd name="T30" fmla="*/ 56 w 56"/>
                  <a:gd name="T31" fmla="*/ 36 h 55"/>
                  <a:gd name="T32" fmla="*/ 53 w 56"/>
                  <a:gd name="T33" fmla="*/ 23 h 55"/>
                  <a:gd name="T34" fmla="*/ 50 w 56"/>
                  <a:gd name="T35" fmla="*/ 17 h 55"/>
                  <a:gd name="T36" fmla="*/ 42 w 56"/>
                  <a:gd name="T37" fmla="*/ 6 h 55"/>
                  <a:gd name="T38" fmla="*/ 33 w 56"/>
                  <a:gd name="T39" fmla="*/ 3 h 55"/>
                  <a:gd name="T40" fmla="*/ 23 w 56"/>
                  <a:gd name="T41" fmla="*/ 3 h 55"/>
                  <a:gd name="T42" fmla="*/ 13 w 56"/>
                  <a:gd name="T43" fmla="*/ 6 h 55"/>
                  <a:gd name="T44" fmla="*/ 6 w 56"/>
                  <a:gd name="T45" fmla="*/ 17 h 55"/>
                  <a:gd name="T46" fmla="*/ 2 w 56"/>
                  <a:gd name="T47" fmla="*/ 23 h 55"/>
                  <a:gd name="T48" fmla="*/ 2 w 56"/>
                  <a:gd name="T49" fmla="*/ 36 h 55"/>
                  <a:gd name="T50" fmla="*/ 6 w 56"/>
                  <a:gd name="T51" fmla="*/ 43 h 55"/>
                  <a:gd name="T52" fmla="*/ 13 w 56"/>
                  <a:gd name="T53" fmla="*/ 49 h 55"/>
                  <a:gd name="T54" fmla="*/ 23 w 56"/>
                  <a:gd name="T55" fmla="*/ 55 h 55"/>
                  <a:gd name="T56" fmla="*/ 33 w 56"/>
                  <a:gd name="T57" fmla="*/ 55 h 55"/>
                  <a:gd name="T58" fmla="*/ 42 w 56"/>
                  <a:gd name="T59" fmla="*/ 49 h 55"/>
                  <a:gd name="T60" fmla="*/ 50 w 56"/>
                  <a:gd name="T61" fmla="*/ 43 h 55"/>
                  <a:gd name="T62" fmla="*/ 53 w 56"/>
                  <a:gd name="T63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55">
                    <a:moveTo>
                      <a:pt x="56" y="29"/>
                    </a:moveTo>
                    <a:lnTo>
                      <a:pt x="56" y="23"/>
                    </a:lnTo>
                    <a:lnTo>
                      <a:pt x="56" y="19"/>
                    </a:lnTo>
                    <a:lnTo>
                      <a:pt x="53" y="13"/>
                    </a:lnTo>
                    <a:lnTo>
                      <a:pt x="50" y="9"/>
                    </a:lnTo>
                    <a:lnTo>
                      <a:pt x="46" y="6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6"/>
                    </a:lnTo>
                    <a:lnTo>
                      <a:pt x="2" y="39"/>
                    </a:lnTo>
                    <a:lnTo>
                      <a:pt x="6" y="46"/>
                    </a:lnTo>
                    <a:lnTo>
                      <a:pt x="10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5"/>
                    </a:lnTo>
                    <a:lnTo>
                      <a:pt x="30" y="55"/>
                    </a:lnTo>
                    <a:lnTo>
                      <a:pt x="33" y="55"/>
                    </a:lnTo>
                    <a:lnTo>
                      <a:pt x="40" y="55"/>
                    </a:lnTo>
                    <a:lnTo>
                      <a:pt x="46" y="53"/>
                    </a:lnTo>
                    <a:lnTo>
                      <a:pt x="50" y="49"/>
                    </a:lnTo>
                    <a:lnTo>
                      <a:pt x="53" y="46"/>
                    </a:lnTo>
                    <a:lnTo>
                      <a:pt x="56" y="39"/>
                    </a:lnTo>
                    <a:lnTo>
                      <a:pt x="56" y="36"/>
                    </a:lnTo>
                    <a:lnTo>
                      <a:pt x="56" y="29"/>
                    </a:lnTo>
                    <a:lnTo>
                      <a:pt x="53" y="23"/>
                    </a:lnTo>
                    <a:lnTo>
                      <a:pt x="53" y="19"/>
                    </a:lnTo>
                    <a:lnTo>
                      <a:pt x="50" y="17"/>
                    </a:lnTo>
                    <a:lnTo>
                      <a:pt x="46" y="9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6"/>
                    </a:lnTo>
                    <a:lnTo>
                      <a:pt x="6" y="39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9" y="53"/>
                    </a:lnTo>
                    <a:lnTo>
                      <a:pt x="23" y="55"/>
                    </a:lnTo>
                    <a:lnTo>
                      <a:pt x="30" y="55"/>
                    </a:lnTo>
                    <a:lnTo>
                      <a:pt x="33" y="55"/>
                    </a:lnTo>
                    <a:lnTo>
                      <a:pt x="40" y="53"/>
                    </a:lnTo>
                    <a:lnTo>
                      <a:pt x="42" y="49"/>
                    </a:lnTo>
                    <a:lnTo>
                      <a:pt x="46" y="46"/>
                    </a:lnTo>
                    <a:lnTo>
                      <a:pt x="50" y="43"/>
                    </a:lnTo>
                    <a:lnTo>
                      <a:pt x="53" y="39"/>
                    </a:lnTo>
                    <a:lnTo>
                      <a:pt x="53" y="36"/>
                    </a:lnTo>
                    <a:lnTo>
                      <a:pt x="56" y="29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4" name="Freeform 1986">
                <a:extLst>
                  <a:ext uri="{FF2B5EF4-FFF2-40B4-BE49-F238E27FC236}">
                    <a16:creationId xmlns:a16="http://schemas.microsoft.com/office/drawing/2014/main" id="{1D43742A-B383-4041-A004-C3F14E445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223"/>
                <a:ext cx="18" cy="17"/>
              </a:xfrm>
              <a:custGeom>
                <a:avLst/>
                <a:gdLst>
                  <a:gd name="T0" fmla="*/ 50 w 54"/>
                  <a:gd name="T1" fmla="*/ 19 h 52"/>
                  <a:gd name="T2" fmla="*/ 48 w 54"/>
                  <a:gd name="T3" fmla="*/ 12 h 52"/>
                  <a:gd name="T4" fmla="*/ 40 w 54"/>
                  <a:gd name="T5" fmla="*/ 2 h 52"/>
                  <a:gd name="T6" fmla="*/ 31 w 54"/>
                  <a:gd name="T7" fmla="*/ 0 h 52"/>
                  <a:gd name="T8" fmla="*/ 21 w 54"/>
                  <a:gd name="T9" fmla="*/ 0 h 52"/>
                  <a:gd name="T10" fmla="*/ 10 w 54"/>
                  <a:gd name="T11" fmla="*/ 2 h 52"/>
                  <a:gd name="T12" fmla="*/ 4 w 54"/>
                  <a:gd name="T13" fmla="*/ 12 h 52"/>
                  <a:gd name="T14" fmla="*/ 0 w 54"/>
                  <a:gd name="T15" fmla="*/ 19 h 52"/>
                  <a:gd name="T16" fmla="*/ 0 w 54"/>
                  <a:gd name="T17" fmla="*/ 31 h 52"/>
                  <a:gd name="T18" fmla="*/ 4 w 54"/>
                  <a:gd name="T19" fmla="*/ 38 h 52"/>
                  <a:gd name="T20" fmla="*/ 10 w 54"/>
                  <a:gd name="T21" fmla="*/ 44 h 52"/>
                  <a:gd name="T22" fmla="*/ 21 w 54"/>
                  <a:gd name="T23" fmla="*/ 52 h 52"/>
                  <a:gd name="T24" fmla="*/ 31 w 54"/>
                  <a:gd name="T25" fmla="*/ 52 h 52"/>
                  <a:gd name="T26" fmla="*/ 40 w 54"/>
                  <a:gd name="T27" fmla="*/ 44 h 52"/>
                  <a:gd name="T28" fmla="*/ 48 w 54"/>
                  <a:gd name="T29" fmla="*/ 38 h 52"/>
                  <a:gd name="T30" fmla="*/ 50 w 54"/>
                  <a:gd name="T31" fmla="*/ 31 h 52"/>
                  <a:gd name="T32" fmla="*/ 50 w 54"/>
                  <a:gd name="T33" fmla="*/ 25 h 52"/>
                  <a:gd name="T34" fmla="*/ 48 w 54"/>
                  <a:gd name="T35" fmla="*/ 15 h 52"/>
                  <a:gd name="T36" fmla="*/ 44 w 54"/>
                  <a:gd name="T37" fmla="*/ 9 h 52"/>
                  <a:gd name="T38" fmla="*/ 38 w 54"/>
                  <a:gd name="T39" fmla="*/ 2 h 52"/>
                  <a:gd name="T40" fmla="*/ 27 w 54"/>
                  <a:gd name="T41" fmla="*/ 2 h 52"/>
                  <a:gd name="T42" fmla="*/ 17 w 54"/>
                  <a:gd name="T43" fmla="*/ 2 h 52"/>
                  <a:gd name="T44" fmla="*/ 10 w 54"/>
                  <a:gd name="T45" fmla="*/ 9 h 52"/>
                  <a:gd name="T46" fmla="*/ 4 w 54"/>
                  <a:gd name="T47" fmla="*/ 15 h 52"/>
                  <a:gd name="T48" fmla="*/ 4 w 54"/>
                  <a:gd name="T49" fmla="*/ 25 h 52"/>
                  <a:gd name="T50" fmla="*/ 4 w 54"/>
                  <a:gd name="T51" fmla="*/ 35 h 52"/>
                  <a:gd name="T52" fmla="*/ 10 w 54"/>
                  <a:gd name="T53" fmla="*/ 42 h 52"/>
                  <a:gd name="T54" fmla="*/ 17 w 54"/>
                  <a:gd name="T55" fmla="*/ 48 h 52"/>
                  <a:gd name="T56" fmla="*/ 27 w 54"/>
                  <a:gd name="T57" fmla="*/ 48 h 52"/>
                  <a:gd name="T58" fmla="*/ 38 w 54"/>
                  <a:gd name="T59" fmla="*/ 48 h 52"/>
                  <a:gd name="T60" fmla="*/ 44 w 54"/>
                  <a:gd name="T61" fmla="*/ 42 h 52"/>
                  <a:gd name="T62" fmla="*/ 48 w 54"/>
                  <a:gd name="T63" fmla="*/ 35 h 52"/>
                  <a:gd name="T64" fmla="*/ 50 w 54"/>
                  <a:gd name="T65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2">
                    <a:moveTo>
                      <a:pt x="54" y="25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8" y="12"/>
                    </a:lnTo>
                    <a:lnTo>
                      <a:pt x="44" y="4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4" y="35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7" y="48"/>
                    </a:lnTo>
                    <a:lnTo>
                      <a:pt x="21" y="52"/>
                    </a:lnTo>
                    <a:lnTo>
                      <a:pt x="27" y="52"/>
                    </a:lnTo>
                    <a:lnTo>
                      <a:pt x="31" y="52"/>
                    </a:lnTo>
                    <a:lnTo>
                      <a:pt x="38" y="48"/>
                    </a:lnTo>
                    <a:lnTo>
                      <a:pt x="40" y="44"/>
                    </a:lnTo>
                    <a:lnTo>
                      <a:pt x="44" y="42"/>
                    </a:lnTo>
                    <a:lnTo>
                      <a:pt x="48" y="38"/>
                    </a:lnTo>
                    <a:lnTo>
                      <a:pt x="50" y="35"/>
                    </a:lnTo>
                    <a:lnTo>
                      <a:pt x="50" y="31"/>
                    </a:lnTo>
                    <a:lnTo>
                      <a:pt x="54" y="25"/>
                    </a:lnTo>
                    <a:lnTo>
                      <a:pt x="50" y="25"/>
                    </a:lnTo>
                    <a:lnTo>
                      <a:pt x="50" y="19"/>
                    </a:lnTo>
                    <a:lnTo>
                      <a:pt x="48" y="15"/>
                    </a:lnTo>
                    <a:lnTo>
                      <a:pt x="48" y="12"/>
                    </a:lnTo>
                    <a:lnTo>
                      <a:pt x="44" y="9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1" y="2"/>
                    </a:lnTo>
                    <a:lnTo>
                      <a:pt x="27" y="2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4" y="4"/>
                    </a:lnTo>
                    <a:lnTo>
                      <a:pt x="10" y="9"/>
                    </a:lnTo>
                    <a:lnTo>
                      <a:pt x="8" y="12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5"/>
                    </a:lnTo>
                    <a:lnTo>
                      <a:pt x="4" y="29"/>
                    </a:lnTo>
                    <a:lnTo>
                      <a:pt x="4" y="35"/>
                    </a:lnTo>
                    <a:lnTo>
                      <a:pt x="8" y="38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7" y="48"/>
                    </a:lnTo>
                    <a:lnTo>
                      <a:pt x="21" y="48"/>
                    </a:lnTo>
                    <a:lnTo>
                      <a:pt x="27" y="48"/>
                    </a:lnTo>
                    <a:lnTo>
                      <a:pt x="31" y="48"/>
                    </a:lnTo>
                    <a:lnTo>
                      <a:pt x="38" y="48"/>
                    </a:lnTo>
                    <a:lnTo>
                      <a:pt x="40" y="44"/>
                    </a:lnTo>
                    <a:lnTo>
                      <a:pt x="44" y="42"/>
                    </a:lnTo>
                    <a:lnTo>
                      <a:pt x="48" y="38"/>
                    </a:lnTo>
                    <a:lnTo>
                      <a:pt x="48" y="35"/>
                    </a:lnTo>
                    <a:lnTo>
                      <a:pt x="50" y="29"/>
                    </a:lnTo>
                    <a:lnTo>
                      <a:pt x="50" y="25"/>
                    </a:lnTo>
                    <a:lnTo>
                      <a:pt x="54" y="25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5" name="Freeform 1987">
                <a:extLst>
                  <a:ext uri="{FF2B5EF4-FFF2-40B4-BE49-F238E27FC236}">
                    <a16:creationId xmlns:a16="http://schemas.microsoft.com/office/drawing/2014/main" id="{C606BFB1-E967-47EC-A778-03FD591C9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223"/>
                <a:ext cx="15" cy="16"/>
              </a:xfrm>
              <a:custGeom>
                <a:avLst/>
                <a:gdLst>
                  <a:gd name="T0" fmla="*/ 46 w 46"/>
                  <a:gd name="T1" fmla="*/ 17 h 46"/>
                  <a:gd name="T2" fmla="*/ 44 w 46"/>
                  <a:gd name="T3" fmla="*/ 10 h 46"/>
                  <a:gd name="T4" fmla="*/ 36 w 46"/>
                  <a:gd name="T5" fmla="*/ 2 h 46"/>
                  <a:gd name="T6" fmla="*/ 27 w 46"/>
                  <a:gd name="T7" fmla="*/ 0 h 46"/>
                  <a:gd name="T8" fmla="*/ 17 w 46"/>
                  <a:gd name="T9" fmla="*/ 0 h 46"/>
                  <a:gd name="T10" fmla="*/ 10 w 46"/>
                  <a:gd name="T11" fmla="*/ 2 h 46"/>
                  <a:gd name="T12" fmla="*/ 4 w 46"/>
                  <a:gd name="T13" fmla="*/ 10 h 46"/>
                  <a:gd name="T14" fmla="*/ 0 w 46"/>
                  <a:gd name="T15" fmla="*/ 17 h 46"/>
                  <a:gd name="T16" fmla="*/ 0 w 46"/>
                  <a:gd name="T17" fmla="*/ 27 h 46"/>
                  <a:gd name="T18" fmla="*/ 4 w 46"/>
                  <a:gd name="T19" fmla="*/ 36 h 46"/>
                  <a:gd name="T20" fmla="*/ 10 w 46"/>
                  <a:gd name="T21" fmla="*/ 42 h 46"/>
                  <a:gd name="T22" fmla="*/ 17 w 46"/>
                  <a:gd name="T23" fmla="*/ 46 h 46"/>
                  <a:gd name="T24" fmla="*/ 27 w 46"/>
                  <a:gd name="T25" fmla="*/ 46 h 46"/>
                  <a:gd name="T26" fmla="*/ 36 w 46"/>
                  <a:gd name="T27" fmla="*/ 42 h 46"/>
                  <a:gd name="T28" fmla="*/ 44 w 46"/>
                  <a:gd name="T29" fmla="*/ 36 h 46"/>
                  <a:gd name="T30" fmla="*/ 46 w 46"/>
                  <a:gd name="T31" fmla="*/ 27 h 46"/>
                  <a:gd name="T32" fmla="*/ 44 w 46"/>
                  <a:gd name="T33" fmla="*/ 23 h 46"/>
                  <a:gd name="T34" fmla="*/ 44 w 46"/>
                  <a:gd name="T35" fmla="*/ 13 h 46"/>
                  <a:gd name="T36" fmla="*/ 36 w 46"/>
                  <a:gd name="T37" fmla="*/ 7 h 46"/>
                  <a:gd name="T38" fmla="*/ 29 w 46"/>
                  <a:gd name="T39" fmla="*/ 2 h 46"/>
                  <a:gd name="T40" fmla="*/ 24 w 46"/>
                  <a:gd name="T41" fmla="*/ 0 h 46"/>
                  <a:gd name="T42" fmla="*/ 13 w 46"/>
                  <a:gd name="T43" fmla="*/ 2 h 46"/>
                  <a:gd name="T44" fmla="*/ 7 w 46"/>
                  <a:gd name="T45" fmla="*/ 7 h 46"/>
                  <a:gd name="T46" fmla="*/ 4 w 46"/>
                  <a:gd name="T47" fmla="*/ 13 h 46"/>
                  <a:gd name="T48" fmla="*/ 0 w 46"/>
                  <a:gd name="T49" fmla="*/ 23 h 46"/>
                  <a:gd name="T50" fmla="*/ 4 w 46"/>
                  <a:gd name="T51" fmla="*/ 33 h 46"/>
                  <a:gd name="T52" fmla="*/ 7 w 46"/>
                  <a:gd name="T53" fmla="*/ 40 h 46"/>
                  <a:gd name="T54" fmla="*/ 13 w 46"/>
                  <a:gd name="T55" fmla="*/ 42 h 46"/>
                  <a:gd name="T56" fmla="*/ 24 w 46"/>
                  <a:gd name="T57" fmla="*/ 46 h 46"/>
                  <a:gd name="T58" fmla="*/ 29 w 46"/>
                  <a:gd name="T59" fmla="*/ 42 h 46"/>
                  <a:gd name="T60" fmla="*/ 40 w 46"/>
                  <a:gd name="T61" fmla="*/ 36 h 46"/>
                  <a:gd name="T62" fmla="*/ 44 w 46"/>
                  <a:gd name="T63" fmla="*/ 27 h 46"/>
                  <a:gd name="T64" fmla="*/ 46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7"/>
                    </a:lnTo>
                    <a:lnTo>
                      <a:pt x="44" y="13"/>
                    </a:lnTo>
                    <a:lnTo>
                      <a:pt x="44" y="10"/>
                    </a:lnTo>
                    <a:lnTo>
                      <a:pt x="40" y="7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10" y="42"/>
                    </a:lnTo>
                    <a:lnTo>
                      <a:pt x="13" y="46"/>
                    </a:lnTo>
                    <a:lnTo>
                      <a:pt x="17" y="46"/>
                    </a:lnTo>
                    <a:lnTo>
                      <a:pt x="24" y="46"/>
                    </a:lnTo>
                    <a:lnTo>
                      <a:pt x="27" y="46"/>
                    </a:lnTo>
                    <a:lnTo>
                      <a:pt x="34" y="46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10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4" y="46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36" y="40"/>
                    </a:lnTo>
                    <a:lnTo>
                      <a:pt x="40" y="36"/>
                    </a:lnTo>
                    <a:lnTo>
                      <a:pt x="44" y="33"/>
                    </a:lnTo>
                    <a:lnTo>
                      <a:pt x="44" y="27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6" name="Freeform 1988">
                <a:extLst>
                  <a:ext uri="{FF2B5EF4-FFF2-40B4-BE49-F238E27FC236}">
                    <a16:creationId xmlns:a16="http://schemas.microsoft.com/office/drawing/2014/main" id="{E28CBB2B-4F31-4CEC-AEC1-622B43E11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223"/>
                <a:ext cx="14" cy="16"/>
              </a:xfrm>
              <a:custGeom>
                <a:avLst/>
                <a:gdLst>
                  <a:gd name="T0" fmla="*/ 44 w 44"/>
                  <a:gd name="T1" fmla="*/ 19 h 46"/>
                  <a:gd name="T2" fmla="*/ 40 w 44"/>
                  <a:gd name="T3" fmla="*/ 10 h 46"/>
                  <a:gd name="T4" fmla="*/ 36 w 44"/>
                  <a:gd name="T5" fmla="*/ 2 h 46"/>
                  <a:gd name="T6" fmla="*/ 27 w 44"/>
                  <a:gd name="T7" fmla="*/ 0 h 46"/>
                  <a:gd name="T8" fmla="*/ 17 w 44"/>
                  <a:gd name="T9" fmla="*/ 0 h 46"/>
                  <a:gd name="T10" fmla="*/ 10 w 44"/>
                  <a:gd name="T11" fmla="*/ 2 h 46"/>
                  <a:gd name="T12" fmla="*/ 4 w 44"/>
                  <a:gd name="T13" fmla="*/ 10 h 46"/>
                  <a:gd name="T14" fmla="*/ 0 w 44"/>
                  <a:gd name="T15" fmla="*/ 19 h 46"/>
                  <a:gd name="T16" fmla="*/ 0 w 44"/>
                  <a:gd name="T17" fmla="*/ 27 h 46"/>
                  <a:gd name="T18" fmla="*/ 4 w 44"/>
                  <a:gd name="T19" fmla="*/ 36 h 46"/>
                  <a:gd name="T20" fmla="*/ 10 w 44"/>
                  <a:gd name="T21" fmla="*/ 40 h 46"/>
                  <a:gd name="T22" fmla="*/ 17 w 44"/>
                  <a:gd name="T23" fmla="*/ 42 h 46"/>
                  <a:gd name="T24" fmla="*/ 27 w 44"/>
                  <a:gd name="T25" fmla="*/ 42 h 46"/>
                  <a:gd name="T26" fmla="*/ 36 w 44"/>
                  <a:gd name="T27" fmla="*/ 40 h 46"/>
                  <a:gd name="T28" fmla="*/ 44 w 44"/>
                  <a:gd name="T29" fmla="*/ 33 h 46"/>
                  <a:gd name="T30" fmla="*/ 44 w 44"/>
                  <a:gd name="T31" fmla="*/ 23 h 46"/>
                  <a:gd name="T32" fmla="*/ 40 w 44"/>
                  <a:gd name="T33" fmla="*/ 17 h 46"/>
                  <a:gd name="T34" fmla="*/ 36 w 44"/>
                  <a:gd name="T35" fmla="*/ 10 h 46"/>
                  <a:gd name="T36" fmla="*/ 30 w 44"/>
                  <a:gd name="T37" fmla="*/ 2 h 46"/>
                  <a:gd name="T38" fmla="*/ 24 w 44"/>
                  <a:gd name="T39" fmla="*/ 2 h 46"/>
                  <a:gd name="T40" fmla="*/ 13 w 44"/>
                  <a:gd name="T41" fmla="*/ 2 h 46"/>
                  <a:gd name="T42" fmla="*/ 10 w 44"/>
                  <a:gd name="T43" fmla="*/ 10 h 46"/>
                  <a:gd name="T44" fmla="*/ 4 w 44"/>
                  <a:gd name="T45" fmla="*/ 17 h 46"/>
                  <a:gd name="T46" fmla="*/ 4 w 44"/>
                  <a:gd name="T47" fmla="*/ 23 h 46"/>
                  <a:gd name="T48" fmla="*/ 4 w 44"/>
                  <a:gd name="T49" fmla="*/ 29 h 46"/>
                  <a:gd name="T50" fmla="*/ 10 w 44"/>
                  <a:gd name="T51" fmla="*/ 36 h 46"/>
                  <a:gd name="T52" fmla="*/ 13 w 44"/>
                  <a:gd name="T53" fmla="*/ 40 h 46"/>
                  <a:gd name="T54" fmla="*/ 24 w 44"/>
                  <a:gd name="T55" fmla="*/ 42 h 46"/>
                  <a:gd name="T56" fmla="*/ 30 w 44"/>
                  <a:gd name="T57" fmla="*/ 40 h 46"/>
                  <a:gd name="T58" fmla="*/ 36 w 44"/>
                  <a:gd name="T59" fmla="*/ 36 h 46"/>
                  <a:gd name="T60" fmla="*/ 40 w 44"/>
                  <a:gd name="T61" fmla="*/ 29 h 46"/>
                  <a:gd name="T62" fmla="*/ 44 w 44"/>
                  <a:gd name="T63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46">
                    <a:moveTo>
                      <a:pt x="44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10" y="40"/>
                    </a:lnTo>
                    <a:lnTo>
                      <a:pt x="13" y="42"/>
                    </a:lnTo>
                    <a:lnTo>
                      <a:pt x="17" y="42"/>
                    </a:lnTo>
                    <a:lnTo>
                      <a:pt x="24" y="46"/>
                    </a:lnTo>
                    <a:lnTo>
                      <a:pt x="27" y="42"/>
                    </a:lnTo>
                    <a:lnTo>
                      <a:pt x="30" y="42"/>
                    </a:lnTo>
                    <a:lnTo>
                      <a:pt x="36" y="40"/>
                    </a:lnTo>
                    <a:lnTo>
                      <a:pt x="40" y="36"/>
                    </a:lnTo>
                    <a:lnTo>
                      <a:pt x="44" y="33"/>
                    </a:lnTo>
                    <a:lnTo>
                      <a:pt x="44" y="27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3" y="2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4" y="42"/>
                    </a:lnTo>
                    <a:lnTo>
                      <a:pt x="27" y="42"/>
                    </a:lnTo>
                    <a:lnTo>
                      <a:pt x="30" y="40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4" y="27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7" name="Freeform 1989">
                <a:extLst>
                  <a:ext uri="{FF2B5EF4-FFF2-40B4-BE49-F238E27FC236}">
                    <a16:creationId xmlns:a16="http://schemas.microsoft.com/office/drawing/2014/main" id="{5E45FD3C-0441-4562-8FB2-5162EECFB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224"/>
                <a:ext cx="13" cy="13"/>
              </a:xfrm>
              <a:custGeom>
                <a:avLst/>
                <a:gdLst>
                  <a:gd name="T0" fmla="*/ 40 w 40"/>
                  <a:gd name="T1" fmla="*/ 17 h 40"/>
                  <a:gd name="T2" fmla="*/ 35 w 40"/>
                  <a:gd name="T3" fmla="*/ 10 h 40"/>
                  <a:gd name="T4" fmla="*/ 29 w 40"/>
                  <a:gd name="T5" fmla="*/ 4 h 40"/>
                  <a:gd name="T6" fmla="*/ 23 w 40"/>
                  <a:gd name="T7" fmla="*/ 0 h 40"/>
                  <a:gd name="T8" fmla="*/ 15 w 40"/>
                  <a:gd name="T9" fmla="*/ 0 h 40"/>
                  <a:gd name="T10" fmla="*/ 6 w 40"/>
                  <a:gd name="T11" fmla="*/ 4 h 40"/>
                  <a:gd name="T12" fmla="*/ 2 w 40"/>
                  <a:gd name="T13" fmla="*/ 10 h 40"/>
                  <a:gd name="T14" fmla="*/ 0 w 40"/>
                  <a:gd name="T15" fmla="*/ 17 h 40"/>
                  <a:gd name="T16" fmla="*/ 0 w 40"/>
                  <a:gd name="T17" fmla="*/ 23 h 40"/>
                  <a:gd name="T18" fmla="*/ 2 w 40"/>
                  <a:gd name="T19" fmla="*/ 30 h 40"/>
                  <a:gd name="T20" fmla="*/ 6 w 40"/>
                  <a:gd name="T21" fmla="*/ 37 h 40"/>
                  <a:gd name="T22" fmla="*/ 15 w 40"/>
                  <a:gd name="T23" fmla="*/ 40 h 40"/>
                  <a:gd name="T24" fmla="*/ 23 w 40"/>
                  <a:gd name="T25" fmla="*/ 40 h 40"/>
                  <a:gd name="T26" fmla="*/ 29 w 40"/>
                  <a:gd name="T27" fmla="*/ 37 h 40"/>
                  <a:gd name="T28" fmla="*/ 35 w 40"/>
                  <a:gd name="T29" fmla="*/ 30 h 40"/>
                  <a:gd name="T30" fmla="*/ 40 w 40"/>
                  <a:gd name="T31" fmla="*/ 23 h 40"/>
                  <a:gd name="T32" fmla="*/ 35 w 40"/>
                  <a:gd name="T33" fmla="*/ 20 h 40"/>
                  <a:gd name="T34" fmla="*/ 35 w 40"/>
                  <a:gd name="T35" fmla="*/ 14 h 40"/>
                  <a:gd name="T36" fmla="*/ 32 w 40"/>
                  <a:gd name="T37" fmla="*/ 8 h 40"/>
                  <a:gd name="T38" fmla="*/ 25 w 40"/>
                  <a:gd name="T39" fmla="*/ 4 h 40"/>
                  <a:gd name="T40" fmla="*/ 19 w 40"/>
                  <a:gd name="T41" fmla="*/ 4 h 40"/>
                  <a:gd name="T42" fmla="*/ 13 w 40"/>
                  <a:gd name="T43" fmla="*/ 4 h 40"/>
                  <a:gd name="T44" fmla="*/ 6 w 40"/>
                  <a:gd name="T45" fmla="*/ 8 h 40"/>
                  <a:gd name="T46" fmla="*/ 2 w 40"/>
                  <a:gd name="T47" fmla="*/ 14 h 40"/>
                  <a:gd name="T48" fmla="*/ 0 w 40"/>
                  <a:gd name="T49" fmla="*/ 20 h 40"/>
                  <a:gd name="T50" fmla="*/ 2 w 40"/>
                  <a:gd name="T51" fmla="*/ 27 h 40"/>
                  <a:gd name="T52" fmla="*/ 6 w 40"/>
                  <a:gd name="T53" fmla="*/ 34 h 40"/>
                  <a:gd name="T54" fmla="*/ 13 w 40"/>
                  <a:gd name="T55" fmla="*/ 37 h 40"/>
                  <a:gd name="T56" fmla="*/ 19 w 40"/>
                  <a:gd name="T57" fmla="*/ 37 h 40"/>
                  <a:gd name="T58" fmla="*/ 25 w 40"/>
                  <a:gd name="T59" fmla="*/ 37 h 40"/>
                  <a:gd name="T60" fmla="*/ 32 w 40"/>
                  <a:gd name="T61" fmla="*/ 34 h 40"/>
                  <a:gd name="T62" fmla="*/ 35 w 40"/>
                  <a:gd name="T63" fmla="*/ 27 h 40"/>
                  <a:gd name="T64" fmla="*/ 35 w 40"/>
                  <a:gd name="T6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40" y="17"/>
                    </a:lnTo>
                    <a:lnTo>
                      <a:pt x="35" y="14"/>
                    </a:lnTo>
                    <a:lnTo>
                      <a:pt x="35" y="10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6" y="37"/>
                    </a:lnTo>
                    <a:lnTo>
                      <a:pt x="9" y="37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5" y="37"/>
                    </a:lnTo>
                    <a:lnTo>
                      <a:pt x="29" y="37"/>
                    </a:lnTo>
                    <a:lnTo>
                      <a:pt x="32" y="34"/>
                    </a:lnTo>
                    <a:lnTo>
                      <a:pt x="35" y="30"/>
                    </a:lnTo>
                    <a:lnTo>
                      <a:pt x="35" y="27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5" y="20"/>
                    </a:lnTo>
                    <a:lnTo>
                      <a:pt x="35" y="17"/>
                    </a:lnTo>
                    <a:lnTo>
                      <a:pt x="35" y="14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6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7"/>
                    </a:lnTo>
                    <a:lnTo>
                      <a:pt x="2" y="30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9" y="34"/>
                    </a:lnTo>
                    <a:lnTo>
                      <a:pt x="32" y="34"/>
                    </a:lnTo>
                    <a:lnTo>
                      <a:pt x="32" y="30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5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8" name="Freeform 1990">
                <a:extLst>
                  <a:ext uri="{FF2B5EF4-FFF2-40B4-BE49-F238E27FC236}">
                    <a16:creationId xmlns:a16="http://schemas.microsoft.com/office/drawing/2014/main" id="{C0AF7416-F156-481E-8D1D-D6D9DA40A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226"/>
                <a:ext cx="12" cy="11"/>
              </a:xfrm>
              <a:custGeom>
                <a:avLst/>
                <a:gdLst>
                  <a:gd name="T0" fmla="*/ 36 w 36"/>
                  <a:gd name="T1" fmla="*/ 16 h 33"/>
                  <a:gd name="T2" fmla="*/ 36 w 36"/>
                  <a:gd name="T3" fmla="*/ 12 h 33"/>
                  <a:gd name="T4" fmla="*/ 36 w 36"/>
                  <a:gd name="T5" fmla="*/ 10 h 33"/>
                  <a:gd name="T6" fmla="*/ 32 w 36"/>
                  <a:gd name="T7" fmla="*/ 6 h 33"/>
                  <a:gd name="T8" fmla="*/ 32 w 36"/>
                  <a:gd name="T9" fmla="*/ 3 h 33"/>
                  <a:gd name="T10" fmla="*/ 30 w 36"/>
                  <a:gd name="T11" fmla="*/ 0 h 33"/>
                  <a:gd name="T12" fmla="*/ 26 w 36"/>
                  <a:gd name="T13" fmla="*/ 0 h 33"/>
                  <a:gd name="T14" fmla="*/ 23 w 36"/>
                  <a:gd name="T15" fmla="*/ 0 h 33"/>
                  <a:gd name="T16" fmla="*/ 20 w 36"/>
                  <a:gd name="T17" fmla="*/ 0 h 33"/>
                  <a:gd name="T18" fmla="*/ 17 w 36"/>
                  <a:gd name="T19" fmla="*/ 0 h 33"/>
                  <a:gd name="T20" fmla="*/ 13 w 36"/>
                  <a:gd name="T21" fmla="*/ 0 h 33"/>
                  <a:gd name="T22" fmla="*/ 9 w 36"/>
                  <a:gd name="T23" fmla="*/ 0 h 33"/>
                  <a:gd name="T24" fmla="*/ 6 w 36"/>
                  <a:gd name="T25" fmla="*/ 3 h 33"/>
                  <a:gd name="T26" fmla="*/ 3 w 36"/>
                  <a:gd name="T27" fmla="*/ 6 h 33"/>
                  <a:gd name="T28" fmla="*/ 3 w 36"/>
                  <a:gd name="T29" fmla="*/ 10 h 33"/>
                  <a:gd name="T30" fmla="*/ 0 w 36"/>
                  <a:gd name="T31" fmla="*/ 12 h 33"/>
                  <a:gd name="T32" fmla="*/ 0 w 36"/>
                  <a:gd name="T33" fmla="*/ 16 h 33"/>
                  <a:gd name="T34" fmla="*/ 0 w 36"/>
                  <a:gd name="T35" fmla="*/ 20 h 33"/>
                  <a:gd name="T36" fmla="*/ 3 w 36"/>
                  <a:gd name="T37" fmla="*/ 22 h 33"/>
                  <a:gd name="T38" fmla="*/ 3 w 36"/>
                  <a:gd name="T39" fmla="*/ 26 h 33"/>
                  <a:gd name="T40" fmla="*/ 6 w 36"/>
                  <a:gd name="T41" fmla="*/ 29 h 33"/>
                  <a:gd name="T42" fmla="*/ 9 w 36"/>
                  <a:gd name="T43" fmla="*/ 29 h 33"/>
                  <a:gd name="T44" fmla="*/ 13 w 36"/>
                  <a:gd name="T45" fmla="*/ 33 h 33"/>
                  <a:gd name="T46" fmla="*/ 17 w 36"/>
                  <a:gd name="T47" fmla="*/ 33 h 33"/>
                  <a:gd name="T48" fmla="*/ 20 w 36"/>
                  <a:gd name="T49" fmla="*/ 33 h 33"/>
                  <a:gd name="T50" fmla="*/ 23 w 36"/>
                  <a:gd name="T51" fmla="*/ 33 h 33"/>
                  <a:gd name="T52" fmla="*/ 26 w 36"/>
                  <a:gd name="T53" fmla="*/ 33 h 33"/>
                  <a:gd name="T54" fmla="*/ 30 w 36"/>
                  <a:gd name="T55" fmla="*/ 29 h 33"/>
                  <a:gd name="T56" fmla="*/ 32 w 36"/>
                  <a:gd name="T57" fmla="*/ 29 h 33"/>
                  <a:gd name="T58" fmla="*/ 32 w 36"/>
                  <a:gd name="T59" fmla="*/ 26 h 33"/>
                  <a:gd name="T60" fmla="*/ 36 w 36"/>
                  <a:gd name="T61" fmla="*/ 22 h 33"/>
                  <a:gd name="T62" fmla="*/ 36 w 36"/>
                  <a:gd name="T63" fmla="*/ 20 h 33"/>
                  <a:gd name="T64" fmla="*/ 36 w 36"/>
                  <a:gd name="T65" fmla="*/ 16 h 33"/>
                  <a:gd name="T66" fmla="*/ 36 w 36"/>
                  <a:gd name="T67" fmla="*/ 12 h 33"/>
                  <a:gd name="T68" fmla="*/ 32 w 36"/>
                  <a:gd name="T69" fmla="*/ 10 h 33"/>
                  <a:gd name="T70" fmla="*/ 32 w 36"/>
                  <a:gd name="T71" fmla="*/ 6 h 33"/>
                  <a:gd name="T72" fmla="*/ 30 w 36"/>
                  <a:gd name="T73" fmla="*/ 6 h 33"/>
                  <a:gd name="T74" fmla="*/ 26 w 36"/>
                  <a:gd name="T75" fmla="*/ 3 h 33"/>
                  <a:gd name="T76" fmla="*/ 26 w 36"/>
                  <a:gd name="T77" fmla="*/ 0 h 33"/>
                  <a:gd name="T78" fmla="*/ 23 w 36"/>
                  <a:gd name="T79" fmla="*/ 0 h 33"/>
                  <a:gd name="T80" fmla="*/ 20 w 36"/>
                  <a:gd name="T81" fmla="*/ 0 h 33"/>
                  <a:gd name="T82" fmla="*/ 17 w 36"/>
                  <a:gd name="T83" fmla="*/ 0 h 33"/>
                  <a:gd name="T84" fmla="*/ 13 w 36"/>
                  <a:gd name="T85" fmla="*/ 0 h 33"/>
                  <a:gd name="T86" fmla="*/ 9 w 36"/>
                  <a:gd name="T87" fmla="*/ 3 h 33"/>
                  <a:gd name="T88" fmla="*/ 6 w 36"/>
                  <a:gd name="T89" fmla="*/ 6 h 33"/>
                  <a:gd name="T90" fmla="*/ 3 w 36"/>
                  <a:gd name="T91" fmla="*/ 10 h 33"/>
                  <a:gd name="T92" fmla="*/ 3 w 36"/>
                  <a:gd name="T93" fmla="*/ 12 h 33"/>
                  <a:gd name="T94" fmla="*/ 3 w 36"/>
                  <a:gd name="T95" fmla="*/ 16 h 33"/>
                  <a:gd name="T96" fmla="*/ 3 w 36"/>
                  <a:gd name="T97" fmla="*/ 20 h 33"/>
                  <a:gd name="T98" fmla="*/ 3 w 36"/>
                  <a:gd name="T99" fmla="*/ 22 h 33"/>
                  <a:gd name="T100" fmla="*/ 6 w 36"/>
                  <a:gd name="T101" fmla="*/ 26 h 33"/>
                  <a:gd name="T102" fmla="*/ 9 w 36"/>
                  <a:gd name="T103" fmla="*/ 29 h 33"/>
                  <a:gd name="T104" fmla="*/ 13 w 36"/>
                  <a:gd name="T105" fmla="*/ 29 h 33"/>
                  <a:gd name="T106" fmla="*/ 17 w 36"/>
                  <a:gd name="T107" fmla="*/ 33 h 33"/>
                  <a:gd name="T108" fmla="*/ 20 w 36"/>
                  <a:gd name="T109" fmla="*/ 33 h 33"/>
                  <a:gd name="T110" fmla="*/ 23 w 36"/>
                  <a:gd name="T111" fmla="*/ 33 h 33"/>
                  <a:gd name="T112" fmla="*/ 26 w 36"/>
                  <a:gd name="T113" fmla="*/ 29 h 33"/>
                  <a:gd name="T114" fmla="*/ 30 w 36"/>
                  <a:gd name="T115" fmla="*/ 26 h 33"/>
                  <a:gd name="T116" fmla="*/ 32 w 36"/>
                  <a:gd name="T117" fmla="*/ 26 h 33"/>
                  <a:gd name="T118" fmla="*/ 32 w 36"/>
                  <a:gd name="T119" fmla="*/ 22 h 33"/>
                  <a:gd name="T120" fmla="*/ 36 w 36"/>
                  <a:gd name="T121" fmla="*/ 20 h 33"/>
                  <a:gd name="T122" fmla="*/ 36 w 36"/>
                  <a:gd name="T1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3">
                    <a:moveTo>
                      <a:pt x="36" y="16"/>
                    </a:moveTo>
                    <a:lnTo>
                      <a:pt x="36" y="12"/>
                    </a:lnTo>
                    <a:lnTo>
                      <a:pt x="36" y="10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13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6" y="33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6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3" y="29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6" y="29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2" y="22"/>
                    </a:lnTo>
                    <a:lnTo>
                      <a:pt x="36" y="20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19" name="Freeform 1991">
                <a:extLst>
                  <a:ext uri="{FF2B5EF4-FFF2-40B4-BE49-F238E27FC236}">
                    <a16:creationId xmlns:a16="http://schemas.microsoft.com/office/drawing/2014/main" id="{1EAEB721-B51E-456A-841A-5C2C026EE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26"/>
                <a:ext cx="11" cy="11"/>
              </a:xfrm>
              <a:custGeom>
                <a:avLst/>
                <a:gdLst>
                  <a:gd name="T0" fmla="*/ 33 w 33"/>
                  <a:gd name="T1" fmla="*/ 16 h 33"/>
                  <a:gd name="T2" fmla="*/ 33 w 33"/>
                  <a:gd name="T3" fmla="*/ 12 h 33"/>
                  <a:gd name="T4" fmla="*/ 29 w 33"/>
                  <a:gd name="T5" fmla="*/ 10 h 33"/>
                  <a:gd name="T6" fmla="*/ 29 w 33"/>
                  <a:gd name="T7" fmla="*/ 6 h 33"/>
                  <a:gd name="T8" fmla="*/ 27 w 33"/>
                  <a:gd name="T9" fmla="*/ 6 h 33"/>
                  <a:gd name="T10" fmla="*/ 22 w 33"/>
                  <a:gd name="T11" fmla="*/ 3 h 33"/>
                  <a:gd name="T12" fmla="*/ 22 w 33"/>
                  <a:gd name="T13" fmla="*/ 0 h 33"/>
                  <a:gd name="T14" fmla="*/ 20 w 33"/>
                  <a:gd name="T15" fmla="*/ 0 h 33"/>
                  <a:gd name="T16" fmla="*/ 17 w 33"/>
                  <a:gd name="T17" fmla="*/ 0 h 33"/>
                  <a:gd name="T18" fmla="*/ 14 w 33"/>
                  <a:gd name="T19" fmla="*/ 0 h 33"/>
                  <a:gd name="T20" fmla="*/ 10 w 33"/>
                  <a:gd name="T21" fmla="*/ 0 h 33"/>
                  <a:gd name="T22" fmla="*/ 6 w 33"/>
                  <a:gd name="T23" fmla="*/ 3 h 33"/>
                  <a:gd name="T24" fmla="*/ 3 w 33"/>
                  <a:gd name="T25" fmla="*/ 6 h 33"/>
                  <a:gd name="T26" fmla="*/ 0 w 33"/>
                  <a:gd name="T27" fmla="*/ 10 h 33"/>
                  <a:gd name="T28" fmla="*/ 0 w 33"/>
                  <a:gd name="T29" fmla="*/ 12 h 33"/>
                  <a:gd name="T30" fmla="*/ 0 w 33"/>
                  <a:gd name="T31" fmla="*/ 16 h 33"/>
                  <a:gd name="T32" fmla="*/ 0 w 33"/>
                  <a:gd name="T33" fmla="*/ 20 h 33"/>
                  <a:gd name="T34" fmla="*/ 0 w 33"/>
                  <a:gd name="T35" fmla="*/ 22 h 33"/>
                  <a:gd name="T36" fmla="*/ 3 w 33"/>
                  <a:gd name="T37" fmla="*/ 26 h 33"/>
                  <a:gd name="T38" fmla="*/ 6 w 33"/>
                  <a:gd name="T39" fmla="*/ 29 h 33"/>
                  <a:gd name="T40" fmla="*/ 10 w 33"/>
                  <a:gd name="T41" fmla="*/ 29 h 33"/>
                  <a:gd name="T42" fmla="*/ 14 w 33"/>
                  <a:gd name="T43" fmla="*/ 33 h 33"/>
                  <a:gd name="T44" fmla="*/ 17 w 33"/>
                  <a:gd name="T45" fmla="*/ 33 h 33"/>
                  <a:gd name="T46" fmla="*/ 20 w 33"/>
                  <a:gd name="T47" fmla="*/ 33 h 33"/>
                  <a:gd name="T48" fmla="*/ 22 w 33"/>
                  <a:gd name="T49" fmla="*/ 29 h 33"/>
                  <a:gd name="T50" fmla="*/ 27 w 33"/>
                  <a:gd name="T51" fmla="*/ 26 h 33"/>
                  <a:gd name="T52" fmla="*/ 29 w 33"/>
                  <a:gd name="T53" fmla="*/ 26 h 33"/>
                  <a:gd name="T54" fmla="*/ 29 w 33"/>
                  <a:gd name="T55" fmla="*/ 22 h 33"/>
                  <a:gd name="T56" fmla="*/ 33 w 33"/>
                  <a:gd name="T57" fmla="*/ 20 h 33"/>
                  <a:gd name="T58" fmla="*/ 33 w 33"/>
                  <a:gd name="T59" fmla="*/ 16 h 33"/>
                  <a:gd name="T60" fmla="*/ 29 w 33"/>
                  <a:gd name="T61" fmla="*/ 16 h 33"/>
                  <a:gd name="T62" fmla="*/ 29 w 33"/>
                  <a:gd name="T63" fmla="*/ 12 h 33"/>
                  <a:gd name="T64" fmla="*/ 29 w 33"/>
                  <a:gd name="T65" fmla="*/ 10 h 33"/>
                  <a:gd name="T66" fmla="*/ 27 w 33"/>
                  <a:gd name="T67" fmla="*/ 10 h 33"/>
                  <a:gd name="T68" fmla="*/ 27 w 33"/>
                  <a:gd name="T69" fmla="*/ 6 h 33"/>
                  <a:gd name="T70" fmla="*/ 22 w 33"/>
                  <a:gd name="T71" fmla="*/ 3 h 33"/>
                  <a:gd name="T72" fmla="*/ 20 w 33"/>
                  <a:gd name="T73" fmla="*/ 3 h 33"/>
                  <a:gd name="T74" fmla="*/ 17 w 33"/>
                  <a:gd name="T75" fmla="*/ 3 h 33"/>
                  <a:gd name="T76" fmla="*/ 14 w 33"/>
                  <a:gd name="T77" fmla="*/ 3 h 33"/>
                  <a:gd name="T78" fmla="*/ 10 w 33"/>
                  <a:gd name="T79" fmla="*/ 3 h 33"/>
                  <a:gd name="T80" fmla="*/ 6 w 33"/>
                  <a:gd name="T81" fmla="*/ 3 h 33"/>
                  <a:gd name="T82" fmla="*/ 6 w 33"/>
                  <a:gd name="T83" fmla="*/ 6 h 33"/>
                  <a:gd name="T84" fmla="*/ 3 w 33"/>
                  <a:gd name="T85" fmla="*/ 10 h 33"/>
                  <a:gd name="T86" fmla="*/ 3 w 33"/>
                  <a:gd name="T87" fmla="*/ 12 h 33"/>
                  <a:gd name="T88" fmla="*/ 3 w 33"/>
                  <a:gd name="T89" fmla="*/ 16 h 33"/>
                  <a:gd name="T90" fmla="*/ 3 w 33"/>
                  <a:gd name="T91" fmla="*/ 20 h 33"/>
                  <a:gd name="T92" fmla="*/ 3 w 33"/>
                  <a:gd name="T93" fmla="*/ 22 h 33"/>
                  <a:gd name="T94" fmla="*/ 6 w 33"/>
                  <a:gd name="T95" fmla="*/ 26 h 33"/>
                  <a:gd name="T96" fmla="*/ 10 w 33"/>
                  <a:gd name="T97" fmla="*/ 29 h 33"/>
                  <a:gd name="T98" fmla="*/ 14 w 33"/>
                  <a:gd name="T99" fmla="*/ 29 h 33"/>
                  <a:gd name="T100" fmla="*/ 17 w 33"/>
                  <a:gd name="T101" fmla="*/ 29 h 33"/>
                  <a:gd name="T102" fmla="*/ 20 w 33"/>
                  <a:gd name="T103" fmla="*/ 29 h 33"/>
                  <a:gd name="T104" fmla="*/ 22 w 33"/>
                  <a:gd name="T105" fmla="*/ 26 h 33"/>
                  <a:gd name="T106" fmla="*/ 27 w 33"/>
                  <a:gd name="T107" fmla="*/ 26 h 33"/>
                  <a:gd name="T108" fmla="*/ 27 w 33"/>
                  <a:gd name="T109" fmla="*/ 22 h 33"/>
                  <a:gd name="T110" fmla="*/ 29 w 33"/>
                  <a:gd name="T111" fmla="*/ 22 h 33"/>
                  <a:gd name="T112" fmla="*/ 29 w 33"/>
                  <a:gd name="T113" fmla="*/ 20 h 33"/>
                  <a:gd name="T114" fmla="*/ 29 w 33"/>
                  <a:gd name="T115" fmla="*/ 16 h 33"/>
                  <a:gd name="T116" fmla="*/ 33 w 33"/>
                  <a:gd name="T1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lnTo>
                      <a:pt x="33" y="12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2" y="29"/>
                    </a:lnTo>
                    <a:lnTo>
                      <a:pt x="27" y="26"/>
                    </a:lnTo>
                    <a:lnTo>
                      <a:pt x="29" y="26"/>
                    </a:lnTo>
                    <a:lnTo>
                      <a:pt x="29" y="22"/>
                    </a:lnTo>
                    <a:lnTo>
                      <a:pt x="33" y="20"/>
                    </a:lnTo>
                    <a:lnTo>
                      <a:pt x="33" y="16"/>
                    </a:lnTo>
                    <a:lnTo>
                      <a:pt x="29" y="16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6" y="26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2" y="26"/>
                    </a:lnTo>
                    <a:lnTo>
                      <a:pt x="27" y="26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3" y="16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0" name="Freeform 1992">
                <a:extLst>
                  <a:ext uri="{FF2B5EF4-FFF2-40B4-BE49-F238E27FC236}">
                    <a16:creationId xmlns:a16="http://schemas.microsoft.com/office/drawing/2014/main" id="{ACA33070-B02A-4C9F-8761-81491AE36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227"/>
                <a:ext cx="9" cy="8"/>
              </a:xfrm>
              <a:custGeom>
                <a:avLst/>
                <a:gdLst>
                  <a:gd name="T0" fmla="*/ 26 w 26"/>
                  <a:gd name="T1" fmla="*/ 13 h 26"/>
                  <a:gd name="T2" fmla="*/ 26 w 26"/>
                  <a:gd name="T3" fmla="*/ 9 h 26"/>
                  <a:gd name="T4" fmla="*/ 26 w 26"/>
                  <a:gd name="T5" fmla="*/ 7 h 26"/>
                  <a:gd name="T6" fmla="*/ 24 w 26"/>
                  <a:gd name="T7" fmla="*/ 7 h 26"/>
                  <a:gd name="T8" fmla="*/ 24 w 26"/>
                  <a:gd name="T9" fmla="*/ 3 h 26"/>
                  <a:gd name="T10" fmla="*/ 20 w 26"/>
                  <a:gd name="T11" fmla="*/ 0 h 26"/>
                  <a:gd name="T12" fmla="*/ 17 w 26"/>
                  <a:gd name="T13" fmla="*/ 0 h 26"/>
                  <a:gd name="T14" fmla="*/ 14 w 26"/>
                  <a:gd name="T15" fmla="*/ 0 h 26"/>
                  <a:gd name="T16" fmla="*/ 9 w 26"/>
                  <a:gd name="T17" fmla="*/ 0 h 26"/>
                  <a:gd name="T18" fmla="*/ 7 w 26"/>
                  <a:gd name="T19" fmla="*/ 0 h 26"/>
                  <a:gd name="T20" fmla="*/ 3 w 26"/>
                  <a:gd name="T21" fmla="*/ 0 h 26"/>
                  <a:gd name="T22" fmla="*/ 3 w 26"/>
                  <a:gd name="T23" fmla="*/ 3 h 26"/>
                  <a:gd name="T24" fmla="*/ 0 w 26"/>
                  <a:gd name="T25" fmla="*/ 7 h 26"/>
                  <a:gd name="T26" fmla="*/ 0 w 26"/>
                  <a:gd name="T27" fmla="*/ 9 h 26"/>
                  <a:gd name="T28" fmla="*/ 0 w 26"/>
                  <a:gd name="T29" fmla="*/ 13 h 26"/>
                  <a:gd name="T30" fmla="*/ 0 w 26"/>
                  <a:gd name="T31" fmla="*/ 17 h 26"/>
                  <a:gd name="T32" fmla="*/ 0 w 26"/>
                  <a:gd name="T33" fmla="*/ 20 h 26"/>
                  <a:gd name="T34" fmla="*/ 3 w 26"/>
                  <a:gd name="T35" fmla="*/ 23 h 26"/>
                  <a:gd name="T36" fmla="*/ 7 w 26"/>
                  <a:gd name="T37" fmla="*/ 26 h 26"/>
                  <a:gd name="T38" fmla="*/ 9 w 26"/>
                  <a:gd name="T39" fmla="*/ 26 h 26"/>
                  <a:gd name="T40" fmla="*/ 14 w 26"/>
                  <a:gd name="T41" fmla="*/ 26 h 26"/>
                  <a:gd name="T42" fmla="*/ 17 w 26"/>
                  <a:gd name="T43" fmla="*/ 26 h 26"/>
                  <a:gd name="T44" fmla="*/ 20 w 26"/>
                  <a:gd name="T45" fmla="*/ 23 h 26"/>
                  <a:gd name="T46" fmla="*/ 24 w 26"/>
                  <a:gd name="T47" fmla="*/ 23 h 26"/>
                  <a:gd name="T48" fmla="*/ 24 w 26"/>
                  <a:gd name="T49" fmla="*/ 20 h 26"/>
                  <a:gd name="T50" fmla="*/ 26 w 26"/>
                  <a:gd name="T51" fmla="*/ 20 h 26"/>
                  <a:gd name="T52" fmla="*/ 26 w 26"/>
                  <a:gd name="T53" fmla="*/ 17 h 26"/>
                  <a:gd name="T54" fmla="*/ 26 w 26"/>
                  <a:gd name="T55" fmla="*/ 13 h 26"/>
                  <a:gd name="T56" fmla="*/ 24 w 26"/>
                  <a:gd name="T57" fmla="*/ 13 h 26"/>
                  <a:gd name="T58" fmla="*/ 24 w 26"/>
                  <a:gd name="T59" fmla="*/ 9 h 26"/>
                  <a:gd name="T60" fmla="*/ 24 w 26"/>
                  <a:gd name="T61" fmla="*/ 7 h 26"/>
                  <a:gd name="T62" fmla="*/ 20 w 26"/>
                  <a:gd name="T63" fmla="*/ 3 h 26"/>
                  <a:gd name="T64" fmla="*/ 17 w 26"/>
                  <a:gd name="T65" fmla="*/ 3 h 26"/>
                  <a:gd name="T66" fmla="*/ 17 w 26"/>
                  <a:gd name="T67" fmla="*/ 0 h 26"/>
                  <a:gd name="T68" fmla="*/ 14 w 26"/>
                  <a:gd name="T69" fmla="*/ 0 h 26"/>
                  <a:gd name="T70" fmla="*/ 9 w 26"/>
                  <a:gd name="T71" fmla="*/ 0 h 26"/>
                  <a:gd name="T72" fmla="*/ 7 w 26"/>
                  <a:gd name="T73" fmla="*/ 3 h 26"/>
                  <a:gd name="T74" fmla="*/ 3 w 26"/>
                  <a:gd name="T75" fmla="*/ 3 h 26"/>
                  <a:gd name="T76" fmla="*/ 3 w 26"/>
                  <a:gd name="T77" fmla="*/ 7 h 26"/>
                  <a:gd name="T78" fmla="*/ 0 w 26"/>
                  <a:gd name="T79" fmla="*/ 9 h 26"/>
                  <a:gd name="T80" fmla="*/ 0 w 26"/>
                  <a:gd name="T81" fmla="*/ 13 h 26"/>
                  <a:gd name="T82" fmla="*/ 0 w 26"/>
                  <a:gd name="T83" fmla="*/ 17 h 26"/>
                  <a:gd name="T84" fmla="*/ 3 w 26"/>
                  <a:gd name="T85" fmla="*/ 20 h 26"/>
                  <a:gd name="T86" fmla="*/ 7 w 26"/>
                  <a:gd name="T87" fmla="*/ 23 h 26"/>
                  <a:gd name="T88" fmla="*/ 9 w 26"/>
                  <a:gd name="T89" fmla="*/ 23 h 26"/>
                  <a:gd name="T90" fmla="*/ 14 w 26"/>
                  <a:gd name="T91" fmla="*/ 26 h 26"/>
                  <a:gd name="T92" fmla="*/ 17 w 26"/>
                  <a:gd name="T93" fmla="*/ 23 h 26"/>
                  <a:gd name="T94" fmla="*/ 20 w 26"/>
                  <a:gd name="T95" fmla="*/ 23 h 26"/>
                  <a:gd name="T96" fmla="*/ 20 w 26"/>
                  <a:gd name="T97" fmla="*/ 20 h 26"/>
                  <a:gd name="T98" fmla="*/ 24 w 26"/>
                  <a:gd name="T99" fmla="*/ 20 h 26"/>
                  <a:gd name="T100" fmla="*/ 24 w 26"/>
                  <a:gd name="T101" fmla="*/ 17 h 26"/>
                  <a:gd name="T102" fmla="*/ 24 w 26"/>
                  <a:gd name="T103" fmla="*/ 13 h 26"/>
                  <a:gd name="T104" fmla="*/ 26 w 26"/>
                  <a:gd name="T105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6" y="9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3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4" y="26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6" y="13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1" name="Freeform 1993">
                <a:extLst>
                  <a:ext uri="{FF2B5EF4-FFF2-40B4-BE49-F238E27FC236}">
                    <a16:creationId xmlns:a16="http://schemas.microsoft.com/office/drawing/2014/main" id="{E2D4A0E7-38A9-41F0-AF70-198F225FE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227"/>
                <a:ext cx="8" cy="8"/>
              </a:xfrm>
              <a:custGeom>
                <a:avLst/>
                <a:gdLst>
                  <a:gd name="T0" fmla="*/ 24 w 24"/>
                  <a:gd name="T1" fmla="*/ 13 h 26"/>
                  <a:gd name="T2" fmla="*/ 24 w 24"/>
                  <a:gd name="T3" fmla="*/ 9 h 26"/>
                  <a:gd name="T4" fmla="*/ 24 w 24"/>
                  <a:gd name="T5" fmla="*/ 7 h 26"/>
                  <a:gd name="T6" fmla="*/ 20 w 24"/>
                  <a:gd name="T7" fmla="*/ 3 h 26"/>
                  <a:gd name="T8" fmla="*/ 17 w 24"/>
                  <a:gd name="T9" fmla="*/ 3 h 26"/>
                  <a:gd name="T10" fmla="*/ 17 w 24"/>
                  <a:gd name="T11" fmla="*/ 0 h 26"/>
                  <a:gd name="T12" fmla="*/ 14 w 24"/>
                  <a:gd name="T13" fmla="*/ 0 h 26"/>
                  <a:gd name="T14" fmla="*/ 11 w 24"/>
                  <a:gd name="T15" fmla="*/ 0 h 26"/>
                  <a:gd name="T16" fmla="*/ 7 w 24"/>
                  <a:gd name="T17" fmla="*/ 3 h 26"/>
                  <a:gd name="T18" fmla="*/ 3 w 24"/>
                  <a:gd name="T19" fmla="*/ 3 h 26"/>
                  <a:gd name="T20" fmla="*/ 3 w 24"/>
                  <a:gd name="T21" fmla="*/ 7 h 26"/>
                  <a:gd name="T22" fmla="*/ 0 w 24"/>
                  <a:gd name="T23" fmla="*/ 9 h 26"/>
                  <a:gd name="T24" fmla="*/ 0 w 24"/>
                  <a:gd name="T25" fmla="*/ 13 h 26"/>
                  <a:gd name="T26" fmla="*/ 0 w 24"/>
                  <a:gd name="T27" fmla="*/ 17 h 26"/>
                  <a:gd name="T28" fmla="*/ 3 w 24"/>
                  <a:gd name="T29" fmla="*/ 20 h 26"/>
                  <a:gd name="T30" fmla="*/ 7 w 24"/>
                  <a:gd name="T31" fmla="*/ 23 h 26"/>
                  <a:gd name="T32" fmla="*/ 11 w 24"/>
                  <a:gd name="T33" fmla="*/ 23 h 26"/>
                  <a:gd name="T34" fmla="*/ 14 w 24"/>
                  <a:gd name="T35" fmla="*/ 26 h 26"/>
                  <a:gd name="T36" fmla="*/ 17 w 24"/>
                  <a:gd name="T37" fmla="*/ 23 h 26"/>
                  <a:gd name="T38" fmla="*/ 20 w 24"/>
                  <a:gd name="T39" fmla="*/ 23 h 26"/>
                  <a:gd name="T40" fmla="*/ 20 w 24"/>
                  <a:gd name="T41" fmla="*/ 20 h 26"/>
                  <a:gd name="T42" fmla="*/ 24 w 24"/>
                  <a:gd name="T43" fmla="*/ 20 h 26"/>
                  <a:gd name="T44" fmla="*/ 24 w 24"/>
                  <a:gd name="T45" fmla="*/ 17 h 26"/>
                  <a:gd name="T46" fmla="*/ 24 w 24"/>
                  <a:gd name="T47" fmla="*/ 13 h 26"/>
                  <a:gd name="T48" fmla="*/ 24 w 24"/>
                  <a:gd name="T49" fmla="*/ 9 h 26"/>
                  <a:gd name="T50" fmla="*/ 20 w 24"/>
                  <a:gd name="T51" fmla="*/ 7 h 26"/>
                  <a:gd name="T52" fmla="*/ 17 w 24"/>
                  <a:gd name="T53" fmla="*/ 3 h 26"/>
                  <a:gd name="T54" fmla="*/ 14 w 24"/>
                  <a:gd name="T55" fmla="*/ 3 h 26"/>
                  <a:gd name="T56" fmla="*/ 11 w 24"/>
                  <a:gd name="T57" fmla="*/ 3 h 26"/>
                  <a:gd name="T58" fmla="*/ 7 w 24"/>
                  <a:gd name="T59" fmla="*/ 3 h 26"/>
                  <a:gd name="T60" fmla="*/ 7 w 24"/>
                  <a:gd name="T61" fmla="*/ 7 h 26"/>
                  <a:gd name="T62" fmla="*/ 3 w 24"/>
                  <a:gd name="T63" fmla="*/ 7 h 26"/>
                  <a:gd name="T64" fmla="*/ 3 w 24"/>
                  <a:gd name="T65" fmla="*/ 9 h 26"/>
                  <a:gd name="T66" fmla="*/ 3 w 24"/>
                  <a:gd name="T67" fmla="*/ 13 h 26"/>
                  <a:gd name="T68" fmla="*/ 3 w 24"/>
                  <a:gd name="T69" fmla="*/ 17 h 26"/>
                  <a:gd name="T70" fmla="*/ 3 w 24"/>
                  <a:gd name="T71" fmla="*/ 20 h 26"/>
                  <a:gd name="T72" fmla="*/ 7 w 24"/>
                  <a:gd name="T73" fmla="*/ 20 h 26"/>
                  <a:gd name="T74" fmla="*/ 11 w 24"/>
                  <a:gd name="T75" fmla="*/ 23 h 26"/>
                  <a:gd name="T76" fmla="*/ 14 w 24"/>
                  <a:gd name="T77" fmla="*/ 23 h 26"/>
                  <a:gd name="T78" fmla="*/ 17 w 24"/>
                  <a:gd name="T79" fmla="*/ 23 h 26"/>
                  <a:gd name="T80" fmla="*/ 17 w 24"/>
                  <a:gd name="T81" fmla="*/ 20 h 26"/>
                  <a:gd name="T82" fmla="*/ 20 w 24"/>
                  <a:gd name="T83" fmla="*/ 20 h 26"/>
                  <a:gd name="T84" fmla="*/ 24 w 24"/>
                  <a:gd name="T85" fmla="*/ 17 h 26"/>
                  <a:gd name="T86" fmla="*/ 24 w 24"/>
                  <a:gd name="T8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" h="26">
                    <a:moveTo>
                      <a:pt x="24" y="13"/>
                    </a:moveTo>
                    <a:lnTo>
                      <a:pt x="24" y="9"/>
                    </a:lnTo>
                    <a:lnTo>
                      <a:pt x="24" y="7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0"/>
                    </a:lnTo>
                    <a:lnTo>
                      <a:pt x="7" y="23"/>
                    </a:lnTo>
                    <a:lnTo>
                      <a:pt x="11" y="23"/>
                    </a:lnTo>
                    <a:lnTo>
                      <a:pt x="14" y="26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17"/>
                    </a:lnTo>
                    <a:lnTo>
                      <a:pt x="24" y="13"/>
                    </a:lnTo>
                    <a:lnTo>
                      <a:pt x="24" y="9"/>
                    </a:lnTo>
                    <a:lnTo>
                      <a:pt x="20" y="7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7" y="20"/>
                    </a:lnTo>
                    <a:lnTo>
                      <a:pt x="11" y="23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4" y="17"/>
                    </a:lnTo>
                    <a:lnTo>
                      <a:pt x="24" y="13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2" name="Freeform 1994">
                <a:extLst>
                  <a:ext uri="{FF2B5EF4-FFF2-40B4-BE49-F238E27FC236}">
                    <a16:creationId xmlns:a16="http://schemas.microsoft.com/office/drawing/2014/main" id="{9071541A-99D6-49F9-94EF-A611AAE32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2227"/>
                <a:ext cx="7" cy="7"/>
              </a:xfrm>
              <a:custGeom>
                <a:avLst/>
                <a:gdLst>
                  <a:gd name="T0" fmla="*/ 20 w 20"/>
                  <a:gd name="T1" fmla="*/ 10 h 20"/>
                  <a:gd name="T2" fmla="*/ 20 w 20"/>
                  <a:gd name="T3" fmla="*/ 7 h 20"/>
                  <a:gd name="T4" fmla="*/ 16 w 20"/>
                  <a:gd name="T5" fmla="*/ 4 h 20"/>
                  <a:gd name="T6" fmla="*/ 14 w 20"/>
                  <a:gd name="T7" fmla="*/ 0 h 20"/>
                  <a:gd name="T8" fmla="*/ 10 w 20"/>
                  <a:gd name="T9" fmla="*/ 0 h 20"/>
                  <a:gd name="T10" fmla="*/ 6 w 20"/>
                  <a:gd name="T11" fmla="*/ 0 h 20"/>
                  <a:gd name="T12" fmla="*/ 4 w 20"/>
                  <a:gd name="T13" fmla="*/ 0 h 20"/>
                  <a:gd name="T14" fmla="*/ 4 w 20"/>
                  <a:gd name="T15" fmla="*/ 4 h 20"/>
                  <a:gd name="T16" fmla="*/ 0 w 20"/>
                  <a:gd name="T17" fmla="*/ 4 h 20"/>
                  <a:gd name="T18" fmla="*/ 0 w 20"/>
                  <a:gd name="T19" fmla="*/ 7 h 20"/>
                  <a:gd name="T20" fmla="*/ 0 w 20"/>
                  <a:gd name="T21" fmla="*/ 10 h 20"/>
                  <a:gd name="T22" fmla="*/ 0 w 20"/>
                  <a:gd name="T23" fmla="*/ 13 h 20"/>
                  <a:gd name="T24" fmla="*/ 0 w 20"/>
                  <a:gd name="T25" fmla="*/ 17 h 20"/>
                  <a:gd name="T26" fmla="*/ 4 w 20"/>
                  <a:gd name="T27" fmla="*/ 17 h 20"/>
                  <a:gd name="T28" fmla="*/ 6 w 20"/>
                  <a:gd name="T29" fmla="*/ 20 h 20"/>
                  <a:gd name="T30" fmla="*/ 10 w 20"/>
                  <a:gd name="T31" fmla="*/ 20 h 20"/>
                  <a:gd name="T32" fmla="*/ 14 w 20"/>
                  <a:gd name="T33" fmla="*/ 20 h 20"/>
                  <a:gd name="T34" fmla="*/ 14 w 20"/>
                  <a:gd name="T35" fmla="*/ 17 h 20"/>
                  <a:gd name="T36" fmla="*/ 16 w 20"/>
                  <a:gd name="T37" fmla="*/ 17 h 20"/>
                  <a:gd name="T38" fmla="*/ 20 w 20"/>
                  <a:gd name="T39" fmla="*/ 13 h 20"/>
                  <a:gd name="T40" fmla="*/ 20 w 20"/>
                  <a:gd name="T41" fmla="*/ 10 h 20"/>
                  <a:gd name="T42" fmla="*/ 16 w 20"/>
                  <a:gd name="T43" fmla="*/ 10 h 20"/>
                  <a:gd name="T44" fmla="*/ 16 w 20"/>
                  <a:gd name="T45" fmla="*/ 7 h 20"/>
                  <a:gd name="T46" fmla="*/ 16 w 20"/>
                  <a:gd name="T47" fmla="*/ 4 h 20"/>
                  <a:gd name="T48" fmla="*/ 14 w 20"/>
                  <a:gd name="T49" fmla="*/ 4 h 20"/>
                  <a:gd name="T50" fmla="*/ 10 w 20"/>
                  <a:gd name="T51" fmla="*/ 4 h 20"/>
                  <a:gd name="T52" fmla="*/ 6 w 20"/>
                  <a:gd name="T53" fmla="*/ 4 h 20"/>
                  <a:gd name="T54" fmla="*/ 4 w 20"/>
                  <a:gd name="T55" fmla="*/ 4 h 20"/>
                  <a:gd name="T56" fmla="*/ 4 w 20"/>
                  <a:gd name="T57" fmla="*/ 7 h 20"/>
                  <a:gd name="T58" fmla="*/ 0 w 20"/>
                  <a:gd name="T59" fmla="*/ 7 h 20"/>
                  <a:gd name="T60" fmla="*/ 0 w 20"/>
                  <a:gd name="T61" fmla="*/ 10 h 20"/>
                  <a:gd name="T62" fmla="*/ 4 w 20"/>
                  <a:gd name="T63" fmla="*/ 13 h 20"/>
                  <a:gd name="T64" fmla="*/ 4 w 20"/>
                  <a:gd name="T65" fmla="*/ 17 h 20"/>
                  <a:gd name="T66" fmla="*/ 6 w 20"/>
                  <a:gd name="T67" fmla="*/ 17 h 20"/>
                  <a:gd name="T68" fmla="*/ 10 w 20"/>
                  <a:gd name="T69" fmla="*/ 17 h 20"/>
                  <a:gd name="T70" fmla="*/ 14 w 20"/>
                  <a:gd name="T71" fmla="*/ 17 h 20"/>
                  <a:gd name="T72" fmla="*/ 16 w 20"/>
                  <a:gd name="T73" fmla="*/ 17 h 20"/>
                  <a:gd name="T74" fmla="*/ 16 w 20"/>
                  <a:gd name="T75" fmla="*/ 13 h 20"/>
                  <a:gd name="T76" fmla="*/ 16 w 20"/>
                  <a:gd name="T77" fmla="*/ 10 h 20"/>
                  <a:gd name="T78" fmla="*/ 20 w 20"/>
                  <a:gd name="T7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7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20" y="13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14" y="17"/>
                    </a:lnTo>
                    <a:lnTo>
                      <a:pt x="16" y="17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3" name="Freeform 1995">
                <a:extLst>
                  <a:ext uri="{FF2B5EF4-FFF2-40B4-BE49-F238E27FC236}">
                    <a16:creationId xmlns:a16="http://schemas.microsoft.com/office/drawing/2014/main" id="{BED211AC-2D0F-4127-8206-13CCC806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2229"/>
                <a:ext cx="6" cy="4"/>
              </a:xfrm>
              <a:custGeom>
                <a:avLst/>
                <a:gdLst>
                  <a:gd name="T0" fmla="*/ 17 w 17"/>
                  <a:gd name="T1" fmla="*/ 6 h 13"/>
                  <a:gd name="T2" fmla="*/ 17 w 17"/>
                  <a:gd name="T3" fmla="*/ 2 h 13"/>
                  <a:gd name="T4" fmla="*/ 17 w 17"/>
                  <a:gd name="T5" fmla="*/ 0 h 13"/>
                  <a:gd name="T6" fmla="*/ 14 w 17"/>
                  <a:gd name="T7" fmla="*/ 0 h 13"/>
                  <a:gd name="T8" fmla="*/ 11 w 17"/>
                  <a:gd name="T9" fmla="*/ 0 h 13"/>
                  <a:gd name="T10" fmla="*/ 8 w 17"/>
                  <a:gd name="T11" fmla="*/ 0 h 13"/>
                  <a:gd name="T12" fmla="*/ 4 w 17"/>
                  <a:gd name="T13" fmla="*/ 0 h 13"/>
                  <a:gd name="T14" fmla="*/ 4 w 17"/>
                  <a:gd name="T15" fmla="*/ 2 h 13"/>
                  <a:gd name="T16" fmla="*/ 0 w 17"/>
                  <a:gd name="T17" fmla="*/ 2 h 13"/>
                  <a:gd name="T18" fmla="*/ 0 w 17"/>
                  <a:gd name="T19" fmla="*/ 6 h 13"/>
                  <a:gd name="T20" fmla="*/ 4 w 17"/>
                  <a:gd name="T21" fmla="*/ 10 h 13"/>
                  <a:gd name="T22" fmla="*/ 4 w 17"/>
                  <a:gd name="T23" fmla="*/ 13 h 13"/>
                  <a:gd name="T24" fmla="*/ 8 w 17"/>
                  <a:gd name="T25" fmla="*/ 13 h 13"/>
                  <a:gd name="T26" fmla="*/ 11 w 17"/>
                  <a:gd name="T27" fmla="*/ 13 h 13"/>
                  <a:gd name="T28" fmla="*/ 14 w 17"/>
                  <a:gd name="T29" fmla="*/ 13 h 13"/>
                  <a:gd name="T30" fmla="*/ 17 w 17"/>
                  <a:gd name="T31" fmla="*/ 13 h 13"/>
                  <a:gd name="T32" fmla="*/ 17 w 17"/>
                  <a:gd name="T33" fmla="*/ 10 h 13"/>
                  <a:gd name="T34" fmla="*/ 17 w 17"/>
                  <a:gd name="T35" fmla="*/ 6 h 13"/>
                  <a:gd name="T36" fmla="*/ 14 w 17"/>
                  <a:gd name="T37" fmla="*/ 2 h 13"/>
                  <a:gd name="T38" fmla="*/ 14 w 17"/>
                  <a:gd name="T39" fmla="*/ 0 h 13"/>
                  <a:gd name="T40" fmla="*/ 11 w 17"/>
                  <a:gd name="T41" fmla="*/ 0 h 13"/>
                  <a:gd name="T42" fmla="*/ 8 w 17"/>
                  <a:gd name="T43" fmla="*/ 0 h 13"/>
                  <a:gd name="T44" fmla="*/ 8 w 17"/>
                  <a:gd name="T45" fmla="*/ 2 h 13"/>
                  <a:gd name="T46" fmla="*/ 4 w 17"/>
                  <a:gd name="T47" fmla="*/ 2 h 13"/>
                  <a:gd name="T48" fmla="*/ 4 w 17"/>
                  <a:gd name="T49" fmla="*/ 6 h 13"/>
                  <a:gd name="T50" fmla="*/ 4 w 17"/>
                  <a:gd name="T51" fmla="*/ 10 h 13"/>
                  <a:gd name="T52" fmla="*/ 8 w 17"/>
                  <a:gd name="T53" fmla="*/ 10 h 13"/>
                  <a:gd name="T54" fmla="*/ 8 w 17"/>
                  <a:gd name="T55" fmla="*/ 13 h 13"/>
                  <a:gd name="T56" fmla="*/ 11 w 17"/>
                  <a:gd name="T57" fmla="*/ 13 h 13"/>
                  <a:gd name="T58" fmla="*/ 14 w 17"/>
                  <a:gd name="T59" fmla="*/ 13 h 13"/>
                  <a:gd name="T60" fmla="*/ 14 w 17"/>
                  <a:gd name="T61" fmla="*/ 10 h 13"/>
                  <a:gd name="T62" fmla="*/ 17 w 17"/>
                  <a:gd name="T6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3">
                    <a:moveTo>
                      <a:pt x="17" y="6"/>
                    </a:move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4" y="10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4" name="Freeform 1996">
                <a:extLst>
                  <a:ext uri="{FF2B5EF4-FFF2-40B4-BE49-F238E27FC236}">
                    <a16:creationId xmlns:a16="http://schemas.microsoft.com/office/drawing/2014/main" id="{42BA8578-2096-4621-AEAC-200BD3906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229"/>
                <a:ext cx="4" cy="4"/>
              </a:xfrm>
              <a:custGeom>
                <a:avLst/>
                <a:gdLst>
                  <a:gd name="T0" fmla="*/ 12 w 12"/>
                  <a:gd name="T1" fmla="*/ 6 h 13"/>
                  <a:gd name="T2" fmla="*/ 10 w 12"/>
                  <a:gd name="T3" fmla="*/ 2 h 13"/>
                  <a:gd name="T4" fmla="*/ 10 w 12"/>
                  <a:gd name="T5" fmla="*/ 0 h 13"/>
                  <a:gd name="T6" fmla="*/ 6 w 12"/>
                  <a:gd name="T7" fmla="*/ 0 h 13"/>
                  <a:gd name="T8" fmla="*/ 2 w 12"/>
                  <a:gd name="T9" fmla="*/ 0 h 13"/>
                  <a:gd name="T10" fmla="*/ 2 w 12"/>
                  <a:gd name="T11" fmla="*/ 2 h 13"/>
                  <a:gd name="T12" fmla="*/ 0 w 12"/>
                  <a:gd name="T13" fmla="*/ 2 h 13"/>
                  <a:gd name="T14" fmla="*/ 0 w 12"/>
                  <a:gd name="T15" fmla="*/ 6 h 13"/>
                  <a:gd name="T16" fmla="*/ 0 w 12"/>
                  <a:gd name="T17" fmla="*/ 10 h 13"/>
                  <a:gd name="T18" fmla="*/ 2 w 12"/>
                  <a:gd name="T19" fmla="*/ 10 h 13"/>
                  <a:gd name="T20" fmla="*/ 2 w 12"/>
                  <a:gd name="T21" fmla="*/ 13 h 13"/>
                  <a:gd name="T22" fmla="*/ 6 w 12"/>
                  <a:gd name="T23" fmla="*/ 13 h 13"/>
                  <a:gd name="T24" fmla="*/ 10 w 12"/>
                  <a:gd name="T25" fmla="*/ 13 h 13"/>
                  <a:gd name="T26" fmla="*/ 10 w 12"/>
                  <a:gd name="T27" fmla="*/ 10 h 13"/>
                  <a:gd name="T28" fmla="*/ 12 w 12"/>
                  <a:gd name="T29" fmla="*/ 6 h 13"/>
                  <a:gd name="T30" fmla="*/ 10 w 12"/>
                  <a:gd name="T31" fmla="*/ 6 h 13"/>
                  <a:gd name="T32" fmla="*/ 10 w 12"/>
                  <a:gd name="T33" fmla="*/ 2 h 13"/>
                  <a:gd name="T34" fmla="*/ 6 w 12"/>
                  <a:gd name="T35" fmla="*/ 2 h 13"/>
                  <a:gd name="T36" fmla="*/ 2 w 12"/>
                  <a:gd name="T37" fmla="*/ 2 h 13"/>
                  <a:gd name="T38" fmla="*/ 2 w 12"/>
                  <a:gd name="T39" fmla="*/ 6 h 13"/>
                  <a:gd name="T40" fmla="*/ 2 w 12"/>
                  <a:gd name="T41" fmla="*/ 10 h 13"/>
                  <a:gd name="T42" fmla="*/ 6 w 12"/>
                  <a:gd name="T43" fmla="*/ 10 h 13"/>
                  <a:gd name="T44" fmla="*/ 10 w 12"/>
                  <a:gd name="T45" fmla="*/ 10 h 13"/>
                  <a:gd name="T46" fmla="*/ 10 w 12"/>
                  <a:gd name="T47" fmla="*/ 6 h 13"/>
                  <a:gd name="T48" fmla="*/ 12 w 12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3">
                    <a:moveTo>
                      <a:pt x="12" y="6"/>
                    </a:moveTo>
                    <a:lnTo>
                      <a:pt x="10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5" name="Freeform 1997">
                <a:extLst>
                  <a:ext uri="{FF2B5EF4-FFF2-40B4-BE49-F238E27FC236}">
                    <a16:creationId xmlns:a16="http://schemas.microsoft.com/office/drawing/2014/main" id="{248619B0-082D-46E7-B62E-A580F4DE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230"/>
                <a:ext cx="3" cy="2"/>
              </a:xfrm>
              <a:custGeom>
                <a:avLst/>
                <a:gdLst>
                  <a:gd name="T0" fmla="*/ 8 w 8"/>
                  <a:gd name="T1" fmla="*/ 4 h 8"/>
                  <a:gd name="T2" fmla="*/ 8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8 h 8"/>
                  <a:gd name="T12" fmla="*/ 4 w 8"/>
                  <a:gd name="T13" fmla="*/ 8 h 8"/>
                  <a:gd name="T14" fmla="*/ 8 w 8"/>
                  <a:gd name="T15" fmla="*/ 8 h 8"/>
                  <a:gd name="T16" fmla="*/ 8 w 8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6" name="Freeform 1998">
                <a:extLst>
                  <a:ext uri="{FF2B5EF4-FFF2-40B4-BE49-F238E27FC236}">
                    <a16:creationId xmlns:a16="http://schemas.microsoft.com/office/drawing/2014/main" id="{15E5F315-C898-4284-B447-4A40E9A7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230"/>
                <a:ext cx="2" cy="2"/>
              </a:xfrm>
              <a:custGeom>
                <a:avLst/>
                <a:gdLst>
                  <a:gd name="T0" fmla="*/ 5 w 5"/>
                  <a:gd name="T1" fmla="*/ 4 h 8"/>
                  <a:gd name="T2" fmla="*/ 5 w 5"/>
                  <a:gd name="T3" fmla="*/ 0 h 8"/>
                  <a:gd name="T4" fmla="*/ 0 w 5"/>
                  <a:gd name="T5" fmla="*/ 0 h 8"/>
                  <a:gd name="T6" fmla="*/ 0 w 5"/>
                  <a:gd name="T7" fmla="*/ 4 h 8"/>
                  <a:gd name="T8" fmla="*/ 5 w 5"/>
                  <a:gd name="T9" fmla="*/ 4 h 8"/>
                  <a:gd name="T10" fmla="*/ 5 w 5"/>
                  <a:gd name="T11" fmla="*/ 8 h 8"/>
                  <a:gd name="T12" fmla="*/ 5 w 5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lnTo>
                      <a:pt x="5" y="8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7" name="Freeform 1999">
                <a:extLst>
                  <a:ext uri="{FF2B5EF4-FFF2-40B4-BE49-F238E27FC236}">
                    <a16:creationId xmlns:a16="http://schemas.microsoft.com/office/drawing/2014/main" id="{E659A50C-0B4D-4828-BC1E-D02BA642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59"/>
                <a:ext cx="74" cy="74"/>
              </a:xfrm>
              <a:custGeom>
                <a:avLst/>
                <a:gdLst>
                  <a:gd name="T0" fmla="*/ 145 w 222"/>
                  <a:gd name="T1" fmla="*/ 3 h 222"/>
                  <a:gd name="T2" fmla="*/ 122 w 222"/>
                  <a:gd name="T3" fmla="*/ 0 h 222"/>
                  <a:gd name="T4" fmla="*/ 100 w 222"/>
                  <a:gd name="T5" fmla="*/ 0 h 222"/>
                  <a:gd name="T6" fmla="*/ 80 w 222"/>
                  <a:gd name="T7" fmla="*/ 3 h 222"/>
                  <a:gd name="T8" fmla="*/ 60 w 222"/>
                  <a:gd name="T9" fmla="*/ 9 h 222"/>
                  <a:gd name="T10" fmla="*/ 42 w 222"/>
                  <a:gd name="T11" fmla="*/ 20 h 222"/>
                  <a:gd name="T12" fmla="*/ 26 w 222"/>
                  <a:gd name="T13" fmla="*/ 37 h 222"/>
                  <a:gd name="T14" fmla="*/ 13 w 222"/>
                  <a:gd name="T15" fmla="*/ 53 h 222"/>
                  <a:gd name="T16" fmla="*/ 3 w 222"/>
                  <a:gd name="T17" fmla="*/ 77 h 222"/>
                  <a:gd name="T18" fmla="*/ 0 w 222"/>
                  <a:gd name="T19" fmla="*/ 97 h 222"/>
                  <a:gd name="T20" fmla="*/ 0 w 222"/>
                  <a:gd name="T21" fmla="*/ 120 h 222"/>
                  <a:gd name="T22" fmla="*/ 3 w 222"/>
                  <a:gd name="T23" fmla="*/ 140 h 222"/>
                  <a:gd name="T24" fmla="*/ 9 w 222"/>
                  <a:gd name="T25" fmla="*/ 159 h 222"/>
                  <a:gd name="T26" fmla="*/ 19 w 222"/>
                  <a:gd name="T27" fmla="*/ 180 h 222"/>
                  <a:gd name="T28" fmla="*/ 36 w 222"/>
                  <a:gd name="T29" fmla="*/ 196 h 222"/>
                  <a:gd name="T30" fmla="*/ 53 w 222"/>
                  <a:gd name="T31" fmla="*/ 207 h 222"/>
                  <a:gd name="T32" fmla="*/ 76 w 222"/>
                  <a:gd name="T33" fmla="*/ 216 h 222"/>
                  <a:gd name="T34" fmla="*/ 95 w 222"/>
                  <a:gd name="T35" fmla="*/ 222 h 222"/>
                  <a:gd name="T36" fmla="*/ 119 w 222"/>
                  <a:gd name="T37" fmla="*/ 222 h 222"/>
                  <a:gd name="T38" fmla="*/ 139 w 222"/>
                  <a:gd name="T39" fmla="*/ 219 h 222"/>
                  <a:gd name="T40" fmla="*/ 159 w 222"/>
                  <a:gd name="T41" fmla="*/ 209 h 222"/>
                  <a:gd name="T42" fmla="*/ 179 w 222"/>
                  <a:gd name="T43" fmla="*/ 199 h 222"/>
                  <a:gd name="T44" fmla="*/ 196 w 222"/>
                  <a:gd name="T45" fmla="*/ 183 h 222"/>
                  <a:gd name="T46" fmla="*/ 205 w 222"/>
                  <a:gd name="T47" fmla="*/ 167 h 222"/>
                  <a:gd name="T48" fmla="*/ 215 w 222"/>
                  <a:gd name="T49" fmla="*/ 146 h 222"/>
                  <a:gd name="T50" fmla="*/ 222 w 222"/>
                  <a:gd name="T51" fmla="*/ 122 h 222"/>
                  <a:gd name="T52" fmla="*/ 222 w 222"/>
                  <a:gd name="T53" fmla="*/ 100 h 222"/>
                  <a:gd name="T54" fmla="*/ 219 w 222"/>
                  <a:gd name="T55" fmla="*/ 80 h 222"/>
                  <a:gd name="T56" fmla="*/ 209 w 222"/>
                  <a:gd name="T57" fmla="*/ 60 h 222"/>
                  <a:gd name="T58" fmla="*/ 199 w 222"/>
                  <a:gd name="T59" fmla="*/ 43 h 222"/>
                  <a:gd name="T60" fmla="*/ 182 w 222"/>
                  <a:gd name="T61" fmla="*/ 26 h 222"/>
                  <a:gd name="T62" fmla="*/ 166 w 222"/>
                  <a:gd name="T63" fmla="*/ 13 h 222"/>
                  <a:gd name="T64" fmla="*/ 145 w 222"/>
                  <a:gd name="T65" fmla="*/ 3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222">
                    <a:moveTo>
                      <a:pt x="145" y="3"/>
                    </a:moveTo>
                    <a:lnTo>
                      <a:pt x="122" y="0"/>
                    </a:lnTo>
                    <a:lnTo>
                      <a:pt x="100" y="0"/>
                    </a:lnTo>
                    <a:lnTo>
                      <a:pt x="80" y="3"/>
                    </a:lnTo>
                    <a:lnTo>
                      <a:pt x="60" y="9"/>
                    </a:lnTo>
                    <a:lnTo>
                      <a:pt x="42" y="20"/>
                    </a:lnTo>
                    <a:lnTo>
                      <a:pt x="26" y="37"/>
                    </a:lnTo>
                    <a:lnTo>
                      <a:pt x="13" y="53"/>
                    </a:lnTo>
                    <a:lnTo>
                      <a:pt x="3" y="77"/>
                    </a:lnTo>
                    <a:lnTo>
                      <a:pt x="0" y="97"/>
                    </a:lnTo>
                    <a:lnTo>
                      <a:pt x="0" y="120"/>
                    </a:lnTo>
                    <a:lnTo>
                      <a:pt x="3" y="140"/>
                    </a:lnTo>
                    <a:lnTo>
                      <a:pt x="9" y="159"/>
                    </a:lnTo>
                    <a:lnTo>
                      <a:pt x="19" y="180"/>
                    </a:lnTo>
                    <a:lnTo>
                      <a:pt x="36" y="196"/>
                    </a:lnTo>
                    <a:lnTo>
                      <a:pt x="53" y="207"/>
                    </a:lnTo>
                    <a:lnTo>
                      <a:pt x="76" y="216"/>
                    </a:lnTo>
                    <a:lnTo>
                      <a:pt x="95" y="222"/>
                    </a:lnTo>
                    <a:lnTo>
                      <a:pt x="119" y="222"/>
                    </a:lnTo>
                    <a:lnTo>
                      <a:pt x="139" y="219"/>
                    </a:lnTo>
                    <a:lnTo>
                      <a:pt x="159" y="209"/>
                    </a:lnTo>
                    <a:lnTo>
                      <a:pt x="179" y="199"/>
                    </a:lnTo>
                    <a:lnTo>
                      <a:pt x="196" y="183"/>
                    </a:lnTo>
                    <a:lnTo>
                      <a:pt x="205" y="167"/>
                    </a:lnTo>
                    <a:lnTo>
                      <a:pt x="215" y="146"/>
                    </a:lnTo>
                    <a:lnTo>
                      <a:pt x="222" y="122"/>
                    </a:lnTo>
                    <a:lnTo>
                      <a:pt x="222" y="100"/>
                    </a:lnTo>
                    <a:lnTo>
                      <a:pt x="219" y="80"/>
                    </a:lnTo>
                    <a:lnTo>
                      <a:pt x="209" y="60"/>
                    </a:lnTo>
                    <a:lnTo>
                      <a:pt x="199" y="43"/>
                    </a:lnTo>
                    <a:lnTo>
                      <a:pt x="182" y="26"/>
                    </a:lnTo>
                    <a:lnTo>
                      <a:pt x="166" y="13"/>
                    </a:lnTo>
                    <a:lnTo>
                      <a:pt x="145" y="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8" name="Freeform 2000">
                <a:extLst>
                  <a:ext uri="{FF2B5EF4-FFF2-40B4-BE49-F238E27FC236}">
                    <a16:creationId xmlns:a16="http://schemas.microsoft.com/office/drawing/2014/main" id="{275B37B7-BF5F-4476-BC25-6DE7F8CE3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70"/>
                <a:ext cx="64" cy="59"/>
              </a:xfrm>
              <a:custGeom>
                <a:avLst/>
                <a:gdLst>
                  <a:gd name="T0" fmla="*/ 193 w 193"/>
                  <a:gd name="T1" fmla="*/ 107 h 177"/>
                  <a:gd name="T2" fmla="*/ 193 w 193"/>
                  <a:gd name="T3" fmla="*/ 84 h 177"/>
                  <a:gd name="T4" fmla="*/ 186 w 193"/>
                  <a:gd name="T5" fmla="*/ 65 h 177"/>
                  <a:gd name="T6" fmla="*/ 175 w 193"/>
                  <a:gd name="T7" fmla="*/ 48 h 177"/>
                  <a:gd name="T8" fmla="*/ 163 w 193"/>
                  <a:gd name="T9" fmla="*/ 31 h 177"/>
                  <a:gd name="T10" fmla="*/ 150 w 193"/>
                  <a:gd name="T11" fmla="*/ 20 h 177"/>
                  <a:gd name="T12" fmla="*/ 130 w 193"/>
                  <a:gd name="T13" fmla="*/ 10 h 177"/>
                  <a:gd name="T14" fmla="*/ 110 w 193"/>
                  <a:gd name="T15" fmla="*/ 4 h 177"/>
                  <a:gd name="T16" fmla="*/ 90 w 193"/>
                  <a:gd name="T17" fmla="*/ 0 h 177"/>
                  <a:gd name="T18" fmla="*/ 70 w 193"/>
                  <a:gd name="T19" fmla="*/ 4 h 177"/>
                  <a:gd name="T20" fmla="*/ 50 w 193"/>
                  <a:gd name="T21" fmla="*/ 10 h 177"/>
                  <a:gd name="T22" fmla="*/ 33 w 193"/>
                  <a:gd name="T23" fmla="*/ 20 h 177"/>
                  <a:gd name="T24" fmla="*/ 17 w 193"/>
                  <a:gd name="T25" fmla="*/ 31 h 177"/>
                  <a:gd name="T26" fmla="*/ 3 w 193"/>
                  <a:gd name="T27" fmla="*/ 48 h 177"/>
                  <a:gd name="T28" fmla="*/ 0 w 193"/>
                  <a:gd name="T29" fmla="*/ 55 h 177"/>
                  <a:gd name="T30" fmla="*/ 0 w 193"/>
                  <a:gd name="T31" fmla="*/ 57 h 177"/>
                  <a:gd name="T32" fmla="*/ 0 w 193"/>
                  <a:gd name="T33" fmla="*/ 61 h 177"/>
                  <a:gd name="T34" fmla="*/ 6 w 193"/>
                  <a:gd name="T35" fmla="*/ 48 h 177"/>
                  <a:gd name="T36" fmla="*/ 20 w 193"/>
                  <a:gd name="T37" fmla="*/ 34 h 177"/>
                  <a:gd name="T38" fmla="*/ 33 w 193"/>
                  <a:gd name="T39" fmla="*/ 20 h 177"/>
                  <a:gd name="T40" fmla="*/ 50 w 193"/>
                  <a:gd name="T41" fmla="*/ 10 h 177"/>
                  <a:gd name="T42" fmla="*/ 70 w 193"/>
                  <a:gd name="T43" fmla="*/ 8 h 177"/>
                  <a:gd name="T44" fmla="*/ 90 w 193"/>
                  <a:gd name="T45" fmla="*/ 4 h 177"/>
                  <a:gd name="T46" fmla="*/ 110 w 193"/>
                  <a:gd name="T47" fmla="*/ 8 h 177"/>
                  <a:gd name="T48" fmla="*/ 130 w 193"/>
                  <a:gd name="T49" fmla="*/ 10 h 177"/>
                  <a:gd name="T50" fmla="*/ 146 w 193"/>
                  <a:gd name="T51" fmla="*/ 20 h 177"/>
                  <a:gd name="T52" fmla="*/ 163 w 193"/>
                  <a:gd name="T53" fmla="*/ 34 h 177"/>
                  <a:gd name="T54" fmla="*/ 173 w 193"/>
                  <a:gd name="T55" fmla="*/ 48 h 177"/>
                  <a:gd name="T56" fmla="*/ 182 w 193"/>
                  <a:gd name="T57" fmla="*/ 67 h 177"/>
                  <a:gd name="T58" fmla="*/ 190 w 193"/>
                  <a:gd name="T59" fmla="*/ 84 h 177"/>
                  <a:gd name="T60" fmla="*/ 193 w 193"/>
                  <a:gd name="T61" fmla="*/ 107 h 177"/>
                  <a:gd name="T62" fmla="*/ 193 w 193"/>
                  <a:gd name="T63" fmla="*/ 127 h 177"/>
                  <a:gd name="T64" fmla="*/ 186 w 193"/>
                  <a:gd name="T65" fmla="*/ 147 h 177"/>
                  <a:gd name="T66" fmla="*/ 175 w 193"/>
                  <a:gd name="T67" fmla="*/ 164 h 177"/>
                  <a:gd name="T68" fmla="*/ 166 w 193"/>
                  <a:gd name="T69" fmla="*/ 174 h 177"/>
                  <a:gd name="T70" fmla="*/ 166 w 193"/>
                  <a:gd name="T71" fmla="*/ 177 h 177"/>
                  <a:gd name="T72" fmla="*/ 163 w 193"/>
                  <a:gd name="T73" fmla="*/ 177 h 177"/>
                  <a:gd name="T74" fmla="*/ 159 w 193"/>
                  <a:gd name="T75" fmla="*/ 177 h 177"/>
                  <a:gd name="T76" fmla="*/ 163 w 193"/>
                  <a:gd name="T77" fmla="*/ 177 h 177"/>
                  <a:gd name="T78" fmla="*/ 173 w 193"/>
                  <a:gd name="T79" fmla="*/ 164 h 177"/>
                  <a:gd name="T80" fmla="*/ 182 w 193"/>
                  <a:gd name="T81" fmla="*/ 144 h 177"/>
                  <a:gd name="T82" fmla="*/ 190 w 193"/>
                  <a:gd name="T83" fmla="*/ 127 h 177"/>
                  <a:gd name="T84" fmla="*/ 193 w 193"/>
                  <a:gd name="T85" fmla="*/ 10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177">
                    <a:moveTo>
                      <a:pt x="193" y="107"/>
                    </a:moveTo>
                    <a:lnTo>
                      <a:pt x="193" y="84"/>
                    </a:lnTo>
                    <a:lnTo>
                      <a:pt x="186" y="65"/>
                    </a:lnTo>
                    <a:lnTo>
                      <a:pt x="175" y="48"/>
                    </a:lnTo>
                    <a:lnTo>
                      <a:pt x="163" y="31"/>
                    </a:lnTo>
                    <a:lnTo>
                      <a:pt x="150" y="20"/>
                    </a:lnTo>
                    <a:lnTo>
                      <a:pt x="130" y="10"/>
                    </a:lnTo>
                    <a:lnTo>
                      <a:pt x="110" y="4"/>
                    </a:lnTo>
                    <a:lnTo>
                      <a:pt x="90" y="0"/>
                    </a:lnTo>
                    <a:lnTo>
                      <a:pt x="70" y="4"/>
                    </a:lnTo>
                    <a:lnTo>
                      <a:pt x="50" y="10"/>
                    </a:lnTo>
                    <a:lnTo>
                      <a:pt x="33" y="20"/>
                    </a:lnTo>
                    <a:lnTo>
                      <a:pt x="17" y="31"/>
                    </a:lnTo>
                    <a:lnTo>
                      <a:pt x="3" y="4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6" y="48"/>
                    </a:lnTo>
                    <a:lnTo>
                      <a:pt x="20" y="34"/>
                    </a:lnTo>
                    <a:lnTo>
                      <a:pt x="33" y="20"/>
                    </a:lnTo>
                    <a:lnTo>
                      <a:pt x="50" y="10"/>
                    </a:lnTo>
                    <a:lnTo>
                      <a:pt x="70" y="8"/>
                    </a:lnTo>
                    <a:lnTo>
                      <a:pt x="90" y="4"/>
                    </a:lnTo>
                    <a:lnTo>
                      <a:pt x="110" y="8"/>
                    </a:lnTo>
                    <a:lnTo>
                      <a:pt x="130" y="10"/>
                    </a:lnTo>
                    <a:lnTo>
                      <a:pt x="146" y="20"/>
                    </a:lnTo>
                    <a:lnTo>
                      <a:pt x="163" y="34"/>
                    </a:lnTo>
                    <a:lnTo>
                      <a:pt x="173" y="48"/>
                    </a:lnTo>
                    <a:lnTo>
                      <a:pt x="182" y="67"/>
                    </a:lnTo>
                    <a:lnTo>
                      <a:pt x="190" y="84"/>
                    </a:lnTo>
                    <a:lnTo>
                      <a:pt x="193" y="107"/>
                    </a:lnTo>
                    <a:lnTo>
                      <a:pt x="193" y="127"/>
                    </a:lnTo>
                    <a:lnTo>
                      <a:pt x="186" y="147"/>
                    </a:lnTo>
                    <a:lnTo>
                      <a:pt x="175" y="164"/>
                    </a:lnTo>
                    <a:lnTo>
                      <a:pt x="166" y="174"/>
                    </a:lnTo>
                    <a:lnTo>
                      <a:pt x="166" y="177"/>
                    </a:lnTo>
                    <a:lnTo>
                      <a:pt x="163" y="177"/>
                    </a:lnTo>
                    <a:lnTo>
                      <a:pt x="159" y="177"/>
                    </a:lnTo>
                    <a:lnTo>
                      <a:pt x="163" y="177"/>
                    </a:lnTo>
                    <a:lnTo>
                      <a:pt x="173" y="164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3" y="107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29" name="Freeform 2001">
                <a:extLst>
                  <a:ext uri="{FF2B5EF4-FFF2-40B4-BE49-F238E27FC236}">
                    <a16:creationId xmlns:a16="http://schemas.microsoft.com/office/drawing/2014/main" id="{C89DA6C5-333D-4D7A-A691-9FADB4BA0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71"/>
                <a:ext cx="64" cy="59"/>
              </a:xfrm>
              <a:custGeom>
                <a:avLst/>
                <a:gdLst>
                  <a:gd name="T0" fmla="*/ 193 w 193"/>
                  <a:gd name="T1" fmla="*/ 102 h 175"/>
                  <a:gd name="T2" fmla="*/ 190 w 193"/>
                  <a:gd name="T3" fmla="*/ 79 h 175"/>
                  <a:gd name="T4" fmla="*/ 182 w 193"/>
                  <a:gd name="T5" fmla="*/ 62 h 175"/>
                  <a:gd name="T6" fmla="*/ 173 w 193"/>
                  <a:gd name="T7" fmla="*/ 43 h 175"/>
                  <a:gd name="T8" fmla="*/ 163 w 193"/>
                  <a:gd name="T9" fmla="*/ 29 h 175"/>
                  <a:gd name="T10" fmla="*/ 146 w 193"/>
                  <a:gd name="T11" fmla="*/ 16 h 175"/>
                  <a:gd name="T12" fmla="*/ 130 w 193"/>
                  <a:gd name="T13" fmla="*/ 5 h 175"/>
                  <a:gd name="T14" fmla="*/ 110 w 193"/>
                  <a:gd name="T15" fmla="*/ 3 h 175"/>
                  <a:gd name="T16" fmla="*/ 90 w 193"/>
                  <a:gd name="T17" fmla="*/ 0 h 175"/>
                  <a:gd name="T18" fmla="*/ 70 w 193"/>
                  <a:gd name="T19" fmla="*/ 3 h 175"/>
                  <a:gd name="T20" fmla="*/ 50 w 193"/>
                  <a:gd name="T21" fmla="*/ 5 h 175"/>
                  <a:gd name="T22" fmla="*/ 33 w 193"/>
                  <a:gd name="T23" fmla="*/ 16 h 175"/>
                  <a:gd name="T24" fmla="*/ 20 w 193"/>
                  <a:gd name="T25" fmla="*/ 29 h 175"/>
                  <a:gd name="T26" fmla="*/ 6 w 193"/>
                  <a:gd name="T27" fmla="*/ 43 h 175"/>
                  <a:gd name="T28" fmla="*/ 0 w 193"/>
                  <a:gd name="T29" fmla="*/ 56 h 175"/>
                  <a:gd name="T30" fmla="*/ 0 w 193"/>
                  <a:gd name="T31" fmla="*/ 60 h 175"/>
                  <a:gd name="T32" fmla="*/ 0 w 193"/>
                  <a:gd name="T33" fmla="*/ 62 h 175"/>
                  <a:gd name="T34" fmla="*/ 6 w 193"/>
                  <a:gd name="T35" fmla="*/ 45 h 175"/>
                  <a:gd name="T36" fmla="*/ 20 w 193"/>
                  <a:gd name="T37" fmla="*/ 29 h 175"/>
                  <a:gd name="T38" fmla="*/ 33 w 193"/>
                  <a:gd name="T39" fmla="*/ 20 h 175"/>
                  <a:gd name="T40" fmla="*/ 53 w 193"/>
                  <a:gd name="T41" fmla="*/ 10 h 175"/>
                  <a:gd name="T42" fmla="*/ 70 w 193"/>
                  <a:gd name="T43" fmla="*/ 3 h 175"/>
                  <a:gd name="T44" fmla="*/ 90 w 193"/>
                  <a:gd name="T45" fmla="*/ 3 h 175"/>
                  <a:gd name="T46" fmla="*/ 110 w 193"/>
                  <a:gd name="T47" fmla="*/ 3 h 175"/>
                  <a:gd name="T48" fmla="*/ 130 w 193"/>
                  <a:gd name="T49" fmla="*/ 10 h 175"/>
                  <a:gd name="T50" fmla="*/ 146 w 193"/>
                  <a:gd name="T51" fmla="*/ 20 h 175"/>
                  <a:gd name="T52" fmla="*/ 159 w 193"/>
                  <a:gd name="T53" fmla="*/ 29 h 175"/>
                  <a:gd name="T54" fmla="*/ 173 w 193"/>
                  <a:gd name="T55" fmla="*/ 45 h 175"/>
                  <a:gd name="T56" fmla="*/ 182 w 193"/>
                  <a:gd name="T57" fmla="*/ 62 h 175"/>
                  <a:gd name="T58" fmla="*/ 186 w 193"/>
                  <a:gd name="T59" fmla="*/ 79 h 175"/>
                  <a:gd name="T60" fmla="*/ 190 w 193"/>
                  <a:gd name="T61" fmla="*/ 102 h 175"/>
                  <a:gd name="T62" fmla="*/ 193 w 193"/>
                  <a:gd name="T63" fmla="*/ 102 h 175"/>
                  <a:gd name="T64" fmla="*/ 190 w 193"/>
                  <a:gd name="T65" fmla="*/ 122 h 175"/>
                  <a:gd name="T66" fmla="*/ 182 w 193"/>
                  <a:gd name="T67" fmla="*/ 139 h 175"/>
                  <a:gd name="T68" fmla="*/ 173 w 193"/>
                  <a:gd name="T69" fmla="*/ 159 h 175"/>
                  <a:gd name="T70" fmla="*/ 163 w 193"/>
                  <a:gd name="T71" fmla="*/ 172 h 175"/>
                  <a:gd name="T72" fmla="*/ 159 w 193"/>
                  <a:gd name="T73" fmla="*/ 172 h 175"/>
                  <a:gd name="T74" fmla="*/ 159 w 193"/>
                  <a:gd name="T75" fmla="*/ 175 h 175"/>
                  <a:gd name="T76" fmla="*/ 156 w 193"/>
                  <a:gd name="T77" fmla="*/ 175 h 175"/>
                  <a:gd name="T78" fmla="*/ 153 w 193"/>
                  <a:gd name="T79" fmla="*/ 175 h 175"/>
                  <a:gd name="T80" fmla="*/ 159 w 193"/>
                  <a:gd name="T81" fmla="*/ 172 h 175"/>
                  <a:gd name="T82" fmla="*/ 173 w 193"/>
                  <a:gd name="T83" fmla="*/ 155 h 175"/>
                  <a:gd name="T84" fmla="*/ 182 w 193"/>
                  <a:gd name="T85" fmla="*/ 139 h 175"/>
                  <a:gd name="T86" fmla="*/ 186 w 193"/>
                  <a:gd name="T87" fmla="*/ 122 h 175"/>
                  <a:gd name="T88" fmla="*/ 190 w 193"/>
                  <a:gd name="T89" fmla="*/ 102 h 175"/>
                  <a:gd name="T90" fmla="*/ 193 w 193"/>
                  <a:gd name="T91" fmla="*/ 10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3" h="175">
                    <a:moveTo>
                      <a:pt x="193" y="102"/>
                    </a:moveTo>
                    <a:lnTo>
                      <a:pt x="190" y="79"/>
                    </a:lnTo>
                    <a:lnTo>
                      <a:pt x="182" y="62"/>
                    </a:lnTo>
                    <a:lnTo>
                      <a:pt x="173" y="43"/>
                    </a:lnTo>
                    <a:lnTo>
                      <a:pt x="163" y="29"/>
                    </a:lnTo>
                    <a:lnTo>
                      <a:pt x="146" y="16"/>
                    </a:lnTo>
                    <a:lnTo>
                      <a:pt x="130" y="5"/>
                    </a:lnTo>
                    <a:lnTo>
                      <a:pt x="110" y="3"/>
                    </a:lnTo>
                    <a:lnTo>
                      <a:pt x="90" y="0"/>
                    </a:lnTo>
                    <a:lnTo>
                      <a:pt x="70" y="3"/>
                    </a:lnTo>
                    <a:lnTo>
                      <a:pt x="50" y="5"/>
                    </a:lnTo>
                    <a:lnTo>
                      <a:pt x="33" y="16"/>
                    </a:lnTo>
                    <a:lnTo>
                      <a:pt x="20" y="29"/>
                    </a:lnTo>
                    <a:lnTo>
                      <a:pt x="6" y="43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6" y="45"/>
                    </a:lnTo>
                    <a:lnTo>
                      <a:pt x="20" y="29"/>
                    </a:lnTo>
                    <a:lnTo>
                      <a:pt x="33" y="20"/>
                    </a:lnTo>
                    <a:lnTo>
                      <a:pt x="53" y="10"/>
                    </a:lnTo>
                    <a:lnTo>
                      <a:pt x="70" y="3"/>
                    </a:lnTo>
                    <a:lnTo>
                      <a:pt x="90" y="3"/>
                    </a:lnTo>
                    <a:lnTo>
                      <a:pt x="110" y="3"/>
                    </a:lnTo>
                    <a:lnTo>
                      <a:pt x="130" y="10"/>
                    </a:lnTo>
                    <a:lnTo>
                      <a:pt x="146" y="20"/>
                    </a:lnTo>
                    <a:lnTo>
                      <a:pt x="159" y="29"/>
                    </a:lnTo>
                    <a:lnTo>
                      <a:pt x="173" y="45"/>
                    </a:lnTo>
                    <a:lnTo>
                      <a:pt x="182" y="62"/>
                    </a:lnTo>
                    <a:lnTo>
                      <a:pt x="186" y="79"/>
                    </a:lnTo>
                    <a:lnTo>
                      <a:pt x="190" y="102"/>
                    </a:lnTo>
                    <a:lnTo>
                      <a:pt x="193" y="102"/>
                    </a:lnTo>
                    <a:lnTo>
                      <a:pt x="190" y="122"/>
                    </a:lnTo>
                    <a:lnTo>
                      <a:pt x="182" y="139"/>
                    </a:lnTo>
                    <a:lnTo>
                      <a:pt x="173" y="159"/>
                    </a:lnTo>
                    <a:lnTo>
                      <a:pt x="163" y="172"/>
                    </a:lnTo>
                    <a:lnTo>
                      <a:pt x="159" y="172"/>
                    </a:lnTo>
                    <a:lnTo>
                      <a:pt x="159" y="175"/>
                    </a:lnTo>
                    <a:lnTo>
                      <a:pt x="156" y="175"/>
                    </a:lnTo>
                    <a:lnTo>
                      <a:pt x="153" y="175"/>
                    </a:lnTo>
                    <a:lnTo>
                      <a:pt x="159" y="172"/>
                    </a:lnTo>
                    <a:lnTo>
                      <a:pt x="173" y="155"/>
                    </a:lnTo>
                    <a:lnTo>
                      <a:pt x="182" y="139"/>
                    </a:lnTo>
                    <a:lnTo>
                      <a:pt x="186" y="122"/>
                    </a:lnTo>
                    <a:lnTo>
                      <a:pt x="190" y="102"/>
                    </a:lnTo>
                    <a:lnTo>
                      <a:pt x="193" y="10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0" name="Freeform 2002">
                <a:extLst>
                  <a:ext uri="{FF2B5EF4-FFF2-40B4-BE49-F238E27FC236}">
                    <a16:creationId xmlns:a16="http://schemas.microsoft.com/office/drawing/2014/main" id="{4DC5BBC1-88CE-45F4-8B6F-FED9E0FE4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572"/>
                <a:ext cx="65" cy="59"/>
              </a:xfrm>
              <a:custGeom>
                <a:avLst/>
                <a:gdLst>
                  <a:gd name="T0" fmla="*/ 194 w 194"/>
                  <a:gd name="T1" fmla="*/ 99 h 176"/>
                  <a:gd name="T2" fmla="*/ 190 w 194"/>
                  <a:gd name="T3" fmla="*/ 77 h 176"/>
                  <a:gd name="T4" fmla="*/ 186 w 194"/>
                  <a:gd name="T5" fmla="*/ 60 h 176"/>
                  <a:gd name="T6" fmla="*/ 177 w 194"/>
                  <a:gd name="T7" fmla="*/ 42 h 176"/>
                  <a:gd name="T8" fmla="*/ 163 w 194"/>
                  <a:gd name="T9" fmla="*/ 26 h 176"/>
                  <a:gd name="T10" fmla="*/ 150 w 194"/>
                  <a:gd name="T11" fmla="*/ 17 h 176"/>
                  <a:gd name="T12" fmla="*/ 133 w 194"/>
                  <a:gd name="T13" fmla="*/ 7 h 176"/>
                  <a:gd name="T14" fmla="*/ 114 w 194"/>
                  <a:gd name="T15" fmla="*/ 0 h 176"/>
                  <a:gd name="T16" fmla="*/ 94 w 194"/>
                  <a:gd name="T17" fmla="*/ 0 h 176"/>
                  <a:gd name="T18" fmla="*/ 74 w 194"/>
                  <a:gd name="T19" fmla="*/ 0 h 176"/>
                  <a:gd name="T20" fmla="*/ 57 w 194"/>
                  <a:gd name="T21" fmla="*/ 7 h 176"/>
                  <a:gd name="T22" fmla="*/ 37 w 194"/>
                  <a:gd name="T23" fmla="*/ 17 h 176"/>
                  <a:gd name="T24" fmla="*/ 24 w 194"/>
                  <a:gd name="T25" fmla="*/ 26 h 176"/>
                  <a:gd name="T26" fmla="*/ 10 w 194"/>
                  <a:gd name="T27" fmla="*/ 42 h 176"/>
                  <a:gd name="T28" fmla="*/ 4 w 194"/>
                  <a:gd name="T29" fmla="*/ 60 h 176"/>
                  <a:gd name="T30" fmla="*/ 4 w 194"/>
                  <a:gd name="T31" fmla="*/ 63 h 176"/>
                  <a:gd name="T32" fmla="*/ 0 w 194"/>
                  <a:gd name="T33" fmla="*/ 66 h 176"/>
                  <a:gd name="T34" fmla="*/ 0 w 194"/>
                  <a:gd name="T35" fmla="*/ 70 h 176"/>
                  <a:gd name="T36" fmla="*/ 4 w 194"/>
                  <a:gd name="T37" fmla="*/ 60 h 176"/>
                  <a:gd name="T38" fmla="*/ 14 w 194"/>
                  <a:gd name="T39" fmla="*/ 42 h 176"/>
                  <a:gd name="T40" fmla="*/ 24 w 194"/>
                  <a:gd name="T41" fmla="*/ 30 h 176"/>
                  <a:gd name="T42" fmla="*/ 40 w 194"/>
                  <a:gd name="T43" fmla="*/ 17 h 176"/>
                  <a:gd name="T44" fmla="*/ 57 w 194"/>
                  <a:gd name="T45" fmla="*/ 9 h 176"/>
                  <a:gd name="T46" fmla="*/ 74 w 194"/>
                  <a:gd name="T47" fmla="*/ 3 h 176"/>
                  <a:gd name="T48" fmla="*/ 94 w 194"/>
                  <a:gd name="T49" fmla="*/ 0 h 176"/>
                  <a:gd name="T50" fmla="*/ 114 w 194"/>
                  <a:gd name="T51" fmla="*/ 3 h 176"/>
                  <a:gd name="T52" fmla="*/ 133 w 194"/>
                  <a:gd name="T53" fmla="*/ 9 h 176"/>
                  <a:gd name="T54" fmla="*/ 150 w 194"/>
                  <a:gd name="T55" fmla="*/ 17 h 176"/>
                  <a:gd name="T56" fmla="*/ 163 w 194"/>
                  <a:gd name="T57" fmla="*/ 30 h 176"/>
                  <a:gd name="T58" fmla="*/ 173 w 194"/>
                  <a:gd name="T59" fmla="*/ 42 h 176"/>
                  <a:gd name="T60" fmla="*/ 184 w 194"/>
                  <a:gd name="T61" fmla="*/ 60 h 176"/>
                  <a:gd name="T62" fmla="*/ 190 w 194"/>
                  <a:gd name="T63" fmla="*/ 80 h 176"/>
                  <a:gd name="T64" fmla="*/ 190 w 194"/>
                  <a:gd name="T65" fmla="*/ 99 h 176"/>
                  <a:gd name="T66" fmla="*/ 194 w 194"/>
                  <a:gd name="T67" fmla="*/ 99 h 176"/>
                  <a:gd name="T68" fmla="*/ 190 w 194"/>
                  <a:gd name="T69" fmla="*/ 119 h 176"/>
                  <a:gd name="T70" fmla="*/ 186 w 194"/>
                  <a:gd name="T71" fmla="*/ 136 h 176"/>
                  <a:gd name="T72" fmla="*/ 177 w 194"/>
                  <a:gd name="T73" fmla="*/ 152 h 176"/>
                  <a:gd name="T74" fmla="*/ 163 w 194"/>
                  <a:gd name="T75" fmla="*/ 169 h 176"/>
                  <a:gd name="T76" fmla="*/ 156 w 194"/>
                  <a:gd name="T77" fmla="*/ 173 h 176"/>
                  <a:gd name="T78" fmla="*/ 156 w 194"/>
                  <a:gd name="T79" fmla="*/ 176 h 176"/>
                  <a:gd name="T80" fmla="*/ 154 w 194"/>
                  <a:gd name="T81" fmla="*/ 176 h 176"/>
                  <a:gd name="T82" fmla="*/ 150 w 194"/>
                  <a:gd name="T83" fmla="*/ 176 h 176"/>
                  <a:gd name="T84" fmla="*/ 163 w 194"/>
                  <a:gd name="T85" fmla="*/ 167 h 176"/>
                  <a:gd name="T86" fmla="*/ 173 w 194"/>
                  <a:gd name="T87" fmla="*/ 152 h 176"/>
                  <a:gd name="T88" fmla="*/ 184 w 194"/>
                  <a:gd name="T89" fmla="*/ 136 h 176"/>
                  <a:gd name="T90" fmla="*/ 190 w 194"/>
                  <a:gd name="T91" fmla="*/ 116 h 176"/>
                  <a:gd name="T92" fmla="*/ 190 w 194"/>
                  <a:gd name="T93" fmla="*/ 99 h 176"/>
                  <a:gd name="T94" fmla="*/ 194 w 194"/>
                  <a:gd name="T95" fmla="*/ 9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4" h="176">
                    <a:moveTo>
                      <a:pt x="194" y="99"/>
                    </a:moveTo>
                    <a:lnTo>
                      <a:pt x="190" y="77"/>
                    </a:lnTo>
                    <a:lnTo>
                      <a:pt x="186" y="60"/>
                    </a:lnTo>
                    <a:lnTo>
                      <a:pt x="177" y="42"/>
                    </a:lnTo>
                    <a:lnTo>
                      <a:pt x="163" y="26"/>
                    </a:lnTo>
                    <a:lnTo>
                      <a:pt x="150" y="17"/>
                    </a:lnTo>
                    <a:lnTo>
                      <a:pt x="133" y="7"/>
                    </a:lnTo>
                    <a:lnTo>
                      <a:pt x="114" y="0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7" y="7"/>
                    </a:lnTo>
                    <a:lnTo>
                      <a:pt x="37" y="17"/>
                    </a:lnTo>
                    <a:lnTo>
                      <a:pt x="24" y="26"/>
                    </a:lnTo>
                    <a:lnTo>
                      <a:pt x="10" y="42"/>
                    </a:lnTo>
                    <a:lnTo>
                      <a:pt x="4" y="60"/>
                    </a:lnTo>
                    <a:lnTo>
                      <a:pt x="4" y="63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4" y="60"/>
                    </a:lnTo>
                    <a:lnTo>
                      <a:pt x="14" y="42"/>
                    </a:lnTo>
                    <a:lnTo>
                      <a:pt x="24" y="30"/>
                    </a:lnTo>
                    <a:lnTo>
                      <a:pt x="40" y="17"/>
                    </a:lnTo>
                    <a:lnTo>
                      <a:pt x="57" y="9"/>
                    </a:lnTo>
                    <a:lnTo>
                      <a:pt x="74" y="3"/>
                    </a:lnTo>
                    <a:lnTo>
                      <a:pt x="94" y="0"/>
                    </a:lnTo>
                    <a:lnTo>
                      <a:pt x="114" y="3"/>
                    </a:lnTo>
                    <a:lnTo>
                      <a:pt x="133" y="9"/>
                    </a:lnTo>
                    <a:lnTo>
                      <a:pt x="150" y="17"/>
                    </a:lnTo>
                    <a:lnTo>
                      <a:pt x="163" y="30"/>
                    </a:lnTo>
                    <a:lnTo>
                      <a:pt x="173" y="42"/>
                    </a:lnTo>
                    <a:lnTo>
                      <a:pt x="184" y="60"/>
                    </a:lnTo>
                    <a:lnTo>
                      <a:pt x="190" y="80"/>
                    </a:lnTo>
                    <a:lnTo>
                      <a:pt x="190" y="99"/>
                    </a:lnTo>
                    <a:lnTo>
                      <a:pt x="194" y="99"/>
                    </a:lnTo>
                    <a:lnTo>
                      <a:pt x="190" y="119"/>
                    </a:lnTo>
                    <a:lnTo>
                      <a:pt x="186" y="136"/>
                    </a:lnTo>
                    <a:lnTo>
                      <a:pt x="177" y="152"/>
                    </a:lnTo>
                    <a:lnTo>
                      <a:pt x="163" y="169"/>
                    </a:lnTo>
                    <a:lnTo>
                      <a:pt x="156" y="173"/>
                    </a:lnTo>
                    <a:lnTo>
                      <a:pt x="156" y="176"/>
                    </a:lnTo>
                    <a:lnTo>
                      <a:pt x="154" y="176"/>
                    </a:lnTo>
                    <a:lnTo>
                      <a:pt x="150" y="176"/>
                    </a:lnTo>
                    <a:lnTo>
                      <a:pt x="163" y="167"/>
                    </a:lnTo>
                    <a:lnTo>
                      <a:pt x="173" y="152"/>
                    </a:lnTo>
                    <a:lnTo>
                      <a:pt x="184" y="136"/>
                    </a:lnTo>
                    <a:lnTo>
                      <a:pt x="190" y="116"/>
                    </a:lnTo>
                    <a:lnTo>
                      <a:pt x="190" y="99"/>
                    </a:lnTo>
                    <a:lnTo>
                      <a:pt x="194" y="99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1" name="Freeform 2003">
                <a:extLst>
                  <a:ext uri="{FF2B5EF4-FFF2-40B4-BE49-F238E27FC236}">
                    <a16:creationId xmlns:a16="http://schemas.microsoft.com/office/drawing/2014/main" id="{1956308B-66EE-44BE-95DA-17FEA560E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572"/>
                <a:ext cx="63" cy="60"/>
              </a:xfrm>
              <a:custGeom>
                <a:avLst/>
                <a:gdLst>
                  <a:gd name="T0" fmla="*/ 189 w 189"/>
                  <a:gd name="T1" fmla="*/ 99 h 179"/>
                  <a:gd name="T2" fmla="*/ 189 w 189"/>
                  <a:gd name="T3" fmla="*/ 80 h 179"/>
                  <a:gd name="T4" fmla="*/ 183 w 189"/>
                  <a:gd name="T5" fmla="*/ 59 h 179"/>
                  <a:gd name="T6" fmla="*/ 173 w 189"/>
                  <a:gd name="T7" fmla="*/ 42 h 179"/>
                  <a:gd name="T8" fmla="*/ 163 w 189"/>
                  <a:gd name="T9" fmla="*/ 30 h 179"/>
                  <a:gd name="T10" fmla="*/ 149 w 189"/>
                  <a:gd name="T11" fmla="*/ 17 h 179"/>
                  <a:gd name="T12" fmla="*/ 133 w 189"/>
                  <a:gd name="T13" fmla="*/ 9 h 179"/>
                  <a:gd name="T14" fmla="*/ 114 w 189"/>
                  <a:gd name="T15" fmla="*/ 2 h 179"/>
                  <a:gd name="T16" fmla="*/ 93 w 189"/>
                  <a:gd name="T17" fmla="*/ 0 h 179"/>
                  <a:gd name="T18" fmla="*/ 74 w 189"/>
                  <a:gd name="T19" fmla="*/ 2 h 179"/>
                  <a:gd name="T20" fmla="*/ 57 w 189"/>
                  <a:gd name="T21" fmla="*/ 9 h 179"/>
                  <a:gd name="T22" fmla="*/ 40 w 189"/>
                  <a:gd name="T23" fmla="*/ 17 h 179"/>
                  <a:gd name="T24" fmla="*/ 23 w 189"/>
                  <a:gd name="T25" fmla="*/ 30 h 179"/>
                  <a:gd name="T26" fmla="*/ 13 w 189"/>
                  <a:gd name="T27" fmla="*/ 42 h 179"/>
                  <a:gd name="T28" fmla="*/ 4 w 189"/>
                  <a:gd name="T29" fmla="*/ 59 h 179"/>
                  <a:gd name="T30" fmla="*/ 0 w 189"/>
                  <a:gd name="T31" fmla="*/ 70 h 179"/>
                  <a:gd name="T32" fmla="*/ 0 w 189"/>
                  <a:gd name="T33" fmla="*/ 72 h 179"/>
                  <a:gd name="T34" fmla="*/ 0 w 189"/>
                  <a:gd name="T35" fmla="*/ 76 h 179"/>
                  <a:gd name="T36" fmla="*/ 7 w 189"/>
                  <a:gd name="T37" fmla="*/ 59 h 179"/>
                  <a:gd name="T38" fmla="*/ 13 w 189"/>
                  <a:gd name="T39" fmla="*/ 47 h 179"/>
                  <a:gd name="T40" fmla="*/ 27 w 189"/>
                  <a:gd name="T41" fmla="*/ 30 h 179"/>
                  <a:gd name="T42" fmla="*/ 40 w 189"/>
                  <a:gd name="T43" fmla="*/ 20 h 179"/>
                  <a:gd name="T44" fmla="*/ 57 w 189"/>
                  <a:gd name="T45" fmla="*/ 9 h 179"/>
                  <a:gd name="T46" fmla="*/ 74 w 189"/>
                  <a:gd name="T47" fmla="*/ 2 h 179"/>
                  <a:gd name="T48" fmla="*/ 93 w 189"/>
                  <a:gd name="T49" fmla="*/ 2 h 179"/>
                  <a:gd name="T50" fmla="*/ 114 w 189"/>
                  <a:gd name="T51" fmla="*/ 2 h 179"/>
                  <a:gd name="T52" fmla="*/ 130 w 189"/>
                  <a:gd name="T53" fmla="*/ 9 h 179"/>
                  <a:gd name="T54" fmla="*/ 146 w 189"/>
                  <a:gd name="T55" fmla="*/ 20 h 179"/>
                  <a:gd name="T56" fmla="*/ 160 w 189"/>
                  <a:gd name="T57" fmla="*/ 30 h 179"/>
                  <a:gd name="T58" fmla="*/ 173 w 189"/>
                  <a:gd name="T59" fmla="*/ 47 h 179"/>
                  <a:gd name="T60" fmla="*/ 183 w 189"/>
                  <a:gd name="T61" fmla="*/ 59 h 179"/>
                  <a:gd name="T62" fmla="*/ 186 w 189"/>
                  <a:gd name="T63" fmla="*/ 80 h 179"/>
                  <a:gd name="T64" fmla="*/ 189 w 189"/>
                  <a:gd name="T65" fmla="*/ 99 h 179"/>
                  <a:gd name="T66" fmla="*/ 189 w 189"/>
                  <a:gd name="T67" fmla="*/ 116 h 179"/>
                  <a:gd name="T68" fmla="*/ 183 w 189"/>
                  <a:gd name="T69" fmla="*/ 136 h 179"/>
                  <a:gd name="T70" fmla="*/ 173 w 189"/>
                  <a:gd name="T71" fmla="*/ 152 h 179"/>
                  <a:gd name="T72" fmla="*/ 163 w 189"/>
                  <a:gd name="T73" fmla="*/ 167 h 179"/>
                  <a:gd name="T74" fmla="*/ 149 w 189"/>
                  <a:gd name="T75" fmla="*/ 176 h 179"/>
                  <a:gd name="T76" fmla="*/ 146 w 189"/>
                  <a:gd name="T77" fmla="*/ 176 h 179"/>
                  <a:gd name="T78" fmla="*/ 146 w 189"/>
                  <a:gd name="T79" fmla="*/ 179 h 179"/>
                  <a:gd name="T80" fmla="*/ 143 w 189"/>
                  <a:gd name="T81" fmla="*/ 179 h 179"/>
                  <a:gd name="T82" fmla="*/ 146 w 189"/>
                  <a:gd name="T83" fmla="*/ 176 h 179"/>
                  <a:gd name="T84" fmla="*/ 160 w 189"/>
                  <a:gd name="T85" fmla="*/ 167 h 179"/>
                  <a:gd name="T86" fmla="*/ 173 w 189"/>
                  <a:gd name="T87" fmla="*/ 152 h 179"/>
                  <a:gd name="T88" fmla="*/ 183 w 189"/>
                  <a:gd name="T89" fmla="*/ 136 h 179"/>
                  <a:gd name="T90" fmla="*/ 186 w 189"/>
                  <a:gd name="T91" fmla="*/ 116 h 179"/>
                  <a:gd name="T92" fmla="*/ 189 w 189"/>
                  <a:gd name="T93" fmla="*/ 9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9" h="179">
                    <a:moveTo>
                      <a:pt x="189" y="99"/>
                    </a:moveTo>
                    <a:lnTo>
                      <a:pt x="189" y="80"/>
                    </a:lnTo>
                    <a:lnTo>
                      <a:pt x="183" y="59"/>
                    </a:lnTo>
                    <a:lnTo>
                      <a:pt x="173" y="42"/>
                    </a:lnTo>
                    <a:lnTo>
                      <a:pt x="163" y="30"/>
                    </a:lnTo>
                    <a:lnTo>
                      <a:pt x="149" y="17"/>
                    </a:lnTo>
                    <a:lnTo>
                      <a:pt x="133" y="9"/>
                    </a:lnTo>
                    <a:lnTo>
                      <a:pt x="114" y="2"/>
                    </a:lnTo>
                    <a:lnTo>
                      <a:pt x="93" y="0"/>
                    </a:lnTo>
                    <a:lnTo>
                      <a:pt x="74" y="2"/>
                    </a:lnTo>
                    <a:lnTo>
                      <a:pt x="57" y="9"/>
                    </a:lnTo>
                    <a:lnTo>
                      <a:pt x="40" y="17"/>
                    </a:lnTo>
                    <a:lnTo>
                      <a:pt x="23" y="30"/>
                    </a:lnTo>
                    <a:lnTo>
                      <a:pt x="13" y="42"/>
                    </a:lnTo>
                    <a:lnTo>
                      <a:pt x="4" y="59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7" y="59"/>
                    </a:lnTo>
                    <a:lnTo>
                      <a:pt x="13" y="47"/>
                    </a:lnTo>
                    <a:lnTo>
                      <a:pt x="27" y="30"/>
                    </a:lnTo>
                    <a:lnTo>
                      <a:pt x="40" y="20"/>
                    </a:lnTo>
                    <a:lnTo>
                      <a:pt x="57" y="9"/>
                    </a:lnTo>
                    <a:lnTo>
                      <a:pt x="74" y="2"/>
                    </a:lnTo>
                    <a:lnTo>
                      <a:pt x="93" y="2"/>
                    </a:lnTo>
                    <a:lnTo>
                      <a:pt x="114" y="2"/>
                    </a:lnTo>
                    <a:lnTo>
                      <a:pt x="130" y="9"/>
                    </a:lnTo>
                    <a:lnTo>
                      <a:pt x="146" y="20"/>
                    </a:lnTo>
                    <a:lnTo>
                      <a:pt x="160" y="30"/>
                    </a:lnTo>
                    <a:lnTo>
                      <a:pt x="173" y="47"/>
                    </a:lnTo>
                    <a:lnTo>
                      <a:pt x="183" y="59"/>
                    </a:lnTo>
                    <a:lnTo>
                      <a:pt x="186" y="80"/>
                    </a:lnTo>
                    <a:lnTo>
                      <a:pt x="189" y="99"/>
                    </a:lnTo>
                    <a:lnTo>
                      <a:pt x="189" y="116"/>
                    </a:lnTo>
                    <a:lnTo>
                      <a:pt x="183" y="136"/>
                    </a:lnTo>
                    <a:lnTo>
                      <a:pt x="173" y="152"/>
                    </a:lnTo>
                    <a:lnTo>
                      <a:pt x="163" y="167"/>
                    </a:lnTo>
                    <a:lnTo>
                      <a:pt x="149" y="176"/>
                    </a:lnTo>
                    <a:lnTo>
                      <a:pt x="146" y="176"/>
                    </a:lnTo>
                    <a:lnTo>
                      <a:pt x="146" y="179"/>
                    </a:lnTo>
                    <a:lnTo>
                      <a:pt x="143" y="179"/>
                    </a:lnTo>
                    <a:lnTo>
                      <a:pt x="146" y="176"/>
                    </a:lnTo>
                    <a:lnTo>
                      <a:pt x="160" y="167"/>
                    </a:lnTo>
                    <a:lnTo>
                      <a:pt x="173" y="152"/>
                    </a:lnTo>
                    <a:lnTo>
                      <a:pt x="183" y="136"/>
                    </a:lnTo>
                    <a:lnTo>
                      <a:pt x="186" y="116"/>
                    </a:lnTo>
                    <a:lnTo>
                      <a:pt x="189" y="99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2" name="Freeform 2004">
                <a:extLst>
                  <a:ext uri="{FF2B5EF4-FFF2-40B4-BE49-F238E27FC236}">
                    <a16:creationId xmlns:a16="http://schemas.microsoft.com/office/drawing/2014/main" id="{757C364E-B87C-4987-B1EC-A9E9D0C4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573"/>
                <a:ext cx="63" cy="59"/>
              </a:xfrm>
              <a:custGeom>
                <a:avLst/>
                <a:gdLst>
                  <a:gd name="T0" fmla="*/ 189 w 189"/>
                  <a:gd name="T1" fmla="*/ 97 h 177"/>
                  <a:gd name="T2" fmla="*/ 186 w 189"/>
                  <a:gd name="T3" fmla="*/ 78 h 177"/>
                  <a:gd name="T4" fmla="*/ 183 w 189"/>
                  <a:gd name="T5" fmla="*/ 57 h 177"/>
                  <a:gd name="T6" fmla="*/ 173 w 189"/>
                  <a:gd name="T7" fmla="*/ 44 h 177"/>
                  <a:gd name="T8" fmla="*/ 160 w 189"/>
                  <a:gd name="T9" fmla="*/ 27 h 177"/>
                  <a:gd name="T10" fmla="*/ 146 w 189"/>
                  <a:gd name="T11" fmla="*/ 17 h 177"/>
                  <a:gd name="T12" fmla="*/ 130 w 189"/>
                  <a:gd name="T13" fmla="*/ 7 h 177"/>
                  <a:gd name="T14" fmla="*/ 114 w 189"/>
                  <a:gd name="T15" fmla="*/ 0 h 177"/>
                  <a:gd name="T16" fmla="*/ 93 w 189"/>
                  <a:gd name="T17" fmla="*/ 0 h 177"/>
                  <a:gd name="T18" fmla="*/ 74 w 189"/>
                  <a:gd name="T19" fmla="*/ 0 h 177"/>
                  <a:gd name="T20" fmla="*/ 57 w 189"/>
                  <a:gd name="T21" fmla="*/ 7 h 177"/>
                  <a:gd name="T22" fmla="*/ 40 w 189"/>
                  <a:gd name="T23" fmla="*/ 17 h 177"/>
                  <a:gd name="T24" fmla="*/ 27 w 189"/>
                  <a:gd name="T25" fmla="*/ 27 h 177"/>
                  <a:gd name="T26" fmla="*/ 13 w 189"/>
                  <a:gd name="T27" fmla="*/ 44 h 177"/>
                  <a:gd name="T28" fmla="*/ 7 w 189"/>
                  <a:gd name="T29" fmla="*/ 57 h 177"/>
                  <a:gd name="T30" fmla="*/ 0 w 189"/>
                  <a:gd name="T31" fmla="*/ 74 h 177"/>
                  <a:gd name="T32" fmla="*/ 4 w 189"/>
                  <a:gd name="T33" fmla="*/ 74 h 177"/>
                  <a:gd name="T34" fmla="*/ 4 w 189"/>
                  <a:gd name="T35" fmla="*/ 78 h 177"/>
                  <a:gd name="T36" fmla="*/ 4 w 189"/>
                  <a:gd name="T37" fmla="*/ 80 h 177"/>
                  <a:gd name="T38" fmla="*/ 4 w 189"/>
                  <a:gd name="T39" fmla="*/ 78 h 177"/>
                  <a:gd name="T40" fmla="*/ 7 w 189"/>
                  <a:gd name="T41" fmla="*/ 61 h 177"/>
                  <a:gd name="T42" fmla="*/ 17 w 189"/>
                  <a:gd name="T43" fmla="*/ 44 h 177"/>
                  <a:gd name="T44" fmla="*/ 27 w 189"/>
                  <a:gd name="T45" fmla="*/ 30 h 177"/>
                  <a:gd name="T46" fmla="*/ 44 w 189"/>
                  <a:gd name="T47" fmla="*/ 17 h 177"/>
                  <a:gd name="T48" fmla="*/ 57 w 189"/>
                  <a:gd name="T49" fmla="*/ 10 h 177"/>
                  <a:gd name="T50" fmla="*/ 76 w 189"/>
                  <a:gd name="T51" fmla="*/ 4 h 177"/>
                  <a:gd name="T52" fmla="*/ 93 w 189"/>
                  <a:gd name="T53" fmla="*/ 4 h 177"/>
                  <a:gd name="T54" fmla="*/ 114 w 189"/>
                  <a:gd name="T55" fmla="*/ 4 h 177"/>
                  <a:gd name="T56" fmla="*/ 130 w 189"/>
                  <a:gd name="T57" fmla="*/ 10 h 177"/>
                  <a:gd name="T58" fmla="*/ 146 w 189"/>
                  <a:gd name="T59" fmla="*/ 17 h 177"/>
                  <a:gd name="T60" fmla="*/ 160 w 189"/>
                  <a:gd name="T61" fmla="*/ 30 h 177"/>
                  <a:gd name="T62" fmla="*/ 170 w 189"/>
                  <a:gd name="T63" fmla="*/ 44 h 177"/>
                  <a:gd name="T64" fmla="*/ 179 w 189"/>
                  <a:gd name="T65" fmla="*/ 61 h 177"/>
                  <a:gd name="T66" fmla="*/ 186 w 189"/>
                  <a:gd name="T67" fmla="*/ 78 h 177"/>
                  <a:gd name="T68" fmla="*/ 186 w 189"/>
                  <a:gd name="T69" fmla="*/ 97 h 177"/>
                  <a:gd name="T70" fmla="*/ 189 w 189"/>
                  <a:gd name="T71" fmla="*/ 97 h 177"/>
                  <a:gd name="T72" fmla="*/ 186 w 189"/>
                  <a:gd name="T73" fmla="*/ 114 h 177"/>
                  <a:gd name="T74" fmla="*/ 183 w 189"/>
                  <a:gd name="T75" fmla="*/ 134 h 177"/>
                  <a:gd name="T76" fmla="*/ 173 w 189"/>
                  <a:gd name="T77" fmla="*/ 150 h 177"/>
                  <a:gd name="T78" fmla="*/ 160 w 189"/>
                  <a:gd name="T79" fmla="*/ 164 h 177"/>
                  <a:gd name="T80" fmla="*/ 146 w 189"/>
                  <a:gd name="T81" fmla="*/ 173 h 177"/>
                  <a:gd name="T82" fmla="*/ 143 w 189"/>
                  <a:gd name="T83" fmla="*/ 177 h 177"/>
                  <a:gd name="T84" fmla="*/ 139 w 189"/>
                  <a:gd name="T85" fmla="*/ 177 h 177"/>
                  <a:gd name="T86" fmla="*/ 137 w 189"/>
                  <a:gd name="T87" fmla="*/ 177 h 177"/>
                  <a:gd name="T88" fmla="*/ 146 w 189"/>
                  <a:gd name="T89" fmla="*/ 173 h 177"/>
                  <a:gd name="T90" fmla="*/ 160 w 189"/>
                  <a:gd name="T91" fmla="*/ 160 h 177"/>
                  <a:gd name="T92" fmla="*/ 170 w 189"/>
                  <a:gd name="T93" fmla="*/ 147 h 177"/>
                  <a:gd name="T94" fmla="*/ 179 w 189"/>
                  <a:gd name="T95" fmla="*/ 130 h 177"/>
                  <a:gd name="T96" fmla="*/ 186 w 189"/>
                  <a:gd name="T97" fmla="*/ 114 h 177"/>
                  <a:gd name="T98" fmla="*/ 186 w 189"/>
                  <a:gd name="T99" fmla="*/ 97 h 177"/>
                  <a:gd name="T100" fmla="*/ 189 w 189"/>
                  <a:gd name="T101" fmla="*/ 9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9" h="177">
                    <a:moveTo>
                      <a:pt x="189" y="97"/>
                    </a:moveTo>
                    <a:lnTo>
                      <a:pt x="186" y="78"/>
                    </a:lnTo>
                    <a:lnTo>
                      <a:pt x="183" y="57"/>
                    </a:lnTo>
                    <a:lnTo>
                      <a:pt x="173" y="44"/>
                    </a:lnTo>
                    <a:lnTo>
                      <a:pt x="160" y="27"/>
                    </a:lnTo>
                    <a:lnTo>
                      <a:pt x="146" y="17"/>
                    </a:lnTo>
                    <a:lnTo>
                      <a:pt x="130" y="7"/>
                    </a:lnTo>
                    <a:lnTo>
                      <a:pt x="114" y="0"/>
                    </a:lnTo>
                    <a:lnTo>
                      <a:pt x="93" y="0"/>
                    </a:lnTo>
                    <a:lnTo>
                      <a:pt x="74" y="0"/>
                    </a:lnTo>
                    <a:lnTo>
                      <a:pt x="57" y="7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3" y="44"/>
                    </a:lnTo>
                    <a:lnTo>
                      <a:pt x="7" y="57"/>
                    </a:lnTo>
                    <a:lnTo>
                      <a:pt x="0" y="74"/>
                    </a:lnTo>
                    <a:lnTo>
                      <a:pt x="4" y="74"/>
                    </a:lnTo>
                    <a:lnTo>
                      <a:pt x="4" y="78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7" y="61"/>
                    </a:lnTo>
                    <a:lnTo>
                      <a:pt x="17" y="44"/>
                    </a:lnTo>
                    <a:lnTo>
                      <a:pt x="27" y="30"/>
                    </a:lnTo>
                    <a:lnTo>
                      <a:pt x="44" y="17"/>
                    </a:lnTo>
                    <a:lnTo>
                      <a:pt x="57" y="10"/>
                    </a:lnTo>
                    <a:lnTo>
                      <a:pt x="76" y="4"/>
                    </a:lnTo>
                    <a:lnTo>
                      <a:pt x="93" y="4"/>
                    </a:lnTo>
                    <a:lnTo>
                      <a:pt x="114" y="4"/>
                    </a:lnTo>
                    <a:lnTo>
                      <a:pt x="130" y="10"/>
                    </a:lnTo>
                    <a:lnTo>
                      <a:pt x="146" y="17"/>
                    </a:lnTo>
                    <a:lnTo>
                      <a:pt x="160" y="30"/>
                    </a:lnTo>
                    <a:lnTo>
                      <a:pt x="170" y="44"/>
                    </a:lnTo>
                    <a:lnTo>
                      <a:pt x="179" y="61"/>
                    </a:lnTo>
                    <a:lnTo>
                      <a:pt x="186" y="78"/>
                    </a:lnTo>
                    <a:lnTo>
                      <a:pt x="186" y="97"/>
                    </a:lnTo>
                    <a:lnTo>
                      <a:pt x="189" y="97"/>
                    </a:lnTo>
                    <a:lnTo>
                      <a:pt x="186" y="114"/>
                    </a:lnTo>
                    <a:lnTo>
                      <a:pt x="183" y="134"/>
                    </a:lnTo>
                    <a:lnTo>
                      <a:pt x="173" y="150"/>
                    </a:lnTo>
                    <a:lnTo>
                      <a:pt x="160" y="164"/>
                    </a:lnTo>
                    <a:lnTo>
                      <a:pt x="146" y="173"/>
                    </a:lnTo>
                    <a:lnTo>
                      <a:pt x="143" y="177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46" y="173"/>
                    </a:lnTo>
                    <a:lnTo>
                      <a:pt x="160" y="160"/>
                    </a:lnTo>
                    <a:lnTo>
                      <a:pt x="170" y="147"/>
                    </a:lnTo>
                    <a:lnTo>
                      <a:pt x="179" y="130"/>
                    </a:lnTo>
                    <a:lnTo>
                      <a:pt x="186" y="114"/>
                    </a:lnTo>
                    <a:lnTo>
                      <a:pt x="186" y="97"/>
                    </a:lnTo>
                    <a:lnTo>
                      <a:pt x="189" y="97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3" name="Freeform 2005">
                <a:extLst>
                  <a:ext uri="{FF2B5EF4-FFF2-40B4-BE49-F238E27FC236}">
                    <a16:creationId xmlns:a16="http://schemas.microsoft.com/office/drawing/2014/main" id="{7D1AD9A5-8988-4249-A7CC-44645C38E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75"/>
                <a:ext cx="60" cy="58"/>
              </a:xfrm>
              <a:custGeom>
                <a:avLst/>
                <a:gdLst>
                  <a:gd name="T0" fmla="*/ 181 w 181"/>
                  <a:gd name="T1" fmla="*/ 92 h 174"/>
                  <a:gd name="T2" fmla="*/ 181 w 181"/>
                  <a:gd name="T3" fmla="*/ 73 h 174"/>
                  <a:gd name="T4" fmla="*/ 175 w 181"/>
                  <a:gd name="T5" fmla="*/ 56 h 174"/>
                  <a:gd name="T6" fmla="*/ 165 w 181"/>
                  <a:gd name="T7" fmla="*/ 39 h 174"/>
                  <a:gd name="T8" fmla="*/ 155 w 181"/>
                  <a:gd name="T9" fmla="*/ 25 h 174"/>
                  <a:gd name="T10" fmla="*/ 141 w 181"/>
                  <a:gd name="T11" fmla="*/ 12 h 174"/>
                  <a:gd name="T12" fmla="*/ 125 w 181"/>
                  <a:gd name="T13" fmla="*/ 5 h 174"/>
                  <a:gd name="T14" fmla="*/ 109 w 181"/>
                  <a:gd name="T15" fmla="*/ 0 h 174"/>
                  <a:gd name="T16" fmla="*/ 89 w 181"/>
                  <a:gd name="T17" fmla="*/ 0 h 174"/>
                  <a:gd name="T18" fmla="*/ 72 w 181"/>
                  <a:gd name="T19" fmla="*/ 0 h 174"/>
                  <a:gd name="T20" fmla="*/ 52 w 181"/>
                  <a:gd name="T21" fmla="*/ 5 h 174"/>
                  <a:gd name="T22" fmla="*/ 40 w 181"/>
                  <a:gd name="T23" fmla="*/ 12 h 174"/>
                  <a:gd name="T24" fmla="*/ 23 w 181"/>
                  <a:gd name="T25" fmla="*/ 25 h 174"/>
                  <a:gd name="T26" fmla="*/ 12 w 181"/>
                  <a:gd name="T27" fmla="*/ 39 h 174"/>
                  <a:gd name="T28" fmla="*/ 2 w 181"/>
                  <a:gd name="T29" fmla="*/ 56 h 174"/>
                  <a:gd name="T30" fmla="*/ 0 w 181"/>
                  <a:gd name="T31" fmla="*/ 73 h 174"/>
                  <a:gd name="T32" fmla="*/ 0 w 181"/>
                  <a:gd name="T33" fmla="*/ 75 h 174"/>
                  <a:gd name="T34" fmla="*/ 0 w 181"/>
                  <a:gd name="T35" fmla="*/ 79 h 174"/>
                  <a:gd name="T36" fmla="*/ 0 w 181"/>
                  <a:gd name="T37" fmla="*/ 82 h 174"/>
                  <a:gd name="T38" fmla="*/ 0 w 181"/>
                  <a:gd name="T39" fmla="*/ 73 h 174"/>
                  <a:gd name="T40" fmla="*/ 6 w 181"/>
                  <a:gd name="T41" fmla="*/ 56 h 174"/>
                  <a:gd name="T42" fmla="*/ 12 w 181"/>
                  <a:gd name="T43" fmla="*/ 39 h 174"/>
                  <a:gd name="T44" fmla="*/ 25 w 181"/>
                  <a:gd name="T45" fmla="*/ 25 h 174"/>
                  <a:gd name="T46" fmla="*/ 40 w 181"/>
                  <a:gd name="T47" fmla="*/ 16 h 174"/>
                  <a:gd name="T48" fmla="*/ 55 w 181"/>
                  <a:gd name="T49" fmla="*/ 5 h 174"/>
                  <a:gd name="T50" fmla="*/ 72 w 181"/>
                  <a:gd name="T51" fmla="*/ 2 h 174"/>
                  <a:gd name="T52" fmla="*/ 89 w 181"/>
                  <a:gd name="T53" fmla="*/ 0 h 174"/>
                  <a:gd name="T54" fmla="*/ 109 w 181"/>
                  <a:gd name="T55" fmla="*/ 2 h 174"/>
                  <a:gd name="T56" fmla="*/ 125 w 181"/>
                  <a:gd name="T57" fmla="*/ 5 h 174"/>
                  <a:gd name="T58" fmla="*/ 139 w 181"/>
                  <a:gd name="T59" fmla="*/ 16 h 174"/>
                  <a:gd name="T60" fmla="*/ 155 w 181"/>
                  <a:gd name="T61" fmla="*/ 25 h 174"/>
                  <a:gd name="T62" fmla="*/ 165 w 181"/>
                  <a:gd name="T63" fmla="*/ 39 h 174"/>
                  <a:gd name="T64" fmla="*/ 172 w 181"/>
                  <a:gd name="T65" fmla="*/ 56 h 174"/>
                  <a:gd name="T66" fmla="*/ 179 w 181"/>
                  <a:gd name="T67" fmla="*/ 73 h 174"/>
                  <a:gd name="T68" fmla="*/ 181 w 181"/>
                  <a:gd name="T69" fmla="*/ 92 h 174"/>
                  <a:gd name="T70" fmla="*/ 181 w 181"/>
                  <a:gd name="T71" fmla="*/ 109 h 174"/>
                  <a:gd name="T72" fmla="*/ 175 w 181"/>
                  <a:gd name="T73" fmla="*/ 125 h 174"/>
                  <a:gd name="T74" fmla="*/ 165 w 181"/>
                  <a:gd name="T75" fmla="*/ 142 h 174"/>
                  <a:gd name="T76" fmla="*/ 155 w 181"/>
                  <a:gd name="T77" fmla="*/ 155 h 174"/>
                  <a:gd name="T78" fmla="*/ 141 w 181"/>
                  <a:gd name="T79" fmla="*/ 169 h 174"/>
                  <a:gd name="T80" fmla="*/ 132 w 181"/>
                  <a:gd name="T81" fmla="*/ 172 h 174"/>
                  <a:gd name="T82" fmla="*/ 129 w 181"/>
                  <a:gd name="T83" fmla="*/ 172 h 174"/>
                  <a:gd name="T84" fmla="*/ 129 w 181"/>
                  <a:gd name="T85" fmla="*/ 174 h 174"/>
                  <a:gd name="T86" fmla="*/ 125 w 181"/>
                  <a:gd name="T87" fmla="*/ 174 h 174"/>
                  <a:gd name="T88" fmla="*/ 139 w 181"/>
                  <a:gd name="T89" fmla="*/ 165 h 174"/>
                  <a:gd name="T90" fmla="*/ 155 w 181"/>
                  <a:gd name="T91" fmla="*/ 155 h 174"/>
                  <a:gd name="T92" fmla="*/ 165 w 181"/>
                  <a:gd name="T93" fmla="*/ 142 h 174"/>
                  <a:gd name="T94" fmla="*/ 172 w 181"/>
                  <a:gd name="T95" fmla="*/ 125 h 174"/>
                  <a:gd name="T96" fmla="*/ 179 w 181"/>
                  <a:gd name="T97" fmla="*/ 109 h 174"/>
                  <a:gd name="T98" fmla="*/ 181 w 181"/>
                  <a:gd name="T99" fmla="*/ 9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1" h="174">
                    <a:moveTo>
                      <a:pt x="181" y="92"/>
                    </a:moveTo>
                    <a:lnTo>
                      <a:pt x="181" y="73"/>
                    </a:lnTo>
                    <a:lnTo>
                      <a:pt x="175" y="56"/>
                    </a:lnTo>
                    <a:lnTo>
                      <a:pt x="165" y="39"/>
                    </a:lnTo>
                    <a:lnTo>
                      <a:pt x="155" y="25"/>
                    </a:lnTo>
                    <a:lnTo>
                      <a:pt x="141" y="12"/>
                    </a:lnTo>
                    <a:lnTo>
                      <a:pt x="125" y="5"/>
                    </a:lnTo>
                    <a:lnTo>
                      <a:pt x="109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2" y="5"/>
                    </a:lnTo>
                    <a:lnTo>
                      <a:pt x="40" y="12"/>
                    </a:lnTo>
                    <a:lnTo>
                      <a:pt x="23" y="25"/>
                    </a:lnTo>
                    <a:lnTo>
                      <a:pt x="12" y="39"/>
                    </a:lnTo>
                    <a:lnTo>
                      <a:pt x="2" y="56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9"/>
                    </a:lnTo>
                    <a:lnTo>
                      <a:pt x="0" y="82"/>
                    </a:lnTo>
                    <a:lnTo>
                      <a:pt x="0" y="73"/>
                    </a:lnTo>
                    <a:lnTo>
                      <a:pt x="6" y="56"/>
                    </a:lnTo>
                    <a:lnTo>
                      <a:pt x="12" y="39"/>
                    </a:lnTo>
                    <a:lnTo>
                      <a:pt x="25" y="25"/>
                    </a:lnTo>
                    <a:lnTo>
                      <a:pt x="40" y="16"/>
                    </a:lnTo>
                    <a:lnTo>
                      <a:pt x="55" y="5"/>
                    </a:lnTo>
                    <a:lnTo>
                      <a:pt x="72" y="2"/>
                    </a:lnTo>
                    <a:lnTo>
                      <a:pt x="89" y="0"/>
                    </a:lnTo>
                    <a:lnTo>
                      <a:pt x="109" y="2"/>
                    </a:lnTo>
                    <a:lnTo>
                      <a:pt x="125" y="5"/>
                    </a:lnTo>
                    <a:lnTo>
                      <a:pt x="139" y="16"/>
                    </a:lnTo>
                    <a:lnTo>
                      <a:pt x="155" y="25"/>
                    </a:lnTo>
                    <a:lnTo>
                      <a:pt x="165" y="39"/>
                    </a:lnTo>
                    <a:lnTo>
                      <a:pt x="172" y="56"/>
                    </a:lnTo>
                    <a:lnTo>
                      <a:pt x="179" y="73"/>
                    </a:lnTo>
                    <a:lnTo>
                      <a:pt x="181" y="92"/>
                    </a:lnTo>
                    <a:lnTo>
                      <a:pt x="181" y="109"/>
                    </a:lnTo>
                    <a:lnTo>
                      <a:pt x="175" y="125"/>
                    </a:lnTo>
                    <a:lnTo>
                      <a:pt x="165" y="142"/>
                    </a:lnTo>
                    <a:lnTo>
                      <a:pt x="155" y="155"/>
                    </a:lnTo>
                    <a:lnTo>
                      <a:pt x="141" y="169"/>
                    </a:lnTo>
                    <a:lnTo>
                      <a:pt x="132" y="172"/>
                    </a:lnTo>
                    <a:lnTo>
                      <a:pt x="129" y="172"/>
                    </a:lnTo>
                    <a:lnTo>
                      <a:pt x="129" y="174"/>
                    </a:lnTo>
                    <a:lnTo>
                      <a:pt x="125" y="174"/>
                    </a:lnTo>
                    <a:lnTo>
                      <a:pt x="139" y="165"/>
                    </a:lnTo>
                    <a:lnTo>
                      <a:pt x="155" y="155"/>
                    </a:lnTo>
                    <a:lnTo>
                      <a:pt x="165" y="142"/>
                    </a:lnTo>
                    <a:lnTo>
                      <a:pt x="172" y="125"/>
                    </a:lnTo>
                    <a:lnTo>
                      <a:pt x="179" y="109"/>
                    </a:lnTo>
                    <a:lnTo>
                      <a:pt x="181" y="92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4" name="Freeform 2006">
                <a:extLst>
                  <a:ext uri="{FF2B5EF4-FFF2-40B4-BE49-F238E27FC236}">
                    <a16:creationId xmlns:a16="http://schemas.microsoft.com/office/drawing/2014/main" id="{57F33414-20ED-45CB-878F-BF526628A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75"/>
                <a:ext cx="60" cy="58"/>
              </a:xfrm>
              <a:custGeom>
                <a:avLst/>
                <a:gdLst>
                  <a:gd name="T0" fmla="*/ 181 w 181"/>
                  <a:gd name="T1" fmla="*/ 92 h 174"/>
                  <a:gd name="T2" fmla="*/ 179 w 181"/>
                  <a:gd name="T3" fmla="*/ 73 h 174"/>
                  <a:gd name="T4" fmla="*/ 172 w 181"/>
                  <a:gd name="T5" fmla="*/ 56 h 174"/>
                  <a:gd name="T6" fmla="*/ 165 w 181"/>
                  <a:gd name="T7" fmla="*/ 39 h 174"/>
                  <a:gd name="T8" fmla="*/ 155 w 181"/>
                  <a:gd name="T9" fmla="*/ 25 h 174"/>
                  <a:gd name="T10" fmla="*/ 139 w 181"/>
                  <a:gd name="T11" fmla="*/ 16 h 174"/>
                  <a:gd name="T12" fmla="*/ 125 w 181"/>
                  <a:gd name="T13" fmla="*/ 5 h 174"/>
                  <a:gd name="T14" fmla="*/ 109 w 181"/>
                  <a:gd name="T15" fmla="*/ 2 h 174"/>
                  <a:gd name="T16" fmla="*/ 89 w 181"/>
                  <a:gd name="T17" fmla="*/ 0 h 174"/>
                  <a:gd name="T18" fmla="*/ 72 w 181"/>
                  <a:gd name="T19" fmla="*/ 2 h 174"/>
                  <a:gd name="T20" fmla="*/ 55 w 181"/>
                  <a:gd name="T21" fmla="*/ 5 h 174"/>
                  <a:gd name="T22" fmla="*/ 40 w 181"/>
                  <a:gd name="T23" fmla="*/ 16 h 174"/>
                  <a:gd name="T24" fmla="*/ 25 w 181"/>
                  <a:gd name="T25" fmla="*/ 25 h 174"/>
                  <a:gd name="T26" fmla="*/ 12 w 181"/>
                  <a:gd name="T27" fmla="*/ 39 h 174"/>
                  <a:gd name="T28" fmla="*/ 6 w 181"/>
                  <a:gd name="T29" fmla="*/ 56 h 174"/>
                  <a:gd name="T30" fmla="*/ 0 w 181"/>
                  <a:gd name="T31" fmla="*/ 73 h 174"/>
                  <a:gd name="T32" fmla="*/ 0 w 181"/>
                  <a:gd name="T33" fmla="*/ 82 h 174"/>
                  <a:gd name="T34" fmla="*/ 0 w 181"/>
                  <a:gd name="T35" fmla="*/ 85 h 174"/>
                  <a:gd name="T36" fmla="*/ 0 w 181"/>
                  <a:gd name="T37" fmla="*/ 89 h 174"/>
                  <a:gd name="T38" fmla="*/ 2 w 181"/>
                  <a:gd name="T39" fmla="*/ 73 h 174"/>
                  <a:gd name="T40" fmla="*/ 9 w 181"/>
                  <a:gd name="T41" fmla="*/ 56 h 174"/>
                  <a:gd name="T42" fmla="*/ 16 w 181"/>
                  <a:gd name="T43" fmla="*/ 42 h 174"/>
                  <a:gd name="T44" fmla="*/ 25 w 181"/>
                  <a:gd name="T45" fmla="*/ 29 h 174"/>
                  <a:gd name="T46" fmla="*/ 40 w 181"/>
                  <a:gd name="T47" fmla="*/ 16 h 174"/>
                  <a:gd name="T48" fmla="*/ 55 w 181"/>
                  <a:gd name="T49" fmla="*/ 10 h 174"/>
                  <a:gd name="T50" fmla="*/ 72 w 181"/>
                  <a:gd name="T51" fmla="*/ 2 h 174"/>
                  <a:gd name="T52" fmla="*/ 89 w 181"/>
                  <a:gd name="T53" fmla="*/ 2 h 174"/>
                  <a:gd name="T54" fmla="*/ 109 w 181"/>
                  <a:gd name="T55" fmla="*/ 2 h 174"/>
                  <a:gd name="T56" fmla="*/ 125 w 181"/>
                  <a:gd name="T57" fmla="*/ 10 h 174"/>
                  <a:gd name="T58" fmla="*/ 139 w 181"/>
                  <a:gd name="T59" fmla="*/ 16 h 174"/>
                  <a:gd name="T60" fmla="*/ 152 w 181"/>
                  <a:gd name="T61" fmla="*/ 29 h 174"/>
                  <a:gd name="T62" fmla="*/ 162 w 181"/>
                  <a:gd name="T63" fmla="*/ 42 h 174"/>
                  <a:gd name="T64" fmla="*/ 172 w 181"/>
                  <a:gd name="T65" fmla="*/ 56 h 174"/>
                  <a:gd name="T66" fmla="*/ 175 w 181"/>
                  <a:gd name="T67" fmla="*/ 73 h 174"/>
                  <a:gd name="T68" fmla="*/ 179 w 181"/>
                  <a:gd name="T69" fmla="*/ 92 h 174"/>
                  <a:gd name="T70" fmla="*/ 181 w 181"/>
                  <a:gd name="T71" fmla="*/ 92 h 174"/>
                  <a:gd name="T72" fmla="*/ 179 w 181"/>
                  <a:gd name="T73" fmla="*/ 109 h 174"/>
                  <a:gd name="T74" fmla="*/ 172 w 181"/>
                  <a:gd name="T75" fmla="*/ 125 h 174"/>
                  <a:gd name="T76" fmla="*/ 165 w 181"/>
                  <a:gd name="T77" fmla="*/ 142 h 174"/>
                  <a:gd name="T78" fmla="*/ 155 w 181"/>
                  <a:gd name="T79" fmla="*/ 155 h 174"/>
                  <a:gd name="T80" fmla="*/ 139 w 181"/>
                  <a:gd name="T81" fmla="*/ 165 h 174"/>
                  <a:gd name="T82" fmla="*/ 125 w 181"/>
                  <a:gd name="T83" fmla="*/ 174 h 174"/>
                  <a:gd name="T84" fmla="*/ 122 w 181"/>
                  <a:gd name="T85" fmla="*/ 174 h 174"/>
                  <a:gd name="T86" fmla="*/ 118 w 181"/>
                  <a:gd name="T87" fmla="*/ 174 h 174"/>
                  <a:gd name="T88" fmla="*/ 115 w 181"/>
                  <a:gd name="T89" fmla="*/ 174 h 174"/>
                  <a:gd name="T90" fmla="*/ 125 w 181"/>
                  <a:gd name="T91" fmla="*/ 172 h 174"/>
                  <a:gd name="T92" fmla="*/ 139 w 181"/>
                  <a:gd name="T93" fmla="*/ 165 h 174"/>
                  <a:gd name="T94" fmla="*/ 152 w 181"/>
                  <a:gd name="T95" fmla="*/ 152 h 174"/>
                  <a:gd name="T96" fmla="*/ 162 w 181"/>
                  <a:gd name="T97" fmla="*/ 139 h 174"/>
                  <a:gd name="T98" fmla="*/ 172 w 181"/>
                  <a:gd name="T99" fmla="*/ 125 h 174"/>
                  <a:gd name="T100" fmla="*/ 175 w 181"/>
                  <a:gd name="T101" fmla="*/ 109 h 174"/>
                  <a:gd name="T102" fmla="*/ 179 w 181"/>
                  <a:gd name="T103" fmla="*/ 92 h 174"/>
                  <a:gd name="T104" fmla="*/ 181 w 181"/>
                  <a:gd name="T105" fmla="*/ 9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1" h="174">
                    <a:moveTo>
                      <a:pt x="181" y="92"/>
                    </a:moveTo>
                    <a:lnTo>
                      <a:pt x="179" y="73"/>
                    </a:lnTo>
                    <a:lnTo>
                      <a:pt x="172" y="56"/>
                    </a:lnTo>
                    <a:lnTo>
                      <a:pt x="165" y="39"/>
                    </a:lnTo>
                    <a:lnTo>
                      <a:pt x="155" y="25"/>
                    </a:lnTo>
                    <a:lnTo>
                      <a:pt x="139" y="16"/>
                    </a:lnTo>
                    <a:lnTo>
                      <a:pt x="125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2" y="2"/>
                    </a:lnTo>
                    <a:lnTo>
                      <a:pt x="55" y="5"/>
                    </a:lnTo>
                    <a:lnTo>
                      <a:pt x="40" y="16"/>
                    </a:lnTo>
                    <a:lnTo>
                      <a:pt x="25" y="25"/>
                    </a:lnTo>
                    <a:lnTo>
                      <a:pt x="12" y="39"/>
                    </a:lnTo>
                    <a:lnTo>
                      <a:pt x="6" y="56"/>
                    </a:lnTo>
                    <a:lnTo>
                      <a:pt x="0" y="73"/>
                    </a:lnTo>
                    <a:lnTo>
                      <a:pt x="0" y="82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2" y="73"/>
                    </a:lnTo>
                    <a:lnTo>
                      <a:pt x="9" y="56"/>
                    </a:lnTo>
                    <a:lnTo>
                      <a:pt x="16" y="42"/>
                    </a:lnTo>
                    <a:lnTo>
                      <a:pt x="25" y="29"/>
                    </a:lnTo>
                    <a:lnTo>
                      <a:pt x="40" y="16"/>
                    </a:lnTo>
                    <a:lnTo>
                      <a:pt x="55" y="10"/>
                    </a:lnTo>
                    <a:lnTo>
                      <a:pt x="72" y="2"/>
                    </a:lnTo>
                    <a:lnTo>
                      <a:pt x="89" y="2"/>
                    </a:lnTo>
                    <a:lnTo>
                      <a:pt x="109" y="2"/>
                    </a:lnTo>
                    <a:lnTo>
                      <a:pt x="125" y="10"/>
                    </a:lnTo>
                    <a:lnTo>
                      <a:pt x="139" y="16"/>
                    </a:lnTo>
                    <a:lnTo>
                      <a:pt x="152" y="29"/>
                    </a:lnTo>
                    <a:lnTo>
                      <a:pt x="162" y="42"/>
                    </a:lnTo>
                    <a:lnTo>
                      <a:pt x="172" y="56"/>
                    </a:lnTo>
                    <a:lnTo>
                      <a:pt x="175" y="73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79" y="109"/>
                    </a:lnTo>
                    <a:lnTo>
                      <a:pt x="172" y="125"/>
                    </a:lnTo>
                    <a:lnTo>
                      <a:pt x="165" y="142"/>
                    </a:lnTo>
                    <a:lnTo>
                      <a:pt x="155" y="155"/>
                    </a:lnTo>
                    <a:lnTo>
                      <a:pt x="139" y="165"/>
                    </a:lnTo>
                    <a:lnTo>
                      <a:pt x="125" y="174"/>
                    </a:lnTo>
                    <a:lnTo>
                      <a:pt x="122" y="174"/>
                    </a:lnTo>
                    <a:lnTo>
                      <a:pt x="118" y="174"/>
                    </a:lnTo>
                    <a:lnTo>
                      <a:pt x="115" y="174"/>
                    </a:lnTo>
                    <a:lnTo>
                      <a:pt x="125" y="172"/>
                    </a:lnTo>
                    <a:lnTo>
                      <a:pt x="139" y="165"/>
                    </a:lnTo>
                    <a:lnTo>
                      <a:pt x="152" y="152"/>
                    </a:lnTo>
                    <a:lnTo>
                      <a:pt x="162" y="139"/>
                    </a:lnTo>
                    <a:lnTo>
                      <a:pt x="172" y="125"/>
                    </a:lnTo>
                    <a:lnTo>
                      <a:pt x="175" y="109"/>
                    </a:lnTo>
                    <a:lnTo>
                      <a:pt x="179" y="92"/>
                    </a:lnTo>
                    <a:lnTo>
                      <a:pt x="181" y="92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5" name="Freeform 2007">
                <a:extLst>
                  <a:ext uri="{FF2B5EF4-FFF2-40B4-BE49-F238E27FC236}">
                    <a16:creationId xmlns:a16="http://schemas.microsoft.com/office/drawing/2014/main" id="{E0B5A17A-953A-4B00-A3D4-11315CAE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2575"/>
                <a:ext cx="59" cy="58"/>
              </a:xfrm>
              <a:custGeom>
                <a:avLst/>
                <a:gdLst>
                  <a:gd name="T0" fmla="*/ 179 w 179"/>
                  <a:gd name="T1" fmla="*/ 90 h 172"/>
                  <a:gd name="T2" fmla="*/ 175 w 179"/>
                  <a:gd name="T3" fmla="*/ 71 h 172"/>
                  <a:gd name="T4" fmla="*/ 172 w 179"/>
                  <a:gd name="T5" fmla="*/ 54 h 172"/>
                  <a:gd name="T6" fmla="*/ 162 w 179"/>
                  <a:gd name="T7" fmla="*/ 40 h 172"/>
                  <a:gd name="T8" fmla="*/ 152 w 179"/>
                  <a:gd name="T9" fmla="*/ 27 h 172"/>
                  <a:gd name="T10" fmla="*/ 139 w 179"/>
                  <a:gd name="T11" fmla="*/ 14 h 172"/>
                  <a:gd name="T12" fmla="*/ 126 w 179"/>
                  <a:gd name="T13" fmla="*/ 8 h 172"/>
                  <a:gd name="T14" fmla="*/ 110 w 179"/>
                  <a:gd name="T15" fmla="*/ 0 h 172"/>
                  <a:gd name="T16" fmla="*/ 89 w 179"/>
                  <a:gd name="T17" fmla="*/ 0 h 172"/>
                  <a:gd name="T18" fmla="*/ 72 w 179"/>
                  <a:gd name="T19" fmla="*/ 0 h 172"/>
                  <a:gd name="T20" fmla="*/ 55 w 179"/>
                  <a:gd name="T21" fmla="*/ 8 h 172"/>
                  <a:gd name="T22" fmla="*/ 40 w 179"/>
                  <a:gd name="T23" fmla="*/ 14 h 172"/>
                  <a:gd name="T24" fmla="*/ 25 w 179"/>
                  <a:gd name="T25" fmla="*/ 27 h 172"/>
                  <a:gd name="T26" fmla="*/ 15 w 179"/>
                  <a:gd name="T27" fmla="*/ 40 h 172"/>
                  <a:gd name="T28" fmla="*/ 9 w 179"/>
                  <a:gd name="T29" fmla="*/ 54 h 172"/>
                  <a:gd name="T30" fmla="*/ 2 w 179"/>
                  <a:gd name="T31" fmla="*/ 71 h 172"/>
                  <a:gd name="T32" fmla="*/ 0 w 179"/>
                  <a:gd name="T33" fmla="*/ 87 h 172"/>
                  <a:gd name="T34" fmla="*/ 2 w 179"/>
                  <a:gd name="T35" fmla="*/ 90 h 172"/>
                  <a:gd name="T36" fmla="*/ 2 w 179"/>
                  <a:gd name="T37" fmla="*/ 94 h 172"/>
                  <a:gd name="T38" fmla="*/ 2 w 179"/>
                  <a:gd name="T39" fmla="*/ 97 h 172"/>
                  <a:gd name="T40" fmla="*/ 2 w 179"/>
                  <a:gd name="T41" fmla="*/ 90 h 172"/>
                  <a:gd name="T42" fmla="*/ 6 w 179"/>
                  <a:gd name="T43" fmla="*/ 71 h 172"/>
                  <a:gd name="T44" fmla="*/ 9 w 179"/>
                  <a:gd name="T45" fmla="*/ 54 h 172"/>
                  <a:gd name="T46" fmla="*/ 19 w 179"/>
                  <a:gd name="T47" fmla="*/ 40 h 172"/>
                  <a:gd name="T48" fmla="*/ 30 w 179"/>
                  <a:gd name="T49" fmla="*/ 27 h 172"/>
                  <a:gd name="T50" fmla="*/ 42 w 179"/>
                  <a:gd name="T51" fmla="*/ 17 h 172"/>
                  <a:gd name="T52" fmla="*/ 55 w 179"/>
                  <a:gd name="T53" fmla="*/ 8 h 172"/>
                  <a:gd name="T54" fmla="*/ 72 w 179"/>
                  <a:gd name="T55" fmla="*/ 3 h 172"/>
                  <a:gd name="T56" fmla="*/ 89 w 179"/>
                  <a:gd name="T57" fmla="*/ 0 h 172"/>
                  <a:gd name="T58" fmla="*/ 105 w 179"/>
                  <a:gd name="T59" fmla="*/ 3 h 172"/>
                  <a:gd name="T60" fmla="*/ 122 w 179"/>
                  <a:gd name="T61" fmla="*/ 8 h 172"/>
                  <a:gd name="T62" fmla="*/ 139 w 179"/>
                  <a:gd name="T63" fmla="*/ 17 h 172"/>
                  <a:gd name="T64" fmla="*/ 152 w 179"/>
                  <a:gd name="T65" fmla="*/ 27 h 172"/>
                  <a:gd name="T66" fmla="*/ 162 w 179"/>
                  <a:gd name="T67" fmla="*/ 40 h 172"/>
                  <a:gd name="T68" fmla="*/ 169 w 179"/>
                  <a:gd name="T69" fmla="*/ 54 h 172"/>
                  <a:gd name="T70" fmla="*/ 175 w 179"/>
                  <a:gd name="T71" fmla="*/ 71 h 172"/>
                  <a:gd name="T72" fmla="*/ 175 w 179"/>
                  <a:gd name="T73" fmla="*/ 90 h 172"/>
                  <a:gd name="T74" fmla="*/ 179 w 179"/>
                  <a:gd name="T75" fmla="*/ 90 h 172"/>
                  <a:gd name="T76" fmla="*/ 175 w 179"/>
                  <a:gd name="T77" fmla="*/ 107 h 172"/>
                  <a:gd name="T78" fmla="*/ 172 w 179"/>
                  <a:gd name="T79" fmla="*/ 123 h 172"/>
                  <a:gd name="T80" fmla="*/ 162 w 179"/>
                  <a:gd name="T81" fmla="*/ 137 h 172"/>
                  <a:gd name="T82" fmla="*/ 152 w 179"/>
                  <a:gd name="T83" fmla="*/ 150 h 172"/>
                  <a:gd name="T84" fmla="*/ 139 w 179"/>
                  <a:gd name="T85" fmla="*/ 163 h 172"/>
                  <a:gd name="T86" fmla="*/ 126 w 179"/>
                  <a:gd name="T87" fmla="*/ 170 h 172"/>
                  <a:gd name="T88" fmla="*/ 116 w 179"/>
                  <a:gd name="T89" fmla="*/ 172 h 172"/>
                  <a:gd name="T90" fmla="*/ 112 w 179"/>
                  <a:gd name="T91" fmla="*/ 172 h 172"/>
                  <a:gd name="T92" fmla="*/ 110 w 179"/>
                  <a:gd name="T93" fmla="*/ 172 h 172"/>
                  <a:gd name="T94" fmla="*/ 122 w 179"/>
                  <a:gd name="T95" fmla="*/ 170 h 172"/>
                  <a:gd name="T96" fmla="*/ 139 w 179"/>
                  <a:gd name="T97" fmla="*/ 160 h 172"/>
                  <a:gd name="T98" fmla="*/ 152 w 179"/>
                  <a:gd name="T99" fmla="*/ 150 h 172"/>
                  <a:gd name="T100" fmla="*/ 162 w 179"/>
                  <a:gd name="T101" fmla="*/ 137 h 172"/>
                  <a:gd name="T102" fmla="*/ 169 w 179"/>
                  <a:gd name="T103" fmla="*/ 123 h 172"/>
                  <a:gd name="T104" fmla="*/ 175 w 179"/>
                  <a:gd name="T105" fmla="*/ 107 h 172"/>
                  <a:gd name="T106" fmla="*/ 175 w 179"/>
                  <a:gd name="T107" fmla="*/ 90 h 172"/>
                  <a:gd name="T108" fmla="*/ 179 w 179"/>
                  <a:gd name="T109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9" h="172">
                    <a:moveTo>
                      <a:pt x="179" y="90"/>
                    </a:moveTo>
                    <a:lnTo>
                      <a:pt x="175" y="71"/>
                    </a:lnTo>
                    <a:lnTo>
                      <a:pt x="172" y="54"/>
                    </a:lnTo>
                    <a:lnTo>
                      <a:pt x="162" y="40"/>
                    </a:lnTo>
                    <a:lnTo>
                      <a:pt x="152" y="27"/>
                    </a:lnTo>
                    <a:lnTo>
                      <a:pt x="139" y="14"/>
                    </a:lnTo>
                    <a:lnTo>
                      <a:pt x="126" y="8"/>
                    </a:lnTo>
                    <a:lnTo>
                      <a:pt x="110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5" y="8"/>
                    </a:lnTo>
                    <a:lnTo>
                      <a:pt x="40" y="14"/>
                    </a:lnTo>
                    <a:lnTo>
                      <a:pt x="25" y="27"/>
                    </a:lnTo>
                    <a:lnTo>
                      <a:pt x="15" y="40"/>
                    </a:lnTo>
                    <a:lnTo>
                      <a:pt x="9" y="54"/>
                    </a:lnTo>
                    <a:lnTo>
                      <a:pt x="2" y="71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2" y="94"/>
                    </a:lnTo>
                    <a:lnTo>
                      <a:pt x="2" y="97"/>
                    </a:lnTo>
                    <a:lnTo>
                      <a:pt x="2" y="90"/>
                    </a:lnTo>
                    <a:lnTo>
                      <a:pt x="6" y="71"/>
                    </a:lnTo>
                    <a:lnTo>
                      <a:pt x="9" y="54"/>
                    </a:lnTo>
                    <a:lnTo>
                      <a:pt x="19" y="40"/>
                    </a:lnTo>
                    <a:lnTo>
                      <a:pt x="30" y="27"/>
                    </a:lnTo>
                    <a:lnTo>
                      <a:pt x="42" y="17"/>
                    </a:lnTo>
                    <a:lnTo>
                      <a:pt x="55" y="8"/>
                    </a:lnTo>
                    <a:lnTo>
                      <a:pt x="72" y="3"/>
                    </a:lnTo>
                    <a:lnTo>
                      <a:pt x="89" y="0"/>
                    </a:lnTo>
                    <a:lnTo>
                      <a:pt x="105" y="3"/>
                    </a:lnTo>
                    <a:lnTo>
                      <a:pt x="122" y="8"/>
                    </a:lnTo>
                    <a:lnTo>
                      <a:pt x="139" y="17"/>
                    </a:lnTo>
                    <a:lnTo>
                      <a:pt x="152" y="27"/>
                    </a:lnTo>
                    <a:lnTo>
                      <a:pt x="162" y="40"/>
                    </a:lnTo>
                    <a:lnTo>
                      <a:pt x="169" y="54"/>
                    </a:lnTo>
                    <a:lnTo>
                      <a:pt x="175" y="71"/>
                    </a:lnTo>
                    <a:lnTo>
                      <a:pt x="175" y="90"/>
                    </a:lnTo>
                    <a:lnTo>
                      <a:pt x="179" y="90"/>
                    </a:lnTo>
                    <a:lnTo>
                      <a:pt x="175" y="107"/>
                    </a:lnTo>
                    <a:lnTo>
                      <a:pt x="172" y="123"/>
                    </a:lnTo>
                    <a:lnTo>
                      <a:pt x="162" y="137"/>
                    </a:lnTo>
                    <a:lnTo>
                      <a:pt x="152" y="150"/>
                    </a:lnTo>
                    <a:lnTo>
                      <a:pt x="139" y="163"/>
                    </a:lnTo>
                    <a:lnTo>
                      <a:pt x="126" y="170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10" y="172"/>
                    </a:lnTo>
                    <a:lnTo>
                      <a:pt x="122" y="170"/>
                    </a:lnTo>
                    <a:lnTo>
                      <a:pt x="139" y="160"/>
                    </a:lnTo>
                    <a:lnTo>
                      <a:pt x="152" y="150"/>
                    </a:lnTo>
                    <a:lnTo>
                      <a:pt x="162" y="137"/>
                    </a:lnTo>
                    <a:lnTo>
                      <a:pt x="169" y="123"/>
                    </a:lnTo>
                    <a:lnTo>
                      <a:pt x="175" y="107"/>
                    </a:lnTo>
                    <a:lnTo>
                      <a:pt x="175" y="90"/>
                    </a:lnTo>
                    <a:lnTo>
                      <a:pt x="179" y="90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6" name="Freeform 2008">
                <a:extLst>
                  <a:ext uri="{FF2B5EF4-FFF2-40B4-BE49-F238E27FC236}">
                    <a16:creationId xmlns:a16="http://schemas.microsoft.com/office/drawing/2014/main" id="{4FFEE97C-0DBE-4246-9CFD-75E32149D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2575"/>
                <a:ext cx="57" cy="58"/>
              </a:xfrm>
              <a:custGeom>
                <a:avLst/>
                <a:gdLst>
                  <a:gd name="T0" fmla="*/ 172 w 172"/>
                  <a:gd name="T1" fmla="*/ 90 h 172"/>
                  <a:gd name="T2" fmla="*/ 172 w 172"/>
                  <a:gd name="T3" fmla="*/ 71 h 172"/>
                  <a:gd name="T4" fmla="*/ 166 w 172"/>
                  <a:gd name="T5" fmla="*/ 54 h 172"/>
                  <a:gd name="T6" fmla="*/ 160 w 172"/>
                  <a:gd name="T7" fmla="*/ 40 h 172"/>
                  <a:gd name="T8" fmla="*/ 150 w 172"/>
                  <a:gd name="T9" fmla="*/ 27 h 172"/>
                  <a:gd name="T10" fmla="*/ 137 w 172"/>
                  <a:gd name="T11" fmla="*/ 17 h 172"/>
                  <a:gd name="T12" fmla="*/ 120 w 172"/>
                  <a:gd name="T13" fmla="*/ 8 h 172"/>
                  <a:gd name="T14" fmla="*/ 103 w 172"/>
                  <a:gd name="T15" fmla="*/ 3 h 172"/>
                  <a:gd name="T16" fmla="*/ 87 w 172"/>
                  <a:gd name="T17" fmla="*/ 0 h 172"/>
                  <a:gd name="T18" fmla="*/ 70 w 172"/>
                  <a:gd name="T19" fmla="*/ 3 h 172"/>
                  <a:gd name="T20" fmla="*/ 53 w 172"/>
                  <a:gd name="T21" fmla="*/ 8 h 172"/>
                  <a:gd name="T22" fmla="*/ 40 w 172"/>
                  <a:gd name="T23" fmla="*/ 17 h 172"/>
                  <a:gd name="T24" fmla="*/ 27 w 172"/>
                  <a:gd name="T25" fmla="*/ 27 h 172"/>
                  <a:gd name="T26" fmla="*/ 17 w 172"/>
                  <a:gd name="T27" fmla="*/ 40 h 172"/>
                  <a:gd name="T28" fmla="*/ 7 w 172"/>
                  <a:gd name="T29" fmla="*/ 54 h 172"/>
                  <a:gd name="T30" fmla="*/ 3 w 172"/>
                  <a:gd name="T31" fmla="*/ 71 h 172"/>
                  <a:gd name="T32" fmla="*/ 0 w 172"/>
                  <a:gd name="T33" fmla="*/ 90 h 172"/>
                  <a:gd name="T34" fmla="*/ 0 w 172"/>
                  <a:gd name="T35" fmla="*/ 97 h 172"/>
                  <a:gd name="T36" fmla="*/ 0 w 172"/>
                  <a:gd name="T37" fmla="*/ 100 h 172"/>
                  <a:gd name="T38" fmla="*/ 3 w 172"/>
                  <a:gd name="T39" fmla="*/ 100 h 172"/>
                  <a:gd name="T40" fmla="*/ 3 w 172"/>
                  <a:gd name="T41" fmla="*/ 103 h 172"/>
                  <a:gd name="T42" fmla="*/ 3 w 172"/>
                  <a:gd name="T43" fmla="*/ 107 h 172"/>
                  <a:gd name="T44" fmla="*/ 3 w 172"/>
                  <a:gd name="T45" fmla="*/ 90 h 172"/>
                  <a:gd name="T46" fmla="*/ 3 w 172"/>
                  <a:gd name="T47" fmla="*/ 71 h 172"/>
                  <a:gd name="T48" fmla="*/ 10 w 172"/>
                  <a:gd name="T49" fmla="*/ 57 h 172"/>
                  <a:gd name="T50" fmla="*/ 17 w 172"/>
                  <a:gd name="T51" fmla="*/ 40 h 172"/>
                  <a:gd name="T52" fmla="*/ 27 w 172"/>
                  <a:gd name="T53" fmla="*/ 31 h 172"/>
                  <a:gd name="T54" fmla="*/ 40 w 172"/>
                  <a:gd name="T55" fmla="*/ 17 h 172"/>
                  <a:gd name="T56" fmla="*/ 53 w 172"/>
                  <a:gd name="T57" fmla="*/ 10 h 172"/>
                  <a:gd name="T58" fmla="*/ 70 w 172"/>
                  <a:gd name="T59" fmla="*/ 8 h 172"/>
                  <a:gd name="T60" fmla="*/ 87 w 172"/>
                  <a:gd name="T61" fmla="*/ 3 h 172"/>
                  <a:gd name="T62" fmla="*/ 103 w 172"/>
                  <a:gd name="T63" fmla="*/ 8 h 172"/>
                  <a:gd name="T64" fmla="*/ 120 w 172"/>
                  <a:gd name="T65" fmla="*/ 10 h 172"/>
                  <a:gd name="T66" fmla="*/ 132 w 172"/>
                  <a:gd name="T67" fmla="*/ 17 h 172"/>
                  <a:gd name="T68" fmla="*/ 147 w 172"/>
                  <a:gd name="T69" fmla="*/ 31 h 172"/>
                  <a:gd name="T70" fmla="*/ 156 w 172"/>
                  <a:gd name="T71" fmla="*/ 40 h 172"/>
                  <a:gd name="T72" fmla="*/ 166 w 172"/>
                  <a:gd name="T73" fmla="*/ 57 h 172"/>
                  <a:gd name="T74" fmla="*/ 170 w 172"/>
                  <a:gd name="T75" fmla="*/ 71 h 172"/>
                  <a:gd name="T76" fmla="*/ 172 w 172"/>
                  <a:gd name="T77" fmla="*/ 90 h 172"/>
                  <a:gd name="T78" fmla="*/ 172 w 172"/>
                  <a:gd name="T79" fmla="*/ 107 h 172"/>
                  <a:gd name="T80" fmla="*/ 166 w 172"/>
                  <a:gd name="T81" fmla="*/ 123 h 172"/>
                  <a:gd name="T82" fmla="*/ 160 w 172"/>
                  <a:gd name="T83" fmla="*/ 137 h 172"/>
                  <a:gd name="T84" fmla="*/ 150 w 172"/>
                  <a:gd name="T85" fmla="*/ 150 h 172"/>
                  <a:gd name="T86" fmla="*/ 137 w 172"/>
                  <a:gd name="T87" fmla="*/ 160 h 172"/>
                  <a:gd name="T88" fmla="*/ 120 w 172"/>
                  <a:gd name="T89" fmla="*/ 170 h 172"/>
                  <a:gd name="T90" fmla="*/ 107 w 172"/>
                  <a:gd name="T91" fmla="*/ 172 h 172"/>
                  <a:gd name="T92" fmla="*/ 103 w 172"/>
                  <a:gd name="T93" fmla="*/ 172 h 172"/>
                  <a:gd name="T94" fmla="*/ 100 w 172"/>
                  <a:gd name="T95" fmla="*/ 172 h 172"/>
                  <a:gd name="T96" fmla="*/ 97 w 172"/>
                  <a:gd name="T97" fmla="*/ 172 h 172"/>
                  <a:gd name="T98" fmla="*/ 93 w 172"/>
                  <a:gd name="T99" fmla="*/ 172 h 172"/>
                  <a:gd name="T100" fmla="*/ 103 w 172"/>
                  <a:gd name="T101" fmla="*/ 170 h 172"/>
                  <a:gd name="T102" fmla="*/ 120 w 172"/>
                  <a:gd name="T103" fmla="*/ 166 h 172"/>
                  <a:gd name="T104" fmla="*/ 132 w 172"/>
                  <a:gd name="T105" fmla="*/ 160 h 172"/>
                  <a:gd name="T106" fmla="*/ 147 w 172"/>
                  <a:gd name="T107" fmla="*/ 150 h 172"/>
                  <a:gd name="T108" fmla="*/ 156 w 172"/>
                  <a:gd name="T109" fmla="*/ 137 h 172"/>
                  <a:gd name="T110" fmla="*/ 166 w 172"/>
                  <a:gd name="T111" fmla="*/ 120 h 172"/>
                  <a:gd name="T112" fmla="*/ 170 w 172"/>
                  <a:gd name="T113" fmla="*/ 107 h 172"/>
                  <a:gd name="T114" fmla="*/ 172 w 172"/>
                  <a:gd name="T115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2" h="172">
                    <a:moveTo>
                      <a:pt x="172" y="90"/>
                    </a:moveTo>
                    <a:lnTo>
                      <a:pt x="172" y="71"/>
                    </a:lnTo>
                    <a:lnTo>
                      <a:pt x="166" y="54"/>
                    </a:lnTo>
                    <a:lnTo>
                      <a:pt x="160" y="40"/>
                    </a:lnTo>
                    <a:lnTo>
                      <a:pt x="150" y="27"/>
                    </a:lnTo>
                    <a:lnTo>
                      <a:pt x="137" y="17"/>
                    </a:lnTo>
                    <a:lnTo>
                      <a:pt x="120" y="8"/>
                    </a:lnTo>
                    <a:lnTo>
                      <a:pt x="103" y="3"/>
                    </a:lnTo>
                    <a:lnTo>
                      <a:pt x="87" y="0"/>
                    </a:lnTo>
                    <a:lnTo>
                      <a:pt x="70" y="3"/>
                    </a:lnTo>
                    <a:lnTo>
                      <a:pt x="53" y="8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7" y="54"/>
                    </a:lnTo>
                    <a:lnTo>
                      <a:pt x="3" y="71"/>
                    </a:lnTo>
                    <a:lnTo>
                      <a:pt x="0" y="90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3" y="100"/>
                    </a:lnTo>
                    <a:lnTo>
                      <a:pt x="3" y="103"/>
                    </a:lnTo>
                    <a:lnTo>
                      <a:pt x="3" y="107"/>
                    </a:lnTo>
                    <a:lnTo>
                      <a:pt x="3" y="90"/>
                    </a:lnTo>
                    <a:lnTo>
                      <a:pt x="3" y="71"/>
                    </a:lnTo>
                    <a:lnTo>
                      <a:pt x="10" y="57"/>
                    </a:lnTo>
                    <a:lnTo>
                      <a:pt x="17" y="40"/>
                    </a:lnTo>
                    <a:lnTo>
                      <a:pt x="27" y="31"/>
                    </a:lnTo>
                    <a:lnTo>
                      <a:pt x="40" y="17"/>
                    </a:lnTo>
                    <a:lnTo>
                      <a:pt x="53" y="10"/>
                    </a:lnTo>
                    <a:lnTo>
                      <a:pt x="70" y="8"/>
                    </a:lnTo>
                    <a:lnTo>
                      <a:pt x="87" y="3"/>
                    </a:lnTo>
                    <a:lnTo>
                      <a:pt x="103" y="8"/>
                    </a:lnTo>
                    <a:lnTo>
                      <a:pt x="120" y="10"/>
                    </a:lnTo>
                    <a:lnTo>
                      <a:pt x="132" y="17"/>
                    </a:lnTo>
                    <a:lnTo>
                      <a:pt x="147" y="31"/>
                    </a:lnTo>
                    <a:lnTo>
                      <a:pt x="156" y="40"/>
                    </a:lnTo>
                    <a:lnTo>
                      <a:pt x="166" y="57"/>
                    </a:lnTo>
                    <a:lnTo>
                      <a:pt x="170" y="71"/>
                    </a:lnTo>
                    <a:lnTo>
                      <a:pt x="172" y="90"/>
                    </a:lnTo>
                    <a:lnTo>
                      <a:pt x="172" y="107"/>
                    </a:lnTo>
                    <a:lnTo>
                      <a:pt x="166" y="123"/>
                    </a:lnTo>
                    <a:lnTo>
                      <a:pt x="160" y="137"/>
                    </a:lnTo>
                    <a:lnTo>
                      <a:pt x="150" y="150"/>
                    </a:lnTo>
                    <a:lnTo>
                      <a:pt x="137" y="160"/>
                    </a:lnTo>
                    <a:lnTo>
                      <a:pt x="120" y="170"/>
                    </a:lnTo>
                    <a:lnTo>
                      <a:pt x="107" y="172"/>
                    </a:lnTo>
                    <a:lnTo>
                      <a:pt x="103" y="172"/>
                    </a:lnTo>
                    <a:lnTo>
                      <a:pt x="100" y="172"/>
                    </a:lnTo>
                    <a:lnTo>
                      <a:pt x="97" y="172"/>
                    </a:lnTo>
                    <a:lnTo>
                      <a:pt x="93" y="172"/>
                    </a:lnTo>
                    <a:lnTo>
                      <a:pt x="103" y="170"/>
                    </a:lnTo>
                    <a:lnTo>
                      <a:pt x="120" y="166"/>
                    </a:lnTo>
                    <a:lnTo>
                      <a:pt x="132" y="160"/>
                    </a:lnTo>
                    <a:lnTo>
                      <a:pt x="147" y="150"/>
                    </a:lnTo>
                    <a:lnTo>
                      <a:pt x="156" y="137"/>
                    </a:lnTo>
                    <a:lnTo>
                      <a:pt x="166" y="120"/>
                    </a:lnTo>
                    <a:lnTo>
                      <a:pt x="170" y="107"/>
                    </a:lnTo>
                    <a:lnTo>
                      <a:pt x="172" y="90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7" name="Freeform 2009">
                <a:extLst>
                  <a:ext uri="{FF2B5EF4-FFF2-40B4-BE49-F238E27FC236}">
                    <a16:creationId xmlns:a16="http://schemas.microsoft.com/office/drawing/2014/main" id="{4E19AFA0-51C0-4C5B-845D-403A52609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576"/>
                <a:ext cx="56" cy="56"/>
              </a:xfrm>
              <a:custGeom>
                <a:avLst/>
                <a:gdLst>
                  <a:gd name="T0" fmla="*/ 169 w 169"/>
                  <a:gd name="T1" fmla="*/ 88 h 170"/>
                  <a:gd name="T2" fmla="*/ 167 w 169"/>
                  <a:gd name="T3" fmla="*/ 67 h 170"/>
                  <a:gd name="T4" fmla="*/ 163 w 169"/>
                  <a:gd name="T5" fmla="*/ 55 h 170"/>
                  <a:gd name="T6" fmla="*/ 153 w 169"/>
                  <a:gd name="T7" fmla="*/ 37 h 170"/>
                  <a:gd name="T8" fmla="*/ 144 w 169"/>
                  <a:gd name="T9" fmla="*/ 27 h 170"/>
                  <a:gd name="T10" fmla="*/ 129 w 169"/>
                  <a:gd name="T11" fmla="*/ 15 h 170"/>
                  <a:gd name="T12" fmla="*/ 117 w 169"/>
                  <a:gd name="T13" fmla="*/ 8 h 170"/>
                  <a:gd name="T14" fmla="*/ 99 w 169"/>
                  <a:gd name="T15" fmla="*/ 4 h 170"/>
                  <a:gd name="T16" fmla="*/ 83 w 169"/>
                  <a:gd name="T17" fmla="*/ 0 h 170"/>
                  <a:gd name="T18" fmla="*/ 66 w 169"/>
                  <a:gd name="T19" fmla="*/ 4 h 170"/>
                  <a:gd name="T20" fmla="*/ 49 w 169"/>
                  <a:gd name="T21" fmla="*/ 8 h 170"/>
                  <a:gd name="T22" fmla="*/ 36 w 169"/>
                  <a:gd name="T23" fmla="*/ 15 h 170"/>
                  <a:gd name="T24" fmla="*/ 24 w 169"/>
                  <a:gd name="T25" fmla="*/ 27 h 170"/>
                  <a:gd name="T26" fmla="*/ 13 w 169"/>
                  <a:gd name="T27" fmla="*/ 37 h 170"/>
                  <a:gd name="T28" fmla="*/ 7 w 169"/>
                  <a:gd name="T29" fmla="*/ 55 h 170"/>
                  <a:gd name="T30" fmla="*/ 0 w 169"/>
                  <a:gd name="T31" fmla="*/ 67 h 170"/>
                  <a:gd name="T32" fmla="*/ 0 w 169"/>
                  <a:gd name="T33" fmla="*/ 88 h 170"/>
                  <a:gd name="T34" fmla="*/ 0 w 169"/>
                  <a:gd name="T35" fmla="*/ 105 h 170"/>
                  <a:gd name="T36" fmla="*/ 3 w 169"/>
                  <a:gd name="T37" fmla="*/ 107 h 170"/>
                  <a:gd name="T38" fmla="*/ 3 w 169"/>
                  <a:gd name="T39" fmla="*/ 111 h 170"/>
                  <a:gd name="T40" fmla="*/ 7 w 169"/>
                  <a:gd name="T41" fmla="*/ 111 h 170"/>
                  <a:gd name="T42" fmla="*/ 7 w 169"/>
                  <a:gd name="T43" fmla="*/ 114 h 170"/>
                  <a:gd name="T44" fmla="*/ 3 w 169"/>
                  <a:gd name="T45" fmla="*/ 105 h 170"/>
                  <a:gd name="T46" fmla="*/ 0 w 169"/>
                  <a:gd name="T47" fmla="*/ 88 h 170"/>
                  <a:gd name="T48" fmla="*/ 3 w 169"/>
                  <a:gd name="T49" fmla="*/ 71 h 170"/>
                  <a:gd name="T50" fmla="*/ 7 w 169"/>
                  <a:gd name="T51" fmla="*/ 55 h 170"/>
                  <a:gd name="T52" fmla="*/ 17 w 169"/>
                  <a:gd name="T53" fmla="*/ 40 h 170"/>
                  <a:gd name="T54" fmla="*/ 26 w 169"/>
                  <a:gd name="T55" fmla="*/ 27 h 170"/>
                  <a:gd name="T56" fmla="*/ 36 w 169"/>
                  <a:gd name="T57" fmla="*/ 17 h 170"/>
                  <a:gd name="T58" fmla="*/ 54 w 169"/>
                  <a:gd name="T59" fmla="*/ 10 h 170"/>
                  <a:gd name="T60" fmla="*/ 66 w 169"/>
                  <a:gd name="T61" fmla="*/ 4 h 170"/>
                  <a:gd name="T62" fmla="*/ 83 w 169"/>
                  <a:gd name="T63" fmla="*/ 4 h 170"/>
                  <a:gd name="T64" fmla="*/ 99 w 169"/>
                  <a:gd name="T65" fmla="*/ 4 h 170"/>
                  <a:gd name="T66" fmla="*/ 117 w 169"/>
                  <a:gd name="T67" fmla="*/ 10 h 170"/>
                  <a:gd name="T68" fmla="*/ 129 w 169"/>
                  <a:gd name="T69" fmla="*/ 17 h 170"/>
                  <a:gd name="T70" fmla="*/ 144 w 169"/>
                  <a:gd name="T71" fmla="*/ 27 h 170"/>
                  <a:gd name="T72" fmla="*/ 153 w 169"/>
                  <a:gd name="T73" fmla="*/ 40 h 170"/>
                  <a:gd name="T74" fmla="*/ 160 w 169"/>
                  <a:gd name="T75" fmla="*/ 55 h 170"/>
                  <a:gd name="T76" fmla="*/ 163 w 169"/>
                  <a:gd name="T77" fmla="*/ 71 h 170"/>
                  <a:gd name="T78" fmla="*/ 167 w 169"/>
                  <a:gd name="T79" fmla="*/ 88 h 170"/>
                  <a:gd name="T80" fmla="*/ 169 w 169"/>
                  <a:gd name="T81" fmla="*/ 88 h 170"/>
                  <a:gd name="T82" fmla="*/ 167 w 169"/>
                  <a:gd name="T83" fmla="*/ 105 h 170"/>
                  <a:gd name="T84" fmla="*/ 163 w 169"/>
                  <a:gd name="T85" fmla="*/ 118 h 170"/>
                  <a:gd name="T86" fmla="*/ 153 w 169"/>
                  <a:gd name="T87" fmla="*/ 134 h 170"/>
                  <a:gd name="T88" fmla="*/ 144 w 169"/>
                  <a:gd name="T89" fmla="*/ 147 h 170"/>
                  <a:gd name="T90" fmla="*/ 129 w 169"/>
                  <a:gd name="T91" fmla="*/ 157 h 170"/>
                  <a:gd name="T92" fmla="*/ 117 w 169"/>
                  <a:gd name="T93" fmla="*/ 164 h 170"/>
                  <a:gd name="T94" fmla="*/ 99 w 169"/>
                  <a:gd name="T95" fmla="*/ 168 h 170"/>
                  <a:gd name="T96" fmla="*/ 89 w 169"/>
                  <a:gd name="T97" fmla="*/ 170 h 170"/>
                  <a:gd name="T98" fmla="*/ 87 w 169"/>
                  <a:gd name="T99" fmla="*/ 170 h 170"/>
                  <a:gd name="T100" fmla="*/ 83 w 169"/>
                  <a:gd name="T101" fmla="*/ 168 h 170"/>
                  <a:gd name="T102" fmla="*/ 80 w 169"/>
                  <a:gd name="T103" fmla="*/ 168 h 170"/>
                  <a:gd name="T104" fmla="*/ 83 w 169"/>
                  <a:gd name="T105" fmla="*/ 168 h 170"/>
                  <a:gd name="T106" fmla="*/ 99 w 169"/>
                  <a:gd name="T107" fmla="*/ 168 h 170"/>
                  <a:gd name="T108" fmla="*/ 117 w 169"/>
                  <a:gd name="T109" fmla="*/ 160 h 170"/>
                  <a:gd name="T110" fmla="*/ 129 w 169"/>
                  <a:gd name="T111" fmla="*/ 154 h 170"/>
                  <a:gd name="T112" fmla="*/ 144 w 169"/>
                  <a:gd name="T113" fmla="*/ 145 h 170"/>
                  <a:gd name="T114" fmla="*/ 153 w 169"/>
                  <a:gd name="T115" fmla="*/ 130 h 170"/>
                  <a:gd name="T116" fmla="*/ 160 w 169"/>
                  <a:gd name="T117" fmla="*/ 118 h 170"/>
                  <a:gd name="T118" fmla="*/ 163 w 169"/>
                  <a:gd name="T119" fmla="*/ 105 h 170"/>
                  <a:gd name="T120" fmla="*/ 167 w 169"/>
                  <a:gd name="T121" fmla="*/ 88 h 170"/>
                  <a:gd name="T122" fmla="*/ 169 w 169"/>
                  <a:gd name="T123" fmla="*/ 8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9" h="170">
                    <a:moveTo>
                      <a:pt x="169" y="88"/>
                    </a:moveTo>
                    <a:lnTo>
                      <a:pt x="167" y="67"/>
                    </a:lnTo>
                    <a:lnTo>
                      <a:pt x="163" y="55"/>
                    </a:lnTo>
                    <a:lnTo>
                      <a:pt x="153" y="37"/>
                    </a:lnTo>
                    <a:lnTo>
                      <a:pt x="144" y="27"/>
                    </a:lnTo>
                    <a:lnTo>
                      <a:pt x="129" y="15"/>
                    </a:lnTo>
                    <a:lnTo>
                      <a:pt x="117" y="8"/>
                    </a:lnTo>
                    <a:lnTo>
                      <a:pt x="99" y="4"/>
                    </a:lnTo>
                    <a:lnTo>
                      <a:pt x="83" y="0"/>
                    </a:lnTo>
                    <a:lnTo>
                      <a:pt x="66" y="4"/>
                    </a:lnTo>
                    <a:lnTo>
                      <a:pt x="49" y="8"/>
                    </a:lnTo>
                    <a:lnTo>
                      <a:pt x="36" y="15"/>
                    </a:lnTo>
                    <a:lnTo>
                      <a:pt x="24" y="27"/>
                    </a:lnTo>
                    <a:lnTo>
                      <a:pt x="13" y="37"/>
                    </a:lnTo>
                    <a:lnTo>
                      <a:pt x="7" y="55"/>
                    </a:lnTo>
                    <a:lnTo>
                      <a:pt x="0" y="67"/>
                    </a:lnTo>
                    <a:lnTo>
                      <a:pt x="0" y="88"/>
                    </a:lnTo>
                    <a:lnTo>
                      <a:pt x="0" y="105"/>
                    </a:lnTo>
                    <a:lnTo>
                      <a:pt x="3" y="107"/>
                    </a:lnTo>
                    <a:lnTo>
                      <a:pt x="3" y="111"/>
                    </a:lnTo>
                    <a:lnTo>
                      <a:pt x="7" y="111"/>
                    </a:lnTo>
                    <a:lnTo>
                      <a:pt x="7" y="114"/>
                    </a:lnTo>
                    <a:lnTo>
                      <a:pt x="3" y="105"/>
                    </a:lnTo>
                    <a:lnTo>
                      <a:pt x="0" y="88"/>
                    </a:lnTo>
                    <a:lnTo>
                      <a:pt x="3" y="71"/>
                    </a:lnTo>
                    <a:lnTo>
                      <a:pt x="7" y="55"/>
                    </a:lnTo>
                    <a:lnTo>
                      <a:pt x="17" y="40"/>
                    </a:lnTo>
                    <a:lnTo>
                      <a:pt x="26" y="27"/>
                    </a:lnTo>
                    <a:lnTo>
                      <a:pt x="36" y="17"/>
                    </a:lnTo>
                    <a:lnTo>
                      <a:pt x="54" y="10"/>
                    </a:lnTo>
                    <a:lnTo>
                      <a:pt x="66" y="4"/>
                    </a:lnTo>
                    <a:lnTo>
                      <a:pt x="83" y="4"/>
                    </a:lnTo>
                    <a:lnTo>
                      <a:pt x="99" y="4"/>
                    </a:lnTo>
                    <a:lnTo>
                      <a:pt x="117" y="10"/>
                    </a:lnTo>
                    <a:lnTo>
                      <a:pt x="129" y="17"/>
                    </a:lnTo>
                    <a:lnTo>
                      <a:pt x="144" y="27"/>
                    </a:lnTo>
                    <a:lnTo>
                      <a:pt x="153" y="40"/>
                    </a:lnTo>
                    <a:lnTo>
                      <a:pt x="160" y="55"/>
                    </a:lnTo>
                    <a:lnTo>
                      <a:pt x="163" y="71"/>
                    </a:lnTo>
                    <a:lnTo>
                      <a:pt x="167" y="88"/>
                    </a:lnTo>
                    <a:lnTo>
                      <a:pt x="169" y="88"/>
                    </a:lnTo>
                    <a:lnTo>
                      <a:pt x="167" y="105"/>
                    </a:lnTo>
                    <a:lnTo>
                      <a:pt x="163" y="118"/>
                    </a:lnTo>
                    <a:lnTo>
                      <a:pt x="153" y="134"/>
                    </a:lnTo>
                    <a:lnTo>
                      <a:pt x="144" y="147"/>
                    </a:lnTo>
                    <a:lnTo>
                      <a:pt x="129" y="157"/>
                    </a:lnTo>
                    <a:lnTo>
                      <a:pt x="117" y="164"/>
                    </a:lnTo>
                    <a:lnTo>
                      <a:pt x="99" y="168"/>
                    </a:lnTo>
                    <a:lnTo>
                      <a:pt x="89" y="170"/>
                    </a:lnTo>
                    <a:lnTo>
                      <a:pt x="87" y="170"/>
                    </a:lnTo>
                    <a:lnTo>
                      <a:pt x="83" y="168"/>
                    </a:lnTo>
                    <a:lnTo>
                      <a:pt x="80" y="168"/>
                    </a:lnTo>
                    <a:lnTo>
                      <a:pt x="83" y="168"/>
                    </a:lnTo>
                    <a:lnTo>
                      <a:pt x="99" y="168"/>
                    </a:lnTo>
                    <a:lnTo>
                      <a:pt x="117" y="160"/>
                    </a:lnTo>
                    <a:lnTo>
                      <a:pt x="129" y="154"/>
                    </a:lnTo>
                    <a:lnTo>
                      <a:pt x="144" y="145"/>
                    </a:lnTo>
                    <a:lnTo>
                      <a:pt x="153" y="130"/>
                    </a:lnTo>
                    <a:lnTo>
                      <a:pt x="160" y="118"/>
                    </a:lnTo>
                    <a:lnTo>
                      <a:pt x="163" y="105"/>
                    </a:lnTo>
                    <a:lnTo>
                      <a:pt x="167" y="88"/>
                    </a:lnTo>
                    <a:lnTo>
                      <a:pt x="169" y="88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8" name="Freeform 2010">
                <a:extLst>
                  <a:ext uri="{FF2B5EF4-FFF2-40B4-BE49-F238E27FC236}">
                    <a16:creationId xmlns:a16="http://schemas.microsoft.com/office/drawing/2014/main" id="{FB2711CF-DCCA-4A0F-9311-94BD8985C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577"/>
                <a:ext cx="55" cy="55"/>
              </a:xfrm>
              <a:custGeom>
                <a:avLst/>
                <a:gdLst>
                  <a:gd name="T0" fmla="*/ 163 w 167"/>
                  <a:gd name="T1" fmla="*/ 66 h 163"/>
                  <a:gd name="T2" fmla="*/ 153 w 167"/>
                  <a:gd name="T3" fmla="*/ 37 h 163"/>
                  <a:gd name="T4" fmla="*/ 129 w 167"/>
                  <a:gd name="T5" fmla="*/ 14 h 163"/>
                  <a:gd name="T6" fmla="*/ 100 w 167"/>
                  <a:gd name="T7" fmla="*/ 0 h 163"/>
                  <a:gd name="T8" fmla="*/ 67 w 167"/>
                  <a:gd name="T9" fmla="*/ 0 h 163"/>
                  <a:gd name="T10" fmla="*/ 37 w 167"/>
                  <a:gd name="T11" fmla="*/ 14 h 163"/>
                  <a:gd name="T12" fmla="*/ 17 w 167"/>
                  <a:gd name="T13" fmla="*/ 37 h 163"/>
                  <a:gd name="T14" fmla="*/ 4 w 167"/>
                  <a:gd name="T15" fmla="*/ 66 h 163"/>
                  <a:gd name="T16" fmla="*/ 4 w 167"/>
                  <a:gd name="T17" fmla="*/ 100 h 163"/>
                  <a:gd name="T18" fmla="*/ 7 w 167"/>
                  <a:gd name="T19" fmla="*/ 113 h 163"/>
                  <a:gd name="T20" fmla="*/ 11 w 167"/>
                  <a:gd name="T21" fmla="*/ 115 h 163"/>
                  <a:gd name="T22" fmla="*/ 14 w 167"/>
                  <a:gd name="T23" fmla="*/ 120 h 163"/>
                  <a:gd name="T24" fmla="*/ 11 w 167"/>
                  <a:gd name="T25" fmla="*/ 113 h 163"/>
                  <a:gd name="T26" fmla="*/ 4 w 167"/>
                  <a:gd name="T27" fmla="*/ 83 h 163"/>
                  <a:gd name="T28" fmla="*/ 11 w 167"/>
                  <a:gd name="T29" fmla="*/ 50 h 163"/>
                  <a:gd name="T30" fmla="*/ 27 w 167"/>
                  <a:gd name="T31" fmla="*/ 23 h 163"/>
                  <a:gd name="T32" fmla="*/ 54 w 167"/>
                  <a:gd name="T33" fmla="*/ 6 h 163"/>
                  <a:gd name="T34" fmla="*/ 84 w 167"/>
                  <a:gd name="T35" fmla="*/ 0 h 163"/>
                  <a:gd name="T36" fmla="*/ 117 w 167"/>
                  <a:gd name="T37" fmla="*/ 6 h 163"/>
                  <a:gd name="T38" fmla="*/ 140 w 167"/>
                  <a:gd name="T39" fmla="*/ 23 h 163"/>
                  <a:gd name="T40" fmla="*/ 157 w 167"/>
                  <a:gd name="T41" fmla="*/ 50 h 163"/>
                  <a:gd name="T42" fmla="*/ 163 w 167"/>
                  <a:gd name="T43" fmla="*/ 83 h 163"/>
                  <a:gd name="T44" fmla="*/ 163 w 167"/>
                  <a:gd name="T45" fmla="*/ 100 h 163"/>
                  <a:gd name="T46" fmla="*/ 153 w 167"/>
                  <a:gd name="T47" fmla="*/ 126 h 163"/>
                  <a:gd name="T48" fmla="*/ 129 w 167"/>
                  <a:gd name="T49" fmla="*/ 151 h 163"/>
                  <a:gd name="T50" fmla="*/ 100 w 167"/>
                  <a:gd name="T51" fmla="*/ 163 h 163"/>
                  <a:gd name="T52" fmla="*/ 80 w 167"/>
                  <a:gd name="T53" fmla="*/ 163 h 163"/>
                  <a:gd name="T54" fmla="*/ 74 w 167"/>
                  <a:gd name="T55" fmla="*/ 163 h 163"/>
                  <a:gd name="T56" fmla="*/ 84 w 167"/>
                  <a:gd name="T57" fmla="*/ 163 h 163"/>
                  <a:gd name="T58" fmla="*/ 117 w 167"/>
                  <a:gd name="T59" fmla="*/ 155 h 163"/>
                  <a:gd name="T60" fmla="*/ 140 w 167"/>
                  <a:gd name="T61" fmla="*/ 140 h 163"/>
                  <a:gd name="T62" fmla="*/ 157 w 167"/>
                  <a:gd name="T63" fmla="*/ 113 h 163"/>
                  <a:gd name="T64" fmla="*/ 163 w 167"/>
                  <a:gd name="T65" fmla="*/ 8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63">
                    <a:moveTo>
                      <a:pt x="167" y="83"/>
                    </a:moveTo>
                    <a:lnTo>
                      <a:pt x="163" y="66"/>
                    </a:lnTo>
                    <a:lnTo>
                      <a:pt x="160" y="50"/>
                    </a:lnTo>
                    <a:lnTo>
                      <a:pt x="153" y="37"/>
                    </a:lnTo>
                    <a:lnTo>
                      <a:pt x="144" y="23"/>
                    </a:lnTo>
                    <a:lnTo>
                      <a:pt x="129" y="14"/>
                    </a:lnTo>
                    <a:lnTo>
                      <a:pt x="117" y="6"/>
                    </a:lnTo>
                    <a:lnTo>
                      <a:pt x="100" y="0"/>
                    </a:lnTo>
                    <a:lnTo>
                      <a:pt x="84" y="0"/>
                    </a:lnTo>
                    <a:lnTo>
                      <a:pt x="67" y="0"/>
                    </a:lnTo>
                    <a:lnTo>
                      <a:pt x="54" y="6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17" y="37"/>
                    </a:lnTo>
                    <a:lnTo>
                      <a:pt x="7" y="50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4" y="100"/>
                    </a:lnTo>
                    <a:lnTo>
                      <a:pt x="7" y="109"/>
                    </a:lnTo>
                    <a:lnTo>
                      <a:pt x="7" y="113"/>
                    </a:lnTo>
                    <a:lnTo>
                      <a:pt x="11" y="113"/>
                    </a:lnTo>
                    <a:lnTo>
                      <a:pt x="11" y="115"/>
                    </a:lnTo>
                    <a:lnTo>
                      <a:pt x="11" y="120"/>
                    </a:lnTo>
                    <a:lnTo>
                      <a:pt x="14" y="120"/>
                    </a:lnTo>
                    <a:lnTo>
                      <a:pt x="14" y="123"/>
                    </a:lnTo>
                    <a:lnTo>
                      <a:pt x="11" y="113"/>
                    </a:lnTo>
                    <a:lnTo>
                      <a:pt x="4" y="96"/>
                    </a:lnTo>
                    <a:lnTo>
                      <a:pt x="4" y="83"/>
                    </a:lnTo>
                    <a:lnTo>
                      <a:pt x="4" y="66"/>
                    </a:lnTo>
                    <a:lnTo>
                      <a:pt x="11" y="50"/>
                    </a:lnTo>
                    <a:lnTo>
                      <a:pt x="17" y="37"/>
                    </a:lnTo>
                    <a:lnTo>
                      <a:pt x="27" y="23"/>
                    </a:lnTo>
                    <a:lnTo>
                      <a:pt x="40" y="14"/>
                    </a:lnTo>
                    <a:lnTo>
                      <a:pt x="54" y="6"/>
                    </a:lnTo>
                    <a:lnTo>
                      <a:pt x="67" y="3"/>
                    </a:lnTo>
                    <a:lnTo>
                      <a:pt x="84" y="0"/>
                    </a:lnTo>
                    <a:lnTo>
                      <a:pt x="100" y="3"/>
                    </a:lnTo>
                    <a:lnTo>
                      <a:pt x="117" y="6"/>
                    </a:lnTo>
                    <a:lnTo>
                      <a:pt x="129" y="14"/>
                    </a:lnTo>
                    <a:lnTo>
                      <a:pt x="140" y="23"/>
                    </a:lnTo>
                    <a:lnTo>
                      <a:pt x="150" y="37"/>
                    </a:lnTo>
                    <a:lnTo>
                      <a:pt x="157" y="50"/>
                    </a:lnTo>
                    <a:lnTo>
                      <a:pt x="163" y="66"/>
                    </a:lnTo>
                    <a:lnTo>
                      <a:pt x="163" y="83"/>
                    </a:lnTo>
                    <a:lnTo>
                      <a:pt x="167" y="83"/>
                    </a:lnTo>
                    <a:lnTo>
                      <a:pt x="163" y="100"/>
                    </a:lnTo>
                    <a:lnTo>
                      <a:pt x="160" y="113"/>
                    </a:lnTo>
                    <a:lnTo>
                      <a:pt x="153" y="126"/>
                    </a:lnTo>
                    <a:lnTo>
                      <a:pt x="144" y="140"/>
                    </a:lnTo>
                    <a:lnTo>
                      <a:pt x="129" y="151"/>
                    </a:lnTo>
                    <a:lnTo>
                      <a:pt x="117" y="155"/>
                    </a:lnTo>
                    <a:lnTo>
                      <a:pt x="100" y="163"/>
                    </a:lnTo>
                    <a:lnTo>
                      <a:pt x="84" y="163"/>
                    </a:lnTo>
                    <a:lnTo>
                      <a:pt x="80" y="163"/>
                    </a:lnTo>
                    <a:lnTo>
                      <a:pt x="77" y="163"/>
                    </a:lnTo>
                    <a:lnTo>
                      <a:pt x="74" y="163"/>
                    </a:lnTo>
                    <a:lnTo>
                      <a:pt x="70" y="160"/>
                    </a:lnTo>
                    <a:lnTo>
                      <a:pt x="84" y="163"/>
                    </a:lnTo>
                    <a:lnTo>
                      <a:pt x="100" y="160"/>
                    </a:lnTo>
                    <a:lnTo>
                      <a:pt x="117" y="155"/>
                    </a:lnTo>
                    <a:lnTo>
                      <a:pt x="129" y="151"/>
                    </a:lnTo>
                    <a:lnTo>
                      <a:pt x="140" y="140"/>
                    </a:lnTo>
                    <a:lnTo>
                      <a:pt x="150" y="126"/>
                    </a:lnTo>
                    <a:lnTo>
                      <a:pt x="157" y="113"/>
                    </a:lnTo>
                    <a:lnTo>
                      <a:pt x="163" y="96"/>
                    </a:lnTo>
                    <a:lnTo>
                      <a:pt x="163" y="83"/>
                    </a:lnTo>
                    <a:lnTo>
                      <a:pt x="167" y="83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39" name="Freeform 2011">
                <a:extLst>
                  <a:ext uri="{FF2B5EF4-FFF2-40B4-BE49-F238E27FC236}">
                    <a16:creationId xmlns:a16="http://schemas.microsoft.com/office/drawing/2014/main" id="{FBC965B0-53EB-4E22-B850-E478B8FD6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2577"/>
                <a:ext cx="53" cy="55"/>
              </a:xfrm>
              <a:custGeom>
                <a:avLst/>
                <a:gdLst>
                  <a:gd name="T0" fmla="*/ 160 w 160"/>
                  <a:gd name="T1" fmla="*/ 66 h 163"/>
                  <a:gd name="T2" fmla="*/ 147 w 160"/>
                  <a:gd name="T3" fmla="*/ 37 h 163"/>
                  <a:gd name="T4" fmla="*/ 126 w 160"/>
                  <a:gd name="T5" fmla="*/ 14 h 163"/>
                  <a:gd name="T6" fmla="*/ 96 w 160"/>
                  <a:gd name="T7" fmla="*/ 3 h 163"/>
                  <a:gd name="T8" fmla="*/ 63 w 160"/>
                  <a:gd name="T9" fmla="*/ 3 h 163"/>
                  <a:gd name="T10" fmla="*/ 37 w 160"/>
                  <a:gd name="T11" fmla="*/ 14 h 163"/>
                  <a:gd name="T12" fmla="*/ 14 w 160"/>
                  <a:gd name="T13" fmla="*/ 37 h 163"/>
                  <a:gd name="T14" fmla="*/ 0 w 160"/>
                  <a:gd name="T15" fmla="*/ 66 h 163"/>
                  <a:gd name="T16" fmla="*/ 0 w 160"/>
                  <a:gd name="T17" fmla="*/ 96 h 163"/>
                  <a:gd name="T18" fmla="*/ 10 w 160"/>
                  <a:gd name="T19" fmla="*/ 123 h 163"/>
                  <a:gd name="T20" fmla="*/ 16 w 160"/>
                  <a:gd name="T21" fmla="*/ 130 h 163"/>
                  <a:gd name="T22" fmla="*/ 23 w 160"/>
                  <a:gd name="T23" fmla="*/ 132 h 163"/>
                  <a:gd name="T24" fmla="*/ 27 w 160"/>
                  <a:gd name="T25" fmla="*/ 140 h 163"/>
                  <a:gd name="T26" fmla="*/ 33 w 160"/>
                  <a:gd name="T27" fmla="*/ 146 h 163"/>
                  <a:gd name="T28" fmla="*/ 16 w 160"/>
                  <a:gd name="T29" fmla="*/ 126 h 163"/>
                  <a:gd name="T30" fmla="*/ 4 w 160"/>
                  <a:gd name="T31" fmla="*/ 96 h 163"/>
                  <a:gd name="T32" fmla="*/ 4 w 160"/>
                  <a:gd name="T33" fmla="*/ 66 h 163"/>
                  <a:gd name="T34" fmla="*/ 16 w 160"/>
                  <a:gd name="T35" fmla="*/ 37 h 163"/>
                  <a:gd name="T36" fmla="*/ 37 w 160"/>
                  <a:gd name="T37" fmla="*/ 16 h 163"/>
                  <a:gd name="T38" fmla="*/ 63 w 160"/>
                  <a:gd name="T39" fmla="*/ 3 h 163"/>
                  <a:gd name="T40" fmla="*/ 96 w 160"/>
                  <a:gd name="T41" fmla="*/ 3 h 163"/>
                  <a:gd name="T42" fmla="*/ 124 w 160"/>
                  <a:gd name="T43" fmla="*/ 16 h 163"/>
                  <a:gd name="T44" fmla="*/ 147 w 160"/>
                  <a:gd name="T45" fmla="*/ 37 h 163"/>
                  <a:gd name="T46" fmla="*/ 157 w 160"/>
                  <a:gd name="T47" fmla="*/ 66 h 163"/>
                  <a:gd name="T48" fmla="*/ 160 w 160"/>
                  <a:gd name="T49" fmla="*/ 96 h 163"/>
                  <a:gd name="T50" fmla="*/ 147 w 160"/>
                  <a:gd name="T51" fmla="*/ 126 h 163"/>
                  <a:gd name="T52" fmla="*/ 126 w 160"/>
                  <a:gd name="T53" fmla="*/ 151 h 163"/>
                  <a:gd name="T54" fmla="*/ 96 w 160"/>
                  <a:gd name="T55" fmla="*/ 160 h 163"/>
                  <a:gd name="T56" fmla="*/ 67 w 160"/>
                  <a:gd name="T57" fmla="*/ 160 h 163"/>
                  <a:gd name="T58" fmla="*/ 56 w 160"/>
                  <a:gd name="T59" fmla="*/ 155 h 163"/>
                  <a:gd name="T60" fmla="*/ 50 w 160"/>
                  <a:gd name="T61" fmla="*/ 155 h 163"/>
                  <a:gd name="T62" fmla="*/ 44 w 160"/>
                  <a:gd name="T63" fmla="*/ 151 h 163"/>
                  <a:gd name="T64" fmla="*/ 40 w 160"/>
                  <a:gd name="T65" fmla="*/ 146 h 163"/>
                  <a:gd name="T66" fmla="*/ 63 w 160"/>
                  <a:gd name="T67" fmla="*/ 160 h 163"/>
                  <a:gd name="T68" fmla="*/ 96 w 160"/>
                  <a:gd name="T69" fmla="*/ 160 h 163"/>
                  <a:gd name="T70" fmla="*/ 124 w 160"/>
                  <a:gd name="T71" fmla="*/ 146 h 163"/>
                  <a:gd name="T72" fmla="*/ 147 w 160"/>
                  <a:gd name="T73" fmla="*/ 126 h 163"/>
                  <a:gd name="T74" fmla="*/ 157 w 160"/>
                  <a:gd name="T75" fmla="*/ 9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0" h="163">
                    <a:moveTo>
                      <a:pt x="160" y="83"/>
                    </a:moveTo>
                    <a:lnTo>
                      <a:pt x="160" y="66"/>
                    </a:lnTo>
                    <a:lnTo>
                      <a:pt x="153" y="50"/>
                    </a:lnTo>
                    <a:lnTo>
                      <a:pt x="147" y="37"/>
                    </a:lnTo>
                    <a:lnTo>
                      <a:pt x="136" y="23"/>
                    </a:lnTo>
                    <a:lnTo>
                      <a:pt x="126" y="14"/>
                    </a:lnTo>
                    <a:lnTo>
                      <a:pt x="113" y="6"/>
                    </a:lnTo>
                    <a:lnTo>
                      <a:pt x="96" y="3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50" y="6"/>
                    </a:lnTo>
                    <a:lnTo>
                      <a:pt x="37" y="14"/>
                    </a:lnTo>
                    <a:lnTo>
                      <a:pt x="23" y="23"/>
                    </a:lnTo>
                    <a:lnTo>
                      <a:pt x="14" y="37"/>
                    </a:lnTo>
                    <a:lnTo>
                      <a:pt x="6" y="50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0" y="96"/>
                    </a:lnTo>
                    <a:lnTo>
                      <a:pt x="6" y="113"/>
                    </a:lnTo>
                    <a:lnTo>
                      <a:pt x="10" y="123"/>
                    </a:lnTo>
                    <a:lnTo>
                      <a:pt x="14" y="126"/>
                    </a:lnTo>
                    <a:lnTo>
                      <a:pt x="16" y="130"/>
                    </a:lnTo>
                    <a:lnTo>
                      <a:pt x="21" y="132"/>
                    </a:lnTo>
                    <a:lnTo>
                      <a:pt x="23" y="132"/>
                    </a:lnTo>
                    <a:lnTo>
                      <a:pt x="27" y="136"/>
                    </a:lnTo>
                    <a:lnTo>
                      <a:pt x="27" y="140"/>
                    </a:lnTo>
                    <a:lnTo>
                      <a:pt x="31" y="143"/>
                    </a:lnTo>
                    <a:lnTo>
                      <a:pt x="33" y="146"/>
                    </a:lnTo>
                    <a:lnTo>
                      <a:pt x="27" y="136"/>
                    </a:lnTo>
                    <a:lnTo>
                      <a:pt x="16" y="126"/>
                    </a:lnTo>
                    <a:lnTo>
                      <a:pt x="6" y="113"/>
                    </a:lnTo>
                    <a:lnTo>
                      <a:pt x="4" y="96"/>
                    </a:lnTo>
                    <a:lnTo>
                      <a:pt x="4" y="83"/>
                    </a:lnTo>
                    <a:lnTo>
                      <a:pt x="4" y="66"/>
                    </a:lnTo>
                    <a:lnTo>
                      <a:pt x="6" y="50"/>
                    </a:lnTo>
                    <a:lnTo>
                      <a:pt x="16" y="37"/>
                    </a:lnTo>
                    <a:lnTo>
                      <a:pt x="27" y="26"/>
                    </a:lnTo>
                    <a:lnTo>
                      <a:pt x="37" y="16"/>
                    </a:lnTo>
                    <a:lnTo>
                      <a:pt x="50" y="10"/>
                    </a:lnTo>
                    <a:lnTo>
                      <a:pt x="63" y="3"/>
                    </a:lnTo>
                    <a:lnTo>
                      <a:pt x="80" y="3"/>
                    </a:lnTo>
                    <a:lnTo>
                      <a:pt x="96" y="3"/>
                    </a:lnTo>
                    <a:lnTo>
                      <a:pt x="110" y="10"/>
                    </a:lnTo>
                    <a:lnTo>
                      <a:pt x="124" y="16"/>
                    </a:lnTo>
                    <a:lnTo>
                      <a:pt x="136" y="26"/>
                    </a:lnTo>
                    <a:lnTo>
                      <a:pt x="147" y="37"/>
                    </a:lnTo>
                    <a:lnTo>
                      <a:pt x="153" y="50"/>
                    </a:lnTo>
                    <a:lnTo>
                      <a:pt x="157" y="66"/>
                    </a:lnTo>
                    <a:lnTo>
                      <a:pt x="160" y="83"/>
                    </a:lnTo>
                    <a:lnTo>
                      <a:pt x="160" y="96"/>
                    </a:lnTo>
                    <a:lnTo>
                      <a:pt x="153" y="113"/>
                    </a:lnTo>
                    <a:lnTo>
                      <a:pt x="147" y="126"/>
                    </a:lnTo>
                    <a:lnTo>
                      <a:pt x="136" y="140"/>
                    </a:lnTo>
                    <a:lnTo>
                      <a:pt x="126" y="151"/>
                    </a:lnTo>
                    <a:lnTo>
                      <a:pt x="113" y="155"/>
                    </a:lnTo>
                    <a:lnTo>
                      <a:pt x="96" y="160"/>
                    </a:lnTo>
                    <a:lnTo>
                      <a:pt x="80" y="163"/>
                    </a:lnTo>
                    <a:lnTo>
                      <a:pt x="67" y="160"/>
                    </a:lnTo>
                    <a:lnTo>
                      <a:pt x="61" y="160"/>
                    </a:lnTo>
                    <a:lnTo>
                      <a:pt x="56" y="155"/>
                    </a:lnTo>
                    <a:lnTo>
                      <a:pt x="54" y="155"/>
                    </a:lnTo>
                    <a:lnTo>
                      <a:pt x="50" y="155"/>
                    </a:lnTo>
                    <a:lnTo>
                      <a:pt x="46" y="153"/>
                    </a:lnTo>
                    <a:lnTo>
                      <a:pt x="44" y="151"/>
                    </a:lnTo>
                    <a:lnTo>
                      <a:pt x="40" y="151"/>
                    </a:lnTo>
                    <a:lnTo>
                      <a:pt x="40" y="146"/>
                    </a:lnTo>
                    <a:lnTo>
                      <a:pt x="50" y="153"/>
                    </a:lnTo>
                    <a:lnTo>
                      <a:pt x="63" y="160"/>
                    </a:lnTo>
                    <a:lnTo>
                      <a:pt x="80" y="160"/>
                    </a:lnTo>
                    <a:lnTo>
                      <a:pt x="96" y="160"/>
                    </a:lnTo>
                    <a:lnTo>
                      <a:pt x="110" y="153"/>
                    </a:lnTo>
                    <a:lnTo>
                      <a:pt x="124" y="146"/>
                    </a:lnTo>
                    <a:lnTo>
                      <a:pt x="136" y="136"/>
                    </a:lnTo>
                    <a:lnTo>
                      <a:pt x="147" y="126"/>
                    </a:lnTo>
                    <a:lnTo>
                      <a:pt x="153" y="113"/>
                    </a:lnTo>
                    <a:lnTo>
                      <a:pt x="157" y="96"/>
                    </a:lnTo>
                    <a:lnTo>
                      <a:pt x="160" y="83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0" name="Freeform 2012">
                <a:extLst>
                  <a:ext uri="{FF2B5EF4-FFF2-40B4-BE49-F238E27FC236}">
                    <a16:creationId xmlns:a16="http://schemas.microsoft.com/office/drawing/2014/main" id="{EB1A695C-1D75-4DF1-A3B3-9BE802CA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578"/>
                <a:ext cx="52" cy="53"/>
              </a:xfrm>
              <a:custGeom>
                <a:avLst/>
                <a:gdLst>
                  <a:gd name="T0" fmla="*/ 153 w 157"/>
                  <a:gd name="T1" fmla="*/ 63 h 157"/>
                  <a:gd name="T2" fmla="*/ 143 w 157"/>
                  <a:gd name="T3" fmla="*/ 34 h 157"/>
                  <a:gd name="T4" fmla="*/ 120 w 157"/>
                  <a:gd name="T5" fmla="*/ 13 h 157"/>
                  <a:gd name="T6" fmla="*/ 93 w 157"/>
                  <a:gd name="T7" fmla="*/ 0 h 157"/>
                  <a:gd name="T8" fmla="*/ 60 w 157"/>
                  <a:gd name="T9" fmla="*/ 0 h 157"/>
                  <a:gd name="T10" fmla="*/ 33 w 157"/>
                  <a:gd name="T11" fmla="*/ 13 h 157"/>
                  <a:gd name="T12" fmla="*/ 13 w 157"/>
                  <a:gd name="T13" fmla="*/ 34 h 157"/>
                  <a:gd name="T14" fmla="*/ 0 w 157"/>
                  <a:gd name="T15" fmla="*/ 63 h 157"/>
                  <a:gd name="T16" fmla="*/ 0 w 157"/>
                  <a:gd name="T17" fmla="*/ 93 h 157"/>
                  <a:gd name="T18" fmla="*/ 13 w 157"/>
                  <a:gd name="T19" fmla="*/ 123 h 157"/>
                  <a:gd name="T20" fmla="*/ 30 w 157"/>
                  <a:gd name="T21" fmla="*/ 143 h 157"/>
                  <a:gd name="T22" fmla="*/ 37 w 157"/>
                  <a:gd name="T23" fmla="*/ 143 h 157"/>
                  <a:gd name="T24" fmla="*/ 60 w 157"/>
                  <a:gd name="T25" fmla="*/ 157 h 157"/>
                  <a:gd name="T26" fmla="*/ 93 w 157"/>
                  <a:gd name="T27" fmla="*/ 157 h 157"/>
                  <a:gd name="T28" fmla="*/ 120 w 157"/>
                  <a:gd name="T29" fmla="*/ 143 h 157"/>
                  <a:gd name="T30" fmla="*/ 143 w 157"/>
                  <a:gd name="T31" fmla="*/ 123 h 157"/>
                  <a:gd name="T32" fmla="*/ 153 w 157"/>
                  <a:gd name="T33" fmla="*/ 93 h 157"/>
                  <a:gd name="T34" fmla="*/ 153 w 157"/>
                  <a:gd name="T35" fmla="*/ 80 h 157"/>
                  <a:gd name="T36" fmla="*/ 148 w 157"/>
                  <a:gd name="T37" fmla="*/ 51 h 157"/>
                  <a:gd name="T38" fmla="*/ 129 w 157"/>
                  <a:gd name="T39" fmla="*/ 23 h 157"/>
                  <a:gd name="T40" fmla="*/ 106 w 157"/>
                  <a:gd name="T41" fmla="*/ 7 h 157"/>
                  <a:gd name="T42" fmla="*/ 77 w 157"/>
                  <a:gd name="T43" fmla="*/ 3 h 157"/>
                  <a:gd name="T44" fmla="*/ 47 w 157"/>
                  <a:gd name="T45" fmla="*/ 7 h 157"/>
                  <a:gd name="T46" fmla="*/ 23 w 157"/>
                  <a:gd name="T47" fmla="*/ 23 h 157"/>
                  <a:gd name="T48" fmla="*/ 7 w 157"/>
                  <a:gd name="T49" fmla="*/ 51 h 157"/>
                  <a:gd name="T50" fmla="*/ 0 w 157"/>
                  <a:gd name="T51" fmla="*/ 80 h 157"/>
                  <a:gd name="T52" fmla="*/ 7 w 157"/>
                  <a:gd name="T53" fmla="*/ 106 h 157"/>
                  <a:gd name="T54" fmla="*/ 23 w 157"/>
                  <a:gd name="T55" fmla="*/ 133 h 157"/>
                  <a:gd name="T56" fmla="*/ 47 w 157"/>
                  <a:gd name="T57" fmla="*/ 150 h 157"/>
                  <a:gd name="T58" fmla="*/ 77 w 157"/>
                  <a:gd name="T59" fmla="*/ 152 h 157"/>
                  <a:gd name="T60" fmla="*/ 106 w 157"/>
                  <a:gd name="T61" fmla="*/ 150 h 157"/>
                  <a:gd name="T62" fmla="*/ 129 w 157"/>
                  <a:gd name="T63" fmla="*/ 133 h 157"/>
                  <a:gd name="T64" fmla="*/ 148 w 157"/>
                  <a:gd name="T65" fmla="*/ 106 h 157"/>
                  <a:gd name="T66" fmla="*/ 153 w 157"/>
                  <a:gd name="T67" fmla="*/ 8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7" h="157">
                    <a:moveTo>
                      <a:pt x="157" y="80"/>
                    </a:moveTo>
                    <a:lnTo>
                      <a:pt x="153" y="63"/>
                    </a:lnTo>
                    <a:lnTo>
                      <a:pt x="150" y="47"/>
                    </a:lnTo>
                    <a:lnTo>
                      <a:pt x="143" y="34"/>
                    </a:lnTo>
                    <a:lnTo>
                      <a:pt x="133" y="23"/>
                    </a:lnTo>
                    <a:lnTo>
                      <a:pt x="120" y="13"/>
                    </a:lnTo>
                    <a:lnTo>
                      <a:pt x="106" y="7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0" y="0"/>
                    </a:lnTo>
                    <a:lnTo>
                      <a:pt x="47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4" y="47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3"/>
                    </a:lnTo>
                    <a:lnTo>
                      <a:pt x="4" y="110"/>
                    </a:lnTo>
                    <a:lnTo>
                      <a:pt x="13" y="123"/>
                    </a:lnTo>
                    <a:lnTo>
                      <a:pt x="23" y="133"/>
                    </a:lnTo>
                    <a:lnTo>
                      <a:pt x="30" y="143"/>
                    </a:lnTo>
                    <a:lnTo>
                      <a:pt x="33" y="143"/>
                    </a:lnTo>
                    <a:lnTo>
                      <a:pt x="37" y="143"/>
                    </a:lnTo>
                    <a:lnTo>
                      <a:pt x="47" y="150"/>
                    </a:lnTo>
                    <a:lnTo>
                      <a:pt x="60" y="157"/>
                    </a:lnTo>
                    <a:lnTo>
                      <a:pt x="77" y="157"/>
                    </a:lnTo>
                    <a:lnTo>
                      <a:pt x="93" y="157"/>
                    </a:lnTo>
                    <a:lnTo>
                      <a:pt x="106" y="150"/>
                    </a:lnTo>
                    <a:lnTo>
                      <a:pt x="120" y="143"/>
                    </a:lnTo>
                    <a:lnTo>
                      <a:pt x="133" y="133"/>
                    </a:lnTo>
                    <a:lnTo>
                      <a:pt x="143" y="123"/>
                    </a:lnTo>
                    <a:lnTo>
                      <a:pt x="150" y="110"/>
                    </a:lnTo>
                    <a:lnTo>
                      <a:pt x="153" y="93"/>
                    </a:lnTo>
                    <a:lnTo>
                      <a:pt x="157" y="80"/>
                    </a:lnTo>
                    <a:lnTo>
                      <a:pt x="153" y="80"/>
                    </a:lnTo>
                    <a:lnTo>
                      <a:pt x="153" y="63"/>
                    </a:lnTo>
                    <a:lnTo>
                      <a:pt x="148" y="51"/>
                    </a:lnTo>
                    <a:lnTo>
                      <a:pt x="140" y="37"/>
                    </a:lnTo>
                    <a:lnTo>
                      <a:pt x="129" y="23"/>
                    </a:lnTo>
                    <a:lnTo>
                      <a:pt x="120" y="17"/>
                    </a:lnTo>
                    <a:lnTo>
                      <a:pt x="106" y="7"/>
                    </a:lnTo>
                    <a:lnTo>
                      <a:pt x="93" y="3"/>
                    </a:lnTo>
                    <a:lnTo>
                      <a:pt x="77" y="3"/>
                    </a:lnTo>
                    <a:lnTo>
                      <a:pt x="63" y="3"/>
                    </a:lnTo>
                    <a:lnTo>
                      <a:pt x="47" y="7"/>
                    </a:lnTo>
                    <a:lnTo>
                      <a:pt x="33" y="17"/>
                    </a:lnTo>
                    <a:lnTo>
                      <a:pt x="23" y="23"/>
                    </a:lnTo>
                    <a:lnTo>
                      <a:pt x="13" y="37"/>
                    </a:lnTo>
                    <a:lnTo>
                      <a:pt x="7" y="51"/>
                    </a:lnTo>
                    <a:lnTo>
                      <a:pt x="4" y="63"/>
                    </a:lnTo>
                    <a:lnTo>
                      <a:pt x="0" y="80"/>
                    </a:lnTo>
                    <a:lnTo>
                      <a:pt x="4" y="93"/>
                    </a:lnTo>
                    <a:lnTo>
                      <a:pt x="7" y="106"/>
                    </a:lnTo>
                    <a:lnTo>
                      <a:pt x="13" y="120"/>
                    </a:lnTo>
                    <a:lnTo>
                      <a:pt x="23" y="133"/>
                    </a:lnTo>
                    <a:lnTo>
                      <a:pt x="33" y="143"/>
                    </a:lnTo>
                    <a:lnTo>
                      <a:pt x="47" y="150"/>
                    </a:lnTo>
                    <a:lnTo>
                      <a:pt x="63" y="152"/>
                    </a:lnTo>
                    <a:lnTo>
                      <a:pt x="77" y="152"/>
                    </a:lnTo>
                    <a:lnTo>
                      <a:pt x="93" y="152"/>
                    </a:lnTo>
                    <a:lnTo>
                      <a:pt x="106" y="150"/>
                    </a:lnTo>
                    <a:lnTo>
                      <a:pt x="120" y="143"/>
                    </a:lnTo>
                    <a:lnTo>
                      <a:pt x="129" y="133"/>
                    </a:lnTo>
                    <a:lnTo>
                      <a:pt x="140" y="120"/>
                    </a:lnTo>
                    <a:lnTo>
                      <a:pt x="148" y="106"/>
                    </a:lnTo>
                    <a:lnTo>
                      <a:pt x="153" y="93"/>
                    </a:lnTo>
                    <a:lnTo>
                      <a:pt x="153" y="80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1" name="Freeform 2013">
                <a:extLst>
                  <a:ext uri="{FF2B5EF4-FFF2-40B4-BE49-F238E27FC236}">
                    <a16:creationId xmlns:a16="http://schemas.microsoft.com/office/drawing/2014/main" id="{E31EFACC-C280-40BD-9D64-D05C8526A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579"/>
                <a:ext cx="51" cy="50"/>
              </a:xfrm>
              <a:custGeom>
                <a:avLst/>
                <a:gdLst>
                  <a:gd name="T0" fmla="*/ 153 w 153"/>
                  <a:gd name="T1" fmla="*/ 61 h 150"/>
                  <a:gd name="T2" fmla="*/ 140 w 153"/>
                  <a:gd name="T3" fmla="*/ 34 h 150"/>
                  <a:gd name="T4" fmla="*/ 120 w 153"/>
                  <a:gd name="T5" fmla="*/ 15 h 150"/>
                  <a:gd name="T6" fmla="*/ 93 w 153"/>
                  <a:gd name="T7" fmla="*/ 0 h 150"/>
                  <a:gd name="T8" fmla="*/ 63 w 153"/>
                  <a:gd name="T9" fmla="*/ 0 h 150"/>
                  <a:gd name="T10" fmla="*/ 33 w 153"/>
                  <a:gd name="T11" fmla="*/ 15 h 150"/>
                  <a:gd name="T12" fmla="*/ 13 w 153"/>
                  <a:gd name="T13" fmla="*/ 34 h 150"/>
                  <a:gd name="T14" fmla="*/ 4 w 153"/>
                  <a:gd name="T15" fmla="*/ 61 h 150"/>
                  <a:gd name="T16" fmla="*/ 4 w 153"/>
                  <a:gd name="T17" fmla="*/ 90 h 150"/>
                  <a:gd name="T18" fmla="*/ 13 w 153"/>
                  <a:gd name="T19" fmla="*/ 118 h 150"/>
                  <a:gd name="T20" fmla="*/ 33 w 153"/>
                  <a:gd name="T21" fmla="*/ 141 h 150"/>
                  <a:gd name="T22" fmla="*/ 63 w 153"/>
                  <a:gd name="T23" fmla="*/ 150 h 150"/>
                  <a:gd name="T24" fmla="*/ 93 w 153"/>
                  <a:gd name="T25" fmla="*/ 150 h 150"/>
                  <a:gd name="T26" fmla="*/ 120 w 153"/>
                  <a:gd name="T27" fmla="*/ 141 h 150"/>
                  <a:gd name="T28" fmla="*/ 140 w 153"/>
                  <a:gd name="T29" fmla="*/ 118 h 150"/>
                  <a:gd name="T30" fmla="*/ 153 w 153"/>
                  <a:gd name="T31" fmla="*/ 90 h 150"/>
                  <a:gd name="T32" fmla="*/ 150 w 153"/>
                  <a:gd name="T33" fmla="*/ 78 h 150"/>
                  <a:gd name="T34" fmla="*/ 146 w 153"/>
                  <a:gd name="T35" fmla="*/ 47 h 150"/>
                  <a:gd name="T36" fmla="*/ 129 w 153"/>
                  <a:gd name="T37" fmla="*/ 24 h 150"/>
                  <a:gd name="T38" fmla="*/ 106 w 153"/>
                  <a:gd name="T39" fmla="*/ 7 h 150"/>
                  <a:gd name="T40" fmla="*/ 77 w 153"/>
                  <a:gd name="T41" fmla="*/ 0 h 150"/>
                  <a:gd name="T42" fmla="*/ 47 w 153"/>
                  <a:gd name="T43" fmla="*/ 7 h 150"/>
                  <a:gd name="T44" fmla="*/ 23 w 153"/>
                  <a:gd name="T45" fmla="*/ 24 h 150"/>
                  <a:gd name="T46" fmla="*/ 10 w 153"/>
                  <a:gd name="T47" fmla="*/ 47 h 150"/>
                  <a:gd name="T48" fmla="*/ 4 w 153"/>
                  <a:gd name="T49" fmla="*/ 78 h 150"/>
                  <a:gd name="T50" fmla="*/ 10 w 153"/>
                  <a:gd name="T51" fmla="*/ 104 h 150"/>
                  <a:gd name="T52" fmla="*/ 23 w 153"/>
                  <a:gd name="T53" fmla="*/ 127 h 150"/>
                  <a:gd name="T54" fmla="*/ 47 w 153"/>
                  <a:gd name="T55" fmla="*/ 144 h 150"/>
                  <a:gd name="T56" fmla="*/ 77 w 153"/>
                  <a:gd name="T57" fmla="*/ 150 h 150"/>
                  <a:gd name="T58" fmla="*/ 106 w 153"/>
                  <a:gd name="T59" fmla="*/ 144 h 150"/>
                  <a:gd name="T60" fmla="*/ 129 w 153"/>
                  <a:gd name="T61" fmla="*/ 127 h 150"/>
                  <a:gd name="T62" fmla="*/ 146 w 153"/>
                  <a:gd name="T63" fmla="*/ 104 h 150"/>
                  <a:gd name="T64" fmla="*/ 150 w 153"/>
                  <a:gd name="T65" fmla="*/ 7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" h="150">
                    <a:moveTo>
                      <a:pt x="153" y="78"/>
                    </a:moveTo>
                    <a:lnTo>
                      <a:pt x="153" y="61"/>
                    </a:lnTo>
                    <a:lnTo>
                      <a:pt x="146" y="47"/>
                    </a:lnTo>
                    <a:lnTo>
                      <a:pt x="140" y="34"/>
                    </a:lnTo>
                    <a:lnTo>
                      <a:pt x="129" y="21"/>
                    </a:lnTo>
                    <a:lnTo>
                      <a:pt x="120" y="15"/>
                    </a:lnTo>
                    <a:lnTo>
                      <a:pt x="106" y="5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47" y="5"/>
                    </a:lnTo>
                    <a:lnTo>
                      <a:pt x="33" y="15"/>
                    </a:lnTo>
                    <a:lnTo>
                      <a:pt x="23" y="21"/>
                    </a:lnTo>
                    <a:lnTo>
                      <a:pt x="13" y="34"/>
                    </a:lnTo>
                    <a:lnTo>
                      <a:pt x="7" y="47"/>
                    </a:lnTo>
                    <a:lnTo>
                      <a:pt x="4" y="61"/>
                    </a:lnTo>
                    <a:lnTo>
                      <a:pt x="0" y="78"/>
                    </a:lnTo>
                    <a:lnTo>
                      <a:pt x="4" y="90"/>
                    </a:lnTo>
                    <a:lnTo>
                      <a:pt x="7" y="104"/>
                    </a:lnTo>
                    <a:lnTo>
                      <a:pt x="13" y="118"/>
                    </a:lnTo>
                    <a:lnTo>
                      <a:pt x="23" y="130"/>
                    </a:lnTo>
                    <a:lnTo>
                      <a:pt x="33" y="141"/>
                    </a:lnTo>
                    <a:lnTo>
                      <a:pt x="47" y="147"/>
                    </a:lnTo>
                    <a:lnTo>
                      <a:pt x="63" y="150"/>
                    </a:lnTo>
                    <a:lnTo>
                      <a:pt x="77" y="150"/>
                    </a:lnTo>
                    <a:lnTo>
                      <a:pt x="93" y="150"/>
                    </a:lnTo>
                    <a:lnTo>
                      <a:pt x="106" y="147"/>
                    </a:lnTo>
                    <a:lnTo>
                      <a:pt x="120" y="141"/>
                    </a:lnTo>
                    <a:lnTo>
                      <a:pt x="129" y="130"/>
                    </a:lnTo>
                    <a:lnTo>
                      <a:pt x="140" y="118"/>
                    </a:lnTo>
                    <a:lnTo>
                      <a:pt x="146" y="104"/>
                    </a:lnTo>
                    <a:lnTo>
                      <a:pt x="153" y="90"/>
                    </a:lnTo>
                    <a:lnTo>
                      <a:pt x="153" y="78"/>
                    </a:lnTo>
                    <a:lnTo>
                      <a:pt x="150" y="78"/>
                    </a:lnTo>
                    <a:lnTo>
                      <a:pt x="150" y="61"/>
                    </a:lnTo>
                    <a:lnTo>
                      <a:pt x="146" y="47"/>
                    </a:lnTo>
                    <a:lnTo>
                      <a:pt x="140" y="34"/>
                    </a:lnTo>
                    <a:lnTo>
                      <a:pt x="129" y="24"/>
                    </a:lnTo>
                    <a:lnTo>
                      <a:pt x="120" y="15"/>
                    </a:lnTo>
                    <a:lnTo>
                      <a:pt x="106" y="7"/>
                    </a:lnTo>
                    <a:lnTo>
                      <a:pt x="93" y="5"/>
                    </a:lnTo>
                    <a:lnTo>
                      <a:pt x="77" y="0"/>
                    </a:lnTo>
                    <a:lnTo>
                      <a:pt x="63" y="5"/>
                    </a:lnTo>
                    <a:lnTo>
                      <a:pt x="47" y="7"/>
                    </a:lnTo>
                    <a:lnTo>
                      <a:pt x="37" y="15"/>
                    </a:lnTo>
                    <a:lnTo>
                      <a:pt x="23" y="24"/>
                    </a:lnTo>
                    <a:lnTo>
                      <a:pt x="17" y="34"/>
                    </a:lnTo>
                    <a:lnTo>
                      <a:pt x="10" y="47"/>
                    </a:lnTo>
                    <a:lnTo>
                      <a:pt x="4" y="61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10" y="104"/>
                    </a:lnTo>
                    <a:lnTo>
                      <a:pt x="17" y="118"/>
                    </a:lnTo>
                    <a:lnTo>
                      <a:pt x="23" y="127"/>
                    </a:lnTo>
                    <a:lnTo>
                      <a:pt x="37" y="137"/>
                    </a:lnTo>
                    <a:lnTo>
                      <a:pt x="47" y="144"/>
                    </a:lnTo>
                    <a:lnTo>
                      <a:pt x="63" y="147"/>
                    </a:lnTo>
                    <a:lnTo>
                      <a:pt x="77" y="150"/>
                    </a:lnTo>
                    <a:lnTo>
                      <a:pt x="93" y="147"/>
                    </a:lnTo>
                    <a:lnTo>
                      <a:pt x="106" y="144"/>
                    </a:lnTo>
                    <a:lnTo>
                      <a:pt x="120" y="137"/>
                    </a:lnTo>
                    <a:lnTo>
                      <a:pt x="129" y="127"/>
                    </a:lnTo>
                    <a:lnTo>
                      <a:pt x="140" y="118"/>
                    </a:lnTo>
                    <a:lnTo>
                      <a:pt x="146" y="104"/>
                    </a:lnTo>
                    <a:lnTo>
                      <a:pt x="150" y="90"/>
                    </a:lnTo>
                    <a:lnTo>
                      <a:pt x="150" y="78"/>
                    </a:lnTo>
                    <a:lnTo>
                      <a:pt x="153" y="78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2" name="Freeform 2014">
                <a:extLst>
                  <a:ext uri="{FF2B5EF4-FFF2-40B4-BE49-F238E27FC236}">
                    <a16:creationId xmlns:a16="http://schemas.microsoft.com/office/drawing/2014/main" id="{7B22A762-9531-4F5C-8DB5-16C9A4E90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579"/>
                <a:ext cx="49" cy="50"/>
              </a:xfrm>
              <a:custGeom>
                <a:avLst/>
                <a:gdLst>
                  <a:gd name="T0" fmla="*/ 148 w 148"/>
                  <a:gd name="T1" fmla="*/ 61 h 150"/>
                  <a:gd name="T2" fmla="*/ 137 w 148"/>
                  <a:gd name="T3" fmla="*/ 34 h 150"/>
                  <a:gd name="T4" fmla="*/ 118 w 148"/>
                  <a:gd name="T5" fmla="*/ 15 h 150"/>
                  <a:gd name="T6" fmla="*/ 90 w 148"/>
                  <a:gd name="T7" fmla="*/ 5 h 150"/>
                  <a:gd name="T8" fmla="*/ 61 w 148"/>
                  <a:gd name="T9" fmla="*/ 5 h 150"/>
                  <a:gd name="T10" fmla="*/ 34 w 148"/>
                  <a:gd name="T11" fmla="*/ 15 h 150"/>
                  <a:gd name="T12" fmla="*/ 15 w 148"/>
                  <a:gd name="T13" fmla="*/ 34 h 150"/>
                  <a:gd name="T14" fmla="*/ 0 w 148"/>
                  <a:gd name="T15" fmla="*/ 61 h 150"/>
                  <a:gd name="T16" fmla="*/ 0 w 148"/>
                  <a:gd name="T17" fmla="*/ 90 h 150"/>
                  <a:gd name="T18" fmla="*/ 15 w 148"/>
                  <a:gd name="T19" fmla="*/ 118 h 150"/>
                  <a:gd name="T20" fmla="*/ 34 w 148"/>
                  <a:gd name="T21" fmla="*/ 137 h 150"/>
                  <a:gd name="T22" fmla="*/ 61 w 148"/>
                  <a:gd name="T23" fmla="*/ 147 h 150"/>
                  <a:gd name="T24" fmla="*/ 90 w 148"/>
                  <a:gd name="T25" fmla="*/ 147 h 150"/>
                  <a:gd name="T26" fmla="*/ 118 w 148"/>
                  <a:gd name="T27" fmla="*/ 137 h 150"/>
                  <a:gd name="T28" fmla="*/ 137 w 148"/>
                  <a:gd name="T29" fmla="*/ 118 h 150"/>
                  <a:gd name="T30" fmla="*/ 148 w 148"/>
                  <a:gd name="T31" fmla="*/ 90 h 150"/>
                  <a:gd name="T32" fmla="*/ 144 w 148"/>
                  <a:gd name="T33" fmla="*/ 61 h 150"/>
                  <a:gd name="T34" fmla="*/ 135 w 148"/>
                  <a:gd name="T35" fmla="*/ 34 h 150"/>
                  <a:gd name="T36" fmla="*/ 114 w 148"/>
                  <a:gd name="T37" fmla="*/ 17 h 150"/>
                  <a:gd name="T38" fmla="*/ 90 w 148"/>
                  <a:gd name="T39" fmla="*/ 5 h 150"/>
                  <a:gd name="T40" fmla="*/ 61 w 148"/>
                  <a:gd name="T41" fmla="*/ 5 h 150"/>
                  <a:gd name="T42" fmla="*/ 34 w 148"/>
                  <a:gd name="T43" fmla="*/ 17 h 150"/>
                  <a:gd name="T44" fmla="*/ 15 w 148"/>
                  <a:gd name="T45" fmla="*/ 34 h 150"/>
                  <a:gd name="T46" fmla="*/ 5 w 148"/>
                  <a:gd name="T47" fmla="*/ 61 h 150"/>
                  <a:gd name="T48" fmla="*/ 5 w 148"/>
                  <a:gd name="T49" fmla="*/ 90 h 150"/>
                  <a:gd name="T50" fmla="*/ 15 w 148"/>
                  <a:gd name="T51" fmla="*/ 118 h 150"/>
                  <a:gd name="T52" fmla="*/ 34 w 148"/>
                  <a:gd name="T53" fmla="*/ 135 h 150"/>
                  <a:gd name="T54" fmla="*/ 61 w 148"/>
                  <a:gd name="T55" fmla="*/ 147 h 150"/>
                  <a:gd name="T56" fmla="*/ 90 w 148"/>
                  <a:gd name="T57" fmla="*/ 147 h 150"/>
                  <a:gd name="T58" fmla="*/ 114 w 148"/>
                  <a:gd name="T59" fmla="*/ 135 h 150"/>
                  <a:gd name="T60" fmla="*/ 135 w 148"/>
                  <a:gd name="T61" fmla="*/ 118 h 150"/>
                  <a:gd name="T62" fmla="*/ 144 w 148"/>
                  <a:gd name="T63" fmla="*/ 9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8" h="150">
                    <a:moveTo>
                      <a:pt x="148" y="78"/>
                    </a:moveTo>
                    <a:lnTo>
                      <a:pt x="148" y="61"/>
                    </a:lnTo>
                    <a:lnTo>
                      <a:pt x="144" y="47"/>
                    </a:lnTo>
                    <a:lnTo>
                      <a:pt x="137" y="34"/>
                    </a:lnTo>
                    <a:lnTo>
                      <a:pt x="127" y="24"/>
                    </a:lnTo>
                    <a:lnTo>
                      <a:pt x="118" y="15"/>
                    </a:lnTo>
                    <a:lnTo>
                      <a:pt x="104" y="7"/>
                    </a:lnTo>
                    <a:lnTo>
                      <a:pt x="90" y="5"/>
                    </a:lnTo>
                    <a:lnTo>
                      <a:pt x="74" y="0"/>
                    </a:lnTo>
                    <a:lnTo>
                      <a:pt x="61" y="5"/>
                    </a:lnTo>
                    <a:lnTo>
                      <a:pt x="45" y="7"/>
                    </a:lnTo>
                    <a:lnTo>
                      <a:pt x="34" y="15"/>
                    </a:lnTo>
                    <a:lnTo>
                      <a:pt x="21" y="24"/>
                    </a:lnTo>
                    <a:lnTo>
                      <a:pt x="15" y="34"/>
                    </a:lnTo>
                    <a:lnTo>
                      <a:pt x="8" y="47"/>
                    </a:lnTo>
                    <a:lnTo>
                      <a:pt x="0" y="61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8" y="104"/>
                    </a:lnTo>
                    <a:lnTo>
                      <a:pt x="15" y="118"/>
                    </a:lnTo>
                    <a:lnTo>
                      <a:pt x="21" y="127"/>
                    </a:lnTo>
                    <a:lnTo>
                      <a:pt x="34" y="137"/>
                    </a:lnTo>
                    <a:lnTo>
                      <a:pt x="45" y="144"/>
                    </a:lnTo>
                    <a:lnTo>
                      <a:pt x="61" y="147"/>
                    </a:lnTo>
                    <a:lnTo>
                      <a:pt x="74" y="150"/>
                    </a:lnTo>
                    <a:lnTo>
                      <a:pt x="90" y="147"/>
                    </a:lnTo>
                    <a:lnTo>
                      <a:pt x="104" y="144"/>
                    </a:lnTo>
                    <a:lnTo>
                      <a:pt x="118" y="137"/>
                    </a:lnTo>
                    <a:lnTo>
                      <a:pt x="127" y="127"/>
                    </a:lnTo>
                    <a:lnTo>
                      <a:pt x="137" y="118"/>
                    </a:lnTo>
                    <a:lnTo>
                      <a:pt x="144" y="104"/>
                    </a:lnTo>
                    <a:lnTo>
                      <a:pt x="148" y="90"/>
                    </a:lnTo>
                    <a:lnTo>
                      <a:pt x="148" y="78"/>
                    </a:lnTo>
                    <a:lnTo>
                      <a:pt x="144" y="61"/>
                    </a:lnTo>
                    <a:lnTo>
                      <a:pt x="141" y="47"/>
                    </a:lnTo>
                    <a:lnTo>
                      <a:pt x="135" y="34"/>
                    </a:lnTo>
                    <a:lnTo>
                      <a:pt x="125" y="24"/>
                    </a:lnTo>
                    <a:lnTo>
                      <a:pt x="114" y="17"/>
                    </a:lnTo>
                    <a:lnTo>
                      <a:pt x="104" y="11"/>
                    </a:lnTo>
                    <a:lnTo>
                      <a:pt x="90" y="5"/>
                    </a:lnTo>
                    <a:lnTo>
                      <a:pt x="74" y="5"/>
                    </a:lnTo>
                    <a:lnTo>
                      <a:pt x="61" y="5"/>
                    </a:lnTo>
                    <a:lnTo>
                      <a:pt x="48" y="11"/>
                    </a:lnTo>
                    <a:lnTo>
                      <a:pt x="34" y="17"/>
                    </a:lnTo>
                    <a:lnTo>
                      <a:pt x="25" y="24"/>
                    </a:lnTo>
                    <a:lnTo>
                      <a:pt x="15" y="34"/>
                    </a:lnTo>
                    <a:lnTo>
                      <a:pt x="8" y="47"/>
                    </a:lnTo>
                    <a:lnTo>
                      <a:pt x="5" y="61"/>
                    </a:lnTo>
                    <a:lnTo>
                      <a:pt x="5" y="78"/>
                    </a:lnTo>
                    <a:lnTo>
                      <a:pt x="5" y="90"/>
                    </a:lnTo>
                    <a:lnTo>
                      <a:pt x="8" y="104"/>
                    </a:lnTo>
                    <a:lnTo>
                      <a:pt x="15" y="118"/>
                    </a:lnTo>
                    <a:lnTo>
                      <a:pt x="25" y="127"/>
                    </a:lnTo>
                    <a:lnTo>
                      <a:pt x="34" y="135"/>
                    </a:lnTo>
                    <a:lnTo>
                      <a:pt x="48" y="141"/>
                    </a:lnTo>
                    <a:lnTo>
                      <a:pt x="61" y="147"/>
                    </a:lnTo>
                    <a:lnTo>
                      <a:pt x="74" y="147"/>
                    </a:lnTo>
                    <a:lnTo>
                      <a:pt x="90" y="147"/>
                    </a:lnTo>
                    <a:lnTo>
                      <a:pt x="104" y="141"/>
                    </a:lnTo>
                    <a:lnTo>
                      <a:pt x="114" y="135"/>
                    </a:lnTo>
                    <a:lnTo>
                      <a:pt x="125" y="127"/>
                    </a:lnTo>
                    <a:lnTo>
                      <a:pt x="135" y="118"/>
                    </a:lnTo>
                    <a:lnTo>
                      <a:pt x="141" y="104"/>
                    </a:lnTo>
                    <a:lnTo>
                      <a:pt x="144" y="90"/>
                    </a:lnTo>
                    <a:lnTo>
                      <a:pt x="148" y="78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3" name="Freeform 2015">
                <a:extLst>
                  <a:ext uri="{FF2B5EF4-FFF2-40B4-BE49-F238E27FC236}">
                    <a16:creationId xmlns:a16="http://schemas.microsoft.com/office/drawing/2014/main" id="{03D86331-EAE6-44D6-87C3-DCF8521B1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2581"/>
                <a:ext cx="48" cy="47"/>
              </a:xfrm>
              <a:custGeom>
                <a:avLst/>
                <a:gdLst>
                  <a:gd name="T0" fmla="*/ 141 w 143"/>
                  <a:gd name="T1" fmla="*/ 56 h 143"/>
                  <a:gd name="T2" fmla="*/ 130 w 143"/>
                  <a:gd name="T3" fmla="*/ 30 h 143"/>
                  <a:gd name="T4" fmla="*/ 110 w 143"/>
                  <a:gd name="T5" fmla="*/ 13 h 143"/>
                  <a:gd name="T6" fmla="*/ 86 w 143"/>
                  <a:gd name="T7" fmla="*/ 0 h 143"/>
                  <a:gd name="T8" fmla="*/ 56 w 143"/>
                  <a:gd name="T9" fmla="*/ 0 h 143"/>
                  <a:gd name="T10" fmla="*/ 30 w 143"/>
                  <a:gd name="T11" fmla="*/ 13 h 143"/>
                  <a:gd name="T12" fmla="*/ 10 w 143"/>
                  <a:gd name="T13" fmla="*/ 30 h 143"/>
                  <a:gd name="T14" fmla="*/ 0 w 143"/>
                  <a:gd name="T15" fmla="*/ 56 h 143"/>
                  <a:gd name="T16" fmla="*/ 0 w 143"/>
                  <a:gd name="T17" fmla="*/ 86 h 143"/>
                  <a:gd name="T18" fmla="*/ 10 w 143"/>
                  <a:gd name="T19" fmla="*/ 113 h 143"/>
                  <a:gd name="T20" fmla="*/ 30 w 143"/>
                  <a:gd name="T21" fmla="*/ 130 h 143"/>
                  <a:gd name="T22" fmla="*/ 56 w 143"/>
                  <a:gd name="T23" fmla="*/ 143 h 143"/>
                  <a:gd name="T24" fmla="*/ 86 w 143"/>
                  <a:gd name="T25" fmla="*/ 143 h 143"/>
                  <a:gd name="T26" fmla="*/ 110 w 143"/>
                  <a:gd name="T27" fmla="*/ 130 h 143"/>
                  <a:gd name="T28" fmla="*/ 130 w 143"/>
                  <a:gd name="T29" fmla="*/ 113 h 143"/>
                  <a:gd name="T30" fmla="*/ 141 w 143"/>
                  <a:gd name="T31" fmla="*/ 86 h 143"/>
                  <a:gd name="T32" fmla="*/ 141 w 143"/>
                  <a:gd name="T33" fmla="*/ 73 h 143"/>
                  <a:gd name="T34" fmla="*/ 136 w 143"/>
                  <a:gd name="T35" fmla="*/ 44 h 143"/>
                  <a:gd name="T36" fmla="*/ 120 w 143"/>
                  <a:gd name="T37" fmla="*/ 23 h 143"/>
                  <a:gd name="T38" fmla="*/ 96 w 143"/>
                  <a:gd name="T39" fmla="*/ 6 h 143"/>
                  <a:gd name="T40" fmla="*/ 70 w 143"/>
                  <a:gd name="T41" fmla="*/ 4 h 143"/>
                  <a:gd name="T42" fmla="*/ 44 w 143"/>
                  <a:gd name="T43" fmla="*/ 6 h 143"/>
                  <a:gd name="T44" fmla="*/ 21 w 143"/>
                  <a:gd name="T45" fmla="*/ 23 h 143"/>
                  <a:gd name="T46" fmla="*/ 6 w 143"/>
                  <a:gd name="T47" fmla="*/ 44 h 143"/>
                  <a:gd name="T48" fmla="*/ 0 w 143"/>
                  <a:gd name="T49" fmla="*/ 73 h 143"/>
                  <a:gd name="T50" fmla="*/ 6 w 143"/>
                  <a:gd name="T51" fmla="*/ 99 h 143"/>
                  <a:gd name="T52" fmla="*/ 21 w 143"/>
                  <a:gd name="T53" fmla="*/ 120 h 143"/>
                  <a:gd name="T54" fmla="*/ 44 w 143"/>
                  <a:gd name="T55" fmla="*/ 136 h 143"/>
                  <a:gd name="T56" fmla="*/ 70 w 143"/>
                  <a:gd name="T57" fmla="*/ 143 h 143"/>
                  <a:gd name="T58" fmla="*/ 96 w 143"/>
                  <a:gd name="T59" fmla="*/ 136 h 143"/>
                  <a:gd name="T60" fmla="*/ 120 w 143"/>
                  <a:gd name="T61" fmla="*/ 120 h 143"/>
                  <a:gd name="T62" fmla="*/ 136 w 143"/>
                  <a:gd name="T63" fmla="*/ 99 h 143"/>
                  <a:gd name="T64" fmla="*/ 141 w 143"/>
                  <a:gd name="T65" fmla="*/ 7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3"/>
                    </a:moveTo>
                    <a:lnTo>
                      <a:pt x="141" y="56"/>
                    </a:lnTo>
                    <a:lnTo>
                      <a:pt x="136" y="44"/>
                    </a:lnTo>
                    <a:lnTo>
                      <a:pt x="130" y="30"/>
                    </a:lnTo>
                    <a:lnTo>
                      <a:pt x="120" y="21"/>
                    </a:lnTo>
                    <a:lnTo>
                      <a:pt x="110" y="13"/>
                    </a:lnTo>
                    <a:lnTo>
                      <a:pt x="99" y="6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4" y="6"/>
                    </a:lnTo>
                    <a:lnTo>
                      <a:pt x="30" y="13"/>
                    </a:lnTo>
                    <a:lnTo>
                      <a:pt x="21" y="21"/>
                    </a:lnTo>
                    <a:lnTo>
                      <a:pt x="10" y="30"/>
                    </a:lnTo>
                    <a:lnTo>
                      <a:pt x="4" y="44"/>
                    </a:lnTo>
                    <a:lnTo>
                      <a:pt x="0" y="56"/>
                    </a:lnTo>
                    <a:lnTo>
                      <a:pt x="0" y="73"/>
                    </a:lnTo>
                    <a:lnTo>
                      <a:pt x="0" y="86"/>
                    </a:lnTo>
                    <a:lnTo>
                      <a:pt x="4" y="99"/>
                    </a:lnTo>
                    <a:lnTo>
                      <a:pt x="10" y="113"/>
                    </a:lnTo>
                    <a:lnTo>
                      <a:pt x="21" y="122"/>
                    </a:lnTo>
                    <a:lnTo>
                      <a:pt x="30" y="130"/>
                    </a:lnTo>
                    <a:lnTo>
                      <a:pt x="44" y="136"/>
                    </a:lnTo>
                    <a:lnTo>
                      <a:pt x="56" y="143"/>
                    </a:lnTo>
                    <a:lnTo>
                      <a:pt x="70" y="143"/>
                    </a:lnTo>
                    <a:lnTo>
                      <a:pt x="86" y="143"/>
                    </a:lnTo>
                    <a:lnTo>
                      <a:pt x="99" y="136"/>
                    </a:lnTo>
                    <a:lnTo>
                      <a:pt x="110" y="130"/>
                    </a:lnTo>
                    <a:lnTo>
                      <a:pt x="120" y="122"/>
                    </a:lnTo>
                    <a:lnTo>
                      <a:pt x="130" y="113"/>
                    </a:lnTo>
                    <a:lnTo>
                      <a:pt x="136" y="99"/>
                    </a:lnTo>
                    <a:lnTo>
                      <a:pt x="141" y="86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41" y="56"/>
                    </a:lnTo>
                    <a:lnTo>
                      <a:pt x="136" y="44"/>
                    </a:lnTo>
                    <a:lnTo>
                      <a:pt x="130" y="33"/>
                    </a:lnTo>
                    <a:lnTo>
                      <a:pt x="120" y="23"/>
                    </a:lnTo>
                    <a:lnTo>
                      <a:pt x="110" y="13"/>
                    </a:lnTo>
                    <a:lnTo>
                      <a:pt x="96" y="6"/>
                    </a:lnTo>
                    <a:lnTo>
                      <a:pt x="83" y="4"/>
                    </a:lnTo>
                    <a:lnTo>
                      <a:pt x="70" y="4"/>
                    </a:lnTo>
                    <a:lnTo>
                      <a:pt x="56" y="4"/>
                    </a:lnTo>
                    <a:lnTo>
                      <a:pt x="44" y="6"/>
                    </a:lnTo>
                    <a:lnTo>
                      <a:pt x="30" y="13"/>
                    </a:lnTo>
                    <a:lnTo>
                      <a:pt x="21" y="23"/>
                    </a:lnTo>
                    <a:lnTo>
                      <a:pt x="13" y="33"/>
                    </a:lnTo>
                    <a:lnTo>
                      <a:pt x="6" y="44"/>
                    </a:lnTo>
                    <a:lnTo>
                      <a:pt x="4" y="56"/>
                    </a:lnTo>
                    <a:lnTo>
                      <a:pt x="0" y="73"/>
                    </a:lnTo>
                    <a:lnTo>
                      <a:pt x="4" y="86"/>
                    </a:lnTo>
                    <a:lnTo>
                      <a:pt x="6" y="99"/>
                    </a:lnTo>
                    <a:lnTo>
                      <a:pt x="13" y="110"/>
                    </a:lnTo>
                    <a:lnTo>
                      <a:pt x="21" y="120"/>
                    </a:lnTo>
                    <a:lnTo>
                      <a:pt x="30" y="130"/>
                    </a:lnTo>
                    <a:lnTo>
                      <a:pt x="44" y="136"/>
                    </a:lnTo>
                    <a:lnTo>
                      <a:pt x="56" y="141"/>
                    </a:lnTo>
                    <a:lnTo>
                      <a:pt x="70" y="143"/>
                    </a:lnTo>
                    <a:lnTo>
                      <a:pt x="83" y="141"/>
                    </a:lnTo>
                    <a:lnTo>
                      <a:pt x="96" y="136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6" y="99"/>
                    </a:lnTo>
                    <a:lnTo>
                      <a:pt x="141" y="86"/>
                    </a:lnTo>
                    <a:lnTo>
                      <a:pt x="141" y="73"/>
                    </a:lnTo>
                    <a:lnTo>
                      <a:pt x="143" y="73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4" name="Freeform 2016">
                <a:extLst>
                  <a:ext uri="{FF2B5EF4-FFF2-40B4-BE49-F238E27FC236}">
                    <a16:creationId xmlns:a16="http://schemas.microsoft.com/office/drawing/2014/main" id="{643D6D8A-6246-4678-8C99-81AA8EB8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2582"/>
                <a:ext cx="47" cy="47"/>
              </a:xfrm>
              <a:custGeom>
                <a:avLst/>
                <a:gdLst>
                  <a:gd name="T0" fmla="*/ 140 w 140"/>
                  <a:gd name="T1" fmla="*/ 53 h 140"/>
                  <a:gd name="T2" fmla="*/ 130 w 140"/>
                  <a:gd name="T3" fmla="*/ 30 h 140"/>
                  <a:gd name="T4" fmla="*/ 110 w 140"/>
                  <a:gd name="T5" fmla="*/ 11 h 140"/>
                  <a:gd name="T6" fmla="*/ 84 w 140"/>
                  <a:gd name="T7" fmla="*/ 0 h 140"/>
                  <a:gd name="T8" fmla="*/ 57 w 140"/>
                  <a:gd name="T9" fmla="*/ 0 h 140"/>
                  <a:gd name="T10" fmla="*/ 30 w 140"/>
                  <a:gd name="T11" fmla="*/ 11 h 140"/>
                  <a:gd name="T12" fmla="*/ 13 w 140"/>
                  <a:gd name="T13" fmla="*/ 30 h 140"/>
                  <a:gd name="T14" fmla="*/ 4 w 140"/>
                  <a:gd name="T15" fmla="*/ 53 h 140"/>
                  <a:gd name="T16" fmla="*/ 4 w 140"/>
                  <a:gd name="T17" fmla="*/ 83 h 140"/>
                  <a:gd name="T18" fmla="*/ 13 w 140"/>
                  <a:gd name="T19" fmla="*/ 106 h 140"/>
                  <a:gd name="T20" fmla="*/ 30 w 140"/>
                  <a:gd name="T21" fmla="*/ 127 h 140"/>
                  <a:gd name="T22" fmla="*/ 57 w 140"/>
                  <a:gd name="T23" fmla="*/ 137 h 140"/>
                  <a:gd name="T24" fmla="*/ 84 w 140"/>
                  <a:gd name="T25" fmla="*/ 137 h 140"/>
                  <a:gd name="T26" fmla="*/ 110 w 140"/>
                  <a:gd name="T27" fmla="*/ 127 h 140"/>
                  <a:gd name="T28" fmla="*/ 130 w 140"/>
                  <a:gd name="T29" fmla="*/ 106 h 140"/>
                  <a:gd name="T30" fmla="*/ 140 w 140"/>
                  <a:gd name="T31" fmla="*/ 83 h 140"/>
                  <a:gd name="T32" fmla="*/ 137 w 140"/>
                  <a:gd name="T33" fmla="*/ 53 h 140"/>
                  <a:gd name="T34" fmla="*/ 126 w 140"/>
                  <a:gd name="T35" fmla="*/ 30 h 140"/>
                  <a:gd name="T36" fmla="*/ 110 w 140"/>
                  <a:gd name="T37" fmla="*/ 13 h 140"/>
                  <a:gd name="T38" fmla="*/ 84 w 140"/>
                  <a:gd name="T39" fmla="*/ 3 h 140"/>
                  <a:gd name="T40" fmla="*/ 57 w 140"/>
                  <a:gd name="T41" fmla="*/ 3 h 140"/>
                  <a:gd name="T42" fmla="*/ 34 w 140"/>
                  <a:gd name="T43" fmla="*/ 13 h 140"/>
                  <a:gd name="T44" fmla="*/ 13 w 140"/>
                  <a:gd name="T45" fmla="*/ 30 h 140"/>
                  <a:gd name="T46" fmla="*/ 4 w 140"/>
                  <a:gd name="T47" fmla="*/ 53 h 140"/>
                  <a:gd name="T48" fmla="*/ 4 w 140"/>
                  <a:gd name="T49" fmla="*/ 83 h 140"/>
                  <a:gd name="T50" fmla="*/ 13 w 140"/>
                  <a:gd name="T51" fmla="*/ 106 h 140"/>
                  <a:gd name="T52" fmla="*/ 34 w 140"/>
                  <a:gd name="T53" fmla="*/ 123 h 140"/>
                  <a:gd name="T54" fmla="*/ 57 w 140"/>
                  <a:gd name="T55" fmla="*/ 133 h 140"/>
                  <a:gd name="T56" fmla="*/ 84 w 140"/>
                  <a:gd name="T57" fmla="*/ 133 h 140"/>
                  <a:gd name="T58" fmla="*/ 110 w 140"/>
                  <a:gd name="T59" fmla="*/ 123 h 140"/>
                  <a:gd name="T60" fmla="*/ 126 w 140"/>
                  <a:gd name="T61" fmla="*/ 106 h 140"/>
                  <a:gd name="T62" fmla="*/ 137 w 140"/>
                  <a:gd name="T63" fmla="*/ 8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40" y="53"/>
                    </a:lnTo>
                    <a:lnTo>
                      <a:pt x="137" y="40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10" y="11"/>
                    </a:lnTo>
                    <a:lnTo>
                      <a:pt x="97" y="3"/>
                    </a:lnTo>
                    <a:lnTo>
                      <a:pt x="84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4" y="3"/>
                    </a:lnTo>
                    <a:lnTo>
                      <a:pt x="30" y="11"/>
                    </a:lnTo>
                    <a:lnTo>
                      <a:pt x="21" y="2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6" y="97"/>
                    </a:lnTo>
                    <a:lnTo>
                      <a:pt x="13" y="106"/>
                    </a:lnTo>
                    <a:lnTo>
                      <a:pt x="21" y="117"/>
                    </a:lnTo>
                    <a:lnTo>
                      <a:pt x="30" y="127"/>
                    </a:lnTo>
                    <a:lnTo>
                      <a:pt x="44" y="133"/>
                    </a:lnTo>
                    <a:lnTo>
                      <a:pt x="57" y="137"/>
                    </a:lnTo>
                    <a:lnTo>
                      <a:pt x="70" y="140"/>
                    </a:lnTo>
                    <a:lnTo>
                      <a:pt x="84" y="137"/>
                    </a:lnTo>
                    <a:lnTo>
                      <a:pt x="97" y="133"/>
                    </a:lnTo>
                    <a:lnTo>
                      <a:pt x="110" y="127"/>
                    </a:lnTo>
                    <a:lnTo>
                      <a:pt x="120" y="117"/>
                    </a:lnTo>
                    <a:lnTo>
                      <a:pt x="130" y="106"/>
                    </a:lnTo>
                    <a:lnTo>
                      <a:pt x="137" y="97"/>
                    </a:lnTo>
                    <a:lnTo>
                      <a:pt x="140" y="83"/>
                    </a:lnTo>
                    <a:lnTo>
                      <a:pt x="140" y="70"/>
                    </a:lnTo>
                    <a:lnTo>
                      <a:pt x="137" y="53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20" y="20"/>
                    </a:lnTo>
                    <a:lnTo>
                      <a:pt x="110" y="13"/>
                    </a:lnTo>
                    <a:lnTo>
                      <a:pt x="97" y="7"/>
                    </a:lnTo>
                    <a:lnTo>
                      <a:pt x="84" y="3"/>
                    </a:lnTo>
                    <a:lnTo>
                      <a:pt x="70" y="0"/>
                    </a:lnTo>
                    <a:lnTo>
                      <a:pt x="57" y="3"/>
                    </a:lnTo>
                    <a:lnTo>
                      <a:pt x="44" y="7"/>
                    </a:lnTo>
                    <a:lnTo>
                      <a:pt x="34" y="13"/>
                    </a:lnTo>
                    <a:lnTo>
                      <a:pt x="23" y="20"/>
                    </a:lnTo>
                    <a:lnTo>
                      <a:pt x="13" y="30"/>
                    </a:lnTo>
                    <a:lnTo>
                      <a:pt x="6" y="43"/>
                    </a:lnTo>
                    <a:lnTo>
                      <a:pt x="4" y="53"/>
                    </a:lnTo>
                    <a:lnTo>
                      <a:pt x="4" y="70"/>
                    </a:lnTo>
                    <a:lnTo>
                      <a:pt x="4" y="83"/>
                    </a:lnTo>
                    <a:lnTo>
                      <a:pt x="6" y="93"/>
                    </a:lnTo>
                    <a:lnTo>
                      <a:pt x="13" y="106"/>
                    </a:lnTo>
                    <a:lnTo>
                      <a:pt x="23" y="117"/>
                    </a:lnTo>
                    <a:lnTo>
                      <a:pt x="34" y="123"/>
                    </a:lnTo>
                    <a:lnTo>
                      <a:pt x="44" y="129"/>
                    </a:lnTo>
                    <a:lnTo>
                      <a:pt x="57" y="133"/>
                    </a:lnTo>
                    <a:lnTo>
                      <a:pt x="70" y="137"/>
                    </a:lnTo>
                    <a:lnTo>
                      <a:pt x="84" y="133"/>
                    </a:lnTo>
                    <a:lnTo>
                      <a:pt x="97" y="129"/>
                    </a:lnTo>
                    <a:lnTo>
                      <a:pt x="110" y="123"/>
                    </a:lnTo>
                    <a:lnTo>
                      <a:pt x="120" y="117"/>
                    </a:lnTo>
                    <a:lnTo>
                      <a:pt x="126" y="106"/>
                    </a:lnTo>
                    <a:lnTo>
                      <a:pt x="133" y="93"/>
                    </a:lnTo>
                    <a:lnTo>
                      <a:pt x="137" y="83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5" name="Freeform 2017">
                <a:extLst>
                  <a:ext uri="{FF2B5EF4-FFF2-40B4-BE49-F238E27FC236}">
                    <a16:creationId xmlns:a16="http://schemas.microsoft.com/office/drawing/2014/main" id="{9E1CC254-DEDE-448D-90BF-C22A8A873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582"/>
                <a:ext cx="45" cy="46"/>
              </a:xfrm>
              <a:custGeom>
                <a:avLst/>
                <a:gdLst>
                  <a:gd name="T0" fmla="*/ 132 w 137"/>
                  <a:gd name="T1" fmla="*/ 52 h 137"/>
                  <a:gd name="T2" fmla="*/ 122 w 137"/>
                  <a:gd name="T3" fmla="*/ 29 h 137"/>
                  <a:gd name="T4" fmla="*/ 106 w 137"/>
                  <a:gd name="T5" fmla="*/ 12 h 137"/>
                  <a:gd name="T6" fmla="*/ 79 w 137"/>
                  <a:gd name="T7" fmla="*/ 2 h 137"/>
                  <a:gd name="T8" fmla="*/ 52 w 137"/>
                  <a:gd name="T9" fmla="*/ 2 h 137"/>
                  <a:gd name="T10" fmla="*/ 29 w 137"/>
                  <a:gd name="T11" fmla="*/ 12 h 137"/>
                  <a:gd name="T12" fmla="*/ 9 w 137"/>
                  <a:gd name="T13" fmla="*/ 29 h 137"/>
                  <a:gd name="T14" fmla="*/ 0 w 137"/>
                  <a:gd name="T15" fmla="*/ 52 h 137"/>
                  <a:gd name="T16" fmla="*/ 0 w 137"/>
                  <a:gd name="T17" fmla="*/ 82 h 137"/>
                  <a:gd name="T18" fmla="*/ 9 w 137"/>
                  <a:gd name="T19" fmla="*/ 106 h 137"/>
                  <a:gd name="T20" fmla="*/ 29 w 137"/>
                  <a:gd name="T21" fmla="*/ 122 h 137"/>
                  <a:gd name="T22" fmla="*/ 52 w 137"/>
                  <a:gd name="T23" fmla="*/ 132 h 137"/>
                  <a:gd name="T24" fmla="*/ 79 w 137"/>
                  <a:gd name="T25" fmla="*/ 132 h 137"/>
                  <a:gd name="T26" fmla="*/ 106 w 137"/>
                  <a:gd name="T27" fmla="*/ 122 h 137"/>
                  <a:gd name="T28" fmla="*/ 122 w 137"/>
                  <a:gd name="T29" fmla="*/ 106 h 137"/>
                  <a:gd name="T30" fmla="*/ 132 w 137"/>
                  <a:gd name="T31" fmla="*/ 82 h 137"/>
                  <a:gd name="T32" fmla="*/ 132 w 137"/>
                  <a:gd name="T33" fmla="*/ 69 h 137"/>
                  <a:gd name="T34" fmla="*/ 126 w 137"/>
                  <a:gd name="T35" fmla="*/ 42 h 137"/>
                  <a:gd name="T36" fmla="*/ 112 w 137"/>
                  <a:gd name="T37" fmla="*/ 23 h 137"/>
                  <a:gd name="T38" fmla="*/ 92 w 137"/>
                  <a:gd name="T39" fmla="*/ 6 h 137"/>
                  <a:gd name="T40" fmla="*/ 66 w 137"/>
                  <a:gd name="T41" fmla="*/ 2 h 137"/>
                  <a:gd name="T42" fmla="*/ 40 w 137"/>
                  <a:gd name="T43" fmla="*/ 6 h 137"/>
                  <a:gd name="T44" fmla="*/ 19 w 137"/>
                  <a:gd name="T45" fmla="*/ 23 h 137"/>
                  <a:gd name="T46" fmla="*/ 6 w 137"/>
                  <a:gd name="T47" fmla="*/ 42 h 137"/>
                  <a:gd name="T48" fmla="*/ 0 w 137"/>
                  <a:gd name="T49" fmla="*/ 69 h 137"/>
                  <a:gd name="T50" fmla="*/ 6 w 137"/>
                  <a:gd name="T51" fmla="*/ 92 h 137"/>
                  <a:gd name="T52" fmla="*/ 19 w 137"/>
                  <a:gd name="T53" fmla="*/ 112 h 137"/>
                  <a:gd name="T54" fmla="*/ 40 w 137"/>
                  <a:gd name="T55" fmla="*/ 129 h 137"/>
                  <a:gd name="T56" fmla="*/ 66 w 137"/>
                  <a:gd name="T57" fmla="*/ 132 h 137"/>
                  <a:gd name="T58" fmla="*/ 92 w 137"/>
                  <a:gd name="T59" fmla="*/ 129 h 137"/>
                  <a:gd name="T60" fmla="*/ 112 w 137"/>
                  <a:gd name="T61" fmla="*/ 112 h 137"/>
                  <a:gd name="T62" fmla="*/ 126 w 137"/>
                  <a:gd name="T63" fmla="*/ 92 h 137"/>
                  <a:gd name="T64" fmla="*/ 132 w 137"/>
                  <a:gd name="T6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7">
                    <a:moveTo>
                      <a:pt x="137" y="69"/>
                    </a:moveTo>
                    <a:lnTo>
                      <a:pt x="132" y="52"/>
                    </a:lnTo>
                    <a:lnTo>
                      <a:pt x="129" y="42"/>
                    </a:lnTo>
                    <a:lnTo>
                      <a:pt x="122" y="29"/>
                    </a:lnTo>
                    <a:lnTo>
                      <a:pt x="116" y="19"/>
                    </a:lnTo>
                    <a:lnTo>
                      <a:pt x="106" y="12"/>
                    </a:lnTo>
                    <a:lnTo>
                      <a:pt x="92" y="6"/>
                    </a:lnTo>
                    <a:lnTo>
                      <a:pt x="79" y="2"/>
                    </a:lnTo>
                    <a:lnTo>
                      <a:pt x="66" y="0"/>
                    </a:lnTo>
                    <a:lnTo>
                      <a:pt x="52" y="2"/>
                    </a:lnTo>
                    <a:lnTo>
                      <a:pt x="40" y="6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9" y="29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2"/>
                    </a:lnTo>
                    <a:lnTo>
                      <a:pt x="2" y="92"/>
                    </a:lnTo>
                    <a:lnTo>
                      <a:pt x="9" y="106"/>
                    </a:lnTo>
                    <a:lnTo>
                      <a:pt x="19" y="116"/>
                    </a:lnTo>
                    <a:lnTo>
                      <a:pt x="29" y="122"/>
                    </a:lnTo>
                    <a:lnTo>
                      <a:pt x="40" y="129"/>
                    </a:lnTo>
                    <a:lnTo>
                      <a:pt x="52" y="132"/>
                    </a:lnTo>
                    <a:lnTo>
                      <a:pt x="66" y="137"/>
                    </a:lnTo>
                    <a:lnTo>
                      <a:pt x="79" y="132"/>
                    </a:lnTo>
                    <a:lnTo>
                      <a:pt x="92" y="129"/>
                    </a:lnTo>
                    <a:lnTo>
                      <a:pt x="106" y="122"/>
                    </a:lnTo>
                    <a:lnTo>
                      <a:pt x="116" y="116"/>
                    </a:lnTo>
                    <a:lnTo>
                      <a:pt x="122" y="106"/>
                    </a:lnTo>
                    <a:lnTo>
                      <a:pt x="129" y="92"/>
                    </a:lnTo>
                    <a:lnTo>
                      <a:pt x="132" y="82"/>
                    </a:lnTo>
                    <a:lnTo>
                      <a:pt x="137" y="69"/>
                    </a:lnTo>
                    <a:lnTo>
                      <a:pt x="132" y="69"/>
                    </a:lnTo>
                    <a:lnTo>
                      <a:pt x="129" y="57"/>
                    </a:lnTo>
                    <a:lnTo>
                      <a:pt x="126" y="42"/>
                    </a:lnTo>
                    <a:lnTo>
                      <a:pt x="122" y="29"/>
                    </a:lnTo>
                    <a:lnTo>
                      <a:pt x="112" y="23"/>
                    </a:lnTo>
                    <a:lnTo>
                      <a:pt x="102" y="12"/>
                    </a:lnTo>
                    <a:lnTo>
                      <a:pt x="92" y="6"/>
                    </a:lnTo>
                    <a:lnTo>
                      <a:pt x="79" y="2"/>
                    </a:lnTo>
                    <a:lnTo>
                      <a:pt x="66" y="2"/>
                    </a:lnTo>
                    <a:lnTo>
                      <a:pt x="52" y="2"/>
                    </a:lnTo>
                    <a:lnTo>
                      <a:pt x="40" y="6"/>
                    </a:lnTo>
                    <a:lnTo>
                      <a:pt x="29" y="12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6" y="42"/>
                    </a:lnTo>
                    <a:lnTo>
                      <a:pt x="2" y="57"/>
                    </a:lnTo>
                    <a:lnTo>
                      <a:pt x="0" y="69"/>
                    </a:lnTo>
                    <a:lnTo>
                      <a:pt x="2" y="78"/>
                    </a:lnTo>
                    <a:lnTo>
                      <a:pt x="6" y="92"/>
                    </a:lnTo>
                    <a:lnTo>
                      <a:pt x="12" y="106"/>
                    </a:lnTo>
                    <a:lnTo>
                      <a:pt x="19" y="112"/>
                    </a:lnTo>
                    <a:lnTo>
                      <a:pt x="29" y="122"/>
                    </a:lnTo>
                    <a:lnTo>
                      <a:pt x="40" y="129"/>
                    </a:lnTo>
                    <a:lnTo>
                      <a:pt x="52" y="132"/>
                    </a:lnTo>
                    <a:lnTo>
                      <a:pt x="66" y="132"/>
                    </a:lnTo>
                    <a:lnTo>
                      <a:pt x="79" y="132"/>
                    </a:lnTo>
                    <a:lnTo>
                      <a:pt x="92" y="129"/>
                    </a:lnTo>
                    <a:lnTo>
                      <a:pt x="102" y="122"/>
                    </a:lnTo>
                    <a:lnTo>
                      <a:pt x="112" y="112"/>
                    </a:lnTo>
                    <a:lnTo>
                      <a:pt x="122" y="106"/>
                    </a:lnTo>
                    <a:lnTo>
                      <a:pt x="126" y="92"/>
                    </a:lnTo>
                    <a:lnTo>
                      <a:pt x="129" y="78"/>
                    </a:lnTo>
                    <a:lnTo>
                      <a:pt x="132" y="69"/>
                    </a:lnTo>
                    <a:lnTo>
                      <a:pt x="137" y="69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6" name="Freeform 2018">
                <a:extLst>
                  <a:ext uri="{FF2B5EF4-FFF2-40B4-BE49-F238E27FC236}">
                    <a16:creationId xmlns:a16="http://schemas.microsoft.com/office/drawing/2014/main" id="{C314D4F6-4433-44F2-AAC8-7127CA83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2583"/>
                <a:ext cx="45" cy="43"/>
              </a:xfrm>
              <a:custGeom>
                <a:avLst/>
                <a:gdLst>
                  <a:gd name="T0" fmla="*/ 129 w 133"/>
                  <a:gd name="T1" fmla="*/ 53 h 130"/>
                  <a:gd name="T2" fmla="*/ 122 w 133"/>
                  <a:gd name="T3" fmla="*/ 27 h 130"/>
                  <a:gd name="T4" fmla="*/ 103 w 133"/>
                  <a:gd name="T5" fmla="*/ 10 h 130"/>
                  <a:gd name="T6" fmla="*/ 80 w 133"/>
                  <a:gd name="T7" fmla="*/ 0 h 130"/>
                  <a:gd name="T8" fmla="*/ 53 w 133"/>
                  <a:gd name="T9" fmla="*/ 0 h 130"/>
                  <a:gd name="T10" fmla="*/ 30 w 133"/>
                  <a:gd name="T11" fmla="*/ 10 h 130"/>
                  <a:gd name="T12" fmla="*/ 13 w 133"/>
                  <a:gd name="T13" fmla="*/ 27 h 130"/>
                  <a:gd name="T14" fmla="*/ 3 w 133"/>
                  <a:gd name="T15" fmla="*/ 53 h 130"/>
                  <a:gd name="T16" fmla="*/ 3 w 133"/>
                  <a:gd name="T17" fmla="*/ 76 h 130"/>
                  <a:gd name="T18" fmla="*/ 13 w 133"/>
                  <a:gd name="T19" fmla="*/ 103 h 130"/>
                  <a:gd name="T20" fmla="*/ 30 w 133"/>
                  <a:gd name="T21" fmla="*/ 119 h 130"/>
                  <a:gd name="T22" fmla="*/ 53 w 133"/>
                  <a:gd name="T23" fmla="*/ 130 h 130"/>
                  <a:gd name="T24" fmla="*/ 80 w 133"/>
                  <a:gd name="T25" fmla="*/ 130 h 130"/>
                  <a:gd name="T26" fmla="*/ 103 w 133"/>
                  <a:gd name="T27" fmla="*/ 119 h 130"/>
                  <a:gd name="T28" fmla="*/ 122 w 133"/>
                  <a:gd name="T29" fmla="*/ 103 h 130"/>
                  <a:gd name="T30" fmla="*/ 129 w 133"/>
                  <a:gd name="T31" fmla="*/ 76 h 130"/>
                  <a:gd name="T32" fmla="*/ 129 w 133"/>
                  <a:gd name="T33" fmla="*/ 67 h 130"/>
                  <a:gd name="T34" fmla="*/ 127 w 133"/>
                  <a:gd name="T35" fmla="*/ 39 h 130"/>
                  <a:gd name="T36" fmla="*/ 112 w 133"/>
                  <a:gd name="T37" fmla="*/ 19 h 130"/>
                  <a:gd name="T38" fmla="*/ 93 w 133"/>
                  <a:gd name="T39" fmla="*/ 6 h 130"/>
                  <a:gd name="T40" fmla="*/ 66 w 133"/>
                  <a:gd name="T41" fmla="*/ 0 h 130"/>
                  <a:gd name="T42" fmla="*/ 43 w 133"/>
                  <a:gd name="T43" fmla="*/ 6 h 130"/>
                  <a:gd name="T44" fmla="*/ 23 w 133"/>
                  <a:gd name="T45" fmla="*/ 19 h 130"/>
                  <a:gd name="T46" fmla="*/ 9 w 133"/>
                  <a:gd name="T47" fmla="*/ 39 h 130"/>
                  <a:gd name="T48" fmla="*/ 3 w 133"/>
                  <a:gd name="T49" fmla="*/ 67 h 130"/>
                  <a:gd name="T50" fmla="*/ 9 w 133"/>
                  <a:gd name="T51" fmla="*/ 90 h 130"/>
                  <a:gd name="T52" fmla="*/ 23 w 133"/>
                  <a:gd name="T53" fmla="*/ 109 h 130"/>
                  <a:gd name="T54" fmla="*/ 43 w 133"/>
                  <a:gd name="T55" fmla="*/ 124 h 130"/>
                  <a:gd name="T56" fmla="*/ 66 w 133"/>
                  <a:gd name="T57" fmla="*/ 130 h 130"/>
                  <a:gd name="T58" fmla="*/ 93 w 133"/>
                  <a:gd name="T59" fmla="*/ 124 h 130"/>
                  <a:gd name="T60" fmla="*/ 112 w 133"/>
                  <a:gd name="T61" fmla="*/ 109 h 130"/>
                  <a:gd name="T62" fmla="*/ 127 w 133"/>
                  <a:gd name="T63" fmla="*/ 90 h 130"/>
                  <a:gd name="T64" fmla="*/ 129 w 133"/>
                  <a:gd name="T65" fmla="*/ 6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0">
                    <a:moveTo>
                      <a:pt x="133" y="67"/>
                    </a:moveTo>
                    <a:lnTo>
                      <a:pt x="129" y="53"/>
                    </a:lnTo>
                    <a:lnTo>
                      <a:pt x="127" y="39"/>
                    </a:lnTo>
                    <a:lnTo>
                      <a:pt x="122" y="27"/>
                    </a:lnTo>
                    <a:lnTo>
                      <a:pt x="112" y="19"/>
                    </a:lnTo>
                    <a:lnTo>
                      <a:pt x="103" y="10"/>
                    </a:lnTo>
                    <a:lnTo>
                      <a:pt x="93" y="4"/>
                    </a:lnTo>
                    <a:lnTo>
                      <a:pt x="80" y="0"/>
                    </a:lnTo>
                    <a:lnTo>
                      <a:pt x="66" y="0"/>
                    </a:lnTo>
                    <a:lnTo>
                      <a:pt x="53" y="0"/>
                    </a:lnTo>
                    <a:lnTo>
                      <a:pt x="40" y="4"/>
                    </a:lnTo>
                    <a:lnTo>
                      <a:pt x="30" y="10"/>
                    </a:lnTo>
                    <a:lnTo>
                      <a:pt x="20" y="19"/>
                    </a:lnTo>
                    <a:lnTo>
                      <a:pt x="13" y="27"/>
                    </a:lnTo>
                    <a:lnTo>
                      <a:pt x="7" y="39"/>
                    </a:lnTo>
                    <a:lnTo>
                      <a:pt x="3" y="53"/>
                    </a:lnTo>
                    <a:lnTo>
                      <a:pt x="0" y="67"/>
                    </a:lnTo>
                    <a:lnTo>
                      <a:pt x="3" y="76"/>
                    </a:lnTo>
                    <a:lnTo>
                      <a:pt x="7" y="90"/>
                    </a:lnTo>
                    <a:lnTo>
                      <a:pt x="13" y="103"/>
                    </a:lnTo>
                    <a:lnTo>
                      <a:pt x="20" y="109"/>
                    </a:lnTo>
                    <a:lnTo>
                      <a:pt x="30" y="119"/>
                    </a:lnTo>
                    <a:lnTo>
                      <a:pt x="40" y="126"/>
                    </a:lnTo>
                    <a:lnTo>
                      <a:pt x="53" y="130"/>
                    </a:lnTo>
                    <a:lnTo>
                      <a:pt x="66" y="130"/>
                    </a:lnTo>
                    <a:lnTo>
                      <a:pt x="80" y="130"/>
                    </a:lnTo>
                    <a:lnTo>
                      <a:pt x="93" y="126"/>
                    </a:lnTo>
                    <a:lnTo>
                      <a:pt x="103" y="119"/>
                    </a:lnTo>
                    <a:lnTo>
                      <a:pt x="112" y="109"/>
                    </a:lnTo>
                    <a:lnTo>
                      <a:pt x="122" y="103"/>
                    </a:lnTo>
                    <a:lnTo>
                      <a:pt x="127" y="90"/>
                    </a:lnTo>
                    <a:lnTo>
                      <a:pt x="129" y="76"/>
                    </a:lnTo>
                    <a:lnTo>
                      <a:pt x="133" y="67"/>
                    </a:lnTo>
                    <a:lnTo>
                      <a:pt x="129" y="67"/>
                    </a:lnTo>
                    <a:lnTo>
                      <a:pt x="129" y="53"/>
                    </a:lnTo>
                    <a:lnTo>
                      <a:pt x="127" y="39"/>
                    </a:lnTo>
                    <a:lnTo>
                      <a:pt x="119" y="29"/>
                    </a:lnTo>
                    <a:lnTo>
                      <a:pt x="112" y="19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0" y="4"/>
                    </a:lnTo>
                    <a:lnTo>
                      <a:pt x="66" y="0"/>
                    </a:lnTo>
                    <a:lnTo>
                      <a:pt x="53" y="4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23" y="19"/>
                    </a:lnTo>
                    <a:lnTo>
                      <a:pt x="13" y="29"/>
                    </a:lnTo>
                    <a:lnTo>
                      <a:pt x="9" y="39"/>
                    </a:lnTo>
                    <a:lnTo>
                      <a:pt x="3" y="53"/>
                    </a:lnTo>
                    <a:lnTo>
                      <a:pt x="3" y="67"/>
                    </a:lnTo>
                    <a:lnTo>
                      <a:pt x="3" y="76"/>
                    </a:lnTo>
                    <a:lnTo>
                      <a:pt x="9" y="90"/>
                    </a:lnTo>
                    <a:lnTo>
                      <a:pt x="13" y="99"/>
                    </a:lnTo>
                    <a:lnTo>
                      <a:pt x="23" y="109"/>
                    </a:lnTo>
                    <a:lnTo>
                      <a:pt x="30" y="116"/>
                    </a:lnTo>
                    <a:lnTo>
                      <a:pt x="43" y="124"/>
                    </a:lnTo>
                    <a:lnTo>
                      <a:pt x="53" y="126"/>
                    </a:lnTo>
                    <a:lnTo>
                      <a:pt x="66" y="130"/>
                    </a:lnTo>
                    <a:lnTo>
                      <a:pt x="80" y="126"/>
                    </a:lnTo>
                    <a:lnTo>
                      <a:pt x="93" y="124"/>
                    </a:lnTo>
                    <a:lnTo>
                      <a:pt x="103" y="116"/>
                    </a:lnTo>
                    <a:lnTo>
                      <a:pt x="112" y="109"/>
                    </a:lnTo>
                    <a:lnTo>
                      <a:pt x="119" y="99"/>
                    </a:lnTo>
                    <a:lnTo>
                      <a:pt x="127" y="90"/>
                    </a:lnTo>
                    <a:lnTo>
                      <a:pt x="129" y="76"/>
                    </a:lnTo>
                    <a:lnTo>
                      <a:pt x="129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7" name="Freeform 2019">
                <a:extLst>
                  <a:ext uri="{FF2B5EF4-FFF2-40B4-BE49-F238E27FC236}">
                    <a16:creationId xmlns:a16="http://schemas.microsoft.com/office/drawing/2014/main" id="{29F07057-D28F-4A94-8966-7053F352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583"/>
                <a:ext cx="42" cy="43"/>
              </a:xfrm>
              <a:custGeom>
                <a:avLst/>
                <a:gdLst>
                  <a:gd name="T0" fmla="*/ 126 w 126"/>
                  <a:gd name="T1" fmla="*/ 53 h 130"/>
                  <a:gd name="T2" fmla="*/ 116 w 126"/>
                  <a:gd name="T3" fmla="*/ 29 h 130"/>
                  <a:gd name="T4" fmla="*/ 100 w 126"/>
                  <a:gd name="T5" fmla="*/ 13 h 130"/>
                  <a:gd name="T6" fmla="*/ 77 w 126"/>
                  <a:gd name="T7" fmla="*/ 4 h 130"/>
                  <a:gd name="T8" fmla="*/ 50 w 126"/>
                  <a:gd name="T9" fmla="*/ 4 h 130"/>
                  <a:gd name="T10" fmla="*/ 27 w 126"/>
                  <a:gd name="T11" fmla="*/ 13 h 130"/>
                  <a:gd name="T12" fmla="*/ 10 w 126"/>
                  <a:gd name="T13" fmla="*/ 29 h 130"/>
                  <a:gd name="T14" fmla="*/ 0 w 126"/>
                  <a:gd name="T15" fmla="*/ 53 h 130"/>
                  <a:gd name="T16" fmla="*/ 0 w 126"/>
                  <a:gd name="T17" fmla="*/ 76 h 130"/>
                  <a:gd name="T18" fmla="*/ 10 w 126"/>
                  <a:gd name="T19" fmla="*/ 99 h 130"/>
                  <a:gd name="T20" fmla="*/ 27 w 126"/>
                  <a:gd name="T21" fmla="*/ 116 h 130"/>
                  <a:gd name="T22" fmla="*/ 50 w 126"/>
                  <a:gd name="T23" fmla="*/ 126 h 130"/>
                  <a:gd name="T24" fmla="*/ 77 w 126"/>
                  <a:gd name="T25" fmla="*/ 126 h 130"/>
                  <a:gd name="T26" fmla="*/ 100 w 126"/>
                  <a:gd name="T27" fmla="*/ 116 h 130"/>
                  <a:gd name="T28" fmla="*/ 116 w 126"/>
                  <a:gd name="T29" fmla="*/ 99 h 130"/>
                  <a:gd name="T30" fmla="*/ 126 w 126"/>
                  <a:gd name="T31" fmla="*/ 76 h 130"/>
                  <a:gd name="T32" fmla="*/ 124 w 126"/>
                  <a:gd name="T33" fmla="*/ 53 h 130"/>
                  <a:gd name="T34" fmla="*/ 114 w 126"/>
                  <a:gd name="T35" fmla="*/ 29 h 130"/>
                  <a:gd name="T36" fmla="*/ 97 w 126"/>
                  <a:gd name="T37" fmla="*/ 13 h 130"/>
                  <a:gd name="T38" fmla="*/ 77 w 126"/>
                  <a:gd name="T39" fmla="*/ 4 h 130"/>
                  <a:gd name="T40" fmla="*/ 50 w 126"/>
                  <a:gd name="T41" fmla="*/ 4 h 130"/>
                  <a:gd name="T42" fmla="*/ 29 w 126"/>
                  <a:gd name="T43" fmla="*/ 13 h 130"/>
                  <a:gd name="T44" fmla="*/ 14 w 126"/>
                  <a:gd name="T45" fmla="*/ 29 h 130"/>
                  <a:gd name="T46" fmla="*/ 4 w 126"/>
                  <a:gd name="T47" fmla="*/ 53 h 130"/>
                  <a:gd name="T48" fmla="*/ 4 w 126"/>
                  <a:gd name="T49" fmla="*/ 76 h 130"/>
                  <a:gd name="T50" fmla="*/ 14 w 126"/>
                  <a:gd name="T51" fmla="*/ 99 h 130"/>
                  <a:gd name="T52" fmla="*/ 29 w 126"/>
                  <a:gd name="T53" fmla="*/ 116 h 130"/>
                  <a:gd name="T54" fmla="*/ 50 w 126"/>
                  <a:gd name="T55" fmla="*/ 126 h 130"/>
                  <a:gd name="T56" fmla="*/ 77 w 126"/>
                  <a:gd name="T57" fmla="*/ 126 h 130"/>
                  <a:gd name="T58" fmla="*/ 97 w 126"/>
                  <a:gd name="T59" fmla="*/ 116 h 130"/>
                  <a:gd name="T60" fmla="*/ 114 w 126"/>
                  <a:gd name="T61" fmla="*/ 99 h 130"/>
                  <a:gd name="T62" fmla="*/ 124 w 126"/>
                  <a:gd name="T63" fmla="*/ 7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30">
                    <a:moveTo>
                      <a:pt x="126" y="67"/>
                    </a:moveTo>
                    <a:lnTo>
                      <a:pt x="126" y="53"/>
                    </a:lnTo>
                    <a:lnTo>
                      <a:pt x="124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100" y="13"/>
                    </a:lnTo>
                    <a:lnTo>
                      <a:pt x="90" y="6"/>
                    </a:lnTo>
                    <a:lnTo>
                      <a:pt x="77" y="4"/>
                    </a:lnTo>
                    <a:lnTo>
                      <a:pt x="63" y="0"/>
                    </a:lnTo>
                    <a:lnTo>
                      <a:pt x="50" y="4"/>
                    </a:lnTo>
                    <a:lnTo>
                      <a:pt x="40" y="6"/>
                    </a:lnTo>
                    <a:lnTo>
                      <a:pt x="27" y="13"/>
                    </a:lnTo>
                    <a:lnTo>
                      <a:pt x="20" y="19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6" y="90"/>
                    </a:lnTo>
                    <a:lnTo>
                      <a:pt x="10" y="99"/>
                    </a:lnTo>
                    <a:lnTo>
                      <a:pt x="20" y="109"/>
                    </a:lnTo>
                    <a:lnTo>
                      <a:pt x="27" y="116"/>
                    </a:lnTo>
                    <a:lnTo>
                      <a:pt x="40" y="124"/>
                    </a:lnTo>
                    <a:lnTo>
                      <a:pt x="50" y="126"/>
                    </a:lnTo>
                    <a:lnTo>
                      <a:pt x="63" y="130"/>
                    </a:lnTo>
                    <a:lnTo>
                      <a:pt x="77" y="126"/>
                    </a:lnTo>
                    <a:lnTo>
                      <a:pt x="90" y="124"/>
                    </a:lnTo>
                    <a:lnTo>
                      <a:pt x="100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4" y="90"/>
                    </a:lnTo>
                    <a:lnTo>
                      <a:pt x="126" y="76"/>
                    </a:lnTo>
                    <a:lnTo>
                      <a:pt x="126" y="67"/>
                    </a:lnTo>
                    <a:lnTo>
                      <a:pt x="124" y="53"/>
                    </a:lnTo>
                    <a:lnTo>
                      <a:pt x="119" y="39"/>
                    </a:lnTo>
                    <a:lnTo>
                      <a:pt x="114" y="29"/>
                    </a:lnTo>
                    <a:lnTo>
                      <a:pt x="107" y="19"/>
                    </a:lnTo>
                    <a:lnTo>
                      <a:pt x="97" y="13"/>
                    </a:lnTo>
                    <a:lnTo>
                      <a:pt x="86" y="10"/>
                    </a:lnTo>
                    <a:lnTo>
                      <a:pt x="77" y="4"/>
                    </a:lnTo>
                    <a:lnTo>
                      <a:pt x="63" y="4"/>
                    </a:lnTo>
                    <a:lnTo>
                      <a:pt x="50" y="4"/>
                    </a:lnTo>
                    <a:lnTo>
                      <a:pt x="40" y="10"/>
                    </a:lnTo>
                    <a:lnTo>
                      <a:pt x="29" y="13"/>
                    </a:lnTo>
                    <a:lnTo>
                      <a:pt x="20" y="19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4" y="53"/>
                    </a:lnTo>
                    <a:lnTo>
                      <a:pt x="4" y="67"/>
                    </a:lnTo>
                    <a:lnTo>
                      <a:pt x="4" y="76"/>
                    </a:lnTo>
                    <a:lnTo>
                      <a:pt x="6" y="90"/>
                    </a:lnTo>
                    <a:lnTo>
                      <a:pt x="14" y="99"/>
                    </a:lnTo>
                    <a:lnTo>
                      <a:pt x="20" y="109"/>
                    </a:lnTo>
                    <a:lnTo>
                      <a:pt x="29" y="116"/>
                    </a:lnTo>
                    <a:lnTo>
                      <a:pt x="40" y="124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86" y="124"/>
                    </a:lnTo>
                    <a:lnTo>
                      <a:pt x="97" y="116"/>
                    </a:lnTo>
                    <a:lnTo>
                      <a:pt x="107" y="109"/>
                    </a:lnTo>
                    <a:lnTo>
                      <a:pt x="114" y="99"/>
                    </a:lnTo>
                    <a:lnTo>
                      <a:pt x="119" y="90"/>
                    </a:lnTo>
                    <a:lnTo>
                      <a:pt x="124" y="76"/>
                    </a:lnTo>
                    <a:lnTo>
                      <a:pt x="126" y="67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8" name="Freeform 2020">
                <a:extLst>
                  <a:ext uri="{FF2B5EF4-FFF2-40B4-BE49-F238E27FC236}">
                    <a16:creationId xmlns:a16="http://schemas.microsoft.com/office/drawing/2014/main" id="{D1B48A4A-A37B-464B-B356-0560F280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584"/>
                <a:ext cx="41" cy="41"/>
              </a:xfrm>
              <a:custGeom>
                <a:avLst/>
                <a:gdLst>
                  <a:gd name="T0" fmla="*/ 120 w 123"/>
                  <a:gd name="T1" fmla="*/ 51 h 123"/>
                  <a:gd name="T2" fmla="*/ 110 w 123"/>
                  <a:gd name="T3" fmla="*/ 26 h 123"/>
                  <a:gd name="T4" fmla="*/ 93 w 123"/>
                  <a:gd name="T5" fmla="*/ 11 h 123"/>
                  <a:gd name="T6" fmla="*/ 73 w 123"/>
                  <a:gd name="T7" fmla="*/ 0 h 123"/>
                  <a:gd name="T8" fmla="*/ 46 w 123"/>
                  <a:gd name="T9" fmla="*/ 0 h 123"/>
                  <a:gd name="T10" fmla="*/ 26 w 123"/>
                  <a:gd name="T11" fmla="*/ 11 h 123"/>
                  <a:gd name="T12" fmla="*/ 11 w 123"/>
                  <a:gd name="T13" fmla="*/ 26 h 123"/>
                  <a:gd name="T14" fmla="*/ 0 w 123"/>
                  <a:gd name="T15" fmla="*/ 51 h 123"/>
                  <a:gd name="T16" fmla="*/ 0 w 123"/>
                  <a:gd name="T17" fmla="*/ 72 h 123"/>
                  <a:gd name="T18" fmla="*/ 11 w 123"/>
                  <a:gd name="T19" fmla="*/ 95 h 123"/>
                  <a:gd name="T20" fmla="*/ 26 w 123"/>
                  <a:gd name="T21" fmla="*/ 112 h 123"/>
                  <a:gd name="T22" fmla="*/ 46 w 123"/>
                  <a:gd name="T23" fmla="*/ 123 h 123"/>
                  <a:gd name="T24" fmla="*/ 73 w 123"/>
                  <a:gd name="T25" fmla="*/ 123 h 123"/>
                  <a:gd name="T26" fmla="*/ 93 w 123"/>
                  <a:gd name="T27" fmla="*/ 112 h 123"/>
                  <a:gd name="T28" fmla="*/ 110 w 123"/>
                  <a:gd name="T29" fmla="*/ 95 h 123"/>
                  <a:gd name="T30" fmla="*/ 120 w 123"/>
                  <a:gd name="T31" fmla="*/ 72 h 123"/>
                  <a:gd name="T32" fmla="*/ 120 w 123"/>
                  <a:gd name="T33" fmla="*/ 63 h 123"/>
                  <a:gd name="T34" fmla="*/ 116 w 123"/>
                  <a:gd name="T35" fmla="*/ 40 h 123"/>
                  <a:gd name="T36" fmla="*/ 103 w 123"/>
                  <a:gd name="T37" fmla="*/ 20 h 123"/>
                  <a:gd name="T38" fmla="*/ 83 w 123"/>
                  <a:gd name="T39" fmla="*/ 6 h 123"/>
                  <a:gd name="T40" fmla="*/ 60 w 123"/>
                  <a:gd name="T41" fmla="*/ 3 h 123"/>
                  <a:gd name="T42" fmla="*/ 36 w 123"/>
                  <a:gd name="T43" fmla="*/ 6 h 123"/>
                  <a:gd name="T44" fmla="*/ 20 w 123"/>
                  <a:gd name="T45" fmla="*/ 20 h 123"/>
                  <a:gd name="T46" fmla="*/ 6 w 123"/>
                  <a:gd name="T47" fmla="*/ 40 h 123"/>
                  <a:gd name="T48" fmla="*/ 0 w 123"/>
                  <a:gd name="T49" fmla="*/ 63 h 123"/>
                  <a:gd name="T50" fmla="*/ 6 w 123"/>
                  <a:gd name="T51" fmla="*/ 83 h 123"/>
                  <a:gd name="T52" fmla="*/ 20 w 123"/>
                  <a:gd name="T53" fmla="*/ 103 h 123"/>
                  <a:gd name="T54" fmla="*/ 36 w 123"/>
                  <a:gd name="T55" fmla="*/ 116 h 123"/>
                  <a:gd name="T56" fmla="*/ 60 w 123"/>
                  <a:gd name="T57" fmla="*/ 120 h 123"/>
                  <a:gd name="T58" fmla="*/ 83 w 123"/>
                  <a:gd name="T59" fmla="*/ 116 h 123"/>
                  <a:gd name="T60" fmla="*/ 103 w 123"/>
                  <a:gd name="T61" fmla="*/ 103 h 123"/>
                  <a:gd name="T62" fmla="*/ 116 w 123"/>
                  <a:gd name="T63" fmla="*/ 83 h 123"/>
                  <a:gd name="T64" fmla="*/ 120 w 123"/>
                  <a:gd name="T65" fmla="*/ 6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3">
                    <a:moveTo>
                      <a:pt x="123" y="63"/>
                    </a:moveTo>
                    <a:lnTo>
                      <a:pt x="120" y="51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3" y="17"/>
                    </a:lnTo>
                    <a:lnTo>
                      <a:pt x="93" y="11"/>
                    </a:lnTo>
                    <a:lnTo>
                      <a:pt x="83" y="6"/>
                    </a:lnTo>
                    <a:lnTo>
                      <a:pt x="73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6" y="6"/>
                    </a:lnTo>
                    <a:lnTo>
                      <a:pt x="26" y="11"/>
                    </a:lnTo>
                    <a:lnTo>
                      <a:pt x="16" y="17"/>
                    </a:lnTo>
                    <a:lnTo>
                      <a:pt x="11" y="26"/>
                    </a:lnTo>
                    <a:lnTo>
                      <a:pt x="3" y="36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11" y="95"/>
                    </a:lnTo>
                    <a:lnTo>
                      <a:pt x="16" y="106"/>
                    </a:lnTo>
                    <a:lnTo>
                      <a:pt x="26" y="112"/>
                    </a:lnTo>
                    <a:lnTo>
                      <a:pt x="36" y="120"/>
                    </a:lnTo>
                    <a:lnTo>
                      <a:pt x="46" y="123"/>
                    </a:lnTo>
                    <a:lnTo>
                      <a:pt x="60" y="123"/>
                    </a:lnTo>
                    <a:lnTo>
                      <a:pt x="73" y="123"/>
                    </a:lnTo>
                    <a:lnTo>
                      <a:pt x="83" y="120"/>
                    </a:lnTo>
                    <a:lnTo>
                      <a:pt x="93" y="112"/>
                    </a:lnTo>
                    <a:lnTo>
                      <a:pt x="103" y="106"/>
                    </a:lnTo>
                    <a:lnTo>
                      <a:pt x="110" y="95"/>
                    </a:lnTo>
                    <a:lnTo>
                      <a:pt x="116" y="86"/>
                    </a:lnTo>
                    <a:lnTo>
                      <a:pt x="120" y="72"/>
                    </a:lnTo>
                    <a:lnTo>
                      <a:pt x="123" y="63"/>
                    </a:lnTo>
                    <a:lnTo>
                      <a:pt x="120" y="63"/>
                    </a:lnTo>
                    <a:lnTo>
                      <a:pt x="120" y="51"/>
                    </a:lnTo>
                    <a:lnTo>
                      <a:pt x="116" y="40"/>
                    </a:lnTo>
                    <a:lnTo>
                      <a:pt x="110" y="30"/>
                    </a:lnTo>
                    <a:lnTo>
                      <a:pt x="103" y="20"/>
                    </a:lnTo>
                    <a:lnTo>
                      <a:pt x="93" y="13"/>
                    </a:lnTo>
                    <a:lnTo>
                      <a:pt x="83" y="6"/>
                    </a:lnTo>
                    <a:lnTo>
                      <a:pt x="73" y="3"/>
                    </a:lnTo>
                    <a:lnTo>
                      <a:pt x="60" y="3"/>
                    </a:lnTo>
                    <a:lnTo>
                      <a:pt x="51" y="3"/>
                    </a:lnTo>
                    <a:lnTo>
                      <a:pt x="36" y="6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6" y="40"/>
                    </a:lnTo>
                    <a:lnTo>
                      <a:pt x="3" y="51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6" y="83"/>
                    </a:lnTo>
                    <a:lnTo>
                      <a:pt x="11" y="93"/>
                    </a:lnTo>
                    <a:lnTo>
                      <a:pt x="20" y="103"/>
                    </a:lnTo>
                    <a:lnTo>
                      <a:pt x="26" y="110"/>
                    </a:lnTo>
                    <a:lnTo>
                      <a:pt x="36" y="116"/>
                    </a:lnTo>
                    <a:lnTo>
                      <a:pt x="51" y="120"/>
                    </a:lnTo>
                    <a:lnTo>
                      <a:pt x="60" y="120"/>
                    </a:lnTo>
                    <a:lnTo>
                      <a:pt x="73" y="120"/>
                    </a:lnTo>
                    <a:lnTo>
                      <a:pt x="83" y="116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10" y="93"/>
                    </a:lnTo>
                    <a:lnTo>
                      <a:pt x="116" y="83"/>
                    </a:lnTo>
                    <a:lnTo>
                      <a:pt x="120" y="72"/>
                    </a:lnTo>
                    <a:lnTo>
                      <a:pt x="120" y="63"/>
                    </a:lnTo>
                    <a:lnTo>
                      <a:pt x="123" y="63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49" name="Freeform 2021">
                <a:extLst>
                  <a:ext uri="{FF2B5EF4-FFF2-40B4-BE49-F238E27FC236}">
                    <a16:creationId xmlns:a16="http://schemas.microsoft.com/office/drawing/2014/main" id="{5AA2CC1E-377C-428A-9BAE-7413CD7F9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585"/>
                <a:ext cx="39" cy="39"/>
              </a:xfrm>
              <a:custGeom>
                <a:avLst/>
                <a:gdLst>
                  <a:gd name="T0" fmla="*/ 119 w 119"/>
                  <a:gd name="T1" fmla="*/ 48 h 117"/>
                  <a:gd name="T2" fmla="*/ 109 w 119"/>
                  <a:gd name="T3" fmla="*/ 27 h 117"/>
                  <a:gd name="T4" fmla="*/ 92 w 119"/>
                  <a:gd name="T5" fmla="*/ 10 h 117"/>
                  <a:gd name="T6" fmla="*/ 73 w 119"/>
                  <a:gd name="T7" fmla="*/ 0 h 117"/>
                  <a:gd name="T8" fmla="*/ 50 w 119"/>
                  <a:gd name="T9" fmla="*/ 0 h 117"/>
                  <a:gd name="T10" fmla="*/ 25 w 119"/>
                  <a:gd name="T11" fmla="*/ 10 h 117"/>
                  <a:gd name="T12" fmla="*/ 10 w 119"/>
                  <a:gd name="T13" fmla="*/ 27 h 117"/>
                  <a:gd name="T14" fmla="*/ 2 w 119"/>
                  <a:gd name="T15" fmla="*/ 48 h 117"/>
                  <a:gd name="T16" fmla="*/ 2 w 119"/>
                  <a:gd name="T17" fmla="*/ 69 h 117"/>
                  <a:gd name="T18" fmla="*/ 10 w 119"/>
                  <a:gd name="T19" fmla="*/ 90 h 117"/>
                  <a:gd name="T20" fmla="*/ 25 w 119"/>
                  <a:gd name="T21" fmla="*/ 107 h 117"/>
                  <a:gd name="T22" fmla="*/ 50 w 119"/>
                  <a:gd name="T23" fmla="*/ 117 h 117"/>
                  <a:gd name="T24" fmla="*/ 73 w 119"/>
                  <a:gd name="T25" fmla="*/ 117 h 117"/>
                  <a:gd name="T26" fmla="*/ 92 w 119"/>
                  <a:gd name="T27" fmla="*/ 107 h 117"/>
                  <a:gd name="T28" fmla="*/ 109 w 119"/>
                  <a:gd name="T29" fmla="*/ 90 h 117"/>
                  <a:gd name="T30" fmla="*/ 119 w 119"/>
                  <a:gd name="T31" fmla="*/ 69 h 117"/>
                  <a:gd name="T32" fmla="*/ 115 w 119"/>
                  <a:gd name="T33" fmla="*/ 60 h 117"/>
                  <a:gd name="T34" fmla="*/ 112 w 119"/>
                  <a:gd name="T35" fmla="*/ 37 h 117"/>
                  <a:gd name="T36" fmla="*/ 99 w 119"/>
                  <a:gd name="T37" fmla="*/ 17 h 117"/>
                  <a:gd name="T38" fmla="*/ 82 w 119"/>
                  <a:gd name="T39" fmla="*/ 8 h 117"/>
                  <a:gd name="T40" fmla="*/ 59 w 119"/>
                  <a:gd name="T41" fmla="*/ 0 h 117"/>
                  <a:gd name="T42" fmla="*/ 35 w 119"/>
                  <a:gd name="T43" fmla="*/ 8 h 117"/>
                  <a:gd name="T44" fmla="*/ 19 w 119"/>
                  <a:gd name="T45" fmla="*/ 17 h 117"/>
                  <a:gd name="T46" fmla="*/ 6 w 119"/>
                  <a:gd name="T47" fmla="*/ 37 h 117"/>
                  <a:gd name="T48" fmla="*/ 2 w 119"/>
                  <a:gd name="T49" fmla="*/ 60 h 117"/>
                  <a:gd name="T50" fmla="*/ 6 w 119"/>
                  <a:gd name="T51" fmla="*/ 80 h 117"/>
                  <a:gd name="T52" fmla="*/ 19 w 119"/>
                  <a:gd name="T53" fmla="*/ 100 h 117"/>
                  <a:gd name="T54" fmla="*/ 35 w 119"/>
                  <a:gd name="T55" fmla="*/ 109 h 117"/>
                  <a:gd name="T56" fmla="*/ 59 w 119"/>
                  <a:gd name="T57" fmla="*/ 117 h 117"/>
                  <a:gd name="T58" fmla="*/ 82 w 119"/>
                  <a:gd name="T59" fmla="*/ 109 h 117"/>
                  <a:gd name="T60" fmla="*/ 99 w 119"/>
                  <a:gd name="T61" fmla="*/ 100 h 117"/>
                  <a:gd name="T62" fmla="*/ 112 w 119"/>
                  <a:gd name="T63" fmla="*/ 80 h 117"/>
                  <a:gd name="T64" fmla="*/ 115 w 119"/>
                  <a:gd name="T65" fmla="*/ 6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7">
                    <a:moveTo>
                      <a:pt x="119" y="60"/>
                    </a:moveTo>
                    <a:lnTo>
                      <a:pt x="119" y="48"/>
                    </a:lnTo>
                    <a:lnTo>
                      <a:pt x="115" y="37"/>
                    </a:lnTo>
                    <a:lnTo>
                      <a:pt x="109" y="27"/>
                    </a:lnTo>
                    <a:lnTo>
                      <a:pt x="103" y="17"/>
                    </a:lnTo>
                    <a:lnTo>
                      <a:pt x="92" y="10"/>
                    </a:lnTo>
                    <a:lnTo>
                      <a:pt x="82" y="3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35" y="3"/>
                    </a:lnTo>
                    <a:lnTo>
                      <a:pt x="25" y="10"/>
                    </a:lnTo>
                    <a:lnTo>
                      <a:pt x="19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0" y="60"/>
                    </a:lnTo>
                    <a:lnTo>
                      <a:pt x="2" y="69"/>
                    </a:lnTo>
                    <a:lnTo>
                      <a:pt x="6" y="80"/>
                    </a:lnTo>
                    <a:lnTo>
                      <a:pt x="10" y="90"/>
                    </a:lnTo>
                    <a:lnTo>
                      <a:pt x="19" y="100"/>
                    </a:lnTo>
                    <a:lnTo>
                      <a:pt x="25" y="107"/>
                    </a:lnTo>
                    <a:lnTo>
                      <a:pt x="35" y="113"/>
                    </a:lnTo>
                    <a:lnTo>
                      <a:pt x="50" y="117"/>
                    </a:lnTo>
                    <a:lnTo>
                      <a:pt x="59" y="117"/>
                    </a:lnTo>
                    <a:lnTo>
                      <a:pt x="73" y="117"/>
                    </a:lnTo>
                    <a:lnTo>
                      <a:pt x="82" y="113"/>
                    </a:lnTo>
                    <a:lnTo>
                      <a:pt x="92" y="107"/>
                    </a:lnTo>
                    <a:lnTo>
                      <a:pt x="103" y="100"/>
                    </a:lnTo>
                    <a:lnTo>
                      <a:pt x="109" y="90"/>
                    </a:lnTo>
                    <a:lnTo>
                      <a:pt x="115" y="80"/>
                    </a:lnTo>
                    <a:lnTo>
                      <a:pt x="119" y="69"/>
                    </a:lnTo>
                    <a:lnTo>
                      <a:pt x="119" y="60"/>
                    </a:lnTo>
                    <a:lnTo>
                      <a:pt x="115" y="60"/>
                    </a:lnTo>
                    <a:lnTo>
                      <a:pt x="115" y="48"/>
                    </a:lnTo>
                    <a:lnTo>
                      <a:pt x="112" y="37"/>
                    </a:lnTo>
                    <a:lnTo>
                      <a:pt x="105" y="27"/>
                    </a:lnTo>
                    <a:lnTo>
                      <a:pt x="99" y="17"/>
                    </a:lnTo>
                    <a:lnTo>
                      <a:pt x="92" y="10"/>
                    </a:lnTo>
                    <a:lnTo>
                      <a:pt x="82" y="8"/>
                    </a:lnTo>
                    <a:lnTo>
                      <a:pt x="73" y="3"/>
                    </a:lnTo>
                    <a:lnTo>
                      <a:pt x="59" y="0"/>
                    </a:lnTo>
                    <a:lnTo>
                      <a:pt x="50" y="3"/>
                    </a:lnTo>
                    <a:lnTo>
                      <a:pt x="35" y="8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8"/>
                    </a:lnTo>
                    <a:lnTo>
                      <a:pt x="2" y="60"/>
                    </a:lnTo>
                    <a:lnTo>
                      <a:pt x="2" y="69"/>
                    </a:lnTo>
                    <a:lnTo>
                      <a:pt x="6" y="80"/>
                    </a:lnTo>
                    <a:lnTo>
                      <a:pt x="12" y="90"/>
                    </a:lnTo>
                    <a:lnTo>
                      <a:pt x="19" y="100"/>
                    </a:lnTo>
                    <a:lnTo>
                      <a:pt x="29" y="107"/>
                    </a:lnTo>
                    <a:lnTo>
                      <a:pt x="35" y="109"/>
                    </a:lnTo>
                    <a:lnTo>
                      <a:pt x="50" y="113"/>
                    </a:lnTo>
                    <a:lnTo>
                      <a:pt x="59" y="117"/>
                    </a:lnTo>
                    <a:lnTo>
                      <a:pt x="73" y="113"/>
                    </a:lnTo>
                    <a:lnTo>
                      <a:pt x="82" y="109"/>
                    </a:lnTo>
                    <a:lnTo>
                      <a:pt x="92" y="107"/>
                    </a:lnTo>
                    <a:lnTo>
                      <a:pt x="99" y="100"/>
                    </a:lnTo>
                    <a:lnTo>
                      <a:pt x="105" y="90"/>
                    </a:lnTo>
                    <a:lnTo>
                      <a:pt x="112" y="80"/>
                    </a:lnTo>
                    <a:lnTo>
                      <a:pt x="115" y="69"/>
                    </a:lnTo>
                    <a:lnTo>
                      <a:pt x="115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0" name="Freeform 2022">
                <a:extLst>
                  <a:ext uri="{FF2B5EF4-FFF2-40B4-BE49-F238E27FC236}">
                    <a16:creationId xmlns:a16="http://schemas.microsoft.com/office/drawing/2014/main" id="{8ACC0B93-FBCE-4ACB-A761-6FC4C88B8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585"/>
                <a:ext cx="37" cy="39"/>
              </a:xfrm>
              <a:custGeom>
                <a:avLst/>
                <a:gdLst>
                  <a:gd name="T0" fmla="*/ 113 w 113"/>
                  <a:gd name="T1" fmla="*/ 48 h 117"/>
                  <a:gd name="T2" fmla="*/ 102 w 113"/>
                  <a:gd name="T3" fmla="*/ 27 h 117"/>
                  <a:gd name="T4" fmla="*/ 90 w 113"/>
                  <a:gd name="T5" fmla="*/ 10 h 117"/>
                  <a:gd name="T6" fmla="*/ 70 w 113"/>
                  <a:gd name="T7" fmla="*/ 3 h 117"/>
                  <a:gd name="T8" fmla="*/ 47 w 113"/>
                  <a:gd name="T9" fmla="*/ 3 h 117"/>
                  <a:gd name="T10" fmla="*/ 27 w 113"/>
                  <a:gd name="T11" fmla="*/ 10 h 117"/>
                  <a:gd name="T12" fmla="*/ 10 w 113"/>
                  <a:gd name="T13" fmla="*/ 27 h 117"/>
                  <a:gd name="T14" fmla="*/ 0 w 113"/>
                  <a:gd name="T15" fmla="*/ 48 h 117"/>
                  <a:gd name="T16" fmla="*/ 0 w 113"/>
                  <a:gd name="T17" fmla="*/ 69 h 117"/>
                  <a:gd name="T18" fmla="*/ 10 w 113"/>
                  <a:gd name="T19" fmla="*/ 90 h 117"/>
                  <a:gd name="T20" fmla="*/ 27 w 113"/>
                  <a:gd name="T21" fmla="*/ 107 h 117"/>
                  <a:gd name="T22" fmla="*/ 47 w 113"/>
                  <a:gd name="T23" fmla="*/ 113 h 117"/>
                  <a:gd name="T24" fmla="*/ 70 w 113"/>
                  <a:gd name="T25" fmla="*/ 113 h 117"/>
                  <a:gd name="T26" fmla="*/ 90 w 113"/>
                  <a:gd name="T27" fmla="*/ 107 h 117"/>
                  <a:gd name="T28" fmla="*/ 102 w 113"/>
                  <a:gd name="T29" fmla="*/ 90 h 117"/>
                  <a:gd name="T30" fmla="*/ 113 w 113"/>
                  <a:gd name="T31" fmla="*/ 69 h 117"/>
                  <a:gd name="T32" fmla="*/ 109 w 113"/>
                  <a:gd name="T33" fmla="*/ 48 h 117"/>
                  <a:gd name="T34" fmla="*/ 102 w 113"/>
                  <a:gd name="T35" fmla="*/ 27 h 117"/>
                  <a:gd name="T36" fmla="*/ 86 w 113"/>
                  <a:gd name="T37" fmla="*/ 14 h 117"/>
                  <a:gd name="T38" fmla="*/ 70 w 113"/>
                  <a:gd name="T39" fmla="*/ 3 h 117"/>
                  <a:gd name="T40" fmla="*/ 47 w 113"/>
                  <a:gd name="T41" fmla="*/ 3 h 117"/>
                  <a:gd name="T42" fmla="*/ 27 w 113"/>
                  <a:gd name="T43" fmla="*/ 14 h 117"/>
                  <a:gd name="T44" fmla="*/ 10 w 113"/>
                  <a:gd name="T45" fmla="*/ 27 h 117"/>
                  <a:gd name="T46" fmla="*/ 3 w 113"/>
                  <a:gd name="T47" fmla="*/ 48 h 117"/>
                  <a:gd name="T48" fmla="*/ 3 w 113"/>
                  <a:gd name="T49" fmla="*/ 69 h 117"/>
                  <a:gd name="T50" fmla="*/ 10 w 113"/>
                  <a:gd name="T51" fmla="*/ 90 h 117"/>
                  <a:gd name="T52" fmla="*/ 27 w 113"/>
                  <a:gd name="T53" fmla="*/ 103 h 117"/>
                  <a:gd name="T54" fmla="*/ 47 w 113"/>
                  <a:gd name="T55" fmla="*/ 113 h 117"/>
                  <a:gd name="T56" fmla="*/ 70 w 113"/>
                  <a:gd name="T57" fmla="*/ 113 h 117"/>
                  <a:gd name="T58" fmla="*/ 86 w 113"/>
                  <a:gd name="T59" fmla="*/ 103 h 117"/>
                  <a:gd name="T60" fmla="*/ 102 w 113"/>
                  <a:gd name="T61" fmla="*/ 90 h 117"/>
                  <a:gd name="T62" fmla="*/ 109 w 113"/>
                  <a:gd name="T63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7">
                    <a:moveTo>
                      <a:pt x="113" y="60"/>
                    </a:moveTo>
                    <a:lnTo>
                      <a:pt x="113" y="48"/>
                    </a:lnTo>
                    <a:lnTo>
                      <a:pt x="109" y="37"/>
                    </a:lnTo>
                    <a:lnTo>
                      <a:pt x="102" y="27"/>
                    </a:lnTo>
                    <a:lnTo>
                      <a:pt x="97" y="17"/>
                    </a:lnTo>
                    <a:lnTo>
                      <a:pt x="90" y="10"/>
                    </a:lnTo>
                    <a:lnTo>
                      <a:pt x="79" y="8"/>
                    </a:lnTo>
                    <a:lnTo>
                      <a:pt x="70" y="3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3" y="8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3" y="37"/>
                    </a:lnTo>
                    <a:lnTo>
                      <a:pt x="0" y="48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3" y="80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7" y="107"/>
                    </a:lnTo>
                    <a:lnTo>
                      <a:pt x="33" y="109"/>
                    </a:lnTo>
                    <a:lnTo>
                      <a:pt x="47" y="113"/>
                    </a:lnTo>
                    <a:lnTo>
                      <a:pt x="57" y="117"/>
                    </a:lnTo>
                    <a:lnTo>
                      <a:pt x="70" y="113"/>
                    </a:lnTo>
                    <a:lnTo>
                      <a:pt x="79" y="109"/>
                    </a:lnTo>
                    <a:lnTo>
                      <a:pt x="90" y="107"/>
                    </a:lnTo>
                    <a:lnTo>
                      <a:pt x="97" y="100"/>
                    </a:lnTo>
                    <a:lnTo>
                      <a:pt x="102" y="90"/>
                    </a:lnTo>
                    <a:lnTo>
                      <a:pt x="109" y="80"/>
                    </a:lnTo>
                    <a:lnTo>
                      <a:pt x="113" y="69"/>
                    </a:lnTo>
                    <a:lnTo>
                      <a:pt x="113" y="60"/>
                    </a:lnTo>
                    <a:lnTo>
                      <a:pt x="109" y="48"/>
                    </a:lnTo>
                    <a:lnTo>
                      <a:pt x="107" y="37"/>
                    </a:lnTo>
                    <a:lnTo>
                      <a:pt x="102" y="27"/>
                    </a:lnTo>
                    <a:lnTo>
                      <a:pt x="97" y="20"/>
                    </a:lnTo>
                    <a:lnTo>
                      <a:pt x="86" y="14"/>
                    </a:lnTo>
                    <a:lnTo>
                      <a:pt x="79" y="8"/>
                    </a:lnTo>
                    <a:lnTo>
                      <a:pt x="70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7" y="8"/>
                    </a:lnTo>
                    <a:lnTo>
                      <a:pt x="27" y="14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7" y="37"/>
                    </a:lnTo>
                    <a:lnTo>
                      <a:pt x="3" y="48"/>
                    </a:lnTo>
                    <a:lnTo>
                      <a:pt x="3" y="60"/>
                    </a:lnTo>
                    <a:lnTo>
                      <a:pt x="3" y="69"/>
                    </a:lnTo>
                    <a:lnTo>
                      <a:pt x="7" y="80"/>
                    </a:lnTo>
                    <a:lnTo>
                      <a:pt x="10" y="90"/>
                    </a:lnTo>
                    <a:lnTo>
                      <a:pt x="17" y="97"/>
                    </a:lnTo>
                    <a:lnTo>
                      <a:pt x="27" y="103"/>
                    </a:lnTo>
                    <a:lnTo>
                      <a:pt x="37" y="109"/>
                    </a:lnTo>
                    <a:lnTo>
                      <a:pt x="47" y="113"/>
                    </a:lnTo>
                    <a:lnTo>
                      <a:pt x="57" y="113"/>
                    </a:lnTo>
                    <a:lnTo>
                      <a:pt x="70" y="113"/>
                    </a:lnTo>
                    <a:lnTo>
                      <a:pt x="79" y="109"/>
                    </a:lnTo>
                    <a:lnTo>
                      <a:pt x="86" y="103"/>
                    </a:lnTo>
                    <a:lnTo>
                      <a:pt x="97" y="97"/>
                    </a:lnTo>
                    <a:lnTo>
                      <a:pt x="102" y="90"/>
                    </a:lnTo>
                    <a:lnTo>
                      <a:pt x="107" y="80"/>
                    </a:lnTo>
                    <a:lnTo>
                      <a:pt x="109" y="69"/>
                    </a:lnTo>
                    <a:lnTo>
                      <a:pt x="113" y="60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1" name="Freeform 2023">
                <a:extLst>
                  <a:ext uri="{FF2B5EF4-FFF2-40B4-BE49-F238E27FC236}">
                    <a16:creationId xmlns:a16="http://schemas.microsoft.com/office/drawing/2014/main" id="{C7F6B49C-F501-4C52-8789-CC024E02F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2586"/>
                <a:ext cx="36" cy="36"/>
              </a:xfrm>
              <a:custGeom>
                <a:avLst/>
                <a:gdLst>
                  <a:gd name="T0" fmla="*/ 106 w 109"/>
                  <a:gd name="T1" fmla="*/ 43 h 109"/>
                  <a:gd name="T2" fmla="*/ 99 w 109"/>
                  <a:gd name="T3" fmla="*/ 24 h 109"/>
                  <a:gd name="T4" fmla="*/ 83 w 109"/>
                  <a:gd name="T5" fmla="*/ 9 h 109"/>
                  <a:gd name="T6" fmla="*/ 67 w 109"/>
                  <a:gd name="T7" fmla="*/ 0 h 109"/>
                  <a:gd name="T8" fmla="*/ 44 w 109"/>
                  <a:gd name="T9" fmla="*/ 0 h 109"/>
                  <a:gd name="T10" fmla="*/ 24 w 109"/>
                  <a:gd name="T11" fmla="*/ 9 h 109"/>
                  <a:gd name="T12" fmla="*/ 6 w 109"/>
                  <a:gd name="T13" fmla="*/ 24 h 109"/>
                  <a:gd name="T14" fmla="*/ 0 w 109"/>
                  <a:gd name="T15" fmla="*/ 43 h 109"/>
                  <a:gd name="T16" fmla="*/ 0 w 109"/>
                  <a:gd name="T17" fmla="*/ 66 h 109"/>
                  <a:gd name="T18" fmla="*/ 6 w 109"/>
                  <a:gd name="T19" fmla="*/ 87 h 109"/>
                  <a:gd name="T20" fmla="*/ 24 w 109"/>
                  <a:gd name="T21" fmla="*/ 99 h 109"/>
                  <a:gd name="T22" fmla="*/ 44 w 109"/>
                  <a:gd name="T23" fmla="*/ 109 h 109"/>
                  <a:gd name="T24" fmla="*/ 67 w 109"/>
                  <a:gd name="T25" fmla="*/ 109 h 109"/>
                  <a:gd name="T26" fmla="*/ 83 w 109"/>
                  <a:gd name="T27" fmla="*/ 99 h 109"/>
                  <a:gd name="T28" fmla="*/ 99 w 109"/>
                  <a:gd name="T29" fmla="*/ 87 h 109"/>
                  <a:gd name="T30" fmla="*/ 106 w 109"/>
                  <a:gd name="T31" fmla="*/ 66 h 109"/>
                  <a:gd name="T32" fmla="*/ 106 w 109"/>
                  <a:gd name="T33" fmla="*/ 57 h 109"/>
                  <a:gd name="T34" fmla="*/ 103 w 109"/>
                  <a:gd name="T35" fmla="*/ 34 h 109"/>
                  <a:gd name="T36" fmla="*/ 90 w 109"/>
                  <a:gd name="T37" fmla="*/ 17 h 109"/>
                  <a:gd name="T38" fmla="*/ 74 w 109"/>
                  <a:gd name="T39" fmla="*/ 6 h 109"/>
                  <a:gd name="T40" fmla="*/ 53 w 109"/>
                  <a:gd name="T41" fmla="*/ 3 h 109"/>
                  <a:gd name="T42" fmla="*/ 34 w 109"/>
                  <a:gd name="T43" fmla="*/ 6 h 109"/>
                  <a:gd name="T44" fmla="*/ 17 w 109"/>
                  <a:gd name="T45" fmla="*/ 17 h 109"/>
                  <a:gd name="T46" fmla="*/ 6 w 109"/>
                  <a:gd name="T47" fmla="*/ 34 h 109"/>
                  <a:gd name="T48" fmla="*/ 0 w 109"/>
                  <a:gd name="T49" fmla="*/ 57 h 109"/>
                  <a:gd name="T50" fmla="*/ 6 w 109"/>
                  <a:gd name="T51" fmla="*/ 76 h 109"/>
                  <a:gd name="T52" fmla="*/ 17 w 109"/>
                  <a:gd name="T53" fmla="*/ 93 h 109"/>
                  <a:gd name="T54" fmla="*/ 34 w 109"/>
                  <a:gd name="T55" fmla="*/ 103 h 109"/>
                  <a:gd name="T56" fmla="*/ 53 w 109"/>
                  <a:gd name="T57" fmla="*/ 106 h 109"/>
                  <a:gd name="T58" fmla="*/ 74 w 109"/>
                  <a:gd name="T59" fmla="*/ 103 h 109"/>
                  <a:gd name="T60" fmla="*/ 90 w 109"/>
                  <a:gd name="T61" fmla="*/ 93 h 109"/>
                  <a:gd name="T62" fmla="*/ 103 w 109"/>
                  <a:gd name="T63" fmla="*/ 76 h 109"/>
                  <a:gd name="T64" fmla="*/ 106 w 109"/>
                  <a:gd name="T65" fmla="*/ 5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7"/>
                    </a:moveTo>
                    <a:lnTo>
                      <a:pt x="106" y="43"/>
                    </a:lnTo>
                    <a:lnTo>
                      <a:pt x="103" y="34"/>
                    </a:lnTo>
                    <a:lnTo>
                      <a:pt x="99" y="24"/>
                    </a:lnTo>
                    <a:lnTo>
                      <a:pt x="93" y="17"/>
                    </a:lnTo>
                    <a:lnTo>
                      <a:pt x="83" y="9"/>
                    </a:lnTo>
                    <a:lnTo>
                      <a:pt x="76" y="3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4" y="9"/>
                    </a:lnTo>
                    <a:lnTo>
                      <a:pt x="13" y="17"/>
                    </a:lnTo>
                    <a:lnTo>
                      <a:pt x="6" y="24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6" y="87"/>
                    </a:lnTo>
                    <a:lnTo>
                      <a:pt x="13" y="93"/>
                    </a:lnTo>
                    <a:lnTo>
                      <a:pt x="24" y="99"/>
                    </a:lnTo>
                    <a:lnTo>
                      <a:pt x="34" y="106"/>
                    </a:lnTo>
                    <a:lnTo>
                      <a:pt x="44" y="109"/>
                    </a:lnTo>
                    <a:lnTo>
                      <a:pt x="53" y="109"/>
                    </a:lnTo>
                    <a:lnTo>
                      <a:pt x="67" y="109"/>
                    </a:lnTo>
                    <a:lnTo>
                      <a:pt x="76" y="106"/>
                    </a:lnTo>
                    <a:lnTo>
                      <a:pt x="83" y="99"/>
                    </a:lnTo>
                    <a:lnTo>
                      <a:pt x="93" y="93"/>
                    </a:lnTo>
                    <a:lnTo>
                      <a:pt x="99" y="87"/>
                    </a:lnTo>
                    <a:lnTo>
                      <a:pt x="103" y="76"/>
                    </a:lnTo>
                    <a:lnTo>
                      <a:pt x="106" y="66"/>
                    </a:lnTo>
                    <a:lnTo>
                      <a:pt x="109" y="57"/>
                    </a:lnTo>
                    <a:lnTo>
                      <a:pt x="106" y="57"/>
                    </a:lnTo>
                    <a:lnTo>
                      <a:pt x="106" y="43"/>
                    </a:lnTo>
                    <a:lnTo>
                      <a:pt x="103" y="34"/>
                    </a:lnTo>
                    <a:lnTo>
                      <a:pt x="97" y="26"/>
                    </a:lnTo>
                    <a:lnTo>
                      <a:pt x="90" y="17"/>
                    </a:lnTo>
                    <a:lnTo>
                      <a:pt x="83" y="9"/>
                    </a:lnTo>
                    <a:lnTo>
                      <a:pt x="74" y="6"/>
                    </a:lnTo>
                    <a:lnTo>
                      <a:pt x="64" y="3"/>
                    </a:lnTo>
                    <a:lnTo>
                      <a:pt x="53" y="3"/>
                    </a:lnTo>
                    <a:lnTo>
                      <a:pt x="44" y="3"/>
                    </a:lnTo>
                    <a:lnTo>
                      <a:pt x="34" y="6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6"/>
                    </a:lnTo>
                    <a:lnTo>
                      <a:pt x="6" y="3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4" y="66"/>
                    </a:lnTo>
                    <a:lnTo>
                      <a:pt x="6" y="76"/>
                    </a:lnTo>
                    <a:lnTo>
                      <a:pt x="10" y="83"/>
                    </a:lnTo>
                    <a:lnTo>
                      <a:pt x="17" y="93"/>
                    </a:lnTo>
                    <a:lnTo>
                      <a:pt x="24" y="99"/>
                    </a:lnTo>
                    <a:lnTo>
                      <a:pt x="34" y="103"/>
                    </a:lnTo>
                    <a:lnTo>
                      <a:pt x="44" y="106"/>
                    </a:lnTo>
                    <a:lnTo>
                      <a:pt x="53" y="106"/>
                    </a:lnTo>
                    <a:lnTo>
                      <a:pt x="64" y="106"/>
                    </a:lnTo>
                    <a:lnTo>
                      <a:pt x="74" y="103"/>
                    </a:lnTo>
                    <a:lnTo>
                      <a:pt x="83" y="99"/>
                    </a:lnTo>
                    <a:lnTo>
                      <a:pt x="90" y="93"/>
                    </a:lnTo>
                    <a:lnTo>
                      <a:pt x="97" y="83"/>
                    </a:lnTo>
                    <a:lnTo>
                      <a:pt x="103" y="76"/>
                    </a:lnTo>
                    <a:lnTo>
                      <a:pt x="106" y="66"/>
                    </a:lnTo>
                    <a:lnTo>
                      <a:pt x="106" y="57"/>
                    </a:lnTo>
                    <a:lnTo>
                      <a:pt x="109" y="57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552" name="Group 2024">
              <a:extLst>
                <a:ext uri="{FF2B5EF4-FFF2-40B4-BE49-F238E27FC236}">
                  <a16:creationId xmlns:a16="http://schemas.microsoft.com/office/drawing/2014/main" id="{06862EB9-AE92-4ED8-B3EF-C012E73EB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42" y="2212"/>
              <a:ext cx="1057" cy="409"/>
              <a:chOff x="1652" y="2212"/>
              <a:chExt cx="1057" cy="409"/>
            </a:xfrm>
          </p:grpSpPr>
          <p:sp>
            <p:nvSpPr>
              <p:cNvPr id="152553" name="Freeform 2025">
                <a:extLst>
                  <a:ext uri="{FF2B5EF4-FFF2-40B4-BE49-F238E27FC236}">
                    <a16:creationId xmlns:a16="http://schemas.microsoft.com/office/drawing/2014/main" id="{641879ED-1062-4FAF-86C0-E12F030C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2588"/>
                <a:ext cx="35" cy="33"/>
              </a:xfrm>
              <a:custGeom>
                <a:avLst/>
                <a:gdLst>
                  <a:gd name="T0" fmla="*/ 106 w 106"/>
                  <a:gd name="T1" fmla="*/ 40 h 101"/>
                  <a:gd name="T2" fmla="*/ 97 w 106"/>
                  <a:gd name="T3" fmla="*/ 23 h 101"/>
                  <a:gd name="T4" fmla="*/ 83 w 106"/>
                  <a:gd name="T5" fmla="*/ 6 h 101"/>
                  <a:gd name="T6" fmla="*/ 64 w 106"/>
                  <a:gd name="T7" fmla="*/ 0 h 101"/>
                  <a:gd name="T8" fmla="*/ 44 w 106"/>
                  <a:gd name="T9" fmla="*/ 0 h 101"/>
                  <a:gd name="T10" fmla="*/ 24 w 106"/>
                  <a:gd name="T11" fmla="*/ 6 h 101"/>
                  <a:gd name="T12" fmla="*/ 10 w 106"/>
                  <a:gd name="T13" fmla="*/ 23 h 101"/>
                  <a:gd name="T14" fmla="*/ 4 w 106"/>
                  <a:gd name="T15" fmla="*/ 40 h 101"/>
                  <a:gd name="T16" fmla="*/ 4 w 106"/>
                  <a:gd name="T17" fmla="*/ 61 h 101"/>
                  <a:gd name="T18" fmla="*/ 10 w 106"/>
                  <a:gd name="T19" fmla="*/ 78 h 101"/>
                  <a:gd name="T20" fmla="*/ 24 w 106"/>
                  <a:gd name="T21" fmla="*/ 95 h 101"/>
                  <a:gd name="T22" fmla="*/ 44 w 106"/>
                  <a:gd name="T23" fmla="*/ 101 h 101"/>
                  <a:gd name="T24" fmla="*/ 64 w 106"/>
                  <a:gd name="T25" fmla="*/ 101 h 101"/>
                  <a:gd name="T26" fmla="*/ 83 w 106"/>
                  <a:gd name="T27" fmla="*/ 95 h 101"/>
                  <a:gd name="T28" fmla="*/ 97 w 106"/>
                  <a:gd name="T29" fmla="*/ 78 h 101"/>
                  <a:gd name="T30" fmla="*/ 106 w 106"/>
                  <a:gd name="T31" fmla="*/ 61 h 101"/>
                  <a:gd name="T32" fmla="*/ 104 w 106"/>
                  <a:gd name="T33" fmla="*/ 52 h 101"/>
                  <a:gd name="T34" fmla="*/ 99 w 106"/>
                  <a:gd name="T35" fmla="*/ 32 h 101"/>
                  <a:gd name="T36" fmla="*/ 90 w 106"/>
                  <a:gd name="T37" fmla="*/ 15 h 101"/>
                  <a:gd name="T38" fmla="*/ 74 w 106"/>
                  <a:gd name="T39" fmla="*/ 2 h 101"/>
                  <a:gd name="T40" fmla="*/ 54 w 106"/>
                  <a:gd name="T41" fmla="*/ 0 h 101"/>
                  <a:gd name="T42" fmla="*/ 34 w 106"/>
                  <a:gd name="T43" fmla="*/ 2 h 101"/>
                  <a:gd name="T44" fmla="*/ 17 w 106"/>
                  <a:gd name="T45" fmla="*/ 15 h 101"/>
                  <a:gd name="T46" fmla="*/ 7 w 106"/>
                  <a:gd name="T47" fmla="*/ 32 h 101"/>
                  <a:gd name="T48" fmla="*/ 4 w 106"/>
                  <a:gd name="T49" fmla="*/ 52 h 101"/>
                  <a:gd name="T50" fmla="*/ 7 w 106"/>
                  <a:gd name="T51" fmla="*/ 69 h 101"/>
                  <a:gd name="T52" fmla="*/ 17 w 106"/>
                  <a:gd name="T53" fmla="*/ 84 h 101"/>
                  <a:gd name="T54" fmla="*/ 34 w 106"/>
                  <a:gd name="T55" fmla="*/ 99 h 101"/>
                  <a:gd name="T56" fmla="*/ 54 w 106"/>
                  <a:gd name="T57" fmla="*/ 101 h 101"/>
                  <a:gd name="T58" fmla="*/ 74 w 106"/>
                  <a:gd name="T59" fmla="*/ 99 h 101"/>
                  <a:gd name="T60" fmla="*/ 90 w 106"/>
                  <a:gd name="T61" fmla="*/ 84 h 101"/>
                  <a:gd name="T62" fmla="*/ 99 w 106"/>
                  <a:gd name="T63" fmla="*/ 69 h 101"/>
                  <a:gd name="T64" fmla="*/ 104 w 106"/>
                  <a:gd name="T65" fmla="*/ 5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1">
                    <a:moveTo>
                      <a:pt x="106" y="52"/>
                    </a:moveTo>
                    <a:lnTo>
                      <a:pt x="106" y="40"/>
                    </a:lnTo>
                    <a:lnTo>
                      <a:pt x="104" y="29"/>
                    </a:lnTo>
                    <a:lnTo>
                      <a:pt x="97" y="23"/>
                    </a:lnTo>
                    <a:lnTo>
                      <a:pt x="90" y="12"/>
                    </a:lnTo>
                    <a:lnTo>
                      <a:pt x="83" y="6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2"/>
                    </a:lnTo>
                    <a:lnTo>
                      <a:pt x="24" y="6"/>
                    </a:lnTo>
                    <a:lnTo>
                      <a:pt x="17" y="12"/>
                    </a:lnTo>
                    <a:lnTo>
                      <a:pt x="10" y="23"/>
                    </a:lnTo>
                    <a:lnTo>
                      <a:pt x="7" y="29"/>
                    </a:lnTo>
                    <a:lnTo>
                      <a:pt x="4" y="40"/>
                    </a:lnTo>
                    <a:lnTo>
                      <a:pt x="0" y="52"/>
                    </a:lnTo>
                    <a:lnTo>
                      <a:pt x="4" y="61"/>
                    </a:lnTo>
                    <a:lnTo>
                      <a:pt x="7" y="72"/>
                    </a:lnTo>
                    <a:lnTo>
                      <a:pt x="10" y="78"/>
                    </a:lnTo>
                    <a:lnTo>
                      <a:pt x="17" y="89"/>
                    </a:lnTo>
                    <a:lnTo>
                      <a:pt x="24" y="95"/>
                    </a:lnTo>
                    <a:lnTo>
                      <a:pt x="34" y="99"/>
                    </a:lnTo>
                    <a:lnTo>
                      <a:pt x="44" y="101"/>
                    </a:lnTo>
                    <a:lnTo>
                      <a:pt x="54" y="101"/>
                    </a:lnTo>
                    <a:lnTo>
                      <a:pt x="64" y="101"/>
                    </a:lnTo>
                    <a:lnTo>
                      <a:pt x="74" y="99"/>
                    </a:lnTo>
                    <a:lnTo>
                      <a:pt x="83" y="95"/>
                    </a:lnTo>
                    <a:lnTo>
                      <a:pt x="90" y="89"/>
                    </a:lnTo>
                    <a:lnTo>
                      <a:pt x="97" y="78"/>
                    </a:lnTo>
                    <a:lnTo>
                      <a:pt x="104" y="72"/>
                    </a:lnTo>
                    <a:lnTo>
                      <a:pt x="106" y="61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40"/>
                    </a:lnTo>
                    <a:lnTo>
                      <a:pt x="99" y="32"/>
                    </a:lnTo>
                    <a:lnTo>
                      <a:pt x="97" y="23"/>
                    </a:lnTo>
                    <a:lnTo>
                      <a:pt x="90" y="15"/>
                    </a:lnTo>
                    <a:lnTo>
                      <a:pt x="83" y="9"/>
                    </a:lnTo>
                    <a:lnTo>
                      <a:pt x="74" y="2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4" y="2"/>
                    </a:lnTo>
                    <a:lnTo>
                      <a:pt x="27" y="9"/>
                    </a:lnTo>
                    <a:lnTo>
                      <a:pt x="17" y="15"/>
                    </a:lnTo>
                    <a:lnTo>
                      <a:pt x="14" y="23"/>
                    </a:lnTo>
                    <a:lnTo>
                      <a:pt x="7" y="32"/>
                    </a:lnTo>
                    <a:lnTo>
                      <a:pt x="4" y="40"/>
                    </a:lnTo>
                    <a:lnTo>
                      <a:pt x="4" y="52"/>
                    </a:lnTo>
                    <a:lnTo>
                      <a:pt x="4" y="61"/>
                    </a:lnTo>
                    <a:lnTo>
                      <a:pt x="7" y="69"/>
                    </a:lnTo>
                    <a:lnTo>
                      <a:pt x="14" y="78"/>
                    </a:lnTo>
                    <a:lnTo>
                      <a:pt x="17" y="84"/>
                    </a:lnTo>
                    <a:lnTo>
                      <a:pt x="27" y="92"/>
                    </a:lnTo>
                    <a:lnTo>
                      <a:pt x="34" y="99"/>
                    </a:lnTo>
                    <a:lnTo>
                      <a:pt x="44" y="99"/>
                    </a:lnTo>
                    <a:lnTo>
                      <a:pt x="54" y="101"/>
                    </a:lnTo>
                    <a:lnTo>
                      <a:pt x="64" y="99"/>
                    </a:lnTo>
                    <a:lnTo>
                      <a:pt x="74" y="99"/>
                    </a:lnTo>
                    <a:lnTo>
                      <a:pt x="83" y="92"/>
                    </a:lnTo>
                    <a:lnTo>
                      <a:pt x="90" y="84"/>
                    </a:lnTo>
                    <a:lnTo>
                      <a:pt x="97" y="78"/>
                    </a:lnTo>
                    <a:lnTo>
                      <a:pt x="99" y="69"/>
                    </a:lnTo>
                    <a:lnTo>
                      <a:pt x="104" y="61"/>
                    </a:lnTo>
                    <a:lnTo>
                      <a:pt x="104" y="52"/>
                    </a:lnTo>
                    <a:lnTo>
                      <a:pt x="106" y="52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4" name="Freeform 2026">
                <a:extLst>
                  <a:ext uri="{FF2B5EF4-FFF2-40B4-BE49-F238E27FC236}">
                    <a16:creationId xmlns:a16="http://schemas.microsoft.com/office/drawing/2014/main" id="{FC141DA1-F4C4-4A66-95EF-CECA10A12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588"/>
                <a:ext cx="33" cy="33"/>
              </a:xfrm>
              <a:custGeom>
                <a:avLst/>
                <a:gdLst>
                  <a:gd name="T0" fmla="*/ 99 w 99"/>
                  <a:gd name="T1" fmla="*/ 40 h 101"/>
                  <a:gd name="T2" fmla="*/ 93 w 99"/>
                  <a:gd name="T3" fmla="*/ 23 h 101"/>
                  <a:gd name="T4" fmla="*/ 79 w 99"/>
                  <a:gd name="T5" fmla="*/ 9 h 101"/>
                  <a:gd name="T6" fmla="*/ 59 w 99"/>
                  <a:gd name="T7" fmla="*/ 2 h 101"/>
                  <a:gd name="T8" fmla="*/ 40 w 99"/>
                  <a:gd name="T9" fmla="*/ 2 h 101"/>
                  <a:gd name="T10" fmla="*/ 23 w 99"/>
                  <a:gd name="T11" fmla="*/ 9 h 101"/>
                  <a:gd name="T12" fmla="*/ 9 w 99"/>
                  <a:gd name="T13" fmla="*/ 23 h 101"/>
                  <a:gd name="T14" fmla="*/ 0 w 99"/>
                  <a:gd name="T15" fmla="*/ 40 h 101"/>
                  <a:gd name="T16" fmla="*/ 0 w 99"/>
                  <a:gd name="T17" fmla="*/ 61 h 101"/>
                  <a:gd name="T18" fmla="*/ 9 w 99"/>
                  <a:gd name="T19" fmla="*/ 78 h 101"/>
                  <a:gd name="T20" fmla="*/ 23 w 99"/>
                  <a:gd name="T21" fmla="*/ 92 h 101"/>
                  <a:gd name="T22" fmla="*/ 40 w 99"/>
                  <a:gd name="T23" fmla="*/ 99 h 101"/>
                  <a:gd name="T24" fmla="*/ 59 w 99"/>
                  <a:gd name="T25" fmla="*/ 99 h 101"/>
                  <a:gd name="T26" fmla="*/ 79 w 99"/>
                  <a:gd name="T27" fmla="*/ 92 h 101"/>
                  <a:gd name="T28" fmla="*/ 93 w 99"/>
                  <a:gd name="T29" fmla="*/ 78 h 101"/>
                  <a:gd name="T30" fmla="*/ 99 w 99"/>
                  <a:gd name="T31" fmla="*/ 61 h 101"/>
                  <a:gd name="T32" fmla="*/ 99 w 99"/>
                  <a:gd name="T33" fmla="*/ 42 h 101"/>
                  <a:gd name="T34" fmla="*/ 89 w 99"/>
                  <a:gd name="T35" fmla="*/ 23 h 101"/>
                  <a:gd name="T36" fmla="*/ 76 w 99"/>
                  <a:gd name="T37" fmla="*/ 9 h 101"/>
                  <a:gd name="T38" fmla="*/ 59 w 99"/>
                  <a:gd name="T39" fmla="*/ 2 h 101"/>
                  <a:gd name="T40" fmla="*/ 40 w 99"/>
                  <a:gd name="T41" fmla="*/ 2 h 101"/>
                  <a:gd name="T42" fmla="*/ 23 w 99"/>
                  <a:gd name="T43" fmla="*/ 9 h 101"/>
                  <a:gd name="T44" fmla="*/ 9 w 99"/>
                  <a:gd name="T45" fmla="*/ 23 h 101"/>
                  <a:gd name="T46" fmla="*/ 2 w 99"/>
                  <a:gd name="T47" fmla="*/ 42 h 101"/>
                  <a:gd name="T48" fmla="*/ 2 w 99"/>
                  <a:gd name="T49" fmla="*/ 59 h 101"/>
                  <a:gd name="T50" fmla="*/ 9 w 99"/>
                  <a:gd name="T51" fmla="*/ 78 h 101"/>
                  <a:gd name="T52" fmla="*/ 23 w 99"/>
                  <a:gd name="T53" fmla="*/ 92 h 101"/>
                  <a:gd name="T54" fmla="*/ 40 w 99"/>
                  <a:gd name="T55" fmla="*/ 99 h 101"/>
                  <a:gd name="T56" fmla="*/ 59 w 99"/>
                  <a:gd name="T57" fmla="*/ 99 h 101"/>
                  <a:gd name="T58" fmla="*/ 76 w 99"/>
                  <a:gd name="T59" fmla="*/ 92 h 101"/>
                  <a:gd name="T60" fmla="*/ 89 w 99"/>
                  <a:gd name="T61" fmla="*/ 78 h 101"/>
                  <a:gd name="T62" fmla="*/ 99 w 99"/>
                  <a:gd name="T63" fmla="*/ 5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9" h="101">
                    <a:moveTo>
                      <a:pt x="99" y="52"/>
                    </a:moveTo>
                    <a:lnTo>
                      <a:pt x="99" y="40"/>
                    </a:lnTo>
                    <a:lnTo>
                      <a:pt x="95" y="32"/>
                    </a:lnTo>
                    <a:lnTo>
                      <a:pt x="93" y="23"/>
                    </a:lnTo>
                    <a:lnTo>
                      <a:pt x="86" y="15"/>
                    </a:lnTo>
                    <a:lnTo>
                      <a:pt x="79" y="9"/>
                    </a:lnTo>
                    <a:lnTo>
                      <a:pt x="70" y="2"/>
                    </a:lnTo>
                    <a:lnTo>
                      <a:pt x="59" y="2"/>
                    </a:lnTo>
                    <a:lnTo>
                      <a:pt x="49" y="0"/>
                    </a:lnTo>
                    <a:lnTo>
                      <a:pt x="40" y="2"/>
                    </a:lnTo>
                    <a:lnTo>
                      <a:pt x="30" y="2"/>
                    </a:lnTo>
                    <a:lnTo>
                      <a:pt x="23" y="9"/>
                    </a:lnTo>
                    <a:lnTo>
                      <a:pt x="13" y="15"/>
                    </a:lnTo>
                    <a:lnTo>
                      <a:pt x="9" y="23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2" y="69"/>
                    </a:lnTo>
                    <a:lnTo>
                      <a:pt x="9" y="78"/>
                    </a:lnTo>
                    <a:lnTo>
                      <a:pt x="13" y="84"/>
                    </a:lnTo>
                    <a:lnTo>
                      <a:pt x="23" y="92"/>
                    </a:lnTo>
                    <a:lnTo>
                      <a:pt x="30" y="99"/>
                    </a:lnTo>
                    <a:lnTo>
                      <a:pt x="40" y="99"/>
                    </a:lnTo>
                    <a:lnTo>
                      <a:pt x="49" y="101"/>
                    </a:lnTo>
                    <a:lnTo>
                      <a:pt x="59" y="99"/>
                    </a:lnTo>
                    <a:lnTo>
                      <a:pt x="70" y="99"/>
                    </a:lnTo>
                    <a:lnTo>
                      <a:pt x="79" y="92"/>
                    </a:lnTo>
                    <a:lnTo>
                      <a:pt x="86" y="84"/>
                    </a:lnTo>
                    <a:lnTo>
                      <a:pt x="93" y="78"/>
                    </a:lnTo>
                    <a:lnTo>
                      <a:pt x="95" y="69"/>
                    </a:lnTo>
                    <a:lnTo>
                      <a:pt x="99" y="61"/>
                    </a:lnTo>
                    <a:lnTo>
                      <a:pt x="99" y="52"/>
                    </a:lnTo>
                    <a:lnTo>
                      <a:pt x="99" y="42"/>
                    </a:lnTo>
                    <a:lnTo>
                      <a:pt x="95" y="32"/>
                    </a:lnTo>
                    <a:lnTo>
                      <a:pt x="89" y="23"/>
                    </a:lnTo>
                    <a:lnTo>
                      <a:pt x="86" y="15"/>
                    </a:lnTo>
                    <a:lnTo>
                      <a:pt x="76" y="9"/>
                    </a:lnTo>
                    <a:lnTo>
                      <a:pt x="70" y="6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6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2"/>
                    </a:lnTo>
                    <a:lnTo>
                      <a:pt x="30" y="95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59" y="99"/>
                    </a:lnTo>
                    <a:lnTo>
                      <a:pt x="70" y="95"/>
                    </a:lnTo>
                    <a:lnTo>
                      <a:pt x="76" y="92"/>
                    </a:lnTo>
                    <a:lnTo>
                      <a:pt x="86" y="84"/>
                    </a:lnTo>
                    <a:lnTo>
                      <a:pt x="89" y="78"/>
                    </a:lnTo>
                    <a:lnTo>
                      <a:pt x="95" y="69"/>
                    </a:lnTo>
                    <a:lnTo>
                      <a:pt x="99" y="59"/>
                    </a:lnTo>
                    <a:lnTo>
                      <a:pt x="99" y="52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5" name="Freeform 2027">
                <a:extLst>
                  <a:ext uri="{FF2B5EF4-FFF2-40B4-BE49-F238E27FC236}">
                    <a16:creationId xmlns:a16="http://schemas.microsoft.com/office/drawing/2014/main" id="{EB2D7F91-C065-4B13-BC7A-220E996C0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2588"/>
                <a:ext cx="32" cy="33"/>
              </a:xfrm>
              <a:custGeom>
                <a:avLst/>
                <a:gdLst>
                  <a:gd name="T0" fmla="*/ 97 w 97"/>
                  <a:gd name="T1" fmla="*/ 40 h 97"/>
                  <a:gd name="T2" fmla="*/ 87 w 97"/>
                  <a:gd name="T3" fmla="*/ 21 h 97"/>
                  <a:gd name="T4" fmla="*/ 73 w 97"/>
                  <a:gd name="T5" fmla="*/ 7 h 97"/>
                  <a:gd name="T6" fmla="*/ 57 w 97"/>
                  <a:gd name="T7" fmla="*/ 0 h 97"/>
                  <a:gd name="T8" fmla="*/ 38 w 97"/>
                  <a:gd name="T9" fmla="*/ 0 h 97"/>
                  <a:gd name="T10" fmla="*/ 21 w 97"/>
                  <a:gd name="T11" fmla="*/ 7 h 97"/>
                  <a:gd name="T12" fmla="*/ 7 w 97"/>
                  <a:gd name="T13" fmla="*/ 21 h 97"/>
                  <a:gd name="T14" fmla="*/ 0 w 97"/>
                  <a:gd name="T15" fmla="*/ 40 h 97"/>
                  <a:gd name="T16" fmla="*/ 0 w 97"/>
                  <a:gd name="T17" fmla="*/ 57 h 97"/>
                  <a:gd name="T18" fmla="*/ 7 w 97"/>
                  <a:gd name="T19" fmla="*/ 76 h 97"/>
                  <a:gd name="T20" fmla="*/ 21 w 97"/>
                  <a:gd name="T21" fmla="*/ 90 h 97"/>
                  <a:gd name="T22" fmla="*/ 38 w 97"/>
                  <a:gd name="T23" fmla="*/ 97 h 97"/>
                  <a:gd name="T24" fmla="*/ 57 w 97"/>
                  <a:gd name="T25" fmla="*/ 97 h 97"/>
                  <a:gd name="T26" fmla="*/ 73 w 97"/>
                  <a:gd name="T27" fmla="*/ 90 h 97"/>
                  <a:gd name="T28" fmla="*/ 87 w 97"/>
                  <a:gd name="T29" fmla="*/ 76 h 97"/>
                  <a:gd name="T30" fmla="*/ 97 w 97"/>
                  <a:gd name="T31" fmla="*/ 57 h 97"/>
                  <a:gd name="T32" fmla="*/ 93 w 97"/>
                  <a:gd name="T33" fmla="*/ 50 h 97"/>
                  <a:gd name="T34" fmla="*/ 90 w 97"/>
                  <a:gd name="T35" fmla="*/ 30 h 97"/>
                  <a:gd name="T36" fmla="*/ 80 w 97"/>
                  <a:gd name="T37" fmla="*/ 17 h 97"/>
                  <a:gd name="T38" fmla="*/ 67 w 97"/>
                  <a:gd name="T39" fmla="*/ 7 h 97"/>
                  <a:gd name="T40" fmla="*/ 47 w 97"/>
                  <a:gd name="T41" fmla="*/ 4 h 97"/>
                  <a:gd name="T42" fmla="*/ 30 w 97"/>
                  <a:gd name="T43" fmla="*/ 7 h 97"/>
                  <a:gd name="T44" fmla="*/ 13 w 97"/>
                  <a:gd name="T45" fmla="*/ 17 h 97"/>
                  <a:gd name="T46" fmla="*/ 3 w 97"/>
                  <a:gd name="T47" fmla="*/ 30 h 97"/>
                  <a:gd name="T48" fmla="*/ 0 w 97"/>
                  <a:gd name="T49" fmla="*/ 50 h 97"/>
                  <a:gd name="T50" fmla="*/ 3 w 97"/>
                  <a:gd name="T51" fmla="*/ 67 h 97"/>
                  <a:gd name="T52" fmla="*/ 13 w 97"/>
                  <a:gd name="T53" fmla="*/ 80 h 97"/>
                  <a:gd name="T54" fmla="*/ 30 w 97"/>
                  <a:gd name="T55" fmla="*/ 90 h 97"/>
                  <a:gd name="T56" fmla="*/ 47 w 97"/>
                  <a:gd name="T57" fmla="*/ 97 h 97"/>
                  <a:gd name="T58" fmla="*/ 67 w 97"/>
                  <a:gd name="T59" fmla="*/ 90 h 97"/>
                  <a:gd name="T60" fmla="*/ 80 w 97"/>
                  <a:gd name="T61" fmla="*/ 80 h 97"/>
                  <a:gd name="T62" fmla="*/ 90 w 97"/>
                  <a:gd name="T63" fmla="*/ 67 h 97"/>
                  <a:gd name="T64" fmla="*/ 93 w 97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3" y="30"/>
                    </a:lnTo>
                    <a:lnTo>
                      <a:pt x="87" y="21"/>
                    </a:lnTo>
                    <a:lnTo>
                      <a:pt x="83" y="13"/>
                    </a:lnTo>
                    <a:lnTo>
                      <a:pt x="73" y="7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7" y="76"/>
                    </a:lnTo>
                    <a:lnTo>
                      <a:pt x="13" y="82"/>
                    </a:lnTo>
                    <a:lnTo>
                      <a:pt x="21" y="90"/>
                    </a:lnTo>
                    <a:lnTo>
                      <a:pt x="27" y="93"/>
                    </a:lnTo>
                    <a:lnTo>
                      <a:pt x="38" y="97"/>
                    </a:lnTo>
                    <a:lnTo>
                      <a:pt x="47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3" y="90"/>
                    </a:lnTo>
                    <a:lnTo>
                      <a:pt x="83" y="82"/>
                    </a:lnTo>
                    <a:lnTo>
                      <a:pt x="87" y="76"/>
                    </a:lnTo>
                    <a:lnTo>
                      <a:pt x="93" y="67"/>
                    </a:lnTo>
                    <a:lnTo>
                      <a:pt x="97" y="57"/>
                    </a:lnTo>
                    <a:lnTo>
                      <a:pt x="97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0" y="30"/>
                    </a:lnTo>
                    <a:lnTo>
                      <a:pt x="87" y="23"/>
                    </a:lnTo>
                    <a:lnTo>
                      <a:pt x="80" y="17"/>
                    </a:lnTo>
                    <a:lnTo>
                      <a:pt x="73" y="10"/>
                    </a:lnTo>
                    <a:lnTo>
                      <a:pt x="67" y="7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8" y="4"/>
                    </a:lnTo>
                    <a:lnTo>
                      <a:pt x="30" y="7"/>
                    </a:lnTo>
                    <a:lnTo>
                      <a:pt x="21" y="10"/>
                    </a:lnTo>
                    <a:lnTo>
                      <a:pt x="13" y="17"/>
                    </a:lnTo>
                    <a:lnTo>
                      <a:pt x="10" y="23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3" y="67"/>
                    </a:lnTo>
                    <a:lnTo>
                      <a:pt x="10" y="73"/>
                    </a:lnTo>
                    <a:lnTo>
                      <a:pt x="13" y="80"/>
                    </a:lnTo>
                    <a:lnTo>
                      <a:pt x="21" y="87"/>
                    </a:lnTo>
                    <a:lnTo>
                      <a:pt x="30" y="90"/>
                    </a:lnTo>
                    <a:lnTo>
                      <a:pt x="38" y="93"/>
                    </a:lnTo>
                    <a:lnTo>
                      <a:pt x="47" y="97"/>
                    </a:lnTo>
                    <a:lnTo>
                      <a:pt x="57" y="93"/>
                    </a:lnTo>
                    <a:lnTo>
                      <a:pt x="67" y="90"/>
                    </a:lnTo>
                    <a:lnTo>
                      <a:pt x="73" y="87"/>
                    </a:lnTo>
                    <a:lnTo>
                      <a:pt x="80" y="80"/>
                    </a:lnTo>
                    <a:lnTo>
                      <a:pt x="87" y="73"/>
                    </a:lnTo>
                    <a:lnTo>
                      <a:pt x="90" y="67"/>
                    </a:lnTo>
                    <a:lnTo>
                      <a:pt x="93" y="57"/>
                    </a:lnTo>
                    <a:lnTo>
                      <a:pt x="93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6" name="Freeform 2028">
                <a:extLst>
                  <a:ext uri="{FF2B5EF4-FFF2-40B4-BE49-F238E27FC236}">
                    <a16:creationId xmlns:a16="http://schemas.microsoft.com/office/drawing/2014/main" id="{E977B2AF-76AE-4F10-8D7F-740C4569B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2590"/>
                <a:ext cx="31" cy="31"/>
              </a:xfrm>
              <a:custGeom>
                <a:avLst/>
                <a:gdLst>
                  <a:gd name="T0" fmla="*/ 92 w 92"/>
                  <a:gd name="T1" fmla="*/ 37 h 94"/>
                  <a:gd name="T2" fmla="*/ 87 w 92"/>
                  <a:gd name="T3" fmla="*/ 20 h 94"/>
                  <a:gd name="T4" fmla="*/ 73 w 92"/>
                  <a:gd name="T5" fmla="*/ 7 h 94"/>
                  <a:gd name="T6" fmla="*/ 57 w 92"/>
                  <a:gd name="T7" fmla="*/ 0 h 94"/>
                  <a:gd name="T8" fmla="*/ 37 w 92"/>
                  <a:gd name="T9" fmla="*/ 0 h 94"/>
                  <a:gd name="T10" fmla="*/ 20 w 92"/>
                  <a:gd name="T11" fmla="*/ 7 h 94"/>
                  <a:gd name="T12" fmla="*/ 10 w 92"/>
                  <a:gd name="T13" fmla="*/ 20 h 94"/>
                  <a:gd name="T14" fmla="*/ 0 w 92"/>
                  <a:gd name="T15" fmla="*/ 37 h 94"/>
                  <a:gd name="T16" fmla="*/ 0 w 92"/>
                  <a:gd name="T17" fmla="*/ 54 h 94"/>
                  <a:gd name="T18" fmla="*/ 10 w 92"/>
                  <a:gd name="T19" fmla="*/ 70 h 94"/>
                  <a:gd name="T20" fmla="*/ 20 w 92"/>
                  <a:gd name="T21" fmla="*/ 83 h 94"/>
                  <a:gd name="T22" fmla="*/ 37 w 92"/>
                  <a:gd name="T23" fmla="*/ 89 h 94"/>
                  <a:gd name="T24" fmla="*/ 57 w 92"/>
                  <a:gd name="T25" fmla="*/ 89 h 94"/>
                  <a:gd name="T26" fmla="*/ 73 w 92"/>
                  <a:gd name="T27" fmla="*/ 83 h 94"/>
                  <a:gd name="T28" fmla="*/ 87 w 92"/>
                  <a:gd name="T29" fmla="*/ 70 h 94"/>
                  <a:gd name="T30" fmla="*/ 92 w 92"/>
                  <a:gd name="T31" fmla="*/ 54 h 94"/>
                  <a:gd name="T32" fmla="*/ 90 w 92"/>
                  <a:gd name="T33" fmla="*/ 37 h 94"/>
                  <a:gd name="T34" fmla="*/ 83 w 92"/>
                  <a:gd name="T35" fmla="*/ 20 h 94"/>
                  <a:gd name="T36" fmla="*/ 73 w 92"/>
                  <a:gd name="T37" fmla="*/ 7 h 94"/>
                  <a:gd name="T38" fmla="*/ 57 w 92"/>
                  <a:gd name="T39" fmla="*/ 0 h 94"/>
                  <a:gd name="T40" fmla="*/ 37 w 92"/>
                  <a:gd name="T41" fmla="*/ 0 h 94"/>
                  <a:gd name="T42" fmla="*/ 23 w 92"/>
                  <a:gd name="T43" fmla="*/ 7 h 94"/>
                  <a:gd name="T44" fmla="*/ 10 w 92"/>
                  <a:gd name="T45" fmla="*/ 20 h 94"/>
                  <a:gd name="T46" fmla="*/ 3 w 92"/>
                  <a:gd name="T47" fmla="*/ 37 h 94"/>
                  <a:gd name="T48" fmla="*/ 3 w 92"/>
                  <a:gd name="T49" fmla="*/ 54 h 94"/>
                  <a:gd name="T50" fmla="*/ 10 w 92"/>
                  <a:gd name="T51" fmla="*/ 70 h 94"/>
                  <a:gd name="T52" fmla="*/ 23 w 92"/>
                  <a:gd name="T53" fmla="*/ 83 h 94"/>
                  <a:gd name="T54" fmla="*/ 37 w 92"/>
                  <a:gd name="T55" fmla="*/ 89 h 94"/>
                  <a:gd name="T56" fmla="*/ 57 w 92"/>
                  <a:gd name="T57" fmla="*/ 89 h 94"/>
                  <a:gd name="T58" fmla="*/ 73 w 92"/>
                  <a:gd name="T59" fmla="*/ 83 h 94"/>
                  <a:gd name="T60" fmla="*/ 83 w 92"/>
                  <a:gd name="T61" fmla="*/ 70 h 94"/>
                  <a:gd name="T62" fmla="*/ 90 w 92"/>
                  <a:gd name="T63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94">
                    <a:moveTo>
                      <a:pt x="92" y="47"/>
                    </a:moveTo>
                    <a:lnTo>
                      <a:pt x="92" y="37"/>
                    </a:lnTo>
                    <a:lnTo>
                      <a:pt x="90" y="26"/>
                    </a:lnTo>
                    <a:lnTo>
                      <a:pt x="87" y="20"/>
                    </a:lnTo>
                    <a:lnTo>
                      <a:pt x="80" y="14"/>
                    </a:lnTo>
                    <a:lnTo>
                      <a:pt x="73" y="7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0" y="7"/>
                    </a:lnTo>
                    <a:lnTo>
                      <a:pt x="13" y="14"/>
                    </a:lnTo>
                    <a:lnTo>
                      <a:pt x="10" y="20"/>
                    </a:lnTo>
                    <a:lnTo>
                      <a:pt x="3" y="26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4"/>
                    </a:lnTo>
                    <a:lnTo>
                      <a:pt x="3" y="64"/>
                    </a:lnTo>
                    <a:lnTo>
                      <a:pt x="10" y="70"/>
                    </a:lnTo>
                    <a:lnTo>
                      <a:pt x="13" y="77"/>
                    </a:lnTo>
                    <a:lnTo>
                      <a:pt x="20" y="83"/>
                    </a:lnTo>
                    <a:lnTo>
                      <a:pt x="30" y="87"/>
                    </a:lnTo>
                    <a:lnTo>
                      <a:pt x="37" y="89"/>
                    </a:lnTo>
                    <a:lnTo>
                      <a:pt x="47" y="94"/>
                    </a:lnTo>
                    <a:lnTo>
                      <a:pt x="57" y="89"/>
                    </a:lnTo>
                    <a:lnTo>
                      <a:pt x="67" y="87"/>
                    </a:lnTo>
                    <a:lnTo>
                      <a:pt x="73" y="83"/>
                    </a:lnTo>
                    <a:lnTo>
                      <a:pt x="80" y="77"/>
                    </a:lnTo>
                    <a:lnTo>
                      <a:pt x="87" y="70"/>
                    </a:lnTo>
                    <a:lnTo>
                      <a:pt x="90" y="64"/>
                    </a:lnTo>
                    <a:lnTo>
                      <a:pt x="92" y="54"/>
                    </a:lnTo>
                    <a:lnTo>
                      <a:pt x="92" y="47"/>
                    </a:lnTo>
                    <a:lnTo>
                      <a:pt x="90" y="37"/>
                    </a:lnTo>
                    <a:lnTo>
                      <a:pt x="87" y="26"/>
                    </a:lnTo>
                    <a:lnTo>
                      <a:pt x="83" y="20"/>
                    </a:lnTo>
                    <a:lnTo>
                      <a:pt x="80" y="14"/>
                    </a:lnTo>
                    <a:lnTo>
                      <a:pt x="73" y="7"/>
                    </a:lnTo>
                    <a:lnTo>
                      <a:pt x="63" y="3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23" y="7"/>
                    </a:lnTo>
                    <a:lnTo>
                      <a:pt x="17" y="14"/>
                    </a:lnTo>
                    <a:lnTo>
                      <a:pt x="10" y="20"/>
                    </a:lnTo>
                    <a:lnTo>
                      <a:pt x="7" y="26"/>
                    </a:lnTo>
                    <a:lnTo>
                      <a:pt x="3" y="37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64"/>
                    </a:lnTo>
                    <a:lnTo>
                      <a:pt x="10" y="70"/>
                    </a:lnTo>
                    <a:lnTo>
                      <a:pt x="17" y="77"/>
                    </a:lnTo>
                    <a:lnTo>
                      <a:pt x="23" y="83"/>
                    </a:lnTo>
                    <a:lnTo>
                      <a:pt x="30" y="87"/>
                    </a:lnTo>
                    <a:lnTo>
                      <a:pt x="37" y="89"/>
                    </a:lnTo>
                    <a:lnTo>
                      <a:pt x="47" y="89"/>
                    </a:lnTo>
                    <a:lnTo>
                      <a:pt x="57" y="89"/>
                    </a:lnTo>
                    <a:lnTo>
                      <a:pt x="63" y="87"/>
                    </a:lnTo>
                    <a:lnTo>
                      <a:pt x="73" y="83"/>
                    </a:lnTo>
                    <a:lnTo>
                      <a:pt x="80" y="77"/>
                    </a:lnTo>
                    <a:lnTo>
                      <a:pt x="83" y="70"/>
                    </a:lnTo>
                    <a:lnTo>
                      <a:pt x="87" y="64"/>
                    </a:lnTo>
                    <a:lnTo>
                      <a:pt x="90" y="54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7" name="Freeform 2029">
                <a:extLst>
                  <a:ext uri="{FF2B5EF4-FFF2-40B4-BE49-F238E27FC236}">
                    <a16:creationId xmlns:a16="http://schemas.microsoft.com/office/drawing/2014/main" id="{C8B5C5BD-2907-48D9-8C80-3B3DD28D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589"/>
                <a:ext cx="30" cy="30"/>
              </a:xfrm>
              <a:custGeom>
                <a:avLst/>
                <a:gdLst>
                  <a:gd name="T0" fmla="*/ 87 w 89"/>
                  <a:gd name="T1" fmla="*/ 38 h 90"/>
                  <a:gd name="T2" fmla="*/ 80 w 89"/>
                  <a:gd name="T3" fmla="*/ 20 h 90"/>
                  <a:gd name="T4" fmla="*/ 70 w 89"/>
                  <a:gd name="T5" fmla="*/ 8 h 90"/>
                  <a:gd name="T6" fmla="*/ 54 w 89"/>
                  <a:gd name="T7" fmla="*/ 0 h 90"/>
                  <a:gd name="T8" fmla="*/ 34 w 89"/>
                  <a:gd name="T9" fmla="*/ 0 h 90"/>
                  <a:gd name="T10" fmla="*/ 19 w 89"/>
                  <a:gd name="T11" fmla="*/ 8 h 90"/>
                  <a:gd name="T12" fmla="*/ 7 w 89"/>
                  <a:gd name="T13" fmla="*/ 20 h 90"/>
                  <a:gd name="T14" fmla="*/ 0 w 89"/>
                  <a:gd name="T15" fmla="*/ 38 h 90"/>
                  <a:gd name="T16" fmla="*/ 0 w 89"/>
                  <a:gd name="T17" fmla="*/ 55 h 90"/>
                  <a:gd name="T18" fmla="*/ 7 w 89"/>
                  <a:gd name="T19" fmla="*/ 71 h 90"/>
                  <a:gd name="T20" fmla="*/ 19 w 89"/>
                  <a:gd name="T21" fmla="*/ 84 h 90"/>
                  <a:gd name="T22" fmla="*/ 34 w 89"/>
                  <a:gd name="T23" fmla="*/ 90 h 90"/>
                  <a:gd name="T24" fmla="*/ 54 w 89"/>
                  <a:gd name="T25" fmla="*/ 90 h 90"/>
                  <a:gd name="T26" fmla="*/ 70 w 89"/>
                  <a:gd name="T27" fmla="*/ 84 h 90"/>
                  <a:gd name="T28" fmla="*/ 80 w 89"/>
                  <a:gd name="T29" fmla="*/ 71 h 90"/>
                  <a:gd name="T30" fmla="*/ 87 w 89"/>
                  <a:gd name="T31" fmla="*/ 55 h 90"/>
                  <a:gd name="T32" fmla="*/ 87 w 89"/>
                  <a:gd name="T33" fmla="*/ 48 h 90"/>
                  <a:gd name="T34" fmla="*/ 83 w 89"/>
                  <a:gd name="T35" fmla="*/ 31 h 90"/>
                  <a:gd name="T36" fmla="*/ 73 w 89"/>
                  <a:gd name="T37" fmla="*/ 17 h 90"/>
                  <a:gd name="T38" fmla="*/ 59 w 89"/>
                  <a:gd name="T39" fmla="*/ 8 h 90"/>
                  <a:gd name="T40" fmla="*/ 43 w 89"/>
                  <a:gd name="T41" fmla="*/ 4 h 90"/>
                  <a:gd name="T42" fmla="*/ 26 w 89"/>
                  <a:gd name="T43" fmla="*/ 8 h 90"/>
                  <a:gd name="T44" fmla="*/ 14 w 89"/>
                  <a:gd name="T45" fmla="*/ 17 h 90"/>
                  <a:gd name="T46" fmla="*/ 3 w 89"/>
                  <a:gd name="T47" fmla="*/ 31 h 90"/>
                  <a:gd name="T48" fmla="*/ 0 w 89"/>
                  <a:gd name="T49" fmla="*/ 48 h 90"/>
                  <a:gd name="T50" fmla="*/ 3 w 89"/>
                  <a:gd name="T51" fmla="*/ 60 h 90"/>
                  <a:gd name="T52" fmla="*/ 14 w 89"/>
                  <a:gd name="T53" fmla="*/ 78 h 90"/>
                  <a:gd name="T54" fmla="*/ 26 w 89"/>
                  <a:gd name="T55" fmla="*/ 84 h 90"/>
                  <a:gd name="T56" fmla="*/ 43 w 89"/>
                  <a:gd name="T57" fmla="*/ 88 h 90"/>
                  <a:gd name="T58" fmla="*/ 59 w 89"/>
                  <a:gd name="T59" fmla="*/ 84 h 90"/>
                  <a:gd name="T60" fmla="*/ 73 w 89"/>
                  <a:gd name="T61" fmla="*/ 78 h 90"/>
                  <a:gd name="T62" fmla="*/ 83 w 89"/>
                  <a:gd name="T63" fmla="*/ 60 h 90"/>
                  <a:gd name="T64" fmla="*/ 87 w 89"/>
                  <a:gd name="T65" fmla="*/ 4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0">
                    <a:moveTo>
                      <a:pt x="89" y="48"/>
                    </a:moveTo>
                    <a:lnTo>
                      <a:pt x="87" y="38"/>
                    </a:lnTo>
                    <a:lnTo>
                      <a:pt x="83" y="27"/>
                    </a:lnTo>
                    <a:lnTo>
                      <a:pt x="80" y="20"/>
                    </a:lnTo>
                    <a:lnTo>
                      <a:pt x="77" y="15"/>
                    </a:lnTo>
                    <a:lnTo>
                      <a:pt x="70" y="8"/>
                    </a:lnTo>
                    <a:lnTo>
                      <a:pt x="59" y="4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4" y="15"/>
                    </a:lnTo>
                    <a:lnTo>
                      <a:pt x="7" y="20"/>
                    </a:lnTo>
                    <a:lnTo>
                      <a:pt x="3" y="27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4" y="78"/>
                    </a:lnTo>
                    <a:lnTo>
                      <a:pt x="19" y="84"/>
                    </a:lnTo>
                    <a:lnTo>
                      <a:pt x="26" y="88"/>
                    </a:lnTo>
                    <a:lnTo>
                      <a:pt x="34" y="90"/>
                    </a:lnTo>
                    <a:lnTo>
                      <a:pt x="43" y="90"/>
                    </a:lnTo>
                    <a:lnTo>
                      <a:pt x="54" y="90"/>
                    </a:lnTo>
                    <a:lnTo>
                      <a:pt x="59" y="88"/>
                    </a:lnTo>
                    <a:lnTo>
                      <a:pt x="70" y="84"/>
                    </a:lnTo>
                    <a:lnTo>
                      <a:pt x="77" y="78"/>
                    </a:lnTo>
                    <a:lnTo>
                      <a:pt x="80" y="71"/>
                    </a:lnTo>
                    <a:lnTo>
                      <a:pt x="83" y="65"/>
                    </a:lnTo>
                    <a:lnTo>
                      <a:pt x="87" y="55"/>
                    </a:lnTo>
                    <a:lnTo>
                      <a:pt x="89" y="48"/>
                    </a:lnTo>
                    <a:lnTo>
                      <a:pt x="87" y="48"/>
                    </a:lnTo>
                    <a:lnTo>
                      <a:pt x="87" y="38"/>
                    </a:lnTo>
                    <a:lnTo>
                      <a:pt x="83" y="31"/>
                    </a:lnTo>
                    <a:lnTo>
                      <a:pt x="80" y="20"/>
                    </a:lnTo>
                    <a:lnTo>
                      <a:pt x="73" y="17"/>
                    </a:lnTo>
                    <a:lnTo>
                      <a:pt x="66" y="10"/>
                    </a:lnTo>
                    <a:lnTo>
                      <a:pt x="59" y="8"/>
                    </a:lnTo>
                    <a:lnTo>
                      <a:pt x="54" y="4"/>
                    </a:lnTo>
                    <a:lnTo>
                      <a:pt x="43" y="4"/>
                    </a:lnTo>
                    <a:lnTo>
                      <a:pt x="36" y="4"/>
                    </a:lnTo>
                    <a:lnTo>
                      <a:pt x="26" y="8"/>
                    </a:lnTo>
                    <a:lnTo>
                      <a:pt x="19" y="10"/>
                    </a:lnTo>
                    <a:lnTo>
                      <a:pt x="14" y="17"/>
                    </a:lnTo>
                    <a:lnTo>
                      <a:pt x="9" y="20"/>
                    </a:lnTo>
                    <a:lnTo>
                      <a:pt x="3" y="31"/>
                    </a:lnTo>
                    <a:lnTo>
                      <a:pt x="3" y="38"/>
                    </a:lnTo>
                    <a:lnTo>
                      <a:pt x="0" y="48"/>
                    </a:lnTo>
                    <a:lnTo>
                      <a:pt x="3" y="55"/>
                    </a:lnTo>
                    <a:lnTo>
                      <a:pt x="3" y="60"/>
                    </a:lnTo>
                    <a:lnTo>
                      <a:pt x="9" y="71"/>
                    </a:lnTo>
                    <a:lnTo>
                      <a:pt x="14" y="78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6" y="88"/>
                    </a:lnTo>
                    <a:lnTo>
                      <a:pt x="43" y="88"/>
                    </a:lnTo>
                    <a:lnTo>
                      <a:pt x="54" y="88"/>
                    </a:lnTo>
                    <a:lnTo>
                      <a:pt x="59" y="84"/>
                    </a:lnTo>
                    <a:lnTo>
                      <a:pt x="66" y="80"/>
                    </a:lnTo>
                    <a:lnTo>
                      <a:pt x="73" y="78"/>
                    </a:lnTo>
                    <a:lnTo>
                      <a:pt x="80" y="71"/>
                    </a:lnTo>
                    <a:lnTo>
                      <a:pt x="83" y="60"/>
                    </a:lnTo>
                    <a:lnTo>
                      <a:pt x="87" y="55"/>
                    </a:lnTo>
                    <a:lnTo>
                      <a:pt x="87" y="48"/>
                    </a:lnTo>
                    <a:lnTo>
                      <a:pt x="89" y="48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8" name="Freeform 2030">
                <a:extLst>
                  <a:ext uri="{FF2B5EF4-FFF2-40B4-BE49-F238E27FC236}">
                    <a16:creationId xmlns:a16="http://schemas.microsoft.com/office/drawing/2014/main" id="{424A51CC-F493-466B-B606-AE46F71DB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591"/>
                <a:ext cx="29" cy="27"/>
              </a:xfrm>
              <a:custGeom>
                <a:avLst/>
                <a:gdLst>
                  <a:gd name="T0" fmla="*/ 87 w 87"/>
                  <a:gd name="T1" fmla="*/ 33 h 83"/>
                  <a:gd name="T2" fmla="*/ 80 w 87"/>
                  <a:gd name="T3" fmla="*/ 16 h 83"/>
                  <a:gd name="T4" fmla="*/ 66 w 87"/>
                  <a:gd name="T5" fmla="*/ 6 h 83"/>
                  <a:gd name="T6" fmla="*/ 54 w 87"/>
                  <a:gd name="T7" fmla="*/ 0 h 83"/>
                  <a:gd name="T8" fmla="*/ 37 w 87"/>
                  <a:gd name="T9" fmla="*/ 0 h 83"/>
                  <a:gd name="T10" fmla="*/ 20 w 87"/>
                  <a:gd name="T11" fmla="*/ 6 h 83"/>
                  <a:gd name="T12" fmla="*/ 10 w 87"/>
                  <a:gd name="T13" fmla="*/ 16 h 83"/>
                  <a:gd name="T14" fmla="*/ 4 w 87"/>
                  <a:gd name="T15" fmla="*/ 33 h 83"/>
                  <a:gd name="T16" fmla="*/ 4 w 87"/>
                  <a:gd name="T17" fmla="*/ 50 h 83"/>
                  <a:gd name="T18" fmla="*/ 10 w 87"/>
                  <a:gd name="T19" fmla="*/ 66 h 83"/>
                  <a:gd name="T20" fmla="*/ 20 w 87"/>
                  <a:gd name="T21" fmla="*/ 75 h 83"/>
                  <a:gd name="T22" fmla="*/ 37 w 87"/>
                  <a:gd name="T23" fmla="*/ 83 h 83"/>
                  <a:gd name="T24" fmla="*/ 54 w 87"/>
                  <a:gd name="T25" fmla="*/ 83 h 83"/>
                  <a:gd name="T26" fmla="*/ 66 w 87"/>
                  <a:gd name="T27" fmla="*/ 75 h 83"/>
                  <a:gd name="T28" fmla="*/ 80 w 87"/>
                  <a:gd name="T29" fmla="*/ 66 h 83"/>
                  <a:gd name="T30" fmla="*/ 87 w 87"/>
                  <a:gd name="T31" fmla="*/ 50 h 83"/>
                  <a:gd name="T32" fmla="*/ 84 w 87"/>
                  <a:gd name="T33" fmla="*/ 43 h 83"/>
                  <a:gd name="T34" fmla="*/ 80 w 87"/>
                  <a:gd name="T35" fmla="*/ 26 h 83"/>
                  <a:gd name="T36" fmla="*/ 73 w 87"/>
                  <a:gd name="T37" fmla="*/ 14 h 83"/>
                  <a:gd name="T38" fmla="*/ 60 w 87"/>
                  <a:gd name="T39" fmla="*/ 3 h 83"/>
                  <a:gd name="T40" fmla="*/ 44 w 87"/>
                  <a:gd name="T41" fmla="*/ 0 h 83"/>
                  <a:gd name="T42" fmla="*/ 27 w 87"/>
                  <a:gd name="T43" fmla="*/ 3 h 83"/>
                  <a:gd name="T44" fmla="*/ 17 w 87"/>
                  <a:gd name="T45" fmla="*/ 14 h 83"/>
                  <a:gd name="T46" fmla="*/ 7 w 87"/>
                  <a:gd name="T47" fmla="*/ 26 h 83"/>
                  <a:gd name="T48" fmla="*/ 4 w 87"/>
                  <a:gd name="T49" fmla="*/ 43 h 83"/>
                  <a:gd name="T50" fmla="*/ 7 w 87"/>
                  <a:gd name="T51" fmla="*/ 56 h 83"/>
                  <a:gd name="T52" fmla="*/ 17 w 87"/>
                  <a:gd name="T53" fmla="*/ 69 h 83"/>
                  <a:gd name="T54" fmla="*/ 27 w 87"/>
                  <a:gd name="T55" fmla="*/ 80 h 83"/>
                  <a:gd name="T56" fmla="*/ 44 w 87"/>
                  <a:gd name="T57" fmla="*/ 83 h 83"/>
                  <a:gd name="T58" fmla="*/ 60 w 87"/>
                  <a:gd name="T59" fmla="*/ 80 h 83"/>
                  <a:gd name="T60" fmla="*/ 73 w 87"/>
                  <a:gd name="T61" fmla="*/ 69 h 83"/>
                  <a:gd name="T62" fmla="*/ 80 w 87"/>
                  <a:gd name="T63" fmla="*/ 56 h 83"/>
                  <a:gd name="T64" fmla="*/ 84 w 87"/>
                  <a:gd name="T65" fmla="*/ 4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7" h="83">
                    <a:moveTo>
                      <a:pt x="87" y="43"/>
                    </a:moveTo>
                    <a:lnTo>
                      <a:pt x="87" y="33"/>
                    </a:lnTo>
                    <a:lnTo>
                      <a:pt x="84" y="26"/>
                    </a:lnTo>
                    <a:lnTo>
                      <a:pt x="80" y="16"/>
                    </a:lnTo>
                    <a:lnTo>
                      <a:pt x="73" y="14"/>
                    </a:lnTo>
                    <a:lnTo>
                      <a:pt x="66" y="6"/>
                    </a:lnTo>
                    <a:lnTo>
                      <a:pt x="60" y="3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7" y="3"/>
                    </a:lnTo>
                    <a:lnTo>
                      <a:pt x="20" y="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26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4" y="50"/>
                    </a:lnTo>
                    <a:lnTo>
                      <a:pt x="4" y="56"/>
                    </a:lnTo>
                    <a:lnTo>
                      <a:pt x="10" y="66"/>
                    </a:lnTo>
                    <a:lnTo>
                      <a:pt x="14" y="73"/>
                    </a:lnTo>
                    <a:lnTo>
                      <a:pt x="20" y="75"/>
                    </a:lnTo>
                    <a:lnTo>
                      <a:pt x="27" y="80"/>
                    </a:lnTo>
                    <a:lnTo>
                      <a:pt x="37" y="83"/>
                    </a:lnTo>
                    <a:lnTo>
                      <a:pt x="44" y="83"/>
                    </a:lnTo>
                    <a:lnTo>
                      <a:pt x="54" y="83"/>
                    </a:lnTo>
                    <a:lnTo>
                      <a:pt x="60" y="80"/>
                    </a:lnTo>
                    <a:lnTo>
                      <a:pt x="66" y="75"/>
                    </a:lnTo>
                    <a:lnTo>
                      <a:pt x="73" y="73"/>
                    </a:lnTo>
                    <a:lnTo>
                      <a:pt x="80" y="66"/>
                    </a:lnTo>
                    <a:lnTo>
                      <a:pt x="84" y="56"/>
                    </a:lnTo>
                    <a:lnTo>
                      <a:pt x="87" y="50"/>
                    </a:lnTo>
                    <a:lnTo>
                      <a:pt x="87" y="43"/>
                    </a:lnTo>
                    <a:lnTo>
                      <a:pt x="84" y="43"/>
                    </a:lnTo>
                    <a:lnTo>
                      <a:pt x="84" y="33"/>
                    </a:lnTo>
                    <a:lnTo>
                      <a:pt x="80" y="26"/>
                    </a:lnTo>
                    <a:lnTo>
                      <a:pt x="77" y="20"/>
                    </a:lnTo>
                    <a:lnTo>
                      <a:pt x="73" y="14"/>
                    </a:lnTo>
                    <a:lnTo>
                      <a:pt x="66" y="6"/>
                    </a:lnTo>
                    <a:lnTo>
                      <a:pt x="60" y="3"/>
                    </a:lnTo>
                    <a:lnTo>
                      <a:pt x="54" y="3"/>
                    </a:lnTo>
                    <a:lnTo>
                      <a:pt x="44" y="0"/>
                    </a:lnTo>
                    <a:lnTo>
                      <a:pt x="37" y="3"/>
                    </a:lnTo>
                    <a:lnTo>
                      <a:pt x="27" y="3"/>
                    </a:lnTo>
                    <a:lnTo>
                      <a:pt x="20" y="6"/>
                    </a:lnTo>
                    <a:lnTo>
                      <a:pt x="17" y="14"/>
                    </a:lnTo>
                    <a:lnTo>
                      <a:pt x="10" y="20"/>
                    </a:lnTo>
                    <a:lnTo>
                      <a:pt x="7" y="26"/>
                    </a:lnTo>
                    <a:lnTo>
                      <a:pt x="4" y="33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7" y="56"/>
                    </a:lnTo>
                    <a:lnTo>
                      <a:pt x="10" y="63"/>
                    </a:lnTo>
                    <a:lnTo>
                      <a:pt x="17" y="69"/>
                    </a:lnTo>
                    <a:lnTo>
                      <a:pt x="20" y="75"/>
                    </a:lnTo>
                    <a:lnTo>
                      <a:pt x="27" y="80"/>
                    </a:lnTo>
                    <a:lnTo>
                      <a:pt x="37" y="80"/>
                    </a:lnTo>
                    <a:lnTo>
                      <a:pt x="44" y="83"/>
                    </a:lnTo>
                    <a:lnTo>
                      <a:pt x="54" y="80"/>
                    </a:lnTo>
                    <a:lnTo>
                      <a:pt x="60" y="80"/>
                    </a:lnTo>
                    <a:lnTo>
                      <a:pt x="66" y="75"/>
                    </a:lnTo>
                    <a:lnTo>
                      <a:pt x="73" y="69"/>
                    </a:lnTo>
                    <a:lnTo>
                      <a:pt x="77" y="63"/>
                    </a:lnTo>
                    <a:lnTo>
                      <a:pt x="80" y="56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7" y="43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59" name="Freeform 2031">
                <a:extLst>
                  <a:ext uri="{FF2B5EF4-FFF2-40B4-BE49-F238E27FC236}">
                    <a16:creationId xmlns:a16="http://schemas.microsoft.com/office/drawing/2014/main" id="{1F587296-F59E-4919-9726-30605EAC9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591"/>
                <a:ext cx="27" cy="27"/>
              </a:xfrm>
              <a:custGeom>
                <a:avLst/>
                <a:gdLst>
                  <a:gd name="T0" fmla="*/ 80 w 80"/>
                  <a:gd name="T1" fmla="*/ 33 h 83"/>
                  <a:gd name="T2" fmla="*/ 73 w 80"/>
                  <a:gd name="T3" fmla="*/ 20 h 83"/>
                  <a:gd name="T4" fmla="*/ 63 w 80"/>
                  <a:gd name="T5" fmla="*/ 6 h 83"/>
                  <a:gd name="T6" fmla="*/ 50 w 80"/>
                  <a:gd name="T7" fmla="*/ 3 h 83"/>
                  <a:gd name="T8" fmla="*/ 33 w 80"/>
                  <a:gd name="T9" fmla="*/ 3 h 83"/>
                  <a:gd name="T10" fmla="*/ 16 w 80"/>
                  <a:gd name="T11" fmla="*/ 6 h 83"/>
                  <a:gd name="T12" fmla="*/ 6 w 80"/>
                  <a:gd name="T13" fmla="*/ 20 h 83"/>
                  <a:gd name="T14" fmla="*/ 0 w 80"/>
                  <a:gd name="T15" fmla="*/ 33 h 83"/>
                  <a:gd name="T16" fmla="*/ 0 w 80"/>
                  <a:gd name="T17" fmla="*/ 50 h 83"/>
                  <a:gd name="T18" fmla="*/ 6 w 80"/>
                  <a:gd name="T19" fmla="*/ 63 h 83"/>
                  <a:gd name="T20" fmla="*/ 16 w 80"/>
                  <a:gd name="T21" fmla="*/ 75 h 83"/>
                  <a:gd name="T22" fmla="*/ 33 w 80"/>
                  <a:gd name="T23" fmla="*/ 80 h 83"/>
                  <a:gd name="T24" fmla="*/ 50 w 80"/>
                  <a:gd name="T25" fmla="*/ 80 h 83"/>
                  <a:gd name="T26" fmla="*/ 63 w 80"/>
                  <a:gd name="T27" fmla="*/ 75 h 83"/>
                  <a:gd name="T28" fmla="*/ 73 w 80"/>
                  <a:gd name="T29" fmla="*/ 63 h 83"/>
                  <a:gd name="T30" fmla="*/ 80 w 80"/>
                  <a:gd name="T31" fmla="*/ 50 h 83"/>
                  <a:gd name="T32" fmla="*/ 77 w 80"/>
                  <a:gd name="T33" fmla="*/ 33 h 83"/>
                  <a:gd name="T34" fmla="*/ 73 w 80"/>
                  <a:gd name="T35" fmla="*/ 20 h 83"/>
                  <a:gd name="T36" fmla="*/ 63 w 80"/>
                  <a:gd name="T37" fmla="*/ 10 h 83"/>
                  <a:gd name="T38" fmla="*/ 46 w 80"/>
                  <a:gd name="T39" fmla="*/ 3 h 83"/>
                  <a:gd name="T40" fmla="*/ 33 w 80"/>
                  <a:gd name="T41" fmla="*/ 3 h 83"/>
                  <a:gd name="T42" fmla="*/ 21 w 80"/>
                  <a:gd name="T43" fmla="*/ 10 h 83"/>
                  <a:gd name="T44" fmla="*/ 10 w 80"/>
                  <a:gd name="T45" fmla="*/ 20 h 83"/>
                  <a:gd name="T46" fmla="*/ 4 w 80"/>
                  <a:gd name="T47" fmla="*/ 33 h 83"/>
                  <a:gd name="T48" fmla="*/ 4 w 80"/>
                  <a:gd name="T49" fmla="*/ 50 h 83"/>
                  <a:gd name="T50" fmla="*/ 10 w 80"/>
                  <a:gd name="T51" fmla="*/ 63 h 83"/>
                  <a:gd name="T52" fmla="*/ 21 w 80"/>
                  <a:gd name="T53" fmla="*/ 73 h 83"/>
                  <a:gd name="T54" fmla="*/ 33 w 80"/>
                  <a:gd name="T55" fmla="*/ 80 h 83"/>
                  <a:gd name="T56" fmla="*/ 46 w 80"/>
                  <a:gd name="T57" fmla="*/ 80 h 83"/>
                  <a:gd name="T58" fmla="*/ 63 w 80"/>
                  <a:gd name="T59" fmla="*/ 73 h 83"/>
                  <a:gd name="T60" fmla="*/ 73 w 80"/>
                  <a:gd name="T61" fmla="*/ 63 h 83"/>
                  <a:gd name="T62" fmla="*/ 77 w 80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83">
                    <a:moveTo>
                      <a:pt x="80" y="43"/>
                    </a:moveTo>
                    <a:lnTo>
                      <a:pt x="80" y="33"/>
                    </a:lnTo>
                    <a:lnTo>
                      <a:pt x="77" y="26"/>
                    </a:lnTo>
                    <a:lnTo>
                      <a:pt x="73" y="20"/>
                    </a:lnTo>
                    <a:lnTo>
                      <a:pt x="70" y="14"/>
                    </a:lnTo>
                    <a:lnTo>
                      <a:pt x="63" y="6"/>
                    </a:lnTo>
                    <a:lnTo>
                      <a:pt x="56" y="3"/>
                    </a:lnTo>
                    <a:lnTo>
                      <a:pt x="50" y="3"/>
                    </a:lnTo>
                    <a:lnTo>
                      <a:pt x="40" y="0"/>
                    </a:lnTo>
                    <a:lnTo>
                      <a:pt x="33" y="3"/>
                    </a:lnTo>
                    <a:lnTo>
                      <a:pt x="23" y="3"/>
                    </a:lnTo>
                    <a:lnTo>
                      <a:pt x="16" y="6"/>
                    </a:lnTo>
                    <a:lnTo>
                      <a:pt x="14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4" y="56"/>
                    </a:lnTo>
                    <a:lnTo>
                      <a:pt x="6" y="63"/>
                    </a:lnTo>
                    <a:lnTo>
                      <a:pt x="14" y="69"/>
                    </a:lnTo>
                    <a:lnTo>
                      <a:pt x="16" y="75"/>
                    </a:lnTo>
                    <a:lnTo>
                      <a:pt x="23" y="80"/>
                    </a:lnTo>
                    <a:lnTo>
                      <a:pt x="33" y="80"/>
                    </a:lnTo>
                    <a:lnTo>
                      <a:pt x="40" y="83"/>
                    </a:lnTo>
                    <a:lnTo>
                      <a:pt x="50" y="80"/>
                    </a:lnTo>
                    <a:lnTo>
                      <a:pt x="56" y="80"/>
                    </a:lnTo>
                    <a:lnTo>
                      <a:pt x="63" y="75"/>
                    </a:lnTo>
                    <a:lnTo>
                      <a:pt x="70" y="69"/>
                    </a:lnTo>
                    <a:lnTo>
                      <a:pt x="73" y="63"/>
                    </a:lnTo>
                    <a:lnTo>
                      <a:pt x="77" y="56"/>
                    </a:lnTo>
                    <a:lnTo>
                      <a:pt x="80" y="50"/>
                    </a:lnTo>
                    <a:lnTo>
                      <a:pt x="80" y="43"/>
                    </a:lnTo>
                    <a:lnTo>
                      <a:pt x="77" y="33"/>
                    </a:lnTo>
                    <a:lnTo>
                      <a:pt x="77" y="26"/>
                    </a:lnTo>
                    <a:lnTo>
                      <a:pt x="73" y="20"/>
                    </a:lnTo>
                    <a:lnTo>
                      <a:pt x="67" y="14"/>
                    </a:lnTo>
                    <a:lnTo>
                      <a:pt x="63" y="10"/>
                    </a:lnTo>
                    <a:lnTo>
                      <a:pt x="56" y="6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7" y="6"/>
                    </a:lnTo>
                    <a:lnTo>
                      <a:pt x="21" y="10"/>
                    </a:lnTo>
                    <a:lnTo>
                      <a:pt x="14" y="14"/>
                    </a:lnTo>
                    <a:lnTo>
                      <a:pt x="10" y="20"/>
                    </a:lnTo>
                    <a:lnTo>
                      <a:pt x="6" y="26"/>
                    </a:lnTo>
                    <a:lnTo>
                      <a:pt x="4" y="33"/>
                    </a:lnTo>
                    <a:lnTo>
                      <a:pt x="4" y="43"/>
                    </a:lnTo>
                    <a:lnTo>
                      <a:pt x="4" y="50"/>
                    </a:lnTo>
                    <a:lnTo>
                      <a:pt x="6" y="56"/>
                    </a:lnTo>
                    <a:lnTo>
                      <a:pt x="10" y="63"/>
                    </a:lnTo>
                    <a:lnTo>
                      <a:pt x="14" y="69"/>
                    </a:lnTo>
                    <a:lnTo>
                      <a:pt x="21" y="73"/>
                    </a:lnTo>
                    <a:lnTo>
                      <a:pt x="27" y="75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46" y="80"/>
                    </a:lnTo>
                    <a:lnTo>
                      <a:pt x="56" y="75"/>
                    </a:lnTo>
                    <a:lnTo>
                      <a:pt x="63" y="73"/>
                    </a:lnTo>
                    <a:lnTo>
                      <a:pt x="67" y="69"/>
                    </a:lnTo>
                    <a:lnTo>
                      <a:pt x="73" y="63"/>
                    </a:lnTo>
                    <a:lnTo>
                      <a:pt x="77" y="56"/>
                    </a:lnTo>
                    <a:lnTo>
                      <a:pt x="77" y="50"/>
                    </a:lnTo>
                    <a:lnTo>
                      <a:pt x="80" y="43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0" name="Freeform 2032">
                <a:extLst>
                  <a:ext uri="{FF2B5EF4-FFF2-40B4-BE49-F238E27FC236}">
                    <a16:creationId xmlns:a16="http://schemas.microsoft.com/office/drawing/2014/main" id="{1EEAE3E2-4C3C-405C-B65A-BFCADFE1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592"/>
                <a:ext cx="26" cy="25"/>
              </a:xfrm>
              <a:custGeom>
                <a:avLst/>
                <a:gdLst>
                  <a:gd name="T0" fmla="*/ 73 w 77"/>
                  <a:gd name="T1" fmla="*/ 30 h 77"/>
                  <a:gd name="T2" fmla="*/ 70 w 77"/>
                  <a:gd name="T3" fmla="*/ 17 h 77"/>
                  <a:gd name="T4" fmla="*/ 60 w 77"/>
                  <a:gd name="T5" fmla="*/ 7 h 77"/>
                  <a:gd name="T6" fmla="*/ 43 w 77"/>
                  <a:gd name="T7" fmla="*/ 0 h 77"/>
                  <a:gd name="T8" fmla="*/ 30 w 77"/>
                  <a:gd name="T9" fmla="*/ 0 h 77"/>
                  <a:gd name="T10" fmla="*/ 17 w 77"/>
                  <a:gd name="T11" fmla="*/ 7 h 77"/>
                  <a:gd name="T12" fmla="*/ 7 w 77"/>
                  <a:gd name="T13" fmla="*/ 17 h 77"/>
                  <a:gd name="T14" fmla="*/ 0 w 77"/>
                  <a:gd name="T15" fmla="*/ 30 h 77"/>
                  <a:gd name="T16" fmla="*/ 0 w 77"/>
                  <a:gd name="T17" fmla="*/ 47 h 77"/>
                  <a:gd name="T18" fmla="*/ 7 w 77"/>
                  <a:gd name="T19" fmla="*/ 60 h 77"/>
                  <a:gd name="T20" fmla="*/ 17 w 77"/>
                  <a:gd name="T21" fmla="*/ 70 h 77"/>
                  <a:gd name="T22" fmla="*/ 30 w 77"/>
                  <a:gd name="T23" fmla="*/ 77 h 77"/>
                  <a:gd name="T24" fmla="*/ 43 w 77"/>
                  <a:gd name="T25" fmla="*/ 77 h 77"/>
                  <a:gd name="T26" fmla="*/ 60 w 77"/>
                  <a:gd name="T27" fmla="*/ 70 h 77"/>
                  <a:gd name="T28" fmla="*/ 70 w 77"/>
                  <a:gd name="T29" fmla="*/ 60 h 77"/>
                  <a:gd name="T30" fmla="*/ 73 w 77"/>
                  <a:gd name="T31" fmla="*/ 47 h 77"/>
                  <a:gd name="T32" fmla="*/ 73 w 77"/>
                  <a:gd name="T33" fmla="*/ 40 h 77"/>
                  <a:gd name="T34" fmla="*/ 70 w 77"/>
                  <a:gd name="T35" fmla="*/ 23 h 77"/>
                  <a:gd name="T36" fmla="*/ 63 w 77"/>
                  <a:gd name="T37" fmla="*/ 13 h 77"/>
                  <a:gd name="T38" fmla="*/ 50 w 77"/>
                  <a:gd name="T39" fmla="*/ 7 h 77"/>
                  <a:gd name="T40" fmla="*/ 37 w 77"/>
                  <a:gd name="T41" fmla="*/ 3 h 77"/>
                  <a:gd name="T42" fmla="*/ 23 w 77"/>
                  <a:gd name="T43" fmla="*/ 7 h 77"/>
                  <a:gd name="T44" fmla="*/ 13 w 77"/>
                  <a:gd name="T45" fmla="*/ 13 h 77"/>
                  <a:gd name="T46" fmla="*/ 3 w 77"/>
                  <a:gd name="T47" fmla="*/ 23 h 77"/>
                  <a:gd name="T48" fmla="*/ 0 w 77"/>
                  <a:gd name="T49" fmla="*/ 40 h 77"/>
                  <a:gd name="T50" fmla="*/ 3 w 77"/>
                  <a:gd name="T51" fmla="*/ 53 h 77"/>
                  <a:gd name="T52" fmla="*/ 13 w 77"/>
                  <a:gd name="T53" fmla="*/ 63 h 77"/>
                  <a:gd name="T54" fmla="*/ 23 w 77"/>
                  <a:gd name="T55" fmla="*/ 70 h 77"/>
                  <a:gd name="T56" fmla="*/ 37 w 77"/>
                  <a:gd name="T57" fmla="*/ 72 h 77"/>
                  <a:gd name="T58" fmla="*/ 50 w 77"/>
                  <a:gd name="T59" fmla="*/ 70 h 77"/>
                  <a:gd name="T60" fmla="*/ 63 w 77"/>
                  <a:gd name="T61" fmla="*/ 63 h 77"/>
                  <a:gd name="T62" fmla="*/ 70 w 77"/>
                  <a:gd name="T63" fmla="*/ 53 h 77"/>
                  <a:gd name="T64" fmla="*/ 73 w 77"/>
                  <a:gd name="T65" fmla="*/ 4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40"/>
                    </a:moveTo>
                    <a:lnTo>
                      <a:pt x="73" y="30"/>
                    </a:lnTo>
                    <a:lnTo>
                      <a:pt x="73" y="23"/>
                    </a:lnTo>
                    <a:lnTo>
                      <a:pt x="70" y="17"/>
                    </a:lnTo>
                    <a:lnTo>
                      <a:pt x="63" y="11"/>
                    </a:lnTo>
                    <a:lnTo>
                      <a:pt x="60" y="7"/>
                    </a:lnTo>
                    <a:lnTo>
                      <a:pt x="53" y="3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7" y="60"/>
                    </a:lnTo>
                    <a:lnTo>
                      <a:pt x="11" y="66"/>
                    </a:lnTo>
                    <a:lnTo>
                      <a:pt x="17" y="70"/>
                    </a:lnTo>
                    <a:lnTo>
                      <a:pt x="23" y="72"/>
                    </a:lnTo>
                    <a:lnTo>
                      <a:pt x="30" y="77"/>
                    </a:lnTo>
                    <a:lnTo>
                      <a:pt x="37" y="77"/>
                    </a:lnTo>
                    <a:lnTo>
                      <a:pt x="43" y="77"/>
                    </a:lnTo>
                    <a:lnTo>
                      <a:pt x="53" y="72"/>
                    </a:lnTo>
                    <a:lnTo>
                      <a:pt x="60" y="70"/>
                    </a:lnTo>
                    <a:lnTo>
                      <a:pt x="63" y="66"/>
                    </a:lnTo>
                    <a:lnTo>
                      <a:pt x="70" y="60"/>
                    </a:lnTo>
                    <a:lnTo>
                      <a:pt x="73" y="53"/>
                    </a:lnTo>
                    <a:lnTo>
                      <a:pt x="73" y="47"/>
                    </a:lnTo>
                    <a:lnTo>
                      <a:pt x="77" y="40"/>
                    </a:lnTo>
                    <a:lnTo>
                      <a:pt x="73" y="40"/>
                    </a:lnTo>
                    <a:lnTo>
                      <a:pt x="73" y="30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3" y="13"/>
                    </a:lnTo>
                    <a:lnTo>
                      <a:pt x="57" y="11"/>
                    </a:lnTo>
                    <a:lnTo>
                      <a:pt x="50" y="7"/>
                    </a:lnTo>
                    <a:lnTo>
                      <a:pt x="43" y="3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3" y="7"/>
                    </a:lnTo>
                    <a:lnTo>
                      <a:pt x="17" y="11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3" y="53"/>
                    </a:lnTo>
                    <a:lnTo>
                      <a:pt x="7" y="60"/>
                    </a:lnTo>
                    <a:lnTo>
                      <a:pt x="13" y="63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43" y="72"/>
                    </a:lnTo>
                    <a:lnTo>
                      <a:pt x="50" y="70"/>
                    </a:lnTo>
                    <a:lnTo>
                      <a:pt x="57" y="66"/>
                    </a:lnTo>
                    <a:lnTo>
                      <a:pt x="63" y="63"/>
                    </a:lnTo>
                    <a:lnTo>
                      <a:pt x="66" y="60"/>
                    </a:lnTo>
                    <a:lnTo>
                      <a:pt x="70" y="53"/>
                    </a:lnTo>
                    <a:lnTo>
                      <a:pt x="73" y="47"/>
                    </a:lnTo>
                    <a:lnTo>
                      <a:pt x="73" y="40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1" name="Freeform 2033">
                <a:extLst>
                  <a:ext uri="{FF2B5EF4-FFF2-40B4-BE49-F238E27FC236}">
                    <a16:creationId xmlns:a16="http://schemas.microsoft.com/office/drawing/2014/main" id="{5B59A58C-AAAE-4D80-A8FB-D94411E8D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592"/>
                <a:ext cx="25" cy="24"/>
              </a:xfrm>
              <a:custGeom>
                <a:avLst/>
                <a:gdLst>
                  <a:gd name="T0" fmla="*/ 73 w 73"/>
                  <a:gd name="T1" fmla="*/ 28 h 70"/>
                  <a:gd name="T2" fmla="*/ 66 w 73"/>
                  <a:gd name="T3" fmla="*/ 15 h 70"/>
                  <a:gd name="T4" fmla="*/ 57 w 73"/>
                  <a:gd name="T5" fmla="*/ 7 h 70"/>
                  <a:gd name="T6" fmla="*/ 42 w 73"/>
                  <a:gd name="T7" fmla="*/ 0 h 70"/>
                  <a:gd name="T8" fmla="*/ 29 w 73"/>
                  <a:gd name="T9" fmla="*/ 0 h 70"/>
                  <a:gd name="T10" fmla="*/ 17 w 73"/>
                  <a:gd name="T11" fmla="*/ 7 h 70"/>
                  <a:gd name="T12" fmla="*/ 7 w 73"/>
                  <a:gd name="T13" fmla="*/ 15 h 70"/>
                  <a:gd name="T14" fmla="*/ 2 w 73"/>
                  <a:gd name="T15" fmla="*/ 28 h 70"/>
                  <a:gd name="T16" fmla="*/ 2 w 73"/>
                  <a:gd name="T17" fmla="*/ 45 h 70"/>
                  <a:gd name="T18" fmla="*/ 7 w 73"/>
                  <a:gd name="T19" fmla="*/ 57 h 70"/>
                  <a:gd name="T20" fmla="*/ 17 w 73"/>
                  <a:gd name="T21" fmla="*/ 64 h 70"/>
                  <a:gd name="T22" fmla="*/ 29 w 73"/>
                  <a:gd name="T23" fmla="*/ 70 h 70"/>
                  <a:gd name="T24" fmla="*/ 42 w 73"/>
                  <a:gd name="T25" fmla="*/ 70 h 70"/>
                  <a:gd name="T26" fmla="*/ 57 w 73"/>
                  <a:gd name="T27" fmla="*/ 64 h 70"/>
                  <a:gd name="T28" fmla="*/ 66 w 73"/>
                  <a:gd name="T29" fmla="*/ 57 h 70"/>
                  <a:gd name="T30" fmla="*/ 73 w 73"/>
                  <a:gd name="T31" fmla="*/ 45 h 70"/>
                  <a:gd name="T32" fmla="*/ 70 w 73"/>
                  <a:gd name="T33" fmla="*/ 38 h 70"/>
                  <a:gd name="T34" fmla="*/ 70 w 73"/>
                  <a:gd name="T35" fmla="*/ 24 h 70"/>
                  <a:gd name="T36" fmla="*/ 59 w 73"/>
                  <a:gd name="T37" fmla="*/ 10 h 70"/>
                  <a:gd name="T38" fmla="*/ 50 w 73"/>
                  <a:gd name="T39" fmla="*/ 5 h 70"/>
                  <a:gd name="T40" fmla="*/ 36 w 73"/>
                  <a:gd name="T41" fmla="*/ 0 h 70"/>
                  <a:gd name="T42" fmla="*/ 23 w 73"/>
                  <a:gd name="T43" fmla="*/ 5 h 70"/>
                  <a:gd name="T44" fmla="*/ 13 w 73"/>
                  <a:gd name="T45" fmla="*/ 10 h 70"/>
                  <a:gd name="T46" fmla="*/ 7 w 73"/>
                  <a:gd name="T47" fmla="*/ 24 h 70"/>
                  <a:gd name="T48" fmla="*/ 2 w 73"/>
                  <a:gd name="T49" fmla="*/ 38 h 70"/>
                  <a:gd name="T50" fmla="*/ 7 w 73"/>
                  <a:gd name="T51" fmla="*/ 47 h 70"/>
                  <a:gd name="T52" fmla="*/ 13 w 73"/>
                  <a:gd name="T53" fmla="*/ 61 h 70"/>
                  <a:gd name="T54" fmla="*/ 23 w 73"/>
                  <a:gd name="T55" fmla="*/ 68 h 70"/>
                  <a:gd name="T56" fmla="*/ 36 w 73"/>
                  <a:gd name="T57" fmla="*/ 70 h 70"/>
                  <a:gd name="T58" fmla="*/ 50 w 73"/>
                  <a:gd name="T59" fmla="*/ 68 h 70"/>
                  <a:gd name="T60" fmla="*/ 59 w 73"/>
                  <a:gd name="T61" fmla="*/ 61 h 70"/>
                  <a:gd name="T62" fmla="*/ 70 w 73"/>
                  <a:gd name="T63" fmla="*/ 47 h 70"/>
                  <a:gd name="T64" fmla="*/ 70 w 73"/>
                  <a:gd name="T65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0">
                    <a:moveTo>
                      <a:pt x="73" y="38"/>
                    </a:moveTo>
                    <a:lnTo>
                      <a:pt x="73" y="28"/>
                    </a:lnTo>
                    <a:lnTo>
                      <a:pt x="70" y="21"/>
                    </a:lnTo>
                    <a:lnTo>
                      <a:pt x="66" y="15"/>
                    </a:lnTo>
                    <a:lnTo>
                      <a:pt x="63" y="10"/>
                    </a:lnTo>
                    <a:lnTo>
                      <a:pt x="57" y="7"/>
                    </a:lnTo>
                    <a:lnTo>
                      <a:pt x="50" y="5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7" y="15"/>
                    </a:lnTo>
                    <a:lnTo>
                      <a:pt x="2" y="21"/>
                    </a:lnTo>
                    <a:lnTo>
                      <a:pt x="2" y="2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7" y="57"/>
                    </a:lnTo>
                    <a:lnTo>
                      <a:pt x="13" y="61"/>
                    </a:lnTo>
                    <a:lnTo>
                      <a:pt x="17" y="64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50" y="68"/>
                    </a:lnTo>
                    <a:lnTo>
                      <a:pt x="57" y="64"/>
                    </a:lnTo>
                    <a:lnTo>
                      <a:pt x="63" y="61"/>
                    </a:lnTo>
                    <a:lnTo>
                      <a:pt x="66" y="57"/>
                    </a:lnTo>
                    <a:lnTo>
                      <a:pt x="70" y="50"/>
                    </a:lnTo>
                    <a:lnTo>
                      <a:pt x="73" y="45"/>
                    </a:lnTo>
                    <a:lnTo>
                      <a:pt x="73" y="38"/>
                    </a:lnTo>
                    <a:lnTo>
                      <a:pt x="70" y="38"/>
                    </a:lnTo>
                    <a:lnTo>
                      <a:pt x="70" y="28"/>
                    </a:lnTo>
                    <a:lnTo>
                      <a:pt x="70" y="24"/>
                    </a:lnTo>
                    <a:lnTo>
                      <a:pt x="66" y="17"/>
                    </a:lnTo>
                    <a:lnTo>
                      <a:pt x="59" y="10"/>
                    </a:lnTo>
                    <a:lnTo>
                      <a:pt x="57" y="7"/>
                    </a:lnTo>
                    <a:lnTo>
                      <a:pt x="50" y="5"/>
                    </a:lnTo>
                    <a:lnTo>
                      <a:pt x="42" y="5"/>
                    </a:lnTo>
                    <a:lnTo>
                      <a:pt x="36" y="0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10" y="17"/>
                    </a:lnTo>
                    <a:lnTo>
                      <a:pt x="7" y="24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2" y="45"/>
                    </a:lnTo>
                    <a:lnTo>
                      <a:pt x="7" y="47"/>
                    </a:lnTo>
                    <a:lnTo>
                      <a:pt x="10" y="55"/>
                    </a:lnTo>
                    <a:lnTo>
                      <a:pt x="13" y="61"/>
                    </a:lnTo>
                    <a:lnTo>
                      <a:pt x="17" y="64"/>
                    </a:lnTo>
                    <a:lnTo>
                      <a:pt x="23" y="68"/>
                    </a:lnTo>
                    <a:lnTo>
                      <a:pt x="29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50" y="68"/>
                    </a:lnTo>
                    <a:lnTo>
                      <a:pt x="57" y="64"/>
                    </a:lnTo>
                    <a:lnTo>
                      <a:pt x="59" y="61"/>
                    </a:lnTo>
                    <a:lnTo>
                      <a:pt x="66" y="55"/>
                    </a:lnTo>
                    <a:lnTo>
                      <a:pt x="70" y="47"/>
                    </a:lnTo>
                    <a:lnTo>
                      <a:pt x="70" y="45"/>
                    </a:lnTo>
                    <a:lnTo>
                      <a:pt x="70" y="38"/>
                    </a:lnTo>
                    <a:lnTo>
                      <a:pt x="73" y="38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2" name="Freeform 2034">
                <a:extLst>
                  <a:ext uri="{FF2B5EF4-FFF2-40B4-BE49-F238E27FC236}">
                    <a16:creationId xmlns:a16="http://schemas.microsoft.com/office/drawing/2014/main" id="{CE9155EB-C32A-48F0-9F63-24A38298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592"/>
                <a:ext cx="23" cy="24"/>
              </a:xfrm>
              <a:custGeom>
                <a:avLst/>
                <a:gdLst>
                  <a:gd name="T0" fmla="*/ 68 w 68"/>
                  <a:gd name="T1" fmla="*/ 28 h 70"/>
                  <a:gd name="T2" fmla="*/ 64 w 68"/>
                  <a:gd name="T3" fmla="*/ 17 h 70"/>
                  <a:gd name="T4" fmla="*/ 55 w 68"/>
                  <a:gd name="T5" fmla="*/ 7 h 70"/>
                  <a:gd name="T6" fmla="*/ 40 w 68"/>
                  <a:gd name="T7" fmla="*/ 5 h 70"/>
                  <a:gd name="T8" fmla="*/ 27 w 68"/>
                  <a:gd name="T9" fmla="*/ 5 h 70"/>
                  <a:gd name="T10" fmla="*/ 15 w 68"/>
                  <a:gd name="T11" fmla="*/ 7 h 70"/>
                  <a:gd name="T12" fmla="*/ 8 w 68"/>
                  <a:gd name="T13" fmla="*/ 17 h 70"/>
                  <a:gd name="T14" fmla="*/ 0 w 68"/>
                  <a:gd name="T15" fmla="*/ 28 h 70"/>
                  <a:gd name="T16" fmla="*/ 0 w 68"/>
                  <a:gd name="T17" fmla="*/ 45 h 70"/>
                  <a:gd name="T18" fmla="*/ 8 w 68"/>
                  <a:gd name="T19" fmla="*/ 55 h 70"/>
                  <a:gd name="T20" fmla="*/ 15 w 68"/>
                  <a:gd name="T21" fmla="*/ 64 h 70"/>
                  <a:gd name="T22" fmla="*/ 27 w 68"/>
                  <a:gd name="T23" fmla="*/ 68 h 70"/>
                  <a:gd name="T24" fmla="*/ 40 w 68"/>
                  <a:gd name="T25" fmla="*/ 68 h 70"/>
                  <a:gd name="T26" fmla="*/ 55 w 68"/>
                  <a:gd name="T27" fmla="*/ 64 h 70"/>
                  <a:gd name="T28" fmla="*/ 64 w 68"/>
                  <a:gd name="T29" fmla="*/ 55 h 70"/>
                  <a:gd name="T30" fmla="*/ 68 w 68"/>
                  <a:gd name="T31" fmla="*/ 45 h 70"/>
                  <a:gd name="T32" fmla="*/ 68 w 68"/>
                  <a:gd name="T33" fmla="*/ 30 h 70"/>
                  <a:gd name="T34" fmla="*/ 61 w 68"/>
                  <a:gd name="T35" fmla="*/ 17 h 70"/>
                  <a:gd name="T36" fmla="*/ 55 w 68"/>
                  <a:gd name="T37" fmla="*/ 10 h 70"/>
                  <a:gd name="T38" fmla="*/ 40 w 68"/>
                  <a:gd name="T39" fmla="*/ 5 h 70"/>
                  <a:gd name="T40" fmla="*/ 27 w 68"/>
                  <a:gd name="T41" fmla="*/ 5 h 70"/>
                  <a:gd name="T42" fmla="*/ 17 w 68"/>
                  <a:gd name="T43" fmla="*/ 10 h 70"/>
                  <a:gd name="T44" fmla="*/ 8 w 68"/>
                  <a:gd name="T45" fmla="*/ 17 h 70"/>
                  <a:gd name="T46" fmla="*/ 5 w 68"/>
                  <a:gd name="T47" fmla="*/ 30 h 70"/>
                  <a:gd name="T48" fmla="*/ 5 w 68"/>
                  <a:gd name="T49" fmla="*/ 40 h 70"/>
                  <a:gd name="T50" fmla="*/ 8 w 68"/>
                  <a:gd name="T51" fmla="*/ 55 h 70"/>
                  <a:gd name="T52" fmla="*/ 17 w 68"/>
                  <a:gd name="T53" fmla="*/ 61 h 70"/>
                  <a:gd name="T54" fmla="*/ 27 w 68"/>
                  <a:gd name="T55" fmla="*/ 68 h 70"/>
                  <a:gd name="T56" fmla="*/ 40 w 68"/>
                  <a:gd name="T57" fmla="*/ 68 h 70"/>
                  <a:gd name="T58" fmla="*/ 55 w 68"/>
                  <a:gd name="T59" fmla="*/ 61 h 70"/>
                  <a:gd name="T60" fmla="*/ 61 w 68"/>
                  <a:gd name="T61" fmla="*/ 55 h 70"/>
                  <a:gd name="T62" fmla="*/ 68 w 68"/>
                  <a:gd name="T63" fmla="*/ 4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8" h="70">
                    <a:moveTo>
                      <a:pt x="68" y="38"/>
                    </a:moveTo>
                    <a:lnTo>
                      <a:pt x="68" y="28"/>
                    </a:lnTo>
                    <a:lnTo>
                      <a:pt x="68" y="24"/>
                    </a:lnTo>
                    <a:lnTo>
                      <a:pt x="64" y="17"/>
                    </a:lnTo>
                    <a:lnTo>
                      <a:pt x="57" y="10"/>
                    </a:lnTo>
                    <a:lnTo>
                      <a:pt x="55" y="7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34" y="0"/>
                    </a:lnTo>
                    <a:lnTo>
                      <a:pt x="27" y="5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7"/>
                    </a:lnTo>
                    <a:lnTo>
                      <a:pt x="5" y="24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5" y="47"/>
                    </a:lnTo>
                    <a:lnTo>
                      <a:pt x="8" y="55"/>
                    </a:lnTo>
                    <a:lnTo>
                      <a:pt x="11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7" y="68"/>
                    </a:lnTo>
                    <a:lnTo>
                      <a:pt x="34" y="70"/>
                    </a:lnTo>
                    <a:lnTo>
                      <a:pt x="40" y="68"/>
                    </a:lnTo>
                    <a:lnTo>
                      <a:pt x="48" y="68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64" y="55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68" y="38"/>
                    </a:lnTo>
                    <a:lnTo>
                      <a:pt x="68" y="30"/>
                    </a:lnTo>
                    <a:lnTo>
                      <a:pt x="64" y="24"/>
                    </a:lnTo>
                    <a:lnTo>
                      <a:pt x="61" y="17"/>
                    </a:lnTo>
                    <a:lnTo>
                      <a:pt x="57" y="15"/>
                    </a:lnTo>
                    <a:lnTo>
                      <a:pt x="55" y="10"/>
                    </a:lnTo>
                    <a:lnTo>
                      <a:pt x="48" y="7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7" y="10"/>
                    </a:lnTo>
                    <a:lnTo>
                      <a:pt x="11" y="15"/>
                    </a:lnTo>
                    <a:lnTo>
                      <a:pt x="8" y="17"/>
                    </a:lnTo>
                    <a:lnTo>
                      <a:pt x="5" y="24"/>
                    </a:lnTo>
                    <a:lnTo>
                      <a:pt x="5" y="30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47"/>
                    </a:lnTo>
                    <a:lnTo>
                      <a:pt x="8" y="55"/>
                    </a:lnTo>
                    <a:lnTo>
                      <a:pt x="11" y="57"/>
                    </a:lnTo>
                    <a:lnTo>
                      <a:pt x="17" y="61"/>
                    </a:lnTo>
                    <a:lnTo>
                      <a:pt x="21" y="64"/>
                    </a:lnTo>
                    <a:lnTo>
                      <a:pt x="27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8" y="64"/>
                    </a:lnTo>
                    <a:lnTo>
                      <a:pt x="55" y="61"/>
                    </a:lnTo>
                    <a:lnTo>
                      <a:pt x="57" y="57"/>
                    </a:lnTo>
                    <a:lnTo>
                      <a:pt x="61" y="55"/>
                    </a:lnTo>
                    <a:lnTo>
                      <a:pt x="64" y="47"/>
                    </a:lnTo>
                    <a:lnTo>
                      <a:pt x="68" y="40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3" name="Freeform 2035">
                <a:extLst>
                  <a:ext uri="{FF2B5EF4-FFF2-40B4-BE49-F238E27FC236}">
                    <a16:creationId xmlns:a16="http://schemas.microsoft.com/office/drawing/2014/main" id="{6F685515-D843-4F18-BF74-8ABBFF5AD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594"/>
                <a:ext cx="21" cy="21"/>
              </a:xfrm>
              <a:custGeom>
                <a:avLst/>
                <a:gdLst>
                  <a:gd name="T0" fmla="*/ 63 w 63"/>
                  <a:gd name="T1" fmla="*/ 27 h 63"/>
                  <a:gd name="T2" fmla="*/ 56 w 63"/>
                  <a:gd name="T3" fmla="*/ 13 h 63"/>
                  <a:gd name="T4" fmla="*/ 50 w 63"/>
                  <a:gd name="T5" fmla="*/ 6 h 63"/>
                  <a:gd name="T6" fmla="*/ 36 w 63"/>
                  <a:gd name="T7" fmla="*/ 0 h 63"/>
                  <a:gd name="T8" fmla="*/ 23 w 63"/>
                  <a:gd name="T9" fmla="*/ 0 h 63"/>
                  <a:gd name="T10" fmla="*/ 13 w 63"/>
                  <a:gd name="T11" fmla="*/ 6 h 63"/>
                  <a:gd name="T12" fmla="*/ 4 w 63"/>
                  <a:gd name="T13" fmla="*/ 13 h 63"/>
                  <a:gd name="T14" fmla="*/ 0 w 63"/>
                  <a:gd name="T15" fmla="*/ 27 h 63"/>
                  <a:gd name="T16" fmla="*/ 0 w 63"/>
                  <a:gd name="T17" fmla="*/ 36 h 63"/>
                  <a:gd name="T18" fmla="*/ 4 w 63"/>
                  <a:gd name="T19" fmla="*/ 50 h 63"/>
                  <a:gd name="T20" fmla="*/ 13 w 63"/>
                  <a:gd name="T21" fmla="*/ 56 h 63"/>
                  <a:gd name="T22" fmla="*/ 23 w 63"/>
                  <a:gd name="T23" fmla="*/ 63 h 63"/>
                  <a:gd name="T24" fmla="*/ 36 w 63"/>
                  <a:gd name="T25" fmla="*/ 63 h 63"/>
                  <a:gd name="T26" fmla="*/ 50 w 63"/>
                  <a:gd name="T27" fmla="*/ 56 h 63"/>
                  <a:gd name="T28" fmla="*/ 56 w 63"/>
                  <a:gd name="T29" fmla="*/ 50 h 63"/>
                  <a:gd name="T30" fmla="*/ 63 w 63"/>
                  <a:gd name="T31" fmla="*/ 36 h 63"/>
                  <a:gd name="T32" fmla="*/ 59 w 63"/>
                  <a:gd name="T33" fmla="*/ 33 h 63"/>
                  <a:gd name="T34" fmla="*/ 56 w 63"/>
                  <a:gd name="T35" fmla="*/ 21 h 63"/>
                  <a:gd name="T36" fmla="*/ 50 w 63"/>
                  <a:gd name="T37" fmla="*/ 10 h 63"/>
                  <a:gd name="T38" fmla="*/ 43 w 63"/>
                  <a:gd name="T39" fmla="*/ 4 h 63"/>
                  <a:gd name="T40" fmla="*/ 30 w 63"/>
                  <a:gd name="T41" fmla="*/ 4 h 63"/>
                  <a:gd name="T42" fmla="*/ 21 w 63"/>
                  <a:gd name="T43" fmla="*/ 4 h 63"/>
                  <a:gd name="T44" fmla="*/ 10 w 63"/>
                  <a:gd name="T45" fmla="*/ 10 h 63"/>
                  <a:gd name="T46" fmla="*/ 4 w 63"/>
                  <a:gd name="T47" fmla="*/ 21 h 63"/>
                  <a:gd name="T48" fmla="*/ 0 w 63"/>
                  <a:gd name="T49" fmla="*/ 33 h 63"/>
                  <a:gd name="T50" fmla="*/ 4 w 63"/>
                  <a:gd name="T51" fmla="*/ 42 h 63"/>
                  <a:gd name="T52" fmla="*/ 10 w 63"/>
                  <a:gd name="T53" fmla="*/ 53 h 63"/>
                  <a:gd name="T54" fmla="*/ 21 w 63"/>
                  <a:gd name="T55" fmla="*/ 59 h 63"/>
                  <a:gd name="T56" fmla="*/ 30 w 63"/>
                  <a:gd name="T57" fmla="*/ 59 h 63"/>
                  <a:gd name="T58" fmla="*/ 43 w 63"/>
                  <a:gd name="T59" fmla="*/ 59 h 63"/>
                  <a:gd name="T60" fmla="*/ 50 w 63"/>
                  <a:gd name="T61" fmla="*/ 53 h 63"/>
                  <a:gd name="T62" fmla="*/ 56 w 63"/>
                  <a:gd name="T63" fmla="*/ 42 h 63"/>
                  <a:gd name="T64" fmla="*/ 59 w 63"/>
                  <a:gd name="T65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3"/>
                    </a:moveTo>
                    <a:lnTo>
                      <a:pt x="63" y="27"/>
                    </a:lnTo>
                    <a:lnTo>
                      <a:pt x="59" y="21"/>
                    </a:lnTo>
                    <a:lnTo>
                      <a:pt x="56" y="13"/>
                    </a:lnTo>
                    <a:lnTo>
                      <a:pt x="53" y="10"/>
                    </a:lnTo>
                    <a:lnTo>
                      <a:pt x="50" y="6"/>
                    </a:lnTo>
                    <a:lnTo>
                      <a:pt x="43" y="4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4"/>
                    </a:lnTo>
                    <a:lnTo>
                      <a:pt x="13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4" y="50"/>
                    </a:lnTo>
                    <a:lnTo>
                      <a:pt x="6" y="53"/>
                    </a:lnTo>
                    <a:lnTo>
                      <a:pt x="13" y="56"/>
                    </a:lnTo>
                    <a:lnTo>
                      <a:pt x="16" y="59"/>
                    </a:lnTo>
                    <a:lnTo>
                      <a:pt x="23" y="63"/>
                    </a:lnTo>
                    <a:lnTo>
                      <a:pt x="30" y="63"/>
                    </a:lnTo>
                    <a:lnTo>
                      <a:pt x="36" y="63"/>
                    </a:lnTo>
                    <a:lnTo>
                      <a:pt x="43" y="59"/>
                    </a:lnTo>
                    <a:lnTo>
                      <a:pt x="50" y="56"/>
                    </a:lnTo>
                    <a:lnTo>
                      <a:pt x="53" y="53"/>
                    </a:lnTo>
                    <a:lnTo>
                      <a:pt x="56" y="50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3" y="33"/>
                    </a:lnTo>
                    <a:lnTo>
                      <a:pt x="59" y="33"/>
                    </a:lnTo>
                    <a:lnTo>
                      <a:pt x="59" y="27"/>
                    </a:lnTo>
                    <a:lnTo>
                      <a:pt x="56" y="21"/>
                    </a:lnTo>
                    <a:lnTo>
                      <a:pt x="56" y="16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3" y="4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4" y="42"/>
                    </a:lnTo>
                    <a:lnTo>
                      <a:pt x="6" y="46"/>
                    </a:lnTo>
                    <a:lnTo>
                      <a:pt x="10" y="53"/>
                    </a:lnTo>
                    <a:lnTo>
                      <a:pt x="13" y="56"/>
                    </a:lnTo>
                    <a:lnTo>
                      <a:pt x="21" y="59"/>
                    </a:lnTo>
                    <a:lnTo>
                      <a:pt x="23" y="59"/>
                    </a:lnTo>
                    <a:lnTo>
                      <a:pt x="30" y="59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6" y="56"/>
                    </a:lnTo>
                    <a:lnTo>
                      <a:pt x="50" y="53"/>
                    </a:lnTo>
                    <a:lnTo>
                      <a:pt x="56" y="46"/>
                    </a:lnTo>
                    <a:lnTo>
                      <a:pt x="56" y="42"/>
                    </a:lnTo>
                    <a:lnTo>
                      <a:pt x="59" y="36"/>
                    </a:lnTo>
                    <a:lnTo>
                      <a:pt x="59" y="33"/>
                    </a:lnTo>
                    <a:lnTo>
                      <a:pt x="63" y="33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4" name="Freeform 2036">
                <a:extLst>
                  <a:ext uri="{FF2B5EF4-FFF2-40B4-BE49-F238E27FC236}">
                    <a16:creationId xmlns:a16="http://schemas.microsoft.com/office/drawing/2014/main" id="{1541B9E8-C897-4831-81E1-72D088299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595"/>
                <a:ext cx="20" cy="19"/>
              </a:xfrm>
              <a:custGeom>
                <a:avLst/>
                <a:gdLst>
                  <a:gd name="T0" fmla="*/ 60 w 60"/>
                  <a:gd name="T1" fmla="*/ 23 h 55"/>
                  <a:gd name="T2" fmla="*/ 57 w 60"/>
                  <a:gd name="T3" fmla="*/ 12 h 55"/>
                  <a:gd name="T4" fmla="*/ 46 w 60"/>
                  <a:gd name="T5" fmla="*/ 2 h 55"/>
                  <a:gd name="T6" fmla="*/ 36 w 60"/>
                  <a:gd name="T7" fmla="*/ 0 h 55"/>
                  <a:gd name="T8" fmla="*/ 23 w 60"/>
                  <a:gd name="T9" fmla="*/ 0 h 55"/>
                  <a:gd name="T10" fmla="*/ 13 w 60"/>
                  <a:gd name="T11" fmla="*/ 2 h 55"/>
                  <a:gd name="T12" fmla="*/ 6 w 60"/>
                  <a:gd name="T13" fmla="*/ 12 h 55"/>
                  <a:gd name="T14" fmla="*/ 0 w 60"/>
                  <a:gd name="T15" fmla="*/ 23 h 55"/>
                  <a:gd name="T16" fmla="*/ 0 w 60"/>
                  <a:gd name="T17" fmla="*/ 32 h 55"/>
                  <a:gd name="T18" fmla="*/ 6 w 60"/>
                  <a:gd name="T19" fmla="*/ 42 h 55"/>
                  <a:gd name="T20" fmla="*/ 13 w 60"/>
                  <a:gd name="T21" fmla="*/ 52 h 55"/>
                  <a:gd name="T22" fmla="*/ 23 w 60"/>
                  <a:gd name="T23" fmla="*/ 55 h 55"/>
                  <a:gd name="T24" fmla="*/ 36 w 60"/>
                  <a:gd name="T25" fmla="*/ 55 h 55"/>
                  <a:gd name="T26" fmla="*/ 46 w 60"/>
                  <a:gd name="T27" fmla="*/ 52 h 55"/>
                  <a:gd name="T28" fmla="*/ 57 w 60"/>
                  <a:gd name="T29" fmla="*/ 42 h 55"/>
                  <a:gd name="T30" fmla="*/ 60 w 60"/>
                  <a:gd name="T31" fmla="*/ 32 h 55"/>
                  <a:gd name="T32" fmla="*/ 57 w 60"/>
                  <a:gd name="T33" fmla="*/ 29 h 55"/>
                  <a:gd name="T34" fmla="*/ 57 w 60"/>
                  <a:gd name="T35" fmla="*/ 17 h 55"/>
                  <a:gd name="T36" fmla="*/ 51 w 60"/>
                  <a:gd name="T37" fmla="*/ 9 h 55"/>
                  <a:gd name="T38" fmla="*/ 40 w 60"/>
                  <a:gd name="T39" fmla="*/ 2 h 55"/>
                  <a:gd name="T40" fmla="*/ 30 w 60"/>
                  <a:gd name="T41" fmla="*/ 0 h 55"/>
                  <a:gd name="T42" fmla="*/ 21 w 60"/>
                  <a:gd name="T43" fmla="*/ 2 h 55"/>
                  <a:gd name="T44" fmla="*/ 11 w 60"/>
                  <a:gd name="T45" fmla="*/ 9 h 55"/>
                  <a:gd name="T46" fmla="*/ 6 w 60"/>
                  <a:gd name="T47" fmla="*/ 17 h 55"/>
                  <a:gd name="T48" fmla="*/ 4 w 60"/>
                  <a:gd name="T49" fmla="*/ 29 h 55"/>
                  <a:gd name="T50" fmla="*/ 6 w 60"/>
                  <a:gd name="T51" fmla="*/ 38 h 55"/>
                  <a:gd name="T52" fmla="*/ 11 w 60"/>
                  <a:gd name="T53" fmla="*/ 46 h 55"/>
                  <a:gd name="T54" fmla="*/ 21 w 60"/>
                  <a:gd name="T55" fmla="*/ 52 h 55"/>
                  <a:gd name="T56" fmla="*/ 30 w 60"/>
                  <a:gd name="T57" fmla="*/ 55 h 55"/>
                  <a:gd name="T58" fmla="*/ 40 w 60"/>
                  <a:gd name="T59" fmla="*/ 52 h 55"/>
                  <a:gd name="T60" fmla="*/ 51 w 60"/>
                  <a:gd name="T61" fmla="*/ 46 h 55"/>
                  <a:gd name="T62" fmla="*/ 57 w 60"/>
                  <a:gd name="T63" fmla="*/ 38 h 55"/>
                  <a:gd name="T64" fmla="*/ 57 w 60"/>
                  <a:gd name="T6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5">
                    <a:moveTo>
                      <a:pt x="60" y="29"/>
                    </a:moveTo>
                    <a:lnTo>
                      <a:pt x="60" y="23"/>
                    </a:lnTo>
                    <a:lnTo>
                      <a:pt x="57" y="17"/>
                    </a:lnTo>
                    <a:lnTo>
                      <a:pt x="57" y="12"/>
                    </a:lnTo>
                    <a:lnTo>
                      <a:pt x="51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11" y="6"/>
                    </a:lnTo>
                    <a:lnTo>
                      <a:pt x="6" y="12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11" y="49"/>
                    </a:lnTo>
                    <a:lnTo>
                      <a:pt x="13" y="52"/>
                    </a:lnTo>
                    <a:lnTo>
                      <a:pt x="21" y="55"/>
                    </a:lnTo>
                    <a:lnTo>
                      <a:pt x="23" y="55"/>
                    </a:lnTo>
                    <a:lnTo>
                      <a:pt x="30" y="55"/>
                    </a:lnTo>
                    <a:lnTo>
                      <a:pt x="36" y="55"/>
                    </a:lnTo>
                    <a:lnTo>
                      <a:pt x="44" y="55"/>
                    </a:lnTo>
                    <a:lnTo>
                      <a:pt x="46" y="52"/>
                    </a:lnTo>
                    <a:lnTo>
                      <a:pt x="51" y="49"/>
                    </a:lnTo>
                    <a:lnTo>
                      <a:pt x="57" y="42"/>
                    </a:lnTo>
                    <a:lnTo>
                      <a:pt x="57" y="38"/>
                    </a:lnTo>
                    <a:lnTo>
                      <a:pt x="60" y="32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7" y="23"/>
                    </a:lnTo>
                    <a:lnTo>
                      <a:pt x="57" y="17"/>
                    </a:lnTo>
                    <a:lnTo>
                      <a:pt x="53" y="12"/>
                    </a:lnTo>
                    <a:lnTo>
                      <a:pt x="51" y="9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6"/>
                    </a:lnTo>
                    <a:lnTo>
                      <a:pt x="11" y="9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29"/>
                    </a:lnTo>
                    <a:lnTo>
                      <a:pt x="4" y="32"/>
                    </a:lnTo>
                    <a:lnTo>
                      <a:pt x="6" y="38"/>
                    </a:lnTo>
                    <a:lnTo>
                      <a:pt x="6" y="42"/>
                    </a:lnTo>
                    <a:lnTo>
                      <a:pt x="11" y="46"/>
                    </a:lnTo>
                    <a:lnTo>
                      <a:pt x="17" y="49"/>
                    </a:lnTo>
                    <a:lnTo>
                      <a:pt x="21" y="52"/>
                    </a:lnTo>
                    <a:lnTo>
                      <a:pt x="27" y="55"/>
                    </a:lnTo>
                    <a:lnTo>
                      <a:pt x="30" y="55"/>
                    </a:lnTo>
                    <a:lnTo>
                      <a:pt x="36" y="55"/>
                    </a:lnTo>
                    <a:lnTo>
                      <a:pt x="40" y="52"/>
                    </a:lnTo>
                    <a:lnTo>
                      <a:pt x="46" y="49"/>
                    </a:lnTo>
                    <a:lnTo>
                      <a:pt x="51" y="46"/>
                    </a:lnTo>
                    <a:lnTo>
                      <a:pt x="53" y="42"/>
                    </a:lnTo>
                    <a:lnTo>
                      <a:pt x="57" y="38"/>
                    </a:lnTo>
                    <a:lnTo>
                      <a:pt x="57" y="32"/>
                    </a:lnTo>
                    <a:lnTo>
                      <a:pt x="57" y="29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5" name="Freeform 2037">
                <a:extLst>
                  <a:ext uri="{FF2B5EF4-FFF2-40B4-BE49-F238E27FC236}">
                    <a16:creationId xmlns:a16="http://schemas.microsoft.com/office/drawing/2014/main" id="{A2C1195B-B1D4-4735-B9F9-EA88BA641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595"/>
                <a:ext cx="17" cy="19"/>
              </a:xfrm>
              <a:custGeom>
                <a:avLst/>
                <a:gdLst>
                  <a:gd name="T0" fmla="*/ 53 w 53"/>
                  <a:gd name="T1" fmla="*/ 23 h 55"/>
                  <a:gd name="T2" fmla="*/ 49 w 53"/>
                  <a:gd name="T3" fmla="*/ 12 h 55"/>
                  <a:gd name="T4" fmla="*/ 43 w 53"/>
                  <a:gd name="T5" fmla="*/ 6 h 55"/>
                  <a:gd name="T6" fmla="*/ 32 w 53"/>
                  <a:gd name="T7" fmla="*/ 0 h 55"/>
                  <a:gd name="T8" fmla="*/ 23 w 53"/>
                  <a:gd name="T9" fmla="*/ 0 h 55"/>
                  <a:gd name="T10" fmla="*/ 13 w 53"/>
                  <a:gd name="T11" fmla="*/ 6 h 55"/>
                  <a:gd name="T12" fmla="*/ 3 w 53"/>
                  <a:gd name="T13" fmla="*/ 12 h 55"/>
                  <a:gd name="T14" fmla="*/ 0 w 53"/>
                  <a:gd name="T15" fmla="*/ 23 h 55"/>
                  <a:gd name="T16" fmla="*/ 0 w 53"/>
                  <a:gd name="T17" fmla="*/ 32 h 55"/>
                  <a:gd name="T18" fmla="*/ 3 w 53"/>
                  <a:gd name="T19" fmla="*/ 42 h 55"/>
                  <a:gd name="T20" fmla="*/ 13 w 53"/>
                  <a:gd name="T21" fmla="*/ 49 h 55"/>
                  <a:gd name="T22" fmla="*/ 23 w 53"/>
                  <a:gd name="T23" fmla="*/ 55 h 55"/>
                  <a:gd name="T24" fmla="*/ 32 w 53"/>
                  <a:gd name="T25" fmla="*/ 55 h 55"/>
                  <a:gd name="T26" fmla="*/ 43 w 53"/>
                  <a:gd name="T27" fmla="*/ 49 h 55"/>
                  <a:gd name="T28" fmla="*/ 49 w 53"/>
                  <a:gd name="T29" fmla="*/ 42 h 55"/>
                  <a:gd name="T30" fmla="*/ 53 w 53"/>
                  <a:gd name="T31" fmla="*/ 32 h 55"/>
                  <a:gd name="T32" fmla="*/ 53 w 53"/>
                  <a:gd name="T33" fmla="*/ 23 h 55"/>
                  <a:gd name="T34" fmla="*/ 47 w 53"/>
                  <a:gd name="T35" fmla="*/ 12 h 55"/>
                  <a:gd name="T36" fmla="*/ 40 w 53"/>
                  <a:gd name="T37" fmla="*/ 6 h 55"/>
                  <a:gd name="T38" fmla="*/ 32 w 53"/>
                  <a:gd name="T39" fmla="*/ 2 h 55"/>
                  <a:gd name="T40" fmla="*/ 23 w 53"/>
                  <a:gd name="T41" fmla="*/ 2 h 55"/>
                  <a:gd name="T42" fmla="*/ 13 w 53"/>
                  <a:gd name="T43" fmla="*/ 6 h 55"/>
                  <a:gd name="T44" fmla="*/ 7 w 53"/>
                  <a:gd name="T45" fmla="*/ 12 h 55"/>
                  <a:gd name="T46" fmla="*/ 3 w 53"/>
                  <a:gd name="T47" fmla="*/ 23 h 55"/>
                  <a:gd name="T48" fmla="*/ 3 w 53"/>
                  <a:gd name="T49" fmla="*/ 32 h 55"/>
                  <a:gd name="T50" fmla="*/ 7 w 53"/>
                  <a:gd name="T51" fmla="*/ 42 h 55"/>
                  <a:gd name="T52" fmla="*/ 13 w 53"/>
                  <a:gd name="T53" fmla="*/ 49 h 55"/>
                  <a:gd name="T54" fmla="*/ 23 w 53"/>
                  <a:gd name="T55" fmla="*/ 52 h 55"/>
                  <a:gd name="T56" fmla="*/ 32 w 53"/>
                  <a:gd name="T57" fmla="*/ 52 h 55"/>
                  <a:gd name="T58" fmla="*/ 40 w 53"/>
                  <a:gd name="T59" fmla="*/ 49 h 55"/>
                  <a:gd name="T60" fmla="*/ 47 w 53"/>
                  <a:gd name="T61" fmla="*/ 42 h 55"/>
                  <a:gd name="T62" fmla="*/ 53 w 53"/>
                  <a:gd name="T63" fmla="*/ 3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55">
                    <a:moveTo>
                      <a:pt x="53" y="29"/>
                    </a:moveTo>
                    <a:lnTo>
                      <a:pt x="53" y="23"/>
                    </a:lnTo>
                    <a:lnTo>
                      <a:pt x="53" y="17"/>
                    </a:lnTo>
                    <a:lnTo>
                      <a:pt x="49" y="12"/>
                    </a:lnTo>
                    <a:lnTo>
                      <a:pt x="47" y="9"/>
                    </a:lnTo>
                    <a:lnTo>
                      <a:pt x="43" y="6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7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8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3" y="49"/>
                    </a:lnTo>
                    <a:lnTo>
                      <a:pt x="17" y="52"/>
                    </a:lnTo>
                    <a:lnTo>
                      <a:pt x="23" y="55"/>
                    </a:lnTo>
                    <a:lnTo>
                      <a:pt x="26" y="55"/>
                    </a:lnTo>
                    <a:lnTo>
                      <a:pt x="32" y="55"/>
                    </a:lnTo>
                    <a:lnTo>
                      <a:pt x="37" y="52"/>
                    </a:lnTo>
                    <a:lnTo>
                      <a:pt x="43" y="49"/>
                    </a:lnTo>
                    <a:lnTo>
                      <a:pt x="47" y="46"/>
                    </a:lnTo>
                    <a:lnTo>
                      <a:pt x="49" y="42"/>
                    </a:lnTo>
                    <a:lnTo>
                      <a:pt x="53" y="38"/>
                    </a:lnTo>
                    <a:lnTo>
                      <a:pt x="53" y="32"/>
                    </a:lnTo>
                    <a:lnTo>
                      <a:pt x="53" y="29"/>
                    </a:lnTo>
                    <a:lnTo>
                      <a:pt x="53" y="23"/>
                    </a:lnTo>
                    <a:lnTo>
                      <a:pt x="49" y="19"/>
                    </a:lnTo>
                    <a:lnTo>
                      <a:pt x="47" y="12"/>
                    </a:lnTo>
                    <a:lnTo>
                      <a:pt x="47" y="9"/>
                    </a:lnTo>
                    <a:lnTo>
                      <a:pt x="40" y="6"/>
                    </a:lnTo>
                    <a:lnTo>
                      <a:pt x="37" y="2"/>
                    </a:lnTo>
                    <a:lnTo>
                      <a:pt x="32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3" y="36"/>
                    </a:lnTo>
                    <a:lnTo>
                      <a:pt x="7" y="42"/>
                    </a:lnTo>
                    <a:lnTo>
                      <a:pt x="9" y="46"/>
                    </a:lnTo>
                    <a:lnTo>
                      <a:pt x="13" y="49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52"/>
                    </a:lnTo>
                    <a:lnTo>
                      <a:pt x="32" y="52"/>
                    </a:lnTo>
                    <a:lnTo>
                      <a:pt x="37" y="52"/>
                    </a:lnTo>
                    <a:lnTo>
                      <a:pt x="40" y="49"/>
                    </a:lnTo>
                    <a:lnTo>
                      <a:pt x="47" y="46"/>
                    </a:lnTo>
                    <a:lnTo>
                      <a:pt x="47" y="42"/>
                    </a:lnTo>
                    <a:lnTo>
                      <a:pt x="49" y="36"/>
                    </a:lnTo>
                    <a:lnTo>
                      <a:pt x="53" y="32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6" name="Freeform 2038">
                <a:extLst>
                  <a:ext uri="{FF2B5EF4-FFF2-40B4-BE49-F238E27FC236}">
                    <a16:creationId xmlns:a16="http://schemas.microsoft.com/office/drawing/2014/main" id="{F9E998C5-D46C-417F-BDB1-83DD4CE07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596"/>
                <a:ext cx="16" cy="17"/>
              </a:xfrm>
              <a:custGeom>
                <a:avLst/>
                <a:gdLst>
                  <a:gd name="T0" fmla="*/ 50 w 50"/>
                  <a:gd name="T1" fmla="*/ 19 h 50"/>
                  <a:gd name="T2" fmla="*/ 44 w 50"/>
                  <a:gd name="T3" fmla="*/ 10 h 50"/>
                  <a:gd name="T4" fmla="*/ 37 w 50"/>
                  <a:gd name="T5" fmla="*/ 4 h 50"/>
                  <a:gd name="T6" fmla="*/ 29 w 50"/>
                  <a:gd name="T7" fmla="*/ 0 h 50"/>
                  <a:gd name="T8" fmla="*/ 20 w 50"/>
                  <a:gd name="T9" fmla="*/ 0 h 50"/>
                  <a:gd name="T10" fmla="*/ 10 w 50"/>
                  <a:gd name="T11" fmla="*/ 4 h 50"/>
                  <a:gd name="T12" fmla="*/ 4 w 50"/>
                  <a:gd name="T13" fmla="*/ 10 h 50"/>
                  <a:gd name="T14" fmla="*/ 0 w 50"/>
                  <a:gd name="T15" fmla="*/ 19 h 50"/>
                  <a:gd name="T16" fmla="*/ 0 w 50"/>
                  <a:gd name="T17" fmla="*/ 29 h 50"/>
                  <a:gd name="T18" fmla="*/ 4 w 50"/>
                  <a:gd name="T19" fmla="*/ 39 h 50"/>
                  <a:gd name="T20" fmla="*/ 10 w 50"/>
                  <a:gd name="T21" fmla="*/ 46 h 50"/>
                  <a:gd name="T22" fmla="*/ 20 w 50"/>
                  <a:gd name="T23" fmla="*/ 50 h 50"/>
                  <a:gd name="T24" fmla="*/ 29 w 50"/>
                  <a:gd name="T25" fmla="*/ 50 h 50"/>
                  <a:gd name="T26" fmla="*/ 37 w 50"/>
                  <a:gd name="T27" fmla="*/ 46 h 50"/>
                  <a:gd name="T28" fmla="*/ 44 w 50"/>
                  <a:gd name="T29" fmla="*/ 39 h 50"/>
                  <a:gd name="T30" fmla="*/ 50 w 50"/>
                  <a:gd name="T31" fmla="*/ 29 h 50"/>
                  <a:gd name="T32" fmla="*/ 46 w 50"/>
                  <a:gd name="T33" fmla="*/ 27 h 50"/>
                  <a:gd name="T34" fmla="*/ 46 w 50"/>
                  <a:gd name="T35" fmla="*/ 17 h 50"/>
                  <a:gd name="T36" fmla="*/ 39 w 50"/>
                  <a:gd name="T37" fmla="*/ 10 h 50"/>
                  <a:gd name="T38" fmla="*/ 33 w 50"/>
                  <a:gd name="T39" fmla="*/ 4 h 50"/>
                  <a:gd name="T40" fmla="*/ 24 w 50"/>
                  <a:gd name="T41" fmla="*/ 4 h 50"/>
                  <a:gd name="T42" fmla="*/ 14 w 50"/>
                  <a:gd name="T43" fmla="*/ 4 h 50"/>
                  <a:gd name="T44" fmla="*/ 6 w 50"/>
                  <a:gd name="T45" fmla="*/ 10 h 50"/>
                  <a:gd name="T46" fmla="*/ 4 w 50"/>
                  <a:gd name="T47" fmla="*/ 17 h 50"/>
                  <a:gd name="T48" fmla="*/ 0 w 50"/>
                  <a:gd name="T49" fmla="*/ 27 h 50"/>
                  <a:gd name="T50" fmla="*/ 4 w 50"/>
                  <a:gd name="T51" fmla="*/ 33 h 50"/>
                  <a:gd name="T52" fmla="*/ 6 w 50"/>
                  <a:gd name="T53" fmla="*/ 39 h 50"/>
                  <a:gd name="T54" fmla="*/ 14 w 50"/>
                  <a:gd name="T55" fmla="*/ 46 h 50"/>
                  <a:gd name="T56" fmla="*/ 24 w 50"/>
                  <a:gd name="T57" fmla="*/ 50 h 50"/>
                  <a:gd name="T58" fmla="*/ 33 w 50"/>
                  <a:gd name="T59" fmla="*/ 46 h 50"/>
                  <a:gd name="T60" fmla="*/ 39 w 50"/>
                  <a:gd name="T61" fmla="*/ 39 h 50"/>
                  <a:gd name="T62" fmla="*/ 46 w 50"/>
                  <a:gd name="T63" fmla="*/ 33 h 50"/>
                  <a:gd name="T64" fmla="*/ 46 w 50"/>
                  <a:gd name="T65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7"/>
                    </a:moveTo>
                    <a:lnTo>
                      <a:pt x="50" y="19"/>
                    </a:lnTo>
                    <a:lnTo>
                      <a:pt x="46" y="17"/>
                    </a:lnTo>
                    <a:lnTo>
                      <a:pt x="44" y="10"/>
                    </a:lnTo>
                    <a:lnTo>
                      <a:pt x="44" y="6"/>
                    </a:lnTo>
                    <a:lnTo>
                      <a:pt x="37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4" y="39"/>
                    </a:lnTo>
                    <a:lnTo>
                      <a:pt x="6" y="44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4" y="50"/>
                    </a:lnTo>
                    <a:lnTo>
                      <a:pt x="29" y="50"/>
                    </a:lnTo>
                    <a:lnTo>
                      <a:pt x="33" y="50"/>
                    </a:lnTo>
                    <a:lnTo>
                      <a:pt x="37" y="46"/>
                    </a:lnTo>
                    <a:lnTo>
                      <a:pt x="44" y="44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46" y="27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4" y="13"/>
                    </a:lnTo>
                    <a:lnTo>
                      <a:pt x="39" y="10"/>
                    </a:lnTo>
                    <a:lnTo>
                      <a:pt x="37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6" y="39"/>
                    </a:lnTo>
                    <a:lnTo>
                      <a:pt x="10" y="44"/>
                    </a:lnTo>
                    <a:lnTo>
                      <a:pt x="14" y="46"/>
                    </a:lnTo>
                    <a:lnTo>
                      <a:pt x="20" y="46"/>
                    </a:lnTo>
                    <a:lnTo>
                      <a:pt x="24" y="50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7" y="44"/>
                    </a:lnTo>
                    <a:lnTo>
                      <a:pt x="39" y="39"/>
                    </a:lnTo>
                    <a:lnTo>
                      <a:pt x="44" y="36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7" name="Freeform 2039">
                <a:extLst>
                  <a:ext uri="{FF2B5EF4-FFF2-40B4-BE49-F238E27FC236}">
                    <a16:creationId xmlns:a16="http://schemas.microsoft.com/office/drawing/2014/main" id="{1F8D79EC-DA70-46C9-BE82-B2133E06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598"/>
                <a:ext cx="15" cy="15"/>
              </a:xfrm>
              <a:custGeom>
                <a:avLst/>
                <a:gdLst>
                  <a:gd name="T0" fmla="*/ 46 w 46"/>
                  <a:gd name="T1" fmla="*/ 16 h 46"/>
                  <a:gd name="T2" fmla="*/ 44 w 46"/>
                  <a:gd name="T3" fmla="*/ 10 h 46"/>
                  <a:gd name="T4" fmla="*/ 37 w 46"/>
                  <a:gd name="T5" fmla="*/ 4 h 46"/>
                  <a:gd name="T6" fmla="*/ 29 w 46"/>
                  <a:gd name="T7" fmla="*/ 0 h 46"/>
                  <a:gd name="T8" fmla="*/ 20 w 46"/>
                  <a:gd name="T9" fmla="*/ 0 h 46"/>
                  <a:gd name="T10" fmla="*/ 10 w 46"/>
                  <a:gd name="T11" fmla="*/ 4 h 46"/>
                  <a:gd name="T12" fmla="*/ 4 w 46"/>
                  <a:gd name="T13" fmla="*/ 10 h 46"/>
                  <a:gd name="T14" fmla="*/ 0 w 46"/>
                  <a:gd name="T15" fmla="*/ 16 h 46"/>
                  <a:gd name="T16" fmla="*/ 0 w 46"/>
                  <a:gd name="T17" fmla="*/ 25 h 46"/>
                  <a:gd name="T18" fmla="*/ 4 w 46"/>
                  <a:gd name="T19" fmla="*/ 33 h 46"/>
                  <a:gd name="T20" fmla="*/ 10 w 46"/>
                  <a:gd name="T21" fmla="*/ 40 h 46"/>
                  <a:gd name="T22" fmla="*/ 20 w 46"/>
                  <a:gd name="T23" fmla="*/ 42 h 46"/>
                  <a:gd name="T24" fmla="*/ 29 w 46"/>
                  <a:gd name="T25" fmla="*/ 42 h 46"/>
                  <a:gd name="T26" fmla="*/ 37 w 46"/>
                  <a:gd name="T27" fmla="*/ 40 h 46"/>
                  <a:gd name="T28" fmla="*/ 44 w 46"/>
                  <a:gd name="T29" fmla="*/ 33 h 46"/>
                  <a:gd name="T30" fmla="*/ 46 w 46"/>
                  <a:gd name="T31" fmla="*/ 25 h 46"/>
                  <a:gd name="T32" fmla="*/ 44 w 46"/>
                  <a:gd name="T33" fmla="*/ 16 h 46"/>
                  <a:gd name="T34" fmla="*/ 40 w 46"/>
                  <a:gd name="T35" fmla="*/ 10 h 46"/>
                  <a:gd name="T36" fmla="*/ 37 w 46"/>
                  <a:gd name="T37" fmla="*/ 4 h 46"/>
                  <a:gd name="T38" fmla="*/ 27 w 46"/>
                  <a:gd name="T39" fmla="*/ 0 h 46"/>
                  <a:gd name="T40" fmla="*/ 20 w 46"/>
                  <a:gd name="T41" fmla="*/ 0 h 46"/>
                  <a:gd name="T42" fmla="*/ 14 w 46"/>
                  <a:gd name="T43" fmla="*/ 4 h 46"/>
                  <a:gd name="T44" fmla="*/ 7 w 46"/>
                  <a:gd name="T45" fmla="*/ 10 h 46"/>
                  <a:gd name="T46" fmla="*/ 4 w 46"/>
                  <a:gd name="T47" fmla="*/ 16 h 46"/>
                  <a:gd name="T48" fmla="*/ 4 w 46"/>
                  <a:gd name="T49" fmla="*/ 25 h 46"/>
                  <a:gd name="T50" fmla="*/ 7 w 46"/>
                  <a:gd name="T51" fmla="*/ 33 h 46"/>
                  <a:gd name="T52" fmla="*/ 14 w 46"/>
                  <a:gd name="T53" fmla="*/ 40 h 46"/>
                  <a:gd name="T54" fmla="*/ 20 w 46"/>
                  <a:gd name="T55" fmla="*/ 42 h 46"/>
                  <a:gd name="T56" fmla="*/ 27 w 46"/>
                  <a:gd name="T57" fmla="*/ 42 h 46"/>
                  <a:gd name="T58" fmla="*/ 37 w 46"/>
                  <a:gd name="T59" fmla="*/ 40 h 46"/>
                  <a:gd name="T60" fmla="*/ 40 w 46"/>
                  <a:gd name="T61" fmla="*/ 33 h 46"/>
                  <a:gd name="T62" fmla="*/ 44 w 46"/>
                  <a:gd name="T6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6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2"/>
                    </a:lnTo>
                    <a:lnTo>
                      <a:pt x="20" y="42"/>
                    </a:lnTo>
                    <a:lnTo>
                      <a:pt x="24" y="46"/>
                    </a:lnTo>
                    <a:lnTo>
                      <a:pt x="29" y="42"/>
                    </a:lnTo>
                    <a:lnTo>
                      <a:pt x="34" y="42"/>
                    </a:lnTo>
                    <a:lnTo>
                      <a:pt x="37" y="40"/>
                    </a:lnTo>
                    <a:lnTo>
                      <a:pt x="40" y="36"/>
                    </a:lnTo>
                    <a:lnTo>
                      <a:pt x="44" y="33"/>
                    </a:lnTo>
                    <a:lnTo>
                      <a:pt x="46" y="30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0" y="10"/>
                    </a:lnTo>
                    <a:lnTo>
                      <a:pt x="40" y="6"/>
                    </a:lnTo>
                    <a:lnTo>
                      <a:pt x="37" y="4"/>
                    </a:lnTo>
                    <a:lnTo>
                      <a:pt x="34" y="4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0" y="36"/>
                    </a:lnTo>
                    <a:lnTo>
                      <a:pt x="14" y="40"/>
                    </a:lnTo>
                    <a:lnTo>
                      <a:pt x="17" y="40"/>
                    </a:lnTo>
                    <a:lnTo>
                      <a:pt x="20" y="42"/>
                    </a:lnTo>
                    <a:lnTo>
                      <a:pt x="24" y="42"/>
                    </a:lnTo>
                    <a:lnTo>
                      <a:pt x="27" y="42"/>
                    </a:lnTo>
                    <a:lnTo>
                      <a:pt x="34" y="40"/>
                    </a:lnTo>
                    <a:lnTo>
                      <a:pt x="37" y="40"/>
                    </a:lnTo>
                    <a:lnTo>
                      <a:pt x="40" y="36"/>
                    </a:lnTo>
                    <a:lnTo>
                      <a:pt x="40" y="33"/>
                    </a:lnTo>
                    <a:lnTo>
                      <a:pt x="44" y="30"/>
                    </a:lnTo>
                    <a:lnTo>
                      <a:pt x="44" y="25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8" name="Freeform 2040">
                <a:extLst>
                  <a:ext uri="{FF2B5EF4-FFF2-40B4-BE49-F238E27FC236}">
                    <a16:creationId xmlns:a16="http://schemas.microsoft.com/office/drawing/2014/main" id="{205D8EE9-781A-4734-A69A-7D197C279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598"/>
                <a:ext cx="14" cy="14"/>
              </a:xfrm>
              <a:custGeom>
                <a:avLst/>
                <a:gdLst>
                  <a:gd name="T0" fmla="*/ 39 w 42"/>
                  <a:gd name="T1" fmla="*/ 16 h 42"/>
                  <a:gd name="T2" fmla="*/ 35 w 42"/>
                  <a:gd name="T3" fmla="*/ 10 h 42"/>
                  <a:gd name="T4" fmla="*/ 33 w 42"/>
                  <a:gd name="T5" fmla="*/ 2 h 42"/>
                  <a:gd name="T6" fmla="*/ 22 w 42"/>
                  <a:gd name="T7" fmla="*/ 0 h 42"/>
                  <a:gd name="T8" fmla="*/ 16 w 42"/>
                  <a:gd name="T9" fmla="*/ 0 h 42"/>
                  <a:gd name="T10" fmla="*/ 10 w 42"/>
                  <a:gd name="T11" fmla="*/ 2 h 42"/>
                  <a:gd name="T12" fmla="*/ 2 w 42"/>
                  <a:gd name="T13" fmla="*/ 10 h 42"/>
                  <a:gd name="T14" fmla="*/ 0 w 42"/>
                  <a:gd name="T15" fmla="*/ 16 h 42"/>
                  <a:gd name="T16" fmla="*/ 0 w 42"/>
                  <a:gd name="T17" fmla="*/ 25 h 42"/>
                  <a:gd name="T18" fmla="*/ 2 w 42"/>
                  <a:gd name="T19" fmla="*/ 33 h 42"/>
                  <a:gd name="T20" fmla="*/ 10 w 42"/>
                  <a:gd name="T21" fmla="*/ 39 h 42"/>
                  <a:gd name="T22" fmla="*/ 16 w 42"/>
                  <a:gd name="T23" fmla="*/ 42 h 42"/>
                  <a:gd name="T24" fmla="*/ 22 w 42"/>
                  <a:gd name="T25" fmla="*/ 42 h 42"/>
                  <a:gd name="T26" fmla="*/ 33 w 42"/>
                  <a:gd name="T27" fmla="*/ 39 h 42"/>
                  <a:gd name="T28" fmla="*/ 35 w 42"/>
                  <a:gd name="T29" fmla="*/ 33 h 42"/>
                  <a:gd name="T30" fmla="*/ 39 w 42"/>
                  <a:gd name="T31" fmla="*/ 25 h 42"/>
                  <a:gd name="T32" fmla="*/ 39 w 42"/>
                  <a:gd name="T33" fmla="*/ 22 h 42"/>
                  <a:gd name="T34" fmla="*/ 35 w 42"/>
                  <a:gd name="T35" fmla="*/ 12 h 42"/>
                  <a:gd name="T36" fmla="*/ 33 w 42"/>
                  <a:gd name="T37" fmla="*/ 5 h 42"/>
                  <a:gd name="T38" fmla="*/ 25 w 42"/>
                  <a:gd name="T39" fmla="*/ 2 h 42"/>
                  <a:gd name="T40" fmla="*/ 19 w 42"/>
                  <a:gd name="T41" fmla="*/ 2 h 42"/>
                  <a:gd name="T42" fmla="*/ 12 w 42"/>
                  <a:gd name="T43" fmla="*/ 2 h 42"/>
                  <a:gd name="T44" fmla="*/ 5 w 42"/>
                  <a:gd name="T45" fmla="*/ 5 h 42"/>
                  <a:gd name="T46" fmla="*/ 2 w 42"/>
                  <a:gd name="T47" fmla="*/ 12 h 42"/>
                  <a:gd name="T48" fmla="*/ 0 w 42"/>
                  <a:gd name="T49" fmla="*/ 22 h 42"/>
                  <a:gd name="T50" fmla="*/ 2 w 42"/>
                  <a:gd name="T51" fmla="*/ 29 h 42"/>
                  <a:gd name="T52" fmla="*/ 5 w 42"/>
                  <a:gd name="T53" fmla="*/ 35 h 42"/>
                  <a:gd name="T54" fmla="*/ 12 w 42"/>
                  <a:gd name="T55" fmla="*/ 39 h 42"/>
                  <a:gd name="T56" fmla="*/ 19 w 42"/>
                  <a:gd name="T57" fmla="*/ 39 h 42"/>
                  <a:gd name="T58" fmla="*/ 25 w 42"/>
                  <a:gd name="T59" fmla="*/ 39 h 42"/>
                  <a:gd name="T60" fmla="*/ 33 w 42"/>
                  <a:gd name="T61" fmla="*/ 35 h 42"/>
                  <a:gd name="T62" fmla="*/ 35 w 42"/>
                  <a:gd name="T63" fmla="*/ 29 h 42"/>
                  <a:gd name="T64" fmla="*/ 39 w 42"/>
                  <a:gd name="T65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2"/>
                    </a:moveTo>
                    <a:lnTo>
                      <a:pt x="39" y="16"/>
                    </a:lnTo>
                    <a:lnTo>
                      <a:pt x="39" y="12"/>
                    </a:lnTo>
                    <a:lnTo>
                      <a:pt x="35" y="10"/>
                    </a:lnTo>
                    <a:lnTo>
                      <a:pt x="35" y="5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5" y="35"/>
                    </a:lnTo>
                    <a:lnTo>
                      <a:pt x="10" y="39"/>
                    </a:lnTo>
                    <a:lnTo>
                      <a:pt x="12" y="39"/>
                    </a:lnTo>
                    <a:lnTo>
                      <a:pt x="16" y="42"/>
                    </a:lnTo>
                    <a:lnTo>
                      <a:pt x="19" y="42"/>
                    </a:lnTo>
                    <a:lnTo>
                      <a:pt x="22" y="42"/>
                    </a:lnTo>
                    <a:lnTo>
                      <a:pt x="29" y="39"/>
                    </a:lnTo>
                    <a:lnTo>
                      <a:pt x="33" y="39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9" y="29"/>
                    </a:lnTo>
                    <a:lnTo>
                      <a:pt x="39" y="25"/>
                    </a:lnTo>
                    <a:lnTo>
                      <a:pt x="42" y="22"/>
                    </a:lnTo>
                    <a:lnTo>
                      <a:pt x="39" y="22"/>
                    </a:lnTo>
                    <a:lnTo>
                      <a:pt x="39" y="16"/>
                    </a:lnTo>
                    <a:lnTo>
                      <a:pt x="35" y="12"/>
                    </a:lnTo>
                    <a:lnTo>
                      <a:pt x="35" y="10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5" y="35"/>
                    </a:lnTo>
                    <a:lnTo>
                      <a:pt x="10" y="35"/>
                    </a:lnTo>
                    <a:lnTo>
                      <a:pt x="12" y="39"/>
                    </a:lnTo>
                    <a:lnTo>
                      <a:pt x="16" y="39"/>
                    </a:lnTo>
                    <a:lnTo>
                      <a:pt x="19" y="39"/>
                    </a:lnTo>
                    <a:lnTo>
                      <a:pt x="22" y="39"/>
                    </a:lnTo>
                    <a:lnTo>
                      <a:pt x="25" y="39"/>
                    </a:lnTo>
                    <a:lnTo>
                      <a:pt x="29" y="35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5" y="29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69" name="Freeform 2041">
                <a:extLst>
                  <a:ext uri="{FF2B5EF4-FFF2-40B4-BE49-F238E27FC236}">
                    <a16:creationId xmlns:a16="http://schemas.microsoft.com/office/drawing/2014/main" id="{D65E1497-7292-4491-906B-DDDA42B98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598"/>
                <a:ext cx="13" cy="13"/>
              </a:xfrm>
              <a:custGeom>
                <a:avLst/>
                <a:gdLst>
                  <a:gd name="T0" fmla="*/ 40 w 40"/>
                  <a:gd name="T1" fmla="*/ 20 h 37"/>
                  <a:gd name="T2" fmla="*/ 40 w 40"/>
                  <a:gd name="T3" fmla="*/ 14 h 37"/>
                  <a:gd name="T4" fmla="*/ 35 w 40"/>
                  <a:gd name="T5" fmla="*/ 10 h 37"/>
                  <a:gd name="T6" fmla="*/ 35 w 40"/>
                  <a:gd name="T7" fmla="*/ 8 h 37"/>
                  <a:gd name="T8" fmla="*/ 33 w 40"/>
                  <a:gd name="T9" fmla="*/ 3 h 37"/>
                  <a:gd name="T10" fmla="*/ 29 w 40"/>
                  <a:gd name="T11" fmla="*/ 3 h 37"/>
                  <a:gd name="T12" fmla="*/ 25 w 40"/>
                  <a:gd name="T13" fmla="*/ 0 h 37"/>
                  <a:gd name="T14" fmla="*/ 23 w 40"/>
                  <a:gd name="T15" fmla="*/ 0 h 37"/>
                  <a:gd name="T16" fmla="*/ 19 w 40"/>
                  <a:gd name="T17" fmla="*/ 0 h 37"/>
                  <a:gd name="T18" fmla="*/ 16 w 40"/>
                  <a:gd name="T19" fmla="*/ 0 h 37"/>
                  <a:gd name="T20" fmla="*/ 12 w 40"/>
                  <a:gd name="T21" fmla="*/ 0 h 37"/>
                  <a:gd name="T22" fmla="*/ 10 w 40"/>
                  <a:gd name="T23" fmla="*/ 3 h 37"/>
                  <a:gd name="T24" fmla="*/ 6 w 40"/>
                  <a:gd name="T25" fmla="*/ 3 h 37"/>
                  <a:gd name="T26" fmla="*/ 2 w 40"/>
                  <a:gd name="T27" fmla="*/ 8 h 37"/>
                  <a:gd name="T28" fmla="*/ 2 w 40"/>
                  <a:gd name="T29" fmla="*/ 10 h 37"/>
                  <a:gd name="T30" fmla="*/ 2 w 40"/>
                  <a:gd name="T31" fmla="*/ 14 h 37"/>
                  <a:gd name="T32" fmla="*/ 0 w 40"/>
                  <a:gd name="T33" fmla="*/ 20 h 37"/>
                  <a:gd name="T34" fmla="*/ 2 w 40"/>
                  <a:gd name="T35" fmla="*/ 23 h 37"/>
                  <a:gd name="T36" fmla="*/ 2 w 40"/>
                  <a:gd name="T37" fmla="*/ 27 h 37"/>
                  <a:gd name="T38" fmla="*/ 2 w 40"/>
                  <a:gd name="T39" fmla="*/ 29 h 37"/>
                  <a:gd name="T40" fmla="*/ 6 w 40"/>
                  <a:gd name="T41" fmla="*/ 33 h 37"/>
                  <a:gd name="T42" fmla="*/ 10 w 40"/>
                  <a:gd name="T43" fmla="*/ 33 h 37"/>
                  <a:gd name="T44" fmla="*/ 12 w 40"/>
                  <a:gd name="T45" fmla="*/ 37 h 37"/>
                  <a:gd name="T46" fmla="*/ 16 w 40"/>
                  <a:gd name="T47" fmla="*/ 37 h 37"/>
                  <a:gd name="T48" fmla="*/ 19 w 40"/>
                  <a:gd name="T49" fmla="*/ 37 h 37"/>
                  <a:gd name="T50" fmla="*/ 23 w 40"/>
                  <a:gd name="T51" fmla="*/ 37 h 37"/>
                  <a:gd name="T52" fmla="*/ 25 w 40"/>
                  <a:gd name="T53" fmla="*/ 37 h 37"/>
                  <a:gd name="T54" fmla="*/ 29 w 40"/>
                  <a:gd name="T55" fmla="*/ 33 h 37"/>
                  <a:gd name="T56" fmla="*/ 33 w 40"/>
                  <a:gd name="T57" fmla="*/ 33 h 37"/>
                  <a:gd name="T58" fmla="*/ 35 w 40"/>
                  <a:gd name="T59" fmla="*/ 29 h 37"/>
                  <a:gd name="T60" fmla="*/ 35 w 40"/>
                  <a:gd name="T61" fmla="*/ 27 h 37"/>
                  <a:gd name="T62" fmla="*/ 40 w 40"/>
                  <a:gd name="T63" fmla="*/ 23 h 37"/>
                  <a:gd name="T64" fmla="*/ 40 w 40"/>
                  <a:gd name="T65" fmla="*/ 20 h 37"/>
                  <a:gd name="T66" fmla="*/ 35 w 40"/>
                  <a:gd name="T67" fmla="*/ 20 h 37"/>
                  <a:gd name="T68" fmla="*/ 35 w 40"/>
                  <a:gd name="T69" fmla="*/ 14 h 37"/>
                  <a:gd name="T70" fmla="*/ 33 w 40"/>
                  <a:gd name="T71" fmla="*/ 10 h 37"/>
                  <a:gd name="T72" fmla="*/ 33 w 40"/>
                  <a:gd name="T73" fmla="*/ 8 h 37"/>
                  <a:gd name="T74" fmla="*/ 29 w 40"/>
                  <a:gd name="T75" fmla="*/ 3 h 37"/>
                  <a:gd name="T76" fmla="*/ 25 w 40"/>
                  <a:gd name="T77" fmla="*/ 3 h 37"/>
                  <a:gd name="T78" fmla="*/ 23 w 40"/>
                  <a:gd name="T79" fmla="*/ 3 h 37"/>
                  <a:gd name="T80" fmla="*/ 19 w 40"/>
                  <a:gd name="T81" fmla="*/ 0 h 37"/>
                  <a:gd name="T82" fmla="*/ 16 w 40"/>
                  <a:gd name="T83" fmla="*/ 3 h 37"/>
                  <a:gd name="T84" fmla="*/ 12 w 40"/>
                  <a:gd name="T85" fmla="*/ 3 h 37"/>
                  <a:gd name="T86" fmla="*/ 10 w 40"/>
                  <a:gd name="T87" fmla="*/ 3 h 37"/>
                  <a:gd name="T88" fmla="*/ 10 w 40"/>
                  <a:gd name="T89" fmla="*/ 8 h 37"/>
                  <a:gd name="T90" fmla="*/ 6 w 40"/>
                  <a:gd name="T91" fmla="*/ 10 h 37"/>
                  <a:gd name="T92" fmla="*/ 2 w 40"/>
                  <a:gd name="T93" fmla="*/ 14 h 37"/>
                  <a:gd name="T94" fmla="*/ 2 w 40"/>
                  <a:gd name="T95" fmla="*/ 20 h 37"/>
                  <a:gd name="T96" fmla="*/ 2 w 40"/>
                  <a:gd name="T97" fmla="*/ 23 h 37"/>
                  <a:gd name="T98" fmla="*/ 6 w 40"/>
                  <a:gd name="T99" fmla="*/ 27 h 37"/>
                  <a:gd name="T100" fmla="*/ 10 w 40"/>
                  <a:gd name="T101" fmla="*/ 29 h 37"/>
                  <a:gd name="T102" fmla="*/ 10 w 40"/>
                  <a:gd name="T103" fmla="*/ 33 h 37"/>
                  <a:gd name="T104" fmla="*/ 12 w 40"/>
                  <a:gd name="T105" fmla="*/ 33 h 37"/>
                  <a:gd name="T106" fmla="*/ 16 w 40"/>
                  <a:gd name="T107" fmla="*/ 33 h 37"/>
                  <a:gd name="T108" fmla="*/ 19 w 40"/>
                  <a:gd name="T109" fmla="*/ 37 h 37"/>
                  <a:gd name="T110" fmla="*/ 23 w 40"/>
                  <a:gd name="T111" fmla="*/ 33 h 37"/>
                  <a:gd name="T112" fmla="*/ 25 w 40"/>
                  <a:gd name="T113" fmla="*/ 33 h 37"/>
                  <a:gd name="T114" fmla="*/ 29 w 40"/>
                  <a:gd name="T115" fmla="*/ 33 h 37"/>
                  <a:gd name="T116" fmla="*/ 33 w 40"/>
                  <a:gd name="T117" fmla="*/ 29 h 37"/>
                  <a:gd name="T118" fmla="*/ 33 w 40"/>
                  <a:gd name="T119" fmla="*/ 27 h 37"/>
                  <a:gd name="T120" fmla="*/ 35 w 40"/>
                  <a:gd name="T121" fmla="*/ 23 h 37"/>
                  <a:gd name="T122" fmla="*/ 35 w 40"/>
                  <a:gd name="T123" fmla="*/ 20 h 37"/>
                  <a:gd name="T124" fmla="*/ 40 w 40"/>
                  <a:gd name="T125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" h="37">
                    <a:moveTo>
                      <a:pt x="40" y="20"/>
                    </a:moveTo>
                    <a:lnTo>
                      <a:pt x="40" y="14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6" y="33"/>
                    </a:lnTo>
                    <a:lnTo>
                      <a:pt x="10" y="33"/>
                    </a:lnTo>
                    <a:lnTo>
                      <a:pt x="12" y="37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3" y="37"/>
                    </a:lnTo>
                    <a:lnTo>
                      <a:pt x="25" y="37"/>
                    </a:lnTo>
                    <a:lnTo>
                      <a:pt x="29" y="33"/>
                    </a:lnTo>
                    <a:lnTo>
                      <a:pt x="33" y="33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35" y="20"/>
                    </a:lnTo>
                    <a:lnTo>
                      <a:pt x="35" y="14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6" y="27"/>
                    </a:lnTo>
                    <a:lnTo>
                      <a:pt x="10" y="29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6" y="33"/>
                    </a:lnTo>
                    <a:lnTo>
                      <a:pt x="19" y="37"/>
                    </a:lnTo>
                    <a:lnTo>
                      <a:pt x="23" y="33"/>
                    </a:lnTo>
                    <a:lnTo>
                      <a:pt x="25" y="33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5" y="23"/>
                    </a:lnTo>
                    <a:lnTo>
                      <a:pt x="35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0" name="Freeform 2042">
                <a:extLst>
                  <a:ext uri="{FF2B5EF4-FFF2-40B4-BE49-F238E27FC236}">
                    <a16:creationId xmlns:a16="http://schemas.microsoft.com/office/drawing/2014/main" id="{D1757395-5912-480C-9C22-47D010BAF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598"/>
                <a:ext cx="11" cy="13"/>
              </a:xfrm>
              <a:custGeom>
                <a:avLst/>
                <a:gdLst>
                  <a:gd name="T0" fmla="*/ 33 w 33"/>
                  <a:gd name="T1" fmla="*/ 20 h 37"/>
                  <a:gd name="T2" fmla="*/ 33 w 33"/>
                  <a:gd name="T3" fmla="*/ 14 h 37"/>
                  <a:gd name="T4" fmla="*/ 30 w 33"/>
                  <a:gd name="T5" fmla="*/ 10 h 37"/>
                  <a:gd name="T6" fmla="*/ 30 w 33"/>
                  <a:gd name="T7" fmla="*/ 8 h 37"/>
                  <a:gd name="T8" fmla="*/ 27 w 33"/>
                  <a:gd name="T9" fmla="*/ 3 h 37"/>
                  <a:gd name="T10" fmla="*/ 22 w 33"/>
                  <a:gd name="T11" fmla="*/ 3 h 37"/>
                  <a:gd name="T12" fmla="*/ 20 w 33"/>
                  <a:gd name="T13" fmla="*/ 3 h 37"/>
                  <a:gd name="T14" fmla="*/ 17 w 33"/>
                  <a:gd name="T15" fmla="*/ 0 h 37"/>
                  <a:gd name="T16" fmla="*/ 14 w 33"/>
                  <a:gd name="T17" fmla="*/ 3 h 37"/>
                  <a:gd name="T18" fmla="*/ 10 w 33"/>
                  <a:gd name="T19" fmla="*/ 3 h 37"/>
                  <a:gd name="T20" fmla="*/ 7 w 33"/>
                  <a:gd name="T21" fmla="*/ 3 h 37"/>
                  <a:gd name="T22" fmla="*/ 7 w 33"/>
                  <a:gd name="T23" fmla="*/ 8 h 37"/>
                  <a:gd name="T24" fmla="*/ 3 w 33"/>
                  <a:gd name="T25" fmla="*/ 10 h 37"/>
                  <a:gd name="T26" fmla="*/ 0 w 33"/>
                  <a:gd name="T27" fmla="*/ 14 h 37"/>
                  <a:gd name="T28" fmla="*/ 0 w 33"/>
                  <a:gd name="T29" fmla="*/ 20 h 37"/>
                  <a:gd name="T30" fmla="*/ 0 w 33"/>
                  <a:gd name="T31" fmla="*/ 23 h 37"/>
                  <a:gd name="T32" fmla="*/ 3 w 33"/>
                  <a:gd name="T33" fmla="*/ 27 h 37"/>
                  <a:gd name="T34" fmla="*/ 7 w 33"/>
                  <a:gd name="T35" fmla="*/ 29 h 37"/>
                  <a:gd name="T36" fmla="*/ 7 w 33"/>
                  <a:gd name="T37" fmla="*/ 33 h 37"/>
                  <a:gd name="T38" fmla="*/ 10 w 33"/>
                  <a:gd name="T39" fmla="*/ 33 h 37"/>
                  <a:gd name="T40" fmla="*/ 14 w 33"/>
                  <a:gd name="T41" fmla="*/ 33 h 37"/>
                  <a:gd name="T42" fmla="*/ 17 w 33"/>
                  <a:gd name="T43" fmla="*/ 37 h 37"/>
                  <a:gd name="T44" fmla="*/ 20 w 33"/>
                  <a:gd name="T45" fmla="*/ 33 h 37"/>
                  <a:gd name="T46" fmla="*/ 22 w 33"/>
                  <a:gd name="T47" fmla="*/ 33 h 37"/>
                  <a:gd name="T48" fmla="*/ 27 w 33"/>
                  <a:gd name="T49" fmla="*/ 33 h 37"/>
                  <a:gd name="T50" fmla="*/ 30 w 33"/>
                  <a:gd name="T51" fmla="*/ 29 h 37"/>
                  <a:gd name="T52" fmla="*/ 30 w 33"/>
                  <a:gd name="T53" fmla="*/ 27 h 37"/>
                  <a:gd name="T54" fmla="*/ 33 w 33"/>
                  <a:gd name="T55" fmla="*/ 23 h 37"/>
                  <a:gd name="T56" fmla="*/ 33 w 33"/>
                  <a:gd name="T57" fmla="*/ 20 h 37"/>
                  <a:gd name="T58" fmla="*/ 33 w 33"/>
                  <a:gd name="T59" fmla="*/ 17 h 37"/>
                  <a:gd name="T60" fmla="*/ 30 w 33"/>
                  <a:gd name="T61" fmla="*/ 14 h 37"/>
                  <a:gd name="T62" fmla="*/ 30 w 33"/>
                  <a:gd name="T63" fmla="*/ 10 h 37"/>
                  <a:gd name="T64" fmla="*/ 27 w 33"/>
                  <a:gd name="T65" fmla="*/ 8 h 37"/>
                  <a:gd name="T66" fmla="*/ 22 w 33"/>
                  <a:gd name="T67" fmla="*/ 3 h 37"/>
                  <a:gd name="T68" fmla="*/ 20 w 33"/>
                  <a:gd name="T69" fmla="*/ 3 h 37"/>
                  <a:gd name="T70" fmla="*/ 17 w 33"/>
                  <a:gd name="T71" fmla="*/ 3 h 37"/>
                  <a:gd name="T72" fmla="*/ 14 w 33"/>
                  <a:gd name="T73" fmla="*/ 3 h 37"/>
                  <a:gd name="T74" fmla="*/ 10 w 33"/>
                  <a:gd name="T75" fmla="*/ 3 h 37"/>
                  <a:gd name="T76" fmla="*/ 10 w 33"/>
                  <a:gd name="T77" fmla="*/ 8 h 37"/>
                  <a:gd name="T78" fmla="*/ 7 w 33"/>
                  <a:gd name="T79" fmla="*/ 8 h 37"/>
                  <a:gd name="T80" fmla="*/ 3 w 33"/>
                  <a:gd name="T81" fmla="*/ 10 h 37"/>
                  <a:gd name="T82" fmla="*/ 3 w 33"/>
                  <a:gd name="T83" fmla="*/ 14 h 37"/>
                  <a:gd name="T84" fmla="*/ 3 w 33"/>
                  <a:gd name="T85" fmla="*/ 17 h 37"/>
                  <a:gd name="T86" fmla="*/ 3 w 33"/>
                  <a:gd name="T87" fmla="*/ 20 h 37"/>
                  <a:gd name="T88" fmla="*/ 3 w 33"/>
                  <a:gd name="T89" fmla="*/ 23 h 37"/>
                  <a:gd name="T90" fmla="*/ 3 w 33"/>
                  <a:gd name="T91" fmla="*/ 27 h 37"/>
                  <a:gd name="T92" fmla="*/ 7 w 33"/>
                  <a:gd name="T93" fmla="*/ 29 h 37"/>
                  <a:gd name="T94" fmla="*/ 10 w 33"/>
                  <a:gd name="T95" fmla="*/ 29 h 37"/>
                  <a:gd name="T96" fmla="*/ 10 w 33"/>
                  <a:gd name="T97" fmla="*/ 33 h 37"/>
                  <a:gd name="T98" fmla="*/ 14 w 33"/>
                  <a:gd name="T99" fmla="*/ 33 h 37"/>
                  <a:gd name="T100" fmla="*/ 17 w 33"/>
                  <a:gd name="T101" fmla="*/ 33 h 37"/>
                  <a:gd name="T102" fmla="*/ 20 w 33"/>
                  <a:gd name="T103" fmla="*/ 33 h 37"/>
                  <a:gd name="T104" fmla="*/ 22 w 33"/>
                  <a:gd name="T105" fmla="*/ 33 h 37"/>
                  <a:gd name="T106" fmla="*/ 27 w 33"/>
                  <a:gd name="T107" fmla="*/ 29 h 37"/>
                  <a:gd name="T108" fmla="*/ 30 w 33"/>
                  <a:gd name="T109" fmla="*/ 27 h 37"/>
                  <a:gd name="T110" fmla="*/ 30 w 33"/>
                  <a:gd name="T111" fmla="*/ 23 h 37"/>
                  <a:gd name="T112" fmla="*/ 33 w 33"/>
                  <a:gd name="T113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37">
                    <a:moveTo>
                      <a:pt x="33" y="20"/>
                    </a:moveTo>
                    <a:lnTo>
                      <a:pt x="33" y="14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10" y="33"/>
                    </a:lnTo>
                    <a:lnTo>
                      <a:pt x="14" y="33"/>
                    </a:lnTo>
                    <a:lnTo>
                      <a:pt x="17" y="37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3" y="23"/>
                    </a:lnTo>
                    <a:lnTo>
                      <a:pt x="33" y="20"/>
                    </a:lnTo>
                    <a:lnTo>
                      <a:pt x="33" y="17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0" y="33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7" y="29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1" name="Freeform 2043">
                <a:extLst>
                  <a:ext uri="{FF2B5EF4-FFF2-40B4-BE49-F238E27FC236}">
                    <a16:creationId xmlns:a16="http://schemas.microsoft.com/office/drawing/2014/main" id="{5ECEAED1-EF88-4BE8-BF7B-A59CA2154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599"/>
                <a:ext cx="10" cy="10"/>
              </a:xfrm>
              <a:custGeom>
                <a:avLst/>
                <a:gdLst>
                  <a:gd name="T0" fmla="*/ 29 w 29"/>
                  <a:gd name="T1" fmla="*/ 17 h 29"/>
                  <a:gd name="T2" fmla="*/ 29 w 29"/>
                  <a:gd name="T3" fmla="*/ 14 h 29"/>
                  <a:gd name="T4" fmla="*/ 27 w 29"/>
                  <a:gd name="T5" fmla="*/ 9 h 29"/>
                  <a:gd name="T6" fmla="*/ 27 w 29"/>
                  <a:gd name="T7" fmla="*/ 7 h 29"/>
                  <a:gd name="T8" fmla="*/ 24 w 29"/>
                  <a:gd name="T9" fmla="*/ 3 h 29"/>
                  <a:gd name="T10" fmla="*/ 19 w 29"/>
                  <a:gd name="T11" fmla="*/ 0 h 29"/>
                  <a:gd name="T12" fmla="*/ 17 w 29"/>
                  <a:gd name="T13" fmla="*/ 0 h 29"/>
                  <a:gd name="T14" fmla="*/ 14 w 29"/>
                  <a:gd name="T15" fmla="*/ 0 h 29"/>
                  <a:gd name="T16" fmla="*/ 10 w 29"/>
                  <a:gd name="T17" fmla="*/ 0 h 29"/>
                  <a:gd name="T18" fmla="*/ 6 w 29"/>
                  <a:gd name="T19" fmla="*/ 0 h 29"/>
                  <a:gd name="T20" fmla="*/ 6 w 29"/>
                  <a:gd name="T21" fmla="*/ 3 h 29"/>
                  <a:gd name="T22" fmla="*/ 4 w 29"/>
                  <a:gd name="T23" fmla="*/ 3 h 29"/>
                  <a:gd name="T24" fmla="*/ 0 w 29"/>
                  <a:gd name="T25" fmla="*/ 7 h 29"/>
                  <a:gd name="T26" fmla="*/ 0 w 29"/>
                  <a:gd name="T27" fmla="*/ 9 h 29"/>
                  <a:gd name="T28" fmla="*/ 0 w 29"/>
                  <a:gd name="T29" fmla="*/ 14 h 29"/>
                  <a:gd name="T30" fmla="*/ 0 w 29"/>
                  <a:gd name="T31" fmla="*/ 17 h 29"/>
                  <a:gd name="T32" fmla="*/ 0 w 29"/>
                  <a:gd name="T33" fmla="*/ 19 h 29"/>
                  <a:gd name="T34" fmla="*/ 0 w 29"/>
                  <a:gd name="T35" fmla="*/ 24 h 29"/>
                  <a:gd name="T36" fmla="*/ 4 w 29"/>
                  <a:gd name="T37" fmla="*/ 26 h 29"/>
                  <a:gd name="T38" fmla="*/ 6 w 29"/>
                  <a:gd name="T39" fmla="*/ 26 h 29"/>
                  <a:gd name="T40" fmla="*/ 6 w 29"/>
                  <a:gd name="T41" fmla="*/ 29 h 29"/>
                  <a:gd name="T42" fmla="*/ 10 w 29"/>
                  <a:gd name="T43" fmla="*/ 29 h 29"/>
                  <a:gd name="T44" fmla="*/ 14 w 29"/>
                  <a:gd name="T45" fmla="*/ 29 h 29"/>
                  <a:gd name="T46" fmla="*/ 17 w 29"/>
                  <a:gd name="T47" fmla="*/ 29 h 29"/>
                  <a:gd name="T48" fmla="*/ 19 w 29"/>
                  <a:gd name="T49" fmla="*/ 29 h 29"/>
                  <a:gd name="T50" fmla="*/ 24 w 29"/>
                  <a:gd name="T51" fmla="*/ 26 h 29"/>
                  <a:gd name="T52" fmla="*/ 27 w 29"/>
                  <a:gd name="T53" fmla="*/ 24 h 29"/>
                  <a:gd name="T54" fmla="*/ 27 w 29"/>
                  <a:gd name="T55" fmla="*/ 19 h 29"/>
                  <a:gd name="T56" fmla="*/ 29 w 29"/>
                  <a:gd name="T57" fmla="*/ 17 h 29"/>
                  <a:gd name="T58" fmla="*/ 27 w 29"/>
                  <a:gd name="T59" fmla="*/ 17 h 29"/>
                  <a:gd name="T60" fmla="*/ 27 w 29"/>
                  <a:gd name="T61" fmla="*/ 14 h 29"/>
                  <a:gd name="T62" fmla="*/ 27 w 29"/>
                  <a:gd name="T63" fmla="*/ 9 h 29"/>
                  <a:gd name="T64" fmla="*/ 24 w 29"/>
                  <a:gd name="T65" fmla="*/ 7 h 29"/>
                  <a:gd name="T66" fmla="*/ 19 w 29"/>
                  <a:gd name="T67" fmla="*/ 3 h 29"/>
                  <a:gd name="T68" fmla="*/ 17 w 29"/>
                  <a:gd name="T69" fmla="*/ 3 h 29"/>
                  <a:gd name="T70" fmla="*/ 14 w 29"/>
                  <a:gd name="T71" fmla="*/ 3 h 29"/>
                  <a:gd name="T72" fmla="*/ 10 w 29"/>
                  <a:gd name="T73" fmla="*/ 3 h 29"/>
                  <a:gd name="T74" fmla="*/ 6 w 29"/>
                  <a:gd name="T75" fmla="*/ 3 h 29"/>
                  <a:gd name="T76" fmla="*/ 4 w 29"/>
                  <a:gd name="T77" fmla="*/ 7 h 29"/>
                  <a:gd name="T78" fmla="*/ 4 w 29"/>
                  <a:gd name="T79" fmla="*/ 9 h 29"/>
                  <a:gd name="T80" fmla="*/ 0 w 29"/>
                  <a:gd name="T81" fmla="*/ 14 h 29"/>
                  <a:gd name="T82" fmla="*/ 0 w 29"/>
                  <a:gd name="T83" fmla="*/ 17 h 29"/>
                  <a:gd name="T84" fmla="*/ 4 w 29"/>
                  <a:gd name="T85" fmla="*/ 19 h 29"/>
                  <a:gd name="T86" fmla="*/ 4 w 29"/>
                  <a:gd name="T87" fmla="*/ 24 h 29"/>
                  <a:gd name="T88" fmla="*/ 6 w 29"/>
                  <a:gd name="T89" fmla="*/ 26 h 29"/>
                  <a:gd name="T90" fmla="*/ 10 w 29"/>
                  <a:gd name="T91" fmla="*/ 26 h 29"/>
                  <a:gd name="T92" fmla="*/ 14 w 29"/>
                  <a:gd name="T93" fmla="*/ 26 h 29"/>
                  <a:gd name="T94" fmla="*/ 17 w 29"/>
                  <a:gd name="T95" fmla="*/ 26 h 29"/>
                  <a:gd name="T96" fmla="*/ 19 w 29"/>
                  <a:gd name="T97" fmla="*/ 26 h 29"/>
                  <a:gd name="T98" fmla="*/ 24 w 29"/>
                  <a:gd name="T99" fmla="*/ 24 h 29"/>
                  <a:gd name="T100" fmla="*/ 27 w 29"/>
                  <a:gd name="T101" fmla="*/ 19 h 29"/>
                  <a:gd name="T102" fmla="*/ 27 w 29"/>
                  <a:gd name="T103" fmla="*/ 17 h 29"/>
                  <a:gd name="T104" fmla="*/ 29 w 29"/>
                  <a:gd name="T10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" h="29">
                    <a:moveTo>
                      <a:pt x="29" y="17"/>
                    </a:moveTo>
                    <a:lnTo>
                      <a:pt x="29" y="14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7" y="24"/>
                    </a:lnTo>
                    <a:lnTo>
                      <a:pt x="27" y="19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27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2" name="Freeform 2044">
                <a:extLst>
                  <a:ext uri="{FF2B5EF4-FFF2-40B4-BE49-F238E27FC236}">
                    <a16:creationId xmlns:a16="http://schemas.microsoft.com/office/drawing/2014/main" id="{57D5F7CC-8813-4132-988C-D55022246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601"/>
                <a:ext cx="9" cy="7"/>
              </a:xfrm>
              <a:custGeom>
                <a:avLst/>
                <a:gdLst>
                  <a:gd name="T0" fmla="*/ 27 w 27"/>
                  <a:gd name="T1" fmla="*/ 12 h 21"/>
                  <a:gd name="T2" fmla="*/ 27 w 27"/>
                  <a:gd name="T3" fmla="*/ 9 h 21"/>
                  <a:gd name="T4" fmla="*/ 27 w 27"/>
                  <a:gd name="T5" fmla="*/ 6 h 21"/>
                  <a:gd name="T6" fmla="*/ 24 w 27"/>
                  <a:gd name="T7" fmla="*/ 2 h 21"/>
                  <a:gd name="T8" fmla="*/ 20 w 27"/>
                  <a:gd name="T9" fmla="*/ 0 h 21"/>
                  <a:gd name="T10" fmla="*/ 17 w 27"/>
                  <a:gd name="T11" fmla="*/ 0 h 21"/>
                  <a:gd name="T12" fmla="*/ 14 w 27"/>
                  <a:gd name="T13" fmla="*/ 0 h 21"/>
                  <a:gd name="T14" fmla="*/ 10 w 27"/>
                  <a:gd name="T15" fmla="*/ 0 h 21"/>
                  <a:gd name="T16" fmla="*/ 7 w 27"/>
                  <a:gd name="T17" fmla="*/ 0 h 21"/>
                  <a:gd name="T18" fmla="*/ 4 w 27"/>
                  <a:gd name="T19" fmla="*/ 2 h 21"/>
                  <a:gd name="T20" fmla="*/ 4 w 27"/>
                  <a:gd name="T21" fmla="*/ 6 h 21"/>
                  <a:gd name="T22" fmla="*/ 0 w 27"/>
                  <a:gd name="T23" fmla="*/ 9 h 21"/>
                  <a:gd name="T24" fmla="*/ 0 w 27"/>
                  <a:gd name="T25" fmla="*/ 12 h 21"/>
                  <a:gd name="T26" fmla="*/ 4 w 27"/>
                  <a:gd name="T27" fmla="*/ 15 h 21"/>
                  <a:gd name="T28" fmla="*/ 4 w 27"/>
                  <a:gd name="T29" fmla="*/ 19 h 21"/>
                  <a:gd name="T30" fmla="*/ 7 w 27"/>
                  <a:gd name="T31" fmla="*/ 21 h 21"/>
                  <a:gd name="T32" fmla="*/ 10 w 27"/>
                  <a:gd name="T33" fmla="*/ 21 h 21"/>
                  <a:gd name="T34" fmla="*/ 14 w 27"/>
                  <a:gd name="T35" fmla="*/ 21 h 21"/>
                  <a:gd name="T36" fmla="*/ 17 w 27"/>
                  <a:gd name="T37" fmla="*/ 21 h 21"/>
                  <a:gd name="T38" fmla="*/ 20 w 27"/>
                  <a:gd name="T39" fmla="*/ 21 h 21"/>
                  <a:gd name="T40" fmla="*/ 24 w 27"/>
                  <a:gd name="T41" fmla="*/ 19 h 21"/>
                  <a:gd name="T42" fmla="*/ 27 w 27"/>
                  <a:gd name="T43" fmla="*/ 15 h 21"/>
                  <a:gd name="T44" fmla="*/ 27 w 27"/>
                  <a:gd name="T45" fmla="*/ 12 h 21"/>
                  <a:gd name="T46" fmla="*/ 24 w 27"/>
                  <a:gd name="T47" fmla="*/ 12 h 21"/>
                  <a:gd name="T48" fmla="*/ 24 w 27"/>
                  <a:gd name="T49" fmla="*/ 9 h 21"/>
                  <a:gd name="T50" fmla="*/ 24 w 27"/>
                  <a:gd name="T51" fmla="*/ 6 h 21"/>
                  <a:gd name="T52" fmla="*/ 20 w 27"/>
                  <a:gd name="T53" fmla="*/ 2 h 21"/>
                  <a:gd name="T54" fmla="*/ 17 w 27"/>
                  <a:gd name="T55" fmla="*/ 2 h 21"/>
                  <a:gd name="T56" fmla="*/ 17 w 27"/>
                  <a:gd name="T57" fmla="*/ 0 h 21"/>
                  <a:gd name="T58" fmla="*/ 14 w 27"/>
                  <a:gd name="T59" fmla="*/ 0 h 21"/>
                  <a:gd name="T60" fmla="*/ 10 w 27"/>
                  <a:gd name="T61" fmla="*/ 2 h 21"/>
                  <a:gd name="T62" fmla="*/ 7 w 27"/>
                  <a:gd name="T63" fmla="*/ 2 h 21"/>
                  <a:gd name="T64" fmla="*/ 7 w 27"/>
                  <a:gd name="T65" fmla="*/ 6 h 21"/>
                  <a:gd name="T66" fmla="*/ 4 w 27"/>
                  <a:gd name="T67" fmla="*/ 6 h 21"/>
                  <a:gd name="T68" fmla="*/ 4 w 27"/>
                  <a:gd name="T69" fmla="*/ 9 h 21"/>
                  <a:gd name="T70" fmla="*/ 4 w 27"/>
                  <a:gd name="T71" fmla="*/ 12 h 21"/>
                  <a:gd name="T72" fmla="*/ 4 w 27"/>
                  <a:gd name="T73" fmla="*/ 15 h 21"/>
                  <a:gd name="T74" fmla="*/ 7 w 27"/>
                  <a:gd name="T75" fmla="*/ 15 h 21"/>
                  <a:gd name="T76" fmla="*/ 7 w 27"/>
                  <a:gd name="T77" fmla="*/ 19 h 21"/>
                  <a:gd name="T78" fmla="*/ 10 w 27"/>
                  <a:gd name="T79" fmla="*/ 19 h 21"/>
                  <a:gd name="T80" fmla="*/ 14 w 27"/>
                  <a:gd name="T81" fmla="*/ 21 h 21"/>
                  <a:gd name="T82" fmla="*/ 17 w 27"/>
                  <a:gd name="T83" fmla="*/ 21 h 21"/>
                  <a:gd name="T84" fmla="*/ 17 w 27"/>
                  <a:gd name="T85" fmla="*/ 19 h 21"/>
                  <a:gd name="T86" fmla="*/ 20 w 27"/>
                  <a:gd name="T87" fmla="*/ 19 h 21"/>
                  <a:gd name="T88" fmla="*/ 24 w 27"/>
                  <a:gd name="T89" fmla="*/ 15 h 21"/>
                  <a:gd name="T90" fmla="*/ 24 w 27"/>
                  <a:gd name="T91" fmla="*/ 12 h 21"/>
                  <a:gd name="T92" fmla="*/ 27 w 27"/>
                  <a:gd name="T9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21">
                    <a:moveTo>
                      <a:pt x="27" y="12"/>
                    </a:moveTo>
                    <a:lnTo>
                      <a:pt x="27" y="9"/>
                    </a:lnTo>
                    <a:lnTo>
                      <a:pt x="27" y="6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7" y="21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4" y="19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4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3" name="Freeform 2045">
                <a:extLst>
                  <a:ext uri="{FF2B5EF4-FFF2-40B4-BE49-F238E27FC236}">
                    <a16:creationId xmlns:a16="http://schemas.microsoft.com/office/drawing/2014/main" id="{C53AC06A-0990-4B87-BD33-51AFDECF5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2601"/>
                <a:ext cx="7" cy="7"/>
              </a:xfrm>
              <a:custGeom>
                <a:avLst/>
                <a:gdLst>
                  <a:gd name="T0" fmla="*/ 19 w 19"/>
                  <a:gd name="T1" fmla="*/ 12 h 21"/>
                  <a:gd name="T2" fmla="*/ 19 w 19"/>
                  <a:gd name="T3" fmla="*/ 9 h 21"/>
                  <a:gd name="T4" fmla="*/ 19 w 19"/>
                  <a:gd name="T5" fmla="*/ 6 h 21"/>
                  <a:gd name="T6" fmla="*/ 15 w 19"/>
                  <a:gd name="T7" fmla="*/ 2 h 21"/>
                  <a:gd name="T8" fmla="*/ 13 w 19"/>
                  <a:gd name="T9" fmla="*/ 2 h 21"/>
                  <a:gd name="T10" fmla="*/ 13 w 19"/>
                  <a:gd name="T11" fmla="*/ 0 h 21"/>
                  <a:gd name="T12" fmla="*/ 9 w 19"/>
                  <a:gd name="T13" fmla="*/ 0 h 21"/>
                  <a:gd name="T14" fmla="*/ 6 w 19"/>
                  <a:gd name="T15" fmla="*/ 2 h 21"/>
                  <a:gd name="T16" fmla="*/ 2 w 19"/>
                  <a:gd name="T17" fmla="*/ 2 h 21"/>
                  <a:gd name="T18" fmla="*/ 2 w 19"/>
                  <a:gd name="T19" fmla="*/ 6 h 21"/>
                  <a:gd name="T20" fmla="*/ 0 w 19"/>
                  <a:gd name="T21" fmla="*/ 6 h 21"/>
                  <a:gd name="T22" fmla="*/ 0 w 19"/>
                  <a:gd name="T23" fmla="*/ 9 h 21"/>
                  <a:gd name="T24" fmla="*/ 0 w 19"/>
                  <a:gd name="T25" fmla="*/ 12 h 21"/>
                  <a:gd name="T26" fmla="*/ 0 w 19"/>
                  <a:gd name="T27" fmla="*/ 15 h 21"/>
                  <a:gd name="T28" fmla="*/ 2 w 19"/>
                  <a:gd name="T29" fmla="*/ 15 h 21"/>
                  <a:gd name="T30" fmla="*/ 2 w 19"/>
                  <a:gd name="T31" fmla="*/ 19 h 21"/>
                  <a:gd name="T32" fmla="*/ 6 w 19"/>
                  <a:gd name="T33" fmla="*/ 19 h 21"/>
                  <a:gd name="T34" fmla="*/ 9 w 19"/>
                  <a:gd name="T35" fmla="*/ 21 h 21"/>
                  <a:gd name="T36" fmla="*/ 13 w 19"/>
                  <a:gd name="T37" fmla="*/ 21 h 21"/>
                  <a:gd name="T38" fmla="*/ 13 w 19"/>
                  <a:gd name="T39" fmla="*/ 19 h 21"/>
                  <a:gd name="T40" fmla="*/ 15 w 19"/>
                  <a:gd name="T41" fmla="*/ 19 h 21"/>
                  <a:gd name="T42" fmla="*/ 19 w 19"/>
                  <a:gd name="T43" fmla="*/ 15 h 21"/>
                  <a:gd name="T44" fmla="*/ 19 w 19"/>
                  <a:gd name="T45" fmla="*/ 12 h 21"/>
                  <a:gd name="T46" fmla="*/ 19 w 19"/>
                  <a:gd name="T47" fmla="*/ 9 h 21"/>
                  <a:gd name="T48" fmla="*/ 15 w 19"/>
                  <a:gd name="T49" fmla="*/ 6 h 21"/>
                  <a:gd name="T50" fmla="*/ 15 w 19"/>
                  <a:gd name="T51" fmla="*/ 2 h 21"/>
                  <a:gd name="T52" fmla="*/ 13 w 19"/>
                  <a:gd name="T53" fmla="*/ 2 h 21"/>
                  <a:gd name="T54" fmla="*/ 9 w 19"/>
                  <a:gd name="T55" fmla="*/ 2 h 21"/>
                  <a:gd name="T56" fmla="*/ 6 w 19"/>
                  <a:gd name="T57" fmla="*/ 2 h 21"/>
                  <a:gd name="T58" fmla="*/ 2 w 19"/>
                  <a:gd name="T59" fmla="*/ 6 h 21"/>
                  <a:gd name="T60" fmla="*/ 2 w 19"/>
                  <a:gd name="T61" fmla="*/ 9 h 21"/>
                  <a:gd name="T62" fmla="*/ 2 w 19"/>
                  <a:gd name="T63" fmla="*/ 12 h 21"/>
                  <a:gd name="T64" fmla="*/ 2 w 19"/>
                  <a:gd name="T65" fmla="*/ 15 h 21"/>
                  <a:gd name="T66" fmla="*/ 6 w 19"/>
                  <a:gd name="T67" fmla="*/ 19 h 21"/>
                  <a:gd name="T68" fmla="*/ 9 w 19"/>
                  <a:gd name="T69" fmla="*/ 19 h 21"/>
                  <a:gd name="T70" fmla="*/ 13 w 19"/>
                  <a:gd name="T71" fmla="*/ 19 h 21"/>
                  <a:gd name="T72" fmla="*/ 15 w 19"/>
                  <a:gd name="T73" fmla="*/ 19 h 21"/>
                  <a:gd name="T74" fmla="*/ 15 w 19"/>
                  <a:gd name="T75" fmla="*/ 15 h 21"/>
                  <a:gd name="T76" fmla="*/ 19 w 19"/>
                  <a:gd name="T77" fmla="*/ 15 h 21"/>
                  <a:gd name="T78" fmla="*/ 19 w 19"/>
                  <a:gd name="T7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21">
                    <a:moveTo>
                      <a:pt x="19" y="12"/>
                    </a:moveTo>
                    <a:lnTo>
                      <a:pt x="19" y="9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6" y="19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9" y="15"/>
                    </a:lnTo>
                    <a:lnTo>
                      <a:pt x="19" y="12"/>
                    </a:lnTo>
                    <a:lnTo>
                      <a:pt x="19" y="9"/>
                    </a:lnTo>
                    <a:lnTo>
                      <a:pt x="15" y="6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4" name="Freeform 2046">
                <a:extLst>
                  <a:ext uri="{FF2B5EF4-FFF2-40B4-BE49-F238E27FC236}">
                    <a16:creationId xmlns:a16="http://schemas.microsoft.com/office/drawing/2014/main" id="{F994A305-4946-4C82-9849-FA41A1E1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602"/>
                <a:ext cx="6" cy="5"/>
              </a:xfrm>
              <a:custGeom>
                <a:avLst/>
                <a:gdLst>
                  <a:gd name="T0" fmla="*/ 17 w 17"/>
                  <a:gd name="T1" fmla="*/ 10 h 17"/>
                  <a:gd name="T2" fmla="*/ 17 w 17"/>
                  <a:gd name="T3" fmla="*/ 7 h 17"/>
                  <a:gd name="T4" fmla="*/ 13 w 17"/>
                  <a:gd name="T5" fmla="*/ 4 h 17"/>
                  <a:gd name="T6" fmla="*/ 13 w 17"/>
                  <a:gd name="T7" fmla="*/ 0 h 17"/>
                  <a:gd name="T8" fmla="*/ 10 w 17"/>
                  <a:gd name="T9" fmla="*/ 0 h 17"/>
                  <a:gd name="T10" fmla="*/ 7 w 17"/>
                  <a:gd name="T11" fmla="*/ 0 h 17"/>
                  <a:gd name="T12" fmla="*/ 4 w 17"/>
                  <a:gd name="T13" fmla="*/ 0 h 17"/>
                  <a:gd name="T14" fmla="*/ 0 w 17"/>
                  <a:gd name="T15" fmla="*/ 4 h 17"/>
                  <a:gd name="T16" fmla="*/ 0 w 17"/>
                  <a:gd name="T17" fmla="*/ 7 h 17"/>
                  <a:gd name="T18" fmla="*/ 0 w 17"/>
                  <a:gd name="T19" fmla="*/ 10 h 17"/>
                  <a:gd name="T20" fmla="*/ 0 w 17"/>
                  <a:gd name="T21" fmla="*/ 13 h 17"/>
                  <a:gd name="T22" fmla="*/ 4 w 17"/>
                  <a:gd name="T23" fmla="*/ 17 h 17"/>
                  <a:gd name="T24" fmla="*/ 7 w 17"/>
                  <a:gd name="T25" fmla="*/ 17 h 17"/>
                  <a:gd name="T26" fmla="*/ 10 w 17"/>
                  <a:gd name="T27" fmla="*/ 17 h 17"/>
                  <a:gd name="T28" fmla="*/ 13 w 17"/>
                  <a:gd name="T29" fmla="*/ 17 h 17"/>
                  <a:gd name="T30" fmla="*/ 13 w 17"/>
                  <a:gd name="T31" fmla="*/ 13 h 17"/>
                  <a:gd name="T32" fmla="*/ 17 w 17"/>
                  <a:gd name="T33" fmla="*/ 13 h 17"/>
                  <a:gd name="T34" fmla="*/ 17 w 17"/>
                  <a:gd name="T35" fmla="*/ 10 h 17"/>
                  <a:gd name="T36" fmla="*/ 13 w 17"/>
                  <a:gd name="T37" fmla="*/ 10 h 17"/>
                  <a:gd name="T38" fmla="*/ 13 w 17"/>
                  <a:gd name="T39" fmla="*/ 7 h 17"/>
                  <a:gd name="T40" fmla="*/ 13 w 17"/>
                  <a:gd name="T41" fmla="*/ 4 h 17"/>
                  <a:gd name="T42" fmla="*/ 10 w 17"/>
                  <a:gd name="T43" fmla="*/ 4 h 17"/>
                  <a:gd name="T44" fmla="*/ 7 w 17"/>
                  <a:gd name="T45" fmla="*/ 4 h 17"/>
                  <a:gd name="T46" fmla="*/ 4 w 17"/>
                  <a:gd name="T47" fmla="*/ 4 h 17"/>
                  <a:gd name="T48" fmla="*/ 0 w 17"/>
                  <a:gd name="T49" fmla="*/ 7 h 17"/>
                  <a:gd name="T50" fmla="*/ 0 w 17"/>
                  <a:gd name="T51" fmla="*/ 10 h 17"/>
                  <a:gd name="T52" fmla="*/ 4 w 17"/>
                  <a:gd name="T53" fmla="*/ 13 h 17"/>
                  <a:gd name="T54" fmla="*/ 7 w 17"/>
                  <a:gd name="T55" fmla="*/ 13 h 17"/>
                  <a:gd name="T56" fmla="*/ 10 w 17"/>
                  <a:gd name="T57" fmla="*/ 13 h 17"/>
                  <a:gd name="T58" fmla="*/ 13 w 17"/>
                  <a:gd name="T59" fmla="*/ 13 h 17"/>
                  <a:gd name="T60" fmla="*/ 13 w 17"/>
                  <a:gd name="T61" fmla="*/ 10 h 17"/>
                  <a:gd name="T62" fmla="*/ 17 w 17"/>
                  <a:gd name="T6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lnTo>
                      <a:pt x="17" y="7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5" name="Freeform 2047">
                <a:extLst>
                  <a:ext uri="{FF2B5EF4-FFF2-40B4-BE49-F238E27FC236}">
                    <a16:creationId xmlns:a16="http://schemas.microsoft.com/office/drawing/2014/main" id="{4AEED912-88CC-42BD-BC01-13846832F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602"/>
                <a:ext cx="5" cy="4"/>
              </a:xfrm>
              <a:custGeom>
                <a:avLst/>
                <a:gdLst>
                  <a:gd name="T0" fmla="*/ 13 w 13"/>
                  <a:gd name="T1" fmla="*/ 8 h 10"/>
                  <a:gd name="T2" fmla="*/ 13 w 13"/>
                  <a:gd name="T3" fmla="*/ 4 h 10"/>
                  <a:gd name="T4" fmla="*/ 13 w 13"/>
                  <a:gd name="T5" fmla="*/ 0 h 10"/>
                  <a:gd name="T6" fmla="*/ 10 w 13"/>
                  <a:gd name="T7" fmla="*/ 0 h 10"/>
                  <a:gd name="T8" fmla="*/ 7 w 13"/>
                  <a:gd name="T9" fmla="*/ 0 h 10"/>
                  <a:gd name="T10" fmla="*/ 3 w 13"/>
                  <a:gd name="T11" fmla="*/ 0 h 10"/>
                  <a:gd name="T12" fmla="*/ 0 w 13"/>
                  <a:gd name="T13" fmla="*/ 4 h 10"/>
                  <a:gd name="T14" fmla="*/ 0 w 13"/>
                  <a:gd name="T15" fmla="*/ 8 h 10"/>
                  <a:gd name="T16" fmla="*/ 3 w 13"/>
                  <a:gd name="T17" fmla="*/ 10 h 10"/>
                  <a:gd name="T18" fmla="*/ 7 w 13"/>
                  <a:gd name="T19" fmla="*/ 10 h 10"/>
                  <a:gd name="T20" fmla="*/ 10 w 13"/>
                  <a:gd name="T21" fmla="*/ 10 h 10"/>
                  <a:gd name="T22" fmla="*/ 13 w 13"/>
                  <a:gd name="T23" fmla="*/ 10 h 10"/>
                  <a:gd name="T24" fmla="*/ 13 w 13"/>
                  <a:gd name="T25" fmla="*/ 8 h 10"/>
                  <a:gd name="T26" fmla="*/ 10 w 13"/>
                  <a:gd name="T27" fmla="*/ 8 h 10"/>
                  <a:gd name="T28" fmla="*/ 10 w 13"/>
                  <a:gd name="T29" fmla="*/ 4 h 10"/>
                  <a:gd name="T30" fmla="*/ 10 w 13"/>
                  <a:gd name="T31" fmla="*/ 0 h 10"/>
                  <a:gd name="T32" fmla="*/ 7 w 13"/>
                  <a:gd name="T33" fmla="*/ 0 h 10"/>
                  <a:gd name="T34" fmla="*/ 3 w 13"/>
                  <a:gd name="T35" fmla="*/ 0 h 10"/>
                  <a:gd name="T36" fmla="*/ 3 w 13"/>
                  <a:gd name="T37" fmla="*/ 4 h 10"/>
                  <a:gd name="T38" fmla="*/ 3 w 13"/>
                  <a:gd name="T39" fmla="*/ 8 h 10"/>
                  <a:gd name="T40" fmla="*/ 3 w 13"/>
                  <a:gd name="T41" fmla="*/ 10 h 10"/>
                  <a:gd name="T42" fmla="*/ 7 w 13"/>
                  <a:gd name="T43" fmla="*/ 10 h 10"/>
                  <a:gd name="T44" fmla="*/ 10 w 13"/>
                  <a:gd name="T45" fmla="*/ 10 h 10"/>
                  <a:gd name="T46" fmla="*/ 10 w 13"/>
                  <a:gd name="T47" fmla="*/ 8 h 10"/>
                  <a:gd name="T48" fmla="*/ 13 w 13"/>
                  <a:gd name="T4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0">
                    <a:moveTo>
                      <a:pt x="13" y="8"/>
                    </a:move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6" name="Freeform 2048">
                <a:extLst>
                  <a:ext uri="{FF2B5EF4-FFF2-40B4-BE49-F238E27FC236}">
                    <a16:creationId xmlns:a16="http://schemas.microsoft.com/office/drawing/2014/main" id="{2AC2E35B-098C-4F49-901D-442B9972A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602"/>
                <a:ext cx="3" cy="4"/>
              </a:xfrm>
              <a:custGeom>
                <a:avLst/>
                <a:gdLst>
                  <a:gd name="T0" fmla="*/ 7 w 7"/>
                  <a:gd name="T1" fmla="*/ 8 h 10"/>
                  <a:gd name="T2" fmla="*/ 7 w 7"/>
                  <a:gd name="T3" fmla="*/ 4 h 10"/>
                  <a:gd name="T4" fmla="*/ 7 w 7"/>
                  <a:gd name="T5" fmla="*/ 0 h 10"/>
                  <a:gd name="T6" fmla="*/ 3 w 7"/>
                  <a:gd name="T7" fmla="*/ 0 h 10"/>
                  <a:gd name="T8" fmla="*/ 0 w 7"/>
                  <a:gd name="T9" fmla="*/ 0 h 10"/>
                  <a:gd name="T10" fmla="*/ 0 w 7"/>
                  <a:gd name="T11" fmla="*/ 4 h 10"/>
                  <a:gd name="T12" fmla="*/ 0 w 7"/>
                  <a:gd name="T13" fmla="*/ 8 h 10"/>
                  <a:gd name="T14" fmla="*/ 0 w 7"/>
                  <a:gd name="T15" fmla="*/ 10 h 10"/>
                  <a:gd name="T16" fmla="*/ 3 w 7"/>
                  <a:gd name="T17" fmla="*/ 10 h 10"/>
                  <a:gd name="T18" fmla="*/ 7 w 7"/>
                  <a:gd name="T19" fmla="*/ 10 h 10"/>
                  <a:gd name="T20" fmla="*/ 7 w 7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7" y="8"/>
                    </a:moveTo>
                    <a:lnTo>
                      <a:pt x="7" y="4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7" name="Rectangle 2049">
                <a:extLst>
                  <a:ext uri="{FF2B5EF4-FFF2-40B4-BE49-F238E27FC236}">
                    <a16:creationId xmlns:a16="http://schemas.microsoft.com/office/drawing/2014/main" id="{2F8EB753-A8EB-4DB9-8BF6-2DAAF516C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60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8" name="Freeform 2050">
                <a:extLst>
                  <a:ext uri="{FF2B5EF4-FFF2-40B4-BE49-F238E27FC236}">
                    <a16:creationId xmlns:a16="http://schemas.microsoft.com/office/drawing/2014/main" id="{4B925C45-184F-46FD-AE02-51BAE5406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584"/>
                <a:ext cx="10" cy="12"/>
              </a:xfrm>
              <a:custGeom>
                <a:avLst/>
                <a:gdLst>
                  <a:gd name="T0" fmla="*/ 10 w 29"/>
                  <a:gd name="T1" fmla="*/ 0 h 36"/>
                  <a:gd name="T2" fmla="*/ 3 w 29"/>
                  <a:gd name="T3" fmla="*/ 4 h 36"/>
                  <a:gd name="T4" fmla="*/ 0 w 29"/>
                  <a:gd name="T5" fmla="*/ 13 h 36"/>
                  <a:gd name="T6" fmla="*/ 0 w 29"/>
                  <a:gd name="T7" fmla="*/ 19 h 36"/>
                  <a:gd name="T8" fmla="*/ 0 w 29"/>
                  <a:gd name="T9" fmla="*/ 27 h 36"/>
                  <a:gd name="T10" fmla="*/ 6 w 29"/>
                  <a:gd name="T11" fmla="*/ 33 h 36"/>
                  <a:gd name="T12" fmla="*/ 12 w 29"/>
                  <a:gd name="T13" fmla="*/ 36 h 36"/>
                  <a:gd name="T14" fmla="*/ 20 w 29"/>
                  <a:gd name="T15" fmla="*/ 36 h 36"/>
                  <a:gd name="T16" fmla="*/ 29 w 29"/>
                  <a:gd name="T17" fmla="*/ 36 h 36"/>
                  <a:gd name="T18" fmla="*/ 10 w 29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10" y="0"/>
                    </a:moveTo>
                    <a:lnTo>
                      <a:pt x="3" y="4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2" y="36"/>
                    </a:lnTo>
                    <a:lnTo>
                      <a:pt x="20" y="36"/>
                    </a:lnTo>
                    <a:lnTo>
                      <a:pt x="29" y="3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79" name="Freeform 2051">
                <a:extLst>
                  <a:ext uri="{FF2B5EF4-FFF2-40B4-BE49-F238E27FC236}">
                    <a16:creationId xmlns:a16="http://schemas.microsoft.com/office/drawing/2014/main" id="{0342C132-1B7E-46A9-8AC1-5A32E26B4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2548"/>
                <a:ext cx="71" cy="48"/>
              </a:xfrm>
              <a:custGeom>
                <a:avLst/>
                <a:gdLst>
                  <a:gd name="T0" fmla="*/ 203 w 213"/>
                  <a:gd name="T1" fmla="*/ 19 h 145"/>
                  <a:gd name="T2" fmla="*/ 192 w 213"/>
                  <a:gd name="T3" fmla="*/ 0 h 145"/>
                  <a:gd name="T4" fmla="*/ 0 w 213"/>
                  <a:gd name="T5" fmla="*/ 109 h 145"/>
                  <a:gd name="T6" fmla="*/ 20 w 213"/>
                  <a:gd name="T7" fmla="*/ 145 h 145"/>
                  <a:gd name="T8" fmla="*/ 213 w 213"/>
                  <a:gd name="T9" fmla="*/ 40 h 145"/>
                  <a:gd name="T10" fmla="*/ 203 w 213"/>
                  <a:gd name="T11" fmla="*/ 1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3" h="145">
                    <a:moveTo>
                      <a:pt x="203" y="19"/>
                    </a:moveTo>
                    <a:lnTo>
                      <a:pt x="192" y="0"/>
                    </a:lnTo>
                    <a:lnTo>
                      <a:pt x="0" y="109"/>
                    </a:lnTo>
                    <a:lnTo>
                      <a:pt x="20" y="145"/>
                    </a:lnTo>
                    <a:lnTo>
                      <a:pt x="213" y="40"/>
                    </a:lnTo>
                    <a:lnTo>
                      <a:pt x="20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0" name="Freeform 2052">
                <a:extLst>
                  <a:ext uri="{FF2B5EF4-FFF2-40B4-BE49-F238E27FC236}">
                    <a16:creationId xmlns:a16="http://schemas.microsoft.com/office/drawing/2014/main" id="{1C0EFC1B-92A3-4AB3-B571-6353F981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548"/>
                <a:ext cx="10" cy="13"/>
              </a:xfrm>
              <a:custGeom>
                <a:avLst/>
                <a:gdLst>
                  <a:gd name="T0" fmla="*/ 19 w 29"/>
                  <a:gd name="T1" fmla="*/ 40 h 40"/>
                  <a:gd name="T2" fmla="*/ 26 w 29"/>
                  <a:gd name="T3" fmla="*/ 33 h 40"/>
                  <a:gd name="T4" fmla="*/ 29 w 29"/>
                  <a:gd name="T5" fmla="*/ 23 h 40"/>
                  <a:gd name="T6" fmla="*/ 29 w 29"/>
                  <a:gd name="T7" fmla="*/ 16 h 40"/>
                  <a:gd name="T8" fmla="*/ 26 w 29"/>
                  <a:gd name="T9" fmla="*/ 10 h 40"/>
                  <a:gd name="T10" fmla="*/ 23 w 29"/>
                  <a:gd name="T11" fmla="*/ 2 h 40"/>
                  <a:gd name="T12" fmla="*/ 15 w 29"/>
                  <a:gd name="T13" fmla="*/ 0 h 40"/>
                  <a:gd name="T14" fmla="*/ 6 w 29"/>
                  <a:gd name="T15" fmla="*/ 0 h 40"/>
                  <a:gd name="T16" fmla="*/ 0 w 29"/>
                  <a:gd name="T17" fmla="*/ 0 h 40"/>
                  <a:gd name="T18" fmla="*/ 19 w 29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0">
                    <a:moveTo>
                      <a:pt x="19" y="40"/>
                    </a:moveTo>
                    <a:lnTo>
                      <a:pt x="26" y="33"/>
                    </a:lnTo>
                    <a:lnTo>
                      <a:pt x="29" y="23"/>
                    </a:lnTo>
                    <a:lnTo>
                      <a:pt x="29" y="16"/>
                    </a:lnTo>
                    <a:lnTo>
                      <a:pt x="26" y="10"/>
                    </a:lnTo>
                    <a:lnTo>
                      <a:pt x="23" y="2"/>
                    </a:lnTo>
                    <a:lnTo>
                      <a:pt x="15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19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1" name="Freeform 2053">
                <a:extLst>
                  <a:ext uri="{FF2B5EF4-FFF2-40B4-BE49-F238E27FC236}">
                    <a16:creationId xmlns:a16="http://schemas.microsoft.com/office/drawing/2014/main" id="{CFC438E2-B727-4617-A819-B7EC4FCA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487"/>
                <a:ext cx="120" cy="119"/>
              </a:xfrm>
              <a:custGeom>
                <a:avLst/>
                <a:gdLst>
                  <a:gd name="T0" fmla="*/ 177 w 359"/>
                  <a:gd name="T1" fmla="*/ 0 h 358"/>
                  <a:gd name="T2" fmla="*/ 143 w 359"/>
                  <a:gd name="T3" fmla="*/ 3 h 358"/>
                  <a:gd name="T4" fmla="*/ 109 w 359"/>
                  <a:gd name="T5" fmla="*/ 13 h 358"/>
                  <a:gd name="T6" fmla="*/ 77 w 359"/>
                  <a:gd name="T7" fmla="*/ 30 h 358"/>
                  <a:gd name="T8" fmla="*/ 50 w 359"/>
                  <a:gd name="T9" fmla="*/ 53 h 358"/>
                  <a:gd name="T10" fmla="*/ 31 w 359"/>
                  <a:gd name="T11" fmla="*/ 80 h 358"/>
                  <a:gd name="T12" fmla="*/ 14 w 359"/>
                  <a:gd name="T13" fmla="*/ 109 h 358"/>
                  <a:gd name="T14" fmla="*/ 8 w 359"/>
                  <a:gd name="T15" fmla="*/ 126 h 358"/>
                  <a:gd name="T16" fmla="*/ 4 w 359"/>
                  <a:gd name="T17" fmla="*/ 143 h 358"/>
                  <a:gd name="T18" fmla="*/ 0 w 359"/>
                  <a:gd name="T19" fmla="*/ 163 h 358"/>
                  <a:gd name="T20" fmla="*/ 0 w 359"/>
                  <a:gd name="T21" fmla="*/ 179 h 358"/>
                  <a:gd name="T22" fmla="*/ 4 w 359"/>
                  <a:gd name="T23" fmla="*/ 215 h 358"/>
                  <a:gd name="T24" fmla="*/ 14 w 359"/>
                  <a:gd name="T25" fmla="*/ 249 h 358"/>
                  <a:gd name="T26" fmla="*/ 34 w 359"/>
                  <a:gd name="T27" fmla="*/ 278 h 358"/>
                  <a:gd name="T28" fmla="*/ 54 w 359"/>
                  <a:gd name="T29" fmla="*/ 305 h 358"/>
                  <a:gd name="T30" fmla="*/ 80 w 359"/>
                  <a:gd name="T31" fmla="*/ 328 h 358"/>
                  <a:gd name="T32" fmla="*/ 109 w 359"/>
                  <a:gd name="T33" fmla="*/ 346 h 358"/>
                  <a:gd name="T34" fmla="*/ 143 w 359"/>
                  <a:gd name="T35" fmla="*/ 356 h 358"/>
                  <a:gd name="T36" fmla="*/ 180 w 359"/>
                  <a:gd name="T37" fmla="*/ 358 h 358"/>
                  <a:gd name="T38" fmla="*/ 216 w 359"/>
                  <a:gd name="T39" fmla="*/ 356 h 358"/>
                  <a:gd name="T40" fmla="*/ 250 w 359"/>
                  <a:gd name="T41" fmla="*/ 343 h 358"/>
                  <a:gd name="T42" fmla="*/ 279 w 359"/>
                  <a:gd name="T43" fmla="*/ 326 h 358"/>
                  <a:gd name="T44" fmla="*/ 307 w 359"/>
                  <a:gd name="T45" fmla="*/ 305 h 358"/>
                  <a:gd name="T46" fmla="*/ 330 w 359"/>
                  <a:gd name="T47" fmla="*/ 278 h 358"/>
                  <a:gd name="T48" fmla="*/ 347 w 359"/>
                  <a:gd name="T49" fmla="*/ 246 h 358"/>
                  <a:gd name="T50" fmla="*/ 349 w 359"/>
                  <a:gd name="T51" fmla="*/ 232 h 358"/>
                  <a:gd name="T52" fmla="*/ 356 w 359"/>
                  <a:gd name="T53" fmla="*/ 213 h 358"/>
                  <a:gd name="T54" fmla="*/ 359 w 359"/>
                  <a:gd name="T55" fmla="*/ 196 h 358"/>
                  <a:gd name="T56" fmla="*/ 359 w 359"/>
                  <a:gd name="T57" fmla="*/ 177 h 358"/>
                  <a:gd name="T58" fmla="*/ 356 w 359"/>
                  <a:gd name="T59" fmla="*/ 158 h 358"/>
                  <a:gd name="T60" fmla="*/ 356 w 359"/>
                  <a:gd name="T61" fmla="*/ 143 h 358"/>
                  <a:gd name="T62" fmla="*/ 349 w 359"/>
                  <a:gd name="T63" fmla="*/ 126 h 358"/>
                  <a:gd name="T64" fmla="*/ 343 w 359"/>
                  <a:gd name="T65" fmla="*/ 109 h 358"/>
                  <a:gd name="T66" fmla="*/ 326 w 359"/>
                  <a:gd name="T67" fmla="*/ 76 h 358"/>
                  <a:gd name="T68" fmla="*/ 307 w 359"/>
                  <a:gd name="T69" fmla="*/ 49 h 358"/>
                  <a:gd name="T70" fmla="*/ 279 w 359"/>
                  <a:gd name="T71" fmla="*/ 30 h 358"/>
                  <a:gd name="T72" fmla="*/ 246 w 359"/>
                  <a:gd name="T73" fmla="*/ 13 h 358"/>
                  <a:gd name="T74" fmla="*/ 214 w 359"/>
                  <a:gd name="T75" fmla="*/ 3 h 358"/>
                  <a:gd name="T76" fmla="*/ 177 w 359"/>
                  <a:gd name="T77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9" h="358">
                    <a:moveTo>
                      <a:pt x="177" y="0"/>
                    </a:moveTo>
                    <a:lnTo>
                      <a:pt x="143" y="3"/>
                    </a:lnTo>
                    <a:lnTo>
                      <a:pt x="109" y="13"/>
                    </a:lnTo>
                    <a:lnTo>
                      <a:pt x="77" y="30"/>
                    </a:lnTo>
                    <a:lnTo>
                      <a:pt x="50" y="53"/>
                    </a:lnTo>
                    <a:lnTo>
                      <a:pt x="31" y="80"/>
                    </a:lnTo>
                    <a:lnTo>
                      <a:pt x="14" y="109"/>
                    </a:lnTo>
                    <a:lnTo>
                      <a:pt x="8" y="126"/>
                    </a:lnTo>
                    <a:lnTo>
                      <a:pt x="4" y="143"/>
                    </a:lnTo>
                    <a:lnTo>
                      <a:pt x="0" y="163"/>
                    </a:lnTo>
                    <a:lnTo>
                      <a:pt x="0" y="179"/>
                    </a:lnTo>
                    <a:lnTo>
                      <a:pt x="4" y="215"/>
                    </a:lnTo>
                    <a:lnTo>
                      <a:pt x="14" y="249"/>
                    </a:lnTo>
                    <a:lnTo>
                      <a:pt x="34" y="278"/>
                    </a:lnTo>
                    <a:lnTo>
                      <a:pt x="54" y="305"/>
                    </a:lnTo>
                    <a:lnTo>
                      <a:pt x="80" y="328"/>
                    </a:lnTo>
                    <a:lnTo>
                      <a:pt x="109" y="346"/>
                    </a:lnTo>
                    <a:lnTo>
                      <a:pt x="143" y="356"/>
                    </a:lnTo>
                    <a:lnTo>
                      <a:pt x="180" y="358"/>
                    </a:lnTo>
                    <a:lnTo>
                      <a:pt x="216" y="356"/>
                    </a:lnTo>
                    <a:lnTo>
                      <a:pt x="250" y="343"/>
                    </a:lnTo>
                    <a:lnTo>
                      <a:pt x="279" y="326"/>
                    </a:lnTo>
                    <a:lnTo>
                      <a:pt x="307" y="305"/>
                    </a:lnTo>
                    <a:lnTo>
                      <a:pt x="330" y="278"/>
                    </a:lnTo>
                    <a:lnTo>
                      <a:pt x="347" y="246"/>
                    </a:lnTo>
                    <a:lnTo>
                      <a:pt x="349" y="232"/>
                    </a:lnTo>
                    <a:lnTo>
                      <a:pt x="356" y="213"/>
                    </a:lnTo>
                    <a:lnTo>
                      <a:pt x="359" y="196"/>
                    </a:lnTo>
                    <a:lnTo>
                      <a:pt x="359" y="177"/>
                    </a:lnTo>
                    <a:lnTo>
                      <a:pt x="356" y="158"/>
                    </a:lnTo>
                    <a:lnTo>
                      <a:pt x="356" y="143"/>
                    </a:lnTo>
                    <a:lnTo>
                      <a:pt x="349" y="126"/>
                    </a:lnTo>
                    <a:lnTo>
                      <a:pt x="343" y="109"/>
                    </a:lnTo>
                    <a:lnTo>
                      <a:pt x="326" y="76"/>
                    </a:lnTo>
                    <a:lnTo>
                      <a:pt x="307" y="49"/>
                    </a:lnTo>
                    <a:lnTo>
                      <a:pt x="279" y="30"/>
                    </a:lnTo>
                    <a:lnTo>
                      <a:pt x="246" y="13"/>
                    </a:lnTo>
                    <a:lnTo>
                      <a:pt x="214" y="3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2" name="Freeform 2054">
                <a:extLst>
                  <a:ext uri="{FF2B5EF4-FFF2-40B4-BE49-F238E27FC236}">
                    <a16:creationId xmlns:a16="http://schemas.microsoft.com/office/drawing/2014/main" id="{476E309D-C696-407F-9F71-C8EAD9CB1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512"/>
                <a:ext cx="99" cy="92"/>
              </a:xfrm>
              <a:custGeom>
                <a:avLst/>
                <a:gdLst>
                  <a:gd name="T0" fmla="*/ 296 w 296"/>
                  <a:gd name="T1" fmla="*/ 149 h 276"/>
                  <a:gd name="T2" fmla="*/ 293 w 296"/>
                  <a:gd name="T3" fmla="*/ 120 h 276"/>
                  <a:gd name="T4" fmla="*/ 286 w 296"/>
                  <a:gd name="T5" fmla="*/ 90 h 276"/>
                  <a:gd name="T6" fmla="*/ 269 w 296"/>
                  <a:gd name="T7" fmla="*/ 67 h 276"/>
                  <a:gd name="T8" fmla="*/ 253 w 296"/>
                  <a:gd name="T9" fmla="*/ 42 h 276"/>
                  <a:gd name="T10" fmla="*/ 229 w 296"/>
                  <a:gd name="T11" fmla="*/ 27 h 276"/>
                  <a:gd name="T12" fmla="*/ 206 w 296"/>
                  <a:gd name="T13" fmla="*/ 13 h 276"/>
                  <a:gd name="T14" fmla="*/ 176 w 296"/>
                  <a:gd name="T15" fmla="*/ 3 h 276"/>
                  <a:gd name="T16" fmla="*/ 147 w 296"/>
                  <a:gd name="T17" fmla="*/ 0 h 276"/>
                  <a:gd name="T18" fmla="*/ 117 w 296"/>
                  <a:gd name="T19" fmla="*/ 3 h 276"/>
                  <a:gd name="T20" fmla="*/ 90 w 296"/>
                  <a:gd name="T21" fmla="*/ 13 h 276"/>
                  <a:gd name="T22" fmla="*/ 63 w 296"/>
                  <a:gd name="T23" fmla="*/ 27 h 276"/>
                  <a:gd name="T24" fmla="*/ 44 w 296"/>
                  <a:gd name="T25" fmla="*/ 42 h 276"/>
                  <a:gd name="T26" fmla="*/ 23 w 296"/>
                  <a:gd name="T27" fmla="*/ 67 h 276"/>
                  <a:gd name="T28" fmla="*/ 10 w 296"/>
                  <a:gd name="T29" fmla="*/ 90 h 276"/>
                  <a:gd name="T30" fmla="*/ 4 w 296"/>
                  <a:gd name="T31" fmla="*/ 120 h 276"/>
                  <a:gd name="T32" fmla="*/ 0 w 296"/>
                  <a:gd name="T33" fmla="*/ 149 h 276"/>
                  <a:gd name="T34" fmla="*/ 0 w 296"/>
                  <a:gd name="T35" fmla="*/ 160 h 276"/>
                  <a:gd name="T36" fmla="*/ 0 w 296"/>
                  <a:gd name="T37" fmla="*/ 162 h 276"/>
                  <a:gd name="T38" fmla="*/ 4 w 296"/>
                  <a:gd name="T39" fmla="*/ 166 h 276"/>
                  <a:gd name="T40" fmla="*/ 4 w 296"/>
                  <a:gd name="T41" fmla="*/ 170 h 276"/>
                  <a:gd name="T42" fmla="*/ 4 w 296"/>
                  <a:gd name="T43" fmla="*/ 172 h 276"/>
                  <a:gd name="T44" fmla="*/ 4 w 296"/>
                  <a:gd name="T45" fmla="*/ 149 h 276"/>
                  <a:gd name="T46" fmla="*/ 6 w 296"/>
                  <a:gd name="T47" fmla="*/ 120 h 276"/>
                  <a:gd name="T48" fmla="*/ 14 w 296"/>
                  <a:gd name="T49" fmla="*/ 93 h 276"/>
                  <a:gd name="T50" fmla="*/ 27 w 296"/>
                  <a:gd name="T51" fmla="*/ 67 h 276"/>
                  <a:gd name="T52" fmla="*/ 44 w 296"/>
                  <a:gd name="T53" fmla="*/ 47 h 276"/>
                  <a:gd name="T54" fmla="*/ 67 w 296"/>
                  <a:gd name="T55" fmla="*/ 30 h 276"/>
                  <a:gd name="T56" fmla="*/ 90 w 296"/>
                  <a:gd name="T57" fmla="*/ 17 h 276"/>
                  <a:gd name="T58" fmla="*/ 120 w 296"/>
                  <a:gd name="T59" fmla="*/ 7 h 276"/>
                  <a:gd name="T60" fmla="*/ 147 w 296"/>
                  <a:gd name="T61" fmla="*/ 3 h 276"/>
                  <a:gd name="T62" fmla="*/ 176 w 296"/>
                  <a:gd name="T63" fmla="*/ 7 h 276"/>
                  <a:gd name="T64" fmla="*/ 204 w 296"/>
                  <a:gd name="T65" fmla="*/ 17 h 276"/>
                  <a:gd name="T66" fmla="*/ 229 w 296"/>
                  <a:gd name="T67" fmla="*/ 30 h 276"/>
                  <a:gd name="T68" fmla="*/ 250 w 296"/>
                  <a:gd name="T69" fmla="*/ 47 h 276"/>
                  <a:gd name="T70" fmla="*/ 269 w 296"/>
                  <a:gd name="T71" fmla="*/ 67 h 276"/>
                  <a:gd name="T72" fmla="*/ 284 w 296"/>
                  <a:gd name="T73" fmla="*/ 93 h 276"/>
                  <a:gd name="T74" fmla="*/ 290 w 296"/>
                  <a:gd name="T75" fmla="*/ 120 h 276"/>
                  <a:gd name="T76" fmla="*/ 293 w 296"/>
                  <a:gd name="T77" fmla="*/ 149 h 276"/>
                  <a:gd name="T78" fmla="*/ 296 w 296"/>
                  <a:gd name="T79" fmla="*/ 149 h 276"/>
                  <a:gd name="T80" fmla="*/ 293 w 296"/>
                  <a:gd name="T81" fmla="*/ 179 h 276"/>
                  <a:gd name="T82" fmla="*/ 286 w 296"/>
                  <a:gd name="T83" fmla="*/ 207 h 276"/>
                  <a:gd name="T84" fmla="*/ 269 w 296"/>
                  <a:gd name="T85" fmla="*/ 233 h 276"/>
                  <a:gd name="T86" fmla="*/ 253 w 296"/>
                  <a:gd name="T87" fmla="*/ 252 h 276"/>
                  <a:gd name="T88" fmla="*/ 233 w 296"/>
                  <a:gd name="T89" fmla="*/ 269 h 276"/>
                  <a:gd name="T90" fmla="*/ 229 w 296"/>
                  <a:gd name="T91" fmla="*/ 273 h 276"/>
                  <a:gd name="T92" fmla="*/ 227 w 296"/>
                  <a:gd name="T93" fmla="*/ 273 h 276"/>
                  <a:gd name="T94" fmla="*/ 223 w 296"/>
                  <a:gd name="T95" fmla="*/ 273 h 276"/>
                  <a:gd name="T96" fmla="*/ 220 w 296"/>
                  <a:gd name="T97" fmla="*/ 276 h 276"/>
                  <a:gd name="T98" fmla="*/ 229 w 296"/>
                  <a:gd name="T99" fmla="*/ 269 h 276"/>
                  <a:gd name="T100" fmla="*/ 250 w 296"/>
                  <a:gd name="T101" fmla="*/ 252 h 276"/>
                  <a:gd name="T102" fmla="*/ 269 w 296"/>
                  <a:gd name="T103" fmla="*/ 229 h 276"/>
                  <a:gd name="T104" fmla="*/ 284 w 296"/>
                  <a:gd name="T105" fmla="*/ 207 h 276"/>
                  <a:gd name="T106" fmla="*/ 290 w 296"/>
                  <a:gd name="T107" fmla="*/ 179 h 276"/>
                  <a:gd name="T108" fmla="*/ 293 w 296"/>
                  <a:gd name="T109" fmla="*/ 149 h 276"/>
                  <a:gd name="T110" fmla="*/ 296 w 296"/>
                  <a:gd name="T111" fmla="*/ 149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6" h="276">
                    <a:moveTo>
                      <a:pt x="296" y="149"/>
                    </a:moveTo>
                    <a:lnTo>
                      <a:pt x="293" y="120"/>
                    </a:lnTo>
                    <a:lnTo>
                      <a:pt x="286" y="90"/>
                    </a:lnTo>
                    <a:lnTo>
                      <a:pt x="269" y="67"/>
                    </a:lnTo>
                    <a:lnTo>
                      <a:pt x="253" y="42"/>
                    </a:lnTo>
                    <a:lnTo>
                      <a:pt x="229" y="27"/>
                    </a:lnTo>
                    <a:lnTo>
                      <a:pt x="206" y="13"/>
                    </a:lnTo>
                    <a:lnTo>
                      <a:pt x="176" y="3"/>
                    </a:lnTo>
                    <a:lnTo>
                      <a:pt x="147" y="0"/>
                    </a:lnTo>
                    <a:lnTo>
                      <a:pt x="117" y="3"/>
                    </a:lnTo>
                    <a:lnTo>
                      <a:pt x="90" y="13"/>
                    </a:lnTo>
                    <a:lnTo>
                      <a:pt x="63" y="27"/>
                    </a:lnTo>
                    <a:lnTo>
                      <a:pt x="44" y="42"/>
                    </a:lnTo>
                    <a:lnTo>
                      <a:pt x="23" y="67"/>
                    </a:lnTo>
                    <a:lnTo>
                      <a:pt x="10" y="90"/>
                    </a:lnTo>
                    <a:lnTo>
                      <a:pt x="4" y="120"/>
                    </a:lnTo>
                    <a:lnTo>
                      <a:pt x="0" y="149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4" y="166"/>
                    </a:lnTo>
                    <a:lnTo>
                      <a:pt x="4" y="170"/>
                    </a:lnTo>
                    <a:lnTo>
                      <a:pt x="4" y="172"/>
                    </a:lnTo>
                    <a:lnTo>
                      <a:pt x="4" y="149"/>
                    </a:lnTo>
                    <a:lnTo>
                      <a:pt x="6" y="120"/>
                    </a:lnTo>
                    <a:lnTo>
                      <a:pt x="14" y="93"/>
                    </a:lnTo>
                    <a:lnTo>
                      <a:pt x="27" y="67"/>
                    </a:lnTo>
                    <a:lnTo>
                      <a:pt x="44" y="47"/>
                    </a:lnTo>
                    <a:lnTo>
                      <a:pt x="67" y="30"/>
                    </a:lnTo>
                    <a:lnTo>
                      <a:pt x="90" y="17"/>
                    </a:lnTo>
                    <a:lnTo>
                      <a:pt x="120" y="7"/>
                    </a:lnTo>
                    <a:lnTo>
                      <a:pt x="147" y="3"/>
                    </a:lnTo>
                    <a:lnTo>
                      <a:pt x="176" y="7"/>
                    </a:lnTo>
                    <a:lnTo>
                      <a:pt x="204" y="17"/>
                    </a:lnTo>
                    <a:lnTo>
                      <a:pt x="229" y="30"/>
                    </a:lnTo>
                    <a:lnTo>
                      <a:pt x="250" y="47"/>
                    </a:lnTo>
                    <a:lnTo>
                      <a:pt x="269" y="67"/>
                    </a:lnTo>
                    <a:lnTo>
                      <a:pt x="284" y="93"/>
                    </a:lnTo>
                    <a:lnTo>
                      <a:pt x="290" y="120"/>
                    </a:lnTo>
                    <a:lnTo>
                      <a:pt x="293" y="149"/>
                    </a:lnTo>
                    <a:lnTo>
                      <a:pt x="296" y="149"/>
                    </a:lnTo>
                    <a:lnTo>
                      <a:pt x="293" y="179"/>
                    </a:lnTo>
                    <a:lnTo>
                      <a:pt x="286" y="207"/>
                    </a:lnTo>
                    <a:lnTo>
                      <a:pt x="269" y="233"/>
                    </a:lnTo>
                    <a:lnTo>
                      <a:pt x="253" y="252"/>
                    </a:lnTo>
                    <a:lnTo>
                      <a:pt x="233" y="269"/>
                    </a:lnTo>
                    <a:lnTo>
                      <a:pt x="229" y="273"/>
                    </a:lnTo>
                    <a:lnTo>
                      <a:pt x="227" y="273"/>
                    </a:lnTo>
                    <a:lnTo>
                      <a:pt x="223" y="273"/>
                    </a:lnTo>
                    <a:lnTo>
                      <a:pt x="220" y="276"/>
                    </a:lnTo>
                    <a:lnTo>
                      <a:pt x="229" y="269"/>
                    </a:lnTo>
                    <a:lnTo>
                      <a:pt x="250" y="252"/>
                    </a:lnTo>
                    <a:lnTo>
                      <a:pt x="269" y="229"/>
                    </a:lnTo>
                    <a:lnTo>
                      <a:pt x="284" y="207"/>
                    </a:lnTo>
                    <a:lnTo>
                      <a:pt x="290" y="179"/>
                    </a:lnTo>
                    <a:lnTo>
                      <a:pt x="293" y="149"/>
                    </a:lnTo>
                    <a:lnTo>
                      <a:pt x="296" y="149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3" name="Freeform 2055">
                <a:extLst>
                  <a:ext uri="{FF2B5EF4-FFF2-40B4-BE49-F238E27FC236}">
                    <a16:creationId xmlns:a16="http://schemas.microsoft.com/office/drawing/2014/main" id="{7BCDAE3A-37E1-4AFA-84FD-97B891EA6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513"/>
                <a:ext cx="97" cy="92"/>
              </a:xfrm>
              <a:custGeom>
                <a:avLst/>
                <a:gdLst>
                  <a:gd name="T0" fmla="*/ 290 w 290"/>
                  <a:gd name="T1" fmla="*/ 146 h 276"/>
                  <a:gd name="T2" fmla="*/ 286 w 290"/>
                  <a:gd name="T3" fmla="*/ 116 h 276"/>
                  <a:gd name="T4" fmla="*/ 280 w 290"/>
                  <a:gd name="T5" fmla="*/ 89 h 276"/>
                  <a:gd name="T6" fmla="*/ 266 w 290"/>
                  <a:gd name="T7" fmla="*/ 64 h 276"/>
                  <a:gd name="T8" fmla="*/ 246 w 290"/>
                  <a:gd name="T9" fmla="*/ 43 h 276"/>
                  <a:gd name="T10" fmla="*/ 226 w 290"/>
                  <a:gd name="T11" fmla="*/ 26 h 276"/>
                  <a:gd name="T12" fmla="*/ 200 w 290"/>
                  <a:gd name="T13" fmla="*/ 13 h 276"/>
                  <a:gd name="T14" fmla="*/ 173 w 290"/>
                  <a:gd name="T15" fmla="*/ 3 h 276"/>
                  <a:gd name="T16" fmla="*/ 143 w 290"/>
                  <a:gd name="T17" fmla="*/ 0 h 276"/>
                  <a:gd name="T18" fmla="*/ 116 w 290"/>
                  <a:gd name="T19" fmla="*/ 3 h 276"/>
                  <a:gd name="T20" fmla="*/ 86 w 290"/>
                  <a:gd name="T21" fmla="*/ 13 h 276"/>
                  <a:gd name="T22" fmla="*/ 63 w 290"/>
                  <a:gd name="T23" fmla="*/ 26 h 276"/>
                  <a:gd name="T24" fmla="*/ 40 w 290"/>
                  <a:gd name="T25" fmla="*/ 43 h 276"/>
                  <a:gd name="T26" fmla="*/ 23 w 290"/>
                  <a:gd name="T27" fmla="*/ 64 h 276"/>
                  <a:gd name="T28" fmla="*/ 11 w 290"/>
                  <a:gd name="T29" fmla="*/ 89 h 276"/>
                  <a:gd name="T30" fmla="*/ 3 w 290"/>
                  <a:gd name="T31" fmla="*/ 116 h 276"/>
                  <a:gd name="T32" fmla="*/ 0 w 290"/>
                  <a:gd name="T33" fmla="*/ 146 h 276"/>
                  <a:gd name="T34" fmla="*/ 0 w 290"/>
                  <a:gd name="T35" fmla="*/ 169 h 276"/>
                  <a:gd name="T36" fmla="*/ 3 w 290"/>
                  <a:gd name="T37" fmla="*/ 169 h 276"/>
                  <a:gd name="T38" fmla="*/ 3 w 290"/>
                  <a:gd name="T39" fmla="*/ 173 h 276"/>
                  <a:gd name="T40" fmla="*/ 3 w 290"/>
                  <a:gd name="T41" fmla="*/ 177 h 276"/>
                  <a:gd name="T42" fmla="*/ 6 w 290"/>
                  <a:gd name="T43" fmla="*/ 179 h 276"/>
                  <a:gd name="T44" fmla="*/ 3 w 290"/>
                  <a:gd name="T45" fmla="*/ 173 h 276"/>
                  <a:gd name="T46" fmla="*/ 3 w 290"/>
                  <a:gd name="T47" fmla="*/ 146 h 276"/>
                  <a:gd name="T48" fmla="*/ 3 w 290"/>
                  <a:gd name="T49" fmla="*/ 116 h 276"/>
                  <a:gd name="T50" fmla="*/ 13 w 290"/>
                  <a:gd name="T51" fmla="*/ 89 h 276"/>
                  <a:gd name="T52" fmla="*/ 26 w 290"/>
                  <a:gd name="T53" fmla="*/ 66 h 276"/>
                  <a:gd name="T54" fmla="*/ 43 w 290"/>
                  <a:gd name="T55" fmla="*/ 47 h 276"/>
                  <a:gd name="T56" fmla="*/ 63 w 290"/>
                  <a:gd name="T57" fmla="*/ 26 h 276"/>
                  <a:gd name="T58" fmla="*/ 91 w 290"/>
                  <a:gd name="T59" fmla="*/ 13 h 276"/>
                  <a:gd name="T60" fmla="*/ 116 w 290"/>
                  <a:gd name="T61" fmla="*/ 7 h 276"/>
                  <a:gd name="T62" fmla="*/ 143 w 290"/>
                  <a:gd name="T63" fmla="*/ 3 h 276"/>
                  <a:gd name="T64" fmla="*/ 173 w 290"/>
                  <a:gd name="T65" fmla="*/ 7 h 276"/>
                  <a:gd name="T66" fmla="*/ 200 w 290"/>
                  <a:gd name="T67" fmla="*/ 13 h 276"/>
                  <a:gd name="T68" fmla="*/ 223 w 290"/>
                  <a:gd name="T69" fmla="*/ 26 h 276"/>
                  <a:gd name="T70" fmla="*/ 246 w 290"/>
                  <a:gd name="T71" fmla="*/ 47 h 276"/>
                  <a:gd name="T72" fmla="*/ 263 w 290"/>
                  <a:gd name="T73" fmla="*/ 66 h 276"/>
                  <a:gd name="T74" fmla="*/ 276 w 290"/>
                  <a:gd name="T75" fmla="*/ 89 h 276"/>
                  <a:gd name="T76" fmla="*/ 283 w 290"/>
                  <a:gd name="T77" fmla="*/ 116 h 276"/>
                  <a:gd name="T78" fmla="*/ 286 w 290"/>
                  <a:gd name="T79" fmla="*/ 146 h 276"/>
                  <a:gd name="T80" fmla="*/ 290 w 290"/>
                  <a:gd name="T81" fmla="*/ 146 h 276"/>
                  <a:gd name="T82" fmla="*/ 286 w 290"/>
                  <a:gd name="T83" fmla="*/ 177 h 276"/>
                  <a:gd name="T84" fmla="*/ 280 w 290"/>
                  <a:gd name="T85" fmla="*/ 203 h 276"/>
                  <a:gd name="T86" fmla="*/ 266 w 290"/>
                  <a:gd name="T87" fmla="*/ 226 h 276"/>
                  <a:gd name="T88" fmla="*/ 246 w 290"/>
                  <a:gd name="T89" fmla="*/ 249 h 276"/>
                  <a:gd name="T90" fmla="*/ 226 w 290"/>
                  <a:gd name="T91" fmla="*/ 266 h 276"/>
                  <a:gd name="T92" fmla="*/ 217 w 290"/>
                  <a:gd name="T93" fmla="*/ 273 h 276"/>
                  <a:gd name="T94" fmla="*/ 213 w 290"/>
                  <a:gd name="T95" fmla="*/ 273 h 276"/>
                  <a:gd name="T96" fmla="*/ 209 w 290"/>
                  <a:gd name="T97" fmla="*/ 273 h 276"/>
                  <a:gd name="T98" fmla="*/ 206 w 290"/>
                  <a:gd name="T99" fmla="*/ 273 h 276"/>
                  <a:gd name="T100" fmla="*/ 206 w 290"/>
                  <a:gd name="T101" fmla="*/ 276 h 276"/>
                  <a:gd name="T102" fmla="*/ 223 w 290"/>
                  <a:gd name="T103" fmla="*/ 263 h 276"/>
                  <a:gd name="T104" fmla="*/ 246 w 290"/>
                  <a:gd name="T105" fmla="*/ 246 h 276"/>
                  <a:gd name="T106" fmla="*/ 263 w 290"/>
                  <a:gd name="T107" fmla="*/ 226 h 276"/>
                  <a:gd name="T108" fmla="*/ 276 w 290"/>
                  <a:gd name="T109" fmla="*/ 203 h 276"/>
                  <a:gd name="T110" fmla="*/ 283 w 290"/>
                  <a:gd name="T111" fmla="*/ 173 h 276"/>
                  <a:gd name="T112" fmla="*/ 286 w 290"/>
                  <a:gd name="T113" fmla="*/ 146 h 276"/>
                  <a:gd name="T114" fmla="*/ 290 w 290"/>
                  <a:gd name="T115" fmla="*/ 14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0" h="276">
                    <a:moveTo>
                      <a:pt x="290" y="146"/>
                    </a:moveTo>
                    <a:lnTo>
                      <a:pt x="286" y="116"/>
                    </a:lnTo>
                    <a:lnTo>
                      <a:pt x="280" y="89"/>
                    </a:lnTo>
                    <a:lnTo>
                      <a:pt x="266" y="64"/>
                    </a:lnTo>
                    <a:lnTo>
                      <a:pt x="246" y="43"/>
                    </a:lnTo>
                    <a:lnTo>
                      <a:pt x="226" y="26"/>
                    </a:lnTo>
                    <a:lnTo>
                      <a:pt x="200" y="13"/>
                    </a:lnTo>
                    <a:lnTo>
                      <a:pt x="173" y="3"/>
                    </a:lnTo>
                    <a:lnTo>
                      <a:pt x="143" y="0"/>
                    </a:lnTo>
                    <a:lnTo>
                      <a:pt x="116" y="3"/>
                    </a:lnTo>
                    <a:lnTo>
                      <a:pt x="86" y="13"/>
                    </a:lnTo>
                    <a:lnTo>
                      <a:pt x="63" y="26"/>
                    </a:lnTo>
                    <a:lnTo>
                      <a:pt x="40" y="43"/>
                    </a:lnTo>
                    <a:lnTo>
                      <a:pt x="23" y="64"/>
                    </a:lnTo>
                    <a:lnTo>
                      <a:pt x="11" y="89"/>
                    </a:lnTo>
                    <a:lnTo>
                      <a:pt x="3" y="116"/>
                    </a:lnTo>
                    <a:lnTo>
                      <a:pt x="0" y="146"/>
                    </a:lnTo>
                    <a:lnTo>
                      <a:pt x="0" y="169"/>
                    </a:lnTo>
                    <a:lnTo>
                      <a:pt x="3" y="169"/>
                    </a:lnTo>
                    <a:lnTo>
                      <a:pt x="3" y="173"/>
                    </a:lnTo>
                    <a:lnTo>
                      <a:pt x="3" y="177"/>
                    </a:lnTo>
                    <a:lnTo>
                      <a:pt x="6" y="179"/>
                    </a:lnTo>
                    <a:lnTo>
                      <a:pt x="3" y="173"/>
                    </a:lnTo>
                    <a:lnTo>
                      <a:pt x="3" y="146"/>
                    </a:lnTo>
                    <a:lnTo>
                      <a:pt x="3" y="116"/>
                    </a:lnTo>
                    <a:lnTo>
                      <a:pt x="13" y="89"/>
                    </a:lnTo>
                    <a:lnTo>
                      <a:pt x="26" y="66"/>
                    </a:lnTo>
                    <a:lnTo>
                      <a:pt x="43" y="47"/>
                    </a:lnTo>
                    <a:lnTo>
                      <a:pt x="63" y="26"/>
                    </a:lnTo>
                    <a:lnTo>
                      <a:pt x="91" y="13"/>
                    </a:lnTo>
                    <a:lnTo>
                      <a:pt x="116" y="7"/>
                    </a:lnTo>
                    <a:lnTo>
                      <a:pt x="143" y="3"/>
                    </a:lnTo>
                    <a:lnTo>
                      <a:pt x="173" y="7"/>
                    </a:lnTo>
                    <a:lnTo>
                      <a:pt x="200" y="13"/>
                    </a:lnTo>
                    <a:lnTo>
                      <a:pt x="223" y="26"/>
                    </a:lnTo>
                    <a:lnTo>
                      <a:pt x="246" y="47"/>
                    </a:lnTo>
                    <a:lnTo>
                      <a:pt x="263" y="66"/>
                    </a:lnTo>
                    <a:lnTo>
                      <a:pt x="276" y="89"/>
                    </a:lnTo>
                    <a:lnTo>
                      <a:pt x="283" y="116"/>
                    </a:lnTo>
                    <a:lnTo>
                      <a:pt x="286" y="146"/>
                    </a:lnTo>
                    <a:lnTo>
                      <a:pt x="290" y="146"/>
                    </a:lnTo>
                    <a:lnTo>
                      <a:pt x="286" y="177"/>
                    </a:lnTo>
                    <a:lnTo>
                      <a:pt x="280" y="203"/>
                    </a:lnTo>
                    <a:lnTo>
                      <a:pt x="266" y="226"/>
                    </a:lnTo>
                    <a:lnTo>
                      <a:pt x="246" y="249"/>
                    </a:lnTo>
                    <a:lnTo>
                      <a:pt x="226" y="266"/>
                    </a:lnTo>
                    <a:lnTo>
                      <a:pt x="217" y="273"/>
                    </a:lnTo>
                    <a:lnTo>
                      <a:pt x="213" y="273"/>
                    </a:lnTo>
                    <a:lnTo>
                      <a:pt x="209" y="273"/>
                    </a:lnTo>
                    <a:lnTo>
                      <a:pt x="206" y="273"/>
                    </a:lnTo>
                    <a:lnTo>
                      <a:pt x="206" y="276"/>
                    </a:lnTo>
                    <a:lnTo>
                      <a:pt x="223" y="263"/>
                    </a:lnTo>
                    <a:lnTo>
                      <a:pt x="246" y="246"/>
                    </a:lnTo>
                    <a:lnTo>
                      <a:pt x="263" y="226"/>
                    </a:lnTo>
                    <a:lnTo>
                      <a:pt x="276" y="203"/>
                    </a:lnTo>
                    <a:lnTo>
                      <a:pt x="283" y="173"/>
                    </a:lnTo>
                    <a:lnTo>
                      <a:pt x="286" y="146"/>
                    </a:lnTo>
                    <a:lnTo>
                      <a:pt x="290" y="146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4" name="Freeform 2056">
                <a:extLst>
                  <a:ext uri="{FF2B5EF4-FFF2-40B4-BE49-F238E27FC236}">
                    <a16:creationId xmlns:a16="http://schemas.microsoft.com/office/drawing/2014/main" id="{5863DC58-AD37-4375-B4C3-798D45BC1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515"/>
                <a:ext cx="95" cy="90"/>
              </a:xfrm>
              <a:custGeom>
                <a:avLst/>
                <a:gdLst>
                  <a:gd name="T0" fmla="*/ 284 w 284"/>
                  <a:gd name="T1" fmla="*/ 141 h 271"/>
                  <a:gd name="T2" fmla="*/ 280 w 284"/>
                  <a:gd name="T3" fmla="*/ 112 h 271"/>
                  <a:gd name="T4" fmla="*/ 273 w 284"/>
                  <a:gd name="T5" fmla="*/ 84 h 271"/>
                  <a:gd name="T6" fmla="*/ 261 w 284"/>
                  <a:gd name="T7" fmla="*/ 61 h 271"/>
                  <a:gd name="T8" fmla="*/ 244 w 284"/>
                  <a:gd name="T9" fmla="*/ 42 h 271"/>
                  <a:gd name="T10" fmla="*/ 221 w 284"/>
                  <a:gd name="T11" fmla="*/ 23 h 271"/>
                  <a:gd name="T12" fmla="*/ 198 w 284"/>
                  <a:gd name="T13" fmla="*/ 9 h 271"/>
                  <a:gd name="T14" fmla="*/ 170 w 284"/>
                  <a:gd name="T15" fmla="*/ 2 h 271"/>
                  <a:gd name="T16" fmla="*/ 141 w 284"/>
                  <a:gd name="T17" fmla="*/ 0 h 271"/>
                  <a:gd name="T18" fmla="*/ 114 w 284"/>
                  <a:gd name="T19" fmla="*/ 2 h 271"/>
                  <a:gd name="T20" fmla="*/ 88 w 284"/>
                  <a:gd name="T21" fmla="*/ 9 h 271"/>
                  <a:gd name="T22" fmla="*/ 61 w 284"/>
                  <a:gd name="T23" fmla="*/ 23 h 271"/>
                  <a:gd name="T24" fmla="*/ 40 w 284"/>
                  <a:gd name="T25" fmla="*/ 42 h 271"/>
                  <a:gd name="T26" fmla="*/ 23 w 284"/>
                  <a:gd name="T27" fmla="*/ 61 h 271"/>
                  <a:gd name="T28" fmla="*/ 11 w 284"/>
                  <a:gd name="T29" fmla="*/ 84 h 271"/>
                  <a:gd name="T30" fmla="*/ 0 w 284"/>
                  <a:gd name="T31" fmla="*/ 112 h 271"/>
                  <a:gd name="T32" fmla="*/ 0 w 284"/>
                  <a:gd name="T33" fmla="*/ 141 h 271"/>
                  <a:gd name="T34" fmla="*/ 0 w 284"/>
                  <a:gd name="T35" fmla="*/ 169 h 271"/>
                  <a:gd name="T36" fmla="*/ 4 w 284"/>
                  <a:gd name="T37" fmla="*/ 174 h 271"/>
                  <a:gd name="T38" fmla="*/ 4 w 284"/>
                  <a:gd name="T39" fmla="*/ 179 h 271"/>
                  <a:gd name="T40" fmla="*/ 8 w 284"/>
                  <a:gd name="T41" fmla="*/ 181 h 271"/>
                  <a:gd name="T42" fmla="*/ 8 w 284"/>
                  <a:gd name="T43" fmla="*/ 185 h 271"/>
                  <a:gd name="T44" fmla="*/ 11 w 284"/>
                  <a:gd name="T45" fmla="*/ 185 h 271"/>
                  <a:gd name="T46" fmla="*/ 11 w 284"/>
                  <a:gd name="T47" fmla="*/ 189 h 271"/>
                  <a:gd name="T48" fmla="*/ 4 w 284"/>
                  <a:gd name="T49" fmla="*/ 169 h 271"/>
                  <a:gd name="T50" fmla="*/ 0 w 284"/>
                  <a:gd name="T51" fmla="*/ 141 h 271"/>
                  <a:gd name="T52" fmla="*/ 4 w 284"/>
                  <a:gd name="T53" fmla="*/ 112 h 271"/>
                  <a:gd name="T54" fmla="*/ 14 w 284"/>
                  <a:gd name="T55" fmla="*/ 89 h 271"/>
                  <a:gd name="T56" fmla="*/ 28 w 284"/>
                  <a:gd name="T57" fmla="*/ 61 h 271"/>
                  <a:gd name="T58" fmla="*/ 44 w 284"/>
                  <a:gd name="T59" fmla="*/ 42 h 271"/>
                  <a:gd name="T60" fmla="*/ 63 w 284"/>
                  <a:gd name="T61" fmla="*/ 25 h 271"/>
                  <a:gd name="T62" fmla="*/ 88 w 284"/>
                  <a:gd name="T63" fmla="*/ 12 h 271"/>
                  <a:gd name="T64" fmla="*/ 114 w 284"/>
                  <a:gd name="T65" fmla="*/ 4 h 271"/>
                  <a:gd name="T66" fmla="*/ 141 w 284"/>
                  <a:gd name="T67" fmla="*/ 2 h 271"/>
                  <a:gd name="T68" fmla="*/ 170 w 284"/>
                  <a:gd name="T69" fmla="*/ 4 h 271"/>
                  <a:gd name="T70" fmla="*/ 198 w 284"/>
                  <a:gd name="T71" fmla="*/ 12 h 271"/>
                  <a:gd name="T72" fmla="*/ 221 w 284"/>
                  <a:gd name="T73" fmla="*/ 25 h 271"/>
                  <a:gd name="T74" fmla="*/ 240 w 284"/>
                  <a:gd name="T75" fmla="*/ 42 h 271"/>
                  <a:gd name="T76" fmla="*/ 257 w 284"/>
                  <a:gd name="T77" fmla="*/ 61 h 271"/>
                  <a:gd name="T78" fmla="*/ 270 w 284"/>
                  <a:gd name="T79" fmla="*/ 89 h 271"/>
                  <a:gd name="T80" fmla="*/ 278 w 284"/>
                  <a:gd name="T81" fmla="*/ 112 h 271"/>
                  <a:gd name="T82" fmla="*/ 280 w 284"/>
                  <a:gd name="T83" fmla="*/ 141 h 271"/>
                  <a:gd name="T84" fmla="*/ 284 w 284"/>
                  <a:gd name="T85" fmla="*/ 141 h 271"/>
                  <a:gd name="T86" fmla="*/ 280 w 284"/>
                  <a:gd name="T87" fmla="*/ 169 h 271"/>
                  <a:gd name="T88" fmla="*/ 273 w 284"/>
                  <a:gd name="T89" fmla="*/ 198 h 271"/>
                  <a:gd name="T90" fmla="*/ 261 w 284"/>
                  <a:gd name="T91" fmla="*/ 221 h 271"/>
                  <a:gd name="T92" fmla="*/ 244 w 284"/>
                  <a:gd name="T93" fmla="*/ 242 h 271"/>
                  <a:gd name="T94" fmla="*/ 221 w 284"/>
                  <a:gd name="T95" fmla="*/ 259 h 271"/>
                  <a:gd name="T96" fmla="*/ 204 w 284"/>
                  <a:gd name="T97" fmla="*/ 271 h 271"/>
                  <a:gd name="T98" fmla="*/ 200 w 284"/>
                  <a:gd name="T99" fmla="*/ 271 h 271"/>
                  <a:gd name="T100" fmla="*/ 198 w 284"/>
                  <a:gd name="T101" fmla="*/ 271 h 271"/>
                  <a:gd name="T102" fmla="*/ 193 w 284"/>
                  <a:gd name="T103" fmla="*/ 271 h 271"/>
                  <a:gd name="T104" fmla="*/ 191 w 284"/>
                  <a:gd name="T105" fmla="*/ 271 h 271"/>
                  <a:gd name="T106" fmla="*/ 188 w 284"/>
                  <a:gd name="T107" fmla="*/ 271 h 271"/>
                  <a:gd name="T108" fmla="*/ 198 w 284"/>
                  <a:gd name="T109" fmla="*/ 268 h 271"/>
                  <a:gd name="T110" fmla="*/ 221 w 284"/>
                  <a:gd name="T111" fmla="*/ 259 h 271"/>
                  <a:gd name="T112" fmla="*/ 240 w 284"/>
                  <a:gd name="T113" fmla="*/ 238 h 271"/>
                  <a:gd name="T114" fmla="*/ 257 w 284"/>
                  <a:gd name="T115" fmla="*/ 219 h 271"/>
                  <a:gd name="T116" fmla="*/ 270 w 284"/>
                  <a:gd name="T117" fmla="*/ 195 h 271"/>
                  <a:gd name="T118" fmla="*/ 278 w 284"/>
                  <a:gd name="T119" fmla="*/ 169 h 271"/>
                  <a:gd name="T120" fmla="*/ 280 w 284"/>
                  <a:gd name="T121" fmla="*/ 141 h 271"/>
                  <a:gd name="T122" fmla="*/ 284 w 284"/>
                  <a:gd name="T123" fmla="*/ 14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4" h="271">
                    <a:moveTo>
                      <a:pt x="284" y="141"/>
                    </a:moveTo>
                    <a:lnTo>
                      <a:pt x="280" y="112"/>
                    </a:lnTo>
                    <a:lnTo>
                      <a:pt x="273" y="84"/>
                    </a:lnTo>
                    <a:lnTo>
                      <a:pt x="261" y="61"/>
                    </a:lnTo>
                    <a:lnTo>
                      <a:pt x="244" y="42"/>
                    </a:lnTo>
                    <a:lnTo>
                      <a:pt x="221" y="23"/>
                    </a:lnTo>
                    <a:lnTo>
                      <a:pt x="198" y="9"/>
                    </a:lnTo>
                    <a:lnTo>
                      <a:pt x="170" y="2"/>
                    </a:lnTo>
                    <a:lnTo>
                      <a:pt x="141" y="0"/>
                    </a:lnTo>
                    <a:lnTo>
                      <a:pt x="114" y="2"/>
                    </a:lnTo>
                    <a:lnTo>
                      <a:pt x="88" y="9"/>
                    </a:lnTo>
                    <a:lnTo>
                      <a:pt x="61" y="23"/>
                    </a:lnTo>
                    <a:lnTo>
                      <a:pt x="40" y="42"/>
                    </a:lnTo>
                    <a:lnTo>
                      <a:pt x="23" y="61"/>
                    </a:lnTo>
                    <a:lnTo>
                      <a:pt x="11" y="84"/>
                    </a:lnTo>
                    <a:lnTo>
                      <a:pt x="0" y="112"/>
                    </a:lnTo>
                    <a:lnTo>
                      <a:pt x="0" y="141"/>
                    </a:lnTo>
                    <a:lnTo>
                      <a:pt x="0" y="169"/>
                    </a:lnTo>
                    <a:lnTo>
                      <a:pt x="4" y="174"/>
                    </a:lnTo>
                    <a:lnTo>
                      <a:pt x="4" y="179"/>
                    </a:lnTo>
                    <a:lnTo>
                      <a:pt x="8" y="181"/>
                    </a:lnTo>
                    <a:lnTo>
                      <a:pt x="8" y="185"/>
                    </a:lnTo>
                    <a:lnTo>
                      <a:pt x="11" y="185"/>
                    </a:lnTo>
                    <a:lnTo>
                      <a:pt x="11" y="189"/>
                    </a:lnTo>
                    <a:lnTo>
                      <a:pt x="4" y="169"/>
                    </a:lnTo>
                    <a:lnTo>
                      <a:pt x="0" y="141"/>
                    </a:lnTo>
                    <a:lnTo>
                      <a:pt x="4" y="112"/>
                    </a:lnTo>
                    <a:lnTo>
                      <a:pt x="14" y="89"/>
                    </a:lnTo>
                    <a:lnTo>
                      <a:pt x="28" y="61"/>
                    </a:lnTo>
                    <a:lnTo>
                      <a:pt x="44" y="42"/>
                    </a:lnTo>
                    <a:lnTo>
                      <a:pt x="63" y="25"/>
                    </a:lnTo>
                    <a:lnTo>
                      <a:pt x="88" y="12"/>
                    </a:lnTo>
                    <a:lnTo>
                      <a:pt x="114" y="4"/>
                    </a:lnTo>
                    <a:lnTo>
                      <a:pt x="141" y="2"/>
                    </a:lnTo>
                    <a:lnTo>
                      <a:pt x="170" y="4"/>
                    </a:lnTo>
                    <a:lnTo>
                      <a:pt x="198" y="12"/>
                    </a:lnTo>
                    <a:lnTo>
                      <a:pt x="221" y="25"/>
                    </a:lnTo>
                    <a:lnTo>
                      <a:pt x="240" y="42"/>
                    </a:lnTo>
                    <a:lnTo>
                      <a:pt x="257" y="61"/>
                    </a:lnTo>
                    <a:lnTo>
                      <a:pt x="270" y="89"/>
                    </a:lnTo>
                    <a:lnTo>
                      <a:pt x="278" y="112"/>
                    </a:lnTo>
                    <a:lnTo>
                      <a:pt x="280" y="141"/>
                    </a:lnTo>
                    <a:lnTo>
                      <a:pt x="284" y="141"/>
                    </a:lnTo>
                    <a:lnTo>
                      <a:pt x="280" y="169"/>
                    </a:lnTo>
                    <a:lnTo>
                      <a:pt x="273" y="198"/>
                    </a:lnTo>
                    <a:lnTo>
                      <a:pt x="261" y="221"/>
                    </a:lnTo>
                    <a:lnTo>
                      <a:pt x="244" y="242"/>
                    </a:lnTo>
                    <a:lnTo>
                      <a:pt x="221" y="259"/>
                    </a:lnTo>
                    <a:lnTo>
                      <a:pt x="204" y="271"/>
                    </a:lnTo>
                    <a:lnTo>
                      <a:pt x="200" y="271"/>
                    </a:lnTo>
                    <a:lnTo>
                      <a:pt x="198" y="271"/>
                    </a:lnTo>
                    <a:lnTo>
                      <a:pt x="193" y="271"/>
                    </a:lnTo>
                    <a:lnTo>
                      <a:pt x="191" y="271"/>
                    </a:lnTo>
                    <a:lnTo>
                      <a:pt x="188" y="271"/>
                    </a:lnTo>
                    <a:lnTo>
                      <a:pt x="198" y="268"/>
                    </a:lnTo>
                    <a:lnTo>
                      <a:pt x="221" y="259"/>
                    </a:lnTo>
                    <a:lnTo>
                      <a:pt x="240" y="238"/>
                    </a:lnTo>
                    <a:lnTo>
                      <a:pt x="257" y="219"/>
                    </a:lnTo>
                    <a:lnTo>
                      <a:pt x="270" y="195"/>
                    </a:lnTo>
                    <a:lnTo>
                      <a:pt x="278" y="169"/>
                    </a:lnTo>
                    <a:lnTo>
                      <a:pt x="280" y="141"/>
                    </a:lnTo>
                    <a:lnTo>
                      <a:pt x="284" y="141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5" name="Freeform 2057">
                <a:extLst>
                  <a:ext uri="{FF2B5EF4-FFF2-40B4-BE49-F238E27FC236}">
                    <a16:creationId xmlns:a16="http://schemas.microsoft.com/office/drawing/2014/main" id="{84E54068-8574-429E-8E0F-3C8B733E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516"/>
                <a:ext cx="93" cy="91"/>
              </a:xfrm>
              <a:custGeom>
                <a:avLst/>
                <a:gdLst>
                  <a:gd name="T0" fmla="*/ 280 w 280"/>
                  <a:gd name="T1" fmla="*/ 140 h 272"/>
                  <a:gd name="T2" fmla="*/ 277 w 280"/>
                  <a:gd name="T3" fmla="*/ 109 h 272"/>
                  <a:gd name="T4" fmla="*/ 269 w 280"/>
                  <a:gd name="T5" fmla="*/ 86 h 272"/>
                  <a:gd name="T6" fmla="*/ 257 w 280"/>
                  <a:gd name="T7" fmla="*/ 60 h 272"/>
                  <a:gd name="T8" fmla="*/ 239 w 280"/>
                  <a:gd name="T9" fmla="*/ 39 h 272"/>
                  <a:gd name="T10" fmla="*/ 220 w 280"/>
                  <a:gd name="T11" fmla="*/ 23 h 272"/>
                  <a:gd name="T12" fmla="*/ 197 w 280"/>
                  <a:gd name="T13" fmla="*/ 10 h 272"/>
                  <a:gd name="T14" fmla="*/ 170 w 280"/>
                  <a:gd name="T15" fmla="*/ 3 h 272"/>
                  <a:gd name="T16" fmla="*/ 140 w 280"/>
                  <a:gd name="T17" fmla="*/ 0 h 272"/>
                  <a:gd name="T18" fmla="*/ 113 w 280"/>
                  <a:gd name="T19" fmla="*/ 3 h 272"/>
                  <a:gd name="T20" fmla="*/ 86 w 280"/>
                  <a:gd name="T21" fmla="*/ 10 h 272"/>
                  <a:gd name="T22" fmla="*/ 63 w 280"/>
                  <a:gd name="T23" fmla="*/ 23 h 272"/>
                  <a:gd name="T24" fmla="*/ 43 w 280"/>
                  <a:gd name="T25" fmla="*/ 39 h 272"/>
                  <a:gd name="T26" fmla="*/ 27 w 280"/>
                  <a:gd name="T27" fmla="*/ 60 h 272"/>
                  <a:gd name="T28" fmla="*/ 14 w 280"/>
                  <a:gd name="T29" fmla="*/ 86 h 272"/>
                  <a:gd name="T30" fmla="*/ 3 w 280"/>
                  <a:gd name="T31" fmla="*/ 109 h 272"/>
                  <a:gd name="T32" fmla="*/ 0 w 280"/>
                  <a:gd name="T33" fmla="*/ 140 h 272"/>
                  <a:gd name="T34" fmla="*/ 3 w 280"/>
                  <a:gd name="T35" fmla="*/ 166 h 272"/>
                  <a:gd name="T36" fmla="*/ 10 w 280"/>
                  <a:gd name="T37" fmla="*/ 187 h 272"/>
                  <a:gd name="T38" fmla="*/ 14 w 280"/>
                  <a:gd name="T39" fmla="*/ 189 h 272"/>
                  <a:gd name="T40" fmla="*/ 14 w 280"/>
                  <a:gd name="T41" fmla="*/ 193 h 272"/>
                  <a:gd name="T42" fmla="*/ 17 w 280"/>
                  <a:gd name="T43" fmla="*/ 193 h 272"/>
                  <a:gd name="T44" fmla="*/ 17 w 280"/>
                  <a:gd name="T45" fmla="*/ 196 h 272"/>
                  <a:gd name="T46" fmla="*/ 20 w 280"/>
                  <a:gd name="T47" fmla="*/ 199 h 272"/>
                  <a:gd name="T48" fmla="*/ 17 w 280"/>
                  <a:gd name="T49" fmla="*/ 193 h 272"/>
                  <a:gd name="T50" fmla="*/ 6 w 280"/>
                  <a:gd name="T51" fmla="*/ 166 h 272"/>
                  <a:gd name="T52" fmla="*/ 3 w 280"/>
                  <a:gd name="T53" fmla="*/ 140 h 272"/>
                  <a:gd name="T54" fmla="*/ 6 w 280"/>
                  <a:gd name="T55" fmla="*/ 113 h 272"/>
                  <a:gd name="T56" fmla="*/ 17 w 280"/>
                  <a:gd name="T57" fmla="*/ 86 h 272"/>
                  <a:gd name="T58" fmla="*/ 27 w 280"/>
                  <a:gd name="T59" fmla="*/ 62 h 272"/>
                  <a:gd name="T60" fmla="*/ 43 w 280"/>
                  <a:gd name="T61" fmla="*/ 43 h 272"/>
                  <a:gd name="T62" fmla="*/ 63 w 280"/>
                  <a:gd name="T63" fmla="*/ 27 h 272"/>
                  <a:gd name="T64" fmla="*/ 86 w 280"/>
                  <a:gd name="T65" fmla="*/ 12 h 272"/>
                  <a:gd name="T66" fmla="*/ 113 w 280"/>
                  <a:gd name="T67" fmla="*/ 6 h 272"/>
                  <a:gd name="T68" fmla="*/ 140 w 280"/>
                  <a:gd name="T69" fmla="*/ 3 h 272"/>
                  <a:gd name="T70" fmla="*/ 170 w 280"/>
                  <a:gd name="T71" fmla="*/ 6 h 272"/>
                  <a:gd name="T72" fmla="*/ 193 w 280"/>
                  <a:gd name="T73" fmla="*/ 12 h 272"/>
                  <a:gd name="T74" fmla="*/ 217 w 280"/>
                  <a:gd name="T75" fmla="*/ 27 h 272"/>
                  <a:gd name="T76" fmla="*/ 237 w 280"/>
                  <a:gd name="T77" fmla="*/ 43 h 272"/>
                  <a:gd name="T78" fmla="*/ 252 w 280"/>
                  <a:gd name="T79" fmla="*/ 62 h 272"/>
                  <a:gd name="T80" fmla="*/ 267 w 280"/>
                  <a:gd name="T81" fmla="*/ 86 h 272"/>
                  <a:gd name="T82" fmla="*/ 277 w 280"/>
                  <a:gd name="T83" fmla="*/ 113 h 272"/>
                  <a:gd name="T84" fmla="*/ 277 w 280"/>
                  <a:gd name="T85" fmla="*/ 140 h 272"/>
                  <a:gd name="T86" fmla="*/ 280 w 280"/>
                  <a:gd name="T87" fmla="*/ 140 h 272"/>
                  <a:gd name="T88" fmla="*/ 277 w 280"/>
                  <a:gd name="T89" fmla="*/ 166 h 272"/>
                  <a:gd name="T90" fmla="*/ 269 w 280"/>
                  <a:gd name="T91" fmla="*/ 193 h 272"/>
                  <a:gd name="T92" fmla="*/ 257 w 280"/>
                  <a:gd name="T93" fmla="*/ 216 h 272"/>
                  <a:gd name="T94" fmla="*/ 239 w 280"/>
                  <a:gd name="T95" fmla="*/ 236 h 272"/>
                  <a:gd name="T96" fmla="*/ 220 w 280"/>
                  <a:gd name="T97" fmla="*/ 256 h 272"/>
                  <a:gd name="T98" fmla="*/ 197 w 280"/>
                  <a:gd name="T99" fmla="*/ 267 h 272"/>
                  <a:gd name="T100" fmla="*/ 187 w 280"/>
                  <a:gd name="T101" fmla="*/ 269 h 272"/>
                  <a:gd name="T102" fmla="*/ 183 w 280"/>
                  <a:gd name="T103" fmla="*/ 269 h 272"/>
                  <a:gd name="T104" fmla="*/ 180 w 280"/>
                  <a:gd name="T105" fmla="*/ 272 h 272"/>
                  <a:gd name="T106" fmla="*/ 176 w 280"/>
                  <a:gd name="T107" fmla="*/ 272 h 272"/>
                  <a:gd name="T108" fmla="*/ 172 w 280"/>
                  <a:gd name="T109" fmla="*/ 272 h 272"/>
                  <a:gd name="T110" fmla="*/ 193 w 280"/>
                  <a:gd name="T111" fmla="*/ 267 h 272"/>
                  <a:gd name="T112" fmla="*/ 217 w 280"/>
                  <a:gd name="T113" fmla="*/ 252 h 272"/>
                  <a:gd name="T114" fmla="*/ 237 w 280"/>
                  <a:gd name="T115" fmla="*/ 236 h 272"/>
                  <a:gd name="T116" fmla="*/ 252 w 280"/>
                  <a:gd name="T117" fmla="*/ 216 h 272"/>
                  <a:gd name="T118" fmla="*/ 267 w 280"/>
                  <a:gd name="T119" fmla="*/ 193 h 272"/>
                  <a:gd name="T120" fmla="*/ 277 w 280"/>
                  <a:gd name="T121" fmla="*/ 166 h 272"/>
                  <a:gd name="T122" fmla="*/ 277 w 280"/>
                  <a:gd name="T123" fmla="*/ 140 h 272"/>
                  <a:gd name="T124" fmla="*/ 280 w 280"/>
                  <a:gd name="T125" fmla="*/ 14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272">
                    <a:moveTo>
                      <a:pt x="280" y="140"/>
                    </a:moveTo>
                    <a:lnTo>
                      <a:pt x="277" y="109"/>
                    </a:lnTo>
                    <a:lnTo>
                      <a:pt x="269" y="86"/>
                    </a:lnTo>
                    <a:lnTo>
                      <a:pt x="257" y="60"/>
                    </a:lnTo>
                    <a:lnTo>
                      <a:pt x="239" y="39"/>
                    </a:lnTo>
                    <a:lnTo>
                      <a:pt x="220" y="23"/>
                    </a:lnTo>
                    <a:lnTo>
                      <a:pt x="197" y="10"/>
                    </a:lnTo>
                    <a:lnTo>
                      <a:pt x="170" y="3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86" y="10"/>
                    </a:lnTo>
                    <a:lnTo>
                      <a:pt x="63" y="23"/>
                    </a:lnTo>
                    <a:lnTo>
                      <a:pt x="43" y="39"/>
                    </a:lnTo>
                    <a:lnTo>
                      <a:pt x="27" y="60"/>
                    </a:lnTo>
                    <a:lnTo>
                      <a:pt x="14" y="86"/>
                    </a:lnTo>
                    <a:lnTo>
                      <a:pt x="3" y="109"/>
                    </a:lnTo>
                    <a:lnTo>
                      <a:pt x="0" y="140"/>
                    </a:lnTo>
                    <a:lnTo>
                      <a:pt x="3" y="166"/>
                    </a:lnTo>
                    <a:lnTo>
                      <a:pt x="10" y="187"/>
                    </a:lnTo>
                    <a:lnTo>
                      <a:pt x="14" y="189"/>
                    </a:lnTo>
                    <a:lnTo>
                      <a:pt x="14" y="193"/>
                    </a:lnTo>
                    <a:lnTo>
                      <a:pt x="17" y="193"/>
                    </a:lnTo>
                    <a:lnTo>
                      <a:pt x="17" y="196"/>
                    </a:lnTo>
                    <a:lnTo>
                      <a:pt x="20" y="199"/>
                    </a:lnTo>
                    <a:lnTo>
                      <a:pt x="17" y="193"/>
                    </a:lnTo>
                    <a:lnTo>
                      <a:pt x="6" y="166"/>
                    </a:lnTo>
                    <a:lnTo>
                      <a:pt x="3" y="140"/>
                    </a:lnTo>
                    <a:lnTo>
                      <a:pt x="6" y="113"/>
                    </a:lnTo>
                    <a:lnTo>
                      <a:pt x="17" y="86"/>
                    </a:lnTo>
                    <a:lnTo>
                      <a:pt x="27" y="62"/>
                    </a:lnTo>
                    <a:lnTo>
                      <a:pt x="43" y="43"/>
                    </a:lnTo>
                    <a:lnTo>
                      <a:pt x="63" y="27"/>
                    </a:lnTo>
                    <a:lnTo>
                      <a:pt x="86" y="12"/>
                    </a:lnTo>
                    <a:lnTo>
                      <a:pt x="113" y="6"/>
                    </a:lnTo>
                    <a:lnTo>
                      <a:pt x="140" y="3"/>
                    </a:lnTo>
                    <a:lnTo>
                      <a:pt x="170" y="6"/>
                    </a:lnTo>
                    <a:lnTo>
                      <a:pt x="193" y="12"/>
                    </a:lnTo>
                    <a:lnTo>
                      <a:pt x="217" y="27"/>
                    </a:lnTo>
                    <a:lnTo>
                      <a:pt x="237" y="43"/>
                    </a:lnTo>
                    <a:lnTo>
                      <a:pt x="252" y="62"/>
                    </a:lnTo>
                    <a:lnTo>
                      <a:pt x="267" y="86"/>
                    </a:lnTo>
                    <a:lnTo>
                      <a:pt x="277" y="113"/>
                    </a:lnTo>
                    <a:lnTo>
                      <a:pt x="277" y="140"/>
                    </a:lnTo>
                    <a:lnTo>
                      <a:pt x="280" y="140"/>
                    </a:lnTo>
                    <a:lnTo>
                      <a:pt x="277" y="166"/>
                    </a:lnTo>
                    <a:lnTo>
                      <a:pt x="269" y="193"/>
                    </a:lnTo>
                    <a:lnTo>
                      <a:pt x="257" y="216"/>
                    </a:lnTo>
                    <a:lnTo>
                      <a:pt x="239" y="236"/>
                    </a:lnTo>
                    <a:lnTo>
                      <a:pt x="220" y="256"/>
                    </a:lnTo>
                    <a:lnTo>
                      <a:pt x="197" y="267"/>
                    </a:lnTo>
                    <a:lnTo>
                      <a:pt x="187" y="269"/>
                    </a:lnTo>
                    <a:lnTo>
                      <a:pt x="183" y="269"/>
                    </a:lnTo>
                    <a:lnTo>
                      <a:pt x="180" y="272"/>
                    </a:lnTo>
                    <a:lnTo>
                      <a:pt x="176" y="272"/>
                    </a:lnTo>
                    <a:lnTo>
                      <a:pt x="172" y="272"/>
                    </a:lnTo>
                    <a:lnTo>
                      <a:pt x="193" y="267"/>
                    </a:lnTo>
                    <a:lnTo>
                      <a:pt x="217" y="252"/>
                    </a:lnTo>
                    <a:lnTo>
                      <a:pt x="237" y="236"/>
                    </a:lnTo>
                    <a:lnTo>
                      <a:pt x="252" y="216"/>
                    </a:lnTo>
                    <a:lnTo>
                      <a:pt x="267" y="193"/>
                    </a:lnTo>
                    <a:lnTo>
                      <a:pt x="277" y="166"/>
                    </a:lnTo>
                    <a:lnTo>
                      <a:pt x="277" y="140"/>
                    </a:lnTo>
                    <a:lnTo>
                      <a:pt x="280" y="140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6" name="Freeform 2058">
                <a:extLst>
                  <a:ext uri="{FF2B5EF4-FFF2-40B4-BE49-F238E27FC236}">
                    <a16:creationId xmlns:a16="http://schemas.microsoft.com/office/drawing/2014/main" id="{07D7118F-F9B4-47C9-BA10-52C90AE05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516"/>
                <a:ext cx="91" cy="90"/>
              </a:xfrm>
              <a:custGeom>
                <a:avLst/>
                <a:gdLst>
                  <a:gd name="T0" fmla="*/ 274 w 274"/>
                  <a:gd name="T1" fmla="*/ 109 h 269"/>
                  <a:gd name="T2" fmla="*/ 249 w 274"/>
                  <a:gd name="T3" fmla="*/ 60 h 269"/>
                  <a:gd name="T4" fmla="*/ 214 w 274"/>
                  <a:gd name="T5" fmla="*/ 25 h 269"/>
                  <a:gd name="T6" fmla="*/ 167 w 274"/>
                  <a:gd name="T7" fmla="*/ 4 h 269"/>
                  <a:gd name="T8" fmla="*/ 110 w 274"/>
                  <a:gd name="T9" fmla="*/ 4 h 269"/>
                  <a:gd name="T10" fmla="*/ 60 w 274"/>
                  <a:gd name="T11" fmla="*/ 25 h 269"/>
                  <a:gd name="T12" fmla="*/ 24 w 274"/>
                  <a:gd name="T13" fmla="*/ 60 h 269"/>
                  <a:gd name="T14" fmla="*/ 3 w 274"/>
                  <a:gd name="T15" fmla="*/ 109 h 269"/>
                  <a:gd name="T16" fmla="*/ 3 w 274"/>
                  <a:gd name="T17" fmla="*/ 164 h 269"/>
                  <a:gd name="T18" fmla="*/ 17 w 274"/>
                  <a:gd name="T19" fmla="*/ 197 h 269"/>
                  <a:gd name="T20" fmla="*/ 20 w 274"/>
                  <a:gd name="T21" fmla="*/ 200 h 269"/>
                  <a:gd name="T22" fmla="*/ 24 w 274"/>
                  <a:gd name="T23" fmla="*/ 206 h 269"/>
                  <a:gd name="T24" fmla="*/ 14 w 274"/>
                  <a:gd name="T25" fmla="*/ 187 h 269"/>
                  <a:gd name="T26" fmla="*/ 3 w 274"/>
                  <a:gd name="T27" fmla="*/ 137 h 269"/>
                  <a:gd name="T28" fmla="*/ 14 w 274"/>
                  <a:gd name="T29" fmla="*/ 84 h 269"/>
                  <a:gd name="T30" fmla="*/ 45 w 274"/>
                  <a:gd name="T31" fmla="*/ 40 h 269"/>
                  <a:gd name="T32" fmla="*/ 87 w 274"/>
                  <a:gd name="T33" fmla="*/ 14 h 269"/>
                  <a:gd name="T34" fmla="*/ 137 w 274"/>
                  <a:gd name="T35" fmla="*/ 4 h 269"/>
                  <a:gd name="T36" fmla="*/ 190 w 274"/>
                  <a:gd name="T37" fmla="*/ 14 h 269"/>
                  <a:gd name="T38" fmla="*/ 234 w 274"/>
                  <a:gd name="T39" fmla="*/ 40 h 269"/>
                  <a:gd name="T40" fmla="*/ 259 w 274"/>
                  <a:gd name="T41" fmla="*/ 84 h 269"/>
                  <a:gd name="T42" fmla="*/ 270 w 274"/>
                  <a:gd name="T43" fmla="*/ 137 h 269"/>
                  <a:gd name="T44" fmla="*/ 274 w 274"/>
                  <a:gd name="T45" fmla="*/ 164 h 269"/>
                  <a:gd name="T46" fmla="*/ 249 w 274"/>
                  <a:gd name="T47" fmla="*/ 214 h 269"/>
                  <a:gd name="T48" fmla="*/ 214 w 274"/>
                  <a:gd name="T49" fmla="*/ 250 h 269"/>
                  <a:gd name="T50" fmla="*/ 169 w 274"/>
                  <a:gd name="T51" fmla="*/ 269 h 269"/>
                  <a:gd name="T52" fmla="*/ 163 w 274"/>
                  <a:gd name="T53" fmla="*/ 269 h 269"/>
                  <a:gd name="T54" fmla="*/ 157 w 274"/>
                  <a:gd name="T55" fmla="*/ 269 h 269"/>
                  <a:gd name="T56" fmla="*/ 150 w 274"/>
                  <a:gd name="T57" fmla="*/ 269 h 269"/>
                  <a:gd name="T58" fmla="*/ 163 w 274"/>
                  <a:gd name="T59" fmla="*/ 267 h 269"/>
                  <a:gd name="T60" fmla="*/ 214 w 274"/>
                  <a:gd name="T61" fmla="*/ 246 h 269"/>
                  <a:gd name="T62" fmla="*/ 249 w 274"/>
                  <a:gd name="T63" fmla="*/ 210 h 269"/>
                  <a:gd name="T64" fmla="*/ 270 w 274"/>
                  <a:gd name="T65" fmla="*/ 164 h 269"/>
                  <a:gd name="T66" fmla="*/ 274 w 274"/>
                  <a:gd name="T67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4" h="269">
                    <a:moveTo>
                      <a:pt x="274" y="137"/>
                    </a:moveTo>
                    <a:lnTo>
                      <a:pt x="274" y="109"/>
                    </a:lnTo>
                    <a:lnTo>
                      <a:pt x="264" y="84"/>
                    </a:lnTo>
                    <a:lnTo>
                      <a:pt x="249" y="60"/>
                    </a:lnTo>
                    <a:lnTo>
                      <a:pt x="234" y="40"/>
                    </a:lnTo>
                    <a:lnTo>
                      <a:pt x="214" y="25"/>
                    </a:lnTo>
                    <a:lnTo>
                      <a:pt x="190" y="10"/>
                    </a:lnTo>
                    <a:lnTo>
                      <a:pt x="167" y="4"/>
                    </a:lnTo>
                    <a:lnTo>
                      <a:pt x="137" y="0"/>
                    </a:lnTo>
                    <a:lnTo>
                      <a:pt x="110" y="4"/>
                    </a:lnTo>
                    <a:lnTo>
                      <a:pt x="83" y="10"/>
                    </a:lnTo>
                    <a:lnTo>
                      <a:pt x="60" y="25"/>
                    </a:lnTo>
                    <a:lnTo>
                      <a:pt x="40" y="40"/>
                    </a:lnTo>
                    <a:lnTo>
                      <a:pt x="24" y="60"/>
                    </a:lnTo>
                    <a:lnTo>
                      <a:pt x="14" y="84"/>
                    </a:lnTo>
                    <a:lnTo>
                      <a:pt x="3" y="109"/>
                    </a:lnTo>
                    <a:lnTo>
                      <a:pt x="0" y="137"/>
                    </a:lnTo>
                    <a:lnTo>
                      <a:pt x="3" y="164"/>
                    </a:lnTo>
                    <a:lnTo>
                      <a:pt x="14" y="191"/>
                    </a:lnTo>
                    <a:lnTo>
                      <a:pt x="17" y="197"/>
                    </a:lnTo>
                    <a:lnTo>
                      <a:pt x="17" y="200"/>
                    </a:lnTo>
                    <a:lnTo>
                      <a:pt x="20" y="200"/>
                    </a:lnTo>
                    <a:lnTo>
                      <a:pt x="20" y="204"/>
                    </a:lnTo>
                    <a:lnTo>
                      <a:pt x="24" y="206"/>
                    </a:lnTo>
                    <a:lnTo>
                      <a:pt x="26" y="206"/>
                    </a:lnTo>
                    <a:lnTo>
                      <a:pt x="14" y="187"/>
                    </a:lnTo>
                    <a:lnTo>
                      <a:pt x="7" y="164"/>
                    </a:lnTo>
                    <a:lnTo>
                      <a:pt x="3" y="137"/>
                    </a:lnTo>
                    <a:lnTo>
                      <a:pt x="7" y="109"/>
                    </a:lnTo>
                    <a:lnTo>
                      <a:pt x="14" y="84"/>
                    </a:lnTo>
                    <a:lnTo>
                      <a:pt x="26" y="60"/>
                    </a:lnTo>
                    <a:lnTo>
                      <a:pt x="45" y="40"/>
                    </a:lnTo>
                    <a:lnTo>
                      <a:pt x="64" y="27"/>
                    </a:lnTo>
                    <a:lnTo>
                      <a:pt x="87" y="14"/>
                    </a:lnTo>
                    <a:lnTo>
                      <a:pt x="110" y="8"/>
                    </a:lnTo>
                    <a:lnTo>
                      <a:pt x="137" y="4"/>
                    </a:lnTo>
                    <a:lnTo>
                      <a:pt x="163" y="8"/>
                    </a:lnTo>
                    <a:lnTo>
                      <a:pt x="190" y="14"/>
                    </a:lnTo>
                    <a:lnTo>
                      <a:pt x="214" y="27"/>
                    </a:lnTo>
                    <a:lnTo>
                      <a:pt x="234" y="40"/>
                    </a:lnTo>
                    <a:lnTo>
                      <a:pt x="249" y="60"/>
                    </a:lnTo>
                    <a:lnTo>
                      <a:pt x="259" y="84"/>
                    </a:lnTo>
                    <a:lnTo>
                      <a:pt x="270" y="109"/>
                    </a:lnTo>
                    <a:lnTo>
                      <a:pt x="270" y="137"/>
                    </a:lnTo>
                    <a:lnTo>
                      <a:pt x="274" y="137"/>
                    </a:lnTo>
                    <a:lnTo>
                      <a:pt x="274" y="164"/>
                    </a:lnTo>
                    <a:lnTo>
                      <a:pt x="264" y="191"/>
                    </a:lnTo>
                    <a:lnTo>
                      <a:pt x="249" y="214"/>
                    </a:lnTo>
                    <a:lnTo>
                      <a:pt x="234" y="234"/>
                    </a:lnTo>
                    <a:lnTo>
                      <a:pt x="214" y="250"/>
                    </a:lnTo>
                    <a:lnTo>
                      <a:pt x="190" y="263"/>
                    </a:lnTo>
                    <a:lnTo>
                      <a:pt x="169" y="269"/>
                    </a:lnTo>
                    <a:lnTo>
                      <a:pt x="167" y="269"/>
                    </a:lnTo>
                    <a:lnTo>
                      <a:pt x="163" y="269"/>
                    </a:lnTo>
                    <a:lnTo>
                      <a:pt x="160" y="269"/>
                    </a:lnTo>
                    <a:lnTo>
                      <a:pt x="157" y="269"/>
                    </a:lnTo>
                    <a:lnTo>
                      <a:pt x="154" y="269"/>
                    </a:lnTo>
                    <a:lnTo>
                      <a:pt x="150" y="269"/>
                    </a:lnTo>
                    <a:lnTo>
                      <a:pt x="146" y="269"/>
                    </a:lnTo>
                    <a:lnTo>
                      <a:pt x="163" y="267"/>
                    </a:lnTo>
                    <a:lnTo>
                      <a:pt x="190" y="260"/>
                    </a:lnTo>
                    <a:lnTo>
                      <a:pt x="214" y="246"/>
                    </a:lnTo>
                    <a:lnTo>
                      <a:pt x="234" y="229"/>
                    </a:lnTo>
                    <a:lnTo>
                      <a:pt x="249" y="210"/>
                    </a:lnTo>
                    <a:lnTo>
                      <a:pt x="259" y="187"/>
                    </a:lnTo>
                    <a:lnTo>
                      <a:pt x="270" y="164"/>
                    </a:lnTo>
                    <a:lnTo>
                      <a:pt x="270" y="137"/>
                    </a:lnTo>
                    <a:lnTo>
                      <a:pt x="274" y="137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7" name="Freeform 2059">
                <a:extLst>
                  <a:ext uri="{FF2B5EF4-FFF2-40B4-BE49-F238E27FC236}">
                    <a16:creationId xmlns:a16="http://schemas.microsoft.com/office/drawing/2014/main" id="{B48BF04D-DCE6-4D18-980A-5609E7A32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2518"/>
                <a:ext cx="89" cy="89"/>
              </a:xfrm>
              <a:custGeom>
                <a:avLst/>
                <a:gdLst>
                  <a:gd name="T0" fmla="*/ 267 w 267"/>
                  <a:gd name="T1" fmla="*/ 107 h 267"/>
                  <a:gd name="T2" fmla="*/ 246 w 267"/>
                  <a:gd name="T3" fmla="*/ 57 h 267"/>
                  <a:gd name="T4" fmla="*/ 211 w 267"/>
                  <a:gd name="T5" fmla="*/ 23 h 267"/>
                  <a:gd name="T6" fmla="*/ 160 w 267"/>
                  <a:gd name="T7" fmla="*/ 4 h 267"/>
                  <a:gd name="T8" fmla="*/ 107 w 267"/>
                  <a:gd name="T9" fmla="*/ 4 h 267"/>
                  <a:gd name="T10" fmla="*/ 61 w 267"/>
                  <a:gd name="T11" fmla="*/ 23 h 267"/>
                  <a:gd name="T12" fmla="*/ 23 w 267"/>
                  <a:gd name="T13" fmla="*/ 57 h 267"/>
                  <a:gd name="T14" fmla="*/ 4 w 267"/>
                  <a:gd name="T15" fmla="*/ 107 h 267"/>
                  <a:gd name="T16" fmla="*/ 4 w 267"/>
                  <a:gd name="T17" fmla="*/ 160 h 267"/>
                  <a:gd name="T18" fmla="*/ 23 w 267"/>
                  <a:gd name="T19" fmla="*/ 204 h 267"/>
                  <a:gd name="T20" fmla="*/ 27 w 267"/>
                  <a:gd name="T21" fmla="*/ 210 h 267"/>
                  <a:gd name="T22" fmla="*/ 31 w 267"/>
                  <a:gd name="T23" fmla="*/ 213 h 267"/>
                  <a:gd name="T24" fmla="*/ 37 w 267"/>
                  <a:gd name="T25" fmla="*/ 216 h 267"/>
                  <a:gd name="T26" fmla="*/ 42 w 267"/>
                  <a:gd name="T27" fmla="*/ 223 h 267"/>
                  <a:gd name="T28" fmla="*/ 14 w 267"/>
                  <a:gd name="T29" fmla="*/ 183 h 267"/>
                  <a:gd name="T30" fmla="*/ 4 w 267"/>
                  <a:gd name="T31" fmla="*/ 133 h 267"/>
                  <a:gd name="T32" fmla="*/ 14 w 267"/>
                  <a:gd name="T33" fmla="*/ 84 h 267"/>
                  <a:gd name="T34" fmla="*/ 44 w 267"/>
                  <a:gd name="T35" fmla="*/ 40 h 267"/>
                  <a:gd name="T36" fmla="*/ 84 w 267"/>
                  <a:gd name="T37" fmla="*/ 13 h 267"/>
                  <a:gd name="T38" fmla="*/ 134 w 267"/>
                  <a:gd name="T39" fmla="*/ 4 h 267"/>
                  <a:gd name="T40" fmla="*/ 187 w 267"/>
                  <a:gd name="T41" fmla="*/ 13 h 267"/>
                  <a:gd name="T42" fmla="*/ 227 w 267"/>
                  <a:gd name="T43" fmla="*/ 40 h 267"/>
                  <a:gd name="T44" fmla="*/ 254 w 267"/>
                  <a:gd name="T45" fmla="*/ 84 h 267"/>
                  <a:gd name="T46" fmla="*/ 267 w 267"/>
                  <a:gd name="T47" fmla="*/ 133 h 267"/>
                  <a:gd name="T48" fmla="*/ 256 w 267"/>
                  <a:gd name="T49" fmla="*/ 183 h 267"/>
                  <a:gd name="T50" fmla="*/ 231 w 267"/>
                  <a:gd name="T51" fmla="*/ 227 h 267"/>
                  <a:gd name="T52" fmla="*/ 187 w 267"/>
                  <a:gd name="T53" fmla="*/ 256 h 267"/>
                  <a:gd name="T54" fmla="*/ 143 w 267"/>
                  <a:gd name="T55" fmla="*/ 267 h 267"/>
                  <a:gd name="T56" fmla="*/ 137 w 267"/>
                  <a:gd name="T57" fmla="*/ 263 h 267"/>
                  <a:gd name="T58" fmla="*/ 131 w 267"/>
                  <a:gd name="T59" fmla="*/ 263 h 267"/>
                  <a:gd name="T60" fmla="*/ 124 w 267"/>
                  <a:gd name="T61" fmla="*/ 263 h 267"/>
                  <a:gd name="T62" fmla="*/ 134 w 267"/>
                  <a:gd name="T63" fmla="*/ 263 h 267"/>
                  <a:gd name="T64" fmla="*/ 187 w 267"/>
                  <a:gd name="T65" fmla="*/ 253 h 267"/>
                  <a:gd name="T66" fmla="*/ 227 w 267"/>
                  <a:gd name="T67" fmla="*/ 227 h 267"/>
                  <a:gd name="T68" fmla="*/ 254 w 267"/>
                  <a:gd name="T69" fmla="*/ 183 h 267"/>
                  <a:gd name="T70" fmla="*/ 267 w 267"/>
                  <a:gd name="T71" fmla="*/ 133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7" h="267">
                    <a:moveTo>
                      <a:pt x="267" y="133"/>
                    </a:moveTo>
                    <a:lnTo>
                      <a:pt x="267" y="107"/>
                    </a:lnTo>
                    <a:lnTo>
                      <a:pt x="256" y="80"/>
                    </a:lnTo>
                    <a:lnTo>
                      <a:pt x="246" y="57"/>
                    </a:lnTo>
                    <a:lnTo>
                      <a:pt x="231" y="36"/>
                    </a:lnTo>
                    <a:lnTo>
                      <a:pt x="211" y="23"/>
                    </a:lnTo>
                    <a:lnTo>
                      <a:pt x="187" y="11"/>
                    </a:lnTo>
                    <a:lnTo>
                      <a:pt x="160" y="4"/>
                    </a:lnTo>
                    <a:lnTo>
                      <a:pt x="134" y="0"/>
                    </a:lnTo>
                    <a:lnTo>
                      <a:pt x="107" y="4"/>
                    </a:lnTo>
                    <a:lnTo>
                      <a:pt x="84" y="11"/>
                    </a:lnTo>
                    <a:lnTo>
                      <a:pt x="61" y="23"/>
                    </a:lnTo>
                    <a:lnTo>
                      <a:pt x="42" y="36"/>
                    </a:lnTo>
                    <a:lnTo>
                      <a:pt x="23" y="57"/>
                    </a:lnTo>
                    <a:lnTo>
                      <a:pt x="11" y="80"/>
                    </a:lnTo>
                    <a:lnTo>
                      <a:pt x="4" y="107"/>
                    </a:lnTo>
                    <a:lnTo>
                      <a:pt x="0" y="133"/>
                    </a:lnTo>
                    <a:lnTo>
                      <a:pt x="4" y="160"/>
                    </a:lnTo>
                    <a:lnTo>
                      <a:pt x="11" y="183"/>
                    </a:lnTo>
                    <a:lnTo>
                      <a:pt x="23" y="204"/>
                    </a:lnTo>
                    <a:lnTo>
                      <a:pt x="23" y="206"/>
                    </a:lnTo>
                    <a:lnTo>
                      <a:pt x="27" y="210"/>
                    </a:lnTo>
                    <a:lnTo>
                      <a:pt x="31" y="210"/>
                    </a:lnTo>
                    <a:lnTo>
                      <a:pt x="31" y="213"/>
                    </a:lnTo>
                    <a:lnTo>
                      <a:pt x="34" y="216"/>
                    </a:lnTo>
                    <a:lnTo>
                      <a:pt x="37" y="216"/>
                    </a:lnTo>
                    <a:lnTo>
                      <a:pt x="37" y="221"/>
                    </a:lnTo>
                    <a:lnTo>
                      <a:pt x="42" y="223"/>
                    </a:lnTo>
                    <a:lnTo>
                      <a:pt x="27" y="206"/>
                    </a:lnTo>
                    <a:lnTo>
                      <a:pt x="14" y="183"/>
                    </a:lnTo>
                    <a:lnTo>
                      <a:pt x="8" y="160"/>
                    </a:lnTo>
                    <a:lnTo>
                      <a:pt x="4" y="133"/>
                    </a:lnTo>
                    <a:lnTo>
                      <a:pt x="8" y="107"/>
                    </a:lnTo>
                    <a:lnTo>
                      <a:pt x="14" y="84"/>
                    </a:lnTo>
                    <a:lnTo>
                      <a:pt x="27" y="61"/>
                    </a:lnTo>
                    <a:lnTo>
                      <a:pt x="44" y="40"/>
                    </a:lnTo>
                    <a:lnTo>
                      <a:pt x="61" y="23"/>
                    </a:lnTo>
                    <a:lnTo>
                      <a:pt x="84" y="13"/>
                    </a:lnTo>
                    <a:lnTo>
                      <a:pt x="107" y="4"/>
                    </a:lnTo>
                    <a:lnTo>
                      <a:pt x="134" y="4"/>
                    </a:lnTo>
                    <a:lnTo>
                      <a:pt x="160" y="4"/>
                    </a:lnTo>
                    <a:lnTo>
                      <a:pt x="187" y="13"/>
                    </a:lnTo>
                    <a:lnTo>
                      <a:pt x="206" y="23"/>
                    </a:lnTo>
                    <a:lnTo>
                      <a:pt x="227" y="40"/>
                    </a:lnTo>
                    <a:lnTo>
                      <a:pt x="244" y="61"/>
                    </a:lnTo>
                    <a:lnTo>
                      <a:pt x="254" y="84"/>
                    </a:lnTo>
                    <a:lnTo>
                      <a:pt x="263" y="107"/>
                    </a:lnTo>
                    <a:lnTo>
                      <a:pt x="267" y="133"/>
                    </a:lnTo>
                    <a:lnTo>
                      <a:pt x="267" y="160"/>
                    </a:lnTo>
                    <a:lnTo>
                      <a:pt x="256" y="183"/>
                    </a:lnTo>
                    <a:lnTo>
                      <a:pt x="246" y="206"/>
                    </a:lnTo>
                    <a:lnTo>
                      <a:pt x="231" y="227"/>
                    </a:lnTo>
                    <a:lnTo>
                      <a:pt x="211" y="244"/>
                    </a:lnTo>
                    <a:lnTo>
                      <a:pt x="187" y="256"/>
                    </a:lnTo>
                    <a:lnTo>
                      <a:pt x="160" y="263"/>
                    </a:lnTo>
                    <a:lnTo>
                      <a:pt x="143" y="267"/>
                    </a:lnTo>
                    <a:lnTo>
                      <a:pt x="141" y="267"/>
                    </a:lnTo>
                    <a:lnTo>
                      <a:pt x="137" y="263"/>
                    </a:lnTo>
                    <a:lnTo>
                      <a:pt x="134" y="263"/>
                    </a:lnTo>
                    <a:lnTo>
                      <a:pt x="131" y="263"/>
                    </a:lnTo>
                    <a:lnTo>
                      <a:pt x="126" y="263"/>
                    </a:lnTo>
                    <a:lnTo>
                      <a:pt x="124" y="263"/>
                    </a:lnTo>
                    <a:lnTo>
                      <a:pt x="120" y="263"/>
                    </a:lnTo>
                    <a:lnTo>
                      <a:pt x="134" y="263"/>
                    </a:lnTo>
                    <a:lnTo>
                      <a:pt x="160" y="260"/>
                    </a:lnTo>
                    <a:lnTo>
                      <a:pt x="187" y="253"/>
                    </a:lnTo>
                    <a:lnTo>
                      <a:pt x="206" y="240"/>
                    </a:lnTo>
                    <a:lnTo>
                      <a:pt x="227" y="227"/>
                    </a:lnTo>
                    <a:lnTo>
                      <a:pt x="244" y="206"/>
                    </a:lnTo>
                    <a:lnTo>
                      <a:pt x="254" y="183"/>
                    </a:lnTo>
                    <a:lnTo>
                      <a:pt x="263" y="160"/>
                    </a:lnTo>
                    <a:lnTo>
                      <a:pt x="267" y="133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8" name="Freeform 2060">
                <a:extLst>
                  <a:ext uri="{FF2B5EF4-FFF2-40B4-BE49-F238E27FC236}">
                    <a16:creationId xmlns:a16="http://schemas.microsoft.com/office/drawing/2014/main" id="{4CECDC3C-AD6C-4B8D-A1B4-5F691F9B0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519"/>
                <a:ext cx="87" cy="86"/>
              </a:xfrm>
              <a:custGeom>
                <a:avLst/>
                <a:gdLst>
                  <a:gd name="T0" fmla="*/ 259 w 262"/>
                  <a:gd name="T1" fmla="*/ 103 h 259"/>
                  <a:gd name="T2" fmla="*/ 239 w 262"/>
                  <a:gd name="T3" fmla="*/ 57 h 259"/>
                  <a:gd name="T4" fmla="*/ 203 w 262"/>
                  <a:gd name="T5" fmla="*/ 19 h 259"/>
                  <a:gd name="T6" fmla="*/ 156 w 262"/>
                  <a:gd name="T7" fmla="*/ 0 h 259"/>
                  <a:gd name="T8" fmla="*/ 103 w 262"/>
                  <a:gd name="T9" fmla="*/ 0 h 259"/>
                  <a:gd name="T10" fmla="*/ 57 w 262"/>
                  <a:gd name="T11" fmla="*/ 19 h 259"/>
                  <a:gd name="T12" fmla="*/ 23 w 262"/>
                  <a:gd name="T13" fmla="*/ 57 h 259"/>
                  <a:gd name="T14" fmla="*/ 3 w 262"/>
                  <a:gd name="T15" fmla="*/ 103 h 259"/>
                  <a:gd name="T16" fmla="*/ 3 w 262"/>
                  <a:gd name="T17" fmla="*/ 156 h 259"/>
                  <a:gd name="T18" fmla="*/ 23 w 262"/>
                  <a:gd name="T19" fmla="*/ 202 h 259"/>
                  <a:gd name="T20" fmla="*/ 43 w 262"/>
                  <a:gd name="T21" fmla="*/ 226 h 259"/>
                  <a:gd name="T22" fmla="*/ 63 w 262"/>
                  <a:gd name="T23" fmla="*/ 236 h 259"/>
                  <a:gd name="T24" fmla="*/ 83 w 262"/>
                  <a:gd name="T25" fmla="*/ 246 h 259"/>
                  <a:gd name="T26" fmla="*/ 107 w 262"/>
                  <a:gd name="T27" fmla="*/ 256 h 259"/>
                  <a:gd name="T28" fmla="*/ 130 w 262"/>
                  <a:gd name="T29" fmla="*/ 259 h 259"/>
                  <a:gd name="T30" fmla="*/ 182 w 262"/>
                  <a:gd name="T31" fmla="*/ 249 h 259"/>
                  <a:gd name="T32" fmla="*/ 222 w 262"/>
                  <a:gd name="T33" fmla="*/ 223 h 259"/>
                  <a:gd name="T34" fmla="*/ 250 w 262"/>
                  <a:gd name="T35" fmla="*/ 179 h 259"/>
                  <a:gd name="T36" fmla="*/ 262 w 262"/>
                  <a:gd name="T37" fmla="*/ 129 h 259"/>
                  <a:gd name="T38" fmla="*/ 256 w 262"/>
                  <a:gd name="T39" fmla="*/ 103 h 259"/>
                  <a:gd name="T40" fmla="*/ 236 w 262"/>
                  <a:gd name="T41" fmla="*/ 57 h 259"/>
                  <a:gd name="T42" fmla="*/ 203 w 262"/>
                  <a:gd name="T43" fmla="*/ 23 h 259"/>
                  <a:gd name="T44" fmla="*/ 156 w 262"/>
                  <a:gd name="T45" fmla="*/ 3 h 259"/>
                  <a:gd name="T46" fmla="*/ 107 w 262"/>
                  <a:gd name="T47" fmla="*/ 3 h 259"/>
                  <a:gd name="T48" fmla="*/ 60 w 262"/>
                  <a:gd name="T49" fmla="*/ 23 h 259"/>
                  <a:gd name="T50" fmla="*/ 27 w 262"/>
                  <a:gd name="T51" fmla="*/ 57 h 259"/>
                  <a:gd name="T52" fmla="*/ 6 w 262"/>
                  <a:gd name="T53" fmla="*/ 103 h 259"/>
                  <a:gd name="T54" fmla="*/ 6 w 262"/>
                  <a:gd name="T55" fmla="*/ 156 h 259"/>
                  <a:gd name="T56" fmla="*/ 27 w 262"/>
                  <a:gd name="T57" fmla="*/ 200 h 259"/>
                  <a:gd name="T58" fmla="*/ 60 w 262"/>
                  <a:gd name="T59" fmla="*/ 236 h 259"/>
                  <a:gd name="T60" fmla="*/ 107 w 262"/>
                  <a:gd name="T61" fmla="*/ 252 h 259"/>
                  <a:gd name="T62" fmla="*/ 156 w 262"/>
                  <a:gd name="T63" fmla="*/ 252 h 259"/>
                  <a:gd name="T64" fmla="*/ 203 w 262"/>
                  <a:gd name="T65" fmla="*/ 236 h 259"/>
                  <a:gd name="T66" fmla="*/ 236 w 262"/>
                  <a:gd name="T67" fmla="*/ 200 h 259"/>
                  <a:gd name="T68" fmla="*/ 256 w 262"/>
                  <a:gd name="T69" fmla="*/ 156 h 259"/>
                  <a:gd name="T70" fmla="*/ 262 w 262"/>
                  <a:gd name="T71" fmla="*/ 12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2" h="259">
                    <a:moveTo>
                      <a:pt x="262" y="129"/>
                    </a:moveTo>
                    <a:lnTo>
                      <a:pt x="259" y="103"/>
                    </a:lnTo>
                    <a:lnTo>
                      <a:pt x="250" y="80"/>
                    </a:lnTo>
                    <a:lnTo>
                      <a:pt x="239" y="57"/>
                    </a:lnTo>
                    <a:lnTo>
                      <a:pt x="222" y="36"/>
                    </a:lnTo>
                    <a:lnTo>
                      <a:pt x="203" y="19"/>
                    </a:lnTo>
                    <a:lnTo>
                      <a:pt x="182" y="9"/>
                    </a:lnTo>
                    <a:lnTo>
                      <a:pt x="156" y="0"/>
                    </a:lnTo>
                    <a:lnTo>
                      <a:pt x="130" y="0"/>
                    </a:lnTo>
                    <a:lnTo>
                      <a:pt x="103" y="0"/>
                    </a:lnTo>
                    <a:lnTo>
                      <a:pt x="80" y="9"/>
                    </a:lnTo>
                    <a:lnTo>
                      <a:pt x="57" y="19"/>
                    </a:lnTo>
                    <a:lnTo>
                      <a:pt x="40" y="36"/>
                    </a:lnTo>
                    <a:lnTo>
                      <a:pt x="23" y="57"/>
                    </a:lnTo>
                    <a:lnTo>
                      <a:pt x="10" y="80"/>
                    </a:lnTo>
                    <a:lnTo>
                      <a:pt x="3" y="103"/>
                    </a:lnTo>
                    <a:lnTo>
                      <a:pt x="0" y="129"/>
                    </a:lnTo>
                    <a:lnTo>
                      <a:pt x="3" y="156"/>
                    </a:lnTo>
                    <a:lnTo>
                      <a:pt x="10" y="179"/>
                    </a:lnTo>
                    <a:lnTo>
                      <a:pt x="23" y="202"/>
                    </a:lnTo>
                    <a:lnTo>
                      <a:pt x="37" y="219"/>
                    </a:lnTo>
                    <a:lnTo>
                      <a:pt x="43" y="226"/>
                    </a:lnTo>
                    <a:lnTo>
                      <a:pt x="52" y="232"/>
                    </a:lnTo>
                    <a:lnTo>
                      <a:pt x="63" y="236"/>
                    </a:lnTo>
                    <a:lnTo>
                      <a:pt x="73" y="242"/>
                    </a:lnTo>
                    <a:lnTo>
                      <a:pt x="83" y="246"/>
                    </a:lnTo>
                    <a:lnTo>
                      <a:pt x="92" y="252"/>
                    </a:lnTo>
                    <a:lnTo>
                      <a:pt x="107" y="256"/>
                    </a:lnTo>
                    <a:lnTo>
                      <a:pt x="117" y="259"/>
                    </a:lnTo>
                    <a:lnTo>
                      <a:pt x="130" y="259"/>
                    </a:lnTo>
                    <a:lnTo>
                      <a:pt x="156" y="256"/>
                    </a:lnTo>
                    <a:lnTo>
                      <a:pt x="182" y="249"/>
                    </a:lnTo>
                    <a:lnTo>
                      <a:pt x="203" y="236"/>
                    </a:lnTo>
                    <a:lnTo>
                      <a:pt x="222" y="223"/>
                    </a:lnTo>
                    <a:lnTo>
                      <a:pt x="239" y="202"/>
                    </a:lnTo>
                    <a:lnTo>
                      <a:pt x="250" y="179"/>
                    </a:lnTo>
                    <a:lnTo>
                      <a:pt x="259" y="156"/>
                    </a:lnTo>
                    <a:lnTo>
                      <a:pt x="262" y="129"/>
                    </a:lnTo>
                    <a:lnTo>
                      <a:pt x="259" y="129"/>
                    </a:lnTo>
                    <a:lnTo>
                      <a:pt x="256" y="103"/>
                    </a:lnTo>
                    <a:lnTo>
                      <a:pt x="250" y="80"/>
                    </a:lnTo>
                    <a:lnTo>
                      <a:pt x="236" y="57"/>
                    </a:lnTo>
                    <a:lnTo>
                      <a:pt x="219" y="40"/>
                    </a:lnTo>
                    <a:lnTo>
                      <a:pt x="203" y="23"/>
                    </a:lnTo>
                    <a:lnTo>
                      <a:pt x="180" y="13"/>
                    </a:lnTo>
                    <a:lnTo>
                      <a:pt x="156" y="3"/>
                    </a:lnTo>
                    <a:lnTo>
                      <a:pt x="130" y="3"/>
                    </a:lnTo>
                    <a:lnTo>
                      <a:pt x="107" y="3"/>
                    </a:lnTo>
                    <a:lnTo>
                      <a:pt x="80" y="13"/>
                    </a:lnTo>
                    <a:lnTo>
                      <a:pt x="60" y="23"/>
                    </a:lnTo>
                    <a:lnTo>
                      <a:pt x="40" y="40"/>
                    </a:lnTo>
                    <a:lnTo>
                      <a:pt x="27" y="57"/>
                    </a:lnTo>
                    <a:lnTo>
                      <a:pt x="12" y="80"/>
                    </a:lnTo>
                    <a:lnTo>
                      <a:pt x="6" y="103"/>
                    </a:lnTo>
                    <a:lnTo>
                      <a:pt x="3" y="129"/>
                    </a:lnTo>
                    <a:lnTo>
                      <a:pt x="6" y="156"/>
                    </a:lnTo>
                    <a:lnTo>
                      <a:pt x="12" y="179"/>
                    </a:lnTo>
                    <a:lnTo>
                      <a:pt x="27" y="200"/>
                    </a:lnTo>
                    <a:lnTo>
                      <a:pt x="40" y="219"/>
                    </a:lnTo>
                    <a:lnTo>
                      <a:pt x="60" y="236"/>
                    </a:lnTo>
                    <a:lnTo>
                      <a:pt x="80" y="246"/>
                    </a:lnTo>
                    <a:lnTo>
                      <a:pt x="107" y="252"/>
                    </a:lnTo>
                    <a:lnTo>
                      <a:pt x="130" y="256"/>
                    </a:lnTo>
                    <a:lnTo>
                      <a:pt x="156" y="252"/>
                    </a:lnTo>
                    <a:lnTo>
                      <a:pt x="180" y="246"/>
                    </a:lnTo>
                    <a:lnTo>
                      <a:pt x="203" y="236"/>
                    </a:lnTo>
                    <a:lnTo>
                      <a:pt x="219" y="219"/>
                    </a:lnTo>
                    <a:lnTo>
                      <a:pt x="236" y="200"/>
                    </a:lnTo>
                    <a:lnTo>
                      <a:pt x="250" y="179"/>
                    </a:lnTo>
                    <a:lnTo>
                      <a:pt x="256" y="156"/>
                    </a:lnTo>
                    <a:lnTo>
                      <a:pt x="259" y="129"/>
                    </a:lnTo>
                    <a:lnTo>
                      <a:pt x="262" y="129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89" name="Freeform 2061">
                <a:extLst>
                  <a:ext uri="{FF2B5EF4-FFF2-40B4-BE49-F238E27FC236}">
                    <a16:creationId xmlns:a16="http://schemas.microsoft.com/office/drawing/2014/main" id="{CE49F277-36F1-49A2-AEE6-8F196E71D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520"/>
                <a:ext cx="85" cy="84"/>
              </a:xfrm>
              <a:custGeom>
                <a:avLst/>
                <a:gdLst>
                  <a:gd name="T0" fmla="*/ 253 w 256"/>
                  <a:gd name="T1" fmla="*/ 100 h 253"/>
                  <a:gd name="T2" fmla="*/ 233 w 256"/>
                  <a:gd name="T3" fmla="*/ 54 h 253"/>
                  <a:gd name="T4" fmla="*/ 200 w 256"/>
                  <a:gd name="T5" fmla="*/ 20 h 253"/>
                  <a:gd name="T6" fmla="*/ 153 w 256"/>
                  <a:gd name="T7" fmla="*/ 0 h 253"/>
                  <a:gd name="T8" fmla="*/ 104 w 256"/>
                  <a:gd name="T9" fmla="*/ 0 h 253"/>
                  <a:gd name="T10" fmla="*/ 57 w 256"/>
                  <a:gd name="T11" fmla="*/ 20 h 253"/>
                  <a:gd name="T12" fmla="*/ 24 w 256"/>
                  <a:gd name="T13" fmla="*/ 54 h 253"/>
                  <a:gd name="T14" fmla="*/ 3 w 256"/>
                  <a:gd name="T15" fmla="*/ 100 h 253"/>
                  <a:gd name="T16" fmla="*/ 3 w 256"/>
                  <a:gd name="T17" fmla="*/ 153 h 253"/>
                  <a:gd name="T18" fmla="*/ 24 w 256"/>
                  <a:gd name="T19" fmla="*/ 197 h 253"/>
                  <a:gd name="T20" fmla="*/ 57 w 256"/>
                  <a:gd name="T21" fmla="*/ 233 h 253"/>
                  <a:gd name="T22" fmla="*/ 104 w 256"/>
                  <a:gd name="T23" fmla="*/ 249 h 253"/>
                  <a:gd name="T24" fmla="*/ 153 w 256"/>
                  <a:gd name="T25" fmla="*/ 249 h 253"/>
                  <a:gd name="T26" fmla="*/ 200 w 256"/>
                  <a:gd name="T27" fmla="*/ 233 h 253"/>
                  <a:gd name="T28" fmla="*/ 233 w 256"/>
                  <a:gd name="T29" fmla="*/ 197 h 253"/>
                  <a:gd name="T30" fmla="*/ 253 w 256"/>
                  <a:gd name="T31" fmla="*/ 153 h 253"/>
                  <a:gd name="T32" fmla="*/ 253 w 256"/>
                  <a:gd name="T33" fmla="*/ 126 h 253"/>
                  <a:gd name="T34" fmla="*/ 243 w 256"/>
                  <a:gd name="T35" fmla="*/ 77 h 253"/>
                  <a:gd name="T36" fmla="*/ 216 w 256"/>
                  <a:gd name="T37" fmla="*/ 37 h 253"/>
                  <a:gd name="T38" fmla="*/ 177 w 256"/>
                  <a:gd name="T39" fmla="*/ 10 h 253"/>
                  <a:gd name="T40" fmla="*/ 127 w 256"/>
                  <a:gd name="T41" fmla="*/ 0 h 253"/>
                  <a:gd name="T42" fmla="*/ 80 w 256"/>
                  <a:gd name="T43" fmla="*/ 10 h 253"/>
                  <a:gd name="T44" fmla="*/ 40 w 256"/>
                  <a:gd name="T45" fmla="*/ 37 h 253"/>
                  <a:gd name="T46" fmla="*/ 14 w 256"/>
                  <a:gd name="T47" fmla="*/ 77 h 253"/>
                  <a:gd name="T48" fmla="*/ 3 w 256"/>
                  <a:gd name="T49" fmla="*/ 126 h 253"/>
                  <a:gd name="T50" fmla="*/ 14 w 256"/>
                  <a:gd name="T51" fmla="*/ 174 h 253"/>
                  <a:gd name="T52" fmla="*/ 40 w 256"/>
                  <a:gd name="T53" fmla="*/ 214 h 253"/>
                  <a:gd name="T54" fmla="*/ 80 w 256"/>
                  <a:gd name="T55" fmla="*/ 239 h 253"/>
                  <a:gd name="T56" fmla="*/ 127 w 256"/>
                  <a:gd name="T57" fmla="*/ 249 h 253"/>
                  <a:gd name="T58" fmla="*/ 177 w 256"/>
                  <a:gd name="T59" fmla="*/ 239 h 253"/>
                  <a:gd name="T60" fmla="*/ 216 w 256"/>
                  <a:gd name="T61" fmla="*/ 214 h 253"/>
                  <a:gd name="T62" fmla="*/ 243 w 256"/>
                  <a:gd name="T63" fmla="*/ 174 h 253"/>
                  <a:gd name="T64" fmla="*/ 253 w 256"/>
                  <a:gd name="T65" fmla="*/ 12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6" h="253">
                    <a:moveTo>
                      <a:pt x="256" y="126"/>
                    </a:moveTo>
                    <a:lnTo>
                      <a:pt x="253" y="100"/>
                    </a:lnTo>
                    <a:lnTo>
                      <a:pt x="247" y="77"/>
                    </a:lnTo>
                    <a:lnTo>
                      <a:pt x="233" y="54"/>
                    </a:lnTo>
                    <a:lnTo>
                      <a:pt x="216" y="37"/>
                    </a:lnTo>
                    <a:lnTo>
                      <a:pt x="200" y="20"/>
                    </a:lnTo>
                    <a:lnTo>
                      <a:pt x="177" y="10"/>
                    </a:lnTo>
                    <a:lnTo>
                      <a:pt x="153" y="0"/>
                    </a:lnTo>
                    <a:lnTo>
                      <a:pt x="127" y="0"/>
                    </a:lnTo>
                    <a:lnTo>
                      <a:pt x="104" y="0"/>
                    </a:lnTo>
                    <a:lnTo>
                      <a:pt x="77" y="10"/>
                    </a:lnTo>
                    <a:lnTo>
                      <a:pt x="57" y="20"/>
                    </a:lnTo>
                    <a:lnTo>
                      <a:pt x="37" y="37"/>
                    </a:lnTo>
                    <a:lnTo>
                      <a:pt x="24" y="54"/>
                    </a:lnTo>
                    <a:lnTo>
                      <a:pt x="9" y="77"/>
                    </a:lnTo>
                    <a:lnTo>
                      <a:pt x="3" y="100"/>
                    </a:lnTo>
                    <a:lnTo>
                      <a:pt x="0" y="126"/>
                    </a:lnTo>
                    <a:lnTo>
                      <a:pt x="3" y="153"/>
                    </a:lnTo>
                    <a:lnTo>
                      <a:pt x="9" y="176"/>
                    </a:lnTo>
                    <a:lnTo>
                      <a:pt x="24" y="197"/>
                    </a:lnTo>
                    <a:lnTo>
                      <a:pt x="37" y="216"/>
                    </a:lnTo>
                    <a:lnTo>
                      <a:pt x="57" y="233"/>
                    </a:lnTo>
                    <a:lnTo>
                      <a:pt x="77" y="243"/>
                    </a:lnTo>
                    <a:lnTo>
                      <a:pt x="104" y="249"/>
                    </a:lnTo>
                    <a:lnTo>
                      <a:pt x="127" y="253"/>
                    </a:lnTo>
                    <a:lnTo>
                      <a:pt x="153" y="249"/>
                    </a:lnTo>
                    <a:lnTo>
                      <a:pt x="177" y="243"/>
                    </a:lnTo>
                    <a:lnTo>
                      <a:pt x="200" y="233"/>
                    </a:lnTo>
                    <a:lnTo>
                      <a:pt x="216" y="216"/>
                    </a:lnTo>
                    <a:lnTo>
                      <a:pt x="233" y="197"/>
                    </a:lnTo>
                    <a:lnTo>
                      <a:pt x="247" y="176"/>
                    </a:lnTo>
                    <a:lnTo>
                      <a:pt x="253" y="153"/>
                    </a:lnTo>
                    <a:lnTo>
                      <a:pt x="256" y="126"/>
                    </a:lnTo>
                    <a:lnTo>
                      <a:pt x="253" y="126"/>
                    </a:lnTo>
                    <a:lnTo>
                      <a:pt x="249" y="100"/>
                    </a:lnTo>
                    <a:lnTo>
                      <a:pt x="243" y="77"/>
                    </a:lnTo>
                    <a:lnTo>
                      <a:pt x="230" y="56"/>
                    </a:lnTo>
                    <a:lnTo>
                      <a:pt x="216" y="37"/>
                    </a:lnTo>
                    <a:lnTo>
                      <a:pt x="197" y="23"/>
                    </a:lnTo>
                    <a:lnTo>
                      <a:pt x="177" y="10"/>
                    </a:lnTo>
                    <a:lnTo>
                      <a:pt x="153" y="4"/>
                    </a:lnTo>
                    <a:lnTo>
                      <a:pt x="127" y="0"/>
                    </a:lnTo>
                    <a:lnTo>
                      <a:pt x="104" y="4"/>
                    </a:lnTo>
                    <a:lnTo>
                      <a:pt x="80" y="10"/>
                    </a:lnTo>
                    <a:lnTo>
                      <a:pt x="57" y="23"/>
                    </a:lnTo>
                    <a:lnTo>
                      <a:pt x="40" y="37"/>
                    </a:lnTo>
                    <a:lnTo>
                      <a:pt x="24" y="56"/>
                    </a:lnTo>
                    <a:lnTo>
                      <a:pt x="14" y="77"/>
                    </a:lnTo>
                    <a:lnTo>
                      <a:pt x="7" y="100"/>
                    </a:lnTo>
                    <a:lnTo>
                      <a:pt x="3" y="126"/>
                    </a:lnTo>
                    <a:lnTo>
                      <a:pt x="7" y="149"/>
                    </a:lnTo>
                    <a:lnTo>
                      <a:pt x="14" y="174"/>
                    </a:lnTo>
                    <a:lnTo>
                      <a:pt x="24" y="197"/>
                    </a:lnTo>
                    <a:lnTo>
                      <a:pt x="40" y="214"/>
                    </a:lnTo>
                    <a:lnTo>
                      <a:pt x="57" y="229"/>
                    </a:lnTo>
                    <a:lnTo>
                      <a:pt x="80" y="239"/>
                    </a:lnTo>
                    <a:lnTo>
                      <a:pt x="104" y="246"/>
                    </a:lnTo>
                    <a:lnTo>
                      <a:pt x="127" y="249"/>
                    </a:lnTo>
                    <a:lnTo>
                      <a:pt x="153" y="246"/>
                    </a:lnTo>
                    <a:lnTo>
                      <a:pt x="177" y="239"/>
                    </a:lnTo>
                    <a:lnTo>
                      <a:pt x="197" y="229"/>
                    </a:lnTo>
                    <a:lnTo>
                      <a:pt x="216" y="214"/>
                    </a:lnTo>
                    <a:lnTo>
                      <a:pt x="230" y="197"/>
                    </a:lnTo>
                    <a:lnTo>
                      <a:pt x="243" y="174"/>
                    </a:lnTo>
                    <a:lnTo>
                      <a:pt x="249" y="149"/>
                    </a:lnTo>
                    <a:lnTo>
                      <a:pt x="253" y="126"/>
                    </a:lnTo>
                    <a:lnTo>
                      <a:pt x="256" y="126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0" name="Freeform 2062">
                <a:extLst>
                  <a:ext uri="{FF2B5EF4-FFF2-40B4-BE49-F238E27FC236}">
                    <a16:creationId xmlns:a16="http://schemas.microsoft.com/office/drawing/2014/main" id="{58A69ACC-439B-4CB8-8A3F-B2A1A762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2520"/>
                <a:ext cx="83" cy="83"/>
              </a:xfrm>
              <a:custGeom>
                <a:avLst/>
                <a:gdLst>
                  <a:gd name="T0" fmla="*/ 246 w 250"/>
                  <a:gd name="T1" fmla="*/ 99 h 250"/>
                  <a:gd name="T2" fmla="*/ 226 w 250"/>
                  <a:gd name="T3" fmla="*/ 57 h 250"/>
                  <a:gd name="T4" fmla="*/ 193 w 250"/>
                  <a:gd name="T5" fmla="*/ 24 h 250"/>
                  <a:gd name="T6" fmla="*/ 150 w 250"/>
                  <a:gd name="T7" fmla="*/ 4 h 250"/>
                  <a:gd name="T8" fmla="*/ 100 w 250"/>
                  <a:gd name="T9" fmla="*/ 4 h 250"/>
                  <a:gd name="T10" fmla="*/ 54 w 250"/>
                  <a:gd name="T11" fmla="*/ 24 h 250"/>
                  <a:gd name="T12" fmla="*/ 20 w 250"/>
                  <a:gd name="T13" fmla="*/ 57 h 250"/>
                  <a:gd name="T14" fmla="*/ 3 w 250"/>
                  <a:gd name="T15" fmla="*/ 99 h 250"/>
                  <a:gd name="T16" fmla="*/ 3 w 250"/>
                  <a:gd name="T17" fmla="*/ 150 h 250"/>
                  <a:gd name="T18" fmla="*/ 20 w 250"/>
                  <a:gd name="T19" fmla="*/ 196 h 250"/>
                  <a:gd name="T20" fmla="*/ 54 w 250"/>
                  <a:gd name="T21" fmla="*/ 229 h 250"/>
                  <a:gd name="T22" fmla="*/ 100 w 250"/>
                  <a:gd name="T23" fmla="*/ 247 h 250"/>
                  <a:gd name="T24" fmla="*/ 150 w 250"/>
                  <a:gd name="T25" fmla="*/ 247 h 250"/>
                  <a:gd name="T26" fmla="*/ 193 w 250"/>
                  <a:gd name="T27" fmla="*/ 229 h 250"/>
                  <a:gd name="T28" fmla="*/ 226 w 250"/>
                  <a:gd name="T29" fmla="*/ 196 h 250"/>
                  <a:gd name="T30" fmla="*/ 246 w 250"/>
                  <a:gd name="T31" fmla="*/ 150 h 250"/>
                  <a:gd name="T32" fmla="*/ 246 w 250"/>
                  <a:gd name="T33" fmla="*/ 127 h 250"/>
                  <a:gd name="T34" fmla="*/ 235 w 250"/>
                  <a:gd name="T35" fmla="*/ 80 h 250"/>
                  <a:gd name="T36" fmla="*/ 210 w 250"/>
                  <a:gd name="T37" fmla="*/ 40 h 250"/>
                  <a:gd name="T38" fmla="*/ 174 w 250"/>
                  <a:gd name="T39" fmla="*/ 15 h 250"/>
                  <a:gd name="T40" fmla="*/ 123 w 250"/>
                  <a:gd name="T41" fmla="*/ 4 h 250"/>
                  <a:gd name="T42" fmla="*/ 77 w 250"/>
                  <a:gd name="T43" fmla="*/ 15 h 250"/>
                  <a:gd name="T44" fmla="*/ 40 w 250"/>
                  <a:gd name="T45" fmla="*/ 40 h 250"/>
                  <a:gd name="T46" fmla="*/ 14 w 250"/>
                  <a:gd name="T47" fmla="*/ 80 h 250"/>
                  <a:gd name="T48" fmla="*/ 3 w 250"/>
                  <a:gd name="T49" fmla="*/ 127 h 250"/>
                  <a:gd name="T50" fmla="*/ 14 w 250"/>
                  <a:gd name="T51" fmla="*/ 173 h 250"/>
                  <a:gd name="T52" fmla="*/ 40 w 250"/>
                  <a:gd name="T53" fmla="*/ 213 h 250"/>
                  <a:gd name="T54" fmla="*/ 77 w 250"/>
                  <a:gd name="T55" fmla="*/ 236 h 250"/>
                  <a:gd name="T56" fmla="*/ 123 w 250"/>
                  <a:gd name="T57" fmla="*/ 247 h 250"/>
                  <a:gd name="T58" fmla="*/ 174 w 250"/>
                  <a:gd name="T59" fmla="*/ 236 h 250"/>
                  <a:gd name="T60" fmla="*/ 210 w 250"/>
                  <a:gd name="T61" fmla="*/ 213 h 250"/>
                  <a:gd name="T62" fmla="*/ 235 w 250"/>
                  <a:gd name="T63" fmla="*/ 173 h 250"/>
                  <a:gd name="T64" fmla="*/ 246 w 250"/>
                  <a:gd name="T65" fmla="*/ 12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0">
                    <a:moveTo>
                      <a:pt x="250" y="127"/>
                    </a:moveTo>
                    <a:lnTo>
                      <a:pt x="246" y="99"/>
                    </a:lnTo>
                    <a:lnTo>
                      <a:pt x="240" y="76"/>
                    </a:lnTo>
                    <a:lnTo>
                      <a:pt x="226" y="57"/>
                    </a:lnTo>
                    <a:lnTo>
                      <a:pt x="212" y="36"/>
                    </a:lnTo>
                    <a:lnTo>
                      <a:pt x="193" y="24"/>
                    </a:lnTo>
                    <a:lnTo>
                      <a:pt x="174" y="10"/>
                    </a:lnTo>
                    <a:lnTo>
                      <a:pt x="150" y="4"/>
                    </a:lnTo>
                    <a:lnTo>
                      <a:pt x="123" y="0"/>
                    </a:lnTo>
                    <a:lnTo>
                      <a:pt x="100" y="4"/>
                    </a:lnTo>
                    <a:lnTo>
                      <a:pt x="77" y="10"/>
                    </a:lnTo>
                    <a:lnTo>
                      <a:pt x="54" y="24"/>
                    </a:lnTo>
                    <a:lnTo>
                      <a:pt x="37" y="36"/>
                    </a:lnTo>
                    <a:lnTo>
                      <a:pt x="20" y="57"/>
                    </a:lnTo>
                    <a:lnTo>
                      <a:pt x="10" y="76"/>
                    </a:lnTo>
                    <a:lnTo>
                      <a:pt x="3" y="99"/>
                    </a:lnTo>
                    <a:lnTo>
                      <a:pt x="0" y="127"/>
                    </a:lnTo>
                    <a:lnTo>
                      <a:pt x="3" y="150"/>
                    </a:lnTo>
                    <a:lnTo>
                      <a:pt x="10" y="173"/>
                    </a:lnTo>
                    <a:lnTo>
                      <a:pt x="20" y="196"/>
                    </a:lnTo>
                    <a:lnTo>
                      <a:pt x="37" y="213"/>
                    </a:lnTo>
                    <a:lnTo>
                      <a:pt x="54" y="229"/>
                    </a:lnTo>
                    <a:lnTo>
                      <a:pt x="77" y="240"/>
                    </a:lnTo>
                    <a:lnTo>
                      <a:pt x="100" y="247"/>
                    </a:lnTo>
                    <a:lnTo>
                      <a:pt x="123" y="250"/>
                    </a:lnTo>
                    <a:lnTo>
                      <a:pt x="150" y="247"/>
                    </a:lnTo>
                    <a:lnTo>
                      <a:pt x="174" y="240"/>
                    </a:lnTo>
                    <a:lnTo>
                      <a:pt x="193" y="229"/>
                    </a:lnTo>
                    <a:lnTo>
                      <a:pt x="212" y="213"/>
                    </a:lnTo>
                    <a:lnTo>
                      <a:pt x="226" y="196"/>
                    </a:lnTo>
                    <a:lnTo>
                      <a:pt x="240" y="173"/>
                    </a:lnTo>
                    <a:lnTo>
                      <a:pt x="246" y="150"/>
                    </a:lnTo>
                    <a:lnTo>
                      <a:pt x="250" y="127"/>
                    </a:lnTo>
                    <a:lnTo>
                      <a:pt x="246" y="127"/>
                    </a:lnTo>
                    <a:lnTo>
                      <a:pt x="243" y="99"/>
                    </a:lnTo>
                    <a:lnTo>
                      <a:pt x="235" y="80"/>
                    </a:lnTo>
                    <a:lnTo>
                      <a:pt x="226" y="57"/>
                    </a:lnTo>
                    <a:lnTo>
                      <a:pt x="210" y="40"/>
                    </a:lnTo>
                    <a:lnTo>
                      <a:pt x="193" y="27"/>
                    </a:lnTo>
                    <a:lnTo>
                      <a:pt x="174" y="15"/>
                    </a:lnTo>
                    <a:lnTo>
                      <a:pt x="150" y="7"/>
                    </a:lnTo>
                    <a:lnTo>
                      <a:pt x="123" y="4"/>
                    </a:lnTo>
                    <a:lnTo>
                      <a:pt x="100" y="7"/>
                    </a:lnTo>
                    <a:lnTo>
                      <a:pt x="77" y="15"/>
                    </a:lnTo>
                    <a:lnTo>
                      <a:pt x="56" y="27"/>
                    </a:lnTo>
                    <a:lnTo>
                      <a:pt x="40" y="40"/>
                    </a:lnTo>
                    <a:lnTo>
                      <a:pt x="23" y="57"/>
                    </a:lnTo>
                    <a:lnTo>
                      <a:pt x="14" y="80"/>
                    </a:lnTo>
                    <a:lnTo>
                      <a:pt x="6" y="99"/>
                    </a:lnTo>
                    <a:lnTo>
                      <a:pt x="3" y="127"/>
                    </a:lnTo>
                    <a:lnTo>
                      <a:pt x="6" y="150"/>
                    </a:lnTo>
                    <a:lnTo>
                      <a:pt x="14" y="173"/>
                    </a:lnTo>
                    <a:lnTo>
                      <a:pt x="23" y="194"/>
                    </a:lnTo>
                    <a:lnTo>
                      <a:pt x="40" y="213"/>
                    </a:lnTo>
                    <a:lnTo>
                      <a:pt x="56" y="227"/>
                    </a:lnTo>
                    <a:lnTo>
                      <a:pt x="77" y="236"/>
                    </a:lnTo>
                    <a:lnTo>
                      <a:pt x="100" y="247"/>
                    </a:lnTo>
                    <a:lnTo>
                      <a:pt x="123" y="247"/>
                    </a:lnTo>
                    <a:lnTo>
                      <a:pt x="150" y="247"/>
                    </a:lnTo>
                    <a:lnTo>
                      <a:pt x="174" y="236"/>
                    </a:lnTo>
                    <a:lnTo>
                      <a:pt x="193" y="227"/>
                    </a:lnTo>
                    <a:lnTo>
                      <a:pt x="210" y="213"/>
                    </a:lnTo>
                    <a:lnTo>
                      <a:pt x="226" y="194"/>
                    </a:lnTo>
                    <a:lnTo>
                      <a:pt x="235" y="173"/>
                    </a:lnTo>
                    <a:lnTo>
                      <a:pt x="243" y="150"/>
                    </a:lnTo>
                    <a:lnTo>
                      <a:pt x="246" y="127"/>
                    </a:lnTo>
                    <a:lnTo>
                      <a:pt x="250" y="127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1" name="Freeform 2063">
                <a:extLst>
                  <a:ext uri="{FF2B5EF4-FFF2-40B4-BE49-F238E27FC236}">
                    <a16:creationId xmlns:a16="http://schemas.microsoft.com/office/drawing/2014/main" id="{E067B585-BCA5-4291-A2C6-E9AA0590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521"/>
                <a:ext cx="81" cy="81"/>
              </a:xfrm>
              <a:custGeom>
                <a:avLst/>
                <a:gdLst>
                  <a:gd name="T0" fmla="*/ 240 w 242"/>
                  <a:gd name="T1" fmla="*/ 95 h 242"/>
                  <a:gd name="T2" fmla="*/ 223 w 242"/>
                  <a:gd name="T3" fmla="*/ 53 h 242"/>
                  <a:gd name="T4" fmla="*/ 190 w 242"/>
                  <a:gd name="T5" fmla="*/ 23 h 242"/>
                  <a:gd name="T6" fmla="*/ 146 w 242"/>
                  <a:gd name="T7" fmla="*/ 3 h 242"/>
                  <a:gd name="T8" fmla="*/ 97 w 242"/>
                  <a:gd name="T9" fmla="*/ 3 h 242"/>
                  <a:gd name="T10" fmla="*/ 53 w 242"/>
                  <a:gd name="T11" fmla="*/ 23 h 242"/>
                  <a:gd name="T12" fmla="*/ 19 w 242"/>
                  <a:gd name="T13" fmla="*/ 53 h 242"/>
                  <a:gd name="T14" fmla="*/ 2 w 242"/>
                  <a:gd name="T15" fmla="*/ 95 h 242"/>
                  <a:gd name="T16" fmla="*/ 2 w 242"/>
                  <a:gd name="T17" fmla="*/ 145 h 242"/>
                  <a:gd name="T18" fmla="*/ 19 w 242"/>
                  <a:gd name="T19" fmla="*/ 190 h 242"/>
                  <a:gd name="T20" fmla="*/ 53 w 242"/>
                  <a:gd name="T21" fmla="*/ 223 h 242"/>
                  <a:gd name="T22" fmla="*/ 97 w 242"/>
                  <a:gd name="T23" fmla="*/ 242 h 242"/>
                  <a:gd name="T24" fmla="*/ 146 w 242"/>
                  <a:gd name="T25" fmla="*/ 242 h 242"/>
                  <a:gd name="T26" fmla="*/ 190 w 242"/>
                  <a:gd name="T27" fmla="*/ 223 h 242"/>
                  <a:gd name="T28" fmla="*/ 223 w 242"/>
                  <a:gd name="T29" fmla="*/ 190 h 242"/>
                  <a:gd name="T30" fmla="*/ 240 w 242"/>
                  <a:gd name="T31" fmla="*/ 145 h 242"/>
                  <a:gd name="T32" fmla="*/ 240 w 242"/>
                  <a:gd name="T33" fmla="*/ 122 h 242"/>
                  <a:gd name="T34" fmla="*/ 229 w 242"/>
                  <a:gd name="T35" fmla="*/ 76 h 242"/>
                  <a:gd name="T36" fmla="*/ 206 w 242"/>
                  <a:gd name="T37" fmla="*/ 40 h 242"/>
                  <a:gd name="T38" fmla="*/ 167 w 242"/>
                  <a:gd name="T39" fmla="*/ 13 h 242"/>
                  <a:gd name="T40" fmla="*/ 120 w 242"/>
                  <a:gd name="T41" fmla="*/ 3 h 242"/>
                  <a:gd name="T42" fmla="*/ 76 w 242"/>
                  <a:gd name="T43" fmla="*/ 13 h 242"/>
                  <a:gd name="T44" fmla="*/ 36 w 242"/>
                  <a:gd name="T45" fmla="*/ 40 h 242"/>
                  <a:gd name="T46" fmla="*/ 13 w 242"/>
                  <a:gd name="T47" fmla="*/ 76 h 242"/>
                  <a:gd name="T48" fmla="*/ 2 w 242"/>
                  <a:gd name="T49" fmla="*/ 122 h 242"/>
                  <a:gd name="T50" fmla="*/ 13 w 242"/>
                  <a:gd name="T51" fmla="*/ 169 h 242"/>
                  <a:gd name="T52" fmla="*/ 36 w 242"/>
                  <a:gd name="T53" fmla="*/ 206 h 242"/>
                  <a:gd name="T54" fmla="*/ 76 w 242"/>
                  <a:gd name="T55" fmla="*/ 232 h 242"/>
                  <a:gd name="T56" fmla="*/ 120 w 242"/>
                  <a:gd name="T57" fmla="*/ 240 h 242"/>
                  <a:gd name="T58" fmla="*/ 167 w 242"/>
                  <a:gd name="T59" fmla="*/ 232 h 242"/>
                  <a:gd name="T60" fmla="*/ 206 w 242"/>
                  <a:gd name="T61" fmla="*/ 206 h 242"/>
                  <a:gd name="T62" fmla="*/ 229 w 242"/>
                  <a:gd name="T63" fmla="*/ 169 h 242"/>
                  <a:gd name="T64" fmla="*/ 240 w 242"/>
                  <a:gd name="T65" fmla="*/ 12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2">
                    <a:moveTo>
                      <a:pt x="242" y="122"/>
                    </a:moveTo>
                    <a:lnTo>
                      <a:pt x="240" y="95"/>
                    </a:lnTo>
                    <a:lnTo>
                      <a:pt x="232" y="76"/>
                    </a:lnTo>
                    <a:lnTo>
                      <a:pt x="223" y="53"/>
                    </a:lnTo>
                    <a:lnTo>
                      <a:pt x="206" y="36"/>
                    </a:lnTo>
                    <a:lnTo>
                      <a:pt x="190" y="23"/>
                    </a:lnTo>
                    <a:lnTo>
                      <a:pt x="170" y="9"/>
                    </a:lnTo>
                    <a:lnTo>
                      <a:pt x="146" y="3"/>
                    </a:lnTo>
                    <a:lnTo>
                      <a:pt x="120" y="0"/>
                    </a:lnTo>
                    <a:lnTo>
                      <a:pt x="97" y="3"/>
                    </a:lnTo>
                    <a:lnTo>
                      <a:pt x="73" y="9"/>
                    </a:lnTo>
                    <a:lnTo>
                      <a:pt x="53" y="23"/>
                    </a:lnTo>
                    <a:lnTo>
                      <a:pt x="36" y="36"/>
                    </a:lnTo>
                    <a:lnTo>
                      <a:pt x="19" y="53"/>
                    </a:lnTo>
                    <a:lnTo>
                      <a:pt x="10" y="76"/>
                    </a:lnTo>
                    <a:lnTo>
                      <a:pt x="2" y="95"/>
                    </a:lnTo>
                    <a:lnTo>
                      <a:pt x="0" y="122"/>
                    </a:lnTo>
                    <a:lnTo>
                      <a:pt x="2" y="145"/>
                    </a:lnTo>
                    <a:lnTo>
                      <a:pt x="10" y="169"/>
                    </a:lnTo>
                    <a:lnTo>
                      <a:pt x="19" y="190"/>
                    </a:lnTo>
                    <a:lnTo>
                      <a:pt x="36" y="209"/>
                    </a:lnTo>
                    <a:lnTo>
                      <a:pt x="53" y="223"/>
                    </a:lnTo>
                    <a:lnTo>
                      <a:pt x="73" y="232"/>
                    </a:lnTo>
                    <a:lnTo>
                      <a:pt x="97" y="242"/>
                    </a:lnTo>
                    <a:lnTo>
                      <a:pt x="120" y="242"/>
                    </a:lnTo>
                    <a:lnTo>
                      <a:pt x="146" y="242"/>
                    </a:lnTo>
                    <a:lnTo>
                      <a:pt x="170" y="232"/>
                    </a:lnTo>
                    <a:lnTo>
                      <a:pt x="190" y="223"/>
                    </a:lnTo>
                    <a:lnTo>
                      <a:pt x="206" y="209"/>
                    </a:lnTo>
                    <a:lnTo>
                      <a:pt x="223" y="190"/>
                    </a:lnTo>
                    <a:lnTo>
                      <a:pt x="232" y="169"/>
                    </a:lnTo>
                    <a:lnTo>
                      <a:pt x="240" y="145"/>
                    </a:lnTo>
                    <a:lnTo>
                      <a:pt x="242" y="122"/>
                    </a:lnTo>
                    <a:lnTo>
                      <a:pt x="240" y="122"/>
                    </a:lnTo>
                    <a:lnTo>
                      <a:pt x="236" y="99"/>
                    </a:lnTo>
                    <a:lnTo>
                      <a:pt x="229" y="76"/>
                    </a:lnTo>
                    <a:lnTo>
                      <a:pt x="219" y="55"/>
                    </a:lnTo>
                    <a:lnTo>
                      <a:pt x="206" y="40"/>
                    </a:lnTo>
                    <a:lnTo>
                      <a:pt x="186" y="23"/>
                    </a:lnTo>
                    <a:lnTo>
                      <a:pt x="167" y="13"/>
                    </a:lnTo>
                    <a:lnTo>
                      <a:pt x="146" y="6"/>
                    </a:lnTo>
                    <a:lnTo>
                      <a:pt x="120" y="3"/>
                    </a:lnTo>
                    <a:lnTo>
                      <a:pt x="97" y="6"/>
                    </a:lnTo>
                    <a:lnTo>
                      <a:pt x="76" y="13"/>
                    </a:lnTo>
                    <a:lnTo>
                      <a:pt x="57" y="23"/>
                    </a:lnTo>
                    <a:lnTo>
                      <a:pt x="36" y="40"/>
                    </a:lnTo>
                    <a:lnTo>
                      <a:pt x="23" y="55"/>
                    </a:lnTo>
                    <a:lnTo>
                      <a:pt x="13" y="76"/>
                    </a:lnTo>
                    <a:lnTo>
                      <a:pt x="7" y="99"/>
                    </a:lnTo>
                    <a:lnTo>
                      <a:pt x="2" y="122"/>
                    </a:lnTo>
                    <a:lnTo>
                      <a:pt x="7" y="145"/>
                    </a:lnTo>
                    <a:lnTo>
                      <a:pt x="13" y="169"/>
                    </a:lnTo>
                    <a:lnTo>
                      <a:pt x="23" y="190"/>
                    </a:lnTo>
                    <a:lnTo>
                      <a:pt x="36" y="206"/>
                    </a:lnTo>
                    <a:lnTo>
                      <a:pt x="57" y="219"/>
                    </a:lnTo>
                    <a:lnTo>
                      <a:pt x="76" y="232"/>
                    </a:lnTo>
                    <a:lnTo>
                      <a:pt x="97" y="240"/>
                    </a:lnTo>
                    <a:lnTo>
                      <a:pt x="120" y="240"/>
                    </a:lnTo>
                    <a:lnTo>
                      <a:pt x="146" y="240"/>
                    </a:lnTo>
                    <a:lnTo>
                      <a:pt x="167" y="232"/>
                    </a:lnTo>
                    <a:lnTo>
                      <a:pt x="186" y="219"/>
                    </a:lnTo>
                    <a:lnTo>
                      <a:pt x="206" y="206"/>
                    </a:lnTo>
                    <a:lnTo>
                      <a:pt x="219" y="190"/>
                    </a:lnTo>
                    <a:lnTo>
                      <a:pt x="229" y="169"/>
                    </a:lnTo>
                    <a:lnTo>
                      <a:pt x="236" y="145"/>
                    </a:lnTo>
                    <a:lnTo>
                      <a:pt x="240" y="122"/>
                    </a:lnTo>
                    <a:lnTo>
                      <a:pt x="242" y="122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2" name="Freeform 2064">
                <a:extLst>
                  <a:ext uri="{FF2B5EF4-FFF2-40B4-BE49-F238E27FC236}">
                    <a16:creationId xmlns:a16="http://schemas.microsoft.com/office/drawing/2014/main" id="{86AEFCCC-DA12-45D2-8829-45CABC30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522"/>
                <a:ext cx="79" cy="79"/>
              </a:xfrm>
              <a:custGeom>
                <a:avLst/>
                <a:gdLst>
                  <a:gd name="T0" fmla="*/ 234 w 238"/>
                  <a:gd name="T1" fmla="*/ 96 h 237"/>
                  <a:gd name="T2" fmla="*/ 217 w 238"/>
                  <a:gd name="T3" fmla="*/ 52 h 237"/>
                  <a:gd name="T4" fmla="*/ 184 w 238"/>
                  <a:gd name="T5" fmla="*/ 20 h 237"/>
                  <a:gd name="T6" fmla="*/ 144 w 238"/>
                  <a:gd name="T7" fmla="*/ 3 h 237"/>
                  <a:gd name="T8" fmla="*/ 95 w 238"/>
                  <a:gd name="T9" fmla="*/ 3 h 237"/>
                  <a:gd name="T10" fmla="*/ 55 w 238"/>
                  <a:gd name="T11" fmla="*/ 20 h 237"/>
                  <a:gd name="T12" fmla="*/ 21 w 238"/>
                  <a:gd name="T13" fmla="*/ 52 h 237"/>
                  <a:gd name="T14" fmla="*/ 5 w 238"/>
                  <a:gd name="T15" fmla="*/ 96 h 237"/>
                  <a:gd name="T16" fmla="*/ 5 w 238"/>
                  <a:gd name="T17" fmla="*/ 142 h 237"/>
                  <a:gd name="T18" fmla="*/ 21 w 238"/>
                  <a:gd name="T19" fmla="*/ 187 h 237"/>
                  <a:gd name="T20" fmla="*/ 55 w 238"/>
                  <a:gd name="T21" fmla="*/ 216 h 237"/>
                  <a:gd name="T22" fmla="*/ 95 w 238"/>
                  <a:gd name="T23" fmla="*/ 237 h 237"/>
                  <a:gd name="T24" fmla="*/ 144 w 238"/>
                  <a:gd name="T25" fmla="*/ 237 h 237"/>
                  <a:gd name="T26" fmla="*/ 184 w 238"/>
                  <a:gd name="T27" fmla="*/ 216 h 237"/>
                  <a:gd name="T28" fmla="*/ 217 w 238"/>
                  <a:gd name="T29" fmla="*/ 187 h 237"/>
                  <a:gd name="T30" fmla="*/ 234 w 238"/>
                  <a:gd name="T31" fmla="*/ 142 h 237"/>
                  <a:gd name="T32" fmla="*/ 234 w 238"/>
                  <a:gd name="T33" fmla="*/ 119 h 237"/>
                  <a:gd name="T34" fmla="*/ 224 w 238"/>
                  <a:gd name="T35" fmla="*/ 73 h 237"/>
                  <a:gd name="T36" fmla="*/ 200 w 238"/>
                  <a:gd name="T37" fmla="*/ 37 h 237"/>
                  <a:gd name="T38" fmla="*/ 165 w 238"/>
                  <a:gd name="T39" fmla="*/ 12 h 237"/>
                  <a:gd name="T40" fmla="*/ 118 w 238"/>
                  <a:gd name="T41" fmla="*/ 3 h 237"/>
                  <a:gd name="T42" fmla="*/ 74 w 238"/>
                  <a:gd name="T43" fmla="*/ 12 h 237"/>
                  <a:gd name="T44" fmla="*/ 38 w 238"/>
                  <a:gd name="T45" fmla="*/ 37 h 237"/>
                  <a:gd name="T46" fmla="*/ 11 w 238"/>
                  <a:gd name="T47" fmla="*/ 73 h 237"/>
                  <a:gd name="T48" fmla="*/ 5 w 238"/>
                  <a:gd name="T49" fmla="*/ 119 h 237"/>
                  <a:gd name="T50" fmla="*/ 11 w 238"/>
                  <a:gd name="T51" fmla="*/ 163 h 237"/>
                  <a:gd name="T52" fmla="*/ 38 w 238"/>
                  <a:gd name="T53" fmla="*/ 199 h 237"/>
                  <a:gd name="T54" fmla="*/ 74 w 238"/>
                  <a:gd name="T55" fmla="*/ 226 h 237"/>
                  <a:gd name="T56" fmla="*/ 118 w 238"/>
                  <a:gd name="T57" fmla="*/ 232 h 237"/>
                  <a:gd name="T58" fmla="*/ 165 w 238"/>
                  <a:gd name="T59" fmla="*/ 226 h 237"/>
                  <a:gd name="T60" fmla="*/ 200 w 238"/>
                  <a:gd name="T61" fmla="*/ 199 h 237"/>
                  <a:gd name="T62" fmla="*/ 224 w 238"/>
                  <a:gd name="T63" fmla="*/ 163 h 237"/>
                  <a:gd name="T64" fmla="*/ 234 w 238"/>
                  <a:gd name="T65" fmla="*/ 11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237">
                    <a:moveTo>
                      <a:pt x="238" y="119"/>
                    </a:moveTo>
                    <a:lnTo>
                      <a:pt x="234" y="96"/>
                    </a:lnTo>
                    <a:lnTo>
                      <a:pt x="227" y="73"/>
                    </a:lnTo>
                    <a:lnTo>
                      <a:pt x="217" y="52"/>
                    </a:lnTo>
                    <a:lnTo>
                      <a:pt x="204" y="37"/>
                    </a:lnTo>
                    <a:lnTo>
                      <a:pt x="184" y="20"/>
                    </a:lnTo>
                    <a:lnTo>
                      <a:pt x="165" y="10"/>
                    </a:lnTo>
                    <a:lnTo>
                      <a:pt x="144" y="3"/>
                    </a:lnTo>
                    <a:lnTo>
                      <a:pt x="118" y="0"/>
                    </a:lnTo>
                    <a:lnTo>
                      <a:pt x="95" y="3"/>
                    </a:lnTo>
                    <a:lnTo>
                      <a:pt x="74" y="10"/>
                    </a:lnTo>
                    <a:lnTo>
                      <a:pt x="55" y="20"/>
                    </a:lnTo>
                    <a:lnTo>
                      <a:pt x="34" y="37"/>
                    </a:lnTo>
                    <a:lnTo>
                      <a:pt x="21" y="52"/>
                    </a:lnTo>
                    <a:lnTo>
                      <a:pt x="11" y="73"/>
                    </a:lnTo>
                    <a:lnTo>
                      <a:pt x="5" y="96"/>
                    </a:lnTo>
                    <a:lnTo>
                      <a:pt x="0" y="119"/>
                    </a:lnTo>
                    <a:lnTo>
                      <a:pt x="5" y="142"/>
                    </a:lnTo>
                    <a:lnTo>
                      <a:pt x="11" y="166"/>
                    </a:lnTo>
                    <a:lnTo>
                      <a:pt x="21" y="187"/>
                    </a:lnTo>
                    <a:lnTo>
                      <a:pt x="34" y="203"/>
                    </a:lnTo>
                    <a:lnTo>
                      <a:pt x="55" y="216"/>
                    </a:lnTo>
                    <a:lnTo>
                      <a:pt x="74" y="229"/>
                    </a:lnTo>
                    <a:lnTo>
                      <a:pt x="95" y="237"/>
                    </a:lnTo>
                    <a:lnTo>
                      <a:pt x="118" y="237"/>
                    </a:lnTo>
                    <a:lnTo>
                      <a:pt x="144" y="237"/>
                    </a:lnTo>
                    <a:lnTo>
                      <a:pt x="165" y="229"/>
                    </a:lnTo>
                    <a:lnTo>
                      <a:pt x="184" y="216"/>
                    </a:lnTo>
                    <a:lnTo>
                      <a:pt x="204" y="203"/>
                    </a:lnTo>
                    <a:lnTo>
                      <a:pt x="217" y="187"/>
                    </a:lnTo>
                    <a:lnTo>
                      <a:pt x="227" y="166"/>
                    </a:lnTo>
                    <a:lnTo>
                      <a:pt x="234" y="142"/>
                    </a:lnTo>
                    <a:lnTo>
                      <a:pt x="238" y="119"/>
                    </a:lnTo>
                    <a:lnTo>
                      <a:pt x="234" y="119"/>
                    </a:lnTo>
                    <a:lnTo>
                      <a:pt x="230" y="96"/>
                    </a:lnTo>
                    <a:lnTo>
                      <a:pt x="224" y="73"/>
                    </a:lnTo>
                    <a:lnTo>
                      <a:pt x="215" y="52"/>
                    </a:lnTo>
                    <a:lnTo>
                      <a:pt x="200" y="37"/>
                    </a:lnTo>
                    <a:lnTo>
                      <a:pt x="184" y="22"/>
                    </a:lnTo>
                    <a:lnTo>
                      <a:pt x="165" y="12"/>
                    </a:lnTo>
                    <a:lnTo>
                      <a:pt x="141" y="6"/>
                    </a:lnTo>
                    <a:lnTo>
                      <a:pt x="118" y="3"/>
                    </a:lnTo>
                    <a:lnTo>
                      <a:pt x="95" y="6"/>
                    </a:lnTo>
                    <a:lnTo>
                      <a:pt x="74" y="12"/>
                    </a:lnTo>
                    <a:lnTo>
                      <a:pt x="55" y="22"/>
                    </a:lnTo>
                    <a:lnTo>
                      <a:pt x="38" y="37"/>
                    </a:lnTo>
                    <a:lnTo>
                      <a:pt x="25" y="52"/>
                    </a:lnTo>
                    <a:lnTo>
                      <a:pt x="11" y="73"/>
                    </a:lnTo>
                    <a:lnTo>
                      <a:pt x="5" y="96"/>
                    </a:lnTo>
                    <a:lnTo>
                      <a:pt x="5" y="119"/>
                    </a:lnTo>
                    <a:lnTo>
                      <a:pt x="5" y="142"/>
                    </a:lnTo>
                    <a:lnTo>
                      <a:pt x="11" y="163"/>
                    </a:lnTo>
                    <a:lnTo>
                      <a:pt x="25" y="182"/>
                    </a:lnTo>
                    <a:lnTo>
                      <a:pt x="38" y="199"/>
                    </a:lnTo>
                    <a:lnTo>
                      <a:pt x="55" y="216"/>
                    </a:lnTo>
                    <a:lnTo>
                      <a:pt x="74" y="226"/>
                    </a:lnTo>
                    <a:lnTo>
                      <a:pt x="95" y="232"/>
                    </a:lnTo>
                    <a:lnTo>
                      <a:pt x="118" y="232"/>
                    </a:lnTo>
                    <a:lnTo>
                      <a:pt x="141" y="232"/>
                    </a:lnTo>
                    <a:lnTo>
                      <a:pt x="165" y="226"/>
                    </a:lnTo>
                    <a:lnTo>
                      <a:pt x="184" y="216"/>
                    </a:lnTo>
                    <a:lnTo>
                      <a:pt x="200" y="199"/>
                    </a:lnTo>
                    <a:lnTo>
                      <a:pt x="215" y="182"/>
                    </a:lnTo>
                    <a:lnTo>
                      <a:pt x="224" y="163"/>
                    </a:lnTo>
                    <a:lnTo>
                      <a:pt x="230" y="142"/>
                    </a:lnTo>
                    <a:lnTo>
                      <a:pt x="234" y="119"/>
                    </a:lnTo>
                    <a:lnTo>
                      <a:pt x="238" y="119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3" name="Freeform 2065">
                <a:extLst>
                  <a:ext uri="{FF2B5EF4-FFF2-40B4-BE49-F238E27FC236}">
                    <a16:creationId xmlns:a16="http://schemas.microsoft.com/office/drawing/2014/main" id="{69869F22-C644-4931-8C8E-7F0DA55A7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523"/>
                <a:ext cx="77" cy="77"/>
              </a:xfrm>
              <a:custGeom>
                <a:avLst/>
                <a:gdLst>
                  <a:gd name="T0" fmla="*/ 225 w 230"/>
                  <a:gd name="T1" fmla="*/ 94 h 230"/>
                  <a:gd name="T2" fmla="*/ 210 w 230"/>
                  <a:gd name="T3" fmla="*/ 51 h 230"/>
                  <a:gd name="T4" fmla="*/ 179 w 230"/>
                  <a:gd name="T5" fmla="*/ 20 h 230"/>
                  <a:gd name="T6" fmla="*/ 136 w 230"/>
                  <a:gd name="T7" fmla="*/ 5 h 230"/>
                  <a:gd name="T8" fmla="*/ 90 w 230"/>
                  <a:gd name="T9" fmla="*/ 5 h 230"/>
                  <a:gd name="T10" fmla="*/ 50 w 230"/>
                  <a:gd name="T11" fmla="*/ 20 h 230"/>
                  <a:gd name="T12" fmla="*/ 21 w 230"/>
                  <a:gd name="T13" fmla="*/ 51 h 230"/>
                  <a:gd name="T14" fmla="*/ 0 w 230"/>
                  <a:gd name="T15" fmla="*/ 94 h 230"/>
                  <a:gd name="T16" fmla="*/ 0 w 230"/>
                  <a:gd name="T17" fmla="*/ 140 h 230"/>
                  <a:gd name="T18" fmla="*/ 21 w 230"/>
                  <a:gd name="T19" fmla="*/ 180 h 230"/>
                  <a:gd name="T20" fmla="*/ 50 w 230"/>
                  <a:gd name="T21" fmla="*/ 214 h 230"/>
                  <a:gd name="T22" fmla="*/ 90 w 230"/>
                  <a:gd name="T23" fmla="*/ 230 h 230"/>
                  <a:gd name="T24" fmla="*/ 136 w 230"/>
                  <a:gd name="T25" fmla="*/ 230 h 230"/>
                  <a:gd name="T26" fmla="*/ 179 w 230"/>
                  <a:gd name="T27" fmla="*/ 214 h 230"/>
                  <a:gd name="T28" fmla="*/ 210 w 230"/>
                  <a:gd name="T29" fmla="*/ 180 h 230"/>
                  <a:gd name="T30" fmla="*/ 225 w 230"/>
                  <a:gd name="T31" fmla="*/ 140 h 230"/>
                  <a:gd name="T32" fmla="*/ 225 w 230"/>
                  <a:gd name="T33" fmla="*/ 117 h 230"/>
                  <a:gd name="T34" fmla="*/ 216 w 230"/>
                  <a:gd name="T35" fmla="*/ 74 h 230"/>
                  <a:gd name="T36" fmla="*/ 193 w 230"/>
                  <a:gd name="T37" fmla="*/ 37 h 230"/>
                  <a:gd name="T38" fmla="*/ 160 w 230"/>
                  <a:gd name="T39" fmla="*/ 14 h 230"/>
                  <a:gd name="T40" fmla="*/ 113 w 230"/>
                  <a:gd name="T41" fmla="*/ 5 h 230"/>
                  <a:gd name="T42" fmla="*/ 70 w 230"/>
                  <a:gd name="T43" fmla="*/ 14 h 230"/>
                  <a:gd name="T44" fmla="*/ 36 w 230"/>
                  <a:gd name="T45" fmla="*/ 37 h 230"/>
                  <a:gd name="T46" fmla="*/ 10 w 230"/>
                  <a:gd name="T47" fmla="*/ 74 h 230"/>
                  <a:gd name="T48" fmla="*/ 4 w 230"/>
                  <a:gd name="T49" fmla="*/ 117 h 230"/>
                  <a:gd name="T50" fmla="*/ 10 w 230"/>
                  <a:gd name="T51" fmla="*/ 160 h 230"/>
                  <a:gd name="T52" fmla="*/ 36 w 230"/>
                  <a:gd name="T53" fmla="*/ 197 h 230"/>
                  <a:gd name="T54" fmla="*/ 70 w 230"/>
                  <a:gd name="T55" fmla="*/ 220 h 230"/>
                  <a:gd name="T56" fmla="*/ 113 w 230"/>
                  <a:gd name="T57" fmla="*/ 230 h 230"/>
                  <a:gd name="T58" fmla="*/ 160 w 230"/>
                  <a:gd name="T59" fmla="*/ 220 h 230"/>
                  <a:gd name="T60" fmla="*/ 193 w 230"/>
                  <a:gd name="T61" fmla="*/ 197 h 230"/>
                  <a:gd name="T62" fmla="*/ 216 w 230"/>
                  <a:gd name="T63" fmla="*/ 160 h 230"/>
                  <a:gd name="T64" fmla="*/ 225 w 230"/>
                  <a:gd name="T65" fmla="*/ 11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0">
                    <a:moveTo>
                      <a:pt x="230" y="117"/>
                    </a:moveTo>
                    <a:lnTo>
                      <a:pt x="225" y="94"/>
                    </a:lnTo>
                    <a:lnTo>
                      <a:pt x="220" y="70"/>
                    </a:lnTo>
                    <a:lnTo>
                      <a:pt x="210" y="51"/>
                    </a:lnTo>
                    <a:lnTo>
                      <a:pt x="196" y="35"/>
                    </a:lnTo>
                    <a:lnTo>
                      <a:pt x="179" y="20"/>
                    </a:lnTo>
                    <a:lnTo>
                      <a:pt x="160" y="11"/>
                    </a:lnTo>
                    <a:lnTo>
                      <a:pt x="136" y="5"/>
                    </a:lnTo>
                    <a:lnTo>
                      <a:pt x="113" y="0"/>
                    </a:lnTo>
                    <a:lnTo>
                      <a:pt x="90" y="5"/>
                    </a:lnTo>
                    <a:lnTo>
                      <a:pt x="70" y="11"/>
                    </a:lnTo>
                    <a:lnTo>
                      <a:pt x="50" y="20"/>
                    </a:lnTo>
                    <a:lnTo>
                      <a:pt x="33" y="35"/>
                    </a:lnTo>
                    <a:lnTo>
                      <a:pt x="21" y="51"/>
                    </a:lnTo>
                    <a:lnTo>
                      <a:pt x="6" y="70"/>
                    </a:lnTo>
                    <a:lnTo>
                      <a:pt x="0" y="94"/>
                    </a:lnTo>
                    <a:lnTo>
                      <a:pt x="0" y="117"/>
                    </a:lnTo>
                    <a:lnTo>
                      <a:pt x="0" y="140"/>
                    </a:lnTo>
                    <a:lnTo>
                      <a:pt x="6" y="160"/>
                    </a:lnTo>
                    <a:lnTo>
                      <a:pt x="21" y="180"/>
                    </a:lnTo>
                    <a:lnTo>
                      <a:pt x="33" y="197"/>
                    </a:lnTo>
                    <a:lnTo>
                      <a:pt x="50" y="214"/>
                    </a:lnTo>
                    <a:lnTo>
                      <a:pt x="70" y="224"/>
                    </a:lnTo>
                    <a:lnTo>
                      <a:pt x="90" y="230"/>
                    </a:lnTo>
                    <a:lnTo>
                      <a:pt x="113" y="230"/>
                    </a:lnTo>
                    <a:lnTo>
                      <a:pt x="136" y="230"/>
                    </a:lnTo>
                    <a:lnTo>
                      <a:pt x="160" y="224"/>
                    </a:lnTo>
                    <a:lnTo>
                      <a:pt x="179" y="214"/>
                    </a:lnTo>
                    <a:lnTo>
                      <a:pt x="196" y="197"/>
                    </a:lnTo>
                    <a:lnTo>
                      <a:pt x="210" y="180"/>
                    </a:lnTo>
                    <a:lnTo>
                      <a:pt x="220" y="160"/>
                    </a:lnTo>
                    <a:lnTo>
                      <a:pt x="225" y="140"/>
                    </a:lnTo>
                    <a:lnTo>
                      <a:pt x="230" y="117"/>
                    </a:lnTo>
                    <a:lnTo>
                      <a:pt x="225" y="117"/>
                    </a:lnTo>
                    <a:lnTo>
                      <a:pt x="223" y="94"/>
                    </a:lnTo>
                    <a:lnTo>
                      <a:pt x="216" y="74"/>
                    </a:lnTo>
                    <a:lnTo>
                      <a:pt x="206" y="54"/>
                    </a:lnTo>
                    <a:lnTo>
                      <a:pt x="193" y="37"/>
                    </a:lnTo>
                    <a:lnTo>
                      <a:pt x="176" y="24"/>
                    </a:lnTo>
                    <a:lnTo>
                      <a:pt x="160" y="14"/>
                    </a:lnTo>
                    <a:lnTo>
                      <a:pt x="136" y="7"/>
                    </a:lnTo>
                    <a:lnTo>
                      <a:pt x="113" y="5"/>
                    </a:lnTo>
                    <a:lnTo>
                      <a:pt x="93" y="7"/>
                    </a:lnTo>
                    <a:lnTo>
                      <a:pt x="70" y="14"/>
                    </a:lnTo>
                    <a:lnTo>
                      <a:pt x="53" y="24"/>
                    </a:lnTo>
                    <a:lnTo>
                      <a:pt x="36" y="37"/>
                    </a:lnTo>
                    <a:lnTo>
                      <a:pt x="21" y="54"/>
                    </a:lnTo>
                    <a:lnTo>
                      <a:pt x="10" y="74"/>
                    </a:lnTo>
                    <a:lnTo>
                      <a:pt x="4" y="94"/>
                    </a:lnTo>
                    <a:lnTo>
                      <a:pt x="4" y="117"/>
                    </a:lnTo>
                    <a:lnTo>
                      <a:pt x="4" y="140"/>
                    </a:lnTo>
                    <a:lnTo>
                      <a:pt x="10" y="160"/>
                    </a:lnTo>
                    <a:lnTo>
                      <a:pt x="21" y="180"/>
                    </a:lnTo>
                    <a:lnTo>
                      <a:pt x="36" y="197"/>
                    </a:lnTo>
                    <a:lnTo>
                      <a:pt x="53" y="209"/>
                    </a:lnTo>
                    <a:lnTo>
                      <a:pt x="70" y="220"/>
                    </a:lnTo>
                    <a:lnTo>
                      <a:pt x="93" y="226"/>
                    </a:lnTo>
                    <a:lnTo>
                      <a:pt x="113" y="230"/>
                    </a:lnTo>
                    <a:lnTo>
                      <a:pt x="136" y="226"/>
                    </a:lnTo>
                    <a:lnTo>
                      <a:pt x="160" y="220"/>
                    </a:lnTo>
                    <a:lnTo>
                      <a:pt x="176" y="209"/>
                    </a:lnTo>
                    <a:lnTo>
                      <a:pt x="193" y="197"/>
                    </a:lnTo>
                    <a:lnTo>
                      <a:pt x="206" y="180"/>
                    </a:lnTo>
                    <a:lnTo>
                      <a:pt x="216" y="160"/>
                    </a:lnTo>
                    <a:lnTo>
                      <a:pt x="223" y="140"/>
                    </a:lnTo>
                    <a:lnTo>
                      <a:pt x="225" y="117"/>
                    </a:lnTo>
                    <a:lnTo>
                      <a:pt x="230" y="117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4" name="Freeform 2066">
                <a:extLst>
                  <a:ext uri="{FF2B5EF4-FFF2-40B4-BE49-F238E27FC236}">
                    <a16:creationId xmlns:a16="http://schemas.microsoft.com/office/drawing/2014/main" id="{30CA1BDB-8F36-487D-B787-A7BF8D036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525"/>
                <a:ext cx="74" cy="75"/>
              </a:xfrm>
              <a:custGeom>
                <a:avLst/>
                <a:gdLst>
                  <a:gd name="T0" fmla="*/ 219 w 222"/>
                  <a:gd name="T1" fmla="*/ 89 h 225"/>
                  <a:gd name="T2" fmla="*/ 202 w 222"/>
                  <a:gd name="T3" fmla="*/ 49 h 225"/>
                  <a:gd name="T4" fmla="*/ 173 w 222"/>
                  <a:gd name="T5" fmla="*/ 19 h 225"/>
                  <a:gd name="T6" fmla="*/ 133 w 222"/>
                  <a:gd name="T7" fmla="*/ 2 h 225"/>
                  <a:gd name="T8" fmla="*/ 89 w 222"/>
                  <a:gd name="T9" fmla="*/ 2 h 225"/>
                  <a:gd name="T10" fmla="*/ 49 w 222"/>
                  <a:gd name="T11" fmla="*/ 19 h 225"/>
                  <a:gd name="T12" fmla="*/ 17 w 222"/>
                  <a:gd name="T13" fmla="*/ 49 h 225"/>
                  <a:gd name="T14" fmla="*/ 0 w 222"/>
                  <a:gd name="T15" fmla="*/ 89 h 225"/>
                  <a:gd name="T16" fmla="*/ 0 w 222"/>
                  <a:gd name="T17" fmla="*/ 135 h 225"/>
                  <a:gd name="T18" fmla="*/ 17 w 222"/>
                  <a:gd name="T19" fmla="*/ 175 h 225"/>
                  <a:gd name="T20" fmla="*/ 49 w 222"/>
                  <a:gd name="T21" fmla="*/ 206 h 225"/>
                  <a:gd name="T22" fmla="*/ 89 w 222"/>
                  <a:gd name="T23" fmla="*/ 223 h 225"/>
                  <a:gd name="T24" fmla="*/ 133 w 222"/>
                  <a:gd name="T25" fmla="*/ 223 h 225"/>
                  <a:gd name="T26" fmla="*/ 173 w 222"/>
                  <a:gd name="T27" fmla="*/ 206 h 225"/>
                  <a:gd name="T28" fmla="*/ 202 w 222"/>
                  <a:gd name="T29" fmla="*/ 175 h 225"/>
                  <a:gd name="T30" fmla="*/ 219 w 222"/>
                  <a:gd name="T31" fmla="*/ 135 h 225"/>
                  <a:gd name="T32" fmla="*/ 219 w 222"/>
                  <a:gd name="T33" fmla="*/ 112 h 225"/>
                  <a:gd name="T34" fmla="*/ 213 w 222"/>
                  <a:gd name="T35" fmla="*/ 70 h 225"/>
                  <a:gd name="T36" fmla="*/ 190 w 222"/>
                  <a:gd name="T37" fmla="*/ 36 h 225"/>
                  <a:gd name="T38" fmla="*/ 152 w 222"/>
                  <a:gd name="T39" fmla="*/ 13 h 225"/>
                  <a:gd name="T40" fmla="*/ 110 w 222"/>
                  <a:gd name="T41" fmla="*/ 2 h 225"/>
                  <a:gd name="T42" fmla="*/ 70 w 222"/>
                  <a:gd name="T43" fmla="*/ 13 h 225"/>
                  <a:gd name="T44" fmla="*/ 32 w 222"/>
                  <a:gd name="T45" fmla="*/ 36 h 225"/>
                  <a:gd name="T46" fmla="*/ 9 w 222"/>
                  <a:gd name="T47" fmla="*/ 70 h 225"/>
                  <a:gd name="T48" fmla="*/ 3 w 222"/>
                  <a:gd name="T49" fmla="*/ 112 h 225"/>
                  <a:gd name="T50" fmla="*/ 9 w 222"/>
                  <a:gd name="T51" fmla="*/ 155 h 225"/>
                  <a:gd name="T52" fmla="*/ 32 w 222"/>
                  <a:gd name="T53" fmla="*/ 189 h 225"/>
                  <a:gd name="T54" fmla="*/ 70 w 222"/>
                  <a:gd name="T55" fmla="*/ 212 h 225"/>
                  <a:gd name="T56" fmla="*/ 110 w 222"/>
                  <a:gd name="T57" fmla="*/ 223 h 225"/>
                  <a:gd name="T58" fmla="*/ 152 w 222"/>
                  <a:gd name="T59" fmla="*/ 212 h 225"/>
                  <a:gd name="T60" fmla="*/ 190 w 222"/>
                  <a:gd name="T61" fmla="*/ 189 h 225"/>
                  <a:gd name="T62" fmla="*/ 213 w 222"/>
                  <a:gd name="T63" fmla="*/ 155 h 225"/>
                  <a:gd name="T64" fmla="*/ 219 w 222"/>
                  <a:gd name="T65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225">
                    <a:moveTo>
                      <a:pt x="222" y="112"/>
                    </a:moveTo>
                    <a:lnTo>
                      <a:pt x="219" y="89"/>
                    </a:lnTo>
                    <a:lnTo>
                      <a:pt x="213" y="70"/>
                    </a:lnTo>
                    <a:lnTo>
                      <a:pt x="202" y="49"/>
                    </a:lnTo>
                    <a:lnTo>
                      <a:pt x="190" y="32"/>
                    </a:lnTo>
                    <a:lnTo>
                      <a:pt x="173" y="19"/>
                    </a:lnTo>
                    <a:lnTo>
                      <a:pt x="157" y="9"/>
                    </a:lnTo>
                    <a:lnTo>
                      <a:pt x="133" y="2"/>
                    </a:lnTo>
                    <a:lnTo>
                      <a:pt x="110" y="0"/>
                    </a:lnTo>
                    <a:lnTo>
                      <a:pt x="89" y="2"/>
                    </a:lnTo>
                    <a:lnTo>
                      <a:pt x="66" y="9"/>
                    </a:lnTo>
                    <a:lnTo>
                      <a:pt x="49" y="19"/>
                    </a:lnTo>
                    <a:lnTo>
                      <a:pt x="32" y="32"/>
                    </a:lnTo>
                    <a:lnTo>
                      <a:pt x="17" y="49"/>
                    </a:lnTo>
                    <a:lnTo>
                      <a:pt x="7" y="70"/>
                    </a:lnTo>
                    <a:lnTo>
                      <a:pt x="0" y="89"/>
                    </a:lnTo>
                    <a:lnTo>
                      <a:pt x="0" y="112"/>
                    </a:lnTo>
                    <a:lnTo>
                      <a:pt x="0" y="135"/>
                    </a:lnTo>
                    <a:lnTo>
                      <a:pt x="7" y="155"/>
                    </a:lnTo>
                    <a:lnTo>
                      <a:pt x="17" y="175"/>
                    </a:lnTo>
                    <a:lnTo>
                      <a:pt x="32" y="192"/>
                    </a:lnTo>
                    <a:lnTo>
                      <a:pt x="49" y="206"/>
                    </a:lnTo>
                    <a:lnTo>
                      <a:pt x="66" y="215"/>
                    </a:lnTo>
                    <a:lnTo>
                      <a:pt x="89" y="223"/>
                    </a:lnTo>
                    <a:lnTo>
                      <a:pt x="110" y="225"/>
                    </a:lnTo>
                    <a:lnTo>
                      <a:pt x="133" y="223"/>
                    </a:lnTo>
                    <a:lnTo>
                      <a:pt x="157" y="215"/>
                    </a:lnTo>
                    <a:lnTo>
                      <a:pt x="173" y="206"/>
                    </a:lnTo>
                    <a:lnTo>
                      <a:pt x="190" y="192"/>
                    </a:lnTo>
                    <a:lnTo>
                      <a:pt x="202" y="175"/>
                    </a:lnTo>
                    <a:lnTo>
                      <a:pt x="213" y="155"/>
                    </a:lnTo>
                    <a:lnTo>
                      <a:pt x="219" y="135"/>
                    </a:lnTo>
                    <a:lnTo>
                      <a:pt x="222" y="112"/>
                    </a:lnTo>
                    <a:lnTo>
                      <a:pt x="219" y="112"/>
                    </a:lnTo>
                    <a:lnTo>
                      <a:pt x="219" y="89"/>
                    </a:lnTo>
                    <a:lnTo>
                      <a:pt x="213" y="70"/>
                    </a:lnTo>
                    <a:lnTo>
                      <a:pt x="202" y="49"/>
                    </a:lnTo>
                    <a:lnTo>
                      <a:pt x="190" y="36"/>
                    </a:lnTo>
                    <a:lnTo>
                      <a:pt x="173" y="23"/>
                    </a:lnTo>
                    <a:lnTo>
                      <a:pt x="152" y="13"/>
                    </a:lnTo>
                    <a:lnTo>
                      <a:pt x="133" y="6"/>
                    </a:lnTo>
                    <a:lnTo>
                      <a:pt x="110" y="2"/>
                    </a:lnTo>
                    <a:lnTo>
                      <a:pt x="89" y="6"/>
                    </a:lnTo>
                    <a:lnTo>
                      <a:pt x="70" y="13"/>
                    </a:lnTo>
                    <a:lnTo>
                      <a:pt x="49" y="23"/>
                    </a:lnTo>
                    <a:lnTo>
                      <a:pt x="32" y="36"/>
                    </a:lnTo>
                    <a:lnTo>
                      <a:pt x="20" y="49"/>
                    </a:lnTo>
                    <a:lnTo>
                      <a:pt x="9" y="70"/>
                    </a:lnTo>
                    <a:lnTo>
                      <a:pt x="3" y="89"/>
                    </a:lnTo>
                    <a:lnTo>
                      <a:pt x="3" y="112"/>
                    </a:lnTo>
                    <a:lnTo>
                      <a:pt x="3" y="133"/>
                    </a:lnTo>
                    <a:lnTo>
                      <a:pt x="9" y="155"/>
                    </a:lnTo>
                    <a:lnTo>
                      <a:pt x="20" y="172"/>
                    </a:lnTo>
                    <a:lnTo>
                      <a:pt x="32" y="189"/>
                    </a:lnTo>
                    <a:lnTo>
                      <a:pt x="49" y="202"/>
                    </a:lnTo>
                    <a:lnTo>
                      <a:pt x="70" y="212"/>
                    </a:lnTo>
                    <a:lnTo>
                      <a:pt x="89" y="219"/>
                    </a:lnTo>
                    <a:lnTo>
                      <a:pt x="110" y="223"/>
                    </a:lnTo>
                    <a:lnTo>
                      <a:pt x="133" y="219"/>
                    </a:lnTo>
                    <a:lnTo>
                      <a:pt x="152" y="212"/>
                    </a:lnTo>
                    <a:lnTo>
                      <a:pt x="173" y="202"/>
                    </a:lnTo>
                    <a:lnTo>
                      <a:pt x="190" y="189"/>
                    </a:lnTo>
                    <a:lnTo>
                      <a:pt x="202" y="172"/>
                    </a:lnTo>
                    <a:lnTo>
                      <a:pt x="213" y="155"/>
                    </a:lnTo>
                    <a:lnTo>
                      <a:pt x="219" y="133"/>
                    </a:lnTo>
                    <a:lnTo>
                      <a:pt x="219" y="112"/>
                    </a:lnTo>
                    <a:lnTo>
                      <a:pt x="222" y="112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5" name="Freeform 2067">
                <a:extLst>
                  <a:ext uri="{FF2B5EF4-FFF2-40B4-BE49-F238E27FC236}">
                    <a16:creationId xmlns:a16="http://schemas.microsoft.com/office/drawing/2014/main" id="{EF898121-D4BD-49B2-811C-9DA59E681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25"/>
                <a:ext cx="72" cy="74"/>
              </a:xfrm>
              <a:custGeom>
                <a:avLst/>
                <a:gdLst>
                  <a:gd name="T0" fmla="*/ 216 w 216"/>
                  <a:gd name="T1" fmla="*/ 87 h 221"/>
                  <a:gd name="T2" fmla="*/ 199 w 216"/>
                  <a:gd name="T3" fmla="*/ 47 h 221"/>
                  <a:gd name="T4" fmla="*/ 170 w 216"/>
                  <a:gd name="T5" fmla="*/ 21 h 221"/>
                  <a:gd name="T6" fmla="*/ 130 w 216"/>
                  <a:gd name="T7" fmla="*/ 4 h 221"/>
                  <a:gd name="T8" fmla="*/ 86 w 216"/>
                  <a:gd name="T9" fmla="*/ 4 h 221"/>
                  <a:gd name="T10" fmla="*/ 46 w 216"/>
                  <a:gd name="T11" fmla="*/ 21 h 221"/>
                  <a:gd name="T12" fmla="*/ 17 w 216"/>
                  <a:gd name="T13" fmla="*/ 47 h 221"/>
                  <a:gd name="T14" fmla="*/ 0 w 216"/>
                  <a:gd name="T15" fmla="*/ 87 h 221"/>
                  <a:gd name="T16" fmla="*/ 0 w 216"/>
                  <a:gd name="T17" fmla="*/ 131 h 221"/>
                  <a:gd name="T18" fmla="*/ 17 w 216"/>
                  <a:gd name="T19" fmla="*/ 170 h 221"/>
                  <a:gd name="T20" fmla="*/ 46 w 216"/>
                  <a:gd name="T21" fmla="*/ 200 h 221"/>
                  <a:gd name="T22" fmla="*/ 86 w 216"/>
                  <a:gd name="T23" fmla="*/ 217 h 221"/>
                  <a:gd name="T24" fmla="*/ 130 w 216"/>
                  <a:gd name="T25" fmla="*/ 217 h 221"/>
                  <a:gd name="T26" fmla="*/ 170 w 216"/>
                  <a:gd name="T27" fmla="*/ 200 h 221"/>
                  <a:gd name="T28" fmla="*/ 199 w 216"/>
                  <a:gd name="T29" fmla="*/ 170 h 221"/>
                  <a:gd name="T30" fmla="*/ 216 w 216"/>
                  <a:gd name="T31" fmla="*/ 131 h 221"/>
                  <a:gd name="T32" fmla="*/ 213 w 216"/>
                  <a:gd name="T33" fmla="*/ 110 h 221"/>
                  <a:gd name="T34" fmla="*/ 206 w 216"/>
                  <a:gd name="T35" fmla="*/ 68 h 221"/>
                  <a:gd name="T36" fmla="*/ 183 w 216"/>
                  <a:gd name="T37" fmla="*/ 34 h 221"/>
                  <a:gd name="T38" fmla="*/ 149 w 216"/>
                  <a:gd name="T39" fmla="*/ 11 h 221"/>
                  <a:gd name="T40" fmla="*/ 107 w 216"/>
                  <a:gd name="T41" fmla="*/ 4 h 221"/>
                  <a:gd name="T42" fmla="*/ 67 w 216"/>
                  <a:gd name="T43" fmla="*/ 11 h 221"/>
                  <a:gd name="T44" fmla="*/ 34 w 216"/>
                  <a:gd name="T45" fmla="*/ 34 h 221"/>
                  <a:gd name="T46" fmla="*/ 10 w 216"/>
                  <a:gd name="T47" fmla="*/ 68 h 221"/>
                  <a:gd name="T48" fmla="*/ 0 w 216"/>
                  <a:gd name="T49" fmla="*/ 110 h 221"/>
                  <a:gd name="T50" fmla="*/ 10 w 216"/>
                  <a:gd name="T51" fmla="*/ 150 h 221"/>
                  <a:gd name="T52" fmla="*/ 34 w 216"/>
                  <a:gd name="T53" fmla="*/ 183 h 221"/>
                  <a:gd name="T54" fmla="*/ 67 w 216"/>
                  <a:gd name="T55" fmla="*/ 207 h 221"/>
                  <a:gd name="T56" fmla="*/ 107 w 216"/>
                  <a:gd name="T57" fmla="*/ 217 h 221"/>
                  <a:gd name="T58" fmla="*/ 149 w 216"/>
                  <a:gd name="T59" fmla="*/ 207 h 221"/>
                  <a:gd name="T60" fmla="*/ 183 w 216"/>
                  <a:gd name="T61" fmla="*/ 183 h 221"/>
                  <a:gd name="T62" fmla="*/ 206 w 216"/>
                  <a:gd name="T63" fmla="*/ 150 h 221"/>
                  <a:gd name="T64" fmla="*/ 213 w 216"/>
                  <a:gd name="T65" fmla="*/ 11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21">
                    <a:moveTo>
                      <a:pt x="216" y="110"/>
                    </a:moveTo>
                    <a:lnTo>
                      <a:pt x="216" y="87"/>
                    </a:lnTo>
                    <a:lnTo>
                      <a:pt x="210" y="68"/>
                    </a:lnTo>
                    <a:lnTo>
                      <a:pt x="199" y="47"/>
                    </a:lnTo>
                    <a:lnTo>
                      <a:pt x="187" y="34"/>
                    </a:lnTo>
                    <a:lnTo>
                      <a:pt x="170" y="21"/>
                    </a:lnTo>
                    <a:lnTo>
                      <a:pt x="149" y="11"/>
                    </a:lnTo>
                    <a:lnTo>
                      <a:pt x="130" y="4"/>
                    </a:lnTo>
                    <a:lnTo>
                      <a:pt x="107" y="0"/>
                    </a:lnTo>
                    <a:lnTo>
                      <a:pt x="86" y="4"/>
                    </a:lnTo>
                    <a:lnTo>
                      <a:pt x="67" y="11"/>
                    </a:lnTo>
                    <a:lnTo>
                      <a:pt x="46" y="21"/>
                    </a:lnTo>
                    <a:lnTo>
                      <a:pt x="29" y="34"/>
                    </a:lnTo>
                    <a:lnTo>
                      <a:pt x="17" y="47"/>
                    </a:lnTo>
                    <a:lnTo>
                      <a:pt x="6" y="68"/>
                    </a:lnTo>
                    <a:lnTo>
                      <a:pt x="0" y="87"/>
                    </a:lnTo>
                    <a:lnTo>
                      <a:pt x="0" y="110"/>
                    </a:lnTo>
                    <a:lnTo>
                      <a:pt x="0" y="131"/>
                    </a:lnTo>
                    <a:lnTo>
                      <a:pt x="6" y="153"/>
                    </a:lnTo>
                    <a:lnTo>
                      <a:pt x="17" y="170"/>
                    </a:lnTo>
                    <a:lnTo>
                      <a:pt x="29" y="187"/>
                    </a:lnTo>
                    <a:lnTo>
                      <a:pt x="46" y="200"/>
                    </a:lnTo>
                    <a:lnTo>
                      <a:pt x="67" y="210"/>
                    </a:lnTo>
                    <a:lnTo>
                      <a:pt x="86" y="217"/>
                    </a:lnTo>
                    <a:lnTo>
                      <a:pt x="107" y="221"/>
                    </a:lnTo>
                    <a:lnTo>
                      <a:pt x="130" y="217"/>
                    </a:lnTo>
                    <a:lnTo>
                      <a:pt x="149" y="210"/>
                    </a:lnTo>
                    <a:lnTo>
                      <a:pt x="170" y="200"/>
                    </a:lnTo>
                    <a:lnTo>
                      <a:pt x="187" y="187"/>
                    </a:lnTo>
                    <a:lnTo>
                      <a:pt x="199" y="170"/>
                    </a:lnTo>
                    <a:lnTo>
                      <a:pt x="210" y="153"/>
                    </a:lnTo>
                    <a:lnTo>
                      <a:pt x="216" y="131"/>
                    </a:lnTo>
                    <a:lnTo>
                      <a:pt x="216" y="110"/>
                    </a:lnTo>
                    <a:lnTo>
                      <a:pt x="213" y="110"/>
                    </a:lnTo>
                    <a:lnTo>
                      <a:pt x="213" y="87"/>
                    </a:lnTo>
                    <a:lnTo>
                      <a:pt x="206" y="68"/>
                    </a:lnTo>
                    <a:lnTo>
                      <a:pt x="196" y="51"/>
                    </a:lnTo>
                    <a:lnTo>
                      <a:pt x="183" y="34"/>
                    </a:lnTo>
                    <a:lnTo>
                      <a:pt x="166" y="21"/>
                    </a:lnTo>
                    <a:lnTo>
                      <a:pt x="149" y="11"/>
                    </a:lnTo>
                    <a:lnTo>
                      <a:pt x="130" y="7"/>
                    </a:lnTo>
                    <a:lnTo>
                      <a:pt x="107" y="4"/>
                    </a:lnTo>
                    <a:lnTo>
                      <a:pt x="86" y="7"/>
                    </a:lnTo>
                    <a:lnTo>
                      <a:pt x="67" y="11"/>
                    </a:lnTo>
                    <a:lnTo>
                      <a:pt x="50" y="21"/>
                    </a:lnTo>
                    <a:lnTo>
                      <a:pt x="34" y="34"/>
                    </a:lnTo>
                    <a:lnTo>
                      <a:pt x="20" y="51"/>
                    </a:lnTo>
                    <a:lnTo>
                      <a:pt x="10" y="68"/>
                    </a:lnTo>
                    <a:lnTo>
                      <a:pt x="4" y="87"/>
                    </a:lnTo>
                    <a:lnTo>
                      <a:pt x="0" y="110"/>
                    </a:lnTo>
                    <a:lnTo>
                      <a:pt x="4" y="131"/>
                    </a:lnTo>
                    <a:lnTo>
                      <a:pt x="10" y="150"/>
                    </a:lnTo>
                    <a:lnTo>
                      <a:pt x="20" y="170"/>
                    </a:lnTo>
                    <a:lnTo>
                      <a:pt x="34" y="183"/>
                    </a:lnTo>
                    <a:lnTo>
                      <a:pt x="50" y="198"/>
                    </a:lnTo>
                    <a:lnTo>
                      <a:pt x="67" y="207"/>
                    </a:lnTo>
                    <a:lnTo>
                      <a:pt x="86" y="213"/>
                    </a:lnTo>
                    <a:lnTo>
                      <a:pt x="107" y="217"/>
                    </a:lnTo>
                    <a:lnTo>
                      <a:pt x="130" y="213"/>
                    </a:lnTo>
                    <a:lnTo>
                      <a:pt x="149" y="207"/>
                    </a:lnTo>
                    <a:lnTo>
                      <a:pt x="166" y="198"/>
                    </a:lnTo>
                    <a:lnTo>
                      <a:pt x="183" y="183"/>
                    </a:lnTo>
                    <a:lnTo>
                      <a:pt x="196" y="170"/>
                    </a:lnTo>
                    <a:lnTo>
                      <a:pt x="206" y="150"/>
                    </a:lnTo>
                    <a:lnTo>
                      <a:pt x="213" y="131"/>
                    </a:lnTo>
                    <a:lnTo>
                      <a:pt x="213" y="110"/>
                    </a:lnTo>
                    <a:lnTo>
                      <a:pt x="216" y="110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6" name="Freeform 2068">
                <a:extLst>
                  <a:ext uri="{FF2B5EF4-FFF2-40B4-BE49-F238E27FC236}">
                    <a16:creationId xmlns:a16="http://schemas.microsoft.com/office/drawing/2014/main" id="{6BB9E2E3-ABE1-4D0F-9509-8B333FCD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527"/>
                <a:ext cx="71" cy="71"/>
              </a:xfrm>
              <a:custGeom>
                <a:avLst/>
                <a:gdLst>
                  <a:gd name="T0" fmla="*/ 213 w 213"/>
                  <a:gd name="T1" fmla="*/ 83 h 213"/>
                  <a:gd name="T2" fmla="*/ 196 w 213"/>
                  <a:gd name="T3" fmla="*/ 47 h 213"/>
                  <a:gd name="T4" fmla="*/ 166 w 213"/>
                  <a:gd name="T5" fmla="*/ 17 h 213"/>
                  <a:gd name="T6" fmla="*/ 130 w 213"/>
                  <a:gd name="T7" fmla="*/ 3 h 213"/>
                  <a:gd name="T8" fmla="*/ 87 w 213"/>
                  <a:gd name="T9" fmla="*/ 3 h 213"/>
                  <a:gd name="T10" fmla="*/ 50 w 213"/>
                  <a:gd name="T11" fmla="*/ 17 h 213"/>
                  <a:gd name="T12" fmla="*/ 19 w 213"/>
                  <a:gd name="T13" fmla="*/ 47 h 213"/>
                  <a:gd name="T14" fmla="*/ 4 w 213"/>
                  <a:gd name="T15" fmla="*/ 83 h 213"/>
                  <a:gd name="T16" fmla="*/ 4 w 213"/>
                  <a:gd name="T17" fmla="*/ 127 h 213"/>
                  <a:gd name="T18" fmla="*/ 19 w 213"/>
                  <a:gd name="T19" fmla="*/ 166 h 213"/>
                  <a:gd name="T20" fmla="*/ 50 w 213"/>
                  <a:gd name="T21" fmla="*/ 194 h 213"/>
                  <a:gd name="T22" fmla="*/ 87 w 213"/>
                  <a:gd name="T23" fmla="*/ 209 h 213"/>
                  <a:gd name="T24" fmla="*/ 130 w 213"/>
                  <a:gd name="T25" fmla="*/ 209 h 213"/>
                  <a:gd name="T26" fmla="*/ 166 w 213"/>
                  <a:gd name="T27" fmla="*/ 194 h 213"/>
                  <a:gd name="T28" fmla="*/ 196 w 213"/>
                  <a:gd name="T29" fmla="*/ 166 h 213"/>
                  <a:gd name="T30" fmla="*/ 213 w 213"/>
                  <a:gd name="T31" fmla="*/ 127 h 213"/>
                  <a:gd name="T32" fmla="*/ 210 w 213"/>
                  <a:gd name="T33" fmla="*/ 106 h 213"/>
                  <a:gd name="T34" fmla="*/ 204 w 213"/>
                  <a:gd name="T35" fmla="*/ 66 h 213"/>
                  <a:gd name="T36" fmla="*/ 179 w 213"/>
                  <a:gd name="T37" fmla="*/ 34 h 213"/>
                  <a:gd name="T38" fmla="*/ 147 w 213"/>
                  <a:gd name="T39" fmla="*/ 9 h 213"/>
                  <a:gd name="T40" fmla="*/ 107 w 213"/>
                  <a:gd name="T41" fmla="*/ 3 h 213"/>
                  <a:gd name="T42" fmla="*/ 67 w 213"/>
                  <a:gd name="T43" fmla="*/ 9 h 213"/>
                  <a:gd name="T44" fmla="*/ 34 w 213"/>
                  <a:gd name="T45" fmla="*/ 34 h 213"/>
                  <a:gd name="T46" fmla="*/ 15 w 213"/>
                  <a:gd name="T47" fmla="*/ 66 h 213"/>
                  <a:gd name="T48" fmla="*/ 4 w 213"/>
                  <a:gd name="T49" fmla="*/ 106 h 213"/>
                  <a:gd name="T50" fmla="*/ 15 w 213"/>
                  <a:gd name="T51" fmla="*/ 146 h 213"/>
                  <a:gd name="T52" fmla="*/ 34 w 213"/>
                  <a:gd name="T53" fmla="*/ 179 h 213"/>
                  <a:gd name="T54" fmla="*/ 67 w 213"/>
                  <a:gd name="T55" fmla="*/ 200 h 213"/>
                  <a:gd name="T56" fmla="*/ 107 w 213"/>
                  <a:gd name="T57" fmla="*/ 209 h 213"/>
                  <a:gd name="T58" fmla="*/ 147 w 213"/>
                  <a:gd name="T59" fmla="*/ 200 h 213"/>
                  <a:gd name="T60" fmla="*/ 179 w 213"/>
                  <a:gd name="T61" fmla="*/ 179 h 213"/>
                  <a:gd name="T62" fmla="*/ 204 w 213"/>
                  <a:gd name="T63" fmla="*/ 146 h 213"/>
                  <a:gd name="T64" fmla="*/ 210 w 213"/>
                  <a:gd name="T65" fmla="*/ 10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3">
                    <a:moveTo>
                      <a:pt x="213" y="106"/>
                    </a:moveTo>
                    <a:lnTo>
                      <a:pt x="213" y="83"/>
                    </a:lnTo>
                    <a:lnTo>
                      <a:pt x="206" y="64"/>
                    </a:lnTo>
                    <a:lnTo>
                      <a:pt x="196" y="47"/>
                    </a:lnTo>
                    <a:lnTo>
                      <a:pt x="184" y="30"/>
                    </a:lnTo>
                    <a:lnTo>
                      <a:pt x="166" y="17"/>
                    </a:lnTo>
                    <a:lnTo>
                      <a:pt x="150" y="7"/>
                    </a:lnTo>
                    <a:lnTo>
                      <a:pt x="130" y="3"/>
                    </a:lnTo>
                    <a:lnTo>
                      <a:pt x="107" y="0"/>
                    </a:lnTo>
                    <a:lnTo>
                      <a:pt x="87" y="3"/>
                    </a:lnTo>
                    <a:lnTo>
                      <a:pt x="67" y="7"/>
                    </a:lnTo>
                    <a:lnTo>
                      <a:pt x="50" y="17"/>
                    </a:lnTo>
                    <a:lnTo>
                      <a:pt x="34" y="30"/>
                    </a:lnTo>
                    <a:lnTo>
                      <a:pt x="19" y="47"/>
                    </a:lnTo>
                    <a:lnTo>
                      <a:pt x="10" y="64"/>
                    </a:lnTo>
                    <a:lnTo>
                      <a:pt x="4" y="83"/>
                    </a:lnTo>
                    <a:lnTo>
                      <a:pt x="0" y="106"/>
                    </a:lnTo>
                    <a:lnTo>
                      <a:pt x="4" y="127"/>
                    </a:lnTo>
                    <a:lnTo>
                      <a:pt x="10" y="146"/>
                    </a:lnTo>
                    <a:lnTo>
                      <a:pt x="19" y="166"/>
                    </a:lnTo>
                    <a:lnTo>
                      <a:pt x="34" y="179"/>
                    </a:lnTo>
                    <a:lnTo>
                      <a:pt x="50" y="194"/>
                    </a:lnTo>
                    <a:lnTo>
                      <a:pt x="67" y="203"/>
                    </a:lnTo>
                    <a:lnTo>
                      <a:pt x="87" y="209"/>
                    </a:lnTo>
                    <a:lnTo>
                      <a:pt x="107" y="213"/>
                    </a:lnTo>
                    <a:lnTo>
                      <a:pt x="130" y="209"/>
                    </a:lnTo>
                    <a:lnTo>
                      <a:pt x="150" y="203"/>
                    </a:lnTo>
                    <a:lnTo>
                      <a:pt x="166" y="194"/>
                    </a:lnTo>
                    <a:lnTo>
                      <a:pt x="184" y="179"/>
                    </a:lnTo>
                    <a:lnTo>
                      <a:pt x="196" y="166"/>
                    </a:lnTo>
                    <a:lnTo>
                      <a:pt x="206" y="146"/>
                    </a:lnTo>
                    <a:lnTo>
                      <a:pt x="213" y="127"/>
                    </a:lnTo>
                    <a:lnTo>
                      <a:pt x="213" y="106"/>
                    </a:lnTo>
                    <a:lnTo>
                      <a:pt x="210" y="106"/>
                    </a:lnTo>
                    <a:lnTo>
                      <a:pt x="210" y="87"/>
                    </a:lnTo>
                    <a:lnTo>
                      <a:pt x="204" y="66"/>
                    </a:lnTo>
                    <a:lnTo>
                      <a:pt x="194" y="49"/>
                    </a:lnTo>
                    <a:lnTo>
                      <a:pt x="179" y="34"/>
                    </a:lnTo>
                    <a:lnTo>
                      <a:pt x="166" y="19"/>
                    </a:lnTo>
                    <a:lnTo>
                      <a:pt x="147" y="9"/>
                    </a:lnTo>
                    <a:lnTo>
                      <a:pt x="130" y="3"/>
                    </a:lnTo>
                    <a:lnTo>
                      <a:pt x="107" y="3"/>
                    </a:lnTo>
                    <a:lnTo>
                      <a:pt x="87" y="3"/>
                    </a:lnTo>
                    <a:lnTo>
                      <a:pt x="67" y="9"/>
                    </a:lnTo>
                    <a:lnTo>
                      <a:pt x="50" y="19"/>
                    </a:lnTo>
                    <a:lnTo>
                      <a:pt x="34" y="34"/>
                    </a:lnTo>
                    <a:lnTo>
                      <a:pt x="24" y="49"/>
                    </a:lnTo>
                    <a:lnTo>
                      <a:pt x="15" y="66"/>
                    </a:lnTo>
                    <a:lnTo>
                      <a:pt x="7" y="87"/>
                    </a:lnTo>
                    <a:lnTo>
                      <a:pt x="4" y="106"/>
                    </a:lnTo>
                    <a:lnTo>
                      <a:pt x="7" y="127"/>
                    </a:lnTo>
                    <a:lnTo>
                      <a:pt x="15" y="146"/>
                    </a:lnTo>
                    <a:lnTo>
                      <a:pt x="24" y="163"/>
                    </a:lnTo>
                    <a:lnTo>
                      <a:pt x="34" y="179"/>
                    </a:lnTo>
                    <a:lnTo>
                      <a:pt x="50" y="194"/>
                    </a:lnTo>
                    <a:lnTo>
                      <a:pt x="67" y="200"/>
                    </a:lnTo>
                    <a:lnTo>
                      <a:pt x="87" y="206"/>
                    </a:lnTo>
                    <a:lnTo>
                      <a:pt x="107" y="209"/>
                    </a:lnTo>
                    <a:lnTo>
                      <a:pt x="130" y="206"/>
                    </a:lnTo>
                    <a:lnTo>
                      <a:pt x="147" y="200"/>
                    </a:lnTo>
                    <a:lnTo>
                      <a:pt x="166" y="194"/>
                    </a:lnTo>
                    <a:lnTo>
                      <a:pt x="179" y="179"/>
                    </a:lnTo>
                    <a:lnTo>
                      <a:pt x="194" y="163"/>
                    </a:lnTo>
                    <a:lnTo>
                      <a:pt x="204" y="146"/>
                    </a:lnTo>
                    <a:lnTo>
                      <a:pt x="210" y="127"/>
                    </a:lnTo>
                    <a:lnTo>
                      <a:pt x="210" y="106"/>
                    </a:lnTo>
                    <a:lnTo>
                      <a:pt x="213" y="106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7" name="Freeform 2069">
                <a:extLst>
                  <a:ext uri="{FF2B5EF4-FFF2-40B4-BE49-F238E27FC236}">
                    <a16:creationId xmlns:a16="http://schemas.microsoft.com/office/drawing/2014/main" id="{89E383CC-6A17-46E1-B498-6A40B93C2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2528"/>
                <a:ext cx="69" cy="68"/>
              </a:xfrm>
              <a:custGeom>
                <a:avLst/>
                <a:gdLst>
                  <a:gd name="T0" fmla="*/ 206 w 206"/>
                  <a:gd name="T1" fmla="*/ 84 h 206"/>
                  <a:gd name="T2" fmla="*/ 190 w 206"/>
                  <a:gd name="T3" fmla="*/ 46 h 206"/>
                  <a:gd name="T4" fmla="*/ 162 w 206"/>
                  <a:gd name="T5" fmla="*/ 16 h 206"/>
                  <a:gd name="T6" fmla="*/ 126 w 206"/>
                  <a:gd name="T7" fmla="*/ 0 h 206"/>
                  <a:gd name="T8" fmla="*/ 83 w 206"/>
                  <a:gd name="T9" fmla="*/ 0 h 206"/>
                  <a:gd name="T10" fmla="*/ 46 w 206"/>
                  <a:gd name="T11" fmla="*/ 16 h 206"/>
                  <a:gd name="T12" fmla="*/ 20 w 206"/>
                  <a:gd name="T13" fmla="*/ 46 h 206"/>
                  <a:gd name="T14" fmla="*/ 3 w 206"/>
                  <a:gd name="T15" fmla="*/ 84 h 206"/>
                  <a:gd name="T16" fmla="*/ 3 w 206"/>
                  <a:gd name="T17" fmla="*/ 124 h 206"/>
                  <a:gd name="T18" fmla="*/ 20 w 206"/>
                  <a:gd name="T19" fmla="*/ 160 h 206"/>
                  <a:gd name="T20" fmla="*/ 46 w 206"/>
                  <a:gd name="T21" fmla="*/ 191 h 206"/>
                  <a:gd name="T22" fmla="*/ 83 w 206"/>
                  <a:gd name="T23" fmla="*/ 203 h 206"/>
                  <a:gd name="T24" fmla="*/ 126 w 206"/>
                  <a:gd name="T25" fmla="*/ 203 h 206"/>
                  <a:gd name="T26" fmla="*/ 162 w 206"/>
                  <a:gd name="T27" fmla="*/ 191 h 206"/>
                  <a:gd name="T28" fmla="*/ 190 w 206"/>
                  <a:gd name="T29" fmla="*/ 160 h 206"/>
                  <a:gd name="T30" fmla="*/ 206 w 206"/>
                  <a:gd name="T31" fmla="*/ 124 h 206"/>
                  <a:gd name="T32" fmla="*/ 202 w 206"/>
                  <a:gd name="T33" fmla="*/ 103 h 206"/>
                  <a:gd name="T34" fmla="*/ 196 w 206"/>
                  <a:gd name="T35" fmla="*/ 63 h 206"/>
                  <a:gd name="T36" fmla="*/ 175 w 206"/>
                  <a:gd name="T37" fmla="*/ 33 h 206"/>
                  <a:gd name="T38" fmla="*/ 143 w 206"/>
                  <a:gd name="T39" fmla="*/ 10 h 206"/>
                  <a:gd name="T40" fmla="*/ 103 w 206"/>
                  <a:gd name="T41" fmla="*/ 4 h 206"/>
                  <a:gd name="T42" fmla="*/ 66 w 206"/>
                  <a:gd name="T43" fmla="*/ 10 h 206"/>
                  <a:gd name="T44" fmla="*/ 32 w 206"/>
                  <a:gd name="T45" fmla="*/ 33 h 206"/>
                  <a:gd name="T46" fmla="*/ 13 w 206"/>
                  <a:gd name="T47" fmla="*/ 63 h 206"/>
                  <a:gd name="T48" fmla="*/ 3 w 206"/>
                  <a:gd name="T49" fmla="*/ 103 h 206"/>
                  <a:gd name="T50" fmla="*/ 13 w 206"/>
                  <a:gd name="T51" fmla="*/ 143 h 206"/>
                  <a:gd name="T52" fmla="*/ 32 w 206"/>
                  <a:gd name="T53" fmla="*/ 174 h 206"/>
                  <a:gd name="T54" fmla="*/ 66 w 206"/>
                  <a:gd name="T55" fmla="*/ 197 h 206"/>
                  <a:gd name="T56" fmla="*/ 103 w 206"/>
                  <a:gd name="T57" fmla="*/ 203 h 206"/>
                  <a:gd name="T58" fmla="*/ 143 w 206"/>
                  <a:gd name="T59" fmla="*/ 197 h 206"/>
                  <a:gd name="T60" fmla="*/ 175 w 206"/>
                  <a:gd name="T61" fmla="*/ 174 h 206"/>
                  <a:gd name="T62" fmla="*/ 196 w 206"/>
                  <a:gd name="T63" fmla="*/ 143 h 206"/>
                  <a:gd name="T64" fmla="*/ 202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6" y="84"/>
                    </a:lnTo>
                    <a:lnTo>
                      <a:pt x="200" y="63"/>
                    </a:lnTo>
                    <a:lnTo>
                      <a:pt x="190" y="46"/>
                    </a:lnTo>
                    <a:lnTo>
                      <a:pt x="175" y="31"/>
                    </a:lnTo>
                    <a:lnTo>
                      <a:pt x="162" y="16"/>
                    </a:lnTo>
                    <a:lnTo>
                      <a:pt x="143" y="6"/>
                    </a:lnTo>
                    <a:lnTo>
                      <a:pt x="126" y="0"/>
                    </a:lnTo>
                    <a:lnTo>
                      <a:pt x="103" y="0"/>
                    </a:lnTo>
                    <a:lnTo>
                      <a:pt x="83" y="0"/>
                    </a:lnTo>
                    <a:lnTo>
                      <a:pt x="63" y="6"/>
                    </a:lnTo>
                    <a:lnTo>
                      <a:pt x="46" y="16"/>
                    </a:lnTo>
                    <a:lnTo>
                      <a:pt x="30" y="31"/>
                    </a:lnTo>
                    <a:lnTo>
                      <a:pt x="20" y="46"/>
                    </a:lnTo>
                    <a:lnTo>
                      <a:pt x="11" y="63"/>
                    </a:lnTo>
                    <a:lnTo>
                      <a:pt x="3" y="84"/>
                    </a:lnTo>
                    <a:lnTo>
                      <a:pt x="0" y="103"/>
                    </a:lnTo>
                    <a:lnTo>
                      <a:pt x="3" y="124"/>
                    </a:lnTo>
                    <a:lnTo>
                      <a:pt x="11" y="143"/>
                    </a:lnTo>
                    <a:lnTo>
                      <a:pt x="20" y="160"/>
                    </a:lnTo>
                    <a:lnTo>
                      <a:pt x="30" y="176"/>
                    </a:lnTo>
                    <a:lnTo>
                      <a:pt x="46" y="191"/>
                    </a:lnTo>
                    <a:lnTo>
                      <a:pt x="63" y="197"/>
                    </a:lnTo>
                    <a:lnTo>
                      <a:pt x="83" y="203"/>
                    </a:lnTo>
                    <a:lnTo>
                      <a:pt x="103" y="206"/>
                    </a:lnTo>
                    <a:lnTo>
                      <a:pt x="126" y="203"/>
                    </a:lnTo>
                    <a:lnTo>
                      <a:pt x="143" y="197"/>
                    </a:lnTo>
                    <a:lnTo>
                      <a:pt x="162" y="191"/>
                    </a:lnTo>
                    <a:lnTo>
                      <a:pt x="175" y="176"/>
                    </a:lnTo>
                    <a:lnTo>
                      <a:pt x="190" y="160"/>
                    </a:lnTo>
                    <a:lnTo>
                      <a:pt x="200" y="143"/>
                    </a:lnTo>
                    <a:lnTo>
                      <a:pt x="206" y="124"/>
                    </a:lnTo>
                    <a:lnTo>
                      <a:pt x="206" y="103"/>
                    </a:lnTo>
                    <a:lnTo>
                      <a:pt x="202" y="103"/>
                    </a:lnTo>
                    <a:lnTo>
                      <a:pt x="202" y="84"/>
                    </a:lnTo>
                    <a:lnTo>
                      <a:pt x="196" y="63"/>
                    </a:lnTo>
                    <a:lnTo>
                      <a:pt x="185" y="46"/>
                    </a:lnTo>
                    <a:lnTo>
                      <a:pt x="175" y="33"/>
                    </a:lnTo>
                    <a:lnTo>
                      <a:pt x="160" y="21"/>
                    </a:lnTo>
                    <a:lnTo>
                      <a:pt x="143" y="10"/>
                    </a:lnTo>
                    <a:lnTo>
                      <a:pt x="123" y="4"/>
                    </a:lnTo>
                    <a:lnTo>
                      <a:pt x="103" y="4"/>
                    </a:lnTo>
                    <a:lnTo>
                      <a:pt x="83" y="4"/>
                    </a:lnTo>
                    <a:lnTo>
                      <a:pt x="66" y="10"/>
                    </a:lnTo>
                    <a:lnTo>
                      <a:pt x="49" y="21"/>
                    </a:lnTo>
                    <a:lnTo>
                      <a:pt x="32" y="33"/>
                    </a:lnTo>
                    <a:lnTo>
                      <a:pt x="20" y="46"/>
                    </a:lnTo>
                    <a:lnTo>
                      <a:pt x="13" y="63"/>
                    </a:lnTo>
                    <a:lnTo>
                      <a:pt x="6" y="84"/>
                    </a:lnTo>
                    <a:lnTo>
                      <a:pt x="3" y="103"/>
                    </a:lnTo>
                    <a:lnTo>
                      <a:pt x="6" y="124"/>
                    </a:lnTo>
                    <a:lnTo>
                      <a:pt x="13" y="143"/>
                    </a:lnTo>
                    <a:lnTo>
                      <a:pt x="20" y="160"/>
                    </a:lnTo>
                    <a:lnTo>
                      <a:pt x="32" y="174"/>
                    </a:lnTo>
                    <a:lnTo>
                      <a:pt x="49" y="186"/>
                    </a:lnTo>
                    <a:lnTo>
                      <a:pt x="66" y="197"/>
                    </a:lnTo>
                    <a:lnTo>
                      <a:pt x="83" y="200"/>
                    </a:lnTo>
                    <a:lnTo>
                      <a:pt x="103" y="203"/>
                    </a:lnTo>
                    <a:lnTo>
                      <a:pt x="123" y="200"/>
                    </a:lnTo>
                    <a:lnTo>
                      <a:pt x="143" y="197"/>
                    </a:lnTo>
                    <a:lnTo>
                      <a:pt x="160" y="186"/>
                    </a:lnTo>
                    <a:lnTo>
                      <a:pt x="175" y="174"/>
                    </a:lnTo>
                    <a:lnTo>
                      <a:pt x="185" y="160"/>
                    </a:lnTo>
                    <a:lnTo>
                      <a:pt x="196" y="143"/>
                    </a:lnTo>
                    <a:lnTo>
                      <a:pt x="202" y="124"/>
                    </a:lnTo>
                    <a:lnTo>
                      <a:pt x="202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8" name="Freeform 2070">
                <a:extLst>
                  <a:ext uri="{FF2B5EF4-FFF2-40B4-BE49-F238E27FC236}">
                    <a16:creationId xmlns:a16="http://schemas.microsoft.com/office/drawing/2014/main" id="{D756E309-AABE-4FD2-898E-5C108AE59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2529"/>
                <a:ext cx="67" cy="66"/>
              </a:xfrm>
              <a:custGeom>
                <a:avLst/>
                <a:gdLst>
                  <a:gd name="T0" fmla="*/ 199 w 199"/>
                  <a:gd name="T1" fmla="*/ 80 h 199"/>
                  <a:gd name="T2" fmla="*/ 182 w 199"/>
                  <a:gd name="T3" fmla="*/ 42 h 199"/>
                  <a:gd name="T4" fmla="*/ 157 w 199"/>
                  <a:gd name="T5" fmla="*/ 17 h 199"/>
                  <a:gd name="T6" fmla="*/ 120 w 199"/>
                  <a:gd name="T7" fmla="*/ 0 h 199"/>
                  <a:gd name="T8" fmla="*/ 80 w 199"/>
                  <a:gd name="T9" fmla="*/ 0 h 199"/>
                  <a:gd name="T10" fmla="*/ 46 w 199"/>
                  <a:gd name="T11" fmla="*/ 17 h 199"/>
                  <a:gd name="T12" fmla="*/ 17 w 199"/>
                  <a:gd name="T13" fmla="*/ 42 h 199"/>
                  <a:gd name="T14" fmla="*/ 3 w 199"/>
                  <a:gd name="T15" fmla="*/ 80 h 199"/>
                  <a:gd name="T16" fmla="*/ 3 w 199"/>
                  <a:gd name="T17" fmla="*/ 120 h 199"/>
                  <a:gd name="T18" fmla="*/ 17 w 199"/>
                  <a:gd name="T19" fmla="*/ 156 h 199"/>
                  <a:gd name="T20" fmla="*/ 46 w 199"/>
                  <a:gd name="T21" fmla="*/ 182 h 199"/>
                  <a:gd name="T22" fmla="*/ 80 w 199"/>
                  <a:gd name="T23" fmla="*/ 196 h 199"/>
                  <a:gd name="T24" fmla="*/ 120 w 199"/>
                  <a:gd name="T25" fmla="*/ 196 h 199"/>
                  <a:gd name="T26" fmla="*/ 157 w 199"/>
                  <a:gd name="T27" fmla="*/ 182 h 199"/>
                  <a:gd name="T28" fmla="*/ 182 w 199"/>
                  <a:gd name="T29" fmla="*/ 156 h 199"/>
                  <a:gd name="T30" fmla="*/ 199 w 199"/>
                  <a:gd name="T31" fmla="*/ 120 h 199"/>
                  <a:gd name="T32" fmla="*/ 197 w 199"/>
                  <a:gd name="T33" fmla="*/ 80 h 199"/>
                  <a:gd name="T34" fmla="*/ 182 w 199"/>
                  <a:gd name="T35" fmla="*/ 46 h 199"/>
                  <a:gd name="T36" fmla="*/ 157 w 199"/>
                  <a:gd name="T37" fmla="*/ 19 h 199"/>
                  <a:gd name="T38" fmla="*/ 120 w 199"/>
                  <a:gd name="T39" fmla="*/ 2 h 199"/>
                  <a:gd name="T40" fmla="*/ 83 w 199"/>
                  <a:gd name="T41" fmla="*/ 2 h 199"/>
                  <a:gd name="T42" fmla="*/ 46 w 199"/>
                  <a:gd name="T43" fmla="*/ 19 h 199"/>
                  <a:gd name="T44" fmla="*/ 20 w 199"/>
                  <a:gd name="T45" fmla="*/ 46 h 199"/>
                  <a:gd name="T46" fmla="*/ 8 w 199"/>
                  <a:gd name="T47" fmla="*/ 80 h 199"/>
                  <a:gd name="T48" fmla="*/ 8 w 199"/>
                  <a:gd name="T49" fmla="*/ 120 h 199"/>
                  <a:gd name="T50" fmla="*/ 20 w 199"/>
                  <a:gd name="T51" fmla="*/ 153 h 199"/>
                  <a:gd name="T52" fmla="*/ 46 w 199"/>
                  <a:gd name="T53" fmla="*/ 179 h 199"/>
                  <a:gd name="T54" fmla="*/ 83 w 199"/>
                  <a:gd name="T55" fmla="*/ 193 h 199"/>
                  <a:gd name="T56" fmla="*/ 120 w 199"/>
                  <a:gd name="T57" fmla="*/ 193 h 199"/>
                  <a:gd name="T58" fmla="*/ 157 w 199"/>
                  <a:gd name="T59" fmla="*/ 179 h 199"/>
                  <a:gd name="T60" fmla="*/ 182 w 199"/>
                  <a:gd name="T61" fmla="*/ 153 h 199"/>
                  <a:gd name="T62" fmla="*/ 197 w 199"/>
                  <a:gd name="T63" fmla="*/ 12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9" h="199">
                    <a:moveTo>
                      <a:pt x="199" y="99"/>
                    </a:moveTo>
                    <a:lnTo>
                      <a:pt x="199" y="80"/>
                    </a:lnTo>
                    <a:lnTo>
                      <a:pt x="193" y="59"/>
                    </a:lnTo>
                    <a:lnTo>
                      <a:pt x="182" y="42"/>
                    </a:lnTo>
                    <a:lnTo>
                      <a:pt x="172" y="29"/>
                    </a:lnTo>
                    <a:lnTo>
                      <a:pt x="157" y="17"/>
                    </a:lnTo>
                    <a:lnTo>
                      <a:pt x="140" y="6"/>
                    </a:lnTo>
                    <a:lnTo>
                      <a:pt x="120" y="0"/>
                    </a:lnTo>
                    <a:lnTo>
                      <a:pt x="100" y="0"/>
                    </a:lnTo>
                    <a:lnTo>
                      <a:pt x="80" y="0"/>
                    </a:lnTo>
                    <a:lnTo>
                      <a:pt x="63" y="6"/>
                    </a:lnTo>
                    <a:lnTo>
                      <a:pt x="46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10" y="59"/>
                    </a:lnTo>
                    <a:lnTo>
                      <a:pt x="3" y="80"/>
                    </a:lnTo>
                    <a:lnTo>
                      <a:pt x="0" y="99"/>
                    </a:lnTo>
                    <a:lnTo>
                      <a:pt x="3" y="120"/>
                    </a:lnTo>
                    <a:lnTo>
                      <a:pt x="10" y="139"/>
                    </a:lnTo>
                    <a:lnTo>
                      <a:pt x="17" y="156"/>
                    </a:lnTo>
                    <a:lnTo>
                      <a:pt x="29" y="170"/>
                    </a:lnTo>
                    <a:lnTo>
                      <a:pt x="46" y="182"/>
                    </a:lnTo>
                    <a:lnTo>
                      <a:pt x="63" y="193"/>
                    </a:lnTo>
                    <a:lnTo>
                      <a:pt x="80" y="196"/>
                    </a:lnTo>
                    <a:lnTo>
                      <a:pt x="100" y="199"/>
                    </a:lnTo>
                    <a:lnTo>
                      <a:pt x="120" y="196"/>
                    </a:lnTo>
                    <a:lnTo>
                      <a:pt x="140" y="193"/>
                    </a:lnTo>
                    <a:lnTo>
                      <a:pt x="157" y="182"/>
                    </a:lnTo>
                    <a:lnTo>
                      <a:pt x="172" y="170"/>
                    </a:lnTo>
                    <a:lnTo>
                      <a:pt x="182" y="156"/>
                    </a:lnTo>
                    <a:lnTo>
                      <a:pt x="193" y="139"/>
                    </a:lnTo>
                    <a:lnTo>
                      <a:pt x="199" y="120"/>
                    </a:lnTo>
                    <a:lnTo>
                      <a:pt x="199" y="99"/>
                    </a:lnTo>
                    <a:lnTo>
                      <a:pt x="197" y="80"/>
                    </a:lnTo>
                    <a:lnTo>
                      <a:pt x="189" y="59"/>
                    </a:lnTo>
                    <a:lnTo>
                      <a:pt x="182" y="46"/>
                    </a:lnTo>
                    <a:lnTo>
                      <a:pt x="170" y="29"/>
                    </a:lnTo>
                    <a:lnTo>
                      <a:pt x="157" y="19"/>
                    </a:lnTo>
                    <a:lnTo>
                      <a:pt x="140" y="10"/>
                    </a:lnTo>
                    <a:lnTo>
                      <a:pt x="120" y="2"/>
                    </a:lnTo>
                    <a:lnTo>
                      <a:pt x="100" y="2"/>
                    </a:lnTo>
                    <a:lnTo>
                      <a:pt x="83" y="2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3" y="29"/>
                    </a:lnTo>
                    <a:lnTo>
                      <a:pt x="20" y="46"/>
                    </a:lnTo>
                    <a:lnTo>
                      <a:pt x="12" y="59"/>
                    </a:lnTo>
                    <a:lnTo>
                      <a:pt x="8" y="80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2" y="136"/>
                    </a:lnTo>
                    <a:lnTo>
                      <a:pt x="20" y="153"/>
                    </a:lnTo>
                    <a:lnTo>
                      <a:pt x="33" y="166"/>
                    </a:lnTo>
                    <a:lnTo>
                      <a:pt x="46" y="179"/>
                    </a:lnTo>
                    <a:lnTo>
                      <a:pt x="63" y="189"/>
                    </a:lnTo>
                    <a:lnTo>
                      <a:pt x="83" y="193"/>
                    </a:lnTo>
                    <a:lnTo>
                      <a:pt x="100" y="196"/>
                    </a:lnTo>
                    <a:lnTo>
                      <a:pt x="120" y="193"/>
                    </a:lnTo>
                    <a:lnTo>
                      <a:pt x="140" y="189"/>
                    </a:lnTo>
                    <a:lnTo>
                      <a:pt x="157" y="179"/>
                    </a:lnTo>
                    <a:lnTo>
                      <a:pt x="170" y="166"/>
                    </a:lnTo>
                    <a:lnTo>
                      <a:pt x="182" y="153"/>
                    </a:lnTo>
                    <a:lnTo>
                      <a:pt x="189" y="136"/>
                    </a:lnTo>
                    <a:lnTo>
                      <a:pt x="197" y="120"/>
                    </a:lnTo>
                    <a:lnTo>
                      <a:pt x="199" y="99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9" name="Freeform 2071">
                <a:extLst>
                  <a:ext uri="{FF2B5EF4-FFF2-40B4-BE49-F238E27FC236}">
                    <a16:creationId xmlns:a16="http://schemas.microsoft.com/office/drawing/2014/main" id="{0E384FE9-3D5E-4448-88D0-BF5139360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530"/>
                <a:ext cx="65" cy="64"/>
              </a:xfrm>
              <a:custGeom>
                <a:avLst/>
                <a:gdLst>
                  <a:gd name="T0" fmla="*/ 194 w 196"/>
                  <a:gd name="T1" fmla="*/ 78 h 194"/>
                  <a:gd name="T2" fmla="*/ 179 w 196"/>
                  <a:gd name="T3" fmla="*/ 44 h 194"/>
                  <a:gd name="T4" fmla="*/ 154 w 196"/>
                  <a:gd name="T5" fmla="*/ 17 h 194"/>
                  <a:gd name="T6" fmla="*/ 116 w 196"/>
                  <a:gd name="T7" fmla="*/ 0 h 194"/>
                  <a:gd name="T8" fmla="*/ 80 w 196"/>
                  <a:gd name="T9" fmla="*/ 0 h 194"/>
                  <a:gd name="T10" fmla="*/ 44 w 196"/>
                  <a:gd name="T11" fmla="*/ 17 h 194"/>
                  <a:gd name="T12" fmla="*/ 17 w 196"/>
                  <a:gd name="T13" fmla="*/ 44 h 194"/>
                  <a:gd name="T14" fmla="*/ 4 w 196"/>
                  <a:gd name="T15" fmla="*/ 78 h 194"/>
                  <a:gd name="T16" fmla="*/ 4 w 196"/>
                  <a:gd name="T17" fmla="*/ 118 h 194"/>
                  <a:gd name="T18" fmla="*/ 17 w 196"/>
                  <a:gd name="T19" fmla="*/ 151 h 194"/>
                  <a:gd name="T20" fmla="*/ 44 w 196"/>
                  <a:gd name="T21" fmla="*/ 177 h 194"/>
                  <a:gd name="T22" fmla="*/ 80 w 196"/>
                  <a:gd name="T23" fmla="*/ 191 h 194"/>
                  <a:gd name="T24" fmla="*/ 116 w 196"/>
                  <a:gd name="T25" fmla="*/ 191 h 194"/>
                  <a:gd name="T26" fmla="*/ 154 w 196"/>
                  <a:gd name="T27" fmla="*/ 177 h 194"/>
                  <a:gd name="T28" fmla="*/ 179 w 196"/>
                  <a:gd name="T29" fmla="*/ 151 h 194"/>
                  <a:gd name="T30" fmla="*/ 194 w 196"/>
                  <a:gd name="T31" fmla="*/ 118 h 194"/>
                  <a:gd name="T32" fmla="*/ 194 w 196"/>
                  <a:gd name="T33" fmla="*/ 97 h 194"/>
                  <a:gd name="T34" fmla="*/ 183 w 196"/>
                  <a:gd name="T35" fmla="*/ 61 h 194"/>
                  <a:gd name="T36" fmla="*/ 163 w 196"/>
                  <a:gd name="T37" fmla="*/ 31 h 194"/>
                  <a:gd name="T38" fmla="*/ 133 w 196"/>
                  <a:gd name="T39" fmla="*/ 10 h 194"/>
                  <a:gd name="T40" fmla="*/ 97 w 196"/>
                  <a:gd name="T41" fmla="*/ 4 h 194"/>
                  <a:gd name="T42" fmla="*/ 59 w 196"/>
                  <a:gd name="T43" fmla="*/ 10 h 194"/>
                  <a:gd name="T44" fmla="*/ 30 w 196"/>
                  <a:gd name="T45" fmla="*/ 31 h 194"/>
                  <a:gd name="T46" fmla="*/ 10 w 196"/>
                  <a:gd name="T47" fmla="*/ 61 h 194"/>
                  <a:gd name="T48" fmla="*/ 4 w 196"/>
                  <a:gd name="T49" fmla="*/ 97 h 194"/>
                  <a:gd name="T50" fmla="*/ 10 w 196"/>
                  <a:gd name="T51" fmla="*/ 134 h 194"/>
                  <a:gd name="T52" fmla="*/ 30 w 196"/>
                  <a:gd name="T53" fmla="*/ 164 h 194"/>
                  <a:gd name="T54" fmla="*/ 59 w 196"/>
                  <a:gd name="T55" fmla="*/ 185 h 194"/>
                  <a:gd name="T56" fmla="*/ 97 w 196"/>
                  <a:gd name="T57" fmla="*/ 191 h 194"/>
                  <a:gd name="T58" fmla="*/ 133 w 196"/>
                  <a:gd name="T59" fmla="*/ 185 h 194"/>
                  <a:gd name="T60" fmla="*/ 163 w 196"/>
                  <a:gd name="T61" fmla="*/ 164 h 194"/>
                  <a:gd name="T62" fmla="*/ 183 w 196"/>
                  <a:gd name="T63" fmla="*/ 134 h 194"/>
                  <a:gd name="T64" fmla="*/ 194 w 196"/>
                  <a:gd name="T65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194">
                    <a:moveTo>
                      <a:pt x="196" y="97"/>
                    </a:moveTo>
                    <a:lnTo>
                      <a:pt x="194" y="78"/>
                    </a:lnTo>
                    <a:lnTo>
                      <a:pt x="186" y="57"/>
                    </a:lnTo>
                    <a:lnTo>
                      <a:pt x="179" y="44"/>
                    </a:lnTo>
                    <a:lnTo>
                      <a:pt x="167" y="27"/>
                    </a:lnTo>
                    <a:lnTo>
                      <a:pt x="154" y="17"/>
                    </a:lnTo>
                    <a:lnTo>
                      <a:pt x="137" y="8"/>
                    </a:lnTo>
                    <a:lnTo>
                      <a:pt x="116" y="0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59" y="8"/>
                    </a:lnTo>
                    <a:lnTo>
                      <a:pt x="44" y="17"/>
                    </a:lnTo>
                    <a:lnTo>
                      <a:pt x="30" y="27"/>
                    </a:lnTo>
                    <a:lnTo>
                      <a:pt x="17" y="44"/>
                    </a:lnTo>
                    <a:lnTo>
                      <a:pt x="10" y="57"/>
                    </a:lnTo>
                    <a:lnTo>
                      <a:pt x="4" y="78"/>
                    </a:lnTo>
                    <a:lnTo>
                      <a:pt x="0" y="97"/>
                    </a:lnTo>
                    <a:lnTo>
                      <a:pt x="4" y="118"/>
                    </a:lnTo>
                    <a:lnTo>
                      <a:pt x="10" y="134"/>
                    </a:lnTo>
                    <a:lnTo>
                      <a:pt x="17" y="151"/>
                    </a:lnTo>
                    <a:lnTo>
                      <a:pt x="30" y="164"/>
                    </a:lnTo>
                    <a:lnTo>
                      <a:pt x="44" y="177"/>
                    </a:lnTo>
                    <a:lnTo>
                      <a:pt x="59" y="187"/>
                    </a:lnTo>
                    <a:lnTo>
                      <a:pt x="80" y="191"/>
                    </a:lnTo>
                    <a:lnTo>
                      <a:pt x="97" y="194"/>
                    </a:lnTo>
                    <a:lnTo>
                      <a:pt x="116" y="191"/>
                    </a:lnTo>
                    <a:lnTo>
                      <a:pt x="137" y="187"/>
                    </a:lnTo>
                    <a:lnTo>
                      <a:pt x="154" y="177"/>
                    </a:lnTo>
                    <a:lnTo>
                      <a:pt x="167" y="164"/>
                    </a:lnTo>
                    <a:lnTo>
                      <a:pt x="179" y="151"/>
                    </a:lnTo>
                    <a:lnTo>
                      <a:pt x="186" y="134"/>
                    </a:lnTo>
                    <a:lnTo>
                      <a:pt x="194" y="118"/>
                    </a:lnTo>
                    <a:lnTo>
                      <a:pt x="196" y="97"/>
                    </a:lnTo>
                    <a:lnTo>
                      <a:pt x="194" y="97"/>
                    </a:lnTo>
                    <a:lnTo>
                      <a:pt x="189" y="78"/>
                    </a:lnTo>
                    <a:lnTo>
                      <a:pt x="183" y="61"/>
                    </a:lnTo>
                    <a:lnTo>
                      <a:pt x="177" y="44"/>
                    </a:lnTo>
                    <a:lnTo>
                      <a:pt x="163" y="31"/>
                    </a:lnTo>
                    <a:lnTo>
                      <a:pt x="149" y="17"/>
                    </a:lnTo>
                    <a:lnTo>
                      <a:pt x="133" y="10"/>
                    </a:lnTo>
                    <a:lnTo>
                      <a:pt x="116" y="4"/>
                    </a:lnTo>
                    <a:lnTo>
                      <a:pt x="97" y="4"/>
                    </a:lnTo>
                    <a:lnTo>
                      <a:pt x="80" y="4"/>
                    </a:lnTo>
                    <a:lnTo>
                      <a:pt x="59" y="10"/>
                    </a:lnTo>
                    <a:lnTo>
                      <a:pt x="47" y="17"/>
                    </a:lnTo>
                    <a:lnTo>
                      <a:pt x="30" y="31"/>
                    </a:lnTo>
                    <a:lnTo>
                      <a:pt x="19" y="44"/>
                    </a:lnTo>
                    <a:lnTo>
                      <a:pt x="10" y="61"/>
                    </a:lnTo>
                    <a:lnTo>
                      <a:pt x="7" y="78"/>
                    </a:lnTo>
                    <a:lnTo>
                      <a:pt x="4" y="97"/>
                    </a:lnTo>
                    <a:lnTo>
                      <a:pt x="7" y="118"/>
                    </a:lnTo>
                    <a:lnTo>
                      <a:pt x="10" y="134"/>
                    </a:lnTo>
                    <a:lnTo>
                      <a:pt x="19" y="151"/>
                    </a:lnTo>
                    <a:lnTo>
                      <a:pt x="30" y="164"/>
                    </a:lnTo>
                    <a:lnTo>
                      <a:pt x="47" y="174"/>
                    </a:lnTo>
                    <a:lnTo>
                      <a:pt x="59" y="185"/>
                    </a:lnTo>
                    <a:lnTo>
                      <a:pt x="80" y="191"/>
                    </a:lnTo>
                    <a:lnTo>
                      <a:pt x="97" y="191"/>
                    </a:lnTo>
                    <a:lnTo>
                      <a:pt x="116" y="191"/>
                    </a:lnTo>
                    <a:lnTo>
                      <a:pt x="133" y="185"/>
                    </a:lnTo>
                    <a:lnTo>
                      <a:pt x="149" y="174"/>
                    </a:lnTo>
                    <a:lnTo>
                      <a:pt x="163" y="164"/>
                    </a:lnTo>
                    <a:lnTo>
                      <a:pt x="177" y="151"/>
                    </a:lnTo>
                    <a:lnTo>
                      <a:pt x="183" y="134"/>
                    </a:lnTo>
                    <a:lnTo>
                      <a:pt x="189" y="118"/>
                    </a:lnTo>
                    <a:lnTo>
                      <a:pt x="194" y="97"/>
                    </a:lnTo>
                    <a:lnTo>
                      <a:pt x="196" y="97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0" name="Freeform 2072">
                <a:extLst>
                  <a:ext uri="{FF2B5EF4-FFF2-40B4-BE49-F238E27FC236}">
                    <a16:creationId xmlns:a16="http://schemas.microsoft.com/office/drawing/2014/main" id="{49080D60-21F1-45BD-97CB-0F0543E9D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531"/>
                <a:ext cx="63" cy="62"/>
              </a:xfrm>
              <a:custGeom>
                <a:avLst/>
                <a:gdLst>
                  <a:gd name="T0" fmla="*/ 185 w 189"/>
                  <a:gd name="T1" fmla="*/ 74 h 187"/>
                  <a:gd name="T2" fmla="*/ 172 w 189"/>
                  <a:gd name="T3" fmla="*/ 40 h 187"/>
                  <a:gd name="T4" fmla="*/ 145 w 189"/>
                  <a:gd name="T5" fmla="*/ 13 h 187"/>
                  <a:gd name="T6" fmla="*/ 112 w 189"/>
                  <a:gd name="T7" fmla="*/ 0 h 187"/>
                  <a:gd name="T8" fmla="*/ 75 w 189"/>
                  <a:gd name="T9" fmla="*/ 0 h 187"/>
                  <a:gd name="T10" fmla="*/ 42 w 189"/>
                  <a:gd name="T11" fmla="*/ 13 h 187"/>
                  <a:gd name="T12" fmla="*/ 15 w 189"/>
                  <a:gd name="T13" fmla="*/ 40 h 187"/>
                  <a:gd name="T14" fmla="*/ 2 w 189"/>
                  <a:gd name="T15" fmla="*/ 74 h 187"/>
                  <a:gd name="T16" fmla="*/ 2 w 189"/>
                  <a:gd name="T17" fmla="*/ 114 h 187"/>
                  <a:gd name="T18" fmla="*/ 15 w 189"/>
                  <a:gd name="T19" fmla="*/ 147 h 187"/>
                  <a:gd name="T20" fmla="*/ 42 w 189"/>
                  <a:gd name="T21" fmla="*/ 170 h 187"/>
                  <a:gd name="T22" fmla="*/ 75 w 189"/>
                  <a:gd name="T23" fmla="*/ 187 h 187"/>
                  <a:gd name="T24" fmla="*/ 112 w 189"/>
                  <a:gd name="T25" fmla="*/ 187 h 187"/>
                  <a:gd name="T26" fmla="*/ 145 w 189"/>
                  <a:gd name="T27" fmla="*/ 170 h 187"/>
                  <a:gd name="T28" fmla="*/ 172 w 189"/>
                  <a:gd name="T29" fmla="*/ 147 h 187"/>
                  <a:gd name="T30" fmla="*/ 185 w 189"/>
                  <a:gd name="T31" fmla="*/ 114 h 187"/>
                  <a:gd name="T32" fmla="*/ 185 w 189"/>
                  <a:gd name="T33" fmla="*/ 93 h 187"/>
                  <a:gd name="T34" fmla="*/ 179 w 189"/>
                  <a:gd name="T35" fmla="*/ 57 h 187"/>
                  <a:gd name="T36" fmla="*/ 158 w 189"/>
                  <a:gd name="T37" fmla="*/ 27 h 187"/>
                  <a:gd name="T38" fmla="*/ 129 w 189"/>
                  <a:gd name="T39" fmla="*/ 11 h 187"/>
                  <a:gd name="T40" fmla="*/ 92 w 189"/>
                  <a:gd name="T41" fmla="*/ 0 h 187"/>
                  <a:gd name="T42" fmla="*/ 59 w 189"/>
                  <a:gd name="T43" fmla="*/ 11 h 187"/>
                  <a:gd name="T44" fmla="*/ 29 w 189"/>
                  <a:gd name="T45" fmla="*/ 27 h 187"/>
                  <a:gd name="T46" fmla="*/ 9 w 189"/>
                  <a:gd name="T47" fmla="*/ 57 h 187"/>
                  <a:gd name="T48" fmla="*/ 2 w 189"/>
                  <a:gd name="T49" fmla="*/ 93 h 187"/>
                  <a:gd name="T50" fmla="*/ 9 w 189"/>
                  <a:gd name="T51" fmla="*/ 126 h 187"/>
                  <a:gd name="T52" fmla="*/ 29 w 189"/>
                  <a:gd name="T53" fmla="*/ 156 h 187"/>
                  <a:gd name="T54" fmla="*/ 59 w 189"/>
                  <a:gd name="T55" fmla="*/ 176 h 187"/>
                  <a:gd name="T56" fmla="*/ 92 w 189"/>
                  <a:gd name="T57" fmla="*/ 183 h 187"/>
                  <a:gd name="T58" fmla="*/ 129 w 189"/>
                  <a:gd name="T59" fmla="*/ 176 h 187"/>
                  <a:gd name="T60" fmla="*/ 158 w 189"/>
                  <a:gd name="T61" fmla="*/ 156 h 187"/>
                  <a:gd name="T62" fmla="*/ 179 w 189"/>
                  <a:gd name="T63" fmla="*/ 126 h 187"/>
                  <a:gd name="T64" fmla="*/ 185 w 189"/>
                  <a:gd name="T65" fmla="*/ 9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7">
                    <a:moveTo>
                      <a:pt x="189" y="93"/>
                    </a:moveTo>
                    <a:lnTo>
                      <a:pt x="185" y="74"/>
                    </a:lnTo>
                    <a:lnTo>
                      <a:pt x="179" y="57"/>
                    </a:lnTo>
                    <a:lnTo>
                      <a:pt x="172" y="40"/>
                    </a:lnTo>
                    <a:lnTo>
                      <a:pt x="158" y="27"/>
                    </a:lnTo>
                    <a:lnTo>
                      <a:pt x="145" y="13"/>
                    </a:lnTo>
                    <a:lnTo>
                      <a:pt x="129" y="6"/>
                    </a:lnTo>
                    <a:lnTo>
                      <a:pt x="112" y="0"/>
                    </a:lnTo>
                    <a:lnTo>
                      <a:pt x="92" y="0"/>
                    </a:lnTo>
                    <a:lnTo>
                      <a:pt x="75" y="0"/>
                    </a:lnTo>
                    <a:lnTo>
                      <a:pt x="55" y="6"/>
                    </a:lnTo>
                    <a:lnTo>
                      <a:pt x="42" y="13"/>
                    </a:lnTo>
                    <a:lnTo>
                      <a:pt x="25" y="27"/>
                    </a:lnTo>
                    <a:lnTo>
                      <a:pt x="15" y="40"/>
                    </a:lnTo>
                    <a:lnTo>
                      <a:pt x="6" y="57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2" y="114"/>
                    </a:lnTo>
                    <a:lnTo>
                      <a:pt x="6" y="130"/>
                    </a:lnTo>
                    <a:lnTo>
                      <a:pt x="15" y="147"/>
                    </a:lnTo>
                    <a:lnTo>
                      <a:pt x="25" y="160"/>
                    </a:lnTo>
                    <a:lnTo>
                      <a:pt x="42" y="170"/>
                    </a:lnTo>
                    <a:lnTo>
                      <a:pt x="55" y="181"/>
                    </a:lnTo>
                    <a:lnTo>
                      <a:pt x="75" y="187"/>
                    </a:lnTo>
                    <a:lnTo>
                      <a:pt x="92" y="187"/>
                    </a:lnTo>
                    <a:lnTo>
                      <a:pt x="112" y="187"/>
                    </a:lnTo>
                    <a:lnTo>
                      <a:pt x="129" y="181"/>
                    </a:lnTo>
                    <a:lnTo>
                      <a:pt x="145" y="170"/>
                    </a:lnTo>
                    <a:lnTo>
                      <a:pt x="158" y="160"/>
                    </a:lnTo>
                    <a:lnTo>
                      <a:pt x="172" y="147"/>
                    </a:lnTo>
                    <a:lnTo>
                      <a:pt x="179" y="130"/>
                    </a:lnTo>
                    <a:lnTo>
                      <a:pt x="185" y="114"/>
                    </a:lnTo>
                    <a:lnTo>
                      <a:pt x="189" y="93"/>
                    </a:lnTo>
                    <a:lnTo>
                      <a:pt x="185" y="93"/>
                    </a:lnTo>
                    <a:lnTo>
                      <a:pt x="181" y="74"/>
                    </a:lnTo>
                    <a:lnTo>
                      <a:pt x="179" y="57"/>
                    </a:lnTo>
                    <a:lnTo>
                      <a:pt x="169" y="44"/>
                    </a:lnTo>
                    <a:lnTo>
                      <a:pt x="158" y="27"/>
                    </a:lnTo>
                    <a:lnTo>
                      <a:pt x="145" y="17"/>
                    </a:lnTo>
                    <a:lnTo>
                      <a:pt x="129" y="11"/>
                    </a:lnTo>
                    <a:lnTo>
                      <a:pt x="112" y="4"/>
                    </a:lnTo>
                    <a:lnTo>
                      <a:pt x="92" y="0"/>
                    </a:lnTo>
                    <a:lnTo>
                      <a:pt x="75" y="4"/>
                    </a:lnTo>
                    <a:lnTo>
                      <a:pt x="59" y="11"/>
                    </a:lnTo>
                    <a:lnTo>
                      <a:pt x="42" y="17"/>
                    </a:lnTo>
                    <a:lnTo>
                      <a:pt x="29" y="27"/>
                    </a:lnTo>
                    <a:lnTo>
                      <a:pt x="19" y="44"/>
                    </a:lnTo>
                    <a:lnTo>
                      <a:pt x="9" y="57"/>
                    </a:lnTo>
                    <a:lnTo>
                      <a:pt x="6" y="74"/>
                    </a:lnTo>
                    <a:lnTo>
                      <a:pt x="2" y="93"/>
                    </a:lnTo>
                    <a:lnTo>
                      <a:pt x="6" y="110"/>
                    </a:lnTo>
                    <a:lnTo>
                      <a:pt x="9" y="126"/>
                    </a:lnTo>
                    <a:lnTo>
                      <a:pt x="19" y="143"/>
                    </a:lnTo>
                    <a:lnTo>
                      <a:pt x="29" y="156"/>
                    </a:lnTo>
                    <a:lnTo>
                      <a:pt x="42" y="170"/>
                    </a:lnTo>
                    <a:lnTo>
                      <a:pt x="59" y="176"/>
                    </a:lnTo>
                    <a:lnTo>
                      <a:pt x="75" y="183"/>
                    </a:lnTo>
                    <a:lnTo>
                      <a:pt x="92" y="183"/>
                    </a:lnTo>
                    <a:lnTo>
                      <a:pt x="112" y="183"/>
                    </a:lnTo>
                    <a:lnTo>
                      <a:pt x="129" y="176"/>
                    </a:lnTo>
                    <a:lnTo>
                      <a:pt x="145" y="170"/>
                    </a:lnTo>
                    <a:lnTo>
                      <a:pt x="158" y="156"/>
                    </a:lnTo>
                    <a:lnTo>
                      <a:pt x="169" y="143"/>
                    </a:lnTo>
                    <a:lnTo>
                      <a:pt x="179" y="126"/>
                    </a:lnTo>
                    <a:lnTo>
                      <a:pt x="181" y="110"/>
                    </a:lnTo>
                    <a:lnTo>
                      <a:pt x="185" y="93"/>
                    </a:lnTo>
                    <a:lnTo>
                      <a:pt x="189" y="93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1" name="Freeform 2073">
                <a:extLst>
                  <a:ext uri="{FF2B5EF4-FFF2-40B4-BE49-F238E27FC236}">
                    <a16:creationId xmlns:a16="http://schemas.microsoft.com/office/drawing/2014/main" id="{78EAC393-6B38-45ED-B090-D600E0E78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531"/>
                <a:ext cx="61" cy="61"/>
              </a:xfrm>
              <a:custGeom>
                <a:avLst/>
                <a:gdLst>
                  <a:gd name="T0" fmla="*/ 179 w 182"/>
                  <a:gd name="T1" fmla="*/ 73 h 183"/>
                  <a:gd name="T2" fmla="*/ 166 w 182"/>
                  <a:gd name="T3" fmla="*/ 42 h 183"/>
                  <a:gd name="T4" fmla="*/ 142 w 182"/>
                  <a:gd name="T5" fmla="*/ 16 h 183"/>
                  <a:gd name="T6" fmla="*/ 109 w 182"/>
                  <a:gd name="T7" fmla="*/ 2 h 183"/>
                  <a:gd name="T8" fmla="*/ 73 w 182"/>
                  <a:gd name="T9" fmla="*/ 2 h 183"/>
                  <a:gd name="T10" fmla="*/ 40 w 182"/>
                  <a:gd name="T11" fmla="*/ 16 h 183"/>
                  <a:gd name="T12" fmla="*/ 17 w 182"/>
                  <a:gd name="T13" fmla="*/ 42 h 183"/>
                  <a:gd name="T14" fmla="*/ 3 w 182"/>
                  <a:gd name="T15" fmla="*/ 73 h 183"/>
                  <a:gd name="T16" fmla="*/ 3 w 182"/>
                  <a:gd name="T17" fmla="*/ 109 h 183"/>
                  <a:gd name="T18" fmla="*/ 17 w 182"/>
                  <a:gd name="T19" fmla="*/ 143 h 183"/>
                  <a:gd name="T20" fmla="*/ 40 w 182"/>
                  <a:gd name="T21" fmla="*/ 170 h 183"/>
                  <a:gd name="T22" fmla="*/ 73 w 182"/>
                  <a:gd name="T23" fmla="*/ 183 h 183"/>
                  <a:gd name="T24" fmla="*/ 109 w 182"/>
                  <a:gd name="T25" fmla="*/ 183 h 183"/>
                  <a:gd name="T26" fmla="*/ 142 w 182"/>
                  <a:gd name="T27" fmla="*/ 170 h 183"/>
                  <a:gd name="T28" fmla="*/ 166 w 182"/>
                  <a:gd name="T29" fmla="*/ 143 h 183"/>
                  <a:gd name="T30" fmla="*/ 179 w 182"/>
                  <a:gd name="T31" fmla="*/ 109 h 183"/>
                  <a:gd name="T32" fmla="*/ 179 w 182"/>
                  <a:gd name="T33" fmla="*/ 92 h 183"/>
                  <a:gd name="T34" fmla="*/ 172 w 182"/>
                  <a:gd name="T35" fmla="*/ 59 h 183"/>
                  <a:gd name="T36" fmla="*/ 153 w 182"/>
                  <a:gd name="T37" fmla="*/ 29 h 183"/>
                  <a:gd name="T38" fmla="*/ 126 w 182"/>
                  <a:gd name="T39" fmla="*/ 10 h 183"/>
                  <a:gd name="T40" fmla="*/ 90 w 182"/>
                  <a:gd name="T41" fmla="*/ 2 h 183"/>
                  <a:gd name="T42" fmla="*/ 57 w 182"/>
                  <a:gd name="T43" fmla="*/ 10 h 183"/>
                  <a:gd name="T44" fmla="*/ 29 w 182"/>
                  <a:gd name="T45" fmla="*/ 29 h 183"/>
                  <a:gd name="T46" fmla="*/ 10 w 182"/>
                  <a:gd name="T47" fmla="*/ 59 h 183"/>
                  <a:gd name="T48" fmla="*/ 3 w 182"/>
                  <a:gd name="T49" fmla="*/ 92 h 183"/>
                  <a:gd name="T50" fmla="*/ 10 w 182"/>
                  <a:gd name="T51" fmla="*/ 125 h 183"/>
                  <a:gd name="T52" fmla="*/ 29 w 182"/>
                  <a:gd name="T53" fmla="*/ 155 h 183"/>
                  <a:gd name="T54" fmla="*/ 57 w 182"/>
                  <a:gd name="T55" fmla="*/ 172 h 183"/>
                  <a:gd name="T56" fmla="*/ 90 w 182"/>
                  <a:gd name="T57" fmla="*/ 179 h 183"/>
                  <a:gd name="T58" fmla="*/ 126 w 182"/>
                  <a:gd name="T59" fmla="*/ 172 h 183"/>
                  <a:gd name="T60" fmla="*/ 153 w 182"/>
                  <a:gd name="T61" fmla="*/ 155 h 183"/>
                  <a:gd name="T62" fmla="*/ 172 w 182"/>
                  <a:gd name="T63" fmla="*/ 125 h 183"/>
                  <a:gd name="T64" fmla="*/ 179 w 182"/>
                  <a:gd name="T65" fmla="*/ 9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3">
                    <a:moveTo>
                      <a:pt x="182" y="92"/>
                    </a:moveTo>
                    <a:lnTo>
                      <a:pt x="179" y="73"/>
                    </a:lnTo>
                    <a:lnTo>
                      <a:pt x="176" y="56"/>
                    </a:lnTo>
                    <a:lnTo>
                      <a:pt x="166" y="42"/>
                    </a:lnTo>
                    <a:lnTo>
                      <a:pt x="156" y="25"/>
                    </a:lnTo>
                    <a:lnTo>
                      <a:pt x="142" y="16"/>
                    </a:lnTo>
                    <a:lnTo>
                      <a:pt x="126" y="10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3" y="2"/>
                    </a:lnTo>
                    <a:lnTo>
                      <a:pt x="57" y="10"/>
                    </a:lnTo>
                    <a:lnTo>
                      <a:pt x="40" y="16"/>
                    </a:lnTo>
                    <a:lnTo>
                      <a:pt x="27" y="25"/>
                    </a:lnTo>
                    <a:lnTo>
                      <a:pt x="17" y="42"/>
                    </a:lnTo>
                    <a:lnTo>
                      <a:pt x="6" y="56"/>
                    </a:lnTo>
                    <a:lnTo>
                      <a:pt x="3" y="73"/>
                    </a:lnTo>
                    <a:lnTo>
                      <a:pt x="0" y="92"/>
                    </a:lnTo>
                    <a:lnTo>
                      <a:pt x="3" y="109"/>
                    </a:lnTo>
                    <a:lnTo>
                      <a:pt x="6" y="125"/>
                    </a:lnTo>
                    <a:lnTo>
                      <a:pt x="17" y="143"/>
                    </a:lnTo>
                    <a:lnTo>
                      <a:pt x="27" y="155"/>
                    </a:lnTo>
                    <a:lnTo>
                      <a:pt x="40" y="170"/>
                    </a:lnTo>
                    <a:lnTo>
                      <a:pt x="57" y="176"/>
                    </a:lnTo>
                    <a:lnTo>
                      <a:pt x="73" y="183"/>
                    </a:lnTo>
                    <a:lnTo>
                      <a:pt x="90" y="183"/>
                    </a:lnTo>
                    <a:lnTo>
                      <a:pt x="109" y="183"/>
                    </a:lnTo>
                    <a:lnTo>
                      <a:pt x="126" y="176"/>
                    </a:lnTo>
                    <a:lnTo>
                      <a:pt x="142" y="170"/>
                    </a:lnTo>
                    <a:lnTo>
                      <a:pt x="156" y="155"/>
                    </a:lnTo>
                    <a:lnTo>
                      <a:pt x="166" y="143"/>
                    </a:lnTo>
                    <a:lnTo>
                      <a:pt x="176" y="125"/>
                    </a:lnTo>
                    <a:lnTo>
                      <a:pt x="179" y="109"/>
                    </a:lnTo>
                    <a:lnTo>
                      <a:pt x="182" y="92"/>
                    </a:lnTo>
                    <a:lnTo>
                      <a:pt x="179" y="92"/>
                    </a:lnTo>
                    <a:lnTo>
                      <a:pt x="176" y="75"/>
                    </a:lnTo>
                    <a:lnTo>
                      <a:pt x="172" y="59"/>
                    </a:lnTo>
                    <a:lnTo>
                      <a:pt x="163" y="42"/>
                    </a:lnTo>
                    <a:lnTo>
                      <a:pt x="153" y="29"/>
                    </a:lnTo>
                    <a:lnTo>
                      <a:pt x="140" y="19"/>
                    </a:lnTo>
                    <a:lnTo>
                      <a:pt x="126" y="10"/>
                    </a:lnTo>
                    <a:lnTo>
                      <a:pt x="109" y="6"/>
                    </a:lnTo>
                    <a:lnTo>
                      <a:pt x="90" y="2"/>
                    </a:lnTo>
                    <a:lnTo>
                      <a:pt x="73" y="6"/>
                    </a:lnTo>
                    <a:lnTo>
                      <a:pt x="57" y="10"/>
                    </a:lnTo>
                    <a:lnTo>
                      <a:pt x="43" y="19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3" y="92"/>
                    </a:lnTo>
                    <a:lnTo>
                      <a:pt x="3" y="109"/>
                    </a:lnTo>
                    <a:lnTo>
                      <a:pt x="10" y="125"/>
                    </a:lnTo>
                    <a:lnTo>
                      <a:pt x="17" y="143"/>
                    </a:lnTo>
                    <a:lnTo>
                      <a:pt x="29" y="155"/>
                    </a:lnTo>
                    <a:lnTo>
                      <a:pt x="43" y="165"/>
                    </a:lnTo>
                    <a:lnTo>
                      <a:pt x="57" y="172"/>
                    </a:lnTo>
                    <a:lnTo>
                      <a:pt x="73" y="179"/>
                    </a:lnTo>
                    <a:lnTo>
                      <a:pt x="90" y="179"/>
                    </a:lnTo>
                    <a:lnTo>
                      <a:pt x="109" y="179"/>
                    </a:lnTo>
                    <a:lnTo>
                      <a:pt x="126" y="172"/>
                    </a:lnTo>
                    <a:lnTo>
                      <a:pt x="140" y="165"/>
                    </a:lnTo>
                    <a:lnTo>
                      <a:pt x="153" y="155"/>
                    </a:lnTo>
                    <a:lnTo>
                      <a:pt x="163" y="143"/>
                    </a:lnTo>
                    <a:lnTo>
                      <a:pt x="172" y="125"/>
                    </a:lnTo>
                    <a:lnTo>
                      <a:pt x="176" y="109"/>
                    </a:lnTo>
                    <a:lnTo>
                      <a:pt x="179" y="92"/>
                    </a:lnTo>
                    <a:lnTo>
                      <a:pt x="182" y="92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2" name="Freeform 2074">
                <a:extLst>
                  <a:ext uri="{FF2B5EF4-FFF2-40B4-BE49-F238E27FC236}">
                    <a16:creationId xmlns:a16="http://schemas.microsoft.com/office/drawing/2014/main" id="{3229877F-4663-460A-8B5F-2DC2C819B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532"/>
                <a:ext cx="59" cy="59"/>
              </a:xfrm>
              <a:custGeom>
                <a:avLst/>
                <a:gdLst>
                  <a:gd name="T0" fmla="*/ 173 w 176"/>
                  <a:gd name="T1" fmla="*/ 73 h 177"/>
                  <a:gd name="T2" fmla="*/ 160 w 176"/>
                  <a:gd name="T3" fmla="*/ 40 h 177"/>
                  <a:gd name="T4" fmla="*/ 137 w 176"/>
                  <a:gd name="T5" fmla="*/ 17 h 177"/>
                  <a:gd name="T6" fmla="*/ 106 w 176"/>
                  <a:gd name="T7" fmla="*/ 4 h 177"/>
                  <a:gd name="T8" fmla="*/ 70 w 176"/>
                  <a:gd name="T9" fmla="*/ 4 h 177"/>
                  <a:gd name="T10" fmla="*/ 40 w 176"/>
                  <a:gd name="T11" fmla="*/ 17 h 177"/>
                  <a:gd name="T12" fmla="*/ 14 w 176"/>
                  <a:gd name="T13" fmla="*/ 40 h 177"/>
                  <a:gd name="T14" fmla="*/ 0 w 176"/>
                  <a:gd name="T15" fmla="*/ 73 h 177"/>
                  <a:gd name="T16" fmla="*/ 0 w 176"/>
                  <a:gd name="T17" fmla="*/ 107 h 177"/>
                  <a:gd name="T18" fmla="*/ 14 w 176"/>
                  <a:gd name="T19" fmla="*/ 141 h 177"/>
                  <a:gd name="T20" fmla="*/ 40 w 176"/>
                  <a:gd name="T21" fmla="*/ 163 h 177"/>
                  <a:gd name="T22" fmla="*/ 70 w 176"/>
                  <a:gd name="T23" fmla="*/ 177 h 177"/>
                  <a:gd name="T24" fmla="*/ 106 w 176"/>
                  <a:gd name="T25" fmla="*/ 177 h 177"/>
                  <a:gd name="T26" fmla="*/ 137 w 176"/>
                  <a:gd name="T27" fmla="*/ 163 h 177"/>
                  <a:gd name="T28" fmla="*/ 160 w 176"/>
                  <a:gd name="T29" fmla="*/ 141 h 177"/>
                  <a:gd name="T30" fmla="*/ 173 w 176"/>
                  <a:gd name="T31" fmla="*/ 107 h 177"/>
                  <a:gd name="T32" fmla="*/ 173 w 176"/>
                  <a:gd name="T33" fmla="*/ 90 h 177"/>
                  <a:gd name="T34" fmla="*/ 167 w 176"/>
                  <a:gd name="T35" fmla="*/ 57 h 177"/>
                  <a:gd name="T36" fmla="*/ 146 w 176"/>
                  <a:gd name="T37" fmla="*/ 31 h 177"/>
                  <a:gd name="T38" fmla="*/ 120 w 176"/>
                  <a:gd name="T39" fmla="*/ 10 h 177"/>
                  <a:gd name="T40" fmla="*/ 87 w 176"/>
                  <a:gd name="T41" fmla="*/ 4 h 177"/>
                  <a:gd name="T42" fmla="*/ 54 w 176"/>
                  <a:gd name="T43" fmla="*/ 10 h 177"/>
                  <a:gd name="T44" fmla="*/ 26 w 176"/>
                  <a:gd name="T45" fmla="*/ 31 h 177"/>
                  <a:gd name="T46" fmla="*/ 9 w 176"/>
                  <a:gd name="T47" fmla="*/ 57 h 177"/>
                  <a:gd name="T48" fmla="*/ 3 w 176"/>
                  <a:gd name="T49" fmla="*/ 90 h 177"/>
                  <a:gd name="T50" fmla="*/ 9 w 176"/>
                  <a:gd name="T51" fmla="*/ 123 h 177"/>
                  <a:gd name="T52" fmla="*/ 26 w 176"/>
                  <a:gd name="T53" fmla="*/ 151 h 177"/>
                  <a:gd name="T54" fmla="*/ 54 w 176"/>
                  <a:gd name="T55" fmla="*/ 168 h 177"/>
                  <a:gd name="T56" fmla="*/ 87 w 176"/>
                  <a:gd name="T57" fmla="*/ 174 h 177"/>
                  <a:gd name="T58" fmla="*/ 120 w 176"/>
                  <a:gd name="T59" fmla="*/ 168 h 177"/>
                  <a:gd name="T60" fmla="*/ 146 w 176"/>
                  <a:gd name="T61" fmla="*/ 151 h 177"/>
                  <a:gd name="T62" fmla="*/ 167 w 176"/>
                  <a:gd name="T63" fmla="*/ 123 h 177"/>
                  <a:gd name="T64" fmla="*/ 173 w 176"/>
                  <a:gd name="T65" fmla="*/ 9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77">
                    <a:moveTo>
                      <a:pt x="176" y="90"/>
                    </a:moveTo>
                    <a:lnTo>
                      <a:pt x="173" y="73"/>
                    </a:lnTo>
                    <a:lnTo>
                      <a:pt x="169" y="57"/>
                    </a:lnTo>
                    <a:lnTo>
                      <a:pt x="160" y="40"/>
                    </a:lnTo>
                    <a:lnTo>
                      <a:pt x="150" y="27"/>
                    </a:lnTo>
                    <a:lnTo>
                      <a:pt x="137" y="17"/>
                    </a:lnTo>
                    <a:lnTo>
                      <a:pt x="123" y="8"/>
                    </a:lnTo>
                    <a:lnTo>
                      <a:pt x="106" y="4"/>
                    </a:lnTo>
                    <a:lnTo>
                      <a:pt x="87" y="0"/>
                    </a:lnTo>
                    <a:lnTo>
                      <a:pt x="70" y="4"/>
                    </a:lnTo>
                    <a:lnTo>
                      <a:pt x="54" y="8"/>
                    </a:lnTo>
                    <a:lnTo>
                      <a:pt x="40" y="17"/>
                    </a:lnTo>
                    <a:lnTo>
                      <a:pt x="26" y="27"/>
                    </a:lnTo>
                    <a:lnTo>
                      <a:pt x="14" y="40"/>
                    </a:lnTo>
                    <a:lnTo>
                      <a:pt x="7" y="57"/>
                    </a:lnTo>
                    <a:lnTo>
                      <a:pt x="0" y="73"/>
                    </a:lnTo>
                    <a:lnTo>
                      <a:pt x="0" y="90"/>
                    </a:lnTo>
                    <a:lnTo>
                      <a:pt x="0" y="107"/>
                    </a:lnTo>
                    <a:lnTo>
                      <a:pt x="7" y="123"/>
                    </a:lnTo>
                    <a:lnTo>
                      <a:pt x="14" y="141"/>
                    </a:lnTo>
                    <a:lnTo>
                      <a:pt x="26" y="153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70" y="177"/>
                    </a:lnTo>
                    <a:lnTo>
                      <a:pt x="87" y="177"/>
                    </a:lnTo>
                    <a:lnTo>
                      <a:pt x="106" y="177"/>
                    </a:lnTo>
                    <a:lnTo>
                      <a:pt x="123" y="170"/>
                    </a:lnTo>
                    <a:lnTo>
                      <a:pt x="137" y="163"/>
                    </a:lnTo>
                    <a:lnTo>
                      <a:pt x="150" y="153"/>
                    </a:lnTo>
                    <a:lnTo>
                      <a:pt x="160" y="141"/>
                    </a:lnTo>
                    <a:lnTo>
                      <a:pt x="169" y="123"/>
                    </a:lnTo>
                    <a:lnTo>
                      <a:pt x="173" y="107"/>
                    </a:lnTo>
                    <a:lnTo>
                      <a:pt x="176" y="90"/>
                    </a:lnTo>
                    <a:lnTo>
                      <a:pt x="173" y="90"/>
                    </a:lnTo>
                    <a:lnTo>
                      <a:pt x="169" y="73"/>
                    </a:lnTo>
                    <a:lnTo>
                      <a:pt x="167" y="57"/>
                    </a:lnTo>
                    <a:lnTo>
                      <a:pt x="160" y="44"/>
                    </a:lnTo>
                    <a:lnTo>
                      <a:pt x="146" y="31"/>
                    </a:lnTo>
                    <a:lnTo>
                      <a:pt x="137" y="21"/>
                    </a:lnTo>
                    <a:lnTo>
                      <a:pt x="120" y="10"/>
                    </a:lnTo>
                    <a:lnTo>
                      <a:pt x="106" y="8"/>
                    </a:lnTo>
                    <a:lnTo>
                      <a:pt x="87" y="4"/>
                    </a:lnTo>
                    <a:lnTo>
                      <a:pt x="70" y="8"/>
                    </a:lnTo>
                    <a:lnTo>
                      <a:pt x="54" y="10"/>
                    </a:lnTo>
                    <a:lnTo>
                      <a:pt x="40" y="21"/>
                    </a:lnTo>
                    <a:lnTo>
                      <a:pt x="26" y="31"/>
                    </a:lnTo>
                    <a:lnTo>
                      <a:pt x="17" y="44"/>
                    </a:lnTo>
                    <a:lnTo>
                      <a:pt x="9" y="57"/>
                    </a:lnTo>
                    <a:lnTo>
                      <a:pt x="3" y="73"/>
                    </a:lnTo>
                    <a:lnTo>
                      <a:pt x="3" y="90"/>
                    </a:lnTo>
                    <a:lnTo>
                      <a:pt x="3" y="107"/>
                    </a:lnTo>
                    <a:lnTo>
                      <a:pt x="9" y="123"/>
                    </a:lnTo>
                    <a:lnTo>
                      <a:pt x="17" y="137"/>
                    </a:lnTo>
                    <a:lnTo>
                      <a:pt x="26" y="151"/>
                    </a:lnTo>
                    <a:lnTo>
                      <a:pt x="40" y="160"/>
                    </a:lnTo>
                    <a:lnTo>
                      <a:pt x="54" y="168"/>
                    </a:lnTo>
                    <a:lnTo>
                      <a:pt x="70" y="174"/>
                    </a:lnTo>
                    <a:lnTo>
                      <a:pt x="87" y="174"/>
                    </a:lnTo>
                    <a:lnTo>
                      <a:pt x="106" y="174"/>
                    </a:lnTo>
                    <a:lnTo>
                      <a:pt x="120" y="168"/>
                    </a:lnTo>
                    <a:lnTo>
                      <a:pt x="137" y="160"/>
                    </a:lnTo>
                    <a:lnTo>
                      <a:pt x="146" y="151"/>
                    </a:lnTo>
                    <a:lnTo>
                      <a:pt x="160" y="137"/>
                    </a:lnTo>
                    <a:lnTo>
                      <a:pt x="167" y="123"/>
                    </a:lnTo>
                    <a:lnTo>
                      <a:pt x="169" y="107"/>
                    </a:lnTo>
                    <a:lnTo>
                      <a:pt x="173" y="90"/>
                    </a:lnTo>
                    <a:lnTo>
                      <a:pt x="176" y="90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3" name="Freeform 2075">
                <a:extLst>
                  <a:ext uri="{FF2B5EF4-FFF2-40B4-BE49-F238E27FC236}">
                    <a16:creationId xmlns:a16="http://schemas.microsoft.com/office/drawing/2014/main" id="{01C522A2-A2D8-4974-B6C2-5A20F66D8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533"/>
                <a:ext cx="57" cy="57"/>
              </a:xfrm>
              <a:custGeom>
                <a:avLst/>
                <a:gdLst>
                  <a:gd name="T0" fmla="*/ 166 w 170"/>
                  <a:gd name="T1" fmla="*/ 70 h 170"/>
                  <a:gd name="T2" fmla="*/ 157 w 170"/>
                  <a:gd name="T3" fmla="*/ 40 h 170"/>
                  <a:gd name="T4" fmla="*/ 134 w 170"/>
                  <a:gd name="T5" fmla="*/ 17 h 170"/>
                  <a:gd name="T6" fmla="*/ 103 w 170"/>
                  <a:gd name="T7" fmla="*/ 4 h 170"/>
                  <a:gd name="T8" fmla="*/ 66 w 170"/>
                  <a:gd name="T9" fmla="*/ 4 h 170"/>
                  <a:gd name="T10" fmla="*/ 37 w 170"/>
                  <a:gd name="T11" fmla="*/ 17 h 170"/>
                  <a:gd name="T12" fmla="*/ 14 w 170"/>
                  <a:gd name="T13" fmla="*/ 40 h 170"/>
                  <a:gd name="T14" fmla="*/ 0 w 170"/>
                  <a:gd name="T15" fmla="*/ 70 h 170"/>
                  <a:gd name="T16" fmla="*/ 0 w 170"/>
                  <a:gd name="T17" fmla="*/ 103 h 170"/>
                  <a:gd name="T18" fmla="*/ 14 w 170"/>
                  <a:gd name="T19" fmla="*/ 133 h 170"/>
                  <a:gd name="T20" fmla="*/ 37 w 170"/>
                  <a:gd name="T21" fmla="*/ 156 h 170"/>
                  <a:gd name="T22" fmla="*/ 66 w 170"/>
                  <a:gd name="T23" fmla="*/ 170 h 170"/>
                  <a:gd name="T24" fmla="*/ 103 w 170"/>
                  <a:gd name="T25" fmla="*/ 170 h 170"/>
                  <a:gd name="T26" fmla="*/ 134 w 170"/>
                  <a:gd name="T27" fmla="*/ 156 h 170"/>
                  <a:gd name="T28" fmla="*/ 157 w 170"/>
                  <a:gd name="T29" fmla="*/ 133 h 170"/>
                  <a:gd name="T30" fmla="*/ 166 w 170"/>
                  <a:gd name="T31" fmla="*/ 103 h 170"/>
                  <a:gd name="T32" fmla="*/ 166 w 170"/>
                  <a:gd name="T33" fmla="*/ 87 h 170"/>
                  <a:gd name="T34" fmla="*/ 160 w 170"/>
                  <a:gd name="T35" fmla="*/ 53 h 170"/>
                  <a:gd name="T36" fmla="*/ 143 w 170"/>
                  <a:gd name="T37" fmla="*/ 27 h 170"/>
                  <a:gd name="T38" fmla="*/ 117 w 170"/>
                  <a:gd name="T39" fmla="*/ 10 h 170"/>
                  <a:gd name="T40" fmla="*/ 83 w 170"/>
                  <a:gd name="T41" fmla="*/ 4 h 170"/>
                  <a:gd name="T42" fmla="*/ 54 w 170"/>
                  <a:gd name="T43" fmla="*/ 10 h 170"/>
                  <a:gd name="T44" fmla="*/ 26 w 170"/>
                  <a:gd name="T45" fmla="*/ 27 h 170"/>
                  <a:gd name="T46" fmla="*/ 10 w 170"/>
                  <a:gd name="T47" fmla="*/ 53 h 170"/>
                  <a:gd name="T48" fmla="*/ 3 w 170"/>
                  <a:gd name="T49" fmla="*/ 87 h 170"/>
                  <a:gd name="T50" fmla="*/ 10 w 170"/>
                  <a:gd name="T51" fmla="*/ 116 h 170"/>
                  <a:gd name="T52" fmla="*/ 26 w 170"/>
                  <a:gd name="T53" fmla="*/ 144 h 170"/>
                  <a:gd name="T54" fmla="*/ 54 w 170"/>
                  <a:gd name="T55" fmla="*/ 164 h 170"/>
                  <a:gd name="T56" fmla="*/ 83 w 170"/>
                  <a:gd name="T57" fmla="*/ 166 h 170"/>
                  <a:gd name="T58" fmla="*/ 117 w 170"/>
                  <a:gd name="T59" fmla="*/ 164 h 170"/>
                  <a:gd name="T60" fmla="*/ 143 w 170"/>
                  <a:gd name="T61" fmla="*/ 144 h 170"/>
                  <a:gd name="T62" fmla="*/ 160 w 170"/>
                  <a:gd name="T63" fmla="*/ 116 h 170"/>
                  <a:gd name="T64" fmla="*/ 166 w 170"/>
                  <a:gd name="T65" fmla="*/ 8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70">
                    <a:moveTo>
                      <a:pt x="170" y="87"/>
                    </a:moveTo>
                    <a:lnTo>
                      <a:pt x="166" y="70"/>
                    </a:lnTo>
                    <a:lnTo>
                      <a:pt x="163" y="53"/>
                    </a:lnTo>
                    <a:lnTo>
                      <a:pt x="157" y="40"/>
                    </a:lnTo>
                    <a:lnTo>
                      <a:pt x="143" y="27"/>
                    </a:lnTo>
                    <a:lnTo>
                      <a:pt x="134" y="17"/>
                    </a:lnTo>
                    <a:lnTo>
                      <a:pt x="117" y="7"/>
                    </a:lnTo>
                    <a:lnTo>
                      <a:pt x="103" y="4"/>
                    </a:lnTo>
                    <a:lnTo>
                      <a:pt x="83" y="0"/>
                    </a:lnTo>
                    <a:lnTo>
                      <a:pt x="66" y="4"/>
                    </a:lnTo>
                    <a:lnTo>
                      <a:pt x="50" y="7"/>
                    </a:lnTo>
                    <a:lnTo>
                      <a:pt x="37" y="17"/>
                    </a:lnTo>
                    <a:lnTo>
                      <a:pt x="23" y="27"/>
                    </a:lnTo>
                    <a:lnTo>
                      <a:pt x="14" y="40"/>
                    </a:lnTo>
                    <a:lnTo>
                      <a:pt x="6" y="53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3"/>
                    </a:lnTo>
                    <a:lnTo>
                      <a:pt x="6" y="120"/>
                    </a:lnTo>
                    <a:lnTo>
                      <a:pt x="14" y="133"/>
                    </a:lnTo>
                    <a:lnTo>
                      <a:pt x="23" y="147"/>
                    </a:lnTo>
                    <a:lnTo>
                      <a:pt x="37" y="156"/>
                    </a:lnTo>
                    <a:lnTo>
                      <a:pt x="50" y="164"/>
                    </a:lnTo>
                    <a:lnTo>
                      <a:pt x="66" y="170"/>
                    </a:lnTo>
                    <a:lnTo>
                      <a:pt x="83" y="170"/>
                    </a:lnTo>
                    <a:lnTo>
                      <a:pt x="103" y="170"/>
                    </a:lnTo>
                    <a:lnTo>
                      <a:pt x="117" y="164"/>
                    </a:lnTo>
                    <a:lnTo>
                      <a:pt x="134" y="156"/>
                    </a:lnTo>
                    <a:lnTo>
                      <a:pt x="143" y="147"/>
                    </a:lnTo>
                    <a:lnTo>
                      <a:pt x="157" y="133"/>
                    </a:lnTo>
                    <a:lnTo>
                      <a:pt x="163" y="120"/>
                    </a:lnTo>
                    <a:lnTo>
                      <a:pt x="166" y="103"/>
                    </a:lnTo>
                    <a:lnTo>
                      <a:pt x="170" y="87"/>
                    </a:lnTo>
                    <a:lnTo>
                      <a:pt x="166" y="87"/>
                    </a:lnTo>
                    <a:lnTo>
                      <a:pt x="163" y="70"/>
                    </a:lnTo>
                    <a:lnTo>
                      <a:pt x="160" y="53"/>
                    </a:lnTo>
                    <a:lnTo>
                      <a:pt x="153" y="40"/>
                    </a:lnTo>
                    <a:lnTo>
                      <a:pt x="143" y="27"/>
                    </a:lnTo>
                    <a:lnTo>
                      <a:pt x="130" y="17"/>
                    </a:lnTo>
                    <a:lnTo>
                      <a:pt x="117" y="10"/>
                    </a:lnTo>
                    <a:lnTo>
                      <a:pt x="100" y="7"/>
                    </a:lnTo>
                    <a:lnTo>
                      <a:pt x="83" y="4"/>
                    </a:lnTo>
                    <a:lnTo>
                      <a:pt x="66" y="7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26" y="27"/>
                    </a:lnTo>
                    <a:lnTo>
                      <a:pt x="16" y="40"/>
                    </a:lnTo>
                    <a:lnTo>
                      <a:pt x="10" y="53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3" y="103"/>
                    </a:lnTo>
                    <a:lnTo>
                      <a:pt x="10" y="116"/>
                    </a:lnTo>
                    <a:lnTo>
                      <a:pt x="16" y="133"/>
                    </a:lnTo>
                    <a:lnTo>
                      <a:pt x="26" y="144"/>
                    </a:lnTo>
                    <a:lnTo>
                      <a:pt x="40" y="154"/>
                    </a:lnTo>
                    <a:lnTo>
                      <a:pt x="54" y="164"/>
                    </a:lnTo>
                    <a:lnTo>
                      <a:pt x="66" y="166"/>
                    </a:lnTo>
                    <a:lnTo>
                      <a:pt x="83" y="166"/>
                    </a:lnTo>
                    <a:lnTo>
                      <a:pt x="100" y="166"/>
                    </a:lnTo>
                    <a:lnTo>
                      <a:pt x="117" y="164"/>
                    </a:lnTo>
                    <a:lnTo>
                      <a:pt x="130" y="154"/>
                    </a:lnTo>
                    <a:lnTo>
                      <a:pt x="143" y="144"/>
                    </a:lnTo>
                    <a:lnTo>
                      <a:pt x="153" y="133"/>
                    </a:lnTo>
                    <a:lnTo>
                      <a:pt x="160" y="116"/>
                    </a:lnTo>
                    <a:lnTo>
                      <a:pt x="163" y="103"/>
                    </a:lnTo>
                    <a:lnTo>
                      <a:pt x="166" y="87"/>
                    </a:lnTo>
                    <a:lnTo>
                      <a:pt x="170" y="87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4" name="Freeform 2076">
                <a:extLst>
                  <a:ext uri="{FF2B5EF4-FFF2-40B4-BE49-F238E27FC236}">
                    <a16:creationId xmlns:a16="http://schemas.microsoft.com/office/drawing/2014/main" id="{34B87726-6773-461F-B50D-0BF0DBBA4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534"/>
                <a:ext cx="54" cy="54"/>
              </a:xfrm>
              <a:custGeom>
                <a:avLst/>
                <a:gdLst>
                  <a:gd name="T0" fmla="*/ 160 w 162"/>
                  <a:gd name="T1" fmla="*/ 65 h 162"/>
                  <a:gd name="T2" fmla="*/ 150 w 162"/>
                  <a:gd name="T3" fmla="*/ 36 h 162"/>
                  <a:gd name="T4" fmla="*/ 127 w 162"/>
                  <a:gd name="T5" fmla="*/ 13 h 162"/>
                  <a:gd name="T6" fmla="*/ 97 w 162"/>
                  <a:gd name="T7" fmla="*/ 2 h 162"/>
                  <a:gd name="T8" fmla="*/ 63 w 162"/>
                  <a:gd name="T9" fmla="*/ 2 h 162"/>
                  <a:gd name="T10" fmla="*/ 36 w 162"/>
                  <a:gd name="T11" fmla="*/ 13 h 162"/>
                  <a:gd name="T12" fmla="*/ 13 w 162"/>
                  <a:gd name="T13" fmla="*/ 36 h 162"/>
                  <a:gd name="T14" fmla="*/ 0 w 162"/>
                  <a:gd name="T15" fmla="*/ 65 h 162"/>
                  <a:gd name="T16" fmla="*/ 0 w 162"/>
                  <a:gd name="T17" fmla="*/ 99 h 162"/>
                  <a:gd name="T18" fmla="*/ 13 w 162"/>
                  <a:gd name="T19" fmla="*/ 129 h 162"/>
                  <a:gd name="T20" fmla="*/ 36 w 162"/>
                  <a:gd name="T21" fmla="*/ 150 h 162"/>
                  <a:gd name="T22" fmla="*/ 63 w 162"/>
                  <a:gd name="T23" fmla="*/ 162 h 162"/>
                  <a:gd name="T24" fmla="*/ 97 w 162"/>
                  <a:gd name="T25" fmla="*/ 162 h 162"/>
                  <a:gd name="T26" fmla="*/ 127 w 162"/>
                  <a:gd name="T27" fmla="*/ 150 h 162"/>
                  <a:gd name="T28" fmla="*/ 150 w 162"/>
                  <a:gd name="T29" fmla="*/ 129 h 162"/>
                  <a:gd name="T30" fmla="*/ 160 w 162"/>
                  <a:gd name="T31" fmla="*/ 99 h 162"/>
                  <a:gd name="T32" fmla="*/ 160 w 162"/>
                  <a:gd name="T33" fmla="*/ 82 h 162"/>
                  <a:gd name="T34" fmla="*/ 153 w 162"/>
                  <a:gd name="T35" fmla="*/ 53 h 162"/>
                  <a:gd name="T36" fmla="*/ 137 w 162"/>
                  <a:gd name="T37" fmla="*/ 25 h 162"/>
                  <a:gd name="T38" fmla="*/ 113 w 162"/>
                  <a:gd name="T39" fmla="*/ 9 h 162"/>
                  <a:gd name="T40" fmla="*/ 80 w 162"/>
                  <a:gd name="T41" fmla="*/ 2 h 162"/>
                  <a:gd name="T42" fmla="*/ 50 w 162"/>
                  <a:gd name="T43" fmla="*/ 9 h 162"/>
                  <a:gd name="T44" fmla="*/ 27 w 162"/>
                  <a:gd name="T45" fmla="*/ 25 h 162"/>
                  <a:gd name="T46" fmla="*/ 10 w 162"/>
                  <a:gd name="T47" fmla="*/ 53 h 162"/>
                  <a:gd name="T48" fmla="*/ 2 w 162"/>
                  <a:gd name="T49" fmla="*/ 82 h 162"/>
                  <a:gd name="T50" fmla="*/ 10 w 162"/>
                  <a:gd name="T51" fmla="*/ 112 h 162"/>
                  <a:gd name="T52" fmla="*/ 27 w 162"/>
                  <a:gd name="T53" fmla="*/ 139 h 162"/>
                  <a:gd name="T54" fmla="*/ 50 w 162"/>
                  <a:gd name="T55" fmla="*/ 155 h 162"/>
                  <a:gd name="T56" fmla="*/ 80 w 162"/>
                  <a:gd name="T57" fmla="*/ 162 h 162"/>
                  <a:gd name="T58" fmla="*/ 113 w 162"/>
                  <a:gd name="T59" fmla="*/ 155 h 162"/>
                  <a:gd name="T60" fmla="*/ 137 w 162"/>
                  <a:gd name="T61" fmla="*/ 139 h 162"/>
                  <a:gd name="T62" fmla="*/ 153 w 162"/>
                  <a:gd name="T63" fmla="*/ 112 h 162"/>
                  <a:gd name="T64" fmla="*/ 160 w 162"/>
                  <a:gd name="T65" fmla="*/ 8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62">
                    <a:moveTo>
                      <a:pt x="162" y="82"/>
                    </a:moveTo>
                    <a:lnTo>
                      <a:pt x="160" y="65"/>
                    </a:lnTo>
                    <a:lnTo>
                      <a:pt x="156" y="49"/>
                    </a:lnTo>
                    <a:lnTo>
                      <a:pt x="150" y="36"/>
                    </a:lnTo>
                    <a:lnTo>
                      <a:pt x="139" y="23"/>
                    </a:lnTo>
                    <a:lnTo>
                      <a:pt x="127" y="13"/>
                    </a:lnTo>
                    <a:lnTo>
                      <a:pt x="113" y="6"/>
                    </a:lnTo>
                    <a:lnTo>
                      <a:pt x="97" y="2"/>
                    </a:lnTo>
                    <a:lnTo>
                      <a:pt x="80" y="0"/>
                    </a:lnTo>
                    <a:lnTo>
                      <a:pt x="63" y="2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3" y="23"/>
                    </a:lnTo>
                    <a:lnTo>
                      <a:pt x="13" y="36"/>
                    </a:lnTo>
                    <a:lnTo>
                      <a:pt x="7" y="49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99"/>
                    </a:lnTo>
                    <a:lnTo>
                      <a:pt x="7" y="112"/>
                    </a:lnTo>
                    <a:lnTo>
                      <a:pt x="13" y="129"/>
                    </a:lnTo>
                    <a:lnTo>
                      <a:pt x="23" y="139"/>
                    </a:lnTo>
                    <a:lnTo>
                      <a:pt x="36" y="150"/>
                    </a:lnTo>
                    <a:lnTo>
                      <a:pt x="50" y="160"/>
                    </a:lnTo>
                    <a:lnTo>
                      <a:pt x="63" y="162"/>
                    </a:lnTo>
                    <a:lnTo>
                      <a:pt x="80" y="162"/>
                    </a:lnTo>
                    <a:lnTo>
                      <a:pt x="97" y="162"/>
                    </a:lnTo>
                    <a:lnTo>
                      <a:pt x="113" y="160"/>
                    </a:lnTo>
                    <a:lnTo>
                      <a:pt x="127" y="150"/>
                    </a:lnTo>
                    <a:lnTo>
                      <a:pt x="139" y="139"/>
                    </a:lnTo>
                    <a:lnTo>
                      <a:pt x="150" y="129"/>
                    </a:lnTo>
                    <a:lnTo>
                      <a:pt x="156" y="112"/>
                    </a:lnTo>
                    <a:lnTo>
                      <a:pt x="160" y="99"/>
                    </a:lnTo>
                    <a:lnTo>
                      <a:pt x="162" y="82"/>
                    </a:lnTo>
                    <a:lnTo>
                      <a:pt x="160" y="82"/>
                    </a:lnTo>
                    <a:lnTo>
                      <a:pt x="160" y="65"/>
                    </a:lnTo>
                    <a:lnTo>
                      <a:pt x="153" y="53"/>
                    </a:lnTo>
                    <a:lnTo>
                      <a:pt x="146" y="40"/>
                    </a:lnTo>
                    <a:lnTo>
                      <a:pt x="137" y="25"/>
                    </a:lnTo>
                    <a:lnTo>
                      <a:pt x="127" y="15"/>
                    </a:lnTo>
                    <a:lnTo>
                      <a:pt x="113" y="9"/>
                    </a:lnTo>
                    <a:lnTo>
                      <a:pt x="97" y="6"/>
                    </a:lnTo>
                    <a:lnTo>
                      <a:pt x="80" y="2"/>
                    </a:lnTo>
                    <a:lnTo>
                      <a:pt x="67" y="6"/>
                    </a:lnTo>
                    <a:lnTo>
                      <a:pt x="50" y="9"/>
                    </a:lnTo>
                    <a:lnTo>
                      <a:pt x="36" y="15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2" y="65"/>
                    </a:lnTo>
                    <a:lnTo>
                      <a:pt x="2" y="82"/>
                    </a:lnTo>
                    <a:lnTo>
                      <a:pt x="2" y="99"/>
                    </a:lnTo>
                    <a:lnTo>
                      <a:pt x="10" y="112"/>
                    </a:lnTo>
                    <a:lnTo>
                      <a:pt x="17" y="126"/>
                    </a:lnTo>
                    <a:lnTo>
                      <a:pt x="27" y="139"/>
                    </a:lnTo>
                    <a:lnTo>
                      <a:pt x="36" y="145"/>
                    </a:lnTo>
                    <a:lnTo>
                      <a:pt x="50" y="155"/>
                    </a:lnTo>
                    <a:lnTo>
                      <a:pt x="67" y="160"/>
                    </a:lnTo>
                    <a:lnTo>
                      <a:pt x="80" y="162"/>
                    </a:lnTo>
                    <a:lnTo>
                      <a:pt x="97" y="160"/>
                    </a:lnTo>
                    <a:lnTo>
                      <a:pt x="113" y="155"/>
                    </a:lnTo>
                    <a:lnTo>
                      <a:pt x="127" y="145"/>
                    </a:lnTo>
                    <a:lnTo>
                      <a:pt x="137" y="139"/>
                    </a:lnTo>
                    <a:lnTo>
                      <a:pt x="146" y="126"/>
                    </a:lnTo>
                    <a:lnTo>
                      <a:pt x="153" y="112"/>
                    </a:lnTo>
                    <a:lnTo>
                      <a:pt x="160" y="99"/>
                    </a:lnTo>
                    <a:lnTo>
                      <a:pt x="160" y="82"/>
                    </a:lnTo>
                    <a:lnTo>
                      <a:pt x="162" y="82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5" name="Freeform 2077">
                <a:extLst>
                  <a:ext uri="{FF2B5EF4-FFF2-40B4-BE49-F238E27FC236}">
                    <a16:creationId xmlns:a16="http://schemas.microsoft.com/office/drawing/2014/main" id="{71EAA9D5-1DB8-4D0D-AD22-444DA21BB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535"/>
                <a:ext cx="53" cy="54"/>
              </a:xfrm>
              <a:custGeom>
                <a:avLst/>
                <a:gdLst>
                  <a:gd name="T0" fmla="*/ 158 w 158"/>
                  <a:gd name="T1" fmla="*/ 63 h 160"/>
                  <a:gd name="T2" fmla="*/ 144 w 158"/>
                  <a:gd name="T3" fmla="*/ 38 h 160"/>
                  <a:gd name="T4" fmla="*/ 125 w 158"/>
                  <a:gd name="T5" fmla="*/ 14 h 160"/>
                  <a:gd name="T6" fmla="*/ 95 w 158"/>
                  <a:gd name="T7" fmla="*/ 4 h 160"/>
                  <a:gd name="T8" fmla="*/ 65 w 158"/>
                  <a:gd name="T9" fmla="*/ 4 h 160"/>
                  <a:gd name="T10" fmla="*/ 34 w 158"/>
                  <a:gd name="T11" fmla="*/ 14 h 160"/>
                  <a:gd name="T12" fmla="*/ 15 w 158"/>
                  <a:gd name="T13" fmla="*/ 38 h 160"/>
                  <a:gd name="T14" fmla="*/ 0 w 158"/>
                  <a:gd name="T15" fmla="*/ 63 h 160"/>
                  <a:gd name="T16" fmla="*/ 0 w 158"/>
                  <a:gd name="T17" fmla="*/ 97 h 160"/>
                  <a:gd name="T18" fmla="*/ 15 w 158"/>
                  <a:gd name="T19" fmla="*/ 123 h 160"/>
                  <a:gd name="T20" fmla="*/ 34 w 158"/>
                  <a:gd name="T21" fmla="*/ 143 h 160"/>
                  <a:gd name="T22" fmla="*/ 65 w 158"/>
                  <a:gd name="T23" fmla="*/ 157 h 160"/>
                  <a:gd name="T24" fmla="*/ 95 w 158"/>
                  <a:gd name="T25" fmla="*/ 157 h 160"/>
                  <a:gd name="T26" fmla="*/ 125 w 158"/>
                  <a:gd name="T27" fmla="*/ 143 h 160"/>
                  <a:gd name="T28" fmla="*/ 144 w 158"/>
                  <a:gd name="T29" fmla="*/ 123 h 160"/>
                  <a:gd name="T30" fmla="*/ 158 w 158"/>
                  <a:gd name="T31" fmla="*/ 97 h 160"/>
                  <a:gd name="T32" fmla="*/ 154 w 158"/>
                  <a:gd name="T33" fmla="*/ 80 h 160"/>
                  <a:gd name="T34" fmla="*/ 148 w 158"/>
                  <a:gd name="T35" fmla="*/ 50 h 160"/>
                  <a:gd name="T36" fmla="*/ 130 w 158"/>
                  <a:gd name="T37" fmla="*/ 27 h 160"/>
                  <a:gd name="T38" fmla="*/ 107 w 158"/>
                  <a:gd name="T39" fmla="*/ 10 h 160"/>
                  <a:gd name="T40" fmla="*/ 78 w 158"/>
                  <a:gd name="T41" fmla="*/ 4 h 160"/>
                  <a:gd name="T42" fmla="*/ 51 w 158"/>
                  <a:gd name="T43" fmla="*/ 10 h 160"/>
                  <a:gd name="T44" fmla="*/ 25 w 158"/>
                  <a:gd name="T45" fmla="*/ 27 h 160"/>
                  <a:gd name="T46" fmla="*/ 8 w 158"/>
                  <a:gd name="T47" fmla="*/ 50 h 160"/>
                  <a:gd name="T48" fmla="*/ 5 w 158"/>
                  <a:gd name="T49" fmla="*/ 80 h 160"/>
                  <a:gd name="T50" fmla="*/ 8 w 158"/>
                  <a:gd name="T51" fmla="*/ 111 h 160"/>
                  <a:gd name="T52" fmla="*/ 25 w 158"/>
                  <a:gd name="T53" fmla="*/ 134 h 160"/>
                  <a:gd name="T54" fmla="*/ 51 w 158"/>
                  <a:gd name="T55" fmla="*/ 151 h 160"/>
                  <a:gd name="T56" fmla="*/ 78 w 158"/>
                  <a:gd name="T57" fmla="*/ 157 h 160"/>
                  <a:gd name="T58" fmla="*/ 107 w 158"/>
                  <a:gd name="T59" fmla="*/ 151 h 160"/>
                  <a:gd name="T60" fmla="*/ 130 w 158"/>
                  <a:gd name="T61" fmla="*/ 134 h 160"/>
                  <a:gd name="T62" fmla="*/ 148 w 158"/>
                  <a:gd name="T63" fmla="*/ 111 h 160"/>
                  <a:gd name="T64" fmla="*/ 154 w 158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160">
                    <a:moveTo>
                      <a:pt x="158" y="80"/>
                    </a:moveTo>
                    <a:lnTo>
                      <a:pt x="158" y="63"/>
                    </a:lnTo>
                    <a:lnTo>
                      <a:pt x="151" y="50"/>
                    </a:lnTo>
                    <a:lnTo>
                      <a:pt x="144" y="38"/>
                    </a:lnTo>
                    <a:lnTo>
                      <a:pt x="135" y="23"/>
                    </a:lnTo>
                    <a:lnTo>
                      <a:pt x="125" y="14"/>
                    </a:lnTo>
                    <a:lnTo>
                      <a:pt x="111" y="8"/>
                    </a:lnTo>
                    <a:lnTo>
                      <a:pt x="95" y="4"/>
                    </a:lnTo>
                    <a:lnTo>
                      <a:pt x="78" y="0"/>
                    </a:lnTo>
                    <a:lnTo>
                      <a:pt x="65" y="4"/>
                    </a:lnTo>
                    <a:lnTo>
                      <a:pt x="48" y="8"/>
                    </a:lnTo>
                    <a:lnTo>
                      <a:pt x="34" y="14"/>
                    </a:lnTo>
                    <a:lnTo>
                      <a:pt x="25" y="23"/>
                    </a:lnTo>
                    <a:lnTo>
                      <a:pt x="15" y="38"/>
                    </a:lnTo>
                    <a:lnTo>
                      <a:pt x="8" y="50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8" y="111"/>
                    </a:lnTo>
                    <a:lnTo>
                      <a:pt x="15" y="123"/>
                    </a:lnTo>
                    <a:lnTo>
                      <a:pt x="25" y="137"/>
                    </a:lnTo>
                    <a:lnTo>
                      <a:pt x="34" y="143"/>
                    </a:lnTo>
                    <a:lnTo>
                      <a:pt x="48" y="153"/>
                    </a:lnTo>
                    <a:lnTo>
                      <a:pt x="65" y="157"/>
                    </a:lnTo>
                    <a:lnTo>
                      <a:pt x="78" y="160"/>
                    </a:lnTo>
                    <a:lnTo>
                      <a:pt x="95" y="157"/>
                    </a:lnTo>
                    <a:lnTo>
                      <a:pt x="111" y="153"/>
                    </a:lnTo>
                    <a:lnTo>
                      <a:pt x="125" y="143"/>
                    </a:lnTo>
                    <a:lnTo>
                      <a:pt x="135" y="137"/>
                    </a:lnTo>
                    <a:lnTo>
                      <a:pt x="144" y="123"/>
                    </a:lnTo>
                    <a:lnTo>
                      <a:pt x="151" y="111"/>
                    </a:lnTo>
                    <a:lnTo>
                      <a:pt x="158" y="97"/>
                    </a:lnTo>
                    <a:lnTo>
                      <a:pt x="158" y="80"/>
                    </a:lnTo>
                    <a:lnTo>
                      <a:pt x="154" y="80"/>
                    </a:lnTo>
                    <a:lnTo>
                      <a:pt x="154" y="63"/>
                    </a:lnTo>
                    <a:lnTo>
                      <a:pt x="148" y="50"/>
                    </a:lnTo>
                    <a:lnTo>
                      <a:pt x="141" y="38"/>
                    </a:lnTo>
                    <a:lnTo>
                      <a:pt x="130" y="27"/>
                    </a:lnTo>
                    <a:lnTo>
                      <a:pt x="120" y="17"/>
                    </a:lnTo>
                    <a:lnTo>
                      <a:pt x="107" y="10"/>
                    </a:lnTo>
                    <a:lnTo>
                      <a:pt x="95" y="8"/>
                    </a:lnTo>
                    <a:lnTo>
                      <a:pt x="78" y="4"/>
                    </a:lnTo>
                    <a:lnTo>
                      <a:pt x="65" y="8"/>
                    </a:lnTo>
                    <a:lnTo>
                      <a:pt x="51" y="10"/>
                    </a:lnTo>
                    <a:lnTo>
                      <a:pt x="38" y="17"/>
                    </a:lnTo>
                    <a:lnTo>
                      <a:pt x="25" y="27"/>
                    </a:lnTo>
                    <a:lnTo>
                      <a:pt x="15" y="38"/>
                    </a:lnTo>
                    <a:lnTo>
                      <a:pt x="8" y="50"/>
                    </a:lnTo>
                    <a:lnTo>
                      <a:pt x="5" y="63"/>
                    </a:lnTo>
                    <a:lnTo>
                      <a:pt x="5" y="80"/>
                    </a:lnTo>
                    <a:lnTo>
                      <a:pt x="5" y="94"/>
                    </a:lnTo>
                    <a:lnTo>
                      <a:pt x="8" y="111"/>
                    </a:lnTo>
                    <a:lnTo>
                      <a:pt x="15" y="123"/>
                    </a:lnTo>
                    <a:lnTo>
                      <a:pt x="25" y="134"/>
                    </a:lnTo>
                    <a:lnTo>
                      <a:pt x="38" y="143"/>
                    </a:lnTo>
                    <a:lnTo>
                      <a:pt x="51" y="151"/>
                    </a:lnTo>
                    <a:lnTo>
                      <a:pt x="65" y="153"/>
                    </a:lnTo>
                    <a:lnTo>
                      <a:pt x="78" y="157"/>
                    </a:lnTo>
                    <a:lnTo>
                      <a:pt x="95" y="153"/>
                    </a:lnTo>
                    <a:lnTo>
                      <a:pt x="107" y="151"/>
                    </a:lnTo>
                    <a:lnTo>
                      <a:pt x="120" y="143"/>
                    </a:lnTo>
                    <a:lnTo>
                      <a:pt x="130" y="134"/>
                    </a:lnTo>
                    <a:lnTo>
                      <a:pt x="141" y="123"/>
                    </a:lnTo>
                    <a:lnTo>
                      <a:pt x="148" y="111"/>
                    </a:lnTo>
                    <a:lnTo>
                      <a:pt x="154" y="94"/>
                    </a:lnTo>
                    <a:lnTo>
                      <a:pt x="154" y="80"/>
                    </a:lnTo>
                    <a:lnTo>
                      <a:pt x="158" y="80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6" name="Freeform 2078">
                <a:extLst>
                  <a:ext uri="{FF2B5EF4-FFF2-40B4-BE49-F238E27FC236}">
                    <a16:creationId xmlns:a16="http://schemas.microsoft.com/office/drawing/2014/main" id="{CF3812F3-8490-4695-A04D-B4D44623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2537"/>
                <a:ext cx="50" cy="51"/>
              </a:xfrm>
              <a:custGeom>
                <a:avLst/>
                <a:gdLst>
                  <a:gd name="T0" fmla="*/ 150 w 150"/>
                  <a:gd name="T1" fmla="*/ 59 h 153"/>
                  <a:gd name="T2" fmla="*/ 136 w 150"/>
                  <a:gd name="T3" fmla="*/ 34 h 153"/>
                  <a:gd name="T4" fmla="*/ 116 w 150"/>
                  <a:gd name="T5" fmla="*/ 13 h 153"/>
                  <a:gd name="T6" fmla="*/ 90 w 150"/>
                  <a:gd name="T7" fmla="*/ 4 h 153"/>
                  <a:gd name="T8" fmla="*/ 61 w 150"/>
                  <a:gd name="T9" fmla="*/ 4 h 153"/>
                  <a:gd name="T10" fmla="*/ 33 w 150"/>
                  <a:gd name="T11" fmla="*/ 13 h 153"/>
                  <a:gd name="T12" fmla="*/ 10 w 150"/>
                  <a:gd name="T13" fmla="*/ 34 h 153"/>
                  <a:gd name="T14" fmla="*/ 0 w 150"/>
                  <a:gd name="T15" fmla="*/ 59 h 153"/>
                  <a:gd name="T16" fmla="*/ 0 w 150"/>
                  <a:gd name="T17" fmla="*/ 90 h 153"/>
                  <a:gd name="T18" fmla="*/ 10 w 150"/>
                  <a:gd name="T19" fmla="*/ 119 h 153"/>
                  <a:gd name="T20" fmla="*/ 33 w 150"/>
                  <a:gd name="T21" fmla="*/ 139 h 153"/>
                  <a:gd name="T22" fmla="*/ 61 w 150"/>
                  <a:gd name="T23" fmla="*/ 149 h 153"/>
                  <a:gd name="T24" fmla="*/ 90 w 150"/>
                  <a:gd name="T25" fmla="*/ 149 h 153"/>
                  <a:gd name="T26" fmla="*/ 116 w 150"/>
                  <a:gd name="T27" fmla="*/ 139 h 153"/>
                  <a:gd name="T28" fmla="*/ 136 w 150"/>
                  <a:gd name="T29" fmla="*/ 119 h 153"/>
                  <a:gd name="T30" fmla="*/ 150 w 150"/>
                  <a:gd name="T31" fmla="*/ 90 h 153"/>
                  <a:gd name="T32" fmla="*/ 147 w 150"/>
                  <a:gd name="T33" fmla="*/ 76 h 153"/>
                  <a:gd name="T34" fmla="*/ 143 w 150"/>
                  <a:gd name="T35" fmla="*/ 46 h 153"/>
                  <a:gd name="T36" fmla="*/ 126 w 150"/>
                  <a:gd name="T37" fmla="*/ 23 h 153"/>
                  <a:gd name="T38" fmla="*/ 103 w 150"/>
                  <a:gd name="T39" fmla="*/ 10 h 153"/>
                  <a:gd name="T40" fmla="*/ 73 w 150"/>
                  <a:gd name="T41" fmla="*/ 4 h 153"/>
                  <a:gd name="T42" fmla="*/ 46 w 150"/>
                  <a:gd name="T43" fmla="*/ 10 h 153"/>
                  <a:gd name="T44" fmla="*/ 23 w 150"/>
                  <a:gd name="T45" fmla="*/ 23 h 153"/>
                  <a:gd name="T46" fmla="*/ 6 w 150"/>
                  <a:gd name="T47" fmla="*/ 46 h 153"/>
                  <a:gd name="T48" fmla="*/ 4 w 150"/>
                  <a:gd name="T49" fmla="*/ 76 h 153"/>
                  <a:gd name="T50" fmla="*/ 6 w 150"/>
                  <a:gd name="T51" fmla="*/ 103 h 153"/>
                  <a:gd name="T52" fmla="*/ 23 w 150"/>
                  <a:gd name="T53" fmla="*/ 126 h 153"/>
                  <a:gd name="T54" fmla="*/ 46 w 150"/>
                  <a:gd name="T55" fmla="*/ 143 h 153"/>
                  <a:gd name="T56" fmla="*/ 73 w 150"/>
                  <a:gd name="T57" fmla="*/ 149 h 153"/>
                  <a:gd name="T58" fmla="*/ 103 w 150"/>
                  <a:gd name="T59" fmla="*/ 143 h 153"/>
                  <a:gd name="T60" fmla="*/ 126 w 150"/>
                  <a:gd name="T61" fmla="*/ 126 h 153"/>
                  <a:gd name="T62" fmla="*/ 143 w 150"/>
                  <a:gd name="T63" fmla="*/ 103 h 153"/>
                  <a:gd name="T64" fmla="*/ 147 w 150"/>
                  <a:gd name="T65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3">
                    <a:moveTo>
                      <a:pt x="150" y="76"/>
                    </a:moveTo>
                    <a:lnTo>
                      <a:pt x="150" y="59"/>
                    </a:lnTo>
                    <a:lnTo>
                      <a:pt x="143" y="46"/>
                    </a:lnTo>
                    <a:lnTo>
                      <a:pt x="136" y="34"/>
                    </a:lnTo>
                    <a:lnTo>
                      <a:pt x="126" y="23"/>
                    </a:lnTo>
                    <a:lnTo>
                      <a:pt x="116" y="13"/>
                    </a:lnTo>
                    <a:lnTo>
                      <a:pt x="103" y="6"/>
                    </a:lnTo>
                    <a:lnTo>
                      <a:pt x="90" y="4"/>
                    </a:lnTo>
                    <a:lnTo>
                      <a:pt x="73" y="0"/>
                    </a:lnTo>
                    <a:lnTo>
                      <a:pt x="61" y="4"/>
                    </a:lnTo>
                    <a:lnTo>
                      <a:pt x="46" y="6"/>
                    </a:lnTo>
                    <a:lnTo>
                      <a:pt x="33" y="13"/>
                    </a:lnTo>
                    <a:lnTo>
                      <a:pt x="21" y="23"/>
                    </a:lnTo>
                    <a:lnTo>
                      <a:pt x="10" y="34"/>
                    </a:lnTo>
                    <a:lnTo>
                      <a:pt x="4" y="46"/>
                    </a:lnTo>
                    <a:lnTo>
                      <a:pt x="0" y="59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" y="107"/>
                    </a:lnTo>
                    <a:lnTo>
                      <a:pt x="10" y="119"/>
                    </a:lnTo>
                    <a:lnTo>
                      <a:pt x="21" y="130"/>
                    </a:lnTo>
                    <a:lnTo>
                      <a:pt x="33" y="139"/>
                    </a:lnTo>
                    <a:lnTo>
                      <a:pt x="46" y="147"/>
                    </a:lnTo>
                    <a:lnTo>
                      <a:pt x="61" y="149"/>
                    </a:lnTo>
                    <a:lnTo>
                      <a:pt x="73" y="153"/>
                    </a:lnTo>
                    <a:lnTo>
                      <a:pt x="90" y="149"/>
                    </a:lnTo>
                    <a:lnTo>
                      <a:pt x="103" y="147"/>
                    </a:lnTo>
                    <a:lnTo>
                      <a:pt x="116" y="139"/>
                    </a:lnTo>
                    <a:lnTo>
                      <a:pt x="126" y="130"/>
                    </a:lnTo>
                    <a:lnTo>
                      <a:pt x="136" y="119"/>
                    </a:lnTo>
                    <a:lnTo>
                      <a:pt x="143" y="107"/>
                    </a:lnTo>
                    <a:lnTo>
                      <a:pt x="150" y="90"/>
                    </a:lnTo>
                    <a:lnTo>
                      <a:pt x="150" y="76"/>
                    </a:lnTo>
                    <a:lnTo>
                      <a:pt x="147" y="76"/>
                    </a:lnTo>
                    <a:lnTo>
                      <a:pt x="147" y="59"/>
                    </a:lnTo>
                    <a:lnTo>
                      <a:pt x="143" y="46"/>
                    </a:lnTo>
                    <a:lnTo>
                      <a:pt x="136" y="36"/>
                    </a:lnTo>
                    <a:lnTo>
                      <a:pt x="126" y="23"/>
                    </a:lnTo>
                    <a:lnTo>
                      <a:pt x="116" y="17"/>
                    </a:lnTo>
                    <a:lnTo>
                      <a:pt x="103" y="10"/>
                    </a:lnTo>
                    <a:lnTo>
                      <a:pt x="90" y="4"/>
                    </a:lnTo>
                    <a:lnTo>
                      <a:pt x="73" y="4"/>
                    </a:lnTo>
                    <a:lnTo>
                      <a:pt x="61" y="4"/>
                    </a:lnTo>
                    <a:lnTo>
                      <a:pt x="46" y="10"/>
                    </a:lnTo>
                    <a:lnTo>
                      <a:pt x="33" y="17"/>
                    </a:lnTo>
                    <a:lnTo>
                      <a:pt x="23" y="23"/>
                    </a:lnTo>
                    <a:lnTo>
                      <a:pt x="13" y="36"/>
                    </a:lnTo>
                    <a:lnTo>
                      <a:pt x="6" y="46"/>
                    </a:lnTo>
                    <a:lnTo>
                      <a:pt x="4" y="59"/>
                    </a:lnTo>
                    <a:lnTo>
                      <a:pt x="4" y="76"/>
                    </a:lnTo>
                    <a:lnTo>
                      <a:pt x="4" y="90"/>
                    </a:lnTo>
                    <a:lnTo>
                      <a:pt x="6" y="103"/>
                    </a:lnTo>
                    <a:lnTo>
                      <a:pt x="13" y="116"/>
                    </a:lnTo>
                    <a:lnTo>
                      <a:pt x="23" y="126"/>
                    </a:lnTo>
                    <a:lnTo>
                      <a:pt x="33" y="136"/>
                    </a:lnTo>
                    <a:lnTo>
                      <a:pt x="46" y="143"/>
                    </a:lnTo>
                    <a:lnTo>
                      <a:pt x="61" y="147"/>
                    </a:lnTo>
                    <a:lnTo>
                      <a:pt x="73" y="149"/>
                    </a:lnTo>
                    <a:lnTo>
                      <a:pt x="90" y="147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6" y="126"/>
                    </a:lnTo>
                    <a:lnTo>
                      <a:pt x="136" y="116"/>
                    </a:lnTo>
                    <a:lnTo>
                      <a:pt x="143" y="103"/>
                    </a:lnTo>
                    <a:lnTo>
                      <a:pt x="147" y="90"/>
                    </a:lnTo>
                    <a:lnTo>
                      <a:pt x="147" y="76"/>
                    </a:lnTo>
                    <a:lnTo>
                      <a:pt x="150" y="76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7" name="Freeform 2079">
                <a:extLst>
                  <a:ext uri="{FF2B5EF4-FFF2-40B4-BE49-F238E27FC236}">
                    <a16:creationId xmlns:a16="http://schemas.microsoft.com/office/drawing/2014/main" id="{5F9C4D67-948F-414E-8E7C-41091ECA0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538"/>
                <a:ext cx="47" cy="48"/>
              </a:xfrm>
              <a:custGeom>
                <a:avLst/>
                <a:gdLst>
                  <a:gd name="T0" fmla="*/ 143 w 143"/>
                  <a:gd name="T1" fmla="*/ 55 h 145"/>
                  <a:gd name="T2" fmla="*/ 133 w 143"/>
                  <a:gd name="T3" fmla="*/ 32 h 145"/>
                  <a:gd name="T4" fmla="*/ 112 w 143"/>
                  <a:gd name="T5" fmla="*/ 13 h 145"/>
                  <a:gd name="T6" fmla="*/ 87 w 143"/>
                  <a:gd name="T7" fmla="*/ 0 h 145"/>
                  <a:gd name="T8" fmla="*/ 57 w 143"/>
                  <a:gd name="T9" fmla="*/ 0 h 145"/>
                  <a:gd name="T10" fmla="*/ 30 w 143"/>
                  <a:gd name="T11" fmla="*/ 13 h 145"/>
                  <a:gd name="T12" fmla="*/ 9 w 143"/>
                  <a:gd name="T13" fmla="*/ 32 h 145"/>
                  <a:gd name="T14" fmla="*/ 0 w 143"/>
                  <a:gd name="T15" fmla="*/ 55 h 145"/>
                  <a:gd name="T16" fmla="*/ 0 w 143"/>
                  <a:gd name="T17" fmla="*/ 86 h 145"/>
                  <a:gd name="T18" fmla="*/ 9 w 143"/>
                  <a:gd name="T19" fmla="*/ 112 h 145"/>
                  <a:gd name="T20" fmla="*/ 30 w 143"/>
                  <a:gd name="T21" fmla="*/ 132 h 145"/>
                  <a:gd name="T22" fmla="*/ 57 w 143"/>
                  <a:gd name="T23" fmla="*/ 143 h 145"/>
                  <a:gd name="T24" fmla="*/ 87 w 143"/>
                  <a:gd name="T25" fmla="*/ 143 h 145"/>
                  <a:gd name="T26" fmla="*/ 112 w 143"/>
                  <a:gd name="T27" fmla="*/ 132 h 145"/>
                  <a:gd name="T28" fmla="*/ 133 w 143"/>
                  <a:gd name="T29" fmla="*/ 112 h 145"/>
                  <a:gd name="T30" fmla="*/ 143 w 143"/>
                  <a:gd name="T31" fmla="*/ 86 h 145"/>
                  <a:gd name="T32" fmla="*/ 140 w 143"/>
                  <a:gd name="T33" fmla="*/ 72 h 145"/>
                  <a:gd name="T34" fmla="*/ 136 w 143"/>
                  <a:gd name="T35" fmla="*/ 46 h 145"/>
                  <a:gd name="T36" fmla="*/ 120 w 143"/>
                  <a:gd name="T37" fmla="*/ 23 h 145"/>
                  <a:gd name="T38" fmla="*/ 99 w 143"/>
                  <a:gd name="T39" fmla="*/ 9 h 145"/>
                  <a:gd name="T40" fmla="*/ 70 w 143"/>
                  <a:gd name="T41" fmla="*/ 2 h 145"/>
                  <a:gd name="T42" fmla="*/ 43 w 143"/>
                  <a:gd name="T43" fmla="*/ 9 h 145"/>
                  <a:gd name="T44" fmla="*/ 23 w 143"/>
                  <a:gd name="T45" fmla="*/ 23 h 145"/>
                  <a:gd name="T46" fmla="*/ 7 w 143"/>
                  <a:gd name="T47" fmla="*/ 46 h 145"/>
                  <a:gd name="T48" fmla="*/ 0 w 143"/>
                  <a:gd name="T49" fmla="*/ 72 h 145"/>
                  <a:gd name="T50" fmla="*/ 7 w 143"/>
                  <a:gd name="T51" fmla="*/ 99 h 145"/>
                  <a:gd name="T52" fmla="*/ 23 w 143"/>
                  <a:gd name="T53" fmla="*/ 122 h 145"/>
                  <a:gd name="T54" fmla="*/ 43 w 143"/>
                  <a:gd name="T55" fmla="*/ 135 h 145"/>
                  <a:gd name="T56" fmla="*/ 70 w 143"/>
                  <a:gd name="T57" fmla="*/ 143 h 145"/>
                  <a:gd name="T58" fmla="*/ 99 w 143"/>
                  <a:gd name="T59" fmla="*/ 135 h 145"/>
                  <a:gd name="T60" fmla="*/ 120 w 143"/>
                  <a:gd name="T61" fmla="*/ 122 h 145"/>
                  <a:gd name="T62" fmla="*/ 136 w 143"/>
                  <a:gd name="T63" fmla="*/ 99 h 145"/>
                  <a:gd name="T64" fmla="*/ 140 w 143"/>
                  <a:gd name="T65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5">
                    <a:moveTo>
                      <a:pt x="143" y="72"/>
                    </a:moveTo>
                    <a:lnTo>
                      <a:pt x="143" y="55"/>
                    </a:lnTo>
                    <a:lnTo>
                      <a:pt x="140" y="42"/>
                    </a:lnTo>
                    <a:lnTo>
                      <a:pt x="133" y="32"/>
                    </a:lnTo>
                    <a:lnTo>
                      <a:pt x="122" y="19"/>
                    </a:lnTo>
                    <a:lnTo>
                      <a:pt x="112" y="13"/>
                    </a:lnTo>
                    <a:lnTo>
                      <a:pt x="99" y="6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20" y="19"/>
                    </a:lnTo>
                    <a:lnTo>
                      <a:pt x="9" y="32"/>
                    </a:lnTo>
                    <a:lnTo>
                      <a:pt x="3" y="42"/>
                    </a:lnTo>
                    <a:lnTo>
                      <a:pt x="0" y="55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3" y="99"/>
                    </a:lnTo>
                    <a:lnTo>
                      <a:pt x="9" y="112"/>
                    </a:lnTo>
                    <a:lnTo>
                      <a:pt x="20" y="122"/>
                    </a:lnTo>
                    <a:lnTo>
                      <a:pt x="30" y="132"/>
                    </a:lnTo>
                    <a:lnTo>
                      <a:pt x="43" y="139"/>
                    </a:lnTo>
                    <a:lnTo>
                      <a:pt x="57" y="143"/>
                    </a:lnTo>
                    <a:lnTo>
                      <a:pt x="70" y="145"/>
                    </a:lnTo>
                    <a:lnTo>
                      <a:pt x="87" y="143"/>
                    </a:lnTo>
                    <a:lnTo>
                      <a:pt x="99" y="139"/>
                    </a:lnTo>
                    <a:lnTo>
                      <a:pt x="112" y="132"/>
                    </a:lnTo>
                    <a:lnTo>
                      <a:pt x="122" y="122"/>
                    </a:lnTo>
                    <a:lnTo>
                      <a:pt x="133" y="112"/>
                    </a:lnTo>
                    <a:lnTo>
                      <a:pt x="140" y="99"/>
                    </a:lnTo>
                    <a:lnTo>
                      <a:pt x="143" y="86"/>
                    </a:lnTo>
                    <a:lnTo>
                      <a:pt x="143" y="72"/>
                    </a:lnTo>
                    <a:lnTo>
                      <a:pt x="140" y="72"/>
                    </a:lnTo>
                    <a:lnTo>
                      <a:pt x="140" y="59"/>
                    </a:lnTo>
                    <a:lnTo>
                      <a:pt x="136" y="46"/>
                    </a:lnTo>
                    <a:lnTo>
                      <a:pt x="129" y="32"/>
                    </a:lnTo>
                    <a:lnTo>
                      <a:pt x="120" y="23"/>
                    </a:lnTo>
                    <a:lnTo>
                      <a:pt x="110" y="13"/>
                    </a:lnTo>
                    <a:lnTo>
                      <a:pt x="99" y="9"/>
                    </a:lnTo>
                    <a:lnTo>
                      <a:pt x="87" y="2"/>
                    </a:lnTo>
                    <a:lnTo>
                      <a:pt x="70" y="2"/>
                    </a:lnTo>
                    <a:lnTo>
                      <a:pt x="57" y="2"/>
                    </a:lnTo>
                    <a:lnTo>
                      <a:pt x="43" y="9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7" y="46"/>
                    </a:lnTo>
                    <a:lnTo>
                      <a:pt x="3" y="59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7" y="99"/>
                    </a:lnTo>
                    <a:lnTo>
                      <a:pt x="13" y="112"/>
                    </a:lnTo>
                    <a:lnTo>
                      <a:pt x="23" y="122"/>
                    </a:lnTo>
                    <a:lnTo>
                      <a:pt x="32" y="129"/>
                    </a:lnTo>
                    <a:lnTo>
                      <a:pt x="43" y="135"/>
                    </a:lnTo>
                    <a:lnTo>
                      <a:pt x="57" y="139"/>
                    </a:lnTo>
                    <a:lnTo>
                      <a:pt x="70" y="143"/>
                    </a:lnTo>
                    <a:lnTo>
                      <a:pt x="87" y="139"/>
                    </a:lnTo>
                    <a:lnTo>
                      <a:pt x="99" y="135"/>
                    </a:lnTo>
                    <a:lnTo>
                      <a:pt x="110" y="129"/>
                    </a:lnTo>
                    <a:lnTo>
                      <a:pt x="120" y="122"/>
                    </a:lnTo>
                    <a:lnTo>
                      <a:pt x="129" y="112"/>
                    </a:lnTo>
                    <a:lnTo>
                      <a:pt x="136" y="99"/>
                    </a:lnTo>
                    <a:lnTo>
                      <a:pt x="140" y="86"/>
                    </a:lnTo>
                    <a:lnTo>
                      <a:pt x="140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8" name="Freeform 2080">
                <a:extLst>
                  <a:ext uri="{FF2B5EF4-FFF2-40B4-BE49-F238E27FC236}">
                    <a16:creationId xmlns:a16="http://schemas.microsoft.com/office/drawing/2014/main" id="{E9CE6F29-623B-4447-BFCC-58757C70B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2539"/>
                <a:ext cx="47" cy="47"/>
              </a:xfrm>
              <a:custGeom>
                <a:avLst/>
                <a:gdLst>
                  <a:gd name="T0" fmla="*/ 141 w 141"/>
                  <a:gd name="T1" fmla="*/ 57 h 141"/>
                  <a:gd name="T2" fmla="*/ 130 w 141"/>
                  <a:gd name="T3" fmla="*/ 30 h 141"/>
                  <a:gd name="T4" fmla="*/ 111 w 141"/>
                  <a:gd name="T5" fmla="*/ 11 h 141"/>
                  <a:gd name="T6" fmla="*/ 88 w 141"/>
                  <a:gd name="T7" fmla="*/ 0 h 141"/>
                  <a:gd name="T8" fmla="*/ 57 w 141"/>
                  <a:gd name="T9" fmla="*/ 0 h 141"/>
                  <a:gd name="T10" fmla="*/ 34 w 141"/>
                  <a:gd name="T11" fmla="*/ 11 h 141"/>
                  <a:gd name="T12" fmla="*/ 14 w 141"/>
                  <a:gd name="T13" fmla="*/ 30 h 141"/>
                  <a:gd name="T14" fmla="*/ 4 w 141"/>
                  <a:gd name="T15" fmla="*/ 57 h 141"/>
                  <a:gd name="T16" fmla="*/ 4 w 141"/>
                  <a:gd name="T17" fmla="*/ 84 h 141"/>
                  <a:gd name="T18" fmla="*/ 14 w 141"/>
                  <a:gd name="T19" fmla="*/ 110 h 141"/>
                  <a:gd name="T20" fmla="*/ 34 w 141"/>
                  <a:gd name="T21" fmla="*/ 127 h 141"/>
                  <a:gd name="T22" fmla="*/ 57 w 141"/>
                  <a:gd name="T23" fmla="*/ 137 h 141"/>
                  <a:gd name="T24" fmla="*/ 88 w 141"/>
                  <a:gd name="T25" fmla="*/ 137 h 141"/>
                  <a:gd name="T26" fmla="*/ 111 w 141"/>
                  <a:gd name="T27" fmla="*/ 127 h 141"/>
                  <a:gd name="T28" fmla="*/ 130 w 141"/>
                  <a:gd name="T29" fmla="*/ 110 h 141"/>
                  <a:gd name="T30" fmla="*/ 141 w 141"/>
                  <a:gd name="T31" fmla="*/ 84 h 141"/>
                  <a:gd name="T32" fmla="*/ 137 w 141"/>
                  <a:gd name="T33" fmla="*/ 70 h 141"/>
                  <a:gd name="T34" fmla="*/ 134 w 141"/>
                  <a:gd name="T35" fmla="*/ 44 h 141"/>
                  <a:gd name="T36" fmla="*/ 120 w 141"/>
                  <a:gd name="T37" fmla="*/ 23 h 141"/>
                  <a:gd name="T38" fmla="*/ 97 w 141"/>
                  <a:gd name="T39" fmla="*/ 7 h 141"/>
                  <a:gd name="T40" fmla="*/ 71 w 141"/>
                  <a:gd name="T41" fmla="*/ 4 h 141"/>
                  <a:gd name="T42" fmla="*/ 48 w 141"/>
                  <a:gd name="T43" fmla="*/ 7 h 141"/>
                  <a:gd name="T44" fmla="*/ 23 w 141"/>
                  <a:gd name="T45" fmla="*/ 23 h 141"/>
                  <a:gd name="T46" fmla="*/ 11 w 141"/>
                  <a:gd name="T47" fmla="*/ 44 h 141"/>
                  <a:gd name="T48" fmla="*/ 4 w 141"/>
                  <a:gd name="T49" fmla="*/ 70 h 141"/>
                  <a:gd name="T50" fmla="*/ 11 w 141"/>
                  <a:gd name="T51" fmla="*/ 97 h 141"/>
                  <a:gd name="T52" fmla="*/ 23 w 141"/>
                  <a:gd name="T53" fmla="*/ 118 h 141"/>
                  <a:gd name="T54" fmla="*/ 48 w 141"/>
                  <a:gd name="T55" fmla="*/ 130 h 141"/>
                  <a:gd name="T56" fmla="*/ 71 w 141"/>
                  <a:gd name="T57" fmla="*/ 137 h 141"/>
                  <a:gd name="T58" fmla="*/ 97 w 141"/>
                  <a:gd name="T59" fmla="*/ 130 h 141"/>
                  <a:gd name="T60" fmla="*/ 120 w 141"/>
                  <a:gd name="T61" fmla="*/ 118 h 141"/>
                  <a:gd name="T62" fmla="*/ 134 w 141"/>
                  <a:gd name="T63" fmla="*/ 97 h 141"/>
                  <a:gd name="T64" fmla="*/ 137 w 141"/>
                  <a:gd name="T65" fmla="*/ 7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1">
                    <a:moveTo>
                      <a:pt x="141" y="70"/>
                    </a:moveTo>
                    <a:lnTo>
                      <a:pt x="141" y="57"/>
                    </a:lnTo>
                    <a:lnTo>
                      <a:pt x="137" y="44"/>
                    </a:lnTo>
                    <a:lnTo>
                      <a:pt x="130" y="30"/>
                    </a:lnTo>
                    <a:lnTo>
                      <a:pt x="120" y="21"/>
                    </a:lnTo>
                    <a:lnTo>
                      <a:pt x="111" y="11"/>
                    </a:lnTo>
                    <a:lnTo>
                      <a:pt x="101" y="7"/>
                    </a:lnTo>
                    <a:lnTo>
                      <a:pt x="88" y="0"/>
                    </a:lnTo>
                    <a:lnTo>
                      <a:pt x="71" y="0"/>
                    </a:lnTo>
                    <a:lnTo>
                      <a:pt x="57" y="0"/>
                    </a:lnTo>
                    <a:lnTo>
                      <a:pt x="44" y="7"/>
                    </a:lnTo>
                    <a:lnTo>
                      <a:pt x="34" y="11"/>
                    </a:lnTo>
                    <a:lnTo>
                      <a:pt x="23" y="21"/>
                    </a:lnTo>
                    <a:lnTo>
                      <a:pt x="14" y="30"/>
                    </a:lnTo>
                    <a:lnTo>
                      <a:pt x="8" y="44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4"/>
                    </a:lnTo>
                    <a:lnTo>
                      <a:pt x="8" y="97"/>
                    </a:lnTo>
                    <a:lnTo>
                      <a:pt x="14" y="110"/>
                    </a:lnTo>
                    <a:lnTo>
                      <a:pt x="23" y="120"/>
                    </a:lnTo>
                    <a:lnTo>
                      <a:pt x="34" y="127"/>
                    </a:lnTo>
                    <a:lnTo>
                      <a:pt x="44" y="133"/>
                    </a:lnTo>
                    <a:lnTo>
                      <a:pt x="57" y="137"/>
                    </a:lnTo>
                    <a:lnTo>
                      <a:pt x="71" y="141"/>
                    </a:lnTo>
                    <a:lnTo>
                      <a:pt x="88" y="137"/>
                    </a:lnTo>
                    <a:lnTo>
                      <a:pt x="101" y="133"/>
                    </a:lnTo>
                    <a:lnTo>
                      <a:pt x="111" y="127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7"/>
                    </a:lnTo>
                    <a:lnTo>
                      <a:pt x="141" y="84"/>
                    </a:lnTo>
                    <a:lnTo>
                      <a:pt x="141" y="70"/>
                    </a:lnTo>
                    <a:lnTo>
                      <a:pt x="137" y="70"/>
                    </a:lnTo>
                    <a:lnTo>
                      <a:pt x="137" y="57"/>
                    </a:lnTo>
                    <a:lnTo>
                      <a:pt x="134" y="44"/>
                    </a:lnTo>
                    <a:lnTo>
                      <a:pt x="128" y="34"/>
                    </a:lnTo>
                    <a:lnTo>
                      <a:pt x="120" y="23"/>
                    </a:lnTo>
                    <a:lnTo>
                      <a:pt x="111" y="13"/>
                    </a:lnTo>
                    <a:lnTo>
                      <a:pt x="97" y="7"/>
                    </a:lnTo>
                    <a:lnTo>
                      <a:pt x="84" y="4"/>
                    </a:lnTo>
                    <a:lnTo>
                      <a:pt x="71" y="4"/>
                    </a:lnTo>
                    <a:lnTo>
                      <a:pt x="57" y="4"/>
                    </a:lnTo>
                    <a:lnTo>
                      <a:pt x="48" y="7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7" y="34"/>
                    </a:lnTo>
                    <a:lnTo>
                      <a:pt x="11" y="44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8" y="84"/>
                    </a:lnTo>
                    <a:lnTo>
                      <a:pt x="11" y="97"/>
                    </a:lnTo>
                    <a:lnTo>
                      <a:pt x="17" y="107"/>
                    </a:lnTo>
                    <a:lnTo>
                      <a:pt x="23" y="118"/>
                    </a:lnTo>
                    <a:lnTo>
                      <a:pt x="34" y="124"/>
                    </a:lnTo>
                    <a:lnTo>
                      <a:pt x="48" y="130"/>
                    </a:lnTo>
                    <a:lnTo>
                      <a:pt x="57" y="133"/>
                    </a:lnTo>
                    <a:lnTo>
                      <a:pt x="71" y="137"/>
                    </a:lnTo>
                    <a:lnTo>
                      <a:pt x="84" y="133"/>
                    </a:lnTo>
                    <a:lnTo>
                      <a:pt x="97" y="130"/>
                    </a:lnTo>
                    <a:lnTo>
                      <a:pt x="111" y="124"/>
                    </a:lnTo>
                    <a:lnTo>
                      <a:pt x="120" y="118"/>
                    </a:lnTo>
                    <a:lnTo>
                      <a:pt x="128" y="107"/>
                    </a:lnTo>
                    <a:lnTo>
                      <a:pt x="134" y="97"/>
                    </a:lnTo>
                    <a:lnTo>
                      <a:pt x="137" y="84"/>
                    </a:lnTo>
                    <a:lnTo>
                      <a:pt x="137" y="70"/>
                    </a:lnTo>
                    <a:lnTo>
                      <a:pt x="141" y="70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9" name="Freeform 2081">
                <a:extLst>
                  <a:ext uri="{FF2B5EF4-FFF2-40B4-BE49-F238E27FC236}">
                    <a16:creationId xmlns:a16="http://schemas.microsoft.com/office/drawing/2014/main" id="{B95CA0F9-45CC-4CD5-9037-3C4293558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2540"/>
                <a:ext cx="45" cy="44"/>
              </a:xfrm>
              <a:custGeom>
                <a:avLst/>
                <a:gdLst>
                  <a:gd name="T0" fmla="*/ 133 w 133"/>
                  <a:gd name="T1" fmla="*/ 53 h 133"/>
                  <a:gd name="T2" fmla="*/ 124 w 133"/>
                  <a:gd name="T3" fmla="*/ 30 h 133"/>
                  <a:gd name="T4" fmla="*/ 107 w 133"/>
                  <a:gd name="T5" fmla="*/ 9 h 133"/>
                  <a:gd name="T6" fmla="*/ 80 w 133"/>
                  <a:gd name="T7" fmla="*/ 0 h 133"/>
                  <a:gd name="T8" fmla="*/ 53 w 133"/>
                  <a:gd name="T9" fmla="*/ 0 h 133"/>
                  <a:gd name="T10" fmla="*/ 30 w 133"/>
                  <a:gd name="T11" fmla="*/ 9 h 133"/>
                  <a:gd name="T12" fmla="*/ 13 w 133"/>
                  <a:gd name="T13" fmla="*/ 30 h 133"/>
                  <a:gd name="T14" fmla="*/ 4 w 133"/>
                  <a:gd name="T15" fmla="*/ 53 h 133"/>
                  <a:gd name="T16" fmla="*/ 4 w 133"/>
                  <a:gd name="T17" fmla="*/ 80 h 133"/>
                  <a:gd name="T18" fmla="*/ 13 w 133"/>
                  <a:gd name="T19" fmla="*/ 103 h 133"/>
                  <a:gd name="T20" fmla="*/ 30 w 133"/>
                  <a:gd name="T21" fmla="*/ 120 h 133"/>
                  <a:gd name="T22" fmla="*/ 53 w 133"/>
                  <a:gd name="T23" fmla="*/ 129 h 133"/>
                  <a:gd name="T24" fmla="*/ 80 w 133"/>
                  <a:gd name="T25" fmla="*/ 129 h 133"/>
                  <a:gd name="T26" fmla="*/ 107 w 133"/>
                  <a:gd name="T27" fmla="*/ 120 h 133"/>
                  <a:gd name="T28" fmla="*/ 124 w 133"/>
                  <a:gd name="T29" fmla="*/ 103 h 133"/>
                  <a:gd name="T30" fmla="*/ 133 w 133"/>
                  <a:gd name="T31" fmla="*/ 80 h 133"/>
                  <a:gd name="T32" fmla="*/ 130 w 133"/>
                  <a:gd name="T33" fmla="*/ 53 h 133"/>
                  <a:gd name="T34" fmla="*/ 120 w 133"/>
                  <a:gd name="T35" fmla="*/ 30 h 133"/>
                  <a:gd name="T36" fmla="*/ 103 w 133"/>
                  <a:gd name="T37" fmla="*/ 13 h 133"/>
                  <a:gd name="T38" fmla="*/ 80 w 133"/>
                  <a:gd name="T39" fmla="*/ 3 h 133"/>
                  <a:gd name="T40" fmla="*/ 57 w 133"/>
                  <a:gd name="T41" fmla="*/ 3 h 133"/>
                  <a:gd name="T42" fmla="*/ 34 w 133"/>
                  <a:gd name="T43" fmla="*/ 13 h 133"/>
                  <a:gd name="T44" fmla="*/ 17 w 133"/>
                  <a:gd name="T45" fmla="*/ 30 h 133"/>
                  <a:gd name="T46" fmla="*/ 7 w 133"/>
                  <a:gd name="T47" fmla="*/ 53 h 133"/>
                  <a:gd name="T48" fmla="*/ 7 w 133"/>
                  <a:gd name="T49" fmla="*/ 80 h 133"/>
                  <a:gd name="T50" fmla="*/ 17 w 133"/>
                  <a:gd name="T51" fmla="*/ 103 h 133"/>
                  <a:gd name="T52" fmla="*/ 34 w 133"/>
                  <a:gd name="T53" fmla="*/ 120 h 133"/>
                  <a:gd name="T54" fmla="*/ 57 w 133"/>
                  <a:gd name="T55" fmla="*/ 129 h 133"/>
                  <a:gd name="T56" fmla="*/ 80 w 133"/>
                  <a:gd name="T57" fmla="*/ 129 h 133"/>
                  <a:gd name="T58" fmla="*/ 103 w 133"/>
                  <a:gd name="T59" fmla="*/ 120 h 133"/>
                  <a:gd name="T60" fmla="*/ 120 w 133"/>
                  <a:gd name="T61" fmla="*/ 103 h 133"/>
                  <a:gd name="T62" fmla="*/ 130 w 133"/>
                  <a:gd name="T63" fmla="*/ 8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30" y="40"/>
                    </a:lnTo>
                    <a:lnTo>
                      <a:pt x="124" y="30"/>
                    </a:lnTo>
                    <a:lnTo>
                      <a:pt x="116" y="19"/>
                    </a:lnTo>
                    <a:lnTo>
                      <a:pt x="107" y="9"/>
                    </a:lnTo>
                    <a:lnTo>
                      <a:pt x="93" y="3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4" y="3"/>
                    </a:lnTo>
                    <a:lnTo>
                      <a:pt x="30" y="9"/>
                    </a:lnTo>
                    <a:lnTo>
                      <a:pt x="19" y="19"/>
                    </a:lnTo>
                    <a:lnTo>
                      <a:pt x="13" y="30"/>
                    </a:lnTo>
                    <a:lnTo>
                      <a:pt x="7" y="40"/>
                    </a:lnTo>
                    <a:lnTo>
                      <a:pt x="4" y="53"/>
                    </a:lnTo>
                    <a:lnTo>
                      <a:pt x="0" y="66"/>
                    </a:lnTo>
                    <a:lnTo>
                      <a:pt x="4" y="80"/>
                    </a:lnTo>
                    <a:lnTo>
                      <a:pt x="7" y="93"/>
                    </a:lnTo>
                    <a:lnTo>
                      <a:pt x="13" y="103"/>
                    </a:lnTo>
                    <a:lnTo>
                      <a:pt x="19" y="114"/>
                    </a:lnTo>
                    <a:lnTo>
                      <a:pt x="30" y="120"/>
                    </a:lnTo>
                    <a:lnTo>
                      <a:pt x="44" y="126"/>
                    </a:lnTo>
                    <a:lnTo>
                      <a:pt x="53" y="129"/>
                    </a:lnTo>
                    <a:lnTo>
                      <a:pt x="67" y="133"/>
                    </a:lnTo>
                    <a:lnTo>
                      <a:pt x="80" y="129"/>
                    </a:lnTo>
                    <a:lnTo>
                      <a:pt x="93" y="126"/>
                    </a:lnTo>
                    <a:lnTo>
                      <a:pt x="107" y="120"/>
                    </a:lnTo>
                    <a:lnTo>
                      <a:pt x="116" y="114"/>
                    </a:lnTo>
                    <a:lnTo>
                      <a:pt x="124" y="103"/>
                    </a:lnTo>
                    <a:lnTo>
                      <a:pt x="130" y="93"/>
                    </a:lnTo>
                    <a:lnTo>
                      <a:pt x="133" y="80"/>
                    </a:lnTo>
                    <a:lnTo>
                      <a:pt x="133" y="66"/>
                    </a:lnTo>
                    <a:lnTo>
                      <a:pt x="130" y="53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4" y="19"/>
                    </a:lnTo>
                    <a:lnTo>
                      <a:pt x="103" y="13"/>
                    </a:lnTo>
                    <a:lnTo>
                      <a:pt x="93" y="7"/>
                    </a:lnTo>
                    <a:lnTo>
                      <a:pt x="80" y="3"/>
                    </a:lnTo>
                    <a:lnTo>
                      <a:pt x="67" y="3"/>
                    </a:lnTo>
                    <a:lnTo>
                      <a:pt x="57" y="3"/>
                    </a:lnTo>
                    <a:lnTo>
                      <a:pt x="44" y="7"/>
                    </a:lnTo>
                    <a:lnTo>
                      <a:pt x="34" y="13"/>
                    </a:lnTo>
                    <a:lnTo>
                      <a:pt x="24" y="19"/>
                    </a:lnTo>
                    <a:lnTo>
                      <a:pt x="17" y="30"/>
                    </a:lnTo>
                    <a:lnTo>
                      <a:pt x="10" y="40"/>
                    </a:lnTo>
                    <a:lnTo>
                      <a:pt x="7" y="53"/>
                    </a:lnTo>
                    <a:lnTo>
                      <a:pt x="4" y="66"/>
                    </a:lnTo>
                    <a:lnTo>
                      <a:pt x="7" y="80"/>
                    </a:lnTo>
                    <a:lnTo>
                      <a:pt x="10" y="89"/>
                    </a:lnTo>
                    <a:lnTo>
                      <a:pt x="17" y="103"/>
                    </a:lnTo>
                    <a:lnTo>
                      <a:pt x="24" y="109"/>
                    </a:lnTo>
                    <a:lnTo>
                      <a:pt x="34" y="120"/>
                    </a:lnTo>
                    <a:lnTo>
                      <a:pt x="44" y="123"/>
                    </a:lnTo>
                    <a:lnTo>
                      <a:pt x="57" y="129"/>
                    </a:lnTo>
                    <a:lnTo>
                      <a:pt x="67" y="129"/>
                    </a:lnTo>
                    <a:lnTo>
                      <a:pt x="80" y="129"/>
                    </a:lnTo>
                    <a:lnTo>
                      <a:pt x="93" y="123"/>
                    </a:lnTo>
                    <a:lnTo>
                      <a:pt x="103" y="120"/>
                    </a:lnTo>
                    <a:lnTo>
                      <a:pt x="114" y="109"/>
                    </a:lnTo>
                    <a:lnTo>
                      <a:pt x="120" y="103"/>
                    </a:lnTo>
                    <a:lnTo>
                      <a:pt x="126" y="89"/>
                    </a:lnTo>
                    <a:lnTo>
                      <a:pt x="130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0" name="Freeform 2082">
                <a:extLst>
                  <a:ext uri="{FF2B5EF4-FFF2-40B4-BE49-F238E27FC236}">
                    <a16:creationId xmlns:a16="http://schemas.microsoft.com/office/drawing/2014/main" id="{B3E4B010-138E-40E4-BBAB-A10A4E85E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541"/>
                <a:ext cx="43" cy="42"/>
              </a:xfrm>
              <a:custGeom>
                <a:avLst/>
                <a:gdLst>
                  <a:gd name="T0" fmla="*/ 125 w 129"/>
                  <a:gd name="T1" fmla="*/ 50 h 126"/>
                  <a:gd name="T2" fmla="*/ 115 w 129"/>
                  <a:gd name="T3" fmla="*/ 27 h 126"/>
                  <a:gd name="T4" fmla="*/ 99 w 129"/>
                  <a:gd name="T5" fmla="*/ 10 h 126"/>
                  <a:gd name="T6" fmla="*/ 75 w 129"/>
                  <a:gd name="T7" fmla="*/ 0 h 126"/>
                  <a:gd name="T8" fmla="*/ 52 w 129"/>
                  <a:gd name="T9" fmla="*/ 0 h 126"/>
                  <a:gd name="T10" fmla="*/ 29 w 129"/>
                  <a:gd name="T11" fmla="*/ 10 h 126"/>
                  <a:gd name="T12" fmla="*/ 12 w 129"/>
                  <a:gd name="T13" fmla="*/ 27 h 126"/>
                  <a:gd name="T14" fmla="*/ 2 w 129"/>
                  <a:gd name="T15" fmla="*/ 50 h 126"/>
                  <a:gd name="T16" fmla="*/ 2 w 129"/>
                  <a:gd name="T17" fmla="*/ 77 h 126"/>
                  <a:gd name="T18" fmla="*/ 12 w 129"/>
                  <a:gd name="T19" fmla="*/ 100 h 126"/>
                  <a:gd name="T20" fmla="*/ 29 w 129"/>
                  <a:gd name="T21" fmla="*/ 117 h 126"/>
                  <a:gd name="T22" fmla="*/ 52 w 129"/>
                  <a:gd name="T23" fmla="*/ 126 h 126"/>
                  <a:gd name="T24" fmla="*/ 75 w 129"/>
                  <a:gd name="T25" fmla="*/ 126 h 126"/>
                  <a:gd name="T26" fmla="*/ 99 w 129"/>
                  <a:gd name="T27" fmla="*/ 117 h 126"/>
                  <a:gd name="T28" fmla="*/ 115 w 129"/>
                  <a:gd name="T29" fmla="*/ 100 h 126"/>
                  <a:gd name="T30" fmla="*/ 125 w 129"/>
                  <a:gd name="T31" fmla="*/ 77 h 126"/>
                  <a:gd name="T32" fmla="*/ 125 w 129"/>
                  <a:gd name="T33" fmla="*/ 63 h 126"/>
                  <a:gd name="T34" fmla="*/ 120 w 129"/>
                  <a:gd name="T35" fmla="*/ 40 h 126"/>
                  <a:gd name="T36" fmla="*/ 105 w 129"/>
                  <a:gd name="T37" fmla="*/ 21 h 126"/>
                  <a:gd name="T38" fmla="*/ 85 w 129"/>
                  <a:gd name="T39" fmla="*/ 6 h 126"/>
                  <a:gd name="T40" fmla="*/ 62 w 129"/>
                  <a:gd name="T41" fmla="*/ 4 h 126"/>
                  <a:gd name="T42" fmla="*/ 40 w 129"/>
                  <a:gd name="T43" fmla="*/ 6 h 126"/>
                  <a:gd name="T44" fmla="*/ 19 w 129"/>
                  <a:gd name="T45" fmla="*/ 21 h 126"/>
                  <a:gd name="T46" fmla="*/ 10 w 129"/>
                  <a:gd name="T47" fmla="*/ 40 h 126"/>
                  <a:gd name="T48" fmla="*/ 2 w 129"/>
                  <a:gd name="T49" fmla="*/ 63 h 126"/>
                  <a:gd name="T50" fmla="*/ 10 w 129"/>
                  <a:gd name="T51" fmla="*/ 86 h 126"/>
                  <a:gd name="T52" fmla="*/ 19 w 129"/>
                  <a:gd name="T53" fmla="*/ 106 h 126"/>
                  <a:gd name="T54" fmla="*/ 40 w 129"/>
                  <a:gd name="T55" fmla="*/ 120 h 126"/>
                  <a:gd name="T56" fmla="*/ 62 w 129"/>
                  <a:gd name="T57" fmla="*/ 123 h 126"/>
                  <a:gd name="T58" fmla="*/ 85 w 129"/>
                  <a:gd name="T59" fmla="*/ 120 h 126"/>
                  <a:gd name="T60" fmla="*/ 105 w 129"/>
                  <a:gd name="T61" fmla="*/ 106 h 126"/>
                  <a:gd name="T62" fmla="*/ 120 w 129"/>
                  <a:gd name="T63" fmla="*/ 86 h 126"/>
                  <a:gd name="T64" fmla="*/ 125 w 129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6">
                    <a:moveTo>
                      <a:pt x="129" y="63"/>
                    </a:moveTo>
                    <a:lnTo>
                      <a:pt x="125" y="50"/>
                    </a:lnTo>
                    <a:lnTo>
                      <a:pt x="122" y="37"/>
                    </a:lnTo>
                    <a:lnTo>
                      <a:pt x="115" y="27"/>
                    </a:lnTo>
                    <a:lnTo>
                      <a:pt x="109" y="16"/>
                    </a:lnTo>
                    <a:lnTo>
                      <a:pt x="99" y="10"/>
                    </a:lnTo>
                    <a:lnTo>
                      <a:pt x="89" y="4"/>
                    </a:lnTo>
                    <a:lnTo>
                      <a:pt x="75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0" y="4"/>
                    </a:lnTo>
                    <a:lnTo>
                      <a:pt x="29" y="10"/>
                    </a:lnTo>
                    <a:lnTo>
                      <a:pt x="19" y="16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50"/>
                    </a:lnTo>
                    <a:lnTo>
                      <a:pt x="0" y="63"/>
                    </a:lnTo>
                    <a:lnTo>
                      <a:pt x="2" y="77"/>
                    </a:lnTo>
                    <a:lnTo>
                      <a:pt x="6" y="86"/>
                    </a:lnTo>
                    <a:lnTo>
                      <a:pt x="12" y="100"/>
                    </a:lnTo>
                    <a:lnTo>
                      <a:pt x="19" y="106"/>
                    </a:lnTo>
                    <a:lnTo>
                      <a:pt x="29" y="117"/>
                    </a:lnTo>
                    <a:lnTo>
                      <a:pt x="40" y="120"/>
                    </a:lnTo>
                    <a:lnTo>
                      <a:pt x="52" y="126"/>
                    </a:lnTo>
                    <a:lnTo>
                      <a:pt x="62" y="126"/>
                    </a:lnTo>
                    <a:lnTo>
                      <a:pt x="75" y="126"/>
                    </a:lnTo>
                    <a:lnTo>
                      <a:pt x="89" y="120"/>
                    </a:lnTo>
                    <a:lnTo>
                      <a:pt x="99" y="117"/>
                    </a:lnTo>
                    <a:lnTo>
                      <a:pt x="109" y="106"/>
                    </a:lnTo>
                    <a:lnTo>
                      <a:pt x="115" y="100"/>
                    </a:lnTo>
                    <a:lnTo>
                      <a:pt x="122" y="86"/>
                    </a:lnTo>
                    <a:lnTo>
                      <a:pt x="125" y="77"/>
                    </a:lnTo>
                    <a:lnTo>
                      <a:pt x="129" y="63"/>
                    </a:lnTo>
                    <a:lnTo>
                      <a:pt x="125" y="63"/>
                    </a:lnTo>
                    <a:lnTo>
                      <a:pt x="122" y="50"/>
                    </a:lnTo>
                    <a:lnTo>
                      <a:pt x="120" y="40"/>
                    </a:lnTo>
                    <a:lnTo>
                      <a:pt x="113" y="31"/>
                    </a:lnTo>
                    <a:lnTo>
                      <a:pt x="105" y="21"/>
                    </a:lnTo>
                    <a:lnTo>
                      <a:pt x="99" y="14"/>
                    </a:lnTo>
                    <a:lnTo>
                      <a:pt x="85" y="6"/>
                    </a:lnTo>
                    <a:lnTo>
                      <a:pt x="75" y="4"/>
                    </a:lnTo>
                    <a:lnTo>
                      <a:pt x="62" y="4"/>
                    </a:lnTo>
                    <a:lnTo>
                      <a:pt x="52" y="4"/>
                    </a:lnTo>
                    <a:lnTo>
                      <a:pt x="40" y="6"/>
                    </a:lnTo>
                    <a:lnTo>
                      <a:pt x="29" y="14"/>
                    </a:lnTo>
                    <a:lnTo>
                      <a:pt x="19" y="21"/>
                    </a:lnTo>
                    <a:lnTo>
                      <a:pt x="12" y="31"/>
                    </a:lnTo>
                    <a:lnTo>
                      <a:pt x="10" y="40"/>
                    </a:lnTo>
                    <a:lnTo>
                      <a:pt x="6" y="50"/>
                    </a:lnTo>
                    <a:lnTo>
                      <a:pt x="2" y="63"/>
                    </a:lnTo>
                    <a:lnTo>
                      <a:pt x="6" y="77"/>
                    </a:lnTo>
                    <a:lnTo>
                      <a:pt x="10" y="86"/>
                    </a:lnTo>
                    <a:lnTo>
                      <a:pt x="12" y="96"/>
                    </a:lnTo>
                    <a:lnTo>
                      <a:pt x="19" y="106"/>
                    </a:lnTo>
                    <a:lnTo>
                      <a:pt x="29" y="113"/>
                    </a:lnTo>
                    <a:lnTo>
                      <a:pt x="40" y="120"/>
                    </a:lnTo>
                    <a:lnTo>
                      <a:pt x="52" y="123"/>
                    </a:lnTo>
                    <a:lnTo>
                      <a:pt x="62" y="123"/>
                    </a:lnTo>
                    <a:lnTo>
                      <a:pt x="75" y="123"/>
                    </a:lnTo>
                    <a:lnTo>
                      <a:pt x="85" y="120"/>
                    </a:lnTo>
                    <a:lnTo>
                      <a:pt x="99" y="113"/>
                    </a:lnTo>
                    <a:lnTo>
                      <a:pt x="105" y="106"/>
                    </a:lnTo>
                    <a:lnTo>
                      <a:pt x="113" y="96"/>
                    </a:lnTo>
                    <a:lnTo>
                      <a:pt x="120" y="86"/>
                    </a:lnTo>
                    <a:lnTo>
                      <a:pt x="122" y="77"/>
                    </a:lnTo>
                    <a:lnTo>
                      <a:pt x="125" y="63"/>
                    </a:lnTo>
                    <a:lnTo>
                      <a:pt x="129" y="63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1" name="Freeform 2083">
                <a:extLst>
                  <a:ext uri="{FF2B5EF4-FFF2-40B4-BE49-F238E27FC236}">
                    <a16:creationId xmlns:a16="http://schemas.microsoft.com/office/drawing/2014/main" id="{65F5194C-211B-4F51-AE9B-B75BD08EB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542"/>
                <a:ext cx="41" cy="40"/>
              </a:xfrm>
              <a:custGeom>
                <a:avLst/>
                <a:gdLst>
                  <a:gd name="T0" fmla="*/ 120 w 124"/>
                  <a:gd name="T1" fmla="*/ 46 h 119"/>
                  <a:gd name="T2" fmla="*/ 111 w 124"/>
                  <a:gd name="T3" fmla="*/ 27 h 119"/>
                  <a:gd name="T4" fmla="*/ 97 w 124"/>
                  <a:gd name="T5" fmla="*/ 10 h 119"/>
                  <a:gd name="T6" fmla="*/ 73 w 124"/>
                  <a:gd name="T7" fmla="*/ 0 h 119"/>
                  <a:gd name="T8" fmla="*/ 51 w 124"/>
                  <a:gd name="T9" fmla="*/ 0 h 119"/>
                  <a:gd name="T10" fmla="*/ 28 w 124"/>
                  <a:gd name="T11" fmla="*/ 10 h 119"/>
                  <a:gd name="T12" fmla="*/ 11 w 124"/>
                  <a:gd name="T13" fmla="*/ 27 h 119"/>
                  <a:gd name="T14" fmla="*/ 4 w 124"/>
                  <a:gd name="T15" fmla="*/ 46 h 119"/>
                  <a:gd name="T16" fmla="*/ 4 w 124"/>
                  <a:gd name="T17" fmla="*/ 73 h 119"/>
                  <a:gd name="T18" fmla="*/ 11 w 124"/>
                  <a:gd name="T19" fmla="*/ 92 h 119"/>
                  <a:gd name="T20" fmla="*/ 28 w 124"/>
                  <a:gd name="T21" fmla="*/ 109 h 119"/>
                  <a:gd name="T22" fmla="*/ 51 w 124"/>
                  <a:gd name="T23" fmla="*/ 119 h 119"/>
                  <a:gd name="T24" fmla="*/ 73 w 124"/>
                  <a:gd name="T25" fmla="*/ 119 h 119"/>
                  <a:gd name="T26" fmla="*/ 97 w 124"/>
                  <a:gd name="T27" fmla="*/ 109 h 119"/>
                  <a:gd name="T28" fmla="*/ 111 w 124"/>
                  <a:gd name="T29" fmla="*/ 92 h 119"/>
                  <a:gd name="T30" fmla="*/ 120 w 124"/>
                  <a:gd name="T31" fmla="*/ 73 h 119"/>
                  <a:gd name="T32" fmla="*/ 120 w 124"/>
                  <a:gd name="T33" fmla="*/ 59 h 119"/>
                  <a:gd name="T34" fmla="*/ 113 w 124"/>
                  <a:gd name="T35" fmla="*/ 36 h 119"/>
                  <a:gd name="T36" fmla="*/ 103 w 124"/>
                  <a:gd name="T37" fmla="*/ 19 h 119"/>
                  <a:gd name="T38" fmla="*/ 84 w 124"/>
                  <a:gd name="T39" fmla="*/ 6 h 119"/>
                  <a:gd name="T40" fmla="*/ 61 w 124"/>
                  <a:gd name="T41" fmla="*/ 2 h 119"/>
                  <a:gd name="T42" fmla="*/ 40 w 124"/>
                  <a:gd name="T43" fmla="*/ 6 h 119"/>
                  <a:gd name="T44" fmla="*/ 21 w 124"/>
                  <a:gd name="T45" fmla="*/ 19 h 119"/>
                  <a:gd name="T46" fmla="*/ 8 w 124"/>
                  <a:gd name="T47" fmla="*/ 36 h 119"/>
                  <a:gd name="T48" fmla="*/ 4 w 124"/>
                  <a:gd name="T49" fmla="*/ 59 h 119"/>
                  <a:gd name="T50" fmla="*/ 8 w 124"/>
                  <a:gd name="T51" fmla="*/ 82 h 119"/>
                  <a:gd name="T52" fmla="*/ 21 w 124"/>
                  <a:gd name="T53" fmla="*/ 99 h 119"/>
                  <a:gd name="T54" fmla="*/ 40 w 124"/>
                  <a:gd name="T55" fmla="*/ 113 h 119"/>
                  <a:gd name="T56" fmla="*/ 61 w 124"/>
                  <a:gd name="T57" fmla="*/ 116 h 119"/>
                  <a:gd name="T58" fmla="*/ 84 w 124"/>
                  <a:gd name="T59" fmla="*/ 113 h 119"/>
                  <a:gd name="T60" fmla="*/ 103 w 124"/>
                  <a:gd name="T61" fmla="*/ 99 h 119"/>
                  <a:gd name="T62" fmla="*/ 113 w 124"/>
                  <a:gd name="T63" fmla="*/ 82 h 119"/>
                  <a:gd name="T64" fmla="*/ 120 w 124"/>
                  <a:gd name="T65" fmla="*/ 5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19">
                    <a:moveTo>
                      <a:pt x="124" y="59"/>
                    </a:moveTo>
                    <a:lnTo>
                      <a:pt x="120" y="46"/>
                    </a:lnTo>
                    <a:lnTo>
                      <a:pt x="118" y="36"/>
                    </a:lnTo>
                    <a:lnTo>
                      <a:pt x="111" y="27"/>
                    </a:lnTo>
                    <a:lnTo>
                      <a:pt x="103" y="17"/>
                    </a:lnTo>
                    <a:lnTo>
                      <a:pt x="97" y="10"/>
                    </a:lnTo>
                    <a:lnTo>
                      <a:pt x="84" y="2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2"/>
                    </a:lnTo>
                    <a:lnTo>
                      <a:pt x="28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8" y="36"/>
                    </a:lnTo>
                    <a:lnTo>
                      <a:pt x="4" y="46"/>
                    </a:lnTo>
                    <a:lnTo>
                      <a:pt x="0" y="59"/>
                    </a:lnTo>
                    <a:lnTo>
                      <a:pt x="4" y="73"/>
                    </a:lnTo>
                    <a:lnTo>
                      <a:pt x="8" y="82"/>
                    </a:lnTo>
                    <a:lnTo>
                      <a:pt x="11" y="92"/>
                    </a:lnTo>
                    <a:lnTo>
                      <a:pt x="17" y="102"/>
                    </a:lnTo>
                    <a:lnTo>
                      <a:pt x="28" y="109"/>
                    </a:lnTo>
                    <a:lnTo>
                      <a:pt x="38" y="116"/>
                    </a:lnTo>
                    <a:lnTo>
                      <a:pt x="51" y="119"/>
                    </a:lnTo>
                    <a:lnTo>
                      <a:pt x="61" y="119"/>
                    </a:lnTo>
                    <a:lnTo>
                      <a:pt x="73" y="119"/>
                    </a:lnTo>
                    <a:lnTo>
                      <a:pt x="84" y="116"/>
                    </a:lnTo>
                    <a:lnTo>
                      <a:pt x="97" y="109"/>
                    </a:lnTo>
                    <a:lnTo>
                      <a:pt x="103" y="102"/>
                    </a:lnTo>
                    <a:lnTo>
                      <a:pt x="111" y="92"/>
                    </a:lnTo>
                    <a:lnTo>
                      <a:pt x="118" y="82"/>
                    </a:lnTo>
                    <a:lnTo>
                      <a:pt x="120" y="73"/>
                    </a:lnTo>
                    <a:lnTo>
                      <a:pt x="124" y="59"/>
                    </a:lnTo>
                    <a:lnTo>
                      <a:pt x="120" y="59"/>
                    </a:lnTo>
                    <a:lnTo>
                      <a:pt x="118" y="46"/>
                    </a:lnTo>
                    <a:lnTo>
                      <a:pt x="113" y="36"/>
                    </a:lnTo>
                    <a:lnTo>
                      <a:pt x="111" y="27"/>
                    </a:lnTo>
                    <a:lnTo>
                      <a:pt x="103" y="19"/>
                    </a:lnTo>
                    <a:lnTo>
                      <a:pt x="94" y="10"/>
                    </a:lnTo>
                    <a:lnTo>
                      <a:pt x="84" y="6"/>
                    </a:lnTo>
                    <a:lnTo>
                      <a:pt x="73" y="2"/>
                    </a:lnTo>
                    <a:lnTo>
                      <a:pt x="61" y="2"/>
                    </a:lnTo>
                    <a:lnTo>
                      <a:pt x="51" y="2"/>
                    </a:lnTo>
                    <a:lnTo>
                      <a:pt x="40" y="6"/>
                    </a:lnTo>
                    <a:lnTo>
                      <a:pt x="31" y="10"/>
                    </a:lnTo>
                    <a:lnTo>
                      <a:pt x="21" y="19"/>
                    </a:lnTo>
                    <a:lnTo>
                      <a:pt x="14" y="27"/>
                    </a:lnTo>
                    <a:lnTo>
                      <a:pt x="8" y="36"/>
                    </a:lnTo>
                    <a:lnTo>
                      <a:pt x="4" y="46"/>
                    </a:lnTo>
                    <a:lnTo>
                      <a:pt x="4" y="59"/>
                    </a:lnTo>
                    <a:lnTo>
                      <a:pt x="4" y="69"/>
                    </a:lnTo>
                    <a:lnTo>
                      <a:pt x="8" y="82"/>
                    </a:lnTo>
                    <a:lnTo>
                      <a:pt x="14" y="92"/>
                    </a:lnTo>
                    <a:lnTo>
                      <a:pt x="21" y="99"/>
                    </a:lnTo>
                    <a:lnTo>
                      <a:pt x="31" y="107"/>
                    </a:lnTo>
                    <a:lnTo>
                      <a:pt x="40" y="113"/>
                    </a:lnTo>
                    <a:lnTo>
                      <a:pt x="51" y="116"/>
                    </a:lnTo>
                    <a:lnTo>
                      <a:pt x="61" y="116"/>
                    </a:lnTo>
                    <a:lnTo>
                      <a:pt x="73" y="116"/>
                    </a:lnTo>
                    <a:lnTo>
                      <a:pt x="84" y="113"/>
                    </a:lnTo>
                    <a:lnTo>
                      <a:pt x="94" y="107"/>
                    </a:lnTo>
                    <a:lnTo>
                      <a:pt x="103" y="99"/>
                    </a:lnTo>
                    <a:lnTo>
                      <a:pt x="111" y="92"/>
                    </a:lnTo>
                    <a:lnTo>
                      <a:pt x="113" y="82"/>
                    </a:lnTo>
                    <a:lnTo>
                      <a:pt x="118" y="69"/>
                    </a:lnTo>
                    <a:lnTo>
                      <a:pt x="120" y="59"/>
                    </a:lnTo>
                    <a:lnTo>
                      <a:pt x="124" y="59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2" name="Freeform 2084">
                <a:extLst>
                  <a:ext uri="{FF2B5EF4-FFF2-40B4-BE49-F238E27FC236}">
                    <a16:creationId xmlns:a16="http://schemas.microsoft.com/office/drawing/2014/main" id="{85E17243-DF45-4311-86A1-609960FCF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543"/>
                <a:ext cx="39" cy="38"/>
              </a:xfrm>
              <a:custGeom>
                <a:avLst/>
                <a:gdLst>
                  <a:gd name="T0" fmla="*/ 114 w 116"/>
                  <a:gd name="T1" fmla="*/ 44 h 114"/>
                  <a:gd name="T2" fmla="*/ 107 w 116"/>
                  <a:gd name="T3" fmla="*/ 25 h 114"/>
                  <a:gd name="T4" fmla="*/ 90 w 116"/>
                  <a:gd name="T5" fmla="*/ 8 h 114"/>
                  <a:gd name="T6" fmla="*/ 69 w 116"/>
                  <a:gd name="T7" fmla="*/ 0 h 114"/>
                  <a:gd name="T8" fmla="*/ 47 w 116"/>
                  <a:gd name="T9" fmla="*/ 0 h 114"/>
                  <a:gd name="T10" fmla="*/ 27 w 116"/>
                  <a:gd name="T11" fmla="*/ 8 h 114"/>
                  <a:gd name="T12" fmla="*/ 10 w 116"/>
                  <a:gd name="T13" fmla="*/ 25 h 114"/>
                  <a:gd name="T14" fmla="*/ 0 w 116"/>
                  <a:gd name="T15" fmla="*/ 44 h 114"/>
                  <a:gd name="T16" fmla="*/ 0 w 116"/>
                  <a:gd name="T17" fmla="*/ 67 h 114"/>
                  <a:gd name="T18" fmla="*/ 10 w 116"/>
                  <a:gd name="T19" fmla="*/ 90 h 114"/>
                  <a:gd name="T20" fmla="*/ 27 w 116"/>
                  <a:gd name="T21" fmla="*/ 105 h 114"/>
                  <a:gd name="T22" fmla="*/ 47 w 116"/>
                  <a:gd name="T23" fmla="*/ 114 h 114"/>
                  <a:gd name="T24" fmla="*/ 69 w 116"/>
                  <a:gd name="T25" fmla="*/ 114 h 114"/>
                  <a:gd name="T26" fmla="*/ 90 w 116"/>
                  <a:gd name="T27" fmla="*/ 105 h 114"/>
                  <a:gd name="T28" fmla="*/ 107 w 116"/>
                  <a:gd name="T29" fmla="*/ 90 h 114"/>
                  <a:gd name="T30" fmla="*/ 114 w 116"/>
                  <a:gd name="T31" fmla="*/ 67 h 114"/>
                  <a:gd name="T32" fmla="*/ 114 w 116"/>
                  <a:gd name="T33" fmla="*/ 57 h 114"/>
                  <a:gd name="T34" fmla="*/ 107 w 116"/>
                  <a:gd name="T35" fmla="*/ 34 h 114"/>
                  <a:gd name="T36" fmla="*/ 97 w 116"/>
                  <a:gd name="T37" fmla="*/ 17 h 114"/>
                  <a:gd name="T38" fmla="*/ 80 w 116"/>
                  <a:gd name="T39" fmla="*/ 8 h 114"/>
                  <a:gd name="T40" fmla="*/ 57 w 116"/>
                  <a:gd name="T41" fmla="*/ 0 h 114"/>
                  <a:gd name="T42" fmla="*/ 36 w 116"/>
                  <a:gd name="T43" fmla="*/ 8 h 114"/>
                  <a:gd name="T44" fmla="*/ 19 w 116"/>
                  <a:gd name="T45" fmla="*/ 17 h 114"/>
                  <a:gd name="T46" fmla="*/ 7 w 116"/>
                  <a:gd name="T47" fmla="*/ 34 h 114"/>
                  <a:gd name="T48" fmla="*/ 4 w 116"/>
                  <a:gd name="T49" fmla="*/ 57 h 114"/>
                  <a:gd name="T50" fmla="*/ 7 w 116"/>
                  <a:gd name="T51" fmla="*/ 78 h 114"/>
                  <a:gd name="T52" fmla="*/ 19 w 116"/>
                  <a:gd name="T53" fmla="*/ 94 h 114"/>
                  <a:gd name="T54" fmla="*/ 36 w 116"/>
                  <a:gd name="T55" fmla="*/ 107 h 114"/>
                  <a:gd name="T56" fmla="*/ 57 w 116"/>
                  <a:gd name="T57" fmla="*/ 111 h 114"/>
                  <a:gd name="T58" fmla="*/ 80 w 116"/>
                  <a:gd name="T59" fmla="*/ 107 h 114"/>
                  <a:gd name="T60" fmla="*/ 97 w 116"/>
                  <a:gd name="T61" fmla="*/ 94 h 114"/>
                  <a:gd name="T62" fmla="*/ 107 w 116"/>
                  <a:gd name="T63" fmla="*/ 78 h 114"/>
                  <a:gd name="T64" fmla="*/ 114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4"/>
                    </a:lnTo>
                    <a:lnTo>
                      <a:pt x="109" y="34"/>
                    </a:lnTo>
                    <a:lnTo>
                      <a:pt x="107" y="25"/>
                    </a:lnTo>
                    <a:lnTo>
                      <a:pt x="99" y="17"/>
                    </a:lnTo>
                    <a:lnTo>
                      <a:pt x="90" y="8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4" y="80"/>
                    </a:lnTo>
                    <a:lnTo>
                      <a:pt x="10" y="90"/>
                    </a:lnTo>
                    <a:lnTo>
                      <a:pt x="17" y="97"/>
                    </a:lnTo>
                    <a:lnTo>
                      <a:pt x="27" y="105"/>
                    </a:lnTo>
                    <a:lnTo>
                      <a:pt x="36" y="111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80" y="111"/>
                    </a:lnTo>
                    <a:lnTo>
                      <a:pt x="90" y="105"/>
                    </a:lnTo>
                    <a:lnTo>
                      <a:pt x="99" y="97"/>
                    </a:lnTo>
                    <a:lnTo>
                      <a:pt x="107" y="90"/>
                    </a:lnTo>
                    <a:lnTo>
                      <a:pt x="109" y="80"/>
                    </a:lnTo>
                    <a:lnTo>
                      <a:pt x="114" y="67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09" y="48"/>
                    </a:lnTo>
                    <a:lnTo>
                      <a:pt x="107" y="34"/>
                    </a:lnTo>
                    <a:lnTo>
                      <a:pt x="104" y="27"/>
                    </a:lnTo>
                    <a:lnTo>
                      <a:pt x="97" y="17"/>
                    </a:lnTo>
                    <a:lnTo>
                      <a:pt x="90" y="10"/>
                    </a:lnTo>
                    <a:lnTo>
                      <a:pt x="80" y="8"/>
                    </a:lnTo>
                    <a:lnTo>
                      <a:pt x="69" y="4"/>
                    </a:lnTo>
                    <a:lnTo>
                      <a:pt x="57" y="0"/>
                    </a:lnTo>
                    <a:lnTo>
                      <a:pt x="47" y="4"/>
                    </a:lnTo>
                    <a:lnTo>
                      <a:pt x="36" y="8"/>
                    </a:lnTo>
                    <a:lnTo>
                      <a:pt x="27" y="10"/>
                    </a:lnTo>
                    <a:lnTo>
                      <a:pt x="19" y="17"/>
                    </a:lnTo>
                    <a:lnTo>
                      <a:pt x="13" y="27"/>
                    </a:lnTo>
                    <a:lnTo>
                      <a:pt x="7" y="34"/>
                    </a:lnTo>
                    <a:lnTo>
                      <a:pt x="4" y="48"/>
                    </a:lnTo>
                    <a:lnTo>
                      <a:pt x="4" y="57"/>
                    </a:lnTo>
                    <a:lnTo>
                      <a:pt x="4" y="67"/>
                    </a:lnTo>
                    <a:lnTo>
                      <a:pt x="7" y="78"/>
                    </a:lnTo>
                    <a:lnTo>
                      <a:pt x="13" y="88"/>
                    </a:lnTo>
                    <a:lnTo>
                      <a:pt x="19" y="94"/>
                    </a:lnTo>
                    <a:lnTo>
                      <a:pt x="27" y="100"/>
                    </a:lnTo>
                    <a:lnTo>
                      <a:pt x="36" y="107"/>
                    </a:lnTo>
                    <a:lnTo>
                      <a:pt x="47" y="111"/>
                    </a:lnTo>
                    <a:lnTo>
                      <a:pt x="57" y="111"/>
                    </a:lnTo>
                    <a:lnTo>
                      <a:pt x="69" y="111"/>
                    </a:lnTo>
                    <a:lnTo>
                      <a:pt x="80" y="107"/>
                    </a:lnTo>
                    <a:lnTo>
                      <a:pt x="90" y="100"/>
                    </a:lnTo>
                    <a:lnTo>
                      <a:pt x="97" y="94"/>
                    </a:lnTo>
                    <a:lnTo>
                      <a:pt x="104" y="88"/>
                    </a:lnTo>
                    <a:lnTo>
                      <a:pt x="107" y="78"/>
                    </a:lnTo>
                    <a:lnTo>
                      <a:pt x="109" y="67"/>
                    </a:lnTo>
                    <a:lnTo>
                      <a:pt x="114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3" name="Freeform 2085">
                <a:extLst>
                  <a:ext uri="{FF2B5EF4-FFF2-40B4-BE49-F238E27FC236}">
                    <a16:creationId xmlns:a16="http://schemas.microsoft.com/office/drawing/2014/main" id="{6D7670B3-630A-4382-A37A-50A89012B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543"/>
                <a:ext cx="37" cy="36"/>
              </a:xfrm>
              <a:custGeom>
                <a:avLst/>
                <a:gdLst>
                  <a:gd name="T0" fmla="*/ 105 w 109"/>
                  <a:gd name="T1" fmla="*/ 46 h 109"/>
                  <a:gd name="T2" fmla="*/ 99 w 109"/>
                  <a:gd name="T3" fmla="*/ 27 h 109"/>
                  <a:gd name="T4" fmla="*/ 86 w 109"/>
                  <a:gd name="T5" fmla="*/ 10 h 109"/>
                  <a:gd name="T6" fmla="*/ 65 w 109"/>
                  <a:gd name="T7" fmla="*/ 4 h 109"/>
                  <a:gd name="T8" fmla="*/ 42 w 109"/>
                  <a:gd name="T9" fmla="*/ 4 h 109"/>
                  <a:gd name="T10" fmla="*/ 23 w 109"/>
                  <a:gd name="T11" fmla="*/ 10 h 109"/>
                  <a:gd name="T12" fmla="*/ 9 w 109"/>
                  <a:gd name="T13" fmla="*/ 27 h 109"/>
                  <a:gd name="T14" fmla="*/ 0 w 109"/>
                  <a:gd name="T15" fmla="*/ 46 h 109"/>
                  <a:gd name="T16" fmla="*/ 0 w 109"/>
                  <a:gd name="T17" fmla="*/ 67 h 109"/>
                  <a:gd name="T18" fmla="*/ 9 w 109"/>
                  <a:gd name="T19" fmla="*/ 86 h 109"/>
                  <a:gd name="T20" fmla="*/ 23 w 109"/>
                  <a:gd name="T21" fmla="*/ 100 h 109"/>
                  <a:gd name="T22" fmla="*/ 42 w 109"/>
                  <a:gd name="T23" fmla="*/ 109 h 109"/>
                  <a:gd name="T24" fmla="*/ 65 w 109"/>
                  <a:gd name="T25" fmla="*/ 109 h 109"/>
                  <a:gd name="T26" fmla="*/ 86 w 109"/>
                  <a:gd name="T27" fmla="*/ 100 h 109"/>
                  <a:gd name="T28" fmla="*/ 99 w 109"/>
                  <a:gd name="T29" fmla="*/ 86 h 109"/>
                  <a:gd name="T30" fmla="*/ 105 w 109"/>
                  <a:gd name="T31" fmla="*/ 67 h 109"/>
                  <a:gd name="T32" fmla="*/ 105 w 109"/>
                  <a:gd name="T33" fmla="*/ 57 h 109"/>
                  <a:gd name="T34" fmla="*/ 103 w 109"/>
                  <a:gd name="T35" fmla="*/ 37 h 109"/>
                  <a:gd name="T36" fmla="*/ 89 w 109"/>
                  <a:gd name="T37" fmla="*/ 20 h 109"/>
                  <a:gd name="T38" fmla="*/ 72 w 109"/>
                  <a:gd name="T39" fmla="*/ 10 h 109"/>
                  <a:gd name="T40" fmla="*/ 52 w 109"/>
                  <a:gd name="T41" fmla="*/ 4 h 109"/>
                  <a:gd name="T42" fmla="*/ 32 w 109"/>
                  <a:gd name="T43" fmla="*/ 10 h 109"/>
                  <a:gd name="T44" fmla="*/ 15 w 109"/>
                  <a:gd name="T45" fmla="*/ 20 h 109"/>
                  <a:gd name="T46" fmla="*/ 6 w 109"/>
                  <a:gd name="T47" fmla="*/ 37 h 109"/>
                  <a:gd name="T48" fmla="*/ 2 w 109"/>
                  <a:gd name="T49" fmla="*/ 57 h 109"/>
                  <a:gd name="T50" fmla="*/ 6 w 109"/>
                  <a:gd name="T51" fmla="*/ 77 h 109"/>
                  <a:gd name="T52" fmla="*/ 15 w 109"/>
                  <a:gd name="T53" fmla="*/ 94 h 109"/>
                  <a:gd name="T54" fmla="*/ 32 w 109"/>
                  <a:gd name="T55" fmla="*/ 103 h 109"/>
                  <a:gd name="T56" fmla="*/ 52 w 109"/>
                  <a:gd name="T57" fmla="*/ 107 h 109"/>
                  <a:gd name="T58" fmla="*/ 72 w 109"/>
                  <a:gd name="T59" fmla="*/ 103 h 109"/>
                  <a:gd name="T60" fmla="*/ 89 w 109"/>
                  <a:gd name="T61" fmla="*/ 94 h 109"/>
                  <a:gd name="T62" fmla="*/ 103 w 109"/>
                  <a:gd name="T63" fmla="*/ 77 h 109"/>
                  <a:gd name="T64" fmla="*/ 105 w 109"/>
                  <a:gd name="T65" fmla="*/ 5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7"/>
                    </a:moveTo>
                    <a:lnTo>
                      <a:pt x="105" y="46"/>
                    </a:lnTo>
                    <a:lnTo>
                      <a:pt x="103" y="34"/>
                    </a:lnTo>
                    <a:lnTo>
                      <a:pt x="99" y="27"/>
                    </a:lnTo>
                    <a:lnTo>
                      <a:pt x="92" y="17"/>
                    </a:lnTo>
                    <a:lnTo>
                      <a:pt x="86" y="10"/>
                    </a:lnTo>
                    <a:lnTo>
                      <a:pt x="75" y="6"/>
                    </a:lnTo>
                    <a:lnTo>
                      <a:pt x="65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2" y="6"/>
                    </a:lnTo>
                    <a:lnTo>
                      <a:pt x="23" y="10"/>
                    </a:lnTo>
                    <a:lnTo>
                      <a:pt x="15" y="17"/>
                    </a:lnTo>
                    <a:lnTo>
                      <a:pt x="9" y="27"/>
                    </a:lnTo>
                    <a:lnTo>
                      <a:pt x="2" y="34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9" y="86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2" y="107"/>
                    </a:lnTo>
                    <a:lnTo>
                      <a:pt x="42" y="109"/>
                    </a:lnTo>
                    <a:lnTo>
                      <a:pt x="52" y="109"/>
                    </a:lnTo>
                    <a:lnTo>
                      <a:pt x="65" y="109"/>
                    </a:lnTo>
                    <a:lnTo>
                      <a:pt x="75" y="107"/>
                    </a:lnTo>
                    <a:lnTo>
                      <a:pt x="86" y="100"/>
                    </a:lnTo>
                    <a:lnTo>
                      <a:pt x="92" y="94"/>
                    </a:lnTo>
                    <a:lnTo>
                      <a:pt x="99" y="86"/>
                    </a:lnTo>
                    <a:lnTo>
                      <a:pt x="103" y="77"/>
                    </a:lnTo>
                    <a:lnTo>
                      <a:pt x="105" y="67"/>
                    </a:lnTo>
                    <a:lnTo>
                      <a:pt x="109" y="57"/>
                    </a:lnTo>
                    <a:lnTo>
                      <a:pt x="105" y="57"/>
                    </a:lnTo>
                    <a:lnTo>
                      <a:pt x="105" y="46"/>
                    </a:lnTo>
                    <a:lnTo>
                      <a:pt x="103" y="37"/>
                    </a:lnTo>
                    <a:lnTo>
                      <a:pt x="95" y="27"/>
                    </a:lnTo>
                    <a:lnTo>
                      <a:pt x="89" y="20"/>
                    </a:lnTo>
                    <a:lnTo>
                      <a:pt x="82" y="14"/>
                    </a:lnTo>
                    <a:lnTo>
                      <a:pt x="72" y="10"/>
                    </a:lnTo>
                    <a:lnTo>
                      <a:pt x="65" y="6"/>
                    </a:lnTo>
                    <a:lnTo>
                      <a:pt x="52" y="4"/>
                    </a:lnTo>
                    <a:lnTo>
                      <a:pt x="42" y="6"/>
                    </a:lnTo>
                    <a:lnTo>
                      <a:pt x="32" y="10"/>
                    </a:lnTo>
                    <a:lnTo>
                      <a:pt x="25" y="14"/>
                    </a:lnTo>
                    <a:lnTo>
                      <a:pt x="15" y="20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46"/>
                    </a:lnTo>
                    <a:lnTo>
                      <a:pt x="2" y="57"/>
                    </a:lnTo>
                    <a:lnTo>
                      <a:pt x="2" y="67"/>
                    </a:lnTo>
                    <a:lnTo>
                      <a:pt x="6" y="77"/>
                    </a:lnTo>
                    <a:lnTo>
                      <a:pt x="12" y="84"/>
                    </a:lnTo>
                    <a:lnTo>
                      <a:pt x="15" y="94"/>
                    </a:lnTo>
                    <a:lnTo>
                      <a:pt x="25" y="100"/>
                    </a:lnTo>
                    <a:lnTo>
                      <a:pt x="32" y="103"/>
                    </a:lnTo>
                    <a:lnTo>
                      <a:pt x="42" y="107"/>
                    </a:lnTo>
                    <a:lnTo>
                      <a:pt x="52" y="107"/>
                    </a:lnTo>
                    <a:lnTo>
                      <a:pt x="65" y="107"/>
                    </a:lnTo>
                    <a:lnTo>
                      <a:pt x="72" y="103"/>
                    </a:lnTo>
                    <a:lnTo>
                      <a:pt x="82" y="100"/>
                    </a:lnTo>
                    <a:lnTo>
                      <a:pt x="89" y="94"/>
                    </a:lnTo>
                    <a:lnTo>
                      <a:pt x="95" y="84"/>
                    </a:lnTo>
                    <a:lnTo>
                      <a:pt x="103" y="77"/>
                    </a:lnTo>
                    <a:lnTo>
                      <a:pt x="105" y="67"/>
                    </a:lnTo>
                    <a:lnTo>
                      <a:pt x="105" y="57"/>
                    </a:lnTo>
                    <a:lnTo>
                      <a:pt x="109" y="57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4" name="Freeform 2086">
                <a:extLst>
                  <a:ext uri="{FF2B5EF4-FFF2-40B4-BE49-F238E27FC236}">
                    <a16:creationId xmlns:a16="http://schemas.microsoft.com/office/drawing/2014/main" id="{62A31141-EF5D-4F8D-9969-E41A78C52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544"/>
                <a:ext cx="34" cy="35"/>
              </a:xfrm>
              <a:custGeom>
                <a:avLst/>
                <a:gdLst>
                  <a:gd name="T0" fmla="*/ 102 w 102"/>
                  <a:gd name="T1" fmla="*/ 42 h 103"/>
                  <a:gd name="T2" fmla="*/ 92 w 102"/>
                  <a:gd name="T3" fmla="*/ 23 h 103"/>
                  <a:gd name="T4" fmla="*/ 79 w 102"/>
                  <a:gd name="T5" fmla="*/ 10 h 103"/>
                  <a:gd name="T6" fmla="*/ 62 w 102"/>
                  <a:gd name="T7" fmla="*/ 2 h 103"/>
                  <a:gd name="T8" fmla="*/ 40 w 102"/>
                  <a:gd name="T9" fmla="*/ 2 h 103"/>
                  <a:gd name="T10" fmla="*/ 23 w 102"/>
                  <a:gd name="T11" fmla="*/ 10 h 103"/>
                  <a:gd name="T12" fmla="*/ 10 w 102"/>
                  <a:gd name="T13" fmla="*/ 23 h 103"/>
                  <a:gd name="T14" fmla="*/ 0 w 102"/>
                  <a:gd name="T15" fmla="*/ 42 h 103"/>
                  <a:gd name="T16" fmla="*/ 0 w 102"/>
                  <a:gd name="T17" fmla="*/ 62 h 103"/>
                  <a:gd name="T18" fmla="*/ 10 w 102"/>
                  <a:gd name="T19" fmla="*/ 80 h 103"/>
                  <a:gd name="T20" fmla="*/ 23 w 102"/>
                  <a:gd name="T21" fmla="*/ 96 h 103"/>
                  <a:gd name="T22" fmla="*/ 40 w 102"/>
                  <a:gd name="T23" fmla="*/ 103 h 103"/>
                  <a:gd name="T24" fmla="*/ 62 w 102"/>
                  <a:gd name="T25" fmla="*/ 103 h 103"/>
                  <a:gd name="T26" fmla="*/ 79 w 102"/>
                  <a:gd name="T27" fmla="*/ 96 h 103"/>
                  <a:gd name="T28" fmla="*/ 92 w 102"/>
                  <a:gd name="T29" fmla="*/ 80 h 103"/>
                  <a:gd name="T30" fmla="*/ 102 w 102"/>
                  <a:gd name="T31" fmla="*/ 62 h 103"/>
                  <a:gd name="T32" fmla="*/ 100 w 102"/>
                  <a:gd name="T33" fmla="*/ 52 h 103"/>
                  <a:gd name="T34" fmla="*/ 97 w 102"/>
                  <a:gd name="T35" fmla="*/ 33 h 103"/>
                  <a:gd name="T36" fmla="*/ 86 w 102"/>
                  <a:gd name="T37" fmla="*/ 19 h 103"/>
                  <a:gd name="T38" fmla="*/ 69 w 102"/>
                  <a:gd name="T39" fmla="*/ 6 h 103"/>
                  <a:gd name="T40" fmla="*/ 50 w 102"/>
                  <a:gd name="T41" fmla="*/ 2 h 103"/>
                  <a:gd name="T42" fmla="*/ 33 w 102"/>
                  <a:gd name="T43" fmla="*/ 6 h 103"/>
                  <a:gd name="T44" fmla="*/ 17 w 102"/>
                  <a:gd name="T45" fmla="*/ 19 h 103"/>
                  <a:gd name="T46" fmla="*/ 6 w 102"/>
                  <a:gd name="T47" fmla="*/ 33 h 103"/>
                  <a:gd name="T48" fmla="*/ 3 w 102"/>
                  <a:gd name="T49" fmla="*/ 52 h 103"/>
                  <a:gd name="T50" fmla="*/ 6 w 102"/>
                  <a:gd name="T51" fmla="*/ 73 h 103"/>
                  <a:gd name="T52" fmla="*/ 17 w 102"/>
                  <a:gd name="T53" fmla="*/ 85 h 103"/>
                  <a:gd name="T54" fmla="*/ 33 w 102"/>
                  <a:gd name="T55" fmla="*/ 96 h 103"/>
                  <a:gd name="T56" fmla="*/ 50 w 102"/>
                  <a:gd name="T57" fmla="*/ 99 h 103"/>
                  <a:gd name="T58" fmla="*/ 69 w 102"/>
                  <a:gd name="T59" fmla="*/ 96 h 103"/>
                  <a:gd name="T60" fmla="*/ 86 w 102"/>
                  <a:gd name="T61" fmla="*/ 85 h 103"/>
                  <a:gd name="T62" fmla="*/ 97 w 102"/>
                  <a:gd name="T63" fmla="*/ 73 h 103"/>
                  <a:gd name="T64" fmla="*/ 100 w 102"/>
                  <a:gd name="T65" fmla="*/ 5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3">
                    <a:moveTo>
                      <a:pt x="102" y="52"/>
                    </a:moveTo>
                    <a:lnTo>
                      <a:pt x="102" y="42"/>
                    </a:lnTo>
                    <a:lnTo>
                      <a:pt x="100" y="33"/>
                    </a:lnTo>
                    <a:lnTo>
                      <a:pt x="92" y="23"/>
                    </a:lnTo>
                    <a:lnTo>
                      <a:pt x="86" y="16"/>
                    </a:lnTo>
                    <a:lnTo>
                      <a:pt x="79" y="10"/>
                    </a:lnTo>
                    <a:lnTo>
                      <a:pt x="69" y="6"/>
                    </a:lnTo>
                    <a:lnTo>
                      <a:pt x="62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29" y="6"/>
                    </a:lnTo>
                    <a:lnTo>
                      <a:pt x="23" y="10"/>
                    </a:lnTo>
                    <a:lnTo>
                      <a:pt x="12" y="16"/>
                    </a:lnTo>
                    <a:lnTo>
                      <a:pt x="10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3" y="73"/>
                    </a:lnTo>
                    <a:lnTo>
                      <a:pt x="10" y="80"/>
                    </a:lnTo>
                    <a:lnTo>
                      <a:pt x="12" y="90"/>
                    </a:lnTo>
                    <a:lnTo>
                      <a:pt x="23" y="96"/>
                    </a:lnTo>
                    <a:lnTo>
                      <a:pt x="29" y="99"/>
                    </a:lnTo>
                    <a:lnTo>
                      <a:pt x="40" y="103"/>
                    </a:lnTo>
                    <a:lnTo>
                      <a:pt x="50" y="103"/>
                    </a:lnTo>
                    <a:lnTo>
                      <a:pt x="62" y="103"/>
                    </a:lnTo>
                    <a:lnTo>
                      <a:pt x="69" y="99"/>
                    </a:lnTo>
                    <a:lnTo>
                      <a:pt x="79" y="96"/>
                    </a:lnTo>
                    <a:lnTo>
                      <a:pt x="86" y="90"/>
                    </a:lnTo>
                    <a:lnTo>
                      <a:pt x="92" y="80"/>
                    </a:lnTo>
                    <a:lnTo>
                      <a:pt x="100" y="73"/>
                    </a:lnTo>
                    <a:lnTo>
                      <a:pt x="102" y="6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100" y="42"/>
                    </a:lnTo>
                    <a:lnTo>
                      <a:pt x="97" y="33"/>
                    </a:lnTo>
                    <a:lnTo>
                      <a:pt x="90" y="25"/>
                    </a:lnTo>
                    <a:lnTo>
                      <a:pt x="86" y="19"/>
                    </a:lnTo>
                    <a:lnTo>
                      <a:pt x="79" y="12"/>
                    </a:lnTo>
                    <a:lnTo>
                      <a:pt x="69" y="6"/>
                    </a:lnTo>
                    <a:lnTo>
                      <a:pt x="60" y="6"/>
                    </a:lnTo>
                    <a:lnTo>
                      <a:pt x="50" y="2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23" y="12"/>
                    </a:lnTo>
                    <a:lnTo>
                      <a:pt x="17" y="19"/>
                    </a:lnTo>
                    <a:lnTo>
                      <a:pt x="10" y="25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3" y="52"/>
                    </a:lnTo>
                    <a:lnTo>
                      <a:pt x="3" y="62"/>
                    </a:lnTo>
                    <a:lnTo>
                      <a:pt x="6" y="73"/>
                    </a:lnTo>
                    <a:lnTo>
                      <a:pt x="10" y="80"/>
                    </a:lnTo>
                    <a:lnTo>
                      <a:pt x="17" y="85"/>
                    </a:lnTo>
                    <a:lnTo>
                      <a:pt x="23" y="92"/>
                    </a:lnTo>
                    <a:lnTo>
                      <a:pt x="33" y="96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0" y="99"/>
                    </a:lnTo>
                    <a:lnTo>
                      <a:pt x="69" y="96"/>
                    </a:lnTo>
                    <a:lnTo>
                      <a:pt x="79" y="92"/>
                    </a:lnTo>
                    <a:lnTo>
                      <a:pt x="86" y="85"/>
                    </a:lnTo>
                    <a:lnTo>
                      <a:pt x="90" y="80"/>
                    </a:lnTo>
                    <a:lnTo>
                      <a:pt x="97" y="73"/>
                    </a:lnTo>
                    <a:lnTo>
                      <a:pt x="100" y="62"/>
                    </a:lnTo>
                    <a:lnTo>
                      <a:pt x="100" y="52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5" name="Freeform 2087">
                <a:extLst>
                  <a:ext uri="{FF2B5EF4-FFF2-40B4-BE49-F238E27FC236}">
                    <a16:creationId xmlns:a16="http://schemas.microsoft.com/office/drawing/2014/main" id="{4B59F48A-12FE-421B-A5B3-3F06A940B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2545"/>
                <a:ext cx="33" cy="32"/>
              </a:xfrm>
              <a:custGeom>
                <a:avLst/>
                <a:gdLst>
                  <a:gd name="T0" fmla="*/ 97 w 97"/>
                  <a:gd name="T1" fmla="*/ 40 h 97"/>
                  <a:gd name="T2" fmla="*/ 87 w 97"/>
                  <a:gd name="T3" fmla="*/ 23 h 97"/>
                  <a:gd name="T4" fmla="*/ 76 w 97"/>
                  <a:gd name="T5" fmla="*/ 10 h 97"/>
                  <a:gd name="T6" fmla="*/ 57 w 97"/>
                  <a:gd name="T7" fmla="*/ 4 h 97"/>
                  <a:gd name="T8" fmla="*/ 37 w 97"/>
                  <a:gd name="T9" fmla="*/ 4 h 97"/>
                  <a:gd name="T10" fmla="*/ 20 w 97"/>
                  <a:gd name="T11" fmla="*/ 10 h 97"/>
                  <a:gd name="T12" fmla="*/ 7 w 97"/>
                  <a:gd name="T13" fmla="*/ 23 h 97"/>
                  <a:gd name="T14" fmla="*/ 0 w 97"/>
                  <a:gd name="T15" fmla="*/ 40 h 97"/>
                  <a:gd name="T16" fmla="*/ 0 w 97"/>
                  <a:gd name="T17" fmla="*/ 60 h 97"/>
                  <a:gd name="T18" fmla="*/ 7 w 97"/>
                  <a:gd name="T19" fmla="*/ 78 h 97"/>
                  <a:gd name="T20" fmla="*/ 20 w 97"/>
                  <a:gd name="T21" fmla="*/ 90 h 97"/>
                  <a:gd name="T22" fmla="*/ 37 w 97"/>
                  <a:gd name="T23" fmla="*/ 97 h 97"/>
                  <a:gd name="T24" fmla="*/ 57 w 97"/>
                  <a:gd name="T25" fmla="*/ 97 h 97"/>
                  <a:gd name="T26" fmla="*/ 76 w 97"/>
                  <a:gd name="T27" fmla="*/ 90 h 97"/>
                  <a:gd name="T28" fmla="*/ 87 w 97"/>
                  <a:gd name="T29" fmla="*/ 78 h 97"/>
                  <a:gd name="T30" fmla="*/ 97 w 97"/>
                  <a:gd name="T31" fmla="*/ 60 h 97"/>
                  <a:gd name="T32" fmla="*/ 94 w 97"/>
                  <a:gd name="T33" fmla="*/ 50 h 97"/>
                  <a:gd name="T34" fmla="*/ 89 w 97"/>
                  <a:gd name="T35" fmla="*/ 33 h 97"/>
                  <a:gd name="T36" fmla="*/ 80 w 97"/>
                  <a:gd name="T37" fmla="*/ 17 h 97"/>
                  <a:gd name="T38" fmla="*/ 66 w 97"/>
                  <a:gd name="T39" fmla="*/ 8 h 97"/>
                  <a:gd name="T40" fmla="*/ 47 w 97"/>
                  <a:gd name="T41" fmla="*/ 4 h 97"/>
                  <a:gd name="T42" fmla="*/ 30 w 97"/>
                  <a:gd name="T43" fmla="*/ 8 h 97"/>
                  <a:gd name="T44" fmla="*/ 17 w 97"/>
                  <a:gd name="T45" fmla="*/ 17 h 97"/>
                  <a:gd name="T46" fmla="*/ 7 w 97"/>
                  <a:gd name="T47" fmla="*/ 33 h 97"/>
                  <a:gd name="T48" fmla="*/ 3 w 97"/>
                  <a:gd name="T49" fmla="*/ 50 h 97"/>
                  <a:gd name="T50" fmla="*/ 7 w 97"/>
                  <a:gd name="T51" fmla="*/ 67 h 97"/>
                  <a:gd name="T52" fmla="*/ 17 w 97"/>
                  <a:gd name="T53" fmla="*/ 80 h 97"/>
                  <a:gd name="T54" fmla="*/ 30 w 97"/>
                  <a:gd name="T55" fmla="*/ 90 h 97"/>
                  <a:gd name="T56" fmla="*/ 47 w 97"/>
                  <a:gd name="T57" fmla="*/ 97 h 97"/>
                  <a:gd name="T58" fmla="*/ 66 w 97"/>
                  <a:gd name="T59" fmla="*/ 90 h 97"/>
                  <a:gd name="T60" fmla="*/ 80 w 97"/>
                  <a:gd name="T61" fmla="*/ 80 h 97"/>
                  <a:gd name="T62" fmla="*/ 89 w 97"/>
                  <a:gd name="T63" fmla="*/ 67 h 97"/>
                  <a:gd name="T64" fmla="*/ 94 w 97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4" y="31"/>
                    </a:lnTo>
                    <a:lnTo>
                      <a:pt x="87" y="23"/>
                    </a:lnTo>
                    <a:lnTo>
                      <a:pt x="83" y="17"/>
                    </a:lnTo>
                    <a:lnTo>
                      <a:pt x="76" y="10"/>
                    </a:lnTo>
                    <a:lnTo>
                      <a:pt x="66" y="4"/>
                    </a:lnTo>
                    <a:lnTo>
                      <a:pt x="57" y="4"/>
                    </a:lnTo>
                    <a:lnTo>
                      <a:pt x="47" y="0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71"/>
                    </a:lnTo>
                    <a:lnTo>
                      <a:pt x="7" y="78"/>
                    </a:lnTo>
                    <a:lnTo>
                      <a:pt x="14" y="83"/>
                    </a:lnTo>
                    <a:lnTo>
                      <a:pt x="20" y="90"/>
                    </a:lnTo>
                    <a:lnTo>
                      <a:pt x="30" y="94"/>
                    </a:lnTo>
                    <a:lnTo>
                      <a:pt x="37" y="97"/>
                    </a:lnTo>
                    <a:lnTo>
                      <a:pt x="47" y="97"/>
                    </a:lnTo>
                    <a:lnTo>
                      <a:pt x="57" y="97"/>
                    </a:lnTo>
                    <a:lnTo>
                      <a:pt x="66" y="94"/>
                    </a:lnTo>
                    <a:lnTo>
                      <a:pt x="76" y="90"/>
                    </a:lnTo>
                    <a:lnTo>
                      <a:pt x="83" y="83"/>
                    </a:lnTo>
                    <a:lnTo>
                      <a:pt x="87" y="78"/>
                    </a:lnTo>
                    <a:lnTo>
                      <a:pt x="94" y="71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4" y="50"/>
                    </a:lnTo>
                    <a:lnTo>
                      <a:pt x="94" y="40"/>
                    </a:lnTo>
                    <a:lnTo>
                      <a:pt x="89" y="33"/>
                    </a:lnTo>
                    <a:lnTo>
                      <a:pt x="87" y="23"/>
                    </a:lnTo>
                    <a:lnTo>
                      <a:pt x="80" y="17"/>
                    </a:lnTo>
                    <a:lnTo>
                      <a:pt x="73" y="10"/>
                    </a:lnTo>
                    <a:lnTo>
                      <a:pt x="66" y="8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9" y="73"/>
                    </a:lnTo>
                    <a:lnTo>
                      <a:pt x="17" y="80"/>
                    </a:lnTo>
                    <a:lnTo>
                      <a:pt x="24" y="88"/>
                    </a:lnTo>
                    <a:lnTo>
                      <a:pt x="30" y="90"/>
                    </a:lnTo>
                    <a:lnTo>
                      <a:pt x="40" y="94"/>
                    </a:lnTo>
                    <a:lnTo>
                      <a:pt x="47" y="97"/>
                    </a:lnTo>
                    <a:lnTo>
                      <a:pt x="57" y="94"/>
                    </a:lnTo>
                    <a:lnTo>
                      <a:pt x="66" y="90"/>
                    </a:lnTo>
                    <a:lnTo>
                      <a:pt x="73" y="88"/>
                    </a:lnTo>
                    <a:lnTo>
                      <a:pt x="80" y="80"/>
                    </a:lnTo>
                    <a:lnTo>
                      <a:pt x="87" y="73"/>
                    </a:lnTo>
                    <a:lnTo>
                      <a:pt x="89" y="67"/>
                    </a:lnTo>
                    <a:lnTo>
                      <a:pt x="94" y="60"/>
                    </a:lnTo>
                    <a:lnTo>
                      <a:pt x="94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6" name="Freeform 2088">
                <a:extLst>
                  <a:ext uri="{FF2B5EF4-FFF2-40B4-BE49-F238E27FC236}">
                    <a16:creationId xmlns:a16="http://schemas.microsoft.com/office/drawing/2014/main" id="{6EDE9B10-95E1-4A31-A31D-EE957011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546"/>
                <a:ext cx="30" cy="32"/>
              </a:xfrm>
              <a:custGeom>
                <a:avLst/>
                <a:gdLst>
                  <a:gd name="T0" fmla="*/ 90 w 90"/>
                  <a:gd name="T1" fmla="*/ 38 h 95"/>
                  <a:gd name="T2" fmla="*/ 83 w 90"/>
                  <a:gd name="T3" fmla="*/ 21 h 95"/>
                  <a:gd name="T4" fmla="*/ 70 w 90"/>
                  <a:gd name="T5" fmla="*/ 7 h 95"/>
                  <a:gd name="T6" fmla="*/ 54 w 90"/>
                  <a:gd name="T7" fmla="*/ 0 h 95"/>
                  <a:gd name="T8" fmla="*/ 35 w 90"/>
                  <a:gd name="T9" fmla="*/ 0 h 95"/>
                  <a:gd name="T10" fmla="*/ 20 w 90"/>
                  <a:gd name="T11" fmla="*/ 7 h 95"/>
                  <a:gd name="T12" fmla="*/ 6 w 90"/>
                  <a:gd name="T13" fmla="*/ 21 h 95"/>
                  <a:gd name="T14" fmla="*/ 0 w 90"/>
                  <a:gd name="T15" fmla="*/ 38 h 95"/>
                  <a:gd name="T16" fmla="*/ 0 w 90"/>
                  <a:gd name="T17" fmla="*/ 57 h 95"/>
                  <a:gd name="T18" fmla="*/ 6 w 90"/>
                  <a:gd name="T19" fmla="*/ 70 h 95"/>
                  <a:gd name="T20" fmla="*/ 20 w 90"/>
                  <a:gd name="T21" fmla="*/ 84 h 95"/>
                  <a:gd name="T22" fmla="*/ 35 w 90"/>
                  <a:gd name="T23" fmla="*/ 90 h 95"/>
                  <a:gd name="T24" fmla="*/ 54 w 90"/>
                  <a:gd name="T25" fmla="*/ 90 h 95"/>
                  <a:gd name="T26" fmla="*/ 70 w 90"/>
                  <a:gd name="T27" fmla="*/ 84 h 95"/>
                  <a:gd name="T28" fmla="*/ 83 w 90"/>
                  <a:gd name="T29" fmla="*/ 70 h 95"/>
                  <a:gd name="T30" fmla="*/ 90 w 90"/>
                  <a:gd name="T31" fmla="*/ 57 h 95"/>
                  <a:gd name="T32" fmla="*/ 86 w 90"/>
                  <a:gd name="T33" fmla="*/ 47 h 95"/>
                  <a:gd name="T34" fmla="*/ 83 w 90"/>
                  <a:gd name="T35" fmla="*/ 30 h 95"/>
                  <a:gd name="T36" fmla="*/ 73 w 90"/>
                  <a:gd name="T37" fmla="*/ 17 h 95"/>
                  <a:gd name="T38" fmla="*/ 60 w 90"/>
                  <a:gd name="T39" fmla="*/ 7 h 95"/>
                  <a:gd name="T40" fmla="*/ 43 w 90"/>
                  <a:gd name="T41" fmla="*/ 5 h 95"/>
                  <a:gd name="T42" fmla="*/ 26 w 90"/>
                  <a:gd name="T43" fmla="*/ 7 h 95"/>
                  <a:gd name="T44" fmla="*/ 14 w 90"/>
                  <a:gd name="T45" fmla="*/ 17 h 95"/>
                  <a:gd name="T46" fmla="*/ 6 w 90"/>
                  <a:gd name="T47" fmla="*/ 30 h 95"/>
                  <a:gd name="T48" fmla="*/ 3 w 90"/>
                  <a:gd name="T49" fmla="*/ 47 h 95"/>
                  <a:gd name="T50" fmla="*/ 6 w 90"/>
                  <a:gd name="T51" fmla="*/ 64 h 95"/>
                  <a:gd name="T52" fmla="*/ 14 w 90"/>
                  <a:gd name="T53" fmla="*/ 78 h 95"/>
                  <a:gd name="T54" fmla="*/ 26 w 90"/>
                  <a:gd name="T55" fmla="*/ 87 h 95"/>
                  <a:gd name="T56" fmla="*/ 43 w 90"/>
                  <a:gd name="T57" fmla="*/ 90 h 95"/>
                  <a:gd name="T58" fmla="*/ 60 w 90"/>
                  <a:gd name="T59" fmla="*/ 87 h 95"/>
                  <a:gd name="T60" fmla="*/ 73 w 90"/>
                  <a:gd name="T61" fmla="*/ 78 h 95"/>
                  <a:gd name="T62" fmla="*/ 83 w 90"/>
                  <a:gd name="T63" fmla="*/ 64 h 95"/>
                  <a:gd name="T64" fmla="*/ 86 w 90"/>
                  <a:gd name="T65" fmla="*/ 4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95">
                    <a:moveTo>
                      <a:pt x="90" y="47"/>
                    </a:moveTo>
                    <a:lnTo>
                      <a:pt x="90" y="38"/>
                    </a:lnTo>
                    <a:lnTo>
                      <a:pt x="86" y="30"/>
                    </a:lnTo>
                    <a:lnTo>
                      <a:pt x="83" y="21"/>
                    </a:lnTo>
                    <a:lnTo>
                      <a:pt x="77" y="15"/>
                    </a:lnTo>
                    <a:lnTo>
                      <a:pt x="70" y="7"/>
                    </a:lnTo>
                    <a:lnTo>
                      <a:pt x="63" y="5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6" y="5"/>
                    </a:lnTo>
                    <a:lnTo>
                      <a:pt x="20" y="7"/>
                    </a:lnTo>
                    <a:lnTo>
                      <a:pt x="14" y="15"/>
                    </a:lnTo>
                    <a:lnTo>
                      <a:pt x="6" y="21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3" y="64"/>
                    </a:lnTo>
                    <a:lnTo>
                      <a:pt x="6" y="70"/>
                    </a:lnTo>
                    <a:lnTo>
                      <a:pt x="14" y="78"/>
                    </a:lnTo>
                    <a:lnTo>
                      <a:pt x="20" y="84"/>
                    </a:lnTo>
                    <a:lnTo>
                      <a:pt x="26" y="87"/>
                    </a:lnTo>
                    <a:lnTo>
                      <a:pt x="35" y="90"/>
                    </a:lnTo>
                    <a:lnTo>
                      <a:pt x="43" y="95"/>
                    </a:lnTo>
                    <a:lnTo>
                      <a:pt x="54" y="90"/>
                    </a:lnTo>
                    <a:lnTo>
                      <a:pt x="63" y="87"/>
                    </a:lnTo>
                    <a:lnTo>
                      <a:pt x="70" y="84"/>
                    </a:lnTo>
                    <a:lnTo>
                      <a:pt x="77" y="78"/>
                    </a:lnTo>
                    <a:lnTo>
                      <a:pt x="83" y="70"/>
                    </a:lnTo>
                    <a:lnTo>
                      <a:pt x="86" y="64"/>
                    </a:lnTo>
                    <a:lnTo>
                      <a:pt x="90" y="57"/>
                    </a:lnTo>
                    <a:lnTo>
                      <a:pt x="90" y="47"/>
                    </a:lnTo>
                    <a:lnTo>
                      <a:pt x="86" y="47"/>
                    </a:lnTo>
                    <a:lnTo>
                      <a:pt x="86" y="38"/>
                    </a:lnTo>
                    <a:lnTo>
                      <a:pt x="83" y="30"/>
                    </a:lnTo>
                    <a:lnTo>
                      <a:pt x="80" y="24"/>
                    </a:lnTo>
                    <a:lnTo>
                      <a:pt x="73" y="17"/>
                    </a:lnTo>
                    <a:lnTo>
                      <a:pt x="70" y="11"/>
                    </a:lnTo>
                    <a:lnTo>
                      <a:pt x="60" y="7"/>
                    </a:lnTo>
                    <a:lnTo>
                      <a:pt x="54" y="5"/>
                    </a:lnTo>
                    <a:lnTo>
                      <a:pt x="43" y="5"/>
                    </a:lnTo>
                    <a:lnTo>
                      <a:pt x="35" y="5"/>
                    </a:lnTo>
                    <a:lnTo>
                      <a:pt x="26" y="7"/>
                    </a:lnTo>
                    <a:lnTo>
                      <a:pt x="20" y="11"/>
                    </a:lnTo>
                    <a:lnTo>
                      <a:pt x="14" y="17"/>
                    </a:lnTo>
                    <a:lnTo>
                      <a:pt x="10" y="24"/>
                    </a:lnTo>
                    <a:lnTo>
                      <a:pt x="6" y="30"/>
                    </a:lnTo>
                    <a:lnTo>
                      <a:pt x="3" y="38"/>
                    </a:lnTo>
                    <a:lnTo>
                      <a:pt x="3" y="47"/>
                    </a:lnTo>
                    <a:lnTo>
                      <a:pt x="3" y="55"/>
                    </a:lnTo>
                    <a:lnTo>
                      <a:pt x="6" y="64"/>
                    </a:lnTo>
                    <a:lnTo>
                      <a:pt x="10" y="70"/>
                    </a:lnTo>
                    <a:lnTo>
                      <a:pt x="14" y="78"/>
                    </a:lnTo>
                    <a:lnTo>
                      <a:pt x="20" y="80"/>
                    </a:lnTo>
                    <a:lnTo>
                      <a:pt x="26" y="87"/>
                    </a:lnTo>
                    <a:lnTo>
                      <a:pt x="35" y="87"/>
                    </a:lnTo>
                    <a:lnTo>
                      <a:pt x="43" y="90"/>
                    </a:lnTo>
                    <a:lnTo>
                      <a:pt x="54" y="87"/>
                    </a:lnTo>
                    <a:lnTo>
                      <a:pt x="60" y="87"/>
                    </a:lnTo>
                    <a:lnTo>
                      <a:pt x="70" y="80"/>
                    </a:lnTo>
                    <a:lnTo>
                      <a:pt x="73" y="78"/>
                    </a:lnTo>
                    <a:lnTo>
                      <a:pt x="80" y="70"/>
                    </a:lnTo>
                    <a:lnTo>
                      <a:pt x="83" y="64"/>
                    </a:lnTo>
                    <a:lnTo>
                      <a:pt x="86" y="55"/>
                    </a:lnTo>
                    <a:lnTo>
                      <a:pt x="86" y="47"/>
                    </a:lnTo>
                    <a:lnTo>
                      <a:pt x="90" y="47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7" name="Freeform 2089">
                <a:extLst>
                  <a:ext uri="{FF2B5EF4-FFF2-40B4-BE49-F238E27FC236}">
                    <a16:creationId xmlns:a16="http://schemas.microsoft.com/office/drawing/2014/main" id="{13286B82-9473-4F0A-9AC6-556968BAB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548"/>
                <a:ext cx="27" cy="28"/>
              </a:xfrm>
              <a:custGeom>
                <a:avLst/>
                <a:gdLst>
                  <a:gd name="T0" fmla="*/ 82 w 82"/>
                  <a:gd name="T1" fmla="*/ 33 h 85"/>
                  <a:gd name="T2" fmla="*/ 76 w 82"/>
                  <a:gd name="T3" fmla="*/ 19 h 85"/>
                  <a:gd name="T4" fmla="*/ 66 w 82"/>
                  <a:gd name="T5" fmla="*/ 6 h 85"/>
                  <a:gd name="T6" fmla="*/ 50 w 82"/>
                  <a:gd name="T7" fmla="*/ 0 h 85"/>
                  <a:gd name="T8" fmla="*/ 33 w 82"/>
                  <a:gd name="T9" fmla="*/ 0 h 85"/>
                  <a:gd name="T10" fmla="*/ 17 w 82"/>
                  <a:gd name="T11" fmla="*/ 6 h 85"/>
                  <a:gd name="T12" fmla="*/ 7 w 82"/>
                  <a:gd name="T13" fmla="*/ 19 h 85"/>
                  <a:gd name="T14" fmla="*/ 0 w 82"/>
                  <a:gd name="T15" fmla="*/ 33 h 85"/>
                  <a:gd name="T16" fmla="*/ 0 w 82"/>
                  <a:gd name="T17" fmla="*/ 50 h 85"/>
                  <a:gd name="T18" fmla="*/ 7 w 82"/>
                  <a:gd name="T19" fmla="*/ 65 h 85"/>
                  <a:gd name="T20" fmla="*/ 17 w 82"/>
                  <a:gd name="T21" fmla="*/ 75 h 85"/>
                  <a:gd name="T22" fmla="*/ 33 w 82"/>
                  <a:gd name="T23" fmla="*/ 82 h 85"/>
                  <a:gd name="T24" fmla="*/ 50 w 82"/>
                  <a:gd name="T25" fmla="*/ 82 h 85"/>
                  <a:gd name="T26" fmla="*/ 66 w 82"/>
                  <a:gd name="T27" fmla="*/ 75 h 85"/>
                  <a:gd name="T28" fmla="*/ 76 w 82"/>
                  <a:gd name="T29" fmla="*/ 65 h 85"/>
                  <a:gd name="T30" fmla="*/ 82 w 82"/>
                  <a:gd name="T31" fmla="*/ 50 h 85"/>
                  <a:gd name="T32" fmla="*/ 80 w 82"/>
                  <a:gd name="T33" fmla="*/ 42 h 85"/>
                  <a:gd name="T34" fmla="*/ 76 w 82"/>
                  <a:gd name="T35" fmla="*/ 25 h 85"/>
                  <a:gd name="T36" fmla="*/ 69 w 82"/>
                  <a:gd name="T37" fmla="*/ 12 h 85"/>
                  <a:gd name="T38" fmla="*/ 57 w 82"/>
                  <a:gd name="T39" fmla="*/ 6 h 85"/>
                  <a:gd name="T40" fmla="*/ 40 w 82"/>
                  <a:gd name="T41" fmla="*/ 2 h 85"/>
                  <a:gd name="T42" fmla="*/ 27 w 82"/>
                  <a:gd name="T43" fmla="*/ 6 h 85"/>
                  <a:gd name="T44" fmla="*/ 13 w 82"/>
                  <a:gd name="T45" fmla="*/ 12 h 85"/>
                  <a:gd name="T46" fmla="*/ 2 w 82"/>
                  <a:gd name="T47" fmla="*/ 25 h 85"/>
                  <a:gd name="T48" fmla="*/ 2 w 82"/>
                  <a:gd name="T49" fmla="*/ 42 h 85"/>
                  <a:gd name="T50" fmla="*/ 2 w 82"/>
                  <a:gd name="T51" fmla="*/ 56 h 85"/>
                  <a:gd name="T52" fmla="*/ 13 w 82"/>
                  <a:gd name="T53" fmla="*/ 69 h 85"/>
                  <a:gd name="T54" fmla="*/ 27 w 82"/>
                  <a:gd name="T55" fmla="*/ 79 h 85"/>
                  <a:gd name="T56" fmla="*/ 40 w 82"/>
                  <a:gd name="T57" fmla="*/ 82 h 85"/>
                  <a:gd name="T58" fmla="*/ 57 w 82"/>
                  <a:gd name="T59" fmla="*/ 79 h 85"/>
                  <a:gd name="T60" fmla="*/ 69 w 82"/>
                  <a:gd name="T61" fmla="*/ 69 h 85"/>
                  <a:gd name="T62" fmla="*/ 76 w 82"/>
                  <a:gd name="T63" fmla="*/ 56 h 85"/>
                  <a:gd name="T64" fmla="*/ 80 w 82"/>
                  <a:gd name="T65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5">
                    <a:moveTo>
                      <a:pt x="82" y="42"/>
                    </a:moveTo>
                    <a:lnTo>
                      <a:pt x="82" y="33"/>
                    </a:lnTo>
                    <a:lnTo>
                      <a:pt x="80" y="25"/>
                    </a:lnTo>
                    <a:lnTo>
                      <a:pt x="76" y="19"/>
                    </a:lnTo>
                    <a:lnTo>
                      <a:pt x="69" y="12"/>
                    </a:lnTo>
                    <a:lnTo>
                      <a:pt x="66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0" y="12"/>
                    </a:lnTo>
                    <a:lnTo>
                      <a:pt x="7" y="19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7" y="65"/>
                    </a:lnTo>
                    <a:lnTo>
                      <a:pt x="10" y="73"/>
                    </a:lnTo>
                    <a:lnTo>
                      <a:pt x="17" y="75"/>
                    </a:lnTo>
                    <a:lnTo>
                      <a:pt x="23" y="82"/>
                    </a:lnTo>
                    <a:lnTo>
                      <a:pt x="33" y="82"/>
                    </a:lnTo>
                    <a:lnTo>
                      <a:pt x="40" y="85"/>
                    </a:lnTo>
                    <a:lnTo>
                      <a:pt x="50" y="82"/>
                    </a:lnTo>
                    <a:lnTo>
                      <a:pt x="57" y="82"/>
                    </a:lnTo>
                    <a:lnTo>
                      <a:pt x="66" y="75"/>
                    </a:lnTo>
                    <a:lnTo>
                      <a:pt x="69" y="73"/>
                    </a:lnTo>
                    <a:lnTo>
                      <a:pt x="76" y="65"/>
                    </a:lnTo>
                    <a:lnTo>
                      <a:pt x="80" y="59"/>
                    </a:lnTo>
                    <a:lnTo>
                      <a:pt x="82" y="5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0" y="33"/>
                    </a:lnTo>
                    <a:lnTo>
                      <a:pt x="76" y="25"/>
                    </a:lnTo>
                    <a:lnTo>
                      <a:pt x="73" y="19"/>
                    </a:lnTo>
                    <a:lnTo>
                      <a:pt x="69" y="12"/>
                    </a:lnTo>
                    <a:lnTo>
                      <a:pt x="63" y="10"/>
                    </a:lnTo>
                    <a:lnTo>
                      <a:pt x="57" y="6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27" y="6"/>
                    </a:lnTo>
                    <a:lnTo>
                      <a:pt x="19" y="10"/>
                    </a:lnTo>
                    <a:lnTo>
                      <a:pt x="13" y="12"/>
                    </a:lnTo>
                    <a:lnTo>
                      <a:pt x="10" y="19"/>
                    </a:lnTo>
                    <a:lnTo>
                      <a:pt x="2" y="25"/>
                    </a:lnTo>
                    <a:lnTo>
                      <a:pt x="2" y="33"/>
                    </a:lnTo>
                    <a:lnTo>
                      <a:pt x="2" y="42"/>
                    </a:lnTo>
                    <a:lnTo>
                      <a:pt x="2" y="50"/>
                    </a:lnTo>
                    <a:lnTo>
                      <a:pt x="2" y="56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9" y="75"/>
                    </a:lnTo>
                    <a:lnTo>
                      <a:pt x="27" y="79"/>
                    </a:lnTo>
                    <a:lnTo>
                      <a:pt x="33" y="79"/>
                    </a:lnTo>
                    <a:lnTo>
                      <a:pt x="40" y="82"/>
                    </a:lnTo>
                    <a:lnTo>
                      <a:pt x="50" y="79"/>
                    </a:lnTo>
                    <a:lnTo>
                      <a:pt x="57" y="79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6" y="56"/>
                    </a:lnTo>
                    <a:lnTo>
                      <a:pt x="80" y="50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8" name="Freeform 2090">
                <a:extLst>
                  <a:ext uri="{FF2B5EF4-FFF2-40B4-BE49-F238E27FC236}">
                    <a16:creationId xmlns:a16="http://schemas.microsoft.com/office/drawing/2014/main" id="{BCA0D791-CAC0-4DFA-9188-0F8765ED1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549"/>
                <a:ext cx="26" cy="26"/>
              </a:xfrm>
              <a:custGeom>
                <a:avLst/>
                <a:gdLst>
                  <a:gd name="T0" fmla="*/ 78 w 78"/>
                  <a:gd name="T1" fmla="*/ 31 h 80"/>
                  <a:gd name="T2" fmla="*/ 71 w 78"/>
                  <a:gd name="T3" fmla="*/ 17 h 80"/>
                  <a:gd name="T4" fmla="*/ 61 w 78"/>
                  <a:gd name="T5" fmla="*/ 8 h 80"/>
                  <a:gd name="T6" fmla="*/ 48 w 78"/>
                  <a:gd name="T7" fmla="*/ 0 h 80"/>
                  <a:gd name="T8" fmla="*/ 31 w 78"/>
                  <a:gd name="T9" fmla="*/ 0 h 80"/>
                  <a:gd name="T10" fmla="*/ 17 w 78"/>
                  <a:gd name="T11" fmla="*/ 8 h 80"/>
                  <a:gd name="T12" fmla="*/ 8 w 78"/>
                  <a:gd name="T13" fmla="*/ 17 h 80"/>
                  <a:gd name="T14" fmla="*/ 0 w 78"/>
                  <a:gd name="T15" fmla="*/ 31 h 80"/>
                  <a:gd name="T16" fmla="*/ 0 w 78"/>
                  <a:gd name="T17" fmla="*/ 48 h 80"/>
                  <a:gd name="T18" fmla="*/ 8 w 78"/>
                  <a:gd name="T19" fmla="*/ 61 h 80"/>
                  <a:gd name="T20" fmla="*/ 17 w 78"/>
                  <a:gd name="T21" fmla="*/ 73 h 80"/>
                  <a:gd name="T22" fmla="*/ 31 w 78"/>
                  <a:gd name="T23" fmla="*/ 77 h 80"/>
                  <a:gd name="T24" fmla="*/ 48 w 78"/>
                  <a:gd name="T25" fmla="*/ 77 h 80"/>
                  <a:gd name="T26" fmla="*/ 61 w 78"/>
                  <a:gd name="T27" fmla="*/ 73 h 80"/>
                  <a:gd name="T28" fmla="*/ 71 w 78"/>
                  <a:gd name="T29" fmla="*/ 61 h 80"/>
                  <a:gd name="T30" fmla="*/ 78 w 78"/>
                  <a:gd name="T31" fmla="*/ 48 h 80"/>
                  <a:gd name="T32" fmla="*/ 74 w 78"/>
                  <a:gd name="T33" fmla="*/ 40 h 80"/>
                  <a:gd name="T34" fmla="*/ 71 w 78"/>
                  <a:gd name="T35" fmla="*/ 27 h 80"/>
                  <a:gd name="T36" fmla="*/ 64 w 78"/>
                  <a:gd name="T37" fmla="*/ 14 h 80"/>
                  <a:gd name="T38" fmla="*/ 55 w 78"/>
                  <a:gd name="T39" fmla="*/ 8 h 80"/>
                  <a:gd name="T40" fmla="*/ 38 w 78"/>
                  <a:gd name="T41" fmla="*/ 4 h 80"/>
                  <a:gd name="T42" fmla="*/ 25 w 78"/>
                  <a:gd name="T43" fmla="*/ 8 h 80"/>
                  <a:gd name="T44" fmla="*/ 15 w 78"/>
                  <a:gd name="T45" fmla="*/ 14 h 80"/>
                  <a:gd name="T46" fmla="*/ 5 w 78"/>
                  <a:gd name="T47" fmla="*/ 27 h 80"/>
                  <a:gd name="T48" fmla="*/ 0 w 78"/>
                  <a:gd name="T49" fmla="*/ 40 h 80"/>
                  <a:gd name="T50" fmla="*/ 5 w 78"/>
                  <a:gd name="T51" fmla="*/ 54 h 80"/>
                  <a:gd name="T52" fmla="*/ 15 w 78"/>
                  <a:gd name="T53" fmla="*/ 67 h 80"/>
                  <a:gd name="T54" fmla="*/ 25 w 78"/>
                  <a:gd name="T55" fmla="*/ 73 h 80"/>
                  <a:gd name="T56" fmla="*/ 38 w 78"/>
                  <a:gd name="T57" fmla="*/ 77 h 80"/>
                  <a:gd name="T58" fmla="*/ 55 w 78"/>
                  <a:gd name="T59" fmla="*/ 73 h 80"/>
                  <a:gd name="T60" fmla="*/ 64 w 78"/>
                  <a:gd name="T61" fmla="*/ 67 h 80"/>
                  <a:gd name="T62" fmla="*/ 71 w 78"/>
                  <a:gd name="T63" fmla="*/ 54 h 80"/>
                  <a:gd name="T64" fmla="*/ 74 w 78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80">
                    <a:moveTo>
                      <a:pt x="78" y="40"/>
                    </a:moveTo>
                    <a:lnTo>
                      <a:pt x="78" y="31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7" y="10"/>
                    </a:lnTo>
                    <a:lnTo>
                      <a:pt x="61" y="8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1" y="10"/>
                    </a:lnTo>
                    <a:lnTo>
                      <a:pt x="8" y="17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4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3"/>
                    </a:lnTo>
                    <a:lnTo>
                      <a:pt x="25" y="77"/>
                    </a:lnTo>
                    <a:lnTo>
                      <a:pt x="31" y="77"/>
                    </a:lnTo>
                    <a:lnTo>
                      <a:pt x="38" y="80"/>
                    </a:lnTo>
                    <a:lnTo>
                      <a:pt x="48" y="77"/>
                    </a:lnTo>
                    <a:lnTo>
                      <a:pt x="55" y="77"/>
                    </a:lnTo>
                    <a:lnTo>
                      <a:pt x="61" y="73"/>
                    </a:lnTo>
                    <a:lnTo>
                      <a:pt x="67" y="67"/>
                    </a:lnTo>
                    <a:lnTo>
                      <a:pt x="71" y="61"/>
                    </a:lnTo>
                    <a:lnTo>
                      <a:pt x="74" y="54"/>
                    </a:lnTo>
                    <a:lnTo>
                      <a:pt x="78" y="48"/>
                    </a:lnTo>
                    <a:lnTo>
                      <a:pt x="78" y="40"/>
                    </a:lnTo>
                    <a:lnTo>
                      <a:pt x="74" y="40"/>
                    </a:lnTo>
                    <a:lnTo>
                      <a:pt x="74" y="33"/>
                    </a:lnTo>
                    <a:lnTo>
                      <a:pt x="71" y="27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57" y="10"/>
                    </a:lnTo>
                    <a:lnTo>
                      <a:pt x="55" y="8"/>
                    </a:lnTo>
                    <a:lnTo>
                      <a:pt x="48" y="4"/>
                    </a:lnTo>
                    <a:lnTo>
                      <a:pt x="38" y="4"/>
                    </a:lnTo>
                    <a:lnTo>
                      <a:pt x="31" y="4"/>
                    </a:lnTo>
                    <a:lnTo>
                      <a:pt x="25" y="8"/>
                    </a:lnTo>
                    <a:lnTo>
                      <a:pt x="17" y="10"/>
                    </a:lnTo>
                    <a:lnTo>
                      <a:pt x="15" y="14"/>
                    </a:lnTo>
                    <a:lnTo>
                      <a:pt x="8" y="21"/>
                    </a:lnTo>
                    <a:lnTo>
                      <a:pt x="5" y="27"/>
                    </a:lnTo>
                    <a:lnTo>
                      <a:pt x="5" y="33"/>
                    </a:lnTo>
                    <a:lnTo>
                      <a:pt x="0" y="40"/>
                    </a:lnTo>
                    <a:lnTo>
                      <a:pt x="5" y="48"/>
                    </a:lnTo>
                    <a:lnTo>
                      <a:pt x="5" y="54"/>
                    </a:lnTo>
                    <a:lnTo>
                      <a:pt x="8" y="61"/>
                    </a:lnTo>
                    <a:lnTo>
                      <a:pt x="15" y="67"/>
                    </a:lnTo>
                    <a:lnTo>
                      <a:pt x="17" y="71"/>
                    </a:lnTo>
                    <a:lnTo>
                      <a:pt x="25" y="73"/>
                    </a:lnTo>
                    <a:lnTo>
                      <a:pt x="31" y="77"/>
                    </a:lnTo>
                    <a:lnTo>
                      <a:pt x="38" y="77"/>
                    </a:lnTo>
                    <a:lnTo>
                      <a:pt x="48" y="77"/>
                    </a:lnTo>
                    <a:lnTo>
                      <a:pt x="55" y="73"/>
                    </a:lnTo>
                    <a:lnTo>
                      <a:pt x="57" y="71"/>
                    </a:lnTo>
                    <a:lnTo>
                      <a:pt x="64" y="67"/>
                    </a:lnTo>
                    <a:lnTo>
                      <a:pt x="67" y="61"/>
                    </a:lnTo>
                    <a:lnTo>
                      <a:pt x="71" y="54"/>
                    </a:lnTo>
                    <a:lnTo>
                      <a:pt x="74" y="48"/>
                    </a:lnTo>
                    <a:lnTo>
                      <a:pt x="74" y="40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9" name="Freeform 2091">
                <a:extLst>
                  <a:ext uri="{FF2B5EF4-FFF2-40B4-BE49-F238E27FC236}">
                    <a16:creationId xmlns:a16="http://schemas.microsoft.com/office/drawing/2014/main" id="{5839C19A-9D0A-4C92-8C50-5D2D07F10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550"/>
                <a:ext cx="25" cy="24"/>
              </a:xfrm>
              <a:custGeom>
                <a:avLst/>
                <a:gdLst>
                  <a:gd name="T0" fmla="*/ 73 w 73"/>
                  <a:gd name="T1" fmla="*/ 29 h 73"/>
                  <a:gd name="T2" fmla="*/ 67 w 73"/>
                  <a:gd name="T3" fmla="*/ 17 h 73"/>
                  <a:gd name="T4" fmla="*/ 57 w 73"/>
                  <a:gd name="T5" fmla="*/ 6 h 73"/>
                  <a:gd name="T6" fmla="*/ 46 w 73"/>
                  <a:gd name="T7" fmla="*/ 0 h 73"/>
                  <a:gd name="T8" fmla="*/ 29 w 73"/>
                  <a:gd name="T9" fmla="*/ 0 h 73"/>
                  <a:gd name="T10" fmla="*/ 17 w 73"/>
                  <a:gd name="T11" fmla="*/ 6 h 73"/>
                  <a:gd name="T12" fmla="*/ 6 w 73"/>
                  <a:gd name="T13" fmla="*/ 17 h 73"/>
                  <a:gd name="T14" fmla="*/ 4 w 73"/>
                  <a:gd name="T15" fmla="*/ 29 h 73"/>
                  <a:gd name="T16" fmla="*/ 4 w 73"/>
                  <a:gd name="T17" fmla="*/ 44 h 73"/>
                  <a:gd name="T18" fmla="*/ 6 w 73"/>
                  <a:gd name="T19" fmla="*/ 57 h 73"/>
                  <a:gd name="T20" fmla="*/ 17 w 73"/>
                  <a:gd name="T21" fmla="*/ 67 h 73"/>
                  <a:gd name="T22" fmla="*/ 29 w 73"/>
                  <a:gd name="T23" fmla="*/ 73 h 73"/>
                  <a:gd name="T24" fmla="*/ 46 w 73"/>
                  <a:gd name="T25" fmla="*/ 73 h 73"/>
                  <a:gd name="T26" fmla="*/ 57 w 73"/>
                  <a:gd name="T27" fmla="*/ 67 h 73"/>
                  <a:gd name="T28" fmla="*/ 67 w 73"/>
                  <a:gd name="T29" fmla="*/ 57 h 73"/>
                  <a:gd name="T30" fmla="*/ 73 w 73"/>
                  <a:gd name="T31" fmla="*/ 44 h 73"/>
                  <a:gd name="T32" fmla="*/ 69 w 73"/>
                  <a:gd name="T33" fmla="*/ 36 h 73"/>
                  <a:gd name="T34" fmla="*/ 69 w 73"/>
                  <a:gd name="T35" fmla="*/ 23 h 73"/>
                  <a:gd name="T36" fmla="*/ 60 w 73"/>
                  <a:gd name="T37" fmla="*/ 13 h 73"/>
                  <a:gd name="T38" fmla="*/ 50 w 73"/>
                  <a:gd name="T39" fmla="*/ 6 h 73"/>
                  <a:gd name="T40" fmla="*/ 37 w 73"/>
                  <a:gd name="T41" fmla="*/ 4 h 73"/>
                  <a:gd name="T42" fmla="*/ 23 w 73"/>
                  <a:gd name="T43" fmla="*/ 6 h 73"/>
                  <a:gd name="T44" fmla="*/ 14 w 73"/>
                  <a:gd name="T45" fmla="*/ 13 h 73"/>
                  <a:gd name="T46" fmla="*/ 6 w 73"/>
                  <a:gd name="T47" fmla="*/ 23 h 73"/>
                  <a:gd name="T48" fmla="*/ 4 w 73"/>
                  <a:gd name="T49" fmla="*/ 36 h 73"/>
                  <a:gd name="T50" fmla="*/ 6 w 73"/>
                  <a:gd name="T51" fmla="*/ 50 h 73"/>
                  <a:gd name="T52" fmla="*/ 14 w 73"/>
                  <a:gd name="T53" fmla="*/ 59 h 73"/>
                  <a:gd name="T54" fmla="*/ 23 w 73"/>
                  <a:gd name="T55" fmla="*/ 67 h 73"/>
                  <a:gd name="T56" fmla="*/ 37 w 73"/>
                  <a:gd name="T57" fmla="*/ 69 h 73"/>
                  <a:gd name="T58" fmla="*/ 50 w 73"/>
                  <a:gd name="T59" fmla="*/ 67 h 73"/>
                  <a:gd name="T60" fmla="*/ 60 w 73"/>
                  <a:gd name="T61" fmla="*/ 59 h 73"/>
                  <a:gd name="T62" fmla="*/ 69 w 73"/>
                  <a:gd name="T63" fmla="*/ 50 h 73"/>
                  <a:gd name="T64" fmla="*/ 69 w 73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6"/>
                    </a:moveTo>
                    <a:lnTo>
                      <a:pt x="73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3" y="10"/>
                    </a:lnTo>
                    <a:lnTo>
                      <a:pt x="57" y="6"/>
                    </a:lnTo>
                    <a:lnTo>
                      <a:pt x="54" y="4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3" y="4"/>
                    </a:lnTo>
                    <a:lnTo>
                      <a:pt x="17" y="6"/>
                    </a:lnTo>
                    <a:lnTo>
                      <a:pt x="14" y="10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29"/>
                    </a:lnTo>
                    <a:lnTo>
                      <a:pt x="0" y="36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14" y="63"/>
                    </a:lnTo>
                    <a:lnTo>
                      <a:pt x="17" y="67"/>
                    </a:lnTo>
                    <a:lnTo>
                      <a:pt x="23" y="69"/>
                    </a:lnTo>
                    <a:lnTo>
                      <a:pt x="29" y="73"/>
                    </a:lnTo>
                    <a:lnTo>
                      <a:pt x="37" y="73"/>
                    </a:lnTo>
                    <a:lnTo>
                      <a:pt x="46" y="73"/>
                    </a:lnTo>
                    <a:lnTo>
                      <a:pt x="54" y="69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69" y="50"/>
                    </a:lnTo>
                    <a:lnTo>
                      <a:pt x="73" y="44"/>
                    </a:lnTo>
                    <a:lnTo>
                      <a:pt x="73" y="36"/>
                    </a:lnTo>
                    <a:lnTo>
                      <a:pt x="69" y="36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0" y="13"/>
                    </a:lnTo>
                    <a:lnTo>
                      <a:pt x="57" y="10"/>
                    </a:lnTo>
                    <a:lnTo>
                      <a:pt x="50" y="6"/>
                    </a:lnTo>
                    <a:lnTo>
                      <a:pt x="44" y="4"/>
                    </a:lnTo>
                    <a:lnTo>
                      <a:pt x="37" y="4"/>
                    </a:lnTo>
                    <a:lnTo>
                      <a:pt x="29" y="4"/>
                    </a:lnTo>
                    <a:lnTo>
                      <a:pt x="23" y="6"/>
                    </a:lnTo>
                    <a:lnTo>
                      <a:pt x="20" y="10"/>
                    </a:lnTo>
                    <a:lnTo>
                      <a:pt x="14" y="13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6" y="29"/>
                    </a:lnTo>
                    <a:lnTo>
                      <a:pt x="4" y="36"/>
                    </a:lnTo>
                    <a:lnTo>
                      <a:pt x="6" y="44"/>
                    </a:lnTo>
                    <a:lnTo>
                      <a:pt x="6" y="50"/>
                    </a:lnTo>
                    <a:lnTo>
                      <a:pt x="10" y="53"/>
                    </a:lnTo>
                    <a:lnTo>
                      <a:pt x="14" y="59"/>
                    </a:lnTo>
                    <a:lnTo>
                      <a:pt x="20" y="63"/>
                    </a:lnTo>
                    <a:lnTo>
                      <a:pt x="23" y="67"/>
                    </a:lnTo>
                    <a:lnTo>
                      <a:pt x="29" y="69"/>
                    </a:lnTo>
                    <a:lnTo>
                      <a:pt x="37" y="69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57" y="63"/>
                    </a:lnTo>
                    <a:lnTo>
                      <a:pt x="60" y="59"/>
                    </a:lnTo>
                    <a:lnTo>
                      <a:pt x="67" y="53"/>
                    </a:lnTo>
                    <a:lnTo>
                      <a:pt x="69" y="50"/>
                    </a:lnTo>
                    <a:lnTo>
                      <a:pt x="69" y="44"/>
                    </a:lnTo>
                    <a:lnTo>
                      <a:pt x="69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0" name="Freeform 2092">
                <a:extLst>
                  <a:ext uri="{FF2B5EF4-FFF2-40B4-BE49-F238E27FC236}">
                    <a16:creationId xmlns:a16="http://schemas.microsoft.com/office/drawing/2014/main" id="{10D8396A-44FE-41CB-839E-59559B068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551"/>
                <a:ext cx="21" cy="22"/>
              </a:xfrm>
              <a:custGeom>
                <a:avLst/>
                <a:gdLst>
                  <a:gd name="T0" fmla="*/ 65 w 65"/>
                  <a:gd name="T1" fmla="*/ 25 h 65"/>
                  <a:gd name="T2" fmla="*/ 63 w 65"/>
                  <a:gd name="T3" fmla="*/ 13 h 65"/>
                  <a:gd name="T4" fmla="*/ 53 w 65"/>
                  <a:gd name="T5" fmla="*/ 6 h 65"/>
                  <a:gd name="T6" fmla="*/ 40 w 65"/>
                  <a:gd name="T7" fmla="*/ 0 h 65"/>
                  <a:gd name="T8" fmla="*/ 25 w 65"/>
                  <a:gd name="T9" fmla="*/ 0 h 65"/>
                  <a:gd name="T10" fmla="*/ 16 w 65"/>
                  <a:gd name="T11" fmla="*/ 6 h 65"/>
                  <a:gd name="T12" fmla="*/ 6 w 65"/>
                  <a:gd name="T13" fmla="*/ 13 h 65"/>
                  <a:gd name="T14" fmla="*/ 2 w 65"/>
                  <a:gd name="T15" fmla="*/ 25 h 65"/>
                  <a:gd name="T16" fmla="*/ 2 w 65"/>
                  <a:gd name="T17" fmla="*/ 40 h 65"/>
                  <a:gd name="T18" fmla="*/ 6 w 65"/>
                  <a:gd name="T19" fmla="*/ 49 h 65"/>
                  <a:gd name="T20" fmla="*/ 16 w 65"/>
                  <a:gd name="T21" fmla="*/ 59 h 65"/>
                  <a:gd name="T22" fmla="*/ 25 w 65"/>
                  <a:gd name="T23" fmla="*/ 65 h 65"/>
                  <a:gd name="T24" fmla="*/ 40 w 65"/>
                  <a:gd name="T25" fmla="*/ 65 h 65"/>
                  <a:gd name="T26" fmla="*/ 53 w 65"/>
                  <a:gd name="T27" fmla="*/ 59 h 65"/>
                  <a:gd name="T28" fmla="*/ 63 w 65"/>
                  <a:gd name="T29" fmla="*/ 49 h 65"/>
                  <a:gd name="T30" fmla="*/ 65 w 65"/>
                  <a:gd name="T31" fmla="*/ 40 h 65"/>
                  <a:gd name="T32" fmla="*/ 63 w 65"/>
                  <a:gd name="T33" fmla="*/ 32 h 65"/>
                  <a:gd name="T34" fmla="*/ 63 w 65"/>
                  <a:gd name="T35" fmla="*/ 19 h 65"/>
                  <a:gd name="T36" fmla="*/ 56 w 65"/>
                  <a:gd name="T37" fmla="*/ 9 h 65"/>
                  <a:gd name="T38" fmla="*/ 46 w 65"/>
                  <a:gd name="T39" fmla="*/ 2 h 65"/>
                  <a:gd name="T40" fmla="*/ 33 w 65"/>
                  <a:gd name="T41" fmla="*/ 2 h 65"/>
                  <a:gd name="T42" fmla="*/ 23 w 65"/>
                  <a:gd name="T43" fmla="*/ 2 h 65"/>
                  <a:gd name="T44" fmla="*/ 13 w 65"/>
                  <a:gd name="T45" fmla="*/ 9 h 65"/>
                  <a:gd name="T46" fmla="*/ 6 w 65"/>
                  <a:gd name="T47" fmla="*/ 19 h 65"/>
                  <a:gd name="T48" fmla="*/ 2 w 65"/>
                  <a:gd name="T49" fmla="*/ 32 h 65"/>
                  <a:gd name="T50" fmla="*/ 6 w 65"/>
                  <a:gd name="T51" fmla="*/ 42 h 65"/>
                  <a:gd name="T52" fmla="*/ 13 w 65"/>
                  <a:gd name="T53" fmla="*/ 53 h 65"/>
                  <a:gd name="T54" fmla="*/ 23 w 65"/>
                  <a:gd name="T55" fmla="*/ 59 h 65"/>
                  <a:gd name="T56" fmla="*/ 33 w 65"/>
                  <a:gd name="T57" fmla="*/ 63 h 65"/>
                  <a:gd name="T58" fmla="*/ 46 w 65"/>
                  <a:gd name="T59" fmla="*/ 59 h 65"/>
                  <a:gd name="T60" fmla="*/ 56 w 65"/>
                  <a:gd name="T61" fmla="*/ 53 h 65"/>
                  <a:gd name="T62" fmla="*/ 63 w 65"/>
                  <a:gd name="T63" fmla="*/ 42 h 65"/>
                  <a:gd name="T64" fmla="*/ 63 w 65"/>
                  <a:gd name="T65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5">
                    <a:moveTo>
                      <a:pt x="65" y="32"/>
                    </a:moveTo>
                    <a:lnTo>
                      <a:pt x="65" y="25"/>
                    </a:lnTo>
                    <a:lnTo>
                      <a:pt x="65" y="19"/>
                    </a:lnTo>
                    <a:lnTo>
                      <a:pt x="63" y="13"/>
                    </a:lnTo>
                    <a:lnTo>
                      <a:pt x="56" y="9"/>
                    </a:lnTo>
                    <a:lnTo>
                      <a:pt x="53" y="6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2" y="46"/>
                    </a:lnTo>
                    <a:lnTo>
                      <a:pt x="6" y="49"/>
                    </a:lnTo>
                    <a:lnTo>
                      <a:pt x="10" y="55"/>
                    </a:lnTo>
                    <a:lnTo>
                      <a:pt x="16" y="59"/>
                    </a:lnTo>
                    <a:lnTo>
                      <a:pt x="19" y="63"/>
                    </a:lnTo>
                    <a:lnTo>
                      <a:pt x="25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3" y="59"/>
                    </a:lnTo>
                    <a:lnTo>
                      <a:pt x="56" y="55"/>
                    </a:lnTo>
                    <a:lnTo>
                      <a:pt x="63" y="49"/>
                    </a:lnTo>
                    <a:lnTo>
                      <a:pt x="65" y="46"/>
                    </a:lnTo>
                    <a:lnTo>
                      <a:pt x="65" y="40"/>
                    </a:lnTo>
                    <a:lnTo>
                      <a:pt x="65" y="32"/>
                    </a:lnTo>
                    <a:lnTo>
                      <a:pt x="63" y="32"/>
                    </a:lnTo>
                    <a:lnTo>
                      <a:pt x="63" y="25"/>
                    </a:lnTo>
                    <a:lnTo>
                      <a:pt x="63" y="19"/>
                    </a:lnTo>
                    <a:lnTo>
                      <a:pt x="59" y="15"/>
                    </a:lnTo>
                    <a:lnTo>
                      <a:pt x="56" y="9"/>
                    </a:lnTo>
                    <a:lnTo>
                      <a:pt x="50" y="6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10" y="15"/>
                    </a:lnTo>
                    <a:lnTo>
                      <a:pt x="6" y="19"/>
                    </a:lnTo>
                    <a:lnTo>
                      <a:pt x="2" y="25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10" y="49"/>
                    </a:lnTo>
                    <a:lnTo>
                      <a:pt x="13" y="53"/>
                    </a:lnTo>
                    <a:lnTo>
                      <a:pt x="16" y="55"/>
                    </a:lnTo>
                    <a:lnTo>
                      <a:pt x="23" y="59"/>
                    </a:lnTo>
                    <a:lnTo>
                      <a:pt x="30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6" y="59"/>
                    </a:lnTo>
                    <a:lnTo>
                      <a:pt x="50" y="55"/>
                    </a:lnTo>
                    <a:lnTo>
                      <a:pt x="56" y="53"/>
                    </a:lnTo>
                    <a:lnTo>
                      <a:pt x="59" y="49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3" y="32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1" name="Freeform 2093">
                <a:extLst>
                  <a:ext uri="{FF2B5EF4-FFF2-40B4-BE49-F238E27FC236}">
                    <a16:creationId xmlns:a16="http://schemas.microsoft.com/office/drawing/2014/main" id="{4C8339F5-4815-4FFC-93E0-947EBC5C9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552"/>
                <a:ext cx="21" cy="20"/>
              </a:xfrm>
              <a:custGeom>
                <a:avLst/>
                <a:gdLst>
                  <a:gd name="T0" fmla="*/ 61 w 61"/>
                  <a:gd name="T1" fmla="*/ 23 h 61"/>
                  <a:gd name="T2" fmla="*/ 57 w 61"/>
                  <a:gd name="T3" fmla="*/ 13 h 61"/>
                  <a:gd name="T4" fmla="*/ 48 w 61"/>
                  <a:gd name="T5" fmla="*/ 4 h 61"/>
                  <a:gd name="T6" fmla="*/ 38 w 61"/>
                  <a:gd name="T7" fmla="*/ 0 h 61"/>
                  <a:gd name="T8" fmla="*/ 28 w 61"/>
                  <a:gd name="T9" fmla="*/ 0 h 61"/>
                  <a:gd name="T10" fmla="*/ 14 w 61"/>
                  <a:gd name="T11" fmla="*/ 4 h 61"/>
                  <a:gd name="T12" fmla="*/ 8 w 61"/>
                  <a:gd name="T13" fmla="*/ 13 h 61"/>
                  <a:gd name="T14" fmla="*/ 0 w 61"/>
                  <a:gd name="T15" fmla="*/ 23 h 61"/>
                  <a:gd name="T16" fmla="*/ 0 w 61"/>
                  <a:gd name="T17" fmla="*/ 38 h 61"/>
                  <a:gd name="T18" fmla="*/ 8 w 61"/>
                  <a:gd name="T19" fmla="*/ 47 h 61"/>
                  <a:gd name="T20" fmla="*/ 14 w 61"/>
                  <a:gd name="T21" fmla="*/ 53 h 61"/>
                  <a:gd name="T22" fmla="*/ 28 w 61"/>
                  <a:gd name="T23" fmla="*/ 61 h 61"/>
                  <a:gd name="T24" fmla="*/ 38 w 61"/>
                  <a:gd name="T25" fmla="*/ 61 h 61"/>
                  <a:gd name="T26" fmla="*/ 48 w 61"/>
                  <a:gd name="T27" fmla="*/ 53 h 61"/>
                  <a:gd name="T28" fmla="*/ 57 w 61"/>
                  <a:gd name="T29" fmla="*/ 47 h 61"/>
                  <a:gd name="T30" fmla="*/ 61 w 61"/>
                  <a:gd name="T31" fmla="*/ 38 h 61"/>
                  <a:gd name="T32" fmla="*/ 57 w 61"/>
                  <a:gd name="T33" fmla="*/ 23 h 61"/>
                  <a:gd name="T34" fmla="*/ 54 w 61"/>
                  <a:gd name="T35" fmla="*/ 13 h 61"/>
                  <a:gd name="T36" fmla="*/ 48 w 61"/>
                  <a:gd name="T37" fmla="*/ 7 h 61"/>
                  <a:gd name="T38" fmla="*/ 38 w 61"/>
                  <a:gd name="T39" fmla="*/ 4 h 61"/>
                  <a:gd name="T40" fmla="*/ 28 w 61"/>
                  <a:gd name="T41" fmla="*/ 4 h 61"/>
                  <a:gd name="T42" fmla="*/ 17 w 61"/>
                  <a:gd name="T43" fmla="*/ 7 h 61"/>
                  <a:gd name="T44" fmla="*/ 11 w 61"/>
                  <a:gd name="T45" fmla="*/ 13 h 61"/>
                  <a:gd name="T46" fmla="*/ 4 w 61"/>
                  <a:gd name="T47" fmla="*/ 23 h 61"/>
                  <a:gd name="T48" fmla="*/ 4 w 61"/>
                  <a:gd name="T49" fmla="*/ 33 h 61"/>
                  <a:gd name="T50" fmla="*/ 11 w 61"/>
                  <a:gd name="T51" fmla="*/ 44 h 61"/>
                  <a:gd name="T52" fmla="*/ 17 w 61"/>
                  <a:gd name="T53" fmla="*/ 53 h 61"/>
                  <a:gd name="T54" fmla="*/ 28 w 61"/>
                  <a:gd name="T55" fmla="*/ 57 h 61"/>
                  <a:gd name="T56" fmla="*/ 38 w 61"/>
                  <a:gd name="T57" fmla="*/ 57 h 61"/>
                  <a:gd name="T58" fmla="*/ 48 w 61"/>
                  <a:gd name="T59" fmla="*/ 53 h 61"/>
                  <a:gd name="T60" fmla="*/ 54 w 61"/>
                  <a:gd name="T61" fmla="*/ 44 h 61"/>
                  <a:gd name="T62" fmla="*/ 57 w 61"/>
                  <a:gd name="T63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61">
                    <a:moveTo>
                      <a:pt x="61" y="30"/>
                    </a:moveTo>
                    <a:lnTo>
                      <a:pt x="61" y="23"/>
                    </a:lnTo>
                    <a:lnTo>
                      <a:pt x="61" y="17"/>
                    </a:lnTo>
                    <a:lnTo>
                      <a:pt x="57" y="13"/>
                    </a:lnTo>
                    <a:lnTo>
                      <a:pt x="54" y="7"/>
                    </a:lnTo>
                    <a:lnTo>
                      <a:pt x="48" y="4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1" y="0"/>
                    </a:lnTo>
                    <a:lnTo>
                      <a:pt x="14" y="4"/>
                    </a:lnTo>
                    <a:lnTo>
                      <a:pt x="11" y="7"/>
                    </a:lnTo>
                    <a:lnTo>
                      <a:pt x="8" y="13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4" y="40"/>
                    </a:lnTo>
                    <a:lnTo>
                      <a:pt x="8" y="47"/>
                    </a:lnTo>
                    <a:lnTo>
                      <a:pt x="11" y="51"/>
                    </a:lnTo>
                    <a:lnTo>
                      <a:pt x="14" y="53"/>
                    </a:lnTo>
                    <a:lnTo>
                      <a:pt x="21" y="57"/>
                    </a:lnTo>
                    <a:lnTo>
                      <a:pt x="28" y="61"/>
                    </a:lnTo>
                    <a:lnTo>
                      <a:pt x="31" y="61"/>
                    </a:lnTo>
                    <a:lnTo>
                      <a:pt x="38" y="61"/>
                    </a:lnTo>
                    <a:lnTo>
                      <a:pt x="44" y="57"/>
                    </a:lnTo>
                    <a:lnTo>
                      <a:pt x="48" y="53"/>
                    </a:lnTo>
                    <a:lnTo>
                      <a:pt x="54" y="51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1" y="38"/>
                    </a:lnTo>
                    <a:lnTo>
                      <a:pt x="61" y="30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48" y="7"/>
                    </a:lnTo>
                    <a:lnTo>
                      <a:pt x="44" y="4"/>
                    </a:lnTo>
                    <a:lnTo>
                      <a:pt x="38" y="4"/>
                    </a:lnTo>
                    <a:lnTo>
                      <a:pt x="31" y="4"/>
                    </a:lnTo>
                    <a:lnTo>
                      <a:pt x="28" y="4"/>
                    </a:lnTo>
                    <a:lnTo>
                      <a:pt x="21" y="4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1" y="13"/>
                    </a:lnTo>
                    <a:lnTo>
                      <a:pt x="8" y="21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8" y="40"/>
                    </a:lnTo>
                    <a:lnTo>
                      <a:pt x="11" y="44"/>
                    </a:lnTo>
                    <a:lnTo>
                      <a:pt x="14" y="51"/>
                    </a:lnTo>
                    <a:lnTo>
                      <a:pt x="17" y="53"/>
                    </a:lnTo>
                    <a:lnTo>
                      <a:pt x="21" y="53"/>
                    </a:lnTo>
                    <a:lnTo>
                      <a:pt x="28" y="57"/>
                    </a:lnTo>
                    <a:lnTo>
                      <a:pt x="31" y="57"/>
                    </a:lnTo>
                    <a:lnTo>
                      <a:pt x="38" y="57"/>
                    </a:lnTo>
                    <a:lnTo>
                      <a:pt x="44" y="53"/>
                    </a:lnTo>
                    <a:lnTo>
                      <a:pt x="48" y="53"/>
                    </a:lnTo>
                    <a:lnTo>
                      <a:pt x="51" y="51"/>
                    </a:lnTo>
                    <a:lnTo>
                      <a:pt x="54" y="44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2" name="Freeform 2094">
                <a:extLst>
                  <a:ext uri="{FF2B5EF4-FFF2-40B4-BE49-F238E27FC236}">
                    <a16:creationId xmlns:a16="http://schemas.microsoft.com/office/drawing/2014/main" id="{2C995E89-4EA0-4C9B-80F9-93C040EF5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553"/>
                <a:ext cx="19" cy="18"/>
              </a:xfrm>
              <a:custGeom>
                <a:avLst/>
                <a:gdLst>
                  <a:gd name="T0" fmla="*/ 53 w 56"/>
                  <a:gd name="T1" fmla="*/ 19 h 53"/>
                  <a:gd name="T2" fmla="*/ 50 w 56"/>
                  <a:gd name="T3" fmla="*/ 9 h 53"/>
                  <a:gd name="T4" fmla="*/ 44 w 56"/>
                  <a:gd name="T5" fmla="*/ 3 h 53"/>
                  <a:gd name="T6" fmla="*/ 34 w 56"/>
                  <a:gd name="T7" fmla="*/ 0 h 53"/>
                  <a:gd name="T8" fmla="*/ 23 w 56"/>
                  <a:gd name="T9" fmla="*/ 0 h 53"/>
                  <a:gd name="T10" fmla="*/ 14 w 56"/>
                  <a:gd name="T11" fmla="*/ 3 h 53"/>
                  <a:gd name="T12" fmla="*/ 6 w 56"/>
                  <a:gd name="T13" fmla="*/ 9 h 53"/>
                  <a:gd name="T14" fmla="*/ 0 w 56"/>
                  <a:gd name="T15" fmla="*/ 19 h 53"/>
                  <a:gd name="T16" fmla="*/ 0 w 56"/>
                  <a:gd name="T17" fmla="*/ 29 h 53"/>
                  <a:gd name="T18" fmla="*/ 6 w 56"/>
                  <a:gd name="T19" fmla="*/ 40 h 53"/>
                  <a:gd name="T20" fmla="*/ 14 w 56"/>
                  <a:gd name="T21" fmla="*/ 49 h 53"/>
                  <a:gd name="T22" fmla="*/ 23 w 56"/>
                  <a:gd name="T23" fmla="*/ 53 h 53"/>
                  <a:gd name="T24" fmla="*/ 34 w 56"/>
                  <a:gd name="T25" fmla="*/ 53 h 53"/>
                  <a:gd name="T26" fmla="*/ 44 w 56"/>
                  <a:gd name="T27" fmla="*/ 49 h 53"/>
                  <a:gd name="T28" fmla="*/ 50 w 56"/>
                  <a:gd name="T29" fmla="*/ 40 h 53"/>
                  <a:gd name="T30" fmla="*/ 53 w 56"/>
                  <a:gd name="T31" fmla="*/ 29 h 53"/>
                  <a:gd name="T32" fmla="*/ 53 w 56"/>
                  <a:gd name="T33" fmla="*/ 26 h 53"/>
                  <a:gd name="T34" fmla="*/ 50 w 56"/>
                  <a:gd name="T35" fmla="*/ 17 h 53"/>
                  <a:gd name="T36" fmla="*/ 46 w 56"/>
                  <a:gd name="T37" fmla="*/ 9 h 53"/>
                  <a:gd name="T38" fmla="*/ 37 w 56"/>
                  <a:gd name="T39" fmla="*/ 3 h 53"/>
                  <a:gd name="T40" fmla="*/ 27 w 56"/>
                  <a:gd name="T41" fmla="*/ 3 h 53"/>
                  <a:gd name="T42" fmla="*/ 20 w 56"/>
                  <a:gd name="T43" fmla="*/ 3 h 53"/>
                  <a:gd name="T44" fmla="*/ 10 w 56"/>
                  <a:gd name="T45" fmla="*/ 9 h 53"/>
                  <a:gd name="T46" fmla="*/ 6 w 56"/>
                  <a:gd name="T47" fmla="*/ 17 h 53"/>
                  <a:gd name="T48" fmla="*/ 4 w 56"/>
                  <a:gd name="T49" fmla="*/ 26 h 53"/>
                  <a:gd name="T50" fmla="*/ 6 w 56"/>
                  <a:gd name="T51" fmla="*/ 36 h 53"/>
                  <a:gd name="T52" fmla="*/ 10 w 56"/>
                  <a:gd name="T53" fmla="*/ 43 h 53"/>
                  <a:gd name="T54" fmla="*/ 20 w 56"/>
                  <a:gd name="T55" fmla="*/ 49 h 53"/>
                  <a:gd name="T56" fmla="*/ 27 w 56"/>
                  <a:gd name="T57" fmla="*/ 49 h 53"/>
                  <a:gd name="T58" fmla="*/ 37 w 56"/>
                  <a:gd name="T59" fmla="*/ 49 h 53"/>
                  <a:gd name="T60" fmla="*/ 46 w 56"/>
                  <a:gd name="T61" fmla="*/ 43 h 53"/>
                  <a:gd name="T62" fmla="*/ 50 w 56"/>
                  <a:gd name="T63" fmla="*/ 36 h 53"/>
                  <a:gd name="T64" fmla="*/ 53 w 56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3">
                    <a:moveTo>
                      <a:pt x="56" y="26"/>
                    </a:moveTo>
                    <a:lnTo>
                      <a:pt x="53" y="19"/>
                    </a:lnTo>
                    <a:lnTo>
                      <a:pt x="53" y="17"/>
                    </a:lnTo>
                    <a:lnTo>
                      <a:pt x="50" y="9"/>
                    </a:lnTo>
                    <a:lnTo>
                      <a:pt x="46" y="7"/>
                    </a:lnTo>
                    <a:lnTo>
                      <a:pt x="44" y="3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6" y="9"/>
                    </a:lnTo>
                    <a:lnTo>
                      <a:pt x="4" y="17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7"/>
                    </a:lnTo>
                    <a:lnTo>
                      <a:pt x="14" y="49"/>
                    </a:lnTo>
                    <a:lnTo>
                      <a:pt x="17" y="49"/>
                    </a:lnTo>
                    <a:lnTo>
                      <a:pt x="23" y="53"/>
                    </a:lnTo>
                    <a:lnTo>
                      <a:pt x="27" y="53"/>
                    </a:lnTo>
                    <a:lnTo>
                      <a:pt x="34" y="53"/>
                    </a:lnTo>
                    <a:lnTo>
                      <a:pt x="39" y="49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50" y="40"/>
                    </a:lnTo>
                    <a:lnTo>
                      <a:pt x="53" y="36"/>
                    </a:lnTo>
                    <a:lnTo>
                      <a:pt x="53" y="29"/>
                    </a:lnTo>
                    <a:lnTo>
                      <a:pt x="56" y="26"/>
                    </a:lnTo>
                    <a:lnTo>
                      <a:pt x="53" y="26"/>
                    </a:lnTo>
                    <a:lnTo>
                      <a:pt x="53" y="19"/>
                    </a:lnTo>
                    <a:lnTo>
                      <a:pt x="50" y="17"/>
                    </a:lnTo>
                    <a:lnTo>
                      <a:pt x="46" y="13"/>
                    </a:lnTo>
                    <a:lnTo>
                      <a:pt x="46" y="9"/>
                    </a:lnTo>
                    <a:lnTo>
                      <a:pt x="39" y="7"/>
                    </a:lnTo>
                    <a:lnTo>
                      <a:pt x="37" y="3"/>
                    </a:lnTo>
                    <a:lnTo>
                      <a:pt x="34" y="3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4" y="7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4" y="26"/>
                    </a:lnTo>
                    <a:lnTo>
                      <a:pt x="4" y="29"/>
                    </a:lnTo>
                    <a:lnTo>
                      <a:pt x="6" y="36"/>
                    </a:lnTo>
                    <a:lnTo>
                      <a:pt x="6" y="40"/>
                    </a:lnTo>
                    <a:lnTo>
                      <a:pt x="10" y="43"/>
                    </a:lnTo>
                    <a:lnTo>
                      <a:pt x="14" y="47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34" y="49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6" y="43"/>
                    </a:lnTo>
                    <a:lnTo>
                      <a:pt x="46" y="40"/>
                    </a:lnTo>
                    <a:lnTo>
                      <a:pt x="50" y="36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3" name="Freeform 2095">
                <a:extLst>
                  <a:ext uri="{FF2B5EF4-FFF2-40B4-BE49-F238E27FC236}">
                    <a16:creationId xmlns:a16="http://schemas.microsoft.com/office/drawing/2014/main" id="{54424D7D-A4C5-41D2-9E4D-2DDA06BBE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554"/>
                <a:ext cx="17" cy="16"/>
              </a:xfrm>
              <a:custGeom>
                <a:avLst/>
                <a:gdLst>
                  <a:gd name="T0" fmla="*/ 49 w 49"/>
                  <a:gd name="T1" fmla="*/ 16 h 46"/>
                  <a:gd name="T2" fmla="*/ 42 w 49"/>
                  <a:gd name="T3" fmla="*/ 11 h 46"/>
                  <a:gd name="T4" fmla="*/ 35 w 49"/>
                  <a:gd name="T5" fmla="*/ 4 h 46"/>
                  <a:gd name="T6" fmla="*/ 29 w 49"/>
                  <a:gd name="T7" fmla="*/ 0 h 46"/>
                  <a:gd name="T8" fmla="*/ 19 w 49"/>
                  <a:gd name="T9" fmla="*/ 0 h 46"/>
                  <a:gd name="T10" fmla="*/ 10 w 49"/>
                  <a:gd name="T11" fmla="*/ 4 h 46"/>
                  <a:gd name="T12" fmla="*/ 2 w 49"/>
                  <a:gd name="T13" fmla="*/ 11 h 46"/>
                  <a:gd name="T14" fmla="*/ 0 w 49"/>
                  <a:gd name="T15" fmla="*/ 16 h 46"/>
                  <a:gd name="T16" fmla="*/ 0 w 49"/>
                  <a:gd name="T17" fmla="*/ 26 h 46"/>
                  <a:gd name="T18" fmla="*/ 2 w 49"/>
                  <a:gd name="T19" fmla="*/ 37 h 46"/>
                  <a:gd name="T20" fmla="*/ 10 w 49"/>
                  <a:gd name="T21" fmla="*/ 44 h 46"/>
                  <a:gd name="T22" fmla="*/ 19 w 49"/>
                  <a:gd name="T23" fmla="*/ 46 h 46"/>
                  <a:gd name="T24" fmla="*/ 29 w 49"/>
                  <a:gd name="T25" fmla="*/ 46 h 46"/>
                  <a:gd name="T26" fmla="*/ 35 w 49"/>
                  <a:gd name="T27" fmla="*/ 44 h 46"/>
                  <a:gd name="T28" fmla="*/ 42 w 49"/>
                  <a:gd name="T29" fmla="*/ 37 h 46"/>
                  <a:gd name="T30" fmla="*/ 49 w 49"/>
                  <a:gd name="T31" fmla="*/ 26 h 46"/>
                  <a:gd name="T32" fmla="*/ 45 w 49"/>
                  <a:gd name="T33" fmla="*/ 23 h 46"/>
                  <a:gd name="T34" fmla="*/ 42 w 49"/>
                  <a:gd name="T35" fmla="*/ 14 h 46"/>
                  <a:gd name="T36" fmla="*/ 39 w 49"/>
                  <a:gd name="T37" fmla="*/ 6 h 46"/>
                  <a:gd name="T38" fmla="*/ 33 w 49"/>
                  <a:gd name="T39" fmla="*/ 4 h 46"/>
                  <a:gd name="T40" fmla="*/ 22 w 49"/>
                  <a:gd name="T41" fmla="*/ 0 h 46"/>
                  <a:gd name="T42" fmla="*/ 16 w 49"/>
                  <a:gd name="T43" fmla="*/ 4 h 46"/>
                  <a:gd name="T44" fmla="*/ 10 w 49"/>
                  <a:gd name="T45" fmla="*/ 6 h 46"/>
                  <a:gd name="T46" fmla="*/ 6 w 49"/>
                  <a:gd name="T47" fmla="*/ 14 h 46"/>
                  <a:gd name="T48" fmla="*/ 2 w 49"/>
                  <a:gd name="T49" fmla="*/ 23 h 46"/>
                  <a:gd name="T50" fmla="*/ 6 w 49"/>
                  <a:gd name="T51" fmla="*/ 31 h 46"/>
                  <a:gd name="T52" fmla="*/ 10 w 49"/>
                  <a:gd name="T53" fmla="*/ 37 h 46"/>
                  <a:gd name="T54" fmla="*/ 16 w 49"/>
                  <a:gd name="T55" fmla="*/ 44 h 46"/>
                  <a:gd name="T56" fmla="*/ 22 w 49"/>
                  <a:gd name="T57" fmla="*/ 44 h 46"/>
                  <a:gd name="T58" fmla="*/ 33 w 49"/>
                  <a:gd name="T59" fmla="*/ 44 h 46"/>
                  <a:gd name="T60" fmla="*/ 39 w 49"/>
                  <a:gd name="T61" fmla="*/ 37 h 46"/>
                  <a:gd name="T62" fmla="*/ 42 w 49"/>
                  <a:gd name="T63" fmla="*/ 31 h 46"/>
                  <a:gd name="T64" fmla="*/ 45 w 49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3"/>
                    </a:moveTo>
                    <a:lnTo>
                      <a:pt x="49" y="16"/>
                    </a:lnTo>
                    <a:lnTo>
                      <a:pt x="45" y="14"/>
                    </a:lnTo>
                    <a:lnTo>
                      <a:pt x="42" y="11"/>
                    </a:lnTo>
                    <a:lnTo>
                      <a:pt x="42" y="6"/>
                    </a:lnTo>
                    <a:lnTo>
                      <a:pt x="35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6" y="46"/>
                    </a:lnTo>
                    <a:lnTo>
                      <a:pt x="19" y="46"/>
                    </a:lnTo>
                    <a:lnTo>
                      <a:pt x="22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5" y="44"/>
                    </a:lnTo>
                    <a:lnTo>
                      <a:pt x="42" y="40"/>
                    </a:lnTo>
                    <a:lnTo>
                      <a:pt x="42" y="37"/>
                    </a:lnTo>
                    <a:lnTo>
                      <a:pt x="45" y="33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2" y="14"/>
                    </a:lnTo>
                    <a:lnTo>
                      <a:pt x="42" y="11"/>
                    </a:lnTo>
                    <a:lnTo>
                      <a:pt x="39" y="6"/>
                    </a:lnTo>
                    <a:lnTo>
                      <a:pt x="35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2" y="0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6" y="31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6" y="44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35" y="40"/>
                    </a:lnTo>
                    <a:lnTo>
                      <a:pt x="39" y="37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5" y="26"/>
                    </a:lnTo>
                    <a:lnTo>
                      <a:pt x="45" y="23"/>
                    </a:lnTo>
                    <a:lnTo>
                      <a:pt x="49" y="23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4" name="Freeform 2096">
                <a:extLst>
                  <a:ext uri="{FF2B5EF4-FFF2-40B4-BE49-F238E27FC236}">
                    <a16:creationId xmlns:a16="http://schemas.microsoft.com/office/drawing/2014/main" id="{052F2977-9A80-43D4-BEDF-F8F2CDB67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2554"/>
                <a:ext cx="15" cy="15"/>
              </a:xfrm>
              <a:custGeom>
                <a:avLst/>
                <a:gdLst>
                  <a:gd name="T0" fmla="*/ 43 w 43"/>
                  <a:gd name="T1" fmla="*/ 21 h 44"/>
                  <a:gd name="T2" fmla="*/ 39 w 43"/>
                  <a:gd name="T3" fmla="*/ 11 h 44"/>
                  <a:gd name="T4" fmla="*/ 33 w 43"/>
                  <a:gd name="T5" fmla="*/ 7 h 44"/>
                  <a:gd name="T6" fmla="*/ 27 w 43"/>
                  <a:gd name="T7" fmla="*/ 4 h 44"/>
                  <a:gd name="T8" fmla="*/ 16 w 43"/>
                  <a:gd name="T9" fmla="*/ 4 h 44"/>
                  <a:gd name="T10" fmla="*/ 10 w 43"/>
                  <a:gd name="T11" fmla="*/ 7 h 44"/>
                  <a:gd name="T12" fmla="*/ 3 w 43"/>
                  <a:gd name="T13" fmla="*/ 11 h 44"/>
                  <a:gd name="T14" fmla="*/ 0 w 43"/>
                  <a:gd name="T15" fmla="*/ 21 h 44"/>
                  <a:gd name="T16" fmla="*/ 0 w 43"/>
                  <a:gd name="T17" fmla="*/ 27 h 44"/>
                  <a:gd name="T18" fmla="*/ 3 w 43"/>
                  <a:gd name="T19" fmla="*/ 33 h 44"/>
                  <a:gd name="T20" fmla="*/ 10 w 43"/>
                  <a:gd name="T21" fmla="*/ 40 h 44"/>
                  <a:gd name="T22" fmla="*/ 16 w 43"/>
                  <a:gd name="T23" fmla="*/ 44 h 44"/>
                  <a:gd name="T24" fmla="*/ 27 w 43"/>
                  <a:gd name="T25" fmla="*/ 44 h 44"/>
                  <a:gd name="T26" fmla="*/ 33 w 43"/>
                  <a:gd name="T27" fmla="*/ 40 h 44"/>
                  <a:gd name="T28" fmla="*/ 39 w 43"/>
                  <a:gd name="T29" fmla="*/ 33 h 44"/>
                  <a:gd name="T30" fmla="*/ 43 w 43"/>
                  <a:gd name="T31" fmla="*/ 27 h 44"/>
                  <a:gd name="T32" fmla="*/ 39 w 43"/>
                  <a:gd name="T33" fmla="*/ 23 h 44"/>
                  <a:gd name="T34" fmla="*/ 37 w 43"/>
                  <a:gd name="T35" fmla="*/ 17 h 44"/>
                  <a:gd name="T36" fmla="*/ 33 w 43"/>
                  <a:gd name="T37" fmla="*/ 11 h 44"/>
                  <a:gd name="T38" fmla="*/ 22 w 43"/>
                  <a:gd name="T39" fmla="*/ 4 h 44"/>
                  <a:gd name="T40" fmla="*/ 16 w 43"/>
                  <a:gd name="T41" fmla="*/ 4 h 44"/>
                  <a:gd name="T42" fmla="*/ 10 w 43"/>
                  <a:gd name="T43" fmla="*/ 7 h 44"/>
                  <a:gd name="T44" fmla="*/ 7 w 43"/>
                  <a:gd name="T45" fmla="*/ 13 h 44"/>
                  <a:gd name="T46" fmla="*/ 3 w 43"/>
                  <a:gd name="T47" fmla="*/ 21 h 44"/>
                  <a:gd name="T48" fmla="*/ 3 w 43"/>
                  <a:gd name="T49" fmla="*/ 27 h 44"/>
                  <a:gd name="T50" fmla="*/ 7 w 43"/>
                  <a:gd name="T51" fmla="*/ 33 h 44"/>
                  <a:gd name="T52" fmla="*/ 13 w 43"/>
                  <a:gd name="T53" fmla="*/ 40 h 44"/>
                  <a:gd name="T54" fmla="*/ 20 w 43"/>
                  <a:gd name="T55" fmla="*/ 40 h 44"/>
                  <a:gd name="T56" fmla="*/ 30 w 43"/>
                  <a:gd name="T57" fmla="*/ 40 h 44"/>
                  <a:gd name="T58" fmla="*/ 33 w 43"/>
                  <a:gd name="T59" fmla="*/ 36 h 44"/>
                  <a:gd name="T60" fmla="*/ 37 w 43"/>
                  <a:gd name="T61" fmla="*/ 30 h 44"/>
                  <a:gd name="T62" fmla="*/ 39 w 43"/>
                  <a:gd name="T6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44">
                    <a:moveTo>
                      <a:pt x="43" y="23"/>
                    </a:moveTo>
                    <a:lnTo>
                      <a:pt x="43" y="2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0" y="7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7" y="44"/>
                    </a:lnTo>
                    <a:lnTo>
                      <a:pt x="30" y="44"/>
                    </a:lnTo>
                    <a:lnTo>
                      <a:pt x="33" y="40"/>
                    </a:lnTo>
                    <a:lnTo>
                      <a:pt x="37" y="36"/>
                    </a:lnTo>
                    <a:lnTo>
                      <a:pt x="39" y="33"/>
                    </a:lnTo>
                    <a:lnTo>
                      <a:pt x="39" y="30"/>
                    </a:lnTo>
                    <a:lnTo>
                      <a:pt x="43" y="27"/>
                    </a:lnTo>
                    <a:lnTo>
                      <a:pt x="43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37" y="17"/>
                    </a:lnTo>
                    <a:lnTo>
                      <a:pt x="37" y="13"/>
                    </a:lnTo>
                    <a:lnTo>
                      <a:pt x="33" y="11"/>
                    </a:lnTo>
                    <a:lnTo>
                      <a:pt x="30" y="7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7" y="33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6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30" y="40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7" y="33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5" name="Freeform 2097">
                <a:extLst>
                  <a:ext uri="{FF2B5EF4-FFF2-40B4-BE49-F238E27FC236}">
                    <a16:creationId xmlns:a16="http://schemas.microsoft.com/office/drawing/2014/main" id="{5067624D-5D19-4244-B0DA-86FBBEF02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555"/>
                <a:ext cx="12" cy="12"/>
              </a:xfrm>
              <a:custGeom>
                <a:avLst/>
                <a:gdLst>
                  <a:gd name="T0" fmla="*/ 36 w 36"/>
                  <a:gd name="T1" fmla="*/ 19 h 36"/>
                  <a:gd name="T2" fmla="*/ 36 w 36"/>
                  <a:gd name="T3" fmla="*/ 17 h 36"/>
                  <a:gd name="T4" fmla="*/ 34 w 36"/>
                  <a:gd name="T5" fmla="*/ 13 h 36"/>
                  <a:gd name="T6" fmla="*/ 34 w 36"/>
                  <a:gd name="T7" fmla="*/ 9 h 36"/>
                  <a:gd name="T8" fmla="*/ 29 w 36"/>
                  <a:gd name="T9" fmla="*/ 7 h 36"/>
                  <a:gd name="T10" fmla="*/ 27 w 36"/>
                  <a:gd name="T11" fmla="*/ 3 h 36"/>
                  <a:gd name="T12" fmla="*/ 19 w 36"/>
                  <a:gd name="T13" fmla="*/ 0 h 36"/>
                  <a:gd name="T14" fmla="*/ 17 w 36"/>
                  <a:gd name="T15" fmla="*/ 0 h 36"/>
                  <a:gd name="T16" fmla="*/ 13 w 36"/>
                  <a:gd name="T17" fmla="*/ 0 h 36"/>
                  <a:gd name="T18" fmla="*/ 10 w 36"/>
                  <a:gd name="T19" fmla="*/ 3 h 36"/>
                  <a:gd name="T20" fmla="*/ 7 w 36"/>
                  <a:gd name="T21" fmla="*/ 3 h 36"/>
                  <a:gd name="T22" fmla="*/ 7 w 36"/>
                  <a:gd name="T23" fmla="*/ 7 h 36"/>
                  <a:gd name="T24" fmla="*/ 4 w 36"/>
                  <a:gd name="T25" fmla="*/ 9 h 36"/>
                  <a:gd name="T26" fmla="*/ 0 w 36"/>
                  <a:gd name="T27" fmla="*/ 13 h 36"/>
                  <a:gd name="T28" fmla="*/ 0 w 36"/>
                  <a:gd name="T29" fmla="*/ 17 h 36"/>
                  <a:gd name="T30" fmla="*/ 0 w 36"/>
                  <a:gd name="T31" fmla="*/ 19 h 36"/>
                  <a:gd name="T32" fmla="*/ 0 w 36"/>
                  <a:gd name="T33" fmla="*/ 23 h 36"/>
                  <a:gd name="T34" fmla="*/ 0 w 36"/>
                  <a:gd name="T35" fmla="*/ 26 h 36"/>
                  <a:gd name="T36" fmla="*/ 4 w 36"/>
                  <a:gd name="T37" fmla="*/ 29 h 36"/>
                  <a:gd name="T38" fmla="*/ 7 w 36"/>
                  <a:gd name="T39" fmla="*/ 32 h 36"/>
                  <a:gd name="T40" fmla="*/ 10 w 36"/>
                  <a:gd name="T41" fmla="*/ 36 h 36"/>
                  <a:gd name="T42" fmla="*/ 13 w 36"/>
                  <a:gd name="T43" fmla="*/ 36 h 36"/>
                  <a:gd name="T44" fmla="*/ 17 w 36"/>
                  <a:gd name="T45" fmla="*/ 36 h 36"/>
                  <a:gd name="T46" fmla="*/ 19 w 36"/>
                  <a:gd name="T47" fmla="*/ 36 h 36"/>
                  <a:gd name="T48" fmla="*/ 27 w 36"/>
                  <a:gd name="T49" fmla="*/ 36 h 36"/>
                  <a:gd name="T50" fmla="*/ 27 w 36"/>
                  <a:gd name="T51" fmla="*/ 32 h 36"/>
                  <a:gd name="T52" fmla="*/ 29 w 36"/>
                  <a:gd name="T53" fmla="*/ 32 h 36"/>
                  <a:gd name="T54" fmla="*/ 34 w 36"/>
                  <a:gd name="T55" fmla="*/ 29 h 36"/>
                  <a:gd name="T56" fmla="*/ 34 w 36"/>
                  <a:gd name="T57" fmla="*/ 26 h 36"/>
                  <a:gd name="T58" fmla="*/ 36 w 36"/>
                  <a:gd name="T59" fmla="*/ 23 h 36"/>
                  <a:gd name="T60" fmla="*/ 36 w 36"/>
                  <a:gd name="T61" fmla="*/ 19 h 36"/>
                  <a:gd name="T62" fmla="*/ 34 w 36"/>
                  <a:gd name="T63" fmla="*/ 19 h 36"/>
                  <a:gd name="T64" fmla="*/ 34 w 36"/>
                  <a:gd name="T65" fmla="*/ 17 h 36"/>
                  <a:gd name="T66" fmla="*/ 34 w 36"/>
                  <a:gd name="T67" fmla="*/ 13 h 36"/>
                  <a:gd name="T68" fmla="*/ 29 w 36"/>
                  <a:gd name="T69" fmla="*/ 9 h 36"/>
                  <a:gd name="T70" fmla="*/ 27 w 36"/>
                  <a:gd name="T71" fmla="*/ 7 h 36"/>
                  <a:gd name="T72" fmla="*/ 24 w 36"/>
                  <a:gd name="T73" fmla="*/ 7 h 36"/>
                  <a:gd name="T74" fmla="*/ 19 w 36"/>
                  <a:gd name="T75" fmla="*/ 3 h 36"/>
                  <a:gd name="T76" fmla="*/ 17 w 36"/>
                  <a:gd name="T77" fmla="*/ 3 h 36"/>
                  <a:gd name="T78" fmla="*/ 13 w 36"/>
                  <a:gd name="T79" fmla="*/ 3 h 36"/>
                  <a:gd name="T80" fmla="*/ 13 w 36"/>
                  <a:gd name="T81" fmla="*/ 7 h 36"/>
                  <a:gd name="T82" fmla="*/ 10 w 36"/>
                  <a:gd name="T83" fmla="*/ 7 h 36"/>
                  <a:gd name="T84" fmla="*/ 7 w 36"/>
                  <a:gd name="T85" fmla="*/ 9 h 36"/>
                  <a:gd name="T86" fmla="*/ 4 w 36"/>
                  <a:gd name="T87" fmla="*/ 13 h 36"/>
                  <a:gd name="T88" fmla="*/ 4 w 36"/>
                  <a:gd name="T89" fmla="*/ 17 h 36"/>
                  <a:gd name="T90" fmla="*/ 4 w 36"/>
                  <a:gd name="T91" fmla="*/ 19 h 36"/>
                  <a:gd name="T92" fmla="*/ 4 w 36"/>
                  <a:gd name="T93" fmla="*/ 23 h 36"/>
                  <a:gd name="T94" fmla="*/ 4 w 36"/>
                  <a:gd name="T95" fmla="*/ 26 h 36"/>
                  <a:gd name="T96" fmla="*/ 7 w 36"/>
                  <a:gd name="T97" fmla="*/ 26 h 36"/>
                  <a:gd name="T98" fmla="*/ 7 w 36"/>
                  <a:gd name="T99" fmla="*/ 29 h 36"/>
                  <a:gd name="T100" fmla="*/ 10 w 36"/>
                  <a:gd name="T101" fmla="*/ 32 h 36"/>
                  <a:gd name="T102" fmla="*/ 13 w 36"/>
                  <a:gd name="T103" fmla="*/ 32 h 36"/>
                  <a:gd name="T104" fmla="*/ 17 w 36"/>
                  <a:gd name="T105" fmla="*/ 32 h 36"/>
                  <a:gd name="T106" fmla="*/ 19 w 36"/>
                  <a:gd name="T107" fmla="*/ 32 h 36"/>
                  <a:gd name="T108" fmla="*/ 24 w 36"/>
                  <a:gd name="T109" fmla="*/ 32 h 36"/>
                  <a:gd name="T110" fmla="*/ 27 w 36"/>
                  <a:gd name="T111" fmla="*/ 32 h 36"/>
                  <a:gd name="T112" fmla="*/ 29 w 36"/>
                  <a:gd name="T113" fmla="*/ 29 h 36"/>
                  <a:gd name="T114" fmla="*/ 29 w 36"/>
                  <a:gd name="T115" fmla="*/ 26 h 36"/>
                  <a:gd name="T116" fmla="*/ 34 w 36"/>
                  <a:gd name="T117" fmla="*/ 26 h 36"/>
                  <a:gd name="T118" fmla="*/ 34 w 36"/>
                  <a:gd name="T119" fmla="*/ 23 h 36"/>
                  <a:gd name="T120" fmla="*/ 34 w 36"/>
                  <a:gd name="T121" fmla="*/ 19 h 36"/>
                  <a:gd name="T122" fmla="*/ 36 w 36"/>
                  <a:gd name="T123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6">
                    <a:moveTo>
                      <a:pt x="36" y="19"/>
                    </a:moveTo>
                    <a:lnTo>
                      <a:pt x="36" y="17"/>
                    </a:lnTo>
                    <a:lnTo>
                      <a:pt x="34" y="13"/>
                    </a:lnTo>
                    <a:lnTo>
                      <a:pt x="34" y="9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4" y="29"/>
                    </a:lnTo>
                    <a:lnTo>
                      <a:pt x="7" y="32"/>
                    </a:lnTo>
                    <a:lnTo>
                      <a:pt x="10" y="36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7" y="36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29" y="9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3" y="7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24" y="32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4" y="19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6" name="Freeform 2098">
                <a:extLst>
                  <a:ext uri="{FF2B5EF4-FFF2-40B4-BE49-F238E27FC236}">
                    <a16:creationId xmlns:a16="http://schemas.microsoft.com/office/drawing/2014/main" id="{E8C44D1F-ECB6-43E3-B795-61B2F0C78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556"/>
                <a:ext cx="9" cy="10"/>
              </a:xfrm>
              <a:custGeom>
                <a:avLst/>
                <a:gdLst>
                  <a:gd name="T0" fmla="*/ 29 w 29"/>
                  <a:gd name="T1" fmla="*/ 16 h 29"/>
                  <a:gd name="T2" fmla="*/ 29 w 29"/>
                  <a:gd name="T3" fmla="*/ 14 h 29"/>
                  <a:gd name="T4" fmla="*/ 29 w 29"/>
                  <a:gd name="T5" fmla="*/ 10 h 29"/>
                  <a:gd name="T6" fmla="*/ 25 w 29"/>
                  <a:gd name="T7" fmla="*/ 6 h 29"/>
                  <a:gd name="T8" fmla="*/ 23 w 29"/>
                  <a:gd name="T9" fmla="*/ 4 h 29"/>
                  <a:gd name="T10" fmla="*/ 19 w 29"/>
                  <a:gd name="T11" fmla="*/ 4 h 29"/>
                  <a:gd name="T12" fmla="*/ 15 w 29"/>
                  <a:gd name="T13" fmla="*/ 0 h 29"/>
                  <a:gd name="T14" fmla="*/ 12 w 29"/>
                  <a:gd name="T15" fmla="*/ 0 h 29"/>
                  <a:gd name="T16" fmla="*/ 9 w 29"/>
                  <a:gd name="T17" fmla="*/ 0 h 29"/>
                  <a:gd name="T18" fmla="*/ 9 w 29"/>
                  <a:gd name="T19" fmla="*/ 4 h 29"/>
                  <a:gd name="T20" fmla="*/ 6 w 29"/>
                  <a:gd name="T21" fmla="*/ 4 h 29"/>
                  <a:gd name="T22" fmla="*/ 2 w 29"/>
                  <a:gd name="T23" fmla="*/ 6 h 29"/>
                  <a:gd name="T24" fmla="*/ 0 w 29"/>
                  <a:gd name="T25" fmla="*/ 10 h 29"/>
                  <a:gd name="T26" fmla="*/ 0 w 29"/>
                  <a:gd name="T27" fmla="*/ 14 h 29"/>
                  <a:gd name="T28" fmla="*/ 0 w 29"/>
                  <a:gd name="T29" fmla="*/ 16 h 29"/>
                  <a:gd name="T30" fmla="*/ 0 w 29"/>
                  <a:gd name="T31" fmla="*/ 20 h 29"/>
                  <a:gd name="T32" fmla="*/ 0 w 29"/>
                  <a:gd name="T33" fmla="*/ 23 h 29"/>
                  <a:gd name="T34" fmla="*/ 2 w 29"/>
                  <a:gd name="T35" fmla="*/ 23 h 29"/>
                  <a:gd name="T36" fmla="*/ 2 w 29"/>
                  <a:gd name="T37" fmla="*/ 27 h 29"/>
                  <a:gd name="T38" fmla="*/ 6 w 29"/>
                  <a:gd name="T39" fmla="*/ 29 h 29"/>
                  <a:gd name="T40" fmla="*/ 9 w 29"/>
                  <a:gd name="T41" fmla="*/ 29 h 29"/>
                  <a:gd name="T42" fmla="*/ 12 w 29"/>
                  <a:gd name="T43" fmla="*/ 29 h 29"/>
                  <a:gd name="T44" fmla="*/ 15 w 29"/>
                  <a:gd name="T45" fmla="*/ 29 h 29"/>
                  <a:gd name="T46" fmla="*/ 19 w 29"/>
                  <a:gd name="T47" fmla="*/ 29 h 29"/>
                  <a:gd name="T48" fmla="*/ 23 w 29"/>
                  <a:gd name="T49" fmla="*/ 29 h 29"/>
                  <a:gd name="T50" fmla="*/ 25 w 29"/>
                  <a:gd name="T51" fmla="*/ 27 h 29"/>
                  <a:gd name="T52" fmla="*/ 25 w 29"/>
                  <a:gd name="T53" fmla="*/ 23 h 29"/>
                  <a:gd name="T54" fmla="*/ 29 w 29"/>
                  <a:gd name="T55" fmla="*/ 23 h 29"/>
                  <a:gd name="T56" fmla="*/ 29 w 29"/>
                  <a:gd name="T57" fmla="*/ 20 h 29"/>
                  <a:gd name="T58" fmla="*/ 29 w 29"/>
                  <a:gd name="T59" fmla="*/ 16 h 29"/>
                  <a:gd name="T60" fmla="*/ 25 w 29"/>
                  <a:gd name="T61" fmla="*/ 16 h 29"/>
                  <a:gd name="T62" fmla="*/ 25 w 29"/>
                  <a:gd name="T63" fmla="*/ 14 h 29"/>
                  <a:gd name="T64" fmla="*/ 25 w 29"/>
                  <a:gd name="T65" fmla="*/ 10 h 29"/>
                  <a:gd name="T66" fmla="*/ 23 w 29"/>
                  <a:gd name="T67" fmla="*/ 10 h 29"/>
                  <a:gd name="T68" fmla="*/ 23 w 29"/>
                  <a:gd name="T69" fmla="*/ 6 h 29"/>
                  <a:gd name="T70" fmla="*/ 19 w 29"/>
                  <a:gd name="T71" fmla="*/ 6 h 29"/>
                  <a:gd name="T72" fmla="*/ 19 w 29"/>
                  <a:gd name="T73" fmla="*/ 4 h 29"/>
                  <a:gd name="T74" fmla="*/ 15 w 29"/>
                  <a:gd name="T75" fmla="*/ 4 h 29"/>
                  <a:gd name="T76" fmla="*/ 12 w 29"/>
                  <a:gd name="T77" fmla="*/ 4 h 29"/>
                  <a:gd name="T78" fmla="*/ 9 w 29"/>
                  <a:gd name="T79" fmla="*/ 4 h 29"/>
                  <a:gd name="T80" fmla="*/ 6 w 29"/>
                  <a:gd name="T81" fmla="*/ 6 h 29"/>
                  <a:gd name="T82" fmla="*/ 2 w 29"/>
                  <a:gd name="T83" fmla="*/ 10 h 29"/>
                  <a:gd name="T84" fmla="*/ 2 w 29"/>
                  <a:gd name="T85" fmla="*/ 14 h 29"/>
                  <a:gd name="T86" fmla="*/ 2 w 29"/>
                  <a:gd name="T87" fmla="*/ 16 h 29"/>
                  <a:gd name="T88" fmla="*/ 2 w 29"/>
                  <a:gd name="T89" fmla="*/ 20 h 29"/>
                  <a:gd name="T90" fmla="*/ 2 w 29"/>
                  <a:gd name="T91" fmla="*/ 23 h 29"/>
                  <a:gd name="T92" fmla="*/ 6 w 29"/>
                  <a:gd name="T93" fmla="*/ 23 h 29"/>
                  <a:gd name="T94" fmla="*/ 6 w 29"/>
                  <a:gd name="T95" fmla="*/ 27 h 29"/>
                  <a:gd name="T96" fmla="*/ 9 w 29"/>
                  <a:gd name="T97" fmla="*/ 27 h 29"/>
                  <a:gd name="T98" fmla="*/ 12 w 29"/>
                  <a:gd name="T99" fmla="*/ 27 h 29"/>
                  <a:gd name="T100" fmla="*/ 15 w 29"/>
                  <a:gd name="T101" fmla="*/ 27 h 29"/>
                  <a:gd name="T102" fmla="*/ 19 w 29"/>
                  <a:gd name="T103" fmla="*/ 27 h 29"/>
                  <a:gd name="T104" fmla="*/ 23 w 29"/>
                  <a:gd name="T105" fmla="*/ 23 h 29"/>
                  <a:gd name="T106" fmla="*/ 25 w 29"/>
                  <a:gd name="T107" fmla="*/ 20 h 29"/>
                  <a:gd name="T108" fmla="*/ 25 w 29"/>
                  <a:gd name="T109" fmla="*/ 16 h 29"/>
                  <a:gd name="T110" fmla="*/ 29 w 29"/>
                  <a:gd name="T111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29">
                    <a:moveTo>
                      <a:pt x="29" y="16"/>
                    </a:moveTo>
                    <a:lnTo>
                      <a:pt x="29" y="14"/>
                    </a:lnTo>
                    <a:lnTo>
                      <a:pt x="29" y="10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3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6" y="23"/>
                    </a:lnTo>
                    <a:lnTo>
                      <a:pt x="6" y="27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5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5" y="20"/>
                    </a:lnTo>
                    <a:lnTo>
                      <a:pt x="25" y="16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7" name="Freeform 2099">
                <a:extLst>
                  <a:ext uri="{FF2B5EF4-FFF2-40B4-BE49-F238E27FC236}">
                    <a16:creationId xmlns:a16="http://schemas.microsoft.com/office/drawing/2014/main" id="{0E0E7B8D-077D-4608-85E0-4F17E2F6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558"/>
                <a:ext cx="7" cy="7"/>
              </a:xfrm>
              <a:custGeom>
                <a:avLst/>
                <a:gdLst>
                  <a:gd name="T0" fmla="*/ 22 w 22"/>
                  <a:gd name="T1" fmla="*/ 12 h 22"/>
                  <a:gd name="T2" fmla="*/ 22 w 22"/>
                  <a:gd name="T3" fmla="*/ 10 h 22"/>
                  <a:gd name="T4" fmla="*/ 22 w 22"/>
                  <a:gd name="T5" fmla="*/ 6 h 22"/>
                  <a:gd name="T6" fmla="*/ 20 w 22"/>
                  <a:gd name="T7" fmla="*/ 6 h 22"/>
                  <a:gd name="T8" fmla="*/ 20 w 22"/>
                  <a:gd name="T9" fmla="*/ 2 h 22"/>
                  <a:gd name="T10" fmla="*/ 17 w 22"/>
                  <a:gd name="T11" fmla="*/ 2 h 22"/>
                  <a:gd name="T12" fmla="*/ 17 w 22"/>
                  <a:gd name="T13" fmla="*/ 0 h 22"/>
                  <a:gd name="T14" fmla="*/ 12 w 22"/>
                  <a:gd name="T15" fmla="*/ 0 h 22"/>
                  <a:gd name="T16" fmla="*/ 10 w 22"/>
                  <a:gd name="T17" fmla="*/ 0 h 22"/>
                  <a:gd name="T18" fmla="*/ 6 w 22"/>
                  <a:gd name="T19" fmla="*/ 0 h 22"/>
                  <a:gd name="T20" fmla="*/ 3 w 22"/>
                  <a:gd name="T21" fmla="*/ 2 h 22"/>
                  <a:gd name="T22" fmla="*/ 0 w 22"/>
                  <a:gd name="T23" fmla="*/ 6 h 22"/>
                  <a:gd name="T24" fmla="*/ 0 w 22"/>
                  <a:gd name="T25" fmla="*/ 10 h 22"/>
                  <a:gd name="T26" fmla="*/ 0 w 22"/>
                  <a:gd name="T27" fmla="*/ 12 h 22"/>
                  <a:gd name="T28" fmla="*/ 0 w 22"/>
                  <a:gd name="T29" fmla="*/ 16 h 22"/>
                  <a:gd name="T30" fmla="*/ 0 w 22"/>
                  <a:gd name="T31" fmla="*/ 19 h 22"/>
                  <a:gd name="T32" fmla="*/ 3 w 22"/>
                  <a:gd name="T33" fmla="*/ 19 h 22"/>
                  <a:gd name="T34" fmla="*/ 3 w 22"/>
                  <a:gd name="T35" fmla="*/ 22 h 22"/>
                  <a:gd name="T36" fmla="*/ 6 w 22"/>
                  <a:gd name="T37" fmla="*/ 22 h 22"/>
                  <a:gd name="T38" fmla="*/ 10 w 22"/>
                  <a:gd name="T39" fmla="*/ 22 h 22"/>
                  <a:gd name="T40" fmla="*/ 12 w 22"/>
                  <a:gd name="T41" fmla="*/ 22 h 22"/>
                  <a:gd name="T42" fmla="*/ 17 w 22"/>
                  <a:gd name="T43" fmla="*/ 22 h 22"/>
                  <a:gd name="T44" fmla="*/ 20 w 22"/>
                  <a:gd name="T45" fmla="*/ 19 h 22"/>
                  <a:gd name="T46" fmla="*/ 22 w 22"/>
                  <a:gd name="T47" fmla="*/ 16 h 22"/>
                  <a:gd name="T48" fmla="*/ 22 w 22"/>
                  <a:gd name="T49" fmla="*/ 12 h 22"/>
                  <a:gd name="T50" fmla="*/ 20 w 22"/>
                  <a:gd name="T51" fmla="*/ 12 h 22"/>
                  <a:gd name="T52" fmla="*/ 20 w 22"/>
                  <a:gd name="T53" fmla="*/ 10 h 22"/>
                  <a:gd name="T54" fmla="*/ 20 w 22"/>
                  <a:gd name="T55" fmla="*/ 6 h 22"/>
                  <a:gd name="T56" fmla="*/ 17 w 22"/>
                  <a:gd name="T57" fmla="*/ 6 h 22"/>
                  <a:gd name="T58" fmla="*/ 12 w 22"/>
                  <a:gd name="T59" fmla="*/ 2 h 22"/>
                  <a:gd name="T60" fmla="*/ 10 w 22"/>
                  <a:gd name="T61" fmla="*/ 2 h 22"/>
                  <a:gd name="T62" fmla="*/ 6 w 22"/>
                  <a:gd name="T63" fmla="*/ 2 h 22"/>
                  <a:gd name="T64" fmla="*/ 6 w 22"/>
                  <a:gd name="T65" fmla="*/ 6 h 22"/>
                  <a:gd name="T66" fmla="*/ 3 w 22"/>
                  <a:gd name="T67" fmla="*/ 6 h 22"/>
                  <a:gd name="T68" fmla="*/ 3 w 22"/>
                  <a:gd name="T69" fmla="*/ 10 h 22"/>
                  <a:gd name="T70" fmla="*/ 3 w 22"/>
                  <a:gd name="T71" fmla="*/ 12 h 22"/>
                  <a:gd name="T72" fmla="*/ 3 w 22"/>
                  <a:gd name="T73" fmla="*/ 16 h 22"/>
                  <a:gd name="T74" fmla="*/ 3 w 22"/>
                  <a:gd name="T75" fmla="*/ 19 h 22"/>
                  <a:gd name="T76" fmla="*/ 6 w 22"/>
                  <a:gd name="T77" fmla="*/ 19 h 22"/>
                  <a:gd name="T78" fmla="*/ 10 w 22"/>
                  <a:gd name="T79" fmla="*/ 22 h 22"/>
                  <a:gd name="T80" fmla="*/ 12 w 22"/>
                  <a:gd name="T81" fmla="*/ 22 h 22"/>
                  <a:gd name="T82" fmla="*/ 12 w 22"/>
                  <a:gd name="T83" fmla="*/ 19 h 22"/>
                  <a:gd name="T84" fmla="*/ 17 w 22"/>
                  <a:gd name="T85" fmla="*/ 19 h 22"/>
                  <a:gd name="T86" fmla="*/ 20 w 22"/>
                  <a:gd name="T87" fmla="*/ 16 h 22"/>
                  <a:gd name="T88" fmla="*/ 20 w 22"/>
                  <a:gd name="T89" fmla="*/ 12 h 22"/>
                  <a:gd name="T90" fmla="*/ 22 w 22"/>
                  <a:gd name="T91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2">
                    <a:moveTo>
                      <a:pt x="22" y="12"/>
                    </a:moveTo>
                    <a:lnTo>
                      <a:pt x="22" y="10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7" y="22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19"/>
                    </a:lnTo>
                    <a:lnTo>
                      <a:pt x="17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8" name="Freeform 2100">
                <a:extLst>
                  <a:ext uri="{FF2B5EF4-FFF2-40B4-BE49-F238E27FC236}">
                    <a16:creationId xmlns:a16="http://schemas.microsoft.com/office/drawing/2014/main" id="{F2BE159C-7180-41C3-9937-F15618AF5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559"/>
                <a:ext cx="5" cy="6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7 h 19"/>
                  <a:gd name="T4" fmla="*/ 17 w 17"/>
                  <a:gd name="T5" fmla="*/ 2 h 19"/>
                  <a:gd name="T6" fmla="*/ 14 w 17"/>
                  <a:gd name="T7" fmla="*/ 2 h 19"/>
                  <a:gd name="T8" fmla="*/ 9 w 17"/>
                  <a:gd name="T9" fmla="*/ 0 h 19"/>
                  <a:gd name="T10" fmla="*/ 7 w 17"/>
                  <a:gd name="T11" fmla="*/ 0 h 19"/>
                  <a:gd name="T12" fmla="*/ 3 w 17"/>
                  <a:gd name="T13" fmla="*/ 0 h 19"/>
                  <a:gd name="T14" fmla="*/ 3 w 17"/>
                  <a:gd name="T15" fmla="*/ 2 h 19"/>
                  <a:gd name="T16" fmla="*/ 0 w 17"/>
                  <a:gd name="T17" fmla="*/ 2 h 19"/>
                  <a:gd name="T18" fmla="*/ 0 w 17"/>
                  <a:gd name="T19" fmla="*/ 7 h 19"/>
                  <a:gd name="T20" fmla="*/ 0 w 17"/>
                  <a:gd name="T21" fmla="*/ 9 h 19"/>
                  <a:gd name="T22" fmla="*/ 0 w 17"/>
                  <a:gd name="T23" fmla="*/ 12 h 19"/>
                  <a:gd name="T24" fmla="*/ 0 w 17"/>
                  <a:gd name="T25" fmla="*/ 17 h 19"/>
                  <a:gd name="T26" fmla="*/ 3 w 17"/>
                  <a:gd name="T27" fmla="*/ 17 h 19"/>
                  <a:gd name="T28" fmla="*/ 7 w 17"/>
                  <a:gd name="T29" fmla="*/ 19 h 19"/>
                  <a:gd name="T30" fmla="*/ 9 w 17"/>
                  <a:gd name="T31" fmla="*/ 19 h 19"/>
                  <a:gd name="T32" fmla="*/ 9 w 17"/>
                  <a:gd name="T33" fmla="*/ 17 h 19"/>
                  <a:gd name="T34" fmla="*/ 14 w 17"/>
                  <a:gd name="T35" fmla="*/ 17 h 19"/>
                  <a:gd name="T36" fmla="*/ 17 w 17"/>
                  <a:gd name="T37" fmla="*/ 12 h 19"/>
                  <a:gd name="T38" fmla="*/ 17 w 17"/>
                  <a:gd name="T39" fmla="*/ 9 h 19"/>
                  <a:gd name="T40" fmla="*/ 14 w 17"/>
                  <a:gd name="T41" fmla="*/ 9 h 19"/>
                  <a:gd name="T42" fmla="*/ 14 w 17"/>
                  <a:gd name="T43" fmla="*/ 7 h 19"/>
                  <a:gd name="T44" fmla="*/ 9 w 17"/>
                  <a:gd name="T45" fmla="*/ 2 h 19"/>
                  <a:gd name="T46" fmla="*/ 7 w 17"/>
                  <a:gd name="T47" fmla="*/ 2 h 19"/>
                  <a:gd name="T48" fmla="*/ 3 w 17"/>
                  <a:gd name="T49" fmla="*/ 2 h 19"/>
                  <a:gd name="T50" fmla="*/ 3 w 17"/>
                  <a:gd name="T51" fmla="*/ 7 h 19"/>
                  <a:gd name="T52" fmla="*/ 3 w 17"/>
                  <a:gd name="T53" fmla="*/ 9 h 19"/>
                  <a:gd name="T54" fmla="*/ 3 w 17"/>
                  <a:gd name="T55" fmla="*/ 12 h 19"/>
                  <a:gd name="T56" fmla="*/ 7 w 17"/>
                  <a:gd name="T57" fmla="*/ 17 h 19"/>
                  <a:gd name="T58" fmla="*/ 9 w 17"/>
                  <a:gd name="T59" fmla="*/ 17 h 19"/>
                  <a:gd name="T60" fmla="*/ 9 w 17"/>
                  <a:gd name="T61" fmla="*/ 12 h 19"/>
                  <a:gd name="T62" fmla="*/ 14 w 17"/>
                  <a:gd name="T63" fmla="*/ 12 h 19"/>
                  <a:gd name="T64" fmla="*/ 14 w 17"/>
                  <a:gd name="T65" fmla="*/ 9 h 19"/>
                  <a:gd name="T66" fmla="*/ 17 w 17"/>
                  <a:gd name="T6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7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9" name="Freeform 2101">
                <a:extLst>
                  <a:ext uri="{FF2B5EF4-FFF2-40B4-BE49-F238E27FC236}">
                    <a16:creationId xmlns:a16="http://schemas.microsoft.com/office/drawing/2014/main" id="{698F2DC5-1C5A-4681-A8FA-AE5C66960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560"/>
                <a:ext cx="3" cy="5"/>
              </a:xfrm>
              <a:custGeom>
                <a:avLst/>
                <a:gdLst>
                  <a:gd name="T0" fmla="*/ 10 w 10"/>
                  <a:gd name="T1" fmla="*/ 7 h 15"/>
                  <a:gd name="T2" fmla="*/ 10 w 10"/>
                  <a:gd name="T3" fmla="*/ 5 h 15"/>
                  <a:gd name="T4" fmla="*/ 6 w 10"/>
                  <a:gd name="T5" fmla="*/ 0 h 15"/>
                  <a:gd name="T6" fmla="*/ 3 w 10"/>
                  <a:gd name="T7" fmla="*/ 0 h 15"/>
                  <a:gd name="T8" fmla="*/ 0 w 10"/>
                  <a:gd name="T9" fmla="*/ 0 h 15"/>
                  <a:gd name="T10" fmla="*/ 0 w 10"/>
                  <a:gd name="T11" fmla="*/ 5 h 15"/>
                  <a:gd name="T12" fmla="*/ 0 w 10"/>
                  <a:gd name="T13" fmla="*/ 7 h 15"/>
                  <a:gd name="T14" fmla="*/ 0 w 10"/>
                  <a:gd name="T15" fmla="*/ 10 h 15"/>
                  <a:gd name="T16" fmla="*/ 3 w 10"/>
                  <a:gd name="T17" fmla="*/ 15 h 15"/>
                  <a:gd name="T18" fmla="*/ 6 w 10"/>
                  <a:gd name="T19" fmla="*/ 15 h 15"/>
                  <a:gd name="T20" fmla="*/ 6 w 10"/>
                  <a:gd name="T21" fmla="*/ 10 h 15"/>
                  <a:gd name="T22" fmla="*/ 10 w 10"/>
                  <a:gd name="T23" fmla="*/ 10 h 15"/>
                  <a:gd name="T24" fmla="*/ 10 w 10"/>
                  <a:gd name="T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10" y="7"/>
                    </a:moveTo>
                    <a:lnTo>
                      <a:pt x="10" y="5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6" y="15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0" name="Freeform 2102">
                <a:extLst>
                  <a:ext uri="{FF2B5EF4-FFF2-40B4-BE49-F238E27FC236}">
                    <a16:creationId xmlns:a16="http://schemas.microsoft.com/office/drawing/2014/main" id="{BF1335AF-EF00-42F9-B073-6D95706B6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561"/>
                <a:ext cx="2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0 h 5"/>
                  <a:gd name="T4" fmla="*/ 3 w 6"/>
                  <a:gd name="T5" fmla="*/ 0 h 5"/>
                  <a:gd name="T6" fmla="*/ 0 w 6"/>
                  <a:gd name="T7" fmla="*/ 2 h 5"/>
                  <a:gd name="T8" fmla="*/ 3 w 6"/>
                  <a:gd name="T9" fmla="*/ 2 h 5"/>
                  <a:gd name="T10" fmla="*/ 3 w 6"/>
                  <a:gd name="T11" fmla="*/ 5 h 5"/>
                  <a:gd name="T12" fmla="*/ 6 w 6"/>
                  <a:gd name="T13" fmla="*/ 5 h 5"/>
                  <a:gd name="T14" fmla="*/ 6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1" name="Freeform 2103">
                <a:extLst>
                  <a:ext uri="{FF2B5EF4-FFF2-40B4-BE49-F238E27FC236}">
                    <a16:creationId xmlns:a16="http://schemas.microsoft.com/office/drawing/2014/main" id="{E9F9A8C1-164F-444A-AE0E-9FB634878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528"/>
                <a:ext cx="74" cy="74"/>
              </a:xfrm>
              <a:custGeom>
                <a:avLst/>
                <a:gdLst>
                  <a:gd name="T0" fmla="*/ 76 w 223"/>
                  <a:gd name="T1" fmla="*/ 3 h 222"/>
                  <a:gd name="T2" fmla="*/ 99 w 223"/>
                  <a:gd name="T3" fmla="*/ 0 h 222"/>
                  <a:gd name="T4" fmla="*/ 120 w 223"/>
                  <a:gd name="T5" fmla="*/ 0 h 222"/>
                  <a:gd name="T6" fmla="*/ 144 w 223"/>
                  <a:gd name="T7" fmla="*/ 3 h 222"/>
                  <a:gd name="T8" fmla="*/ 164 w 223"/>
                  <a:gd name="T9" fmla="*/ 9 h 222"/>
                  <a:gd name="T10" fmla="*/ 179 w 223"/>
                  <a:gd name="T11" fmla="*/ 23 h 222"/>
                  <a:gd name="T12" fmla="*/ 196 w 223"/>
                  <a:gd name="T13" fmla="*/ 36 h 222"/>
                  <a:gd name="T14" fmla="*/ 210 w 223"/>
                  <a:gd name="T15" fmla="*/ 55 h 222"/>
                  <a:gd name="T16" fmla="*/ 217 w 223"/>
                  <a:gd name="T17" fmla="*/ 76 h 222"/>
                  <a:gd name="T18" fmla="*/ 223 w 223"/>
                  <a:gd name="T19" fmla="*/ 100 h 222"/>
                  <a:gd name="T20" fmla="*/ 223 w 223"/>
                  <a:gd name="T21" fmla="*/ 119 h 222"/>
                  <a:gd name="T22" fmla="*/ 219 w 223"/>
                  <a:gd name="T23" fmla="*/ 142 h 222"/>
                  <a:gd name="T24" fmla="*/ 213 w 223"/>
                  <a:gd name="T25" fmla="*/ 162 h 222"/>
                  <a:gd name="T26" fmla="*/ 200 w 223"/>
                  <a:gd name="T27" fmla="*/ 179 h 222"/>
                  <a:gd name="T28" fmla="*/ 187 w 223"/>
                  <a:gd name="T29" fmla="*/ 196 h 222"/>
                  <a:gd name="T30" fmla="*/ 167 w 223"/>
                  <a:gd name="T31" fmla="*/ 209 h 222"/>
                  <a:gd name="T32" fmla="*/ 147 w 223"/>
                  <a:gd name="T33" fmla="*/ 215 h 222"/>
                  <a:gd name="T34" fmla="*/ 124 w 223"/>
                  <a:gd name="T35" fmla="*/ 222 h 222"/>
                  <a:gd name="T36" fmla="*/ 104 w 223"/>
                  <a:gd name="T37" fmla="*/ 222 h 222"/>
                  <a:gd name="T38" fmla="*/ 80 w 223"/>
                  <a:gd name="T39" fmla="*/ 219 h 222"/>
                  <a:gd name="T40" fmla="*/ 59 w 223"/>
                  <a:gd name="T41" fmla="*/ 213 h 222"/>
                  <a:gd name="T42" fmla="*/ 44 w 223"/>
                  <a:gd name="T43" fmla="*/ 199 h 222"/>
                  <a:gd name="T44" fmla="*/ 27 w 223"/>
                  <a:gd name="T45" fmla="*/ 185 h 222"/>
                  <a:gd name="T46" fmla="*/ 13 w 223"/>
                  <a:gd name="T47" fmla="*/ 165 h 222"/>
                  <a:gd name="T48" fmla="*/ 7 w 223"/>
                  <a:gd name="T49" fmla="*/ 145 h 222"/>
                  <a:gd name="T50" fmla="*/ 0 w 223"/>
                  <a:gd name="T51" fmla="*/ 122 h 222"/>
                  <a:gd name="T52" fmla="*/ 0 w 223"/>
                  <a:gd name="T53" fmla="*/ 103 h 222"/>
                  <a:gd name="T54" fmla="*/ 4 w 223"/>
                  <a:gd name="T55" fmla="*/ 79 h 222"/>
                  <a:gd name="T56" fmla="*/ 10 w 223"/>
                  <a:gd name="T57" fmla="*/ 60 h 222"/>
                  <a:gd name="T58" fmla="*/ 24 w 223"/>
                  <a:gd name="T59" fmla="*/ 42 h 222"/>
                  <a:gd name="T60" fmla="*/ 36 w 223"/>
                  <a:gd name="T61" fmla="*/ 26 h 222"/>
                  <a:gd name="T62" fmla="*/ 57 w 223"/>
                  <a:gd name="T63" fmla="*/ 13 h 222"/>
                  <a:gd name="T64" fmla="*/ 76 w 223"/>
                  <a:gd name="T65" fmla="*/ 3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2">
                    <a:moveTo>
                      <a:pt x="76" y="3"/>
                    </a:moveTo>
                    <a:lnTo>
                      <a:pt x="99" y="0"/>
                    </a:lnTo>
                    <a:lnTo>
                      <a:pt x="120" y="0"/>
                    </a:lnTo>
                    <a:lnTo>
                      <a:pt x="144" y="3"/>
                    </a:lnTo>
                    <a:lnTo>
                      <a:pt x="164" y="9"/>
                    </a:lnTo>
                    <a:lnTo>
                      <a:pt x="179" y="23"/>
                    </a:lnTo>
                    <a:lnTo>
                      <a:pt x="196" y="36"/>
                    </a:lnTo>
                    <a:lnTo>
                      <a:pt x="210" y="55"/>
                    </a:lnTo>
                    <a:lnTo>
                      <a:pt x="217" y="76"/>
                    </a:lnTo>
                    <a:lnTo>
                      <a:pt x="223" y="100"/>
                    </a:lnTo>
                    <a:lnTo>
                      <a:pt x="223" y="119"/>
                    </a:lnTo>
                    <a:lnTo>
                      <a:pt x="219" y="142"/>
                    </a:lnTo>
                    <a:lnTo>
                      <a:pt x="213" y="162"/>
                    </a:lnTo>
                    <a:lnTo>
                      <a:pt x="200" y="179"/>
                    </a:lnTo>
                    <a:lnTo>
                      <a:pt x="187" y="196"/>
                    </a:lnTo>
                    <a:lnTo>
                      <a:pt x="167" y="209"/>
                    </a:lnTo>
                    <a:lnTo>
                      <a:pt x="147" y="215"/>
                    </a:lnTo>
                    <a:lnTo>
                      <a:pt x="124" y="222"/>
                    </a:lnTo>
                    <a:lnTo>
                      <a:pt x="104" y="222"/>
                    </a:lnTo>
                    <a:lnTo>
                      <a:pt x="80" y="219"/>
                    </a:lnTo>
                    <a:lnTo>
                      <a:pt x="59" y="213"/>
                    </a:lnTo>
                    <a:lnTo>
                      <a:pt x="44" y="199"/>
                    </a:lnTo>
                    <a:lnTo>
                      <a:pt x="27" y="185"/>
                    </a:lnTo>
                    <a:lnTo>
                      <a:pt x="13" y="165"/>
                    </a:lnTo>
                    <a:lnTo>
                      <a:pt x="7" y="145"/>
                    </a:lnTo>
                    <a:lnTo>
                      <a:pt x="0" y="122"/>
                    </a:lnTo>
                    <a:lnTo>
                      <a:pt x="0" y="103"/>
                    </a:lnTo>
                    <a:lnTo>
                      <a:pt x="4" y="79"/>
                    </a:lnTo>
                    <a:lnTo>
                      <a:pt x="10" y="60"/>
                    </a:lnTo>
                    <a:lnTo>
                      <a:pt x="24" y="42"/>
                    </a:lnTo>
                    <a:lnTo>
                      <a:pt x="36" y="26"/>
                    </a:lnTo>
                    <a:lnTo>
                      <a:pt x="57" y="13"/>
                    </a:lnTo>
                    <a:lnTo>
                      <a:pt x="76" y="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2" name="Freeform 2104">
                <a:extLst>
                  <a:ext uri="{FF2B5EF4-FFF2-40B4-BE49-F238E27FC236}">
                    <a16:creationId xmlns:a16="http://schemas.microsoft.com/office/drawing/2014/main" id="{E2E6EC51-0048-46C5-820C-3B3515208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538"/>
                <a:ext cx="60" cy="62"/>
              </a:xfrm>
              <a:custGeom>
                <a:avLst/>
                <a:gdLst>
                  <a:gd name="T0" fmla="*/ 176 w 179"/>
                  <a:gd name="T1" fmla="*/ 25 h 185"/>
                  <a:gd name="T2" fmla="*/ 170 w 179"/>
                  <a:gd name="T3" fmla="*/ 19 h 185"/>
                  <a:gd name="T4" fmla="*/ 149 w 179"/>
                  <a:gd name="T5" fmla="*/ 9 h 185"/>
                  <a:gd name="T6" fmla="*/ 130 w 179"/>
                  <a:gd name="T7" fmla="*/ 2 h 185"/>
                  <a:gd name="T8" fmla="*/ 110 w 179"/>
                  <a:gd name="T9" fmla="*/ 0 h 185"/>
                  <a:gd name="T10" fmla="*/ 86 w 179"/>
                  <a:gd name="T11" fmla="*/ 2 h 185"/>
                  <a:gd name="T12" fmla="*/ 65 w 179"/>
                  <a:gd name="T13" fmla="*/ 9 h 185"/>
                  <a:gd name="T14" fmla="*/ 50 w 179"/>
                  <a:gd name="T15" fmla="*/ 19 h 185"/>
                  <a:gd name="T16" fmla="*/ 33 w 179"/>
                  <a:gd name="T17" fmla="*/ 32 h 185"/>
                  <a:gd name="T18" fmla="*/ 19 w 179"/>
                  <a:gd name="T19" fmla="*/ 49 h 185"/>
                  <a:gd name="T20" fmla="*/ 10 w 179"/>
                  <a:gd name="T21" fmla="*/ 65 h 185"/>
                  <a:gd name="T22" fmla="*/ 2 w 179"/>
                  <a:gd name="T23" fmla="*/ 84 h 185"/>
                  <a:gd name="T24" fmla="*/ 0 w 179"/>
                  <a:gd name="T25" fmla="*/ 109 h 185"/>
                  <a:gd name="T26" fmla="*/ 2 w 179"/>
                  <a:gd name="T27" fmla="*/ 129 h 185"/>
                  <a:gd name="T28" fmla="*/ 10 w 179"/>
                  <a:gd name="T29" fmla="*/ 149 h 185"/>
                  <a:gd name="T30" fmla="*/ 19 w 179"/>
                  <a:gd name="T31" fmla="*/ 169 h 185"/>
                  <a:gd name="T32" fmla="*/ 30 w 179"/>
                  <a:gd name="T33" fmla="*/ 181 h 185"/>
                  <a:gd name="T34" fmla="*/ 33 w 179"/>
                  <a:gd name="T35" fmla="*/ 181 h 185"/>
                  <a:gd name="T36" fmla="*/ 33 w 179"/>
                  <a:gd name="T37" fmla="*/ 185 h 185"/>
                  <a:gd name="T38" fmla="*/ 36 w 179"/>
                  <a:gd name="T39" fmla="*/ 185 h 185"/>
                  <a:gd name="T40" fmla="*/ 33 w 179"/>
                  <a:gd name="T41" fmla="*/ 181 h 185"/>
                  <a:gd name="T42" fmla="*/ 19 w 179"/>
                  <a:gd name="T43" fmla="*/ 169 h 185"/>
                  <a:gd name="T44" fmla="*/ 10 w 179"/>
                  <a:gd name="T45" fmla="*/ 149 h 185"/>
                  <a:gd name="T46" fmla="*/ 6 w 179"/>
                  <a:gd name="T47" fmla="*/ 129 h 185"/>
                  <a:gd name="T48" fmla="*/ 2 w 179"/>
                  <a:gd name="T49" fmla="*/ 109 h 185"/>
                  <a:gd name="T50" fmla="*/ 6 w 179"/>
                  <a:gd name="T51" fmla="*/ 84 h 185"/>
                  <a:gd name="T52" fmla="*/ 10 w 179"/>
                  <a:gd name="T53" fmla="*/ 65 h 185"/>
                  <a:gd name="T54" fmla="*/ 19 w 179"/>
                  <a:gd name="T55" fmla="*/ 49 h 185"/>
                  <a:gd name="T56" fmla="*/ 33 w 179"/>
                  <a:gd name="T57" fmla="*/ 32 h 185"/>
                  <a:gd name="T58" fmla="*/ 50 w 179"/>
                  <a:gd name="T59" fmla="*/ 23 h 185"/>
                  <a:gd name="T60" fmla="*/ 65 w 179"/>
                  <a:gd name="T61" fmla="*/ 12 h 185"/>
                  <a:gd name="T62" fmla="*/ 86 w 179"/>
                  <a:gd name="T63" fmla="*/ 4 h 185"/>
                  <a:gd name="T64" fmla="*/ 110 w 179"/>
                  <a:gd name="T65" fmla="*/ 2 h 185"/>
                  <a:gd name="T66" fmla="*/ 130 w 179"/>
                  <a:gd name="T67" fmla="*/ 4 h 185"/>
                  <a:gd name="T68" fmla="*/ 149 w 179"/>
                  <a:gd name="T69" fmla="*/ 12 h 185"/>
                  <a:gd name="T70" fmla="*/ 166 w 179"/>
                  <a:gd name="T71" fmla="*/ 23 h 185"/>
                  <a:gd name="T72" fmla="*/ 179 w 179"/>
                  <a:gd name="T73" fmla="*/ 29 h 185"/>
                  <a:gd name="T74" fmla="*/ 176 w 179"/>
                  <a:gd name="T75" fmla="*/ 29 h 185"/>
                  <a:gd name="T76" fmla="*/ 176 w 179"/>
                  <a:gd name="T77" fmla="*/ 2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9" h="185">
                    <a:moveTo>
                      <a:pt x="176" y="25"/>
                    </a:moveTo>
                    <a:lnTo>
                      <a:pt x="170" y="19"/>
                    </a:lnTo>
                    <a:lnTo>
                      <a:pt x="149" y="9"/>
                    </a:lnTo>
                    <a:lnTo>
                      <a:pt x="130" y="2"/>
                    </a:lnTo>
                    <a:lnTo>
                      <a:pt x="110" y="0"/>
                    </a:lnTo>
                    <a:lnTo>
                      <a:pt x="86" y="2"/>
                    </a:lnTo>
                    <a:lnTo>
                      <a:pt x="65" y="9"/>
                    </a:lnTo>
                    <a:lnTo>
                      <a:pt x="50" y="19"/>
                    </a:lnTo>
                    <a:lnTo>
                      <a:pt x="33" y="32"/>
                    </a:lnTo>
                    <a:lnTo>
                      <a:pt x="19" y="49"/>
                    </a:lnTo>
                    <a:lnTo>
                      <a:pt x="10" y="65"/>
                    </a:lnTo>
                    <a:lnTo>
                      <a:pt x="2" y="84"/>
                    </a:lnTo>
                    <a:lnTo>
                      <a:pt x="0" y="109"/>
                    </a:lnTo>
                    <a:lnTo>
                      <a:pt x="2" y="129"/>
                    </a:lnTo>
                    <a:lnTo>
                      <a:pt x="10" y="149"/>
                    </a:lnTo>
                    <a:lnTo>
                      <a:pt x="19" y="169"/>
                    </a:lnTo>
                    <a:lnTo>
                      <a:pt x="30" y="181"/>
                    </a:lnTo>
                    <a:lnTo>
                      <a:pt x="33" y="181"/>
                    </a:lnTo>
                    <a:lnTo>
                      <a:pt x="33" y="185"/>
                    </a:lnTo>
                    <a:lnTo>
                      <a:pt x="36" y="185"/>
                    </a:lnTo>
                    <a:lnTo>
                      <a:pt x="33" y="181"/>
                    </a:lnTo>
                    <a:lnTo>
                      <a:pt x="19" y="169"/>
                    </a:lnTo>
                    <a:lnTo>
                      <a:pt x="10" y="149"/>
                    </a:lnTo>
                    <a:lnTo>
                      <a:pt x="6" y="129"/>
                    </a:lnTo>
                    <a:lnTo>
                      <a:pt x="2" y="109"/>
                    </a:lnTo>
                    <a:lnTo>
                      <a:pt x="6" y="84"/>
                    </a:lnTo>
                    <a:lnTo>
                      <a:pt x="10" y="65"/>
                    </a:lnTo>
                    <a:lnTo>
                      <a:pt x="19" y="49"/>
                    </a:lnTo>
                    <a:lnTo>
                      <a:pt x="33" y="32"/>
                    </a:lnTo>
                    <a:lnTo>
                      <a:pt x="50" y="23"/>
                    </a:lnTo>
                    <a:lnTo>
                      <a:pt x="65" y="12"/>
                    </a:lnTo>
                    <a:lnTo>
                      <a:pt x="86" y="4"/>
                    </a:lnTo>
                    <a:lnTo>
                      <a:pt x="110" y="2"/>
                    </a:lnTo>
                    <a:lnTo>
                      <a:pt x="130" y="4"/>
                    </a:lnTo>
                    <a:lnTo>
                      <a:pt x="149" y="12"/>
                    </a:lnTo>
                    <a:lnTo>
                      <a:pt x="166" y="23"/>
                    </a:lnTo>
                    <a:lnTo>
                      <a:pt x="179" y="29"/>
                    </a:lnTo>
                    <a:lnTo>
                      <a:pt x="176" y="29"/>
                    </a:lnTo>
                    <a:lnTo>
                      <a:pt x="176" y="25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3" name="Freeform 2105">
                <a:extLst>
                  <a:ext uri="{FF2B5EF4-FFF2-40B4-BE49-F238E27FC236}">
                    <a16:creationId xmlns:a16="http://schemas.microsoft.com/office/drawing/2014/main" id="{C7701A9C-69AE-41DC-A110-6C14F1D69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539"/>
                <a:ext cx="58" cy="62"/>
              </a:xfrm>
              <a:custGeom>
                <a:avLst/>
                <a:gdLst>
                  <a:gd name="T0" fmla="*/ 176 w 176"/>
                  <a:gd name="T1" fmla="*/ 27 h 187"/>
                  <a:gd name="T2" fmla="*/ 162 w 176"/>
                  <a:gd name="T3" fmla="*/ 21 h 187"/>
                  <a:gd name="T4" fmla="*/ 146 w 176"/>
                  <a:gd name="T5" fmla="*/ 10 h 187"/>
                  <a:gd name="T6" fmla="*/ 127 w 176"/>
                  <a:gd name="T7" fmla="*/ 4 h 187"/>
                  <a:gd name="T8" fmla="*/ 106 w 176"/>
                  <a:gd name="T9" fmla="*/ 0 h 187"/>
                  <a:gd name="T10" fmla="*/ 82 w 176"/>
                  <a:gd name="T11" fmla="*/ 4 h 187"/>
                  <a:gd name="T12" fmla="*/ 63 w 176"/>
                  <a:gd name="T13" fmla="*/ 10 h 187"/>
                  <a:gd name="T14" fmla="*/ 47 w 176"/>
                  <a:gd name="T15" fmla="*/ 21 h 187"/>
                  <a:gd name="T16" fmla="*/ 30 w 176"/>
                  <a:gd name="T17" fmla="*/ 30 h 187"/>
                  <a:gd name="T18" fmla="*/ 17 w 176"/>
                  <a:gd name="T19" fmla="*/ 47 h 187"/>
                  <a:gd name="T20" fmla="*/ 7 w 176"/>
                  <a:gd name="T21" fmla="*/ 63 h 187"/>
                  <a:gd name="T22" fmla="*/ 3 w 176"/>
                  <a:gd name="T23" fmla="*/ 84 h 187"/>
                  <a:gd name="T24" fmla="*/ 0 w 176"/>
                  <a:gd name="T25" fmla="*/ 107 h 187"/>
                  <a:gd name="T26" fmla="*/ 3 w 176"/>
                  <a:gd name="T27" fmla="*/ 127 h 187"/>
                  <a:gd name="T28" fmla="*/ 7 w 176"/>
                  <a:gd name="T29" fmla="*/ 147 h 187"/>
                  <a:gd name="T30" fmla="*/ 17 w 176"/>
                  <a:gd name="T31" fmla="*/ 167 h 187"/>
                  <a:gd name="T32" fmla="*/ 30 w 176"/>
                  <a:gd name="T33" fmla="*/ 179 h 187"/>
                  <a:gd name="T34" fmla="*/ 32 w 176"/>
                  <a:gd name="T35" fmla="*/ 183 h 187"/>
                  <a:gd name="T36" fmla="*/ 37 w 176"/>
                  <a:gd name="T37" fmla="*/ 183 h 187"/>
                  <a:gd name="T38" fmla="*/ 40 w 176"/>
                  <a:gd name="T39" fmla="*/ 187 h 187"/>
                  <a:gd name="T40" fmla="*/ 32 w 176"/>
                  <a:gd name="T41" fmla="*/ 179 h 187"/>
                  <a:gd name="T42" fmla="*/ 19 w 176"/>
                  <a:gd name="T43" fmla="*/ 162 h 187"/>
                  <a:gd name="T44" fmla="*/ 9 w 176"/>
                  <a:gd name="T45" fmla="*/ 147 h 187"/>
                  <a:gd name="T46" fmla="*/ 3 w 176"/>
                  <a:gd name="T47" fmla="*/ 127 h 187"/>
                  <a:gd name="T48" fmla="*/ 3 w 176"/>
                  <a:gd name="T49" fmla="*/ 107 h 187"/>
                  <a:gd name="T50" fmla="*/ 3 w 176"/>
                  <a:gd name="T51" fmla="*/ 87 h 187"/>
                  <a:gd name="T52" fmla="*/ 9 w 176"/>
                  <a:gd name="T53" fmla="*/ 67 h 187"/>
                  <a:gd name="T54" fmla="*/ 19 w 176"/>
                  <a:gd name="T55" fmla="*/ 47 h 187"/>
                  <a:gd name="T56" fmla="*/ 32 w 176"/>
                  <a:gd name="T57" fmla="*/ 33 h 187"/>
                  <a:gd name="T58" fmla="*/ 47 w 176"/>
                  <a:gd name="T59" fmla="*/ 21 h 187"/>
                  <a:gd name="T60" fmla="*/ 66 w 176"/>
                  <a:gd name="T61" fmla="*/ 10 h 187"/>
                  <a:gd name="T62" fmla="*/ 82 w 176"/>
                  <a:gd name="T63" fmla="*/ 4 h 187"/>
                  <a:gd name="T64" fmla="*/ 106 w 176"/>
                  <a:gd name="T65" fmla="*/ 4 h 187"/>
                  <a:gd name="T66" fmla="*/ 127 w 176"/>
                  <a:gd name="T67" fmla="*/ 4 h 187"/>
                  <a:gd name="T68" fmla="*/ 146 w 176"/>
                  <a:gd name="T69" fmla="*/ 10 h 187"/>
                  <a:gd name="T70" fmla="*/ 162 w 176"/>
                  <a:gd name="T71" fmla="*/ 21 h 187"/>
                  <a:gd name="T72" fmla="*/ 176 w 176"/>
                  <a:gd name="T73" fmla="*/ 33 h 187"/>
                  <a:gd name="T74" fmla="*/ 176 w 176"/>
                  <a:gd name="T75" fmla="*/ 30 h 187"/>
                  <a:gd name="T76" fmla="*/ 176 w 176"/>
                  <a:gd name="T77" fmla="*/ 2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6" h="187">
                    <a:moveTo>
                      <a:pt x="176" y="27"/>
                    </a:moveTo>
                    <a:lnTo>
                      <a:pt x="162" y="21"/>
                    </a:lnTo>
                    <a:lnTo>
                      <a:pt x="146" y="10"/>
                    </a:lnTo>
                    <a:lnTo>
                      <a:pt x="127" y="4"/>
                    </a:lnTo>
                    <a:lnTo>
                      <a:pt x="106" y="0"/>
                    </a:lnTo>
                    <a:lnTo>
                      <a:pt x="82" y="4"/>
                    </a:lnTo>
                    <a:lnTo>
                      <a:pt x="63" y="10"/>
                    </a:lnTo>
                    <a:lnTo>
                      <a:pt x="47" y="21"/>
                    </a:lnTo>
                    <a:lnTo>
                      <a:pt x="30" y="30"/>
                    </a:lnTo>
                    <a:lnTo>
                      <a:pt x="17" y="47"/>
                    </a:lnTo>
                    <a:lnTo>
                      <a:pt x="7" y="63"/>
                    </a:lnTo>
                    <a:lnTo>
                      <a:pt x="3" y="84"/>
                    </a:lnTo>
                    <a:lnTo>
                      <a:pt x="0" y="107"/>
                    </a:lnTo>
                    <a:lnTo>
                      <a:pt x="3" y="127"/>
                    </a:lnTo>
                    <a:lnTo>
                      <a:pt x="7" y="147"/>
                    </a:lnTo>
                    <a:lnTo>
                      <a:pt x="17" y="167"/>
                    </a:lnTo>
                    <a:lnTo>
                      <a:pt x="30" y="179"/>
                    </a:lnTo>
                    <a:lnTo>
                      <a:pt x="32" y="183"/>
                    </a:lnTo>
                    <a:lnTo>
                      <a:pt x="37" y="183"/>
                    </a:lnTo>
                    <a:lnTo>
                      <a:pt x="40" y="187"/>
                    </a:lnTo>
                    <a:lnTo>
                      <a:pt x="32" y="179"/>
                    </a:lnTo>
                    <a:lnTo>
                      <a:pt x="19" y="162"/>
                    </a:lnTo>
                    <a:lnTo>
                      <a:pt x="9" y="147"/>
                    </a:lnTo>
                    <a:lnTo>
                      <a:pt x="3" y="127"/>
                    </a:lnTo>
                    <a:lnTo>
                      <a:pt x="3" y="107"/>
                    </a:lnTo>
                    <a:lnTo>
                      <a:pt x="3" y="87"/>
                    </a:lnTo>
                    <a:lnTo>
                      <a:pt x="9" y="67"/>
                    </a:lnTo>
                    <a:lnTo>
                      <a:pt x="19" y="47"/>
                    </a:lnTo>
                    <a:lnTo>
                      <a:pt x="32" y="33"/>
                    </a:lnTo>
                    <a:lnTo>
                      <a:pt x="47" y="21"/>
                    </a:lnTo>
                    <a:lnTo>
                      <a:pt x="66" y="10"/>
                    </a:lnTo>
                    <a:lnTo>
                      <a:pt x="82" y="4"/>
                    </a:lnTo>
                    <a:lnTo>
                      <a:pt x="106" y="4"/>
                    </a:lnTo>
                    <a:lnTo>
                      <a:pt x="127" y="4"/>
                    </a:lnTo>
                    <a:lnTo>
                      <a:pt x="146" y="10"/>
                    </a:lnTo>
                    <a:lnTo>
                      <a:pt x="162" y="21"/>
                    </a:lnTo>
                    <a:lnTo>
                      <a:pt x="176" y="33"/>
                    </a:lnTo>
                    <a:lnTo>
                      <a:pt x="176" y="30"/>
                    </a:lnTo>
                    <a:lnTo>
                      <a:pt x="176" y="27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4" name="Freeform 2106">
                <a:extLst>
                  <a:ext uri="{FF2B5EF4-FFF2-40B4-BE49-F238E27FC236}">
                    <a16:creationId xmlns:a16="http://schemas.microsoft.com/office/drawing/2014/main" id="{F75BFCFF-982E-4819-8939-26081E371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539"/>
                <a:ext cx="59" cy="62"/>
              </a:xfrm>
              <a:custGeom>
                <a:avLst/>
                <a:gdLst>
                  <a:gd name="T0" fmla="*/ 173 w 177"/>
                  <a:gd name="T1" fmla="*/ 31 h 185"/>
                  <a:gd name="T2" fmla="*/ 160 w 177"/>
                  <a:gd name="T3" fmla="*/ 17 h 185"/>
                  <a:gd name="T4" fmla="*/ 144 w 177"/>
                  <a:gd name="T5" fmla="*/ 8 h 185"/>
                  <a:gd name="T6" fmla="*/ 124 w 177"/>
                  <a:gd name="T7" fmla="*/ 0 h 185"/>
                  <a:gd name="T8" fmla="*/ 104 w 177"/>
                  <a:gd name="T9" fmla="*/ 0 h 185"/>
                  <a:gd name="T10" fmla="*/ 80 w 177"/>
                  <a:gd name="T11" fmla="*/ 0 h 185"/>
                  <a:gd name="T12" fmla="*/ 64 w 177"/>
                  <a:gd name="T13" fmla="*/ 8 h 185"/>
                  <a:gd name="T14" fmla="*/ 44 w 177"/>
                  <a:gd name="T15" fmla="*/ 17 h 185"/>
                  <a:gd name="T16" fmla="*/ 30 w 177"/>
                  <a:gd name="T17" fmla="*/ 31 h 185"/>
                  <a:gd name="T18" fmla="*/ 17 w 177"/>
                  <a:gd name="T19" fmla="*/ 44 h 185"/>
                  <a:gd name="T20" fmla="*/ 7 w 177"/>
                  <a:gd name="T21" fmla="*/ 65 h 185"/>
                  <a:gd name="T22" fmla="*/ 0 w 177"/>
                  <a:gd name="T23" fmla="*/ 84 h 185"/>
                  <a:gd name="T24" fmla="*/ 0 w 177"/>
                  <a:gd name="T25" fmla="*/ 105 h 185"/>
                  <a:gd name="T26" fmla="*/ 0 w 177"/>
                  <a:gd name="T27" fmla="*/ 125 h 185"/>
                  <a:gd name="T28" fmla="*/ 7 w 177"/>
                  <a:gd name="T29" fmla="*/ 145 h 185"/>
                  <a:gd name="T30" fmla="*/ 17 w 177"/>
                  <a:gd name="T31" fmla="*/ 160 h 185"/>
                  <a:gd name="T32" fmla="*/ 30 w 177"/>
                  <a:gd name="T33" fmla="*/ 177 h 185"/>
                  <a:gd name="T34" fmla="*/ 38 w 177"/>
                  <a:gd name="T35" fmla="*/ 185 h 185"/>
                  <a:gd name="T36" fmla="*/ 40 w 177"/>
                  <a:gd name="T37" fmla="*/ 185 h 185"/>
                  <a:gd name="T38" fmla="*/ 44 w 177"/>
                  <a:gd name="T39" fmla="*/ 185 h 185"/>
                  <a:gd name="T40" fmla="*/ 30 w 177"/>
                  <a:gd name="T41" fmla="*/ 175 h 185"/>
                  <a:gd name="T42" fmla="*/ 17 w 177"/>
                  <a:gd name="T43" fmla="*/ 160 h 185"/>
                  <a:gd name="T44" fmla="*/ 10 w 177"/>
                  <a:gd name="T45" fmla="*/ 145 h 185"/>
                  <a:gd name="T46" fmla="*/ 4 w 177"/>
                  <a:gd name="T47" fmla="*/ 125 h 185"/>
                  <a:gd name="T48" fmla="*/ 0 w 177"/>
                  <a:gd name="T49" fmla="*/ 105 h 185"/>
                  <a:gd name="T50" fmla="*/ 4 w 177"/>
                  <a:gd name="T51" fmla="*/ 84 h 185"/>
                  <a:gd name="T52" fmla="*/ 10 w 177"/>
                  <a:gd name="T53" fmla="*/ 65 h 185"/>
                  <a:gd name="T54" fmla="*/ 17 w 177"/>
                  <a:gd name="T55" fmla="*/ 48 h 185"/>
                  <a:gd name="T56" fmla="*/ 30 w 177"/>
                  <a:gd name="T57" fmla="*/ 31 h 185"/>
                  <a:gd name="T58" fmla="*/ 47 w 177"/>
                  <a:gd name="T59" fmla="*/ 21 h 185"/>
                  <a:gd name="T60" fmla="*/ 64 w 177"/>
                  <a:gd name="T61" fmla="*/ 11 h 185"/>
                  <a:gd name="T62" fmla="*/ 84 w 177"/>
                  <a:gd name="T63" fmla="*/ 5 h 185"/>
                  <a:gd name="T64" fmla="*/ 104 w 177"/>
                  <a:gd name="T65" fmla="*/ 0 h 185"/>
                  <a:gd name="T66" fmla="*/ 124 w 177"/>
                  <a:gd name="T67" fmla="*/ 5 h 185"/>
                  <a:gd name="T68" fmla="*/ 139 w 177"/>
                  <a:gd name="T69" fmla="*/ 11 h 185"/>
                  <a:gd name="T70" fmla="*/ 160 w 177"/>
                  <a:gd name="T71" fmla="*/ 21 h 185"/>
                  <a:gd name="T72" fmla="*/ 173 w 177"/>
                  <a:gd name="T73" fmla="*/ 31 h 185"/>
                  <a:gd name="T74" fmla="*/ 177 w 177"/>
                  <a:gd name="T75" fmla="*/ 34 h 185"/>
                  <a:gd name="T76" fmla="*/ 177 w 177"/>
                  <a:gd name="T77" fmla="*/ 31 h 185"/>
                  <a:gd name="T78" fmla="*/ 173 w 177"/>
                  <a:gd name="T79" fmla="*/ 3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7" h="185">
                    <a:moveTo>
                      <a:pt x="173" y="31"/>
                    </a:moveTo>
                    <a:lnTo>
                      <a:pt x="160" y="17"/>
                    </a:lnTo>
                    <a:lnTo>
                      <a:pt x="144" y="8"/>
                    </a:lnTo>
                    <a:lnTo>
                      <a:pt x="124" y="0"/>
                    </a:lnTo>
                    <a:lnTo>
                      <a:pt x="104" y="0"/>
                    </a:lnTo>
                    <a:lnTo>
                      <a:pt x="80" y="0"/>
                    </a:lnTo>
                    <a:lnTo>
                      <a:pt x="64" y="8"/>
                    </a:lnTo>
                    <a:lnTo>
                      <a:pt x="44" y="17"/>
                    </a:lnTo>
                    <a:lnTo>
                      <a:pt x="30" y="31"/>
                    </a:lnTo>
                    <a:lnTo>
                      <a:pt x="17" y="44"/>
                    </a:lnTo>
                    <a:lnTo>
                      <a:pt x="7" y="65"/>
                    </a:lnTo>
                    <a:lnTo>
                      <a:pt x="0" y="84"/>
                    </a:lnTo>
                    <a:lnTo>
                      <a:pt x="0" y="105"/>
                    </a:lnTo>
                    <a:lnTo>
                      <a:pt x="0" y="125"/>
                    </a:lnTo>
                    <a:lnTo>
                      <a:pt x="7" y="145"/>
                    </a:lnTo>
                    <a:lnTo>
                      <a:pt x="17" y="160"/>
                    </a:lnTo>
                    <a:lnTo>
                      <a:pt x="30" y="177"/>
                    </a:lnTo>
                    <a:lnTo>
                      <a:pt x="38" y="185"/>
                    </a:lnTo>
                    <a:lnTo>
                      <a:pt x="40" y="185"/>
                    </a:lnTo>
                    <a:lnTo>
                      <a:pt x="44" y="185"/>
                    </a:lnTo>
                    <a:lnTo>
                      <a:pt x="30" y="175"/>
                    </a:lnTo>
                    <a:lnTo>
                      <a:pt x="17" y="160"/>
                    </a:lnTo>
                    <a:lnTo>
                      <a:pt x="10" y="145"/>
                    </a:lnTo>
                    <a:lnTo>
                      <a:pt x="4" y="125"/>
                    </a:lnTo>
                    <a:lnTo>
                      <a:pt x="0" y="105"/>
                    </a:lnTo>
                    <a:lnTo>
                      <a:pt x="4" y="84"/>
                    </a:lnTo>
                    <a:lnTo>
                      <a:pt x="10" y="65"/>
                    </a:lnTo>
                    <a:lnTo>
                      <a:pt x="17" y="48"/>
                    </a:lnTo>
                    <a:lnTo>
                      <a:pt x="30" y="31"/>
                    </a:lnTo>
                    <a:lnTo>
                      <a:pt x="47" y="21"/>
                    </a:lnTo>
                    <a:lnTo>
                      <a:pt x="64" y="11"/>
                    </a:lnTo>
                    <a:lnTo>
                      <a:pt x="84" y="5"/>
                    </a:lnTo>
                    <a:lnTo>
                      <a:pt x="104" y="0"/>
                    </a:lnTo>
                    <a:lnTo>
                      <a:pt x="124" y="5"/>
                    </a:lnTo>
                    <a:lnTo>
                      <a:pt x="139" y="11"/>
                    </a:lnTo>
                    <a:lnTo>
                      <a:pt x="160" y="21"/>
                    </a:lnTo>
                    <a:lnTo>
                      <a:pt x="173" y="31"/>
                    </a:lnTo>
                    <a:lnTo>
                      <a:pt x="177" y="34"/>
                    </a:lnTo>
                    <a:lnTo>
                      <a:pt x="177" y="31"/>
                    </a:lnTo>
                    <a:lnTo>
                      <a:pt x="173" y="31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5" name="Freeform 2107">
                <a:extLst>
                  <a:ext uri="{FF2B5EF4-FFF2-40B4-BE49-F238E27FC236}">
                    <a16:creationId xmlns:a16="http://schemas.microsoft.com/office/drawing/2014/main" id="{1B4182E2-851A-4956-A3D5-BBB2BCBE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539"/>
                <a:ext cx="60" cy="62"/>
              </a:xfrm>
              <a:custGeom>
                <a:avLst/>
                <a:gdLst>
                  <a:gd name="T0" fmla="*/ 177 w 179"/>
                  <a:gd name="T1" fmla="*/ 34 h 185"/>
                  <a:gd name="T2" fmla="*/ 173 w 179"/>
                  <a:gd name="T3" fmla="*/ 31 h 185"/>
                  <a:gd name="T4" fmla="*/ 160 w 179"/>
                  <a:gd name="T5" fmla="*/ 21 h 185"/>
                  <a:gd name="T6" fmla="*/ 139 w 179"/>
                  <a:gd name="T7" fmla="*/ 11 h 185"/>
                  <a:gd name="T8" fmla="*/ 124 w 179"/>
                  <a:gd name="T9" fmla="*/ 5 h 185"/>
                  <a:gd name="T10" fmla="*/ 104 w 179"/>
                  <a:gd name="T11" fmla="*/ 0 h 185"/>
                  <a:gd name="T12" fmla="*/ 84 w 179"/>
                  <a:gd name="T13" fmla="*/ 5 h 185"/>
                  <a:gd name="T14" fmla="*/ 64 w 179"/>
                  <a:gd name="T15" fmla="*/ 11 h 185"/>
                  <a:gd name="T16" fmla="*/ 47 w 179"/>
                  <a:gd name="T17" fmla="*/ 21 h 185"/>
                  <a:gd name="T18" fmla="*/ 30 w 179"/>
                  <a:gd name="T19" fmla="*/ 31 h 185"/>
                  <a:gd name="T20" fmla="*/ 17 w 179"/>
                  <a:gd name="T21" fmla="*/ 48 h 185"/>
                  <a:gd name="T22" fmla="*/ 10 w 179"/>
                  <a:gd name="T23" fmla="*/ 65 h 185"/>
                  <a:gd name="T24" fmla="*/ 4 w 179"/>
                  <a:gd name="T25" fmla="*/ 84 h 185"/>
                  <a:gd name="T26" fmla="*/ 0 w 179"/>
                  <a:gd name="T27" fmla="*/ 105 h 185"/>
                  <a:gd name="T28" fmla="*/ 4 w 179"/>
                  <a:gd name="T29" fmla="*/ 125 h 185"/>
                  <a:gd name="T30" fmla="*/ 10 w 179"/>
                  <a:gd name="T31" fmla="*/ 145 h 185"/>
                  <a:gd name="T32" fmla="*/ 17 w 179"/>
                  <a:gd name="T33" fmla="*/ 160 h 185"/>
                  <a:gd name="T34" fmla="*/ 30 w 179"/>
                  <a:gd name="T35" fmla="*/ 175 h 185"/>
                  <a:gd name="T36" fmla="*/ 44 w 179"/>
                  <a:gd name="T37" fmla="*/ 185 h 185"/>
                  <a:gd name="T38" fmla="*/ 47 w 179"/>
                  <a:gd name="T39" fmla="*/ 185 h 185"/>
                  <a:gd name="T40" fmla="*/ 34 w 179"/>
                  <a:gd name="T41" fmla="*/ 175 h 185"/>
                  <a:gd name="T42" fmla="*/ 21 w 179"/>
                  <a:gd name="T43" fmla="*/ 158 h 185"/>
                  <a:gd name="T44" fmla="*/ 10 w 179"/>
                  <a:gd name="T45" fmla="*/ 141 h 185"/>
                  <a:gd name="T46" fmla="*/ 7 w 179"/>
                  <a:gd name="T47" fmla="*/ 125 h 185"/>
                  <a:gd name="T48" fmla="*/ 4 w 179"/>
                  <a:gd name="T49" fmla="*/ 105 h 185"/>
                  <a:gd name="T50" fmla="*/ 7 w 179"/>
                  <a:gd name="T51" fmla="*/ 84 h 185"/>
                  <a:gd name="T52" fmla="*/ 10 w 179"/>
                  <a:gd name="T53" fmla="*/ 65 h 185"/>
                  <a:gd name="T54" fmla="*/ 21 w 179"/>
                  <a:gd name="T55" fmla="*/ 48 h 185"/>
                  <a:gd name="T56" fmla="*/ 34 w 179"/>
                  <a:gd name="T57" fmla="*/ 34 h 185"/>
                  <a:gd name="T58" fmla="*/ 47 w 179"/>
                  <a:gd name="T59" fmla="*/ 21 h 185"/>
                  <a:gd name="T60" fmla="*/ 64 w 179"/>
                  <a:gd name="T61" fmla="*/ 11 h 185"/>
                  <a:gd name="T62" fmla="*/ 84 w 179"/>
                  <a:gd name="T63" fmla="*/ 8 h 185"/>
                  <a:gd name="T64" fmla="*/ 104 w 179"/>
                  <a:gd name="T65" fmla="*/ 5 h 185"/>
                  <a:gd name="T66" fmla="*/ 124 w 179"/>
                  <a:gd name="T67" fmla="*/ 8 h 185"/>
                  <a:gd name="T68" fmla="*/ 139 w 179"/>
                  <a:gd name="T69" fmla="*/ 11 h 185"/>
                  <a:gd name="T70" fmla="*/ 156 w 179"/>
                  <a:gd name="T71" fmla="*/ 21 h 185"/>
                  <a:gd name="T72" fmla="*/ 173 w 179"/>
                  <a:gd name="T73" fmla="*/ 34 h 185"/>
                  <a:gd name="T74" fmla="*/ 179 w 179"/>
                  <a:gd name="T75" fmla="*/ 40 h 185"/>
                  <a:gd name="T76" fmla="*/ 177 w 179"/>
                  <a:gd name="T77" fmla="*/ 40 h 185"/>
                  <a:gd name="T78" fmla="*/ 177 w 179"/>
                  <a:gd name="T79" fmla="*/ 38 h 185"/>
                  <a:gd name="T80" fmla="*/ 177 w 179"/>
                  <a:gd name="T81" fmla="*/ 3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9" h="185">
                    <a:moveTo>
                      <a:pt x="177" y="34"/>
                    </a:moveTo>
                    <a:lnTo>
                      <a:pt x="173" y="31"/>
                    </a:lnTo>
                    <a:lnTo>
                      <a:pt x="160" y="21"/>
                    </a:lnTo>
                    <a:lnTo>
                      <a:pt x="139" y="11"/>
                    </a:lnTo>
                    <a:lnTo>
                      <a:pt x="124" y="5"/>
                    </a:lnTo>
                    <a:lnTo>
                      <a:pt x="104" y="0"/>
                    </a:lnTo>
                    <a:lnTo>
                      <a:pt x="84" y="5"/>
                    </a:lnTo>
                    <a:lnTo>
                      <a:pt x="64" y="11"/>
                    </a:lnTo>
                    <a:lnTo>
                      <a:pt x="47" y="21"/>
                    </a:lnTo>
                    <a:lnTo>
                      <a:pt x="30" y="31"/>
                    </a:lnTo>
                    <a:lnTo>
                      <a:pt x="17" y="48"/>
                    </a:lnTo>
                    <a:lnTo>
                      <a:pt x="10" y="65"/>
                    </a:lnTo>
                    <a:lnTo>
                      <a:pt x="4" y="84"/>
                    </a:lnTo>
                    <a:lnTo>
                      <a:pt x="0" y="105"/>
                    </a:lnTo>
                    <a:lnTo>
                      <a:pt x="4" y="125"/>
                    </a:lnTo>
                    <a:lnTo>
                      <a:pt x="10" y="145"/>
                    </a:lnTo>
                    <a:lnTo>
                      <a:pt x="17" y="160"/>
                    </a:lnTo>
                    <a:lnTo>
                      <a:pt x="30" y="175"/>
                    </a:lnTo>
                    <a:lnTo>
                      <a:pt x="44" y="185"/>
                    </a:lnTo>
                    <a:lnTo>
                      <a:pt x="47" y="185"/>
                    </a:lnTo>
                    <a:lnTo>
                      <a:pt x="34" y="175"/>
                    </a:lnTo>
                    <a:lnTo>
                      <a:pt x="21" y="158"/>
                    </a:lnTo>
                    <a:lnTo>
                      <a:pt x="10" y="141"/>
                    </a:lnTo>
                    <a:lnTo>
                      <a:pt x="7" y="125"/>
                    </a:lnTo>
                    <a:lnTo>
                      <a:pt x="4" y="105"/>
                    </a:lnTo>
                    <a:lnTo>
                      <a:pt x="7" y="84"/>
                    </a:lnTo>
                    <a:lnTo>
                      <a:pt x="10" y="65"/>
                    </a:lnTo>
                    <a:lnTo>
                      <a:pt x="21" y="48"/>
                    </a:lnTo>
                    <a:lnTo>
                      <a:pt x="34" y="34"/>
                    </a:lnTo>
                    <a:lnTo>
                      <a:pt x="47" y="21"/>
                    </a:lnTo>
                    <a:lnTo>
                      <a:pt x="64" y="11"/>
                    </a:lnTo>
                    <a:lnTo>
                      <a:pt x="84" y="8"/>
                    </a:lnTo>
                    <a:lnTo>
                      <a:pt x="104" y="5"/>
                    </a:lnTo>
                    <a:lnTo>
                      <a:pt x="124" y="8"/>
                    </a:lnTo>
                    <a:lnTo>
                      <a:pt x="139" y="11"/>
                    </a:lnTo>
                    <a:lnTo>
                      <a:pt x="156" y="21"/>
                    </a:lnTo>
                    <a:lnTo>
                      <a:pt x="173" y="34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7" y="34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6" name="Freeform 2108">
                <a:extLst>
                  <a:ext uri="{FF2B5EF4-FFF2-40B4-BE49-F238E27FC236}">
                    <a16:creationId xmlns:a16="http://schemas.microsoft.com/office/drawing/2014/main" id="{042A1EC2-07EC-4ECE-91C9-9D2BF3BE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541"/>
                <a:ext cx="58" cy="61"/>
              </a:xfrm>
              <a:custGeom>
                <a:avLst/>
                <a:gdLst>
                  <a:gd name="T0" fmla="*/ 174 w 174"/>
                  <a:gd name="T1" fmla="*/ 35 h 183"/>
                  <a:gd name="T2" fmla="*/ 169 w 174"/>
                  <a:gd name="T3" fmla="*/ 29 h 183"/>
                  <a:gd name="T4" fmla="*/ 152 w 174"/>
                  <a:gd name="T5" fmla="*/ 16 h 183"/>
                  <a:gd name="T6" fmla="*/ 135 w 174"/>
                  <a:gd name="T7" fmla="*/ 6 h 183"/>
                  <a:gd name="T8" fmla="*/ 119 w 174"/>
                  <a:gd name="T9" fmla="*/ 3 h 183"/>
                  <a:gd name="T10" fmla="*/ 99 w 174"/>
                  <a:gd name="T11" fmla="*/ 0 h 183"/>
                  <a:gd name="T12" fmla="*/ 79 w 174"/>
                  <a:gd name="T13" fmla="*/ 3 h 183"/>
                  <a:gd name="T14" fmla="*/ 59 w 174"/>
                  <a:gd name="T15" fmla="*/ 6 h 183"/>
                  <a:gd name="T16" fmla="*/ 42 w 174"/>
                  <a:gd name="T17" fmla="*/ 16 h 183"/>
                  <a:gd name="T18" fmla="*/ 29 w 174"/>
                  <a:gd name="T19" fmla="*/ 29 h 183"/>
                  <a:gd name="T20" fmla="*/ 16 w 174"/>
                  <a:gd name="T21" fmla="*/ 43 h 183"/>
                  <a:gd name="T22" fmla="*/ 5 w 174"/>
                  <a:gd name="T23" fmla="*/ 60 h 183"/>
                  <a:gd name="T24" fmla="*/ 2 w 174"/>
                  <a:gd name="T25" fmla="*/ 80 h 183"/>
                  <a:gd name="T26" fmla="*/ 0 w 174"/>
                  <a:gd name="T27" fmla="*/ 100 h 183"/>
                  <a:gd name="T28" fmla="*/ 2 w 174"/>
                  <a:gd name="T29" fmla="*/ 120 h 183"/>
                  <a:gd name="T30" fmla="*/ 5 w 174"/>
                  <a:gd name="T31" fmla="*/ 136 h 183"/>
                  <a:gd name="T32" fmla="*/ 16 w 174"/>
                  <a:gd name="T33" fmla="*/ 153 h 183"/>
                  <a:gd name="T34" fmla="*/ 29 w 174"/>
                  <a:gd name="T35" fmla="*/ 170 h 183"/>
                  <a:gd name="T36" fmla="*/ 42 w 174"/>
                  <a:gd name="T37" fmla="*/ 180 h 183"/>
                  <a:gd name="T38" fmla="*/ 42 w 174"/>
                  <a:gd name="T39" fmla="*/ 183 h 183"/>
                  <a:gd name="T40" fmla="*/ 45 w 174"/>
                  <a:gd name="T41" fmla="*/ 183 h 183"/>
                  <a:gd name="T42" fmla="*/ 49 w 174"/>
                  <a:gd name="T43" fmla="*/ 183 h 183"/>
                  <a:gd name="T44" fmla="*/ 42 w 174"/>
                  <a:gd name="T45" fmla="*/ 180 h 183"/>
                  <a:gd name="T46" fmla="*/ 29 w 174"/>
                  <a:gd name="T47" fmla="*/ 165 h 183"/>
                  <a:gd name="T48" fmla="*/ 19 w 174"/>
                  <a:gd name="T49" fmla="*/ 153 h 183"/>
                  <a:gd name="T50" fmla="*/ 10 w 174"/>
                  <a:gd name="T51" fmla="*/ 136 h 183"/>
                  <a:gd name="T52" fmla="*/ 2 w 174"/>
                  <a:gd name="T53" fmla="*/ 120 h 183"/>
                  <a:gd name="T54" fmla="*/ 2 w 174"/>
                  <a:gd name="T55" fmla="*/ 100 h 183"/>
                  <a:gd name="T56" fmla="*/ 2 w 174"/>
                  <a:gd name="T57" fmla="*/ 80 h 183"/>
                  <a:gd name="T58" fmla="*/ 10 w 174"/>
                  <a:gd name="T59" fmla="*/ 60 h 183"/>
                  <a:gd name="T60" fmla="*/ 19 w 174"/>
                  <a:gd name="T61" fmla="*/ 46 h 183"/>
                  <a:gd name="T62" fmla="*/ 29 w 174"/>
                  <a:gd name="T63" fmla="*/ 29 h 183"/>
                  <a:gd name="T64" fmla="*/ 42 w 174"/>
                  <a:gd name="T65" fmla="*/ 20 h 183"/>
                  <a:gd name="T66" fmla="*/ 59 w 174"/>
                  <a:gd name="T67" fmla="*/ 10 h 183"/>
                  <a:gd name="T68" fmla="*/ 79 w 174"/>
                  <a:gd name="T69" fmla="*/ 3 h 183"/>
                  <a:gd name="T70" fmla="*/ 99 w 174"/>
                  <a:gd name="T71" fmla="*/ 3 h 183"/>
                  <a:gd name="T72" fmla="*/ 115 w 174"/>
                  <a:gd name="T73" fmla="*/ 3 h 183"/>
                  <a:gd name="T74" fmla="*/ 135 w 174"/>
                  <a:gd name="T75" fmla="*/ 10 h 183"/>
                  <a:gd name="T76" fmla="*/ 152 w 174"/>
                  <a:gd name="T77" fmla="*/ 20 h 183"/>
                  <a:gd name="T78" fmla="*/ 165 w 174"/>
                  <a:gd name="T79" fmla="*/ 29 h 183"/>
                  <a:gd name="T80" fmla="*/ 174 w 174"/>
                  <a:gd name="T81" fmla="*/ 43 h 183"/>
                  <a:gd name="T82" fmla="*/ 174 w 174"/>
                  <a:gd name="T83" fmla="*/ 40 h 183"/>
                  <a:gd name="T84" fmla="*/ 174 w 174"/>
                  <a:gd name="T85" fmla="*/ 3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4" h="183">
                    <a:moveTo>
                      <a:pt x="174" y="35"/>
                    </a:moveTo>
                    <a:lnTo>
                      <a:pt x="169" y="29"/>
                    </a:lnTo>
                    <a:lnTo>
                      <a:pt x="152" y="16"/>
                    </a:lnTo>
                    <a:lnTo>
                      <a:pt x="135" y="6"/>
                    </a:lnTo>
                    <a:lnTo>
                      <a:pt x="119" y="3"/>
                    </a:lnTo>
                    <a:lnTo>
                      <a:pt x="99" y="0"/>
                    </a:lnTo>
                    <a:lnTo>
                      <a:pt x="79" y="3"/>
                    </a:lnTo>
                    <a:lnTo>
                      <a:pt x="59" y="6"/>
                    </a:lnTo>
                    <a:lnTo>
                      <a:pt x="42" y="16"/>
                    </a:lnTo>
                    <a:lnTo>
                      <a:pt x="29" y="29"/>
                    </a:lnTo>
                    <a:lnTo>
                      <a:pt x="16" y="43"/>
                    </a:lnTo>
                    <a:lnTo>
                      <a:pt x="5" y="60"/>
                    </a:lnTo>
                    <a:lnTo>
                      <a:pt x="2" y="80"/>
                    </a:lnTo>
                    <a:lnTo>
                      <a:pt x="0" y="100"/>
                    </a:lnTo>
                    <a:lnTo>
                      <a:pt x="2" y="120"/>
                    </a:lnTo>
                    <a:lnTo>
                      <a:pt x="5" y="136"/>
                    </a:lnTo>
                    <a:lnTo>
                      <a:pt x="16" y="153"/>
                    </a:lnTo>
                    <a:lnTo>
                      <a:pt x="29" y="170"/>
                    </a:lnTo>
                    <a:lnTo>
                      <a:pt x="42" y="180"/>
                    </a:lnTo>
                    <a:lnTo>
                      <a:pt x="42" y="183"/>
                    </a:lnTo>
                    <a:lnTo>
                      <a:pt x="45" y="183"/>
                    </a:lnTo>
                    <a:lnTo>
                      <a:pt x="49" y="183"/>
                    </a:lnTo>
                    <a:lnTo>
                      <a:pt x="42" y="180"/>
                    </a:lnTo>
                    <a:lnTo>
                      <a:pt x="29" y="165"/>
                    </a:lnTo>
                    <a:lnTo>
                      <a:pt x="19" y="153"/>
                    </a:lnTo>
                    <a:lnTo>
                      <a:pt x="10" y="136"/>
                    </a:lnTo>
                    <a:lnTo>
                      <a:pt x="2" y="120"/>
                    </a:lnTo>
                    <a:lnTo>
                      <a:pt x="2" y="100"/>
                    </a:lnTo>
                    <a:lnTo>
                      <a:pt x="2" y="80"/>
                    </a:lnTo>
                    <a:lnTo>
                      <a:pt x="10" y="60"/>
                    </a:lnTo>
                    <a:lnTo>
                      <a:pt x="19" y="46"/>
                    </a:lnTo>
                    <a:lnTo>
                      <a:pt x="29" y="29"/>
                    </a:lnTo>
                    <a:lnTo>
                      <a:pt x="42" y="20"/>
                    </a:lnTo>
                    <a:lnTo>
                      <a:pt x="59" y="10"/>
                    </a:lnTo>
                    <a:lnTo>
                      <a:pt x="79" y="3"/>
                    </a:lnTo>
                    <a:lnTo>
                      <a:pt x="99" y="3"/>
                    </a:lnTo>
                    <a:lnTo>
                      <a:pt x="115" y="3"/>
                    </a:lnTo>
                    <a:lnTo>
                      <a:pt x="135" y="10"/>
                    </a:lnTo>
                    <a:lnTo>
                      <a:pt x="152" y="20"/>
                    </a:lnTo>
                    <a:lnTo>
                      <a:pt x="165" y="29"/>
                    </a:lnTo>
                    <a:lnTo>
                      <a:pt x="174" y="43"/>
                    </a:lnTo>
                    <a:lnTo>
                      <a:pt x="174" y="40"/>
                    </a:lnTo>
                    <a:lnTo>
                      <a:pt x="174" y="35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7" name="Freeform 2109">
                <a:extLst>
                  <a:ext uri="{FF2B5EF4-FFF2-40B4-BE49-F238E27FC236}">
                    <a16:creationId xmlns:a16="http://schemas.microsoft.com/office/drawing/2014/main" id="{CC36F32F-7AD2-4A12-B4DF-157BAFAC2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542"/>
                <a:ext cx="59" cy="60"/>
              </a:xfrm>
              <a:custGeom>
                <a:avLst/>
                <a:gdLst>
                  <a:gd name="T0" fmla="*/ 173 w 177"/>
                  <a:gd name="T1" fmla="*/ 40 h 179"/>
                  <a:gd name="T2" fmla="*/ 163 w 177"/>
                  <a:gd name="T3" fmla="*/ 27 h 179"/>
                  <a:gd name="T4" fmla="*/ 150 w 177"/>
                  <a:gd name="T5" fmla="*/ 17 h 179"/>
                  <a:gd name="T6" fmla="*/ 133 w 177"/>
                  <a:gd name="T7" fmla="*/ 7 h 179"/>
                  <a:gd name="T8" fmla="*/ 113 w 177"/>
                  <a:gd name="T9" fmla="*/ 0 h 179"/>
                  <a:gd name="T10" fmla="*/ 97 w 177"/>
                  <a:gd name="T11" fmla="*/ 0 h 179"/>
                  <a:gd name="T12" fmla="*/ 78 w 177"/>
                  <a:gd name="T13" fmla="*/ 0 h 179"/>
                  <a:gd name="T14" fmla="*/ 57 w 177"/>
                  <a:gd name="T15" fmla="*/ 7 h 179"/>
                  <a:gd name="T16" fmla="*/ 40 w 177"/>
                  <a:gd name="T17" fmla="*/ 17 h 179"/>
                  <a:gd name="T18" fmla="*/ 27 w 177"/>
                  <a:gd name="T19" fmla="*/ 27 h 179"/>
                  <a:gd name="T20" fmla="*/ 17 w 177"/>
                  <a:gd name="T21" fmla="*/ 42 h 179"/>
                  <a:gd name="T22" fmla="*/ 8 w 177"/>
                  <a:gd name="T23" fmla="*/ 57 h 179"/>
                  <a:gd name="T24" fmla="*/ 0 w 177"/>
                  <a:gd name="T25" fmla="*/ 76 h 179"/>
                  <a:gd name="T26" fmla="*/ 0 w 177"/>
                  <a:gd name="T27" fmla="*/ 97 h 179"/>
                  <a:gd name="T28" fmla="*/ 0 w 177"/>
                  <a:gd name="T29" fmla="*/ 116 h 179"/>
                  <a:gd name="T30" fmla="*/ 8 w 177"/>
                  <a:gd name="T31" fmla="*/ 132 h 179"/>
                  <a:gd name="T32" fmla="*/ 17 w 177"/>
                  <a:gd name="T33" fmla="*/ 149 h 179"/>
                  <a:gd name="T34" fmla="*/ 27 w 177"/>
                  <a:gd name="T35" fmla="*/ 162 h 179"/>
                  <a:gd name="T36" fmla="*/ 40 w 177"/>
                  <a:gd name="T37" fmla="*/ 177 h 179"/>
                  <a:gd name="T38" fmla="*/ 47 w 177"/>
                  <a:gd name="T39" fmla="*/ 179 h 179"/>
                  <a:gd name="T40" fmla="*/ 50 w 177"/>
                  <a:gd name="T41" fmla="*/ 179 h 179"/>
                  <a:gd name="T42" fmla="*/ 54 w 177"/>
                  <a:gd name="T43" fmla="*/ 179 h 179"/>
                  <a:gd name="T44" fmla="*/ 43 w 177"/>
                  <a:gd name="T45" fmla="*/ 172 h 179"/>
                  <a:gd name="T46" fmla="*/ 31 w 177"/>
                  <a:gd name="T47" fmla="*/ 162 h 179"/>
                  <a:gd name="T48" fmla="*/ 17 w 177"/>
                  <a:gd name="T49" fmla="*/ 149 h 179"/>
                  <a:gd name="T50" fmla="*/ 8 w 177"/>
                  <a:gd name="T51" fmla="*/ 132 h 179"/>
                  <a:gd name="T52" fmla="*/ 4 w 177"/>
                  <a:gd name="T53" fmla="*/ 116 h 179"/>
                  <a:gd name="T54" fmla="*/ 0 w 177"/>
                  <a:gd name="T55" fmla="*/ 97 h 179"/>
                  <a:gd name="T56" fmla="*/ 4 w 177"/>
                  <a:gd name="T57" fmla="*/ 76 h 179"/>
                  <a:gd name="T58" fmla="*/ 8 w 177"/>
                  <a:gd name="T59" fmla="*/ 59 h 179"/>
                  <a:gd name="T60" fmla="*/ 17 w 177"/>
                  <a:gd name="T61" fmla="*/ 42 h 179"/>
                  <a:gd name="T62" fmla="*/ 31 w 177"/>
                  <a:gd name="T63" fmla="*/ 30 h 179"/>
                  <a:gd name="T64" fmla="*/ 43 w 177"/>
                  <a:gd name="T65" fmla="*/ 17 h 179"/>
                  <a:gd name="T66" fmla="*/ 61 w 177"/>
                  <a:gd name="T67" fmla="*/ 10 h 179"/>
                  <a:gd name="T68" fmla="*/ 78 w 177"/>
                  <a:gd name="T69" fmla="*/ 2 h 179"/>
                  <a:gd name="T70" fmla="*/ 97 w 177"/>
                  <a:gd name="T71" fmla="*/ 0 h 179"/>
                  <a:gd name="T72" fmla="*/ 113 w 177"/>
                  <a:gd name="T73" fmla="*/ 2 h 179"/>
                  <a:gd name="T74" fmla="*/ 133 w 177"/>
                  <a:gd name="T75" fmla="*/ 10 h 179"/>
                  <a:gd name="T76" fmla="*/ 150 w 177"/>
                  <a:gd name="T77" fmla="*/ 17 h 179"/>
                  <a:gd name="T78" fmla="*/ 163 w 177"/>
                  <a:gd name="T79" fmla="*/ 30 h 179"/>
                  <a:gd name="T80" fmla="*/ 173 w 177"/>
                  <a:gd name="T81" fmla="*/ 42 h 179"/>
                  <a:gd name="T82" fmla="*/ 177 w 177"/>
                  <a:gd name="T83" fmla="*/ 47 h 179"/>
                  <a:gd name="T84" fmla="*/ 173 w 177"/>
                  <a:gd name="T85" fmla="*/ 42 h 179"/>
                  <a:gd name="T86" fmla="*/ 173 w 177"/>
                  <a:gd name="T87" fmla="*/ 4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179">
                    <a:moveTo>
                      <a:pt x="173" y="40"/>
                    </a:moveTo>
                    <a:lnTo>
                      <a:pt x="163" y="27"/>
                    </a:lnTo>
                    <a:lnTo>
                      <a:pt x="150" y="17"/>
                    </a:lnTo>
                    <a:lnTo>
                      <a:pt x="133" y="7"/>
                    </a:lnTo>
                    <a:lnTo>
                      <a:pt x="113" y="0"/>
                    </a:lnTo>
                    <a:lnTo>
                      <a:pt x="97" y="0"/>
                    </a:lnTo>
                    <a:lnTo>
                      <a:pt x="78" y="0"/>
                    </a:lnTo>
                    <a:lnTo>
                      <a:pt x="57" y="7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2"/>
                    </a:lnTo>
                    <a:lnTo>
                      <a:pt x="8" y="57"/>
                    </a:lnTo>
                    <a:lnTo>
                      <a:pt x="0" y="76"/>
                    </a:lnTo>
                    <a:lnTo>
                      <a:pt x="0" y="97"/>
                    </a:lnTo>
                    <a:lnTo>
                      <a:pt x="0" y="116"/>
                    </a:lnTo>
                    <a:lnTo>
                      <a:pt x="8" y="132"/>
                    </a:lnTo>
                    <a:lnTo>
                      <a:pt x="17" y="149"/>
                    </a:lnTo>
                    <a:lnTo>
                      <a:pt x="27" y="162"/>
                    </a:lnTo>
                    <a:lnTo>
                      <a:pt x="40" y="177"/>
                    </a:lnTo>
                    <a:lnTo>
                      <a:pt x="47" y="179"/>
                    </a:lnTo>
                    <a:lnTo>
                      <a:pt x="50" y="179"/>
                    </a:lnTo>
                    <a:lnTo>
                      <a:pt x="54" y="179"/>
                    </a:lnTo>
                    <a:lnTo>
                      <a:pt x="43" y="172"/>
                    </a:lnTo>
                    <a:lnTo>
                      <a:pt x="31" y="162"/>
                    </a:lnTo>
                    <a:lnTo>
                      <a:pt x="17" y="149"/>
                    </a:lnTo>
                    <a:lnTo>
                      <a:pt x="8" y="132"/>
                    </a:lnTo>
                    <a:lnTo>
                      <a:pt x="4" y="116"/>
                    </a:lnTo>
                    <a:lnTo>
                      <a:pt x="0" y="97"/>
                    </a:lnTo>
                    <a:lnTo>
                      <a:pt x="4" y="76"/>
                    </a:lnTo>
                    <a:lnTo>
                      <a:pt x="8" y="59"/>
                    </a:lnTo>
                    <a:lnTo>
                      <a:pt x="17" y="42"/>
                    </a:lnTo>
                    <a:lnTo>
                      <a:pt x="31" y="30"/>
                    </a:lnTo>
                    <a:lnTo>
                      <a:pt x="43" y="17"/>
                    </a:lnTo>
                    <a:lnTo>
                      <a:pt x="61" y="10"/>
                    </a:lnTo>
                    <a:lnTo>
                      <a:pt x="78" y="2"/>
                    </a:lnTo>
                    <a:lnTo>
                      <a:pt x="97" y="0"/>
                    </a:lnTo>
                    <a:lnTo>
                      <a:pt x="113" y="2"/>
                    </a:lnTo>
                    <a:lnTo>
                      <a:pt x="133" y="10"/>
                    </a:lnTo>
                    <a:lnTo>
                      <a:pt x="150" y="17"/>
                    </a:lnTo>
                    <a:lnTo>
                      <a:pt x="163" y="30"/>
                    </a:lnTo>
                    <a:lnTo>
                      <a:pt x="173" y="42"/>
                    </a:lnTo>
                    <a:lnTo>
                      <a:pt x="177" y="47"/>
                    </a:lnTo>
                    <a:lnTo>
                      <a:pt x="173" y="42"/>
                    </a:lnTo>
                    <a:lnTo>
                      <a:pt x="173" y="40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8" name="Freeform 2110">
                <a:extLst>
                  <a:ext uri="{FF2B5EF4-FFF2-40B4-BE49-F238E27FC236}">
                    <a16:creationId xmlns:a16="http://schemas.microsoft.com/office/drawing/2014/main" id="{762395DD-8511-4017-A960-CA2167868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542"/>
                <a:ext cx="59" cy="60"/>
              </a:xfrm>
              <a:custGeom>
                <a:avLst/>
                <a:gdLst>
                  <a:gd name="T0" fmla="*/ 177 w 177"/>
                  <a:gd name="T1" fmla="*/ 47 h 179"/>
                  <a:gd name="T2" fmla="*/ 173 w 177"/>
                  <a:gd name="T3" fmla="*/ 42 h 179"/>
                  <a:gd name="T4" fmla="*/ 163 w 177"/>
                  <a:gd name="T5" fmla="*/ 30 h 179"/>
                  <a:gd name="T6" fmla="*/ 150 w 177"/>
                  <a:gd name="T7" fmla="*/ 17 h 179"/>
                  <a:gd name="T8" fmla="*/ 133 w 177"/>
                  <a:gd name="T9" fmla="*/ 10 h 179"/>
                  <a:gd name="T10" fmla="*/ 113 w 177"/>
                  <a:gd name="T11" fmla="*/ 2 h 179"/>
                  <a:gd name="T12" fmla="*/ 97 w 177"/>
                  <a:gd name="T13" fmla="*/ 0 h 179"/>
                  <a:gd name="T14" fmla="*/ 78 w 177"/>
                  <a:gd name="T15" fmla="*/ 2 h 179"/>
                  <a:gd name="T16" fmla="*/ 61 w 177"/>
                  <a:gd name="T17" fmla="*/ 10 h 179"/>
                  <a:gd name="T18" fmla="*/ 43 w 177"/>
                  <a:gd name="T19" fmla="*/ 17 h 179"/>
                  <a:gd name="T20" fmla="*/ 31 w 177"/>
                  <a:gd name="T21" fmla="*/ 30 h 179"/>
                  <a:gd name="T22" fmla="*/ 17 w 177"/>
                  <a:gd name="T23" fmla="*/ 42 h 179"/>
                  <a:gd name="T24" fmla="*/ 8 w 177"/>
                  <a:gd name="T25" fmla="*/ 59 h 179"/>
                  <a:gd name="T26" fmla="*/ 4 w 177"/>
                  <a:gd name="T27" fmla="*/ 76 h 179"/>
                  <a:gd name="T28" fmla="*/ 0 w 177"/>
                  <a:gd name="T29" fmla="*/ 97 h 179"/>
                  <a:gd name="T30" fmla="*/ 4 w 177"/>
                  <a:gd name="T31" fmla="*/ 116 h 179"/>
                  <a:gd name="T32" fmla="*/ 8 w 177"/>
                  <a:gd name="T33" fmla="*/ 132 h 179"/>
                  <a:gd name="T34" fmla="*/ 17 w 177"/>
                  <a:gd name="T35" fmla="*/ 149 h 179"/>
                  <a:gd name="T36" fmla="*/ 31 w 177"/>
                  <a:gd name="T37" fmla="*/ 162 h 179"/>
                  <a:gd name="T38" fmla="*/ 43 w 177"/>
                  <a:gd name="T39" fmla="*/ 172 h 179"/>
                  <a:gd name="T40" fmla="*/ 54 w 177"/>
                  <a:gd name="T41" fmla="*/ 179 h 179"/>
                  <a:gd name="T42" fmla="*/ 57 w 177"/>
                  <a:gd name="T43" fmla="*/ 179 h 179"/>
                  <a:gd name="T44" fmla="*/ 61 w 177"/>
                  <a:gd name="T45" fmla="*/ 179 h 179"/>
                  <a:gd name="T46" fmla="*/ 43 w 177"/>
                  <a:gd name="T47" fmla="*/ 172 h 179"/>
                  <a:gd name="T48" fmla="*/ 31 w 177"/>
                  <a:gd name="T49" fmla="*/ 160 h 179"/>
                  <a:gd name="T50" fmla="*/ 21 w 177"/>
                  <a:gd name="T51" fmla="*/ 147 h 179"/>
                  <a:gd name="T52" fmla="*/ 10 w 177"/>
                  <a:gd name="T53" fmla="*/ 132 h 179"/>
                  <a:gd name="T54" fmla="*/ 4 w 177"/>
                  <a:gd name="T55" fmla="*/ 113 h 179"/>
                  <a:gd name="T56" fmla="*/ 4 w 177"/>
                  <a:gd name="T57" fmla="*/ 97 h 179"/>
                  <a:gd name="T58" fmla="*/ 4 w 177"/>
                  <a:gd name="T59" fmla="*/ 76 h 179"/>
                  <a:gd name="T60" fmla="*/ 10 w 177"/>
                  <a:gd name="T61" fmla="*/ 59 h 179"/>
                  <a:gd name="T62" fmla="*/ 21 w 177"/>
                  <a:gd name="T63" fmla="*/ 42 h 179"/>
                  <a:gd name="T64" fmla="*/ 31 w 177"/>
                  <a:gd name="T65" fmla="*/ 30 h 179"/>
                  <a:gd name="T66" fmla="*/ 43 w 177"/>
                  <a:gd name="T67" fmla="*/ 19 h 179"/>
                  <a:gd name="T68" fmla="*/ 61 w 177"/>
                  <a:gd name="T69" fmla="*/ 10 h 179"/>
                  <a:gd name="T70" fmla="*/ 78 w 177"/>
                  <a:gd name="T71" fmla="*/ 7 h 179"/>
                  <a:gd name="T72" fmla="*/ 97 w 177"/>
                  <a:gd name="T73" fmla="*/ 2 h 179"/>
                  <a:gd name="T74" fmla="*/ 113 w 177"/>
                  <a:gd name="T75" fmla="*/ 7 h 179"/>
                  <a:gd name="T76" fmla="*/ 130 w 177"/>
                  <a:gd name="T77" fmla="*/ 10 h 179"/>
                  <a:gd name="T78" fmla="*/ 147 w 177"/>
                  <a:gd name="T79" fmla="*/ 19 h 179"/>
                  <a:gd name="T80" fmla="*/ 160 w 177"/>
                  <a:gd name="T81" fmla="*/ 30 h 179"/>
                  <a:gd name="T82" fmla="*/ 173 w 177"/>
                  <a:gd name="T83" fmla="*/ 42 h 179"/>
                  <a:gd name="T84" fmla="*/ 177 w 177"/>
                  <a:gd name="T85" fmla="*/ 53 h 179"/>
                  <a:gd name="T86" fmla="*/ 177 w 177"/>
                  <a:gd name="T87" fmla="*/ 50 h 179"/>
                  <a:gd name="T88" fmla="*/ 177 w 177"/>
                  <a:gd name="T89" fmla="*/ 4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79">
                    <a:moveTo>
                      <a:pt x="177" y="47"/>
                    </a:moveTo>
                    <a:lnTo>
                      <a:pt x="173" y="42"/>
                    </a:lnTo>
                    <a:lnTo>
                      <a:pt x="163" y="30"/>
                    </a:lnTo>
                    <a:lnTo>
                      <a:pt x="150" y="17"/>
                    </a:lnTo>
                    <a:lnTo>
                      <a:pt x="133" y="10"/>
                    </a:lnTo>
                    <a:lnTo>
                      <a:pt x="113" y="2"/>
                    </a:lnTo>
                    <a:lnTo>
                      <a:pt x="97" y="0"/>
                    </a:lnTo>
                    <a:lnTo>
                      <a:pt x="78" y="2"/>
                    </a:lnTo>
                    <a:lnTo>
                      <a:pt x="61" y="10"/>
                    </a:lnTo>
                    <a:lnTo>
                      <a:pt x="43" y="17"/>
                    </a:lnTo>
                    <a:lnTo>
                      <a:pt x="31" y="30"/>
                    </a:lnTo>
                    <a:lnTo>
                      <a:pt x="17" y="42"/>
                    </a:lnTo>
                    <a:lnTo>
                      <a:pt x="8" y="59"/>
                    </a:lnTo>
                    <a:lnTo>
                      <a:pt x="4" y="76"/>
                    </a:lnTo>
                    <a:lnTo>
                      <a:pt x="0" y="97"/>
                    </a:lnTo>
                    <a:lnTo>
                      <a:pt x="4" y="116"/>
                    </a:lnTo>
                    <a:lnTo>
                      <a:pt x="8" y="132"/>
                    </a:lnTo>
                    <a:lnTo>
                      <a:pt x="17" y="149"/>
                    </a:lnTo>
                    <a:lnTo>
                      <a:pt x="31" y="162"/>
                    </a:lnTo>
                    <a:lnTo>
                      <a:pt x="43" y="172"/>
                    </a:lnTo>
                    <a:lnTo>
                      <a:pt x="54" y="179"/>
                    </a:lnTo>
                    <a:lnTo>
                      <a:pt x="57" y="179"/>
                    </a:lnTo>
                    <a:lnTo>
                      <a:pt x="61" y="179"/>
                    </a:lnTo>
                    <a:lnTo>
                      <a:pt x="43" y="172"/>
                    </a:lnTo>
                    <a:lnTo>
                      <a:pt x="31" y="160"/>
                    </a:lnTo>
                    <a:lnTo>
                      <a:pt x="21" y="147"/>
                    </a:lnTo>
                    <a:lnTo>
                      <a:pt x="10" y="132"/>
                    </a:lnTo>
                    <a:lnTo>
                      <a:pt x="4" y="113"/>
                    </a:lnTo>
                    <a:lnTo>
                      <a:pt x="4" y="97"/>
                    </a:lnTo>
                    <a:lnTo>
                      <a:pt x="4" y="76"/>
                    </a:lnTo>
                    <a:lnTo>
                      <a:pt x="10" y="59"/>
                    </a:lnTo>
                    <a:lnTo>
                      <a:pt x="21" y="42"/>
                    </a:lnTo>
                    <a:lnTo>
                      <a:pt x="31" y="30"/>
                    </a:lnTo>
                    <a:lnTo>
                      <a:pt x="43" y="19"/>
                    </a:lnTo>
                    <a:lnTo>
                      <a:pt x="61" y="10"/>
                    </a:lnTo>
                    <a:lnTo>
                      <a:pt x="78" y="7"/>
                    </a:lnTo>
                    <a:lnTo>
                      <a:pt x="97" y="2"/>
                    </a:lnTo>
                    <a:lnTo>
                      <a:pt x="113" y="7"/>
                    </a:lnTo>
                    <a:lnTo>
                      <a:pt x="130" y="10"/>
                    </a:lnTo>
                    <a:lnTo>
                      <a:pt x="147" y="19"/>
                    </a:lnTo>
                    <a:lnTo>
                      <a:pt x="160" y="30"/>
                    </a:lnTo>
                    <a:lnTo>
                      <a:pt x="173" y="42"/>
                    </a:lnTo>
                    <a:lnTo>
                      <a:pt x="177" y="53"/>
                    </a:lnTo>
                    <a:lnTo>
                      <a:pt x="177" y="50"/>
                    </a:lnTo>
                    <a:lnTo>
                      <a:pt x="177" y="47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9" name="Freeform 2111">
                <a:extLst>
                  <a:ext uri="{FF2B5EF4-FFF2-40B4-BE49-F238E27FC236}">
                    <a16:creationId xmlns:a16="http://schemas.microsoft.com/office/drawing/2014/main" id="{126A4813-0B0B-4D20-A1AF-02389D2A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544"/>
                <a:ext cx="58" cy="58"/>
              </a:xfrm>
              <a:custGeom>
                <a:avLst/>
                <a:gdLst>
                  <a:gd name="T0" fmla="*/ 174 w 174"/>
                  <a:gd name="T1" fmla="*/ 49 h 176"/>
                  <a:gd name="T2" fmla="*/ 169 w 174"/>
                  <a:gd name="T3" fmla="*/ 40 h 176"/>
                  <a:gd name="T4" fmla="*/ 157 w 174"/>
                  <a:gd name="T5" fmla="*/ 26 h 176"/>
                  <a:gd name="T6" fmla="*/ 144 w 174"/>
                  <a:gd name="T7" fmla="*/ 17 h 176"/>
                  <a:gd name="T8" fmla="*/ 127 w 174"/>
                  <a:gd name="T9" fmla="*/ 7 h 176"/>
                  <a:gd name="T10" fmla="*/ 110 w 174"/>
                  <a:gd name="T11" fmla="*/ 3 h 176"/>
                  <a:gd name="T12" fmla="*/ 94 w 174"/>
                  <a:gd name="T13" fmla="*/ 0 h 176"/>
                  <a:gd name="T14" fmla="*/ 74 w 174"/>
                  <a:gd name="T15" fmla="*/ 3 h 176"/>
                  <a:gd name="T16" fmla="*/ 57 w 174"/>
                  <a:gd name="T17" fmla="*/ 7 h 176"/>
                  <a:gd name="T18" fmla="*/ 40 w 174"/>
                  <a:gd name="T19" fmla="*/ 17 h 176"/>
                  <a:gd name="T20" fmla="*/ 28 w 174"/>
                  <a:gd name="T21" fmla="*/ 26 h 176"/>
                  <a:gd name="T22" fmla="*/ 18 w 174"/>
                  <a:gd name="T23" fmla="*/ 40 h 176"/>
                  <a:gd name="T24" fmla="*/ 7 w 174"/>
                  <a:gd name="T25" fmla="*/ 57 h 176"/>
                  <a:gd name="T26" fmla="*/ 0 w 174"/>
                  <a:gd name="T27" fmla="*/ 73 h 176"/>
                  <a:gd name="T28" fmla="*/ 0 w 174"/>
                  <a:gd name="T29" fmla="*/ 93 h 176"/>
                  <a:gd name="T30" fmla="*/ 0 w 174"/>
                  <a:gd name="T31" fmla="*/ 110 h 176"/>
                  <a:gd name="T32" fmla="*/ 7 w 174"/>
                  <a:gd name="T33" fmla="*/ 129 h 176"/>
                  <a:gd name="T34" fmla="*/ 18 w 174"/>
                  <a:gd name="T35" fmla="*/ 144 h 176"/>
                  <a:gd name="T36" fmla="*/ 28 w 174"/>
                  <a:gd name="T37" fmla="*/ 156 h 176"/>
                  <a:gd name="T38" fmla="*/ 40 w 174"/>
                  <a:gd name="T39" fmla="*/ 169 h 176"/>
                  <a:gd name="T40" fmla="*/ 57 w 174"/>
                  <a:gd name="T41" fmla="*/ 176 h 176"/>
                  <a:gd name="T42" fmla="*/ 60 w 174"/>
                  <a:gd name="T43" fmla="*/ 176 h 176"/>
                  <a:gd name="T44" fmla="*/ 64 w 174"/>
                  <a:gd name="T45" fmla="*/ 176 h 176"/>
                  <a:gd name="T46" fmla="*/ 57 w 174"/>
                  <a:gd name="T47" fmla="*/ 176 h 176"/>
                  <a:gd name="T48" fmla="*/ 44 w 174"/>
                  <a:gd name="T49" fmla="*/ 167 h 176"/>
                  <a:gd name="T50" fmla="*/ 30 w 174"/>
                  <a:gd name="T51" fmla="*/ 156 h 176"/>
                  <a:gd name="T52" fmla="*/ 18 w 174"/>
                  <a:gd name="T53" fmla="*/ 144 h 176"/>
                  <a:gd name="T54" fmla="*/ 11 w 174"/>
                  <a:gd name="T55" fmla="*/ 127 h 176"/>
                  <a:gd name="T56" fmla="*/ 5 w 174"/>
                  <a:gd name="T57" fmla="*/ 110 h 176"/>
                  <a:gd name="T58" fmla="*/ 5 w 174"/>
                  <a:gd name="T59" fmla="*/ 93 h 176"/>
                  <a:gd name="T60" fmla="*/ 5 w 174"/>
                  <a:gd name="T61" fmla="*/ 73 h 176"/>
                  <a:gd name="T62" fmla="*/ 11 w 174"/>
                  <a:gd name="T63" fmla="*/ 57 h 176"/>
                  <a:gd name="T64" fmla="*/ 18 w 174"/>
                  <a:gd name="T65" fmla="*/ 43 h 176"/>
                  <a:gd name="T66" fmla="*/ 30 w 174"/>
                  <a:gd name="T67" fmla="*/ 30 h 176"/>
                  <a:gd name="T68" fmla="*/ 44 w 174"/>
                  <a:gd name="T69" fmla="*/ 17 h 176"/>
                  <a:gd name="T70" fmla="*/ 57 w 174"/>
                  <a:gd name="T71" fmla="*/ 9 h 176"/>
                  <a:gd name="T72" fmla="*/ 74 w 174"/>
                  <a:gd name="T73" fmla="*/ 3 h 176"/>
                  <a:gd name="T74" fmla="*/ 94 w 174"/>
                  <a:gd name="T75" fmla="*/ 3 h 176"/>
                  <a:gd name="T76" fmla="*/ 110 w 174"/>
                  <a:gd name="T77" fmla="*/ 3 h 176"/>
                  <a:gd name="T78" fmla="*/ 127 w 174"/>
                  <a:gd name="T79" fmla="*/ 9 h 176"/>
                  <a:gd name="T80" fmla="*/ 144 w 174"/>
                  <a:gd name="T81" fmla="*/ 17 h 176"/>
                  <a:gd name="T82" fmla="*/ 157 w 174"/>
                  <a:gd name="T83" fmla="*/ 30 h 176"/>
                  <a:gd name="T84" fmla="*/ 167 w 174"/>
                  <a:gd name="T85" fmla="*/ 43 h 176"/>
                  <a:gd name="T86" fmla="*/ 174 w 174"/>
                  <a:gd name="T87" fmla="*/ 54 h 176"/>
                  <a:gd name="T88" fmla="*/ 174 w 174"/>
                  <a:gd name="T89" fmla="*/ 4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4" h="176">
                    <a:moveTo>
                      <a:pt x="174" y="49"/>
                    </a:moveTo>
                    <a:lnTo>
                      <a:pt x="169" y="40"/>
                    </a:lnTo>
                    <a:lnTo>
                      <a:pt x="157" y="26"/>
                    </a:lnTo>
                    <a:lnTo>
                      <a:pt x="144" y="17"/>
                    </a:lnTo>
                    <a:lnTo>
                      <a:pt x="127" y="7"/>
                    </a:lnTo>
                    <a:lnTo>
                      <a:pt x="110" y="3"/>
                    </a:lnTo>
                    <a:lnTo>
                      <a:pt x="94" y="0"/>
                    </a:lnTo>
                    <a:lnTo>
                      <a:pt x="74" y="3"/>
                    </a:lnTo>
                    <a:lnTo>
                      <a:pt x="57" y="7"/>
                    </a:lnTo>
                    <a:lnTo>
                      <a:pt x="40" y="17"/>
                    </a:lnTo>
                    <a:lnTo>
                      <a:pt x="28" y="26"/>
                    </a:lnTo>
                    <a:lnTo>
                      <a:pt x="18" y="40"/>
                    </a:lnTo>
                    <a:lnTo>
                      <a:pt x="7" y="57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7" y="129"/>
                    </a:lnTo>
                    <a:lnTo>
                      <a:pt x="18" y="144"/>
                    </a:lnTo>
                    <a:lnTo>
                      <a:pt x="28" y="156"/>
                    </a:lnTo>
                    <a:lnTo>
                      <a:pt x="40" y="169"/>
                    </a:lnTo>
                    <a:lnTo>
                      <a:pt x="57" y="176"/>
                    </a:lnTo>
                    <a:lnTo>
                      <a:pt x="60" y="176"/>
                    </a:lnTo>
                    <a:lnTo>
                      <a:pt x="64" y="176"/>
                    </a:lnTo>
                    <a:lnTo>
                      <a:pt x="57" y="176"/>
                    </a:lnTo>
                    <a:lnTo>
                      <a:pt x="44" y="167"/>
                    </a:lnTo>
                    <a:lnTo>
                      <a:pt x="30" y="156"/>
                    </a:lnTo>
                    <a:lnTo>
                      <a:pt x="18" y="144"/>
                    </a:lnTo>
                    <a:lnTo>
                      <a:pt x="11" y="127"/>
                    </a:lnTo>
                    <a:lnTo>
                      <a:pt x="5" y="110"/>
                    </a:lnTo>
                    <a:lnTo>
                      <a:pt x="5" y="93"/>
                    </a:lnTo>
                    <a:lnTo>
                      <a:pt x="5" y="73"/>
                    </a:lnTo>
                    <a:lnTo>
                      <a:pt x="11" y="57"/>
                    </a:lnTo>
                    <a:lnTo>
                      <a:pt x="18" y="43"/>
                    </a:lnTo>
                    <a:lnTo>
                      <a:pt x="30" y="30"/>
                    </a:lnTo>
                    <a:lnTo>
                      <a:pt x="44" y="17"/>
                    </a:lnTo>
                    <a:lnTo>
                      <a:pt x="57" y="9"/>
                    </a:lnTo>
                    <a:lnTo>
                      <a:pt x="74" y="3"/>
                    </a:lnTo>
                    <a:lnTo>
                      <a:pt x="94" y="3"/>
                    </a:lnTo>
                    <a:lnTo>
                      <a:pt x="110" y="3"/>
                    </a:lnTo>
                    <a:lnTo>
                      <a:pt x="127" y="9"/>
                    </a:lnTo>
                    <a:lnTo>
                      <a:pt x="144" y="17"/>
                    </a:lnTo>
                    <a:lnTo>
                      <a:pt x="157" y="30"/>
                    </a:lnTo>
                    <a:lnTo>
                      <a:pt x="167" y="43"/>
                    </a:lnTo>
                    <a:lnTo>
                      <a:pt x="174" y="54"/>
                    </a:lnTo>
                    <a:lnTo>
                      <a:pt x="174" y="49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0" name="Freeform 2112">
                <a:extLst>
                  <a:ext uri="{FF2B5EF4-FFF2-40B4-BE49-F238E27FC236}">
                    <a16:creationId xmlns:a16="http://schemas.microsoft.com/office/drawing/2014/main" id="{47C64B35-6051-4D54-8925-685B16DCC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545"/>
                <a:ext cx="56" cy="57"/>
              </a:xfrm>
              <a:custGeom>
                <a:avLst/>
                <a:gdLst>
                  <a:gd name="T0" fmla="*/ 170 w 170"/>
                  <a:gd name="T1" fmla="*/ 50 h 172"/>
                  <a:gd name="T2" fmla="*/ 163 w 170"/>
                  <a:gd name="T3" fmla="*/ 40 h 172"/>
                  <a:gd name="T4" fmla="*/ 153 w 170"/>
                  <a:gd name="T5" fmla="*/ 26 h 172"/>
                  <a:gd name="T6" fmla="*/ 140 w 170"/>
                  <a:gd name="T7" fmla="*/ 12 h 172"/>
                  <a:gd name="T8" fmla="*/ 123 w 170"/>
                  <a:gd name="T9" fmla="*/ 6 h 172"/>
                  <a:gd name="T10" fmla="*/ 106 w 170"/>
                  <a:gd name="T11" fmla="*/ 0 h 172"/>
                  <a:gd name="T12" fmla="*/ 90 w 170"/>
                  <a:gd name="T13" fmla="*/ 0 h 172"/>
                  <a:gd name="T14" fmla="*/ 71 w 170"/>
                  <a:gd name="T15" fmla="*/ 0 h 172"/>
                  <a:gd name="T16" fmla="*/ 54 w 170"/>
                  <a:gd name="T17" fmla="*/ 6 h 172"/>
                  <a:gd name="T18" fmla="*/ 40 w 170"/>
                  <a:gd name="T19" fmla="*/ 12 h 172"/>
                  <a:gd name="T20" fmla="*/ 26 w 170"/>
                  <a:gd name="T21" fmla="*/ 26 h 172"/>
                  <a:gd name="T22" fmla="*/ 14 w 170"/>
                  <a:gd name="T23" fmla="*/ 40 h 172"/>
                  <a:gd name="T24" fmla="*/ 6 w 170"/>
                  <a:gd name="T25" fmla="*/ 52 h 172"/>
                  <a:gd name="T26" fmla="*/ 0 w 170"/>
                  <a:gd name="T27" fmla="*/ 69 h 172"/>
                  <a:gd name="T28" fmla="*/ 0 w 170"/>
                  <a:gd name="T29" fmla="*/ 90 h 172"/>
                  <a:gd name="T30" fmla="*/ 0 w 170"/>
                  <a:gd name="T31" fmla="*/ 106 h 172"/>
                  <a:gd name="T32" fmla="*/ 6 w 170"/>
                  <a:gd name="T33" fmla="*/ 123 h 172"/>
                  <a:gd name="T34" fmla="*/ 14 w 170"/>
                  <a:gd name="T35" fmla="*/ 140 h 172"/>
                  <a:gd name="T36" fmla="*/ 26 w 170"/>
                  <a:gd name="T37" fmla="*/ 153 h 172"/>
                  <a:gd name="T38" fmla="*/ 40 w 170"/>
                  <a:gd name="T39" fmla="*/ 163 h 172"/>
                  <a:gd name="T40" fmla="*/ 54 w 170"/>
                  <a:gd name="T41" fmla="*/ 172 h 172"/>
                  <a:gd name="T42" fmla="*/ 60 w 170"/>
                  <a:gd name="T43" fmla="*/ 172 h 172"/>
                  <a:gd name="T44" fmla="*/ 63 w 170"/>
                  <a:gd name="T45" fmla="*/ 172 h 172"/>
                  <a:gd name="T46" fmla="*/ 66 w 170"/>
                  <a:gd name="T47" fmla="*/ 172 h 172"/>
                  <a:gd name="T48" fmla="*/ 54 w 170"/>
                  <a:gd name="T49" fmla="*/ 170 h 172"/>
                  <a:gd name="T50" fmla="*/ 40 w 170"/>
                  <a:gd name="T51" fmla="*/ 163 h 172"/>
                  <a:gd name="T52" fmla="*/ 26 w 170"/>
                  <a:gd name="T53" fmla="*/ 149 h 172"/>
                  <a:gd name="T54" fmla="*/ 16 w 170"/>
                  <a:gd name="T55" fmla="*/ 140 h 172"/>
                  <a:gd name="T56" fmla="*/ 6 w 170"/>
                  <a:gd name="T57" fmla="*/ 123 h 172"/>
                  <a:gd name="T58" fmla="*/ 3 w 170"/>
                  <a:gd name="T59" fmla="*/ 106 h 172"/>
                  <a:gd name="T60" fmla="*/ 0 w 170"/>
                  <a:gd name="T61" fmla="*/ 90 h 172"/>
                  <a:gd name="T62" fmla="*/ 3 w 170"/>
                  <a:gd name="T63" fmla="*/ 69 h 172"/>
                  <a:gd name="T64" fmla="*/ 6 w 170"/>
                  <a:gd name="T65" fmla="*/ 56 h 172"/>
                  <a:gd name="T66" fmla="*/ 16 w 170"/>
                  <a:gd name="T67" fmla="*/ 40 h 172"/>
                  <a:gd name="T68" fmla="*/ 26 w 170"/>
                  <a:gd name="T69" fmla="*/ 26 h 172"/>
                  <a:gd name="T70" fmla="*/ 40 w 170"/>
                  <a:gd name="T71" fmla="*/ 16 h 172"/>
                  <a:gd name="T72" fmla="*/ 54 w 170"/>
                  <a:gd name="T73" fmla="*/ 6 h 172"/>
                  <a:gd name="T74" fmla="*/ 71 w 170"/>
                  <a:gd name="T75" fmla="*/ 3 h 172"/>
                  <a:gd name="T76" fmla="*/ 90 w 170"/>
                  <a:gd name="T77" fmla="*/ 0 h 172"/>
                  <a:gd name="T78" fmla="*/ 106 w 170"/>
                  <a:gd name="T79" fmla="*/ 3 h 172"/>
                  <a:gd name="T80" fmla="*/ 123 w 170"/>
                  <a:gd name="T81" fmla="*/ 6 h 172"/>
                  <a:gd name="T82" fmla="*/ 136 w 170"/>
                  <a:gd name="T83" fmla="*/ 16 h 172"/>
                  <a:gd name="T84" fmla="*/ 151 w 170"/>
                  <a:gd name="T85" fmla="*/ 26 h 172"/>
                  <a:gd name="T86" fmla="*/ 163 w 170"/>
                  <a:gd name="T87" fmla="*/ 40 h 172"/>
                  <a:gd name="T88" fmla="*/ 170 w 170"/>
                  <a:gd name="T89" fmla="*/ 56 h 172"/>
                  <a:gd name="T90" fmla="*/ 170 w 170"/>
                  <a:gd name="T91" fmla="*/ 52 h 172"/>
                  <a:gd name="T92" fmla="*/ 170 w 170"/>
                  <a:gd name="T93" fmla="*/ 5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0" h="172">
                    <a:moveTo>
                      <a:pt x="170" y="50"/>
                    </a:moveTo>
                    <a:lnTo>
                      <a:pt x="163" y="40"/>
                    </a:lnTo>
                    <a:lnTo>
                      <a:pt x="153" y="26"/>
                    </a:lnTo>
                    <a:lnTo>
                      <a:pt x="140" y="12"/>
                    </a:lnTo>
                    <a:lnTo>
                      <a:pt x="123" y="6"/>
                    </a:lnTo>
                    <a:lnTo>
                      <a:pt x="106" y="0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6"/>
                    </a:lnTo>
                    <a:lnTo>
                      <a:pt x="40" y="12"/>
                    </a:lnTo>
                    <a:lnTo>
                      <a:pt x="26" y="26"/>
                    </a:lnTo>
                    <a:lnTo>
                      <a:pt x="14" y="40"/>
                    </a:lnTo>
                    <a:lnTo>
                      <a:pt x="6" y="52"/>
                    </a:lnTo>
                    <a:lnTo>
                      <a:pt x="0" y="69"/>
                    </a:lnTo>
                    <a:lnTo>
                      <a:pt x="0" y="90"/>
                    </a:lnTo>
                    <a:lnTo>
                      <a:pt x="0" y="106"/>
                    </a:lnTo>
                    <a:lnTo>
                      <a:pt x="6" y="123"/>
                    </a:lnTo>
                    <a:lnTo>
                      <a:pt x="14" y="140"/>
                    </a:lnTo>
                    <a:lnTo>
                      <a:pt x="26" y="153"/>
                    </a:lnTo>
                    <a:lnTo>
                      <a:pt x="40" y="163"/>
                    </a:lnTo>
                    <a:lnTo>
                      <a:pt x="54" y="172"/>
                    </a:lnTo>
                    <a:lnTo>
                      <a:pt x="60" y="172"/>
                    </a:lnTo>
                    <a:lnTo>
                      <a:pt x="63" y="172"/>
                    </a:lnTo>
                    <a:lnTo>
                      <a:pt x="66" y="172"/>
                    </a:lnTo>
                    <a:lnTo>
                      <a:pt x="54" y="170"/>
                    </a:lnTo>
                    <a:lnTo>
                      <a:pt x="40" y="163"/>
                    </a:lnTo>
                    <a:lnTo>
                      <a:pt x="26" y="149"/>
                    </a:lnTo>
                    <a:lnTo>
                      <a:pt x="16" y="140"/>
                    </a:lnTo>
                    <a:lnTo>
                      <a:pt x="6" y="123"/>
                    </a:lnTo>
                    <a:lnTo>
                      <a:pt x="3" y="106"/>
                    </a:lnTo>
                    <a:lnTo>
                      <a:pt x="0" y="90"/>
                    </a:lnTo>
                    <a:lnTo>
                      <a:pt x="3" y="69"/>
                    </a:lnTo>
                    <a:lnTo>
                      <a:pt x="6" y="56"/>
                    </a:lnTo>
                    <a:lnTo>
                      <a:pt x="16" y="40"/>
                    </a:lnTo>
                    <a:lnTo>
                      <a:pt x="26" y="26"/>
                    </a:lnTo>
                    <a:lnTo>
                      <a:pt x="40" y="16"/>
                    </a:lnTo>
                    <a:lnTo>
                      <a:pt x="54" y="6"/>
                    </a:lnTo>
                    <a:lnTo>
                      <a:pt x="71" y="3"/>
                    </a:lnTo>
                    <a:lnTo>
                      <a:pt x="90" y="0"/>
                    </a:lnTo>
                    <a:lnTo>
                      <a:pt x="106" y="3"/>
                    </a:lnTo>
                    <a:lnTo>
                      <a:pt x="123" y="6"/>
                    </a:lnTo>
                    <a:lnTo>
                      <a:pt x="136" y="16"/>
                    </a:lnTo>
                    <a:lnTo>
                      <a:pt x="151" y="26"/>
                    </a:lnTo>
                    <a:lnTo>
                      <a:pt x="163" y="40"/>
                    </a:lnTo>
                    <a:lnTo>
                      <a:pt x="170" y="56"/>
                    </a:lnTo>
                    <a:lnTo>
                      <a:pt x="170" y="52"/>
                    </a:lnTo>
                    <a:lnTo>
                      <a:pt x="170" y="50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1" name="Freeform 2113">
                <a:extLst>
                  <a:ext uri="{FF2B5EF4-FFF2-40B4-BE49-F238E27FC236}">
                    <a16:creationId xmlns:a16="http://schemas.microsoft.com/office/drawing/2014/main" id="{87CA2C23-D2CA-4728-AC9B-F7D7022AB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2545"/>
                <a:ext cx="56" cy="57"/>
              </a:xfrm>
              <a:custGeom>
                <a:avLst/>
                <a:gdLst>
                  <a:gd name="T0" fmla="*/ 170 w 170"/>
                  <a:gd name="T1" fmla="*/ 56 h 172"/>
                  <a:gd name="T2" fmla="*/ 163 w 170"/>
                  <a:gd name="T3" fmla="*/ 40 h 172"/>
                  <a:gd name="T4" fmla="*/ 151 w 170"/>
                  <a:gd name="T5" fmla="*/ 26 h 172"/>
                  <a:gd name="T6" fmla="*/ 136 w 170"/>
                  <a:gd name="T7" fmla="*/ 16 h 172"/>
                  <a:gd name="T8" fmla="*/ 123 w 170"/>
                  <a:gd name="T9" fmla="*/ 6 h 172"/>
                  <a:gd name="T10" fmla="*/ 106 w 170"/>
                  <a:gd name="T11" fmla="*/ 3 h 172"/>
                  <a:gd name="T12" fmla="*/ 90 w 170"/>
                  <a:gd name="T13" fmla="*/ 0 h 172"/>
                  <a:gd name="T14" fmla="*/ 71 w 170"/>
                  <a:gd name="T15" fmla="*/ 3 h 172"/>
                  <a:gd name="T16" fmla="*/ 54 w 170"/>
                  <a:gd name="T17" fmla="*/ 6 h 172"/>
                  <a:gd name="T18" fmla="*/ 40 w 170"/>
                  <a:gd name="T19" fmla="*/ 16 h 172"/>
                  <a:gd name="T20" fmla="*/ 26 w 170"/>
                  <a:gd name="T21" fmla="*/ 26 h 172"/>
                  <a:gd name="T22" fmla="*/ 16 w 170"/>
                  <a:gd name="T23" fmla="*/ 40 h 172"/>
                  <a:gd name="T24" fmla="*/ 6 w 170"/>
                  <a:gd name="T25" fmla="*/ 56 h 172"/>
                  <a:gd name="T26" fmla="*/ 3 w 170"/>
                  <a:gd name="T27" fmla="*/ 69 h 172"/>
                  <a:gd name="T28" fmla="*/ 0 w 170"/>
                  <a:gd name="T29" fmla="*/ 90 h 172"/>
                  <a:gd name="T30" fmla="*/ 3 w 170"/>
                  <a:gd name="T31" fmla="*/ 106 h 172"/>
                  <a:gd name="T32" fmla="*/ 6 w 170"/>
                  <a:gd name="T33" fmla="*/ 123 h 172"/>
                  <a:gd name="T34" fmla="*/ 16 w 170"/>
                  <a:gd name="T35" fmla="*/ 140 h 172"/>
                  <a:gd name="T36" fmla="*/ 26 w 170"/>
                  <a:gd name="T37" fmla="*/ 149 h 172"/>
                  <a:gd name="T38" fmla="*/ 40 w 170"/>
                  <a:gd name="T39" fmla="*/ 163 h 172"/>
                  <a:gd name="T40" fmla="*/ 54 w 170"/>
                  <a:gd name="T41" fmla="*/ 170 h 172"/>
                  <a:gd name="T42" fmla="*/ 66 w 170"/>
                  <a:gd name="T43" fmla="*/ 172 h 172"/>
                  <a:gd name="T44" fmla="*/ 71 w 170"/>
                  <a:gd name="T45" fmla="*/ 172 h 172"/>
                  <a:gd name="T46" fmla="*/ 56 w 170"/>
                  <a:gd name="T47" fmla="*/ 170 h 172"/>
                  <a:gd name="T48" fmla="*/ 40 w 170"/>
                  <a:gd name="T49" fmla="*/ 160 h 172"/>
                  <a:gd name="T50" fmla="*/ 26 w 170"/>
                  <a:gd name="T51" fmla="*/ 149 h 172"/>
                  <a:gd name="T52" fmla="*/ 16 w 170"/>
                  <a:gd name="T53" fmla="*/ 136 h 172"/>
                  <a:gd name="T54" fmla="*/ 10 w 170"/>
                  <a:gd name="T55" fmla="*/ 123 h 172"/>
                  <a:gd name="T56" fmla="*/ 3 w 170"/>
                  <a:gd name="T57" fmla="*/ 106 h 172"/>
                  <a:gd name="T58" fmla="*/ 3 w 170"/>
                  <a:gd name="T59" fmla="*/ 90 h 172"/>
                  <a:gd name="T60" fmla="*/ 3 w 170"/>
                  <a:gd name="T61" fmla="*/ 73 h 172"/>
                  <a:gd name="T62" fmla="*/ 10 w 170"/>
                  <a:gd name="T63" fmla="*/ 56 h 172"/>
                  <a:gd name="T64" fmla="*/ 16 w 170"/>
                  <a:gd name="T65" fmla="*/ 40 h 172"/>
                  <a:gd name="T66" fmla="*/ 26 w 170"/>
                  <a:gd name="T67" fmla="*/ 29 h 172"/>
                  <a:gd name="T68" fmla="*/ 40 w 170"/>
                  <a:gd name="T69" fmla="*/ 16 h 172"/>
                  <a:gd name="T70" fmla="*/ 56 w 170"/>
                  <a:gd name="T71" fmla="*/ 10 h 172"/>
                  <a:gd name="T72" fmla="*/ 71 w 170"/>
                  <a:gd name="T73" fmla="*/ 6 h 172"/>
                  <a:gd name="T74" fmla="*/ 90 w 170"/>
                  <a:gd name="T75" fmla="*/ 3 h 172"/>
                  <a:gd name="T76" fmla="*/ 106 w 170"/>
                  <a:gd name="T77" fmla="*/ 6 h 172"/>
                  <a:gd name="T78" fmla="*/ 123 w 170"/>
                  <a:gd name="T79" fmla="*/ 10 h 172"/>
                  <a:gd name="T80" fmla="*/ 136 w 170"/>
                  <a:gd name="T81" fmla="*/ 16 h 172"/>
                  <a:gd name="T82" fmla="*/ 151 w 170"/>
                  <a:gd name="T83" fmla="*/ 29 h 172"/>
                  <a:gd name="T84" fmla="*/ 160 w 170"/>
                  <a:gd name="T85" fmla="*/ 40 h 172"/>
                  <a:gd name="T86" fmla="*/ 166 w 170"/>
                  <a:gd name="T87" fmla="*/ 56 h 172"/>
                  <a:gd name="T88" fmla="*/ 170 w 170"/>
                  <a:gd name="T89" fmla="*/ 66 h 172"/>
                  <a:gd name="T90" fmla="*/ 170 w 170"/>
                  <a:gd name="T91" fmla="*/ 63 h 172"/>
                  <a:gd name="T92" fmla="*/ 170 w 170"/>
                  <a:gd name="T93" fmla="*/ 60 h 172"/>
                  <a:gd name="T94" fmla="*/ 170 w 170"/>
                  <a:gd name="T95" fmla="*/ 5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0" h="172">
                    <a:moveTo>
                      <a:pt x="170" y="56"/>
                    </a:moveTo>
                    <a:lnTo>
                      <a:pt x="163" y="40"/>
                    </a:lnTo>
                    <a:lnTo>
                      <a:pt x="151" y="26"/>
                    </a:lnTo>
                    <a:lnTo>
                      <a:pt x="136" y="16"/>
                    </a:lnTo>
                    <a:lnTo>
                      <a:pt x="123" y="6"/>
                    </a:lnTo>
                    <a:lnTo>
                      <a:pt x="106" y="3"/>
                    </a:lnTo>
                    <a:lnTo>
                      <a:pt x="90" y="0"/>
                    </a:lnTo>
                    <a:lnTo>
                      <a:pt x="71" y="3"/>
                    </a:lnTo>
                    <a:lnTo>
                      <a:pt x="54" y="6"/>
                    </a:lnTo>
                    <a:lnTo>
                      <a:pt x="40" y="16"/>
                    </a:lnTo>
                    <a:lnTo>
                      <a:pt x="26" y="26"/>
                    </a:lnTo>
                    <a:lnTo>
                      <a:pt x="16" y="40"/>
                    </a:lnTo>
                    <a:lnTo>
                      <a:pt x="6" y="56"/>
                    </a:lnTo>
                    <a:lnTo>
                      <a:pt x="3" y="69"/>
                    </a:lnTo>
                    <a:lnTo>
                      <a:pt x="0" y="90"/>
                    </a:lnTo>
                    <a:lnTo>
                      <a:pt x="3" y="106"/>
                    </a:lnTo>
                    <a:lnTo>
                      <a:pt x="6" y="123"/>
                    </a:lnTo>
                    <a:lnTo>
                      <a:pt x="16" y="140"/>
                    </a:lnTo>
                    <a:lnTo>
                      <a:pt x="26" y="149"/>
                    </a:lnTo>
                    <a:lnTo>
                      <a:pt x="40" y="163"/>
                    </a:lnTo>
                    <a:lnTo>
                      <a:pt x="54" y="170"/>
                    </a:lnTo>
                    <a:lnTo>
                      <a:pt x="66" y="172"/>
                    </a:lnTo>
                    <a:lnTo>
                      <a:pt x="71" y="172"/>
                    </a:lnTo>
                    <a:lnTo>
                      <a:pt x="56" y="170"/>
                    </a:lnTo>
                    <a:lnTo>
                      <a:pt x="40" y="160"/>
                    </a:lnTo>
                    <a:lnTo>
                      <a:pt x="26" y="149"/>
                    </a:lnTo>
                    <a:lnTo>
                      <a:pt x="16" y="136"/>
                    </a:lnTo>
                    <a:lnTo>
                      <a:pt x="10" y="123"/>
                    </a:lnTo>
                    <a:lnTo>
                      <a:pt x="3" y="106"/>
                    </a:lnTo>
                    <a:lnTo>
                      <a:pt x="3" y="90"/>
                    </a:lnTo>
                    <a:lnTo>
                      <a:pt x="3" y="73"/>
                    </a:lnTo>
                    <a:lnTo>
                      <a:pt x="10" y="56"/>
                    </a:lnTo>
                    <a:lnTo>
                      <a:pt x="16" y="40"/>
                    </a:lnTo>
                    <a:lnTo>
                      <a:pt x="26" y="29"/>
                    </a:lnTo>
                    <a:lnTo>
                      <a:pt x="40" y="16"/>
                    </a:lnTo>
                    <a:lnTo>
                      <a:pt x="56" y="10"/>
                    </a:lnTo>
                    <a:lnTo>
                      <a:pt x="71" y="6"/>
                    </a:lnTo>
                    <a:lnTo>
                      <a:pt x="90" y="3"/>
                    </a:lnTo>
                    <a:lnTo>
                      <a:pt x="106" y="6"/>
                    </a:lnTo>
                    <a:lnTo>
                      <a:pt x="123" y="10"/>
                    </a:lnTo>
                    <a:lnTo>
                      <a:pt x="136" y="16"/>
                    </a:lnTo>
                    <a:lnTo>
                      <a:pt x="151" y="29"/>
                    </a:lnTo>
                    <a:lnTo>
                      <a:pt x="160" y="40"/>
                    </a:lnTo>
                    <a:lnTo>
                      <a:pt x="166" y="56"/>
                    </a:lnTo>
                    <a:lnTo>
                      <a:pt x="170" y="66"/>
                    </a:lnTo>
                    <a:lnTo>
                      <a:pt x="170" y="63"/>
                    </a:lnTo>
                    <a:lnTo>
                      <a:pt x="170" y="60"/>
                    </a:lnTo>
                    <a:lnTo>
                      <a:pt x="170" y="56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2" name="Freeform 2114">
                <a:extLst>
                  <a:ext uri="{FF2B5EF4-FFF2-40B4-BE49-F238E27FC236}">
                    <a16:creationId xmlns:a16="http://schemas.microsoft.com/office/drawing/2014/main" id="{932661FC-214A-40B2-BC73-37630CBF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546"/>
                <a:ext cx="56" cy="56"/>
              </a:xfrm>
              <a:custGeom>
                <a:avLst/>
                <a:gdLst>
                  <a:gd name="T0" fmla="*/ 167 w 167"/>
                  <a:gd name="T1" fmla="*/ 63 h 169"/>
                  <a:gd name="T2" fmla="*/ 163 w 167"/>
                  <a:gd name="T3" fmla="*/ 52 h 169"/>
                  <a:gd name="T4" fmla="*/ 157 w 167"/>
                  <a:gd name="T5" fmla="*/ 36 h 169"/>
                  <a:gd name="T6" fmla="*/ 148 w 167"/>
                  <a:gd name="T7" fmla="*/ 26 h 169"/>
                  <a:gd name="T8" fmla="*/ 133 w 167"/>
                  <a:gd name="T9" fmla="*/ 13 h 169"/>
                  <a:gd name="T10" fmla="*/ 120 w 167"/>
                  <a:gd name="T11" fmla="*/ 7 h 169"/>
                  <a:gd name="T12" fmla="*/ 103 w 167"/>
                  <a:gd name="T13" fmla="*/ 2 h 169"/>
                  <a:gd name="T14" fmla="*/ 87 w 167"/>
                  <a:gd name="T15" fmla="*/ 0 h 169"/>
                  <a:gd name="T16" fmla="*/ 68 w 167"/>
                  <a:gd name="T17" fmla="*/ 2 h 169"/>
                  <a:gd name="T18" fmla="*/ 53 w 167"/>
                  <a:gd name="T19" fmla="*/ 7 h 169"/>
                  <a:gd name="T20" fmla="*/ 37 w 167"/>
                  <a:gd name="T21" fmla="*/ 13 h 169"/>
                  <a:gd name="T22" fmla="*/ 23 w 167"/>
                  <a:gd name="T23" fmla="*/ 26 h 169"/>
                  <a:gd name="T24" fmla="*/ 13 w 167"/>
                  <a:gd name="T25" fmla="*/ 36 h 169"/>
                  <a:gd name="T26" fmla="*/ 7 w 167"/>
                  <a:gd name="T27" fmla="*/ 52 h 169"/>
                  <a:gd name="T28" fmla="*/ 0 w 167"/>
                  <a:gd name="T29" fmla="*/ 70 h 169"/>
                  <a:gd name="T30" fmla="*/ 0 w 167"/>
                  <a:gd name="T31" fmla="*/ 87 h 169"/>
                  <a:gd name="T32" fmla="*/ 0 w 167"/>
                  <a:gd name="T33" fmla="*/ 103 h 169"/>
                  <a:gd name="T34" fmla="*/ 7 w 167"/>
                  <a:gd name="T35" fmla="*/ 120 h 169"/>
                  <a:gd name="T36" fmla="*/ 13 w 167"/>
                  <a:gd name="T37" fmla="*/ 133 h 169"/>
                  <a:gd name="T38" fmla="*/ 23 w 167"/>
                  <a:gd name="T39" fmla="*/ 146 h 169"/>
                  <a:gd name="T40" fmla="*/ 37 w 167"/>
                  <a:gd name="T41" fmla="*/ 156 h 169"/>
                  <a:gd name="T42" fmla="*/ 53 w 167"/>
                  <a:gd name="T43" fmla="*/ 166 h 169"/>
                  <a:gd name="T44" fmla="*/ 68 w 167"/>
                  <a:gd name="T45" fmla="*/ 169 h 169"/>
                  <a:gd name="T46" fmla="*/ 70 w 167"/>
                  <a:gd name="T47" fmla="*/ 169 h 169"/>
                  <a:gd name="T48" fmla="*/ 74 w 167"/>
                  <a:gd name="T49" fmla="*/ 169 h 169"/>
                  <a:gd name="T50" fmla="*/ 77 w 167"/>
                  <a:gd name="T51" fmla="*/ 169 h 169"/>
                  <a:gd name="T52" fmla="*/ 70 w 167"/>
                  <a:gd name="T53" fmla="*/ 166 h 169"/>
                  <a:gd name="T54" fmla="*/ 53 w 167"/>
                  <a:gd name="T55" fmla="*/ 162 h 169"/>
                  <a:gd name="T56" fmla="*/ 40 w 167"/>
                  <a:gd name="T57" fmla="*/ 156 h 169"/>
                  <a:gd name="T58" fmla="*/ 28 w 167"/>
                  <a:gd name="T59" fmla="*/ 146 h 169"/>
                  <a:gd name="T60" fmla="*/ 17 w 167"/>
                  <a:gd name="T61" fmla="*/ 133 h 169"/>
                  <a:gd name="T62" fmla="*/ 11 w 167"/>
                  <a:gd name="T63" fmla="*/ 120 h 169"/>
                  <a:gd name="T64" fmla="*/ 4 w 167"/>
                  <a:gd name="T65" fmla="*/ 103 h 169"/>
                  <a:gd name="T66" fmla="*/ 4 w 167"/>
                  <a:gd name="T67" fmla="*/ 87 h 169"/>
                  <a:gd name="T68" fmla="*/ 4 w 167"/>
                  <a:gd name="T69" fmla="*/ 70 h 169"/>
                  <a:gd name="T70" fmla="*/ 11 w 167"/>
                  <a:gd name="T71" fmla="*/ 52 h 169"/>
                  <a:gd name="T72" fmla="*/ 17 w 167"/>
                  <a:gd name="T73" fmla="*/ 40 h 169"/>
                  <a:gd name="T74" fmla="*/ 28 w 167"/>
                  <a:gd name="T75" fmla="*/ 26 h 169"/>
                  <a:gd name="T76" fmla="*/ 40 w 167"/>
                  <a:gd name="T77" fmla="*/ 17 h 169"/>
                  <a:gd name="T78" fmla="*/ 53 w 167"/>
                  <a:gd name="T79" fmla="*/ 9 h 169"/>
                  <a:gd name="T80" fmla="*/ 70 w 167"/>
                  <a:gd name="T81" fmla="*/ 2 h 169"/>
                  <a:gd name="T82" fmla="*/ 87 w 167"/>
                  <a:gd name="T83" fmla="*/ 2 h 169"/>
                  <a:gd name="T84" fmla="*/ 103 w 167"/>
                  <a:gd name="T85" fmla="*/ 2 h 169"/>
                  <a:gd name="T86" fmla="*/ 117 w 167"/>
                  <a:gd name="T87" fmla="*/ 9 h 169"/>
                  <a:gd name="T88" fmla="*/ 133 w 167"/>
                  <a:gd name="T89" fmla="*/ 17 h 169"/>
                  <a:gd name="T90" fmla="*/ 143 w 167"/>
                  <a:gd name="T91" fmla="*/ 26 h 169"/>
                  <a:gd name="T92" fmla="*/ 153 w 167"/>
                  <a:gd name="T93" fmla="*/ 40 h 169"/>
                  <a:gd name="T94" fmla="*/ 163 w 167"/>
                  <a:gd name="T95" fmla="*/ 52 h 169"/>
                  <a:gd name="T96" fmla="*/ 167 w 167"/>
                  <a:gd name="T97" fmla="*/ 70 h 169"/>
                  <a:gd name="T98" fmla="*/ 167 w 167"/>
                  <a:gd name="T99" fmla="*/ 66 h 169"/>
                  <a:gd name="T100" fmla="*/ 167 w 167"/>
                  <a:gd name="T101" fmla="*/ 6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7" h="169">
                    <a:moveTo>
                      <a:pt x="167" y="63"/>
                    </a:moveTo>
                    <a:lnTo>
                      <a:pt x="163" y="52"/>
                    </a:lnTo>
                    <a:lnTo>
                      <a:pt x="157" y="36"/>
                    </a:lnTo>
                    <a:lnTo>
                      <a:pt x="148" y="26"/>
                    </a:lnTo>
                    <a:lnTo>
                      <a:pt x="133" y="13"/>
                    </a:lnTo>
                    <a:lnTo>
                      <a:pt x="120" y="7"/>
                    </a:lnTo>
                    <a:lnTo>
                      <a:pt x="103" y="2"/>
                    </a:lnTo>
                    <a:lnTo>
                      <a:pt x="87" y="0"/>
                    </a:lnTo>
                    <a:lnTo>
                      <a:pt x="68" y="2"/>
                    </a:lnTo>
                    <a:lnTo>
                      <a:pt x="53" y="7"/>
                    </a:lnTo>
                    <a:lnTo>
                      <a:pt x="37" y="13"/>
                    </a:lnTo>
                    <a:lnTo>
                      <a:pt x="23" y="26"/>
                    </a:lnTo>
                    <a:lnTo>
                      <a:pt x="13" y="36"/>
                    </a:lnTo>
                    <a:lnTo>
                      <a:pt x="7" y="52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3"/>
                    </a:lnTo>
                    <a:lnTo>
                      <a:pt x="7" y="120"/>
                    </a:lnTo>
                    <a:lnTo>
                      <a:pt x="13" y="133"/>
                    </a:lnTo>
                    <a:lnTo>
                      <a:pt x="23" y="146"/>
                    </a:lnTo>
                    <a:lnTo>
                      <a:pt x="37" y="156"/>
                    </a:lnTo>
                    <a:lnTo>
                      <a:pt x="53" y="166"/>
                    </a:lnTo>
                    <a:lnTo>
                      <a:pt x="68" y="169"/>
                    </a:lnTo>
                    <a:lnTo>
                      <a:pt x="70" y="169"/>
                    </a:lnTo>
                    <a:lnTo>
                      <a:pt x="74" y="169"/>
                    </a:lnTo>
                    <a:lnTo>
                      <a:pt x="77" y="169"/>
                    </a:lnTo>
                    <a:lnTo>
                      <a:pt x="70" y="166"/>
                    </a:lnTo>
                    <a:lnTo>
                      <a:pt x="53" y="162"/>
                    </a:lnTo>
                    <a:lnTo>
                      <a:pt x="40" y="156"/>
                    </a:lnTo>
                    <a:lnTo>
                      <a:pt x="28" y="146"/>
                    </a:lnTo>
                    <a:lnTo>
                      <a:pt x="17" y="133"/>
                    </a:lnTo>
                    <a:lnTo>
                      <a:pt x="11" y="120"/>
                    </a:lnTo>
                    <a:lnTo>
                      <a:pt x="4" y="103"/>
                    </a:lnTo>
                    <a:lnTo>
                      <a:pt x="4" y="87"/>
                    </a:lnTo>
                    <a:lnTo>
                      <a:pt x="4" y="70"/>
                    </a:lnTo>
                    <a:lnTo>
                      <a:pt x="11" y="52"/>
                    </a:lnTo>
                    <a:lnTo>
                      <a:pt x="17" y="40"/>
                    </a:lnTo>
                    <a:lnTo>
                      <a:pt x="28" y="26"/>
                    </a:lnTo>
                    <a:lnTo>
                      <a:pt x="40" y="17"/>
                    </a:lnTo>
                    <a:lnTo>
                      <a:pt x="53" y="9"/>
                    </a:lnTo>
                    <a:lnTo>
                      <a:pt x="70" y="2"/>
                    </a:lnTo>
                    <a:lnTo>
                      <a:pt x="87" y="2"/>
                    </a:lnTo>
                    <a:lnTo>
                      <a:pt x="103" y="2"/>
                    </a:lnTo>
                    <a:lnTo>
                      <a:pt x="117" y="9"/>
                    </a:lnTo>
                    <a:lnTo>
                      <a:pt x="133" y="17"/>
                    </a:lnTo>
                    <a:lnTo>
                      <a:pt x="143" y="26"/>
                    </a:lnTo>
                    <a:lnTo>
                      <a:pt x="153" y="40"/>
                    </a:lnTo>
                    <a:lnTo>
                      <a:pt x="163" y="52"/>
                    </a:lnTo>
                    <a:lnTo>
                      <a:pt x="167" y="70"/>
                    </a:lnTo>
                    <a:lnTo>
                      <a:pt x="167" y="66"/>
                    </a:lnTo>
                    <a:lnTo>
                      <a:pt x="167" y="63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3" name="Freeform 2115">
                <a:extLst>
                  <a:ext uri="{FF2B5EF4-FFF2-40B4-BE49-F238E27FC236}">
                    <a16:creationId xmlns:a16="http://schemas.microsoft.com/office/drawing/2014/main" id="{102E09CE-7B65-4A3D-A765-A039340F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546"/>
                <a:ext cx="55" cy="56"/>
              </a:xfrm>
              <a:custGeom>
                <a:avLst/>
                <a:gdLst>
                  <a:gd name="T0" fmla="*/ 163 w 163"/>
                  <a:gd name="T1" fmla="*/ 68 h 167"/>
                  <a:gd name="T2" fmla="*/ 158 w 163"/>
                  <a:gd name="T3" fmla="*/ 50 h 167"/>
                  <a:gd name="T4" fmla="*/ 149 w 163"/>
                  <a:gd name="T5" fmla="*/ 38 h 167"/>
                  <a:gd name="T6" fmla="*/ 139 w 163"/>
                  <a:gd name="T7" fmla="*/ 24 h 167"/>
                  <a:gd name="T8" fmla="*/ 129 w 163"/>
                  <a:gd name="T9" fmla="*/ 15 h 167"/>
                  <a:gd name="T10" fmla="*/ 113 w 163"/>
                  <a:gd name="T11" fmla="*/ 7 h 167"/>
                  <a:gd name="T12" fmla="*/ 99 w 163"/>
                  <a:gd name="T13" fmla="*/ 0 h 167"/>
                  <a:gd name="T14" fmla="*/ 83 w 163"/>
                  <a:gd name="T15" fmla="*/ 0 h 167"/>
                  <a:gd name="T16" fmla="*/ 66 w 163"/>
                  <a:gd name="T17" fmla="*/ 0 h 167"/>
                  <a:gd name="T18" fmla="*/ 49 w 163"/>
                  <a:gd name="T19" fmla="*/ 7 h 167"/>
                  <a:gd name="T20" fmla="*/ 36 w 163"/>
                  <a:gd name="T21" fmla="*/ 15 h 167"/>
                  <a:gd name="T22" fmla="*/ 23 w 163"/>
                  <a:gd name="T23" fmla="*/ 24 h 167"/>
                  <a:gd name="T24" fmla="*/ 13 w 163"/>
                  <a:gd name="T25" fmla="*/ 38 h 167"/>
                  <a:gd name="T26" fmla="*/ 6 w 163"/>
                  <a:gd name="T27" fmla="*/ 50 h 167"/>
                  <a:gd name="T28" fmla="*/ 0 w 163"/>
                  <a:gd name="T29" fmla="*/ 68 h 167"/>
                  <a:gd name="T30" fmla="*/ 0 w 163"/>
                  <a:gd name="T31" fmla="*/ 84 h 167"/>
                  <a:gd name="T32" fmla="*/ 0 w 163"/>
                  <a:gd name="T33" fmla="*/ 101 h 167"/>
                  <a:gd name="T34" fmla="*/ 6 w 163"/>
                  <a:gd name="T35" fmla="*/ 118 h 167"/>
                  <a:gd name="T36" fmla="*/ 13 w 163"/>
                  <a:gd name="T37" fmla="*/ 130 h 167"/>
                  <a:gd name="T38" fmla="*/ 23 w 163"/>
                  <a:gd name="T39" fmla="*/ 144 h 167"/>
                  <a:gd name="T40" fmla="*/ 36 w 163"/>
                  <a:gd name="T41" fmla="*/ 154 h 167"/>
                  <a:gd name="T42" fmla="*/ 49 w 163"/>
                  <a:gd name="T43" fmla="*/ 160 h 167"/>
                  <a:gd name="T44" fmla="*/ 66 w 163"/>
                  <a:gd name="T45" fmla="*/ 164 h 167"/>
                  <a:gd name="T46" fmla="*/ 73 w 163"/>
                  <a:gd name="T47" fmla="*/ 167 h 167"/>
                  <a:gd name="T48" fmla="*/ 73 w 163"/>
                  <a:gd name="T49" fmla="*/ 164 h 167"/>
                  <a:gd name="T50" fmla="*/ 76 w 163"/>
                  <a:gd name="T51" fmla="*/ 164 h 167"/>
                  <a:gd name="T52" fmla="*/ 78 w 163"/>
                  <a:gd name="T53" fmla="*/ 164 h 167"/>
                  <a:gd name="T54" fmla="*/ 66 w 163"/>
                  <a:gd name="T55" fmla="*/ 164 h 167"/>
                  <a:gd name="T56" fmla="*/ 49 w 163"/>
                  <a:gd name="T57" fmla="*/ 158 h 167"/>
                  <a:gd name="T58" fmla="*/ 36 w 163"/>
                  <a:gd name="T59" fmla="*/ 150 h 167"/>
                  <a:gd name="T60" fmla="*/ 23 w 163"/>
                  <a:gd name="T61" fmla="*/ 141 h 167"/>
                  <a:gd name="T62" fmla="*/ 13 w 163"/>
                  <a:gd name="T63" fmla="*/ 127 h 167"/>
                  <a:gd name="T64" fmla="*/ 6 w 163"/>
                  <a:gd name="T65" fmla="*/ 114 h 167"/>
                  <a:gd name="T66" fmla="*/ 3 w 163"/>
                  <a:gd name="T67" fmla="*/ 101 h 167"/>
                  <a:gd name="T68" fmla="*/ 0 w 163"/>
                  <a:gd name="T69" fmla="*/ 84 h 167"/>
                  <a:gd name="T70" fmla="*/ 3 w 163"/>
                  <a:gd name="T71" fmla="*/ 68 h 167"/>
                  <a:gd name="T72" fmla="*/ 6 w 163"/>
                  <a:gd name="T73" fmla="*/ 50 h 167"/>
                  <a:gd name="T74" fmla="*/ 13 w 163"/>
                  <a:gd name="T75" fmla="*/ 38 h 167"/>
                  <a:gd name="T76" fmla="*/ 23 w 163"/>
                  <a:gd name="T77" fmla="*/ 28 h 167"/>
                  <a:gd name="T78" fmla="*/ 36 w 163"/>
                  <a:gd name="T79" fmla="*/ 17 h 167"/>
                  <a:gd name="T80" fmla="*/ 49 w 163"/>
                  <a:gd name="T81" fmla="*/ 7 h 167"/>
                  <a:gd name="T82" fmla="*/ 66 w 163"/>
                  <a:gd name="T83" fmla="*/ 5 h 167"/>
                  <a:gd name="T84" fmla="*/ 83 w 163"/>
                  <a:gd name="T85" fmla="*/ 0 h 167"/>
                  <a:gd name="T86" fmla="*/ 99 w 163"/>
                  <a:gd name="T87" fmla="*/ 5 h 167"/>
                  <a:gd name="T88" fmla="*/ 113 w 163"/>
                  <a:gd name="T89" fmla="*/ 7 h 167"/>
                  <a:gd name="T90" fmla="*/ 126 w 163"/>
                  <a:gd name="T91" fmla="*/ 17 h 167"/>
                  <a:gd name="T92" fmla="*/ 139 w 163"/>
                  <a:gd name="T93" fmla="*/ 28 h 167"/>
                  <a:gd name="T94" fmla="*/ 149 w 163"/>
                  <a:gd name="T95" fmla="*/ 38 h 167"/>
                  <a:gd name="T96" fmla="*/ 156 w 163"/>
                  <a:gd name="T97" fmla="*/ 50 h 167"/>
                  <a:gd name="T98" fmla="*/ 163 w 163"/>
                  <a:gd name="T99" fmla="*/ 68 h 167"/>
                  <a:gd name="T100" fmla="*/ 163 w 163"/>
                  <a:gd name="T101" fmla="*/ 74 h 167"/>
                  <a:gd name="T102" fmla="*/ 163 w 163"/>
                  <a:gd name="T103" fmla="*/ 70 h 167"/>
                  <a:gd name="T104" fmla="*/ 163 w 163"/>
                  <a:gd name="T105" fmla="*/ 6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3" h="167">
                    <a:moveTo>
                      <a:pt x="163" y="68"/>
                    </a:moveTo>
                    <a:lnTo>
                      <a:pt x="158" y="50"/>
                    </a:lnTo>
                    <a:lnTo>
                      <a:pt x="149" y="38"/>
                    </a:lnTo>
                    <a:lnTo>
                      <a:pt x="139" y="24"/>
                    </a:lnTo>
                    <a:lnTo>
                      <a:pt x="129" y="15"/>
                    </a:lnTo>
                    <a:lnTo>
                      <a:pt x="113" y="7"/>
                    </a:lnTo>
                    <a:lnTo>
                      <a:pt x="99" y="0"/>
                    </a:lnTo>
                    <a:lnTo>
                      <a:pt x="83" y="0"/>
                    </a:lnTo>
                    <a:lnTo>
                      <a:pt x="66" y="0"/>
                    </a:lnTo>
                    <a:lnTo>
                      <a:pt x="49" y="7"/>
                    </a:lnTo>
                    <a:lnTo>
                      <a:pt x="36" y="15"/>
                    </a:lnTo>
                    <a:lnTo>
                      <a:pt x="23" y="24"/>
                    </a:lnTo>
                    <a:lnTo>
                      <a:pt x="13" y="38"/>
                    </a:lnTo>
                    <a:lnTo>
                      <a:pt x="6" y="50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0" y="101"/>
                    </a:lnTo>
                    <a:lnTo>
                      <a:pt x="6" y="118"/>
                    </a:lnTo>
                    <a:lnTo>
                      <a:pt x="13" y="130"/>
                    </a:lnTo>
                    <a:lnTo>
                      <a:pt x="23" y="144"/>
                    </a:lnTo>
                    <a:lnTo>
                      <a:pt x="36" y="154"/>
                    </a:lnTo>
                    <a:lnTo>
                      <a:pt x="49" y="160"/>
                    </a:lnTo>
                    <a:lnTo>
                      <a:pt x="66" y="164"/>
                    </a:lnTo>
                    <a:lnTo>
                      <a:pt x="73" y="167"/>
                    </a:lnTo>
                    <a:lnTo>
                      <a:pt x="73" y="164"/>
                    </a:lnTo>
                    <a:lnTo>
                      <a:pt x="76" y="164"/>
                    </a:lnTo>
                    <a:lnTo>
                      <a:pt x="78" y="164"/>
                    </a:lnTo>
                    <a:lnTo>
                      <a:pt x="66" y="164"/>
                    </a:lnTo>
                    <a:lnTo>
                      <a:pt x="49" y="158"/>
                    </a:lnTo>
                    <a:lnTo>
                      <a:pt x="36" y="150"/>
                    </a:lnTo>
                    <a:lnTo>
                      <a:pt x="23" y="141"/>
                    </a:lnTo>
                    <a:lnTo>
                      <a:pt x="13" y="127"/>
                    </a:lnTo>
                    <a:lnTo>
                      <a:pt x="6" y="114"/>
                    </a:lnTo>
                    <a:lnTo>
                      <a:pt x="3" y="101"/>
                    </a:lnTo>
                    <a:lnTo>
                      <a:pt x="0" y="84"/>
                    </a:lnTo>
                    <a:lnTo>
                      <a:pt x="3" y="68"/>
                    </a:lnTo>
                    <a:lnTo>
                      <a:pt x="6" y="50"/>
                    </a:lnTo>
                    <a:lnTo>
                      <a:pt x="13" y="38"/>
                    </a:lnTo>
                    <a:lnTo>
                      <a:pt x="23" y="28"/>
                    </a:lnTo>
                    <a:lnTo>
                      <a:pt x="36" y="17"/>
                    </a:lnTo>
                    <a:lnTo>
                      <a:pt x="49" y="7"/>
                    </a:lnTo>
                    <a:lnTo>
                      <a:pt x="66" y="5"/>
                    </a:lnTo>
                    <a:lnTo>
                      <a:pt x="83" y="0"/>
                    </a:lnTo>
                    <a:lnTo>
                      <a:pt x="99" y="5"/>
                    </a:lnTo>
                    <a:lnTo>
                      <a:pt x="113" y="7"/>
                    </a:lnTo>
                    <a:lnTo>
                      <a:pt x="126" y="17"/>
                    </a:lnTo>
                    <a:lnTo>
                      <a:pt x="139" y="28"/>
                    </a:lnTo>
                    <a:lnTo>
                      <a:pt x="149" y="38"/>
                    </a:lnTo>
                    <a:lnTo>
                      <a:pt x="156" y="50"/>
                    </a:lnTo>
                    <a:lnTo>
                      <a:pt x="163" y="68"/>
                    </a:lnTo>
                    <a:lnTo>
                      <a:pt x="163" y="74"/>
                    </a:lnTo>
                    <a:lnTo>
                      <a:pt x="163" y="70"/>
                    </a:lnTo>
                    <a:lnTo>
                      <a:pt x="163" y="68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4" name="Freeform 2116">
                <a:extLst>
                  <a:ext uri="{FF2B5EF4-FFF2-40B4-BE49-F238E27FC236}">
                    <a16:creationId xmlns:a16="http://schemas.microsoft.com/office/drawing/2014/main" id="{2A2CDE20-58BC-4C71-B1EB-24DA2D460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547"/>
                <a:ext cx="55" cy="54"/>
              </a:xfrm>
              <a:custGeom>
                <a:avLst/>
                <a:gdLst>
                  <a:gd name="T0" fmla="*/ 163 w 163"/>
                  <a:gd name="T1" fmla="*/ 74 h 164"/>
                  <a:gd name="T2" fmla="*/ 163 w 163"/>
                  <a:gd name="T3" fmla="*/ 67 h 164"/>
                  <a:gd name="T4" fmla="*/ 156 w 163"/>
                  <a:gd name="T5" fmla="*/ 50 h 164"/>
                  <a:gd name="T6" fmla="*/ 149 w 163"/>
                  <a:gd name="T7" fmla="*/ 37 h 164"/>
                  <a:gd name="T8" fmla="*/ 139 w 163"/>
                  <a:gd name="T9" fmla="*/ 27 h 164"/>
                  <a:gd name="T10" fmla="*/ 126 w 163"/>
                  <a:gd name="T11" fmla="*/ 17 h 164"/>
                  <a:gd name="T12" fmla="*/ 113 w 163"/>
                  <a:gd name="T13" fmla="*/ 6 h 164"/>
                  <a:gd name="T14" fmla="*/ 99 w 163"/>
                  <a:gd name="T15" fmla="*/ 4 h 164"/>
                  <a:gd name="T16" fmla="*/ 83 w 163"/>
                  <a:gd name="T17" fmla="*/ 0 h 164"/>
                  <a:gd name="T18" fmla="*/ 66 w 163"/>
                  <a:gd name="T19" fmla="*/ 4 h 164"/>
                  <a:gd name="T20" fmla="*/ 49 w 163"/>
                  <a:gd name="T21" fmla="*/ 6 h 164"/>
                  <a:gd name="T22" fmla="*/ 36 w 163"/>
                  <a:gd name="T23" fmla="*/ 17 h 164"/>
                  <a:gd name="T24" fmla="*/ 23 w 163"/>
                  <a:gd name="T25" fmla="*/ 27 h 164"/>
                  <a:gd name="T26" fmla="*/ 13 w 163"/>
                  <a:gd name="T27" fmla="*/ 37 h 164"/>
                  <a:gd name="T28" fmla="*/ 6 w 163"/>
                  <a:gd name="T29" fmla="*/ 50 h 164"/>
                  <a:gd name="T30" fmla="*/ 3 w 163"/>
                  <a:gd name="T31" fmla="*/ 67 h 164"/>
                  <a:gd name="T32" fmla="*/ 0 w 163"/>
                  <a:gd name="T33" fmla="*/ 84 h 164"/>
                  <a:gd name="T34" fmla="*/ 3 w 163"/>
                  <a:gd name="T35" fmla="*/ 100 h 164"/>
                  <a:gd name="T36" fmla="*/ 6 w 163"/>
                  <a:gd name="T37" fmla="*/ 114 h 164"/>
                  <a:gd name="T38" fmla="*/ 13 w 163"/>
                  <a:gd name="T39" fmla="*/ 126 h 164"/>
                  <a:gd name="T40" fmla="*/ 23 w 163"/>
                  <a:gd name="T41" fmla="*/ 140 h 164"/>
                  <a:gd name="T42" fmla="*/ 36 w 163"/>
                  <a:gd name="T43" fmla="*/ 149 h 164"/>
                  <a:gd name="T44" fmla="*/ 49 w 163"/>
                  <a:gd name="T45" fmla="*/ 157 h 164"/>
                  <a:gd name="T46" fmla="*/ 66 w 163"/>
                  <a:gd name="T47" fmla="*/ 164 h 164"/>
                  <a:gd name="T48" fmla="*/ 78 w 163"/>
                  <a:gd name="T49" fmla="*/ 164 h 164"/>
                  <a:gd name="T50" fmla="*/ 83 w 163"/>
                  <a:gd name="T51" fmla="*/ 164 h 164"/>
                  <a:gd name="T52" fmla="*/ 86 w 163"/>
                  <a:gd name="T53" fmla="*/ 164 h 164"/>
                  <a:gd name="T54" fmla="*/ 86 w 163"/>
                  <a:gd name="T55" fmla="*/ 159 h 164"/>
                  <a:gd name="T56" fmla="*/ 83 w 163"/>
                  <a:gd name="T57" fmla="*/ 164 h 164"/>
                  <a:gd name="T58" fmla="*/ 66 w 163"/>
                  <a:gd name="T59" fmla="*/ 159 h 164"/>
                  <a:gd name="T60" fmla="*/ 49 w 163"/>
                  <a:gd name="T61" fmla="*/ 157 h 164"/>
                  <a:gd name="T62" fmla="*/ 36 w 163"/>
                  <a:gd name="T63" fmla="*/ 149 h 164"/>
                  <a:gd name="T64" fmla="*/ 26 w 163"/>
                  <a:gd name="T65" fmla="*/ 140 h 164"/>
                  <a:gd name="T66" fmla="*/ 17 w 163"/>
                  <a:gd name="T67" fmla="*/ 126 h 164"/>
                  <a:gd name="T68" fmla="*/ 9 w 163"/>
                  <a:gd name="T69" fmla="*/ 114 h 164"/>
                  <a:gd name="T70" fmla="*/ 3 w 163"/>
                  <a:gd name="T71" fmla="*/ 100 h 164"/>
                  <a:gd name="T72" fmla="*/ 3 w 163"/>
                  <a:gd name="T73" fmla="*/ 84 h 164"/>
                  <a:gd name="T74" fmla="*/ 3 w 163"/>
                  <a:gd name="T75" fmla="*/ 67 h 164"/>
                  <a:gd name="T76" fmla="*/ 9 w 163"/>
                  <a:gd name="T77" fmla="*/ 54 h 164"/>
                  <a:gd name="T78" fmla="*/ 17 w 163"/>
                  <a:gd name="T79" fmla="*/ 40 h 164"/>
                  <a:gd name="T80" fmla="*/ 26 w 163"/>
                  <a:gd name="T81" fmla="*/ 27 h 164"/>
                  <a:gd name="T82" fmla="*/ 36 w 163"/>
                  <a:gd name="T83" fmla="*/ 17 h 164"/>
                  <a:gd name="T84" fmla="*/ 49 w 163"/>
                  <a:gd name="T85" fmla="*/ 10 h 164"/>
                  <a:gd name="T86" fmla="*/ 66 w 163"/>
                  <a:gd name="T87" fmla="*/ 6 h 164"/>
                  <a:gd name="T88" fmla="*/ 83 w 163"/>
                  <a:gd name="T89" fmla="*/ 4 h 164"/>
                  <a:gd name="T90" fmla="*/ 95 w 163"/>
                  <a:gd name="T91" fmla="*/ 6 h 164"/>
                  <a:gd name="T92" fmla="*/ 113 w 163"/>
                  <a:gd name="T93" fmla="*/ 10 h 164"/>
                  <a:gd name="T94" fmla="*/ 126 w 163"/>
                  <a:gd name="T95" fmla="*/ 17 h 164"/>
                  <a:gd name="T96" fmla="*/ 136 w 163"/>
                  <a:gd name="T97" fmla="*/ 27 h 164"/>
                  <a:gd name="T98" fmla="*/ 146 w 163"/>
                  <a:gd name="T99" fmla="*/ 40 h 164"/>
                  <a:gd name="T100" fmla="*/ 156 w 163"/>
                  <a:gd name="T101" fmla="*/ 54 h 164"/>
                  <a:gd name="T102" fmla="*/ 158 w 163"/>
                  <a:gd name="T103" fmla="*/ 67 h 164"/>
                  <a:gd name="T104" fmla="*/ 158 w 163"/>
                  <a:gd name="T105" fmla="*/ 79 h 164"/>
                  <a:gd name="T106" fmla="*/ 163 w 163"/>
                  <a:gd name="T107" fmla="*/ 79 h 164"/>
                  <a:gd name="T108" fmla="*/ 163 w 163"/>
                  <a:gd name="T109" fmla="*/ 77 h 164"/>
                  <a:gd name="T110" fmla="*/ 163 w 163"/>
                  <a:gd name="T111" fmla="*/ 7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4">
                    <a:moveTo>
                      <a:pt x="163" y="74"/>
                    </a:moveTo>
                    <a:lnTo>
                      <a:pt x="163" y="67"/>
                    </a:lnTo>
                    <a:lnTo>
                      <a:pt x="156" y="50"/>
                    </a:lnTo>
                    <a:lnTo>
                      <a:pt x="149" y="37"/>
                    </a:lnTo>
                    <a:lnTo>
                      <a:pt x="139" y="27"/>
                    </a:lnTo>
                    <a:lnTo>
                      <a:pt x="126" y="17"/>
                    </a:lnTo>
                    <a:lnTo>
                      <a:pt x="113" y="6"/>
                    </a:lnTo>
                    <a:lnTo>
                      <a:pt x="99" y="4"/>
                    </a:lnTo>
                    <a:lnTo>
                      <a:pt x="83" y="0"/>
                    </a:lnTo>
                    <a:lnTo>
                      <a:pt x="66" y="4"/>
                    </a:lnTo>
                    <a:lnTo>
                      <a:pt x="49" y="6"/>
                    </a:lnTo>
                    <a:lnTo>
                      <a:pt x="36" y="17"/>
                    </a:lnTo>
                    <a:lnTo>
                      <a:pt x="23" y="27"/>
                    </a:lnTo>
                    <a:lnTo>
                      <a:pt x="13" y="37"/>
                    </a:lnTo>
                    <a:lnTo>
                      <a:pt x="6" y="50"/>
                    </a:lnTo>
                    <a:lnTo>
                      <a:pt x="3" y="67"/>
                    </a:lnTo>
                    <a:lnTo>
                      <a:pt x="0" y="84"/>
                    </a:lnTo>
                    <a:lnTo>
                      <a:pt x="3" y="100"/>
                    </a:lnTo>
                    <a:lnTo>
                      <a:pt x="6" y="114"/>
                    </a:lnTo>
                    <a:lnTo>
                      <a:pt x="13" y="126"/>
                    </a:lnTo>
                    <a:lnTo>
                      <a:pt x="23" y="140"/>
                    </a:lnTo>
                    <a:lnTo>
                      <a:pt x="36" y="149"/>
                    </a:lnTo>
                    <a:lnTo>
                      <a:pt x="49" y="157"/>
                    </a:lnTo>
                    <a:lnTo>
                      <a:pt x="66" y="164"/>
                    </a:lnTo>
                    <a:lnTo>
                      <a:pt x="78" y="164"/>
                    </a:lnTo>
                    <a:lnTo>
                      <a:pt x="83" y="164"/>
                    </a:lnTo>
                    <a:lnTo>
                      <a:pt x="86" y="164"/>
                    </a:lnTo>
                    <a:lnTo>
                      <a:pt x="86" y="159"/>
                    </a:lnTo>
                    <a:lnTo>
                      <a:pt x="83" y="164"/>
                    </a:lnTo>
                    <a:lnTo>
                      <a:pt x="66" y="159"/>
                    </a:lnTo>
                    <a:lnTo>
                      <a:pt x="49" y="157"/>
                    </a:lnTo>
                    <a:lnTo>
                      <a:pt x="36" y="149"/>
                    </a:lnTo>
                    <a:lnTo>
                      <a:pt x="26" y="140"/>
                    </a:lnTo>
                    <a:lnTo>
                      <a:pt x="17" y="126"/>
                    </a:lnTo>
                    <a:lnTo>
                      <a:pt x="9" y="114"/>
                    </a:lnTo>
                    <a:lnTo>
                      <a:pt x="3" y="100"/>
                    </a:lnTo>
                    <a:lnTo>
                      <a:pt x="3" y="84"/>
                    </a:lnTo>
                    <a:lnTo>
                      <a:pt x="3" y="67"/>
                    </a:lnTo>
                    <a:lnTo>
                      <a:pt x="9" y="54"/>
                    </a:lnTo>
                    <a:lnTo>
                      <a:pt x="17" y="40"/>
                    </a:lnTo>
                    <a:lnTo>
                      <a:pt x="26" y="27"/>
                    </a:lnTo>
                    <a:lnTo>
                      <a:pt x="36" y="17"/>
                    </a:lnTo>
                    <a:lnTo>
                      <a:pt x="49" y="10"/>
                    </a:lnTo>
                    <a:lnTo>
                      <a:pt x="66" y="6"/>
                    </a:lnTo>
                    <a:lnTo>
                      <a:pt x="83" y="4"/>
                    </a:lnTo>
                    <a:lnTo>
                      <a:pt x="95" y="6"/>
                    </a:lnTo>
                    <a:lnTo>
                      <a:pt x="113" y="10"/>
                    </a:lnTo>
                    <a:lnTo>
                      <a:pt x="126" y="17"/>
                    </a:lnTo>
                    <a:lnTo>
                      <a:pt x="136" y="27"/>
                    </a:lnTo>
                    <a:lnTo>
                      <a:pt x="146" y="40"/>
                    </a:lnTo>
                    <a:lnTo>
                      <a:pt x="156" y="54"/>
                    </a:lnTo>
                    <a:lnTo>
                      <a:pt x="158" y="67"/>
                    </a:lnTo>
                    <a:lnTo>
                      <a:pt x="158" y="79"/>
                    </a:lnTo>
                    <a:lnTo>
                      <a:pt x="163" y="79"/>
                    </a:lnTo>
                    <a:lnTo>
                      <a:pt x="163" y="77"/>
                    </a:lnTo>
                    <a:lnTo>
                      <a:pt x="163" y="74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5" name="Freeform 2117">
                <a:extLst>
                  <a:ext uri="{FF2B5EF4-FFF2-40B4-BE49-F238E27FC236}">
                    <a16:creationId xmlns:a16="http://schemas.microsoft.com/office/drawing/2014/main" id="{9D9D8AD5-5588-4F87-8F7D-1B853329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548"/>
                <a:ext cx="52" cy="53"/>
              </a:xfrm>
              <a:custGeom>
                <a:avLst/>
                <a:gdLst>
                  <a:gd name="T0" fmla="*/ 155 w 155"/>
                  <a:gd name="T1" fmla="*/ 76 h 160"/>
                  <a:gd name="T2" fmla="*/ 155 w 155"/>
                  <a:gd name="T3" fmla="*/ 63 h 160"/>
                  <a:gd name="T4" fmla="*/ 153 w 155"/>
                  <a:gd name="T5" fmla="*/ 50 h 160"/>
                  <a:gd name="T6" fmla="*/ 143 w 155"/>
                  <a:gd name="T7" fmla="*/ 36 h 160"/>
                  <a:gd name="T8" fmla="*/ 133 w 155"/>
                  <a:gd name="T9" fmla="*/ 23 h 160"/>
                  <a:gd name="T10" fmla="*/ 123 w 155"/>
                  <a:gd name="T11" fmla="*/ 13 h 160"/>
                  <a:gd name="T12" fmla="*/ 110 w 155"/>
                  <a:gd name="T13" fmla="*/ 6 h 160"/>
                  <a:gd name="T14" fmla="*/ 92 w 155"/>
                  <a:gd name="T15" fmla="*/ 4 h 160"/>
                  <a:gd name="T16" fmla="*/ 80 w 155"/>
                  <a:gd name="T17" fmla="*/ 0 h 160"/>
                  <a:gd name="T18" fmla="*/ 63 w 155"/>
                  <a:gd name="T19" fmla="*/ 4 h 160"/>
                  <a:gd name="T20" fmla="*/ 46 w 155"/>
                  <a:gd name="T21" fmla="*/ 6 h 160"/>
                  <a:gd name="T22" fmla="*/ 33 w 155"/>
                  <a:gd name="T23" fmla="*/ 13 h 160"/>
                  <a:gd name="T24" fmla="*/ 23 w 155"/>
                  <a:gd name="T25" fmla="*/ 23 h 160"/>
                  <a:gd name="T26" fmla="*/ 14 w 155"/>
                  <a:gd name="T27" fmla="*/ 36 h 160"/>
                  <a:gd name="T28" fmla="*/ 6 w 155"/>
                  <a:gd name="T29" fmla="*/ 50 h 160"/>
                  <a:gd name="T30" fmla="*/ 0 w 155"/>
                  <a:gd name="T31" fmla="*/ 63 h 160"/>
                  <a:gd name="T32" fmla="*/ 0 w 155"/>
                  <a:gd name="T33" fmla="*/ 80 h 160"/>
                  <a:gd name="T34" fmla="*/ 0 w 155"/>
                  <a:gd name="T35" fmla="*/ 96 h 160"/>
                  <a:gd name="T36" fmla="*/ 6 w 155"/>
                  <a:gd name="T37" fmla="*/ 110 h 160"/>
                  <a:gd name="T38" fmla="*/ 14 w 155"/>
                  <a:gd name="T39" fmla="*/ 122 h 160"/>
                  <a:gd name="T40" fmla="*/ 23 w 155"/>
                  <a:gd name="T41" fmla="*/ 136 h 160"/>
                  <a:gd name="T42" fmla="*/ 33 w 155"/>
                  <a:gd name="T43" fmla="*/ 145 h 160"/>
                  <a:gd name="T44" fmla="*/ 46 w 155"/>
                  <a:gd name="T45" fmla="*/ 153 h 160"/>
                  <a:gd name="T46" fmla="*/ 63 w 155"/>
                  <a:gd name="T47" fmla="*/ 156 h 160"/>
                  <a:gd name="T48" fmla="*/ 80 w 155"/>
                  <a:gd name="T49" fmla="*/ 160 h 160"/>
                  <a:gd name="T50" fmla="*/ 83 w 155"/>
                  <a:gd name="T51" fmla="*/ 156 h 160"/>
                  <a:gd name="T52" fmla="*/ 86 w 155"/>
                  <a:gd name="T53" fmla="*/ 156 h 160"/>
                  <a:gd name="T54" fmla="*/ 90 w 155"/>
                  <a:gd name="T55" fmla="*/ 156 h 160"/>
                  <a:gd name="T56" fmla="*/ 92 w 155"/>
                  <a:gd name="T57" fmla="*/ 156 h 160"/>
                  <a:gd name="T58" fmla="*/ 80 w 155"/>
                  <a:gd name="T59" fmla="*/ 156 h 160"/>
                  <a:gd name="T60" fmla="*/ 63 w 155"/>
                  <a:gd name="T61" fmla="*/ 153 h 160"/>
                  <a:gd name="T62" fmla="*/ 50 w 155"/>
                  <a:gd name="T63" fmla="*/ 150 h 160"/>
                  <a:gd name="T64" fmla="*/ 37 w 155"/>
                  <a:gd name="T65" fmla="*/ 143 h 160"/>
                  <a:gd name="T66" fmla="*/ 23 w 155"/>
                  <a:gd name="T67" fmla="*/ 133 h 160"/>
                  <a:gd name="T68" fmla="*/ 14 w 155"/>
                  <a:gd name="T69" fmla="*/ 122 h 160"/>
                  <a:gd name="T70" fmla="*/ 6 w 155"/>
                  <a:gd name="T71" fmla="*/ 110 h 160"/>
                  <a:gd name="T72" fmla="*/ 3 w 155"/>
                  <a:gd name="T73" fmla="*/ 93 h 160"/>
                  <a:gd name="T74" fmla="*/ 3 w 155"/>
                  <a:gd name="T75" fmla="*/ 80 h 160"/>
                  <a:gd name="T76" fmla="*/ 3 w 155"/>
                  <a:gd name="T77" fmla="*/ 63 h 160"/>
                  <a:gd name="T78" fmla="*/ 6 w 155"/>
                  <a:gd name="T79" fmla="*/ 50 h 160"/>
                  <a:gd name="T80" fmla="*/ 14 w 155"/>
                  <a:gd name="T81" fmla="*/ 36 h 160"/>
                  <a:gd name="T82" fmla="*/ 23 w 155"/>
                  <a:gd name="T83" fmla="*/ 23 h 160"/>
                  <a:gd name="T84" fmla="*/ 37 w 155"/>
                  <a:gd name="T85" fmla="*/ 16 h 160"/>
                  <a:gd name="T86" fmla="*/ 50 w 155"/>
                  <a:gd name="T87" fmla="*/ 10 h 160"/>
                  <a:gd name="T88" fmla="*/ 63 w 155"/>
                  <a:gd name="T89" fmla="*/ 4 h 160"/>
                  <a:gd name="T90" fmla="*/ 80 w 155"/>
                  <a:gd name="T91" fmla="*/ 4 h 160"/>
                  <a:gd name="T92" fmla="*/ 92 w 155"/>
                  <a:gd name="T93" fmla="*/ 4 h 160"/>
                  <a:gd name="T94" fmla="*/ 110 w 155"/>
                  <a:gd name="T95" fmla="*/ 10 h 160"/>
                  <a:gd name="T96" fmla="*/ 123 w 155"/>
                  <a:gd name="T97" fmla="*/ 16 h 160"/>
                  <a:gd name="T98" fmla="*/ 133 w 155"/>
                  <a:gd name="T99" fmla="*/ 23 h 160"/>
                  <a:gd name="T100" fmla="*/ 143 w 155"/>
                  <a:gd name="T101" fmla="*/ 36 h 160"/>
                  <a:gd name="T102" fmla="*/ 149 w 155"/>
                  <a:gd name="T103" fmla="*/ 50 h 160"/>
                  <a:gd name="T104" fmla="*/ 153 w 155"/>
                  <a:gd name="T105" fmla="*/ 63 h 160"/>
                  <a:gd name="T106" fmla="*/ 155 w 155"/>
                  <a:gd name="T107" fmla="*/ 80 h 160"/>
                  <a:gd name="T108" fmla="*/ 155 w 155"/>
                  <a:gd name="T109" fmla="*/ 82 h 160"/>
                  <a:gd name="T110" fmla="*/ 155 w 155"/>
                  <a:gd name="T111" fmla="*/ 86 h 160"/>
                  <a:gd name="T112" fmla="*/ 153 w 155"/>
                  <a:gd name="T113" fmla="*/ 86 h 160"/>
                  <a:gd name="T114" fmla="*/ 155 w 155"/>
                  <a:gd name="T115" fmla="*/ 80 h 160"/>
                  <a:gd name="T116" fmla="*/ 155 w 155"/>
                  <a:gd name="T117" fmla="*/ 7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5" h="160">
                    <a:moveTo>
                      <a:pt x="155" y="76"/>
                    </a:moveTo>
                    <a:lnTo>
                      <a:pt x="155" y="63"/>
                    </a:lnTo>
                    <a:lnTo>
                      <a:pt x="153" y="50"/>
                    </a:lnTo>
                    <a:lnTo>
                      <a:pt x="143" y="36"/>
                    </a:lnTo>
                    <a:lnTo>
                      <a:pt x="133" y="23"/>
                    </a:lnTo>
                    <a:lnTo>
                      <a:pt x="123" y="13"/>
                    </a:lnTo>
                    <a:lnTo>
                      <a:pt x="110" y="6"/>
                    </a:lnTo>
                    <a:lnTo>
                      <a:pt x="92" y="4"/>
                    </a:lnTo>
                    <a:lnTo>
                      <a:pt x="80" y="0"/>
                    </a:lnTo>
                    <a:lnTo>
                      <a:pt x="63" y="4"/>
                    </a:lnTo>
                    <a:lnTo>
                      <a:pt x="46" y="6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4" y="36"/>
                    </a:lnTo>
                    <a:lnTo>
                      <a:pt x="6" y="50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6"/>
                    </a:lnTo>
                    <a:lnTo>
                      <a:pt x="6" y="110"/>
                    </a:lnTo>
                    <a:lnTo>
                      <a:pt x="14" y="122"/>
                    </a:lnTo>
                    <a:lnTo>
                      <a:pt x="23" y="136"/>
                    </a:lnTo>
                    <a:lnTo>
                      <a:pt x="33" y="145"/>
                    </a:lnTo>
                    <a:lnTo>
                      <a:pt x="46" y="153"/>
                    </a:lnTo>
                    <a:lnTo>
                      <a:pt x="63" y="156"/>
                    </a:lnTo>
                    <a:lnTo>
                      <a:pt x="80" y="160"/>
                    </a:lnTo>
                    <a:lnTo>
                      <a:pt x="83" y="156"/>
                    </a:lnTo>
                    <a:lnTo>
                      <a:pt x="86" y="156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80" y="156"/>
                    </a:lnTo>
                    <a:lnTo>
                      <a:pt x="63" y="153"/>
                    </a:lnTo>
                    <a:lnTo>
                      <a:pt x="50" y="150"/>
                    </a:lnTo>
                    <a:lnTo>
                      <a:pt x="37" y="143"/>
                    </a:lnTo>
                    <a:lnTo>
                      <a:pt x="23" y="133"/>
                    </a:lnTo>
                    <a:lnTo>
                      <a:pt x="14" y="122"/>
                    </a:lnTo>
                    <a:lnTo>
                      <a:pt x="6" y="110"/>
                    </a:lnTo>
                    <a:lnTo>
                      <a:pt x="3" y="93"/>
                    </a:lnTo>
                    <a:lnTo>
                      <a:pt x="3" y="80"/>
                    </a:lnTo>
                    <a:lnTo>
                      <a:pt x="3" y="63"/>
                    </a:lnTo>
                    <a:lnTo>
                      <a:pt x="6" y="50"/>
                    </a:lnTo>
                    <a:lnTo>
                      <a:pt x="14" y="36"/>
                    </a:lnTo>
                    <a:lnTo>
                      <a:pt x="23" y="23"/>
                    </a:lnTo>
                    <a:lnTo>
                      <a:pt x="37" y="16"/>
                    </a:lnTo>
                    <a:lnTo>
                      <a:pt x="50" y="10"/>
                    </a:lnTo>
                    <a:lnTo>
                      <a:pt x="63" y="4"/>
                    </a:lnTo>
                    <a:lnTo>
                      <a:pt x="80" y="4"/>
                    </a:lnTo>
                    <a:lnTo>
                      <a:pt x="92" y="4"/>
                    </a:lnTo>
                    <a:lnTo>
                      <a:pt x="110" y="10"/>
                    </a:lnTo>
                    <a:lnTo>
                      <a:pt x="123" y="16"/>
                    </a:lnTo>
                    <a:lnTo>
                      <a:pt x="133" y="23"/>
                    </a:lnTo>
                    <a:lnTo>
                      <a:pt x="143" y="36"/>
                    </a:lnTo>
                    <a:lnTo>
                      <a:pt x="149" y="50"/>
                    </a:lnTo>
                    <a:lnTo>
                      <a:pt x="153" y="63"/>
                    </a:lnTo>
                    <a:lnTo>
                      <a:pt x="155" y="80"/>
                    </a:lnTo>
                    <a:lnTo>
                      <a:pt x="155" y="82"/>
                    </a:lnTo>
                    <a:lnTo>
                      <a:pt x="155" y="86"/>
                    </a:lnTo>
                    <a:lnTo>
                      <a:pt x="153" y="86"/>
                    </a:lnTo>
                    <a:lnTo>
                      <a:pt x="155" y="80"/>
                    </a:lnTo>
                    <a:lnTo>
                      <a:pt x="155" y="76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6" name="Freeform 2118">
                <a:extLst>
                  <a:ext uri="{FF2B5EF4-FFF2-40B4-BE49-F238E27FC236}">
                    <a16:creationId xmlns:a16="http://schemas.microsoft.com/office/drawing/2014/main" id="{5A4ECD0E-C216-4EC2-9254-C50D619F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549"/>
                <a:ext cx="51" cy="51"/>
              </a:xfrm>
              <a:custGeom>
                <a:avLst/>
                <a:gdLst>
                  <a:gd name="T0" fmla="*/ 150 w 152"/>
                  <a:gd name="T1" fmla="*/ 61 h 153"/>
                  <a:gd name="T2" fmla="*/ 139 w 152"/>
                  <a:gd name="T3" fmla="*/ 33 h 153"/>
                  <a:gd name="T4" fmla="*/ 120 w 152"/>
                  <a:gd name="T5" fmla="*/ 14 h 153"/>
                  <a:gd name="T6" fmla="*/ 89 w 152"/>
                  <a:gd name="T7" fmla="*/ 0 h 153"/>
                  <a:gd name="T8" fmla="*/ 59 w 152"/>
                  <a:gd name="T9" fmla="*/ 0 h 153"/>
                  <a:gd name="T10" fmla="*/ 32 w 152"/>
                  <a:gd name="T11" fmla="*/ 14 h 153"/>
                  <a:gd name="T12" fmla="*/ 9 w 152"/>
                  <a:gd name="T13" fmla="*/ 33 h 153"/>
                  <a:gd name="T14" fmla="*/ 0 w 152"/>
                  <a:gd name="T15" fmla="*/ 61 h 153"/>
                  <a:gd name="T16" fmla="*/ 0 w 152"/>
                  <a:gd name="T17" fmla="*/ 90 h 153"/>
                  <a:gd name="T18" fmla="*/ 9 w 152"/>
                  <a:gd name="T19" fmla="*/ 120 h 153"/>
                  <a:gd name="T20" fmla="*/ 32 w 152"/>
                  <a:gd name="T21" fmla="*/ 140 h 153"/>
                  <a:gd name="T22" fmla="*/ 59 w 152"/>
                  <a:gd name="T23" fmla="*/ 151 h 153"/>
                  <a:gd name="T24" fmla="*/ 89 w 152"/>
                  <a:gd name="T25" fmla="*/ 153 h 153"/>
                  <a:gd name="T26" fmla="*/ 93 w 152"/>
                  <a:gd name="T27" fmla="*/ 151 h 153"/>
                  <a:gd name="T28" fmla="*/ 99 w 152"/>
                  <a:gd name="T29" fmla="*/ 147 h 153"/>
                  <a:gd name="T30" fmla="*/ 76 w 152"/>
                  <a:gd name="T31" fmla="*/ 151 h 153"/>
                  <a:gd name="T32" fmla="*/ 47 w 152"/>
                  <a:gd name="T33" fmla="*/ 143 h 153"/>
                  <a:gd name="T34" fmla="*/ 23 w 152"/>
                  <a:gd name="T35" fmla="*/ 130 h 153"/>
                  <a:gd name="T36" fmla="*/ 7 w 152"/>
                  <a:gd name="T37" fmla="*/ 107 h 153"/>
                  <a:gd name="T38" fmla="*/ 0 w 152"/>
                  <a:gd name="T39" fmla="*/ 77 h 153"/>
                  <a:gd name="T40" fmla="*/ 7 w 152"/>
                  <a:gd name="T41" fmla="*/ 48 h 153"/>
                  <a:gd name="T42" fmla="*/ 23 w 152"/>
                  <a:gd name="T43" fmla="*/ 23 h 153"/>
                  <a:gd name="T44" fmla="*/ 47 w 152"/>
                  <a:gd name="T45" fmla="*/ 8 h 153"/>
                  <a:gd name="T46" fmla="*/ 76 w 152"/>
                  <a:gd name="T47" fmla="*/ 0 h 153"/>
                  <a:gd name="T48" fmla="*/ 103 w 152"/>
                  <a:gd name="T49" fmla="*/ 8 h 153"/>
                  <a:gd name="T50" fmla="*/ 129 w 152"/>
                  <a:gd name="T51" fmla="*/ 23 h 153"/>
                  <a:gd name="T52" fmla="*/ 143 w 152"/>
                  <a:gd name="T53" fmla="*/ 48 h 153"/>
                  <a:gd name="T54" fmla="*/ 150 w 152"/>
                  <a:gd name="T55" fmla="*/ 77 h 153"/>
                  <a:gd name="T56" fmla="*/ 150 w 152"/>
                  <a:gd name="T57" fmla="*/ 83 h 153"/>
                  <a:gd name="T58" fmla="*/ 150 w 152"/>
                  <a:gd name="T59" fmla="*/ 90 h 153"/>
                  <a:gd name="T60" fmla="*/ 146 w 152"/>
                  <a:gd name="T61" fmla="*/ 94 h 153"/>
                  <a:gd name="T62" fmla="*/ 150 w 152"/>
                  <a:gd name="T63" fmla="*/ 7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153">
                    <a:moveTo>
                      <a:pt x="152" y="77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39" y="33"/>
                    </a:lnTo>
                    <a:lnTo>
                      <a:pt x="129" y="21"/>
                    </a:lnTo>
                    <a:lnTo>
                      <a:pt x="120" y="14"/>
                    </a:lnTo>
                    <a:lnTo>
                      <a:pt x="106" y="8"/>
                    </a:lnTo>
                    <a:lnTo>
                      <a:pt x="89" y="0"/>
                    </a:lnTo>
                    <a:lnTo>
                      <a:pt x="76" y="0"/>
                    </a:lnTo>
                    <a:lnTo>
                      <a:pt x="59" y="0"/>
                    </a:lnTo>
                    <a:lnTo>
                      <a:pt x="47" y="8"/>
                    </a:lnTo>
                    <a:lnTo>
                      <a:pt x="32" y="14"/>
                    </a:lnTo>
                    <a:lnTo>
                      <a:pt x="19" y="21"/>
                    </a:lnTo>
                    <a:lnTo>
                      <a:pt x="9" y="33"/>
                    </a:lnTo>
                    <a:lnTo>
                      <a:pt x="2" y="48"/>
                    </a:lnTo>
                    <a:lnTo>
                      <a:pt x="0" y="61"/>
                    </a:lnTo>
                    <a:lnTo>
                      <a:pt x="0" y="77"/>
                    </a:lnTo>
                    <a:lnTo>
                      <a:pt x="0" y="90"/>
                    </a:lnTo>
                    <a:lnTo>
                      <a:pt x="2" y="107"/>
                    </a:lnTo>
                    <a:lnTo>
                      <a:pt x="9" y="120"/>
                    </a:lnTo>
                    <a:lnTo>
                      <a:pt x="19" y="130"/>
                    </a:lnTo>
                    <a:lnTo>
                      <a:pt x="32" y="140"/>
                    </a:lnTo>
                    <a:lnTo>
                      <a:pt x="47" y="147"/>
                    </a:lnTo>
                    <a:lnTo>
                      <a:pt x="59" y="151"/>
                    </a:lnTo>
                    <a:lnTo>
                      <a:pt x="76" y="153"/>
                    </a:lnTo>
                    <a:lnTo>
                      <a:pt x="89" y="153"/>
                    </a:lnTo>
                    <a:lnTo>
                      <a:pt x="89" y="151"/>
                    </a:lnTo>
                    <a:lnTo>
                      <a:pt x="93" y="151"/>
                    </a:lnTo>
                    <a:lnTo>
                      <a:pt x="97" y="147"/>
                    </a:lnTo>
                    <a:lnTo>
                      <a:pt x="99" y="147"/>
                    </a:lnTo>
                    <a:lnTo>
                      <a:pt x="89" y="151"/>
                    </a:lnTo>
                    <a:lnTo>
                      <a:pt x="76" y="151"/>
                    </a:lnTo>
                    <a:lnTo>
                      <a:pt x="59" y="151"/>
                    </a:lnTo>
                    <a:lnTo>
                      <a:pt x="47" y="143"/>
                    </a:lnTo>
                    <a:lnTo>
                      <a:pt x="32" y="137"/>
                    </a:lnTo>
                    <a:lnTo>
                      <a:pt x="23" y="130"/>
                    </a:lnTo>
                    <a:lnTo>
                      <a:pt x="13" y="117"/>
                    </a:lnTo>
                    <a:lnTo>
                      <a:pt x="7" y="107"/>
                    </a:lnTo>
                    <a:lnTo>
                      <a:pt x="2" y="90"/>
                    </a:lnTo>
                    <a:lnTo>
                      <a:pt x="0" y="77"/>
                    </a:lnTo>
                    <a:lnTo>
                      <a:pt x="2" y="61"/>
                    </a:lnTo>
                    <a:lnTo>
                      <a:pt x="7" y="48"/>
                    </a:lnTo>
                    <a:lnTo>
                      <a:pt x="13" y="33"/>
                    </a:lnTo>
                    <a:lnTo>
                      <a:pt x="23" y="23"/>
                    </a:lnTo>
                    <a:lnTo>
                      <a:pt x="32" y="14"/>
                    </a:lnTo>
                    <a:lnTo>
                      <a:pt x="47" y="8"/>
                    </a:lnTo>
                    <a:lnTo>
                      <a:pt x="59" y="3"/>
                    </a:lnTo>
                    <a:lnTo>
                      <a:pt x="76" y="0"/>
                    </a:lnTo>
                    <a:lnTo>
                      <a:pt x="89" y="3"/>
                    </a:lnTo>
                    <a:lnTo>
                      <a:pt x="103" y="8"/>
                    </a:lnTo>
                    <a:lnTo>
                      <a:pt x="116" y="14"/>
                    </a:lnTo>
                    <a:lnTo>
                      <a:pt x="129" y="23"/>
                    </a:lnTo>
                    <a:lnTo>
                      <a:pt x="137" y="33"/>
                    </a:lnTo>
                    <a:lnTo>
                      <a:pt x="143" y="48"/>
                    </a:lnTo>
                    <a:lnTo>
                      <a:pt x="150" y="61"/>
                    </a:lnTo>
                    <a:lnTo>
                      <a:pt x="150" y="77"/>
                    </a:lnTo>
                    <a:lnTo>
                      <a:pt x="152" y="77"/>
                    </a:lnTo>
                    <a:lnTo>
                      <a:pt x="150" y="83"/>
                    </a:lnTo>
                    <a:lnTo>
                      <a:pt x="150" y="88"/>
                    </a:lnTo>
                    <a:lnTo>
                      <a:pt x="150" y="90"/>
                    </a:lnTo>
                    <a:lnTo>
                      <a:pt x="150" y="94"/>
                    </a:lnTo>
                    <a:lnTo>
                      <a:pt x="146" y="94"/>
                    </a:lnTo>
                    <a:lnTo>
                      <a:pt x="150" y="90"/>
                    </a:lnTo>
                    <a:lnTo>
                      <a:pt x="150" y="77"/>
                    </a:lnTo>
                    <a:lnTo>
                      <a:pt x="152" y="7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7" name="Freeform 2119">
                <a:extLst>
                  <a:ext uri="{FF2B5EF4-FFF2-40B4-BE49-F238E27FC236}">
                    <a16:creationId xmlns:a16="http://schemas.microsoft.com/office/drawing/2014/main" id="{DCFCAD90-F1E8-45BE-B635-905F69D7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2549"/>
                <a:ext cx="50" cy="50"/>
              </a:xfrm>
              <a:custGeom>
                <a:avLst/>
                <a:gdLst>
                  <a:gd name="T0" fmla="*/ 150 w 150"/>
                  <a:gd name="T1" fmla="*/ 61 h 151"/>
                  <a:gd name="T2" fmla="*/ 137 w 150"/>
                  <a:gd name="T3" fmla="*/ 34 h 151"/>
                  <a:gd name="T4" fmla="*/ 117 w 150"/>
                  <a:gd name="T5" fmla="*/ 14 h 151"/>
                  <a:gd name="T6" fmla="*/ 89 w 150"/>
                  <a:gd name="T7" fmla="*/ 4 h 151"/>
                  <a:gd name="T8" fmla="*/ 60 w 150"/>
                  <a:gd name="T9" fmla="*/ 4 h 151"/>
                  <a:gd name="T10" fmla="*/ 34 w 150"/>
                  <a:gd name="T11" fmla="*/ 14 h 151"/>
                  <a:gd name="T12" fmla="*/ 13 w 150"/>
                  <a:gd name="T13" fmla="*/ 34 h 151"/>
                  <a:gd name="T14" fmla="*/ 3 w 150"/>
                  <a:gd name="T15" fmla="*/ 61 h 151"/>
                  <a:gd name="T16" fmla="*/ 3 w 150"/>
                  <a:gd name="T17" fmla="*/ 91 h 151"/>
                  <a:gd name="T18" fmla="*/ 13 w 150"/>
                  <a:gd name="T19" fmla="*/ 118 h 151"/>
                  <a:gd name="T20" fmla="*/ 34 w 150"/>
                  <a:gd name="T21" fmla="*/ 137 h 151"/>
                  <a:gd name="T22" fmla="*/ 60 w 150"/>
                  <a:gd name="T23" fmla="*/ 151 h 151"/>
                  <a:gd name="T24" fmla="*/ 89 w 150"/>
                  <a:gd name="T25" fmla="*/ 151 h 151"/>
                  <a:gd name="T26" fmla="*/ 103 w 150"/>
                  <a:gd name="T27" fmla="*/ 143 h 151"/>
                  <a:gd name="T28" fmla="*/ 110 w 150"/>
                  <a:gd name="T29" fmla="*/ 141 h 151"/>
                  <a:gd name="T30" fmla="*/ 103 w 150"/>
                  <a:gd name="T31" fmla="*/ 143 h 151"/>
                  <a:gd name="T32" fmla="*/ 77 w 150"/>
                  <a:gd name="T33" fmla="*/ 151 h 151"/>
                  <a:gd name="T34" fmla="*/ 47 w 150"/>
                  <a:gd name="T35" fmla="*/ 143 h 151"/>
                  <a:gd name="T36" fmla="*/ 23 w 150"/>
                  <a:gd name="T37" fmla="*/ 128 h 151"/>
                  <a:gd name="T38" fmla="*/ 11 w 150"/>
                  <a:gd name="T39" fmla="*/ 103 h 151"/>
                  <a:gd name="T40" fmla="*/ 3 w 150"/>
                  <a:gd name="T41" fmla="*/ 78 h 151"/>
                  <a:gd name="T42" fmla="*/ 11 w 150"/>
                  <a:gd name="T43" fmla="*/ 48 h 151"/>
                  <a:gd name="T44" fmla="*/ 23 w 150"/>
                  <a:gd name="T45" fmla="*/ 23 h 151"/>
                  <a:gd name="T46" fmla="*/ 47 w 150"/>
                  <a:gd name="T47" fmla="*/ 11 h 151"/>
                  <a:gd name="T48" fmla="*/ 77 w 150"/>
                  <a:gd name="T49" fmla="*/ 4 h 151"/>
                  <a:gd name="T50" fmla="*/ 103 w 150"/>
                  <a:gd name="T51" fmla="*/ 11 h 151"/>
                  <a:gd name="T52" fmla="*/ 127 w 150"/>
                  <a:gd name="T53" fmla="*/ 23 h 151"/>
                  <a:gd name="T54" fmla="*/ 143 w 150"/>
                  <a:gd name="T55" fmla="*/ 48 h 151"/>
                  <a:gd name="T56" fmla="*/ 146 w 150"/>
                  <a:gd name="T57" fmla="*/ 78 h 151"/>
                  <a:gd name="T58" fmla="*/ 150 w 150"/>
                  <a:gd name="T59" fmla="*/ 91 h 151"/>
                  <a:gd name="T60" fmla="*/ 146 w 150"/>
                  <a:gd name="T61" fmla="*/ 97 h 151"/>
                  <a:gd name="T62" fmla="*/ 143 w 150"/>
                  <a:gd name="T63" fmla="*/ 103 h 151"/>
                  <a:gd name="T64" fmla="*/ 140 w 150"/>
                  <a:gd name="T65" fmla="*/ 108 h 151"/>
                  <a:gd name="T66" fmla="*/ 143 w 150"/>
                  <a:gd name="T67" fmla="*/ 103 h 151"/>
                  <a:gd name="T68" fmla="*/ 146 w 150"/>
                  <a:gd name="T69" fmla="*/ 7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0" h="151">
                    <a:moveTo>
                      <a:pt x="150" y="78"/>
                    </a:moveTo>
                    <a:lnTo>
                      <a:pt x="150" y="61"/>
                    </a:lnTo>
                    <a:lnTo>
                      <a:pt x="143" y="48"/>
                    </a:lnTo>
                    <a:lnTo>
                      <a:pt x="137" y="34"/>
                    </a:lnTo>
                    <a:lnTo>
                      <a:pt x="130" y="23"/>
                    </a:lnTo>
                    <a:lnTo>
                      <a:pt x="117" y="14"/>
                    </a:lnTo>
                    <a:lnTo>
                      <a:pt x="103" y="8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0" y="4"/>
                    </a:lnTo>
                    <a:lnTo>
                      <a:pt x="47" y="8"/>
                    </a:lnTo>
                    <a:lnTo>
                      <a:pt x="34" y="14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7" y="48"/>
                    </a:lnTo>
                    <a:lnTo>
                      <a:pt x="3" y="61"/>
                    </a:lnTo>
                    <a:lnTo>
                      <a:pt x="0" y="78"/>
                    </a:lnTo>
                    <a:lnTo>
                      <a:pt x="3" y="91"/>
                    </a:lnTo>
                    <a:lnTo>
                      <a:pt x="7" y="108"/>
                    </a:lnTo>
                    <a:lnTo>
                      <a:pt x="13" y="118"/>
                    </a:lnTo>
                    <a:lnTo>
                      <a:pt x="23" y="131"/>
                    </a:lnTo>
                    <a:lnTo>
                      <a:pt x="34" y="137"/>
                    </a:lnTo>
                    <a:lnTo>
                      <a:pt x="47" y="143"/>
                    </a:lnTo>
                    <a:lnTo>
                      <a:pt x="60" y="151"/>
                    </a:lnTo>
                    <a:lnTo>
                      <a:pt x="77" y="151"/>
                    </a:lnTo>
                    <a:lnTo>
                      <a:pt x="89" y="151"/>
                    </a:lnTo>
                    <a:lnTo>
                      <a:pt x="100" y="147"/>
                    </a:lnTo>
                    <a:lnTo>
                      <a:pt x="103" y="143"/>
                    </a:lnTo>
                    <a:lnTo>
                      <a:pt x="107" y="143"/>
                    </a:lnTo>
                    <a:lnTo>
                      <a:pt x="110" y="141"/>
                    </a:lnTo>
                    <a:lnTo>
                      <a:pt x="112" y="141"/>
                    </a:lnTo>
                    <a:lnTo>
                      <a:pt x="103" y="143"/>
                    </a:lnTo>
                    <a:lnTo>
                      <a:pt x="89" y="147"/>
                    </a:lnTo>
                    <a:lnTo>
                      <a:pt x="77" y="151"/>
                    </a:lnTo>
                    <a:lnTo>
                      <a:pt x="60" y="147"/>
                    </a:lnTo>
                    <a:lnTo>
                      <a:pt x="47" y="143"/>
                    </a:lnTo>
                    <a:lnTo>
                      <a:pt x="34" y="137"/>
                    </a:lnTo>
                    <a:lnTo>
                      <a:pt x="23" y="128"/>
                    </a:lnTo>
                    <a:lnTo>
                      <a:pt x="17" y="118"/>
                    </a:lnTo>
                    <a:lnTo>
                      <a:pt x="11" y="103"/>
                    </a:lnTo>
                    <a:lnTo>
                      <a:pt x="3" y="91"/>
                    </a:lnTo>
                    <a:lnTo>
                      <a:pt x="3" y="78"/>
                    </a:lnTo>
                    <a:lnTo>
                      <a:pt x="3" y="61"/>
                    </a:lnTo>
                    <a:lnTo>
                      <a:pt x="11" y="48"/>
                    </a:lnTo>
                    <a:lnTo>
                      <a:pt x="17" y="38"/>
                    </a:lnTo>
                    <a:lnTo>
                      <a:pt x="23" y="23"/>
                    </a:lnTo>
                    <a:lnTo>
                      <a:pt x="34" y="17"/>
                    </a:lnTo>
                    <a:lnTo>
                      <a:pt x="47" y="11"/>
                    </a:lnTo>
                    <a:lnTo>
                      <a:pt x="60" y="4"/>
                    </a:lnTo>
                    <a:lnTo>
                      <a:pt x="77" y="4"/>
                    </a:lnTo>
                    <a:lnTo>
                      <a:pt x="89" y="4"/>
                    </a:lnTo>
                    <a:lnTo>
                      <a:pt x="103" y="11"/>
                    </a:lnTo>
                    <a:lnTo>
                      <a:pt x="117" y="17"/>
                    </a:lnTo>
                    <a:lnTo>
                      <a:pt x="127" y="23"/>
                    </a:lnTo>
                    <a:lnTo>
                      <a:pt x="137" y="38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6" y="78"/>
                    </a:lnTo>
                    <a:lnTo>
                      <a:pt x="150" y="78"/>
                    </a:lnTo>
                    <a:lnTo>
                      <a:pt x="150" y="91"/>
                    </a:lnTo>
                    <a:lnTo>
                      <a:pt x="146" y="94"/>
                    </a:lnTo>
                    <a:lnTo>
                      <a:pt x="146" y="97"/>
                    </a:lnTo>
                    <a:lnTo>
                      <a:pt x="143" y="101"/>
                    </a:lnTo>
                    <a:lnTo>
                      <a:pt x="143" y="103"/>
                    </a:lnTo>
                    <a:lnTo>
                      <a:pt x="143" y="108"/>
                    </a:lnTo>
                    <a:lnTo>
                      <a:pt x="140" y="108"/>
                    </a:lnTo>
                    <a:lnTo>
                      <a:pt x="140" y="111"/>
                    </a:lnTo>
                    <a:lnTo>
                      <a:pt x="143" y="103"/>
                    </a:lnTo>
                    <a:lnTo>
                      <a:pt x="146" y="91"/>
                    </a:lnTo>
                    <a:lnTo>
                      <a:pt x="146" y="78"/>
                    </a:lnTo>
                    <a:lnTo>
                      <a:pt x="150" y="78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8" name="Freeform 2120">
                <a:extLst>
                  <a:ext uri="{FF2B5EF4-FFF2-40B4-BE49-F238E27FC236}">
                    <a16:creationId xmlns:a16="http://schemas.microsoft.com/office/drawing/2014/main" id="{DF607BC1-036E-436B-A364-B5330824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2550"/>
                <a:ext cx="48" cy="49"/>
              </a:xfrm>
              <a:custGeom>
                <a:avLst/>
                <a:gdLst>
                  <a:gd name="T0" fmla="*/ 143 w 143"/>
                  <a:gd name="T1" fmla="*/ 58 h 148"/>
                  <a:gd name="T2" fmla="*/ 134 w 143"/>
                  <a:gd name="T3" fmla="*/ 35 h 148"/>
                  <a:gd name="T4" fmla="*/ 114 w 143"/>
                  <a:gd name="T5" fmla="*/ 14 h 148"/>
                  <a:gd name="T6" fmla="*/ 86 w 143"/>
                  <a:gd name="T7" fmla="*/ 0 h 148"/>
                  <a:gd name="T8" fmla="*/ 57 w 143"/>
                  <a:gd name="T9" fmla="*/ 0 h 148"/>
                  <a:gd name="T10" fmla="*/ 31 w 143"/>
                  <a:gd name="T11" fmla="*/ 14 h 148"/>
                  <a:gd name="T12" fmla="*/ 14 w 143"/>
                  <a:gd name="T13" fmla="*/ 35 h 148"/>
                  <a:gd name="T14" fmla="*/ 0 w 143"/>
                  <a:gd name="T15" fmla="*/ 58 h 148"/>
                  <a:gd name="T16" fmla="*/ 0 w 143"/>
                  <a:gd name="T17" fmla="*/ 87 h 148"/>
                  <a:gd name="T18" fmla="*/ 14 w 143"/>
                  <a:gd name="T19" fmla="*/ 114 h 148"/>
                  <a:gd name="T20" fmla="*/ 31 w 143"/>
                  <a:gd name="T21" fmla="*/ 134 h 148"/>
                  <a:gd name="T22" fmla="*/ 57 w 143"/>
                  <a:gd name="T23" fmla="*/ 144 h 148"/>
                  <a:gd name="T24" fmla="*/ 86 w 143"/>
                  <a:gd name="T25" fmla="*/ 144 h 148"/>
                  <a:gd name="T26" fmla="*/ 109 w 143"/>
                  <a:gd name="T27" fmla="*/ 137 h 148"/>
                  <a:gd name="T28" fmla="*/ 117 w 143"/>
                  <a:gd name="T29" fmla="*/ 131 h 148"/>
                  <a:gd name="T30" fmla="*/ 124 w 143"/>
                  <a:gd name="T31" fmla="*/ 120 h 148"/>
                  <a:gd name="T32" fmla="*/ 130 w 143"/>
                  <a:gd name="T33" fmla="*/ 114 h 148"/>
                  <a:gd name="T34" fmla="*/ 137 w 143"/>
                  <a:gd name="T35" fmla="*/ 108 h 148"/>
                  <a:gd name="T36" fmla="*/ 143 w 143"/>
                  <a:gd name="T37" fmla="*/ 87 h 148"/>
                  <a:gd name="T38" fmla="*/ 140 w 143"/>
                  <a:gd name="T39" fmla="*/ 60 h 148"/>
                  <a:gd name="T40" fmla="*/ 130 w 143"/>
                  <a:gd name="T41" fmla="*/ 35 h 148"/>
                  <a:gd name="T42" fmla="*/ 109 w 143"/>
                  <a:gd name="T43" fmla="*/ 14 h 148"/>
                  <a:gd name="T44" fmla="*/ 86 w 143"/>
                  <a:gd name="T45" fmla="*/ 5 h 148"/>
                  <a:gd name="T46" fmla="*/ 57 w 143"/>
                  <a:gd name="T47" fmla="*/ 5 h 148"/>
                  <a:gd name="T48" fmla="*/ 34 w 143"/>
                  <a:gd name="T49" fmla="*/ 14 h 148"/>
                  <a:gd name="T50" fmla="*/ 14 w 143"/>
                  <a:gd name="T51" fmla="*/ 35 h 148"/>
                  <a:gd name="T52" fmla="*/ 4 w 143"/>
                  <a:gd name="T53" fmla="*/ 60 h 148"/>
                  <a:gd name="T54" fmla="*/ 4 w 143"/>
                  <a:gd name="T55" fmla="*/ 87 h 148"/>
                  <a:gd name="T56" fmla="*/ 14 w 143"/>
                  <a:gd name="T57" fmla="*/ 114 h 148"/>
                  <a:gd name="T58" fmla="*/ 34 w 143"/>
                  <a:gd name="T59" fmla="*/ 131 h 148"/>
                  <a:gd name="T60" fmla="*/ 57 w 143"/>
                  <a:gd name="T61" fmla="*/ 140 h 148"/>
                  <a:gd name="T62" fmla="*/ 86 w 143"/>
                  <a:gd name="T63" fmla="*/ 140 h 148"/>
                  <a:gd name="T64" fmla="*/ 109 w 143"/>
                  <a:gd name="T65" fmla="*/ 131 h 148"/>
                  <a:gd name="T66" fmla="*/ 130 w 143"/>
                  <a:gd name="T67" fmla="*/ 114 h 148"/>
                  <a:gd name="T68" fmla="*/ 140 w 143"/>
                  <a:gd name="T69" fmla="*/ 8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148">
                    <a:moveTo>
                      <a:pt x="143" y="74"/>
                    </a:moveTo>
                    <a:lnTo>
                      <a:pt x="143" y="58"/>
                    </a:lnTo>
                    <a:lnTo>
                      <a:pt x="140" y="45"/>
                    </a:lnTo>
                    <a:lnTo>
                      <a:pt x="134" y="35"/>
                    </a:lnTo>
                    <a:lnTo>
                      <a:pt x="124" y="20"/>
                    </a:lnTo>
                    <a:lnTo>
                      <a:pt x="114" y="14"/>
                    </a:lnTo>
                    <a:lnTo>
                      <a:pt x="100" y="7"/>
                    </a:lnTo>
                    <a:lnTo>
                      <a:pt x="86" y="0"/>
                    </a:lnTo>
                    <a:lnTo>
                      <a:pt x="74" y="0"/>
                    </a:lnTo>
                    <a:lnTo>
                      <a:pt x="57" y="0"/>
                    </a:lnTo>
                    <a:lnTo>
                      <a:pt x="44" y="7"/>
                    </a:lnTo>
                    <a:lnTo>
                      <a:pt x="31" y="14"/>
                    </a:lnTo>
                    <a:lnTo>
                      <a:pt x="20" y="20"/>
                    </a:lnTo>
                    <a:lnTo>
                      <a:pt x="14" y="35"/>
                    </a:lnTo>
                    <a:lnTo>
                      <a:pt x="8" y="45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8" y="100"/>
                    </a:lnTo>
                    <a:lnTo>
                      <a:pt x="14" y="114"/>
                    </a:lnTo>
                    <a:lnTo>
                      <a:pt x="20" y="125"/>
                    </a:lnTo>
                    <a:lnTo>
                      <a:pt x="31" y="134"/>
                    </a:lnTo>
                    <a:lnTo>
                      <a:pt x="44" y="140"/>
                    </a:lnTo>
                    <a:lnTo>
                      <a:pt x="57" y="144"/>
                    </a:lnTo>
                    <a:lnTo>
                      <a:pt x="74" y="148"/>
                    </a:lnTo>
                    <a:lnTo>
                      <a:pt x="86" y="144"/>
                    </a:lnTo>
                    <a:lnTo>
                      <a:pt x="100" y="140"/>
                    </a:lnTo>
                    <a:lnTo>
                      <a:pt x="109" y="137"/>
                    </a:lnTo>
                    <a:lnTo>
                      <a:pt x="114" y="134"/>
                    </a:lnTo>
                    <a:lnTo>
                      <a:pt x="117" y="131"/>
                    </a:lnTo>
                    <a:lnTo>
                      <a:pt x="120" y="127"/>
                    </a:lnTo>
                    <a:lnTo>
                      <a:pt x="124" y="120"/>
                    </a:lnTo>
                    <a:lnTo>
                      <a:pt x="127" y="117"/>
                    </a:lnTo>
                    <a:lnTo>
                      <a:pt x="130" y="114"/>
                    </a:lnTo>
                    <a:lnTo>
                      <a:pt x="134" y="110"/>
                    </a:lnTo>
                    <a:lnTo>
                      <a:pt x="137" y="108"/>
                    </a:lnTo>
                    <a:lnTo>
                      <a:pt x="140" y="100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40" y="60"/>
                    </a:lnTo>
                    <a:lnTo>
                      <a:pt x="137" y="47"/>
                    </a:lnTo>
                    <a:lnTo>
                      <a:pt x="130" y="35"/>
                    </a:lnTo>
                    <a:lnTo>
                      <a:pt x="124" y="24"/>
                    </a:lnTo>
                    <a:lnTo>
                      <a:pt x="109" y="14"/>
                    </a:lnTo>
                    <a:lnTo>
                      <a:pt x="100" y="7"/>
                    </a:lnTo>
                    <a:lnTo>
                      <a:pt x="86" y="5"/>
                    </a:lnTo>
                    <a:lnTo>
                      <a:pt x="74" y="5"/>
                    </a:lnTo>
                    <a:lnTo>
                      <a:pt x="57" y="5"/>
                    </a:lnTo>
                    <a:lnTo>
                      <a:pt x="44" y="7"/>
                    </a:lnTo>
                    <a:lnTo>
                      <a:pt x="34" y="14"/>
                    </a:lnTo>
                    <a:lnTo>
                      <a:pt x="23" y="24"/>
                    </a:lnTo>
                    <a:lnTo>
                      <a:pt x="14" y="35"/>
                    </a:lnTo>
                    <a:lnTo>
                      <a:pt x="8" y="47"/>
                    </a:lnTo>
                    <a:lnTo>
                      <a:pt x="4" y="60"/>
                    </a:lnTo>
                    <a:lnTo>
                      <a:pt x="4" y="74"/>
                    </a:lnTo>
                    <a:lnTo>
                      <a:pt x="4" y="87"/>
                    </a:lnTo>
                    <a:lnTo>
                      <a:pt x="8" y="100"/>
                    </a:lnTo>
                    <a:lnTo>
                      <a:pt x="14" y="114"/>
                    </a:lnTo>
                    <a:lnTo>
                      <a:pt x="23" y="125"/>
                    </a:lnTo>
                    <a:lnTo>
                      <a:pt x="34" y="131"/>
                    </a:lnTo>
                    <a:lnTo>
                      <a:pt x="44" y="137"/>
                    </a:lnTo>
                    <a:lnTo>
                      <a:pt x="57" y="140"/>
                    </a:lnTo>
                    <a:lnTo>
                      <a:pt x="74" y="144"/>
                    </a:lnTo>
                    <a:lnTo>
                      <a:pt x="86" y="140"/>
                    </a:lnTo>
                    <a:lnTo>
                      <a:pt x="100" y="137"/>
                    </a:lnTo>
                    <a:lnTo>
                      <a:pt x="109" y="131"/>
                    </a:lnTo>
                    <a:lnTo>
                      <a:pt x="124" y="125"/>
                    </a:lnTo>
                    <a:lnTo>
                      <a:pt x="130" y="114"/>
                    </a:lnTo>
                    <a:lnTo>
                      <a:pt x="137" y="100"/>
                    </a:lnTo>
                    <a:lnTo>
                      <a:pt x="140" y="87"/>
                    </a:lnTo>
                    <a:lnTo>
                      <a:pt x="143" y="74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9" name="Freeform 2121">
                <a:extLst>
                  <a:ext uri="{FF2B5EF4-FFF2-40B4-BE49-F238E27FC236}">
                    <a16:creationId xmlns:a16="http://schemas.microsoft.com/office/drawing/2014/main" id="{923F2C9A-8E8D-47CF-9DB2-BE9BCD4E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551"/>
                <a:ext cx="46" cy="47"/>
              </a:xfrm>
              <a:custGeom>
                <a:avLst/>
                <a:gdLst>
                  <a:gd name="T0" fmla="*/ 136 w 140"/>
                  <a:gd name="T1" fmla="*/ 57 h 140"/>
                  <a:gd name="T2" fmla="*/ 126 w 140"/>
                  <a:gd name="T3" fmla="*/ 30 h 140"/>
                  <a:gd name="T4" fmla="*/ 106 w 140"/>
                  <a:gd name="T5" fmla="*/ 10 h 140"/>
                  <a:gd name="T6" fmla="*/ 83 w 140"/>
                  <a:gd name="T7" fmla="*/ 0 h 140"/>
                  <a:gd name="T8" fmla="*/ 53 w 140"/>
                  <a:gd name="T9" fmla="*/ 0 h 140"/>
                  <a:gd name="T10" fmla="*/ 30 w 140"/>
                  <a:gd name="T11" fmla="*/ 10 h 140"/>
                  <a:gd name="T12" fmla="*/ 11 w 140"/>
                  <a:gd name="T13" fmla="*/ 30 h 140"/>
                  <a:gd name="T14" fmla="*/ 0 w 140"/>
                  <a:gd name="T15" fmla="*/ 57 h 140"/>
                  <a:gd name="T16" fmla="*/ 0 w 140"/>
                  <a:gd name="T17" fmla="*/ 83 h 140"/>
                  <a:gd name="T18" fmla="*/ 11 w 140"/>
                  <a:gd name="T19" fmla="*/ 110 h 140"/>
                  <a:gd name="T20" fmla="*/ 30 w 140"/>
                  <a:gd name="T21" fmla="*/ 126 h 140"/>
                  <a:gd name="T22" fmla="*/ 53 w 140"/>
                  <a:gd name="T23" fmla="*/ 135 h 140"/>
                  <a:gd name="T24" fmla="*/ 83 w 140"/>
                  <a:gd name="T25" fmla="*/ 135 h 140"/>
                  <a:gd name="T26" fmla="*/ 106 w 140"/>
                  <a:gd name="T27" fmla="*/ 126 h 140"/>
                  <a:gd name="T28" fmla="*/ 126 w 140"/>
                  <a:gd name="T29" fmla="*/ 110 h 140"/>
                  <a:gd name="T30" fmla="*/ 136 w 140"/>
                  <a:gd name="T31" fmla="*/ 83 h 140"/>
                  <a:gd name="T32" fmla="*/ 136 w 140"/>
                  <a:gd name="T33" fmla="*/ 70 h 140"/>
                  <a:gd name="T34" fmla="*/ 130 w 140"/>
                  <a:gd name="T35" fmla="*/ 43 h 140"/>
                  <a:gd name="T36" fmla="*/ 116 w 140"/>
                  <a:gd name="T37" fmla="*/ 20 h 140"/>
                  <a:gd name="T38" fmla="*/ 96 w 140"/>
                  <a:gd name="T39" fmla="*/ 6 h 140"/>
                  <a:gd name="T40" fmla="*/ 70 w 140"/>
                  <a:gd name="T41" fmla="*/ 0 h 140"/>
                  <a:gd name="T42" fmla="*/ 44 w 140"/>
                  <a:gd name="T43" fmla="*/ 6 h 140"/>
                  <a:gd name="T44" fmla="*/ 20 w 140"/>
                  <a:gd name="T45" fmla="*/ 20 h 140"/>
                  <a:gd name="T46" fmla="*/ 6 w 140"/>
                  <a:gd name="T47" fmla="*/ 43 h 140"/>
                  <a:gd name="T48" fmla="*/ 0 w 140"/>
                  <a:gd name="T49" fmla="*/ 70 h 140"/>
                  <a:gd name="T50" fmla="*/ 6 w 140"/>
                  <a:gd name="T51" fmla="*/ 95 h 140"/>
                  <a:gd name="T52" fmla="*/ 20 w 140"/>
                  <a:gd name="T53" fmla="*/ 116 h 140"/>
                  <a:gd name="T54" fmla="*/ 44 w 140"/>
                  <a:gd name="T55" fmla="*/ 133 h 140"/>
                  <a:gd name="T56" fmla="*/ 70 w 140"/>
                  <a:gd name="T57" fmla="*/ 135 h 140"/>
                  <a:gd name="T58" fmla="*/ 96 w 140"/>
                  <a:gd name="T59" fmla="*/ 133 h 140"/>
                  <a:gd name="T60" fmla="*/ 116 w 140"/>
                  <a:gd name="T61" fmla="*/ 116 h 140"/>
                  <a:gd name="T62" fmla="*/ 130 w 140"/>
                  <a:gd name="T63" fmla="*/ 95 h 140"/>
                  <a:gd name="T64" fmla="*/ 136 w 140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36" y="57"/>
                    </a:lnTo>
                    <a:lnTo>
                      <a:pt x="133" y="43"/>
                    </a:lnTo>
                    <a:lnTo>
                      <a:pt x="126" y="30"/>
                    </a:lnTo>
                    <a:lnTo>
                      <a:pt x="120" y="20"/>
                    </a:lnTo>
                    <a:lnTo>
                      <a:pt x="106" y="10"/>
                    </a:lnTo>
                    <a:lnTo>
                      <a:pt x="96" y="3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3" y="0"/>
                    </a:lnTo>
                    <a:lnTo>
                      <a:pt x="40" y="3"/>
                    </a:lnTo>
                    <a:lnTo>
                      <a:pt x="30" y="10"/>
                    </a:lnTo>
                    <a:lnTo>
                      <a:pt x="20" y="20"/>
                    </a:lnTo>
                    <a:lnTo>
                      <a:pt x="11" y="30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4" y="95"/>
                    </a:lnTo>
                    <a:lnTo>
                      <a:pt x="11" y="110"/>
                    </a:lnTo>
                    <a:lnTo>
                      <a:pt x="20" y="120"/>
                    </a:lnTo>
                    <a:lnTo>
                      <a:pt x="30" y="126"/>
                    </a:lnTo>
                    <a:lnTo>
                      <a:pt x="40" y="133"/>
                    </a:lnTo>
                    <a:lnTo>
                      <a:pt x="53" y="135"/>
                    </a:lnTo>
                    <a:lnTo>
                      <a:pt x="70" y="140"/>
                    </a:lnTo>
                    <a:lnTo>
                      <a:pt x="83" y="135"/>
                    </a:lnTo>
                    <a:lnTo>
                      <a:pt x="96" y="133"/>
                    </a:lnTo>
                    <a:lnTo>
                      <a:pt x="106" y="126"/>
                    </a:lnTo>
                    <a:lnTo>
                      <a:pt x="120" y="120"/>
                    </a:lnTo>
                    <a:lnTo>
                      <a:pt x="126" y="110"/>
                    </a:lnTo>
                    <a:lnTo>
                      <a:pt x="133" y="95"/>
                    </a:lnTo>
                    <a:lnTo>
                      <a:pt x="136" y="83"/>
                    </a:lnTo>
                    <a:lnTo>
                      <a:pt x="140" y="70"/>
                    </a:lnTo>
                    <a:lnTo>
                      <a:pt x="136" y="70"/>
                    </a:lnTo>
                    <a:lnTo>
                      <a:pt x="136" y="57"/>
                    </a:lnTo>
                    <a:lnTo>
                      <a:pt x="130" y="43"/>
                    </a:lnTo>
                    <a:lnTo>
                      <a:pt x="126" y="30"/>
                    </a:lnTo>
                    <a:lnTo>
                      <a:pt x="116" y="20"/>
                    </a:lnTo>
                    <a:lnTo>
                      <a:pt x="106" y="13"/>
                    </a:lnTo>
                    <a:lnTo>
                      <a:pt x="96" y="6"/>
                    </a:lnTo>
                    <a:lnTo>
                      <a:pt x="83" y="3"/>
                    </a:lnTo>
                    <a:lnTo>
                      <a:pt x="70" y="0"/>
                    </a:lnTo>
                    <a:lnTo>
                      <a:pt x="57" y="3"/>
                    </a:lnTo>
                    <a:lnTo>
                      <a:pt x="44" y="6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6" y="43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6" y="95"/>
                    </a:lnTo>
                    <a:lnTo>
                      <a:pt x="13" y="106"/>
                    </a:lnTo>
                    <a:lnTo>
                      <a:pt x="20" y="116"/>
                    </a:lnTo>
                    <a:lnTo>
                      <a:pt x="30" y="126"/>
                    </a:lnTo>
                    <a:lnTo>
                      <a:pt x="44" y="133"/>
                    </a:lnTo>
                    <a:lnTo>
                      <a:pt x="57" y="135"/>
                    </a:lnTo>
                    <a:lnTo>
                      <a:pt x="70" y="135"/>
                    </a:lnTo>
                    <a:lnTo>
                      <a:pt x="83" y="135"/>
                    </a:lnTo>
                    <a:lnTo>
                      <a:pt x="96" y="133"/>
                    </a:lnTo>
                    <a:lnTo>
                      <a:pt x="106" y="126"/>
                    </a:lnTo>
                    <a:lnTo>
                      <a:pt x="116" y="116"/>
                    </a:lnTo>
                    <a:lnTo>
                      <a:pt x="126" y="106"/>
                    </a:lnTo>
                    <a:lnTo>
                      <a:pt x="130" y="95"/>
                    </a:lnTo>
                    <a:lnTo>
                      <a:pt x="136" y="83"/>
                    </a:lnTo>
                    <a:lnTo>
                      <a:pt x="136" y="70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0" name="Freeform 2122">
                <a:extLst>
                  <a:ext uri="{FF2B5EF4-FFF2-40B4-BE49-F238E27FC236}">
                    <a16:creationId xmlns:a16="http://schemas.microsoft.com/office/drawing/2014/main" id="{51157C4A-FA73-49F7-A128-C1F2ABD64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551"/>
                <a:ext cx="45" cy="45"/>
              </a:xfrm>
              <a:custGeom>
                <a:avLst/>
                <a:gdLst>
                  <a:gd name="T0" fmla="*/ 136 w 136"/>
                  <a:gd name="T1" fmla="*/ 55 h 135"/>
                  <a:gd name="T2" fmla="*/ 126 w 136"/>
                  <a:gd name="T3" fmla="*/ 30 h 135"/>
                  <a:gd name="T4" fmla="*/ 105 w 136"/>
                  <a:gd name="T5" fmla="*/ 13 h 135"/>
                  <a:gd name="T6" fmla="*/ 82 w 136"/>
                  <a:gd name="T7" fmla="*/ 3 h 135"/>
                  <a:gd name="T8" fmla="*/ 56 w 136"/>
                  <a:gd name="T9" fmla="*/ 3 h 135"/>
                  <a:gd name="T10" fmla="*/ 30 w 136"/>
                  <a:gd name="T11" fmla="*/ 13 h 135"/>
                  <a:gd name="T12" fmla="*/ 13 w 136"/>
                  <a:gd name="T13" fmla="*/ 30 h 135"/>
                  <a:gd name="T14" fmla="*/ 4 w 136"/>
                  <a:gd name="T15" fmla="*/ 55 h 135"/>
                  <a:gd name="T16" fmla="*/ 4 w 136"/>
                  <a:gd name="T17" fmla="*/ 83 h 135"/>
                  <a:gd name="T18" fmla="*/ 13 w 136"/>
                  <a:gd name="T19" fmla="*/ 105 h 135"/>
                  <a:gd name="T20" fmla="*/ 30 w 136"/>
                  <a:gd name="T21" fmla="*/ 126 h 135"/>
                  <a:gd name="T22" fmla="*/ 56 w 136"/>
                  <a:gd name="T23" fmla="*/ 135 h 135"/>
                  <a:gd name="T24" fmla="*/ 82 w 136"/>
                  <a:gd name="T25" fmla="*/ 135 h 135"/>
                  <a:gd name="T26" fmla="*/ 105 w 136"/>
                  <a:gd name="T27" fmla="*/ 126 h 135"/>
                  <a:gd name="T28" fmla="*/ 126 w 136"/>
                  <a:gd name="T29" fmla="*/ 105 h 135"/>
                  <a:gd name="T30" fmla="*/ 136 w 136"/>
                  <a:gd name="T31" fmla="*/ 83 h 135"/>
                  <a:gd name="T32" fmla="*/ 133 w 136"/>
                  <a:gd name="T33" fmla="*/ 70 h 135"/>
                  <a:gd name="T34" fmla="*/ 130 w 136"/>
                  <a:gd name="T35" fmla="*/ 42 h 135"/>
                  <a:gd name="T36" fmla="*/ 116 w 136"/>
                  <a:gd name="T37" fmla="*/ 23 h 135"/>
                  <a:gd name="T38" fmla="*/ 93 w 136"/>
                  <a:gd name="T39" fmla="*/ 9 h 135"/>
                  <a:gd name="T40" fmla="*/ 70 w 136"/>
                  <a:gd name="T41" fmla="*/ 3 h 135"/>
                  <a:gd name="T42" fmla="*/ 42 w 136"/>
                  <a:gd name="T43" fmla="*/ 9 h 135"/>
                  <a:gd name="T44" fmla="*/ 23 w 136"/>
                  <a:gd name="T45" fmla="*/ 23 h 135"/>
                  <a:gd name="T46" fmla="*/ 6 w 136"/>
                  <a:gd name="T47" fmla="*/ 42 h 135"/>
                  <a:gd name="T48" fmla="*/ 4 w 136"/>
                  <a:gd name="T49" fmla="*/ 70 h 135"/>
                  <a:gd name="T50" fmla="*/ 6 w 136"/>
                  <a:gd name="T51" fmla="*/ 95 h 135"/>
                  <a:gd name="T52" fmla="*/ 23 w 136"/>
                  <a:gd name="T53" fmla="*/ 116 h 135"/>
                  <a:gd name="T54" fmla="*/ 42 w 136"/>
                  <a:gd name="T55" fmla="*/ 129 h 135"/>
                  <a:gd name="T56" fmla="*/ 70 w 136"/>
                  <a:gd name="T57" fmla="*/ 135 h 135"/>
                  <a:gd name="T58" fmla="*/ 93 w 136"/>
                  <a:gd name="T59" fmla="*/ 129 h 135"/>
                  <a:gd name="T60" fmla="*/ 116 w 136"/>
                  <a:gd name="T61" fmla="*/ 116 h 135"/>
                  <a:gd name="T62" fmla="*/ 130 w 136"/>
                  <a:gd name="T63" fmla="*/ 95 h 135"/>
                  <a:gd name="T64" fmla="*/ 133 w 136"/>
                  <a:gd name="T65" fmla="*/ 7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5">
                    <a:moveTo>
                      <a:pt x="136" y="70"/>
                    </a:moveTo>
                    <a:lnTo>
                      <a:pt x="136" y="55"/>
                    </a:lnTo>
                    <a:lnTo>
                      <a:pt x="130" y="42"/>
                    </a:lnTo>
                    <a:lnTo>
                      <a:pt x="126" y="30"/>
                    </a:lnTo>
                    <a:lnTo>
                      <a:pt x="116" y="20"/>
                    </a:lnTo>
                    <a:lnTo>
                      <a:pt x="105" y="13"/>
                    </a:lnTo>
                    <a:lnTo>
                      <a:pt x="96" y="6"/>
                    </a:lnTo>
                    <a:lnTo>
                      <a:pt x="82" y="3"/>
                    </a:lnTo>
                    <a:lnTo>
                      <a:pt x="70" y="0"/>
                    </a:lnTo>
                    <a:lnTo>
                      <a:pt x="56" y="3"/>
                    </a:lnTo>
                    <a:lnTo>
                      <a:pt x="42" y="6"/>
                    </a:lnTo>
                    <a:lnTo>
                      <a:pt x="30" y="13"/>
                    </a:lnTo>
                    <a:lnTo>
                      <a:pt x="19" y="20"/>
                    </a:lnTo>
                    <a:lnTo>
                      <a:pt x="13" y="30"/>
                    </a:lnTo>
                    <a:lnTo>
                      <a:pt x="6" y="42"/>
                    </a:lnTo>
                    <a:lnTo>
                      <a:pt x="4" y="55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6" y="95"/>
                    </a:lnTo>
                    <a:lnTo>
                      <a:pt x="13" y="105"/>
                    </a:lnTo>
                    <a:lnTo>
                      <a:pt x="19" y="116"/>
                    </a:lnTo>
                    <a:lnTo>
                      <a:pt x="30" y="126"/>
                    </a:lnTo>
                    <a:lnTo>
                      <a:pt x="42" y="133"/>
                    </a:lnTo>
                    <a:lnTo>
                      <a:pt x="56" y="135"/>
                    </a:lnTo>
                    <a:lnTo>
                      <a:pt x="70" y="135"/>
                    </a:lnTo>
                    <a:lnTo>
                      <a:pt x="82" y="135"/>
                    </a:lnTo>
                    <a:lnTo>
                      <a:pt x="96" y="133"/>
                    </a:lnTo>
                    <a:lnTo>
                      <a:pt x="105" y="126"/>
                    </a:lnTo>
                    <a:lnTo>
                      <a:pt x="116" y="116"/>
                    </a:lnTo>
                    <a:lnTo>
                      <a:pt x="126" y="105"/>
                    </a:lnTo>
                    <a:lnTo>
                      <a:pt x="130" y="95"/>
                    </a:lnTo>
                    <a:lnTo>
                      <a:pt x="136" y="83"/>
                    </a:lnTo>
                    <a:lnTo>
                      <a:pt x="136" y="70"/>
                    </a:lnTo>
                    <a:lnTo>
                      <a:pt x="133" y="70"/>
                    </a:lnTo>
                    <a:lnTo>
                      <a:pt x="133" y="55"/>
                    </a:lnTo>
                    <a:lnTo>
                      <a:pt x="130" y="42"/>
                    </a:lnTo>
                    <a:lnTo>
                      <a:pt x="123" y="32"/>
                    </a:lnTo>
                    <a:lnTo>
                      <a:pt x="116" y="23"/>
                    </a:lnTo>
                    <a:lnTo>
                      <a:pt x="105" y="13"/>
                    </a:lnTo>
                    <a:lnTo>
                      <a:pt x="93" y="9"/>
                    </a:lnTo>
                    <a:lnTo>
                      <a:pt x="82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2" y="9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6" y="42"/>
                    </a:lnTo>
                    <a:lnTo>
                      <a:pt x="4" y="55"/>
                    </a:lnTo>
                    <a:lnTo>
                      <a:pt x="4" y="70"/>
                    </a:lnTo>
                    <a:lnTo>
                      <a:pt x="4" y="83"/>
                    </a:lnTo>
                    <a:lnTo>
                      <a:pt x="6" y="95"/>
                    </a:lnTo>
                    <a:lnTo>
                      <a:pt x="13" y="105"/>
                    </a:lnTo>
                    <a:lnTo>
                      <a:pt x="23" y="116"/>
                    </a:lnTo>
                    <a:lnTo>
                      <a:pt x="33" y="123"/>
                    </a:lnTo>
                    <a:lnTo>
                      <a:pt x="42" y="129"/>
                    </a:lnTo>
                    <a:lnTo>
                      <a:pt x="56" y="133"/>
                    </a:lnTo>
                    <a:lnTo>
                      <a:pt x="70" y="135"/>
                    </a:lnTo>
                    <a:lnTo>
                      <a:pt x="82" y="133"/>
                    </a:lnTo>
                    <a:lnTo>
                      <a:pt x="93" y="129"/>
                    </a:lnTo>
                    <a:lnTo>
                      <a:pt x="105" y="123"/>
                    </a:lnTo>
                    <a:lnTo>
                      <a:pt x="116" y="116"/>
                    </a:lnTo>
                    <a:lnTo>
                      <a:pt x="123" y="105"/>
                    </a:lnTo>
                    <a:lnTo>
                      <a:pt x="130" y="95"/>
                    </a:lnTo>
                    <a:lnTo>
                      <a:pt x="133" y="83"/>
                    </a:lnTo>
                    <a:lnTo>
                      <a:pt x="133" y="70"/>
                    </a:lnTo>
                    <a:lnTo>
                      <a:pt x="136" y="70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1" name="Freeform 2123">
                <a:extLst>
                  <a:ext uri="{FF2B5EF4-FFF2-40B4-BE49-F238E27FC236}">
                    <a16:creationId xmlns:a16="http://schemas.microsoft.com/office/drawing/2014/main" id="{4D0B3A62-C11F-4989-AF03-43D15DD0B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552"/>
                <a:ext cx="43" cy="44"/>
              </a:xfrm>
              <a:custGeom>
                <a:avLst/>
                <a:gdLst>
                  <a:gd name="T0" fmla="*/ 129 w 129"/>
                  <a:gd name="T1" fmla="*/ 53 h 133"/>
                  <a:gd name="T2" fmla="*/ 119 w 129"/>
                  <a:gd name="T3" fmla="*/ 30 h 133"/>
                  <a:gd name="T4" fmla="*/ 101 w 129"/>
                  <a:gd name="T5" fmla="*/ 11 h 133"/>
                  <a:gd name="T6" fmla="*/ 78 w 129"/>
                  <a:gd name="T7" fmla="*/ 0 h 133"/>
                  <a:gd name="T8" fmla="*/ 52 w 129"/>
                  <a:gd name="T9" fmla="*/ 0 h 133"/>
                  <a:gd name="T10" fmla="*/ 29 w 129"/>
                  <a:gd name="T11" fmla="*/ 11 h 133"/>
                  <a:gd name="T12" fmla="*/ 9 w 129"/>
                  <a:gd name="T13" fmla="*/ 30 h 133"/>
                  <a:gd name="T14" fmla="*/ 0 w 129"/>
                  <a:gd name="T15" fmla="*/ 53 h 133"/>
                  <a:gd name="T16" fmla="*/ 0 w 129"/>
                  <a:gd name="T17" fmla="*/ 80 h 133"/>
                  <a:gd name="T18" fmla="*/ 9 w 129"/>
                  <a:gd name="T19" fmla="*/ 103 h 133"/>
                  <a:gd name="T20" fmla="*/ 29 w 129"/>
                  <a:gd name="T21" fmla="*/ 120 h 133"/>
                  <a:gd name="T22" fmla="*/ 52 w 129"/>
                  <a:gd name="T23" fmla="*/ 130 h 133"/>
                  <a:gd name="T24" fmla="*/ 78 w 129"/>
                  <a:gd name="T25" fmla="*/ 130 h 133"/>
                  <a:gd name="T26" fmla="*/ 101 w 129"/>
                  <a:gd name="T27" fmla="*/ 120 h 133"/>
                  <a:gd name="T28" fmla="*/ 119 w 129"/>
                  <a:gd name="T29" fmla="*/ 103 h 133"/>
                  <a:gd name="T30" fmla="*/ 129 w 129"/>
                  <a:gd name="T31" fmla="*/ 80 h 133"/>
                  <a:gd name="T32" fmla="*/ 126 w 129"/>
                  <a:gd name="T33" fmla="*/ 53 h 133"/>
                  <a:gd name="T34" fmla="*/ 119 w 129"/>
                  <a:gd name="T35" fmla="*/ 30 h 133"/>
                  <a:gd name="T36" fmla="*/ 99 w 129"/>
                  <a:gd name="T37" fmla="*/ 13 h 133"/>
                  <a:gd name="T38" fmla="*/ 76 w 129"/>
                  <a:gd name="T39" fmla="*/ 4 h 133"/>
                  <a:gd name="T40" fmla="*/ 52 w 129"/>
                  <a:gd name="T41" fmla="*/ 4 h 133"/>
                  <a:gd name="T42" fmla="*/ 29 w 129"/>
                  <a:gd name="T43" fmla="*/ 13 h 133"/>
                  <a:gd name="T44" fmla="*/ 12 w 129"/>
                  <a:gd name="T45" fmla="*/ 30 h 133"/>
                  <a:gd name="T46" fmla="*/ 2 w 129"/>
                  <a:gd name="T47" fmla="*/ 53 h 133"/>
                  <a:gd name="T48" fmla="*/ 2 w 129"/>
                  <a:gd name="T49" fmla="*/ 80 h 133"/>
                  <a:gd name="T50" fmla="*/ 12 w 129"/>
                  <a:gd name="T51" fmla="*/ 101 h 133"/>
                  <a:gd name="T52" fmla="*/ 29 w 129"/>
                  <a:gd name="T53" fmla="*/ 120 h 133"/>
                  <a:gd name="T54" fmla="*/ 52 w 129"/>
                  <a:gd name="T55" fmla="*/ 130 h 133"/>
                  <a:gd name="T56" fmla="*/ 76 w 129"/>
                  <a:gd name="T57" fmla="*/ 130 h 133"/>
                  <a:gd name="T58" fmla="*/ 99 w 129"/>
                  <a:gd name="T59" fmla="*/ 120 h 133"/>
                  <a:gd name="T60" fmla="*/ 119 w 129"/>
                  <a:gd name="T61" fmla="*/ 101 h 133"/>
                  <a:gd name="T62" fmla="*/ 126 w 129"/>
                  <a:gd name="T63" fmla="*/ 8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9" h="133">
                    <a:moveTo>
                      <a:pt x="129" y="67"/>
                    </a:moveTo>
                    <a:lnTo>
                      <a:pt x="129" y="53"/>
                    </a:lnTo>
                    <a:lnTo>
                      <a:pt x="126" y="40"/>
                    </a:lnTo>
                    <a:lnTo>
                      <a:pt x="119" y="30"/>
                    </a:lnTo>
                    <a:lnTo>
                      <a:pt x="112" y="21"/>
                    </a:lnTo>
                    <a:lnTo>
                      <a:pt x="101" y="11"/>
                    </a:lnTo>
                    <a:lnTo>
                      <a:pt x="89" y="7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38" y="7"/>
                    </a:lnTo>
                    <a:lnTo>
                      <a:pt x="29" y="11"/>
                    </a:lnTo>
                    <a:lnTo>
                      <a:pt x="19" y="21"/>
                    </a:lnTo>
                    <a:lnTo>
                      <a:pt x="9" y="30"/>
                    </a:lnTo>
                    <a:lnTo>
                      <a:pt x="2" y="40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2" y="93"/>
                    </a:lnTo>
                    <a:lnTo>
                      <a:pt x="9" y="103"/>
                    </a:lnTo>
                    <a:lnTo>
                      <a:pt x="19" y="113"/>
                    </a:lnTo>
                    <a:lnTo>
                      <a:pt x="29" y="120"/>
                    </a:lnTo>
                    <a:lnTo>
                      <a:pt x="38" y="127"/>
                    </a:lnTo>
                    <a:lnTo>
                      <a:pt x="52" y="130"/>
                    </a:lnTo>
                    <a:lnTo>
                      <a:pt x="66" y="133"/>
                    </a:lnTo>
                    <a:lnTo>
                      <a:pt x="78" y="130"/>
                    </a:lnTo>
                    <a:lnTo>
                      <a:pt x="89" y="127"/>
                    </a:lnTo>
                    <a:lnTo>
                      <a:pt x="101" y="120"/>
                    </a:lnTo>
                    <a:lnTo>
                      <a:pt x="112" y="113"/>
                    </a:lnTo>
                    <a:lnTo>
                      <a:pt x="119" y="103"/>
                    </a:lnTo>
                    <a:lnTo>
                      <a:pt x="126" y="93"/>
                    </a:lnTo>
                    <a:lnTo>
                      <a:pt x="129" y="80"/>
                    </a:lnTo>
                    <a:lnTo>
                      <a:pt x="129" y="67"/>
                    </a:lnTo>
                    <a:lnTo>
                      <a:pt x="126" y="53"/>
                    </a:lnTo>
                    <a:lnTo>
                      <a:pt x="122" y="40"/>
                    </a:lnTo>
                    <a:lnTo>
                      <a:pt x="119" y="30"/>
                    </a:lnTo>
                    <a:lnTo>
                      <a:pt x="109" y="21"/>
                    </a:lnTo>
                    <a:lnTo>
                      <a:pt x="99" y="13"/>
                    </a:lnTo>
                    <a:lnTo>
                      <a:pt x="89" y="7"/>
                    </a:lnTo>
                    <a:lnTo>
                      <a:pt x="76" y="4"/>
                    </a:lnTo>
                    <a:lnTo>
                      <a:pt x="66" y="4"/>
                    </a:lnTo>
                    <a:lnTo>
                      <a:pt x="52" y="4"/>
                    </a:lnTo>
                    <a:lnTo>
                      <a:pt x="38" y="7"/>
                    </a:lnTo>
                    <a:lnTo>
                      <a:pt x="29" y="13"/>
                    </a:lnTo>
                    <a:lnTo>
                      <a:pt x="19" y="21"/>
                    </a:lnTo>
                    <a:lnTo>
                      <a:pt x="12" y="30"/>
                    </a:lnTo>
                    <a:lnTo>
                      <a:pt x="6" y="40"/>
                    </a:lnTo>
                    <a:lnTo>
                      <a:pt x="2" y="53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6" y="90"/>
                    </a:lnTo>
                    <a:lnTo>
                      <a:pt x="12" y="101"/>
                    </a:lnTo>
                    <a:lnTo>
                      <a:pt x="19" y="110"/>
                    </a:lnTo>
                    <a:lnTo>
                      <a:pt x="29" y="120"/>
                    </a:lnTo>
                    <a:lnTo>
                      <a:pt x="38" y="124"/>
                    </a:lnTo>
                    <a:lnTo>
                      <a:pt x="52" y="130"/>
                    </a:lnTo>
                    <a:lnTo>
                      <a:pt x="66" y="130"/>
                    </a:lnTo>
                    <a:lnTo>
                      <a:pt x="76" y="130"/>
                    </a:lnTo>
                    <a:lnTo>
                      <a:pt x="89" y="124"/>
                    </a:lnTo>
                    <a:lnTo>
                      <a:pt x="99" y="120"/>
                    </a:lnTo>
                    <a:lnTo>
                      <a:pt x="109" y="110"/>
                    </a:lnTo>
                    <a:lnTo>
                      <a:pt x="119" y="101"/>
                    </a:lnTo>
                    <a:lnTo>
                      <a:pt x="122" y="90"/>
                    </a:lnTo>
                    <a:lnTo>
                      <a:pt x="126" y="80"/>
                    </a:lnTo>
                    <a:lnTo>
                      <a:pt x="129" y="67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2" name="Freeform 2124">
                <a:extLst>
                  <a:ext uri="{FF2B5EF4-FFF2-40B4-BE49-F238E27FC236}">
                    <a16:creationId xmlns:a16="http://schemas.microsoft.com/office/drawing/2014/main" id="{4447F562-E5AE-41E6-A2A2-44479D9D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2553"/>
                <a:ext cx="43" cy="42"/>
              </a:xfrm>
              <a:custGeom>
                <a:avLst/>
                <a:gdLst>
                  <a:gd name="T0" fmla="*/ 126 w 129"/>
                  <a:gd name="T1" fmla="*/ 49 h 126"/>
                  <a:gd name="T2" fmla="*/ 119 w 129"/>
                  <a:gd name="T3" fmla="*/ 26 h 126"/>
                  <a:gd name="T4" fmla="*/ 99 w 129"/>
                  <a:gd name="T5" fmla="*/ 9 h 126"/>
                  <a:gd name="T6" fmla="*/ 76 w 129"/>
                  <a:gd name="T7" fmla="*/ 0 h 126"/>
                  <a:gd name="T8" fmla="*/ 52 w 129"/>
                  <a:gd name="T9" fmla="*/ 0 h 126"/>
                  <a:gd name="T10" fmla="*/ 29 w 129"/>
                  <a:gd name="T11" fmla="*/ 9 h 126"/>
                  <a:gd name="T12" fmla="*/ 12 w 129"/>
                  <a:gd name="T13" fmla="*/ 26 h 126"/>
                  <a:gd name="T14" fmla="*/ 2 w 129"/>
                  <a:gd name="T15" fmla="*/ 49 h 126"/>
                  <a:gd name="T16" fmla="*/ 2 w 129"/>
                  <a:gd name="T17" fmla="*/ 76 h 126"/>
                  <a:gd name="T18" fmla="*/ 12 w 129"/>
                  <a:gd name="T19" fmla="*/ 97 h 126"/>
                  <a:gd name="T20" fmla="*/ 29 w 129"/>
                  <a:gd name="T21" fmla="*/ 116 h 126"/>
                  <a:gd name="T22" fmla="*/ 52 w 129"/>
                  <a:gd name="T23" fmla="*/ 126 h 126"/>
                  <a:gd name="T24" fmla="*/ 76 w 129"/>
                  <a:gd name="T25" fmla="*/ 126 h 126"/>
                  <a:gd name="T26" fmla="*/ 99 w 129"/>
                  <a:gd name="T27" fmla="*/ 116 h 126"/>
                  <a:gd name="T28" fmla="*/ 119 w 129"/>
                  <a:gd name="T29" fmla="*/ 97 h 126"/>
                  <a:gd name="T30" fmla="*/ 126 w 129"/>
                  <a:gd name="T31" fmla="*/ 76 h 126"/>
                  <a:gd name="T32" fmla="*/ 126 w 129"/>
                  <a:gd name="T33" fmla="*/ 63 h 126"/>
                  <a:gd name="T34" fmla="*/ 122 w 129"/>
                  <a:gd name="T35" fmla="*/ 40 h 126"/>
                  <a:gd name="T36" fmla="*/ 109 w 129"/>
                  <a:gd name="T37" fmla="*/ 19 h 126"/>
                  <a:gd name="T38" fmla="*/ 89 w 129"/>
                  <a:gd name="T39" fmla="*/ 7 h 126"/>
                  <a:gd name="T40" fmla="*/ 66 w 129"/>
                  <a:gd name="T41" fmla="*/ 0 h 126"/>
                  <a:gd name="T42" fmla="*/ 38 w 129"/>
                  <a:gd name="T43" fmla="*/ 7 h 126"/>
                  <a:gd name="T44" fmla="*/ 23 w 129"/>
                  <a:gd name="T45" fmla="*/ 19 h 126"/>
                  <a:gd name="T46" fmla="*/ 9 w 129"/>
                  <a:gd name="T47" fmla="*/ 40 h 126"/>
                  <a:gd name="T48" fmla="*/ 2 w 129"/>
                  <a:gd name="T49" fmla="*/ 63 h 126"/>
                  <a:gd name="T50" fmla="*/ 9 w 129"/>
                  <a:gd name="T51" fmla="*/ 86 h 126"/>
                  <a:gd name="T52" fmla="*/ 23 w 129"/>
                  <a:gd name="T53" fmla="*/ 106 h 126"/>
                  <a:gd name="T54" fmla="*/ 38 w 129"/>
                  <a:gd name="T55" fmla="*/ 120 h 126"/>
                  <a:gd name="T56" fmla="*/ 66 w 129"/>
                  <a:gd name="T57" fmla="*/ 123 h 126"/>
                  <a:gd name="T58" fmla="*/ 89 w 129"/>
                  <a:gd name="T59" fmla="*/ 120 h 126"/>
                  <a:gd name="T60" fmla="*/ 109 w 129"/>
                  <a:gd name="T61" fmla="*/ 106 h 126"/>
                  <a:gd name="T62" fmla="*/ 122 w 129"/>
                  <a:gd name="T63" fmla="*/ 86 h 126"/>
                  <a:gd name="T64" fmla="*/ 126 w 129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6">
                    <a:moveTo>
                      <a:pt x="129" y="63"/>
                    </a:moveTo>
                    <a:lnTo>
                      <a:pt x="126" y="49"/>
                    </a:lnTo>
                    <a:lnTo>
                      <a:pt x="122" y="36"/>
                    </a:lnTo>
                    <a:lnTo>
                      <a:pt x="119" y="26"/>
                    </a:lnTo>
                    <a:lnTo>
                      <a:pt x="109" y="17"/>
                    </a:lnTo>
                    <a:lnTo>
                      <a:pt x="99" y="9"/>
                    </a:lnTo>
                    <a:lnTo>
                      <a:pt x="89" y="3"/>
                    </a:lnTo>
                    <a:lnTo>
                      <a:pt x="76" y="0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38" y="3"/>
                    </a:lnTo>
                    <a:lnTo>
                      <a:pt x="29" y="9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6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2" y="76"/>
                    </a:lnTo>
                    <a:lnTo>
                      <a:pt x="6" y="86"/>
                    </a:lnTo>
                    <a:lnTo>
                      <a:pt x="12" y="97"/>
                    </a:lnTo>
                    <a:lnTo>
                      <a:pt x="19" y="106"/>
                    </a:lnTo>
                    <a:lnTo>
                      <a:pt x="29" y="116"/>
                    </a:lnTo>
                    <a:lnTo>
                      <a:pt x="38" y="120"/>
                    </a:lnTo>
                    <a:lnTo>
                      <a:pt x="52" y="126"/>
                    </a:lnTo>
                    <a:lnTo>
                      <a:pt x="66" y="126"/>
                    </a:lnTo>
                    <a:lnTo>
                      <a:pt x="76" y="126"/>
                    </a:lnTo>
                    <a:lnTo>
                      <a:pt x="89" y="120"/>
                    </a:lnTo>
                    <a:lnTo>
                      <a:pt x="99" y="116"/>
                    </a:lnTo>
                    <a:lnTo>
                      <a:pt x="109" y="106"/>
                    </a:lnTo>
                    <a:lnTo>
                      <a:pt x="119" y="97"/>
                    </a:lnTo>
                    <a:lnTo>
                      <a:pt x="122" y="86"/>
                    </a:lnTo>
                    <a:lnTo>
                      <a:pt x="126" y="76"/>
                    </a:lnTo>
                    <a:lnTo>
                      <a:pt x="129" y="63"/>
                    </a:lnTo>
                    <a:lnTo>
                      <a:pt x="126" y="63"/>
                    </a:lnTo>
                    <a:lnTo>
                      <a:pt x="126" y="49"/>
                    </a:lnTo>
                    <a:lnTo>
                      <a:pt x="122" y="40"/>
                    </a:lnTo>
                    <a:lnTo>
                      <a:pt x="116" y="26"/>
                    </a:lnTo>
                    <a:lnTo>
                      <a:pt x="109" y="19"/>
                    </a:lnTo>
                    <a:lnTo>
                      <a:pt x="99" y="9"/>
                    </a:lnTo>
                    <a:lnTo>
                      <a:pt x="89" y="7"/>
                    </a:lnTo>
                    <a:lnTo>
                      <a:pt x="76" y="3"/>
                    </a:lnTo>
                    <a:lnTo>
                      <a:pt x="66" y="0"/>
                    </a:lnTo>
                    <a:lnTo>
                      <a:pt x="52" y="3"/>
                    </a:lnTo>
                    <a:lnTo>
                      <a:pt x="38" y="7"/>
                    </a:lnTo>
                    <a:lnTo>
                      <a:pt x="29" y="9"/>
                    </a:lnTo>
                    <a:lnTo>
                      <a:pt x="23" y="19"/>
                    </a:lnTo>
                    <a:lnTo>
                      <a:pt x="12" y="26"/>
                    </a:lnTo>
                    <a:lnTo>
                      <a:pt x="9" y="40"/>
                    </a:lnTo>
                    <a:lnTo>
                      <a:pt x="6" y="49"/>
                    </a:lnTo>
                    <a:lnTo>
                      <a:pt x="2" y="63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2" y="97"/>
                    </a:lnTo>
                    <a:lnTo>
                      <a:pt x="23" y="106"/>
                    </a:lnTo>
                    <a:lnTo>
                      <a:pt x="29" y="114"/>
                    </a:lnTo>
                    <a:lnTo>
                      <a:pt x="38" y="120"/>
                    </a:lnTo>
                    <a:lnTo>
                      <a:pt x="52" y="123"/>
                    </a:lnTo>
                    <a:lnTo>
                      <a:pt x="66" y="123"/>
                    </a:lnTo>
                    <a:lnTo>
                      <a:pt x="76" y="123"/>
                    </a:lnTo>
                    <a:lnTo>
                      <a:pt x="89" y="120"/>
                    </a:lnTo>
                    <a:lnTo>
                      <a:pt x="99" y="114"/>
                    </a:lnTo>
                    <a:lnTo>
                      <a:pt x="109" y="106"/>
                    </a:lnTo>
                    <a:lnTo>
                      <a:pt x="116" y="97"/>
                    </a:lnTo>
                    <a:lnTo>
                      <a:pt x="122" y="86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9" y="63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3" name="Freeform 2125">
                <a:extLst>
                  <a:ext uri="{FF2B5EF4-FFF2-40B4-BE49-F238E27FC236}">
                    <a16:creationId xmlns:a16="http://schemas.microsoft.com/office/drawing/2014/main" id="{F8B85782-22DC-4979-9C79-0DFAD867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553"/>
                <a:ext cx="41" cy="41"/>
              </a:xfrm>
              <a:custGeom>
                <a:avLst/>
                <a:gdLst>
                  <a:gd name="T0" fmla="*/ 124 w 124"/>
                  <a:gd name="T1" fmla="*/ 49 h 123"/>
                  <a:gd name="T2" fmla="*/ 114 w 124"/>
                  <a:gd name="T3" fmla="*/ 26 h 123"/>
                  <a:gd name="T4" fmla="*/ 97 w 124"/>
                  <a:gd name="T5" fmla="*/ 9 h 123"/>
                  <a:gd name="T6" fmla="*/ 74 w 124"/>
                  <a:gd name="T7" fmla="*/ 3 h 123"/>
                  <a:gd name="T8" fmla="*/ 50 w 124"/>
                  <a:gd name="T9" fmla="*/ 3 h 123"/>
                  <a:gd name="T10" fmla="*/ 27 w 124"/>
                  <a:gd name="T11" fmla="*/ 9 h 123"/>
                  <a:gd name="T12" fmla="*/ 10 w 124"/>
                  <a:gd name="T13" fmla="*/ 26 h 123"/>
                  <a:gd name="T14" fmla="*/ 4 w 124"/>
                  <a:gd name="T15" fmla="*/ 49 h 123"/>
                  <a:gd name="T16" fmla="*/ 4 w 124"/>
                  <a:gd name="T17" fmla="*/ 77 h 123"/>
                  <a:gd name="T18" fmla="*/ 10 w 124"/>
                  <a:gd name="T19" fmla="*/ 97 h 123"/>
                  <a:gd name="T20" fmla="*/ 27 w 124"/>
                  <a:gd name="T21" fmla="*/ 114 h 123"/>
                  <a:gd name="T22" fmla="*/ 50 w 124"/>
                  <a:gd name="T23" fmla="*/ 123 h 123"/>
                  <a:gd name="T24" fmla="*/ 74 w 124"/>
                  <a:gd name="T25" fmla="*/ 123 h 123"/>
                  <a:gd name="T26" fmla="*/ 97 w 124"/>
                  <a:gd name="T27" fmla="*/ 114 h 123"/>
                  <a:gd name="T28" fmla="*/ 114 w 124"/>
                  <a:gd name="T29" fmla="*/ 97 h 123"/>
                  <a:gd name="T30" fmla="*/ 124 w 124"/>
                  <a:gd name="T31" fmla="*/ 77 h 123"/>
                  <a:gd name="T32" fmla="*/ 120 w 124"/>
                  <a:gd name="T33" fmla="*/ 64 h 123"/>
                  <a:gd name="T34" fmla="*/ 117 w 124"/>
                  <a:gd name="T35" fmla="*/ 40 h 123"/>
                  <a:gd name="T36" fmla="*/ 104 w 124"/>
                  <a:gd name="T37" fmla="*/ 20 h 123"/>
                  <a:gd name="T38" fmla="*/ 87 w 124"/>
                  <a:gd name="T39" fmla="*/ 7 h 123"/>
                  <a:gd name="T40" fmla="*/ 64 w 124"/>
                  <a:gd name="T41" fmla="*/ 3 h 123"/>
                  <a:gd name="T42" fmla="*/ 40 w 124"/>
                  <a:gd name="T43" fmla="*/ 7 h 123"/>
                  <a:gd name="T44" fmla="*/ 21 w 124"/>
                  <a:gd name="T45" fmla="*/ 20 h 123"/>
                  <a:gd name="T46" fmla="*/ 7 w 124"/>
                  <a:gd name="T47" fmla="*/ 40 h 123"/>
                  <a:gd name="T48" fmla="*/ 4 w 124"/>
                  <a:gd name="T49" fmla="*/ 64 h 123"/>
                  <a:gd name="T50" fmla="*/ 7 w 124"/>
                  <a:gd name="T51" fmla="*/ 87 h 123"/>
                  <a:gd name="T52" fmla="*/ 21 w 124"/>
                  <a:gd name="T53" fmla="*/ 104 h 123"/>
                  <a:gd name="T54" fmla="*/ 40 w 124"/>
                  <a:gd name="T55" fmla="*/ 117 h 123"/>
                  <a:gd name="T56" fmla="*/ 64 w 124"/>
                  <a:gd name="T57" fmla="*/ 123 h 123"/>
                  <a:gd name="T58" fmla="*/ 87 w 124"/>
                  <a:gd name="T59" fmla="*/ 117 h 123"/>
                  <a:gd name="T60" fmla="*/ 104 w 124"/>
                  <a:gd name="T61" fmla="*/ 104 h 123"/>
                  <a:gd name="T62" fmla="*/ 117 w 124"/>
                  <a:gd name="T63" fmla="*/ 87 h 123"/>
                  <a:gd name="T64" fmla="*/ 120 w 124"/>
                  <a:gd name="T65" fmla="*/ 6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4"/>
                    </a:moveTo>
                    <a:lnTo>
                      <a:pt x="124" y="49"/>
                    </a:lnTo>
                    <a:lnTo>
                      <a:pt x="120" y="40"/>
                    </a:lnTo>
                    <a:lnTo>
                      <a:pt x="114" y="26"/>
                    </a:lnTo>
                    <a:lnTo>
                      <a:pt x="107" y="20"/>
                    </a:lnTo>
                    <a:lnTo>
                      <a:pt x="97" y="9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0" y="3"/>
                    </a:lnTo>
                    <a:lnTo>
                      <a:pt x="36" y="7"/>
                    </a:lnTo>
                    <a:lnTo>
                      <a:pt x="27" y="9"/>
                    </a:lnTo>
                    <a:lnTo>
                      <a:pt x="21" y="20"/>
                    </a:lnTo>
                    <a:lnTo>
                      <a:pt x="10" y="26"/>
                    </a:lnTo>
                    <a:lnTo>
                      <a:pt x="7" y="40"/>
                    </a:lnTo>
                    <a:lnTo>
                      <a:pt x="4" y="49"/>
                    </a:lnTo>
                    <a:lnTo>
                      <a:pt x="0" y="64"/>
                    </a:lnTo>
                    <a:lnTo>
                      <a:pt x="4" y="77"/>
                    </a:lnTo>
                    <a:lnTo>
                      <a:pt x="7" y="87"/>
                    </a:lnTo>
                    <a:lnTo>
                      <a:pt x="10" y="97"/>
                    </a:lnTo>
                    <a:lnTo>
                      <a:pt x="21" y="106"/>
                    </a:lnTo>
                    <a:lnTo>
                      <a:pt x="27" y="114"/>
                    </a:lnTo>
                    <a:lnTo>
                      <a:pt x="36" y="120"/>
                    </a:lnTo>
                    <a:lnTo>
                      <a:pt x="50" y="123"/>
                    </a:lnTo>
                    <a:lnTo>
                      <a:pt x="64" y="123"/>
                    </a:lnTo>
                    <a:lnTo>
                      <a:pt x="74" y="123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7" y="106"/>
                    </a:lnTo>
                    <a:lnTo>
                      <a:pt x="114" y="97"/>
                    </a:lnTo>
                    <a:lnTo>
                      <a:pt x="120" y="87"/>
                    </a:lnTo>
                    <a:lnTo>
                      <a:pt x="124" y="77"/>
                    </a:lnTo>
                    <a:lnTo>
                      <a:pt x="124" y="64"/>
                    </a:lnTo>
                    <a:lnTo>
                      <a:pt x="120" y="64"/>
                    </a:lnTo>
                    <a:lnTo>
                      <a:pt x="120" y="49"/>
                    </a:lnTo>
                    <a:lnTo>
                      <a:pt x="117" y="40"/>
                    </a:lnTo>
                    <a:lnTo>
                      <a:pt x="110" y="30"/>
                    </a:lnTo>
                    <a:lnTo>
                      <a:pt x="104" y="20"/>
                    </a:lnTo>
                    <a:lnTo>
                      <a:pt x="97" y="14"/>
                    </a:lnTo>
                    <a:lnTo>
                      <a:pt x="87" y="7"/>
                    </a:lnTo>
                    <a:lnTo>
                      <a:pt x="74" y="3"/>
                    </a:lnTo>
                    <a:lnTo>
                      <a:pt x="64" y="3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30" y="14"/>
                    </a:lnTo>
                    <a:lnTo>
                      <a:pt x="21" y="20"/>
                    </a:lnTo>
                    <a:lnTo>
                      <a:pt x="13" y="30"/>
                    </a:lnTo>
                    <a:lnTo>
                      <a:pt x="7" y="40"/>
                    </a:lnTo>
                    <a:lnTo>
                      <a:pt x="4" y="49"/>
                    </a:lnTo>
                    <a:lnTo>
                      <a:pt x="4" y="64"/>
                    </a:lnTo>
                    <a:lnTo>
                      <a:pt x="4" y="74"/>
                    </a:lnTo>
                    <a:lnTo>
                      <a:pt x="7" y="87"/>
                    </a:lnTo>
                    <a:lnTo>
                      <a:pt x="13" y="97"/>
                    </a:lnTo>
                    <a:lnTo>
                      <a:pt x="21" y="104"/>
                    </a:lnTo>
                    <a:lnTo>
                      <a:pt x="30" y="114"/>
                    </a:lnTo>
                    <a:lnTo>
                      <a:pt x="40" y="117"/>
                    </a:lnTo>
                    <a:lnTo>
                      <a:pt x="50" y="120"/>
                    </a:lnTo>
                    <a:lnTo>
                      <a:pt x="64" y="123"/>
                    </a:lnTo>
                    <a:lnTo>
                      <a:pt x="74" y="120"/>
                    </a:lnTo>
                    <a:lnTo>
                      <a:pt x="87" y="117"/>
                    </a:lnTo>
                    <a:lnTo>
                      <a:pt x="97" y="114"/>
                    </a:lnTo>
                    <a:lnTo>
                      <a:pt x="104" y="104"/>
                    </a:lnTo>
                    <a:lnTo>
                      <a:pt x="110" y="97"/>
                    </a:lnTo>
                    <a:lnTo>
                      <a:pt x="117" y="87"/>
                    </a:lnTo>
                    <a:lnTo>
                      <a:pt x="120" y="74"/>
                    </a:lnTo>
                    <a:lnTo>
                      <a:pt x="120" y="64"/>
                    </a:lnTo>
                    <a:lnTo>
                      <a:pt x="124" y="64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4" name="Freeform 2126">
                <a:extLst>
                  <a:ext uri="{FF2B5EF4-FFF2-40B4-BE49-F238E27FC236}">
                    <a16:creationId xmlns:a16="http://schemas.microsoft.com/office/drawing/2014/main" id="{2631114B-30B2-4DDF-A8A4-16504EA82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555"/>
                <a:ext cx="39" cy="39"/>
              </a:xfrm>
              <a:custGeom>
                <a:avLst/>
                <a:gdLst>
                  <a:gd name="T0" fmla="*/ 116 w 116"/>
                  <a:gd name="T1" fmla="*/ 47 h 119"/>
                  <a:gd name="T2" fmla="*/ 106 w 116"/>
                  <a:gd name="T3" fmla="*/ 26 h 119"/>
                  <a:gd name="T4" fmla="*/ 93 w 116"/>
                  <a:gd name="T5" fmla="*/ 10 h 119"/>
                  <a:gd name="T6" fmla="*/ 70 w 116"/>
                  <a:gd name="T7" fmla="*/ 0 h 119"/>
                  <a:gd name="T8" fmla="*/ 46 w 116"/>
                  <a:gd name="T9" fmla="*/ 0 h 119"/>
                  <a:gd name="T10" fmla="*/ 26 w 116"/>
                  <a:gd name="T11" fmla="*/ 10 h 119"/>
                  <a:gd name="T12" fmla="*/ 9 w 116"/>
                  <a:gd name="T13" fmla="*/ 26 h 119"/>
                  <a:gd name="T14" fmla="*/ 0 w 116"/>
                  <a:gd name="T15" fmla="*/ 47 h 119"/>
                  <a:gd name="T16" fmla="*/ 0 w 116"/>
                  <a:gd name="T17" fmla="*/ 70 h 119"/>
                  <a:gd name="T18" fmla="*/ 9 w 116"/>
                  <a:gd name="T19" fmla="*/ 93 h 119"/>
                  <a:gd name="T20" fmla="*/ 26 w 116"/>
                  <a:gd name="T21" fmla="*/ 110 h 119"/>
                  <a:gd name="T22" fmla="*/ 46 w 116"/>
                  <a:gd name="T23" fmla="*/ 116 h 119"/>
                  <a:gd name="T24" fmla="*/ 70 w 116"/>
                  <a:gd name="T25" fmla="*/ 116 h 119"/>
                  <a:gd name="T26" fmla="*/ 93 w 116"/>
                  <a:gd name="T27" fmla="*/ 110 h 119"/>
                  <a:gd name="T28" fmla="*/ 106 w 116"/>
                  <a:gd name="T29" fmla="*/ 93 h 119"/>
                  <a:gd name="T30" fmla="*/ 116 w 116"/>
                  <a:gd name="T31" fmla="*/ 70 h 119"/>
                  <a:gd name="T32" fmla="*/ 113 w 116"/>
                  <a:gd name="T33" fmla="*/ 47 h 119"/>
                  <a:gd name="T34" fmla="*/ 106 w 116"/>
                  <a:gd name="T35" fmla="*/ 26 h 119"/>
                  <a:gd name="T36" fmla="*/ 90 w 116"/>
                  <a:gd name="T37" fmla="*/ 13 h 119"/>
                  <a:gd name="T38" fmla="*/ 70 w 116"/>
                  <a:gd name="T39" fmla="*/ 3 h 119"/>
                  <a:gd name="T40" fmla="*/ 46 w 116"/>
                  <a:gd name="T41" fmla="*/ 3 h 119"/>
                  <a:gd name="T42" fmla="*/ 26 w 116"/>
                  <a:gd name="T43" fmla="*/ 13 h 119"/>
                  <a:gd name="T44" fmla="*/ 9 w 116"/>
                  <a:gd name="T45" fmla="*/ 26 h 119"/>
                  <a:gd name="T46" fmla="*/ 3 w 116"/>
                  <a:gd name="T47" fmla="*/ 47 h 119"/>
                  <a:gd name="T48" fmla="*/ 3 w 116"/>
                  <a:gd name="T49" fmla="*/ 70 h 119"/>
                  <a:gd name="T50" fmla="*/ 9 w 116"/>
                  <a:gd name="T51" fmla="*/ 90 h 119"/>
                  <a:gd name="T52" fmla="*/ 26 w 116"/>
                  <a:gd name="T53" fmla="*/ 106 h 119"/>
                  <a:gd name="T54" fmla="*/ 46 w 116"/>
                  <a:gd name="T55" fmla="*/ 116 h 119"/>
                  <a:gd name="T56" fmla="*/ 70 w 116"/>
                  <a:gd name="T57" fmla="*/ 116 h 119"/>
                  <a:gd name="T58" fmla="*/ 90 w 116"/>
                  <a:gd name="T59" fmla="*/ 106 h 119"/>
                  <a:gd name="T60" fmla="*/ 106 w 116"/>
                  <a:gd name="T61" fmla="*/ 90 h 119"/>
                  <a:gd name="T62" fmla="*/ 113 w 116"/>
                  <a:gd name="T63" fmla="*/ 7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9">
                    <a:moveTo>
                      <a:pt x="116" y="60"/>
                    </a:moveTo>
                    <a:lnTo>
                      <a:pt x="116" y="47"/>
                    </a:lnTo>
                    <a:lnTo>
                      <a:pt x="113" y="36"/>
                    </a:lnTo>
                    <a:lnTo>
                      <a:pt x="106" y="26"/>
                    </a:lnTo>
                    <a:lnTo>
                      <a:pt x="100" y="16"/>
                    </a:lnTo>
                    <a:lnTo>
                      <a:pt x="93" y="10"/>
                    </a:lnTo>
                    <a:lnTo>
                      <a:pt x="83" y="3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6" y="3"/>
                    </a:lnTo>
                    <a:lnTo>
                      <a:pt x="26" y="10"/>
                    </a:lnTo>
                    <a:lnTo>
                      <a:pt x="17" y="16"/>
                    </a:lnTo>
                    <a:lnTo>
                      <a:pt x="9" y="26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3" y="83"/>
                    </a:lnTo>
                    <a:lnTo>
                      <a:pt x="9" y="93"/>
                    </a:lnTo>
                    <a:lnTo>
                      <a:pt x="17" y="100"/>
                    </a:lnTo>
                    <a:lnTo>
                      <a:pt x="26" y="110"/>
                    </a:lnTo>
                    <a:lnTo>
                      <a:pt x="36" y="113"/>
                    </a:lnTo>
                    <a:lnTo>
                      <a:pt x="46" y="116"/>
                    </a:lnTo>
                    <a:lnTo>
                      <a:pt x="60" y="119"/>
                    </a:lnTo>
                    <a:lnTo>
                      <a:pt x="70" y="116"/>
                    </a:lnTo>
                    <a:lnTo>
                      <a:pt x="83" y="113"/>
                    </a:lnTo>
                    <a:lnTo>
                      <a:pt x="93" y="110"/>
                    </a:lnTo>
                    <a:lnTo>
                      <a:pt x="100" y="100"/>
                    </a:lnTo>
                    <a:lnTo>
                      <a:pt x="106" y="93"/>
                    </a:lnTo>
                    <a:lnTo>
                      <a:pt x="113" y="83"/>
                    </a:lnTo>
                    <a:lnTo>
                      <a:pt x="116" y="70"/>
                    </a:lnTo>
                    <a:lnTo>
                      <a:pt x="116" y="60"/>
                    </a:lnTo>
                    <a:lnTo>
                      <a:pt x="113" y="47"/>
                    </a:lnTo>
                    <a:lnTo>
                      <a:pt x="110" y="36"/>
                    </a:lnTo>
                    <a:lnTo>
                      <a:pt x="106" y="26"/>
                    </a:lnTo>
                    <a:lnTo>
                      <a:pt x="100" y="20"/>
                    </a:lnTo>
                    <a:lnTo>
                      <a:pt x="90" y="13"/>
                    </a:lnTo>
                    <a:lnTo>
                      <a:pt x="80" y="7"/>
                    </a:lnTo>
                    <a:lnTo>
                      <a:pt x="70" y="3"/>
                    </a:lnTo>
                    <a:lnTo>
                      <a:pt x="60" y="3"/>
                    </a:lnTo>
                    <a:lnTo>
                      <a:pt x="46" y="3"/>
                    </a:lnTo>
                    <a:lnTo>
                      <a:pt x="36" y="7"/>
                    </a:lnTo>
                    <a:lnTo>
                      <a:pt x="26" y="13"/>
                    </a:lnTo>
                    <a:lnTo>
                      <a:pt x="20" y="20"/>
                    </a:lnTo>
                    <a:lnTo>
                      <a:pt x="9" y="26"/>
                    </a:lnTo>
                    <a:lnTo>
                      <a:pt x="6" y="36"/>
                    </a:lnTo>
                    <a:lnTo>
                      <a:pt x="3" y="47"/>
                    </a:lnTo>
                    <a:lnTo>
                      <a:pt x="0" y="60"/>
                    </a:lnTo>
                    <a:lnTo>
                      <a:pt x="3" y="70"/>
                    </a:lnTo>
                    <a:lnTo>
                      <a:pt x="6" y="80"/>
                    </a:lnTo>
                    <a:lnTo>
                      <a:pt x="9" y="90"/>
                    </a:lnTo>
                    <a:lnTo>
                      <a:pt x="20" y="100"/>
                    </a:lnTo>
                    <a:lnTo>
                      <a:pt x="26" y="106"/>
                    </a:lnTo>
                    <a:lnTo>
                      <a:pt x="36" y="113"/>
                    </a:lnTo>
                    <a:lnTo>
                      <a:pt x="46" y="116"/>
                    </a:lnTo>
                    <a:lnTo>
                      <a:pt x="60" y="116"/>
                    </a:lnTo>
                    <a:lnTo>
                      <a:pt x="70" y="116"/>
                    </a:lnTo>
                    <a:lnTo>
                      <a:pt x="80" y="113"/>
                    </a:lnTo>
                    <a:lnTo>
                      <a:pt x="90" y="106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0" y="80"/>
                    </a:lnTo>
                    <a:lnTo>
                      <a:pt x="113" y="7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5" name="Freeform 2127">
                <a:extLst>
                  <a:ext uri="{FF2B5EF4-FFF2-40B4-BE49-F238E27FC236}">
                    <a16:creationId xmlns:a16="http://schemas.microsoft.com/office/drawing/2014/main" id="{1C56E85A-425C-4421-8ED7-DC547D0AE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2556"/>
                <a:ext cx="39" cy="37"/>
              </a:xfrm>
              <a:custGeom>
                <a:avLst/>
                <a:gdLst>
                  <a:gd name="T0" fmla="*/ 113 w 116"/>
                  <a:gd name="T1" fmla="*/ 42 h 113"/>
                  <a:gd name="T2" fmla="*/ 106 w 116"/>
                  <a:gd name="T3" fmla="*/ 22 h 113"/>
                  <a:gd name="T4" fmla="*/ 90 w 116"/>
                  <a:gd name="T5" fmla="*/ 10 h 113"/>
                  <a:gd name="T6" fmla="*/ 70 w 116"/>
                  <a:gd name="T7" fmla="*/ 0 h 113"/>
                  <a:gd name="T8" fmla="*/ 46 w 116"/>
                  <a:gd name="T9" fmla="*/ 0 h 113"/>
                  <a:gd name="T10" fmla="*/ 26 w 116"/>
                  <a:gd name="T11" fmla="*/ 10 h 113"/>
                  <a:gd name="T12" fmla="*/ 9 w 116"/>
                  <a:gd name="T13" fmla="*/ 22 h 113"/>
                  <a:gd name="T14" fmla="*/ 3 w 116"/>
                  <a:gd name="T15" fmla="*/ 42 h 113"/>
                  <a:gd name="T16" fmla="*/ 3 w 116"/>
                  <a:gd name="T17" fmla="*/ 67 h 113"/>
                  <a:gd name="T18" fmla="*/ 9 w 116"/>
                  <a:gd name="T19" fmla="*/ 86 h 113"/>
                  <a:gd name="T20" fmla="*/ 26 w 116"/>
                  <a:gd name="T21" fmla="*/ 102 h 113"/>
                  <a:gd name="T22" fmla="*/ 46 w 116"/>
                  <a:gd name="T23" fmla="*/ 113 h 113"/>
                  <a:gd name="T24" fmla="*/ 70 w 116"/>
                  <a:gd name="T25" fmla="*/ 113 h 113"/>
                  <a:gd name="T26" fmla="*/ 90 w 116"/>
                  <a:gd name="T27" fmla="*/ 102 h 113"/>
                  <a:gd name="T28" fmla="*/ 106 w 116"/>
                  <a:gd name="T29" fmla="*/ 86 h 113"/>
                  <a:gd name="T30" fmla="*/ 113 w 116"/>
                  <a:gd name="T31" fmla="*/ 67 h 113"/>
                  <a:gd name="T32" fmla="*/ 113 w 116"/>
                  <a:gd name="T33" fmla="*/ 56 h 113"/>
                  <a:gd name="T34" fmla="*/ 110 w 116"/>
                  <a:gd name="T35" fmla="*/ 33 h 113"/>
                  <a:gd name="T36" fmla="*/ 95 w 116"/>
                  <a:gd name="T37" fmla="*/ 17 h 113"/>
                  <a:gd name="T38" fmla="*/ 80 w 116"/>
                  <a:gd name="T39" fmla="*/ 6 h 113"/>
                  <a:gd name="T40" fmla="*/ 60 w 116"/>
                  <a:gd name="T41" fmla="*/ 0 h 113"/>
                  <a:gd name="T42" fmla="*/ 36 w 116"/>
                  <a:gd name="T43" fmla="*/ 6 h 113"/>
                  <a:gd name="T44" fmla="*/ 20 w 116"/>
                  <a:gd name="T45" fmla="*/ 17 h 113"/>
                  <a:gd name="T46" fmla="*/ 6 w 116"/>
                  <a:gd name="T47" fmla="*/ 33 h 113"/>
                  <a:gd name="T48" fmla="*/ 3 w 116"/>
                  <a:gd name="T49" fmla="*/ 56 h 113"/>
                  <a:gd name="T50" fmla="*/ 6 w 116"/>
                  <a:gd name="T51" fmla="*/ 76 h 113"/>
                  <a:gd name="T52" fmla="*/ 20 w 116"/>
                  <a:gd name="T53" fmla="*/ 92 h 113"/>
                  <a:gd name="T54" fmla="*/ 36 w 116"/>
                  <a:gd name="T55" fmla="*/ 107 h 113"/>
                  <a:gd name="T56" fmla="*/ 60 w 116"/>
                  <a:gd name="T57" fmla="*/ 109 h 113"/>
                  <a:gd name="T58" fmla="*/ 80 w 116"/>
                  <a:gd name="T59" fmla="*/ 107 h 113"/>
                  <a:gd name="T60" fmla="*/ 95 w 116"/>
                  <a:gd name="T61" fmla="*/ 92 h 113"/>
                  <a:gd name="T62" fmla="*/ 110 w 116"/>
                  <a:gd name="T63" fmla="*/ 76 h 113"/>
                  <a:gd name="T64" fmla="*/ 113 w 116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3">
                    <a:moveTo>
                      <a:pt x="116" y="56"/>
                    </a:moveTo>
                    <a:lnTo>
                      <a:pt x="113" y="42"/>
                    </a:lnTo>
                    <a:lnTo>
                      <a:pt x="110" y="33"/>
                    </a:lnTo>
                    <a:lnTo>
                      <a:pt x="106" y="22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0" y="2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26" y="10"/>
                    </a:lnTo>
                    <a:lnTo>
                      <a:pt x="20" y="17"/>
                    </a:lnTo>
                    <a:lnTo>
                      <a:pt x="9" y="22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0" y="56"/>
                    </a:lnTo>
                    <a:lnTo>
                      <a:pt x="3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20" y="96"/>
                    </a:lnTo>
                    <a:lnTo>
                      <a:pt x="26" y="102"/>
                    </a:lnTo>
                    <a:lnTo>
                      <a:pt x="36" y="109"/>
                    </a:lnTo>
                    <a:lnTo>
                      <a:pt x="46" y="113"/>
                    </a:lnTo>
                    <a:lnTo>
                      <a:pt x="60" y="113"/>
                    </a:lnTo>
                    <a:lnTo>
                      <a:pt x="70" y="113"/>
                    </a:lnTo>
                    <a:lnTo>
                      <a:pt x="80" y="109"/>
                    </a:lnTo>
                    <a:lnTo>
                      <a:pt x="90" y="102"/>
                    </a:lnTo>
                    <a:lnTo>
                      <a:pt x="100" y="96"/>
                    </a:lnTo>
                    <a:lnTo>
                      <a:pt x="106" y="86"/>
                    </a:lnTo>
                    <a:lnTo>
                      <a:pt x="110" y="76"/>
                    </a:lnTo>
                    <a:lnTo>
                      <a:pt x="113" y="67"/>
                    </a:lnTo>
                    <a:lnTo>
                      <a:pt x="116" y="56"/>
                    </a:lnTo>
                    <a:lnTo>
                      <a:pt x="113" y="56"/>
                    </a:lnTo>
                    <a:lnTo>
                      <a:pt x="113" y="42"/>
                    </a:lnTo>
                    <a:lnTo>
                      <a:pt x="110" y="33"/>
                    </a:lnTo>
                    <a:lnTo>
                      <a:pt x="103" y="27"/>
                    </a:lnTo>
                    <a:lnTo>
                      <a:pt x="95" y="17"/>
                    </a:lnTo>
                    <a:lnTo>
                      <a:pt x="90" y="10"/>
                    </a:lnTo>
                    <a:lnTo>
                      <a:pt x="80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10"/>
                    </a:lnTo>
                    <a:lnTo>
                      <a:pt x="20" y="17"/>
                    </a:lnTo>
                    <a:lnTo>
                      <a:pt x="13" y="27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6" y="76"/>
                    </a:lnTo>
                    <a:lnTo>
                      <a:pt x="13" y="86"/>
                    </a:lnTo>
                    <a:lnTo>
                      <a:pt x="20" y="92"/>
                    </a:lnTo>
                    <a:lnTo>
                      <a:pt x="26" y="99"/>
                    </a:lnTo>
                    <a:lnTo>
                      <a:pt x="36" y="107"/>
                    </a:lnTo>
                    <a:lnTo>
                      <a:pt x="46" y="109"/>
                    </a:lnTo>
                    <a:lnTo>
                      <a:pt x="60" y="109"/>
                    </a:lnTo>
                    <a:lnTo>
                      <a:pt x="70" y="109"/>
                    </a:lnTo>
                    <a:lnTo>
                      <a:pt x="80" y="107"/>
                    </a:lnTo>
                    <a:lnTo>
                      <a:pt x="90" y="99"/>
                    </a:lnTo>
                    <a:lnTo>
                      <a:pt x="95" y="92"/>
                    </a:lnTo>
                    <a:lnTo>
                      <a:pt x="103" y="86"/>
                    </a:lnTo>
                    <a:lnTo>
                      <a:pt x="110" y="76"/>
                    </a:lnTo>
                    <a:lnTo>
                      <a:pt x="113" y="67"/>
                    </a:lnTo>
                    <a:lnTo>
                      <a:pt x="113" y="56"/>
                    </a:lnTo>
                    <a:lnTo>
                      <a:pt x="116" y="56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6" name="Freeform 2128">
                <a:extLst>
                  <a:ext uri="{FF2B5EF4-FFF2-40B4-BE49-F238E27FC236}">
                    <a16:creationId xmlns:a16="http://schemas.microsoft.com/office/drawing/2014/main" id="{7A2CFE5F-4EA3-4E3A-BE89-D2CA2F61C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556"/>
                <a:ext cx="37" cy="36"/>
              </a:xfrm>
              <a:custGeom>
                <a:avLst/>
                <a:gdLst>
                  <a:gd name="T0" fmla="*/ 110 w 110"/>
                  <a:gd name="T1" fmla="*/ 42 h 109"/>
                  <a:gd name="T2" fmla="*/ 100 w 110"/>
                  <a:gd name="T3" fmla="*/ 27 h 109"/>
                  <a:gd name="T4" fmla="*/ 87 w 110"/>
                  <a:gd name="T5" fmla="*/ 10 h 109"/>
                  <a:gd name="T6" fmla="*/ 67 w 110"/>
                  <a:gd name="T7" fmla="*/ 2 h 109"/>
                  <a:gd name="T8" fmla="*/ 43 w 110"/>
                  <a:gd name="T9" fmla="*/ 2 h 109"/>
                  <a:gd name="T10" fmla="*/ 23 w 110"/>
                  <a:gd name="T11" fmla="*/ 10 h 109"/>
                  <a:gd name="T12" fmla="*/ 10 w 110"/>
                  <a:gd name="T13" fmla="*/ 27 h 109"/>
                  <a:gd name="T14" fmla="*/ 0 w 110"/>
                  <a:gd name="T15" fmla="*/ 42 h 109"/>
                  <a:gd name="T16" fmla="*/ 0 w 110"/>
                  <a:gd name="T17" fmla="*/ 67 h 109"/>
                  <a:gd name="T18" fmla="*/ 10 w 110"/>
                  <a:gd name="T19" fmla="*/ 86 h 109"/>
                  <a:gd name="T20" fmla="*/ 23 w 110"/>
                  <a:gd name="T21" fmla="*/ 99 h 109"/>
                  <a:gd name="T22" fmla="*/ 43 w 110"/>
                  <a:gd name="T23" fmla="*/ 109 h 109"/>
                  <a:gd name="T24" fmla="*/ 67 w 110"/>
                  <a:gd name="T25" fmla="*/ 109 h 109"/>
                  <a:gd name="T26" fmla="*/ 87 w 110"/>
                  <a:gd name="T27" fmla="*/ 99 h 109"/>
                  <a:gd name="T28" fmla="*/ 100 w 110"/>
                  <a:gd name="T29" fmla="*/ 86 h 109"/>
                  <a:gd name="T30" fmla="*/ 110 w 110"/>
                  <a:gd name="T31" fmla="*/ 67 h 109"/>
                  <a:gd name="T32" fmla="*/ 107 w 110"/>
                  <a:gd name="T33" fmla="*/ 57 h 109"/>
                  <a:gd name="T34" fmla="*/ 103 w 110"/>
                  <a:gd name="T35" fmla="*/ 36 h 109"/>
                  <a:gd name="T36" fmla="*/ 92 w 110"/>
                  <a:gd name="T37" fmla="*/ 19 h 109"/>
                  <a:gd name="T38" fmla="*/ 77 w 110"/>
                  <a:gd name="T39" fmla="*/ 6 h 109"/>
                  <a:gd name="T40" fmla="*/ 57 w 110"/>
                  <a:gd name="T41" fmla="*/ 2 h 109"/>
                  <a:gd name="T42" fmla="*/ 33 w 110"/>
                  <a:gd name="T43" fmla="*/ 6 h 109"/>
                  <a:gd name="T44" fmla="*/ 17 w 110"/>
                  <a:gd name="T45" fmla="*/ 19 h 109"/>
                  <a:gd name="T46" fmla="*/ 6 w 110"/>
                  <a:gd name="T47" fmla="*/ 36 h 109"/>
                  <a:gd name="T48" fmla="*/ 3 w 110"/>
                  <a:gd name="T49" fmla="*/ 57 h 109"/>
                  <a:gd name="T50" fmla="*/ 6 w 110"/>
                  <a:gd name="T51" fmla="*/ 76 h 109"/>
                  <a:gd name="T52" fmla="*/ 17 w 110"/>
                  <a:gd name="T53" fmla="*/ 92 h 109"/>
                  <a:gd name="T54" fmla="*/ 33 w 110"/>
                  <a:gd name="T55" fmla="*/ 103 h 109"/>
                  <a:gd name="T56" fmla="*/ 57 w 110"/>
                  <a:gd name="T57" fmla="*/ 109 h 109"/>
                  <a:gd name="T58" fmla="*/ 77 w 110"/>
                  <a:gd name="T59" fmla="*/ 103 h 109"/>
                  <a:gd name="T60" fmla="*/ 92 w 110"/>
                  <a:gd name="T61" fmla="*/ 92 h 109"/>
                  <a:gd name="T62" fmla="*/ 103 w 110"/>
                  <a:gd name="T63" fmla="*/ 76 h 109"/>
                  <a:gd name="T64" fmla="*/ 107 w 110"/>
                  <a:gd name="T65" fmla="*/ 5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09">
                    <a:moveTo>
                      <a:pt x="110" y="57"/>
                    </a:moveTo>
                    <a:lnTo>
                      <a:pt x="110" y="42"/>
                    </a:lnTo>
                    <a:lnTo>
                      <a:pt x="107" y="33"/>
                    </a:lnTo>
                    <a:lnTo>
                      <a:pt x="100" y="27"/>
                    </a:lnTo>
                    <a:lnTo>
                      <a:pt x="92" y="17"/>
                    </a:lnTo>
                    <a:lnTo>
                      <a:pt x="87" y="10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3" y="2"/>
                    </a:lnTo>
                    <a:lnTo>
                      <a:pt x="33" y="6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3" y="76"/>
                    </a:lnTo>
                    <a:lnTo>
                      <a:pt x="10" y="86"/>
                    </a:lnTo>
                    <a:lnTo>
                      <a:pt x="17" y="92"/>
                    </a:lnTo>
                    <a:lnTo>
                      <a:pt x="23" y="99"/>
                    </a:lnTo>
                    <a:lnTo>
                      <a:pt x="33" y="107"/>
                    </a:lnTo>
                    <a:lnTo>
                      <a:pt x="43" y="109"/>
                    </a:lnTo>
                    <a:lnTo>
                      <a:pt x="57" y="109"/>
                    </a:lnTo>
                    <a:lnTo>
                      <a:pt x="67" y="109"/>
                    </a:lnTo>
                    <a:lnTo>
                      <a:pt x="77" y="107"/>
                    </a:lnTo>
                    <a:lnTo>
                      <a:pt x="87" y="99"/>
                    </a:lnTo>
                    <a:lnTo>
                      <a:pt x="92" y="92"/>
                    </a:lnTo>
                    <a:lnTo>
                      <a:pt x="100" y="86"/>
                    </a:lnTo>
                    <a:lnTo>
                      <a:pt x="107" y="76"/>
                    </a:lnTo>
                    <a:lnTo>
                      <a:pt x="110" y="67"/>
                    </a:lnTo>
                    <a:lnTo>
                      <a:pt x="110" y="57"/>
                    </a:lnTo>
                    <a:lnTo>
                      <a:pt x="107" y="57"/>
                    </a:lnTo>
                    <a:lnTo>
                      <a:pt x="107" y="46"/>
                    </a:lnTo>
                    <a:lnTo>
                      <a:pt x="103" y="36"/>
                    </a:lnTo>
                    <a:lnTo>
                      <a:pt x="100" y="27"/>
                    </a:lnTo>
                    <a:lnTo>
                      <a:pt x="92" y="19"/>
                    </a:lnTo>
                    <a:lnTo>
                      <a:pt x="83" y="12"/>
                    </a:lnTo>
                    <a:lnTo>
                      <a:pt x="77" y="6"/>
                    </a:lnTo>
                    <a:lnTo>
                      <a:pt x="67" y="2"/>
                    </a:lnTo>
                    <a:lnTo>
                      <a:pt x="57" y="2"/>
                    </a:lnTo>
                    <a:lnTo>
                      <a:pt x="43" y="2"/>
                    </a:lnTo>
                    <a:lnTo>
                      <a:pt x="33" y="6"/>
                    </a:lnTo>
                    <a:lnTo>
                      <a:pt x="27" y="12"/>
                    </a:lnTo>
                    <a:lnTo>
                      <a:pt x="17" y="19"/>
                    </a:lnTo>
                    <a:lnTo>
                      <a:pt x="10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3" y="57"/>
                    </a:lnTo>
                    <a:lnTo>
                      <a:pt x="3" y="67"/>
                    </a:lnTo>
                    <a:lnTo>
                      <a:pt x="6" y="76"/>
                    </a:lnTo>
                    <a:lnTo>
                      <a:pt x="10" y="86"/>
                    </a:lnTo>
                    <a:lnTo>
                      <a:pt x="17" y="92"/>
                    </a:lnTo>
                    <a:lnTo>
                      <a:pt x="27" y="99"/>
                    </a:lnTo>
                    <a:lnTo>
                      <a:pt x="33" y="103"/>
                    </a:lnTo>
                    <a:lnTo>
                      <a:pt x="43" y="107"/>
                    </a:lnTo>
                    <a:lnTo>
                      <a:pt x="57" y="109"/>
                    </a:lnTo>
                    <a:lnTo>
                      <a:pt x="67" y="107"/>
                    </a:lnTo>
                    <a:lnTo>
                      <a:pt x="77" y="103"/>
                    </a:lnTo>
                    <a:lnTo>
                      <a:pt x="83" y="99"/>
                    </a:lnTo>
                    <a:lnTo>
                      <a:pt x="92" y="92"/>
                    </a:lnTo>
                    <a:lnTo>
                      <a:pt x="100" y="86"/>
                    </a:lnTo>
                    <a:lnTo>
                      <a:pt x="103" y="76"/>
                    </a:lnTo>
                    <a:lnTo>
                      <a:pt x="107" y="67"/>
                    </a:lnTo>
                    <a:lnTo>
                      <a:pt x="107" y="57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7" name="Freeform 2129">
                <a:extLst>
                  <a:ext uri="{FF2B5EF4-FFF2-40B4-BE49-F238E27FC236}">
                    <a16:creationId xmlns:a16="http://schemas.microsoft.com/office/drawing/2014/main" id="{174E02FD-5170-4B83-B6A9-F961EFEB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2556"/>
                <a:ext cx="35" cy="36"/>
              </a:xfrm>
              <a:custGeom>
                <a:avLst/>
                <a:gdLst>
                  <a:gd name="T0" fmla="*/ 104 w 104"/>
                  <a:gd name="T1" fmla="*/ 44 h 107"/>
                  <a:gd name="T2" fmla="*/ 97 w 104"/>
                  <a:gd name="T3" fmla="*/ 25 h 107"/>
                  <a:gd name="T4" fmla="*/ 80 w 104"/>
                  <a:gd name="T5" fmla="*/ 10 h 107"/>
                  <a:gd name="T6" fmla="*/ 64 w 104"/>
                  <a:gd name="T7" fmla="*/ 0 h 107"/>
                  <a:gd name="T8" fmla="*/ 40 w 104"/>
                  <a:gd name="T9" fmla="*/ 0 h 107"/>
                  <a:gd name="T10" fmla="*/ 24 w 104"/>
                  <a:gd name="T11" fmla="*/ 10 h 107"/>
                  <a:gd name="T12" fmla="*/ 7 w 104"/>
                  <a:gd name="T13" fmla="*/ 25 h 107"/>
                  <a:gd name="T14" fmla="*/ 0 w 104"/>
                  <a:gd name="T15" fmla="*/ 44 h 107"/>
                  <a:gd name="T16" fmla="*/ 0 w 104"/>
                  <a:gd name="T17" fmla="*/ 65 h 107"/>
                  <a:gd name="T18" fmla="*/ 7 w 104"/>
                  <a:gd name="T19" fmla="*/ 84 h 107"/>
                  <a:gd name="T20" fmla="*/ 24 w 104"/>
                  <a:gd name="T21" fmla="*/ 97 h 107"/>
                  <a:gd name="T22" fmla="*/ 40 w 104"/>
                  <a:gd name="T23" fmla="*/ 105 h 107"/>
                  <a:gd name="T24" fmla="*/ 64 w 104"/>
                  <a:gd name="T25" fmla="*/ 105 h 107"/>
                  <a:gd name="T26" fmla="*/ 80 w 104"/>
                  <a:gd name="T27" fmla="*/ 97 h 107"/>
                  <a:gd name="T28" fmla="*/ 97 w 104"/>
                  <a:gd name="T29" fmla="*/ 84 h 107"/>
                  <a:gd name="T30" fmla="*/ 104 w 104"/>
                  <a:gd name="T31" fmla="*/ 65 h 107"/>
                  <a:gd name="T32" fmla="*/ 104 w 104"/>
                  <a:gd name="T33" fmla="*/ 44 h 107"/>
                  <a:gd name="T34" fmla="*/ 94 w 104"/>
                  <a:gd name="T35" fmla="*/ 25 h 107"/>
                  <a:gd name="T36" fmla="*/ 80 w 104"/>
                  <a:gd name="T37" fmla="*/ 10 h 107"/>
                  <a:gd name="T38" fmla="*/ 64 w 104"/>
                  <a:gd name="T39" fmla="*/ 4 h 107"/>
                  <a:gd name="T40" fmla="*/ 44 w 104"/>
                  <a:gd name="T41" fmla="*/ 4 h 107"/>
                  <a:gd name="T42" fmla="*/ 24 w 104"/>
                  <a:gd name="T43" fmla="*/ 10 h 107"/>
                  <a:gd name="T44" fmla="*/ 11 w 104"/>
                  <a:gd name="T45" fmla="*/ 25 h 107"/>
                  <a:gd name="T46" fmla="*/ 3 w 104"/>
                  <a:gd name="T47" fmla="*/ 44 h 107"/>
                  <a:gd name="T48" fmla="*/ 3 w 104"/>
                  <a:gd name="T49" fmla="*/ 65 h 107"/>
                  <a:gd name="T50" fmla="*/ 11 w 104"/>
                  <a:gd name="T51" fmla="*/ 80 h 107"/>
                  <a:gd name="T52" fmla="*/ 24 w 104"/>
                  <a:gd name="T53" fmla="*/ 94 h 107"/>
                  <a:gd name="T54" fmla="*/ 44 w 104"/>
                  <a:gd name="T55" fmla="*/ 105 h 107"/>
                  <a:gd name="T56" fmla="*/ 64 w 104"/>
                  <a:gd name="T57" fmla="*/ 105 h 107"/>
                  <a:gd name="T58" fmla="*/ 80 w 104"/>
                  <a:gd name="T59" fmla="*/ 94 h 107"/>
                  <a:gd name="T60" fmla="*/ 94 w 104"/>
                  <a:gd name="T61" fmla="*/ 80 h 107"/>
                  <a:gd name="T62" fmla="*/ 104 w 104"/>
                  <a:gd name="T63" fmla="*/ 6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07">
                    <a:moveTo>
                      <a:pt x="104" y="54"/>
                    </a:moveTo>
                    <a:lnTo>
                      <a:pt x="104" y="44"/>
                    </a:lnTo>
                    <a:lnTo>
                      <a:pt x="100" y="34"/>
                    </a:lnTo>
                    <a:lnTo>
                      <a:pt x="97" y="25"/>
                    </a:lnTo>
                    <a:lnTo>
                      <a:pt x="89" y="17"/>
                    </a:lnTo>
                    <a:lnTo>
                      <a:pt x="80" y="10"/>
                    </a:lnTo>
                    <a:lnTo>
                      <a:pt x="74" y="4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4" y="10"/>
                    </a:lnTo>
                    <a:lnTo>
                      <a:pt x="14" y="17"/>
                    </a:lnTo>
                    <a:lnTo>
                      <a:pt x="7" y="25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5"/>
                    </a:lnTo>
                    <a:lnTo>
                      <a:pt x="3" y="74"/>
                    </a:lnTo>
                    <a:lnTo>
                      <a:pt x="7" y="84"/>
                    </a:lnTo>
                    <a:lnTo>
                      <a:pt x="14" y="90"/>
                    </a:lnTo>
                    <a:lnTo>
                      <a:pt x="24" y="97"/>
                    </a:lnTo>
                    <a:lnTo>
                      <a:pt x="30" y="100"/>
                    </a:lnTo>
                    <a:lnTo>
                      <a:pt x="40" y="105"/>
                    </a:lnTo>
                    <a:lnTo>
                      <a:pt x="54" y="107"/>
                    </a:lnTo>
                    <a:lnTo>
                      <a:pt x="64" y="105"/>
                    </a:lnTo>
                    <a:lnTo>
                      <a:pt x="74" y="100"/>
                    </a:lnTo>
                    <a:lnTo>
                      <a:pt x="80" y="97"/>
                    </a:lnTo>
                    <a:lnTo>
                      <a:pt x="89" y="90"/>
                    </a:lnTo>
                    <a:lnTo>
                      <a:pt x="97" y="84"/>
                    </a:lnTo>
                    <a:lnTo>
                      <a:pt x="100" y="74"/>
                    </a:lnTo>
                    <a:lnTo>
                      <a:pt x="104" y="65"/>
                    </a:lnTo>
                    <a:lnTo>
                      <a:pt x="104" y="54"/>
                    </a:lnTo>
                    <a:lnTo>
                      <a:pt x="104" y="44"/>
                    </a:lnTo>
                    <a:lnTo>
                      <a:pt x="100" y="34"/>
                    </a:lnTo>
                    <a:lnTo>
                      <a:pt x="94" y="25"/>
                    </a:lnTo>
                    <a:lnTo>
                      <a:pt x="87" y="17"/>
                    </a:lnTo>
                    <a:lnTo>
                      <a:pt x="80" y="10"/>
                    </a:lnTo>
                    <a:lnTo>
                      <a:pt x="74" y="8"/>
                    </a:lnTo>
                    <a:lnTo>
                      <a:pt x="64" y="4"/>
                    </a:lnTo>
                    <a:lnTo>
                      <a:pt x="54" y="4"/>
                    </a:lnTo>
                    <a:lnTo>
                      <a:pt x="44" y="4"/>
                    </a:lnTo>
                    <a:lnTo>
                      <a:pt x="34" y="8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7" y="34"/>
                    </a:lnTo>
                    <a:lnTo>
                      <a:pt x="3" y="44"/>
                    </a:lnTo>
                    <a:lnTo>
                      <a:pt x="0" y="54"/>
                    </a:lnTo>
                    <a:lnTo>
                      <a:pt x="3" y="65"/>
                    </a:lnTo>
                    <a:lnTo>
                      <a:pt x="7" y="74"/>
                    </a:lnTo>
                    <a:lnTo>
                      <a:pt x="11" y="80"/>
                    </a:lnTo>
                    <a:lnTo>
                      <a:pt x="17" y="90"/>
                    </a:lnTo>
                    <a:lnTo>
                      <a:pt x="24" y="94"/>
                    </a:lnTo>
                    <a:lnTo>
                      <a:pt x="34" y="100"/>
                    </a:lnTo>
                    <a:lnTo>
                      <a:pt x="44" y="105"/>
                    </a:lnTo>
                    <a:lnTo>
                      <a:pt x="54" y="105"/>
                    </a:lnTo>
                    <a:lnTo>
                      <a:pt x="64" y="105"/>
                    </a:lnTo>
                    <a:lnTo>
                      <a:pt x="74" y="100"/>
                    </a:lnTo>
                    <a:lnTo>
                      <a:pt x="80" y="94"/>
                    </a:lnTo>
                    <a:lnTo>
                      <a:pt x="87" y="90"/>
                    </a:lnTo>
                    <a:lnTo>
                      <a:pt x="94" y="80"/>
                    </a:lnTo>
                    <a:lnTo>
                      <a:pt x="100" y="74"/>
                    </a:lnTo>
                    <a:lnTo>
                      <a:pt x="104" y="65"/>
                    </a:lnTo>
                    <a:lnTo>
                      <a:pt x="104" y="54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8" name="Freeform 2130">
                <a:extLst>
                  <a:ext uri="{FF2B5EF4-FFF2-40B4-BE49-F238E27FC236}">
                    <a16:creationId xmlns:a16="http://schemas.microsoft.com/office/drawing/2014/main" id="{CAB561D5-809A-4FD1-9A43-581B757AC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2558"/>
                <a:ext cx="35" cy="33"/>
              </a:xfrm>
              <a:custGeom>
                <a:avLst/>
                <a:gdLst>
                  <a:gd name="T0" fmla="*/ 104 w 104"/>
                  <a:gd name="T1" fmla="*/ 40 h 100"/>
                  <a:gd name="T2" fmla="*/ 94 w 104"/>
                  <a:gd name="T3" fmla="*/ 20 h 100"/>
                  <a:gd name="T4" fmla="*/ 80 w 104"/>
                  <a:gd name="T5" fmla="*/ 6 h 100"/>
                  <a:gd name="T6" fmla="*/ 64 w 104"/>
                  <a:gd name="T7" fmla="*/ 0 h 100"/>
                  <a:gd name="T8" fmla="*/ 44 w 104"/>
                  <a:gd name="T9" fmla="*/ 0 h 100"/>
                  <a:gd name="T10" fmla="*/ 24 w 104"/>
                  <a:gd name="T11" fmla="*/ 6 h 100"/>
                  <a:gd name="T12" fmla="*/ 11 w 104"/>
                  <a:gd name="T13" fmla="*/ 20 h 100"/>
                  <a:gd name="T14" fmla="*/ 3 w 104"/>
                  <a:gd name="T15" fmla="*/ 40 h 100"/>
                  <a:gd name="T16" fmla="*/ 3 w 104"/>
                  <a:gd name="T17" fmla="*/ 60 h 100"/>
                  <a:gd name="T18" fmla="*/ 11 w 104"/>
                  <a:gd name="T19" fmla="*/ 75 h 100"/>
                  <a:gd name="T20" fmla="*/ 24 w 104"/>
                  <a:gd name="T21" fmla="*/ 90 h 100"/>
                  <a:gd name="T22" fmla="*/ 44 w 104"/>
                  <a:gd name="T23" fmla="*/ 100 h 100"/>
                  <a:gd name="T24" fmla="*/ 64 w 104"/>
                  <a:gd name="T25" fmla="*/ 100 h 100"/>
                  <a:gd name="T26" fmla="*/ 80 w 104"/>
                  <a:gd name="T27" fmla="*/ 90 h 100"/>
                  <a:gd name="T28" fmla="*/ 94 w 104"/>
                  <a:gd name="T29" fmla="*/ 75 h 100"/>
                  <a:gd name="T30" fmla="*/ 104 w 104"/>
                  <a:gd name="T31" fmla="*/ 60 h 100"/>
                  <a:gd name="T32" fmla="*/ 100 w 104"/>
                  <a:gd name="T33" fmla="*/ 50 h 100"/>
                  <a:gd name="T34" fmla="*/ 97 w 104"/>
                  <a:gd name="T35" fmla="*/ 29 h 100"/>
                  <a:gd name="T36" fmla="*/ 87 w 104"/>
                  <a:gd name="T37" fmla="*/ 16 h 100"/>
                  <a:gd name="T38" fmla="*/ 70 w 104"/>
                  <a:gd name="T39" fmla="*/ 3 h 100"/>
                  <a:gd name="T40" fmla="*/ 54 w 104"/>
                  <a:gd name="T41" fmla="*/ 0 h 100"/>
                  <a:gd name="T42" fmla="*/ 34 w 104"/>
                  <a:gd name="T43" fmla="*/ 3 h 100"/>
                  <a:gd name="T44" fmla="*/ 17 w 104"/>
                  <a:gd name="T45" fmla="*/ 16 h 100"/>
                  <a:gd name="T46" fmla="*/ 7 w 104"/>
                  <a:gd name="T47" fmla="*/ 29 h 100"/>
                  <a:gd name="T48" fmla="*/ 3 w 104"/>
                  <a:gd name="T49" fmla="*/ 50 h 100"/>
                  <a:gd name="T50" fmla="*/ 7 w 104"/>
                  <a:gd name="T51" fmla="*/ 66 h 100"/>
                  <a:gd name="T52" fmla="*/ 17 w 104"/>
                  <a:gd name="T53" fmla="*/ 83 h 100"/>
                  <a:gd name="T54" fmla="*/ 34 w 104"/>
                  <a:gd name="T55" fmla="*/ 92 h 100"/>
                  <a:gd name="T56" fmla="*/ 54 w 104"/>
                  <a:gd name="T57" fmla="*/ 96 h 100"/>
                  <a:gd name="T58" fmla="*/ 70 w 104"/>
                  <a:gd name="T59" fmla="*/ 92 h 100"/>
                  <a:gd name="T60" fmla="*/ 87 w 104"/>
                  <a:gd name="T61" fmla="*/ 83 h 100"/>
                  <a:gd name="T62" fmla="*/ 97 w 104"/>
                  <a:gd name="T63" fmla="*/ 66 h 100"/>
                  <a:gd name="T64" fmla="*/ 100 w 104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0">
                    <a:moveTo>
                      <a:pt x="104" y="50"/>
                    </a:moveTo>
                    <a:lnTo>
                      <a:pt x="104" y="40"/>
                    </a:lnTo>
                    <a:lnTo>
                      <a:pt x="100" y="29"/>
                    </a:lnTo>
                    <a:lnTo>
                      <a:pt x="94" y="20"/>
                    </a:lnTo>
                    <a:lnTo>
                      <a:pt x="87" y="14"/>
                    </a:lnTo>
                    <a:lnTo>
                      <a:pt x="80" y="6"/>
                    </a:lnTo>
                    <a:lnTo>
                      <a:pt x="74" y="3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4" y="0"/>
                    </a:lnTo>
                    <a:lnTo>
                      <a:pt x="34" y="3"/>
                    </a:lnTo>
                    <a:lnTo>
                      <a:pt x="24" y="6"/>
                    </a:lnTo>
                    <a:lnTo>
                      <a:pt x="17" y="14"/>
                    </a:lnTo>
                    <a:lnTo>
                      <a:pt x="11" y="20"/>
                    </a:lnTo>
                    <a:lnTo>
                      <a:pt x="7" y="29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7" y="70"/>
                    </a:lnTo>
                    <a:lnTo>
                      <a:pt x="11" y="75"/>
                    </a:lnTo>
                    <a:lnTo>
                      <a:pt x="17" y="86"/>
                    </a:lnTo>
                    <a:lnTo>
                      <a:pt x="24" y="90"/>
                    </a:lnTo>
                    <a:lnTo>
                      <a:pt x="34" y="96"/>
                    </a:lnTo>
                    <a:lnTo>
                      <a:pt x="44" y="100"/>
                    </a:lnTo>
                    <a:lnTo>
                      <a:pt x="54" y="100"/>
                    </a:lnTo>
                    <a:lnTo>
                      <a:pt x="64" y="100"/>
                    </a:lnTo>
                    <a:lnTo>
                      <a:pt x="74" y="96"/>
                    </a:lnTo>
                    <a:lnTo>
                      <a:pt x="80" y="90"/>
                    </a:lnTo>
                    <a:lnTo>
                      <a:pt x="87" y="86"/>
                    </a:lnTo>
                    <a:lnTo>
                      <a:pt x="94" y="75"/>
                    </a:lnTo>
                    <a:lnTo>
                      <a:pt x="100" y="70"/>
                    </a:lnTo>
                    <a:lnTo>
                      <a:pt x="104" y="60"/>
                    </a:lnTo>
                    <a:lnTo>
                      <a:pt x="104" y="50"/>
                    </a:lnTo>
                    <a:lnTo>
                      <a:pt x="100" y="50"/>
                    </a:lnTo>
                    <a:lnTo>
                      <a:pt x="100" y="40"/>
                    </a:lnTo>
                    <a:lnTo>
                      <a:pt x="97" y="29"/>
                    </a:lnTo>
                    <a:lnTo>
                      <a:pt x="94" y="23"/>
                    </a:lnTo>
                    <a:lnTo>
                      <a:pt x="87" y="16"/>
                    </a:lnTo>
                    <a:lnTo>
                      <a:pt x="80" y="10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4" y="0"/>
                    </a:lnTo>
                    <a:lnTo>
                      <a:pt x="44" y="3"/>
                    </a:lnTo>
                    <a:lnTo>
                      <a:pt x="34" y="3"/>
                    </a:lnTo>
                    <a:lnTo>
                      <a:pt x="26" y="10"/>
                    </a:lnTo>
                    <a:lnTo>
                      <a:pt x="17" y="16"/>
                    </a:lnTo>
                    <a:lnTo>
                      <a:pt x="14" y="23"/>
                    </a:lnTo>
                    <a:lnTo>
                      <a:pt x="7" y="29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4" y="75"/>
                    </a:lnTo>
                    <a:lnTo>
                      <a:pt x="17" y="83"/>
                    </a:lnTo>
                    <a:lnTo>
                      <a:pt x="26" y="90"/>
                    </a:lnTo>
                    <a:lnTo>
                      <a:pt x="34" y="92"/>
                    </a:lnTo>
                    <a:lnTo>
                      <a:pt x="44" y="96"/>
                    </a:lnTo>
                    <a:lnTo>
                      <a:pt x="54" y="96"/>
                    </a:lnTo>
                    <a:lnTo>
                      <a:pt x="64" y="96"/>
                    </a:lnTo>
                    <a:lnTo>
                      <a:pt x="70" y="92"/>
                    </a:lnTo>
                    <a:lnTo>
                      <a:pt x="80" y="90"/>
                    </a:lnTo>
                    <a:lnTo>
                      <a:pt x="87" y="83"/>
                    </a:lnTo>
                    <a:lnTo>
                      <a:pt x="94" y="75"/>
                    </a:lnTo>
                    <a:lnTo>
                      <a:pt x="97" y="66"/>
                    </a:lnTo>
                    <a:lnTo>
                      <a:pt x="100" y="60"/>
                    </a:lnTo>
                    <a:lnTo>
                      <a:pt x="100" y="50"/>
                    </a:lnTo>
                    <a:lnTo>
                      <a:pt x="104" y="50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59" name="Freeform 2131">
                <a:extLst>
                  <a:ext uri="{FF2B5EF4-FFF2-40B4-BE49-F238E27FC236}">
                    <a16:creationId xmlns:a16="http://schemas.microsoft.com/office/drawing/2014/main" id="{4536A6C9-2EC1-49EA-931C-1E166176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558"/>
                <a:ext cx="32" cy="32"/>
              </a:xfrm>
              <a:custGeom>
                <a:avLst/>
                <a:gdLst>
                  <a:gd name="T0" fmla="*/ 97 w 97"/>
                  <a:gd name="T1" fmla="*/ 40 h 97"/>
                  <a:gd name="T2" fmla="*/ 91 w 97"/>
                  <a:gd name="T3" fmla="*/ 23 h 97"/>
                  <a:gd name="T4" fmla="*/ 77 w 97"/>
                  <a:gd name="T5" fmla="*/ 11 h 97"/>
                  <a:gd name="T6" fmla="*/ 61 w 97"/>
                  <a:gd name="T7" fmla="*/ 4 h 97"/>
                  <a:gd name="T8" fmla="*/ 41 w 97"/>
                  <a:gd name="T9" fmla="*/ 4 h 97"/>
                  <a:gd name="T10" fmla="*/ 23 w 97"/>
                  <a:gd name="T11" fmla="*/ 11 h 97"/>
                  <a:gd name="T12" fmla="*/ 11 w 97"/>
                  <a:gd name="T13" fmla="*/ 23 h 97"/>
                  <a:gd name="T14" fmla="*/ 0 w 97"/>
                  <a:gd name="T15" fmla="*/ 40 h 97"/>
                  <a:gd name="T16" fmla="*/ 0 w 97"/>
                  <a:gd name="T17" fmla="*/ 61 h 97"/>
                  <a:gd name="T18" fmla="*/ 11 w 97"/>
                  <a:gd name="T19" fmla="*/ 76 h 97"/>
                  <a:gd name="T20" fmla="*/ 23 w 97"/>
                  <a:gd name="T21" fmla="*/ 90 h 97"/>
                  <a:gd name="T22" fmla="*/ 41 w 97"/>
                  <a:gd name="T23" fmla="*/ 97 h 97"/>
                  <a:gd name="T24" fmla="*/ 61 w 97"/>
                  <a:gd name="T25" fmla="*/ 97 h 97"/>
                  <a:gd name="T26" fmla="*/ 77 w 97"/>
                  <a:gd name="T27" fmla="*/ 90 h 97"/>
                  <a:gd name="T28" fmla="*/ 91 w 97"/>
                  <a:gd name="T29" fmla="*/ 76 h 97"/>
                  <a:gd name="T30" fmla="*/ 97 w 97"/>
                  <a:gd name="T31" fmla="*/ 61 h 97"/>
                  <a:gd name="T32" fmla="*/ 94 w 97"/>
                  <a:gd name="T33" fmla="*/ 40 h 97"/>
                  <a:gd name="T34" fmla="*/ 86 w 97"/>
                  <a:gd name="T35" fmla="*/ 23 h 97"/>
                  <a:gd name="T36" fmla="*/ 74 w 97"/>
                  <a:gd name="T37" fmla="*/ 11 h 97"/>
                  <a:gd name="T38" fmla="*/ 57 w 97"/>
                  <a:gd name="T39" fmla="*/ 4 h 97"/>
                  <a:gd name="T40" fmla="*/ 41 w 97"/>
                  <a:gd name="T41" fmla="*/ 4 h 97"/>
                  <a:gd name="T42" fmla="*/ 23 w 97"/>
                  <a:gd name="T43" fmla="*/ 11 h 97"/>
                  <a:gd name="T44" fmla="*/ 11 w 97"/>
                  <a:gd name="T45" fmla="*/ 23 h 97"/>
                  <a:gd name="T46" fmla="*/ 4 w 97"/>
                  <a:gd name="T47" fmla="*/ 40 h 97"/>
                  <a:gd name="T48" fmla="*/ 4 w 97"/>
                  <a:gd name="T49" fmla="*/ 61 h 97"/>
                  <a:gd name="T50" fmla="*/ 11 w 97"/>
                  <a:gd name="T51" fmla="*/ 76 h 97"/>
                  <a:gd name="T52" fmla="*/ 23 w 97"/>
                  <a:gd name="T53" fmla="*/ 86 h 97"/>
                  <a:gd name="T54" fmla="*/ 41 w 97"/>
                  <a:gd name="T55" fmla="*/ 93 h 97"/>
                  <a:gd name="T56" fmla="*/ 57 w 97"/>
                  <a:gd name="T57" fmla="*/ 93 h 97"/>
                  <a:gd name="T58" fmla="*/ 74 w 97"/>
                  <a:gd name="T59" fmla="*/ 86 h 97"/>
                  <a:gd name="T60" fmla="*/ 86 w 97"/>
                  <a:gd name="T61" fmla="*/ 76 h 97"/>
                  <a:gd name="T62" fmla="*/ 94 w 97"/>
                  <a:gd name="T63" fmla="*/ 6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7">
                    <a:moveTo>
                      <a:pt x="97" y="51"/>
                    </a:moveTo>
                    <a:lnTo>
                      <a:pt x="97" y="40"/>
                    </a:lnTo>
                    <a:lnTo>
                      <a:pt x="94" y="30"/>
                    </a:lnTo>
                    <a:lnTo>
                      <a:pt x="91" y="23"/>
                    </a:lnTo>
                    <a:lnTo>
                      <a:pt x="84" y="16"/>
                    </a:lnTo>
                    <a:lnTo>
                      <a:pt x="77" y="11"/>
                    </a:lnTo>
                    <a:lnTo>
                      <a:pt x="67" y="4"/>
                    </a:lnTo>
                    <a:lnTo>
                      <a:pt x="61" y="4"/>
                    </a:lnTo>
                    <a:lnTo>
                      <a:pt x="51" y="0"/>
                    </a:lnTo>
                    <a:lnTo>
                      <a:pt x="41" y="4"/>
                    </a:lnTo>
                    <a:lnTo>
                      <a:pt x="31" y="4"/>
                    </a:lnTo>
                    <a:lnTo>
                      <a:pt x="23" y="11"/>
                    </a:lnTo>
                    <a:lnTo>
                      <a:pt x="14" y="16"/>
                    </a:lnTo>
                    <a:lnTo>
                      <a:pt x="11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4" y="67"/>
                    </a:lnTo>
                    <a:lnTo>
                      <a:pt x="11" y="76"/>
                    </a:lnTo>
                    <a:lnTo>
                      <a:pt x="14" y="84"/>
                    </a:lnTo>
                    <a:lnTo>
                      <a:pt x="23" y="90"/>
                    </a:lnTo>
                    <a:lnTo>
                      <a:pt x="31" y="93"/>
                    </a:lnTo>
                    <a:lnTo>
                      <a:pt x="41" y="97"/>
                    </a:lnTo>
                    <a:lnTo>
                      <a:pt x="51" y="97"/>
                    </a:lnTo>
                    <a:lnTo>
                      <a:pt x="61" y="97"/>
                    </a:lnTo>
                    <a:lnTo>
                      <a:pt x="67" y="93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1" y="76"/>
                    </a:lnTo>
                    <a:lnTo>
                      <a:pt x="94" y="67"/>
                    </a:lnTo>
                    <a:lnTo>
                      <a:pt x="97" y="61"/>
                    </a:lnTo>
                    <a:lnTo>
                      <a:pt x="97" y="51"/>
                    </a:lnTo>
                    <a:lnTo>
                      <a:pt x="94" y="40"/>
                    </a:lnTo>
                    <a:lnTo>
                      <a:pt x="91" y="30"/>
                    </a:lnTo>
                    <a:lnTo>
                      <a:pt x="86" y="23"/>
                    </a:lnTo>
                    <a:lnTo>
                      <a:pt x="81" y="16"/>
                    </a:lnTo>
                    <a:lnTo>
                      <a:pt x="74" y="11"/>
                    </a:lnTo>
                    <a:lnTo>
                      <a:pt x="67" y="6"/>
                    </a:lnTo>
                    <a:lnTo>
                      <a:pt x="57" y="4"/>
                    </a:lnTo>
                    <a:lnTo>
                      <a:pt x="51" y="4"/>
                    </a:lnTo>
                    <a:lnTo>
                      <a:pt x="41" y="4"/>
                    </a:lnTo>
                    <a:lnTo>
                      <a:pt x="31" y="6"/>
                    </a:lnTo>
                    <a:lnTo>
                      <a:pt x="23" y="11"/>
                    </a:lnTo>
                    <a:lnTo>
                      <a:pt x="17" y="16"/>
                    </a:lnTo>
                    <a:lnTo>
                      <a:pt x="11" y="23"/>
                    </a:lnTo>
                    <a:lnTo>
                      <a:pt x="8" y="30"/>
                    </a:lnTo>
                    <a:lnTo>
                      <a:pt x="4" y="40"/>
                    </a:lnTo>
                    <a:lnTo>
                      <a:pt x="4" y="51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1" y="76"/>
                    </a:lnTo>
                    <a:lnTo>
                      <a:pt x="17" y="84"/>
                    </a:lnTo>
                    <a:lnTo>
                      <a:pt x="23" y="86"/>
                    </a:lnTo>
                    <a:lnTo>
                      <a:pt x="31" y="93"/>
                    </a:lnTo>
                    <a:lnTo>
                      <a:pt x="41" y="93"/>
                    </a:lnTo>
                    <a:lnTo>
                      <a:pt x="51" y="97"/>
                    </a:lnTo>
                    <a:lnTo>
                      <a:pt x="57" y="93"/>
                    </a:lnTo>
                    <a:lnTo>
                      <a:pt x="67" y="93"/>
                    </a:lnTo>
                    <a:lnTo>
                      <a:pt x="74" y="86"/>
                    </a:lnTo>
                    <a:lnTo>
                      <a:pt x="81" y="84"/>
                    </a:lnTo>
                    <a:lnTo>
                      <a:pt x="86" y="76"/>
                    </a:lnTo>
                    <a:lnTo>
                      <a:pt x="91" y="67"/>
                    </a:lnTo>
                    <a:lnTo>
                      <a:pt x="94" y="61"/>
                    </a:lnTo>
                    <a:lnTo>
                      <a:pt x="97" y="51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0" name="Freeform 2132">
                <a:extLst>
                  <a:ext uri="{FF2B5EF4-FFF2-40B4-BE49-F238E27FC236}">
                    <a16:creationId xmlns:a16="http://schemas.microsoft.com/office/drawing/2014/main" id="{876DD69D-996B-4503-8481-5EB866351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559"/>
                <a:ext cx="31" cy="31"/>
              </a:xfrm>
              <a:custGeom>
                <a:avLst/>
                <a:gdLst>
                  <a:gd name="T0" fmla="*/ 90 w 92"/>
                  <a:gd name="T1" fmla="*/ 36 h 92"/>
                  <a:gd name="T2" fmla="*/ 82 w 92"/>
                  <a:gd name="T3" fmla="*/ 19 h 92"/>
                  <a:gd name="T4" fmla="*/ 69 w 92"/>
                  <a:gd name="T5" fmla="*/ 7 h 92"/>
                  <a:gd name="T6" fmla="*/ 52 w 92"/>
                  <a:gd name="T7" fmla="*/ 0 h 92"/>
                  <a:gd name="T8" fmla="*/ 36 w 92"/>
                  <a:gd name="T9" fmla="*/ 0 h 92"/>
                  <a:gd name="T10" fmla="*/ 19 w 92"/>
                  <a:gd name="T11" fmla="*/ 7 h 92"/>
                  <a:gd name="T12" fmla="*/ 7 w 92"/>
                  <a:gd name="T13" fmla="*/ 19 h 92"/>
                  <a:gd name="T14" fmla="*/ 0 w 92"/>
                  <a:gd name="T15" fmla="*/ 36 h 92"/>
                  <a:gd name="T16" fmla="*/ 0 w 92"/>
                  <a:gd name="T17" fmla="*/ 57 h 92"/>
                  <a:gd name="T18" fmla="*/ 7 w 92"/>
                  <a:gd name="T19" fmla="*/ 72 h 92"/>
                  <a:gd name="T20" fmla="*/ 19 w 92"/>
                  <a:gd name="T21" fmla="*/ 82 h 92"/>
                  <a:gd name="T22" fmla="*/ 36 w 92"/>
                  <a:gd name="T23" fmla="*/ 89 h 92"/>
                  <a:gd name="T24" fmla="*/ 52 w 92"/>
                  <a:gd name="T25" fmla="*/ 89 h 92"/>
                  <a:gd name="T26" fmla="*/ 69 w 92"/>
                  <a:gd name="T27" fmla="*/ 82 h 92"/>
                  <a:gd name="T28" fmla="*/ 82 w 92"/>
                  <a:gd name="T29" fmla="*/ 72 h 92"/>
                  <a:gd name="T30" fmla="*/ 90 w 92"/>
                  <a:gd name="T31" fmla="*/ 57 h 92"/>
                  <a:gd name="T32" fmla="*/ 90 w 92"/>
                  <a:gd name="T33" fmla="*/ 46 h 92"/>
                  <a:gd name="T34" fmla="*/ 86 w 92"/>
                  <a:gd name="T35" fmla="*/ 30 h 92"/>
                  <a:gd name="T36" fmla="*/ 76 w 92"/>
                  <a:gd name="T37" fmla="*/ 12 h 92"/>
                  <a:gd name="T38" fmla="*/ 63 w 92"/>
                  <a:gd name="T39" fmla="*/ 7 h 92"/>
                  <a:gd name="T40" fmla="*/ 46 w 92"/>
                  <a:gd name="T41" fmla="*/ 2 h 92"/>
                  <a:gd name="T42" fmla="*/ 27 w 92"/>
                  <a:gd name="T43" fmla="*/ 7 h 92"/>
                  <a:gd name="T44" fmla="*/ 12 w 92"/>
                  <a:gd name="T45" fmla="*/ 12 h 92"/>
                  <a:gd name="T46" fmla="*/ 2 w 92"/>
                  <a:gd name="T47" fmla="*/ 30 h 92"/>
                  <a:gd name="T48" fmla="*/ 0 w 92"/>
                  <a:gd name="T49" fmla="*/ 46 h 92"/>
                  <a:gd name="T50" fmla="*/ 2 w 92"/>
                  <a:gd name="T51" fmla="*/ 63 h 92"/>
                  <a:gd name="T52" fmla="*/ 12 w 92"/>
                  <a:gd name="T53" fmla="*/ 76 h 92"/>
                  <a:gd name="T54" fmla="*/ 27 w 92"/>
                  <a:gd name="T55" fmla="*/ 86 h 92"/>
                  <a:gd name="T56" fmla="*/ 46 w 92"/>
                  <a:gd name="T57" fmla="*/ 89 h 92"/>
                  <a:gd name="T58" fmla="*/ 63 w 92"/>
                  <a:gd name="T59" fmla="*/ 86 h 92"/>
                  <a:gd name="T60" fmla="*/ 76 w 92"/>
                  <a:gd name="T61" fmla="*/ 76 h 92"/>
                  <a:gd name="T62" fmla="*/ 86 w 92"/>
                  <a:gd name="T63" fmla="*/ 63 h 92"/>
                  <a:gd name="T64" fmla="*/ 90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0" y="36"/>
                    </a:lnTo>
                    <a:lnTo>
                      <a:pt x="86" y="26"/>
                    </a:lnTo>
                    <a:lnTo>
                      <a:pt x="82" y="19"/>
                    </a:lnTo>
                    <a:lnTo>
                      <a:pt x="76" y="12"/>
                    </a:lnTo>
                    <a:lnTo>
                      <a:pt x="69" y="7"/>
                    </a:lnTo>
                    <a:lnTo>
                      <a:pt x="63" y="2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9"/>
                    </a:lnTo>
                    <a:lnTo>
                      <a:pt x="2" y="26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2" y="63"/>
                    </a:lnTo>
                    <a:lnTo>
                      <a:pt x="7" y="72"/>
                    </a:lnTo>
                    <a:lnTo>
                      <a:pt x="12" y="80"/>
                    </a:lnTo>
                    <a:lnTo>
                      <a:pt x="19" y="82"/>
                    </a:lnTo>
                    <a:lnTo>
                      <a:pt x="27" y="89"/>
                    </a:lnTo>
                    <a:lnTo>
                      <a:pt x="36" y="89"/>
                    </a:lnTo>
                    <a:lnTo>
                      <a:pt x="46" y="92"/>
                    </a:lnTo>
                    <a:lnTo>
                      <a:pt x="52" y="89"/>
                    </a:lnTo>
                    <a:lnTo>
                      <a:pt x="63" y="89"/>
                    </a:lnTo>
                    <a:lnTo>
                      <a:pt x="69" y="82"/>
                    </a:lnTo>
                    <a:lnTo>
                      <a:pt x="76" y="80"/>
                    </a:lnTo>
                    <a:lnTo>
                      <a:pt x="82" y="72"/>
                    </a:lnTo>
                    <a:lnTo>
                      <a:pt x="86" y="63"/>
                    </a:lnTo>
                    <a:lnTo>
                      <a:pt x="90" y="57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90" y="36"/>
                    </a:lnTo>
                    <a:lnTo>
                      <a:pt x="86" y="30"/>
                    </a:lnTo>
                    <a:lnTo>
                      <a:pt x="82" y="19"/>
                    </a:lnTo>
                    <a:lnTo>
                      <a:pt x="76" y="12"/>
                    </a:lnTo>
                    <a:lnTo>
                      <a:pt x="69" y="9"/>
                    </a:lnTo>
                    <a:lnTo>
                      <a:pt x="63" y="7"/>
                    </a:lnTo>
                    <a:lnTo>
                      <a:pt x="52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27" y="7"/>
                    </a:lnTo>
                    <a:lnTo>
                      <a:pt x="19" y="9"/>
                    </a:lnTo>
                    <a:lnTo>
                      <a:pt x="12" y="12"/>
                    </a:lnTo>
                    <a:lnTo>
                      <a:pt x="10" y="19"/>
                    </a:lnTo>
                    <a:lnTo>
                      <a:pt x="2" y="30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2"/>
                    </a:lnTo>
                    <a:lnTo>
                      <a:pt x="2" y="63"/>
                    </a:lnTo>
                    <a:lnTo>
                      <a:pt x="10" y="69"/>
                    </a:lnTo>
                    <a:lnTo>
                      <a:pt x="12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6" y="89"/>
                    </a:lnTo>
                    <a:lnTo>
                      <a:pt x="46" y="89"/>
                    </a:lnTo>
                    <a:lnTo>
                      <a:pt x="52" y="89"/>
                    </a:lnTo>
                    <a:lnTo>
                      <a:pt x="63" y="86"/>
                    </a:lnTo>
                    <a:lnTo>
                      <a:pt x="69" y="82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6" y="63"/>
                    </a:lnTo>
                    <a:lnTo>
                      <a:pt x="90" y="52"/>
                    </a:lnTo>
                    <a:lnTo>
                      <a:pt x="90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1" name="Freeform 2133">
                <a:extLst>
                  <a:ext uri="{FF2B5EF4-FFF2-40B4-BE49-F238E27FC236}">
                    <a16:creationId xmlns:a16="http://schemas.microsoft.com/office/drawing/2014/main" id="{2BE849E0-5B9E-42EA-A683-A1D3958A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560"/>
                <a:ext cx="30" cy="29"/>
              </a:xfrm>
              <a:custGeom>
                <a:avLst/>
                <a:gdLst>
                  <a:gd name="T0" fmla="*/ 90 w 90"/>
                  <a:gd name="T1" fmla="*/ 34 h 87"/>
                  <a:gd name="T2" fmla="*/ 82 w 90"/>
                  <a:gd name="T3" fmla="*/ 17 h 87"/>
                  <a:gd name="T4" fmla="*/ 70 w 90"/>
                  <a:gd name="T5" fmla="*/ 7 h 87"/>
                  <a:gd name="T6" fmla="*/ 53 w 90"/>
                  <a:gd name="T7" fmla="*/ 0 h 87"/>
                  <a:gd name="T8" fmla="*/ 37 w 90"/>
                  <a:gd name="T9" fmla="*/ 0 h 87"/>
                  <a:gd name="T10" fmla="*/ 19 w 90"/>
                  <a:gd name="T11" fmla="*/ 7 h 87"/>
                  <a:gd name="T12" fmla="*/ 10 w 90"/>
                  <a:gd name="T13" fmla="*/ 17 h 87"/>
                  <a:gd name="T14" fmla="*/ 4 w 90"/>
                  <a:gd name="T15" fmla="*/ 34 h 87"/>
                  <a:gd name="T16" fmla="*/ 4 w 90"/>
                  <a:gd name="T17" fmla="*/ 50 h 87"/>
                  <a:gd name="T18" fmla="*/ 10 w 90"/>
                  <a:gd name="T19" fmla="*/ 67 h 87"/>
                  <a:gd name="T20" fmla="*/ 19 w 90"/>
                  <a:gd name="T21" fmla="*/ 80 h 87"/>
                  <a:gd name="T22" fmla="*/ 37 w 90"/>
                  <a:gd name="T23" fmla="*/ 87 h 87"/>
                  <a:gd name="T24" fmla="*/ 53 w 90"/>
                  <a:gd name="T25" fmla="*/ 87 h 87"/>
                  <a:gd name="T26" fmla="*/ 70 w 90"/>
                  <a:gd name="T27" fmla="*/ 80 h 87"/>
                  <a:gd name="T28" fmla="*/ 82 w 90"/>
                  <a:gd name="T29" fmla="*/ 67 h 87"/>
                  <a:gd name="T30" fmla="*/ 90 w 90"/>
                  <a:gd name="T31" fmla="*/ 50 h 87"/>
                  <a:gd name="T32" fmla="*/ 87 w 90"/>
                  <a:gd name="T33" fmla="*/ 44 h 87"/>
                  <a:gd name="T34" fmla="*/ 82 w 90"/>
                  <a:gd name="T35" fmla="*/ 28 h 87"/>
                  <a:gd name="T36" fmla="*/ 77 w 90"/>
                  <a:gd name="T37" fmla="*/ 15 h 87"/>
                  <a:gd name="T38" fmla="*/ 63 w 90"/>
                  <a:gd name="T39" fmla="*/ 5 h 87"/>
                  <a:gd name="T40" fmla="*/ 47 w 90"/>
                  <a:gd name="T41" fmla="*/ 0 h 87"/>
                  <a:gd name="T42" fmla="*/ 30 w 90"/>
                  <a:gd name="T43" fmla="*/ 5 h 87"/>
                  <a:gd name="T44" fmla="*/ 17 w 90"/>
                  <a:gd name="T45" fmla="*/ 15 h 87"/>
                  <a:gd name="T46" fmla="*/ 7 w 90"/>
                  <a:gd name="T47" fmla="*/ 28 h 87"/>
                  <a:gd name="T48" fmla="*/ 4 w 90"/>
                  <a:gd name="T49" fmla="*/ 44 h 87"/>
                  <a:gd name="T50" fmla="*/ 7 w 90"/>
                  <a:gd name="T51" fmla="*/ 61 h 87"/>
                  <a:gd name="T52" fmla="*/ 17 w 90"/>
                  <a:gd name="T53" fmla="*/ 74 h 87"/>
                  <a:gd name="T54" fmla="*/ 30 w 90"/>
                  <a:gd name="T55" fmla="*/ 80 h 87"/>
                  <a:gd name="T56" fmla="*/ 47 w 90"/>
                  <a:gd name="T57" fmla="*/ 84 h 87"/>
                  <a:gd name="T58" fmla="*/ 63 w 90"/>
                  <a:gd name="T59" fmla="*/ 80 h 87"/>
                  <a:gd name="T60" fmla="*/ 77 w 90"/>
                  <a:gd name="T61" fmla="*/ 74 h 87"/>
                  <a:gd name="T62" fmla="*/ 82 w 90"/>
                  <a:gd name="T63" fmla="*/ 61 h 87"/>
                  <a:gd name="T64" fmla="*/ 87 w 90"/>
                  <a:gd name="T65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7">
                    <a:moveTo>
                      <a:pt x="90" y="44"/>
                    </a:moveTo>
                    <a:lnTo>
                      <a:pt x="90" y="34"/>
                    </a:lnTo>
                    <a:lnTo>
                      <a:pt x="87" y="28"/>
                    </a:lnTo>
                    <a:lnTo>
                      <a:pt x="82" y="17"/>
                    </a:lnTo>
                    <a:lnTo>
                      <a:pt x="77" y="10"/>
                    </a:lnTo>
                    <a:lnTo>
                      <a:pt x="70" y="7"/>
                    </a:lnTo>
                    <a:lnTo>
                      <a:pt x="63" y="5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27" y="5"/>
                    </a:lnTo>
                    <a:lnTo>
                      <a:pt x="19" y="7"/>
                    </a:lnTo>
                    <a:lnTo>
                      <a:pt x="13" y="10"/>
                    </a:lnTo>
                    <a:lnTo>
                      <a:pt x="10" y="17"/>
                    </a:lnTo>
                    <a:lnTo>
                      <a:pt x="4" y="28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4" y="61"/>
                    </a:lnTo>
                    <a:lnTo>
                      <a:pt x="10" y="67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7" y="87"/>
                    </a:lnTo>
                    <a:lnTo>
                      <a:pt x="47" y="87"/>
                    </a:lnTo>
                    <a:lnTo>
                      <a:pt x="53" y="87"/>
                    </a:lnTo>
                    <a:lnTo>
                      <a:pt x="63" y="84"/>
                    </a:lnTo>
                    <a:lnTo>
                      <a:pt x="70" y="80"/>
                    </a:lnTo>
                    <a:lnTo>
                      <a:pt x="77" y="74"/>
                    </a:lnTo>
                    <a:lnTo>
                      <a:pt x="82" y="67"/>
                    </a:lnTo>
                    <a:lnTo>
                      <a:pt x="87" y="61"/>
                    </a:lnTo>
                    <a:lnTo>
                      <a:pt x="90" y="50"/>
                    </a:lnTo>
                    <a:lnTo>
                      <a:pt x="90" y="44"/>
                    </a:lnTo>
                    <a:lnTo>
                      <a:pt x="87" y="44"/>
                    </a:lnTo>
                    <a:lnTo>
                      <a:pt x="87" y="34"/>
                    </a:lnTo>
                    <a:lnTo>
                      <a:pt x="82" y="28"/>
                    </a:lnTo>
                    <a:lnTo>
                      <a:pt x="80" y="21"/>
                    </a:lnTo>
                    <a:lnTo>
                      <a:pt x="77" y="15"/>
                    </a:lnTo>
                    <a:lnTo>
                      <a:pt x="70" y="7"/>
                    </a:lnTo>
                    <a:lnTo>
                      <a:pt x="63" y="5"/>
                    </a:lnTo>
                    <a:lnTo>
                      <a:pt x="53" y="5"/>
                    </a:lnTo>
                    <a:lnTo>
                      <a:pt x="47" y="0"/>
                    </a:lnTo>
                    <a:lnTo>
                      <a:pt x="37" y="5"/>
                    </a:lnTo>
                    <a:lnTo>
                      <a:pt x="30" y="5"/>
                    </a:lnTo>
                    <a:lnTo>
                      <a:pt x="23" y="7"/>
                    </a:lnTo>
                    <a:lnTo>
                      <a:pt x="17" y="15"/>
                    </a:lnTo>
                    <a:lnTo>
                      <a:pt x="10" y="21"/>
                    </a:lnTo>
                    <a:lnTo>
                      <a:pt x="7" y="28"/>
                    </a:lnTo>
                    <a:lnTo>
                      <a:pt x="4" y="34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7" y="61"/>
                    </a:lnTo>
                    <a:lnTo>
                      <a:pt x="10" y="67"/>
                    </a:lnTo>
                    <a:lnTo>
                      <a:pt x="17" y="74"/>
                    </a:lnTo>
                    <a:lnTo>
                      <a:pt x="23" y="78"/>
                    </a:lnTo>
                    <a:lnTo>
                      <a:pt x="30" y="80"/>
                    </a:lnTo>
                    <a:lnTo>
                      <a:pt x="37" y="84"/>
                    </a:lnTo>
                    <a:lnTo>
                      <a:pt x="47" y="84"/>
                    </a:lnTo>
                    <a:lnTo>
                      <a:pt x="53" y="84"/>
                    </a:lnTo>
                    <a:lnTo>
                      <a:pt x="63" y="80"/>
                    </a:lnTo>
                    <a:lnTo>
                      <a:pt x="70" y="78"/>
                    </a:lnTo>
                    <a:lnTo>
                      <a:pt x="77" y="74"/>
                    </a:lnTo>
                    <a:lnTo>
                      <a:pt x="80" y="67"/>
                    </a:lnTo>
                    <a:lnTo>
                      <a:pt x="82" y="61"/>
                    </a:lnTo>
                    <a:lnTo>
                      <a:pt x="87" y="50"/>
                    </a:lnTo>
                    <a:lnTo>
                      <a:pt x="87" y="44"/>
                    </a:lnTo>
                    <a:lnTo>
                      <a:pt x="90" y="44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2" name="Freeform 2134">
                <a:extLst>
                  <a:ext uri="{FF2B5EF4-FFF2-40B4-BE49-F238E27FC236}">
                    <a16:creationId xmlns:a16="http://schemas.microsoft.com/office/drawing/2014/main" id="{807E7C50-C77B-4B64-8D9F-803E579F1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560"/>
                <a:ext cx="27" cy="28"/>
              </a:xfrm>
              <a:custGeom>
                <a:avLst/>
                <a:gdLst>
                  <a:gd name="T0" fmla="*/ 83 w 83"/>
                  <a:gd name="T1" fmla="*/ 34 h 84"/>
                  <a:gd name="T2" fmla="*/ 76 w 83"/>
                  <a:gd name="T3" fmla="*/ 20 h 84"/>
                  <a:gd name="T4" fmla="*/ 66 w 83"/>
                  <a:gd name="T5" fmla="*/ 6 h 84"/>
                  <a:gd name="T6" fmla="*/ 49 w 83"/>
                  <a:gd name="T7" fmla="*/ 4 h 84"/>
                  <a:gd name="T8" fmla="*/ 33 w 83"/>
                  <a:gd name="T9" fmla="*/ 4 h 84"/>
                  <a:gd name="T10" fmla="*/ 19 w 83"/>
                  <a:gd name="T11" fmla="*/ 6 h 84"/>
                  <a:gd name="T12" fmla="*/ 6 w 83"/>
                  <a:gd name="T13" fmla="*/ 20 h 84"/>
                  <a:gd name="T14" fmla="*/ 0 w 83"/>
                  <a:gd name="T15" fmla="*/ 34 h 84"/>
                  <a:gd name="T16" fmla="*/ 0 w 83"/>
                  <a:gd name="T17" fmla="*/ 50 h 84"/>
                  <a:gd name="T18" fmla="*/ 6 w 83"/>
                  <a:gd name="T19" fmla="*/ 67 h 84"/>
                  <a:gd name="T20" fmla="*/ 19 w 83"/>
                  <a:gd name="T21" fmla="*/ 77 h 84"/>
                  <a:gd name="T22" fmla="*/ 33 w 83"/>
                  <a:gd name="T23" fmla="*/ 84 h 84"/>
                  <a:gd name="T24" fmla="*/ 49 w 83"/>
                  <a:gd name="T25" fmla="*/ 84 h 84"/>
                  <a:gd name="T26" fmla="*/ 66 w 83"/>
                  <a:gd name="T27" fmla="*/ 77 h 84"/>
                  <a:gd name="T28" fmla="*/ 76 w 83"/>
                  <a:gd name="T29" fmla="*/ 67 h 84"/>
                  <a:gd name="T30" fmla="*/ 83 w 83"/>
                  <a:gd name="T31" fmla="*/ 50 h 84"/>
                  <a:gd name="T32" fmla="*/ 78 w 83"/>
                  <a:gd name="T33" fmla="*/ 34 h 84"/>
                  <a:gd name="T34" fmla="*/ 73 w 83"/>
                  <a:gd name="T35" fmla="*/ 20 h 84"/>
                  <a:gd name="T36" fmla="*/ 63 w 83"/>
                  <a:gd name="T37" fmla="*/ 10 h 84"/>
                  <a:gd name="T38" fmla="*/ 49 w 83"/>
                  <a:gd name="T39" fmla="*/ 4 h 84"/>
                  <a:gd name="T40" fmla="*/ 33 w 83"/>
                  <a:gd name="T41" fmla="*/ 4 h 84"/>
                  <a:gd name="T42" fmla="*/ 19 w 83"/>
                  <a:gd name="T43" fmla="*/ 10 h 84"/>
                  <a:gd name="T44" fmla="*/ 9 w 83"/>
                  <a:gd name="T45" fmla="*/ 20 h 84"/>
                  <a:gd name="T46" fmla="*/ 3 w 83"/>
                  <a:gd name="T47" fmla="*/ 34 h 84"/>
                  <a:gd name="T48" fmla="*/ 3 w 83"/>
                  <a:gd name="T49" fmla="*/ 50 h 84"/>
                  <a:gd name="T50" fmla="*/ 9 w 83"/>
                  <a:gd name="T51" fmla="*/ 63 h 84"/>
                  <a:gd name="T52" fmla="*/ 19 w 83"/>
                  <a:gd name="T53" fmla="*/ 77 h 84"/>
                  <a:gd name="T54" fmla="*/ 33 w 83"/>
                  <a:gd name="T55" fmla="*/ 79 h 84"/>
                  <a:gd name="T56" fmla="*/ 49 w 83"/>
                  <a:gd name="T57" fmla="*/ 79 h 84"/>
                  <a:gd name="T58" fmla="*/ 63 w 83"/>
                  <a:gd name="T59" fmla="*/ 77 h 84"/>
                  <a:gd name="T60" fmla="*/ 73 w 83"/>
                  <a:gd name="T61" fmla="*/ 63 h 84"/>
                  <a:gd name="T62" fmla="*/ 78 w 83"/>
                  <a:gd name="T63" fmla="*/ 5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84">
                    <a:moveTo>
                      <a:pt x="83" y="44"/>
                    </a:moveTo>
                    <a:lnTo>
                      <a:pt x="83" y="34"/>
                    </a:lnTo>
                    <a:lnTo>
                      <a:pt x="78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49" y="4"/>
                    </a:lnTo>
                    <a:lnTo>
                      <a:pt x="43" y="0"/>
                    </a:lnTo>
                    <a:lnTo>
                      <a:pt x="33" y="4"/>
                    </a:lnTo>
                    <a:lnTo>
                      <a:pt x="26" y="4"/>
                    </a:lnTo>
                    <a:lnTo>
                      <a:pt x="19" y="6"/>
                    </a:lnTo>
                    <a:lnTo>
                      <a:pt x="13" y="14"/>
                    </a:lnTo>
                    <a:lnTo>
                      <a:pt x="6" y="20"/>
                    </a:lnTo>
                    <a:lnTo>
                      <a:pt x="3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3" y="74"/>
                    </a:lnTo>
                    <a:lnTo>
                      <a:pt x="19" y="77"/>
                    </a:lnTo>
                    <a:lnTo>
                      <a:pt x="26" y="79"/>
                    </a:lnTo>
                    <a:lnTo>
                      <a:pt x="33" y="84"/>
                    </a:lnTo>
                    <a:lnTo>
                      <a:pt x="43" y="84"/>
                    </a:lnTo>
                    <a:lnTo>
                      <a:pt x="49" y="84"/>
                    </a:lnTo>
                    <a:lnTo>
                      <a:pt x="59" y="79"/>
                    </a:lnTo>
                    <a:lnTo>
                      <a:pt x="66" y="77"/>
                    </a:lnTo>
                    <a:lnTo>
                      <a:pt x="73" y="74"/>
                    </a:lnTo>
                    <a:lnTo>
                      <a:pt x="76" y="67"/>
                    </a:lnTo>
                    <a:lnTo>
                      <a:pt x="78" y="60"/>
                    </a:lnTo>
                    <a:lnTo>
                      <a:pt x="83" y="50"/>
                    </a:lnTo>
                    <a:lnTo>
                      <a:pt x="83" y="44"/>
                    </a:lnTo>
                    <a:lnTo>
                      <a:pt x="78" y="34"/>
                    </a:lnTo>
                    <a:lnTo>
                      <a:pt x="78" y="27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3" y="10"/>
                    </a:lnTo>
                    <a:lnTo>
                      <a:pt x="55" y="6"/>
                    </a:lnTo>
                    <a:lnTo>
                      <a:pt x="49" y="4"/>
                    </a:lnTo>
                    <a:lnTo>
                      <a:pt x="43" y="4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9" y="20"/>
                    </a:lnTo>
                    <a:lnTo>
                      <a:pt x="6" y="27"/>
                    </a:lnTo>
                    <a:lnTo>
                      <a:pt x="3" y="34"/>
                    </a:lnTo>
                    <a:lnTo>
                      <a:pt x="3" y="44"/>
                    </a:lnTo>
                    <a:lnTo>
                      <a:pt x="3" y="50"/>
                    </a:lnTo>
                    <a:lnTo>
                      <a:pt x="6" y="57"/>
                    </a:lnTo>
                    <a:lnTo>
                      <a:pt x="9" y="63"/>
                    </a:lnTo>
                    <a:lnTo>
                      <a:pt x="13" y="69"/>
                    </a:lnTo>
                    <a:lnTo>
                      <a:pt x="19" y="77"/>
                    </a:lnTo>
                    <a:lnTo>
                      <a:pt x="26" y="79"/>
                    </a:lnTo>
                    <a:lnTo>
                      <a:pt x="33" y="79"/>
                    </a:lnTo>
                    <a:lnTo>
                      <a:pt x="43" y="84"/>
                    </a:lnTo>
                    <a:lnTo>
                      <a:pt x="49" y="79"/>
                    </a:lnTo>
                    <a:lnTo>
                      <a:pt x="55" y="79"/>
                    </a:lnTo>
                    <a:lnTo>
                      <a:pt x="63" y="77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8" y="57"/>
                    </a:lnTo>
                    <a:lnTo>
                      <a:pt x="78" y="50"/>
                    </a:lnTo>
                    <a:lnTo>
                      <a:pt x="83" y="44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3" name="Freeform 2135">
                <a:extLst>
                  <a:ext uri="{FF2B5EF4-FFF2-40B4-BE49-F238E27FC236}">
                    <a16:creationId xmlns:a16="http://schemas.microsoft.com/office/drawing/2014/main" id="{7BD4D6D3-20D2-4E1F-A37E-1E1A1182C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561"/>
                <a:ext cx="26" cy="27"/>
              </a:xfrm>
              <a:custGeom>
                <a:avLst/>
                <a:gdLst>
                  <a:gd name="T0" fmla="*/ 76 w 80"/>
                  <a:gd name="T1" fmla="*/ 30 h 80"/>
                  <a:gd name="T2" fmla="*/ 70 w 80"/>
                  <a:gd name="T3" fmla="*/ 16 h 80"/>
                  <a:gd name="T4" fmla="*/ 60 w 80"/>
                  <a:gd name="T5" fmla="*/ 6 h 80"/>
                  <a:gd name="T6" fmla="*/ 46 w 80"/>
                  <a:gd name="T7" fmla="*/ 0 h 80"/>
                  <a:gd name="T8" fmla="*/ 30 w 80"/>
                  <a:gd name="T9" fmla="*/ 0 h 80"/>
                  <a:gd name="T10" fmla="*/ 16 w 80"/>
                  <a:gd name="T11" fmla="*/ 6 h 80"/>
                  <a:gd name="T12" fmla="*/ 6 w 80"/>
                  <a:gd name="T13" fmla="*/ 16 h 80"/>
                  <a:gd name="T14" fmla="*/ 0 w 80"/>
                  <a:gd name="T15" fmla="*/ 30 h 80"/>
                  <a:gd name="T16" fmla="*/ 0 w 80"/>
                  <a:gd name="T17" fmla="*/ 46 h 80"/>
                  <a:gd name="T18" fmla="*/ 6 w 80"/>
                  <a:gd name="T19" fmla="*/ 60 h 80"/>
                  <a:gd name="T20" fmla="*/ 16 w 80"/>
                  <a:gd name="T21" fmla="*/ 73 h 80"/>
                  <a:gd name="T22" fmla="*/ 30 w 80"/>
                  <a:gd name="T23" fmla="*/ 76 h 80"/>
                  <a:gd name="T24" fmla="*/ 46 w 80"/>
                  <a:gd name="T25" fmla="*/ 76 h 80"/>
                  <a:gd name="T26" fmla="*/ 60 w 80"/>
                  <a:gd name="T27" fmla="*/ 73 h 80"/>
                  <a:gd name="T28" fmla="*/ 70 w 80"/>
                  <a:gd name="T29" fmla="*/ 60 h 80"/>
                  <a:gd name="T30" fmla="*/ 76 w 80"/>
                  <a:gd name="T31" fmla="*/ 46 h 80"/>
                  <a:gd name="T32" fmla="*/ 76 w 80"/>
                  <a:gd name="T33" fmla="*/ 40 h 80"/>
                  <a:gd name="T34" fmla="*/ 73 w 80"/>
                  <a:gd name="T35" fmla="*/ 23 h 80"/>
                  <a:gd name="T36" fmla="*/ 66 w 80"/>
                  <a:gd name="T37" fmla="*/ 13 h 80"/>
                  <a:gd name="T38" fmla="*/ 53 w 80"/>
                  <a:gd name="T39" fmla="*/ 4 h 80"/>
                  <a:gd name="T40" fmla="*/ 40 w 80"/>
                  <a:gd name="T41" fmla="*/ 4 h 80"/>
                  <a:gd name="T42" fmla="*/ 23 w 80"/>
                  <a:gd name="T43" fmla="*/ 4 h 80"/>
                  <a:gd name="T44" fmla="*/ 14 w 80"/>
                  <a:gd name="T45" fmla="*/ 13 h 80"/>
                  <a:gd name="T46" fmla="*/ 4 w 80"/>
                  <a:gd name="T47" fmla="*/ 23 h 80"/>
                  <a:gd name="T48" fmla="*/ 0 w 80"/>
                  <a:gd name="T49" fmla="*/ 40 h 80"/>
                  <a:gd name="T50" fmla="*/ 4 w 80"/>
                  <a:gd name="T51" fmla="*/ 53 h 80"/>
                  <a:gd name="T52" fmla="*/ 14 w 80"/>
                  <a:gd name="T53" fmla="*/ 65 h 80"/>
                  <a:gd name="T54" fmla="*/ 23 w 80"/>
                  <a:gd name="T55" fmla="*/ 73 h 80"/>
                  <a:gd name="T56" fmla="*/ 40 w 80"/>
                  <a:gd name="T57" fmla="*/ 76 h 80"/>
                  <a:gd name="T58" fmla="*/ 53 w 80"/>
                  <a:gd name="T59" fmla="*/ 73 h 80"/>
                  <a:gd name="T60" fmla="*/ 66 w 80"/>
                  <a:gd name="T61" fmla="*/ 65 h 80"/>
                  <a:gd name="T62" fmla="*/ 73 w 80"/>
                  <a:gd name="T63" fmla="*/ 53 h 80"/>
                  <a:gd name="T64" fmla="*/ 76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76" y="30"/>
                    </a:lnTo>
                    <a:lnTo>
                      <a:pt x="76" y="23"/>
                    </a:lnTo>
                    <a:lnTo>
                      <a:pt x="70" y="16"/>
                    </a:lnTo>
                    <a:lnTo>
                      <a:pt x="66" y="10"/>
                    </a:lnTo>
                    <a:lnTo>
                      <a:pt x="60" y="6"/>
                    </a:lnTo>
                    <a:lnTo>
                      <a:pt x="53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53"/>
                    </a:lnTo>
                    <a:lnTo>
                      <a:pt x="6" y="60"/>
                    </a:lnTo>
                    <a:lnTo>
                      <a:pt x="10" y="65"/>
                    </a:lnTo>
                    <a:lnTo>
                      <a:pt x="16" y="73"/>
                    </a:lnTo>
                    <a:lnTo>
                      <a:pt x="23" y="76"/>
                    </a:lnTo>
                    <a:lnTo>
                      <a:pt x="30" y="76"/>
                    </a:lnTo>
                    <a:lnTo>
                      <a:pt x="40" y="80"/>
                    </a:lnTo>
                    <a:lnTo>
                      <a:pt x="46" y="76"/>
                    </a:lnTo>
                    <a:lnTo>
                      <a:pt x="53" y="76"/>
                    </a:lnTo>
                    <a:lnTo>
                      <a:pt x="60" y="73"/>
                    </a:lnTo>
                    <a:lnTo>
                      <a:pt x="66" y="65"/>
                    </a:lnTo>
                    <a:lnTo>
                      <a:pt x="70" y="60"/>
                    </a:lnTo>
                    <a:lnTo>
                      <a:pt x="76" y="53"/>
                    </a:lnTo>
                    <a:lnTo>
                      <a:pt x="76" y="46"/>
                    </a:lnTo>
                    <a:lnTo>
                      <a:pt x="80" y="40"/>
                    </a:lnTo>
                    <a:lnTo>
                      <a:pt x="76" y="40"/>
                    </a:lnTo>
                    <a:lnTo>
                      <a:pt x="76" y="33"/>
                    </a:lnTo>
                    <a:lnTo>
                      <a:pt x="73" y="23"/>
                    </a:lnTo>
                    <a:lnTo>
                      <a:pt x="70" y="19"/>
                    </a:lnTo>
                    <a:lnTo>
                      <a:pt x="66" y="13"/>
                    </a:lnTo>
                    <a:lnTo>
                      <a:pt x="60" y="6"/>
                    </a:lnTo>
                    <a:lnTo>
                      <a:pt x="53" y="4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6" y="6"/>
                    </a:lnTo>
                    <a:lnTo>
                      <a:pt x="14" y="13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4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4" y="53"/>
                    </a:lnTo>
                    <a:lnTo>
                      <a:pt x="6" y="60"/>
                    </a:lnTo>
                    <a:lnTo>
                      <a:pt x="14" y="65"/>
                    </a:lnTo>
                    <a:lnTo>
                      <a:pt x="16" y="70"/>
                    </a:lnTo>
                    <a:lnTo>
                      <a:pt x="23" y="73"/>
                    </a:lnTo>
                    <a:lnTo>
                      <a:pt x="30" y="76"/>
                    </a:lnTo>
                    <a:lnTo>
                      <a:pt x="40" y="76"/>
                    </a:lnTo>
                    <a:lnTo>
                      <a:pt x="46" y="76"/>
                    </a:lnTo>
                    <a:lnTo>
                      <a:pt x="53" y="73"/>
                    </a:lnTo>
                    <a:lnTo>
                      <a:pt x="60" y="70"/>
                    </a:lnTo>
                    <a:lnTo>
                      <a:pt x="66" y="65"/>
                    </a:lnTo>
                    <a:lnTo>
                      <a:pt x="70" y="60"/>
                    </a:lnTo>
                    <a:lnTo>
                      <a:pt x="73" y="53"/>
                    </a:lnTo>
                    <a:lnTo>
                      <a:pt x="76" y="46"/>
                    </a:lnTo>
                    <a:lnTo>
                      <a:pt x="76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4" name="Freeform 2136">
                <a:extLst>
                  <a:ext uri="{FF2B5EF4-FFF2-40B4-BE49-F238E27FC236}">
                    <a16:creationId xmlns:a16="http://schemas.microsoft.com/office/drawing/2014/main" id="{E4927082-EEE7-42A9-98A9-66DC25187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562"/>
                <a:ext cx="25" cy="24"/>
              </a:xfrm>
              <a:custGeom>
                <a:avLst/>
                <a:gdLst>
                  <a:gd name="T0" fmla="*/ 75 w 75"/>
                  <a:gd name="T1" fmla="*/ 31 h 73"/>
                  <a:gd name="T2" fmla="*/ 70 w 75"/>
                  <a:gd name="T3" fmla="*/ 17 h 73"/>
                  <a:gd name="T4" fmla="*/ 60 w 75"/>
                  <a:gd name="T5" fmla="*/ 3 h 73"/>
                  <a:gd name="T6" fmla="*/ 46 w 75"/>
                  <a:gd name="T7" fmla="*/ 0 h 73"/>
                  <a:gd name="T8" fmla="*/ 30 w 75"/>
                  <a:gd name="T9" fmla="*/ 0 h 73"/>
                  <a:gd name="T10" fmla="*/ 16 w 75"/>
                  <a:gd name="T11" fmla="*/ 3 h 73"/>
                  <a:gd name="T12" fmla="*/ 6 w 75"/>
                  <a:gd name="T13" fmla="*/ 17 h 73"/>
                  <a:gd name="T14" fmla="*/ 3 w 75"/>
                  <a:gd name="T15" fmla="*/ 31 h 73"/>
                  <a:gd name="T16" fmla="*/ 3 w 75"/>
                  <a:gd name="T17" fmla="*/ 43 h 73"/>
                  <a:gd name="T18" fmla="*/ 6 w 75"/>
                  <a:gd name="T19" fmla="*/ 57 h 73"/>
                  <a:gd name="T20" fmla="*/ 16 w 75"/>
                  <a:gd name="T21" fmla="*/ 67 h 73"/>
                  <a:gd name="T22" fmla="*/ 30 w 75"/>
                  <a:gd name="T23" fmla="*/ 73 h 73"/>
                  <a:gd name="T24" fmla="*/ 46 w 75"/>
                  <a:gd name="T25" fmla="*/ 73 h 73"/>
                  <a:gd name="T26" fmla="*/ 60 w 75"/>
                  <a:gd name="T27" fmla="*/ 67 h 73"/>
                  <a:gd name="T28" fmla="*/ 70 w 75"/>
                  <a:gd name="T29" fmla="*/ 57 h 73"/>
                  <a:gd name="T30" fmla="*/ 75 w 75"/>
                  <a:gd name="T31" fmla="*/ 43 h 73"/>
                  <a:gd name="T32" fmla="*/ 73 w 75"/>
                  <a:gd name="T33" fmla="*/ 37 h 73"/>
                  <a:gd name="T34" fmla="*/ 70 w 75"/>
                  <a:gd name="T35" fmla="*/ 23 h 73"/>
                  <a:gd name="T36" fmla="*/ 63 w 75"/>
                  <a:gd name="T37" fmla="*/ 10 h 73"/>
                  <a:gd name="T38" fmla="*/ 52 w 75"/>
                  <a:gd name="T39" fmla="*/ 3 h 73"/>
                  <a:gd name="T40" fmla="*/ 40 w 75"/>
                  <a:gd name="T41" fmla="*/ 0 h 73"/>
                  <a:gd name="T42" fmla="*/ 26 w 75"/>
                  <a:gd name="T43" fmla="*/ 3 h 73"/>
                  <a:gd name="T44" fmla="*/ 12 w 75"/>
                  <a:gd name="T45" fmla="*/ 10 h 73"/>
                  <a:gd name="T46" fmla="*/ 6 w 75"/>
                  <a:gd name="T47" fmla="*/ 23 h 73"/>
                  <a:gd name="T48" fmla="*/ 3 w 75"/>
                  <a:gd name="T49" fmla="*/ 37 h 73"/>
                  <a:gd name="T50" fmla="*/ 6 w 75"/>
                  <a:gd name="T51" fmla="*/ 50 h 73"/>
                  <a:gd name="T52" fmla="*/ 12 w 75"/>
                  <a:gd name="T53" fmla="*/ 60 h 73"/>
                  <a:gd name="T54" fmla="*/ 26 w 75"/>
                  <a:gd name="T55" fmla="*/ 71 h 73"/>
                  <a:gd name="T56" fmla="*/ 40 w 75"/>
                  <a:gd name="T57" fmla="*/ 71 h 73"/>
                  <a:gd name="T58" fmla="*/ 52 w 75"/>
                  <a:gd name="T59" fmla="*/ 71 h 73"/>
                  <a:gd name="T60" fmla="*/ 63 w 75"/>
                  <a:gd name="T61" fmla="*/ 60 h 73"/>
                  <a:gd name="T62" fmla="*/ 70 w 75"/>
                  <a:gd name="T63" fmla="*/ 50 h 73"/>
                  <a:gd name="T64" fmla="*/ 73 w 75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3">
                    <a:moveTo>
                      <a:pt x="75" y="37"/>
                    </a:moveTo>
                    <a:lnTo>
                      <a:pt x="75" y="31"/>
                    </a:lnTo>
                    <a:lnTo>
                      <a:pt x="73" y="21"/>
                    </a:lnTo>
                    <a:lnTo>
                      <a:pt x="70" y="17"/>
                    </a:lnTo>
                    <a:lnTo>
                      <a:pt x="66" y="10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3"/>
                    </a:lnTo>
                    <a:lnTo>
                      <a:pt x="12" y="10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3" y="31"/>
                    </a:lnTo>
                    <a:lnTo>
                      <a:pt x="0" y="37"/>
                    </a:lnTo>
                    <a:lnTo>
                      <a:pt x="3" y="43"/>
                    </a:lnTo>
                    <a:lnTo>
                      <a:pt x="3" y="50"/>
                    </a:lnTo>
                    <a:lnTo>
                      <a:pt x="6" y="57"/>
                    </a:lnTo>
                    <a:lnTo>
                      <a:pt x="12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40" y="73"/>
                    </a:lnTo>
                    <a:lnTo>
                      <a:pt x="46" y="73"/>
                    </a:lnTo>
                    <a:lnTo>
                      <a:pt x="52" y="71"/>
                    </a:lnTo>
                    <a:lnTo>
                      <a:pt x="60" y="67"/>
                    </a:lnTo>
                    <a:lnTo>
                      <a:pt x="66" y="63"/>
                    </a:lnTo>
                    <a:lnTo>
                      <a:pt x="70" y="57"/>
                    </a:lnTo>
                    <a:lnTo>
                      <a:pt x="73" y="50"/>
                    </a:lnTo>
                    <a:lnTo>
                      <a:pt x="75" y="43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3" y="31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3" y="10"/>
                    </a:lnTo>
                    <a:lnTo>
                      <a:pt x="60" y="8"/>
                    </a:lnTo>
                    <a:lnTo>
                      <a:pt x="52" y="3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3"/>
                    </a:lnTo>
                    <a:lnTo>
                      <a:pt x="20" y="8"/>
                    </a:lnTo>
                    <a:lnTo>
                      <a:pt x="12" y="10"/>
                    </a:lnTo>
                    <a:lnTo>
                      <a:pt x="10" y="17"/>
                    </a:lnTo>
                    <a:lnTo>
                      <a:pt x="6" y="23"/>
                    </a:lnTo>
                    <a:lnTo>
                      <a:pt x="3" y="31"/>
                    </a:lnTo>
                    <a:lnTo>
                      <a:pt x="3" y="37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10" y="57"/>
                    </a:lnTo>
                    <a:lnTo>
                      <a:pt x="12" y="60"/>
                    </a:lnTo>
                    <a:lnTo>
                      <a:pt x="20" y="67"/>
                    </a:lnTo>
                    <a:lnTo>
                      <a:pt x="26" y="71"/>
                    </a:lnTo>
                    <a:lnTo>
                      <a:pt x="33" y="71"/>
                    </a:lnTo>
                    <a:lnTo>
                      <a:pt x="40" y="71"/>
                    </a:lnTo>
                    <a:lnTo>
                      <a:pt x="46" y="71"/>
                    </a:lnTo>
                    <a:lnTo>
                      <a:pt x="52" y="71"/>
                    </a:lnTo>
                    <a:lnTo>
                      <a:pt x="60" y="67"/>
                    </a:lnTo>
                    <a:lnTo>
                      <a:pt x="63" y="60"/>
                    </a:lnTo>
                    <a:lnTo>
                      <a:pt x="66" y="57"/>
                    </a:lnTo>
                    <a:lnTo>
                      <a:pt x="70" y="50"/>
                    </a:lnTo>
                    <a:lnTo>
                      <a:pt x="73" y="43"/>
                    </a:lnTo>
                    <a:lnTo>
                      <a:pt x="73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5" name="Freeform 2137">
                <a:extLst>
                  <a:ext uri="{FF2B5EF4-FFF2-40B4-BE49-F238E27FC236}">
                    <a16:creationId xmlns:a16="http://schemas.microsoft.com/office/drawing/2014/main" id="{61C5F2EC-1DF9-480B-B549-9DE8D160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562"/>
                <a:ext cx="23" cy="24"/>
              </a:xfrm>
              <a:custGeom>
                <a:avLst/>
                <a:gdLst>
                  <a:gd name="T0" fmla="*/ 70 w 70"/>
                  <a:gd name="T1" fmla="*/ 31 h 71"/>
                  <a:gd name="T2" fmla="*/ 63 w 70"/>
                  <a:gd name="T3" fmla="*/ 17 h 71"/>
                  <a:gd name="T4" fmla="*/ 57 w 70"/>
                  <a:gd name="T5" fmla="*/ 8 h 71"/>
                  <a:gd name="T6" fmla="*/ 43 w 70"/>
                  <a:gd name="T7" fmla="*/ 0 h 71"/>
                  <a:gd name="T8" fmla="*/ 30 w 70"/>
                  <a:gd name="T9" fmla="*/ 0 h 71"/>
                  <a:gd name="T10" fmla="*/ 17 w 70"/>
                  <a:gd name="T11" fmla="*/ 8 h 71"/>
                  <a:gd name="T12" fmla="*/ 7 w 70"/>
                  <a:gd name="T13" fmla="*/ 17 h 71"/>
                  <a:gd name="T14" fmla="*/ 0 w 70"/>
                  <a:gd name="T15" fmla="*/ 31 h 71"/>
                  <a:gd name="T16" fmla="*/ 0 w 70"/>
                  <a:gd name="T17" fmla="*/ 44 h 71"/>
                  <a:gd name="T18" fmla="*/ 7 w 70"/>
                  <a:gd name="T19" fmla="*/ 57 h 71"/>
                  <a:gd name="T20" fmla="*/ 17 w 70"/>
                  <a:gd name="T21" fmla="*/ 68 h 71"/>
                  <a:gd name="T22" fmla="*/ 30 w 70"/>
                  <a:gd name="T23" fmla="*/ 71 h 71"/>
                  <a:gd name="T24" fmla="*/ 43 w 70"/>
                  <a:gd name="T25" fmla="*/ 71 h 71"/>
                  <a:gd name="T26" fmla="*/ 57 w 70"/>
                  <a:gd name="T27" fmla="*/ 68 h 71"/>
                  <a:gd name="T28" fmla="*/ 63 w 70"/>
                  <a:gd name="T29" fmla="*/ 57 h 71"/>
                  <a:gd name="T30" fmla="*/ 70 w 70"/>
                  <a:gd name="T31" fmla="*/ 44 h 71"/>
                  <a:gd name="T32" fmla="*/ 67 w 70"/>
                  <a:gd name="T33" fmla="*/ 31 h 71"/>
                  <a:gd name="T34" fmla="*/ 63 w 70"/>
                  <a:gd name="T35" fmla="*/ 17 h 71"/>
                  <a:gd name="T36" fmla="*/ 53 w 70"/>
                  <a:gd name="T37" fmla="*/ 10 h 71"/>
                  <a:gd name="T38" fmla="*/ 43 w 70"/>
                  <a:gd name="T39" fmla="*/ 4 h 71"/>
                  <a:gd name="T40" fmla="*/ 30 w 70"/>
                  <a:gd name="T41" fmla="*/ 4 h 71"/>
                  <a:gd name="T42" fmla="*/ 17 w 70"/>
                  <a:gd name="T43" fmla="*/ 10 h 71"/>
                  <a:gd name="T44" fmla="*/ 7 w 70"/>
                  <a:gd name="T45" fmla="*/ 17 h 71"/>
                  <a:gd name="T46" fmla="*/ 3 w 70"/>
                  <a:gd name="T47" fmla="*/ 31 h 71"/>
                  <a:gd name="T48" fmla="*/ 3 w 70"/>
                  <a:gd name="T49" fmla="*/ 44 h 71"/>
                  <a:gd name="T50" fmla="*/ 7 w 70"/>
                  <a:gd name="T51" fmla="*/ 54 h 71"/>
                  <a:gd name="T52" fmla="*/ 17 w 70"/>
                  <a:gd name="T53" fmla="*/ 63 h 71"/>
                  <a:gd name="T54" fmla="*/ 30 w 70"/>
                  <a:gd name="T55" fmla="*/ 68 h 71"/>
                  <a:gd name="T56" fmla="*/ 43 w 70"/>
                  <a:gd name="T57" fmla="*/ 68 h 71"/>
                  <a:gd name="T58" fmla="*/ 53 w 70"/>
                  <a:gd name="T59" fmla="*/ 63 h 71"/>
                  <a:gd name="T60" fmla="*/ 63 w 70"/>
                  <a:gd name="T61" fmla="*/ 54 h 71"/>
                  <a:gd name="T62" fmla="*/ 67 w 70"/>
                  <a:gd name="T63" fmla="*/ 4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71">
                    <a:moveTo>
                      <a:pt x="70" y="38"/>
                    </a:moveTo>
                    <a:lnTo>
                      <a:pt x="70" y="31"/>
                    </a:lnTo>
                    <a:lnTo>
                      <a:pt x="67" y="23"/>
                    </a:lnTo>
                    <a:lnTo>
                      <a:pt x="63" y="17"/>
                    </a:lnTo>
                    <a:lnTo>
                      <a:pt x="60" y="10"/>
                    </a:lnTo>
                    <a:lnTo>
                      <a:pt x="57" y="8"/>
                    </a:lnTo>
                    <a:lnTo>
                      <a:pt x="49" y="4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9" y="10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9" y="61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1"/>
                    </a:lnTo>
                    <a:lnTo>
                      <a:pt x="37" y="71"/>
                    </a:lnTo>
                    <a:lnTo>
                      <a:pt x="43" y="71"/>
                    </a:lnTo>
                    <a:lnTo>
                      <a:pt x="49" y="71"/>
                    </a:lnTo>
                    <a:lnTo>
                      <a:pt x="57" y="68"/>
                    </a:lnTo>
                    <a:lnTo>
                      <a:pt x="60" y="61"/>
                    </a:lnTo>
                    <a:lnTo>
                      <a:pt x="63" y="57"/>
                    </a:lnTo>
                    <a:lnTo>
                      <a:pt x="67" y="51"/>
                    </a:lnTo>
                    <a:lnTo>
                      <a:pt x="70" y="44"/>
                    </a:lnTo>
                    <a:lnTo>
                      <a:pt x="70" y="38"/>
                    </a:lnTo>
                    <a:lnTo>
                      <a:pt x="67" y="31"/>
                    </a:lnTo>
                    <a:lnTo>
                      <a:pt x="67" y="23"/>
                    </a:lnTo>
                    <a:lnTo>
                      <a:pt x="63" y="17"/>
                    </a:lnTo>
                    <a:lnTo>
                      <a:pt x="60" y="14"/>
                    </a:lnTo>
                    <a:lnTo>
                      <a:pt x="53" y="10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3" y="8"/>
                    </a:lnTo>
                    <a:lnTo>
                      <a:pt x="17" y="10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3" y="38"/>
                    </a:lnTo>
                    <a:lnTo>
                      <a:pt x="3" y="44"/>
                    </a:lnTo>
                    <a:lnTo>
                      <a:pt x="7" y="51"/>
                    </a:lnTo>
                    <a:lnTo>
                      <a:pt x="7" y="54"/>
                    </a:lnTo>
                    <a:lnTo>
                      <a:pt x="13" y="61"/>
                    </a:lnTo>
                    <a:lnTo>
                      <a:pt x="17" y="63"/>
                    </a:lnTo>
                    <a:lnTo>
                      <a:pt x="23" y="68"/>
                    </a:lnTo>
                    <a:lnTo>
                      <a:pt x="30" y="68"/>
                    </a:lnTo>
                    <a:lnTo>
                      <a:pt x="37" y="71"/>
                    </a:lnTo>
                    <a:lnTo>
                      <a:pt x="43" y="68"/>
                    </a:lnTo>
                    <a:lnTo>
                      <a:pt x="47" y="68"/>
                    </a:lnTo>
                    <a:lnTo>
                      <a:pt x="53" y="63"/>
                    </a:lnTo>
                    <a:lnTo>
                      <a:pt x="60" y="61"/>
                    </a:lnTo>
                    <a:lnTo>
                      <a:pt x="63" y="54"/>
                    </a:lnTo>
                    <a:lnTo>
                      <a:pt x="67" y="51"/>
                    </a:lnTo>
                    <a:lnTo>
                      <a:pt x="67" y="44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6" name="Freeform 2138">
                <a:extLst>
                  <a:ext uri="{FF2B5EF4-FFF2-40B4-BE49-F238E27FC236}">
                    <a16:creationId xmlns:a16="http://schemas.microsoft.com/office/drawing/2014/main" id="{59973EE4-B94D-48F2-8A01-E233B87A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563"/>
                <a:ext cx="23" cy="23"/>
              </a:xfrm>
              <a:custGeom>
                <a:avLst/>
                <a:gdLst>
                  <a:gd name="T0" fmla="*/ 64 w 68"/>
                  <a:gd name="T1" fmla="*/ 28 h 68"/>
                  <a:gd name="T2" fmla="*/ 61 w 68"/>
                  <a:gd name="T3" fmla="*/ 14 h 68"/>
                  <a:gd name="T4" fmla="*/ 51 w 68"/>
                  <a:gd name="T5" fmla="*/ 7 h 68"/>
                  <a:gd name="T6" fmla="*/ 40 w 68"/>
                  <a:gd name="T7" fmla="*/ 0 h 68"/>
                  <a:gd name="T8" fmla="*/ 28 w 68"/>
                  <a:gd name="T9" fmla="*/ 0 h 68"/>
                  <a:gd name="T10" fmla="*/ 15 w 68"/>
                  <a:gd name="T11" fmla="*/ 7 h 68"/>
                  <a:gd name="T12" fmla="*/ 5 w 68"/>
                  <a:gd name="T13" fmla="*/ 14 h 68"/>
                  <a:gd name="T14" fmla="*/ 0 w 68"/>
                  <a:gd name="T15" fmla="*/ 28 h 68"/>
                  <a:gd name="T16" fmla="*/ 0 w 68"/>
                  <a:gd name="T17" fmla="*/ 40 h 68"/>
                  <a:gd name="T18" fmla="*/ 5 w 68"/>
                  <a:gd name="T19" fmla="*/ 51 h 68"/>
                  <a:gd name="T20" fmla="*/ 15 w 68"/>
                  <a:gd name="T21" fmla="*/ 60 h 68"/>
                  <a:gd name="T22" fmla="*/ 28 w 68"/>
                  <a:gd name="T23" fmla="*/ 64 h 68"/>
                  <a:gd name="T24" fmla="*/ 40 w 68"/>
                  <a:gd name="T25" fmla="*/ 64 h 68"/>
                  <a:gd name="T26" fmla="*/ 51 w 68"/>
                  <a:gd name="T27" fmla="*/ 60 h 68"/>
                  <a:gd name="T28" fmla="*/ 61 w 68"/>
                  <a:gd name="T29" fmla="*/ 51 h 68"/>
                  <a:gd name="T30" fmla="*/ 64 w 68"/>
                  <a:gd name="T31" fmla="*/ 40 h 68"/>
                  <a:gd name="T32" fmla="*/ 64 w 68"/>
                  <a:gd name="T33" fmla="*/ 34 h 68"/>
                  <a:gd name="T34" fmla="*/ 61 w 68"/>
                  <a:gd name="T35" fmla="*/ 20 h 68"/>
                  <a:gd name="T36" fmla="*/ 55 w 68"/>
                  <a:gd name="T37" fmla="*/ 11 h 68"/>
                  <a:gd name="T38" fmla="*/ 45 w 68"/>
                  <a:gd name="T39" fmla="*/ 5 h 68"/>
                  <a:gd name="T40" fmla="*/ 34 w 68"/>
                  <a:gd name="T41" fmla="*/ 5 h 68"/>
                  <a:gd name="T42" fmla="*/ 21 w 68"/>
                  <a:gd name="T43" fmla="*/ 5 h 68"/>
                  <a:gd name="T44" fmla="*/ 11 w 68"/>
                  <a:gd name="T45" fmla="*/ 11 h 68"/>
                  <a:gd name="T46" fmla="*/ 5 w 68"/>
                  <a:gd name="T47" fmla="*/ 20 h 68"/>
                  <a:gd name="T48" fmla="*/ 0 w 68"/>
                  <a:gd name="T49" fmla="*/ 34 h 68"/>
                  <a:gd name="T50" fmla="*/ 5 w 68"/>
                  <a:gd name="T51" fmla="*/ 45 h 68"/>
                  <a:gd name="T52" fmla="*/ 11 w 68"/>
                  <a:gd name="T53" fmla="*/ 54 h 68"/>
                  <a:gd name="T54" fmla="*/ 21 w 68"/>
                  <a:gd name="T55" fmla="*/ 60 h 68"/>
                  <a:gd name="T56" fmla="*/ 34 w 68"/>
                  <a:gd name="T57" fmla="*/ 64 h 68"/>
                  <a:gd name="T58" fmla="*/ 45 w 68"/>
                  <a:gd name="T59" fmla="*/ 60 h 68"/>
                  <a:gd name="T60" fmla="*/ 55 w 68"/>
                  <a:gd name="T61" fmla="*/ 54 h 68"/>
                  <a:gd name="T62" fmla="*/ 61 w 68"/>
                  <a:gd name="T63" fmla="*/ 45 h 68"/>
                  <a:gd name="T64" fmla="*/ 64 w 68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4" y="28"/>
                    </a:lnTo>
                    <a:lnTo>
                      <a:pt x="64" y="20"/>
                    </a:lnTo>
                    <a:lnTo>
                      <a:pt x="61" y="14"/>
                    </a:lnTo>
                    <a:lnTo>
                      <a:pt x="57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5" y="14"/>
                    </a:lnTo>
                    <a:lnTo>
                      <a:pt x="5" y="20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5" y="47"/>
                    </a:lnTo>
                    <a:lnTo>
                      <a:pt x="5" y="51"/>
                    </a:lnTo>
                    <a:lnTo>
                      <a:pt x="11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8" y="64"/>
                    </a:lnTo>
                    <a:lnTo>
                      <a:pt x="34" y="68"/>
                    </a:lnTo>
                    <a:lnTo>
                      <a:pt x="40" y="64"/>
                    </a:lnTo>
                    <a:lnTo>
                      <a:pt x="45" y="64"/>
                    </a:lnTo>
                    <a:lnTo>
                      <a:pt x="51" y="60"/>
                    </a:lnTo>
                    <a:lnTo>
                      <a:pt x="57" y="57"/>
                    </a:lnTo>
                    <a:lnTo>
                      <a:pt x="61" y="51"/>
                    </a:lnTo>
                    <a:lnTo>
                      <a:pt x="64" y="47"/>
                    </a:lnTo>
                    <a:lnTo>
                      <a:pt x="64" y="40"/>
                    </a:lnTo>
                    <a:lnTo>
                      <a:pt x="68" y="34"/>
                    </a:lnTo>
                    <a:lnTo>
                      <a:pt x="64" y="34"/>
                    </a:lnTo>
                    <a:lnTo>
                      <a:pt x="64" y="28"/>
                    </a:lnTo>
                    <a:lnTo>
                      <a:pt x="61" y="20"/>
                    </a:lnTo>
                    <a:lnTo>
                      <a:pt x="57" y="18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28" y="5"/>
                    </a:lnTo>
                    <a:lnTo>
                      <a:pt x="21" y="5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7" y="18"/>
                    </a:lnTo>
                    <a:lnTo>
                      <a:pt x="5" y="20"/>
                    </a:lnTo>
                    <a:lnTo>
                      <a:pt x="5" y="28"/>
                    </a:lnTo>
                    <a:lnTo>
                      <a:pt x="0" y="34"/>
                    </a:lnTo>
                    <a:lnTo>
                      <a:pt x="5" y="40"/>
                    </a:lnTo>
                    <a:lnTo>
                      <a:pt x="5" y="45"/>
                    </a:lnTo>
                    <a:lnTo>
                      <a:pt x="7" y="51"/>
                    </a:lnTo>
                    <a:lnTo>
                      <a:pt x="11" y="54"/>
                    </a:lnTo>
                    <a:lnTo>
                      <a:pt x="15" y="57"/>
                    </a:lnTo>
                    <a:lnTo>
                      <a:pt x="21" y="60"/>
                    </a:lnTo>
                    <a:lnTo>
                      <a:pt x="28" y="64"/>
                    </a:lnTo>
                    <a:lnTo>
                      <a:pt x="34" y="64"/>
                    </a:lnTo>
                    <a:lnTo>
                      <a:pt x="40" y="64"/>
                    </a:lnTo>
                    <a:lnTo>
                      <a:pt x="45" y="60"/>
                    </a:lnTo>
                    <a:lnTo>
                      <a:pt x="51" y="57"/>
                    </a:lnTo>
                    <a:lnTo>
                      <a:pt x="55" y="54"/>
                    </a:lnTo>
                    <a:lnTo>
                      <a:pt x="57" y="51"/>
                    </a:lnTo>
                    <a:lnTo>
                      <a:pt x="61" y="45"/>
                    </a:lnTo>
                    <a:lnTo>
                      <a:pt x="64" y="40"/>
                    </a:lnTo>
                    <a:lnTo>
                      <a:pt x="64" y="3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7" name="Freeform 2139">
                <a:extLst>
                  <a:ext uri="{FF2B5EF4-FFF2-40B4-BE49-F238E27FC236}">
                    <a16:creationId xmlns:a16="http://schemas.microsoft.com/office/drawing/2014/main" id="{2451991F-D90E-41AC-B130-7FE1B0725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565"/>
                <a:ext cx="21" cy="20"/>
              </a:xfrm>
              <a:custGeom>
                <a:avLst/>
                <a:gdLst>
                  <a:gd name="T0" fmla="*/ 64 w 64"/>
                  <a:gd name="T1" fmla="*/ 23 h 60"/>
                  <a:gd name="T2" fmla="*/ 57 w 64"/>
                  <a:gd name="T3" fmla="*/ 13 h 60"/>
                  <a:gd name="T4" fmla="*/ 50 w 64"/>
                  <a:gd name="T5" fmla="*/ 3 h 60"/>
                  <a:gd name="T6" fmla="*/ 40 w 64"/>
                  <a:gd name="T7" fmla="*/ 0 h 60"/>
                  <a:gd name="T8" fmla="*/ 27 w 64"/>
                  <a:gd name="T9" fmla="*/ 0 h 60"/>
                  <a:gd name="T10" fmla="*/ 14 w 64"/>
                  <a:gd name="T11" fmla="*/ 3 h 60"/>
                  <a:gd name="T12" fmla="*/ 6 w 64"/>
                  <a:gd name="T13" fmla="*/ 13 h 60"/>
                  <a:gd name="T14" fmla="*/ 4 w 64"/>
                  <a:gd name="T15" fmla="*/ 23 h 60"/>
                  <a:gd name="T16" fmla="*/ 4 w 64"/>
                  <a:gd name="T17" fmla="*/ 36 h 60"/>
                  <a:gd name="T18" fmla="*/ 6 w 64"/>
                  <a:gd name="T19" fmla="*/ 46 h 60"/>
                  <a:gd name="T20" fmla="*/ 14 w 64"/>
                  <a:gd name="T21" fmla="*/ 53 h 60"/>
                  <a:gd name="T22" fmla="*/ 27 w 64"/>
                  <a:gd name="T23" fmla="*/ 60 h 60"/>
                  <a:gd name="T24" fmla="*/ 40 w 64"/>
                  <a:gd name="T25" fmla="*/ 60 h 60"/>
                  <a:gd name="T26" fmla="*/ 50 w 64"/>
                  <a:gd name="T27" fmla="*/ 53 h 60"/>
                  <a:gd name="T28" fmla="*/ 57 w 64"/>
                  <a:gd name="T29" fmla="*/ 46 h 60"/>
                  <a:gd name="T30" fmla="*/ 64 w 64"/>
                  <a:gd name="T31" fmla="*/ 36 h 60"/>
                  <a:gd name="T32" fmla="*/ 60 w 64"/>
                  <a:gd name="T33" fmla="*/ 30 h 60"/>
                  <a:gd name="T34" fmla="*/ 60 w 64"/>
                  <a:gd name="T35" fmla="*/ 17 h 60"/>
                  <a:gd name="T36" fmla="*/ 54 w 64"/>
                  <a:gd name="T37" fmla="*/ 9 h 60"/>
                  <a:gd name="T38" fmla="*/ 44 w 64"/>
                  <a:gd name="T39" fmla="*/ 3 h 60"/>
                  <a:gd name="T40" fmla="*/ 34 w 64"/>
                  <a:gd name="T41" fmla="*/ 0 h 60"/>
                  <a:gd name="T42" fmla="*/ 20 w 64"/>
                  <a:gd name="T43" fmla="*/ 3 h 60"/>
                  <a:gd name="T44" fmla="*/ 14 w 64"/>
                  <a:gd name="T45" fmla="*/ 9 h 60"/>
                  <a:gd name="T46" fmla="*/ 6 w 64"/>
                  <a:gd name="T47" fmla="*/ 17 h 60"/>
                  <a:gd name="T48" fmla="*/ 4 w 64"/>
                  <a:gd name="T49" fmla="*/ 30 h 60"/>
                  <a:gd name="T50" fmla="*/ 6 w 64"/>
                  <a:gd name="T51" fmla="*/ 40 h 60"/>
                  <a:gd name="T52" fmla="*/ 14 w 64"/>
                  <a:gd name="T53" fmla="*/ 50 h 60"/>
                  <a:gd name="T54" fmla="*/ 20 w 64"/>
                  <a:gd name="T55" fmla="*/ 55 h 60"/>
                  <a:gd name="T56" fmla="*/ 34 w 64"/>
                  <a:gd name="T57" fmla="*/ 55 h 60"/>
                  <a:gd name="T58" fmla="*/ 44 w 64"/>
                  <a:gd name="T59" fmla="*/ 55 h 60"/>
                  <a:gd name="T60" fmla="*/ 54 w 64"/>
                  <a:gd name="T61" fmla="*/ 50 h 60"/>
                  <a:gd name="T62" fmla="*/ 60 w 64"/>
                  <a:gd name="T63" fmla="*/ 40 h 60"/>
                  <a:gd name="T64" fmla="*/ 60 w 64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0">
                    <a:moveTo>
                      <a:pt x="64" y="30"/>
                    </a:moveTo>
                    <a:lnTo>
                      <a:pt x="64" y="23"/>
                    </a:lnTo>
                    <a:lnTo>
                      <a:pt x="60" y="17"/>
                    </a:lnTo>
                    <a:lnTo>
                      <a:pt x="57" y="13"/>
                    </a:lnTo>
                    <a:lnTo>
                      <a:pt x="54" y="6"/>
                    </a:lnTo>
                    <a:lnTo>
                      <a:pt x="50" y="3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4" y="3"/>
                    </a:lnTo>
                    <a:lnTo>
                      <a:pt x="10" y="6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10" y="50"/>
                    </a:lnTo>
                    <a:lnTo>
                      <a:pt x="14" y="53"/>
                    </a:lnTo>
                    <a:lnTo>
                      <a:pt x="20" y="55"/>
                    </a:lnTo>
                    <a:lnTo>
                      <a:pt x="27" y="60"/>
                    </a:lnTo>
                    <a:lnTo>
                      <a:pt x="34" y="60"/>
                    </a:lnTo>
                    <a:lnTo>
                      <a:pt x="40" y="60"/>
                    </a:lnTo>
                    <a:lnTo>
                      <a:pt x="44" y="55"/>
                    </a:lnTo>
                    <a:lnTo>
                      <a:pt x="50" y="53"/>
                    </a:lnTo>
                    <a:lnTo>
                      <a:pt x="54" y="50"/>
                    </a:lnTo>
                    <a:lnTo>
                      <a:pt x="57" y="46"/>
                    </a:lnTo>
                    <a:lnTo>
                      <a:pt x="60" y="40"/>
                    </a:lnTo>
                    <a:lnTo>
                      <a:pt x="64" y="36"/>
                    </a:lnTo>
                    <a:lnTo>
                      <a:pt x="64" y="30"/>
                    </a:lnTo>
                    <a:lnTo>
                      <a:pt x="60" y="30"/>
                    </a:lnTo>
                    <a:lnTo>
                      <a:pt x="60" y="23"/>
                    </a:lnTo>
                    <a:lnTo>
                      <a:pt x="60" y="17"/>
                    </a:lnTo>
                    <a:lnTo>
                      <a:pt x="57" y="13"/>
                    </a:lnTo>
                    <a:lnTo>
                      <a:pt x="54" y="9"/>
                    </a:lnTo>
                    <a:lnTo>
                      <a:pt x="46" y="6"/>
                    </a:lnTo>
                    <a:lnTo>
                      <a:pt x="44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0" y="13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7" y="53"/>
                    </a:lnTo>
                    <a:lnTo>
                      <a:pt x="20" y="55"/>
                    </a:lnTo>
                    <a:lnTo>
                      <a:pt x="27" y="55"/>
                    </a:lnTo>
                    <a:lnTo>
                      <a:pt x="34" y="55"/>
                    </a:lnTo>
                    <a:lnTo>
                      <a:pt x="37" y="55"/>
                    </a:lnTo>
                    <a:lnTo>
                      <a:pt x="44" y="55"/>
                    </a:lnTo>
                    <a:lnTo>
                      <a:pt x="46" y="53"/>
                    </a:lnTo>
                    <a:lnTo>
                      <a:pt x="54" y="50"/>
                    </a:lnTo>
                    <a:lnTo>
                      <a:pt x="57" y="46"/>
                    </a:lnTo>
                    <a:lnTo>
                      <a:pt x="60" y="40"/>
                    </a:lnTo>
                    <a:lnTo>
                      <a:pt x="60" y="36"/>
                    </a:lnTo>
                    <a:lnTo>
                      <a:pt x="60" y="30"/>
                    </a:lnTo>
                    <a:lnTo>
                      <a:pt x="64" y="30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8" name="Freeform 2140">
                <a:extLst>
                  <a:ext uri="{FF2B5EF4-FFF2-40B4-BE49-F238E27FC236}">
                    <a16:creationId xmlns:a16="http://schemas.microsoft.com/office/drawing/2014/main" id="{A3D1E0E8-C4AE-470C-863B-43B1D34B4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565"/>
                <a:ext cx="19" cy="18"/>
              </a:xfrm>
              <a:custGeom>
                <a:avLst/>
                <a:gdLst>
                  <a:gd name="T0" fmla="*/ 56 w 56"/>
                  <a:gd name="T1" fmla="*/ 23 h 55"/>
                  <a:gd name="T2" fmla="*/ 53 w 56"/>
                  <a:gd name="T3" fmla="*/ 13 h 55"/>
                  <a:gd name="T4" fmla="*/ 42 w 56"/>
                  <a:gd name="T5" fmla="*/ 6 h 55"/>
                  <a:gd name="T6" fmla="*/ 33 w 56"/>
                  <a:gd name="T7" fmla="*/ 0 h 55"/>
                  <a:gd name="T8" fmla="*/ 23 w 56"/>
                  <a:gd name="T9" fmla="*/ 0 h 55"/>
                  <a:gd name="T10" fmla="*/ 13 w 56"/>
                  <a:gd name="T11" fmla="*/ 6 h 55"/>
                  <a:gd name="T12" fmla="*/ 6 w 56"/>
                  <a:gd name="T13" fmla="*/ 13 h 55"/>
                  <a:gd name="T14" fmla="*/ 0 w 56"/>
                  <a:gd name="T15" fmla="*/ 23 h 55"/>
                  <a:gd name="T16" fmla="*/ 0 w 56"/>
                  <a:gd name="T17" fmla="*/ 36 h 55"/>
                  <a:gd name="T18" fmla="*/ 6 w 56"/>
                  <a:gd name="T19" fmla="*/ 46 h 55"/>
                  <a:gd name="T20" fmla="*/ 13 w 56"/>
                  <a:gd name="T21" fmla="*/ 53 h 55"/>
                  <a:gd name="T22" fmla="*/ 23 w 56"/>
                  <a:gd name="T23" fmla="*/ 55 h 55"/>
                  <a:gd name="T24" fmla="*/ 33 w 56"/>
                  <a:gd name="T25" fmla="*/ 55 h 55"/>
                  <a:gd name="T26" fmla="*/ 42 w 56"/>
                  <a:gd name="T27" fmla="*/ 53 h 55"/>
                  <a:gd name="T28" fmla="*/ 53 w 56"/>
                  <a:gd name="T29" fmla="*/ 46 h 55"/>
                  <a:gd name="T30" fmla="*/ 56 w 56"/>
                  <a:gd name="T31" fmla="*/ 36 h 55"/>
                  <a:gd name="T32" fmla="*/ 53 w 56"/>
                  <a:gd name="T33" fmla="*/ 23 h 55"/>
                  <a:gd name="T34" fmla="*/ 50 w 56"/>
                  <a:gd name="T35" fmla="*/ 13 h 55"/>
                  <a:gd name="T36" fmla="*/ 42 w 56"/>
                  <a:gd name="T37" fmla="*/ 6 h 55"/>
                  <a:gd name="T38" fmla="*/ 33 w 56"/>
                  <a:gd name="T39" fmla="*/ 2 h 55"/>
                  <a:gd name="T40" fmla="*/ 23 w 56"/>
                  <a:gd name="T41" fmla="*/ 2 h 55"/>
                  <a:gd name="T42" fmla="*/ 13 w 56"/>
                  <a:gd name="T43" fmla="*/ 6 h 55"/>
                  <a:gd name="T44" fmla="*/ 6 w 56"/>
                  <a:gd name="T45" fmla="*/ 13 h 55"/>
                  <a:gd name="T46" fmla="*/ 2 w 56"/>
                  <a:gd name="T47" fmla="*/ 23 h 55"/>
                  <a:gd name="T48" fmla="*/ 2 w 56"/>
                  <a:gd name="T49" fmla="*/ 32 h 55"/>
                  <a:gd name="T50" fmla="*/ 6 w 56"/>
                  <a:gd name="T51" fmla="*/ 43 h 55"/>
                  <a:gd name="T52" fmla="*/ 13 w 56"/>
                  <a:gd name="T53" fmla="*/ 49 h 55"/>
                  <a:gd name="T54" fmla="*/ 23 w 56"/>
                  <a:gd name="T55" fmla="*/ 55 h 55"/>
                  <a:gd name="T56" fmla="*/ 33 w 56"/>
                  <a:gd name="T57" fmla="*/ 55 h 55"/>
                  <a:gd name="T58" fmla="*/ 42 w 56"/>
                  <a:gd name="T59" fmla="*/ 49 h 55"/>
                  <a:gd name="T60" fmla="*/ 50 w 56"/>
                  <a:gd name="T61" fmla="*/ 43 h 55"/>
                  <a:gd name="T62" fmla="*/ 53 w 56"/>
                  <a:gd name="T63" fmla="*/ 3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55">
                    <a:moveTo>
                      <a:pt x="56" y="30"/>
                    </a:moveTo>
                    <a:lnTo>
                      <a:pt x="56" y="23"/>
                    </a:lnTo>
                    <a:lnTo>
                      <a:pt x="56" y="15"/>
                    </a:lnTo>
                    <a:lnTo>
                      <a:pt x="53" y="13"/>
                    </a:lnTo>
                    <a:lnTo>
                      <a:pt x="50" y="9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10" y="49"/>
                    </a:lnTo>
                    <a:lnTo>
                      <a:pt x="13" y="53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30" y="55"/>
                    </a:lnTo>
                    <a:lnTo>
                      <a:pt x="33" y="55"/>
                    </a:lnTo>
                    <a:lnTo>
                      <a:pt x="40" y="55"/>
                    </a:lnTo>
                    <a:lnTo>
                      <a:pt x="42" y="53"/>
                    </a:lnTo>
                    <a:lnTo>
                      <a:pt x="50" y="49"/>
                    </a:lnTo>
                    <a:lnTo>
                      <a:pt x="53" y="46"/>
                    </a:lnTo>
                    <a:lnTo>
                      <a:pt x="56" y="40"/>
                    </a:lnTo>
                    <a:lnTo>
                      <a:pt x="56" y="36"/>
                    </a:lnTo>
                    <a:lnTo>
                      <a:pt x="56" y="30"/>
                    </a:lnTo>
                    <a:lnTo>
                      <a:pt x="53" y="23"/>
                    </a:lnTo>
                    <a:lnTo>
                      <a:pt x="53" y="20"/>
                    </a:lnTo>
                    <a:lnTo>
                      <a:pt x="50" y="13"/>
                    </a:lnTo>
                    <a:lnTo>
                      <a:pt x="46" y="9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20" y="53"/>
                    </a:lnTo>
                    <a:lnTo>
                      <a:pt x="23" y="55"/>
                    </a:lnTo>
                    <a:lnTo>
                      <a:pt x="30" y="55"/>
                    </a:lnTo>
                    <a:lnTo>
                      <a:pt x="33" y="55"/>
                    </a:lnTo>
                    <a:lnTo>
                      <a:pt x="40" y="53"/>
                    </a:lnTo>
                    <a:lnTo>
                      <a:pt x="42" y="49"/>
                    </a:lnTo>
                    <a:lnTo>
                      <a:pt x="46" y="46"/>
                    </a:lnTo>
                    <a:lnTo>
                      <a:pt x="50" y="43"/>
                    </a:lnTo>
                    <a:lnTo>
                      <a:pt x="53" y="40"/>
                    </a:lnTo>
                    <a:lnTo>
                      <a:pt x="53" y="32"/>
                    </a:lnTo>
                    <a:lnTo>
                      <a:pt x="56" y="30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69" name="Freeform 2141">
                <a:extLst>
                  <a:ext uri="{FF2B5EF4-FFF2-40B4-BE49-F238E27FC236}">
                    <a16:creationId xmlns:a16="http://schemas.microsoft.com/office/drawing/2014/main" id="{9299C738-5F2C-43D0-80E4-94607B221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565"/>
                <a:ext cx="18" cy="18"/>
              </a:xfrm>
              <a:custGeom>
                <a:avLst/>
                <a:gdLst>
                  <a:gd name="T0" fmla="*/ 50 w 54"/>
                  <a:gd name="T1" fmla="*/ 21 h 53"/>
                  <a:gd name="T2" fmla="*/ 48 w 54"/>
                  <a:gd name="T3" fmla="*/ 11 h 53"/>
                  <a:gd name="T4" fmla="*/ 40 w 54"/>
                  <a:gd name="T5" fmla="*/ 4 h 53"/>
                  <a:gd name="T6" fmla="*/ 31 w 54"/>
                  <a:gd name="T7" fmla="*/ 0 h 53"/>
                  <a:gd name="T8" fmla="*/ 21 w 54"/>
                  <a:gd name="T9" fmla="*/ 0 h 53"/>
                  <a:gd name="T10" fmla="*/ 10 w 54"/>
                  <a:gd name="T11" fmla="*/ 4 h 53"/>
                  <a:gd name="T12" fmla="*/ 4 w 54"/>
                  <a:gd name="T13" fmla="*/ 11 h 53"/>
                  <a:gd name="T14" fmla="*/ 0 w 54"/>
                  <a:gd name="T15" fmla="*/ 21 h 53"/>
                  <a:gd name="T16" fmla="*/ 0 w 54"/>
                  <a:gd name="T17" fmla="*/ 30 h 53"/>
                  <a:gd name="T18" fmla="*/ 4 w 54"/>
                  <a:gd name="T19" fmla="*/ 40 h 53"/>
                  <a:gd name="T20" fmla="*/ 10 w 54"/>
                  <a:gd name="T21" fmla="*/ 47 h 53"/>
                  <a:gd name="T22" fmla="*/ 21 w 54"/>
                  <a:gd name="T23" fmla="*/ 53 h 53"/>
                  <a:gd name="T24" fmla="*/ 31 w 54"/>
                  <a:gd name="T25" fmla="*/ 53 h 53"/>
                  <a:gd name="T26" fmla="*/ 40 w 54"/>
                  <a:gd name="T27" fmla="*/ 47 h 53"/>
                  <a:gd name="T28" fmla="*/ 48 w 54"/>
                  <a:gd name="T29" fmla="*/ 40 h 53"/>
                  <a:gd name="T30" fmla="*/ 50 w 54"/>
                  <a:gd name="T31" fmla="*/ 30 h 53"/>
                  <a:gd name="T32" fmla="*/ 50 w 54"/>
                  <a:gd name="T33" fmla="*/ 27 h 53"/>
                  <a:gd name="T34" fmla="*/ 48 w 54"/>
                  <a:gd name="T35" fmla="*/ 18 h 53"/>
                  <a:gd name="T36" fmla="*/ 44 w 54"/>
                  <a:gd name="T37" fmla="*/ 11 h 53"/>
                  <a:gd name="T38" fmla="*/ 33 w 54"/>
                  <a:gd name="T39" fmla="*/ 4 h 53"/>
                  <a:gd name="T40" fmla="*/ 27 w 54"/>
                  <a:gd name="T41" fmla="*/ 4 h 53"/>
                  <a:gd name="T42" fmla="*/ 18 w 54"/>
                  <a:gd name="T43" fmla="*/ 4 h 53"/>
                  <a:gd name="T44" fmla="*/ 10 w 54"/>
                  <a:gd name="T45" fmla="*/ 11 h 53"/>
                  <a:gd name="T46" fmla="*/ 4 w 54"/>
                  <a:gd name="T47" fmla="*/ 18 h 53"/>
                  <a:gd name="T48" fmla="*/ 0 w 54"/>
                  <a:gd name="T49" fmla="*/ 27 h 53"/>
                  <a:gd name="T50" fmla="*/ 4 w 54"/>
                  <a:gd name="T51" fmla="*/ 38 h 53"/>
                  <a:gd name="T52" fmla="*/ 10 w 54"/>
                  <a:gd name="T53" fmla="*/ 44 h 53"/>
                  <a:gd name="T54" fmla="*/ 18 w 54"/>
                  <a:gd name="T55" fmla="*/ 47 h 53"/>
                  <a:gd name="T56" fmla="*/ 27 w 54"/>
                  <a:gd name="T57" fmla="*/ 50 h 53"/>
                  <a:gd name="T58" fmla="*/ 33 w 54"/>
                  <a:gd name="T59" fmla="*/ 47 h 53"/>
                  <a:gd name="T60" fmla="*/ 44 w 54"/>
                  <a:gd name="T61" fmla="*/ 44 h 53"/>
                  <a:gd name="T62" fmla="*/ 48 w 54"/>
                  <a:gd name="T63" fmla="*/ 38 h 53"/>
                  <a:gd name="T64" fmla="*/ 50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0" y="21"/>
                    </a:lnTo>
                    <a:lnTo>
                      <a:pt x="50" y="18"/>
                    </a:lnTo>
                    <a:lnTo>
                      <a:pt x="48" y="11"/>
                    </a:lnTo>
                    <a:lnTo>
                      <a:pt x="44" y="7"/>
                    </a:lnTo>
                    <a:lnTo>
                      <a:pt x="40" y="4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0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0" y="47"/>
                    </a:lnTo>
                    <a:lnTo>
                      <a:pt x="18" y="50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1" y="53"/>
                    </a:lnTo>
                    <a:lnTo>
                      <a:pt x="38" y="50"/>
                    </a:lnTo>
                    <a:lnTo>
                      <a:pt x="40" y="47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8"/>
                    </a:lnTo>
                    <a:lnTo>
                      <a:pt x="50" y="30"/>
                    </a:lnTo>
                    <a:lnTo>
                      <a:pt x="54" y="27"/>
                    </a:lnTo>
                    <a:lnTo>
                      <a:pt x="50" y="27"/>
                    </a:lnTo>
                    <a:lnTo>
                      <a:pt x="50" y="21"/>
                    </a:lnTo>
                    <a:lnTo>
                      <a:pt x="48" y="18"/>
                    </a:lnTo>
                    <a:lnTo>
                      <a:pt x="48" y="13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4" y="30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8" y="47"/>
                    </a:lnTo>
                    <a:lnTo>
                      <a:pt x="21" y="50"/>
                    </a:lnTo>
                    <a:lnTo>
                      <a:pt x="27" y="50"/>
                    </a:lnTo>
                    <a:lnTo>
                      <a:pt x="31" y="50"/>
                    </a:lnTo>
                    <a:lnTo>
                      <a:pt x="33" y="47"/>
                    </a:lnTo>
                    <a:lnTo>
                      <a:pt x="40" y="47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48" y="38"/>
                    </a:lnTo>
                    <a:lnTo>
                      <a:pt x="50" y="30"/>
                    </a:lnTo>
                    <a:lnTo>
                      <a:pt x="50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0" name="Freeform 2142">
                <a:extLst>
                  <a:ext uri="{FF2B5EF4-FFF2-40B4-BE49-F238E27FC236}">
                    <a16:creationId xmlns:a16="http://schemas.microsoft.com/office/drawing/2014/main" id="{936382E4-49A8-4A64-92F6-584CEE86A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567"/>
                <a:ext cx="17" cy="15"/>
              </a:xfrm>
              <a:custGeom>
                <a:avLst/>
                <a:gdLst>
                  <a:gd name="T0" fmla="*/ 49 w 49"/>
                  <a:gd name="T1" fmla="*/ 17 h 46"/>
                  <a:gd name="T2" fmla="*/ 46 w 49"/>
                  <a:gd name="T3" fmla="*/ 9 h 46"/>
                  <a:gd name="T4" fmla="*/ 38 w 49"/>
                  <a:gd name="T5" fmla="*/ 3 h 46"/>
                  <a:gd name="T6" fmla="*/ 29 w 49"/>
                  <a:gd name="T7" fmla="*/ 0 h 46"/>
                  <a:gd name="T8" fmla="*/ 19 w 49"/>
                  <a:gd name="T9" fmla="*/ 0 h 46"/>
                  <a:gd name="T10" fmla="*/ 12 w 49"/>
                  <a:gd name="T11" fmla="*/ 3 h 46"/>
                  <a:gd name="T12" fmla="*/ 6 w 49"/>
                  <a:gd name="T13" fmla="*/ 9 h 46"/>
                  <a:gd name="T14" fmla="*/ 2 w 49"/>
                  <a:gd name="T15" fmla="*/ 17 h 46"/>
                  <a:gd name="T16" fmla="*/ 2 w 49"/>
                  <a:gd name="T17" fmla="*/ 26 h 46"/>
                  <a:gd name="T18" fmla="*/ 6 w 49"/>
                  <a:gd name="T19" fmla="*/ 36 h 46"/>
                  <a:gd name="T20" fmla="*/ 12 w 49"/>
                  <a:gd name="T21" fmla="*/ 43 h 46"/>
                  <a:gd name="T22" fmla="*/ 19 w 49"/>
                  <a:gd name="T23" fmla="*/ 46 h 46"/>
                  <a:gd name="T24" fmla="*/ 29 w 49"/>
                  <a:gd name="T25" fmla="*/ 46 h 46"/>
                  <a:gd name="T26" fmla="*/ 38 w 49"/>
                  <a:gd name="T27" fmla="*/ 43 h 46"/>
                  <a:gd name="T28" fmla="*/ 46 w 49"/>
                  <a:gd name="T29" fmla="*/ 36 h 46"/>
                  <a:gd name="T30" fmla="*/ 49 w 49"/>
                  <a:gd name="T31" fmla="*/ 26 h 46"/>
                  <a:gd name="T32" fmla="*/ 46 w 49"/>
                  <a:gd name="T33" fmla="*/ 23 h 46"/>
                  <a:gd name="T34" fmla="*/ 46 w 49"/>
                  <a:gd name="T35" fmla="*/ 13 h 46"/>
                  <a:gd name="T36" fmla="*/ 38 w 49"/>
                  <a:gd name="T37" fmla="*/ 7 h 46"/>
                  <a:gd name="T38" fmla="*/ 32 w 49"/>
                  <a:gd name="T39" fmla="*/ 3 h 46"/>
                  <a:gd name="T40" fmla="*/ 26 w 49"/>
                  <a:gd name="T41" fmla="*/ 0 h 46"/>
                  <a:gd name="T42" fmla="*/ 16 w 49"/>
                  <a:gd name="T43" fmla="*/ 3 h 46"/>
                  <a:gd name="T44" fmla="*/ 9 w 49"/>
                  <a:gd name="T45" fmla="*/ 7 h 46"/>
                  <a:gd name="T46" fmla="*/ 6 w 49"/>
                  <a:gd name="T47" fmla="*/ 13 h 46"/>
                  <a:gd name="T48" fmla="*/ 2 w 49"/>
                  <a:gd name="T49" fmla="*/ 23 h 46"/>
                  <a:gd name="T50" fmla="*/ 6 w 49"/>
                  <a:gd name="T51" fmla="*/ 29 h 46"/>
                  <a:gd name="T52" fmla="*/ 9 w 49"/>
                  <a:gd name="T53" fmla="*/ 36 h 46"/>
                  <a:gd name="T54" fmla="*/ 16 w 49"/>
                  <a:gd name="T55" fmla="*/ 43 h 46"/>
                  <a:gd name="T56" fmla="*/ 26 w 49"/>
                  <a:gd name="T57" fmla="*/ 43 h 46"/>
                  <a:gd name="T58" fmla="*/ 32 w 49"/>
                  <a:gd name="T59" fmla="*/ 43 h 46"/>
                  <a:gd name="T60" fmla="*/ 38 w 49"/>
                  <a:gd name="T61" fmla="*/ 36 h 46"/>
                  <a:gd name="T62" fmla="*/ 46 w 49"/>
                  <a:gd name="T63" fmla="*/ 29 h 46"/>
                  <a:gd name="T64" fmla="*/ 46 w 49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46">
                    <a:moveTo>
                      <a:pt x="49" y="23"/>
                    </a:moveTo>
                    <a:lnTo>
                      <a:pt x="49" y="17"/>
                    </a:lnTo>
                    <a:lnTo>
                      <a:pt x="46" y="13"/>
                    </a:lnTo>
                    <a:lnTo>
                      <a:pt x="46" y="9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2" y="26"/>
                    </a:lnTo>
                    <a:lnTo>
                      <a:pt x="2" y="34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2" y="43"/>
                    </a:lnTo>
                    <a:lnTo>
                      <a:pt x="16" y="43"/>
                    </a:lnTo>
                    <a:lnTo>
                      <a:pt x="19" y="46"/>
                    </a:lnTo>
                    <a:lnTo>
                      <a:pt x="26" y="46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8" y="43"/>
                    </a:lnTo>
                    <a:lnTo>
                      <a:pt x="42" y="40"/>
                    </a:lnTo>
                    <a:lnTo>
                      <a:pt x="46" y="36"/>
                    </a:lnTo>
                    <a:lnTo>
                      <a:pt x="46" y="34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46" y="23"/>
                    </a:lnTo>
                    <a:lnTo>
                      <a:pt x="46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6" y="29"/>
                    </a:lnTo>
                    <a:lnTo>
                      <a:pt x="6" y="34"/>
                    </a:lnTo>
                    <a:lnTo>
                      <a:pt x="9" y="36"/>
                    </a:lnTo>
                    <a:lnTo>
                      <a:pt x="12" y="40"/>
                    </a:lnTo>
                    <a:lnTo>
                      <a:pt x="16" y="43"/>
                    </a:lnTo>
                    <a:lnTo>
                      <a:pt x="19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32" y="43"/>
                    </a:lnTo>
                    <a:lnTo>
                      <a:pt x="36" y="40"/>
                    </a:lnTo>
                    <a:lnTo>
                      <a:pt x="38" y="36"/>
                    </a:lnTo>
                    <a:lnTo>
                      <a:pt x="42" y="34"/>
                    </a:lnTo>
                    <a:lnTo>
                      <a:pt x="46" y="29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9" y="23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1" name="Freeform 2143">
                <a:extLst>
                  <a:ext uri="{FF2B5EF4-FFF2-40B4-BE49-F238E27FC236}">
                    <a16:creationId xmlns:a16="http://schemas.microsoft.com/office/drawing/2014/main" id="{E0C05231-584F-4486-8BD8-4EF89DB7C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567"/>
                <a:ext cx="15" cy="14"/>
              </a:xfrm>
              <a:custGeom>
                <a:avLst/>
                <a:gdLst>
                  <a:gd name="T0" fmla="*/ 44 w 44"/>
                  <a:gd name="T1" fmla="*/ 17 h 43"/>
                  <a:gd name="T2" fmla="*/ 40 w 44"/>
                  <a:gd name="T3" fmla="*/ 9 h 43"/>
                  <a:gd name="T4" fmla="*/ 34 w 44"/>
                  <a:gd name="T5" fmla="*/ 3 h 43"/>
                  <a:gd name="T6" fmla="*/ 27 w 44"/>
                  <a:gd name="T7" fmla="*/ 0 h 43"/>
                  <a:gd name="T8" fmla="*/ 17 w 44"/>
                  <a:gd name="T9" fmla="*/ 0 h 43"/>
                  <a:gd name="T10" fmla="*/ 10 w 44"/>
                  <a:gd name="T11" fmla="*/ 3 h 43"/>
                  <a:gd name="T12" fmla="*/ 4 w 44"/>
                  <a:gd name="T13" fmla="*/ 9 h 43"/>
                  <a:gd name="T14" fmla="*/ 0 w 44"/>
                  <a:gd name="T15" fmla="*/ 17 h 43"/>
                  <a:gd name="T16" fmla="*/ 0 w 44"/>
                  <a:gd name="T17" fmla="*/ 26 h 43"/>
                  <a:gd name="T18" fmla="*/ 4 w 44"/>
                  <a:gd name="T19" fmla="*/ 34 h 43"/>
                  <a:gd name="T20" fmla="*/ 10 w 44"/>
                  <a:gd name="T21" fmla="*/ 40 h 43"/>
                  <a:gd name="T22" fmla="*/ 17 w 44"/>
                  <a:gd name="T23" fmla="*/ 43 h 43"/>
                  <a:gd name="T24" fmla="*/ 27 w 44"/>
                  <a:gd name="T25" fmla="*/ 43 h 43"/>
                  <a:gd name="T26" fmla="*/ 34 w 44"/>
                  <a:gd name="T27" fmla="*/ 40 h 43"/>
                  <a:gd name="T28" fmla="*/ 40 w 44"/>
                  <a:gd name="T29" fmla="*/ 34 h 43"/>
                  <a:gd name="T30" fmla="*/ 44 w 44"/>
                  <a:gd name="T31" fmla="*/ 26 h 43"/>
                  <a:gd name="T32" fmla="*/ 40 w 44"/>
                  <a:gd name="T33" fmla="*/ 19 h 43"/>
                  <a:gd name="T34" fmla="*/ 40 w 44"/>
                  <a:gd name="T35" fmla="*/ 9 h 43"/>
                  <a:gd name="T36" fmla="*/ 34 w 44"/>
                  <a:gd name="T37" fmla="*/ 7 h 43"/>
                  <a:gd name="T38" fmla="*/ 27 w 44"/>
                  <a:gd name="T39" fmla="*/ 3 h 43"/>
                  <a:gd name="T40" fmla="*/ 17 w 44"/>
                  <a:gd name="T41" fmla="*/ 3 h 43"/>
                  <a:gd name="T42" fmla="*/ 10 w 44"/>
                  <a:gd name="T43" fmla="*/ 7 h 43"/>
                  <a:gd name="T44" fmla="*/ 4 w 44"/>
                  <a:gd name="T45" fmla="*/ 13 h 43"/>
                  <a:gd name="T46" fmla="*/ 4 w 44"/>
                  <a:gd name="T47" fmla="*/ 24 h 43"/>
                  <a:gd name="T48" fmla="*/ 4 w 44"/>
                  <a:gd name="T49" fmla="*/ 29 h 43"/>
                  <a:gd name="T50" fmla="*/ 7 w 44"/>
                  <a:gd name="T51" fmla="*/ 36 h 43"/>
                  <a:gd name="T52" fmla="*/ 14 w 44"/>
                  <a:gd name="T53" fmla="*/ 40 h 43"/>
                  <a:gd name="T54" fmla="*/ 24 w 44"/>
                  <a:gd name="T55" fmla="*/ 43 h 43"/>
                  <a:gd name="T56" fmla="*/ 30 w 44"/>
                  <a:gd name="T57" fmla="*/ 40 h 43"/>
                  <a:gd name="T58" fmla="*/ 36 w 44"/>
                  <a:gd name="T59" fmla="*/ 36 h 43"/>
                  <a:gd name="T60" fmla="*/ 40 w 44"/>
                  <a:gd name="T61" fmla="*/ 29 h 43"/>
                  <a:gd name="T62" fmla="*/ 44 w 44"/>
                  <a:gd name="T63" fmla="*/ 2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43">
                    <a:moveTo>
                      <a:pt x="44" y="24"/>
                    </a:moveTo>
                    <a:lnTo>
                      <a:pt x="44" y="17"/>
                    </a:lnTo>
                    <a:lnTo>
                      <a:pt x="44" y="13"/>
                    </a:lnTo>
                    <a:lnTo>
                      <a:pt x="40" y="9"/>
                    </a:lnTo>
                    <a:lnTo>
                      <a:pt x="36" y="7"/>
                    </a:lnTo>
                    <a:lnTo>
                      <a:pt x="34" y="3"/>
                    </a:lnTo>
                    <a:lnTo>
                      <a:pt x="30" y="3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4" y="29"/>
                    </a:lnTo>
                    <a:lnTo>
                      <a:pt x="4" y="34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24" y="43"/>
                    </a:lnTo>
                    <a:lnTo>
                      <a:pt x="27" y="43"/>
                    </a:lnTo>
                    <a:lnTo>
                      <a:pt x="30" y="43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4" y="29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0" y="19"/>
                    </a:lnTo>
                    <a:lnTo>
                      <a:pt x="40" y="13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4" y="19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0"/>
                    </a:lnTo>
                    <a:lnTo>
                      <a:pt x="17" y="43"/>
                    </a:lnTo>
                    <a:lnTo>
                      <a:pt x="24" y="43"/>
                    </a:lnTo>
                    <a:lnTo>
                      <a:pt x="27" y="43"/>
                    </a:lnTo>
                    <a:lnTo>
                      <a:pt x="30" y="40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4"/>
                    </a:lnTo>
                    <a:lnTo>
                      <a:pt x="40" y="29"/>
                    </a:lnTo>
                    <a:lnTo>
                      <a:pt x="40" y="26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2" name="Freeform 2144">
                <a:extLst>
                  <a:ext uri="{FF2B5EF4-FFF2-40B4-BE49-F238E27FC236}">
                    <a16:creationId xmlns:a16="http://schemas.microsoft.com/office/drawing/2014/main" id="{919F0B58-8D7E-4FA7-AE92-2C3A3529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568"/>
                <a:ext cx="14" cy="13"/>
              </a:xfrm>
              <a:custGeom>
                <a:avLst/>
                <a:gdLst>
                  <a:gd name="T0" fmla="*/ 35 w 40"/>
                  <a:gd name="T1" fmla="*/ 16 h 40"/>
                  <a:gd name="T2" fmla="*/ 35 w 40"/>
                  <a:gd name="T3" fmla="*/ 7 h 40"/>
                  <a:gd name="T4" fmla="*/ 29 w 40"/>
                  <a:gd name="T5" fmla="*/ 3 h 40"/>
                  <a:gd name="T6" fmla="*/ 23 w 40"/>
                  <a:gd name="T7" fmla="*/ 0 h 40"/>
                  <a:gd name="T8" fmla="*/ 13 w 40"/>
                  <a:gd name="T9" fmla="*/ 0 h 40"/>
                  <a:gd name="T10" fmla="*/ 6 w 40"/>
                  <a:gd name="T11" fmla="*/ 3 h 40"/>
                  <a:gd name="T12" fmla="*/ 0 w 40"/>
                  <a:gd name="T13" fmla="*/ 10 h 40"/>
                  <a:gd name="T14" fmla="*/ 0 w 40"/>
                  <a:gd name="T15" fmla="*/ 20 h 40"/>
                  <a:gd name="T16" fmla="*/ 0 w 40"/>
                  <a:gd name="T17" fmla="*/ 26 h 40"/>
                  <a:gd name="T18" fmla="*/ 2 w 40"/>
                  <a:gd name="T19" fmla="*/ 33 h 40"/>
                  <a:gd name="T20" fmla="*/ 9 w 40"/>
                  <a:gd name="T21" fmla="*/ 36 h 40"/>
                  <a:gd name="T22" fmla="*/ 19 w 40"/>
                  <a:gd name="T23" fmla="*/ 40 h 40"/>
                  <a:gd name="T24" fmla="*/ 25 w 40"/>
                  <a:gd name="T25" fmla="*/ 36 h 40"/>
                  <a:gd name="T26" fmla="*/ 32 w 40"/>
                  <a:gd name="T27" fmla="*/ 33 h 40"/>
                  <a:gd name="T28" fmla="*/ 35 w 40"/>
                  <a:gd name="T29" fmla="*/ 26 h 40"/>
                  <a:gd name="T30" fmla="*/ 40 w 40"/>
                  <a:gd name="T31" fmla="*/ 20 h 40"/>
                  <a:gd name="T32" fmla="*/ 35 w 40"/>
                  <a:gd name="T33" fmla="*/ 16 h 40"/>
                  <a:gd name="T34" fmla="*/ 32 w 40"/>
                  <a:gd name="T35" fmla="*/ 10 h 40"/>
                  <a:gd name="T36" fmla="*/ 29 w 40"/>
                  <a:gd name="T37" fmla="*/ 3 h 40"/>
                  <a:gd name="T38" fmla="*/ 23 w 40"/>
                  <a:gd name="T39" fmla="*/ 3 h 40"/>
                  <a:gd name="T40" fmla="*/ 15 w 40"/>
                  <a:gd name="T41" fmla="*/ 3 h 40"/>
                  <a:gd name="T42" fmla="*/ 9 w 40"/>
                  <a:gd name="T43" fmla="*/ 3 h 40"/>
                  <a:gd name="T44" fmla="*/ 2 w 40"/>
                  <a:gd name="T45" fmla="*/ 10 h 40"/>
                  <a:gd name="T46" fmla="*/ 0 w 40"/>
                  <a:gd name="T47" fmla="*/ 16 h 40"/>
                  <a:gd name="T48" fmla="*/ 0 w 40"/>
                  <a:gd name="T49" fmla="*/ 22 h 40"/>
                  <a:gd name="T50" fmla="*/ 2 w 40"/>
                  <a:gd name="T51" fmla="*/ 30 h 40"/>
                  <a:gd name="T52" fmla="*/ 9 w 40"/>
                  <a:gd name="T53" fmla="*/ 33 h 40"/>
                  <a:gd name="T54" fmla="*/ 15 w 40"/>
                  <a:gd name="T55" fmla="*/ 36 h 40"/>
                  <a:gd name="T56" fmla="*/ 23 w 40"/>
                  <a:gd name="T57" fmla="*/ 36 h 40"/>
                  <a:gd name="T58" fmla="*/ 29 w 40"/>
                  <a:gd name="T59" fmla="*/ 33 h 40"/>
                  <a:gd name="T60" fmla="*/ 35 w 40"/>
                  <a:gd name="T61" fmla="*/ 26 h 40"/>
                  <a:gd name="T62" fmla="*/ 35 w 40"/>
                  <a:gd name="T6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20"/>
                    </a:moveTo>
                    <a:lnTo>
                      <a:pt x="35" y="16"/>
                    </a:lnTo>
                    <a:lnTo>
                      <a:pt x="35" y="10"/>
                    </a:lnTo>
                    <a:lnTo>
                      <a:pt x="35" y="7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2" y="33"/>
                    </a:lnTo>
                    <a:lnTo>
                      <a:pt x="6" y="36"/>
                    </a:lnTo>
                    <a:lnTo>
                      <a:pt x="9" y="36"/>
                    </a:lnTo>
                    <a:lnTo>
                      <a:pt x="13" y="40"/>
                    </a:lnTo>
                    <a:lnTo>
                      <a:pt x="19" y="40"/>
                    </a:lnTo>
                    <a:lnTo>
                      <a:pt x="23" y="40"/>
                    </a:lnTo>
                    <a:lnTo>
                      <a:pt x="25" y="36"/>
                    </a:lnTo>
                    <a:lnTo>
                      <a:pt x="29" y="36"/>
                    </a:lnTo>
                    <a:lnTo>
                      <a:pt x="32" y="33"/>
                    </a:lnTo>
                    <a:lnTo>
                      <a:pt x="35" y="30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40" y="20"/>
                    </a:lnTo>
                    <a:lnTo>
                      <a:pt x="35" y="20"/>
                    </a:lnTo>
                    <a:lnTo>
                      <a:pt x="35" y="16"/>
                    </a:lnTo>
                    <a:lnTo>
                      <a:pt x="35" y="13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6" y="33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9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9" y="33"/>
                    </a:lnTo>
                    <a:lnTo>
                      <a:pt x="32" y="30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5" y="20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3" name="Freeform 2145">
                <a:extLst>
                  <a:ext uri="{FF2B5EF4-FFF2-40B4-BE49-F238E27FC236}">
                    <a16:creationId xmlns:a16="http://schemas.microsoft.com/office/drawing/2014/main" id="{247FA587-5D7B-43B6-9D89-101199DF0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569"/>
                <a:ext cx="12" cy="11"/>
              </a:xfrm>
              <a:custGeom>
                <a:avLst/>
                <a:gdLst>
                  <a:gd name="T0" fmla="*/ 36 w 36"/>
                  <a:gd name="T1" fmla="*/ 16 h 33"/>
                  <a:gd name="T2" fmla="*/ 36 w 36"/>
                  <a:gd name="T3" fmla="*/ 12 h 33"/>
                  <a:gd name="T4" fmla="*/ 36 w 36"/>
                  <a:gd name="T5" fmla="*/ 10 h 33"/>
                  <a:gd name="T6" fmla="*/ 32 w 36"/>
                  <a:gd name="T7" fmla="*/ 6 h 33"/>
                  <a:gd name="T8" fmla="*/ 30 w 36"/>
                  <a:gd name="T9" fmla="*/ 2 h 33"/>
                  <a:gd name="T10" fmla="*/ 30 w 36"/>
                  <a:gd name="T11" fmla="*/ 0 h 33"/>
                  <a:gd name="T12" fmla="*/ 26 w 36"/>
                  <a:gd name="T13" fmla="*/ 0 h 33"/>
                  <a:gd name="T14" fmla="*/ 23 w 36"/>
                  <a:gd name="T15" fmla="*/ 0 h 33"/>
                  <a:gd name="T16" fmla="*/ 20 w 36"/>
                  <a:gd name="T17" fmla="*/ 0 h 33"/>
                  <a:gd name="T18" fmla="*/ 17 w 36"/>
                  <a:gd name="T19" fmla="*/ 0 h 33"/>
                  <a:gd name="T20" fmla="*/ 13 w 36"/>
                  <a:gd name="T21" fmla="*/ 0 h 33"/>
                  <a:gd name="T22" fmla="*/ 10 w 36"/>
                  <a:gd name="T23" fmla="*/ 0 h 33"/>
                  <a:gd name="T24" fmla="*/ 6 w 36"/>
                  <a:gd name="T25" fmla="*/ 2 h 33"/>
                  <a:gd name="T26" fmla="*/ 3 w 36"/>
                  <a:gd name="T27" fmla="*/ 6 h 33"/>
                  <a:gd name="T28" fmla="*/ 3 w 36"/>
                  <a:gd name="T29" fmla="*/ 10 h 33"/>
                  <a:gd name="T30" fmla="*/ 0 w 36"/>
                  <a:gd name="T31" fmla="*/ 12 h 33"/>
                  <a:gd name="T32" fmla="*/ 0 w 36"/>
                  <a:gd name="T33" fmla="*/ 16 h 33"/>
                  <a:gd name="T34" fmla="*/ 0 w 36"/>
                  <a:gd name="T35" fmla="*/ 19 h 33"/>
                  <a:gd name="T36" fmla="*/ 3 w 36"/>
                  <a:gd name="T37" fmla="*/ 22 h 33"/>
                  <a:gd name="T38" fmla="*/ 3 w 36"/>
                  <a:gd name="T39" fmla="*/ 27 h 33"/>
                  <a:gd name="T40" fmla="*/ 6 w 36"/>
                  <a:gd name="T41" fmla="*/ 29 h 33"/>
                  <a:gd name="T42" fmla="*/ 10 w 36"/>
                  <a:gd name="T43" fmla="*/ 29 h 33"/>
                  <a:gd name="T44" fmla="*/ 13 w 36"/>
                  <a:gd name="T45" fmla="*/ 33 h 33"/>
                  <a:gd name="T46" fmla="*/ 17 w 36"/>
                  <a:gd name="T47" fmla="*/ 33 h 33"/>
                  <a:gd name="T48" fmla="*/ 20 w 36"/>
                  <a:gd name="T49" fmla="*/ 33 h 33"/>
                  <a:gd name="T50" fmla="*/ 23 w 36"/>
                  <a:gd name="T51" fmla="*/ 33 h 33"/>
                  <a:gd name="T52" fmla="*/ 26 w 36"/>
                  <a:gd name="T53" fmla="*/ 33 h 33"/>
                  <a:gd name="T54" fmla="*/ 30 w 36"/>
                  <a:gd name="T55" fmla="*/ 29 h 33"/>
                  <a:gd name="T56" fmla="*/ 32 w 36"/>
                  <a:gd name="T57" fmla="*/ 27 h 33"/>
                  <a:gd name="T58" fmla="*/ 36 w 36"/>
                  <a:gd name="T59" fmla="*/ 22 h 33"/>
                  <a:gd name="T60" fmla="*/ 36 w 36"/>
                  <a:gd name="T61" fmla="*/ 19 h 33"/>
                  <a:gd name="T62" fmla="*/ 36 w 36"/>
                  <a:gd name="T63" fmla="*/ 16 h 33"/>
                  <a:gd name="T64" fmla="*/ 32 w 36"/>
                  <a:gd name="T65" fmla="*/ 16 h 33"/>
                  <a:gd name="T66" fmla="*/ 32 w 36"/>
                  <a:gd name="T67" fmla="*/ 12 h 33"/>
                  <a:gd name="T68" fmla="*/ 32 w 36"/>
                  <a:gd name="T69" fmla="*/ 10 h 33"/>
                  <a:gd name="T70" fmla="*/ 30 w 36"/>
                  <a:gd name="T71" fmla="*/ 6 h 33"/>
                  <a:gd name="T72" fmla="*/ 26 w 36"/>
                  <a:gd name="T73" fmla="*/ 2 h 33"/>
                  <a:gd name="T74" fmla="*/ 23 w 36"/>
                  <a:gd name="T75" fmla="*/ 2 h 33"/>
                  <a:gd name="T76" fmla="*/ 23 w 36"/>
                  <a:gd name="T77" fmla="*/ 0 h 33"/>
                  <a:gd name="T78" fmla="*/ 20 w 36"/>
                  <a:gd name="T79" fmla="*/ 0 h 33"/>
                  <a:gd name="T80" fmla="*/ 17 w 36"/>
                  <a:gd name="T81" fmla="*/ 0 h 33"/>
                  <a:gd name="T82" fmla="*/ 13 w 36"/>
                  <a:gd name="T83" fmla="*/ 2 h 33"/>
                  <a:gd name="T84" fmla="*/ 10 w 36"/>
                  <a:gd name="T85" fmla="*/ 2 h 33"/>
                  <a:gd name="T86" fmla="*/ 6 w 36"/>
                  <a:gd name="T87" fmla="*/ 6 h 33"/>
                  <a:gd name="T88" fmla="*/ 3 w 36"/>
                  <a:gd name="T89" fmla="*/ 10 h 33"/>
                  <a:gd name="T90" fmla="*/ 3 w 36"/>
                  <a:gd name="T91" fmla="*/ 12 h 33"/>
                  <a:gd name="T92" fmla="*/ 3 w 36"/>
                  <a:gd name="T93" fmla="*/ 16 h 33"/>
                  <a:gd name="T94" fmla="*/ 3 w 36"/>
                  <a:gd name="T95" fmla="*/ 19 h 33"/>
                  <a:gd name="T96" fmla="*/ 3 w 36"/>
                  <a:gd name="T97" fmla="*/ 22 h 33"/>
                  <a:gd name="T98" fmla="*/ 6 w 36"/>
                  <a:gd name="T99" fmla="*/ 22 h 33"/>
                  <a:gd name="T100" fmla="*/ 6 w 36"/>
                  <a:gd name="T101" fmla="*/ 27 h 33"/>
                  <a:gd name="T102" fmla="*/ 10 w 36"/>
                  <a:gd name="T103" fmla="*/ 29 h 33"/>
                  <a:gd name="T104" fmla="*/ 13 w 36"/>
                  <a:gd name="T105" fmla="*/ 29 h 33"/>
                  <a:gd name="T106" fmla="*/ 17 w 36"/>
                  <a:gd name="T107" fmla="*/ 29 h 33"/>
                  <a:gd name="T108" fmla="*/ 20 w 36"/>
                  <a:gd name="T109" fmla="*/ 29 h 33"/>
                  <a:gd name="T110" fmla="*/ 23 w 36"/>
                  <a:gd name="T111" fmla="*/ 29 h 33"/>
                  <a:gd name="T112" fmla="*/ 26 w 36"/>
                  <a:gd name="T113" fmla="*/ 29 h 33"/>
                  <a:gd name="T114" fmla="*/ 30 w 36"/>
                  <a:gd name="T115" fmla="*/ 27 h 33"/>
                  <a:gd name="T116" fmla="*/ 30 w 36"/>
                  <a:gd name="T117" fmla="*/ 22 h 33"/>
                  <a:gd name="T118" fmla="*/ 32 w 36"/>
                  <a:gd name="T119" fmla="*/ 22 h 33"/>
                  <a:gd name="T120" fmla="*/ 32 w 36"/>
                  <a:gd name="T121" fmla="*/ 19 h 33"/>
                  <a:gd name="T122" fmla="*/ 32 w 36"/>
                  <a:gd name="T123" fmla="*/ 16 h 33"/>
                  <a:gd name="T124" fmla="*/ 36 w 36"/>
                  <a:gd name="T12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33">
                    <a:moveTo>
                      <a:pt x="36" y="16"/>
                    </a:moveTo>
                    <a:lnTo>
                      <a:pt x="36" y="12"/>
                    </a:lnTo>
                    <a:lnTo>
                      <a:pt x="36" y="10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3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6" y="33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6" y="22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2" y="16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0" y="6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6" y="27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6" y="29"/>
                    </a:lnTo>
                    <a:lnTo>
                      <a:pt x="30" y="27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19"/>
                    </a:lnTo>
                    <a:lnTo>
                      <a:pt x="32" y="16"/>
                    </a:lnTo>
                    <a:lnTo>
                      <a:pt x="36" y="16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4" name="Freeform 2146">
                <a:extLst>
                  <a:ext uri="{FF2B5EF4-FFF2-40B4-BE49-F238E27FC236}">
                    <a16:creationId xmlns:a16="http://schemas.microsoft.com/office/drawing/2014/main" id="{B3BF3CD9-3A80-4B0E-8DC3-023A0C9F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569"/>
                <a:ext cx="10" cy="10"/>
              </a:xfrm>
              <a:custGeom>
                <a:avLst/>
                <a:gdLst>
                  <a:gd name="T0" fmla="*/ 29 w 29"/>
                  <a:gd name="T1" fmla="*/ 16 h 29"/>
                  <a:gd name="T2" fmla="*/ 29 w 29"/>
                  <a:gd name="T3" fmla="*/ 12 h 29"/>
                  <a:gd name="T4" fmla="*/ 29 w 29"/>
                  <a:gd name="T5" fmla="*/ 10 h 29"/>
                  <a:gd name="T6" fmla="*/ 27 w 29"/>
                  <a:gd name="T7" fmla="*/ 6 h 29"/>
                  <a:gd name="T8" fmla="*/ 23 w 29"/>
                  <a:gd name="T9" fmla="*/ 2 h 29"/>
                  <a:gd name="T10" fmla="*/ 20 w 29"/>
                  <a:gd name="T11" fmla="*/ 2 h 29"/>
                  <a:gd name="T12" fmla="*/ 20 w 29"/>
                  <a:gd name="T13" fmla="*/ 0 h 29"/>
                  <a:gd name="T14" fmla="*/ 17 w 29"/>
                  <a:gd name="T15" fmla="*/ 0 h 29"/>
                  <a:gd name="T16" fmla="*/ 14 w 29"/>
                  <a:gd name="T17" fmla="*/ 0 h 29"/>
                  <a:gd name="T18" fmla="*/ 10 w 29"/>
                  <a:gd name="T19" fmla="*/ 2 h 29"/>
                  <a:gd name="T20" fmla="*/ 7 w 29"/>
                  <a:gd name="T21" fmla="*/ 2 h 29"/>
                  <a:gd name="T22" fmla="*/ 3 w 29"/>
                  <a:gd name="T23" fmla="*/ 6 h 29"/>
                  <a:gd name="T24" fmla="*/ 0 w 29"/>
                  <a:gd name="T25" fmla="*/ 10 h 29"/>
                  <a:gd name="T26" fmla="*/ 0 w 29"/>
                  <a:gd name="T27" fmla="*/ 12 h 29"/>
                  <a:gd name="T28" fmla="*/ 0 w 29"/>
                  <a:gd name="T29" fmla="*/ 16 h 29"/>
                  <a:gd name="T30" fmla="*/ 0 w 29"/>
                  <a:gd name="T31" fmla="*/ 19 h 29"/>
                  <a:gd name="T32" fmla="*/ 0 w 29"/>
                  <a:gd name="T33" fmla="*/ 22 h 29"/>
                  <a:gd name="T34" fmla="*/ 3 w 29"/>
                  <a:gd name="T35" fmla="*/ 22 h 29"/>
                  <a:gd name="T36" fmla="*/ 3 w 29"/>
                  <a:gd name="T37" fmla="*/ 27 h 29"/>
                  <a:gd name="T38" fmla="*/ 7 w 29"/>
                  <a:gd name="T39" fmla="*/ 29 h 29"/>
                  <a:gd name="T40" fmla="*/ 10 w 29"/>
                  <a:gd name="T41" fmla="*/ 29 h 29"/>
                  <a:gd name="T42" fmla="*/ 14 w 29"/>
                  <a:gd name="T43" fmla="*/ 29 h 29"/>
                  <a:gd name="T44" fmla="*/ 17 w 29"/>
                  <a:gd name="T45" fmla="*/ 29 h 29"/>
                  <a:gd name="T46" fmla="*/ 20 w 29"/>
                  <a:gd name="T47" fmla="*/ 29 h 29"/>
                  <a:gd name="T48" fmla="*/ 23 w 29"/>
                  <a:gd name="T49" fmla="*/ 29 h 29"/>
                  <a:gd name="T50" fmla="*/ 27 w 29"/>
                  <a:gd name="T51" fmla="*/ 27 h 29"/>
                  <a:gd name="T52" fmla="*/ 27 w 29"/>
                  <a:gd name="T53" fmla="*/ 22 h 29"/>
                  <a:gd name="T54" fmla="*/ 29 w 29"/>
                  <a:gd name="T55" fmla="*/ 22 h 29"/>
                  <a:gd name="T56" fmla="*/ 29 w 29"/>
                  <a:gd name="T57" fmla="*/ 19 h 29"/>
                  <a:gd name="T58" fmla="*/ 29 w 29"/>
                  <a:gd name="T59" fmla="*/ 16 h 29"/>
                  <a:gd name="T60" fmla="*/ 29 w 29"/>
                  <a:gd name="T61" fmla="*/ 12 h 29"/>
                  <a:gd name="T62" fmla="*/ 27 w 29"/>
                  <a:gd name="T63" fmla="*/ 10 h 29"/>
                  <a:gd name="T64" fmla="*/ 23 w 29"/>
                  <a:gd name="T65" fmla="*/ 6 h 29"/>
                  <a:gd name="T66" fmla="*/ 20 w 29"/>
                  <a:gd name="T67" fmla="*/ 2 h 29"/>
                  <a:gd name="T68" fmla="*/ 17 w 29"/>
                  <a:gd name="T69" fmla="*/ 2 h 29"/>
                  <a:gd name="T70" fmla="*/ 14 w 29"/>
                  <a:gd name="T71" fmla="*/ 2 h 29"/>
                  <a:gd name="T72" fmla="*/ 10 w 29"/>
                  <a:gd name="T73" fmla="*/ 2 h 29"/>
                  <a:gd name="T74" fmla="*/ 7 w 29"/>
                  <a:gd name="T75" fmla="*/ 6 h 29"/>
                  <a:gd name="T76" fmla="*/ 3 w 29"/>
                  <a:gd name="T77" fmla="*/ 10 h 29"/>
                  <a:gd name="T78" fmla="*/ 3 w 29"/>
                  <a:gd name="T79" fmla="*/ 12 h 29"/>
                  <a:gd name="T80" fmla="*/ 3 w 29"/>
                  <a:gd name="T81" fmla="*/ 16 h 29"/>
                  <a:gd name="T82" fmla="*/ 3 w 29"/>
                  <a:gd name="T83" fmla="*/ 19 h 29"/>
                  <a:gd name="T84" fmla="*/ 3 w 29"/>
                  <a:gd name="T85" fmla="*/ 22 h 29"/>
                  <a:gd name="T86" fmla="*/ 7 w 29"/>
                  <a:gd name="T87" fmla="*/ 27 h 29"/>
                  <a:gd name="T88" fmla="*/ 10 w 29"/>
                  <a:gd name="T89" fmla="*/ 27 h 29"/>
                  <a:gd name="T90" fmla="*/ 14 w 29"/>
                  <a:gd name="T91" fmla="*/ 29 h 29"/>
                  <a:gd name="T92" fmla="*/ 17 w 29"/>
                  <a:gd name="T93" fmla="*/ 29 h 29"/>
                  <a:gd name="T94" fmla="*/ 20 w 29"/>
                  <a:gd name="T95" fmla="*/ 27 h 29"/>
                  <a:gd name="T96" fmla="*/ 23 w 29"/>
                  <a:gd name="T97" fmla="*/ 27 h 29"/>
                  <a:gd name="T98" fmla="*/ 27 w 29"/>
                  <a:gd name="T99" fmla="*/ 22 h 29"/>
                  <a:gd name="T100" fmla="*/ 27 w 29"/>
                  <a:gd name="T101" fmla="*/ 19 h 29"/>
                  <a:gd name="T102" fmla="*/ 29 w 29"/>
                  <a:gd name="T103" fmla="*/ 19 h 29"/>
                  <a:gd name="T104" fmla="*/ 29 w 29"/>
                  <a:gd name="T10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" h="29">
                    <a:moveTo>
                      <a:pt x="29" y="16"/>
                    </a:moveTo>
                    <a:lnTo>
                      <a:pt x="29" y="12"/>
                    </a:lnTo>
                    <a:lnTo>
                      <a:pt x="29" y="10"/>
                    </a:lnTo>
                    <a:lnTo>
                      <a:pt x="27" y="6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3" y="27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7" y="27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9" y="12"/>
                    </a:lnTo>
                    <a:lnTo>
                      <a:pt x="27" y="10"/>
                    </a:lnTo>
                    <a:lnTo>
                      <a:pt x="23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7" y="2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5" name="Freeform 2147">
                <a:extLst>
                  <a:ext uri="{FF2B5EF4-FFF2-40B4-BE49-F238E27FC236}">
                    <a16:creationId xmlns:a16="http://schemas.microsoft.com/office/drawing/2014/main" id="{581A61FD-DA03-4B1F-836B-9EC0DC8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570"/>
                <a:ext cx="9" cy="9"/>
              </a:xfrm>
              <a:custGeom>
                <a:avLst/>
                <a:gdLst>
                  <a:gd name="T0" fmla="*/ 26 w 26"/>
                  <a:gd name="T1" fmla="*/ 14 h 27"/>
                  <a:gd name="T2" fmla="*/ 26 w 26"/>
                  <a:gd name="T3" fmla="*/ 10 h 27"/>
                  <a:gd name="T4" fmla="*/ 24 w 26"/>
                  <a:gd name="T5" fmla="*/ 8 h 27"/>
                  <a:gd name="T6" fmla="*/ 19 w 26"/>
                  <a:gd name="T7" fmla="*/ 4 h 27"/>
                  <a:gd name="T8" fmla="*/ 17 w 26"/>
                  <a:gd name="T9" fmla="*/ 0 h 27"/>
                  <a:gd name="T10" fmla="*/ 13 w 26"/>
                  <a:gd name="T11" fmla="*/ 0 h 27"/>
                  <a:gd name="T12" fmla="*/ 9 w 26"/>
                  <a:gd name="T13" fmla="*/ 0 h 27"/>
                  <a:gd name="T14" fmla="*/ 7 w 26"/>
                  <a:gd name="T15" fmla="*/ 0 h 27"/>
                  <a:gd name="T16" fmla="*/ 3 w 26"/>
                  <a:gd name="T17" fmla="*/ 4 h 27"/>
                  <a:gd name="T18" fmla="*/ 0 w 26"/>
                  <a:gd name="T19" fmla="*/ 8 h 27"/>
                  <a:gd name="T20" fmla="*/ 0 w 26"/>
                  <a:gd name="T21" fmla="*/ 10 h 27"/>
                  <a:gd name="T22" fmla="*/ 0 w 26"/>
                  <a:gd name="T23" fmla="*/ 14 h 27"/>
                  <a:gd name="T24" fmla="*/ 0 w 26"/>
                  <a:gd name="T25" fmla="*/ 17 h 27"/>
                  <a:gd name="T26" fmla="*/ 0 w 26"/>
                  <a:gd name="T27" fmla="*/ 20 h 27"/>
                  <a:gd name="T28" fmla="*/ 3 w 26"/>
                  <a:gd name="T29" fmla="*/ 25 h 27"/>
                  <a:gd name="T30" fmla="*/ 7 w 26"/>
                  <a:gd name="T31" fmla="*/ 25 h 27"/>
                  <a:gd name="T32" fmla="*/ 9 w 26"/>
                  <a:gd name="T33" fmla="*/ 27 h 27"/>
                  <a:gd name="T34" fmla="*/ 13 w 26"/>
                  <a:gd name="T35" fmla="*/ 27 h 27"/>
                  <a:gd name="T36" fmla="*/ 17 w 26"/>
                  <a:gd name="T37" fmla="*/ 25 h 27"/>
                  <a:gd name="T38" fmla="*/ 19 w 26"/>
                  <a:gd name="T39" fmla="*/ 25 h 27"/>
                  <a:gd name="T40" fmla="*/ 24 w 26"/>
                  <a:gd name="T41" fmla="*/ 20 h 27"/>
                  <a:gd name="T42" fmla="*/ 24 w 26"/>
                  <a:gd name="T43" fmla="*/ 17 h 27"/>
                  <a:gd name="T44" fmla="*/ 26 w 26"/>
                  <a:gd name="T45" fmla="*/ 17 h 27"/>
                  <a:gd name="T46" fmla="*/ 26 w 26"/>
                  <a:gd name="T47" fmla="*/ 14 h 27"/>
                  <a:gd name="T48" fmla="*/ 24 w 26"/>
                  <a:gd name="T49" fmla="*/ 14 h 27"/>
                  <a:gd name="T50" fmla="*/ 24 w 26"/>
                  <a:gd name="T51" fmla="*/ 10 h 27"/>
                  <a:gd name="T52" fmla="*/ 19 w 26"/>
                  <a:gd name="T53" fmla="*/ 8 h 27"/>
                  <a:gd name="T54" fmla="*/ 19 w 26"/>
                  <a:gd name="T55" fmla="*/ 4 h 27"/>
                  <a:gd name="T56" fmla="*/ 17 w 26"/>
                  <a:gd name="T57" fmla="*/ 4 h 27"/>
                  <a:gd name="T58" fmla="*/ 13 w 26"/>
                  <a:gd name="T59" fmla="*/ 4 h 27"/>
                  <a:gd name="T60" fmla="*/ 13 w 26"/>
                  <a:gd name="T61" fmla="*/ 0 h 27"/>
                  <a:gd name="T62" fmla="*/ 9 w 26"/>
                  <a:gd name="T63" fmla="*/ 4 h 27"/>
                  <a:gd name="T64" fmla="*/ 7 w 26"/>
                  <a:gd name="T65" fmla="*/ 4 h 27"/>
                  <a:gd name="T66" fmla="*/ 3 w 26"/>
                  <a:gd name="T67" fmla="*/ 4 h 27"/>
                  <a:gd name="T68" fmla="*/ 3 w 26"/>
                  <a:gd name="T69" fmla="*/ 8 h 27"/>
                  <a:gd name="T70" fmla="*/ 3 w 26"/>
                  <a:gd name="T71" fmla="*/ 10 h 27"/>
                  <a:gd name="T72" fmla="*/ 0 w 26"/>
                  <a:gd name="T73" fmla="*/ 10 h 27"/>
                  <a:gd name="T74" fmla="*/ 0 w 26"/>
                  <a:gd name="T75" fmla="*/ 14 h 27"/>
                  <a:gd name="T76" fmla="*/ 3 w 26"/>
                  <a:gd name="T77" fmla="*/ 17 h 27"/>
                  <a:gd name="T78" fmla="*/ 3 w 26"/>
                  <a:gd name="T79" fmla="*/ 20 h 27"/>
                  <a:gd name="T80" fmla="*/ 7 w 26"/>
                  <a:gd name="T81" fmla="*/ 25 h 27"/>
                  <a:gd name="T82" fmla="*/ 9 w 26"/>
                  <a:gd name="T83" fmla="*/ 25 h 27"/>
                  <a:gd name="T84" fmla="*/ 13 w 26"/>
                  <a:gd name="T85" fmla="*/ 25 h 27"/>
                  <a:gd name="T86" fmla="*/ 17 w 26"/>
                  <a:gd name="T87" fmla="*/ 25 h 27"/>
                  <a:gd name="T88" fmla="*/ 19 w 26"/>
                  <a:gd name="T89" fmla="*/ 20 h 27"/>
                  <a:gd name="T90" fmla="*/ 24 w 26"/>
                  <a:gd name="T91" fmla="*/ 17 h 27"/>
                  <a:gd name="T92" fmla="*/ 24 w 26"/>
                  <a:gd name="T93" fmla="*/ 14 h 27"/>
                  <a:gd name="T94" fmla="*/ 26 w 26"/>
                  <a:gd name="T9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" h="27">
                    <a:moveTo>
                      <a:pt x="26" y="14"/>
                    </a:moveTo>
                    <a:lnTo>
                      <a:pt x="26" y="10"/>
                    </a:lnTo>
                    <a:lnTo>
                      <a:pt x="24" y="8"/>
                    </a:lnTo>
                    <a:lnTo>
                      <a:pt x="19" y="4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7" y="25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4" y="20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0"/>
                    </a:lnTo>
                    <a:lnTo>
                      <a:pt x="19" y="8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5"/>
                    </a:lnTo>
                    <a:lnTo>
                      <a:pt x="17" y="25"/>
                    </a:lnTo>
                    <a:lnTo>
                      <a:pt x="19" y="20"/>
                    </a:lnTo>
                    <a:lnTo>
                      <a:pt x="24" y="17"/>
                    </a:lnTo>
                    <a:lnTo>
                      <a:pt x="24" y="14"/>
                    </a:ln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6" name="Freeform 2148">
                <a:extLst>
                  <a:ext uri="{FF2B5EF4-FFF2-40B4-BE49-F238E27FC236}">
                    <a16:creationId xmlns:a16="http://schemas.microsoft.com/office/drawing/2014/main" id="{C24C56DD-C875-447C-95E7-CFF8E9DAA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570"/>
                <a:ext cx="8" cy="8"/>
              </a:xfrm>
              <a:custGeom>
                <a:avLst/>
                <a:gdLst>
                  <a:gd name="T0" fmla="*/ 24 w 24"/>
                  <a:gd name="T1" fmla="*/ 15 h 25"/>
                  <a:gd name="T2" fmla="*/ 24 w 24"/>
                  <a:gd name="T3" fmla="*/ 11 h 25"/>
                  <a:gd name="T4" fmla="*/ 20 w 24"/>
                  <a:gd name="T5" fmla="*/ 8 h 25"/>
                  <a:gd name="T6" fmla="*/ 20 w 24"/>
                  <a:gd name="T7" fmla="*/ 5 h 25"/>
                  <a:gd name="T8" fmla="*/ 17 w 24"/>
                  <a:gd name="T9" fmla="*/ 5 h 25"/>
                  <a:gd name="T10" fmla="*/ 14 w 24"/>
                  <a:gd name="T11" fmla="*/ 5 h 25"/>
                  <a:gd name="T12" fmla="*/ 14 w 24"/>
                  <a:gd name="T13" fmla="*/ 0 h 25"/>
                  <a:gd name="T14" fmla="*/ 11 w 24"/>
                  <a:gd name="T15" fmla="*/ 5 h 25"/>
                  <a:gd name="T16" fmla="*/ 7 w 24"/>
                  <a:gd name="T17" fmla="*/ 5 h 25"/>
                  <a:gd name="T18" fmla="*/ 4 w 24"/>
                  <a:gd name="T19" fmla="*/ 5 h 25"/>
                  <a:gd name="T20" fmla="*/ 4 w 24"/>
                  <a:gd name="T21" fmla="*/ 8 h 25"/>
                  <a:gd name="T22" fmla="*/ 4 w 24"/>
                  <a:gd name="T23" fmla="*/ 11 h 25"/>
                  <a:gd name="T24" fmla="*/ 0 w 24"/>
                  <a:gd name="T25" fmla="*/ 11 h 25"/>
                  <a:gd name="T26" fmla="*/ 0 w 24"/>
                  <a:gd name="T27" fmla="*/ 15 h 25"/>
                  <a:gd name="T28" fmla="*/ 4 w 24"/>
                  <a:gd name="T29" fmla="*/ 17 h 25"/>
                  <a:gd name="T30" fmla="*/ 4 w 24"/>
                  <a:gd name="T31" fmla="*/ 21 h 25"/>
                  <a:gd name="T32" fmla="*/ 7 w 24"/>
                  <a:gd name="T33" fmla="*/ 25 h 25"/>
                  <a:gd name="T34" fmla="*/ 11 w 24"/>
                  <a:gd name="T35" fmla="*/ 25 h 25"/>
                  <a:gd name="T36" fmla="*/ 14 w 24"/>
                  <a:gd name="T37" fmla="*/ 25 h 25"/>
                  <a:gd name="T38" fmla="*/ 17 w 24"/>
                  <a:gd name="T39" fmla="*/ 25 h 25"/>
                  <a:gd name="T40" fmla="*/ 20 w 24"/>
                  <a:gd name="T41" fmla="*/ 21 h 25"/>
                  <a:gd name="T42" fmla="*/ 24 w 24"/>
                  <a:gd name="T43" fmla="*/ 17 h 25"/>
                  <a:gd name="T44" fmla="*/ 24 w 24"/>
                  <a:gd name="T45" fmla="*/ 15 h 25"/>
                  <a:gd name="T46" fmla="*/ 20 w 24"/>
                  <a:gd name="T47" fmla="*/ 15 h 25"/>
                  <a:gd name="T48" fmla="*/ 20 w 24"/>
                  <a:gd name="T49" fmla="*/ 11 h 25"/>
                  <a:gd name="T50" fmla="*/ 20 w 24"/>
                  <a:gd name="T51" fmla="*/ 8 h 25"/>
                  <a:gd name="T52" fmla="*/ 17 w 24"/>
                  <a:gd name="T53" fmla="*/ 8 h 25"/>
                  <a:gd name="T54" fmla="*/ 17 w 24"/>
                  <a:gd name="T55" fmla="*/ 5 h 25"/>
                  <a:gd name="T56" fmla="*/ 14 w 24"/>
                  <a:gd name="T57" fmla="*/ 5 h 25"/>
                  <a:gd name="T58" fmla="*/ 11 w 24"/>
                  <a:gd name="T59" fmla="*/ 5 h 25"/>
                  <a:gd name="T60" fmla="*/ 7 w 24"/>
                  <a:gd name="T61" fmla="*/ 8 h 25"/>
                  <a:gd name="T62" fmla="*/ 4 w 24"/>
                  <a:gd name="T63" fmla="*/ 8 h 25"/>
                  <a:gd name="T64" fmla="*/ 4 w 24"/>
                  <a:gd name="T65" fmla="*/ 11 h 25"/>
                  <a:gd name="T66" fmla="*/ 4 w 24"/>
                  <a:gd name="T67" fmla="*/ 15 h 25"/>
                  <a:gd name="T68" fmla="*/ 4 w 24"/>
                  <a:gd name="T69" fmla="*/ 17 h 25"/>
                  <a:gd name="T70" fmla="*/ 7 w 24"/>
                  <a:gd name="T71" fmla="*/ 21 h 25"/>
                  <a:gd name="T72" fmla="*/ 11 w 24"/>
                  <a:gd name="T73" fmla="*/ 21 h 25"/>
                  <a:gd name="T74" fmla="*/ 14 w 24"/>
                  <a:gd name="T75" fmla="*/ 21 h 25"/>
                  <a:gd name="T76" fmla="*/ 17 w 24"/>
                  <a:gd name="T77" fmla="*/ 21 h 25"/>
                  <a:gd name="T78" fmla="*/ 20 w 24"/>
                  <a:gd name="T79" fmla="*/ 21 h 25"/>
                  <a:gd name="T80" fmla="*/ 20 w 24"/>
                  <a:gd name="T81" fmla="*/ 17 h 25"/>
                  <a:gd name="T82" fmla="*/ 20 w 24"/>
                  <a:gd name="T83" fmla="*/ 15 h 25"/>
                  <a:gd name="T84" fmla="*/ 24 w 24"/>
                  <a:gd name="T8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" h="25">
                    <a:moveTo>
                      <a:pt x="24" y="15"/>
                    </a:moveTo>
                    <a:lnTo>
                      <a:pt x="24" y="11"/>
                    </a:lnTo>
                    <a:lnTo>
                      <a:pt x="20" y="8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20" y="21"/>
                    </a:lnTo>
                    <a:lnTo>
                      <a:pt x="24" y="17"/>
                    </a:lnTo>
                    <a:lnTo>
                      <a:pt x="24" y="15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7" y="21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4" y="15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7" name="Freeform 2149">
                <a:extLst>
                  <a:ext uri="{FF2B5EF4-FFF2-40B4-BE49-F238E27FC236}">
                    <a16:creationId xmlns:a16="http://schemas.microsoft.com/office/drawing/2014/main" id="{0BA25B80-53CF-45AB-950B-EE4DE2AB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571"/>
                <a:ext cx="5" cy="6"/>
              </a:xfrm>
              <a:custGeom>
                <a:avLst/>
                <a:gdLst>
                  <a:gd name="T0" fmla="*/ 16 w 16"/>
                  <a:gd name="T1" fmla="*/ 10 h 16"/>
                  <a:gd name="T2" fmla="*/ 16 w 16"/>
                  <a:gd name="T3" fmla="*/ 6 h 16"/>
                  <a:gd name="T4" fmla="*/ 16 w 16"/>
                  <a:gd name="T5" fmla="*/ 3 h 16"/>
                  <a:gd name="T6" fmla="*/ 13 w 16"/>
                  <a:gd name="T7" fmla="*/ 3 h 16"/>
                  <a:gd name="T8" fmla="*/ 13 w 16"/>
                  <a:gd name="T9" fmla="*/ 0 h 16"/>
                  <a:gd name="T10" fmla="*/ 10 w 16"/>
                  <a:gd name="T11" fmla="*/ 0 h 16"/>
                  <a:gd name="T12" fmla="*/ 7 w 16"/>
                  <a:gd name="T13" fmla="*/ 0 h 16"/>
                  <a:gd name="T14" fmla="*/ 3 w 16"/>
                  <a:gd name="T15" fmla="*/ 3 h 16"/>
                  <a:gd name="T16" fmla="*/ 0 w 16"/>
                  <a:gd name="T17" fmla="*/ 3 h 16"/>
                  <a:gd name="T18" fmla="*/ 0 w 16"/>
                  <a:gd name="T19" fmla="*/ 6 h 16"/>
                  <a:gd name="T20" fmla="*/ 0 w 16"/>
                  <a:gd name="T21" fmla="*/ 10 h 16"/>
                  <a:gd name="T22" fmla="*/ 0 w 16"/>
                  <a:gd name="T23" fmla="*/ 12 h 16"/>
                  <a:gd name="T24" fmla="*/ 3 w 16"/>
                  <a:gd name="T25" fmla="*/ 16 h 16"/>
                  <a:gd name="T26" fmla="*/ 7 w 16"/>
                  <a:gd name="T27" fmla="*/ 16 h 16"/>
                  <a:gd name="T28" fmla="*/ 10 w 16"/>
                  <a:gd name="T29" fmla="*/ 16 h 16"/>
                  <a:gd name="T30" fmla="*/ 13 w 16"/>
                  <a:gd name="T31" fmla="*/ 16 h 16"/>
                  <a:gd name="T32" fmla="*/ 16 w 16"/>
                  <a:gd name="T33" fmla="*/ 16 h 16"/>
                  <a:gd name="T34" fmla="*/ 16 w 16"/>
                  <a:gd name="T35" fmla="*/ 12 h 16"/>
                  <a:gd name="T36" fmla="*/ 16 w 16"/>
                  <a:gd name="T37" fmla="*/ 10 h 16"/>
                  <a:gd name="T38" fmla="*/ 16 w 16"/>
                  <a:gd name="T39" fmla="*/ 6 h 16"/>
                  <a:gd name="T40" fmla="*/ 13 w 16"/>
                  <a:gd name="T41" fmla="*/ 6 h 16"/>
                  <a:gd name="T42" fmla="*/ 13 w 16"/>
                  <a:gd name="T43" fmla="*/ 3 h 16"/>
                  <a:gd name="T44" fmla="*/ 10 w 16"/>
                  <a:gd name="T45" fmla="*/ 3 h 16"/>
                  <a:gd name="T46" fmla="*/ 7 w 16"/>
                  <a:gd name="T47" fmla="*/ 3 h 16"/>
                  <a:gd name="T48" fmla="*/ 3 w 16"/>
                  <a:gd name="T49" fmla="*/ 3 h 16"/>
                  <a:gd name="T50" fmla="*/ 3 w 16"/>
                  <a:gd name="T51" fmla="*/ 6 h 16"/>
                  <a:gd name="T52" fmla="*/ 3 w 16"/>
                  <a:gd name="T53" fmla="*/ 10 h 16"/>
                  <a:gd name="T54" fmla="*/ 3 w 16"/>
                  <a:gd name="T55" fmla="*/ 12 h 16"/>
                  <a:gd name="T56" fmla="*/ 7 w 16"/>
                  <a:gd name="T57" fmla="*/ 12 h 16"/>
                  <a:gd name="T58" fmla="*/ 7 w 16"/>
                  <a:gd name="T59" fmla="*/ 16 h 16"/>
                  <a:gd name="T60" fmla="*/ 10 w 16"/>
                  <a:gd name="T61" fmla="*/ 16 h 16"/>
                  <a:gd name="T62" fmla="*/ 13 w 16"/>
                  <a:gd name="T63" fmla="*/ 12 h 16"/>
                  <a:gd name="T64" fmla="*/ 16 w 16"/>
                  <a:gd name="T6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6">
                    <a:moveTo>
                      <a:pt x="16" y="10"/>
                    </a:moveTo>
                    <a:lnTo>
                      <a:pt x="16" y="6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10" y="16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10" y="16"/>
                    </a:lnTo>
                    <a:lnTo>
                      <a:pt x="13" y="12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8" name="Freeform 2150">
                <a:extLst>
                  <a:ext uri="{FF2B5EF4-FFF2-40B4-BE49-F238E27FC236}">
                    <a16:creationId xmlns:a16="http://schemas.microsoft.com/office/drawing/2014/main" id="{CFE0A583-03CA-4BDC-BBA9-31C5ACC9C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572"/>
                <a:ext cx="4" cy="4"/>
              </a:xfrm>
              <a:custGeom>
                <a:avLst/>
                <a:gdLst>
                  <a:gd name="T0" fmla="*/ 12 w 12"/>
                  <a:gd name="T1" fmla="*/ 6 h 12"/>
                  <a:gd name="T2" fmla="*/ 12 w 12"/>
                  <a:gd name="T3" fmla="*/ 2 h 12"/>
                  <a:gd name="T4" fmla="*/ 10 w 12"/>
                  <a:gd name="T5" fmla="*/ 2 h 12"/>
                  <a:gd name="T6" fmla="*/ 10 w 12"/>
                  <a:gd name="T7" fmla="*/ 0 h 12"/>
                  <a:gd name="T8" fmla="*/ 6 w 12"/>
                  <a:gd name="T9" fmla="*/ 0 h 12"/>
                  <a:gd name="T10" fmla="*/ 2 w 12"/>
                  <a:gd name="T11" fmla="*/ 0 h 12"/>
                  <a:gd name="T12" fmla="*/ 0 w 12"/>
                  <a:gd name="T13" fmla="*/ 0 h 12"/>
                  <a:gd name="T14" fmla="*/ 0 w 12"/>
                  <a:gd name="T15" fmla="*/ 2 h 12"/>
                  <a:gd name="T16" fmla="*/ 0 w 12"/>
                  <a:gd name="T17" fmla="*/ 6 h 12"/>
                  <a:gd name="T18" fmla="*/ 0 w 12"/>
                  <a:gd name="T19" fmla="*/ 9 h 12"/>
                  <a:gd name="T20" fmla="*/ 2 w 12"/>
                  <a:gd name="T21" fmla="*/ 9 h 12"/>
                  <a:gd name="T22" fmla="*/ 2 w 12"/>
                  <a:gd name="T23" fmla="*/ 12 h 12"/>
                  <a:gd name="T24" fmla="*/ 6 w 12"/>
                  <a:gd name="T25" fmla="*/ 12 h 12"/>
                  <a:gd name="T26" fmla="*/ 10 w 12"/>
                  <a:gd name="T27" fmla="*/ 9 h 12"/>
                  <a:gd name="T28" fmla="*/ 12 w 12"/>
                  <a:gd name="T29" fmla="*/ 6 h 12"/>
                  <a:gd name="T30" fmla="*/ 10 w 12"/>
                  <a:gd name="T31" fmla="*/ 6 h 12"/>
                  <a:gd name="T32" fmla="*/ 10 w 12"/>
                  <a:gd name="T33" fmla="*/ 2 h 12"/>
                  <a:gd name="T34" fmla="*/ 6 w 12"/>
                  <a:gd name="T35" fmla="*/ 2 h 12"/>
                  <a:gd name="T36" fmla="*/ 6 w 12"/>
                  <a:gd name="T37" fmla="*/ 0 h 12"/>
                  <a:gd name="T38" fmla="*/ 2 w 12"/>
                  <a:gd name="T39" fmla="*/ 0 h 12"/>
                  <a:gd name="T40" fmla="*/ 2 w 12"/>
                  <a:gd name="T41" fmla="*/ 2 h 12"/>
                  <a:gd name="T42" fmla="*/ 0 w 12"/>
                  <a:gd name="T43" fmla="*/ 2 h 12"/>
                  <a:gd name="T44" fmla="*/ 0 w 12"/>
                  <a:gd name="T45" fmla="*/ 6 h 12"/>
                  <a:gd name="T46" fmla="*/ 2 w 12"/>
                  <a:gd name="T47" fmla="*/ 9 h 12"/>
                  <a:gd name="T48" fmla="*/ 6 w 12"/>
                  <a:gd name="T49" fmla="*/ 9 h 12"/>
                  <a:gd name="T50" fmla="*/ 10 w 12"/>
                  <a:gd name="T51" fmla="*/ 9 h 12"/>
                  <a:gd name="T52" fmla="*/ 10 w 12"/>
                  <a:gd name="T53" fmla="*/ 6 h 12"/>
                  <a:gd name="T54" fmla="*/ 12 w 12"/>
                  <a:gd name="T5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79" name="Freeform 2151">
                <a:extLst>
                  <a:ext uri="{FF2B5EF4-FFF2-40B4-BE49-F238E27FC236}">
                    <a16:creationId xmlns:a16="http://schemas.microsoft.com/office/drawing/2014/main" id="{59F758FC-A374-4CDE-ACE2-BE3B464AC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572"/>
                <a:ext cx="3" cy="3"/>
              </a:xfrm>
              <a:custGeom>
                <a:avLst/>
                <a:gdLst>
                  <a:gd name="T0" fmla="*/ 10 w 10"/>
                  <a:gd name="T1" fmla="*/ 7 h 9"/>
                  <a:gd name="T2" fmla="*/ 10 w 10"/>
                  <a:gd name="T3" fmla="*/ 2 h 9"/>
                  <a:gd name="T4" fmla="*/ 7 w 10"/>
                  <a:gd name="T5" fmla="*/ 2 h 9"/>
                  <a:gd name="T6" fmla="*/ 7 w 10"/>
                  <a:gd name="T7" fmla="*/ 0 h 9"/>
                  <a:gd name="T8" fmla="*/ 2 w 10"/>
                  <a:gd name="T9" fmla="*/ 0 h 9"/>
                  <a:gd name="T10" fmla="*/ 2 w 10"/>
                  <a:gd name="T11" fmla="*/ 2 h 9"/>
                  <a:gd name="T12" fmla="*/ 0 w 10"/>
                  <a:gd name="T13" fmla="*/ 2 h 9"/>
                  <a:gd name="T14" fmla="*/ 0 w 10"/>
                  <a:gd name="T15" fmla="*/ 7 h 9"/>
                  <a:gd name="T16" fmla="*/ 2 w 10"/>
                  <a:gd name="T17" fmla="*/ 9 h 9"/>
                  <a:gd name="T18" fmla="*/ 7 w 10"/>
                  <a:gd name="T19" fmla="*/ 9 h 9"/>
                  <a:gd name="T20" fmla="*/ 10 w 10"/>
                  <a:gd name="T21" fmla="*/ 9 h 9"/>
                  <a:gd name="T22" fmla="*/ 10 w 10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lnTo>
                      <a:pt x="10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0" name="Rectangle 2152">
                <a:extLst>
                  <a:ext uri="{FF2B5EF4-FFF2-40B4-BE49-F238E27FC236}">
                    <a16:creationId xmlns:a16="http://schemas.microsoft.com/office/drawing/2014/main" id="{B601EFE1-4CA7-4422-AB5F-FEEEF4051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2573"/>
                <a:ext cx="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1" name="Freeform 2153">
                <a:extLst>
                  <a:ext uri="{FF2B5EF4-FFF2-40B4-BE49-F238E27FC236}">
                    <a16:creationId xmlns:a16="http://schemas.microsoft.com/office/drawing/2014/main" id="{51836A85-C2A2-489B-827B-F185D0C5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554"/>
                <a:ext cx="10" cy="13"/>
              </a:xfrm>
              <a:custGeom>
                <a:avLst/>
                <a:gdLst>
                  <a:gd name="T0" fmla="*/ 20 w 29"/>
                  <a:gd name="T1" fmla="*/ 0 h 40"/>
                  <a:gd name="T2" fmla="*/ 26 w 29"/>
                  <a:gd name="T3" fmla="*/ 7 h 40"/>
                  <a:gd name="T4" fmla="*/ 29 w 29"/>
                  <a:gd name="T5" fmla="*/ 13 h 40"/>
                  <a:gd name="T6" fmla="*/ 29 w 29"/>
                  <a:gd name="T7" fmla="*/ 19 h 40"/>
                  <a:gd name="T8" fmla="*/ 26 w 29"/>
                  <a:gd name="T9" fmla="*/ 29 h 40"/>
                  <a:gd name="T10" fmla="*/ 23 w 29"/>
                  <a:gd name="T11" fmla="*/ 33 h 40"/>
                  <a:gd name="T12" fmla="*/ 16 w 29"/>
                  <a:gd name="T13" fmla="*/ 40 h 40"/>
                  <a:gd name="T14" fmla="*/ 6 w 29"/>
                  <a:gd name="T15" fmla="*/ 40 h 40"/>
                  <a:gd name="T16" fmla="*/ 0 w 29"/>
                  <a:gd name="T17" fmla="*/ 36 h 40"/>
                  <a:gd name="T18" fmla="*/ 20 w 29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0">
                    <a:moveTo>
                      <a:pt x="20" y="0"/>
                    </a:moveTo>
                    <a:lnTo>
                      <a:pt x="26" y="7"/>
                    </a:lnTo>
                    <a:lnTo>
                      <a:pt x="29" y="13"/>
                    </a:lnTo>
                    <a:lnTo>
                      <a:pt x="29" y="19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6" y="40"/>
                    </a:lnTo>
                    <a:lnTo>
                      <a:pt x="6" y="40"/>
                    </a:lnTo>
                    <a:lnTo>
                      <a:pt x="0" y="3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2" name="Freeform 2154">
                <a:extLst>
                  <a:ext uri="{FF2B5EF4-FFF2-40B4-BE49-F238E27FC236}">
                    <a16:creationId xmlns:a16="http://schemas.microsoft.com/office/drawing/2014/main" id="{A43AEC38-4F42-4A08-B51B-DB9DCE207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518"/>
                <a:ext cx="72" cy="47"/>
              </a:xfrm>
              <a:custGeom>
                <a:avLst/>
                <a:gdLst>
                  <a:gd name="T0" fmla="*/ 10 w 214"/>
                  <a:gd name="T1" fmla="*/ 16 h 143"/>
                  <a:gd name="T2" fmla="*/ 20 w 214"/>
                  <a:gd name="T3" fmla="*/ 0 h 143"/>
                  <a:gd name="T4" fmla="*/ 214 w 214"/>
                  <a:gd name="T5" fmla="*/ 105 h 143"/>
                  <a:gd name="T6" fmla="*/ 194 w 214"/>
                  <a:gd name="T7" fmla="*/ 143 h 143"/>
                  <a:gd name="T8" fmla="*/ 0 w 214"/>
                  <a:gd name="T9" fmla="*/ 36 h 143"/>
                  <a:gd name="T10" fmla="*/ 10 w 214"/>
                  <a:gd name="T11" fmla="*/ 1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43">
                    <a:moveTo>
                      <a:pt x="10" y="16"/>
                    </a:moveTo>
                    <a:lnTo>
                      <a:pt x="20" y="0"/>
                    </a:lnTo>
                    <a:lnTo>
                      <a:pt x="214" y="105"/>
                    </a:lnTo>
                    <a:lnTo>
                      <a:pt x="194" y="143"/>
                    </a:lnTo>
                    <a:lnTo>
                      <a:pt x="0" y="36"/>
                    </a:lnTo>
                    <a:lnTo>
                      <a:pt x="1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3" name="Freeform 2155">
                <a:extLst>
                  <a:ext uri="{FF2B5EF4-FFF2-40B4-BE49-F238E27FC236}">
                    <a16:creationId xmlns:a16="http://schemas.microsoft.com/office/drawing/2014/main" id="{F8BF891A-8A87-47B9-8271-1E02A3C13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516"/>
                <a:ext cx="11" cy="14"/>
              </a:xfrm>
              <a:custGeom>
                <a:avLst/>
                <a:gdLst>
                  <a:gd name="T0" fmla="*/ 14 w 33"/>
                  <a:gd name="T1" fmla="*/ 40 h 40"/>
                  <a:gd name="T2" fmla="*/ 6 w 33"/>
                  <a:gd name="T3" fmla="*/ 34 h 40"/>
                  <a:gd name="T4" fmla="*/ 3 w 33"/>
                  <a:gd name="T5" fmla="*/ 27 h 40"/>
                  <a:gd name="T6" fmla="*/ 0 w 33"/>
                  <a:gd name="T7" fmla="*/ 20 h 40"/>
                  <a:gd name="T8" fmla="*/ 3 w 33"/>
                  <a:gd name="T9" fmla="*/ 10 h 40"/>
                  <a:gd name="T10" fmla="*/ 10 w 33"/>
                  <a:gd name="T11" fmla="*/ 4 h 40"/>
                  <a:gd name="T12" fmla="*/ 17 w 33"/>
                  <a:gd name="T13" fmla="*/ 0 h 40"/>
                  <a:gd name="T14" fmla="*/ 22 w 33"/>
                  <a:gd name="T15" fmla="*/ 0 h 40"/>
                  <a:gd name="T16" fmla="*/ 33 w 33"/>
                  <a:gd name="T17" fmla="*/ 4 h 40"/>
                  <a:gd name="T18" fmla="*/ 14 w 33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0">
                    <a:moveTo>
                      <a:pt x="14" y="40"/>
                    </a:moveTo>
                    <a:lnTo>
                      <a:pt x="6" y="34"/>
                    </a:lnTo>
                    <a:lnTo>
                      <a:pt x="3" y="27"/>
                    </a:lnTo>
                    <a:lnTo>
                      <a:pt x="0" y="20"/>
                    </a:lnTo>
                    <a:lnTo>
                      <a:pt x="3" y="10"/>
                    </a:lnTo>
                    <a:lnTo>
                      <a:pt x="10" y="4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33" y="4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4" name="Freeform 2156">
                <a:extLst>
                  <a:ext uri="{FF2B5EF4-FFF2-40B4-BE49-F238E27FC236}">
                    <a16:creationId xmlns:a16="http://schemas.microsoft.com/office/drawing/2014/main" id="{29C6D782-6883-469F-B104-C633BE251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456"/>
                <a:ext cx="120" cy="119"/>
              </a:xfrm>
              <a:custGeom>
                <a:avLst/>
                <a:gdLst>
                  <a:gd name="T0" fmla="*/ 180 w 359"/>
                  <a:gd name="T1" fmla="*/ 0 h 358"/>
                  <a:gd name="T2" fmla="*/ 216 w 359"/>
                  <a:gd name="T3" fmla="*/ 2 h 358"/>
                  <a:gd name="T4" fmla="*/ 250 w 359"/>
                  <a:gd name="T5" fmla="*/ 16 h 358"/>
                  <a:gd name="T6" fmla="*/ 279 w 359"/>
                  <a:gd name="T7" fmla="*/ 32 h 358"/>
                  <a:gd name="T8" fmla="*/ 307 w 359"/>
                  <a:gd name="T9" fmla="*/ 53 h 358"/>
                  <a:gd name="T10" fmla="*/ 330 w 359"/>
                  <a:gd name="T11" fmla="*/ 79 h 358"/>
                  <a:gd name="T12" fmla="*/ 347 w 359"/>
                  <a:gd name="T13" fmla="*/ 112 h 358"/>
                  <a:gd name="T14" fmla="*/ 349 w 359"/>
                  <a:gd name="T15" fmla="*/ 125 h 358"/>
                  <a:gd name="T16" fmla="*/ 356 w 359"/>
                  <a:gd name="T17" fmla="*/ 146 h 358"/>
                  <a:gd name="T18" fmla="*/ 356 w 359"/>
                  <a:gd name="T19" fmla="*/ 162 h 358"/>
                  <a:gd name="T20" fmla="*/ 359 w 359"/>
                  <a:gd name="T21" fmla="*/ 179 h 358"/>
                  <a:gd name="T22" fmla="*/ 356 w 359"/>
                  <a:gd name="T23" fmla="*/ 199 h 358"/>
                  <a:gd name="T24" fmla="*/ 352 w 359"/>
                  <a:gd name="T25" fmla="*/ 215 h 358"/>
                  <a:gd name="T26" fmla="*/ 349 w 359"/>
                  <a:gd name="T27" fmla="*/ 232 h 358"/>
                  <a:gd name="T28" fmla="*/ 342 w 359"/>
                  <a:gd name="T29" fmla="*/ 249 h 358"/>
                  <a:gd name="T30" fmla="*/ 326 w 359"/>
                  <a:gd name="T31" fmla="*/ 282 h 358"/>
                  <a:gd name="T32" fmla="*/ 307 w 359"/>
                  <a:gd name="T33" fmla="*/ 306 h 358"/>
                  <a:gd name="T34" fmla="*/ 279 w 359"/>
                  <a:gd name="T35" fmla="*/ 328 h 358"/>
                  <a:gd name="T36" fmla="*/ 246 w 359"/>
                  <a:gd name="T37" fmla="*/ 346 h 358"/>
                  <a:gd name="T38" fmla="*/ 212 w 359"/>
                  <a:gd name="T39" fmla="*/ 356 h 358"/>
                  <a:gd name="T40" fmla="*/ 177 w 359"/>
                  <a:gd name="T41" fmla="*/ 358 h 358"/>
                  <a:gd name="T42" fmla="*/ 140 w 359"/>
                  <a:gd name="T43" fmla="*/ 356 h 358"/>
                  <a:gd name="T44" fmla="*/ 107 w 359"/>
                  <a:gd name="T45" fmla="*/ 346 h 358"/>
                  <a:gd name="T46" fmla="*/ 77 w 359"/>
                  <a:gd name="T47" fmla="*/ 328 h 358"/>
                  <a:gd name="T48" fmla="*/ 50 w 359"/>
                  <a:gd name="T49" fmla="*/ 306 h 358"/>
                  <a:gd name="T50" fmla="*/ 31 w 359"/>
                  <a:gd name="T51" fmla="*/ 278 h 358"/>
                  <a:gd name="T52" fmla="*/ 12 w 359"/>
                  <a:gd name="T53" fmla="*/ 249 h 358"/>
                  <a:gd name="T54" fmla="*/ 8 w 359"/>
                  <a:gd name="T55" fmla="*/ 232 h 358"/>
                  <a:gd name="T56" fmla="*/ 3 w 359"/>
                  <a:gd name="T57" fmla="*/ 215 h 358"/>
                  <a:gd name="T58" fmla="*/ 0 w 359"/>
                  <a:gd name="T59" fmla="*/ 196 h 358"/>
                  <a:gd name="T60" fmla="*/ 0 w 359"/>
                  <a:gd name="T61" fmla="*/ 179 h 358"/>
                  <a:gd name="T62" fmla="*/ 0 w 359"/>
                  <a:gd name="T63" fmla="*/ 158 h 358"/>
                  <a:gd name="T64" fmla="*/ 3 w 359"/>
                  <a:gd name="T65" fmla="*/ 142 h 358"/>
                  <a:gd name="T66" fmla="*/ 8 w 359"/>
                  <a:gd name="T67" fmla="*/ 125 h 358"/>
                  <a:gd name="T68" fmla="*/ 12 w 359"/>
                  <a:gd name="T69" fmla="*/ 109 h 358"/>
                  <a:gd name="T70" fmla="*/ 31 w 359"/>
                  <a:gd name="T71" fmla="*/ 79 h 358"/>
                  <a:gd name="T72" fmla="*/ 52 w 359"/>
                  <a:gd name="T73" fmla="*/ 53 h 358"/>
                  <a:gd name="T74" fmla="*/ 80 w 359"/>
                  <a:gd name="T75" fmla="*/ 30 h 358"/>
                  <a:gd name="T76" fmla="*/ 109 w 359"/>
                  <a:gd name="T77" fmla="*/ 12 h 358"/>
                  <a:gd name="T78" fmla="*/ 126 w 359"/>
                  <a:gd name="T79" fmla="*/ 7 h 358"/>
                  <a:gd name="T80" fmla="*/ 143 w 359"/>
                  <a:gd name="T81" fmla="*/ 2 h 358"/>
                  <a:gd name="T82" fmla="*/ 163 w 359"/>
                  <a:gd name="T83" fmla="*/ 0 h 358"/>
                  <a:gd name="T84" fmla="*/ 180 w 359"/>
                  <a:gd name="T85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9" h="358">
                    <a:moveTo>
                      <a:pt x="180" y="0"/>
                    </a:moveTo>
                    <a:lnTo>
                      <a:pt x="216" y="2"/>
                    </a:lnTo>
                    <a:lnTo>
                      <a:pt x="250" y="16"/>
                    </a:lnTo>
                    <a:lnTo>
                      <a:pt x="279" y="32"/>
                    </a:lnTo>
                    <a:lnTo>
                      <a:pt x="307" y="53"/>
                    </a:lnTo>
                    <a:lnTo>
                      <a:pt x="330" y="79"/>
                    </a:lnTo>
                    <a:lnTo>
                      <a:pt x="347" y="112"/>
                    </a:lnTo>
                    <a:lnTo>
                      <a:pt x="349" y="125"/>
                    </a:lnTo>
                    <a:lnTo>
                      <a:pt x="356" y="146"/>
                    </a:lnTo>
                    <a:lnTo>
                      <a:pt x="356" y="162"/>
                    </a:lnTo>
                    <a:lnTo>
                      <a:pt x="359" y="179"/>
                    </a:lnTo>
                    <a:lnTo>
                      <a:pt x="356" y="199"/>
                    </a:lnTo>
                    <a:lnTo>
                      <a:pt x="352" y="215"/>
                    </a:lnTo>
                    <a:lnTo>
                      <a:pt x="349" y="232"/>
                    </a:lnTo>
                    <a:lnTo>
                      <a:pt x="342" y="249"/>
                    </a:lnTo>
                    <a:lnTo>
                      <a:pt x="326" y="282"/>
                    </a:lnTo>
                    <a:lnTo>
                      <a:pt x="307" y="306"/>
                    </a:lnTo>
                    <a:lnTo>
                      <a:pt x="279" y="328"/>
                    </a:lnTo>
                    <a:lnTo>
                      <a:pt x="246" y="346"/>
                    </a:lnTo>
                    <a:lnTo>
                      <a:pt x="212" y="356"/>
                    </a:lnTo>
                    <a:lnTo>
                      <a:pt x="177" y="358"/>
                    </a:lnTo>
                    <a:lnTo>
                      <a:pt x="140" y="356"/>
                    </a:lnTo>
                    <a:lnTo>
                      <a:pt x="107" y="346"/>
                    </a:lnTo>
                    <a:lnTo>
                      <a:pt x="77" y="328"/>
                    </a:lnTo>
                    <a:lnTo>
                      <a:pt x="50" y="306"/>
                    </a:lnTo>
                    <a:lnTo>
                      <a:pt x="31" y="278"/>
                    </a:lnTo>
                    <a:lnTo>
                      <a:pt x="12" y="249"/>
                    </a:lnTo>
                    <a:lnTo>
                      <a:pt x="8" y="232"/>
                    </a:lnTo>
                    <a:lnTo>
                      <a:pt x="3" y="215"/>
                    </a:lnTo>
                    <a:lnTo>
                      <a:pt x="0" y="196"/>
                    </a:lnTo>
                    <a:lnTo>
                      <a:pt x="0" y="179"/>
                    </a:lnTo>
                    <a:lnTo>
                      <a:pt x="0" y="158"/>
                    </a:lnTo>
                    <a:lnTo>
                      <a:pt x="3" y="142"/>
                    </a:lnTo>
                    <a:lnTo>
                      <a:pt x="8" y="125"/>
                    </a:lnTo>
                    <a:lnTo>
                      <a:pt x="12" y="109"/>
                    </a:lnTo>
                    <a:lnTo>
                      <a:pt x="31" y="79"/>
                    </a:lnTo>
                    <a:lnTo>
                      <a:pt x="52" y="53"/>
                    </a:lnTo>
                    <a:lnTo>
                      <a:pt x="80" y="30"/>
                    </a:lnTo>
                    <a:lnTo>
                      <a:pt x="109" y="12"/>
                    </a:lnTo>
                    <a:lnTo>
                      <a:pt x="126" y="7"/>
                    </a:lnTo>
                    <a:lnTo>
                      <a:pt x="143" y="2"/>
                    </a:lnTo>
                    <a:lnTo>
                      <a:pt x="163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5" name="Freeform 2157">
                <a:extLst>
                  <a:ext uri="{FF2B5EF4-FFF2-40B4-BE49-F238E27FC236}">
                    <a16:creationId xmlns:a16="http://schemas.microsoft.com/office/drawing/2014/main" id="{E4D9ABFE-F6E6-4466-85EC-BED8C7C5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481"/>
                <a:ext cx="100" cy="92"/>
              </a:xfrm>
              <a:custGeom>
                <a:avLst/>
                <a:gdLst>
                  <a:gd name="T0" fmla="*/ 300 w 300"/>
                  <a:gd name="T1" fmla="*/ 150 h 276"/>
                  <a:gd name="T2" fmla="*/ 296 w 300"/>
                  <a:gd name="T3" fmla="*/ 120 h 276"/>
                  <a:gd name="T4" fmla="*/ 286 w 300"/>
                  <a:gd name="T5" fmla="*/ 93 h 276"/>
                  <a:gd name="T6" fmla="*/ 272 w 300"/>
                  <a:gd name="T7" fmla="*/ 66 h 276"/>
                  <a:gd name="T8" fmla="*/ 256 w 300"/>
                  <a:gd name="T9" fmla="*/ 43 h 276"/>
                  <a:gd name="T10" fmla="*/ 232 w 300"/>
                  <a:gd name="T11" fmla="*/ 26 h 276"/>
                  <a:gd name="T12" fmla="*/ 210 w 300"/>
                  <a:gd name="T13" fmla="*/ 13 h 276"/>
                  <a:gd name="T14" fmla="*/ 180 w 300"/>
                  <a:gd name="T15" fmla="*/ 3 h 276"/>
                  <a:gd name="T16" fmla="*/ 149 w 300"/>
                  <a:gd name="T17" fmla="*/ 0 h 276"/>
                  <a:gd name="T18" fmla="*/ 119 w 300"/>
                  <a:gd name="T19" fmla="*/ 3 h 276"/>
                  <a:gd name="T20" fmla="*/ 92 w 300"/>
                  <a:gd name="T21" fmla="*/ 13 h 276"/>
                  <a:gd name="T22" fmla="*/ 67 w 300"/>
                  <a:gd name="T23" fmla="*/ 26 h 276"/>
                  <a:gd name="T24" fmla="*/ 46 w 300"/>
                  <a:gd name="T25" fmla="*/ 43 h 276"/>
                  <a:gd name="T26" fmla="*/ 27 w 300"/>
                  <a:gd name="T27" fmla="*/ 66 h 276"/>
                  <a:gd name="T28" fmla="*/ 13 w 300"/>
                  <a:gd name="T29" fmla="*/ 93 h 276"/>
                  <a:gd name="T30" fmla="*/ 3 w 300"/>
                  <a:gd name="T31" fmla="*/ 120 h 276"/>
                  <a:gd name="T32" fmla="*/ 0 w 300"/>
                  <a:gd name="T33" fmla="*/ 150 h 276"/>
                  <a:gd name="T34" fmla="*/ 3 w 300"/>
                  <a:gd name="T35" fmla="*/ 180 h 276"/>
                  <a:gd name="T36" fmla="*/ 13 w 300"/>
                  <a:gd name="T37" fmla="*/ 209 h 276"/>
                  <a:gd name="T38" fmla="*/ 27 w 300"/>
                  <a:gd name="T39" fmla="*/ 232 h 276"/>
                  <a:gd name="T40" fmla="*/ 46 w 300"/>
                  <a:gd name="T41" fmla="*/ 255 h 276"/>
                  <a:gd name="T42" fmla="*/ 62 w 300"/>
                  <a:gd name="T43" fmla="*/ 272 h 276"/>
                  <a:gd name="T44" fmla="*/ 67 w 300"/>
                  <a:gd name="T45" fmla="*/ 272 h 276"/>
                  <a:gd name="T46" fmla="*/ 69 w 300"/>
                  <a:gd name="T47" fmla="*/ 272 h 276"/>
                  <a:gd name="T48" fmla="*/ 73 w 300"/>
                  <a:gd name="T49" fmla="*/ 272 h 276"/>
                  <a:gd name="T50" fmla="*/ 73 w 300"/>
                  <a:gd name="T51" fmla="*/ 276 h 276"/>
                  <a:gd name="T52" fmla="*/ 77 w 300"/>
                  <a:gd name="T53" fmla="*/ 276 h 276"/>
                  <a:gd name="T54" fmla="*/ 80 w 300"/>
                  <a:gd name="T55" fmla="*/ 276 h 276"/>
                  <a:gd name="T56" fmla="*/ 69 w 300"/>
                  <a:gd name="T57" fmla="*/ 270 h 276"/>
                  <a:gd name="T58" fmla="*/ 46 w 300"/>
                  <a:gd name="T59" fmla="*/ 253 h 276"/>
                  <a:gd name="T60" fmla="*/ 29 w 300"/>
                  <a:gd name="T61" fmla="*/ 232 h 276"/>
                  <a:gd name="T62" fmla="*/ 17 w 300"/>
                  <a:gd name="T63" fmla="*/ 206 h 276"/>
                  <a:gd name="T64" fmla="*/ 6 w 300"/>
                  <a:gd name="T65" fmla="*/ 180 h 276"/>
                  <a:gd name="T66" fmla="*/ 3 w 300"/>
                  <a:gd name="T67" fmla="*/ 150 h 276"/>
                  <a:gd name="T68" fmla="*/ 6 w 300"/>
                  <a:gd name="T69" fmla="*/ 120 h 276"/>
                  <a:gd name="T70" fmla="*/ 17 w 300"/>
                  <a:gd name="T71" fmla="*/ 93 h 276"/>
                  <a:gd name="T72" fmla="*/ 29 w 300"/>
                  <a:gd name="T73" fmla="*/ 70 h 276"/>
                  <a:gd name="T74" fmla="*/ 46 w 300"/>
                  <a:gd name="T75" fmla="*/ 46 h 276"/>
                  <a:gd name="T76" fmla="*/ 69 w 300"/>
                  <a:gd name="T77" fmla="*/ 30 h 276"/>
                  <a:gd name="T78" fmla="*/ 92 w 300"/>
                  <a:gd name="T79" fmla="*/ 17 h 276"/>
                  <a:gd name="T80" fmla="*/ 119 w 300"/>
                  <a:gd name="T81" fmla="*/ 6 h 276"/>
                  <a:gd name="T82" fmla="*/ 149 w 300"/>
                  <a:gd name="T83" fmla="*/ 3 h 276"/>
                  <a:gd name="T84" fmla="*/ 180 w 300"/>
                  <a:gd name="T85" fmla="*/ 6 h 276"/>
                  <a:gd name="T86" fmla="*/ 206 w 300"/>
                  <a:gd name="T87" fmla="*/ 17 h 276"/>
                  <a:gd name="T88" fmla="*/ 232 w 300"/>
                  <a:gd name="T89" fmla="*/ 30 h 276"/>
                  <a:gd name="T90" fmla="*/ 252 w 300"/>
                  <a:gd name="T91" fmla="*/ 46 h 276"/>
                  <a:gd name="T92" fmla="*/ 272 w 300"/>
                  <a:gd name="T93" fmla="*/ 70 h 276"/>
                  <a:gd name="T94" fmla="*/ 286 w 300"/>
                  <a:gd name="T95" fmla="*/ 93 h 276"/>
                  <a:gd name="T96" fmla="*/ 292 w 300"/>
                  <a:gd name="T97" fmla="*/ 120 h 276"/>
                  <a:gd name="T98" fmla="*/ 296 w 300"/>
                  <a:gd name="T99" fmla="*/ 150 h 276"/>
                  <a:gd name="T100" fmla="*/ 300 w 300"/>
                  <a:gd name="T101" fmla="*/ 150 h 276"/>
                  <a:gd name="T102" fmla="*/ 300 w 300"/>
                  <a:gd name="T103" fmla="*/ 163 h 276"/>
                  <a:gd name="T104" fmla="*/ 296 w 300"/>
                  <a:gd name="T105" fmla="*/ 166 h 276"/>
                  <a:gd name="T106" fmla="*/ 296 w 300"/>
                  <a:gd name="T107" fmla="*/ 170 h 276"/>
                  <a:gd name="T108" fmla="*/ 296 w 300"/>
                  <a:gd name="T109" fmla="*/ 173 h 276"/>
                  <a:gd name="T110" fmla="*/ 292 w 300"/>
                  <a:gd name="T111" fmla="*/ 173 h 276"/>
                  <a:gd name="T112" fmla="*/ 296 w 300"/>
                  <a:gd name="T113" fmla="*/ 150 h 276"/>
                  <a:gd name="T114" fmla="*/ 300 w 300"/>
                  <a:gd name="T115" fmla="*/ 15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0" h="276">
                    <a:moveTo>
                      <a:pt x="300" y="150"/>
                    </a:moveTo>
                    <a:lnTo>
                      <a:pt x="296" y="120"/>
                    </a:lnTo>
                    <a:lnTo>
                      <a:pt x="286" y="93"/>
                    </a:lnTo>
                    <a:lnTo>
                      <a:pt x="272" y="66"/>
                    </a:lnTo>
                    <a:lnTo>
                      <a:pt x="256" y="43"/>
                    </a:lnTo>
                    <a:lnTo>
                      <a:pt x="232" y="26"/>
                    </a:lnTo>
                    <a:lnTo>
                      <a:pt x="210" y="13"/>
                    </a:lnTo>
                    <a:lnTo>
                      <a:pt x="180" y="3"/>
                    </a:lnTo>
                    <a:lnTo>
                      <a:pt x="149" y="0"/>
                    </a:lnTo>
                    <a:lnTo>
                      <a:pt x="119" y="3"/>
                    </a:lnTo>
                    <a:lnTo>
                      <a:pt x="92" y="13"/>
                    </a:lnTo>
                    <a:lnTo>
                      <a:pt x="67" y="26"/>
                    </a:lnTo>
                    <a:lnTo>
                      <a:pt x="46" y="43"/>
                    </a:lnTo>
                    <a:lnTo>
                      <a:pt x="27" y="66"/>
                    </a:lnTo>
                    <a:lnTo>
                      <a:pt x="13" y="93"/>
                    </a:lnTo>
                    <a:lnTo>
                      <a:pt x="3" y="120"/>
                    </a:lnTo>
                    <a:lnTo>
                      <a:pt x="0" y="150"/>
                    </a:lnTo>
                    <a:lnTo>
                      <a:pt x="3" y="180"/>
                    </a:lnTo>
                    <a:lnTo>
                      <a:pt x="13" y="209"/>
                    </a:lnTo>
                    <a:lnTo>
                      <a:pt x="27" y="232"/>
                    </a:lnTo>
                    <a:lnTo>
                      <a:pt x="46" y="255"/>
                    </a:lnTo>
                    <a:lnTo>
                      <a:pt x="62" y="272"/>
                    </a:lnTo>
                    <a:lnTo>
                      <a:pt x="67" y="272"/>
                    </a:lnTo>
                    <a:lnTo>
                      <a:pt x="69" y="272"/>
                    </a:lnTo>
                    <a:lnTo>
                      <a:pt x="73" y="272"/>
                    </a:lnTo>
                    <a:lnTo>
                      <a:pt x="73" y="276"/>
                    </a:lnTo>
                    <a:lnTo>
                      <a:pt x="77" y="276"/>
                    </a:lnTo>
                    <a:lnTo>
                      <a:pt x="80" y="276"/>
                    </a:lnTo>
                    <a:lnTo>
                      <a:pt x="69" y="270"/>
                    </a:lnTo>
                    <a:lnTo>
                      <a:pt x="46" y="253"/>
                    </a:lnTo>
                    <a:lnTo>
                      <a:pt x="29" y="232"/>
                    </a:lnTo>
                    <a:lnTo>
                      <a:pt x="17" y="206"/>
                    </a:lnTo>
                    <a:lnTo>
                      <a:pt x="6" y="180"/>
                    </a:lnTo>
                    <a:lnTo>
                      <a:pt x="3" y="150"/>
                    </a:lnTo>
                    <a:lnTo>
                      <a:pt x="6" y="120"/>
                    </a:lnTo>
                    <a:lnTo>
                      <a:pt x="17" y="93"/>
                    </a:lnTo>
                    <a:lnTo>
                      <a:pt x="29" y="70"/>
                    </a:lnTo>
                    <a:lnTo>
                      <a:pt x="46" y="46"/>
                    </a:lnTo>
                    <a:lnTo>
                      <a:pt x="69" y="30"/>
                    </a:lnTo>
                    <a:lnTo>
                      <a:pt x="92" y="17"/>
                    </a:lnTo>
                    <a:lnTo>
                      <a:pt x="119" y="6"/>
                    </a:lnTo>
                    <a:lnTo>
                      <a:pt x="149" y="3"/>
                    </a:lnTo>
                    <a:lnTo>
                      <a:pt x="180" y="6"/>
                    </a:lnTo>
                    <a:lnTo>
                      <a:pt x="206" y="17"/>
                    </a:lnTo>
                    <a:lnTo>
                      <a:pt x="232" y="30"/>
                    </a:lnTo>
                    <a:lnTo>
                      <a:pt x="252" y="46"/>
                    </a:lnTo>
                    <a:lnTo>
                      <a:pt x="272" y="70"/>
                    </a:lnTo>
                    <a:lnTo>
                      <a:pt x="286" y="93"/>
                    </a:lnTo>
                    <a:lnTo>
                      <a:pt x="292" y="120"/>
                    </a:lnTo>
                    <a:lnTo>
                      <a:pt x="296" y="150"/>
                    </a:lnTo>
                    <a:lnTo>
                      <a:pt x="300" y="150"/>
                    </a:lnTo>
                    <a:lnTo>
                      <a:pt x="300" y="163"/>
                    </a:lnTo>
                    <a:lnTo>
                      <a:pt x="296" y="166"/>
                    </a:lnTo>
                    <a:lnTo>
                      <a:pt x="296" y="170"/>
                    </a:lnTo>
                    <a:lnTo>
                      <a:pt x="296" y="173"/>
                    </a:lnTo>
                    <a:lnTo>
                      <a:pt x="292" y="173"/>
                    </a:lnTo>
                    <a:lnTo>
                      <a:pt x="296" y="150"/>
                    </a:lnTo>
                    <a:lnTo>
                      <a:pt x="300" y="150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6" name="Freeform 2158">
                <a:extLst>
                  <a:ext uri="{FF2B5EF4-FFF2-40B4-BE49-F238E27FC236}">
                    <a16:creationId xmlns:a16="http://schemas.microsoft.com/office/drawing/2014/main" id="{DE6D8554-69F9-44E5-AD97-7829E2661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482"/>
                <a:ext cx="97" cy="92"/>
              </a:xfrm>
              <a:custGeom>
                <a:avLst/>
                <a:gdLst>
                  <a:gd name="T0" fmla="*/ 293 w 293"/>
                  <a:gd name="T1" fmla="*/ 147 h 277"/>
                  <a:gd name="T2" fmla="*/ 289 w 293"/>
                  <a:gd name="T3" fmla="*/ 117 h 277"/>
                  <a:gd name="T4" fmla="*/ 283 w 293"/>
                  <a:gd name="T5" fmla="*/ 90 h 277"/>
                  <a:gd name="T6" fmla="*/ 269 w 293"/>
                  <a:gd name="T7" fmla="*/ 67 h 277"/>
                  <a:gd name="T8" fmla="*/ 249 w 293"/>
                  <a:gd name="T9" fmla="*/ 44 h 277"/>
                  <a:gd name="T10" fmla="*/ 229 w 293"/>
                  <a:gd name="T11" fmla="*/ 27 h 277"/>
                  <a:gd name="T12" fmla="*/ 203 w 293"/>
                  <a:gd name="T13" fmla="*/ 14 h 277"/>
                  <a:gd name="T14" fmla="*/ 177 w 293"/>
                  <a:gd name="T15" fmla="*/ 3 h 277"/>
                  <a:gd name="T16" fmla="*/ 146 w 293"/>
                  <a:gd name="T17" fmla="*/ 0 h 277"/>
                  <a:gd name="T18" fmla="*/ 116 w 293"/>
                  <a:gd name="T19" fmla="*/ 3 h 277"/>
                  <a:gd name="T20" fmla="*/ 89 w 293"/>
                  <a:gd name="T21" fmla="*/ 14 h 277"/>
                  <a:gd name="T22" fmla="*/ 66 w 293"/>
                  <a:gd name="T23" fmla="*/ 27 h 277"/>
                  <a:gd name="T24" fmla="*/ 43 w 293"/>
                  <a:gd name="T25" fmla="*/ 44 h 277"/>
                  <a:gd name="T26" fmla="*/ 26 w 293"/>
                  <a:gd name="T27" fmla="*/ 67 h 277"/>
                  <a:gd name="T28" fmla="*/ 14 w 293"/>
                  <a:gd name="T29" fmla="*/ 90 h 277"/>
                  <a:gd name="T30" fmla="*/ 3 w 293"/>
                  <a:gd name="T31" fmla="*/ 117 h 277"/>
                  <a:gd name="T32" fmla="*/ 0 w 293"/>
                  <a:gd name="T33" fmla="*/ 147 h 277"/>
                  <a:gd name="T34" fmla="*/ 3 w 293"/>
                  <a:gd name="T35" fmla="*/ 177 h 277"/>
                  <a:gd name="T36" fmla="*/ 14 w 293"/>
                  <a:gd name="T37" fmla="*/ 203 h 277"/>
                  <a:gd name="T38" fmla="*/ 26 w 293"/>
                  <a:gd name="T39" fmla="*/ 231 h 277"/>
                  <a:gd name="T40" fmla="*/ 43 w 293"/>
                  <a:gd name="T41" fmla="*/ 250 h 277"/>
                  <a:gd name="T42" fmla="*/ 66 w 293"/>
                  <a:gd name="T43" fmla="*/ 267 h 277"/>
                  <a:gd name="T44" fmla="*/ 77 w 293"/>
                  <a:gd name="T45" fmla="*/ 273 h 277"/>
                  <a:gd name="T46" fmla="*/ 80 w 293"/>
                  <a:gd name="T47" fmla="*/ 273 h 277"/>
                  <a:gd name="T48" fmla="*/ 80 w 293"/>
                  <a:gd name="T49" fmla="*/ 277 h 277"/>
                  <a:gd name="T50" fmla="*/ 83 w 293"/>
                  <a:gd name="T51" fmla="*/ 277 h 277"/>
                  <a:gd name="T52" fmla="*/ 87 w 293"/>
                  <a:gd name="T53" fmla="*/ 277 h 277"/>
                  <a:gd name="T54" fmla="*/ 66 w 293"/>
                  <a:gd name="T55" fmla="*/ 267 h 277"/>
                  <a:gd name="T56" fmla="*/ 47 w 293"/>
                  <a:gd name="T57" fmla="*/ 246 h 277"/>
                  <a:gd name="T58" fmla="*/ 30 w 293"/>
                  <a:gd name="T59" fmla="*/ 227 h 277"/>
                  <a:gd name="T60" fmla="*/ 17 w 293"/>
                  <a:gd name="T61" fmla="*/ 203 h 277"/>
                  <a:gd name="T62" fmla="*/ 7 w 293"/>
                  <a:gd name="T63" fmla="*/ 177 h 277"/>
                  <a:gd name="T64" fmla="*/ 3 w 293"/>
                  <a:gd name="T65" fmla="*/ 147 h 277"/>
                  <a:gd name="T66" fmla="*/ 7 w 293"/>
                  <a:gd name="T67" fmla="*/ 117 h 277"/>
                  <a:gd name="T68" fmla="*/ 17 w 293"/>
                  <a:gd name="T69" fmla="*/ 90 h 277"/>
                  <a:gd name="T70" fmla="*/ 30 w 293"/>
                  <a:gd name="T71" fmla="*/ 67 h 277"/>
                  <a:gd name="T72" fmla="*/ 47 w 293"/>
                  <a:gd name="T73" fmla="*/ 48 h 277"/>
                  <a:gd name="T74" fmla="*/ 66 w 293"/>
                  <a:gd name="T75" fmla="*/ 31 h 277"/>
                  <a:gd name="T76" fmla="*/ 93 w 293"/>
                  <a:gd name="T77" fmla="*/ 17 h 277"/>
                  <a:gd name="T78" fmla="*/ 120 w 293"/>
                  <a:gd name="T79" fmla="*/ 8 h 277"/>
                  <a:gd name="T80" fmla="*/ 146 w 293"/>
                  <a:gd name="T81" fmla="*/ 3 h 277"/>
                  <a:gd name="T82" fmla="*/ 177 w 293"/>
                  <a:gd name="T83" fmla="*/ 8 h 277"/>
                  <a:gd name="T84" fmla="*/ 203 w 293"/>
                  <a:gd name="T85" fmla="*/ 17 h 277"/>
                  <a:gd name="T86" fmla="*/ 226 w 293"/>
                  <a:gd name="T87" fmla="*/ 31 h 277"/>
                  <a:gd name="T88" fmla="*/ 249 w 293"/>
                  <a:gd name="T89" fmla="*/ 48 h 277"/>
                  <a:gd name="T90" fmla="*/ 266 w 293"/>
                  <a:gd name="T91" fmla="*/ 67 h 277"/>
                  <a:gd name="T92" fmla="*/ 280 w 293"/>
                  <a:gd name="T93" fmla="*/ 90 h 277"/>
                  <a:gd name="T94" fmla="*/ 287 w 293"/>
                  <a:gd name="T95" fmla="*/ 117 h 277"/>
                  <a:gd name="T96" fmla="*/ 289 w 293"/>
                  <a:gd name="T97" fmla="*/ 147 h 277"/>
                  <a:gd name="T98" fmla="*/ 293 w 293"/>
                  <a:gd name="T99" fmla="*/ 147 h 277"/>
                  <a:gd name="T100" fmla="*/ 289 w 293"/>
                  <a:gd name="T101" fmla="*/ 170 h 277"/>
                  <a:gd name="T102" fmla="*/ 289 w 293"/>
                  <a:gd name="T103" fmla="*/ 172 h 277"/>
                  <a:gd name="T104" fmla="*/ 289 w 293"/>
                  <a:gd name="T105" fmla="*/ 177 h 277"/>
                  <a:gd name="T106" fmla="*/ 287 w 293"/>
                  <a:gd name="T107" fmla="*/ 177 h 277"/>
                  <a:gd name="T108" fmla="*/ 287 w 293"/>
                  <a:gd name="T109" fmla="*/ 180 h 277"/>
                  <a:gd name="T110" fmla="*/ 287 w 293"/>
                  <a:gd name="T111" fmla="*/ 183 h 277"/>
                  <a:gd name="T112" fmla="*/ 287 w 293"/>
                  <a:gd name="T113" fmla="*/ 177 h 277"/>
                  <a:gd name="T114" fmla="*/ 289 w 293"/>
                  <a:gd name="T115" fmla="*/ 147 h 277"/>
                  <a:gd name="T116" fmla="*/ 293 w 293"/>
                  <a:gd name="T117" fmla="*/ 14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277">
                    <a:moveTo>
                      <a:pt x="293" y="147"/>
                    </a:moveTo>
                    <a:lnTo>
                      <a:pt x="289" y="117"/>
                    </a:lnTo>
                    <a:lnTo>
                      <a:pt x="283" y="90"/>
                    </a:lnTo>
                    <a:lnTo>
                      <a:pt x="269" y="67"/>
                    </a:lnTo>
                    <a:lnTo>
                      <a:pt x="249" y="44"/>
                    </a:lnTo>
                    <a:lnTo>
                      <a:pt x="229" y="27"/>
                    </a:lnTo>
                    <a:lnTo>
                      <a:pt x="203" y="14"/>
                    </a:lnTo>
                    <a:lnTo>
                      <a:pt x="177" y="3"/>
                    </a:lnTo>
                    <a:lnTo>
                      <a:pt x="146" y="0"/>
                    </a:lnTo>
                    <a:lnTo>
                      <a:pt x="116" y="3"/>
                    </a:lnTo>
                    <a:lnTo>
                      <a:pt x="89" y="14"/>
                    </a:lnTo>
                    <a:lnTo>
                      <a:pt x="66" y="27"/>
                    </a:lnTo>
                    <a:lnTo>
                      <a:pt x="43" y="44"/>
                    </a:lnTo>
                    <a:lnTo>
                      <a:pt x="26" y="67"/>
                    </a:lnTo>
                    <a:lnTo>
                      <a:pt x="14" y="90"/>
                    </a:lnTo>
                    <a:lnTo>
                      <a:pt x="3" y="117"/>
                    </a:lnTo>
                    <a:lnTo>
                      <a:pt x="0" y="147"/>
                    </a:lnTo>
                    <a:lnTo>
                      <a:pt x="3" y="177"/>
                    </a:lnTo>
                    <a:lnTo>
                      <a:pt x="14" y="203"/>
                    </a:lnTo>
                    <a:lnTo>
                      <a:pt x="26" y="231"/>
                    </a:lnTo>
                    <a:lnTo>
                      <a:pt x="43" y="250"/>
                    </a:lnTo>
                    <a:lnTo>
                      <a:pt x="66" y="267"/>
                    </a:lnTo>
                    <a:lnTo>
                      <a:pt x="77" y="273"/>
                    </a:lnTo>
                    <a:lnTo>
                      <a:pt x="80" y="273"/>
                    </a:lnTo>
                    <a:lnTo>
                      <a:pt x="80" y="277"/>
                    </a:lnTo>
                    <a:lnTo>
                      <a:pt x="83" y="277"/>
                    </a:lnTo>
                    <a:lnTo>
                      <a:pt x="87" y="277"/>
                    </a:lnTo>
                    <a:lnTo>
                      <a:pt x="66" y="267"/>
                    </a:lnTo>
                    <a:lnTo>
                      <a:pt x="47" y="246"/>
                    </a:lnTo>
                    <a:lnTo>
                      <a:pt x="30" y="227"/>
                    </a:lnTo>
                    <a:lnTo>
                      <a:pt x="17" y="203"/>
                    </a:lnTo>
                    <a:lnTo>
                      <a:pt x="7" y="177"/>
                    </a:lnTo>
                    <a:lnTo>
                      <a:pt x="3" y="147"/>
                    </a:lnTo>
                    <a:lnTo>
                      <a:pt x="7" y="117"/>
                    </a:lnTo>
                    <a:lnTo>
                      <a:pt x="17" y="90"/>
                    </a:lnTo>
                    <a:lnTo>
                      <a:pt x="30" y="67"/>
                    </a:lnTo>
                    <a:lnTo>
                      <a:pt x="47" y="48"/>
                    </a:lnTo>
                    <a:lnTo>
                      <a:pt x="66" y="31"/>
                    </a:lnTo>
                    <a:lnTo>
                      <a:pt x="93" y="17"/>
                    </a:lnTo>
                    <a:lnTo>
                      <a:pt x="120" y="8"/>
                    </a:lnTo>
                    <a:lnTo>
                      <a:pt x="146" y="3"/>
                    </a:lnTo>
                    <a:lnTo>
                      <a:pt x="177" y="8"/>
                    </a:lnTo>
                    <a:lnTo>
                      <a:pt x="203" y="17"/>
                    </a:lnTo>
                    <a:lnTo>
                      <a:pt x="226" y="31"/>
                    </a:lnTo>
                    <a:lnTo>
                      <a:pt x="249" y="48"/>
                    </a:lnTo>
                    <a:lnTo>
                      <a:pt x="266" y="67"/>
                    </a:lnTo>
                    <a:lnTo>
                      <a:pt x="280" y="90"/>
                    </a:lnTo>
                    <a:lnTo>
                      <a:pt x="287" y="117"/>
                    </a:lnTo>
                    <a:lnTo>
                      <a:pt x="289" y="147"/>
                    </a:lnTo>
                    <a:lnTo>
                      <a:pt x="293" y="147"/>
                    </a:lnTo>
                    <a:lnTo>
                      <a:pt x="289" y="170"/>
                    </a:lnTo>
                    <a:lnTo>
                      <a:pt x="289" y="172"/>
                    </a:lnTo>
                    <a:lnTo>
                      <a:pt x="289" y="177"/>
                    </a:lnTo>
                    <a:lnTo>
                      <a:pt x="287" y="177"/>
                    </a:lnTo>
                    <a:lnTo>
                      <a:pt x="287" y="180"/>
                    </a:lnTo>
                    <a:lnTo>
                      <a:pt x="287" y="183"/>
                    </a:lnTo>
                    <a:lnTo>
                      <a:pt x="287" y="177"/>
                    </a:lnTo>
                    <a:lnTo>
                      <a:pt x="289" y="147"/>
                    </a:lnTo>
                    <a:lnTo>
                      <a:pt x="293" y="147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7" name="Freeform 2159">
                <a:extLst>
                  <a:ext uri="{FF2B5EF4-FFF2-40B4-BE49-F238E27FC236}">
                    <a16:creationId xmlns:a16="http://schemas.microsoft.com/office/drawing/2014/main" id="{D5E78680-34B7-40D0-B517-2B7A235F1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483"/>
                <a:ext cx="95" cy="92"/>
              </a:xfrm>
              <a:custGeom>
                <a:avLst/>
                <a:gdLst>
                  <a:gd name="T0" fmla="*/ 286 w 286"/>
                  <a:gd name="T1" fmla="*/ 144 h 276"/>
                  <a:gd name="T2" fmla="*/ 284 w 286"/>
                  <a:gd name="T3" fmla="*/ 114 h 276"/>
                  <a:gd name="T4" fmla="*/ 277 w 286"/>
                  <a:gd name="T5" fmla="*/ 87 h 276"/>
                  <a:gd name="T6" fmla="*/ 263 w 286"/>
                  <a:gd name="T7" fmla="*/ 64 h 276"/>
                  <a:gd name="T8" fmla="*/ 246 w 286"/>
                  <a:gd name="T9" fmla="*/ 44 h 276"/>
                  <a:gd name="T10" fmla="*/ 223 w 286"/>
                  <a:gd name="T11" fmla="*/ 27 h 276"/>
                  <a:gd name="T12" fmla="*/ 200 w 286"/>
                  <a:gd name="T13" fmla="*/ 15 h 276"/>
                  <a:gd name="T14" fmla="*/ 174 w 286"/>
                  <a:gd name="T15" fmla="*/ 4 h 276"/>
                  <a:gd name="T16" fmla="*/ 143 w 286"/>
                  <a:gd name="T17" fmla="*/ 0 h 276"/>
                  <a:gd name="T18" fmla="*/ 117 w 286"/>
                  <a:gd name="T19" fmla="*/ 4 h 276"/>
                  <a:gd name="T20" fmla="*/ 90 w 286"/>
                  <a:gd name="T21" fmla="*/ 15 h 276"/>
                  <a:gd name="T22" fmla="*/ 63 w 286"/>
                  <a:gd name="T23" fmla="*/ 27 h 276"/>
                  <a:gd name="T24" fmla="*/ 44 w 286"/>
                  <a:gd name="T25" fmla="*/ 44 h 276"/>
                  <a:gd name="T26" fmla="*/ 27 w 286"/>
                  <a:gd name="T27" fmla="*/ 64 h 276"/>
                  <a:gd name="T28" fmla="*/ 14 w 286"/>
                  <a:gd name="T29" fmla="*/ 87 h 276"/>
                  <a:gd name="T30" fmla="*/ 4 w 286"/>
                  <a:gd name="T31" fmla="*/ 114 h 276"/>
                  <a:gd name="T32" fmla="*/ 0 w 286"/>
                  <a:gd name="T33" fmla="*/ 144 h 276"/>
                  <a:gd name="T34" fmla="*/ 4 w 286"/>
                  <a:gd name="T35" fmla="*/ 173 h 276"/>
                  <a:gd name="T36" fmla="*/ 14 w 286"/>
                  <a:gd name="T37" fmla="*/ 200 h 276"/>
                  <a:gd name="T38" fmla="*/ 27 w 286"/>
                  <a:gd name="T39" fmla="*/ 224 h 276"/>
                  <a:gd name="T40" fmla="*/ 44 w 286"/>
                  <a:gd name="T41" fmla="*/ 244 h 276"/>
                  <a:gd name="T42" fmla="*/ 63 w 286"/>
                  <a:gd name="T43" fmla="*/ 264 h 276"/>
                  <a:gd name="T44" fmla="*/ 84 w 286"/>
                  <a:gd name="T45" fmla="*/ 274 h 276"/>
                  <a:gd name="T46" fmla="*/ 86 w 286"/>
                  <a:gd name="T47" fmla="*/ 274 h 276"/>
                  <a:gd name="T48" fmla="*/ 90 w 286"/>
                  <a:gd name="T49" fmla="*/ 274 h 276"/>
                  <a:gd name="T50" fmla="*/ 94 w 286"/>
                  <a:gd name="T51" fmla="*/ 274 h 276"/>
                  <a:gd name="T52" fmla="*/ 96 w 286"/>
                  <a:gd name="T53" fmla="*/ 276 h 276"/>
                  <a:gd name="T54" fmla="*/ 101 w 286"/>
                  <a:gd name="T55" fmla="*/ 276 h 276"/>
                  <a:gd name="T56" fmla="*/ 90 w 286"/>
                  <a:gd name="T57" fmla="*/ 274 h 276"/>
                  <a:gd name="T58" fmla="*/ 67 w 286"/>
                  <a:gd name="T59" fmla="*/ 259 h 276"/>
                  <a:gd name="T60" fmla="*/ 46 w 286"/>
                  <a:gd name="T61" fmla="*/ 244 h 276"/>
                  <a:gd name="T62" fmla="*/ 27 w 286"/>
                  <a:gd name="T63" fmla="*/ 224 h 276"/>
                  <a:gd name="T64" fmla="*/ 17 w 286"/>
                  <a:gd name="T65" fmla="*/ 196 h 276"/>
                  <a:gd name="T66" fmla="*/ 7 w 286"/>
                  <a:gd name="T67" fmla="*/ 173 h 276"/>
                  <a:gd name="T68" fmla="*/ 4 w 286"/>
                  <a:gd name="T69" fmla="*/ 144 h 276"/>
                  <a:gd name="T70" fmla="*/ 7 w 286"/>
                  <a:gd name="T71" fmla="*/ 118 h 276"/>
                  <a:gd name="T72" fmla="*/ 17 w 286"/>
                  <a:gd name="T73" fmla="*/ 90 h 276"/>
                  <a:gd name="T74" fmla="*/ 27 w 286"/>
                  <a:gd name="T75" fmla="*/ 67 h 276"/>
                  <a:gd name="T76" fmla="*/ 46 w 286"/>
                  <a:gd name="T77" fmla="*/ 44 h 276"/>
                  <a:gd name="T78" fmla="*/ 67 w 286"/>
                  <a:gd name="T79" fmla="*/ 27 h 276"/>
                  <a:gd name="T80" fmla="*/ 90 w 286"/>
                  <a:gd name="T81" fmla="*/ 15 h 276"/>
                  <a:gd name="T82" fmla="*/ 117 w 286"/>
                  <a:gd name="T83" fmla="*/ 7 h 276"/>
                  <a:gd name="T84" fmla="*/ 143 w 286"/>
                  <a:gd name="T85" fmla="*/ 4 h 276"/>
                  <a:gd name="T86" fmla="*/ 174 w 286"/>
                  <a:gd name="T87" fmla="*/ 7 h 276"/>
                  <a:gd name="T88" fmla="*/ 200 w 286"/>
                  <a:gd name="T89" fmla="*/ 15 h 276"/>
                  <a:gd name="T90" fmla="*/ 223 w 286"/>
                  <a:gd name="T91" fmla="*/ 27 h 276"/>
                  <a:gd name="T92" fmla="*/ 244 w 286"/>
                  <a:gd name="T93" fmla="*/ 44 h 276"/>
                  <a:gd name="T94" fmla="*/ 261 w 286"/>
                  <a:gd name="T95" fmla="*/ 67 h 276"/>
                  <a:gd name="T96" fmla="*/ 273 w 286"/>
                  <a:gd name="T97" fmla="*/ 90 h 276"/>
                  <a:gd name="T98" fmla="*/ 280 w 286"/>
                  <a:gd name="T99" fmla="*/ 118 h 276"/>
                  <a:gd name="T100" fmla="*/ 284 w 286"/>
                  <a:gd name="T101" fmla="*/ 144 h 276"/>
                  <a:gd name="T102" fmla="*/ 286 w 286"/>
                  <a:gd name="T103" fmla="*/ 144 h 276"/>
                  <a:gd name="T104" fmla="*/ 284 w 286"/>
                  <a:gd name="T105" fmla="*/ 173 h 276"/>
                  <a:gd name="T106" fmla="*/ 284 w 286"/>
                  <a:gd name="T107" fmla="*/ 179 h 276"/>
                  <a:gd name="T108" fmla="*/ 280 w 286"/>
                  <a:gd name="T109" fmla="*/ 179 h 276"/>
                  <a:gd name="T110" fmla="*/ 280 w 286"/>
                  <a:gd name="T111" fmla="*/ 184 h 276"/>
                  <a:gd name="T112" fmla="*/ 280 w 286"/>
                  <a:gd name="T113" fmla="*/ 187 h 276"/>
                  <a:gd name="T114" fmla="*/ 277 w 286"/>
                  <a:gd name="T115" fmla="*/ 187 h 276"/>
                  <a:gd name="T116" fmla="*/ 277 w 286"/>
                  <a:gd name="T117" fmla="*/ 190 h 276"/>
                  <a:gd name="T118" fmla="*/ 273 w 286"/>
                  <a:gd name="T119" fmla="*/ 194 h 276"/>
                  <a:gd name="T120" fmla="*/ 280 w 286"/>
                  <a:gd name="T121" fmla="*/ 173 h 276"/>
                  <a:gd name="T122" fmla="*/ 284 w 286"/>
                  <a:gd name="T123" fmla="*/ 144 h 276"/>
                  <a:gd name="T124" fmla="*/ 286 w 286"/>
                  <a:gd name="T125" fmla="*/ 144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6" h="276">
                    <a:moveTo>
                      <a:pt x="286" y="144"/>
                    </a:moveTo>
                    <a:lnTo>
                      <a:pt x="284" y="114"/>
                    </a:lnTo>
                    <a:lnTo>
                      <a:pt x="277" y="87"/>
                    </a:lnTo>
                    <a:lnTo>
                      <a:pt x="263" y="64"/>
                    </a:lnTo>
                    <a:lnTo>
                      <a:pt x="246" y="44"/>
                    </a:lnTo>
                    <a:lnTo>
                      <a:pt x="223" y="27"/>
                    </a:lnTo>
                    <a:lnTo>
                      <a:pt x="200" y="15"/>
                    </a:lnTo>
                    <a:lnTo>
                      <a:pt x="174" y="4"/>
                    </a:lnTo>
                    <a:lnTo>
                      <a:pt x="143" y="0"/>
                    </a:lnTo>
                    <a:lnTo>
                      <a:pt x="117" y="4"/>
                    </a:lnTo>
                    <a:lnTo>
                      <a:pt x="90" y="15"/>
                    </a:lnTo>
                    <a:lnTo>
                      <a:pt x="63" y="27"/>
                    </a:lnTo>
                    <a:lnTo>
                      <a:pt x="44" y="44"/>
                    </a:lnTo>
                    <a:lnTo>
                      <a:pt x="27" y="64"/>
                    </a:lnTo>
                    <a:lnTo>
                      <a:pt x="14" y="87"/>
                    </a:lnTo>
                    <a:lnTo>
                      <a:pt x="4" y="114"/>
                    </a:lnTo>
                    <a:lnTo>
                      <a:pt x="0" y="144"/>
                    </a:lnTo>
                    <a:lnTo>
                      <a:pt x="4" y="173"/>
                    </a:lnTo>
                    <a:lnTo>
                      <a:pt x="14" y="200"/>
                    </a:lnTo>
                    <a:lnTo>
                      <a:pt x="27" y="224"/>
                    </a:lnTo>
                    <a:lnTo>
                      <a:pt x="44" y="244"/>
                    </a:lnTo>
                    <a:lnTo>
                      <a:pt x="63" y="264"/>
                    </a:lnTo>
                    <a:lnTo>
                      <a:pt x="84" y="274"/>
                    </a:lnTo>
                    <a:lnTo>
                      <a:pt x="86" y="274"/>
                    </a:lnTo>
                    <a:lnTo>
                      <a:pt x="90" y="274"/>
                    </a:lnTo>
                    <a:lnTo>
                      <a:pt x="94" y="274"/>
                    </a:lnTo>
                    <a:lnTo>
                      <a:pt x="96" y="276"/>
                    </a:lnTo>
                    <a:lnTo>
                      <a:pt x="101" y="276"/>
                    </a:lnTo>
                    <a:lnTo>
                      <a:pt x="90" y="274"/>
                    </a:lnTo>
                    <a:lnTo>
                      <a:pt x="67" y="259"/>
                    </a:lnTo>
                    <a:lnTo>
                      <a:pt x="46" y="244"/>
                    </a:lnTo>
                    <a:lnTo>
                      <a:pt x="27" y="224"/>
                    </a:lnTo>
                    <a:lnTo>
                      <a:pt x="17" y="196"/>
                    </a:lnTo>
                    <a:lnTo>
                      <a:pt x="7" y="173"/>
                    </a:lnTo>
                    <a:lnTo>
                      <a:pt x="4" y="144"/>
                    </a:lnTo>
                    <a:lnTo>
                      <a:pt x="7" y="118"/>
                    </a:lnTo>
                    <a:lnTo>
                      <a:pt x="17" y="90"/>
                    </a:lnTo>
                    <a:lnTo>
                      <a:pt x="27" y="67"/>
                    </a:lnTo>
                    <a:lnTo>
                      <a:pt x="46" y="44"/>
                    </a:lnTo>
                    <a:lnTo>
                      <a:pt x="67" y="27"/>
                    </a:lnTo>
                    <a:lnTo>
                      <a:pt x="90" y="15"/>
                    </a:lnTo>
                    <a:lnTo>
                      <a:pt x="117" y="7"/>
                    </a:lnTo>
                    <a:lnTo>
                      <a:pt x="143" y="4"/>
                    </a:lnTo>
                    <a:lnTo>
                      <a:pt x="174" y="7"/>
                    </a:lnTo>
                    <a:lnTo>
                      <a:pt x="200" y="15"/>
                    </a:lnTo>
                    <a:lnTo>
                      <a:pt x="223" y="27"/>
                    </a:lnTo>
                    <a:lnTo>
                      <a:pt x="244" y="44"/>
                    </a:lnTo>
                    <a:lnTo>
                      <a:pt x="261" y="67"/>
                    </a:lnTo>
                    <a:lnTo>
                      <a:pt x="273" y="90"/>
                    </a:lnTo>
                    <a:lnTo>
                      <a:pt x="280" y="118"/>
                    </a:lnTo>
                    <a:lnTo>
                      <a:pt x="284" y="144"/>
                    </a:lnTo>
                    <a:lnTo>
                      <a:pt x="286" y="144"/>
                    </a:lnTo>
                    <a:lnTo>
                      <a:pt x="284" y="173"/>
                    </a:lnTo>
                    <a:lnTo>
                      <a:pt x="284" y="179"/>
                    </a:lnTo>
                    <a:lnTo>
                      <a:pt x="280" y="179"/>
                    </a:lnTo>
                    <a:lnTo>
                      <a:pt x="280" y="184"/>
                    </a:lnTo>
                    <a:lnTo>
                      <a:pt x="280" y="187"/>
                    </a:lnTo>
                    <a:lnTo>
                      <a:pt x="277" y="187"/>
                    </a:lnTo>
                    <a:lnTo>
                      <a:pt x="277" y="190"/>
                    </a:lnTo>
                    <a:lnTo>
                      <a:pt x="273" y="194"/>
                    </a:lnTo>
                    <a:lnTo>
                      <a:pt x="280" y="173"/>
                    </a:lnTo>
                    <a:lnTo>
                      <a:pt x="284" y="144"/>
                    </a:lnTo>
                    <a:lnTo>
                      <a:pt x="286" y="144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8" name="Freeform 2160">
                <a:extLst>
                  <a:ext uri="{FF2B5EF4-FFF2-40B4-BE49-F238E27FC236}">
                    <a16:creationId xmlns:a16="http://schemas.microsoft.com/office/drawing/2014/main" id="{CD6B9CEE-F1CA-4DCB-BCC6-7FB58EE0C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485"/>
                <a:ext cx="93" cy="90"/>
              </a:xfrm>
              <a:custGeom>
                <a:avLst/>
                <a:gdLst>
                  <a:gd name="T0" fmla="*/ 279 w 279"/>
                  <a:gd name="T1" fmla="*/ 139 h 271"/>
                  <a:gd name="T2" fmla="*/ 276 w 279"/>
                  <a:gd name="T3" fmla="*/ 113 h 271"/>
                  <a:gd name="T4" fmla="*/ 269 w 279"/>
                  <a:gd name="T5" fmla="*/ 85 h 271"/>
                  <a:gd name="T6" fmla="*/ 256 w 279"/>
                  <a:gd name="T7" fmla="*/ 62 h 271"/>
                  <a:gd name="T8" fmla="*/ 239 w 279"/>
                  <a:gd name="T9" fmla="*/ 39 h 271"/>
                  <a:gd name="T10" fmla="*/ 219 w 279"/>
                  <a:gd name="T11" fmla="*/ 23 h 271"/>
                  <a:gd name="T12" fmla="*/ 196 w 279"/>
                  <a:gd name="T13" fmla="*/ 10 h 271"/>
                  <a:gd name="T14" fmla="*/ 170 w 279"/>
                  <a:gd name="T15" fmla="*/ 2 h 271"/>
                  <a:gd name="T16" fmla="*/ 139 w 279"/>
                  <a:gd name="T17" fmla="*/ 0 h 271"/>
                  <a:gd name="T18" fmla="*/ 113 w 279"/>
                  <a:gd name="T19" fmla="*/ 2 h 271"/>
                  <a:gd name="T20" fmla="*/ 86 w 279"/>
                  <a:gd name="T21" fmla="*/ 10 h 271"/>
                  <a:gd name="T22" fmla="*/ 63 w 279"/>
                  <a:gd name="T23" fmla="*/ 23 h 271"/>
                  <a:gd name="T24" fmla="*/ 42 w 279"/>
                  <a:gd name="T25" fmla="*/ 39 h 271"/>
                  <a:gd name="T26" fmla="*/ 22 w 279"/>
                  <a:gd name="T27" fmla="*/ 62 h 271"/>
                  <a:gd name="T28" fmla="*/ 12 w 279"/>
                  <a:gd name="T29" fmla="*/ 85 h 271"/>
                  <a:gd name="T30" fmla="*/ 3 w 279"/>
                  <a:gd name="T31" fmla="*/ 113 h 271"/>
                  <a:gd name="T32" fmla="*/ 0 w 279"/>
                  <a:gd name="T33" fmla="*/ 139 h 271"/>
                  <a:gd name="T34" fmla="*/ 3 w 279"/>
                  <a:gd name="T35" fmla="*/ 170 h 271"/>
                  <a:gd name="T36" fmla="*/ 12 w 279"/>
                  <a:gd name="T37" fmla="*/ 193 h 271"/>
                  <a:gd name="T38" fmla="*/ 22 w 279"/>
                  <a:gd name="T39" fmla="*/ 219 h 271"/>
                  <a:gd name="T40" fmla="*/ 42 w 279"/>
                  <a:gd name="T41" fmla="*/ 239 h 271"/>
                  <a:gd name="T42" fmla="*/ 63 w 279"/>
                  <a:gd name="T43" fmla="*/ 256 h 271"/>
                  <a:gd name="T44" fmla="*/ 86 w 279"/>
                  <a:gd name="T45" fmla="*/ 269 h 271"/>
                  <a:gd name="T46" fmla="*/ 96 w 279"/>
                  <a:gd name="T47" fmla="*/ 271 h 271"/>
                  <a:gd name="T48" fmla="*/ 99 w 279"/>
                  <a:gd name="T49" fmla="*/ 271 h 271"/>
                  <a:gd name="T50" fmla="*/ 103 w 279"/>
                  <a:gd name="T51" fmla="*/ 271 h 271"/>
                  <a:gd name="T52" fmla="*/ 107 w 279"/>
                  <a:gd name="T53" fmla="*/ 271 h 271"/>
                  <a:gd name="T54" fmla="*/ 109 w 279"/>
                  <a:gd name="T55" fmla="*/ 271 h 271"/>
                  <a:gd name="T56" fmla="*/ 86 w 279"/>
                  <a:gd name="T57" fmla="*/ 265 h 271"/>
                  <a:gd name="T58" fmla="*/ 63 w 279"/>
                  <a:gd name="T59" fmla="*/ 252 h 271"/>
                  <a:gd name="T60" fmla="*/ 42 w 279"/>
                  <a:gd name="T61" fmla="*/ 235 h 271"/>
                  <a:gd name="T62" fmla="*/ 27 w 279"/>
                  <a:gd name="T63" fmla="*/ 216 h 271"/>
                  <a:gd name="T64" fmla="*/ 12 w 279"/>
                  <a:gd name="T65" fmla="*/ 193 h 271"/>
                  <a:gd name="T66" fmla="*/ 6 w 279"/>
                  <a:gd name="T67" fmla="*/ 165 h 271"/>
                  <a:gd name="T68" fmla="*/ 3 w 279"/>
                  <a:gd name="T69" fmla="*/ 139 h 271"/>
                  <a:gd name="T70" fmla="*/ 6 w 279"/>
                  <a:gd name="T71" fmla="*/ 113 h 271"/>
                  <a:gd name="T72" fmla="*/ 12 w 279"/>
                  <a:gd name="T73" fmla="*/ 85 h 271"/>
                  <a:gd name="T74" fmla="*/ 27 w 279"/>
                  <a:gd name="T75" fmla="*/ 62 h 271"/>
                  <a:gd name="T76" fmla="*/ 42 w 279"/>
                  <a:gd name="T77" fmla="*/ 42 h 271"/>
                  <a:gd name="T78" fmla="*/ 63 w 279"/>
                  <a:gd name="T79" fmla="*/ 25 h 271"/>
                  <a:gd name="T80" fmla="*/ 86 w 279"/>
                  <a:gd name="T81" fmla="*/ 12 h 271"/>
                  <a:gd name="T82" fmla="*/ 113 w 279"/>
                  <a:gd name="T83" fmla="*/ 6 h 271"/>
                  <a:gd name="T84" fmla="*/ 139 w 279"/>
                  <a:gd name="T85" fmla="*/ 2 h 271"/>
                  <a:gd name="T86" fmla="*/ 166 w 279"/>
                  <a:gd name="T87" fmla="*/ 6 h 271"/>
                  <a:gd name="T88" fmla="*/ 193 w 279"/>
                  <a:gd name="T89" fmla="*/ 12 h 271"/>
                  <a:gd name="T90" fmla="*/ 216 w 279"/>
                  <a:gd name="T91" fmla="*/ 25 h 271"/>
                  <a:gd name="T92" fmla="*/ 236 w 279"/>
                  <a:gd name="T93" fmla="*/ 42 h 271"/>
                  <a:gd name="T94" fmla="*/ 252 w 279"/>
                  <a:gd name="T95" fmla="*/ 62 h 271"/>
                  <a:gd name="T96" fmla="*/ 265 w 279"/>
                  <a:gd name="T97" fmla="*/ 85 h 271"/>
                  <a:gd name="T98" fmla="*/ 273 w 279"/>
                  <a:gd name="T99" fmla="*/ 113 h 271"/>
                  <a:gd name="T100" fmla="*/ 276 w 279"/>
                  <a:gd name="T101" fmla="*/ 139 h 271"/>
                  <a:gd name="T102" fmla="*/ 279 w 279"/>
                  <a:gd name="T103" fmla="*/ 139 h 271"/>
                  <a:gd name="T104" fmla="*/ 276 w 279"/>
                  <a:gd name="T105" fmla="*/ 170 h 271"/>
                  <a:gd name="T106" fmla="*/ 269 w 279"/>
                  <a:gd name="T107" fmla="*/ 189 h 271"/>
                  <a:gd name="T108" fmla="*/ 269 w 279"/>
                  <a:gd name="T109" fmla="*/ 193 h 271"/>
                  <a:gd name="T110" fmla="*/ 265 w 279"/>
                  <a:gd name="T111" fmla="*/ 193 h 271"/>
                  <a:gd name="T112" fmla="*/ 265 w 279"/>
                  <a:gd name="T113" fmla="*/ 195 h 271"/>
                  <a:gd name="T114" fmla="*/ 262 w 279"/>
                  <a:gd name="T115" fmla="*/ 199 h 271"/>
                  <a:gd name="T116" fmla="*/ 262 w 279"/>
                  <a:gd name="T117" fmla="*/ 202 h 271"/>
                  <a:gd name="T118" fmla="*/ 265 w 279"/>
                  <a:gd name="T119" fmla="*/ 193 h 271"/>
                  <a:gd name="T120" fmla="*/ 273 w 279"/>
                  <a:gd name="T121" fmla="*/ 165 h 271"/>
                  <a:gd name="T122" fmla="*/ 276 w 279"/>
                  <a:gd name="T123" fmla="*/ 139 h 271"/>
                  <a:gd name="T124" fmla="*/ 279 w 279"/>
                  <a:gd name="T125" fmla="*/ 139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" h="271">
                    <a:moveTo>
                      <a:pt x="279" y="139"/>
                    </a:moveTo>
                    <a:lnTo>
                      <a:pt x="276" y="113"/>
                    </a:lnTo>
                    <a:lnTo>
                      <a:pt x="269" y="85"/>
                    </a:lnTo>
                    <a:lnTo>
                      <a:pt x="256" y="62"/>
                    </a:lnTo>
                    <a:lnTo>
                      <a:pt x="239" y="39"/>
                    </a:lnTo>
                    <a:lnTo>
                      <a:pt x="219" y="23"/>
                    </a:lnTo>
                    <a:lnTo>
                      <a:pt x="196" y="10"/>
                    </a:lnTo>
                    <a:lnTo>
                      <a:pt x="170" y="2"/>
                    </a:lnTo>
                    <a:lnTo>
                      <a:pt x="139" y="0"/>
                    </a:lnTo>
                    <a:lnTo>
                      <a:pt x="113" y="2"/>
                    </a:lnTo>
                    <a:lnTo>
                      <a:pt x="86" y="10"/>
                    </a:lnTo>
                    <a:lnTo>
                      <a:pt x="63" y="23"/>
                    </a:lnTo>
                    <a:lnTo>
                      <a:pt x="42" y="39"/>
                    </a:lnTo>
                    <a:lnTo>
                      <a:pt x="22" y="62"/>
                    </a:lnTo>
                    <a:lnTo>
                      <a:pt x="12" y="85"/>
                    </a:lnTo>
                    <a:lnTo>
                      <a:pt x="3" y="113"/>
                    </a:lnTo>
                    <a:lnTo>
                      <a:pt x="0" y="139"/>
                    </a:lnTo>
                    <a:lnTo>
                      <a:pt x="3" y="170"/>
                    </a:lnTo>
                    <a:lnTo>
                      <a:pt x="12" y="193"/>
                    </a:lnTo>
                    <a:lnTo>
                      <a:pt x="22" y="219"/>
                    </a:lnTo>
                    <a:lnTo>
                      <a:pt x="42" y="239"/>
                    </a:lnTo>
                    <a:lnTo>
                      <a:pt x="63" y="256"/>
                    </a:lnTo>
                    <a:lnTo>
                      <a:pt x="86" y="269"/>
                    </a:lnTo>
                    <a:lnTo>
                      <a:pt x="96" y="271"/>
                    </a:lnTo>
                    <a:lnTo>
                      <a:pt x="99" y="271"/>
                    </a:lnTo>
                    <a:lnTo>
                      <a:pt x="103" y="271"/>
                    </a:lnTo>
                    <a:lnTo>
                      <a:pt x="107" y="271"/>
                    </a:lnTo>
                    <a:lnTo>
                      <a:pt x="109" y="271"/>
                    </a:lnTo>
                    <a:lnTo>
                      <a:pt x="86" y="265"/>
                    </a:lnTo>
                    <a:lnTo>
                      <a:pt x="63" y="252"/>
                    </a:lnTo>
                    <a:lnTo>
                      <a:pt x="42" y="235"/>
                    </a:lnTo>
                    <a:lnTo>
                      <a:pt x="27" y="216"/>
                    </a:lnTo>
                    <a:lnTo>
                      <a:pt x="12" y="193"/>
                    </a:lnTo>
                    <a:lnTo>
                      <a:pt x="6" y="165"/>
                    </a:lnTo>
                    <a:lnTo>
                      <a:pt x="3" y="139"/>
                    </a:lnTo>
                    <a:lnTo>
                      <a:pt x="6" y="113"/>
                    </a:lnTo>
                    <a:lnTo>
                      <a:pt x="12" y="85"/>
                    </a:lnTo>
                    <a:lnTo>
                      <a:pt x="27" y="62"/>
                    </a:lnTo>
                    <a:lnTo>
                      <a:pt x="42" y="42"/>
                    </a:lnTo>
                    <a:lnTo>
                      <a:pt x="63" y="25"/>
                    </a:lnTo>
                    <a:lnTo>
                      <a:pt x="86" y="12"/>
                    </a:lnTo>
                    <a:lnTo>
                      <a:pt x="113" y="6"/>
                    </a:lnTo>
                    <a:lnTo>
                      <a:pt x="139" y="2"/>
                    </a:lnTo>
                    <a:lnTo>
                      <a:pt x="166" y="6"/>
                    </a:lnTo>
                    <a:lnTo>
                      <a:pt x="193" y="12"/>
                    </a:lnTo>
                    <a:lnTo>
                      <a:pt x="216" y="25"/>
                    </a:lnTo>
                    <a:lnTo>
                      <a:pt x="236" y="42"/>
                    </a:lnTo>
                    <a:lnTo>
                      <a:pt x="252" y="62"/>
                    </a:lnTo>
                    <a:lnTo>
                      <a:pt x="265" y="85"/>
                    </a:lnTo>
                    <a:lnTo>
                      <a:pt x="273" y="113"/>
                    </a:lnTo>
                    <a:lnTo>
                      <a:pt x="276" y="139"/>
                    </a:lnTo>
                    <a:lnTo>
                      <a:pt x="279" y="139"/>
                    </a:lnTo>
                    <a:lnTo>
                      <a:pt x="276" y="170"/>
                    </a:lnTo>
                    <a:lnTo>
                      <a:pt x="269" y="189"/>
                    </a:lnTo>
                    <a:lnTo>
                      <a:pt x="269" y="193"/>
                    </a:lnTo>
                    <a:lnTo>
                      <a:pt x="265" y="193"/>
                    </a:lnTo>
                    <a:lnTo>
                      <a:pt x="265" y="195"/>
                    </a:lnTo>
                    <a:lnTo>
                      <a:pt x="262" y="199"/>
                    </a:lnTo>
                    <a:lnTo>
                      <a:pt x="262" y="202"/>
                    </a:lnTo>
                    <a:lnTo>
                      <a:pt x="265" y="193"/>
                    </a:lnTo>
                    <a:lnTo>
                      <a:pt x="273" y="165"/>
                    </a:lnTo>
                    <a:lnTo>
                      <a:pt x="276" y="139"/>
                    </a:lnTo>
                    <a:lnTo>
                      <a:pt x="279" y="139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89" name="Freeform 2161">
                <a:extLst>
                  <a:ext uri="{FF2B5EF4-FFF2-40B4-BE49-F238E27FC236}">
                    <a16:creationId xmlns:a16="http://schemas.microsoft.com/office/drawing/2014/main" id="{30E4B0C7-1EE6-4DE1-A5C7-1B59A19F7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486"/>
                <a:ext cx="91" cy="89"/>
              </a:xfrm>
              <a:custGeom>
                <a:avLst/>
                <a:gdLst>
                  <a:gd name="T0" fmla="*/ 270 w 273"/>
                  <a:gd name="T1" fmla="*/ 111 h 269"/>
                  <a:gd name="T2" fmla="*/ 249 w 273"/>
                  <a:gd name="T3" fmla="*/ 60 h 269"/>
                  <a:gd name="T4" fmla="*/ 213 w 273"/>
                  <a:gd name="T5" fmla="*/ 23 h 269"/>
                  <a:gd name="T6" fmla="*/ 163 w 273"/>
                  <a:gd name="T7" fmla="*/ 4 h 269"/>
                  <a:gd name="T8" fmla="*/ 110 w 273"/>
                  <a:gd name="T9" fmla="*/ 4 h 269"/>
                  <a:gd name="T10" fmla="*/ 60 w 273"/>
                  <a:gd name="T11" fmla="*/ 23 h 269"/>
                  <a:gd name="T12" fmla="*/ 24 w 273"/>
                  <a:gd name="T13" fmla="*/ 60 h 269"/>
                  <a:gd name="T14" fmla="*/ 3 w 273"/>
                  <a:gd name="T15" fmla="*/ 111 h 269"/>
                  <a:gd name="T16" fmla="*/ 3 w 273"/>
                  <a:gd name="T17" fmla="*/ 163 h 269"/>
                  <a:gd name="T18" fmla="*/ 24 w 273"/>
                  <a:gd name="T19" fmla="*/ 214 h 269"/>
                  <a:gd name="T20" fmla="*/ 60 w 273"/>
                  <a:gd name="T21" fmla="*/ 250 h 269"/>
                  <a:gd name="T22" fmla="*/ 106 w 273"/>
                  <a:gd name="T23" fmla="*/ 269 h 269"/>
                  <a:gd name="T24" fmla="*/ 113 w 273"/>
                  <a:gd name="T25" fmla="*/ 269 h 269"/>
                  <a:gd name="T26" fmla="*/ 119 w 273"/>
                  <a:gd name="T27" fmla="*/ 269 h 269"/>
                  <a:gd name="T28" fmla="*/ 127 w 273"/>
                  <a:gd name="T29" fmla="*/ 269 h 269"/>
                  <a:gd name="T30" fmla="*/ 110 w 273"/>
                  <a:gd name="T31" fmla="*/ 267 h 269"/>
                  <a:gd name="T32" fmla="*/ 64 w 273"/>
                  <a:gd name="T33" fmla="*/ 246 h 269"/>
                  <a:gd name="T34" fmla="*/ 26 w 273"/>
                  <a:gd name="T35" fmla="*/ 214 h 269"/>
                  <a:gd name="T36" fmla="*/ 7 w 273"/>
                  <a:gd name="T37" fmla="*/ 163 h 269"/>
                  <a:gd name="T38" fmla="*/ 7 w 273"/>
                  <a:gd name="T39" fmla="*/ 111 h 269"/>
                  <a:gd name="T40" fmla="*/ 26 w 273"/>
                  <a:gd name="T41" fmla="*/ 63 h 269"/>
                  <a:gd name="T42" fmla="*/ 64 w 273"/>
                  <a:gd name="T43" fmla="*/ 27 h 269"/>
                  <a:gd name="T44" fmla="*/ 110 w 273"/>
                  <a:gd name="T45" fmla="*/ 8 h 269"/>
                  <a:gd name="T46" fmla="*/ 163 w 273"/>
                  <a:gd name="T47" fmla="*/ 8 h 269"/>
                  <a:gd name="T48" fmla="*/ 213 w 273"/>
                  <a:gd name="T49" fmla="*/ 27 h 269"/>
                  <a:gd name="T50" fmla="*/ 249 w 273"/>
                  <a:gd name="T51" fmla="*/ 63 h 269"/>
                  <a:gd name="T52" fmla="*/ 270 w 273"/>
                  <a:gd name="T53" fmla="*/ 111 h 269"/>
                  <a:gd name="T54" fmla="*/ 273 w 273"/>
                  <a:gd name="T55" fmla="*/ 137 h 269"/>
                  <a:gd name="T56" fmla="*/ 262 w 273"/>
                  <a:gd name="T57" fmla="*/ 191 h 269"/>
                  <a:gd name="T58" fmla="*/ 256 w 273"/>
                  <a:gd name="T59" fmla="*/ 200 h 269"/>
                  <a:gd name="T60" fmla="*/ 253 w 273"/>
                  <a:gd name="T61" fmla="*/ 203 h 269"/>
                  <a:gd name="T62" fmla="*/ 249 w 273"/>
                  <a:gd name="T63" fmla="*/ 206 h 269"/>
                  <a:gd name="T64" fmla="*/ 259 w 273"/>
                  <a:gd name="T65" fmla="*/ 191 h 269"/>
                  <a:gd name="T66" fmla="*/ 270 w 273"/>
                  <a:gd name="T67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3" h="269">
                    <a:moveTo>
                      <a:pt x="273" y="137"/>
                    </a:moveTo>
                    <a:lnTo>
                      <a:pt x="270" y="111"/>
                    </a:lnTo>
                    <a:lnTo>
                      <a:pt x="262" y="83"/>
                    </a:lnTo>
                    <a:lnTo>
                      <a:pt x="249" y="60"/>
                    </a:lnTo>
                    <a:lnTo>
                      <a:pt x="233" y="40"/>
                    </a:lnTo>
                    <a:lnTo>
                      <a:pt x="213" y="23"/>
                    </a:lnTo>
                    <a:lnTo>
                      <a:pt x="190" y="10"/>
                    </a:lnTo>
                    <a:lnTo>
                      <a:pt x="163" y="4"/>
                    </a:lnTo>
                    <a:lnTo>
                      <a:pt x="136" y="0"/>
                    </a:lnTo>
                    <a:lnTo>
                      <a:pt x="110" y="4"/>
                    </a:lnTo>
                    <a:lnTo>
                      <a:pt x="83" y="10"/>
                    </a:lnTo>
                    <a:lnTo>
                      <a:pt x="60" y="23"/>
                    </a:lnTo>
                    <a:lnTo>
                      <a:pt x="39" y="40"/>
                    </a:lnTo>
                    <a:lnTo>
                      <a:pt x="24" y="60"/>
                    </a:lnTo>
                    <a:lnTo>
                      <a:pt x="9" y="83"/>
                    </a:lnTo>
                    <a:lnTo>
                      <a:pt x="3" y="111"/>
                    </a:lnTo>
                    <a:lnTo>
                      <a:pt x="0" y="137"/>
                    </a:lnTo>
                    <a:lnTo>
                      <a:pt x="3" y="163"/>
                    </a:lnTo>
                    <a:lnTo>
                      <a:pt x="9" y="191"/>
                    </a:lnTo>
                    <a:lnTo>
                      <a:pt x="24" y="214"/>
                    </a:lnTo>
                    <a:lnTo>
                      <a:pt x="39" y="233"/>
                    </a:lnTo>
                    <a:lnTo>
                      <a:pt x="60" y="250"/>
                    </a:lnTo>
                    <a:lnTo>
                      <a:pt x="83" y="263"/>
                    </a:lnTo>
                    <a:lnTo>
                      <a:pt x="106" y="269"/>
                    </a:lnTo>
                    <a:lnTo>
                      <a:pt x="110" y="269"/>
                    </a:lnTo>
                    <a:lnTo>
                      <a:pt x="113" y="269"/>
                    </a:lnTo>
                    <a:lnTo>
                      <a:pt x="116" y="269"/>
                    </a:lnTo>
                    <a:lnTo>
                      <a:pt x="119" y="269"/>
                    </a:lnTo>
                    <a:lnTo>
                      <a:pt x="123" y="269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10" y="267"/>
                    </a:lnTo>
                    <a:lnTo>
                      <a:pt x="87" y="260"/>
                    </a:lnTo>
                    <a:lnTo>
                      <a:pt x="64" y="246"/>
                    </a:lnTo>
                    <a:lnTo>
                      <a:pt x="43" y="233"/>
                    </a:lnTo>
                    <a:lnTo>
                      <a:pt x="26" y="214"/>
                    </a:lnTo>
                    <a:lnTo>
                      <a:pt x="14" y="191"/>
                    </a:lnTo>
                    <a:lnTo>
                      <a:pt x="7" y="163"/>
                    </a:lnTo>
                    <a:lnTo>
                      <a:pt x="3" y="137"/>
                    </a:lnTo>
                    <a:lnTo>
                      <a:pt x="7" y="111"/>
                    </a:lnTo>
                    <a:lnTo>
                      <a:pt x="14" y="83"/>
                    </a:lnTo>
                    <a:lnTo>
                      <a:pt x="26" y="63"/>
                    </a:lnTo>
                    <a:lnTo>
                      <a:pt x="43" y="43"/>
                    </a:lnTo>
                    <a:lnTo>
                      <a:pt x="64" y="27"/>
                    </a:lnTo>
                    <a:lnTo>
                      <a:pt x="87" y="14"/>
                    </a:lnTo>
                    <a:lnTo>
                      <a:pt x="110" y="8"/>
                    </a:lnTo>
                    <a:lnTo>
                      <a:pt x="136" y="4"/>
                    </a:lnTo>
                    <a:lnTo>
                      <a:pt x="163" y="8"/>
                    </a:lnTo>
                    <a:lnTo>
                      <a:pt x="190" y="14"/>
                    </a:lnTo>
                    <a:lnTo>
                      <a:pt x="213" y="27"/>
                    </a:lnTo>
                    <a:lnTo>
                      <a:pt x="233" y="43"/>
                    </a:lnTo>
                    <a:lnTo>
                      <a:pt x="249" y="63"/>
                    </a:lnTo>
                    <a:lnTo>
                      <a:pt x="259" y="83"/>
                    </a:lnTo>
                    <a:lnTo>
                      <a:pt x="270" y="111"/>
                    </a:lnTo>
                    <a:lnTo>
                      <a:pt x="270" y="137"/>
                    </a:lnTo>
                    <a:lnTo>
                      <a:pt x="273" y="137"/>
                    </a:lnTo>
                    <a:lnTo>
                      <a:pt x="270" y="163"/>
                    </a:lnTo>
                    <a:lnTo>
                      <a:pt x="262" y="191"/>
                    </a:lnTo>
                    <a:lnTo>
                      <a:pt x="259" y="200"/>
                    </a:lnTo>
                    <a:lnTo>
                      <a:pt x="256" y="200"/>
                    </a:lnTo>
                    <a:lnTo>
                      <a:pt x="256" y="203"/>
                    </a:lnTo>
                    <a:lnTo>
                      <a:pt x="253" y="203"/>
                    </a:lnTo>
                    <a:lnTo>
                      <a:pt x="253" y="206"/>
                    </a:lnTo>
                    <a:lnTo>
                      <a:pt x="249" y="206"/>
                    </a:lnTo>
                    <a:lnTo>
                      <a:pt x="249" y="210"/>
                    </a:lnTo>
                    <a:lnTo>
                      <a:pt x="259" y="191"/>
                    </a:lnTo>
                    <a:lnTo>
                      <a:pt x="270" y="163"/>
                    </a:lnTo>
                    <a:lnTo>
                      <a:pt x="270" y="137"/>
                    </a:lnTo>
                    <a:lnTo>
                      <a:pt x="273" y="137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0" name="Freeform 2162">
                <a:extLst>
                  <a:ext uri="{FF2B5EF4-FFF2-40B4-BE49-F238E27FC236}">
                    <a16:creationId xmlns:a16="http://schemas.microsoft.com/office/drawing/2014/main" id="{D68515D8-88EB-4D02-962C-4D902DB1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487"/>
                <a:ext cx="89" cy="88"/>
              </a:xfrm>
              <a:custGeom>
                <a:avLst/>
                <a:gdLst>
                  <a:gd name="T0" fmla="*/ 267 w 267"/>
                  <a:gd name="T1" fmla="*/ 106 h 266"/>
                  <a:gd name="T2" fmla="*/ 246 w 267"/>
                  <a:gd name="T3" fmla="*/ 59 h 266"/>
                  <a:gd name="T4" fmla="*/ 210 w 267"/>
                  <a:gd name="T5" fmla="*/ 24 h 266"/>
                  <a:gd name="T6" fmla="*/ 160 w 267"/>
                  <a:gd name="T7" fmla="*/ 5 h 266"/>
                  <a:gd name="T8" fmla="*/ 107 w 267"/>
                  <a:gd name="T9" fmla="*/ 5 h 266"/>
                  <a:gd name="T10" fmla="*/ 61 w 267"/>
                  <a:gd name="T11" fmla="*/ 24 h 266"/>
                  <a:gd name="T12" fmla="*/ 23 w 267"/>
                  <a:gd name="T13" fmla="*/ 59 h 266"/>
                  <a:gd name="T14" fmla="*/ 4 w 267"/>
                  <a:gd name="T15" fmla="*/ 106 h 266"/>
                  <a:gd name="T16" fmla="*/ 4 w 267"/>
                  <a:gd name="T17" fmla="*/ 160 h 266"/>
                  <a:gd name="T18" fmla="*/ 23 w 267"/>
                  <a:gd name="T19" fmla="*/ 209 h 266"/>
                  <a:gd name="T20" fmla="*/ 61 w 267"/>
                  <a:gd name="T21" fmla="*/ 243 h 266"/>
                  <a:gd name="T22" fmla="*/ 107 w 267"/>
                  <a:gd name="T23" fmla="*/ 264 h 266"/>
                  <a:gd name="T24" fmla="*/ 131 w 267"/>
                  <a:gd name="T25" fmla="*/ 266 h 266"/>
                  <a:gd name="T26" fmla="*/ 136 w 267"/>
                  <a:gd name="T27" fmla="*/ 266 h 266"/>
                  <a:gd name="T28" fmla="*/ 143 w 267"/>
                  <a:gd name="T29" fmla="*/ 264 h 266"/>
                  <a:gd name="T30" fmla="*/ 150 w 267"/>
                  <a:gd name="T31" fmla="*/ 264 h 266"/>
                  <a:gd name="T32" fmla="*/ 107 w 267"/>
                  <a:gd name="T33" fmla="*/ 264 h 266"/>
                  <a:gd name="T34" fmla="*/ 61 w 267"/>
                  <a:gd name="T35" fmla="*/ 243 h 266"/>
                  <a:gd name="T36" fmla="*/ 27 w 267"/>
                  <a:gd name="T37" fmla="*/ 207 h 266"/>
                  <a:gd name="T38" fmla="*/ 6 w 267"/>
                  <a:gd name="T39" fmla="*/ 160 h 266"/>
                  <a:gd name="T40" fmla="*/ 6 w 267"/>
                  <a:gd name="T41" fmla="*/ 106 h 266"/>
                  <a:gd name="T42" fmla="*/ 27 w 267"/>
                  <a:gd name="T43" fmla="*/ 59 h 266"/>
                  <a:gd name="T44" fmla="*/ 61 w 267"/>
                  <a:gd name="T45" fmla="*/ 26 h 266"/>
                  <a:gd name="T46" fmla="*/ 107 w 267"/>
                  <a:gd name="T47" fmla="*/ 7 h 266"/>
                  <a:gd name="T48" fmla="*/ 160 w 267"/>
                  <a:gd name="T49" fmla="*/ 7 h 266"/>
                  <a:gd name="T50" fmla="*/ 206 w 267"/>
                  <a:gd name="T51" fmla="*/ 26 h 266"/>
                  <a:gd name="T52" fmla="*/ 244 w 267"/>
                  <a:gd name="T53" fmla="*/ 59 h 266"/>
                  <a:gd name="T54" fmla="*/ 263 w 267"/>
                  <a:gd name="T55" fmla="*/ 106 h 266"/>
                  <a:gd name="T56" fmla="*/ 267 w 267"/>
                  <a:gd name="T57" fmla="*/ 133 h 266"/>
                  <a:gd name="T58" fmla="*/ 256 w 267"/>
                  <a:gd name="T59" fmla="*/ 186 h 266"/>
                  <a:gd name="T60" fmla="*/ 244 w 267"/>
                  <a:gd name="T61" fmla="*/ 209 h 266"/>
                  <a:gd name="T62" fmla="*/ 236 w 267"/>
                  <a:gd name="T63" fmla="*/ 217 h 266"/>
                  <a:gd name="T64" fmla="*/ 233 w 267"/>
                  <a:gd name="T65" fmla="*/ 219 h 266"/>
                  <a:gd name="T66" fmla="*/ 227 w 267"/>
                  <a:gd name="T67" fmla="*/ 224 h 266"/>
                  <a:gd name="T68" fmla="*/ 253 w 267"/>
                  <a:gd name="T69" fmla="*/ 184 h 266"/>
                  <a:gd name="T70" fmla="*/ 263 w 267"/>
                  <a:gd name="T71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7" h="266">
                    <a:moveTo>
                      <a:pt x="267" y="133"/>
                    </a:moveTo>
                    <a:lnTo>
                      <a:pt x="267" y="106"/>
                    </a:lnTo>
                    <a:lnTo>
                      <a:pt x="256" y="80"/>
                    </a:lnTo>
                    <a:lnTo>
                      <a:pt x="246" y="59"/>
                    </a:lnTo>
                    <a:lnTo>
                      <a:pt x="230" y="40"/>
                    </a:lnTo>
                    <a:lnTo>
                      <a:pt x="210" y="24"/>
                    </a:lnTo>
                    <a:lnTo>
                      <a:pt x="187" y="9"/>
                    </a:lnTo>
                    <a:lnTo>
                      <a:pt x="160" y="5"/>
                    </a:lnTo>
                    <a:lnTo>
                      <a:pt x="133" y="0"/>
                    </a:lnTo>
                    <a:lnTo>
                      <a:pt x="107" y="5"/>
                    </a:lnTo>
                    <a:lnTo>
                      <a:pt x="84" y="9"/>
                    </a:lnTo>
                    <a:lnTo>
                      <a:pt x="61" y="24"/>
                    </a:lnTo>
                    <a:lnTo>
                      <a:pt x="40" y="40"/>
                    </a:lnTo>
                    <a:lnTo>
                      <a:pt x="23" y="59"/>
                    </a:lnTo>
                    <a:lnTo>
                      <a:pt x="11" y="80"/>
                    </a:lnTo>
                    <a:lnTo>
                      <a:pt x="4" y="106"/>
                    </a:lnTo>
                    <a:lnTo>
                      <a:pt x="0" y="133"/>
                    </a:lnTo>
                    <a:lnTo>
                      <a:pt x="4" y="160"/>
                    </a:lnTo>
                    <a:lnTo>
                      <a:pt x="11" y="186"/>
                    </a:lnTo>
                    <a:lnTo>
                      <a:pt x="23" y="209"/>
                    </a:lnTo>
                    <a:lnTo>
                      <a:pt x="40" y="230"/>
                    </a:lnTo>
                    <a:lnTo>
                      <a:pt x="61" y="243"/>
                    </a:lnTo>
                    <a:lnTo>
                      <a:pt x="84" y="257"/>
                    </a:lnTo>
                    <a:lnTo>
                      <a:pt x="107" y="264"/>
                    </a:lnTo>
                    <a:lnTo>
                      <a:pt x="126" y="266"/>
                    </a:lnTo>
                    <a:lnTo>
                      <a:pt x="131" y="266"/>
                    </a:lnTo>
                    <a:lnTo>
                      <a:pt x="133" y="266"/>
                    </a:lnTo>
                    <a:lnTo>
                      <a:pt x="136" y="266"/>
                    </a:lnTo>
                    <a:lnTo>
                      <a:pt x="141" y="264"/>
                    </a:lnTo>
                    <a:lnTo>
                      <a:pt x="143" y="264"/>
                    </a:lnTo>
                    <a:lnTo>
                      <a:pt x="147" y="264"/>
                    </a:lnTo>
                    <a:lnTo>
                      <a:pt x="150" y="264"/>
                    </a:lnTo>
                    <a:lnTo>
                      <a:pt x="133" y="264"/>
                    </a:lnTo>
                    <a:lnTo>
                      <a:pt x="107" y="264"/>
                    </a:lnTo>
                    <a:lnTo>
                      <a:pt x="84" y="253"/>
                    </a:lnTo>
                    <a:lnTo>
                      <a:pt x="61" y="243"/>
                    </a:lnTo>
                    <a:lnTo>
                      <a:pt x="40" y="226"/>
                    </a:lnTo>
                    <a:lnTo>
                      <a:pt x="27" y="207"/>
                    </a:lnTo>
                    <a:lnTo>
                      <a:pt x="13" y="184"/>
                    </a:lnTo>
                    <a:lnTo>
                      <a:pt x="6" y="160"/>
                    </a:lnTo>
                    <a:lnTo>
                      <a:pt x="4" y="133"/>
                    </a:lnTo>
                    <a:lnTo>
                      <a:pt x="6" y="106"/>
                    </a:lnTo>
                    <a:lnTo>
                      <a:pt x="13" y="83"/>
                    </a:lnTo>
                    <a:lnTo>
                      <a:pt x="27" y="59"/>
                    </a:lnTo>
                    <a:lnTo>
                      <a:pt x="40" y="40"/>
                    </a:lnTo>
                    <a:lnTo>
                      <a:pt x="61" y="26"/>
                    </a:lnTo>
                    <a:lnTo>
                      <a:pt x="84" y="14"/>
                    </a:lnTo>
                    <a:lnTo>
                      <a:pt x="107" y="7"/>
                    </a:lnTo>
                    <a:lnTo>
                      <a:pt x="133" y="5"/>
                    </a:lnTo>
                    <a:lnTo>
                      <a:pt x="160" y="7"/>
                    </a:lnTo>
                    <a:lnTo>
                      <a:pt x="183" y="14"/>
                    </a:lnTo>
                    <a:lnTo>
                      <a:pt x="206" y="26"/>
                    </a:lnTo>
                    <a:lnTo>
                      <a:pt x="227" y="40"/>
                    </a:lnTo>
                    <a:lnTo>
                      <a:pt x="244" y="59"/>
                    </a:lnTo>
                    <a:lnTo>
                      <a:pt x="253" y="83"/>
                    </a:lnTo>
                    <a:lnTo>
                      <a:pt x="263" y="106"/>
                    </a:lnTo>
                    <a:lnTo>
                      <a:pt x="263" y="133"/>
                    </a:lnTo>
                    <a:lnTo>
                      <a:pt x="267" y="133"/>
                    </a:lnTo>
                    <a:lnTo>
                      <a:pt x="267" y="160"/>
                    </a:lnTo>
                    <a:lnTo>
                      <a:pt x="256" y="186"/>
                    </a:lnTo>
                    <a:lnTo>
                      <a:pt x="246" y="207"/>
                    </a:lnTo>
                    <a:lnTo>
                      <a:pt x="244" y="209"/>
                    </a:lnTo>
                    <a:lnTo>
                      <a:pt x="240" y="213"/>
                    </a:lnTo>
                    <a:lnTo>
                      <a:pt x="236" y="217"/>
                    </a:lnTo>
                    <a:lnTo>
                      <a:pt x="233" y="217"/>
                    </a:lnTo>
                    <a:lnTo>
                      <a:pt x="233" y="219"/>
                    </a:lnTo>
                    <a:lnTo>
                      <a:pt x="230" y="224"/>
                    </a:lnTo>
                    <a:lnTo>
                      <a:pt x="227" y="224"/>
                    </a:lnTo>
                    <a:lnTo>
                      <a:pt x="244" y="207"/>
                    </a:lnTo>
                    <a:lnTo>
                      <a:pt x="253" y="184"/>
                    </a:lnTo>
                    <a:lnTo>
                      <a:pt x="263" y="160"/>
                    </a:lnTo>
                    <a:lnTo>
                      <a:pt x="263" y="133"/>
                    </a:lnTo>
                    <a:lnTo>
                      <a:pt x="267" y="133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1" name="Freeform 2163">
                <a:extLst>
                  <a:ext uri="{FF2B5EF4-FFF2-40B4-BE49-F238E27FC236}">
                    <a16:creationId xmlns:a16="http://schemas.microsoft.com/office/drawing/2014/main" id="{022958BF-B68D-4AA9-B003-00FC6772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488"/>
                <a:ext cx="87" cy="86"/>
              </a:xfrm>
              <a:custGeom>
                <a:avLst/>
                <a:gdLst>
                  <a:gd name="T0" fmla="*/ 259 w 259"/>
                  <a:gd name="T1" fmla="*/ 103 h 260"/>
                  <a:gd name="T2" fmla="*/ 240 w 259"/>
                  <a:gd name="T3" fmla="*/ 56 h 260"/>
                  <a:gd name="T4" fmla="*/ 202 w 259"/>
                  <a:gd name="T5" fmla="*/ 23 h 260"/>
                  <a:gd name="T6" fmla="*/ 156 w 259"/>
                  <a:gd name="T7" fmla="*/ 4 h 260"/>
                  <a:gd name="T8" fmla="*/ 103 w 259"/>
                  <a:gd name="T9" fmla="*/ 4 h 260"/>
                  <a:gd name="T10" fmla="*/ 57 w 259"/>
                  <a:gd name="T11" fmla="*/ 23 h 260"/>
                  <a:gd name="T12" fmla="*/ 23 w 259"/>
                  <a:gd name="T13" fmla="*/ 56 h 260"/>
                  <a:gd name="T14" fmla="*/ 2 w 259"/>
                  <a:gd name="T15" fmla="*/ 103 h 260"/>
                  <a:gd name="T16" fmla="*/ 2 w 259"/>
                  <a:gd name="T17" fmla="*/ 155 h 260"/>
                  <a:gd name="T18" fmla="*/ 23 w 259"/>
                  <a:gd name="T19" fmla="*/ 203 h 260"/>
                  <a:gd name="T20" fmla="*/ 57 w 259"/>
                  <a:gd name="T21" fmla="*/ 240 h 260"/>
                  <a:gd name="T22" fmla="*/ 103 w 259"/>
                  <a:gd name="T23" fmla="*/ 260 h 260"/>
                  <a:gd name="T24" fmla="*/ 146 w 259"/>
                  <a:gd name="T25" fmla="*/ 260 h 260"/>
                  <a:gd name="T26" fmla="*/ 169 w 259"/>
                  <a:gd name="T27" fmla="*/ 252 h 260"/>
                  <a:gd name="T28" fmla="*/ 189 w 259"/>
                  <a:gd name="T29" fmla="*/ 243 h 260"/>
                  <a:gd name="T30" fmla="*/ 206 w 259"/>
                  <a:gd name="T31" fmla="*/ 233 h 260"/>
                  <a:gd name="T32" fmla="*/ 223 w 259"/>
                  <a:gd name="T33" fmla="*/ 220 h 260"/>
                  <a:gd name="T34" fmla="*/ 249 w 259"/>
                  <a:gd name="T35" fmla="*/ 180 h 260"/>
                  <a:gd name="T36" fmla="*/ 259 w 259"/>
                  <a:gd name="T37" fmla="*/ 130 h 260"/>
                  <a:gd name="T38" fmla="*/ 249 w 259"/>
                  <a:gd name="T39" fmla="*/ 80 h 260"/>
                  <a:gd name="T40" fmla="*/ 219 w 259"/>
                  <a:gd name="T41" fmla="*/ 40 h 260"/>
                  <a:gd name="T42" fmla="*/ 179 w 259"/>
                  <a:gd name="T43" fmla="*/ 14 h 260"/>
                  <a:gd name="T44" fmla="*/ 129 w 259"/>
                  <a:gd name="T45" fmla="*/ 4 h 260"/>
                  <a:gd name="T46" fmla="*/ 80 w 259"/>
                  <a:gd name="T47" fmla="*/ 14 h 260"/>
                  <a:gd name="T48" fmla="*/ 40 w 259"/>
                  <a:gd name="T49" fmla="*/ 40 h 260"/>
                  <a:gd name="T50" fmla="*/ 12 w 259"/>
                  <a:gd name="T51" fmla="*/ 80 h 260"/>
                  <a:gd name="T52" fmla="*/ 2 w 259"/>
                  <a:gd name="T53" fmla="*/ 130 h 260"/>
                  <a:gd name="T54" fmla="*/ 12 w 259"/>
                  <a:gd name="T55" fmla="*/ 180 h 260"/>
                  <a:gd name="T56" fmla="*/ 40 w 259"/>
                  <a:gd name="T57" fmla="*/ 220 h 260"/>
                  <a:gd name="T58" fmla="*/ 80 w 259"/>
                  <a:gd name="T59" fmla="*/ 246 h 260"/>
                  <a:gd name="T60" fmla="*/ 129 w 259"/>
                  <a:gd name="T61" fmla="*/ 256 h 260"/>
                  <a:gd name="T62" fmla="*/ 179 w 259"/>
                  <a:gd name="T63" fmla="*/ 246 h 260"/>
                  <a:gd name="T64" fmla="*/ 219 w 259"/>
                  <a:gd name="T65" fmla="*/ 220 h 260"/>
                  <a:gd name="T66" fmla="*/ 249 w 259"/>
                  <a:gd name="T67" fmla="*/ 180 h 260"/>
                  <a:gd name="T68" fmla="*/ 259 w 259"/>
                  <a:gd name="T69" fmla="*/ 13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9" h="260">
                    <a:moveTo>
                      <a:pt x="259" y="130"/>
                    </a:moveTo>
                    <a:lnTo>
                      <a:pt x="259" y="103"/>
                    </a:lnTo>
                    <a:lnTo>
                      <a:pt x="249" y="80"/>
                    </a:lnTo>
                    <a:lnTo>
                      <a:pt x="240" y="56"/>
                    </a:lnTo>
                    <a:lnTo>
                      <a:pt x="223" y="37"/>
                    </a:lnTo>
                    <a:lnTo>
                      <a:pt x="202" y="23"/>
                    </a:lnTo>
                    <a:lnTo>
                      <a:pt x="179" y="10"/>
                    </a:lnTo>
                    <a:lnTo>
                      <a:pt x="156" y="4"/>
                    </a:lnTo>
                    <a:lnTo>
                      <a:pt x="129" y="0"/>
                    </a:lnTo>
                    <a:lnTo>
                      <a:pt x="103" y="4"/>
                    </a:lnTo>
                    <a:lnTo>
                      <a:pt x="80" y="10"/>
                    </a:lnTo>
                    <a:lnTo>
                      <a:pt x="57" y="23"/>
                    </a:lnTo>
                    <a:lnTo>
                      <a:pt x="36" y="37"/>
                    </a:lnTo>
                    <a:lnTo>
                      <a:pt x="23" y="56"/>
                    </a:lnTo>
                    <a:lnTo>
                      <a:pt x="9" y="80"/>
                    </a:lnTo>
                    <a:lnTo>
                      <a:pt x="2" y="103"/>
                    </a:lnTo>
                    <a:lnTo>
                      <a:pt x="0" y="130"/>
                    </a:lnTo>
                    <a:lnTo>
                      <a:pt x="2" y="155"/>
                    </a:lnTo>
                    <a:lnTo>
                      <a:pt x="9" y="180"/>
                    </a:lnTo>
                    <a:lnTo>
                      <a:pt x="23" y="203"/>
                    </a:lnTo>
                    <a:lnTo>
                      <a:pt x="36" y="223"/>
                    </a:lnTo>
                    <a:lnTo>
                      <a:pt x="57" y="240"/>
                    </a:lnTo>
                    <a:lnTo>
                      <a:pt x="80" y="250"/>
                    </a:lnTo>
                    <a:lnTo>
                      <a:pt x="103" y="260"/>
                    </a:lnTo>
                    <a:lnTo>
                      <a:pt x="129" y="260"/>
                    </a:lnTo>
                    <a:lnTo>
                      <a:pt x="146" y="260"/>
                    </a:lnTo>
                    <a:lnTo>
                      <a:pt x="156" y="256"/>
                    </a:lnTo>
                    <a:lnTo>
                      <a:pt x="169" y="252"/>
                    </a:lnTo>
                    <a:lnTo>
                      <a:pt x="179" y="250"/>
                    </a:lnTo>
                    <a:lnTo>
                      <a:pt x="189" y="243"/>
                    </a:lnTo>
                    <a:lnTo>
                      <a:pt x="196" y="240"/>
                    </a:lnTo>
                    <a:lnTo>
                      <a:pt x="206" y="233"/>
                    </a:lnTo>
                    <a:lnTo>
                      <a:pt x="217" y="226"/>
                    </a:lnTo>
                    <a:lnTo>
                      <a:pt x="223" y="220"/>
                    </a:lnTo>
                    <a:lnTo>
                      <a:pt x="240" y="203"/>
                    </a:lnTo>
                    <a:lnTo>
                      <a:pt x="249" y="180"/>
                    </a:lnTo>
                    <a:lnTo>
                      <a:pt x="259" y="155"/>
                    </a:lnTo>
                    <a:lnTo>
                      <a:pt x="259" y="130"/>
                    </a:lnTo>
                    <a:lnTo>
                      <a:pt x="255" y="103"/>
                    </a:lnTo>
                    <a:lnTo>
                      <a:pt x="249" y="80"/>
                    </a:lnTo>
                    <a:lnTo>
                      <a:pt x="236" y="60"/>
                    </a:lnTo>
                    <a:lnTo>
                      <a:pt x="219" y="40"/>
                    </a:lnTo>
                    <a:lnTo>
                      <a:pt x="202" y="23"/>
                    </a:lnTo>
                    <a:lnTo>
                      <a:pt x="179" y="14"/>
                    </a:lnTo>
                    <a:lnTo>
                      <a:pt x="156" y="6"/>
                    </a:lnTo>
                    <a:lnTo>
                      <a:pt x="129" y="4"/>
                    </a:lnTo>
                    <a:lnTo>
                      <a:pt x="103" y="6"/>
                    </a:lnTo>
                    <a:lnTo>
                      <a:pt x="80" y="14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12" y="80"/>
                    </a:lnTo>
                    <a:lnTo>
                      <a:pt x="7" y="103"/>
                    </a:lnTo>
                    <a:lnTo>
                      <a:pt x="2" y="130"/>
                    </a:lnTo>
                    <a:lnTo>
                      <a:pt x="7" y="155"/>
                    </a:lnTo>
                    <a:lnTo>
                      <a:pt x="12" y="180"/>
                    </a:lnTo>
                    <a:lnTo>
                      <a:pt x="23" y="203"/>
                    </a:lnTo>
                    <a:lnTo>
                      <a:pt x="40" y="220"/>
                    </a:lnTo>
                    <a:lnTo>
                      <a:pt x="59" y="235"/>
                    </a:lnTo>
                    <a:lnTo>
                      <a:pt x="80" y="246"/>
                    </a:lnTo>
                    <a:lnTo>
                      <a:pt x="103" y="256"/>
                    </a:lnTo>
                    <a:lnTo>
                      <a:pt x="129" y="256"/>
                    </a:lnTo>
                    <a:lnTo>
                      <a:pt x="156" y="256"/>
                    </a:lnTo>
                    <a:lnTo>
                      <a:pt x="179" y="246"/>
                    </a:lnTo>
                    <a:lnTo>
                      <a:pt x="202" y="235"/>
                    </a:lnTo>
                    <a:lnTo>
                      <a:pt x="219" y="220"/>
                    </a:lnTo>
                    <a:lnTo>
                      <a:pt x="236" y="203"/>
                    </a:lnTo>
                    <a:lnTo>
                      <a:pt x="249" y="180"/>
                    </a:lnTo>
                    <a:lnTo>
                      <a:pt x="255" y="155"/>
                    </a:lnTo>
                    <a:lnTo>
                      <a:pt x="259" y="130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2" name="Freeform 2164">
                <a:extLst>
                  <a:ext uri="{FF2B5EF4-FFF2-40B4-BE49-F238E27FC236}">
                    <a16:creationId xmlns:a16="http://schemas.microsoft.com/office/drawing/2014/main" id="{668BFEAF-BEDF-4CFA-ADB0-9043C15B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489"/>
                <a:ext cx="85" cy="84"/>
              </a:xfrm>
              <a:custGeom>
                <a:avLst/>
                <a:gdLst>
                  <a:gd name="T0" fmla="*/ 253 w 257"/>
                  <a:gd name="T1" fmla="*/ 99 h 252"/>
                  <a:gd name="T2" fmla="*/ 234 w 257"/>
                  <a:gd name="T3" fmla="*/ 57 h 252"/>
                  <a:gd name="T4" fmla="*/ 200 w 257"/>
                  <a:gd name="T5" fmla="*/ 19 h 252"/>
                  <a:gd name="T6" fmla="*/ 154 w 257"/>
                  <a:gd name="T7" fmla="*/ 2 h 252"/>
                  <a:gd name="T8" fmla="*/ 101 w 257"/>
                  <a:gd name="T9" fmla="*/ 2 h 252"/>
                  <a:gd name="T10" fmla="*/ 57 w 257"/>
                  <a:gd name="T11" fmla="*/ 19 h 252"/>
                  <a:gd name="T12" fmla="*/ 21 w 257"/>
                  <a:gd name="T13" fmla="*/ 57 h 252"/>
                  <a:gd name="T14" fmla="*/ 4 w 257"/>
                  <a:gd name="T15" fmla="*/ 99 h 252"/>
                  <a:gd name="T16" fmla="*/ 4 w 257"/>
                  <a:gd name="T17" fmla="*/ 153 h 252"/>
                  <a:gd name="T18" fmla="*/ 21 w 257"/>
                  <a:gd name="T19" fmla="*/ 200 h 252"/>
                  <a:gd name="T20" fmla="*/ 57 w 257"/>
                  <a:gd name="T21" fmla="*/ 233 h 252"/>
                  <a:gd name="T22" fmla="*/ 101 w 257"/>
                  <a:gd name="T23" fmla="*/ 252 h 252"/>
                  <a:gd name="T24" fmla="*/ 154 w 257"/>
                  <a:gd name="T25" fmla="*/ 252 h 252"/>
                  <a:gd name="T26" fmla="*/ 200 w 257"/>
                  <a:gd name="T27" fmla="*/ 233 h 252"/>
                  <a:gd name="T28" fmla="*/ 234 w 257"/>
                  <a:gd name="T29" fmla="*/ 200 h 252"/>
                  <a:gd name="T30" fmla="*/ 253 w 257"/>
                  <a:gd name="T31" fmla="*/ 153 h 252"/>
                  <a:gd name="T32" fmla="*/ 253 w 257"/>
                  <a:gd name="T33" fmla="*/ 126 h 252"/>
                  <a:gd name="T34" fmla="*/ 243 w 257"/>
                  <a:gd name="T35" fmla="*/ 80 h 252"/>
                  <a:gd name="T36" fmla="*/ 217 w 257"/>
                  <a:gd name="T37" fmla="*/ 40 h 252"/>
                  <a:gd name="T38" fmla="*/ 177 w 257"/>
                  <a:gd name="T39" fmla="*/ 13 h 252"/>
                  <a:gd name="T40" fmla="*/ 127 w 257"/>
                  <a:gd name="T41" fmla="*/ 2 h 252"/>
                  <a:gd name="T42" fmla="*/ 80 w 257"/>
                  <a:gd name="T43" fmla="*/ 13 h 252"/>
                  <a:gd name="T44" fmla="*/ 40 w 257"/>
                  <a:gd name="T45" fmla="*/ 40 h 252"/>
                  <a:gd name="T46" fmla="*/ 15 w 257"/>
                  <a:gd name="T47" fmla="*/ 80 h 252"/>
                  <a:gd name="T48" fmla="*/ 4 w 257"/>
                  <a:gd name="T49" fmla="*/ 126 h 252"/>
                  <a:gd name="T50" fmla="*/ 15 w 257"/>
                  <a:gd name="T51" fmla="*/ 177 h 252"/>
                  <a:gd name="T52" fmla="*/ 40 w 257"/>
                  <a:gd name="T53" fmla="*/ 217 h 252"/>
                  <a:gd name="T54" fmla="*/ 80 w 257"/>
                  <a:gd name="T55" fmla="*/ 242 h 252"/>
                  <a:gd name="T56" fmla="*/ 127 w 257"/>
                  <a:gd name="T57" fmla="*/ 252 h 252"/>
                  <a:gd name="T58" fmla="*/ 177 w 257"/>
                  <a:gd name="T59" fmla="*/ 242 h 252"/>
                  <a:gd name="T60" fmla="*/ 217 w 257"/>
                  <a:gd name="T61" fmla="*/ 217 h 252"/>
                  <a:gd name="T62" fmla="*/ 243 w 257"/>
                  <a:gd name="T63" fmla="*/ 177 h 252"/>
                  <a:gd name="T64" fmla="*/ 253 w 257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7" h="252">
                    <a:moveTo>
                      <a:pt x="257" y="126"/>
                    </a:moveTo>
                    <a:lnTo>
                      <a:pt x="253" y="99"/>
                    </a:lnTo>
                    <a:lnTo>
                      <a:pt x="247" y="76"/>
                    </a:lnTo>
                    <a:lnTo>
                      <a:pt x="234" y="57"/>
                    </a:lnTo>
                    <a:lnTo>
                      <a:pt x="217" y="36"/>
                    </a:lnTo>
                    <a:lnTo>
                      <a:pt x="200" y="19"/>
                    </a:lnTo>
                    <a:lnTo>
                      <a:pt x="177" y="10"/>
                    </a:lnTo>
                    <a:lnTo>
                      <a:pt x="154" y="2"/>
                    </a:lnTo>
                    <a:lnTo>
                      <a:pt x="127" y="0"/>
                    </a:lnTo>
                    <a:lnTo>
                      <a:pt x="101" y="2"/>
                    </a:lnTo>
                    <a:lnTo>
                      <a:pt x="78" y="10"/>
                    </a:lnTo>
                    <a:lnTo>
                      <a:pt x="57" y="19"/>
                    </a:lnTo>
                    <a:lnTo>
                      <a:pt x="38" y="36"/>
                    </a:lnTo>
                    <a:lnTo>
                      <a:pt x="21" y="57"/>
                    </a:lnTo>
                    <a:lnTo>
                      <a:pt x="10" y="76"/>
                    </a:lnTo>
                    <a:lnTo>
                      <a:pt x="4" y="99"/>
                    </a:lnTo>
                    <a:lnTo>
                      <a:pt x="0" y="126"/>
                    </a:lnTo>
                    <a:lnTo>
                      <a:pt x="4" y="153"/>
                    </a:lnTo>
                    <a:lnTo>
                      <a:pt x="10" y="177"/>
                    </a:lnTo>
                    <a:lnTo>
                      <a:pt x="21" y="200"/>
                    </a:lnTo>
                    <a:lnTo>
                      <a:pt x="38" y="217"/>
                    </a:lnTo>
                    <a:lnTo>
                      <a:pt x="57" y="233"/>
                    </a:lnTo>
                    <a:lnTo>
                      <a:pt x="78" y="242"/>
                    </a:lnTo>
                    <a:lnTo>
                      <a:pt x="101" y="252"/>
                    </a:lnTo>
                    <a:lnTo>
                      <a:pt x="127" y="252"/>
                    </a:lnTo>
                    <a:lnTo>
                      <a:pt x="154" y="252"/>
                    </a:lnTo>
                    <a:lnTo>
                      <a:pt x="177" y="242"/>
                    </a:lnTo>
                    <a:lnTo>
                      <a:pt x="200" y="233"/>
                    </a:lnTo>
                    <a:lnTo>
                      <a:pt x="217" y="217"/>
                    </a:lnTo>
                    <a:lnTo>
                      <a:pt x="234" y="200"/>
                    </a:lnTo>
                    <a:lnTo>
                      <a:pt x="247" y="177"/>
                    </a:lnTo>
                    <a:lnTo>
                      <a:pt x="253" y="153"/>
                    </a:lnTo>
                    <a:lnTo>
                      <a:pt x="257" y="126"/>
                    </a:lnTo>
                    <a:lnTo>
                      <a:pt x="253" y="126"/>
                    </a:lnTo>
                    <a:lnTo>
                      <a:pt x="250" y="103"/>
                    </a:lnTo>
                    <a:lnTo>
                      <a:pt x="243" y="80"/>
                    </a:lnTo>
                    <a:lnTo>
                      <a:pt x="230" y="57"/>
                    </a:lnTo>
                    <a:lnTo>
                      <a:pt x="217" y="40"/>
                    </a:lnTo>
                    <a:lnTo>
                      <a:pt x="197" y="23"/>
                    </a:lnTo>
                    <a:lnTo>
                      <a:pt x="177" y="13"/>
                    </a:lnTo>
                    <a:lnTo>
                      <a:pt x="154" y="2"/>
                    </a:lnTo>
                    <a:lnTo>
                      <a:pt x="127" y="2"/>
                    </a:lnTo>
                    <a:lnTo>
                      <a:pt x="104" y="2"/>
                    </a:lnTo>
                    <a:lnTo>
                      <a:pt x="80" y="13"/>
                    </a:lnTo>
                    <a:lnTo>
                      <a:pt x="57" y="23"/>
                    </a:lnTo>
                    <a:lnTo>
                      <a:pt x="40" y="40"/>
                    </a:lnTo>
                    <a:lnTo>
                      <a:pt x="24" y="57"/>
                    </a:lnTo>
                    <a:lnTo>
                      <a:pt x="15" y="80"/>
                    </a:lnTo>
                    <a:lnTo>
                      <a:pt x="7" y="103"/>
                    </a:lnTo>
                    <a:lnTo>
                      <a:pt x="4" y="126"/>
                    </a:lnTo>
                    <a:lnTo>
                      <a:pt x="7" y="153"/>
                    </a:lnTo>
                    <a:lnTo>
                      <a:pt x="15" y="177"/>
                    </a:lnTo>
                    <a:lnTo>
                      <a:pt x="24" y="196"/>
                    </a:lnTo>
                    <a:lnTo>
                      <a:pt x="40" y="217"/>
                    </a:lnTo>
                    <a:lnTo>
                      <a:pt x="57" y="229"/>
                    </a:lnTo>
                    <a:lnTo>
                      <a:pt x="80" y="242"/>
                    </a:lnTo>
                    <a:lnTo>
                      <a:pt x="104" y="250"/>
                    </a:lnTo>
                    <a:lnTo>
                      <a:pt x="127" y="252"/>
                    </a:lnTo>
                    <a:lnTo>
                      <a:pt x="154" y="250"/>
                    </a:lnTo>
                    <a:lnTo>
                      <a:pt x="177" y="242"/>
                    </a:lnTo>
                    <a:lnTo>
                      <a:pt x="197" y="229"/>
                    </a:lnTo>
                    <a:lnTo>
                      <a:pt x="217" y="217"/>
                    </a:lnTo>
                    <a:lnTo>
                      <a:pt x="230" y="196"/>
                    </a:lnTo>
                    <a:lnTo>
                      <a:pt x="243" y="177"/>
                    </a:lnTo>
                    <a:lnTo>
                      <a:pt x="250" y="153"/>
                    </a:lnTo>
                    <a:lnTo>
                      <a:pt x="253" y="126"/>
                    </a:lnTo>
                    <a:lnTo>
                      <a:pt x="257" y="126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3" name="Freeform 2165">
                <a:extLst>
                  <a:ext uri="{FF2B5EF4-FFF2-40B4-BE49-F238E27FC236}">
                    <a16:creationId xmlns:a16="http://schemas.microsoft.com/office/drawing/2014/main" id="{6EE7C70E-3A0F-4DD9-856B-9D48737B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490"/>
                <a:ext cx="83" cy="83"/>
              </a:xfrm>
              <a:custGeom>
                <a:avLst/>
                <a:gdLst>
                  <a:gd name="T0" fmla="*/ 246 w 249"/>
                  <a:gd name="T1" fmla="*/ 100 h 250"/>
                  <a:gd name="T2" fmla="*/ 225 w 249"/>
                  <a:gd name="T3" fmla="*/ 54 h 250"/>
                  <a:gd name="T4" fmla="*/ 192 w 249"/>
                  <a:gd name="T5" fmla="*/ 21 h 250"/>
                  <a:gd name="T6" fmla="*/ 150 w 249"/>
                  <a:gd name="T7" fmla="*/ 0 h 250"/>
                  <a:gd name="T8" fmla="*/ 99 w 249"/>
                  <a:gd name="T9" fmla="*/ 0 h 250"/>
                  <a:gd name="T10" fmla="*/ 53 w 249"/>
                  <a:gd name="T11" fmla="*/ 21 h 250"/>
                  <a:gd name="T12" fmla="*/ 20 w 249"/>
                  <a:gd name="T13" fmla="*/ 54 h 250"/>
                  <a:gd name="T14" fmla="*/ 2 w 249"/>
                  <a:gd name="T15" fmla="*/ 100 h 250"/>
                  <a:gd name="T16" fmla="*/ 2 w 249"/>
                  <a:gd name="T17" fmla="*/ 151 h 250"/>
                  <a:gd name="T18" fmla="*/ 20 w 249"/>
                  <a:gd name="T19" fmla="*/ 194 h 250"/>
                  <a:gd name="T20" fmla="*/ 53 w 249"/>
                  <a:gd name="T21" fmla="*/ 227 h 250"/>
                  <a:gd name="T22" fmla="*/ 99 w 249"/>
                  <a:gd name="T23" fmla="*/ 248 h 250"/>
                  <a:gd name="T24" fmla="*/ 150 w 249"/>
                  <a:gd name="T25" fmla="*/ 248 h 250"/>
                  <a:gd name="T26" fmla="*/ 192 w 249"/>
                  <a:gd name="T27" fmla="*/ 227 h 250"/>
                  <a:gd name="T28" fmla="*/ 225 w 249"/>
                  <a:gd name="T29" fmla="*/ 194 h 250"/>
                  <a:gd name="T30" fmla="*/ 246 w 249"/>
                  <a:gd name="T31" fmla="*/ 151 h 250"/>
                  <a:gd name="T32" fmla="*/ 246 w 249"/>
                  <a:gd name="T33" fmla="*/ 124 h 250"/>
                  <a:gd name="T34" fmla="*/ 235 w 249"/>
                  <a:gd name="T35" fmla="*/ 77 h 250"/>
                  <a:gd name="T36" fmla="*/ 209 w 249"/>
                  <a:gd name="T37" fmla="*/ 38 h 250"/>
                  <a:gd name="T38" fmla="*/ 169 w 249"/>
                  <a:gd name="T39" fmla="*/ 10 h 250"/>
                  <a:gd name="T40" fmla="*/ 122 w 249"/>
                  <a:gd name="T41" fmla="*/ 4 h 250"/>
                  <a:gd name="T42" fmla="*/ 76 w 249"/>
                  <a:gd name="T43" fmla="*/ 10 h 250"/>
                  <a:gd name="T44" fmla="*/ 36 w 249"/>
                  <a:gd name="T45" fmla="*/ 38 h 250"/>
                  <a:gd name="T46" fmla="*/ 13 w 249"/>
                  <a:gd name="T47" fmla="*/ 77 h 250"/>
                  <a:gd name="T48" fmla="*/ 2 w 249"/>
                  <a:gd name="T49" fmla="*/ 124 h 250"/>
                  <a:gd name="T50" fmla="*/ 13 w 249"/>
                  <a:gd name="T51" fmla="*/ 170 h 250"/>
                  <a:gd name="T52" fmla="*/ 36 w 249"/>
                  <a:gd name="T53" fmla="*/ 210 h 250"/>
                  <a:gd name="T54" fmla="*/ 76 w 249"/>
                  <a:gd name="T55" fmla="*/ 237 h 250"/>
                  <a:gd name="T56" fmla="*/ 122 w 249"/>
                  <a:gd name="T57" fmla="*/ 248 h 250"/>
                  <a:gd name="T58" fmla="*/ 169 w 249"/>
                  <a:gd name="T59" fmla="*/ 237 h 250"/>
                  <a:gd name="T60" fmla="*/ 209 w 249"/>
                  <a:gd name="T61" fmla="*/ 210 h 250"/>
                  <a:gd name="T62" fmla="*/ 235 w 249"/>
                  <a:gd name="T63" fmla="*/ 170 h 250"/>
                  <a:gd name="T64" fmla="*/ 246 w 249"/>
                  <a:gd name="T65" fmla="*/ 12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9" h="250">
                    <a:moveTo>
                      <a:pt x="249" y="124"/>
                    </a:moveTo>
                    <a:lnTo>
                      <a:pt x="246" y="100"/>
                    </a:lnTo>
                    <a:lnTo>
                      <a:pt x="240" y="77"/>
                    </a:lnTo>
                    <a:lnTo>
                      <a:pt x="225" y="54"/>
                    </a:lnTo>
                    <a:lnTo>
                      <a:pt x="212" y="38"/>
                    </a:lnTo>
                    <a:lnTo>
                      <a:pt x="192" y="21"/>
                    </a:lnTo>
                    <a:lnTo>
                      <a:pt x="173" y="10"/>
                    </a:lnTo>
                    <a:lnTo>
                      <a:pt x="150" y="0"/>
                    </a:lnTo>
                    <a:lnTo>
                      <a:pt x="122" y="0"/>
                    </a:lnTo>
                    <a:lnTo>
                      <a:pt x="99" y="0"/>
                    </a:lnTo>
                    <a:lnTo>
                      <a:pt x="76" y="10"/>
                    </a:lnTo>
                    <a:lnTo>
                      <a:pt x="53" y="21"/>
                    </a:lnTo>
                    <a:lnTo>
                      <a:pt x="36" y="38"/>
                    </a:lnTo>
                    <a:lnTo>
                      <a:pt x="20" y="54"/>
                    </a:lnTo>
                    <a:lnTo>
                      <a:pt x="10" y="77"/>
                    </a:lnTo>
                    <a:lnTo>
                      <a:pt x="2" y="100"/>
                    </a:lnTo>
                    <a:lnTo>
                      <a:pt x="0" y="124"/>
                    </a:lnTo>
                    <a:lnTo>
                      <a:pt x="2" y="151"/>
                    </a:lnTo>
                    <a:lnTo>
                      <a:pt x="10" y="174"/>
                    </a:lnTo>
                    <a:lnTo>
                      <a:pt x="20" y="194"/>
                    </a:lnTo>
                    <a:lnTo>
                      <a:pt x="36" y="214"/>
                    </a:lnTo>
                    <a:lnTo>
                      <a:pt x="53" y="227"/>
                    </a:lnTo>
                    <a:lnTo>
                      <a:pt x="76" y="240"/>
                    </a:lnTo>
                    <a:lnTo>
                      <a:pt x="99" y="248"/>
                    </a:lnTo>
                    <a:lnTo>
                      <a:pt x="122" y="250"/>
                    </a:lnTo>
                    <a:lnTo>
                      <a:pt x="150" y="248"/>
                    </a:lnTo>
                    <a:lnTo>
                      <a:pt x="173" y="240"/>
                    </a:lnTo>
                    <a:lnTo>
                      <a:pt x="192" y="227"/>
                    </a:lnTo>
                    <a:lnTo>
                      <a:pt x="212" y="214"/>
                    </a:lnTo>
                    <a:lnTo>
                      <a:pt x="225" y="194"/>
                    </a:lnTo>
                    <a:lnTo>
                      <a:pt x="240" y="174"/>
                    </a:lnTo>
                    <a:lnTo>
                      <a:pt x="246" y="151"/>
                    </a:lnTo>
                    <a:lnTo>
                      <a:pt x="249" y="124"/>
                    </a:lnTo>
                    <a:lnTo>
                      <a:pt x="246" y="124"/>
                    </a:lnTo>
                    <a:lnTo>
                      <a:pt x="242" y="100"/>
                    </a:lnTo>
                    <a:lnTo>
                      <a:pt x="235" y="77"/>
                    </a:lnTo>
                    <a:lnTo>
                      <a:pt x="223" y="57"/>
                    </a:lnTo>
                    <a:lnTo>
                      <a:pt x="209" y="38"/>
                    </a:lnTo>
                    <a:lnTo>
                      <a:pt x="192" y="25"/>
                    </a:lnTo>
                    <a:lnTo>
                      <a:pt x="169" y="10"/>
                    </a:lnTo>
                    <a:lnTo>
                      <a:pt x="150" y="4"/>
                    </a:lnTo>
                    <a:lnTo>
                      <a:pt x="122" y="4"/>
                    </a:lnTo>
                    <a:lnTo>
                      <a:pt x="99" y="4"/>
                    </a:lnTo>
                    <a:lnTo>
                      <a:pt x="76" y="10"/>
                    </a:lnTo>
                    <a:lnTo>
                      <a:pt x="56" y="25"/>
                    </a:lnTo>
                    <a:lnTo>
                      <a:pt x="36" y="38"/>
                    </a:lnTo>
                    <a:lnTo>
                      <a:pt x="23" y="57"/>
                    </a:lnTo>
                    <a:lnTo>
                      <a:pt x="13" y="77"/>
                    </a:lnTo>
                    <a:lnTo>
                      <a:pt x="2" y="100"/>
                    </a:lnTo>
                    <a:lnTo>
                      <a:pt x="2" y="124"/>
                    </a:lnTo>
                    <a:lnTo>
                      <a:pt x="2" y="147"/>
                    </a:lnTo>
                    <a:lnTo>
                      <a:pt x="13" y="170"/>
                    </a:lnTo>
                    <a:lnTo>
                      <a:pt x="23" y="194"/>
                    </a:lnTo>
                    <a:lnTo>
                      <a:pt x="36" y="210"/>
                    </a:lnTo>
                    <a:lnTo>
                      <a:pt x="56" y="225"/>
                    </a:lnTo>
                    <a:lnTo>
                      <a:pt x="76" y="237"/>
                    </a:lnTo>
                    <a:lnTo>
                      <a:pt x="99" y="244"/>
                    </a:lnTo>
                    <a:lnTo>
                      <a:pt x="122" y="248"/>
                    </a:lnTo>
                    <a:lnTo>
                      <a:pt x="150" y="244"/>
                    </a:lnTo>
                    <a:lnTo>
                      <a:pt x="169" y="237"/>
                    </a:lnTo>
                    <a:lnTo>
                      <a:pt x="192" y="225"/>
                    </a:lnTo>
                    <a:lnTo>
                      <a:pt x="209" y="210"/>
                    </a:lnTo>
                    <a:lnTo>
                      <a:pt x="223" y="194"/>
                    </a:lnTo>
                    <a:lnTo>
                      <a:pt x="235" y="170"/>
                    </a:lnTo>
                    <a:lnTo>
                      <a:pt x="242" y="147"/>
                    </a:lnTo>
                    <a:lnTo>
                      <a:pt x="246" y="124"/>
                    </a:lnTo>
                    <a:lnTo>
                      <a:pt x="249" y="124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4" name="Freeform 2166">
                <a:extLst>
                  <a:ext uri="{FF2B5EF4-FFF2-40B4-BE49-F238E27FC236}">
                    <a16:creationId xmlns:a16="http://schemas.microsoft.com/office/drawing/2014/main" id="{A86DCB41-35D5-41E3-B9F6-3756C26FA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91"/>
                <a:ext cx="81" cy="81"/>
              </a:xfrm>
              <a:custGeom>
                <a:avLst/>
                <a:gdLst>
                  <a:gd name="T0" fmla="*/ 240 w 243"/>
                  <a:gd name="T1" fmla="*/ 96 h 243"/>
                  <a:gd name="T2" fmla="*/ 220 w 243"/>
                  <a:gd name="T3" fmla="*/ 52 h 243"/>
                  <a:gd name="T4" fmla="*/ 190 w 243"/>
                  <a:gd name="T5" fmla="*/ 20 h 243"/>
                  <a:gd name="T6" fmla="*/ 147 w 243"/>
                  <a:gd name="T7" fmla="*/ 0 h 243"/>
                  <a:gd name="T8" fmla="*/ 97 w 243"/>
                  <a:gd name="T9" fmla="*/ 0 h 243"/>
                  <a:gd name="T10" fmla="*/ 54 w 243"/>
                  <a:gd name="T11" fmla="*/ 20 h 243"/>
                  <a:gd name="T12" fmla="*/ 20 w 243"/>
                  <a:gd name="T13" fmla="*/ 52 h 243"/>
                  <a:gd name="T14" fmla="*/ 0 w 243"/>
                  <a:gd name="T15" fmla="*/ 96 h 243"/>
                  <a:gd name="T16" fmla="*/ 0 w 243"/>
                  <a:gd name="T17" fmla="*/ 143 h 243"/>
                  <a:gd name="T18" fmla="*/ 20 w 243"/>
                  <a:gd name="T19" fmla="*/ 189 h 243"/>
                  <a:gd name="T20" fmla="*/ 54 w 243"/>
                  <a:gd name="T21" fmla="*/ 220 h 243"/>
                  <a:gd name="T22" fmla="*/ 97 w 243"/>
                  <a:gd name="T23" fmla="*/ 240 h 243"/>
                  <a:gd name="T24" fmla="*/ 147 w 243"/>
                  <a:gd name="T25" fmla="*/ 240 h 243"/>
                  <a:gd name="T26" fmla="*/ 190 w 243"/>
                  <a:gd name="T27" fmla="*/ 220 h 243"/>
                  <a:gd name="T28" fmla="*/ 220 w 243"/>
                  <a:gd name="T29" fmla="*/ 189 h 243"/>
                  <a:gd name="T30" fmla="*/ 240 w 243"/>
                  <a:gd name="T31" fmla="*/ 143 h 243"/>
                  <a:gd name="T32" fmla="*/ 240 w 243"/>
                  <a:gd name="T33" fmla="*/ 120 h 243"/>
                  <a:gd name="T34" fmla="*/ 229 w 243"/>
                  <a:gd name="T35" fmla="*/ 73 h 243"/>
                  <a:gd name="T36" fmla="*/ 203 w 243"/>
                  <a:gd name="T37" fmla="*/ 37 h 243"/>
                  <a:gd name="T38" fmla="*/ 167 w 243"/>
                  <a:gd name="T39" fmla="*/ 10 h 243"/>
                  <a:gd name="T40" fmla="*/ 120 w 243"/>
                  <a:gd name="T41" fmla="*/ 3 h 243"/>
                  <a:gd name="T42" fmla="*/ 73 w 243"/>
                  <a:gd name="T43" fmla="*/ 10 h 243"/>
                  <a:gd name="T44" fmla="*/ 37 w 243"/>
                  <a:gd name="T45" fmla="*/ 37 h 243"/>
                  <a:gd name="T46" fmla="*/ 10 w 243"/>
                  <a:gd name="T47" fmla="*/ 73 h 243"/>
                  <a:gd name="T48" fmla="*/ 3 w 243"/>
                  <a:gd name="T49" fmla="*/ 120 h 243"/>
                  <a:gd name="T50" fmla="*/ 10 w 243"/>
                  <a:gd name="T51" fmla="*/ 166 h 243"/>
                  <a:gd name="T52" fmla="*/ 37 w 243"/>
                  <a:gd name="T53" fmla="*/ 203 h 243"/>
                  <a:gd name="T54" fmla="*/ 73 w 243"/>
                  <a:gd name="T55" fmla="*/ 229 h 243"/>
                  <a:gd name="T56" fmla="*/ 120 w 243"/>
                  <a:gd name="T57" fmla="*/ 240 h 243"/>
                  <a:gd name="T58" fmla="*/ 167 w 243"/>
                  <a:gd name="T59" fmla="*/ 229 h 243"/>
                  <a:gd name="T60" fmla="*/ 203 w 243"/>
                  <a:gd name="T61" fmla="*/ 203 h 243"/>
                  <a:gd name="T62" fmla="*/ 229 w 243"/>
                  <a:gd name="T63" fmla="*/ 166 h 243"/>
                  <a:gd name="T64" fmla="*/ 240 w 243"/>
                  <a:gd name="T65" fmla="*/ 12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243">
                    <a:moveTo>
                      <a:pt x="243" y="120"/>
                    </a:moveTo>
                    <a:lnTo>
                      <a:pt x="240" y="96"/>
                    </a:lnTo>
                    <a:lnTo>
                      <a:pt x="233" y="73"/>
                    </a:lnTo>
                    <a:lnTo>
                      <a:pt x="220" y="52"/>
                    </a:lnTo>
                    <a:lnTo>
                      <a:pt x="206" y="33"/>
                    </a:lnTo>
                    <a:lnTo>
                      <a:pt x="190" y="20"/>
                    </a:lnTo>
                    <a:lnTo>
                      <a:pt x="167" y="6"/>
                    </a:lnTo>
                    <a:lnTo>
                      <a:pt x="147" y="0"/>
                    </a:lnTo>
                    <a:lnTo>
                      <a:pt x="120" y="0"/>
                    </a:lnTo>
                    <a:lnTo>
                      <a:pt x="97" y="0"/>
                    </a:lnTo>
                    <a:lnTo>
                      <a:pt x="73" y="6"/>
                    </a:lnTo>
                    <a:lnTo>
                      <a:pt x="54" y="20"/>
                    </a:lnTo>
                    <a:lnTo>
                      <a:pt x="33" y="33"/>
                    </a:lnTo>
                    <a:lnTo>
                      <a:pt x="20" y="52"/>
                    </a:lnTo>
                    <a:lnTo>
                      <a:pt x="10" y="73"/>
                    </a:lnTo>
                    <a:lnTo>
                      <a:pt x="0" y="96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10" y="166"/>
                    </a:lnTo>
                    <a:lnTo>
                      <a:pt x="20" y="189"/>
                    </a:lnTo>
                    <a:lnTo>
                      <a:pt x="33" y="206"/>
                    </a:lnTo>
                    <a:lnTo>
                      <a:pt x="54" y="220"/>
                    </a:lnTo>
                    <a:lnTo>
                      <a:pt x="73" y="233"/>
                    </a:lnTo>
                    <a:lnTo>
                      <a:pt x="97" y="240"/>
                    </a:lnTo>
                    <a:lnTo>
                      <a:pt x="120" y="243"/>
                    </a:lnTo>
                    <a:lnTo>
                      <a:pt x="147" y="240"/>
                    </a:lnTo>
                    <a:lnTo>
                      <a:pt x="167" y="233"/>
                    </a:lnTo>
                    <a:lnTo>
                      <a:pt x="190" y="220"/>
                    </a:lnTo>
                    <a:lnTo>
                      <a:pt x="206" y="206"/>
                    </a:lnTo>
                    <a:lnTo>
                      <a:pt x="220" y="189"/>
                    </a:lnTo>
                    <a:lnTo>
                      <a:pt x="233" y="166"/>
                    </a:lnTo>
                    <a:lnTo>
                      <a:pt x="240" y="143"/>
                    </a:lnTo>
                    <a:lnTo>
                      <a:pt x="243" y="120"/>
                    </a:lnTo>
                    <a:lnTo>
                      <a:pt x="240" y="120"/>
                    </a:lnTo>
                    <a:lnTo>
                      <a:pt x="236" y="96"/>
                    </a:lnTo>
                    <a:lnTo>
                      <a:pt x="229" y="73"/>
                    </a:lnTo>
                    <a:lnTo>
                      <a:pt x="220" y="52"/>
                    </a:lnTo>
                    <a:lnTo>
                      <a:pt x="203" y="37"/>
                    </a:lnTo>
                    <a:lnTo>
                      <a:pt x="187" y="23"/>
                    </a:lnTo>
                    <a:lnTo>
                      <a:pt x="167" y="10"/>
                    </a:lnTo>
                    <a:lnTo>
                      <a:pt x="143" y="3"/>
                    </a:lnTo>
                    <a:lnTo>
                      <a:pt x="120" y="3"/>
                    </a:lnTo>
                    <a:lnTo>
                      <a:pt x="97" y="3"/>
                    </a:lnTo>
                    <a:lnTo>
                      <a:pt x="73" y="10"/>
                    </a:lnTo>
                    <a:lnTo>
                      <a:pt x="54" y="23"/>
                    </a:lnTo>
                    <a:lnTo>
                      <a:pt x="37" y="37"/>
                    </a:lnTo>
                    <a:lnTo>
                      <a:pt x="23" y="52"/>
                    </a:lnTo>
                    <a:lnTo>
                      <a:pt x="10" y="73"/>
                    </a:lnTo>
                    <a:lnTo>
                      <a:pt x="3" y="96"/>
                    </a:lnTo>
                    <a:lnTo>
                      <a:pt x="3" y="120"/>
                    </a:lnTo>
                    <a:lnTo>
                      <a:pt x="3" y="143"/>
                    </a:lnTo>
                    <a:lnTo>
                      <a:pt x="10" y="166"/>
                    </a:lnTo>
                    <a:lnTo>
                      <a:pt x="23" y="186"/>
                    </a:lnTo>
                    <a:lnTo>
                      <a:pt x="37" y="203"/>
                    </a:lnTo>
                    <a:lnTo>
                      <a:pt x="54" y="220"/>
                    </a:lnTo>
                    <a:lnTo>
                      <a:pt x="73" y="229"/>
                    </a:lnTo>
                    <a:lnTo>
                      <a:pt x="97" y="235"/>
                    </a:lnTo>
                    <a:lnTo>
                      <a:pt x="120" y="240"/>
                    </a:lnTo>
                    <a:lnTo>
                      <a:pt x="143" y="235"/>
                    </a:lnTo>
                    <a:lnTo>
                      <a:pt x="167" y="229"/>
                    </a:lnTo>
                    <a:lnTo>
                      <a:pt x="187" y="220"/>
                    </a:lnTo>
                    <a:lnTo>
                      <a:pt x="203" y="203"/>
                    </a:lnTo>
                    <a:lnTo>
                      <a:pt x="220" y="186"/>
                    </a:lnTo>
                    <a:lnTo>
                      <a:pt x="229" y="166"/>
                    </a:lnTo>
                    <a:lnTo>
                      <a:pt x="236" y="143"/>
                    </a:lnTo>
                    <a:lnTo>
                      <a:pt x="240" y="120"/>
                    </a:lnTo>
                    <a:lnTo>
                      <a:pt x="243" y="120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5" name="Freeform 2167">
                <a:extLst>
                  <a:ext uri="{FF2B5EF4-FFF2-40B4-BE49-F238E27FC236}">
                    <a16:creationId xmlns:a16="http://schemas.microsoft.com/office/drawing/2014/main" id="{82DA6D7D-7ED0-4B6D-B28E-EBC7D2D26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492"/>
                <a:ext cx="79" cy="79"/>
              </a:xfrm>
              <a:custGeom>
                <a:avLst/>
                <a:gdLst>
                  <a:gd name="T0" fmla="*/ 233 w 237"/>
                  <a:gd name="T1" fmla="*/ 93 h 237"/>
                  <a:gd name="T2" fmla="*/ 217 w 237"/>
                  <a:gd name="T3" fmla="*/ 49 h 237"/>
                  <a:gd name="T4" fmla="*/ 184 w 237"/>
                  <a:gd name="T5" fmla="*/ 20 h 237"/>
                  <a:gd name="T6" fmla="*/ 140 w 237"/>
                  <a:gd name="T7" fmla="*/ 0 h 237"/>
                  <a:gd name="T8" fmla="*/ 94 w 237"/>
                  <a:gd name="T9" fmla="*/ 0 h 237"/>
                  <a:gd name="T10" fmla="*/ 51 w 237"/>
                  <a:gd name="T11" fmla="*/ 20 h 237"/>
                  <a:gd name="T12" fmla="*/ 20 w 237"/>
                  <a:gd name="T13" fmla="*/ 49 h 237"/>
                  <a:gd name="T14" fmla="*/ 0 w 237"/>
                  <a:gd name="T15" fmla="*/ 93 h 237"/>
                  <a:gd name="T16" fmla="*/ 0 w 237"/>
                  <a:gd name="T17" fmla="*/ 140 h 237"/>
                  <a:gd name="T18" fmla="*/ 20 w 237"/>
                  <a:gd name="T19" fmla="*/ 183 h 237"/>
                  <a:gd name="T20" fmla="*/ 51 w 237"/>
                  <a:gd name="T21" fmla="*/ 217 h 237"/>
                  <a:gd name="T22" fmla="*/ 94 w 237"/>
                  <a:gd name="T23" fmla="*/ 232 h 237"/>
                  <a:gd name="T24" fmla="*/ 140 w 237"/>
                  <a:gd name="T25" fmla="*/ 232 h 237"/>
                  <a:gd name="T26" fmla="*/ 184 w 237"/>
                  <a:gd name="T27" fmla="*/ 217 h 237"/>
                  <a:gd name="T28" fmla="*/ 217 w 237"/>
                  <a:gd name="T29" fmla="*/ 183 h 237"/>
                  <a:gd name="T30" fmla="*/ 233 w 237"/>
                  <a:gd name="T31" fmla="*/ 140 h 237"/>
                  <a:gd name="T32" fmla="*/ 233 w 237"/>
                  <a:gd name="T33" fmla="*/ 117 h 237"/>
                  <a:gd name="T34" fmla="*/ 224 w 237"/>
                  <a:gd name="T35" fmla="*/ 72 h 237"/>
                  <a:gd name="T36" fmla="*/ 200 w 237"/>
                  <a:gd name="T37" fmla="*/ 37 h 237"/>
                  <a:gd name="T38" fmla="*/ 164 w 237"/>
                  <a:gd name="T39" fmla="*/ 11 h 237"/>
                  <a:gd name="T40" fmla="*/ 117 w 237"/>
                  <a:gd name="T41" fmla="*/ 0 h 237"/>
                  <a:gd name="T42" fmla="*/ 74 w 237"/>
                  <a:gd name="T43" fmla="*/ 11 h 237"/>
                  <a:gd name="T44" fmla="*/ 37 w 237"/>
                  <a:gd name="T45" fmla="*/ 37 h 237"/>
                  <a:gd name="T46" fmla="*/ 11 w 237"/>
                  <a:gd name="T47" fmla="*/ 72 h 237"/>
                  <a:gd name="T48" fmla="*/ 5 w 237"/>
                  <a:gd name="T49" fmla="*/ 117 h 237"/>
                  <a:gd name="T50" fmla="*/ 11 w 237"/>
                  <a:gd name="T51" fmla="*/ 163 h 237"/>
                  <a:gd name="T52" fmla="*/ 37 w 237"/>
                  <a:gd name="T53" fmla="*/ 200 h 237"/>
                  <a:gd name="T54" fmla="*/ 74 w 237"/>
                  <a:gd name="T55" fmla="*/ 223 h 237"/>
                  <a:gd name="T56" fmla="*/ 117 w 237"/>
                  <a:gd name="T57" fmla="*/ 232 h 237"/>
                  <a:gd name="T58" fmla="*/ 164 w 237"/>
                  <a:gd name="T59" fmla="*/ 223 h 237"/>
                  <a:gd name="T60" fmla="*/ 200 w 237"/>
                  <a:gd name="T61" fmla="*/ 200 h 237"/>
                  <a:gd name="T62" fmla="*/ 224 w 237"/>
                  <a:gd name="T63" fmla="*/ 163 h 237"/>
                  <a:gd name="T64" fmla="*/ 233 w 237"/>
                  <a:gd name="T65" fmla="*/ 11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7">
                    <a:moveTo>
                      <a:pt x="237" y="117"/>
                    </a:moveTo>
                    <a:lnTo>
                      <a:pt x="233" y="93"/>
                    </a:lnTo>
                    <a:lnTo>
                      <a:pt x="226" y="70"/>
                    </a:lnTo>
                    <a:lnTo>
                      <a:pt x="217" y="49"/>
                    </a:lnTo>
                    <a:lnTo>
                      <a:pt x="200" y="34"/>
                    </a:lnTo>
                    <a:lnTo>
                      <a:pt x="184" y="20"/>
                    </a:lnTo>
                    <a:lnTo>
                      <a:pt x="164" y="7"/>
                    </a:lnTo>
                    <a:lnTo>
                      <a:pt x="140" y="0"/>
                    </a:lnTo>
                    <a:lnTo>
                      <a:pt x="117" y="0"/>
                    </a:lnTo>
                    <a:lnTo>
                      <a:pt x="94" y="0"/>
                    </a:lnTo>
                    <a:lnTo>
                      <a:pt x="70" y="7"/>
                    </a:lnTo>
                    <a:lnTo>
                      <a:pt x="51" y="20"/>
                    </a:lnTo>
                    <a:lnTo>
                      <a:pt x="34" y="34"/>
                    </a:lnTo>
                    <a:lnTo>
                      <a:pt x="20" y="49"/>
                    </a:lnTo>
                    <a:lnTo>
                      <a:pt x="7" y="70"/>
                    </a:lnTo>
                    <a:lnTo>
                      <a:pt x="0" y="93"/>
                    </a:lnTo>
                    <a:lnTo>
                      <a:pt x="0" y="117"/>
                    </a:lnTo>
                    <a:lnTo>
                      <a:pt x="0" y="140"/>
                    </a:lnTo>
                    <a:lnTo>
                      <a:pt x="7" y="163"/>
                    </a:lnTo>
                    <a:lnTo>
                      <a:pt x="20" y="183"/>
                    </a:lnTo>
                    <a:lnTo>
                      <a:pt x="34" y="200"/>
                    </a:lnTo>
                    <a:lnTo>
                      <a:pt x="51" y="217"/>
                    </a:lnTo>
                    <a:lnTo>
                      <a:pt x="70" y="226"/>
                    </a:lnTo>
                    <a:lnTo>
                      <a:pt x="94" y="232"/>
                    </a:lnTo>
                    <a:lnTo>
                      <a:pt x="117" y="237"/>
                    </a:lnTo>
                    <a:lnTo>
                      <a:pt x="140" y="232"/>
                    </a:lnTo>
                    <a:lnTo>
                      <a:pt x="164" y="226"/>
                    </a:lnTo>
                    <a:lnTo>
                      <a:pt x="184" y="217"/>
                    </a:lnTo>
                    <a:lnTo>
                      <a:pt x="200" y="200"/>
                    </a:lnTo>
                    <a:lnTo>
                      <a:pt x="217" y="183"/>
                    </a:lnTo>
                    <a:lnTo>
                      <a:pt x="226" y="163"/>
                    </a:lnTo>
                    <a:lnTo>
                      <a:pt x="233" y="140"/>
                    </a:lnTo>
                    <a:lnTo>
                      <a:pt x="237" y="117"/>
                    </a:lnTo>
                    <a:lnTo>
                      <a:pt x="233" y="117"/>
                    </a:lnTo>
                    <a:lnTo>
                      <a:pt x="230" y="93"/>
                    </a:lnTo>
                    <a:lnTo>
                      <a:pt x="224" y="72"/>
                    </a:lnTo>
                    <a:lnTo>
                      <a:pt x="214" y="53"/>
                    </a:lnTo>
                    <a:lnTo>
                      <a:pt x="200" y="37"/>
                    </a:lnTo>
                    <a:lnTo>
                      <a:pt x="184" y="20"/>
                    </a:lnTo>
                    <a:lnTo>
                      <a:pt x="164" y="11"/>
                    </a:lnTo>
                    <a:lnTo>
                      <a:pt x="140" y="3"/>
                    </a:lnTo>
                    <a:lnTo>
                      <a:pt x="117" y="0"/>
                    </a:lnTo>
                    <a:lnTo>
                      <a:pt x="94" y="3"/>
                    </a:lnTo>
                    <a:lnTo>
                      <a:pt x="74" y="11"/>
                    </a:lnTo>
                    <a:lnTo>
                      <a:pt x="54" y="20"/>
                    </a:lnTo>
                    <a:lnTo>
                      <a:pt x="37" y="37"/>
                    </a:lnTo>
                    <a:lnTo>
                      <a:pt x="20" y="53"/>
                    </a:lnTo>
                    <a:lnTo>
                      <a:pt x="11" y="72"/>
                    </a:lnTo>
                    <a:lnTo>
                      <a:pt x="5" y="93"/>
                    </a:lnTo>
                    <a:lnTo>
                      <a:pt x="5" y="117"/>
                    </a:lnTo>
                    <a:lnTo>
                      <a:pt x="5" y="140"/>
                    </a:lnTo>
                    <a:lnTo>
                      <a:pt x="11" y="163"/>
                    </a:lnTo>
                    <a:lnTo>
                      <a:pt x="20" y="183"/>
                    </a:lnTo>
                    <a:lnTo>
                      <a:pt x="37" y="200"/>
                    </a:lnTo>
                    <a:lnTo>
                      <a:pt x="54" y="213"/>
                    </a:lnTo>
                    <a:lnTo>
                      <a:pt x="74" y="223"/>
                    </a:lnTo>
                    <a:lnTo>
                      <a:pt x="94" y="230"/>
                    </a:lnTo>
                    <a:lnTo>
                      <a:pt x="117" y="232"/>
                    </a:lnTo>
                    <a:lnTo>
                      <a:pt x="140" y="230"/>
                    </a:lnTo>
                    <a:lnTo>
                      <a:pt x="164" y="223"/>
                    </a:lnTo>
                    <a:lnTo>
                      <a:pt x="184" y="213"/>
                    </a:lnTo>
                    <a:lnTo>
                      <a:pt x="200" y="200"/>
                    </a:lnTo>
                    <a:lnTo>
                      <a:pt x="214" y="183"/>
                    </a:lnTo>
                    <a:lnTo>
                      <a:pt x="224" y="163"/>
                    </a:lnTo>
                    <a:lnTo>
                      <a:pt x="230" y="140"/>
                    </a:lnTo>
                    <a:lnTo>
                      <a:pt x="233" y="117"/>
                    </a:lnTo>
                    <a:lnTo>
                      <a:pt x="237" y="117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6" name="Freeform 2168">
                <a:extLst>
                  <a:ext uri="{FF2B5EF4-FFF2-40B4-BE49-F238E27FC236}">
                    <a16:creationId xmlns:a16="http://schemas.microsoft.com/office/drawing/2014/main" id="{3E99AD3D-8377-4DF0-AA2F-41C329E11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492"/>
                <a:ext cx="76" cy="78"/>
              </a:xfrm>
              <a:custGeom>
                <a:avLst/>
                <a:gdLst>
                  <a:gd name="T0" fmla="*/ 225 w 230"/>
                  <a:gd name="T1" fmla="*/ 93 h 232"/>
                  <a:gd name="T2" fmla="*/ 209 w 230"/>
                  <a:gd name="T3" fmla="*/ 53 h 232"/>
                  <a:gd name="T4" fmla="*/ 180 w 230"/>
                  <a:gd name="T5" fmla="*/ 20 h 232"/>
                  <a:gd name="T6" fmla="*/ 135 w 230"/>
                  <a:gd name="T7" fmla="*/ 3 h 232"/>
                  <a:gd name="T8" fmla="*/ 89 w 230"/>
                  <a:gd name="T9" fmla="*/ 3 h 232"/>
                  <a:gd name="T10" fmla="*/ 50 w 230"/>
                  <a:gd name="T11" fmla="*/ 20 h 232"/>
                  <a:gd name="T12" fmla="*/ 15 w 230"/>
                  <a:gd name="T13" fmla="*/ 53 h 232"/>
                  <a:gd name="T14" fmla="*/ 0 w 230"/>
                  <a:gd name="T15" fmla="*/ 93 h 232"/>
                  <a:gd name="T16" fmla="*/ 0 w 230"/>
                  <a:gd name="T17" fmla="*/ 139 h 232"/>
                  <a:gd name="T18" fmla="*/ 15 w 230"/>
                  <a:gd name="T19" fmla="*/ 183 h 232"/>
                  <a:gd name="T20" fmla="*/ 50 w 230"/>
                  <a:gd name="T21" fmla="*/ 213 h 232"/>
                  <a:gd name="T22" fmla="*/ 89 w 230"/>
                  <a:gd name="T23" fmla="*/ 230 h 232"/>
                  <a:gd name="T24" fmla="*/ 135 w 230"/>
                  <a:gd name="T25" fmla="*/ 230 h 232"/>
                  <a:gd name="T26" fmla="*/ 180 w 230"/>
                  <a:gd name="T27" fmla="*/ 213 h 232"/>
                  <a:gd name="T28" fmla="*/ 209 w 230"/>
                  <a:gd name="T29" fmla="*/ 183 h 232"/>
                  <a:gd name="T30" fmla="*/ 225 w 230"/>
                  <a:gd name="T31" fmla="*/ 139 h 232"/>
                  <a:gd name="T32" fmla="*/ 225 w 230"/>
                  <a:gd name="T33" fmla="*/ 116 h 232"/>
                  <a:gd name="T34" fmla="*/ 215 w 230"/>
                  <a:gd name="T35" fmla="*/ 72 h 232"/>
                  <a:gd name="T36" fmla="*/ 192 w 230"/>
                  <a:gd name="T37" fmla="*/ 37 h 232"/>
                  <a:gd name="T38" fmla="*/ 156 w 230"/>
                  <a:gd name="T39" fmla="*/ 13 h 232"/>
                  <a:gd name="T40" fmla="*/ 112 w 230"/>
                  <a:gd name="T41" fmla="*/ 3 h 232"/>
                  <a:gd name="T42" fmla="*/ 70 w 230"/>
                  <a:gd name="T43" fmla="*/ 13 h 232"/>
                  <a:gd name="T44" fmla="*/ 32 w 230"/>
                  <a:gd name="T45" fmla="*/ 37 h 232"/>
                  <a:gd name="T46" fmla="*/ 10 w 230"/>
                  <a:gd name="T47" fmla="*/ 72 h 232"/>
                  <a:gd name="T48" fmla="*/ 0 w 230"/>
                  <a:gd name="T49" fmla="*/ 116 h 232"/>
                  <a:gd name="T50" fmla="*/ 10 w 230"/>
                  <a:gd name="T51" fmla="*/ 160 h 232"/>
                  <a:gd name="T52" fmla="*/ 32 w 230"/>
                  <a:gd name="T53" fmla="*/ 196 h 232"/>
                  <a:gd name="T54" fmla="*/ 70 w 230"/>
                  <a:gd name="T55" fmla="*/ 219 h 232"/>
                  <a:gd name="T56" fmla="*/ 112 w 230"/>
                  <a:gd name="T57" fmla="*/ 230 h 232"/>
                  <a:gd name="T58" fmla="*/ 156 w 230"/>
                  <a:gd name="T59" fmla="*/ 219 h 232"/>
                  <a:gd name="T60" fmla="*/ 192 w 230"/>
                  <a:gd name="T61" fmla="*/ 196 h 232"/>
                  <a:gd name="T62" fmla="*/ 215 w 230"/>
                  <a:gd name="T63" fmla="*/ 160 h 232"/>
                  <a:gd name="T64" fmla="*/ 225 w 230"/>
                  <a:gd name="T65" fmla="*/ 116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2">
                    <a:moveTo>
                      <a:pt x="230" y="116"/>
                    </a:moveTo>
                    <a:lnTo>
                      <a:pt x="225" y="93"/>
                    </a:lnTo>
                    <a:lnTo>
                      <a:pt x="220" y="72"/>
                    </a:lnTo>
                    <a:lnTo>
                      <a:pt x="209" y="53"/>
                    </a:lnTo>
                    <a:lnTo>
                      <a:pt x="196" y="37"/>
                    </a:lnTo>
                    <a:lnTo>
                      <a:pt x="180" y="20"/>
                    </a:lnTo>
                    <a:lnTo>
                      <a:pt x="159" y="9"/>
                    </a:lnTo>
                    <a:lnTo>
                      <a:pt x="135" y="3"/>
                    </a:lnTo>
                    <a:lnTo>
                      <a:pt x="112" y="0"/>
                    </a:lnTo>
                    <a:lnTo>
                      <a:pt x="89" y="3"/>
                    </a:lnTo>
                    <a:lnTo>
                      <a:pt x="70" y="9"/>
                    </a:lnTo>
                    <a:lnTo>
                      <a:pt x="50" y="20"/>
                    </a:lnTo>
                    <a:lnTo>
                      <a:pt x="32" y="37"/>
                    </a:lnTo>
                    <a:lnTo>
                      <a:pt x="15" y="53"/>
                    </a:lnTo>
                    <a:lnTo>
                      <a:pt x="6" y="72"/>
                    </a:lnTo>
                    <a:lnTo>
                      <a:pt x="0" y="93"/>
                    </a:lnTo>
                    <a:lnTo>
                      <a:pt x="0" y="116"/>
                    </a:lnTo>
                    <a:lnTo>
                      <a:pt x="0" y="139"/>
                    </a:lnTo>
                    <a:lnTo>
                      <a:pt x="6" y="162"/>
                    </a:lnTo>
                    <a:lnTo>
                      <a:pt x="15" y="183"/>
                    </a:lnTo>
                    <a:lnTo>
                      <a:pt x="32" y="200"/>
                    </a:lnTo>
                    <a:lnTo>
                      <a:pt x="50" y="213"/>
                    </a:lnTo>
                    <a:lnTo>
                      <a:pt x="70" y="223"/>
                    </a:lnTo>
                    <a:lnTo>
                      <a:pt x="89" y="230"/>
                    </a:lnTo>
                    <a:lnTo>
                      <a:pt x="112" y="232"/>
                    </a:lnTo>
                    <a:lnTo>
                      <a:pt x="135" y="230"/>
                    </a:lnTo>
                    <a:lnTo>
                      <a:pt x="159" y="223"/>
                    </a:lnTo>
                    <a:lnTo>
                      <a:pt x="180" y="213"/>
                    </a:lnTo>
                    <a:lnTo>
                      <a:pt x="196" y="200"/>
                    </a:lnTo>
                    <a:lnTo>
                      <a:pt x="209" y="183"/>
                    </a:lnTo>
                    <a:lnTo>
                      <a:pt x="220" y="162"/>
                    </a:lnTo>
                    <a:lnTo>
                      <a:pt x="225" y="139"/>
                    </a:lnTo>
                    <a:lnTo>
                      <a:pt x="230" y="116"/>
                    </a:lnTo>
                    <a:lnTo>
                      <a:pt x="225" y="116"/>
                    </a:lnTo>
                    <a:lnTo>
                      <a:pt x="222" y="93"/>
                    </a:lnTo>
                    <a:lnTo>
                      <a:pt x="215" y="72"/>
                    </a:lnTo>
                    <a:lnTo>
                      <a:pt x="205" y="53"/>
                    </a:lnTo>
                    <a:lnTo>
                      <a:pt x="192" y="37"/>
                    </a:lnTo>
                    <a:lnTo>
                      <a:pt x="175" y="23"/>
                    </a:lnTo>
                    <a:lnTo>
                      <a:pt x="156" y="13"/>
                    </a:lnTo>
                    <a:lnTo>
                      <a:pt x="135" y="7"/>
                    </a:lnTo>
                    <a:lnTo>
                      <a:pt x="112" y="3"/>
                    </a:lnTo>
                    <a:lnTo>
                      <a:pt x="89" y="7"/>
                    </a:lnTo>
                    <a:lnTo>
                      <a:pt x="70" y="13"/>
                    </a:lnTo>
                    <a:lnTo>
                      <a:pt x="50" y="23"/>
                    </a:lnTo>
                    <a:lnTo>
                      <a:pt x="32" y="37"/>
                    </a:lnTo>
                    <a:lnTo>
                      <a:pt x="20" y="53"/>
                    </a:lnTo>
                    <a:lnTo>
                      <a:pt x="10" y="72"/>
                    </a:lnTo>
                    <a:lnTo>
                      <a:pt x="3" y="93"/>
                    </a:lnTo>
                    <a:lnTo>
                      <a:pt x="0" y="116"/>
                    </a:lnTo>
                    <a:lnTo>
                      <a:pt x="3" y="139"/>
                    </a:lnTo>
                    <a:lnTo>
                      <a:pt x="10" y="160"/>
                    </a:lnTo>
                    <a:lnTo>
                      <a:pt x="20" y="179"/>
                    </a:lnTo>
                    <a:lnTo>
                      <a:pt x="32" y="196"/>
                    </a:lnTo>
                    <a:lnTo>
                      <a:pt x="50" y="209"/>
                    </a:lnTo>
                    <a:lnTo>
                      <a:pt x="70" y="219"/>
                    </a:lnTo>
                    <a:lnTo>
                      <a:pt x="89" y="226"/>
                    </a:lnTo>
                    <a:lnTo>
                      <a:pt x="112" y="230"/>
                    </a:lnTo>
                    <a:lnTo>
                      <a:pt x="135" y="226"/>
                    </a:lnTo>
                    <a:lnTo>
                      <a:pt x="156" y="219"/>
                    </a:lnTo>
                    <a:lnTo>
                      <a:pt x="175" y="209"/>
                    </a:lnTo>
                    <a:lnTo>
                      <a:pt x="192" y="196"/>
                    </a:lnTo>
                    <a:lnTo>
                      <a:pt x="205" y="179"/>
                    </a:lnTo>
                    <a:lnTo>
                      <a:pt x="215" y="160"/>
                    </a:lnTo>
                    <a:lnTo>
                      <a:pt x="222" y="139"/>
                    </a:lnTo>
                    <a:lnTo>
                      <a:pt x="225" y="116"/>
                    </a:lnTo>
                    <a:lnTo>
                      <a:pt x="230" y="116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7" name="Freeform 2169">
                <a:extLst>
                  <a:ext uri="{FF2B5EF4-FFF2-40B4-BE49-F238E27FC236}">
                    <a16:creationId xmlns:a16="http://schemas.microsoft.com/office/drawing/2014/main" id="{3B42416F-CED1-4701-B47B-3C51046D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493"/>
                <a:ext cx="75" cy="76"/>
              </a:xfrm>
              <a:custGeom>
                <a:avLst/>
                <a:gdLst>
                  <a:gd name="T0" fmla="*/ 223 w 225"/>
                  <a:gd name="T1" fmla="*/ 90 h 227"/>
                  <a:gd name="T2" fmla="*/ 206 w 225"/>
                  <a:gd name="T3" fmla="*/ 50 h 227"/>
                  <a:gd name="T4" fmla="*/ 175 w 225"/>
                  <a:gd name="T5" fmla="*/ 20 h 227"/>
                  <a:gd name="T6" fmla="*/ 135 w 225"/>
                  <a:gd name="T7" fmla="*/ 4 h 227"/>
                  <a:gd name="T8" fmla="*/ 89 w 225"/>
                  <a:gd name="T9" fmla="*/ 4 h 227"/>
                  <a:gd name="T10" fmla="*/ 49 w 225"/>
                  <a:gd name="T11" fmla="*/ 20 h 227"/>
                  <a:gd name="T12" fmla="*/ 20 w 225"/>
                  <a:gd name="T13" fmla="*/ 50 h 227"/>
                  <a:gd name="T14" fmla="*/ 2 w 225"/>
                  <a:gd name="T15" fmla="*/ 90 h 227"/>
                  <a:gd name="T16" fmla="*/ 2 w 225"/>
                  <a:gd name="T17" fmla="*/ 136 h 227"/>
                  <a:gd name="T18" fmla="*/ 20 w 225"/>
                  <a:gd name="T19" fmla="*/ 176 h 227"/>
                  <a:gd name="T20" fmla="*/ 49 w 225"/>
                  <a:gd name="T21" fmla="*/ 206 h 227"/>
                  <a:gd name="T22" fmla="*/ 89 w 225"/>
                  <a:gd name="T23" fmla="*/ 223 h 227"/>
                  <a:gd name="T24" fmla="*/ 135 w 225"/>
                  <a:gd name="T25" fmla="*/ 223 h 227"/>
                  <a:gd name="T26" fmla="*/ 175 w 225"/>
                  <a:gd name="T27" fmla="*/ 206 h 227"/>
                  <a:gd name="T28" fmla="*/ 206 w 225"/>
                  <a:gd name="T29" fmla="*/ 176 h 227"/>
                  <a:gd name="T30" fmla="*/ 223 w 225"/>
                  <a:gd name="T31" fmla="*/ 136 h 227"/>
                  <a:gd name="T32" fmla="*/ 223 w 225"/>
                  <a:gd name="T33" fmla="*/ 113 h 227"/>
                  <a:gd name="T34" fmla="*/ 213 w 225"/>
                  <a:gd name="T35" fmla="*/ 69 h 227"/>
                  <a:gd name="T36" fmla="*/ 190 w 225"/>
                  <a:gd name="T37" fmla="*/ 37 h 227"/>
                  <a:gd name="T38" fmla="*/ 156 w 225"/>
                  <a:gd name="T39" fmla="*/ 14 h 227"/>
                  <a:gd name="T40" fmla="*/ 112 w 225"/>
                  <a:gd name="T41" fmla="*/ 4 h 227"/>
                  <a:gd name="T42" fmla="*/ 70 w 225"/>
                  <a:gd name="T43" fmla="*/ 14 h 227"/>
                  <a:gd name="T44" fmla="*/ 36 w 225"/>
                  <a:gd name="T45" fmla="*/ 37 h 227"/>
                  <a:gd name="T46" fmla="*/ 13 w 225"/>
                  <a:gd name="T47" fmla="*/ 69 h 227"/>
                  <a:gd name="T48" fmla="*/ 2 w 225"/>
                  <a:gd name="T49" fmla="*/ 113 h 227"/>
                  <a:gd name="T50" fmla="*/ 13 w 225"/>
                  <a:gd name="T51" fmla="*/ 157 h 227"/>
                  <a:gd name="T52" fmla="*/ 36 w 225"/>
                  <a:gd name="T53" fmla="*/ 189 h 227"/>
                  <a:gd name="T54" fmla="*/ 70 w 225"/>
                  <a:gd name="T55" fmla="*/ 214 h 227"/>
                  <a:gd name="T56" fmla="*/ 112 w 225"/>
                  <a:gd name="T57" fmla="*/ 223 h 227"/>
                  <a:gd name="T58" fmla="*/ 156 w 225"/>
                  <a:gd name="T59" fmla="*/ 214 h 227"/>
                  <a:gd name="T60" fmla="*/ 190 w 225"/>
                  <a:gd name="T61" fmla="*/ 189 h 227"/>
                  <a:gd name="T62" fmla="*/ 213 w 225"/>
                  <a:gd name="T63" fmla="*/ 157 h 227"/>
                  <a:gd name="T64" fmla="*/ 223 w 225"/>
                  <a:gd name="T65" fmla="*/ 1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5" h="227">
                    <a:moveTo>
                      <a:pt x="225" y="113"/>
                    </a:moveTo>
                    <a:lnTo>
                      <a:pt x="223" y="90"/>
                    </a:lnTo>
                    <a:lnTo>
                      <a:pt x="215" y="69"/>
                    </a:lnTo>
                    <a:lnTo>
                      <a:pt x="206" y="50"/>
                    </a:lnTo>
                    <a:lnTo>
                      <a:pt x="192" y="34"/>
                    </a:lnTo>
                    <a:lnTo>
                      <a:pt x="175" y="20"/>
                    </a:lnTo>
                    <a:lnTo>
                      <a:pt x="156" y="10"/>
                    </a:lnTo>
                    <a:lnTo>
                      <a:pt x="135" y="4"/>
                    </a:lnTo>
                    <a:lnTo>
                      <a:pt x="112" y="0"/>
                    </a:lnTo>
                    <a:lnTo>
                      <a:pt x="89" y="4"/>
                    </a:lnTo>
                    <a:lnTo>
                      <a:pt x="70" y="10"/>
                    </a:lnTo>
                    <a:lnTo>
                      <a:pt x="49" y="20"/>
                    </a:lnTo>
                    <a:lnTo>
                      <a:pt x="32" y="34"/>
                    </a:lnTo>
                    <a:lnTo>
                      <a:pt x="20" y="50"/>
                    </a:lnTo>
                    <a:lnTo>
                      <a:pt x="9" y="69"/>
                    </a:lnTo>
                    <a:lnTo>
                      <a:pt x="2" y="90"/>
                    </a:lnTo>
                    <a:lnTo>
                      <a:pt x="0" y="113"/>
                    </a:lnTo>
                    <a:lnTo>
                      <a:pt x="2" y="136"/>
                    </a:lnTo>
                    <a:lnTo>
                      <a:pt x="9" y="157"/>
                    </a:lnTo>
                    <a:lnTo>
                      <a:pt x="20" y="176"/>
                    </a:lnTo>
                    <a:lnTo>
                      <a:pt x="32" y="193"/>
                    </a:lnTo>
                    <a:lnTo>
                      <a:pt x="49" y="206"/>
                    </a:lnTo>
                    <a:lnTo>
                      <a:pt x="70" y="216"/>
                    </a:lnTo>
                    <a:lnTo>
                      <a:pt x="89" y="223"/>
                    </a:lnTo>
                    <a:lnTo>
                      <a:pt x="112" y="227"/>
                    </a:lnTo>
                    <a:lnTo>
                      <a:pt x="135" y="223"/>
                    </a:lnTo>
                    <a:lnTo>
                      <a:pt x="156" y="216"/>
                    </a:lnTo>
                    <a:lnTo>
                      <a:pt x="175" y="206"/>
                    </a:lnTo>
                    <a:lnTo>
                      <a:pt x="192" y="193"/>
                    </a:lnTo>
                    <a:lnTo>
                      <a:pt x="206" y="176"/>
                    </a:lnTo>
                    <a:lnTo>
                      <a:pt x="215" y="157"/>
                    </a:lnTo>
                    <a:lnTo>
                      <a:pt x="223" y="136"/>
                    </a:lnTo>
                    <a:lnTo>
                      <a:pt x="225" y="113"/>
                    </a:lnTo>
                    <a:lnTo>
                      <a:pt x="223" y="113"/>
                    </a:lnTo>
                    <a:lnTo>
                      <a:pt x="219" y="90"/>
                    </a:lnTo>
                    <a:lnTo>
                      <a:pt x="213" y="69"/>
                    </a:lnTo>
                    <a:lnTo>
                      <a:pt x="202" y="54"/>
                    </a:lnTo>
                    <a:lnTo>
                      <a:pt x="190" y="37"/>
                    </a:lnTo>
                    <a:lnTo>
                      <a:pt x="175" y="23"/>
                    </a:lnTo>
                    <a:lnTo>
                      <a:pt x="156" y="14"/>
                    </a:lnTo>
                    <a:lnTo>
                      <a:pt x="135" y="6"/>
                    </a:lnTo>
                    <a:lnTo>
                      <a:pt x="112" y="4"/>
                    </a:lnTo>
                    <a:lnTo>
                      <a:pt x="93" y="6"/>
                    </a:lnTo>
                    <a:lnTo>
                      <a:pt x="70" y="14"/>
                    </a:lnTo>
                    <a:lnTo>
                      <a:pt x="53" y="23"/>
                    </a:lnTo>
                    <a:lnTo>
                      <a:pt x="36" y="37"/>
                    </a:lnTo>
                    <a:lnTo>
                      <a:pt x="23" y="54"/>
                    </a:lnTo>
                    <a:lnTo>
                      <a:pt x="13" y="69"/>
                    </a:lnTo>
                    <a:lnTo>
                      <a:pt x="6" y="90"/>
                    </a:lnTo>
                    <a:lnTo>
                      <a:pt x="2" y="113"/>
                    </a:lnTo>
                    <a:lnTo>
                      <a:pt x="6" y="136"/>
                    </a:lnTo>
                    <a:lnTo>
                      <a:pt x="13" y="157"/>
                    </a:lnTo>
                    <a:lnTo>
                      <a:pt x="23" y="174"/>
                    </a:lnTo>
                    <a:lnTo>
                      <a:pt x="36" y="189"/>
                    </a:lnTo>
                    <a:lnTo>
                      <a:pt x="53" y="204"/>
                    </a:lnTo>
                    <a:lnTo>
                      <a:pt x="70" y="214"/>
                    </a:lnTo>
                    <a:lnTo>
                      <a:pt x="93" y="220"/>
                    </a:lnTo>
                    <a:lnTo>
                      <a:pt x="112" y="223"/>
                    </a:lnTo>
                    <a:lnTo>
                      <a:pt x="135" y="220"/>
                    </a:lnTo>
                    <a:lnTo>
                      <a:pt x="156" y="214"/>
                    </a:lnTo>
                    <a:lnTo>
                      <a:pt x="175" y="204"/>
                    </a:lnTo>
                    <a:lnTo>
                      <a:pt x="190" y="189"/>
                    </a:lnTo>
                    <a:lnTo>
                      <a:pt x="202" y="174"/>
                    </a:lnTo>
                    <a:lnTo>
                      <a:pt x="213" y="157"/>
                    </a:lnTo>
                    <a:lnTo>
                      <a:pt x="219" y="136"/>
                    </a:lnTo>
                    <a:lnTo>
                      <a:pt x="223" y="113"/>
                    </a:lnTo>
                    <a:lnTo>
                      <a:pt x="225" y="113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8" name="Freeform 2170">
                <a:extLst>
                  <a:ext uri="{FF2B5EF4-FFF2-40B4-BE49-F238E27FC236}">
                    <a16:creationId xmlns:a16="http://schemas.microsoft.com/office/drawing/2014/main" id="{716BCB73-C472-44DB-AF51-079BFCFFE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494"/>
                <a:ext cx="73" cy="74"/>
              </a:xfrm>
              <a:custGeom>
                <a:avLst/>
                <a:gdLst>
                  <a:gd name="T0" fmla="*/ 217 w 221"/>
                  <a:gd name="T1" fmla="*/ 86 h 220"/>
                  <a:gd name="T2" fmla="*/ 200 w 221"/>
                  <a:gd name="T3" fmla="*/ 51 h 220"/>
                  <a:gd name="T4" fmla="*/ 173 w 221"/>
                  <a:gd name="T5" fmla="*/ 20 h 220"/>
                  <a:gd name="T6" fmla="*/ 133 w 221"/>
                  <a:gd name="T7" fmla="*/ 3 h 220"/>
                  <a:gd name="T8" fmla="*/ 91 w 221"/>
                  <a:gd name="T9" fmla="*/ 3 h 220"/>
                  <a:gd name="T10" fmla="*/ 51 w 221"/>
                  <a:gd name="T11" fmla="*/ 20 h 220"/>
                  <a:gd name="T12" fmla="*/ 21 w 221"/>
                  <a:gd name="T13" fmla="*/ 51 h 220"/>
                  <a:gd name="T14" fmla="*/ 4 w 221"/>
                  <a:gd name="T15" fmla="*/ 86 h 220"/>
                  <a:gd name="T16" fmla="*/ 4 w 221"/>
                  <a:gd name="T17" fmla="*/ 133 h 220"/>
                  <a:gd name="T18" fmla="*/ 21 w 221"/>
                  <a:gd name="T19" fmla="*/ 169 h 220"/>
                  <a:gd name="T20" fmla="*/ 51 w 221"/>
                  <a:gd name="T21" fmla="*/ 200 h 220"/>
                  <a:gd name="T22" fmla="*/ 91 w 221"/>
                  <a:gd name="T23" fmla="*/ 215 h 220"/>
                  <a:gd name="T24" fmla="*/ 133 w 221"/>
                  <a:gd name="T25" fmla="*/ 215 h 220"/>
                  <a:gd name="T26" fmla="*/ 173 w 221"/>
                  <a:gd name="T27" fmla="*/ 200 h 220"/>
                  <a:gd name="T28" fmla="*/ 200 w 221"/>
                  <a:gd name="T29" fmla="*/ 169 h 220"/>
                  <a:gd name="T30" fmla="*/ 217 w 221"/>
                  <a:gd name="T31" fmla="*/ 133 h 220"/>
                  <a:gd name="T32" fmla="*/ 217 w 221"/>
                  <a:gd name="T33" fmla="*/ 110 h 220"/>
                  <a:gd name="T34" fmla="*/ 211 w 221"/>
                  <a:gd name="T35" fmla="*/ 70 h 220"/>
                  <a:gd name="T36" fmla="*/ 188 w 221"/>
                  <a:gd name="T37" fmla="*/ 36 h 220"/>
                  <a:gd name="T38" fmla="*/ 154 w 221"/>
                  <a:gd name="T39" fmla="*/ 13 h 220"/>
                  <a:gd name="T40" fmla="*/ 110 w 221"/>
                  <a:gd name="T41" fmla="*/ 3 h 220"/>
                  <a:gd name="T42" fmla="*/ 70 w 221"/>
                  <a:gd name="T43" fmla="*/ 13 h 220"/>
                  <a:gd name="T44" fmla="*/ 38 w 221"/>
                  <a:gd name="T45" fmla="*/ 36 h 220"/>
                  <a:gd name="T46" fmla="*/ 13 w 221"/>
                  <a:gd name="T47" fmla="*/ 70 h 220"/>
                  <a:gd name="T48" fmla="*/ 4 w 221"/>
                  <a:gd name="T49" fmla="*/ 110 h 220"/>
                  <a:gd name="T50" fmla="*/ 13 w 221"/>
                  <a:gd name="T51" fmla="*/ 154 h 220"/>
                  <a:gd name="T52" fmla="*/ 38 w 221"/>
                  <a:gd name="T53" fmla="*/ 186 h 220"/>
                  <a:gd name="T54" fmla="*/ 70 w 221"/>
                  <a:gd name="T55" fmla="*/ 209 h 220"/>
                  <a:gd name="T56" fmla="*/ 110 w 221"/>
                  <a:gd name="T57" fmla="*/ 215 h 220"/>
                  <a:gd name="T58" fmla="*/ 154 w 221"/>
                  <a:gd name="T59" fmla="*/ 209 h 220"/>
                  <a:gd name="T60" fmla="*/ 188 w 221"/>
                  <a:gd name="T61" fmla="*/ 186 h 220"/>
                  <a:gd name="T62" fmla="*/ 211 w 221"/>
                  <a:gd name="T63" fmla="*/ 154 h 220"/>
                  <a:gd name="T64" fmla="*/ 217 w 221"/>
                  <a:gd name="T65" fmla="*/ 11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0">
                    <a:moveTo>
                      <a:pt x="221" y="110"/>
                    </a:moveTo>
                    <a:lnTo>
                      <a:pt x="217" y="86"/>
                    </a:lnTo>
                    <a:lnTo>
                      <a:pt x="211" y="66"/>
                    </a:lnTo>
                    <a:lnTo>
                      <a:pt x="200" y="51"/>
                    </a:lnTo>
                    <a:lnTo>
                      <a:pt x="188" y="34"/>
                    </a:lnTo>
                    <a:lnTo>
                      <a:pt x="173" y="20"/>
                    </a:lnTo>
                    <a:lnTo>
                      <a:pt x="154" y="11"/>
                    </a:lnTo>
                    <a:lnTo>
                      <a:pt x="133" y="3"/>
                    </a:lnTo>
                    <a:lnTo>
                      <a:pt x="110" y="0"/>
                    </a:lnTo>
                    <a:lnTo>
                      <a:pt x="91" y="3"/>
                    </a:lnTo>
                    <a:lnTo>
                      <a:pt x="68" y="11"/>
                    </a:lnTo>
                    <a:lnTo>
                      <a:pt x="51" y="20"/>
                    </a:lnTo>
                    <a:lnTo>
                      <a:pt x="34" y="34"/>
                    </a:lnTo>
                    <a:lnTo>
                      <a:pt x="21" y="51"/>
                    </a:lnTo>
                    <a:lnTo>
                      <a:pt x="11" y="66"/>
                    </a:lnTo>
                    <a:lnTo>
                      <a:pt x="4" y="86"/>
                    </a:lnTo>
                    <a:lnTo>
                      <a:pt x="0" y="110"/>
                    </a:lnTo>
                    <a:lnTo>
                      <a:pt x="4" y="133"/>
                    </a:lnTo>
                    <a:lnTo>
                      <a:pt x="11" y="154"/>
                    </a:lnTo>
                    <a:lnTo>
                      <a:pt x="21" y="169"/>
                    </a:lnTo>
                    <a:lnTo>
                      <a:pt x="34" y="186"/>
                    </a:lnTo>
                    <a:lnTo>
                      <a:pt x="51" y="200"/>
                    </a:lnTo>
                    <a:lnTo>
                      <a:pt x="68" y="209"/>
                    </a:lnTo>
                    <a:lnTo>
                      <a:pt x="91" y="215"/>
                    </a:lnTo>
                    <a:lnTo>
                      <a:pt x="110" y="220"/>
                    </a:lnTo>
                    <a:lnTo>
                      <a:pt x="133" y="215"/>
                    </a:lnTo>
                    <a:lnTo>
                      <a:pt x="154" y="209"/>
                    </a:lnTo>
                    <a:lnTo>
                      <a:pt x="173" y="200"/>
                    </a:lnTo>
                    <a:lnTo>
                      <a:pt x="188" y="186"/>
                    </a:lnTo>
                    <a:lnTo>
                      <a:pt x="200" y="169"/>
                    </a:lnTo>
                    <a:lnTo>
                      <a:pt x="211" y="154"/>
                    </a:lnTo>
                    <a:lnTo>
                      <a:pt x="217" y="133"/>
                    </a:lnTo>
                    <a:lnTo>
                      <a:pt x="221" y="110"/>
                    </a:lnTo>
                    <a:lnTo>
                      <a:pt x="217" y="110"/>
                    </a:lnTo>
                    <a:lnTo>
                      <a:pt x="217" y="91"/>
                    </a:lnTo>
                    <a:lnTo>
                      <a:pt x="211" y="70"/>
                    </a:lnTo>
                    <a:lnTo>
                      <a:pt x="200" y="51"/>
                    </a:lnTo>
                    <a:lnTo>
                      <a:pt x="188" y="36"/>
                    </a:lnTo>
                    <a:lnTo>
                      <a:pt x="171" y="23"/>
                    </a:lnTo>
                    <a:lnTo>
                      <a:pt x="154" y="13"/>
                    </a:lnTo>
                    <a:lnTo>
                      <a:pt x="133" y="7"/>
                    </a:lnTo>
                    <a:lnTo>
                      <a:pt x="110" y="3"/>
                    </a:lnTo>
                    <a:lnTo>
                      <a:pt x="91" y="7"/>
                    </a:lnTo>
                    <a:lnTo>
                      <a:pt x="70" y="13"/>
                    </a:lnTo>
                    <a:lnTo>
                      <a:pt x="51" y="23"/>
                    </a:lnTo>
                    <a:lnTo>
                      <a:pt x="38" y="36"/>
                    </a:lnTo>
                    <a:lnTo>
                      <a:pt x="23" y="51"/>
                    </a:lnTo>
                    <a:lnTo>
                      <a:pt x="13" y="70"/>
                    </a:lnTo>
                    <a:lnTo>
                      <a:pt x="7" y="91"/>
                    </a:lnTo>
                    <a:lnTo>
                      <a:pt x="4" y="110"/>
                    </a:lnTo>
                    <a:lnTo>
                      <a:pt x="7" y="133"/>
                    </a:lnTo>
                    <a:lnTo>
                      <a:pt x="13" y="154"/>
                    </a:lnTo>
                    <a:lnTo>
                      <a:pt x="23" y="169"/>
                    </a:lnTo>
                    <a:lnTo>
                      <a:pt x="38" y="186"/>
                    </a:lnTo>
                    <a:lnTo>
                      <a:pt x="51" y="200"/>
                    </a:lnTo>
                    <a:lnTo>
                      <a:pt x="70" y="209"/>
                    </a:lnTo>
                    <a:lnTo>
                      <a:pt x="91" y="213"/>
                    </a:lnTo>
                    <a:lnTo>
                      <a:pt x="110" y="215"/>
                    </a:lnTo>
                    <a:lnTo>
                      <a:pt x="133" y="213"/>
                    </a:lnTo>
                    <a:lnTo>
                      <a:pt x="154" y="209"/>
                    </a:lnTo>
                    <a:lnTo>
                      <a:pt x="171" y="200"/>
                    </a:lnTo>
                    <a:lnTo>
                      <a:pt x="188" y="186"/>
                    </a:lnTo>
                    <a:lnTo>
                      <a:pt x="200" y="169"/>
                    </a:lnTo>
                    <a:lnTo>
                      <a:pt x="211" y="154"/>
                    </a:lnTo>
                    <a:lnTo>
                      <a:pt x="217" y="133"/>
                    </a:lnTo>
                    <a:lnTo>
                      <a:pt x="217" y="110"/>
                    </a:lnTo>
                    <a:lnTo>
                      <a:pt x="221" y="110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99" name="Freeform 2171">
                <a:extLst>
                  <a:ext uri="{FF2B5EF4-FFF2-40B4-BE49-F238E27FC236}">
                    <a16:creationId xmlns:a16="http://schemas.microsoft.com/office/drawing/2014/main" id="{71214ADC-267E-407D-8548-C38DDFC8E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495"/>
                <a:ext cx="71" cy="72"/>
              </a:xfrm>
              <a:custGeom>
                <a:avLst/>
                <a:gdLst>
                  <a:gd name="T0" fmla="*/ 213 w 213"/>
                  <a:gd name="T1" fmla="*/ 88 h 214"/>
                  <a:gd name="T2" fmla="*/ 196 w 213"/>
                  <a:gd name="T3" fmla="*/ 48 h 214"/>
                  <a:gd name="T4" fmla="*/ 166 w 213"/>
                  <a:gd name="T5" fmla="*/ 21 h 214"/>
                  <a:gd name="T6" fmla="*/ 129 w 213"/>
                  <a:gd name="T7" fmla="*/ 4 h 214"/>
                  <a:gd name="T8" fmla="*/ 86 w 213"/>
                  <a:gd name="T9" fmla="*/ 4 h 214"/>
                  <a:gd name="T10" fmla="*/ 47 w 213"/>
                  <a:gd name="T11" fmla="*/ 21 h 214"/>
                  <a:gd name="T12" fmla="*/ 19 w 213"/>
                  <a:gd name="T13" fmla="*/ 48 h 214"/>
                  <a:gd name="T14" fmla="*/ 3 w 213"/>
                  <a:gd name="T15" fmla="*/ 88 h 214"/>
                  <a:gd name="T16" fmla="*/ 3 w 213"/>
                  <a:gd name="T17" fmla="*/ 130 h 214"/>
                  <a:gd name="T18" fmla="*/ 19 w 213"/>
                  <a:gd name="T19" fmla="*/ 168 h 214"/>
                  <a:gd name="T20" fmla="*/ 47 w 213"/>
                  <a:gd name="T21" fmla="*/ 198 h 214"/>
                  <a:gd name="T22" fmla="*/ 86 w 213"/>
                  <a:gd name="T23" fmla="*/ 210 h 214"/>
                  <a:gd name="T24" fmla="*/ 129 w 213"/>
                  <a:gd name="T25" fmla="*/ 210 h 214"/>
                  <a:gd name="T26" fmla="*/ 166 w 213"/>
                  <a:gd name="T27" fmla="*/ 198 h 214"/>
                  <a:gd name="T28" fmla="*/ 196 w 213"/>
                  <a:gd name="T29" fmla="*/ 168 h 214"/>
                  <a:gd name="T30" fmla="*/ 213 w 213"/>
                  <a:gd name="T31" fmla="*/ 130 h 214"/>
                  <a:gd name="T32" fmla="*/ 209 w 213"/>
                  <a:gd name="T33" fmla="*/ 107 h 214"/>
                  <a:gd name="T34" fmla="*/ 203 w 213"/>
                  <a:gd name="T35" fmla="*/ 68 h 214"/>
                  <a:gd name="T36" fmla="*/ 179 w 213"/>
                  <a:gd name="T37" fmla="*/ 33 h 214"/>
                  <a:gd name="T38" fmla="*/ 146 w 213"/>
                  <a:gd name="T39" fmla="*/ 14 h 214"/>
                  <a:gd name="T40" fmla="*/ 106 w 213"/>
                  <a:gd name="T41" fmla="*/ 4 h 214"/>
                  <a:gd name="T42" fmla="*/ 66 w 213"/>
                  <a:gd name="T43" fmla="*/ 14 h 214"/>
                  <a:gd name="T44" fmla="*/ 34 w 213"/>
                  <a:gd name="T45" fmla="*/ 33 h 214"/>
                  <a:gd name="T46" fmla="*/ 13 w 213"/>
                  <a:gd name="T47" fmla="*/ 68 h 214"/>
                  <a:gd name="T48" fmla="*/ 3 w 213"/>
                  <a:gd name="T49" fmla="*/ 107 h 214"/>
                  <a:gd name="T50" fmla="*/ 13 w 213"/>
                  <a:gd name="T51" fmla="*/ 147 h 214"/>
                  <a:gd name="T52" fmla="*/ 34 w 213"/>
                  <a:gd name="T53" fmla="*/ 181 h 214"/>
                  <a:gd name="T54" fmla="*/ 66 w 213"/>
                  <a:gd name="T55" fmla="*/ 204 h 214"/>
                  <a:gd name="T56" fmla="*/ 106 w 213"/>
                  <a:gd name="T57" fmla="*/ 210 h 214"/>
                  <a:gd name="T58" fmla="*/ 146 w 213"/>
                  <a:gd name="T59" fmla="*/ 204 h 214"/>
                  <a:gd name="T60" fmla="*/ 179 w 213"/>
                  <a:gd name="T61" fmla="*/ 181 h 214"/>
                  <a:gd name="T62" fmla="*/ 203 w 213"/>
                  <a:gd name="T63" fmla="*/ 147 h 214"/>
                  <a:gd name="T64" fmla="*/ 209 w 213"/>
                  <a:gd name="T65" fmla="*/ 1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4">
                    <a:moveTo>
                      <a:pt x="213" y="107"/>
                    </a:moveTo>
                    <a:lnTo>
                      <a:pt x="213" y="88"/>
                    </a:lnTo>
                    <a:lnTo>
                      <a:pt x="206" y="68"/>
                    </a:lnTo>
                    <a:lnTo>
                      <a:pt x="196" y="48"/>
                    </a:lnTo>
                    <a:lnTo>
                      <a:pt x="183" y="33"/>
                    </a:lnTo>
                    <a:lnTo>
                      <a:pt x="166" y="21"/>
                    </a:lnTo>
                    <a:lnTo>
                      <a:pt x="149" y="11"/>
                    </a:lnTo>
                    <a:lnTo>
                      <a:pt x="129" y="4"/>
                    </a:lnTo>
                    <a:lnTo>
                      <a:pt x="106" y="0"/>
                    </a:lnTo>
                    <a:lnTo>
                      <a:pt x="86" y="4"/>
                    </a:lnTo>
                    <a:lnTo>
                      <a:pt x="66" y="11"/>
                    </a:lnTo>
                    <a:lnTo>
                      <a:pt x="47" y="21"/>
                    </a:lnTo>
                    <a:lnTo>
                      <a:pt x="34" y="33"/>
                    </a:lnTo>
                    <a:lnTo>
                      <a:pt x="19" y="48"/>
                    </a:lnTo>
                    <a:lnTo>
                      <a:pt x="9" y="68"/>
                    </a:lnTo>
                    <a:lnTo>
                      <a:pt x="3" y="88"/>
                    </a:lnTo>
                    <a:lnTo>
                      <a:pt x="0" y="107"/>
                    </a:lnTo>
                    <a:lnTo>
                      <a:pt x="3" y="130"/>
                    </a:lnTo>
                    <a:lnTo>
                      <a:pt x="9" y="151"/>
                    </a:lnTo>
                    <a:lnTo>
                      <a:pt x="19" y="168"/>
                    </a:lnTo>
                    <a:lnTo>
                      <a:pt x="34" y="183"/>
                    </a:lnTo>
                    <a:lnTo>
                      <a:pt x="47" y="198"/>
                    </a:lnTo>
                    <a:lnTo>
                      <a:pt x="66" y="208"/>
                    </a:lnTo>
                    <a:lnTo>
                      <a:pt x="86" y="210"/>
                    </a:lnTo>
                    <a:lnTo>
                      <a:pt x="106" y="214"/>
                    </a:lnTo>
                    <a:lnTo>
                      <a:pt x="129" y="210"/>
                    </a:lnTo>
                    <a:lnTo>
                      <a:pt x="149" y="208"/>
                    </a:lnTo>
                    <a:lnTo>
                      <a:pt x="166" y="198"/>
                    </a:lnTo>
                    <a:lnTo>
                      <a:pt x="183" y="183"/>
                    </a:lnTo>
                    <a:lnTo>
                      <a:pt x="196" y="168"/>
                    </a:lnTo>
                    <a:lnTo>
                      <a:pt x="206" y="151"/>
                    </a:lnTo>
                    <a:lnTo>
                      <a:pt x="213" y="130"/>
                    </a:lnTo>
                    <a:lnTo>
                      <a:pt x="213" y="107"/>
                    </a:lnTo>
                    <a:lnTo>
                      <a:pt x="209" y="107"/>
                    </a:lnTo>
                    <a:lnTo>
                      <a:pt x="209" y="88"/>
                    </a:lnTo>
                    <a:lnTo>
                      <a:pt x="203" y="68"/>
                    </a:lnTo>
                    <a:lnTo>
                      <a:pt x="194" y="51"/>
                    </a:lnTo>
                    <a:lnTo>
                      <a:pt x="179" y="33"/>
                    </a:lnTo>
                    <a:lnTo>
                      <a:pt x="166" y="21"/>
                    </a:lnTo>
                    <a:lnTo>
                      <a:pt x="146" y="14"/>
                    </a:lnTo>
                    <a:lnTo>
                      <a:pt x="126" y="8"/>
                    </a:lnTo>
                    <a:lnTo>
                      <a:pt x="106" y="4"/>
                    </a:lnTo>
                    <a:lnTo>
                      <a:pt x="86" y="8"/>
                    </a:lnTo>
                    <a:lnTo>
                      <a:pt x="66" y="14"/>
                    </a:lnTo>
                    <a:lnTo>
                      <a:pt x="49" y="21"/>
                    </a:lnTo>
                    <a:lnTo>
                      <a:pt x="34" y="33"/>
                    </a:lnTo>
                    <a:lnTo>
                      <a:pt x="19" y="51"/>
                    </a:lnTo>
                    <a:lnTo>
                      <a:pt x="13" y="68"/>
                    </a:lnTo>
                    <a:lnTo>
                      <a:pt x="7" y="88"/>
                    </a:lnTo>
                    <a:lnTo>
                      <a:pt x="3" y="107"/>
                    </a:lnTo>
                    <a:lnTo>
                      <a:pt x="7" y="128"/>
                    </a:lnTo>
                    <a:lnTo>
                      <a:pt x="13" y="147"/>
                    </a:lnTo>
                    <a:lnTo>
                      <a:pt x="19" y="164"/>
                    </a:lnTo>
                    <a:lnTo>
                      <a:pt x="34" y="181"/>
                    </a:lnTo>
                    <a:lnTo>
                      <a:pt x="49" y="193"/>
                    </a:lnTo>
                    <a:lnTo>
                      <a:pt x="66" y="204"/>
                    </a:lnTo>
                    <a:lnTo>
                      <a:pt x="86" y="210"/>
                    </a:lnTo>
                    <a:lnTo>
                      <a:pt x="106" y="210"/>
                    </a:lnTo>
                    <a:lnTo>
                      <a:pt x="126" y="210"/>
                    </a:lnTo>
                    <a:lnTo>
                      <a:pt x="146" y="204"/>
                    </a:lnTo>
                    <a:lnTo>
                      <a:pt x="166" y="193"/>
                    </a:lnTo>
                    <a:lnTo>
                      <a:pt x="179" y="181"/>
                    </a:lnTo>
                    <a:lnTo>
                      <a:pt x="194" y="164"/>
                    </a:lnTo>
                    <a:lnTo>
                      <a:pt x="203" y="147"/>
                    </a:lnTo>
                    <a:lnTo>
                      <a:pt x="209" y="128"/>
                    </a:lnTo>
                    <a:lnTo>
                      <a:pt x="209" y="107"/>
                    </a:lnTo>
                    <a:lnTo>
                      <a:pt x="213" y="107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0" name="Freeform 2172">
                <a:extLst>
                  <a:ext uri="{FF2B5EF4-FFF2-40B4-BE49-F238E27FC236}">
                    <a16:creationId xmlns:a16="http://schemas.microsoft.com/office/drawing/2014/main" id="{670455E4-D27E-4AE9-BA2F-2ACEE15B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497"/>
                <a:ext cx="69" cy="68"/>
              </a:xfrm>
              <a:custGeom>
                <a:avLst/>
                <a:gdLst>
                  <a:gd name="T0" fmla="*/ 206 w 206"/>
                  <a:gd name="T1" fmla="*/ 84 h 206"/>
                  <a:gd name="T2" fmla="*/ 191 w 206"/>
                  <a:gd name="T3" fmla="*/ 47 h 206"/>
                  <a:gd name="T4" fmla="*/ 163 w 206"/>
                  <a:gd name="T5" fmla="*/ 17 h 206"/>
                  <a:gd name="T6" fmla="*/ 123 w 206"/>
                  <a:gd name="T7" fmla="*/ 4 h 206"/>
                  <a:gd name="T8" fmla="*/ 83 w 206"/>
                  <a:gd name="T9" fmla="*/ 4 h 206"/>
                  <a:gd name="T10" fmla="*/ 46 w 206"/>
                  <a:gd name="T11" fmla="*/ 17 h 206"/>
                  <a:gd name="T12" fmla="*/ 16 w 206"/>
                  <a:gd name="T13" fmla="*/ 47 h 206"/>
                  <a:gd name="T14" fmla="*/ 4 w 206"/>
                  <a:gd name="T15" fmla="*/ 84 h 206"/>
                  <a:gd name="T16" fmla="*/ 4 w 206"/>
                  <a:gd name="T17" fmla="*/ 124 h 206"/>
                  <a:gd name="T18" fmla="*/ 16 w 206"/>
                  <a:gd name="T19" fmla="*/ 160 h 206"/>
                  <a:gd name="T20" fmla="*/ 46 w 206"/>
                  <a:gd name="T21" fmla="*/ 189 h 206"/>
                  <a:gd name="T22" fmla="*/ 83 w 206"/>
                  <a:gd name="T23" fmla="*/ 206 h 206"/>
                  <a:gd name="T24" fmla="*/ 123 w 206"/>
                  <a:gd name="T25" fmla="*/ 206 h 206"/>
                  <a:gd name="T26" fmla="*/ 163 w 206"/>
                  <a:gd name="T27" fmla="*/ 189 h 206"/>
                  <a:gd name="T28" fmla="*/ 191 w 206"/>
                  <a:gd name="T29" fmla="*/ 160 h 206"/>
                  <a:gd name="T30" fmla="*/ 206 w 206"/>
                  <a:gd name="T31" fmla="*/ 124 h 206"/>
                  <a:gd name="T32" fmla="*/ 203 w 206"/>
                  <a:gd name="T33" fmla="*/ 103 h 206"/>
                  <a:gd name="T34" fmla="*/ 197 w 206"/>
                  <a:gd name="T35" fmla="*/ 64 h 206"/>
                  <a:gd name="T36" fmla="*/ 176 w 206"/>
                  <a:gd name="T37" fmla="*/ 34 h 206"/>
                  <a:gd name="T38" fmla="*/ 143 w 206"/>
                  <a:gd name="T39" fmla="*/ 10 h 206"/>
                  <a:gd name="T40" fmla="*/ 103 w 206"/>
                  <a:gd name="T41" fmla="*/ 4 h 206"/>
                  <a:gd name="T42" fmla="*/ 63 w 206"/>
                  <a:gd name="T43" fmla="*/ 10 h 206"/>
                  <a:gd name="T44" fmla="*/ 33 w 206"/>
                  <a:gd name="T45" fmla="*/ 34 h 206"/>
                  <a:gd name="T46" fmla="*/ 10 w 206"/>
                  <a:gd name="T47" fmla="*/ 64 h 206"/>
                  <a:gd name="T48" fmla="*/ 4 w 206"/>
                  <a:gd name="T49" fmla="*/ 103 h 206"/>
                  <a:gd name="T50" fmla="*/ 10 w 206"/>
                  <a:gd name="T51" fmla="*/ 143 h 206"/>
                  <a:gd name="T52" fmla="*/ 33 w 206"/>
                  <a:gd name="T53" fmla="*/ 173 h 206"/>
                  <a:gd name="T54" fmla="*/ 63 w 206"/>
                  <a:gd name="T55" fmla="*/ 196 h 206"/>
                  <a:gd name="T56" fmla="*/ 103 w 206"/>
                  <a:gd name="T57" fmla="*/ 204 h 206"/>
                  <a:gd name="T58" fmla="*/ 143 w 206"/>
                  <a:gd name="T59" fmla="*/ 196 h 206"/>
                  <a:gd name="T60" fmla="*/ 176 w 206"/>
                  <a:gd name="T61" fmla="*/ 173 h 206"/>
                  <a:gd name="T62" fmla="*/ 197 w 206"/>
                  <a:gd name="T63" fmla="*/ 143 h 206"/>
                  <a:gd name="T64" fmla="*/ 203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6" y="84"/>
                    </a:lnTo>
                    <a:lnTo>
                      <a:pt x="200" y="64"/>
                    </a:lnTo>
                    <a:lnTo>
                      <a:pt x="191" y="47"/>
                    </a:lnTo>
                    <a:lnTo>
                      <a:pt x="176" y="29"/>
                    </a:lnTo>
                    <a:lnTo>
                      <a:pt x="163" y="17"/>
                    </a:lnTo>
                    <a:lnTo>
                      <a:pt x="143" y="10"/>
                    </a:lnTo>
                    <a:lnTo>
                      <a:pt x="123" y="4"/>
                    </a:lnTo>
                    <a:lnTo>
                      <a:pt x="103" y="0"/>
                    </a:lnTo>
                    <a:lnTo>
                      <a:pt x="83" y="4"/>
                    </a:lnTo>
                    <a:lnTo>
                      <a:pt x="63" y="10"/>
                    </a:lnTo>
                    <a:lnTo>
                      <a:pt x="46" y="17"/>
                    </a:lnTo>
                    <a:lnTo>
                      <a:pt x="31" y="29"/>
                    </a:lnTo>
                    <a:lnTo>
                      <a:pt x="16" y="47"/>
                    </a:lnTo>
                    <a:lnTo>
                      <a:pt x="10" y="64"/>
                    </a:lnTo>
                    <a:lnTo>
                      <a:pt x="4" y="84"/>
                    </a:lnTo>
                    <a:lnTo>
                      <a:pt x="0" y="103"/>
                    </a:lnTo>
                    <a:lnTo>
                      <a:pt x="4" y="124"/>
                    </a:lnTo>
                    <a:lnTo>
                      <a:pt x="10" y="143"/>
                    </a:lnTo>
                    <a:lnTo>
                      <a:pt x="16" y="160"/>
                    </a:lnTo>
                    <a:lnTo>
                      <a:pt x="31" y="177"/>
                    </a:lnTo>
                    <a:lnTo>
                      <a:pt x="46" y="189"/>
                    </a:lnTo>
                    <a:lnTo>
                      <a:pt x="63" y="200"/>
                    </a:lnTo>
                    <a:lnTo>
                      <a:pt x="83" y="206"/>
                    </a:lnTo>
                    <a:lnTo>
                      <a:pt x="103" y="206"/>
                    </a:lnTo>
                    <a:lnTo>
                      <a:pt x="123" y="206"/>
                    </a:lnTo>
                    <a:lnTo>
                      <a:pt x="143" y="200"/>
                    </a:lnTo>
                    <a:lnTo>
                      <a:pt x="163" y="189"/>
                    </a:lnTo>
                    <a:lnTo>
                      <a:pt x="176" y="177"/>
                    </a:lnTo>
                    <a:lnTo>
                      <a:pt x="191" y="160"/>
                    </a:lnTo>
                    <a:lnTo>
                      <a:pt x="200" y="143"/>
                    </a:lnTo>
                    <a:lnTo>
                      <a:pt x="206" y="124"/>
                    </a:lnTo>
                    <a:lnTo>
                      <a:pt x="206" y="103"/>
                    </a:lnTo>
                    <a:lnTo>
                      <a:pt x="203" y="103"/>
                    </a:lnTo>
                    <a:lnTo>
                      <a:pt x="203" y="84"/>
                    </a:lnTo>
                    <a:lnTo>
                      <a:pt x="197" y="64"/>
                    </a:lnTo>
                    <a:lnTo>
                      <a:pt x="186" y="47"/>
                    </a:lnTo>
                    <a:lnTo>
                      <a:pt x="176" y="34"/>
                    </a:lnTo>
                    <a:lnTo>
                      <a:pt x="160" y="19"/>
                    </a:lnTo>
                    <a:lnTo>
                      <a:pt x="143" y="10"/>
                    </a:lnTo>
                    <a:lnTo>
                      <a:pt x="123" y="7"/>
                    </a:lnTo>
                    <a:lnTo>
                      <a:pt x="103" y="4"/>
                    </a:lnTo>
                    <a:lnTo>
                      <a:pt x="83" y="7"/>
                    </a:lnTo>
                    <a:lnTo>
                      <a:pt x="63" y="10"/>
                    </a:lnTo>
                    <a:lnTo>
                      <a:pt x="46" y="19"/>
                    </a:lnTo>
                    <a:lnTo>
                      <a:pt x="33" y="34"/>
                    </a:lnTo>
                    <a:lnTo>
                      <a:pt x="21" y="47"/>
                    </a:lnTo>
                    <a:lnTo>
                      <a:pt x="10" y="64"/>
                    </a:lnTo>
                    <a:lnTo>
                      <a:pt x="6" y="84"/>
                    </a:lnTo>
                    <a:lnTo>
                      <a:pt x="4" y="103"/>
                    </a:lnTo>
                    <a:lnTo>
                      <a:pt x="6" y="124"/>
                    </a:lnTo>
                    <a:lnTo>
                      <a:pt x="10" y="143"/>
                    </a:lnTo>
                    <a:lnTo>
                      <a:pt x="21" y="160"/>
                    </a:lnTo>
                    <a:lnTo>
                      <a:pt x="33" y="173"/>
                    </a:lnTo>
                    <a:lnTo>
                      <a:pt x="46" y="187"/>
                    </a:lnTo>
                    <a:lnTo>
                      <a:pt x="63" y="196"/>
                    </a:lnTo>
                    <a:lnTo>
                      <a:pt x="83" y="204"/>
                    </a:lnTo>
                    <a:lnTo>
                      <a:pt x="103" y="204"/>
                    </a:lnTo>
                    <a:lnTo>
                      <a:pt x="123" y="204"/>
                    </a:lnTo>
                    <a:lnTo>
                      <a:pt x="143" y="196"/>
                    </a:lnTo>
                    <a:lnTo>
                      <a:pt x="160" y="187"/>
                    </a:lnTo>
                    <a:lnTo>
                      <a:pt x="176" y="173"/>
                    </a:lnTo>
                    <a:lnTo>
                      <a:pt x="186" y="160"/>
                    </a:lnTo>
                    <a:lnTo>
                      <a:pt x="197" y="143"/>
                    </a:lnTo>
                    <a:lnTo>
                      <a:pt x="203" y="124"/>
                    </a:lnTo>
                    <a:lnTo>
                      <a:pt x="203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1" name="Freeform 2173">
                <a:extLst>
                  <a:ext uri="{FF2B5EF4-FFF2-40B4-BE49-F238E27FC236}">
                    <a16:creationId xmlns:a16="http://schemas.microsoft.com/office/drawing/2014/main" id="{9DA3A9A9-2E46-4C79-81B4-508B6728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2498"/>
                <a:ext cx="67" cy="66"/>
              </a:xfrm>
              <a:custGeom>
                <a:avLst/>
                <a:gdLst>
                  <a:gd name="T0" fmla="*/ 199 w 199"/>
                  <a:gd name="T1" fmla="*/ 80 h 198"/>
                  <a:gd name="T2" fmla="*/ 182 w 199"/>
                  <a:gd name="T3" fmla="*/ 42 h 198"/>
                  <a:gd name="T4" fmla="*/ 156 w 199"/>
                  <a:gd name="T5" fmla="*/ 15 h 198"/>
                  <a:gd name="T6" fmla="*/ 119 w 199"/>
                  <a:gd name="T7" fmla="*/ 2 h 198"/>
                  <a:gd name="T8" fmla="*/ 79 w 199"/>
                  <a:gd name="T9" fmla="*/ 2 h 198"/>
                  <a:gd name="T10" fmla="*/ 42 w 199"/>
                  <a:gd name="T11" fmla="*/ 15 h 198"/>
                  <a:gd name="T12" fmla="*/ 17 w 199"/>
                  <a:gd name="T13" fmla="*/ 42 h 198"/>
                  <a:gd name="T14" fmla="*/ 2 w 199"/>
                  <a:gd name="T15" fmla="*/ 80 h 198"/>
                  <a:gd name="T16" fmla="*/ 2 w 199"/>
                  <a:gd name="T17" fmla="*/ 120 h 198"/>
                  <a:gd name="T18" fmla="*/ 17 w 199"/>
                  <a:gd name="T19" fmla="*/ 155 h 198"/>
                  <a:gd name="T20" fmla="*/ 42 w 199"/>
                  <a:gd name="T21" fmla="*/ 181 h 198"/>
                  <a:gd name="T22" fmla="*/ 79 w 199"/>
                  <a:gd name="T23" fmla="*/ 198 h 198"/>
                  <a:gd name="T24" fmla="*/ 119 w 199"/>
                  <a:gd name="T25" fmla="*/ 198 h 198"/>
                  <a:gd name="T26" fmla="*/ 156 w 199"/>
                  <a:gd name="T27" fmla="*/ 181 h 198"/>
                  <a:gd name="T28" fmla="*/ 182 w 199"/>
                  <a:gd name="T29" fmla="*/ 155 h 198"/>
                  <a:gd name="T30" fmla="*/ 199 w 199"/>
                  <a:gd name="T31" fmla="*/ 120 h 198"/>
                  <a:gd name="T32" fmla="*/ 196 w 199"/>
                  <a:gd name="T33" fmla="*/ 99 h 198"/>
                  <a:gd name="T34" fmla="*/ 189 w 199"/>
                  <a:gd name="T35" fmla="*/ 63 h 198"/>
                  <a:gd name="T36" fmla="*/ 170 w 199"/>
                  <a:gd name="T37" fmla="*/ 29 h 198"/>
                  <a:gd name="T38" fmla="*/ 139 w 199"/>
                  <a:gd name="T39" fmla="*/ 9 h 198"/>
                  <a:gd name="T40" fmla="*/ 99 w 199"/>
                  <a:gd name="T41" fmla="*/ 2 h 198"/>
                  <a:gd name="T42" fmla="*/ 63 w 199"/>
                  <a:gd name="T43" fmla="*/ 9 h 198"/>
                  <a:gd name="T44" fmla="*/ 33 w 199"/>
                  <a:gd name="T45" fmla="*/ 29 h 198"/>
                  <a:gd name="T46" fmla="*/ 10 w 199"/>
                  <a:gd name="T47" fmla="*/ 63 h 198"/>
                  <a:gd name="T48" fmla="*/ 2 w 199"/>
                  <a:gd name="T49" fmla="*/ 99 h 198"/>
                  <a:gd name="T50" fmla="*/ 10 w 199"/>
                  <a:gd name="T51" fmla="*/ 135 h 198"/>
                  <a:gd name="T52" fmla="*/ 33 w 199"/>
                  <a:gd name="T53" fmla="*/ 169 h 198"/>
                  <a:gd name="T54" fmla="*/ 63 w 199"/>
                  <a:gd name="T55" fmla="*/ 189 h 198"/>
                  <a:gd name="T56" fmla="*/ 99 w 199"/>
                  <a:gd name="T57" fmla="*/ 195 h 198"/>
                  <a:gd name="T58" fmla="*/ 139 w 199"/>
                  <a:gd name="T59" fmla="*/ 189 h 198"/>
                  <a:gd name="T60" fmla="*/ 170 w 199"/>
                  <a:gd name="T61" fmla="*/ 169 h 198"/>
                  <a:gd name="T62" fmla="*/ 189 w 199"/>
                  <a:gd name="T63" fmla="*/ 135 h 198"/>
                  <a:gd name="T64" fmla="*/ 196 w 199"/>
                  <a:gd name="T65" fmla="*/ 9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8">
                    <a:moveTo>
                      <a:pt x="199" y="99"/>
                    </a:moveTo>
                    <a:lnTo>
                      <a:pt x="199" y="80"/>
                    </a:lnTo>
                    <a:lnTo>
                      <a:pt x="193" y="59"/>
                    </a:lnTo>
                    <a:lnTo>
                      <a:pt x="182" y="42"/>
                    </a:lnTo>
                    <a:lnTo>
                      <a:pt x="172" y="29"/>
                    </a:lnTo>
                    <a:lnTo>
                      <a:pt x="156" y="15"/>
                    </a:lnTo>
                    <a:lnTo>
                      <a:pt x="139" y="6"/>
                    </a:lnTo>
                    <a:lnTo>
                      <a:pt x="119" y="2"/>
                    </a:lnTo>
                    <a:lnTo>
                      <a:pt x="99" y="0"/>
                    </a:lnTo>
                    <a:lnTo>
                      <a:pt x="79" y="2"/>
                    </a:lnTo>
                    <a:lnTo>
                      <a:pt x="59" y="6"/>
                    </a:lnTo>
                    <a:lnTo>
                      <a:pt x="42" y="15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6" y="59"/>
                    </a:lnTo>
                    <a:lnTo>
                      <a:pt x="2" y="80"/>
                    </a:lnTo>
                    <a:lnTo>
                      <a:pt x="0" y="99"/>
                    </a:lnTo>
                    <a:lnTo>
                      <a:pt x="2" y="120"/>
                    </a:lnTo>
                    <a:lnTo>
                      <a:pt x="6" y="139"/>
                    </a:lnTo>
                    <a:lnTo>
                      <a:pt x="17" y="155"/>
                    </a:lnTo>
                    <a:lnTo>
                      <a:pt x="29" y="169"/>
                    </a:lnTo>
                    <a:lnTo>
                      <a:pt x="42" y="181"/>
                    </a:lnTo>
                    <a:lnTo>
                      <a:pt x="59" y="192"/>
                    </a:lnTo>
                    <a:lnTo>
                      <a:pt x="79" y="198"/>
                    </a:lnTo>
                    <a:lnTo>
                      <a:pt x="99" y="198"/>
                    </a:lnTo>
                    <a:lnTo>
                      <a:pt x="119" y="198"/>
                    </a:lnTo>
                    <a:lnTo>
                      <a:pt x="139" y="192"/>
                    </a:lnTo>
                    <a:lnTo>
                      <a:pt x="156" y="181"/>
                    </a:lnTo>
                    <a:lnTo>
                      <a:pt x="172" y="169"/>
                    </a:lnTo>
                    <a:lnTo>
                      <a:pt x="182" y="155"/>
                    </a:lnTo>
                    <a:lnTo>
                      <a:pt x="193" y="139"/>
                    </a:lnTo>
                    <a:lnTo>
                      <a:pt x="199" y="120"/>
                    </a:lnTo>
                    <a:lnTo>
                      <a:pt x="199" y="99"/>
                    </a:lnTo>
                    <a:lnTo>
                      <a:pt x="196" y="99"/>
                    </a:lnTo>
                    <a:lnTo>
                      <a:pt x="196" y="80"/>
                    </a:lnTo>
                    <a:lnTo>
                      <a:pt x="189" y="63"/>
                    </a:lnTo>
                    <a:lnTo>
                      <a:pt x="179" y="46"/>
                    </a:lnTo>
                    <a:lnTo>
                      <a:pt x="170" y="29"/>
                    </a:lnTo>
                    <a:lnTo>
                      <a:pt x="156" y="19"/>
                    </a:lnTo>
                    <a:lnTo>
                      <a:pt x="139" y="9"/>
                    </a:lnTo>
                    <a:lnTo>
                      <a:pt x="119" y="2"/>
                    </a:lnTo>
                    <a:lnTo>
                      <a:pt x="99" y="2"/>
                    </a:lnTo>
                    <a:lnTo>
                      <a:pt x="79" y="2"/>
                    </a:lnTo>
                    <a:lnTo>
                      <a:pt x="63" y="9"/>
                    </a:lnTo>
                    <a:lnTo>
                      <a:pt x="46" y="19"/>
                    </a:lnTo>
                    <a:lnTo>
                      <a:pt x="33" y="29"/>
                    </a:lnTo>
                    <a:lnTo>
                      <a:pt x="19" y="46"/>
                    </a:lnTo>
                    <a:lnTo>
                      <a:pt x="10" y="63"/>
                    </a:lnTo>
                    <a:lnTo>
                      <a:pt x="6" y="80"/>
                    </a:lnTo>
                    <a:lnTo>
                      <a:pt x="2" y="99"/>
                    </a:lnTo>
                    <a:lnTo>
                      <a:pt x="6" y="120"/>
                    </a:lnTo>
                    <a:lnTo>
                      <a:pt x="10" y="135"/>
                    </a:lnTo>
                    <a:lnTo>
                      <a:pt x="19" y="152"/>
                    </a:lnTo>
                    <a:lnTo>
                      <a:pt x="33" y="169"/>
                    </a:lnTo>
                    <a:lnTo>
                      <a:pt x="46" y="179"/>
                    </a:lnTo>
                    <a:lnTo>
                      <a:pt x="63" y="189"/>
                    </a:lnTo>
                    <a:lnTo>
                      <a:pt x="79" y="195"/>
                    </a:lnTo>
                    <a:lnTo>
                      <a:pt x="99" y="195"/>
                    </a:lnTo>
                    <a:lnTo>
                      <a:pt x="119" y="195"/>
                    </a:lnTo>
                    <a:lnTo>
                      <a:pt x="139" y="189"/>
                    </a:lnTo>
                    <a:lnTo>
                      <a:pt x="156" y="179"/>
                    </a:lnTo>
                    <a:lnTo>
                      <a:pt x="170" y="169"/>
                    </a:lnTo>
                    <a:lnTo>
                      <a:pt x="179" y="152"/>
                    </a:lnTo>
                    <a:lnTo>
                      <a:pt x="189" y="135"/>
                    </a:lnTo>
                    <a:lnTo>
                      <a:pt x="196" y="120"/>
                    </a:lnTo>
                    <a:lnTo>
                      <a:pt x="196" y="99"/>
                    </a:lnTo>
                    <a:lnTo>
                      <a:pt x="199" y="99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2" name="Freeform 2174">
                <a:extLst>
                  <a:ext uri="{FF2B5EF4-FFF2-40B4-BE49-F238E27FC236}">
                    <a16:creationId xmlns:a16="http://schemas.microsoft.com/office/drawing/2014/main" id="{32F76072-1C21-493A-9556-EBC7308A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2499"/>
                <a:ext cx="65" cy="64"/>
              </a:xfrm>
              <a:custGeom>
                <a:avLst/>
                <a:gdLst>
                  <a:gd name="T0" fmla="*/ 194 w 194"/>
                  <a:gd name="T1" fmla="*/ 77 h 193"/>
                  <a:gd name="T2" fmla="*/ 177 w 194"/>
                  <a:gd name="T3" fmla="*/ 43 h 193"/>
                  <a:gd name="T4" fmla="*/ 154 w 194"/>
                  <a:gd name="T5" fmla="*/ 17 h 193"/>
                  <a:gd name="T6" fmla="*/ 117 w 194"/>
                  <a:gd name="T7" fmla="*/ 0 h 193"/>
                  <a:gd name="T8" fmla="*/ 77 w 194"/>
                  <a:gd name="T9" fmla="*/ 0 h 193"/>
                  <a:gd name="T10" fmla="*/ 44 w 194"/>
                  <a:gd name="T11" fmla="*/ 17 h 193"/>
                  <a:gd name="T12" fmla="*/ 17 w 194"/>
                  <a:gd name="T13" fmla="*/ 43 h 193"/>
                  <a:gd name="T14" fmla="*/ 4 w 194"/>
                  <a:gd name="T15" fmla="*/ 77 h 193"/>
                  <a:gd name="T16" fmla="*/ 4 w 194"/>
                  <a:gd name="T17" fmla="*/ 117 h 193"/>
                  <a:gd name="T18" fmla="*/ 17 w 194"/>
                  <a:gd name="T19" fmla="*/ 149 h 193"/>
                  <a:gd name="T20" fmla="*/ 44 w 194"/>
                  <a:gd name="T21" fmla="*/ 176 h 193"/>
                  <a:gd name="T22" fmla="*/ 77 w 194"/>
                  <a:gd name="T23" fmla="*/ 193 h 193"/>
                  <a:gd name="T24" fmla="*/ 117 w 194"/>
                  <a:gd name="T25" fmla="*/ 193 h 193"/>
                  <a:gd name="T26" fmla="*/ 154 w 194"/>
                  <a:gd name="T27" fmla="*/ 176 h 193"/>
                  <a:gd name="T28" fmla="*/ 177 w 194"/>
                  <a:gd name="T29" fmla="*/ 149 h 193"/>
                  <a:gd name="T30" fmla="*/ 194 w 194"/>
                  <a:gd name="T31" fmla="*/ 117 h 193"/>
                  <a:gd name="T32" fmla="*/ 191 w 194"/>
                  <a:gd name="T33" fmla="*/ 77 h 193"/>
                  <a:gd name="T34" fmla="*/ 177 w 194"/>
                  <a:gd name="T35" fmla="*/ 43 h 193"/>
                  <a:gd name="T36" fmla="*/ 151 w 194"/>
                  <a:gd name="T37" fmla="*/ 20 h 193"/>
                  <a:gd name="T38" fmla="*/ 117 w 194"/>
                  <a:gd name="T39" fmla="*/ 3 h 193"/>
                  <a:gd name="T40" fmla="*/ 80 w 194"/>
                  <a:gd name="T41" fmla="*/ 3 h 193"/>
                  <a:gd name="T42" fmla="*/ 44 w 194"/>
                  <a:gd name="T43" fmla="*/ 20 h 193"/>
                  <a:gd name="T44" fmla="*/ 21 w 194"/>
                  <a:gd name="T45" fmla="*/ 43 h 193"/>
                  <a:gd name="T46" fmla="*/ 4 w 194"/>
                  <a:gd name="T47" fmla="*/ 77 h 193"/>
                  <a:gd name="T48" fmla="*/ 4 w 194"/>
                  <a:gd name="T49" fmla="*/ 117 h 193"/>
                  <a:gd name="T50" fmla="*/ 21 w 194"/>
                  <a:gd name="T51" fmla="*/ 149 h 193"/>
                  <a:gd name="T52" fmla="*/ 44 w 194"/>
                  <a:gd name="T53" fmla="*/ 176 h 193"/>
                  <a:gd name="T54" fmla="*/ 80 w 194"/>
                  <a:gd name="T55" fmla="*/ 189 h 193"/>
                  <a:gd name="T56" fmla="*/ 117 w 194"/>
                  <a:gd name="T57" fmla="*/ 189 h 193"/>
                  <a:gd name="T58" fmla="*/ 151 w 194"/>
                  <a:gd name="T59" fmla="*/ 176 h 193"/>
                  <a:gd name="T60" fmla="*/ 177 w 194"/>
                  <a:gd name="T61" fmla="*/ 149 h 193"/>
                  <a:gd name="T62" fmla="*/ 191 w 194"/>
                  <a:gd name="T63" fmla="*/ 11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193">
                    <a:moveTo>
                      <a:pt x="194" y="96"/>
                    </a:moveTo>
                    <a:lnTo>
                      <a:pt x="194" y="77"/>
                    </a:lnTo>
                    <a:lnTo>
                      <a:pt x="187" y="60"/>
                    </a:lnTo>
                    <a:lnTo>
                      <a:pt x="177" y="43"/>
                    </a:lnTo>
                    <a:lnTo>
                      <a:pt x="168" y="27"/>
                    </a:lnTo>
                    <a:lnTo>
                      <a:pt x="154" y="17"/>
                    </a:lnTo>
                    <a:lnTo>
                      <a:pt x="137" y="6"/>
                    </a:lnTo>
                    <a:lnTo>
                      <a:pt x="117" y="0"/>
                    </a:lnTo>
                    <a:lnTo>
                      <a:pt x="97" y="0"/>
                    </a:lnTo>
                    <a:lnTo>
                      <a:pt x="77" y="0"/>
                    </a:lnTo>
                    <a:lnTo>
                      <a:pt x="61" y="6"/>
                    </a:lnTo>
                    <a:lnTo>
                      <a:pt x="44" y="17"/>
                    </a:lnTo>
                    <a:lnTo>
                      <a:pt x="31" y="27"/>
                    </a:lnTo>
                    <a:lnTo>
                      <a:pt x="17" y="43"/>
                    </a:lnTo>
                    <a:lnTo>
                      <a:pt x="8" y="60"/>
                    </a:lnTo>
                    <a:lnTo>
                      <a:pt x="4" y="77"/>
                    </a:lnTo>
                    <a:lnTo>
                      <a:pt x="0" y="96"/>
                    </a:lnTo>
                    <a:lnTo>
                      <a:pt x="4" y="117"/>
                    </a:lnTo>
                    <a:lnTo>
                      <a:pt x="8" y="132"/>
                    </a:lnTo>
                    <a:lnTo>
                      <a:pt x="17" y="149"/>
                    </a:lnTo>
                    <a:lnTo>
                      <a:pt x="31" y="166"/>
                    </a:lnTo>
                    <a:lnTo>
                      <a:pt x="44" y="176"/>
                    </a:lnTo>
                    <a:lnTo>
                      <a:pt x="61" y="187"/>
                    </a:lnTo>
                    <a:lnTo>
                      <a:pt x="77" y="193"/>
                    </a:lnTo>
                    <a:lnTo>
                      <a:pt x="97" y="193"/>
                    </a:lnTo>
                    <a:lnTo>
                      <a:pt x="117" y="193"/>
                    </a:lnTo>
                    <a:lnTo>
                      <a:pt x="137" y="187"/>
                    </a:lnTo>
                    <a:lnTo>
                      <a:pt x="154" y="176"/>
                    </a:lnTo>
                    <a:lnTo>
                      <a:pt x="168" y="166"/>
                    </a:lnTo>
                    <a:lnTo>
                      <a:pt x="177" y="149"/>
                    </a:lnTo>
                    <a:lnTo>
                      <a:pt x="187" y="132"/>
                    </a:lnTo>
                    <a:lnTo>
                      <a:pt x="194" y="117"/>
                    </a:lnTo>
                    <a:lnTo>
                      <a:pt x="194" y="96"/>
                    </a:lnTo>
                    <a:lnTo>
                      <a:pt x="191" y="77"/>
                    </a:lnTo>
                    <a:lnTo>
                      <a:pt x="185" y="60"/>
                    </a:lnTo>
                    <a:lnTo>
                      <a:pt x="177" y="43"/>
                    </a:lnTo>
                    <a:lnTo>
                      <a:pt x="164" y="29"/>
                    </a:lnTo>
                    <a:lnTo>
                      <a:pt x="151" y="20"/>
                    </a:lnTo>
                    <a:lnTo>
                      <a:pt x="134" y="10"/>
                    </a:lnTo>
                    <a:lnTo>
                      <a:pt x="117" y="3"/>
                    </a:lnTo>
                    <a:lnTo>
                      <a:pt x="97" y="3"/>
                    </a:lnTo>
                    <a:lnTo>
                      <a:pt x="80" y="3"/>
                    </a:lnTo>
                    <a:lnTo>
                      <a:pt x="61" y="10"/>
                    </a:lnTo>
                    <a:lnTo>
                      <a:pt x="44" y="20"/>
                    </a:lnTo>
                    <a:lnTo>
                      <a:pt x="31" y="29"/>
                    </a:lnTo>
                    <a:lnTo>
                      <a:pt x="21" y="43"/>
                    </a:lnTo>
                    <a:lnTo>
                      <a:pt x="10" y="60"/>
                    </a:lnTo>
                    <a:lnTo>
                      <a:pt x="4" y="77"/>
                    </a:lnTo>
                    <a:lnTo>
                      <a:pt x="4" y="96"/>
                    </a:lnTo>
                    <a:lnTo>
                      <a:pt x="4" y="117"/>
                    </a:lnTo>
                    <a:lnTo>
                      <a:pt x="10" y="132"/>
                    </a:lnTo>
                    <a:lnTo>
                      <a:pt x="21" y="149"/>
                    </a:lnTo>
                    <a:lnTo>
                      <a:pt x="31" y="163"/>
                    </a:lnTo>
                    <a:lnTo>
                      <a:pt x="44" y="176"/>
                    </a:lnTo>
                    <a:lnTo>
                      <a:pt x="61" y="182"/>
                    </a:lnTo>
                    <a:lnTo>
                      <a:pt x="80" y="189"/>
                    </a:lnTo>
                    <a:lnTo>
                      <a:pt x="97" y="189"/>
                    </a:lnTo>
                    <a:lnTo>
                      <a:pt x="117" y="189"/>
                    </a:lnTo>
                    <a:lnTo>
                      <a:pt x="134" y="182"/>
                    </a:lnTo>
                    <a:lnTo>
                      <a:pt x="151" y="176"/>
                    </a:lnTo>
                    <a:lnTo>
                      <a:pt x="164" y="163"/>
                    </a:lnTo>
                    <a:lnTo>
                      <a:pt x="177" y="149"/>
                    </a:lnTo>
                    <a:lnTo>
                      <a:pt x="185" y="132"/>
                    </a:lnTo>
                    <a:lnTo>
                      <a:pt x="191" y="117"/>
                    </a:lnTo>
                    <a:lnTo>
                      <a:pt x="194" y="96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3" name="Freeform 2175">
                <a:extLst>
                  <a:ext uri="{FF2B5EF4-FFF2-40B4-BE49-F238E27FC236}">
                    <a16:creationId xmlns:a16="http://schemas.microsoft.com/office/drawing/2014/main" id="{C56B1FE3-4E4A-4A5D-B227-F89C2443D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500"/>
                <a:ext cx="63" cy="62"/>
              </a:xfrm>
              <a:custGeom>
                <a:avLst/>
                <a:gdLst>
                  <a:gd name="T0" fmla="*/ 185 w 189"/>
                  <a:gd name="T1" fmla="*/ 74 h 186"/>
                  <a:gd name="T2" fmla="*/ 172 w 189"/>
                  <a:gd name="T3" fmla="*/ 40 h 186"/>
                  <a:gd name="T4" fmla="*/ 145 w 189"/>
                  <a:gd name="T5" fmla="*/ 17 h 186"/>
                  <a:gd name="T6" fmla="*/ 113 w 189"/>
                  <a:gd name="T7" fmla="*/ 0 h 186"/>
                  <a:gd name="T8" fmla="*/ 75 w 189"/>
                  <a:gd name="T9" fmla="*/ 0 h 186"/>
                  <a:gd name="T10" fmla="*/ 40 w 189"/>
                  <a:gd name="T11" fmla="*/ 17 h 186"/>
                  <a:gd name="T12" fmla="*/ 16 w 189"/>
                  <a:gd name="T13" fmla="*/ 40 h 186"/>
                  <a:gd name="T14" fmla="*/ 0 w 189"/>
                  <a:gd name="T15" fmla="*/ 74 h 186"/>
                  <a:gd name="T16" fmla="*/ 0 w 189"/>
                  <a:gd name="T17" fmla="*/ 114 h 186"/>
                  <a:gd name="T18" fmla="*/ 16 w 189"/>
                  <a:gd name="T19" fmla="*/ 146 h 186"/>
                  <a:gd name="T20" fmla="*/ 40 w 189"/>
                  <a:gd name="T21" fmla="*/ 173 h 186"/>
                  <a:gd name="T22" fmla="*/ 75 w 189"/>
                  <a:gd name="T23" fmla="*/ 186 h 186"/>
                  <a:gd name="T24" fmla="*/ 113 w 189"/>
                  <a:gd name="T25" fmla="*/ 186 h 186"/>
                  <a:gd name="T26" fmla="*/ 145 w 189"/>
                  <a:gd name="T27" fmla="*/ 173 h 186"/>
                  <a:gd name="T28" fmla="*/ 172 w 189"/>
                  <a:gd name="T29" fmla="*/ 146 h 186"/>
                  <a:gd name="T30" fmla="*/ 185 w 189"/>
                  <a:gd name="T31" fmla="*/ 114 h 186"/>
                  <a:gd name="T32" fmla="*/ 185 w 189"/>
                  <a:gd name="T33" fmla="*/ 93 h 186"/>
                  <a:gd name="T34" fmla="*/ 176 w 189"/>
                  <a:gd name="T35" fmla="*/ 57 h 186"/>
                  <a:gd name="T36" fmla="*/ 160 w 189"/>
                  <a:gd name="T37" fmla="*/ 30 h 186"/>
                  <a:gd name="T38" fmla="*/ 130 w 189"/>
                  <a:gd name="T39" fmla="*/ 9 h 186"/>
                  <a:gd name="T40" fmla="*/ 92 w 189"/>
                  <a:gd name="T41" fmla="*/ 3 h 186"/>
                  <a:gd name="T42" fmla="*/ 59 w 189"/>
                  <a:gd name="T43" fmla="*/ 9 h 186"/>
                  <a:gd name="T44" fmla="*/ 30 w 189"/>
                  <a:gd name="T45" fmla="*/ 30 h 186"/>
                  <a:gd name="T46" fmla="*/ 10 w 189"/>
                  <a:gd name="T47" fmla="*/ 57 h 186"/>
                  <a:gd name="T48" fmla="*/ 3 w 189"/>
                  <a:gd name="T49" fmla="*/ 93 h 186"/>
                  <a:gd name="T50" fmla="*/ 10 w 189"/>
                  <a:gd name="T51" fmla="*/ 129 h 186"/>
                  <a:gd name="T52" fmla="*/ 30 w 189"/>
                  <a:gd name="T53" fmla="*/ 156 h 186"/>
                  <a:gd name="T54" fmla="*/ 59 w 189"/>
                  <a:gd name="T55" fmla="*/ 177 h 186"/>
                  <a:gd name="T56" fmla="*/ 92 w 189"/>
                  <a:gd name="T57" fmla="*/ 186 h 186"/>
                  <a:gd name="T58" fmla="*/ 130 w 189"/>
                  <a:gd name="T59" fmla="*/ 177 h 186"/>
                  <a:gd name="T60" fmla="*/ 160 w 189"/>
                  <a:gd name="T61" fmla="*/ 156 h 186"/>
                  <a:gd name="T62" fmla="*/ 176 w 189"/>
                  <a:gd name="T63" fmla="*/ 129 h 186"/>
                  <a:gd name="T64" fmla="*/ 185 w 189"/>
                  <a:gd name="T65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6">
                    <a:moveTo>
                      <a:pt x="189" y="93"/>
                    </a:moveTo>
                    <a:lnTo>
                      <a:pt x="185" y="74"/>
                    </a:lnTo>
                    <a:lnTo>
                      <a:pt x="179" y="57"/>
                    </a:lnTo>
                    <a:lnTo>
                      <a:pt x="172" y="40"/>
                    </a:lnTo>
                    <a:lnTo>
                      <a:pt x="160" y="26"/>
                    </a:lnTo>
                    <a:lnTo>
                      <a:pt x="145" y="17"/>
                    </a:lnTo>
                    <a:lnTo>
                      <a:pt x="130" y="7"/>
                    </a:lnTo>
                    <a:lnTo>
                      <a:pt x="113" y="0"/>
                    </a:lnTo>
                    <a:lnTo>
                      <a:pt x="92" y="0"/>
                    </a:lnTo>
                    <a:lnTo>
                      <a:pt x="75" y="0"/>
                    </a:lnTo>
                    <a:lnTo>
                      <a:pt x="56" y="7"/>
                    </a:lnTo>
                    <a:lnTo>
                      <a:pt x="40" y="17"/>
                    </a:lnTo>
                    <a:lnTo>
                      <a:pt x="26" y="26"/>
                    </a:lnTo>
                    <a:lnTo>
                      <a:pt x="16" y="40"/>
                    </a:lnTo>
                    <a:lnTo>
                      <a:pt x="6" y="57"/>
                    </a:lnTo>
                    <a:lnTo>
                      <a:pt x="0" y="74"/>
                    </a:lnTo>
                    <a:lnTo>
                      <a:pt x="0" y="93"/>
                    </a:lnTo>
                    <a:lnTo>
                      <a:pt x="0" y="114"/>
                    </a:lnTo>
                    <a:lnTo>
                      <a:pt x="6" y="129"/>
                    </a:lnTo>
                    <a:lnTo>
                      <a:pt x="16" y="146"/>
                    </a:lnTo>
                    <a:lnTo>
                      <a:pt x="26" y="160"/>
                    </a:lnTo>
                    <a:lnTo>
                      <a:pt x="40" y="173"/>
                    </a:lnTo>
                    <a:lnTo>
                      <a:pt x="56" y="179"/>
                    </a:lnTo>
                    <a:lnTo>
                      <a:pt x="75" y="186"/>
                    </a:lnTo>
                    <a:lnTo>
                      <a:pt x="92" y="186"/>
                    </a:lnTo>
                    <a:lnTo>
                      <a:pt x="113" y="186"/>
                    </a:lnTo>
                    <a:lnTo>
                      <a:pt x="130" y="179"/>
                    </a:lnTo>
                    <a:lnTo>
                      <a:pt x="145" y="173"/>
                    </a:lnTo>
                    <a:lnTo>
                      <a:pt x="160" y="160"/>
                    </a:lnTo>
                    <a:lnTo>
                      <a:pt x="172" y="146"/>
                    </a:lnTo>
                    <a:lnTo>
                      <a:pt x="179" y="129"/>
                    </a:lnTo>
                    <a:lnTo>
                      <a:pt x="185" y="114"/>
                    </a:lnTo>
                    <a:lnTo>
                      <a:pt x="189" y="93"/>
                    </a:lnTo>
                    <a:lnTo>
                      <a:pt x="185" y="93"/>
                    </a:lnTo>
                    <a:lnTo>
                      <a:pt x="182" y="77"/>
                    </a:lnTo>
                    <a:lnTo>
                      <a:pt x="176" y="57"/>
                    </a:lnTo>
                    <a:lnTo>
                      <a:pt x="170" y="43"/>
                    </a:lnTo>
                    <a:lnTo>
                      <a:pt x="160" y="30"/>
                    </a:lnTo>
                    <a:lnTo>
                      <a:pt x="145" y="17"/>
                    </a:lnTo>
                    <a:lnTo>
                      <a:pt x="130" y="9"/>
                    </a:lnTo>
                    <a:lnTo>
                      <a:pt x="113" y="3"/>
                    </a:lnTo>
                    <a:lnTo>
                      <a:pt x="92" y="3"/>
                    </a:lnTo>
                    <a:lnTo>
                      <a:pt x="75" y="3"/>
                    </a:lnTo>
                    <a:lnTo>
                      <a:pt x="59" y="9"/>
                    </a:lnTo>
                    <a:lnTo>
                      <a:pt x="43" y="17"/>
                    </a:lnTo>
                    <a:lnTo>
                      <a:pt x="30" y="30"/>
                    </a:lnTo>
                    <a:lnTo>
                      <a:pt x="20" y="43"/>
                    </a:lnTo>
                    <a:lnTo>
                      <a:pt x="10" y="57"/>
                    </a:lnTo>
                    <a:lnTo>
                      <a:pt x="3" y="77"/>
                    </a:lnTo>
                    <a:lnTo>
                      <a:pt x="3" y="93"/>
                    </a:lnTo>
                    <a:lnTo>
                      <a:pt x="3" y="114"/>
                    </a:lnTo>
                    <a:lnTo>
                      <a:pt x="10" y="129"/>
                    </a:lnTo>
                    <a:lnTo>
                      <a:pt x="20" y="144"/>
                    </a:lnTo>
                    <a:lnTo>
                      <a:pt x="30" y="156"/>
                    </a:lnTo>
                    <a:lnTo>
                      <a:pt x="43" y="169"/>
                    </a:lnTo>
                    <a:lnTo>
                      <a:pt x="59" y="177"/>
                    </a:lnTo>
                    <a:lnTo>
                      <a:pt x="75" y="184"/>
                    </a:lnTo>
                    <a:lnTo>
                      <a:pt x="92" y="186"/>
                    </a:lnTo>
                    <a:lnTo>
                      <a:pt x="113" y="184"/>
                    </a:lnTo>
                    <a:lnTo>
                      <a:pt x="130" y="177"/>
                    </a:lnTo>
                    <a:lnTo>
                      <a:pt x="145" y="169"/>
                    </a:lnTo>
                    <a:lnTo>
                      <a:pt x="160" y="156"/>
                    </a:lnTo>
                    <a:lnTo>
                      <a:pt x="170" y="144"/>
                    </a:lnTo>
                    <a:lnTo>
                      <a:pt x="176" y="129"/>
                    </a:lnTo>
                    <a:lnTo>
                      <a:pt x="182" y="114"/>
                    </a:lnTo>
                    <a:lnTo>
                      <a:pt x="185" y="93"/>
                    </a:lnTo>
                    <a:lnTo>
                      <a:pt x="189" y="93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4" name="Freeform 2176">
                <a:extLst>
                  <a:ext uri="{FF2B5EF4-FFF2-40B4-BE49-F238E27FC236}">
                    <a16:creationId xmlns:a16="http://schemas.microsoft.com/office/drawing/2014/main" id="{3C0200E4-D081-487E-8FD9-419C81CB9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502"/>
                <a:ext cx="61" cy="60"/>
              </a:xfrm>
              <a:custGeom>
                <a:avLst/>
                <a:gdLst>
                  <a:gd name="T0" fmla="*/ 179 w 182"/>
                  <a:gd name="T1" fmla="*/ 72 h 181"/>
                  <a:gd name="T2" fmla="*/ 165 w 182"/>
                  <a:gd name="T3" fmla="*/ 40 h 181"/>
                  <a:gd name="T4" fmla="*/ 141 w 182"/>
                  <a:gd name="T5" fmla="*/ 12 h 181"/>
                  <a:gd name="T6" fmla="*/ 109 w 182"/>
                  <a:gd name="T7" fmla="*/ 0 h 181"/>
                  <a:gd name="T8" fmla="*/ 72 w 182"/>
                  <a:gd name="T9" fmla="*/ 0 h 181"/>
                  <a:gd name="T10" fmla="*/ 40 w 182"/>
                  <a:gd name="T11" fmla="*/ 12 h 181"/>
                  <a:gd name="T12" fmla="*/ 17 w 182"/>
                  <a:gd name="T13" fmla="*/ 40 h 181"/>
                  <a:gd name="T14" fmla="*/ 0 w 182"/>
                  <a:gd name="T15" fmla="*/ 72 h 181"/>
                  <a:gd name="T16" fmla="*/ 0 w 182"/>
                  <a:gd name="T17" fmla="*/ 109 h 181"/>
                  <a:gd name="T18" fmla="*/ 17 w 182"/>
                  <a:gd name="T19" fmla="*/ 139 h 181"/>
                  <a:gd name="T20" fmla="*/ 40 w 182"/>
                  <a:gd name="T21" fmla="*/ 164 h 181"/>
                  <a:gd name="T22" fmla="*/ 72 w 182"/>
                  <a:gd name="T23" fmla="*/ 179 h 181"/>
                  <a:gd name="T24" fmla="*/ 109 w 182"/>
                  <a:gd name="T25" fmla="*/ 179 h 181"/>
                  <a:gd name="T26" fmla="*/ 141 w 182"/>
                  <a:gd name="T27" fmla="*/ 164 h 181"/>
                  <a:gd name="T28" fmla="*/ 165 w 182"/>
                  <a:gd name="T29" fmla="*/ 139 h 181"/>
                  <a:gd name="T30" fmla="*/ 179 w 182"/>
                  <a:gd name="T31" fmla="*/ 109 h 181"/>
                  <a:gd name="T32" fmla="*/ 179 w 182"/>
                  <a:gd name="T33" fmla="*/ 89 h 181"/>
                  <a:gd name="T34" fmla="*/ 172 w 182"/>
                  <a:gd name="T35" fmla="*/ 55 h 181"/>
                  <a:gd name="T36" fmla="*/ 152 w 182"/>
                  <a:gd name="T37" fmla="*/ 25 h 181"/>
                  <a:gd name="T38" fmla="*/ 126 w 182"/>
                  <a:gd name="T39" fmla="*/ 9 h 181"/>
                  <a:gd name="T40" fmla="*/ 89 w 182"/>
                  <a:gd name="T41" fmla="*/ 2 h 181"/>
                  <a:gd name="T42" fmla="*/ 56 w 182"/>
                  <a:gd name="T43" fmla="*/ 9 h 181"/>
                  <a:gd name="T44" fmla="*/ 26 w 182"/>
                  <a:gd name="T45" fmla="*/ 25 h 181"/>
                  <a:gd name="T46" fmla="*/ 9 w 182"/>
                  <a:gd name="T47" fmla="*/ 55 h 181"/>
                  <a:gd name="T48" fmla="*/ 2 w 182"/>
                  <a:gd name="T49" fmla="*/ 89 h 181"/>
                  <a:gd name="T50" fmla="*/ 9 w 182"/>
                  <a:gd name="T51" fmla="*/ 122 h 181"/>
                  <a:gd name="T52" fmla="*/ 26 w 182"/>
                  <a:gd name="T53" fmla="*/ 152 h 181"/>
                  <a:gd name="T54" fmla="*/ 56 w 182"/>
                  <a:gd name="T55" fmla="*/ 172 h 181"/>
                  <a:gd name="T56" fmla="*/ 89 w 182"/>
                  <a:gd name="T57" fmla="*/ 179 h 181"/>
                  <a:gd name="T58" fmla="*/ 126 w 182"/>
                  <a:gd name="T59" fmla="*/ 172 h 181"/>
                  <a:gd name="T60" fmla="*/ 152 w 182"/>
                  <a:gd name="T61" fmla="*/ 152 h 181"/>
                  <a:gd name="T62" fmla="*/ 172 w 182"/>
                  <a:gd name="T63" fmla="*/ 122 h 181"/>
                  <a:gd name="T64" fmla="*/ 179 w 182"/>
                  <a:gd name="T65" fmla="*/ 8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1">
                    <a:moveTo>
                      <a:pt x="182" y="89"/>
                    </a:moveTo>
                    <a:lnTo>
                      <a:pt x="179" y="72"/>
                    </a:lnTo>
                    <a:lnTo>
                      <a:pt x="172" y="52"/>
                    </a:lnTo>
                    <a:lnTo>
                      <a:pt x="165" y="40"/>
                    </a:lnTo>
                    <a:lnTo>
                      <a:pt x="156" y="25"/>
                    </a:lnTo>
                    <a:lnTo>
                      <a:pt x="141" y="12"/>
                    </a:lnTo>
                    <a:lnTo>
                      <a:pt x="126" y="6"/>
                    </a:lnTo>
                    <a:lnTo>
                      <a:pt x="109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6" y="6"/>
                    </a:lnTo>
                    <a:lnTo>
                      <a:pt x="40" y="12"/>
                    </a:lnTo>
                    <a:lnTo>
                      <a:pt x="26" y="25"/>
                    </a:lnTo>
                    <a:lnTo>
                      <a:pt x="17" y="40"/>
                    </a:lnTo>
                    <a:lnTo>
                      <a:pt x="6" y="52"/>
                    </a:lnTo>
                    <a:lnTo>
                      <a:pt x="0" y="72"/>
                    </a:lnTo>
                    <a:lnTo>
                      <a:pt x="0" y="89"/>
                    </a:lnTo>
                    <a:lnTo>
                      <a:pt x="0" y="109"/>
                    </a:lnTo>
                    <a:lnTo>
                      <a:pt x="6" y="124"/>
                    </a:lnTo>
                    <a:lnTo>
                      <a:pt x="17" y="139"/>
                    </a:lnTo>
                    <a:lnTo>
                      <a:pt x="26" y="152"/>
                    </a:lnTo>
                    <a:lnTo>
                      <a:pt x="40" y="164"/>
                    </a:lnTo>
                    <a:lnTo>
                      <a:pt x="56" y="172"/>
                    </a:lnTo>
                    <a:lnTo>
                      <a:pt x="72" y="179"/>
                    </a:lnTo>
                    <a:lnTo>
                      <a:pt x="89" y="181"/>
                    </a:lnTo>
                    <a:lnTo>
                      <a:pt x="109" y="179"/>
                    </a:lnTo>
                    <a:lnTo>
                      <a:pt x="126" y="172"/>
                    </a:lnTo>
                    <a:lnTo>
                      <a:pt x="141" y="164"/>
                    </a:lnTo>
                    <a:lnTo>
                      <a:pt x="156" y="152"/>
                    </a:lnTo>
                    <a:lnTo>
                      <a:pt x="165" y="139"/>
                    </a:lnTo>
                    <a:lnTo>
                      <a:pt x="172" y="124"/>
                    </a:lnTo>
                    <a:lnTo>
                      <a:pt x="179" y="109"/>
                    </a:lnTo>
                    <a:lnTo>
                      <a:pt x="182" y="89"/>
                    </a:lnTo>
                    <a:lnTo>
                      <a:pt x="179" y="89"/>
                    </a:lnTo>
                    <a:lnTo>
                      <a:pt x="175" y="72"/>
                    </a:lnTo>
                    <a:lnTo>
                      <a:pt x="172" y="55"/>
                    </a:lnTo>
                    <a:lnTo>
                      <a:pt x="162" y="40"/>
                    </a:lnTo>
                    <a:lnTo>
                      <a:pt x="152" y="25"/>
                    </a:lnTo>
                    <a:lnTo>
                      <a:pt x="139" y="15"/>
                    </a:lnTo>
                    <a:lnTo>
                      <a:pt x="126" y="9"/>
                    </a:lnTo>
                    <a:lnTo>
                      <a:pt x="109" y="2"/>
                    </a:lnTo>
                    <a:lnTo>
                      <a:pt x="89" y="2"/>
                    </a:lnTo>
                    <a:lnTo>
                      <a:pt x="72" y="2"/>
                    </a:lnTo>
                    <a:lnTo>
                      <a:pt x="56" y="9"/>
                    </a:lnTo>
                    <a:lnTo>
                      <a:pt x="40" y="15"/>
                    </a:lnTo>
                    <a:lnTo>
                      <a:pt x="26" y="25"/>
                    </a:lnTo>
                    <a:lnTo>
                      <a:pt x="17" y="40"/>
                    </a:lnTo>
                    <a:lnTo>
                      <a:pt x="9" y="55"/>
                    </a:lnTo>
                    <a:lnTo>
                      <a:pt x="2" y="72"/>
                    </a:lnTo>
                    <a:lnTo>
                      <a:pt x="2" y="89"/>
                    </a:lnTo>
                    <a:lnTo>
                      <a:pt x="2" y="105"/>
                    </a:lnTo>
                    <a:lnTo>
                      <a:pt x="9" y="122"/>
                    </a:lnTo>
                    <a:lnTo>
                      <a:pt x="17" y="139"/>
                    </a:lnTo>
                    <a:lnTo>
                      <a:pt x="26" y="152"/>
                    </a:lnTo>
                    <a:lnTo>
                      <a:pt x="40" y="162"/>
                    </a:lnTo>
                    <a:lnTo>
                      <a:pt x="56" y="172"/>
                    </a:lnTo>
                    <a:lnTo>
                      <a:pt x="72" y="175"/>
                    </a:lnTo>
                    <a:lnTo>
                      <a:pt x="89" y="179"/>
                    </a:lnTo>
                    <a:lnTo>
                      <a:pt x="109" y="175"/>
                    </a:lnTo>
                    <a:lnTo>
                      <a:pt x="126" y="172"/>
                    </a:lnTo>
                    <a:lnTo>
                      <a:pt x="139" y="162"/>
                    </a:lnTo>
                    <a:lnTo>
                      <a:pt x="152" y="152"/>
                    </a:lnTo>
                    <a:lnTo>
                      <a:pt x="162" y="139"/>
                    </a:lnTo>
                    <a:lnTo>
                      <a:pt x="172" y="122"/>
                    </a:lnTo>
                    <a:lnTo>
                      <a:pt x="175" y="105"/>
                    </a:lnTo>
                    <a:lnTo>
                      <a:pt x="179" y="89"/>
                    </a:lnTo>
                    <a:lnTo>
                      <a:pt x="182" y="89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5" name="Freeform 2177">
                <a:extLst>
                  <a:ext uri="{FF2B5EF4-FFF2-40B4-BE49-F238E27FC236}">
                    <a16:creationId xmlns:a16="http://schemas.microsoft.com/office/drawing/2014/main" id="{2B6B0518-0BE9-4993-B042-6C7F919D2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502"/>
                <a:ext cx="59" cy="59"/>
              </a:xfrm>
              <a:custGeom>
                <a:avLst/>
                <a:gdLst>
                  <a:gd name="T0" fmla="*/ 173 w 177"/>
                  <a:gd name="T1" fmla="*/ 70 h 177"/>
                  <a:gd name="T2" fmla="*/ 160 w 177"/>
                  <a:gd name="T3" fmla="*/ 38 h 177"/>
                  <a:gd name="T4" fmla="*/ 137 w 177"/>
                  <a:gd name="T5" fmla="*/ 13 h 177"/>
                  <a:gd name="T6" fmla="*/ 107 w 177"/>
                  <a:gd name="T7" fmla="*/ 0 h 177"/>
                  <a:gd name="T8" fmla="*/ 70 w 177"/>
                  <a:gd name="T9" fmla="*/ 0 h 177"/>
                  <a:gd name="T10" fmla="*/ 38 w 177"/>
                  <a:gd name="T11" fmla="*/ 13 h 177"/>
                  <a:gd name="T12" fmla="*/ 15 w 177"/>
                  <a:gd name="T13" fmla="*/ 38 h 177"/>
                  <a:gd name="T14" fmla="*/ 0 w 177"/>
                  <a:gd name="T15" fmla="*/ 70 h 177"/>
                  <a:gd name="T16" fmla="*/ 0 w 177"/>
                  <a:gd name="T17" fmla="*/ 103 h 177"/>
                  <a:gd name="T18" fmla="*/ 15 w 177"/>
                  <a:gd name="T19" fmla="*/ 137 h 177"/>
                  <a:gd name="T20" fmla="*/ 38 w 177"/>
                  <a:gd name="T21" fmla="*/ 160 h 177"/>
                  <a:gd name="T22" fmla="*/ 70 w 177"/>
                  <a:gd name="T23" fmla="*/ 173 h 177"/>
                  <a:gd name="T24" fmla="*/ 107 w 177"/>
                  <a:gd name="T25" fmla="*/ 173 h 177"/>
                  <a:gd name="T26" fmla="*/ 137 w 177"/>
                  <a:gd name="T27" fmla="*/ 160 h 177"/>
                  <a:gd name="T28" fmla="*/ 160 w 177"/>
                  <a:gd name="T29" fmla="*/ 137 h 177"/>
                  <a:gd name="T30" fmla="*/ 173 w 177"/>
                  <a:gd name="T31" fmla="*/ 103 h 177"/>
                  <a:gd name="T32" fmla="*/ 173 w 177"/>
                  <a:gd name="T33" fmla="*/ 87 h 177"/>
                  <a:gd name="T34" fmla="*/ 167 w 177"/>
                  <a:gd name="T35" fmla="*/ 53 h 177"/>
                  <a:gd name="T36" fmla="*/ 147 w 177"/>
                  <a:gd name="T37" fmla="*/ 27 h 177"/>
                  <a:gd name="T38" fmla="*/ 120 w 177"/>
                  <a:gd name="T39" fmla="*/ 10 h 177"/>
                  <a:gd name="T40" fmla="*/ 87 w 177"/>
                  <a:gd name="T41" fmla="*/ 4 h 177"/>
                  <a:gd name="T42" fmla="*/ 54 w 177"/>
                  <a:gd name="T43" fmla="*/ 10 h 177"/>
                  <a:gd name="T44" fmla="*/ 27 w 177"/>
                  <a:gd name="T45" fmla="*/ 27 h 177"/>
                  <a:gd name="T46" fmla="*/ 10 w 177"/>
                  <a:gd name="T47" fmla="*/ 53 h 177"/>
                  <a:gd name="T48" fmla="*/ 4 w 177"/>
                  <a:gd name="T49" fmla="*/ 87 h 177"/>
                  <a:gd name="T50" fmla="*/ 10 w 177"/>
                  <a:gd name="T51" fmla="*/ 120 h 177"/>
                  <a:gd name="T52" fmla="*/ 27 w 177"/>
                  <a:gd name="T53" fmla="*/ 147 h 177"/>
                  <a:gd name="T54" fmla="*/ 54 w 177"/>
                  <a:gd name="T55" fmla="*/ 167 h 177"/>
                  <a:gd name="T56" fmla="*/ 87 w 177"/>
                  <a:gd name="T57" fmla="*/ 173 h 177"/>
                  <a:gd name="T58" fmla="*/ 120 w 177"/>
                  <a:gd name="T59" fmla="*/ 167 h 177"/>
                  <a:gd name="T60" fmla="*/ 147 w 177"/>
                  <a:gd name="T61" fmla="*/ 147 h 177"/>
                  <a:gd name="T62" fmla="*/ 167 w 177"/>
                  <a:gd name="T63" fmla="*/ 120 h 177"/>
                  <a:gd name="T64" fmla="*/ 173 w 177"/>
                  <a:gd name="T65" fmla="*/ 8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7">
                    <a:moveTo>
                      <a:pt x="177" y="87"/>
                    </a:moveTo>
                    <a:lnTo>
                      <a:pt x="173" y="70"/>
                    </a:lnTo>
                    <a:lnTo>
                      <a:pt x="170" y="53"/>
                    </a:lnTo>
                    <a:lnTo>
                      <a:pt x="160" y="38"/>
                    </a:lnTo>
                    <a:lnTo>
                      <a:pt x="150" y="23"/>
                    </a:lnTo>
                    <a:lnTo>
                      <a:pt x="137" y="13"/>
                    </a:lnTo>
                    <a:lnTo>
                      <a:pt x="124" y="7"/>
                    </a:lnTo>
                    <a:lnTo>
                      <a:pt x="107" y="0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4" y="7"/>
                    </a:lnTo>
                    <a:lnTo>
                      <a:pt x="38" y="13"/>
                    </a:lnTo>
                    <a:lnTo>
                      <a:pt x="24" y="23"/>
                    </a:lnTo>
                    <a:lnTo>
                      <a:pt x="15" y="38"/>
                    </a:lnTo>
                    <a:lnTo>
                      <a:pt x="7" y="53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3"/>
                    </a:lnTo>
                    <a:lnTo>
                      <a:pt x="7" y="120"/>
                    </a:lnTo>
                    <a:lnTo>
                      <a:pt x="15" y="137"/>
                    </a:lnTo>
                    <a:lnTo>
                      <a:pt x="24" y="150"/>
                    </a:lnTo>
                    <a:lnTo>
                      <a:pt x="38" y="160"/>
                    </a:lnTo>
                    <a:lnTo>
                      <a:pt x="54" y="170"/>
                    </a:lnTo>
                    <a:lnTo>
                      <a:pt x="70" y="173"/>
                    </a:lnTo>
                    <a:lnTo>
                      <a:pt x="87" y="177"/>
                    </a:lnTo>
                    <a:lnTo>
                      <a:pt x="107" y="173"/>
                    </a:lnTo>
                    <a:lnTo>
                      <a:pt x="124" y="170"/>
                    </a:lnTo>
                    <a:lnTo>
                      <a:pt x="137" y="160"/>
                    </a:lnTo>
                    <a:lnTo>
                      <a:pt x="150" y="150"/>
                    </a:lnTo>
                    <a:lnTo>
                      <a:pt x="160" y="137"/>
                    </a:lnTo>
                    <a:lnTo>
                      <a:pt x="170" y="120"/>
                    </a:lnTo>
                    <a:lnTo>
                      <a:pt x="173" y="103"/>
                    </a:lnTo>
                    <a:lnTo>
                      <a:pt x="177" y="87"/>
                    </a:lnTo>
                    <a:lnTo>
                      <a:pt x="173" y="87"/>
                    </a:lnTo>
                    <a:lnTo>
                      <a:pt x="170" y="70"/>
                    </a:lnTo>
                    <a:lnTo>
                      <a:pt x="167" y="53"/>
                    </a:lnTo>
                    <a:lnTo>
                      <a:pt x="157" y="40"/>
                    </a:lnTo>
                    <a:lnTo>
                      <a:pt x="147" y="27"/>
                    </a:lnTo>
                    <a:lnTo>
                      <a:pt x="137" y="17"/>
                    </a:lnTo>
                    <a:lnTo>
                      <a:pt x="120" y="10"/>
                    </a:lnTo>
                    <a:lnTo>
                      <a:pt x="104" y="4"/>
                    </a:lnTo>
                    <a:lnTo>
                      <a:pt x="87" y="4"/>
                    </a:lnTo>
                    <a:lnTo>
                      <a:pt x="70" y="4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4" y="70"/>
                    </a:lnTo>
                    <a:lnTo>
                      <a:pt x="4" y="87"/>
                    </a:lnTo>
                    <a:lnTo>
                      <a:pt x="4" y="103"/>
                    </a:lnTo>
                    <a:lnTo>
                      <a:pt x="10" y="120"/>
                    </a:lnTo>
                    <a:lnTo>
                      <a:pt x="17" y="133"/>
                    </a:lnTo>
                    <a:lnTo>
                      <a:pt x="27" y="147"/>
                    </a:lnTo>
                    <a:lnTo>
                      <a:pt x="40" y="156"/>
                    </a:lnTo>
                    <a:lnTo>
                      <a:pt x="54" y="167"/>
                    </a:lnTo>
                    <a:lnTo>
                      <a:pt x="70" y="170"/>
                    </a:lnTo>
                    <a:lnTo>
                      <a:pt x="87" y="173"/>
                    </a:lnTo>
                    <a:lnTo>
                      <a:pt x="104" y="170"/>
                    </a:lnTo>
                    <a:lnTo>
                      <a:pt x="120" y="167"/>
                    </a:lnTo>
                    <a:lnTo>
                      <a:pt x="137" y="156"/>
                    </a:lnTo>
                    <a:lnTo>
                      <a:pt x="147" y="147"/>
                    </a:lnTo>
                    <a:lnTo>
                      <a:pt x="157" y="133"/>
                    </a:lnTo>
                    <a:lnTo>
                      <a:pt x="167" y="120"/>
                    </a:lnTo>
                    <a:lnTo>
                      <a:pt x="170" y="103"/>
                    </a:lnTo>
                    <a:lnTo>
                      <a:pt x="173" y="87"/>
                    </a:lnTo>
                    <a:lnTo>
                      <a:pt x="177" y="87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6" name="Freeform 2178">
                <a:extLst>
                  <a:ext uri="{FF2B5EF4-FFF2-40B4-BE49-F238E27FC236}">
                    <a16:creationId xmlns:a16="http://schemas.microsoft.com/office/drawing/2014/main" id="{B2FF5767-F1ED-4ADD-BE66-6BB23757F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503"/>
                <a:ext cx="56" cy="57"/>
              </a:xfrm>
              <a:custGeom>
                <a:avLst/>
                <a:gdLst>
                  <a:gd name="T0" fmla="*/ 166 w 169"/>
                  <a:gd name="T1" fmla="*/ 67 h 170"/>
                  <a:gd name="T2" fmla="*/ 152 w 169"/>
                  <a:gd name="T3" fmla="*/ 37 h 170"/>
                  <a:gd name="T4" fmla="*/ 133 w 169"/>
                  <a:gd name="T5" fmla="*/ 14 h 170"/>
                  <a:gd name="T6" fmla="*/ 99 w 169"/>
                  <a:gd name="T7" fmla="*/ 0 h 170"/>
                  <a:gd name="T8" fmla="*/ 65 w 169"/>
                  <a:gd name="T9" fmla="*/ 0 h 170"/>
                  <a:gd name="T10" fmla="*/ 36 w 169"/>
                  <a:gd name="T11" fmla="*/ 14 h 170"/>
                  <a:gd name="T12" fmla="*/ 13 w 169"/>
                  <a:gd name="T13" fmla="*/ 37 h 170"/>
                  <a:gd name="T14" fmla="*/ 0 w 169"/>
                  <a:gd name="T15" fmla="*/ 67 h 170"/>
                  <a:gd name="T16" fmla="*/ 0 w 169"/>
                  <a:gd name="T17" fmla="*/ 100 h 170"/>
                  <a:gd name="T18" fmla="*/ 13 w 169"/>
                  <a:gd name="T19" fmla="*/ 130 h 170"/>
                  <a:gd name="T20" fmla="*/ 36 w 169"/>
                  <a:gd name="T21" fmla="*/ 154 h 170"/>
                  <a:gd name="T22" fmla="*/ 65 w 169"/>
                  <a:gd name="T23" fmla="*/ 168 h 170"/>
                  <a:gd name="T24" fmla="*/ 99 w 169"/>
                  <a:gd name="T25" fmla="*/ 168 h 170"/>
                  <a:gd name="T26" fmla="*/ 133 w 169"/>
                  <a:gd name="T27" fmla="*/ 154 h 170"/>
                  <a:gd name="T28" fmla="*/ 152 w 169"/>
                  <a:gd name="T29" fmla="*/ 130 h 170"/>
                  <a:gd name="T30" fmla="*/ 166 w 169"/>
                  <a:gd name="T31" fmla="*/ 100 h 170"/>
                  <a:gd name="T32" fmla="*/ 166 w 169"/>
                  <a:gd name="T33" fmla="*/ 84 h 170"/>
                  <a:gd name="T34" fmla="*/ 160 w 169"/>
                  <a:gd name="T35" fmla="*/ 54 h 170"/>
                  <a:gd name="T36" fmla="*/ 143 w 169"/>
                  <a:gd name="T37" fmla="*/ 27 h 170"/>
                  <a:gd name="T38" fmla="*/ 116 w 169"/>
                  <a:gd name="T39" fmla="*/ 8 h 170"/>
                  <a:gd name="T40" fmla="*/ 82 w 169"/>
                  <a:gd name="T41" fmla="*/ 0 h 170"/>
                  <a:gd name="T42" fmla="*/ 53 w 169"/>
                  <a:gd name="T43" fmla="*/ 8 h 170"/>
                  <a:gd name="T44" fmla="*/ 25 w 169"/>
                  <a:gd name="T45" fmla="*/ 27 h 170"/>
                  <a:gd name="T46" fmla="*/ 10 w 169"/>
                  <a:gd name="T47" fmla="*/ 54 h 170"/>
                  <a:gd name="T48" fmla="*/ 2 w 169"/>
                  <a:gd name="T49" fmla="*/ 84 h 170"/>
                  <a:gd name="T50" fmla="*/ 10 w 169"/>
                  <a:gd name="T51" fmla="*/ 117 h 170"/>
                  <a:gd name="T52" fmla="*/ 25 w 169"/>
                  <a:gd name="T53" fmla="*/ 145 h 170"/>
                  <a:gd name="T54" fmla="*/ 53 w 169"/>
                  <a:gd name="T55" fmla="*/ 160 h 170"/>
                  <a:gd name="T56" fmla="*/ 82 w 169"/>
                  <a:gd name="T57" fmla="*/ 168 h 170"/>
                  <a:gd name="T58" fmla="*/ 116 w 169"/>
                  <a:gd name="T59" fmla="*/ 160 h 170"/>
                  <a:gd name="T60" fmla="*/ 143 w 169"/>
                  <a:gd name="T61" fmla="*/ 145 h 170"/>
                  <a:gd name="T62" fmla="*/ 160 w 169"/>
                  <a:gd name="T63" fmla="*/ 117 h 170"/>
                  <a:gd name="T64" fmla="*/ 166 w 169"/>
                  <a:gd name="T65" fmla="*/ 8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70">
                    <a:moveTo>
                      <a:pt x="169" y="84"/>
                    </a:moveTo>
                    <a:lnTo>
                      <a:pt x="166" y="67"/>
                    </a:lnTo>
                    <a:lnTo>
                      <a:pt x="162" y="50"/>
                    </a:lnTo>
                    <a:lnTo>
                      <a:pt x="152" y="37"/>
                    </a:lnTo>
                    <a:lnTo>
                      <a:pt x="143" y="25"/>
                    </a:lnTo>
                    <a:lnTo>
                      <a:pt x="133" y="14"/>
                    </a:lnTo>
                    <a:lnTo>
                      <a:pt x="116" y="8"/>
                    </a:lnTo>
                    <a:lnTo>
                      <a:pt x="99" y="0"/>
                    </a:lnTo>
                    <a:lnTo>
                      <a:pt x="82" y="0"/>
                    </a:lnTo>
                    <a:lnTo>
                      <a:pt x="65" y="0"/>
                    </a:lnTo>
                    <a:lnTo>
                      <a:pt x="49" y="8"/>
                    </a:lnTo>
                    <a:lnTo>
                      <a:pt x="36" y="14"/>
                    </a:lnTo>
                    <a:lnTo>
                      <a:pt x="23" y="25"/>
                    </a:lnTo>
                    <a:lnTo>
                      <a:pt x="13" y="37"/>
                    </a:lnTo>
                    <a:lnTo>
                      <a:pt x="6" y="50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0" y="100"/>
                    </a:lnTo>
                    <a:lnTo>
                      <a:pt x="6" y="117"/>
                    </a:lnTo>
                    <a:lnTo>
                      <a:pt x="13" y="130"/>
                    </a:lnTo>
                    <a:lnTo>
                      <a:pt x="23" y="145"/>
                    </a:lnTo>
                    <a:lnTo>
                      <a:pt x="36" y="154"/>
                    </a:lnTo>
                    <a:lnTo>
                      <a:pt x="49" y="164"/>
                    </a:lnTo>
                    <a:lnTo>
                      <a:pt x="65" y="168"/>
                    </a:lnTo>
                    <a:lnTo>
                      <a:pt x="82" y="170"/>
                    </a:lnTo>
                    <a:lnTo>
                      <a:pt x="99" y="168"/>
                    </a:lnTo>
                    <a:lnTo>
                      <a:pt x="116" y="164"/>
                    </a:lnTo>
                    <a:lnTo>
                      <a:pt x="133" y="154"/>
                    </a:lnTo>
                    <a:lnTo>
                      <a:pt x="143" y="145"/>
                    </a:lnTo>
                    <a:lnTo>
                      <a:pt x="152" y="130"/>
                    </a:lnTo>
                    <a:lnTo>
                      <a:pt x="162" y="117"/>
                    </a:lnTo>
                    <a:lnTo>
                      <a:pt x="166" y="100"/>
                    </a:lnTo>
                    <a:lnTo>
                      <a:pt x="169" y="84"/>
                    </a:lnTo>
                    <a:lnTo>
                      <a:pt x="166" y="84"/>
                    </a:lnTo>
                    <a:lnTo>
                      <a:pt x="162" y="67"/>
                    </a:lnTo>
                    <a:lnTo>
                      <a:pt x="160" y="54"/>
                    </a:lnTo>
                    <a:lnTo>
                      <a:pt x="152" y="37"/>
                    </a:lnTo>
                    <a:lnTo>
                      <a:pt x="143" y="27"/>
                    </a:lnTo>
                    <a:lnTo>
                      <a:pt x="129" y="17"/>
                    </a:lnTo>
                    <a:lnTo>
                      <a:pt x="116" y="8"/>
                    </a:lnTo>
                    <a:lnTo>
                      <a:pt x="99" y="4"/>
                    </a:lnTo>
                    <a:lnTo>
                      <a:pt x="82" y="0"/>
                    </a:lnTo>
                    <a:lnTo>
                      <a:pt x="65" y="4"/>
                    </a:lnTo>
                    <a:lnTo>
                      <a:pt x="53" y="8"/>
                    </a:lnTo>
                    <a:lnTo>
                      <a:pt x="36" y="17"/>
                    </a:lnTo>
                    <a:lnTo>
                      <a:pt x="25" y="27"/>
                    </a:lnTo>
                    <a:lnTo>
                      <a:pt x="16" y="37"/>
                    </a:lnTo>
                    <a:lnTo>
                      <a:pt x="10" y="54"/>
                    </a:lnTo>
                    <a:lnTo>
                      <a:pt x="2" y="67"/>
                    </a:lnTo>
                    <a:lnTo>
                      <a:pt x="2" y="84"/>
                    </a:lnTo>
                    <a:lnTo>
                      <a:pt x="2" y="100"/>
                    </a:lnTo>
                    <a:lnTo>
                      <a:pt x="10" y="117"/>
                    </a:lnTo>
                    <a:lnTo>
                      <a:pt x="16" y="130"/>
                    </a:lnTo>
                    <a:lnTo>
                      <a:pt x="25" y="145"/>
                    </a:lnTo>
                    <a:lnTo>
                      <a:pt x="36" y="154"/>
                    </a:lnTo>
                    <a:lnTo>
                      <a:pt x="53" y="160"/>
                    </a:lnTo>
                    <a:lnTo>
                      <a:pt x="65" y="164"/>
                    </a:lnTo>
                    <a:lnTo>
                      <a:pt x="82" y="168"/>
                    </a:lnTo>
                    <a:lnTo>
                      <a:pt x="99" y="164"/>
                    </a:lnTo>
                    <a:lnTo>
                      <a:pt x="116" y="160"/>
                    </a:lnTo>
                    <a:lnTo>
                      <a:pt x="129" y="154"/>
                    </a:lnTo>
                    <a:lnTo>
                      <a:pt x="143" y="145"/>
                    </a:lnTo>
                    <a:lnTo>
                      <a:pt x="152" y="130"/>
                    </a:lnTo>
                    <a:lnTo>
                      <a:pt x="160" y="117"/>
                    </a:lnTo>
                    <a:lnTo>
                      <a:pt x="162" y="100"/>
                    </a:lnTo>
                    <a:lnTo>
                      <a:pt x="166" y="84"/>
                    </a:lnTo>
                    <a:lnTo>
                      <a:pt x="169" y="84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7" name="Freeform 2179">
                <a:extLst>
                  <a:ext uri="{FF2B5EF4-FFF2-40B4-BE49-F238E27FC236}">
                    <a16:creationId xmlns:a16="http://schemas.microsoft.com/office/drawing/2014/main" id="{2D1BAB37-E58F-4C5E-A9A3-A142B9F2A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2503"/>
                <a:ext cx="55" cy="56"/>
              </a:xfrm>
              <a:custGeom>
                <a:avLst/>
                <a:gdLst>
                  <a:gd name="T0" fmla="*/ 160 w 163"/>
                  <a:gd name="T1" fmla="*/ 68 h 168"/>
                  <a:gd name="T2" fmla="*/ 150 w 163"/>
                  <a:gd name="T3" fmla="*/ 38 h 168"/>
                  <a:gd name="T4" fmla="*/ 127 w 163"/>
                  <a:gd name="T5" fmla="*/ 17 h 168"/>
                  <a:gd name="T6" fmla="*/ 97 w 163"/>
                  <a:gd name="T7" fmla="*/ 5 h 168"/>
                  <a:gd name="T8" fmla="*/ 63 w 163"/>
                  <a:gd name="T9" fmla="*/ 5 h 168"/>
                  <a:gd name="T10" fmla="*/ 33 w 163"/>
                  <a:gd name="T11" fmla="*/ 17 h 168"/>
                  <a:gd name="T12" fmla="*/ 14 w 163"/>
                  <a:gd name="T13" fmla="*/ 38 h 168"/>
                  <a:gd name="T14" fmla="*/ 0 w 163"/>
                  <a:gd name="T15" fmla="*/ 68 h 168"/>
                  <a:gd name="T16" fmla="*/ 0 w 163"/>
                  <a:gd name="T17" fmla="*/ 101 h 168"/>
                  <a:gd name="T18" fmla="*/ 14 w 163"/>
                  <a:gd name="T19" fmla="*/ 130 h 168"/>
                  <a:gd name="T20" fmla="*/ 33 w 163"/>
                  <a:gd name="T21" fmla="*/ 154 h 168"/>
                  <a:gd name="T22" fmla="*/ 63 w 163"/>
                  <a:gd name="T23" fmla="*/ 164 h 168"/>
                  <a:gd name="T24" fmla="*/ 97 w 163"/>
                  <a:gd name="T25" fmla="*/ 164 h 168"/>
                  <a:gd name="T26" fmla="*/ 127 w 163"/>
                  <a:gd name="T27" fmla="*/ 154 h 168"/>
                  <a:gd name="T28" fmla="*/ 150 w 163"/>
                  <a:gd name="T29" fmla="*/ 130 h 168"/>
                  <a:gd name="T30" fmla="*/ 160 w 163"/>
                  <a:gd name="T31" fmla="*/ 101 h 168"/>
                  <a:gd name="T32" fmla="*/ 160 w 163"/>
                  <a:gd name="T33" fmla="*/ 84 h 168"/>
                  <a:gd name="T34" fmla="*/ 153 w 163"/>
                  <a:gd name="T35" fmla="*/ 55 h 168"/>
                  <a:gd name="T36" fmla="*/ 137 w 163"/>
                  <a:gd name="T37" fmla="*/ 28 h 168"/>
                  <a:gd name="T38" fmla="*/ 110 w 163"/>
                  <a:gd name="T39" fmla="*/ 10 h 168"/>
                  <a:gd name="T40" fmla="*/ 80 w 163"/>
                  <a:gd name="T41" fmla="*/ 5 h 168"/>
                  <a:gd name="T42" fmla="*/ 50 w 163"/>
                  <a:gd name="T43" fmla="*/ 10 h 168"/>
                  <a:gd name="T44" fmla="*/ 23 w 163"/>
                  <a:gd name="T45" fmla="*/ 28 h 168"/>
                  <a:gd name="T46" fmla="*/ 8 w 163"/>
                  <a:gd name="T47" fmla="*/ 55 h 168"/>
                  <a:gd name="T48" fmla="*/ 0 w 163"/>
                  <a:gd name="T49" fmla="*/ 84 h 168"/>
                  <a:gd name="T50" fmla="*/ 8 w 163"/>
                  <a:gd name="T51" fmla="*/ 114 h 168"/>
                  <a:gd name="T52" fmla="*/ 23 w 163"/>
                  <a:gd name="T53" fmla="*/ 141 h 168"/>
                  <a:gd name="T54" fmla="*/ 50 w 163"/>
                  <a:gd name="T55" fmla="*/ 158 h 168"/>
                  <a:gd name="T56" fmla="*/ 80 w 163"/>
                  <a:gd name="T57" fmla="*/ 164 h 168"/>
                  <a:gd name="T58" fmla="*/ 110 w 163"/>
                  <a:gd name="T59" fmla="*/ 158 h 168"/>
                  <a:gd name="T60" fmla="*/ 137 w 163"/>
                  <a:gd name="T61" fmla="*/ 141 h 168"/>
                  <a:gd name="T62" fmla="*/ 153 w 163"/>
                  <a:gd name="T63" fmla="*/ 114 h 168"/>
                  <a:gd name="T64" fmla="*/ 160 w 163"/>
                  <a:gd name="T65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8">
                    <a:moveTo>
                      <a:pt x="163" y="84"/>
                    </a:moveTo>
                    <a:lnTo>
                      <a:pt x="160" y="68"/>
                    </a:lnTo>
                    <a:lnTo>
                      <a:pt x="156" y="55"/>
                    </a:lnTo>
                    <a:lnTo>
                      <a:pt x="150" y="38"/>
                    </a:lnTo>
                    <a:lnTo>
                      <a:pt x="140" y="28"/>
                    </a:lnTo>
                    <a:lnTo>
                      <a:pt x="127" y="17"/>
                    </a:lnTo>
                    <a:lnTo>
                      <a:pt x="113" y="8"/>
                    </a:lnTo>
                    <a:lnTo>
                      <a:pt x="97" y="5"/>
                    </a:lnTo>
                    <a:lnTo>
                      <a:pt x="80" y="0"/>
                    </a:lnTo>
                    <a:lnTo>
                      <a:pt x="63" y="5"/>
                    </a:lnTo>
                    <a:lnTo>
                      <a:pt x="50" y="8"/>
                    </a:lnTo>
                    <a:lnTo>
                      <a:pt x="33" y="17"/>
                    </a:lnTo>
                    <a:lnTo>
                      <a:pt x="23" y="28"/>
                    </a:lnTo>
                    <a:lnTo>
                      <a:pt x="14" y="38"/>
                    </a:lnTo>
                    <a:lnTo>
                      <a:pt x="8" y="55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0" y="101"/>
                    </a:lnTo>
                    <a:lnTo>
                      <a:pt x="8" y="118"/>
                    </a:lnTo>
                    <a:lnTo>
                      <a:pt x="14" y="130"/>
                    </a:lnTo>
                    <a:lnTo>
                      <a:pt x="23" y="145"/>
                    </a:lnTo>
                    <a:lnTo>
                      <a:pt x="33" y="154"/>
                    </a:lnTo>
                    <a:lnTo>
                      <a:pt x="50" y="160"/>
                    </a:lnTo>
                    <a:lnTo>
                      <a:pt x="63" y="164"/>
                    </a:lnTo>
                    <a:lnTo>
                      <a:pt x="80" y="168"/>
                    </a:lnTo>
                    <a:lnTo>
                      <a:pt x="97" y="164"/>
                    </a:lnTo>
                    <a:lnTo>
                      <a:pt x="113" y="160"/>
                    </a:lnTo>
                    <a:lnTo>
                      <a:pt x="127" y="154"/>
                    </a:lnTo>
                    <a:lnTo>
                      <a:pt x="140" y="145"/>
                    </a:lnTo>
                    <a:lnTo>
                      <a:pt x="150" y="130"/>
                    </a:lnTo>
                    <a:lnTo>
                      <a:pt x="156" y="118"/>
                    </a:lnTo>
                    <a:lnTo>
                      <a:pt x="160" y="101"/>
                    </a:lnTo>
                    <a:lnTo>
                      <a:pt x="163" y="84"/>
                    </a:lnTo>
                    <a:lnTo>
                      <a:pt x="160" y="84"/>
                    </a:lnTo>
                    <a:lnTo>
                      <a:pt x="156" y="68"/>
                    </a:lnTo>
                    <a:lnTo>
                      <a:pt x="153" y="55"/>
                    </a:lnTo>
                    <a:lnTo>
                      <a:pt x="147" y="40"/>
                    </a:lnTo>
                    <a:lnTo>
                      <a:pt x="137" y="28"/>
                    </a:lnTo>
                    <a:lnTo>
                      <a:pt x="123" y="17"/>
                    </a:lnTo>
                    <a:lnTo>
                      <a:pt x="110" y="10"/>
                    </a:lnTo>
                    <a:lnTo>
                      <a:pt x="97" y="8"/>
                    </a:lnTo>
                    <a:lnTo>
                      <a:pt x="80" y="5"/>
                    </a:lnTo>
                    <a:lnTo>
                      <a:pt x="63" y="8"/>
                    </a:lnTo>
                    <a:lnTo>
                      <a:pt x="50" y="10"/>
                    </a:lnTo>
                    <a:lnTo>
                      <a:pt x="37" y="17"/>
                    </a:lnTo>
                    <a:lnTo>
                      <a:pt x="23" y="28"/>
                    </a:lnTo>
                    <a:lnTo>
                      <a:pt x="17" y="40"/>
                    </a:lnTo>
                    <a:lnTo>
                      <a:pt x="8" y="55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3" y="101"/>
                    </a:lnTo>
                    <a:lnTo>
                      <a:pt x="8" y="114"/>
                    </a:lnTo>
                    <a:lnTo>
                      <a:pt x="17" y="128"/>
                    </a:lnTo>
                    <a:lnTo>
                      <a:pt x="23" y="141"/>
                    </a:lnTo>
                    <a:lnTo>
                      <a:pt x="37" y="151"/>
                    </a:lnTo>
                    <a:lnTo>
                      <a:pt x="50" y="158"/>
                    </a:lnTo>
                    <a:lnTo>
                      <a:pt x="63" y="160"/>
                    </a:lnTo>
                    <a:lnTo>
                      <a:pt x="80" y="164"/>
                    </a:lnTo>
                    <a:lnTo>
                      <a:pt x="97" y="160"/>
                    </a:lnTo>
                    <a:lnTo>
                      <a:pt x="110" y="158"/>
                    </a:lnTo>
                    <a:lnTo>
                      <a:pt x="123" y="151"/>
                    </a:lnTo>
                    <a:lnTo>
                      <a:pt x="137" y="141"/>
                    </a:lnTo>
                    <a:lnTo>
                      <a:pt x="147" y="128"/>
                    </a:lnTo>
                    <a:lnTo>
                      <a:pt x="153" y="114"/>
                    </a:lnTo>
                    <a:lnTo>
                      <a:pt x="156" y="101"/>
                    </a:lnTo>
                    <a:lnTo>
                      <a:pt x="160" y="84"/>
                    </a:lnTo>
                    <a:lnTo>
                      <a:pt x="163" y="84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8" name="Freeform 2180">
                <a:extLst>
                  <a:ext uri="{FF2B5EF4-FFF2-40B4-BE49-F238E27FC236}">
                    <a16:creationId xmlns:a16="http://schemas.microsoft.com/office/drawing/2014/main" id="{07D59535-A821-4BB9-92E0-638D572C7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04"/>
                <a:ext cx="53" cy="54"/>
              </a:xfrm>
              <a:custGeom>
                <a:avLst/>
                <a:gdLst>
                  <a:gd name="T0" fmla="*/ 158 w 160"/>
                  <a:gd name="T1" fmla="*/ 63 h 160"/>
                  <a:gd name="T2" fmla="*/ 147 w 160"/>
                  <a:gd name="T3" fmla="*/ 36 h 160"/>
                  <a:gd name="T4" fmla="*/ 124 w 160"/>
                  <a:gd name="T5" fmla="*/ 13 h 160"/>
                  <a:gd name="T6" fmla="*/ 97 w 160"/>
                  <a:gd name="T7" fmla="*/ 4 h 160"/>
                  <a:gd name="T8" fmla="*/ 63 w 160"/>
                  <a:gd name="T9" fmla="*/ 4 h 160"/>
                  <a:gd name="T10" fmla="*/ 38 w 160"/>
                  <a:gd name="T11" fmla="*/ 13 h 160"/>
                  <a:gd name="T12" fmla="*/ 17 w 160"/>
                  <a:gd name="T13" fmla="*/ 36 h 160"/>
                  <a:gd name="T14" fmla="*/ 4 w 160"/>
                  <a:gd name="T15" fmla="*/ 63 h 160"/>
                  <a:gd name="T16" fmla="*/ 4 w 160"/>
                  <a:gd name="T17" fmla="*/ 96 h 160"/>
                  <a:gd name="T18" fmla="*/ 17 w 160"/>
                  <a:gd name="T19" fmla="*/ 124 h 160"/>
                  <a:gd name="T20" fmla="*/ 38 w 160"/>
                  <a:gd name="T21" fmla="*/ 145 h 160"/>
                  <a:gd name="T22" fmla="*/ 63 w 160"/>
                  <a:gd name="T23" fmla="*/ 156 h 160"/>
                  <a:gd name="T24" fmla="*/ 97 w 160"/>
                  <a:gd name="T25" fmla="*/ 156 h 160"/>
                  <a:gd name="T26" fmla="*/ 124 w 160"/>
                  <a:gd name="T27" fmla="*/ 145 h 160"/>
                  <a:gd name="T28" fmla="*/ 147 w 160"/>
                  <a:gd name="T29" fmla="*/ 124 h 160"/>
                  <a:gd name="T30" fmla="*/ 158 w 160"/>
                  <a:gd name="T31" fmla="*/ 96 h 160"/>
                  <a:gd name="T32" fmla="*/ 158 w 160"/>
                  <a:gd name="T33" fmla="*/ 80 h 160"/>
                  <a:gd name="T34" fmla="*/ 151 w 160"/>
                  <a:gd name="T35" fmla="*/ 50 h 160"/>
                  <a:gd name="T36" fmla="*/ 134 w 160"/>
                  <a:gd name="T37" fmla="*/ 27 h 160"/>
                  <a:gd name="T38" fmla="*/ 111 w 160"/>
                  <a:gd name="T39" fmla="*/ 10 h 160"/>
                  <a:gd name="T40" fmla="*/ 80 w 160"/>
                  <a:gd name="T41" fmla="*/ 4 h 160"/>
                  <a:gd name="T42" fmla="*/ 50 w 160"/>
                  <a:gd name="T43" fmla="*/ 10 h 160"/>
                  <a:gd name="T44" fmla="*/ 27 w 160"/>
                  <a:gd name="T45" fmla="*/ 27 h 160"/>
                  <a:gd name="T46" fmla="*/ 11 w 160"/>
                  <a:gd name="T47" fmla="*/ 50 h 160"/>
                  <a:gd name="T48" fmla="*/ 4 w 160"/>
                  <a:gd name="T49" fmla="*/ 80 h 160"/>
                  <a:gd name="T50" fmla="*/ 11 w 160"/>
                  <a:gd name="T51" fmla="*/ 110 h 160"/>
                  <a:gd name="T52" fmla="*/ 27 w 160"/>
                  <a:gd name="T53" fmla="*/ 133 h 160"/>
                  <a:gd name="T54" fmla="*/ 50 w 160"/>
                  <a:gd name="T55" fmla="*/ 150 h 160"/>
                  <a:gd name="T56" fmla="*/ 80 w 160"/>
                  <a:gd name="T57" fmla="*/ 156 h 160"/>
                  <a:gd name="T58" fmla="*/ 111 w 160"/>
                  <a:gd name="T59" fmla="*/ 150 h 160"/>
                  <a:gd name="T60" fmla="*/ 134 w 160"/>
                  <a:gd name="T61" fmla="*/ 133 h 160"/>
                  <a:gd name="T62" fmla="*/ 151 w 160"/>
                  <a:gd name="T63" fmla="*/ 110 h 160"/>
                  <a:gd name="T64" fmla="*/ 158 w 160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8" y="63"/>
                    </a:lnTo>
                    <a:lnTo>
                      <a:pt x="153" y="50"/>
                    </a:lnTo>
                    <a:lnTo>
                      <a:pt x="147" y="36"/>
                    </a:lnTo>
                    <a:lnTo>
                      <a:pt x="137" y="23"/>
                    </a:lnTo>
                    <a:lnTo>
                      <a:pt x="124" y="13"/>
                    </a:lnTo>
                    <a:lnTo>
                      <a:pt x="111" y="6"/>
                    </a:lnTo>
                    <a:lnTo>
                      <a:pt x="97" y="4"/>
                    </a:lnTo>
                    <a:lnTo>
                      <a:pt x="80" y="0"/>
                    </a:lnTo>
                    <a:lnTo>
                      <a:pt x="63" y="4"/>
                    </a:lnTo>
                    <a:lnTo>
                      <a:pt x="50" y="6"/>
                    </a:lnTo>
                    <a:lnTo>
                      <a:pt x="38" y="13"/>
                    </a:lnTo>
                    <a:lnTo>
                      <a:pt x="23" y="23"/>
                    </a:lnTo>
                    <a:lnTo>
                      <a:pt x="17" y="36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0" y="80"/>
                    </a:lnTo>
                    <a:lnTo>
                      <a:pt x="4" y="96"/>
                    </a:lnTo>
                    <a:lnTo>
                      <a:pt x="8" y="110"/>
                    </a:lnTo>
                    <a:lnTo>
                      <a:pt x="17" y="124"/>
                    </a:lnTo>
                    <a:lnTo>
                      <a:pt x="23" y="136"/>
                    </a:lnTo>
                    <a:lnTo>
                      <a:pt x="38" y="145"/>
                    </a:lnTo>
                    <a:lnTo>
                      <a:pt x="50" y="153"/>
                    </a:lnTo>
                    <a:lnTo>
                      <a:pt x="63" y="156"/>
                    </a:lnTo>
                    <a:lnTo>
                      <a:pt x="80" y="160"/>
                    </a:lnTo>
                    <a:lnTo>
                      <a:pt x="97" y="156"/>
                    </a:lnTo>
                    <a:lnTo>
                      <a:pt x="111" y="153"/>
                    </a:lnTo>
                    <a:lnTo>
                      <a:pt x="124" y="145"/>
                    </a:lnTo>
                    <a:lnTo>
                      <a:pt x="137" y="136"/>
                    </a:lnTo>
                    <a:lnTo>
                      <a:pt x="147" y="124"/>
                    </a:lnTo>
                    <a:lnTo>
                      <a:pt x="153" y="110"/>
                    </a:lnTo>
                    <a:lnTo>
                      <a:pt x="158" y="96"/>
                    </a:lnTo>
                    <a:lnTo>
                      <a:pt x="160" y="80"/>
                    </a:lnTo>
                    <a:lnTo>
                      <a:pt x="158" y="80"/>
                    </a:lnTo>
                    <a:lnTo>
                      <a:pt x="158" y="67"/>
                    </a:lnTo>
                    <a:lnTo>
                      <a:pt x="151" y="50"/>
                    </a:lnTo>
                    <a:lnTo>
                      <a:pt x="143" y="36"/>
                    </a:lnTo>
                    <a:lnTo>
                      <a:pt x="134" y="27"/>
                    </a:lnTo>
                    <a:lnTo>
                      <a:pt x="124" y="16"/>
                    </a:lnTo>
                    <a:lnTo>
                      <a:pt x="111" y="10"/>
                    </a:lnTo>
                    <a:lnTo>
                      <a:pt x="97" y="6"/>
                    </a:lnTo>
                    <a:lnTo>
                      <a:pt x="80" y="4"/>
                    </a:lnTo>
                    <a:lnTo>
                      <a:pt x="67" y="6"/>
                    </a:lnTo>
                    <a:lnTo>
                      <a:pt x="50" y="10"/>
                    </a:lnTo>
                    <a:lnTo>
                      <a:pt x="38" y="16"/>
                    </a:lnTo>
                    <a:lnTo>
                      <a:pt x="27" y="27"/>
                    </a:lnTo>
                    <a:lnTo>
                      <a:pt x="17" y="36"/>
                    </a:lnTo>
                    <a:lnTo>
                      <a:pt x="11" y="50"/>
                    </a:lnTo>
                    <a:lnTo>
                      <a:pt x="8" y="67"/>
                    </a:lnTo>
                    <a:lnTo>
                      <a:pt x="4" y="80"/>
                    </a:lnTo>
                    <a:lnTo>
                      <a:pt x="8" y="96"/>
                    </a:lnTo>
                    <a:lnTo>
                      <a:pt x="11" y="110"/>
                    </a:lnTo>
                    <a:lnTo>
                      <a:pt x="17" y="124"/>
                    </a:lnTo>
                    <a:lnTo>
                      <a:pt x="27" y="133"/>
                    </a:lnTo>
                    <a:lnTo>
                      <a:pt x="38" y="143"/>
                    </a:lnTo>
                    <a:lnTo>
                      <a:pt x="50" y="150"/>
                    </a:lnTo>
                    <a:lnTo>
                      <a:pt x="67" y="153"/>
                    </a:lnTo>
                    <a:lnTo>
                      <a:pt x="80" y="156"/>
                    </a:lnTo>
                    <a:lnTo>
                      <a:pt x="97" y="153"/>
                    </a:lnTo>
                    <a:lnTo>
                      <a:pt x="111" y="150"/>
                    </a:lnTo>
                    <a:lnTo>
                      <a:pt x="124" y="143"/>
                    </a:lnTo>
                    <a:lnTo>
                      <a:pt x="134" y="133"/>
                    </a:lnTo>
                    <a:lnTo>
                      <a:pt x="143" y="124"/>
                    </a:lnTo>
                    <a:lnTo>
                      <a:pt x="151" y="110"/>
                    </a:lnTo>
                    <a:lnTo>
                      <a:pt x="158" y="96"/>
                    </a:lnTo>
                    <a:lnTo>
                      <a:pt x="158" y="80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09" name="Freeform 2181">
                <a:extLst>
                  <a:ext uri="{FF2B5EF4-FFF2-40B4-BE49-F238E27FC236}">
                    <a16:creationId xmlns:a16="http://schemas.microsoft.com/office/drawing/2014/main" id="{0B93BFB3-BF61-4D52-8DA0-C6FE8E280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506"/>
                <a:ext cx="51" cy="50"/>
              </a:xfrm>
              <a:custGeom>
                <a:avLst/>
                <a:gdLst>
                  <a:gd name="T0" fmla="*/ 153 w 153"/>
                  <a:gd name="T1" fmla="*/ 63 h 152"/>
                  <a:gd name="T2" fmla="*/ 139 w 153"/>
                  <a:gd name="T3" fmla="*/ 32 h 152"/>
                  <a:gd name="T4" fmla="*/ 119 w 153"/>
                  <a:gd name="T5" fmla="*/ 13 h 152"/>
                  <a:gd name="T6" fmla="*/ 93 w 153"/>
                  <a:gd name="T7" fmla="*/ 2 h 152"/>
                  <a:gd name="T8" fmla="*/ 63 w 153"/>
                  <a:gd name="T9" fmla="*/ 2 h 152"/>
                  <a:gd name="T10" fmla="*/ 33 w 153"/>
                  <a:gd name="T11" fmla="*/ 13 h 152"/>
                  <a:gd name="T12" fmla="*/ 13 w 153"/>
                  <a:gd name="T13" fmla="*/ 32 h 152"/>
                  <a:gd name="T14" fmla="*/ 4 w 153"/>
                  <a:gd name="T15" fmla="*/ 63 h 152"/>
                  <a:gd name="T16" fmla="*/ 4 w 153"/>
                  <a:gd name="T17" fmla="*/ 93 h 152"/>
                  <a:gd name="T18" fmla="*/ 13 w 153"/>
                  <a:gd name="T19" fmla="*/ 120 h 152"/>
                  <a:gd name="T20" fmla="*/ 33 w 153"/>
                  <a:gd name="T21" fmla="*/ 139 h 152"/>
                  <a:gd name="T22" fmla="*/ 63 w 153"/>
                  <a:gd name="T23" fmla="*/ 150 h 152"/>
                  <a:gd name="T24" fmla="*/ 93 w 153"/>
                  <a:gd name="T25" fmla="*/ 150 h 152"/>
                  <a:gd name="T26" fmla="*/ 119 w 153"/>
                  <a:gd name="T27" fmla="*/ 139 h 152"/>
                  <a:gd name="T28" fmla="*/ 139 w 153"/>
                  <a:gd name="T29" fmla="*/ 120 h 152"/>
                  <a:gd name="T30" fmla="*/ 153 w 153"/>
                  <a:gd name="T31" fmla="*/ 93 h 152"/>
                  <a:gd name="T32" fmla="*/ 149 w 153"/>
                  <a:gd name="T33" fmla="*/ 76 h 152"/>
                  <a:gd name="T34" fmla="*/ 143 w 153"/>
                  <a:gd name="T35" fmla="*/ 49 h 152"/>
                  <a:gd name="T36" fmla="*/ 130 w 153"/>
                  <a:gd name="T37" fmla="*/ 26 h 152"/>
                  <a:gd name="T38" fmla="*/ 107 w 153"/>
                  <a:gd name="T39" fmla="*/ 9 h 152"/>
                  <a:gd name="T40" fmla="*/ 76 w 153"/>
                  <a:gd name="T41" fmla="*/ 2 h 152"/>
                  <a:gd name="T42" fmla="*/ 50 w 153"/>
                  <a:gd name="T43" fmla="*/ 9 h 152"/>
                  <a:gd name="T44" fmla="*/ 27 w 153"/>
                  <a:gd name="T45" fmla="*/ 26 h 152"/>
                  <a:gd name="T46" fmla="*/ 10 w 153"/>
                  <a:gd name="T47" fmla="*/ 49 h 152"/>
                  <a:gd name="T48" fmla="*/ 4 w 153"/>
                  <a:gd name="T49" fmla="*/ 76 h 152"/>
                  <a:gd name="T50" fmla="*/ 10 w 153"/>
                  <a:gd name="T51" fmla="*/ 106 h 152"/>
                  <a:gd name="T52" fmla="*/ 27 w 153"/>
                  <a:gd name="T53" fmla="*/ 129 h 152"/>
                  <a:gd name="T54" fmla="*/ 50 w 153"/>
                  <a:gd name="T55" fmla="*/ 143 h 152"/>
                  <a:gd name="T56" fmla="*/ 76 w 153"/>
                  <a:gd name="T57" fmla="*/ 150 h 152"/>
                  <a:gd name="T58" fmla="*/ 107 w 153"/>
                  <a:gd name="T59" fmla="*/ 143 h 152"/>
                  <a:gd name="T60" fmla="*/ 130 w 153"/>
                  <a:gd name="T61" fmla="*/ 129 h 152"/>
                  <a:gd name="T62" fmla="*/ 143 w 153"/>
                  <a:gd name="T63" fmla="*/ 106 h 152"/>
                  <a:gd name="T64" fmla="*/ 149 w 153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3" h="152">
                    <a:moveTo>
                      <a:pt x="153" y="76"/>
                    </a:moveTo>
                    <a:lnTo>
                      <a:pt x="153" y="63"/>
                    </a:lnTo>
                    <a:lnTo>
                      <a:pt x="147" y="47"/>
                    </a:lnTo>
                    <a:lnTo>
                      <a:pt x="139" y="32"/>
                    </a:lnTo>
                    <a:lnTo>
                      <a:pt x="130" y="23"/>
                    </a:lnTo>
                    <a:lnTo>
                      <a:pt x="119" y="13"/>
                    </a:lnTo>
                    <a:lnTo>
                      <a:pt x="107" y="7"/>
                    </a:lnTo>
                    <a:lnTo>
                      <a:pt x="93" y="2"/>
                    </a:lnTo>
                    <a:lnTo>
                      <a:pt x="76" y="0"/>
                    </a:lnTo>
                    <a:lnTo>
                      <a:pt x="63" y="2"/>
                    </a:lnTo>
                    <a:lnTo>
                      <a:pt x="46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6" y="47"/>
                    </a:lnTo>
                    <a:lnTo>
                      <a:pt x="4" y="63"/>
                    </a:lnTo>
                    <a:lnTo>
                      <a:pt x="0" y="76"/>
                    </a:lnTo>
                    <a:lnTo>
                      <a:pt x="4" y="93"/>
                    </a:lnTo>
                    <a:lnTo>
                      <a:pt x="6" y="106"/>
                    </a:lnTo>
                    <a:lnTo>
                      <a:pt x="13" y="120"/>
                    </a:lnTo>
                    <a:lnTo>
                      <a:pt x="23" y="129"/>
                    </a:lnTo>
                    <a:lnTo>
                      <a:pt x="33" y="139"/>
                    </a:lnTo>
                    <a:lnTo>
                      <a:pt x="46" y="146"/>
                    </a:lnTo>
                    <a:lnTo>
                      <a:pt x="63" y="150"/>
                    </a:lnTo>
                    <a:lnTo>
                      <a:pt x="76" y="152"/>
                    </a:lnTo>
                    <a:lnTo>
                      <a:pt x="93" y="150"/>
                    </a:lnTo>
                    <a:lnTo>
                      <a:pt x="107" y="146"/>
                    </a:lnTo>
                    <a:lnTo>
                      <a:pt x="119" y="139"/>
                    </a:lnTo>
                    <a:lnTo>
                      <a:pt x="130" y="129"/>
                    </a:lnTo>
                    <a:lnTo>
                      <a:pt x="139" y="120"/>
                    </a:lnTo>
                    <a:lnTo>
                      <a:pt x="147" y="106"/>
                    </a:lnTo>
                    <a:lnTo>
                      <a:pt x="153" y="93"/>
                    </a:lnTo>
                    <a:lnTo>
                      <a:pt x="153" y="76"/>
                    </a:lnTo>
                    <a:lnTo>
                      <a:pt x="149" y="76"/>
                    </a:lnTo>
                    <a:lnTo>
                      <a:pt x="149" y="63"/>
                    </a:lnTo>
                    <a:lnTo>
                      <a:pt x="143" y="49"/>
                    </a:lnTo>
                    <a:lnTo>
                      <a:pt x="136" y="37"/>
                    </a:lnTo>
                    <a:lnTo>
                      <a:pt x="130" y="26"/>
                    </a:lnTo>
                    <a:lnTo>
                      <a:pt x="116" y="17"/>
                    </a:lnTo>
                    <a:lnTo>
                      <a:pt x="107" y="9"/>
                    </a:lnTo>
                    <a:lnTo>
                      <a:pt x="93" y="7"/>
                    </a:lnTo>
                    <a:lnTo>
                      <a:pt x="76" y="2"/>
                    </a:lnTo>
                    <a:lnTo>
                      <a:pt x="63" y="7"/>
                    </a:lnTo>
                    <a:lnTo>
                      <a:pt x="50" y="9"/>
                    </a:lnTo>
                    <a:lnTo>
                      <a:pt x="36" y="17"/>
                    </a:lnTo>
                    <a:lnTo>
                      <a:pt x="27" y="26"/>
                    </a:lnTo>
                    <a:lnTo>
                      <a:pt x="17" y="37"/>
                    </a:lnTo>
                    <a:lnTo>
                      <a:pt x="10" y="49"/>
                    </a:lnTo>
                    <a:lnTo>
                      <a:pt x="6" y="63"/>
                    </a:lnTo>
                    <a:lnTo>
                      <a:pt x="4" y="76"/>
                    </a:lnTo>
                    <a:lnTo>
                      <a:pt x="6" y="93"/>
                    </a:lnTo>
                    <a:lnTo>
                      <a:pt x="10" y="106"/>
                    </a:lnTo>
                    <a:lnTo>
                      <a:pt x="17" y="116"/>
                    </a:lnTo>
                    <a:lnTo>
                      <a:pt x="27" y="129"/>
                    </a:lnTo>
                    <a:lnTo>
                      <a:pt x="36" y="137"/>
                    </a:lnTo>
                    <a:lnTo>
                      <a:pt x="50" y="143"/>
                    </a:lnTo>
                    <a:lnTo>
                      <a:pt x="63" y="150"/>
                    </a:lnTo>
                    <a:lnTo>
                      <a:pt x="76" y="150"/>
                    </a:lnTo>
                    <a:lnTo>
                      <a:pt x="93" y="150"/>
                    </a:lnTo>
                    <a:lnTo>
                      <a:pt x="107" y="143"/>
                    </a:lnTo>
                    <a:lnTo>
                      <a:pt x="116" y="137"/>
                    </a:lnTo>
                    <a:lnTo>
                      <a:pt x="130" y="129"/>
                    </a:lnTo>
                    <a:lnTo>
                      <a:pt x="136" y="116"/>
                    </a:lnTo>
                    <a:lnTo>
                      <a:pt x="143" y="106"/>
                    </a:lnTo>
                    <a:lnTo>
                      <a:pt x="149" y="93"/>
                    </a:lnTo>
                    <a:lnTo>
                      <a:pt x="149" y="76"/>
                    </a:lnTo>
                    <a:lnTo>
                      <a:pt x="153" y="76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0" name="Freeform 2182">
                <a:extLst>
                  <a:ext uri="{FF2B5EF4-FFF2-40B4-BE49-F238E27FC236}">
                    <a16:creationId xmlns:a16="http://schemas.microsoft.com/office/drawing/2014/main" id="{7A07F6D5-8553-4A52-9436-6810E6D8D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506"/>
                <a:ext cx="49" cy="50"/>
              </a:xfrm>
              <a:custGeom>
                <a:avLst/>
                <a:gdLst>
                  <a:gd name="T0" fmla="*/ 145 w 145"/>
                  <a:gd name="T1" fmla="*/ 61 h 148"/>
                  <a:gd name="T2" fmla="*/ 133 w 145"/>
                  <a:gd name="T3" fmla="*/ 35 h 148"/>
                  <a:gd name="T4" fmla="*/ 112 w 145"/>
                  <a:gd name="T5" fmla="*/ 15 h 148"/>
                  <a:gd name="T6" fmla="*/ 89 w 145"/>
                  <a:gd name="T7" fmla="*/ 5 h 148"/>
                  <a:gd name="T8" fmla="*/ 59 w 145"/>
                  <a:gd name="T9" fmla="*/ 5 h 148"/>
                  <a:gd name="T10" fmla="*/ 32 w 145"/>
                  <a:gd name="T11" fmla="*/ 15 h 148"/>
                  <a:gd name="T12" fmla="*/ 13 w 145"/>
                  <a:gd name="T13" fmla="*/ 35 h 148"/>
                  <a:gd name="T14" fmla="*/ 3 w 145"/>
                  <a:gd name="T15" fmla="*/ 61 h 148"/>
                  <a:gd name="T16" fmla="*/ 3 w 145"/>
                  <a:gd name="T17" fmla="*/ 91 h 148"/>
                  <a:gd name="T18" fmla="*/ 13 w 145"/>
                  <a:gd name="T19" fmla="*/ 114 h 148"/>
                  <a:gd name="T20" fmla="*/ 32 w 145"/>
                  <a:gd name="T21" fmla="*/ 135 h 148"/>
                  <a:gd name="T22" fmla="*/ 59 w 145"/>
                  <a:gd name="T23" fmla="*/ 148 h 148"/>
                  <a:gd name="T24" fmla="*/ 89 w 145"/>
                  <a:gd name="T25" fmla="*/ 148 h 148"/>
                  <a:gd name="T26" fmla="*/ 112 w 145"/>
                  <a:gd name="T27" fmla="*/ 135 h 148"/>
                  <a:gd name="T28" fmla="*/ 133 w 145"/>
                  <a:gd name="T29" fmla="*/ 114 h 148"/>
                  <a:gd name="T30" fmla="*/ 145 w 145"/>
                  <a:gd name="T31" fmla="*/ 91 h 148"/>
                  <a:gd name="T32" fmla="*/ 143 w 145"/>
                  <a:gd name="T33" fmla="*/ 74 h 148"/>
                  <a:gd name="T34" fmla="*/ 139 w 145"/>
                  <a:gd name="T35" fmla="*/ 47 h 148"/>
                  <a:gd name="T36" fmla="*/ 122 w 145"/>
                  <a:gd name="T37" fmla="*/ 24 h 148"/>
                  <a:gd name="T38" fmla="*/ 99 w 145"/>
                  <a:gd name="T39" fmla="*/ 11 h 148"/>
                  <a:gd name="T40" fmla="*/ 72 w 145"/>
                  <a:gd name="T41" fmla="*/ 5 h 148"/>
                  <a:gd name="T42" fmla="*/ 46 w 145"/>
                  <a:gd name="T43" fmla="*/ 11 h 148"/>
                  <a:gd name="T44" fmla="*/ 23 w 145"/>
                  <a:gd name="T45" fmla="*/ 24 h 148"/>
                  <a:gd name="T46" fmla="*/ 9 w 145"/>
                  <a:gd name="T47" fmla="*/ 47 h 148"/>
                  <a:gd name="T48" fmla="*/ 3 w 145"/>
                  <a:gd name="T49" fmla="*/ 74 h 148"/>
                  <a:gd name="T50" fmla="*/ 9 w 145"/>
                  <a:gd name="T51" fmla="*/ 101 h 148"/>
                  <a:gd name="T52" fmla="*/ 23 w 145"/>
                  <a:gd name="T53" fmla="*/ 125 h 148"/>
                  <a:gd name="T54" fmla="*/ 46 w 145"/>
                  <a:gd name="T55" fmla="*/ 137 h 148"/>
                  <a:gd name="T56" fmla="*/ 72 w 145"/>
                  <a:gd name="T57" fmla="*/ 144 h 148"/>
                  <a:gd name="T58" fmla="*/ 99 w 145"/>
                  <a:gd name="T59" fmla="*/ 137 h 148"/>
                  <a:gd name="T60" fmla="*/ 122 w 145"/>
                  <a:gd name="T61" fmla="*/ 125 h 148"/>
                  <a:gd name="T62" fmla="*/ 139 w 145"/>
                  <a:gd name="T63" fmla="*/ 101 h 148"/>
                  <a:gd name="T64" fmla="*/ 143 w 145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48">
                    <a:moveTo>
                      <a:pt x="145" y="74"/>
                    </a:moveTo>
                    <a:lnTo>
                      <a:pt x="145" y="61"/>
                    </a:lnTo>
                    <a:lnTo>
                      <a:pt x="139" y="47"/>
                    </a:lnTo>
                    <a:lnTo>
                      <a:pt x="133" y="35"/>
                    </a:lnTo>
                    <a:lnTo>
                      <a:pt x="126" y="24"/>
                    </a:lnTo>
                    <a:lnTo>
                      <a:pt x="112" y="15"/>
                    </a:lnTo>
                    <a:lnTo>
                      <a:pt x="103" y="7"/>
                    </a:lnTo>
                    <a:lnTo>
                      <a:pt x="89" y="5"/>
                    </a:lnTo>
                    <a:lnTo>
                      <a:pt x="72" y="0"/>
                    </a:lnTo>
                    <a:lnTo>
                      <a:pt x="59" y="5"/>
                    </a:lnTo>
                    <a:lnTo>
                      <a:pt x="46" y="7"/>
                    </a:lnTo>
                    <a:lnTo>
                      <a:pt x="32" y="15"/>
                    </a:lnTo>
                    <a:lnTo>
                      <a:pt x="23" y="24"/>
                    </a:lnTo>
                    <a:lnTo>
                      <a:pt x="13" y="35"/>
                    </a:lnTo>
                    <a:lnTo>
                      <a:pt x="6" y="47"/>
                    </a:lnTo>
                    <a:lnTo>
                      <a:pt x="3" y="61"/>
                    </a:lnTo>
                    <a:lnTo>
                      <a:pt x="0" y="74"/>
                    </a:lnTo>
                    <a:lnTo>
                      <a:pt x="3" y="91"/>
                    </a:lnTo>
                    <a:lnTo>
                      <a:pt x="6" y="104"/>
                    </a:lnTo>
                    <a:lnTo>
                      <a:pt x="13" y="114"/>
                    </a:lnTo>
                    <a:lnTo>
                      <a:pt x="23" y="127"/>
                    </a:lnTo>
                    <a:lnTo>
                      <a:pt x="32" y="135"/>
                    </a:lnTo>
                    <a:lnTo>
                      <a:pt x="46" y="141"/>
                    </a:lnTo>
                    <a:lnTo>
                      <a:pt x="59" y="148"/>
                    </a:lnTo>
                    <a:lnTo>
                      <a:pt x="72" y="148"/>
                    </a:lnTo>
                    <a:lnTo>
                      <a:pt x="89" y="148"/>
                    </a:lnTo>
                    <a:lnTo>
                      <a:pt x="103" y="141"/>
                    </a:lnTo>
                    <a:lnTo>
                      <a:pt x="112" y="135"/>
                    </a:lnTo>
                    <a:lnTo>
                      <a:pt x="126" y="127"/>
                    </a:lnTo>
                    <a:lnTo>
                      <a:pt x="133" y="114"/>
                    </a:lnTo>
                    <a:lnTo>
                      <a:pt x="139" y="104"/>
                    </a:lnTo>
                    <a:lnTo>
                      <a:pt x="145" y="91"/>
                    </a:lnTo>
                    <a:lnTo>
                      <a:pt x="145" y="74"/>
                    </a:lnTo>
                    <a:lnTo>
                      <a:pt x="143" y="74"/>
                    </a:lnTo>
                    <a:lnTo>
                      <a:pt x="143" y="61"/>
                    </a:lnTo>
                    <a:lnTo>
                      <a:pt x="139" y="47"/>
                    </a:lnTo>
                    <a:lnTo>
                      <a:pt x="133" y="35"/>
                    </a:lnTo>
                    <a:lnTo>
                      <a:pt x="122" y="24"/>
                    </a:lnTo>
                    <a:lnTo>
                      <a:pt x="112" y="18"/>
                    </a:lnTo>
                    <a:lnTo>
                      <a:pt x="99" y="11"/>
                    </a:lnTo>
                    <a:lnTo>
                      <a:pt x="86" y="7"/>
                    </a:lnTo>
                    <a:lnTo>
                      <a:pt x="72" y="5"/>
                    </a:lnTo>
                    <a:lnTo>
                      <a:pt x="59" y="7"/>
                    </a:lnTo>
                    <a:lnTo>
                      <a:pt x="46" y="11"/>
                    </a:lnTo>
                    <a:lnTo>
                      <a:pt x="32" y="18"/>
                    </a:lnTo>
                    <a:lnTo>
                      <a:pt x="23" y="24"/>
                    </a:lnTo>
                    <a:lnTo>
                      <a:pt x="15" y="35"/>
                    </a:lnTo>
                    <a:lnTo>
                      <a:pt x="9" y="47"/>
                    </a:lnTo>
                    <a:lnTo>
                      <a:pt x="6" y="61"/>
                    </a:lnTo>
                    <a:lnTo>
                      <a:pt x="3" y="74"/>
                    </a:lnTo>
                    <a:lnTo>
                      <a:pt x="6" y="87"/>
                    </a:lnTo>
                    <a:lnTo>
                      <a:pt x="9" y="101"/>
                    </a:lnTo>
                    <a:lnTo>
                      <a:pt x="15" y="114"/>
                    </a:lnTo>
                    <a:lnTo>
                      <a:pt x="23" y="125"/>
                    </a:lnTo>
                    <a:lnTo>
                      <a:pt x="32" y="135"/>
                    </a:lnTo>
                    <a:lnTo>
                      <a:pt x="46" y="137"/>
                    </a:lnTo>
                    <a:lnTo>
                      <a:pt x="59" y="144"/>
                    </a:lnTo>
                    <a:lnTo>
                      <a:pt x="72" y="144"/>
                    </a:lnTo>
                    <a:lnTo>
                      <a:pt x="86" y="144"/>
                    </a:lnTo>
                    <a:lnTo>
                      <a:pt x="99" y="137"/>
                    </a:lnTo>
                    <a:lnTo>
                      <a:pt x="112" y="135"/>
                    </a:lnTo>
                    <a:lnTo>
                      <a:pt x="122" y="125"/>
                    </a:lnTo>
                    <a:lnTo>
                      <a:pt x="133" y="114"/>
                    </a:lnTo>
                    <a:lnTo>
                      <a:pt x="139" y="101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45" y="74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1" name="Freeform 2183">
                <a:extLst>
                  <a:ext uri="{FF2B5EF4-FFF2-40B4-BE49-F238E27FC236}">
                    <a16:creationId xmlns:a16="http://schemas.microsoft.com/office/drawing/2014/main" id="{90D6AE75-B9C1-4492-AAFD-9D37B86E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508"/>
                <a:ext cx="47" cy="46"/>
              </a:xfrm>
              <a:custGeom>
                <a:avLst/>
                <a:gdLst>
                  <a:gd name="T0" fmla="*/ 141 w 141"/>
                  <a:gd name="T1" fmla="*/ 57 h 140"/>
                  <a:gd name="T2" fmla="*/ 130 w 141"/>
                  <a:gd name="T3" fmla="*/ 30 h 140"/>
                  <a:gd name="T4" fmla="*/ 110 w 141"/>
                  <a:gd name="T5" fmla="*/ 13 h 140"/>
                  <a:gd name="T6" fmla="*/ 84 w 141"/>
                  <a:gd name="T7" fmla="*/ 3 h 140"/>
                  <a:gd name="T8" fmla="*/ 57 w 141"/>
                  <a:gd name="T9" fmla="*/ 3 h 140"/>
                  <a:gd name="T10" fmla="*/ 30 w 141"/>
                  <a:gd name="T11" fmla="*/ 13 h 140"/>
                  <a:gd name="T12" fmla="*/ 13 w 141"/>
                  <a:gd name="T13" fmla="*/ 30 h 140"/>
                  <a:gd name="T14" fmla="*/ 4 w 141"/>
                  <a:gd name="T15" fmla="*/ 57 h 140"/>
                  <a:gd name="T16" fmla="*/ 4 w 141"/>
                  <a:gd name="T17" fmla="*/ 83 h 140"/>
                  <a:gd name="T18" fmla="*/ 13 w 141"/>
                  <a:gd name="T19" fmla="*/ 110 h 140"/>
                  <a:gd name="T20" fmla="*/ 30 w 141"/>
                  <a:gd name="T21" fmla="*/ 129 h 140"/>
                  <a:gd name="T22" fmla="*/ 57 w 141"/>
                  <a:gd name="T23" fmla="*/ 140 h 140"/>
                  <a:gd name="T24" fmla="*/ 84 w 141"/>
                  <a:gd name="T25" fmla="*/ 140 h 140"/>
                  <a:gd name="T26" fmla="*/ 110 w 141"/>
                  <a:gd name="T27" fmla="*/ 129 h 140"/>
                  <a:gd name="T28" fmla="*/ 130 w 141"/>
                  <a:gd name="T29" fmla="*/ 110 h 140"/>
                  <a:gd name="T30" fmla="*/ 141 w 141"/>
                  <a:gd name="T31" fmla="*/ 83 h 140"/>
                  <a:gd name="T32" fmla="*/ 137 w 141"/>
                  <a:gd name="T33" fmla="*/ 70 h 140"/>
                  <a:gd name="T34" fmla="*/ 133 w 141"/>
                  <a:gd name="T35" fmla="*/ 43 h 140"/>
                  <a:gd name="T36" fmla="*/ 118 w 141"/>
                  <a:gd name="T37" fmla="*/ 23 h 140"/>
                  <a:gd name="T38" fmla="*/ 97 w 141"/>
                  <a:gd name="T39" fmla="*/ 11 h 140"/>
                  <a:gd name="T40" fmla="*/ 70 w 141"/>
                  <a:gd name="T41" fmla="*/ 3 h 140"/>
                  <a:gd name="T42" fmla="*/ 44 w 141"/>
                  <a:gd name="T43" fmla="*/ 11 h 140"/>
                  <a:gd name="T44" fmla="*/ 23 w 141"/>
                  <a:gd name="T45" fmla="*/ 23 h 140"/>
                  <a:gd name="T46" fmla="*/ 11 w 141"/>
                  <a:gd name="T47" fmla="*/ 43 h 140"/>
                  <a:gd name="T48" fmla="*/ 4 w 141"/>
                  <a:gd name="T49" fmla="*/ 70 h 140"/>
                  <a:gd name="T50" fmla="*/ 11 w 141"/>
                  <a:gd name="T51" fmla="*/ 95 h 140"/>
                  <a:gd name="T52" fmla="*/ 23 w 141"/>
                  <a:gd name="T53" fmla="*/ 116 h 140"/>
                  <a:gd name="T54" fmla="*/ 44 w 141"/>
                  <a:gd name="T55" fmla="*/ 133 h 140"/>
                  <a:gd name="T56" fmla="*/ 70 w 141"/>
                  <a:gd name="T57" fmla="*/ 135 h 140"/>
                  <a:gd name="T58" fmla="*/ 97 w 141"/>
                  <a:gd name="T59" fmla="*/ 133 h 140"/>
                  <a:gd name="T60" fmla="*/ 118 w 141"/>
                  <a:gd name="T61" fmla="*/ 116 h 140"/>
                  <a:gd name="T62" fmla="*/ 133 w 141"/>
                  <a:gd name="T63" fmla="*/ 95 h 140"/>
                  <a:gd name="T64" fmla="*/ 137 w 141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0">
                    <a:moveTo>
                      <a:pt x="141" y="70"/>
                    </a:moveTo>
                    <a:lnTo>
                      <a:pt x="141" y="57"/>
                    </a:lnTo>
                    <a:lnTo>
                      <a:pt x="137" y="43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10" y="13"/>
                    </a:lnTo>
                    <a:lnTo>
                      <a:pt x="97" y="6"/>
                    </a:lnTo>
                    <a:lnTo>
                      <a:pt x="84" y="3"/>
                    </a:lnTo>
                    <a:lnTo>
                      <a:pt x="70" y="0"/>
                    </a:lnTo>
                    <a:lnTo>
                      <a:pt x="57" y="3"/>
                    </a:lnTo>
                    <a:lnTo>
                      <a:pt x="44" y="6"/>
                    </a:lnTo>
                    <a:lnTo>
                      <a:pt x="30" y="13"/>
                    </a:lnTo>
                    <a:lnTo>
                      <a:pt x="21" y="20"/>
                    </a:lnTo>
                    <a:lnTo>
                      <a:pt x="13" y="30"/>
                    </a:lnTo>
                    <a:lnTo>
                      <a:pt x="7" y="43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7" y="95"/>
                    </a:lnTo>
                    <a:lnTo>
                      <a:pt x="13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4" y="133"/>
                    </a:lnTo>
                    <a:lnTo>
                      <a:pt x="57" y="140"/>
                    </a:lnTo>
                    <a:lnTo>
                      <a:pt x="70" y="140"/>
                    </a:lnTo>
                    <a:lnTo>
                      <a:pt x="84" y="140"/>
                    </a:lnTo>
                    <a:lnTo>
                      <a:pt x="97" y="133"/>
                    </a:lnTo>
                    <a:lnTo>
                      <a:pt x="110" y="129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5"/>
                    </a:lnTo>
                    <a:lnTo>
                      <a:pt x="141" y="83"/>
                    </a:lnTo>
                    <a:lnTo>
                      <a:pt x="141" y="70"/>
                    </a:lnTo>
                    <a:lnTo>
                      <a:pt x="137" y="70"/>
                    </a:lnTo>
                    <a:lnTo>
                      <a:pt x="137" y="57"/>
                    </a:lnTo>
                    <a:lnTo>
                      <a:pt x="133" y="43"/>
                    </a:lnTo>
                    <a:lnTo>
                      <a:pt x="127" y="34"/>
                    </a:lnTo>
                    <a:lnTo>
                      <a:pt x="118" y="23"/>
                    </a:lnTo>
                    <a:lnTo>
                      <a:pt x="107" y="13"/>
                    </a:lnTo>
                    <a:lnTo>
                      <a:pt x="97" y="11"/>
                    </a:lnTo>
                    <a:lnTo>
                      <a:pt x="84" y="3"/>
                    </a:lnTo>
                    <a:lnTo>
                      <a:pt x="70" y="3"/>
                    </a:lnTo>
                    <a:lnTo>
                      <a:pt x="57" y="3"/>
                    </a:lnTo>
                    <a:lnTo>
                      <a:pt x="44" y="11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7" y="34"/>
                    </a:lnTo>
                    <a:lnTo>
                      <a:pt x="11" y="43"/>
                    </a:lnTo>
                    <a:lnTo>
                      <a:pt x="7" y="57"/>
                    </a:lnTo>
                    <a:lnTo>
                      <a:pt x="4" y="70"/>
                    </a:lnTo>
                    <a:lnTo>
                      <a:pt x="7" y="83"/>
                    </a:lnTo>
                    <a:lnTo>
                      <a:pt x="11" y="95"/>
                    </a:lnTo>
                    <a:lnTo>
                      <a:pt x="17" y="106"/>
                    </a:lnTo>
                    <a:lnTo>
                      <a:pt x="23" y="116"/>
                    </a:lnTo>
                    <a:lnTo>
                      <a:pt x="34" y="126"/>
                    </a:lnTo>
                    <a:lnTo>
                      <a:pt x="44" y="133"/>
                    </a:lnTo>
                    <a:lnTo>
                      <a:pt x="57" y="135"/>
                    </a:lnTo>
                    <a:lnTo>
                      <a:pt x="70" y="135"/>
                    </a:lnTo>
                    <a:lnTo>
                      <a:pt x="84" y="135"/>
                    </a:lnTo>
                    <a:lnTo>
                      <a:pt x="97" y="133"/>
                    </a:lnTo>
                    <a:lnTo>
                      <a:pt x="107" y="126"/>
                    </a:lnTo>
                    <a:lnTo>
                      <a:pt x="118" y="116"/>
                    </a:lnTo>
                    <a:lnTo>
                      <a:pt x="127" y="106"/>
                    </a:lnTo>
                    <a:lnTo>
                      <a:pt x="133" y="95"/>
                    </a:lnTo>
                    <a:lnTo>
                      <a:pt x="137" y="83"/>
                    </a:lnTo>
                    <a:lnTo>
                      <a:pt x="137" y="70"/>
                    </a:lnTo>
                    <a:lnTo>
                      <a:pt x="141" y="70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2" name="Freeform 2184">
                <a:extLst>
                  <a:ext uri="{FF2B5EF4-FFF2-40B4-BE49-F238E27FC236}">
                    <a16:creationId xmlns:a16="http://schemas.microsoft.com/office/drawing/2014/main" id="{EDAA635E-DBDF-4AC4-ADF7-8A351A57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509"/>
                <a:ext cx="45" cy="44"/>
              </a:xfrm>
              <a:custGeom>
                <a:avLst/>
                <a:gdLst>
                  <a:gd name="T0" fmla="*/ 133 w 133"/>
                  <a:gd name="T1" fmla="*/ 54 h 134"/>
                  <a:gd name="T2" fmla="*/ 123 w 133"/>
                  <a:gd name="T3" fmla="*/ 31 h 134"/>
                  <a:gd name="T4" fmla="*/ 103 w 133"/>
                  <a:gd name="T5" fmla="*/ 11 h 134"/>
                  <a:gd name="T6" fmla="*/ 80 w 133"/>
                  <a:gd name="T7" fmla="*/ 0 h 134"/>
                  <a:gd name="T8" fmla="*/ 53 w 133"/>
                  <a:gd name="T9" fmla="*/ 0 h 134"/>
                  <a:gd name="T10" fmla="*/ 30 w 133"/>
                  <a:gd name="T11" fmla="*/ 11 h 134"/>
                  <a:gd name="T12" fmla="*/ 13 w 133"/>
                  <a:gd name="T13" fmla="*/ 31 h 134"/>
                  <a:gd name="T14" fmla="*/ 3 w 133"/>
                  <a:gd name="T15" fmla="*/ 54 h 134"/>
                  <a:gd name="T16" fmla="*/ 3 w 133"/>
                  <a:gd name="T17" fmla="*/ 80 h 134"/>
                  <a:gd name="T18" fmla="*/ 13 w 133"/>
                  <a:gd name="T19" fmla="*/ 103 h 134"/>
                  <a:gd name="T20" fmla="*/ 30 w 133"/>
                  <a:gd name="T21" fmla="*/ 124 h 134"/>
                  <a:gd name="T22" fmla="*/ 53 w 133"/>
                  <a:gd name="T23" fmla="*/ 134 h 134"/>
                  <a:gd name="T24" fmla="*/ 80 w 133"/>
                  <a:gd name="T25" fmla="*/ 134 h 134"/>
                  <a:gd name="T26" fmla="*/ 103 w 133"/>
                  <a:gd name="T27" fmla="*/ 124 h 134"/>
                  <a:gd name="T28" fmla="*/ 123 w 133"/>
                  <a:gd name="T29" fmla="*/ 103 h 134"/>
                  <a:gd name="T30" fmla="*/ 133 w 133"/>
                  <a:gd name="T31" fmla="*/ 80 h 134"/>
                  <a:gd name="T32" fmla="*/ 129 w 133"/>
                  <a:gd name="T33" fmla="*/ 67 h 134"/>
                  <a:gd name="T34" fmla="*/ 126 w 133"/>
                  <a:gd name="T35" fmla="*/ 44 h 134"/>
                  <a:gd name="T36" fmla="*/ 114 w 133"/>
                  <a:gd name="T37" fmla="*/ 23 h 134"/>
                  <a:gd name="T38" fmla="*/ 93 w 133"/>
                  <a:gd name="T39" fmla="*/ 8 h 134"/>
                  <a:gd name="T40" fmla="*/ 66 w 133"/>
                  <a:gd name="T41" fmla="*/ 4 h 134"/>
                  <a:gd name="T42" fmla="*/ 43 w 133"/>
                  <a:gd name="T43" fmla="*/ 8 h 134"/>
                  <a:gd name="T44" fmla="*/ 23 w 133"/>
                  <a:gd name="T45" fmla="*/ 23 h 134"/>
                  <a:gd name="T46" fmla="*/ 9 w 133"/>
                  <a:gd name="T47" fmla="*/ 44 h 134"/>
                  <a:gd name="T48" fmla="*/ 3 w 133"/>
                  <a:gd name="T49" fmla="*/ 67 h 134"/>
                  <a:gd name="T50" fmla="*/ 9 w 133"/>
                  <a:gd name="T51" fmla="*/ 94 h 134"/>
                  <a:gd name="T52" fmla="*/ 23 w 133"/>
                  <a:gd name="T53" fmla="*/ 113 h 134"/>
                  <a:gd name="T54" fmla="*/ 43 w 133"/>
                  <a:gd name="T55" fmla="*/ 128 h 134"/>
                  <a:gd name="T56" fmla="*/ 66 w 133"/>
                  <a:gd name="T57" fmla="*/ 130 h 134"/>
                  <a:gd name="T58" fmla="*/ 93 w 133"/>
                  <a:gd name="T59" fmla="*/ 128 h 134"/>
                  <a:gd name="T60" fmla="*/ 114 w 133"/>
                  <a:gd name="T61" fmla="*/ 113 h 134"/>
                  <a:gd name="T62" fmla="*/ 126 w 133"/>
                  <a:gd name="T63" fmla="*/ 94 h 134"/>
                  <a:gd name="T64" fmla="*/ 129 w 133"/>
                  <a:gd name="T65" fmla="*/ 6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4">
                    <a:moveTo>
                      <a:pt x="133" y="67"/>
                    </a:moveTo>
                    <a:lnTo>
                      <a:pt x="133" y="54"/>
                    </a:lnTo>
                    <a:lnTo>
                      <a:pt x="129" y="40"/>
                    </a:lnTo>
                    <a:lnTo>
                      <a:pt x="123" y="31"/>
                    </a:lnTo>
                    <a:lnTo>
                      <a:pt x="114" y="21"/>
                    </a:lnTo>
                    <a:lnTo>
                      <a:pt x="103" y="11"/>
                    </a:lnTo>
                    <a:lnTo>
                      <a:pt x="93" y="8"/>
                    </a:lnTo>
                    <a:lnTo>
                      <a:pt x="80" y="0"/>
                    </a:lnTo>
                    <a:lnTo>
                      <a:pt x="66" y="0"/>
                    </a:lnTo>
                    <a:lnTo>
                      <a:pt x="53" y="0"/>
                    </a:lnTo>
                    <a:lnTo>
                      <a:pt x="40" y="8"/>
                    </a:lnTo>
                    <a:lnTo>
                      <a:pt x="30" y="11"/>
                    </a:lnTo>
                    <a:lnTo>
                      <a:pt x="19" y="21"/>
                    </a:lnTo>
                    <a:lnTo>
                      <a:pt x="13" y="31"/>
                    </a:lnTo>
                    <a:lnTo>
                      <a:pt x="7" y="40"/>
                    </a:lnTo>
                    <a:lnTo>
                      <a:pt x="3" y="54"/>
                    </a:lnTo>
                    <a:lnTo>
                      <a:pt x="0" y="67"/>
                    </a:lnTo>
                    <a:lnTo>
                      <a:pt x="3" y="80"/>
                    </a:lnTo>
                    <a:lnTo>
                      <a:pt x="7" y="94"/>
                    </a:lnTo>
                    <a:lnTo>
                      <a:pt x="13" y="103"/>
                    </a:lnTo>
                    <a:lnTo>
                      <a:pt x="19" y="113"/>
                    </a:lnTo>
                    <a:lnTo>
                      <a:pt x="30" y="124"/>
                    </a:lnTo>
                    <a:lnTo>
                      <a:pt x="40" y="130"/>
                    </a:lnTo>
                    <a:lnTo>
                      <a:pt x="53" y="134"/>
                    </a:lnTo>
                    <a:lnTo>
                      <a:pt x="66" y="134"/>
                    </a:lnTo>
                    <a:lnTo>
                      <a:pt x="80" y="134"/>
                    </a:lnTo>
                    <a:lnTo>
                      <a:pt x="93" y="130"/>
                    </a:lnTo>
                    <a:lnTo>
                      <a:pt x="103" y="124"/>
                    </a:lnTo>
                    <a:lnTo>
                      <a:pt x="114" y="113"/>
                    </a:lnTo>
                    <a:lnTo>
                      <a:pt x="123" y="103"/>
                    </a:lnTo>
                    <a:lnTo>
                      <a:pt x="129" y="94"/>
                    </a:lnTo>
                    <a:lnTo>
                      <a:pt x="133" y="80"/>
                    </a:lnTo>
                    <a:lnTo>
                      <a:pt x="133" y="67"/>
                    </a:lnTo>
                    <a:lnTo>
                      <a:pt x="129" y="67"/>
                    </a:lnTo>
                    <a:lnTo>
                      <a:pt x="129" y="54"/>
                    </a:lnTo>
                    <a:lnTo>
                      <a:pt x="126" y="44"/>
                    </a:lnTo>
                    <a:lnTo>
                      <a:pt x="120" y="31"/>
                    </a:lnTo>
                    <a:lnTo>
                      <a:pt x="114" y="23"/>
                    </a:lnTo>
                    <a:lnTo>
                      <a:pt x="103" y="14"/>
                    </a:lnTo>
                    <a:lnTo>
                      <a:pt x="93" y="8"/>
                    </a:lnTo>
                    <a:lnTo>
                      <a:pt x="80" y="4"/>
                    </a:lnTo>
                    <a:lnTo>
                      <a:pt x="66" y="4"/>
                    </a:lnTo>
                    <a:lnTo>
                      <a:pt x="53" y="4"/>
                    </a:lnTo>
                    <a:lnTo>
                      <a:pt x="43" y="8"/>
                    </a:lnTo>
                    <a:lnTo>
                      <a:pt x="30" y="14"/>
                    </a:lnTo>
                    <a:lnTo>
                      <a:pt x="23" y="23"/>
                    </a:lnTo>
                    <a:lnTo>
                      <a:pt x="13" y="31"/>
                    </a:lnTo>
                    <a:lnTo>
                      <a:pt x="9" y="44"/>
                    </a:lnTo>
                    <a:lnTo>
                      <a:pt x="3" y="54"/>
                    </a:lnTo>
                    <a:lnTo>
                      <a:pt x="3" y="67"/>
                    </a:lnTo>
                    <a:lnTo>
                      <a:pt x="3" y="80"/>
                    </a:lnTo>
                    <a:lnTo>
                      <a:pt x="9" y="94"/>
                    </a:lnTo>
                    <a:lnTo>
                      <a:pt x="13" y="103"/>
                    </a:lnTo>
                    <a:lnTo>
                      <a:pt x="23" y="113"/>
                    </a:lnTo>
                    <a:lnTo>
                      <a:pt x="30" y="120"/>
                    </a:lnTo>
                    <a:lnTo>
                      <a:pt x="43" y="128"/>
                    </a:lnTo>
                    <a:lnTo>
                      <a:pt x="53" y="130"/>
                    </a:lnTo>
                    <a:lnTo>
                      <a:pt x="66" y="130"/>
                    </a:lnTo>
                    <a:lnTo>
                      <a:pt x="80" y="130"/>
                    </a:lnTo>
                    <a:lnTo>
                      <a:pt x="93" y="128"/>
                    </a:lnTo>
                    <a:lnTo>
                      <a:pt x="103" y="120"/>
                    </a:lnTo>
                    <a:lnTo>
                      <a:pt x="114" y="113"/>
                    </a:lnTo>
                    <a:lnTo>
                      <a:pt x="120" y="103"/>
                    </a:lnTo>
                    <a:lnTo>
                      <a:pt x="126" y="94"/>
                    </a:lnTo>
                    <a:lnTo>
                      <a:pt x="129" y="80"/>
                    </a:lnTo>
                    <a:lnTo>
                      <a:pt x="129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3" name="Freeform 2185">
                <a:extLst>
                  <a:ext uri="{FF2B5EF4-FFF2-40B4-BE49-F238E27FC236}">
                    <a16:creationId xmlns:a16="http://schemas.microsoft.com/office/drawing/2014/main" id="{1ABE2183-95B7-4602-A447-D3F2DB46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510"/>
                <a:ext cx="42" cy="42"/>
              </a:xfrm>
              <a:custGeom>
                <a:avLst/>
                <a:gdLst>
                  <a:gd name="T0" fmla="*/ 126 w 126"/>
                  <a:gd name="T1" fmla="*/ 50 h 126"/>
                  <a:gd name="T2" fmla="*/ 117 w 126"/>
                  <a:gd name="T3" fmla="*/ 27 h 126"/>
                  <a:gd name="T4" fmla="*/ 100 w 126"/>
                  <a:gd name="T5" fmla="*/ 10 h 126"/>
                  <a:gd name="T6" fmla="*/ 77 w 126"/>
                  <a:gd name="T7" fmla="*/ 0 h 126"/>
                  <a:gd name="T8" fmla="*/ 50 w 126"/>
                  <a:gd name="T9" fmla="*/ 0 h 126"/>
                  <a:gd name="T10" fmla="*/ 27 w 126"/>
                  <a:gd name="T11" fmla="*/ 10 h 126"/>
                  <a:gd name="T12" fmla="*/ 10 w 126"/>
                  <a:gd name="T13" fmla="*/ 27 h 126"/>
                  <a:gd name="T14" fmla="*/ 0 w 126"/>
                  <a:gd name="T15" fmla="*/ 50 h 126"/>
                  <a:gd name="T16" fmla="*/ 0 w 126"/>
                  <a:gd name="T17" fmla="*/ 76 h 126"/>
                  <a:gd name="T18" fmla="*/ 10 w 126"/>
                  <a:gd name="T19" fmla="*/ 99 h 126"/>
                  <a:gd name="T20" fmla="*/ 27 w 126"/>
                  <a:gd name="T21" fmla="*/ 116 h 126"/>
                  <a:gd name="T22" fmla="*/ 50 w 126"/>
                  <a:gd name="T23" fmla="*/ 126 h 126"/>
                  <a:gd name="T24" fmla="*/ 77 w 126"/>
                  <a:gd name="T25" fmla="*/ 126 h 126"/>
                  <a:gd name="T26" fmla="*/ 100 w 126"/>
                  <a:gd name="T27" fmla="*/ 116 h 126"/>
                  <a:gd name="T28" fmla="*/ 117 w 126"/>
                  <a:gd name="T29" fmla="*/ 99 h 126"/>
                  <a:gd name="T30" fmla="*/ 126 w 126"/>
                  <a:gd name="T31" fmla="*/ 76 h 126"/>
                  <a:gd name="T32" fmla="*/ 123 w 126"/>
                  <a:gd name="T33" fmla="*/ 63 h 126"/>
                  <a:gd name="T34" fmla="*/ 120 w 126"/>
                  <a:gd name="T35" fmla="*/ 40 h 126"/>
                  <a:gd name="T36" fmla="*/ 106 w 126"/>
                  <a:gd name="T37" fmla="*/ 19 h 126"/>
                  <a:gd name="T38" fmla="*/ 86 w 126"/>
                  <a:gd name="T39" fmla="*/ 7 h 126"/>
                  <a:gd name="T40" fmla="*/ 63 w 126"/>
                  <a:gd name="T41" fmla="*/ 4 h 126"/>
                  <a:gd name="T42" fmla="*/ 40 w 126"/>
                  <a:gd name="T43" fmla="*/ 7 h 126"/>
                  <a:gd name="T44" fmla="*/ 20 w 126"/>
                  <a:gd name="T45" fmla="*/ 19 h 126"/>
                  <a:gd name="T46" fmla="*/ 6 w 126"/>
                  <a:gd name="T47" fmla="*/ 40 h 126"/>
                  <a:gd name="T48" fmla="*/ 4 w 126"/>
                  <a:gd name="T49" fmla="*/ 63 h 126"/>
                  <a:gd name="T50" fmla="*/ 6 w 126"/>
                  <a:gd name="T51" fmla="*/ 86 h 126"/>
                  <a:gd name="T52" fmla="*/ 20 w 126"/>
                  <a:gd name="T53" fmla="*/ 107 h 126"/>
                  <a:gd name="T54" fmla="*/ 40 w 126"/>
                  <a:gd name="T55" fmla="*/ 120 h 126"/>
                  <a:gd name="T56" fmla="*/ 63 w 126"/>
                  <a:gd name="T57" fmla="*/ 124 h 126"/>
                  <a:gd name="T58" fmla="*/ 86 w 126"/>
                  <a:gd name="T59" fmla="*/ 120 h 126"/>
                  <a:gd name="T60" fmla="*/ 106 w 126"/>
                  <a:gd name="T61" fmla="*/ 107 h 126"/>
                  <a:gd name="T62" fmla="*/ 120 w 126"/>
                  <a:gd name="T63" fmla="*/ 86 h 126"/>
                  <a:gd name="T64" fmla="*/ 123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50"/>
                    </a:lnTo>
                    <a:lnTo>
                      <a:pt x="123" y="40"/>
                    </a:lnTo>
                    <a:lnTo>
                      <a:pt x="117" y="27"/>
                    </a:lnTo>
                    <a:lnTo>
                      <a:pt x="111" y="19"/>
                    </a:lnTo>
                    <a:lnTo>
                      <a:pt x="100" y="10"/>
                    </a:lnTo>
                    <a:lnTo>
                      <a:pt x="90" y="4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27" y="10"/>
                    </a:lnTo>
                    <a:lnTo>
                      <a:pt x="20" y="19"/>
                    </a:lnTo>
                    <a:lnTo>
                      <a:pt x="10" y="27"/>
                    </a:lnTo>
                    <a:lnTo>
                      <a:pt x="6" y="40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6" y="90"/>
                    </a:lnTo>
                    <a:lnTo>
                      <a:pt x="10" y="99"/>
                    </a:lnTo>
                    <a:lnTo>
                      <a:pt x="20" y="109"/>
                    </a:lnTo>
                    <a:lnTo>
                      <a:pt x="27" y="116"/>
                    </a:lnTo>
                    <a:lnTo>
                      <a:pt x="40" y="124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7" y="126"/>
                    </a:lnTo>
                    <a:lnTo>
                      <a:pt x="90" y="124"/>
                    </a:lnTo>
                    <a:lnTo>
                      <a:pt x="100" y="116"/>
                    </a:lnTo>
                    <a:lnTo>
                      <a:pt x="111" y="109"/>
                    </a:lnTo>
                    <a:lnTo>
                      <a:pt x="117" y="99"/>
                    </a:lnTo>
                    <a:lnTo>
                      <a:pt x="123" y="90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3" y="50"/>
                    </a:lnTo>
                    <a:lnTo>
                      <a:pt x="120" y="40"/>
                    </a:lnTo>
                    <a:lnTo>
                      <a:pt x="113" y="30"/>
                    </a:lnTo>
                    <a:lnTo>
                      <a:pt x="106" y="19"/>
                    </a:lnTo>
                    <a:lnTo>
                      <a:pt x="96" y="13"/>
                    </a:lnTo>
                    <a:lnTo>
                      <a:pt x="86" y="7"/>
                    </a:lnTo>
                    <a:lnTo>
                      <a:pt x="77" y="4"/>
                    </a:lnTo>
                    <a:lnTo>
                      <a:pt x="63" y="4"/>
                    </a:lnTo>
                    <a:lnTo>
                      <a:pt x="54" y="4"/>
                    </a:lnTo>
                    <a:lnTo>
                      <a:pt x="40" y="7"/>
                    </a:lnTo>
                    <a:lnTo>
                      <a:pt x="31" y="13"/>
                    </a:lnTo>
                    <a:lnTo>
                      <a:pt x="20" y="19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0"/>
                    </a:lnTo>
                    <a:lnTo>
                      <a:pt x="4" y="63"/>
                    </a:lnTo>
                    <a:lnTo>
                      <a:pt x="4" y="76"/>
                    </a:lnTo>
                    <a:lnTo>
                      <a:pt x="6" y="86"/>
                    </a:lnTo>
                    <a:lnTo>
                      <a:pt x="14" y="97"/>
                    </a:lnTo>
                    <a:lnTo>
                      <a:pt x="20" y="107"/>
                    </a:lnTo>
                    <a:lnTo>
                      <a:pt x="31" y="114"/>
                    </a:lnTo>
                    <a:lnTo>
                      <a:pt x="40" y="120"/>
                    </a:lnTo>
                    <a:lnTo>
                      <a:pt x="54" y="124"/>
                    </a:lnTo>
                    <a:lnTo>
                      <a:pt x="63" y="124"/>
                    </a:lnTo>
                    <a:lnTo>
                      <a:pt x="77" y="124"/>
                    </a:lnTo>
                    <a:lnTo>
                      <a:pt x="86" y="120"/>
                    </a:lnTo>
                    <a:lnTo>
                      <a:pt x="96" y="114"/>
                    </a:lnTo>
                    <a:lnTo>
                      <a:pt x="106" y="107"/>
                    </a:lnTo>
                    <a:lnTo>
                      <a:pt x="113" y="97"/>
                    </a:lnTo>
                    <a:lnTo>
                      <a:pt x="120" y="86"/>
                    </a:lnTo>
                    <a:lnTo>
                      <a:pt x="123" y="76"/>
                    </a:lnTo>
                    <a:lnTo>
                      <a:pt x="123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4" name="Freeform 2186">
                <a:extLst>
                  <a:ext uri="{FF2B5EF4-FFF2-40B4-BE49-F238E27FC236}">
                    <a16:creationId xmlns:a16="http://schemas.microsoft.com/office/drawing/2014/main" id="{72C7DB36-5676-4946-BD16-C9BD6E7EF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511"/>
                <a:ext cx="39" cy="40"/>
              </a:xfrm>
              <a:custGeom>
                <a:avLst/>
                <a:gdLst>
                  <a:gd name="T0" fmla="*/ 119 w 119"/>
                  <a:gd name="T1" fmla="*/ 46 h 118"/>
                  <a:gd name="T2" fmla="*/ 109 w 119"/>
                  <a:gd name="T3" fmla="*/ 25 h 118"/>
                  <a:gd name="T4" fmla="*/ 92 w 119"/>
                  <a:gd name="T5" fmla="*/ 9 h 118"/>
                  <a:gd name="T6" fmla="*/ 73 w 119"/>
                  <a:gd name="T7" fmla="*/ 0 h 118"/>
                  <a:gd name="T8" fmla="*/ 50 w 119"/>
                  <a:gd name="T9" fmla="*/ 0 h 118"/>
                  <a:gd name="T10" fmla="*/ 27 w 119"/>
                  <a:gd name="T11" fmla="*/ 9 h 118"/>
                  <a:gd name="T12" fmla="*/ 10 w 119"/>
                  <a:gd name="T13" fmla="*/ 25 h 118"/>
                  <a:gd name="T14" fmla="*/ 0 w 119"/>
                  <a:gd name="T15" fmla="*/ 46 h 118"/>
                  <a:gd name="T16" fmla="*/ 0 w 119"/>
                  <a:gd name="T17" fmla="*/ 72 h 118"/>
                  <a:gd name="T18" fmla="*/ 10 w 119"/>
                  <a:gd name="T19" fmla="*/ 92 h 118"/>
                  <a:gd name="T20" fmla="*/ 27 w 119"/>
                  <a:gd name="T21" fmla="*/ 109 h 118"/>
                  <a:gd name="T22" fmla="*/ 50 w 119"/>
                  <a:gd name="T23" fmla="*/ 118 h 118"/>
                  <a:gd name="T24" fmla="*/ 73 w 119"/>
                  <a:gd name="T25" fmla="*/ 118 h 118"/>
                  <a:gd name="T26" fmla="*/ 92 w 119"/>
                  <a:gd name="T27" fmla="*/ 109 h 118"/>
                  <a:gd name="T28" fmla="*/ 109 w 119"/>
                  <a:gd name="T29" fmla="*/ 92 h 118"/>
                  <a:gd name="T30" fmla="*/ 119 w 119"/>
                  <a:gd name="T31" fmla="*/ 72 h 118"/>
                  <a:gd name="T32" fmla="*/ 116 w 119"/>
                  <a:gd name="T33" fmla="*/ 49 h 118"/>
                  <a:gd name="T34" fmla="*/ 109 w 119"/>
                  <a:gd name="T35" fmla="*/ 25 h 118"/>
                  <a:gd name="T36" fmla="*/ 92 w 119"/>
                  <a:gd name="T37" fmla="*/ 12 h 118"/>
                  <a:gd name="T38" fmla="*/ 73 w 119"/>
                  <a:gd name="T39" fmla="*/ 2 h 118"/>
                  <a:gd name="T40" fmla="*/ 50 w 119"/>
                  <a:gd name="T41" fmla="*/ 2 h 118"/>
                  <a:gd name="T42" fmla="*/ 29 w 119"/>
                  <a:gd name="T43" fmla="*/ 12 h 118"/>
                  <a:gd name="T44" fmla="*/ 12 w 119"/>
                  <a:gd name="T45" fmla="*/ 25 h 118"/>
                  <a:gd name="T46" fmla="*/ 2 w 119"/>
                  <a:gd name="T47" fmla="*/ 49 h 118"/>
                  <a:gd name="T48" fmla="*/ 2 w 119"/>
                  <a:gd name="T49" fmla="*/ 72 h 118"/>
                  <a:gd name="T50" fmla="*/ 12 w 119"/>
                  <a:gd name="T51" fmla="*/ 92 h 118"/>
                  <a:gd name="T52" fmla="*/ 29 w 119"/>
                  <a:gd name="T53" fmla="*/ 109 h 118"/>
                  <a:gd name="T54" fmla="*/ 50 w 119"/>
                  <a:gd name="T55" fmla="*/ 115 h 118"/>
                  <a:gd name="T56" fmla="*/ 73 w 119"/>
                  <a:gd name="T57" fmla="*/ 115 h 118"/>
                  <a:gd name="T58" fmla="*/ 92 w 119"/>
                  <a:gd name="T59" fmla="*/ 109 h 118"/>
                  <a:gd name="T60" fmla="*/ 109 w 119"/>
                  <a:gd name="T61" fmla="*/ 92 h 118"/>
                  <a:gd name="T62" fmla="*/ 116 w 119"/>
                  <a:gd name="T63" fmla="*/ 7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9" y="46"/>
                    </a:lnTo>
                    <a:lnTo>
                      <a:pt x="116" y="35"/>
                    </a:lnTo>
                    <a:lnTo>
                      <a:pt x="109" y="25"/>
                    </a:lnTo>
                    <a:lnTo>
                      <a:pt x="102" y="15"/>
                    </a:lnTo>
                    <a:lnTo>
                      <a:pt x="92" y="9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36" y="2"/>
                    </a:lnTo>
                    <a:lnTo>
                      <a:pt x="27" y="9"/>
                    </a:lnTo>
                    <a:lnTo>
                      <a:pt x="16" y="15"/>
                    </a:lnTo>
                    <a:lnTo>
                      <a:pt x="10" y="25"/>
                    </a:lnTo>
                    <a:lnTo>
                      <a:pt x="2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72"/>
                    </a:lnTo>
                    <a:lnTo>
                      <a:pt x="2" y="82"/>
                    </a:lnTo>
                    <a:lnTo>
                      <a:pt x="10" y="92"/>
                    </a:lnTo>
                    <a:lnTo>
                      <a:pt x="16" y="103"/>
                    </a:lnTo>
                    <a:lnTo>
                      <a:pt x="27" y="109"/>
                    </a:lnTo>
                    <a:lnTo>
                      <a:pt x="36" y="115"/>
                    </a:lnTo>
                    <a:lnTo>
                      <a:pt x="50" y="118"/>
                    </a:lnTo>
                    <a:lnTo>
                      <a:pt x="59" y="118"/>
                    </a:lnTo>
                    <a:lnTo>
                      <a:pt x="73" y="118"/>
                    </a:lnTo>
                    <a:lnTo>
                      <a:pt x="82" y="115"/>
                    </a:lnTo>
                    <a:lnTo>
                      <a:pt x="92" y="109"/>
                    </a:lnTo>
                    <a:lnTo>
                      <a:pt x="102" y="103"/>
                    </a:lnTo>
                    <a:lnTo>
                      <a:pt x="109" y="92"/>
                    </a:lnTo>
                    <a:lnTo>
                      <a:pt x="116" y="82"/>
                    </a:lnTo>
                    <a:lnTo>
                      <a:pt x="119" y="72"/>
                    </a:lnTo>
                    <a:lnTo>
                      <a:pt x="119" y="59"/>
                    </a:lnTo>
                    <a:lnTo>
                      <a:pt x="116" y="49"/>
                    </a:lnTo>
                    <a:lnTo>
                      <a:pt x="113" y="35"/>
                    </a:lnTo>
                    <a:lnTo>
                      <a:pt x="109" y="25"/>
                    </a:lnTo>
                    <a:lnTo>
                      <a:pt x="99" y="19"/>
                    </a:lnTo>
                    <a:lnTo>
                      <a:pt x="92" y="12"/>
                    </a:lnTo>
                    <a:lnTo>
                      <a:pt x="82" y="6"/>
                    </a:lnTo>
                    <a:lnTo>
                      <a:pt x="73" y="2"/>
                    </a:lnTo>
                    <a:lnTo>
                      <a:pt x="59" y="2"/>
                    </a:lnTo>
                    <a:lnTo>
                      <a:pt x="50" y="2"/>
                    </a:lnTo>
                    <a:lnTo>
                      <a:pt x="36" y="6"/>
                    </a:lnTo>
                    <a:lnTo>
                      <a:pt x="29" y="12"/>
                    </a:lnTo>
                    <a:lnTo>
                      <a:pt x="19" y="19"/>
                    </a:lnTo>
                    <a:lnTo>
                      <a:pt x="12" y="25"/>
                    </a:lnTo>
                    <a:lnTo>
                      <a:pt x="6" y="35"/>
                    </a:lnTo>
                    <a:lnTo>
                      <a:pt x="2" y="49"/>
                    </a:lnTo>
                    <a:lnTo>
                      <a:pt x="2" y="59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12" y="92"/>
                    </a:lnTo>
                    <a:lnTo>
                      <a:pt x="19" y="99"/>
                    </a:lnTo>
                    <a:lnTo>
                      <a:pt x="29" y="109"/>
                    </a:lnTo>
                    <a:lnTo>
                      <a:pt x="36" y="112"/>
                    </a:lnTo>
                    <a:lnTo>
                      <a:pt x="50" y="115"/>
                    </a:lnTo>
                    <a:lnTo>
                      <a:pt x="59" y="115"/>
                    </a:lnTo>
                    <a:lnTo>
                      <a:pt x="73" y="115"/>
                    </a:lnTo>
                    <a:lnTo>
                      <a:pt x="82" y="112"/>
                    </a:lnTo>
                    <a:lnTo>
                      <a:pt x="92" y="109"/>
                    </a:lnTo>
                    <a:lnTo>
                      <a:pt x="99" y="99"/>
                    </a:lnTo>
                    <a:lnTo>
                      <a:pt x="109" y="92"/>
                    </a:lnTo>
                    <a:lnTo>
                      <a:pt x="113" y="82"/>
                    </a:lnTo>
                    <a:lnTo>
                      <a:pt x="116" y="72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5" name="Freeform 2187">
                <a:extLst>
                  <a:ext uri="{FF2B5EF4-FFF2-40B4-BE49-F238E27FC236}">
                    <a16:creationId xmlns:a16="http://schemas.microsoft.com/office/drawing/2014/main" id="{3C423C20-B4BD-4102-9682-14C3EF82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512"/>
                <a:ext cx="39" cy="38"/>
              </a:xfrm>
              <a:custGeom>
                <a:avLst/>
                <a:gdLst>
                  <a:gd name="T0" fmla="*/ 114 w 117"/>
                  <a:gd name="T1" fmla="*/ 46 h 113"/>
                  <a:gd name="T2" fmla="*/ 107 w 117"/>
                  <a:gd name="T3" fmla="*/ 23 h 113"/>
                  <a:gd name="T4" fmla="*/ 90 w 117"/>
                  <a:gd name="T5" fmla="*/ 10 h 113"/>
                  <a:gd name="T6" fmla="*/ 69 w 117"/>
                  <a:gd name="T7" fmla="*/ 0 h 113"/>
                  <a:gd name="T8" fmla="*/ 47 w 117"/>
                  <a:gd name="T9" fmla="*/ 0 h 113"/>
                  <a:gd name="T10" fmla="*/ 27 w 117"/>
                  <a:gd name="T11" fmla="*/ 10 h 113"/>
                  <a:gd name="T12" fmla="*/ 10 w 117"/>
                  <a:gd name="T13" fmla="*/ 23 h 113"/>
                  <a:gd name="T14" fmla="*/ 0 w 117"/>
                  <a:gd name="T15" fmla="*/ 46 h 113"/>
                  <a:gd name="T16" fmla="*/ 0 w 117"/>
                  <a:gd name="T17" fmla="*/ 69 h 113"/>
                  <a:gd name="T18" fmla="*/ 10 w 117"/>
                  <a:gd name="T19" fmla="*/ 90 h 113"/>
                  <a:gd name="T20" fmla="*/ 27 w 117"/>
                  <a:gd name="T21" fmla="*/ 107 h 113"/>
                  <a:gd name="T22" fmla="*/ 47 w 117"/>
                  <a:gd name="T23" fmla="*/ 113 h 113"/>
                  <a:gd name="T24" fmla="*/ 69 w 117"/>
                  <a:gd name="T25" fmla="*/ 113 h 113"/>
                  <a:gd name="T26" fmla="*/ 90 w 117"/>
                  <a:gd name="T27" fmla="*/ 107 h 113"/>
                  <a:gd name="T28" fmla="*/ 107 w 117"/>
                  <a:gd name="T29" fmla="*/ 90 h 113"/>
                  <a:gd name="T30" fmla="*/ 114 w 117"/>
                  <a:gd name="T31" fmla="*/ 69 h 113"/>
                  <a:gd name="T32" fmla="*/ 114 w 117"/>
                  <a:gd name="T33" fmla="*/ 56 h 113"/>
                  <a:gd name="T34" fmla="*/ 107 w 117"/>
                  <a:gd name="T35" fmla="*/ 37 h 113"/>
                  <a:gd name="T36" fmla="*/ 97 w 117"/>
                  <a:gd name="T37" fmla="*/ 17 h 113"/>
                  <a:gd name="T38" fmla="*/ 80 w 117"/>
                  <a:gd name="T39" fmla="*/ 6 h 113"/>
                  <a:gd name="T40" fmla="*/ 57 w 117"/>
                  <a:gd name="T41" fmla="*/ 3 h 113"/>
                  <a:gd name="T42" fmla="*/ 37 w 117"/>
                  <a:gd name="T43" fmla="*/ 6 h 113"/>
                  <a:gd name="T44" fmla="*/ 20 w 117"/>
                  <a:gd name="T45" fmla="*/ 17 h 113"/>
                  <a:gd name="T46" fmla="*/ 8 w 117"/>
                  <a:gd name="T47" fmla="*/ 37 h 113"/>
                  <a:gd name="T48" fmla="*/ 4 w 117"/>
                  <a:gd name="T49" fmla="*/ 56 h 113"/>
                  <a:gd name="T50" fmla="*/ 8 w 117"/>
                  <a:gd name="T51" fmla="*/ 79 h 113"/>
                  <a:gd name="T52" fmla="*/ 20 w 117"/>
                  <a:gd name="T53" fmla="*/ 96 h 113"/>
                  <a:gd name="T54" fmla="*/ 37 w 117"/>
                  <a:gd name="T55" fmla="*/ 107 h 113"/>
                  <a:gd name="T56" fmla="*/ 57 w 117"/>
                  <a:gd name="T57" fmla="*/ 113 h 113"/>
                  <a:gd name="T58" fmla="*/ 80 w 117"/>
                  <a:gd name="T59" fmla="*/ 107 h 113"/>
                  <a:gd name="T60" fmla="*/ 97 w 117"/>
                  <a:gd name="T61" fmla="*/ 96 h 113"/>
                  <a:gd name="T62" fmla="*/ 107 w 117"/>
                  <a:gd name="T63" fmla="*/ 79 h 113"/>
                  <a:gd name="T64" fmla="*/ 114 w 117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3">
                    <a:moveTo>
                      <a:pt x="117" y="56"/>
                    </a:moveTo>
                    <a:lnTo>
                      <a:pt x="114" y="46"/>
                    </a:lnTo>
                    <a:lnTo>
                      <a:pt x="109" y="33"/>
                    </a:lnTo>
                    <a:lnTo>
                      <a:pt x="107" y="23"/>
                    </a:lnTo>
                    <a:lnTo>
                      <a:pt x="97" y="17"/>
                    </a:lnTo>
                    <a:lnTo>
                      <a:pt x="90" y="10"/>
                    </a:lnTo>
                    <a:lnTo>
                      <a:pt x="80" y="3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4" y="3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4" y="33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9"/>
                    </a:lnTo>
                    <a:lnTo>
                      <a:pt x="4" y="79"/>
                    </a:lnTo>
                    <a:lnTo>
                      <a:pt x="10" y="90"/>
                    </a:lnTo>
                    <a:lnTo>
                      <a:pt x="17" y="96"/>
                    </a:lnTo>
                    <a:lnTo>
                      <a:pt x="27" y="107"/>
                    </a:lnTo>
                    <a:lnTo>
                      <a:pt x="34" y="109"/>
                    </a:lnTo>
                    <a:lnTo>
                      <a:pt x="47" y="113"/>
                    </a:lnTo>
                    <a:lnTo>
                      <a:pt x="57" y="113"/>
                    </a:lnTo>
                    <a:lnTo>
                      <a:pt x="69" y="113"/>
                    </a:lnTo>
                    <a:lnTo>
                      <a:pt x="80" y="109"/>
                    </a:lnTo>
                    <a:lnTo>
                      <a:pt x="90" y="107"/>
                    </a:lnTo>
                    <a:lnTo>
                      <a:pt x="97" y="96"/>
                    </a:lnTo>
                    <a:lnTo>
                      <a:pt x="107" y="90"/>
                    </a:lnTo>
                    <a:lnTo>
                      <a:pt x="109" y="79"/>
                    </a:lnTo>
                    <a:lnTo>
                      <a:pt x="114" y="69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09" y="46"/>
                    </a:lnTo>
                    <a:lnTo>
                      <a:pt x="107" y="37"/>
                    </a:lnTo>
                    <a:lnTo>
                      <a:pt x="104" y="27"/>
                    </a:lnTo>
                    <a:lnTo>
                      <a:pt x="97" y="17"/>
                    </a:lnTo>
                    <a:lnTo>
                      <a:pt x="87" y="10"/>
                    </a:lnTo>
                    <a:lnTo>
                      <a:pt x="80" y="6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20" y="17"/>
                    </a:lnTo>
                    <a:lnTo>
                      <a:pt x="14" y="27"/>
                    </a:lnTo>
                    <a:lnTo>
                      <a:pt x="8" y="37"/>
                    </a:lnTo>
                    <a:lnTo>
                      <a:pt x="4" y="46"/>
                    </a:lnTo>
                    <a:lnTo>
                      <a:pt x="4" y="56"/>
                    </a:lnTo>
                    <a:lnTo>
                      <a:pt x="4" y="67"/>
                    </a:lnTo>
                    <a:lnTo>
                      <a:pt x="8" y="79"/>
                    </a:lnTo>
                    <a:lnTo>
                      <a:pt x="14" y="86"/>
                    </a:lnTo>
                    <a:lnTo>
                      <a:pt x="20" y="96"/>
                    </a:lnTo>
                    <a:lnTo>
                      <a:pt x="27" y="102"/>
                    </a:lnTo>
                    <a:lnTo>
                      <a:pt x="37" y="107"/>
                    </a:lnTo>
                    <a:lnTo>
                      <a:pt x="47" y="109"/>
                    </a:lnTo>
                    <a:lnTo>
                      <a:pt x="57" y="113"/>
                    </a:lnTo>
                    <a:lnTo>
                      <a:pt x="69" y="109"/>
                    </a:lnTo>
                    <a:lnTo>
                      <a:pt x="80" y="107"/>
                    </a:lnTo>
                    <a:lnTo>
                      <a:pt x="87" y="102"/>
                    </a:lnTo>
                    <a:lnTo>
                      <a:pt x="97" y="96"/>
                    </a:lnTo>
                    <a:lnTo>
                      <a:pt x="104" y="86"/>
                    </a:lnTo>
                    <a:lnTo>
                      <a:pt x="107" y="79"/>
                    </a:lnTo>
                    <a:lnTo>
                      <a:pt x="109" y="67"/>
                    </a:lnTo>
                    <a:lnTo>
                      <a:pt x="114" y="56"/>
                    </a:lnTo>
                    <a:lnTo>
                      <a:pt x="117" y="56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6" name="Freeform 2188">
                <a:extLst>
                  <a:ext uri="{FF2B5EF4-FFF2-40B4-BE49-F238E27FC236}">
                    <a16:creationId xmlns:a16="http://schemas.microsoft.com/office/drawing/2014/main" id="{4A3F71BA-4C6B-421B-8DB5-80BE0979E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13"/>
                <a:ext cx="36" cy="37"/>
              </a:xfrm>
              <a:custGeom>
                <a:avLst/>
                <a:gdLst>
                  <a:gd name="T0" fmla="*/ 105 w 109"/>
                  <a:gd name="T1" fmla="*/ 43 h 109"/>
                  <a:gd name="T2" fmla="*/ 99 w 109"/>
                  <a:gd name="T3" fmla="*/ 23 h 109"/>
                  <a:gd name="T4" fmla="*/ 82 w 109"/>
                  <a:gd name="T5" fmla="*/ 6 h 109"/>
                  <a:gd name="T6" fmla="*/ 66 w 109"/>
                  <a:gd name="T7" fmla="*/ 0 h 109"/>
                  <a:gd name="T8" fmla="*/ 42 w 109"/>
                  <a:gd name="T9" fmla="*/ 0 h 109"/>
                  <a:gd name="T10" fmla="*/ 23 w 109"/>
                  <a:gd name="T11" fmla="*/ 6 h 109"/>
                  <a:gd name="T12" fmla="*/ 10 w 109"/>
                  <a:gd name="T13" fmla="*/ 23 h 109"/>
                  <a:gd name="T14" fmla="*/ 0 w 109"/>
                  <a:gd name="T15" fmla="*/ 43 h 109"/>
                  <a:gd name="T16" fmla="*/ 0 w 109"/>
                  <a:gd name="T17" fmla="*/ 64 h 109"/>
                  <a:gd name="T18" fmla="*/ 10 w 109"/>
                  <a:gd name="T19" fmla="*/ 83 h 109"/>
                  <a:gd name="T20" fmla="*/ 23 w 109"/>
                  <a:gd name="T21" fmla="*/ 99 h 109"/>
                  <a:gd name="T22" fmla="*/ 42 w 109"/>
                  <a:gd name="T23" fmla="*/ 106 h 109"/>
                  <a:gd name="T24" fmla="*/ 66 w 109"/>
                  <a:gd name="T25" fmla="*/ 106 h 109"/>
                  <a:gd name="T26" fmla="*/ 82 w 109"/>
                  <a:gd name="T27" fmla="*/ 99 h 109"/>
                  <a:gd name="T28" fmla="*/ 99 w 109"/>
                  <a:gd name="T29" fmla="*/ 83 h 109"/>
                  <a:gd name="T30" fmla="*/ 105 w 109"/>
                  <a:gd name="T31" fmla="*/ 64 h 109"/>
                  <a:gd name="T32" fmla="*/ 105 w 109"/>
                  <a:gd name="T33" fmla="*/ 53 h 109"/>
                  <a:gd name="T34" fmla="*/ 103 w 109"/>
                  <a:gd name="T35" fmla="*/ 34 h 109"/>
                  <a:gd name="T36" fmla="*/ 90 w 109"/>
                  <a:gd name="T37" fmla="*/ 17 h 109"/>
                  <a:gd name="T38" fmla="*/ 73 w 109"/>
                  <a:gd name="T39" fmla="*/ 6 h 109"/>
                  <a:gd name="T40" fmla="*/ 52 w 109"/>
                  <a:gd name="T41" fmla="*/ 3 h 109"/>
                  <a:gd name="T42" fmla="*/ 33 w 109"/>
                  <a:gd name="T43" fmla="*/ 6 h 109"/>
                  <a:gd name="T44" fmla="*/ 16 w 109"/>
                  <a:gd name="T45" fmla="*/ 17 h 109"/>
                  <a:gd name="T46" fmla="*/ 6 w 109"/>
                  <a:gd name="T47" fmla="*/ 34 h 109"/>
                  <a:gd name="T48" fmla="*/ 3 w 109"/>
                  <a:gd name="T49" fmla="*/ 53 h 109"/>
                  <a:gd name="T50" fmla="*/ 6 w 109"/>
                  <a:gd name="T51" fmla="*/ 74 h 109"/>
                  <a:gd name="T52" fmla="*/ 16 w 109"/>
                  <a:gd name="T53" fmla="*/ 89 h 109"/>
                  <a:gd name="T54" fmla="*/ 33 w 109"/>
                  <a:gd name="T55" fmla="*/ 99 h 109"/>
                  <a:gd name="T56" fmla="*/ 52 w 109"/>
                  <a:gd name="T57" fmla="*/ 106 h 109"/>
                  <a:gd name="T58" fmla="*/ 73 w 109"/>
                  <a:gd name="T59" fmla="*/ 99 h 109"/>
                  <a:gd name="T60" fmla="*/ 90 w 109"/>
                  <a:gd name="T61" fmla="*/ 89 h 109"/>
                  <a:gd name="T62" fmla="*/ 103 w 109"/>
                  <a:gd name="T63" fmla="*/ 74 h 109"/>
                  <a:gd name="T64" fmla="*/ 105 w 109"/>
                  <a:gd name="T65" fmla="*/ 5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3"/>
                    </a:moveTo>
                    <a:lnTo>
                      <a:pt x="105" y="43"/>
                    </a:lnTo>
                    <a:lnTo>
                      <a:pt x="103" y="34"/>
                    </a:lnTo>
                    <a:lnTo>
                      <a:pt x="99" y="23"/>
                    </a:lnTo>
                    <a:lnTo>
                      <a:pt x="92" y="13"/>
                    </a:lnTo>
                    <a:lnTo>
                      <a:pt x="82" y="6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3" y="3"/>
                    </a:lnTo>
                    <a:lnTo>
                      <a:pt x="23" y="6"/>
                    </a:lnTo>
                    <a:lnTo>
                      <a:pt x="16" y="13"/>
                    </a:lnTo>
                    <a:lnTo>
                      <a:pt x="10" y="23"/>
                    </a:lnTo>
                    <a:lnTo>
                      <a:pt x="3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4"/>
                    </a:lnTo>
                    <a:lnTo>
                      <a:pt x="3" y="76"/>
                    </a:lnTo>
                    <a:lnTo>
                      <a:pt x="10" y="83"/>
                    </a:lnTo>
                    <a:lnTo>
                      <a:pt x="16" y="93"/>
                    </a:lnTo>
                    <a:lnTo>
                      <a:pt x="23" y="99"/>
                    </a:lnTo>
                    <a:lnTo>
                      <a:pt x="33" y="103"/>
                    </a:lnTo>
                    <a:lnTo>
                      <a:pt x="42" y="106"/>
                    </a:lnTo>
                    <a:lnTo>
                      <a:pt x="52" y="109"/>
                    </a:lnTo>
                    <a:lnTo>
                      <a:pt x="66" y="106"/>
                    </a:lnTo>
                    <a:lnTo>
                      <a:pt x="75" y="103"/>
                    </a:lnTo>
                    <a:lnTo>
                      <a:pt x="82" y="99"/>
                    </a:lnTo>
                    <a:lnTo>
                      <a:pt x="92" y="93"/>
                    </a:lnTo>
                    <a:lnTo>
                      <a:pt x="99" y="83"/>
                    </a:lnTo>
                    <a:lnTo>
                      <a:pt x="103" y="76"/>
                    </a:lnTo>
                    <a:lnTo>
                      <a:pt x="105" y="64"/>
                    </a:lnTo>
                    <a:lnTo>
                      <a:pt x="109" y="53"/>
                    </a:lnTo>
                    <a:lnTo>
                      <a:pt x="105" y="53"/>
                    </a:lnTo>
                    <a:lnTo>
                      <a:pt x="103" y="43"/>
                    </a:lnTo>
                    <a:lnTo>
                      <a:pt x="103" y="34"/>
                    </a:lnTo>
                    <a:lnTo>
                      <a:pt x="96" y="23"/>
                    </a:lnTo>
                    <a:lnTo>
                      <a:pt x="90" y="17"/>
                    </a:lnTo>
                    <a:lnTo>
                      <a:pt x="82" y="9"/>
                    </a:lnTo>
                    <a:lnTo>
                      <a:pt x="73" y="6"/>
                    </a:lnTo>
                    <a:lnTo>
                      <a:pt x="63" y="3"/>
                    </a:lnTo>
                    <a:lnTo>
                      <a:pt x="52" y="3"/>
                    </a:lnTo>
                    <a:lnTo>
                      <a:pt x="42" y="3"/>
                    </a:lnTo>
                    <a:lnTo>
                      <a:pt x="33" y="6"/>
                    </a:lnTo>
                    <a:lnTo>
                      <a:pt x="26" y="9"/>
                    </a:lnTo>
                    <a:lnTo>
                      <a:pt x="16" y="17"/>
                    </a:lnTo>
                    <a:lnTo>
                      <a:pt x="10" y="23"/>
                    </a:lnTo>
                    <a:lnTo>
                      <a:pt x="6" y="34"/>
                    </a:lnTo>
                    <a:lnTo>
                      <a:pt x="3" y="43"/>
                    </a:lnTo>
                    <a:lnTo>
                      <a:pt x="3" y="53"/>
                    </a:lnTo>
                    <a:lnTo>
                      <a:pt x="3" y="64"/>
                    </a:lnTo>
                    <a:lnTo>
                      <a:pt x="6" y="74"/>
                    </a:lnTo>
                    <a:lnTo>
                      <a:pt x="10" y="83"/>
                    </a:lnTo>
                    <a:lnTo>
                      <a:pt x="16" y="89"/>
                    </a:lnTo>
                    <a:lnTo>
                      <a:pt x="26" y="97"/>
                    </a:lnTo>
                    <a:lnTo>
                      <a:pt x="33" y="99"/>
                    </a:lnTo>
                    <a:lnTo>
                      <a:pt x="42" y="103"/>
                    </a:lnTo>
                    <a:lnTo>
                      <a:pt x="52" y="106"/>
                    </a:lnTo>
                    <a:lnTo>
                      <a:pt x="63" y="103"/>
                    </a:lnTo>
                    <a:lnTo>
                      <a:pt x="73" y="99"/>
                    </a:lnTo>
                    <a:lnTo>
                      <a:pt x="82" y="97"/>
                    </a:lnTo>
                    <a:lnTo>
                      <a:pt x="90" y="89"/>
                    </a:lnTo>
                    <a:lnTo>
                      <a:pt x="96" y="83"/>
                    </a:lnTo>
                    <a:lnTo>
                      <a:pt x="103" y="74"/>
                    </a:lnTo>
                    <a:lnTo>
                      <a:pt x="103" y="64"/>
                    </a:lnTo>
                    <a:lnTo>
                      <a:pt x="105" y="53"/>
                    </a:lnTo>
                    <a:lnTo>
                      <a:pt x="109" y="53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7" name="Freeform 2189">
                <a:extLst>
                  <a:ext uri="{FF2B5EF4-FFF2-40B4-BE49-F238E27FC236}">
                    <a16:creationId xmlns:a16="http://schemas.microsoft.com/office/drawing/2014/main" id="{BEAC1132-557D-4F0B-A26C-E115663EF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515"/>
                <a:ext cx="33" cy="34"/>
              </a:xfrm>
              <a:custGeom>
                <a:avLst/>
                <a:gdLst>
                  <a:gd name="T0" fmla="*/ 99 w 101"/>
                  <a:gd name="T1" fmla="*/ 40 h 101"/>
                  <a:gd name="T2" fmla="*/ 92 w 101"/>
                  <a:gd name="T3" fmla="*/ 19 h 101"/>
                  <a:gd name="T4" fmla="*/ 79 w 101"/>
                  <a:gd name="T5" fmla="*/ 4 h 101"/>
                  <a:gd name="T6" fmla="*/ 59 w 101"/>
                  <a:gd name="T7" fmla="*/ 0 h 101"/>
                  <a:gd name="T8" fmla="*/ 39 w 101"/>
                  <a:gd name="T9" fmla="*/ 0 h 101"/>
                  <a:gd name="T10" fmla="*/ 23 w 101"/>
                  <a:gd name="T11" fmla="*/ 4 h 101"/>
                  <a:gd name="T12" fmla="*/ 6 w 101"/>
                  <a:gd name="T13" fmla="*/ 19 h 101"/>
                  <a:gd name="T14" fmla="*/ 0 w 101"/>
                  <a:gd name="T15" fmla="*/ 40 h 101"/>
                  <a:gd name="T16" fmla="*/ 0 w 101"/>
                  <a:gd name="T17" fmla="*/ 59 h 101"/>
                  <a:gd name="T18" fmla="*/ 6 w 101"/>
                  <a:gd name="T19" fmla="*/ 78 h 101"/>
                  <a:gd name="T20" fmla="*/ 23 w 101"/>
                  <a:gd name="T21" fmla="*/ 92 h 101"/>
                  <a:gd name="T22" fmla="*/ 39 w 101"/>
                  <a:gd name="T23" fmla="*/ 99 h 101"/>
                  <a:gd name="T24" fmla="*/ 59 w 101"/>
                  <a:gd name="T25" fmla="*/ 99 h 101"/>
                  <a:gd name="T26" fmla="*/ 79 w 101"/>
                  <a:gd name="T27" fmla="*/ 92 h 101"/>
                  <a:gd name="T28" fmla="*/ 92 w 101"/>
                  <a:gd name="T29" fmla="*/ 78 h 101"/>
                  <a:gd name="T30" fmla="*/ 99 w 101"/>
                  <a:gd name="T31" fmla="*/ 59 h 101"/>
                  <a:gd name="T32" fmla="*/ 99 w 101"/>
                  <a:gd name="T33" fmla="*/ 49 h 101"/>
                  <a:gd name="T34" fmla="*/ 96 w 101"/>
                  <a:gd name="T35" fmla="*/ 29 h 101"/>
                  <a:gd name="T36" fmla="*/ 86 w 101"/>
                  <a:gd name="T37" fmla="*/ 15 h 101"/>
                  <a:gd name="T38" fmla="*/ 69 w 101"/>
                  <a:gd name="T39" fmla="*/ 4 h 101"/>
                  <a:gd name="T40" fmla="*/ 49 w 101"/>
                  <a:gd name="T41" fmla="*/ 2 h 101"/>
                  <a:gd name="T42" fmla="*/ 32 w 101"/>
                  <a:gd name="T43" fmla="*/ 4 h 101"/>
                  <a:gd name="T44" fmla="*/ 16 w 101"/>
                  <a:gd name="T45" fmla="*/ 15 h 101"/>
                  <a:gd name="T46" fmla="*/ 6 w 101"/>
                  <a:gd name="T47" fmla="*/ 29 h 101"/>
                  <a:gd name="T48" fmla="*/ 2 w 101"/>
                  <a:gd name="T49" fmla="*/ 49 h 101"/>
                  <a:gd name="T50" fmla="*/ 6 w 101"/>
                  <a:gd name="T51" fmla="*/ 69 h 101"/>
                  <a:gd name="T52" fmla="*/ 16 w 101"/>
                  <a:gd name="T53" fmla="*/ 82 h 101"/>
                  <a:gd name="T54" fmla="*/ 32 w 101"/>
                  <a:gd name="T55" fmla="*/ 95 h 101"/>
                  <a:gd name="T56" fmla="*/ 49 w 101"/>
                  <a:gd name="T57" fmla="*/ 99 h 101"/>
                  <a:gd name="T58" fmla="*/ 69 w 101"/>
                  <a:gd name="T59" fmla="*/ 95 h 101"/>
                  <a:gd name="T60" fmla="*/ 86 w 101"/>
                  <a:gd name="T61" fmla="*/ 82 h 101"/>
                  <a:gd name="T62" fmla="*/ 96 w 101"/>
                  <a:gd name="T63" fmla="*/ 69 h 101"/>
                  <a:gd name="T64" fmla="*/ 99 w 101"/>
                  <a:gd name="T65" fmla="*/ 4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1">
                    <a:moveTo>
                      <a:pt x="101" y="49"/>
                    </a:moveTo>
                    <a:lnTo>
                      <a:pt x="99" y="40"/>
                    </a:lnTo>
                    <a:lnTo>
                      <a:pt x="99" y="29"/>
                    </a:lnTo>
                    <a:lnTo>
                      <a:pt x="92" y="19"/>
                    </a:lnTo>
                    <a:lnTo>
                      <a:pt x="86" y="12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2" y="12"/>
                    </a:lnTo>
                    <a:lnTo>
                      <a:pt x="6" y="19"/>
                    </a:lnTo>
                    <a:lnTo>
                      <a:pt x="2" y="29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6" y="78"/>
                    </a:lnTo>
                    <a:lnTo>
                      <a:pt x="12" y="84"/>
                    </a:lnTo>
                    <a:lnTo>
                      <a:pt x="23" y="92"/>
                    </a:lnTo>
                    <a:lnTo>
                      <a:pt x="29" y="95"/>
                    </a:lnTo>
                    <a:lnTo>
                      <a:pt x="39" y="99"/>
                    </a:lnTo>
                    <a:lnTo>
                      <a:pt x="49" y="101"/>
                    </a:lnTo>
                    <a:lnTo>
                      <a:pt x="59" y="99"/>
                    </a:lnTo>
                    <a:lnTo>
                      <a:pt x="69" y="95"/>
                    </a:lnTo>
                    <a:lnTo>
                      <a:pt x="79" y="92"/>
                    </a:lnTo>
                    <a:lnTo>
                      <a:pt x="86" y="84"/>
                    </a:lnTo>
                    <a:lnTo>
                      <a:pt x="92" y="78"/>
                    </a:lnTo>
                    <a:lnTo>
                      <a:pt x="99" y="69"/>
                    </a:lnTo>
                    <a:lnTo>
                      <a:pt x="99" y="59"/>
                    </a:lnTo>
                    <a:lnTo>
                      <a:pt x="101" y="49"/>
                    </a:lnTo>
                    <a:lnTo>
                      <a:pt x="99" y="49"/>
                    </a:lnTo>
                    <a:lnTo>
                      <a:pt x="99" y="40"/>
                    </a:lnTo>
                    <a:lnTo>
                      <a:pt x="96" y="29"/>
                    </a:lnTo>
                    <a:lnTo>
                      <a:pt x="89" y="23"/>
                    </a:lnTo>
                    <a:lnTo>
                      <a:pt x="86" y="15"/>
                    </a:lnTo>
                    <a:lnTo>
                      <a:pt x="76" y="9"/>
                    </a:lnTo>
                    <a:lnTo>
                      <a:pt x="69" y="4"/>
                    </a:lnTo>
                    <a:lnTo>
                      <a:pt x="59" y="2"/>
                    </a:lnTo>
                    <a:lnTo>
                      <a:pt x="49" y="2"/>
                    </a:lnTo>
                    <a:lnTo>
                      <a:pt x="39" y="2"/>
                    </a:lnTo>
                    <a:lnTo>
                      <a:pt x="32" y="4"/>
                    </a:lnTo>
                    <a:lnTo>
                      <a:pt x="23" y="9"/>
                    </a:lnTo>
                    <a:lnTo>
                      <a:pt x="16" y="15"/>
                    </a:lnTo>
                    <a:lnTo>
                      <a:pt x="9" y="23"/>
                    </a:lnTo>
                    <a:lnTo>
                      <a:pt x="6" y="29"/>
                    </a:lnTo>
                    <a:lnTo>
                      <a:pt x="2" y="40"/>
                    </a:lnTo>
                    <a:lnTo>
                      <a:pt x="2" y="49"/>
                    </a:lnTo>
                    <a:lnTo>
                      <a:pt x="2" y="59"/>
                    </a:lnTo>
                    <a:lnTo>
                      <a:pt x="6" y="69"/>
                    </a:lnTo>
                    <a:lnTo>
                      <a:pt x="9" y="75"/>
                    </a:lnTo>
                    <a:lnTo>
                      <a:pt x="16" y="82"/>
                    </a:lnTo>
                    <a:lnTo>
                      <a:pt x="23" y="89"/>
                    </a:lnTo>
                    <a:lnTo>
                      <a:pt x="32" y="95"/>
                    </a:lnTo>
                    <a:lnTo>
                      <a:pt x="39" y="95"/>
                    </a:lnTo>
                    <a:lnTo>
                      <a:pt x="49" y="99"/>
                    </a:lnTo>
                    <a:lnTo>
                      <a:pt x="59" y="95"/>
                    </a:lnTo>
                    <a:lnTo>
                      <a:pt x="69" y="95"/>
                    </a:lnTo>
                    <a:lnTo>
                      <a:pt x="76" y="89"/>
                    </a:lnTo>
                    <a:lnTo>
                      <a:pt x="86" y="82"/>
                    </a:lnTo>
                    <a:lnTo>
                      <a:pt x="89" y="75"/>
                    </a:lnTo>
                    <a:lnTo>
                      <a:pt x="96" y="69"/>
                    </a:lnTo>
                    <a:lnTo>
                      <a:pt x="99" y="59"/>
                    </a:lnTo>
                    <a:lnTo>
                      <a:pt x="99" y="49"/>
                    </a:lnTo>
                    <a:lnTo>
                      <a:pt x="101" y="49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8" name="Freeform 2190">
                <a:extLst>
                  <a:ext uri="{FF2B5EF4-FFF2-40B4-BE49-F238E27FC236}">
                    <a16:creationId xmlns:a16="http://schemas.microsoft.com/office/drawing/2014/main" id="{60231131-1D9F-4BA4-8955-9DD907050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2516"/>
                <a:ext cx="33" cy="32"/>
              </a:xfrm>
              <a:custGeom>
                <a:avLst/>
                <a:gdLst>
                  <a:gd name="T0" fmla="*/ 97 w 97"/>
                  <a:gd name="T1" fmla="*/ 38 h 97"/>
                  <a:gd name="T2" fmla="*/ 87 w 97"/>
                  <a:gd name="T3" fmla="*/ 21 h 97"/>
                  <a:gd name="T4" fmla="*/ 74 w 97"/>
                  <a:gd name="T5" fmla="*/ 7 h 97"/>
                  <a:gd name="T6" fmla="*/ 57 w 97"/>
                  <a:gd name="T7" fmla="*/ 0 h 97"/>
                  <a:gd name="T8" fmla="*/ 37 w 97"/>
                  <a:gd name="T9" fmla="*/ 0 h 97"/>
                  <a:gd name="T10" fmla="*/ 21 w 97"/>
                  <a:gd name="T11" fmla="*/ 7 h 97"/>
                  <a:gd name="T12" fmla="*/ 7 w 97"/>
                  <a:gd name="T13" fmla="*/ 21 h 97"/>
                  <a:gd name="T14" fmla="*/ 0 w 97"/>
                  <a:gd name="T15" fmla="*/ 38 h 97"/>
                  <a:gd name="T16" fmla="*/ 0 w 97"/>
                  <a:gd name="T17" fmla="*/ 57 h 97"/>
                  <a:gd name="T18" fmla="*/ 7 w 97"/>
                  <a:gd name="T19" fmla="*/ 73 h 97"/>
                  <a:gd name="T20" fmla="*/ 21 w 97"/>
                  <a:gd name="T21" fmla="*/ 87 h 97"/>
                  <a:gd name="T22" fmla="*/ 37 w 97"/>
                  <a:gd name="T23" fmla="*/ 93 h 97"/>
                  <a:gd name="T24" fmla="*/ 57 w 97"/>
                  <a:gd name="T25" fmla="*/ 93 h 97"/>
                  <a:gd name="T26" fmla="*/ 74 w 97"/>
                  <a:gd name="T27" fmla="*/ 87 h 97"/>
                  <a:gd name="T28" fmla="*/ 87 w 97"/>
                  <a:gd name="T29" fmla="*/ 73 h 97"/>
                  <a:gd name="T30" fmla="*/ 97 w 97"/>
                  <a:gd name="T31" fmla="*/ 57 h 97"/>
                  <a:gd name="T32" fmla="*/ 94 w 97"/>
                  <a:gd name="T33" fmla="*/ 47 h 97"/>
                  <a:gd name="T34" fmla="*/ 90 w 97"/>
                  <a:gd name="T35" fmla="*/ 30 h 97"/>
                  <a:gd name="T36" fmla="*/ 80 w 97"/>
                  <a:gd name="T37" fmla="*/ 13 h 97"/>
                  <a:gd name="T38" fmla="*/ 67 w 97"/>
                  <a:gd name="T39" fmla="*/ 2 h 97"/>
                  <a:gd name="T40" fmla="*/ 47 w 97"/>
                  <a:gd name="T41" fmla="*/ 0 h 97"/>
                  <a:gd name="T42" fmla="*/ 30 w 97"/>
                  <a:gd name="T43" fmla="*/ 2 h 97"/>
                  <a:gd name="T44" fmla="*/ 17 w 97"/>
                  <a:gd name="T45" fmla="*/ 13 h 97"/>
                  <a:gd name="T46" fmla="*/ 7 w 97"/>
                  <a:gd name="T47" fmla="*/ 30 h 97"/>
                  <a:gd name="T48" fmla="*/ 4 w 97"/>
                  <a:gd name="T49" fmla="*/ 47 h 97"/>
                  <a:gd name="T50" fmla="*/ 7 w 97"/>
                  <a:gd name="T51" fmla="*/ 63 h 97"/>
                  <a:gd name="T52" fmla="*/ 17 w 97"/>
                  <a:gd name="T53" fmla="*/ 80 h 97"/>
                  <a:gd name="T54" fmla="*/ 30 w 97"/>
                  <a:gd name="T55" fmla="*/ 90 h 97"/>
                  <a:gd name="T56" fmla="*/ 47 w 97"/>
                  <a:gd name="T57" fmla="*/ 93 h 97"/>
                  <a:gd name="T58" fmla="*/ 67 w 97"/>
                  <a:gd name="T59" fmla="*/ 90 h 97"/>
                  <a:gd name="T60" fmla="*/ 80 w 97"/>
                  <a:gd name="T61" fmla="*/ 80 h 97"/>
                  <a:gd name="T62" fmla="*/ 90 w 97"/>
                  <a:gd name="T63" fmla="*/ 63 h 97"/>
                  <a:gd name="T64" fmla="*/ 94 w 97"/>
                  <a:gd name="T65" fmla="*/ 4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7" y="38"/>
                    </a:lnTo>
                    <a:lnTo>
                      <a:pt x="94" y="27"/>
                    </a:lnTo>
                    <a:lnTo>
                      <a:pt x="87" y="21"/>
                    </a:lnTo>
                    <a:lnTo>
                      <a:pt x="84" y="13"/>
                    </a:lnTo>
                    <a:lnTo>
                      <a:pt x="74" y="7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7" y="21"/>
                    </a:lnTo>
                    <a:lnTo>
                      <a:pt x="4" y="27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3"/>
                    </a:lnTo>
                    <a:lnTo>
                      <a:pt x="14" y="80"/>
                    </a:lnTo>
                    <a:lnTo>
                      <a:pt x="21" y="87"/>
                    </a:lnTo>
                    <a:lnTo>
                      <a:pt x="30" y="93"/>
                    </a:lnTo>
                    <a:lnTo>
                      <a:pt x="37" y="93"/>
                    </a:lnTo>
                    <a:lnTo>
                      <a:pt x="47" y="97"/>
                    </a:lnTo>
                    <a:lnTo>
                      <a:pt x="57" y="93"/>
                    </a:lnTo>
                    <a:lnTo>
                      <a:pt x="67" y="93"/>
                    </a:lnTo>
                    <a:lnTo>
                      <a:pt x="74" y="87"/>
                    </a:lnTo>
                    <a:lnTo>
                      <a:pt x="84" y="80"/>
                    </a:lnTo>
                    <a:lnTo>
                      <a:pt x="87" y="73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38"/>
                    </a:lnTo>
                    <a:lnTo>
                      <a:pt x="90" y="30"/>
                    </a:lnTo>
                    <a:lnTo>
                      <a:pt x="87" y="21"/>
                    </a:lnTo>
                    <a:lnTo>
                      <a:pt x="80" y="13"/>
                    </a:lnTo>
                    <a:lnTo>
                      <a:pt x="74" y="10"/>
                    </a:lnTo>
                    <a:lnTo>
                      <a:pt x="67" y="2"/>
                    </a:lnTo>
                    <a:lnTo>
                      <a:pt x="57" y="2"/>
                    </a:lnTo>
                    <a:lnTo>
                      <a:pt x="47" y="0"/>
                    </a:lnTo>
                    <a:lnTo>
                      <a:pt x="37" y="2"/>
                    </a:lnTo>
                    <a:lnTo>
                      <a:pt x="30" y="2"/>
                    </a:lnTo>
                    <a:lnTo>
                      <a:pt x="24" y="10"/>
                    </a:lnTo>
                    <a:lnTo>
                      <a:pt x="17" y="13"/>
                    </a:lnTo>
                    <a:lnTo>
                      <a:pt x="10" y="21"/>
                    </a:lnTo>
                    <a:lnTo>
                      <a:pt x="7" y="30"/>
                    </a:lnTo>
                    <a:lnTo>
                      <a:pt x="4" y="38"/>
                    </a:lnTo>
                    <a:lnTo>
                      <a:pt x="4" y="47"/>
                    </a:lnTo>
                    <a:lnTo>
                      <a:pt x="4" y="57"/>
                    </a:lnTo>
                    <a:lnTo>
                      <a:pt x="7" y="63"/>
                    </a:lnTo>
                    <a:lnTo>
                      <a:pt x="10" y="73"/>
                    </a:lnTo>
                    <a:lnTo>
                      <a:pt x="17" y="80"/>
                    </a:lnTo>
                    <a:lnTo>
                      <a:pt x="24" y="82"/>
                    </a:lnTo>
                    <a:lnTo>
                      <a:pt x="30" y="90"/>
                    </a:lnTo>
                    <a:lnTo>
                      <a:pt x="37" y="93"/>
                    </a:lnTo>
                    <a:lnTo>
                      <a:pt x="47" y="93"/>
                    </a:lnTo>
                    <a:lnTo>
                      <a:pt x="57" y="93"/>
                    </a:lnTo>
                    <a:lnTo>
                      <a:pt x="67" y="90"/>
                    </a:lnTo>
                    <a:lnTo>
                      <a:pt x="74" y="82"/>
                    </a:lnTo>
                    <a:lnTo>
                      <a:pt x="80" y="80"/>
                    </a:lnTo>
                    <a:lnTo>
                      <a:pt x="87" y="73"/>
                    </a:lnTo>
                    <a:lnTo>
                      <a:pt x="90" y="63"/>
                    </a:lnTo>
                    <a:lnTo>
                      <a:pt x="94" y="57"/>
                    </a:lnTo>
                    <a:lnTo>
                      <a:pt x="94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19" name="Freeform 2191">
                <a:extLst>
                  <a:ext uri="{FF2B5EF4-FFF2-40B4-BE49-F238E27FC236}">
                    <a16:creationId xmlns:a16="http://schemas.microsoft.com/office/drawing/2014/main" id="{C4064A7E-C285-4D29-922C-280C607C6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16"/>
                <a:ext cx="30" cy="30"/>
              </a:xfrm>
              <a:custGeom>
                <a:avLst/>
                <a:gdLst>
                  <a:gd name="T0" fmla="*/ 89 w 89"/>
                  <a:gd name="T1" fmla="*/ 36 h 92"/>
                  <a:gd name="T2" fmla="*/ 82 w 89"/>
                  <a:gd name="T3" fmla="*/ 19 h 92"/>
                  <a:gd name="T4" fmla="*/ 70 w 89"/>
                  <a:gd name="T5" fmla="*/ 10 h 92"/>
                  <a:gd name="T6" fmla="*/ 53 w 89"/>
                  <a:gd name="T7" fmla="*/ 2 h 92"/>
                  <a:gd name="T8" fmla="*/ 32 w 89"/>
                  <a:gd name="T9" fmla="*/ 2 h 92"/>
                  <a:gd name="T10" fmla="*/ 19 w 89"/>
                  <a:gd name="T11" fmla="*/ 10 h 92"/>
                  <a:gd name="T12" fmla="*/ 6 w 89"/>
                  <a:gd name="T13" fmla="*/ 19 h 92"/>
                  <a:gd name="T14" fmla="*/ 0 w 89"/>
                  <a:gd name="T15" fmla="*/ 36 h 92"/>
                  <a:gd name="T16" fmla="*/ 0 w 89"/>
                  <a:gd name="T17" fmla="*/ 57 h 92"/>
                  <a:gd name="T18" fmla="*/ 6 w 89"/>
                  <a:gd name="T19" fmla="*/ 73 h 92"/>
                  <a:gd name="T20" fmla="*/ 19 w 89"/>
                  <a:gd name="T21" fmla="*/ 82 h 92"/>
                  <a:gd name="T22" fmla="*/ 32 w 89"/>
                  <a:gd name="T23" fmla="*/ 92 h 92"/>
                  <a:gd name="T24" fmla="*/ 53 w 89"/>
                  <a:gd name="T25" fmla="*/ 92 h 92"/>
                  <a:gd name="T26" fmla="*/ 70 w 89"/>
                  <a:gd name="T27" fmla="*/ 82 h 92"/>
                  <a:gd name="T28" fmla="*/ 82 w 89"/>
                  <a:gd name="T29" fmla="*/ 73 h 92"/>
                  <a:gd name="T30" fmla="*/ 89 w 89"/>
                  <a:gd name="T31" fmla="*/ 57 h 92"/>
                  <a:gd name="T32" fmla="*/ 86 w 89"/>
                  <a:gd name="T33" fmla="*/ 46 h 92"/>
                  <a:gd name="T34" fmla="*/ 82 w 89"/>
                  <a:gd name="T35" fmla="*/ 30 h 92"/>
                  <a:gd name="T36" fmla="*/ 72 w 89"/>
                  <a:gd name="T37" fmla="*/ 17 h 92"/>
                  <a:gd name="T38" fmla="*/ 59 w 89"/>
                  <a:gd name="T39" fmla="*/ 7 h 92"/>
                  <a:gd name="T40" fmla="*/ 42 w 89"/>
                  <a:gd name="T41" fmla="*/ 2 h 92"/>
                  <a:gd name="T42" fmla="*/ 25 w 89"/>
                  <a:gd name="T43" fmla="*/ 7 h 92"/>
                  <a:gd name="T44" fmla="*/ 13 w 89"/>
                  <a:gd name="T45" fmla="*/ 17 h 92"/>
                  <a:gd name="T46" fmla="*/ 3 w 89"/>
                  <a:gd name="T47" fmla="*/ 30 h 92"/>
                  <a:gd name="T48" fmla="*/ 0 w 89"/>
                  <a:gd name="T49" fmla="*/ 46 h 92"/>
                  <a:gd name="T50" fmla="*/ 3 w 89"/>
                  <a:gd name="T51" fmla="*/ 63 h 92"/>
                  <a:gd name="T52" fmla="*/ 13 w 89"/>
                  <a:gd name="T53" fmla="*/ 76 h 92"/>
                  <a:gd name="T54" fmla="*/ 25 w 89"/>
                  <a:gd name="T55" fmla="*/ 86 h 92"/>
                  <a:gd name="T56" fmla="*/ 42 w 89"/>
                  <a:gd name="T57" fmla="*/ 90 h 92"/>
                  <a:gd name="T58" fmla="*/ 59 w 89"/>
                  <a:gd name="T59" fmla="*/ 86 h 92"/>
                  <a:gd name="T60" fmla="*/ 72 w 89"/>
                  <a:gd name="T61" fmla="*/ 76 h 92"/>
                  <a:gd name="T62" fmla="*/ 82 w 89"/>
                  <a:gd name="T63" fmla="*/ 63 h 92"/>
                  <a:gd name="T64" fmla="*/ 86 w 89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92">
                    <a:moveTo>
                      <a:pt x="89" y="46"/>
                    </a:moveTo>
                    <a:lnTo>
                      <a:pt x="89" y="36"/>
                    </a:lnTo>
                    <a:lnTo>
                      <a:pt x="86" y="30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0" y="10"/>
                    </a:lnTo>
                    <a:lnTo>
                      <a:pt x="63" y="2"/>
                    </a:lnTo>
                    <a:lnTo>
                      <a:pt x="53" y="2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9" y="10"/>
                    </a:lnTo>
                    <a:lnTo>
                      <a:pt x="13" y="13"/>
                    </a:lnTo>
                    <a:lnTo>
                      <a:pt x="6" y="19"/>
                    </a:lnTo>
                    <a:lnTo>
                      <a:pt x="3" y="30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7"/>
                    </a:lnTo>
                    <a:lnTo>
                      <a:pt x="3" y="63"/>
                    </a:lnTo>
                    <a:lnTo>
                      <a:pt x="6" y="73"/>
                    </a:lnTo>
                    <a:lnTo>
                      <a:pt x="13" y="80"/>
                    </a:lnTo>
                    <a:lnTo>
                      <a:pt x="19" y="82"/>
                    </a:lnTo>
                    <a:lnTo>
                      <a:pt x="25" y="90"/>
                    </a:lnTo>
                    <a:lnTo>
                      <a:pt x="32" y="92"/>
                    </a:lnTo>
                    <a:lnTo>
                      <a:pt x="42" y="92"/>
                    </a:lnTo>
                    <a:lnTo>
                      <a:pt x="53" y="92"/>
                    </a:lnTo>
                    <a:lnTo>
                      <a:pt x="63" y="90"/>
                    </a:lnTo>
                    <a:lnTo>
                      <a:pt x="70" y="82"/>
                    </a:lnTo>
                    <a:lnTo>
                      <a:pt x="76" y="80"/>
                    </a:lnTo>
                    <a:lnTo>
                      <a:pt x="82" y="73"/>
                    </a:lnTo>
                    <a:lnTo>
                      <a:pt x="86" y="63"/>
                    </a:lnTo>
                    <a:lnTo>
                      <a:pt x="89" y="57"/>
                    </a:lnTo>
                    <a:lnTo>
                      <a:pt x="89" y="46"/>
                    </a:lnTo>
                    <a:lnTo>
                      <a:pt x="86" y="46"/>
                    </a:lnTo>
                    <a:lnTo>
                      <a:pt x="86" y="40"/>
                    </a:lnTo>
                    <a:lnTo>
                      <a:pt x="82" y="30"/>
                    </a:lnTo>
                    <a:lnTo>
                      <a:pt x="80" y="23"/>
                    </a:lnTo>
                    <a:lnTo>
                      <a:pt x="72" y="17"/>
                    </a:lnTo>
                    <a:lnTo>
                      <a:pt x="65" y="13"/>
                    </a:lnTo>
                    <a:lnTo>
                      <a:pt x="59" y="7"/>
                    </a:lnTo>
                    <a:lnTo>
                      <a:pt x="53" y="7"/>
                    </a:lnTo>
                    <a:lnTo>
                      <a:pt x="42" y="2"/>
                    </a:lnTo>
                    <a:lnTo>
                      <a:pt x="36" y="7"/>
                    </a:lnTo>
                    <a:lnTo>
                      <a:pt x="25" y="7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3" y="40"/>
                    </a:lnTo>
                    <a:lnTo>
                      <a:pt x="0" y="46"/>
                    </a:lnTo>
                    <a:lnTo>
                      <a:pt x="3" y="57"/>
                    </a:lnTo>
                    <a:lnTo>
                      <a:pt x="3" y="63"/>
                    </a:lnTo>
                    <a:lnTo>
                      <a:pt x="9" y="69"/>
                    </a:lnTo>
                    <a:lnTo>
                      <a:pt x="13" y="76"/>
                    </a:lnTo>
                    <a:lnTo>
                      <a:pt x="19" y="82"/>
                    </a:lnTo>
                    <a:lnTo>
                      <a:pt x="25" y="86"/>
                    </a:lnTo>
                    <a:lnTo>
                      <a:pt x="36" y="90"/>
                    </a:lnTo>
                    <a:lnTo>
                      <a:pt x="42" y="90"/>
                    </a:lnTo>
                    <a:lnTo>
                      <a:pt x="53" y="90"/>
                    </a:lnTo>
                    <a:lnTo>
                      <a:pt x="59" y="86"/>
                    </a:lnTo>
                    <a:lnTo>
                      <a:pt x="65" y="82"/>
                    </a:lnTo>
                    <a:lnTo>
                      <a:pt x="72" y="76"/>
                    </a:lnTo>
                    <a:lnTo>
                      <a:pt x="80" y="69"/>
                    </a:lnTo>
                    <a:lnTo>
                      <a:pt x="82" y="63"/>
                    </a:lnTo>
                    <a:lnTo>
                      <a:pt x="86" y="57"/>
                    </a:lnTo>
                    <a:lnTo>
                      <a:pt x="86" y="46"/>
                    </a:lnTo>
                    <a:lnTo>
                      <a:pt x="89" y="46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0" name="Freeform 2192">
                <a:extLst>
                  <a:ext uri="{FF2B5EF4-FFF2-40B4-BE49-F238E27FC236}">
                    <a16:creationId xmlns:a16="http://schemas.microsoft.com/office/drawing/2014/main" id="{D92C405B-8187-422C-861E-7ABB17FD2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16"/>
                <a:ext cx="29" cy="30"/>
              </a:xfrm>
              <a:custGeom>
                <a:avLst/>
                <a:gdLst>
                  <a:gd name="T0" fmla="*/ 86 w 86"/>
                  <a:gd name="T1" fmla="*/ 38 h 88"/>
                  <a:gd name="T2" fmla="*/ 80 w 86"/>
                  <a:gd name="T3" fmla="*/ 21 h 88"/>
                  <a:gd name="T4" fmla="*/ 65 w 86"/>
                  <a:gd name="T5" fmla="*/ 11 h 88"/>
                  <a:gd name="T6" fmla="*/ 52 w 86"/>
                  <a:gd name="T7" fmla="*/ 5 h 88"/>
                  <a:gd name="T8" fmla="*/ 35 w 86"/>
                  <a:gd name="T9" fmla="*/ 5 h 88"/>
                  <a:gd name="T10" fmla="*/ 19 w 86"/>
                  <a:gd name="T11" fmla="*/ 11 h 88"/>
                  <a:gd name="T12" fmla="*/ 10 w 86"/>
                  <a:gd name="T13" fmla="*/ 21 h 88"/>
                  <a:gd name="T14" fmla="*/ 2 w 86"/>
                  <a:gd name="T15" fmla="*/ 38 h 88"/>
                  <a:gd name="T16" fmla="*/ 2 w 86"/>
                  <a:gd name="T17" fmla="*/ 55 h 88"/>
                  <a:gd name="T18" fmla="*/ 10 w 86"/>
                  <a:gd name="T19" fmla="*/ 67 h 88"/>
                  <a:gd name="T20" fmla="*/ 19 w 86"/>
                  <a:gd name="T21" fmla="*/ 80 h 88"/>
                  <a:gd name="T22" fmla="*/ 35 w 86"/>
                  <a:gd name="T23" fmla="*/ 88 h 88"/>
                  <a:gd name="T24" fmla="*/ 52 w 86"/>
                  <a:gd name="T25" fmla="*/ 88 h 88"/>
                  <a:gd name="T26" fmla="*/ 65 w 86"/>
                  <a:gd name="T27" fmla="*/ 80 h 88"/>
                  <a:gd name="T28" fmla="*/ 80 w 86"/>
                  <a:gd name="T29" fmla="*/ 67 h 88"/>
                  <a:gd name="T30" fmla="*/ 86 w 86"/>
                  <a:gd name="T31" fmla="*/ 55 h 88"/>
                  <a:gd name="T32" fmla="*/ 82 w 86"/>
                  <a:gd name="T33" fmla="*/ 44 h 88"/>
                  <a:gd name="T34" fmla="*/ 80 w 86"/>
                  <a:gd name="T35" fmla="*/ 28 h 88"/>
                  <a:gd name="T36" fmla="*/ 73 w 86"/>
                  <a:gd name="T37" fmla="*/ 17 h 88"/>
                  <a:gd name="T38" fmla="*/ 59 w 86"/>
                  <a:gd name="T39" fmla="*/ 8 h 88"/>
                  <a:gd name="T40" fmla="*/ 42 w 86"/>
                  <a:gd name="T41" fmla="*/ 5 h 88"/>
                  <a:gd name="T42" fmla="*/ 29 w 86"/>
                  <a:gd name="T43" fmla="*/ 8 h 88"/>
                  <a:gd name="T44" fmla="*/ 16 w 86"/>
                  <a:gd name="T45" fmla="*/ 17 h 88"/>
                  <a:gd name="T46" fmla="*/ 6 w 86"/>
                  <a:gd name="T47" fmla="*/ 28 h 88"/>
                  <a:gd name="T48" fmla="*/ 2 w 86"/>
                  <a:gd name="T49" fmla="*/ 44 h 88"/>
                  <a:gd name="T50" fmla="*/ 6 w 86"/>
                  <a:gd name="T51" fmla="*/ 61 h 88"/>
                  <a:gd name="T52" fmla="*/ 16 w 86"/>
                  <a:gd name="T53" fmla="*/ 74 h 88"/>
                  <a:gd name="T54" fmla="*/ 29 w 86"/>
                  <a:gd name="T55" fmla="*/ 80 h 88"/>
                  <a:gd name="T56" fmla="*/ 42 w 86"/>
                  <a:gd name="T57" fmla="*/ 84 h 88"/>
                  <a:gd name="T58" fmla="*/ 59 w 86"/>
                  <a:gd name="T59" fmla="*/ 80 h 88"/>
                  <a:gd name="T60" fmla="*/ 73 w 86"/>
                  <a:gd name="T61" fmla="*/ 74 h 88"/>
                  <a:gd name="T62" fmla="*/ 80 w 86"/>
                  <a:gd name="T63" fmla="*/ 61 h 88"/>
                  <a:gd name="T64" fmla="*/ 82 w 86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8">
                    <a:moveTo>
                      <a:pt x="86" y="44"/>
                    </a:moveTo>
                    <a:lnTo>
                      <a:pt x="86" y="38"/>
                    </a:lnTo>
                    <a:lnTo>
                      <a:pt x="82" y="28"/>
                    </a:lnTo>
                    <a:lnTo>
                      <a:pt x="80" y="21"/>
                    </a:lnTo>
                    <a:lnTo>
                      <a:pt x="73" y="15"/>
                    </a:lnTo>
                    <a:lnTo>
                      <a:pt x="65" y="11"/>
                    </a:lnTo>
                    <a:lnTo>
                      <a:pt x="59" y="5"/>
                    </a:lnTo>
                    <a:lnTo>
                      <a:pt x="52" y="5"/>
                    </a:lnTo>
                    <a:lnTo>
                      <a:pt x="42" y="0"/>
                    </a:lnTo>
                    <a:lnTo>
                      <a:pt x="35" y="5"/>
                    </a:lnTo>
                    <a:lnTo>
                      <a:pt x="25" y="5"/>
                    </a:lnTo>
                    <a:lnTo>
                      <a:pt x="19" y="11"/>
                    </a:lnTo>
                    <a:lnTo>
                      <a:pt x="12" y="15"/>
                    </a:lnTo>
                    <a:lnTo>
                      <a:pt x="10" y="21"/>
                    </a:lnTo>
                    <a:lnTo>
                      <a:pt x="2" y="2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2" y="55"/>
                    </a:lnTo>
                    <a:lnTo>
                      <a:pt x="2" y="61"/>
                    </a:lnTo>
                    <a:lnTo>
                      <a:pt x="10" y="67"/>
                    </a:lnTo>
                    <a:lnTo>
                      <a:pt x="12" y="74"/>
                    </a:lnTo>
                    <a:lnTo>
                      <a:pt x="19" y="80"/>
                    </a:lnTo>
                    <a:lnTo>
                      <a:pt x="25" y="84"/>
                    </a:lnTo>
                    <a:lnTo>
                      <a:pt x="35" y="88"/>
                    </a:lnTo>
                    <a:lnTo>
                      <a:pt x="42" y="88"/>
                    </a:lnTo>
                    <a:lnTo>
                      <a:pt x="52" y="88"/>
                    </a:lnTo>
                    <a:lnTo>
                      <a:pt x="59" y="84"/>
                    </a:lnTo>
                    <a:lnTo>
                      <a:pt x="65" y="80"/>
                    </a:lnTo>
                    <a:lnTo>
                      <a:pt x="73" y="74"/>
                    </a:lnTo>
                    <a:lnTo>
                      <a:pt x="80" y="67"/>
                    </a:lnTo>
                    <a:lnTo>
                      <a:pt x="82" y="61"/>
                    </a:lnTo>
                    <a:lnTo>
                      <a:pt x="86" y="55"/>
                    </a:lnTo>
                    <a:lnTo>
                      <a:pt x="86" y="44"/>
                    </a:lnTo>
                    <a:lnTo>
                      <a:pt x="82" y="44"/>
                    </a:lnTo>
                    <a:lnTo>
                      <a:pt x="82" y="38"/>
                    </a:lnTo>
                    <a:lnTo>
                      <a:pt x="80" y="28"/>
                    </a:lnTo>
                    <a:lnTo>
                      <a:pt x="75" y="21"/>
                    </a:lnTo>
                    <a:lnTo>
                      <a:pt x="73" y="17"/>
                    </a:lnTo>
                    <a:lnTo>
                      <a:pt x="65" y="11"/>
                    </a:lnTo>
                    <a:lnTo>
                      <a:pt x="59" y="8"/>
                    </a:lnTo>
                    <a:lnTo>
                      <a:pt x="52" y="5"/>
                    </a:lnTo>
                    <a:lnTo>
                      <a:pt x="42" y="5"/>
                    </a:lnTo>
                    <a:lnTo>
                      <a:pt x="35" y="5"/>
                    </a:lnTo>
                    <a:lnTo>
                      <a:pt x="29" y="8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6" y="38"/>
                    </a:lnTo>
                    <a:lnTo>
                      <a:pt x="2" y="44"/>
                    </a:lnTo>
                    <a:lnTo>
                      <a:pt x="6" y="55"/>
                    </a:lnTo>
                    <a:lnTo>
                      <a:pt x="6" y="61"/>
                    </a:lnTo>
                    <a:lnTo>
                      <a:pt x="10" y="67"/>
                    </a:lnTo>
                    <a:lnTo>
                      <a:pt x="16" y="74"/>
                    </a:lnTo>
                    <a:lnTo>
                      <a:pt x="23" y="78"/>
                    </a:lnTo>
                    <a:lnTo>
                      <a:pt x="29" y="80"/>
                    </a:lnTo>
                    <a:lnTo>
                      <a:pt x="35" y="84"/>
                    </a:lnTo>
                    <a:lnTo>
                      <a:pt x="42" y="84"/>
                    </a:lnTo>
                    <a:lnTo>
                      <a:pt x="52" y="84"/>
                    </a:lnTo>
                    <a:lnTo>
                      <a:pt x="59" y="80"/>
                    </a:lnTo>
                    <a:lnTo>
                      <a:pt x="65" y="78"/>
                    </a:lnTo>
                    <a:lnTo>
                      <a:pt x="73" y="74"/>
                    </a:lnTo>
                    <a:lnTo>
                      <a:pt x="75" y="67"/>
                    </a:lnTo>
                    <a:lnTo>
                      <a:pt x="80" y="61"/>
                    </a:lnTo>
                    <a:lnTo>
                      <a:pt x="82" y="55"/>
                    </a:lnTo>
                    <a:lnTo>
                      <a:pt x="82" y="44"/>
                    </a:lnTo>
                    <a:lnTo>
                      <a:pt x="86" y="44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1" name="Freeform 2193">
                <a:extLst>
                  <a:ext uri="{FF2B5EF4-FFF2-40B4-BE49-F238E27FC236}">
                    <a16:creationId xmlns:a16="http://schemas.microsoft.com/office/drawing/2014/main" id="{868F95EC-96C5-4844-B8DC-687695B54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518"/>
                <a:ext cx="27" cy="26"/>
              </a:xfrm>
              <a:custGeom>
                <a:avLst/>
                <a:gdLst>
                  <a:gd name="T0" fmla="*/ 80 w 80"/>
                  <a:gd name="T1" fmla="*/ 33 h 80"/>
                  <a:gd name="T2" fmla="*/ 73 w 80"/>
                  <a:gd name="T3" fmla="*/ 16 h 80"/>
                  <a:gd name="T4" fmla="*/ 63 w 80"/>
                  <a:gd name="T5" fmla="*/ 6 h 80"/>
                  <a:gd name="T6" fmla="*/ 50 w 80"/>
                  <a:gd name="T7" fmla="*/ 0 h 80"/>
                  <a:gd name="T8" fmla="*/ 33 w 80"/>
                  <a:gd name="T9" fmla="*/ 0 h 80"/>
                  <a:gd name="T10" fmla="*/ 20 w 80"/>
                  <a:gd name="T11" fmla="*/ 6 h 80"/>
                  <a:gd name="T12" fmla="*/ 8 w 80"/>
                  <a:gd name="T13" fmla="*/ 16 h 80"/>
                  <a:gd name="T14" fmla="*/ 4 w 80"/>
                  <a:gd name="T15" fmla="*/ 33 h 80"/>
                  <a:gd name="T16" fmla="*/ 4 w 80"/>
                  <a:gd name="T17" fmla="*/ 50 h 80"/>
                  <a:gd name="T18" fmla="*/ 8 w 80"/>
                  <a:gd name="T19" fmla="*/ 63 h 80"/>
                  <a:gd name="T20" fmla="*/ 20 w 80"/>
                  <a:gd name="T21" fmla="*/ 73 h 80"/>
                  <a:gd name="T22" fmla="*/ 33 w 80"/>
                  <a:gd name="T23" fmla="*/ 80 h 80"/>
                  <a:gd name="T24" fmla="*/ 50 w 80"/>
                  <a:gd name="T25" fmla="*/ 80 h 80"/>
                  <a:gd name="T26" fmla="*/ 63 w 80"/>
                  <a:gd name="T27" fmla="*/ 73 h 80"/>
                  <a:gd name="T28" fmla="*/ 73 w 80"/>
                  <a:gd name="T29" fmla="*/ 63 h 80"/>
                  <a:gd name="T30" fmla="*/ 80 w 80"/>
                  <a:gd name="T31" fmla="*/ 50 h 80"/>
                  <a:gd name="T32" fmla="*/ 77 w 80"/>
                  <a:gd name="T33" fmla="*/ 40 h 80"/>
                  <a:gd name="T34" fmla="*/ 73 w 80"/>
                  <a:gd name="T35" fmla="*/ 27 h 80"/>
                  <a:gd name="T36" fmla="*/ 67 w 80"/>
                  <a:gd name="T37" fmla="*/ 13 h 80"/>
                  <a:gd name="T38" fmla="*/ 54 w 80"/>
                  <a:gd name="T39" fmla="*/ 6 h 80"/>
                  <a:gd name="T40" fmla="*/ 40 w 80"/>
                  <a:gd name="T41" fmla="*/ 4 h 80"/>
                  <a:gd name="T42" fmla="*/ 27 w 80"/>
                  <a:gd name="T43" fmla="*/ 6 h 80"/>
                  <a:gd name="T44" fmla="*/ 14 w 80"/>
                  <a:gd name="T45" fmla="*/ 13 h 80"/>
                  <a:gd name="T46" fmla="*/ 8 w 80"/>
                  <a:gd name="T47" fmla="*/ 27 h 80"/>
                  <a:gd name="T48" fmla="*/ 4 w 80"/>
                  <a:gd name="T49" fmla="*/ 40 h 80"/>
                  <a:gd name="T50" fmla="*/ 8 w 80"/>
                  <a:gd name="T51" fmla="*/ 53 h 80"/>
                  <a:gd name="T52" fmla="*/ 14 w 80"/>
                  <a:gd name="T53" fmla="*/ 65 h 80"/>
                  <a:gd name="T54" fmla="*/ 27 w 80"/>
                  <a:gd name="T55" fmla="*/ 73 h 80"/>
                  <a:gd name="T56" fmla="*/ 40 w 80"/>
                  <a:gd name="T57" fmla="*/ 76 h 80"/>
                  <a:gd name="T58" fmla="*/ 54 w 80"/>
                  <a:gd name="T59" fmla="*/ 73 h 80"/>
                  <a:gd name="T60" fmla="*/ 67 w 80"/>
                  <a:gd name="T61" fmla="*/ 65 h 80"/>
                  <a:gd name="T62" fmla="*/ 73 w 80"/>
                  <a:gd name="T63" fmla="*/ 53 h 80"/>
                  <a:gd name="T64" fmla="*/ 77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3"/>
                    </a:lnTo>
                    <a:lnTo>
                      <a:pt x="77" y="23"/>
                    </a:lnTo>
                    <a:lnTo>
                      <a:pt x="73" y="16"/>
                    </a:lnTo>
                    <a:lnTo>
                      <a:pt x="71" y="13"/>
                    </a:lnTo>
                    <a:lnTo>
                      <a:pt x="63" y="6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0" y="6"/>
                    </a:lnTo>
                    <a:lnTo>
                      <a:pt x="14" y="13"/>
                    </a:lnTo>
                    <a:lnTo>
                      <a:pt x="8" y="16"/>
                    </a:lnTo>
                    <a:lnTo>
                      <a:pt x="4" y="23"/>
                    </a:lnTo>
                    <a:lnTo>
                      <a:pt x="4" y="33"/>
                    </a:lnTo>
                    <a:lnTo>
                      <a:pt x="0" y="40"/>
                    </a:lnTo>
                    <a:lnTo>
                      <a:pt x="4" y="50"/>
                    </a:lnTo>
                    <a:lnTo>
                      <a:pt x="4" y="56"/>
                    </a:lnTo>
                    <a:lnTo>
                      <a:pt x="8" y="63"/>
                    </a:lnTo>
                    <a:lnTo>
                      <a:pt x="14" y="70"/>
                    </a:lnTo>
                    <a:lnTo>
                      <a:pt x="20" y="73"/>
                    </a:lnTo>
                    <a:lnTo>
                      <a:pt x="27" y="76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7" y="76"/>
                    </a:lnTo>
                    <a:lnTo>
                      <a:pt x="63" y="73"/>
                    </a:lnTo>
                    <a:lnTo>
                      <a:pt x="71" y="70"/>
                    </a:lnTo>
                    <a:lnTo>
                      <a:pt x="73" y="63"/>
                    </a:lnTo>
                    <a:lnTo>
                      <a:pt x="77" y="56"/>
                    </a:lnTo>
                    <a:lnTo>
                      <a:pt x="80" y="50"/>
                    </a:lnTo>
                    <a:lnTo>
                      <a:pt x="80" y="40"/>
                    </a:lnTo>
                    <a:lnTo>
                      <a:pt x="77" y="40"/>
                    </a:lnTo>
                    <a:lnTo>
                      <a:pt x="77" y="33"/>
                    </a:lnTo>
                    <a:lnTo>
                      <a:pt x="73" y="27"/>
                    </a:lnTo>
                    <a:lnTo>
                      <a:pt x="71" y="21"/>
                    </a:lnTo>
                    <a:lnTo>
                      <a:pt x="67" y="13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4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27" y="6"/>
                    </a:lnTo>
                    <a:lnTo>
                      <a:pt x="20" y="10"/>
                    </a:lnTo>
                    <a:lnTo>
                      <a:pt x="14" y="13"/>
                    </a:lnTo>
                    <a:lnTo>
                      <a:pt x="10" y="21"/>
                    </a:lnTo>
                    <a:lnTo>
                      <a:pt x="8" y="27"/>
                    </a:lnTo>
                    <a:lnTo>
                      <a:pt x="4" y="33"/>
                    </a:lnTo>
                    <a:lnTo>
                      <a:pt x="4" y="40"/>
                    </a:lnTo>
                    <a:lnTo>
                      <a:pt x="4" y="46"/>
                    </a:lnTo>
                    <a:lnTo>
                      <a:pt x="8" y="53"/>
                    </a:lnTo>
                    <a:lnTo>
                      <a:pt x="10" y="61"/>
                    </a:lnTo>
                    <a:lnTo>
                      <a:pt x="14" y="65"/>
                    </a:lnTo>
                    <a:lnTo>
                      <a:pt x="20" y="70"/>
                    </a:lnTo>
                    <a:lnTo>
                      <a:pt x="27" y="73"/>
                    </a:lnTo>
                    <a:lnTo>
                      <a:pt x="33" y="76"/>
                    </a:lnTo>
                    <a:lnTo>
                      <a:pt x="40" y="76"/>
                    </a:lnTo>
                    <a:lnTo>
                      <a:pt x="48" y="76"/>
                    </a:lnTo>
                    <a:lnTo>
                      <a:pt x="54" y="73"/>
                    </a:lnTo>
                    <a:lnTo>
                      <a:pt x="60" y="70"/>
                    </a:lnTo>
                    <a:lnTo>
                      <a:pt x="67" y="65"/>
                    </a:lnTo>
                    <a:lnTo>
                      <a:pt x="71" y="61"/>
                    </a:lnTo>
                    <a:lnTo>
                      <a:pt x="73" y="53"/>
                    </a:lnTo>
                    <a:lnTo>
                      <a:pt x="77" y="46"/>
                    </a:lnTo>
                    <a:lnTo>
                      <a:pt x="77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2" name="Freeform 2194">
                <a:extLst>
                  <a:ext uri="{FF2B5EF4-FFF2-40B4-BE49-F238E27FC236}">
                    <a16:creationId xmlns:a16="http://schemas.microsoft.com/office/drawing/2014/main" id="{74AEFE1C-349F-46AB-912C-D62C2A44A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519"/>
                <a:ext cx="25" cy="24"/>
              </a:xfrm>
              <a:custGeom>
                <a:avLst/>
                <a:gdLst>
                  <a:gd name="T0" fmla="*/ 73 w 73"/>
                  <a:gd name="T1" fmla="*/ 30 h 72"/>
                  <a:gd name="T2" fmla="*/ 67 w 73"/>
                  <a:gd name="T3" fmla="*/ 17 h 72"/>
                  <a:gd name="T4" fmla="*/ 56 w 73"/>
                  <a:gd name="T5" fmla="*/ 7 h 72"/>
                  <a:gd name="T6" fmla="*/ 44 w 73"/>
                  <a:gd name="T7" fmla="*/ 0 h 72"/>
                  <a:gd name="T8" fmla="*/ 29 w 73"/>
                  <a:gd name="T9" fmla="*/ 0 h 72"/>
                  <a:gd name="T10" fmla="*/ 16 w 73"/>
                  <a:gd name="T11" fmla="*/ 7 h 72"/>
                  <a:gd name="T12" fmla="*/ 6 w 73"/>
                  <a:gd name="T13" fmla="*/ 17 h 72"/>
                  <a:gd name="T14" fmla="*/ 0 w 73"/>
                  <a:gd name="T15" fmla="*/ 30 h 72"/>
                  <a:gd name="T16" fmla="*/ 0 w 73"/>
                  <a:gd name="T17" fmla="*/ 43 h 72"/>
                  <a:gd name="T18" fmla="*/ 6 w 73"/>
                  <a:gd name="T19" fmla="*/ 57 h 72"/>
                  <a:gd name="T20" fmla="*/ 16 w 73"/>
                  <a:gd name="T21" fmla="*/ 66 h 72"/>
                  <a:gd name="T22" fmla="*/ 29 w 73"/>
                  <a:gd name="T23" fmla="*/ 72 h 72"/>
                  <a:gd name="T24" fmla="*/ 44 w 73"/>
                  <a:gd name="T25" fmla="*/ 72 h 72"/>
                  <a:gd name="T26" fmla="*/ 56 w 73"/>
                  <a:gd name="T27" fmla="*/ 66 h 72"/>
                  <a:gd name="T28" fmla="*/ 67 w 73"/>
                  <a:gd name="T29" fmla="*/ 57 h 72"/>
                  <a:gd name="T30" fmla="*/ 73 w 73"/>
                  <a:gd name="T31" fmla="*/ 43 h 72"/>
                  <a:gd name="T32" fmla="*/ 69 w 73"/>
                  <a:gd name="T33" fmla="*/ 36 h 72"/>
                  <a:gd name="T34" fmla="*/ 67 w 73"/>
                  <a:gd name="T35" fmla="*/ 23 h 72"/>
                  <a:gd name="T36" fmla="*/ 59 w 73"/>
                  <a:gd name="T37" fmla="*/ 13 h 72"/>
                  <a:gd name="T38" fmla="*/ 50 w 73"/>
                  <a:gd name="T39" fmla="*/ 7 h 72"/>
                  <a:gd name="T40" fmla="*/ 36 w 73"/>
                  <a:gd name="T41" fmla="*/ 3 h 72"/>
                  <a:gd name="T42" fmla="*/ 23 w 73"/>
                  <a:gd name="T43" fmla="*/ 7 h 72"/>
                  <a:gd name="T44" fmla="*/ 13 w 73"/>
                  <a:gd name="T45" fmla="*/ 13 h 72"/>
                  <a:gd name="T46" fmla="*/ 6 w 73"/>
                  <a:gd name="T47" fmla="*/ 23 h 72"/>
                  <a:gd name="T48" fmla="*/ 4 w 73"/>
                  <a:gd name="T49" fmla="*/ 36 h 72"/>
                  <a:gd name="T50" fmla="*/ 6 w 73"/>
                  <a:gd name="T51" fmla="*/ 49 h 72"/>
                  <a:gd name="T52" fmla="*/ 13 w 73"/>
                  <a:gd name="T53" fmla="*/ 59 h 72"/>
                  <a:gd name="T54" fmla="*/ 23 w 73"/>
                  <a:gd name="T55" fmla="*/ 66 h 72"/>
                  <a:gd name="T56" fmla="*/ 36 w 73"/>
                  <a:gd name="T57" fmla="*/ 70 h 72"/>
                  <a:gd name="T58" fmla="*/ 50 w 73"/>
                  <a:gd name="T59" fmla="*/ 66 h 72"/>
                  <a:gd name="T60" fmla="*/ 59 w 73"/>
                  <a:gd name="T61" fmla="*/ 59 h 72"/>
                  <a:gd name="T62" fmla="*/ 67 w 73"/>
                  <a:gd name="T63" fmla="*/ 49 h 72"/>
                  <a:gd name="T64" fmla="*/ 69 w 73"/>
                  <a:gd name="T6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2">
                    <a:moveTo>
                      <a:pt x="73" y="36"/>
                    </a:moveTo>
                    <a:lnTo>
                      <a:pt x="73" y="30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3" y="9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6" y="7"/>
                    </a:lnTo>
                    <a:lnTo>
                      <a:pt x="10" y="9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4" y="49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6" y="66"/>
                    </a:lnTo>
                    <a:lnTo>
                      <a:pt x="23" y="70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0" y="70"/>
                    </a:lnTo>
                    <a:lnTo>
                      <a:pt x="56" y="66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69" y="49"/>
                    </a:lnTo>
                    <a:lnTo>
                      <a:pt x="73" y="43"/>
                    </a:lnTo>
                    <a:lnTo>
                      <a:pt x="73" y="36"/>
                    </a:lnTo>
                    <a:lnTo>
                      <a:pt x="69" y="36"/>
                    </a:lnTo>
                    <a:lnTo>
                      <a:pt x="69" y="30"/>
                    </a:lnTo>
                    <a:lnTo>
                      <a:pt x="67" y="23"/>
                    </a:lnTo>
                    <a:lnTo>
                      <a:pt x="67" y="20"/>
                    </a:lnTo>
                    <a:lnTo>
                      <a:pt x="59" y="13"/>
                    </a:lnTo>
                    <a:lnTo>
                      <a:pt x="56" y="9"/>
                    </a:lnTo>
                    <a:lnTo>
                      <a:pt x="50" y="7"/>
                    </a:lnTo>
                    <a:lnTo>
                      <a:pt x="44" y="3"/>
                    </a:lnTo>
                    <a:lnTo>
                      <a:pt x="36" y="3"/>
                    </a:lnTo>
                    <a:lnTo>
                      <a:pt x="29" y="3"/>
                    </a:lnTo>
                    <a:lnTo>
                      <a:pt x="23" y="7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10" y="20"/>
                    </a:lnTo>
                    <a:lnTo>
                      <a:pt x="6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4" y="43"/>
                    </a:lnTo>
                    <a:lnTo>
                      <a:pt x="6" y="49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9" y="63"/>
                    </a:lnTo>
                    <a:lnTo>
                      <a:pt x="23" y="66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4" y="70"/>
                    </a:lnTo>
                    <a:lnTo>
                      <a:pt x="50" y="66"/>
                    </a:lnTo>
                    <a:lnTo>
                      <a:pt x="56" y="63"/>
                    </a:lnTo>
                    <a:lnTo>
                      <a:pt x="59" y="59"/>
                    </a:lnTo>
                    <a:lnTo>
                      <a:pt x="67" y="57"/>
                    </a:lnTo>
                    <a:lnTo>
                      <a:pt x="67" y="49"/>
                    </a:lnTo>
                    <a:lnTo>
                      <a:pt x="69" y="43"/>
                    </a:lnTo>
                    <a:lnTo>
                      <a:pt x="69" y="36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3" name="Freeform 2195">
                <a:extLst>
                  <a:ext uri="{FF2B5EF4-FFF2-40B4-BE49-F238E27FC236}">
                    <a16:creationId xmlns:a16="http://schemas.microsoft.com/office/drawing/2014/main" id="{BBDBAD41-B76E-465A-AEDB-0396854C4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520"/>
                <a:ext cx="21" cy="22"/>
              </a:xfrm>
              <a:custGeom>
                <a:avLst/>
                <a:gdLst>
                  <a:gd name="T0" fmla="*/ 65 w 65"/>
                  <a:gd name="T1" fmla="*/ 27 h 67"/>
                  <a:gd name="T2" fmla="*/ 63 w 65"/>
                  <a:gd name="T3" fmla="*/ 17 h 67"/>
                  <a:gd name="T4" fmla="*/ 52 w 65"/>
                  <a:gd name="T5" fmla="*/ 6 h 67"/>
                  <a:gd name="T6" fmla="*/ 40 w 65"/>
                  <a:gd name="T7" fmla="*/ 0 h 67"/>
                  <a:gd name="T8" fmla="*/ 25 w 65"/>
                  <a:gd name="T9" fmla="*/ 0 h 67"/>
                  <a:gd name="T10" fmla="*/ 15 w 65"/>
                  <a:gd name="T11" fmla="*/ 6 h 67"/>
                  <a:gd name="T12" fmla="*/ 6 w 65"/>
                  <a:gd name="T13" fmla="*/ 17 h 67"/>
                  <a:gd name="T14" fmla="*/ 0 w 65"/>
                  <a:gd name="T15" fmla="*/ 27 h 67"/>
                  <a:gd name="T16" fmla="*/ 0 w 65"/>
                  <a:gd name="T17" fmla="*/ 40 h 67"/>
                  <a:gd name="T18" fmla="*/ 6 w 65"/>
                  <a:gd name="T19" fmla="*/ 54 h 67"/>
                  <a:gd name="T20" fmla="*/ 15 w 65"/>
                  <a:gd name="T21" fmla="*/ 60 h 67"/>
                  <a:gd name="T22" fmla="*/ 25 w 65"/>
                  <a:gd name="T23" fmla="*/ 67 h 67"/>
                  <a:gd name="T24" fmla="*/ 40 w 65"/>
                  <a:gd name="T25" fmla="*/ 67 h 67"/>
                  <a:gd name="T26" fmla="*/ 52 w 65"/>
                  <a:gd name="T27" fmla="*/ 60 h 67"/>
                  <a:gd name="T28" fmla="*/ 63 w 65"/>
                  <a:gd name="T29" fmla="*/ 54 h 67"/>
                  <a:gd name="T30" fmla="*/ 65 w 65"/>
                  <a:gd name="T31" fmla="*/ 40 h 67"/>
                  <a:gd name="T32" fmla="*/ 63 w 65"/>
                  <a:gd name="T33" fmla="*/ 33 h 67"/>
                  <a:gd name="T34" fmla="*/ 63 w 65"/>
                  <a:gd name="T35" fmla="*/ 23 h 67"/>
                  <a:gd name="T36" fmla="*/ 55 w 65"/>
                  <a:gd name="T37" fmla="*/ 14 h 67"/>
                  <a:gd name="T38" fmla="*/ 46 w 65"/>
                  <a:gd name="T39" fmla="*/ 6 h 67"/>
                  <a:gd name="T40" fmla="*/ 32 w 65"/>
                  <a:gd name="T41" fmla="*/ 4 h 67"/>
                  <a:gd name="T42" fmla="*/ 23 w 65"/>
                  <a:gd name="T43" fmla="*/ 6 h 67"/>
                  <a:gd name="T44" fmla="*/ 12 w 65"/>
                  <a:gd name="T45" fmla="*/ 14 h 67"/>
                  <a:gd name="T46" fmla="*/ 6 w 65"/>
                  <a:gd name="T47" fmla="*/ 23 h 67"/>
                  <a:gd name="T48" fmla="*/ 2 w 65"/>
                  <a:gd name="T49" fmla="*/ 33 h 67"/>
                  <a:gd name="T50" fmla="*/ 6 w 65"/>
                  <a:gd name="T51" fmla="*/ 46 h 67"/>
                  <a:gd name="T52" fmla="*/ 12 w 65"/>
                  <a:gd name="T53" fmla="*/ 56 h 67"/>
                  <a:gd name="T54" fmla="*/ 23 w 65"/>
                  <a:gd name="T55" fmla="*/ 63 h 67"/>
                  <a:gd name="T56" fmla="*/ 32 w 65"/>
                  <a:gd name="T57" fmla="*/ 63 h 67"/>
                  <a:gd name="T58" fmla="*/ 46 w 65"/>
                  <a:gd name="T59" fmla="*/ 63 h 67"/>
                  <a:gd name="T60" fmla="*/ 55 w 65"/>
                  <a:gd name="T61" fmla="*/ 56 h 67"/>
                  <a:gd name="T62" fmla="*/ 63 w 65"/>
                  <a:gd name="T63" fmla="*/ 46 h 67"/>
                  <a:gd name="T64" fmla="*/ 63 w 65"/>
                  <a:gd name="T65" fmla="*/ 3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7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0"/>
                    </a:lnTo>
                    <a:lnTo>
                      <a:pt x="63" y="17"/>
                    </a:lnTo>
                    <a:lnTo>
                      <a:pt x="55" y="10"/>
                    </a:lnTo>
                    <a:lnTo>
                      <a:pt x="52" y="6"/>
                    </a:lnTo>
                    <a:lnTo>
                      <a:pt x="46" y="4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4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6" y="17"/>
                    </a:lnTo>
                    <a:lnTo>
                      <a:pt x="2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6" y="54"/>
                    </a:lnTo>
                    <a:lnTo>
                      <a:pt x="9" y="56"/>
                    </a:lnTo>
                    <a:lnTo>
                      <a:pt x="15" y="60"/>
                    </a:lnTo>
                    <a:lnTo>
                      <a:pt x="19" y="63"/>
                    </a:lnTo>
                    <a:lnTo>
                      <a:pt x="25" y="67"/>
                    </a:lnTo>
                    <a:lnTo>
                      <a:pt x="32" y="67"/>
                    </a:lnTo>
                    <a:lnTo>
                      <a:pt x="40" y="67"/>
                    </a:lnTo>
                    <a:lnTo>
                      <a:pt x="46" y="63"/>
                    </a:lnTo>
                    <a:lnTo>
                      <a:pt x="52" y="60"/>
                    </a:lnTo>
                    <a:lnTo>
                      <a:pt x="55" y="56"/>
                    </a:lnTo>
                    <a:lnTo>
                      <a:pt x="63" y="54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3" y="27"/>
                    </a:lnTo>
                    <a:lnTo>
                      <a:pt x="63" y="23"/>
                    </a:lnTo>
                    <a:lnTo>
                      <a:pt x="59" y="17"/>
                    </a:lnTo>
                    <a:lnTo>
                      <a:pt x="55" y="14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15" y="10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23"/>
                    </a:lnTo>
                    <a:lnTo>
                      <a:pt x="2" y="27"/>
                    </a:lnTo>
                    <a:lnTo>
                      <a:pt x="2" y="33"/>
                    </a:lnTo>
                    <a:lnTo>
                      <a:pt x="2" y="40"/>
                    </a:lnTo>
                    <a:lnTo>
                      <a:pt x="6" y="46"/>
                    </a:lnTo>
                    <a:lnTo>
                      <a:pt x="9" y="50"/>
                    </a:lnTo>
                    <a:lnTo>
                      <a:pt x="12" y="56"/>
                    </a:lnTo>
                    <a:lnTo>
                      <a:pt x="15" y="60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32" y="63"/>
                    </a:lnTo>
                    <a:lnTo>
                      <a:pt x="40" y="63"/>
                    </a:lnTo>
                    <a:lnTo>
                      <a:pt x="46" y="63"/>
                    </a:lnTo>
                    <a:lnTo>
                      <a:pt x="49" y="60"/>
                    </a:lnTo>
                    <a:lnTo>
                      <a:pt x="55" y="56"/>
                    </a:lnTo>
                    <a:lnTo>
                      <a:pt x="59" y="50"/>
                    </a:lnTo>
                    <a:lnTo>
                      <a:pt x="63" y="46"/>
                    </a:lnTo>
                    <a:lnTo>
                      <a:pt x="63" y="40"/>
                    </a:lnTo>
                    <a:lnTo>
                      <a:pt x="63" y="33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4" name="Freeform 2196">
                <a:extLst>
                  <a:ext uri="{FF2B5EF4-FFF2-40B4-BE49-F238E27FC236}">
                    <a16:creationId xmlns:a16="http://schemas.microsoft.com/office/drawing/2014/main" id="{A20781F1-2786-4D52-9CC6-38FCDFAC3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521"/>
                <a:ext cx="21" cy="20"/>
              </a:xfrm>
              <a:custGeom>
                <a:avLst/>
                <a:gdLst>
                  <a:gd name="T0" fmla="*/ 61 w 61"/>
                  <a:gd name="T1" fmla="*/ 23 h 60"/>
                  <a:gd name="T2" fmla="*/ 57 w 61"/>
                  <a:gd name="T3" fmla="*/ 13 h 60"/>
                  <a:gd name="T4" fmla="*/ 47 w 61"/>
                  <a:gd name="T5" fmla="*/ 6 h 60"/>
                  <a:gd name="T6" fmla="*/ 38 w 61"/>
                  <a:gd name="T7" fmla="*/ 0 h 60"/>
                  <a:gd name="T8" fmla="*/ 23 w 61"/>
                  <a:gd name="T9" fmla="*/ 0 h 60"/>
                  <a:gd name="T10" fmla="*/ 13 w 61"/>
                  <a:gd name="T11" fmla="*/ 6 h 60"/>
                  <a:gd name="T12" fmla="*/ 7 w 61"/>
                  <a:gd name="T13" fmla="*/ 13 h 60"/>
                  <a:gd name="T14" fmla="*/ 0 w 61"/>
                  <a:gd name="T15" fmla="*/ 23 h 60"/>
                  <a:gd name="T16" fmla="*/ 0 w 61"/>
                  <a:gd name="T17" fmla="*/ 36 h 60"/>
                  <a:gd name="T18" fmla="*/ 7 w 61"/>
                  <a:gd name="T19" fmla="*/ 46 h 60"/>
                  <a:gd name="T20" fmla="*/ 13 w 61"/>
                  <a:gd name="T21" fmla="*/ 55 h 60"/>
                  <a:gd name="T22" fmla="*/ 23 w 61"/>
                  <a:gd name="T23" fmla="*/ 60 h 60"/>
                  <a:gd name="T24" fmla="*/ 38 w 61"/>
                  <a:gd name="T25" fmla="*/ 60 h 60"/>
                  <a:gd name="T26" fmla="*/ 47 w 61"/>
                  <a:gd name="T27" fmla="*/ 55 h 60"/>
                  <a:gd name="T28" fmla="*/ 57 w 61"/>
                  <a:gd name="T29" fmla="*/ 46 h 60"/>
                  <a:gd name="T30" fmla="*/ 61 w 61"/>
                  <a:gd name="T31" fmla="*/ 36 h 60"/>
                  <a:gd name="T32" fmla="*/ 57 w 61"/>
                  <a:gd name="T33" fmla="*/ 30 h 60"/>
                  <a:gd name="T34" fmla="*/ 57 w 61"/>
                  <a:gd name="T35" fmla="*/ 20 h 60"/>
                  <a:gd name="T36" fmla="*/ 50 w 61"/>
                  <a:gd name="T37" fmla="*/ 11 h 60"/>
                  <a:gd name="T38" fmla="*/ 40 w 61"/>
                  <a:gd name="T39" fmla="*/ 6 h 60"/>
                  <a:gd name="T40" fmla="*/ 30 w 61"/>
                  <a:gd name="T41" fmla="*/ 3 h 60"/>
                  <a:gd name="T42" fmla="*/ 21 w 61"/>
                  <a:gd name="T43" fmla="*/ 6 h 60"/>
                  <a:gd name="T44" fmla="*/ 10 w 61"/>
                  <a:gd name="T45" fmla="*/ 11 h 60"/>
                  <a:gd name="T46" fmla="*/ 7 w 61"/>
                  <a:gd name="T47" fmla="*/ 20 h 60"/>
                  <a:gd name="T48" fmla="*/ 4 w 61"/>
                  <a:gd name="T49" fmla="*/ 30 h 60"/>
                  <a:gd name="T50" fmla="*/ 7 w 61"/>
                  <a:gd name="T51" fmla="*/ 40 h 60"/>
                  <a:gd name="T52" fmla="*/ 10 w 61"/>
                  <a:gd name="T53" fmla="*/ 51 h 60"/>
                  <a:gd name="T54" fmla="*/ 21 w 61"/>
                  <a:gd name="T55" fmla="*/ 55 h 60"/>
                  <a:gd name="T56" fmla="*/ 30 w 61"/>
                  <a:gd name="T57" fmla="*/ 55 h 60"/>
                  <a:gd name="T58" fmla="*/ 40 w 61"/>
                  <a:gd name="T59" fmla="*/ 55 h 60"/>
                  <a:gd name="T60" fmla="*/ 50 w 61"/>
                  <a:gd name="T61" fmla="*/ 51 h 60"/>
                  <a:gd name="T62" fmla="*/ 57 w 61"/>
                  <a:gd name="T63" fmla="*/ 40 h 60"/>
                  <a:gd name="T64" fmla="*/ 57 w 61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0">
                    <a:moveTo>
                      <a:pt x="61" y="30"/>
                    </a:moveTo>
                    <a:lnTo>
                      <a:pt x="61" y="23"/>
                    </a:lnTo>
                    <a:lnTo>
                      <a:pt x="61" y="20"/>
                    </a:lnTo>
                    <a:lnTo>
                      <a:pt x="57" y="13"/>
                    </a:lnTo>
                    <a:lnTo>
                      <a:pt x="53" y="11"/>
                    </a:lnTo>
                    <a:lnTo>
                      <a:pt x="47" y="6"/>
                    </a:lnTo>
                    <a:lnTo>
                      <a:pt x="44" y="3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4" y="43"/>
                    </a:lnTo>
                    <a:lnTo>
                      <a:pt x="7" y="46"/>
                    </a:lnTo>
                    <a:lnTo>
                      <a:pt x="10" y="53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8" y="60"/>
                    </a:lnTo>
                    <a:lnTo>
                      <a:pt x="44" y="60"/>
                    </a:lnTo>
                    <a:lnTo>
                      <a:pt x="47" y="55"/>
                    </a:lnTo>
                    <a:lnTo>
                      <a:pt x="53" y="53"/>
                    </a:lnTo>
                    <a:lnTo>
                      <a:pt x="57" y="46"/>
                    </a:lnTo>
                    <a:lnTo>
                      <a:pt x="61" y="43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57" y="30"/>
                    </a:lnTo>
                    <a:lnTo>
                      <a:pt x="57" y="23"/>
                    </a:lnTo>
                    <a:lnTo>
                      <a:pt x="57" y="20"/>
                    </a:lnTo>
                    <a:lnTo>
                      <a:pt x="53" y="17"/>
                    </a:lnTo>
                    <a:lnTo>
                      <a:pt x="50" y="11"/>
                    </a:lnTo>
                    <a:lnTo>
                      <a:pt x="47" y="6"/>
                    </a:lnTo>
                    <a:lnTo>
                      <a:pt x="40" y="6"/>
                    </a:lnTo>
                    <a:lnTo>
                      <a:pt x="38" y="3"/>
                    </a:lnTo>
                    <a:lnTo>
                      <a:pt x="30" y="3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7" y="6"/>
                    </a:lnTo>
                    <a:lnTo>
                      <a:pt x="10" y="11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7" y="46"/>
                    </a:lnTo>
                    <a:lnTo>
                      <a:pt x="10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8" y="55"/>
                    </a:lnTo>
                    <a:lnTo>
                      <a:pt x="30" y="55"/>
                    </a:lnTo>
                    <a:lnTo>
                      <a:pt x="38" y="55"/>
                    </a:lnTo>
                    <a:lnTo>
                      <a:pt x="40" y="55"/>
                    </a:lnTo>
                    <a:lnTo>
                      <a:pt x="47" y="53"/>
                    </a:lnTo>
                    <a:lnTo>
                      <a:pt x="50" y="51"/>
                    </a:lnTo>
                    <a:lnTo>
                      <a:pt x="53" y="46"/>
                    </a:lnTo>
                    <a:lnTo>
                      <a:pt x="57" y="40"/>
                    </a:lnTo>
                    <a:lnTo>
                      <a:pt x="57" y="36"/>
                    </a:lnTo>
                    <a:lnTo>
                      <a:pt x="57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5" name="Freeform 2197">
                <a:extLst>
                  <a:ext uri="{FF2B5EF4-FFF2-40B4-BE49-F238E27FC236}">
                    <a16:creationId xmlns:a16="http://schemas.microsoft.com/office/drawing/2014/main" id="{54770C7E-0A05-4666-A3BC-271667BC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523"/>
                <a:ext cx="17" cy="17"/>
              </a:xfrm>
              <a:custGeom>
                <a:avLst/>
                <a:gdLst>
                  <a:gd name="T0" fmla="*/ 53 w 53"/>
                  <a:gd name="T1" fmla="*/ 19 h 52"/>
                  <a:gd name="T2" fmla="*/ 49 w 53"/>
                  <a:gd name="T3" fmla="*/ 12 h 52"/>
                  <a:gd name="T4" fmla="*/ 43 w 53"/>
                  <a:gd name="T5" fmla="*/ 2 h 52"/>
                  <a:gd name="T6" fmla="*/ 34 w 53"/>
                  <a:gd name="T7" fmla="*/ 0 h 52"/>
                  <a:gd name="T8" fmla="*/ 24 w 53"/>
                  <a:gd name="T9" fmla="*/ 0 h 52"/>
                  <a:gd name="T10" fmla="*/ 13 w 53"/>
                  <a:gd name="T11" fmla="*/ 2 h 52"/>
                  <a:gd name="T12" fmla="*/ 3 w 53"/>
                  <a:gd name="T13" fmla="*/ 12 h 52"/>
                  <a:gd name="T14" fmla="*/ 0 w 53"/>
                  <a:gd name="T15" fmla="*/ 19 h 52"/>
                  <a:gd name="T16" fmla="*/ 0 w 53"/>
                  <a:gd name="T17" fmla="*/ 31 h 52"/>
                  <a:gd name="T18" fmla="*/ 3 w 53"/>
                  <a:gd name="T19" fmla="*/ 42 h 52"/>
                  <a:gd name="T20" fmla="*/ 13 w 53"/>
                  <a:gd name="T21" fmla="*/ 48 h 52"/>
                  <a:gd name="T22" fmla="*/ 24 w 53"/>
                  <a:gd name="T23" fmla="*/ 52 h 52"/>
                  <a:gd name="T24" fmla="*/ 34 w 53"/>
                  <a:gd name="T25" fmla="*/ 52 h 52"/>
                  <a:gd name="T26" fmla="*/ 43 w 53"/>
                  <a:gd name="T27" fmla="*/ 48 h 52"/>
                  <a:gd name="T28" fmla="*/ 49 w 53"/>
                  <a:gd name="T29" fmla="*/ 42 h 52"/>
                  <a:gd name="T30" fmla="*/ 53 w 53"/>
                  <a:gd name="T31" fmla="*/ 31 h 52"/>
                  <a:gd name="T32" fmla="*/ 49 w 53"/>
                  <a:gd name="T33" fmla="*/ 21 h 52"/>
                  <a:gd name="T34" fmla="*/ 47 w 53"/>
                  <a:gd name="T35" fmla="*/ 12 h 52"/>
                  <a:gd name="T36" fmla="*/ 40 w 53"/>
                  <a:gd name="T37" fmla="*/ 6 h 52"/>
                  <a:gd name="T38" fmla="*/ 34 w 53"/>
                  <a:gd name="T39" fmla="*/ 2 h 52"/>
                  <a:gd name="T40" fmla="*/ 24 w 53"/>
                  <a:gd name="T41" fmla="*/ 2 h 52"/>
                  <a:gd name="T42" fmla="*/ 13 w 53"/>
                  <a:gd name="T43" fmla="*/ 6 h 52"/>
                  <a:gd name="T44" fmla="*/ 7 w 53"/>
                  <a:gd name="T45" fmla="*/ 12 h 52"/>
                  <a:gd name="T46" fmla="*/ 3 w 53"/>
                  <a:gd name="T47" fmla="*/ 21 h 52"/>
                  <a:gd name="T48" fmla="*/ 3 w 53"/>
                  <a:gd name="T49" fmla="*/ 31 h 52"/>
                  <a:gd name="T50" fmla="*/ 7 w 53"/>
                  <a:gd name="T51" fmla="*/ 38 h 52"/>
                  <a:gd name="T52" fmla="*/ 13 w 53"/>
                  <a:gd name="T53" fmla="*/ 46 h 52"/>
                  <a:gd name="T54" fmla="*/ 24 w 53"/>
                  <a:gd name="T55" fmla="*/ 48 h 52"/>
                  <a:gd name="T56" fmla="*/ 34 w 53"/>
                  <a:gd name="T57" fmla="*/ 48 h 52"/>
                  <a:gd name="T58" fmla="*/ 40 w 53"/>
                  <a:gd name="T59" fmla="*/ 46 h 52"/>
                  <a:gd name="T60" fmla="*/ 47 w 53"/>
                  <a:gd name="T61" fmla="*/ 38 h 52"/>
                  <a:gd name="T62" fmla="*/ 49 w 53"/>
                  <a:gd name="T63" fmla="*/ 3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52">
                    <a:moveTo>
                      <a:pt x="53" y="25"/>
                    </a:moveTo>
                    <a:lnTo>
                      <a:pt x="53" y="19"/>
                    </a:lnTo>
                    <a:lnTo>
                      <a:pt x="53" y="17"/>
                    </a:lnTo>
                    <a:lnTo>
                      <a:pt x="49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3" y="42"/>
                    </a:lnTo>
                    <a:lnTo>
                      <a:pt x="7" y="46"/>
                    </a:lnTo>
                    <a:lnTo>
                      <a:pt x="13" y="48"/>
                    </a:lnTo>
                    <a:lnTo>
                      <a:pt x="17" y="52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43" y="48"/>
                    </a:lnTo>
                    <a:lnTo>
                      <a:pt x="47" y="46"/>
                    </a:lnTo>
                    <a:lnTo>
                      <a:pt x="49" y="42"/>
                    </a:lnTo>
                    <a:lnTo>
                      <a:pt x="53" y="36"/>
                    </a:lnTo>
                    <a:lnTo>
                      <a:pt x="53" y="31"/>
                    </a:lnTo>
                    <a:lnTo>
                      <a:pt x="53" y="25"/>
                    </a:lnTo>
                    <a:lnTo>
                      <a:pt x="49" y="21"/>
                    </a:lnTo>
                    <a:lnTo>
                      <a:pt x="49" y="17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40" y="6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3" y="17"/>
                    </a:lnTo>
                    <a:lnTo>
                      <a:pt x="3" y="21"/>
                    </a:lnTo>
                    <a:lnTo>
                      <a:pt x="3" y="25"/>
                    </a:lnTo>
                    <a:lnTo>
                      <a:pt x="3" y="31"/>
                    </a:lnTo>
                    <a:lnTo>
                      <a:pt x="3" y="36"/>
                    </a:lnTo>
                    <a:lnTo>
                      <a:pt x="7" y="38"/>
                    </a:lnTo>
                    <a:lnTo>
                      <a:pt x="9" y="42"/>
                    </a:lnTo>
                    <a:lnTo>
                      <a:pt x="13" y="46"/>
                    </a:lnTo>
                    <a:lnTo>
                      <a:pt x="17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46"/>
                    </a:lnTo>
                    <a:lnTo>
                      <a:pt x="43" y="42"/>
                    </a:lnTo>
                    <a:lnTo>
                      <a:pt x="47" y="38"/>
                    </a:lnTo>
                    <a:lnTo>
                      <a:pt x="49" y="36"/>
                    </a:lnTo>
                    <a:lnTo>
                      <a:pt x="49" y="31"/>
                    </a:lnTo>
                    <a:lnTo>
                      <a:pt x="53" y="25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6" name="Freeform 2198">
                <a:extLst>
                  <a:ext uri="{FF2B5EF4-FFF2-40B4-BE49-F238E27FC236}">
                    <a16:creationId xmlns:a16="http://schemas.microsoft.com/office/drawing/2014/main" id="{4CBF4A9A-5380-4A27-8944-03CC7A066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523"/>
                <a:ext cx="16" cy="16"/>
              </a:xfrm>
              <a:custGeom>
                <a:avLst/>
                <a:gdLst>
                  <a:gd name="T0" fmla="*/ 45 w 50"/>
                  <a:gd name="T1" fmla="*/ 19 h 46"/>
                  <a:gd name="T2" fmla="*/ 43 w 50"/>
                  <a:gd name="T3" fmla="*/ 10 h 46"/>
                  <a:gd name="T4" fmla="*/ 36 w 50"/>
                  <a:gd name="T5" fmla="*/ 4 h 46"/>
                  <a:gd name="T6" fmla="*/ 29 w 50"/>
                  <a:gd name="T7" fmla="*/ 0 h 46"/>
                  <a:gd name="T8" fmla="*/ 20 w 50"/>
                  <a:gd name="T9" fmla="*/ 0 h 46"/>
                  <a:gd name="T10" fmla="*/ 10 w 50"/>
                  <a:gd name="T11" fmla="*/ 4 h 46"/>
                  <a:gd name="T12" fmla="*/ 3 w 50"/>
                  <a:gd name="T13" fmla="*/ 10 h 46"/>
                  <a:gd name="T14" fmla="*/ 0 w 50"/>
                  <a:gd name="T15" fmla="*/ 19 h 46"/>
                  <a:gd name="T16" fmla="*/ 0 w 50"/>
                  <a:gd name="T17" fmla="*/ 29 h 46"/>
                  <a:gd name="T18" fmla="*/ 3 w 50"/>
                  <a:gd name="T19" fmla="*/ 36 h 46"/>
                  <a:gd name="T20" fmla="*/ 10 w 50"/>
                  <a:gd name="T21" fmla="*/ 44 h 46"/>
                  <a:gd name="T22" fmla="*/ 20 w 50"/>
                  <a:gd name="T23" fmla="*/ 46 h 46"/>
                  <a:gd name="T24" fmla="*/ 29 w 50"/>
                  <a:gd name="T25" fmla="*/ 46 h 46"/>
                  <a:gd name="T26" fmla="*/ 36 w 50"/>
                  <a:gd name="T27" fmla="*/ 44 h 46"/>
                  <a:gd name="T28" fmla="*/ 43 w 50"/>
                  <a:gd name="T29" fmla="*/ 36 h 46"/>
                  <a:gd name="T30" fmla="*/ 45 w 50"/>
                  <a:gd name="T31" fmla="*/ 29 h 46"/>
                  <a:gd name="T32" fmla="*/ 45 w 50"/>
                  <a:gd name="T33" fmla="*/ 23 h 46"/>
                  <a:gd name="T34" fmla="*/ 43 w 50"/>
                  <a:gd name="T35" fmla="*/ 17 h 46"/>
                  <a:gd name="T36" fmla="*/ 39 w 50"/>
                  <a:gd name="T37" fmla="*/ 10 h 46"/>
                  <a:gd name="T38" fmla="*/ 33 w 50"/>
                  <a:gd name="T39" fmla="*/ 4 h 46"/>
                  <a:gd name="T40" fmla="*/ 23 w 50"/>
                  <a:gd name="T41" fmla="*/ 4 h 46"/>
                  <a:gd name="T42" fmla="*/ 16 w 50"/>
                  <a:gd name="T43" fmla="*/ 4 h 46"/>
                  <a:gd name="T44" fmla="*/ 10 w 50"/>
                  <a:gd name="T45" fmla="*/ 10 h 46"/>
                  <a:gd name="T46" fmla="*/ 3 w 50"/>
                  <a:gd name="T47" fmla="*/ 17 h 46"/>
                  <a:gd name="T48" fmla="*/ 3 w 50"/>
                  <a:gd name="T49" fmla="*/ 23 h 46"/>
                  <a:gd name="T50" fmla="*/ 3 w 50"/>
                  <a:gd name="T51" fmla="*/ 34 h 46"/>
                  <a:gd name="T52" fmla="*/ 10 w 50"/>
                  <a:gd name="T53" fmla="*/ 40 h 46"/>
                  <a:gd name="T54" fmla="*/ 16 w 50"/>
                  <a:gd name="T55" fmla="*/ 44 h 46"/>
                  <a:gd name="T56" fmla="*/ 23 w 50"/>
                  <a:gd name="T57" fmla="*/ 46 h 46"/>
                  <a:gd name="T58" fmla="*/ 33 w 50"/>
                  <a:gd name="T59" fmla="*/ 44 h 46"/>
                  <a:gd name="T60" fmla="*/ 39 w 50"/>
                  <a:gd name="T61" fmla="*/ 40 h 46"/>
                  <a:gd name="T62" fmla="*/ 43 w 50"/>
                  <a:gd name="T63" fmla="*/ 34 h 46"/>
                  <a:gd name="T64" fmla="*/ 45 w 50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46">
                    <a:moveTo>
                      <a:pt x="50" y="23"/>
                    </a:moveTo>
                    <a:lnTo>
                      <a:pt x="45" y="19"/>
                    </a:lnTo>
                    <a:lnTo>
                      <a:pt x="45" y="13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6" y="4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20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4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45" y="34"/>
                    </a:lnTo>
                    <a:lnTo>
                      <a:pt x="45" y="29"/>
                    </a:lnTo>
                    <a:lnTo>
                      <a:pt x="50" y="23"/>
                    </a:lnTo>
                    <a:lnTo>
                      <a:pt x="45" y="23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3"/>
                    </a:lnTo>
                    <a:lnTo>
                      <a:pt x="39" y="10"/>
                    </a:lnTo>
                    <a:lnTo>
                      <a:pt x="36" y="7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2" y="7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34"/>
                    </a:lnTo>
                    <a:lnTo>
                      <a:pt x="6" y="36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6" y="44"/>
                    </a:lnTo>
                    <a:lnTo>
                      <a:pt x="20" y="44"/>
                    </a:lnTo>
                    <a:lnTo>
                      <a:pt x="23" y="46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36" y="40"/>
                    </a:lnTo>
                    <a:lnTo>
                      <a:pt x="39" y="40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43" y="27"/>
                    </a:lnTo>
                    <a:lnTo>
                      <a:pt x="45" y="23"/>
                    </a:lnTo>
                    <a:lnTo>
                      <a:pt x="50" y="23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7" name="Freeform 2199">
                <a:extLst>
                  <a:ext uri="{FF2B5EF4-FFF2-40B4-BE49-F238E27FC236}">
                    <a16:creationId xmlns:a16="http://schemas.microsoft.com/office/drawing/2014/main" id="{BFADF437-88A1-43B8-9A6D-834AC41D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525"/>
                <a:ext cx="15" cy="14"/>
              </a:xfrm>
              <a:custGeom>
                <a:avLst/>
                <a:gdLst>
                  <a:gd name="T0" fmla="*/ 40 w 43"/>
                  <a:gd name="T1" fmla="*/ 16 h 42"/>
                  <a:gd name="T2" fmla="*/ 40 w 43"/>
                  <a:gd name="T3" fmla="*/ 10 h 42"/>
                  <a:gd name="T4" fmla="*/ 32 w 43"/>
                  <a:gd name="T5" fmla="*/ 2 h 42"/>
                  <a:gd name="T6" fmla="*/ 27 w 43"/>
                  <a:gd name="T7" fmla="*/ 0 h 42"/>
                  <a:gd name="T8" fmla="*/ 18 w 43"/>
                  <a:gd name="T9" fmla="*/ 0 h 42"/>
                  <a:gd name="T10" fmla="*/ 10 w 43"/>
                  <a:gd name="T11" fmla="*/ 2 h 42"/>
                  <a:gd name="T12" fmla="*/ 3 w 43"/>
                  <a:gd name="T13" fmla="*/ 10 h 42"/>
                  <a:gd name="T14" fmla="*/ 0 w 43"/>
                  <a:gd name="T15" fmla="*/ 16 h 42"/>
                  <a:gd name="T16" fmla="*/ 0 w 43"/>
                  <a:gd name="T17" fmla="*/ 22 h 42"/>
                  <a:gd name="T18" fmla="*/ 3 w 43"/>
                  <a:gd name="T19" fmla="*/ 33 h 42"/>
                  <a:gd name="T20" fmla="*/ 10 w 43"/>
                  <a:gd name="T21" fmla="*/ 35 h 42"/>
                  <a:gd name="T22" fmla="*/ 18 w 43"/>
                  <a:gd name="T23" fmla="*/ 39 h 42"/>
                  <a:gd name="T24" fmla="*/ 27 w 43"/>
                  <a:gd name="T25" fmla="*/ 39 h 42"/>
                  <a:gd name="T26" fmla="*/ 32 w 43"/>
                  <a:gd name="T27" fmla="*/ 35 h 42"/>
                  <a:gd name="T28" fmla="*/ 40 w 43"/>
                  <a:gd name="T29" fmla="*/ 33 h 42"/>
                  <a:gd name="T30" fmla="*/ 40 w 43"/>
                  <a:gd name="T31" fmla="*/ 22 h 42"/>
                  <a:gd name="T32" fmla="*/ 40 w 43"/>
                  <a:gd name="T33" fmla="*/ 19 h 42"/>
                  <a:gd name="T34" fmla="*/ 37 w 43"/>
                  <a:gd name="T35" fmla="*/ 12 h 42"/>
                  <a:gd name="T36" fmla="*/ 32 w 43"/>
                  <a:gd name="T37" fmla="*/ 5 h 42"/>
                  <a:gd name="T38" fmla="*/ 27 w 43"/>
                  <a:gd name="T39" fmla="*/ 2 h 42"/>
                  <a:gd name="T40" fmla="*/ 20 w 43"/>
                  <a:gd name="T41" fmla="*/ 2 h 42"/>
                  <a:gd name="T42" fmla="*/ 13 w 43"/>
                  <a:gd name="T43" fmla="*/ 2 h 42"/>
                  <a:gd name="T44" fmla="*/ 7 w 43"/>
                  <a:gd name="T45" fmla="*/ 5 h 42"/>
                  <a:gd name="T46" fmla="*/ 3 w 43"/>
                  <a:gd name="T47" fmla="*/ 12 h 42"/>
                  <a:gd name="T48" fmla="*/ 3 w 43"/>
                  <a:gd name="T49" fmla="*/ 19 h 42"/>
                  <a:gd name="T50" fmla="*/ 3 w 43"/>
                  <a:gd name="T51" fmla="*/ 25 h 42"/>
                  <a:gd name="T52" fmla="*/ 7 w 43"/>
                  <a:gd name="T53" fmla="*/ 33 h 42"/>
                  <a:gd name="T54" fmla="*/ 13 w 43"/>
                  <a:gd name="T55" fmla="*/ 35 h 42"/>
                  <a:gd name="T56" fmla="*/ 20 w 43"/>
                  <a:gd name="T57" fmla="*/ 39 h 42"/>
                  <a:gd name="T58" fmla="*/ 27 w 43"/>
                  <a:gd name="T59" fmla="*/ 35 h 42"/>
                  <a:gd name="T60" fmla="*/ 32 w 43"/>
                  <a:gd name="T61" fmla="*/ 33 h 42"/>
                  <a:gd name="T62" fmla="*/ 37 w 43"/>
                  <a:gd name="T63" fmla="*/ 25 h 42"/>
                  <a:gd name="T64" fmla="*/ 40 w 43"/>
                  <a:gd name="T65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43" y="19"/>
                    </a:moveTo>
                    <a:lnTo>
                      <a:pt x="40" y="16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7" y="5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5"/>
                    </a:lnTo>
                    <a:lnTo>
                      <a:pt x="10" y="35"/>
                    </a:lnTo>
                    <a:lnTo>
                      <a:pt x="13" y="39"/>
                    </a:lnTo>
                    <a:lnTo>
                      <a:pt x="18" y="39"/>
                    </a:lnTo>
                    <a:lnTo>
                      <a:pt x="20" y="42"/>
                    </a:lnTo>
                    <a:lnTo>
                      <a:pt x="27" y="39"/>
                    </a:lnTo>
                    <a:lnTo>
                      <a:pt x="30" y="39"/>
                    </a:lnTo>
                    <a:lnTo>
                      <a:pt x="32" y="35"/>
                    </a:lnTo>
                    <a:lnTo>
                      <a:pt x="37" y="35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3" y="19"/>
                    </a:lnTo>
                    <a:lnTo>
                      <a:pt x="40" y="19"/>
                    </a:lnTo>
                    <a:lnTo>
                      <a:pt x="40" y="16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5"/>
                    </a:lnTo>
                    <a:lnTo>
                      <a:pt x="18" y="35"/>
                    </a:lnTo>
                    <a:lnTo>
                      <a:pt x="20" y="39"/>
                    </a:lnTo>
                    <a:lnTo>
                      <a:pt x="23" y="35"/>
                    </a:lnTo>
                    <a:lnTo>
                      <a:pt x="27" y="35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7" y="29"/>
                    </a:lnTo>
                    <a:lnTo>
                      <a:pt x="37" y="25"/>
                    </a:lnTo>
                    <a:lnTo>
                      <a:pt x="40" y="22"/>
                    </a:lnTo>
                    <a:lnTo>
                      <a:pt x="40" y="19"/>
                    </a:lnTo>
                    <a:lnTo>
                      <a:pt x="43" y="19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8" name="Freeform 2200">
                <a:extLst>
                  <a:ext uri="{FF2B5EF4-FFF2-40B4-BE49-F238E27FC236}">
                    <a16:creationId xmlns:a16="http://schemas.microsoft.com/office/drawing/2014/main" id="{807646CC-61D0-48D0-B857-7F09DCF10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526"/>
                <a:ext cx="13" cy="12"/>
              </a:xfrm>
              <a:custGeom>
                <a:avLst/>
                <a:gdLst>
                  <a:gd name="T0" fmla="*/ 37 w 37"/>
                  <a:gd name="T1" fmla="*/ 17 h 37"/>
                  <a:gd name="T2" fmla="*/ 37 w 37"/>
                  <a:gd name="T3" fmla="*/ 14 h 37"/>
                  <a:gd name="T4" fmla="*/ 34 w 37"/>
                  <a:gd name="T5" fmla="*/ 10 h 37"/>
                  <a:gd name="T6" fmla="*/ 34 w 37"/>
                  <a:gd name="T7" fmla="*/ 8 h 37"/>
                  <a:gd name="T8" fmla="*/ 29 w 37"/>
                  <a:gd name="T9" fmla="*/ 3 h 37"/>
                  <a:gd name="T10" fmla="*/ 27 w 37"/>
                  <a:gd name="T11" fmla="*/ 3 h 37"/>
                  <a:gd name="T12" fmla="*/ 24 w 37"/>
                  <a:gd name="T13" fmla="*/ 0 h 37"/>
                  <a:gd name="T14" fmla="*/ 20 w 37"/>
                  <a:gd name="T15" fmla="*/ 0 h 37"/>
                  <a:gd name="T16" fmla="*/ 17 w 37"/>
                  <a:gd name="T17" fmla="*/ 0 h 37"/>
                  <a:gd name="T18" fmla="*/ 15 w 37"/>
                  <a:gd name="T19" fmla="*/ 0 h 37"/>
                  <a:gd name="T20" fmla="*/ 10 w 37"/>
                  <a:gd name="T21" fmla="*/ 0 h 37"/>
                  <a:gd name="T22" fmla="*/ 7 w 37"/>
                  <a:gd name="T23" fmla="*/ 3 h 37"/>
                  <a:gd name="T24" fmla="*/ 4 w 37"/>
                  <a:gd name="T25" fmla="*/ 3 h 37"/>
                  <a:gd name="T26" fmla="*/ 4 w 37"/>
                  <a:gd name="T27" fmla="*/ 8 h 37"/>
                  <a:gd name="T28" fmla="*/ 0 w 37"/>
                  <a:gd name="T29" fmla="*/ 10 h 37"/>
                  <a:gd name="T30" fmla="*/ 0 w 37"/>
                  <a:gd name="T31" fmla="*/ 14 h 37"/>
                  <a:gd name="T32" fmla="*/ 0 w 37"/>
                  <a:gd name="T33" fmla="*/ 17 h 37"/>
                  <a:gd name="T34" fmla="*/ 0 w 37"/>
                  <a:gd name="T35" fmla="*/ 20 h 37"/>
                  <a:gd name="T36" fmla="*/ 0 w 37"/>
                  <a:gd name="T37" fmla="*/ 23 h 37"/>
                  <a:gd name="T38" fmla="*/ 4 w 37"/>
                  <a:gd name="T39" fmla="*/ 27 h 37"/>
                  <a:gd name="T40" fmla="*/ 4 w 37"/>
                  <a:gd name="T41" fmla="*/ 29 h 37"/>
                  <a:gd name="T42" fmla="*/ 7 w 37"/>
                  <a:gd name="T43" fmla="*/ 33 h 37"/>
                  <a:gd name="T44" fmla="*/ 10 w 37"/>
                  <a:gd name="T45" fmla="*/ 33 h 37"/>
                  <a:gd name="T46" fmla="*/ 15 w 37"/>
                  <a:gd name="T47" fmla="*/ 33 h 37"/>
                  <a:gd name="T48" fmla="*/ 17 w 37"/>
                  <a:gd name="T49" fmla="*/ 37 h 37"/>
                  <a:gd name="T50" fmla="*/ 20 w 37"/>
                  <a:gd name="T51" fmla="*/ 33 h 37"/>
                  <a:gd name="T52" fmla="*/ 24 w 37"/>
                  <a:gd name="T53" fmla="*/ 33 h 37"/>
                  <a:gd name="T54" fmla="*/ 27 w 37"/>
                  <a:gd name="T55" fmla="*/ 33 h 37"/>
                  <a:gd name="T56" fmla="*/ 29 w 37"/>
                  <a:gd name="T57" fmla="*/ 29 h 37"/>
                  <a:gd name="T58" fmla="*/ 34 w 37"/>
                  <a:gd name="T59" fmla="*/ 27 h 37"/>
                  <a:gd name="T60" fmla="*/ 34 w 37"/>
                  <a:gd name="T61" fmla="*/ 23 h 37"/>
                  <a:gd name="T62" fmla="*/ 37 w 37"/>
                  <a:gd name="T63" fmla="*/ 20 h 37"/>
                  <a:gd name="T64" fmla="*/ 37 w 37"/>
                  <a:gd name="T65" fmla="*/ 17 h 37"/>
                  <a:gd name="T66" fmla="*/ 34 w 37"/>
                  <a:gd name="T67" fmla="*/ 17 h 37"/>
                  <a:gd name="T68" fmla="*/ 34 w 37"/>
                  <a:gd name="T69" fmla="*/ 14 h 37"/>
                  <a:gd name="T70" fmla="*/ 29 w 37"/>
                  <a:gd name="T71" fmla="*/ 10 h 37"/>
                  <a:gd name="T72" fmla="*/ 27 w 37"/>
                  <a:gd name="T73" fmla="*/ 8 h 37"/>
                  <a:gd name="T74" fmla="*/ 27 w 37"/>
                  <a:gd name="T75" fmla="*/ 3 h 37"/>
                  <a:gd name="T76" fmla="*/ 24 w 37"/>
                  <a:gd name="T77" fmla="*/ 3 h 37"/>
                  <a:gd name="T78" fmla="*/ 20 w 37"/>
                  <a:gd name="T79" fmla="*/ 3 h 37"/>
                  <a:gd name="T80" fmla="*/ 17 w 37"/>
                  <a:gd name="T81" fmla="*/ 3 h 37"/>
                  <a:gd name="T82" fmla="*/ 15 w 37"/>
                  <a:gd name="T83" fmla="*/ 3 h 37"/>
                  <a:gd name="T84" fmla="*/ 10 w 37"/>
                  <a:gd name="T85" fmla="*/ 3 h 37"/>
                  <a:gd name="T86" fmla="*/ 7 w 37"/>
                  <a:gd name="T87" fmla="*/ 8 h 37"/>
                  <a:gd name="T88" fmla="*/ 4 w 37"/>
                  <a:gd name="T89" fmla="*/ 10 h 37"/>
                  <a:gd name="T90" fmla="*/ 4 w 37"/>
                  <a:gd name="T91" fmla="*/ 14 h 37"/>
                  <a:gd name="T92" fmla="*/ 4 w 37"/>
                  <a:gd name="T93" fmla="*/ 17 h 37"/>
                  <a:gd name="T94" fmla="*/ 4 w 37"/>
                  <a:gd name="T95" fmla="*/ 20 h 37"/>
                  <a:gd name="T96" fmla="*/ 4 w 37"/>
                  <a:gd name="T97" fmla="*/ 23 h 37"/>
                  <a:gd name="T98" fmla="*/ 4 w 37"/>
                  <a:gd name="T99" fmla="*/ 27 h 37"/>
                  <a:gd name="T100" fmla="*/ 7 w 37"/>
                  <a:gd name="T101" fmla="*/ 27 h 37"/>
                  <a:gd name="T102" fmla="*/ 10 w 37"/>
                  <a:gd name="T103" fmla="*/ 29 h 37"/>
                  <a:gd name="T104" fmla="*/ 15 w 37"/>
                  <a:gd name="T105" fmla="*/ 33 h 37"/>
                  <a:gd name="T106" fmla="*/ 17 w 37"/>
                  <a:gd name="T107" fmla="*/ 33 h 37"/>
                  <a:gd name="T108" fmla="*/ 20 w 37"/>
                  <a:gd name="T109" fmla="*/ 33 h 37"/>
                  <a:gd name="T110" fmla="*/ 24 w 37"/>
                  <a:gd name="T111" fmla="*/ 29 h 37"/>
                  <a:gd name="T112" fmla="*/ 27 w 37"/>
                  <a:gd name="T113" fmla="*/ 29 h 37"/>
                  <a:gd name="T114" fmla="*/ 27 w 37"/>
                  <a:gd name="T115" fmla="*/ 27 h 37"/>
                  <a:gd name="T116" fmla="*/ 29 w 37"/>
                  <a:gd name="T117" fmla="*/ 27 h 37"/>
                  <a:gd name="T118" fmla="*/ 29 w 37"/>
                  <a:gd name="T119" fmla="*/ 23 h 37"/>
                  <a:gd name="T120" fmla="*/ 34 w 37"/>
                  <a:gd name="T121" fmla="*/ 20 h 37"/>
                  <a:gd name="T122" fmla="*/ 34 w 37"/>
                  <a:gd name="T123" fmla="*/ 17 h 37"/>
                  <a:gd name="T124" fmla="*/ 37 w 37"/>
                  <a:gd name="T125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37">
                    <a:moveTo>
                      <a:pt x="37" y="17"/>
                    </a:moveTo>
                    <a:lnTo>
                      <a:pt x="37" y="14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0" y="33"/>
                    </a:lnTo>
                    <a:lnTo>
                      <a:pt x="15" y="33"/>
                    </a:lnTo>
                    <a:lnTo>
                      <a:pt x="17" y="37"/>
                    </a:lnTo>
                    <a:lnTo>
                      <a:pt x="20" y="33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29" y="29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7" y="20"/>
                    </a:lnTo>
                    <a:lnTo>
                      <a:pt x="37" y="17"/>
                    </a:lnTo>
                    <a:lnTo>
                      <a:pt x="34" y="17"/>
                    </a:lnTo>
                    <a:lnTo>
                      <a:pt x="34" y="14"/>
                    </a:lnTo>
                    <a:lnTo>
                      <a:pt x="29" y="10"/>
                    </a:lnTo>
                    <a:lnTo>
                      <a:pt x="27" y="8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0" y="3"/>
                    </a:lnTo>
                    <a:lnTo>
                      <a:pt x="7" y="8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7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5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4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3"/>
                    </a:lnTo>
                    <a:lnTo>
                      <a:pt x="34" y="20"/>
                    </a:lnTo>
                    <a:lnTo>
                      <a:pt x="34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29" name="Freeform 2201">
                <a:extLst>
                  <a:ext uri="{FF2B5EF4-FFF2-40B4-BE49-F238E27FC236}">
                    <a16:creationId xmlns:a16="http://schemas.microsoft.com/office/drawing/2014/main" id="{9E12842B-E737-4A49-970D-8AD82C8B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527"/>
                <a:ext cx="10" cy="9"/>
              </a:xfrm>
              <a:custGeom>
                <a:avLst/>
                <a:gdLst>
                  <a:gd name="T0" fmla="*/ 29 w 29"/>
                  <a:gd name="T1" fmla="*/ 13 h 29"/>
                  <a:gd name="T2" fmla="*/ 29 w 29"/>
                  <a:gd name="T3" fmla="*/ 9 h 29"/>
                  <a:gd name="T4" fmla="*/ 26 w 29"/>
                  <a:gd name="T5" fmla="*/ 6 h 29"/>
                  <a:gd name="T6" fmla="*/ 23 w 29"/>
                  <a:gd name="T7" fmla="*/ 3 h 29"/>
                  <a:gd name="T8" fmla="*/ 23 w 29"/>
                  <a:gd name="T9" fmla="*/ 0 h 29"/>
                  <a:gd name="T10" fmla="*/ 19 w 29"/>
                  <a:gd name="T11" fmla="*/ 0 h 29"/>
                  <a:gd name="T12" fmla="*/ 16 w 29"/>
                  <a:gd name="T13" fmla="*/ 0 h 29"/>
                  <a:gd name="T14" fmla="*/ 13 w 29"/>
                  <a:gd name="T15" fmla="*/ 0 h 29"/>
                  <a:gd name="T16" fmla="*/ 10 w 29"/>
                  <a:gd name="T17" fmla="*/ 0 h 29"/>
                  <a:gd name="T18" fmla="*/ 6 w 29"/>
                  <a:gd name="T19" fmla="*/ 0 h 29"/>
                  <a:gd name="T20" fmla="*/ 2 w 29"/>
                  <a:gd name="T21" fmla="*/ 3 h 29"/>
                  <a:gd name="T22" fmla="*/ 0 w 29"/>
                  <a:gd name="T23" fmla="*/ 6 h 29"/>
                  <a:gd name="T24" fmla="*/ 0 w 29"/>
                  <a:gd name="T25" fmla="*/ 9 h 29"/>
                  <a:gd name="T26" fmla="*/ 0 w 29"/>
                  <a:gd name="T27" fmla="*/ 13 h 29"/>
                  <a:gd name="T28" fmla="*/ 0 w 29"/>
                  <a:gd name="T29" fmla="*/ 15 h 29"/>
                  <a:gd name="T30" fmla="*/ 0 w 29"/>
                  <a:gd name="T31" fmla="*/ 19 h 29"/>
                  <a:gd name="T32" fmla="*/ 0 w 29"/>
                  <a:gd name="T33" fmla="*/ 24 h 29"/>
                  <a:gd name="T34" fmla="*/ 2 w 29"/>
                  <a:gd name="T35" fmla="*/ 24 h 29"/>
                  <a:gd name="T36" fmla="*/ 6 w 29"/>
                  <a:gd name="T37" fmla="*/ 26 h 29"/>
                  <a:gd name="T38" fmla="*/ 10 w 29"/>
                  <a:gd name="T39" fmla="*/ 29 h 29"/>
                  <a:gd name="T40" fmla="*/ 13 w 29"/>
                  <a:gd name="T41" fmla="*/ 29 h 29"/>
                  <a:gd name="T42" fmla="*/ 16 w 29"/>
                  <a:gd name="T43" fmla="*/ 29 h 29"/>
                  <a:gd name="T44" fmla="*/ 19 w 29"/>
                  <a:gd name="T45" fmla="*/ 26 h 29"/>
                  <a:gd name="T46" fmla="*/ 23 w 29"/>
                  <a:gd name="T47" fmla="*/ 26 h 29"/>
                  <a:gd name="T48" fmla="*/ 23 w 29"/>
                  <a:gd name="T49" fmla="*/ 24 h 29"/>
                  <a:gd name="T50" fmla="*/ 26 w 29"/>
                  <a:gd name="T51" fmla="*/ 24 h 29"/>
                  <a:gd name="T52" fmla="*/ 26 w 29"/>
                  <a:gd name="T53" fmla="*/ 19 h 29"/>
                  <a:gd name="T54" fmla="*/ 29 w 29"/>
                  <a:gd name="T55" fmla="*/ 15 h 29"/>
                  <a:gd name="T56" fmla="*/ 29 w 29"/>
                  <a:gd name="T57" fmla="*/ 13 h 29"/>
                  <a:gd name="T58" fmla="*/ 26 w 29"/>
                  <a:gd name="T59" fmla="*/ 13 h 29"/>
                  <a:gd name="T60" fmla="*/ 26 w 29"/>
                  <a:gd name="T61" fmla="*/ 9 h 29"/>
                  <a:gd name="T62" fmla="*/ 23 w 29"/>
                  <a:gd name="T63" fmla="*/ 6 h 29"/>
                  <a:gd name="T64" fmla="*/ 19 w 29"/>
                  <a:gd name="T65" fmla="*/ 3 h 29"/>
                  <a:gd name="T66" fmla="*/ 16 w 29"/>
                  <a:gd name="T67" fmla="*/ 3 h 29"/>
                  <a:gd name="T68" fmla="*/ 13 w 29"/>
                  <a:gd name="T69" fmla="*/ 0 h 29"/>
                  <a:gd name="T70" fmla="*/ 10 w 29"/>
                  <a:gd name="T71" fmla="*/ 3 h 29"/>
                  <a:gd name="T72" fmla="*/ 6 w 29"/>
                  <a:gd name="T73" fmla="*/ 3 h 29"/>
                  <a:gd name="T74" fmla="*/ 6 w 29"/>
                  <a:gd name="T75" fmla="*/ 6 h 29"/>
                  <a:gd name="T76" fmla="*/ 2 w 29"/>
                  <a:gd name="T77" fmla="*/ 6 h 29"/>
                  <a:gd name="T78" fmla="*/ 2 w 29"/>
                  <a:gd name="T79" fmla="*/ 9 h 29"/>
                  <a:gd name="T80" fmla="*/ 2 w 29"/>
                  <a:gd name="T81" fmla="*/ 13 h 29"/>
                  <a:gd name="T82" fmla="*/ 2 w 29"/>
                  <a:gd name="T83" fmla="*/ 15 h 29"/>
                  <a:gd name="T84" fmla="*/ 2 w 29"/>
                  <a:gd name="T85" fmla="*/ 19 h 29"/>
                  <a:gd name="T86" fmla="*/ 6 w 29"/>
                  <a:gd name="T87" fmla="*/ 24 h 29"/>
                  <a:gd name="T88" fmla="*/ 10 w 29"/>
                  <a:gd name="T89" fmla="*/ 24 h 29"/>
                  <a:gd name="T90" fmla="*/ 10 w 29"/>
                  <a:gd name="T91" fmla="*/ 26 h 29"/>
                  <a:gd name="T92" fmla="*/ 13 w 29"/>
                  <a:gd name="T93" fmla="*/ 26 h 29"/>
                  <a:gd name="T94" fmla="*/ 16 w 29"/>
                  <a:gd name="T95" fmla="*/ 26 h 29"/>
                  <a:gd name="T96" fmla="*/ 19 w 29"/>
                  <a:gd name="T97" fmla="*/ 24 h 29"/>
                  <a:gd name="T98" fmla="*/ 23 w 29"/>
                  <a:gd name="T99" fmla="*/ 24 h 29"/>
                  <a:gd name="T100" fmla="*/ 23 w 29"/>
                  <a:gd name="T101" fmla="*/ 19 h 29"/>
                  <a:gd name="T102" fmla="*/ 26 w 29"/>
                  <a:gd name="T103" fmla="*/ 19 h 29"/>
                  <a:gd name="T104" fmla="*/ 26 w 29"/>
                  <a:gd name="T105" fmla="*/ 15 h 29"/>
                  <a:gd name="T106" fmla="*/ 26 w 29"/>
                  <a:gd name="T107" fmla="*/ 13 h 29"/>
                  <a:gd name="T108" fmla="*/ 29 w 29"/>
                  <a:gd name="T10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29">
                    <a:moveTo>
                      <a:pt x="29" y="13"/>
                    </a:moveTo>
                    <a:lnTo>
                      <a:pt x="29" y="9"/>
                    </a:lnTo>
                    <a:lnTo>
                      <a:pt x="26" y="6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6" y="26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9" y="26"/>
                    </a:lnTo>
                    <a:lnTo>
                      <a:pt x="23" y="26"/>
                    </a:lnTo>
                    <a:lnTo>
                      <a:pt x="23" y="24"/>
                    </a:lnTo>
                    <a:lnTo>
                      <a:pt x="26" y="24"/>
                    </a:lnTo>
                    <a:lnTo>
                      <a:pt x="26" y="19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3" y="6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6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6" y="26"/>
                    </a:lnTo>
                    <a:lnTo>
                      <a:pt x="19" y="24"/>
                    </a:lnTo>
                    <a:lnTo>
                      <a:pt x="23" y="24"/>
                    </a:lnTo>
                    <a:lnTo>
                      <a:pt x="23" y="19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0" name="Freeform 2202">
                <a:extLst>
                  <a:ext uri="{FF2B5EF4-FFF2-40B4-BE49-F238E27FC236}">
                    <a16:creationId xmlns:a16="http://schemas.microsoft.com/office/drawing/2014/main" id="{EF7D65FA-D092-4F12-9F94-84B4D8E99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7"/>
                <a:ext cx="7" cy="8"/>
              </a:xfrm>
              <a:custGeom>
                <a:avLst/>
                <a:gdLst>
                  <a:gd name="T0" fmla="*/ 22 w 22"/>
                  <a:gd name="T1" fmla="*/ 13 h 26"/>
                  <a:gd name="T2" fmla="*/ 22 w 22"/>
                  <a:gd name="T3" fmla="*/ 9 h 26"/>
                  <a:gd name="T4" fmla="*/ 20 w 22"/>
                  <a:gd name="T5" fmla="*/ 7 h 26"/>
                  <a:gd name="T6" fmla="*/ 17 w 22"/>
                  <a:gd name="T7" fmla="*/ 3 h 26"/>
                  <a:gd name="T8" fmla="*/ 13 w 22"/>
                  <a:gd name="T9" fmla="*/ 3 h 26"/>
                  <a:gd name="T10" fmla="*/ 10 w 22"/>
                  <a:gd name="T11" fmla="*/ 0 h 26"/>
                  <a:gd name="T12" fmla="*/ 8 w 22"/>
                  <a:gd name="T13" fmla="*/ 3 h 26"/>
                  <a:gd name="T14" fmla="*/ 3 w 22"/>
                  <a:gd name="T15" fmla="*/ 3 h 26"/>
                  <a:gd name="T16" fmla="*/ 3 w 22"/>
                  <a:gd name="T17" fmla="*/ 7 h 26"/>
                  <a:gd name="T18" fmla="*/ 0 w 22"/>
                  <a:gd name="T19" fmla="*/ 7 h 26"/>
                  <a:gd name="T20" fmla="*/ 0 w 22"/>
                  <a:gd name="T21" fmla="*/ 9 h 26"/>
                  <a:gd name="T22" fmla="*/ 0 w 22"/>
                  <a:gd name="T23" fmla="*/ 13 h 26"/>
                  <a:gd name="T24" fmla="*/ 0 w 22"/>
                  <a:gd name="T25" fmla="*/ 17 h 26"/>
                  <a:gd name="T26" fmla="*/ 0 w 22"/>
                  <a:gd name="T27" fmla="*/ 20 h 26"/>
                  <a:gd name="T28" fmla="*/ 3 w 22"/>
                  <a:gd name="T29" fmla="*/ 24 h 26"/>
                  <a:gd name="T30" fmla="*/ 8 w 22"/>
                  <a:gd name="T31" fmla="*/ 24 h 26"/>
                  <a:gd name="T32" fmla="*/ 8 w 22"/>
                  <a:gd name="T33" fmla="*/ 26 h 26"/>
                  <a:gd name="T34" fmla="*/ 10 w 22"/>
                  <a:gd name="T35" fmla="*/ 26 h 26"/>
                  <a:gd name="T36" fmla="*/ 13 w 22"/>
                  <a:gd name="T37" fmla="*/ 26 h 26"/>
                  <a:gd name="T38" fmla="*/ 17 w 22"/>
                  <a:gd name="T39" fmla="*/ 24 h 26"/>
                  <a:gd name="T40" fmla="*/ 20 w 22"/>
                  <a:gd name="T41" fmla="*/ 24 h 26"/>
                  <a:gd name="T42" fmla="*/ 20 w 22"/>
                  <a:gd name="T43" fmla="*/ 20 h 26"/>
                  <a:gd name="T44" fmla="*/ 22 w 22"/>
                  <a:gd name="T45" fmla="*/ 20 h 26"/>
                  <a:gd name="T46" fmla="*/ 22 w 22"/>
                  <a:gd name="T47" fmla="*/ 17 h 26"/>
                  <a:gd name="T48" fmla="*/ 22 w 22"/>
                  <a:gd name="T49" fmla="*/ 13 h 26"/>
                  <a:gd name="T50" fmla="*/ 20 w 22"/>
                  <a:gd name="T51" fmla="*/ 13 h 26"/>
                  <a:gd name="T52" fmla="*/ 20 w 22"/>
                  <a:gd name="T53" fmla="*/ 9 h 26"/>
                  <a:gd name="T54" fmla="*/ 17 w 22"/>
                  <a:gd name="T55" fmla="*/ 9 h 26"/>
                  <a:gd name="T56" fmla="*/ 17 w 22"/>
                  <a:gd name="T57" fmla="*/ 7 h 26"/>
                  <a:gd name="T58" fmla="*/ 13 w 22"/>
                  <a:gd name="T59" fmla="*/ 7 h 26"/>
                  <a:gd name="T60" fmla="*/ 13 w 22"/>
                  <a:gd name="T61" fmla="*/ 3 h 26"/>
                  <a:gd name="T62" fmla="*/ 10 w 22"/>
                  <a:gd name="T63" fmla="*/ 3 h 26"/>
                  <a:gd name="T64" fmla="*/ 8 w 22"/>
                  <a:gd name="T65" fmla="*/ 7 h 26"/>
                  <a:gd name="T66" fmla="*/ 3 w 22"/>
                  <a:gd name="T67" fmla="*/ 7 h 26"/>
                  <a:gd name="T68" fmla="*/ 3 w 22"/>
                  <a:gd name="T69" fmla="*/ 9 h 26"/>
                  <a:gd name="T70" fmla="*/ 3 w 22"/>
                  <a:gd name="T71" fmla="*/ 13 h 26"/>
                  <a:gd name="T72" fmla="*/ 0 w 22"/>
                  <a:gd name="T73" fmla="*/ 13 h 26"/>
                  <a:gd name="T74" fmla="*/ 3 w 22"/>
                  <a:gd name="T75" fmla="*/ 17 h 26"/>
                  <a:gd name="T76" fmla="*/ 3 w 22"/>
                  <a:gd name="T77" fmla="*/ 20 h 26"/>
                  <a:gd name="T78" fmla="*/ 8 w 22"/>
                  <a:gd name="T79" fmla="*/ 20 h 26"/>
                  <a:gd name="T80" fmla="*/ 8 w 22"/>
                  <a:gd name="T81" fmla="*/ 24 h 26"/>
                  <a:gd name="T82" fmla="*/ 10 w 22"/>
                  <a:gd name="T83" fmla="*/ 24 h 26"/>
                  <a:gd name="T84" fmla="*/ 13 w 22"/>
                  <a:gd name="T85" fmla="*/ 24 h 26"/>
                  <a:gd name="T86" fmla="*/ 17 w 22"/>
                  <a:gd name="T87" fmla="*/ 20 h 26"/>
                  <a:gd name="T88" fmla="*/ 20 w 22"/>
                  <a:gd name="T89" fmla="*/ 17 h 26"/>
                  <a:gd name="T90" fmla="*/ 20 w 22"/>
                  <a:gd name="T91" fmla="*/ 13 h 26"/>
                  <a:gd name="T92" fmla="*/ 22 w 22"/>
                  <a:gd name="T9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6">
                    <a:moveTo>
                      <a:pt x="22" y="13"/>
                    </a:moveTo>
                    <a:lnTo>
                      <a:pt x="22" y="9"/>
                    </a:lnTo>
                    <a:lnTo>
                      <a:pt x="20" y="7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20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0" y="17"/>
                    </a:lnTo>
                    <a:lnTo>
                      <a:pt x="20" y="13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1" name="Freeform 2203">
                <a:extLst>
                  <a:ext uri="{FF2B5EF4-FFF2-40B4-BE49-F238E27FC236}">
                    <a16:creationId xmlns:a16="http://schemas.microsoft.com/office/drawing/2014/main" id="{27EB808F-74B1-4AA8-A321-086154293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8"/>
                <a:ext cx="7" cy="6"/>
              </a:xfrm>
              <a:custGeom>
                <a:avLst/>
                <a:gdLst>
                  <a:gd name="T0" fmla="*/ 19 w 19"/>
                  <a:gd name="T1" fmla="*/ 10 h 20"/>
                  <a:gd name="T2" fmla="*/ 19 w 19"/>
                  <a:gd name="T3" fmla="*/ 6 h 20"/>
                  <a:gd name="T4" fmla="*/ 17 w 19"/>
                  <a:gd name="T5" fmla="*/ 6 h 20"/>
                  <a:gd name="T6" fmla="*/ 17 w 19"/>
                  <a:gd name="T7" fmla="*/ 3 h 20"/>
                  <a:gd name="T8" fmla="*/ 13 w 19"/>
                  <a:gd name="T9" fmla="*/ 3 h 20"/>
                  <a:gd name="T10" fmla="*/ 13 w 19"/>
                  <a:gd name="T11" fmla="*/ 0 h 20"/>
                  <a:gd name="T12" fmla="*/ 9 w 19"/>
                  <a:gd name="T13" fmla="*/ 0 h 20"/>
                  <a:gd name="T14" fmla="*/ 7 w 19"/>
                  <a:gd name="T15" fmla="*/ 3 h 20"/>
                  <a:gd name="T16" fmla="*/ 3 w 19"/>
                  <a:gd name="T17" fmla="*/ 3 h 20"/>
                  <a:gd name="T18" fmla="*/ 3 w 19"/>
                  <a:gd name="T19" fmla="*/ 6 h 20"/>
                  <a:gd name="T20" fmla="*/ 3 w 19"/>
                  <a:gd name="T21" fmla="*/ 10 h 20"/>
                  <a:gd name="T22" fmla="*/ 0 w 19"/>
                  <a:gd name="T23" fmla="*/ 10 h 20"/>
                  <a:gd name="T24" fmla="*/ 3 w 19"/>
                  <a:gd name="T25" fmla="*/ 12 h 20"/>
                  <a:gd name="T26" fmla="*/ 3 w 19"/>
                  <a:gd name="T27" fmla="*/ 16 h 20"/>
                  <a:gd name="T28" fmla="*/ 7 w 19"/>
                  <a:gd name="T29" fmla="*/ 16 h 20"/>
                  <a:gd name="T30" fmla="*/ 7 w 19"/>
                  <a:gd name="T31" fmla="*/ 20 h 20"/>
                  <a:gd name="T32" fmla="*/ 9 w 19"/>
                  <a:gd name="T33" fmla="*/ 20 h 20"/>
                  <a:gd name="T34" fmla="*/ 13 w 19"/>
                  <a:gd name="T35" fmla="*/ 20 h 20"/>
                  <a:gd name="T36" fmla="*/ 17 w 19"/>
                  <a:gd name="T37" fmla="*/ 16 h 20"/>
                  <a:gd name="T38" fmla="*/ 19 w 19"/>
                  <a:gd name="T39" fmla="*/ 12 h 20"/>
                  <a:gd name="T40" fmla="*/ 19 w 19"/>
                  <a:gd name="T41" fmla="*/ 10 h 20"/>
                  <a:gd name="T42" fmla="*/ 17 w 19"/>
                  <a:gd name="T43" fmla="*/ 10 h 20"/>
                  <a:gd name="T44" fmla="*/ 17 w 19"/>
                  <a:gd name="T45" fmla="*/ 6 h 20"/>
                  <a:gd name="T46" fmla="*/ 13 w 19"/>
                  <a:gd name="T47" fmla="*/ 6 h 20"/>
                  <a:gd name="T48" fmla="*/ 13 w 19"/>
                  <a:gd name="T49" fmla="*/ 3 h 20"/>
                  <a:gd name="T50" fmla="*/ 9 w 19"/>
                  <a:gd name="T51" fmla="*/ 3 h 20"/>
                  <a:gd name="T52" fmla="*/ 7 w 19"/>
                  <a:gd name="T53" fmla="*/ 6 h 20"/>
                  <a:gd name="T54" fmla="*/ 3 w 19"/>
                  <a:gd name="T55" fmla="*/ 10 h 20"/>
                  <a:gd name="T56" fmla="*/ 7 w 19"/>
                  <a:gd name="T57" fmla="*/ 12 h 20"/>
                  <a:gd name="T58" fmla="*/ 7 w 19"/>
                  <a:gd name="T59" fmla="*/ 16 h 20"/>
                  <a:gd name="T60" fmla="*/ 9 w 19"/>
                  <a:gd name="T61" fmla="*/ 16 h 20"/>
                  <a:gd name="T62" fmla="*/ 13 w 19"/>
                  <a:gd name="T63" fmla="*/ 16 h 20"/>
                  <a:gd name="T64" fmla="*/ 17 w 19"/>
                  <a:gd name="T65" fmla="*/ 12 h 20"/>
                  <a:gd name="T66" fmla="*/ 17 w 19"/>
                  <a:gd name="T67" fmla="*/ 10 h 20"/>
                  <a:gd name="T68" fmla="*/ 19 w 19"/>
                  <a:gd name="T6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20">
                    <a:moveTo>
                      <a:pt x="19" y="10"/>
                    </a:moveTo>
                    <a:lnTo>
                      <a:pt x="19" y="6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3" y="20"/>
                    </a:lnTo>
                    <a:lnTo>
                      <a:pt x="17" y="16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7" y="10"/>
                    </a:lnTo>
                    <a:lnTo>
                      <a:pt x="17" y="6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3" y="10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3" y="16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2" name="Freeform 2204">
                <a:extLst>
                  <a:ext uri="{FF2B5EF4-FFF2-40B4-BE49-F238E27FC236}">
                    <a16:creationId xmlns:a16="http://schemas.microsoft.com/office/drawing/2014/main" id="{DBB61677-4DA9-4D99-BFCE-886348FE5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529"/>
                <a:ext cx="5" cy="4"/>
              </a:xfrm>
              <a:custGeom>
                <a:avLst/>
                <a:gdLst>
                  <a:gd name="T0" fmla="*/ 15 w 15"/>
                  <a:gd name="T1" fmla="*/ 6 h 13"/>
                  <a:gd name="T2" fmla="*/ 15 w 15"/>
                  <a:gd name="T3" fmla="*/ 2 h 13"/>
                  <a:gd name="T4" fmla="*/ 10 w 15"/>
                  <a:gd name="T5" fmla="*/ 2 h 13"/>
                  <a:gd name="T6" fmla="*/ 10 w 15"/>
                  <a:gd name="T7" fmla="*/ 0 h 13"/>
                  <a:gd name="T8" fmla="*/ 7 w 15"/>
                  <a:gd name="T9" fmla="*/ 0 h 13"/>
                  <a:gd name="T10" fmla="*/ 5 w 15"/>
                  <a:gd name="T11" fmla="*/ 2 h 13"/>
                  <a:gd name="T12" fmla="*/ 0 w 15"/>
                  <a:gd name="T13" fmla="*/ 6 h 13"/>
                  <a:gd name="T14" fmla="*/ 5 w 15"/>
                  <a:gd name="T15" fmla="*/ 10 h 13"/>
                  <a:gd name="T16" fmla="*/ 5 w 15"/>
                  <a:gd name="T17" fmla="*/ 13 h 13"/>
                  <a:gd name="T18" fmla="*/ 7 w 15"/>
                  <a:gd name="T19" fmla="*/ 13 h 13"/>
                  <a:gd name="T20" fmla="*/ 10 w 15"/>
                  <a:gd name="T21" fmla="*/ 13 h 13"/>
                  <a:gd name="T22" fmla="*/ 15 w 15"/>
                  <a:gd name="T23" fmla="*/ 10 h 13"/>
                  <a:gd name="T24" fmla="*/ 15 w 15"/>
                  <a:gd name="T2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lnTo>
                      <a:pt x="15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5" y="10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3" name="Freeform 2205">
                <a:extLst>
                  <a:ext uri="{FF2B5EF4-FFF2-40B4-BE49-F238E27FC236}">
                    <a16:creationId xmlns:a16="http://schemas.microsoft.com/office/drawing/2014/main" id="{18841AB6-1AD0-4434-9EA0-B0369B24B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530"/>
                <a:ext cx="1" cy="2"/>
              </a:xfrm>
              <a:custGeom>
                <a:avLst/>
                <a:gdLst>
                  <a:gd name="T0" fmla="*/ 5 w 5"/>
                  <a:gd name="T1" fmla="*/ 4 h 8"/>
                  <a:gd name="T2" fmla="*/ 5 w 5"/>
                  <a:gd name="T3" fmla="*/ 0 h 8"/>
                  <a:gd name="T4" fmla="*/ 2 w 5"/>
                  <a:gd name="T5" fmla="*/ 0 h 8"/>
                  <a:gd name="T6" fmla="*/ 0 w 5"/>
                  <a:gd name="T7" fmla="*/ 4 h 8"/>
                  <a:gd name="T8" fmla="*/ 0 w 5"/>
                  <a:gd name="T9" fmla="*/ 8 h 8"/>
                  <a:gd name="T10" fmla="*/ 2 w 5"/>
                  <a:gd name="T11" fmla="*/ 8 h 8"/>
                  <a:gd name="T12" fmla="*/ 5 w 5"/>
                  <a:gd name="T13" fmla="*/ 8 h 8"/>
                  <a:gd name="T14" fmla="*/ 5 w 5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5" y="4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4" name="Freeform 2206">
                <a:extLst>
                  <a:ext uri="{FF2B5EF4-FFF2-40B4-BE49-F238E27FC236}">
                    <a16:creationId xmlns:a16="http://schemas.microsoft.com/office/drawing/2014/main" id="{103348CF-3D8A-48A1-8A51-C69D54F52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212"/>
                <a:ext cx="74" cy="75"/>
              </a:xfrm>
              <a:custGeom>
                <a:avLst/>
                <a:gdLst>
                  <a:gd name="T0" fmla="*/ 84 w 223"/>
                  <a:gd name="T1" fmla="*/ 3 h 225"/>
                  <a:gd name="T2" fmla="*/ 107 w 223"/>
                  <a:gd name="T3" fmla="*/ 0 h 225"/>
                  <a:gd name="T4" fmla="*/ 130 w 223"/>
                  <a:gd name="T5" fmla="*/ 3 h 225"/>
                  <a:gd name="T6" fmla="*/ 151 w 223"/>
                  <a:gd name="T7" fmla="*/ 6 h 225"/>
                  <a:gd name="T8" fmla="*/ 170 w 223"/>
                  <a:gd name="T9" fmla="*/ 16 h 225"/>
                  <a:gd name="T10" fmla="*/ 187 w 223"/>
                  <a:gd name="T11" fmla="*/ 30 h 225"/>
                  <a:gd name="T12" fmla="*/ 204 w 223"/>
                  <a:gd name="T13" fmla="*/ 46 h 225"/>
                  <a:gd name="T14" fmla="*/ 214 w 223"/>
                  <a:gd name="T15" fmla="*/ 63 h 225"/>
                  <a:gd name="T16" fmla="*/ 220 w 223"/>
                  <a:gd name="T17" fmla="*/ 86 h 225"/>
                  <a:gd name="T18" fmla="*/ 223 w 223"/>
                  <a:gd name="T19" fmla="*/ 110 h 225"/>
                  <a:gd name="T20" fmla="*/ 223 w 223"/>
                  <a:gd name="T21" fmla="*/ 130 h 225"/>
                  <a:gd name="T22" fmla="*/ 217 w 223"/>
                  <a:gd name="T23" fmla="*/ 153 h 225"/>
                  <a:gd name="T24" fmla="*/ 210 w 223"/>
                  <a:gd name="T25" fmla="*/ 170 h 225"/>
                  <a:gd name="T26" fmla="*/ 197 w 223"/>
                  <a:gd name="T27" fmla="*/ 189 h 225"/>
                  <a:gd name="T28" fmla="*/ 181 w 223"/>
                  <a:gd name="T29" fmla="*/ 202 h 225"/>
                  <a:gd name="T30" fmla="*/ 160 w 223"/>
                  <a:gd name="T31" fmla="*/ 212 h 225"/>
                  <a:gd name="T32" fmla="*/ 141 w 223"/>
                  <a:gd name="T33" fmla="*/ 223 h 225"/>
                  <a:gd name="T34" fmla="*/ 118 w 223"/>
                  <a:gd name="T35" fmla="*/ 225 h 225"/>
                  <a:gd name="T36" fmla="*/ 94 w 223"/>
                  <a:gd name="T37" fmla="*/ 223 h 225"/>
                  <a:gd name="T38" fmla="*/ 73 w 223"/>
                  <a:gd name="T39" fmla="*/ 219 h 225"/>
                  <a:gd name="T40" fmla="*/ 54 w 223"/>
                  <a:gd name="T41" fmla="*/ 210 h 225"/>
                  <a:gd name="T42" fmla="*/ 38 w 223"/>
                  <a:gd name="T43" fmla="*/ 195 h 225"/>
                  <a:gd name="T44" fmla="*/ 23 w 223"/>
                  <a:gd name="T45" fmla="*/ 179 h 225"/>
                  <a:gd name="T46" fmla="*/ 10 w 223"/>
                  <a:gd name="T47" fmla="*/ 160 h 225"/>
                  <a:gd name="T48" fmla="*/ 4 w 223"/>
                  <a:gd name="T49" fmla="*/ 139 h 225"/>
                  <a:gd name="T50" fmla="*/ 0 w 223"/>
                  <a:gd name="T51" fmla="*/ 115 h 225"/>
                  <a:gd name="T52" fmla="*/ 0 w 223"/>
                  <a:gd name="T53" fmla="*/ 93 h 225"/>
                  <a:gd name="T54" fmla="*/ 8 w 223"/>
                  <a:gd name="T55" fmla="*/ 73 h 225"/>
                  <a:gd name="T56" fmla="*/ 17 w 223"/>
                  <a:gd name="T57" fmla="*/ 53 h 225"/>
                  <a:gd name="T58" fmla="*/ 27 w 223"/>
                  <a:gd name="T59" fmla="*/ 36 h 225"/>
                  <a:gd name="T60" fmla="*/ 44 w 223"/>
                  <a:gd name="T61" fmla="*/ 23 h 225"/>
                  <a:gd name="T62" fmla="*/ 63 w 223"/>
                  <a:gd name="T63" fmla="*/ 10 h 225"/>
                  <a:gd name="T64" fmla="*/ 84 w 223"/>
                  <a:gd name="T65" fmla="*/ 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5">
                    <a:moveTo>
                      <a:pt x="84" y="3"/>
                    </a:moveTo>
                    <a:lnTo>
                      <a:pt x="107" y="0"/>
                    </a:lnTo>
                    <a:lnTo>
                      <a:pt x="130" y="3"/>
                    </a:lnTo>
                    <a:lnTo>
                      <a:pt x="151" y="6"/>
                    </a:lnTo>
                    <a:lnTo>
                      <a:pt x="170" y="16"/>
                    </a:lnTo>
                    <a:lnTo>
                      <a:pt x="187" y="30"/>
                    </a:lnTo>
                    <a:lnTo>
                      <a:pt x="204" y="46"/>
                    </a:lnTo>
                    <a:lnTo>
                      <a:pt x="214" y="63"/>
                    </a:lnTo>
                    <a:lnTo>
                      <a:pt x="220" y="86"/>
                    </a:lnTo>
                    <a:lnTo>
                      <a:pt x="223" y="110"/>
                    </a:lnTo>
                    <a:lnTo>
                      <a:pt x="223" y="130"/>
                    </a:lnTo>
                    <a:lnTo>
                      <a:pt x="217" y="153"/>
                    </a:lnTo>
                    <a:lnTo>
                      <a:pt x="210" y="170"/>
                    </a:lnTo>
                    <a:lnTo>
                      <a:pt x="197" y="189"/>
                    </a:lnTo>
                    <a:lnTo>
                      <a:pt x="181" y="202"/>
                    </a:lnTo>
                    <a:lnTo>
                      <a:pt x="160" y="212"/>
                    </a:lnTo>
                    <a:lnTo>
                      <a:pt x="141" y="223"/>
                    </a:lnTo>
                    <a:lnTo>
                      <a:pt x="118" y="225"/>
                    </a:lnTo>
                    <a:lnTo>
                      <a:pt x="94" y="223"/>
                    </a:lnTo>
                    <a:lnTo>
                      <a:pt x="73" y="219"/>
                    </a:lnTo>
                    <a:lnTo>
                      <a:pt x="54" y="210"/>
                    </a:lnTo>
                    <a:lnTo>
                      <a:pt x="38" y="195"/>
                    </a:lnTo>
                    <a:lnTo>
                      <a:pt x="23" y="179"/>
                    </a:lnTo>
                    <a:lnTo>
                      <a:pt x="10" y="160"/>
                    </a:lnTo>
                    <a:lnTo>
                      <a:pt x="4" y="139"/>
                    </a:lnTo>
                    <a:lnTo>
                      <a:pt x="0" y="115"/>
                    </a:lnTo>
                    <a:lnTo>
                      <a:pt x="0" y="93"/>
                    </a:lnTo>
                    <a:lnTo>
                      <a:pt x="8" y="73"/>
                    </a:lnTo>
                    <a:lnTo>
                      <a:pt x="17" y="53"/>
                    </a:lnTo>
                    <a:lnTo>
                      <a:pt x="27" y="36"/>
                    </a:lnTo>
                    <a:lnTo>
                      <a:pt x="44" y="23"/>
                    </a:lnTo>
                    <a:lnTo>
                      <a:pt x="63" y="10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5" name="Freeform 2207">
                <a:extLst>
                  <a:ext uri="{FF2B5EF4-FFF2-40B4-BE49-F238E27FC236}">
                    <a16:creationId xmlns:a16="http://schemas.microsoft.com/office/drawing/2014/main" id="{671342C4-1847-4415-AF13-65B79C97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25"/>
                <a:ext cx="64" cy="58"/>
              </a:xfrm>
              <a:custGeom>
                <a:avLst/>
                <a:gdLst>
                  <a:gd name="T0" fmla="*/ 189 w 192"/>
                  <a:gd name="T1" fmla="*/ 42 h 172"/>
                  <a:gd name="T2" fmla="*/ 175 w 192"/>
                  <a:gd name="T3" fmla="*/ 30 h 172"/>
                  <a:gd name="T4" fmla="*/ 162 w 192"/>
                  <a:gd name="T5" fmla="*/ 16 h 172"/>
                  <a:gd name="T6" fmla="*/ 146 w 192"/>
                  <a:gd name="T7" fmla="*/ 6 h 172"/>
                  <a:gd name="T8" fmla="*/ 126 w 192"/>
                  <a:gd name="T9" fmla="*/ 0 h 172"/>
                  <a:gd name="T10" fmla="*/ 103 w 192"/>
                  <a:gd name="T11" fmla="*/ 0 h 172"/>
                  <a:gd name="T12" fmla="*/ 82 w 192"/>
                  <a:gd name="T13" fmla="*/ 0 h 172"/>
                  <a:gd name="T14" fmla="*/ 63 w 192"/>
                  <a:gd name="T15" fmla="*/ 6 h 172"/>
                  <a:gd name="T16" fmla="*/ 46 w 192"/>
                  <a:gd name="T17" fmla="*/ 16 h 172"/>
                  <a:gd name="T18" fmla="*/ 29 w 192"/>
                  <a:gd name="T19" fmla="*/ 30 h 172"/>
                  <a:gd name="T20" fmla="*/ 17 w 192"/>
                  <a:gd name="T21" fmla="*/ 42 h 172"/>
                  <a:gd name="T22" fmla="*/ 10 w 192"/>
                  <a:gd name="T23" fmla="*/ 63 h 172"/>
                  <a:gd name="T24" fmla="*/ 2 w 192"/>
                  <a:gd name="T25" fmla="*/ 80 h 172"/>
                  <a:gd name="T26" fmla="*/ 0 w 192"/>
                  <a:gd name="T27" fmla="*/ 103 h 172"/>
                  <a:gd name="T28" fmla="*/ 2 w 192"/>
                  <a:gd name="T29" fmla="*/ 122 h 172"/>
                  <a:gd name="T30" fmla="*/ 10 w 192"/>
                  <a:gd name="T31" fmla="*/ 143 h 172"/>
                  <a:gd name="T32" fmla="*/ 17 w 192"/>
                  <a:gd name="T33" fmla="*/ 160 h 172"/>
                  <a:gd name="T34" fmla="*/ 27 w 192"/>
                  <a:gd name="T35" fmla="*/ 170 h 172"/>
                  <a:gd name="T36" fmla="*/ 27 w 192"/>
                  <a:gd name="T37" fmla="*/ 172 h 172"/>
                  <a:gd name="T38" fmla="*/ 29 w 192"/>
                  <a:gd name="T39" fmla="*/ 172 h 172"/>
                  <a:gd name="T40" fmla="*/ 19 w 192"/>
                  <a:gd name="T41" fmla="*/ 160 h 172"/>
                  <a:gd name="T42" fmla="*/ 10 w 192"/>
                  <a:gd name="T43" fmla="*/ 143 h 172"/>
                  <a:gd name="T44" fmla="*/ 2 w 192"/>
                  <a:gd name="T45" fmla="*/ 122 h 172"/>
                  <a:gd name="T46" fmla="*/ 2 w 192"/>
                  <a:gd name="T47" fmla="*/ 103 h 172"/>
                  <a:gd name="T48" fmla="*/ 2 w 192"/>
                  <a:gd name="T49" fmla="*/ 82 h 172"/>
                  <a:gd name="T50" fmla="*/ 10 w 192"/>
                  <a:gd name="T51" fmla="*/ 63 h 172"/>
                  <a:gd name="T52" fmla="*/ 19 w 192"/>
                  <a:gd name="T53" fmla="*/ 46 h 172"/>
                  <a:gd name="T54" fmla="*/ 33 w 192"/>
                  <a:gd name="T55" fmla="*/ 30 h 172"/>
                  <a:gd name="T56" fmla="*/ 46 w 192"/>
                  <a:gd name="T57" fmla="*/ 16 h 172"/>
                  <a:gd name="T58" fmla="*/ 63 w 192"/>
                  <a:gd name="T59" fmla="*/ 10 h 172"/>
                  <a:gd name="T60" fmla="*/ 82 w 192"/>
                  <a:gd name="T61" fmla="*/ 3 h 172"/>
                  <a:gd name="T62" fmla="*/ 103 w 192"/>
                  <a:gd name="T63" fmla="*/ 0 h 172"/>
                  <a:gd name="T64" fmla="*/ 126 w 192"/>
                  <a:gd name="T65" fmla="*/ 3 h 172"/>
                  <a:gd name="T66" fmla="*/ 142 w 192"/>
                  <a:gd name="T67" fmla="*/ 10 h 172"/>
                  <a:gd name="T68" fmla="*/ 159 w 192"/>
                  <a:gd name="T69" fmla="*/ 16 h 172"/>
                  <a:gd name="T70" fmla="*/ 175 w 192"/>
                  <a:gd name="T71" fmla="*/ 30 h 172"/>
                  <a:gd name="T72" fmla="*/ 189 w 192"/>
                  <a:gd name="T73" fmla="*/ 46 h 172"/>
                  <a:gd name="T74" fmla="*/ 192 w 192"/>
                  <a:gd name="T75" fmla="*/ 50 h 172"/>
                  <a:gd name="T76" fmla="*/ 189 w 192"/>
                  <a:gd name="T77" fmla="*/ 50 h 172"/>
                  <a:gd name="T78" fmla="*/ 189 w 192"/>
                  <a:gd name="T79" fmla="*/ 46 h 172"/>
                  <a:gd name="T80" fmla="*/ 189 w 192"/>
                  <a:gd name="T81" fmla="*/ 4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2" h="172">
                    <a:moveTo>
                      <a:pt x="189" y="42"/>
                    </a:moveTo>
                    <a:lnTo>
                      <a:pt x="175" y="30"/>
                    </a:lnTo>
                    <a:lnTo>
                      <a:pt x="162" y="16"/>
                    </a:lnTo>
                    <a:lnTo>
                      <a:pt x="146" y="6"/>
                    </a:lnTo>
                    <a:lnTo>
                      <a:pt x="126" y="0"/>
                    </a:lnTo>
                    <a:lnTo>
                      <a:pt x="103" y="0"/>
                    </a:lnTo>
                    <a:lnTo>
                      <a:pt x="82" y="0"/>
                    </a:lnTo>
                    <a:lnTo>
                      <a:pt x="63" y="6"/>
                    </a:lnTo>
                    <a:lnTo>
                      <a:pt x="46" y="16"/>
                    </a:lnTo>
                    <a:lnTo>
                      <a:pt x="29" y="30"/>
                    </a:lnTo>
                    <a:lnTo>
                      <a:pt x="17" y="42"/>
                    </a:lnTo>
                    <a:lnTo>
                      <a:pt x="10" y="63"/>
                    </a:lnTo>
                    <a:lnTo>
                      <a:pt x="2" y="80"/>
                    </a:lnTo>
                    <a:lnTo>
                      <a:pt x="0" y="103"/>
                    </a:lnTo>
                    <a:lnTo>
                      <a:pt x="2" y="122"/>
                    </a:lnTo>
                    <a:lnTo>
                      <a:pt x="10" y="143"/>
                    </a:lnTo>
                    <a:lnTo>
                      <a:pt x="17" y="160"/>
                    </a:lnTo>
                    <a:lnTo>
                      <a:pt x="27" y="170"/>
                    </a:lnTo>
                    <a:lnTo>
                      <a:pt x="27" y="172"/>
                    </a:lnTo>
                    <a:lnTo>
                      <a:pt x="29" y="172"/>
                    </a:lnTo>
                    <a:lnTo>
                      <a:pt x="19" y="160"/>
                    </a:lnTo>
                    <a:lnTo>
                      <a:pt x="10" y="143"/>
                    </a:lnTo>
                    <a:lnTo>
                      <a:pt x="2" y="122"/>
                    </a:lnTo>
                    <a:lnTo>
                      <a:pt x="2" y="103"/>
                    </a:lnTo>
                    <a:lnTo>
                      <a:pt x="2" y="82"/>
                    </a:lnTo>
                    <a:lnTo>
                      <a:pt x="10" y="63"/>
                    </a:lnTo>
                    <a:lnTo>
                      <a:pt x="19" y="46"/>
                    </a:lnTo>
                    <a:lnTo>
                      <a:pt x="33" y="30"/>
                    </a:lnTo>
                    <a:lnTo>
                      <a:pt x="46" y="16"/>
                    </a:lnTo>
                    <a:lnTo>
                      <a:pt x="63" y="10"/>
                    </a:lnTo>
                    <a:lnTo>
                      <a:pt x="82" y="3"/>
                    </a:lnTo>
                    <a:lnTo>
                      <a:pt x="103" y="0"/>
                    </a:lnTo>
                    <a:lnTo>
                      <a:pt x="126" y="3"/>
                    </a:lnTo>
                    <a:lnTo>
                      <a:pt x="142" y="10"/>
                    </a:lnTo>
                    <a:lnTo>
                      <a:pt x="159" y="16"/>
                    </a:lnTo>
                    <a:lnTo>
                      <a:pt x="175" y="30"/>
                    </a:lnTo>
                    <a:lnTo>
                      <a:pt x="189" y="46"/>
                    </a:lnTo>
                    <a:lnTo>
                      <a:pt x="192" y="50"/>
                    </a:lnTo>
                    <a:lnTo>
                      <a:pt x="189" y="50"/>
                    </a:lnTo>
                    <a:lnTo>
                      <a:pt x="189" y="46"/>
                    </a:lnTo>
                    <a:lnTo>
                      <a:pt x="189" y="42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6" name="Freeform 2208">
                <a:extLst>
                  <a:ext uri="{FF2B5EF4-FFF2-40B4-BE49-F238E27FC236}">
                    <a16:creationId xmlns:a16="http://schemas.microsoft.com/office/drawing/2014/main" id="{CEAFDC20-99DD-4120-9942-064D93E04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225"/>
                <a:ext cx="63" cy="59"/>
              </a:xfrm>
              <a:custGeom>
                <a:avLst/>
                <a:gdLst>
                  <a:gd name="T0" fmla="*/ 189 w 189"/>
                  <a:gd name="T1" fmla="*/ 50 h 175"/>
                  <a:gd name="T2" fmla="*/ 187 w 189"/>
                  <a:gd name="T3" fmla="*/ 45 h 175"/>
                  <a:gd name="T4" fmla="*/ 173 w 189"/>
                  <a:gd name="T5" fmla="*/ 29 h 175"/>
                  <a:gd name="T6" fmla="*/ 157 w 189"/>
                  <a:gd name="T7" fmla="*/ 16 h 175"/>
                  <a:gd name="T8" fmla="*/ 140 w 189"/>
                  <a:gd name="T9" fmla="*/ 10 h 175"/>
                  <a:gd name="T10" fmla="*/ 124 w 189"/>
                  <a:gd name="T11" fmla="*/ 3 h 175"/>
                  <a:gd name="T12" fmla="*/ 100 w 189"/>
                  <a:gd name="T13" fmla="*/ 0 h 175"/>
                  <a:gd name="T14" fmla="*/ 80 w 189"/>
                  <a:gd name="T15" fmla="*/ 3 h 175"/>
                  <a:gd name="T16" fmla="*/ 60 w 189"/>
                  <a:gd name="T17" fmla="*/ 10 h 175"/>
                  <a:gd name="T18" fmla="*/ 44 w 189"/>
                  <a:gd name="T19" fmla="*/ 16 h 175"/>
                  <a:gd name="T20" fmla="*/ 31 w 189"/>
                  <a:gd name="T21" fmla="*/ 29 h 175"/>
                  <a:gd name="T22" fmla="*/ 17 w 189"/>
                  <a:gd name="T23" fmla="*/ 45 h 175"/>
                  <a:gd name="T24" fmla="*/ 8 w 189"/>
                  <a:gd name="T25" fmla="*/ 62 h 175"/>
                  <a:gd name="T26" fmla="*/ 0 w 189"/>
                  <a:gd name="T27" fmla="*/ 82 h 175"/>
                  <a:gd name="T28" fmla="*/ 0 w 189"/>
                  <a:gd name="T29" fmla="*/ 102 h 175"/>
                  <a:gd name="T30" fmla="*/ 0 w 189"/>
                  <a:gd name="T31" fmla="*/ 122 h 175"/>
                  <a:gd name="T32" fmla="*/ 8 w 189"/>
                  <a:gd name="T33" fmla="*/ 142 h 175"/>
                  <a:gd name="T34" fmla="*/ 17 w 189"/>
                  <a:gd name="T35" fmla="*/ 159 h 175"/>
                  <a:gd name="T36" fmla="*/ 27 w 189"/>
                  <a:gd name="T37" fmla="*/ 172 h 175"/>
                  <a:gd name="T38" fmla="*/ 31 w 189"/>
                  <a:gd name="T39" fmla="*/ 172 h 175"/>
                  <a:gd name="T40" fmla="*/ 31 w 189"/>
                  <a:gd name="T41" fmla="*/ 175 h 175"/>
                  <a:gd name="T42" fmla="*/ 34 w 189"/>
                  <a:gd name="T43" fmla="*/ 175 h 175"/>
                  <a:gd name="T44" fmla="*/ 31 w 189"/>
                  <a:gd name="T45" fmla="*/ 172 h 175"/>
                  <a:gd name="T46" fmla="*/ 20 w 189"/>
                  <a:gd name="T47" fmla="*/ 159 h 175"/>
                  <a:gd name="T48" fmla="*/ 10 w 189"/>
                  <a:gd name="T49" fmla="*/ 139 h 175"/>
                  <a:gd name="T50" fmla="*/ 4 w 189"/>
                  <a:gd name="T51" fmla="*/ 122 h 175"/>
                  <a:gd name="T52" fmla="*/ 0 w 189"/>
                  <a:gd name="T53" fmla="*/ 102 h 175"/>
                  <a:gd name="T54" fmla="*/ 4 w 189"/>
                  <a:gd name="T55" fmla="*/ 82 h 175"/>
                  <a:gd name="T56" fmla="*/ 10 w 189"/>
                  <a:gd name="T57" fmla="*/ 62 h 175"/>
                  <a:gd name="T58" fmla="*/ 20 w 189"/>
                  <a:gd name="T59" fmla="*/ 45 h 175"/>
                  <a:gd name="T60" fmla="*/ 31 w 189"/>
                  <a:gd name="T61" fmla="*/ 33 h 175"/>
                  <a:gd name="T62" fmla="*/ 46 w 189"/>
                  <a:gd name="T63" fmla="*/ 19 h 175"/>
                  <a:gd name="T64" fmla="*/ 64 w 189"/>
                  <a:gd name="T65" fmla="*/ 10 h 175"/>
                  <a:gd name="T66" fmla="*/ 80 w 189"/>
                  <a:gd name="T67" fmla="*/ 3 h 175"/>
                  <a:gd name="T68" fmla="*/ 100 w 189"/>
                  <a:gd name="T69" fmla="*/ 3 h 175"/>
                  <a:gd name="T70" fmla="*/ 120 w 189"/>
                  <a:gd name="T71" fmla="*/ 3 h 175"/>
                  <a:gd name="T72" fmla="*/ 140 w 189"/>
                  <a:gd name="T73" fmla="*/ 10 h 175"/>
                  <a:gd name="T74" fmla="*/ 157 w 189"/>
                  <a:gd name="T75" fmla="*/ 19 h 175"/>
                  <a:gd name="T76" fmla="*/ 173 w 189"/>
                  <a:gd name="T77" fmla="*/ 33 h 175"/>
                  <a:gd name="T78" fmla="*/ 183 w 189"/>
                  <a:gd name="T79" fmla="*/ 45 h 175"/>
                  <a:gd name="T80" fmla="*/ 189 w 189"/>
                  <a:gd name="T81" fmla="*/ 56 h 175"/>
                  <a:gd name="T82" fmla="*/ 189 w 189"/>
                  <a:gd name="T83" fmla="*/ 52 h 175"/>
                  <a:gd name="T84" fmla="*/ 189 w 189"/>
                  <a:gd name="T85" fmla="*/ 5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9" h="175">
                    <a:moveTo>
                      <a:pt x="189" y="50"/>
                    </a:moveTo>
                    <a:lnTo>
                      <a:pt x="187" y="45"/>
                    </a:lnTo>
                    <a:lnTo>
                      <a:pt x="173" y="29"/>
                    </a:lnTo>
                    <a:lnTo>
                      <a:pt x="157" y="16"/>
                    </a:lnTo>
                    <a:lnTo>
                      <a:pt x="140" y="10"/>
                    </a:lnTo>
                    <a:lnTo>
                      <a:pt x="124" y="3"/>
                    </a:lnTo>
                    <a:lnTo>
                      <a:pt x="100" y="0"/>
                    </a:lnTo>
                    <a:lnTo>
                      <a:pt x="80" y="3"/>
                    </a:lnTo>
                    <a:lnTo>
                      <a:pt x="60" y="10"/>
                    </a:lnTo>
                    <a:lnTo>
                      <a:pt x="44" y="16"/>
                    </a:lnTo>
                    <a:lnTo>
                      <a:pt x="31" y="29"/>
                    </a:lnTo>
                    <a:lnTo>
                      <a:pt x="17" y="45"/>
                    </a:lnTo>
                    <a:lnTo>
                      <a:pt x="8" y="62"/>
                    </a:lnTo>
                    <a:lnTo>
                      <a:pt x="0" y="82"/>
                    </a:lnTo>
                    <a:lnTo>
                      <a:pt x="0" y="102"/>
                    </a:lnTo>
                    <a:lnTo>
                      <a:pt x="0" y="122"/>
                    </a:lnTo>
                    <a:lnTo>
                      <a:pt x="8" y="142"/>
                    </a:lnTo>
                    <a:lnTo>
                      <a:pt x="17" y="159"/>
                    </a:lnTo>
                    <a:lnTo>
                      <a:pt x="27" y="172"/>
                    </a:lnTo>
                    <a:lnTo>
                      <a:pt x="31" y="172"/>
                    </a:lnTo>
                    <a:lnTo>
                      <a:pt x="31" y="175"/>
                    </a:lnTo>
                    <a:lnTo>
                      <a:pt x="34" y="175"/>
                    </a:lnTo>
                    <a:lnTo>
                      <a:pt x="31" y="172"/>
                    </a:lnTo>
                    <a:lnTo>
                      <a:pt x="20" y="159"/>
                    </a:lnTo>
                    <a:lnTo>
                      <a:pt x="10" y="139"/>
                    </a:lnTo>
                    <a:lnTo>
                      <a:pt x="4" y="122"/>
                    </a:lnTo>
                    <a:lnTo>
                      <a:pt x="0" y="102"/>
                    </a:lnTo>
                    <a:lnTo>
                      <a:pt x="4" y="82"/>
                    </a:lnTo>
                    <a:lnTo>
                      <a:pt x="10" y="62"/>
                    </a:lnTo>
                    <a:lnTo>
                      <a:pt x="20" y="45"/>
                    </a:lnTo>
                    <a:lnTo>
                      <a:pt x="31" y="33"/>
                    </a:lnTo>
                    <a:lnTo>
                      <a:pt x="46" y="19"/>
                    </a:lnTo>
                    <a:lnTo>
                      <a:pt x="64" y="10"/>
                    </a:lnTo>
                    <a:lnTo>
                      <a:pt x="80" y="3"/>
                    </a:lnTo>
                    <a:lnTo>
                      <a:pt x="100" y="3"/>
                    </a:lnTo>
                    <a:lnTo>
                      <a:pt x="120" y="3"/>
                    </a:lnTo>
                    <a:lnTo>
                      <a:pt x="140" y="10"/>
                    </a:lnTo>
                    <a:lnTo>
                      <a:pt x="157" y="19"/>
                    </a:lnTo>
                    <a:lnTo>
                      <a:pt x="173" y="33"/>
                    </a:lnTo>
                    <a:lnTo>
                      <a:pt x="183" y="45"/>
                    </a:lnTo>
                    <a:lnTo>
                      <a:pt x="189" y="56"/>
                    </a:lnTo>
                    <a:lnTo>
                      <a:pt x="189" y="52"/>
                    </a:lnTo>
                    <a:lnTo>
                      <a:pt x="189" y="50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7" name="Freeform 2209">
                <a:extLst>
                  <a:ext uri="{FF2B5EF4-FFF2-40B4-BE49-F238E27FC236}">
                    <a16:creationId xmlns:a16="http://schemas.microsoft.com/office/drawing/2014/main" id="{6AB847C8-40BC-443A-8E3D-736E3A28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2226"/>
                <a:ext cx="63" cy="59"/>
              </a:xfrm>
              <a:custGeom>
                <a:avLst/>
                <a:gdLst>
                  <a:gd name="T0" fmla="*/ 189 w 189"/>
                  <a:gd name="T1" fmla="*/ 53 h 176"/>
                  <a:gd name="T2" fmla="*/ 183 w 189"/>
                  <a:gd name="T3" fmla="*/ 42 h 176"/>
                  <a:gd name="T4" fmla="*/ 173 w 189"/>
                  <a:gd name="T5" fmla="*/ 30 h 176"/>
                  <a:gd name="T6" fmla="*/ 157 w 189"/>
                  <a:gd name="T7" fmla="*/ 16 h 176"/>
                  <a:gd name="T8" fmla="*/ 140 w 189"/>
                  <a:gd name="T9" fmla="*/ 7 h 176"/>
                  <a:gd name="T10" fmla="*/ 120 w 189"/>
                  <a:gd name="T11" fmla="*/ 0 h 176"/>
                  <a:gd name="T12" fmla="*/ 100 w 189"/>
                  <a:gd name="T13" fmla="*/ 0 h 176"/>
                  <a:gd name="T14" fmla="*/ 80 w 189"/>
                  <a:gd name="T15" fmla="*/ 0 h 176"/>
                  <a:gd name="T16" fmla="*/ 64 w 189"/>
                  <a:gd name="T17" fmla="*/ 7 h 176"/>
                  <a:gd name="T18" fmla="*/ 46 w 189"/>
                  <a:gd name="T19" fmla="*/ 16 h 176"/>
                  <a:gd name="T20" fmla="*/ 31 w 189"/>
                  <a:gd name="T21" fmla="*/ 30 h 176"/>
                  <a:gd name="T22" fmla="*/ 20 w 189"/>
                  <a:gd name="T23" fmla="*/ 42 h 176"/>
                  <a:gd name="T24" fmla="*/ 10 w 189"/>
                  <a:gd name="T25" fmla="*/ 60 h 176"/>
                  <a:gd name="T26" fmla="*/ 4 w 189"/>
                  <a:gd name="T27" fmla="*/ 79 h 176"/>
                  <a:gd name="T28" fmla="*/ 0 w 189"/>
                  <a:gd name="T29" fmla="*/ 99 h 176"/>
                  <a:gd name="T30" fmla="*/ 4 w 189"/>
                  <a:gd name="T31" fmla="*/ 119 h 176"/>
                  <a:gd name="T32" fmla="*/ 10 w 189"/>
                  <a:gd name="T33" fmla="*/ 136 h 176"/>
                  <a:gd name="T34" fmla="*/ 20 w 189"/>
                  <a:gd name="T35" fmla="*/ 156 h 176"/>
                  <a:gd name="T36" fmla="*/ 31 w 189"/>
                  <a:gd name="T37" fmla="*/ 169 h 176"/>
                  <a:gd name="T38" fmla="*/ 34 w 189"/>
                  <a:gd name="T39" fmla="*/ 173 h 176"/>
                  <a:gd name="T40" fmla="*/ 37 w 189"/>
                  <a:gd name="T41" fmla="*/ 173 h 176"/>
                  <a:gd name="T42" fmla="*/ 40 w 189"/>
                  <a:gd name="T43" fmla="*/ 173 h 176"/>
                  <a:gd name="T44" fmla="*/ 40 w 189"/>
                  <a:gd name="T45" fmla="*/ 176 h 176"/>
                  <a:gd name="T46" fmla="*/ 34 w 189"/>
                  <a:gd name="T47" fmla="*/ 169 h 176"/>
                  <a:gd name="T48" fmla="*/ 20 w 189"/>
                  <a:gd name="T49" fmla="*/ 152 h 176"/>
                  <a:gd name="T50" fmla="*/ 10 w 189"/>
                  <a:gd name="T51" fmla="*/ 136 h 176"/>
                  <a:gd name="T52" fmla="*/ 8 w 189"/>
                  <a:gd name="T53" fmla="*/ 119 h 176"/>
                  <a:gd name="T54" fmla="*/ 4 w 189"/>
                  <a:gd name="T55" fmla="*/ 99 h 176"/>
                  <a:gd name="T56" fmla="*/ 8 w 189"/>
                  <a:gd name="T57" fmla="*/ 79 h 176"/>
                  <a:gd name="T58" fmla="*/ 10 w 189"/>
                  <a:gd name="T59" fmla="*/ 60 h 176"/>
                  <a:gd name="T60" fmla="*/ 20 w 189"/>
                  <a:gd name="T61" fmla="*/ 42 h 176"/>
                  <a:gd name="T62" fmla="*/ 34 w 189"/>
                  <a:gd name="T63" fmla="*/ 30 h 176"/>
                  <a:gd name="T64" fmla="*/ 46 w 189"/>
                  <a:gd name="T65" fmla="*/ 16 h 176"/>
                  <a:gd name="T66" fmla="*/ 64 w 189"/>
                  <a:gd name="T67" fmla="*/ 9 h 176"/>
                  <a:gd name="T68" fmla="*/ 80 w 189"/>
                  <a:gd name="T69" fmla="*/ 3 h 176"/>
                  <a:gd name="T70" fmla="*/ 100 w 189"/>
                  <a:gd name="T71" fmla="*/ 0 h 176"/>
                  <a:gd name="T72" fmla="*/ 120 w 189"/>
                  <a:gd name="T73" fmla="*/ 3 h 176"/>
                  <a:gd name="T74" fmla="*/ 140 w 189"/>
                  <a:gd name="T75" fmla="*/ 9 h 176"/>
                  <a:gd name="T76" fmla="*/ 157 w 189"/>
                  <a:gd name="T77" fmla="*/ 16 h 176"/>
                  <a:gd name="T78" fmla="*/ 170 w 189"/>
                  <a:gd name="T79" fmla="*/ 30 h 176"/>
                  <a:gd name="T80" fmla="*/ 183 w 189"/>
                  <a:gd name="T81" fmla="*/ 42 h 176"/>
                  <a:gd name="T82" fmla="*/ 189 w 189"/>
                  <a:gd name="T83" fmla="*/ 60 h 176"/>
                  <a:gd name="T84" fmla="*/ 189 w 189"/>
                  <a:gd name="T85" fmla="*/ 56 h 176"/>
                  <a:gd name="T86" fmla="*/ 189 w 189"/>
                  <a:gd name="T87" fmla="*/ 53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9" h="176">
                    <a:moveTo>
                      <a:pt x="189" y="53"/>
                    </a:moveTo>
                    <a:lnTo>
                      <a:pt x="183" y="42"/>
                    </a:lnTo>
                    <a:lnTo>
                      <a:pt x="173" y="30"/>
                    </a:lnTo>
                    <a:lnTo>
                      <a:pt x="157" y="16"/>
                    </a:lnTo>
                    <a:lnTo>
                      <a:pt x="140" y="7"/>
                    </a:lnTo>
                    <a:lnTo>
                      <a:pt x="120" y="0"/>
                    </a:lnTo>
                    <a:lnTo>
                      <a:pt x="100" y="0"/>
                    </a:lnTo>
                    <a:lnTo>
                      <a:pt x="80" y="0"/>
                    </a:lnTo>
                    <a:lnTo>
                      <a:pt x="64" y="7"/>
                    </a:lnTo>
                    <a:lnTo>
                      <a:pt x="46" y="16"/>
                    </a:lnTo>
                    <a:lnTo>
                      <a:pt x="31" y="30"/>
                    </a:lnTo>
                    <a:lnTo>
                      <a:pt x="20" y="42"/>
                    </a:lnTo>
                    <a:lnTo>
                      <a:pt x="10" y="60"/>
                    </a:lnTo>
                    <a:lnTo>
                      <a:pt x="4" y="79"/>
                    </a:lnTo>
                    <a:lnTo>
                      <a:pt x="0" y="99"/>
                    </a:lnTo>
                    <a:lnTo>
                      <a:pt x="4" y="119"/>
                    </a:lnTo>
                    <a:lnTo>
                      <a:pt x="10" y="136"/>
                    </a:lnTo>
                    <a:lnTo>
                      <a:pt x="20" y="156"/>
                    </a:lnTo>
                    <a:lnTo>
                      <a:pt x="31" y="169"/>
                    </a:lnTo>
                    <a:lnTo>
                      <a:pt x="34" y="173"/>
                    </a:lnTo>
                    <a:lnTo>
                      <a:pt x="37" y="173"/>
                    </a:lnTo>
                    <a:lnTo>
                      <a:pt x="40" y="173"/>
                    </a:lnTo>
                    <a:lnTo>
                      <a:pt x="40" y="176"/>
                    </a:lnTo>
                    <a:lnTo>
                      <a:pt x="34" y="169"/>
                    </a:lnTo>
                    <a:lnTo>
                      <a:pt x="20" y="152"/>
                    </a:lnTo>
                    <a:lnTo>
                      <a:pt x="10" y="136"/>
                    </a:lnTo>
                    <a:lnTo>
                      <a:pt x="8" y="119"/>
                    </a:lnTo>
                    <a:lnTo>
                      <a:pt x="4" y="99"/>
                    </a:lnTo>
                    <a:lnTo>
                      <a:pt x="8" y="79"/>
                    </a:lnTo>
                    <a:lnTo>
                      <a:pt x="10" y="60"/>
                    </a:lnTo>
                    <a:lnTo>
                      <a:pt x="20" y="42"/>
                    </a:lnTo>
                    <a:lnTo>
                      <a:pt x="34" y="30"/>
                    </a:lnTo>
                    <a:lnTo>
                      <a:pt x="46" y="16"/>
                    </a:lnTo>
                    <a:lnTo>
                      <a:pt x="64" y="9"/>
                    </a:lnTo>
                    <a:lnTo>
                      <a:pt x="80" y="3"/>
                    </a:lnTo>
                    <a:lnTo>
                      <a:pt x="100" y="0"/>
                    </a:lnTo>
                    <a:lnTo>
                      <a:pt x="120" y="3"/>
                    </a:lnTo>
                    <a:lnTo>
                      <a:pt x="140" y="9"/>
                    </a:lnTo>
                    <a:lnTo>
                      <a:pt x="157" y="16"/>
                    </a:lnTo>
                    <a:lnTo>
                      <a:pt x="170" y="30"/>
                    </a:lnTo>
                    <a:lnTo>
                      <a:pt x="183" y="42"/>
                    </a:lnTo>
                    <a:lnTo>
                      <a:pt x="189" y="60"/>
                    </a:lnTo>
                    <a:lnTo>
                      <a:pt x="189" y="56"/>
                    </a:lnTo>
                    <a:lnTo>
                      <a:pt x="189" y="5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8" name="Freeform 2210">
                <a:extLst>
                  <a:ext uri="{FF2B5EF4-FFF2-40B4-BE49-F238E27FC236}">
                    <a16:creationId xmlns:a16="http://schemas.microsoft.com/office/drawing/2014/main" id="{1C864A43-AFCB-4968-9265-CB42522C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226"/>
                <a:ext cx="61" cy="59"/>
              </a:xfrm>
              <a:custGeom>
                <a:avLst/>
                <a:gdLst>
                  <a:gd name="T0" fmla="*/ 185 w 185"/>
                  <a:gd name="T1" fmla="*/ 60 h 176"/>
                  <a:gd name="T2" fmla="*/ 179 w 185"/>
                  <a:gd name="T3" fmla="*/ 42 h 176"/>
                  <a:gd name="T4" fmla="*/ 165 w 185"/>
                  <a:gd name="T5" fmla="*/ 30 h 176"/>
                  <a:gd name="T6" fmla="*/ 152 w 185"/>
                  <a:gd name="T7" fmla="*/ 16 h 176"/>
                  <a:gd name="T8" fmla="*/ 136 w 185"/>
                  <a:gd name="T9" fmla="*/ 9 h 176"/>
                  <a:gd name="T10" fmla="*/ 115 w 185"/>
                  <a:gd name="T11" fmla="*/ 3 h 176"/>
                  <a:gd name="T12" fmla="*/ 96 w 185"/>
                  <a:gd name="T13" fmla="*/ 0 h 176"/>
                  <a:gd name="T14" fmla="*/ 75 w 185"/>
                  <a:gd name="T15" fmla="*/ 3 h 176"/>
                  <a:gd name="T16" fmla="*/ 59 w 185"/>
                  <a:gd name="T17" fmla="*/ 9 h 176"/>
                  <a:gd name="T18" fmla="*/ 43 w 185"/>
                  <a:gd name="T19" fmla="*/ 16 h 176"/>
                  <a:gd name="T20" fmla="*/ 29 w 185"/>
                  <a:gd name="T21" fmla="*/ 30 h 176"/>
                  <a:gd name="T22" fmla="*/ 16 w 185"/>
                  <a:gd name="T23" fmla="*/ 42 h 176"/>
                  <a:gd name="T24" fmla="*/ 5 w 185"/>
                  <a:gd name="T25" fmla="*/ 60 h 176"/>
                  <a:gd name="T26" fmla="*/ 3 w 185"/>
                  <a:gd name="T27" fmla="*/ 79 h 176"/>
                  <a:gd name="T28" fmla="*/ 0 w 185"/>
                  <a:gd name="T29" fmla="*/ 99 h 176"/>
                  <a:gd name="T30" fmla="*/ 3 w 185"/>
                  <a:gd name="T31" fmla="*/ 119 h 176"/>
                  <a:gd name="T32" fmla="*/ 5 w 185"/>
                  <a:gd name="T33" fmla="*/ 136 h 176"/>
                  <a:gd name="T34" fmla="*/ 16 w 185"/>
                  <a:gd name="T35" fmla="*/ 152 h 176"/>
                  <a:gd name="T36" fmla="*/ 29 w 185"/>
                  <a:gd name="T37" fmla="*/ 169 h 176"/>
                  <a:gd name="T38" fmla="*/ 35 w 185"/>
                  <a:gd name="T39" fmla="*/ 176 h 176"/>
                  <a:gd name="T40" fmla="*/ 39 w 185"/>
                  <a:gd name="T41" fmla="*/ 176 h 176"/>
                  <a:gd name="T42" fmla="*/ 43 w 185"/>
                  <a:gd name="T43" fmla="*/ 176 h 176"/>
                  <a:gd name="T44" fmla="*/ 29 w 185"/>
                  <a:gd name="T45" fmla="*/ 167 h 176"/>
                  <a:gd name="T46" fmla="*/ 20 w 185"/>
                  <a:gd name="T47" fmla="*/ 152 h 176"/>
                  <a:gd name="T48" fmla="*/ 10 w 185"/>
                  <a:gd name="T49" fmla="*/ 136 h 176"/>
                  <a:gd name="T50" fmla="*/ 3 w 185"/>
                  <a:gd name="T51" fmla="*/ 119 h 176"/>
                  <a:gd name="T52" fmla="*/ 3 w 185"/>
                  <a:gd name="T53" fmla="*/ 99 h 176"/>
                  <a:gd name="T54" fmla="*/ 3 w 185"/>
                  <a:gd name="T55" fmla="*/ 79 h 176"/>
                  <a:gd name="T56" fmla="*/ 10 w 185"/>
                  <a:gd name="T57" fmla="*/ 63 h 176"/>
                  <a:gd name="T58" fmla="*/ 20 w 185"/>
                  <a:gd name="T59" fmla="*/ 47 h 176"/>
                  <a:gd name="T60" fmla="*/ 29 w 185"/>
                  <a:gd name="T61" fmla="*/ 30 h 176"/>
                  <a:gd name="T62" fmla="*/ 43 w 185"/>
                  <a:gd name="T63" fmla="*/ 20 h 176"/>
                  <a:gd name="T64" fmla="*/ 59 w 185"/>
                  <a:gd name="T65" fmla="*/ 9 h 176"/>
                  <a:gd name="T66" fmla="*/ 79 w 185"/>
                  <a:gd name="T67" fmla="*/ 7 h 176"/>
                  <a:gd name="T68" fmla="*/ 96 w 185"/>
                  <a:gd name="T69" fmla="*/ 3 h 176"/>
                  <a:gd name="T70" fmla="*/ 115 w 185"/>
                  <a:gd name="T71" fmla="*/ 7 h 176"/>
                  <a:gd name="T72" fmla="*/ 136 w 185"/>
                  <a:gd name="T73" fmla="*/ 9 h 176"/>
                  <a:gd name="T74" fmla="*/ 149 w 185"/>
                  <a:gd name="T75" fmla="*/ 20 h 176"/>
                  <a:gd name="T76" fmla="*/ 165 w 185"/>
                  <a:gd name="T77" fmla="*/ 30 h 176"/>
                  <a:gd name="T78" fmla="*/ 175 w 185"/>
                  <a:gd name="T79" fmla="*/ 47 h 176"/>
                  <a:gd name="T80" fmla="*/ 185 w 185"/>
                  <a:gd name="T81" fmla="*/ 63 h 176"/>
                  <a:gd name="T82" fmla="*/ 185 w 185"/>
                  <a:gd name="T83" fmla="*/ 66 h 176"/>
                  <a:gd name="T84" fmla="*/ 185 w 185"/>
                  <a:gd name="T85" fmla="*/ 63 h 176"/>
                  <a:gd name="T86" fmla="*/ 185 w 185"/>
                  <a:gd name="T87" fmla="*/ 6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5" h="176">
                    <a:moveTo>
                      <a:pt x="185" y="60"/>
                    </a:moveTo>
                    <a:lnTo>
                      <a:pt x="179" y="42"/>
                    </a:lnTo>
                    <a:lnTo>
                      <a:pt x="165" y="30"/>
                    </a:lnTo>
                    <a:lnTo>
                      <a:pt x="152" y="16"/>
                    </a:lnTo>
                    <a:lnTo>
                      <a:pt x="136" y="9"/>
                    </a:lnTo>
                    <a:lnTo>
                      <a:pt x="115" y="3"/>
                    </a:lnTo>
                    <a:lnTo>
                      <a:pt x="96" y="0"/>
                    </a:lnTo>
                    <a:lnTo>
                      <a:pt x="75" y="3"/>
                    </a:lnTo>
                    <a:lnTo>
                      <a:pt x="59" y="9"/>
                    </a:lnTo>
                    <a:lnTo>
                      <a:pt x="43" y="16"/>
                    </a:lnTo>
                    <a:lnTo>
                      <a:pt x="29" y="30"/>
                    </a:lnTo>
                    <a:lnTo>
                      <a:pt x="16" y="42"/>
                    </a:lnTo>
                    <a:lnTo>
                      <a:pt x="5" y="60"/>
                    </a:lnTo>
                    <a:lnTo>
                      <a:pt x="3" y="79"/>
                    </a:lnTo>
                    <a:lnTo>
                      <a:pt x="0" y="99"/>
                    </a:lnTo>
                    <a:lnTo>
                      <a:pt x="3" y="119"/>
                    </a:lnTo>
                    <a:lnTo>
                      <a:pt x="5" y="136"/>
                    </a:lnTo>
                    <a:lnTo>
                      <a:pt x="16" y="152"/>
                    </a:lnTo>
                    <a:lnTo>
                      <a:pt x="29" y="169"/>
                    </a:lnTo>
                    <a:lnTo>
                      <a:pt x="35" y="176"/>
                    </a:lnTo>
                    <a:lnTo>
                      <a:pt x="39" y="176"/>
                    </a:lnTo>
                    <a:lnTo>
                      <a:pt x="43" y="176"/>
                    </a:lnTo>
                    <a:lnTo>
                      <a:pt x="29" y="167"/>
                    </a:lnTo>
                    <a:lnTo>
                      <a:pt x="20" y="152"/>
                    </a:lnTo>
                    <a:lnTo>
                      <a:pt x="10" y="136"/>
                    </a:lnTo>
                    <a:lnTo>
                      <a:pt x="3" y="119"/>
                    </a:lnTo>
                    <a:lnTo>
                      <a:pt x="3" y="99"/>
                    </a:lnTo>
                    <a:lnTo>
                      <a:pt x="3" y="79"/>
                    </a:lnTo>
                    <a:lnTo>
                      <a:pt x="10" y="63"/>
                    </a:lnTo>
                    <a:lnTo>
                      <a:pt x="20" y="47"/>
                    </a:lnTo>
                    <a:lnTo>
                      <a:pt x="29" y="30"/>
                    </a:lnTo>
                    <a:lnTo>
                      <a:pt x="43" y="20"/>
                    </a:lnTo>
                    <a:lnTo>
                      <a:pt x="59" y="9"/>
                    </a:lnTo>
                    <a:lnTo>
                      <a:pt x="79" y="7"/>
                    </a:lnTo>
                    <a:lnTo>
                      <a:pt x="96" y="3"/>
                    </a:lnTo>
                    <a:lnTo>
                      <a:pt x="115" y="7"/>
                    </a:lnTo>
                    <a:lnTo>
                      <a:pt x="136" y="9"/>
                    </a:lnTo>
                    <a:lnTo>
                      <a:pt x="149" y="20"/>
                    </a:lnTo>
                    <a:lnTo>
                      <a:pt x="165" y="30"/>
                    </a:lnTo>
                    <a:lnTo>
                      <a:pt x="175" y="47"/>
                    </a:lnTo>
                    <a:lnTo>
                      <a:pt x="185" y="63"/>
                    </a:lnTo>
                    <a:lnTo>
                      <a:pt x="185" y="66"/>
                    </a:lnTo>
                    <a:lnTo>
                      <a:pt x="185" y="63"/>
                    </a:lnTo>
                    <a:lnTo>
                      <a:pt x="185" y="60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39" name="Freeform 2211">
                <a:extLst>
                  <a:ext uri="{FF2B5EF4-FFF2-40B4-BE49-F238E27FC236}">
                    <a16:creationId xmlns:a16="http://schemas.microsoft.com/office/drawing/2014/main" id="{2EE47267-F20B-4BA2-A443-2A97C8EB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227"/>
                <a:ext cx="61" cy="59"/>
              </a:xfrm>
              <a:custGeom>
                <a:avLst/>
                <a:gdLst>
                  <a:gd name="T0" fmla="*/ 182 w 182"/>
                  <a:gd name="T1" fmla="*/ 64 h 177"/>
                  <a:gd name="T2" fmla="*/ 182 w 182"/>
                  <a:gd name="T3" fmla="*/ 61 h 177"/>
                  <a:gd name="T4" fmla="*/ 172 w 182"/>
                  <a:gd name="T5" fmla="*/ 44 h 177"/>
                  <a:gd name="T6" fmla="*/ 163 w 182"/>
                  <a:gd name="T7" fmla="*/ 27 h 177"/>
                  <a:gd name="T8" fmla="*/ 147 w 182"/>
                  <a:gd name="T9" fmla="*/ 17 h 177"/>
                  <a:gd name="T10" fmla="*/ 132 w 182"/>
                  <a:gd name="T11" fmla="*/ 7 h 177"/>
                  <a:gd name="T12" fmla="*/ 113 w 182"/>
                  <a:gd name="T13" fmla="*/ 4 h 177"/>
                  <a:gd name="T14" fmla="*/ 92 w 182"/>
                  <a:gd name="T15" fmla="*/ 0 h 177"/>
                  <a:gd name="T16" fmla="*/ 77 w 182"/>
                  <a:gd name="T17" fmla="*/ 4 h 177"/>
                  <a:gd name="T18" fmla="*/ 57 w 182"/>
                  <a:gd name="T19" fmla="*/ 7 h 177"/>
                  <a:gd name="T20" fmla="*/ 40 w 182"/>
                  <a:gd name="T21" fmla="*/ 17 h 177"/>
                  <a:gd name="T22" fmla="*/ 27 w 182"/>
                  <a:gd name="T23" fmla="*/ 27 h 177"/>
                  <a:gd name="T24" fmla="*/ 17 w 182"/>
                  <a:gd name="T25" fmla="*/ 44 h 177"/>
                  <a:gd name="T26" fmla="*/ 6 w 182"/>
                  <a:gd name="T27" fmla="*/ 61 h 177"/>
                  <a:gd name="T28" fmla="*/ 0 w 182"/>
                  <a:gd name="T29" fmla="*/ 77 h 177"/>
                  <a:gd name="T30" fmla="*/ 0 w 182"/>
                  <a:gd name="T31" fmla="*/ 97 h 177"/>
                  <a:gd name="T32" fmla="*/ 0 w 182"/>
                  <a:gd name="T33" fmla="*/ 117 h 177"/>
                  <a:gd name="T34" fmla="*/ 6 w 182"/>
                  <a:gd name="T35" fmla="*/ 134 h 177"/>
                  <a:gd name="T36" fmla="*/ 17 w 182"/>
                  <a:gd name="T37" fmla="*/ 150 h 177"/>
                  <a:gd name="T38" fmla="*/ 27 w 182"/>
                  <a:gd name="T39" fmla="*/ 163 h 177"/>
                  <a:gd name="T40" fmla="*/ 40 w 182"/>
                  <a:gd name="T41" fmla="*/ 173 h 177"/>
                  <a:gd name="T42" fmla="*/ 43 w 182"/>
                  <a:gd name="T43" fmla="*/ 173 h 177"/>
                  <a:gd name="T44" fmla="*/ 43 w 182"/>
                  <a:gd name="T45" fmla="*/ 177 h 177"/>
                  <a:gd name="T46" fmla="*/ 46 w 182"/>
                  <a:gd name="T47" fmla="*/ 177 h 177"/>
                  <a:gd name="T48" fmla="*/ 43 w 182"/>
                  <a:gd name="T49" fmla="*/ 173 h 177"/>
                  <a:gd name="T50" fmla="*/ 29 w 182"/>
                  <a:gd name="T51" fmla="*/ 163 h 177"/>
                  <a:gd name="T52" fmla="*/ 17 w 182"/>
                  <a:gd name="T53" fmla="*/ 147 h 177"/>
                  <a:gd name="T54" fmla="*/ 10 w 182"/>
                  <a:gd name="T55" fmla="*/ 134 h 177"/>
                  <a:gd name="T56" fmla="*/ 3 w 182"/>
                  <a:gd name="T57" fmla="*/ 114 h 177"/>
                  <a:gd name="T58" fmla="*/ 0 w 182"/>
                  <a:gd name="T59" fmla="*/ 97 h 177"/>
                  <a:gd name="T60" fmla="*/ 3 w 182"/>
                  <a:gd name="T61" fmla="*/ 77 h 177"/>
                  <a:gd name="T62" fmla="*/ 10 w 182"/>
                  <a:gd name="T63" fmla="*/ 61 h 177"/>
                  <a:gd name="T64" fmla="*/ 17 w 182"/>
                  <a:gd name="T65" fmla="*/ 44 h 177"/>
                  <a:gd name="T66" fmla="*/ 29 w 182"/>
                  <a:gd name="T67" fmla="*/ 30 h 177"/>
                  <a:gd name="T68" fmla="*/ 43 w 182"/>
                  <a:gd name="T69" fmla="*/ 21 h 177"/>
                  <a:gd name="T70" fmla="*/ 57 w 182"/>
                  <a:gd name="T71" fmla="*/ 10 h 177"/>
                  <a:gd name="T72" fmla="*/ 77 w 182"/>
                  <a:gd name="T73" fmla="*/ 4 h 177"/>
                  <a:gd name="T74" fmla="*/ 92 w 182"/>
                  <a:gd name="T75" fmla="*/ 4 h 177"/>
                  <a:gd name="T76" fmla="*/ 113 w 182"/>
                  <a:gd name="T77" fmla="*/ 4 h 177"/>
                  <a:gd name="T78" fmla="*/ 130 w 182"/>
                  <a:gd name="T79" fmla="*/ 10 h 177"/>
                  <a:gd name="T80" fmla="*/ 147 w 182"/>
                  <a:gd name="T81" fmla="*/ 21 h 177"/>
                  <a:gd name="T82" fmla="*/ 160 w 182"/>
                  <a:gd name="T83" fmla="*/ 30 h 177"/>
                  <a:gd name="T84" fmla="*/ 172 w 182"/>
                  <a:gd name="T85" fmla="*/ 44 h 177"/>
                  <a:gd name="T86" fmla="*/ 180 w 182"/>
                  <a:gd name="T87" fmla="*/ 61 h 177"/>
                  <a:gd name="T88" fmla="*/ 182 w 182"/>
                  <a:gd name="T89" fmla="*/ 70 h 177"/>
                  <a:gd name="T90" fmla="*/ 182 w 182"/>
                  <a:gd name="T91" fmla="*/ 67 h 177"/>
                  <a:gd name="T92" fmla="*/ 182 w 182"/>
                  <a:gd name="T93" fmla="*/ 6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2" h="177">
                    <a:moveTo>
                      <a:pt x="182" y="64"/>
                    </a:moveTo>
                    <a:lnTo>
                      <a:pt x="182" y="61"/>
                    </a:lnTo>
                    <a:lnTo>
                      <a:pt x="172" y="44"/>
                    </a:lnTo>
                    <a:lnTo>
                      <a:pt x="163" y="27"/>
                    </a:lnTo>
                    <a:lnTo>
                      <a:pt x="147" y="17"/>
                    </a:lnTo>
                    <a:lnTo>
                      <a:pt x="132" y="7"/>
                    </a:lnTo>
                    <a:lnTo>
                      <a:pt x="113" y="4"/>
                    </a:lnTo>
                    <a:lnTo>
                      <a:pt x="92" y="0"/>
                    </a:lnTo>
                    <a:lnTo>
                      <a:pt x="77" y="4"/>
                    </a:lnTo>
                    <a:lnTo>
                      <a:pt x="57" y="7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4"/>
                    </a:lnTo>
                    <a:lnTo>
                      <a:pt x="6" y="61"/>
                    </a:lnTo>
                    <a:lnTo>
                      <a:pt x="0" y="77"/>
                    </a:lnTo>
                    <a:lnTo>
                      <a:pt x="0" y="97"/>
                    </a:lnTo>
                    <a:lnTo>
                      <a:pt x="0" y="117"/>
                    </a:lnTo>
                    <a:lnTo>
                      <a:pt x="6" y="134"/>
                    </a:lnTo>
                    <a:lnTo>
                      <a:pt x="17" y="150"/>
                    </a:lnTo>
                    <a:lnTo>
                      <a:pt x="27" y="163"/>
                    </a:lnTo>
                    <a:lnTo>
                      <a:pt x="40" y="173"/>
                    </a:lnTo>
                    <a:lnTo>
                      <a:pt x="43" y="173"/>
                    </a:lnTo>
                    <a:lnTo>
                      <a:pt x="43" y="177"/>
                    </a:lnTo>
                    <a:lnTo>
                      <a:pt x="46" y="177"/>
                    </a:lnTo>
                    <a:lnTo>
                      <a:pt x="43" y="173"/>
                    </a:lnTo>
                    <a:lnTo>
                      <a:pt x="29" y="163"/>
                    </a:lnTo>
                    <a:lnTo>
                      <a:pt x="17" y="147"/>
                    </a:lnTo>
                    <a:lnTo>
                      <a:pt x="10" y="134"/>
                    </a:lnTo>
                    <a:lnTo>
                      <a:pt x="3" y="114"/>
                    </a:lnTo>
                    <a:lnTo>
                      <a:pt x="0" y="97"/>
                    </a:lnTo>
                    <a:lnTo>
                      <a:pt x="3" y="77"/>
                    </a:lnTo>
                    <a:lnTo>
                      <a:pt x="10" y="61"/>
                    </a:lnTo>
                    <a:lnTo>
                      <a:pt x="17" y="44"/>
                    </a:lnTo>
                    <a:lnTo>
                      <a:pt x="29" y="30"/>
                    </a:lnTo>
                    <a:lnTo>
                      <a:pt x="43" y="21"/>
                    </a:lnTo>
                    <a:lnTo>
                      <a:pt x="57" y="10"/>
                    </a:lnTo>
                    <a:lnTo>
                      <a:pt x="77" y="4"/>
                    </a:lnTo>
                    <a:lnTo>
                      <a:pt x="92" y="4"/>
                    </a:lnTo>
                    <a:lnTo>
                      <a:pt x="113" y="4"/>
                    </a:lnTo>
                    <a:lnTo>
                      <a:pt x="130" y="10"/>
                    </a:lnTo>
                    <a:lnTo>
                      <a:pt x="147" y="21"/>
                    </a:lnTo>
                    <a:lnTo>
                      <a:pt x="160" y="30"/>
                    </a:lnTo>
                    <a:lnTo>
                      <a:pt x="172" y="44"/>
                    </a:lnTo>
                    <a:lnTo>
                      <a:pt x="180" y="61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4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0" name="Freeform 2212">
                <a:extLst>
                  <a:ext uri="{FF2B5EF4-FFF2-40B4-BE49-F238E27FC236}">
                    <a16:creationId xmlns:a16="http://schemas.microsoft.com/office/drawing/2014/main" id="{A3827243-C5FA-4390-B3EE-B4932CE53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229"/>
                <a:ext cx="61" cy="57"/>
              </a:xfrm>
              <a:custGeom>
                <a:avLst/>
                <a:gdLst>
                  <a:gd name="T0" fmla="*/ 182 w 182"/>
                  <a:gd name="T1" fmla="*/ 65 h 172"/>
                  <a:gd name="T2" fmla="*/ 180 w 182"/>
                  <a:gd name="T3" fmla="*/ 56 h 172"/>
                  <a:gd name="T4" fmla="*/ 172 w 182"/>
                  <a:gd name="T5" fmla="*/ 40 h 172"/>
                  <a:gd name="T6" fmla="*/ 160 w 182"/>
                  <a:gd name="T7" fmla="*/ 25 h 172"/>
                  <a:gd name="T8" fmla="*/ 147 w 182"/>
                  <a:gd name="T9" fmla="*/ 16 h 172"/>
                  <a:gd name="T10" fmla="*/ 130 w 182"/>
                  <a:gd name="T11" fmla="*/ 6 h 172"/>
                  <a:gd name="T12" fmla="*/ 113 w 182"/>
                  <a:gd name="T13" fmla="*/ 0 h 172"/>
                  <a:gd name="T14" fmla="*/ 92 w 182"/>
                  <a:gd name="T15" fmla="*/ 0 h 172"/>
                  <a:gd name="T16" fmla="*/ 77 w 182"/>
                  <a:gd name="T17" fmla="*/ 0 h 172"/>
                  <a:gd name="T18" fmla="*/ 57 w 182"/>
                  <a:gd name="T19" fmla="*/ 6 h 172"/>
                  <a:gd name="T20" fmla="*/ 43 w 182"/>
                  <a:gd name="T21" fmla="*/ 16 h 172"/>
                  <a:gd name="T22" fmla="*/ 29 w 182"/>
                  <a:gd name="T23" fmla="*/ 25 h 172"/>
                  <a:gd name="T24" fmla="*/ 17 w 182"/>
                  <a:gd name="T25" fmla="*/ 40 h 172"/>
                  <a:gd name="T26" fmla="*/ 10 w 182"/>
                  <a:gd name="T27" fmla="*/ 56 h 172"/>
                  <a:gd name="T28" fmla="*/ 3 w 182"/>
                  <a:gd name="T29" fmla="*/ 72 h 172"/>
                  <a:gd name="T30" fmla="*/ 0 w 182"/>
                  <a:gd name="T31" fmla="*/ 93 h 172"/>
                  <a:gd name="T32" fmla="*/ 3 w 182"/>
                  <a:gd name="T33" fmla="*/ 109 h 172"/>
                  <a:gd name="T34" fmla="*/ 10 w 182"/>
                  <a:gd name="T35" fmla="*/ 129 h 172"/>
                  <a:gd name="T36" fmla="*/ 17 w 182"/>
                  <a:gd name="T37" fmla="*/ 143 h 172"/>
                  <a:gd name="T38" fmla="*/ 29 w 182"/>
                  <a:gd name="T39" fmla="*/ 160 h 172"/>
                  <a:gd name="T40" fmla="*/ 43 w 182"/>
                  <a:gd name="T41" fmla="*/ 169 h 172"/>
                  <a:gd name="T42" fmla="*/ 46 w 182"/>
                  <a:gd name="T43" fmla="*/ 172 h 172"/>
                  <a:gd name="T44" fmla="*/ 50 w 182"/>
                  <a:gd name="T45" fmla="*/ 172 h 172"/>
                  <a:gd name="T46" fmla="*/ 52 w 182"/>
                  <a:gd name="T47" fmla="*/ 172 h 172"/>
                  <a:gd name="T48" fmla="*/ 43 w 182"/>
                  <a:gd name="T49" fmla="*/ 169 h 172"/>
                  <a:gd name="T50" fmla="*/ 29 w 182"/>
                  <a:gd name="T51" fmla="*/ 155 h 172"/>
                  <a:gd name="T52" fmla="*/ 20 w 182"/>
                  <a:gd name="T53" fmla="*/ 143 h 172"/>
                  <a:gd name="T54" fmla="*/ 10 w 182"/>
                  <a:gd name="T55" fmla="*/ 126 h 172"/>
                  <a:gd name="T56" fmla="*/ 3 w 182"/>
                  <a:gd name="T57" fmla="*/ 109 h 172"/>
                  <a:gd name="T58" fmla="*/ 3 w 182"/>
                  <a:gd name="T59" fmla="*/ 93 h 172"/>
                  <a:gd name="T60" fmla="*/ 3 w 182"/>
                  <a:gd name="T61" fmla="*/ 72 h 172"/>
                  <a:gd name="T62" fmla="*/ 10 w 182"/>
                  <a:gd name="T63" fmla="*/ 56 h 172"/>
                  <a:gd name="T64" fmla="*/ 20 w 182"/>
                  <a:gd name="T65" fmla="*/ 40 h 172"/>
                  <a:gd name="T66" fmla="*/ 29 w 182"/>
                  <a:gd name="T67" fmla="*/ 25 h 172"/>
                  <a:gd name="T68" fmla="*/ 43 w 182"/>
                  <a:gd name="T69" fmla="*/ 16 h 172"/>
                  <a:gd name="T70" fmla="*/ 60 w 182"/>
                  <a:gd name="T71" fmla="*/ 9 h 172"/>
                  <a:gd name="T72" fmla="*/ 77 w 182"/>
                  <a:gd name="T73" fmla="*/ 2 h 172"/>
                  <a:gd name="T74" fmla="*/ 92 w 182"/>
                  <a:gd name="T75" fmla="*/ 0 h 172"/>
                  <a:gd name="T76" fmla="*/ 113 w 182"/>
                  <a:gd name="T77" fmla="*/ 2 h 172"/>
                  <a:gd name="T78" fmla="*/ 130 w 182"/>
                  <a:gd name="T79" fmla="*/ 9 h 172"/>
                  <a:gd name="T80" fmla="*/ 147 w 182"/>
                  <a:gd name="T81" fmla="*/ 16 h 172"/>
                  <a:gd name="T82" fmla="*/ 160 w 182"/>
                  <a:gd name="T83" fmla="*/ 25 h 172"/>
                  <a:gd name="T84" fmla="*/ 170 w 182"/>
                  <a:gd name="T85" fmla="*/ 40 h 172"/>
                  <a:gd name="T86" fmla="*/ 180 w 182"/>
                  <a:gd name="T87" fmla="*/ 56 h 172"/>
                  <a:gd name="T88" fmla="*/ 182 w 182"/>
                  <a:gd name="T89" fmla="*/ 72 h 172"/>
                  <a:gd name="T90" fmla="*/ 182 w 182"/>
                  <a:gd name="T91" fmla="*/ 70 h 172"/>
                  <a:gd name="T92" fmla="*/ 182 w 182"/>
                  <a:gd name="T93" fmla="*/ 6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2" h="172">
                    <a:moveTo>
                      <a:pt x="182" y="65"/>
                    </a:moveTo>
                    <a:lnTo>
                      <a:pt x="180" y="56"/>
                    </a:lnTo>
                    <a:lnTo>
                      <a:pt x="172" y="40"/>
                    </a:lnTo>
                    <a:lnTo>
                      <a:pt x="160" y="25"/>
                    </a:lnTo>
                    <a:lnTo>
                      <a:pt x="147" y="16"/>
                    </a:lnTo>
                    <a:lnTo>
                      <a:pt x="130" y="6"/>
                    </a:lnTo>
                    <a:lnTo>
                      <a:pt x="113" y="0"/>
                    </a:lnTo>
                    <a:lnTo>
                      <a:pt x="92" y="0"/>
                    </a:lnTo>
                    <a:lnTo>
                      <a:pt x="77" y="0"/>
                    </a:lnTo>
                    <a:lnTo>
                      <a:pt x="57" y="6"/>
                    </a:lnTo>
                    <a:lnTo>
                      <a:pt x="43" y="16"/>
                    </a:lnTo>
                    <a:lnTo>
                      <a:pt x="29" y="25"/>
                    </a:lnTo>
                    <a:lnTo>
                      <a:pt x="17" y="40"/>
                    </a:lnTo>
                    <a:lnTo>
                      <a:pt x="10" y="56"/>
                    </a:lnTo>
                    <a:lnTo>
                      <a:pt x="3" y="72"/>
                    </a:lnTo>
                    <a:lnTo>
                      <a:pt x="0" y="93"/>
                    </a:lnTo>
                    <a:lnTo>
                      <a:pt x="3" y="109"/>
                    </a:lnTo>
                    <a:lnTo>
                      <a:pt x="10" y="129"/>
                    </a:lnTo>
                    <a:lnTo>
                      <a:pt x="17" y="143"/>
                    </a:lnTo>
                    <a:lnTo>
                      <a:pt x="29" y="160"/>
                    </a:lnTo>
                    <a:lnTo>
                      <a:pt x="43" y="169"/>
                    </a:lnTo>
                    <a:lnTo>
                      <a:pt x="46" y="172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43" y="169"/>
                    </a:lnTo>
                    <a:lnTo>
                      <a:pt x="29" y="155"/>
                    </a:lnTo>
                    <a:lnTo>
                      <a:pt x="20" y="143"/>
                    </a:lnTo>
                    <a:lnTo>
                      <a:pt x="10" y="126"/>
                    </a:lnTo>
                    <a:lnTo>
                      <a:pt x="3" y="109"/>
                    </a:lnTo>
                    <a:lnTo>
                      <a:pt x="3" y="93"/>
                    </a:lnTo>
                    <a:lnTo>
                      <a:pt x="3" y="72"/>
                    </a:lnTo>
                    <a:lnTo>
                      <a:pt x="10" y="56"/>
                    </a:lnTo>
                    <a:lnTo>
                      <a:pt x="20" y="40"/>
                    </a:lnTo>
                    <a:lnTo>
                      <a:pt x="29" y="25"/>
                    </a:lnTo>
                    <a:lnTo>
                      <a:pt x="43" y="16"/>
                    </a:lnTo>
                    <a:lnTo>
                      <a:pt x="60" y="9"/>
                    </a:lnTo>
                    <a:lnTo>
                      <a:pt x="77" y="2"/>
                    </a:lnTo>
                    <a:lnTo>
                      <a:pt x="92" y="0"/>
                    </a:lnTo>
                    <a:lnTo>
                      <a:pt x="113" y="2"/>
                    </a:lnTo>
                    <a:lnTo>
                      <a:pt x="130" y="9"/>
                    </a:lnTo>
                    <a:lnTo>
                      <a:pt x="147" y="16"/>
                    </a:lnTo>
                    <a:lnTo>
                      <a:pt x="160" y="25"/>
                    </a:lnTo>
                    <a:lnTo>
                      <a:pt x="170" y="40"/>
                    </a:lnTo>
                    <a:lnTo>
                      <a:pt x="180" y="56"/>
                    </a:lnTo>
                    <a:lnTo>
                      <a:pt x="182" y="72"/>
                    </a:lnTo>
                    <a:lnTo>
                      <a:pt x="182" y="70"/>
                    </a:lnTo>
                    <a:lnTo>
                      <a:pt x="182" y="65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1" name="Freeform 2213">
                <a:extLst>
                  <a:ext uri="{FF2B5EF4-FFF2-40B4-BE49-F238E27FC236}">
                    <a16:creationId xmlns:a16="http://schemas.microsoft.com/office/drawing/2014/main" id="{358612B9-D908-4C34-99D4-10E407E44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229"/>
                <a:ext cx="60" cy="57"/>
              </a:xfrm>
              <a:custGeom>
                <a:avLst/>
                <a:gdLst>
                  <a:gd name="T0" fmla="*/ 179 w 179"/>
                  <a:gd name="T1" fmla="*/ 72 h 172"/>
                  <a:gd name="T2" fmla="*/ 177 w 179"/>
                  <a:gd name="T3" fmla="*/ 56 h 172"/>
                  <a:gd name="T4" fmla="*/ 167 w 179"/>
                  <a:gd name="T5" fmla="*/ 40 h 172"/>
                  <a:gd name="T6" fmla="*/ 156 w 179"/>
                  <a:gd name="T7" fmla="*/ 25 h 172"/>
                  <a:gd name="T8" fmla="*/ 144 w 179"/>
                  <a:gd name="T9" fmla="*/ 16 h 172"/>
                  <a:gd name="T10" fmla="*/ 127 w 179"/>
                  <a:gd name="T11" fmla="*/ 9 h 172"/>
                  <a:gd name="T12" fmla="*/ 110 w 179"/>
                  <a:gd name="T13" fmla="*/ 2 h 172"/>
                  <a:gd name="T14" fmla="*/ 90 w 179"/>
                  <a:gd name="T15" fmla="*/ 0 h 172"/>
                  <a:gd name="T16" fmla="*/ 74 w 179"/>
                  <a:gd name="T17" fmla="*/ 2 h 172"/>
                  <a:gd name="T18" fmla="*/ 57 w 179"/>
                  <a:gd name="T19" fmla="*/ 9 h 172"/>
                  <a:gd name="T20" fmla="*/ 40 w 179"/>
                  <a:gd name="T21" fmla="*/ 16 h 172"/>
                  <a:gd name="T22" fmla="*/ 27 w 179"/>
                  <a:gd name="T23" fmla="*/ 25 h 172"/>
                  <a:gd name="T24" fmla="*/ 17 w 179"/>
                  <a:gd name="T25" fmla="*/ 40 h 172"/>
                  <a:gd name="T26" fmla="*/ 7 w 179"/>
                  <a:gd name="T27" fmla="*/ 56 h 172"/>
                  <a:gd name="T28" fmla="*/ 0 w 179"/>
                  <a:gd name="T29" fmla="*/ 72 h 172"/>
                  <a:gd name="T30" fmla="*/ 0 w 179"/>
                  <a:gd name="T31" fmla="*/ 93 h 172"/>
                  <a:gd name="T32" fmla="*/ 0 w 179"/>
                  <a:gd name="T33" fmla="*/ 109 h 172"/>
                  <a:gd name="T34" fmla="*/ 7 w 179"/>
                  <a:gd name="T35" fmla="*/ 126 h 172"/>
                  <a:gd name="T36" fmla="*/ 17 w 179"/>
                  <a:gd name="T37" fmla="*/ 143 h 172"/>
                  <a:gd name="T38" fmla="*/ 27 w 179"/>
                  <a:gd name="T39" fmla="*/ 155 h 172"/>
                  <a:gd name="T40" fmla="*/ 40 w 179"/>
                  <a:gd name="T41" fmla="*/ 169 h 172"/>
                  <a:gd name="T42" fmla="*/ 50 w 179"/>
                  <a:gd name="T43" fmla="*/ 172 h 172"/>
                  <a:gd name="T44" fmla="*/ 54 w 179"/>
                  <a:gd name="T45" fmla="*/ 172 h 172"/>
                  <a:gd name="T46" fmla="*/ 57 w 179"/>
                  <a:gd name="T47" fmla="*/ 172 h 172"/>
                  <a:gd name="T48" fmla="*/ 40 w 179"/>
                  <a:gd name="T49" fmla="*/ 166 h 172"/>
                  <a:gd name="T50" fmla="*/ 27 w 179"/>
                  <a:gd name="T51" fmla="*/ 155 h 172"/>
                  <a:gd name="T52" fmla="*/ 17 w 179"/>
                  <a:gd name="T53" fmla="*/ 143 h 172"/>
                  <a:gd name="T54" fmla="*/ 10 w 179"/>
                  <a:gd name="T55" fmla="*/ 126 h 172"/>
                  <a:gd name="T56" fmla="*/ 4 w 179"/>
                  <a:gd name="T57" fmla="*/ 109 h 172"/>
                  <a:gd name="T58" fmla="*/ 4 w 179"/>
                  <a:gd name="T59" fmla="*/ 93 h 172"/>
                  <a:gd name="T60" fmla="*/ 4 w 179"/>
                  <a:gd name="T61" fmla="*/ 72 h 172"/>
                  <a:gd name="T62" fmla="*/ 10 w 179"/>
                  <a:gd name="T63" fmla="*/ 56 h 172"/>
                  <a:gd name="T64" fmla="*/ 17 w 179"/>
                  <a:gd name="T65" fmla="*/ 42 h 172"/>
                  <a:gd name="T66" fmla="*/ 27 w 179"/>
                  <a:gd name="T67" fmla="*/ 30 h 172"/>
                  <a:gd name="T68" fmla="*/ 40 w 179"/>
                  <a:gd name="T69" fmla="*/ 19 h 172"/>
                  <a:gd name="T70" fmla="*/ 57 w 179"/>
                  <a:gd name="T71" fmla="*/ 9 h 172"/>
                  <a:gd name="T72" fmla="*/ 74 w 179"/>
                  <a:gd name="T73" fmla="*/ 6 h 172"/>
                  <a:gd name="T74" fmla="*/ 90 w 179"/>
                  <a:gd name="T75" fmla="*/ 2 h 172"/>
                  <a:gd name="T76" fmla="*/ 110 w 179"/>
                  <a:gd name="T77" fmla="*/ 6 h 172"/>
                  <a:gd name="T78" fmla="*/ 127 w 179"/>
                  <a:gd name="T79" fmla="*/ 9 h 172"/>
                  <a:gd name="T80" fmla="*/ 139 w 179"/>
                  <a:gd name="T81" fmla="*/ 19 h 172"/>
                  <a:gd name="T82" fmla="*/ 154 w 179"/>
                  <a:gd name="T83" fmla="*/ 30 h 172"/>
                  <a:gd name="T84" fmla="*/ 167 w 179"/>
                  <a:gd name="T85" fmla="*/ 42 h 172"/>
                  <a:gd name="T86" fmla="*/ 173 w 179"/>
                  <a:gd name="T87" fmla="*/ 56 h 172"/>
                  <a:gd name="T88" fmla="*/ 179 w 179"/>
                  <a:gd name="T89" fmla="*/ 72 h 172"/>
                  <a:gd name="T90" fmla="*/ 179 w 179"/>
                  <a:gd name="T91" fmla="*/ 82 h 172"/>
                  <a:gd name="T92" fmla="*/ 179 w 179"/>
                  <a:gd name="T93" fmla="*/ 80 h 172"/>
                  <a:gd name="T94" fmla="*/ 179 w 179"/>
                  <a:gd name="T95" fmla="*/ 76 h 172"/>
                  <a:gd name="T96" fmla="*/ 179 w 179"/>
                  <a:gd name="T97" fmla="*/ 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9" h="172">
                    <a:moveTo>
                      <a:pt x="179" y="72"/>
                    </a:moveTo>
                    <a:lnTo>
                      <a:pt x="177" y="56"/>
                    </a:lnTo>
                    <a:lnTo>
                      <a:pt x="167" y="40"/>
                    </a:lnTo>
                    <a:lnTo>
                      <a:pt x="156" y="25"/>
                    </a:lnTo>
                    <a:lnTo>
                      <a:pt x="144" y="16"/>
                    </a:lnTo>
                    <a:lnTo>
                      <a:pt x="127" y="9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4" y="2"/>
                    </a:lnTo>
                    <a:lnTo>
                      <a:pt x="57" y="9"/>
                    </a:lnTo>
                    <a:lnTo>
                      <a:pt x="40" y="16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7" y="56"/>
                    </a:lnTo>
                    <a:lnTo>
                      <a:pt x="0" y="72"/>
                    </a:lnTo>
                    <a:lnTo>
                      <a:pt x="0" y="93"/>
                    </a:lnTo>
                    <a:lnTo>
                      <a:pt x="0" y="109"/>
                    </a:lnTo>
                    <a:lnTo>
                      <a:pt x="7" y="126"/>
                    </a:lnTo>
                    <a:lnTo>
                      <a:pt x="17" y="143"/>
                    </a:lnTo>
                    <a:lnTo>
                      <a:pt x="27" y="155"/>
                    </a:lnTo>
                    <a:lnTo>
                      <a:pt x="40" y="169"/>
                    </a:lnTo>
                    <a:lnTo>
                      <a:pt x="50" y="172"/>
                    </a:lnTo>
                    <a:lnTo>
                      <a:pt x="54" y="172"/>
                    </a:lnTo>
                    <a:lnTo>
                      <a:pt x="57" y="172"/>
                    </a:lnTo>
                    <a:lnTo>
                      <a:pt x="40" y="166"/>
                    </a:lnTo>
                    <a:lnTo>
                      <a:pt x="27" y="155"/>
                    </a:lnTo>
                    <a:lnTo>
                      <a:pt x="17" y="143"/>
                    </a:lnTo>
                    <a:lnTo>
                      <a:pt x="10" y="126"/>
                    </a:lnTo>
                    <a:lnTo>
                      <a:pt x="4" y="109"/>
                    </a:lnTo>
                    <a:lnTo>
                      <a:pt x="4" y="93"/>
                    </a:lnTo>
                    <a:lnTo>
                      <a:pt x="4" y="72"/>
                    </a:lnTo>
                    <a:lnTo>
                      <a:pt x="10" y="56"/>
                    </a:lnTo>
                    <a:lnTo>
                      <a:pt x="17" y="42"/>
                    </a:lnTo>
                    <a:lnTo>
                      <a:pt x="27" y="30"/>
                    </a:lnTo>
                    <a:lnTo>
                      <a:pt x="40" y="19"/>
                    </a:lnTo>
                    <a:lnTo>
                      <a:pt x="57" y="9"/>
                    </a:lnTo>
                    <a:lnTo>
                      <a:pt x="74" y="6"/>
                    </a:lnTo>
                    <a:lnTo>
                      <a:pt x="90" y="2"/>
                    </a:lnTo>
                    <a:lnTo>
                      <a:pt x="110" y="6"/>
                    </a:lnTo>
                    <a:lnTo>
                      <a:pt x="127" y="9"/>
                    </a:lnTo>
                    <a:lnTo>
                      <a:pt x="139" y="19"/>
                    </a:lnTo>
                    <a:lnTo>
                      <a:pt x="154" y="30"/>
                    </a:lnTo>
                    <a:lnTo>
                      <a:pt x="167" y="42"/>
                    </a:lnTo>
                    <a:lnTo>
                      <a:pt x="173" y="56"/>
                    </a:lnTo>
                    <a:lnTo>
                      <a:pt x="179" y="72"/>
                    </a:lnTo>
                    <a:lnTo>
                      <a:pt x="179" y="82"/>
                    </a:lnTo>
                    <a:lnTo>
                      <a:pt x="179" y="80"/>
                    </a:lnTo>
                    <a:lnTo>
                      <a:pt x="179" y="76"/>
                    </a:lnTo>
                    <a:lnTo>
                      <a:pt x="179" y="72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2" name="Freeform 2214">
                <a:extLst>
                  <a:ext uri="{FF2B5EF4-FFF2-40B4-BE49-F238E27FC236}">
                    <a16:creationId xmlns:a16="http://schemas.microsoft.com/office/drawing/2014/main" id="{557E96E6-8728-4E21-A362-855A2CB82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230"/>
                <a:ext cx="58" cy="57"/>
              </a:xfrm>
              <a:custGeom>
                <a:avLst/>
                <a:gdLst>
                  <a:gd name="T0" fmla="*/ 174 w 174"/>
                  <a:gd name="T1" fmla="*/ 80 h 172"/>
                  <a:gd name="T2" fmla="*/ 174 w 174"/>
                  <a:gd name="T3" fmla="*/ 71 h 172"/>
                  <a:gd name="T4" fmla="*/ 169 w 174"/>
                  <a:gd name="T5" fmla="*/ 54 h 172"/>
                  <a:gd name="T6" fmla="*/ 162 w 174"/>
                  <a:gd name="T7" fmla="*/ 40 h 172"/>
                  <a:gd name="T8" fmla="*/ 149 w 174"/>
                  <a:gd name="T9" fmla="*/ 27 h 172"/>
                  <a:gd name="T10" fmla="*/ 135 w 174"/>
                  <a:gd name="T11" fmla="*/ 17 h 172"/>
                  <a:gd name="T12" fmla="*/ 122 w 174"/>
                  <a:gd name="T13" fmla="*/ 8 h 172"/>
                  <a:gd name="T14" fmla="*/ 105 w 174"/>
                  <a:gd name="T15" fmla="*/ 4 h 172"/>
                  <a:gd name="T16" fmla="*/ 85 w 174"/>
                  <a:gd name="T17" fmla="*/ 0 h 172"/>
                  <a:gd name="T18" fmla="*/ 69 w 174"/>
                  <a:gd name="T19" fmla="*/ 4 h 172"/>
                  <a:gd name="T20" fmla="*/ 52 w 174"/>
                  <a:gd name="T21" fmla="*/ 8 h 172"/>
                  <a:gd name="T22" fmla="*/ 35 w 174"/>
                  <a:gd name="T23" fmla="*/ 17 h 172"/>
                  <a:gd name="T24" fmla="*/ 23 w 174"/>
                  <a:gd name="T25" fmla="*/ 27 h 172"/>
                  <a:gd name="T26" fmla="*/ 12 w 174"/>
                  <a:gd name="T27" fmla="*/ 40 h 172"/>
                  <a:gd name="T28" fmla="*/ 5 w 174"/>
                  <a:gd name="T29" fmla="*/ 54 h 172"/>
                  <a:gd name="T30" fmla="*/ 0 w 174"/>
                  <a:gd name="T31" fmla="*/ 71 h 172"/>
                  <a:gd name="T32" fmla="*/ 0 w 174"/>
                  <a:gd name="T33" fmla="*/ 90 h 172"/>
                  <a:gd name="T34" fmla="*/ 0 w 174"/>
                  <a:gd name="T35" fmla="*/ 107 h 172"/>
                  <a:gd name="T36" fmla="*/ 5 w 174"/>
                  <a:gd name="T37" fmla="*/ 123 h 172"/>
                  <a:gd name="T38" fmla="*/ 12 w 174"/>
                  <a:gd name="T39" fmla="*/ 140 h 172"/>
                  <a:gd name="T40" fmla="*/ 23 w 174"/>
                  <a:gd name="T41" fmla="*/ 153 h 172"/>
                  <a:gd name="T42" fmla="*/ 35 w 174"/>
                  <a:gd name="T43" fmla="*/ 163 h 172"/>
                  <a:gd name="T44" fmla="*/ 52 w 174"/>
                  <a:gd name="T45" fmla="*/ 170 h 172"/>
                  <a:gd name="T46" fmla="*/ 56 w 174"/>
                  <a:gd name="T47" fmla="*/ 170 h 172"/>
                  <a:gd name="T48" fmla="*/ 56 w 174"/>
                  <a:gd name="T49" fmla="*/ 172 h 172"/>
                  <a:gd name="T50" fmla="*/ 59 w 174"/>
                  <a:gd name="T51" fmla="*/ 172 h 172"/>
                  <a:gd name="T52" fmla="*/ 52 w 174"/>
                  <a:gd name="T53" fmla="*/ 170 h 172"/>
                  <a:gd name="T54" fmla="*/ 39 w 174"/>
                  <a:gd name="T55" fmla="*/ 160 h 172"/>
                  <a:gd name="T56" fmla="*/ 25 w 174"/>
                  <a:gd name="T57" fmla="*/ 151 h 172"/>
                  <a:gd name="T58" fmla="*/ 16 w 174"/>
                  <a:gd name="T59" fmla="*/ 137 h 172"/>
                  <a:gd name="T60" fmla="*/ 5 w 174"/>
                  <a:gd name="T61" fmla="*/ 123 h 172"/>
                  <a:gd name="T62" fmla="*/ 2 w 174"/>
                  <a:gd name="T63" fmla="*/ 107 h 172"/>
                  <a:gd name="T64" fmla="*/ 0 w 174"/>
                  <a:gd name="T65" fmla="*/ 90 h 172"/>
                  <a:gd name="T66" fmla="*/ 2 w 174"/>
                  <a:gd name="T67" fmla="*/ 73 h 172"/>
                  <a:gd name="T68" fmla="*/ 5 w 174"/>
                  <a:gd name="T69" fmla="*/ 57 h 172"/>
                  <a:gd name="T70" fmla="*/ 16 w 174"/>
                  <a:gd name="T71" fmla="*/ 40 h 172"/>
                  <a:gd name="T72" fmla="*/ 25 w 174"/>
                  <a:gd name="T73" fmla="*/ 27 h 172"/>
                  <a:gd name="T74" fmla="*/ 39 w 174"/>
                  <a:gd name="T75" fmla="*/ 17 h 172"/>
                  <a:gd name="T76" fmla="*/ 52 w 174"/>
                  <a:gd name="T77" fmla="*/ 10 h 172"/>
                  <a:gd name="T78" fmla="*/ 69 w 174"/>
                  <a:gd name="T79" fmla="*/ 4 h 172"/>
                  <a:gd name="T80" fmla="*/ 85 w 174"/>
                  <a:gd name="T81" fmla="*/ 4 h 172"/>
                  <a:gd name="T82" fmla="*/ 105 w 174"/>
                  <a:gd name="T83" fmla="*/ 4 h 172"/>
                  <a:gd name="T84" fmla="*/ 122 w 174"/>
                  <a:gd name="T85" fmla="*/ 10 h 172"/>
                  <a:gd name="T86" fmla="*/ 135 w 174"/>
                  <a:gd name="T87" fmla="*/ 17 h 172"/>
                  <a:gd name="T88" fmla="*/ 149 w 174"/>
                  <a:gd name="T89" fmla="*/ 27 h 172"/>
                  <a:gd name="T90" fmla="*/ 158 w 174"/>
                  <a:gd name="T91" fmla="*/ 40 h 172"/>
                  <a:gd name="T92" fmla="*/ 165 w 174"/>
                  <a:gd name="T93" fmla="*/ 57 h 172"/>
                  <a:gd name="T94" fmla="*/ 172 w 174"/>
                  <a:gd name="T95" fmla="*/ 73 h 172"/>
                  <a:gd name="T96" fmla="*/ 172 w 174"/>
                  <a:gd name="T97" fmla="*/ 88 h 172"/>
                  <a:gd name="T98" fmla="*/ 174 w 174"/>
                  <a:gd name="T99" fmla="*/ 88 h 172"/>
                  <a:gd name="T100" fmla="*/ 174 w 174"/>
                  <a:gd name="T101" fmla="*/ 83 h 172"/>
                  <a:gd name="T102" fmla="*/ 174 w 174"/>
                  <a:gd name="T103" fmla="*/ 8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4" h="172">
                    <a:moveTo>
                      <a:pt x="174" y="80"/>
                    </a:moveTo>
                    <a:lnTo>
                      <a:pt x="174" y="71"/>
                    </a:lnTo>
                    <a:lnTo>
                      <a:pt x="169" y="54"/>
                    </a:lnTo>
                    <a:lnTo>
                      <a:pt x="162" y="40"/>
                    </a:lnTo>
                    <a:lnTo>
                      <a:pt x="149" y="27"/>
                    </a:lnTo>
                    <a:lnTo>
                      <a:pt x="135" y="17"/>
                    </a:lnTo>
                    <a:lnTo>
                      <a:pt x="122" y="8"/>
                    </a:lnTo>
                    <a:lnTo>
                      <a:pt x="105" y="4"/>
                    </a:lnTo>
                    <a:lnTo>
                      <a:pt x="85" y="0"/>
                    </a:lnTo>
                    <a:lnTo>
                      <a:pt x="69" y="4"/>
                    </a:lnTo>
                    <a:lnTo>
                      <a:pt x="52" y="8"/>
                    </a:lnTo>
                    <a:lnTo>
                      <a:pt x="35" y="17"/>
                    </a:lnTo>
                    <a:lnTo>
                      <a:pt x="23" y="27"/>
                    </a:lnTo>
                    <a:lnTo>
                      <a:pt x="12" y="40"/>
                    </a:lnTo>
                    <a:lnTo>
                      <a:pt x="5" y="54"/>
                    </a:lnTo>
                    <a:lnTo>
                      <a:pt x="0" y="71"/>
                    </a:lnTo>
                    <a:lnTo>
                      <a:pt x="0" y="90"/>
                    </a:lnTo>
                    <a:lnTo>
                      <a:pt x="0" y="107"/>
                    </a:lnTo>
                    <a:lnTo>
                      <a:pt x="5" y="123"/>
                    </a:lnTo>
                    <a:lnTo>
                      <a:pt x="12" y="140"/>
                    </a:lnTo>
                    <a:lnTo>
                      <a:pt x="23" y="153"/>
                    </a:lnTo>
                    <a:lnTo>
                      <a:pt x="35" y="163"/>
                    </a:lnTo>
                    <a:lnTo>
                      <a:pt x="52" y="170"/>
                    </a:lnTo>
                    <a:lnTo>
                      <a:pt x="56" y="170"/>
                    </a:lnTo>
                    <a:lnTo>
                      <a:pt x="56" y="172"/>
                    </a:lnTo>
                    <a:lnTo>
                      <a:pt x="59" y="172"/>
                    </a:lnTo>
                    <a:lnTo>
                      <a:pt x="52" y="170"/>
                    </a:lnTo>
                    <a:lnTo>
                      <a:pt x="39" y="160"/>
                    </a:lnTo>
                    <a:lnTo>
                      <a:pt x="25" y="151"/>
                    </a:lnTo>
                    <a:lnTo>
                      <a:pt x="16" y="137"/>
                    </a:lnTo>
                    <a:lnTo>
                      <a:pt x="5" y="123"/>
                    </a:lnTo>
                    <a:lnTo>
                      <a:pt x="2" y="107"/>
                    </a:lnTo>
                    <a:lnTo>
                      <a:pt x="0" y="90"/>
                    </a:lnTo>
                    <a:lnTo>
                      <a:pt x="2" y="73"/>
                    </a:lnTo>
                    <a:lnTo>
                      <a:pt x="5" y="57"/>
                    </a:lnTo>
                    <a:lnTo>
                      <a:pt x="16" y="40"/>
                    </a:lnTo>
                    <a:lnTo>
                      <a:pt x="25" y="27"/>
                    </a:lnTo>
                    <a:lnTo>
                      <a:pt x="39" y="17"/>
                    </a:lnTo>
                    <a:lnTo>
                      <a:pt x="52" y="10"/>
                    </a:lnTo>
                    <a:lnTo>
                      <a:pt x="69" y="4"/>
                    </a:lnTo>
                    <a:lnTo>
                      <a:pt x="85" y="4"/>
                    </a:lnTo>
                    <a:lnTo>
                      <a:pt x="105" y="4"/>
                    </a:lnTo>
                    <a:lnTo>
                      <a:pt x="122" y="10"/>
                    </a:lnTo>
                    <a:lnTo>
                      <a:pt x="135" y="17"/>
                    </a:lnTo>
                    <a:lnTo>
                      <a:pt x="149" y="27"/>
                    </a:lnTo>
                    <a:lnTo>
                      <a:pt x="158" y="40"/>
                    </a:lnTo>
                    <a:lnTo>
                      <a:pt x="165" y="57"/>
                    </a:lnTo>
                    <a:lnTo>
                      <a:pt x="172" y="73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4" y="83"/>
                    </a:lnTo>
                    <a:lnTo>
                      <a:pt x="174" y="80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3" name="Freeform 2215">
                <a:extLst>
                  <a:ext uri="{FF2B5EF4-FFF2-40B4-BE49-F238E27FC236}">
                    <a16:creationId xmlns:a16="http://schemas.microsoft.com/office/drawing/2014/main" id="{959C410B-208B-4ED4-A170-53C3255D0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231"/>
                <a:ext cx="57" cy="56"/>
              </a:xfrm>
              <a:custGeom>
                <a:avLst/>
                <a:gdLst>
                  <a:gd name="T0" fmla="*/ 172 w 172"/>
                  <a:gd name="T1" fmla="*/ 83 h 169"/>
                  <a:gd name="T2" fmla="*/ 172 w 172"/>
                  <a:gd name="T3" fmla="*/ 70 h 169"/>
                  <a:gd name="T4" fmla="*/ 166 w 172"/>
                  <a:gd name="T5" fmla="*/ 54 h 169"/>
                  <a:gd name="T6" fmla="*/ 159 w 172"/>
                  <a:gd name="T7" fmla="*/ 37 h 169"/>
                  <a:gd name="T8" fmla="*/ 149 w 172"/>
                  <a:gd name="T9" fmla="*/ 24 h 169"/>
                  <a:gd name="T10" fmla="*/ 135 w 172"/>
                  <a:gd name="T11" fmla="*/ 14 h 169"/>
                  <a:gd name="T12" fmla="*/ 122 w 172"/>
                  <a:gd name="T13" fmla="*/ 7 h 169"/>
                  <a:gd name="T14" fmla="*/ 105 w 172"/>
                  <a:gd name="T15" fmla="*/ 0 h 169"/>
                  <a:gd name="T16" fmla="*/ 86 w 172"/>
                  <a:gd name="T17" fmla="*/ 0 h 169"/>
                  <a:gd name="T18" fmla="*/ 70 w 172"/>
                  <a:gd name="T19" fmla="*/ 0 h 169"/>
                  <a:gd name="T20" fmla="*/ 53 w 172"/>
                  <a:gd name="T21" fmla="*/ 7 h 169"/>
                  <a:gd name="T22" fmla="*/ 40 w 172"/>
                  <a:gd name="T23" fmla="*/ 14 h 169"/>
                  <a:gd name="T24" fmla="*/ 25 w 172"/>
                  <a:gd name="T25" fmla="*/ 24 h 169"/>
                  <a:gd name="T26" fmla="*/ 15 w 172"/>
                  <a:gd name="T27" fmla="*/ 37 h 169"/>
                  <a:gd name="T28" fmla="*/ 6 w 172"/>
                  <a:gd name="T29" fmla="*/ 54 h 169"/>
                  <a:gd name="T30" fmla="*/ 2 w 172"/>
                  <a:gd name="T31" fmla="*/ 70 h 169"/>
                  <a:gd name="T32" fmla="*/ 0 w 172"/>
                  <a:gd name="T33" fmla="*/ 87 h 169"/>
                  <a:gd name="T34" fmla="*/ 2 w 172"/>
                  <a:gd name="T35" fmla="*/ 104 h 169"/>
                  <a:gd name="T36" fmla="*/ 6 w 172"/>
                  <a:gd name="T37" fmla="*/ 120 h 169"/>
                  <a:gd name="T38" fmla="*/ 15 w 172"/>
                  <a:gd name="T39" fmla="*/ 133 h 169"/>
                  <a:gd name="T40" fmla="*/ 25 w 172"/>
                  <a:gd name="T41" fmla="*/ 146 h 169"/>
                  <a:gd name="T42" fmla="*/ 40 w 172"/>
                  <a:gd name="T43" fmla="*/ 156 h 169"/>
                  <a:gd name="T44" fmla="*/ 53 w 172"/>
                  <a:gd name="T45" fmla="*/ 167 h 169"/>
                  <a:gd name="T46" fmla="*/ 59 w 172"/>
                  <a:gd name="T47" fmla="*/ 169 h 169"/>
                  <a:gd name="T48" fmla="*/ 63 w 172"/>
                  <a:gd name="T49" fmla="*/ 169 h 169"/>
                  <a:gd name="T50" fmla="*/ 65 w 172"/>
                  <a:gd name="T51" fmla="*/ 169 h 169"/>
                  <a:gd name="T52" fmla="*/ 53 w 172"/>
                  <a:gd name="T53" fmla="*/ 163 h 169"/>
                  <a:gd name="T54" fmla="*/ 40 w 172"/>
                  <a:gd name="T55" fmla="*/ 156 h 169"/>
                  <a:gd name="T56" fmla="*/ 25 w 172"/>
                  <a:gd name="T57" fmla="*/ 146 h 169"/>
                  <a:gd name="T58" fmla="*/ 15 w 172"/>
                  <a:gd name="T59" fmla="*/ 133 h 169"/>
                  <a:gd name="T60" fmla="*/ 9 w 172"/>
                  <a:gd name="T61" fmla="*/ 120 h 169"/>
                  <a:gd name="T62" fmla="*/ 2 w 172"/>
                  <a:gd name="T63" fmla="*/ 104 h 169"/>
                  <a:gd name="T64" fmla="*/ 2 w 172"/>
                  <a:gd name="T65" fmla="*/ 87 h 169"/>
                  <a:gd name="T66" fmla="*/ 2 w 172"/>
                  <a:gd name="T67" fmla="*/ 70 h 169"/>
                  <a:gd name="T68" fmla="*/ 9 w 172"/>
                  <a:gd name="T69" fmla="*/ 54 h 169"/>
                  <a:gd name="T70" fmla="*/ 15 w 172"/>
                  <a:gd name="T71" fmla="*/ 40 h 169"/>
                  <a:gd name="T72" fmla="*/ 25 w 172"/>
                  <a:gd name="T73" fmla="*/ 26 h 169"/>
                  <a:gd name="T74" fmla="*/ 40 w 172"/>
                  <a:gd name="T75" fmla="*/ 17 h 169"/>
                  <a:gd name="T76" fmla="*/ 53 w 172"/>
                  <a:gd name="T77" fmla="*/ 7 h 169"/>
                  <a:gd name="T78" fmla="*/ 70 w 172"/>
                  <a:gd name="T79" fmla="*/ 3 h 169"/>
                  <a:gd name="T80" fmla="*/ 86 w 172"/>
                  <a:gd name="T81" fmla="*/ 0 h 169"/>
                  <a:gd name="T82" fmla="*/ 105 w 172"/>
                  <a:gd name="T83" fmla="*/ 3 h 169"/>
                  <a:gd name="T84" fmla="*/ 120 w 172"/>
                  <a:gd name="T85" fmla="*/ 7 h 169"/>
                  <a:gd name="T86" fmla="*/ 135 w 172"/>
                  <a:gd name="T87" fmla="*/ 17 h 169"/>
                  <a:gd name="T88" fmla="*/ 145 w 172"/>
                  <a:gd name="T89" fmla="*/ 26 h 169"/>
                  <a:gd name="T90" fmla="*/ 159 w 172"/>
                  <a:gd name="T91" fmla="*/ 40 h 169"/>
                  <a:gd name="T92" fmla="*/ 166 w 172"/>
                  <a:gd name="T93" fmla="*/ 54 h 169"/>
                  <a:gd name="T94" fmla="*/ 169 w 172"/>
                  <a:gd name="T95" fmla="*/ 70 h 169"/>
                  <a:gd name="T96" fmla="*/ 172 w 172"/>
                  <a:gd name="T97" fmla="*/ 87 h 169"/>
                  <a:gd name="T98" fmla="*/ 172 w 172"/>
                  <a:gd name="T99" fmla="*/ 89 h 169"/>
                  <a:gd name="T100" fmla="*/ 172 w 172"/>
                  <a:gd name="T101" fmla="*/ 94 h 169"/>
                  <a:gd name="T102" fmla="*/ 172 w 172"/>
                  <a:gd name="T103" fmla="*/ 87 h 169"/>
                  <a:gd name="T104" fmla="*/ 172 w 172"/>
                  <a:gd name="T105" fmla="*/ 8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2" h="169">
                    <a:moveTo>
                      <a:pt x="172" y="83"/>
                    </a:moveTo>
                    <a:lnTo>
                      <a:pt x="172" y="70"/>
                    </a:lnTo>
                    <a:lnTo>
                      <a:pt x="166" y="54"/>
                    </a:lnTo>
                    <a:lnTo>
                      <a:pt x="159" y="37"/>
                    </a:lnTo>
                    <a:lnTo>
                      <a:pt x="149" y="24"/>
                    </a:lnTo>
                    <a:lnTo>
                      <a:pt x="135" y="14"/>
                    </a:lnTo>
                    <a:lnTo>
                      <a:pt x="122" y="7"/>
                    </a:lnTo>
                    <a:lnTo>
                      <a:pt x="105" y="0"/>
                    </a:lnTo>
                    <a:lnTo>
                      <a:pt x="86" y="0"/>
                    </a:lnTo>
                    <a:lnTo>
                      <a:pt x="70" y="0"/>
                    </a:lnTo>
                    <a:lnTo>
                      <a:pt x="53" y="7"/>
                    </a:lnTo>
                    <a:lnTo>
                      <a:pt x="40" y="14"/>
                    </a:lnTo>
                    <a:lnTo>
                      <a:pt x="25" y="24"/>
                    </a:lnTo>
                    <a:lnTo>
                      <a:pt x="15" y="37"/>
                    </a:lnTo>
                    <a:lnTo>
                      <a:pt x="6" y="54"/>
                    </a:lnTo>
                    <a:lnTo>
                      <a:pt x="2" y="70"/>
                    </a:lnTo>
                    <a:lnTo>
                      <a:pt x="0" y="87"/>
                    </a:lnTo>
                    <a:lnTo>
                      <a:pt x="2" y="104"/>
                    </a:lnTo>
                    <a:lnTo>
                      <a:pt x="6" y="120"/>
                    </a:lnTo>
                    <a:lnTo>
                      <a:pt x="15" y="133"/>
                    </a:lnTo>
                    <a:lnTo>
                      <a:pt x="25" y="146"/>
                    </a:lnTo>
                    <a:lnTo>
                      <a:pt x="40" y="156"/>
                    </a:lnTo>
                    <a:lnTo>
                      <a:pt x="53" y="167"/>
                    </a:lnTo>
                    <a:lnTo>
                      <a:pt x="59" y="169"/>
                    </a:lnTo>
                    <a:lnTo>
                      <a:pt x="63" y="169"/>
                    </a:lnTo>
                    <a:lnTo>
                      <a:pt x="65" y="169"/>
                    </a:lnTo>
                    <a:lnTo>
                      <a:pt x="53" y="163"/>
                    </a:lnTo>
                    <a:lnTo>
                      <a:pt x="40" y="156"/>
                    </a:lnTo>
                    <a:lnTo>
                      <a:pt x="25" y="146"/>
                    </a:lnTo>
                    <a:lnTo>
                      <a:pt x="15" y="133"/>
                    </a:lnTo>
                    <a:lnTo>
                      <a:pt x="9" y="120"/>
                    </a:lnTo>
                    <a:lnTo>
                      <a:pt x="2" y="104"/>
                    </a:lnTo>
                    <a:lnTo>
                      <a:pt x="2" y="87"/>
                    </a:lnTo>
                    <a:lnTo>
                      <a:pt x="2" y="70"/>
                    </a:lnTo>
                    <a:lnTo>
                      <a:pt x="9" y="54"/>
                    </a:lnTo>
                    <a:lnTo>
                      <a:pt x="15" y="40"/>
                    </a:lnTo>
                    <a:lnTo>
                      <a:pt x="25" y="26"/>
                    </a:lnTo>
                    <a:lnTo>
                      <a:pt x="40" y="17"/>
                    </a:lnTo>
                    <a:lnTo>
                      <a:pt x="53" y="7"/>
                    </a:lnTo>
                    <a:lnTo>
                      <a:pt x="70" y="3"/>
                    </a:lnTo>
                    <a:lnTo>
                      <a:pt x="86" y="0"/>
                    </a:lnTo>
                    <a:lnTo>
                      <a:pt x="105" y="3"/>
                    </a:lnTo>
                    <a:lnTo>
                      <a:pt x="120" y="7"/>
                    </a:lnTo>
                    <a:lnTo>
                      <a:pt x="135" y="17"/>
                    </a:lnTo>
                    <a:lnTo>
                      <a:pt x="145" y="26"/>
                    </a:lnTo>
                    <a:lnTo>
                      <a:pt x="159" y="40"/>
                    </a:lnTo>
                    <a:lnTo>
                      <a:pt x="166" y="54"/>
                    </a:lnTo>
                    <a:lnTo>
                      <a:pt x="169" y="70"/>
                    </a:lnTo>
                    <a:lnTo>
                      <a:pt x="172" y="87"/>
                    </a:lnTo>
                    <a:lnTo>
                      <a:pt x="172" y="89"/>
                    </a:lnTo>
                    <a:lnTo>
                      <a:pt x="172" y="94"/>
                    </a:lnTo>
                    <a:lnTo>
                      <a:pt x="172" y="87"/>
                    </a:lnTo>
                    <a:lnTo>
                      <a:pt x="172" y="83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4" name="Freeform 2216">
                <a:extLst>
                  <a:ext uri="{FF2B5EF4-FFF2-40B4-BE49-F238E27FC236}">
                    <a16:creationId xmlns:a16="http://schemas.microsoft.com/office/drawing/2014/main" id="{968EAAC8-903A-4414-935F-0C100D1E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231"/>
                <a:ext cx="56" cy="56"/>
              </a:xfrm>
              <a:custGeom>
                <a:avLst/>
                <a:gdLst>
                  <a:gd name="T0" fmla="*/ 170 w 170"/>
                  <a:gd name="T1" fmla="*/ 87 h 169"/>
                  <a:gd name="T2" fmla="*/ 167 w 170"/>
                  <a:gd name="T3" fmla="*/ 70 h 169"/>
                  <a:gd name="T4" fmla="*/ 163 w 170"/>
                  <a:gd name="T5" fmla="*/ 54 h 169"/>
                  <a:gd name="T6" fmla="*/ 156 w 170"/>
                  <a:gd name="T7" fmla="*/ 40 h 169"/>
                  <a:gd name="T8" fmla="*/ 143 w 170"/>
                  <a:gd name="T9" fmla="*/ 26 h 169"/>
                  <a:gd name="T10" fmla="*/ 133 w 170"/>
                  <a:gd name="T11" fmla="*/ 17 h 169"/>
                  <a:gd name="T12" fmla="*/ 118 w 170"/>
                  <a:gd name="T13" fmla="*/ 7 h 169"/>
                  <a:gd name="T14" fmla="*/ 103 w 170"/>
                  <a:gd name="T15" fmla="*/ 3 h 169"/>
                  <a:gd name="T16" fmla="*/ 83 w 170"/>
                  <a:gd name="T17" fmla="*/ 0 h 169"/>
                  <a:gd name="T18" fmla="*/ 67 w 170"/>
                  <a:gd name="T19" fmla="*/ 3 h 169"/>
                  <a:gd name="T20" fmla="*/ 50 w 170"/>
                  <a:gd name="T21" fmla="*/ 7 h 169"/>
                  <a:gd name="T22" fmla="*/ 37 w 170"/>
                  <a:gd name="T23" fmla="*/ 17 h 169"/>
                  <a:gd name="T24" fmla="*/ 23 w 170"/>
                  <a:gd name="T25" fmla="*/ 26 h 169"/>
                  <a:gd name="T26" fmla="*/ 14 w 170"/>
                  <a:gd name="T27" fmla="*/ 40 h 169"/>
                  <a:gd name="T28" fmla="*/ 8 w 170"/>
                  <a:gd name="T29" fmla="*/ 54 h 169"/>
                  <a:gd name="T30" fmla="*/ 0 w 170"/>
                  <a:gd name="T31" fmla="*/ 70 h 169"/>
                  <a:gd name="T32" fmla="*/ 0 w 170"/>
                  <a:gd name="T33" fmla="*/ 87 h 169"/>
                  <a:gd name="T34" fmla="*/ 0 w 170"/>
                  <a:gd name="T35" fmla="*/ 104 h 169"/>
                  <a:gd name="T36" fmla="*/ 8 w 170"/>
                  <a:gd name="T37" fmla="*/ 120 h 169"/>
                  <a:gd name="T38" fmla="*/ 14 w 170"/>
                  <a:gd name="T39" fmla="*/ 133 h 169"/>
                  <a:gd name="T40" fmla="*/ 23 w 170"/>
                  <a:gd name="T41" fmla="*/ 146 h 169"/>
                  <a:gd name="T42" fmla="*/ 37 w 170"/>
                  <a:gd name="T43" fmla="*/ 156 h 169"/>
                  <a:gd name="T44" fmla="*/ 50 w 170"/>
                  <a:gd name="T45" fmla="*/ 163 h 169"/>
                  <a:gd name="T46" fmla="*/ 63 w 170"/>
                  <a:gd name="T47" fmla="*/ 169 h 169"/>
                  <a:gd name="T48" fmla="*/ 67 w 170"/>
                  <a:gd name="T49" fmla="*/ 169 h 169"/>
                  <a:gd name="T50" fmla="*/ 70 w 170"/>
                  <a:gd name="T51" fmla="*/ 167 h 169"/>
                  <a:gd name="T52" fmla="*/ 73 w 170"/>
                  <a:gd name="T53" fmla="*/ 167 h 169"/>
                  <a:gd name="T54" fmla="*/ 67 w 170"/>
                  <a:gd name="T55" fmla="*/ 167 h 169"/>
                  <a:gd name="T56" fmla="*/ 54 w 170"/>
                  <a:gd name="T57" fmla="*/ 163 h 169"/>
                  <a:gd name="T58" fmla="*/ 37 w 170"/>
                  <a:gd name="T59" fmla="*/ 154 h 169"/>
                  <a:gd name="T60" fmla="*/ 27 w 170"/>
                  <a:gd name="T61" fmla="*/ 144 h 169"/>
                  <a:gd name="T62" fmla="*/ 17 w 170"/>
                  <a:gd name="T63" fmla="*/ 133 h 169"/>
                  <a:gd name="T64" fmla="*/ 8 w 170"/>
                  <a:gd name="T65" fmla="*/ 117 h 169"/>
                  <a:gd name="T66" fmla="*/ 3 w 170"/>
                  <a:gd name="T67" fmla="*/ 104 h 169"/>
                  <a:gd name="T68" fmla="*/ 0 w 170"/>
                  <a:gd name="T69" fmla="*/ 87 h 169"/>
                  <a:gd name="T70" fmla="*/ 3 w 170"/>
                  <a:gd name="T71" fmla="*/ 70 h 169"/>
                  <a:gd name="T72" fmla="*/ 8 w 170"/>
                  <a:gd name="T73" fmla="*/ 54 h 169"/>
                  <a:gd name="T74" fmla="*/ 17 w 170"/>
                  <a:gd name="T75" fmla="*/ 40 h 169"/>
                  <a:gd name="T76" fmla="*/ 27 w 170"/>
                  <a:gd name="T77" fmla="*/ 26 h 169"/>
                  <a:gd name="T78" fmla="*/ 37 w 170"/>
                  <a:gd name="T79" fmla="*/ 17 h 169"/>
                  <a:gd name="T80" fmla="*/ 54 w 170"/>
                  <a:gd name="T81" fmla="*/ 10 h 169"/>
                  <a:gd name="T82" fmla="*/ 67 w 170"/>
                  <a:gd name="T83" fmla="*/ 3 h 169"/>
                  <a:gd name="T84" fmla="*/ 83 w 170"/>
                  <a:gd name="T85" fmla="*/ 3 h 169"/>
                  <a:gd name="T86" fmla="*/ 100 w 170"/>
                  <a:gd name="T87" fmla="*/ 3 h 169"/>
                  <a:gd name="T88" fmla="*/ 118 w 170"/>
                  <a:gd name="T89" fmla="*/ 10 h 169"/>
                  <a:gd name="T90" fmla="*/ 130 w 170"/>
                  <a:gd name="T91" fmla="*/ 17 h 169"/>
                  <a:gd name="T92" fmla="*/ 143 w 170"/>
                  <a:gd name="T93" fmla="*/ 26 h 169"/>
                  <a:gd name="T94" fmla="*/ 153 w 170"/>
                  <a:gd name="T95" fmla="*/ 40 h 169"/>
                  <a:gd name="T96" fmla="*/ 160 w 170"/>
                  <a:gd name="T97" fmla="*/ 54 h 169"/>
                  <a:gd name="T98" fmla="*/ 167 w 170"/>
                  <a:gd name="T99" fmla="*/ 70 h 169"/>
                  <a:gd name="T100" fmla="*/ 167 w 170"/>
                  <a:gd name="T101" fmla="*/ 87 h 169"/>
                  <a:gd name="T102" fmla="*/ 170 w 170"/>
                  <a:gd name="T103" fmla="*/ 87 h 169"/>
                  <a:gd name="T104" fmla="*/ 170 w 170"/>
                  <a:gd name="T105" fmla="*/ 94 h 169"/>
                  <a:gd name="T106" fmla="*/ 167 w 170"/>
                  <a:gd name="T107" fmla="*/ 94 h 169"/>
                  <a:gd name="T108" fmla="*/ 167 w 170"/>
                  <a:gd name="T109" fmla="*/ 97 h 169"/>
                  <a:gd name="T110" fmla="*/ 167 w 170"/>
                  <a:gd name="T111" fmla="*/ 99 h 169"/>
                  <a:gd name="T112" fmla="*/ 167 w 170"/>
                  <a:gd name="T113" fmla="*/ 87 h 169"/>
                  <a:gd name="T114" fmla="*/ 170 w 170"/>
                  <a:gd name="T115" fmla="*/ 8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169">
                    <a:moveTo>
                      <a:pt x="170" y="87"/>
                    </a:moveTo>
                    <a:lnTo>
                      <a:pt x="167" y="70"/>
                    </a:lnTo>
                    <a:lnTo>
                      <a:pt x="163" y="54"/>
                    </a:lnTo>
                    <a:lnTo>
                      <a:pt x="156" y="40"/>
                    </a:lnTo>
                    <a:lnTo>
                      <a:pt x="143" y="26"/>
                    </a:lnTo>
                    <a:lnTo>
                      <a:pt x="133" y="17"/>
                    </a:lnTo>
                    <a:lnTo>
                      <a:pt x="118" y="7"/>
                    </a:lnTo>
                    <a:lnTo>
                      <a:pt x="103" y="3"/>
                    </a:lnTo>
                    <a:lnTo>
                      <a:pt x="83" y="0"/>
                    </a:lnTo>
                    <a:lnTo>
                      <a:pt x="67" y="3"/>
                    </a:lnTo>
                    <a:lnTo>
                      <a:pt x="50" y="7"/>
                    </a:lnTo>
                    <a:lnTo>
                      <a:pt x="37" y="17"/>
                    </a:lnTo>
                    <a:lnTo>
                      <a:pt x="23" y="26"/>
                    </a:lnTo>
                    <a:lnTo>
                      <a:pt x="14" y="40"/>
                    </a:lnTo>
                    <a:lnTo>
                      <a:pt x="8" y="54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4"/>
                    </a:lnTo>
                    <a:lnTo>
                      <a:pt x="8" y="120"/>
                    </a:lnTo>
                    <a:lnTo>
                      <a:pt x="14" y="133"/>
                    </a:lnTo>
                    <a:lnTo>
                      <a:pt x="23" y="146"/>
                    </a:lnTo>
                    <a:lnTo>
                      <a:pt x="37" y="156"/>
                    </a:lnTo>
                    <a:lnTo>
                      <a:pt x="50" y="163"/>
                    </a:lnTo>
                    <a:lnTo>
                      <a:pt x="63" y="169"/>
                    </a:lnTo>
                    <a:lnTo>
                      <a:pt x="67" y="169"/>
                    </a:lnTo>
                    <a:lnTo>
                      <a:pt x="70" y="167"/>
                    </a:lnTo>
                    <a:lnTo>
                      <a:pt x="73" y="167"/>
                    </a:lnTo>
                    <a:lnTo>
                      <a:pt x="67" y="167"/>
                    </a:lnTo>
                    <a:lnTo>
                      <a:pt x="54" y="163"/>
                    </a:lnTo>
                    <a:lnTo>
                      <a:pt x="37" y="154"/>
                    </a:lnTo>
                    <a:lnTo>
                      <a:pt x="27" y="144"/>
                    </a:lnTo>
                    <a:lnTo>
                      <a:pt x="17" y="133"/>
                    </a:lnTo>
                    <a:lnTo>
                      <a:pt x="8" y="117"/>
                    </a:lnTo>
                    <a:lnTo>
                      <a:pt x="3" y="104"/>
                    </a:lnTo>
                    <a:lnTo>
                      <a:pt x="0" y="87"/>
                    </a:lnTo>
                    <a:lnTo>
                      <a:pt x="3" y="70"/>
                    </a:lnTo>
                    <a:lnTo>
                      <a:pt x="8" y="54"/>
                    </a:lnTo>
                    <a:lnTo>
                      <a:pt x="17" y="40"/>
                    </a:lnTo>
                    <a:lnTo>
                      <a:pt x="27" y="26"/>
                    </a:lnTo>
                    <a:lnTo>
                      <a:pt x="37" y="17"/>
                    </a:lnTo>
                    <a:lnTo>
                      <a:pt x="54" y="10"/>
                    </a:lnTo>
                    <a:lnTo>
                      <a:pt x="67" y="3"/>
                    </a:lnTo>
                    <a:lnTo>
                      <a:pt x="83" y="3"/>
                    </a:lnTo>
                    <a:lnTo>
                      <a:pt x="100" y="3"/>
                    </a:lnTo>
                    <a:lnTo>
                      <a:pt x="118" y="10"/>
                    </a:lnTo>
                    <a:lnTo>
                      <a:pt x="130" y="17"/>
                    </a:lnTo>
                    <a:lnTo>
                      <a:pt x="143" y="26"/>
                    </a:lnTo>
                    <a:lnTo>
                      <a:pt x="153" y="40"/>
                    </a:lnTo>
                    <a:lnTo>
                      <a:pt x="160" y="54"/>
                    </a:lnTo>
                    <a:lnTo>
                      <a:pt x="167" y="70"/>
                    </a:lnTo>
                    <a:lnTo>
                      <a:pt x="167" y="87"/>
                    </a:lnTo>
                    <a:lnTo>
                      <a:pt x="170" y="87"/>
                    </a:lnTo>
                    <a:lnTo>
                      <a:pt x="170" y="94"/>
                    </a:lnTo>
                    <a:lnTo>
                      <a:pt x="167" y="94"/>
                    </a:lnTo>
                    <a:lnTo>
                      <a:pt x="167" y="97"/>
                    </a:lnTo>
                    <a:lnTo>
                      <a:pt x="167" y="99"/>
                    </a:lnTo>
                    <a:lnTo>
                      <a:pt x="167" y="87"/>
                    </a:lnTo>
                    <a:lnTo>
                      <a:pt x="170" y="87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5" name="Freeform 2217">
                <a:extLst>
                  <a:ext uri="{FF2B5EF4-FFF2-40B4-BE49-F238E27FC236}">
                    <a16:creationId xmlns:a16="http://schemas.microsoft.com/office/drawing/2014/main" id="{436F95D8-7D14-4DC1-A2AE-E344DB650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2232"/>
                <a:ext cx="56" cy="54"/>
              </a:xfrm>
              <a:custGeom>
                <a:avLst/>
                <a:gdLst>
                  <a:gd name="T0" fmla="*/ 167 w 167"/>
                  <a:gd name="T1" fmla="*/ 83 h 163"/>
                  <a:gd name="T2" fmla="*/ 167 w 167"/>
                  <a:gd name="T3" fmla="*/ 66 h 163"/>
                  <a:gd name="T4" fmla="*/ 160 w 167"/>
                  <a:gd name="T5" fmla="*/ 50 h 163"/>
                  <a:gd name="T6" fmla="*/ 153 w 167"/>
                  <a:gd name="T7" fmla="*/ 37 h 163"/>
                  <a:gd name="T8" fmla="*/ 143 w 167"/>
                  <a:gd name="T9" fmla="*/ 23 h 163"/>
                  <a:gd name="T10" fmla="*/ 130 w 167"/>
                  <a:gd name="T11" fmla="*/ 14 h 163"/>
                  <a:gd name="T12" fmla="*/ 118 w 167"/>
                  <a:gd name="T13" fmla="*/ 7 h 163"/>
                  <a:gd name="T14" fmla="*/ 101 w 167"/>
                  <a:gd name="T15" fmla="*/ 0 h 163"/>
                  <a:gd name="T16" fmla="*/ 84 w 167"/>
                  <a:gd name="T17" fmla="*/ 0 h 163"/>
                  <a:gd name="T18" fmla="*/ 68 w 167"/>
                  <a:gd name="T19" fmla="*/ 0 h 163"/>
                  <a:gd name="T20" fmla="*/ 53 w 167"/>
                  <a:gd name="T21" fmla="*/ 7 h 163"/>
                  <a:gd name="T22" fmla="*/ 38 w 167"/>
                  <a:gd name="T23" fmla="*/ 14 h 163"/>
                  <a:gd name="T24" fmla="*/ 28 w 167"/>
                  <a:gd name="T25" fmla="*/ 23 h 163"/>
                  <a:gd name="T26" fmla="*/ 17 w 167"/>
                  <a:gd name="T27" fmla="*/ 37 h 163"/>
                  <a:gd name="T28" fmla="*/ 7 w 167"/>
                  <a:gd name="T29" fmla="*/ 50 h 163"/>
                  <a:gd name="T30" fmla="*/ 4 w 167"/>
                  <a:gd name="T31" fmla="*/ 66 h 163"/>
                  <a:gd name="T32" fmla="*/ 0 w 167"/>
                  <a:gd name="T33" fmla="*/ 83 h 163"/>
                  <a:gd name="T34" fmla="*/ 4 w 167"/>
                  <a:gd name="T35" fmla="*/ 100 h 163"/>
                  <a:gd name="T36" fmla="*/ 7 w 167"/>
                  <a:gd name="T37" fmla="*/ 113 h 163"/>
                  <a:gd name="T38" fmla="*/ 17 w 167"/>
                  <a:gd name="T39" fmla="*/ 130 h 163"/>
                  <a:gd name="T40" fmla="*/ 28 w 167"/>
                  <a:gd name="T41" fmla="*/ 140 h 163"/>
                  <a:gd name="T42" fmla="*/ 38 w 167"/>
                  <a:gd name="T43" fmla="*/ 151 h 163"/>
                  <a:gd name="T44" fmla="*/ 53 w 167"/>
                  <a:gd name="T45" fmla="*/ 160 h 163"/>
                  <a:gd name="T46" fmla="*/ 68 w 167"/>
                  <a:gd name="T47" fmla="*/ 163 h 163"/>
                  <a:gd name="T48" fmla="*/ 73 w 167"/>
                  <a:gd name="T49" fmla="*/ 163 h 163"/>
                  <a:gd name="T50" fmla="*/ 78 w 167"/>
                  <a:gd name="T51" fmla="*/ 163 h 163"/>
                  <a:gd name="T52" fmla="*/ 80 w 167"/>
                  <a:gd name="T53" fmla="*/ 163 h 163"/>
                  <a:gd name="T54" fmla="*/ 84 w 167"/>
                  <a:gd name="T55" fmla="*/ 163 h 163"/>
                  <a:gd name="T56" fmla="*/ 68 w 167"/>
                  <a:gd name="T57" fmla="*/ 163 h 163"/>
                  <a:gd name="T58" fmla="*/ 53 w 167"/>
                  <a:gd name="T59" fmla="*/ 156 h 163"/>
                  <a:gd name="T60" fmla="*/ 40 w 167"/>
                  <a:gd name="T61" fmla="*/ 151 h 163"/>
                  <a:gd name="T62" fmla="*/ 28 w 167"/>
                  <a:gd name="T63" fmla="*/ 140 h 163"/>
                  <a:gd name="T64" fmla="*/ 17 w 167"/>
                  <a:gd name="T65" fmla="*/ 126 h 163"/>
                  <a:gd name="T66" fmla="*/ 11 w 167"/>
                  <a:gd name="T67" fmla="*/ 113 h 163"/>
                  <a:gd name="T68" fmla="*/ 7 w 167"/>
                  <a:gd name="T69" fmla="*/ 100 h 163"/>
                  <a:gd name="T70" fmla="*/ 4 w 167"/>
                  <a:gd name="T71" fmla="*/ 83 h 163"/>
                  <a:gd name="T72" fmla="*/ 7 w 167"/>
                  <a:gd name="T73" fmla="*/ 66 h 163"/>
                  <a:gd name="T74" fmla="*/ 11 w 167"/>
                  <a:gd name="T75" fmla="*/ 50 h 163"/>
                  <a:gd name="T76" fmla="*/ 17 w 167"/>
                  <a:gd name="T77" fmla="*/ 37 h 163"/>
                  <a:gd name="T78" fmla="*/ 28 w 167"/>
                  <a:gd name="T79" fmla="*/ 26 h 163"/>
                  <a:gd name="T80" fmla="*/ 40 w 167"/>
                  <a:gd name="T81" fmla="*/ 16 h 163"/>
                  <a:gd name="T82" fmla="*/ 53 w 167"/>
                  <a:gd name="T83" fmla="*/ 7 h 163"/>
                  <a:gd name="T84" fmla="*/ 68 w 167"/>
                  <a:gd name="T85" fmla="*/ 3 h 163"/>
                  <a:gd name="T86" fmla="*/ 84 w 167"/>
                  <a:gd name="T87" fmla="*/ 3 h 163"/>
                  <a:gd name="T88" fmla="*/ 101 w 167"/>
                  <a:gd name="T89" fmla="*/ 3 h 163"/>
                  <a:gd name="T90" fmla="*/ 118 w 167"/>
                  <a:gd name="T91" fmla="*/ 7 h 163"/>
                  <a:gd name="T92" fmla="*/ 130 w 167"/>
                  <a:gd name="T93" fmla="*/ 16 h 163"/>
                  <a:gd name="T94" fmla="*/ 143 w 167"/>
                  <a:gd name="T95" fmla="*/ 26 h 163"/>
                  <a:gd name="T96" fmla="*/ 150 w 167"/>
                  <a:gd name="T97" fmla="*/ 37 h 163"/>
                  <a:gd name="T98" fmla="*/ 160 w 167"/>
                  <a:gd name="T99" fmla="*/ 50 h 163"/>
                  <a:gd name="T100" fmla="*/ 164 w 167"/>
                  <a:gd name="T101" fmla="*/ 66 h 163"/>
                  <a:gd name="T102" fmla="*/ 167 w 167"/>
                  <a:gd name="T103" fmla="*/ 83 h 163"/>
                  <a:gd name="T104" fmla="*/ 167 w 167"/>
                  <a:gd name="T105" fmla="*/ 96 h 163"/>
                  <a:gd name="T106" fmla="*/ 164 w 167"/>
                  <a:gd name="T107" fmla="*/ 100 h 163"/>
                  <a:gd name="T108" fmla="*/ 164 w 167"/>
                  <a:gd name="T109" fmla="*/ 103 h 163"/>
                  <a:gd name="T110" fmla="*/ 164 w 167"/>
                  <a:gd name="T111" fmla="*/ 106 h 163"/>
                  <a:gd name="T112" fmla="*/ 160 w 167"/>
                  <a:gd name="T113" fmla="*/ 106 h 163"/>
                  <a:gd name="T114" fmla="*/ 164 w 167"/>
                  <a:gd name="T115" fmla="*/ 100 h 163"/>
                  <a:gd name="T116" fmla="*/ 167 w 167"/>
                  <a:gd name="T117" fmla="*/ 8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7" h="163">
                    <a:moveTo>
                      <a:pt x="167" y="83"/>
                    </a:moveTo>
                    <a:lnTo>
                      <a:pt x="167" y="66"/>
                    </a:lnTo>
                    <a:lnTo>
                      <a:pt x="160" y="50"/>
                    </a:lnTo>
                    <a:lnTo>
                      <a:pt x="153" y="37"/>
                    </a:lnTo>
                    <a:lnTo>
                      <a:pt x="143" y="23"/>
                    </a:lnTo>
                    <a:lnTo>
                      <a:pt x="130" y="14"/>
                    </a:lnTo>
                    <a:lnTo>
                      <a:pt x="118" y="7"/>
                    </a:lnTo>
                    <a:lnTo>
                      <a:pt x="10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3" y="7"/>
                    </a:lnTo>
                    <a:lnTo>
                      <a:pt x="38" y="14"/>
                    </a:lnTo>
                    <a:lnTo>
                      <a:pt x="28" y="23"/>
                    </a:lnTo>
                    <a:lnTo>
                      <a:pt x="17" y="37"/>
                    </a:lnTo>
                    <a:lnTo>
                      <a:pt x="7" y="50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17" y="130"/>
                    </a:lnTo>
                    <a:lnTo>
                      <a:pt x="28" y="140"/>
                    </a:lnTo>
                    <a:lnTo>
                      <a:pt x="38" y="151"/>
                    </a:lnTo>
                    <a:lnTo>
                      <a:pt x="53" y="160"/>
                    </a:lnTo>
                    <a:lnTo>
                      <a:pt x="68" y="163"/>
                    </a:lnTo>
                    <a:lnTo>
                      <a:pt x="73" y="163"/>
                    </a:lnTo>
                    <a:lnTo>
                      <a:pt x="78" y="163"/>
                    </a:lnTo>
                    <a:lnTo>
                      <a:pt x="80" y="163"/>
                    </a:lnTo>
                    <a:lnTo>
                      <a:pt x="84" y="163"/>
                    </a:lnTo>
                    <a:lnTo>
                      <a:pt x="68" y="163"/>
                    </a:lnTo>
                    <a:lnTo>
                      <a:pt x="53" y="156"/>
                    </a:lnTo>
                    <a:lnTo>
                      <a:pt x="40" y="151"/>
                    </a:lnTo>
                    <a:lnTo>
                      <a:pt x="28" y="140"/>
                    </a:lnTo>
                    <a:lnTo>
                      <a:pt x="17" y="126"/>
                    </a:lnTo>
                    <a:lnTo>
                      <a:pt x="11" y="113"/>
                    </a:lnTo>
                    <a:lnTo>
                      <a:pt x="7" y="100"/>
                    </a:lnTo>
                    <a:lnTo>
                      <a:pt x="4" y="83"/>
                    </a:lnTo>
                    <a:lnTo>
                      <a:pt x="7" y="66"/>
                    </a:lnTo>
                    <a:lnTo>
                      <a:pt x="11" y="50"/>
                    </a:lnTo>
                    <a:lnTo>
                      <a:pt x="17" y="37"/>
                    </a:lnTo>
                    <a:lnTo>
                      <a:pt x="28" y="26"/>
                    </a:lnTo>
                    <a:lnTo>
                      <a:pt x="40" y="16"/>
                    </a:lnTo>
                    <a:lnTo>
                      <a:pt x="53" y="7"/>
                    </a:lnTo>
                    <a:lnTo>
                      <a:pt x="68" y="3"/>
                    </a:lnTo>
                    <a:lnTo>
                      <a:pt x="84" y="3"/>
                    </a:lnTo>
                    <a:lnTo>
                      <a:pt x="101" y="3"/>
                    </a:lnTo>
                    <a:lnTo>
                      <a:pt x="118" y="7"/>
                    </a:lnTo>
                    <a:lnTo>
                      <a:pt x="130" y="16"/>
                    </a:lnTo>
                    <a:lnTo>
                      <a:pt x="143" y="26"/>
                    </a:lnTo>
                    <a:lnTo>
                      <a:pt x="150" y="37"/>
                    </a:lnTo>
                    <a:lnTo>
                      <a:pt x="160" y="50"/>
                    </a:lnTo>
                    <a:lnTo>
                      <a:pt x="164" y="66"/>
                    </a:lnTo>
                    <a:lnTo>
                      <a:pt x="167" y="83"/>
                    </a:lnTo>
                    <a:lnTo>
                      <a:pt x="167" y="96"/>
                    </a:lnTo>
                    <a:lnTo>
                      <a:pt x="164" y="100"/>
                    </a:lnTo>
                    <a:lnTo>
                      <a:pt x="164" y="103"/>
                    </a:lnTo>
                    <a:lnTo>
                      <a:pt x="164" y="106"/>
                    </a:lnTo>
                    <a:lnTo>
                      <a:pt x="160" y="106"/>
                    </a:lnTo>
                    <a:lnTo>
                      <a:pt x="164" y="100"/>
                    </a:lnTo>
                    <a:lnTo>
                      <a:pt x="167" y="83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6" name="Freeform 2218">
                <a:extLst>
                  <a:ext uri="{FF2B5EF4-FFF2-40B4-BE49-F238E27FC236}">
                    <a16:creationId xmlns:a16="http://schemas.microsoft.com/office/drawing/2014/main" id="{A8233477-14C0-43FF-A673-1BB95492F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233"/>
                <a:ext cx="54" cy="53"/>
              </a:xfrm>
              <a:custGeom>
                <a:avLst/>
                <a:gdLst>
                  <a:gd name="T0" fmla="*/ 160 w 164"/>
                  <a:gd name="T1" fmla="*/ 63 h 160"/>
                  <a:gd name="T2" fmla="*/ 147 w 164"/>
                  <a:gd name="T3" fmla="*/ 33 h 160"/>
                  <a:gd name="T4" fmla="*/ 127 w 164"/>
                  <a:gd name="T5" fmla="*/ 13 h 160"/>
                  <a:gd name="T6" fmla="*/ 97 w 164"/>
                  <a:gd name="T7" fmla="*/ 0 h 160"/>
                  <a:gd name="T8" fmla="*/ 64 w 164"/>
                  <a:gd name="T9" fmla="*/ 0 h 160"/>
                  <a:gd name="T10" fmla="*/ 37 w 164"/>
                  <a:gd name="T11" fmla="*/ 13 h 160"/>
                  <a:gd name="T12" fmla="*/ 14 w 164"/>
                  <a:gd name="T13" fmla="*/ 33 h 160"/>
                  <a:gd name="T14" fmla="*/ 5 w 164"/>
                  <a:gd name="T15" fmla="*/ 63 h 160"/>
                  <a:gd name="T16" fmla="*/ 5 w 164"/>
                  <a:gd name="T17" fmla="*/ 97 h 160"/>
                  <a:gd name="T18" fmla="*/ 14 w 164"/>
                  <a:gd name="T19" fmla="*/ 122 h 160"/>
                  <a:gd name="T20" fmla="*/ 37 w 164"/>
                  <a:gd name="T21" fmla="*/ 146 h 160"/>
                  <a:gd name="T22" fmla="*/ 64 w 164"/>
                  <a:gd name="T23" fmla="*/ 160 h 160"/>
                  <a:gd name="T24" fmla="*/ 84 w 164"/>
                  <a:gd name="T25" fmla="*/ 160 h 160"/>
                  <a:gd name="T26" fmla="*/ 87 w 164"/>
                  <a:gd name="T27" fmla="*/ 156 h 160"/>
                  <a:gd name="T28" fmla="*/ 80 w 164"/>
                  <a:gd name="T29" fmla="*/ 156 h 160"/>
                  <a:gd name="T30" fmla="*/ 51 w 164"/>
                  <a:gd name="T31" fmla="*/ 153 h 160"/>
                  <a:gd name="T32" fmla="*/ 28 w 164"/>
                  <a:gd name="T33" fmla="*/ 133 h 160"/>
                  <a:gd name="T34" fmla="*/ 11 w 164"/>
                  <a:gd name="T35" fmla="*/ 110 h 160"/>
                  <a:gd name="T36" fmla="*/ 5 w 164"/>
                  <a:gd name="T37" fmla="*/ 80 h 160"/>
                  <a:gd name="T38" fmla="*/ 11 w 164"/>
                  <a:gd name="T39" fmla="*/ 50 h 160"/>
                  <a:gd name="T40" fmla="*/ 28 w 164"/>
                  <a:gd name="T41" fmla="*/ 23 h 160"/>
                  <a:gd name="T42" fmla="*/ 51 w 164"/>
                  <a:gd name="T43" fmla="*/ 7 h 160"/>
                  <a:gd name="T44" fmla="*/ 80 w 164"/>
                  <a:gd name="T45" fmla="*/ 0 h 160"/>
                  <a:gd name="T46" fmla="*/ 115 w 164"/>
                  <a:gd name="T47" fmla="*/ 7 h 160"/>
                  <a:gd name="T48" fmla="*/ 137 w 164"/>
                  <a:gd name="T49" fmla="*/ 23 h 160"/>
                  <a:gd name="T50" fmla="*/ 153 w 164"/>
                  <a:gd name="T51" fmla="*/ 50 h 160"/>
                  <a:gd name="T52" fmla="*/ 160 w 164"/>
                  <a:gd name="T53" fmla="*/ 80 h 160"/>
                  <a:gd name="T54" fmla="*/ 160 w 164"/>
                  <a:gd name="T55" fmla="*/ 97 h 160"/>
                  <a:gd name="T56" fmla="*/ 157 w 164"/>
                  <a:gd name="T57" fmla="*/ 106 h 160"/>
                  <a:gd name="T58" fmla="*/ 153 w 164"/>
                  <a:gd name="T59" fmla="*/ 113 h 160"/>
                  <a:gd name="T60" fmla="*/ 153 w 164"/>
                  <a:gd name="T61" fmla="*/ 110 h 160"/>
                  <a:gd name="T62" fmla="*/ 160 w 164"/>
                  <a:gd name="T63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4" h="160">
                    <a:moveTo>
                      <a:pt x="164" y="80"/>
                    </a:moveTo>
                    <a:lnTo>
                      <a:pt x="160" y="63"/>
                    </a:lnTo>
                    <a:lnTo>
                      <a:pt x="157" y="47"/>
                    </a:lnTo>
                    <a:lnTo>
                      <a:pt x="147" y="33"/>
                    </a:lnTo>
                    <a:lnTo>
                      <a:pt x="140" y="23"/>
                    </a:lnTo>
                    <a:lnTo>
                      <a:pt x="127" y="13"/>
                    </a:lnTo>
                    <a:lnTo>
                      <a:pt x="115" y="4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64" y="0"/>
                    </a:lnTo>
                    <a:lnTo>
                      <a:pt x="51" y="4"/>
                    </a:lnTo>
                    <a:lnTo>
                      <a:pt x="37" y="13"/>
                    </a:lnTo>
                    <a:lnTo>
                      <a:pt x="24" y="23"/>
                    </a:lnTo>
                    <a:lnTo>
                      <a:pt x="14" y="33"/>
                    </a:lnTo>
                    <a:lnTo>
                      <a:pt x="7" y="47"/>
                    </a:lnTo>
                    <a:lnTo>
                      <a:pt x="5" y="63"/>
                    </a:lnTo>
                    <a:lnTo>
                      <a:pt x="0" y="80"/>
                    </a:lnTo>
                    <a:lnTo>
                      <a:pt x="5" y="97"/>
                    </a:lnTo>
                    <a:lnTo>
                      <a:pt x="7" y="110"/>
                    </a:lnTo>
                    <a:lnTo>
                      <a:pt x="14" y="122"/>
                    </a:lnTo>
                    <a:lnTo>
                      <a:pt x="24" y="137"/>
                    </a:lnTo>
                    <a:lnTo>
                      <a:pt x="37" y="146"/>
                    </a:lnTo>
                    <a:lnTo>
                      <a:pt x="51" y="153"/>
                    </a:lnTo>
                    <a:lnTo>
                      <a:pt x="64" y="160"/>
                    </a:lnTo>
                    <a:lnTo>
                      <a:pt x="80" y="160"/>
                    </a:lnTo>
                    <a:lnTo>
                      <a:pt x="84" y="160"/>
                    </a:lnTo>
                    <a:lnTo>
                      <a:pt x="87" y="160"/>
                    </a:lnTo>
                    <a:lnTo>
                      <a:pt x="87" y="156"/>
                    </a:lnTo>
                    <a:lnTo>
                      <a:pt x="91" y="156"/>
                    </a:lnTo>
                    <a:lnTo>
                      <a:pt x="80" y="156"/>
                    </a:lnTo>
                    <a:lnTo>
                      <a:pt x="67" y="156"/>
                    </a:lnTo>
                    <a:lnTo>
                      <a:pt x="51" y="153"/>
                    </a:lnTo>
                    <a:lnTo>
                      <a:pt x="37" y="143"/>
                    </a:lnTo>
                    <a:lnTo>
                      <a:pt x="28" y="133"/>
                    </a:lnTo>
                    <a:lnTo>
                      <a:pt x="18" y="122"/>
                    </a:lnTo>
                    <a:lnTo>
                      <a:pt x="11" y="110"/>
                    </a:lnTo>
                    <a:lnTo>
                      <a:pt x="5" y="97"/>
                    </a:lnTo>
                    <a:lnTo>
                      <a:pt x="5" y="80"/>
                    </a:lnTo>
                    <a:lnTo>
                      <a:pt x="5" y="63"/>
                    </a:lnTo>
                    <a:lnTo>
                      <a:pt x="11" y="50"/>
                    </a:lnTo>
                    <a:lnTo>
                      <a:pt x="18" y="37"/>
                    </a:lnTo>
                    <a:lnTo>
                      <a:pt x="28" y="23"/>
                    </a:lnTo>
                    <a:lnTo>
                      <a:pt x="37" y="13"/>
                    </a:lnTo>
                    <a:lnTo>
                      <a:pt x="51" y="7"/>
                    </a:lnTo>
                    <a:lnTo>
                      <a:pt x="67" y="4"/>
                    </a:lnTo>
                    <a:lnTo>
                      <a:pt x="80" y="0"/>
                    </a:lnTo>
                    <a:lnTo>
                      <a:pt x="97" y="4"/>
                    </a:lnTo>
                    <a:lnTo>
                      <a:pt x="115" y="7"/>
                    </a:lnTo>
                    <a:lnTo>
                      <a:pt x="127" y="13"/>
                    </a:lnTo>
                    <a:lnTo>
                      <a:pt x="137" y="23"/>
                    </a:lnTo>
                    <a:lnTo>
                      <a:pt x="147" y="37"/>
                    </a:lnTo>
                    <a:lnTo>
                      <a:pt x="153" y="50"/>
                    </a:lnTo>
                    <a:lnTo>
                      <a:pt x="157" y="63"/>
                    </a:lnTo>
                    <a:lnTo>
                      <a:pt x="160" y="80"/>
                    </a:lnTo>
                    <a:lnTo>
                      <a:pt x="164" y="80"/>
                    </a:lnTo>
                    <a:lnTo>
                      <a:pt x="160" y="97"/>
                    </a:lnTo>
                    <a:lnTo>
                      <a:pt x="157" y="103"/>
                    </a:lnTo>
                    <a:lnTo>
                      <a:pt x="157" y="106"/>
                    </a:lnTo>
                    <a:lnTo>
                      <a:pt x="153" y="110"/>
                    </a:lnTo>
                    <a:lnTo>
                      <a:pt x="153" y="113"/>
                    </a:lnTo>
                    <a:lnTo>
                      <a:pt x="150" y="113"/>
                    </a:lnTo>
                    <a:lnTo>
                      <a:pt x="153" y="110"/>
                    </a:lnTo>
                    <a:lnTo>
                      <a:pt x="157" y="97"/>
                    </a:lnTo>
                    <a:lnTo>
                      <a:pt x="160" y="80"/>
                    </a:lnTo>
                    <a:lnTo>
                      <a:pt x="164" y="80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7" name="Freeform 2219">
                <a:extLst>
                  <a:ext uri="{FF2B5EF4-FFF2-40B4-BE49-F238E27FC236}">
                    <a16:creationId xmlns:a16="http://schemas.microsoft.com/office/drawing/2014/main" id="{563AE162-12EE-4B0B-A37F-BB364CA3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233"/>
                <a:ext cx="52" cy="52"/>
              </a:xfrm>
              <a:custGeom>
                <a:avLst/>
                <a:gdLst>
                  <a:gd name="T0" fmla="*/ 152 w 155"/>
                  <a:gd name="T1" fmla="*/ 63 h 157"/>
                  <a:gd name="T2" fmla="*/ 142 w 155"/>
                  <a:gd name="T3" fmla="*/ 37 h 157"/>
                  <a:gd name="T4" fmla="*/ 122 w 155"/>
                  <a:gd name="T5" fmla="*/ 13 h 157"/>
                  <a:gd name="T6" fmla="*/ 92 w 155"/>
                  <a:gd name="T7" fmla="*/ 4 h 157"/>
                  <a:gd name="T8" fmla="*/ 62 w 155"/>
                  <a:gd name="T9" fmla="*/ 4 h 157"/>
                  <a:gd name="T10" fmla="*/ 32 w 155"/>
                  <a:gd name="T11" fmla="*/ 13 h 157"/>
                  <a:gd name="T12" fmla="*/ 13 w 155"/>
                  <a:gd name="T13" fmla="*/ 37 h 157"/>
                  <a:gd name="T14" fmla="*/ 0 w 155"/>
                  <a:gd name="T15" fmla="*/ 63 h 157"/>
                  <a:gd name="T16" fmla="*/ 0 w 155"/>
                  <a:gd name="T17" fmla="*/ 97 h 157"/>
                  <a:gd name="T18" fmla="*/ 13 w 155"/>
                  <a:gd name="T19" fmla="*/ 123 h 157"/>
                  <a:gd name="T20" fmla="*/ 32 w 155"/>
                  <a:gd name="T21" fmla="*/ 143 h 157"/>
                  <a:gd name="T22" fmla="*/ 62 w 155"/>
                  <a:gd name="T23" fmla="*/ 157 h 157"/>
                  <a:gd name="T24" fmla="*/ 86 w 155"/>
                  <a:gd name="T25" fmla="*/ 157 h 157"/>
                  <a:gd name="T26" fmla="*/ 92 w 155"/>
                  <a:gd name="T27" fmla="*/ 157 h 157"/>
                  <a:gd name="T28" fmla="*/ 99 w 155"/>
                  <a:gd name="T29" fmla="*/ 153 h 157"/>
                  <a:gd name="T30" fmla="*/ 92 w 155"/>
                  <a:gd name="T31" fmla="*/ 153 h 157"/>
                  <a:gd name="T32" fmla="*/ 62 w 155"/>
                  <a:gd name="T33" fmla="*/ 153 h 157"/>
                  <a:gd name="T34" fmla="*/ 36 w 155"/>
                  <a:gd name="T35" fmla="*/ 143 h 157"/>
                  <a:gd name="T36" fmla="*/ 13 w 155"/>
                  <a:gd name="T37" fmla="*/ 123 h 157"/>
                  <a:gd name="T38" fmla="*/ 2 w 155"/>
                  <a:gd name="T39" fmla="*/ 93 h 157"/>
                  <a:gd name="T40" fmla="*/ 2 w 155"/>
                  <a:gd name="T41" fmla="*/ 63 h 157"/>
                  <a:gd name="T42" fmla="*/ 13 w 155"/>
                  <a:gd name="T43" fmla="*/ 37 h 157"/>
                  <a:gd name="T44" fmla="*/ 36 w 155"/>
                  <a:gd name="T45" fmla="*/ 17 h 157"/>
                  <a:gd name="T46" fmla="*/ 62 w 155"/>
                  <a:gd name="T47" fmla="*/ 4 h 157"/>
                  <a:gd name="T48" fmla="*/ 92 w 155"/>
                  <a:gd name="T49" fmla="*/ 4 h 157"/>
                  <a:gd name="T50" fmla="*/ 119 w 155"/>
                  <a:gd name="T51" fmla="*/ 17 h 157"/>
                  <a:gd name="T52" fmla="*/ 139 w 155"/>
                  <a:gd name="T53" fmla="*/ 37 h 157"/>
                  <a:gd name="T54" fmla="*/ 152 w 155"/>
                  <a:gd name="T55" fmla="*/ 63 h 157"/>
                  <a:gd name="T56" fmla="*/ 155 w 155"/>
                  <a:gd name="T57" fmla="*/ 80 h 157"/>
                  <a:gd name="T58" fmla="*/ 148 w 155"/>
                  <a:gd name="T59" fmla="*/ 110 h 157"/>
                  <a:gd name="T60" fmla="*/ 145 w 155"/>
                  <a:gd name="T61" fmla="*/ 117 h 157"/>
                  <a:gd name="T62" fmla="*/ 139 w 155"/>
                  <a:gd name="T63" fmla="*/ 123 h 157"/>
                  <a:gd name="T64" fmla="*/ 139 w 155"/>
                  <a:gd name="T65" fmla="*/ 123 h 157"/>
                  <a:gd name="T66" fmla="*/ 152 w 155"/>
                  <a:gd name="T67" fmla="*/ 93 h 157"/>
                  <a:gd name="T68" fmla="*/ 155 w 155"/>
                  <a:gd name="T69" fmla="*/ 8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5" h="157">
                    <a:moveTo>
                      <a:pt x="155" y="80"/>
                    </a:moveTo>
                    <a:lnTo>
                      <a:pt x="152" y="63"/>
                    </a:lnTo>
                    <a:lnTo>
                      <a:pt x="148" y="51"/>
                    </a:lnTo>
                    <a:lnTo>
                      <a:pt x="142" y="37"/>
                    </a:lnTo>
                    <a:lnTo>
                      <a:pt x="132" y="23"/>
                    </a:lnTo>
                    <a:lnTo>
                      <a:pt x="122" y="13"/>
                    </a:lnTo>
                    <a:lnTo>
                      <a:pt x="110" y="7"/>
                    </a:lnTo>
                    <a:lnTo>
                      <a:pt x="92" y="4"/>
                    </a:lnTo>
                    <a:lnTo>
                      <a:pt x="75" y="0"/>
                    </a:lnTo>
                    <a:lnTo>
                      <a:pt x="62" y="4"/>
                    </a:lnTo>
                    <a:lnTo>
                      <a:pt x="46" y="7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7"/>
                    </a:lnTo>
                    <a:lnTo>
                      <a:pt x="6" y="51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6" y="110"/>
                    </a:lnTo>
                    <a:lnTo>
                      <a:pt x="13" y="123"/>
                    </a:lnTo>
                    <a:lnTo>
                      <a:pt x="23" y="133"/>
                    </a:lnTo>
                    <a:lnTo>
                      <a:pt x="32" y="143"/>
                    </a:lnTo>
                    <a:lnTo>
                      <a:pt x="46" y="153"/>
                    </a:lnTo>
                    <a:lnTo>
                      <a:pt x="62" y="157"/>
                    </a:lnTo>
                    <a:lnTo>
                      <a:pt x="75" y="157"/>
                    </a:lnTo>
                    <a:lnTo>
                      <a:pt x="86" y="157"/>
                    </a:lnTo>
                    <a:lnTo>
                      <a:pt x="89" y="157"/>
                    </a:lnTo>
                    <a:lnTo>
                      <a:pt x="92" y="157"/>
                    </a:lnTo>
                    <a:lnTo>
                      <a:pt x="95" y="153"/>
                    </a:lnTo>
                    <a:lnTo>
                      <a:pt x="99" y="153"/>
                    </a:lnTo>
                    <a:lnTo>
                      <a:pt x="102" y="150"/>
                    </a:lnTo>
                    <a:lnTo>
                      <a:pt x="92" y="153"/>
                    </a:lnTo>
                    <a:lnTo>
                      <a:pt x="75" y="157"/>
                    </a:lnTo>
                    <a:lnTo>
                      <a:pt x="62" y="153"/>
                    </a:lnTo>
                    <a:lnTo>
                      <a:pt x="46" y="150"/>
                    </a:lnTo>
                    <a:lnTo>
                      <a:pt x="36" y="143"/>
                    </a:lnTo>
                    <a:lnTo>
                      <a:pt x="23" y="133"/>
                    </a:lnTo>
                    <a:lnTo>
                      <a:pt x="13" y="123"/>
                    </a:lnTo>
                    <a:lnTo>
                      <a:pt x="6" y="110"/>
                    </a:lnTo>
                    <a:lnTo>
                      <a:pt x="2" y="93"/>
                    </a:lnTo>
                    <a:lnTo>
                      <a:pt x="0" y="80"/>
                    </a:lnTo>
                    <a:lnTo>
                      <a:pt x="2" y="63"/>
                    </a:lnTo>
                    <a:lnTo>
                      <a:pt x="6" y="51"/>
                    </a:lnTo>
                    <a:lnTo>
                      <a:pt x="13" y="37"/>
                    </a:lnTo>
                    <a:lnTo>
                      <a:pt x="23" y="28"/>
                    </a:lnTo>
                    <a:lnTo>
                      <a:pt x="36" y="17"/>
                    </a:lnTo>
                    <a:lnTo>
                      <a:pt x="46" y="11"/>
                    </a:lnTo>
                    <a:lnTo>
                      <a:pt x="62" y="4"/>
                    </a:lnTo>
                    <a:lnTo>
                      <a:pt x="75" y="4"/>
                    </a:lnTo>
                    <a:lnTo>
                      <a:pt x="92" y="4"/>
                    </a:lnTo>
                    <a:lnTo>
                      <a:pt x="105" y="11"/>
                    </a:lnTo>
                    <a:lnTo>
                      <a:pt x="119" y="17"/>
                    </a:lnTo>
                    <a:lnTo>
                      <a:pt x="132" y="28"/>
                    </a:lnTo>
                    <a:lnTo>
                      <a:pt x="139" y="37"/>
                    </a:lnTo>
                    <a:lnTo>
                      <a:pt x="148" y="51"/>
                    </a:lnTo>
                    <a:lnTo>
                      <a:pt x="152" y="63"/>
                    </a:lnTo>
                    <a:lnTo>
                      <a:pt x="152" y="80"/>
                    </a:lnTo>
                    <a:lnTo>
                      <a:pt x="155" y="80"/>
                    </a:lnTo>
                    <a:lnTo>
                      <a:pt x="152" y="97"/>
                    </a:lnTo>
                    <a:lnTo>
                      <a:pt x="148" y="110"/>
                    </a:lnTo>
                    <a:lnTo>
                      <a:pt x="145" y="113"/>
                    </a:lnTo>
                    <a:lnTo>
                      <a:pt x="145" y="117"/>
                    </a:lnTo>
                    <a:lnTo>
                      <a:pt x="142" y="120"/>
                    </a:lnTo>
                    <a:lnTo>
                      <a:pt x="139" y="123"/>
                    </a:lnTo>
                    <a:lnTo>
                      <a:pt x="135" y="127"/>
                    </a:lnTo>
                    <a:lnTo>
                      <a:pt x="139" y="123"/>
                    </a:lnTo>
                    <a:lnTo>
                      <a:pt x="148" y="110"/>
                    </a:lnTo>
                    <a:lnTo>
                      <a:pt x="152" y="93"/>
                    </a:lnTo>
                    <a:lnTo>
                      <a:pt x="152" y="80"/>
                    </a:lnTo>
                    <a:lnTo>
                      <a:pt x="155" y="8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8" name="Freeform 2220">
                <a:extLst>
                  <a:ext uri="{FF2B5EF4-FFF2-40B4-BE49-F238E27FC236}">
                    <a16:creationId xmlns:a16="http://schemas.microsoft.com/office/drawing/2014/main" id="{27DD2D87-9A25-43F7-9D75-BCB6F4F80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234"/>
                <a:ext cx="51" cy="51"/>
              </a:xfrm>
              <a:custGeom>
                <a:avLst/>
                <a:gdLst>
                  <a:gd name="T0" fmla="*/ 153 w 153"/>
                  <a:gd name="T1" fmla="*/ 59 h 152"/>
                  <a:gd name="T2" fmla="*/ 140 w 153"/>
                  <a:gd name="T3" fmla="*/ 33 h 152"/>
                  <a:gd name="T4" fmla="*/ 120 w 153"/>
                  <a:gd name="T5" fmla="*/ 13 h 152"/>
                  <a:gd name="T6" fmla="*/ 94 w 153"/>
                  <a:gd name="T7" fmla="*/ 0 h 152"/>
                  <a:gd name="T8" fmla="*/ 63 w 153"/>
                  <a:gd name="T9" fmla="*/ 0 h 152"/>
                  <a:gd name="T10" fmla="*/ 37 w 153"/>
                  <a:gd name="T11" fmla="*/ 13 h 152"/>
                  <a:gd name="T12" fmla="*/ 14 w 153"/>
                  <a:gd name="T13" fmla="*/ 33 h 152"/>
                  <a:gd name="T14" fmla="*/ 4 w 153"/>
                  <a:gd name="T15" fmla="*/ 59 h 152"/>
                  <a:gd name="T16" fmla="*/ 4 w 153"/>
                  <a:gd name="T17" fmla="*/ 89 h 152"/>
                  <a:gd name="T18" fmla="*/ 14 w 153"/>
                  <a:gd name="T19" fmla="*/ 118 h 152"/>
                  <a:gd name="T20" fmla="*/ 37 w 153"/>
                  <a:gd name="T21" fmla="*/ 139 h 152"/>
                  <a:gd name="T22" fmla="*/ 63 w 153"/>
                  <a:gd name="T23" fmla="*/ 149 h 152"/>
                  <a:gd name="T24" fmla="*/ 94 w 153"/>
                  <a:gd name="T25" fmla="*/ 149 h 152"/>
                  <a:gd name="T26" fmla="*/ 107 w 153"/>
                  <a:gd name="T27" fmla="*/ 146 h 152"/>
                  <a:gd name="T28" fmla="*/ 117 w 153"/>
                  <a:gd name="T29" fmla="*/ 139 h 152"/>
                  <a:gd name="T30" fmla="*/ 126 w 153"/>
                  <a:gd name="T31" fmla="*/ 133 h 152"/>
                  <a:gd name="T32" fmla="*/ 134 w 153"/>
                  <a:gd name="T33" fmla="*/ 126 h 152"/>
                  <a:gd name="T34" fmla="*/ 140 w 153"/>
                  <a:gd name="T35" fmla="*/ 118 h 152"/>
                  <a:gd name="T36" fmla="*/ 153 w 153"/>
                  <a:gd name="T37" fmla="*/ 89 h 152"/>
                  <a:gd name="T38" fmla="*/ 150 w 153"/>
                  <a:gd name="T39" fmla="*/ 59 h 152"/>
                  <a:gd name="T40" fmla="*/ 140 w 153"/>
                  <a:gd name="T41" fmla="*/ 33 h 152"/>
                  <a:gd name="T42" fmla="*/ 120 w 153"/>
                  <a:gd name="T43" fmla="*/ 13 h 152"/>
                  <a:gd name="T44" fmla="*/ 94 w 153"/>
                  <a:gd name="T45" fmla="*/ 3 h 152"/>
                  <a:gd name="T46" fmla="*/ 63 w 153"/>
                  <a:gd name="T47" fmla="*/ 3 h 152"/>
                  <a:gd name="T48" fmla="*/ 37 w 153"/>
                  <a:gd name="T49" fmla="*/ 13 h 152"/>
                  <a:gd name="T50" fmla="*/ 16 w 153"/>
                  <a:gd name="T51" fmla="*/ 33 h 152"/>
                  <a:gd name="T52" fmla="*/ 4 w 153"/>
                  <a:gd name="T53" fmla="*/ 59 h 152"/>
                  <a:gd name="T54" fmla="*/ 4 w 153"/>
                  <a:gd name="T55" fmla="*/ 89 h 152"/>
                  <a:gd name="T56" fmla="*/ 16 w 153"/>
                  <a:gd name="T57" fmla="*/ 116 h 152"/>
                  <a:gd name="T58" fmla="*/ 37 w 153"/>
                  <a:gd name="T59" fmla="*/ 135 h 152"/>
                  <a:gd name="T60" fmla="*/ 63 w 153"/>
                  <a:gd name="T61" fmla="*/ 149 h 152"/>
                  <a:gd name="T62" fmla="*/ 94 w 153"/>
                  <a:gd name="T63" fmla="*/ 149 h 152"/>
                  <a:gd name="T64" fmla="*/ 120 w 153"/>
                  <a:gd name="T65" fmla="*/ 135 h 152"/>
                  <a:gd name="T66" fmla="*/ 140 w 153"/>
                  <a:gd name="T67" fmla="*/ 116 h 152"/>
                  <a:gd name="T68" fmla="*/ 150 w 153"/>
                  <a:gd name="T69" fmla="*/ 8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52">
                    <a:moveTo>
                      <a:pt x="153" y="76"/>
                    </a:moveTo>
                    <a:lnTo>
                      <a:pt x="153" y="59"/>
                    </a:lnTo>
                    <a:lnTo>
                      <a:pt x="150" y="46"/>
                    </a:lnTo>
                    <a:lnTo>
                      <a:pt x="140" y="33"/>
                    </a:lnTo>
                    <a:lnTo>
                      <a:pt x="134" y="23"/>
                    </a:lnTo>
                    <a:lnTo>
                      <a:pt x="120" y="13"/>
                    </a:lnTo>
                    <a:lnTo>
                      <a:pt x="107" y="6"/>
                    </a:lnTo>
                    <a:lnTo>
                      <a:pt x="94" y="0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46" y="6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4" y="33"/>
                    </a:lnTo>
                    <a:lnTo>
                      <a:pt x="6" y="46"/>
                    </a:lnTo>
                    <a:lnTo>
                      <a:pt x="4" y="59"/>
                    </a:lnTo>
                    <a:lnTo>
                      <a:pt x="0" y="76"/>
                    </a:lnTo>
                    <a:lnTo>
                      <a:pt x="4" y="89"/>
                    </a:lnTo>
                    <a:lnTo>
                      <a:pt x="6" y="106"/>
                    </a:lnTo>
                    <a:lnTo>
                      <a:pt x="14" y="118"/>
                    </a:lnTo>
                    <a:lnTo>
                      <a:pt x="23" y="129"/>
                    </a:lnTo>
                    <a:lnTo>
                      <a:pt x="37" y="139"/>
                    </a:lnTo>
                    <a:lnTo>
                      <a:pt x="46" y="146"/>
                    </a:lnTo>
                    <a:lnTo>
                      <a:pt x="63" y="149"/>
                    </a:lnTo>
                    <a:lnTo>
                      <a:pt x="77" y="152"/>
                    </a:lnTo>
                    <a:lnTo>
                      <a:pt x="94" y="149"/>
                    </a:lnTo>
                    <a:lnTo>
                      <a:pt x="103" y="146"/>
                    </a:lnTo>
                    <a:lnTo>
                      <a:pt x="107" y="146"/>
                    </a:lnTo>
                    <a:lnTo>
                      <a:pt x="113" y="142"/>
                    </a:lnTo>
                    <a:lnTo>
                      <a:pt x="117" y="139"/>
                    </a:lnTo>
                    <a:lnTo>
                      <a:pt x="120" y="135"/>
                    </a:lnTo>
                    <a:lnTo>
                      <a:pt x="126" y="133"/>
                    </a:lnTo>
                    <a:lnTo>
                      <a:pt x="130" y="129"/>
                    </a:lnTo>
                    <a:lnTo>
                      <a:pt x="134" y="126"/>
                    </a:lnTo>
                    <a:lnTo>
                      <a:pt x="136" y="123"/>
                    </a:lnTo>
                    <a:lnTo>
                      <a:pt x="140" y="118"/>
                    </a:lnTo>
                    <a:lnTo>
                      <a:pt x="150" y="106"/>
                    </a:lnTo>
                    <a:lnTo>
                      <a:pt x="153" y="89"/>
                    </a:lnTo>
                    <a:lnTo>
                      <a:pt x="153" y="76"/>
                    </a:lnTo>
                    <a:lnTo>
                      <a:pt x="150" y="59"/>
                    </a:lnTo>
                    <a:lnTo>
                      <a:pt x="146" y="46"/>
                    </a:lnTo>
                    <a:lnTo>
                      <a:pt x="140" y="33"/>
                    </a:lnTo>
                    <a:lnTo>
                      <a:pt x="130" y="23"/>
                    </a:lnTo>
                    <a:lnTo>
                      <a:pt x="120" y="13"/>
                    </a:lnTo>
                    <a:lnTo>
                      <a:pt x="107" y="6"/>
                    </a:lnTo>
                    <a:lnTo>
                      <a:pt x="94" y="3"/>
                    </a:lnTo>
                    <a:lnTo>
                      <a:pt x="77" y="0"/>
                    </a:lnTo>
                    <a:lnTo>
                      <a:pt x="63" y="3"/>
                    </a:lnTo>
                    <a:lnTo>
                      <a:pt x="50" y="6"/>
                    </a:lnTo>
                    <a:lnTo>
                      <a:pt x="37" y="13"/>
                    </a:lnTo>
                    <a:lnTo>
                      <a:pt x="26" y="23"/>
                    </a:lnTo>
                    <a:lnTo>
                      <a:pt x="16" y="33"/>
                    </a:lnTo>
                    <a:lnTo>
                      <a:pt x="10" y="46"/>
                    </a:lnTo>
                    <a:lnTo>
                      <a:pt x="4" y="59"/>
                    </a:lnTo>
                    <a:lnTo>
                      <a:pt x="4" y="76"/>
                    </a:lnTo>
                    <a:lnTo>
                      <a:pt x="4" y="89"/>
                    </a:lnTo>
                    <a:lnTo>
                      <a:pt x="10" y="102"/>
                    </a:lnTo>
                    <a:lnTo>
                      <a:pt x="16" y="116"/>
                    </a:lnTo>
                    <a:lnTo>
                      <a:pt x="26" y="129"/>
                    </a:lnTo>
                    <a:lnTo>
                      <a:pt x="37" y="135"/>
                    </a:lnTo>
                    <a:lnTo>
                      <a:pt x="50" y="142"/>
                    </a:lnTo>
                    <a:lnTo>
                      <a:pt x="63" y="149"/>
                    </a:lnTo>
                    <a:lnTo>
                      <a:pt x="77" y="149"/>
                    </a:lnTo>
                    <a:lnTo>
                      <a:pt x="94" y="149"/>
                    </a:lnTo>
                    <a:lnTo>
                      <a:pt x="107" y="142"/>
                    </a:lnTo>
                    <a:lnTo>
                      <a:pt x="120" y="135"/>
                    </a:lnTo>
                    <a:lnTo>
                      <a:pt x="130" y="129"/>
                    </a:lnTo>
                    <a:lnTo>
                      <a:pt x="140" y="116"/>
                    </a:lnTo>
                    <a:lnTo>
                      <a:pt x="146" y="102"/>
                    </a:lnTo>
                    <a:lnTo>
                      <a:pt x="150" y="89"/>
                    </a:lnTo>
                    <a:lnTo>
                      <a:pt x="153" y="76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49" name="Freeform 2221">
                <a:extLst>
                  <a:ext uri="{FF2B5EF4-FFF2-40B4-BE49-F238E27FC236}">
                    <a16:creationId xmlns:a16="http://schemas.microsoft.com/office/drawing/2014/main" id="{9C4F1579-72E5-4BCC-81E4-82CB1DD50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234"/>
                <a:ext cx="50" cy="50"/>
              </a:xfrm>
              <a:custGeom>
                <a:avLst/>
                <a:gdLst>
                  <a:gd name="T0" fmla="*/ 146 w 150"/>
                  <a:gd name="T1" fmla="*/ 60 h 150"/>
                  <a:gd name="T2" fmla="*/ 137 w 150"/>
                  <a:gd name="T3" fmla="*/ 33 h 150"/>
                  <a:gd name="T4" fmla="*/ 117 w 150"/>
                  <a:gd name="T5" fmla="*/ 14 h 150"/>
                  <a:gd name="T6" fmla="*/ 90 w 150"/>
                  <a:gd name="T7" fmla="*/ 4 h 150"/>
                  <a:gd name="T8" fmla="*/ 60 w 150"/>
                  <a:gd name="T9" fmla="*/ 4 h 150"/>
                  <a:gd name="T10" fmla="*/ 34 w 150"/>
                  <a:gd name="T11" fmla="*/ 14 h 150"/>
                  <a:gd name="T12" fmla="*/ 13 w 150"/>
                  <a:gd name="T13" fmla="*/ 33 h 150"/>
                  <a:gd name="T14" fmla="*/ 0 w 150"/>
                  <a:gd name="T15" fmla="*/ 60 h 150"/>
                  <a:gd name="T16" fmla="*/ 0 w 150"/>
                  <a:gd name="T17" fmla="*/ 89 h 150"/>
                  <a:gd name="T18" fmla="*/ 13 w 150"/>
                  <a:gd name="T19" fmla="*/ 117 h 150"/>
                  <a:gd name="T20" fmla="*/ 34 w 150"/>
                  <a:gd name="T21" fmla="*/ 136 h 150"/>
                  <a:gd name="T22" fmla="*/ 60 w 150"/>
                  <a:gd name="T23" fmla="*/ 150 h 150"/>
                  <a:gd name="T24" fmla="*/ 90 w 150"/>
                  <a:gd name="T25" fmla="*/ 150 h 150"/>
                  <a:gd name="T26" fmla="*/ 117 w 150"/>
                  <a:gd name="T27" fmla="*/ 136 h 150"/>
                  <a:gd name="T28" fmla="*/ 137 w 150"/>
                  <a:gd name="T29" fmla="*/ 117 h 150"/>
                  <a:gd name="T30" fmla="*/ 146 w 150"/>
                  <a:gd name="T31" fmla="*/ 89 h 150"/>
                  <a:gd name="T32" fmla="*/ 146 w 150"/>
                  <a:gd name="T33" fmla="*/ 77 h 150"/>
                  <a:gd name="T34" fmla="*/ 140 w 150"/>
                  <a:gd name="T35" fmla="*/ 47 h 150"/>
                  <a:gd name="T36" fmla="*/ 127 w 150"/>
                  <a:gd name="T37" fmla="*/ 24 h 150"/>
                  <a:gd name="T38" fmla="*/ 103 w 150"/>
                  <a:gd name="T39" fmla="*/ 10 h 150"/>
                  <a:gd name="T40" fmla="*/ 73 w 150"/>
                  <a:gd name="T41" fmla="*/ 4 h 150"/>
                  <a:gd name="T42" fmla="*/ 47 w 150"/>
                  <a:gd name="T43" fmla="*/ 10 h 150"/>
                  <a:gd name="T44" fmla="*/ 23 w 150"/>
                  <a:gd name="T45" fmla="*/ 24 h 150"/>
                  <a:gd name="T46" fmla="*/ 7 w 150"/>
                  <a:gd name="T47" fmla="*/ 47 h 150"/>
                  <a:gd name="T48" fmla="*/ 4 w 150"/>
                  <a:gd name="T49" fmla="*/ 77 h 150"/>
                  <a:gd name="T50" fmla="*/ 7 w 150"/>
                  <a:gd name="T51" fmla="*/ 104 h 150"/>
                  <a:gd name="T52" fmla="*/ 23 w 150"/>
                  <a:gd name="T53" fmla="*/ 127 h 150"/>
                  <a:gd name="T54" fmla="*/ 47 w 150"/>
                  <a:gd name="T55" fmla="*/ 144 h 150"/>
                  <a:gd name="T56" fmla="*/ 73 w 150"/>
                  <a:gd name="T57" fmla="*/ 146 h 150"/>
                  <a:gd name="T58" fmla="*/ 103 w 150"/>
                  <a:gd name="T59" fmla="*/ 144 h 150"/>
                  <a:gd name="T60" fmla="*/ 127 w 150"/>
                  <a:gd name="T61" fmla="*/ 127 h 150"/>
                  <a:gd name="T62" fmla="*/ 140 w 150"/>
                  <a:gd name="T63" fmla="*/ 104 h 150"/>
                  <a:gd name="T64" fmla="*/ 146 w 150"/>
                  <a:gd name="T65" fmla="*/ 7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7"/>
                    </a:moveTo>
                    <a:lnTo>
                      <a:pt x="146" y="60"/>
                    </a:lnTo>
                    <a:lnTo>
                      <a:pt x="143" y="47"/>
                    </a:lnTo>
                    <a:lnTo>
                      <a:pt x="137" y="33"/>
                    </a:lnTo>
                    <a:lnTo>
                      <a:pt x="127" y="24"/>
                    </a:lnTo>
                    <a:lnTo>
                      <a:pt x="117" y="14"/>
                    </a:lnTo>
                    <a:lnTo>
                      <a:pt x="103" y="7"/>
                    </a:lnTo>
                    <a:lnTo>
                      <a:pt x="90" y="4"/>
                    </a:lnTo>
                    <a:lnTo>
                      <a:pt x="73" y="0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4" y="14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7" y="47"/>
                    </a:lnTo>
                    <a:lnTo>
                      <a:pt x="0" y="60"/>
                    </a:lnTo>
                    <a:lnTo>
                      <a:pt x="0" y="77"/>
                    </a:lnTo>
                    <a:lnTo>
                      <a:pt x="0" y="89"/>
                    </a:lnTo>
                    <a:lnTo>
                      <a:pt x="7" y="104"/>
                    </a:lnTo>
                    <a:lnTo>
                      <a:pt x="13" y="117"/>
                    </a:lnTo>
                    <a:lnTo>
                      <a:pt x="23" y="130"/>
                    </a:lnTo>
                    <a:lnTo>
                      <a:pt x="34" y="136"/>
                    </a:lnTo>
                    <a:lnTo>
                      <a:pt x="47" y="144"/>
                    </a:lnTo>
                    <a:lnTo>
                      <a:pt x="60" y="150"/>
                    </a:lnTo>
                    <a:lnTo>
                      <a:pt x="73" y="150"/>
                    </a:lnTo>
                    <a:lnTo>
                      <a:pt x="90" y="150"/>
                    </a:lnTo>
                    <a:lnTo>
                      <a:pt x="103" y="144"/>
                    </a:lnTo>
                    <a:lnTo>
                      <a:pt x="117" y="136"/>
                    </a:lnTo>
                    <a:lnTo>
                      <a:pt x="127" y="130"/>
                    </a:lnTo>
                    <a:lnTo>
                      <a:pt x="137" y="117"/>
                    </a:lnTo>
                    <a:lnTo>
                      <a:pt x="143" y="104"/>
                    </a:lnTo>
                    <a:lnTo>
                      <a:pt x="146" y="89"/>
                    </a:lnTo>
                    <a:lnTo>
                      <a:pt x="150" y="77"/>
                    </a:lnTo>
                    <a:lnTo>
                      <a:pt x="146" y="77"/>
                    </a:lnTo>
                    <a:lnTo>
                      <a:pt x="146" y="60"/>
                    </a:lnTo>
                    <a:lnTo>
                      <a:pt x="140" y="47"/>
                    </a:lnTo>
                    <a:lnTo>
                      <a:pt x="133" y="37"/>
                    </a:lnTo>
                    <a:lnTo>
                      <a:pt x="127" y="24"/>
                    </a:lnTo>
                    <a:lnTo>
                      <a:pt x="113" y="16"/>
                    </a:lnTo>
                    <a:lnTo>
                      <a:pt x="103" y="10"/>
                    </a:lnTo>
                    <a:lnTo>
                      <a:pt x="90" y="7"/>
                    </a:lnTo>
                    <a:lnTo>
                      <a:pt x="73" y="4"/>
                    </a:lnTo>
                    <a:lnTo>
                      <a:pt x="60" y="7"/>
                    </a:lnTo>
                    <a:lnTo>
                      <a:pt x="47" y="10"/>
                    </a:lnTo>
                    <a:lnTo>
                      <a:pt x="34" y="16"/>
                    </a:lnTo>
                    <a:lnTo>
                      <a:pt x="23" y="24"/>
                    </a:lnTo>
                    <a:lnTo>
                      <a:pt x="13" y="37"/>
                    </a:lnTo>
                    <a:lnTo>
                      <a:pt x="7" y="47"/>
                    </a:lnTo>
                    <a:lnTo>
                      <a:pt x="4" y="60"/>
                    </a:lnTo>
                    <a:lnTo>
                      <a:pt x="4" y="77"/>
                    </a:lnTo>
                    <a:lnTo>
                      <a:pt x="4" y="89"/>
                    </a:lnTo>
                    <a:lnTo>
                      <a:pt x="7" y="104"/>
                    </a:lnTo>
                    <a:lnTo>
                      <a:pt x="13" y="117"/>
                    </a:lnTo>
                    <a:lnTo>
                      <a:pt x="23" y="127"/>
                    </a:lnTo>
                    <a:lnTo>
                      <a:pt x="34" y="136"/>
                    </a:lnTo>
                    <a:lnTo>
                      <a:pt x="47" y="144"/>
                    </a:lnTo>
                    <a:lnTo>
                      <a:pt x="60" y="146"/>
                    </a:lnTo>
                    <a:lnTo>
                      <a:pt x="73" y="146"/>
                    </a:lnTo>
                    <a:lnTo>
                      <a:pt x="90" y="146"/>
                    </a:lnTo>
                    <a:lnTo>
                      <a:pt x="103" y="144"/>
                    </a:lnTo>
                    <a:lnTo>
                      <a:pt x="113" y="136"/>
                    </a:lnTo>
                    <a:lnTo>
                      <a:pt x="127" y="127"/>
                    </a:lnTo>
                    <a:lnTo>
                      <a:pt x="133" y="117"/>
                    </a:lnTo>
                    <a:lnTo>
                      <a:pt x="140" y="104"/>
                    </a:lnTo>
                    <a:lnTo>
                      <a:pt x="146" y="89"/>
                    </a:lnTo>
                    <a:lnTo>
                      <a:pt x="146" y="77"/>
                    </a:lnTo>
                    <a:lnTo>
                      <a:pt x="150" y="77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0" name="Freeform 2222">
                <a:extLst>
                  <a:ext uri="{FF2B5EF4-FFF2-40B4-BE49-F238E27FC236}">
                    <a16:creationId xmlns:a16="http://schemas.microsoft.com/office/drawing/2014/main" id="{AAF75246-5011-482E-B3BD-3C3D93B81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235"/>
                <a:ext cx="48" cy="48"/>
              </a:xfrm>
              <a:custGeom>
                <a:avLst/>
                <a:gdLst>
                  <a:gd name="T0" fmla="*/ 142 w 142"/>
                  <a:gd name="T1" fmla="*/ 56 h 143"/>
                  <a:gd name="T2" fmla="*/ 129 w 142"/>
                  <a:gd name="T3" fmla="*/ 33 h 143"/>
                  <a:gd name="T4" fmla="*/ 109 w 142"/>
                  <a:gd name="T5" fmla="*/ 13 h 143"/>
                  <a:gd name="T6" fmla="*/ 86 w 142"/>
                  <a:gd name="T7" fmla="*/ 4 h 143"/>
                  <a:gd name="T8" fmla="*/ 56 w 142"/>
                  <a:gd name="T9" fmla="*/ 4 h 143"/>
                  <a:gd name="T10" fmla="*/ 30 w 142"/>
                  <a:gd name="T11" fmla="*/ 13 h 143"/>
                  <a:gd name="T12" fmla="*/ 9 w 142"/>
                  <a:gd name="T13" fmla="*/ 33 h 143"/>
                  <a:gd name="T14" fmla="*/ 0 w 142"/>
                  <a:gd name="T15" fmla="*/ 56 h 143"/>
                  <a:gd name="T16" fmla="*/ 0 w 142"/>
                  <a:gd name="T17" fmla="*/ 86 h 143"/>
                  <a:gd name="T18" fmla="*/ 9 w 142"/>
                  <a:gd name="T19" fmla="*/ 113 h 143"/>
                  <a:gd name="T20" fmla="*/ 30 w 142"/>
                  <a:gd name="T21" fmla="*/ 133 h 143"/>
                  <a:gd name="T22" fmla="*/ 56 w 142"/>
                  <a:gd name="T23" fmla="*/ 143 h 143"/>
                  <a:gd name="T24" fmla="*/ 86 w 142"/>
                  <a:gd name="T25" fmla="*/ 143 h 143"/>
                  <a:gd name="T26" fmla="*/ 109 w 142"/>
                  <a:gd name="T27" fmla="*/ 133 h 143"/>
                  <a:gd name="T28" fmla="*/ 129 w 142"/>
                  <a:gd name="T29" fmla="*/ 113 h 143"/>
                  <a:gd name="T30" fmla="*/ 142 w 142"/>
                  <a:gd name="T31" fmla="*/ 86 h 143"/>
                  <a:gd name="T32" fmla="*/ 139 w 142"/>
                  <a:gd name="T33" fmla="*/ 73 h 143"/>
                  <a:gd name="T34" fmla="*/ 136 w 142"/>
                  <a:gd name="T35" fmla="*/ 46 h 143"/>
                  <a:gd name="T36" fmla="*/ 119 w 142"/>
                  <a:gd name="T37" fmla="*/ 23 h 143"/>
                  <a:gd name="T38" fmla="*/ 99 w 142"/>
                  <a:gd name="T39" fmla="*/ 6 h 143"/>
                  <a:gd name="T40" fmla="*/ 69 w 142"/>
                  <a:gd name="T41" fmla="*/ 4 h 143"/>
                  <a:gd name="T42" fmla="*/ 43 w 142"/>
                  <a:gd name="T43" fmla="*/ 6 h 143"/>
                  <a:gd name="T44" fmla="*/ 19 w 142"/>
                  <a:gd name="T45" fmla="*/ 23 h 143"/>
                  <a:gd name="T46" fmla="*/ 7 w 142"/>
                  <a:gd name="T47" fmla="*/ 46 h 143"/>
                  <a:gd name="T48" fmla="*/ 0 w 142"/>
                  <a:gd name="T49" fmla="*/ 73 h 143"/>
                  <a:gd name="T50" fmla="*/ 7 w 142"/>
                  <a:gd name="T51" fmla="*/ 101 h 143"/>
                  <a:gd name="T52" fmla="*/ 19 w 142"/>
                  <a:gd name="T53" fmla="*/ 123 h 143"/>
                  <a:gd name="T54" fmla="*/ 43 w 142"/>
                  <a:gd name="T55" fmla="*/ 136 h 143"/>
                  <a:gd name="T56" fmla="*/ 69 w 142"/>
                  <a:gd name="T57" fmla="*/ 143 h 143"/>
                  <a:gd name="T58" fmla="*/ 99 w 142"/>
                  <a:gd name="T59" fmla="*/ 136 h 143"/>
                  <a:gd name="T60" fmla="*/ 119 w 142"/>
                  <a:gd name="T61" fmla="*/ 123 h 143"/>
                  <a:gd name="T62" fmla="*/ 136 w 142"/>
                  <a:gd name="T63" fmla="*/ 101 h 143"/>
                  <a:gd name="T64" fmla="*/ 139 w 142"/>
                  <a:gd name="T65" fmla="*/ 7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143">
                    <a:moveTo>
                      <a:pt x="142" y="73"/>
                    </a:moveTo>
                    <a:lnTo>
                      <a:pt x="142" y="56"/>
                    </a:lnTo>
                    <a:lnTo>
                      <a:pt x="136" y="44"/>
                    </a:lnTo>
                    <a:lnTo>
                      <a:pt x="129" y="33"/>
                    </a:lnTo>
                    <a:lnTo>
                      <a:pt x="123" y="21"/>
                    </a:lnTo>
                    <a:lnTo>
                      <a:pt x="109" y="13"/>
                    </a:lnTo>
                    <a:lnTo>
                      <a:pt x="99" y="6"/>
                    </a:lnTo>
                    <a:lnTo>
                      <a:pt x="86" y="4"/>
                    </a:lnTo>
                    <a:lnTo>
                      <a:pt x="69" y="0"/>
                    </a:lnTo>
                    <a:lnTo>
                      <a:pt x="56" y="4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19" y="21"/>
                    </a:lnTo>
                    <a:lnTo>
                      <a:pt x="9" y="33"/>
                    </a:lnTo>
                    <a:lnTo>
                      <a:pt x="3" y="44"/>
                    </a:lnTo>
                    <a:lnTo>
                      <a:pt x="0" y="56"/>
                    </a:lnTo>
                    <a:lnTo>
                      <a:pt x="0" y="73"/>
                    </a:lnTo>
                    <a:lnTo>
                      <a:pt x="0" y="86"/>
                    </a:lnTo>
                    <a:lnTo>
                      <a:pt x="3" y="101"/>
                    </a:lnTo>
                    <a:lnTo>
                      <a:pt x="9" y="113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43" y="141"/>
                    </a:lnTo>
                    <a:lnTo>
                      <a:pt x="56" y="143"/>
                    </a:lnTo>
                    <a:lnTo>
                      <a:pt x="69" y="143"/>
                    </a:lnTo>
                    <a:lnTo>
                      <a:pt x="86" y="143"/>
                    </a:lnTo>
                    <a:lnTo>
                      <a:pt x="99" y="141"/>
                    </a:lnTo>
                    <a:lnTo>
                      <a:pt x="109" y="133"/>
                    </a:lnTo>
                    <a:lnTo>
                      <a:pt x="123" y="123"/>
                    </a:lnTo>
                    <a:lnTo>
                      <a:pt x="129" y="113"/>
                    </a:lnTo>
                    <a:lnTo>
                      <a:pt x="136" y="101"/>
                    </a:lnTo>
                    <a:lnTo>
                      <a:pt x="142" y="86"/>
                    </a:lnTo>
                    <a:lnTo>
                      <a:pt x="142" y="73"/>
                    </a:lnTo>
                    <a:lnTo>
                      <a:pt x="139" y="73"/>
                    </a:lnTo>
                    <a:lnTo>
                      <a:pt x="139" y="61"/>
                    </a:lnTo>
                    <a:lnTo>
                      <a:pt x="136" y="46"/>
                    </a:lnTo>
                    <a:lnTo>
                      <a:pt x="129" y="33"/>
                    </a:lnTo>
                    <a:lnTo>
                      <a:pt x="119" y="23"/>
                    </a:lnTo>
                    <a:lnTo>
                      <a:pt x="109" y="13"/>
                    </a:lnTo>
                    <a:lnTo>
                      <a:pt x="99" y="6"/>
                    </a:lnTo>
                    <a:lnTo>
                      <a:pt x="86" y="4"/>
                    </a:lnTo>
                    <a:lnTo>
                      <a:pt x="69" y="4"/>
                    </a:lnTo>
                    <a:lnTo>
                      <a:pt x="56" y="4"/>
                    </a:lnTo>
                    <a:lnTo>
                      <a:pt x="43" y="6"/>
                    </a:lnTo>
                    <a:lnTo>
                      <a:pt x="33" y="13"/>
                    </a:lnTo>
                    <a:lnTo>
                      <a:pt x="19" y="23"/>
                    </a:lnTo>
                    <a:lnTo>
                      <a:pt x="13" y="33"/>
                    </a:lnTo>
                    <a:lnTo>
                      <a:pt x="7" y="46"/>
                    </a:lnTo>
                    <a:lnTo>
                      <a:pt x="3" y="61"/>
                    </a:lnTo>
                    <a:lnTo>
                      <a:pt x="0" y="73"/>
                    </a:lnTo>
                    <a:lnTo>
                      <a:pt x="3" y="86"/>
                    </a:lnTo>
                    <a:lnTo>
                      <a:pt x="7" y="101"/>
                    </a:lnTo>
                    <a:lnTo>
                      <a:pt x="13" y="113"/>
                    </a:lnTo>
                    <a:lnTo>
                      <a:pt x="19" y="123"/>
                    </a:lnTo>
                    <a:lnTo>
                      <a:pt x="33" y="130"/>
                    </a:lnTo>
                    <a:lnTo>
                      <a:pt x="43" y="136"/>
                    </a:lnTo>
                    <a:lnTo>
                      <a:pt x="56" y="141"/>
                    </a:lnTo>
                    <a:lnTo>
                      <a:pt x="69" y="143"/>
                    </a:lnTo>
                    <a:lnTo>
                      <a:pt x="86" y="141"/>
                    </a:lnTo>
                    <a:lnTo>
                      <a:pt x="99" y="136"/>
                    </a:lnTo>
                    <a:lnTo>
                      <a:pt x="109" y="130"/>
                    </a:lnTo>
                    <a:lnTo>
                      <a:pt x="119" y="123"/>
                    </a:lnTo>
                    <a:lnTo>
                      <a:pt x="129" y="113"/>
                    </a:lnTo>
                    <a:lnTo>
                      <a:pt x="136" y="101"/>
                    </a:lnTo>
                    <a:lnTo>
                      <a:pt x="139" y="86"/>
                    </a:lnTo>
                    <a:lnTo>
                      <a:pt x="139" y="73"/>
                    </a:lnTo>
                    <a:lnTo>
                      <a:pt x="142" y="73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1" name="Freeform 2223">
                <a:extLst>
                  <a:ext uri="{FF2B5EF4-FFF2-40B4-BE49-F238E27FC236}">
                    <a16:creationId xmlns:a16="http://schemas.microsoft.com/office/drawing/2014/main" id="{66224E94-A34E-4038-94F9-5EA880E41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236"/>
                <a:ext cx="47" cy="47"/>
              </a:xfrm>
              <a:custGeom>
                <a:avLst/>
                <a:gdLst>
                  <a:gd name="T0" fmla="*/ 141 w 141"/>
                  <a:gd name="T1" fmla="*/ 57 h 140"/>
                  <a:gd name="T2" fmla="*/ 130 w 141"/>
                  <a:gd name="T3" fmla="*/ 30 h 140"/>
                  <a:gd name="T4" fmla="*/ 111 w 141"/>
                  <a:gd name="T5" fmla="*/ 10 h 140"/>
                  <a:gd name="T6" fmla="*/ 88 w 141"/>
                  <a:gd name="T7" fmla="*/ 0 h 140"/>
                  <a:gd name="T8" fmla="*/ 57 w 141"/>
                  <a:gd name="T9" fmla="*/ 0 h 140"/>
                  <a:gd name="T10" fmla="*/ 34 w 141"/>
                  <a:gd name="T11" fmla="*/ 10 h 140"/>
                  <a:gd name="T12" fmla="*/ 15 w 141"/>
                  <a:gd name="T13" fmla="*/ 30 h 140"/>
                  <a:gd name="T14" fmla="*/ 5 w 141"/>
                  <a:gd name="T15" fmla="*/ 57 h 140"/>
                  <a:gd name="T16" fmla="*/ 5 w 141"/>
                  <a:gd name="T17" fmla="*/ 83 h 140"/>
                  <a:gd name="T18" fmla="*/ 15 w 141"/>
                  <a:gd name="T19" fmla="*/ 110 h 140"/>
                  <a:gd name="T20" fmla="*/ 34 w 141"/>
                  <a:gd name="T21" fmla="*/ 127 h 140"/>
                  <a:gd name="T22" fmla="*/ 57 w 141"/>
                  <a:gd name="T23" fmla="*/ 136 h 140"/>
                  <a:gd name="T24" fmla="*/ 88 w 141"/>
                  <a:gd name="T25" fmla="*/ 136 h 140"/>
                  <a:gd name="T26" fmla="*/ 111 w 141"/>
                  <a:gd name="T27" fmla="*/ 127 h 140"/>
                  <a:gd name="T28" fmla="*/ 130 w 141"/>
                  <a:gd name="T29" fmla="*/ 110 h 140"/>
                  <a:gd name="T30" fmla="*/ 141 w 141"/>
                  <a:gd name="T31" fmla="*/ 83 h 140"/>
                  <a:gd name="T32" fmla="*/ 137 w 141"/>
                  <a:gd name="T33" fmla="*/ 57 h 140"/>
                  <a:gd name="T34" fmla="*/ 128 w 141"/>
                  <a:gd name="T35" fmla="*/ 30 h 140"/>
                  <a:gd name="T36" fmla="*/ 111 w 141"/>
                  <a:gd name="T37" fmla="*/ 13 h 140"/>
                  <a:gd name="T38" fmla="*/ 84 w 141"/>
                  <a:gd name="T39" fmla="*/ 3 h 140"/>
                  <a:gd name="T40" fmla="*/ 57 w 141"/>
                  <a:gd name="T41" fmla="*/ 3 h 140"/>
                  <a:gd name="T42" fmla="*/ 34 w 141"/>
                  <a:gd name="T43" fmla="*/ 13 h 140"/>
                  <a:gd name="T44" fmla="*/ 15 w 141"/>
                  <a:gd name="T45" fmla="*/ 30 h 140"/>
                  <a:gd name="T46" fmla="*/ 5 w 141"/>
                  <a:gd name="T47" fmla="*/ 57 h 140"/>
                  <a:gd name="T48" fmla="*/ 5 w 141"/>
                  <a:gd name="T49" fmla="*/ 83 h 140"/>
                  <a:gd name="T50" fmla="*/ 15 w 141"/>
                  <a:gd name="T51" fmla="*/ 106 h 140"/>
                  <a:gd name="T52" fmla="*/ 34 w 141"/>
                  <a:gd name="T53" fmla="*/ 127 h 140"/>
                  <a:gd name="T54" fmla="*/ 57 w 141"/>
                  <a:gd name="T55" fmla="*/ 136 h 140"/>
                  <a:gd name="T56" fmla="*/ 84 w 141"/>
                  <a:gd name="T57" fmla="*/ 136 h 140"/>
                  <a:gd name="T58" fmla="*/ 111 w 141"/>
                  <a:gd name="T59" fmla="*/ 127 h 140"/>
                  <a:gd name="T60" fmla="*/ 128 w 141"/>
                  <a:gd name="T61" fmla="*/ 106 h 140"/>
                  <a:gd name="T62" fmla="*/ 137 w 141"/>
                  <a:gd name="T63" fmla="*/ 8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140">
                    <a:moveTo>
                      <a:pt x="141" y="70"/>
                    </a:moveTo>
                    <a:lnTo>
                      <a:pt x="141" y="57"/>
                    </a:lnTo>
                    <a:lnTo>
                      <a:pt x="137" y="43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11" y="10"/>
                    </a:lnTo>
                    <a:lnTo>
                      <a:pt x="101" y="3"/>
                    </a:lnTo>
                    <a:lnTo>
                      <a:pt x="88" y="0"/>
                    </a:lnTo>
                    <a:lnTo>
                      <a:pt x="71" y="0"/>
                    </a:lnTo>
                    <a:lnTo>
                      <a:pt x="57" y="0"/>
                    </a:lnTo>
                    <a:lnTo>
                      <a:pt x="45" y="3"/>
                    </a:lnTo>
                    <a:lnTo>
                      <a:pt x="34" y="10"/>
                    </a:lnTo>
                    <a:lnTo>
                      <a:pt x="21" y="20"/>
                    </a:lnTo>
                    <a:lnTo>
                      <a:pt x="15" y="30"/>
                    </a:lnTo>
                    <a:lnTo>
                      <a:pt x="8" y="43"/>
                    </a:lnTo>
                    <a:lnTo>
                      <a:pt x="5" y="57"/>
                    </a:lnTo>
                    <a:lnTo>
                      <a:pt x="0" y="70"/>
                    </a:lnTo>
                    <a:lnTo>
                      <a:pt x="5" y="83"/>
                    </a:lnTo>
                    <a:lnTo>
                      <a:pt x="8" y="96"/>
                    </a:lnTo>
                    <a:lnTo>
                      <a:pt x="15" y="110"/>
                    </a:lnTo>
                    <a:lnTo>
                      <a:pt x="21" y="120"/>
                    </a:lnTo>
                    <a:lnTo>
                      <a:pt x="34" y="127"/>
                    </a:lnTo>
                    <a:lnTo>
                      <a:pt x="45" y="133"/>
                    </a:lnTo>
                    <a:lnTo>
                      <a:pt x="57" y="136"/>
                    </a:lnTo>
                    <a:lnTo>
                      <a:pt x="71" y="140"/>
                    </a:lnTo>
                    <a:lnTo>
                      <a:pt x="88" y="136"/>
                    </a:lnTo>
                    <a:lnTo>
                      <a:pt x="101" y="133"/>
                    </a:lnTo>
                    <a:lnTo>
                      <a:pt x="111" y="127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6"/>
                    </a:lnTo>
                    <a:lnTo>
                      <a:pt x="141" y="83"/>
                    </a:lnTo>
                    <a:lnTo>
                      <a:pt x="141" y="70"/>
                    </a:lnTo>
                    <a:lnTo>
                      <a:pt x="137" y="57"/>
                    </a:lnTo>
                    <a:lnTo>
                      <a:pt x="135" y="43"/>
                    </a:lnTo>
                    <a:lnTo>
                      <a:pt x="128" y="30"/>
                    </a:lnTo>
                    <a:lnTo>
                      <a:pt x="120" y="20"/>
                    </a:lnTo>
                    <a:lnTo>
                      <a:pt x="111" y="13"/>
                    </a:lnTo>
                    <a:lnTo>
                      <a:pt x="97" y="7"/>
                    </a:lnTo>
                    <a:lnTo>
                      <a:pt x="84" y="3"/>
                    </a:lnTo>
                    <a:lnTo>
                      <a:pt x="71" y="0"/>
                    </a:lnTo>
                    <a:lnTo>
                      <a:pt x="57" y="3"/>
                    </a:lnTo>
                    <a:lnTo>
                      <a:pt x="45" y="7"/>
                    </a:lnTo>
                    <a:lnTo>
                      <a:pt x="34" y="13"/>
                    </a:lnTo>
                    <a:lnTo>
                      <a:pt x="25" y="20"/>
                    </a:lnTo>
                    <a:lnTo>
                      <a:pt x="15" y="30"/>
                    </a:lnTo>
                    <a:lnTo>
                      <a:pt x="11" y="43"/>
                    </a:lnTo>
                    <a:lnTo>
                      <a:pt x="5" y="57"/>
                    </a:lnTo>
                    <a:lnTo>
                      <a:pt x="5" y="70"/>
                    </a:lnTo>
                    <a:lnTo>
                      <a:pt x="5" y="83"/>
                    </a:lnTo>
                    <a:lnTo>
                      <a:pt x="11" y="96"/>
                    </a:lnTo>
                    <a:lnTo>
                      <a:pt x="15" y="106"/>
                    </a:lnTo>
                    <a:lnTo>
                      <a:pt x="25" y="117"/>
                    </a:lnTo>
                    <a:lnTo>
                      <a:pt x="34" y="127"/>
                    </a:lnTo>
                    <a:lnTo>
                      <a:pt x="45" y="133"/>
                    </a:lnTo>
                    <a:lnTo>
                      <a:pt x="57" y="136"/>
                    </a:lnTo>
                    <a:lnTo>
                      <a:pt x="71" y="136"/>
                    </a:lnTo>
                    <a:lnTo>
                      <a:pt x="84" y="136"/>
                    </a:lnTo>
                    <a:lnTo>
                      <a:pt x="97" y="133"/>
                    </a:lnTo>
                    <a:lnTo>
                      <a:pt x="111" y="127"/>
                    </a:lnTo>
                    <a:lnTo>
                      <a:pt x="120" y="117"/>
                    </a:lnTo>
                    <a:lnTo>
                      <a:pt x="128" y="106"/>
                    </a:lnTo>
                    <a:lnTo>
                      <a:pt x="135" y="96"/>
                    </a:lnTo>
                    <a:lnTo>
                      <a:pt x="137" y="83"/>
                    </a:lnTo>
                    <a:lnTo>
                      <a:pt x="141" y="70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2" name="Freeform 2224">
                <a:extLst>
                  <a:ext uri="{FF2B5EF4-FFF2-40B4-BE49-F238E27FC236}">
                    <a16:creationId xmlns:a16="http://schemas.microsoft.com/office/drawing/2014/main" id="{72480031-0829-45C4-B657-58CD33109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236"/>
                <a:ext cx="46" cy="46"/>
              </a:xfrm>
              <a:custGeom>
                <a:avLst/>
                <a:gdLst>
                  <a:gd name="T0" fmla="*/ 133 w 136"/>
                  <a:gd name="T1" fmla="*/ 57 h 137"/>
                  <a:gd name="T2" fmla="*/ 123 w 136"/>
                  <a:gd name="T3" fmla="*/ 29 h 137"/>
                  <a:gd name="T4" fmla="*/ 106 w 136"/>
                  <a:gd name="T5" fmla="*/ 12 h 137"/>
                  <a:gd name="T6" fmla="*/ 80 w 136"/>
                  <a:gd name="T7" fmla="*/ 2 h 137"/>
                  <a:gd name="T8" fmla="*/ 53 w 136"/>
                  <a:gd name="T9" fmla="*/ 2 h 137"/>
                  <a:gd name="T10" fmla="*/ 30 w 136"/>
                  <a:gd name="T11" fmla="*/ 12 h 137"/>
                  <a:gd name="T12" fmla="*/ 10 w 136"/>
                  <a:gd name="T13" fmla="*/ 29 h 137"/>
                  <a:gd name="T14" fmla="*/ 0 w 136"/>
                  <a:gd name="T15" fmla="*/ 57 h 137"/>
                  <a:gd name="T16" fmla="*/ 0 w 136"/>
                  <a:gd name="T17" fmla="*/ 82 h 137"/>
                  <a:gd name="T18" fmla="*/ 10 w 136"/>
                  <a:gd name="T19" fmla="*/ 106 h 137"/>
                  <a:gd name="T20" fmla="*/ 30 w 136"/>
                  <a:gd name="T21" fmla="*/ 126 h 137"/>
                  <a:gd name="T22" fmla="*/ 53 w 136"/>
                  <a:gd name="T23" fmla="*/ 137 h 137"/>
                  <a:gd name="T24" fmla="*/ 80 w 136"/>
                  <a:gd name="T25" fmla="*/ 137 h 137"/>
                  <a:gd name="T26" fmla="*/ 106 w 136"/>
                  <a:gd name="T27" fmla="*/ 126 h 137"/>
                  <a:gd name="T28" fmla="*/ 123 w 136"/>
                  <a:gd name="T29" fmla="*/ 106 h 137"/>
                  <a:gd name="T30" fmla="*/ 133 w 136"/>
                  <a:gd name="T31" fmla="*/ 82 h 137"/>
                  <a:gd name="T32" fmla="*/ 133 w 136"/>
                  <a:gd name="T33" fmla="*/ 69 h 137"/>
                  <a:gd name="T34" fmla="*/ 130 w 136"/>
                  <a:gd name="T35" fmla="*/ 42 h 137"/>
                  <a:gd name="T36" fmla="*/ 113 w 136"/>
                  <a:gd name="T37" fmla="*/ 23 h 137"/>
                  <a:gd name="T38" fmla="*/ 93 w 136"/>
                  <a:gd name="T39" fmla="*/ 9 h 137"/>
                  <a:gd name="T40" fmla="*/ 66 w 136"/>
                  <a:gd name="T41" fmla="*/ 2 h 137"/>
                  <a:gd name="T42" fmla="*/ 43 w 136"/>
                  <a:gd name="T43" fmla="*/ 9 h 137"/>
                  <a:gd name="T44" fmla="*/ 20 w 136"/>
                  <a:gd name="T45" fmla="*/ 23 h 137"/>
                  <a:gd name="T46" fmla="*/ 6 w 136"/>
                  <a:gd name="T47" fmla="*/ 42 h 137"/>
                  <a:gd name="T48" fmla="*/ 4 w 136"/>
                  <a:gd name="T49" fmla="*/ 69 h 137"/>
                  <a:gd name="T50" fmla="*/ 6 w 136"/>
                  <a:gd name="T51" fmla="*/ 92 h 137"/>
                  <a:gd name="T52" fmla="*/ 20 w 136"/>
                  <a:gd name="T53" fmla="*/ 116 h 137"/>
                  <a:gd name="T54" fmla="*/ 43 w 136"/>
                  <a:gd name="T55" fmla="*/ 129 h 137"/>
                  <a:gd name="T56" fmla="*/ 66 w 136"/>
                  <a:gd name="T57" fmla="*/ 137 h 137"/>
                  <a:gd name="T58" fmla="*/ 93 w 136"/>
                  <a:gd name="T59" fmla="*/ 129 h 137"/>
                  <a:gd name="T60" fmla="*/ 113 w 136"/>
                  <a:gd name="T61" fmla="*/ 116 h 137"/>
                  <a:gd name="T62" fmla="*/ 130 w 136"/>
                  <a:gd name="T63" fmla="*/ 92 h 137"/>
                  <a:gd name="T64" fmla="*/ 133 w 136"/>
                  <a:gd name="T6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7">
                    <a:moveTo>
                      <a:pt x="136" y="69"/>
                    </a:moveTo>
                    <a:lnTo>
                      <a:pt x="133" y="57"/>
                    </a:lnTo>
                    <a:lnTo>
                      <a:pt x="130" y="42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2"/>
                    </a:lnTo>
                    <a:lnTo>
                      <a:pt x="93" y="6"/>
                    </a:lnTo>
                    <a:lnTo>
                      <a:pt x="80" y="2"/>
                    </a:lnTo>
                    <a:lnTo>
                      <a:pt x="66" y="0"/>
                    </a:lnTo>
                    <a:lnTo>
                      <a:pt x="53" y="2"/>
                    </a:lnTo>
                    <a:lnTo>
                      <a:pt x="40" y="6"/>
                    </a:lnTo>
                    <a:lnTo>
                      <a:pt x="30" y="12"/>
                    </a:lnTo>
                    <a:lnTo>
                      <a:pt x="20" y="19"/>
                    </a:lnTo>
                    <a:lnTo>
                      <a:pt x="10" y="29"/>
                    </a:lnTo>
                    <a:lnTo>
                      <a:pt x="6" y="42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2"/>
                    </a:lnTo>
                    <a:lnTo>
                      <a:pt x="6" y="97"/>
                    </a:lnTo>
                    <a:lnTo>
                      <a:pt x="10" y="106"/>
                    </a:lnTo>
                    <a:lnTo>
                      <a:pt x="20" y="116"/>
                    </a:lnTo>
                    <a:lnTo>
                      <a:pt x="30" y="126"/>
                    </a:lnTo>
                    <a:lnTo>
                      <a:pt x="40" y="132"/>
                    </a:lnTo>
                    <a:lnTo>
                      <a:pt x="53" y="137"/>
                    </a:lnTo>
                    <a:lnTo>
                      <a:pt x="66" y="137"/>
                    </a:lnTo>
                    <a:lnTo>
                      <a:pt x="80" y="137"/>
                    </a:lnTo>
                    <a:lnTo>
                      <a:pt x="93" y="132"/>
                    </a:lnTo>
                    <a:lnTo>
                      <a:pt x="106" y="126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30" y="97"/>
                    </a:lnTo>
                    <a:lnTo>
                      <a:pt x="133" y="82"/>
                    </a:lnTo>
                    <a:lnTo>
                      <a:pt x="136" y="69"/>
                    </a:lnTo>
                    <a:lnTo>
                      <a:pt x="133" y="69"/>
                    </a:lnTo>
                    <a:lnTo>
                      <a:pt x="133" y="57"/>
                    </a:lnTo>
                    <a:lnTo>
                      <a:pt x="130" y="42"/>
                    </a:lnTo>
                    <a:lnTo>
                      <a:pt x="123" y="33"/>
                    </a:lnTo>
                    <a:lnTo>
                      <a:pt x="113" y="23"/>
                    </a:lnTo>
                    <a:lnTo>
                      <a:pt x="103" y="12"/>
                    </a:lnTo>
                    <a:lnTo>
                      <a:pt x="93" y="9"/>
                    </a:lnTo>
                    <a:lnTo>
                      <a:pt x="80" y="2"/>
                    </a:lnTo>
                    <a:lnTo>
                      <a:pt x="66" y="2"/>
                    </a:lnTo>
                    <a:lnTo>
                      <a:pt x="53" y="2"/>
                    </a:lnTo>
                    <a:lnTo>
                      <a:pt x="43" y="9"/>
                    </a:lnTo>
                    <a:lnTo>
                      <a:pt x="30" y="12"/>
                    </a:lnTo>
                    <a:lnTo>
                      <a:pt x="20" y="23"/>
                    </a:lnTo>
                    <a:lnTo>
                      <a:pt x="14" y="33"/>
                    </a:lnTo>
                    <a:lnTo>
                      <a:pt x="6" y="42"/>
                    </a:lnTo>
                    <a:lnTo>
                      <a:pt x="4" y="57"/>
                    </a:lnTo>
                    <a:lnTo>
                      <a:pt x="4" y="69"/>
                    </a:lnTo>
                    <a:lnTo>
                      <a:pt x="4" y="82"/>
                    </a:lnTo>
                    <a:lnTo>
                      <a:pt x="6" y="92"/>
                    </a:lnTo>
                    <a:lnTo>
                      <a:pt x="14" y="106"/>
                    </a:lnTo>
                    <a:lnTo>
                      <a:pt x="20" y="116"/>
                    </a:lnTo>
                    <a:lnTo>
                      <a:pt x="30" y="122"/>
                    </a:lnTo>
                    <a:lnTo>
                      <a:pt x="43" y="129"/>
                    </a:lnTo>
                    <a:lnTo>
                      <a:pt x="53" y="132"/>
                    </a:lnTo>
                    <a:lnTo>
                      <a:pt x="66" y="137"/>
                    </a:lnTo>
                    <a:lnTo>
                      <a:pt x="80" y="132"/>
                    </a:lnTo>
                    <a:lnTo>
                      <a:pt x="93" y="129"/>
                    </a:lnTo>
                    <a:lnTo>
                      <a:pt x="103" y="122"/>
                    </a:lnTo>
                    <a:lnTo>
                      <a:pt x="113" y="116"/>
                    </a:lnTo>
                    <a:lnTo>
                      <a:pt x="123" y="106"/>
                    </a:lnTo>
                    <a:lnTo>
                      <a:pt x="130" y="92"/>
                    </a:lnTo>
                    <a:lnTo>
                      <a:pt x="133" y="82"/>
                    </a:lnTo>
                    <a:lnTo>
                      <a:pt x="133" y="69"/>
                    </a:lnTo>
                    <a:lnTo>
                      <a:pt x="136" y="69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753" name="Group 2225">
              <a:extLst>
                <a:ext uri="{FF2B5EF4-FFF2-40B4-BE49-F238E27FC236}">
                  <a16:creationId xmlns:a16="http://schemas.microsoft.com/office/drawing/2014/main" id="{337C8697-EB3F-47A7-80A8-7ED6FEE29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0" y="1877"/>
              <a:ext cx="1172" cy="404"/>
              <a:chOff x="1530" y="1877"/>
              <a:chExt cx="1172" cy="404"/>
            </a:xfrm>
          </p:grpSpPr>
          <p:sp>
            <p:nvSpPr>
              <p:cNvPr id="152754" name="Freeform 2226">
                <a:extLst>
                  <a:ext uri="{FF2B5EF4-FFF2-40B4-BE49-F238E27FC236}">
                    <a16:creationId xmlns:a16="http://schemas.microsoft.com/office/drawing/2014/main" id="{6DDDA2DE-305E-4D68-ABBC-54C008B8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37"/>
                <a:ext cx="43" cy="44"/>
              </a:xfrm>
              <a:custGeom>
                <a:avLst/>
                <a:gdLst>
                  <a:gd name="T0" fmla="*/ 129 w 129"/>
                  <a:gd name="T1" fmla="*/ 54 h 133"/>
                  <a:gd name="T2" fmla="*/ 119 w 129"/>
                  <a:gd name="T3" fmla="*/ 31 h 133"/>
                  <a:gd name="T4" fmla="*/ 99 w 129"/>
                  <a:gd name="T5" fmla="*/ 10 h 133"/>
                  <a:gd name="T6" fmla="*/ 76 w 129"/>
                  <a:gd name="T7" fmla="*/ 0 h 133"/>
                  <a:gd name="T8" fmla="*/ 49 w 129"/>
                  <a:gd name="T9" fmla="*/ 0 h 133"/>
                  <a:gd name="T10" fmla="*/ 26 w 129"/>
                  <a:gd name="T11" fmla="*/ 10 h 133"/>
                  <a:gd name="T12" fmla="*/ 10 w 129"/>
                  <a:gd name="T13" fmla="*/ 31 h 133"/>
                  <a:gd name="T14" fmla="*/ 0 w 129"/>
                  <a:gd name="T15" fmla="*/ 54 h 133"/>
                  <a:gd name="T16" fmla="*/ 0 w 129"/>
                  <a:gd name="T17" fmla="*/ 80 h 133"/>
                  <a:gd name="T18" fmla="*/ 10 w 129"/>
                  <a:gd name="T19" fmla="*/ 103 h 133"/>
                  <a:gd name="T20" fmla="*/ 26 w 129"/>
                  <a:gd name="T21" fmla="*/ 120 h 133"/>
                  <a:gd name="T22" fmla="*/ 49 w 129"/>
                  <a:gd name="T23" fmla="*/ 130 h 133"/>
                  <a:gd name="T24" fmla="*/ 76 w 129"/>
                  <a:gd name="T25" fmla="*/ 130 h 133"/>
                  <a:gd name="T26" fmla="*/ 99 w 129"/>
                  <a:gd name="T27" fmla="*/ 120 h 133"/>
                  <a:gd name="T28" fmla="*/ 119 w 129"/>
                  <a:gd name="T29" fmla="*/ 103 h 133"/>
                  <a:gd name="T30" fmla="*/ 129 w 129"/>
                  <a:gd name="T31" fmla="*/ 80 h 133"/>
                  <a:gd name="T32" fmla="*/ 126 w 129"/>
                  <a:gd name="T33" fmla="*/ 54 h 133"/>
                  <a:gd name="T34" fmla="*/ 116 w 129"/>
                  <a:gd name="T35" fmla="*/ 31 h 133"/>
                  <a:gd name="T36" fmla="*/ 99 w 129"/>
                  <a:gd name="T37" fmla="*/ 14 h 133"/>
                  <a:gd name="T38" fmla="*/ 76 w 129"/>
                  <a:gd name="T39" fmla="*/ 4 h 133"/>
                  <a:gd name="T40" fmla="*/ 52 w 129"/>
                  <a:gd name="T41" fmla="*/ 4 h 133"/>
                  <a:gd name="T42" fmla="*/ 29 w 129"/>
                  <a:gd name="T43" fmla="*/ 14 h 133"/>
                  <a:gd name="T44" fmla="*/ 10 w 129"/>
                  <a:gd name="T45" fmla="*/ 31 h 133"/>
                  <a:gd name="T46" fmla="*/ 2 w 129"/>
                  <a:gd name="T47" fmla="*/ 54 h 133"/>
                  <a:gd name="T48" fmla="*/ 2 w 129"/>
                  <a:gd name="T49" fmla="*/ 80 h 133"/>
                  <a:gd name="T50" fmla="*/ 10 w 129"/>
                  <a:gd name="T51" fmla="*/ 100 h 133"/>
                  <a:gd name="T52" fmla="*/ 29 w 129"/>
                  <a:gd name="T53" fmla="*/ 120 h 133"/>
                  <a:gd name="T54" fmla="*/ 52 w 129"/>
                  <a:gd name="T55" fmla="*/ 130 h 133"/>
                  <a:gd name="T56" fmla="*/ 76 w 129"/>
                  <a:gd name="T57" fmla="*/ 130 h 133"/>
                  <a:gd name="T58" fmla="*/ 99 w 129"/>
                  <a:gd name="T59" fmla="*/ 120 h 133"/>
                  <a:gd name="T60" fmla="*/ 116 w 129"/>
                  <a:gd name="T61" fmla="*/ 100 h 133"/>
                  <a:gd name="T62" fmla="*/ 126 w 129"/>
                  <a:gd name="T63" fmla="*/ 8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9" h="133">
                    <a:moveTo>
                      <a:pt x="129" y="67"/>
                    </a:moveTo>
                    <a:lnTo>
                      <a:pt x="129" y="54"/>
                    </a:lnTo>
                    <a:lnTo>
                      <a:pt x="126" y="40"/>
                    </a:lnTo>
                    <a:lnTo>
                      <a:pt x="119" y="31"/>
                    </a:lnTo>
                    <a:lnTo>
                      <a:pt x="109" y="20"/>
                    </a:lnTo>
                    <a:lnTo>
                      <a:pt x="99" y="10"/>
                    </a:lnTo>
                    <a:lnTo>
                      <a:pt x="89" y="7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6" y="10"/>
                    </a:lnTo>
                    <a:lnTo>
                      <a:pt x="16" y="20"/>
                    </a:lnTo>
                    <a:lnTo>
                      <a:pt x="10" y="31"/>
                    </a:lnTo>
                    <a:lnTo>
                      <a:pt x="2" y="40"/>
                    </a:lnTo>
                    <a:lnTo>
                      <a:pt x="0" y="54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2" y="90"/>
                    </a:lnTo>
                    <a:lnTo>
                      <a:pt x="10" y="103"/>
                    </a:lnTo>
                    <a:lnTo>
                      <a:pt x="16" y="114"/>
                    </a:lnTo>
                    <a:lnTo>
                      <a:pt x="26" y="120"/>
                    </a:lnTo>
                    <a:lnTo>
                      <a:pt x="39" y="126"/>
                    </a:lnTo>
                    <a:lnTo>
                      <a:pt x="49" y="130"/>
                    </a:lnTo>
                    <a:lnTo>
                      <a:pt x="62" y="133"/>
                    </a:lnTo>
                    <a:lnTo>
                      <a:pt x="76" y="130"/>
                    </a:lnTo>
                    <a:lnTo>
                      <a:pt x="89" y="126"/>
                    </a:lnTo>
                    <a:lnTo>
                      <a:pt x="99" y="120"/>
                    </a:lnTo>
                    <a:lnTo>
                      <a:pt x="109" y="114"/>
                    </a:lnTo>
                    <a:lnTo>
                      <a:pt x="119" y="103"/>
                    </a:lnTo>
                    <a:lnTo>
                      <a:pt x="126" y="90"/>
                    </a:lnTo>
                    <a:lnTo>
                      <a:pt x="129" y="80"/>
                    </a:lnTo>
                    <a:lnTo>
                      <a:pt x="129" y="67"/>
                    </a:lnTo>
                    <a:lnTo>
                      <a:pt x="126" y="54"/>
                    </a:lnTo>
                    <a:lnTo>
                      <a:pt x="122" y="40"/>
                    </a:lnTo>
                    <a:lnTo>
                      <a:pt x="116" y="31"/>
                    </a:lnTo>
                    <a:lnTo>
                      <a:pt x="109" y="20"/>
                    </a:lnTo>
                    <a:lnTo>
                      <a:pt x="99" y="14"/>
                    </a:lnTo>
                    <a:lnTo>
                      <a:pt x="89" y="7"/>
                    </a:lnTo>
                    <a:lnTo>
                      <a:pt x="76" y="4"/>
                    </a:lnTo>
                    <a:lnTo>
                      <a:pt x="62" y="4"/>
                    </a:lnTo>
                    <a:lnTo>
                      <a:pt x="52" y="4"/>
                    </a:lnTo>
                    <a:lnTo>
                      <a:pt x="39" y="7"/>
                    </a:lnTo>
                    <a:lnTo>
                      <a:pt x="29" y="14"/>
                    </a:lnTo>
                    <a:lnTo>
                      <a:pt x="19" y="20"/>
                    </a:lnTo>
                    <a:lnTo>
                      <a:pt x="10" y="31"/>
                    </a:lnTo>
                    <a:lnTo>
                      <a:pt x="6" y="40"/>
                    </a:lnTo>
                    <a:lnTo>
                      <a:pt x="2" y="54"/>
                    </a:lnTo>
                    <a:lnTo>
                      <a:pt x="0" y="67"/>
                    </a:lnTo>
                    <a:lnTo>
                      <a:pt x="2" y="80"/>
                    </a:lnTo>
                    <a:lnTo>
                      <a:pt x="6" y="90"/>
                    </a:lnTo>
                    <a:lnTo>
                      <a:pt x="10" y="100"/>
                    </a:lnTo>
                    <a:lnTo>
                      <a:pt x="19" y="109"/>
                    </a:lnTo>
                    <a:lnTo>
                      <a:pt x="29" y="120"/>
                    </a:lnTo>
                    <a:lnTo>
                      <a:pt x="39" y="124"/>
                    </a:lnTo>
                    <a:lnTo>
                      <a:pt x="52" y="130"/>
                    </a:lnTo>
                    <a:lnTo>
                      <a:pt x="62" y="130"/>
                    </a:lnTo>
                    <a:lnTo>
                      <a:pt x="76" y="130"/>
                    </a:lnTo>
                    <a:lnTo>
                      <a:pt x="89" y="124"/>
                    </a:lnTo>
                    <a:lnTo>
                      <a:pt x="99" y="120"/>
                    </a:lnTo>
                    <a:lnTo>
                      <a:pt x="109" y="109"/>
                    </a:lnTo>
                    <a:lnTo>
                      <a:pt x="116" y="100"/>
                    </a:lnTo>
                    <a:lnTo>
                      <a:pt x="122" y="90"/>
                    </a:lnTo>
                    <a:lnTo>
                      <a:pt x="126" y="80"/>
                    </a:lnTo>
                    <a:lnTo>
                      <a:pt x="129" y="67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5" name="Freeform 2227">
                <a:extLst>
                  <a:ext uri="{FF2B5EF4-FFF2-40B4-BE49-F238E27FC236}">
                    <a16:creationId xmlns:a16="http://schemas.microsoft.com/office/drawing/2014/main" id="{370D8CCC-5CE8-4C38-A195-816AC285A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38"/>
                <a:ext cx="43" cy="42"/>
              </a:xfrm>
              <a:custGeom>
                <a:avLst/>
                <a:gdLst>
                  <a:gd name="T0" fmla="*/ 126 w 129"/>
                  <a:gd name="T1" fmla="*/ 50 h 126"/>
                  <a:gd name="T2" fmla="*/ 116 w 129"/>
                  <a:gd name="T3" fmla="*/ 27 h 126"/>
                  <a:gd name="T4" fmla="*/ 99 w 129"/>
                  <a:gd name="T5" fmla="*/ 10 h 126"/>
                  <a:gd name="T6" fmla="*/ 76 w 129"/>
                  <a:gd name="T7" fmla="*/ 0 h 126"/>
                  <a:gd name="T8" fmla="*/ 52 w 129"/>
                  <a:gd name="T9" fmla="*/ 0 h 126"/>
                  <a:gd name="T10" fmla="*/ 29 w 129"/>
                  <a:gd name="T11" fmla="*/ 10 h 126"/>
                  <a:gd name="T12" fmla="*/ 10 w 129"/>
                  <a:gd name="T13" fmla="*/ 27 h 126"/>
                  <a:gd name="T14" fmla="*/ 2 w 129"/>
                  <a:gd name="T15" fmla="*/ 50 h 126"/>
                  <a:gd name="T16" fmla="*/ 2 w 129"/>
                  <a:gd name="T17" fmla="*/ 76 h 126"/>
                  <a:gd name="T18" fmla="*/ 10 w 129"/>
                  <a:gd name="T19" fmla="*/ 96 h 126"/>
                  <a:gd name="T20" fmla="*/ 29 w 129"/>
                  <a:gd name="T21" fmla="*/ 116 h 126"/>
                  <a:gd name="T22" fmla="*/ 52 w 129"/>
                  <a:gd name="T23" fmla="*/ 126 h 126"/>
                  <a:gd name="T24" fmla="*/ 76 w 129"/>
                  <a:gd name="T25" fmla="*/ 126 h 126"/>
                  <a:gd name="T26" fmla="*/ 99 w 129"/>
                  <a:gd name="T27" fmla="*/ 116 h 126"/>
                  <a:gd name="T28" fmla="*/ 116 w 129"/>
                  <a:gd name="T29" fmla="*/ 96 h 126"/>
                  <a:gd name="T30" fmla="*/ 126 w 129"/>
                  <a:gd name="T31" fmla="*/ 76 h 126"/>
                  <a:gd name="T32" fmla="*/ 126 w 129"/>
                  <a:gd name="T33" fmla="*/ 63 h 126"/>
                  <a:gd name="T34" fmla="*/ 119 w 129"/>
                  <a:gd name="T35" fmla="*/ 40 h 126"/>
                  <a:gd name="T36" fmla="*/ 106 w 129"/>
                  <a:gd name="T37" fmla="*/ 20 h 126"/>
                  <a:gd name="T38" fmla="*/ 89 w 129"/>
                  <a:gd name="T39" fmla="*/ 6 h 126"/>
                  <a:gd name="T40" fmla="*/ 62 w 129"/>
                  <a:gd name="T41" fmla="*/ 0 h 126"/>
                  <a:gd name="T42" fmla="*/ 39 w 129"/>
                  <a:gd name="T43" fmla="*/ 6 h 126"/>
                  <a:gd name="T44" fmla="*/ 19 w 129"/>
                  <a:gd name="T45" fmla="*/ 20 h 126"/>
                  <a:gd name="T46" fmla="*/ 6 w 129"/>
                  <a:gd name="T47" fmla="*/ 40 h 126"/>
                  <a:gd name="T48" fmla="*/ 2 w 129"/>
                  <a:gd name="T49" fmla="*/ 63 h 126"/>
                  <a:gd name="T50" fmla="*/ 6 w 129"/>
                  <a:gd name="T51" fmla="*/ 86 h 126"/>
                  <a:gd name="T52" fmla="*/ 19 w 129"/>
                  <a:gd name="T53" fmla="*/ 105 h 126"/>
                  <a:gd name="T54" fmla="*/ 39 w 129"/>
                  <a:gd name="T55" fmla="*/ 120 h 126"/>
                  <a:gd name="T56" fmla="*/ 62 w 129"/>
                  <a:gd name="T57" fmla="*/ 122 h 126"/>
                  <a:gd name="T58" fmla="*/ 89 w 129"/>
                  <a:gd name="T59" fmla="*/ 120 h 126"/>
                  <a:gd name="T60" fmla="*/ 106 w 129"/>
                  <a:gd name="T61" fmla="*/ 105 h 126"/>
                  <a:gd name="T62" fmla="*/ 119 w 129"/>
                  <a:gd name="T63" fmla="*/ 86 h 126"/>
                  <a:gd name="T64" fmla="*/ 126 w 129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6">
                    <a:moveTo>
                      <a:pt x="129" y="63"/>
                    </a:moveTo>
                    <a:lnTo>
                      <a:pt x="126" y="50"/>
                    </a:lnTo>
                    <a:lnTo>
                      <a:pt x="122" y="36"/>
                    </a:lnTo>
                    <a:lnTo>
                      <a:pt x="116" y="27"/>
                    </a:lnTo>
                    <a:lnTo>
                      <a:pt x="109" y="16"/>
                    </a:lnTo>
                    <a:lnTo>
                      <a:pt x="99" y="10"/>
                    </a:lnTo>
                    <a:lnTo>
                      <a:pt x="89" y="3"/>
                    </a:lnTo>
                    <a:lnTo>
                      <a:pt x="76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39" y="3"/>
                    </a:lnTo>
                    <a:lnTo>
                      <a:pt x="29" y="10"/>
                    </a:lnTo>
                    <a:lnTo>
                      <a:pt x="19" y="16"/>
                    </a:lnTo>
                    <a:lnTo>
                      <a:pt x="10" y="27"/>
                    </a:lnTo>
                    <a:lnTo>
                      <a:pt x="6" y="36"/>
                    </a:lnTo>
                    <a:lnTo>
                      <a:pt x="2" y="50"/>
                    </a:lnTo>
                    <a:lnTo>
                      <a:pt x="0" y="63"/>
                    </a:lnTo>
                    <a:lnTo>
                      <a:pt x="2" y="76"/>
                    </a:lnTo>
                    <a:lnTo>
                      <a:pt x="6" y="86"/>
                    </a:lnTo>
                    <a:lnTo>
                      <a:pt x="10" y="96"/>
                    </a:lnTo>
                    <a:lnTo>
                      <a:pt x="19" y="105"/>
                    </a:lnTo>
                    <a:lnTo>
                      <a:pt x="29" y="116"/>
                    </a:lnTo>
                    <a:lnTo>
                      <a:pt x="39" y="120"/>
                    </a:lnTo>
                    <a:lnTo>
                      <a:pt x="52" y="126"/>
                    </a:lnTo>
                    <a:lnTo>
                      <a:pt x="62" y="126"/>
                    </a:lnTo>
                    <a:lnTo>
                      <a:pt x="76" y="126"/>
                    </a:lnTo>
                    <a:lnTo>
                      <a:pt x="89" y="120"/>
                    </a:lnTo>
                    <a:lnTo>
                      <a:pt x="99" y="116"/>
                    </a:lnTo>
                    <a:lnTo>
                      <a:pt x="109" y="105"/>
                    </a:lnTo>
                    <a:lnTo>
                      <a:pt x="116" y="96"/>
                    </a:lnTo>
                    <a:lnTo>
                      <a:pt x="122" y="86"/>
                    </a:lnTo>
                    <a:lnTo>
                      <a:pt x="126" y="76"/>
                    </a:lnTo>
                    <a:lnTo>
                      <a:pt x="129" y="63"/>
                    </a:lnTo>
                    <a:lnTo>
                      <a:pt x="126" y="63"/>
                    </a:lnTo>
                    <a:lnTo>
                      <a:pt x="122" y="50"/>
                    </a:lnTo>
                    <a:lnTo>
                      <a:pt x="119" y="40"/>
                    </a:lnTo>
                    <a:lnTo>
                      <a:pt x="116" y="27"/>
                    </a:lnTo>
                    <a:lnTo>
                      <a:pt x="106" y="20"/>
                    </a:lnTo>
                    <a:lnTo>
                      <a:pt x="99" y="10"/>
                    </a:lnTo>
                    <a:lnTo>
                      <a:pt x="89" y="6"/>
                    </a:lnTo>
                    <a:lnTo>
                      <a:pt x="76" y="3"/>
                    </a:lnTo>
                    <a:lnTo>
                      <a:pt x="62" y="0"/>
                    </a:lnTo>
                    <a:lnTo>
                      <a:pt x="52" y="3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19" y="20"/>
                    </a:lnTo>
                    <a:lnTo>
                      <a:pt x="12" y="27"/>
                    </a:lnTo>
                    <a:lnTo>
                      <a:pt x="6" y="40"/>
                    </a:lnTo>
                    <a:lnTo>
                      <a:pt x="2" y="50"/>
                    </a:lnTo>
                    <a:lnTo>
                      <a:pt x="2" y="63"/>
                    </a:lnTo>
                    <a:lnTo>
                      <a:pt x="2" y="76"/>
                    </a:lnTo>
                    <a:lnTo>
                      <a:pt x="6" y="86"/>
                    </a:lnTo>
                    <a:lnTo>
                      <a:pt x="12" y="96"/>
                    </a:lnTo>
                    <a:lnTo>
                      <a:pt x="19" y="105"/>
                    </a:lnTo>
                    <a:lnTo>
                      <a:pt x="29" y="113"/>
                    </a:lnTo>
                    <a:lnTo>
                      <a:pt x="39" y="120"/>
                    </a:lnTo>
                    <a:lnTo>
                      <a:pt x="52" y="122"/>
                    </a:lnTo>
                    <a:lnTo>
                      <a:pt x="62" y="122"/>
                    </a:lnTo>
                    <a:lnTo>
                      <a:pt x="76" y="122"/>
                    </a:lnTo>
                    <a:lnTo>
                      <a:pt x="89" y="120"/>
                    </a:lnTo>
                    <a:lnTo>
                      <a:pt x="99" y="113"/>
                    </a:lnTo>
                    <a:lnTo>
                      <a:pt x="106" y="105"/>
                    </a:lnTo>
                    <a:lnTo>
                      <a:pt x="116" y="96"/>
                    </a:lnTo>
                    <a:lnTo>
                      <a:pt x="119" y="86"/>
                    </a:lnTo>
                    <a:lnTo>
                      <a:pt x="122" y="76"/>
                    </a:lnTo>
                    <a:lnTo>
                      <a:pt x="126" y="63"/>
                    </a:lnTo>
                    <a:lnTo>
                      <a:pt x="129" y="63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6" name="Freeform 2228">
                <a:extLst>
                  <a:ext uri="{FF2B5EF4-FFF2-40B4-BE49-F238E27FC236}">
                    <a16:creationId xmlns:a16="http://schemas.microsoft.com/office/drawing/2014/main" id="{9E31CD1C-CDF5-4D53-A815-6DC812A70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238"/>
                <a:ext cx="42" cy="41"/>
              </a:xfrm>
              <a:custGeom>
                <a:avLst/>
                <a:gdLst>
                  <a:gd name="T0" fmla="*/ 120 w 124"/>
                  <a:gd name="T1" fmla="*/ 51 h 123"/>
                  <a:gd name="T2" fmla="*/ 114 w 124"/>
                  <a:gd name="T3" fmla="*/ 27 h 123"/>
                  <a:gd name="T4" fmla="*/ 97 w 124"/>
                  <a:gd name="T5" fmla="*/ 11 h 123"/>
                  <a:gd name="T6" fmla="*/ 74 w 124"/>
                  <a:gd name="T7" fmla="*/ 3 h 123"/>
                  <a:gd name="T8" fmla="*/ 50 w 124"/>
                  <a:gd name="T9" fmla="*/ 3 h 123"/>
                  <a:gd name="T10" fmla="*/ 27 w 124"/>
                  <a:gd name="T11" fmla="*/ 11 h 123"/>
                  <a:gd name="T12" fmla="*/ 10 w 124"/>
                  <a:gd name="T13" fmla="*/ 27 h 123"/>
                  <a:gd name="T14" fmla="*/ 0 w 124"/>
                  <a:gd name="T15" fmla="*/ 51 h 123"/>
                  <a:gd name="T16" fmla="*/ 0 w 124"/>
                  <a:gd name="T17" fmla="*/ 76 h 123"/>
                  <a:gd name="T18" fmla="*/ 10 w 124"/>
                  <a:gd name="T19" fmla="*/ 96 h 123"/>
                  <a:gd name="T20" fmla="*/ 27 w 124"/>
                  <a:gd name="T21" fmla="*/ 113 h 123"/>
                  <a:gd name="T22" fmla="*/ 50 w 124"/>
                  <a:gd name="T23" fmla="*/ 123 h 123"/>
                  <a:gd name="T24" fmla="*/ 74 w 124"/>
                  <a:gd name="T25" fmla="*/ 123 h 123"/>
                  <a:gd name="T26" fmla="*/ 97 w 124"/>
                  <a:gd name="T27" fmla="*/ 113 h 123"/>
                  <a:gd name="T28" fmla="*/ 114 w 124"/>
                  <a:gd name="T29" fmla="*/ 96 h 123"/>
                  <a:gd name="T30" fmla="*/ 120 w 124"/>
                  <a:gd name="T31" fmla="*/ 76 h 123"/>
                  <a:gd name="T32" fmla="*/ 120 w 124"/>
                  <a:gd name="T33" fmla="*/ 63 h 123"/>
                  <a:gd name="T34" fmla="*/ 117 w 124"/>
                  <a:gd name="T35" fmla="*/ 40 h 123"/>
                  <a:gd name="T36" fmla="*/ 104 w 124"/>
                  <a:gd name="T37" fmla="*/ 20 h 123"/>
                  <a:gd name="T38" fmla="*/ 84 w 124"/>
                  <a:gd name="T39" fmla="*/ 6 h 123"/>
                  <a:gd name="T40" fmla="*/ 60 w 124"/>
                  <a:gd name="T41" fmla="*/ 3 h 123"/>
                  <a:gd name="T42" fmla="*/ 37 w 124"/>
                  <a:gd name="T43" fmla="*/ 6 h 123"/>
                  <a:gd name="T44" fmla="*/ 21 w 124"/>
                  <a:gd name="T45" fmla="*/ 20 h 123"/>
                  <a:gd name="T46" fmla="*/ 8 w 124"/>
                  <a:gd name="T47" fmla="*/ 40 h 123"/>
                  <a:gd name="T48" fmla="*/ 4 w 124"/>
                  <a:gd name="T49" fmla="*/ 63 h 123"/>
                  <a:gd name="T50" fmla="*/ 8 w 124"/>
                  <a:gd name="T51" fmla="*/ 86 h 123"/>
                  <a:gd name="T52" fmla="*/ 21 w 124"/>
                  <a:gd name="T53" fmla="*/ 103 h 123"/>
                  <a:gd name="T54" fmla="*/ 37 w 124"/>
                  <a:gd name="T55" fmla="*/ 116 h 123"/>
                  <a:gd name="T56" fmla="*/ 60 w 124"/>
                  <a:gd name="T57" fmla="*/ 123 h 123"/>
                  <a:gd name="T58" fmla="*/ 84 w 124"/>
                  <a:gd name="T59" fmla="*/ 116 h 123"/>
                  <a:gd name="T60" fmla="*/ 104 w 124"/>
                  <a:gd name="T61" fmla="*/ 103 h 123"/>
                  <a:gd name="T62" fmla="*/ 117 w 124"/>
                  <a:gd name="T63" fmla="*/ 86 h 123"/>
                  <a:gd name="T64" fmla="*/ 120 w 124"/>
                  <a:gd name="T65" fmla="*/ 6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3"/>
                    </a:moveTo>
                    <a:lnTo>
                      <a:pt x="120" y="51"/>
                    </a:lnTo>
                    <a:lnTo>
                      <a:pt x="117" y="40"/>
                    </a:lnTo>
                    <a:lnTo>
                      <a:pt x="114" y="27"/>
                    </a:lnTo>
                    <a:lnTo>
                      <a:pt x="104" y="20"/>
                    </a:lnTo>
                    <a:lnTo>
                      <a:pt x="97" y="11"/>
                    </a:lnTo>
                    <a:lnTo>
                      <a:pt x="87" y="6"/>
                    </a:lnTo>
                    <a:lnTo>
                      <a:pt x="74" y="3"/>
                    </a:lnTo>
                    <a:lnTo>
                      <a:pt x="60" y="0"/>
                    </a:lnTo>
                    <a:lnTo>
                      <a:pt x="50" y="3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4" y="40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3"/>
                    </a:lnTo>
                    <a:lnTo>
                      <a:pt x="37" y="120"/>
                    </a:lnTo>
                    <a:lnTo>
                      <a:pt x="50" y="123"/>
                    </a:lnTo>
                    <a:lnTo>
                      <a:pt x="60" y="123"/>
                    </a:lnTo>
                    <a:lnTo>
                      <a:pt x="74" y="123"/>
                    </a:lnTo>
                    <a:lnTo>
                      <a:pt x="87" y="120"/>
                    </a:lnTo>
                    <a:lnTo>
                      <a:pt x="97" y="113"/>
                    </a:lnTo>
                    <a:lnTo>
                      <a:pt x="104" y="106"/>
                    </a:lnTo>
                    <a:lnTo>
                      <a:pt x="114" y="96"/>
                    </a:lnTo>
                    <a:lnTo>
                      <a:pt x="117" y="86"/>
                    </a:lnTo>
                    <a:lnTo>
                      <a:pt x="120" y="76"/>
                    </a:lnTo>
                    <a:lnTo>
                      <a:pt x="124" y="63"/>
                    </a:lnTo>
                    <a:lnTo>
                      <a:pt x="120" y="63"/>
                    </a:lnTo>
                    <a:lnTo>
                      <a:pt x="120" y="51"/>
                    </a:lnTo>
                    <a:lnTo>
                      <a:pt x="117" y="40"/>
                    </a:lnTo>
                    <a:lnTo>
                      <a:pt x="110" y="30"/>
                    </a:lnTo>
                    <a:lnTo>
                      <a:pt x="104" y="20"/>
                    </a:lnTo>
                    <a:lnTo>
                      <a:pt x="95" y="13"/>
                    </a:lnTo>
                    <a:lnTo>
                      <a:pt x="84" y="6"/>
                    </a:lnTo>
                    <a:lnTo>
                      <a:pt x="74" y="3"/>
                    </a:lnTo>
                    <a:lnTo>
                      <a:pt x="60" y="3"/>
                    </a:lnTo>
                    <a:lnTo>
                      <a:pt x="50" y="3"/>
                    </a:lnTo>
                    <a:lnTo>
                      <a:pt x="37" y="6"/>
                    </a:lnTo>
                    <a:lnTo>
                      <a:pt x="27" y="13"/>
                    </a:lnTo>
                    <a:lnTo>
                      <a:pt x="21" y="20"/>
                    </a:lnTo>
                    <a:lnTo>
                      <a:pt x="14" y="30"/>
                    </a:lnTo>
                    <a:lnTo>
                      <a:pt x="8" y="40"/>
                    </a:lnTo>
                    <a:lnTo>
                      <a:pt x="4" y="51"/>
                    </a:lnTo>
                    <a:lnTo>
                      <a:pt x="4" y="63"/>
                    </a:lnTo>
                    <a:lnTo>
                      <a:pt x="4" y="73"/>
                    </a:lnTo>
                    <a:lnTo>
                      <a:pt x="8" y="86"/>
                    </a:lnTo>
                    <a:lnTo>
                      <a:pt x="14" y="96"/>
                    </a:lnTo>
                    <a:lnTo>
                      <a:pt x="21" y="103"/>
                    </a:lnTo>
                    <a:lnTo>
                      <a:pt x="27" y="113"/>
                    </a:lnTo>
                    <a:lnTo>
                      <a:pt x="37" y="116"/>
                    </a:lnTo>
                    <a:lnTo>
                      <a:pt x="50" y="120"/>
                    </a:lnTo>
                    <a:lnTo>
                      <a:pt x="60" y="123"/>
                    </a:lnTo>
                    <a:lnTo>
                      <a:pt x="74" y="120"/>
                    </a:lnTo>
                    <a:lnTo>
                      <a:pt x="84" y="116"/>
                    </a:lnTo>
                    <a:lnTo>
                      <a:pt x="95" y="113"/>
                    </a:lnTo>
                    <a:lnTo>
                      <a:pt x="104" y="103"/>
                    </a:lnTo>
                    <a:lnTo>
                      <a:pt x="110" y="96"/>
                    </a:lnTo>
                    <a:lnTo>
                      <a:pt x="117" y="86"/>
                    </a:lnTo>
                    <a:lnTo>
                      <a:pt x="120" y="73"/>
                    </a:lnTo>
                    <a:lnTo>
                      <a:pt x="120" y="63"/>
                    </a:lnTo>
                    <a:lnTo>
                      <a:pt x="124" y="63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7" name="Freeform 2229">
                <a:extLst>
                  <a:ext uri="{FF2B5EF4-FFF2-40B4-BE49-F238E27FC236}">
                    <a16:creationId xmlns:a16="http://schemas.microsoft.com/office/drawing/2014/main" id="{082D7AB6-FDA6-4C64-8DB6-DF73F34E4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239"/>
                <a:ext cx="38" cy="40"/>
              </a:xfrm>
              <a:custGeom>
                <a:avLst/>
                <a:gdLst>
                  <a:gd name="T0" fmla="*/ 116 w 116"/>
                  <a:gd name="T1" fmla="*/ 47 h 119"/>
                  <a:gd name="T2" fmla="*/ 106 w 116"/>
                  <a:gd name="T3" fmla="*/ 27 h 119"/>
                  <a:gd name="T4" fmla="*/ 91 w 116"/>
                  <a:gd name="T5" fmla="*/ 10 h 119"/>
                  <a:gd name="T6" fmla="*/ 70 w 116"/>
                  <a:gd name="T7" fmla="*/ 0 h 119"/>
                  <a:gd name="T8" fmla="*/ 46 w 116"/>
                  <a:gd name="T9" fmla="*/ 0 h 119"/>
                  <a:gd name="T10" fmla="*/ 23 w 116"/>
                  <a:gd name="T11" fmla="*/ 10 h 119"/>
                  <a:gd name="T12" fmla="*/ 10 w 116"/>
                  <a:gd name="T13" fmla="*/ 27 h 119"/>
                  <a:gd name="T14" fmla="*/ 0 w 116"/>
                  <a:gd name="T15" fmla="*/ 47 h 119"/>
                  <a:gd name="T16" fmla="*/ 0 w 116"/>
                  <a:gd name="T17" fmla="*/ 70 h 119"/>
                  <a:gd name="T18" fmla="*/ 10 w 116"/>
                  <a:gd name="T19" fmla="*/ 93 h 119"/>
                  <a:gd name="T20" fmla="*/ 23 w 116"/>
                  <a:gd name="T21" fmla="*/ 110 h 119"/>
                  <a:gd name="T22" fmla="*/ 46 w 116"/>
                  <a:gd name="T23" fmla="*/ 117 h 119"/>
                  <a:gd name="T24" fmla="*/ 70 w 116"/>
                  <a:gd name="T25" fmla="*/ 117 h 119"/>
                  <a:gd name="T26" fmla="*/ 91 w 116"/>
                  <a:gd name="T27" fmla="*/ 110 h 119"/>
                  <a:gd name="T28" fmla="*/ 106 w 116"/>
                  <a:gd name="T29" fmla="*/ 93 h 119"/>
                  <a:gd name="T30" fmla="*/ 116 w 116"/>
                  <a:gd name="T31" fmla="*/ 70 h 119"/>
                  <a:gd name="T32" fmla="*/ 113 w 116"/>
                  <a:gd name="T33" fmla="*/ 47 h 119"/>
                  <a:gd name="T34" fmla="*/ 106 w 116"/>
                  <a:gd name="T35" fmla="*/ 27 h 119"/>
                  <a:gd name="T36" fmla="*/ 91 w 116"/>
                  <a:gd name="T37" fmla="*/ 13 h 119"/>
                  <a:gd name="T38" fmla="*/ 70 w 116"/>
                  <a:gd name="T39" fmla="*/ 3 h 119"/>
                  <a:gd name="T40" fmla="*/ 46 w 116"/>
                  <a:gd name="T41" fmla="*/ 3 h 119"/>
                  <a:gd name="T42" fmla="*/ 27 w 116"/>
                  <a:gd name="T43" fmla="*/ 13 h 119"/>
                  <a:gd name="T44" fmla="*/ 10 w 116"/>
                  <a:gd name="T45" fmla="*/ 27 h 119"/>
                  <a:gd name="T46" fmla="*/ 0 w 116"/>
                  <a:gd name="T47" fmla="*/ 47 h 119"/>
                  <a:gd name="T48" fmla="*/ 0 w 116"/>
                  <a:gd name="T49" fmla="*/ 70 h 119"/>
                  <a:gd name="T50" fmla="*/ 10 w 116"/>
                  <a:gd name="T51" fmla="*/ 90 h 119"/>
                  <a:gd name="T52" fmla="*/ 27 w 116"/>
                  <a:gd name="T53" fmla="*/ 107 h 119"/>
                  <a:gd name="T54" fmla="*/ 46 w 116"/>
                  <a:gd name="T55" fmla="*/ 117 h 119"/>
                  <a:gd name="T56" fmla="*/ 70 w 116"/>
                  <a:gd name="T57" fmla="*/ 117 h 119"/>
                  <a:gd name="T58" fmla="*/ 91 w 116"/>
                  <a:gd name="T59" fmla="*/ 107 h 119"/>
                  <a:gd name="T60" fmla="*/ 106 w 116"/>
                  <a:gd name="T61" fmla="*/ 90 h 119"/>
                  <a:gd name="T62" fmla="*/ 113 w 116"/>
                  <a:gd name="T63" fmla="*/ 7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" h="119">
                    <a:moveTo>
                      <a:pt x="116" y="60"/>
                    </a:moveTo>
                    <a:lnTo>
                      <a:pt x="116" y="47"/>
                    </a:lnTo>
                    <a:lnTo>
                      <a:pt x="113" y="37"/>
                    </a:lnTo>
                    <a:lnTo>
                      <a:pt x="106" y="27"/>
                    </a:lnTo>
                    <a:lnTo>
                      <a:pt x="100" y="17"/>
                    </a:lnTo>
                    <a:lnTo>
                      <a:pt x="91" y="10"/>
                    </a:lnTo>
                    <a:lnTo>
                      <a:pt x="80" y="3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3" y="3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0"/>
                    </a:lnTo>
                    <a:lnTo>
                      <a:pt x="23" y="110"/>
                    </a:lnTo>
                    <a:lnTo>
                      <a:pt x="33" y="113"/>
                    </a:lnTo>
                    <a:lnTo>
                      <a:pt x="46" y="117"/>
                    </a:lnTo>
                    <a:lnTo>
                      <a:pt x="56" y="119"/>
                    </a:lnTo>
                    <a:lnTo>
                      <a:pt x="70" y="117"/>
                    </a:lnTo>
                    <a:lnTo>
                      <a:pt x="80" y="113"/>
                    </a:lnTo>
                    <a:lnTo>
                      <a:pt x="91" y="110"/>
                    </a:lnTo>
                    <a:lnTo>
                      <a:pt x="100" y="100"/>
                    </a:lnTo>
                    <a:lnTo>
                      <a:pt x="106" y="93"/>
                    </a:lnTo>
                    <a:lnTo>
                      <a:pt x="113" y="83"/>
                    </a:lnTo>
                    <a:lnTo>
                      <a:pt x="116" y="70"/>
                    </a:lnTo>
                    <a:lnTo>
                      <a:pt x="116" y="60"/>
                    </a:lnTo>
                    <a:lnTo>
                      <a:pt x="113" y="47"/>
                    </a:lnTo>
                    <a:lnTo>
                      <a:pt x="110" y="37"/>
                    </a:lnTo>
                    <a:lnTo>
                      <a:pt x="106" y="27"/>
                    </a:lnTo>
                    <a:lnTo>
                      <a:pt x="100" y="20"/>
                    </a:lnTo>
                    <a:lnTo>
                      <a:pt x="91" y="13"/>
                    </a:lnTo>
                    <a:lnTo>
                      <a:pt x="80" y="7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6" y="3"/>
                    </a:lnTo>
                    <a:lnTo>
                      <a:pt x="36" y="7"/>
                    </a:lnTo>
                    <a:lnTo>
                      <a:pt x="27" y="13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4" y="80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7" y="107"/>
                    </a:lnTo>
                    <a:lnTo>
                      <a:pt x="36" y="113"/>
                    </a:lnTo>
                    <a:lnTo>
                      <a:pt x="46" y="117"/>
                    </a:lnTo>
                    <a:lnTo>
                      <a:pt x="56" y="117"/>
                    </a:lnTo>
                    <a:lnTo>
                      <a:pt x="70" y="117"/>
                    </a:lnTo>
                    <a:lnTo>
                      <a:pt x="80" y="113"/>
                    </a:lnTo>
                    <a:lnTo>
                      <a:pt x="91" y="107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0" y="80"/>
                    </a:lnTo>
                    <a:lnTo>
                      <a:pt x="113" y="70"/>
                    </a:lnTo>
                    <a:lnTo>
                      <a:pt x="116" y="60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8" name="Freeform 2230">
                <a:extLst>
                  <a:ext uri="{FF2B5EF4-FFF2-40B4-BE49-F238E27FC236}">
                    <a16:creationId xmlns:a16="http://schemas.microsoft.com/office/drawing/2014/main" id="{2D6F21D4-AB2F-4676-A92E-DCCB07888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240"/>
                <a:ext cx="38" cy="38"/>
              </a:xfrm>
              <a:custGeom>
                <a:avLst/>
                <a:gdLst>
                  <a:gd name="T0" fmla="*/ 113 w 116"/>
                  <a:gd name="T1" fmla="*/ 44 h 114"/>
                  <a:gd name="T2" fmla="*/ 106 w 116"/>
                  <a:gd name="T3" fmla="*/ 24 h 114"/>
                  <a:gd name="T4" fmla="*/ 91 w 116"/>
                  <a:gd name="T5" fmla="*/ 11 h 114"/>
                  <a:gd name="T6" fmla="*/ 70 w 116"/>
                  <a:gd name="T7" fmla="*/ 0 h 114"/>
                  <a:gd name="T8" fmla="*/ 46 w 116"/>
                  <a:gd name="T9" fmla="*/ 0 h 114"/>
                  <a:gd name="T10" fmla="*/ 27 w 116"/>
                  <a:gd name="T11" fmla="*/ 11 h 114"/>
                  <a:gd name="T12" fmla="*/ 10 w 116"/>
                  <a:gd name="T13" fmla="*/ 24 h 114"/>
                  <a:gd name="T14" fmla="*/ 0 w 116"/>
                  <a:gd name="T15" fmla="*/ 44 h 114"/>
                  <a:gd name="T16" fmla="*/ 0 w 116"/>
                  <a:gd name="T17" fmla="*/ 67 h 114"/>
                  <a:gd name="T18" fmla="*/ 10 w 116"/>
                  <a:gd name="T19" fmla="*/ 87 h 114"/>
                  <a:gd name="T20" fmla="*/ 27 w 116"/>
                  <a:gd name="T21" fmla="*/ 104 h 114"/>
                  <a:gd name="T22" fmla="*/ 46 w 116"/>
                  <a:gd name="T23" fmla="*/ 114 h 114"/>
                  <a:gd name="T24" fmla="*/ 70 w 116"/>
                  <a:gd name="T25" fmla="*/ 114 h 114"/>
                  <a:gd name="T26" fmla="*/ 91 w 116"/>
                  <a:gd name="T27" fmla="*/ 104 h 114"/>
                  <a:gd name="T28" fmla="*/ 106 w 116"/>
                  <a:gd name="T29" fmla="*/ 87 h 114"/>
                  <a:gd name="T30" fmla="*/ 113 w 116"/>
                  <a:gd name="T31" fmla="*/ 67 h 114"/>
                  <a:gd name="T32" fmla="*/ 113 w 116"/>
                  <a:gd name="T33" fmla="*/ 57 h 114"/>
                  <a:gd name="T34" fmla="*/ 110 w 116"/>
                  <a:gd name="T35" fmla="*/ 34 h 114"/>
                  <a:gd name="T36" fmla="*/ 96 w 116"/>
                  <a:gd name="T37" fmla="*/ 17 h 114"/>
                  <a:gd name="T38" fmla="*/ 80 w 116"/>
                  <a:gd name="T39" fmla="*/ 7 h 114"/>
                  <a:gd name="T40" fmla="*/ 56 w 116"/>
                  <a:gd name="T41" fmla="*/ 0 h 114"/>
                  <a:gd name="T42" fmla="*/ 36 w 116"/>
                  <a:gd name="T43" fmla="*/ 7 h 114"/>
                  <a:gd name="T44" fmla="*/ 20 w 116"/>
                  <a:gd name="T45" fmla="*/ 17 h 114"/>
                  <a:gd name="T46" fmla="*/ 6 w 116"/>
                  <a:gd name="T47" fmla="*/ 34 h 114"/>
                  <a:gd name="T48" fmla="*/ 4 w 116"/>
                  <a:gd name="T49" fmla="*/ 57 h 114"/>
                  <a:gd name="T50" fmla="*/ 6 w 116"/>
                  <a:gd name="T51" fmla="*/ 77 h 114"/>
                  <a:gd name="T52" fmla="*/ 20 w 116"/>
                  <a:gd name="T53" fmla="*/ 97 h 114"/>
                  <a:gd name="T54" fmla="*/ 36 w 116"/>
                  <a:gd name="T55" fmla="*/ 107 h 114"/>
                  <a:gd name="T56" fmla="*/ 56 w 116"/>
                  <a:gd name="T57" fmla="*/ 110 h 114"/>
                  <a:gd name="T58" fmla="*/ 80 w 116"/>
                  <a:gd name="T59" fmla="*/ 107 h 114"/>
                  <a:gd name="T60" fmla="*/ 96 w 116"/>
                  <a:gd name="T61" fmla="*/ 97 h 114"/>
                  <a:gd name="T62" fmla="*/ 110 w 116"/>
                  <a:gd name="T63" fmla="*/ 77 h 114"/>
                  <a:gd name="T64" fmla="*/ 113 w 116"/>
                  <a:gd name="T65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3" y="44"/>
                    </a:lnTo>
                    <a:lnTo>
                      <a:pt x="110" y="34"/>
                    </a:lnTo>
                    <a:lnTo>
                      <a:pt x="106" y="24"/>
                    </a:lnTo>
                    <a:lnTo>
                      <a:pt x="100" y="17"/>
                    </a:lnTo>
                    <a:lnTo>
                      <a:pt x="91" y="11"/>
                    </a:lnTo>
                    <a:lnTo>
                      <a:pt x="80" y="4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4" y="77"/>
                    </a:lnTo>
                    <a:lnTo>
                      <a:pt x="10" y="87"/>
                    </a:lnTo>
                    <a:lnTo>
                      <a:pt x="17" y="97"/>
                    </a:lnTo>
                    <a:lnTo>
                      <a:pt x="27" y="104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6" y="114"/>
                    </a:lnTo>
                    <a:lnTo>
                      <a:pt x="70" y="114"/>
                    </a:lnTo>
                    <a:lnTo>
                      <a:pt x="80" y="110"/>
                    </a:lnTo>
                    <a:lnTo>
                      <a:pt x="91" y="104"/>
                    </a:lnTo>
                    <a:lnTo>
                      <a:pt x="100" y="97"/>
                    </a:lnTo>
                    <a:lnTo>
                      <a:pt x="106" y="87"/>
                    </a:lnTo>
                    <a:lnTo>
                      <a:pt x="110" y="77"/>
                    </a:lnTo>
                    <a:lnTo>
                      <a:pt x="113" y="67"/>
                    </a:lnTo>
                    <a:lnTo>
                      <a:pt x="116" y="57"/>
                    </a:lnTo>
                    <a:lnTo>
                      <a:pt x="113" y="57"/>
                    </a:lnTo>
                    <a:lnTo>
                      <a:pt x="113" y="44"/>
                    </a:lnTo>
                    <a:lnTo>
                      <a:pt x="110" y="34"/>
                    </a:lnTo>
                    <a:lnTo>
                      <a:pt x="103" y="27"/>
                    </a:lnTo>
                    <a:lnTo>
                      <a:pt x="96" y="17"/>
                    </a:lnTo>
                    <a:lnTo>
                      <a:pt x="91" y="11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56" y="0"/>
                    </a:lnTo>
                    <a:lnTo>
                      <a:pt x="46" y="4"/>
                    </a:lnTo>
                    <a:lnTo>
                      <a:pt x="36" y="7"/>
                    </a:lnTo>
                    <a:lnTo>
                      <a:pt x="27" y="11"/>
                    </a:lnTo>
                    <a:lnTo>
                      <a:pt x="20" y="17"/>
                    </a:lnTo>
                    <a:lnTo>
                      <a:pt x="13" y="27"/>
                    </a:lnTo>
                    <a:lnTo>
                      <a:pt x="6" y="34"/>
                    </a:lnTo>
                    <a:lnTo>
                      <a:pt x="4" y="44"/>
                    </a:lnTo>
                    <a:lnTo>
                      <a:pt x="4" y="57"/>
                    </a:lnTo>
                    <a:lnTo>
                      <a:pt x="4" y="67"/>
                    </a:lnTo>
                    <a:lnTo>
                      <a:pt x="6" y="77"/>
                    </a:lnTo>
                    <a:lnTo>
                      <a:pt x="13" y="87"/>
                    </a:lnTo>
                    <a:lnTo>
                      <a:pt x="20" y="97"/>
                    </a:lnTo>
                    <a:lnTo>
                      <a:pt x="27" y="104"/>
                    </a:lnTo>
                    <a:lnTo>
                      <a:pt x="36" y="107"/>
                    </a:lnTo>
                    <a:lnTo>
                      <a:pt x="46" y="110"/>
                    </a:lnTo>
                    <a:lnTo>
                      <a:pt x="56" y="110"/>
                    </a:lnTo>
                    <a:lnTo>
                      <a:pt x="70" y="110"/>
                    </a:lnTo>
                    <a:lnTo>
                      <a:pt x="80" y="107"/>
                    </a:lnTo>
                    <a:lnTo>
                      <a:pt x="91" y="104"/>
                    </a:lnTo>
                    <a:lnTo>
                      <a:pt x="96" y="97"/>
                    </a:lnTo>
                    <a:lnTo>
                      <a:pt x="103" y="87"/>
                    </a:lnTo>
                    <a:lnTo>
                      <a:pt x="110" y="77"/>
                    </a:lnTo>
                    <a:lnTo>
                      <a:pt x="113" y="67"/>
                    </a:lnTo>
                    <a:lnTo>
                      <a:pt x="113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59" name="Freeform 2231">
                <a:extLst>
                  <a:ext uri="{FF2B5EF4-FFF2-40B4-BE49-F238E27FC236}">
                    <a16:creationId xmlns:a16="http://schemas.microsoft.com/office/drawing/2014/main" id="{7DE06CC2-502A-435C-8B85-DEE77E11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241"/>
                <a:ext cx="36" cy="36"/>
              </a:xfrm>
              <a:custGeom>
                <a:avLst/>
                <a:gdLst>
                  <a:gd name="T0" fmla="*/ 109 w 109"/>
                  <a:gd name="T1" fmla="*/ 44 h 110"/>
                  <a:gd name="T2" fmla="*/ 99 w 109"/>
                  <a:gd name="T3" fmla="*/ 27 h 110"/>
                  <a:gd name="T4" fmla="*/ 87 w 109"/>
                  <a:gd name="T5" fmla="*/ 10 h 110"/>
                  <a:gd name="T6" fmla="*/ 66 w 109"/>
                  <a:gd name="T7" fmla="*/ 4 h 110"/>
                  <a:gd name="T8" fmla="*/ 42 w 109"/>
                  <a:gd name="T9" fmla="*/ 4 h 110"/>
                  <a:gd name="T10" fmla="*/ 23 w 109"/>
                  <a:gd name="T11" fmla="*/ 10 h 110"/>
                  <a:gd name="T12" fmla="*/ 9 w 109"/>
                  <a:gd name="T13" fmla="*/ 27 h 110"/>
                  <a:gd name="T14" fmla="*/ 0 w 109"/>
                  <a:gd name="T15" fmla="*/ 44 h 110"/>
                  <a:gd name="T16" fmla="*/ 0 w 109"/>
                  <a:gd name="T17" fmla="*/ 67 h 110"/>
                  <a:gd name="T18" fmla="*/ 9 w 109"/>
                  <a:gd name="T19" fmla="*/ 87 h 110"/>
                  <a:gd name="T20" fmla="*/ 23 w 109"/>
                  <a:gd name="T21" fmla="*/ 103 h 110"/>
                  <a:gd name="T22" fmla="*/ 42 w 109"/>
                  <a:gd name="T23" fmla="*/ 110 h 110"/>
                  <a:gd name="T24" fmla="*/ 66 w 109"/>
                  <a:gd name="T25" fmla="*/ 110 h 110"/>
                  <a:gd name="T26" fmla="*/ 87 w 109"/>
                  <a:gd name="T27" fmla="*/ 103 h 110"/>
                  <a:gd name="T28" fmla="*/ 99 w 109"/>
                  <a:gd name="T29" fmla="*/ 87 h 110"/>
                  <a:gd name="T30" fmla="*/ 109 w 109"/>
                  <a:gd name="T31" fmla="*/ 67 h 110"/>
                  <a:gd name="T32" fmla="*/ 106 w 109"/>
                  <a:gd name="T33" fmla="*/ 57 h 110"/>
                  <a:gd name="T34" fmla="*/ 102 w 109"/>
                  <a:gd name="T35" fmla="*/ 36 h 110"/>
                  <a:gd name="T36" fmla="*/ 92 w 109"/>
                  <a:gd name="T37" fmla="*/ 20 h 110"/>
                  <a:gd name="T38" fmla="*/ 76 w 109"/>
                  <a:gd name="T39" fmla="*/ 7 h 110"/>
                  <a:gd name="T40" fmla="*/ 52 w 109"/>
                  <a:gd name="T41" fmla="*/ 4 h 110"/>
                  <a:gd name="T42" fmla="*/ 32 w 109"/>
                  <a:gd name="T43" fmla="*/ 7 h 110"/>
                  <a:gd name="T44" fmla="*/ 16 w 109"/>
                  <a:gd name="T45" fmla="*/ 20 h 110"/>
                  <a:gd name="T46" fmla="*/ 6 w 109"/>
                  <a:gd name="T47" fmla="*/ 36 h 110"/>
                  <a:gd name="T48" fmla="*/ 0 w 109"/>
                  <a:gd name="T49" fmla="*/ 57 h 110"/>
                  <a:gd name="T50" fmla="*/ 6 w 109"/>
                  <a:gd name="T51" fmla="*/ 76 h 110"/>
                  <a:gd name="T52" fmla="*/ 16 w 109"/>
                  <a:gd name="T53" fmla="*/ 93 h 110"/>
                  <a:gd name="T54" fmla="*/ 32 w 109"/>
                  <a:gd name="T55" fmla="*/ 103 h 110"/>
                  <a:gd name="T56" fmla="*/ 52 w 109"/>
                  <a:gd name="T57" fmla="*/ 110 h 110"/>
                  <a:gd name="T58" fmla="*/ 76 w 109"/>
                  <a:gd name="T59" fmla="*/ 103 h 110"/>
                  <a:gd name="T60" fmla="*/ 92 w 109"/>
                  <a:gd name="T61" fmla="*/ 93 h 110"/>
                  <a:gd name="T62" fmla="*/ 102 w 109"/>
                  <a:gd name="T63" fmla="*/ 76 h 110"/>
                  <a:gd name="T64" fmla="*/ 106 w 109"/>
                  <a:gd name="T65" fmla="*/ 5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10">
                    <a:moveTo>
                      <a:pt x="109" y="57"/>
                    </a:moveTo>
                    <a:lnTo>
                      <a:pt x="109" y="44"/>
                    </a:lnTo>
                    <a:lnTo>
                      <a:pt x="106" y="34"/>
                    </a:lnTo>
                    <a:lnTo>
                      <a:pt x="99" y="27"/>
                    </a:lnTo>
                    <a:lnTo>
                      <a:pt x="92" y="17"/>
                    </a:lnTo>
                    <a:lnTo>
                      <a:pt x="87" y="10"/>
                    </a:lnTo>
                    <a:lnTo>
                      <a:pt x="76" y="7"/>
                    </a:lnTo>
                    <a:lnTo>
                      <a:pt x="66" y="4"/>
                    </a:lnTo>
                    <a:lnTo>
                      <a:pt x="52" y="0"/>
                    </a:lnTo>
                    <a:lnTo>
                      <a:pt x="42" y="4"/>
                    </a:lnTo>
                    <a:lnTo>
                      <a:pt x="32" y="7"/>
                    </a:lnTo>
                    <a:lnTo>
                      <a:pt x="23" y="10"/>
                    </a:lnTo>
                    <a:lnTo>
                      <a:pt x="16" y="17"/>
                    </a:lnTo>
                    <a:lnTo>
                      <a:pt x="9" y="27"/>
                    </a:lnTo>
                    <a:lnTo>
                      <a:pt x="2" y="34"/>
                    </a:lnTo>
                    <a:lnTo>
                      <a:pt x="0" y="44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9" y="87"/>
                    </a:lnTo>
                    <a:lnTo>
                      <a:pt x="16" y="97"/>
                    </a:lnTo>
                    <a:lnTo>
                      <a:pt x="23" y="103"/>
                    </a:lnTo>
                    <a:lnTo>
                      <a:pt x="32" y="107"/>
                    </a:lnTo>
                    <a:lnTo>
                      <a:pt x="42" y="110"/>
                    </a:lnTo>
                    <a:lnTo>
                      <a:pt x="52" y="110"/>
                    </a:lnTo>
                    <a:lnTo>
                      <a:pt x="66" y="110"/>
                    </a:lnTo>
                    <a:lnTo>
                      <a:pt x="76" y="107"/>
                    </a:lnTo>
                    <a:lnTo>
                      <a:pt x="87" y="103"/>
                    </a:lnTo>
                    <a:lnTo>
                      <a:pt x="92" y="97"/>
                    </a:lnTo>
                    <a:lnTo>
                      <a:pt x="99" y="87"/>
                    </a:lnTo>
                    <a:lnTo>
                      <a:pt x="106" y="76"/>
                    </a:lnTo>
                    <a:lnTo>
                      <a:pt x="109" y="67"/>
                    </a:lnTo>
                    <a:lnTo>
                      <a:pt x="109" y="57"/>
                    </a:lnTo>
                    <a:lnTo>
                      <a:pt x="106" y="57"/>
                    </a:lnTo>
                    <a:lnTo>
                      <a:pt x="106" y="47"/>
                    </a:lnTo>
                    <a:lnTo>
                      <a:pt x="102" y="36"/>
                    </a:lnTo>
                    <a:lnTo>
                      <a:pt x="99" y="27"/>
                    </a:lnTo>
                    <a:lnTo>
                      <a:pt x="92" y="20"/>
                    </a:lnTo>
                    <a:lnTo>
                      <a:pt x="82" y="13"/>
                    </a:lnTo>
                    <a:lnTo>
                      <a:pt x="76" y="7"/>
                    </a:lnTo>
                    <a:lnTo>
                      <a:pt x="66" y="4"/>
                    </a:lnTo>
                    <a:lnTo>
                      <a:pt x="52" y="4"/>
                    </a:lnTo>
                    <a:lnTo>
                      <a:pt x="42" y="4"/>
                    </a:lnTo>
                    <a:lnTo>
                      <a:pt x="32" y="7"/>
                    </a:lnTo>
                    <a:lnTo>
                      <a:pt x="23" y="13"/>
                    </a:lnTo>
                    <a:lnTo>
                      <a:pt x="16" y="20"/>
                    </a:lnTo>
                    <a:lnTo>
                      <a:pt x="9" y="27"/>
                    </a:lnTo>
                    <a:lnTo>
                      <a:pt x="6" y="36"/>
                    </a:lnTo>
                    <a:lnTo>
                      <a:pt x="2" y="47"/>
                    </a:lnTo>
                    <a:lnTo>
                      <a:pt x="0" y="57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7"/>
                    </a:lnTo>
                    <a:lnTo>
                      <a:pt x="16" y="93"/>
                    </a:lnTo>
                    <a:lnTo>
                      <a:pt x="23" y="99"/>
                    </a:lnTo>
                    <a:lnTo>
                      <a:pt x="32" y="103"/>
                    </a:lnTo>
                    <a:lnTo>
                      <a:pt x="42" y="107"/>
                    </a:lnTo>
                    <a:lnTo>
                      <a:pt x="52" y="110"/>
                    </a:lnTo>
                    <a:lnTo>
                      <a:pt x="66" y="107"/>
                    </a:lnTo>
                    <a:lnTo>
                      <a:pt x="76" y="103"/>
                    </a:lnTo>
                    <a:lnTo>
                      <a:pt x="82" y="99"/>
                    </a:lnTo>
                    <a:lnTo>
                      <a:pt x="92" y="93"/>
                    </a:lnTo>
                    <a:lnTo>
                      <a:pt x="99" y="87"/>
                    </a:lnTo>
                    <a:lnTo>
                      <a:pt x="102" y="76"/>
                    </a:lnTo>
                    <a:lnTo>
                      <a:pt x="106" y="67"/>
                    </a:lnTo>
                    <a:lnTo>
                      <a:pt x="106" y="57"/>
                    </a:lnTo>
                    <a:lnTo>
                      <a:pt x="109" y="57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0" name="Freeform 2232">
                <a:extLst>
                  <a:ext uri="{FF2B5EF4-FFF2-40B4-BE49-F238E27FC236}">
                    <a16:creationId xmlns:a16="http://schemas.microsoft.com/office/drawing/2014/main" id="{847199ED-66C1-4FEA-9554-D96DEE1AF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242"/>
                <a:ext cx="36" cy="35"/>
              </a:xfrm>
              <a:custGeom>
                <a:avLst/>
                <a:gdLst>
                  <a:gd name="T0" fmla="*/ 107 w 107"/>
                  <a:gd name="T1" fmla="*/ 43 h 106"/>
                  <a:gd name="T2" fmla="*/ 100 w 107"/>
                  <a:gd name="T3" fmla="*/ 23 h 106"/>
                  <a:gd name="T4" fmla="*/ 84 w 107"/>
                  <a:gd name="T5" fmla="*/ 10 h 106"/>
                  <a:gd name="T6" fmla="*/ 67 w 107"/>
                  <a:gd name="T7" fmla="*/ 0 h 106"/>
                  <a:gd name="T8" fmla="*/ 43 w 107"/>
                  <a:gd name="T9" fmla="*/ 0 h 106"/>
                  <a:gd name="T10" fmla="*/ 23 w 107"/>
                  <a:gd name="T11" fmla="*/ 10 h 106"/>
                  <a:gd name="T12" fmla="*/ 10 w 107"/>
                  <a:gd name="T13" fmla="*/ 23 h 106"/>
                  <a:gd name="T14" fmla="*/ 3 w 107"/>
                  <a:gd name="T15" fmla="*/ 43 h 106"/>
                  <a:gd name="T16" fmla="*/ 3 w 107"/>
                  <a:gd name="T17" fmla="*/ 63 h 106"/>
                  <a:gd name="T18" fmla="*/ 10 w 107"/>
                  <a:gd name="T19" fmla="*/ 83 h 106"/>
                  <a:gd name="T20" fmla="*/ 23 w 107"/>
                  <a:gd name="T21" fmla="*/ 95 h 106"/>
                  <a:gd name="T22" fmla="*/ 43 w 107"/>
                  <a:gd name="T23" fmla="*/ 103 h 106"/>
                  <a:gd name="T24" fmla="*/ 67 w 107"/>
                  <a:gd name="T25" fmla="*/ 103 h 106"/>
                  <a:gd name="T26" fmla="*/ 84 w 107"/>
                  <a:gd name="T27" fmla="*/ 95 h 106"/>
                  <a:gd name="T28" fmla="*/ 100 w 107"/>
                  <a:gd name="T29" fmla="*/ 83 h 106"/>
                  <a:gd name="T30" fmla="*/ 107 w 107"/>
                  <a:gd name="T31" fmla="*/ 63 h 106"/>
                  <a:gd name="T32" fmla="*/ 103 w 107"/>
                  <a:gd name="T33" fmla="*/ 43 h 106"/>
                  <a:gd name="T34" fmla="*/ 97 w 107"/>
                  <a:gd name="T35" fmla="*/ 23 h 106"/>
                  <a:gd name="T36" fmla="*/ 84 w 107"/>
                  <a:gd name="T37" fmla="*/ 10 h 106"/>
                  <a:gd name="T38" fmla="*/ 63 w 107"/>
                  <a:gd name="T39" fmla="*/ 3 h 106"/>
                  <a:gd name="T40" fmla="*/ 43 w 107"/>
                  <a:gd name="T41" fmla="*/ 3 h 106"/>
                  <a:gd name="T42" fmla="*/ 27 w 107"/>
                  <a:gd name="T43" fmla="*/ 10 h 106"/>
                  <a:gd name="T44" fmla="*/ 14 w 107"/>
                  <a:gd name="T45" fmla="*/ 23 h 106"/>
                  <a:gd name="T46" fmla="*/ 3 w 107"/>
                  <a:gd name="T47" fmla="*/ 43 h 106"/>
                  <a:gd name="T48" fmla="*/ 3 w 107"/>
                  <a:gd name="T49" fmla="*/ 63 h 106"/>
                  <a:gd name="T50" fmla="*/ 14 w 107"/>
                  <a:gd name="T51" fmla="*/ 79 h 106"/>
                  <a:gd name="T52" fmla="*/ 27 w 107"/>
                  <a:gd name="T53" fmla="*/ 93 h 106"/>
                  <a:gd name="T54" fmla="*/ 43 w 107"/>
                  <a:gd name="T55" fmla="*/ 103 h 106"/>
                  <a:gd name="T56" fmla="*/ 63 w 107"/>
                  <a:gd name="T57" fmla="*/ 103 h 106"/>
                  <a:gd name="T58" fmla="*/ 84 w 107"/>
                  <a:gd name="T59" fmla="*/ 93 h 106"/>
                  <a:gd name="T60" fmla="*/ 97 w 107"/>
                  <a:gd name="T61" fmla="*/ 79 h 106"/>
                  <a:gd name="T62" fmla="*/ 103 w 107"/>
                  <a:gd name="T63" fmla="*/ 6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6">
                    <a:moveTo>
                      <a:pt x="107" y="53"/>
                    </a:moveTo>
                    <a:lnTo>
                      <a:pt x="107" y="43"/>
                    </a:lnTo>
                    <a:lnTo>
                      <a:pt x="103" y="32"/>
                    </a:lnTo>
                    <a:lnTo>
                      <a:pt x="100" y="23"/>
                    </a:lnTo>
                    <a:lnTo>
                      <a:pt x="94" y="17"/>
                    </a:lnTo>
                    <a:lnTo>
                      <a:pt x="84" y="10"/>
                    </a:lnTo>
                    <a:lnTo>
                      <a:pt x="77" y="3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8" y="32"/>
                    </a:lnTo>
                    <a:lnTo>
                      <a:pt x="3" y="43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8" y="73"/>
                    </a:lnTo>
                    <a:lnTo>
                      <a:pt x="10" y="83"/>
                    </a:lnTo>
                    <a:lnTo>
                      <a:pt x="17" y="89"/>
                    </a:lnTo>
                    <a:lnTo>
                      <a:pt x="23" y="95"/>
                    </a:lnTo>
                    <a:lnTo>
                      <a:pt x="33" y="100"/>
                    </a:lnTo>
                    <a:lnTo>
                      <a:pt x="43" y="103"/>
                    </a:lnTo>
                    <a:lnTo>
                      <a:pt x="54" y="106"/>
                    </a:lnTo>
                    <a:lnTo>
                      <a:pt x="67" y="103"/>
                    </a:lnTo>
                    <a:lnTo>
                      <a:pt x="77" y="100"/>
                    </a:lnTo>
                    <a:lnTo>
                      <a:pt x="84" y="95"/>
                    </a:lnTo>
                    <a:lnTo>
                      <a:pt x="94" y="89"/>
                    </a:lnTo>
                    <a:lnTo>
                      <a:pt x="100" y="83"/>
                    </a:lnTo>
                    <a:lnTo>
                      <a:pt x="103" y="73"/>
                    </a:lnTo>
                    <a:lnTo>
                      <a:pt x="107" y="63"/>
                    </a:lnTo>
                    <a:lnTo>
                      <a:pt x="107" y="53"/>
                    </a:lnTo>
                    <a:lnTo>
                      <a:pt x="103" y="43"/>
                    </a:lnTo>
                    <a:lnTo>
                      <a:pt x="100" y="32"/>
                    </a:lnTo>
                    <a:lnTo>
                      <a:pt x="97" y="23"/>
                    </a:lnTo>
                    <a:lnTo>
                      <a:pt x="90" y="17"/>
                    </a:lnTo>
                    <a:lnTo>
                      <a:pt x="84" y="10"/>
                    </a:lnTo>
                    <a:lnTo>
                      <a:pt x="73" y="6"/>
                    </a:lnTo>
                    <a:lnTo>
                      <a:pt x="63" y="3"/>
                    </a:lnTo>
                    <a:lnTo>
                      <a:pt x="54" y="0"/>
                    </a:lnTo>
                    <a:lnTo>
                      <a:pt x="43" y="3"/>
                    </a:lnTo>
                    <a:lnTo>
                      <a:pt x="33" y="6"/>
                    </a:lnTo>
                    <a:lnTo>
                      <a:pt x="27" y="10"/>
                    </a:lnTo>
                    <a:lnTo>
                      <a:pt x="21" y="17"/>
                    </a:lnTo>
                    <a:lnTo>
                      <a:pt x="14" y="23"/>
                    </a:lnTo>
                    <a:lnTo>
                      <a:pt x="8" y="32"/>
                    </a:lnTo>
                    <a:lnTo>
                      <a:pt x="3" y="43"/>
                    </a:lnTo>
                    <a:lnTo>
                      <a:pt x="3" y="53"/>
                    </a:lnTo>
                    <a:lnTo>
                      <a:pt x="3" y="63"/>
                    </a:lnTo>
                    <a:lnTo>
                      <a:pt x="8" y="73"/>
                    </a:lnTo>
                    <a:lnTo>
                      <a:pt x="14" y="79"/>
                    </a:lnTo>
                    <a:lnTo>
                      <a:pt x="21" y="89"/>
                    </a:lnTo>
                    <a:lnTo>
                      <a:pt x="27" y="93"/>
                    </a:lnTo>
                    <a:lnTo>
                      <a:pt x="33" y="100"/>
                    </a:lnTo>
                    <a:lnTo>
                      <a:pt x="43" y="103"/>
                    </a:lnTo>
                    <a:lnTo>
                      <a:pt x="54" y="103"/>
                    </a:lnTo>
                    <a:lnTo>
                      <a:pt x="63" y="103"/>
                    </a:lnTo>
                    <a:lnTo>
                      <a:pt x="73" y="100"/>
                    </a:lnTo>
                    <a:lnTo>
                      <a:pt x="84" y="93"/>
                    </a:lnTo>
                    <a:lnTo>
                      <a:pt x="90" y="89"/>
                    </a:lnTo>
                    <a:lnTo>
                      <a:pt x="97" y="79"/>
                    </a:lnTo>
                    <a:lnTo>
                      <a:pt x="100" y="73"/>
                    </a:lnTo>
                    <a:lnTo>
                      <a:pt x="103" y="63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1" name="Freeform 2233">
                <a:extLst>
                  <a:ext uri="{FF2B5EF4-FFF2-40B4-BE49-F238E27FC236}">
                    <a16:creationId xmlns:a16="http://schemas.microsoft.com/office/drawing/2014/main" id="{B1C91393-60BD-49A5-8C18-2855E227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242"/>
                <a:ext cx="34" cy="34"/>
              </a:xfrm>
              <a:custGeom>
                <a:avLst/>
                <a:gdLst>
                  <a:gd name="T0" fmla="*/ 100 w 104"/>
                  <a:gd name="T1" fmla="*/ 42 h 102"/>
                  <a:gd name="T2" fmla="*/ 94 w 104"/>
                  <a:gd name="T3" fmla="*/ 23 h 102"/>
                  <a:gd name="T4" fmla="*/ 80 w 104"/>
                  <a:gd name="T5" fmla="*/ 9 h 102"/>
                  <a:gd name="T6" fmla="*/ 61 w 104"/>
                  <a:gd name="T7" fmla="*/ 2 h 102"/>
                  <a:gd name="T8" fmla="*/ 40 w 104"/>
                  <a:gd name="T9" fmla="*/ 2 h 102"/>
                  <a:gd name="T10" fmla="*/ 24 w 104"/>
                  <a:gd name="T11" fmla="*/ 9 h 102"/>
                  <a:gd name="T12" fmla="*/ 11 w 104"/>
                  <a:gd name="T13" fmla="*/ 23 h 102"/>
                  <a:gd name="T14" fmla="*/ 0 w 104"/>
                  <a:gd name="T15" fmla="*/ 42 h 102"/>
                  <a:gd name="T16" fmla="*/ 0 w 104"/>
                  <a:gd name="T17" fmla="*/ 62 h 102"/>
                  <a:gd name="T18" fmla="*/ 11 w 104"/>
                  <a:gd name="T19" fmla="*/ 80 h 102"/>
                  <a:gd name="T20" fmla="*/ 24 w 104"/>
                  <a:gd name="T21" fmla="*/ 92 h 102"/>
                  <a:gd name="T22" fmla="*/ 40 w 104"/>
                  <a:gd name="T23" fmla="*/ 102 h 102"/>
                  <a:gd name="T24" fmla="*/ 61 w 104"/>
                  <a:gd name="T25" fmla="*/ 102 h 102"/>
                  <a:gd name="T26" fmla="*/ 80 w 104"/>
                  <a:gd name="T27" fmla="*/ 92 h 102"/>
                  <a:gd name="T28" fmla="*/ 94 w 104"/>
                  <a:gd name="T29" fmla="*/ 80 h 102"/>
                  <a:gd name="T30" fmla="*/ 100 w 104"/>
                  <a:gd name="T31" fmla="*/ 62 h 102"/>
                  <a:gd name="T32" fmla="*/ 100 w 104"/>
                  <a:gd name="T33" fmla="*/ 52 h 102"/>
                  <a:gd name="T34" fmla="*/ 97 w 104"/>
                  <a:gd name="T35" fmla="*/ 32 h 102"/>
                  <a:gd name="T36" fmla="*/ 87 w 104"/>
                  <a:gd name="T37" fmla="*/ 16 h 102"/>
                  <a:gd name="T38" fmla="*/ 70 w 104"/>
                  <a:gd name="T39" fmla="*/ 6 h 102"/>
                  <a:gd name="T40" fmla="*/ 50 w 104"/>
                  <a:gd name="T41" fmla="*/ 2 h 102"/>
                  <a:gd name="T42" fmla="*/ 34 w 104"/>
                  <a:gd name="T43" fmla="*/ 6 h 102"/>
                  <a:gd name="T44" fmla="*/ 17 w 104"/>
                  <a:gd name="T45" fmla="*/ 16 h 102"/>
                  <a:gd name="T46" fmla="*/ 7 w 104"/>
                  <a:gd name="T47" fmla="*/ 32 h 102"/>
                  <a:gd name="T48" fmla="*/ 4 w 104"/>
                  <a:gd name="T49" fmla="*/ 52 h 102"/>
                  <a:gd name="T50" fmla="*/ 7 w 104"/>
                  <a:gd name="T51" fmla="*/ 69 h 102"/>
                  <a:gd name="T52" fmla="*/ 17 w 104"/>
                  <a:gd name="T53" fmla="*/ 85 h 102"/>
                  <a:gd name="T54" fmla="*/ 34 w 104"/>
                  <a:gd name="T55" fmla="*/ 95 h 102"/>
                  <a:gd name="T56" fmla="*/ 50 w 104"/>
                  <a:gd name="T57" fmla="*/ 99 h 102"/>
                  <a:gd name="T58" fmla="*/ 70 w 104"/>
                  <a:gd name="T59" fmla="*/ 95 h 102"/>
                  <a:gd name="T60" fmla="*/ 87 w 104"/>
                  <a:gd name="T61" fmla="*/ 85 h 102"/>
                  <a:gd name="T62" fmla="*/ 97 w 104"/>
                  <a:gd name="T63" fmla="*/ 69 h 102"/>
                  <a:gd name="T64" fmla="*/ 100 w 104"/>
                  <a:gd name="T65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2">
                    <a:moveTo>
                      <a:pt x="104" y="52"/>
                    </a:moveTo>
                    <a:lnTo>
                      <a:pt x="100" y="42"/>
                    </a:lnTo>
                    <a:lnTo>
                      <a:pt x="97" y="32"/>
                    </a:lnTo>
                    <a:lnTo>
                      <a:pt x="94" y="23"/>
                    </a:lnTo>
                    <a:lnTo>
                      <a:pt x="87" y="16"/>
                    </a:lnTo>
                    <a:lnTo>
                      <a:pt x="80" y="9"/>
                    </a:lnTo>
                    <a:lnTo>
                      <a:pt x="70" y="6"/>
                    </a:lnTo>
                    <a:lnTo>
                      <a:pt x="61" y="2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4" y="9"/>
                    </a:lnTo>
                    <a:lnTo>
                      <a:pt x="17" y="16"/>
                    </a:lnTo>
                    <a:lnTo>
                      <a:pt x="11" y="23"/>
                    </a:lnTo>
                    <a:lnTo>
                      <a:pt x="4" y="32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4" y="72"/>
                    </a:lnTo>
                    <a:lnTo>
                      <a:pt x="11" y="80"/>
                    </a:lnTo>
                    <a:lnTo>
                      <a:pt x="17" y="89"/>
                    </a:lnTo>
                    <a:lnTo>
                      <a:pt x="24" y="92"/>
                    </a:lnTo>
                    <a:lnTo>
                      <a:pt x="30" y="99"/>
                    </a:lnTo>
                    <a:lnTo>
                      <a:pt x="40" y="102"/>
                    </a:lnTo>
                    <a:lnTo>
                      <a:pt x="50" y="102"/>
                    </a:lnTo>
                    <a:lnTo>
                      <a:pt x="61" y="102"/>
                    </a:lnTo>
                    <a:lnTo>
                      <a:pt x="70" y="99"/>
                    </a:lnTo>
                    <a:lnTo>
                      <a:pt x="80" y="92"/>
                    </a:lnTo>
                    <a:lnTo>
                      <a:pt x="87" y="89"/>
                    </a:lnTo>
                    <a:lnTo>
                      <a:pt x="94" y="80"/>
                    </a:lnTo>
                    <a:lnTo>
                      <a:pt x="97" y="72"/>
                    </a:lnTo>
                    <a:lnTo>
                      <a:pt x="100" y="62"/>
                    </a:lnTo>
                    <a:lnTo>
                      <a:pt x="104" y="52"/>
                    </a:lnTo>
                    <a:lnTo>
                      <a:pt x="100" y="52"/>
                    </a:lnTo>
                    <a:lnTo>
                      <a:pt x="100" y="42"/>
                    </a:lnTo>
                    <a:lnTo>
                      <a:pt x="97" y="32"/>
                    </a:lnTo>
                    <a:lnTo>
                      <a:pt x="94" y="25"/>
                    </a:lnTo>
                    <a:lnTo>
                      <a:pt x="87" y="16"/>
                    </a:lnTo>
                    <a:lnTo>
                      <a:pt x="80" y="12"/>
                    </a:lnTo>
                    <a:lnTo>
                      <a:pt x="70" y="6"/>
                    </a:lnTo>
                    <a:lnTo>
                      <a:pt x="61" y="2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4" y="12"/>
                    </a:lnTo>
                    <a:lnTo>
                      <a:pt x="17" y="16"/>
                    </a:lnTo>
                    <a:lnTo>
                      <a:pt x="11" y="25"/>
                    </a:lnTo>
                    <a:lnTo>
                      <a:pt x="7" y="32"/>
                    </a:lnTo>
                    <a:lnTo>
                      <a:pt x="4" y="42"/>
                    </a:lnTo>
                    <a:lnTo>
                      <a:pt x="4" y="52"/>
                    </a:lnTo>
                    <a:lnTo>
                      <a:pt x="4" y="62"/>
                    </a:lnTo>
                    <a:lnTo>
                      <a:pt x="7" y="69"/>
                    </a:lnTo>
                    <a:lnTo>
                      <a:pt x="11" y="80"/>
                    </a:lnTo>
                    <a:lnTo>
                      <a:pt x="17" y="85"/>
                    </a:lnTo>
                    <a:lnTo>
                      <a:pt x="24" y="92"/>
                    </a:lnTo>
                    <a:lnTo>
                      <a:pt x="34" y="95"/>
                    </a:lnTo>
                    <a:lnTo>
                      <a:pt x="40" y="99"/>
                    </a:lnTo>
                    <a:lnTo>
                      <a:pt x="50" y="99"/>
                    </a:lnTo>
                    <a:lnTo>
                      <a:pt x="61" y="99"/>
                    </a:lnTo>
                    <a:lnTo>
                      <a:pt x="70" y="95"/>
                    </a:lnTo>
                    <a:lnTo>
                      <a:pt x="80" y="92"/>
                    </a:lnTo>
                    <a:lnTo>
                      <a:pt x="87" y="85"/>
                    </a:lnTo>
                    <a:lnTo>
                      <a:pt x="94" y="80"/>
                    </a:lnTo>
                    <a:lnTo>
                      <a:pt x="97" y="69"/>
                    </a:lnTo>
                    <a:lnTo>
                      <a:pt x="100" y="62"/>
                    </a:lnTo>
                    <a:lnTo>
                      <a:pt x="100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2" name="Freeform 2234">
                <a:extLst>
                  <a:ext uri="{FF2B5EF4-FFF2-40B4-BE49-F238E27FC236}">
                    <a16:creationId xmlns:a16="http://schemas.microsoft.com/office/drawing/2014/main" id="{757108FB-101C-4550-A7B0-CCECAB15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43"/>
                <a:ext cx="32" cy="32"/>
              </a:xfrm>
              <a:custGeom>
                <a:avLst/>
                <a:gdLst>
                  <a:gd name="T0" fmla="*/ 96 w 96"/>
                  <a:gd name="T1" fmla="*/ 40 h 97"/>
                  <a:gd name="T2" fmla="*/ 90 w 96"/>
                  <a:gd name="T3" fmla="*/ 23 h 97"/>
                  <a:gd name="T4" fmla="*/ 76 w 96"/>
                  <a:gd name="T5" fmla="*/ 10 h 97"/>
                  <a:gd name="T6" fmla="*/ 57 w 96"/>
                  <a:gd name="T7" fmla="*/ 0 h 97"/>
                  <a:gd name="T8" fmla="*/ 36 w 96"/>
                  <a:gd name="T9" fmla="*/ 0 h 97"/>
                  <a:gd name="T10" fmla="*/ 20 w 96"/>
                  <a:gd name="T11" fmla="*/ 10 h 97"/>
                  <a:gd name="T12" fmla="*/ 7 w 96"/>
                  <a:gd name="T13" fmla="*/ 23 h 97"/>
                  <a:gd name="T14" fmla="*/ 0 w 96"/>
                  <a:gd name="T15" fmla="*/ 40 h 97"/>
                  <a:gd name="T16" fmla="*/ 0 w 96"/>
                  <a:gd name="T17" fmla="*/ 60 h 97"/>
                  <a:gd name="T18" fmla="*/ 7 w 96"/>
                  <a:gd name="T19" fmla="*/ 78 h 97"/>
                  <a:gd name="T20" fmla="*/ 20 w 96"/>
                  <a:gd name="T21" fmla="*/ 90 h 97"/>
                  <a:gd name="T22" fmla="*/ 36 w 96"/>
                  <a:gd name="T23" fmla="*/ 97 h 97"/>
                  <a:gd name="T24" fmla="*/ 57 w 96"/>
                  <a:gd name="T25" fmla="*/ 97 h 97"/>
                  <a:gd name="T26" fmla="*/ 76 w 96"/>
                  <a:gd name="T27" fmla="*/ 90 h 97"/>
                  <a:gd name="T28" fmla="*/ 90 w 96"/>
                  <a:gd name="T29" fmla="*/ 78 h 97"/>
                  <a:gd name="T30" fmla="*/ 96 w 96"/>
                  <a:gd name="T31" fmla="*/ 60 h 97"/>
                  <a:gd name="T32" fmla="*/ 93 w 96"/>
                  <a:gd name="T33" fmla="*/ 50 h 97"/>
                  <a:gd name="T34" fmla="*/ 90 w 96"/>
                  <a:gd name="T35" fmla="*/ 30 h 97"/>
                  <a:gd name="T36" fmla="*/ 81 w 96"/>
                  <a:gd name="T37" fmla="*/ 17 h 97"/>
                  <a:gd name="T38" fmla="*/ 66 w 96"/>
                  <a:gd name="T39" fmla="*/ 7 h 97"/>
                  <a:gd name="T40" fmla="*/ 46 w 96"/>
                  <a:gd name="T41" fmla="*/ 4 h 97"/>
                  <a:gd name="T42" fmla="*/ 30 w 96"/>
                  <a:gd name="T43" fmla="*/ 7 h 97"/>
                  <a:gd name="T44" fmla="*/ 13 w 96"/>
                  <a:gd name="T45" fmla="*/ 17 h 97"/>
                  <a:gd name="T46" fmla="*/ 3 w 96"/>
                  <a:gd name="T47" fmla="*/ 30 h 97"/>
                  <a:gd name="T48" fmla="*/ 0 w 96"/>
                  <a:gd name="T49" fmla="*/ 50 h 97"/>
                  <a:gd name="T50" fmla="*/ 3 w 96"/>
                  <a:gd name="T51" fmla="*/ 67 h 97"/>
                  <a:gd name="T52" fmla="*/ 13 w 96"/>
                  <a:gd name="T53" fmla="*/ 83 h 97"/>
                  <a:gd name="T54" fmla="*/ 30 w 96"/>
                  <a:gd name="T55" fmla="*/ 93 h 97"/>
                  <a:gd name="T56" fmla="*/ 46 w 96"/>
                  <a:gd name="T57" fmla="*/ 97 h 97"/>
                  <a:gd name="T58" fmla="*/ 66 w 96"/>
                  <a:gd name="T59" fmla="*/ 93 h 97"/>
                  <a:gd name="T60" fmla="*/ 81 w 96"/>
                  <a:gd name="T61" fmla="*/ 83 h 97"/>
                  <a:gd name="T62" fmla="*/ 90 w 96"/>
                  <a:gd name="T63" fmla="*/ 67 h 97"/>
                  <a:gd name="T64" fmla="*/ 93 w 96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" h="97">
                    <a:moveTo>
                      <a:pt x="96" y="50"/>
                    </a:moveTo>
                    <a:lnTo>
                      <a:pt x="96" y="40"/>
                    </a:lnTo>
                    <a:lnTo>
                      <a:pt x="93" y="30"/>
                    </a:lnTo>
                    <a:lnTo>
                      <a:pt x="90" y="23"/>
                    </a:lnTo>
                    <a:lnTo>
                      <a:pt x="83" y="14"/>
                    </a:lnTo>
                    <a:lnTo>
                      <a:pt x="76" y="10"/>
                    </a:lnTo>
                    <a:lnTo>
                      <a:pt x="66" y="4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3" y="14"/>
                    </a:lnTo>
                    <a:lnTo>
                      <a:pt x="7" y="23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67"/>
                    </a:lnTo>
                    <a:lnTo>
                      <a:pt x="7" y="78"/>
                    </a:lnTo>
                    <a:lnTo>
                      <a:pt x="13" y="83"/>
                    </a:lnTo>
                    <a:lnTo>
                      <a:pt x="20" y="90"/>
                    </a:lnTo>
                    <a:lnTo>
                      <a:pt x="30" y="93"/>
                    </a:lnTo>
                    <a:lnTo>
                      <a:pt x="36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6" y="93"/>
                    </a:lnTo>
                    <a:lnTo>
                      <a:pt x="76" y="90"/>
                    </a:lnTo>
                    <a:lnTo>
                      <a:pt x="83" y="83"/>
                    </a:lnTo>
                    <a:lnTo>
                      <a:pt x="90" y="78"/>
                    </a:lnTo>
                    <a:lnTo>
                      <a:pt x="93" y="67"/>
                    </a:lnTo>
                    <a:lnTo>
                      <a:pt x="96" y="60"/>
                    </a:lnTo>
                    <a:lnTo>
                      <a:pt x="96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0" y="30"/>
                    </a:lnTo>
                    <a:lnTo>
                      <a:pt x="86" y="23"/>
                    </a:lnTo>
                    <a:lnTo>
                      <a:pt x="81" y="17"/>
                    </a:lnTo>
                    <a:lnTo>
                      <a:pt x="73" y="10"/>
                    </a:lnTo>
                    <a:lnTo>
                      <a:pt x="66" y="7"/>
                    </a:lnTo>
                    <a:lnTo>
                      <a:pt x="57" y="4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3" y="17"/>
                    </a:lnTo>
                    <a:lnTo>
                      <a:pt x="10" y="23"/>
                    </a:lnTo>
                    <a:lnTo>
                      <a:pt x="3" y="30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3" y="67"/>
                    </a:lnTo>
                    <a:lnTo>
                      <a:pt x="10" y="78"/>
                    </a:lnTo>
                    <a:lnTo>
                      <a:pt x="13" y="83"/>
                    </a:lnTo>
                    <a:lnTo>
                      <a:pt x="23" y="87"/>
                    </a:lnTo>
                    <a:lnTo>
                      <a:pt x="30" y="93"/>
                    </a:lnTo>
                    <a:lnTo>
                      <a:pt x="40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6" y="93"/>
                    </a:lnTo>
                    <a:lnTo>
                      <a:pt x="73" y="87"/>
                    </a:lnTo>
                    <a:lnTo>
                      <a:pt x="81" y="83"/>
                    </a:lnTo>
                    <a:lnTo>
                      <a:pt x="86" y="78"/>
                    </a:lnTo>
                    <a:lnTo>
                      <a:pt x="90" y="67"/>
                    </a:lnTo>
                    <a:lnTo>
                      <a:pt x="93" y="60"/>
                    </a:lnTo>
                    <a:lnTo>
                      <a:pt x="93" y="50"/>
                    </a:lnTo>
                    <a:lnTo>
                      <a:pt x="96" y="50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3" name="Freeform 2235">
                <a:extLst>
                  <a:ext uri="{FF2B5EF4-FFF2-40B4-BE49-F238E27FC236}">
                    <a16:creationId xmlns:a16="http://schemas.microsoft.com/office/drawing/2014/main" id="{846E7294-938B-430B-8916-5EC86CE0F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44"/>
                <a:ext cx="31" cy="31"/>
              </a:xfrm>
              <a:custGeom>
                <a:avLst/>
                <a:gdLst>
                  <a:gd name="T0" fmla="*/ 92 w 92"/>
                  <a:gd name="T1" fmla="*/ 37 h 94"/>
                  <a:gd name="T2" fmla="*/ 86 w 92"/>
                  <a:gd name="T3" fmla="*/ 20 h 94"/>
                  <a:gd name="T4" fmla="*/ 72 w 92"/>
                  <a:gd name="T5" fmla="*/ 7 h 94"/>
                  <a:gd name="T6" fmla="*/ 55 w 92"/>
                  <a:gd name="T7" fmla="*/ 0 h 94"/>
                  <a:gd name="T8" fmla="*/ 40 w 92"/>
                  <a:gd name="T9" fmla="*/ 0 h 94"/>
                  <a:gd name="T10" fmla="*/ 23 w 92"/>
                  <a:gd name="T11" fmla="*/ 7 h 94"/>
                  <a:gd name="T12" fmla="*/ 9 w 92"/>
                  <a:gd name="T13" fmla="*/ 20 h 94"/>
                  <a:gd name="T14" fmla="*/ 2 w 92"/>
                  <a:gd name="T15" fmla="*/ 37 h 94"/>
                  <a:gd name="T16" fmla="*/ 2 w 92"/>
                  <a:gd name="T17" fmla="*/ 57 h 94"/>
                  <a:gd name="T18" fmla="*/ 9 w 92"/>
                  <a:gd name="T19" fmla="*/ 73 h 94"/>
                  <a:gd name="T20" fmla="*/ 23 w 92"/>
                  <a:gd name="T21" fmla="*/ 83 h 94"/>
                  <a:gd name="T22" fmla="*/ 40 w 92"/>
                  <a:gd name="T23" fmla="*/ 94 h 94"/>
                  <a:gd name="T24" fmla="*/ 55 w 92"/>
                  <a:gd name="T25" fmla="*/ 94 h 94"/>
                  <a:gd name="T26" fmla="*/ 72 w 92"/>
                  <a:gd name="T27" fmla="*/ 83 h 94"/>
                  <a:gd name="T28" fmla="*/ 86 w 92"/>
                  <a:gd name="T29" fmla="*/ 73 h 94"/>
                  <a:gd name="T30" fmla="*/ 92 w 92"/>
                  <a:gd name="T31" fmla="*/ 57 h 94"/>
                  <a:gd name="T32" fmla="*/ 89 w 92"/>
                  <a:gd name="T33" fmla="*/ 37 h 94"/>
                  <a:gd name="T34" fmla="*/ 82 w 92"/>
                  <a:gd name="T35" fmla="*/ 20 h 94"/>
                  <a:gd name="T36" fmla="*/ 72 w 92"/>
                  <a:gd name="T37" fmla="*/ 11 h 94"/>
                  <a:gd name="T38" fmla="*/ 55 w 92"/>
                  <a:gd name="T39" fmla="*/ 4 h 94"/>
                  <a:gd name="T40" fmla="*/ 40 w 92"/>
                  <a:gd name="T41" fmla="*/ 4 h 94"/>
                  <a:gd name="T42" fmla="*/ 23 w 92"/>
                  <a:gd name="T43" fmla="*/ 11 h 94"/>
                  <a:gd name="T44" fmla="*/ 9 w 92"/>
                  <a:gd name="T45" fmla="*/ 20 h 94"/>
                  <a:gd name="T46" fmla="*/ 2 w 92"/>
                  <a:gd name="T47" fmla="*/ 37 h 94"/>
                  <a:gd name="T48" fmla="*/ 2 w 92"/>
                  <a:gd name="T49" fmla="*/ 54 h 94"/>
                  <a:gd name="T50" fmla="*/ 9 w 92"/>
                  <a:gd name="T51" fmla="*/ 70 h 94"/>
                  <a:gd name="T52" fmla="*/ 23 w 92"/>
                  <a:gd name="T53" fmla="*/ 83 h 94"/>
                  <a:gd name="T54" fmla="*/ 40 w 92"/>
                  <a:gd name="T55" fmla="*/ 89 h 94"/>
                  <a:gd name="T56" fmla="*/ 55 w 92"/>
                  <a:gd name="T57" fmla="*/ 89 h 94"/>
                  <a:gd name="T58" fmla="*/ 72 w 92"/>
                  <a:gd name="T59" fmla="*/ 83 h 94"/>
                  <a:gd name="T60" fmla="*/ 82 w 92"/>
                  <a:gd name="T61" fmla="*/ 70 h 94"/>
                  <a:gd name="T62" fmla="*/ 89 w 92"/>
                  <a:gd name="T63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94">
                    <a:moveTo>
                      <a:pt x="92" y="47"/>
                    </a:moveTo>
                    <a:lnTo>
                      <a:pt x="92" y="37"/>
                    </a:lnTo>
                    <a:lnTo>
                      <a:pt x="89" y="26"/>
                    </a:lnTo>
                    <a:lnTo>
                      <a:pt x="86" y="20"/>
                    </a:lnTo>
                    <a:lnTo>
                      <a:pt x="80" y="14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7"/>
                    </a:lnTo>
                    <a:lnTo>
                      <a:pt x="13" y="14"/>
                    </a:lnTo>
                    <a:lnTo>
                      <a:pt x="9" y="20"/>
                    </a:lnTo>
                    <a:lnTo>
                      <a:pt x="2" y="26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2" y="64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23" y="83"/>
                    </a:lnTo>
                    <a:lnTo>
                      <a:pt x="30" y="89"/>
                    </a:lnTo>
                    <a:lnTo>
                      <a:pt x="40" y="94"/>
                    </a:lnTo>
                    <a:lnTo>
                      <a:pt x="46" y="94"/>
                    </a:lnTo>
                    <a:lnTo>
                      <a:pt x="55" y="94"/>
                    </a:lnTo>
                    <a:lnTo>
                      <a:pt x="65" y="89"/>
                    </a:lnTo>
                    <a:lnTo>
                      <a:pt x="72" y="83"/>
                    </a:lnTo>
                    <a:lnTo>
                      <a:pt x="80" y="80"/>
                    </a:lnTo>
                    <a:lnTo>
                      <a:pt x="86" y="73"/>
                    </a:lnTo>
                    <a:lnTo>
                      <a:pt x="89" y="64"/>
                    </a:lnTo>
                    <a:lnTo>
                      <a:pt x="92" y="57"/>
                    </a:lnTo>
                    <a:lnTo>
                      <a:pt x="92" y="47"/>
                    </a:lnTo>
                    <a:lnTo>
                      <a:pt x="89" y="37"/>
                    </a:lnTo>
                    <a:lnTo>
                      <a:pt x="89" y="30"/>
                    </a:lnTo>
                    <a:lnTo>
                      <a:pt x="82" y="20"/>
                    </a:lnTo>
                    <a:lnTo>
                      <a:pt x="80" y="14"/>
                    </a:lnTo>
                    <a:lnTo>
                      <a:pt x="72" y="11"/>
                    </a:lnTo>
                    <a:lnTo>
                      <a:pt x="65" y="4"/>
                    </a:lnTo>
                    <a:lnTo>
                      <a:pt x="55" y="4"/>
                    </a:lnTo>
                    <a:lnTo>
                      <a:pt x="46" y="0"/>
                    </a:lnTo>
                    <a:lnTo>
                      <a:pt x="40" y="4"/>
                    </a:lnTo>
                    <a:lnTo>
                      <a:pt x="30" y="4"/>
                    </a:lnTo>
                    <a:lnTo>
                      <a:pt x="23" y="11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6" y="30"/>
                    </a:lnTo>
                    <a:lnTo>
                      <a:pt x="2" y="37"/>
                    </a:lnTo>
                    <a:lnTo>
                      <a:pt x="2" y="47"/>
                    </a:lnTo>
                    <a:lnTo>
                      <a:pt x="2" y="54"/>
                    </a:lnTo>
                    <a:lnTo>
                      <a:pt x="6" y="64"/>
                    </a:lnTo>
                    <a:lnTo>
                      <a:pt x="9" y="70"/>
                    </a:lnTo>
                    <a:lnTo>
                      <a:pt x="15" y="77"/>
                    </a:lnTo>
                    <a:lnTo>
                      <a:pt x="23" y="83"/>
                    </a:lnTo>
                    <a:lnTo>
                      <a:pt x="30" y="87"/>
                    </a:lnTo>
                    <a:lnTo>
                      <a:pt x="40" y="89"/>
                    </a:lnTo>
                    <a:lnTo>
                      <a:pt x="46" y="89"/>
                    </a:lnTo>
                    <a:lnTo>
                      <a:pt x="55" y="89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80" y="77"/>
                    </a:lnTo>
                    <a:lnTo>
                      <a:pt x="82" y="70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4" name="Freeform 2236">
                <a:extLst>
                  <a:ext uri="{FF2B5EF4-FFF2-40B4-BE49-F238E27FC236}">
                    <a16:creationId xmlns:a16="http://schemas.microsoft.com/office/drawing/2014/main" id="{176BCA55-0CAB-4B94-B4EF-5B2802B70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244"/>
                <a:ext cx="30" cy="30"/>
              </a:xfrm>
              <a:custGeom>
                <a:avLst/>
                <a:gdLst>
                  <a:gd name="T0" fmla="*/ 87 w 90"/>
                  <a:gd name="T1" fmla="*/ 37 h 89"/>
                  <a:gd name="T2" fmla="*/ 80 w 90"/>
                  <a:gd name="T3" fmla="*/ 19 h 89"/>
                  <a:gd name="T4" fmla="*/ 70 w 90"/>
                  <a:gd name="T5" fmla="*/ 10 h 89"/>
                  <a:gd name="T6" fmla="*/ 54 w 90"/>
                  <a:gd name="T7" fmla="*/ 3 h 89"/>
                  <a:gd name="T8" fmla="*/ 37 w 90"/>
                  <a:gd name="T9" fmla="*/ 3 h 89"/>
                  <a:gd name="T10" fmla="*/ 20 w 90"/>
                  <a:gd name="T11" fmla="*/ 10 h 89"/>
                  <a:gd name="T12" fmla="*/ 7 w 90"/>
                  <a:gd name="T13" fmla="*/ 19 h 89"/>
                  <a:gd name="T14" fmla="*/ 0 w 90"/>
                  <a:gd name="T15" fmla="*/ 37 h 89"/>
                  <a:gd name="T16" fmla="*/ 0 w 90"/>
                  <a:gd name="T17" fmla="*/ 54 h 89"/>
                  <a:gd name="T18" fmla="*/ 7 w 90"/>
                  <a:gd name="T19" fmla="*/ 70 h 89"/>
                  <a:gd name="T20" fmla="*/ 20 w 90"/>
                  <a:gd name="T21" fmla="*/ 83 h 89"/>
                  <a:gd name="T22" fmla="*/ 37 w 90"/>
                  <a:gd name="T23" fmla="*/ 89 h 89"/>
                  <a:gd name="T24" fmla="*/ 54 w 90"/>
                  <a:gd name="T25" fmla="*/ 89 h 89"/>
                  <a:gd name="T26" fmla="*/ 70 w 90"/>
                  <a:gd name="T27" fmla="*/ 83 h 89"/>
                  <a:gd name="T28" fmla="*/ 80 w 90"/>
                  <a:gd name="T29" fmla="*/ 70 h 89"/>
                  <a:gd name="T30" fmla="*/ 87 w 90"/>
                  <a:gd name="T31" fmla="*/ 54 h 89"/>
                  <a:gd name="T32" fmla="*/ 87 w 90"/>
                  <a:gd name="T33" fmla="*/ 47 h 89"/>
                  <a:gd name="T34" fmla="*/ 83 w 90"/>
                  <a:gd name="T35" fmla="*/ 30 h 89"/>
                  <a:gd name="T36" fmla="*/ 73 w 90"/>
                  <a:gd name="T37" fmla="*/ 17 h 89"/>
                  <a:gd name="T38" fmla="*/ 60 w 90"/>
                  <a:gd name="T39" fmla="*/ 7 h 89"/>
                  <a:gd name="T40" fmla="*/ 43 w 90"/>
                  <a:gd name="T41" fmla="*/ 3 h 89"/>
                  <a:gd name="T42" fmla="*/ 27 w 90"/>
                  <a:gd name="T43" fmla="*/ 7 h 89"/>
                  <a:gd name="T44" fmla="*/ 14 w 90"/>
                  <a:gd name="T45" fmla="*/ 17 h 89"/>
                  <a:gd name="T46" fmla="*/ 7 w 90"/>
                  <a:gd name="T47" fmla="*/ 30 h 89"/>
                  <a:gd name="T48" fmla="*/ 4 w 90"/>
                  <a:gd name="T49" fmla="*/ 47 h 89"/>
                  <a:gd name="T50" fmla="*/ 7 w 90"/>
                  <a:gd name="T51" fmla="*/ 64 h 89"/>
                  <a:gd name="T52" fmla="*/ 14 w 90"/>
                  <a:gd name="T53" fmla="*/ 77 h 89"/>
                  <a:gd name="T54" fmla="*/ 27 w 90"/>
                  <a:gd name="T55" fmla="*/ 87 h 89"/>
                  <a:gd name="T56" fmla="*/ 43 w 90"/>
                  <a:gd name="T57" fmla="*/ 89 h 89"/>
                  <a:gd name="T58" fmla="*/ 60 w 90"/>
                  <a:gd name="T59" fmla="*/ 87 h 89"/>
                  <a:gd name="T60" fmla="*/ 73 w 90"/>
                  <a:gd name="T61" fmla="*/ 77 h 89"/>
                  <a:gd name="T62" fmla="*/ 83 w 90"/>
                  <a:gd name="T63" fmla="*/ 64 h 89"/>
                  <a:gd name="T64" fmla="*/ 87 w 90"/>
                  <a:gd name="T65" fmla="*/ 4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7"/>
                    </a:moveTo>
                    <a:lnTo>
                      <a:pt x="87" y="37"/>
                    </a:lnTo>
                    <a:lnTo>
                      <a:pt x="87" y="30"/>
                    </a:lnTo>
                    <a:lnTo>
                      <a:pt x="80" y="19"/>
                    </a:lnTo>
                    <a:lnTo>
                      <a:pt x="78" y="14"/>
                    </a:lnTo>
                    <a:lnTo>
                      <a:pt x="70" y="10"/>
                    </a:lnTo>
                    <a:lnTo>
                      <a:pt x="63" y="3"/>
                    </a:lnTo>
                    <a:lnTo>
                      <a:pt x="54" y="3"/>
                    </a:lnTo>
                    <a:lnTo>
                      <a:pt x="43" y="0"/>
                    </a:lnTo>
                    <a:lnTo>
                      <a:pt x="37" y="3"/>
                    </a:lnTo>
                    <a:lnTo>
                      <a:pt x="27" y="3"/>
                    </a:lnTo>
                    <a:lnTo>
                      <a:pt x="20" y="10"/>
                    </a:lnTo>
                    <a:lnTo>
                      <a:pt x="14" y="14"/>
                    </a:lnTo>
                    <a:lnTo>
                      <a:pt x="7" y="19"/>
                    </a:lnTo>
                    <a:lnTo>
                      <a:pt x="4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4"/>
                    </a:lnTo>
                    <a:lnTo>
                      <a:pt x="4" y="64"/>
                    </a:lnTo>
                    <a:lnTo>
                      <a:pt x="7" y="70"/>
                    </a:lnTo>
                    <a:lnTo>
                      <a:pt x="14" y="77"/>
                    </a:lnTo>
                    <a:lnTo>
                      <a:pt x="20" y="83"/>
                    </a:lnTo>
                    <a:lnTo>
                      <a:pt x="27" y="87"/>
                    </a:lnTo>
                    <a:lnTo>
                      <a:pt x="37" y="89"/>
                    </a:lnTo>
                    <a:lnTo>
                      <a:pt x="43" y="89"/>
                    </a:lnTo>
                    <a:lnTo>
                      <a:pt x="54" y="89"/>
                    </a:lnTo>
                    <a:lnTo>
                      <a:pt x="63" y="87"/>
                    </a:lnTo>
                    <a:lnTo>
                      <a:pt x="70" y="83"/>
                    </a:lnTo>
                    <a:lnTo>
                      <a:pt x="78" y="77"/>
                    </a:lnTo>
                    <a:lnTo>
                      <a:pt x="80" y="70"/>
                    </a:lnTo>
                    <a:lnTo>
                      <a:pt x="87" y="64"/>
                    </a:lnTo>
                    <a:lnTo>
                      <a:pt x="87" y="54"/>
                    </a:lnTo>
                    <a:lnTo>
                      <a:pt x="90" y="47"/>
                    </a:lnTo>
                    <a:lnTo>
                      <a:pt x="87" y="47"/>
                    </a:lnTo>
                    <a:lnTo>
                      <a:pt x="87" y="37"/>
                    </a:lnTo>
                    <a:lnTo>
                      <a:pt x="83" y="30"/>
                    </a:lnTo>
                    <a:lnTo>
                      <a:pt x="80" y="24"/>
                    </a:lnTo>
                    <a:lnTo>
                      <a:pt x="73" y="17"/>
                    </a:lnTo>
                    <a:lnTo>
                      <a:pt x="70" y="10"/>
                    </a:lnTo>
                    <a:lnTo>
                      <a:pt x="60" y="7"/>
                    </a:lnTo>
                    <a:lnTo>
                      <a:pt x="54" y="3"/>
                    </a:lnTo>
                    <a:lnTo>
                      <a:pt x="43" y="3"/>
                    </a:lnTo>
                    <a:lnTo>
                      <a:pt x="37" y="3"/>
                    </a:lnTo>
                    <a:lnTo>
                      <a:pt x="27" y="7"/>
                    </a:lnTo>
                    <a:lnTo>
                      <a:pt x="20" y="10"/>
                    </a:lnTo>
                    <a:lnTo>
                      <a:pt x="14" y="17"/>
                    </a:lnTo>
                    <a:lnTo>
                      <a:pt x="10" y="24"/>
                    </a:lnTo>
                    <a:lnTo>
                      <a:pt x="7" y="30"/>
                    </a:lnTo>
                    <a:lnTo>
                      <a:pt x="4" y="37"/>
                    </a:lnTo>
                    <a:lnTo>
                      <a:pt x="4" y="47"/>
                    </a:lnTo>
                    <a:lnTo>
                      <a:pt x="4" y="54"/>
                    </a:lnTo>
                    <a:lnTo>
                      <a:pt x="7" y="64"/>
                    </a:lnTo>
                    <a:lnTo>
                      <a:pt x="10" y="70"/>
                    </a:lnTo>
                    <a:lnTo>
                      <a:pt x="14" y="77"/>
                    </a:lnTo>
                    <a:lnTo>
                      <a:pt x="20" y="80"/>
                    </a:lnTo>
                    <a:lnTo>
                      <a:pt x="27" y="87"/>
                    </a:lnTo>
                    <a:lnTo>
                      <a:pt x="37" y="87"/>
                    </a:lnTo>
                    <a:lnTo>
                      <a:pt x="43" y="89"/>
                    </a:lnTo>
                    <a:lnTo>
                      <a:pt x="54" y="87"/>
                    </a:lnTo>
                    <a:lnTo>
                      <a:pt x="60" y="87"/>
                    </a:lnTo>
                    <a:lnTo>
                      <a:pt x="70" y="80"/>
                    </a:lnTo>
                    <a:lnTo>
                      <a:pt x="73" y="77"/>
                    </a:lnTo>
                    <a:lnTo>
                      <a:pt x="80" y="70"/>
                    </a:lnTo>
                    <a:lnTo>
                      <a:pt x="83" y="64"/>
                    </a:lnTo>
                    <a:lnTo>
                      <a:pt x="87" y="54"/>
                    </a:lnTo>
                    <a:lnTo>
                      <a:pt x="87" y="47"/>
                    </a:lnTo>
                    <a:lnTo>
                      <a:pt x="90" y="47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5" name="Freeform 2237">
                <a:extLst>
                  <a:ext uri="{FF2B5EF4-FFF2-40B4-BE49-F238E27FC236}">
                    <a16:creationId xmlns:a16="http://schemas.microsoft.com/office/drawing/2014/main" id="{431A6955-9A22-49DF-9499-68F062A99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245"/>
                <a:ext cx="28" cy="28"/>
              </a:xfrm>
              <a:custGeom>
                <a:avLst/>
                <a:gdLst>
                  <a:gd name="T0" fmla="*/ 83 w 83"/>
                  <a:gd name="T1" fmla="*/ 33 h 85"/>
                  <a:gd name="T2" fmla="*/ 76 w 83"/>
                  <a:gd name="T3" fmla="*/ 20 h 85"/>
                  <a:gd name="T4" fmla="*/ 66 w 83"/>
                  <a:gd name="T5" fmla="*/ 7 h 85"/>
                  <a:gd name="T6" fmla="*/ 50 w 83"/>
                  <a:gd name="T7" fmla="*/ 0 h 85"/>
                  <a:gd name="T8" fmla="*/ 33 w 83"/>
                  <a:gd name="T9" fmla="*/ 0 h 85"/>
                  <a:gd name="T10" fmla="*/ 16 w 83"/>
                  <a:gd name="T11" fmla="*/ 7 h 85"/>
                  <a:gd name="T12" fmla="*/ 6 w 83"/>
                  <a:gd name="T13" fmla="*/ 20 h 85"/>
                  <a:gd name="T14" fmla="*/ 0 w 83"/>
                  <a:gd name="T15" fmla="*/ 33 h 85"/>
                  <a:gd name="T16" fmla="*/ 0 w 83"/>
                  <a:gd name="T17" fmla="*/ 50 h 85"/>
                  <a:gd name="T18" fmla="*/ 6 w 83"/>
                  <a:gd name="T19" fmla="*/ 66 h 85"/>
                  <a:gd name="T20" fmla="*/ 16 w 83"/>
                  <a:gd name="T21" fmla="*/ 76 h 85"/>
                  <a:gd name="T22" fmla="*/ 33 w 83"/>
                  <a:gd name="T23" fmla="*/ 83 h 85"/>
                  <a:gd name="T24" fmla="*/ 50 w 83"/>
                  <a:gd name="T25" fmla="*/ 83 h 85"/>
                  <a:gd name="T26" fmla="*/ 66 w 83"/>
                  <a:gd name="T27" fmla="*/ 76 h 85"/>
                  <a:gd name="T28" fmla="*/ 76 w 83"/>
                  <a:gd name="T29" fmla="*/ 66 h 85"/>
                  <a:gd name="T30" fmla="*/ 83 w 83"/>
                  <a:gd name="T31" fmla="*/ 50 h 85"/>
                  <a:gd name="T32" fmla="*/ 79 w 83"/>
                  <a:gd name="T33" fmla="*/ 43 h 85"/>
                  <a:gd name="T34" fmla="*/ 79 w 83"/>
                  <a:gd name="T35" fmla="*/ 26 h 85"/>
                  <a:gd name="T36" fmla="*/ 69 w 83"/>
                  <a:gd name="T37" fmla="*/ 13 h 85"/>
                  <a:gd name="T38" fmla="*/ 56 w 83"/>
                  <a:gd name="T39" fmla="*/ 7 h 85"/>
                  <a:gd name="T40" fmla="*/ 39 w 83"/>
                  <a:gd name="T41" fmla="*/ 3 h 85"/>
                  <a:gd name="T42" fmla="*/ 26 w 83"/>
                  <a:gd name="T43" fmla="*/ 7 h 85"/>
                  <a:gd name="T44" fmla="*/ 13 w 83"/>
                  <a:gd name="T45" fmla="*/ 13 h 85"/>
                  <a:gd name="T46" fmla="*/ 3 w 83"/>
                  <a:gd name="T47" fmla="*/ 26 h 85"/>
                  <a:gd name="T48" fmla="*/ 0 w 83"/>
                  <a:gd name="T49" fmla="*/ 43 h 85"/>
                  <a:gd name="T50" fmla="*/ 3 w 83"/>
                  <a:gd name="T51" fmla="*/ 60 h 85"/>
                  <a:gd name="T52" fmla="*/ 13 w 83"/>
                  <a:gd name="T53" fmla="*/ 69 h 85"/>
                  <a:gd name="T54" fmla="*/ 26 w 83"/>
                  <a:gd name="T55" fmla="*/ 79 h 85"/>
                  <a:gd name="T56" fmla="*/ 39 w 83"/>
                  <a:gd name="T57" fmla="*/ 83 h 85"/>
                  <a:gd name="T58" fmla="*/ 56 w 83"/>
                  <a:gd name="T59" fmla="*/ 79 h 85"/>
                  <a:gd name="T60" fmla="*/ 69 w 83"/>
                  <a:gd name="T61" fmla="*/ 69 h 85"/>
                  <a:gd name="T62" fmla="*/ 79 w 83"/>
                  <a:gd name="T63" fmla="*/ 60 h 85"/>
                  <a:gd name="T64" fmla="*/ 79 w 83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5">
                    <a:moveTo>
                      <a:pt x="83" y="43"/>
                    </a:moveTo>
                    <a:lnTo>
                      <a:pt x="83" y="33"/>
                    </a:lnTo>
                    <a:lnTo>
                      <a:pt x="79" y="26"/>
                    </a:lnTo>
                    <a:lnTo>
                      <a:pt x="76" y="20"/>
                    </a:lnTo>
                    <a:lnTo>
                      <a:pt x="69" y="13"/>
                    </a:lnTo>
                    <a:lnTo>
                      <a:pt x="66" y="7"/>
                    </a:lnTo>
                    <a:lnTo>
                      <a:pt x="56" y="3"/>
                    </a:lnTo>
                    <a:lnTo>
                      <a:pt x="5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3" y="3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6" y="20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6" y="66"/>
                    </a:lnTo>
                    <a:lnTo>
                      <a:pt x="10" y="73"/>
                    </a:lnTo>
                    <a:lnTo>
                      <a:pt x="16" y="76"/>
                    </a:lnTo>
                    <a:lnTo>
                      <a:pt x="23" y="83"/>
                    </a:lnTo>
                    <a:lnTo>
                      <a:pt x="33" y="83"/>
                    </a:lnTo>
                    <a:lnTo>
                      <a:pt x="39" y="85"/>
                    </a:lnTo>
                    <a:lnTo>
                      <a:pt x="50" y="83"/>
                    </a:lnTo>
                    <a:lnTo>
                      <a:pt x="56" y="83"/>
                    </a:lnTo>
                    <a:lnTo>
                      <a:pt x="66" y="76"/>
                    </a:lnTo>
                    <a:lnTo>
                      <a:pt x="69" y="73"/>
                    </a:lnTo>
                    <a:lnTo>
                      <a:pt x="76" y="66"/>
                    </a:lnTo>
                    <a:lnTo>
                      <a:pt x="79" y="60"/>
                    </a:lnTo>
                    <a:lnTo>
                      <a:pt x="83" y="50"/>
                    </a:lnTo>
                    <a:lnTo>
                      <a:pt x="83" y="43"/>
                    </a:lnTo>
                    <a:lnTo>
                      <a:pt x="79" y="43"/>
                    </a:lnTo>
                    <a:lnTo>
                      <a:pt x="79" y="33"/>
                    </a:lnTo>
                    <a:lnTo>
                      <a:pt x="79" y="26"/>
                    </a:lnTo>
                    <a:lnTo>
                      <a:pt x="74" y="20"/>
                    </a:lnTo>
                    <a:lnTo>
                      <a:pt x="69" y="13"/>
                    </a:lnTo>
                    <a:lnTo>
                      <a:pt x="63" y="10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39" y="3"/>
                    </a:lnTo>
                    <a:lnTo>
                      <a:pt x="33" y="3"/>
                    </a:lnTo>
                    <a:lnTo>
                      <a:pt x="26" y="7"/>
                    </a:lnTo>
                    <a:lnTo>
                      <a:pt x="19" y="10"/>
                    </a:lnTo>
                    <a:lnTo>
                      <a:pt x="13" y="13"/>
                    </a:lnTo>
                    <a:lnTo>
                      <a:pt x="6" y="20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6" y="66"/>
                    </a:lnTo>
                    <a:lnTo>
                      <a:pt x="13" y="69"/>
                    </a:lnTo>
                    <a:lnTo>
                      <a:pt x="19" y="76"/>
                    </a:lnTo>
                    <a:lnTo>
                      <a:pt x="26" y="79"/>
                    </a:lnTo>
                    <a:lnTo>
                      <a:pt x="33" y="83"/>
                    </a:lnTo>
                    <a:lnTo>
                      <a:pt x="39" y="83"/>
                    </a:lnTo>
                    <a:lnTo>
                      <a:pt x="50" y="83"/>
                    </a:lnTo>
                    <a:lnTo>
                      <a:pt x="56" y="79"/>
                    </a:lnTo>
                    <a:lnTo>
                      <a:pt x="63" y="76"/>
                    </a:lnTo>
                    <a:lnTo>
                      <a:pt x="69" y="69"/>
                    </a:lnTo>
                    <a:lnTo>
                      <a:pt x="74" y="66"/>
                    </a:lnTo>
                    <a:lnTo>
                      <a:pt x="79" y="60"/>
                    </a:lnTo>
                    <a:lnTo>
                      <a:pt x="79" y="50"/>
                    </a:lnTo>
                    <a:lnTo>
                      <a:pt x="79" y="43"/>
                    </a:lnTo>
                    <a:lnTo>
                      <a:pt x="83" y="43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6" name="Freeform 2238">
                <a:extLst>
                  <a:ext uri="{FF2B5EF4-FFF2-40B4-BE49-F238E27FC236}">
                    <a16:creationId xmlns:a16="http://schemas.microsoft.com/office/drawing/2014/main" id="{F1666A94-30B9-4548-872D-2763DEC26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246"/>
                <a:ext cx="27" cy="27"/>
              </a:xfrm>
              <a:custGeom>
                <a:avLst/>
                <a:gdLst>
                  <a:gd name="T0" fmla="*/ 80 w 80"/>
                  <a:gd name="T1" fmla="*/ 30 h 80"/>
                  <a:gd name="T2" fmla="*/ 74 w 80"/>
                  <a:gd name="T3" fmla="*/ 17 h 80"/>
                  <a:gd name="T4" fmla="*/ 64 w 80"/>
                  <a:gd name="T5" fmla="*/ 7 h 80"/>
                  <a:gd name="T6" fmla="*/ 49 w 80"/>
                  <a:gd name="T7" fmla="*/ 0 h 80"/>
                  <a:gd name="T8" fmla="*/ 34 w 80"/>
                  <a:gd name="T9" fmla="*/ 0 h 80"/>
                  <a:gd name="T10" fmla="*/ 19 w 80"/>
                  <a:gd name="T11" fmla="*/ 7 h 80"/>
                  <a:gd name="T12" fmla="*/ 7 w 80"/>
                  <a:gd name="T13" fmla="*/ 17 h 80"/>
                  <a:gd name="T14" fmla="*/ 0 w 80"/>
                  <a:gd name="T15" fmla="*/ 30 h 80"/>
                  <a:gd name="T16" fmla="*/ 0 w 80"/>
                  <a:gd name="T17" fmla="*/ 47 h 80"/>
                  <a:gd name="T18" fmla="*/ 7 w 80"/>
                  <a:gd name="T19" fmla="*/ 63 h 80"/>
                  <a:gd name="T20" fmla="*/ 19 w 80"/>
                  <a:gd name="T21" fmla="*/ 73 h 80"/>
                  <a:gd name="T22" fmla="*/ 34 w 80"/>
                  <a:gd name="T23" fmla="*/ 80 h 80"/>
                  <a:gd name="T24" fmla="*/ 49 w 80"/>
                  <a:gd name="T25" fmla="*/ 80 h 80"/>
                  <a:gd name="T26" fmla="*/ 64 w 80"/>
                  <a:gd name="T27" fmla="*/ 73 h 80"/>
                  <a:gd name="T28" fmla="*/ 74 w 80"/>
                  <a:gd name="T29" fmla="*/ 63 h 80"/>
                  <a:gd name="T30" fmla="*/ 80 w 80"/>
                  <a:gd name="T31" fmla="*/ 47 h 80"/>
                  <a:gd name="T32" fmla="*/ 80 w 80"/>
                  <a:gd name="T33" fmla="*/ 30 h 80"/>
                  <a:gd name="T34" fmla="*/ 74 w 80"/>
                  <a:gd name="T35" fmla="*/ 17 h 80"/>
                  <a:gd name="T36" fmla="*/ 64 w 80"/>
                  <a:gd name="T37" fmla="*/ 7 h 80"/>
                  <a:gd name="T38" fmla="*/ 49 w 80"/>
                  <a:gd name="T39" fmla="*/ 4 h 80"/>
                  <a:gd name="T40" fmla="*/ 34 w 80"/>
                  <a:gd name="T41" fmla="*/ 4 h 80"/>
                  <a:gd name="T42" fmla="*/ 19 w 80"/>
                  <a:gd name="T43" fmla="*/ 7 h 80"/>
                  <a:gd name="T44" fmla="*/ 9 w 80"/>
                  <a:gd name="T45" fmla="*/ 17 h 80"/>
                  <a:gd name="T46" fmla="*/ 3 w 80"/>
                  <a:gd name="T47" fmla="*/ 30 h 80"/>
                  <a:gd name="T48" fmla="*/ 3 w 80"/>
                  <a:gd name="T49" fmla="*/ 47 h 80"/>
                  <a:gd name="T50" fmla="*/ 9 w 80"/>
                  <a:gd name="T51" fmla="*/ 60 h 80"/>
                  <a:gd name="T52" fmla="*/ 19 w 80"/>
                  <a:gd name="T53" fmla="*/ 70 h 80"/>
                  <a:gd name="T54" fmla="*/ 34 w 80"/>
                  <a:gd name="T55" fmla="*/ 76 h 80"/>
                  <a:gd name="T56" fmla="*/ 49 w 80"/>
                  <a:gd name="T57" fmla="*/ 76 h 80"/>
                  <a:gd name="T58" fmla="*/ 64 w 80"/>
                  <a:gd name="T59" fmla="*/ 70 h 80"/>
                  <a:gd name="T60" fmla="*/ 74 w 80"/>
                  <a:gd name="T61" fmla="*/ 60 h 80"/>
                  <a:gd name="T62" fmla="*/ 80 w 80"/>
                  <a:gd name="T63" fmla="*/ 4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0"/>
                    </a:lnTo>
                    <a:lnTo>
                      <a:pt x="80" y="23"/>
                    </a:lnTo>
                    <a:lnTo>
                      <a:pt x="74" y="17"/>
                    </a:lnTo>
                    <a:lnTo>
                      <a:pt x="70" y="10"/>
                    </a:lnTo>
                    <a:lnTo>
                      <a:pt x="64" y="7"/>
                    </a:lnTo>
                    <a:lnTo>
                      <a:pt x="57" y="4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4" y="10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4" y="66"/>
                    </a:lnTo>
                    <a:lnTo>
                      <a:pt x="19" y="73"/>
                    </a:lnTo>
                    <a:lnTo>
                      <a:pt x="26" y="76"/>
                    </a:lnTo>
                    <a:lnTo>
                      <a:pt x="34" y="80"/>
                    </a:lnTo>
                    <a:lnTo>
                      <a:pt x="40" y="80"/>
                    </a:lnTo>
                    <a:lnTo>
                      <a:pt x="49" y="80"/>
                    </a:lnTo>
                    <a:lnTo>
                      <a:pt x="57" y="76"/>
                    </a:lnTo>
                    <a:lnTo>
                      <a:pt x="64" y="73"/>
                    </a:lnTo>
                    <a:lnTo>
                      <a:pt x="70" y="66"/>
                    </a:lnTo>
                    <a:lnTo>
                      <a:pt x="74" y="63"/>
                    </a:lnTo>
                    <a:lnTo>
                      <a:pt x="80" y="57"/>
                    </a:lnTo>
                    <a:lnTo>
                      <a:pt x="80" y="47"/>
                    </a:lnTo>
                    <a:lnTo>
                      <a:pt x="80" y="40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4" y="17"/>
                    </a:lnTo>
                    <a:lnTo>
                      <a:pt x="66" y="13"/>
                    </a:lnTo>
                    <a:lnTo>
                      <a:pt x="64" y="7"/>
                    </a:lnTo>
                    <a:lnTo>
                      <a:pt x="57" y="4"/>
                    </a:lnTo>
                    <a:lnTo>
                      <a:pt x="49" y="4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9" y="17"/>
                    </a:lnTo>
                    <a:lnTo>
                      <a:pt x="7" y="23"/>
                    </a:lnTo>
                    <a:lnTo>
                      <a:pt x="3" y="30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7" y="53"/>
                    </a:lnTo>
                    <a:lnTo>
                      <a:pt x="9" y="60"/>
                    </a:lnTo>
                    <a:lnTo>
                      <a:pt x="14" y="66"/>
                    </a:lnTo>
                    <a:lnTo>
                      <a:pt x="19" y="70"/>
                    </a:lnTo>
                    <a:lnTo>
                      <a:pt x="26" y="73"/>
                    </a:lnTo>
                    <a:lnTo>
                      <a:pt x="34" y="76"/>
                    </a:lnTo>
                    <a:lnTo>
                      <a:pt x="40" y="76"/>
                    </a:lnTo>
                    <a:lnTo>
                      <a:pt x="49" y="76"/>
                    </a:lnTo>
                    <a:lnTo>
                      <a:pt x="57" y="73"/>
                    </a:lnTo>
                    <a:lnTo>
                      <a:pt x="64" y="70"/>
                    </a:lnTo>
                    <a:lnTo>
                      <a:pt x="66" y="66"/>
                    </a:lnTo>
                    <a:lnTo>
                      <a:pt x="74" y="60"/>
                    </a:lnTo>
                    <a:lnTo>
                      <a:pt x="76" y="53"/>
                    </a:lnTo>
                    <a:lnTo>
                      <a:pt x="80" y="47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7" name="Freeform 2239">
                <a:extLst>
                  <a:ext uri="{FF2B5EF4-FFF2-40B4-BE49-F238E27FC236}">
                    <a16:creationId xmlns:a16="http://schemas.microsoft.com/office/drawing/2014/main" id="{66F536AF-6FF8-4624-9874-FD3C80893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2246"/>
                <a:ext cx="26" cy="26"/>
              </a:xfrm>
              <a:custGeom>
                <a:avLst/>
                <a:gdLst>
                  <a:gd name="T0" fmla="*/ 76 w 76"/>
                  <a:gd name="T1" fmla="*/ 30 h 77"/>
                  <a:gd name="T2" fmla="*/ 71 w 76"/>
                  <a:gd name="T3" fmla="*/ 17 h 77"/>
                  <a:gd name="T4" fmla="*/ 60 w 76"/>
                  <a:gd name="T5" fmla="*/ 7 h 77"/>
                  <a:gd name="T6" fmla="*/ 47 w 76"/>
                  <a:gd name="T7" fmla="*/ 4 h 77"/>
                  <a:gd name="T8" fmla="*/ 30 w 76"/>
                  <a:gd name="T9" fmla="*/ 4 h 77"/>
                  <a:gd name="T10" fmla="*/ 16 w 76"/>
                  <a:gd name="T11" fmla="*/ 7 h 77"/>
                  <a:gd name="T12" fmla="*/ 7 w 76"/>
                  <a:gd name="T13" fmla="*/ 17 h 77"/>
                  <a:gd name="T14" fmla="*/ 0 w 76"/>
                  <a:gd name="T15" fmla="*/ 30 h 77"/>
                  <a:gd name="T16" fmla="*/ 0 w 76"/>
                  <a:gd name="T17" fmla="*/ 47 h 77"/>
                  <a:gd name="T18" fmla="*/ 7 w 76"/>
                  <a:gd name="T19" fmla="*/ 60 h 77"/>
                  <a:gd name="T20" fmla="*/ 16 w 76"/>
                  <a:gd name="T21" fmla="*/ 70 h 77"/>
                  <a:gd name="T22" fmla="*/ 30 w 76"/>
                  <a:gd name="T23" fmla="*/ 77 h 77"/>
                  <a:gd name="T24" fmla="*/ 47 w 76"/>
                  <a:gd name="T25" fmla="*/ 77 h 77"/>
                  <a:gd name="T26" fmla="*/ 60 w 76"/>
                  <a:gd name="T27" fmla="*/ 70 h 77"/>
                  <a:gd name="T28" fmla="*/ 71 w 76"/>
                  <a:gd name="T29" fmla="*/ 60 h 77"/>
                  <a:gd name="T30" fmla="*/ 76 w 76"/>
                  <a:gd name="T31" fmla="*/ 47 h 77"/>
                  <a:gd name="T32" fmla="*/ 73 w 76"/>
                  <a:gd name="T33" fmla="*/ 40 h 77"/>
                  <a:gd name="T34" fmla="*/ 71 w 76"/>
                  <a:gd name="T35" fmla="*/ 28 h 77"/>
                  <a:gd name="T36" fmla="*/ 63 w 76"/>
                  <a:gd name="T37" fmla="*/ 13 h 77"/>
                  <a:gd name="T38" fmla="*/ 53 w 76"/>
                  <a:gd name="T39" fmla="*/ 7 h 77"/>
                  <a:gd name="T40" fmla="*/ 36 w 76"/>
                  <a:gd name="T41" fmla="*/ 4 h 77"/>
                  <a:gd name="T42" fmla="*/ 23 w 76"/>
                  <a:gd name="T43" fmla="*/ 7 h 77"/>
                  <a:gd name="T44" fmla="*/ 13 w 76"/>
                  <a:gd name="T45" fmla="*/ 13 h 77"/>
                  <a:gd name="T46" fmla="*/ 3 w 76"/>
                  <a:gd name="T47" fmla="*/ 28 h 77"/>
                  <a:gd name="T48" fmla="*/ 3 w 76"/>
                  <a:gd name="T49" fmla="*/ 40 h 77"/>
                  <a:gd name="T50" fmla="*/ 3 w 76"/>
                  <a:gd name="T51" fmla="*/ 53 h 77"/>
                  <a:gd name="T52" fmla="*/ 13 w 76"/>
                  <a:gd name="T53" fmla="*/ 63 h 77"/>
                  <a:gd name="T54" fmla="*/ 23 w 76"/>
                  <a:gd name="T55" fmla="*/ 73 h 77"/>
                  <a:gd name="T56" fmla="*/ 36 w 76"/>
                  <a:gd name="T57" fmla="*/ 77 h 77"/>
                  <a:gd name="T58" fmla="*/ 53 w 76"/>
                  <a:gd name="T59" fmla="*/ 73 h 77"/>
                  <a:gd name="T60" fmla="*/ 63 w 76"/>
                  <a:gd name="T61" fmla="*/ 63 h 77"/>
                  <a:gd name="T62" fmla="*/ 71 w 76"/>
                  <a:gd name="T63" fmla="*/ 53 h 77"/>
                  <a:gd name="T64" fmla="*/ 73 w 76"/>
                  <a:gd name="T65" fmla="*/ 4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77">
                    <a:moveTo>
                      <a:pt x="76" y="40"/>
                    </a:moveTo>
                    <a:lnTo>
                      <a:pt x="76" y="30"/>
                    </a:lnTo>
                    <a:lnTo>
                      <a:pt x="73" y="23"/>
                    </a:lnTo>
                    <a:lnTo>
                      <a:pt x="71" y="17"/>
                    </a:lnTo>
                    <a:lnTo>
                      <a:pt x="63" y="13"/>
                    </a:lnTo>
                    <a:lnTo>
                      <a:pt x="60" y="7"/>
                    </a:lnTo>
                    <a:lnTo>
                      <a:pt x="53" y="4"/>
                    </a:lnTo>
                    <a:lnTo>
                      <a:pt x="47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7" y="60"/>
                    </a:lnTo>
                    <a:lnTo>
                      <a:pt x="10" y="68"/>
                    </a:lnTo>
                    <a:lnTo>
                      <a:pt x="16" y="70"/>
                    </a:lnTo>
                    <a:lnTo>
                      <a:pt x="23" y="73"/>
                    </a:lnTo>
                    <a:lnTo>
                      <a:pt x="30" y="77"/>
                    </a:lnTo>
                    <a:lnTo>
                      <a:pt x="36" y="77"/>
                    </a:lnTo>
                    <a:lnTo>
                      <a:pt x="47" y="77"/>
                    </a:lnTo>
                    <a:lnTo>
                      <a:pt x="53" y="73"/>
                    </a:lnTo>
                    <a:lnTo>
                      <a:pt x="60" y="70"/>
                    </a:lnTo>
                    <a:lnTo>
                      <a:pt x="63" y="68"/>
                    </a:lnTo>
                    <a:lnTo>
                      <a:pt x="71" y="60"/>
                    </a:lnTo>
                    <a:lnTo>
                      <a:pt x="73" y="53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73" y="40"/>
                    </a:lnTo>
                    <a:lnTo>
                      <a:pt x="73" y="34"/>
                    </a:lnTo>
                    <a:lnTo>
                      <a:pt x="71" y="28"/>
                    </a:lnTo>
                    <a:lnTo>
                      <a:pt x="66" y="20"/>
                    </a:lnTo>
                    <a:lnTo>
                      <a:pt x="63" y="13"/>
                    </a:lnTo>
                    <a:lnTo>
                      <a:pt x="56" y="11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3" y="53"/>
                    </a:lnTo>
                    <a:lnTo>
                      <a:pt x="7" y="60"/>
                    </a:lnTo>
                    <a:lnTo>
                      <a:pt x="13" y="63"/>
                    </a:lnTo>
                    <a:lnTo>
                      <a:pt x="16" y="70"/>
                    </a:lnTo>
                    <a:lnTo>
                      <a:pt x="23" y="73"/>
                    </a:lnTo>
                    <a:lnTo>
                      <a:pt x="30" y="73"/>
                    </a:lnTo>
                    <a:lnTo>
                      <a:pt x="36" y="77"/>
                    </a:lnTo>
                    <a:lnTo>
                      <a:pt x="47" y="73"/>
                    </a:lnTo>
                    <a:lnTo>
                      <a:pt x="53" y="73"/>
                    </a:lnTo>
                    <a:lnTo>
                      <a:pt x="56" y="70"/>
                    </a:lnTo>
                    <a:lnTo>
                      <a:pt x="63" y="63"/>
                    </a:lnTo>
                    <a:lnTo>
                      <a:pt x="66" y="60"/>
                    </a:lnTo>
                    <a:lnTo>
                      <a:pt x="71" y="53"/>
                    </a:lnTo>
                    <a:lnTo>
                      <a:pt x="73" y="47"/>
                    </a:lnTo>
                    <a:lnTo>
                      <a:pt x="73" y="40"/>
                    </a:lnTo>
                    <a:lnTo>
                      <a:pt x="76" y="4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8" name="Freeform 2240">
                <a:extLst>
                  <a:ext uri="{FF2B5EF4-FFF2-40B4-BE49-F238E27FC236}">
                    <a16:creationId xmlns:a16="http://schemas.microsoft.com/office/drawing/2014/main" id="{1872FCF9-B825-4E79-85A8-4E005DA0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247"/>
                <a:ext cx="24" cy="24"/>
              </a:xfrm>
              <a:custGeom>
                <a:avLst/>
                <a:gdLst>
                  <a:gd name="T0" fmla="*/ 70 w 70"/>
                  <a:gd name="T1" fmla="*/ 29 h 72"/>
                  <a:gd name="T2" fmla="*/ 63 w 70"/>
                  <a:gd name="T3" fmla="*/ 15 h 72"/>
                  <a:gd name="T4" fmla="*/ 53 w 70"/>
                  <a:gd name="T5" fmla="*/ 6 h 72"/>
                  <a:gd name="T6" fmla="*/ 44 w 70"/>
                  <a:gd name="T7" fmla="*/ 0 h 72"/>
                  <a:gd name="T8" fmla="*/ 27 w 70"/>
                  <a:gd name="T9" fmla="*/ 0 h 72"/>
                  <a:gd name="T10" fmla="*/ 13 w 70"/>
                  <a:gd name="T11" fmla="*/ 6 h 72"/>
                  <a:gd name="T12" fmla="*/ 4 w 70"/>
                  <a:gd name="T13" fmla="*/ 15 h 72"/>
                  <a:gd name="T14" fmla="*/ 0 w 70"/>
                  <a:gd name="T15" fmla="*/ 29 h 72"/>
                  <a:gd name="T16" fmla="*/ 0 w 70"/>
                  <a:gd name="T17" fmla="*/ 43 h 72"/>
                  <a:gd name="T18" fmla="*/ 4 w 70"/>
                  <a:gd name="T19" fmla="*/ 56 h 72"/>
                  <a:gd name="T20" fmla="*/ 13 w 70"/>
                  <a:gd name="T21" fmla="*/ 66 h 72"/>
                  <a:gd name="T22" fmla="*/ 27 w 70"/>
                  <a:gd name="T23" fmla="*/ 69 h 72"/>
                  <a:gd name="T24" fmla="*/ 44 w 70"/>
                  <a:gd name="T25" fmla="*/ 69 h 72"/>
                  <a:gd name="T26" fmla="*/ 53 w 70"/>
                  <a:gd name="T27" fmla="*/ 66 h 72"/>
                  <a:gd name="T28" fmla="*/ 63 w 70"/>
                  <a:gd name="T29" fmla="*/ 56 h 72"/>
                  <a:gd name="T30" fmla="*/ 70 w 70"/>
                  <a:gd name="T31" fmla="*/ 43 h 72"/>
                  <a:gd name="T32" fmla="*/ 68 w 70"/>
                  <a:gd name="T33" fmla="*/ 29 h 72"/>
                  <a:gd name="T34" fmla="*/ 63 w 70"/>
                  <a:gd name="T35" fmla="*/ 15 h 72"/>
                  <a:gd name="T36" fmla="*/ 53 w 70"/>
                  <a:gd name="T37" fmla="*/ 6 h 72"/>
                  <a:gd name="T38" fmla="*/ 40 w 70"/>
                  <a:gd name="T39" fmla="*/ 3 h 72"/>
                  <a:gd name="T40" fmla="*/ 27 w 70"/>
                  <a:gd name="T41" fmla="*/ 3 h 72"/>
                  <a:gd name="T42" fmla="*/ 17 w 70"/>
                  <a:gd name="T43" fmla="*/ 6 h 72"/>
                  <a:gd name="T44" fmla="*/ 7 w 70"/>
                  <a:gd name="T45" fmla="*/ 15 h 72"/>
                  <a:gd name="T46" fmla="*/ 0 w 70"/>
                  <a:gd name="T47" fmla="*/ 29 h 72"/>
                  <a:gd name="T48" fmla="*/ 0 w 70"/>
                  <a:gd name="T49" fmla="*/ 43 h 72"/>
                  <a:gd name="T50" fmla="*/ 7 w 70"/>
                  <a:gd name="T51" fmla="*/ 53 h 72"/>
                  <a:gd name="T52" fmla="*/ 17 w 70"/>
                  <a:gd name="T53" fmla="*/ 62 h 72"/>
                  <a:gd name="T54" fmla="*/ 27 w 70"/>
                  <a:gd name="T55" fmla="*/ 69 h 72"/>
                  <a:gd name="T56" fmla="*/ 40 w 70"/>
                  <a:gd name="T57" fmla="*/ 69 h 72"/>
                  <a:gd name="T58" fmla="*/ 53 w 70"/>
                  <a:gd name="T59" fmla="*/ 62 h 72"/>
                  <a:gd name="T60" fmla="*/ 63 w 70"/>
                  <a:gd name="T61" fmla="*/ 53 h 72"/>
                  <a:gd name="T62" fmla="*/ 68 w 70"/>
                  <a:gd name="T63" fmla="*/ 4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72">
                    <a:moveTo>
                      <a:pt x="70" y="36"/>
                    </a:moveTo>
                    <a:lnTo>
                      <a:pt x="70" y="29"/>
                    </a:lnTo>
                    <a:lnTo>
                      <a:pt x="68" y="23"/>
                    </a:lnTo>
                    <a:lnTo>
                      <a:pt x="63" y="15"/>
                    </a:lnTo>
                    <a:lnTo>
                      <a:pt x="60" y="9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4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4" y="15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10" y="59"/>
                    </a:lnTo>
                    <a:lnTo>
                      <a:pt x="13" y="66"/>
                    </a:lnTo>
                    <a:lnTo>
                      <a:pt x="20" y="69"/>
                    </a:lnTo>
                    <a:lnTo>
                      <a:pt x="27" y="69"/>
                    </a:lnTo>
                    <a:lnTo>
                      <a:pt x="33" y="72"/>
                    </a:lnTo>
                    <a:lnTo>
                      <a:pt x="44" y="69"/>
                    </a:lnTo>
                    <a:lnTo>
                      <a:pt x="50" y="69"/>
                    </a:lnTo>
                    <a:lnTo>
                      <a:pt x="53" y="66"/>
                    </a:lnTo>
                    <a:lnTo>
                      <a:pt x="60" y="59"/>
                    </a:lnTo>
                    <a:lnTo>
                      <a:pt x="63" y="56"/>
                    </a:lnTo>
                    <a:lnTo>
                      <a:pt x="68" y="49"/>
                    </a:lnTo>
                    <a:lnTo>
                      <a:pt x="70" y="43"/>
                    </a:lnTo>
                    <a:lnTo>
                      <a:pt x="70" y="36"/>
                    </a:lnTo>
                    <a:lnTo>
                      <a:pt x="68" y="29"/>
                    </a:lnTo>
                    <a:lnTo>
                      <a:pt x="68" y="23"/>
                    </a:lnTo>
                    <a:lnTo>
                      <a:pt x="63" y="15"/>
                    </a:lnTo>
                    <a:lnTo>
                      <a:pt x="60" y="13"/>
                    </a:lnTo>
                    <a:lnTo>
                      <a:pt x="53" y="6"/>
                    </a:lnTo>
                    <a:lnTo>
                      <a:pt x="47" y="3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7" y="3"/>
                    </a:lnTo>
                    <a:lnTo>
                      <a:pt x="20" y="3"/>
                    </a:lnTo>
                    <a:lnTo>
                      <a:pt x="17" y="6"/>
                    </a:lnTo>
                    <a:lnTo>
                      <a:pt x="10" y="13"/>
                    </a:lnTo>
                    <a:lnTo>
                      <a:pt x="7" y="15"/>
                    </a:lnTo>
                    <a:lnTo>
                      <a:pt x="4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4" y="49"/>
                    </a:lnTo>
                    <a:lnTo>
                      <a:pt x="7" y="53"/>
                    </a:lnTo>
                    <a:lnTo>
                      <a:pt x="10" y="59"/>
                    </a:lnTo>
                    <a:lnTo>
                      <a:pt x="17" y="62"/>
                    </a:lnTo>
                    <a:lnTo>
                      <a:pt x="20" y="66"/>
                    </a:lnTo>
                    <a:lnTo>
                      <a:pt x="27" y="69"/>
                    </a:lnTo>
                    <a:lnTo>
                      <a:pt x="33" y="69"/>
                    </a:lnTo>
                    <a:lnTo>
                      <a:pt x="40" y="69"/>
                    </a:lnTo>
                    <a:lnTo>
                      <a:pt x="47" y="66"/>
                    </a:lnTo>
                    <a:lnTo>
                      <a:pt x="53" y="62"/>
                    </a:lnTo>
                    <a:lnTo>
                      <a:pt x="60" y="59"/>
                    </a:lnTo>
                    <a:lnTo>
                      <a:pt x="63" y="53"/>
                    </a:lnTo>
                    <a:lnTo>
                      <a:pt x="68" y="49"/>
                    </a:lnTo>
                    <a:lnTo>
                      <a:pt x="68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69" name="Freeform 2241">
                <a:extLst>
                  <a:ext uri="{FF2B5EF4-FFF2-40B4-BE49-F238E27FC236}">
                    <a16:creationId xmlns:a16="http://schemas.microsoft.com/office/drawing/2014/main" id="{F67BD0CD-2808-43C5-8A43-DEA0664DF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248"/>
                <a:ext cx="24" cy="22"/>
              </a:xfrm>
              <a:custGeom>
                <a:avLst/>
                <a:gdLst>
                  <a:gd name="T0" fmla="*/ 68 w 70"/>
                  <a:gd name="T1" fmla="*/ 26 h 66"/>
                  <a:gd name="T2" fmla="*/ 63 w 70"/>
                  <a:gd name="T3" fmla="*/ 12 h 66"/>
                  <a:gd name="T4" fmla="*/ 53 w 70"/>
                  <a:gd name="T5" fmla="*/ 3 h 66"/>
                  <a:gd name="T6" fmla="*/ 40 w 70"/>
                  <a:gd name="T7" fmla="*/ 0 h 66"/>
                  <a:gd name="T8" fmla="*/ 27 w 70"/>
                  <a:gd name="T9" fmla="*/ 0 h 66"/>
                  <a:gd name="T10" fmla="*/ 17 w 70"/>
                  <a:gd name="T11" fmla="*/ 3 h 66"/>
                  <a:gd name="T12" fmla="*/ 7 w 70"/>
                  <a:gd name="T13" fmla="*/ 12 h 66"/>
                  <a:gd name="T14" fmla="*/ 0 w 70"/>
                  <a:gd name="T15" fmla="*/ 26 h 66"/>
                  <a:gd name="T16" fmla="*/ 0 w 70"/>
                  <a:gd name="T17" fmla="*/ 40 h 66"/>
                  <a:gd name="T18" fmla="*/ 7 w 70"/>
                  <a:gd name="T19" fmla="*/ 50 h 66"/>
                  <a:gd name="T20" fmla="*/ 17 w 70"/>
                  <a:gd name="T21" fmla="*/ 59 h 66"/>
                  <a:gd name="T22" fmla="*/ 27 w 70"/>
                  <a:gd name="T23" fmla="*/ 66 h 66"/>
                  <a:gd name="T24" fmla="*/ 40 w 70"/>
                  <a:gd name="T25" fmla="*/ 66 h 66"/>
                  <a:gd name="T26" fmla="*/ 53 w 70"/>
                  <a:gd name="T27" fmla="*/ 59 h 66"/>
                  <a:gd name="T28" fmla="*/ 63 w 70"/>
                  <a:gd name="T29" fmla="*/ 50 h 66"/>
                  <a:gd name="T30" fmla="*/ 68 w 70"/>
                  <a:gd name="T31" fmla="*/ 40 h 66"/>
                  <a:gd name="T32" fmla="*/ 68 w 70"/>
                  <a:gd name="T33" fmla="*/ 33 h 66"/>
                  <a:gd name="T34" fmla="*/ 63 w 70"/>
                  <a:gd name="T35" fmla="*/ 20 h 66"/>
                  <a:gd name="T36" fmla="*/ 57 w 70"/>
                  <a:gd name="T37" fmla="*/ 10 h 66"/>
                  <a:gd name="T38" fmla="*/ 47 w 70"/>
                  <a:gd name="T39" fmla="*/ 3 h 66"/>
                  <a:gd name="T40" fmla="*/ 33 w 70"/>
                  <a:gd name="T41" fmla="*/ 0 h 66"/>
                  <a:gd name="T42" fmla="*/ 23 w 70"/>
                  <a:gd name="T43" fmla="*/ 3 h 66"/>
                  <a:gd name="T44" fmla="*/ 13 w 70"/>
                  <a:gd name="T45" fmla="*/ 10 h 66"/>
                  <a:gd name="T46" fmla="*/ 7 w 70"/>
                  <a:gd name="T47" fmla="*/ 20 h 66"/>
                  <a:gd name="T48" fmla="*/ 4 w 70"/>
                  <a:gd name="T49" fmla="*/ 33 h 66"/>
                  <a:gd name="T50" fmla="*/ 7 w 70"/>
                  <a:gd name="T51" fmla="*/ 46 h 66"/>
                  <a:gd name="T52" fmla="*/ 13 w 70"/>
                  <a:gd name="T53" fmla="*/ 56 h 66"/>
                  <a:gd name="T54" fmla="*/ 23 w 70"/>
                  <a:gd name="T55" fmla="*/ 63 h 66"/>
                  <a:gd name="T56" fmla="*/ 33 w 70"/>
                  <a:gd name="T57" fmla="*/ 63 h 66"/>
                  <a:gd name="T58" fmla="*/ 47 w 70"/>
                  <a:gd name="T59" fmla="*/ 63 h 66"/>
                  <a:gd name="T60" fmla="*/ 57 w 70"/>
                  <a:gd name="T61" fmla="*/ 56 h 66"/>
                  <a:gd name="T62" fmla="*/ 63 w 70"/>
                  <a:gd name="T63" fmla="*/ 46 h 66"/>
                  <a:gd name="T64" fmla="*/ 68 w 70"/>
                  <a:gd name="T65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66">
                    <a:moveTo>
                      <a:pt x="70" y="33"/>
                    </a:moveTo>
                    <a:lnTo>
                      <a:pt x="68" y="26"/>
                    </a:lnTo>
                    <a:lnTo>
                      <a:pt x="68" y="20"/>
                    </a:lnTo>
                    <a:lnTo>
                      <a:pt x="63" y="12"/>
                    </a:lnTo>
                    <a:lnTo>
                      <a:pt x="60" y="10"/>
                    </a:lnTo>
                    <a:lnTo>
                      <a:pt x="53" y="3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7" y="3"/>
                    </a:lnTo>
                    <a:lnTo>
                      <a:pt x="10" y="10"/>
                    </a:lnTo>
                    <a:lnTo>
                      <a:pt x="7" y="12"/>
                    </a:lnTo>
                    <a:lnTo>
                      <a:pt x="4" y="20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4" y="46"/>
                    </a:lnTo>
                    <a:lnTo>
                      <a:pt x="7" y="50"/>
                    </a:lnTo>
                    <a:lnTo>
                      <a:pt x="10" y="56"/>
                    </a:lnTo>
                    <a:lnTo>
                      <a:pt x="17" y="59"/>
                    </a:lnTo>
                    <a:lnTo>
                      <a:pt x="20" y="63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40" y="66"/>
                    </a:lnTo>
                    <a:lnTo>
                      <a:pt x="47" y="63"/>
                    </a:lnTo>
                    <a:lnTo>
                      <a:pt x="53" y="59"/>
                    </a:lnTo>
                    <a:lnTo>
                      <a:pt x="60" y="56"/>
                    </a:lnTo>
                    <a:lnTo>
                      <a:pt x="63" y="50"/>
                    </a:lnTo>
                    <a:lnTo>
                      <a:pt x="68" y="46"/>
                    </a:lnTo>
                    <a:lnTo>
                      <a:pt x="68" y="40"/>
                    </a:lnTo>
                    <a:lnTo>
                      <a:pt x="70" y="33"/>
                    </a:lnTo>
                    <a:lnTo>
                      <a:pt x="68" y="33"/>
                    </a:lnTo>
                    <a:lnTo>
                      <a:pt x="68" y="26"/>
                    </a:lnTo>
                    <a:lnTo>
                      <a:pt x="63" y="20"/>
                    </a:lnTo>
                    <a:lnTo>
                      <a:pt x="60" y="12"/>
                    </a:lnTo>
                    <a:lnTo>
                      <a:pt x="57" y="10"/>
                    </a:lnTo>
                    <a:lnTo>
                      <a:pt x="53" y="6"/>
                    </a:lnTo>
                    <a:lnTo>
                      <a:pt x="47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3" y="3"/>
                    </a:lnTo>
                    <a:lnTo>
                      <a:pt x="17" y="6"/>
                    </a:lnTo>
                    <a:lnTo>
                      <a:pt x="13" y="10"/>
                    </a:lnTo>
                    <a:lnTo>
                      <a:pt x="7" y="12"/>
                    </a:lnTo>
                    <a:lnTo>
                      <a:pt x="7" y="20"/>
                    </a:lnTo>
                    <a:lnTo>
                      <a:pt x="4" y="26"/>
                    </a:lnTo>
                    <a:lnTo>
                      <a:pt x="4" y="33"/>
                    </a:lnTo>
                    <a:lnTo>
                      <a:pt x="4" y="40"/>
                    </a:lnTo>
                    <a:lnTo>
                      <a:pt x="7" y="46"/>
                    </a:lnTo>
                    <a:lnTo>
                      <a:pt x="7" y="50"/>
                    </a:lnTo>
                    <a:lnTo>
                      <a:pt x="13" y="56"/>
                    </a:lnTo>
                    <a:lnTo>
                      <a:pt x="17" y="59"/>
                    </a:lnTo>
                    <a:lnTo>
                      <a:pt x="23" y="63"/>
                    </a:lnTo>
                    <a:lnTo>
                      <a:pt x="27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7" y="63"/>
                    </a:lnTo>
                    <a:lnTo>
                      <a:pt x="53" y="59"/>
                    </a:lnTo>
                    <a:lnTo>
                      <a:pt x="57" y="56"/>
                    </a:lnTo>
                    <a:lnTo>
                      <a:pt x="60" y="50"/>
                    </a:lnTo>
                    <a:lnTo>
                      <a:pt x="63" y="46"/>
                    </a:lnTo>
                    <a:lnTo>
                      <a:pt x="68" y="40"/>
                    </a:lnTo>
                    <a:lnTo>
                      <a:pt x="68" y="33"/>
                    </a:lnTo>
                    <a:lnTo>
                      <a:pt x="70" y="33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0" name="Freeform 2242">
                <a:extLst>
                  <a:ext uri="{FF2B5EF4-FFF2-40B4-BE49-F238E27FC236}">
                    <a16:creationId xmlns:a16="http://schemas.microsoft.com/office/drawing/2014/main" id="{908F5255-C892-447D-B0DA-455094BBF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248"/>
                <a:ext cx="21" cy="21"/>
              </a:xfrm>
              <a:custGeom>
                <a:avLst/>
                <a:gdLst>
                  <a:gd name="T0" fmla="*/ 64 w 64"/>
                  <a:gd name="T1" fmla="*/ 27 h 63"/>
                  <a:gd name="T2" fmla="*/ 56 w 64"/>
                  <a:gd name="T3" fmla="*/ 13 h 63"/>
                  <a:gd name="T4" fmla="*/ 49 w 64"/>
                  <a:gd name="T5" fmla="*/ 6 h 63"/>
                  <a:gd name="T6" fmla="*/ 36 w 64"/>
                  <a:gd name="T7" fmla="*/ 0 h 63"/>
                  <a:gd name="T8" fmla="*/ 23 w 64"/>
                  <a:gd name="T9" fmla="*/ 0 h 63"/>
                  <a:gd name="T10" fmla="*/ 13 w 64"/>
                  <a:gd name="T11" fmla="*/ 6 h 63"/>
                  <a:gd name="T12" fmla="*/ 3 w 64"/>
                  <a:gd name="T13" fmla="*/ 13 h 63"/>
                  <a:gd name="T14" fmla="*/ 0 w 64"/>
                  <a:gd name="T15" fmla="*/ 27 h 63"/>
                  <a:gd name="T16" fmla="*/ 0 w 64"/>
                  <a:gd name="T17" fmla="*/ 40 h 63"/>
                  <a:gd name="T18" fmla="*/ 3 w 64"/>
                  <a:gd name="T19" fmla="*/ 50 h 63"/>
                  <a:gd name="T20" fmla="*/ 13 w 64"/>
                  <a:gd name="T21" fmla="*/ 61 h 63"/>
                  <a:gd name="T22" fmla="*/ 23 w 64"/>
                  <a:gd name="T23" fmla="*/ 63 h 63"/>
                  <a:gd name="T24" fmla="*/ 36 w 64"/>
                  <a:gd name="T25" fmla="*/ 63 h 63"/>
                  <a:gd name="T26" fmla="*/ 49 w 64"/>
                  <a:gd name="T27" fmla="*/ 61 h 63"/>
                  <a:gd name="T28" fmla="*/ 56 w 64"/>
                  <a:gd name="T29" fmla="*/ 50 h 63"/>
                  <a:gd name="T30" fmla="*/ 64 w 64"/>
                  <a:gd name="T31" fmla="*/ 40 h 63"/>
                  <a:gd name="T32" fmla="*/ 59 w 64"/>
                  <a:gd name="T33" fmla="*/ 33 h 63"/>
                  <a:gd name="T34" fmla="*/ 59 w 64"/>
                  <a:gd name="T35" fmla="*/ 21 h 63"/>
                  <a:gd name="T36" fmla="*/ 53 w 64"/>
                  <a:gd name="T37" fmla="*/ 10 h 63"/>
                  <a:gd name="T38" fmla="*/ 43 w 64"/>
                  <a:gd name="T39" fmla="*/ 6 h 63"/>
                  <a:gd name="T40" fmla="*/ 29 w 64"/>
                  <a:gd name="T41" fmla="*/ 4 h 63"/>
                  <a:gd name="T42" fmla="*/ 19 w 64"/>
                  <a:gd name="T43" fmla="*/ 6 h 63"/>
                  <a:gd name="T44" fmla="*/ 9 w 64"/>
                  <a:gd name="T45" fmla="*/ 10 h 63"/>
                  <a:gd name="T46" fmla="*/ 3 w 64"/>
                  <a:gd name="T47" fmla="*/ 21 h 63"/>
                  <a:gd name="T48" fmla="*/ 0 w 64"/>
                  <a:gd name="T49" fmla="*/ 33 h 63"/>
                  <a:gd name="T50" fmla="*/ 3 w 64"/>
                  <a:gd name="T51" fmla="*/ 43 h 63"/>
                  <a:gd name="T52" fmla="*/ 9 w 64"/>
                  <a:gd name="T53" fmla="*/ 53 h 63"/>
                  <a:gd name="T54" fmla="*/ 19 w 64"/>
                  <a:gd name="T55" fmla="*/ 61 h 63"/>
                  <a:gd name="T56" fmla="*/ 29 w 64"/>
                  <a:gd name="T57" fmla="*/ 63 h 63"/>
                  <a:gd name="T58" fmla="*/ 43 w 64"/>
                  <a:gd name="T59" fmla="*/ 61 h 63"/>
                  <a:gd name="T60" fmla="*/ 53 w 64"/>
                  <a:gd name="T61" fmla="*/ 53 h 63"/>
                  <a:gd name="T62" fmla="*/ 59 w 64"/>
                  <a:gd name="T63" fmla="*/ 43 h 63"/>
                  <a:gd name="T64" fmla="*/ 59 w 64"/>
                  <a:gd name="T65" fmla="*/ 3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3"/>
                    </a:moveTo>
                    <a:lnTo>
                      <a:pt x="64" y="27"/>
                    </a:lnTo>
                    <a:lnTo>
                      <a:pt x="59" y="21"/>
                    </a:lnTo>
                    <a:lnTo>
                      <a:pt x="56" y="13"/>
                    </a:lnTo>
                    <a:lnTo>
                      <a:pt x="53" y="10"/>
                    </a:lnTo>
                    <a:lnTo>
                      <a:pt x="49" y="6"/>
                    </a:lnTo>
                    <a:lnTo>
                      <a:pt x="43" y="4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3" y="13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3" y="46"/>
                    </a:lnTo>
                    <a:lnTo>
                      <a:pt x="3" y="50"/>
                    </a:lnTo>
                    <a:lnTo>
                      <a:pt x="9" y="56"/>
                    </a:lnTo>
                    <a:lnTo>
                      <a:pt x="13" y="61"/>
                    </a:lnTo>
                    <a:lnTo>
                      <a:pt x="19" y="63"/>
                    </a:lnTo>
                    <a:lnTo>
                      <a:pt x="23" y="63"/>
                    </a:lnTo>
                    <a:lnTo>
                      <a:pt x="29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49" y="61"/>
                    </a:lnTo>
                    <a:lnTo>
                      <a:pt x="53" y="56"/>
                    </a:lnTo>
                    <a:lnTo>
                      <a:pt x="56" y="50"/>
                    </a:lnTo>
                    <a:lnTo>
                      <a:pt x="59" y="46"/>
                    </a:lnTo>
                    <a:lnTo>
                      <a:pt x="64" y="40"/>
                    </a:lnTo>
                    <a:lnTo>
                      <a:pt x="64" y="33"/>
                    </a:lnTo>
                    <a:lnTo>
                      <a:pt x="59" y="33"/>
                    </a:lnTo>
                    <a:lnTo>
                      <a:pt x="59" y="27"/>
                    </a:lnTo>
                    <a:lnTo>
                      <a:pt x="59" y="21"/>
                    </a:lnTo>
                    <a:lnTo>
                      <a:pt x="56" y="16"/>
                    </a:lnTo>
                    <a:lnTo>
                      <a:pt x="53" y="10"/>
                    </a:lnTo>
                    <a:lnTo>
                      <a:pt x="46" y="6"/>
                    </a:lnTo>
                    <a:lnTo>
                      <a:pt x="43" y="6"/>
                    </a:lnTo>
                    <a:lnTo>
                      <a:pt x="36" y="4"/>
                    </a:lnTo>
                    <a:lnTo>
                      <a:pt x="29" y="4"/>
                    </a:lnTo>
                    <a:lnTo>
                      <a:pt x="26" y="4"/>
                    </a:lnTo>
                    <a:lnTo>
                      <a:pt x="19" y="6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6" y="50"/>
                    </a:lnTo>
                    <a:lnTo>
                      <a:pt x="9" y="53"/>
                    </a:lnTo>
                    <a:lnTo>
                      <a:pt x="13" y="56"/>
                    </a:lnTo>
                    <a:lnTo>
                      <a:pt x="19" y="61"/>
                    </a:lnTo>
                    <a:lnTo>
                      <a:pt x="26" y="63"/>
                    </a:lnTo>
                    <a:lnTo>
                      <a:pt x="29" y="63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6" y="56"/>
                    </a:lnTo>
                    <a:lnTo>
                      <a:pt x="53" y="53"/>
                    </a:lnTo>
                    <a:lnTo>
                      <a:pt x="56" y="50"/>
                    </a:lnTo>
                    <a:lnTo>
                      <a:pt x="59" y="43"/>
                    </a:lnTo>
                    <a:lnTo>
                      <a:pt x="59" y="40"/>
                    </a:lnTo>
                    <a:lnTo>
                      <a:pt x="59" y="33"/>
                    </a:lnTo>
                    <a:lnTo>
                      <a:pt x="64" y="33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1" name="Freeform 2243">
                <a:extLst>
                  <a:ext uri="{FF2B5EF4-FFF2-40B4-BE49-F238E27FC236}">
                    <a16:creationId xmlns:a16="http://schemas.microsoft.com/office/drawing/2014/main" id="{E2B7CB3B-A6EE-40EB-8CB0-08297A781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249"/>
                <a:ext cx="20" cy="20"/>
              </a:xfrm>
              <a:custGeom>
                <a:avLst/>
                <a:gdLst>
                  <a:gd name="T0" fmla="*/ 61 w 61"/>
                  <a:gd name="T1" fmla="*/ 23 h 60"/>
                  <a:gd name="T2" fmla="*/ 57 w 61"/>
                  <a:gd name="T3" fmla="*/ 13 h 60"/>
                  <a:gd name="T4" fmla="*/ 48 w 61"/>
                  <a:gd name="T5" fmla="*/ 3 h 60"/>
                  <a:gd name="T6" fmla="*/ 38 w 61"/>
                  <a:gd name="T7" fmla="*/ 0 h 60"/>
                  <a:gd name="T8" fmla="*/ 28 w 61"/>
                  <a:gd name="T9" fmla="*/ 0 h 60"/>
                  <a:gd name="T10" fmla="*/ 15 w 61"/>
                  <a:gd name="T11" fmla="*/ 3 h 60"/>
                  <a:gd name="T12" fmla="*/ 8 w 61"/>
                  <a:gd name="T13" fmla="*/ 13 h 60"/>
                  <a:gd name="T14" fmla="*/ 5 w 61"/>
                  <a:gd name="T15" fmla="*/ 23 h 60"/>
                  <a:gd name="T16" fmla="*/ 5 w 61"/>
                  <a:gd name="T17" fmla="*/ 37 h 60"/>
                  <a:gd name="T18" fmla="*/ 8 w 61"/>
                  <a:gd name="T19" fmla="*/ 47 h 60"/>
                  <a:gd name="T20" fmla="*/ 15 w 61"/>
                  <a:gd name="T21" fmla="*/ 53 h 60"/>
                  <a:gd name="T22" fmla="*/ 28 w 61"/>
                  <a:gd name="T23" fmla="*/ 60 h 60"/>
                  <a:gd name="T24" fmla="*/ 38 w 61"/>
                  <a:gd name="T25" fmla="*/ 60 h 60"/>
                  <a:gd name="T26" fmla="*/ 48 w 61"/>
                  <a:gd name="T27" fmla="*/ 53 h 60"/>
                  <a:gd name="T28" fmla="*/ 57 w 61"/>
                  <a:gd name="T29" fmla="*/ 47 h 60"/>
                  <a:gd name="T30" fmla="*/ 61 w 61"/>
                  <a:gd name="T31" fmla="*/ 37 h 60"/>
                  <a:gd name="T32" fmla="*/ 57 w 61"/>
                  <a:gd name="T33" fmla="*/ 23 h 60"/>
                  <a:gd name="T34" fmla="*/ 55 w 61"/>
                  <a:gd name="T35" fmla="*/ 13 h 60"/>
                  <a:gd name="T36" fmla="*/ 48 w 61"/>
                  <a:gd name="T37" fmla="*/ 7 h 60"/>
                  <a:gd name="T38" fmla="*/ 38 w 61"/>
                  <a:gd name="T39" fmla="*/ 3 h 60"/>
                  <a:gd name="T40" fmla="*/ 28 w 61"/>
                  <a:gd name="T41" fmla="*/ 3 h 60"/>
                  <a:gd name="T42" fmla="*/ 17 w 61"/>
                  <a:gd name="T43" fmla="*/ 7 h 60"/>
                  <a:gd name="T44" fmla="*/ 8 w 61"/>
                  <a:gd name="T45" fmla="*/ 13 h 60"/>
                  <a:gd name="T46" fmla="*/ 5 w 61"/>
                  <a:gd name="T47" fmla="*/ 23 h 60"/>
                  <a:gd name="T48" fmla="*/ 5 w 61"/>
                  <a:gd name="T49" fmla="*/ 32 h 60"/>
                  <a:gd name="T50" fmla="*/ 8 w 61"/>
                  <a:gd name="T51" fmla="*/ 43 h 60"/>
                  <a:gd name="T52" fmla="*/ 17 w 61"/>
                  <a:gd name="T53" fmla="*/ 53 h 60"/>
                  <a:gd name="T54" fmla="*/ 28 w 61"/>
                  <a:gd name="T55" fmla="*/ 56 h 60"/>
                  <a:gd name="T56" fmla="*/ 38 w 61"/>
                  <a:gd name="T57" fmla="*/ 56 h 60"/>
                  <a:gd name="T58" fmla="*/ 48 w 61"/>
                  <a:gd name="T59" fmla="*/ 53 h 60"/>
                  <a:gd name="T60" fmla="*/ 55 w 61"/>
                  <a:gd name="T61" fmla="*/ 43 h 60"/>
                  <a:gd name="T62" fmla="*/ 57 w 61"/>
                  <a:gd name="T63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60">
                    <a:moveTo>
                      <a:pt x="61" y="30"/>
                    </a:moveTo>
                    <a:lnTo>
                      <a:pt x="61" y="23"/>
                    </a:lnTo>
                    <a:lnTo>
                      <a:pt x="61" y="17"/>
                    </a:lnTo>
                    <a:lnTo>
                      <a:pt x="57" y="13"/>
                    </a:lnTo>
                    <a:lnTo>
                      <a:pt x="55" y="7"/>
                    </a:lnTo>
                    <a:lnTo>
                      <a:pt x="48" y="3"/>
                    </a:lnTo>
                    <a:lnTo>
                      <a:pt x="44" y="3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5" y="3"/>
                    </a:lnTo>
                    <a:lnTo>
                      <a:pt x="10" y="7"/>
                    </a:lnTo>
                    <a:lnTo>
                      <a:pt x="8" y="13"/>
                    </a:lnTo>
                    <a:lnTo>
                      <a:pt x="5" y="17"/>
                    </a:lnTo>
                    <a:lnTo>
                      <a:pt x="5" y="23"/>
                    </a:lnTo>
                    <a:lnTo>
                      <a:pt x="0" y="30"/>
                    </a:lnTo>
                    <a:lnTo>
                      <a:pt x="5" y="37"/>
                    </a:lnTo>
                    <a:lnTo>
                      <a:pt x="5" y="40"/>
                    </a:lnTo>
                    <a:lnTo>
                      <a:pt x="8" y="47"/>
                    </a:lnTo>
                    <a:lnTo>
                      <a:pt x="10" y="50"/>
                    </a:lnTo>
                    <a:lnTo>
                      <a:pt x="15" y="53"/>
                    </a:lnTo>
                    <a:lnTo>
                      <a:pt x="21" y="56"/>
                    </a:lnTo>
                    <a:lnTo>
                      <a:pt x="28" y="60"/>
                    </a:lnTo>
                    <a:lnTo>
                      <a:pt x="31" y="60"/>
                    </a:lnTo>
                    <a:lnTo>
                      <a:pt x="38" y="60"/>
                    </a:lnTo>
                    <a:lnTo>
                      <a:pt x="44" y="56"/>
                    </a:lnTo>
                    <a:lnTo>
                      <a:pt x="48" y="53"/>
                    </a:lnTo>
                    <a:lnTo>
                      <a:pt x="55" y="50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61" y="30"/>
                    </a:lnTo>
                    <a:lnTo>
                      <a:pt x="57" y="23"/>
                    </a:lnTo>
                    <a:lnTo>
                      <a:pt x="57" y="20"/>
                    </a:lnTo>
                    <a:lnTo>
                      <a:pt x="55" y="13"/>
                    </a:lnTo>
                    <a:lnTo>
                      <a:pt x="50" y="9"/>
                    </a:lnTo>
                    <a:lnTo>
                      <a:pt x="48" y="7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1" y="0"/>
                    </a:lnTo>
                    <a:lnTo>
                      <a:pt x="28" y="3"/>
                    </a:lnTo>
                    <a:lnTo>
                      <a:pt x="21" y="3"/>
                    </a:lnTo>
                    <a:lnTo>
                      <a:pt x="17" y="7"/>
                    </a:lnTo>
                    <a:lnTo>
                      <a:pt x="15" y="9"/>
                    </a:lnTo>
                    <a:lnTo>
                      <a:pt x="8" y="13"/>
                    </a:lnTo>
                    <a:lnTo>
                      <a:pt x="8" y="20"/>
                    </a:lnTo>
                    <a:lnTo>
                      <a:pt x="5" y="23"/>
                    </a:lnTo>
                    <a:lnTo>
                      <a:pt x="5" y="30"/>
                    </a:lnTo>
                    <a:lnTo>
                      <a:pt x="5" y="32"/>
                    </a:lnTo>
                    <a:lnTo>
                      <a:pt x="8" y="40"/>
                    </a:lnTo>
                    <a:lnTo>
                      <a:pt x="8" y="43"/>
                    </a:lnTo>
                    <a:lnTo>
                      <a:pt x="15" y="50"/>
                    </a:lnTo>
                    <a:lnTo>
                      <a:pt x="17" y="53"/>
                    </a:lnTo>
                    <a:lnTo>
                      <a:pt x="21" y="53"/>
                    </a:lnTo>
                    <a:lnTo>
                      <a:pt x="28" y="56"/>
                    </a:lnTo>
                    <a:lnTo>
                      <a:pt x="31" y="56"/>
                    </a:lnTo>
                    <a:lnTo>
                      <a:pt x="38" y="56"/>
                    </a:lnTo>
                    <a:lnTo>
                      <a:pt x="44" y="53"/>
                    </a:lnTo>
                    <a:lnTo>
                      <a:pt x="48" y="53"/>
                    </a:lnTo>
                    <a:lnTo>
                      <a:pt x="50" y="50"/>
                    </a:lnTo>
                    <a:lnTo>
                      <a:pt x="55" y="43"/>
                    </a:lnTo>
                    <a:lnTo>
                      <a:pt x="57" y="40"/>
                    </a:lnTo>
                    <a:lnTo>
                      <a:pt x="57" y="32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2" name="Freeform 2244">
                <a:extLst>
                  <a:ext uri="{FF2B5EF4-FFF2-40B4-BE49-F238E27FC236}">
                    <a16:creationId xmlns:a16="http://schemas.microsoft.com/office/drawing/2014/main" id="{39739DC3-2197-4ED4-8BDC-BAB1884BD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2250"/>
                <a:ext cx="18" cy="19"/>
              </a:xfrm>
              <a:custGeom>
                <a:avLst/>
                <a:gdLst>
                  <a:gd name="T0" fmla="*/ 53 w 56"/>
                  <a:gd name="T1" fmla="*/ 23 h 57"/>
                  <a:gd name="T2" fmla="*/ 50 w 56"/>
                  <a:gd name="T3" fmla="*/ 12 h 57"/>
                  <a:gd name="T4" fmla="*/ 43 w 56"/>
                  <a:gd name="T5" fmla="*/ 6 h 57"/>
                  <a:gd name="T6" fmla="*/ 33 w 56"/>
                  <a:gd name="T7" fmla="*/ 2 h 57"/>
                  <a:gd name="T8" fmla="*/ 23 w 56"/>
                  <a:gd name="T9" fmla="*/ 2 h 57"/>
                  <a:gd name="T10" fmla="*/ 13 w 56"/>
                  <a:gd name="T11" fmla="*/ 6 h 57"/>
                  <a:gd name="T12" fmla="*/ 3 w 56"/>
                  <a:gd name="T13" fmla="*/ 12 h 57"/>
                  <a:gd name="T14" fmla="*/ 0 w 56"/>
                  <a:gd name="T15" fmla="*/ 23 h 57"/>
                  <a:gd name="T16" fmla="*/ 0 w 56"/>
                  <a:gd name="T17" fmla="*/ 32 h 57"/>
                  <a:gd name="T18" fmla="*/ 3 w 56"/>
                  <a:gd name="T19" fmla="*/ 42 h 57"/>
                  <a:gd name="T20" fmla="*/ 13 w 56"/>
                  <a:gd name="T21" fmla="*/ 52 h 57"/>
                  <a:gd name="T22" fmla="*/ 23 w 56"/>
                  <a:gd name="T23" fmla="*/ 57 h 57"/>
                  <a:gd name="T24" fmla="*/ 33 w 56"/>
                  <a:gd name="T25" fmla="*/ 57 h 57"/>
                  <a:gd name="T26" fmla="*/ 43 w 56"/>
                  <a:gd name="T27" fmla="*/ 52 h 57"/>
                  <a:gd name="T28" fmla="*/ 50 w 56"/>
                  <a:gd name="T29" fmla="*/ 42 h 57"/>
                  <a:gd name="T30" fmla="*/ 53 w 56"/>
                  <a:gd name="T31" fmla="*/ 32 h 57"/>
                  <a:gd name="T32" fmla="*/ 53 w 56"/>
                  <a:gd name="T33" fmla="*/ 29 h 57"/>
                  <a:gd name="T34" fmla="*/ 50 w 56"/>
                  <a:gd name="T35" fmla="*/ 19 h 57"/>
                  <a:gd name="T36" fmla="*/ 46 w 56"/>
                  <a:gd name="T37" fmla="*/ 9 h 57"/>
                  <a:gd name="T38" fmla="*/ 37 w 56"/>
                  <a:gd name="T39" fmla="*/ 6 h 57"/>
                  <a:gd name="T40" fmla="*/ 26 w 56"/>
                  <a:gd name="T41" fmla="*/ 2 h 57"/>
                  <a:gd name="T42" fmla="*/ 16 w 56"/>
                  <a:gd name="T43" fmla="*/ 6 h 57"/>
                  <a:gd name="T44" fmla="*/ 10 w 56"/>
                  <a:gd name="T45" fmla="*/ 9 h 57"/>
                  <a:gd name="T46" fmla="*/ 3 w 56"/>
                  <a:gd name="T47" fmla="*/ 19 h 57"/>
                  <a:gd name="T48" fmla="*/ 3 w 56"/>
                  <a:gd name="T49" fmla="*/ 29 h 57"/>
                  <a:gd name="T50" fmla="*/ 3 w 56"/>
                  <a:gd name="T51" fmla="*/ 39 h 57"/>
                  <a:gd name="T52" fmla="*/ 10 w 56"/>
                  <a:gd name="T53" fmla="*/ 46 h 57"/>
                  <a:gd name="T54" fmla="*/ 16 w 56"/>
                  <a:gd name="T55" fmla="*/ 52 h 57"/>
                  <a:gd name="T56" fmla="*/ 26 w 56"/>
                  <a:gd name="T57" fmla="*/ 52 h 57"/>
                  <a:gd name="T58" fmla="*/ 37 w 56"/>
                  <a:gd name="T59" fmla="*/ 52 h 57"/>
                  <a:gd name="T60" fmla="*/ 46 w 56"/>
                  <a:gd name="T61" fmla="*/ 46 h 57"/>
                  <a:gd name="T62" fmla="*/ 50 w 56"/>
                  <a:gd name="T63" fmla="*/ 39 h 57"/>
                  <a:gd name="T64" fmla="*/ 53 w 56"/>
                  <a:gd name="T65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7">
                    <a:moveTo>
                      <a:pt x="56" y="29"/>
                    </a:moveTo>
                    <a:lnTo>
                      <a:pt x="53" y="23"/>
                    </a:lnTo>
                    <a:lnTo>
                      <a:pt x="53" y="19"/>
                    </a:lnTo>
                    <a:lnTo>
                      <a:pt x="50" y="12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6" y="2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3" y="12"/>
                    </a:lnTo>
                    <a:lnTo>
                      <a:pt x="3" y="19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9"/>
                    </a:lnTo>
                    <a:lnTo>
                      <a:pt x="3" y="42"/>
                    </a:lnTo>
                    <a:lnTo>
                      <a:pt x="10" y="49"/>
                    </a:lnTo>
                    <a:lnTo>
                      <a:pt x="13" y="52"/>
                    </a:lnTo>
                    <a:lnTo>
                      <a:pt x="16" y="52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33" y="57"/>
                    </a:lnTo>
                    <a:lnTo>
                      <a:pt x="40" y="52"/>
                    </a:lnTo>
                    <a:lnTo>
                      <a:pt x="43" y="52"/>
                    </a:lnTo>
                    <a:lnTo>
                      <a:pt x="46" y="49"/>
                    </a:lnTo>
                    <a:lnTo>
                      <a:pt x="50" y="42"/>
                    </a:lnTo>
                    <a:lnTo>
                      <a:pt x="53" y="39"/>
                    </a:lnTo>
                    <a:lnTo>
                      <a:pt x="53" y="32"/>
                    </a:lnTo>
                    <a:lnTo>
                      <a:pt x="56" y="29"/>
                    </a:lnTo>
                    <a:lnTo>
                      <a:pt x="53" y="29"/>
                    </a:lnTo>
                    <a:lnTo>
                      <a:pt x="53" y="23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37" y="6"/>
                    </a:lnTo>
                    <a:lnTo>
                      <a:pt x="33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7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3" y="39"/>
                    </a:lnTo>
                    <a:lnTo>
                      <a:pt x="6" y="42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6" y="52"/>
                    </a:lnTo>
                    <a:lnTo>
                      <a:pt x="23" y="52"/>
                    </a:lnTo>
                    <a:lnTo>
                      <a:pt x="26" y="52"/>
                    </a:lnTo>
                    <a:lnTo>
                      <a:pt x="33" y="52"/>
                    </a:lnTo>
                    <a:lnTo>
                      <a:pt x="37" y="52"/>
                    </a:lnTo>
                    <a:lnTo>
                      <a:pt x="43" y="49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50" y="39"/>
                    </a:lnTo>
                    <a:lnTo>
                      <a:pt x="53" y="32"/>
                    </a:lnTo>
                    <a:lnTo>
                      <a:pt x="53" y="29"/>
                    </a:lnTo>
                    <a:lnTo>
                      <a:pt x="56" y="29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3" name="Freeform 2245">
                <a:extLst>
                  <a:ext uri="{FF2B5EF4-FFF2-40B4-BE49-F238E27FC236}">
                    <a16:creationId xmlns:a16="http://schemas.microsoft.com/office/drawing/2014/main" id="{EA76ED43-4AB1-4CE2-BCC4-C8E0918E7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251"/>
                <a:ext cx="16" cy="16"/>
              </a:xfrm>
              <a:custGeom>
                <a:avLst/>
                <a:gdLst>
                  <a:gd name="T0" fmla="*/ 49 w 49"/>
                  <a:gd name="T1" fmla="*/ 20 h 50"/>
                  <a:gd name="T2" fmla="*/ 46 w 49"/>
                  <a:gd name="T3" fmla="*/ 14 h 50"/>
                  <a:gd name="T4" fmla="*/ 39 w 49"/>
                  <a:gd name="T5" fmla="*/ 4 h 50"/>
                  <a:gd name="T6" fmla="*/ 29 w 49"/>
                  <a:gd name="T7" fmla="*/ 0 h 50"/>
                  <a:gd name="T8" fmla="*/ 19 w 49"/>
                  <a:gd name="T9" fmla="*/ 0 h 50"/>
                  <a:gd name="T10" fmla="*/ 9 w 49"/>
                  <a:gd name="T11" fmla="*/ 4 h 50"/>
                  <a:gd name="T12" fmla="*/ 2 w 49"/>
                  <a:gd name="T13" fmla="*/ 14 h 50"/>
                  <a:gd name="T14" fmla="*/ 0 w 49"/>
                  <a:gd name="T15" fmla="*/ 20 h 50"/>
                  <a:gd name="T16" fmla="*/ 0 w 49"/>
                  <a:gd name="T17" fmla="*/ 29 h 50"/>
                  <a:gd name="T18" fmla="*/ 2 w 49"/>
                  <a:gd name="T19" fmla="*/ 39 h 50"/>
                  <a:gd name="T20" fmla="*/ 9 w 49"/>
                  <a:gd name="T21" fmla="*/ 46 h 50"/>
                  <a:gd name="T22" fmla="*/ 19 w 49"/>
                  <a:gd name="T23" fmla="*/ 50 h 50"/>
                  <a:gd name="T24" fmla="*/ 29 w 49"/>
                  <a:gd name="T25" fmla="*/ 50 h 50"/>
                  <a:gd name="T26" fmla="*/ 39 w 49"/>
                  <a:gd name="T27" fmla="*/ 46 h 50"/>
                  <a:gd name="T28" fmla="*/ 46 w 49"/>
                  <a:gd name="T29" fmla="*/ 39 h 50"/>
                  <a:gd name="T30" fmla="*/ 49 w 49"/>
                  <a:gd name="T31" fmla="*/ 29 h 50"/>
                  <a:gd name="T32" fmla="*/ 46 w 49"/>
                  <a:gd name="T33" fmla="*/ 27 h 50"/>
                  <a:gd name="T34" fmla="*/ 46 w 49"/>
                  <a:gd name="T35" fmla="*/ 17 h 50"/>
                  <a:gd name="T36" fmla="*/ 39 w 49"/>
                  <a:gd name="T37" fmla="*/ 10 h 50"/>
                  <a:gd name="T38" fmla="*/ 33 w 49"/>
                  <a:gd name="T39" fmla="*/ 4 h 50"/>
                  <a:gd name="T40" fmla="*/ 23 w 49"/>
                  <a:gd name="T41" fmla="*/ 4 h 50"/>
                  <a:gd name="T42" fmla="*/ 17 w 49"/>
                  <a:gd name="T43" fmla="*/ 4 h 50"/>
                  <a:gd name="T44" fmla="*/ 6 w 49"/>
                  <a:gd name="T45" fmla="*/ 10 h 50"/>
                  <a:gd name="T46" fmla="*/ 2 w 49"/>
                  <a:gd name="T47" fmla="*/ 17 h 50"/>
                  <a:gd name="T48" fmla="*/ 0 w 49"/>
                  <a:gd name="T49" fmla="*/ 27 h 50"/>
                  <a:gd name="T50" fmla="*/ 2 w 49"/>
                  <a:gd name="T51" fmla="*/ 37 h 50"/>
                  <a:gd name="T52" fmla="*/ 6 w 49"/>
                  <a:gd name="T53" fmla="*/ 44 h 50"/>
                  <a:gd name="T54" fmla="*/ 17 w 49"/>
                  <a:gd name="T55" fmla="*/ 46 h 50"/>
                  <a:gd name="T56" fmla="*/ 23 w 49"/>
                  <a:gd name="T57" fmla="*/ 50 h 50"/>
                  <a:gd name="T58" fmla="*/ 33 w 49"/>
                  <a:gd name="T59" fmla="*/ 46 h 50"/>
                  <a:gd name="T60" fmla="*/ 39 w 49"/>
                  <a:gd name="T61" fmla="*/ 44 h 50"/>
                  <a:gd name="T62" fmla="*/ 46 w 49"/>
                  <a:gd name="T63" fmla="*/ 37 h 50"/>
                  <a:gd name="T64" fmla="*/ 46 w 49"/>
                  <a:gd name="T65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0">
                    <a:moveTo>
                      <a:pt x="49" y="27"/>
                    </a:moveTo>
                    <a:lnTo>
                      <a:pt x="49" y="20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2" y="6"/>
                    </a:lnTo>
                    <a:lnTo>
                      <a:pt x="39" y="4"/>
                    </a:lnTo>
                    <a:lnTo>
                      <a:pt x="33" y="4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2" y="39"/>
                    </a:lnTo>
                    <a:lnTo>
                      <a:pt x="6" y="44"/>
                    </a:lnTo>
                    <a:lnTo>
                      <a:pt x="9" y="46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33" y="50"/>
                    </a:lnTo>
                    <a:lnTo>
                      <a:pt x="39" y="46"/>
                    </a:lnTo>
                    <a:lnTo>
                      <a:pt x="42" y="44"/>
                    </a:lnTo>
                    <a:lnTo>
                      <a:pt x="46" y="39"/>
                    </a:lnTo>
                    <a:lnTo>
                      <a:pt x="46" y="37"/>
                    </a:lnTo>
                    <a:lnTo>
                      <a:pt x="49" y="29"/>
                    </a:lnTo>
                    <a:lnTo>
                      <a:pt x="49" y="27"/>
                    </a:lnTo>
                    <a:lnTo>
                      <a:pt x="46" y="27"/>
                    </a:lnTo>
                    <a:lnTo>
                      <a:pt x="46" y="20"/>
                    </a:lnTo>
                    <a:lnTo>
                      <a:pt x="46" y="17"/>
                    </a:lnTo>
                    <a:lnTo>
                      <a:pt x="42" y="14"/>
                    </a:lnTo>
                    <a:lnTo>
                      <a:pt x="39" y="10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37"/>
                    </a:lnTo>
                    <a:lnTo>
                      <a:pt x="6" y="39"/>
                    </a:lnTo>
                    <a:lnTo>
                      <a:pt x="6" y="44"/>
                    </a:lnTo>
                    <a:lnTo>
                      <a:pt x="9" y="46"/>
                    </a:lnTo>
                    <a:lnTo>
                      <a:pt x="17" y="46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33" y="46"/>
                    </a:lnTo>
                    <a:lnTo>
                      <a:pt x="36" y="46"/>
                    </a:lnTo>
                    <a:lnTo>
                      <a:pt x="39" y="44"/>
                    </a:lnTo>
                    <a:lnTo>
                      <a:pt x="42" y="39"/>
                    </a:lnTo>
                    <a:lnTo>
                      <a:pt x="46" y="3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4" name="Freeform 2246">
                <a:extLst>
                  <a:ext uri="{FF2B5EF4-FFF2-40B4-BE49-F238E27FC236}">
                    <a16:creationId xmlns:a16="http://schemas.microsoft.com/office/drawing/2014/main" id="{BE195241-5C76-442C-8FBC-BF1973D8C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252"/>
                <a:ext cx="15" cy="15"/>
              </a:xfrm>
              <a:custGeom>
                <a:avLst/>
                <a:gdLst>
                  <a:gd name="T0" fmla="*/ 46 w 46"/>
                  <a:gd name="T1" fmla="*/ 16 h 46"/>
                  <a:gd name="T2" fmla="*/ 42 w 46"/>
                  <a:gd name="T3" fmla="*/ 10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9 w 46"/>
                  <a:gd name="T11" fmla="*/ 3 h 46"/>
                  <a:gd name="T12" fmla="*/ 7 w 46"/>
                  <a:gd name="T13" fmla="*/ 10 h 46"/>
                  <a:gd name="T14" fmla="*/ 0 w 46"/>
                  <a:gd name="T15" fmla="*/ 16 h 46"/>
                  <a:gd name="T16" fmla="*/ 0 w 46"/>
                  <a:gd name="T17" fmla="*/ 25 h 46"/>
                  <a:gd name="T18" fmla="*/ 7 w 46"/>
                  <a:gd name="T19" fmla="*/ 36 h 46"/>
                  <a:gd name="T20" fmla="*/ 9 w 46"/>
                  <a:gd name="T21" fmla="*/ 43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3 h 46"/>
                  <a:gd name="T28" fmla="*/ 42 w 46"/>
                  <a:gd name="T29" fmla="*/ 36 h 46"/>
                  <a:gd name="T30" fmla="*/ 46 w 46"/>
                  <a:gd name="T31" fmla="*/ 25 h 46"/>
                  <a:gd name="T32" fmla="*/ 46 w 46"/>
                  <a:gd name="T33" fmla="*/ 20 h 46"/>
                  <a:gd name="T34" fmla="*/ 42 w 46"/>
                  <a:gd name="T35" fmla="*/ 10 h 46"/>
                  <a:gd name="T36" fmla="*/ 36 w 46"/>
                  <a:gd name="T37" fmla="*/ 3 h 46"/>
                  <a:gd name="T38" fmla="*/ 29 w 46"/>
                  <a:gd name="T39" fmla="*/ 3 h 46"/>
                  <a:gd name="T40" fmla="*/ 19 w 46"/>
                  <a:gd name="T41" fmla="*/ 3 h 46"/>
                  <a:gd name="T42" fmla="*/ 13 w 46"/>
                  <a:gd name="T43" fmla="*/ 3 h 46"/>
                  <a:gd name="T44" fmla="*/ 7 w 46"/>
                  <a:gd name="T45" fmla="*/ 10 h 46"/>
                  <a:gd name="T46" fmla="*/ 2 w 46"/>
                  <a:gd name="T47" fmla="*/ 20 h 46"/>
                  <a:gd name="T48" fmla="*/ 2 w 46"/>
                  <a:gd name="T49" fmla="*/ 25 h 46"/>
                  <a:gd name="T50" fmla="*/ 7 w 46"/>
                  <a:gd name="T51" fmla="*/ 33 h 46"/>
                  <a:gd name="T52" fmla="*/ 13 w 46"/>
                  <a:gd name="T53" fmla="*/ 40 h 46"/>
                  <a:gd name="T54" fmla="*/ 19 w 46"/>
                  <a:gd name="T55" fmla="*/ 43 h 46"/>
                  <a:gd name="T56" fmla="*/ 29 w 46"/>
                  <a:gd name="T57" fmla="*/ 43 h 46"/>
                  <a:gd name="T58" fmla="*/ 36 w 46"/>
                  <a:gd name="T59" fmla="*/ 40 h 46"/>
                  <a:gd name="T60" fmla="*/ 42 w 46"/>
                  <a:gd name="T61" fmla="*/ 33 h 46"/>
                  <a:gd name="T62" fmla="*/ 46 w 46"/>
                  <a:gd name="T6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6"/>
                    </a:lnTo>
                    <a:lnTo>
                      <a:pt x="46" y="13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2" y="33"/>
                    </a:lnTo>
                    <a:lnTo>
                      <a:pt x="7" y="36"/>
                    </a:lnTo>
                    <a:lnTo>
                      <a:pt x="7" y="40"/>
                    </a:lnTo>
                    <a:lnTo>
                      <a:pt x="9" y="43"/>
                    </a:lnTo>
                    <a:lnTo>
                      <a:pt x="17" y="43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6" y="43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6" y="33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2" y="13"/>
                    </a:lnTo>
                    <a:lnTo>
                      <a:pt x="42" y="10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9" y="6"/>
                    </a:lnTo>
                    <a:lnTo>
                      <a:pt x="7" y="10"/>
                    </a:lnTo>
                    <a:lnTo>
                      <a:pt x="2" y="13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30"/>
                    </a:lnTo>
                    <a:lnTo>
                      <a:pt x="7" y="33"/>
                    </a:lnTo>
                    <a:lnTo>
                      <a:pt x="9" y="36"/>
                    </a:lnTo>
                    <a:lnTo>
                      <a:pt x="13" y="40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3" y="43"/>
                    </a:lnTo>
                    <a:lnTo>
                      <a:pt x="29" y="43"/>
                    </a:lnTo>
                    <a:lnTo>
                      <a:pt x="32" y="43"/>
                    </a:lnTo>
                    <a:lnTo>
                      <a:pt x="36" y="40"/>
                    </a:lnTo>
                    <a:lnTo>
                      <a:pt x="40" y="36"/>
                    </a:lnTo>
                    <a:lnTo>
                      <a:pt x="42" y="33"/>
                    </a:lnTo>
                    <a:lnTo>
                      <a:pt x="42" y="30"/>
                    </a:lnTo>
                    <a:lnTo>
                      <a:pt x="46" y="25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5" name="Freeform 2247">
                <a:extLst>
                  <a:ext uri="{FF2B5EF4-FFF2-40B4-BE49-F238E27FC236}">
                    <a16:creationId xmlns:a16="http://schemas.microsoft.com/office/drawing/2014/main" id="{D16904BA-31DE-42C3-9F38-E306A34B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252"/>
                <a:ext cx="14" cy="14"/>
              </a:xfrm>
              <a:custGeom>
                <a:avLst/>
                <a:gdLst>
                  <a:gd name="T0" fmla="*/ 44 w 44"/>
                  <a:gd name="T1" fmla="*/ 20 h 43"/>
                  <a:gd name="T2" fmla="*/ 40 w 44"/>
                  <a:gd name="T3" fmla="*/ 11 h 43"/>
                  <a:gd name="T4" fmla="*/ 34 w 44"/>
                  <a:gd name="T5" fmla="*/ 3 h 43"/>
                  <a:gd name="T6" fmla="*/ 27 w 44"/>
                  <a:gd name="T7" fmla="*/ 3 h 43"/>
                  <a:gd name="T8" fmla="*/ 17 w 44"/>
                  <a:gd name="T9" fmla="*/ 3 h 43"/>
                  <a:gd name="T10" fmla="*/ 10 w 44"/>
                  <a:gd name="T11" fmla="*/ 3 h 43"/>
                  <a:gd name="T12" fmla="*/ 4 w 44"/>
                  <a:gd name="T13" fmla="*/ 11 h 43"/>
                  <a:gd name="T14" fmla="*/ 0 w 44"/>
                  <a:gd name="T15" fmla="*/ 20 h 43"/>
                  <a:gd name="T16" fmla="*/ 0 w 44"/>
                  <a:gd name="T17" fmla="*/ 26 h 43"/>
                  <a:gd name="T18" fmla="*/ 4 w 44"/>
                  <a:gd name="T19" fmla="*/ 33 h 43"/>
                  <a:gd name="T20" fmla="*/ 10 w 44"/>
                  <a:gd name="T21" fmla="*/ 40 h 43"/>
                  <a:gd name="T22" fmla="*/ 17 w 44"/>
                  <a:gd name="T23" fmla="*/ 43 h 43"/>
                  <a:gd name="T24" fmla="*/ 27 w 44"/>
                  <a:gd name="T25" fmla="*/ 43 h 43"/>
                  <a:gd name="T26" fmla="*/ 34 w 44"/>
                  <a:gd name="T27" fmla="*/ 40 h 43"/>
                  <a:gd name="T28" fmla="*/ 40 w 44"/>
                  <a:gd name="T29" fmla="*/ 33 h 43"/>
                  <a:gd name="T30" fmla="*/ 44 w 44"/>
                  <a:gd name="T31" fmla="*/ 26 h 43"/>
                  <a:gd name="T32" fmla="*/ 40 w 44"/>
                  <a:gd name="T33" fmla="*/ 23 h 43"/>
                  <a:gd name="T34" fmla="*/ 40 w 44"/>
                  <a:gd name="T35" fmla="*/ 17 h 43"/>
                  <a:gd name="T36" fmla="*/ 34 w 44"/>
                  <a:gd name="T37" fmla="*/ 11 h 43"/>
                  <a:gd name="T38" fmla="*/ 31 w 44"/>
                  <a:gd name="T39" fmla="*/ 3 h 43"/>
                  <a:gd name="T40" fmla="*/ 21 w 44"/>
                  <a:gd name="T41" fmla="*/ 3 h 43"/>
                  <a:gd name="T42" fmla="*/ 14 w 44"/>
                  <a:gd name="T43" fmla="*/ 3 h 43"/>
                  <a:gd name="T44" fmla="*/ 7 w 44"/>
                  <a:gd name="T45" fmla="*/ 11 h 43"/>
                  <a:gd name="T46" fmla="*/ 4 w 44"/>
                  <a:gd name="T47" fmla="*/ 17 h 43"/>
                  <a:gd name="T48" fmla="*/ 4 w 44"/>
                  <a:gd name="T49" fmla="*/ 23 h 43"/>
                  <a:gd name="T50" fmla="*/ 4 w 44"/>
                  <a:gd name="T51" fmla="*/ 30 h 43"/>
                  <a:gd name="T52" fmla="*/ 7 w 44"/>
                  <a:gd name="T53" fmla="*/ 36 h 43"/>
                  <a:gd name="T54" fmla="*/ 14 w 44"/>
                  <a:gd name="T55" fmla="*/ 40 h 43"/>
                  <a:gd name="T56" fmla="*/ 21 w 44"/>
                  <a:gd name="T57" fmla="*/ 43 h 43"/>
                  <a:gd name="T58" fmla="*/ 31 w 44"/>
                  <a:gd name="T59" fmla="*/ 40 h 43"/>
                  <a:gd name="T60" fmla="*/ 34 w 44"/>
                  <a:gd name="T61" fmla="*/ 36 h 43"/>
                  <a:gd name="T62" fmla="*/ 40 w 44"/>
                  <a:gd name="T63" fmla="*/ 30 h 43"/>
                  <a:gd name="T64" fmla="*/ 40 w 44"/>
                  <a:gd name="T65" fmla="*/ 2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43">
                    <a:moveTo>
                      <a:pt x="44" y="23"/>
                    </a:moveTo>
                    <a:lnTo>
                      <a:pt x="44" y="20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17" y="43"/>
                    </a:lnTo>
                    <a:lnTo>
                      <a:pt x="21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4" y="40"/>
                    </a:lnTo>
                    <a:lnTo>
                      <a:pt x="37" y="36"/>
                    </a:lnTo>
                    <a:lnTo>
                      <a:pt x="40" y="33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37" y="13"/>
                    </a:lnTo>
                    <a:lnTo>
                      <a:pt x="34" y="11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7" y="3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4" y="17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4" y="40"/>
                    </a:lnTo>
                    <a:lnTo>
                      <a:pt x="17" y="40"/>
                    </a:lnTo>
                    <a:lnTo>
                      <a:pt x="21" y="43"/>
                    </a:lnTo>
                    <a:lnTo>
                      <a:pt x="27" y="40"/>
                    </a:lnTo>
                    <a:lnTo>
                      <a:pt x="31" y="40"/>
                    </a:lnTo>
                    <a:lnTo>
                      <a:pt x="34" y="40"/>
                    </a:lnTo>
                    <a:lnTo>
                      <a:pt x="34" y="36"/>
                    </a:lnTo>
                    <a:lnTo>
                      <a:pt x="37" y="33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3"/>
                    </a:lnTo>
                    <a:lnTo>
                      <a:pt x="44" y="23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6" name="Freeform 2248">
                <a:extLst>
                  <a:ext uri="{FF2B5EF4-FFF2-40B4-BE49-F238E27FC236}">
                    <a16:creationId xmlns:a16="http://schemas.microsoft.com/office/drawing/2014/main" id="{A4BECEF2-F74E-448F-BD45-26FACFF92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253"/>
                <a:ext cx="12" cy="13"/>
              </a:xfrm>
              <a:custGeom>
                <a:avLst/>
                <a:gdLst>
                  <a:gd name="T0" fmla="*/ 36 w 36"/>
                  <a:gd name="T1" fmla="*/ 17 h 40"/>
                  <a:gd name="T2" fmla="*/ 33 w 36"/>
                  <a:gd name="T3" fmla="*/ 10 h 40"/>
                  <a:gd name="T4" fmla="*/ 30 w 36"/>
                  <a:gd name="T5" fmla="*/ 3 h 40"/>
                  <a:gd name="T6" fmla="*/ 23 w 36"/>
                  <a:gd name="T7" fmla="*/ 0 h 40"/>
                  <a:gd name="T8" fmla="*/ 13 w 36"/>
                  <a:gd name="T9" fmla="*/ 0 h 40"/>
                  <a:gd name="T10" fmla="*/ 6 w 36"/>
                  <a:gd name="T11" fmla="*/ 3 h 40"/>
                  <a:gd name="T12" fmla="*/ 3 w 36"/>
                  <a:gd name="T13" fmla="*/ 10 h 40"/>
                  <a:gd name="T14" fmla="*/ 0 w 36"/>
                  <a:gd name="T15" fmla="*/ 17 h 40"/>
                  <a:gd name="T16" fmla="*/ 0 w 36"/>
                  <a:gd name="T17" fmla="*/ 22 h 40"/>
                  <a:gd name="T18" fmla="*/ 3 w 36"/>
                  <a:gd name="T19" fmla="*/ 30 h 40"/>
                  <a:gd name="T20" fmla="*/ 6 w 36"/>
                  <a:gd name="T21" fmla="*/ 37 h 40"/>
                  <a:gd name="T22" fmla="*/ 13 w 36"/>
                  <a:gd name="T23" fmla="*/ 37 h 40"/>
                  <a:gd name="T24" fmla="*/ 23 w 36"/>
                  <a:gd name="T25" fmla="*/ 37 h 40"/>
                  <a:gd name="T26" fmla="*/ 30 w 36"/>
                  <a:gd name="T27" fmla="*/ 37 h 40"/>
                  <a:gd name="T28" fmla="*/ 33 w 36"/>
                  <a:gd name="T29" fmla="*/ 30 h 40"/>
                  <a:gd name="T30" fmla="*/ 36 w 36"/>
                  <a:gd name="T31" fmla="*/ 22 h 40"/>
                  <a:gd name="T32" fmla="*/ 33 w 36"/>
                  <a:gd name="T33" fmla="*/ 20 h 40"/>
                  <a:gd name="T34" fmla="*/ 33 w 36"/>
                  <a:gd name="T35" fmla="*/ 13 h 40"/>
                  <a:gd name="T36" fmla="*/ 30 w 36"/>
                  <a:gd name="T37" fmla="*/ 7 h 40"/>
                  <a:gd name="T38" fmla="*/ 23 w 36"/>
                  <a:gd name="T39" fmla="*/ 3 h 40"/>
                  <a:gd name="T40" fmla="*/ 17 w 36"/>
                  <a:gd name="T41" fmla="*/ 3 h 40"/>
                  <a:gd name="T42" fmla="*/ 10 w 36"/>
                  <a:gd name="T43" fmla="*/ 3 h 40"/>
                  <a:gd name="T44" fmla="*/ 6 w 36"/>
                  <a:gd name="T45" fmla="*/ 7 h 40"/>
                  <a:gd name="T46" fmla="*/ 3 w 36"/>
                  <a:gd name="T47" fmla="*/ 13 h 40"/>
                  <a:gd name="T48" fmla="*/ 0 w 36"/>
                  <a:gd name="T49" fmla="*/ 20 h 40"/>
                  <a:gd name="T50" fmla="*/ 3 w 36"/>
                  <a:gd name="T51" fmla="*/ 27 h 40"/>
                  <a:gd name="T52" fmla="*/ 6 w 36"/>
                  <a:gd name="T53" fmla="*/ 30 h 40"/>
                  <a:gd name="T54" fmla="*/ 13 w 36"/>
                  <a:gd name="T55" fmla="*/ 37 h 40"/>
                  <a:gd name="T56" fmla="*/ 20 w 36"/>
                  <a:gd name="T57" fmla="*/ 37 h 40"/>
                  <a:gd name="T58" fmla="*/ 27 w 36"/>
                  <a:gd name="T59" fmla="*/ 33 h 40"/>
                  <a:gd name="T60" fmla="*/ 33 w 36"/>
                  <a:gd name="T61" fmla="*/ 30 h 40"/>
                  <a:gd name="T62" fmla="*/ 33 w 36"/>
                  <a:gd name="T63" fmla="*/ 22 h 40"/>
                  <a:gd name="T64" fmla="*/ 36 w 36"/>
                  <a:gd name="T6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40">
                    <a:moveTo>
                      <a:pt x="36" y="20"/>
                    </a:moveTo>
                    <a:lnTo>
                      <a:pt x="36" y="17"/>
                    </a:lnTo>
                    <a:lnTo>
                      <a:pt x="36" y="13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30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3" y="33"/>
                    </a:lnTo>
                    <a:lnTo>
                      <a:pt x="6" y="37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7" y="40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0" y="33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3" y="17"/>
                    </a:lnTo>
                    <a:lnTo>
                      <a:pt x="33" y="13"/>
                    </a:lnTo>
                    <a:lnTo>
                      <a:pt x="33" y="10"/>
                    </a:lnTo>
                    <a:lnTo>
                      <a:pt x="30" y="7"/>
                    </a:lnTo>
                    <a:lnTo>
                      <a:pt x="27" y="7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7"/>
                    </a:lnTo>
                    <a:lnTo>
                      <a:pt x="3" y="30"/>
                    </a:lnTo>
                    <a:lnTo>
                      <a:pt x="6" y="30"/>
                    </a:lnTo>
                    <a:lnTo>
                      <a:pt x="10" y="33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30" y="30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3" y="20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7" name="Freeform 2249">
                <a:extLst>
                  <a:ext uri="{FF2B5EF4-FFF2-40B4-BE49-F238E27FC236}">
                    <a16:creationId xmlns:a16="http://schemas.microsoft.com/office/drawing/2014/main" id="{D32F3C41-9436-47CD-A5BD-64BE8D0E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254"/>
                <a:ext cx="11" cy="11"/>
              </a:xfrm>
              <a:custGeom>
                <a:avLst/>
                <a:gdLst>
                  <a:gd name="T0" fmla="*/ 33 w 33"/>
                  <a:gd name="T1" fmla="*/ 17 h 34"/>
                  <a:gd name="T2" fmla="*/ 33 w 33"/>
                  <a:gd name="T3" fmla="*/ 14 h 34"/>
                  <a:gd name="T4" fmla="*/ 33 w 33"/>
                  <a:gd name="T5" fmla="*/ 10 h 34"/>
                  <a:gd name="T6" fmla="*/ 33 w 33"/>
                  <a:gd name="T7" fmla="*/ 7 h 34"/>
                  <a:gd name="T8" fmla="*/ 29 w 33"/>
                  <a:gd name="T9" fmla="*/ 4 h 34"/>
                  <a:gd name="T10" fmla="*/ 25 w 33"/>
                  <a:gd name="T11" fmla="*/ 4 h 34"/>
                  <a:gd name="T12" fmla="*/ 22 w 33"/>
                  <a:gd name="T13" fmla="*/ 0 h 34"/>
                  <a:gd name="T14" fmla="*/ 19 w 33"/>
                  <a:gd name="T15" fmla="*/ 0 h 34"/>
                  <a:gd name="T16" fmla="*/ 16 w 33"/>
                  <a:gd name="T17" fmla="*/ 0 h 34"/>
                  <a:gd name="T18" fmla="*/ 13 w 33"/>
                  <a:gd name="T19" fmla="*/ 0 h 34"/>
                  <a:gd name="T20" fmla="*/ 10 w 33"/>
                  <a:gd name="T21" fmla="*/ 0 h 34"/>
                  <a:gd name="T22" fmla="*/ 10 w 33"/>
                  <a:gd name="T23" fmla="*/ 4 h 34"/>
                  <a:gd name="T24" fmla="*/ 6 w 33"/>
                  <a:gd name="T25" fmla="*/ 4 h 34"/>
                  <a:gd name="T26" fmla="*/ 2 w 33"/>
                  <a:gd name="T27" fmla="*/ 7 h 34"/>
                  <a:gd name="T28" fmla="*/ 2 w 33"/>
                  <a:gd name="T29" fmla="*/ 10 h 34"/>
                  <a:gd name="T30" fmla="*/ 0 w 33"/>
                  <a:gd name="T31" fmla="*/ 14 h 34"/>
                  <a:gd name="T32" fmla="*/ 0 w 33"/>
                  <a:gd name="T33" fmla="*/ 17 h 34"/>
                  <a:gd name="T34" fmla="*/ 0 w 33"/>
                  <a:gd name="T35" fmla="*/ 19 h 34"/>
                  <a:gd name="T36" fmla="*/ 2 w 33"/>
                  <a:gd name="T37" fmla="*/ 24 h 34"/>
                  <a:gd name="T38" fmla="*/ 2 w 33"/>
                  <a:gd name="T39" fmla="*/ 27 h 34"/>
                  <a:gd name="T40" fmla="*/ 6 w 33"/>
                  <a:gd name="T41" fmla="*/ 27 h 34"/>
                  <a:gd name="T42" fmla="*/ 10 w 33"/>
                  <a:gd name="T43" fmla="*/ 30 h 34"/>
                  <a:gd name="T44" fmla="*/ 13 w 33"/>
                  <a:gd name="T45" fmla="*/ 34 h 34"/>
                  <a:gd name="T46" fmla="*/ 16 w 33"/>
                  <a:gd name="T47" fmla="*/ 34 h 34"/>
                  <a:gd name="T48" fmla="*/ 19 w 33"/>
                  <a:gd name="T49" fmla="*/ 34 h 34"/>
                  <a:gd name="T50" fmla="*/ 22 w 33"/>
                  <a:gd name="T51" fmla="*/ 30 h 34"/>
                  <a:gd name="T52" fmla="*/ 25 w 33"/>
                  <a:gd name="T53" fmla="*/ 30 h 34"/>
                  <a:gd name="T54" fmla="*/ 29 w 33"/>
                  <a:gd name="T55" fmla="*/ 27 h 34"/>
                  <a:gd name="T56" fmla="*/ 33 w 33"/>
                  <a:gd name="T57" fmla="*/ 27 h 34"/>
                  <a:gd name="T58" fmla="*/ 33 w 33"/>
                  <a:gd name="T59" fmla="*/ 24 h 34"/>
                  <a:gd name="T60" fmla="*/ 33 w 33"/>
                  <a:gd name="T61" fmla="*/ 19 h 34"/>
                  <a:gd name="T62" fmla="*/ 33 w 33"/>
                  <a:gd name="T63" fmla="*/ 17 h 34"/>
                  <a:gd name="T64" fmla="*/ 33 w 33"/>
                  <a:gd name="T65" fmla="*/ 14 h 34"/>
                  <a:gd name="T66" fmla="*/ 29 w 33"/>
                  <a:gd name="T67" fmla="*/ 10 h 34"/>
                  <a:gd name="T68" fmla="*/ 29 w 33"/>
                  <a:gd name="T69" fmla="*/ 7 h 34"/>
                  <a:gd name="T70" fmla="*/ 25 w 33"/>
                  <a:gd name="T71" fmla="*/ 4 h 34"/>
                  <a:gd name="T72" fmla="*/ 22 w 33"/>
                  <a:gd name="T73" fmla="*/ 4 h 34"/>
                  <a:gd name="T74" fmla="*/ 19 w 33"/>
                  <a:gd name="T75" fmla="*/ 0 h 34"/>
                  <a:gd name="T76" fmla="*/ 16 w 33"/>
                  <a:gd name="T77" fmla="*/ 0 h 34"/>
                  <a:gd name="T78" fmla="*/ 13 w 33"/>
                  <a:gd name="T79" fmla="*/ 0 h 34"/>
                  <a:gd name="T80" fmla="*/ 13 w 33"/>
                  <a:gd name="T81" fmla="*/ 4 h 34"/>
                  <a:gd name="T82" fmla="*/ 10 w 33"/>
                  <a:gd name="T83" fmla="*/ 4 h 34"/>
                  <a:gd name="T84" fmla="*/ 6 w 33"/>
                  <a:gd name="T85" fmla="*/ 7 h 34"/>
                  <a:gd name="T86" fmla="*/ 2 w 33"/>
                  <a:gd name="T87" fmla="*/ 10 h 34"/>
                  <a:gd name="T88" fmla="*/ 2 w 33"/>
                  <a:gd name="T89" fmla="*/ 14 h 34"/>
                  <a:gd name="T90" fmla="*/ 2 w 33"/>
                  <a:gd name="T91" fmla="*/ 17 h 34"/>
                  <a:gd name="T92" fmla="*/ 2 w 33"/>
                  <a:gd name="T93" fmla="*/ 19 h 34"/>
                  <a:gd name="T94" fmla="*/ 2 w 33"/>
                  <a:gd name="T95" fmla="*/ 24 h 34"/>
                  <a:gd name="T96" fmla="*/ 6 w 33"/>
                  <a:gd name="T97" fmla="*/ 24 h 34"/>
                  <a:gd name="T98" fmla="*/ 6 w 33"/>
                  <a:gd name="T99" fmla="*/ 27 h 34"/>
                  <a:gd name="T100" fmla="*/ 10 w 33"/>
                  <a:gd name="T101" fmla="*/ 27 h 34"/>
                  <a:gd name="T102" fmla="*/ 13 w 33"/>
                  <a:gd name="T103" fmla="*/ 30 h 34"/>
                  <a:gd name="T104" fmla="*/ 16 w 33"/>
                  <a:gd name="T105" fmla="*/ 30 h 34"/>
                  <a:gd name="T106" fmla="*/ 19 w 33"/>
                  <a:gd name="T107" fmla="*/ 30 h 34"/>
                  <a:gd name="T108" fmla="*/ 22 w 33"/>
                  <a:gd name="T109" fmla="*/ 30 h 34"/>
                  <a:gd name="T110" fmla="*/ 25 w 33"/>
                  <a:gd name="T111" fmla="*/ 27 h 34"/>
                  <a:gd name="T112" fmla="*/ 29 w 33"/>
                  <a:gd name="T113" fmla="*/ 27 h 34"/>
                  <a:gd name="T114" fmla="*/ 29 w 33"/>
                  <a:gd name="T115" fmla="*/ 24 h 34"/>
                  <a:gd name="T116" fmla="*/ 33 w 33"/>
                  <a:gd name="T117" fmla="*/ 19 h 34"/>
                  <a:gd name="T118" fmla="*/ 33 w 33"/>
                  <a:gd name="T1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" h="34">
                    <a:moveTo>
                      <a:pt x="33" y="17"/>
                    </a:moveTo>
                    <a:lnTo>
                      <a:pt x="33" y="14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9" y="34"/>
                    </a:lnTo>
                    <a:lnTo>
                      <a:pt x="22" y="30"/>
                    </a:lnTo>
                    <a:lnTo>
                      <a:pt x="25" y="30"/>
                    </a:lnTo>
                    <a:lnTo>
                      <a:pt x="29" y="27"/>
                    </a:lnTo>
                    <a:lnTo>
                      <a:pt x="33" y="27"/>
                    </a:lnTo>
                    <a:lnTo>
                      <a:pt x="33" y="24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10" y="27"/>
                    </a:lnTo>
                    <a:lnTo>
                      <a:pt x="13" y="30"/>
                    </a:lnTo>
                    <a:lnTo>
                      <a:pt x="16" y="30"/>
                    </a:lnTo>
                    <a:lnTo>
                      <a:pt x="19" y="30"/>
                    </a:lnTo>
                    <a:lnTo>
                      <a:pt x="22" y="30"/>
                    </a:lnTo>
                    <a:lnTo>
                      <a:pt x="25" y="27"/>
                    </a:lnTo>
                    <a:lnTo>
                      <a:pt x="29" y="27"/>
                    </a:lnTo>
                    <a:lnTo>
                      <a:pt x="29" y="24"/>
                    </a:lnTo>
                    <a:lnTo>
                      <a:pt x="33" y="19"/>
                    </a:ln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8" name="Freeform 2250">
                <a:extLst>
                  <a:ext uri="{FF2B5EF4-FFF2-40B4-BE49-F238E27FC236}">
                    <a16:creationId xmlns:a16="http://schemas.microsoft.com/office/drawing/2014/main" id="{D4165E3B-904B-46E2-AB04-9076B173D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254"/>
                <a:ext cx="10" cy="10"/>
              </a:xfrm>
              <a:custGeom>
                <a:avLst/>
                <a:gdLst>
                  <a:gd name="T0" fmla="*/ 30 w 30"/>
                  <a:gd name="T1" fmla="*/ 17 h 29"/>
                  <a:gd name="T2" fmla="*/ 30 w 30"/>
                  <a:gd name="T3" fmla="*/ 15 h 29"/>
                  <a:gd name="T4" fmla="*/ 27 w 30"/>
                  <a:gd name="T5" fmla="*/ 10 h 29"/>
                  <a:gd name="T6" fmla="*/ 27 w 30"/>
                  <a:gd name="T7" fmla="*/ 7 h 29"/>
                  <a:gd name="T8" fmla="*/ 24 w 30"/>
                  <a:gd name="T9" fmla="*/ 4 h 29"/>
                  <a:gd name="T10" fmla="*/ 20 w 30"/>
                  <a:gd name="T11" fmla="*/ 4 h 29"/>
                  <a:gd name="T12" fmla="*/ 17 w 30"/>
                  <a:gd name="T13" fmla="*/ 0 h 29"/>
                  <a:gd name="T14" fmla="*/ 14 w 30"/>
                  <a:gd name="T15" fmla="*/ 0 h 29"/>
                  <a:gd name="T16" fmla="*/ 10 w 30"/>
                  <a:gd name="T17" fmla="*/ 0 h 29"/>
                  <a:gd name="T18" fmla="*/ 10 w 30"/>
                  <a:gd name="T19" fmla="*/ 4 h 29"/>
                  <a:gd name="T20" fmla="*/ 7 w 30"/>
                  <a:gd name="T21" fmla="*/ 4 h 29"/>
                  <a:gd name="T22" fmla="*/ 3 w 30"/>
                  <a:gd name="T23" fmla="*/ 7 h 29"/>
                  <a:gd name="T24" fmla="*/ 0 w 30"/>
                  <a:gd name="T25" fmla="*/ 10 h 29"/>
                  <a:gd name="T26" fmla="*/ 0 w 30"/>
                  <a:gd name="T27" fmla="*/ 15 h 29"/>
                  <a:gd name="T28" fmla="*/ 0 w 30"/>
                  <a:gd name="T29" fmla="*/ 17 h 29"/>
                  <a:gd name="T30" fmla="*/ 0 w 30"/>
                  <a:gd name="T31" fmla="*/ 19 h 29"/>
                  <a:gd name="T32" fmla="*/ 0 w 30"/>
                  <a:gd name="T33" fmla="*/ 24 h 29"/>
                  <a:gd name="T34" fmla="*/ 3 w 30"/>
                  <a:gd name="T35" fmla="*/ 24 h 29"/>
                  <a:gd name="T36" fmla="*/ 3 w 30"/>
                  <a:gd name="T37" fmla="*/ 27 h 29"/>
                  <a:gd name="T38" fmla="*/ 7 w 30"/>
                  <a:gd name="T39" fmla="*/ 27 h 29"/>
                  <a:gd name="T40" fmla="*/ 10 w 30"/>
                  <a:gd name="T41" fmla="*/ 29 h 29"/>
                  <a:gd name="T42" fmla="*/ 14 w 30"/>
                  <a:gd name="T43" fmla="*/ 29 h 29"/>
                  <a:gd name="T44" fmla="*/ 17 w 30"/>
                  <a:gd name="T45" fmla="*/ 29 h 29"/>
                  <a:gd name="T46" fmla="*/ 20 w 30"/>
                  <a:gd name="T47" fmla="*/ 29 h 29"/>
                  <a:gd name="T48" fmla="*/ 24 w 30"/>
                  <a:gd name="T49" fmla="*/ 27 h 29"/>
                  <a:gd name="T50" fmla="*/ 27 w 30"/>
                  <a:gd name="T51" fmla="*/ 27 h 29"/>
                  <a:gd name="T52" fmla="*/ 27 w 30"/>
                  <a:gd name="T53" fmla="*/ 24 h 29"/>
                  <a:gd name="T54" fmla="*/ 30 w 30"/>
                  <a:gd name="T55" fmla="*/ 19 h 29"/>
                  <a:gd name="T56" fmla="*/ 30 w 30"/>
                  <a:gd name="T57" fmla="*/ 17 h 29"/>
                  <a:gd name="T58" fmla="*/ 27 w 30"/>
                  <a:gd name="T59" fmla="*/ 17 h 29"/>
                  <a:gd name="T60" fmla="*/ 27 w 30"/>
                  <a:gd name="T61" fmla="*/ 15 h 29"/>
                  <a:gd name="T62" fmla="*/ 27 w 30"/>
                  <a:gd name="T63" fmla="*/ 10 h 29"/>
                  <a:gd name="T64" fmla="*/ 24 w 30"/>
                  <a:gd name="T65" fmla="*/ 7 h 29"/>
                  <a:gd name="T66" fmla="*/ 20 w 30"/>
                  <a:gd name="T67" fmla="*/ 4 h 29"/>
                  <a:gd name="T68" fmla="*/ 17 w 30"/>
                  <a:gd name="T69" fmla="*/ 4 h 29"/>
                  <a:gd name="T70" fmla="*/ 14 w 30"/>
                  <a:gd name="T71" fmla="*/ 4 h 29"/>
                  <a:gd name="T72" fmla="*/ 10 w 30"/>
                  <a:gd name="T73" fmla="*/ 4 h 29"/>
                  <a:gd name="T74" fmla="*/ 7 w 30"/>
                  <a:gd name="T75" fmla="*/ 7 h 29"/>
                  <a:gd name="T76" fmla="*/ 3 w 30"/>
                  <a:gd name="T77" fmla="*/ 10 h 29"/>
                  <a:gd name="T78" fmla="*/ 3 w 30"/>
                  <a:gd name="T79" fmla="*/ 15 h 29"/>
                  <a:gd name="T80" fmla="*/ 3 w 30"/>
                  <a:gd name="T81" fmla="*/ 17 h 29"/>
                  <a:gd name="T82" fmla="*/ 3 w 30"/>
                  <a:gd name="T83" fmla="*/ 19 h 29"/>
                  <a:gd name="T84" fmla="*/ 3 w 30"/>
                  <a:gd name="T85" fmla="*/ 24 h 29"/>
                  <a:gd name="T86" fmla="*/ 7 w 30"/>
                  <a:gd name="T87" fmla="*/ 24 h 29"/>
                  <a:gd name="T88" fmla="*/ 7 w 30"/>
                  <a:gd name="T89" fmla="*/ 27 h 29"/>
                  <a:gd name="T90" fmla="*/ 10 w 30"/>
                  <a:gd name="T91" fmla="*/ 27 h 29"/>
                  <a:gd name="T92" fmla="*/ 14 w 30"/>
                  <a:gd name="T93" fmla="*/ 29 h 29"/>
                  <a:gd name="T94" fmla="*/ 17 w 30"/>
                  <a:gd name="T95" fmla="*/ 29 h 29"/>
                  <a:gd name="T96" fmla="*/ 20 w 30"/>
                  <a:gd name="T97" fmla="*/ 27 h 29"/>
                  <a:gd name="T98" fmla="*/ 24 w 30"/>
                  <a:gd name="T99" fmla="*/ 27 h 29"/>
                  <a:gd name="T100" fmla="*/ 24 w 30"/>
                  <a:gd name="T101" fmla="*/ 24 h 29"/>
                  <a:gd name="T102" fmla="*/ 27 w 30"/>
                  <a:gd name="T103" fmla="*/ 24 h 29"/>
                  <a:gd name="T104" fmla="*/ 27 w 30"/>
                  <a:gd name="T105" fmla="*/ 19 h 29"/>
                  <a:gd name="T106" fmla="*/ 27 w 30"/>
                  <a:gd name="T107" fmla="*/ 17 h 29"/>
                  <a:gd name="T108" fmla="*/ 30 w 30"/>
                  <a:gd name="T10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" h="29">
                    <a:moveTo>
                      <a:pt x="30" y="17"/>
                    </a:moveTo>
                    <a:lnTo>
                      <a:pt x="30" y="15"/>
                    </a:lnTo>
                    <a:lnTo>
                      <a:pt x="27" y="10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3" y="27"/>
                    </a:lnTo>
                    <a:lnTo>
                      <a:pt x="7" y="27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20" y="29"/>
                    </a:lnTo>
                    <a:lnTo>
                      <a:pt x="24" y="27"/>
                    </a:lnTo>
                    <a:lnTo>
                      <a:pt x="27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7" y="10"/>
                    </a:lnTo>
                    <a:lnTo>
                      <a:pt x="24" y="7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10" y="27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20" y="27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79" name="Freeform 2251">
                <a:extLst>
                  <a:ext uri="{FF2B5EF4-FFF2-40B4-BE49-F238E27FC236}">
                    <a16:creationId xmlns:a16="http://schemas.microsoft.com/office/drawing/2014/main" id="{F51DB826-5D95-4A8D-BA5A-6DA70A0D2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255"/>
                <a:ext cx="8" cy="9"/>
              </a:xfrm>
              <a:custGeom>
                <a:avLst/>
                <a:gdLst>
                  <a:gd name="T0" fmla="*/ 24 w 24"/>
                  <a:gd name="T1" fmla="*/ 12 h 25"/>
                  <a:gd name="T2" fmla="*/ 24 w 24"/>
                  <a:gd name="T3" fmla="*/ 9 h 25"/>
                  <a:gd name="T4" fmla="*/ 24 w 24"/>
                  <a:gd name="T5" fmla="*/ 6 h 25"/>
                  <a:gd name="T6" fmla="*/ 21 w 24"/>
                  <a:gd name="T7" fmla="*/ 2 h 25"/>
                  <a:gd name="T8" fmla="*/ 17 w 24"/>
                  <a:gd name="T9" fmla="*/ 0 h 25"/>
                  <a:gd name="T10" fmla="*/ 14 w 24"/>
                  <a:gd name="T11" fmla="*/ 0 h 25"/>
                  <a:gd name="T12" fmla="*/ 11 w 24"/>
                  <a:gd name="T13" fmla="*/ 0 h 25"/>
                  <a:gd name="T14" fmla="*/ 7 w 24"/>
                  <a:gd name="T15" fmla="*/ 0 h 25"/>
                  <a:gd name="T16" fmla="*/ 4 w 24"/>
                  <a:gd name="T17" fmla="*/ 2 h 25"/>
                  <a:gd name="T18" fmla="*/ 0 w 24"/>
                  <a:gd name="T19" fmla="*/ 6 h 25"/>
                  <a:gd name="T20" fmla="*/ 0 w 24"/>
                  <a:gd name="T21" fmla="*/ 9 h 25"/>
                  <a:gd name="T22" fmla="*/ 0 w 24"/>
                  <a:gd name="T23" fmla="*/ 12 h 25"/>
                  <a:gd name="T24" fmla="*/ 0 w 24"/>
                  <a:gd name="T25" fmla="*/ 15 h 25"/>
                  <a:gd name="T26" fmla="*/ 0 w 24"/>
                  <a:gd name="T27" fmla="*/ 19 h 25"/>
                  <a:gd name="T28" fmla="*/ 4 w 24"/>
                  <a:gd name="T29" fmla="*/ 19 h 25"/>
                  <a:gd name="T30" fmla="*/ 4 w 24"/>
                  <a:gd name="T31" fmla="*/ 22 h 25"/>
                  <a:gd name="T32" fmla="*/ 7 w 24"/>
                  <a:gd name="T33" fmla="*/ 22 h 25"/>
                  <a:gd name="T34" fmla="*/ 11 w 24"/>
                  <a:gd name="T35" fmla="*/ 25 h 25"/>
                  <a:gd name="T36" fmla="*/ 14 w 24"/>
                  <a:gd name="T37" fmla="*/ 25 h 25"/>
                  <a:gd name="T38" fmla="*/ 17 w 24"/>
                  <a:gd name="T39" fmla="*/ 22 h 25"/>
                  <a:gd name="T40" fmla="*/ 21 w 24"/>
                  <a:gd name="T41" fmla="*/ 22 h 25"/>
                  <a:gd name="T42" fmla="*/ 21 w 24"/>
                  <a:gd name="T43" fmla="*/ 19 h 25"/>
                  <a:gd name="T44" fmla="*/ 24 w 24"/>
                  <a:gd name="T45" fmla="*/ 19 h 25"/>
                  <a:gd name="T46" fmla="*/ 24 w 24"/>
                  <a:gd name="T47" fmla="*/ 15 h 25"/>
                  <a:gd name="T48" fmla="*/ 24 w 24"/>
                  <a:gd name="T49" fmla="*/ 12 h 25"/>
                  <a:gd name="T50" fmla="*/ 21 w 24"/>
                  <a:gd name="T51" fmla="*/ 9 h 25"/>
                  <a:gd name="T52" fmla="*/ 21 w 24"/>
                  <a:gd name="T53" fmla="*/ 6 h 25"/>
                  <a:gd name="T54" fmla="*/ 17 w 24"/>
                  <a:gd name="T55" fmla="*/ 2 h 25"/>
                  <a:gd name="T56" fmla="*/ 14 w 24"/>
                  <a:gd name="T57" fmla="*/ 2 h 25"/>
                  <a:gd name="T58" fmla="*/ 11 w 24"/>
                  <a:gd name="T59" fmla="*/ 2 h 25"/>
                  <a:gd name="T60" fmla="*/ 7 w 24"/>
                  <a:gd name="T61" fmla="*/ 2 h 25"/>
                  <a:gd name="T62" fmla="*/ 4 w 24"/>
                  <a:gd name="T63" fmla="*/ 6 h 25"/>
                  <a:gd name="T64" fmla="*/ 0 w 24"/>
                  <a:gd name="T65" fmla="*/ 9 h 25"/>
                  <a:gd name="T66" fmla="*/ 0 w 24"/>
                  <a:gd name="T67" fmla="*/ 12 h 25"/>
                  <a:gd name="T68" fmla="*/ 0 w 24"/>
                  <a:gd name="T69" fmla="*/ 15 h 25"/>
                  <a:gd name="T70" fmla="*/ 4 w 24"/>
                  <a:gd name="T71" fmla="*/ 19 h 25"/>
                  <a:gd name="T72" fmla="*/ 7 w 24"/>
                  <a:gd name="T73" fmla="*/ 19 h 25"/>
                  <a:gd name="T74" fmla="*/ 7 w 24"/>
                  <a:gd name="T75" fmla="*/ 22 h 25"/>
                  <a:gd name="T76" fmla="*/ 11 w 24"/>
                  <a:gd name="T77" fmla="*/ 22 h 25"/>
                  <a:gd name="T78" fmla="*/ 14 w 24"/>
                  <a:gd name="T79" fmla="*/ 22 h 25"/>
                  <a:gd name="T80" fmla="*/ 17 w 24"/>
                  <a:gd name="T81" fmla="*/ 22 h 25"/>
                  <a:gd name="T82" fmla="*/ 17 w 24"/>
                  <a:gd name="T83" fmla="*/ 19 h 25"/>
                  <a:gd name="T84" fmla="*/ 21 w 24"/>
                  <a:gd name="T85" fmla="*/ 19 h 25"/>
                  <a:gd name="T86" fmla="*/ 21 w 24"/>
                  <a:gd name="T87" fmla="*/ 15 h 25"/>
                  <a:gd name="T88" fmla="*/ 21 w 24"/>
                  <a:gd name="T89" fmla="*/ 12 h 25"/>
                  <a:gd name="T90" fmla="*/ 24 w 24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" h="25">
                    <a:moveTo>
                      <a:pt x="24" y="12"/>
                    </a:moveTo>
                    <a:lnTo>
                      <a:pt x="24" y="9"/>
                    </a:lnTo>
                    <a:lnTo>
                      <a:pt x="24" y="6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4" y="19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7" y="22"/>
                    </a:lnTo>
                    <a:lnTo>
                      <a:pt x="21" y="22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4" y="15"/>
                    </a:lnTo>
                    <a:lnTo>
                      <a:pt x="24" y="12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4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11" y="22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17" y="19"/>
                    </a:lnTo>
                    <a:lnTo>
                      <a:pt x="21" y="19"/>
                    </a:lnTo>
                    <a:lnTo>
                      <a:pt x="21" y="15"/>
                    </a:lnTo>
                    <a:lnTo>
                      <a:pt x="21" y="12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0" name="Freeform 2252">
                <a:extLst>
                  <a:ext uri="{FF2B5EF4-FFF2-40B4-BE49-F238E27FC236}">
                    <a16:creationId xmlns:a16="http://schemas.microsoft.com/office/drawing/2014/main" id="{CEF60A6D-5286-4E73-B0AB-D5F9B3C62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256"/>
                <a:ext cx="8" cy="7"/>
              </a:xfrm>
              <a:custGeom>
                <a:avLst/>
                <a:gdLst>
                  <a:gd name="T0" fmla="*/ 24 w 24"/>
                  <a:gd name="T1" fmla="*/ 10 h 20"/>
                  <a:gd name="T2" fmla="*/ 21 w 24"/>
                  <a:gd name="T3" fmla="*/ 7 h 20"/>
                  <a:gd name="T4" fmla="*/ 21 w 24"/>
                  <a:gd name="T5" fmla="*/ 3 h 20"/>
                  <a:gd name="T6" fmla="*/ 17 w 24"/>
                  <a:gd name="T7" fmla="*/ 0 h 20"/>
                  <a:gd name="T8" fmla="*/ 14 w 24"/>
                  <a:gd name="T9" fmla="*/ 0 h 20"/>
                  <a:gd name="T10" fmla="*/ 11 w 24"/>
                  <a:gd name="T11" fmla="*/ 0 h 20"/>
                  <a:gd name="T12" fmla="*/ 7 w 24"/>
                  <a:gd name="T13" fmla="*/ 0 h 20"/>
                  <a:gd name="T14" fmla="*/ 4 w 24"/>
                  <a:gd name="T15" fmla="*/ 3 h 20"/>
                  <a:gd name="T16" fmla="*/ 0 w 24"/>
                  <a:gd name="T17" fmla="*/ 7 h 20"/>
                  <a:gd name="T18" fmla="*/ 0 w 24"/>
                  <a:gd name="T19" fmla="*/ 10 h 20"/>
                  <a:gd name="T20" fmla="*/ 0 w 24"/>
                  <a:gd name="T21" fmla="*/ 12 h 20"/>
                  <a:gd name="T22" fmla="*/ 4 w 24"/>
                  <a:gd name="T23" fmla="*/ 17 h 20"/>
                  <a:gd name="T24" fmla="*/ 7 w 24"/>
                  <a:gd name="T25" fmla="*/ 17 h 20"/>
                  <a:gd name="T26" fmla="*/ 7 w 24"/>
                  <a:gd name="T27" fmla="*/ 20 h 20"/>
                  <a:gd name="T28" fmla="*/ 11 w 24"/>
                  <a:gd name="T29" fmla="*/ 20 h 20"/>
                  <a:gd name="T30" fmla="*/ 14 w 24"/>
                  <a:gd name="T31" fmla="*/ 20 h 20"/>
                  <a:gd name="T32" fmla="*/ 17 w 24"/>
                  <a:gd name="T33" fmla="*/ 20 h 20"/>
                  <a:gd name="T34" fmla="*/ 17 w 24"/>
                  <a:gd name="T35" fmla="*/ 17 h 20"/>
                  <a:gd name="T36" fmla="*/ 21 w 24"/>
                  <a:gd name="T37" fmla="*/ 17 h 20"/>
                  <a:gd name="T38" fmla="*/ 21 w 24"/>
                  <a:gd name="T39" fmla="*/ 12 h 20"/>
                  <a:gd name="T40" fmla="*/ 21 w 24"/>
                  <a:gd name="T41" fmla="*/ 10 h 20"/>
                  <a:gd name="T42" fmla="*/ 24 w 24"/>
                  <a:gd name="T43" fmla="*/ 10 h 20"/>
                  <a:gd name="T44" fmla="*/ 21 w 24"/>
                  <a:gd name="T45" fmla="*/ 10 h 20"/>
                  <a:gd name="T46" fmla="*/ 21 w 24"/>
                  <a:gd name="T47" fmla="*/ 7 h 20"/>
                  <a:gd name="T48" fmla="*/ 17 w 24"/>
                  <a:gd name="T49" fmla="*/ 3 h 20"/>
                  <a:gd name="T50" fmla="*/ 14 w 24"/>
                  <a:gd name="T51" fmla="*/ 0 h 20"/>
                  <a:gd name="T52" fmla="*/ 11 w 24"/>
                  <a:gd name="T53" fmla="*/ 0 h 20"/>
                  <a:gd name="T54" fmla="*/ 7 w 24"/>
                  <a:gd name="T55" fmla="*/ 0 h 20"/>
                  <a:gd name="T56" fmla="*/ 7 w 24"/>
                  <a:gd name="T57" fmla="*/ 3 h 20"/>
                  <a:gd name="T58" fmla="*/ 4 w 24"/>
                  <a:gd name="T59" fmla="*/ 3 h 20"/>
                  <a:gd name="T60" fmla="*/ 4 w 24"/>
                  <a:gd name="T61" fmla="*/ 7 h 20"/>
                  <a:gd name="T62" fmla="*/ 4 w 24"/>
                  <a:gd name="T63" fmla="*/ 10 h 20"/>
                  <a:gd name="T64" fmla="*/ 4 w 24"/>
                  <a:gd name="T65" fmla="*/ 12 h 20"/>
                  <a:gd name="T66" fmla="*/ 7 w 24"/>
                  <a:gd name="T67" fmla="*/ 17 h 20"/>
                  <a:gd name="T68" fmla="*/ 11 w 24"/>
                  <a:gd name="T69" fmla="*/ 17 h 20"/>
                  <a:gd name="T70" fmla="*/ 14 w 24"/>
                  <a:gd name="T71" fmla="*/ 17 h 20"/>
                  <a:gd name="T72" fmla="*/ 17 w 24"/>
                  <a:gd name="T73" fmla="*/ 17 h 20"/>
                  <a:gd name="T74" fmla="*/ 17 w 24"/>
                  <a:gd name="T75" fmla="*/ 12 h 20"/>
                  <a:gd name="T76" fmla="*/ 21 w 24"/>
                  <a:gd name="T77" fmla="*/ 12 h 20"/>
                  <a:gd name="T78" fmla="*/ 21 w 24"/>
                  <a:gd name="T79" fmla="*/ 10 h 20"/>
                  <a:gd name="T80" fmla="*/ 24 w 24"/>
                  <a:gd name="T8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20">
                    <a:moveTo>
                      <a:pt x="24" y="10"/>
                    </a:moveTo>
                    <a:lnTo>
                      <a:pt x="21" y="7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7" y="20"/>
                    </a:lnTo>
                    <a:lnTo>
                      <a:pt x="17" y="17"/>
                    </a:lnTo>
                    <a:lnTo>
                      <a:pt x="21" y="17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21" y="7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7" y="17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7" y="17"/>
                    </a:lnTo>
                    <a:lnTo>
                      <a:pt x="17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1" name="Freeform 2253">
                <a:extLst>
                  <a:ext uri="{FF2B5EF4-FFF2-40B4-BE49-F238E27FC236}">
                    <a16:creationId xmlns:a16="http://schemas.microsoft.com/office/drawing/2014/main" id="{1DD4896A-F303-4FCF-A901-BD63939E6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256"/>
                <a:ext cx="6" cy="6"/>
              </a:xfrm>
              <a:custGeom>
                <a:avLst/>
                <a:gdLst>
                  <a:gd name="T0" fmla="*/ 17 w 17"/>
                  <a:gd name="T1" fmla="*/ 10 h 17"/>
                  <a:gd name="T2" fmla="*/ 17 w 17"/>
                  <a:gd name="T3" fmla="*/ 7 h 17"/>
                  <a:gd name="T4" fmla="*/ 13 w 17"/>
                  <a:gd name="T5" fmla="*/ 4 h 17"/>
                  <a:gd name="T6" fmla="*/ 10 w 17"/>
                  <a:gd name="T7" fmla="*/ 0 h 17"/>
                  <a:gd name="T8" fmla="*/ 7 w 17"/>
                  <a:gd name="T9" fmla="*/ 0 h 17"/>
                  <a:gd name="T10" fmla="*/ 3 w 17"/>
                  <a:gd name="T11" fmla="*/ 0 h 17"/>
                  <a:gd name="T12" fmla="*/ 3 w 17"/>
                  <a:gd name="T13" fmla="*/ 4 h 17"/>
                  <a:gd name="T14" fmla="*/ 0 w 17"/>
                  <a:gd name="T15" fmla="*/ 4 h 17"/>
                  <a:gd name="T16" fmla="*/ 0 w 17"/>
                  <a:gd name="T17" fmla="*/ 7 h 17"/>
                  <a:gd name="T18" fmla="*/ 0 w 17"/>
                  <a:gd name="T19" fmla="*/ 10 h 17"/>
                  <a:gd name="T20" fmla="*/ 0 w 17"/>
                  <a:gd name="T21" fmla="*/ 13 h 17"/>
                  <a:gd name="T22" fmla="*/ 3 w 17"/>
                  <a:gd name="T23" fmla="*/ 17 h 17"/>
                  <a:gd name="T24" fmla="*/ 7 w 17"/>
                  <a:gd name="T25" fmla="*/ 17 h 17"/>
                  <a:gd name="T26" fmla="*/ 10 w 17"/>
                  <a:gd name="T27" fmla="*/ 17 h 17"/>
                  <a:gd name="T28" fmla="*/ 13 w 17"/>
                  <a:gd name="T29" fmla="*/ 17 h 17"/>
                  <a:gd name="T30" fmla="*/ 13 w 17"/>
                  <a:gd name="T31" fmla="*/ 13 h 17"/>
                  <a:gd name="T32" fmla="*/ 17 w 17"/>
                  <a:gd name="T33" fmla="*/ 13 h 17"/>
                  <a:gd name="T34" fmla="*/ 17 w 17"/>
                  <a:gd name="T35" fmla="*/ 10 h 17"/>
                  <a:gd name="T36" fmla="*/ 13 w 17"/>
                  <a:gd name="T37" fmla="*/ 10 h 17"/>
                  <a:gd name="T38" fmla="*/ 13 w 17"/>
                  <a:gd name="T39" fmla="*/ 7 h 17"/>
                  <a:gd name="T40" fmla="*/ 13 w 17"/>
                  <a:gd name="T41" fmla="*/ 4 h 17"/>
                  <a:gd name="T42" fmla="*/ 10 w 17"/>
                  <a:gd name="T43" fmla="*/ 4 h 17"/>
                  <a:gd name="T44" fmla="*/ 7 w 17"/>
                  <a:gd name="T45" fmla="*/ 4 h 17"/>
                  <a:gd name="T46" fmla="*/ 3 w 17"/>
                  <a:gd name="T47" fmla="*/ 4 h 17"/>
                  <a:gd name="T48" fmla="*/ 3 w 17"/>
                  <a:gd name="T49" fmla="*/ 7 h 17"/>
                  <a:gd name="T50" fmla="*/ 0 w 17"/>
                  <a:gd name="T51" fmla="*/ 7 h 17"/>
                  <a:gd name="T52" fmla="*/ 0 w 17"/>
                  <a:gd name="T53" fmla="*/ 10 h 17"/>
                  <a:gd name="T54" fmla="*/ 3 w 17"/>
                  <a:gd name="T55" fmla="*/ 13 h 17"/>
                  <a:gd name="T56" fmla="*/ 7 w 17"/>
                  <a:gd name="T57" fmla="*/ 17 h 17"/>
                  <a:gd name="T58" fmla="*/ 10 w 17"/>
                  <a:gd name="T59" fmla="*/ 17 h 17"/>
                  <a:gd name="T60" fmla="*/ 10 w 17"/>
                  <a:gd name="T61" fmla="*/ 13 h 17"/>
                  <a:gd name="T62" fmla="*/ 13 w 17"/>
                  <a:gd name="T63" fmla="*/ 13 h 17"/>
                  <a:gd name="T64" fmla="*/ 13 w 17"/>
                  <a:gd name="T65" fmla="*/ 10 h 17"/>
                  <a:gd name="T66" fmla="*/ 17 w 17"/>
                  <a:gd name="T6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lnTo>
                      <a:pt x="17" y="7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3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2" name="Freeform 2254">
                <a:extLst>
                  <a:ext uri="{FF2B5EF4-FFF2-40B4-BE49-F238E27FC236}">
                    <a16:creationId xmlns:a16="http://schemas.microsoft.com/office/drawing/2014/main" id="{5D5D0119-0E26-47BC-8017-B94D1D9CE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257"/>
                <a:ext cx="5" cy="5"/>
              </a:xfrm>
              <a:custGeom>
                <a:avLst/>
                <a:gdLst>
                  <a:gd name="T0" fmla="*/ 13 w 13"/>
                  <a:gd name="T1" fmla="*/ 7 h 14"/>
                  <a:gd name="T2" fmla="*/ 13 w 13"/>
                  <a:gd name="T3" fmla="*/ 4 h 14"/>
                  <a:gd name="T4" fmla="*/ 13 w 13"/>
                  <a:gd name="T5" fmla="*/ 0 h 14"/>
                  <a:gd name="T6" fmla="*/ 9 w 13"/>
                  <a:gd name="T7" fmla="*/ 0 h 14"/>
                  <a:gd name="T8" fmla="*/ 6 w 13"/>
                  <a:gd name="T9" fmla="*/ 0 h 14"/>
                  <a:gd name="T10" fmla="*/ 2 w 13"/>
                  <a:gd name="T11" fmla="*/ 0 h 14"/>
                  <a:gd name="T12" fmla="*/ 2 w 13"/>
                  <a:gd name="T13" fmla="*/ 4 h 14"/>
                  <a:gd name="T14" fmla="*/ 0 w 13"/>
                  <a:gd name="T15" fmla="*/ 4 h 14"/>
                  <a:gd name="T16" fmla="*/ 0 w 13"/>
                  <a:gd name="T17" fmla="*/ 7 h 14"/>
                  <a:gd name="T18" fmla="*/ 2 w 13"/>
                  <a:gd name="T19" fmla="*/ 9 h 14"/>
                  <a:gd name="T20" fmla="*/ 6 w 13"/>
                  <a:gd name="T21" fmla="*/ 14 h 14"/>
                  <a:gd name="T22" fmla="*/ 9 w 13"/>
                  <a:gd name="T23" fmla="*/ 14 h 14"/>
                  <a:gd name="T24" fmla="*/ 9 w 13"/>
                  <a:gd name="T25" fmla="*/ 9 h 14"/>
                  <a:gd name="T26" fmla="*/ 13 w 13"/>
                  <a:gd name="T27" fmla="*/ 9 h 14"/>
                  <a:gd name="T28" fmla="*/ 13 w 13"/>
                  <a:gd name="T29" fmla="*/ 7 h 14"/>
                  <a:gd name="T30" fmla="*/ 13 w 13"/>
                  <a:gd name="T31" fmla="*/ 4 h 14"/>
                  <a:gd name="T32" fmla="*/ 9 w 13"/>
                  <a:gd name="T33" fmla="*/ 4 h 14"/>
                  <a:gd name="T34" fmla="*/ 6 w 13"/>
                  <a:gd name="T35" fmla="*/ 4 h 14"/>
                  <a:gd name="T36" fmla="*/ 2 w 13"/>
                  <a:gd name="T37" fmla="*/ 4 h 14"/>
                  <a:gd name="T38" fmla="*/ 2 w 13"/>
                  <a:gd name="T39" fmla="*/ 7 h 14"/>
                  <a:gd name="T40" fmla="*/ 2 w 13"/>
                  <a:gd name="T41" fmla="*/ 9 h 14"/>
                  <a:gd name="T42" fmla="*/ 6 w 13"/>
                  <a:gd name="T43" fmla="*/ 9 h 14"/>
                  <a:gd name="T44" fmla="*/ 9 w 13"/>
                  <a:gd name="T45" fmla="*/ 9 h 14"/>
                  <a:gd name="T46" fmla="*/ 13 w 13"/>
                  <a:gd name="T4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13" y="7"/>
                    </a:moveTo>
                    <a:lnTo>
                      <a:pt x="13" y="4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3" name="Freeform 2255">
                <a:extLst>
                  <a:ext uri="{FF2B5EF4-FFF2-40B4-BE49-F238E27FC236}">
                    <a16:creationId xmlns:a16="http://schemas.microsoft.com/office/drawing/2014/main" id="{8B7B2456-D075-4966-8F30-ADBD5491A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258"/>
                <a:ext cx="4" cy="2"/>
              </a:xfrm>
              <a:custGeom>
                <a:avLst/>
                <a:gdLst>
                  <a:gd name="T0" fmla="*/ 10 w 10"/>
                  <a:gd name="T1" fmla="*/ 3 h 5"/>
                  <a:gd name="T2" fmla="*/ 10 w 10"/>
                  <a:gd name="T3" fmla="*/ 0 h 5"/>
                  <a:gd name="T4" fmla="*/ 7 w 10"/>
                  <a:gd name="T5" fmla="*/ 0 h 5"/>
                  <a:gd name="T6" fmla="*/ 3 w 10"/>
                  <a:gd name="T7" fmla="*/ 0 h 5"/>
                  <a:gd name="T8" fmla="*/ 0 w 10"/>
                  <a:gd name="T9" fmla="*/ 0 h 5"/>
                  <a:gd name="T10" fmla="*/ 0 w 10"/>
                  <a:gd name="T11" fmla="*/ 3 h 5"/>
                  <a:gd name="T12" fmla="*/ 0 w 10"/>
                  <a:gd name="T13" fmla="*/ 5 h 5"/>
                  <a:gd name="T14" fmla="*/ 3 w 10"/>
                  <a:gd name="T15" fmla="*/ 5 h 5"/>
                  <a:gd name="T16" fmla="*/ 7 w 10"/>
                  <a:gd name="T17" fmla="*/ 5 h 5"/>
                  <a:gd name="T18" fmla="*/ 10 w 10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4" name="Rectangle 2256">
                <a:extLst>
                  <a:ext uri="{FF2B5EF4-FFF2-40B4-BE49-F238E27FC236}">
                    <a16:creationId xmlns:a16="http://schemas.microsoft.com/office/drawing/2014/main" id="{0D99A830-0CE9-4BD2-A06C-2078B9B03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258"/>
                <a:ext cx="2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5" name="Freeform 2257">
                <a:extLst>
                  <a:ext uri="{FF2B5EF4-FFF2-40B4-BE49-F238E27FC236}">
                    <a16:creationId xmlns:a16="http://schemas.microsoft.com/office/drawing/2014/main" id="{96358548-3594-42D3-AA66-4FF921D8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237"/>
                <a:ext cx="11" cy="12"/>
              </a:xfrm>
              <a:custGeom>
                <a:avLst/>
                <a:gdLst>
                  <a:gd name="T0" fmla="*/ 24 w 34"/>
                  <a:gd name="T1" fmla="*/ 0 h 36"/>
                  <a:gd name="T2" fmla="*/ 30 w 34"/>
                  <a:gd name="T3" fmla="*/ 7 h 36"/>
                  <a:gd name="T4" fmla="*/ 34 w 34"/>
                  <a:gd name="T5" fmla="*/ 13 h 36"/>
                  <a:gd name="T6" fmla="*/ 34 w 34"/>
                  <a:gd name="T7" fmla="*/ 19 h 36"/>
                  <a:gd name="T8" fmla="*/ 30 w 34"/>
                  <a:gd name="T9" fmla="*/ 27 h 36"/>
                  <a:gd name="T10" fmla="*/ 24 w 34"/>
                  <a:gd name="T11" fmla="*/ 33 h 36"/>
                  <a:gd name="T12" fmla="*/ 17 w 34"/>
                  <a:gd name="T13" fmla="*/ 36 h 36"/>
                  <a:gd name="T14" fmla="*/ 9 w 34"/>
                  <a:gd name="T15" fmla="*/ 36 h 36"/>
                  <a:gd name="T16" fmla="*/ 0 w 34"/>
                  <a:gd name="T17" fmla="*/ 33 h 36"/>
                  <a:gd name="T18" fmla="*/ 24 w 34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6">
                    <a:moveTo>
                      <a:pt x="24" y="0"/>
                    </a:moveTo>
                    <a:lnTo>
                      <a:pt x="30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0" y="27"/>
                    </a:lnTo>
                    <a:lnTo>
                      <a:pt x="24" y="33"/>
                    </a:lnTo>
                    <a:lnTo>
                      <a:pt x="17" y="36"/>
                    </a:lnTo>
                    <a:lnTo>
                      <a:pt x="9" y="36"/>
                    </a:lnTo>
                    <a:lnTo>
                      <a:pt x="0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6" name="Freeform 2258">
                <a:extLst>
                  <a:ext uri="{FF2B5EF4-FFF2-40B4-BE49-F238E27FC236}">
                    <a16:creationId xmlns:a16="http://schemas.microsoft.com/office/drawing/2014/main" id="{42227FD5-766B-4124-91C4-F9DF38F2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195"/>
                <a:ext cx="69" cy="52"/>
              </a:xfrm>
              <a:custGeom>
                <a:avLst/>
                <a:gdLst>
                  <a:gd name="T0" fmla="*/ 9 w 206"/>
                  <a:gd name="T1" fmla="*/ 16 h 155"/>
                  <a:gd name="T2" fmla="*/ 23 w 206"/>
                  <a:gd name="T3" fmla="*/ 0 h 155"/>
                  <a:gd name="T4" fmla="*/ 206 w 206"/>
                  <a:gd name="T5" fmla="*/ 123 h 155"/>
                  <a:gd name="T6" fmla="*/ 183 w 206"/>
                  <a:gd name="T7" fmla="*/ 155 h 155"/>
                  <a:gd name="T8" fmla="*/ 0 w 206"/>
                  <a:gd name="T9" fmla="*/ 37 h 155"/>
                  <a:gd name="T10" fmla="*/ 9 w 206"/>
                  <a:gd name="T11" fmla="*/ 1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55">
                    <a:moveTo>
                      <a:pt x="9" y="16"/>
                    </a:moveTo>
                    <a:lnTo>
                      <a:pt x="23" y="0"/>
                    </a:lnTo>
                    <a:lnTo>
                      <a:pt x="206" y="123"/>
                    </a:lnTo>
                    <a:lnTo>
                      <a:pt x="183" y="155"/>
                    </a:lnTo>
                    <a:lnTo>
                      <a:pt x="0" y="37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7" name="Freeform 2259">
                <a:extLst>
                  <a:ext uri="{FF2B5EF4-FFF2-40B4-BE49-F238E27FC236}">
                    <a16:creationId xmlns:a16="http://schemas.microsoft.com/office/drawing/2014/main" id="{D17D914C-3409-4A3C-9250-FBA5EEDC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194"/>
                <a:ext cx="11" cy="13"/>
              </a:xfrm>
              <a:custGeom>
                <a:avLst/>
                <a:gdLst>
                  <a:gd name="T0" fmla="*/ 10 w 33"/>
                  <a:gd name="T1" fmla="*/ 40 h 40"/>
                  <a:gd name="T2" fmla="*/ 2 w 33"/>
                  <a:gd name="T3" fmla="*/ 32 h 40"/>
                  <a:gd name="T4" fmla="*/ 0 w 33"/>
                  <a:gd name="T5" fmla="*/ 23 h 40"/>
                  <a:gd name="T6" fmla="*/ 0 w 33"/>
                  <a:gd name="T7" fmla="*/ 17 h 40"/>
                  <a:gd name="T8" fmla="*/ 2 w 33"/>
                  <a:gd name="T9" fmla="*/ 9 h 40"/>
                  <a:gd name="T10" fmla="*/ 10 w 33"/>
                  <a:gd name="T11" fmla="*/ 3 h 40"/>
                  <a:gd name="T12" fmla="*/ 16 w 33"/>
                  <a:gd name="T13" fmla="*/ 0 h 40"/>
                  <a:gd name="T14" fmla="*/ 22 w 33"/>
                  <a:gd name="T15" fmla="*/ 0 h 40"/>
                  <a:gd name="T16" fmla="*/ 33 w 33"/>
                  <a:gd name="T17" fmla="*/ 3 h 40"/>
                  <a:gd name="T18" fmla="*/ 10 w 33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0">
                    <a:moveTo>
                      <a:pt x="10" y="40"/>
                    </a:moveTo>
                    <a:lnTo>
                      <a:pt x="2" y="32"/>
                    </a:lnTo>
                    <a:lnTo>
                      <a:pt x="0" y="23"/>
                    </a:lnTo>
                    <a:lnTo>
                      <a:pt x="0" y="17"/>
                    </a:lnTo>
                    <a:lnTo>
                      <a:pt x="2" y="9"/>
                    </a:lnTo>
                    <a:lnTo>
                      <a:pt x="10" y="3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33" y="3"/>
                    </a:lnTo>
                    <a:lnTo>
                      <a:pt x="1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8" name="Freeform 2260">
                <a:extLst>
                  <a:ext uri="{FF2B5EF4-FFF2-40B4-BE49-F238E27FC236}">
                    <a16:creationId xmlns:a16="http://schemas.microsoft.com/office/drawing/2014/main" id="{1289A1E9-CB8F-40F0-A234-0CB6A203E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129"/>
                <a:ext cx="120" cy="120"/>
              </a:xfrm>
              <a:custGeom>
                <a:avLst/>
                <a:gdLst>
                  <a:gd name="T0" fmla="*/ 193 w 359"/>
                  <a:gd name="T1" fmla="*/ 3 h 358"/>
                  <a:gd name="T2" fmla="*/ 229 w 359"/>
                  <a:gd name="T3" fmla="*/ 11 h 358"/>
                  <a:gd name="T4" fmla="*/ 262 w 359"/>
                  <a:gd name="T5" fmla="*/ 23 h 358"/>
                  <a:gd name="T6" fmla="*/ 292 w 359"/>
                  <a:gd name="T7" fmla="*/ 40 h 358"/>
                  <a:gd name="T8" fmla="*/ 316 w 359"/>
                  <a:gd name="T9" fmla="*/ 66 h 358"/>
                  <a:gd name="T10" fmla="*/ 336 w 359"/>
                  <a:gd name="T11" fmla="*/ 93 h 358"/>
                  <a:gd name="T12" fmla="*/ 349 w 359"/>
                  <a:gd name="T13" fmla="*/ 126 h 358"/>
                  <a:gd name="T14" fmla="*/ 353 w 359"/>
                  <a:gd name="T15" fmla="*/ 143 h 358"/>
                  <a:gd name="T16" fmla="*/ 356 w 359"/>
                  <a:gd name="T17" fmla="*/ 160 h 358"/>
                  <a:gd name="T18" fmla="*/ 359 w 359"/>
                  <a:gd name="T19" fmla="*/ 175 h 358"/>
                  <a:gd name="T20" fmla="*/ 359 w 359"/>
                  <a:gd name="T21" fmla="*/ 195 h 358"/>
                  <a:gd name="T22" fmla="*/ 353 w 359"/>
                  <a:gd name="T23" fmla="*/ 231 h 358"/>
                  <a:gd name="T24" fmla="*/ 336 w 359"/>
                  <a:gd name="T25" fmla="*/ 261 h 358"/>
                  <a:gd name="T26" fmla="*/ 320 w 359"/>
                  <a:gd name="T27" fmla="*/ 292 h 358"/>
                  <a:gd name="T28" fmla="*/ 292 w 359"/>
                  <a:gd name="T29" fmla="*/ 318 h 358"/>
                  <a:gd name="T30" fmla="*/ 267 w 359"/>
                  <a:gd name="T31" fmla="*/ 334 h 358"/>
                  <a:gd name="T32" fmla="*/ 233 w 359"/>
                  <a:gd name="T33" fmla="*/ 351 h 358"/>
                  <a:gd name="T34" fmla="*/ 217 w 359"/>
                  <a:gd name="T35" fmla="*/ 355 h 358"/>
                  <a:gd name="T36" fmla="*/ 200 w 359"/>
                  <a:gd name="T37" fmla="*/ 358 h 358"/>
                  <a:gd name="T38" fmla="*/ 183 w 359"/>
                  <a:gd name="T39" fmla="*/ 358 h 358"/>
                  <a:gd name="T40" fmla="*/ 163 w 359"/>
                  <a:gd name="T41" fmla="*/ 358 h 358"/>
                  <a:gd name="T42" fmla="*/ 126 w 359"/>
                  <a:gd name="T43" fmla="*/ 351 h 358"/>
                  <a:gd name="T44" fmla="*/ 97 w 359"/>
                  <a:gd name="T45" fmla="*/ 338 h 358"/>
                  <a:gd name="T46" fmla="*/ 67 w 359"/>
                  <a:gd name="T47" fmla="*/ 318 h 358"/>
                  <a:gd name="T48" fmla="*/ 43 w 359"/>
                  <a:gd name="T49" fmla="*/ 294 h 358"/>
                  <a:gd name="T50" fmla="*/ 23 w 359"/>
                  <a:gd name="T51" fmla="*/ 264 h 358"/>
                  <a:gd name="T52" fmla="*/ 10 w 359"/>
                  <a:gd name="T53" fmla="*/ 235 h 358"/>
                  <a:gd name="T54" fmla="*/ 3 w 359"/>
                  <a:gd name="T55" fmla="*/ 219 h 358"/>
                  <a:gd name="T56" fmla="*/ 0 w 359"/>
                  <a:gd name="T57" fmla="*/ 202 h 358"/>
                  <a:gd name="T58" fmla="*/ 0 w 359"/>
                  <a:gd name="T59" fmla="*/ 183 h 358"/>
                  <a:gd name="T60" fmla="*/ 0 w 359"/>
                  <a:gd name="T61" fmla="*/ 166 h 358"/>
                  <a:gd name="T62" fmla="*/ 7 w 359"/>
                  <a:gd name="T63" fmla="*/ 129 h 358"/>
                  <a:gd name="T64" fmla="*/ 20 w 359"/>
                  <a:gd name="T65" fmla="*/ 96 h 358"/>
                  <a:gd name="T66" fmla="*/ 40 w 359"/>
                  <a:gd name="T67" fmla="*/ 66 h 358"/>
                  <a:gd name="T68" fmla="*/ 63 w 359"/>
                  <a:gd name="T69" fmla="*/ 43 h 358"/>
                  <a:gd name="T70" fmla="*/ 92 w 359"/>
                  <a:gd name="T71" fmla="*/ 23 h 358"/>
                  <a:gd name="T72" fmla="*/ 123 w 359"/>
                  <a:gd name="T73" fmla="*/ 11 h 358"/>
                  <a:gd name="T74" fmla="*/ 140 w 359"/>
                  <a:gd name="T75" fmla="*/ 6 h 358"/>
                  <a:gd name="T76" fmla="*/ 156 w 359"/>
                  <a:gd name="T77" fmla="*/ 3 h 358"/>
                  <a:gd name="T78" fmla="*/ 177 w 359"/>
                  <a:gd name="T79" fmla="*/ 0 h 358"/>
                  <a:gd name="T80" fmla="*/ 193 w 359"/>
                  <a:gd name="T81" fmla="*/ 3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9" h="358">
                    <a:moveTo>
                      <a:pt x="193" y="3"/>
                    </a:moveTo>
                    <a:lnTo>
                      <a:pt x="229" y="11"/>
                    </a:lnTo>
                    <a:lnTo>
                      <a:pt x="262" y="23"/>
                    </a:lnTo>
                    <a:lnTo>
                      <a:pt x="292" y="40"/>
                    </a:lnTo>
                    <a:lnTo>
                      <a:pt x="316" y="66"/>
                    </a:lnTo>
                    <a:lnTo>
                      <a:pt x="336" y="93"/>
                    </a:lnTo>
                    <a:lnTo>
                      <a:pt x="349" y="126"/>
                    </a:lnTo>
                    <a:lnTo>
                      <a:pt x="353" y="143"/>
                    </a:lnTo>
                    <a:lnTo>
                      <a:pt x="356" y="160"/>
                    </a:lnTo>
                    <a:lnTo>
                      <a:pt x="359" y="175"/>
                    </a:lnTo>
                    <a:lnTo>
                      <a:pt x="359" y="195"/>
                    </a:lnTo>
                    <a:lnTo>
                      <a:pt x="353" y="231"/>
                    </a:lnTo>
                    <a:lnTo>
                      <a:pt x="336" y="261"/>
                    </a:lnTo>
                    <a:lnTo>
                      <a:pt x="320" y="292"/>
                    </a:lnTo>
                    <a:lnTo>
                      <a:pt x="292" y="318"/>
                    </a:lnTo>
                    <a:lnTo>
                      <a:pt x="267" y="334"/>
                    </a:lnTo>
                    <a:lnTo>
                      <a:pt x="233" y="351"/>
                    </a:lnTo>
                    <a:lnTo>
                      <a:pt x="217" y="355"/>
                    </a:lnTo>
                    <a:lnTo>
                      <a:pt x="200" y="358"/>
                    </a:lnTo>
                    <a:lnTo>
                      <a:pt x="183" y="358"/>
                    </a:lnTo>
                    <a:lnTo>
                      <a:pt x="163" y="358"/>
                    </a:lnTo>
                    <a:lnTo>
                      <a:pt x="126" y="351"/>
                    </a:lnTo>
                    <a:lnTo>
                      <a:pt x="97" y="338"/>
                    </a:lnTo>
                    <a:lnTo>
                      <a:pt x="67" y="318"/>
                    </a:lnTo>
                    <a:lnTo>
                      <a:pt x="43" y="294"/>
                    </a:lnTo>
                    <a:lnTo>
                      <a:pt x="23" y="264"/>
                    </a:lnTo>
                    <a:lnTo>
                      <a:pt x="10" y="235"/>
                    </a:lnTo>
                    <a:lnTo>
                      <a:pt x="3" y="219"/>
                    </a:lnTo>
                    <a:lnTo>
                      <a:pt x="0" y="202"/>
                    </a:lnTo>
                    <a:lnTo>
                      <a:pt x="0" y="183"/>
                    </a:lnTo>
                    <a:lnTo>
                      <a:pt x="0" y="166"/>
                    </a:lnTo>
                    <a:lnTo>
                      <a:pt x="7" y="129"/>
                    </a:lnTo>
                    <a:lnTo>
                      <a:pt x="20" y="96"/>
                    </a:lnTo>
                    <a:lnTo>
                      <a:pt x="40" y="66"/>
                    </a:lnTo>
                    <a:lnTo>
                      <a:pt x="63" y="43"/>
                    </a:lnTo>
                    <a:lnTo>
                      <a:pt x="92" y="23"/>
                    </a:lnTo>
                    <a:lnTo>
                      <a:pt x="123" y="11"/>
                    </a:lnTo>
                    <a:lnTo>
                      <a:pt x="140" y="6"/>
                    </a:lnTo>
                    <a:lnTo>
                      <a:pt x="156" y="3"/>
                    </a:lnTo>
                    <a:lnTo>
                      <a:pt x="177" y="0"/>
                    </a:lnTo>
                    <a:lnTo>
                      <a:pt x="193" y="3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89" name="Freeform 2261">
                <a:extLst>
                  <a:ext uri="{FF2B5EF4-FFF2-40B4-BE49-F238E27FC236}">
                    <a16:creationId xmlns:a16="http://schemas.microsoft.com/office/drawing/2014/main" id="{FB7A2250-2691-4FE5-96CB-D943040D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54"/>
                <a:ext cx="102" cy="88"/>
              </a:xfrm>
              <a:custGeom>
                <a:avLst/>
                <a:gdLst>
                  <a:gd name="T0" fmla="*/ 306 w 306"/>
                  <a:gd name="T1" fmla="*/ 153 h 262"/>
                  <a:gd name="T2" fmla="*/ 306 w 306"/>
                  <a:gd name="T3" fmla="*/ 122 h 262"/>
                  <a:gd name="T4" fmla="*/ 295 w 306"/>
                  <a:gd name="T5" fmla="*/ 93 h 262"/>
                  <a:gd name="T6" fmla="*/ 283 w 306"/>
                  <a:gd name="T7" fmla="*/ 67 h 262"/>
                  <a:gd name="T8" fmla="*/ 263 w 306"/>
                  <a:gd name="T9" fmla="*/ 44 h 262"/>
                  <a:gd name="T10" fmla="*/ 238 w 306"/>
                  <a:gd name="T11" fmla="*/ 27 h 262"/>
                  <a:gd name="T12" fmla="*/ 213 w 306"/>
                  <a:gd name="T13" fmla="*/ 13 h 262"/>
                  <a:gd name="T14" fmla="*/ 186 w 306"/>
                  <a:gd name="T15" fmla="*/ 4 h 262"/>
                  <a:gd name="T16" fmla="*/ 152 w 306"/>
                  <a:gd name="T17" fmla="*/ 0 h 262"/>
                  <a:gd name="T18" fmla="*/ 123 w 306"/>
                  <a:gd name="T19" fmla="*/ 4 h 262"/>
                  <a:gd name="T20" fmla="*/ 93 w 306"/>
                  <a:gd name="T21" fmla="*/ 13 h 262"/>
                  <a:gd name="T22" fmla="*/ 69 w 306"/>
                  <a:gd name="T23" fmla="*/ 27 h 262"/>
                  <a:gd name="T24" fmla="*/ 46 w 306"/>
                  <a:gd name="T25" fmla="*/ 44 h 262"/>
                  <a:gd name="T26" fmla="*/ 26 w 306"/>
                  <a:gd name="T27" fmla="*/ 67 h 262"/>
                  <a:gd name="T28" fmla="*/ 13 w 306"/>
                  <a:gd name="T29" fmla="*/ 93 h 262"/>
                  <a:gd name="T30" fmla="*/ 3 w 306"/>
                  <a:gd name="T31" fmla="*/ 122 h 262"/>
                  <a:gd name="T32" fmla="*/ 0 w 306"/>
                  <a:gd name="T33" fmla="*/ 153 h 262"/>
                  <a:gd name="T34" fmla="*/ 3 w 306"/>
                  <a:gd name="T35" fmla="*/ 182 h 262"/>
                  <a:gd name="T36" fmla="*/ 13 w 306"/>
                  <a:gd name="T37" fmla="*/ 212 h 262"/>
                  <a:gd name="T38" fmla="*/ 26 w 306"/>
                  <a:gd name="T39" fmla="*/ 239 h 262"/>
                  <a:gd name="T40" fmla="*/ 43 w 306"/>
                  <a:gd name="T41" fmla="*/ 255 h 262"/>
                  <a:gd name="T42" fmla="*/ 43 w 306"/>
                  <a:gd name="T43" fmla="*/ 258 h 262"/>
                  <a:gd name="T44" fmla="*/ 46 w 306"/>
                  <a:gd name="T45" fmla="*/ 258 h 262"/>
                  <a:gd name="T46" fmla="*/ 49 w 306"/>
                  <a:gd name="T47" fmla="*/ 258 h 262"/>
                  <a:gd name="T48" fmla="*/ 49 w 306"/>
                  <a:gd name="T49" fmla="*/ 262 h 262"/>
                  <a:gd name="T50" fmla="*/ 53 w 306"/>
                  <a:gd name="T51" fmla="*/ 262 h 262"/>
                  <a:gd name="T52" fmla="*/ 46 w 306"/>
                  <a:gd name="T53" fmla="*/ 258 h 262"/>
                  <a:gd name="T54" fmla="*/ 29 w 306"/>
                  <a:gd name="T55" fmla="*/ 235 h 262"/>
                  <a:gd name="T56" fmla="*/ 17 w 306"/>
                  <a:gd name="T57" fmla="*/ 212 h 262"/>
                  <a:gd name="T58" fmla="*/ 6 w 306"/>
                  <a:gd name="T59" fmla="*/ 182 h 262"/>
                  <a:gd name="T60" fmla="*/ 3 w 306"/>
                  <a:gd name="T61" fmla="*/ 153 h 262"/>
                  <a:gd name="T62" fmla="*/ 6 w 306"/>
                  <a:gd name="T63" fmla="*/ 122 h 262"/>
                  <a:gd name="T64" fmla="*/ 17 w 306"/>
                  <a:gd name="T65" fmla="*/ 93 h 262"/>
                  <a:gd name="T66" fmla="*/ 29 w 306"/>
                  <a:gd name="T67" fmla="*/ 69 h 262"/>
                  <a:gd name="T68" fmla="*/ 46 w 306"/>
                  <a:gd name="T69" fmla="*/ 46 h 262"/>
                  <a:gd name="T70" fmla="*/ 69 w 306"/>
                  <a:gd name="T71" fmla="*/ 29 h 262"/>
                  <a:gd name="T72" fmla="*/ 96 w 306"/>
                  <a:gd name="T73" fmla="*/ 13 h 262"/>
                  <a:gd name="T74" fmla="*/ 123 w 306"/>
                  <a:gd name="T75" fmla="*/ 6 h 262"/>
                  <a:gd name="T76" fmla="*/ 152 w 306"/>
                  <a:gd name="T77" fmla="*/ 4 h 262"/>
                  <a:gd name="T78" fmla="*/ 183 w 306"/>
                  <a:gd name="T79" fmla="*/ 6 h 262"/>
                  <a:gd name="T80" fmla="*/ 213 w 306"/>
                  <a:gd name="T81" fmla="*/ 13 h 262"/>
                  <a:gd name="T82" fmla="*/ 238 w 306"/>
                  <a:gd name="T83" fmla="*/ 29 h 262"/>
                  <a:gd name="T84" fmla="*/ 259 w 306"/>
                  <a:gd name="T85" fmla="*/ 46 h 262"/>
                  <a:gd name="T86" fmla="*/ 278 w 306"/>
                  <a:gd name="T87" fmla="*/ 69 h 262"/>
                  <a:gd name="T88" fmla="*/ 293 w 306"/>
                  <a:gd name="T89" fmla="*/ 93 h 262"/>
                  <a:gd name="T90" fmla="*/ 303 w 306"/>
                  <a:gd name="T91" fmla="*/ 122 h 262"/>
                  <a:gd name="T92" fmla="*/ 306 w 306"/>
                  <a:gd name="T93" fmla="*/ 153 h 262"/>
                  <a:gd name="T94" fmla="*/ 306 w 306"/>
                  <a:gd name="T95" fmla="*/ 155 h 262"/>
                  <a:gd name="T96" fmla="*/ 306 w 306"/>
                  <a:gd name="T97" fmla="*/ 159 h 262"/>
                  <a:gd name="T98" fmla="*/ 306 w 306"/>
                  <a:gd name="T99" fmla="*/ 162 h 262"/>
                  <a:gd name="T100" fmla="*/ 303 w 306"/>
                  <a:gd name="T101" fmla="*/ 165 h 262"/>
                  <a:gd name="T102" fmla="*/ 303 w 306"/>
                  <a:gd name="T103" fmla="*/ 168 h 262"/>
                  <a:gd name="T104" fmla="*/ 306 w 306"/>
                  <a:gd name="T105" fmla="*/ 153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6" h="262">
                    <a:moveTo>
                      <a:pt x="306" y="153"/>
                    </a:moveTo>
                    <a:lnTo>
                      <a:pt x="306" y="122"/>
                    </a:lnTo>
                    <a:lnTo>
                      <a:pt x="295" y="93"/>
                    </a:lnTo>
                    <a:lnTo>
                      <a:pt x="283" y="67"/>
                    </a:lnTo>
                    <a:lnTo>
                      <a:pt x="263" y="44"/>
                    </a:lnTo>
                    <a:lnTo>
                      <a:pt x="238" y="27"/>
                    </a:lnTo>
                    <a:lnTo>
                      <a:pt x="213" y="13"/>
                    </a:lnTo>
                    <a:lnTo>
                      <a:pt x="186" y="4"/>
                    </a:lnTo>
                    <a:lnTo>
                      <a:pt x="152" y="0"/>
                    </a:lnTo>
                    <a:lnTo>
                      <a:pt x="123" y="4"/>
                    </a:lnTo>
                    <a:lnTo>
                      <a:pt x="93" y="13"/>
                    </a:lnTo>
                    <a:lnTo>
                      <a:pt x="69" y="27"/>
                    </a:lnTo>
                    <a:lnTo>
                      <a:pt x="46" y="44"/>
                    </a:lnTo>
                    <a:lnTo>
                      <a:pt x="26" y="67"/>
                    </a:lnTo>
                    <a:lnTo>
                      <a:pt x="13" y="93"/>
                    </a:lnTo>
                    <a:lnTo>
                      <a:pt x="3" y="122"/>
                    </a:lnTo>
                    <a:lnTo>
                      <a:pt x="0" y="153"/>
                    </a:lnTo>
                    <a:lnTo>
                      <a:pt x="3" y="182"/>
                    </a:lnTo>
                    <a:lnTo>
                      <a:pt x="13" y="212"/>
                    </a:lnTo>
                    <a:lnTo>
                      <a:pt x="26" y="239"/>
                    </a:lnTo>
                    <a:lnTo>
                      <a:pt x="43" y="255"/>
                    </a:lnTo>
                    <a:lnTo>
                      <a:pt x="43" y="258"/>
                    </a:lnTo>
                    <a:lnTo>
                      <a:pt x="46" y="258"/>
                    </a:lnTo>
                    <a:lnTo>
                      <a:pt x="49" y="258"/>
                    </a:lnTo>
                    <a:lnTo>
                      <a:pt x="49" y="262"/>
                    </a:lnTo>
                    <a:lnTo>
                      <a:pt x="53" y="262"/>
                    </a:lnTo>
                    <a:lnTo>
                      <a:pt x="46" y="258"/>
                    </a:lnTo>
                    <a:lnTo>
                      <a:pt x="29" y="235"/>
                    </a:lnTo>
                    <a:lnTo>
                      <a:pt x="17" y="212"/>
                    </a:lnTo>
                    <a:lnTo>
                      <a:pt x="6" y="182"/>
                    </a:lnTo>
                    <a:lnTo>
                      <a:pt x="3" y="153"/>
                    </a:lnTo>
                    <a:lnTo>
                      <a:pt x="6" y="122"/>
                    </a:lnTo>
                    <a:lnTo>
                      <a:pt x="17" y="93"/>
                    </a:lnTo>
                    <a:lnTo>
                      <a:pt x="29" y="69"/>
                    </a:lnTo>
                    <a:lnTo>
                      <a:pt x="46" y="46"/>
                    </a:lnTo>
                    <a:lnTo>
                      <a:pt x="69" y="29"/>
                    </a:lnTo>
                    <a:lnTo>
                      <a:pt x="96" y="13"/>
                    </a:lnTo>
                    <a:lnTo>
                      <a:pt x="123" y="6"/>
                    </a:lnTo>
                    <a:lnTo>
                      <a:pt x="152" y="4"/>
                    </a:lnTo>
                    <a:lnTo>
                      <a:pt x="183" y="6"/>
                    </a:lnTo>
                    <a:lnTo>
                      <a:pt x="213" y="13"/>
                    </a:lnTo>
                    <a:lnTo>
                      <a:pt x="238" y="29"/>
                    </a:lnTo>
                    <a:lnTo>
                      <a:pt x="259" y="46"/>
                    </a:lnTo>
                    <a:lnTo>
                      <a:pt x="278" y="69"/>
                    </a:lnTo>
                    <a:lnTo>
                      <a:pt x="293" y="93"/>
                    </a:lnTo>
                    <a:lnTo>
                      <a:pt x="303" y="122"/>
                    </a:lnTo>
                    <a:lnTo>
                      <a:pt x="306" y="153"/>
                    </a:lnTo>
                    <a:lnTo>
                      <a:pt x="306" y="155"/>
                    </a:lnTo>
                    <a:lnTo>
                      <a:pt x="306" y="159"/>
                    </a:lnTo>
                    <a:lnTo>
                      <a:pt x="306" y="162"/>
                    </a:lnTo>
                    <a:lnTo>
                      <a:pt x="303" y="165"/>
                    </a:lnTo>
                    <a:lnTo>
                      <a:pt x="303" y="168"/>
                    </a:lnTo>
                    <a:lnTo>
                      <a:pt x="306" y="153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0" name="Freeform 2262">
                <a:extLst>
                  <a:ext uri="{FF2B5EF4-FFF2-40B4-BE49-F238E27FC236}">
                    <a16:creationId xmlns:a16="http://schemas.microsoft.com/office/drawing/2014/main" id="{5288D801-BFCE-4CE4-9AA5-2FFF07DA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56"/>
                <a:ext cx="101" cy="88"/>
              </a:xfrm>
              <a:custGeom>
                <a:avLst/>
                <a:gdLst>
                  <a:gd name="T0" fmla="*/ 303 w 303"/>
                  <a:gd name="T1" fmla="*/ 148 h 264"/>
                  <a:gd name="T2" fmla="*/ 299 w 303"/>
                  <a:gd name="T3" fmla="*/ 118 h 264"/>
                  <a:gd name="T4" fmla="*/ 290 w 303"/>
                  <a:gd name="T5" fmla="*/ 89 h 264"/>
                  <a:gd name="T6" fmla="*/ 276 w 303"/>
                  <a:gd name="T7" fmla="*/ 65 h 264"/>
                  <a:gd name="T8" fmla="*/ 256 w 303"/>
                  <a:gd name="T9" fmla="*/ 42 h 264"/>
                  <a:gd name="T10" fmla="*/ 236 w 303"/>
                  <a:gd name="T11" fmla="*/ 25 h 264"/>
                  <a:gd name="T12" fmla="*/ 210 w 303"/>
                  <a:gd name="T13" fmla="*/ 9 h 264"/>
                  <a:gd name="T14" fmla="*/ 180 w 303"/>
                  <a:gd name="T15" fmla="*/ 2 h 264"/>
                  <a:gd name="T16" fmla="*/ 150 w 303"/>
                  <a:gd name="T17" fmla="*/ 0 h 264"/>
                  <a:gd name="T18" fmla="*/ 120 w 303"/>
                  <a:gd name="T19" fmla="*/ 2 h 264"/>
                  <a:gd name="T20" fmla="*/ 94 w 303"/>
                  <a:gd name="T21" fmla="*/ 9 h 264"/>
                  <a:gd name="T22" fmla="*/ 67 w 303"/>
                  <a:gd name="T23" fmla="*/ 25 h 264"/>
                  <a:gd name="T24" fmla="*/ 44 w 303"/>
                  <a:gd name="T25" fmla="*/ 42 h 264"/>
                  <a:gd name="T26" fmla="*/ 27 w 303"/>
                  <a:gd name="T27" fmla="*/ 65 h 264"/>
                  <a:gd name="T28" fmla="*/ 14 w 303"/>
                  <a:gd name="T29" fmla="*/ 89 h 264"/>
                  <a:gd name="T30" fmla="*/ 4 w 303"/>
                  <a:gd name="T31" fmla="*/ 118 h 264"/>
                  <a:gd name="T32" fmla="*/ 0 w 303"/>
                  <a:gd name="T33" fmla="*/ 148 h 264"/>
                  <a:gd name="T34" fmla="*/ 4 w 303"/>
                  <a:gd name="T35" fmla="*/ 178 h 264"/>
                  <a:gd name="T36" fmla="*/ 14 w 303"/>
                  <a:gd name="T37" fmla="*/ 208 h 264"/>
                  <a:gd name="T38" fmla="*/ 27 w 303"/>
                  <a:gd name="T39" fmla="*/ 231 h 264"/>
                  <a:gd name="T40" fmla="*/ 44 w 303"/>
                  <a:gd name="T41" fmla="*/ 254 h 264"/>
                  <a:gd name="T42" fmla="*/ 50 w 303"/>
                  <a:gd name="T43" fmla="*/ 258 h 264"/>
                  <a:gd name="T44" fmla="*/ 54 w 303"/>
                  <a:gd name="T45" fmla="*/ 258 h 264"/>
                  <a:gd name="T46" fmla="*/ 54 w 303"/>
                  <a:gd name="T47" fmla="*/ 261 h 264"/>
                  <a:gd name="T48" fmla="*/ 56 w 303"/>
                  <a:gd name="T49" fmla="*/ 261 h 264"/>
                  <a:gd name="T50" fmla="*/ 60 w 303"/>
                  <a:gd name="T51" fmla="*/ 261 h 264"/>
                  <a:gd name="T52" fmla="*/ 60 w 303"/>
                  <a:gd name="T53" fmla="*/ 264 h 264"/>
                  <a:gd name="T54" fmla="*/ 46 w 303"/>
                  <a:gd name="T55" fmla="*/ 250 h 264"/>
                  <a:gd name="T56" fmla="*/ 31 w 303"/>
                  <a:gd name="T57" fmla="*/ 231 h 264"/>
                  <a:gd name="T58" fmla="*/ 16 w 303"/>
                  <a:gd name="T59" fmla="*/ 204 h 264"/>
                  <a:gd name="T60" fmla="*/ 6 w 303"/>
                  <a:gd name="T61" fmla="*/ 178 h 264"/>
                  <a:gd name="T62" fmla="*/ 4 w 303"/>
                  <a:gd name="T63" fmla="*/ 148 h 264"/>
                  <a:gd name="T64" fmla="*/ 6 w 303"/>
                  <a:gd name="T65" fmla="*/ 118 h 264"/>
                  <a:gd name="T66" fmla="*/ 16 w 303"/>
                  <a:gd name="T67" fmla="*/ 92 h 264"/>
                  <a:gd name="T68" fmla="*/ 31 w 303"/>
                  <a:gd name="T69" fmla="*/ 65 h 264"/>
                  <a:gd name="T70" fmla="*/ 46 w 303"/>
                  <a:gd name="T71" fmla="*/ 46 h 264"/>
                  <a:gd name="T72" fmla="*/ 71 w 303"/>
                  <a:gd name="T73" fmla="*/ 25 h 264"/>
                  <a:gd name="T74" fmla="*/ 94 w 303"/>
                  <a:gd name="T75" fmla="*/ 12 h 264"/>
                  <a:gd name="T76" fmla="*/ 120 w 303"/>
                  <a:gd name="T77" fmla="*/ 6 h 264"/>
                  <a:gd name="T78" fmla="*/ 150 w 303"/>
                  <a:gd name="T79" fmla="*/ 2 h 264"/>
                  <a:gd name="T80" fmla="*/ 180 w 303"/>
                  <a:gd name="T81" fmla="*/ 6 h 264"/>
                  <a:gd name="T82" fmla="*/ 210 w 303"/>
                  <a:gd name="T83" fmla="*/ 12 h 264"/>
                  <a:gd name="T84" fmla="*/ 233 w 303"/>
                  <a:gd name="T85" fmla="*/ 25 h 264"/>
                  <a:gd name="T86" fmla="*/ 256 w 303"/>
                  <a:gd name="T87" fmla="*/ 46 h 264"/>
                  <a:gd name="T88" fmla="*/ 273 w 303"/>
                  <a:gd name="T89" fmla="*/ 65 h 264"/>
                  <a:gd name="T90" fmla="*/ 286 w 303"/>
                  <a:gd name="T91" fmla="*/ 92 h 264"/>
                  <a:gd name="T92" fmla="*/ 296 w 303"/>
                  <a:gd name="T93" fmla="*/ 118 h 264"/>
                  <a:gd name="T94" fmla="*/ 299 w 303"/>
                  <a:gd name="T95" fmla="*/ 148 h 264"/>
                  <a:gd name="T96" fmla="*/ 303 w 303"/>
                  <a:gd name="T97" fmla="*/ 148 h 264"/>
                  <a:gd name="T98" fmla="*/ 299 w 303"/>
                  <a:gd name="T99" fmla="*/ 164 h 264"/>
                  <a:gd name="T100" fmla="*/ 299 w 303"/>
                  <a:gd name="T101" fmla="*/ 168 h 264"/>
                  <a:gd name="T102" fmla="*/ 296 w 303"/>
                  <a:gd name="T103" fmla="*/ 168 h 264"/>
                  <a:gd name="T104" fmla="*/ 296 w 303"/>
                  <a:gd name="T105" fmla="*/ 171 h 264"/>
                  <a:gd name="T106" fmla="*/ 296 w 303"/>
                  <a:gd name="T107" fmla="*/ 174 h 264"/>
                  <a:gd name="T108" fmla="*/ 299 w 303"/>
                  <a:gd name="T109" fmla="*/ 148 h 264"/>
                  <a:gd name="T110" fmla="*/ 303 w 303"/>
                  <a:gd name="T111" fmla="*/ 14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3" h="264">
                    <a:moveTo>
                      <a:pt x="303" y="148"/>
                    </a:moveTo>
                    <a:lnTo>
                      <a:pt x="299" y="118"/>
                    </a:lnTo>
                    <a:lnTo>
                      <a:pt x="290" y="89"/>
                    </a:lnTo>
                    <a:lnTo>
                      <a:pt x="276" y="65"/>
                    </a:lnTo>
                    <a:lnTo>
                      <a:pt x="256" y="42"/>
                    </a:lnTo>
                    <a:lnTo>
                      <a:pt x="236" y="25"/>
                    </a:lnTo>
                    <a:lnTo>
                      <a:pt x="210" y="9"/>
                    </a:lnTo>
                    <a:lnTo>
                      <a:pt x="180" y="2"/>
                    </a:lnTo>
                    <a:lnTo>
                      <a:pt x="150" y="0"/>
                    </a:lnTo>
                    <a:lnTo>
                      <a:pt x="120" y="2"/>
                    </a:lnTo>
                    <a:lnTo>
                      <a:pt x="94" y="9"/>
                    </a:lnTo>
                    <a:lnTo>
                      <a:pt x="67" y="25"/>
                    </a:lnTo>
                    <a:lnTo>
                      <a:pt x="44" y="42"/>
                    </a:lnTo>
                    <a:lnTo>
                      <a:pt x="27" y="65"/>
                    </a:lnTo>
                    <a:lnTo>
                      <a:pt x="14" y="89"/>
                    </a:lnTo>
                    <a:lnTo>
                      <a:pt x="4" y="118"/>
                    </a:lnTo>
                    <a:lnTo>
                      <a:pt x="0" y="148"/>
                    </a:lnTo>
                    <a:lnTo>
                      <a:pt x="4" y="178"/>
                    </a:lnTo>
                    <a:lnTo>
                      <a:pt x="14" y="208"/>
                    </a:lnTo>
                    <a:lnTo>
                      <a:pt x="27" y="231"/>
                    </a:lnTo>
                    <a:lnTo>
                      <a:pt x="44" y="254"/>
                    </a:lnTo>
                    <a:lnTo>
                      <a:pt x="50" y="258"/>
                    </a:lnTo>
                    <a:lnTo>
                      <a:pt x="54" y="258"/>
                    </a:lnTo>
                    <a:lnTo>
                      <a:pt x="54" y="261"/>
                    </a:lnTo>
                    <a:lnTo>
                      <a:pt x="56" y="261"/>
                    </a:lnTo>
                    <a:lnTo>
                      <a:pt x="60" y="261"/>
                    </a:lnTo>
                    <a:lnTo>
                      <a:pt x="60" y="264"/>
                    </a:lnTo>
                    <a:lnTo>
                      <a:pt x="46" y="250"/>
                    </a:lnTo>
                    <a:lnTo>
                      <a:pt x="31" y="231"/>
                    </a:lnTo>
                    <a:lnTo>
                      <a:pt x="16" y="204"/>
                    </a:lnTo>
                    <a:lnTo>
                      <a:pt x="6" y="178"/>
                    </a:lnTo>
                    <a:lnTo>
                      <a:pt x="4" y="148"/>
                    </a:lnTo>
                    <a:lnTo>
                      <a:pt x="6" y="118"/>
                    </a:lnTo>
                    <a:lnTo>
                      <a:pt x="16" y="92"/>
                    </a:lnTo>
                    <a:lnTo>
                      <a:pt x="31" y="65"/>
                    </a:lnTo>
                    <a:lnTo>
                      <a:pt x="46" y="46"/>
                    </a:lnTo>
                    <a:lnTo>
                      <a:pt x="71" y="25"/>
                    </a:lnTo>
                    <a:lnTo>
                      <a:pt x="94" y="12"/>
                    </a:lnTo>
                    <a:lnTo>
                      <a:pt x="120" y="6"/>
                    </a:lnTo>
                    <a:lnTo>
                      <a:pt x="150" y="2"/>
                    </a:lnTo>
                    <a:lnTo>
                      <a:pt x="180" y="6"/>
                    </a:lnTo>
                    <a:lnTo>
                      <a:pt x="210" y="12"/>
                    </a:lnTo>
                    <a:lnTo>
                      <a:pt x="233" y="25"/>
                    </a:lnTo>
                    <a:lnTo>
                      <a:pt x="256" y="46"/>
                    </a:lnTo>
                    <a:lnTo>
                      <a:pt x="273" y="65"/>
                    </a:lnTo>
                    <a:lnTo>
                      <a:pt x="286" y="92"/>
                    </a:lnTo>
                    <a:lnTo>
                      <a:pt x="296" y="118"/>
                    </a:lnTo>
                    <a:lnTo>
                      <a:pt x="299" y="148"/>
                    </a:lnTo>
                    <a:lnTo>
                      <a:pt x="303" y="148"/>
                    </a:lnTo>
                    <a:lnTo>
                      <a:pt x="299" y="164"/>
                    </a:lnTo>
                    <a:lnTo>
                      <a:pt x="299" y="168"/>
                    </a:lnTo>
                    <a:lnTo>
                      <a:pt x="296" y="168"/>
                    </a:lnTo>
                    <a:lnTo>
                      <a:pt x="296" y="171"/>
                    </a:lnTo>
                    <a:lnTo>
                      <a:pt x="296" y="174"/>
                    </a:lnTo>
                    <a:lnTo>
                      <a:pt x="299" y="148"/>
                    </a:lnTo>
                    <a:lnTo>
                      <a:pt x="303" y="148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1" name="Freeform 2263">
                <a:extLst>
                  <a:ext uri="{FF2B5EF4-FFF2-40B4-BE49-F238E27FC236}">
                    <a16:creationId xmlns:a16="http://schemas.microsoft.com/office/drawing/2014/main" id="{B39C6766-1E5C-4B1A-AF9D-2D827D32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156"/>
                <a:ext cx="98" cy="89"/>
              </a:xfrm>
              <a:custGeom>
                <a:avLst/>
                <a:gdLst>
                  <a:gd name="T0" fmla="*/ 295 w 295"/>
                  <a:gd name="T1" fmla="*/ 147 h 266"/>
                  <a:gd name="T2" fmla="*/ 292 w 295"/>
                  <a:gd name="T3" fmla="*/ 116 h 266"/>
                  <a:gd name="T4" fmla="*/ 282 w 295"/>
                  <a:gd name="T5" fmla="*/ 90 h 266"/>
                  <a:gd name="T6" fmla="*/ 269 w 295"/>
                  <a:gd name="T7" fmla="*/ 63 h 266"/>
                  <a:gd name="T8" fmla="*/ 252 w 295"/>
                  <a:gd name="T9" fmla="*/ 44 h 266"/>
                  <a:gd name="T10" fmla="*/ 229 w 295"/>
                  <a:gd name="T11" fmla="*/ 23 h 266"/>
                  <a:gd name="T12" fmla="*/ 206 w 295"/>
                  <a:gd name="T13" fmla="*/ 11 h 266"/>
                  <a:gd name="T14" fmla="*/ 177 w 295"/>
                  <a:gd name="T15" fmla="*/ 4 h 266"/>
                  <a:gd name="T16" fmla="*/ 146 w 295"/>
                  <a:gd name="T17" fmla="*/ 0 h 266"/>
                  <a:gd name="T18" fmla="*/ 116 w 295"/>
                  <a:gd name="T19" fmla="*/ 4 h 266"/>
                  <a:gd name="T20" fmla="*/ 90 w 295"/>
                  <a:gd name="T21" fmla="*/ 11 h 266"/>
                  <a:gd name="T22" fmla="*/ 67 w 295"/>
                  <a:gd name="T23" fmla="*/ 23 h 266"/>
                  <a:gd name="T24" fmla="*/ 42 w 295"/>
                  <a:gd name="T25" fmla="*/ 44 h 266"/>
                  <a:gd name="T26" fmla="*/ 27 w 295"/>
                  <a:gd name="T27" fmla="*/ 63 h 266"/>
                  <a:gd name="T28" fmla="*/ 12 w 295"/>
                  <a:gd name="T29" fmla="*/ 90 h 266"/>
                  <a:gd name="T30" fmla="*/ 2 w 295"/>
                  <a:gd name="T31" fmla="*/ 116 h 266"/>
                  <a:gd name="T32" fmla="*/ 0 w 295"/>
                  <a:gd name="T33" fmla="*/ 147 h 266"/>
                  <a:gd name="T34" fmla="*/ 2 w 295"/>
                  <a:gd name="T35" fmla="*/ 176 h 266"/>
                  <a:gd name="T36" fmla="*/ 12 w 295"/>
                  <a:gd name="T37" fmla="*/ 202 h 266"/>
                  <a:gd name="T38" fmla="*/ 27 w 295"/>
                  <a:gd name="T39" fmla="*/ 229 h 266"/>
                  <a:gd name="T40" fmla="*/ 42 w 295"/>
                  <a:gd name="T41" fmla="*/ 248 h 266"/>
                  <a:gd name="T42" fmla="*/ 57 w 295"/>
                  <a:gd name="T43" fmla="*/ 262 h 266"/>
                  <a:gd name="T44" fmla="*/ 59 w 295"/>
                  <a:gd name="T45" fmla="*/ 262 h 266"/>
                  <a:gd name="T46" fmla="*/ 63 w 295"/>
                  <a:gd name="T47" fmla="*/ 262 h 266"/>
                  <a:gd name="T48" fmla="*/ 63 w 295"/>
                  <a:gd name="T49" fmla="*/ 266 h 266"/>
                  <a:gd name="T50" fmla="*/ 67 w 295"/>
                  <a:gd name="T51" fmla="*/ 266 h 266"/>
                  <a:gd name="T52" fmla="*/ 46 w 295"/>
                  <a:gd name="T53" fmla="*/ 248 h 266"/>
                  <a:gd name="T54" fmla="*/ 27 w 295"/>
                  <a:gd name="T55" fmla="*/ 225 h 266"/>
                  <a:gd name="T56" fmla="*/ 12 w 295"/>
                  <a:gd name="T57" fmla="*/ 202 h 266"/>
                  <a:gd name="T58" fmla="*/ 7 w 295"/>
                  <a:gd name="T59" fmla="*/ 176 h 266"/>
                  <a:gd name="T60" fmla="*/ 2 w 295"/>
                  <a:gd name="T61" fmla="*/ 147 h 266"/>
                  <a:gd name="T62" fmla="*/ 7 w 295"/>
                  <a:gd name="T63" fmla="*/ 116 h 266"/>
                  <a:gd name="T64" fmla="*/ 12 w 295"/>
                  <a:gd name="T65" fmla="*/ 90 h 266"/>
                  <a:gd name="T66" fmla="*/ 27 w 295"/>
                  <a:gd name="T67" fmla="*/ 68 h 266"/>
                  <a:gd name="T68" fmla="*/ 46 w 295"/>
                  <a:gd name="T69" fmla="*/ 44 h 266"/>
                  <a:gd name="T70" fmla="*/ 67 w 295"/>
                  <a:gd name="T71" fmla="*/ 28 h 266"/>
                  <a:gd name="T72" fmla="*/ 92 w 295"/>
                  <a:gd name="T73" fmla="*/ 13 h 266"/>
                  <a:gd name="T74" fmla="*/ 120 w 295"/>
                  <a:gd name="T75" fmla="*/ 7 h 266"/>
                  <a:gd name="T76" fmla="*/ 146 w 295"/>
                  <a:gd name="T77" fmla="*/ 4 h 266"/>
                  <a:gd name="T78" fmla="*/ 177 w 295"/>
                  <a:gd name="T79" fmla="*/ 7 h 266"/>
                  <a:gd name="T80" fmla="*/ 202 w 295"/>
                  <a:gd name="T81" fmla="*/ 13 h 266"/>
                  <a:gd name="T82" fmla="*/ 229 w 295"/>
                  <a:gd name="T83" fmla="*/ 28 h 266"/>
                  <a:gd name="T84" fmla="*/ 249 w 295"/>
                  <a:gd name="T85" fmla="*/ 44 h 266"/>
                  <a:gd name="T86" fmla="*/ 266 w 295"/>
                  <a:gd name="T87" fmla="*/ 68 h 266"/>
                  <a:gd name="T88" fmla="*/ 278 w 295"/>
                  <a:gd name="T89" fmla="*/ 90 h 266"/>
                  <a:gd name="T90" fmla="*/ 289 w 295"/>
                  <a:gd name="T91" fmla="*/ 116 h 266"/>
                  <a:gd name="T92" fmla="*/ 292 w 295"/>
                  <a:gd name="T93" fmla="*/ 147 h 266"/>
                  <a:gd name="T94" fmla="*/ 295 w 295"/>
                  <a:gd name="T95" fmla="*/ 147 h 266"/>
                  <a:gd name="T96" fmla="*/ 292 w 295"/>
                  <a:gd name="T97" fmla="*/ 172 h 266"/>
                  <a:gd name="T98" fmla="*/ 289 w 295"/>
                  <a:gd name="T99" fmla="*/ 176 h 266"/>
                  <a:gd name="T100" fmla="*/ 289 w 295"/>
                  <a:gd name="T101" fmla="*/ 179 h 266"/>
                  <a:gd name="T102" fmla="*/ 286 w 295"/>
                  <a:gd name="T103" fmla="*/ 179 h 266"/>
                  <a:gd name="T104" fmla="*/ 286 w 295"/>
                  <a:gd name="T105" fmla="*/ 182 h 266"/>
                  <a:gd name="T106" fmla="*/ 289 w 295"/>
                  <a:gd name="T107" fmla="*/ 176 h 266"/>
                  <a:gd name="T108" fmla="*/ 292 w 295"/>
                  <a:gd name="T109" fmla="*/ 147 h 266"/>
                  <a:gd name="T110" fmla="*/ 295 w 295"/>
                  <a:gd name="T111" fmla="*/ 14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5" h="266">
                    <a:moveTo>
                      <a:pt x="295" y="147"/>
                    </a:moveTo>
                    <a:lnTo>
                      <a:pt x="292" y="116"/>
                    </a:lnTo>
                    <a:lnTo>
                      <a:pt x="282" y="90"/>
                    </a:lnTo>
                    <a:lnTo>
                      <a:pt x="269" y="63"/>
                    </a:lnTo>
                    <a:lnTo>
                      <a:pt x="252" y="44"/>
                    </a:lnTo>
                    <a:lnTo>
                      <a:pt x="229" y="23"/>
                    </a:lnTo>
                    <a:lnTo>
                      <a:pt x="206" y="11"/>
                    </a:lnTo>
                    <a:lnTo>
                      <a:pt x="177" y="4"/>
                    </a:lnTo>
                    <a:lnTo>
                      <a:pt x="146" y="0"/>
                    </a:lnTo>
                    <a:lnTo>
                      <a:pt x="116" y="4"/>
                    </a:lnTo>
                    <a:lnTo>
                      <a:pt x="90" y="11"/>
                    </a:lnTo>
                    <a:lnTo>
                      <a:pt x="67" y="23"/>
                    </a:lnTo>
                    <a:lnTo>
                      <a:pt x="42" y="44"/>
                    </a:lnTo>
                    <a:lnTo>
                      <a:pt x="27" y="63"/>
                    </a:lnTo>
                    <a:lnTo>
                      <a:pt x="12" y="90"/>
                    </a:lnTo>
                    <a:lnTo>
                      <a:pt x="2" y="116"/>
                    </a:lnTo>
                    <a:lnTo>
                      <a:pt x="0" y="147"/>
                    </a:lnTo>
                    <a:lnTo>
                      <a:pt x="2" y="176"/>
                    </a:lnTo>
                    <a:lnTo>
                      <a:pt x="12" y="202"/>
                    </a:lnTo>
                    <a:lnTo>
                      <a:pt x="27" y="229"/>
                    </a:lnTo>
                    <a:lnTo>
                      <a:pt x="42" y="248"/>
                    </a:lnTo>
                    <a:lnTo>
                      <a:pt x="57" y="262"/>
                    </a:lnTo>
                    <a:lnTo>
                      <a:pt x="59" y="262"/>
                    </a:lnTo>
                    <a:lnTo>
                      <a:pt x="63" y="262"/>
                    </a:lnTo>
                    <a:lnTo>
                      <a:pt x="63" y="266"/>
                    </a:lnTo>
                    <a:lnTo>
                      <a:pt x="67" y="266"/>
                    </a:lnTo>
                    <a:lnTo>
                      <a:pt x="46" y="248"/>
                    </a:lnTo>
                    <a:lnTo>
                      <a:pt x="27" y="225"/>
                    </a:lnTo>
                    <a:lnTo>
                      <a:pt x="12" y="202"/>
                    </a:lnTo>
                    <a:lnTo>
                      <a:pt x="7" y="176"/>
                    </a:lnTo>
                    <a:lnTo>
                      <a:pt x="2" y="147"/>
                    </a:lnTo>
                    <a:lnTo>
                      <a:pt x="7" y="116"/>
                    </a:lnTo>
                    <a:lnTo>
                      <a:pt x="12" y="90"/>
                    </a:lnTo>
                    <a:lnTo>
                      <a:pt x="27" y="68"/>
                    </a:lnTo>
                    <a:lnTo>
                      <a:pt x="46" y="44"/>
                    </a:lnTo>
                    <a:lnTo>
                      <a:pt x="67" y="28"/>
                    </a:lnTo>
                    <a:lnTo>
                      <a:pt x="92" y="13"/>
                    </a:lnTo>
                    <a:lnTo>
                      <a:pt x="120" y="7"/>
                    </a:lnTo>
                    <a:lnTo>
                      <a:pt x="146" y="4"/>
                    </a:lnTo>
                    <a:lnTo>
                      <a:pt x="177" y="7"/>
                    </a:lnTo>
                    <a:lnTo>
                      <a:pt x="202" y="13"/>
                    </a:lnTo>
                    <a:lnTo>
                      <a:pt x="229" y="28"/>
                    </a:lnTo>
                    <a:lnTo>
                      <a:pt x="249" y="44"/>
                    </a:lnTo>
                    <a:lnTo>
                      <a:pt x="266" y="68"/>
                    </a:lnTo>
                    <a:lnTo>
                      <a:pt x="278" y="90"/>
                    </a:lnTo>
                    <a:lnTo>
                      <a:pt x="289" y="116"/>
                    </a:lnTo>
                    <a:lnTo>
                      <a:pt x="292" y="147"/>
                    </a:lnTo>
                    <a:lnTo>
                      <a:pt x="295" y="147"/>
                    </a:lnTo>
                    <a:lnTo>
                      <a:pt x="292" y="172"/>
                    </a:lnTo>
                    <a:lnTo>
                      <a:pt x="289" y="176"/>
                    </a:lnTo>
                    <a:lnTo>
                      <a:pt x="289" y="179"/>
                    </a:lnTo>
                    <a:lnTo>
                      <a:pt x="286" y="179"/>
                    </a:lnTo>
                    <a:lnTo>
                      <a:pt x="286" y="182"/>
                    </a:lnTo>
                    <a:lnTo>
                      <a:pt x="289" y="176"/>
                    </a:lnTo>
                    <a:lnTo>
                      <a:pt x="292" y="147"/>
                    </a:lnTo>
                    <a:lnTo>
                      <a:pt x="295" y="147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2" name="Freeform 2264">
                <a:extLst>
                  <a:ext uri="{FF2B5EF4-FFF2-40B4-BE49-F238E27FC236}">
                    <a16:creationId xmlns:a16="http://schemas.microsoft.com/office/drawing/2014/main" id="{C71C2704-29AD-4038-AD66-8767B062A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158"/>
                <a:ext cx="97" cy="88"/>
              </a:xfrm>
              <a:custGeom>
                <a:avLst/>
                <a:gdLst>
                  <a:gd name="T0" fmla="*/ 291 w 291"/>
                  <a:gd name="T1" fmla="*/ 143 h 266"/>
                  <a:gd name="T2" fmla="*/ 287 w 291"/>
                  <a:gd name="T3" fmla="*/ 112 h 266"/>
                  <a:gd name="T4" fmla="*/ 278 w 291"/>
                  <a:gd name="T5" fmla="*/ 87 h 266"/>
                  <a:gd name="T6" fmla="*/ 264 w 291"/>
                  <a:gd name="T7" fmla="*/ 64 h 266"/>
                  <a:gd name="T8" fmla="*/ 247 w 291"/>
                  <a:gd name="T9" fmla="*/ 40 h 266"/>
                  <a:gd name="T10" fmla="*/ 228 w 291"/>
                  <a:gd name="T11" fmla="*/ 24 h 266"/>
                  <a:gd name="T12" fmla="*/ 200 w 291"/>
                  <a:gd name="T13" fmla="*/ 11 h 266"/>
                  <a:gd name="T14" fmla="*/ 175 w 291"/>
                  <a:gd name="T15" fmla="*/ 4 h 266"/>
                  <a:gd name="T16" fmla="*/ 144 w 291"/>
                  <a:gd name="T17" fmla="*/ 0 h 266"/>
                  <a:gd name="T18" fmla="*/ 118 w 291"/>
                  <a:gd name="T19" fmla="*/ 4 h 266"/>
                  <a:gd name="T20" fmla="*/ 91 w 291"/>
                  <a:gd name="T21" fmla="*/ 11 h 266"/>
                  <a:gd name="T22" fmla="*/ 65 w 291"/>
                  <a:gd name="T23" fmla="*/ 24 h 266"/>
                  <a:gd name="T24" fmla="*/ 45 w 291"/>
                  <a:gd name="T25" fmla="*/ 40 h 266"/>
                  <a:gd name="T26" fmla="*/ 25 w 291"/>
                  <a:gd name="T27" fmla="*/ 64 h 266"/>
                  <a:gd name="T28" fmla="*/ 11 w 291"/>
                  <a:gd name="T29" fmla="*/ 87 h 266"/>
                  <a:gd name="T30" fmla="*/ 5 w 291"/>
                  <a:gd name="T31" fmla="*/ 112 h 266"/>
                  <a:gd name="T32" fmla="*/ 0 w 291"/>
                  <a:gd name="T33" fmla="*/ 143 h 266"/>
                  <a:gd name="T34" fmla="*/ 5 w 291"/>
                  <a:gd name="T35" fmla="*/ 173 h 266"/>
                  <a:gd name="T36" fmla="*/ 11 w 291"/>
                  <a:gd name="T37" fmla="*/ 198 h 266"/>
                  <a:gd name="T38" fmla="*/ 25 w 291"/>
                  <a:gd name="T39" fmla="*/ 222 h 266"/>
                  <a:gd name="T40" fmla="*/ 45 w 291"/>
                  <a:gd name="T41" fmla="*/ 245 h 266"/>
                  <a:gd name="T42" fmla="*/ 65 w 291"/>
                  <a:gd name="T43" fmla="*/ 262 h 266"/>
                  <a:gd name="T44" fmla="*/ 68 w 291"/>
                  <a:gd name="T45" fmla="*/ 262 h 266"/>
                  <a:gd name="T46" fmla="*/ 71 w 291"/>
                  <a:gd name="T47" fmla="*/ 262 h 266"/>
                  <a:gd name="T48" fmla="*/ 71 w 291"/>
                  <a:gd name="T49" fmla="*/ 266 h 266"/>
                  <a:gd name="T50" fmla="*/ 74 w 291"/>
                  <a:gd name="T51" fmla="*/ 266 h 266"/>
                  <a:gd name="T52" fmla="*/ 78 w 291"/>
                  <a:gd name="T53" fmla="*/ 266 h 266"/>
                  <a:gd name="T54" fmla="*/ 80 w 291"/>
                  <a:gd name="T55" fmla="*/ 266 h 266"/>
                  <a:gd name="T56" fmla="*/ 68 w 291"/>
                  <a:gd name="T57" fmla="*/ 259 h 266"/>
                  <a:gd name="T58" fmla="*/ 45 w 291"/>
                  <a:gd name="T59" fmla="*/ 243 h 266"/>
                  <a:gd name="T60" fmla="*/ 28 w 291"/>
                  <a:gd name="T61" fmla="*/ 222 h 266"/>
                  <a:gd name="T62" fmla="*/ 15 w 291"/>
                  <a:gd name="T63" fmla="*/ 198 h 266"/>
                  <a:gd name="T64" fmla="*/ 8 w 291"/>
                  <a:gd name="T65" fmla="*/ 173 h 266"/>
                  <a:gd name="T66" fmla="*/ 5 w 291"/>
                  <a:gd name="T67" fmla="*/ 143 h 266"/>
                  <a:gd name="T68" fmla="*/ 8 w 291"/>
                  <a:gd name="T69" fmla="*/ 112 h 266"/>
                  <a:gd name="T70" fmla="*/ 15 w 291"/>
                  <a:gd name="T71" fmla="*/ 90 h 266"/>
                  <a:gd name="T72" fmla="*/ 28 w 291"/>
                  <a:gd name="T73" fmla="*/ 64 h 266"/>
                  <a:gd name="T74" fmla="*/ 45 w 291"/>
                  <a:gd name="T75" fmla="*/ 44 h 266"/>
                  <a:gd name="T76" fmla="*/ 68 w 291"/>
                  <a:gd name="T77" fmla="*/ 27 h 266"/>
                  <a:gd name="T78" fmla="*/ 91 w 291"/>
                  <a:gd name="T79" fmla="*/ 14 h 266"/>
                  <a:gd name="T80" fmla="*/ 118 w 291"/>
                  <a:gd name="T81" fmla="*/ 7 h 266"/>
                  <a:gd name="T82" fmla="*/ 144 w 291"/>
                  <a:gd name="T83" fmla="*/ 4 h 266"/>
                  <a:gd name="T84" fmla="*/ 175 w 291"/>
                  <a:gd name="T85" fmla="*/ 7 h 266"/>
                  <a:gd name="T86" fmla="*/ 200 w 291"/>
                  <a:gd name="T87" fmla="*/ 14 h 266"/>
                  <a:gd name="T88" fmla="*/ 224 w 291"/>
                  <a:gd name="T89" fmla="*/ 27 h 266"/>
                  <a:gd name="T90" fmla="*/ 245 w 291"/>
                  <a:gd name="T91" fmla="*/ 44 h 266"/>
                  <a:gd name="T92" fmla="*/ 261 w 291"/>
                  <a:gd name="T93" fmla="*/ 64 h 266"/>
                  <a:gd name="T94" fmla="*/ 274 w 291"/>
                  <a:gd name="T95" fmla="*/ 90 h 266"/>
                  <a:gd name="T96" fmla="*/ 284 w 291"/>
                  <a:gd name="T97" fmla="*/ 112 h 266"/>
                  <a:gd name="T98" fmla="*/ 287 w 291"/>
                  <a:gd name="T99" fmla="*/ 143 h 266"/>
                  <a:gd name="T100" fmla="*/ 291 w 291"/>
                  <a:gd name="T101" fmla="*/ 143 h 266"/>
                  <a:gd name="T102" fmla="*/ 287 w 291"/>
                  <a:gd name="T103" fmla="*/ 173 h 266"/>
                  <a:gd name="T104" fmla="*/ 284 w 291"/>
                  <a:gd name="T105" fmla="*/ 179 h 266"/>
                  <a:gd name="T106" fmla="*/ 284 w 291"/>
                  <a:gd name="T107" fmla="*/ 183 h 266"/>
                  <a:gd name="T108" fmla="*/ 280 w 291"/>
                  <a:gd name="T109" fmla="*/ 183 h 266"/>
                  <a:gd name="T110" fmla="*/ 280 w 291"/>
                  <a:gd name="T111" fmla="*/ 186 h 266"/>
                  <a:gd name="T112" fmla="*/ 278 w 291"/>
                  <a:gd name="T113" fmla="*/ 189 h 266"/>
                  <a:gd name="T114" fmla="*/ 278 w 291"/>
                  <a:gd name="T115" fmla="*/ 192 h 266"/>
                  <a:gd name="T116" fmla="*/ 284 w 291"/>
                  <a:gd name="T117" fmla="*/ 173 h 266"/>
                  <a:gd name="T118" fmla="*/ 287 w 291"/>
                  <a:gd name="T119" fmla="*/ 143 h 266"/>
                  <a:gd name="T120" fmla="*/ 291 w 291"/>
                  <a:gd name="T121" fmla="*/ 14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1" h="266">
                    <a:moveTo>
                      <a:pt x="291" y="143"/>
                    </a:moveTo>
                    <a:lnTo>
                      <a:pt x="287" y="112"/>
                    </a:lnTo>
                    <a:lnTo>
                      <a:pt x="278" y="87"/>
                    </a:lnTo>
                    <a:lnTo>
                      <a:pt x="264" y="64"/>
                    </a:lnTo>
                    <a:lnTo>
                      <a:pt x="247" y="40"/>
                    </a:lnTo>
                    <a:lnTo>
                      <a:pt x="228" y="24"/>
                    </a:lnTo>
                    <a:lnTo>
                      <a:pt x="200" y="11"/>
                    </a:lnTo>
                    <a:lnTo>
                      <a:pt x="175" y="4"/>
                    </a:lnTo>
                    <a:lnTo>
                      <a:pt x="144" y="0"/>
                    </a:lnTo>
                    <a:lnTo>
                      <a:pt x="118" y="4"/>
                    </a:lnTo>
                    <a:lnTo>
                      <a:pt x="91" y="11"/>
                    </a:lnTo>
                    <a:lnTo>
                      <a:pt x="65" y="24"/>
                    </a:lnTo>
                    <a:lnTo>
                      <a:pt x="45" y="40"/>
                    </a:lnTo>
                    <a:lnTo>
                      <a:pt x="25" y="64"/>
                    </a:lnTo>
                    <a:lnTo>
                      <a:pt x="11" y="87"/>
                    </a:lnTo>
                    <a:lnTo>
                      <a:pt x="5" y="112"/>
                    </a:lnTo>
                    <a:lnTo>
                      <a:pt x="0" y="143"/>
                    </a:lnTo>
                    <a:lnTo>
                      <a:pt x="5" y="173"/>
                    </a:lnTo>
                    <a:lnTo>
                      <a:pt x="11" y="198"/>
                    </a:lnTo>
                    <a:lnTo>
                      <a:pt x="25" y="222"/>
                    </a:lnTo>
                    <a:lnTo>
                      <a:pt x="45" y="245"/>
                    </a:lnTo>
                    <a:lnTo>
                      <a:pt x="65" y="262"/>
                    </a:lnTo>
                    <a:lnTo>
                      <a:pt x="68" y="262"/>
                    </a:lnTo>
                    <a:lnTo>
                      <a:pt x="71" y="262"/>
                    </a:lnTo>
                    <a:lnTo>
                      <a:pt x="71" y="266"/>
                    </a:lnTo>
                    <a:lnTo>
                      <a:pt x="74" y="266"/>
                    </a:lnTo>
                    <a:lnTo>
                      <a:pt x="78" y="266"/>
                    </a:lnTo>
                    <a:lnTo>
                      <a:pt x="80" y="266"/>
                    </a:lnTo>
                    <a:lnTo>
                      <a:pt x="68" y="259"/>
                    </a:lnTo>
                    <a:lnTo>
                      <a:pt x="45" y="243"/>
                    </a:lnTo>
                    <a:lnTo>
                      <a:pt x="28" y="222"/>
                    </a:lnTo>
                    <a:lnTo>
                      <a:pt x="15" y="198"/>
                    </a:lnTo>
                    <a:lnTo>
                      <a:pt x="8" y="173"/>
                    </a:lnTo>
                    <a:lnTo>
                      <a:pt x="5" y="143"/>
                    </a:lnTo>
                    <a:lnTo>
                      <a:pt x="8" y="112"/>
                    </a:lnTo>
                    <a:lnTo>
                      <a:pt x="15" y="90"/>
                    </a:lnTo>
                    <a:lnTo>
                      <a:pt x="28" y="64"/>
                    </a:lnTo>
                    <a:lnTo>
                      <a:pt x="45" y="44"/>
                    </a:lnTo>
                    <a:lnTo>
                      <a:pt x="68" y="27"/>
                    </a:lnTo>
                    <a:lnTo>
                      <a:pt x="91" y="14"/>
                    </a:lnTo>
                    <a:lnTo>
                      <a:pt x="118" y="7"/>
                    </a:lnTo>
                    <a:lnTo>
                      <a:pt x="144" y="4"/>
                    </a:lnTo>
                    <a:lnTo>
                      <a:pt x="175" y="7"/>
                    </a:lnTo>
                    <a:lnTo>
                      <a:pt x="200" y="14"/>
                    </a:lnTo>
                    <a:lnTo>
                      <a:pt x="224" y="27"/>
                    </a:lnTo>
                    <a:lnTo>
                      <a:pt x="245" y="44"/>
                    </a:lnTo>
                    <a:lnTo>
                      <a:pt x="261" y="64"/>
                    </a:lnTo>
                    <a:lnTo>
                      <a:pt x="274" y="90"/>
                    </a:lnTo>
                    <a:lnTo>
                      <a:pt x="284" y="112"/>
                    </a:lnTo>
                    <a:lnTo>
                      <a:pt x="287" y="143"/>
                    </a:lnTo>
                    <a:lnTo>
                      <a:pt x="291" y="143"/>
                    </a:lnTo>
                    <a:lnTo>
                      <a:pt x="287" y="173"/>
                    </a:lnTo>
                    <a:lnTo>
                      <a:pt x="284" y="179"/>
                    </a:lnTo>
                    <a:lnTo>
                      <a:pt x="284" y="183"/>
                    </a:lnTo>
                    <a:lnTo>
                      <a:pt x="280" y="183"/>
                    </a:lnTo>
                    <a:lnTo>
                      <a:pt x="280" y="186"/>
                    </a:lnTo>
                    <a:lnTo>
                      <a:pt x="278" y="189"/>
                    </a:lnTo>
                    <a:lnTo>
                      <a:pt x="278" y="192"/>
                    </a:lnTo>
                    <a:lnTo>
                      <a:pt x="284" y="173"/>
                    </a:lnTo>
                    <a:lnTo>
                      <a:pt x="287" y="143"/>
                    </a:lnTo>
                    <a:lnTo>
                      <a:pt x="291" y="143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3" name="Freeform 2265">
                <a:extLst>
                  <a:ext uri="{FF2B5EF4-FFF2-40B4-BE49-F238E27FC236}">
                    <a16:creationId xmlns:a16="http://schemas.microsoft.com/office/drawing/2014/main" id="{4D37798C-F81A-4819-85D5-D5D0FB35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159"/>
                <a:ext cx="94" cy="88"/>
              </a:xfrm>
              <a:custGeom>
                <a:avLst/>
                <a:gdLst>
                  <a:gd name="T0" fmla="*/ 282 w 282"/>
                  <a:gd name="T1" fmla="*/ 139 h 265"/>
                  <a:gd name="T2" fmla="*/ 279 w 282"/>
                  <a:gd name="T3" fmla="*/ 109 h 265"/>
                  <a:gd name="T4" fmla="*/ 269 w 282"/>
                  <a:gd name="T5" fmla="*/ 86 h 265"/>
                  <a:gd name="T6" fmla="*/ 256 w 282"/>
                  <a:gd name="T7" fmla="*/ 60 h 265"/>
                  <a:gd name="T8" fmla="*/ 239 w 282"/>
                  <a:gd name="T9" fmla="*/ 40 h 265"/>
                  <a:gd name="T10" fmla="*/ 219 w 282"/>
                  <a:gd name="T11" fmla="*/ 23 h 265"/>
                  <a:gd name="T12" fmla="*/ 195 w 282"/>
                  <a:gd name="T13" fmla="*/ 10 h 265"/>
                  <a:gd name="T14" fmla="*/ 170 w 282"/>
                  <a:gd name="T15" fmla="*/ 3 h 265"/>
                  <a:gd name="T16" fmla="*/ 139 w 282"/>
                  <a:gd name="T17" fmla="*/ 0 h 265"/>
                  <a:gd name="T18" fmla="*/ 113 w 282"/>
                  <a:gd name="T19" fmla="*/ 3 h 265"/>
                  <a:gd name="T20" fmla="*/ 85 w 282"/>
                  <a:gd name="T21" fmla="*/ 10 h 265"/>
                  <a:gd name="T22" fmla="*/ 62 w 282"/>
                  <a:gd name="T23" fmla="*/ 23 h 265"/>
                  <a:gd name="T24" fmla="*/ 39 w 282"/>
                  <a:gd name="T25" fmla="*/ 40 h 265"/>
                  <a:gd name="T26" fmla="*/ 23 w 282"/>
                  <a:gd name="T27" fmla="*/ 60 h 265"/>
                  <a:gd name="T28" fmla="*/ 10 w 282"/>
                  <a:gd name="T29" fmla="*/ 86 h 265"/>
                  <a:gd name="T30" fmla="*/ 3 w 282"/>
                  <a:gd name="T31" fmla="*/ 109 h 265"/>
                  <a:gd name="T32" fmla="*/ 0 w 282"/>
                  <a:gd name="T33" fmla="*/ 139 h 265"/>
                  <a:gd name="T34" fmla="*/ 3 w 282"/>
                  <a:gd name="T35" fmla="*/ 169 h 265"/>
                  <a:gd name="T36" fmla="*/ 10 w 282"/>
                  <a:gd name="T37" fmla="*/ 194 h 265"/>
                  <a:gd name="T38" fmla="*/ 23 w 282"/>
                  <a:gd name="T39" fmla="*/ 218 h 265"/>
                  <a:gd name="T40" fmla="*/ 39 w 282"/>
                  <a:gd name="T41" fmla="*/ 239 h 265"/>
                  <a:gd name="T42" fmla="*/ 62 w 282"/>
                  <a:gd name="T43" fmla="*/ 255 h 265"/>
                  <a:gd name="T44" fmla="*/ 75 w 282"/>
                  <a:gd name="T45" fmla="*/ 262 h 265"/>
                  <a:gd name="T46" fmla="*/ 79 w 282"/>
                  <a:gd name="T47" fmla="*/ 265 h 265"/>
                  <a:gd name="T48" fmla="*/ 83 w 282"/>
                  <a:gd name="T49" fmla="*/ 265 h 265"/>
                  <a:gd name="T50" fmla="*/ 85 w 282"/>
                  <a:gd name="T51" fmla="*/ 265 h 265"/>
                  <a:gd name="T52" fmla="*/ 62 w 282"/>
                  <a:gd name="T53" fmla="*/ 252 h 265"/>
                  <a:gd name="T54" fmla="*/ 43 w 282"/>
                  <a:gd name="T55" fmla="*/ 234 h 265"/>
                  <a:gd name="T56" fmla="*/ 26 w 282"/>
                  <a:gd name="T57" fmla="*/ 215 h 265"/>
                  <a:gd name="T58" fmla="*/ 12 w 282"/>
                  <a:gd name="T59" fmla="*/ 192 h 265"/>
                  <a:gd name="T60" fmla="*/ 5 w 282"/>
                  <a:gd name="T61" fmla="*/ 165 h 265"/>
                  <a:gd name="T62" fmla="*/ 3 w 282"/>
                  <a:gd name="T63" fmla="*/ 139 h 265"/>
                  <a:gd name="T64" fmla="*/ 5 w 282"/>
                  <a:gd name="T65" fmla="*/ 112 h 265"/>
                  <a:gd name="T66" fmla="*/ 12 w 282"/>
                  <a:gd name="T67" fmla="*/ 86 h 265"/>
                  <a:gd name="T68" fmla="*/ 26 w 282"/>
                  <a:gd name="T69" fmla="*/ 63 h 265"/>
                  <a:gd name="T70" fmla="*/ 43 w 282"/>
                  <a:gd name="T71" fmla="*/ 43 h 265"/>
                  <a:gd name="T72" fmla="*/ 62 w 282"/>
                  <a:gd name="T73" fmla="*/ 26 h 265"/>
                  <a:gd name="T74" fmla="*/ 85 w 282"/>
                  <a:gd name="T75" fmla="*/ 13 h 265"/>
                  <a:gd name="T76" fmla="*/ 113 w 282"/>
                  <a:gd name="T77" fmla="*/ 3 h 265"/>
                  <a:gd name="T78" fmla="*/ 139 w 282"/>
                  <a:gd name="T79" fmla="*/ 3 h 265"/>
                  <a:gd name="T80" fmla="*/ 170 w 282"/>
                  <a:gd name="T81" fmla="*/ 3 h 265"/>
                  <a:gd name="T82" fmla="*/ 193 w 282"/>
                  <a:gd name="T83" fmla="*/ 13 h 265"/>
                  <a:gd name="T84" fmla="*/ 219 w 282"/>
                  <a:gd name="T85" fmla="*/ 26 h 265"/>
                  <a:gd name="T86" fmla="*/ 239 w 282"/>
                  <a:gd name="T87" fmla="*/ 43 h 265"/>
                  <a:gd name="T88" fmla="*/ 256 w 282"/>
                  <a:gd name="T89" fmla="*/ 63 h 265"/>
                  <a:gd name="T90" fmla="*/ 269 w 282"/>
                  <a:gd name="T91" fmla="*/ 86 h 265"/>
                  <a:gd name="T92" fmla="*/ 275 w 282"/>
                  <a:gd name="T93" fmla="*/ 112 h 265"/>
                  <a:gd name="T94" fmla="*/ 279 w 282"/>
                  <a:gd name="T95" fmla="*/ 139 h 265"/>
                  <a:gd name="T96" fmla="*/ 282 w 282"/>
                  <a:gd name="T97" fmla="*/ 139 h 265"/>
                  <a:gd name="T98" fmla="*/ 279 w 282"/>
                  <a:gd name="T99" fmla="*/ 169 h 265"/>
                  <a:gd name="T100" fmla="*/ 271 w 282"/>
                  <a:gd name="T101" fmla="*/ 189 h 265"/>
                  <a:gd name="T102" fmla="*/ 269 w 282"/>
                  <a:gd name="T103" fmla="*/ 192 h 265"/>
                  <a:gd name="T104" fmla="*/ 269 w 282"/>
                  <a:gd name="T105" fmla="*/ 194 h 265"/>
                  <a:gd name="T106" fmla="*/ 265 w 282"/>
                  <a:gd name="T107" fmla="*/ 194 h 265"/>
                  <a:gd name="T108" fmla="*/ 265 w 282"/>
                  <a:gd name="T109" fmla="*/ 199 h 265"/>
                  <a:gd name="T110" fmla="*/ 262 w 282"/>
                  <a:gd name="T111" fmla="*/ 199 h 265"/>
                  <a:gd name="T112" fmla="*/ 269 w 282"/>
                  <a:gd name="T113" fmla="*/ 192 h 265"/>
                  <a:gd name="T114" fmla="*/ 275 w 282"/>
                  <a:gd name="T115" fmla="*/ 165 h 265"/>
                  <a:gd name="T116" fmla="*/ 279 w 282"/>
                  <a:gd name="T117" fmla="*/ 139 h 265"/>
                  <a:gd name="T118" fmla="*/ 282 w 282"/>
                  <a:gd name="T119" fmla="*/ 139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265">
                    <a:moveTo>
                      <a:pt x="282" y="139"/>
                    </a:moveTo>
                    <a:lnTo>
                      <a:pt x="279" y="109"/>
                    </a:lnTo>
                    <a:lnTo>
                      <a:pt x="269" y="86"/>
                    </a:lnTo>
                    <a:lnTo>
                      <a:pt x="256" y="60"/>
                    </a:lnTo>
                    <a:lnTo>
                      <a:pt x="239" y="40"/>
                    </a:lnTo>
                    <a:lnTo>
                      <a:pt x="219" y="23"/>
                    </a:lnTo>
                    <a:lnTo>
                      <a:pt x="195" y="10"/>
                    </a:lnTo>
                    <a:lnTo>
                      <a:pt x="170" y="3"/>
                    </a:lnTo>
                    <a:lnTo>
                      <a:pt x="139" y="0"/>
                    </a:lnTo>
                    <a:lnTo>
                      <a:pt x="113" y="3"/>
                    </a:lnTo>
                    <a:lnTo>
                      <a:pt x="85" y="10"/>
                    </a:lnTo>
                    <a:lnTo>
                      <a:pt x="62" y="23"/>
                    </a:lnTo>
                    <a:lnTo>
                      <a:pt x="39" y="40"/>
                    </a:lnTo>
                    <a:lnTo>
                      <a:pt x="23" y="60"/>
                    </a:lnTo>
                    <a:lnTo>
                      <a:pt x="10" y="86"/>
                    </a:lnTo>
                    <a:lnTo>
                      <a:pt x="3" y="109"/>
                    </a:lnTo>
                    <a:lnTo>
                      <a:pt x="0" y="139"/>
                    </a:lnTo>
                    <a:lnTo>
                      <a:pt x="3" y="169"/>
                    </a:lnTo>
                    <a:lnTo>
                      <a:pt x="10" y="194"/>
                    </a:lnTo>
                    <a:lnTo>
                      <a:pt x="23" y="218"/>
                    </a:lnTo>
                    <a:lnTo>
                      <a:pt x="39" y="239"/>
                    </a:lnTo>
                    <a:lnTo>
                      <a:pt x="62" y="255"/>
                    </a:lnTo>
                    <a:lnTo>
                      <a:pt x="75" y="262"/>
                    </a:lnTo>
                    <a:lnTo>
                      <a:pt x="79" y="265"/>
                    </a:lnTo>
                    <a:lnTo>
                      <a:pt x="83" y="265"/>
                    </a:lnTo>
                    <a:lnTo>
                      <a:pt x="85" y="265"/>
                    </a:lnTo>
                    <a:lnTo>
                      <a:pt x="62" y="252"/>
                    </a:lnTo>
                    <a:lnTo>
                      <a:pt x="43" y="234"/>
                    </a:lnTo>
                    <a:lnTo>
                      <a:pt x="26" y="215"/>
                    </a:lnTo>
                    <a:lnTo>
                      <a:pt x="12" y="192"/>
                    </a:lnTo>
                    <a:lnTo>
                      <a:pt x="5" y="165"/>
                    </a:lnTo>
                    <a:lnTo>
                      <a:pt x="3" y="139"/>
                    </a:lnTo>
                    <a:lnTo>
                      <a:pt x="5" y="112"/>
                    </a:lnTo>
                    <a:lnTo>
                      <a:pt x="12" y="86"/>
                    </a:lnTo>
                    <a:lnTo>
                      <a:pt x="26" y="63"/>
                    </a:lnTo>
                    <a:lnTo>
                      <a:pt x="43" y="43"/>
                    </a:lnTo>
                    <a:lnTo>
                      <a:pt x="62" y="26"/>
                    </a:lnTo>
                    <a:lnTo>
                      <a:pt x="85" y="13"/>
                    </a:lnTo>
                    <a:lnTo>
                      <a:pt x="113" y="3"/>
                    </a:lnTo>
                    <a:lnTo>
                      <a:pt x="139" y="3"/>
                    </a:lnTo>
                    <a:lnTo>
                      <a:pt x="170" y="3"/>
                    </a:lnTo>
                    <a:lnTo>
                      <a:pt x="193" y="13"/>
                    </a:lnTo>
                    <a:lnTo>
                      <a:pt x="219" y="26"/>
                    </a:lnTo>
                    <a:lnTo>
                      <a:pt x="239" y="43"/>
                    </a:lnTo>
                    <a:lnTo>
                      <a:pt x="256" y="63"/>
                    </a:lnTo>
                    <a:lnTo>
                      <a:pt x="269" y="86"/>
                    </a:lnTo>
                    <a:lnTo>
                      <a:pt x="275" y="112"/>
                    </a:lnTo>
                    <a:lnTo>
                      <a:pt x="279" y="139"/>
                    </a:lnTo>
                    <a:lnTo>
                      <a:pt x="282" y="139"/>
                    </a:lnTo>
                    <a:lnTo>
                      <a:pt x="279" y="169"/>
                    </a:lnTo>
                    <a:lnTo>
                      <a:pt x="271" y="189"/>
                    </a:lnTo>
                    <a:lnTo>
                      <a:pt x="269" y="192"/>
                    </a:lnTo>
                    <a:lnTo>
                      <a:pt x="269" y="194"/>
                    </a:lnTo>
                    <a:lnTo>
                      <a:pt x="265" y="194"/>
                    </a:lnTo>
                    <a:lnTo>
                      <a:pt x="265" y="199"/>
                    </a:lnTo>
                    <a:lnTo>
                      <a:pt x="262" y="199"/>
                    </a:lnTo>
                    <a:lnTo>
                      <a:pt x="269" y="192"/>
                    </a:lnTo>
                    <a:lnTo>
                      <a:pt x="275" y="165"/>
                    </a:lnTo>
                    <a:lnTo>
                      <a:pt x="279" y="139"/>
                    </a:lnTo>
                    <a:lnTo>
                      <a:pt x="282" y="139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4" name="Freeform 2266">
                <a:extLst>
                  <a:ext uri="{FF2B5EF4-FFF2-40B4-BE49-F238E27FC236}">
                    <a16:creationId xmlns:a16="http://schemas.microsoft.com/office/drawing/2014/main" id="{2074C885-75C3-4639-9D76-107E5A411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60"/>
                <a:ext cx="92" cy="88"/>
              </a:xfrm>
              <a:custGeom>
                <a:avLst/>
                <a:gdLst>
                  <a:gd name="T0" fmla="*/ 272 w 276"/>
                  <a:gd name="T1" fmla="*/ 109 h 266"/>
                  <a:gd name="T2" fmla="*/ 253 w 276"/>
                  <a:gd name="T3" fmla="*/ 60 h 266"/>
                  <a:gd name="T4" fmla="*/ 216 w 276"/>
                  <a:gd name="T5" fmla="*/ 23 h 266"/>
                  <a:gd name="T6" fmla="*/ 167 w 276"/>
                  <a:gd name="T7" fmla="*/ 0 h 266"/>
                  <a:gd name="T8" fmla="*/ 110 w 276"/>
                  <a:gd name="T9" fmla="*/ 0 h 266"/>
                  <a:gd name="T10" fmla="*/ 59 w 276"/>
                  <a:gd name="T11" fmla="*/ 23 h 266"/>
                  <a:gd name="T12" fmla="*/ 23 w 276"/>
                  <a:gd name="T13" fmla="*/ 60 h 266"/>
                  <a:gd name="T14" fmla="*/ 2 w 276"/>
                  <a:gd name="T15" fmla="*/ 109 h 266"/>
                  <a:gd name="T16" fmla="*/ 2 w 276"/>
                  <a:gd name="T17" fmla="*/ 162 h 266"/>
                  <a:gd name="T18" fmla="*/ 23 w 276"/>
                  <a:gd name="T19" fmla="*/ 212 h 266"/>
                  <a:gd name="T20" fmla="*/ 59 w 276"/>
                  <a:gd name="T21" fmla="*/ 249 h 266"/>
                  <a:gd name="T22" fmla="*/ 87 w 276"/>
                  <a:gd name="T23" fmla="*/ 261 h 266"/>
                  <a:gd name="T24" fmla="*/ 89 w 276"/>
                  <a:gd name="T25" fmla="*/ 266 h 266"/>
                  <a:gd name="T26" fmla="*/ 96 w 276"/>
                  <a:gd name="T27" fmla="*/ 266 h 266"/>
                  <a:gd name="T28" fmla="*/ 103 w 276"/>
                  <a:gd name="T29" fmla="*/ 266 h 266"/>
                  <a:gd name="T30" fmla="*/ 63 w 276"/>
                  <a:gd name="T31" fmla="*/ 249 h 266"/>
                  <a:gd name="T32" fmla="*/ 26 w 276"/>
                  <a:gd name="T33" fmla="*/ 212 h 266"/>
                  <a:gd name="T34" fmla="*/ 7 w 276"/>
                  <a:gd name="T35" fmla="*/ 162 h 266"/>
                  <a:gd name="T36" fmla="*/ 7 w 276"/>
                  <a:gd name="T37" fmla="*/ 109 h 266"/>
                  <a:gd name="T38" fmla="*/ 26 w 276"/>
                  <a:gd name="T39" fmla="*/ 60 h 266"/>
                  <a:gd name="T40" fmla="*/ 63 w 276"/>
                  <a:gd name="T41" fmla="*/ 23 h 266"/>
                  <a:gd name="T42" fmla="*/ 110 w 276"/>
                  <a:gd name="T43" fmla="*/ 3 h 266"/>
                  <a:gd name="T44" fmla="*/ 167 w 276"/>
                  <a:gd name="T45" fmla="*/ 3 h 266"/>
                  <a:gd name="T46" fmla="*/ 212 w 276"/>
                  <a:gd name="T47" fmla="*/ 23 h 266"/>
                  <a:gd name="T48" fmla="*/ 249 w 276"/>
                  <a:gd name="T49" fmla="*/ 60 h 266"/>
                  <a:gd name="T50" fmla="*/ 268 w 276"/>
                  <a:gd name="T51" fmla="*/ 109 h 266"/>
                  <a:gd name="T52" fmla="*/ 276 w 276"/>
                  <a:gd name="T53" fmla="*/ 135 h 266"/>
                  <a:gd name="T54" fmla="*/ 266 w 276"/>
                  <a:gd name="T55" fmla="*/ 189 h 266"/>
                  <a:gd name="T56" fmla="*/ 259 w 276"/>
                  <a:gd name="T57" fmla="*/ 198 h 266"/>
                  <a:gd name="T58" fmla="*/ 256 w 276"/>
                  <a:gd name="T59" fmla="*/ 206 h 266"/>
                  <a:gd name="T60" fmla="*/ 249 w 276"/>
                  <a:gd name="T61" fmla="*/ 209 h 266"/>
                  <a:gd name="T62" fmla="*/ 268 w 276"/>
                  <a:gd name="T63" fmla="*/ 162 h 266"/>
                  <a:gd name="T64" fmla="*/ 276 w 276"/>
                  <a:gd name="T65" fmla="*/ 13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6" h="266">
                    <a:moveTo>
                      <a:pt x="276" y="135"/>
                    </a:moveTo>
                    <a:lnTo>
                      <a:pt x="272" y="109"/>
                    </a:lnTo>
                    <a:lnTo>
                      <a:pt x="266" y="83"/>
                    </a:lnTo>
                    <a:lnTo>
                      <a:pt x="253" y="60"/>
                    </a:lnTo>
                    <a:lnTo>
                      <a:pt x="236" y="40"/>
                    </a:lnTo>
                    <a:lnTo>
                      <a:pt x="216" y="23"/>
                    </a:lnTo>
                    <a:lnTo>
                      <a:pt x="190" y="11"/>
                    </a:lnTo>
                    <a:lnTo>
                      <a:pt x="167" y="0"/>
                    </a:lnTo>
                    <a:lnTo>
                      <a:pt x="136" y="0"/>
                    </a:lnTo>
                    <a:lnTo>
                      <a:pt x="110" y="0"/>
                    </a:lnTo>
                    <a:lnTo>
                      <a:pt x="82" y="11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9" y="83"/>
                    </a:lnTo>
                    <a:lnTo>
                      <a:pt x="2" y="109"/>
                    </a:lnTo>
                    <a:lnTo>
                      <a:pt x="0" y="135"/>
                    </a:lnTo>
                    <a:lnTo>
                      <a:pt x="2" y="162"/>
                    </a:lnTo>
                    <a:lnTo>
                      <a:pt x="9" y="189"/>
                    </a:lnTo>
                    <a:lnTo>
                      <a:pt x="23" y="212"/>
                    </a:lnTo>
                    <a:lnTo>
                      <a:pt x="40" y="232"/>
                    </a:lnTo>
                    <a:lnTo>
                      <a:pt x="59" y="249"/>
                    </a:lnTo>
                    <a:lnTo>
                      <a:pt x="82" y="261"/>
                    </a:lnTo>
                    <a:lnTo>
                      <a:pt x="87" y="261"/>
                    </a:lnTo>
                    <a:lnTo>
                      <a:pt x="89" y="261"/>
                    </a:lnTo>
                    <a:lnTo>
                      <a:pt x="89" y="266"/>
                    </a:lnTo>
                    <a:lnTo>
                      <a:pt x="93" y="266"/>
                    </a:lnTo>
                    <a:lnTo>
                      <a:pt x="96" y="266"/>
                    </a:lnTo>
                    <a:lnTo>
                      <a:pt x="99" y="266"/>
                    </a:lnTo>
                    <a:lnTo>
                      <a:pt x="103" y="266"/>
                    </a:lnTo>
                    <a:lnTo>
                      <a:pt x="87" y="259"/>
                    </a:lnTo>
                    <a:lnTo>
                      <a:pt x="63" y="249"/>
                    </a:lnTo>
                    <a:lnTo>
                      <a:pt x="42" y="232"/>
                    </a:lnTo>
                    <a:lnTo>
                      <a:pt x="26" y="212"/>
                    </a:lnTo>
                    <a:lnTo>
                      <a:pt x="13" y="189"/>
                    </a:lnTo>
                    <a:lnTo>
                      <a:pt x="7" y="162"/>
                    </a:lnTo>
                    <a:lnTo>
                      <a:pt x="2" y="135"/>
                    </a:lnTo>
                    <a:lnTo>
                      <a:pt x="7" y="109"/>
                    </a:lnTo>
                    <a:lnTo>
                      <a:pt x="13" y="83"/>
                    </a:lnTo>
                    <a:lnTo>
                      <a:pt x="26" y="60"/>
                    </a:lnTo>
                    <a:lnTo>
                      <a:pt x="42" y="40"/>
                    </a:lnTo>
                    <a:lnTo>
                      <a:pt x="63" y="23"/>
                    </a:lnTo>
                    <a:lnTo>
                      <a:pt x="87" y="13"/>
                    </a:lnTo>
                    <a:lnTo>
                      <a:pt x="110" y="3"/>
                    </a:lnTo>
                    <a:lnTo>
                      <a:pt x="136" y="3"/>
                    </a:lnTo>
                    <a:lnTo>
                      <a:pt x="167" y="3"/>
                    </a:lnTo>
                    <a:lnTo>
                      <a:pt x="190" y="13"/>
                    </a:lnTo>
                    <a:lnTo>
                      <a:pt x="212" y="23"/>
                    </a:lnTo>
                    <a:lnTo>
                      <a:pt x="232" y="40"/>
                    </a:lnTo>
                    <a:lnTo>
                      <a:pt x="249" y="60"/>
                    </a:lnTo>
                    <a:lnTo>
                      <a:pt x="262" y="83"/>
                    </a:lnTo>
                    <a:lnTo>
                      <a:pt x="268" y="109"/>
                    </a:lnTo>
                    <a:lnTo>
                      <a:pt x="272" y="135"/>
                    </a:lnTo>
                    <a:lnTo>
                      <a:pt x="276" y="135"/>
                    </a:lnTo>
                    <a:lnTo>
                      <a:pt x="272" y="162"/>
                    </a:lnTo>
                    <a:lnTo>
                      <a:pt x="266" y="189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6" y="202"/>
                    </a:lnTo>
                    <a:lnTo>
                      <a:pt x="256" y="206"/>
                    </a:lnTo>
                    <a:lnTo>
                      <a:pt x="253" y="206"/>
                    </a:lnTo>
                    <a:lnTo>
                      <a:pt x="249" y="209"/>
                    </a:lnTo>
                    <a:lnTo>
                      <a:pt x="262" y="189"/>
                    </a:lnTo>
                    <a:lnTo>
                      <a:pt x="268" y="162"/>
                    </a:lnTo>
                    <a:lnTo>
                      <a:pt x="272" y="135"/>
                    </a:lnTo>
                    <a:lnTo>
                      <a:pt x="276" y="135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5" name="Freeform 2267">
                <a:extLst>
                  <a:ext uri="{FF2B5EF4-FFF2-40B4-BE49-F238E27FC236}">
                    <a16:creationId xmlns:a16="http://schemas.microsoft.com/office/drawing/2014/main" id="{23F733CE-C126-479A-86B2-EE2F2D68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161"/>
                <a:ext cx="90" cy="87"/>
              </a:xfrm>
              <a:custGeom>
                <a:avLst/>
                <a:gdLst>
                  <a:gd name="T0" fmla="*/ 267 w 269"/>
                  <a:gd name="T1" fmla="*/ 106 h 262"/>
                  <a:gd name="T2" fmla="*/ 246 w 269"/>
                  <a:gd name="T3" fmla="*/ 57 h 262"/>
                  <a:gd name="T4" fmla="*/ 210 w 269"/>
                  <a:gd name="T5" fmla="*/ 20 h 262"/>
                  <a:gd name="T6" fmla="*/ 164 w 269"/>
                  <a:gd name="T7" fmla="*/ 0 h 262"/>
                  <a:gd name="T8" fmla="*/ 107 w 269"/>
                  <a:gd name="T9" fmla="*/ 0 h 262"/>
                  <a:gd name="T10" fmla="*/ 60 w 269"/>
                  <a:gd name="T11" fmla="*/ 20 h 262"/>
                  <a:gd name="T12" fmla="*/ 24 w 269"/>
                  <a:gd name="T13" fmla="*/ 57 h 262"/>
                  <a:gd name="T14" fmla="*/ 4 w 269"/>
                  <a:gd name="T15" fmla="*/ 106 h 262"/>
                  <a:gd name="T16" fmla="*/ 4 w 269"/>
                  <a:gd name="T17" fmla="*/ 159 h 262"/>
                  <a:gd name="T18" fmla="*/ 24 w 269"/>
                  <a:gd name="T19" fmla="*/ 209 h 262"/>
                  <a:gd name="T20" fmla="*/ 60 w 269"/>
                  <a:gd name="T21" fmla="*/ 246 h 262"/>
                  <a:gd name="T22" fmla="*/ 100 w 269"/>
                  <a:gd name="T23" fmla="*/ 262 h 262"/>
                  <a:gd name="T24" fmla="*/ 107 w 269"/>
                  <a:gd name="T25" fmla="*/ 262 h 262"/>
                  <a:gd name="T26" fmla="*/ 114 w 269"/>
                  <a:gd name="T27" fmla="*/ 262 h 262"/>
                  <a:gd name="T28" fmla="*/ 120 w 269"/>
                  <a:gd name="T29" fmla="*/ 262 h 262"/>
                  <a:gd name="T30" fmla="*/ 84 w 269"/>
                  <a:gd name="T31" fmla="*/ 252 h 262"/>
                  <a:gd name="T32" fmla="*/ 40 w 269"/>
                  <a:gd name="T33" fmla="*/ 226 h 262"/>
                  <a:gd name="T34" fmla="*/ 14 w 269"/>
                  <a:gd name="T35" fmla="*/ 183 h 262"/>
                  <a:gd name="T36" fmla="*/ 4 w 269"/>
                  <a:gd name="T37" fmla="*/ 132 h 262"/>
                  <a:gd name="T38" fmla="*/ 14 w 269"/>
                  <a:gd name="T39" fmla="*/ 84 h 262"/>
                  <a:gd name="T40" fmla="*/ 40 w 269"/>
                  <a:gd name="T41" fmla="*/ 40 h 262"/>
                  <a:gd name="T42" fmla="*/ 84 w 269"/>
                  <a:gd name="T43" fmla="*/ 14 h 262"/>
                  <a:gd name="T44" fmla="*/ 133 w 269"/>
                  <a:gd name="T45" fmla="*/ 4 h 262"/>
                  <a:gd name="T46" fmla="*/ 187 w 269"/>
                  <a:gd name="T47" fmla="*/ 14 h 262"/>
                  <a:gd name="T48" fmla="*/ 227 w 269"/>
                  <a:gd name="T49" fmla="*/ 40 h 262"/>
                  <a:gd name="T50" fmla="*/ 257 w 269"/>
                  <a:gd name="T51" fmla="*/ 84 h 262"/>
                  <a:gd name="T52" fmla="*/ 267 w 269"/>
                  <a:gd name="T53" fmla="*/ 132 h 262"/>
                  <a:gd name="T54" fmla="*/ 267 w 269"/>
                  <a:gd name="T55" fmla="*/ 159 h 262"/>
                  <a:gd name="T56" fmla="*/ 246 w 269"/>
                  <a:gd name="T57" fmla="*/ 205 h 262"/>
                  <a:gd name="T58" fmla="*/ 244 w 269"/>
                  <a:gd name="T59" fmla="*/ 212 h 262"/>
                  <a:gd name="T60" fmla="*/ 236 w 269"/>
                  <a:gd name="T61" fmla="*/ 216 h 262"/>
                  <a:gd name="T62" fmla="*/ 244 w 269"/>
                  <a:gd name="T63" fmla="*/ 205 h 262"/>
                  <a:gd name="T64" fmla="*/ 263 w 269"/>
                  <a:gd name="T65" fmla="*/ 159 h 262"/>
                  <a:gd name="T66" fmla="*/ 269 w 269"/>
                  <a:gd name="T67" fmla="*/ 13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9" h="262">
                    <a:moveTo>
                      <a:pt x="269" y="132"/>
                    </a:moveTo>
                    <a:lnTo>
                      <a:pt x="267" y="106"/>
                    </a:lnTo>
                    <a:lnTo>
                      <a:pt x="259" y="80"/>
                    </a:lnTo>
                    <a:lnTo>
                      <a:pt x="246" y="57"/>
                    </a:lnTo>
                    <a:lnTo>
                      <a:pt x="229" y="37"/>
                    </a:lnTo>
                    <a:lnTo>
                      <a:pt x="210" y="20"/>
                    </a:lnTo>
                    <a:lnTo>
                      <a:pt x="187" y="10"/>
                    </a:lnTo>
                    <a:lnTo>
                      <a:pt x="164" y="0"/>
                    </a:lnTo>
                    <a:lnTo>
                      <a:pt x="133" y="0"/>
                    </a:lnTo>
                    <a:lnTo>
                      <a:pt x="107" y="0"/>
                    </a:lnTo>
                    <a:lnTo>
                      <a:pt x="84" y="10"/>
                    </a:lnTo>
                    <a:lnTo>
                      <a:pt x="60" y="20"/>
                    </a:lnTo>
                    <a:lnTo>
                      <a:pt x="40" y="37"/>
                    </a:lnTo>
                    <a:lnTo>
                      <a:pt x="24" y="57"/>
                    </a:lnTo>
                    <a:lnTo>
                      <a:pt x="10" y="80"/>
                    </a:lnTo>
                    <a:lnTo>
                      <a:pt x="4" y="106"/>
                    </a:lnTo>
                    <a:lnTo>
                      <a:pt x="0" y="132"/>
                    </a:lnTo>
                    <a:lnTo>
                      <a:pt x="4" y="159"/>
                    </a:lnTo>
                    <a:lnTo>
                      <a:pt x="10" y="186"/>
                    </a:lnTo>
                    <a:lnTo>
                      <a:pt x="24" y="209"/>
                    </a:lnTo>
                    <a:lnTo>
                      <a:pt x="40" y="228"/>
                    </a:lnTo>
                    <a:lnTo>
                      <a:pt x="60" y="246"/>
                    </a:lnTo>
                    <a:lnTo>
                      <a:pt x="84" y="256"/>
                    </a:lnTo>
                    <a:lnTo>
                      <a:pt x="100" y="262"/>
                    </a:lnTo>
                    <a:lnTo>
                      <a:pt x="104" y="262"/>
                    </a:lnTo>
                    <a:lnTo>
                      <a:pt x="107" y="262"/>
                    </a:lnTo>
                    <a:lnTo>
                      <a:pt x="109" y="262"/>
                    </a:lnTo>
                    <a:lnTo>
                      <a:pt x="114" y="262"/>
                    </a:lnTo>
                    <a:lnTo>
                      <a:pt x="116" y="262"/>
                    </a:lnTo>
                    <a:lnTo>
                      <a:pt x="120" y="262"/>
                    </a:lnTo>
                    <a:lnTo>
                      <a:pt x="107" y="262"/>
                    </a:lnTo>
                    <a:lnTo>
                      <a:pt x="84" y="252"/>
                    </a:lnTo>
                    <a:lnTo>
                      <a:pt x="60" y="243"/>
                    </a:lnTo>
                    <a:lnTo>
                      <a:pt x="40" y="226"/>
                    </a:lnTo>
                    <a:lnTo>
                      <a:pt x="27" y="205"/>
                    </a:lnTo>
                    <a:lnTo>
                      <a:pt x="14" y="183"/>
                    </a:lnTo>
                    <a:lnTo>
                      <a:pt x="7" y="159"/>
                    </a:lnTo>
                    <a:lnTo>
                      <a:pt x="4" y="132"/>
                    </a:lnTo>
                    <a:lnTo>
                      <a:pt x="7" y="106"/>
                    </a:lnTo>
                    <a:lnTo>
                      <a:pt x="14" y="84"/>
                    </a:lnTo>
                    <a:lnTo>
                      <a:pt x="27" y="60"/>
                    </a:lnTo>
                    <a:lnTo>
                      <a:pt x="40" y="40"/>
                    </a:lnTo>
                    <a:lnTo>
                      <a:pt x="60" y="25"/>
                    </a:lnTo>
                    <a:lnTo>
                      <a:pt x="84" y="14"/>
                    </a:lnTo>
                    <a:lnTo>
                      <a:pt x="107" y="4"/>
                    </a:lnTo>
                    <a:lnTo>
                      <a:pt x="133" y="4"/>
                    </a:lnTo>
                    <a:lnTo>
                      <a:pt x="160" y="4"/>
                    </a:lnTo>
                    <a:lnTo>
                      <a:pt x="187" y="14"/>
                    </a:lnTo>
                    <a:lnTo>
                      <a:pt x="206" y="25"/>
                    </a:lnTo>
                    <a:lnTo>
                      <a:pt x="227" y="40"/>
                    </a:lnTo>
                    <a:lnTo>
                      <a:pt x="244" y="60"/>
                    </a:lnTo>
                    <a:lnTo>
                      <a:pt x="257" y="84"/>
                    </a:lnTo>
                    <a:lnTo>
                      <a:pt x="263" y="106"/>
                    </a:lnTo>
                    <a:lnTo>
                      <a:pt x="267" y="132"/>
                    </a:lnTo>
                    <a:lnTo>
                      <a:pt x="269" y="132"/>
                    </a:lnTo>
                    <a:lnTo>
                      <a:pt x="267" y="159"/>
                    </a:lnTo>
                    <a:lnTo>
                      <a:pt x="259" y="186"/>
                    </a:lnTo>
                    <a:lnTo>
                      <a:pt x="246" y="205"/>
                    </a:lnTo>
                    <a:lnTo>
                      <a:pt x="244" y="209"/>
                    </a:lnTo>
                    <a:lnTo>
                      <a:pt x="244" y="212"/>
                    </a:lnTo>
                    <a:lnTo>
                      <a:pt x="240" y="212"/>
                    </a:lnTo>
                    <a:lnTo>
                      <a:pt x="236" y="216"/>
                    </a:lnTo>
                    <a:lnTo>
                      <a:pt x="234" y="218"/>
                    </a:lnTo>
                    <a:lnTo>
                      <a:pt x="244" y="205"/>
                    </a:lnTo>
                    <a:lnTo>
                      <a:pt x="257" y="183"/>
                    </a:lnTo>
                    <a:lnTo>
                      <a:pt x="263" y="159"/>
                    </a:lnTo>
                    <a:lnTo>
                      <a:pt x="267" y="132"/>
                    </a:lnTo>
                    <a:lnTo>
                      <a:pt x="269" y="132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6" name="Freeform 2268">
                <a:extLst>
                  <a:ext uri="{FF2B5EF4-FFF2-40B4-BE49-F238E27FC236}">
                    <a16:creationId xmlns:a16="http://schemas.microsoft.com/office/drawing/2014/main" id="{D2C0BD33-AAA3-4852-92AB-065B0A61B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162"/>
                <a:ext cx="87" cy="86"/>
              </a:xfrm>
              <a:custGeom>
                <a:avLst/>
                <a:gdLst>
                  <a:gd name="T0" fmla="*/ 259 w 261"/>
                  <a:gd name="T1" fmla="*/ 102 h 259"/>
                  <a:gd name="T2" fmla="*/ 238 w 261"/>
                  <a:gd name="T3" fmla="*/ 56 h 259"/>
                  <a:gd name="T4" fmla="*/ 202 w 261"/>
                  <a:gd name="T5" fmla="*/ 21 h 259"/>
                  <a:gd name="T6" fmla="*/ 155 w 261"/>
                  <a:gd name="T7" fmla="*/ 0 h 259"/>
                  <a:gd name="T8" fmla="*/ 103 w 261"/>
                  <a:gd name="T9" fmla="*/ 0 h 259"/>
                  <a:gd name="T10" fmla="*/ 56 w 261"/>
                  <a:gd name="T11" fmla="*/ 21 h 259"/>
                  <a:gd name="T12" fmla="*/ 23 w 261"/>
                  <a:gd name="T13" fmla="*/ 56 h 259"/>
                  <a:gd name="T14" fmla="*/ 2 w 261"/>
                  <a:gd name="T15" fmla="*/ 102 h 259"/>
                  <a:gd name="T16" fmla="*/ 2 w 261"/>
                  <a:gd name="T17" fmla="*/ 155 h 259"/>
                  <a:gd name="T18" fmla="*/ 23 w 261"/>
                  <a:gd name="T19" fmla="*/ 202 h 259"/>
                  <a:gd name="T20" fmla="*/ 56 w 261"/>
                  <a:gd name="T21" fmla="*/ 239 h 259"/>
                  <a:gd name="T22" fmla="*/ 103 w 261"/>
                  <a:gd name="T23" fmla="*/ 259 h 259"/>
                  <a:gd name="T24" fmla="*/ 122 w 261"/>
                  <a:gd name="T25" fmla="*/ 259 h 259"/>
                  <a:gd name="T26" fmla="*/ 129 w 261"/>
                  <a:gd name="T27" fmla="*/ 259 h 259"/>
                  <a:gd name="T28" fmla="*/ 136 w 261"/>
                  <a:gd name="T29" fmla="*/ 259 h 259"/>
                  <a:gd name="T30" fmla="*/ 145 w 261"/>
                  <a:gd name="T31" fmla="*/ 254 h 259"/>
                  <a:gd name="T32" fmla="*/ 129 w 261"/>
                  <a:gd name="T33" fmla="*/ 259 h 259"/>
                  <a:gd name="T34" fmla="*/ 80 w 261"/>
                  <a:gd name="T35" fmla="*/ 249 h 259"/>
                  <a:gd name="T36" fmla="*/ 40 w 261"/>
                  <a:gd name="T37" fmla="*/ 219 h 259"/>
                  <a:gd name="T38" fmla="*/ 13 w 261"/>
                  <a:gd name="T39" fmla="*/ 179 h 259"/>
                  <a:gd name="T40" fmla="*/ 2 w 261"/>
                  <a:gd name="T41" fmla="*/ 130 h 259"/>
                  <a:gd name="T42" fmla="*/ 13 w 261"/>
                  <a:gd name="T43" fmla="*/ 80 h 259"/>
                  <a:gd name="T44" fmla="*/ 40 w 261"/>
                  <a:gd name="T45" fmla="*/ 40 h 259"/>
                  <a:gd name="T46" fmla="*/ 80 w 261"/>
                  <a:gd name="T47" fmla="*/ 10 h 259"/>
                  <a:gd name="T48" fmla="*/ 129 w 261"/>
                  <a:gd name="T49" fmla="*/ 0 h 259"/>
                  <a:gd name="T50" fmla="*/ 179 w 261"/>
                  <a:gd name="T51" fmla="*/ 10 h 259"/>
                  <a:gd name="T52" fmla="*/ 223 w 261"/>
                  <a:gd name="T53" fmla="*/ 40 h 259"/>
                  <a:gd name="T54" fmla="*/ 249 w 261"/>
                  <a:gd name="T55" fmla="*/ 80 h 259"/>
                  <a:gd name="T56" fmla="*/ 259 w 261"/>
                  <a:gd name="T57" fmla="*/ 130 h 259"/>
                  <a:gd name="T58" fmla="*/ 259 w 261"/>
                  <a:gd name="T59" fmla="*/ 155 h 259"/>
                  <a:gd name="T60" fmla="*/ 238 w 261"/>
                  <a:gd name="T61" fmla="*/ 202 h 259"/>
                  <a:gd name="T62" fmla="*/ 225 w 261"/>
                  <a:gd name="T63" fmla="*/ 219 h 259"/>
                  <a:gd name="T64" fmla="*/ 219 w 261"/>
                  <a:gd name="T65" fmla="*/ 222 h 259"/>
                  <a:gd name="T66" fmla="*/ 212 w 261"/>
                  <a:gd name="T67" fmla="*/ 229 h 259"/>
                  <a:gd name="T68" fmla="*/ 205 w 261"/>
                  <a:gd name="T69" fmla="*/ 231 h 259"/>
                  <a:gd name="T70" fmla="*/ 235 w 261"/>
                  <a:gd name="T71" fmla="*/ 202 h 259"/>
                  <a:gd name="T72" fmla="*/ 255 w 261"/>
                  <a:gd name="T73" fmla="*/ 155 h 259"/>
                  <a:gd name="T74" fmla="*/ 261 w 261"/>
                  <a:gd name="T75" fmla="*/ 13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1" h="259">
                    <a:moveTo>
                      <a:pt x="261" y="130"/>
                    </a:moveTo>
                    <a:lnTo>
                      <a:pt x="259" y="102"/>
                    </a:lnTo>
                    <a:lnTo>
                      <a:pt x="252" y="80"/>
                    </a:lnTo>
                    <a:lnTo>
                      <a:pt x="238" y="56"/>
                    </a:lnTo>
                    <a:lnTo>
                      <a:pt x="223" y="36"/>
                    </a:lnTo>
                    <a:lnTo>
                      <a:pt x="202" y="21"/>
                    </a:lnTo>
                    <a:lnTo>
                      <a:pt x="183" y="10"/>
                    </a:lnTo>
                    <a:lnTo>
                      <a:pt x="155" y="0"/>
                    </a:lnTo>
                    <a:lnTo>
                      <a:pt x="129" y="0"/>
                    </a:lnTo>
                    <a:lnTo>
                      <a:pt x="103" y="0"/>
                    </a:lnTo>
                    <a:lnTo>
                      <a:pt x="80" y="10"/>
                    </a:lnTo>
                    <a:lnTo>
                      <a:pt x="56" y="21"/>
                    </a:lnTo>
                    <a:lnTo>
                      <a:pt x="35" y="36"/>
                    </a:lnTo>
                    <a:lnTo>
                      <a:pt x="23" y="56"/>
                    </a:lnTo>
                    <a:lnTo>
                      <a:pt x="10" y="80"/>
                    </a:lnTo>
                    <a:lnTo>
                      <a:pt x="2" y="102"/>
                    </a:lnTo>
                    <a:lnTo>
                      <a:pt x="0" y="130"/>
                    </a:lnTo>
                    <a:lnTo>
                      <a:pt x="2" y="155"/>
                    </a:lnTo>
                    <a:lnTo>
                      <a:pt x="10" y="179"/>
                    </a:lnTo>
                    <a:lnTo>
                      <a:pt x="23" y="202"/>
                    </a:lnTo>
                    <a:lnTo>
                      <a:pt x="35" y="222"/>
                    </a:lnTo>
                    <a:lnTo>
                      <a:pt x="56" y="239"/>
                    </a:lnTo>
                    <a:lnTo>
                      <a:pt x="80" y="249"/>
                    </a:lnTo>
                    <a:lnTo>
                      <a:pt x="103" y="259"/>
                    </a:lnTo>
                    <a:lnTo>
                      <a:pt x="115" y="259"/>
                    </a:lnTo>
                    <a:lnTo>
                      <a:pt x="122" y="259"/>
                    </a:lnTo>
                    <a:lnTo>
                      <a:pt x="126" y="259"/>
                    </a:lnTo>
                    <a:lnTo>
                      <a:pt x="129" y="259"/>
                    </a:lnTo>
                    <a:lnTo>
                      <a:pt x="132" y="259"/>
                    </a:lnTo>
                    <a:lnTo>
                      <a:pt x="136" y="259"/>
                    </a:lnTo>
                    <a:lnTo>
                      <a:pt x="142" y="254"/>
                    </a:lnTo>
                    <a:lnTo>
                      <a:pt x="145" y="254"/>
                    </a:lnTo>
                    <a:lnTo>
                      <a:pt x="149" y="254"/>
                    </a:lnTo>
                    <a:lnTo>
                      <a:pt x="129" y="259"/>
                    </a:lnTo>
                    <a:lnTo>
                      <a:pt x="105" y="254"/>
                    </a:lnTo>
                    <a:lnTo>
                      <a:pt x="80" y="249"/>
                    </a:lnTo>
                    <a:lnTo>
                      <a:pt x="59" y="235"/>
                    </a:lnTo>
                    <a:lnTo>
                      <a:pt x="40" y="219"/>
                    </a:lnTo>
                    <a:lnTo>
                      <a:pt x="23" y="202"/>
                    </a:lnTo>
                    <a:lnTo>
                      <a:pt x="13" y="179"/>
                    </a:lnTo>
                    <a:lnTo>
                      <a:pt x="6" y="155"/>
                    </a:lnTo>
                    <a:lnTo>
                      <a:pt x="2" y="130"/>
                    </a:lnTo>
                    <a:lnTo>
                      <a:pt x="6" y="102"/>
                    </a:lnTo>
                    <a:lnTo>
                      <a:pt x="13" y="80"/>
                    </a:lnTo>
                    <a:lnTo>
                      <a:pt x="23" y="56"/>
                    </a:lnTo>
                    <a:lnTo>
                      <a:pt x="40" y="40"/>
                    </a:lnTo>
                    <a:lnTo>
                      <a:pt x="59" y="23"/>
                    </a:lnTo>
                    <a:lnTo>
                      <a:pt x="80" y="10"/>
                    </a:lnTo>
                    <a:lnTo>
                      <a:pt x="105" y="4"/>
                    </a:lnTo>
                    <a:lnTo>
                      <a:pt x="129" y="0"/>
                    </a:lnTo>
                    <a:lnTo>
                      <a:pt x="155" y="4"/>
                    </a:lnTo>
                    <a:lnTo>
                      <a:pt x="179" y="10"/>
                    </a:lnTo>
                    <a:lnTo>
                      <a:pt x="202" y="23"/>
                    </a:lnTo>
                    <a:lnTo>
                      <a:pt x="223" y="40"/>
                    </a:lnTo>
                    <a:lnTo>
                      <a:pt x="235" y="56"/>
                    </a:lnTo>
                    <a:lnTo>
                      <a:pt x="249" y="80"/>
                    </a:lnTo>
                    <a:lnTo>
                      <a:pt x="255" y="102"/>
                    </a:lnTo>
                    <a:lnTo>
                      <a:pt x="259" y="130"/>
                    </a:lnTo>
                    <a:lnTo>
                      <a:pt x="261" y="130"/>
                    </a:lnTo>
                    <a:lnTo>
                      <a:pt x="259" y="155"/>
                    </a:lnTo>
                    <a:lnTo>
                      <a:pt x="252" y="179"/>
                    </a:lnTo>
                    <a:lnTo>
                      <a:pt x="238" y="202"/>
                    </a:lnTo>
                    <a:lnTo>
                      <a:pt x="229" y="214"/>
                    </a:lnTo>
                    <a:lnTo>
                      <a:pt x="225" y="219"/>
                    </a:lnTo>
                    <a:lnTo>
                      <a:pt x="223" y="222"/>
                    </a:lnTo>
                    <a:lnTo>
                      <a:pt x="219" y="222"/>
                    </a:lnTo>
                    <a:lnTo>
                      <a:pt x="215" y="225"/>
                    </a:lnTo>
                    <a:lnTo>
                      <a:pt x="212" y="229"/>
                    </a:lnTo>
                    <a:lnTo>
                      <a:pt x="209" y="231"/>
                    </a:lnTo>
                    <a:lnTo>
                      <a:pt x="205" y="231"/>
                    </a:lnTo>
                    <a:lnTo>
                      <a:pt x="223" y="219"/>
                    </a:lnTo>
                    <a:lnTo>
                      <a:pt x="235" y="202"/>
                    </a:lnTo>
                    <a:lnTo>
                      <a:pt x="249" y="179"/>
                    </a:lnTo>
                    <a:lnTo>
                      <a:pt x="255" y="155"/>
                    </a:lnTo>
                    <a:lnTo>
                      <a:pt x="259" y="130"/>
                    </a:lnTo>
                    <a:lnTo>
                      <a:pt x="261" y="130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7" name="Freeform 2269">
                <a:extLst>
                  <a:ext uri="{FF2B5EF4-FFF2-40B4-BE49-F238E27FC236}">
                    <a16:creationId xmlns:a16="http://schemas.microsoft.com/office/drawing/2014/main" id="{8D837F96-78E3-4CF6-BB34-F393DBD1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2162"/>
                <a:ext cx="86" cy="86"/>
              </a:xfrm>
              <a:custGeom>
                <a:avLst/>
                <a:gdLst>
                  <a:gd name="T0" fmla="*/ 253 w 257"/>
                  <a:gd name="T1" fmla="*/ 102 h 259"/>
                  <a:gd name="T2" fmla="*/ 233 w 257"/>
                  <a:gd name="T3" fmla="*/ 56 h 259"/>
                  <a:gd name="T4" fmla="*/ 200 w 257"/>
                  <a:gd name="T5" fmla="*/ 23 h 259"/>
                  <a:gd name="T6" fmla="*/ 153 w 257"/>
                  <a:gd name="T7" fmla="*/ 4 h 259"/>
                  <a:gd name="T8" fmla="*/ 103 w 257"/>
                  <a:gd name="T9" fmla="*/ 4 h 259"/>
                  <a:gd name="T10" fmla="*/ 57 w 257"/>
                  <a:gd name="T11" fmla="*/ 23 h 259"/>
                  <a:gd name="T12" fmla="*/ 21 w 257"/>
                  <a:gd name="T13" fmla="*/ 56 h 259"/>
                  <a:gd name="T14" fmla="*/ 4 w 257"/>
                  <a:gd name="T15" fmla="*/ 102 h 259"/>
                  <a:gd name="T16" fmla="*/ 4 w 257"/>
                  <a:gd name="T17" fmla="*/ 155 h 259"/>
                  <a:gd name="T18" fmla="*/ 21 w 257"/>
                  <a:gd name="T19" fmla="*/ 202 h 259"/>
                  <a:gd name="T20" fmla="*/ 57 w 257"/>
                  <a:gd name="T21" fmla="*/ 235 h 259"/>
                  <a:gd name="T22" fmla="*/ 103 w 257"/>
                  <a:gd name="T23" fmla="*/ 254 h 259"/>
                  <a:gd name="T24" fmla="*/ 147 w 257"/>
                  <a:gd name="T25" fmla="*/ 254 h 259"/>
                  <a:gd name="T26" fmla="*/ 160 w 257"/>
                  <a:gd name="T27" fmla="*/ 252 h 259"/>
                  <a:gd name="T28" fmla="*/ 177 w 257"/>
                  <a:gd name="T29" fmla="*/ 245 h 259"/>
                  <a:gd name="T30" fmla="*/ 190 w 257"/>
                  <a:gd name="T31" fmla="*/ 242 h 259"/>
                  <a:gd name="T32" fmla="*/ 203 w 257"/>
                  <a:gd name="T33" fmla="*/ 231 h 259"/>
                  <a:gd name="T34" fmla="*/ 233 w 257"/>
                  <a:gd name="T35" fmla="*/ 202 h 259"/>
                  <a:gd name="T36" fmla="*/ 253 w 257"/>
                  <a:gd name="T37" fmla="*/ 155 h 259"/>
                  <a:gd name="T38" fmla="*/ 253 w 257"/>
                  <a:gd name="T39" fmla="*/ 130 h 259"/>
                  <a:gd name="T40" fmla="*/ 244 w 257"/>
                  <a:gd name="T41" fmla="*/ 80 h 259"/>
                  <a:gd name="T42" fmla="*/ 217 w 257"/>
                  <a:gd name="T43" fmla="*/ 40 h 259"/>
                  <a:gd name="T44" fmla="*/ 177 w 257"/>
                  <a:gd name="T45" fmla="*/ 13 h 259"/>
                  <a:gd name="T46" fmla="*/ 127 w 257"/>
                  <a:gd name="T47" fmla="*/ 4 h 259"/>
                  <a:gd name="T48" fmla="*/ 80 w 257"/>
                  <a:gd name="T49" fmla="*/ 13 h 259"/>
                  <a:gd name="T50" fmla="*/ 40 w 257"/>
                  <a:gd name="T51" fmla="*/ 40 h 259"/>
                  <a:gd name="T52" fmla="*/ 14 w 257"/>
                  <a:gd name="T53" fmla="*/ 80 h 259"/>
                  <a:gd name="T54" fmla="*/ 4 w 257"/>
                  <a:gd name="T55" fmla="*/ 130 h 259"/>
                  <a:gd name="T56" fmla="*/ 14 w 257"/>
                  <a:gd name="T57" fmla="*/ 179 h 259"/>
                  <a:gd name="T58" fmla="*/ 40 w 257"/>
                  <a:gd name="T59" fmla="*/ 219 h 259"/>
                  <a:gd name="T60" fmla="*/ 80 w 257"/>
                  <a:gd name="T61" fmla="*/ 245 h 259"/>
                  <a:gd name="T62" fmla="*/ 127 w 257"/>
                  <a:gd name="T63" fmla="*/ 254 h 259"/>
                  <a:gd name="T64" fmla="*/ 177 w 257"/>
                  <a:gd name="T65" fmla="*/ 245 h 259"/>
                  <a:gd name="T66" fmla="*/ 217 w 257"/>
                  <a:gd name="T67" fmla="*/ 219 h 259"/>
                  <a:gd name="T68" fmla="*/ 244 w 257"/>
                  <a:gd name="T69" fmla="*/ 179 h 259"/>
                  <a:gd name="T70" fmla="*/ 253 w 257"/>
                  <a:gd name="T71" fmla="*/ 13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7" h="259">
                    <a:moveTo>
                      <a:pt x="257" y="130"/>
                    </a:moveTo>
                    <a:lnTo>
                      <a:pt x="253" y="102"/>
                    </a:lnTo>
                    <a:lnTo>
                      <a:pt x="247" y="80"/>
                    </a:lnTo>
                    <a:lnTo>
                      <a:pt x="233" y="56"/>
                    </a:lnTo>
                    <a:lnTo>
                      <a:pt x="221" y="40"/>
                    </a:lnTo>
                    <a:lnTo>
                      <a:pt x="200" y="23"/>
                    </a:lnTo>
                    <a:lnTo>
                      <a:pt x="177" y="10"/>
                    </a:lnTo>
                    <a:lnTo>
                      <a:pt x="153" y="4"/>
                    </a:lnTo>
                    <a:lnTo>
                      <a:pt x="127" y="0"/>
                    </a:lnTo>
                    <a:lnTo>
                      <a:pt x="103" y="4"/>
                    </a:lnTo>
                    <a:lnTo>
                      <a:pt x="78" y="10"/>
                    </a:lnTo>
                    <a:lnTo>
                      <a:pt x="57" y="23"/>
                    </a:lnTo>
                    <a:lnTo>
                      <a:pt x="38" y="40"/>
                    </a:lnTo>
                    <a:lnTo>
                      <a:pt x="21" y="56"/>
                    </a:lnTo>
                    <a:lnTo>
                      <a:pt x="11" y="80"/>
                    </a:lnTo>
                    <a:lnTo>
                      <a:pt x="4" y="102"/>
                    </a:lnTo>
                    <a:lnTo>
                      <a:pt x="0" y="130"/>
                    </a:lnTo>
                    <a:lnTo>
                      <a:pt x="4" y="155"/>
                    </a:lnTo>
                    <a:lnTo>
                      <a:pt x="11" y="179"/>
                    </a:lnTo>
                    <a:lnTo>
                      <a:pt x="21" y="202"/>
                    </a:lnTo>
                    <a:lnTo>
                      <a:pt x="38" y="219"/>
                    </a:lnTo>
                    <a:lnTo>
                      <a:pt x="57" y="235"/>
                    </a:lnTo>
                    <a:lnTo>
                      <a:pt x="78" y="249"/>
                    </a:lnTo>
                    <a:lnTo>
                      <a:pt x="103" y="254"/>
                    </a:lnTo>
                    <a:lnTo>
                      <a:pt x="127" y="259"/>
                    </a:lnTo>
                    <a:lnTo>
                      <a:pt x="147" y="254"/>
                    </a:lnTo>
                    <a:lnTo>
                      <a:pt x="153" y="254"/>
                    </a:lnTo>
                    <a:lnTo>
                      <a:pt x="160" y="252"/>
                    </a:lnTo>
                    <a:lnTo>
                      <a:pt x="167" y="249"/>
                    </a:lnTo>
                    <a:lnTo>
                      <a:pt x="177" y="245"/>
                    </a:lnTo>
                    <a:lnTo>
                      <a:pt x="183" y="245"/>
                    </a:lnTo>
                    <a:lnTo>
                      <a:pt x="190" y="242"/>
                    </a:lnTo>
                    <a:lnTo>
                      <a:pt x="198" y="235"/>
                    </a:lnTo>
                    <a:lnTo>
                      <a:pt x="203" y="231"/>
                    </a:lnTo>
                    <a:lnTo>
                      <a:pt x="221" y="219"/>
                    </a:lnTo>
                    <a:lnTo>
                      <a:pt x="233" y="202"/>
                    </a:lnTo>
                    <a:lnTo>
                      <a:pt x="247" y="179"/>
                    </a:lnTo>
                    <a:lnTo>
                      <a:pt x="253" y="155"/>
                    </a:lnTo>
                    <a:lnTo>
                      <a:pt x="257" y="130"/>
                    </a:lnTo>
                    <a:lnTo>
                      <a:pt x="253" y="130"/>
                    </a:lnTo>
                    <a:lnTo>
                      <a:pt x="250" y="102"/>
                    </a:lnTo>
                    <a:lnTo>
                      <a:pt x="244" y="80"/>
                    </a:lnTo>
                    <a:lnTo>
                      <a:pt x="233" y="60"/>
                    </a:lnTo>
                    <a:lnTo>
                      <a:pt x="217" y="40"/>
                    </a:lnTo>
                    <a:lnTo>
                      <a:pt x="198" y="27"/>
                    </a:lnTo>
                    <a:lnTo>
                      <a:pt x="177" y="13"/>
                    </a:lnTo>
                    <a:lnTo>
                      <a:pt x="153" y="6"/>
                    </a:lnTo>
                    <a:lnTo>
                      <a:pt x="127" y="4"/>
                    </a:lnTo>
                    <a:lnTo>
                      <a:pt x="103" y="6"/>
                    </a:lnTo>
                    <a:lnTo>
                      <a:pt x="80" y="13"/>
                    </a:lnTo>
                    <a:lnTo>
                      <a:pt x="57" y="27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14" y="80"/>
                    </a:lnTo>
                    <a:lnTo>
                      <a:pt x="4" y="102"/>
                    </a:lnTo>
                    <a:lnTo>
                      <a:pt x="4" y="130"/>
                    </a:lnTo>
                    <a:lnTo>
                      <a:pt x="4" y="155"/>
                    </a:lnTo>
                    <a:lnTo>
                      <a:pt x="14" y="179"/>
                    </a:lnTo>
                    <a:lnTo>
                      <a:pt x="23" y="199"/>
                    </a:lnTo>
                    <a:lnTo>
                      <a:pt x="40" y="219"/>
                    </a:lnTo>
                    <a:lnTo>
                      <a:pt x="57" y="231"/>
                    </a:lnTo>
                    <a:lnTo>
                      <a:pt x="80" y="245"/>
                    </a:lnTo>
                    <a:lnTo>
                      <a:pt x="103" y="252"/>
                    </a:lnTo>
                    <a:lnTo>
                      <a:pt x="127" y="254"/>
                    </a:lnTo>
                    <a:lnTo>
                      <a:pt x="153" y="252"/>
                    </a:lnTo>
                    <a:lnTo>
                      <a:pt x="177" y="245"/>
                    </a:lnTo>
                    <a:lnTo>
                      <a:pt x="198" y="231"/>
                    </a:lnTo>
                    <a:lnTo>
                      <a:pt x="217" y="219"/>
                    </a:lnTo>
                    <a:lnTo>
                      <a:pt x="233" y="199"/>
                    </a:lnTo>
                    <a:lnTo>
                      <a:pt x="244" y="179"/>
                    </a:lnTo>
                    <a:lnTo>
                      <a:pt x="250" y="155"/>
                    </a:lnTo>
                    <a:lnTo>
                      <a:pt x="253" y="130"/>
                    </a:lnTo>
                    <a:lnTo>
                      <a:pt x="257" y="130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8" name="Freeform 2270">
                <a:extLst>
                  <a:ext uri="{FF2B5EF4-FFF2-40B4-BE49-F238E27FC236}">
                    <a16:creationId xmlns:a16="http://schemas.microsoft.com/office/drawing/2014/main" id="{50D0CCBC-C64F-45A8-B81D-D44D981B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163"/>
                <a:ext cx="83" cy="84"/>
              </a:xfrm>
              <a:custGeom>
                <a:avLst/>
                <a:gdLst>
                  <a:gd name="T0" fmla="*/ 247 w 249"/>
                  <a:gd name="T1" fmla="*/ 100 h 252"/>
                  <a:gd name="T2" fmla="*/ 229 w 249"/>
                  <a:gd name="T3" fmla="*/ 57 h 252"/>
                  <a:gd name="T4" fmla="*/ 194 w 249"/>
                  <a:gd name="T5" fmla="*/ 23 h 252"/>
                  <a:gd name="T6" fmla="*/ 150 w 249"/>
                  <a:gd name="T7" fmla="*/ 4 h 252"/>
                  <a:gd name="T8" fmla="*/ 99 w 249"/>
                  <a:gd name="T9" fmla="*/ 4 h 252"/>
                  <a:gd name="T10" fmla="*/ 53 w 249"/>
                  <a:gd name="T11" fmla="*/ 23 h 252"/>
                  <a:gd name="T12" fmla="*/ 19 w 249"/>
                  <a:gd name="T13" fmla="*/ 57 h 252"/>
                  <a:gd name="T14" fmla="*/ 0 w 249"/>
                  <a:gd name="T15" fmla="*/ 100 h 252"/>
                  <a:gd name="T16" fmla="*/ 0 w 249"/>
                  <a:gd name="T17" fmla="*/ 152 h 252"/>
                  <a:gd name="T18" fmla="*/ 19 w 249"/>
                  <a:gd name="T19" fmla="*/ 197 h 252"/>
                  <a:gd name="T20" fmla="*/ 53 w 249"/>
                  <a:gd name="T21" fmla="*/ 229 h 252"/>
                  <a:gd name="T22" fmla="*/ 99 w 249"/>
                  <a:gd name="T23" fmla="*/ 249 h 252"/>
                  <a:gd name="T24" fmla="*/ 150 w 249"/>
                  <a:gd name="T25" fmla="*/ 249 h 252"/>
                  <a:gd name="T26" fmla="*/ 194 w 249"/>
                  <a:gd name="T27" fmla="*/ 229 h 252"/>
                  <a:gd name="T28" fmla="*/ 229 w 249"/>
                  <a:gd name="T29" fmla="*/ 197 h 252"/>
                  <a:gd name="T30" fmla="*/ 247 w 249"/>
                  <a:gd name="T31" fmla="*/ 152 h 252"/>
                  <a:gd name="T32" fmla="*/ 247 w 249"/>
                  <a:gd name="T33" fmla="*/ 126 h 252"/>
                  <a:gd name="T34" fmla="*/ 236 w 249"/>
                  <a:gd name="T35" fmla="*/ 80 h 252"/>
                  <a:gd name="T36" fmla="*/ 209 w 249"/>
                  <a:gd name="T37" fmla="*/ 40 h 252"/>
                  <a:gd name="T38" fmla="*/ 173 w 249"/>
                  <a:gd name="T39" fmla="*/ 14 h 252"/>
                  <a:gd name="T40" fmla="*/ 123 w 249"/>
                  <a:gd name="T41" fmla="*/ 4 h 252"/>
                  <a:gd name="T42" fmla="*/ 76 w 249"/>
                  <a:gd name="T43" fmla="*/ 14 h 252"/>
                  <a:gd name="T44" fmla="*/ 37 w 249"/>
                  <a:gd name="T45" fmla="*/ 40 h 252"/>
                  <a:gd name="T46" fmla="*/ 14 w 249"/>
                  <a:gd name="T47" fmla="*/ 80 h 252"/>
                  <a:gd name="T48" fmla="*/ 4 w 249"/>
                  <a:gd name="T49" fmla="*/ 126 h 252"/>
                  <a:gd name="T50" fmla="*/ 14 w 249"/>
                  <a:gd name="T51" fmla="*/ 172 h 252"/>
                  <a:gd name="T52" fmla="*/ 37 w 249"/>
                  <a:gd name="T53" fmla="*/ 212 h 252"/>
                  <a:gd name="T54" fmla="*/ 76 w 249"/>
                  <a:gd name="T55" fmla="*/ 239 h 252"/>
                  <a:gd name="T56" fmla="*/ 123 w 249"/>
                  <a:gd name="T57" fmla="*/ 249 h 252"/>
                  <a:gd name="T58" fmla="*/ 173 w 249"/>
                  <a:gd name="T59" fmla="*/ 239 h 252"/>
                  <a:gd name="T60" fmla="*/ 209 w 249"/>
                  <a:gd name="T61" fmla="*/ 212 h 252"/>
                  <a:gd name="T62" fmla="*/ 236 w 249"/>
                  <a:gd name="T63" fmla="*/ 172 h 252"/>
                  <a:gd name="T64" fmla="*/ 247 w 249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9" h="252">
                    <a:moveTo>
                      <a:pt x="249" y="126"/>
                    </a:moveTo>
                    <a:lnTo>
                      <a:pt x="247" y="100"/>
                    </a:lnTo>
                    <a:lnTo>
                      <a:pt x="240" y="78"/>
                    </a:lnTo>
                    <a:lnTo>
                      <a:pt x="229" y="57"/>
                    </a:lnTo>
                    <a:lnTo>
                      <a:pt x="213" y="38"/>
                    </a:lnTo>
                    <a:lnTo>
                      <a:pt x="194" y="23"/>
                    </a:lnTo>
                    <a:lnTo>
                      <a:pt x="173" y="11"/>
                    </a:lnTo>
                    <a:lnTo>
                      <a:pt x="150" y="4"/>
                    </a:lnTo>
                    <a:lnTo>
                      <a:pt x="123" y="0"/>
                    </a:lnTo>
                    <a:lnTo>
                      <a:pt x="99" y="4"/>
                    </a:lnTo>
                    <a:lnTo>
                      <a:pt x="76" y="11"/>
                    </a:lnTo>
                    <a:lnTo>
                      <a:pt x="53" y="23"/>
                    </a:lnTo>
                    <a:lnTo>
                      <a:pt x="37" y="38"/>
                    </a:lnTo>
                    <a:lnTo>
                      <a:pt x="19" y="57"/>
                    </a:lnTo>
                    <a:lnTo>
                      <a:pt x="10" y="78"/>
                    </a:lnTo>
                    <a:lnTo>
                      <a:pt x="0" y="100"/>
                    </a:lnTo>
                    <a:lnTo>
                      <a:pt x="0" y="126"/>
                    </a:lnTo>
                    <a:lnTo>
                      <a:pt x="0" y="152"/>
                    </a:lnTo>
                    <a:lnTo>
                      <a:pt x="10" y="176"/>
                    </a:lnTo>
                    <a:lnTo>
                      <a:pt x="19" y="197"/>
                    </a:lnTo>
                    <a:lnTo>
                      <a:pt x="37" y="216"/>
                    </a:lnTo>
                    <a:lnTo>
                      <a:pt x="53" y="229"/>
                    </a:lnTo>
                    <a:lnTo>
                      <a:pt x="76" y="243"/>
                    </a:lnTo>
                    <a:lnTo>
                      <a:pt x="99" y="249"/>
                    </a:lnTo>
                    <a:lnTo>
                      <a:pt x="123" y="252"/>
                    </a:lnTo>
                    <a:lnTo>
                      <a:pt x="150" y="249"/>
                    </a:lnTo>
                    <a:lnTo>
                      <a:pt x="173" y="243"/>
                    </a:lnTo>
                    <a:lnTo>
                      <a:pt x="194" y="229"/>
                    </a:lnTo>
                    <a:lnTo>
                      <a:pt x="213" y="216"/>
                    </a:lnTo>
                    <a:lnTo>
                      <a:pt x="229" y="197"/>
                    </a:lnTo>
                    <a:lnTo>
                      <a:pt x="240" y="176"/>
                    </a:lnTo>
                    <a:lnTo>
                      <a:pt x="247" y="152"/>
                    </a:lnTo>
                    <a:lnTo>
                      <a:pt x="249" y="126"/>
                    </a:lnTo>
                    <a:lnTo>
                      <a:pt x="247" y="126"/>
                    </a:lnTo>
                    <a:lnTo>
                      <a:pt x="243" y="102"/>
                    </a:lnTo>
                    <a:lnTo>
                      <a:pt x="236" y="80"/>
                    </a:lnTo>
                    <a:lnTo>
                      <a:pt x="226" y="61"/>
                    </a:lnTo>
                    <a:lnTo>
                      <a:pt x="209" y="40"/>
                    </a:lnTo>
                    <a:lnTo>
                      <a:pt x="194" y="27"/>
                    </a:lnTo>
                    <a:lnTo>
                      <a:pt x="173" y="14"/>
                    </a:lnTo>
                    <a:lnTo>
                      <a:pt x="150" y="8"/>
                    </a:lnTo>
                    <a:lnTo>
                      <a:pt x="123" y="4"/>
                    </a:lnTo>
                    <a:lnTo>
                      <a:pt x="99" y="8"/>
                    </a:lnTo>
                    <a:lnTo>
                      <a:pt x="76" y="14"/>
                    </a:lnTo>
                    <a:lnTo>
                      <a:pt x="57" y="27"/>
                    </a:lnTo>
                    <a:lnTo>
                      <a:pt x="37" y="40"/>
                    </a:lnTo>
                    <a:lnTo>
                      <a:pt x="24" y="61"/>
                    </a:lnTo>
                    <a:lnTo>
                      <a:pt x="14" y="80"/>
                    </a:lnTo>
                    <a:lnTo>
                      <a:pt x="4" y="102"/>
                    </a:lnTo>
                    <a:lnTo>
                      <a:pt x="4" y="126"/>
                    </a:lnTo>
                    <a:lnTo>
                      <a:pt x="4" y="149"/>
                    </a:lnTo>
                    <a:lnTo>
                      <a:pt x="14" y="172"/>
                    </a:lnTo>
                    <a:lnTo>
                      <a:pt x="24" y="197"/>
                    </a:lnTo>
                    <a:lnTo>
                      <a:pt x="37" y="212"/>
                    </a:lnTo>
                    <a:lnTo>
                      <a:pt x="57" y="226"/>
                    </a:lnTo>
                    <a:lnTo>
                      <a:pt x="76" y="239"/>
                    </a:lnTo>
                    <a:lnTo>
                      <a:pt x="99" y="246"/>
                    </a:lnTo>
                    <a:lnTo>
                      <a:pt x="123" y="249"/>
                    </a:lnTo>
                    <a:lnTo>
                      <a:pt x="150" y="246"/>
                    </a:lnTo>
                    <a:lnTo>
                      <a:pt x="173" y="239"/>
                    </a:lnTo>
                    <a:lnTo>
                      <a:pt x="194" y="226"/>
                    </a:lnTo>
                    <a:lnTo>
                      <a:pt x="209" y="212"/>
                    </a:lnTo>
                    <a:lnTo>
                      <a:pt x="226" y="197"/>
                    </a:lnTo>
                    <a:lnTo>
                      <a:pt x="236" y="172"/>
                    </a:lnTo>
                    <a:lnTo>
                      <a:pt x="243" y="149"/>
                    </a:lnTo>
                    <a:lnTo>
                      <a:pt x="247" y="126"/>
                    </a:lnTo>
                    <a:lnTo>
                      <a:pt x="249" y="126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99" name="Freeform 2271">
                <a:extLst>
                  <a:ext uri="{FF2B5EF4-FFF2-40B4-BE49-F238E27FC236}">
                    <a16:creationId xmlns:a16="http://schemas.microsoft.com/office/drawing/2014/main" id="{880C5634-D049-4CD4-B713-289B363D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164"/>
                <a:ext cx="80" cy="82"/>
              </a:xfrm>
              <a:custGeom>
                <a:avLst/>
                <a:gdLst>
                  <a:gd name="T0" fmla="*/ 239 w 242"/>
                  <a:gd name="T1" fmla="*/ 98 h 245"/>
                  <a:gd name="T2" fmla="*/ 222 w 242"/>
                  <a:gd name="T3" fmla="*/ 57 h 245"/>
                  <a:gd name="T4" fmla="*/ 190 w 242"/>
                  <a:gd name="T5" fmla="*/ 23 h 245"/>
                  <a:gd name="T6" fmla="*/ 145 w 242"/>
                  <a:gd name="T7" fmla="*/ 4 h 245"/>
                  <a:gd name="T8" fmla="*/ 95 w 242"/>
                  <a:gd name="T9" fmla="*/ 4 h 245"/>
                  <a:gd name="T10" fmla="*/ 53 w 242"/>
                  <a:gd name="T11" fmla="*/ 23 h 245"/>
                  <a:gd name="T12" fmla="*/ 19 w 242"/>
                  <a:gd name="T13" fmla="*/ 57 h 245"/>
                  <a:gd name="T14" fmla="*/ 0 w 242"/>
                  <a:gd name="T15" fmla="*/ 98 h 245"/>
                  <a:gd name="T16" fmla="*/ 0 w 242"/>
                  <a:gd name="T17" fmla="*/ 145 h 245"/>
                  <a:gd name="T18" fmla="*/ 19 w 242"/>
                  <a:gd name="T19" fmla="*/ 193 h 245"/>
                  <a:gd name="T20" fmla="*/ 53 w 242"/>
                  <a:gd name="T21" fmla="*/ 222 h 245"/>
                  <a:gd name="T22" fmla="*/ 95 w 242"/>
                  <a:gd name="T23" fmla="*/ 242 h 245"/>
                  <a:gd name="T24" fmla="*/ 145 w 242"/>
                  <a:gd name="T25" fmla="*/ 242 h 245"/>
                  <a:gd name="T26" fmla="*/ 190 w 242"/>
                  <a:gd name="T27" fmla="*/ 222 h 245"/>
                  <a:gd name="T28" fmla="*/ 222 w 242"/>
                  <a:gd name="T29" fmla="*/ 193 h 245"/>
                  <a:gd name="T30" fmla="*/ 239 w 242"/>
                  <a:gd name="T31" fmla="*/ 145 h 245"/>
                  <a:gd name="T32" fmla="*/ 239 w 242"/>
                  <a:gd name="T33" fmla="*/ 122 h 245"/>
                  <a:gd name="T34" fmla="*/ 228 w 242"/>
                  <a:gd name="T35" fmla="*/ 76 h 245"/>
                  <a:gd name="T36" fmla="*/ 205 w 242"/>
                  <a:gd name="T37" fmla="*/ 40 h 245"/>
                  <a:gd name="T38" fmla="*/ 165 w 242"/>
                  <a:gd name="T39" fmla="*/ 13 h 245"/>
                  <a:gd name="T40" fmla="*/ 119 w 242"/>
                  <a:gd name="T41" fmla="*/ 4 h 245"/>
                  <a:gd name="T42" fmla="*/ 72 w 242"/>
                  <a:gd name="T43" fmla="*/ 13 h 245"/>
                  <a:gd name="T44" fmla="*/ 36 w 242"/>
                  <a:gd name="T45" fmla="*/ 40 h 245"/>
                  <a:gd name="T46" fmla="*/ 9 w 242"/>
                  <a:gd name="T47" fmla="*/ 76 h 245"/>
                  <a:gd name="T48" fmla="*/ 3 w 242"/>
                  <a:gd name="T49" fmla="*/ 122 h 245"/>
                  <a:gd name="T50" fmla="*/ 9 w 242"/>
                  <a:gd name="T51" fmla="*/ 168 h 245"/>
                  <a:gd name="T52" fmla="*/ 36 w 242"/>
                  <a:gd name="T53" fmla="*/ 205 h 245"/>
                  <a:gd name="T54" fmla="*/ 72 w 242"/>
                  <a:gd name="T55" fmla="*/ 233 h 245"/>
                  <a:gd name="T56" fmla="*/ 119 w 242"/>
                  <a:gd name="T57" fmla="*/ 242 h 245"/>
                  <a:gd name="T58" fmla="*/ 165 w 242"/>
                  <a:gd name="T59" fmla="*/ 233 h 245"/>
                  <a:gd name="T60" fmla="*/ 205 w 242"/>
                  <a:gd name="T61" fmla="*/ 205 h 245"/>
                  <a:gd name="T62" fmla="*/ 228 w 242"/>
                  <a:gd name="T63" fmla="*/ 168 h 245"/>
                  <a:gd name="T64" fmla="*/ 239 w 242"/>
                  <a:gd name="T65" fmla="*/ 12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5">
                    <a:moveTo>
                      <a:pt x="242" y="122"/>
                    </a:moveTo>
                    <a:lnTo>
                      <a:pt x="239" y="98"/>
                    </a:lnTo>
                    <a:lnTo>
                      <a:pt x="232" y="76"/>
                    </a:lnTo>
                    <a:lnTo>
                      <a:pt x="222" y="57"/>
                    </a:lnTo>
                    <a:lnTo>
                      <a:pt x="205" y="36"/>
                    </a:lnTo>
                    <a:lnTo>
                      <a:pt x="190" y="23"/>
                    </a:lnTo>
                    <a:lnTo>
                      <a:pt x="169" y="10"/>
                    </a:lnTo>
                    <a:lnTo>
                      <a:pt x="145" y="4"/>
                    </a:lnTo>
                    <a:lnTo>
                      <a:pt x="119" y="0"/>
                    </a:lnTo>
                    <a:lnTo>
                      <a:pt x="95" y="4"/>
                    </a:lnTo>
                    <a:lnTo>
                      <a:pt x="72" y="10"/>
                    </a:lnTo>
                    <a:lnTo>
                      <a:pt x="53" y="23"/>
                    </a:lnTo>
                    <a:lnTo>
                      <a:pt x="32" y="36"/>
                    </a:lnTo>
                    <a:lnTo>
                      <a:pt x="19" y="57"/>
                    </a:lnTo>
                    <a:lnTo>
                      <a:pt x="9" y="76"/>
                    </a:lnTo>
                    <a:lnTo>
                      <a:pt x="0" y="98"/>
                    </a:lnTo>
                    <a:lnTo>
                      <a:pt x="0" y="122"/>
                    </a:lnTo>
                    <a:lnTo>
                      <a:pt x="0" y="145"/>
                    </a:lnTo>
                    <a:lnTo>
                      <a:pt x="9" y="168"/>
                    </a:lnTo>
                    <a:lnTo>
                      <a:pt x="19" y="193"/>
                    </a:lnTo>
                    <a:lnTo>
                      <a:pt x="32" y="208"/>
                    </a:lnTo>
                    <a:lnTo>
                      <a:pt x="53" y="222"/>
                    </a:lnTo>
                    <a:lnTo>
                      <a:pt x="72" y="235"/>
                    </a:lnTo>
                    <a:lnTo>
                      <a:pt x="95" y="242"/>
                    </a:lnTo>
                    <a:lnTo>
                      <a:pt x="119" y="245"/>
                    </a:lnTo>
                    <a:lnTo>
                      <a:pt x="145" y="242"/>
                    </a:lnTo>
                    <a:lnTo>
                      <a:pt x="169" y="235"/>
                    </a:lnTo>
                    <a:lnTo>
                      <a:pt x="190" y="222"/>
                    </a:lnTo>
                    <a:lnTo>
                      <a:pt x="205" y="208"/>
                    </a:lnTo>
                    <a:lnTo>
                      <a:pt x="222" y="193"/>
                    </a:lnTo>
                    <a:lnTo>
                      <a:pt x="232" y="168"/>
                    </a:lnTo>
                    <a:lnTo>
                      <a:pt x="239" y="145"/>
                    </a:lnTo>
                    <a:lnTo>
                      <a:pt x="242" y="122"/>
                    </a:lnTo>
                    <a:lnTo>
                      <a:pt x="239" y="122"/>
                    </a:lnTo>
                    <a:lnTo>
                      <a:pt x="236" y="98"/>
                    </a:lnTo>
                    <a:lnTo>
                      <a:pt x="228" y="76"/>
                    </a:lnTo>
                    <a:lnTo>
                      <a:pt x="219" y="57"/>
                    </a:lnTo>
                    <a:lnTo>
                      <a:pt x="205" y="40"/>
                    </a:lnTo>
                    <a:lnTo>
                      <a:pt x="185" y="23"/>
                    </a:lnTo>
                    <a:lnTo>
                      <a:pt x="165" y="13"/>
                    </a:lnTo>
                    <a:lnTo>
                      <a:pt x="145" y="7"/>
                    </a:lnTo>
                    <a:lnTo>
                      <a:pt x="119" y="4"/>
                    </a:lnTo>
                    <a:lnTo>
                      <a:pt x="95" y="7"/>
                    </a:lnTo>
                    <a:lnTo>
                      <a:pt x="72" y="13"/>
                    </a:lnTo>
                    <a:lnTo>
                      <a:pt x="53" y="23"/>
                    </a:lnTo>
                    <a:lnTo>
                      <a:pt x="36" y="40"/>
                    </a:lnTo>
                    <a:lnTo>
                      <a:pt x="23" y="57"/>
                    </a:lnTo>
                    <a:lnTo>
                      <a:pt x="9" y="76"/>
                    </a:lnTo>
                    <a:lnTo>
                      <a:pt x="3" y="98"/>
                    </a:lnTo>
                    <a:lnTo>
                      <a:pt x="3" y="122"/>
                    </a:lnTo>
                    <a:lnTo>
                      <a:pt x="3" y="145"/>
                    </a:lnTo>
                    <a:lnTo>
                      <a:pt x="9" y="168"/>
                    </a:lnTo>
                    <a:lnTo>
                      <a:pt x="23" y="188"/>
                    </a:lnTo>
                    <a:lnTo>
                      <a:pt x="36" y="205"/>
                    </a:lnTo>
                    <a:lnTo>
                      <a:pt x="53" y="222"/>
                    </a:lnTo>
                    <a:lnTo>
                      <a:pt x="72" y="233"/>
                    </a:lnTo>
                    <a:lnTo>
                      <a:pt x="95" y="239"/>
                    </a:lnTo>
                    <a:lnTo>
                      <a:pt x="119" y="242"/>
                    </a:lnTo>
                    <a:lnTo>
                      <a:pt x="145" y="239"/>
                    </a:lnTo>
                    <a:lnTo>
                      <a:pt x="165" y="233"/>
                    </a:lnTo>
                    <a:lnTo>
                      <a:pt x="185" y="222"/>
                    </a:lnTo>
                    <a:lnTo>
                      <a:pt x="205" y="205"/>
                    </a:lnTo>
                    <a:lnTo>
                      <a:pt x="219" y="188"/>
                    </a:lnTo>
                    <a:lnTo>
                      <a:pt x="228" y="168"/>
                    </a:lnTo>
                    <a:lnTo>
                      <a:pt x="236" y="145"/>
                    </a:lnTo>
                    <a:lnTo>
                      <a:pt x="239" y="122"/>
                    </a:lnTo>
                    <a:lnTo>
                      <a:pt x="242" y="122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0" name="Freeform 2272">
                <a:extLst>
                  <a:ext uri="{FF2B5EF4-FFF2-40B4-BE49-F238E27FC236}">
                    <a16:creationId xmlns:a16="http://schemas.microsoft.com/office/drawing/2014/main" id="{810ABD0A-6AB0-46E0-B4E7-D32A0C758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165"/>
                <a:ext cx="79" cy="80"/>
              </a:xfrm>
              <a:custGeom>
                <a:avLst/>
                <a:gdLst>
                  <a:gd name="T0" fmla="*/ 233 w 237"/>
                  <a:gd name="T1" fmla="*/ 95 h 239"/>
                  <a:gd name="T2" fmla="*/ 217 w 237"/>
                  <a:gd name="T3" fmla="*/ 53 h 239"/>
                  <a:gd name="T4" fmla="*/ 183 w 237"/>
                  <a:gd name="T5" fmla="*/ 20 h 239"/>
                  <a:gd name="T6" fmla="*/ 143 w 237"/>
                  <a:gd name="T7" fmla="*/ 3 h 239"/>
                  <a:gd name="T8" fmla="*/ 93 w 237"/>
                  <a:gd name="T9" fmla="*/ 3 h 239"/>
                  <a:gd name="T10" fmla="*/ 50 w 237"/>
                  <a:gd name="T11" fmla="*/ 20 h 239"/>
                  <a:gd name="T12" fmla="*/ 21 w 237"/>
                  <a:gd name="T13" fmla="*/ 53 h 239"/>
                  <a:gd name="T14" fmla="*/ 0 w 237"/>
                  <a:gd name="T15" fmla="*/ 95 h 239"/>
                  <a:gd name="T16" fmla="*/ 0 w 237"/>
                  <a:gd name="T17" fmla="*/ 143 h 239"/>
                  <a:gd name="T18" fmla="*/ 21 w 237"/>
                  <a:gd name="T19" fmla="*/ 185 h 239"/>
                  <a:gd name="T20" fmla="*/ 50 w 237"/>
                  <a:gd name="T21" fmla="*/ 219 h 239"/>
                  <a:gd name="T22" fmla="*/ 93 w 237"/>
                  <a:gd name="T23" fmla="*/ 235 h 239"/>
                  <a:gd name="T24" fmla="*/ 143 w 237"/>
                  <a:gd name="T25" fmla="*/ 235 h 239"/>
                  <a:gd name="T26" fmla="*/ 183 w 237"/>
                  <a:gd name="T27" fmla="*/ 219 h 239"/>
                  <a:gd name="T28" fmla="*/ 217 w 237"/>
                  <a:gd name="T29" fmla="*/ 185 h 239"/>
                  <a:gd name="T30" fmla="*/ 233 w 237"/>
                  <a:gd name="T31" fmla="*/ 143 h 239"/>
                  <a:gd name="T32" fmla="*/ 233 w 237"/>
                  <a:gd name="T33" fmla="*/ 120 h 239"/>
                  <a:gd name="T34" fmla="*/ 223 w 237"/>
                  <a:gd name="T35" fmla="*/ 74 h 239"/>
                  <a:gd name="T36" fmla="*/ 200 w 237"/>
                  <a:gd name="T37" fmla="*/ 36 h 239"/>
                  <a:gd name="T38" fmla="*/ 163 w 237"/>
                  <a:gd name="T39" fmla="*/ 13 h 239"/>
                  <a:gd name="T40" fmla="*/ 117 w 237"/>
                  <a:gd name="T41" fmla="*/ 3 h 239"/>
                  <a:gd name="T42" fmla="*/ 73 w 237"/>
                  <a:gd name="T43" fmla="*/ 13 h 239"/>
                  <a:gd name="T44" fmla="*/ 38 w 237"/>
                  <a:gd name="T45" fmla="*/ 36 h 239"/>
                  <a:gd name="T46" fmla="*/ 11 w 237"/>
                  <a:gd name="T47" fmla="*/ 74 h 239"/>
                  <a:gd name="T48" fmla="*/ 4 w 237"/>
                  <a:gd name="T49" fmla="*/ 120 h 239"/>
                  <a:gd name="T50" fmla="*/ 11 w 237"/>
                  <a:gd name="T51" fmla="*/ 166 h 239"/>
                  <a:gd name="T52" fmla="*/ 38 w 237"/>
                  <a:gd name="T53" fmla="*/ 202 h 239"/>
                  <a:gd name="T54" fmla="*/ 73 w 237"/>
                  <a:gd name="T55" fmla="*/ 225 h 239"/>
                  <a:gd name="T56" fmla="*/ 117 w 237"/>
                  <a:gd name="T57" fmla="*/ 235 h 239"/>
                  <a:gd name="T58" fmla="*/ 163 w 237"/>
                  <a:gd name="T59" fmla="*/ 225 h 239"/>
                  <a:gd name="T60" fmla="*/ 200 w 237"/>
                  <a:gd name="T61" fmla="*/ 202 h 239"/>
                  <a:gd name="T62" fmla="*/ 223 w 237"/>
                  <a:gd name="T63" fmla="*/ 166 h 239"/>
                  <a:gd name="T64" fmla="*/ 233 w 237"/>
                  <a:gd name="T65" fmla="*/ 12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9">
                    <a:moveTo>
                      <a:pt x="237" y="120"/>
                    </a:moveTo>
                    <a:lnTo>
                      <a:pt x="233" y="95"/>
                    </a:lnTo>
                    <a:lnTo>
                      <a:pt x="226" y="74"/>
                    </a:lnTo>
                    <a:lnTo>
                      <a:pt x="217" y="53"/>
                    </a:lnTo>
                    <a:lnTo>
                      <a:pt x="203" y="36"/>
                    </a:lnTo>
                    <a:lnTo>
                      <a:pt x="183" y="20"/>
                    </a:lnTo>
                    <a:lnTo>
                      <a:pt x="163" y="11"/>
                    </a:lnTo>
                    <a:lnTo>
                      <a:pt x="143" y="3"/>
                    </a:lnTo>
                    <a:lnTo>
                      <a:pt x="117" y="0"/>
                    </a:lnTo>
                    <a:lnTo>
                      <a:pt x="93" y="3"/>
                    </a:lnTo>
                    <a:lnTo>
                      <a:pt x="70" y="11"/>
                    </a:lnTo>
                    <a:lnTo>
                      <a:pt x="50" y="20"/>
                    </a:lnTo>
                    <a:lnTo>
                      <a:pt x="34" y="36"/>
                    </a:lnTo>
                    <a:lnTo>
                      <a:pt x="21" y="53"/>
                    </a:lnTo>
                    <a:lnTo>
                      <a:pt x="7" y="74"/>
                    </a:lnTo>
                    <a:lnTo>
                      <a:pt x="0" y="95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7" y="166"/>
                    </a:lnTo>
                    <a:lnTo>
                      <a:pt x="21" y="185"/>
                    </a:lnTo>
                    <a:lnTo>
                      <a:pt x="34" y="202"/>
                    </a:lnTo>
                    <a:lnTo>
                      <a:pt x="50" y="219"/>
                    </a:lnTo>
                    <a:lnTo>
                      <a:pt x="70" y="229"/>
                    </a:lnTo>
                    <a:lnTo>
                      <a:pt x="93" y="235"/>
                    </a:lnTo>
                    <a:lnTo>
                      <a:pt x="117" y="239"/>
                    </a:lnTo>
                    <a:lnTo>
                      <a:pt x="143" y="235"/>
                    </a:lnTo>
                    <a:lnTo>
                      <a:pt x="163" y="229"/>
                    </a:lnTo>
                    <a:lnTo>
                      <a:pt x="183" y="219"/>
                    </a:lnTo>
                    <a:lnTo>
                      <a:pt x="203" y="202"/>
                    </a:lnTo>
                    <a:lnTo>
                      <a:pt x="217" y="185"/>
                    </a:lnTo>
                    <a:lnTo>
                      <a:pt x="226" y="166"/>
                    </a:lnTo>
                    <a:lnTo>
                      <a:pt x="233" y="143"/>
                    </a:lnTo>
                    <a:lnTo>
                      <a:pt x="237" y="120"/>
                    </a:lnTo>
                    <a:lnTo>
                      <a:pt x="233" y="120"/>
                    </a:lnTo>
                    <a:lnTo>
                      <a:pt x="230" y="95"/>
                    </a:lnTo>
                    <a:lnTo>
                      <a:pt x="223" y="74"/>
                    </a:lnTo>
                    <a:lnTo>
                      <a:pt x="213" y="57"/>
                    </a:lnTo>
                    <a:lnTo>
                      <a:pt x="200" y="36"/>
                    </a:lnTo>
                    <a:lnTo>
                      <a:pt x="183" y="23"/>
                    </a:lnTo>
                    <a:lnTo>
                      <a:pt x="163" y="13"/>
                    </a:lnTo>
                    <a:lnTo>
                      <a:pt x="140" y="7"/>
                    </a:lnTo>
                    <a:lnTo>
                      <a:pt x="117" y="3"/>
                    </a:lnTo>
                    <a:lnTo>
                      <a:pt x="93" y="7"/>
                    </a:lnTo>
                    <a:lnTo>
                      <a:pt x="73" y="13"/>
                    </a:lnTo>
                    <a:lnTo>
                      <a:pt x="53" y="23"/>
                    </a:lnTo>
                    <a:lnTo>
                      <a:pt x="38" y="36"/>
                    </a:lnTo>
                    <a:lnTo>
                      <a:pt x="21" y="57"/>
                    </a:lnTo>
                    <a:lnTo>
                      <a:pt x="11" y="74"/>
                    </a:lnTo>
                    <a:lnTo>
                      <a:pt x="4" y="95"/>
                    </a:lnTo>
                    <a:lnTo>
                      <a:pt x="4" y="120"/>
                    </a:lnTo>
                    <a:lnTo>
                      <a:pt x="4" y="143"/>
                    </a:lnTo>
                    <a:lnTo>
                      <a:pt x="11" y="166"/>
                    </a:lnTo>
                    <a:lnTo>
                      <a:pt x="21" y="181"/>
                    </a:lnTo>
                    <a:lnTo>
                      <a:pt x="38" y="202"/>
                    </a:lnTo>
                    <a:lnTo>
                      <a:pt x="53" y="215"/>
                    </a:lnTo>
                    <a:lnTo>
                      <a:pt x="73" y="225"/>
                    </a:lnTo>
                    <a:lnTo>
                      <a:pt x="93" y="232"/>
                    </a:lnTo>
                    <a:lnTo>
                      <a:pt x="117" y="235"/>
                    </a:lnTo>
                    <a:lnTo>
                      <a:pt x="140" y="232"/>
                    </a:lnTo>
                    <a:lnTo>
                      <a:pt x="163" y="225"/>
                    </a:lnTo>
                    <a:lnTo>
                      <a:pt x="183" y="215"/>
                    </a:lnTo>
                    <a:lnTo>
                      <a:pt x="200" y="202"/>
                    </a:lnTo>
                    <a:lnTo>
                      <a:pt x="213" y="181"/>
                    </a:lnTo>
                    <a:lnTo>
                      <a:pt x="223" y="166"/>
                    </a:lnTo>
                    <a:lnTo>
                      <a:pt x="230" y="143"/>
                    </a:lnTo>
                    <a:lnTo>
                      <a:pt x="233" y="120"/>
                    </a:lnTo>
                    <a:lnTo>
                      <a:pt x="237" y="120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1" name="Freeform 2273">
                <a:extLst>
                  <a:ext uri="{FF2B5EF4-FFF2-40B4-BE49-F238E27FC236}">
                    <a16:creationId xmlns:a16="http://schemas.microsoft.com/office/drawing/2014/main" id="{485EE610-0780-4236-9CAB-6CF00E11F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66"/>
                <a:ext cx="76" cy="78"/>
              </a:xfrm>
              <a:custGeom>
                <a:avLst/>
                <a:gdLst>
                  <a:gd name="T0" fmla="*/ 226 w 230"/>
                  <a:gd name="T1" fmla="*/ 91 h 232"/>
                  <a:gd name="T2" fmla="*/ 209 w 230"/>
                  <a:gd name="T3" fmla="*/ 52 h 232"/>
                  <a:gd name="T4" fmla="*/ 179 w 230"/>
                  <a:gd name="T5" fmla="*/ 20 h 232"/>
                  <a:gd name="T6" fmla="*/ 136 w 230"/>
                  <a:gd name="T7" fmla="*/ 3 h 232"/>
                  <a:gd name="T8" fmla="*/ 89 w 230"/>
                  <a:gd name="T9" fmla="*/ 3 h 232"/>
                  <a:gd name="T10" fmla="*/ 49 w 230"/>
                  <a:gd name="T11" fmla="*/ 20 h 232"/>
                  <a:gd name="T12" fmla="*/ 17 w 230"/>
                  <a:gd name="T13" fmla="*/ 52 h 232"/>
                  <a:gd name="T14" fmla="*/ 0 w 230"/>
                  <a:gd name="T15" fmla="*/ 91 h 232"/>
                  <a:gd name="T16" fmla="*/ 0 w 230"/>
                  <a:gd name="T17" fmla="*/ 138 h 232"/>
                  <a:gd name="T18" fmla="*/ 17 w 230"/>
                  <a:gd name="T19" fmla="*/ 178 h 232"/>
                  <a:gd name="T20" fmla="*/ 49 w 230"/>
                  <a:gd name="T21" fmla="*/ 211 h 232"/>
                  <a:gd name="T22" fmla="*/ 89 w 230"/>
                  <a:gd name="T23" fmla="*/ 228 h 232"/>
                  <a:gd name="T24" fmla="*/ 136 w 230"/>
                  <a:gd name="T25" fmla="*/ 228 h 232"/>
                  <a:gd name="T26" fmla="*/ 179 w 230"/>
                  <a:gd name="T27" fmla="*/ 211 h 232"/>
                  <a:gd name="T28" fmla="*/ 209 w 230"/>
                  <a:gd name="T29" fmla="*/ 178 h 232"/>
                  <a:gd name="T30" fmla="*/ 226 w 230"/>
                  <a:gd name="T31" fmla="*/ 138 h 232"/>
                  <a:gd name="T32" fmla="*/ 226 w 230"/>
                  <a:gd name="T33" fmla="*/ 115 h 232"/>
                  <a:gd name="T34" fmla="*/ 219 w 230"/>
                  <a:gd name="T35" fmla="*/ 72 h 232"/>
                  <a:gd name="T36" fmla="*/ 193 w 230"/>
                  <a:gd name="T37" fmla="*/ 37 h 232"/>
                  <a:gd name="T38" fmla="*/ 159 w 230"/>
                  <a:gd name="T39" fmla="*/ 12 h 232"/>
                  <a:gd name="T40" fmla="*/ 113 w 230"/>
                  <a:gd name="T41" fmla="*/ 3 h 232"/>
                  <a:gd name="T42" fmla="*/ 70 w 230"/>
                  <a:gd name="T43" fmla="*/ 12 h 232"/>
                  <a:gd name="T44" fmla="*/ 34 w 230"/>
                  <a:gd name="T45" fmla="*/ 37 h 232"/>
                  <a:gd name="T46" fmla="*/ 9 w 230"/>
                  <a:gd name="T47" fmla="*/ 72 h 232"/>
                  <a:gd name="T48" fmla="*/ 0 w 230"/>
                  <a:gd name="T49" fmla="*/ 115 h 232"/>
                  <a:gd name="T50" fmla="*/ 9 w 230"/>
                  <a:gd name="T51" fmla="*/ 158 h 232"/>
                  <a:gd name="T52" fmla="*/ 34 w 230"/>
                  <a:gd name="T53" fmla="*/ 195 h 232"/>
                  <a:gd name="T54" fmla="*/ 70 w 230"/>
                  <a:gd name="T55" fmla="*/ 218 h 232"/>
                  <a:gd name="T56" fmla="*/ 113 w 230"/>
                  <a:gd name="T57" fmla="*/ 228 h 232"/>
                  <a:gd name="T58" fmla="*/ 159 w 230"/>
                  <a:gd name="T59" fmla="*/ 218 h 232"/>
                  <a:gd name="T60" fmla="*/ 193 w 230"/>
                  <a:gd name="T61" fmla="*/ 195 h 232"/>
                  <a:gd name="T62" fmla="*/ 219 w 230"/>
                  <a:gd name="T63" fmla="*/ 158 h 232"/>
                  <a:gd name="T64" fmla="*/ 226 w 230"/>
                  <a:gd name="T65" fmla="*/ 11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2">
                    <a:moveTo>
                      <a:pt x="230" y="115"/>
                    </a:moveTo>
                    <a:lnTo>
                      <a:pt x="226" y="91"/>
                    </a:lnTo>
                    <a:lnTo>
                      <a:pt x="219" y="69"/>
                    </a:lnTo>
                    <a:lnTo>
                      <a:pt x="209" y="52"/>
                    </a:lnTo>
                    <a:lnTo>
                      <a:pt x="197" y="33"/>
                    </a:lnTo>
                    <a:lnTo>
                      <a:pt x="179" y="20"/>
                    </a:lnTo>
                    <a:lnTo>
                      <a:pt x="159" y="10"/>
                    </a:lnTo>
                    <a:lnTo>
                      <a:pt x="136" y="3"/>
                    </a:lnTo>
                    <a:lnTo>
                      <a:pt x="113" y="0"/>
                    </a:lnTo>
                    <a:lnTo>
                      <a:pt x="89" y="3"/>
                    </a:lnTo>
                    <a:lnTo>
                      <a:pt x="70" y="10"/>
                    </a:lnTo>
                    <a:lnTo>
                      <a:pt x="49" y="20"/>
                    </a:lnTo>
                    <a:lnTo>
                      <a:pt x="34" y="33"/>
                    </a:lnTo>
                    <a:lnTo>
                      <a:pt x="17" y="52"/>
                    </a:lnTo>
                    <a:lnTo>
                      <a:pt x="7" y="69"/>
                    </a:lnTo>
                    <a:lnTo>
                      <a:pt x="0" y="91"/>
                    </a:lnTo>
                    <a:lnTo>
                      <a:pt x="0" y="115"/>
                    </a:lnTo>
                    <a:lnTo>
                      <a:pt x="0" y="138"/>
                    </a:lnTo>
                    <a:lnTo>
                      <a:pt x="7" y="161"/>
                    </a:lnTo>
                    <a:lnTo>
                      <a:pt x="17" y="178"/>
                    </a:lnTo>
                    <a:lnTo>
                      <a:pt x="34" y="198"/>
                    </a:lnTo>
                    <a:lnTo>
                      <a:pt x="49" y="211"/>
                    </a:lnTo>
                    <a:lnTo>
                      <a:pt x="70" y="221"/>
                    </a:lnTo>
                    <a:lnTo>
                      <a:pt x="89" y="228"/>
                    </a:lnTo>
                    <a:lnTo>
                      <a:pt x="113" y="232"/>
                    </a:lnTo>
                    <a:lnTo>
                      <a:pt x="136" y="228"/>
                    </a:lnTo>
                    <a:lnTo>
                      <a:pt x="159" y="221"/>
                    </a:lnTo>
                    <a:lnTo>
                      <a:pt x="179" y="211"/>
                    </a:lnTo>
                    <a:lnTo>
                      <a:pt x="197" y="198"/>
                    </a:lnTo>
                    <a:lnTo>
                      <a:pt x="209" y="178"/>
                    </a:lnTo>
                    <a:lnTo>
                      <a:pt x="219" y="161"/>
                    </a:lnTo>
                    <a:lnTo>
                      <a:pt x="226" y="138"/>
                    </a:lnTo>
                    <a:lnTo>
                      <a:pt x="230" y="115"/>
                    </a:lnTo>
                    <a:lnTo>
                      <a:pt x="226" y="115"/>
                    </a:lnTo>
                    <a:lnTo>
                      <a:pt x="226" y="91"/>
                    </a:lnTo>
                    <a:lnTo>
                      <a:pt x="219" y="72"/>
                    </a:lnTo>
                    <a:lnTo>
                      <a:pt x="207" y="52"/>
                    </a:lnTo>
                    <a:lnTo>
                      <a:pt x="193" y="37"/>
                    </a:lnTo>
                    <a:lnTo>
                      <a:pt x="176" y="22"/>
                    </a:lnTo>
                    <a:lnTo>
                      <a:pt x="159" y="12"/>
                    </a:lnTo>
                    <a:lnTo>
                      <a:pt x="136" y="6"/>
                    </a:lnTo>
                    <a:lnTo>
                      <a:pt x="113" y="3"/>
                    </a:lnTo>
                    <a:lnTo>
                      <a:pt x="94" y="6"/>
                    </a:lnTo>
                    <a:lnTo>
                      <a:pt x="70" y="12"/>
                    </a:lnTo>
                    <a:lnTo>
                      <a:pt x="49" y="22"/>
                    </a:lnTo>
                    <a:lnTo>
                      <a:pt x="34" y="37"/>
                    </a:lnTo>
                    <a:lnTo>
                      <a:pt x="20" y="52"/>
                    </a:lnTo>
                    <a:lnTo>
                      <a:pt x="9" y="72"/>
                    </a:lnTo>
                    <a:lnTo>
                      <a:pt x="4" y="91"/>
                    </a:lnTo>
                    <a:lnTo>
                      <a:pt x="0" y="115"/>
                    </a:lnTo>
                    <a:lnTo>
                      <a:pt x="4" y="138"/>
                    </a:lnTo>
                    <a:lnTo>
                      <a:pt x="9" y="158"/>
                    </a:lnTo>
                    <a:lnTo>
                      <a:pt x="20" y="178"/>
                    </a:lnTo>
                    <a:lnTo>
                      <a:pt x="34" y="195"/>
                    </a:lnTo>
                    <a:lnTo>
                      <a:pt x="49" y="209"/>
                    </a:lnTo>
                    <a:lnTo>
                      <a:pt x="70" y="218"/>
                    </a:lnTo>
                    <a:lnTo>
                      <a:pt x="94" y="226"/>
                    </a:lnTo>
                    <a:lnTo>
                      <a:pt x="113" y="228"/>
                    </a:lnTo>
                    <a:lnTo>
                      <a:pt x="136" y="226"/>
                    </a:lnTo>
                    <a:lnTo>
                      <a:pt x="159" y="218"/>
                    </a:lnTo>
                    <a:lnTo>
                      <a:pt x="176" y="209"/>
                    </a:lnTo>
                    <a:lnTo>
                      <a:pt x="193" y="195"/>
                    </a:lnTo>
                    <a:lnTo>
                      <a:pt x="207" y="178"/>
                    </a:lnTo>
                    <a:lnTo>
                      <a:pt x="219" y="158"/>
                    </a:lnTo>
                    <a:lnTo>
                      <a:pt x="226" y="138"/>
                    </a:lnTo>
                    <a:lnTo>
                      <a:pt x="226" y="115"/>
                    </a:lnTo>
                    <a:lnTo>
                      <a:pt x="230" y="115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2" name="Freeform 2274">
                <a:extLst>
                  <a:ext uri="{FF2B5EF4-FFF2-40B4-BE49-F238E27FC236}">
                    <a16:creationId xmlns:a16="http://schemas.microsoft.com/office/drawing/2014/main" id="{8C65187B-8E6A-4E3D-8814-C3F5EF70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2167"/>
                <a:ext cx="75" cy="75"/>
              </a:xfrm>
              <a:custGeom>
                <a:avLst/>
                <a:gdLst>
                  <a:gd name="T0" fmla="*/ 225 w 225"/>
                  <a:gd name="T1" fmla="*/ 88 h 225"/>
                  <a:gd name="T2" fmla="*/ 206 w 225"/>
                  <a:gd name="T3" fmla="*/ 49 h 225"/>
                  <a:gd name="T4" fmla="*/ 175 w 225"/>
                  <a:gd name="T5" fmla="*/ 19 h 225"/>
                  <a:gd name="T6" fmla="*/ 135 w 225"/>
                  <a:gd name="T7" fmla="*/ 3 h 225"/>
                  <a:gd name="T8" fmla="*/ 93 w 225"/>
                  <a:gd name="T9" fmla="*/ 3 h 225"/>
                  <a:gd name="T10" fmla="*/ 49 w 225"/>
                  <a:gd name="T11" fmla="*/ 19 h 225"/>
                  <a:gd name="T12" fmla="*/ 19 w 225"/>
                  <a:gd name="T13" fmla="*/ 49 h 225"/>
                  <a:gd name="T14" fmla="*/ 3 w 225"/>
                  <a:gd name="T15" fmla="*/ 88 h 225"/>
                  <a:gd name="T16" fmla="*/ 3 w 225"/>
                  <a:gd name="T17" fmla="*/ 135 h 225"/>
                  <a:gd name="T18" fmla="*/ 19 w 225"/>
                  <a:gd name="T19" fmla="*/ 175 h 225"/>
                  <a:gd name="T20" fmla="*/ 49 w 225"/>
                  <a:gd name="T21" fmla="*/ 206 h 225"/>
                  <a:gd name="T22" fmla="*/ 93 w 225"/>
                  <a:gd name="T23" fmla="*/ 223 h 225"/>
                  <a:gd name="T24" fmla="*/ 135 w 225"/>
                  <a:gd name="T25" fmla="*/ 223 h 225"/>
                  <a:gd name="T26" fmla="*/ 175 w 225"/>
                  <a:gd name="T27" fmla="*/ 206 h 225"/>
                  <a:gd name="T28" fmla="*/ 206 w 225"/>
                  <a:gd name="T29" fmla="*/ 175 h 225"/>
                  <a:gd name="T30" fmla="*/ 225 w 225"/>
                  <a:gd name="T31" fmla="*/ 135 h 225"/>
                  <a:gd name="T32" fmla="*/ 223 w 225"/>
                  <a:gd name="T33" fmla="*/ 112 h 225"/>
                  <a:gd name="T34" fmla="*/ 215 w 225"/>
                  <a:gd name="T35" fmla="*/ 69 h 225"/>
                  <a:gd name="T36" fmla="*/ 192 w 225"/>
                  <a:gd name="T37" fmla="*/ 36 h 225"/>
                  <a:gd name="T38" fmla="*/ 156 w 225"/>
                  <a:gd name="T39" fmla="*/ 13 h 225"/>
                  <a:gd name="T40" fmla="*/ 112 w 225"/>
                  <a:gd name="T41" fmla="*/ 3 h 225"/>
                  <a:gd name="T42" fmla="*/ 74 w 225"/>
                  <a:gd name="T43" fmla="*/ 13 h 225"/>
                  <a:gd name="T44" fmla="*/ 36 w 225"/>
                  <a:gd name="T45" fmla="*/ 36 h 225"/>
                  <a:gd name="T46" fmla="*/ 13 w 225"/>
                  <a:gd name="T47" fmla="*/ 69 h 225"/>
                  <a:gd name="T48" fmla="*/ 3 w 225"/>
                  <a:gd name="T49" fmla="*/ 112 h 225"/>
                  <a:gd name="T50" fmla="*/ 13 w 225"/>
                  <a:gd name="T51" fmla="*/ 155 h 225"/>
                  <a:gd name="T52" fmla="*/ 36 w 225"/>
                  <a:gd name="T53" fmla="*/ 189 h 225"/>
                  <a:gd name="T54" fmla="*/ 74 w 225"/>
                  <a:gd name="T55" fmla="*/ 212 h 225"/>
                  <a:gd name="T56" fmla="*/ 112 w 225"/>
                  <a:gd name="T57" fmla="*/ 223 h 225"/>
                  <a:gd name="T58" fmla="*/ 156 w 225"/>
                  <a:gd name="T59" fmla="*/ 212 h 225"/>
                  <a:gd name="T60" fmla="*/ 192 w 225"/>
                  <a:gd name="T61" fmla="*/ 189 h 225"/>
                  <a:gd name="T62" fmla="*/ 215 w 225"/>
                  <a:gd name="T63" fmla="*/ 155 h 225"/>
                  <a:gd name="T64" fmla="*/ 223 w 225"/>
                  <a:gd name="T65" fmla="*/ 112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5" h="225">
                    <a:moveTo>
                      <a:pt x="225" y="112"/>
                    </a:moveTo>
                    <a:lnTo>
                      <a:pt x="225" y="88"/>
                    </a:lnTo>
                    <a:lnTo>
                      <a:pt x="219" y="69"/>
                    </a:lnTo>
                    <a:lnTo>
                      <a:pt x="206" y="49"/>
                    </a:lnTo>
                    <a:lnTo>
                      <a:pt x="192" y="34"/>
                    </a:lnTo>
                    <a:lnTo>
                      <a:pt x="175" y="19"/>
                    </a:lnTo>
                    <a:lnTo>
                      <a:pt x="158" y="9"/>
                    </a:lnTo>
                    <a:lnTo>
                      <a:pt x="135" y="3"/>
                    </a:lnTo>
                    <a:lnTo>
                      <a:pt x="112" y="0"/>
                    </a:lnTo>
                    <a:lnTo>
                      <a:pt x="93" y="3"/>
                    </a:lnTo>
                    <a:lnTo>
                      <a:pt x="69" y="9"/>
                    </a:lnTo>
                    <a:lnTo>
                      <a:pt x="49" y="19"/>
                    </a:lnTo>
                    <a:lnTo>
                      <a:pt x="34" y="34"/>
                    </a:lnTo>
                    <a:lnTo>
                      <a:pt x="19" y="49"/>
                    </a:lnTo>
                    <a:lnTo>
                      <a:pt x="9" y="69"/>
                    </a:lnTo>
                    <a:lnTo>
                      <a:pt x="3" y="88"/>
                    </a:lnTo>
                    <a:lnTo>
                      <a:pt x="0" y="112"/>
                    </a:lnTo>
                    <a:lnTo>
                      <a:pt x="3" y="135"/>
                    </a:lnTo>
                    <a:lnTo>
                      <a:pt x="9" y="155"/>
                    </a:lnTo>
                    <a:lnTo>
                      <a:pt x="19" y="175"/>
                    </a:lnTo>
                    <a:lnTo>
                      <a:pt x="34" y="192"/>
                    </a:lnTo>
                    <a:lnTo>
                      <a:pt x="49" y="206"/>
                    </a:lnTo>
                    <a:lnTo>
                      <a:pt x="69" y="215"/>
                    </a:lnTo>
                    <a:lnTo>
                      <a:pt x="93" y="223"/>
                    </a:lnTo>
                    <a:lnTo>
                      <a:pt x="112" y="225"/>
                    </a:lnTo>
                    <a:lnTo>
                      <a:pt x="135" y="223"/>
                    </a:lnTo>
                    <a:lnTo>
                      <a:pt x="158" y="215"/>
                    </a:lnTo>
                    <a:lnTo>
                      <a:pt x="175" y="206"/>
                    </a:lnTo>
                    <a:lnTo>
                      <a:pt x="192" y="192"/>
                    </a:lnTo>
                    <a:lnTo>
                      <a:pt x="206" y="175"/>
                    </a:lnTo>
                    <a:lnTo>
                      <a:pt x="219" y="155"/>
                    </a:lnTo>
                    <a:lnTo>
                      <a:pt x="225" y="135"/>
                    </a:lnTo>
                    <a:lnTo>
                      <a:pt x="225" y="112"/>
                    </a:lnTo>
                    <a:lnTo>
                      <a:pt x="223" y="112"/>
                    </a:lnTo>
                    <a:lnTo>
                      <a:pt x="223" y="88"/>
                    </a:lnTo>
                    <a:lnTo>
                      <a:pt x="215" y="69"/>
                    </a:lnTo>
                    <a:lnTo>
                      <a:pt x="206" y="53"/>
                    </a:lnTo>
                    <a:lnTo>
                      <a:pt x="192" y="36"/>
                    </a:lnTo>
                    <a:lnTo>
                      <a:pt x="175" y="24"/>
                    </a:lnTo>
                    <a:lnTo>
                      <a:pt x="156" y="13"/>
                    </a:lnTo>
                    <a:lnTo>
                      <a:pt x="135" y="7"/>
                    </a:lnTo>
                    <a:lnTo>
                      <a:pt x="112" y="3"/>
                    </a:lnTo>
                    <a:lnTo>
                      <a:pt x="93" y="7"/>
                    </a:lnTo>
                    <a:lnTo>
                      <a:pt x="74" y="13"/>
                    </a:lnTo>
                    <a:lnTo>
                      <a:pt x="53" y="24"/>
                    </a:lnTo>
                    <a:lnTo>
                      <a:pt x="36" y="36"/>
                    </a:lnTo>
                    <a:lnTo>
                      <a:pt x="23" y="53"/>
                    </a:lnTo>
                    <a:lnTo>
                      <a:pt x="13" y="69"/>
                    </a:lnTo>
                    <a:lnTo>
                      <a:pt x="6" y="88"/>
                    </a:lnTo>
                    <a:lnTo>
                      <a:pt x="3" y="112"/>
                    </a:lnTo>
                    <a:lnTo>
                      <a:pt x="6" y="135"/>
                    </a:lnTo>
                    <a:lnTo>
                      <a:pt x="13" y="155"/>
                    </a:lnTo>
                    <a:lnTo>
                      <a:pt x="23" y="172"/>
                    </a:lnTo>
                    <a:lnTo>
                      <a:pt x="36" y="189"/>
                    </a:lnTo>
                    <a:lnTo>
                      <a:pt x="53" y="202"/>
                    </a:lnTo>
                    <a:lnTo>
                      <a:pt x="74" y="212"/>
                    </a:lnTo>
                    <a:lnTo>
                      <a:pt x="93" y="218"/>
                    </a:lnTo>
                    <a:lnTo>
                      <a:pt x="112" y="223"/>
                    </a:lnTo>
                    <a:lnTo>
                      <a:pt x="135" y="218"/>
                    </a:lnTo>
                    <a:lnTo>
                      <a:pt x="156" y="212"/>
                    </a:lnTo>
                    <a:lnTo>
                      <a:pt x="175" y="202"/>
                    </a:lnTo>
                    <a:lnTo>
                      <a:pt x="192" y="189"/>
                    </a:lnTo>
                    <a:lnTo>
                      <a:pt x="206" y="172"/>
                    </a:lnTo>
                    <a:lnTo>
                      <a:pt x="215" y="155"/>
                    </a:lnTo>
                    <a:lnTo>
                      <a:pt x="223" y="135"/>
                    </a:lnTo>
                    <a:lnTo>
                      <a:pt x="223" y="112"/>
                    </a:lnTo>
                    <a:lnTo>
                      <a:pt x="225" y="112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3" name="Freeform 2275">
                <a:extLst>
                  <a:ext uri="{FF2B5EF4-FFF2-40B4-BE49-F238E27FC236}">
                    <a16:creationId xmlns:a16="http://schemas.microsoft.com/office/drawing/2014/main" id="{F2B377E0-1D2E-40D2-A9C0-B246E48D2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169"/>
                <a:ext cx="73" cy="73"/>
              </a:xfrm>
              <a:custGeom>
                <a:avLst/>
                <a:gdLst>
                  <a:gd name="T0" fmla="*/ 221 w 221"/>
                  <a:gd name="T1" fmla="*/ 84 h 218"/>
                  <a:gd name="T2" fmla="*/ 204 w 221"/>
                  <a:gd name="T3" fmla="*/ 49 h 218"/>
                  <a:gd name="T4" fmla="*/ 173 w 221"/>
                  <a:gd name="T5" fmla="*/ 19 h 218"/>
                  <a:gd name="T6" fmla="*/ 133 w 221"/>
                  <a:gd name="T7" fmla="*/ 2 h 218"/>
                  <a:gd name="T8" fmla="*/ 90 w 221"/>
                  <a:gd name="T9" fmla="*/ 2 h 218"/>
                  <a:gd name="T10" fmla="*/ 51 w 221"/>
                  <a:gd name="T11" fmla="*/ 19 h 218"/>
                  <a:gd name="T12" fmla="*/ 21 w 221"/>
                  <a:gd name="T13" fmla="*/ 49 h 218"/>
                  <a:gd name="T14" fmla="*/ 4 w 221"/>
                  <a:gd name="T15" fmla="*/ 84 h 218"/>
                  <a:gd name="T16" fmla="*/ 4 w 221"/>
                  <a:gd name="T17" fmla="*/ 132 h 218"/>
                  <a:gd name="T18" fmla="*/ 21 w 221"/>
                  <a:gd name="T19" fmla="*/ 168 h 218"/>
                  <a:gd name="T20" fmla="*/ 51 w 221"/>
                  <a:gd name="T21" fmla="*/ 198 h 218"/>
                  <a:gd name="T22" fmla="*/ 90 w 221"/>
                  <a:gd name="T23" fmla="*/ 214 h 218"/>
                  <a:gd name="T24" fmla="*/ 133 w 221"/>
                  <a:gd name="T25" fmla="*/ 214 h 218"/>
                  <a:gd name="T26" fmla="*/ 173 w 221"/>
                  <a:gd name="T27" fmla="*/ 198 h 218"/>
                  <a:gd name="T28" fmla="*/ 204 w 221"/>
                  <a:gd name="T29" fmla="*/ 168 h 218"/>
                  <a:gd name="T30" fmla="*/ 221 w 221"/>
                  <a:gd name="T31" fmla="*/ 132 h 218"/>
                  <a:gd name="T32" fmla="*/ 216 w 221"/>
                  <a:gd name="T33" fmla="*/ 109 h 218"/>
                  <a:gd name="T34" fmla="*/ 210 w 221"/>
                  <a:gd name="T35" fmla="*/ 69 h 218"/>
                  <a:gd name="T36" fmla="*/ 187 w 221"/>
                  <a:gd name="T37" fmla="*/ 32 h 218"/>
                  <a:gd name="T38" fmla="*/ 153 w 221"/>
                  <a:gd name="T39" fmla="*/ 12 h 218"/>
                  <a:gd name="T40" fmla="*/ 110 w 221"/>
                  <a:gd name="T41" fmla="*/ 2 h 218"/>
                  <a:gd name="T42" fmla="*/ 70 w 221"/>
                  <a:gd name="T43" fmla="*/ 12 h 218"/>
                  <a:gd name="T44" fmla="*/ 37 w 221"/>
                  <a:gd name="T45" fmla="*/ 32 h 218"/>
                  <a:gd name="T46" fmla="*/ 14 w 221"/>
                  <a:gd name="T47" fmla="*/ 69 h 218"/>
                  <a:gd name="T48" fmla="*/ 4 w 221"/>
                  <a:gd name="T49" fmla="*/ 109 h 218"/>
                  <a:gd name="T50" fmla="*/ 14 w 221"/>
                  <a:gd name="T51" fmla="*/ 147 h 218"/>
                  <a:gd name="T52" fmla="*/ 37 w 221"/>
                  <a:gd name="T53" fmla="*/ 184 h 218"/>
                  <a:gd name="T54" fmla="*/ 70 w 221"/>
                  <a:gd name="T55" fmla="*/ 208 h 218"/>
                  <a:gd name="T56" fmla="*/ 110 w 221"/>
                  <a:gd name="T57" fmla="*/ 214 h 218"/>
                  <a:gd name="T58" fmla="*/ 153 w 221"/>
                  <a:gd name="T59" fmla="*/ 208 h 218"/>
                  <a:gd name="T60" fmla="*/ 187 w 221"/>
                  <a:gd name="T61" fmla="*/ 184 h 218"/>
                  <a:gd name="T62" fmla="*/ 210 w 221"/>
                  <a:gd name="T63" fmla="*/ 147 h 218"/>
                  <a:gd name="T64" fmla="*/ 216 w 221"/>
                  <a:gd name="T6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18">
                    <a:moveTo>
                      <a:pt x="221" y="109"/>
                    </a:moveTo>
                    <a:lnTo>
                      <a:pt x="221" y="84"/>
                    </a:lnTo>
                    <a:lnTo>
                      <a:pt x="213" y="64"/>
                    </a:lnTo>
                    <a:lnTo>
                      <a:pt x="204" y="49"/>
                    </a:lnTo>
                    <a:lnTo>
                      <a:pt x="190" y="32"/>
                    </a:lnTo>
                    <a:lnTo>
                      <a:pt x="173" y="19"/>
                    </a:lnTo>
                    <a:lnTo>
                      <a:pt x="153" y="9"/>
                    </a:lnTo>
                    <a:lnTo>
                      <a:pt x="133" y="2"/>
                    </a:lnTo>
                    <a:lnTo>
                      <a:pt x="110" y="0"/>
                    </a:lnTo>
                    <a:lnTo>
                      <a:pt x="90" y="2"/>
                    </a:lnTo>
                    <a:lnTo>
                      <a:pt x="70" y="9"/>
                    </a:lnTo>
                    <a:lnTo>
                      <a:pt x="51" y="19"/>
                    </a:lnTo>
                    <a:lnTo>
                      <a:pt x="34" y="32"/>
                    </a:lnTo>
                    <a:lnTo>
                      <a:pt x="21" y="49"/>
                    </a:lnTo>
                    <a:lnTo>
                      <a:pt x="11" y="64"/>
                    </a:lnTo>
                    <a:lnTo>
                      <a:pt x="4" y="84"/>
                    </a:lnTo>
                    <a:lnTo>
                      <a:pt x="0" y="109"/>
                    </a:lnTo>
                    <a:lnTo>
                      <a:pt x="4" y="132"/>
                    </a:lnTo>
                    <a:lnTo>
                      <a:pt x="11" y="151"/>
                    </a:lnTo>
                    <a:lnTo>
                      <a:pt x="21" y="168"/>
                    </a:lnTo>
                    <a:lnTo>
                      <a:pt x="34" y="184"/>
                    </a:lnTo>
                    <a:lnTo>
                      <a:pt x="51" y="198"/>
                    </a:lnTo>
                    <a:lnTo>
                      <a:pt x="70" y="208"/>
                    </a:lnTo>
                    <a:lnTo>
                      <a:pt x="90" y="214"/>
                    </a:lnTo>
                    <a:lnTo>
                      <a:pt x="110" y="218"/>
                    </a:lnTo>
                    <a:lnTo>
                      <a:pt x="133" y="214"/>
                    </a:lnTo>
                    <a:lnTo>
                      <a:pt x="153" y="208"/>
                    </a:lnTo>
                    <a:lnTo>
                      <a:pt x="173" y="198"/>
                    </a:lnTo>
                    <a:lnTo>
                      <a:pt x="190" y="184"/>
                    </a:lnTo>
                    <a:lnTo>
                      <a:pt x="204" y="168"/>
                    </a:lnTo>
                    <a:lnTo>
                      <a:pt x="213" y="151"/>
                    </a:lnTo>
                    <a:lnTo>
                      <a:pt x="221" y="132"/>
                    </a:lnTo>
                    <a:lnTo>
                      <a:pt x="221" y="109"/>
                    </a:lnTo>
                    <a:lnTo>
                      <a:pt x="216" y="109"/>
                    </a:lnTo>
                    <a:lnTo>
                      <a:pt x="216" y="88"/>
                    </a:lnTo>
                    <a:lnTo>
                      <a:pt x="210" y="69"/>
                    </a:lnTo>
                    <a:lnTo>
                      <a:pt x="200" y="49"/>
                    </a:lnTo>
                    <a:lnTo>
                      <a:pt x="187" y="32"/>
                    </a:lnTo>
                    <a:lnTo>
                      <a:pt x="170" y="23"/>
                    </a:lnTo>
                    <a:lnTo>
                      <a:pt x="153" y="12"/>
                    </a:lnTo>
                    <a:lnTo>
                      <a:pt x="133" y="6"/>
                    </a:lnTo>
                    <a:lnTo>
                      <a:pt x="110" y="2"/>
                    </a:lnTo>
                    <a:lnTo>
                      <a:pt x="90" y="6"/>
                    </a:lnTo>
                    <a:lnTo>
                      <a:pt x="70" y="12"/>
                    </a:lnTo>
                    <a:lnTo>
                      <a:pt x="51" y="23"/>
                    </a:lnTo>
                    <a:lnTo>
                      <a:pt x="37" y="32"/>
                    </a:lnTo>
                    <a:lnTo>
                      <a:pt x="23" y="49"/>
                    </a:lnTo>
                    <a:lnTo>
                      <a:pt x="14" y="69"/>
                    </a:lnTo>
                    <a:lnTo>
                      <a:pt x="6" y="88"/>
                    </a:lnTo>
                    <a:lnTo>
                      <a:pt x="4" y="109"/>
                    </a:lnTo>
                    <a:lnTo>
                      <a:pt x="6" y="128"/>
                    </a:lnTo>
                    <a:lnTo>
                      <a:pt x="14" y="147"/>
                    </a:lnTo>
                    <a:lnTo>
                      <a:pt x="23" y="168"/>
                    </a:lnTo>
                    <a:lnTo>
                      <a:pt x="37" y="184"/>
                    </a:lnTo>
                    <a:lnTo>
                      <a:pt x="51" y="198"/>
                    </a:lnTo>
                    <a:lnTo>
                      <a:pt x="70" y="208"/>
                    </a:lnTo>
                    <a:lnTo>
                      <a:pt x="90" y="210"/>
                    </a:lnTo>
                    <a:lnTo>
                      <a:pt x="110" y="214"/>
                    </a:lnTo>
                    <a:lnTo>
                      <a:pt x="133" y="210"/>
                    </a:lnTo>
                    <a:lnTo>
                      <a:pt x="153" y="208"/>
                    </a:lnTo>
                    <a:lnTo>
                      <a:pt x="170" y="198"/>
                    </a:lnTo>
                    <a:lnTo>
                      <a:pt x="187" y="184"/>
                    </a:lnTo>
                    <a:lnTo>
                      <a:pt x="200" y="168"/>
                    </a:lnTo>
                    <a:lnTo>
                      <a:pt x="210" y="147"/>
                    </a:lnTo>
                    <a:lnTo>
                      <a:pt x="216" y="128"/>
                    </a:lnTo>
                    <a:lnTo>
                      <a:pt x="216" y="109"/>
                    </a:lnTo>
                    <a:lnTo>
                      <a:pt x="221" y="109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4" name="Freeform 2276">
                <a:extLst>
                  <a:ext uri="{FF2B5EF4-FFF2-40B4-BE49-F238E27FC236}">
                    <a16:creationId xmlns:a16="http://schemas.microsoft.com/office/drawing/2014/main" id="{D4F0CBFA-B581-4193-AA74-BB6FE8465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170"/>
                <a:ext cx="71" cy="70"/>
              </a:xfrm>
              <a:custGeom>
                <a:avLst/>
                <a:gdLst>
                  <a:gd name="T0" fmla="*/ 213 w 213"/>
                  <a:gd name="T1" fmla="*/ 86 h 211"/>
                  <a:gd name="T2" fmla="*/ 197 w 213"/>
                  <a:gd name="T3" fmla="*/ 46 h 211"/>
                  <a:gd name="T4" fmla="*/ 167 w 213"/>
                  <a:gd name="T5" fmla="*/ 19 h 211"/>
                  <a:gd name="T6" fmla="*/ 129 w 213"/>
                  <a:gd name="T7" fmla="*/ 2 h 211"/>
                  <a:gd name="T8" fmla="*/ 87 w 213"/>
                  <a:gd name="T9" fmla="*/ 2 h 211"/>
                  <a:gd name="T10" fmla="*/ 47 w 213"/>
                  <a:gd name="T11" fmla="*/ 19 h 211"/>
                  <a:gd name="T12" fmla="*/ 20 w 213"/>
                  <a:gd name="T13" fmla="*/ 46 h 211"/>
                  <a:gd name="T14" fmla="*/ 3 w 213"/>
                  <a:gd name="T15" fmla="*/ 86 h 211"/>
                  <a:gd name="T16" fmla="*/ 3 w 213"/>
                  <a:gd name="T17" fmla="*/ 126 h 211"/>
                  <a:gd name="T18" fmla="*/ 20 w 213"/>
                  <a:gd name="T19" fmla="*/ 165 h 211"/>
                  <a:gd name="T20" fmla="*/ 47 w 213"/>
                  <a:gd name="T21" fmla="*/ 195 h 211"/>
                  <a:gd name="T22" fmla="*/ 87 w 213"/>
                  <a:gd name="T23" fmla="*/ 208 h 211"/>
                  <a:gd name="T24" fmla="*/ 129 w 213"/>
                  <a:gd name="T25" fmla="*/ 208 h 211"/>
                  <a:gd name="T26" fmla="*/ 167 w 213"/>
                  <a:gd name="T27" fmla="*/ 195 h 211"/>
                  <a:gd name="T28" fmla="*/ 197 w 213"/>
                  <a:gd name="T29" fmla="*/ 165 h 211"/>
                  <a:gd name="T30" fmla="*/ 213 w 213"/>
                  <a:gd name="T31" fmla="*/ 126 h 211"/>
                  <a:gd name="T32" fmla="*/ 209 w 213"/>
                  <a:gd name="T33" fmla="*/ 105 h 211"/>
                  <a:gd name="T34" fmla="*/ 203 w 213"/>
                  <a:gd name="T35" fmla="*/ 65 h 211"/>
                  <a:gd name="T36" fmla="*/ 180 w 213"/>
                  <a:gd name="T37" fmla="*/ 33 h 211"/>
                  <a:gd name="T38" fmla="*/ 146 w 213"/>
                  <a:gd name="T39" fmla="*/ 10 h 211"/>
                  <a:gd name="T40" fmla="*/ 106 w 213"/>
                  <a:gd name="T41" fmla="*/ 2 h 211"/>
                  <a:gd name="T42" fmla="*/ 68 w 213"/>
                  <a:gd name="T43" fmla="*/ 10 h 211"/>
                  <a:gd name="T44" fmla="*/ 33 w 213"/>
                  <a:gd name="T45" fmla="*/ 33 h 211"/>
                  <a:gd name="T46" fmla="*/ 13 w 213"/>
                  <a:gd name="T47" fmla="*/ 65 h 211"/>
                  <a:gd name="T48" fmla="*/ 3 w 213"/>
                  <a:gd name="T49" fmla="*/ 105 h 211"/>
                  <a:gd name="T50" fmla="*/ 13 w 213"/>
                  <a:gd name="T51" fmla="*/ 145 h 211"/>
                  <a:gd name="T52" fmla="*/ 33 w 213"/>
                  <a:gd name="T53" fmla="*/ 178 h 211"/>
                  <a:gd name="T54" fmla="*/ 68 w 213"/>
                  <a:gd name="T55" fmla="*/ 201 h 211"/>
                  <a:gd name="T56" fmla="*/ 106 w 213"/>
                  <a:gd name="T57" fmla="*/ 208 h 211"/>
                  <a:gd name="T58" fmla="*/ 146 w 213"/>
                  <a:gd name="T59" fmla="*/ 201 h 211"/>
                  <a:gd name="T60" fmla="*/ 180 w 213"/>
                  <a:gd name="T61" fmla="*/ 178 h 211"/>
                  <a:gd name="T62" fmla="*/ 203 w 213"/>
                  <a:gd name="T63" fmla="*/ 145 h 211"/>
                  <a:gd name="T64" fmla="*/ 209 w 213"/>
                  <a:gd name="T65" fmla="*/ 10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1">
                    <a:moveTo>
                      <a:pt x="213" y="105"/>
                    </a:moveTo>
                    <a:lnTo>
                      <a:pt x="213" y="86"/>
                    </a:lnTo>
                    <a:lnTo>
                      <a:pt x="207" y="65"/>
                    </a:lnTo>
                    <a:lnTo>
                      <a:pt x="197" y="46"/>
                    </a:lnTo>
                    <a:lnTo>
                      <a:pt x="183" y="29"/>
                    </a:lnTo>
                    <a:lnTo>
                      <a:pt x="167" y="19"/>
                    </a:lnTo>
                    <a:lnTo>
                      <a:pt x="150" y="10"/>
                    </a:lnTo>
                    <a:lnTo>
                      <a:pt x="129" y="2"/>
                    </a:lnTo>
                    <a:lnTo>
                      <a:pt x="106" y="0"/>
                    </a:lnTo>
                    <a:lnTo>
                      <a:pt x="87" y="2"/>
                    </a:lnTo>
                    <a:lnTo>
                      <a:pt x="68" y="10"/>
                    </a:lnTo>
                    <a:lnTo>
                      <a:pt x="47" y="19"/>
                    </a:lnTo>
                    <a:lnTo>
                      <a:pt x="33" y="29"/>
                    </a:lnTo>
                    <a:lnTo>
                      <a:pt x="20" y="46"/>
                    </a:lnTo>
                    <a:lnTo>
                      <a:pt x="10" y="65"/>
                    </a:lnTo>
                    <a:lnTo>
                      <a:pt x="3" y="86"/>
                    </a:lnTo>
                    <a:lnTo>
                      <a:pt x="0" y="105"/>
                    </a:lnTo>
                    <a:lnTo>
                      <a:pt x="3" y="126"/>
                    </a:lnTo>
                    <a:lnTo>
                      <a:pt x="10" y="145"/>
                    </a:lnTo>
                    <a:lnTo>
                      <a:pt x="20" y="165"/>
                    </a:lnTo>
                    <a:lnTo>
                      <a:pt x="33" y="182"/>
                    </a:lnTo>
                    <a:lnTo>
                      <a:pt x="47" y="195"/>
                    </a:lnTo>
                    <a:lnTo>
                      <a:pt x="68" y="205"/>
                    </a:lnTo>
                    <a:lnTo>
                      <a:pt x="87" y="208"/>
                    </a:lnTo>
                    <a:lnTo>
                      <a:pt x="106" y="211"/>
                    </a:lnTo>
                    <a:lnTo>
                      <a:pt x="129" y="208"/>
                    </a:lnTo>
                    <a:lnTo>
                      <a:pt x="150" y="205"/>
                    </a:lnTo>
                    <a:lnTo>
                      <a:pt x="167" y="195"/>
                    </a:lnTo>
                    <a:lnTo>
                      <a:pt x="183" y="182"/>
                    </a:lnTo>
                    <a:lnTo>
                      <a:pt x="197" y="165"/>
                    </a:lnTo>
                    <a:lnTo>
                      <a:pt x="207" y="145"/>
                    </a:lnTo>
                    <a:lnTo>
                      <a:pt x="213" y="126"/>
                    </a:lnTo>
                    <a:lnTo>
                      <a:pt x="213" y="105"/>
                    </a:lnTo>
                    <a:lnTo>
                      <a:pt x="209" y="105"/>
                    </a:lnTo>
                    <a:lnTo>
                      <a:pt x="209" y="86"/>
                    </a:lnTo>
                    <a:lnTo>
                      <a:pt x="203" y="65"/>
                    </a:lnTo>
                    <a:lnTo>
                      <a:pt x="192" y="50"/>
                    </a:lnTo>
                    <a:lnTo>
                      <a:pt x="180" y="33"/>
                    </a:lnTo>
                    <a:lnTo>
                      <a:pt x="167" y="19"/>
                    </a:lnTo>
                    <a:lnTo>
                      <a:pt x="146" y="10"/>
                    </a:lnTo>
                    <a:lnTo>
                      <a:pt x="129" y="6"/>
                    </a:lnTo>
                    <a:lnTo>
                      <a:pt x="106" y="2"/>
                    </a:lnTo>
                    <a:lnTo>
                      <a:pt x="87" y="6"/>
                    </a:lnTo>
                    <a:lnTo>
                      <a:pt x="68" y="10"/>
                    </a:lnTo>
                    <a:lnTo>
                      <a:pt x="50" y="19"/>
                    </a:lnTo>
                    <a:lnTo>
                      <a:pt x="33" y="33"/>
                    </a:lnTo>
                    <a:lnTo>
                      <a:pt x="23" y="50"/>
                    </a:lnTo>
                    <a:lnTo>
                      <a:pt x="13" y="65"/>
                    </a:lnTo>
                    <a:lnTo>
                      <a:pt x="7" y="86"/>
                    </a:lnTo>
                    <a:lnTo>
                      <a:pt x="3" y="105"/>
                    </a:lnTo>
                    <a:lnTo>
                      <a:pt x="7" y="126"/>
                    </a:lnTo>
                    <a:lnTo>
                      <a:pt x="13" y="145"/>
                    </a:lnTo>
                    <a:lnTo>
                      <a:pt x="23" y="161"/>
                    </a:lnTo>
                    <a:lnTo>
                      <a:pt x="33" y="178"/>
                    </a:lnTo>
                    <a:lnTo>
                      <a:pt x="50" y="191"/>
                    </a:lnTo>
                    <a:lnTo>
                      <a:pt x="68" y="201"/>
                    </a:lnTo>
                    <a:lnTo>
                      <a:pt x="87" y="205"/>
                    </a:lnTo>
                    <a:lnTo>
                      <a:pt x="106" y="208"/>
                    </a:lnTo>
                    <a:lnTo>
                      <a:pt x="129" y="205"/>
                    </a:lnTo>
                    <a:lnTo>
                      <a:pt x="146" y="201"/>
                    </a:lnTo>
                    <a:lnTo>
                      <a:pt x="167" y="191"/>
                    </a:lnTo>
                    <a:lnTo>
                      <a:pt x="180" y="178"/>
                    </a:lnTo>
                    <a:lnTo>
                      <a:pt x="192" y="161"/>
                    </a:lnTo>
                    <a:lnTo>
                      <a:pt x="203" y="145"/>
                    </a:lnTo>
                    <a:lnTo>
                      <a:pt x="209" y="126"/>
                    </a:lnTo>
                    <a:lnTo>
                      <a:pt x="209" y="105"/>
                    </a:lnTo>
                    <a:lnTo>
                      <a:pt x="213" y="105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5" name="Freeform 2277">
                <a:extLst>
                  <a:ext uri="{FF2B5EF4-FFF2-40B4-BE49-F238E27FC236}">
                    <a16:creationId xmlns:a16="http://schemas.microsoft.com/office/drawing/2014/main" id="{17008E89-F8F5-4934-8949-877C69612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170"/>
                <a:ext cx="69" cy="69"/>
              </a:xfrm>
              <a:custGeom>
                <a:avLst/>
                <a:gdLst>
                  <a:gd name="T0" fmla="*/ 206 w 206"/>
                  <a:gd name="T1" fmla="*/ 84 h 206"/>
                  <a:gd name="T2" fmla="*/ 189 w 206"/>
                  <a:gd name="T3" fmla="*/ 48 h 206"/>
                  <a:gd name="T4" fmla="*/ 164 w 206"/>
                  <a:gd name="T5" fmla="*/ 17 h 206"/>
                  <a:gd name="T6" fmla="*/ 126 w 206"/>
                  <a:gd name="T7" fmla="*/ 4 h 206"/>
                  <a:gd name="T8" fmla="*/ 84 w 206"/>
                  <a:gd name="T9" fmla="*/ 4 h 206"/>
                  <a:gd name="T10" fmla="*/ 47 w 206"/>
                  <a:gd name="T11" fmla="*/ 17 h 206"/>
                  <a:gd name="T12" fmla="*/ 20 w 206"/>
                  <a:gd name="T13" fmla="*/ 48 h 206"/>
                  <a:gd name="T14" fmla="*/ 4 w 206"/>
                  <a:gd name="T15" fmla="*/ 84 h 206"/>
                  <a:gd name="T16" fmla="*/ 4 w 206"/>
                  <a:gd name="T17" fmla="*/ 124 h 206"/>
                  <a:gd name="T18" fmla="*/ 20 w 206"/>
                  <a:gd name="T19" fmla="*/ 159 h 206"/>
                  <a:gd name="T20" fmla="*/ 47 w 206"/>
                  <a:gd name="T21" fmla="*/ 189 h 206"/>
                  <a:gd name="T22" fmla="*/ 84 w 206"/>
                  <a:gd name="T23" fmla="*/ 203 h 206"/>
                  <a:gd name="T24" fmla="*/ 126 w 206"/>
                  <a:gd name="T25" fmla="*/ 203 h 206"/>
                  <a:gd name="T26" fmla="*/ 164 w 206"/>
                  <a:gd name="T27" fmla="*/ 189 h 206"/>
                  <a:gd name="T28" fmla="*/ 189 w 206"/>
                  <a:gd name="T29" fmla="*/ 159 h 206"/>
                  <a:gd name="T30" fmla="*/ 206 w 206"/>
                  <a:gd name="T31" fmla="*/ 124 h 206"/>
                  <a:gd name="T32" fmla="*/ 204 w 206"/>
                  <a:gd name="T33" fmla="*/ 103 h 206"/>
                  <a:gd name="T34" fmla="*/ 197 w 206"/>
                  <a:gd name="T35" fmla="*/ 63 h 206"/>
                  <a:gd name="T36" fmla="*/ 177 w 206"/>
                  <a:gd name="T37" fmla="*/ 34 h 206"/>
                  <a:gd name="T38" fmla="*/ 143 w 206"/>
                  <a:gd name="T39" fmla="*/ 10 h 206"/>
                  <a:gd name="T40" fmla="*/ 103 w 206"/>
                  <a:gd name="T41" fmla="*/ 4 h 206"/>
                  <a:gd name="T42" fmla="*/ 67 w 206"/>
                  <a:gd name="T43" fmla="*/ 10 h 206"/>
                  <a:gd name="T44" fmla="*/ 34 w 206"/>
                  <a:gd name="T45" fmla="*/ 34 h 206"/>
                  <a:gd name="T46" fmla="*/ 14 w 206"/>
                  <a:gd name="T47" fmla="*/ 63 h 206"/>
                  <a:gd name="T48" fmla="*/ 4 w 206"/>
                  <a:gd name="T49" fmla="*/ 103 h 206"/>
                  <a:gd name="T50" fmla="*/ 14 w 206"/>
                  <a:gd name="T51" fmla="*/ 143 h 206"/>
                  <a:gd name="T52" fmla="*/ 34 w 206"/>
                  <a:gd name="T53" fmla="*/ 174 h 206"/>
                  <a:gd name="T54" fmla="*/ 67 w 206"/>
                  <a:gd name="T55" fmla="*/ 197 h 206"/>
                  <a:gd name="T56" fmla="*/ 103 w 206"/>
                  <a:gd name="T57" fmla="*/ 203 h 206"/>
                  <a:gd name="T58" fmla="*/ 143 w 206"/>
                  <a:gd name="T59" fmla="*/ 197 h 206"/>
                  <a:gd name="T60" fmla="*/ 177 w 206"/>
                  <a:gd name="T61" fmla="*/ 174 h 206"/>
                  <a:gd name="T62" fmla="*/ 197 w 206"/>
                  <a:gd name="T63" fmla="*/ 143 h 206"/>
                  <a:gd name="T64" fmla="*/ 204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6" y="84"/>
                    </a:lnTo>
                    <a:lnTo>
                      <a:pt x="200" y="63"/>
                    </a:lnTo>
                    <a:lnTo>
                      <a:pt x="189" y="48"/>
                    </a:lnTo>
                    <a:lnTo>
                      <a:pt x="177" y="31"/>
                    </a:lnTo>
                    <a:lnTo>
                      <a:pt x="164" y="17"/>
                    </a:lnTo>
                    <a:lnTo>
                      <a:pt x="143" y="8"/>
                    </a:lnTo>
                    <a:lnTo>
                      <a:pt x="126" y="4"/>
                    </a:lnTo>
                    <a:lnTo>
                      <a:pt x="103" y="0"/>
                    </a:lnTo>
                    <a:lnTo>
                      <a:pt x="84" y="4"/>
                    </a:lnTo>
                    <a:lnTo>
                      <a:pt x="65" y="8"/>
                    </a:lnTo>
                    <a:lnTo>
                      <a:pt x="47" y="17"/>
                    </a:lnTo>
                    <a:lnTo>
                      <a:pt x="30" y="31"/>
                    </a:lnTo>
                    <a:lnTo>
                      <a:pt x="20" y="48"/>
                    </a:lnTo>
                    <a:lnTo>
                      <a:pt x="10" y="63"/>
                    </a:lnTo>
                    <a:lnTo>
                      <a:pt x="4" y="84"/>
                    </a:lnTo>
                    <a:lnTo>
                      <a:pt x="0" y="103"/>
                    </a:lnTo>
                    <a:lnTo>
                      <a:pt x="4" y="124"/>
                    </a:lnTo>
                    <a:lnTo>
                      <a:pt x="10" y="143"/>
                    </a:lnTo>
                    <a:lnTo>
                      <a:pt x="20" y="159"/>
                    </a:lnTo>
                    <a:lnTo>
                      <a:pt x="30" y="176"/>
                    </a:lnTo>
                    <a:lnTo>
                      <a:pt x="47" y="189"/>
                    </a:lnTo>
                    <a:lnTo>
                      <a:pt x="65" y="199"/>
                    </a:lnTo>
                    <a:lnTo>
                      <a:pt x="84" y="203"/>
                    </a:lnTo>
                    <a:lnTo>
                      <a:pt x="103" y="206"/>
                    </a:lnTo>
                    <a:lnTo>
                      <a:pt x="126" y="203"/>
                    </a:lnTo>
                    <a:lnTo>
                      <a:pt x="143" y="199"/>
                    </a:lnTo>
                    <a:lnTo>
                      <a:pt x="164" y="189"/>
                    </a:lnTo>
                    <a:lnTo>
                      <a:pt x="177" y="176"/>
                    </a:lnTo>
                    <a:lnTo>
                      <a:pt x="189" y="159"/>
                    </a:lnTo>
                    <a:lnTo>
                      <a:pt x="200" y="143"/>
                    </a:lnTo>
                    <a:lnTo>
                      <a:pt x="206" y="124"/>
                    </a:lnTo>
                    <a:lnTo>
                      <a:pt x="206" y="103"/>
                    </a:lnTo>
                    <a:lnTo>
                      <a:pt x="204" y="103"/>
                    </a:lnTo>
                    <a:lnTo>
                      <a:pt x="204" y="84"/>
                    </a:lnTo>
                    <a:lnTo>
                      <a:pt x="197" y="63"/>
                    </a:lnTo>
                    <a:lnTo>
                      <a:pt x="187" y="48"/>
                    </a:lnTo>
                    <a:lnTo>
                      <a:pt x="177" y="34"/>
                    </a:lnTo>
                    <a:lnTo>
                      <a:pt x="160" y="21"/>
                    </a:lnTo>
                    <a:lnTo>
                      <a:pt x="143" y="10"/>
                    </a:lnTo>
                    <a:lnTo>
                      <a:pt x="124" y="8"/>
                    </a:lnTo>
                    <a:lnTo>
                      <a:pt x="103" y="4"/>
                    </a:lnTo>
                    <a:lnTo>
                      <a:pt x="84" y="8"/>
                    </a:lnTo>
                    <a:lnTo>
                      <a:pt x="67" y="10"/>
                    </a:lnTo>
                    <a:lnTo>
                      <a:pt x="50" y="21"/>
                    </a:lnTo>
                    <a:lnTo>
                      <a:pt x="34" y="34"/>
                    </a:lnTo>
                    <a:lnTo>
                      <a:pt x="20" y="48"/>
                    </a:lnTo>
                    <a:lnTo>
                      <a:pt x="14" y="63"/>
                    </a:lnTo>
                    <a:lnTo>
                      <a:pt x="7" y="84"/>
                    </a:lnTo>
                    <a:lnTo>
                      <a:pt x="4" y="103"/>
                    </a:lnTo>
                    <a:lnTo>
                      <a:pt x="7" y="124"/>
                    </a:lnTo>
                    <a:lnTo>
                      <a:pt x="14" y="143"/>
                    </a:lnTo>
                    <a:lnTo>
                      <a:pt x="20" y="159"/>
                    </a:lnTo>
                    <a:lnTo>
                      <a:pt x="34" y="174"/>
                    </a:lnTo>
                    <a:lnTo>
                      <a:pt x="50" y="186"/>
                    </a:lnTo>
                    <a:lnTo>
                      <a:pt x="67" y="197"/>
                    </a:lnTo>
                    <a:lnTo>
                      <a:pt x="84" y="203"/>
                    </a:lnTo>
                    <a:lnTo>
                      <a:pt x="103" y="203"/>
                    </a:lnTo>
                    <a:lnTo>
                      <a:pt x="124" y="203"/>
                    </a:lnTo>
                    <a:lnTo>
                      <a:pt x="143" y="197"/>
                    </a:lnTo>
                    <a:lnTo>
                      <a:pt x="160" y="186"/>
                    </a:lnTo>
                    <a:lnTo>
                      <a:pt x="177" y="174"/>
                    </a:lnTo>
                    <a:lnTo>
                      <a:pt x="187" y="159"/>
                    </a:lnTo>
                    <a:lnTo>
                      <a:pt x="197" y="143"/>
                    </a:lnTo>
                    <a:lnTo>
                      <a:pt x="204" y="124"/>
                    </a:lnTo>
                    <a:lnTo>
                      <a:pt x="204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6" name="Freeform 2278">
                <a:extLst>
                  <a:ext uri="{FF2B5EF4-FFF2-40B4-BE49-F238E27FC236}">
                    <a16:creationId xmlns:a16="http://schemas.microsoft.com/office/drawing/2014/main" id="{AE9A03E8-E30A-498C-8B7C-12037AD74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172"/>
                <a:ext cx="67" cy="66"/>
              </a:xfrm>
              <a:custGeom>
                <a:avLst/>
                <a:gdLst>
                  <a:gd name="T0" fmla="*/ 199 w 199"/>
                  <a:gd name="T1" fmla="*/ 79 h 199"/>
                  <a:gd name="T2" fmla="*/ 182 w 199"/>
                  <a:gd name="T3" fmla="*/ 43 h 199"/>
                  <a:gd name="T4" fmla="*/ 155 w 199"/>
                  <a:gd name="T5" fmla="*/ 16 h 199"/>
                  <a:gd name="T6" fmla="*/ 120 w 199"/>
                  <a:gd name="T7" fmla="*/ 3 h 199"/>
                  <a:gd name="T8" fmla="*/ 79 w 199"/>
                  <a:gd name="T9" fmla="*/ 3 h 199"/>
                  <a:gd name="T10" fmla="*/ 46 w 199"/>
                  <a:gd name="T11" fmla="*/ 16 h 199"/>
                  <a:gd name="T12" fmla="*/ 16 w 199"/>
                  <a:gd name="T13" fmla="*/ 43 h 199"/>
                  <a:gd name="T14" fmla="*/ 3 w 199"/>
                  <a:gd name="T15" fmla="*/ 79 h 199"/>
                  <a:gd name="T16" fmla="*/ 3 w 199"/>
                  <a:gd name="T17" fmla="*/ 119 h 199"/>
                  <a:gd name="T18" fmla="*/ 16 w 199"/>
                  <a:gd name="T19" fmla="*/ 155 h 199"/>
                  <a:gd name="T20" fmla="*/ 46 w 199"/>
                  <a:gd name="T21" fmla="*/ 182 h 199"/>
                  <a:gd name="T22" fmla="*/ 79 w 199"/>
                  <a:gd name="T23" fmla="*/ 199 h 199"/>
                  <a:gd name="T24" fmla="*/ 120 w 199"/>
                  <a:gd name="T25" fmla="*/ 199 h 199"/>
                  <a:gd name="T26" fmla="*/ 155 w 199"/>
                  <a:gd name="T27" fmla="*/ 182 h 199"/>
                  <a:gd name="T28" fmla="*/ 182 w 199"/>
                  <a:gd name="T29" fmla="*/ 155 h 199"/>
                  <a:gd name="T30" fmla="*/ 199 w 199"/>
                  <a:gd name="T31" fmla="*/ 119 h 199"/>
                  <a:gd name="T32" fmla="*/ 195 w 199"/>
                  <a:gd name="T33" fmla="*/ 79 h 199"/>
                  <a:gd name="T34" fmla="*/ 182 w 199"/>
                  <a:gd name="T35" fmla="*/ 46 h 199"/>
                  <a:gd name="T36" fmla="*/ 155 w 199"/>
                  <a:gd name="T37" fmla="*/ 21 h 199"/>
                  <a:gd name="T38" fmla="*/ 120 w 199"/>
                  <a:gd name="T39" fmla="*/ 3 h 199"/>
                  <a:gd name="T40" fmla="*/ 79 w 199"/>
                  <a:gd name="T41" fmla="*/ 3 h 199"/>
                  <a:gd name="T42" fmla="*/ 46 w 199"/>
                  <a:gd name="T43" fmla="*/ 21 h 199"/>
                  <a:gd name="T44" fmla="*/ 20 w 199"/>
                  <a:gd name="T45" fmla="*/ 46 h 199"/>
                  <a:gd name="T46" fmla="*/ 5 w 199"/>
                  <a:gd name="T47" fmla="*/ 79 h 199"/>
                  <a:gd name="T48" fmla="*/ 5 w 199"/>
                  <a:gd name="T49" fmla="*/ 119 h 199"/>
                  <a:gd name="T50" fmla="*/ 20 w 199"/>
                  <a:gd name="T51" fmla="*/ 152 h 199"/>
                  <a:gd name="T52" fmla="*/ 46 w 199"/>
                  <a:gd name="T53" fmla="*/ 178 h 199"/>
                  <a:gd name="T54" fmla="*/ 79 w 199"/>
                  <a:gd name="T55" fmla="*/ 195 h 199"/>
                  <a:gd name="T56" fmla="*/ 120 w 199"/>
                  <a:gd name="T57" fmla="*/ 195 h 199"/>
                  <a:gd name="T58" fmla="*/ 155 w 199"/>
                  <a:gd name="T59" fmla="*/ 178 h 199"/>
                  <a:gd name="T60" fmla="*/ 182 w 199"/>
                  <a:gd name="T61" fmla="*/ 152 h 199"/>
                  <a:gd name="T62" fmla="*/ 195 w 199"/>
                  <a:gd name="T63" fmla="*/ 11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9" h="199">
                    <a:moveTo>
                      <a:pt x="199" y="100"/>
                    </a:moveTo>
                    <a:lnTo>
                      <a:pt x="199" y="79"/>
                    </a:lnTo>
                    <a:lnTo>
                      <a:pt x="193" y="60"/>
                    </a:lnTo>
                    <a:lnTo>
                      <a:pt x="182" y="43"/>
                    </a:lnTo>
                    <a:lnTo>
                      <a:pt x="172" y="30"/>
                    </a:lnTo>
                    <a:lnTo>
                      <a:pt x="155" y="16"/>
                    </a:lnTo>
                    <a:lnTo>
                      <a:pt x="139" y="6"/>
                    </a:lnTo>
                    <a:lnTo>
                      <a:pt x="120" y="3"/>
                    </a:lnTo>
                    <a:lnTo>
                      <a:pt x="99" y="0"/>
                    </a:lnTo>
                    <a:lnTo>
                      <a:pt x="79" y="3"/>
                    </a:lnTo>
                    <a:lnTo>
                      <a:pt x="63" y="6"/>
                    </a:lnTo>
                    <a:lnTo>
                      <a:pt x="46" y="16"/>
                    </a:lnTo>
                    <a:lnTo>
                      <a:pt x="29" y="30"/>
                    </a:lnTo>
                    <a:lnTo>
                      <a:pt x="16" y="43"/>
                    </a:lnTo>
                    <a:lnTo>
                      <a:pt x="10" y="60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3" y="119"/>
                    </a:lnTo>
                    <a:lnTo>
                      <a:pt x="10" y="138"/>
                    </a:lnTo>
                    <a:lnTo>
                      <a:pt x="16" y="155"/>
                    </a:lnTo>
                    <a:lnTo>
                      <a:pt x="29" y="169"/>
                    </a:lnTo>
                    <a:lnTo>
                      <a:pt x="46" y="182"/>
                    </a:lnTo>
                    <a:lnTo>
                      <a:pt x="63" y="192"/>
                    </a:lnTo>
                    <a:lnTo>
                      <a:pt x="79" y="199"/>
                    </a:lnTo>
                    <a:lnTo>
                      <a:pt x="99" y="199"/>
                    </a:lnTo>
                    <a:lnTo>
                      <a:pt x="120" y="199"/>
                    </a:lnTo>
                    <a:lnTo>
                      <a:pt x="139" y="192"/>
                    </a:lnTo>
                    <a:lnTo>
                      <a:pt x="155" y="182"/>
                    </a:lnTo>
                    <a:lnTo>
                      <a:pt x="172" y="169"/>
                    </a:lnTo>
                    <a:lnTo>
                      <a:pt x="182" y="155"/>
                    </a:lnTo>
                    <a:lnTo>
                      <a:pt x="193" y="138"/>
                    </a:lnTo>
                    <a:lnTo>
                      <a:pt x="199" y="119"/>
                    </a:lnTo>
                    <a:lnTo>
                      <a:pt x="199" y="100"/>
                    </a:lnTo>
                    <a:lnTo>
                      <a:pt x="195" y="79"/>
                    </a:lnTo>
                    <a:lnTo>
                      <a:pt x="189" y="62"/>
                    </a:lnTo>
                    <a:lnTo>
                      <a:pt x="182" y="46"/>
                    </a:lnTo>
                    <a:lnTo>
                      <a:pt x="170" y="30"/>
                    </a:lnTo>
                    <a:lnTo>
                      <a:pt x="155" y="21"/>
                    </a:lnTo>
                    <a:lnTo>
                      <a:pt x="139" y="10"/>
                    </a:lnTo>
                    <a:lnTo>
                      <a:pt x="120" y="3"/>
                    </a:lnTo>
                    <a:lnTo>
                      <a:pt x="99" y="3"/>
                    </a:lnTo>
                    <a:lnTo>
                      <a:pt x="79" y="3"/>
                    </a:lnTo>
                    <a:lnTo>
                      <a:pt x="63" y="10"/>
                    </a:lnTo>
                    <a:lnTo>
                      <a:pt x="46" y="21"/>
                    </a:lnTo>
                    <a:lnTo>
                      <a:pt x="33" y="30"/>
                    </a:lnTo>
                    <a:lnTo>
                      <a:pt x="20" y="46"/>
                    </a:lnTo>
                    <a:lnTo>
                      <a:pt x="10" y="62"/>
                    </a:lnTo>
                    <a:lnTo>
                      <a:pt x="5" y="79"/>
                    </a:lnTo>
                    <a:lnTo>
                      <a:pt x="3" y="100"/>
                    </a:lnTo>
                    <a:lnTo>
                      <a:pt x="5" y="119"/>
                    </a:lnTo>
                    <a:lnTo>
                      <a:pt x="10" y="135"/>
                    </a:lnTo>
                    <a:lnTo>
                      <a:pt x="20" y="152"/>
                    </a:lnTo>
                    <a:lnTo>
                      <a:pt x="33" y="169"/>
                    </a:lnTo>
                    <a:lnTo>
                      <a:pt x="46" y="178"/>
                    </a:lnTo>
                    <a:lnTo>
                      <a:pt x="63" y="189"/>
                    </a:lnTo>
                    <a:lnTo>
                      <a:pt x="79" y="195"/>
                    </a:lnTo>
                    <a:lnTo>
                      <a:pt x="99" y="195"/>
                    </a:lnTo>
                    <a:lnTo>
                      <a:pt x="120" y="195"/>
                    </a:lnTo>
                    <a:lnTo>
                      <a:pt x="139" y="189"/>
                    </a:lnTo>
                    <a:lnTo>
                      <a:pt x="155" y="178"/>
                    </a:lnTo>
                    <a:lnTo>
                      <a:pt x="170" y="169"/>
                    </a:lnTo>
                    <a:lnTo>
                      <a:pt x="182" y="152"/>
                    </a:lnTo>
                    <a:lnTo>
                      <a:pt x="189" y="135"/>
                    </a:lnTo>
                    <a:lnTo>
                      <a:pt x="195" y="119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7" name="Freeform 2279">
                <a:extLst>
                  <a:ext uri="{FF2B5EF4-FFF2-40B4-BE49-F238E27FC236}">
                    <a16:creationId xmlns:a16="http://schemas.microsoft.com/office/drawing/2014/main" id="{F805A738-9A59-48CC-AE40-F82579895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173"/>
                <a:ext cx="66" cy="64"/>
              </a:xfrm>
              <a:custGeom>
                <a:avLst/>
                <a:gdLst>
                  <a:gd name="T0" fmla="*/ 192 w 196"/>
                  <a:gd name="T1" fmla="*/ 76 h 191"/>
                  <a:gd name="T2" fmla="*/ 179 w 196"/>
                  <a:gd name="T3" fmla="*/ 42 h 191"/>
                  <a:gd name="T4" fmla="*/ 152 w 196"/>
                  <a:gd name="T5" fmla="*/ 17 h 191"/>
                  <a:gd name="T6" fmla="*/ 116 w 196"/>
                  <a:gd name="T7" fmla="*/ 0 h 191"/>
                  <a:gd name="T8" fmla="*/ 76 w 196"/>
                  <a:gd name="T9" fmla="*/ 0 h 191"/>
                  <a:gd name="T10" fmla="*/ 42 w 196"/>
                  <a:gd name="T11" fmla="*/ 17 h 191"/>
                  <a:gd name="T12" fmla="*/ 17 w 196"/>
                  <a:gd name="T13" fmla="*/ 42 h 191"/>
                  <a:gd name="T14" fmla="*/ 2 w 196"/>
                  <a:gd name="T15" fmla="*/ 76 h 191"/>
                  <a:gd name="T16" fmla="*/ 2 w 196"/>
                  <a:gd name="T17" fmla="*/ 116 h 191"/>
                  <a:gd name="T18" fmla="*/ 17 w 196"/>
                  <a:gd name="T19" fmla="*/ 149 h 191"/>
                  <a:gd name="T20" fmla="*/ 42 w 196"/>
                  <a:gd name="T21" fmla="*/ 175 h 191"/>
                  <a:gd name="T22" fmla="*/ 76 w 196"/>
                  <a:gd name="T23" fmla="*/ 191 h 191"/>
                  <a:gd name="T24" fmla="*/ 116 w 196"/>
                  <a:gd name="T25" fmla="*/ 191 h 191"/>
                  <a:gd name="T26" fmla="*/ 152 w 196"/>
                  <a:gd name="T27" fmla="*/ 175 h 191"/>
                  <a:gd name="T28" fmla="*/ 179 w 196"/>
                  <a:gd name="T29" fmla="*/ 149 h 191"/>
                  <a:gd name="T30" fmla="*/ 192 w 196"/>
                  <a:gd name="T31" fmla="*/ 116 h 191"/>
                  <a:gd name="T32" fmla="*/ 192 w 196"/>
                  <a:gd name="T33" fmla="*/ 95 h 191"/>
                  <a:gd name="T34" fmla="*/ 182 w 196"/>
                  <a:gd name="T35" fmla="*/ 59 h 191"/>
                  <a:gd name="T36" fmla="*/ 162 w 196"/>
                  <a:gd name="T37" fmla="*/ 30 h 191"/>
                  <a:gd name="T38" fmla="*/ 132 w 196"/>
                  <a:gd name="T39" fmla="*/ 9 h 191"/>
                  <a:gd name="T40" fmla="*/ 96 w 196"/>
                  <a:gd name="T41" fmla="*/ 2 h 191"/>
                  <a:gd name="T42" fmla="*/ 59 w 196"/>
                  <a:gd name="T43" fmla="*/ 9 h 191"/>
                  <a:gd name="T44" fmla="*/ 30 w 196"/>
                  <a:gd name="T45" fmla="*/ 30 h 191"/>
                  <a:gd name="T46" fmla="*/ 9 w 196"/>
                  <a:gd name="T47" fmla="*/ 59 h 191"/>
                  <a:gd name="T48" fmla="*/ 2 w 196"/>
                  <a:gd name="T49" fmla="*/ 95 h 191"/>
                  <a:gd name="T50" fmla="*/ 9 w 196"/>
                  <a:gd name="T51" fmla="*/ 132 h 191"/>
                  <a:gd name="T52" fmla="*/ 30 w 196"/>
                  <a:gd name="T53" fmla="*/ 161 h 191"/>
                  <a:gd name="T54" fmla="*/ 59 w 196"/>
                  <a:gd name="T55" fmla="*/ 181 h 191"/>
                  <a:gd name="T56" fmla="*/ 96 w 196"/>
                  <a:gd name="T57" fmla="*/ 189 h 191"/>
                  <a:gd name="T58" fmla="*/ 132 w 196"/>
                  <a:gd name="T59" fmla="*/ 181 h 191"/>
                  <a:gd name="T60" fmla="*/ 162 w 196"/>
                  <a:gd name="T61" fmla="*/ 161 h 191"/>
                  <a:gd name="T62" fmla="*/ 182 w 196"/>
                  <a:gd name="T63" fmla="*/ 132 h 191"/>
                  <a:gd name="T64" fmla="*/ 192 w 196"/>
                  <a:gd name="T65" fmla="*/ 9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6" h="191">
                    <a:moveTo>
                      <a:pt x="196" y="95"/>
                    </a:moveTo>
                    <a:lnTo>
                      <a:pt x="192" y="76"/>
                    </a:lnTo>
                    <a:lnTo>
                      <a:pt x="186" y="59"/>
                    </a:lnTo>
                    <a:lnTo>
                      <a:pt x="179" y="42"/>
                    </a:lnTo>
                    <a:lnTo>
                      <a:pt x="167" y="26"/>
                    </a:lnTo>
                    <a:lnTo>
                      <a:pt x="152" y="17"/>
                    </a:lnTo>
                    <a:lnTo>
                      <a:pt x="136" y="7"/>
                    </a:lnTo>
                    <a:lnTo>
                      <a:pt x="116" y="0"/>
                    </a:lnTo>
                    <a:lnTo>
                      <a:pt x="96" y="0"/>
                    </a:lnTo>
                    <a:lnTo>
                      <a:pt x="76" y="0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30" y="26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2" y="76"/>
                    </a:lnTo>
                    <a:lnTo>
                      <a:pt x="0" y="95"/>
                    </a:lnTo>
                    <a:lnTo>
                      <a:pt x="2" y="116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30" y="166"/>
                    </a:lnTo>
                    <a:lnTo>
                      <a:pt x="42" y="175"/>
                    </a:lnTo>
                    <a:lnTo>
                      <a:pt x="59" y="185"/>
                    </a:lnTo>
                    <a:lnTo>
                      <a:pt x="76" y="191"/>
                    </a:lnTo>
                    <a:lnTo>
                      <a:pt x="96" y="191"/>
                    </a:lnTo>
                    <a:lnTo>
                      <a:pt x="116" y="191"/>
                    </a:lnTo>
                    <a:lnTo>
                      <a:pt x="136" y="185"/>
                    </a:lnTo>
                    <a:lnTo>
                      <a:pt x="152" y="175"/>
                    </a:lnTo>
                    <a:lnTo>
                      <a:pt x="167" y="166"/>
                    </a:lnTo>
                    <a:lnTo>
                      <a:pt x="179" y="149"/>
                    </a:lnTo>
                    <a:lnTo>
                      <a:pt x="186" y="132"/>
                    </a:lnTo>
                    <a:lnTo>
                      <a:pt x="192" y="116"/>
                    </a:lnTo>
                    <a:lnTo>
                      <a:pt x="196" y="95"/>
                    </a:lnTo>
                    <a:lnTo>
                      <a:pt x="192" y="95"/>
                    </a:lnTo>
                    <a:lnTo>
                      <a:pt x="190" y="76"/>
                    </a:lnTo>
                    <a:lnTo>
                      <a:pt x="182" y="59"/>
                    </a:lnTo>
                    <a:lnTo>
                      <a:pt x="176" y="42"/>
                    </a:lnTo>
                    <a:lnTo>
                      <a:pt x="162" y="30"/>
                    </a:lnTo>
                    <a:lnTo>
                      <a:pt x="150" y="19"/>
                    </a:lnTo>
                    <a:lnTo>
                      <a:pt x="132" y="9"/>
                    </a:lnTo>
                    <a:lnTo>
                      <a:pt x="116" y="2"/>
                    </a:lnTo>
                    <a:lnTo>
                      <a:pt x="96" y="2"/>
                    </a:lnTo>
                    <a:lnTo>
                      <a:pt x="79" y="2"/>
                    </a:lnTo>
                    <a:lnTo>
                      <a:pt x="59" y="9"/>
                    </a:lnTo>
                    <a:lnTo>
                      <a:pt x="47" y="19"/>
                    </a:lnTo>
                    <a:lnTo>
                      <a:pt x="30" y="30"/>
                    </a:lnTo>
                    <a:lnTo>
                      <a:pt x="19" y="42"/>
                    </a:lnTo>
                    <a:lnTo>
                      <a:pt x="9" y="59"/>
                    </a:lnTo>
                    <a:lnTo>
                      <a:pt x="7" y="76"/>
                    </a:lnTo>
                    <a:lnTo>
                      <a:pt x="2" y="95"/>
                    </a:lnTo>
                    <a:lnTo>
                      <a:pt x="7" y="116"/>
                    </a:lnTo>
                    <a:lnTo>
                      <a:pt x="9" y="132"/>
                    </a:lnTo>
                    <a:lnTo>
                      <a:pt x="19" y="149"/>
                    </a:lnTo>
                    <a:lnTo>
                      <a:pt x="30" y="161"/>
                    </a:lnTo>
                    <a:lnTo>
                      <a:pt x="47" y="172"/>
                    </a:lnTo>
                    <a:lnTo>
                      <a:pt x="59" y="181"/>
                    </a:lnTo>
                    <a:lnTo>
                      <a:pt x="79" y="189"/>
                    </a:lnTo>
                    <a:lnTo>
                      <a:pt x="96" y="189"/>
                    </a:lnTo>
                    <a:lnTo>
                      <a:pt x="116" y="189"/>
                    </a:lnTo>
                    <a:lnTo>
                      <a:pt x="132" y="181"/>
                    </a:lnTo>
                    <a:lnTo>
                      <a:pt x="150" y="172"/>
                    </a:lnTo>
                    <a:lnTo>
                      <a:pt x="162" y="161"/>
                    </a:lnTo>
                    <a:lnTo>
                      <a:pt x="176" y="149"/>
                    </a:lnTo>
                    <a:lnTo>
                      <a:pt x="182" y="132"/>
                    </a:lnTo>
                    <a:lnTo>
                      <a:pt x="190" y="116"/>
                    </a:lnTo>
                    <a:lnTo>
                      <a:pt x="192" y="95"/>
                    </a:lnTo>
                    <a:lnTo>
                      <a:pt x="196" y="95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8" name="Freeform 2280">
                <a:extLst>
                  <a:ext uri="{FF2B5EF4-FFF2-40B4-BE49-F238E27FC236}">
                    <a16:creationId xmlns:a16="http://schemas.microsoft.com/office/drawing/2014/main" id="{ABF0B38B-F4F0-4D5D-8040-B7E0B0C5A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174"/>
                <a:ext cx="63" cy="62"/>
              </a:xfrm>
              <a:custGeom>
                <a:avLst/>
                <a:gdLst>
                  <a:gd name="T0" fmla="*/ 187 w 189"/>
                  <a:gd name="T1" fmla="*/ 74 h 187"/>
                  <a:gd name="T2" fmla="*/ 173 w 189"/>
                  <a:gd name="T3" fmla="*/ 40 h 187"/>
                  <a:gd name="T4" fmla="*/ 147 w 189"/>
                  <a:gd name="T5" fmla="*/ 17 h 187"/>
                  <a:gd name="T6" fmla="*/ 114 w 189"/>
                  <a:gd name="T7" fmla="*/ 0 h 187"/>
                  <a:gd name="T8" fmla="*/ 76 w 189"/>
                  <a:gd name="T9" fmla="*/ 0 h 187"/>
                  <a:gd name="T10" fmla="*/ 44 w 189"/>
                  <a:gd name="T11" fmla="*/ 17 h 187"/>
                  <a:gd name="T12" fmla="*/ 17 w 189"/>
                  <a:gd name="T13" fmla="*/ 40 h 187"/>
                  <a:gd name="T14" fmla="*/ 4 w 189"/>
                  <a:gd name="T15" fmla="*/ 74 h 187"/>
                  <a:gd name="T16" fmla="*/ 4 w 189"/>
                  <a:gd name="T17" fmla="*/ 114 h 187"/>
                  <a:gd name="T18" fmla="*/ 17 w 189"/>
                  <a:gd name="T19" fmla="*/ 147 h 187"/>
                  <a:gd name="T20" fmla="*/ 44 w 189"/>
                  <a:gd name="T21" fmla="*/ 170 h 187"/>
                  <a:gd name="T22" fmla="*/ 76 w 189"/>
                  <a:gd name="T23" fmla="*/ 187 h 187"/>
                  <a:gd name="T24" fmla="*/ 114 w 189"/>
                  <a:gd name="T25" fmla="*/ 187 h 187"/>
                  <a:gd name="T26" fmla="*/ 147 w 189"/>
                  <a:gd name="T27" fmla="*/ 170 h 187"/>
                  <a:gd name="T28" fmla="*/ 173 w 189"/>
                  <a:gd name="T29" fmla="*/ 147 h 187"/>
                  <a:gd name="T30" fmla="*/ 187 w 189"/>
                  <a:gd name="T31" fmla="*/ 114 h 187"/>
                  <a:gd name="T32" fmla="*/ 187 w 189"/>
                  <a:gd name="T33" fmla="*/ 93 h 187"/>
                  <a:gd name="T34" fmla="*/ 179 w 189"/>
                  <a:gd name="T35" fmla="*/ 57 h 187"/>
                  <a:gd name="T36" fmla="*/ 160 w 189"/>
                  <a:gd name="T37" fmla="*/ 30 h 187"/>
                  <a:gd name="T38" fmla="*/ 130 w 189"/>
                  <a:gd name="T39" fmla="*/ 11 h 187"/>
                  <a:gd name="T40" fmla="*/ 93 w 189"/>
                  <a:gd name="T41" fmla="*/ 5 h 187"/>
                  <a:gd name="T42" fmla="*/ 60 w 189"/>
                  <a:gd name="T43" fmla="*/ 11 h 187"/>
                  <a:gd name="T44" fmla="*/ 30 w 189"/>
                  <a:gd name="T45" fmla="*/ 30 h 187"/>
                  <a:gd name="T46" fmla="*/ 10 w 189"/>
                  <a:gd name="T47" fmla="*/ 57 h 187"/>
                  <a:gd name="T48" fmla="*/ 4 w 189"/>
                  <a:gd name="T49" fmla="*/ 93 h 187"/>
                  <a:gd name="T50" fmla="*/ 10 w 189"/>
                  <a:gd name="T51" fmla="*/ 130 h 187"/>
                  <a:gd name="T52" fmla="*/ 30 w 189"/>
                  <a:gd name="T53" fmla="*/ 156 h 187"/>
                  <a:gd name="T54" fmla="*/ 60 w 189"/>
                  <a:gd name="T55" fmla="*/ 176 h 187"/>
                  <a:gd name="T56" fmla="*/ 93 w 189"/>
                  <a:gd name="T57" fmla="*/ 183 h 187"/>
                  <a:gd name="T58" fmla="*/ 130 w 189"/>
                  <a:gd name="T59" fmla="*/ 176 h 187"/>
                  <a:gd name="T60" fmla="*/ 160 w 189"/>
                  <a:gd name="T61" fmla="*/ 156 h 187"/>
                  <a:gd name="T62" fmla="*/ 179 w 189"/>
                  <a:gd name="T63" fmla="*/ 130 h 187"/>
                  <a:gd name="T64" fmla="*/ 187 w 189"/>
                  <a:gd name="T65" fmla="*/ 9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7">
                    <a:moveTo>
                      <a:pt x="189" y="93"/>
                    </a:moveTo>
                    <a:lnTo>
                      <a:pt x="187" y="74"/>
                    </a:lnTo>
                    <a:lnTo>
                      <a:pt x="179" y="57"/>
                    </a:lnTo>
                    <a:lnTo>
                      <a:pt x="173" y="40"/>
                    </a:lnTo>
                    <a:lnTo>
                      <a:pt x="160" y="28"/>
                    </a:lnTo>
                    <a:lnTo>
                      <a:pt x="147" y="17"/>
                    </a:lnTo>
                    <a:lnTo>
                      <a:pt x="130" y="7"/>
                    </a:lnTo>
                    <a:lnTo>
                      <a:pt x="114" y="0"/>
                    </a:lnTo>
                    <a:lnTo>
                      <a:pt x="93" y="0"/>
                    </a:lnTo>
                    <a:lnTo>
                      <a:pt x="76" y="0"/>
                    </a:lnTo>
                    <a:lnTo>
                      <a:pt x="57" y="7"/>
                    </a:lnTo>
                    <a:lnTo>
                      <a:pt x="44" y="17"/>
                    </a:lnTo>
                    <a:lnTo>
                      <a:pt x="27" y="28"/>
                    </a:lnTo>
                    <a:lnTo>
                      <a:pt x="17" y="40"/>
                    </a:lnTo>
                    <a:lnTo>
                      <a:pt x="7" y="57"/>
                    </a:lnTo>
                    <a:lnTo>
                      <a:pt x="4" y="74"/>
                    </a:lnTo>
                    <a:lnTo>
                      <a:pt x="0" y="93"/>
                    </a:lnTo>
                    <a:lnTo>
                      <a:pt x="4" y="114"/>
                    </a:lnTo>
                    <a:lnTo>
                      <a:pt x="7" y="130"/>
                    </a:lnTo>
                    <a:lnTo>
                      <a:pt x="17" y="147"/>
                    </a:lnTo>
                    <a:lnTo>
                      <a:pt x="27" y="159"/>
                    </a:lnTo>
                    <a:lnTo>
                      <a:pt x="44" y="170"/>
                    </a:lnTo>
                    <a:lnTo>
                      <a:pt x="57" y="179"/>
                    </a:lnTo>
                    <a:lnTo>
                      <a:pt x="76" y="187"/>
                    </a:lnTo>
                    <a:lnTo>
                      <a:pt x="93" y="187"/>
                    </a:lnTo>
                    <a:lnTo>
                      <a:pt x="114" y="187"/>
                    </a:lnTo>
                    <a:lnTo>
                      <a:pt x="130" y="179"/>
                    </a:lnTo>
                    <a:lnTo>
                      <a:pt x="147" y="170"/>
                    </a:lnTo>
                    <a:lnTo>
                      <a:pt x="160" y="159"/>
                    </a:lnTo>
                    <a:lnTo>
                      <a:pt x="173" y="147"/>
                    </a:lnTo>
                    <a:lnTo>
                      <a:pt x="179" y="130"/>
                    </a:lnTo>
                    <a:lnTo>
                      <a:pt x="187" y="114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4" y="76"/>
                    </a:lnTo>
                    <a:lnTo>
                      <a:pt x="179" y="57"/>
                    </a:lnTo>
                    <a:lnTo>
                      <a:pt x="170" y="45"/>
                    </a:lnTo>
                    <a:lnTo>
                      <a:pt x="160" y="30"/>
                    </a:lnTo>
                    <a:lnTo>
                      <a:pt x="147" y="17"/>
                    </a:lnTo>
                    <a:lnTo>
                      <a:pt x="130" y="11"/>
                    </a:lnTo>
                    <a:lnTo>
                      <a:pt x="114" y="5"/>
                    </a:lnTo>
                    <a:lnTo>
                      <a:pt x="93" y="5"/>
                    </a:lnTo>
                    <a:lnTo>
                      <a:pt x="76" y="5"/>
                    </a:lnTo>
                    <a:lnTo>
                      <a:pt x="60" y="11"/>
                    </a:lnTo>
                    <a:lnTo>
                      <a:pt x="44" y="17"/>
                    </a:lnTo>
                    <a:lnTo>
                      <a:pt x="30" y="30"/>
                    </a:lnTo>
                    <a:lnTo>
                      <a:pt x="20" y="45"/>
                    </a:lnTo>
                    <a:lnTo>
                      <a:pt x="10" y="57"/>
                    </a:lnTo>
                    <a:lnTo>
                      <a:pt x="7" y="76"/>
                    </a:lnTo>
                    <a:lnTo>
                      <a:pt x="4" y="93"/>
                    </a:lnTo>
                    <a:lnTo>
                      <a:pt x="7" y="114"/>
                    </a:lnTo>
                    <a:lnTo>
                      <a:pt x="10" y="130"/>
                    </a:lnTo>
                    <a:lnTo>
                      <a:pt x="20" y="143"/>
                    </a:lnTo>
                    <a:lnTo>
                      <a:pt x="30" y="156"/>
                    </a:lnTo>
                    <a:lnTo>
                      <a:pt x="44" y="170"/>
                    </a:lnTo>
                    <a:lnTo>
                      <a:pt x="60" y="176"/>
                    </a:lnTo>
                    <a:lnTo>
                      <a:pt x="76" y="183"/>
                    </a:lnTo>
                    <a:lnTo>
                      <a:pt x="93" y="183"/>
                    </a:lnTo>
                    <a:lnTo>
                      <a:pt x="114" y="183"/>
                    </a:lnTo>
                    <a:lnTo>
                      <a:pt x="130" y="176"/>
                    </a:lnTo>
                    <a:lnTo>
                      <a:pt x="147" y="170"/>
                    </a:lnTo>
                    <a:lnTo>
                      <a:pt x="160" y="156"/>
                    </a:lnTo>
                    <a:lnTo>
                      <a:pt x="170" y="143"/>
                    </a:lnTo>
                    <a:lnTo>
                      <a:pt x="179" y="130"/>
                    </a:lnTo>
                    <a:lnTo>
                      <a:pt x="184" y="114"/>
                    </a:lnTo>
                    <a:lnTo>
                      <a:pt x="187" y="93"/>
                    </a:lnTo>
                    <a:lnTo>
                      <a:pt x="189" y="93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09" name="Freeform 2281">
                <a:extLst>
                  <a:ext uri="{FF2B5EF4-FFF2-40B4-BE49-F238E27FC236}">
                    <a16:creationId xmlns:a16="http://schemas.microsoft.com/office/drawing/2014/main" id="{74F60534-E967-49C8-8474-D31B74E0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175"/>
                <a:ext cx="61" cy="60"/>
              </a:xfrm>
              <a:custGeom>
                <a:avLst/>
                <a:gdLst>
                  <a:gd name="T0" fmla="*/ 179 w 183"/>
                  <a:gd name="T1" fmla="*/ 73 h 179"/>
                  <a:gd name="T2" fmla="*/ 165 w 183"/>
                  <a:gd name="T3" fmla="*/ 40 h 179"/>
                  <a:gd name="T4" fmla="*/ 143 w 183"/>
                  <a:gd name="T5" fmla="*/ 13 h 179"/>
                  <a:gd name="T6" fmla="*/ 109 w 183"/>
                  <a:gd name="T7" fmla="*/ 0 h 179"/>
                  <a:gd name="T8" fmla="*/ 72 w 183"/>
                  <a:gd name="T9" fmla="*/ 0 h 179"/>
                  <a:gd name="T10" fmla="*/ 40 w 183"/>
                  <a:gd name="T11" fmla="*/ 13 h 179"/>
                  <a:gd name="T12" fmla="*/ 16 w 183"/>
                  <a:gd name="T13" fmla="*/ 40 h 179"/>
                  <a:gd name="T14" fmla="*/ 2 w 183"/>
                  <a:gd name="T15" fmla="*/ 73 h 179"/>
                  <a:gd name="T16" fmla="*/ 2 w 183"/>
                  <a:gd name="T17" fmla="*/ 109 h 179"/>
                  <a:gd name="T18" fmla="*/ 16 w 183"/>
                  <a:gd name="T19" fmla="*/ 139 h 179"/>
                  <a:gd name="T20" fmla="*/ 40 w 183"/>
                  <a:gd name="T21" fmla="*/ 165 h 179"/>
                  <a:gd name="T22" fmla="*/ 72 w 183"/>
                  <a:gd name="T23" fmla="*/ 179 h 179"/>
                  <a:gd name="T24" fmla="*/ 109 w 183"/>
                  <a:gd name="T25" fmla="*/ 179 h 179"/>
                  <a:gd name="T26" fmla="*/ 143 w 183"/>
                  <a:gd name="T27" fmla="*/ 165 h 179"/>
                  <a:gd name="T28" fmla="*/ 165 w 183"/>
                  <a:gd name="T29" fmla="*/ 139 h 179"/>
                  <a:gd name="T30" fmla="*/ 179 w 183"/>
                  <a:gd name="T31" fmla="*/ 109 h 179"/>
                  <a:gd name="T32" fmla="*/ 179 w 183"/>
                  <a:gd name="T33" fmla="*/ 90 h 179"/>
                  <a:gd name="T34" fmla="*/ 172 w 183"/>
                  <a:gd name="T35" fmla="*/ 56 h 179"/>
                  <a:gd name="T36" fmla="*/ 152 w 183"/>
                  <a:gd name="T37" fmla="*/ 27 h 179"/>
                  <a:gd name="T38" fmla="*/ 125 w 183"/>
                  <a:gd name="T39" fmla="*/ 11 h 179"/>
                  <a:gd name="T40" fmla="*/ 89 w 183"/>
                  <a:gd name="T41" fmla="*/ 4 h 179"/>
                  <a:gd name="T42" fmla="*/ 56 w 183"/>
                  <a:gd name="T43" fmla="*/ 11 h 179"/>
                  <a:gd name="T44" fmla="*/ 29 w 183"/>
                  <a:gd name="T45" fmla="*/ 27 h 179"/>
                  <a:gd name="T46" fmla="*/ 10 w 183"/>
                  <a:gd name="T47" fmla="*/ 56 h 179"/>
                  <a:gd name="T48" fmla="*/ 2 w 183"/>
                  <a:gd name="T49" fmla="*/ 90 h 179"/>
                  <a:gd name="T50" fmla="*/ 10 w 183"/>
                  <a:gd name="T51" fmla="*/ 122 h 179"/>
                  <a:gd name="T52" fmla="*/ 29 w 183"/>
                  <a:gd name="T53" fmla="*/ 151 h 179"/>
                  <a:gd name="T54" fmla="*/ 56 w 183"/>
                  <a:gd name="T55" fmla="*/ 168 h 179"/>
                  <a:gd name="T56" fmla="*/ 89 w 183"/>
                  <a:gd name="T57" fmla="*/ 174 h 179"/>
                  <a:gd name="T58" fmla="*/ 125 w 183"/>
                  <a:gd name="T59" fmla="*/ 168 h 179"/>
                  <a:gd name="T60" fmla="*/ 152 w 183"/>
                  <a:gd name="T61" fmla="*/ 151 h 179"/>
                  <a:gd name="T62" fmla="*/ 172 w 183"/>
                  <a:gd name="T63" fmla="*/ 122 h 179"/>
                  <a:gd name="T64" fmla="*/ 179 w 183"/>
                  <a:gd name="T65" fmla="*/ 9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3" h="179">
                    <a:moveTo>
                      <a:pt x="183" y="90"/>
                    </a:moveTo>
                    <a:lnTo>
                      <a:pt x="179" y="73"/>
                    </a:lnTo>
                    <a:lnTo>
                      <a:pt x="175" y="52"/>
                    </a:lnTo>
                    <a:lnTo>
                      <a:pt x="165" y="40"/>
                    </a:lnTo>
                    <a:lnTo>
                      <a:pt x="155" y="27"/>
                    </a:lnTo>
                    <a:lnTo>
                      <a:pt x="143" y="13"/>
                    </a:lnTo>
                    <a:lnTo>
                      <a:pt x="125" y="6"/>
                    </a:lnTo>
                    <a:lnTo>
                      <a:pt x="109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6" y="6"/>
                    </a:lnTo>
                    <a:lnTo>
                      <a:pt x="40" y="13"/>
                    </a:lnTo>
                    <a:lnTo>
                      <a:pt x="25" y="27"/>
                    </a:lnTo>
                    <a:lnTo>
                      <a:pt x="16" y="40"/>
                    </a:lnTo>
                    <a:lnTo>
                      <a:pt x="6" y="52"/>
                    </a:lnTo>
                    <a:lnTo>
                      <a:pt x="2" y="73"/>
                    </a:lnTo>
                    <a:lnTo>
                      <a:pt x="0" y="90"/>
                    </a:lnTo>
                    <a:lnTo>
                      <a:pt x="2" y="109"/>
                    </a:lnTo>
                    <a:lnTo>
                      <a:pt x="6" y="125"/>
                    </a:lnTo>
                    <a:lnTo>
                      <a:pt x="16" y="139"/>
                    </a:lnTo>
                    <a:lnTo>
                      <a:pt x="25" y="151"/>
                    </a:lnTo>
                    <a:lnTo>
                      <a:pt x="40" y="165"/>
                    </a:lnTo>
                    <a:lnTo>
                      <a:pt x="56" y="172"/>
                    </a:lnTo>
                    <a:lnTo>
                      <a:pt x="72" y="179"/>
                    </a:lnTo>
                    <a:lnTo>
                      <a:pt x="89" y="179"/>
                    </a:lnTo>
                    <a:lnTo>
                      <a:pt x="109" y="179"/>
                    </a:lnTo>
                    <a:lnTo>
                      <a:pt x="125" y="172"/>
                    </a:lnTo>
                    <a:lnTo>
                      <a:pt x="143" y="165"/>
                    </a:lnTo>
                    <a:lnTo>
                      <a:pt x="155" y="151"/>
                    </a:lnTo>
                    <a:lnTo>
                      <a:pt x="165" y="139"/>
                    </a:lnTo>
                    <a:lnTo>
                      <a:pt x="175" y="125"/>
                    </a:lnTo>
                    <a:lnTo>
                      <a:pt x="179" y="109"/>
                    </a:lnTo>
                    <a:lnTo>
                      <a:pt x="183" y="90"/>
                    </a:lnTo>
                    <a:lnTo>
                      <a:pt x="179" y="90"/>
                    </a:lnTo>
                    <a:lnTo>
                      <a:pt x="175" y="73"/>
                    </a:lnTo>
                    <a:lnTo>
                      <a:pt x="172" y="56"/>
                    </a:lnTo>
                    <a:lnTo>
                      <a:pt x="162" y="40"/>
                    </a:lnTo>
                    <a:lnTo>
                      <a:pt x="152" y="27"/>
                    </a:lnTo>
                    <a:lnTo>
                      <a:pt x="139" y="16"/>
                    </a:lnTo>
                    <a:lnTo>
                      <a:pt x="125" y="11"/>
                    </a:lnTo>
                    <a:lnTo>
                      <a:pt x="109" y="4"/>
                    </a:lnTo>
                    <a:lnTo>
                      <a:pt x="89" y="4"/>
                    </a:lnTo>
                    <a:lnTo>
                      <a:pt x="72" y="4"/>
                    </a:lnTo>
                    <a:lnTo>
                      <a:pt x="56" y="11"/>
                    </a:lnTo>
                    <a:lnTo>
                      <a:pt x="42" y="16"/>
                    </a:lnTo>
                    <a:lnTo>
                      <a:pt x="29" y="27"/>
                    </a:lnTo>
                    <a:lnTo>
                      <a:pt x="19" y="40"/>
                    </a:lnTo>
                    <a:lnTo>
                      <a:pt x="10" y="56"/>
                    </a:lnTo>
                    <a:lnTo>
                      <a:pt x="6" y="73"/>
                    </a:lnTo>
                    <a:lnTo>
                      <a:pt x="2" y="90"/>
                    </a:lnTo>
                    <a:lnTo>
                      <a:pt x="6" y="105"/>
                    </a:lnTo>
                    <a:lnTo>
                      <a:pt x="10" y="122"/>
                    </a:lnTo>
                    <a:lnTo>
                      <a:pt x="19" y="139"/>
                    </a:lnTo>
                    <a:lnTo>
                      <a:pt x="29" y="151"/>
                    </a:lnTo>
                    <a:lnTo>
                      <a:pt x="42" y="162"/>
                    </a:lnTo>
                    <a:lnTo>
                      <a:pt x="56" y="168"/>
                    </a:lnTo>
                    <a:lnTo>
                      <a:pt x="72" y="174"/>
                    </a:lnTo>
                    <a:lnTo>
                      <a:pt x="89" y="174"/>
                    </a:lnTo>
                    <a:lnTo>
                      <a:pt x="109" y="174"/>
                    </a:lnTo>
                    <a:lnTo>
                      <a:pt x="125" y="168"/>
                    </a:lnTo>
                    <a:lnTo>
                      <a:pt x="139" y="162"/>
                    </a:lnTo>
                    <a:lnTo>
                      <a:pt x="152" y="151"/>
                    </a:lnTo>
                    <a:lnTo>
                      <a:pt x="162" y="139"/>
                    </a:lnTo>
                    <a:lnTo>
                      <a:pt x="172" y="122"/>
                    </a:lnTo>
                    <a:lnTo>
                      <a:pt x="175" y="105"/>
                    </a:lnTo>
                    <a:lnTo>
                      <a:pt x="179" y="90"/>
                    </a:lnTo>
                    <a:lnTo>
                      <a:pt x="183" y="90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0" name="Freeform 2282">
                <a:extLst>
                  <a:ext uri="{FF2B5EF4-FFF2-40B4-BE49-F238E27FC236}">
                    <a16:creationId xmlns:a16="http://schemas.microsoft.com/office/drawing/2014/main" id="{87CE9394-2566-41A7-B08D-6BDD03CB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176"/>
                <a:ext cx="59" cy="57"/>
              </a:xfrm>
              <a:custGeom>
                <a:avLst/>
                <a:gdLst>
                  <a:gd name="T0" fmla="*/ 173 w 177"/>
                  <a:gd name="T1" fmla="*/ 69 h 172"/>
                  <a:gd name="T2" fmla="*/ 160 w 177"/>
                  <a:gd name="T3" fmla="*/ 38 h 172"/>
                  <a:gd name="T4" fmla="*/ 137 w 177"/>
                  <a:gd name="T5" fmla="*/ 14 h 172"/>
                  <a:gd name="T6" fmla="*/ 107 w 177"/>
                  <a:gd name="T7" fmla="*/ 0 h 172"/>
                  <a:gd name="T8" fmla="*/ 70 w 177"/>
                  <a:gd name="T9" fmla="*/ 0 h 172"/>
                  <a:gd name="T10" fmla="*/ 40 w 177"/>
                  <a:gd name="T11" fmla="*/ 14 h 172"/>
                  <a:gd name="T12" fmla="*/ 17 w 177"/>
                  <a:gd name="T13" fmla="*/ 38 h 172"/>
                  <a:gd name="T14" fmla="*/ 4 w 177"/>
                  <a:gd name="T15" fmla="*/ 69 h 172"/>
                  <a:gd name="T16" fmla="*/ 4 w 177"/>
                  <a:gd name="T17" fmla="*/ 102 h 172"/>
                  <a:gd name="T18" fmla="*/ 17 w 177"/>
                  <a:gd name="T19" fmla="*/ 136 h 172"/>
                  <a:gd name="T20" fmla="*/ 40 w 177"/>
                  <a:gd name="T21" fmla="*/ 159 h 172"/>
                  <a:gd name="T22" fmla="*/ 70 w 177"/>
                  <a:gd name="T23" fmla="*/ 172 h 172"/>
                  <a:gd name="T24" fmla="*/ 107 w 177"/>
                  <a:gd name="T25" fmla="*/ 172 h 172"/>
                  <a:gd name="T26" fmla="*/ 137 w 177"/>
                  <a:gd name="T27" fmla="*/ 159 h 172"/>
                  <a:gd name="T28" fmla="*/ 160 w 177"/>
                  <a:gd name="T29" fmla="*/ 136 h 172"/>
                  <a:gd name="T30" fmla="*/ 173 w 177"/>
                  <a:gd name="T31" fmla="*/ 102 h 172"/>
                  <a:gd name="T32" fmla="*/ 173 w 177"/>
                  <a:gd name="T33" fmla="*/ 86 h 172"/>
                  <a:gd name="T34" fmla="*/ 167 w 177"/>
                  <a:gd name="T35" fmla="*/ 52 h 172"/>
                  <a:gd name="T36" fmla="*/ 147 w 177"/>
                  <a:gd name="T37" fmla="*/ 27 h 172"/>
                  <a:gd name="T38" fmla="*/ 120 w 177"/>
                  <a:gd name="T39" fmla="*/ 10 h 172"/>
                  <a:gd name="T40" fmla="*/ 87 w 177"/>
                  <a:gd name="T41" fmla="*/ 4 h 172"/>
                  <a:gd name="T42" fmla="*/ 54 w 177"/>
                  <a:gd name="T43" fmla="*/ 10 h 172"/>
                  <a:gd name="T44" fmla="*/ 27 w 177"/>
                  <a:gd name="T45" fmla="*/ 27 h 172"/>
                  <a:gd name="T46" fmla="*/ 10 w 177"/>
                  <a:gd name="T47" fmla="*/ 52 h 172"/>
                  <a:gd name="T48" fmla="*/ 4 w 177"/>
                  <a:gd name="T49" fmla="*/ 86 h 172"/>
                  <a:gd name="T50" fmla="*/ 10 w 177"/>
                  <a:gd name="T51" fmla="*/ 119 h 172"/>
                  <a:gd name="T52" fmla="*/ 27 w 177"/>
                  <a:gd name="T53" fmla="*/ 146 h 172"/>
                  <a:gd name="T54" fmla="*/ 54 w 177"/>
                  <a:gd name="T55" fmla="*/ 163 h 172"/>
                  <a:gd name="T56" fmla="*/ 87 w 177"/>
                  <a:gd name="T57" fmla="*/ 169 h 172"/>
                  <a:gd name="T58" fmla="*/ 120 w 177"/>
                  <a:gd name="T59" fmla="*/ 163 h 172"/>
                  <a:gd name="T60" fmla="*/ 147 w 177"/>
                  <a:gd name="T61" fmla="*/ 146 h 172"/>
                  <a:gd name="T62" fmla="*/ 167 w 177"/>
                  <a:gd name="T63" fmla="*/ 119 h 172"/>
                  <a:gd name="T64" fmla="*/ 173 w 177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2">
                    <a:moveTo>
                      <a:pt x="177" y="86"/>
                    </a:moveTo>
                    <a:lnTo>
                      <a:pt x="173" y="69"/>
                    </a:lnTo>
                    <a:lnTo>
                      <a:pt x="170" y="52"/>
                    </a:lnTo>
                    <a:lnTo>
                      <a:pt x="160" y="38"/>
                    </a:lnTo>
                    <a:lnTo>
                      <a:pt x="150" y="23"/>
                    </a:lnTo>
                    <a:lnTo>
                      <a:pt x="137" y="14"/>
                    </a:lnTo>
                    <a:lnTo>
                      <a:pt x="123" y="8"/>
                    </a:lnTo>
                    <a:lnTo>
                      <a:pt x="107" y="0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4" y="8"/>
                    </a:lnTo>
                    <a:lnTo>
                      <a:pt x="40" y="14"/>
                    </a:lnTo>
                    <a:lnTo>
                      <a:pt x="27" y="23"/>
                    </a:lnTo>
                    <a:lnTo>
                      <a:pt x="17" y="38"/>
                    </a:lnTo>
                    <a:lnTo>
                      <a:pt x="8" y="52"/>
                    </a:lnTo>
                    <a:lnTo>
                      <a:pt x="4" y="69"/>
                    </a:lnTo>
                    <a:lnTo>
                      <a:pt x="0" y="86"/>
                    </a:lnTo>
                    <a:lnTo>
                      <a:pt x="4" y="102"/>
                    </a:lnTo>
                    <a:lnTo>
                      <a:pt x="8" y="119"/>
                    </a:lnTo>
                    <a:lnTo>
                      <a:pt x="17" y="136"/>
                    </a:lnTo>
                    <a:lnTo>
                      <a:pt x="27" y="149"/>
                    </a:lnTo>
                    <a:lnTo>
                      <a:pt x="40" y="159"/>
                    </a:lnTo>
                    <a:lnTo>
                      <a:pt x="54" y="166"/>
                    </a:lnTo>
                    <a:lnTo>
                      <a:pt x="70" y="172"/>
                    </a:lnTo>
                    <a:lnTo>
                      <a:pt x="87" y="172"/>
                    </a:lnTo>
                    <a:lnTo>
                      <a:pt x="107" y="172"/>
                    </a:lnTo>
                    <a:lnTo>
                      <a:pt x="123" y="166"/>
                    </a:lnTo>
                    <a:lnTo>
                      <a:pt x="137" y="159"/>
                    </a:lnTo>
                    <a:lnTo>
                      <a:pt x="150" y="149"/>
                    </a:lnTo>
                    <a:lnTo>
                      <a:pt x="160" y="136"/>
                    </a:lnTo>
                    <a:lnTo>
                      <a:pt x="170" y="119"/>
                    </a:lnTo>
                    <a:lnTo>
                      <a:pt x="173" y="102"/>
                    </a:lnTo>
                    <a:lnTo>
                      <a:pt x="177" y="86"/>
                    </a:lnTo>
                    <a:lnTo>
                      <a:pt x="173" y="86"/>
                    </a:lnTo>
                    <a:lnTo>
                      <a:pt x="170" y="69"/>
                    </a:lnTo>
                    <a:lnTo>
                      <a:pt x="167" y="52"/>
                    </a:lnTo>
                    <a:lnTo>
                      <a:pt x="156" y="40"/>
                    </a:lnTo>
                    <a:lnTo>
                      <a:pt x="147" y="27"/>
                    </a:lnTo>
                    <a:lnTo>
                      <a:pt x="137" y="17"/>
                    </a:lnTo>
                    <a:lnTo>
                      <a:pt x="120" y="10"/>
                    </a:lnTo>
                    <a:lnTo>
                      <a:pt x="103" y="4"/>
                    </a:lnTo>
                    <a:lnTo>
                      <a:pt x="87" y="4"/>
                    </a:lnTo>
                    <a:lnTo>
                      <a:pt x="70" y="4"/>
                    </a:lnTo>
                    <a:lnTo>
                      <a:pt x="54" y="10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2"/>
                    </a:lnTo>
                    <a:lnTo>
                      <a:pt x="4" y="69"/>
                    </a:lnTo>
                    <a:lnTo>
                      <a:pt x="4" y="86"/>
                    </a:lnTo>
                    <a:lnTo>
                      <a:pt x="4" y="102"/>
                    </a:lnTo>
                    <a:lnTo>
                      <a:pt x="10" y="119"/>
                    </a:lnTo>
                    <a:lnTo>
                      <a:pt x="17" y="132"/>
                    </a:lnTo>
                    <a:lnTo>
                      <a:pt x="27" y="146"/>
                    </a:lnTo>
                    <a:lnTo>
                      <a:pt x="40" y="157"/>
                    </a:lnTo>
                    <a:lnTo>
                      <a:pt x="54" y="163"/>
                    </a:lnTo>
                    <a:lnTo>
                      <a:pt x="70" y="169"/>
                    </a:lnTo>
                    <a:lnTo>
                      <a:pt x="87" y="169"/>
                    </a:lnTo>
                    <a:lnTo>
                      <a:pt x="103" y="169"/>
                    </a:lnTo>
                    <a:lnTo>
                      <a:pt x="120" y="163"/>
                    </a:lnTo>
                    <a:lnTo>
                      <a:pt x="137" y="157"/>
                    </a:lnTo>
                    <a:lnTo>
                      <a:pt x="147" y="146"/>
                    </a:lnTo>
                    <a:lnTo>
                      <a:pt x="156" y="132"/>
                    </a:lnTo>
                    <a:lnTo>
                      <a:pt x="167" y="119"/>
                    </a:lnTo>
                    <a:lnTo>
                      <a:pt x="170" y="102"/>
                    </a:lnTo>
                    <a:lnTo>
                      <a:pt x="173" y="86"/>
                    </a:lnTo>
                    <a:lnTo>
                      <a:pt x="177" y="86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1" name="Freeform 2283">
                <a:extLst>
                  <a:ext uri="{FF2B5EF4-FFF2-40B4-BE49-F238E27FC236}">
                    <a16:creationId xmlns:a16="http://schemas.microsoft.com/office/drawing/2014/main" id="{6EC91CE1-C21A-4BB8-9A4D-6104479D8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177"/>
                <a:ext cx="56" cy="55"/>
              </a:xfrm>
              <a:custGeom>
                <a:avLst/>
                <a:gdLst>
                  <a:gd name="T0" fmla="*/ 167 w 169"/>
                  <a:gd name="T1" fmla="*/ 65 h 165"/>
                  <a:gd name="T2" fmla="*/ 154 w 169"/>
                  <a:gd name="T3" fmla="*/ 36 h 165"/>
                  <a:gd name="T4" fmla="*/ 133 w 169"/>
                  <a:gd name="T5" fmla="*/ 13 h 165"/>
                  <a:gd name="T6" fmla="*/ 99 w 169"/>
                  <a:gd name="T7" fmla="*/ 0 h 165"/>
                  <a:gd name="T8" fmla="*/ 66 w 169"/>
                  <a:gd name="T9" fmla="*/ 0 h 165"/>
                  <a:gd name="T10" fmla="*/ 36 w 169"/>
                  <a:gd name="T11" fmla="*/ 13 h 165"/>
                  <a:gd name="T12" fmla="*/ 13 w 169"/>
                  <a:gd name="T13" fmla="*/ 36 h 165"/>
                  <a:gd name="T14" fmla="*/ 0 w 169"/>
                  <a:gd name="T15" fmla="*/ 65 h 165"/>
                  <a:gd name="T16" fmla="*/ 0 w 169"/>
                  <a:gd name="T17" fmla="*/ 98 h 165"/>
                  <a:gd name="T18" fmla="*/ 13 w 169"/>
                  <a:gd name="T19" fmla="*/ 128 h 165"/>
                  <a:gd name="T20" fmla="*/ 36 w 169"/>
                  <a:gd name="T21" fmla="*/ 153 h 165"/>
                  <a:gd name="T22" fmla="*/ 66 w 169"/>
                  <a:gd name="T23" fmla="*/ 165 h 165"/>
                  <a:gd name="T24" fmla="*/ 99 w 169"/>
                  <a:gd name="T25" fmla="*/ 165 h 165"/>
                  <a:gd name="T26" fmla="*/ 133 w 169"/>
                  <a:gd name="T27" fmla="*/ 153 h 165"/>
                  <a:gd name="T28" fmla="*/ 154 w 169"/>
                  <a:gd name="T29" fmla="*/ 128 h 165"/>
                  <a:gd name="T30" fmla="*/ 167 w 169"/>
                  <a:gd name="T31" fmla="*/ 98 h 165"/>
                  <a:gd name="T32" fmla="*/ 167 w 169"/>
                  <a:gd name="T33" fmla="*/ 82 h 165"/>
                  <a:gd name="T34" fmla="*/ 160 w 169"/>
                  <a:gd name="T35" fmla="*/ 52 h 165"/>
                  <a:gd name="T36" fmla="*/ 144 w 169"/>
                  <a:gd name="T37" fmla="*/ 27 h 165"/>
                  <a:gd name="T38" fmla="*/ 116 w 169"/>
                  <a:gd name="T39" fmla="*/ 6 h 165"/>
                  <a:gd name="T40" fmla="*/ 83 w 169"/>
                  <a:gd name="T41" fmla="*/ 4 h 165"/>
                  <a:gd name="T42" fmla="*/ 53 w 169"/>
                  <a:gd name="T43" fmla="*/ 6 h 165"/>
                  <a:gd name="T44" fmla="*/ 27 w 169"/>
                  <a:gd name="T45" fmla="*/ 27 h 165"/>
                  <a:gd name="T46" fmla="*/ 10 w 169"/>
                  <a:gd name="T47" fmla="*/ 52 h 165"/>
                  <a:gd name="T48" fmla="*/ 4 w 169"/>
                  <a:gd name="T49" fmla="*/ 82 h 165"/>
                  <a:gd name="T50" fmla="*/ 10 w 169"/>
                  <a:gd name="T51" fmla="*/ 115 h 165"/>
                  <a:gd name="T52" fmla="*/ 27 w 169"/>
                  <a:gd name="T53" fmla="*/ 138 h 165"/>
                  <a:gd name="T54" fmla="*/ 53 w 169"/>
                  <a:gd name="T55" fmla="*/ 159 h 165"/>
                  <a:gd name="T56" fmla="*/ 83 w 169"/>
                  <a:gd name="T57" fmla="*/ 162 h 165"/>
                  <a:gd name="T58" fmla="*/ 116 w 169"/>
                  <a:gd name="T59" fmla="*/ 159 h 165"/>
                  <a:gd name="T60" fmla="*/ 144 w 169"/>
                  <a:gd name="T61" fmla="*/ 138 h 165"/>
                  <a:gd name="T62" fmla="*/ 160 w 169"/>
                  <a:gd name="T63" fmla="*/ 115 h 165"/>
                  <a:gd name="T64" fmla="*/ 167 w 169"/>
                  <a:gd name="T6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65">
                    <a:moveTo>
                      <a:pt x="169" y="82"/>
                    </a:moveTo>
                    <a:lnTo>
                      <a:pt x="167" y="65"/>
                    </a:lnTo>
                    <a:lnTo>
                      <a:pt x="163" y="48"/>
                    </a:lnTo>
                    <a:lnTo>
                      <a:pt x="154" y="36"/>
                    </a:lnTo>
                    <a:lnTo>
                      <a:pt x="144" y="23"/>
                    </a:lnTo>
                    <a:lnTo>
                      <a:pt x="133" y="13"/>
                    </a:lnTo>
                    <a:lnTo>
                      <a:pt x="116" y="6"/>
                    </a:lnTo>
                    <a:lnTo>
                      <a:pt x="99" y="0"/>
                    </a:lnTo>
                    <a:lnTo>
                      <a:pt x="83" y="0"/>
                    </a:lnTo>
                    <a:lnTo>
                      <a:pt x="66" y="0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4" y="23"/>
                    </a:lnTo>
                    <a:lnTo>
                      <a:pt x="13" y="36"/>
                    </a:lnTo>
                    <a:lnTo>
                      <a:pt x="7" y="48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98"/>
                    </a:lnTo>
                    <a:lnTo>
                      <a:pt x="7" y="115"/>
                    </a:lnTo>
                    <a:lnTo>
                      <a:pt x="13" y="128"/>
                    </a:lnTo>
                    <a:lnTo>
                      <a:pt x="24" y="142"/>
                    </a:lnTo>
                    <a:lnTo>
                      <a:pt x="36" y="153"/>
                    </a:lnTo>
                    <a:lnTo>
                      <a:pt x="50" y="159"/>
                    </a:lnTo>
                    <a:lnTo>
                      <a:pt x="66" y="165"/>
                    </a:lnTo>
                    <a:lnTo>
                      <a:pt x="83" y="165"/>
                    </a:lnTo>
                    <a:lnTo>
                      <a:pt x="99" y="165"/>
                    </a:lnTo>
                    <a:lnTo>
                      <a:pt x="116" y="159"/>
                    </a:lnTo>
                    <a:lnTo>
                      <a:pt x="133" y="153"/>
                    </a:lnTo>
                    <a:lnTo>
                      <a:pt x="144" y="142"/>
                    </a:lnTo>
                    <a:lnTo>
                      <a:pt x="154" y="128"/>
                    </a:lnTo>
                    <a:lnTo>
                      <a:pt x="163" y="115"/>
                    </a:lnTo>
                    <a:lnTo>
                      <a:pt x="167" y="98"/>
                    </a:lnTo>
                    <a:lnTo>
                      <a:pt x="169" y="82"/>
                    </a:lnTo>
                    <a:lnTo>
                      <a:pt x="167" y="82"/>
                    </a:lnTo>
                    <a:lnTo>
                      <a:pt x="163" y="65"/>
                    </a:lnTo>
                    <a:lnTo>
                      <a:pt x="160" y="52"/>
                    </a:lnTo>
                    <a:lnTo>
                      <a:pt x="154" y="36"/>
                    </a:lnTo>
                    <a:lnTo>
                      <a:pt x="144" y="27"/>
                    </a:lnTo>
                    <a:lnTo>
                      <a:pt x="129" y="17"/>
                    </a:lnTo>
                    <a:lnTo>
                      <a:pt x="116" y="6"/>
                    </a:lnTo>
                    <a:lnTo>
                      <a:pt x="99" y="4"/>
                    </a:lnTo>
                    <a:lnTo>
                      <a:pt x="83" y="4"/>
                    </a:lnTo>
                    <a:lnTo>
                      <a:pt x="66" y="4"/>
                    </a:lnTo>
                    <a:lnTo>
                      <a:pt x="53" y="6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36"/>
                    </a:lnTo>
                    <a:lnTo>
                      <a:pt x="10" y="52"/>
                    </a:lnTo>
                    <a:lnTo>
                      <a:pt x="4" y="65"/>
                    </a:lnTo>
                    <a:lnTo>
                      <a:pt x="4" y="82"/>
                    </a:lnTo>
                    <a:lnTo>
                      <a:pt x="4" y="98"/>
                    </a:lnTo>
                    <a:lnTo>
                      <a:pt x="10" y="115"/>
                    </a:lnTo>
                    <a:lnTo>
                      <a:pt x="17" y="128"/>
                    </a:lnTo>
                    <a:lnTo>
                      <a:pt x="27" y="138"/>
                    </a:lnTo>
                    <a:lnTo>
                      <a:pt x="40" y="148"/>
                    </a:lnTo>
                    <a:lnTo>
                      <a:pt x="53" y="159"/>
                    </a:lnTo>
                    <a:lnTo>
                      <a:pt x="66" y="162"/>
                    </a:lnTo>
                    <a:lnTo>
                      <a:pt x="83" y="162"/>
                    </a:lnTo>
                    <a:lnTo>
                      <a:pt x="99" y="162"/>
                    </a:lnTo>
                    <a:lnTo>
                      <a:pt x="116" y="159"/>
                    </a:lnTo>
                    <a:lnTo>
                      <a:pt x="129" y="148"/>
                    </a:lnTo>
                    <a:lnTo>
                      <a:pt x="144" y="138"/>
                    </a:lnTo>
                    <a:lnTo>
                      <a:pt x="154" y="128"/>
                    </a:lnTo>
                    <a:lnTo>
                      <a:pt x="160" y="115"/>
                    </a:lnTo>
                    <a:lnTo>
                      <a:pt x="163" y="98"/>
                    </a:lnTo>
                    <a:lnTo>
                      <a:pt x="167" y="82"/>
                    </a:lnTo>
                    <a:lnTo>
                      <a:pt x="169" y="82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2" name="Freeform 2284">
                <a:extLst>
                  <a:ext uri="{FF2B5EF4-FFF2-40B4-BE49-F238E27FC236}">
                    <a16:creationId xmlns:a16="http://schemas.microsoft.com/office/drawing/2014/main" id="{DCADC01F-AD57-4012-A7B2-9CB9C195B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179"/>
                <a:ext cx="54" cy="52"/>
              </a:xfrm>
              <a:custGeom>
                <a:avLst/>
                <a:gdLst>
                  <a:gd name="T0" fmla="*/ 159 w 162"/>
                  <a:gd name="T1" fmla="*/ 62 h 157"/>
                  <a:gd name="T2" fmla="*/ 148 w 162"/>
                  <a:gd name="T3" fmla="*/ 33 h 157"/>
                  <a:gd name="T4" fmla="*/ 125 w 162"/>
                  <a:gd name="T5" fmla="*/ 12 h 157"/>
                  <a:gd name="T6" fmla="*/ 95 w 162"/>
                  <a:gd name="T7" fmla="*/ 0 h 157"/>
                  <a:gd name="T8" fmla="*/ 62 w 162"/>
                  <a:gd name="T9" fmla="*/ 0 h 157"/>
                  <a:gd name="T10" fmla="*/ 35 w 162"/>
                  <a:gd name="T11" fmla="*/ 12 h 157"/>
                  <a:gd name="T12" fmla="*/ 12 w 162"/>
                  <a:gd name="T13" fmla="*/ 33 h 157"/>
                  <a:gd name="T14" fmla="*/ 0 w 162"/>
                  <a:gd name="T15" fmla="*/ 62 h 157"/>
                  <a:gd name="T16" fmla="*/ 0 w 162"/>
                  <a:gd name="T17" fmla="*/ 94 h 157"/>
                  <a:gd name="T18" fmla="*/ 12 w 162"/>
                  <a:gd name="T19" fmla="*/ 125 h 157"/>
                  <a:gd name="T20" fmla="*/ 35 w 162"/>
                  <a:gd name="T21" fmla="*/ 144 h 157"/>
                  <a:gd name="T22" fmla="*/ 62 w 162"/>
                  <a:gd name="T23" fmla="*/ 157 h 157"/>
                  <a:gd name="T24" fmla="*/ 95 w 162"/>
                  <a:gd name="T25" fmla="*/ 157 h 157"/>
                  <a:gd name="T26" fmla="*/ 125 w 162"/>
                  <a:gd name="T27" fmla="*/ 144 h 157"/>
                  <a:gd name="T28" fmla="*/ 148 w 162"/>
                  <a:gd name="T29" fmla="*/ 125 h 157"/>
                  <a:gd name="T30" fmla="*/ 159 w 162"/>
                  <a:gd name="T31" fmla="*/ 94 h 157"/>
                  <a:gd name="T32" fmla="*/ 159 w 162"/>
                  <a:gd name="T33" fmla="*/ 79 h 157"/>
                  <a:gd name="T34" fmla="*/ 152 w 162"/>
                  <a:gd name="T35" fmla="*/ 48 h 157"/>
                  <a:gd name="T36" fmla="*/ 135 w 162"/>
                  <a:gd name="T37" fmla="*/ 22 h 157"/>
                  <a:gd name="T38" fmla="*/ 112 w 162"/>
                  <a:gd name="T39" fmla="*/ 5 h 157"/>
                  <a:gd name="T40" fmla="*/ 79 w 162"/>
                  <a:gd name="T41" fmla="*/ 2 h 157"/>
                  <a:gd name="T42" fmla="*/ 49 w 162"/>
                  <a:gd name="T43" fmla="*/ 5 h 157"/>
                  <a:gd name="T44" fmla="*/ 25 w 162"/>
                  <a:gd name="T45" fmla="*/ 22 h 157"/>
                  <a:gd name="T46" fmla="*/ 9 w 162"/>
                  <a:gd name="T47" fmla="*/ 48 h 157"/>
                  <a:gd name="T48" fmla="*/ 2 w 162"/>
                  <a:gd name="T49" fmla="*/ 79 h 157"/>
                  <a:gd name="T50" fmla="*/ 9 w 162"/>
                  <a:gd name="T51" fmla="*/ 108 h 157"/>
                  <a:gd name="T52" fmla="*/ 25 w 162"/>
                  <a:gd name="T53" fmla="*/ 134 h 157"/>
                  <a:gd name="T54" fmla="*/ 49 w 162"/>
                  <a:gd name="T55" fmla="*/ 151 h 157"/>
                  <a:gd name="T56" fmla="*/ 79 w 162"/>
                  <a:gd name="T57" fmla="*/ 157 h 157"/>
                  <a:gd name="T58" fmla="*/ 112 w 162"/>
                  <a:gd name="T59" fmla="*/ 151 h 157"/>
                  <a:gd name="T60" fmla="*/ 135 w 162"/>
                  <a:gd name="T61" fmla="*/ 134 h 157"/>
                  <a:gd name="T62" fmla="*/ 152 w 162"/>
                  <a:gd name="T63" fmla="*/ 108 h 157"/>
                  <a:gd name="T64" fmla="*/ 159 w 162"/>
                  <a:gd name="T65" fmla="*/ 7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57">
                    <a:moveTo>
                      <a:pt x="162" y="79"/>
                    </a:moveTo>
                    <a:lnTo>
                      <a:pt x="159" y="62"/>
                    </a:lnTo>
                    <a:lnTo>
                      <a:pt x="155" y="48"/>
                    </a:lnTo>
                    <a:lnTo>
                      <a:pt x="148" y="33"/>
                    </a:lnTo>
                    <a:lnTo>
                      <a:pt x="139" y="22"/>
                    </a:lnTo>
                    <a:lnTo>
                      <a:pt x="125" y="12"/>
                    </a:lnTo>
                    <a:lnTo>
                      <a:pt x="112" y="2"/>
                    </a:lnTo>
                    <a:lnTo>
                      <a:pt x="95" y="0"/>
                    </a:lnTo>
                    <a:lnTo>
                      <a:pt x="79" y="0"/>
                    </a:lnTo>
                    <a:lnTo>
                      <a:pt x="62" y="0"/>
                    </a:lnTo>
                    <a:lnTo>
                      <a:pt x="49" y="2"/>
                    </a:lnTo>
                    <a:lnTo>
                      <a:pt x="35" y="12"/>
                    </a:lnTo>
                    <a:lnTo>
                      <a:pt x="23" y="22"/>
                    </a:lnTo>
                    <a:lnTo>
                      <a:pt x="12" y="33"/>
                    </a:lnTo>
                    <a:lnTo>
                      <a:pt x="6" y="48"/>
                    </a:lnTo>
                    <a:lnTo>
                      <a:pt x="0" y="62"/>
                    </a:lnTo>
                    <a:lnTo>
                      <a:pt x="0" y="79"/>
                    </a:lnTo>
                    <a:lnTo>
                      <a:pt x="0" y="94"/>
                    </a:lnTo>
                    <a:lnTo>
                      <a:pt x="6" y="111"/>
                    </a:lnTo>
                    <a:lnTo>
                      <a:pt x="12" y="125"/>
                    </a:lnTo>
                    <a:lnTo>
                      <a:pt x="23" y="134"/>
                    </a:lnTo>
                    <a:lnTo>
                      <a:pt x="35" y="144"/>
                    </a:lnTo>
                    <a:lnTo>
                      <a:pt x="49" y="154"/>
                    </a:lnTo>
                    <a:lnTo>
                      <a:pt x="62" y="157"/>
                    </a:lnTo>
                    <a:lnTo>
                      <a:pt x="79" y="157"/>
                    </a:lnTo>
                    <a:lnTo>
                      <a:pt x="95" y="157"/>
                    </a:lnTo>
                    <a:lnTo>
                      <a:pt x="112" y="154"/>
                    </a:lnTo>
                    <a:lnTo>
                      <a:pt x="125" y="144"/>
                    </a:lnTo>
                    <a:lnTo>
                      <a:pt x="139" y="134"/>
                    </a:lnTo>
                    <a:lnTo>
                      <a:pt x="148" y="125"/>
                    </a:lnTo>
                    <a:lnTo>
                      <a:pt x="155" y="111"/>
                    </a:lnTo>
                    <a:lnTo>
                      <a:pt x="159" y="94"/>
                    </a:lnTo>
                    <a:lnTo>
                      <a:pt x="162" y="79"/>
                    </a:lnTo>
                    <a:lnTo>
                      <a:pt x="159" y="79"/>
                    </a:lnTo>
                    <a:lnTo>
                      <a:pt x="155" y="62"/>
                    </a:lnTo>
                    <a:lnTo>
                      <a:pt x="152" y="48"/>
                    </a:lnTo>
                    <a:lnTo>
                      <a:pt x="145" y="34"/>
                    </a:lnTo>
                    <a:lnTo>
                      <a:pt x="135" y="22"/>
                    </a:lnTo>
                    <a:lnTo>
                      <a:pt x="125" y="16"/>
                    </a:lnTo>
                    <a:lnTo>
                      <a:pt x="112" y="5"/>
                    </a:lnTo>
                    <a:lnTo>
                      <a:pt x="95" y="2"/>
                    </a:lnTo>
                    <a:lnTo>
                      <a:pt x="79" y="2"/>
                    </a:lnTo>
                    <a:lnTo>
                      <a:pt x="65" y="2"/>
                    </a:lnTo>
                    <a:lnTo>
                      <a:pt x="49" y="5"/>
                    </a:lnTo>
                    <a:lnTo>
                      <a:pt x="35" y="16"/>
                    </a:lnTo>
                    <a:lnTo>
                      <a:pt x="25" y="22"/>
                    </a:lnTo>
                    <a:lnTo>
                      <a:pt x="15" y="34"/>
                    </a:lnTo>
                    <a:lnTo>
                      <a:pt x="9" y="48"/>
                    </a:lnTo>
                    <a:lnTo>
                      <a:pt x="2" y="62"/>
                    </a:lnTo>
                    <a:lnTo>
                      <a:pt x="2" y="79"/>
                    </a:lnTo>
                    <a:lnTo>
                      <a:pt x="2" y="94"/>
                    </a:lnTo>
                    <a:lnTo>
                      <a:pt x="9" y="108"/>
                    </a:lnTo>
                    <a:lnTo>
                      <a:pt x="15" y="121"/>
                    </a:lnTo>
                    <a:lnTo>
                      <a:pt x="25" y="134"/>
                    </a:lnTo>
                    <a:lnTo>
                      <a:pt x="35" y="144"/>
                    </a:lnTo>
                    <a:lnTo>
                      <a:pt x="49" y="151"/>
                    </a:lnTo>
                    <a:lnTo>
                      <a:pt x="65" y="154"/>
                    </a:lnTo>
                    <a:lnTo>
                      <a:pt x="79" y="157"/>
                    </a:lnTo>
                    <a:lnTo>
                      <a:pt x="95" y="154"/>
                    </a:lnTo>
                    <a:lnTo>
                      <a:pt x="112" y="151"/>
                    </a:lnTo>
                    <a:lnTo>
                      <a:pt x="125" y="144"/>
                    </a:lnTo>
                    <a:lnTo>
                      <a:pt x="135" y="134"/>
                    </a:lnTo>
                    <a:lnTo>
                      <a:pt x="145" y="121"/>
                    </a:lnTo>
                    <a:lnTo>
                      <a:pt x="152" y="108"/>
                    </a:lnTo>
                    <a:lnTo>
                      <a:pt x="155" y="94"/>
                    </a:lnTo>
                    <a:lnTo>
                      <a:pt x="159" y="79"/>
                    </a:lnTo>
                    <a:lnTo>
                      <a:pt x="162" y="79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3" name="Freeform 2285">
                <a:extLst>
                  <a:ext uri="{FF2B5EF4-FFF2-40B4-BE49-F238E27FC236}">
                    <a16:creationId xmlns:a16="http://schemas.microsoft.com/office/drawing/2014/main" id="{72379098-B2A5-4BB2-8B37-6A8363AA4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2180"/>
                <a:ext cx="52" cy="51"/>
              </a:xfrm>
              <a:custGeom>
                <a:avLst/>
                <a:gdLst>
                  <a:gd name="T0" fmla="*/ 153 w 157"/>
                  <a:gd name="T1" fmla="*/ 60 h 155"/>
                  <a:gd name="T2" fmla="*/ 143 w 157"/>
                  <a:gd name="T3" fmla="*/ 32 h 155"/>
                  <a:gd name="T4" fmla="*/ 123 w 157"/>
                  <a:gd name="T5" fmla="*/ 14 h 155"/>
                  <a:gd name="T6" fmla="*/ 93 w 157"/>
                  <a:gd name="T7" fmla="*/ 0 h 155"/>
                  <a:gd name="T8" fmla="*/ 63 w 157"/>
                  <a:gd name="T9" fmla="*/ 0 h 155"/>
                  <a:gd name="T10" fmla="*/ 34 w 157"/>
                  <a:gd name="T11" fmla="*/ 14 h 155"/>
                  <a:gd name="T12" fmla="*/ 13 w 157"/>
                  <a:gd name="T13" fmla="*/ 32 h 155"/>
                  <a:gd name="T14" fmla="*/ 0 w 157"/>
                  <a:gd name="T15" fmla="*/ 60 h 155"/>
                  <a:gd name="T16" fmla="*/ 0 w 157"/>
                  <a:gd name="T17" fmla="*/ 92 h 155"/>
                  <a:gd name="T18" fmla="*/ 13 w 157"/>
                  <a:gd name="T19" fmla="*/ 119 h 155"/>
                  <a:gd name="T20" fmla="*/ 34 w 157"/>
                  <a:gd name="T21" fmla="*/ 142 h 155"/>
                  <a:gd name="T22" fmla="*/ 63 w 157"/>
                  <a:gd name="T23" fmla="*/ 152 h 155"/>
                  <a:gd name="T24" fmla="*/ 93 w 157"/>
                  <a:gd name="T25" fmla="*/ 152 h 155"/>
                  <a:gd name="T26" fmla="*/ 123 w 157"/>
                  <a:gd name="T27" fmla="*/ 142 h 155"/>
                  <a:gd name="T28" fmla="*/ 143 w 157"/>
                  <a:gd name="T29" fmla="*/ 119 h 155"/>
                  <a:gd name="T30" fmla="*/ 153 w 157"/>
                  <a:gd name="T31" fmla="*/ 92 h 155"/>
                  <a:gd name="T32" fmla="*/ 153 w 157"/>
                  <a:gd name="T33" fmla="*/ 75 h 155"/>
                  <a:gd name="T34" fmla="*/ 148 w 157"/>
                  <a:gd name="T35" fmla="*/ 46 h 155"/>
                  <a:gd name="T36" fmla="*/ 131 w 157"/>
                  <a:gd name="T37" fmla="*/ 23 h 155"/>
                  <a:gd name="T38" fmla="*/ 108 w 157"/>
                  <a:gd name="T39" fmla="*/ 7 h 155"/>
                  <a:gd name="T40" fmla="*/ 77 w 157"/>
                  <a:gd name="T41" fmla="*/ 0 h 155"/>
                  <a:gd name="T42" fmla="*/ 51 w 157"/>
                  <a:gd name="T43" fmla="*/ 7 h 155"/>
                  <a:gd name="T44" fmla="*/ 23 w 157"/>
                  <a:gd name="T45" fmla="*/ 23 h 155"/>
                  <a:gd name="T46" fmla="*/ 11 w 157"/>
                  <a:gd name="T47" fmla="*/ 46 h 155"/>
                  <a:gd name="T48" fmla="*/ 4 w 157"/>
                  <a:gd name="T49" fmla="*/ 75 h 155"/>
                  <a:gd name="T50" fmla="*/ 11 w 157"/>
                  <a:gd name="T51" fmla="*/ 106 h 155"/>
                  <a:gd name="T52" fmla="*/ 23 w 157"/>
                  <a:gd name="T53" fmla="*/ 129 h 155"/>
                  <a:gd name="T54" fmla="*/ 51 w 157"/>
                  <a:gd name="T55" fmla="*/ 146 h 155"/>
                  <a:gd name="T56" fmla="*/ 77 w 157"/>
                  <a:gd name="T57" fmla="*/ 152 h 155"/>
                  <a:gd name="T58" fmla="*/ 108 w 157"/>
                  <a:gd name="T59" fmla="*/ 146 h 155"/>
                  <a:gd name="T60" fmla="*/ 131 w 157"/>
                  <a:gd name="T61" fmla="*/ 129 h 155"/>
                  <a:gd name="T62" fmla="*/ 148 w 157"/>
                  <a:gd name="T63" fmla="*/ 106 h 155"/>
                  <a:gd name="T64" fmla="*/ 153 w 157"/>
                  <a:gd name="T65" fmla="*/ 7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5">
                    <a:moveTo>
                      <a:pt x="157" y="75"/>
                    </a:moveTo>
                    <a:lnTo>
                      <a:pt x="153" y="60"/>
                    </a:lnTo>
                    <a:lnTo>
                      <a:pt x="150" y="46"/>
                    </a:lnTo>
                    <a:lnTo>
                      <a:pt x="143" y="32"/>
                    </a:lnTo>
                    <a:lnTo>
                      <a:pt x="133" y="20"/>
                    </a:lnTo>
                    <a:lnTo>
                      <a:pt x="123" y="14"/>
                    </a:lnTo>
                    <a:lnTo>
                      <a:pt x="110" y="3"/>
                    </a:lnTo>
                    <a:lnTo>
                      <a:pt x="93" y="0"/>
                    </a:lnTo>
                    <a:lnTo>
                      <a:pt x="77" y="0"/>
                    </a:lnTo>
                    <a:lnTo>
                      <a:pt x="63" y="0"/>
                    </a:lnTo>
                    <a:lnTo>
                      <a:pt x="47" y="3"/>
                    </a:lnTo>
                    <a:lnTo>
                      <a:pt x="34" y="14"/>
                    </a:lnTo>
                    <a:lnTo>
                      <a:pt x="23" y="20"/>
                    </a:lnTo>
                    <a:lnTo>
                      <a:pt x="13" y="32"/>
                    </a:lnTo>
                    <a:lnTo>
                      <a:pt x="7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0" y="92"/>
                    </a:lnTo>
                    <a:lnTo>
                      <a:pt x="7" y="106"/>
                    </a:lnTo>
                    <a:lnTo>
                      <a:pt x="13" y="119"/>
                    </a:lnTo>
                    <a:lnTo>
                      <a:pt x="23" y="132"/>
                    </a:lnTo>
                    <a:lnTo>
                      <a:pt x="34" y="142"/>
                    </a:lnTo>
                    <a:lnTo>
                      <a:pt x="47" y="149"/>
                    </a:lnTo>
                    <a:lnTo>
                      <a:pt x="63" y="152"/>
                    </a:lnTo>
                    <a:lnTo>
                      <a:pt x="77" y="155"/>
                    </a:lnTo>
                    <a:lnTo>
                      <a:pt x="93" y="152"/>
                    </a:lnTo>
                    <a:lnTo>
                      <a:pt x="110" y="149"/>
                    </a:lnTo>
                    <a:lnTo>
                      <a:pt x="123" y="142"/>
                    </a:lnTo>
                    <a:lnTo>
                      <a:pt x="133" y="132"/>
                    </a:lnTo>
                    <a:lnTo>
                      <a:pt x="143" y="119"/>
                    </a:lnTo>
                    <a:lnTo>
                      <a:pt x="150" y="106"/>
                    </a:lnTo>
                    <a:lnTo>
                      <a:pt x="153" y="92"/>
                    </a:lnTo>
                    <a:lnTo>
                      <a:pt x="157" y="75"/>
                    </a:lnTo>
                    <a:lnTo>
                      <a:pt x="153" y="75"/>
                    </a:lnTo>
                    <a:lnTo>
                      <a:pt x="150" y="60"/>
                    </a:lnTo>
                    <a:lnTo>
                      <a:pt x="148" y="46"/>
                    </a:lnTo>
                    <a:lnTo>
                      <a:pt x="140" y="32"/>
                    </a:lnTo>
                    <a:lnTo>
                      <a:pt x="131" y="23"/>
                    </a:lnTo>
                    <a:lnTo>
                      <a:pt x="120" y="14"/>
                    </a:lnTo>
                    <a:lnTo>
                      <a:pt x="108" y="7"/>
                    </a:lnTo>
                    <a:lnTo>
                      <a:pt x="93" y="3"/>
                    </a:lnTo>
                    <a:lnTo>
                      <a:pt x="77" y="0"/>
                    </a:lnTo>
                    <a:lnTo>
                      <a:pt x="63" y="3"/>
                    </a:lnTo>
                    <a:lnTo>
                      <a:pt x="51" y="7"/>
                    </a:lnTo>
                    <a:lnTo>
                      <a:pt x="37" y="14"/>
                    </a:lnTo>
                    <a:lnTo>
                      <a:pt x="23" y="23"/>
                    </a:lnTo>
                    <a:lnTo>
                      <a:pt x="17" y="32"/>
                    </a:lnTo>
                    <a:lnTo>
                      <a:pt x="11" y="46"/>
                    </a:lnTo>
                    <a:lnTo>
                      <a:pt x="4" y="60"/>
                    </a:lnTo>
                    <a:lnTo>
                      <a:pt x="4" y="75"/>
                    </a:lnTo>
                    <a:lnTo>
                      <a:pt x="4" y="92"/>
                    </a:lnTo>
                    <a:lnTo>
                      <a:pt x="11" y="106"/>
                    </a:lnTo>
                    <a:lnTo>
                      <a:pt x="17" y="119"/>
                    </a:lnTo>
                    <a:lnTo>
                      <a:pt x="23" y="129"/>
                    </a:lnTo>
                    <a:lnTo>
                      <a:pt x="37" y="138"/>
                    </a:lnTo>
                    <a:lnTo>
                      <a:pt x="51" y="146"/>
                    </a:lnTo>
                    <a:lnTo>
                      <a:pt x="63" y="149"/>
                    </a:lnTo>
                    <a:lnTo>
                      <a:pt x="77" y="152"/>
                    </a:lnTo>
                    <a:lnTo>
                      <a:pt x="93" y="149"/>
                    </a:lnTo>
                    <a:lnTo>
                      <a:pt x="108" y="146"/>
                    </a:lnTo>
                    <a:lnTo>
                      <a:pt x="120" y="138"/>
                    </a:lnTo>
                    <a:lnTo>
                      <a:pt x="131" y="129"/>
                    </a:lnTo>
                    <a:lnTo>
                      <a:pt x="140" y="119"/>
                    </a:lnTo>
                    <a:lnTo>
                      <a:pt x="148" y="106"/>
                    </a:lnTo>
                    <a:lnTo>
                      <a:pt x="150" y="92"/>
                    </a:lnTo>
                    <a:lnTo>
                      <a:pt x="153" y="75"/>
                    </a:lnTo>
                    <a:lnTo>
                      <a:pt x="157" y="75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4" name="Freeform 2286">
                <a:extLst>
                  <a:ext uri="{FF2B5EF4-FFF2-40B4-BE49-F238E27FC236}">
                    <a16:creationId xmlns:a16="http://schemas.microsoft.com/office/drawing/2014/main" id="{DD4DD91B-99A3-4300-AE61-EAE53D46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2179"/>
                <a:ext cx="50" cy="51"/>
              </a:xfrm>
              <a:custGeom>
                <a:avLst/>
                <a:gdLst>
                  <a:gd name="T0" fmla="*/ 146 w 150"/>
                  <a:gd name="T1" fmla="*/ 59 h 153"/>
                  <a:gd name="T2" fmla="*/ 136 w 150"/>
                  <a:gd name="T3" fmla="*/ 33 h 153"/>
                  <a:gd name="T4" fmla="*/ 117 w 150"/>
                  <a:gd name="T5" fmla="*/ 13 h 153"/>
                  <a:gd name="T6" fmla="*/ 90 w 150"/>
                  <a:gd name="T7" fmla="*/ 4 h 153"/>
                  <a:gd name="T8" fmla="*/ 60 w 150"/>
                  <a:gd name="T9" fmla="*/ 4 h 153"/>
                  <a:gd name="T10" fmla="*/ 33 w 150"/>
                  <a:gd name="T11" fmla="*/ 13 h 153"/>
                  <a:gd name="T12" fmla="*/ 14 w 150"/>
                  <a:gd name="T13" fmla="*/ 33 h 153"/>
                  <a:gd name="T14" fmla="*/ 0 w 150"/>
                  <a:gd name="T15" fmla="*/ 59 h 153"/>
                  <a:gd name="T16" fmla="*/ 0 w 150"/>
                  <a:gd name="T17" fmla="*/ 92 h 153"/>
                  <a:gd name="T18" fmla="*/ 14 w 150"/>
                  <a:gd name="T19" fmla="*/ 119 h 153"/>
                  <a:gd name="T20" fmla="*/ 33 w 150"/>
                  <a:gd name="T21" fmla="*/ 139 h 153"/>
                  <a:gd name="T22" fmla="*/ 60 w 150"/>
                  <a:gd name="T23" fmla="*/ 149 h 153"/>
                  <a:gd name="T24" fmla="*/ 90 w 150"/>
                  <a:gd name="T25" fmla="*/ 149 h 153"/>
                  <a:gd name="T26" fmla="*/ 117 w 150"/>
                  <a:gd name="T27" fmla="*/ 139 h 153"/>
                  <a:gd name="T28" fmla="*/ 136 w 150"/>
                  <a:gd name="T29" fmla="*/ 119 h 153"/>
                  <a:gd name="T30" fmla="*/ 146 w 150"/>
                  <a:gd name="T31" fmla="*/ 92 h 153"/>
                  <a:gd name="T32" fmla="*/ 146 w 150"/>
                  <a:gd name="T33" fmla="*/ 76 h 153"/>
                  <a:gd name="T34" fmla="*/ 140 w 150"/>
                  <a:gd name="T35" fmla="*/ 50 h 153"/>
                  <a:gd name="T36" fmla="*/ 127 w 150"/>
                  <a:gd name="T37" fmla="*/ 28 h 153"/>
                  <a:gd name="T38" fmla="*/ 104 w 150"/>
                  <a:gd name="T39" fmla="*/ 11 h 153"/>
                  <a:gd name="T40" fmla="*/ 73 w 150"/>
                  <a:gd name="T41" fmla="*/ 4 h 153"/>
                  <a:gd name="T42" fmla="*/ 47 w 150"/>
                  <a:gd name="T43" fmla="*/ 11 h 153"/>
                  <a:gd name="T44" fmla="*/ 24 w 150"/>
                  <a:gd name="T45" fmla="*/ 28 h 153"/>
                  <a:gd name="T46" fmla="*/ 7 w 150"/>
                  <a:gd name="T47" fmla="*/ 50 h 153"/>
                  <a:gd name="T48" fmla="*/ 4 w 150"/>
                  <a:gd name="T49" fmla="*/ 76 h 153"/>
                  <a:gd name="T50" fmla="*/ 7 w 150"/>
                  <a:gd name="T51" fmla="*/ 102 h 153"/>
                  <a:gd name="T52" fmla="*/ 24 w 150"/>
                  <a:gd name="T53" fmla="*/ 126 h 153"/>
                  <a:gd name="T54" fmla="*/ 47 w 150"/>
                  <a:gd name="T55" fmla="*/ 142 h 153"/>
                  <a:gd name="T56" fmla="*/ 73 w 150"/>
                  <a:gd name="T57" fmla="*/ 149 h 153"/>
                  <a:gd name="T58" fmla="*/ 104 w 150"/>
                  <a:gd name="T59" fmla="*/ 142 h 153"/>
                  <a:gd name="T60" fmla="*/ 127 w 150"/>
                  <a:gd name="T61" fmla="*/ 126 h 153"/>
                  <a:gd name="T62" fmla="*/ 140 w 150"/>
                  <a:gd name="T63" fmla="*/ 102 h 153"/>
                  <a:gd name="T64" fmla="*/ 146 w 150"/>
                  <a:gd name="T65" fmla="*/ 7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3">
                    <a:moveTo>
                      <a:pt x="150" y="76"/>
                    </a:moveTo>
                    <a:lnTo>
                      <a:pt x="146" y="59"/>
                    </a:lnTo>
                    <a:lnTo>
                      <a:pt x="144" y="46"/>
                    </a:lnTo>
                    <a:lnTo>
                      <a:pt x="136" y="33"/>
                    </a:lnTo>
                    <a:lnTo>
                      <a:pt x="127" y="23"/>
                    </a:lnTo>
                    <a:lnTo>
                      <a:pt x="117" y="13"/>
                    </a:lnTo>
                    <a:lnTo>
                      <a:pt x="104" y="7"/>
                    </a:lnTo>
                    <a:lnTo>
                      <a:pt x="90" y="4"/>
                    </a:lnTo>
                    <a:lnTo>
                      <a:pt x="73" y="0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3" y="13"/>
                    </a:lnTo>
                    <a:lnTo>
                      <a:pt x="20" y="23"/>
                    </a:lnTo>
                    <a:lnTo>
                      <a:pt x="14" y="33"/>
                    </a:lnTo>
                    <a:lnTo>
                      <a:pt x="7" y="46"/>
                    </a:lnTo>
                    <a:lnTo>
                      <a:pt x="0" y="59"/>
                    </a:lnTo>
                    <a:lnTo>
                      <a:pt x="0" y="76"/>
                    </a:lnTo>
                    <a:lnTo>
                      <a:pt x="0" y="92"/>
                    </a:lnTo>
                    <a:lnTo>
                      <a:pt x="7" y="107"/>
                    </a:lnTo>
                    <a:lnTo>
                      <a:pt x="14" y="119"/>
                    </a:lnTo>
                    <a:lnTo>
                      <a:pt x="20" y="130"/>
                    </a:lnTo>
                    <a:lnTo>
                      <a:pt x="33" y="139"/>
                    </a:lnTo>
                    <a:lnTo>
                      <a:pt x="47" y="147"/>
                    </a:lnTo>
                    <a:lnTo>
                      <a:pt x="60" y="149"/>
                    </a:lnTo>
                    <a:lnTo>
                      <a:pt x="73" y="153"/>
                    </a:lnTo>
                    <a:lnTo>
                      <a:pt x="90" y="149"/>
                    </a:lnTo>
                    <a:lnTo>
                      <a:pt x="104" y="147"/>
                    </a:lnTo>
                    <a:lnTo>
                      <a:pt x="117" y="139"/>
                    </a:lnTo>
                    <a:lnTo>
                      <a:pt x="127" y="130"/>
                    </a:lnTo>
                    <a:lnTo>
                      <a:pt x="136" y="119"/>
                    </a:lnTo>
                    <a:lnTo>
                      <a:pt x="144" y="107"/>
                    </a:lnTo>
                    <a:lnTo>
                      <a:pt x="146" y="92"/>
                    </a:lnTo>
                    <a:lnTo>
                      <a:pt x="150" y="76"/>
                    </a:lnTo>
                    <a:lnTo>
                      <a:pt x="146" y="76"/>
                    </a:lnTo>
                    <a:lnTo>
                      <a:pt x="146" y="63"/>
                    </a:lnTo>
                    <a:lnTo>
                      <a:pt x="140" y="50"/>
                    </a:lnTo>
                    <a:lnTo>
                      <a:pt x="134" y="36"/>
                    </a:lnTo>
                    <a:lnTo>
                      <a:pt x="127" y="28"/>
                    </a:lnTo>
                    <a:lnTo>
                      <a:pt x="113" y="17"/>
                    </a:lnTo>
                    <a:lnTo>
                      <a:pt x="104" y="11"/>
                    </a:lnTo>
                    <a:lnTo>
                      <a:pt x="90" y="7"/>
                    </a:lnTo>
                    <a:lnTo>
                      <a:pt x="73" y="4"/>
                    </a:lnTo>
                    <a:lnTo>
                      <a:pt x="60" y="7"/>
                    </a:lnTo>
                    <a:lnTo>
                      <a:pt x="47" y="11"/>
                    </a:lnTo>
                    <a:lnTo>
                      <a:pt x="33" y="17"/>
                    </a:lnTo>
                    <a:lnTo>
                      <a:pt x="24" y="28"/>
                    </a:lnTo>
                    <a:lnTo>
                      <a:pt x="14" y="36"/>
                    </a:lnTo>
                    <a:lnTo>
                      <a:pt x="7" y="50"/>
                    </a:lnTo>
                    <a:lnTo>
                      <a:pt x="4" y="63"/>
                    </a:lnTo>
                    <a:lnTo>
                      <a:pt x="4" y="76"/>
                    </a:lnTo>
                    <a:lnTo>
                      <a:pt x="4" y="90"/>
                    </a:lnTo>
                    <a:lnTo>
                      <a:pt x="7" y="102"/>
                    </a:lnTo>
                    <a:lnTo>
                      <a:pt x="14" y="116"/>
                    </a:lnTo>
                    <a:lnTo>
                      <a:pt x="24" y="126"/>
                    </a:lnTo>
                    <a:lnTo>
                      <a:pt x="33" y="136"/>
                    </a:lnTo>
                    <a:lnTo>
                      <a:pt x="47" y="142"/>
                    </a:lnTo>
                    <a:lnTo>
                      <a:pt x="60" y="147"/>
                    </a:lnTo>
                    <a:lnTo>
                      <a:pt x="73" y="149"/>
                    </a:lnTo>
                    <a:lnTo>
                      <a:pt x="90" y="147"/>
                    </a:lnTo>
                    <a:lnTo>
                      <a:pt x="104" y="142"/>
                    </a:lnTo>
                    <a:lnTo>
                      <a:pt x="113" y="136"/>
                    </a:lnTo>
                    <a:lnTo>
                      <a:pt x="127" y="126"/>
                    </a:lnTo>
                    <a:lnTo>
                      <a:pt x="134" y="116"/>
                    </a:lnTo>
                    <a:lnTo>
                      <a:pt x="140" y="102"/>
                    </a:lnTo>
                    <a:lnTo>
                      <a:pt x="146" y="90"/>
                    </a:lnTo>
                    <a:lnTo>
                      <a:pt x="146" y="76"/>
                    </a:lnTo>
                    <a:lnTo>
                      <a:pt x="150" y="76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5" name="Freeform 2287">
                <a:extLst>
                  <a:ext uri="{FF2B5EF4-FFF2-40B4-BE49-F238E27FC236}">
                    <a16:creationId xmlns:a16="http://schemas.microsoft.com/office/drawing/2014/main" id="{3978AE95-EE62-4F03-900B-BCF70FFC5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181"/>
                <a:ext cx="48" cy="48"/>
              </a:xfrm>
              <a:custGeom>
                <a:avLst/>
                <a:gdLst>
                  <a:gd name="T0" fmla="*/ 143 w 143"/>
                  <a:gd name="T1" fmla="*/ 59 h 145"/>
                  <a:gd name="T2" fmla="*/ 130 w 143"/>
                  <a:gd name="T3" fmla="*/ 32 h 145"/>
                  <a:gd name="T4" fmla="*/ 110 w 143"/>
                  <a:gd name="T5" fmla="*/ 13 h 145"/>
                  <a:gd name="T6" fmla="*/ 86 w 143"/>
                  <a:gd name="T7" fmla="*/ 3 h 145"/>
                  <a:gd name="T8" fmla="*/ 56 w 143"/>
                  <a:gd name="T9" fmla="*/ 3 h 145"/>
                  <a:gd name="T10" fmla="*/ 30 w 143"/>
                  <a:gd name="T11" fmla="*/ 13 h 145"/>
                  <a:gd name="T12" fmla="*/ 10 w 143"/>
                  <a:gd name="T13" fmla="*/ 32 h 145"/>
                  <a:gd name="T14" fmla="*/ 0 w 143"/>
                  <a:gd name="T15" fmla="*/ 59 h 145"/>
                  <a:gd name="T16" fmla="*/ 0 w 143"/>
                  <a:gd name="T17" fmla="*/ 86 h 145"/>
                  <a:gd name="T18" fmla="*/ 10 w 143"/>
                  <a:gd name="T19" fmla="*/ 112 h 145"/>
                  <a:gd name="T20" fmla="*/ 30 w 143"/>
                  <a:gd name="T21" fmla="*/ 132 h 145"/>
                  <a:gd name="T22" fmla="*/ 56 w 143"/>
                  <a:gd name="T23" fmla="*/ 143 h 145"/>
                  <a:gd name="T24" fmla="*/ 86 w 143"/>
                  <a:gd name="T25" fmla="*/ 143 h 145"/>
                  <a:gd name="T26" fmla="*/ 110 w 143"/>
                  <a:gd name="T27" fmla="*/ 132 h 145"/>
                  <a:gd name="T28" fmla="*/ 130 w 143"/>
                  <a:gd name="T29" fmla="*/ 112 h 145"/>
                  <a:gd name="T30" fmla="*/ 143 w 143"/>
                  <a:gd name="T31" fmla="*/ 86 h 145"/>
                  <a:gd name="T32" fmla="*/ 141 w 143"/>
                  <a:gd name="T33" fmla="*/ 72 h 145"/>
                  <a:gd name="T34" fmla="*/ 133 w 143"/>
                  <a:gd name="T35" fmla="*/ 46 h 145"/>
                  <a:gd name="T36" fmla="*/ 120 w 143"/>
                  <a:gd name="T37" fmla="*/ 24 h 145"/>
                  <a:gd name="T38" fmla="*/ 96 w 143"/>
                  <a:gd name="T39" fmla="*/ 9 h 145"/>
                  <a:gd name="T40" fmla="*/ 70 w 143"/>
                  <a:gd name="T41" fmla="*/ 3 h 145"/>
                  <a:gd name="T42" fmla="*/ 44 w 143"/>
                  <a:gd name="T43" fmla="*/ 9 h 145"/>
                  <a:gd name="T44" fmla="*/ 23 w 143"/>
                  <a:gd name="T45" fmla="*/ 24 h 145"/>
                  <a:gd name="T46" fmla="*/ 6 w 143"/>
                  <a:gd name="T47" fmla="*/ 46 h 145"/>
                  <a:gd name="T48" fmla="*/ 4 w 143"/>
                  <a:gd name="T49" fmla="*/ 72 h 145"/>
                  <a:gd name="T50" fmla="*/ 6 w 143"/>
                  <a:gd name="T51" fmla="*/ 98 h 145"/>
                  <a:gd name="T52" fmla="*/ 23 w 143"/>
                  <a:gd name="T53" fmla="*/ 122 h 145"/>
                  <a:gd name="T54" fmla="*/ 44 w 143"/>
                  <a:gd name="T55" fmla="*/ 135 h 145"/>
                  <a:gd name="T56" fmla="*/ 70 w 143"/>
                  <a:gd name="T57" fmla="*/ 143 h 145"/>
                  <a:gd name="T58" fmla="*/ 96 w 143"/>
                  <a:gd name="T59" fmla="*/ 135 h 145"/>
                  <a:gd name="T60" fmla="*/ 120 w 143"/>
                  <a:gd name="T61" fmla="*/ 122 h 145"/>
                  <a:gd name="T62" fmla="*/ 133 w 143"/>
                  <a:gd name="T63" fmla="*/ 98 h 145"/>
                  <a:gd name="T64" fmla="*/ 141 w 143"/>
                  <a:gd name="T65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5">
                    <a:moveTo>
                      <a:pt x="143" y="72"/>
                    </a:moveTo>
                    <a:lnTo>
                      <a:pt x="143" y="59"/>
                    </a:lnTo>
                    <a:lnTo>
                      <a:pt x="136" y="46"/>
                    </a:lnTo>
                    <a:lnTo>
                      <a:pt x="130" y="32"/>
                    </a:lnTo>
                    <a:lnTo>
                      <a:pt x="124" y="24"/>
                    </a:lnTo>
                    <a:lnTo>
                      <a:pt x="110" y="13"/>
                    </a:lnTo>
                    <a:lnTo>
                      <a:pt x="101" y="7"/>
                    </a:lnTo>
                    <a:lnTo>
                      <a:pt x="86" y="3"/>
                    </a:lnTo>
                    <a:lnTo>
                      <a:pt x="70" y="0"/>
                    </a:lnTo>
                    <a:lnTo>
                      <a:pt x="56" y="3"/>
                    </a:lnTo>
                    <a:lnTo>
                      <a:pt x="44" y="7"/>
                    </a:lnTo>
                    <a:lnTo>
                      <a:pt x="30" y="13"/>
                    </a:lnTo>
                    <a:lnTo>
                      <a:pt x="21" y="24"/>
                    </a:lnTo>
                    <a:lnTo>
                      <a:pt x="10" y="32"/>
                    </a:lnTo>
                    <a:lnTo>
                      <a:pt x="4" y="46"/>
                    </a:lnTo>
                    <a:lnTo>
                      <a:pt x="0" y="59"/>
                    </a:lnTo>
                    <a:lnTo>
                      <a:pt x="0" y="72"/>
                    </a:lnTo>
                    <a:lnTo>
                      <a:pt x="0" y="86"/>
                    </a:lnTo>
                    <a:lnTo>
                      <a:pt x="4" y="98"/>
                    </a:lnTo>
                    <a:lnTo>
                      <a:pt x="10" y="112"/>
                    </a:lnTo>
                    <a:lnTo>
                      <a:pt x="21" y="122"/>
                    </a:lnTo>
                    <a:lnTo>
                      <a:pt x="30" y="132"/>
                    </a:lnTo>
                    <a:lnTo>
                      <a:pt x="44" y="138"/>
                    </a:lnTo>
                    <a:lnTo>
                      <a:pt x="56" y="143"/>
                    </a:lnTo>
                    <a:lnTo>
                      <a:pt x="70" y="145"/>
                    </a:lnTo>
                    <a:lnTo>
                      <a:pt x="86" y="143"/>
                    </a:lnTo>
                    <a:lnTo>
                      <a:pt x="101" y="138"/>
                    </a:lnTo>
                    <a:lnTo>
                      <a:pt x="110" y="132"/>
                    </a:lnTo>
                    <a:lnTo>
                      <a:pt x="124" y="122"/>
                    </a:lnTo>
                    <a:lnTo>
                      <a:pt x="130" y="112"/>
                    </a:lnTo>
                    <a:lnTo>
                      <a:pt x="136" y="98"/>
                    </a:lnTo>
                    <a:lnTo>
                      <a:pt x="143" y="86"/>
                    </a:lnTo>
                    <a:lnTo>
                      <a:pt x="143" y="72"/>
                    </a:lnTo>
                    <a:lnTo>
                      <a:pt x="141" y="72"/>
                    </a:lnTo>
                    <a:lnTo>
                      <a:pt x="141" y="59"/>
                    </a:lnTo>
                    <a:lnTo>
                      <a:pt x="133" y="46"/>
                    </a:lnTo>
                    <a:lnTo>
                      <a:pt x="130" y="32"/>
                    </a:lnTo>
                    <a:lnTo>
                      <a:pt x="120" y="24"/>
                    </a:lnTo>
                    <a:lnTo>
                      <a:pt x="110" y="17"/>
                    </a:lnTo>
                    <a:lnTo>
                      <a:pt x="96" y="9"/>
                    </a:lnTo>
                    <a:lnTo>
                      <a:pt x="86" y="7"/>
                    </a:lnTo>
                    <a:lnTo>
                      <a:pt x="70" y="3"/>
                    </a:lnTo>
                    <a:lnTo>
                      <a:pt x="56" y="7"/>
                    </a:lnTo>
                    <a:lnTo>
                      <a:pt x="44" y="9"/>
                    </a:lnTo>
                    <a:lnTo>
                      <a:pt x="33" y="17"/>
                    </a:lnTo>
                    <a:lnTo>
                      <a:pt x="23" y="24"/>
                    </a:lnTo>
                    <a:lnTo>
                      <a:pt x="14" y="32"/>
                    </a:lnTo>
                    <a:lnTo>
                      <a:pt x="6" y="46"/>
                    </a:lnTo>
                    <a:lnTo>
                      <a:pt x="4" y="59"/>
                    </a:lnTo>
                    <a:lnTo>
                      <a:pt x="4" y="72"/>
                    </a:lnTo>
                    <a:lnTo>
                      <a:pt x="4" y="86"/>
                    </a:lnTo>
                    <a:lnTo>
                      <a:pt x="6" y="98"/>
                    </a:lnTo>
                    <a:lnTo>
                      <a:pt x="14" y="112"/>
                    </a:lnTo>
                    <a:lnTo>
                      <a:pt x="23" y="122"/>
                    </a:lnTo>
                    <a:lnTo>
                      <a:pt x="33" y="128"/>
                    </a:lnTo>
                    <a:lnTo>
                      <a:pt x="44" y="135"/>
                    </a:lnTo>
                    <a:lnTo>
                      <a:pt x="56" y="138"/>
                    </a:lnTo>
                    <a:lnTo>
                      <a:pt x="70" y="143"/>
                    </a:lnTo>
                    <a:lnTo>
                      <a:pt x="86" y="138"/>
                    </a:lnTo>
                    <a:lnTo>
                      <a:pt x="96" y="135"/>
                    </a:lnTo>
                    <a:lnTo>
                      <a:pt x="110" y="128"/>
                    </a:lnTo>
                    <a:lnTo>
                      <a:pt x="120" y="122"/>
                    </a:lnTo>
                    <a:lnTo>
                      <a:pt x="130" y="112"/>
                    </a:lnTo>
                    <a:lnTo>
                      <a:pt x="133" y="98"/>
                    </a:lnTo>
                    <a:lnTo>
                      <a:pt x="141" y="86"/>
                    </a:lnTo>
                    <a:lnTo>
                      <a:pt x="141" y="72"/>
                    </a:lnTo>
                    <a:lnTo>
                      <a:pt x="143" y="72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6" name="Freeform 2288">
                <a:extLst>
                  <a:ext uri="{FF2B5EF4-FFF2-40B4-BE49-F238E27FC236}">
                    <a16:creationId xmlns:a16="http://schemas.microsoft.com/office/drawing/2014/main" id="{FA289D00-4B52-43F6-9710-DBD2B4485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182"/>
                <a:ext cx="46" cy="46"/>
              </a:xfrm>
              <a:custGeom>
                <a:avLst/>
                <a:gdLst>
                  <a:gd name="T0" fmla="*/ 137 w 137"/>
                  <a:gd name="T1" fmla="*/ 55 h 139"/>
                  <a:gd name="T2" fmla="*/ 126 w 137"/>
                  <a:gd name="T3" fmla="*/ 30 h 139"/>
                  <a:gd name="T4" fmla="*/ 106 w 137"/>
                  <a:gd name="T5" fmla="*/ 13 h 139"/>
                  <a:gd name="T6" fmla="*/ 82 w 137"/>
                  <a:gd name="T7" fmla="*/ 3 h 139"/>
                  <a:gd name="T8" fmla="*/ 52 w 137"/>
                  <a:gd name="T9" fmla="*/ 3 h 139"/>
                  <a:gd name="T10" fmla="*/ 29 w 137"/>
                  <a:gd name="T11" fmla="*/ 13 h 139"/>
                  <a:gd name="T12" fmla="*/ 10 w 137"/>
                  <a:gd name="T13" fmla="*/ 30 h 139"/>
                  <a:gd name="T14" fmla="*/ 0 w 137"/>
                  <a:gd name="T15" fmla="*/ 55 h 139"/>
                  <a:gd name="T16" fmla="*/ 0 w 137"/>
                  <a:gd name="T17" fmla="*/ 82 h 139"/>
                  <a:gd name="T18" fmla="*/ 10 w 137"/>
                  <a:gd name="T19" fmla="*/ 108 h 139"/>
                  <a:gd name="T20" fmla="*/ 29 w 137"/>
                  <a:gd name="T21" fmla="*/ 125 h 139"/>
                  <a:gd name="T22" fmla="*/ 52 w 137"/>
                  <a:gd name="T23" fmla="*/ 135 h 139"/>
                  <a:gd name="T24" fmla="*/ 82 w 137"/>
                  <a:gd name="T25" fmla="*/ 135 h 139"/>
                  <a:gd name="T26" fmla="*/ 106 w 137"/>
                  <a:gd name="T27" fmla="*/ 125 h 139"/>
                  <a:gd name="T28" fmla="*/ 126 w 137"/>
                  <a:gd name="T29" fmla="*/ 108 h 139"/>
                  <a:gd name="T30" fmla="*/ 137 w 137"/>
                  <a:gd name="T31" fmla="*/ 82 h 139"/>
                  <a:gd name="T32" fmla="*/ 132 w 137"/>
                  <a:gd name="T33" fmla="*/ 70 h 139"/>
                  <a:gd name="T34" fmla="*/ 129 w 137"/>
                  <a:gd name="T35" fmla="*/ 42 h 139"/>
                  <a:gd name="T36" fmla="*/ 112 w 137"/>
                  <a:gd name="T37" fmla="*/ 24 h 139"/>
                  <a:gd name="T38" fmla="*/ 92 w 137"/>
                  <a:gd name="T39" fmla="*/ 10 h 139"/>
                  <a:gd name="T40" fmla="*/ 66 w 137"/>
                  <a:gd name="T41" fmla="*/ 3 h 139"/>
                  <a:gd name="T42" fmla="*/ 42 w 137"/>
                  <a:gd name="T43" fmla="*/ 10 h 139"/>
                  <a:gd name="T44" fmla="*/ 19 w 137"/>
                  <a:gd name="T45" fmla="*/ 24 h 139"/>
                  <a:gd name="T46" fmla="*/ 6 w 137"/>
                  <a:gd name="T47" fmla="*/ 42 h 139"/>
                  <a:gd name="T48" fmla="*/ 2 w 137"/>
                  <a:gd name="T49" fmla="*/ 70 h 139"/>
                  <a:gd name="T50" fmla="*/ 6 w 137"/>
                  <a:gd name="T51" fmla="*/ 95 h 139"/>
                  <a:gd name="T52" fmla="*/ 19 w 137"/>
                  <a:gd name="T53" fmla="*/ 116 h 139"/>
                  <a:gd name="T54" fmla="*/ 42 w 137"/>
                  <a:gd name="T55" fmla="*/ 129 h 139"/>
                  <a:gd name="T56" fmla="*/ 66 w 137"/>
                  <a:gd name="T57" fmla="*/ 135 h 139"/>
                  <a:gd name="T58" fmla="*/ 92 w 137"/>
                  <a:gd name="T59" fmla="*/ 129 h 139"/>
                  <a:gd name="T60" fmla="*/ 112 w 137"/>
                  <a:gd name="T61" fmla="*/ 116 h 139"/>
                  <a:gd name="T62" fmla="*/ 129 w 137"/>
                  <a:gd name="T63" fmla="*/ 95 h 139"/>
                  <a:gd name="T64" fmla="*/ 132 w 137"/>
                  <a:gd name="T65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9">
                    <a:moveTo>
                      <a:pt x="137" y="70"/>
                    </a:moveTo>
                    <a:lnTo>
                      <a:pt x="137" y="55"/>
                    </a:lnTo>
                    <a:lnTo>
                      <a:pt x="129" y="42"/>
                    </a:lnTo>
                    <a:lnTo>
                      <a:pt x="126" y="30"/>
                    </a:lnTo>
                    <a:lnTo>
                      <a:pt x="116" y="20"/>
                    </a:lnTo>
                    <a:lnTo>
                      <a:pt x="106" y="13"/>
                    </a:lnTo>
                    <a:lnTo>
                      <a:pt x="92" y="7"/>
                    </a:lnTo>
                    <a:lnTo>
                      <a:pt x="82" y="3"/>
                    </a:lnTo>
                    <a:lnTo>
                      <a:pt x="66" y="0"/>
                    </a:lnTo>
                    <a:lnTo>
                      <a:pt x="52" y="3"/>
                    </a:lnTo>
                    <a:lnTo>
                      <a:pt x="40" y="7"/>
                    </a:lnTo>
                    <a:lnTo>
                      <a:pt x="29" y="13"/>
                    </a:lnTo>
                    <a:lnTo>
                      <a:pt x="19" y="20"/>
                    </a:lnTo>
                    <a:lnTo>
                      <a:pt x="10" y="30"/>
                    </a:lnTo>
                    <a:lnTo>
                      <a:pt x="2" y="42"/>
                    </a:lnTo>
                    <a:lnTo>
                      <a:pt x="0" y="55"/>
                    </a:lnTo>
                    <a:lnTo>
                      <a:pt x="0" y="70"/>
                    </a:lnTo>
                    <a:lnTo>
                      <a:pt x="0" y="82"/>
                    </a:lnTo>
                    <a:lnTo>
                      <a:pt x="2" y="95"/>
                    </a:lnTo>
                    <a:lnTo>
                      <a:pt x="10" y="108"/>
                    </a:lnTo>
                    <a:lnTo>
                      <a:pt x="19" y="119"/>
                    </a:lnTo>
                    <a:lnTo>
                      <a:pt x="29" y="125"/>
                    </a:lnTo>
                    <a:lnTo>
                      <a:pt x="40" y="131"/>
                    </a:lnTo>
                    <a:lnTo>
                      <a:pt x="52" y="135"/>
                    </a:lnTo>
                    <a:lnTo>
                      <a:pt x="66" y="139"/>
                    </a:lnTo>
                    <a:lnTo>
                      <a:pt x="82" y="135"/>
                    </a:lnTo>
                    <a:lnTo>
                      <a:pt x="92" y="131"/>
                    </a:lnTo>
                    <a:lnTo>
                      <a:pt x="106" y="125"/>
                    </a:lnTo>
                    <a:lnTo>
                      <a:pt x="116" y="119"/>
                    </a:lnTo>
                    <a:lnTo>
                      <a:pt x="126" y="108"/>
                    </a:lnTo>
                    <a:lnTo>
                      <a:pt x="129" y="95"/>
                    </a:lnTo>
                    <a:lnTo>
                      <a:pt x="137" y="82"/>
                    </a:lnTo>
                    <a:lnTo>
                      <a:pt x="137" y="70"/>
                    </a:lnTo>
                    <a:lnTo>
                      <a:pt x="132" y="70"/>
                    </a:lnTo>
                    <a:lnTo>
                      <a:pt x="132" y="55"/>
                    </a:lnTo>
                    <a:lnTo>
                      <a:pt x="129" y="42"/>
                    </a:lnTo>
                    <a:lnTo>
                      <a:pt x="122" y="32"/>
                    </a:lnTo>
                    <a:lnTo>
                      <a:pt x="112" y="24"/>
                    </a:lnTo>
                    <a:lnTo>
                      <a:pt x="102" y="16"/>
                    </a:lnTo>
                    <a:lnTo>
                      <a:pt x="92" y="10"/>
                    </a:lnTo>
                    <a:lnTo>
                      <a:pt x="79" y="7"/>
                    </a:lnTo>
                    <a:lnTo>
                      <a:pt x="66" y="3"/>
                    </a:lnTo>
                    <a:lnTo>
                      <a:pt x="52" y="7"/>
                    </a:lnTo>
                    <a:lnTo>
                      <a:pt x="42" y="10"/>
                    </a:lnTo>
                    <a:lnTo>
                      <a:pt x="29" y="16"/>
                    </a:lnTo>
                    <a:lnTo>
                      <a:pt x="19" y="24"/>
                    </a:lnTo>
                    <a:lnTo>
                      <a:pt x="12" y="32"/>
                    </a:lnTo>
                    <a:lnTo>
                      <a:pt x="6" y="42"/>
                    </a:lnTo>
                    <a:lnTo>
                      <a:pt x="2" y="55"/>
                    </a:lnTo>
                    <a:lnTo>
                      <a:pt x="2" y="70"/>
                    </a:lnTo>
                    <a:lnTo>
                      <a:pt x="2" y="82"/>
                    </a:lnTo>
                    <a:lnTo>
                      <a:pt x="6" y="95"/>
                    </a:lnTo>
                    <a:lnTo>
                      <a:pt x="12" y="105"/>
                    </a:lnTo>
                    <a:lnTo>
                      <a:pt x="19" y="116"/>
                    </a:lnTo>
                    <a:lnTo>
                      <a:pt x="29" y="122"/>
                    </a:lnTo>
                    <a:lnTo>
                      <a:pt x="42" y="129"/>
                    </a:lnTo>
                    <a:lnTo>
                      <a:pt x="52" y="131"/>
                    </a:lnTo>
                    <a:lnTo>
                      <a:pt x="66" y="135"/>
                    </a:lnTo>
                    <a:lnTo>
                      <a:pt x="79" y="131"/>
                    </a:lnTo>
                    <a:lnTo>
                      <a:pt x="92" y="129"/>
                    </a:lnTo>
                    <a:lnTo>
                      <a:pt x="102" y="122"/>
                    </a:lnTo>
                    <a:lnTo>
                      <a:pt x="112" y="116"/>
                    </a:lnTo>
                    <a:lnTo>
                      <a:pt x="122" y="105"/>
                    </a:lnTo>
                    <a:lnTo>
                      <a:pt x="129" y="95"/>
                    </a:lnTo>
                    <a:lnTo>
                      <a:pt x="132" y="82"/>
                    </a:lnTo>
                    <a:lnTo>
                      <a:pt x="132" y="70"/>
                    </a:lnTo>
                    <a:lnTo>
                      <a:pt x="137" y="70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7" name="Freeform 2289">
                <a:extLst>
                  <a:ext uri="{FF2B5EF4-FFF2-40B4-BE49-F238E27FC236}">
                    <a16:creationId xmlns:a16="http://schemas.microsoft.com/office/drawing/2014/main" id="{F3C4AFCB-38D8-481E-A52C-7AB3C568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83"/>
                <a:ext cx="44" cy="44"/>
              </a:xfrm>
              <a:custGeom>
                <a:avLst/>
                <a:gdLst>
                  <a:gd name="T0" fmla="*/ 130 w 130"/>
                  <a:gd name="T1" fmla="*/ 52 h 131"/>
                  <a:gd name="T2" fmla="*/ 120 w 130"/>
                  <a:gd name="T3" fmla="*/ 29 h 131"/>
                  <a:gd name="T4" fmla="*/ 100 w 130"/>
                  <a:gd name="T5" fmla="*/ 12 h 131"/>
                  <a:gd name="T6" fmla="*/ 77 w 130"/>
                  <a:gd name="T7" fmla="*/ 2 h 131"/>
                  <a:gd name="T8" fmla="*/ 50 w 130"/>
                  <a:gd name="T9" fmla="*/ 2 h 131"/>
                  <a:gd name="T10" fmla="*/ 27 w 130"/>
                  <a:gd name="T11" fmla="*/ 12 h 131"/>
                  <a:gd name="T12" fmla="*/ 10 w 130"/>
                  <a:gd name="T13" fmla="*/ 29 h 131"/>
                  <a:gd name="T14" fmla="*/ 0 w 130"/>
                  <a:gd name="T15" fmla="*/ 52 h 131"/>
                  <a:gd name="T16" fmla="*/ 0 w 130"/>
                  <a:gd name="T17" fmla="*/ 79 h 131"/>
                  <a:gd name="T18" fmla="*/ 10 w 130"/>
                  <a:gd name="T19" fmla="*/ 102 h 131"/>
                  <a:gd name="T20" fmla="*/ 27 w 130"/>
                  <a:gd name="T21" fmla="*/ 119 h 131"/>
                  <a:gd name="T22" fmla="*/ 50 w 130"/>
                  <a:gd name="T23" fmla="*/ 128 h 131"/>
                  <a:gd name="T24" fmla="*/ 77 w 130"/>
                  <a:gd name="T25" fmla="*/ 128 h 131"/>
                  <a:gd name="T26" fmla="*/ 100 w 130"/>
                  <a:gd name="T27" fmla="*/ 119 h 131"/>
                  <a:gd name="T28" fmla="*/ 120 w 130"/>
                  <a:gd name="T29" fmla="*/ 102 h 131"/>
                  <a:gd name="T30" fmla="*/ 130 w 130"/>
                  <a:gd name="T31" fmla="*/ 79 h 131"/>
                  <a:gd name="T32" fmla="*/ 126 w 130"/>
                  <a:gd name="T33" fmla="*/ 65 h 131"/>
                  <a:gd name="T34" fmla="*/ 124 w 130"/>
                  <a:gd name="T35" fmla="*/ 41 h 131"/>
                  <a:gd name="T36" fmla="*/ 109 w 130"/>
                  <a:gd name="T37" fmla="*/ 22 h 131"/>
                  <a:gd name="T38" fmla="*/ 90 w 130"/>
                  <a:gd name="T39" fmla="*/ 10 h 131"/>
                  <a:gd name="T40" fmla="*/ 63 w 130"/>
                  <a:gd name="T41" fmla="*/ 2 h 131"/>
                  <a:gd name="T42" fmla="*/ 39 w 130"/>
                  <a:gd name="T43" fmla="*/ 10 h 131"/>
                  <a:gd name="T44" fmla="*/ 20 w 130"/>
                  <a:gd name="T45" fmla="*/ 22 h 131"/>
                  <a:gd name="T46" fmla="*/ 7 w 130"/>
                  <a:gd name="T47" fmla="*/ 41 h 131"/>
                  <a:gd name="T48" fmla="*/ 4 w 130"/>
                  <a:gd name="T49" fmla="*/ 65 h 131"/>
                  <a:gd name="T50" fmla="*/ 7 w 130"/>
                  <a:gd name="T51" fmla="*/ 88 h 131"/>
                  <a:gd name="T52" fmla="*/ 20 w 130"/>
                  <a:gd name="T53" fmla="*/ 108 h 131"/>
                  <a:gd name="T54" fmla="*/ 39 w 130"/>
                  <a:gd name="T55" fmla="*/ 121 h 131"/>
                  <a:gd name="T56" fmla="*/ 63 w 130"/>
                  <a:gd name="T57" fmla="*/ 128 h 131"/>
                  <a:gd name="T58" fmla="*/ 90 w 130"/>
                  <a:gd name="T59" fmla="*/ 121 h 131"/>
                  <a:gd name="T60" fmla="*/ 109 w 130"/>
                  <a:gd name="T61" fmla="*/ 108 h 131"/>
                  <a:gd name="T62" fmla="*/ 124 w 130"/>
                  <a:gd name="T63" fmla="*/ 88 h 131"/>
                  <a:gd name="T64" fmla="*/ 126 w 130"/>
                  <a:gd name="T65" fmla="*/ 6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1">
                    <a:moveTo>
                      <a:pt x="130" y="65"/>
                    </a:moveTo>
                    <a:lnTo>
                      <a:pt x="130" y="52"/>
                    </a:lnTo>
                    <a:lnTo>
                      <a:pt x="126" y="39"/>
                    </a:lnTo>
                    <a:lnTo>
                      <a:pt x="120" y="29"/>
                    </a:lnTo>
                    <a:lnTo>
                      <a:pt x="109" y="19"/>
                    </a:lnTo>
                    <a:lnTo>
                      <a:pt x="100" y="12"/>
                    </a:lnTo>
                    <a:lnTo>
                      <a:pt x="90" y="6"/>
                    </a:lnTo>
                    <a:lnTo>
                      <a:pt x="77" y="2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9" y="6"/>
                    </a:lnTo>
                    <a:lnTo>
                      <a:pt x="27" y="12"/>
                    </a:lnTo>
                    <a:lnTo>
                      <a:pt x="17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4" y="91"/>
                    </a:lnTo>
                    <a:lnTo>
                      <a:pt x="10" y="102"/>
                    </a:lnTo>
                    <a:lnTo>
                      <a:pt x="17" y="111"/>
                    </a:lnTo>
                    <a:lnTo>
                      <a:pt x="27" y="119"/>
                    </a:lnTo>
                    <a:lnTo>
                      <a:pt x="39" y="125"/>
                    </a:lnTo>
                    <a:lnTo>
                      <a:pt x="50" y="128"/>
                    </a:lnTo>
                    <a:lnTo>
                      <a:pt x="63" y="131"/>
                    </a:lnTo>
                    <a:lnTo>
                      <a:pt x="77" y="128"/>
                    </a:lnTo>
                    <a:lnTo>
                      <a:pt x="90" y="125"/>
                    </a:lnTo>
                    <a:lnTo>
                      <a:pt x="100" y="119"/>
                    </a:lnTo>
                    <a:lnTo>
                      <a:pt x="109" y="111"/>
                    </a:lnTo>
                    <a:lnTo>
                      <a:pt x="120" y="102"/>
                    </a:lnTo>
                    <a:lnTo>
                      <a:pt x="126" y="91"/>
                    </a:lnTo>
                    <a:lnTo>
                      <a:pt x="130" y="79"/>
                    </a:lnTo>
                    <a:lnTo>
                      <a:pt x="130" y="65"/>
                    </a:lnTo>
                    <a:lnTo>
                      <a:pt x="126" y="65"/>
                    </a:lnTo>
                    <a:lnTo>
                      <a:pt x="126" y="52"/>
                    </a:lnTo>
                    <a:lnTo>
                      <a:pt x="124" y="41"/>
                    </a:lnTo>
                    <a:lnTo>
                      <a:pt x="117" y="31"/>
                    </a:lnTo>
                    <a:lnTo>
                      <a:pt x="109" y="22"/>
                    </a:lnTo>
                    <a:lnTo>
                      <a:pt x="100" y="12"/>
                    </a:lnTo>
                    <a:lnTo>
                      <a:pt x="90" y="10"/>
                    </a:lnTo>
                    <a:lnTo>
                      <a:pt x="77" y="6"/>
                    </a:lnTo>
                    <a:lnTo>
                      <a:pt x="63" y="2"/>
                    </a:lnTo>
                    <a:lnTo>
                      <a:pt x="54" y="6"/>
                    </a:lnTo>
                    <a:lnTo>
                      <a:pt x="39" y="10"/>
                    </a:lnTo>
                    <a:lnTo>
                      <a:pt x="30" y="12"/>
                    </a:lnTo>
                    <a:lnTo>
                      <a:pt x="20" y="22"/>
                    </a:lnTo>
                    <a:lnTo>
                      <a:pt x="14" y="31"/>
                    </a:lnTo>
                    <a:lnTo>
                      <a:pt x="7" y="41"/>
                    </a:lnTo>
                    <a:lnTo>
                      <a:pt x="4" y="52"/>
                    </a:lnTo>
                    <a:lnTo>
                      <a:pt x="4" y="65"/>
                    </a:lnTo>
                    <a:lnTo>
                      <a:pt x="4" y="79"/>
                    </a:lnTo>
                    <a:lnTo>
                      <a:pt x="7" y="88"/>
                    </a:lnTo>
                    <a:lnTo>
                      <a:pt x="14" y="102"/>
                    </a:lnTo>
                    <a:lnTo>
                      <a:pt x="20" y="108"/>
                    </a:lnTo>
                    <a:lnTo>
                      <a:pt x="30" y="119"/>
                    </a:lnTo>
                    <a:lnTo>
                      <a:pt x="39" y="121"/>
                    </a:lnTo>
                    <a:lnTo>
                      <a:pt x="54" y="125"/>
                    </a:lnTo>
                    <a:lnTo>
                      <a:pt x="63" y="128"/>
                    </a:lnTo>
                    <a:lnTo>
                      <a:pt x="77" y="125"/>
                    </a:lnTo>
                    <a:lnTo>
                      <a:pt x="90" y="121"/>
                    </a:lnTo>
                    <a:lnTo>
                      <a:pt x="100" y="119"/>
                    </a:lnTo>
                    <a:lnTo>
                      <a:pt x="109" y="108"/>
                    </a:lnTo>
                    <a:lnTo>
                      <a:pt x="117" y="102"/>
                    </a:lnTo>
                    <a:lnTo>
                      <a:pt x="124" y="88"/>
                    </a:lnTo>
                    <a:lnTo>
                      <a:pt x="126" y="79"/>
                    </a:lnTo>
                    <a:lnTo>
                      <a:pt x="126" y="65"/>
                    </a:lnTo>
                    <a:lnTo>
                      <a:pt x="130" y="65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8" name="Freeform 2290">
                <a:extLst>
                  <a:ext uri="{FF2B5EF4-FFF2-40B4-BE49-F238E27FC236}">
                    <a16:creationId xmlns:a16="http://schemas.microsoft.com/office/drawing/2014/main" id="{B60AD5C4-29AE-4CE9-A825-A443FE942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184"/>
                <a:ext cx="41" cy="42"/>
              </a:xfrm>
              <a:custGeom>
                <a:avLst/>
                <a:gdLst>
                  <a:gd name="T0" fmla="*/ 123 w 123"/>
                  <a:gd name="T1" fmla="*/ 50 h 126"/>
                  <a:gd name="T2" fmla="*/ 114 w 123"/>
                  <a:gd name="T3" fmla="*/ 29 h 126"/>
                  <a:gd name="T4" fmla="*/ 96 w 123"/>
                  <a:gd name="T5" fmla="*/ 10 h 126"/>
                  <a:gd name="T6" fmla="*/ 73 w 123"/>
                  <a:gd name="T7" fmla="*/ 4 h 126"/>
                  <a:gd name="T8" fmla="*/ 51 w 123"/>
                  <a:gd name="T9" fmla="*/ 4 h 126"/>
                  <a:gd name="T10" fmla="*/ 27 w 123"/>
                  <a:gd name="T11" fmla="*/ 10 h 126"/>
                  <a:gd name="T12" fmla="*/ 11 w 123"/>
                  <a:gd name="T13" fmla="*/ 29 h 126"/>
                  <a:gd name="T14" fmla="*/ 0 w 123"/>
                  <a:gd name="T15" fmla="*/ 50 h 126"/>
                  <a:gd name="T16" fmla="*/ 0 w 123"/>
                  <a:gd name="T17" fmla="*/ 77 h 126"/>
                  <a:gd name="T18" fmla="*/ 11 w 123"/>
                  <a:gd name="T19" fmla="*/ 100 h 126"/>
                  <a:gd name="T20" fmla="*/ 27 w 123"/>
                  <a:gd name="T21" fmla="*/ 117 h 126"/>
                  <a:gd name="T22" fmla="*/ 51 w 123"/>
                  <a:gd name="T23" fmla="*/ 123 h 126"/>
                  <a:gd name="T24" fmla="*/ 73 w 123"/>
                  <a:gd name="T25" fmla="*/ 123 h 126"/>
                  <a:gd name="T26" fmla="*/ 96 w 123"/>
                  <a:gd name="T27" fmla="*/ 117 h 126"/>
                  <a:gd name="T28" fmla="*/ 114 w 123"/>
                  <a:gd name="T29" fmla="*/ 100 h 126"/>
                  <a:gd name="T30" fmla="*/ 123 w 123"/>
                  <a:gd name="T31" fmla="*/ 77 h 126"/>
                  <a:gd name="T32" fmla="*/ 120 w 123"/>
                  <a:gd name="T33" fmla="*/ 63 h 126"/>
                  <a:gd name="T34" fmla="*/ 116 w 123"/>
                  <a:gd name="T35" fmla="*/ 39 h 126"/>
                  <a:gd name="T36" fmla="*/ 103 w 123"/>
                  <a:gd name="T37" fmla="*/ 20 h 126"/>
                  <a:gd name="T38" fmla="*/ 83 w 123"/>
                  <a:gd name="T39" fmla="*/ 10 h 126"/>
                  <a:gd name="T40" fmla="*/ 60 w 123"/>
                  <a:gd name="T41" fmla="*/ 4 h 126"/>
                  <a:gd name="T42" fmla="*/ 36 w 123"/>
                  <a:gd name="T43" fmla="*/ 10 h 126"/>
                  <a:gd name="T44" fmla="*/ 20 w 123"/>
                  <a:gd name="T45" fmla="*/ 20 h 126"/>
                  <a:gd name="T46" fmla="*/ 6 w 123"/>
                  <a:gd name="T47" fmla="*/ 39 h 126"/>
                  <a:gd name="T48" fmla="*/ 0 w 123"/>
                  <a:gd name="T49" fmla="*/ 63 h 126"/>
                  <a:gd name="T50" fmla="*/ 6 w 123"/>
                  <a:gd name="T51" fmla="*/ 86 h 126"/>
                  <a:gd name="T52" fmla="*/ 20 w 123"/>
                  <a:gd name="T53" fmla="*/ 106 h 126"/>
                  <a:gd name="T54" fmla="*/ 36 w 123"/>
                  <a:gd name="T55" fmla="*/ 117 h 126"/>
                  <a:gd name="T56" fmla="*/ 60 w 123"/>
                  <a:gd name="T57" fmla="*/ 123 h 126"/>
                  <a:gd name="T58" fmla="*/ 83 w 123"/>
                  <a:gd name="T59" fmla="*/ 117 h 126"/>
                  <a:gd name="T60" fmla="*/ 103 w 123"/>
                  <a:gd name="T61" fmla="*/ 106 h 126"/>
                  <a:gd name="T62" fmla="*/ 116 w 123"/>
                  <a:gd name="T63" fmla="*/ 86 h 126"/>
                  <a:gd name="T64" fmla="*/ 120 w 123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26">
                    <a:moveTo>
                      <a:pt x="123" y="63"/>
                    </a:moveTo>
                    <a:lnTo>
                      <a:pt x="123" y="50"/>
                    </a:lnTo>
                    <a:lnTo>
                      <a:pt x="120" y="39"/>
                    </a:lnTo>
                    <a:lnTo>
                      <a:pt x="114" y="29"/>
                    </a:lnTo>
                    <a:lnTo>
                      <a:pt x="106" y="20"/>
                    </a:lnTo>
                    <a:lnTo>
                      <a:pt x="96" y="10"/>
                    </a:lnTo>
                    <a:lnTo>
                      <a:pt x="86" y="8"/>
                    </a:lnTo>
                    <a:lnTo>
                      <a:pt x="73" y="4"/>
                    </a:lnTo>
                    <a:lnTo>
                      <a:pt x="60" y="0"/>
                    </a:lnTo>
                    <a:lnTo>
                      <a:pt x="51" y="4"/>
                    </a:lnTo>
                    <a:lnTo>
                      <a:pt x="36" y="8"/>
                    </a:lnTo>
                    <a:lnTo>
                      <a:pt x="27" y="10"/>
                    </a:lnTo>
                    <a:lnTo>
                      <a:pt x="17" y="20"/>
                    </a:lnTo>
                    <a:lnTo>
                      <a:pt x="11" y="29"/>
                    </a:lnTo>
                    <a:lnTo>
                      <a:pt x="4" y="39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7"/>
                    </a:lnTo>
                    <a:lnTo>
                      <a:pt x="4" y="86"/>
                    </a:lnTo>
                    <a:lnTo>
                      <a:pt x="11" y="100"/>
                    </a:lnTo>
                    <a:lnTo>
                      <a:pt x="17" y="106"/>
                    </a:lnTo>
                    <a:lnTo>
                      <a:pt x="27" y="117"/>
                    </a:lnTo>
                    <a:lnTo>
                      <a:pt x="36" y="119"/>
                    </a:lnTo>
                    <a:lnTo>
                      <a:pt x="51" y="123"/>
                    </a:lnTo>
                    <a:lnTo>
                      <a:pt x="60" y="126"/>
                    </a:lnTo>
                    <a:lnTo>
                      <a:pt x="73" y="123"/>
                    </a:lnTo>
                    <a:lnTo>
                      <a:pt x="86" y="119"/>
                    </a:lnTo>
                    <a:lnTo>
                      <a:pt x="96" y="117"/>
                    </a:lnTo>
                    <a:lnTo>
                      <a:pt x="106" y="106"/>
                    </a:lnTo>
                    <a:lnTo>
                      <a:pt x="114" y="100"/>
                    </a:lnTo>
                    <a:lnTo>
                      <a:pt x="120" y="86"/>
                    </a:lnTo>
                    <a:lnTo>
                      <a:pt x="123" y="77"/>
                    </a:lnTo>
                    <a:lnTo>
                      <a:pt x="123" y="63"/>
                    </a:lnTo>
                    <a:lnTo>
                      <a:pt x="120" y="63"/>
                    </a:lnTo>
                    <a:lnTo>
                      <a:pt x="120" y="50"/>
                    </a:lnTo>
                    <a:lnTo>
                      <a:pt x="116" y="39"/>
                    </a:lnTo>
                    <a:lnTo>
                      <a:pt x="110" y="29"/>
                    </a:lnTo>
                    <a:lnTo>
                      <a:pt x="103" y="20"/>
                    </a:lnTo>
                    <a:lnTo>
                      <a:pt x="93" y="15"/>
                    </a:lnTo>
                    <a:lnTo>
                      <a:pt x="83" y="10"/>
                    </a:lnTo>
                    <a:lnTo>
                      <a:pt x="73" y="8"/>
                    </a:lnTo>
                    <a:lnTo>
                      <a:pt x="60" y="4"/>
                    </a:lnTo>
                    <a:lnTo>
                      <a:pt x="51" y="8"/>
                    </a:lnTo>
                    <a:lnTo>
                      <a:pt x="36" y="10"/>
                    </a:lnTo>
                    <a:lnTo>
                      <a:pt x="27" y="15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6" y="39"/>
                    </a:lnTo>
                    <a:lnTo>
                      <a:pt x="4" y="50"/>
                    </a:lnTo>
                    <a:lnTo>
                      <a:pt x="0" y="63"/>
                    </a:lnTo>
                    <a:lnTo>
                      <a:pt x="4" y="77"/>
                    </a:lnTo>
                    <a:lnTo>
                      <a:pt x="6" y="86"/>
                    </a:lnTo>
                    <a:lnTo>
                      <a:pt x="13" y="96"/>
                    </a:lnTo>
                    <a:lnTo>
                      <a:pt x="20" y="106"/>
                    </a:lnTo>
                    <a:lnTo>
                      <a:pt x="27" y="113"/>
                    </a:lnTo>
                    <a:lnTo>
                      <a:pt x="36" y="117"/>
                    </a:lnTo>
                    <a:lnTo>
                      <a:pt x="51" y="123"/>
                    </a:lnTo>
                    <a:lnTo>
                      <a:pt x="60" y="123"/>
                    </a:lnTo>
                    <a:lnTo>
                      <a:pt x="73" y="123"/>
                    </a:lnTo>
                    <a:lnTo>
                      <a:pt x="83" y="117"/>
                    </a:lnTo>
                    <a:lnTo>
                      <a:pt x="93" y="113"/>
                    </a:lnTo>
                    <a:lnTo>
                      <a:pt x="103" y="106"/>
                    </a:lnTo>
                    <a:lnTo>
                      <a:pt x="110" y="96"/>
                    </a:lnTo>
                    <a:lnTo>
                      <a:pt x="116" y="86"/>
                    </a:lnTo>
                    <a:lnTo>
                      <a:pt x="120" y="77"/>
                    </a:lnTo>
                    <a:lnTo>
                      <a:pt x="120" y="63"/>
                    </a:lnTo>
                    <a:lnTo>
                      <a:pt x="123" y="63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19" name="Freeform 2291">
                <a:extLst>
                  <a:ext uri="{FF2B5EF4-FFF2-40B4-BE49-F238E27FC236}">
                    <a16:creationId xmlns:a16="http://schemas.microsoft.com/office/drawing/2014/main" id="{B619F2F4-DE8D-42B1-ADA0-A211BB151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185"/>
                <a:ext cx="39" cy="40"/>
              </a:xfrm>
              <a:custGeom>
                <a:avLst/>
                <a:gdLst>
                  <a:gd name="T0" fmla="*/ 119 w 119"/>
                  <a:gd name="T1" fmla="*/ 45 h 119"/>
                  <a:gd name="T2" fmla="*/ 109 w 119"/>
                  <a:gd name="T3" fmla="*/ 26 h 119"/>
                  <a:gd name="T4" fmla="*/ 92 w 119"/>
                  <a:gd name="T5" fmla="*/ 10 h 119"/>
                  <a:gd name="T6" fmla="*/ 73 w 119"/>
                  <a:gd name="T7" fmla="*/ 3 h 119"/>
                  <a:gd name="T8" fmla="*/ 50 w 119"/>
                  <a:gd name="T9" fmla="*/ 3 h 119"/>
                  <a:gd name="T10" fmla="*/ 26 w 119"/>
                  <a:gd name="T11" fmla="*/ 10 h 119"/>
                  <a:gd name="T12" fmla="*/ 12 w 119"/>
                  <a:gd name="T13" fmla="*/ 26 h 119"/>
                  <a:gd name="T14" fmla="*/ 3 w 119"/>
                  <a:gd name="T15" fmla="*/ 45 h 119"/>
                  <a:gd name="T16" fmla="*/ 3 w 119"/>
                  <a:gd name="T17" fmla="*/ 72 h 119"/>
                  <a:gd name="T18" fmla="*/ 12 w 119"/>
                  <a:gd name="T19" fmla="*/ 92 h 119"/>
                  <a:gd name="T20" fmla="*/ 26 w 119"/>
                  <a:gd name="T21" fmla="*/ 109 h 119"/>
                  <a:gd name="T22" fmla="*/ 50 w 119"/>
                  <a:gd name="T23" fmla="*/ 119 h 119"/>
                  <a:gd name="T24" fmla="*/ 73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2 h 119"/>
                  <a:gd name="T30" fmla="*/ 119 w 119"/>
                  <a:gd name="T31" fmla="*/ 72 h 119"/>
                  <a:gd name="T32" fmla="*/ 115 w 119"/>
                  <a:gd name="T33" fmla="*/ 60 h 119"/>
                  <a:gd name="T34" fmla="*/ 113 w 119"/>
                  <a:gd name="T35" fmla="*/ 35 h 119"/>
                  <a:gd name="T36" fmla="*/ 99 w 119"/>
                  <a:gd name="T37" fmla="*/ 20 h 119"/>
                  <a:gd name="T38" fmla="*/ 82 w 119"/>
                  <a:gd name="T39" fmla="*/ 6 h 119"/>
                  <a:gd name="T40" fmla="*/ 59 w 119"/>
                  <a:gd name="T41" fmla="*/ 3 h 119"/>
                  <a:gd name="T42" fmla="*/ 39 w 119"/>
                  <a:gd name="T43" fmla="*/ 6 h 119"/>
                  <a:gd name="T44" fmla="*/ 19 w 119"/>
                  <a:gd name="T45" fmla="*/ 20 h 119"/>
                  <a:gd name="T46" fmla="*/ 10 w 119"/>
                  <a:gd name="T47" fmla="*/ 35 h 119"/>
                  <a:gd name="T48" fmla="*/ 3 w 119"/>
                  <a:gd name="T49" fmla="*/ 60 h 119"/>
                  <a:gd name="T50" fmla="*/ 10 w 119"/>
                  <a:gd name="T51" fmla="*/ 83 h 119"/>
                  <a:gd name="T52" fmla="*/ 19 w 119"/>
                  <a:gd name="T53" fmla="*/ 98 h 119"/>
                  <a:gd name="T54" fmla="*/ 39 w 119"/>
                  <a:gd name="T55" fmla="*/ 112 h 119"/>
                  <a:gd name="T56" fmla="*/ 59 w 119"/>
                  <a:gd name="T57" fmla="*/ 115 h 119"/>
                  <a:gd name="T58" fmla="*/ 82 w 119"/>
                  <a:gd name="T59" fmla="*/ 112 h 119"/>
                  <a:gd name="T60" fmla="*/ 99 w 119"/>
                  <a:gd name="T61" fmla="*/ 98 h 119"/>
                  <a:gd name="T62" fmla="*/ 113 w 119"/>
                  <a:gd name="T63" fmla="*/ 83 h 119"/>
                  <a:gd name="T64" fmla="*/ 115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5"/>
                    </a:lnTo>
                    <a:lnTo>
                      <a:pt x="115" y="35"/>
                    </a:lnTo>
                    <a:lnTo>
                      <a:pt x="109" y="26"/>
                    </a:lnTo>
                    <a:lnTo>
                      <a:pt x="102" y="15"/>
                    </a:lnTo>
                    <a:lnTo>
                      <a:pt x="92" y="10"/>
                    </a:lnTo>
                    <a:lnTo>
                      <a:pt x="82" y="6"/>
                    </a:lnTo>
                    <a:lnTo>
                      <a:pt x="73" y="3"/>
                    </a:lnTo>
                    <a:lnTo>
                      <a:pt x="59" y="0"/>
                    </a:lnTo>
                    <a:lnTo>
                      <a:pt x="50" y="3"/>
                    </a:lnTo>
                    <a:lnTo>
                      <a:pt x="35" y="6"/>
                    </a:lnTo>
                    <a:lnTo>
                      <a:pt x="26" y="10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6" y="35"/>
                    </a:lnTo>
                    <a:lnTo>
                      <a:pt x="3" y="45"/>
                    </a:lnTo>
                    <a:lnTo>
                      <a:pt x="0" y="60"/>
                    </a:lnTo>
                    <a:lnTo>
                      <a:pt x="3" y="72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9" y="102"/>
                    </a:lnTo>
                    <a:lnTo>
                      <a:pt x="26" y="109"/>
                    </a:lnTo>
                    <a:lnTo>
                      <a:pt x="35" y="112"/>
                    </a:lnTo>
                    <a:lnTo>
                      <a:pt x="50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2"/>
                    </a:lnTo>
                    <a:lnTo>
                      <a:pt x="92" y="109"/>
                    </a:lnTo>
                    <a:lnTo>
                      <a:pt x="102" y="102"/>
                    </a:lnTo>
                    <a:lnTo>
                      <a:pt x="109" y="92"/>
                    </a:lnTo>
                    <a:lnTo>
                      <a:pt x="115" y="83"/>
                    </a:lnTo>
                    <a:lnTo>
                      <a:pt x="119" y="72"/>
                    </a:lnTo>
                    <a:lnTo>
                      <a:pt x="119" y="60"/>
                    </a:lnTo>
                    <a:lnTo>
                      <a:pt x="115" y="60"/>
                    </a:lnTo>
                    <a:lnTo>
                      <a:pt x="115" y="49"/>
                    </a:lnTo>
                    <a:lnTo>
                      <a:pt x="113" y="35"/>
                    </a:lnTo>
                    <a:lnTo>
                      <a:pt x="105" y="29"/>
                    </a:lnTo>
                    <a:lnTo>
                      <a:pt x="99" y="20"/>
                    </a:lnTo>
                    <a:lnTo>
                      <a:pt x="92" y="14"/>
                    </a:lnTo>
                    <a:lnTo>
                      <a:pt x="82" y="6"/>
                    </a:lnTo>
                    <a:lnTo>
                      <a:pt x="73" y="3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39" y="6"/>
                    </a:lnTo>
                    <a:lnTo>
                      <a:pt x="29" y="14"/>
                    </a:lnTo>
                    <a:lnTo>
                      <a:pt x="19" y="20"/>
                    </a:lnTo>
                    <a:lnTo>
                      <a:pt x="12" y="29"/>
                    </a:lnTo>
                    <a:lnTo>
                      <a:pt x="10" y="35"/>
                    </a:lnTo>
                    <a:lnTo>
                      <a:pt x="6" y="49"/>
                    </a:lnTo>
                    <a:lnTo>
                      <a:pt x="3" y="60"/>
                    </a:lnTo>
                    <a:lnTo>
                      <a:pt x="6" y="69"/>
                    </a:lnTo>
                    <a:lnTo>
                      <a:pt x="10" y="83"/>
                    </a:lnTo>
                    <a:lnTo>
                      <a:pt x="12" y="89"/>
                    </a:lnTo>
                    <a:lnTo>
                      <a:pt x="19" y="98"/>
                    </a:lnTo>
                    <a:lnTo>
                      <a:pt x="29" y="106"/>
                    </a:lnTo>
                    <a:lnTo>
                      <a:pt x="39" y="112"/>
                    </a:lnTo>
                    <a:lnTo>
                      <a:pt x="50" y="115"/>
                    </a:lnTo>
                    <a:lnTo>
                      <a:pt x="59" y="115"/>
                    </a:lnTo>
                    <a:lnTo>
                      <a:pt x="73" y="115"/>
                    </a:lnTo>
                    <a:lnTo>
                      <a:pt x="82" y="112"/>
                    </a:lnTo>
                    <a:lnTo>
                      <a:pt x="92" y="106"/>
                    </a:lnTo>
                    <a:lnTo>
                      <a:pt x="99" y="98"/>
                    </a:lnTo>
                    <a:lnTo>
                      <a:pt x="105" y="89"/>
                    </a:lnTo>
                    <a:lnTo>
                      <a:pt x="113" y="83"/>
                    </a:lnTo>
                    <a:lnTo>
                      <a:pt x="115" y="69"/>
                    </a:lnTo>
                    <a:lnTo>
                      <a:pt x="115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0" name="Freeform 2292">
                <a:extLst>
                  <a:ext uri="{FF2B5EF4-FFF2-40B4-BE49-F238E27FC236}">
                    <a16:creationId xmlns:a16="http://schemas.microsoft.com/office/drawing/2014/main" id="{22B491CD-2147-48D6-AAEE-816EBC3A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2186"/>
                <a:ext cx="37" cy="37"/>
              </a:xfrm>
              <a:custGeom>
                <a:avLst/>
                <a:gdLst>
                  <a:gd name="T0" fmla="*/ 113 w 113"/>
                  <a:gd name="T1" fmla="*/ 46 h 111"/>
                  <a:gd name="T2" fmla="*/ 102 w 113"/>
                  <a:gd name="T3" fmla="*/ 25 h 111"/>
                  <a:gd name="T4" fmla="*/ 90 w 113"/>
                  <a:gd name="T5" fmla="*/ 9 h 111"/>
                  <a:gd name="T6" fmla="*/ 70 w 113"/>
                  <a:gd name="T7" fmla="*/ 0 h 111"/>
                  <a:gd name="T8" fmla="*/ 47 w 113"/>
                  <a:gd name="T9" fmla="*/ 0 h 111"/>
                  <a:gd name="T10" fmla="*/ 27 w 113"/>
                  <a:gd name="T11" fmla="*/ 9 h 111"/>
                  <a:gd name="T12" fmla="*/ 10 w 113"/>
                  <a:gd name="T13" fmla="*/ 25 h 111"/>
                  <a:gd name="T14" fmla="*/ 3 w 113"/>
                  <a:gd name="T15" fmla="*/ 46 h 111"/>
                  <a:gd name="T16" fmla="*/ 3 w 113"/>
                  <a:gd name="T17" fmla="*/ 65 h 111"/>
                  <a:gd name="T18" fmla="*/ 10 w 113"/>
                  <a:gd name="T19" fmla="*/ 86 h 111"/>
                  <a:gd name="T20" fmla="*/ 27 w 113"/>
                  <a:gd name="T21" fmla="*/ 101 h 111"/>
                  <a:gd name="T22" fmla="*/ 47 w 113"/>
                  <a:gd name="T23" fmla="*/ 111 h 111"/>
                  <a:gd name="T24" fmla="*/ 70 w 113"/>
                  <a:gd name="T25" fmla="*/ 111 h 111"/>
                  <a:gd name="T26" fmla="*/ 90 w 113"/>
                  <a:gd name="T27" fmla="*/ 101 h 111"/>
                  <a:gd name="T28" fmla="*/ 102 w 113"/>
                  <a:gd name="T29" fmla="*/ 86 h 111"/>
                  <a:gd name="T30" fmla="*/ 113 w 113"/>
                  <a:gd name="T31" fmla="*/ 65 h 111"/>
                  <a:gd name="T32" fmla="*/ 110 w 113"/>
                  <a:gd name="T33" fmla="*/ 55 h 111"/>
                  <a:gd name="T34" fmla="*/ 107 w 113"/>
                  <a:gd name="T35" fmla="*/ 36 h 111"/>
                  <a:gd name="T36" fmla="*/ 96 w 113"/>
                  <a:gd name="T37" fmla="*/ 19 h 111"/>
                  <a:gd name="T38" fmla="*/ 79 w 113"/>
                  <a:gd name="T39" fmla="*/ 7 h 111"/>
                  <a:gd name="T40" fmla="*/ 56 w 113"/>
                  <a:gd name="T41" fmla="*/ 2 h 111"/>
                  <a:gd name="T42" fmla="*/ 37 w 113"/>
                  <a:gd name="T43" fmla="*/ 7 h 111"/>
                  <a:gd name="T44" fmla="*/ 20 w 113"/>
                  <a:gd name="T45" fmla="*/ 19 h 111"/>
                  <a:gd name="T46" fmla="*/ 10 w 113"/>
                  <a:gd name="T47" fmla="*/ 36 h 111"/>
                  <a:gd name="T48" fmla="*/ 3 w 113"/>
                  <a:gd name="T49" fmla="*/ 55 h 111"/>
                  <a:gd name="T50" fmla="*/ 10 w 113"/>
                  <a:gd name="T51" fmla="*/ 76 h 111"/>
                  <a:gd name="T52" fmla="*/ 20 w 113"/>
                  <a:gd name="T53" fmla="*/ 92 h 111"/>
                  <a:gd name="T54" fmla="*/ 37 w 113"/>
                  <a:gd name="T55" fmla="*/ 105 h 111"/>
                  <a:gd name="T56" fmla="*/ 56 w 113"/>
                  <a:gd name="T57" fmla="*/ 109 h 111"/>
                  <a:gd name="T58" fmla="*/ 79 w 113"/>
                  <a:gd name="T59" fmla="*/ 105 h 111"/>
                  <a:gd name="T60" fmla="*/ 96 w 113"/>
                  <a:gd name="T61" fmla="*/ 92 h 111"/>
                  <a:gd name="T62" fmla="*/ 107 w 113"/>
                  <a:gd name="T63" fmla="*/ 76 h 111"/>
                  <a:gd name="T64" fmla="*/ 110 w 113"/>
                  <a:gd name="T6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1">
                    <a:moveTo>
                      <a:pt x="113" y="55"/>
                    </a:moveTo>
                    <a:lnTo>
                      <a:pt x="113" y="46"/>
                    </a:lnTo>
                    <a:lnTo>
                      <a:pt x="110" y="31"/>
                    </a:lnTo>
                    <a:lnTo>
                      <a:pt x="102" y="25"/>
                    </a:lnTo>
                    <a:lnTo>
                      <a:pt x="96" y="15"/>
                    </a:lnTo>
                    <a:lnTo>
                      <a:pt x="90" y="9"/>
                    </a:lnTo>
                    <a:lnTo>
                      <a:pt x="79" y="2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7" y="2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0" y="25"/>
                    </a:lnTo>
                    <a:lnTo>
                      <a:pt x="7" y="31"/>
                    </a:lnTo>
                    <a:lnTo>
                      <a:pt x="3" y="46"/>
                    </a:lnTo>
                    <a:lnTo>
                      <a:pt x="0" y="55"/>
                    </a:lnTo>
                    <a:lnTo>
                      <a:pt x="3" y="65"/>
                    </a:lnTo>
                    <a:lnTo>
                      <a:pt x="7" y="78"/>
                    </a:lnTo>
                    <a:lnTo>
                      <a:pt x="10" y="86"/>
                    </a:lnTo>
                    <a:lnTo>
                      <a:pt x="18" y="95"/>
                    </a:lnTo>
                    <a:lnTo>
                      <a:pt x="27" y="101"/>
                    </a:lnTo>
                    <a:lnTo>
                      <a:pt x="37" y="109"/>
                    </a:lnTo>
                    <a:lnTo>
                      <a:pt x="47" y="111"/>
                    </a:lnTo>
                    <a:lnTo>
                      <a:pt x="56" y="111"/>
                    </a:lnTo>
                    <a:lnTo>
                      <a:pt x="70" y="111"/>
                    </a:lnTo>
                    <a:lnTo>
                      <a:pt x="79" y="109"/>
                    </a:lnTo>
                    <a:lnTo>
                      <a:pt x="90" y="101"/>
                    </a:lnTo>
                    <a:lnTo>
                      <a:pt x="96" y="95"/>
                    </a:lnTo>
                    <a:lnTo>
                      <a:pt x="102" y="86"/>
                    </a:lnTo>
                    <a:lnTo>
                      <a:pt x="110" y="78"/>
                    </a:lnTo>
                    <a:lnTo>
                      <a:pt x="113" y="65"/>
                    </a:lnTo>
                    <a:lnTo>
                      <a:pt x="113" y="55"/>
                    </a:lnTo>
                    <a:lnTo>
                      <a:pt x="110" y="55"/>
                    </a:lnTo>
                    <a:lnTo>
                      <a:pt x="110" y="46"/>
                    </a:lnTo>
                    <a:lnTo>
                      <a:pt x="107" y="36"/>
                    </a:lnTo>
                    <a:lnTo>
                      <a:pt x="102" y="25"/>
                    </a:lnTo>
                    <a:lnTo>
                      <a:pt x="96" y="19"/>
                    </a:lnTo>
                    <a:lnTo>
                      <a:pt x="87" y="12"/>
                    </a:lnTo>
                    <a:lnTo>
                      <a:pt x="79" y="7"/>
                    </a:lnTo>
                    <a:lnTo>
                      <a:pt x="70" y="2"/>
                    </a:lnTo>
                    <a:lnTo>
                      <a:pt x="56" y="2"/>
                    </a:lnTo>
                    <a:lnTo>
                      <a:pt x="47" y="2"/>
                    </a:lnTo>
                    <a:lnTo>
                      <a:pt x="37" y="7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3" y="25"/>
                    </a:lnTo>
                    <a:lnTo>
                      <a:pt x="10" y="36"/>
                    </a:lnTo>
                    <a:lnTo>
                      <a:pt x="7" y="46"/>
                    </a:lnTo>
                    <a:lnTo>
                      <a:pt x="3" y="55"/>
                    </a:lnTo>
                    <a:lnTo>
                      <a:pt x="7" y="65"/>
                    </a:lnTo>
                    <a:lnTo>
                      <a:pt x="10" y="76"/>
                    </a:lnTo>
                    <a:lnTo>
                      <a:pt x="13" y="86"/>
                    </a:lnTo>
                    <a:lnTo>
                      <a:pt x="20" y="92"/>
                    </a:lnTo>
                    <a:lnTo>
                      <a:pt x="27" y="98"/>
                    </a:lnTo>
                    <a:lnTo>
                      <a:pt x="37" y="105"/>
                    </a:lnTo>
                    <a:lnTo>
                      <a:pt x="47" y="109"/>
                    </a:lnTo>
                    <a:lnTo>
                      <a:pt x="56" y="109"/>
                    </a:lnTo>
                    <a:lnTo>
                      <a:pt x="70" y="109"/>
                    </a:lnTo>
                    <a:lnTo>
                      <a:pt x="79" y="105"/>
                    </a:lnTo>
                    <a:lnTo>
                      <a:pt x="87" y="98"/>
                    </a:lnTo>
                    <a:lnTo>
                      <a:pt x="96" y="92"/>
                    </a:lnTo>
                    <a:lnTo>
                      <a:pt x="102" y="86"/>
                    </a:lnTo>
                    <a:lnTo>
                      <a:pt x="107" y="76"/>
                    </a:lnTo>
                    <a:lnTo>
                      <a:pt x="110" y="65"/>
                    </a:lnTo>
                    <a:lnTo>
                      <a:pt x="110" y="55"/>
                    </a:lnTo>
                    <a:lnTo>
                      <a:pt x="113" y="55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1" name="Freeform 2293">
                <a:extLst>
                  <a:ext uri="{FF2B5EF4-FFF2-40B4-BE49-F238E27FC236}">
                    <a16:creationId xmlns:a16="http://schemas.microsoft.com/office/drawing/2014/main" id="{DA1C8B7C-3AB2-485D-99E1-53D544CA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187"/>
                <a:ext cx="35" cy="36"/>
              </a:xfrm>
              <a:custGeom>
                <a:avLst/>
                <a:gdLst>
                  <a:gd name="T0" fmla="*/ 107 w 107"/>
                  <a:gd name="T1" fmla="*/ 44 h 107"/>
                  <a:gd name="T2" fmla="*/ 99 w 107"/>
                  <a:gd name="T3" fmla="*/ 23 h 107"/>
                  <a:gd name="T4" fmla="*/ 84 w 107"/>
                  <a:gd name="T5" fmla="*/ 10 h 107"/>
                  <a:gd name="T6" fmla="*/ 67 w 107"/>
                  <a:gd name="T7" fmla="*/ 0 h 107"/>
                  <a:gd name="T8" fmla="*/ 44 w 107"/>
                  <a:gd name="T9" fmla="*/ 0 h 107"/>
                  <a:gd name="T10" fmla="*/ 24 w 107"/>
                  <a:gd name="T11" fmla="*/ 10 h 107"/>
                  <a:gd name="T12" fmla="*/ 10 w 107"/>
                  <a:gd name="T13" fmla="*/ 23 h 107"/>
                  <a:gd name="T14" fmla="*/ 4 w 107"/>
                  <a:gd name="T15" fmla="*/ 44 h 107"/>
                  <a:gd name="T16" fmla="*/ 4 w 107"/>
                  <a:gd name="T17" fmla="*/ 63 h 107"/>
                  <a:gd name="T18" fmla="*/ 10 w 107"/>
                  <a:gd name="T19" fmla="*/ 84 h 107"/>
                  <a:gd name="T20" fmla="*/ 24 w 107"/>
                  <a:gd name="T21" fmla="*/ 96 h 107"/>
                  <a:gd name="T22" fmla="*/ 44 w 107"/>
                  <a:gd name="T23" fmla="*/ 107 h 107"/>
                  <a:gd name="T24" fmla="*/ 67 w 107"/>
                  <a:gd name="T25" fmla="*/ 107 h 107"/>
                  <a:gd name="T26" fmla="*/ 84 w 107"/>
                  <a:gd name="T27" fmla="*/ 96 h 107"/>
                  <a:gd name="T28" fmla="*/ 99 w 107"/>
                  <a:gd name="T29" fmla="*/ 84 h 107"/>
                  <a:gd name="T30" fmla="*/ 107 w 107"/>
                  <a:gd name="T31" fmla="*/ 63 h 107"/>
                  <a:gd name="T32" fmla="*/ 104 w 107"/>
                  <a:gd name="T33" fmla="*/ 53 h 107"/>
                  <a:gd name="T34" fmla="*/ 99 w 107"/>
                  <a:gd name="T35" fmla="*/ 34 h 107"/>
                  <a:gd name="T36" fmla="*/ 90 w 107"/>
                  <a:gd name="T37" fmla="*/ 17 h 107"/>
                  <a:gd name="T38" fmla="*/ 74 w 107"/>
                  <a:gd name="T39" fmla="*/ 7 h 107"/>
                  <a:gd name="T40" fmla="*/ 53 w 107"/>
                  <a:gd name="T41" fmla="*/ 5 h 107"/>
                  <a:gd name="T42" fmla="*/ 34 w 107"/>
                  <a:gd name="T43" fmla="*/ 7 h 107"/>
                  <a:gd name="T44" fmla="*/ 20 w 107"/>
                  <a:gd name="T45" fmla="*/ 17 h 107"/>
                  <a:gd name="T46" fmla="*/ 7 w 107"/>
                  <a:gd name="T47" fmla="*/ 34 h 107"/>
                  <a:gd name="T48" fmla="*/ 4 w 107"/>
                  <a:gd name="T49" fmla="*/ 53 h 107"/>
                  <a:gd name="T50" fmla="*/ 7 w 107"/>
                  <a:gd name="T51" fmla="*/ 74 h 107"/>
                  <a:gd name="T52" fmla="*/ 20 w 107"/>
                  <a:gd name="T53" fmla="*/ 90 h 107"/>
                  <a:gd name="T54" fmla="*/ 34 w 107"/>
                  <a:gd name="T55" fmla="*/ 99 h 107"/>
                  <a:gd name="T56" fmla="*/ 53 w 107"/>
                  <a:gd name="T57" fmla="*/ 103 h 107"/>
                  <a:gd name="T58" fmla="*/ 74 w 107"/>
                  <a:gd name="T59" fmla="*/ 99 h 107"/>
                  <a:gd name="T60" fmla="*/ 90 w 107"/>
                  <a:gd name="T61" fmla="*/ 90 h 107"/>
                  <a:gd name="T62" fmla="*/ 99 w 107"/>
                  <a:gd name="T63" fmla="*/ 74 h 107"/>
                  <a:gd name="T64" fmla="*/ 104 w 107"/>
                  <a:gd name="T65" fmla="*/ 5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7">
                    <a:moveTo>
                      <a:pt x="107" y="53"/>
                    </a:moveTo>
                    <a:lnTo>
                      <a:pt x="107" y="44"/>
                    </a:lnTo>
                    <a:lnTo>
                      <a:pt x="104" y="34"/>
                    </a:lnTo>
                    <a:lnTo>
                      <a:pt x="99" y="23"/>
                    </a:lnTo>
                    <a:lnTo>
                      <a:pt x="93" y="17"/>
                    </a:lnTo>
                    <a:lnTo>
                      <a:pt x="84" y="10"/>
                    </a:lnTo>
                    <a:lnTo>
                      <a:pt x="76" y="5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5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7" y="34"/>
                    </a:lnTo>
                    <a:lnTo>
                      <a:pt x="4" y="44"/>
                    </a:lnTo>
                    <a:lnTo>
                      <a:pt x="0" y="53"/>
                    </a:lnTo>
                    <a:lnTo>
                      <a:pt x="4" y="63"/>
                    </a:lnTo>
                    <a:lnTo>
                      <a:pt x="7" y="74"/>
                    </a:lnTo>
                    <a:lnTo>
                      <a:pt x="10" y="84"/>
                    </a:lnTo>
                    <a:lnTo>
                      <a:pt x="17" y="90"/>
                    </a:lnTo>
                    <a:lnTo>
                      <a:pt x="24" y="96"/>
                    </a:lnTo>
                    <a:lnTo>
                      <a:pt x="34" y="103"/>
                    </a:lnTo>
                    <a:lnTo>
                      <a:pt x="44" y="107"/>
                    </a:lnTo>
                    <a:lnTo>
                      <a:pt x="53" y="107"/>
                    </a:lnTo>
                    <a:lnTo>
                      <a:pt x="67" y="107"/>
                    </a:lnTo>
                    <a:lnTo>
                      <a:pt x="76" y="103"/>
                    </a:lnTo>
                    <a:lnTo>
                      <a:pt x="84" y="96"/>
                    </a:lnTo>
                    <a:lnTo>
                      <a:pt x="93" y="90"/>
                    </a:lnTo>
                    <a:lnTo>
                      <a:pt x="99" y="84"/>
                    </a:lnTo>
                    <a:lnTo>
                      <a:pt x="104" y="74"/>
                    </a:lnTo>
                    <a:lnTo>
                      <a:pt x="107" y="63"/>
                    </a:lnTo>
                    <a:lnTo>
                      <a:pt x="107" y="53"/>
                    </a:lnTo>
                    <a:lnTo>
                      <a:pt x="104" y="53"/>
                    </a:lnTo>
                    <a:lnTo>
                      <a:pt x="104" y="44"/>
                    </a:lnTo>
                    <a:lnTo>
                      <a:pt x="99" y="34"/>
                    </a:lnTo>
                    <a:lnTo>
                      <a:pt x="97" y="27"/>
                    </a:lnTo>
                    <a:lnTo>
                      <a:pt x="90" y="17"/>
                    </a:lnTo>
                    <a:lnTo>
                      <a:pt x="84" y="13"/>
                    </a:lnTo>
                    <a:lnTo>
                      <a:pt x="74" y="7"/>
                    </a:lnTo>
                    <a:lnTo>
                      <a:pt x="64" y="5"/>
                    </a:lnTo>
                    <a:lnTo>
                      <a:pt x="53" y="5"/>
                    </a:lnTo>
                    <a:lnTo>
                      <a:pt x="44" y="5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20" y="17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7" y="44"/>
                    </a:lnTo>
                    <a:lnTo>
                      <a:pt x="4" y="53"/>
                    </a:lnTo>
                    <a:lnTo>
                      <a:pt x="7" y="63"/>
                    </a:lnTo>
                    <a:lnTo>
                      <a:pt x="7" y="74"/>
                    </a:lnTo>
                    <a:lnTo>
                      <a:pt x="15" y="79"/>
                    </a:lnTo>
                    <a:lnTo>
                      <a:pt x="20" y="90"/>
                    </a:lnTo>
                    <a:lnTo>
                      <a:pt x="27" y="96"/>
                    </a:lnTo>
                    <a:lnTo>
                      <a:pt x="34" y="99"/>
                    </a:lnTo>
                    <a:lnTo>
                      <a:pt x="44" y="103"/>
                    </a:lnTo>
                    <a:lnTo>
                      <a:pt x="53" y="103"/>
                    </a:lnTo>
                    <a:lnTo>
                      <a:pt x="64" y="103"/>
                    </a:lnTo>
                    <a:lnTo>
                      <a:pt x="74" y="99"/>
                    </a:lnTo>
                    <a:lnTo>
                      <a:pt x="84" y="96"/>
                    </a:lnTo>
                    <a:lnTo>
                      <a:pt x="90" y="90"/>
                    </a:lnTo>
                    <a:lnTo>
                      <a:pt x="97" y="79"/>
                    </a:lnTo>
                    <a:lnTo>
                      <a:pt x="99" y="74"/>
                    </a:lnTo>
                    <a:lnTo>
                      <a:pt x="104" y="63"/>
                    </a:lnTo>
                    <a:lnTo>
                      <a:pt x="104" y="53"/>
                    </a:lnTo>
                    <a:lnTo>
                      <a:pt x="107" y="53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2" name="Freeform 2294">
                <a:extLst>
                  <a:ext uri="{FF2B5EF4-FFF2-40B4-BE49-F238E27FC236}">
                    <a16:creationId xmlns:a16="http://schemas.microsoft.com/office/drawing/2014/main" id="{E1AD3DCF-5C50-4413-B11F-E9301234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189"/>
                <a:ext cx="33" cy="33"/>
              </a:xfrm>
              <a:custGeom>
                <a:avLst/>
                <a:gdLst>
                  <a:gd name="T0" fmla="*/ 99 w 99"/>
                  <a:gd name="T1" fmla="*/ 39 h 99"/>
                  <a:gd name="T2" fmla="*/ 92 w 99"/>
                  <a:gd name="T3" fmla="*/ 22 h 99"/>
                  <a:gd name="T4" fmla="*/ 80 w 99"/>
                  <a:gd name="T5" fmla="*/ 10 h 99"/>
                  <a:gd name="T6" fmla="*/ 59 w 99"/>
                  <a:gd name="T7" fmla="*/ 0 h 99"/>
                  <a:gd name="T8" fmla="*/ 40 w 99"/>
                  <a:gd name="T9" fmla="*/ 0 h 99"/>
                  <a:gd name="T10" fmla="*/ 23 w 99"/>
                  <a:gd name="T11" fmla="*/ 10 h 99"/>
                  <a:gd name="T12" fmla="*/ 9 w 99"/>
                  <a:gd name="T13" fmla="*/ 22 h 99"/>
                  <a:gd name="T14" fmla="*/ 2 w 99"/>
                  <a:gd name="T15" fmla="*/ 39 h 99"/>
                  <a:gd name="T16" fmla="*/ 2 w 99"/>
                  <a:gd name="T17" fmla="*/ 59 h 99"/>
                  <a:gd name="T18" fmla="*/ 9 w 99"/>
                  <a:gd name="T19" fmla="*/ 75 h 99"/>
                  <a:gd name="T20" fmla="*/ 23 w 99"/>
                  <a:gd name="T21" fmla="*/ 92 h 99"/>
                  <a:gd name="T22" fmla="*/ 40 w 99"/>
                  <a:gd name="T23" fmla="*/ 99 h 99"/>
                  <a:gd name="T24" fmla="*/ 59 w 99"/>
                  <a:gd name="T25" fmla="*/ 99 h 99"/>
                  <a:gd name="T26" fmla="*/ 80 w 99"/>
                  <a:gd name="T27" fmla="*/ 92 h 99"/>
                  <a:gd name="T28" fmla="*/ 92 w 99"/>
                  <a:gd name="T29" fmla="*/ 75 h 99"/>
                  <a:gd name="T30" fmla="*/ 99 w 99"/>
                  <a:gd name="T31" fmla="*/ 59 h 99"/>
                  <a:gd name="T32" fmla="*/ 95 w 99"/>
                  <a:gd name="T33" fmla="*/ 50 h 99"/>
                  <a:gd name="T34" fmla="*/ 92 w 99"/>
                  <a:gd name="T35" fmla="*/ 33 h 99"/>
                  <a:gd name="T36" fmla="*/ 82 w 99"/>
                  <a:gd name="T37" fmla="*/ 16 h 99"/>
                  <a:gd name="T38" fmla="*/ 70 w 99"/>
                  <a:gd name="T39" fmla="*/ 5 h 99"/>
                  <a:gd name="T40" fmla="*/ 49 w 99"/>
                  <a:gd name="T41" fmla="*/ 4 h 99"/>
                  <a:gd name="T42" fmla="*/ 32 w 99"/>
                  <a:gd name="T43" fmla="*/ 5 h 99"/>
                  <a:gd name="T44" fmla="*/ 16 w 99"/>
                  <a:gd name="T45" fmla="*/ 16 h 99"/>
                  <a:gd name="T46" fmla="*/ 6 w 99"/>
                  <a:gd name="T47" fmla="*/ 33 h 99"/>
                  <a:gd name="T48" fmla="*/ 2 w 99"/>
                  <a:gd name="T49" fmla="*/ 50 h 99"/>
                  <a:gd name="T50" fmla="*/ 6 w 99"/>
                  <a:gd name="T51" fmla="*/ 69 h 99"/>
                  <a:gd name="T52" fmla="*/ 16 w 99"/>
                  <a:gd name="T53" fmla="*/ 82 h 99"/>
                  <a:gd name="T54" fmla="*/ 32 w 99"/>
                  <a:gd name="T55" fmla="*/ 92 h 99"/>
                  <a:gd name="T56" fmla="*/ 49 w 99"/>
                  <a:gd name="T57" fmla="*/ 96 h 99"/>
                  <a:gd name="T58" fmla="*/ 70 w 99"/>
                  <a:gd name="T59" fmla="*/ 92 h 99"/>
                  <a:gd name="T60" fmla="*/ 82 w 99"/>
                  <a:gd name="T61" fmla="*/ 82 h 99"/>
                  <a:gd name="T62" fmla="*/ 92 w 99"/>
                  <a:gd name="T63" fmla="*/ 69 h 99"/>
                  <a:gd name="T64" fmla="*/ 95 w 99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99">
                    <a:moveTo>
                      <a:pt x="99" y="50"/>
                    </a:moveTo>
                    <a:lnTo>
                      <a:pt x="99" y="39"/>
                    </a:lnTo>
                    <a:lnTo>
                      <a:pt x="95" y="29"/>
                    </a:lnTo>
                    <a:lnTo>
                      <a:pt x="92" y="22"/>
                    </a:lnTo>
                    <a:lnTo>
                      <a:pt x="86" y="12"/>
                    </a:lnTo>
                    <a:lnTo>
                      <a:pt x="80" y="10"/>
                    </a:lnTo>
                    <a:lnTo>
                      <a:pt x="70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29" y="4"/>
                    </a:lnTo>
                    <a:lnTo>
                      <a:pt x="23" y="10"/>
                    </a:lnTo>
                    <a:lnTo>
                      <a:pt x="16" y="12"/>
                    </a:lnTo>
                    <a:lnTo>
                      <a:pt x="9" y="22"/>
                    </a:lnTo>
                    <a:lnTo>
                      <a:pt x="2" y="29"/>
                    </a:lnTo>
                    <a:lnTo>
                      <a:pt x="2" y="39"/>
                    </a:lnTo>
                    <a:lnTo>
                      <a:pt x="0" y="50"/>
                    </a:lnTo>
                    <a:lnTo>
                      <a:pt x="2" y="59"/>
                    </a:lnTo>
                    <a:lnTo>
                      <a:pt x="2" y="69"/>
                    </a:lnTo>
                    <a:lnTo>
                      <a:pt x="9" y="75"/>
                    </a:lnTo>
                    <a:lnTo>
                      <a:pt x="16" y="85"/>
                    </a:lnTo>
                    <a:lnTo>
                      <a:pt x="23" y="92"/>
                    </a:lnTo>
                    <a:lnTo>
                      <a:pt x="29" y="96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59" y="99"/>
                    </a:lnTo>
                    <a:lnTo>
                      <a:pt x="70" y="96"/>
                    </a:lnTo>
                    <a:lnTo>
                      <a:pt x="80" y="92"/>
                    </a:lnTo>
                    <a:lnTo>
                      <a:pt x="86" y="85"/>
                    </a:lnTo>
                    <a:lnTo>
                      <a:pt x="92" y="75"/>
                    </a:lnTo>
                    <a:lnTo>
                      <a:pt x="95" y="69"/>
                    </a:lnTo>
                    <a:lnTo>
                      <a:pt x="99" y="59"/>
                    </a:lnTo>
                    <a:lnTo>
                      <a:pt x="99" y="50"/>
                    </a:lnTo>
                    <a:lnTo>
                      <a:pt x="95" y="50"/>
                    </a:lnTo>
                    <a:lnTo>
                      <a:pt x="95" y="39"/>
                    </a:lnTo>
                    <a:lnTo>
                      <a:pt x="92" y="33"/>
                    </a:lnTo>
                    <a:lnTo>
                      <a:pt x="89" y="22"/>
                    </a:lnTo>
                    <a:lnTo>
                      <a:pt x="82" y="16"/>
                    </a:lnTo>
                    <a:lnTo>
                      <a:pt x="75" y="10"/>
                    </a:lnTo>
                    <a:lnTo>
                      <a:pt x="70" y="5"/>
                    </a:lnTo>
                    <a:lnTo>
                      <a:pt x="59" y="4"/>
                    </a:lnTo>
                    <a:lnTo>
                      <a:pt x="49" y="4"/>
                    </a:lnTo>
                    <a:lnTo>
                      <a:pt x="42" y="4"/>
                    </a:lnTo>
                    <a:lnTo>
                      <a:pt x="32" y="5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3" y="22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2" y="50"/>
                    </a:lnTo>
                    <a:lnTo>
                      <a:pt x="6" y="59"/>
                    </a:lnTo>
                    <a:lnTo>
                      <a:pt x="6" y="69"/>
                    </a:lnTo>
                    <a:lnTo>
                      <a:pt x="13" y="75"/>
                    </a:lnTo>
                    <a:lnTo>
                      <a:pt x="16" y="82"/>
                    </a:lnTo>
                    <a:lnTo>
                      <a:pt x="23" y="88"/>
                    </a:lnTo>
                    <a:lnTo>
                      <a:pt x="32" y="92"/>
                    </a:lnTo>
                    <a:lnTo>
                      <a:pt x="42" y="96"/>
                    </a:lnTo>
                    <a:lnTo>
                      <a:pt x="49" y="96"/>
                    </a:lnTo>
                    <a:lnTo>
                      <a:pt x="59" y="96"/>
                    </a:lnTo>
                    <a:lnTo>
                      <a:pt x="70" y="92"/>
                    </a:lnTo>
                    <a:lnTo>
                      <a:pt x="75" y="88"/>
                    </a:lnTo>
                    <a:lnTo>
                      <a:pt x="82" y="82"/>
                    </a:lnTo>
                    <a:lnTo>
                      <a:pt x="89" y="75"/>
                    </a:lnTo>
                    <a:lnTo>
                      <a:pt x="92" y="69"/>
                    </a:lnTo>
                    <a:lnTo>
                      <a:pt x="95" y="59"/>
                    </a:lnTo>
                    <a:lnTo>
                      <a:pt x="95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3" name="Freeform 2295">
                <a:extLst>
                  <a:ext uri="{FF2B5EF4-FFF2-40B4-BE49-F238E27FC236}">
                    <a16:creationId xmlns:a16="http://schemas.microsoft.com/office/drawing/2014/main" id="{3471BE36-9CB9-4761-9066-44F18FB3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189"/>
                <a:ext cx="31" cy="31"/>
              </a:xfrm>
              <a:custGeom>
                <a:avLst/>
                <a:gdLst>
                  <a:gd name="T0" fmla="*/ 92 w 92"/>
                  <a:gd name="T1" fmla="*/ 37 h 92"/>
                  <a:gd name="T2" fmla="*/ 86 w 92"/>
                  <a:gd name="T3" fmla="*/ 20 h 92"/>
                  <a:gd name="T4" fmla="*/ 73 w 92"/>
                  <a:gd name="T5" fmla="*/ 6 h 92"/>
                  <a:gd name="T6" fmla="*/ 57 w 92"/>
                  <a:gd name="T7" fmla="*/ 0 h 92"/>
                  <a:gd name="T8" fmla="*/ 40 w 92"/>
                  <a:gd name="T9" fmla="*/ 0 h 92"/>
                  <a:gd name="T10" fmla="*/ 20 w 92"/>
                  <a:gd name="T11" fmla="*/ 6 h 92"/>
                  <a:gd name="T12" fmla="*/ 10 w 92"/>
                  <a:gd name="T13" fmla="*/ 20 h 92"/>
                  <a:gd name="T14" fmla="*/ 3 w 92"/>
                  <a:gd name="T15" fmla="*/ 37 h 92"/>
                  <a:gd name="T16" fmla="*/ 3 w 92"/>
                  <a:gd name="T17" fmla="*/ 56 h 92"/>
                  <a:gd name="T18" fmla="*/ 10 w 92"/>
                  <a:gd name="T19" fmla="*/ 72 h 92"/>
                  <a:gd name="T20" fmla="*/ 20 w 92"/>
                  <a:gd name="T21" fmla="*/ 86 h 92"/>
                  <a:gd name="T22" fmla="*/ 40 w 92"/>
                  <a:gd name="T23" fmla="*/ 92 h 92"/>
                  <a:gd name="T24" fmla="*/ 57 w 92"/>
                  <a:gd name="T25" fmla="*/ 92 h 92"/>
                  <a:gd name="T26" fmla="*/ 73 w 92"/>
                  <a:gd name="T27" fmla="*/ 86 h 92"/>
                  <a:gd name="T28" fmla="*/ 86 w 92"/>
                  <a:gd name="T29" fmla="*/ 72 h 92"/>
                  <a:gd name="T30" fmla="*/ 92 w 92"/>
                  <a:gd name="T31" fmla="*/ 56 h 92"/>
                  <a:gd name="T32" fmla="*/ 90 w 92"/>
                  <a:gd name="T33" fmla="*/ 37 h 92"/>
                  <a:gd name="T34" fmla="*/ 83 w 92"/>
                  <a:gd name="T35" fmla="*/ 22 h 92"/>
                  <a:gd name="T36" fmla="*/ 73 w 92"/>
                  <a:gd name="T37" fmla="*/ 10 h 92"/>
                  <a:gd name="T38" fmla="*/ 57 w 92"/>
                  <a:gd name="T39" fmla="*/ 3 h 92"/>
                  <a:gd name="T40" fmla="*/ 40 w 92"/>
                  <a:gd name="T41" fmla="*/ 3 h 92"/>
                  <a:gd name="T42" fmla="*/ 23 w 92"/>
                  <a:gd name="T43" fmla="*/ 10 h 92"/>
                  <a:gd name="T44" fmla="*/ 10 w 92"/>
                  <a:gd name="T45" fmla="*/ 22 h 92"/>
                  <a:gd name="T46" fmla="*/ 3 w 92"/>
                  <a:gd name="T47" fmla="*/ 37 h 92"/>
                  <a:gd name="T48" fmla="*/ 3 w 92"/>
                  <a:gd name="T49" fmla="*/ 56 h 92"/>
                  <a:gd name="T50" fmla="*/ 10 w 92"/>
                  <a:gd name="T51" fmla="*/ 69 h 92"/>
                  <a:gd name="T52" fmla="*/ 23 w 92"/>
                  <a:gd name="T53" fmla="*/ 83 h 92"/>
                  <a:gd name="T54" fmla="*/ 40 w 92"/>
                  <a:gd name="T55" fmla="*/ 89 h 92"/>
                  <a:gd name="T56" fmla="*/ 57 w 92"/>
                  <a:gd name="T57" fmla="*/ 89 h 92"/>
                  <a:gd name="T58" fmla="*/ 73 w 92"/>
                  <a:gd name="T59" fmla="*/ 83 h 92"/>
                  <a:gd name="T60" fmla="*/ 83 w 92"/>
                  <a:gd name="T61" fmla="*/ 69 h 92"/>
                  <a:gd name="T62" fmla="*/ 90 w 92"/>
                  <a:gd name="T63" fmla="*/ 5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7"/>
                    </a:lnTo>
                    <a:lnTo>
                      <a:pt x="90" y="29"/>
                    </a:lnTo>
                    <a:lnTo>
                      <a:pt x="86" y="20"/>
                    </a:lnTo>
                    <a:lnTo>
                      <a:pt x="80" y="12"/>
                    </a:lnTo>
                    <a:lnTo>
                      <a:pt x="73" y="6"/>
                    </a:lnTo>
                    <a:lnTo>
                      <a:pt x="67" y="3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1" y="3"/>
                    </a:lnTo>
                    <a:lnTo>
                      <a:pt x="20" y="6"/>
                    </a:lnTo>
                    <a:lnTo>
                      <a:pt x="13" y="12"/>
                    </a:lnTo>
                    <a:lnTo>
                      <a:pt x="10" y="20"/>
                    </a:lnTo>
                    <a:lnTo>
                      <a:pt x="3" y="29"/>
                    </a:lnTo>
                    <a:lnTo>
                      <a:pt x="3" y="37"/>
                    </a:lnTo>
                    <a:lnTo>
                      <a:pt x="0" y="46"/>
                    </a:lnTo>
                    <a:lnTo>
                      <a:pt x="3" y="56"/>
                    </a:lnTo>
                    <a:lnTo>
                      <a:pt x="3" y="67"/>
                    </a:lnTo>
                    <a:lnTo>
                      <a:pt x="10" y="72"/>
                    </a:lnTo>
                    <a:lnTo>
                      <a:pt x="13" y="79"/>
                    </a:lnTo>
                    <a:lnTo>
                      <a:pt x="20" y="86"/>
                    </a:lnTo>
                    <a:lnTo>
                      <a:pt x="31" y="89"/>
                    </a:lnTo>
                    <a:lnTo>
                      <a:pt x="40" y="92"/>
                    </a:lnTo>
                    <a:lnTo>
                      <a:pt x="46" y="92"/>
                    </a:lnTo>
                    <a:lnTo>
                      <a:pt x="57" y="92"/>
                    </a:lnTo>
                    <a:lnTo>
                      <a:pt x="67" y="89"/>
                    </a:lnTo>
                    <a:lnTo>
                      <a:pt x="73" y="86"/>
                    </a:lnTo>
                    <a:lnTo>
                      <a:pt x="80" y="79"/>
                    </a:lnTo>
                    <a:lnTo>
                      <a:pt x="86" y="72"/>
                    </a:lnTo>
                    <a:lnTo>
                      <a:pt x="90" y="67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0" y="37"/>
                    </a:lnTo>
                    <a:lnTo>
                      <a:pt x="86" y="29"/>
                    </a:lnTo>
                    <a:lnTo>
                      <a:pt x="83" y="22"/>
                    </a:lnTo>
                    <a:lnTo>
                      <a:pt x="80" y="16"/>
                    </a:lnTo>
                    <a:lnTo>
                      <a:pt x="73" y="10"/>
                    </a:lnTo>
                    <a:lnTo>
                      <a:pt x="63" y="6"/>
                    </a:lnTo>
                    <a:lnTo>
                      <a:pt x="57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1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10" y="22"/>
                    </a:lnTo>
                    <a:lnTo>
                      <a:pt x="8" y="29"/>
                    </a:lnTo>
                    <a:lnTo>
                      <a:pt x="3" y="37"/>
                    </a:lnTo>
                    <a:lnTo>
                      <a:pt x="3" y="46"/>
                    </a:lnTo>
                    <a:lnTo>
                      <a:pt x="3" y="56"/>
                    </a:lnTo>
                    <a:lnTo>
                      <a:pt x="8" y="62"/>
                    </a:lnTo>
                    <a:lnTo>
                      <a:pt x="10" y="69"/>
                    </a:lnTo>
                    <a:lnTo>
                      <a:pt x="17" y="77"/>
                    </a:lnTo>
                    <a:lnTo>
                      <a:pt x="23" y="83"/>
                    </a:lnTo>
                    <a:lnTo>
                      <a:pt x="31" y="86"/>
                    </a:lnTo>
                    <a:lnTo>
                      <a:pt x="40" y="89"/>
                    </a:lnTo>
                    <a:lnTo>
                      <a:pt x="46" y="89"/>
                    </a:lnTo>
                    <a:lnTo>
                      <a:pt x="57" y="89"/>
                    </a:lnTo>
                    <a:lnTo>
                      <a:pt x="63" y="86"/>
                    </a:lnTo>
                    <a:lnTo>
                      <a:pt x="73" y="83"/>
                    </a:lnTo>
                    <a:lnTo>
                      <a:pt x="80" y="77"/>
                    </a:lnTo>
                    <a:lnTo>
                      <a:pt x="83" y="69"/>
                    </a:lnTo>
                    <a:lnTo>
                      <a:pt x="86" y="62"/>
                    </a:lnTo>
                    <a:lnTo>
                      <a:pt x="90" y="5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4" name="Freeform 2296">
                <a:extLst>
                  <a:ext uri="{FF2B5EF4-FFF2-40B4-BE49-F238E27FC236}">
                    <a16:creationId xmlns:a16="http://schemas.microsoft.com/office/drawing/2014/main" id="{219A2828-9D05-4A29-A8F0-25EE4E8DC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190"/>
                <a:ext cx="30" cy="29"/>
              </a:xfrm>
              <a:custGeom>
                <a:avLst/>
                <a:gdLst>
                  <a:gd name="T0" fmla="*/ 86 w 89"/>
                  <a:gd name="T1" fmla="*/ 34 h 87"/>
                  <a:gd name="T2" fmla="*/ 80 w 89"/>
                  <a:gd name="T3" fmla="*/ 20 h 87"/>
                  <a:gd name="T4" fmla="*/ 70 w 89"/>
                  <a:gd name="T5" fmla="*/ 7 h 87"/>
                  <a:gd name="T6" fmla="*/ 53 w 89"/>
                  <a:gd name="T7" fmla="*/ 0 h 87"/>
                  <a:gd name="T8" fmla="*/ 36 w 89"/>
                  <a:gd name="T9" fmla="*/ 0 h 87"/>
                  <a:gd name="T10" fmla="*/ 19 w 89"/>
                  <a:gd name="T11" fmla="*/ 7 h 87"/>
                  <a:gd name="T12" fmla="*/ 7 w 89"/>
                  <a:gd name="T13" fmla="*/ 20 h 87"/>
                  <a:gd name="T14" fmla="*/ 0 w 89"/>
                  <a:gd name="T15" fmla="*/ 34 h 87"/>
                  <a:gd name="T16" fmla="*/ 0 w 89"/>
                  <a:gd name="T17" fmla="*/ 54 h 87"/>
                  <a:gd name="T18" fmla="*/ 7 w 89"/>
                  <a:gd name="T19" fmla="*/ 66 h 87"/>
                  <a:gd name="T20" fmla="*/ 19 w 89"/>
                  <a:gd name="T21" fmla="*/ 80 h 87"/>
                  <a:gd name="T22" fmla="*/ 36 w 89"/>
                  <a:gd name="T23" fmla="*/ 87 h 87"/>
                  <a:gd name="T24" fmla="*/ 53 w 89"/>
                  <a:gd name="T25" fmla="*/ 87 h 87"/>
                  <a:gd name="T26" fmla="*/ 70 w 89"/>
                  <a:gd name="T27" fmla="*/ 80 h 87"/>
                  <a:gd name="T28" fmla="*/ 80 w 89"/>
                  <a:gd name="T29" fmla="*/ 66 h 87"/>
                  <a:gd name="T30" fmla="*/ 86 w 89"/>
                  <a:gd name="T31" fmla="*/ 54 h 87"/>
                  <a:gd name="T32" fmla="*/ 86 w 89"/>
                  <a:gd name="T33" fmla="*/ 43 h 87"/>
                  <a:gd name="T34" fmla="*/ 83 w 89"/>
                  <a:gd name="T35" fmla="*/ 28 h 87"/>
                  <a:gd name="T36" fmla="*/ 74 w 89"/>
                  <a:gd name="T37" fmla="*/ 14 h 87"/>
                  <a:gd name="T38" fmla="*/ 59 w 89"/>
                  <a:gd name="T39" fmla="*/ 7 h 87"/>
                  <a:gd name="T40" fmla="*/ 43 w 89"/>
                  <a:gd name="T41" fmla="*/ 5 h 87"/>
                  <a:gd name="T42" fmla="*/ 30 w 89"/>
                  <a:gd name="T43" fmla="*/ 7 h 87"/>
                  <a:gd name="T44" fmla="*/ 17 w 89"/>
                  <a:gd name="T45" fmla="*/ 14 h 87"/>
                  <a:gd name="T46" fmla="*/ 7 w 89"/>
                  <a:gd name="T47" fmla="*/ 28 h 87"/>
                  <a:gd name="T48" fmla="*/ 3 w 89"/>
                  <a:gd name="T49" fmla="*/ 43 h 87"/>
                  <a:gd name="T50" fmla="*/ 7 w 89"/>
                  <a:gd name="T51" fmla="*/ 60 h 87"/>
                  <a:gd name="T52" fmla="*/ 17 w 89"/>
                  <a:gd name="T53" fmla="*/ 74 h 87"/>
                  <a:gd name="T54" fmla="*/ 30 w 89"/>
                  <a:gd name="T55" fmla="*/ 80 h 87"/>
                  <a:gd name="T56" fmla="*/ 43 w 89"/>
                  <a:gd name="T57" fmla="*/ 83 h 87"/>
                  <a:gd name="T58" fmla="*/ 59 w 89"/>
                  <a:gd name="T59" fmla="*/ 80 h 87"/>
                  <a:gd name="T60" fmla="*/ 74 w 89"/>
                  <a:gd name="T61" fmla="*/ 74 h 87"/>
                  <a:gd name="T62" fmla="*/ 83 w 89"/>
                  <a:gd name="T63" fmla="*/ 60 h 87"/>
                  <a:gd name="T64" fmla="*/ 86 w 89"/>
                  <a:gd name="T65" fmla="*/ 4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9" h="87">
                    <a:moveTo>
                      <a:pt x="89" y="43"/>
                    </a:moveTo>
                    <a:lnTo>
                      <a:pt x="86" y="34"/>
                    </a:lnTo>
                    <a:lnTo>
                      <a:pt x="83" y="28"/>
                    </a:lnTo>
                    <a:lnTo>
                      <a:pt x="80" y="20"/>
                    </a:lnTo>
                    <a:lnTo>
                      <a:pt x="76" y="14"/>
                    </a:lnTo>
                    <a:lnTo>
                      <a:pt x="70" y="7"/>
                    </a:lnTo>
                    <a:lnTo>
                      <a:pt x="59" y="5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6" y="5"/>
                    </a:lnTo>
                    <a:lnTo>
                      <a:pt x="19" y="7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54"/>
                    </a:lnTo>
                    <a:lnTo>
                      <a:pt x="3" y="60"/>
                    </a:lnTo>
                    <a:lnTo>
                      <a:pt x="7" y="66"/>
                    </a:lnTo>
                    <a:lnTo>
                      <a:pt x="13" y="74"/>
                    </a:lnTo>
                    <a:lnTo>
                      <a:pt x="19" y="80"/>
                    </a:lnTo>
                    <a:lnTo>
                      <a:pt x="26" y="83"/>
                    </a:lnTo>
                    <a:lnTo>
                      <a:pt x="36" y="87"/>
                    </a:lnTo>
                    <a:lnTo>
                      <a:pt x="43" y="87"/>
                    </a:lnTo>
                    <a:lnTo>
                      <a:pt x="53" y="87"/>
                    </a:lnTo>
                    <a:lnTo>
                      <a:pt x="59" y="83"/>
                    </a:lnTo>
                    <a:lnTo>
                      <a:pt x="70" y="80"/>
                    </a:lnTo>
                    <a:lnTo>
                      <a:pt x="76" y="74"/>
                    </a:lnTo>
                    <a:lnTo>
                      <a:pt x="80" y="66"/>
                    </a:lnTo>
                    <a:lnTo>
                      <a:pt x="83" y="60"/>
                    </a:lnTo>
                    <a:lnTo>
                      <a:pt x="86" y="54"/>
                    </a:lnTo>
                    <a:lnTo>
                      <a:pt x="89" y="43"/>
                    </a:lnTo>
                    <a:lnTo>
                      <a:pt x="86" y="43"/>
                    </a:lnTo>
                    <a:lnTo>
                      <a:pt x="83" y="37"/>
                    </a:lnTo>
                    <a:lnTo>
                      <a:pt x="83" y="28"/>
                    </a:lnTo>
                    <a:lnTo>
                      <a:pt x="80" y="20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9" y="7"/>
                    </a:lnTo>
                    <a:lnTo>
                      <a:pt x="53" y="5"/>
                    </a:lnTo>
                    <a:lnTo>
                      <a:pt x="43" y="5"/>
                    </a:lnTo>
                    <a:lnTo>
                      <a:pt x="36" y="5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7" y="14"/>
                    </a:lnTo>
                    <a:lnTo>
                      <a:pt x="10" y="20"/>
                    </a:lnTo>
                    <a:lnTo>
                      <a:pt x="7" y="28"/>
                    </a:lnTo>
                    <a:lnTo>
                      <a:pt x="3" y="37"/>
                    </a:lnTo>
                    <a:lnTo>
                      <a:pt x="3" y="43"/>
                    </a:lnTo>
                    <a:lnTo>
                      <a:pt x="3" y="51"/>
                    </a:lnTo>
                    <a:lnTo>
                      <a:pt x="7" y="60"/>
                    </a:lnTo>
                    <a:lnTo>
                      <a:pt x="10" y="66"/>
                    </a:lnTo>
                    <a:lnTo>
                      <a:pt x="17" y="74"/>
                    </a:lnTo>
                    <a:lnTo>
                      <a:pt x="24" y="77"/>
                    </a:lnTo>
                    <a:lnTo>
                      <a:pt x="30" y="80"/>
                    </a:lnTo>
                    <a:lnTo>
                      <a:pt x="36" y="83"/>
                    </a:lnTo>
                    <a:lnTo>
                      <a:pt x="43" y="83"/>
                    </a:lnTo>
                    <a:lnTo>
                      <a:pt x="53" y="83"/>
                    </a:lnTo>
                    <a:lnTo>
                      <a:pt x="59" y="80"/>
                    </a:lnTo>
                    <a:lnTo>
                      <a:pt x="66" y="77"/>
                    </a:lnTo>
                    <a:lnTo>
                      <a:pt x="74" y="74"/>
                    </a:lnTo>
                    <a:lnTo>
                      <a:pt x="80" y="66"/>
                    </a:lnTo>
                    <a:lnTo>
                      <a:pt x="83" y="60"/>
                    </a:lnTo>
                    <a:lnTo>
                      <a:pt x="83" y="51"/>
                    </a:lnTo>
                    <a:lnTo>
                      <a:pt x="86" y="43"/>
                    </a:lnTo>
                    <a:lnTo>
                      <a:pt x="89" y="43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5" name="Freeform 2297">
                <a:extLst>
                  <a:ext uri="{FF2B5EF4-FFF2-40B4-BE49-F238E27FC236}">
                    <a16:creationId xmlns:a16="http://schemas.microsoft.com/office/drawing/2014/main" id="{B593EA9D-3512-49A9-A5A7-E1F08B3C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191"/>
                <a:ext cx="28" cy="27"/>
              </a:xfrm>
              <a:custGeom>
                <a:avLst/>
                <a:gdLst>
                  <a:gd name="T0" fmla="*/ 80 w 83"/>
                  <a:gd name="T1" fmla="*/ 33 h 80"/>
                  <a:gd name="T2" fmla="*/ 76 w 83"/>
                  <a:gd name="T3" fmla="*/ 16 h 80"/>
                  <a:gd name="T4" fmla="*/ 63 w 83"/>
                  <a:gd name="T5" fmla="*/ 6 h 80"/>
                  <a:gd name="T6" fmla="*/ 50 w 83"/>
                  <a:gd name="T7" fmla="*/ 0 h 80"/>
                  <a:gd name="T8" fmla="*/ 33 w 83"/>
                  <a:gd name="T9" fmla="*/ 0 h 80"/>
                  <a:gd name="T10" fmla="*/ 20 w 83"/>
                  <a:gd name="T11" fmla="*/ 6 h 80"/>
                  <a:gd name="T12" fmla="*/ 7 w 83"/>
                  <a:gd name="T13" fmla="*/ 16 h 80"/>
                  <a:gd name="T14" fmla="*/ 0 w 83"/>
                  <a:gd name="T15" fmla="*/ 33 h 80"/>
                  <a:gd name="T16" fmla="*/ 0 w 83"/>
                  <a:gd name="T17" fmla="*/ 46 h 80"/>
                  <a:gd name="T18" fmla="*/ 7 w 83"/>
                  <a:gd name="T19" fmla="*/ 63 h 80"/>
                  <a:gd name="T20" fmla="*/ 20 w 83"/>
                  <a:gd name="T21" fmla="*/ 73 h 80"/>
                  <a:gd name="T22" fmla="*/ 33 w 83"/>
                  <a:gd name="T23" fmla="*/ 80 h 80"/>
                  <a:gd name="T24" fmla="*/ 50 w 83"/>
                  <a:gd name="T25" fmla="*/ 80 h 80"/>
                  <a:gd name="T26" fmla="*/ 63 w 83"/>
                  <a:gd name="T27" fmla="*/ 73 h 80"/>
                  <a:gd name="T28" fmla="*/ 76 w 83"/>
                  <a:gd name="T29" fmla="*/ 63 h 80"/>
                  <a:gd name="T30" fmla="*/ 80 w 83"/>
                  <a:gd name="T31" fmla="*/ 46 h 80"/>
                  <a:gd name="T32" fmla="*/ 80 w 83"/>
                  <a:gd name="T33" fmla="*/ 40 h 80"/>
                  <a:gd name="T34" fmla="*/ 76 w 83"/>
                  <a:gd name="T35" fmla="*/ 27 h 80"/>
                  <a:gd name="T36" fmla="*/ 66 w 83"/>
                  <a:gd name="T37" fmla="*/ 14 h 80"/>
                  <a:gd name="T38" fmla="*/ 56 w 83"/>
                  <a:gd name="T39" fmla="*/ 6 h 80"/>
                  <a:gd name="T40" fmla="*/ 40 w 83"/>
                  <a:gd name="T41" fmla="*/ 4 h 80"/>
                  <a:gd name="T42" fmla="*/ 26 w 83"/>
                  <a:gd name="T43" fmla="*/ 6 h 80"/>
                  <a:gd name="T44" fmla="*/ 14 w 83"/>
                  <a:gd name="T45" fmla="*/ 14 h 80"/>
                  <a:gd name="T46" fmla="*/ 7 w 83"/>
                  <a:gd name="T47" fmla="*/ 27 h 80"/>
                  <a:gd name="T48" fmla="*/ 3 w 83"/>
                  <a:gd name="T49" fmla="*/ 40 h 80"/>
                  <a:gd name="T50" fmla="*/ 7 w 83"/>
                  <a:gd name="T51" fmla="*/ 54 h 80"/>
                  <a:gd name="T52" fmla="*/ 14 w 83"/>
                  <a:gd name="T53" fmla="*/ 66 h 80"/>
                  <a:gd name="T54" fmla="*/ 26 w 83"/>
                  <a:gd name="T55" fmla="*/ 73 h 80"/>
                  <a:gd name="T56" fmla="*/ 40 w 83"/>
                  <a:gd name="T57" fmla="*/ 77 h 80"/>
                  <a:gd name="T58" fmla="*/ 56 w 83"/>
                  <a:gd name="T59" fmla="*/ 73 h 80"/>
                  <a:gd name="T60" fmla="*/ 66 w 83"/>
                  <a:gd name="T61" fmla="*/ 66 h 80"/>
                  <a:gd name="T62" fmla="*/ 76 w 83"/>
                  <a:gd name="T63" fmla="*/ 54 h 80"/>
                  <a:gd name="T64" fmla="*/ 80 w 83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0">
                    <a:moveTo>
                      <a:pt x="83" y="40"/>
                    </a:moveTo>
                    <a:lnTo>
                      <a:pt x="80" y="33"/>
                    </a:lnTo>
                    <a:lnTo>
                      <a:pt x="80" y="23"/>
                    </a:lnTo>
                    <a:lnTo>
                      <a:pt x="76" y="16"/>
                    </a:lnTo>
                    <a:lnTo>
                      <a:pt x="71" y="10"/>
                    </a:lnTo>
                    <a:lnTo>
                      <a:pt x="63" y="6"/>
                    </a:lnTo>
                    <a:lnTo>
                      <a:pt x="56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7" y="16"/>
                    </a:lnTo>
                    <a:lnTo>
                      <a:pt x="3" y="23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3" y="56"/>
                    </a:lnTo>
                    <a:lnTo>
                      <a:pt x="7" y="63"/>
                    </a:lnTo>
                    <a:lnTo>
                      <a:pt x="14" y="71"/>
                    </a:lnTo>
                    <a:lnTo>
                      <a:pt x="20" y="73"/>
                    </a:lnTo>
                    <a:lnTo>
                      <a:pt x="26" y="77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7"/>
                    </a:lnTo>
                    <a:lnTo>
                      <a:pt x="63" y="73"/>
                    </a:lnTo>
                    <a:lnTo>
                      <a:pt x="71" y="71"/>
                    </a:lnTo>
                    <a:lnTo>
                      <a:pt x="76" y="63"/>
                    </a:lnTo>
                    <a:lnTo>
                      <a:pt x="80" y="56"/>
                    </a:lnTo>
                    <a:lnTo>
                      <a:pt x="80" y="46"/>
                    </a:lnTo>
                    <a:lnTo>
                      <a:pt x="83" y="40"/>
                    </a:lnTo>
                    <a:lnTo>
                      <a:pt x="80" y="40"/>
                    </a:lnTo>
                    <a:lnTo>
                      <a:pt x="76" y="33"/>
                    </a:lnTo>
                    <a:lnTo>
                      <a:pt x="76" y="27"/>
                    </a:lnTo>
                    <a:lnTo>
                      <a:pt x="73" y="21"/>
                    </a:lnTo>
                    <a:lnTo>
                      <a:pt x="66" y="14"/>
                    </a:lnTo>
                    <a:lnTo>
                      <a:pt x="63" y="10"/>
                    </a:lnTo>
                    <a:lnTo>
                      <a:pt x="56" y="6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10"/>
                    </a:lnTo>
                    <a:lnTo>
                      <a:pt x="14" y="14"/>
                    </a:lnTo>
                    <a:lnTo>
                      <a:pt x="10" y="21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3" y="46"/>
                    </a:lnTo>
                    <a:lnTo>
                      <a:pt x="7" y="54"/>
                    </a:lnTo>
                    <a:lnTo>
                      <a:pt x="10" y="61"/>
                    </a:lnTo>
                    <a:lnTo>
                      <a:pt x="14" y="66"/>
                    </a:lnTo>
                    <a:lnTo>
                      <a:pt x="20" y="71"/>
                    </a:lnTo>
                    <a:lnTo>
                      <a:pt x="26" y="73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50" y="77"/>
                    </a:lnTo>
                    <a:lnTo>
                      <a:pt x="56" y="73"/>
                    </a:lnTo>
                    <a:lnTo>
                      <a:pt x="63" y="71"/>
                    </a:lnTo>
                    <a:lnTo>
                      <a:pt x="66" y="66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6" y="46"/>
                    </a:lnTo>
                    <a:lnTo>
                      <a:pt x="80" y="40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6" name="Freeform 2298">
                <a:extLst>
                  <a:ext uri="{FF2B5EF4-FFF2-40B4-BE49-F238E27FC236}">
                    <a16:creationId xmlns:a16="http://schemas.microsoft.com/office/drawing/2014/main" id="{CAB30B6E-D940-42EF-8460-D89462599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193"/>
                <a:ext cx="26" cy="24"/>
              </a:xfrm>
              <a:custGeom>
                <a:avLst/>
                <a:gdLst>
                  <a:gd name="T0" fmla="*/ 73 w 77"/>
                  <a:gd name="T1" fmla="*/ 30 h 73"/>
                  <a:gd name="T2" fmla="*/ 70 w 77"/>
                  <a:gd name="T3" fmla="*/ 17 h 73"/>
                  <a:gd name="T4" fmla="*/ 60 w 77"/>
                  <a:gd name="T5" fmla="*/ 7 h 73"/>
                  <a:gd name="T6" fmla="*/ 47 w 77"/>
                  <a:gd name="T7" fmla="*/ 0 h 73"/>
                  <a:gd name="T8" fmla="*/ 30 w 77"/>
                  <a:gd name="T9" fmla="*/ 0 h 73"/>
                  <a:gd name="T10" fmla="*/ 17 w 77"/>
                  <a:gd name="T11" fmla="*/ 7 h 73"/>
                  <a:gd name="T12" fmla="*/ 7 w 77"/>
                  <a:gd name="T13" fmla="*/ 17 h 73"/>
                  <a:gd name="T14" fmla="*/ 0 w 77"/>
                  <a:gd name="T15" fmla="*/ 30 h 73"/>
                  <a:gd name="T16" fmla="*/ 0 w 77"/>
                  <a:gd name="T17" fmla="*/ 44 h 73"/>
                  <a:gd name="T18" fmla="*/ 7 w 77"/>
                  <a:gd name="T19" fmla="*/ 57 h 73"/>
                  <a:gd name="T20" fmla="*/ 17 w 77"/>
                  <a:gd name="T21" fmla="*/ 67 h 73"/>
                  <a:gd name="T22" fmla="*/ 30 w 77"/>
                  <a:gd name="T23" fmla="*/ 73 h 73"/>
                  <a:gd name="T24" fmla="*/ 47 w 77"/>
                  <a:gd name="T25" fmla="*/ 73 h 73"/>
                  <a:gd name="T26" fmla="*/ 60 w 77"/>
                  <a:gd name="T27" fmla="*/ 67 h 73"/>
                  <a:gd name="T28" fmla="*/ 70 w 77"/>
                  <a:gd name="T29" fmla="*/ 57 h 73"/>
                  <a:gd name="T30" fmla="*/ 73 w 77"/>
                  <a:gd name="T31" fmla="*/ 44 h 73"/>
                  <a:gd name="T32" fmla="*/ 73 w 77"/>
                  <a:gd name="T33" fmla="*/ 36 h 73"/>
                  <a:gd name="T34" fmla="*/ 70 w 77"/>
                  <a:gd name="T35" fmla="*/ 23 h 73"/>
                  <a:gd name="T36" fmla="*/ 63 w 77"/>
                  <a:gd name="T37" fmla="*/ 13 h 73"/>
                  <a:gd name="T38" fmla="*/ 50 w 77"/>
                  <a:gd name="T39" fmla="*/ 2 h 73"/>
                  <a:gd name="T40" fmla="*/ 37 w 77"/>
                  <a:gd name="T41" fmla="*/ 2 h 73"/>
                  <a:gd name="T42" fmla="*/ 23 w 77"/>
                  <a:gd name="T43" fmla="*/ 2 h 73"/>
                  <a:gd name="T44" fmla="*/ 13 w 77"/>
                  <a:gd name="T45" fmla="*/ 13 h 73"/>
                  <a:gd name="T46" fmla="*/ 7 w 77"/>
                  <a:gd name="T47" fmla="*/ 23 h 73"/>
                  <a:gd name="T48" fmla="*/ 4 w 77"/>
                  <a:gd name="T49" fmla="*/ 36 h 73"/>
                  <a:gd name="T50" fmla="*/ 7 w 77"/>
                  <a:gd name="T51" fmla="*/ 50 h 73"/>
                  <a:gd name="T52" fmla="*/ 13 w 77"/>
                  <a:gd name="T53" fmla="*/ 59 h 73"/>
                  <a:gd name="T54" fmla="*/ 23 w 77"/>
                  <a:gd name="T55" fmla="*/ 70 h 73"/>
                  <a:gd name="T56" fmla="*/ 37 w 77"/>
                  <a:gd name="T57" fmla="*/ 70 h 73"/>
                  <a:gd name="T58" fmla="*/ 50 w 77"/>
                  <a:gd name="T59" fmla="*/ 70 h 73"/>
                  <a:gd name="T60" fmla="*/ 63 w 77"/>
                  <a:gd name="T61" fmla="*/ 59 h 73"/>
                  <a:gd name="T62" fmla="*/ 70 w 77"/>
                  <a:gd name="T63" fmla="*/ 50 h 73"/>
                  <a:gd name="T64" fmla="*/ 73 w 77"/>
                  <a:gd name="T6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3">
                    <a:moveTo>
                      <a:pt x="77" y="36"/>
                    </a:moveTo>
                    <a:lnTo>
                      <a:pt x="73" y="30"/>
                    </a:lnTo>
                    <a:lnTo>
                      <a:pt x="73" y="23"/>
                    </a:lnTo>
                    <a:lnTo>
                      <a:pt x="70" y="17"/>
                    </a:lnTo>
                    <a:lnTo>
                      <a:pt x="63" y="10"/>
                    </a:lnTo>
                    <a:lnTo>
                      <a:pt x="60" y="7"/>
                    </a:lnTo>
                    <a:lnTo>
                      <a:pt x="53" y="2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7"/>
                    </a:lnTo>
                    <a:lnTo>
                      <a:pt x="11" y="10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3"/>
                    </a:lnTo>
                    <a:lnTo>
                      <a:pt x="47" y="73"/>
                    </a:lnTo>
                    <a:lnTo>
                      <a:pt x="53" y="70"/>
                    </a:lnTo>
                    <a:lnTo>
                      <a:pt x="60" y="67"/>
                    </a:lnTo>
                    <a:lnTo>
                      <a:pt x="63" y="63"/>
                    </a:lnTo>
                    <a:lnTo>
                      <a:pt x="70" y="57"/>
                    </a:lnTo>
                    <a:lnTo>
                      <a:pt x="73" y="50"/>
                    </a:lnTo>
                    <a:lnTo>
                      <a:pt x="73" y="44"/>
                    </a:lnTo>
                    <a:lnTo>
                      <a:pt x="77" y="36"/>
                    </a:lnTo>
                    <a:lnTo>
                      <a:pt x="73" y="36"/>
                    </a:lnTo>
                    <a:lnTo>
                      <a:pt x="70" y="30"/>
                    </a:lnTo>
                    <a:lnTo>
                      <a:pt x="70" y="23"/>
                    </a:lnTo>
                    <a:lnTo>
                      <a:pt x="68" y="17"/>
                    </a:lnTo>
                    <a:lnTo>
                      <a:pt x="63" y="13"/>
                    </a:lnTo>
                    <a:lnTo>
                      <a:pt x="57" y="7"/>
                    </a:lnTo>
                    <a:lnTo>
                      <a:pt x="50" y="2"/>
                    </a:lnTo>
                    <a:lnTo>
                      <a:pt x="44" y="2"/>
                    </a:lnTo>
                    <a:lnTo>
                      <a:pt x="37" y="2"/>
                    </a:lnTo>
                    <a:lnTo>
                      <a:pt x="30" y="2"/>
                    </a:lnTo>
                    <a:lnTo>
                      <a:pt x="23" y="2"/>
                    </a:lnTo>
                    <a:lnTo>
                      <a:pt x="20" y="7"/>
                    </a:lnTo>
                    <a:lnTo>
                      <a:pt x="13" y="13"/>
                    </a:lnTo>
                    <a:lnTo>
                      <a:pt x="11" y="17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4" y="44"/>
                    </a:lnTo>
                    <a:lnTo>
                      <a:pt x="7" y="50"/>
                    </a:lnTo>
                    <a:lnTo>
                      <a:pt x="11" y="57"/>
                    </a:lnTo>
                    <a:lnTo>
                      <a:pt x="13" y="59"/>
                    </a:lnTo>
                    <a:lnTo>
                      <a:pt x="20" y="67"/>
                    </a:lnTo>
                    <a:lnTo>
                      <a:pt x="23" y="70"/>
                    </a:lnTo>
                    <a:lnTo>
                      <a:pt x="30" y="70"/>
                    </a:lnTo>
                    <a:lnTo>
                      <a:pt x="37" y="70"/>
                    </a:lnTo>
                    <a:lnTo>
                      <a:pt x="44" y="70"/>
                    </a:lnTo>
                    <a:lnTo>
                      <a:pt x="50" y="70"/>
                    </a:lnTo>
                    <a:lnTo>
                      <a:pt x="57" y="67"/>
                    </a:lnTo>
                    <a:lnTo>
                      <a:pt x="63" y="59"/>
                    </a:lnTo>
                    <a:lnTo>
                      <a:pt x="68" y="57"/>
                    </a:lnTo>
                    <a:lnTo>
                      <a:pt x="70" y="50"/>
                    </a:lnTo>
                    <a:lnTo>
                      <a:pt x="70" y="44"/>
                    </a:lnTo>
                    <a:lnTo>
                      <a:pt x="73" y="36"/>
                    </a:lnTo>
                    <a:lnTo>
                      <a:pt x="77" y="36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7" name="Freeform 2299">
                <a:extLst>
                  <a:ext uri="{FF2B5EF4-FFF2-40B4-BE49-F238E27FC236}">
                    <a16:creationId xmlns:a16="http://schemas.microsoft.com/office/drawing/2014/main" id="{A1BDA6AF-729D-4341-BA9D-BC13576A9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2193"/>
                <a:ext cx="24" cy="23"/>
              </a:xfrm>
              <a:custGeom>
                <a:avLst/>
                <a:gdLst>
                  <a:gd name="T0" fmla="*/ 67 w 70"/>
                  <a:gd name="T1" fmla="*/ 28 h 68"/>
                  <a:gd name="T2" fmla="*/ 64 w 70"/>
                  <a:gd name="T3" fmla="*/ 15 h 68"/>
                  <a:gd name="T4" fmla="*/ 54 w 70"/>
                  <a:gd name="T5" fmla="*/ 5 h 68"/>
                  <a:gd name="T6" fmla="*/ 40 w 70"/>
                  <a:gd name="T7" fmla="*/ 0 h 68"/>
                  <a:gd name="T8" fmla="*/ 27 w 70"/>
                  <a:gd name="T9" fmla="*/ 0 h 68"/>
                  <a:gd name="T10" fmla="*/ 16 w 70"/>
                  <a:gd name="T11" fmla="*/ 5 h 68"/>
                  <a:gd name="T12" fmla="*/ 7 w 70"/>
                  <a:gd name="T13" fmla="*/ 15 h 68"/>
                  <a:gd name="T14" fmla="*/ 0 w 70"/>
                  <a:gd name="T15" fmla="*/ 28 h 68"/>
                  <a:gd name="T16" fmla="*/ 0 w 70"/>
                  <a:gd name="T17" fmla="*/ 42 h 68"/>
                  <a:gd name="T18" fmla="*/ 7 w 70"/>
                  <a:gd name="T19" fmla="*/ 55 h 68"/>
                  <a:gd name="T20" fmla="*/ 16 w 70"/>
                  <a:gd name="T21" fmla="*/ 65 h 68"/>
                  <a:gd name="T22" fmla="*/ 27 w 70"/>
                  <a:gd name="T23" fmla="*/ 68 h 68"/>
                  <a:gd name="T24" fmla="*/ 40 w 70"/>
                  <a:gd name="T25" fmla="*/ 68 h 68"/>
                  <a:gd name="T26" fmla="*/ 54 w 70"/>
                  <a:gd name="T27" fmla="*/ 65 h 68"/>
                  <a:gd name="T28" fmla="*/ 64 w 70"/>
                  <a:gd name="T29" fmla="*/ 55 h 68"/>
                  <a:gd name="T30" fmla="*/ 67 w 70"/>
                  <a:gd name="T31" fmla="*/ 42 h 68"/>
                  <a:gd name="T32" fmla="*/ 67 w 70"/>
                  <a:gd name="T33" fmla="*/ 34 h 68"/>
                  <a:gd name="T34" fmla="*/ 64 w 70"/>
                  <a:gd name="T35" fmla="*/ 21 h 68"/>
                  <a:gd name="T36" fmla="*/ 56 w 70"/>
                  <a:gd name="T37" fmla="*/ 11 h 68"/>
                  <a:gd name="T38" fmla="*/ 47 w 70"/>
                  <a:gd name="T39" fmla="*/ 5 h 68"/>
                  <a:gd name="T40" fmla="*/ 33 w 70"/>
                  <a:gd name="T41" fmla="*/ 5 h 68"/>
                  <a:gd name="T42" fmla="*/ 24 w 70"/>
                  <a:gd name="T43" fmla="*/ 5 h 68"/>
                  <a:gd name="T44" fmla="*/ 14 w 70"/>
                  <a:gd name="T45" fmla="*/ 11 h 68"/>
                  <a:gd name="T46" fmla="*/ 7 w 70"/>
                  <a:gd name="T47" fmla="*/ 21 h 68"/>
                  <a:gd name="T48" fmla="*/ 4 w 70"/>
                  <a:gd name="T49" fmla="*/ 34 h 68"/>
                  <a:gd name="T50" fmla="*/ 7 w 70"/>
                  <a:gd name="T51" fmla="*/ 48 h 68"/>
                  <a:gd name="T52" fmla="*/ 14 w 70"/>
                  <a:gd name="T53" fmla="*/ 57 h 68"/>
                  <a:gd name="T54" fmla="*/ 24 w 70"/>
                  <a:gd name="T55" fmla="*/ 65 h 68"/>
                  <a:gd name="T56" fmla="*/ 33 w 70"/>
                  <a:gd name="T57" fmla="*/ 65 h 68"/>
                  <a:gd name="T58" fmla="*/ 47 w 70"/>
                  <a:gd name="T59" fmla="*/ 65 h 68"/>
                  <a:gd name="T60" fmla="*/ 56 w 70"/>
                  <a:gd name="T61" fmla="*/ 57 h 68"/>
                  <a:gd name="T62" fmla="*/ 64 w 70"/>
                  <a:gd name="T63" fmla="*/ 48 h 68"/>
                  <a:gd name="T64" fmla="*/ 67 w 70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7" y="28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1"/>
                    </a:lnTo>
                    <a:lnTo>
                      <a:pt x="54" y="5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6" y="5"/>
                    </a:lnTo>
                    <a:lnTo>
                      <a:pt x="9" y="11"/>
                    </a:lnTo>
                    <a:lnTo>
                      <a:pt x="7" y="15"/>
                    </a:lnTo>
                    <a:lnTo>
                      <a:pt x="4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4" y="48"/>
                    </a:lnTo>
                    <a:lnTo>
                      <a:pt x="7" y="55"/>
                    </a:lnTo>
                    <a:lnTo>
                      <a:pt x="9" y="57"/>
                    </a:lnTo>
                    <a:lnTo>
                      <a:pt x="16" y="65"/>
                    </a:lnTo>
                    <a:lnTo>
                      <a:pt x="20" y="68"/>
                    </a:lnTo>
                    <a:lnTo>
                      <a:pt x="27" y="68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7" y="68"/>
                    </a:lnTo>
                    <a:lnTo>
                      <a:pt x="54" y="65"/>
                    </a:lnTo>
                    <a:lnTo>
                      <a:pt x="60" y="57"/>
                    </a:lnTo>
                    <a:lnTo>
                      <a:pt x="64" y="55"/>
                    </a:lnTo>
                    <a:lnTo>
                      <a:pt x="67" y="48"/>
                    </a:lnTo>
                    <a:lnTo>
                      <a:pt x="67" y="42"/>
                    </a:lnTo>
                    <a:lnTo>
                      <a:pt x="70" y="34"/>
                    </a:lnTo>
                    <a:lnTo>
                      <a:pt x="67" y="34"/>
                    </a:lnTo>
                    <a:lnTo>
                      <a:pt x="67" y="28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47" y="5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16" y="8"/>
                    </a:lnTo>
                    <a:lnTo>
                      <a:pt x="14" y="11"/>
                    </a:lnTo>
                    <a:lnTo>
                      <a:pt x="9" y="19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4" y="34"/>
                    </a:lnTo>
                    <a:lnTo>
                      <a:pt x="4" y="42"/>
                    </a:lnTo>
                    <a:lnTo>
                      <a:pt x="7" y="48"/>
                    </a:lnTo>
                    <a:lnTo>
                      <a:pt x="9" y="51"/>
                    </a:lnTo>
                    <a:lnTo>
                      <a:pt x="14" y="57"/>
                    </a:lnTo>
                    <a:lnTo>
                      <a:pt x="16" y="61"/>
                    </a:lnTo>
                    <a:lnTo>
                      <a:pt x="24" y="65"/>
                    </a:lnTo>
                    <a:lnTo>
                      <a:pt x="27" y="65"/>
                    </a:lnTo>
                    <a:lnTo>
                      <a:pt x="33" y="65"/>
                    </a:lnTo>
                    <a:lnTo>
                      <a:pt x="40" y="65"/>
                    </a:lnTo>
                    <a:lnTo>
                      <a:pt x="47" y="65"/>
                    </a:lnTo>
                    <a:lnTo>
                      <a:pt x="54" y="61"/>
                    </a:lnTo>
                    <a:lnTo>
                      <a:pt x="56" y="57"/>
                    </a:lnTo>
                    <a:lnTo>
                      <a:pt x="60" y="51"/>
                    </a:lnTo>
                    <a:lnTo>
                      <a:pt x="64" y="48"/>
                    </a:lnTo>
                    <a:lnTo>
                      <a:pt x="67" y="42"/>
                    </a:lnTo>
                    <a:lnTo>
                      <a:pt x="67" y="34"/>
                    </a:lnTo>
                    <a:lnTo>
                      <a:pt x="70" y="34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8" name="Freeform 2300">
                <a:extLst>
                  <a:ext uri="{FF2B5EF4-FFF2-40B4-BE49-F238E27FC236}">
                    <a16:creationId xmlns:a16="http://schemas.microsoft.com/office/drawing/2014/main" id="{C0AD5249-0E85-46C9-984A-1CCDD5815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95"/>
                <a:ext cx="21" cy="20"/>
              </a:xfrm>
              <a:custGeom>
                <a:avLst/>
                <a:gdLst>
                  <a:gd name="T0" fmla="*/ 63 w 63"/>
                  <a:gd name="T1" fmla="*/ 23 h 61"/>
                  <a:gd name="T2" fmla="*/ 56 w 63"/>
                  <a:gd name="T3" fmla="*/ 13 h 61"/>
                  <a:gd name="T4" fmla="*/ 50 w 63"/>
                  <a:gd name="T5" fmla="*/ 4 h 61"/>
                  <a:gd name="T6" fmla="*/ 37 w 63"/>
                  <a:gd name="T7" fmla="*/ 0 h 61"/>
                  <a:gd name="T8" fmla="*/ 23 w 63"/>
                  <a:gd name="T9" fmla="*/ 0 h 61"/>
                  <a:gd name="T10" fmla="*/ 13 w 63"/>
                  <a:gd name="T11" fmla="*/ 4 h 61"/>
                  <a:gd name="T12" fmla="*/ 6 w 63"/>
                  <a:gd name="T13" fmla="*/ 13 h 61"/>
                  <a:gd name="T14" fmla="*/ 0 w 63"/>
                  <a:gd name="T15" fmla="*/ 23 h 61"/>
                  <a:gd name="T16" fmla="*/ 0 w 63"/>
                  <a:gd name="T17" fmla="*/ 36 h 61"/>
                  <a:gd name="T18" fmla="*/ 6 w 63"/>
                  <a:gd name="T19" fmla="*/ 46 h 61"/>
                  <a:gd name="T20" fmla="*/ 13 w 63"/>
                  <a:gd name="T21" fmla="*/ 56 h 61"/>
                  <a:gd name="T22" fmla="*/ 23 w 63"/>
                  <a:gd name="T23" fmla="*/ 61 h 61"/>
                  <a:gd name="T24" fmla="*/ 37 w 63"/>
                  <a:gd name="T25" fmla="*/ 61 h 61"/>
                  <a:gd name="T26" fmla="*/ 50 w 63"/>
                  <a:gd name="T27" fmla="*/ 56 h 61"/>
                  <a:gd name="T28" fmla="*/ 56 w 63"/>
                  <a:gd name="T29" fmla="*/ 46 h 61"/>
                  <a:gd name="T30" fmla="*/ 63 w 63"/>
                  <a:gd name="T31" fmla="*/ 36 h 61"/>
                  <a:gd name="T32" fmla="*/ 61 w 63"/>
                  <a:gd name="T33" fmla="*/ 30 h 61"/>
                  <a:gd name="T34" fmla="*/ 56 w 63"/>
                  <a:gd name="T35" fmla="*/ 21 h 61"/>
                  <a:gd name="T36" fmla="*/ 50 w 63"/>
                  <a:gd name="T37" fmla="*/ 11 h 61"/>
                  <a:gd name="T38" fmla="*/ 43 w 63"/>
                  <a:gd name="T39" fmla="*/ 4 h 61"/>
                  <a:gd name="T40" fmla="*/ 30 w 63"/>
                  <a:gd name="T41" fmla="*/ 4 h 61"/>
                  <a:gd name="T42" fmla="*/ 21 w 63"/>
                  <a:gd name="T43" fmla="*/ 4 h 61"/>
                  <a:gd name="T44" fmla="*/ 10 w 63"/>
                  <a:gd name="T45" fmla="*/ 11 h 61"/>
                  <a:gd name="T46" fmla="*/ 6 w 63"/>
                  <a:gd name="T47" fmla="*/ 21 h 61"/>
                  <a:gd name="T48" fmla="*/ 4 w 63"/>
                  <a:gd name="T49" fmla="*/ 30 h 61"/>
                  <a:gd name="T50" fmla="*/ 6 w 63"/>
                  <a:gd name="T51" fmla="*/ 40 h 61"/>
                  <a:gd name="T52" fmla="*/ 10 w 63"/>
                  <a:gd name="T53" fmla="*/ 51 h 61"/>
                  <a:gd name="T54" fmla="*/ 21 w 63"/>
                  <a:gd name="T55" fmla="*/ 56 h 61"/>
                  <a:gd name="T56" fmla="*/ 30 w 63"/>
                  <a:gd name="T57" fmla="*/ 56 h 61"/>
                  <a:gd name="T58" fmla="*/ 43 w 63"/>
                  <a:gd name="T59" fmla="*/ 56 h 61"/>
                  <a:gd name="T60" fmla="*/ 50 w 63"/>
                  <a:gd name="T61" fmla="*/ 51 h 61"/>
                  <a:gd name="T62" fmla="*/ 56 w 63"/>
                  <a:gd name="T63" fmla="*/ 40 h 61"/>
                  <a:gd name="T64" fmla="*/ 61 w 63"/>
                  <a:gd name="T65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1">
                    <a:moveTo>
                      <a:pt x="63" y="30"/>
                    </a:moveTo>
                    <a:lnTo>
                      <a:pt x="63" y="23"/>
                    </a:lnTo>
                    <a:lnTo>
                      <a:pt x="61" y="17"/>
                    </a:lnTo>
                    <a:lnTo>
                      <a:pt x="56" y="13"/>
                    </a:lnTo>
                    <a:lnTo>
                      <a:pt x="53" y="6"/>
                    </a:lnTo>
                    <a:lnTo>
                      <a:pt x="50" y="4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3" y="4"/>
                    </a:lnTo>
                    <a:lnTo>
                      <a:pt x="10" y="6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4" y="44"/>
                    </a:lnTo>
                    <a:lnTo>
                      <a:pt x="6" y="46"/>
                    </a:lnTo>
                    <a:lnTo>
                      <a:pt x="10" y="53"/>
                    </a:lnTo>
                    <a:lnTo>
                      <a:pt x="13" y="56"/>
                    </a:lnTo>
                    <a:lnTo>
                      <a:pt x="21" y="61"/>
                    </a:lnTo>
                    <a:lnTo>
                      <a:pt x="23" y="61"/>
                    </a:lnTo>
                    <a:lnTo>
                      <a:pt x="30" y="61"/>
                    </a:lnTo>
                    <a:lnTo>
                      <a:pt x="37" y="61"/>
                    </a:lnTo>
                    <a:lnTo>
                      <a:pt x="43" y="61"/>
                    </a:lnTo>
                    <a:lnTo>
                      <a:pt x="50" y="56"/>
                    </a:lnTo>
                    <a:lnTo>
                      <a:pt x="53" y="53"/>
                    </a:lnTo>
                    <a:lnTo>
                      <a:pt x="56" y="46"/>
                    </a:lnTo>
                    <a:lnTo>
                      <a:pt x="61" y="44"/>
                    </a:lnTo>
                    <a:lnTo>
                      <a:pt x="63" y="36"/>
                    </a:lnTo>
                    <a:lnTo>
                      <a:pt x="63" y="30"/>
                    </a:lnTo>
                    <a:lnTo>
                      <a:pt x="61" y="30"/>
                    </a:lnTo>
                    <a:lnTo>
                      <a:pt x="61" y="23"/>
                    </a:lnTo>
                    <a:lnTo>
                      <a:pt x="56" y="21"/>
                    </a:lnTo>
                    <a:lnTo>
                      <a:pt x="53" y="13"/>
                    </a:lnTo>
                    <a:lnTo>
                      <a:pt x="50" y="11"/>
                    </a:lnTo>
                    <a:lnTo>
                      <a:pt x="46" y="6"/>
                    </a:lnTo>
                    <a:lnTo>
                      <a:pt x="43" y="4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6" y="21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6" y="46"/>
                    </a:lnTo>
                    <a:lnTo>
                      <a:pt x="10" y="51"/>
                    </a:lnTo>
                    <a:lnTo>
                      <a:pt x="16" y="53"/>
                    </a:lnTo>
                    <a:lnTo>
                      <a:pt x="21" y="56"/>
                    </a:lnTo>
                    <a:lnTo>
                      <a:pt x="27" y="56"/>
                    </a:lnTo>
                    <a:lnTo>
                      <a:pt x="30" y="56"/>
                    </a:lnTo>
                    <a:lnTo>
                      <a:pt x="37" y="56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50" y="51"/>
                    </a:lnTo>
                    <a:lnTo>
                      <a:pt x="53" y="46"/>
                    </a:lnTo>
                    <a:lnTo>
                      <a:pt x="56" y="40"/>
                    </a:lnTo>
                    <a:lnTo>
                      <a:pt x="61" y="36"/>
                    </a:lnTo>
                    <a:lnTo>
                      <a:pt x="61" y="30"/>
                    </a:lnTo>
                    <a:lnTo>
                      <a:pt x="63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29" name="Freeform 2301">
                <a:extLst>
                  <a:ext uri="{FF2B5EF4-FFF2-40B4-BE49-F238E27FC236}">
                    <a16:creationId xmlns:a16="http://schemas.microsoft.com/office/drawing/2014/main" id="{979251EC-B0D4-4B6A-AF8B-4FB377FE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196"/>
                <a:ext cx="19" cy="18"/>
              </a:xfrm>
              <a:custGeom>
                <a:avLst/>
                <a:gdLst>
                  <a:gd name="T0" fmla="*/ 57 w 57"/>
                  <a:gd name="T1" fmla="*/ 20 h 53"/>
                  <a:gd name="T2" fmla="*/ 49 w 57"/>
                  <a:gd name="T3" fmla="*/ 11 h 53"/>
                  <a:gd name="T4" fmla="*/ 42 w 57"/>
                  <a:gd name="T5" fmla="*/ 3 h 53"/>
                  <a:gd name="T6" fmla="*/ 33 w 57"/>
                  <a:gd name="T7" fmla="*/ 0 h 53"/>
                  <a:gd name="T8" fmla="*/ 23 w 57"/>
                  <a:gd name="T9" fmla="*/ 0 h 53"/>
                  <a:gd name="T10" fmla="*/ 12 w 57"/>
                  <a:gd name="T11" fmla="*/ 3 h 53"/>
                  <a:gd name="T12" fmla="*/ 2 w 57"/>
                  <a:gd name="T13" fmla="*/ 11 h 53"/>
                  <a:gd name="T14" fmla="*/ 0 w 57"/>
                  <a:gd name="T15" fmla="*/ 20 h 53"/>
                  <a:gd name="T16" fmla="*/ 0 w 57"/>
                  <a:gd name="T17" fmla="*/ 32 h 53"/>
                  <a:gd name="T18" fmla="*/ 2 w 57"/>
                  <a:gd name="T19" fmla="*/ 43 h 53"/>
                  <a:gd name="T20" fmla="*/ 12 w 57"/>
                  <a:gd name="T21" fmla="*/ 49 h 53"/>
                  <a:gd name="T22" fmla="*/ 23 w 57"/>
                  <a:gd name="T23" fmla="*/ 53 h 53"/>
                  <a:gd name="T24" fmla="*/ 33 w 57"/>
                  <a:gd name="T25" fmla="*/ 53 h 53"/>
                  <a:gd name="T26" fmla="*/ 42 w 57"/>
                  <a:gd name="T27" fmla="*/ 49 h 53"/>
                  <a:gd name="T28" fmla="*/ 49 w 57"/>
                  <a:gd name="T29" fmla="*/ 43 h 53"/>
                  <a:gd name="T30" fmla="*/ 57 w 57"/>
                  <a:gd name="T31" fmla="*/ 32 h 53"/>
                  <a:gd name="T32" fmla="*/ 52 w 57"/>
                  <a:gd name="T33" fmla="*/ 26 h 53"/>
                  <a:gd name="T34" fmla="*/ 49 w 57"/>
                  <a:gd name="T35" fmla="*/ 18 h 53"/>
                  <a:gd name="T36" fmla="*/ 46 w 57"/>
                  <a:gd name="T37" fmla="*/ 11 h 53"/>
                  <a:gd name="T38" fmla="*/ 36 w 57"/>
                  <a:gd name="T39" fmla="*/ 3 h 53"/>
                  <a:gd name="T40" fmla="*/ 26 w 57"/>
                  <a:gd name="T41" fmla="*/ 0 h 53"/>
                  <a:gd name="T42" fmla="*/ 17 w 57"/>
                  <a:gd name="T43" fmla="*/ 3 h 53"/>
                  <a:gd name="T44" fmla="*/ 9 w 57"/>
                  <a:gd name="T45" fmla="*/ 11 h 53"/>
                  <a:gd name="T46" fmla="*/ 2 w 57"/>
                  <a:gd name="T47" fmla="*/ 18 h 53"/>
                  <a:gd name="T48" fmla="*/ 2 w 57"/>
                  <a:gd name="T49" fmla="*/ 26 h 53"/>
                  <a:gd name="T50" fmla="*/ 2 w 57"/>
                  <a:gd name="T51" fmla="*/ 37 h 53"/>
                  <a:gd name="T52" fmla="*/ 9 w 57"/>
                  <a:gd name="T53" fmla="*/ 43 h 53"/>
                  <a:gd name="T54" fmla="*/ 17 w 57"/>
                  <a:gd name="T55" fmla="*/ 49 h 53"/>
                  <a:gd name="T56" fmla="*/ 26 w 57"/>
                  <a:gd name="T57" fmla="*/ 53 h 53"/>
                  <a:gd name="T58" fmla="*/ 36 w 57"/>
                  <a:gd name="T59" fmla="*/ 49 h 53"/>
                  <a:gd name="T60" fmla="*/ 46 w 57"/>
                  <a:gd name="T61" fmla="*/ 43 h 53"/>
                  <a:gd name="T62" fmla="*/ 49 w 57"/>
                  <a:gd name="T63" fmla="*/ 37 h 53"/>
                  <a:gd name="T64" fmla="*/ 52 w 57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53">
                    <a:moveTo>
                      <a:pt x="57" y="26"/>
                    </a:moveTo>
                    <a:lnTo>
                      <a:pt x="57" y="20"/>
                    </a:lnTo>
                    <a:lnTo>
                      <a:pt x="52" y="18"/>
                    </a:lnTo>
                    <a:lnTo>
                      <a:pt x="49" y="11"/>
                    </a:lnTo>
                    <a:lnTo>
                      <a:pt x="46" y="7"/>
                    </a:lnTo>
                    <a:lnTo>
                      <a:pt x="42" y="3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7"/>
                    </a:lnTo>
                    <a:lnTo>
                      <a:pt x="2" y="43"/>
                    </a:lnTo>
                    <a:lnTo>
                      <a:pt x="6" y="47"/>
                    </a:lnTo>
                    <a:lnTo>
                      <a:pt x="12" y="49"/>
                    </a:lnTo>
                    <a:lnTo>
                      <a:pt x="17" y="53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3" y="53"/>
                    </a:lnTo>
                    <a:lnTo>
                      <a:pt x="39" y="53"/>
                    </a:lnTo>
                    <a:lnTo>
                      <a:pt x="42" y="49"/>
                    </a:lnTo>
                    <a:lnTo>
                      <a:pt x="46" y="47"/>
                    </a:lnTo>
                    <a:lnTo>
                      <a:pt x="49" y="43"/>
                    </a:lnTo>
                    <a:lnTo>
                      <a:pt x="52" y="37"/>
                    </a:lnTo>
                    <a:lnTo>
                      <a:pt x="57" y="32"/>
                    </a:lnTo>
                    <a:lnTo>
                      <a:pt x="57" y="26"/>
                    </a:lnTo>
                    <a:lnTo>
                      <a:pt x="52" y="26"/>
                    </a:lnTo>
                    <a:lnTo>
                      <a:pt x="52" y="23"/>
                    </a:lnTo>
                    <a:lnTo>
                      <a:pt x="49" y="18"/>
                    </a:lnTo>
                    <a:lnTo>
                      <a:pt x="49" y="13"/>
                    </a:lnTo>
                    <a:lnTo>
                      <a:pt x="46" y="11"/>
                    </a:lnTo>
                    <a:lnTo>
                      <a:pt x="42" y="7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26" y="0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2" y="7"/>
                    </a:lnTo>
                    <a:lnTo>
                      <a:pt x="9" y="11"/>
                    </a:lnTo>
                    <a:lnTo>
                      <a:pt x="6" y="13"/>
                    </a:lnTo>
                    <a:lnTo>
                      <a:pt x="2" y="18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32"/>
                    </a:lnTo>
                    <a:lnTo>
                      <a:pt x="2" y="37"/>
                    </a:lnTo>
                    <a:lnTo>
                      <a:pt x="6" y="40"/>
                    </a:lnTo>
                    <a:lnTo>
                      <a:pt x="9" y="43"/>
                    </a:lnTo>
                    <a:lnTo>
                      <a:pt x="12" y="47"/>
                    </a:lnTo>
                    <a:lnTo>
                      <a:pt x="17" y="49"/>
                    </a:lnTo>
                    <a:lnTo>
                      <a:pt x="23" y="49"/>
                    </a:lnTo>
                    <a:lnTo>
                      <a:pt x="26" y="53"/>
                    </a:lnTo>
                    <a:lnTo>
                      <a:pt x="33" y="49"/>
                    </a:lnTo>
                    <a:lnTo>
                      <a:pt x="36" y="49"/>
                    </a:lnTo>
                    <a:lnTo>
                      <a:pt x="42" y="47"/>
                    </a:lnTo>
                    <a:lnTo>
                      <a:pt x="46" y="43"/>
                    </a:lnTo>
                    <a:lnTo>
                      <a:pt x="49" y="40"/>
                    </a:lnTo>
                    <a:lnTo>
                      <a:pt x="49" y="37"/>
                    </a:lnTo>
                    <a:lnTo>
                      <a:pt x="52" y="32"/>
                    </a:lnTo>
                    <a:lnTo>
                      <a:pt x="52" y="26"/>
                    </a:lnTo>
                    <a:lnTo>
                      <a:pt x="57" y="26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0" name="Freeform 2302">
                <a:extLst>
                  <a:ext uri="{FF2B5EF4-FFF2-40B4-BE49-F238E27FC236}">
                    <a16:creationId xmlns:a16="http://schemas.microsoft.com/office/drawing/2014/main" id="{DF9932FF-7B78-48C4-B261-941E8A5EB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196"/>
                <a:ext cx="16" cy="18"/>
              </a:xfrm>
              <a:custGeom>
                <a:avLst/>
                <a:gdLst>
                  <a:gd name="T0" fmla="*/ 50 w 50"/>
                  <a:gd name="T1" fmla="*/ 23 h 53"/>
                  <a:gd name="T2" fmla="*/ 46 w 50"/>
                  <a:gd name="T3" fmla="*/ 13 h 53"/>
                  <a:gd name="T4" fmla="*/ 40 w 50"/>
                  <a:gd name="T5" fmla="*/ 7 h 53"/>
                  <a:gd name="T6" fmla="*/ 30 w 50"/>
                  <a:gd name="T7" fmla="*/ 3 h 53"/>
                  <a:gd name="T8" fmla="*/ 20 w 50"/>
                  <a:gd name="T9" fmla="*/ 3 h 53"/>
                  <a:gd name="T10" fmla="*/ 10 w 50"/>
                  <a:gd name="T11" fmla="*/ 7 h 53"/>
                  <a:gd name="T12" fmla="*/ 4 w 50"/>
                  <a:gd name="T13" fmla="*/ 13 h 53"/>
                  <a:gd name="T14" fmla="*/ 0 w 50"/>
                  <a:gd name="T15" fmla="*/ 23 h 53"/>
                  <a:gd name="T16" fmla="*/ 0 w 50"/>
                  <a:gd name="T17" fmla="*/ 32 h 53"/>
                  <a:gd name="T18" fmla="*/ 4 w 50"/>
                  <a:gd name="T19" fmla="*/ 40 h 53"/>
                  <a:gd name="T20" fmla="*/ 10 w 50"/>
                  <a:gd name="T21" fmla="*/ 47 h 53"/>
                  <a:gd name="T22" fmla="*/ 20 w 50"/>
                  <a:gd name="T23" fmla="*/ 49 h 53"/>
                  <a:gd name="T24" fmla="*/ 30 w 50"/>
                  <a:gd name="T25" fmla="*/ 49 h 53"/>
                  <a:gd name="T26" fmla="*/ 40 w 50"/>
                  <a:gd name="T27" fmla="*/ 47 h 53"/>
                  <a:gd name="T28" fmla="*/ 46 w 50"/>
                  <a:gd name="T29" fmla="*/ 40 h 53"/>
                  <a:gd name="T30" fmla="*/ 50 w 50"/>
                  <a:gd name="T31" fmla="*/ 32 h 53"/>
                  <a:gd name="T32" fmla="*/ 46 w 50"/>
                  <a:gd name="T33" fmla="*/ 26 h 53"/>
                  <a:gd name="T34" fmla="*/ 44 w 50"/>
                  <a:gd name="T35" fmla="*/ 18 h 53"/>
                  <a:gd name="T36" fmla="*/ 40 w 50"/>
                  <a:gd name="T37" fmla="*/ 11 h 53"/>
                  <a:gd name="T38" fmla="*/ 33 w 50"/>
                  <a:gd name="T39" fmla="*/ 7 h 53"/>
                  <a:gd name="T40" fmla="*/ 25 w 50"/>
                  <a:gd name="T41" fmla="*/ 3 h 53"/>
                  <a:gd name="T42" fmla="*/ 17 w 50"/>
                  <a:gd name="T43" fmla="*/ 7 h 53"/>
                  <a:gd name="T44" fmla="*/ 10 w 50"/>
                  <a:gd name="T45" fmla="*/ 11 h 53"/>
                  <a:gd name="T46" fmla="*/ 4 w 50"/>
                  <a:gd name="T47" fmla="*/ 18 h 53"/>
                  <a:gd name="T48" fmla="*/ 4 w 50"/>
                  <a:gd name="T49" fmla="*/ 26 h 53"/>
                  <a:gd name="T50" fmla="*/ 4 w 50"/>
                  <a:gd name="T51" fmla="*/ 37 h 53"/>
                  <a:gd name="T52" fmla="*/ 10 w 50"/>
                  <a:gd name="T53" fmla="*/ 43 h 53"/>
                  <a:gd name="T54" fmla="*/ 17 w 50"/>
                  <a:gd name="T55" fmla="*/ 47 h 53"/>
                  <a:gd name="T56" fmla="*/ 25 w 50"/>
                  <a:gd name="T57" fmla="*/ 49 h 53"/>
                  <a:gd name="T58" fmla="*/ 33 w 50"/>
                  <a:gd name="T59" fmla="*/ 47 h 53"/>
                  <a:gd name="T60" fmla="*/ 40 w 50"/>
                  <a:gd name="T61" fmla="*/ 43 h 53"/>
                  <a:gd name="T62" fmla="*/ 44 w 50"/>
                  <a:gd name="T63" fmla="*/ 37 h 53"/>
                  <a:gd name="T64" fmla="*/ 46 w 50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3">
                    <a:moveTo>
                      <a:pt x="50" y="26"/>
                    </a:moveTo>
                    <a:lnTo>
                      <a:pt x="50" y="23"/>
                    </a:lnTo>
                    <a:lnTo>
                      <a:pt x="46" y="18"/>
                    </a:lnTo>
                    <a:lnTo>
                      <a:pt x="46" y="13"/>
                    </a:lnTo>
                    <a:lnTo>
                      <a:pt x="44" y="11"/>
                    </a:lnTo>
                    <a:lnTo>
                      <a:pt x="40" y="7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0" y="3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4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4" y="40"/>
                    </a:lnTo>
                    <a:lnTo>
                      <a:pt x="8" y="43"/>
                    </a:lnTo>
                    <a:lnTo>
                      <a:pt x="10" y="47"/>
                    </a:lnTo>
                    <a:lnTo>
                      <a:pt x="14" y="49"/>
                    </a:lnTo>
                    <a:lnTo>
                      <a:pt x="20" y="49"/>
                    </a:lnTo>
                    <a:lnTo>
                      <a:pt x="25" y="53"/>
                    </a:lnTo>
                    <a:lnTo>
                      <a:pt x="30" y="49"/>
                    </a:lnTo>
                    <a:lnTo>
                      <a:pt x="33" y="49"/>
                    </a:lnTo>
                    <a:lnTo>
                      <a:pt x="40" y="47"/>
                    </a:lnTo>
                    <a:lnTo>
                      <a:pt x="44" y="43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50" y="32"/>
                    </a:lnTo>
                    <a:lnTo>
                      <a:pt x="50" y="26"/>
                    </a:lnTo>
                    <a:lnTo>
                      <a:pt x="46" y="26"/>
                    </a:lnTo>
                    <a:lnTo>
                      <a:pt x="46" y="23"/>
                    </a:lnTo>
                    <a:lnTo>
                      <a:pt x="44" y="18"/>
                    </a:lnTo>
                    <a:lnTo>
                      <a:pt x="44" y="13"/>
                    </a:lnTo>
                    <a:lnTo>
                      <a:pt x="40" y="11"/>
                    </a:lnTo>
                    <a:lnTo>
                      <a:pt x="37" y="11"/>
                    </a:lnTo>
                    <a:lnTo>
                      <a:pt x="33" y="7"/>
                    </a:lnTo>
                    <a:lnTo>
                      <a:pt x="30" y="7"/>
                    </a:lnTo>
                    <a:lnTo>
                      <a:pt x="25" y="3"/>
                    </a:lnTo>
                    <a:lnTo>
                      <a:pt x="20" y="7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4" y="18"/>
                    </a:lnTo>
                    <a:lnTo>
                      <a:pt x="4" y="23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4" y="37"/>
                    </a:lnTo>
                    <a:lnTo>
                      <a:pt x="8" y="40"/>
                    </a:lnTo>
                    <a:lnTo>
                      <a:pt x="10" y="43"/>
                    </a:lnTo>
                    <a:lnTo>
                      <a:pt x="14" y="43"/>
                    </a:lnTo>
                    <a:lnTo>
                      <a:pt x="17" y="47"/>
                    </a:lnTo>
                    <a:lnTo>
                      <a:pt x="20" y="47"/>
                    </a:lnTo>
                    <a:lnTo>
                      <a:pt x="25" y="49"/>
                    </a:lnTo>
                    <a:lnTo>
                      <a:pt x="30" y="47"/>
                    </a:lnTo>
                    <a:lnTo>
                      <a:pt x="33" y="47"/>
                    </a:lnTo>
                    <a:lnTo>
                      <a:pt x="37" y="43"/>
                    </a:lnTo>
                    <a:lnTo>
                      <a:pt x="40" y="43"/>
                    </a:lnTo>
                    <a:lnTo>
                      <a:pt x="44" y="40"/>
                    </a:lnTo>
                    <a:lnTo>
                      <a:pt x="44" y="37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0" y="26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1" name="Freeform 2303">
                <a:extLst>
                  <a:ext uri="{FF2B5EF4-FFF2-40B4-BE49-F238E27FC236}">
                    <a16:creationId xmlns:a16="http://schemas.microsoft.com/office/drawing/2014/main" id="{405BD2C4-425E-4B11-849C-07537DE69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197"/>
                <a:ext cx="14" cy="15"/>
              </a:xfrm>
              <a:custGeom>
                <a:avLst/>
                <a:gdLst>
                  <a:gd name="T0" fmla="*/ 43 w 43"/>
                  <a:gd name="T1" fmla="*/ 20 h 46"/>
                  <a:gd name="T2" fmla="*/ 40 w 43"/>
                  <a:gd name="T3" fmla="*/ 10 h 46"/>
                  <a:gd name="T4" fmla="*/ 33 w 43"/>
                  <a:gd name="T5" fmla="*/ 8 h 46"/>
                  <a:gd name="T6" fmla="*/ 27 w 43"/>
                  <a:gd name="T7" fmla="*/ 4 h 46"/>
                  <a:gd name="T8" fmla="*/ 17 w 43"/>
                  <a:gd name="T9" fmla="*/ 4 h 46"/>
                  <a:gd name="T10" fmla="*/ 11 w 43"/>
                  <a:gd name="T11" fmla="*/ 8 h 46"/>
                  <a:gd name="T12" fmla="*/ 3 w 43"/>
                  <a:gd name="T13" fmla="*/ 10 h 46"/>
                  <a:gd name="T14" fmla="*/ 0 w 43"/>
                  <a:gd name="T15" fmla="*/ 20 h 46"/>
                  <a:gd name="T16" fmla="*/ 0 w 43"/>
                  <a:gd name="T17" fmla="*/ 27 h 46"/>
                  <a:gd name="T18" fmla="*/ 3 w 43"/>
                  <a:gd name="T19" fmla="*/ 37 h 46"/>
                  <a:gd name="T20" fmla="*/ 11 w 43"/>
                  <a:gd name="T21" fmla="*/ 40 h 46"/>
                  <a:gd name="T22" fmla="*/ 17 w 43"/>
                  <a:gd name="T23" fmla="*/ 44 h 46"/>
                  <a:gd name="T24" fmla="*/ 27 w 43"/>
                  <a:gd name="T25" fmla="*/ 44 h 46"/>
                  <a:gd name="T26" fmla="*/ 33 w 43"/>
                  <a:gd name="T27" fmla="*/ 40 h 46"/>
                  <a:gd name="T28" fmla="*/ 40 w 43"/>
                  <a:gd name="T29" fmla="*/ 37 h 46"/>
                  <a:gd name="T30" fmla="*/ 43 w 43"/>
                  <a:gd name="T31" fmla="*/ 27 h 46"/>
                  <a:gd name="T32" fmla="*/ 40 w 43"/>
                  <a:gd name="T33" fmla="*/ 23 h 46"/>
                  <a:gd name="T34" fmla="*/ 40 w 43"/>
                  <a:gd name="T35" fmla="*/ 17 h 46"/>
                  <a:gd name="T36" fmla="*/ 33 w 43"/>
                  <a:gd name="T37" fmla="*/ 10 h 46"/>
                  <a:gd name="T38" fmla="*/ 30 w 43"/>
                  <a:gd name="T39" fmla="*/ 8 h 46"/>
                  <a:gd name="T40" fmla="*/ 20 w 43"/>
                  <a:gd name="T41" fmla="*/ 4 h 46"/>
                  <a:gd name="T42" fmla="*/ 13 w 43"/>
                  <a:gd name="T43" fmla="*/ 8 h 46"/>
                  <a:gd name="T44" fmla="*/ 7 w 43"/>
                  <a:gd name="T45" fmla="*/ 10 h 46"/>
                  <a:gd name="T46" fmla="*/ 3 w 43"/>
                  <a:gd name="T47" fmla="*/ 17 h 46"/>
                  <a:gd name="T48" fmla="*/ 3 w 43"/>
                  <a:gd name="T49" fmla="*/ 23 h 46"/>
                  <a:gd name="T50" fmla="*/ 3 w 43"/>
                  <a:gd name="T51" fmla="*/ 29 h 46"/>
                  <a:gd name="T52" fmla="*/ 7 w 43"/>
                  <a:gd name="T53" fmla="*/ 37 h 46"/>
                  <a:gd name="T54" fmla="*/ 13 w 43"/>
                  <a:gd name="T55" fmla="*/ 40 h 46"/>
                  <a:gd name="T56" fmla="*/ 20 w 43"/>
                  <a:gd name="T57" fmla="*/ 44 h 46"/>
                  <a:gd name="T58" fmla="*/ 30 w 43"/>
                  <a:gd name="T59" fmla="*/ 40 h 46"/>
                  <a:gd name="T60" fmla="*/ 33 w 43"/>
                  <a:gd name="T61" fmla="*/ 37 h 46"/>
                  <a:gd name="T62" fmla="*/ 40 w 43"/>
                  <a:gd name="T63" fmla="*/ 29 h 46"/>
                  <a:gd name="T64" fmla="*/ 40 w 43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6">
                    <a:moveTo>
                      <a:pt x="43" y="23"/>
                    </a:moveTo>
                    <a:lnTo>
                      <a:pt x="43" y="20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0" y="0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1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3" y="37"/>
                    </a:lnTo>
                    <a:lnTo>
                      <a:pt x="7" y="40"/>
                    </a:lnTo>
                    <a:lnTo>
                      <a:pt x="11" y="40"/>
                    </a:lnTo>
                    <a:lnTo>
                      <a:pt x="13" y="44"/>
                    </a:lnTo>
                    <a:lnTo>
                      <a:pt x="17" y="44"/>
                    </a:lnTo>
                    <a:lnTo>
                      <a:pt x="20" y="46"/>
                    </a:lnTo>
                    <a:lnTo>
                      <a:pt x="27" y="44"/>
                    </a:lnTo>
                    <a:lnTo>
                      <a:pt x="30" y="44"/>
                    </a:lnTo>
                    <a:lnTo>
                      <a:pt x="33" y="40"/>
                    </a:lnTo>
                    <a:lnTo>
                      <a:pt x="36" y="40"/>
                    </a:lnTo>
                    <a:lnTo>
                      <a:pt x="40" y="37"/>
                    </a:lnTo>
                    <a:lnTo>
                      <a:pt x="40" y="34"/>
                    </a:lnTo>
                    <a:lnTo>
                      <a:pt x="43" y="27"/>
                    </a:lnTo>
                    <a:lnTo>
                      <a:pt x="43" y="23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7"/>
                    </a:lnTo>
                    <a:lnTo>
                      <a:pt x="36" y="14"/>
                    </a:lnTo>
                    <a:lnTo>
                      <a:pt x="33" y="10"/>
                    </a:lnTo>
                    <a:lnTo>
                      <a:pt x="33" y="8"/>
                    </a:lnTo>
                    <a:lnTo>
                      <a:pt x="30" y="8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7" y="10"/>
                    </a:lnTo>
                    <a:lnTo>
                      <a:pt x="7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7" y="37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7" y="44"/>
                    </a:lnTo>
                    <a:lnTo>
                      <a:pt x="20" y="44"/>
                    </a:lnTo>
                    <a:lnTo>
                      <a:pt x="23" y="44"/>
                    </a:lnTo>
                    <a:lnTo>
                      <a:pt x="30" y="40"/>
                    </a:lnTo>
                    <a:lnTo>
                      <a:pt x="33" y="40"/>
                    </a:lnTo>
                    <a:lnTo>
                      <a:pt x="33" y="37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3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2" name="Freeform 2304">
                <a:extLst>
                  <a:ext uri="{FF2B5EF4-FFF2-40B4-BE49-F238E27FC236}">
                    <a16:creationId xmlns:a16="http://schemas.microsoft.com/office/drawing/2014/main" id="{E0B061F2-3F2E-476A-BF83-6A393429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198"/>
                <a:ext cx="12" cy="14"/>
              </a:xfrm>
              <a:custGeom>
                <a:avLst/>
                <a:gdLst>
                  <a:gd name="T0" fmla="*/ 37 w 37"/>
                  <a:gd name="T1" fmla="*/ 16 h 40"/>
                  <a:gd name="T2" fmla="*/ 33 w 37"/>
                  <a:gd name="T3" fmla="*/ 10 h 40"/>
                  <a:gd name="T4" fmla="*/ 30 w 37"/>
                  <a:gd name="T5" fmla="*/ 2 h 40"/>
                  <a:gd name="T6" fmla="*/ 20 w 37"/>
                  <a:gd name="T7" fmla="*/ 0 h 40"/>
                  <a:gd name="T8" fmla="*/ 14 w 37"/>
                  <a:gd name="T9" fmla="*/ 0 h 40"/>
                  <a:gd name="T10" fmla="*/ 8 w 37"/>
                  <a:gd name="T11" fmla="*/ 2 h 40"/>
                  <a:gd name="T12" fmla="*/ 3 w 37"/>
                  <a:gd name="T13" fmla="*/ 10 h 40"/>
                  <a:gd name="T14" fmla="*/ 0 w 37"/>
                  <a:gd name="T15" fmla="*/ 16 h 40"/>
                  <a:gd name="T16" fmla="*/ 0 w 37"/>
                  <a:gd name="T17" fmla="*/ 22 h 40"/>
                  <a:gd name="T18" fmla="*/ 3 w 37"/>
                  <a:gd name="T19" fmla="*/ 29 h 40"/>
                  <a:gd name="T20" fmla="*/ 8 w 37"/>
                  <a:gd name="T21" fmla="*/ 35 h 40"/>
                  <a:gd name="T22" fmla="*/ 14 w 37"/>
                  <a:gd name="T23" fmla="*/ 40 h 40"/>
                  <a:gd name="T24" fmla="*/ 20 w 37"/>
                  <a:gd name="T25" fmla="*/ 40 h 40"/>
                  <a:gd name="T26" fmla="*/ 30 w 37"/>
                  <a:gd name="T27" fmla="*/ 35 h 40"/>
                  <a:gd name="T28" fmla="*/ 33 w 37"/>
                  <a:gd name="T29" fmla="*/ 29 h 40"/>
                  <a:gd name="T30" fmla="*/ 37 w 37"/>
                  <a:gd name="T31" fmla="*/ 22 h 40"/>
                  <a:gd name="T32" fmla="*/ 33 w 37"/>
                  <a:gd name="T33" fmla="*/ 19 h 40"/>
                  <a:gd name="T34" fmla="*/ 33 w 37"/>
                  <a:gd name="T35" fmla="*/ 12 h 40"/>
                  <a:gd name="T36" fmla="*/ 27 w 37"/>
                  <a:gd name="T37" fmla="*/ 6 h 40"/>
                  <a:gd name="T38" fmla="*/ 20 w 37"/>
                  <a:gd name="T39" fmla="*/ 2 h 40"/>
                  <a:gd name="T40" fmla="*/ 14 w 37"/>
                  <a:gd name="T41" fmla="*/ 2 h 40"/>
                  <a:gd name="T42" fmla="*/ 10 w 37"/>
                  <a:gd name="T43" fmla="*/ 6 h 40"/>
                  <a:gd name="T44" fmla="*/ 3 w 37"/>
                  <a:gd name="T45" fmla="*/ 10 h 40"/>
                  <a:gd name="T46" fmla="*/ 3 w 37"/>
                  <a:gd name="T47" fmla="*/ 16 h 40"/>
                  <a:gd name="T48" fmla="*/ 3 w 37"/>
                  <a:gd name="T49" fmla="*/ 22 h 40"/>
                  <a:gd name="T50" fmla="*/ 3 w 37"/>
                  <a:gd name="T51" fmla="*/ 29 h 40"/>
                  <a:gd name="T52" fmla="*/ 10 w 37"/>
                  <a:gd name="T53" fmla="*/ 33 h 40"/>
                  <a:gd name="T54" fmla="*/ 14 w 37"/>
                  <a:gd name="T55" fmla="*/ 35 h 40"/>
                  <a:gd name="T56" fmla="*/ 20 w 37"/>
                  <a:gd name="T57" fmla="*/ 35 h 40"/>
                  <a:gd name="T58" fmla="*/ 27 w 37"/>
                  <a:gd name="T59" fmla="*/ 33 h 40"/>
                  <a:gd name="T60" fmla="*/ 33 w 37"/>
                  <a:gd name="T61" fmla="*/ 25 h 40"/>
                  <a:gd name="T62" fmla="*/ 33 w 37"/>
                  <a:gd name="T6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6"/>
                    </a:lnTo>
                    <a:lnTo>
                      <a:pt x="37" y="12"/>
                    </a:lnTo>
                    <a:lnTo>
                      <a:pt x="33" y="10"/>
                    </a:lnTo>
                    <a:lnTo>
                      <a:pt x="30" y="6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33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4" y="40"/>
                    </a:lnTo>
                    <a:lnTo>
                      <a:pt x="17" y="40"/>
                    </a:lnTo>
                    <a:lnTo>
                      <a:pt x="20" y="40"/>
                    </a:lnTo>
                    <a:lnTo>
                      <a:pt x="27" y="35"/>
                    </a:lnTo>
                    <a:lnTo>
                      <a:pt x="30" y="35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22"/>
                    </a:lnTo>
                    <a:lnTo>
                      <a:pt x="37" y="19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3" y="12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6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10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20" y="35"/>
                    </a:lnTo>
                    <a:lnTo>
                      <a:pt x="24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3" name="Freeform 2305">
                <a:extLst>
                  <a:ext uri="{FF2B5EF4-FFF2-40B4-BE49-F238E27FC236}">
                    <a16:creationId xmlns:a16="http://schemas.microsoft.com/office/drawing/2014/main" id="{E03C57DB-34DF-449A-8C00-3DF26C61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2200"/>
                <a:ext cx="10" cy="10"/>
              </a:xfrm>
              <a:custGeom>
                <a:avLst/>
                <a:gdLst>
                  <a:gd name="T0" fmla="*/ 29 w 29"/>
                  <a:gd name="T1" fmla="*/ 15 h 32"/>
                  <a:gd name="T2" fmla="*/ 29 w 29"/>
                  <a:gd name="T3" fmla="*/ 12 h 32"/>
                  <a:gd name="T4" fmla="*/ 29 w 29"/>
                  <a:gd name="T5" fmla="*/ 9 h 32"/>
                  <a:gd name="T6" fmla="*/ 27 w 29"/>
                  <a:gd name="T7" fmla="*/ 6 h 32"/>
                  <a:gd name="T8" fmla="*/ 23 w 29"/>
                  <a:gd name="T9" fmla="*/ 2 h 32"/>
                  <a:gd name="T10" fmla="*/ 20 w 29"/>
                  <a:gd name="T11" fmla="*/ 2 h 32"/>
                  <a:gd name="T12" fmla="*/ 16 w 29"/>
                  <a:gd name="T13" fmla="*/ 0 h 32"/>
                  <a:gd name="T14" fmla="*/ 13 w 29"/>
                  <a:gd name="T15" fmla="*/ 0 h 32"/>
                  <a:gd name="T16" fmla="*/ 10 w 29"/>
                  <a:gd name="T17" fmla="*/ 0 h 32"/>
                  <a:gd name="T18" fmla="*/ 10 w 29"/>
                  <a:gd name="T19" fmla="*/ 2 h 32"/>
                  <a:gd name="T20" fmla="*/ 6 w 29"/>
                  <a:gd name="T21" fmla="*/ 2 h 32"/>
                  <a:gd name="T22" fmla="*/ 4 w 29"/>
                  <a:gd name="T23" fmla="*/ 6 h 32"/>
                  <a:gd name="T24" fmla="*/ 0 w 29"/>
                  <a:gd name="T25" fmla="*/ 6 h 32"/>
                  <a:gd name="T26" fmla="*/ 0 w 29"/>
                  <a:gd name="T27" fmla="*/ 9 h 32"/>
                  <a:gd name="T28" fmla="*/ 0 w 29"/>
                  <a:gd name="T29" fmla="*/ 12 h 32"/>
                  <a:gd name="T30" fmla="*/ 0 w 29"/>
                  <a:gd name="T31" fmla="*/ 15 h 32"/>
                  <a:gd name="T32" fmla="*/ 0 w 29"/>
                  <a:gd name="T33" fmla="*/ 19 h 32"/>
                  <a:gd name="T34" fmla="*/ 0 w 29"/>
                  <a:gd name="T35" fmla="*/ 21 h 32"/>
                  <a:gd name="T36" fmla="*/ 0 w 29"/>
                  <a:gd name="T37" fmla="*/ 26 h 32"/>
                  <a:gd name="T38" fmla="*/ 4 w 29"/>
                  <a:gd name="T39" fmla="*/ 26 h 32"/>
                  <a:gd name="T40" fmla="*/ 6 w 29"/>
                  <a:gd name="T41" fmla="*/ 29 h 32"/>
                  <a:gd name="T42" fmla="*/ 10 w 29"/>
                  <a:gd name="T43" fmla="*/ 29 h 32"/>
                  <a:gd name="T44" fmla="*/ 10 w 29"/>
                  <a:gd name="T45" fmla="*/ 32 h 32"/>
                  <a:gd name="T46" fmla="*/ 13 w 29"/>
                  <a:gd name="T47" fmla="*/ 32 h 32"/>
                  <a:gd name="T48" fmla="*/ 16 w 29"/>
                  <a:gd name="T49" fmla="*/ 32 h 32"/>
                  <a:gd name="T50" fmla="*/ 20 w 29"/>
                  <a:gd name="T51" fmla="*/ 29 h 32"/>
                  <a:gd name="T52" fmla="*/ 23 w 29"/>
                  <a:gd name="T53" fmla="*/ 29 h 32"/>
                  <a:gd name="T54" fmla="*/ 27 w 29"/>
                  <a:gd name="T55" fmla="*/ 26 h 32"/>
                  <a:gd name="T56" fmla="*/ 29 w 29"/>
                  <a:gd name="T57" fmla="*/ 21 h 32"/>
                  <a:gd name="T58" fmla="*/ 29 w 29"/>
                  <a:gd name="T59" fmla="*/ 19 h 32"/>
                  <a:gd name="T60" fmla="*/ 29 w 29"/>
                  <a:gd name="T61" fmla="*/ 15 h 32"/>
                  <a:gd name="T62" fmla="*/ 27 w 29"/>
                  <a:gd name="T63" fmla="*/ 15 h 32"/>
                  <a:gd name="T64" fmla="*/ 27 w 29"/>
                  <a:gd name="T65" fmla="*/ 12 h 32"/>
                  <a:gd name="T66" fmla="*/ 23 w 29"/>
                  <a:gd name="T67" fmla="*/ 9 h 32"/>
                  <a:gd name="T68" fmla="*/ 23 w 29"/>
                  <a:gd name="T69" fmla="*/ 6 h 32"/>
                  <a:gd name="T70" fmla="*/ 20 w 29"/>
                  <a:gd name="T71" fmla="*/ 6 h 32"/>
                  <a:gd name="T72" fmla="*/ 16 w 29"/>
                  <a:gd name="T73" fmla="*/ 2 h 32"/>
                  <a:gd name="T74" fmla="*/ 13 w 29"/>
                  <a:gd name="T75" fmla="*/ 2 h 32"/>
                  <a:gd name="T76" fmla="*/ 10 w 29"/>
                  <a:gd name="T77" fmla="*/ 6 h 32"/>
                  <a:gd name="T78" fmla="*/ 6 w 29"/>
                  <a:gd name="T79" fmla="*/ 6 h 32"/>
                  <a:gd name="T80" fmla="*/ 4 w 29"/>
                  <a:gd name="T81" fmla="*/ 9 h 32"/>
                  <a:gd name="T82" fmla="*/ 4 w 29"/>
                  <a:gd name="T83" fmla="*/ 12 h 32"/>
                  <a:gd name="T84" fmla="*/ 4 w 29"/>
                  <a:gd name="T85" fmla="*/ 15 h 32"/>
                  <a:gd name="T86" fmla="*/ 4 w 29"/>
                  <a:gd name="T87" fmla="*/ 19 h 32"/>
                  <a:gd name="T88" fmla="*/ 4 w 29"/>
                  <a:gd name="T89" fmla="*/ 21 h 32"/>
                  <a:gd name="T90" fmla="*/ 6 w 29"/>
                  <a:gd name="T91" fmla="*/ 26 h 32"/>
                  <a:gd name="T92" fmla="*/ 10 w 29"/>
                  <a:gd name="T93" fmla="*/ 26 h 32"/>
                  <a:gd name="T94" fmla="*/ 13 w 29"/>
                  <a:gd name="T95" fmla="*/ 29 h 32"/>
                  <a:gd name="T96" fmla="*/ 16 w 29"/>
                  <a:gd name="T97" fmla="*/ 29 h 32"/>
                  <a:gd name="T98" fmla="*/ 20 w 29"/>
                  <a:gd name="T99" fmla="*/ 26 h 32"/>
                  <a:gd name="T100" fmla="*/ 23 w 29"/>
                  <a:gd name="T101" fmla="*/ 26 h 32"/>
                  <a:gd name="T102" fmla="*/ 23 w 29"/>
                  <a:gd name="T103" fmla="*/ 21 h 32"/>
                  <a:gd name="T104" fmla="*/ 27 w 29"/>
                  <a:gd name="T105" fmla="*/ 19 h 32"/>
                  <a:gd name="T106" fmla="*/ 27 w 29"/>
                  <a:gd name="T107" fmla="*/ 15 h 32"/>
                  <a:gd name="T108" fmla="*/ 29 w 29"/>
                  <a:gd name="T10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32">
                    <a:moveTo>
                      <a:pt x="29" y="15"/>
                    </a:moveTo>
                    <a:lnTo>
                      <a:pt x="29" y="12"/>
                    </a:lnTo>
                    <a:lnTo>
                      <a:pt x="29" y="9"/>
                    </a:lnTo>
                    <a:lnTo>
                      <a:pt x="27" y="6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0" y="32"/>
                    </a:lnTo>
                    <a:lnTo>
                      <a:pt x="13" y="32"/>
                    </a:lnTo>
                    <a:lnTo>
                      <a:pt x="16" y="32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7" y="26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7" y="12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20" y="26"/>
                    </a:lnTo>
                    <a:lnTo>
                      <a:pt x="23" y="26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4" name="Freeform 2306">
                <a:extLst>
                  <a:ext uri="{FF2B5EF4-FFF2-40B4-BE49-F238E27FC236}">
                    <a16:creationId xmlns:a16="http://schemas.microsoft.com/office/drawing/2014/main" id="{AB90A219-5F0F-4CEA-834E-6378201B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00"/>
                <a:ext cx="8" cy="9"/>
              </a:xfrm>
              <a:custGeom>
                <a:avLst/>
                <a:gdLst>
                  <a:gd name="T0" fmla="*/ 22 w 22"/>
                  <a:gd name="T1" fmla="*/ 13 h 27"/>
                  <a:gd name="T2" fmla="*/ 22 w 22"/>
                  <a:gd name="T3" fmla="*/ 10 h 27"/>
                  <a:gd name="T4" fmla="*/ 19 w 22"/>
                  <a:gd name="T5" fmla="*/ 7 h 27"/>
                  <a:gd name="T6" fmla="*/ 19 w 22"/>
                  <a:gd name="T7" fmla="*/ 4 h 27"/>
                  <a:gd name="T8" fmla="*/ 16 w 22"/>
                  <a:gd name="T9" fmla="*/ 4 h 27"/>
                  <a:gd name="T10" fmla="*/ 12 w 22"/>
                  <a:gd name="T11" fmla="*/ 0 h 27"/>
                  <a:gd name="T12" fmla="*/ 9 w 22"/>
                  <a:gd name="T13" fmla="*/ 0 h 27"/>
                  <a:gd name="T14" fmla="*/ 6 w 22"/>
                  <a:gd name="T15" fmla="*/ 4 h 27"/>
                  <a:gd name="T16" fmla="*/ 2 w 22"/>
                  <a:gd name="T17" fmla="*/ 4 h 27"/>
                  <a:gd name="T18" fmla="*/ 0 w 22"/>
                  <a:gd name="T19" fmla="*/ 7 h 27"/>
                  <a:gd name="T20" fmla="*/ 0 w 22"/>
                  <a:gd name="T21" fmla="*/ 10 h 27"/>
                  <a:gd name="T22" fmla="*/ 0 w 22"/>
                  <a:gd name="T23" fmla="*/ 13 h 27"/>
                  <a:gd name="T24" fmla="*/ 0 w 22"/>
                  <a:gd name="T25" fmla="*/ 17 h 27"/>
                  <a:gd name="T26" fmla="*/ 0 w 22"/>
                  <a:gd name="T27" fmla="*/ 21 h 27"/>
                  <a:gd name="T28" fmla="*/ 2 w 22"/>
                  <a:gd name="T29" fmla="*/ 24 h 27"/>
                  <a:gd name="T30" fmla="*/ 6 w 22"/>
                  <a:gd name="T31" fmla="*/ 24 h 27"/>
                  <a:gd name="T32" fmla="*/ 9 w 22"/>
                  <a:gd name="T33" fmla="*/ 27 h 27"/>
                  <a:gd name="T34" fmla="*/ 12 w 22"/>
                  <a:gd name="T35" fmla="*/ 27 h 27"/>
                  <a:gd name="T36" fmla="*/ 16 w 22"/>
                  <a:gd name="T37" fmla="*/ 24 h 27"/>
                  <a:gd name="T38" fmla="*/ 19 w 22"/>
                  <a:gd name="T39" fmla="*/ 24 h 27"/>
                  <a:gd name="T40" fmla="*/ 19 w 22"/>
                  <a:gd name="T41" fmla="*/ 21 h 27"/>
                  <a:gd name="T42" fmla="*/ 22 w 22"/>
                  <a:gd name="T43" fmla="*/ 17 h 27"/>
                  <a:gd name="T44" fmla="*/ 22 w 22"/>
                  <a:gd name="T45" fmla="*/ 13 h 27"/>
                  <a:gd name="T46" fmla="*/ 19 w 22"/>
                  <a:gd name="T47" fmla="*/ 13 h 27"/>
                  <a:gd name="T48" fmla="*/ 19 w 22"/>
                  <a:gd name="T49" fmla="*/ 10 h 27"/>
                  <a:gd name="T50" fmla="*/ 19 w 22"/>
                  <a:gd name="T51" fmla="*/ 7 h 27"/>
                  <a:gd name="T52" fmla="*/ 16 w 22"/>
                  <a:gd name="T53" fmla="*/ 7 h 27"/>
                  <a:gd name="T54" fmla="*/ 12 w 22"/>
                  <a:gd name="T55" fmla="*/ 4 h 27"/>
                  <a:gd name="T56" fmla="*/ 9 w 22"/>
                  <a:gd name="T57" fmla="*/ 4 h 27"/>
                  <a:gd name="T58" fmla="*/ 6 w 22"/>
                  <a:gd name="T59" fmla="*/ 4 h 27"/>
                  <a:gd name="T60" fmla="*/ 6 w 22"/>
                  <a:gd name="T61" fmla="*/ 7 h 27"/>
                  <a:gd name="T62" fmla="*/ 2 w 22"/>
                  <a:gd name="T63" fmla="*/ 7 h 27"/>
                  <a:gd name="T64" fmla="*/ 2 w 22"/>
                  <a:gd name="T65" fmla="*/ 10 h 27"/>
                  <a:gd name="T66" fmla="*/ 2 w 22"/>
                  <a:gd name="T67" fmla="*/ 13 h 27"/>
                  <a:gd name="T68" fmla="*/ 2 w 22"/>
                  <a:gd name="T69" fmla="*/ 17 h 27"/>
                  <a:gd name="T70" fmla="*/ 2 w 22"/>
                  <a:gd name="T71" fmla="*/ 21 h 27"/>
                  <a:gd name="T72" fmla="*/ 6 w 22"/>
                  <a:gd name="T73" fmla="*/ 21 h 27"/>
                  <a:gd name="T74" fmla="*/ 6 w 22"/>
                  <a:gd name="T75" fmla="*/ 24 h 27"/>
                  <a:gd name="T76" fmla="*/ 9 w 22"/>
                  <a:gd name="T77" fmla="*/ 24 h 27"/>
                  <a:gd name="T78" fmla="*/ 12 w 22"/>
                  <a:gd name="T79" fmla="*/ 24 h 27"/>
                  <a:gd name="T80" fmla="*/ 16 w 22"/>
                  <a:gd name="T81" fmla="*/ 21 h 27"/>
                  <a:gd name="T82" fmla="*/ 19 w 22"/>
                  <a:gd name="T83" fmla="*/ 21 h 27"/>
                  <a:gd name="T84" fmla="*/ 19 w 22"/>
                  <a:gd name="T85" fmla="*/ 17 h 27"/>
                  <a:gd name="T86" fmla="*/ 19 w 22"/>
                  <a:gd name="T87" fmla="*/ 13 h 27"/>
                  <a:gd name="T88" fmla="*/ 22 w 22"/>
                  <a:gd name="T8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7">
                    <a:moveTo>
                      <a:pt x="22" y="13"/>
                    </a:moveTo>
                    <a:lnTo>
                      <a:pt x="22" y="10"/>
                    </a:lnTo>
                    <a:lnTo>
                      <a:pt x="19" y="7"/>
                    </a:lnTo>
                    <a:lnTo>
                      <a:pt x="19" y="4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2" y="24"/>
                    </a:lnTo>
                    <a:lnTo>
                      <a:pt x="6" y="24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6" y="24"/>
                    </a:lnTo>
                    <a:lnTo>
                      <a:pt x="19" y="24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6" y="7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1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9" y="24"/>
                    </a:lnTo>
                    <a:lnTo>
                      <a:pt x="12" y="24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7"/>
                    </a:lnTo>
                    <a:lnTo>
                      <a:pt x="19" y="13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5" name="Freeform 2307">
                <a:extLst>
                  <a:ext uri="{FF2B5EF4-FFF2-40B4-BE49-F238E27FC236}">
                    <a16:creationId xmlns:a16="http://schemas.microsoft.com/office/drawing/2014/main" id="{39BAC965-79F1-444E-9684-6F265E872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02"/>
                <a:ext cx="6" cy="6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7 w 17"/>
                  <a:gd name="T5" fmla="*/ 2 h 19"/>
                  <a:gd name="T6" fmla="*/ 14 w 17"/>
                  <a:gd name="T7" fmla="*/ 2 h 19"/>
                  <a:gd name="T8" fmla="*/ 10 w 17"/>
                  <a:gd name="T9" fmla="*/ 0 h 19"/>
                  <a:gd name="T10" fmla="*/ 7 w 17"/>
                  <a:gd name="T11" fmla="*/ 0 h 19"/>
                  <a:gd name="T12" fmla="*/ 4 w 17"/>
                  <a:gd name="T13" fmla="*/ 0 h 19"/>
                  <a:gd name="T14" fmla="*/ 4 w 17"/>
                  <a:gd name="T15" fmla="*/ 2 h 19"/>
                  <a:gd name="T16" fmla="*/ 0 w 17"/>
                  <a:gd name="T17" fmla="*/ 2 h 19"/>
                  <a:gd name="T18" fmla="*/ 0 w 17"/>
                  <a:gd name="T19" fmla="*/ 6 h 19"/>
                  <a:gd name="T20" fmla="*/ 0 w 17"/>
                  <a:gd name="T21" fmla="*/ 9 h 19"/>
                  <a:gd name="T22" fmla="*/ 0 w 17"/>
                  <a:gd name="T23" fmla="*/ 12 h 19"/>
                  <a:gd name="T24" fmla="*/ 0 w 17"/>
                  <a:gd name="T25" fmla="*/ 15 h 19"/>
                  <a:gd name="T26" fmla="*/ 4 w 17"/>
                  <a:gd name="T27" fmla="*/ 15 h 19"/>
                  <a:gd name="T28" fmla="*/ 4 w 17"/>
                  <a:gd name="T29" fmla="*/ 19 h 19"/>
                  <a:gd name="T30" fmla="*/ 7 w 17"/>
                  <a:gd name="T31" fmla="*/ 19 h 19"/>
                  <a:gd name="T32" fmla="*/ 10 w 17"/>
                  <a:gd name="T33" fmla="*/ 19 h 19"/>
                  <a:gd name="T34" fmla="*/ 14 w 17"/>
                  <a:gd name="T35" fmla="*/ 15 h 19"/>
                  <a:gd name="T36" fmla="*/ 17 w 17"/>
                  <a:gd name="T37" fmla="*/ 15 h 19"/>
                  <a:gd name="T38" fmla="*/ 17 w 17"/>
                  <a:gd name="T39" fmla="*/ 12 h 19"/>
                  <a:gd name="T40" fmla="*/ 17 w 17"/>
                  <a:gd name="T41" fmla="*/ 9 h 19"/>
                  <a:gd name="T42" fmla="*/ 14 w 17"/>
                  <a:gd name="T43" fmla="*/ 9 h 19"/>
                  <a:gd name="T44" fmla="*/ 14 w 17"/>
                  <a:gd name="T45" fmla="*/ 6 h 19"/>
                  <a:gd name="T46" fmla="*/ 10 w 17"/>
                  <a:gd name="T47" fmla="*/ 2 h 19"/>
                  <a:gd name="T48" fmla="*/ 7 w 17"/>
                  <a:gd name="T49" fmla="*/ 2 h 19"/>
                  <a:gd name="T50" fmla="*/ 4 w 17"/>
                  <a:gd name="T51" fmla="*/ 2 h 19"/>
                  <a:gd name="T52" fmla="*/ 4 w 17"/>
                  <a:gd name="T53" fmla="*/ 6 h 19"/>
                  <a:gd name="T54" fmla="*/ 4 w 17"/>
                  <a:gd name="T55" fmla="*/ 9 h 19"/>
                  <a:gd name="T56" fmla="*/ 0 w 17"/>
                  <a:gd name="T57" fmla="*/ 9 h 19"/>
                  <a:gd name="T58" fmla="*/ 4 w 17"/>
                  <a:gd name="T59" fmla="*/ 9 h 19"/>
                  <a:gd name="T60" fmla="*/ 4 w 17"/>
                  <a:gd name="T61" fmla="*/ 12 h 19"/>
                  <a:gd name="T62" fmla="*/ 4 w 17"/>
                  <a:gd name="T63" fmla="*/ 15 h 19"/>
                  <a:gd name="T64" fmla="*/ 7 w 17"/>
                  <a:gd name="T65" fmla="*/ 15 h 19"/>
                  <a:gd name="T66" fmla="*/ 10 w 17"/>
                  <a:gd name="T67" fmla="*/ 15 h 19"/>
                  <a:gd name="T68" fmla="*/ 14 w 17"/>
                  <a:gd name="T69" fmla="*/ 12 h 19"/>
                  <a:gd name="T70" fmla="*/ 14 w 17"/>
                  <a:gd name="T71" fmla="*/ 9 h 19"/>
                  <a:gd name="T72" fmla="*/ 17 w 17"/>
                  <a:gd name="T7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4" y="19"/>
                    </a:lnTo>
                    <a:lnTo>
                      <a:pt x="7" y="19"/>
                    </a:lnTo>
                    <a:lnTo>
                      <a:pt x="10" y="19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0" y="15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6" name="Freeform 2308">
                <a:extLst>
                  <a:ext uri="{FF2B5EF4-FFF2-40B4-BE49-F238E27FC236}">
                    <a16:creationId xmlns:a16="http://schemas.microsoft.com/office/drawing/2014/main" id="{544CEB55-6B99-4DA3-839B-79C49DD6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03"/>
                <a:ext cx="5" cy="4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3 h 14"/>
                  <a:gd name="T4" fmla="*/ 10 w 13"/>
                  <a:gd name="T5" fmla="*/ 0 h 14"/>
                  <a:gd name="T6" fmla="*/ 6 w 13"/>
                  <a:gd name="T7" fmla="*/ 0 h 14"/>
                  <a:gd name="T8" fmla="*/ 3 w 13"/>
                  <a:gd name="T9" fmla="*/ 0 h 14"/>
                  <a:gd name="T10" fmla="*/ 3 w 13"/>
                  <a:gd name="T11" fmla="*/ 3 h 14"/>
                  <a:gd name="T12" fmla="*/ 3 w 13"/>
                  <a:gd name="T13" fmla="*/ 6 h 14"/>
                  <a:gd name="T14" fmla="*/ 0 w 13"/>
                  <a:gd name="T15" fmla="*/ 6 h 14"/>
                  <a:gd name="T16" fmla="*/ 3 w 13"/>
                  <a:gd name="T17" fmla="*/ 6 h 14"/>
                  <a:gd name="T18" fmla="*/ 3 w 13"/>
                  <a:gd name="T19" fmla="*/ 10 h 14"/>
                  <a:gd name="T20" fmla="*/ 3 w 13"/>
                  <a:gd name="T21" fmla="*/ 14 h 14"/>
                  <a:gd name="T22" fmla="*/ 6 w 13"/>
                  <a:gd name="T23" fmla="*/ 14 h 14"/>
                  <a:gd name="T24" fmla="*/ 10 w 13"/>
                  <a:gd name="T25" fmla="*/ 14 h 14"/>
                  <a:gd name="T26" fmla="*/ 13 w 13"/>
                  <a:gd name="T27" fmla="*/ 10 h 14"/>
                  <a:gd name="T28" fmla="*/ 13 w 13"/>
                  <a:gd name="T2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lnTo>
                      <a:pt x="13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3" y="10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7" name="Freeform 2309">
                <a:extLst>
                  <a:ext uri="{FF2B5EF4-FFF2-40B4-BE49-F238E27FC236}">
                    <a16:creationId xmlns:a16="http://schemas.microsoft.com/office/drawing/2014/main" id="{2E2A6A64-D942-4A08-966A-27C24310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204"/>
                <a:ext cx="3" cy="2"/>
              </a:xfrm>
              <a:custGeom>
                <a:avLst/>
                <a:gdLst>
                  <a:gd name="T0" fmla="*/ 7 w 7"/>
                  <a:gd name="T1" fmla="*/ 3 h 7"/>
                  <a:gd name="T2" fmla="*/ 7 w 7"/>
                  <a:gd name="T3" fmla="*/ 0 h 7"/>
                  <a:gd name="T4" fmla="*/ 3 w 7"/>
                  <a:gd name="T5" fmla="*/ 0 h 7"/>
                  <a:gd name="T6" fmla="*/ 3 w 7"/>
                  <a:gd name="T7" fmla="*/ 3 h 7"/>
                  <a:gd name="T8" fmla="*/ 0 w 7"/>
                  <a:gd name="T9" fmla="*/ 3 h 7"/>
                  <a:gd name="T10" fmla="*/ 3 w 7"/>
                  <a:gd name="T11" fmla="*/ 7 h 7"/>
                  <a:gd name="T12" fmla="*/ 7 w 7"/>
                  <a:gd name="T13" fmla="*/ 7 h 7"/>
                  <a:gd name="T14" fmla="*/ 7 w 7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8" name="Freeform 2310">
                <a:extLst>
                  <a:ext uri="{FF2B5EF4-FFF2-40B4-BE49-F238E27FC236}">
                    <a16:creationId xmlns:a16="http://schemas.microsoft.com/office/drawing/2014/main" id="{C368C8C0-55F1-4CE2-9305-998CE26E8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986"/>
                <a:ext cx="74" cy="74"/>
              </a:xfrm>
              <a:custGeom>
                <a:avLst/>
                <a:gdLst>
                  <a:gd name="T0" fmla="*/ 76 w 221"/>
                  <a:gd name="T1" fmla="*/ 219 h 223"/>
                  <a:gd name="T2" fmla="*/ 97 w 221"/>
                  <a:gd name="T3" fmla="*/ 223 h 223"/>
                  <a:gd name="T4" fmla="*/ 119 w 221"/>
                  <a:gd name="T5" fmla="*/ 223 h 223"/>
                  <a:gd name="T6" fmla="*/ 138 w 221"/>
                  <a:gd name="T7" fmla="*/ 219 h 223"/>
                  <a:gd name="T8" fmla="*/ 159 w 221"/>
                  <a:gd name="T9" fmla="*/ 213 h 223"/>
                  <a:gd name="T10" fmla="*/ 178 w 221"/>
                  <a:gd name="T11" fmla="*/ 203 h 223"/>
                  <a:gd name="T12" fmla="*/ 195 w 221"/>
                  <a:gd name="T13" fmla="*/ 185 h 223"/>
                  <a:gd name="T14" fmla="*/ 205 w 221"/>
                  <a:gd name="T15" fmla="*/ 169 h 223"/>
                  <a:gd name="T16" fmla="*/ 215 w 221"/>
                  <a:gd name="T17" fmla="*/ 145 h 223"/>
                  <a:gd name="T18" fmla="*/ 221 w 221"/>
                  <a:gd name="T19" fmla="*/ 126 h 223"/>
                  <a:gd name="T20" fmla="*/ 221 w 221"/>
                  <a:gd name="T21" fmla="*/ 103 h 223"/>
                  <a:gd name="T22" fmla="*/ 218 w 221"/>
                  <a:gd name="T23" fmla="*/ 83 h 223"/>
                  <a:gd name="T24" fmla="*/ 211 w 221"/>
                  <a:gd name="T25" fmla="*/ 63 h 223"/>
                  <a:gd name="T26" fmla="*/ 198 w 221"/>
                  <a:gd name="T27" fmla="*/ 43 h 223"/>
                  <a:gd name="T28" fmla="*/ 185 w 221"/>
                  <a:gd name="T29" fmla="*/ 26 h 223"/>
                  <a:gd name="T30" fmla="*/ 165 w 221"/>
                  <a:gd name="T31" fmla="*/ 17 h 223"/>
                  <a:gd name="T32" fmla="*/ 145 w 221"/>
                  <a:gd name="T33" fmla="*/ 6 h 223"/>
                  <a:gd name="T34" fmla="*/ 121 w 221"/>
                  <a:gd name="T35" fmla="*/ 0 h 223"/>
                  <a:gd name="T36" fmla="*/ 101 w 221"/>
                  <a:gd name="T37" fmla="*/ 0 h 223"/>
                  <a:gd name="T38" fmla="*/ 79 w 221"/>
                  <a:gd name="T39" fmla="*/ 3 h 223"/>
                  <a:gd name="T40" fmla="*/ 59 w 221"/>
                  <a:gd name="T41" fmla="*/ 9 h 223"/>
                  <a:gd name="T42" fmla="*/ 43 w 221"/>
                  <a:gd name="T43" fmla="*/ 23 h 223"/>
                  <a:gd name="T44" fmla="*/ 27 w 221"/>
                  <a:gd name="T45" fmla="*/ 36 h 223"/>
                  <a:gd name="T46" fmla="*/ 12 w 221"/>
                  <a:gd name="T47" fmla="*/ 56 h 223"/>
                  <a:gd name="T48" fmla="*/ 3 w 221"/>
                  <a:gd name="T49" fmla="*/ 76 h 223"/>
                  <a:gd name="T50" fmla="*/ 0 w 221"/>
                  <a:gd name="T51" fmla="*/ 100 h 223"/>
                  <a:gd name="T52" fmla="*/ 0 w 221"/>
                  <a:gd name="T53" fmla="*/ 120 h 223"/>
                  <a:gd name="T54" fmla="*/ 3 w 221"/>
                  <a:gd name="T55" fmla="*/ 143 h 223"/>
                  <a:gd name="T56" fmla="*/ 10 w 221"/>
                  <a:gd name="T57" fmla="*/ 163 h 223"/>
                  <a:gd name="T58" fmla="*/ 23 w 221"/>
                  <a:gd name="T59" fmla="*/ 180 h 223"/>
                  <a:gd name="T60" fmla="*/ 36 w 221"/>
                  <a:gd name="T61" fmla="*/ 196 h 223"/>
                  <a:gd name="T62" fmla="*/ 52 w 221"/>
                  <a:gd name="T63" fmla="*/ 209 h 223"/>
                  <a:gd name="T64" fmla="*/ 76 w 221"/>
                  <a:gd name="T65" fmla="*/ 21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3">
                    <a:moveTo>
                      <a:pt x="76" y="219"/>
                    </a:moveTo>
                    <a:lnTo>
                      <a:pt x="97" y="223"/>
                    </a:lnTo>
                    <a:lnTo>
                      <a:pt x="119" y="223"/>
                    </a:lnTo>
                    <a:lnTo>
                      <a:pt x="138" y="219"/>
                    </a:lnTo>
                    <a:lnTo>
                      <a:pt x="159" y="213"/>
                    </a:lnTo>
                    <a:lnTo>
                      <a:pt x="178" y="203"/>
                    </a:lnTo>
                    <a:lnTo>
                      <a:pt x="195" y="185"/>
                    </a:lnTo>
                    <a:lnTo>
                      <a:pt x="205" y="169"/>
                    </a:lnTo>
                    <a:lnTo>
                      <a:pt x="215" y="145"/>
                    </a:lnTo>
                    <a:lnTo>
                      <a:pt x="221" y="126"/>
                    </a:lnTo>
                    <a:lnTo>
                      <a:pt x="221" y="103"/>
                    </a:lnTo>
                    <a:lnTo>
                      <a:pt x="218" y="83"/>
                    </a:lnTo>
                    <a:lnTo>
                      <a:pt x="211" y="63"/>
                    </a:lnTo>
                    <a:lnTo>
                      <a:pt x="198" y="43"/>
                    </a:lnTo>
                    <a:lnTo>
                      <a:pt x="185" y="26"/>
                    </a:lnTo>
                    <a:lnTo>
                      <a:pt x="165" y="17"/>
                    </a:lnTo>
                    <a:lnTo>
                      <a:pt x="145" y="6"/>
                    </a:lnTo>
                    <a:lnTo>
                      <a:pt x="121" y="0"/>
                    </a:lnTo>
                    <a:lnTo>
                      <a:pt x="101" y="0"/>
                    </a:lnTo>
                    <a:lnTo>
                      <a:pt x="79" y="3"/>
                    </a:lnTo>
                    <a:lnTo>
                      <a:pt x="59" y="9"/>
                    </a:lnTo>
                    <a:lnTo>
                      <a:pt x="43" y="23"/>
                    </a:lnTo>
                    <a:lnTo>
                      <a:pt x="27" y="36"/>
                    </a:lnTo>
                    <a:lnTo>
                      <a:pt x="12" y="56"/>
                    </a:lnTo>
                    <a:lnTo>
                      <a:pt x="3" y="76"/>
                    </a:lnTo>
                    <a:lnTo>
                      <a:pt x="0" y="100"/>
                    </a:lnTo>
                    <a:lnTo>
                      <a:pt x="0" y="120"/>
                    </a:lnTo>
                    <a:lnTo>
                      <a:pt x="3" y="143"/>
                    </a:lnTo>
                    <a:lnTo>
                      <a:pt x="10" y="163"/>
                    </a:lnTo>
                    <a:lnTo>
                      <a:pt x="23" y="180"/>
                    </a:lnTo>
                    <a:lnTo>
                      <a:pt x="36" y="196"/>
                    </a:lnTo>
                    <a:lnTo>
                      <a:pt x="52" y="209"/>
                    </a:lnTo>
                    <a:lnTo>
                      <a:pt x="76" y="21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39" name="Freeform 2311">
                <a:extLst>
                  <a:ext uri="{FF2B5EF4-FFF2-40B4-BE49-F238E27FC236}">
                    <a16:creationId xmlns:a16="http://schemas.microsoft.com/office/drawing/2014/main" id="{77E00EA1-C8FA-49A6-BFFE-EC631D57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90"/>
                <a:ext cx="60" cy="59"/>
              </a:xfrm>
              <a:custGeom>
                <a:avLst/>
                <a:gdLst>
                  <a:gd name="T0" fmla="*/ 28 w 179"/>
                  <a:gd name="T1" fmla="*/ 2 h 179"/>
                  <a:gd name="T2" fmla="*/ 17 w 179"/>
                  <a:gd name="T3" fmla="*/ 9 h 179"/>
                  <a:gd name="T4" fmla="*/ 7 w 179"/>
                  <a:gd name="T5" fmla="*/ 30 h 179"/>
                  <a:gd name="T6" fmla="*/ 0 w 179"/>
                  <a:gd name="T7" fmla="*/ 49 h 179"/>
                  <a:gd name="T8" fmla="*/ 0 w 179"/>
                  <a:gd name="T9" fmla="*/ 72 h 179"/>
                  <a:gd name="T10" fmla="*/ 0 w 179"/>
                  <a:gd name="T11" fmla="*/ 93 h 179"/>
                  <a:gd name="T12" fmla="*/ 7 w 179"/>
                  <a:gd name="T13" fmla="*/ 112 h 179"/>
                  <a:gd name="T14" fmla="*/ 17 w 179"/>
                  <a:gd name="T15" fmla="*/ 133 h 179"/>
                  <a:gd name="T16" fmla="*/ 30 w 179"/>
                  <a:gd name="T17" fmla="*/ 150 h 179"/>
                  <a:gd name="T18" fmla="*/ 47 w 179"/>
                  <a:gd name="T19" fmla="*/ 162 h 179"/>
                  <a:gd name="T20" fmla="*/ 66 w 179"/>
                  <a:gd name="T21" fmla="*/ 172 h 179"/>
                  <a:gd name="T22" fmla="*/ 86 w 179"/>
                  <a:gd name="T23" fmla="*/ 179 h 179"/>
                  <a:gd name="T24" fmla="*/ 106 w 179"/>
                  <a:gd name="T25" fmla="*/ 179 h 179"/>
                  <a:gd name="T26" fmla="*/ 129 w 179"/>
                  <a:gd name="T27" fmla="*/ 179 h 179"/>
                  <a:gd name="T28" fmla="*/ 149 w 179"/>
                  <a:gd name="T29" fmla="*/ 172 h 179"/>
                  <a:gd name="T30" fmla="*/ 169 w 179"/>
                  <a:gd name="T31" fmla="*/ 162 h 179"/>
                  <a:gd name="T32" fmla="*/ 175 w 179"/>
                  <a:gd name="T33" fmla="*/ 156 h 179"/>
                  <a:gd name="T34" fmla="*/ 175 w 179"/>
                  <a:gd name="T35" fmla="*/ 152 h 179"/>
                  <a:gd name="T36" fmla="*/ 179 w 179"/>
                  <a:gd name="T37" fmla="*/ 152 h 179"/>
                  <a:gd name="T38" fmla="*/ 179 w 179"/>
                  <a:gd name="T39" fmla="*/ 150 h 179"/>
                  <a:gd name="T40" fmla="*/ 166 w 179"/>
                  <a:gd name="T41" fmla="*/ 160 h 179"/>
                  <a:gd name="T42" fmla="*/ 149 w 179"/>
                  <a:gd name="T43" fmla="*/ 169 h 179"/>
                  <a:gd name="T44" fmla="*/ 129 w 179"/>
                  <a:gd name="T45" fmla="*/ 175 h 179"/>
                  <a:gd name="T46" fmla="*/ 106 w 179"/>
                  <a:gd name="T47" fmla="*/ 179 h 179"/>
                  <a:gd name="T48" fmla="*/ 86 w 179"/>
                  <a:gd name="T49" fmla="*/ 175 h 179"/>
                  <a:gd name="T50" fmla="*/ 66 w 179"/>
                  <a:gd name="T51" fmla="*/ 169 h 179"/>
                  <a:gd name="T52" fmla="*/ 51 w 179"/>
                  <a:gd name="T53" fmla="*/ 160 h 179"/>
                  <a:gd name="T54" fmla="*/ 34 w 179"/>
                  <a:gd name="T55" fmla="*/ 145 h 179"/>
                  <a:gd name="T56" fmla="*/ 20 w 179"/>
                  <a:gd name="T57" fmla="*/ 129 h 179"/>
                  <a:gd name="T58" fmla="*/ 11 w 179"/>
                  <a:gd name="T59" fmla="*/ 112 h 179"/>
                  <a:gd name="T60" fmla="*/ 5 w 179"/>
                  <a:gd name="T61" fmla="*/ 93 h 179"/>
                  <a:gd name="T62" fmla="*/ 0 w 179"/>
                  <a:gd name="T63" fmla="*/ 72 h 179"/>
                  <a:gd name="T64" fmla="*/ 5 w 179"/>
                  <a:gd name="T65" fmla="*/ 49 h 179"/>
                  <a:gd name="T66" fmla="*/ 11 w 179"/>
                  <a:gd name="T67" fmla="*/ 30 h 179"/>
                  <a:gd name="T68" fmla="*/ 20 w 179"/>
                  <a:gd name="T69" fmla="*/ 13 h 179"/>
                  <a:gd name="T70" fmla="*/ 30 w 179"/>
                  <a:gd name="T71" fmla="*/ 0 h 179"/>
                  <a:gd name="T72" fmla="*/ 28 w 179"/>
                  <a:gd name="T73" fmla="*/ 0 h 179"/>
                  <a:gd name="T74" fmla="*/ 28 w 179"/>
                  <a:gd name="T75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" h="179">
                    <a:moveTo>
                      <a:pt x="28" y="2"/>
                    </a:moveTo>
                    <a:lnTo>
                      <a:pt x="17" y="9"/>
                    </a:lnTo>
                    <a:lnTo>
                      <a:pt x="7" y="30"/>
                    </a:lnTo>
                    <a:lnTo>
                      <a:pt x="0" y="49"/>
                    </a:lnTo>
                    <a:lnTo>
                      <a:pt x="0" y="72"/>
                    </a:lnTo>
                    <a:lnTo>
                      <a:pt x="0" y="93"/>
                    </a:lnTo>
                    <a:lnTo>
                      <a:pt x="7" y="112"/>
                    </a:lnTo>
                    <a:lnTo>
                      <a:pt x="17" y="133"/>
                    </a:lnTo>
                    <a:lnTo>
                      <a:pt x="30" y="150"/>
                    </a:lnTo>
                    <a:lnTo>
                      <a:pt x="47" y="162"/>
                    </a:lnTo>
                    <a:lnTo>
                      <a:pt x="66" y="172"/>
                    </a:lnTo>
                    <a:lnTo>
                      <a:pt x="86" y="179"/>
                    </a:lnTo>
                    <a:lnTo>
                      <a:pt x="106" y="179"/>
                    </a:lnTo>
                    <a:lnTo>
                      <a:pt x="129" y="179"/>
                    </a:lnTo>
                    <a:lnTo>
                      <a:pt x="149" y="172"/>
                    </a:lnTo>
                    <a:lnTo>
                      <a:pt x="169" y="162"/>
                    </a:lnTo>
                    <a:lnTo>
                      <a:pt x="175" y="156"/>
                    </a:lnTo>
                    <a:lnTo>
                      <a:pt x="175" y="152"/>
                    </a:lnTo>
                    <a:lnTo>
                      <a:pt x="179" y="152"/>
                    </a:lnTo>
                    <a:lnTo>
                      <a:pt x="179" y="150"/>
                    </a:lnTo>
                    <a:lnTo>
                      <a:pt x="166" y="160"/>
                    </a:lnTo>
                    <a:lnTo>
                      <a:pt x="149" y="169"/>
                    </a:lnTo>
                    <a:lnTo>
                      <a:pt x="129" y="175"/>
                    </a:lnTo>
                    <a:lnTo>
                      <a:pt x="106" y="179"/>
                    </a:lnTo>
                    <a:lnTo>
                      <a:pt x="86" y="175"/>
                    </a:lnTo>
                    <a:lnTo>
                      <a:pt x="66" y="169"/>
                    </a:lnTo>
                    <a:lnTo>
                      <a:pt x="51" y="160"/>
                    </a:lnTo>
                    <a:lnTo>
                      <a:pt x="34" y="145"/>
                    </a:lnTo>
                    <a:lnTo>
                      <a:pt x="20" y="129"/>
                    </a:lnTo>
                    <a:lnTo>
                      <a:pt x="11" y="112"/>
                    </a:lnTo>
                    <a:lnTo>
                      <a:pt x="5" y="93"/>
                    </a:lnTo>
                    <a:lnTo>
                      <a:pt x="0" y="72"/>
                    </a:lnTo>
                    <a:lnTo>
                      <a:pt x="5" y="49"/>
                    </a:lnTo>
                    <a:lnTo>
                      <a:pt x="11" y="30"/>
                    </a:lnTo>
                    <a:lnTo>
                      <a:pt x="20" y="13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0" name="Freeform 2312">
                <a:extLst>
                  <a:ext uri="{FF2B5EF4-FFF2-40B4-BE49-F238E27FC236}">
                    <a16:creationId xmlns:a16="http://schemas.microsoft.com/office/drawing/2014/main" id="{445A2CB1-1C4A-4855-B578-9CBA986E8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88"/>
                <a:ext cx="60" cy="61"/>
              </a:xfrm>
              <a:custGeom>
                <a:avLst/>
                <a:gdLst>
                  <a:gd name="T0" fmla="*/ 30 w 179"/>
                  <a:gd name="T1" fmla="*/ 5 h 184"/>
                  <a:gd name="T2" fmla="*/ 20 w 179"/>
                  <a:gd name="T3" fmla="*/ 17 h 184"/>
                  <a:gd name="T4" fmla="*/ 11 w 179"/>
                  <a:gd name="T5" fmla="*/ 34 h 184"/>
                  <a:gd name="T6" fmla="*/ 5 w 179"/>
                  <a:gd name="T7" fmla="*/ 54 h 184"/>
                  <a:gd name="T8" fmla="*/ 0 w 179"/>
                  <a:gd name="T9" fmla="*/ 77 h 184"/>
                  <a:gd name="T10" fmla="*/ 5 w 179"/>
                  <a:gd name="T11" fmla="*/ 97 h 184"/>
                  <a:gd name="T12" fmla="*/ 11 w 179"/>
                  <a:gd name="T13" fmla="*/ 117 h 184"/>
                  <a:gd name="T14" fmla="*/ 20 w 179"/>
                  <a:gd name="T15" fmla="*/ 134 h 184"/>
                  <a:gd name="T16" fmla="*/ 34 w 179"/>
                  <a:gd name="T17" fmla="*/ 150 h 184"/>
                  <a:gd name="T18" fmla="*/ 51 w 179"/>
                  <a:gd name="T19" fmla="*/ 163 h 184"/>
                  <a:gd name="T20" fmla="*/ 66 w 179"/>
                  <a:gd name="T21" fmla="*/ 174 h 184"/>
                  <a:gd name="T22" fmla="*/ 86 w 179"/>
                  <a:gd name="T23" fmla="*/ 179 h 184"/>
                  <a:gd name="T24" fmla="*/ 106 w 179"/>
                  <a:gd name="T25" fmla="*/ 184 h 184"/>
                  <a:gd name="T26" fmla="*/ 129 w 179"/>
                  <a:gd name="T27" fmla="*/ 179 h 184"/>
                  <a:gd name="T28" fmla="*/ 149 w 179"/>
                  <a:gd name="T29" fmla="*/ 174 h 184"/>
                  <a:gd name="T30" fmla="*/ 166 w 179"/>
                  <a:gd name="T31" fmla="*/ 163 h 184"/>
                  <a:gd name="T32" fmla="*/ 179 w 179"/>
                  <a:gd name="T33" fmla="*/ 154 h 184"/>
                  <a:gd name="T34" fmla="*/ 179 w 179"/>
                  <a:gd name="T35" fmla="*/ 150 h 184"/>
                  <a:gd name="T36" fmla="*/ 166 w 179"/>
                  <a:gd name="T37" fmla="*/ 163 h 184"/>
                  <a:gd name="T38" fmla="*/ 149 w 179"/>
                  <a:gd name="T39" fmla="*/ 169 h 184"/>
                  <a:gd name="T40" fmla="*/ 129 w 179"/>
                  <a:gd name="T41" fmla="*/ 177 h 184"/>
                  <a:gd name="T42" fmla="*/ 106 w 179"/>
                  <a:gd name="T43" fmla="*/ 179 h 184"/>
                  <a:gd name="T44" fmla="*/ 86 w 179"/>
                  <a:gd name="T45" fmla="*/ 177 h 184"/>
                  <a:gd name="T46" fmla="*/ 66 w 179"/>
                  <a:gd name="T47" fmla="*/ 169 h 184"/>
                  <a:gd name="T48" fmla="*/ 51 w 179"/>
                  <a:gd name="T49" fmla="*/ 163 h 184"/>
                  <a:gd name="T50" fmla="*/ 34 w 179"/>
                  <a:gd name="T51" fmla="*/ 150 h 184"/>
                  <a:gd name="T52" fmla="*/ 20 w 179"/>
                  <a:gd name="T53" fmla="*/ 134 h 184"/>
                  <a:gd name="T54" fmla="*/ 14 w 179"/>
                  <a:gd name="T55" fmla="*/ 117 h 184"/>
                  <a:gd name="T56" fmla="*/ 7 w 179"/>
                  <a:gd name="T57" fmla="*/ 97 h 184"/>
                  <a:gd name="T58" fmla="*/ 5 w 179"/>
                  <a:gd name="T59" fmla="*/ 77 h 184"/>
                  <a:gd name="T60" fmla="*/ 7 w 179"/>
                  <a:gd name="T61" fmla="*/ 54 h 184"/>
                  <a:gd name="T62" fmla="*/ 14 w 179"/>
                  <a:gd name="T63" fmla="*/ 34 h 184"/>
                  <a:gd name="T64" fmla="*/ 20 w 179"/>
                  <a:gd name="T65" fmla="*/ 17 h 184"/>
                  <a:gd name="T66" fmla="*/ 34 w 179"/>
                  <a:gd name="T67" fmla="*/ 0 h 184"/>
                  <a:gd name="T68" fmla="*/ 34 w 179"/>
                  <a:gd name="T69" fmla="*/ 5 h 184"/>
                  <a:gd name="T70" fmla="*/ 30 w 179"/>
                  <a:gd name="T71" fmla="*/ 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9" h="184">
                    <a:moveTo>
                      <a:pt x="30" y="5"/>
                    </a:moveTo>
                    <a:lnTo>
                      <a:pt x="20" y="17"/>
                    </a:lnTo>
                    <a:lnTo>
                      <a:pt x="11" y="34"/>
                    </a:lnTo>
                    <a:lnTo>
                      <a:pt x="5" y="54"/>
                    </a:lnTo>
                    <a:lnTo>
                      <a:pt x="0" y="77"/>
                    </a:lnTo>
                    <a:lnTo>
                      <a:pt x="5" y="97"/>
                    </a:lnTo>
                    <a:lnTo>
                      <a:pt x="11" y="117"/>
                    </a:lnTo>
                    <a:lnTo>
                      <a:pt x="20" y="134"/>
                    </a:lnTo>
                    <a:lnTo>
                      <a:pt x="34" y="150"/>
                    </a:lnTo>
                    <a:lnTo>
                      <a:pt x="51" y="163"/>
                    </a:lnTo>
                    <a:lnTo>
                      <a:pt x="66" y="174"/>
                    </a:lnTo>
                    <a:lnTo>
                      <a:pt x="86" y="179"/>
                    </a:lnTo>
                    <a:lnTo>
                      <a:pt x="106" y="184"/>
                    </a:lnTo>
                    <a:lnTo>
                      <a:pt x="129" y="179"/>
                    </a:lnTo>
                    <a:lnTo>
                      <a:pt x="149" y="174"/>
                    </a:lnTo>
                    <a:lnTo>
                      <a:pt x="166" y="163"/>
                    </a:lnTo>
                    <a:lnTo>
                      <a:pt x="179" y="154"/>
                    </a:lnTo>
                    <a:lnTo>
                      <a:pt x="179" y="150"/>
                    </a:lnTo>
                    <a:lnTo>
                      <a:pt x="166" y="163"/>
                    </a:lnTo>
                    <a:lnTo>
                      <a:pt x="149" y="169"/>
                    </a:lnTo>
                    <a:lnTo>
                      <a:pt x="129" y="177"/>
                    </a:lnTo>
                    <a:lnTo>
                      <a:pt x="106" y="179"/>
                    </a:lnTo>
                    <a:lnTo>
                      <a:pt x="86" y="177"/>
                    </a:lnTo>
                    <a:lnTo>
                      <a:pt x="66" y="169"/>
                    </a:lnTo>
                    <a:lnTo>
                      <a:pt x="51" y="163"/>
                    </a:lnTo>
                    <a:lnTo>
                      <a:pt x="34" y="150"/>
                    </a:lnTo>
                    <a:lnTo>
                      <a:pt x="20" y="134"/>
                    </a:lnTo>
                    <a:lnTo>
                      <a:pt x="14" y="117"/>
                    </a:lnTo>
                    <a:lnTo>
                      <a:pt x="7" y="97"/>
                    </a:lnTo>
                    <a:lnTo>
                      <a:pt x="5" y="77"/>
                    </a:lnTo>
                    <a:lnTo>
                      <a:pt x="7" y="54"/>
                    </a:lnTo>
                    <a:lnTo>
                      <a:pt x="14" y="34"/>
                    </a:lnTo>
                    <a:lnTo>
                      <a:pt x="20" y="17"/>
                    </a:lnTo>
                    <a:lnTo>
                      <a:pt x="34" y="0"/>
                    </a:lnTo>
                    <a:lnTo>
                      <a:pt x="34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1" name="Freeform 2313">
                <a:extLst>
                  <a:ext uri="{FF2B5EF4-FFF2-40B4-BE49-F238E27FC236}">
                    <a16:creationId xmlns:a16="http://schemas.microsoft.com/office/drawing/2014/main" id="{F7D7ECF9-DE6C-4BDC-A193-AE6F57D2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1988"/>
                <a:ext cx="60" cy="60"/>
              </a:xfrm>
              <a:custGeom>
                <a:avLst/>
                <a:gdLst>
                  <a:gd name="T0" fmla="*/ 31 w 180"/>
                  <a:gd name="T1" fmla="*/ 0 h 179"/>
                  <a:gd name="T2" fmla="*/ 16 w 180"/>
                  <a:gd name="T3" fmla="*/ 17 h 179"/>
                  <a:gd name="T4" fmla="*/ 11 w 180"/>
                  <a:gd name="T5" fmla="*/ 34 h 179"/>
                  <a:gd name="T6" fmla="*/ 4 w 180"/>
                  <a:gd name="T7" fmla="*/ 54 h 179"/>
                  <a:gd name="T8" fmla="*/ 0 w 180"/>
                  <a:gd name="T9" fmla="*/ 76 h 179"/>
                  <a:gd name="T10" fmla="*/ 4 w 180"/>
                  <a:gd name="T11" fmla="*/ 97 h 179"/>
                  <a:gd name="T12" fmla="*/ 11 w 180"/>
                  <a:gd name="T13" fmla="*/ 117 h 179"/>
                  <a:gd name="T14" fmla="*/ 16 w 180"/>
                  <a:gd name="T15" fmla="*/ 133 h 179"/>
                  <a:gd name="T16" fmla="*/ 31 w 180"/>
                  <a:gd name="T17" fmla="*/ 150 h 179"/>
                  <a:gd name="T18" fmla="*/ 46 w 180"/>
                  <a:gd name="T19" fmla="*/ 163 h 179"/>
                  <a:gd name="T20" fmla="*/ 62 w 180"/>
                  <a:gd name="T21" fmla="*/ 169 h 179"/>
                  <a:gd name="T22" fmla="*/ 83 w 180"/>
                  <a:gd name="T23" fmla="*/ 177 h 179"/>
                  <a:gd name="T24" fmla="*/ 102 w 180"/>
                  <a:gd name="T25" fmla="*/ 179 h 179"/>
                  <a:gd name="T26" fmla="*/ 125 w 180"/>
                  <a:gd name="T27" fmla="*/ 177 h 179"/>
                  <a:gd name="T28" fmla="*/ 146 w 180"/>
                  <a:gd name="T29" fmla="*/ 169 h 179"/>
                  <a:gd name="T30" fmla="*/ 163 w 180"/>
                  <a:gd name="T31" fmla="*/ 163 h 179"/>
                  <a:gd name="T32" fmla="*/ 175 w 180"/>
                  <a:gd name="T33" fmla="*/ 150 h 179"/>
                  <a:gd name="T34" fmla="*/ 175 w 180"/>
                  <a:gd name="T35" fmla="*/ 146 h 179"/>
                  <a:gd name="T36" fmla="*/ 180 w 180"/>
                  <a:gd name="T37" fmla="*/ 146 h 179"/>
                  <a:gd name="T38" fmla="*/ 180 w 180"/>
                  <a:gd name="T39" fmla="*/ 144 h 179"/>
                  <a:gd name="T40" fmla="*/ 175 w 180"/>
                  <a:gd name="T41" fmla="*/ 146 h 179"/>
                  <a:gd name="T42" fmla="*/ 163 w 180"/>
                  <a:gd name="T43" fmla="*/ 160 h 179"/>
                  <a:gd name="T44" fmla="*/ 142 w 180"/>
                  <a:gd name="T45" fmla="*/ 169 h 179"/>
                  <a:gd name="T46" fmla="*/ 125 w 180"/>
                  <a:gd name="T47" fmla="*/ 177 h 179"/>
                  <a:gd name="T48" fmla="*/ 102 w 180"/>
                  <a:gd name="T49" fmla="*/ 177 h 179"/>
                  <a:gd name="T50" fmla="*/ 83 w 180"/>
                  <a:gd name="T51" fmla="*/ 177 h 179"/>
                  <a:gd name="T52" fmla="*/ 62 w 180"/>
                  <a:gd name="T53" fmla="*/ 169 h 179"/>
                  <a:gd name="T54" fmla="*/ 46 w 180"/>
                  <a:gd name="T55" fmla="*/ 160 h 179"/>
                  <a:gd name="T56" fmla="*/ 34 w 180"/>
                  <a:gd name="T57" fmla="*/ 146 h 179"/>
                  <a:gd name="T58" fmla="*/ 21 w 180"/>
                  <a:gd name="T59" fmla="*/ 133 h 179"/>
                  <a:gd name="T60" fmla="*/ 11 w 180"/>
                  <a:gd name="T61" fmla="*/ 114 h 179"/>
                  <a:gd name="T62" fmla="*/ 4 w 180"/>
                  <a:gd name="T63" fmla="*/ 97 h 179"/>
                  <a:gd name="T64" fmla="*/ 4 w 180"/>
                  <a:gd name="T65" fmla="*/ 76 h 179"/>
                  <a:gd name="T66" fmla="*/ 4 w 180"/>
                  <a:gd name="T67" fmla="*/ 54 h 179"/>
                  <a:gd name="T68" fmla="*/ 11 w 180"/>
                  <a:gd name="T69" fmla="*/ 36 h 179"/>
                  <a:gd name="T70" fmla="*/ 21 w 180"/>
                  <a:gd name="T71" fmla="*/ 17 h 179"/>
                  <a:gd name="T72" fmla="*/ 34 w 180"/>
                  <a:gd name="T73" fmla="*/ 3 h 179"/>
                  <a:gd name="T74" fmla="*/ 37 w 180"/>
                  <a:gd name="T75" fmla="*/ 0 h 179"/>
                  <a:gd name="T76" fmla="*/ 34 w 180"/>
                  <a:gd name="T77" fmla="*/ 0 h 179"/>
                  <a:gd name="T78" fmla="*/ 31 w 180"/>
                  <a:gd name="T7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0" h="179">
                    <a:moveTo>
                      <a:pt x="31" y="0"/>
                    </a:moveTo>
                    <a:lnTo>
                      <a:pt x="16" y="17"/>
                    </a:lnTo>
                    <a:lnTo>
                      <a:pt x="11" y="34"/>
                    </a:lnTo>
                    <a:lnTo>
                      <a:pt x="4" y="54"/>
                    </a:lnTo>
                    <a:lnTo>
                      <a:pt x="0" y="76"/>
                    </a:lnTo>
                    <a:lnTo>
                      <a:pt x="4" y="97"/>
                    </a:lnTo>
                    <a:lnTo>
                      <a:pt x="11" y="117"/>
                    </a:lnTo>
                    <a:lnTo>
                      <a:pt x="16" y="133"/>
                    </a:lnTo>
                    <a:lnTo>
                      <a:pt x="31" y="150"/>
                    </a:lnTo>
                    <a:lnTo>
                      <a:pt x="46" y="163"/>
                    </a:lnTo>
                    <a:lnTo>
                      <a:pt x="62" y="169"/>
                    </a:lnTo>
                    <a:lnTo>
                      <a:pt x="83" y="177"/>
                    </a:lnTo>
                    <a:lnTo>
                      <a:pt x="102" y="179"/>
                    </a:lnTo>
                    <a:lnTo>
                      <a:pt x="125" y="177"/>
                    </a:lnTo>
                    <a:lnTo>
                      <a:pt x="146" y="169"/>
                    </a:lnTo>
                    <a:lnTo>
                      <a:pt x="163" y="163"/>
                    </a:lnTo>
                    <a:lnTo>
                      <a:pt x="175" y="150"/>
                    </a:lnTo>
                    <a:lnTo>
                      <a:pt x="175" y="146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75" y="146"/>
                    </a:lnTo>
                    <a:lnTo>
                      <a:pt x="163" y="160"/>
                    </a:lnTo>
                    <a:lnTo>
                      <a:pt x="142" y="169"/>
                    </a:lnTo>
                    <a:lnTo>
                      <a:pt x="125" y="177"/>
                    </a:lnTo>
                    <a:lnTo>
                      <a:pt x="102" y="177"/>
                    </a:lnTo>
                    <a:lnTo>
                      <a:pt x="83" y="177"/>
                    </a:lnTo>
                    <a:lnTo>
                      <a:pt x="62" y="169"/>
                    </a:lnTo>
                    <a:lnTo>
                      <a:pt x="46" y="160"/>
                    </a:lnTo>
                    <a:lnTo>
                      <a:pt x="34" y="146"/>
                    </a:lnTo>
                    <a:lnTo>
                      <a:pt x="21" y="133"/>
                    </a:lnTo>
                    <a:lnTo>
                      <a:pt x="11" y="114"/>
                    </a:lnTo>
                    <a:lnTo>
                      <a:pt x="4" y="97"/>
                    </a:lnTo>
                    <a:lnTo>
                      <a:pt x="4" y="76"/>
                    </a:lnTo>
                    <a:lnTo>
                      <a:pt x="4" y="54"/>
                    </a:lnTo>
                    <a:lnTo>
                      <a:pt x="11" y="36"/>
                    </a:lnTo>
                    <a:lnTo>
                      <a:pt x="21" y="17"/>
                    </a:lnTo>
                    <a:lnTo>
                      <a:pt x="34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2" name="Freeform 2314">
                <a:extLst>
                  <a:ext uri="{FF2B5EF4-FFF2-40B4-BE49-F238E27FC236}">
                    <a16:creationId xmlns:a16="http://schemas.microsoft.com/office/drawing/2014/main" id="{E2FA6F30-DEFD-4DDE-9ADD-0A1E2F328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987"/>
                <a:ext cx="60" cy="60"/>
              </a:xfrm>
              <a:custGeom>
                <a:avLst/>
                <a:gdLst>
                  <a:gd name="T0" fmla="*/ 33 w 179"/>
                  <a:gd name="T1" fmla="*/ 3 h 180"/>
                  <a:gd name="T2" fmla="*/ 30 w 179"/>
                  <a:gd name="T3" fmla="*/ 8 h 180"/>
                  <a:gd name="T4" fmla="*/ 17 w 179"/>
                  <a:gd name="T5" fmla="*/ 21 h 180"/>
                  <a:gd name="T6" fmla="*/ 7 w 179"/>
                  <a:gd name="T7" fmla="*/ 40 h 180"/>
                  <a:gd name="T8" fmla="*/ 0 w 179"/>
                  <a:gd name="T9" fmla="*/ 57 h 180"/>
                  <a:gd name="T10" fmla="*/ 0 w 179"/>
                  <a:gd name="T11" fmla="*/ 80 h 180"/>
                  <a:gd name="T12" fmla="*/ 0 w 179"/>
                  <a:gd name="T13" fmla="*/ 100 h 180"/>
                  <a:gd name="T14" fmla="*/ 7 w 179"/>
                  <a:gd name="T15" fmla="*/ 117 h 180"/>
                  <a:gd name="T16" fmla="*/ 17 w 179"/>
                  <a:gd name="T17" fmla="*/ 137 h 180"/>
                  <a:gd name="T18" fmla="*/ 30 w 179"/>
                  <a:gd name="T19" fmla="*/ 149 h 180"/>
                  <a:gd name="T20" fmla="*/ 43 w 179"/>
                  <a:gd name="T21" fmla="*/ 163 h 180"/>
                  <a:gd name="T22" fmla="*/ 59 w 179"/>
                  <a:gd name="T23" fmla="*/ 172 h 180"/>
                  <a:gd name="T24" fmla="*/ 79 w 179"/>
                  <a:gd name="T25" fmla="*/ 180 h 180"/>
                  <a:gd name="T26" fmla="*/ 99 w 179"/>
                  <a:gd name="T27" fmla="*/ 180 h 180"/>
                  <a:gd name="T28" fmla="*/ 122 w 179"/>
                  <a:gd name="T29" fmla="*/ 180 h 180"/>
                  <a:gd name="T30" fmla="*/ 139 w 179"/>
                  <a:gd name="T31" fmla="*/ 172 h 180"/>
                  <a:gd name="T32" fmla="*/ 159 w 179"/>
                  <a:gd name="T33" fmla="*/ 163 h 180"/>
                  <a:gd name="T34" fmla="*/ 172 w 179"/>
                  <a:gd name="T35" fmla="*/ 149 h 180"/>
                  <a:gd name="T36" fmla="*/ 176 w 179"/>
                  <a:gd name="T37" fmla="*/ 147 h 180"/>
                  <a:gd name="T38" fmla="*/ 176 w 179"/>
                  <a:gd name="T39" fmla="*/ 143 h 180"/>
                  <a:gd name="T40" fmla="*/ 179 w 179"/>
                  <a:gd name="T41" fmla="*/ 140 h 180"/>
                  <a:gd name="T42" fmla="*/ 172 w 179"/>
                  <a:gd name="T43" fmla="*/ 149 h 180"/>
                  <a:gd name="T44" fmla="*/ 156 w 179"/>
                  <a:gd name="T45" fmla="*/ 160 h 180"/>
                  <a:gd name="T46" fmla="*/ 139 w 179"/>
                  <a:gd name="T47" fmla="*/ 170 h 180"/>
                  <a:gd name="T48" fmla="*/ 119 w 179"/>
                  <a:gd name="T49" fmla="*/ 177 h 180"/>
                  <a:gd name="T50" fmla="*/ 99 w 179"/>
                  <a:gd name="T51" fmla="*/ 180 h 180"/>
                  <a:gd name="T52" fmla="*/ 79 w 179"/>
                  <a:gd name="T53" fmla="*/ 177 h 180"/>
                  <a:gd name="T54" fmla="*/ 62 w 179"/>
                  <a:gd name="T55" fmla="*/ 170 h 180"/>
                  <a:gd name="T56" fmla="*/ 47 w 179"/>
                  <a:gd name="T57" fmla="*/ 160 h 180"/>
                  <a:gd name="T58" fmla="*/ 30 w 179"/>
                  <a:gd name="T59" fmla="*/ 149 h 180"/>
                  <a:gd name="T60" fmla="*/ 20 w 179"/>
                  <a:gd name="T61" fmla="*/ 134 h 180"/>
                  <a:gd name="T62" fmla="*/ 10 w 179"/>
                  <a:gd name="T63" fmla="*/ 117 h 180"/>
                  <a:gd name="T64" fmla="*/ 4 w 179"/>
                  <a:gd name="T65" fmla="*/ 100 h 180"/>
                  <a:gd name="T66" fmla="*/ 0 w 179"/>
                  <a:gd name="T67" fmla="*/ 80 h 180"/>
                  <a:gd name="T68" fmla="*/ 4 w 179"/>
                  <a:gd name="T69" fmla="*/ 60 h 180"/>
                  <a:gd name="T70" fmla="*/ 10 w 179"/>
                  <a:gd name="T71" fmla="*/ 40 h 180"/>
                  <a:gd name="T72" fmla="*/ 20 w 179"/>
                  <a:gd name="T73" fmla="*/ 23 h 180"/>
                  <a:gd name="T74" fmla="*/ 30 w 179"/>
                  <a:gd name="T75" fmla="*/ 8 h 180"/>
                  <a:gd name="T76" fmla="*/ 40 w 179"/>
                  <a:gd name="T77" fmla="*/ 0 h 180"/>
                  <a:gd name="T78" fmla="*/ 37 w 179"/>
                  <a:gd name="T79" fmla="*/ 0 h 180"/>
                  <a:gd name="T80" fmla="*/ 37 w 179"/>
                  <a:gd name="T81" fmla="*/ 3 h 180"/>
                  <a:gd name="T82" fmla="*/ 33 w 179"/>
                  <a:gd name="T83" fmla="*/ 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80">
                    <a:moveTo>
                      <a:pt x="33" y="3"/>
                    </a:moveTo>
                    <a:lnTo>
                      <a:pt x="30" y="8"/>
                    </a:lnTo>
                    <a:lnTo>
                      <a:pt x="17" y="21"/>
                    </a:lnTo>
                    <a:lnTo>
                      <a:pt x="7" y="40"/>
                    </a:lnTo>
                    <a:lnTo>
                      <a:pt x="0" y="57"/>
                    </a:lnTo>
                    <a:lnTo>
                      <a:pt x="0" y="80"/>
                    </a:lnTo>
                    <a:lnTo>
                      <a:pt x="0" y="100"/>
                    </a:lnTo>
                    <a:lnTo>
                      <a:pt x="7" y="117"/>
                    </a:lnTo>
                    <a:lnTo>
                      <a:pt x="17" y="137"/>
                    </a:lnTo>
                    <a:lnTo>
                      <a:pt x="30" y="149"/>
                    </a:lnTo>
                    <a:lnTo>
                      <a:pt x="43" y="163"/>
                    </a:lnTo>
                    <a:lnTo>
                      <a:pt x="59" y="172"/>
                    </a:lnTo>
                    <a:lnTo>
                      <a:pt x="79" y="180"/>
                    </a:lnTo>
                    <a:lnTo>
                      <a:pt x="99" y="180"/>
                    </a:lnTo>
                    <a:lnTo>
                      <a:pt x="122" y="180"/>
                    </a:lnTo>
                    <a:lnTo>
                      <a:pt x="139" y="172"/>
                    </a:lnTo>
                    <a:lnTo>
                      <a:pt x="159" y="163"/>
                    </a:lnTo>
                    <a:lnTo>
                      <a:pt x="172" y="149"/>
                    </a:lnTo>
                    <a:lnTo>
                      <a:pt x="176" y="147"/>
                    </a:lnTo>
                    <a:lnTo>
                      <a:pt x="176" y="143"/>
                    </a:lnTo>
                    <a:lnTo>
                      <a:pt x="179" y="140"/>
                    </a:lnTo>
                    <a:lnTo>
                      <a:pt x="172" y="149"/>
                    </a:lnTo>
                    <a:lnTo>
                      <a:pt x="156" y="160"/>
                    </a:lnTo>
                    <a:lnTo>
                      <a:pt x="139" y="170"/>
                    </a:lnTo>
                    <a:lnTo>
                      <a:pt x="119" y="177"/>
                    </a:lnTo>
                    <a:lnTo>
                      <a:pt x="99" y="180"/>
                    </a:lnTo>
                    <a:lnTo>
                      <a:pt x="79" y="177"/>
                    </a:lnTo>
                    <a:lnTo>
                      <a:pt x="62" y="170"/>
                    </a:lnTo>
                    <a:lnTo>
                      <a:pt x="47" y="160"/>
                    </a:lnTo>
                    <a:lnTo>
                      <a:pt x="30" y="149"/>
                    </a:lnTo>
                    <a:lnTo>
                      <a:pt x="20" y="134"/>
                    </a:lnTo>
                    <a:lnTo>
                      <a:pt x="10" y="117"/>
                    </a:lnTo>
                    <a:lnTo>
                      <a:pt x="4" y="100"/>
                    </a:lnTo>
                    <a:lnTo>
                      <a:pt x="0" y="80"/>
                    </a:lnTo>
                    <a:lnTo>
                      <a:pt x="4" y="60"/>
                    </a:lnTo>
                    <a:lnTo>
                      <a:pt x="10" y="40"/>
                    </a:lnTo>
                    <a:lnTo>
                      <a:pt x="20" y="23"/>
                    </a:lnTo>
                    <a:lnTo>
                      <a:pt x="30" y="8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7" y="3"/>
                    </a:lnTo>
                    <a:lnTo>
                      <a:pt x="33" y="3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3" name="Freeform 2315">
                <a:extLst>
                  <a:ext uri="{FF2B5EF4-FFF2-40B4-BE49-F238E27FC236}">
                    <a16:creationId xmlns:a16="http://schemas.microsoft.com/office/drawing/2014/main" id="{A6269D52-7B43-4D31-BEC7-659175FC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1987"/>
                <a:ext cx="60" cy="60"/>
              </a:xfrm>
              <a:custGeom>
                <a:avLst/>
                <a:gdLst>
                  <a:gd name="T0" fmla="*/ 40 w 179"/>
                  <a:gd name="T1" fmla="*/ 0 h 180"/>
                  <a:gd name="T2" fmla="*/ 30 w 179"/>
                  <a:gd name="T3" fmla="*/ 8 h 180"/>
                  <a:gd name="T4" fmla="*/ 20 w 179"/>
                  <a:gd name="T5" fmla="*/ 23 h 180"/>
                  <a:gd name="T6" fmla="*/ 10 w 179"/>
                  <a:gd name="T7" fmla="*/ 40 h 180"/>
                  <a:gd name="T8" fmla="*/ 4 w 179"/>
                  <a:gd name="T9" fmla="*/ 60 h 180"/>
                  <a:gd name="T10" fmla="*/ 0 w 179"/>
                  <a:gd name="T11" fmla="*/ 80 h 180"/>
                  <a:gd name="T12" fmla="*/ 4 w 179"/>
                  <a:gd name="T13" fmla="*/ 100 h 180"/>
                  <a:gd name="T14" fmla="*/ 10 w 179"/>
                  <a:gd name="T15" fmla="*/ 117 h 180"/>
                  <a:gd name="T16" fmla="*/ 20 w 179"/>
                  <a:gd name="T17" fmla="*/ 134 h 180"/>
                  <a:gd name="T18" fmla="*/ 30 w 179"/>
                  <a:gd name="T19" fmla="*/ 149 h 180"/>
                  <a:gd name="T20" fmla="*/ 47 w 179"/>
                  <a:gd name="T21" fmla="*/ 160 h 180"/>
                  <a:gd name="T22" fmla="*/ 62 w 179"/>
                  <a:gd name="T23" fmla="*/ 170 h 180"/>
                  <a:gd name="T24" fmla="*/ 79 w 179"/>
                  <a:gd name="T25" fmla="*/ 177 h 180"/>
                  <a:gd name="T26" fmla="*/ 99 w 179"/>
                  <a:gd name="T27" fmla="*/ 180 h 180"/>
                  <a:gd name="T28" fmla="*/ 119 w 179"/>
                  <a:gd name="T29" fmla="*/ 177 h 180"/>
                  <a:gd name="T30" fmla="*/ 139 w 179"/>
                  <a:gd name="T31" fmla="*/ 170 h 180"/>
                  <a:gd name="T32" fmla="*/ 156 w 179"/>
                  <a:gd name="T33" fmla="*/ 160 h 180"/>
                  <a:gd name="T34" fmla="*/ 172 w 179"/>
                  <a:gd name="T35" fmla="*/ 149 h 180"/>
                  <a:gd name="T36" fmla="*/ 179 w 179"/>
                  <a:gd name="T37" fmla="*/ 140 h 180"/>
                  <a:gd name="T38" fmla="*/ 179 w 179"/>
                  <a:gd name="T39" fmla="*/ 137 h 180"/>
                  <a:gd name="T40" fmla="*/ 168 w 179"/>
                  <a:gd name="T41" fmla="*/ 147 h 180"/>
                  <a:gd name="T42" fmla="*/ 156 w 179"/>
                  <a:gd name="T43" fmla="*/ 160 h 180"/>
                  <a:gd name="T44" fmla="*/ 139 w 179"/>
                  <a:gd name="T45" fmla="*/ 170 h 180"/>
                  <a:gd name="T46" fmla="*/ 119 w 179"/>
                  <a:gd name="T47" fmla="*/ 172 h 180"/>
                  <a:gd name="T48" fmla="*/ 99 w 179"/>
                  <a:gd name="T49" fmla="*/ 177 h 180"/>
                  <a:gd name="T50" fmla="*/ 82 w 179"/>
                  <a:gd name="T51" fmla="*/ 172 h 180"/>
                  <a:gd name="T52" fmla="*/ 62 w 179"/>
                  <a:gd name="T53" fmla="*/ 170 h 180"/>
                  <a:gd name="T54" fmla="*/ 47 w 179"/>
                  <a:gd name="T55" fmla="*/ 160 h 180"/>
                  <a:gd name="T56" fmla="*/ 33 w 179"/>
                  <a:gd name="T57" fmla="*/ 147 h 180"/>
                  <a:gd name="T58" fmla="*/ 20 w 179"/>
                  <a:gd name="T59" fmla="*/ 134 h 180"/>
                  <a:gd name="T60" fmla="*/ 10 w 179"/>
                  <a:gd name="T61" fmla="*/ 117 h 180"/>
                  <a:gd name="T62" fmla="*/ 7 w 179"/>
                  <a:gd name="T63" fmla="*/ 97 h 180"/>
                  <a:gd name="T64" fmla="*/ 4 w 179"/>
                  <a:gd name="T65" fmla="*/ 80 h 180"/>
                  <a:gd name="T66" fmla="*/ 7 w 179"/>
                  <a:gd name="T67" fmla="*/ 60 h 180"/>
                  <a:gd name="T68" fmla="*/ 10 w 179"/>
                  <a:gd name="T69" fmla="*/ 40 h 180"/>
                  <a:gd name="T70" fmla="*/ 20 w 179"/>
                  <a:gd name="T71" fmla="*/ 23 h 180"/>
                  <a:gd name="T72" fmla="*/ 33 w 179"/>
                  <a:gd name="T73" fmla="*/ 10 h 180"/>
                  <a:gd name="T74" fmla="*/ 43 w 179"/>
                  <a:gd name="T75" fmla="*/ 0 h 180"/>
                  <a:gd name="T76" fmla="*/ 40 w 179"/>
                  <a:gd name="T77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9" h="180">
                    <a:moveTo>
                      <a:pt x="40" y="0"/>
                    </a:moveTo>
                    <a:lnTo>
                      <a:pt x="30" y="8"/>
                    </a:lnTo>
                    <a:lnTo>
                      <a:pt x="20" y="23"/>
                    </a:lnTo>
                    <a:lnTo>
                      <a:pt x="10" y="40"/>
                    </a:lnTo>
                    <a:lnTo>
                      <a:pt x="4" y="60"/>
                    </a:lnTo>
                    <a:lnTo>
                      <a:pt x="0" y="80"/>
                    </a:lnTo>
                    <a:lnTo>
                      <a:pt x="4" y="100"/>
                    </a:lnTo>
                    <a:lnTo>
                      <a:pt x="10" y="117"/>
                    </a:lnTo>
                    <a:lnTo>
                      <a:pt x="20" y="134"/>
                    </a:lnTo>
                    <a:lnTo>
                      <a:pt x="30" y="149"/>
                    </a:lnTo>
                    <a:lnTo>
                      <a:pt x="47" y="160"/>
                    </a:lnTo>
                    <a:lnTo>
                      <a:pt x="62" y="170"/>
                    </a:lnTo>
                    <a:lnTo>
                      <a:pt x="79" y="177"/>
                    </a:lnTo>
                    <a:lnTo>
                      <a:pt x="99" y="180"/>
                    </a:lnTo>
                    <a:lnTo>
                      <a:pt x="119" y="177"/>
                    </a:lnTo>
                    <a:lnTo>
                      <a:pt x="139" y="170"/>
                    </a:lnTo>
                    <a:lnTo>
                      <a:pt x="156" y="160"/>
                    </a:lnTo>
                    <a:lnTo>
                      <a:pt x="172" y="149"/>
                    </a:lnTo>
                    <a:lnTo>
                      <a:pt x="179" y="140"/>
                    </a:lnTo>
                    <a:lnTo>
                      <a:pt x="179" y="137"/>
                    </a:lnTo>
                    <a:lnTo>
                      <a:pt x="168" y="147"/>
                    </a:lnTo>
                    <a:lnTo>
                      <a:pt x="156" y="160"/>
                    </a:lnTo>
                    <a:lnTo>
                      <a:pt x="139" y="170"/>
                    </a:lnTo>
                    <a:lnTo>
                      <a:pt x="119" y="172"/>
                    </a:lnTo>
                    <a:lnTo>
                      <a:pt x="99" y="177"/>
                    </a:lnTo>
                    <a:lnTo>
                      <a:pt x="82" y="172"/>
                    </a:lnTo>
                    <a:lnTo>
                      <a:pt x="62" y="170"/>
                    </a:lnTo>
                    <a:lnTo>
                      <a:pt x="47" y="160"/>
                    </a:lnTo>
                    <a:lnTo>
                      <a:pt x="33" y="147"/>
                    </a:lnTo>
                    <a:lnTo>
                      <a:pt x="20" y="134"/>
                    </a:lnTo>
                    <a:lnTo>
                      <a:pt x="10" y="117"/>
                    </a:lnTo>
                    <a:lnTo>
                      <a:pt x="7" y="97"/>
                    </a:lnTo>
                    <a:lnTo>
                      <a:pt x="4" y="80"/>
                    </a:lnTo>
                    <a:lnTo>
                      <a:pt x="7" y="60"/>
                    </a:lnTo>
                    <a:lnTo>
                      <a:pt x="10" y="40"/>
                    </a:lnTo>
                    <a:lnTo>
                      <a:pt x="20" y="23"/>
                    </a:lnTo>
                    <a:lnTo>
                      <a:pt x="33" y="10"/>
                    </a:lnTo>
                    <a:lnTo>
                      <a:pt x="43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4" name="Freeform 2316">
                <a:extLst>
                  <a:ext uri="{FF2B5EF4-FFF2-40B4-BE49-F238E27FC236}">
                    <a16:creationId xmlns:a16="http://schemas.microsoft.com/office/drawing/2014/main" id="{43A9FBB7-A6FD-4E42-ABAD-DE56B1DF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986"/>
                <a:ext cx="58" cy="60"/>
              </a:xfrm>
              <a:custGeom>
                <a:avLst/>
                <a:gdLst>
                  <a:gd name="T0" fmla="*/ 38 w 175"/>
                  <a:gd name="T1" fmla="*/ 2 h 179"/>
                  <a:gd name="T2" fmla="*/ 29 w 175"/>
                  <a:gd name="T3" fmla="*/ 13 h 179"/>
                  <a:gd name="T4" fmla="*/ 16 w 175"/>
                  <a:gd name="T5" fmla="*/ 25 h 179"/>
                  <a:gd name="T6" fmla="*/ 6 w 175"/>
                  <a:gd name="T7" fmla="*/ 42 h 179"/>
                  <a:gd name="T8" fmla="*/ 3 w 175"/>
                  <a:gd name="T9" fmla="*/ 63 h 179"/>
                  <a:gd name="T10" fmla="*/ 0 w 175"/>
                  <a:gd name="T11" fmla="*/ 82 h 179"/>
                  <a:gd name="T12" fmla="*/ 3 w 175"/>
                  <a:gd name="T13" fmla="*/ 99 h 179"/>
                  <a:gd name="T14" fmla="*/ 6 w 175"/>
                  <a:gd name="T15" fmla="*/ 120 h 179"/>
                  <a:gd name="T16" fmla="*/ 16 w 175"/>
                  <a:gd name="T17" fmla="*/ 135 h 179"/>
                  <a:gd name="T18" fmla="*/ 29 w 175"/>
                  <a:gd name="T19" fmla="*/ 149 h 179"/>
                  <a:gd name="T20" fmla="*/ 43 w 175"/>
                  <a:gd name="T21" fmla="*/ 162 h 179"/>
                  <a:gd name="T22" fmla="*/ 58 w 175"/>
                  <a:gd name="T23" fmla="*/ 172 h 179"/>
                  <a:gd name="T24" fmla="*/ 78 w 175"/>
                  <a:gd name="T25" fmla="*/ 175 h 179"/>
                  <a:gd name="T26" fmla="*/ 95 w 175"/>
                  <a:gd name="T27" fmla="*/ 179 h 179"/>
                  <a:gd name="T28" fmla="*/ 115 w 175"/>
                  <a:gd name="T29" fmla="*/ 175 h 179"/>
                  <a:gd name="T30" fmla="*/ 135 w 175"/>
                  <a:gd name="T31" fmla="*/ 172 h 179"/>
                  <a:gd name="T32" fmla="*/ 152 w 175"/>
                  <a:gd name="T33" fmla="*/ 162 h 179"/>
                  <a:gd name="T34" fmla="*/ 164 w 175"/>
                  <a:gd name="T35" fmla="*/ 149 h 179"/>
                  <a:gd name="T36" fmla="*/ 175 w 175"/>
                  <a:gd name="T37" fmla="*/ 139 h 179"/>
                  <a:gd name="T38" fmla="*/ 175 w 175"/>
                  <a:gd name="T39" fmla="*/ 135 h 179"/>
                  <a:gd name="T40" fmla="*/ 175 w 175"/>
                  <a:gd name="T41" fmla="*/ 133 h 179"/>
                  <a:gd name="T42" fmla="*/ 175 w 175"/>
                  <a:gd name="T43" fmla="*/ 135 h 179"/>
                  <a:gd name="T44" fmla="*/ 164 w 175"/>
                  <a:gd name="T45" fmla="*/ 149 h 179"/>
                  <a:gd name="T46" fmla="*/ 147 w 175"/>
                  <a:gd name="T47" fmla="*/ 160 h 179"/>
                  <a:gd name="T48" fmla="*/ 135 w 175"/>
                  <a:gd name="T49" fmla="*/ 169 h 179"/>
                  <a:gd name="T50" fmla="*/ 115 w 175"/>
                  <a:gd name="T51" fmla="*/ 175 h 179"/>
                  <a:gd name="T52" fmla="*/ 95 w 175"/>
                  <a:gd name="T53" fmla="*/ 175 h 179"/>
                  <a:gd name="T54" fmla="*/ 78 w 175"/>
                  <a:gd name="T55" fmla="*/ 175 h 179"/>
                  <a:gd name="T56" fmla="*/ 58 w 175"/>
                  <a:gd name="T57" fmla="*/ 169 h 179"/>
                  <a:gd name="T58" fmla="*/ 43 w 175"/>
                  <a:gd name="T59" fmla="*/ 160 h 179"/>
                  <a:gd name="T60" fmla="*/ 29 w 175"/>
                  <a:gd name="T61" fmla="*/ 149 h 179"/>
                  <a:gd name="T62" fmla="*/ 19 w 175"/>
                  <a:gd name="T63" fmla="*/ 135 h 179"/>
                  <a:gd name="T64" fmla="*/ 9 w 175"/>
                  <a:gd name="T65" fmla="*/ 120 h 179"/>
                  <a:gd name="T66" fmla="*/ 3 w 175"/>
                  <a:gd name="T67" fmla="*/ 99 h 179"/>
                  <a:gd name="T68" fmla="*/ 3 w 175"/>
                  <a:gd name="T69" fmla="*/ 82 h 179"/>
                  <a:gd name="T70" fmla="*/ 3 w 175"/>
                  <a:gd name="T71" fmla="*/ 63 h 179"/>
                  <a:gd name="T72" fmla="*/ 9 w 175"/>
                  <a:gd name="T73" fmla="*/ 42 h 179"/>
                  <a:gd name="T74" fmla="*/ 19 w 175"/>
                  <a:gd name="T75" fmla="*/ 30 h 179"/>
                  <a:gd name="T76" fmla="*/ 29 w 175"/>
                  <a:gd name="T77" fmla="*/ 13 h 179"/>
                  <a:gd name="T78" fmla="*/ 43 w 175"/>
                  <a:gd name="T79" fmla="*/ 2 h 179"/>
                  <a:gd name="T80" fmla="*/ 46 w 175"/>
                  <a:gd name="T81" fmla="*/ 0 h 179"/>
                  <a:gd name="T82" fmla="*/ 46 w 175"/>
                  <a:gd name="T83" fmla="*/ 2 h 179"/>
                  <a:gd name="T84" fmla="*/ 43 w 175"/>
                  <a:gd name="T85" fmla="*/ 2 h 179"/>
                  <a:gd name="T86" fmla="*/ 38 w 175"/>
                  <a:gd name="T87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5" h="179">
                    <a:moveTo>
                      <a:pt x="38" y="2"/>
                    </a:moveTo>
                    <a:lnTo>
                      <a:pt x="29" y="13"/>
                    </a:lnTo>
                    <a:lnTo>
                      <a:pt x="16" y="25"/>
                    </a:lnTo>
                    <a:lnTo>
                      <a:pt x="6" y="42"/>
                    </a:lnTo>
                    <a:lnTo>
                      <a:pt x="3" y="63"/>
                    </a:lnTo>
                    <a:lnTo>
                      <a:pt x="0" y="82"/>
                    </a:lnTo>
                    <a:lnTo>
                      <a:pt x="3" y="99"/>
                    </a:lnTo>
                    <a:lnTo>
                      <a:pt x="6" y="120"/>
                    </a:lnTo>
                    <a:lnTo>
                      <a:pt x="16" y="135"/>
                    </a:lnTo>
                    <a:lnTo>
                      <a:pt x="29" y="149"/>
                    </a:lnTo>
                    <a:lnTo>
                      <a:pt x="43" y="162"/>
                    </a:lnTo>
                    <a:lnTo>
                      <a:pt x="58" y="172"/>
                    </a:lnTo>
                    <a:lnTo>
                      <a:pt x="78" y="175"/>
                    </a:lnTo>
                    <a:lnTo>
                      <a:pt x="95" y="179"/>
                    </a:lnTo>
                    <a:lnTo>
                      <a:pt x="115" y="175"/>
                    </a:lnTo>
                    <a:lnTo>
                      <a:pt x="135" y="172"/>
                    </a:lnTo>
                    <a:lnTo>
                      <a:pt x="152" y="162"/>
                    </a:lnTo>
                    <a:lnTo>
                      <a:pt x="164" y="149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5" y="133"/>
                    </a:lnTo>
                    <a:lnTo>
                      <a:pt x="175" y="135"/>
                    </a:lnTo>
                    <a:lnTo>
                      <a:pt x="164" y="149"/>
                    </a:lnTo>
                    <a:lnTo>
                      <a:pt x="147" y="160"/>
                    </a:lnTo>
                    <a:lnTo>
                      <a:pt x="135" y="169"/>
                    </a:lnTo>
                    <a:lnTo>
                      <a:pt x="115" y="175"/>
                    </a:lnTo>
                    <a:lnTo>
                      <a:pt x="95" y="175"/>
                    </a:lnTo>
                    <a:lnTo>
                      <a:pt x="78" y="175"/>
                    </a:lnTo>
                    <a:lnTo>
                      <a:pt x="58" y="169"/>
                    </a:lnTo>
                    <a:lnTo>
                      <a:pt x="43" y="160"/>
                    </a:lnTo>
                    <a:lnTo>
                      <a:pt x="29" y="149"/>
                    </a:lnTo>
                    <a:lnTo>
                      <a:pt x="19" y="135"/>
                    </a:lnTo>
                    <a:lnTo>
                      <a:pt x="9" y="120"/>
                    </a:lnTo>
                    <a:lnTo>
                      <a:pt x="3" y="99"/>
                    </a:lnTo>
                    <a:lnTo>
                      <a:pt x="3" y="82"/>
                    </a:lnTo>
                    <a:lnTo>
                      <a:pt x="3" y="63"/>
                    </a:lnTo>
                    <a:lnTo>
                      <a:pt x="9" y="42"/>
                    </a:lnTo>
                    <a:lnTo>
                      <a:pt x="19" y="30"/>
                    </a:lnTo>
                    <a:lnTo>
                      <a:pt x="29" y="13"/>
                    </a:lnTo>
                    <a:lnTo>
                      <a:pt x="43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3" y="2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5" name="Freeform 2317">
                <a:extLst>
                  <a:ext uri="{FF2B5EF4-FFF2-40B4-BE49-F238E27FC236}">
                    <a16:creationId xmlns:a16="http://schemas.microsoft.com/office/drawing/2014/main" id="{EAC25355-4F67-49CD-922A-2E67A402C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986"/>
                <a:ext cx="58" cy="58"/>
              </a:xfrm>
              <a:custGeom>
                <a:avLst/>
                <a:gdLst>
                  <a:gd name="T0" fmla="*/ 43 w 175"/>
                  <a:gd name="T1" fmla="*/ 0 h 174"/>
                  <a:gd name="T2" fmla="*/ 40 w 175"/>
                  <a:gd name="T3" fmla="*/ 2 h 174"/>
                  <a:gd name="T4" fmla="*/ 26 w 175"/>
                  <a:gd name="T5" fmla="*/ 12 h 174"/>
                  <a:gd name="T6" fmla="*/ 16 w 175"/>
                  <a:gd name="T7" fmla="*/ 29 h 174"/>
                  <a:gd name="T8" fmla="*/ 6 w 175"/>
                  <a:gd name="T9" fmla="*/ 42 h 174"/>
                  <a:gd name="T10" fmla="*/ 0 w 175"/>
                  <a:gd name="T11" fmla="*/ 62 h 174"/>
                  <a:gd name="T12" fmla="*/ 0 w 175"/>
                  <a:gd name="T13" fmla="*/ 82 h 174"/>
                  <a:gd name="T14" fmla="*/ 0 w 175"/>
                  <a:gd name="T15" fmla="*/ 99 h 174"/>
                  <a:gd name="T16" fmla="*/ 6 w 175"/>
                  <a:gd name="T17" fmla="*/ 119 h 174"/>
                  <a:gd name="T18" fmla="*/ 16 w 175"/>
                  <a:gd name="T19" fmla="*/ 136 h 174"/>
                  <a:gd name="T20" fmla="*/ 26 w 175"/>
                  <a:gd name="T21" fmla="*/ 149 h 174"/>
                  <a:gd name="T22" fmla="*/ 40 w 175"/>
                  <a:gd name="T23" fmla="*/ 159 h 174"/>
                  <a:gd name="T24" fmla="*/ 55 w 175"/>
                  <a:gd name="T25" fmla="*/ 170 h 174"/>
                  <a:gd name="T26" fmla="*/ 75 w 175"/>
                  <a:gd name="T27" fmla="*/ 174 h 174"/>
                  <a:gd name="T28" fmla="*/ 92 w 175"/>
                  <a:gd name="T29" fmla="*/ 174 h 174"/>
                  <a:gd name="T30" fmla="*/ 112 w 175"/>
                  <a:gd name="T31" fmla="*/ 174 h 174"/>
                  <a:gd name="T32" fmla="*/ 132 w 175"/>
                  <a:gd name="T33" fmla="*/ 170 h 174"/>
                  <a:gd name="T34" fmla="*/ 145 w 175"/>
                  <a:gd name="T35" fmla="*/ 159 h 174"/>
                  <a:gd name="T36" fmla="*/ 161 w 175"/>
                  <a:gd name="T37" fmla="*/ 149 h 174"/>
                  <a:gd name="T38" fmla="*/ 172 w 175"/>
                  <a:gd name="T39" fmla="*/ 136 h 174"/>
                  <a:gd name="T40" fmla="*/ 172 w 175"/>
                  <a:gd name="T41" fmla="*/ 132 h 174"/>
                  <a:gd name="T42" fmla="*/ 175 w 175"/>
                  <a:gd name="T43" fmla="*/ 130 h 174"/>
                  <a:gd name="T44" fmla="*/ 175 w 175"/>
                  <a:gd name="T45" fmla="*/ 125 h 174"/>
                  <a:gd name="T46" fmla="*/ 172 w 175"/>
                  <a:gd name="T47" fmla="*/ 132 h 174"/>
                  <a:gd name="T48" fmla="*/ 159 w 175"/>
                  <a:gd name="T49" fmla="*/ 145 h 174"/>
                  <a:gd name="T50" fmla="*/ 145 w 175"/>
                  <a:gd name="T51" fmla="*/ 159 h 174"/>
                  <a:gd name="T52" fmla="*/ 129 w 175"/>
                  <a:gd name="T53" fmla="*/ 165 h 174"/>
                  <a:gd name="T54" fmla="*/ 112 w 175"/>
                  <a:gd name="T55" fmla="*/ 172 h 174"/>
                  <a:gd name="T56" fmla="*/ 92 w 175"/>
                  <a:gd name="T57" fmla="*/ 174 h 174"/>
                  <a:gd name="T58" fmla="*/ 75 w 175"/>
                  <a:gd name="T59" fmla="*/ 172 h 174"/>
                  <a:gd name="T60" fmla="*/ 60 w 175"/>
                  <a:gd name="T61" fmla="*/ 165 h 174"/>
                  <a:gd name="T62" fmla="*/ 43 w 175"/>
                  <a:gd name="T63" fmla="*/ 159 h 174"/>
                  <a:gd name="T64" fmla="*/ 31 w 175"/>
                  <a:gd name="T65" fmla="*/ 145 h 174"/>
                  <a:gd name="T66" fmla="*/ 16 w 175"/>
                  <a:gd name="T67" fmla="*/ 132 h 174"/>
                  <a:gd name="T68" fmla="*/ 10 w 175"/>
                  <a:gd name="T69" fmla="*/ 115 h 174"/>
                  <a:gd name="T70" fmla="*/ 3 w 175"/>
                  <a:gd name="T71" fmla="*/ 99 h 174"/>
                  <a:gd name="T72" fmla="*/ 0 w 175"/>
                  <a:gd name="T73" fmla="*/ 82 h 174"/>
                  <a:gd name="T74" fmla="*/ 3 w 175"/>
                  <a:gd name="T75" fmla="*/ 62 h 174"/>
                  <a:gd name="T76" fmla="*/ 10 w 175"/>
                  <a:gd name="T77" fmla="*/ 45 h 174"/>
                  <a:gd name="T78" fmla="*/ 16 w 175"/>
                  <a:gd name="T79" fmla="*/ 29 h 174"/>
                  <a:gd name="T80" fmla="*/ 31 w 175"/>
                  <a:gd name="T81" fmla="*/ 16 h 174"/>
                  <a:gd name="T82" fmla="*/ 43 w 175"/>
                  <a:gd name="T83" fmla="*/ 2 h 174"/>
                  <a:gd name="T84" fmla="*/ 50 w 175"/>
                  <a:gd name="T85" fmla="*/ 0 h 174"/>
                  <a:gd name="T86" fmla="*/ 46 w 175"/>
                  <a:gd name="T87" fmla="*/ 0 h 174"/>
                  <a:gd name="T88" fmla="*/ 43 w 175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74">
                    <a:moveTo>
                      <a:pt x="43" y="0"/>
                    </a:moveTo>
                    <a:lnTo>
                      <a:pt x="40" y="2"/>
                    </a:lnTo>
                    <a:lnTo>
                      <a:pt x="26" y="12"/>
                    </a:lnTo>
                    <a:lnTo>
                      <a:pt x="16" y="29"/>
                    </a:lnTo>
                    <a:lnTo>
                      <a:pt x="6" y="42"/>
                    </a:lnTo>
                    <a:lnTo>
                      <a:pt x="0" y="62"/>
                    </a:lnTo>
                    <a:lnTo>
                      <a:pt x="0" y="82"/>
                    </a:lnTo>
                    <a:lnTo>
                      <a:pt x="0" y="99"/>
                    </a:lnTo>
                    <a:lnTo>
                      <a:pt x="6" y="119"/>
                    </a:lnTo>
                    <a:lnTo>
                      <a:pt x="16" y="136"/>
                    </a:lnTo>
                    <a:lnTo>
                      <a:pt x="26" y="149"/>
                    </a:lnTo>
                    <a:lnTo>
                      <a:pt x="40" y="159"/>
                    </a:lnTo>
                    <a:lnTo>
                      <a:pt x="55" y="170"/>
                    </a:lnTo>
                    <a:lnTo>
                      <a:pt x="75" y="174"/>
                    </a:lnTo>
                    <a:lnTo>
                      <a:pt x="92" y="174"/>
                    </a:lnTo>
                    <a:lnTo>
                      <a:pt x="112" y="174"/>
                    </a:lnTo>
                    <a:lnTo>
                      <a:pt x="132" y="170"/>
                    </a:lnTo>
                    <a:lnTo>
                      <a:pt x="145" y="159"/>
                    </a:lnTo>
                    <a:lnTo>
                      <a:pt x="161" y="149"/>
                    </a:lnTo>
                    <a:lnTo>
                      <a:pt x="172" y="136"/>
                    </a:lnTo>
                    <a:lnTo>
                      <a:pt x="172" y="132"/>
                    </a:lnTo>
                    <a:lnTo>
                      <a:pt x="175" y="130"/>
                    </a:lnTo>
                    <a:lnTo>
                      <a:pt x="175" y="125"/>
                    </a:lnTo>
                    <a:lnTo>
                      <a:pt x="172" y="132"/>
                    </a:lnTo>
                    <a:lnTo>
                      <a:pt x="159" y="145"/>
                    </a:lnTo>
                    <a:lnTo>
                      <a:pt x="145" y="159"/>
                    </a:lnTo>
                    <a:lnTo>
                      <a:pt x="129" y="165"/>
                    </a:lnTo>
                    <a:lnTo>
                      <a:pt x="112" y="172"/>
                    </a:lnTo>
                    <a:lnTo>
                      <a:pt x="92" y="174"/>
                    </a:lnTo>
                    <a:lnTo>
                      <a:pt x="75" y="172"/>
                    </a:lnTo>
                    <a:lnTo>
                      <a:pt x="60" y="165"/>
                    </a:lnTo>
                    <a:lnTo>
                      <a:pt x="43" y="159"/>
                    </a:lnTo>
                    <a:lnTo>
                      <a:pt x="31" y="145"/>
                    </a:lnTo>
                    <a:lnTo>
                      <a:pt x="16" y="132"/>
                    </a:lnTo>
                    <a:lnTo>
                      <a:pt x="10" y="115"/>
                    </a:lnTo>
                    <a:lnTo>
                      <a:pt x="3" y="99"/>
                    </a:lnTo>
                    <a:lnTo>
                      <a:pt x="0" y="82"/>
                    </a:lnTo>
                    <a:lnTo>
                      <a:pt x="3" y="62"/>
                    </a:lnTo>
                    <a:lnTo>
                      <a:pt x="10" y="45"/>
                    </a:lnTo>
                    <a:lnTo>
                      <a:pt x="16" y="29"/>
                    </a:lnTo>
                    <a:lnTo>
                      <a:pt x="31" y="16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6" name="Freeform 2318">
                <a:extLst>
                  <a:ext uri="{FF2B5EF4-FFF2-40B4-BE49-F238E27FC236}">
                    <a16:creationId xmlns:a16="http://schemas.microsoft.com/office/drawing/2014/main" id="{BA4419D0-9E91-45F5-AD93-EBA44B61E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986"/>
                <a:ext cx="58" cy="58"/>
              </a:xfrm>
              <a:custGeom>
                <a:avLst/>
                <a:gdLst>
                  <a:gd name="T0" fmla="*/ 50 w 175"/>
                  <a:gd name="T1" fmla="*/ 0 h 174"/>
                  <a:gd name="T2" fmla="*/ 43 w 175"/>
                  <a:gd name="T3" fmla="*/ 2 h 174"/>
                  <a:gd name="T4" fmla="*/ 31 w 175"/>
                  <a:gd name="T5" fmla="*/ 16 h 174"/>
                  <a:gd name="T6" fmla="*/ 16 w 175"/>
                  <a:gd name="T7" fmla="*/ 29 h 174"/>
                  <a:gd name="T8" fmla="*/ 10 w 175"/>
                  <a:gd name="T9" fmla="*/ 45 h 174"/>
                  <a:gd name="T10" fmla="*/ 3 w 175"/>
                  <a:gd name="T11" fmla="*/ 62 h 174"/>
                  <a:gd name="T12" fmla="*/ 0 w 175"/>
                  <a:gd name="T13" fmla="*/ 82 h 174"/>
                  <a:gd name="T14" fmla="*/ 3 w 175"/>
                  <a:gd name="T15" fmla="*/ 99 h 174"/>
                  <a:gd name="T16" fmla="*/ 10 w 175"/>
                  <a:gd name="T17" fmla="*/ 115 h 174"/>
                  <a:gd name="T18" fmla="*/ 16 w 175"/>
                  <a:gd name="T19" fmla="*/ 132 h 174"/>
                  <a:gd name="T20" fmla="*/ 31 w 175"/>
                  <a:gd name="T21" fmla="*/ 145 h 174"/>
                  <a:gd name="T22" fmla="*/ 43 w 175"/>
                  <a:gd name="T23" fmla="*/ 159 h 174"/>
                  <a:gd name="T24" fmla="*/ 60 w 175"/>
                  <a:gd name="T25" fmla="*/ 165 h 174"/>
                  <a:gd name="T26" fmla="*/ 75 w 175"/>
                  <a:gd name="T27" fmla="*/ 172 h 174"/>
                  <a:gd name="T28" fmla="*/ 92 w 175"/>
                  <a:gd name="T29" fmla="*/ 174 h 174"/>
                  <a:gd name="T30" fmla="*/ 112 w 175"/>
                  <a:gd name="T31" fmla="*/ 172 h 174"/>
                  <a:gd name="T32" fmla="*/ 129 w 175"/>
                  <a:gd name="T33" fmla="*/ 165 h 174"/>
                  <a:gd name="T34" fmla="*/ 145 w 175"/>
                  <a:gd name="T35" fmla="*/ 159 h 174"/>
                  <a:gd name="T36" fmla="*/ 159 w 175"/>
                  <a:gd name="T37" fmla="*/ 145 h 174"/>
                  <a:gd name="T38" fmla="*/ 172 w 175"/>
                  <a:gd name="T39" fmla="*/ 132 h 174"/>
                  <a:gd name="T40" fmla="*/ 175 w 175"/>
                  <a:gd name="T41" fmla="*/ 125 h 174"/>
                  <a:gd name="T42" fmla="*/ 175 w 175"/>
                  <a:gd name="T43" fmla="*/ 122 h 174"/>
                  <a:gd name="T44" fmla="*/ 175 w 175"/>
                  <a:gd name="T45" fmla="*/ 119 h 174"/>
                  <a:gd name="T46" fmla="*/ 169 w 175"/>
                  <a:gd name="T47" fmla="*/ 132 h 174"/>
                  <a:gd name="T48" fmla="*/ 159 w 175"/>
                  <a:gd name="T49" fmla="*/ 145 h 174"/>
                  <a:gd name="T50" fmla="*/ 145 w 175"/>
                  <a:gd name="T51" fmla="*/ 155 h 174"/>
                  <a:gd name="T52" fmla="*/ 129 w 175"/>
                  <a:gd name="T53" fmla="*/ 165 h 174"/>
                  <a:gd name="T54" fmla="*/ 112 w 175"/>
                  <a:gd name="T55" fmla="*/ 170 h 174"/>
                  <a:gd name="T56" fmla="*/ 92 w 175"/>
                  <a:gd name="T57" fmla="*/ 172 h 174"/>
                  <a:gd name="T58" fmla="*/ 75 w 175"/>
                  <a:gd name="T59" fmla="*/ 170 h 174"/>
                  <a:gd name="T60" fmla="*/ 60 w 175"/>
                  <a:gd name="T61" fmla="*/ 165 h 174"/>
                  <a:gd name="T62" fmla="*/ 43 w 175"/>
                  <a:gd name="T63" fmla="*/ 155 h 174"/>
                  <a:gd name="T64" fmla="*/ 31 w 175"/>
                  <a:gd name="T65" fmla="*/ 145 h 174"/>
                  <a:gd name="T66" fmla="*/ 21 w 175"/>
                  <a:gd name="T67" fmla="*/ 132 h 174"/>
                  <a:gd name="T68" fmla="*/ 10 w 175"/>
                  <a:gd name="T69" fmla="*/ 115 h 174"/>
                  <a:gd name="T70" fmla="*/ 6 w 175"/>
                  <a:gd name="T71" fmla="*/ 99 h 174"/>
                  <a:gd name="T72" fmla="*/ 3 w 175"/>
                  <a:gd name="T73" fmla="*/ 82 h 174"/>
                  <a:gd name="T74" fmla="*/ 6 w 175"/>
                  <a:gd name="T75" fmla="*/ 62 h 174"/>
                  <a:gd name="T76" fmla="*/ 10 w 175"/>
                  <a:gd name="T77" fmla="*/ 45 h 174"/>
                  <a:gd name="T78" fmla="*/ 21 w 175"/>
                  <a:gd name="T79" fmla="*/ 29 h 174"/>
                  <a:gd name="T80" fmla="*/ 31 w 175"/>
                  <a:gd name="T81" fmla="*/ 16 h 174"/>
                  <a:gd name="T82" fmla="*/ 43 w 175"/>
                  <a:gd name="T83" fmla="*/ 5 h 174"/>
                  <a:gd name="T84" fmla="*/ 55 w 175"/>
                  <a:gd name="T85" fmla="*/ 0 h 174"/>
                  <a:gd name="T86" fmla="*/ 52 w 175"/>
                  <a:gd name="T87" fmla="*/ 0 h 174"/>
                  <a:gd name="T88" fmla="*/ 50 w 175"/>
                  <a:gd name="T8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5" h="174">
                    <a:moveTo>
                      <a:pt x="50" y="0"/>
                    </a:moveTo>
                    <a:lnTo>
                      <a:pt x="43" y="2"/>
                    </a:lnTo>
                    <a:lnTo>
                      <a:pt x="31" y="16"/>
                    </a:lnTo>
                    <a:lnTo>
                      <a:pt x="16" y="29"/>
                    </a:lnTo>
                    <a:lnTo>
                      <a:pt x="10" y="45"/>
                    </a:lnTo>
                    <a:lnTo>
                      <a:pt x="3" y="62"/>
                    </a:lnTo>
                    <a:lnTo>
                      <a:pt x="0" y="82"/>
                    </a:lnTo>
                    <a:lnTo>
                      <a:pt x="3" y="99"/>
                    </a:lnTo>
                    <a:lnTo>
                      <a:pt x="10" y="115"/>
                    </a:lnTo>
                    <a:lnTo>
                      <a:pt x="16" y="132"/>
                    </a:lnTo>
                    <a:lnTo>
                      <a:pt x="31" y="145"/>
                    </a:lnTo>
                    <a:lnTo>
                      <a:pt x="43" y="159"/>
                    </a:lnTo>
                    <a:lnTo>
                      <a:pt x="60" y="165"/>
                    </a:lnTo>
                    <a:lnTo>
                      <a:pt x="75" y="172"/>
                    </a:lnTo>
                    <a:lnTo>
                      <a:pt x="92" y="174"/>
                    </a:lnTo>
                    <a:lnTo>
                      <a:pt x="112" y="172"/>
                    </a:lnTo>
                    <a:lnTo>
                      <a:pt x="129" y="165"/>
                    </a:lnTo>
                    <a:lnTo>
                      <a:pt x="145" y="159"/>
                    </a:lnTo>
                    <a:lnTo>
                      <a:pt x="159" y="145"/>
                    </a:lnTo>
                    <a:lnTo>
                      <a:pt x="172" y="132"/>
                    </a:lnTo>
                    <a:lnTo>
                      <a:pt x="175" y="125"/>
                    </a:lnTo>
                    <a:lnTo>
                      <a:pt x="175" y="122"/>
                    </a:lnTo>
                    <a:lnTo>
                      <a:pt x="175" y="119"/>
                    </a:lnTo>
                    <a:lnTo>
                      <a:pt x="169" y="132"/>
                    </a:lnTo>
                    <a:lnTo>
                      <a:pt x="159" y="145"/>
                    </a:lnTo>
                    <a:lnTo>
                      <a:pt x="145" y="155"/>
                    </a:lnTo>
                    <a:lnTo>
                      <a:pt x="129" y="165"/>
                    </a:lnTo>
                    <a:lnTo>
                      <a:pt x="112" y="170"/>
                    </a:lnTo>
                    <a:lnTo>
                      <a:pt x="92" y="172"/>
                    </a:lnTo>
                    <a:lnTo>
                      <a:pt x="75" y="170"/>
                    </a:lnTo>
                    <a:lnTo>
                      <a:pt x="60" y="165"/>
                    </a:lnTo>
                    <a:lnTo>
                      <a:pt x="43" y="155"/>
                    </a:lnTo>
                    <a:lnTo>
                      <a:pt x="31" y="145"/>
                    </a:lnTo>
                    <a:lnTo>
                      <a:pt x="21" y="132"/>
                    </a:lnTo>
                    <a:lnTo>
                      <a:pt x="10" y="115"/>
                    </a:lnTo>
                    <a:lnTo>
                      <a:pt x="6" y="99"/>
                    </a:lnTo>
                    <a:lnTo>
                      <a:pt x="3" y="82"/>
                    </a:lnTo>
                    <a:lnTo>
                      <a:pt x="6" y="62"/>
                    </a:lnTo>
                    <a:lnTo>
                      <a:pt x="10" y="45"/>
                    </a:lnTo>
                    <a:lnTo>
                      <a:pt x="21" y="29"/>
                    </a:lnTo>
                    <a:lnTo>
                      <a:pt x="31" y="16"/>
                    </a:lnTo>
                    <a:lnTo>
                      <a:pt x="43" y="5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7" name="Freeform 2319">
                <a:extLst>
                  <a:ext uri="{FF2B5EF4-FFF2-40B4-BE49-F238E27FC236}">
                    <a16:creationId xmlns:a16="http://schemas.microsoft.com/office/drawing/2014/main" id="{CD95026D-FBB3-45D0-8D1F-458A1F07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6"/>
                <a:ext cx="57" cy="57"/>
              </a:xfrm>
              <a:custGeom>
                <a:avLst/>
                <a:gdLst>
                  <a:gd name="T0" fmla="*/ 52 w 172"/>
                  <a:gd name="T1" fmla="*/ 0 h 172"/>
                  <a:gd name="T2" fmla="*/ 40 w 172"/>
                  <a:gd name="T3" fmla="*/ 6 h 172"/>
                  <a:gd name="T4" fmla="*/ 26 w 172"/>
                  <a:gd name="T5" fmla="*/ 16 h 172"/>
                  <a:gd name="T6" fmla="*/ 17 w 172"/>
                  <a:gd name="T7" fmla="*/ 30 h 172"/>
                  <a:gd name="T8" fmla="*/ 7 w 172"/>
                  <a:gd name="T9" fmla="*/ 46 h 172"/>
                  <a:gd name="T10" fmla="*/ 3 w 172"/>
                  <a:gd name="T11" fmla="*/ 63 h 172"/>
                  <a:gd name="T12" fmla="*/ 0 w 172"/>
                  <a:gd name="T13" fmla="*/ 82 h 172"/>
                  <a:gd name="T14" fmla="*/ 3 w 172"/>
                  <a:gd name="T15" fmla="*/ 99 h 172"/>
                  <a:gd name="T16" fmla="*/ 7 w 172"/>
                  <a:gd name="T17" fmla="*/ 115 h 172"/>
                  <a:gd name="T18" fmla="*/ 17 w 172"/>
                  <a:gd name="T19" fmla="*/ 132 h 172"/>
                  <a:gd name="T20" fmla="*/ 26 w 172"/>
                  <a:gd name="T21" fmla="*/ 145 h 172"/>
                  <a:gd name="T22" fmla="*/ 40 w 172"/>
                  <a:gd name="T23" fmla="*/ 155 h 172"/>
                  <a:gd name="T24" fmla="*/ 55 w 172"/>
                  <a:gd name="T25" fmla="*/ 166 h 172"/>
                  <a:gd name="T26" fmla="*/ 72 w 172"/>
                  <a:gd name="T27" fmla="*/ 169 h 172"/>
                  <a:gd name="T28" fmla="*/ 88 w 172"/>
                  <a:gd name="T29" fmla="*/ 172 h 172"/>
                  <a:gd name="T30" fmla="*/ 109 w 172"/>
                  <a:gd name="T31" fmla="*/ 169 h 172"/>
                  <a:gd name="T32" fmla="*/ 126 w 172"/>
                  <a:gd name="T33" fmla="*/ 166 h 172"/>
                  <a:gd name="T34" fmla="*/ 141 w 172"/>
                  <a:gd name="T35" fmla="*/ 155 h 172"/>
                  <a:gd name="T36" fmla="*/ 156 w 172"/>
                  <a:gd name="T37" fmla="*/ 145 h 172"/>
                  <a:gd name="T38" fmla="*/ 166 w 172"/>
                  <a:gd name="T39" fmla="*/ 132 h 172"/>
                  <a:gd name="T40" fmla="*/ 172 w 172"/>
                  <a:gd name="T41" fmla="*/ 120 h 172"/>
                  <a:gd name="T42" fmla="*/ 172 w 172"/>
                  <a:gd name="T43" fmla="*/ 115 h 172"/>
                  <a:gd name="T44" fmla="*/ 162 w 172"/>
                  <a:gd name="T45" fmla="*/ 129 h 172"/>
                  <a:gd name="T46" fmla="*/ 151 w 172"/>
                  <a:gd name="T47" fmla="*/ 143 h 172"/>
                  <a:gd name="T48" fmla="*/ 139 w 172"/>
                  <a:gd name="T49" fmla="*/ 155 h 172"/>
                  <a:gd name="T50" fmla="*/ 126 w 172"/>
                  <a:gd name="T51" fmla="*/ 162 h 172"/>
                  <a:gd name="T52" fmla="*/ 109 w 172"/>
                  <a:gd name="T53" fmla="*/ 169 h 172"/>
                  <a:gd name="T54" fmla="*/ 88 w 172"/>
                  <a:gd name="T55" fmla="*/ 169 h 172"/>
                  <a:gd name="T56" fmla="*/ 72 w 172"/>
                  <a:gd name="T57" fmla="*/ 169 h 172"/>
                  <a:gd name="T58" fmla="*/ 55 w 172"/>
                  <a:gd name="T59" fmla="*/ 162 h 172"/>
                  <a:gd name="T60" fmla="*/ 43 w 172"/>
                  <a:gd name="T61" fmla="*/ 155 h 172"/>
                  <a:gd name="T62" fmla="*/ 30 w 172"/>
                  <a:gd name="T63" fmla="*/ 143 h 172"/>
                  <a:gd name="T64" fmla="*/ 17 w 172"/>
                  <a:gd name="T65" fmla="*/ 129 h 172"/>
                  <a:gd name="T66" fmla="*/ 9 w 172"/>
                  <a:gd name="T67" fmla="*/ 115 h 172"/>
                  <a:gd name="T68" fmla="*/ 3 w 172"/>
                  <a:gd name="T69" fmla="*/ 99 h 172"/>
                  <a:gd name="T70" fmla="*/ 3 w 172"/>
                  <a:gd name="T71" fmla="*/ 82 h 172"/>
                  <a:gd name="T72" fmla="*/ 3 w 172"/>
                  <a:gd name="T73" fmla="*/ 63 h 172"/>
                  <a:gd name="T74" fmla="*/ 9 w 172"/>
                  <a:gd name="T75" fmla="*/ 46 h 172"/>
                  <a:gd name="T76" fmla="*/ 17 w 172"/>
                  <a:gd name="T77" fmla="*/ 33 h 172"/>
                  <a:gd name="T78" fmla="*/ 30 w 172"/>
                  <a:gd name="T79" fmla="*/ 19 h 172"/>
                  <a:gd name="T80" fmla="*/ 43 w 172"/>
                  <a:gd name="T81" fmla="*/ 6 h 172"/>
                  <a:gd name="T82" fmla="*/ 55 w 172"/>
                  <a:gd name="T83" fmla="*/ 0 h 172"/>
                  <a:gd name="T84" fmla="*/ 52 w 172"/>
                  <a:gd name="T85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2" h="172">
                    <a:moveTo>
                      <a:pt x="52" y="0"/>
                    </a:moveTo>
                    <a:lnTo>
                      <a:pt x="40" y="6"/>
                    </a:lnTo>
                    <a:lnTo>
                      <a:pt x="26" y="16"/>
                    </a:lnTo>
                    <a:lnTo>
                      <a:pt x="17" y="30"/>
                    </a:lnTo>
                    <a:lnTo>
                      <a:pt x="7" y="46"/>
                    </a:lnTo>
                    <a:lnTo>
                      <a:pt x="3" y="63"/>
                    </a:lnTo>
                    <a:lnTo>
                      <a:pt x="0" y="82"/>
                    </a:lnTo>
                    <a:lnTo>
                      <a:pt x="3" y="99"/>
                    </a:lnTo>
                    <a:lnTo>
                      <a:pt x="7" y="115"/>
                    </a:lnTo>
                    <a:lnTo>
                      <a:pt x="17" y="132"/>
                    </a:lnTo>
                    <a:lnTo>
                      <a:pt x="26" y="145"/>
                    </a:lnTo>
                    <a:lnTo>
                      <a:pt x="40" y="155"/>
                    </a:lnTo>
                    <a:lnTo>
                      <a:pt x="55" y="166"/>
                    </a:lnTo>
                    <a:lnTo>
                      <a:pt x="72" y="169"/>
                    </a:lnTo>
                    <a:lnTo>
                      <a:pt x="88" y="172"/>
                    </a:lnTo>
                    <a:lnTo>
                      <a:pt x="109" y="169"/>
                    </a:lnTo>
                    <a:lnTo>
                      <a:pt x="126" y="166"/>
                    </a:lnTo>
                    <a:lnTo>
                      <a:pt x="141" y="155"/>
                    </a:lnTo>
                    <a:lnTo>
                      <a:pt x="156" y="145"/>
                    </a:lnTo>
                    <a:lnTo>
                      <a:pt x="166" y="132"/>
                    </a:lnTo>
                    <a:lnTo>
                      <a:pt x="172" y="120"/>
                    </a:lnTo>
                    <a:lnTo>
                      <a:pt x="172" y="115"/>
                    </a:lnTo>
                    <a:lnTo>
                      <a:pt x="162" y="129"/>
                    </a:lnTo>
                    <a:lnTo>
                      <a:pt x="151" y="143"/>
                    </a:lnTo>
                    <a:lnTo>
                      <a:pt x="139" y="155"/>
                    </a:lnTo>
                    <a:lnTo>
                      <a:pt x="126" y="162"/>
                    </a:lnTo>
                    <a:lnTo>
                      <a:pt x="109" y="169"/>
                    </a:lnTo>
                    <a:lnTo>
                      <a:pt x="88" y="169"/>
                    </a:lnTo>
                    <a:lnTo>
                      <a:pt x="72" y="169"/>
                    </a:lnTo>
                    <a:lnTo>
                      <a:pt x="55" y="162"/>
                    </a:lnTo>
                    <a:lnTo>
                      <a:pt x="43" y="155"/>
                    </a:lnTo>
                    <a:lnTo>
                      <a:pt x="30" y="143"/>
                    </a:lnTo>
                    <a:lnTo>
                      <a:pt x="17" y="129"/>
                    </a:lnTo>
                    <a:lnTo>
                      <a:pt x="9" y="115"/>
                    </a:lnTo>
                    <a:lnTo>
                      <a:pt x="3" y="99"/>
                    </a:lnTo>
                    <a:lnTo>
                      <a:pt x="3" y="82"/>
                    </a:lnTo>
                    <a:lnTo>
                      <a:pt x="3" y="63"/>
                    </a:lnTo>
                    <a:lnTo>
                      <a:pt x="9" y="46"/>
                    </a:lnTo>
                    <a:lnTo>
                      <a:pt x="17" y="33"/>
                    </a:lnTo>
                    <a:lnTo>
                      <a:pt x="30" y="19"/>
                    </a:lnTo>
                    <a:lnTo>
                      <a:pt x="43" y="6"/>
                    </a:lnTo>
                    <a:lnTo>
                      <a:pt x="55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8" name="Freeform 2320">
                <a:extLst>
                  <a:ext uri="{FF2B5EF4-FFF2-40B4-BE49-F238E27FC236}">
                    <a16:creationId xmlns:a16="http://schemas.microsoft.com/office/drawing/2014/main" id="{8ED2E3AB-6035-48B5-8CF8-CA081186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6"/>
                <a:ext cx="57" cy="56"/>
              </a:xfrm>
              <a:custGeom>
                <a:avLst/>
                <a:gdLst>
                  <a:gd name="T0" fmla="*/ 53 w 170"/>
                  <a:gd name="T1" fmla="*/ 0 h 169"/>
                  <a:gd name="T2" fmla="*/ 41 w 170"/>
                  <a:gd name="T3" fmla="*/ 6 h 169"/>
                  <a:gd name="T4" fmla="*/ 28 w 170"/>
                  <a:gd name="T5" fmla="*/ 20 h 169"/>
                  <a:gd name="T6" fmla="*/ 15 w 170"/>
                  <a:gd name="T7" fmla="*/ 32 h 169"/>
                  <a:gd name="T8" fmla="*/ 7 w 170"/>
                  <a:gd name="T9" fmla="*/ 46 h 169"/>
                  <a:gd name="T10" fmla="*/ 0 w 170"/>
                  <a:gd name="T11" fmla="*/ 63 h 169"/>
                  <a:gd name="T12" fmla="*/ 0 w 170"/>
                  <a:gd name="T13" fmla="*/ 82 h 169"/>
                  <a:gd name="T14" fmla="*/ 0 w 170"/>
                  <a:gd name="T15" fmla="*/ 99 h 169"/>
                  <a:gd name="T16" fmla="*/ 7 w 170"/>
                  <a:gd name="T17" fmla="*/ 115 h 169"/>
                  <a:gd name="T18" fmla="*/ 15 w 170"/>
                  <a:gd name="T19" fmla="*/ 129 h 169"/>
                  <a:gd name="T20" fmla="*/ 28 w 170"/>
                  <a:gd name="T21" fmla="*/ 143 h 169"/>
                  <a:gd name="T22" fmla="*/ 41 w 170"/>
                  <a:gd name="T23" fmla="*/ 156 h 169"/>
                  <a:gd name="T24" fmla="*/ 53 w 170"/>
                  <a:gd name="T25" fmla="*/ 162 h 169"/>
                  <a:gd name="T26" fmla="*/ 69 w 170"/>
                  <a:gd name="T27" fmla="*/ 169 h 169"/>
                  <a:gd name="T28" fmla="*/ 86 w 170"/>
                  <a:gd name="T29" fmla="*/ 169 h 169"/>
                  <a:gd name="T30" fmla="*/ 107 w 170"/>
                  <a:gd name="T31" fmla="*/ 169 h 169"/>
                  <a:gd name="T32" fmla="*/ 124 w 170"/>
                  <a:gd name="T33" fmla="*/ 162 h 169"/>
                  <a:gd name="T34" fmla="*/ 137 w 170"/>
                  <a:gd name="T35" fmla="*/ 156 h 169"/>
                  <a:gd name="T36" fmla="*/ 149 w 170"/>
                  <a:gd name="T37" fmla="*/ 143 h 169"/>
                  <a:gd name="T38" fmla="*/ 159 w 170"/>
                  <a:gd name="T39" fmla="*/ 129 h 169"/>
                  <a:gd name="T40" fmla="*/ 170 w 170"/>
                  <a:gd name="T41" fmla="*/ 115 h 169"/>
                  <a:gd name="T42" fmla="*/ 170 w 170"/>
                  <a:gd name="T43" fmla="*/ 112 h 169"/>
                  <a:gd name="T44" fmla="*/ 170 w 170"/>
                  <a:gd name="T45" fmla="*/ 110 h 169"/>
                  <a:gd name="T46" fmla="*/ 170 w 170"/>
                  <a:gd name="T47" fmla="*/ 105 h 169"/>
                  <a:gd name="T48" fmla="*/ 166 w 170"/>
                  <a:gd name="T49" fmla="*/ 115 h 169"/>
                  <a:gd name="T50" fmla="*/ 159 w 170"/>
                  <a:gd name="T51" fmla="*/ 129 h 169"/>
                  <a:gd name="T52" fmla="*/ 149 w 170"/>
                  <a:gd name="T53" fmla="*/ 143 h 169"/>
                  <a:gd name="T54" fmla="*/ 137 w 170"/>
                  <a:gd name="T55" fmla="*/ 152 h 169"/>
                  <a:gd name="T56" fmla="*/ 124 w 170"/>
                  <a:gd name="T57" fmla="*/ 159 h 169"/>
                  <a:gd name="T58" fmla="*/ 107 w 170"/>
                  <a:gd name="T59" fmla="*/ 166 h 169"/>
                  <a:gd name="T60" fmla="*/ 86 w 170"/>
                  <a:gd name="T61" fmla="*/ 169 h 169"/>
                  <a:gd name="T62" fmla="*/ 69 w 170"/>
                  <a:gd name="T63" fmla="*/ 166 h 169"/>
                  <a:gd name="T64" fmla="*/ 53 w 170"/>
                  <a:gd name="T65" fmla="*/ 159 h 169"/>
                  <a:gd name="T66" fmla="*/ 41 w 170"/>
                  <a:gd name="T67" fmla="*/ 152 h 169"/>
                  <a:gd name="T68" fmla="*/ 28 w 170"/>
                  <a:gd name="T69" fmla="*/ 143 h 169"/>
                  <a:gd name="T70" fmla="*/ 18 w 170"/>
                  <a:gd name="T71" fmla="*/ 129 h 169"/>
                  <a:gd name="T72" fmla="*/ 7 w 170"/>
                  <a:gd name="T73" fmla="*/ 115 h 169"/>
                  <a:gd name="T74" fmla="*/ 5 w 170"/>
                  <a:gd name="T75" fmla="*/ 99 h 169"/>
                  <a:gd name="T76" fmla="*/ 0 w 170"/>
                  <a:gd name="T77" fmla="*/ 82 h 169"/>
                  <a:gd name="T78" fmla="*/ 5 w 170"/>
                  <a:gd name="T79" fmla="*/ 63 h 169"/>
                  <a:gd name="T80" fmla="*/ 7 w 170"/>
                  <a:gd name="T81" fmla="*/ 46 h 169"/>
                  <a:gd name="T82" fmla="*/ 18 w 170"/>
                  <a:gd name="T83" fmla="*/ 32 h 169"/>
                  <a:gd name="T84" fmla="*/ 28 w 170"/>
                  <a:gd name="T85" fmla="*/ 20 h 169"/>
                  <a:gd name="T86" fmla="*/ 41 w 170"/>
                  <a:gd name="T87" fmla="*/ 9 h 169"/>
                  <a:gd name="T88" fmla="*/ 53 w 170"/>
                  <a:gd name="T89" fmla="*/ 2 h 169"/>
                  <a:gd name="T90" fmla="*/ 63 w 170"/>
                  <a:gd name="T91" fmla="*/ 0 h 169"/>
                  <a:gd name="T92" fmla="*/ 59 w 170"/>
                  <a:gd name="T93" fmla="*/ 0 h 169"/>
                  <a:gd name="T94" fmla="*/ 57 w 170"/>
                  <a:gd name="T95" fmla="*/ 0 h 169"/>
                  <a:gd name="T96" fmla="*/ 53 w 170"/>
                  <a:gd name="T9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0" h="169">
                    <a:moveTo>
                      <a:pt x="53" y="0"/>
                    </a:moveTo>
                    <a:lnTo>
                      <a:pt x="41" y="6"/>
                    </a:lnTo>
                    <a:lnTo>
                      <a:pt x="28" y="20"/>
                    </a:lnTo>
                    <a:lnTo>
                      <a:pt x="15" y="32"/>
                    </a:lnTo>
                    <a:lnTo>
                      <a:pt x="7" y="46"/>
                    </a:lnTo>
                    <a:lnTo>
                      <a:pt x="0" y="63"/>
                    </a:lnTo>
                    <a:lnTo>
                      <a:pt x="0" y="82"/>
                    </a:lnTo>
                    <a:lnTo>
                      <a:pt x="0" y="99"/>
                    </a:lnTo>
                    <a:lnTo>
                      <a:pt x="7" y="115"/>
                    </a:lnTo>
                    <a:lnTo>
                      <a:pt x="15" y="129"/>
                    </a:lnTo>
                    <a:lnTo>
                      <a:pt x="28" y="143"/>
                    </a:lnTo>
                    <a:lnTo>
                      <a:pt x="41" y="156"/>
                    </a:lnTo>
                    <a:lnTo>
                      <a:pt x="53" y="162"/>
                    </a:lnTo>
                    <a:lnTo>
                      <a:pt x="69" y="169"/>
                    </a:lnTo>
                    <a:lnTo>
                      <a:pt x="86" y="169"/>
                    </a:lnTo>
                    <a:lnTo>
                      <a:pt x="107" y="169"/>
                    </a:lnTo>
                    <a:lnTo>
                      <a:pt x="124" y="162"/>
                    </a:lnTo>
                    <a:lnTo>
                      <a:pt x="137" y="156"/>
                    </a:lnTo>
                    <a:lnTo>
                      <a:pt x="149" y="143"/>
                    </a:lnTo>
                    <a:lnTo>
                      <a:pt x="159" y="129"/>
                    </a:lnTo>
                    <a:lnTo>
                      <a:pt x="170" y="115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70" y="105"/>
                    </a:lnTo>
                    <a:lnTo>
                      <a:pt x="166" y="115"/>
                    </a:lnTo>
                    <a:lnTo>
                      <a:pt x="159" y="129"/>
                    </a:lnTo>
                    <a:lnTo>
                      <a:pt x="149" y="143"/>
                    </a:lnTo>
                    <a:lnTo>
                      <a:pt x="137" y="152"/>
                    </a:lnTo>
                    <a:lnTo>
                      <a:pt x="124" y="159"/>
                    </a:lnTo>
                    <a:lnTo>
                      <a:pt x="107" y="166"/>
                    </a:lnTo>
                    <a:lnTo>
                      <a:pt x="86" y="169"/>
                    </a:lnTo>
                    <a:lnTo>
                      <a:pt x="69" y="166"/>
                    </a:lnTo>
                    <a:lnTo>
                      <a:pt x="53" y="159"/>
                    </a:lnTo>
                    <a:lnTo>
                      <a:pt x="41" y="152"/>
                    </a:lnTo>
                    <a:lnTo>
                      <a:pt x="28" y="143"/>
                    </a:lnTo>
                    <a:lnTo>
                      <a:pt x="18" y="129"/>
                    </a:lnTo>
                    <a:lnTo>
                      <a:pt x="7" y="115"/>
                    </a:lnTo>
                    <a:lnTo>
                      <a:pt x="5" y="99"/>
                    </a:lnTo>
                    <a:lnTo>
                      <a:pt x="0" y="82"/>
                    </a:lnTo>
                    <a:lnTo>
                      <a:pt x="5" y="63"/>
                    </a:lnTo>
                    <a:lnTo>
                      <a:pt x="7" y="46"/>
                    </a:lnTo>
                    <a:lnTo>
                      <a:pt x="18" y="32"/>
                    </a:lnTo>
                    <a:lnTo>
                      <a:pt x="28" y="20"/>
                    </a:lnTo>
                    <a:lnTo>
                      <a:pt x="41" y="9"/>
                    </a:lnTo>
                    <a:lnTo>
                      <a:pt x="53" y="2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49" name="Freeform 2321">
                <a:extLst>
                  <a:ext uri="{FF2B5EF4-FFF2-40B4-BE49-F238E27FC236}">
                    <a16:creationId xmlns:a16="http://schemas.microsoft.com/office/drawing/2014/main" id="{69FD4F03-EF8F-4B2A-B729-EF35E2245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1986"/>
                <a:ext cx="57" cy="56"/>
              </a:xfrm>
              <a:custGeom>
                <a:avLst/>
                <a:gdLst>
                  <a:gd name="T0" fmla="*/ 63 w 170"/>
                  <a:gd name="T1" fmla="*/ 0 h 169"/>
                  <a:gd name="T2" fmla="*/ 53 w 170"/>
                  <a:gd name="T3" fmla="*/ 2 h 169"/>
                  <a:gd name="T4" fmla="*/ 41 w 170"/>
                  <a:gd name="T5" fmla="*/ 9 h 169"/>
                  <a:gd name="T6" fmla="*/ 28 w 170"/>
                  <a:gd name="T7" fmla="*/ 20 h 169"/>
                  <a:gd name="T8" fmla="*/ 18 w 170"/>
                  <a:gd name="T9" fmla="*/ 32 h 169"/>
                  <a:gd name="T10" fmla="*/ 7 w 170"/>
                  <a:gd name="T11" fmla="*/ 46 h 169"/>
                  <a:gd name="T12" fmla="*/ 5 w 170"/>
                  <a:gd name="T13" fmla="*/ 63 h 169"/>
                  <a:gd name="T14" fmla="*/ 0 w 170"/>
                  <a:gd name="T15" fmla="*/ 82 h 169"/>
                  <a:gd name="T16" fmla="*/ 5 w 170"/>
                  <a:gd name="T17" fmla="*/ 99 h 169"/>
                  <a:gd name="T18" fmla="*/ 7 w 170"/>
                  <a:gd name="T19" fmla="*/ 115 h 169"/>
                  <a:gd name="T20" fmla="*/ 18 w 170"/>
                  <a:gd name="T21" fmla="*/ 129 h 169"/>
                  <a:gd name="T22" fmla="*/ 28 w 170"/>
                  <a:gd name="T23" fmla="*/ 143 h 169"/>
                  <a:gd name="T24" fmla="*/ 41 w 170"/>
                  <a:gd name="T25" fmla="*/ 152 h 169"/>
                  <a:gd name="T26" fmla="*/ 53 w 170"/>
                  <a:gd name="T27" fmla="*/ 159 h 169"/>
                  <a:gd name="T28" fmla="*/ 69 w 170"/>
                  <a:gd name="T29" fmla="*/ 166 h 169"/>
                  <a:gd name="T30" fmla="*/ 86 w 170"/>
                  <a:gd name="T31" fmla="*/ 169 h 169"/>
                  <a:gd name="T32" fmla="*/ 107 w 170"/>
                  <a:gd name="T33" fmla="*/ 166 h 169"/>
                  <a:gd name="T34" fmla="*/ 124 w 170"/>
                  <a:gd name="T35" fmla="*/ 159 h 169"/>
                  <a:gd name="T36" fmla="*/ 137 w 170"/>
                  <a:gd name="T37" fmla="*/ 152 h 169"/>
                  <a:gd name="T38" fmla="*/ 149 w 170"/>
                  <a:gd name="T39" fmla="*/ 143 h 169"/>
                  <a:gd name="T40" fmla="*/ 159 w 170"/>
                  <a:gd name="T41" fmla="*/ 129 h 169"/>
                  <a:gd name="T42" fmla="*/ 166 w 170"/>
                  <a:gd name="T43" fmla="*/ 115 h 169"/>
                  <a:gd name="T44" fmla="*/ 170 w 170"/>
                  <a:gd name="T45" fmla="*/ 105 h 169"/>
                  <a:gd name="T46" fmla="*/ 170 w 170"/>
                  <a:gd name="T47" fmla="*/ 103 h 169"/>
                  <a:gd name="T48" fmla="*/ 170 w 170"/>
                  <a:gd name="T49" fmla="*/ 99 h 169"/>
                  <a:gd name="T50" fmla="*/ 166 w 170"/>
                  <a:gd name="T51" fmla="*/ 112 h 169"/>
                  <a:gd name="T52" fmla="*/ 156 w 170"/>
                  <a:gd name="T53" fmla="*/ 129 h 169"/>
                  <a:gd name="T54" fmla="*/ 147 w 170"/>
                  <a:gd name="T55" fmla="*/ 139 h 169"/>
                  <a:gd name="T56" fmla="*/ 137 w 170"/>
                  <a:gd name="T57" fmla="*/ 152 h 169"/>
                  <a:gd name="T58" fmla="*/ 119 w 170"/>
                  <a:gd name="T59" fmla="*/ 159 h 169"/>
                  <a:gd name="T60" fmla="*/ 107 w 170"/>
                  <a:gd name="T61" fmla="*/ 162 h 169"/>
                  <a:gd name="T62" fmla="*/ 86 w 170"/>
                  <a:gd name="T63" fmla="*/ 166 h 169"/>
                  <a:gd name="T64" fmla="*/ 69 w 170"/>
                  <a:gd name="T65" fmla="*/ 162 h 169"/>
                  <a:gd name="T66" fmla="*/ 57 w 170"/>
                  <a:gd name="T67" fmla="*/ 159 h 169"/>
                  <a:gd name="T68" fmla="*/ 41 w 170"/>
                  <a:gd name="T69" fmla="*/ 152 h 169"/>
                  <a:gd name="T70" fmla="*/ 30 w 170"/>
                  <a:gd name="T71" fmla="*/ 139 h 169"/>
                  <a:gd name="T72" fmla="*/ 18 w 170"/>
                  <a:gd name="T73" fmla="*/ 129 h 169"/>
                  <a:gd name="T74" fmla="*/ 11 w 170"/>
                  <a:gd name="T75" fmla="*/ 112 h 169"/>
                  <a:gd name="T76" fmla="*/ 7 w 170"/>
                  <a:gd name="T77" fmla="*/ 99 h 169"/>
                  <a:gd name="T78" fmla="*/ 5 w 170"/>
                  <a:gd name="T79" fmla="*/ 82 h 169"/>
                  <a:gd name="T80" fmla="*/ 7 w 170"/>
                  <a:gd name="T81" fmla="*/ 63 h 169"/>
                  <a:gd name="T82" fmla="*/ 11 w 170"/>
                  <a:gd name="T83" fmla="*/ 49 h 169"/>
                  <a:gd name="T84" fmla="*/ 18 w 170"/>
                  <a:gd name="T85" fmla="*/ 32 h 169"/>
                  <a:gd name="T86" fmla="*/ 30 w 170"/>
                  <a:gd name="T87" fmla="*/ 23 h 169"/>
                  <a:gd name="T88" fmla="*/ 41 w 170"/>
                  <a:gd name="T89" fmla="*/ 13 h 169"/>
                  <a:gd name="T90" fmla="*/ 57 w 170"/>
                  <a:gd name="T91" fmla="*/ 2 h 169"/>
                  <a:gd name="T92" fmla="*/ 67 w 170"/>
                  <a:gd name="T93" fmla="*/ 0 h 169"/>
                  <a:gd name="T94" fmla="*/ 63 w 170"/>
                  <a:gd name="T95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0" h="169">
                    <a:moveTo>
                      <a:pt x="63" y="0"/>
                    </a:moveTo>
                    <a:lnTo>
                      <a:pt x="53" y="2"/>
                    </a:lnTo>
                    <a:lnTo>
                      <a:pt x="41" y="9"/>
                    </a:lnTo>
                    <a:lnTo>
                      <a:pt x="28" y="20"/>
                    </a:lnTo>
                    <a:lnTo>
                      <a:pt x="18" y="32"/>
                    </a:lnTo>
                    <a:lnTo>
                      <a:pt x="7" y="46"/>
                    </a:lnTo>
                    <a:lnTo>
                      <a:pt x="5" y="63"/>
                    </a:lnTo>
                    <a:lnTo>
                      <a:pt x="0" y="82"/>
                    </a:lnTo>
                    <a:lnTo>
                      <a:pt x="5" y="99"/>
                    </a:lnTo>
                    <a:lnTo>
                      <a:pt x="7" y="115"/>
                    </a:lnTo>
                    <a:lnTo>
                      <a:pt x="18" y="129"/>
                    </a:lnTo>
                    <a:lnTo>
                      <a:pt x="28" y="143"/>
                    </a:lnTo>
                    <a:lnTo>
                      <a:pt x="41" y="152"/>
                    </a:lnTo>
                    <a:lnTo>
                      <a:pt x="53" y="159"/>
                    </a:lnTo>
                    <a:lnTo>
                      <a:pt x="69" y="166"/>
                    </a:lnTo>
                    <a:lnTo>
                      <a:pt x="86" y="169"/>
                    </a:lnTo>
                    <a:lnTo>
                      <a:pt x="107" y="166"/>
                    </a:lnTo>
                    <a:lnTo>
                      <a:pt x="124" y="159"/>
                    </a:lnTo>
                    <a:lnTo>
                      <a:pt x="137" y="152"/>
                    </a:lnTo>
                    <a:lnTo>
                      <a:pt x="149" y="143"/>
                    </a:lnTo>
                    <a:lnTo>
                      <a:pt x="159" y="129"/>
                    </a:lnTo>
                    <a:lnTo>
                      <a:pt x="166" y="115"/>
                    </a:lnTo>
                    <a:lnTo>
                      <a:pt x="170" y="105"/>
                    </a:lnTo>
                    <a:lnTo>
                      <a:pt x="170" y="103"/>
                    </a:lnTo>
                    <a:lnTo>
                      <a:pt x="170" y="99"/>
                    </a:lnTo>
                    <a:lnTo>
                      <a:pt x="166" y="112"/>
                    </a:lnTo>
                    <a:lnTo>
                      <a:pt x="156" y="129"/>
                    </a:lnTo>
                    <a:lnTo>
                      <a:pt x="147" y="139"/>
                    </a:lnTo>
                    <a:lnTo>
                      <a:pt x="137" y="152"/>
                    </a:lnTo>
                    <a:lnTo>
                      <a:pt x="119" y="159"/>
                    </a:lnTo>
                    <a:lnTo>
                      <a:pt x="107" y="162"/>
                    </a:lnTo>
                    <a:lnTo>
                      <a:pt x="86" y="166"/>
                    </a:lnTo>
                    <a:lnTo>
                      <a:pt x="69" y="162"/>
                    </a:lnTo>
                    <a:lnTo>
                      <a:pt x="57" y="159"/>
                    </a:lnTo>
                    <a:lnTo>
                      <a:pt x="41" y="152"/>
                    </a:lnTo>
                    <a:lnTo>
                      <a:pt x="30" y="139"/>
                    </a:lnTo>
                    <a:lnTo>
                      <a:pt x="18" y="129"/>
                    </a:lnTo>
                    <a:lnTo>
                      <a:pt x="11" y="112"/>
                    </a:lnTo>
                    <a:lnTo>
                      <a:pt x="7" y="99"/>
                    </a:lnTo>
                    <a:lnTo>
                      <a:pt x="5" y="82"/>
                    </a:lnTo>
                    <a:lnTo>
                      <a:pt x="7" y="63"/>
                    </a:lnTo>
                    <a:lnTo>
                      <a:pt x="11" y="49"/>
                    </a:lnTo>
                    <a:lnTo>
                      <a:pt x="18" y="32"/>
                    </a:lnTo>
                    <a:lnTo>
                      <a:pt x="30" y="23"/>
                    </a:lnTo>
                    <a:lnTo>
                      <a:pt x="41" y="13"/>
                    </a:lnTo>
                    <a:lnTo>
                      <a:pt x="57" y="2"/>
                    </a:lnTo>
                    <a:lnTo>
                      <a:pt x="67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0" name="Freeform 2322">
                <a:extLst>
                  <a:ext uri="{FF2B5EF4-FFF2-40B4-BE49-F238E27FC236}">
                    <a16:creationId xmlns:a16="http://schemas.microsoft.com/office/drawing/2014/main" id="{AE9C7C0F-CBF6-42CA-B3F3-644B18A8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986"/>
                <a:ext cx="55" cy="55"/>
              </a:xfrm>
              <a:custGeom>
                <a:avLst/>
                <a:gdLst>
                  <a:gd name="T0" fmla="*/ 62 w 165"/>
                  <a:gd name="T1" fmla="*/ 0 h 165"/>
                  <a:gd name="T2" fmla="*/ 52 w 165"/>
                  <a:gd name="T3" fmla="*/ 2 h 165"/>
                  <a:gd name="T4" fmla="*/ 36 w 165"/>
                  <a:gd name="T5" fmla="*/ 12 h 165"/>
                  <a:gd name="T6" fmla="*/ 25 w 165"/>
                  <a:gd name="T7" fmla="*/ 23 h 165"/>
                  <a:gd name="T8" fmla="*/ 13 w 165"/>
                  <a:gd name="T9" fmla="*/ 33 h 165"/>
                  <a:gd name="T10" fmla="*/ 6 w 165"/>
                  <a:gd name="T11" fmla="*/ 49 h 165"/>
                  <a:gd name="T12" fmla="*/ 3 w 165"/>
                  <a:gd name="T13" fmla="*/ 63 h 165"/>
                  <a:gd name="T14" fmla="*/ 0 w 165"/>
                  <a:gd name="T15" fmla="*/ 82 h 165"/>
                  <a:gd name="T16" fmla="*/ 3 w 165"/>
                  <a:gd name="T17" fmla="*/ 99 h 165"/>
                  <a:gd name="T18" fmla="*/ 6 w 165"/>
                  <a:gd name="T19" fmla="*/ 112 h 165"/>
                  <a:gd name="T20" fmla="*/ 13 w 165"/>
                  <a:gd name="T21" fmla="*/ 129 h 165"/>
                  <a:gd name="T22" fmla="*/ 25 w 165"/>
                  <a:gd name="T23" fmla="*/ 139 h 165"/>
                  <a:gd name="T24" fmla="*/ 36 w 165"/>
                  <a:gd name="T25" fmla="*/ 152 h 165"/>
                  <a:gd name="T26" fmla="*/ 52 w 165"/>
                  <a:gd name="T27" fmla="*/ 160 h 165"/>
                  <a:gd name="T28" fmla="*/ 65 w 165"/>
                  <a:gd name="T29" fmla="*/ 162 h 165"/>
                  <a:gd name="T30" fmla="*/ 82 w 165"/>
                  <a:gd name="T31" fmla="*/ 165 h 165"/>
                  <a:gd name="T32" fmla="*/ 102 w 165"/>
                  <a:gd name="T33" fmla="*/ 162 h 165"/>
                  <a:gd name="T34" fmla="*/ 115 w 165"/>
                  <a:gd name="T35" fmla="*/ 160 h 165"/>
                  <a:gd name="T36" fmla="*/ 132 w 165"/>
                  <a:gd name="T37" fmla="*/ 152 h 165"/>
                  <a:gd name="T38" fmla="*/ 142 w 165"/>
                  <a:gd name="T39" fmla="*/ 139 h 165"/>
                  <a:gd name="T40" fmla="*/ 151 w 165"/>
                  <a:gd name="T41" fmla="*/ 129 h 165"/>
                  <a:gd name="T42" fmla="*/ 162 w 165"/>
                  <a:gd name="T43" fmla="*/ 112 h 165"/>
                  <a:gd name="T44" fmla="*/ 165 w 165"/>
                  <a:gd name="T45" fmla="*/ 99 h 165"/>
                  <a:gd name="T46" fmla="*/ 165 w 165"/>
                  <a:gd name="T47" fmla="*/ 95 h 165"/>
                  <a:gd name="T48" fmla="*/ 165 w 165"/>
                  <a:gd name="T49" fmla="*/ 92 h 165"/>
                  <a:gd name="T50" fmla="*/ 165 w 165"/>
                  <a:gd name="T51" fmla="*/ 99 h 165"/>
                  <a:gd name="T52" fmla="*/ 159 w 165"/>
                  <a:gd name="T53" fmla="*/ 112 h 165"/>
                  <a:gd name="T54" fmla="*/ 151 w 165"/>
                  <a:gd name="T55" fmla="*/ 126 h 165"/>
                  <a:gd name="T56" fmla="*/ 142 w 165"/>
                  <a:gd name="T57" fmla="*/ 139 h 165"/>
                  <a:gd name="T58" fmla="*/ 128 w 165"/>
                  <a:gd name="T59" fmla="*/ 149 h 165"/>
                  <a:gd name="T60" fmla="*/ 115 w 165"/>
                  <a:gd name="T61" fmla="*/ 155 h 165"/>
                  <a:gd name="T62" fmla="*/ 99 w 165"/>
                  <a:gd name="T63" fmla="*/ 162 h 165"/>
                  <a:gd name="T64" fmla="*/ 82 w 165"/>
                  <a:gd name="T65" fmla="*/ 162 h 165"/>
                  <a:gd name="T66" fmla="*/ 65 w 165"/>
                  <a:gd name="T67" fmla="*/ 162 h 165"/>
                  <a:gd name="T68" fmla="*/ 52 w 165"/>
                  <a:gd name="T69" fmla="*/ 155 h 165"/>
                  <a:gd name="T70" fmla="*/ 40 w 165"/>
                  <a:gd name="T71" fmla="*/ 149 h 165"/>
                  <a:gd name="T72" fmla="*/ 25 w 165"/>
                  <a:gd name="T73" fmla="*/ 139 h 165"/>
                  <a:gd name="T74" fmla="*/ 16 w 165"/>
                  <a:gd name="T75" fmla="*/ 126 h 165"/>
                  <a:gd name="T76" fmla="*/ 10 w 165"/>
                  <a:gd name="T77" fmla="*/ 112 h 165"/>
                  <a:gd name="T78" fmla="*/ 3 w 165"/>
                  <a:gd name="T79" fmla="*/ 99 h 165"/>
                  <a:gd name="T80" fmla="*/ 3 w 165"/>
                  <a:gd name="T81" fmla="*/ 82 h 165"/>
                  <a:gd name="T82" fmla="*/ 3 w 165"/>
                  <a:gd name="T83" fmla="*/ 65 h 165"/>
                  <a:gd name="T84" fmla="*/ 10 w 165"/>
                  <a:gd name="T85" fmla="*/ 49 h 165"/>
                  <a:gd name="T86" fmla="*/ 16 w 165"/>
                  <a:gd name="T87" fmla="*/ 35 h 165"/>
                  <a:gd name="T88" fmla="*/ 25 w 165"/>
                  <a:gd name="T89" fmla="*/ 23 h 165"/>
                  <a:gd name="T90" fmla="*/ 40 w 165"/>
                  <a:gd name="T91" fmla="*/ 12 h 165"/>
                  <a:gd name="T92" fmla="*/ 52 w 165"/>
                  <a:gd name="T93" fmla="*/ 6 h 165"/>
                  <a:gd name="T94" fmla="*/ 65 w 165"/>
                  <a:gd name="T95" fmla="*/ 0 h 165"/>
                  <a:gd name="T96" fmla="*/ 69 w 165"/>
                  <a:gd name="T97" fmla="*/ 0 h 165"/>
                  <a:gd name="T98" fmla="*/ 65 w 165"/>
                  <a:gd name="T99" fmla="*/ 0 h 165"/>
                  <a:gd name="T100" fmla="*/ 62 w 165"/>
                  <a:gd name="T10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5" h="165">
                    <a:moveTo>
                      <a:pt x="62" y="0"/>
                    </a:moveTo>
                    <a:lnTo>
                      <a:pt x="52" y="2"/>
                    </a:lnTo>
                    <a:lnTo>
                      <a:pt x="36" y="12"/>
                    </a:lnTo>
                    <a:lnTo>
                      <a:pt x="25" y="23"/>
                    </a:lnTo>
                    <a:lnTo>
                      <a:pt x="13" y="33"/>
                    </a:lnTo>
                    <a:lnTo>
                      <a:pt x="6" y="49"/>
                    </a:lnTo>
                    <a:lnTo>
                      <a:pt x="3" y="63"/>
                    </a:lnTo>
                    <a:lnTo>
                      <a:pt x="0" y="82"/>
                    </a:lnTo>
                    <a:lnTo>
                      <a:pt x="3" y="99"/>
                    </a:lnTo>
                    <a:lnTo>
                      <a:pt x="6" y="112"/>
                    </a:lnTo>
                    <a:lnTo>
                      <a:pt x="13" y="129"/>
                    </a:lnTo>
                    <a:lnTo>
                      <a:pt x="25" y="139"/>
                    </a:lnTo>
                    <a:lnTo>
                      <a:pt x="36" y="152"/>
                    </a:lnTo>
                    <a:lnTo>
                      <a:pt x="52" y="160"/>
                    </a:lnTo>
                    <a:lnTo>
                      <a:pt x="65" y="162"/>
                    </a:lnTo>
                    <a:lnTo>
                      <a:pt x="82" y="165"/>
                    </a:lnTo>
                    <a:lnTo>
                      <a:pt x="102" y="162"/>
                    </a:lnTo>
                    <a:lnTo>
                      <a:pt x="115" y="160"/>
                    </a:lnTo>
                    <a:lnTo>
                      <a:pt x="132" y="152"/>
                    </a:lnTo>
                    <a:lnTo>
                      <a:pt x="142" y="139"/>
                    </a:lnTo>
                    <a:lnTo>
                      <a:pt x="151" y="129"/>
                    </a:lnTo>
                    <a:lnTo>
                      <a:pt x="162" y="112"/>
                    </a:lnTo>
                    <a:lnTo>
                      <a:pt x="165" y="99"/>
                    </a:lnTo>
                    <a:lnTo>
                      <a:pt x="165" y="95"/>
                    </a:lnTo>
                    <a:lnTo>
                      <a:pt x="165" y="92"/>
                    </a:lnTo>
                    <a:lnTo>
                      <a:pt x="165" y="99"/>
                    </a:lnTo>
                    <a:lnTo>
                      <a:pt x="159" y="112"/>
                    </a:lnTo>
                    <a:lnTo>
                      <a:pt x="151" y="126"/>
                    </a:lnTo>
                    <a:lnTo>
                      <a:pt x="142" y="139"/>
                    </a:lnTo>
                    <a:lnTo>
                      <a:pt x="128" y="149"/>
                    </a:lnTo>
                    <a:lnTo>
                      <a:pt x="115" y="155"/>
                    </a:lnTo>
                    <a:lnTo>
                      <a:pt x="99" y="162"/>
                    </a:lnTo>
                    <a:lnTo>
                      <a:pt x="82" y="162"/>
                    </a:lnTo>
                    <a:lnTo>
                      <a:pt x="65" y="162"/>
                    </a:lnTo>
                    <a:lnTo>
                      <a:pt x="52" y="155"/>
                    </a:lnTo>
                    <a:lnTo>
                      <a:pt x="40" y="149"/>
                    </a:lnTo>
                    <a:lnTo>
                      <a:pt x="25" y="139"/>
                    </a:lnTo>
                    <a:lnTo>
                      <a:pt x="16" y="126"/>
                    </a:lnTo>
                    <a:lnTo>
                      <a:pt x="10" y="112"/>
                    </a:lnTo>
                    <a:lnTo>
                      <a:pt x="3" y="99"/>
                    </a:lnTo>
                    <a:lnTo>
                      <a:pt x="3" y="82"/>
                    </a:lnTo>
                    <a:lnTo>
                      <a:pt x="3" y="65"/>
                    </a:lnTo>
                    <a:lnTo>
                      <a:pt x="10" y="49"/>
                    </a:lnTo>
                    <a:lnTo>
                      <a:pt x="16" y="35"/>
                    </a:lnTo>
                    <a:lnTo>
                      <a:pt x="25" y="23"/>
                    </a:lnTo>
                    <a:lnTo>
                      <a:pt x="40" y="12"/>
                    </a:lnTo>
                    <a:lnTo>
                      <a:pt x="52" y="6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1" name="Freeform 2323">
                <a:extLst>
                  <a:ext uri="{FF2B5EF4-FFF2-40B4-BE49-F238E27FC236}">
                    <a16:creationId xmlns:a16="http://schemas.microsoft.com/office/drawing/2014/main" id="{A0517AD4-14A9-4C1E-992C-B59018B3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986"/>
                <a:ext cx="54" cy="54"/>
              </a:xfrm>
              <a:custGeom>
                <a:avLst/>
                <a:gdLst>
                  <a:gd name="T0" fmla="*/ 67 w 163"/>
                  <a:gd name="T1" fmla="*/ 0 h 162"/>
                  <a:gd name="T2" fmla="*/ 62 w 163"/>
                  <a:gd name="T3" fmla="*/ 0 h 162"/>
                  <a:gd name="T4" fmla="*/ 49 w 163"/>
                  <a:gd name="T5" fmla="*/ 6 h 162"/>
                  <a:gd name="T6" fmla="*/ 38 w 163"/>
                  <a:gd name="T7" fmla="*/ 12 h 162"/>
                  <a:gd name="T8" fmla="*/ 23 w 163"/>
                  <a:gd name="T9" fmla="*/ 23 h 162"/>
                  <a:gd name="T10" fmla="*/ 14 w 163"/>
                  <a:gd name="T11" fmla="*/ 35 h 162"/>
                  <a:gd name="T12" fmla="*/ 8 w 163"/>
                  <a:gd name="T13" fmla="*/ 50 h 162"/>
                  <a:gd name="T14" fmla="*/ 0 w 163"/>
                  <a:gd name="T15" fmla="*/ 65 h 162"/>
                  <a:gd name="T16" fmla="*/ 0 w 163"/>
                  <a:gd name="T17" fmla="*/ 82 h 162"/>
                  <a:gd name="T18" fmla="*/ 0 w 163"/>
                  <a:gd name="T19" fmla="*/ 99 h 162"/>
                  <a:gd name="T20" fmla="*/ 8 w 163"/>
                  <a:gd name="T21" fmla="*/ 113 h 162"/>
                  <a:gd name="T22" fmla="*/ 14 w 163"/>
                  <a:gd name="T23" fmla="*/ 126 h 162"/>
                  <a:gd name="T24" fmla="*/ 23 w 163"/>
                  <a:gd name="T25" fmla="*/ 139 h 162"/>
                  <a:gd name="T26" fmla="*/ 38 w 163"/>
                  <a:gd name="T27" fmla="*/ 149 h 162"/>
                  <a:gd name="T28" fmla="*/ 49 w 163"/>
                  <a:gd name="T29" fmla="*/ 155 h 162"/>
                  <a:gd name="T30" fmla="*/ 62 w 163"/>
                  <a:gd name="T31" fmla="*/ 162 h 162"/>
                  <a:gd name="T32" fmla="*/ 79 w 163"/>
                  <a:gd name="T33" fmla="*/ 162 h 162"/>
                  <a:gd name="T34" fmla="*/ 96 w 163"/>
                  <a:gd name="T35" fmla="*/ 162 h 162"/>
                  <a:gd name="T36" fmla="*/ 112 w 163"/>
                  <a:gd name="T37" fmla="*/ 155 h 162"/>
                  <a:gd name="T38" fmla="*/ 126 w 163"/>
                  <a:gd name="T39" fmla="*/ 149 h 162"/>
                  <a:gd name="T40" fmla="*/ 140 w 163"/>
                  <a:gd name="T41" fmla="*/ 139 h 162"/>
                  <a:gd name="T42" fmla="*/ 149 w 163"/>
                  <a:gd name="T43" fmla="*/ 126 h 162"/>
                  <a:gd name="T44" fmla="*/ 157 w 163"/>
                  <a:gd name="T45" fmla="*/ 113 h 162"/>
                  <a:gd name="T46" fmla="*/ 163 w 163"/>
                  <a:gd name="T47" fmla="*/ 99 h 162"/>
                  <a:gd name="T48" fmla="*/ 163 w 163"/>
                  <a:gd name="T49" fmla="*/ 92 h 162"/>
                  <a:gd name="T50" fmla="*/ 163 w 163"/>
                  <a:gd name="T51" fmla="*/ 90 h 162"/>
                  <a:gd name="T52" fmla="*/ 159 w 163"/>
                  <a:gd name="T53" fmla="*/ 90 h 162"/>
                  <a:gd name="T54" fmla="*/ 159 w 163"/>
                  <a:gd name="T55" fmla="*/ 86 h 162"/>
                  <a:gd name="T56" fmla="*/ 159 w 163"/>
                  <a:gd name="T57" fmla="*/ 96 h 162"/>
                  <a:gd name="T58" fmla="*/ 152 w 163"/>
                  <a:gd name="T59" fmla="*/ 113 h 162"/>
                  <a:gd name="T60" fmla="*/ 146 w 163"/>
                  <a:gd name="T61" fmla="*/ 126 h 162"/>
                  <a:gd name="T62" fmla="*/ 136 w 163"/>
                  <a:gd name="T63" fmla="*/ 139 h 162"/>
                  <a:gd name="T64" fmla="*/ 126 w 163"/>
                  <a:gd name="T65" fmla="*/ 145 h 162"/>
                  <a:gd name="T66" fmla="*/ 112 w 163"/>
                  <a:gd name="T67" fmla="*/ 155 h 162"/>
                  <a:gd name="T68" fmla="*/ 96 w 163"/>
                  <a:gd name="T69" fmla="*/ 160 h 162"/>
                  <a:gd name="T70" fmla="*/ 79 w 163"/>
                  <a:gd name="T71" fmla="*/ 162 h 162"/>
                  <a:gd name="T72" fmla="*/ 67 w 163"/>
                  <a:gd name="T73" fmla="*/ 160 h 162"/>
                  <a:gd name="T74" fmla="*/ 49 w 163"/>
                  <a:gd name="T75" fmla="*/ 155 h 162"/>
                  <a:gd name="T76" fmla="*/ 38 w 163"/>
                  <a:gd name="T77" fmla="*/ 145 h 162"/>
                  <a:gd name="T78" fmla="*/ 23 w 163"/>
                  <a:gd name="T79" fmla="*/ 139 h 162"/>
                  <a:gd name="T80" fmla="*/ 17 w 163"/>
                  <a:gd name="T81" fmla="*/ 126 h 162"/>
                  <a:gd name="T82" fmla="*/ 8 w 163"/>
                  <a:gd name="T83" fmla="*/ 113 h 162"/>
                  <a:gd name="T84" fmla="*/ 4 w 163"/>
                  <a:gd name="T85" fmla="*/ 96 h 162"/>
                  <a:gd name="T86" fmla="*/ 0 w 163"/>
                  <a:gd name="T87" fmla="*/ 82 h 162"/>
                  <a:gd name="T88" fmla="*/ 4 w 163"/>
                  <a:gd name="T89" fmla="*/ 65 h 162"/>
                  <a:gd name="T90" fmla="*/ 8 w 163"/>
                  <a:gd name="T91" fmla="*/ 50 h 162"/>
                  <a:gd name="T92" fmla="*/ 17 w 163"/>
                  <a:gd name="T93" fmla="*/ 35 h 162"/>
                  <a:gd name="T94" fmla="*/ 23 w 163"/>
                  <a:gd name="T95" fmla="*/ 25 h 162"/>
                  <a:gd name="T96" fmla="*/ 38 w 163"/>
                  <a:gd name="T97" fmla="*/ 16 h 162"/>
                  <a:gd name="T98" fmla="*/ 49 w 163"/>
                  <a:gd name="T99" fmla="*/ 6 h 162"/>
                  <a:gd name="T100" fmla="*/ 67 w 163"/>
                  <a:gd name="T101" fmla="*/ 2 h 162"/>
                  <a:gd name="T102" fmla="*/ 77 w 163"/>
                  <a:gd name="T103" fmla="*/ 2 h 162"/>
                  <a:gd name="T104" fmla="*/ 72 w 163"/>
                  <a:gd name="T105" fmla="*/ 2 h 162"/>
                  <a:gd name="T106" fmla="*/ 70 w 163"/>
                  <a:gd name="T107" fmla="*/ 2 h 162"/>
                  <a:gd name="T108" fmla="*/ 70 w 163"/>
                  <a:gd name="T109" fmla="*/ 0 h 162"/>
                  <a:gd name="T110" fmla="*/ 67 w 163"/>
                  <a:gd name="T1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162">
                    <a:moveTo>
                      <a:pt x="67" y="0"/>
                    </a:moveTo>
                    <a:lnTo>
                      <a:pt x="62" y="0"/>
                    </a:lnTo>
                    <a:lnTo>
                      <a:pt x="49" y="6"/>
                    </a:lnTo>
                    <a:lnTo>
                      <a:pt x="38" y="12"/>
                    </a:lnTo>
                    <a:lnTo>
                      <a:pt x="23" y="23"/>
                    </a:lnTo>
                    <a:lnTo>
                      <a:pt x="14" y="35"/>
                    </a:lnTo>
                    <a:lnTo>
                      <a:pt x="8" y="50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99"/>
                    </a:lnTo>
                    <a:lnTo>
                      <a:pt x="8" y="113"/>
                    </a:lnTo>
                    <a:lnTo>
                      <a:pt x="14" y="126"/>
                    </a:lnTo>
                    <a:lnTo>
                      <a:pt x="23" y="139"/>
                    </a:lnTo>
                    <a:lnTo>
                      <a:pt x="38" y="149"/>
                    </a:lnTo>
                    <a:lnTo>
                      <a:pt x="49" y="155"/>
                    </a:lnTo>
                    <a:lnTo>
                      <a:pt x="62" y="162"/>
                    </a:lnTo>
                    <a:lnTo>
                      <a:pt x="79" y="162"/>
                    </a:lnTo>
                    <a:lnTo>
                      <a:pt x="96" y="162"/>
                    </a:lnTo>
                    <a:lnTo>
                      <a:pt x="112" y="155"/>
                    </a:lnTo>
                    <a:lnTo>
                      <a:pt x="126" y="149"/>
                    </a:lnTo>
                    <a:lnTo>
                      <a:pt x="140" y="139"/>
                    </a:lnTo>
                    <a:lnTo>
                      <a:pt x="149" y="126"/>
                    </a:lnTo>
                    <a:lnTo>
                      <a:pt x="157" y="113"/>
                    </a:lnTo>
                    <a:lnTo>
                      <a:pt x="163" y="99"/>
                    </a:lnTo>
                    <a:lnTo>
                      <a:pt x="163" y="92"/>
                    </a:lnTo>
                    <a:lnTo>
                      <a:pt x="163" y="90"/>
                    </a:lnTo>
                    <a:lnTo>
                      <a:pt x="159" y="90"/>
                    </a:lnTo>
                    <a:lnTo>
                      <a:pt x="159" y="86"/>
                    </a:lnTo>
                    <a:lnTo>
                      <a:pt x="159" y="96"/>
                    </a:lnTo>
                    <a:lnTo>
                      <a:pt x="152" y="113"/>
                    </a:lnTo>
                    <a:lnTo>
                      <a:pt x="146" y="126"/>
                    </a:lnTo>
                    <a:lnTo>
                      <a:pt x="136" y="139"/>
                    </a:lnTo>
                    <a:lnTo>
                      <a:pt x="126" y="145"/>
                    </a:lnTo>
                    <a:lnTo>
                      <a:pt x="112" y="155"/>
                    </a:lnTo>
                    <a:lnTo>
                      <a:pt x="96" y="160"/>
                    </a:lnTo>
                    <a:lnTo>
                      <a:pt x="79" y="162"/>
                    </a:lnTo>
                    <a:lnTo>
                      <a:pt x="67" y="160"/>
                    </a:lnTo>
                    <a:lnTo>
                      <a:pt x="49" y="155"/>
                    </a:lnTo>
                    <a:lnTo>
                      <a:pt x="38" y="145"/>
                    </a:lnTo>
                    <a:lnTo>
                      <a:pt x="23" y="139"/>
                    </a:lnTo>
                    <a:lnTo>
                      <a:pt x="17" y="126"/>
                    </a:lnTo>
                    <a:lnTo>
                      <a:pt x="8" y="113"/>
                    </a:lnTo>
                    <a:lnTo>
                      <a:pt x="4" y="96"/>
                    </a:lnTo>
                    <a:lnTo>
                      <a:pt x="0" y="82"/>
                    </a:lnTo>
                    <a:lnTo>
                      <a:pt x="4" y="65"/>
                    </a:lnTo>
                    <a:lnTo>
                      <a:pt x="8" y="50"/>
                    </a:lnTo>
                    <a:lnTo>
                      <a:pt x="17" y="35"/>
                    </a:lnTo>
                    <a:lnTo>
                      <a:pt x="23" y="25"/>
                    </a:lnTo>
                    <a:lnTo>
                      <a:pt x="38" y="16"/>
                    </a:lnTo>
                    <a:lnTo>
                      <a:pt x="49" y="6"/>
                    </a:lnTo>
                    <a:lnTo>
                      <a:pt x="67" y="2"/>
                    </a:lnTo>
                    <a:lnTo>
                      <a:pt x="77" y="2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2" name="Freeform 2324">
                <a:extLst>
                  <a:ext uri="{FF2B5EF4-FFF2-40B4-BE49-F238E27FC236}">
                    <a16:creationId xmlns:a16="http://schemas.microsoft.com/office/drawing/2014/main" id="{B60267A3-C3B5-423C-9BFA-62387D417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987"/>
                <a:ext cx="53" cy="53"/>
              </a:xfrm>
              <a:custGeom>
                <a:avLst/>
                <a:gdLst>
                  <a:gd name="T0" fmla="*/ 76 w 159"/>
                  <a:gd name="T1" fmla="*/ 0 h 160"/>
                  <a:gd name="T2" fmla="*/ 66 w 159"/>
                  <a:gd name="T3" fmla="*/ 0 h 160"/>
                  <a:gd name="T4" fmla="*/ 49 w 159"/>
                  <a:gd name="T5" fmla="*/ 4 h 160"/>
                  <a:gd name="T6" fmla="*/ 37 w 159"/>
                  <a:gd name="T7" fmla="*/ 14 h 160"/>
                  <a:gd name="T8" fmla="*/ 22 w 159"/>
                  <a:gd name="T9" fmla="*/ 23 h 160"/>
                  <a:gd name="T10" fmla="*/ 17 w 159"/>
                  <a:gd name="T11" fmla="*/ 33 h 160"/>
                  <a:gd name="T12" fmla="*/ 7 w 159"/>
                  <a:gd name="T13" fmla="*/ 47 h 160"/>
                  <a:gd name="T14" fmla="*/ 3 w 159"/>
                  <a:gd name="T15" fmla="*/ 63 h 160"/>
                  <a:gd name="T16" fmla="*/ 0 w 159"/>
                  <a:gd name="T17" fmla="*/ 80 h 160"/>
                  <a:gd name="T18" fmla="*/ 3 w 159"/>
                  <a:gd name="T19" fmla="*/ 93 h 160"/>
                  <a:gd name="T20" fmla="*/ 7 w 159"/>
                  <a:gd name="T21" fmla="*/ 110 h 160"/>
                  <a:gd name="T22" fmla="*/ 17 w 159"/>
                  <a:gd name="T23" fmla="*/ 124 h 160"/>
                  <a:gd name="T24" fmla="*/ 22 w 159"/>
                  <a:gd name="T25" fmla="*/ 137 h 160"/>
                  <a:gd name="T26" fmla="*/ 37 w 159"/>
                  <a:gd name="T27" fmla="*/ 143 h 160"/>
                  <a:gd name="T28" fmla="*/ 49 w 159"/>
                  <a:gd name="T29" fmla="*/ 153 h 160"/>
                  <a:gd name="T30" fmla="*/ 66 w 159"/>
                  <a:gd name="T31" fmla="*/ 158 h 160"/>
                  <a:gd name="T32" fmla="*/ 79 w 159"/>
                  <a:gd name="T33" fmla="*/ 160 h 160"/>
                  <a:gd name="T34" fmla="*/ 96 w 159"/>
                  <a:gd name="T35" fmla="*/ 158 h 160"/>
                  <a:gd name="T36" fmla="*/ 112 w 159"/>
                  <a:gd name="T37" fmla="*/ 153 h 160"/>
                  <a:gd name="T38" fmla="*/ 125 w 159"/>
                  <a:gd name="T39" fmla="*/ 143 h 160"/>
                  <a:gd name="T40" fmla="*/ 136 w 159"/>
                  <a:gd name="T41" fmla="*/ 137 h 160"/>
                  <a:gd name="T42" fmla="*/ 146 w 159"/>
                  <a:gd name="T43" fmla="*/ 124 h 160"/>
                  <a:gd name="T44" fmla="*/ 152 w 159"/>
                  <a:gd name="T45" fmla="*/ 110 h 160"/>
                  <a:gd name="T46" fmla="*/ 159 w 159"/>
                  <a:gd name="T47" fmla="*/ 93 h 160"/>
                  <a:gd name="T48" fmla="*/ 159 w 159"/>
                  <a:gd name="T49" fmla="*/ 84 h 160"/>
                  <a:gd name="T50" fmla="*/ 159 w 159"/>
                  <a:gd name="T51" fmla="*/ 80 h 160"/>
                  <a:gd name="T52" fmla="*/ 159 w 159"/>
                  <a:gd name="T53" fmla="*/ 78 h 160"/>
                  <a:gd name="T54" fmla="*/ 159 w 159"/>
                  <a:gd name="T55" fmla="*/ 80 h 160"/>
                  <a:gd name="T56" fmla="*/ 156 w 159"/>
                  <a:gd name="T57" fmla="*/ 93 h 160"/>
                  <a:gd name="T58" fmla="*/ 152 w 159"/>
                  <a:gd name="T59" fmla="*/ 110 h 160"/>
                  <a:gd name="T60" fmla="*/ 146 w 159"/>
                  <a:gd name="T61" fmla="*/ 124 h 160"/>
                  <a:gd name="T62" fmla="*/ 136 w 159"/>
                  <a:gd name="T63" fmla="*/ 133 h 160"/>
                  <a:gd name="T64" fmla="*/ 122 w 159"/>
                  <a:gd name="T65" fmla="*/ 143 h 160"/>
                  <a:gd name="T66" fmla="*/ 108 w 159"/>
                  <a:gd name="T67" fmla="*/ 150 h 160"/>
                  <a:gd name="T68" fmla="*/ 96 w 159"/>
                  <a:gd name="T69" fmla="*/ 153 h 160"/>
                  <a:gd name="T70" fmla="*/ 79 w 159"/>
                  <a:gd name="T71" fmla="*/ 158 h 160"/>
                  <a:gd name="T72" fmla="*/ 66 w 159"/>
                  <a:gd name="T73" fmla="*/ 153 h 160"/>
                  <a:gd name="T74" fmla="*/ 49 w 159"/>
                  <a:gd name="T75" fmla="*/ 150 h 160"/>
                  <a:gd name="T76" fmla="*/ 37 w 159"/>
                  <a:gd name="T77" fmla="*/ 143 h 160"/>
                  <a:gd name="T78" fmla="*/ 27 w 159"/>
                  <a:gd name="T79" fmla="*/ 133 h 160"/>
                  <a:gd name="T80" fmla="*/ 17 w 159"/>
                  <a:gd name="T81" fmla="*/ 124 h 160"/>
                  <a:gd name="T82" fmla="*/ 10 w 159"/>
                  <a:gd name="T83" fmla="*/ 110 h 160"/>
                  <a:gd name="T84" fmla="*/ 7 w 159"/>
                  <a:gd name="T85" fmla="*/ 93 h 160"/>
                  <a:gd name="T86" fmla="*/ 3 w 159"/>
                  <a:gd name="T87" fmla="*/ 80 h 160"/>
                  <a:gd name="T88" fmla="*/ 7 w 159"/>
                  <a:gd name="T89" fmla="*/ 63 h 160"/>
                  <a:gd name="T90" fmla="*/ 10 w 159"/>
                  <a:gd name="T91" fmla="*/ 50 h 160"/>
                  <a:gd name="T92" fmla="*/ 17 w 159"/>
                  <a:gd name="T93" fmla="*/ 38 h 160"/>
                  <a:gd name="T94" fmla="*/ 27 w 159"/>
                  <a:gd name="T95" fmla="*/ 23 h 160"/>
                  <a:gd name="T96" fmla="*/ 37 w 159"/>
                  <a:gd name="T97" fmla="*/ 14 h 160"/>
                  <a:gd name="T98" fmla="*/ 49 w 159"/>
                  <a:gd name="T99" fmla="*/ 7 h 160"/>
                  <a:gd name="T100" fmla="*/ 66 w 159"/>
                  <a:gd name="T101" fmla="*/ 4 h 160"/>
                  <a:gd name="T102" fmla="*/ 79 w 159"/>
                  <a:gd name="T103" fmla="*/ 0 h 160"/>
                  <a:gd name="T104" fmla="*/ 82 w 159"/>
                  <a:gd name="T105" fmla="*/ 0 h 160"/>
                  <a:gd name="T106" fmla="*/ 79 w 159"/>
                  <a:gd name="T107" fmla="*/ 0 h 160"/>
                  <a:gd name="T108" fmla="*/ 76 w 159"/>
                  <a:gd name="T10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9" h="160">
                    <a:moveTo>
                      <a:pt x="76" y="0"/>
                    </a:moveTo>
                    <a:lnTo>
                      <a:pt x="66" y="0"/>
                    </a:lnTo>
                    <a:lnTo>
                      <a:pt x="49" y="4"/>
                    </a:lnTo>
                    <a:lnTo>
                      <a:pt x="37" y="14"/>
                    </a:lnTo>
                    <a:lnTo>
                      <a:pt x="22" y="23"/>
                    </a:lnTo>
                    <a:lnTo>
                      <a:pt x="17" y="33"/>
                    </a:lnTo>
                    <a:lnTo>
                      <a:pt x="7" y="47"/>
                    </a:lnTo>
                    <a:lnTo>
                      <a:pt x="3" y="63"/>
                    </a:lnTo>
                    <a:lnTo>
                      <a:pt x="0" y="80"/>
                    </a:lnTo>
                    <a:lnTo>
                      <a:pt x="3" y="93"/>
                    </a:lnTo>
                    <a:lnTo>
                      <a:pt x="7" y="110"/>
                    </a:lnTo>
                    <a:lnTo>
                      <a:pt x="17" y="124"/>
                    </a:lnTo>
                    <a:lnTo>
                      <a:pt x="22" y="137"/>
                    </a:lnTo>
                    <a:lnTo>
                      <a:pt x="37" y="143"/>
                    </a:lnTo>
                    <a:lnTo>
                      <a:pt x="49" y="153"/>
                    </a:lnTo>
                    <a:lnTo>
                      <a:pt x="66" y="158"/>
                    </a:lnTo>
                    <a:lnTo>
                      <a:pt x="79" y="160"/>
                    </a:lnTo>
                    <a:lnTo>
                      <a:pt x="96" y="158"/>
                    </a:lnTo>
                    <a:lnTo>
                      <a:pt x="112" y="153"/>
                    </a:lnTo>
                    <a:lnTo>
                      <a:pt x="125" y="143"/>
                    </a:lnTo>
                    <a:lnTo>
                      <a:pt x="136" y="137"/>
                    </a:lnTo>
                    <a:lnTo>
                      <a:pt x="146" y="124"/>
                    </a:lnTo>
                    <a:lnTo>
                      <a:pt x="152" y="110"/>
                    </a:lnTo>
                    <a:lnTo>
                      <a:pt x="159" y="93"/>
                    </a:lnTo>
                    <a:lnTo>
                      <a:pt x="159" y="84"/>
                    </a:lnTo>
                    <a:lnTo>
                      <a:pt x="159" y="80"/>
                    </a:lnTo>
                    <a:lnTo>
                      <a:pt x="159" y="78"/>
                    </a:lnTo>
                    <a:lnTo>
                      <a:pt x="159" y="80"/>
                    </a:lnTo>
                    <a:lnTo>
                      <a:pt x="156" y="93"/>
                    </a:lnTo>
                    <a:lnTo>
                      <a:pt x="152" y="110"/>
                    </a:lnTo>
                    <a:lnTo>
                      <a:pt x="146" y="124"/>
                    </a:lnTo>
                    <a:lnTo>
                      <a:pt x="136" y="133"/>
                    </a:lnTo>
                    <a:lnTo>
                      <a:pt x="122" y="143"/>
                    </a:lnTo>
                    <a:lnTo>
                      <a:pt x="108" y="150"/>
                    </a:lnTo>
                    <a:lnTo>
                      <a:pt x="96" y="153"/>
                    </a:lnTo>
                    <a:lnTo>
                      <a:pt x="79" y="158"/>
                    </a:lnTo>
                    <a:lnTo>
                      <a:pt x="66" y="153"/>
                    </a:lnTo>
                    <a:lnTo>
                      <a:pt x="49" y="150"/>
                    </a:lnTo>
                    <a:lnTo>
                      <a:pt x="37" y="143"/>
                    </a:lnTo>
                    <a:lnTo>
                      <a:pt x="27" y="133"/>
                    </a:lnTo>
                    <a:lnTo>
                      <a:pt x="17" y="124"/>
                    </a:lnTo>
                    <a:lnTo>
                      <a:pt x="10" y="110"/>
                    </a:lnTo>
                    <a:lnTo>
                      <a:pt x="7" y="93"/>
                    </a:lnTo>
                    <a:lnTo>
                      <a:pt x="3" y="80"/>
                    </a:lnTo>
                    <a:lnTo>
                      <a:pt x="7" y="63"/>
                    </a:lnTo>
                    <a:lnTo>
                      <a:pt x="10" y="50"/>
                    </a:lnTo>
                    <a:lnTo>
                      <a:pt x="17" y="38"/>
                    </a:lnTo>
                    <a:lnTo>
                      <a:pt x="27" y="23"/>
                    </a:lnTo>
                    <a:lnTo>
                      <a:pt x="37" y="14"/>
                    </a:lnTo>
                    <a:lnTo>
                      <a:pt x="49" y="7"/>
                    </a:lnTo>
                    <a:lnTo>
                      <a:pt x="66" y="4"/>
                    </a:lnTo>
                    <a:lnTo>
                      <a:pt x="79" y="0"/>
                    </a:lnTo>
                    <a:lnTo>
                      <a:pt x="82" y="0"/>
                    </a:lnTo>
                    <a:lnTo>
                      <a:pt x="79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3" name="Freeform 2325">
                <a:extLst>
                  <a:ext uri="{FF2B5EF4-FFF2-40B4-BE49-F238E27FC236}">
                    <a16:creationId xmlns:a16="http://schemas.microsoft.com/office/drawing/2014/main" id="{1C55652C-A01D-451E-A82E-4E9156D8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987"/>
                <a:ext cx="52" cy="53"/>
              </a:xfrm>
              <a:custGeom>
                <a:avLst/>
                <a:gdLst>
                  <a:gd name="T0" fmla="*/ 155 w 155"/>
                  <a:gd name="T1" fmla="*/ 80 h 158"/>
                  <a:gd name="T2" fmla="*/ 155 w 155"/>
                  <a:gd name="T3" fmla="*/ 78 h 158"/>
                  <a:gd name="T4" fmla="*/ 153 w 155"/>
                  <a:gd name="T5" fmla="*/ 73 h 158"/>
                  <a:gd name="T6" fmla="*/ 153 w 155"/>
                  <a:gd name="T7" fmla="*/ 71 h 158"/>
                  <a:gd name="T8" fmla="*/ 153 w 155"/>
                  <a:gd name="T9" fmla="*/ 68 h 158"/>
                  <a:gd name="T10" fmla="*/ 153 w 155"/>
                  <a:gd name="T11" fmla="*/ 80 h 158"/>
                  <a:gd name="T12" fmla="*/ 155 w 155"/>
                  <a:gd name="T13" fmla="*/ 80 h 158"/>
                  <a:gd name="T14" fmla="*/ 153 w 155"/>
                  <a:gd name="T15" fmla="*/ 94 h 158"/>
                  <a:gd name="T16" fmla="*/ 148 w 155"/>
                  <a:gd name="T17" fmla="*/ 111 h 158"/>
                  <a:gd name="T18" fmla="*/ 142 w 155"/>
                  <a:gd name="T19" fmla="*/ 124 h 158"/>
                  <a:gd name="T20" fmla="*/ 132 w 155"/>
                  <a:gd name="T21" fmla="*/ 134 h 158"/>
                  <a:gd name="T22" fmla="*/ 119 w 155"/>
                  <a:gd name="T23" fmla="*/ 143 h 158"/>
                  <a:gd name="T24" fmla="*/ 105 w 155"/>
                  <a:gd name="T25" fmla="*/ 151 h 158"/>
                  <a:gd name="T26" fmla="*/ 92 w 155"/>
                  <a:gd name="T27" fmla="*/ 153 h 158"/>
                  <a:gd name="T28" fmla="*/ 75 w 155"/>
                  <a:gd name="T29" fmla="*/ 158 h 158"/>
                  <a:gd name="T30" fmla="*/ 63 w 155"/>
                  <a:gd name="T31" fmla="*/ 153 h 158"/>
                  <a:gd name="T32" fmla="*/ 45 w 155"/>
                  <a:gd name="T33" fmla="*/ 151 h 158"/>
                  <a:gd name="T34" fmla="*/ 34 w 155"/>
                  <a:gd name="T35" fmla="*/ 143 h 158"/>
                  <a:gd name="T36" fmla="*/ 23 w 155"/>
                  <a:gd name="T37" fmla="*/ 134 h 158"/>
                  <a:gd name="T38" fmla="*/ 13 w 155"/>
                  <a:gd name="T39" fmla="*/ 124 h 158"/>
                  <a:gd name="T40" fmla="*/ 6 w 155"/>
                  <a:gd name="T41" fmla="*/ 111 h 158"/>
                  <a:gd name="T42" fmla="*/ 4 w 155"/>
                  <a:gd name="T43" fmla="*/ 94 h 158"/>
                  <a:gd name="T44" fmla="*/ 0 w 155"/>
                  <a:gd name="T45" fmla="*/ 80 h 158"/>
                  <a:gd name="T46" fmla="*/ 4 w 155"/>
                  <a:gd name="T47" fmla="*/ 63 h 158"/>
                  <a:gd name="T48" fmla="*/ 6 w 155"/>
                  <a:gd name="T49" fmla="*/ 51 h 158"/>
                  <a:gd name="T50" fmla="*/ 13 w 155"/>
                  <a:gd name="T51" fmla="*/ 38 h 158"/>
                  <a:gd name="T52" fmla="*/ 23 w 155"/>
                  <a:gd name="T53" fmla="*/ 23 h 158"/>
                  <a:gd name="T54" fmla="*/ 34 w 155"/>
                  <a:gd name="T55" fmla="*/ 14 h 158"/>
                  <a:gd name="T56" fmla="*/ 45 w 155"/>
                  <a:gd name="T57" fmla="*/ 8 h 158"/>
                  <a:gd name="T58" fmla="*/ 63 w 155"/>
                  <a:gd name="T59" fmla="*/ 4 h 158"/>
                  <a:gd name="T60" fmla="*/ 75 w 155"/>
                  <a:gd name="T61" fmla="*/ 0 h 158"/>
                  <a:gd name="T62" fmla="*/ 79 w 155"/>
                  <a:gd name="T63" fmla="*/ 0 h 158"/>
                  <a:gd name="T64" fmla="*/ 79 w 155"/>
                  <a:gd name="T65" fmla="*/ 4 h 158"/>
                  <a:gd name="T66" fmla="*/ 82 w 155"/>
                  <a:gd name="T67" fmla="*/ 4 h 158"/>
                  <a:gd name="T68" fmla="*/ 85 w 155"/>
                  <a:gd name="T69" fmla="*/ 4 h 158"/>
                  <a:gd name="T70" fmla="*/ 75 w 155"/>
                  <a:gd name="T71" fmla="*/ 4 h 158"/>
                  <a:gd name="T72" fmla="*/ 63 w 155"/>
                  <a:gd name="T73" fmla="*/ 4 h 158"/>
                  <a:gd name="T74" fmla="*/ 49 w 155"/>
                  <a:gd name="T75" fmla="*/ 10 h 158"/>
                  <a:gd name="T76" fmla="*/ 35 w 155"/>
                  <a:gd name="T77" fmla="*/ 17 h 158"/>
                  <a:gd name="T78" fmla="*/ 23 w 155"/>
                  <a:gd name="T79" fmla="*/ 28 h 158"/>
                  <a:gd name="T80" fmla="*/ 17 w 155"/>
                  <a:gd name="T81" fmla="*/ 38 h 158"/>
                  <a:gd name="T82" fmla="*/ 10 w 155"/>
                  <a:gd name="T83" fmla="*/ 51 h 158"/>
                  <a:gd name="T84" fmla="*/ 4 w 155"/>
                  <a:gd name="T85" fmla="*/ 63 h 158"/>
                  <a:gd name="T86" fmla="*/ 4 w 155"/>
                  <a:gd name="T87" fmla="*/ 80 h 158"/>
                  <a:gd name="T88" fmla="*/ 4 w 155"/>
                  <a:gd name="T89" fmla="*/ 94 h 158"/>
                  <a:gd name="T90" fmla="*/ 10 w 155"/>
                  <a:gd name="T91" fmla="*/ 107 h 158"/>
                  <a:gd name="T92" fmla="*/ 17 w 155"/>
                  <a:gd name="T93" fmla="*/ 120 h 158"/>
                  <a:gd name="T94" fmla="*/ 23 w 155"/>
                  <a:gd name="T95" fmla="*/ 134 h 158"/>
                  <a:gd name="T96" fmla="*/ 35 w 155"/>
                  <a:gd name="T97" fmla="*/ 141 h 158"/>
                  <a:gd name="T98" fmla="*/ 49 w 155"/>
                  <a:gd name="T99" fmla="*/ 147 h 158"/>
                  <a:gd name="T100" fmla="*/ 63 w 155"/>
                  <a:gd name="T101" fmla="*/ 153 h 158"/>
                  <a:gd name="T102" fmla="*/ 75 w 155"/>
                  <a:gd name="T103" fmla="*/ 153 h 158"/>
                  <a:gd name="T104" fmla="*/ 92 w 155"/>
                  <a:gd name="T105" fmla="*/ 153 h 158"/>
                  <a:gd name="T106" fmla="*/ 105 w 155"/>
                  <a:gd name="T107" fmla="*/ 147 h 158"/>
                  <a:gd name="T108" fmla="*/ 119 w 155"/>
                  <a:gd name="T109" fmla="*/ 141 h 158"/>
                  <a:gd name="T110" fmla="*/ 129 w 155"/>
                  <a:gd name="T111" fmla="*/ 134 h 158"/>
                  <a:gd name="T112" fmla="*/ 138 w 155"/>
                  <a:gd name="T113" fmla="*/ 120 h 158"/>
                  <a:gd name="T114" fmla="*/ 145 w 155"/>
                  <a:gd name="T115" fmla="*/ 107 h 158"/>
                  <a:gd name="T116" fmla="*/ 153 w 155"/>
                  <a:gd name="T117" fmla="*/ 94 h 158"/>
                  <a:gd name="T118" fmla="*/ 153 w 155"/>
                  <a:gd name="T119" fmla="*/ 80 h 158"/>
                  <a:gd name="T120" fmla="*/ 155 w 155"/>
                  <a:gd name="T121" fmla="*/ 8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5" h="158">
                    <a:moveTo>
                      <a:pt x="155" y="80"/>
                    </a:moveTo>
                    <a:lnTo>
                      <a:pt x="155" y="78"/>
                    </a:lnTo>
                    <a:lnTo>
                      <a:pt x="153" y="73"/>
                    </a:lnTo>
                    <a:lnTo>
                      <a:pt x="153" y="71"/>
                    </a:lnTo>
                    <a:lnTo>
                      <a:pt x="153" y="68"/>
                    </a:lnTo>
                    <a:lnTo>
                      <a:pt x="153" y="80"/>
                    </a:lnTo>
                    <a:lnTo>
                      <a:pt x="155" y="80"/>
                    </a:lnTo>
                    <a:lnTo>
                      <a:pt x="153" y="94"/>
                    </a:lnTo>
                    <a:lnTo>
                      <a:pt x="148" y="111"/>
                    </a:lnTo>
                    <a:lnTo>
                      <a:pt x="142" y="124"/>
                    </a:lnTo>
                    <a:lnTo>
                      <a:pt x="132" y="134"/>
                    </a:lnTo>
                    <a:lnTo>
                      <a:pt x="119" y="143"/>
                    </a:lnTo>
                    <a:lnTo>
                      <a:pt x="105" y="151"/>
                    </a:lnTo>
                    <a:lnTo>
                      <a:pt x="92" y="153"/>
                    </a:lnTo>
                    <a:lnTo>
                      <a:pt x="75" y="158"/>
                    </a:lnTo>
                    <a:lnTo>
                      <a:pt x="63" y="153"/>
                    </a:lnTo>
                    <a:lnTo>
                      <a:pt x="45" y="151"/>
                    </a:lnTo>
                    <a:lnTo>
                      <a:pt x="34" y="143"/>
                    </a:lnTo>
                    <a:lnTo>
                      <a:pt x="23" y="134"/>
                    </a:lnTo>
                    <a:lnTo>
                      <a:pt x="13" y="124"/>
                    </a:lnTo>
                    <a:lnTo>
                      <a:pt x="6" y="111"/>
                    </a:lnTo>
                    <a:lnTo>
                      <a:pt x="4" y="94"/>
                    </a:lnTo>
                    <a:lnTo>
                      <a:pt x="0" y="80"/>
                    </a:lnTo>
                    <a:lnTo>
                      <a:pt x="4" y="63"/>
                    </a:lnTo>
                    <a:lnTo>
                      <a:pt x="6" y="51"/>
                    </a:lnTo>
                    <a:lnTo>
                      <a:pt x="13" y="38"/>
                    </a:lnTo>
                    <a:lnTo>
                      <a:pt x="23" y="23"/>
                    </a:lnTo>
                    <a:lnTo>
                      <a:pt x="34" y="14"/>
                    </a:lnTo>
                    <a:lnTo>
                      <a:pt x="45" y="8"/>
                    </a:lnTo>
                    <a:lnTo>
                      <a:pt x="63" y="4"/>
                    </a:lnTo>
                    <a:lnTo>
                      <a:pt x="75" y="0"/>
                    </a:lnTo>
                    <a:lnTo>
                      <a:pt x="79" y="0"/>
                    </a:lnTo>
                    <a:lnTo>
                      <a:pt x="79" y="4"/>
                    </a:lnTo>
                    <a:lnTo>
                      <a:pt x="82" y="4"/>
                    </a:lnTo>
                    <a:lnTo>
                      <a:pt x="85" y="4"/>
                    </a:lnTo>
                    <a:lnTo>
                      <a:pt x="75" y="4"/>
                    </a:lnTo>
                    <a:lnTo>
                      <a:pt x="63" y="4"/>
                    </a:lnTo>
                    <a:lnTo>
                      <a:pt x="49" y="10"/>
                    </a:lnTo>
                    <a:lnTo>
                      <a:pt x="35" y="17"/>
                    </a:lnTo>
                    <a:lnTo>
                      <a:pt x="23" y="28"/>
                    </a:lnTo>
                    <a:lnTo>
                      <a:pt x="17" y="38"/>
                    </a:lnTo>
                    <a:lnTo>
                      <a:pt x="10" y="51"/>
                    </a:lnTo>
                    <a:lnTo>
                      <a:pt x="4" y="63"/>
                    </a:lnTo>
                    <a:lnTo>
                      <a:pt x="4" y="80"/>
                    </a:lnTo>
                    <a:lnTo>
                      <a:pt x="4" y="94"/>
                    </a:lnTo>
                    <a:lnTo>
                      <a:pt x="10" y="107"/>
                    </a:lnTo>
                    <a:lnTo>
                      <a:pt x="17" y="120"/>
                    </a:lnTo>
                    <a:lnTo>
                      <a:pt x="23" y="134"/>
                    </a:lnTo>
                    <a:lnTo>
                      <a:pt x="35" y="141"/>
                    </a:lnTo>
                    <a:lnTo>
                      <a:pt x="49" y="147"/>
                    </a:lnTo>
                    <a:lnTo>
                      <a:pt x="63" y="153"/>
                    </a:lnTo>
                    <a:lnTo>
                      <a:pt x="75" y="153"/>
                    </a:lnTo>
                    <a:lnTo>
                      <a:pt x="92" y="153"/>
                    </a:lnTo>
                    <a:lnTo>
                      <a:pt x="105" y="147"/>
                    </a:lnTo>
                    <a:lnTo>
                      <a:pt x="119" y="141"/>
                    </a:lnTo>
                    <a:lnTo>
                      <a:pt x="129" y="134"/>
                    </a:lnTo>
                    <a:lnTo>
                      <a:pt x="138" y="120"/>
                    </a:lnTo>
                    <a:lnTo>
                      <a:pt x="145" y="107"/>
                    </a:lnTo>
                    <a:lnTo>
                      <a:pt x="153" y="94"/>
                    </a:lnTo>
                    <a:lnTo>
                      <a:pt x="153" y="80"/>
                    </a:lnTo>
                    <a:lnTo>
                      <a:pt x="155" y="8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4" name="Freeform 2326">
                <a:extLst>
                  <a:ext uri="{FF2B5EF4-FFF2-40B4-BE49-F238E27FC236}">
                    <a16:creationId xmlns:a16="http://schemas.microsoft.com/office/drawing/2014/main" id="{537EBBC5-17C0-473A-8362-015712012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988"/>
                <a:ext cx="49" cy="50"/>
              </a:xfrm>
              <a:custGeom>
                <a:avLst/>
                <a:gdLst>
                  <a:gd name="T0" fmla="*/ 148 w 148"/>
                  <a:gd name="T1" fmla="*/ 64 h 150"/>
                  <a:gd name="T2" fmla="*/ 144 w 148"/>
                  <a:gd name="T3" fmla="*/ 57 h 150"/>
                  <a:gd name="T4" fmla="*/ 141 w 148"/>
                  <a:gd name="T5" fmla="*/ 55 h 150"/>
                  <a:gd name="T6" fmla="*/ 144 w 148"/>
                  <a:gd name="T7" fmla="*/ 78 h 150"/>
                  <a:gd name="T8" fmla="*/ 148 w 148"/>
                  <a:gd name="T9" fmla="*/ 90 h 150"/>
                  <a:gd name="T10" fmla="*/ 134 w 148"/>
                  <a:gd name="T11" fmla="*/ 118 h 150"/>
                  <a:gd name="T12" fmla="*/ 115 w 148"/>
                  <a:gd name="T13" fmla="*/ 137 h 150"/>
                  <a:gd name="T14" fmla="*/ 88 w 148"/>
                  <a:gd name="T15" fmla="*/ 150 h 150"/>
                  <a:gd name="T16" fmla="*/ 58 w 148"/>
                  <a:gd name="T17" fmla="*/ 150 h 150"/>
                  <a:gd name="T18" fmla="*/ 31 w 148"/>
                  <a:gd name="T19" fmla="*/ 137 h 150"/>
                  <a:gd name="T20" fmla="*/ 12 w 148"/>
                  <a:gd name="T21" fmla="*/ 118 h 150"/>
                  <a:gd name="T22" fmla="*/ 0 w 148"/>
                  <a:gd name="T23" fmla="*/ 90 h 150"/>
                  <a:gd name="T24" fmla="*/ 0 w 148"/>
                  <a:gd name="T25" fmla="*/ 61 h 150"/>
                  <a:gd name="T26" fmla="*/ 12 w 148"/>
                  <a:gd name="T27" fmla="*/ 34 h 150"/>
                  <a:gd name="T28" fmla="*/ 31 w 148"/>
                  <a:gd name="T29" fmla="*/ 15 h 150"/>
                  <a:gd name="T30" fmla="*/ 58 w 148"/>
                  <a:gd name="T31" fmla="*/ 0 h 150"/>
                  <a:gd name="T32" fmla="*/ 81 w 148"/>
                  <a:gd name="T33" fmla="*/ 0 h 150"/>
                  <a:gd name="T34" fmla="*/ 85 w 148"/>
                  <a:gd name="T35" fmla="*/ 4 h 150"/>
                  <a:gd name="T36" fmla="*/ 92 w 148"/>
                  <a:gd name="T37" fmla="*/ 4 h 150"/>
                  <a:gd name="T38" fmla="*/ 88 w 148"/>
                  <a:gd name="T39" fmla="*/ 4 h 150"/>
                  <a:gd name="T40" fmla="*/ 58 w 148"/>
                  <a:gd name="T41" fmla="*/ 4 h 150"/>
                  <a:gd name="T42" fmla="*/ 31 w 148"/>
                  <a:gd name="T43" fmla="*/ 15 h 150"/>
                  <a:gd name="T44" fmla="*/ 12 w 148"/>
                  <a:gd name="T45" fmla="*/ 34 h 150"/>
                  <a:gd name="T46" fmla="*/ 2 w 148"/>
                  <a:gd name="T47" fmla="*/ 61 h 150"/>
                  <a:gd name="T48" fmla="*/ 2 w 148"/>
                  <a:gd name="T49" fmla="*/ 90 h 150"/>
                  <a:gd name="T50" fmla="*/ 12 w 148"/>
                  <a:gd name="T51" fmla="*/ 118 h 150"/>
                  <a:gd name="T52" fmla="*/ 31 w 148"/>
                  <a:gd name="T53" fmla="*/ 137 h 150"/>
                  <a:gd name="T54" fmla="*/ 58 w 148"/>
                  <a:gd name="T55" fmla="*/ 147 h 150"/>
                  <a:gd name="T56" fmla="*/ 88 w 148"/>
                  <a:gd name="T57" fmla="*/ 147 h 150"/>
                  <a:gd name="T58" fmla="*/ 115 w 148"/>
                  <a:gd name="T59" fmla="*/ 137 h 150"/>
                  <a:gd name="T60" fmla="*/ 134 w 148"/>
                  <a:gd name="T61" fmla="*/ 118 h 150"/>
                  <a:gd name="T62" fmla="*/ 144 w 148"/>
                  <a:gd name="T63" fmla="*/ 90 h 150"/>
                  <a:gd name="T64" fmla="*/ 148 w 148"/>
                  <a:gd name="T65" fmla="*/ 7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50">
                    <a:moveTo>
                      <a:pt x="148" y="78"/>
                    </a:moveTo>
                    <a:lnTo>
                      <a:pt x="148" y="64"/>
                    </a:lnTo>
                    <a:lnTo>
                      <a:pt x="144" y="61"/>
                    </a:lnTo>
                    <a:lnTo>
                      <a:pt x="144" y="57"/>
                    </a:lnTo>
                    <a:lnTo>
                      <a:pt x="144" y="55"/>
                    </a:lnTo>
                    <a:lnTo>
                      <a:pt x="141" y="55"/>
                    </a:lnTo>
                    <a:lnTo>
                      <a:pt x="144" y="61"/>
                    </a:lnTo>
                    <a:lnTo>
                      <a:pt x="144" y="78"/>
                    </a:lnTo>
                    <a:lnTo>
                      <a:pt x="148" y="78"/>
                    </a:lnTo>
                    <a:lnTo>
                      <a:pt x="148" y="90"/>
                    </a:lnTo>
                    <a:lnTo>
                      <a:pt x="141" y="104"/>
                    </a:lnTo>
                    <a:lnTo>
                      <a:pt x="134" y="118"/>
                    </a:lnTo>
                    <a:lnTo>
                      <a:pt x="125" y="130"/>
                    </a:lnTo>
                    <a:lnTo>
                      <a:pt x="115" y="137"/>
                    </a:lnTo>
                    <a:lnTo>
                      <a:pt x="101" y="144"/>
                    </a:lnTo>
                    <a:lnTo>
                      <a:pt x="88" y="150"/>
                    </a:lnTo>
                    <a:lnTo>
                      <a:pt x="71" y="150"/>
                    </a:lnTo>
                    <a:lnTo>
                      <a:pt x="58" y="150"/>
                    </a:lnTo>
                    <a:lnTo>
                      <a:pt x="45" y="144"/>
                    </a:lnTo>
                    <a:lnTo>
                      <a:pt x="31" y="137"/>
                    </a:lnTo>
                    <a:lnTo>
                      <a:pt x="19" y="130"/>
                    </a:lnTo>
                    <a:lnTo>
                      <a:pt x="12" y="118"/>
                    </a:lnTo>
                    <a:lnTo>
                      <a:pt x="6" y="104"/>
                    </a:lnTo>
                    <a:lnTo>
                      <a:pt x="0" y="90"/>
                    </a:lnTo>
                    <a:lnTo>
                      <a:pt x="0" y="78"/>
                    </a:lnTo>
                    <a:lnTo>
                      <a:pt x="0" y="61"/>
                    </a:lnTo>
                    <a:lnTo>
                      <a:pt x="6" y="47"/>
                    </a:lnTo>
                    <a:lnTo>
                      <a:pt x="12" y="34"/>
                    </a:lnTo>
                    <a:lnTo>
                      <a:pt x="19" y="24"/>
                    </a:lnTo>
                    <a:lnTo>
                      <a:pt x="31" y="15"/>
                    </a:lnTo>
                    <a:lnTo>
                      <a:pt x="45" y="7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5" y="4"/>
                    </a:lnTo>
                    <a:lnTo>
                      <a:pt x="88" y="4"/>
                    </a:lnTo>
                    <a:lnTo>
                      <a:pt x="92" y="4"/>
                    </a:lnTo>
                    <a:lnTo>
                      <a:pt x="92" y="7"/>
                    </a:lnTo>
                    <a:lnTo>
                      <a:pt x="88" y="4"/>
                    </a:lnTo>
                    <a:lnTo>
                      <a:pt x="71" y="4"/>
                    </a:lnTo>
                    <a:lnTo>
                      <a:pt x="58" y="4"/>
                    </a:lnTo>
                    <a:lnTo>
                      <a:pt x="45" y="7"/>
                    </a:lnTo>
                    <a:lnTo>
                      <a:pt x="31" y="15"/>
                    </a:lnTo>
                    <a:lnTo>
                      <a:pt x="23" y="24"/>
                    </a:lnTo>
                    <a:lnTo>
                      <a:pt x="12" y="34"/>
                    </a:lnTo>
                    <a:lnTo>
                      <a:pt x="6" y="47"/>
                    </a:lnTo>
                    <a:lnTo>
                      <a:pt x="2" y="61"/>
                    </a:lnTo>
                    <a:lnTo>
                      <a:pt x="0" y="78"/>
                    </a:lnTo>
                    <a:lnTo>
                      <a:pt x="2" y="90"/>
                    </a:lnTo>
                    <a:lnTo>
                      <a:pt x="6" y="104"/>
                    </a:lnTo>
                    <a:lnTo>
                      <a:pt x="12" y="118"/>
                    </a:lnTo>
                    <a:lnTo>
                      <a:pt x="23" y="127"/>
                    </a:lnTo>
                    <a:lnTo>
                      <a:pt x="31" y="137"/>
                    </a:lnTo>
                    <a:lnTo>
                      <a:pt x="45" y="144"/>
                    </a:lnTo>
                    <a:lnTo>
                      <a:pt x="58" y="147"/>
                    </a:lnTo>
                    <a:lnTo>
                      <a:pt x="71" y="150"/>
                    </a:lnTo>
                    <a:lnTo>
                      <a:pt x="88" y="147"/>
                    </a:lnTo>
                    <a:lnTo>
                      <a:pt x="101" y="144"/>
                    </a:lnTo>
                    <a:lnTo>
                      <a:pt x="115" y="137"/>
                    </a:lnTo>
                    <a:lnTo>
                      <a:pt x="125" y="127"/>
                    </a:lnTo>
                    <a:lnTo>
                      <a:pt x="134" y="118"/>
                    </a:lnTo>
                    <a:lnTo>
                      <a:pt x="141" y="104"/>
                    </a:lnTo>
                    <a:lnTo>
                      <a:pt x="144" y="90"/>
                    </a:lnTo>
                    <a:lnTo>
                      <a:pt x="144" y="78"/>
                    </a:lnTo>
                    <a:lnTo>
                      <a:pt x="148" y="78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5" name="Freeform 2327">
                <a:extLst>
                  <a:ext uri="{FF2B5EF4-FFF2-40B4-BE49-F238E27FC236}">
                    <a16:creationId xmlns:a16="http://schemas.microsoft.com/office/drawing/2014/main" id="{C21C09A3-6760-4CCC-BA5C-F4DE0907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989"/>
                <a:ext cx="49" cy="49"/>
              </a:xfrm>
              <a:custGeom>
                <a:avLst/>
                <a:gdLst>
                  <a:gd name="T0" fmla="*/ 145 w 145"/>
                  <a:gd name="T1" fmla="*/ 56 h 146"/>
                  <a:gd name="T2" fmla="*/ 141 w 145"/>
                  <a:gd name="T3" fmla="*/ 47 h 146"/>
                  <a:gd name="T4" fmla="*/ 139 w 145"/>
                  <a:gd name="T5" fmla="*/ 40 h 146"/>
                  <a:gd name="T6" fmla="*/ 134 w 145"/>
                  <a:gd name="T7" fmla="*/ 37 h 146"/>
                  <a:gd name="T8" fmla="*/ 141 w 145"/>
                  <a:gd name="T9" fmla="*/ 56 h 146"/>
                  <a:gd name="T10" fmla="*/ 145 w 145"/>
                  <a:gd name="T11" fmla="*/ 86 h 146"/>
                  <a:gd name="T12" fmla="*/ 134 w 145"/>
                  <a:gd name="T13" fmla="*/ 113 h 146"/>
                  <a:gd name="T14" fmla="*/ 115 w 145"/>
                  <a:gd name="T15" fmla="*/ 133 h 146"/>
                  <a:gd name="T16" fmla="*/ 89 w 145"/>
                  <a:gd name="T17" fmla="*/ 143 h 146"/>
                  <a:gd name="T18" fmla="*/ 59 w 145"/>
                  <a:gd name="T19" fmla="*/ 143 h 146"/>
                  <a:gd name="T20" fmla="*/ 32 w 145"/>
                  <a:gd name="T21" fmla="*/ 133 h 146"/>
                  <a:gd name="T22" fmla="*/ 13 w 145"/>
                  <a:gd name="T23" fmla="*/ 113 h 146"/>
                  <a:gd name="T24" fmla="*/ 3 w 145"/>
                  <a:gd name="T25" fmla="*/ 86 h 146"/>
                  <a:gd name="T26" fmla="*/ 3 w 145"/>
                  <a:gd name="T27" fmla="*/ 56 h 146"/>
                  <a:gd name="T28" fmla="*/ 13 w 145"/>
                  <a:gd name="T29" fmla="*/ 31 h 146"/>
                  <a:gd name="T30" fmla="*/ 32 w 145"/>
                  <a:gd name="T31" fmla="*/ 10 h 146"/>
                  <a:gd name="T32" fmla="*/ 59 w 145"/>
                  <a:gd name="T33" fmla="*/ 0 h 146"/>
                  <a:gd name="T34" fmla="*/ 89 w 145"/>
                  <a:gd name="T35" fmla="*/ 0 h 146"/>
                  <a:gd name="T36" fmla="*/ 95 w 145"/>
                  <a:gd name="T37" fmla="*/ 3 h 146"/>
                  <a:gd name="T38" fmla="*/ 99 w 145"/>
                  <a:gd name="T39" fmla="*/ 7 h 146"/>
                  <a:gd name="T40" fmla="*/ 105 w 145"/>
                  <a:gd name="T41" fmla="*/ 7 h 146"/>
                  <a:gd name="T42" fmla="*/ 109 w 145"/>
                  <a:gd name="T43" fmla="*/ 10 h 146"/>
                  <a:gd name="T44" fmla="*/ 89 w 145"/>
                  <a:gd name="T45" fmla="*/ 3 h 146"/>
                  <a:gd name="T46" fmla="*/ 59 w 145"/>
                  <a:gd name="T47" fmla="*/ 3 h 146"/>
                  <a:gd name="T48" fmla="*/ 32 w 145"/>
                  <a:gd name="T49" fmla="*/ 14 h 146"/>
                  <a:gd name="T50" fmla="*/ 15 w 145"/>
                  <a:gd name="T51" fmla="*/ 33 h 146"/>
                  <a:gd name="T52" fmla="*/ 6 w 145"/>
                  <a:gd name="T53" fmla="*/ 56 h 146"/>
                  <a:gd name="T54" fmla="*/ 6 w 145"/>
                  <a:gd name="T55" fmla="*/ 86 h 146"/>
                  <a:gd name="T56" fmla="*/ 15 w 145"/>
                  <a:gd name="T57" fmla="*/ 110 h 146"/>
                  <a:gd name="T58" fmla="*/ 32 w 145"/>
                  <a:gd name="T59" fmla="*/ 130 h 146"/>
                  <a:gd name="T60" fmla="*/ 59 w 145"/>
                  <a:gd name="T61" fmla="*/ 140 h 146"/>
                  <a:gd name="T62" fmla="*/ 89 w 145"/>
                  <a:gd name="T63" fmla="*/ 140 h 146"/>
                  <a:gd name="T64" fmla="*/ 111 w 145"/>
                  <a:gd name="T65" fmla="*/ 130 h 146"/>
                  <a:gd name="T66" fmla="*/ 132 w 145"/>
                  <a:gd name="T67" fmla="*/ 110 h 146"/>
                  <a:gd name="T68" fmla="*/ 141 w 145"/>
                  <a:gd name="T69" fmla="*/ 8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46">
                    <a:moveTo>
                      <a:pt x="145" y="73"/>
                    </a:moveTo>
                    <a:lnTo>
                      <a:pt x="145" y="56"/>
                    </a:lnTo>
                    <a:lnTo>
                      <a:pt x="141" y="50"/>
                    </a:lnTo>
                    <a:lnTo>
                      <a:pt x="141" y="47"/>
                    </a:lnTo>
                    <a:lnTo>
                      <a:pt x="139" y="43"/>
                    </a:lnTo>
                    <a:lnTo>
                      <a:pt x="139" y="40"/>
                    </a:lnTo>
                    <a:lnTo>
                      <a:pt x="134" y="40"/>
                    </a:lnTo>
                    <a:lnTo>
                      <a:pt x="134" y="37"/>
                    </a:lnTo>
                    <a:lnTo>
                      <a:pt x="139" y="43"/>
                    </a:lnTo>
                    <a:lnTo>
                      <a:pt x="141" y="56"/>
                    </a:lnTo>
                    <a:lnTo>
                      <a:pt x="145" y="73"/>
                    </a:lnTo>
                    <a:lnTo>
                      <a:pt x="145" y="86"/>
                    </a:lnTo>
                    <a:lnTo>
                      <a:pt x="141" y="100"/>
                    </a:lnTo>
                    <a:lnTo>
                      <a:pt x="134" y="113"/>
                    </a:lnTo>
                    <a:lnTo>
                      <a:pt x="124" y="123"/>
                    </a:lnTo>
                    <a:lnTo>
                      <a:pt x="115" y="133"/>
                    </a:lnTo>
                    <a:lnTo>
                      <a:pt x="101" y="140"/>
                    </a:lnTo>
                    <a:lnTo>
                      <a:pt x="89" y="143"/>
                    </a:lnTo>
                    <a:lnTo>
                      <a:pt x="72" y="146"/>
                    </a:lnTo>
                    <a:lnTo>
                      <a:pt x="59" y="143"/>
                    </a:lnTo>
                    <a:lnTo>
                      <a:pt x="44" y="140"/>
                    </a:lnTo>
                    <a:lnTo>
                      <a:pt x="32" y="133"/>
                    </a:lnTo>
                    <a:lnTo>
                      <a:pt x="23" y="123"/>
                    </a:lnTo>
                    <a:lnTo>
                      <a:pt x="13" y="113"/>
                    </a:lnTo>
                    <a:lnTo>
                      <a:pt x="6" y="100"/>
                    </a:lnTo>
                    <a:lnTo>
                      <a:pt x="3" y="86"/>
                    </a:lnTo>
                    <a:lnTo>
                      <a:pt x="0" y="73"/>
                    </a:lnTo>
                    <a:lnTo>
                      <a:pt x="3" y="56"/>
                    </a:lnTo>
                    <a:lnTo>
                      <a:pt x="6" y="43"/>
                    </a:lnTo>
                    <a:lnTo>
                      <a:pt x="13" y="31"/>
                    </a:lnTo>
                    <a:lnTo>
                      <a:pt x="23" y="20"/>
                    </a:lnTo>
                    <a:lnTo>
                      <a:pt x="32" y="10"/>
                    </a:lnTo>
                    <a:lnTo>
                      <a:pt x="44" y="3"/>
                    </a:lnTo>
                    <a:lnTo>
                      <a:pt x="59" y="0"/>
                    </a:lnTo>
                    <a:lnTo>
                      <a:pt x="72" y="0"/>
                    </a:lnTo>
                    <a:lnTo>
                      <a:pt x="89" y="0"/>
                    </a:lnTo>
                    <a:lnTo>
                      <a:pt x="92" y="3"/>
                    </a:lnTo>
                    <a:lnTo>
                      <a:pt x="95" y="3"/>
                    </a:lnTo>
                    <a:lnTo>
                      <a:pt x="99" y="3"/>
                    </a:lnTo>
                    <a:lnTo>
                      <a:pt x="99" y="7"/>
                    </a:lnTo>
                    <a:lnTo>
                      <a:pt x="101" y="7"/>
                    </a:lnTo>
                    <a:lnTo>
                      <a:pt x="105" y="7"/>
                    </a:lnTo>
                    <a:lnTo>
                      <a:pt x="105" y="10"/>
                    </a:lnTo>
                    <a:lnTo>
                      <a:pt x="109" y="10"/>
                    </a:lnTo>
                    <a:lnTo>
                      <a:pt x="101" y="7"/>
                    </a:lnTo>
                    <a:lnTo>
                      <a:pt x="89" y="3"/>
                    </a:lnTo>
                    <a:lnTo>
                      <a:pt x="72" y="0"/>
                    </a:lnTo>
                    <a:lnTo>
                      <a:pt x="59" y="3"/>
                    </a:lnTo>
                    <a:lnTo>
                      <a:pt x="44" y="7"/>
                    </a:lnTo>
                    <a:lnTo>
                      <a:pt x="32" y="14"/>
                    </a:lnTo>
                    <a:lnTo>
                      <a:pt x="23" y="24"/>
                    </a:lnTo>
                    <a:lnTo>
                      <a:pt x="15" y="33"/>
                    </a:lnTo>
                    <a:lnTo>
                      <a:pt x="10" y="43"/>
                    </a:lnTo>
                    <a:lnTo>
                      <a:pt x="6" y="56"/>
                    </a:lnTo>
                    <a:lnTo>
                      <a:pt x="3" y="73"/>
                    </a:lnTo>
                    <a:lnTo>
                      <a:pt x="6" y="86"/>
                    </a:lnTo>
                    <a:lnTo>
                      <a:pt x="10" y="100"/>
                    </a:lnTo>
                    <a:lnTo>
                      <a:pt x="15" y="110"/>
                    </a:lnTo>
                    <a:lnTo>
                      <a:pt x="23" y="123"/>
                    </a:lnTo>
                    <a:lnTo>
                      <a:pt x="32" y="130"/>
                    </a:lnTo>
                    <a:lnTo>
                      <a:pt x="44" y="136"/>
                    </a:lnTo>
                    <a:lnTo>
                      <a:pt x="59" y="140"/>
                    </a:lnTo>
                    <a:lnTo>
                      <a:pt x="72" y="143"/>
                    </a:lnTo>
                    <a:lnTo>
                      <a:pt x="89" y="140"/>
                    </a:lnTo>
                    <a:lnTo>
                      <a:pt x="101" y="136"/>
                    </a:lnTo>
                    <a:lnTo>
                      <a:pt x="111" y="130"/>
                    </a:lnTo>
                    <a:lnTo>
                      <a:pt x="122" y="123"/>
                    </a:lnTo>
                    <a:lnTo>
                      <a:pt x="132" y="110"/>
                    </a:lnTo>
                    <a:lnTo>
                      <a:pt x="139" y="100"/>
                    </a:lnTo>
                    <a:lnTo>
                      <a:pt x="141" y="86"/>
                    </a:lnTo>
                    <a:lnTo>
                      <a:pt x="145" y="73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6" name="Freeform 2328">
                <a:extLst>
                  <a:ext uri="{FF2B5EF4-FFF2-40B4-BE49-F238E27FC236}">
                    <a16:creationId xmlns:a16="http://schemas.microsoft.com/office/drawing/2014/main" id="{DFAE2269-CAE8-471E-B100-A81D061EB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990"/>
                <a:ext cx="47" cy="47"/>
              </a:xfrm>
              <a:custGeom>
                <a:avLst/>
                <a:gdLst>
                  <a:gd name="T0" fmla="*/ 138 w 142"/>
                  <a:gd name="T1" fmla="*/ 55 h 143"/>
                  <a:gd name="T2" fmla="*/ 131 w 142"/>
                  <a:gd name="T3" fmla="*/ 36 h 143"/>
                  <a:gd name="T4" fmla="*/ 126 w 142"/>
                  <a:gd name="T5" fmla="*/ 30 h 143"/>
                  <a:gd name="T6" fmla="*/ 119 w 142"/>
                  <a:gd name="T7" fmla="*/ 20 h 143"/>
                  <a:gd name="T8" fmla="*/ 112 w 142"/>
                  <a:gd name="T9" fmla="*/ 15 h 143"/>
                  <a:gd name="T10" fmla="*/ 106 w 142"/>
                  <a:gd name="T11" fmla="*/ 11 h 143"/>
                  <a:gd name="T12" fmla="*/ 86 w 142"/>
                  <a:gd name="T13" fmla="*/ 3 h 143"/>
                  <a:gd name="T14" fmla="*/ 56 w 142"/>
                  <a:gd name="T15" fmla="*/ 3 h 143"/>
                  <a:gd name="T16" fmla="*/ 29 w 142"/>
                  <a:gd name="T17" fmla="*/ 13 h 143"/>
                  <a:gd name="T18" fmla="*/ 12 w 142"/>
                  <a:gd name="T19" fmla="*/ 32 h 143"/>
                  <a:gd name="T20" fmla="*/ 3 w 142"/>
                  <a:gd name="T21" fmla="*/ 55 h 143"/>
                  <a:gd name="T22" fmla="*/ 3 w 142"/>
                  <a:gd name="T23" fmla="*/ 86 h 143"/>
                  <a:gd name="T24" fmla="*/ 12 w 142"/>
                  <a:gd name="T25" fmla="*/ 110 h 143"/>
                  <a:gd name="T26" fmla="*/ 29 w 142"/>
                  <a:gd name="T27" fmla="*/ 129 h 143"/>
                  <a:gd name="T28" fmla="*/ 56 w 142"/>
                  <a:gd name="T29" fmla="*/ 140 h 143"/>
                  <a:gd name="T30" fmla="*/ 86 w 142"/>
                  <a:gd name="T31" fmla="*/ 140 h 143"/>
                  <a:gd name="T32" fmla="*/ 108 w 142"/>
                  <a:gd name="T33" fmla="*/ 129 h 143"/>
                  <a:gd name="T34" fmla="*/ 129 w 142"/>
                  <a:gd name="T35" fmla="*/ 110 h 143"/>
                  <a:gd name="T36" fmla="*/ 138 w 142"/>
                  <a:gd name="T37" fmla="*/ 86 h 143"/>
                  <a:gd name="T38" fmla="*/ 138 w 142"/>
                  <a:gd name="T39" fmla="*/ 72 h 143"/>
                  <a:gd name="T40" fmla="*/ 131 w 142"/>
                  <a:gd name="T41" fmla="*/ 46 h 143"/>
                  <a:gd name="T42" fmla="*/ 119 w 142"/>
                  <a:gd name="T43" fmla="*/ 23 h 143"/>
                  <a:gd name="T44" fmla="*/ 96 w 142"/>
                  <a:gd name="T45" fmla="*/ 11 h 143"/>
                  <a:gd name="T46" fmla="*/ 68 w 142"/>
                  <a:gd name="T47" fmla="*/ 3 h 143"/>
                  <a:gd name="T48" fmla="*/ 42 w 142"/>
                  <a:gd name="T49" fmla="*/ 11 h 143"/>
                  <a:gd name="T50" fmla="*/ 23 w 142"/>
                  <a:gd name="T51" fmla="*/ 23 h 143"/>
                  <a:gd name="T52" fmla="*/ 6 w 142"/>
                  <a:gd name="T53" fmla="*/ 46 h 143"/>
                  <a:gd name="T54" fmla="*/ 3 w 142"/>
                  <a:gd name="T55" fmla="*/ 72 h 143"/>
                  <a:gd name="T56" fmla="*/ 6 w 142"/>
                  <a:gd name="T57" fmla="*/ 100 h 143"/>
                  <a:gd name="T58" fmla="*/ 23 w 142"/>
                  <a:gd name="T59" fmla="*/ 120 h 143"/>
                  <a:gd name="T60" fmla="*/ 42 w 142"/>
                  <a:gd name="T61" fmla="*/ 135 h 143"/>
                  <a:gd name="T62" fmla="*/ 68 w 142"/>
                  <a:gd name="T63" fmla="*/ 140 h 143"/>
                  <a:gd name="T64" fmla="*/ 96 w 142"/>
                  <a:gd name="T65" fmla="*/ 135 h 143"/>
                  <a:gd name="T66" fmla="*/ 119 w 142"/>
                  <a:gd name="T67" fmla="*/ 120 h 143"/>
                  <a:gd name="T68" fmla="*/ 131 w 142"/>
                  <a:gd name="T69" fmla="*/ 100 h 143"/>
                  <a:gd name="T70" fmla="*/ 138 w 142"/>
                  <a:gd name="T71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2" h="143">
                    <a:moveTo>
                      <a:pt x="142" y="72"/>
                    </a:moveTo>
                    <a:lnTo>
                      <a:pt x="138" y="55"/>
                    </a:lnTo>
                    <a:lnTo>
                      <a:pt x="136" y="43"/>
                    </a:lnTo>
                    <a:lnTo>
                      <a:pt x="131" y="36"/>
                    </a:lnTo>
                    <a:lnTo>
                      <a:pt x="129" y="32"/>
                    </a:lnTo>
                    <a:lnTo>
                      <a:pt x="126" y="30"/>
                    </a:lnTo>
                    <a:lnTo>
                      <a:pt x="122" y="23"/>
                    </a:lnTo>
                    <a:lnTo>
                      <a:pt x="119" y="20"/>
                    </a:lnTo>
                    <a:lnTo>
                      <a:pt x="115" y="20"/>
                    </a:lnTo>
                    <a:lnTo>
                      <a:pt x="112" y="15"/>
                    </a:lnTo>
                    <a:lnTo>
                      <a:pt x="108" y="13"/>
                    </a:lnTo>
                    <a:lnTo>
                      <a:pt x="106" y="11"/>
                    </a:lnTo>
                    <a:lnTo>
                      <a:pt x="98" y="6"/>
                    </a:lnTo>
                    <a:lnTo>
                      <a:pt x="86" y="3"/>
                    </a:lnTo>
                    <a:lnTo>
                      <a:pt x="68" y="0"/>
                    </a:lnTo>
                    <a:lnTo>
                      <a:pt x="56" y="3"/>
                    </a:lnTo>
                    <a:lnTo>
                      <a:pt x="42" y="6"/>
                    </a:lnTo>
                    <a:lnTo>
                      <a:pt x="29" y="13"/>
                    </a:lnTo>
                    <a:lnTo>
                      <a:pt x="20" y="23"/>
                    </a:lnTo>
                    <a:lnTo>
                      <a:pt x="12" y="32"/>
                    </a:lnTo>
                    <a:lnTo>
                      <a:pt x="6" y="43"/>
                    </a:lnTo>
                    <a:lnTo>
                      <a:pt x="3" y="55"/>
                    </a:lnTo>
                    <a:lnTo>
                      <a:pt x="0" y="72"/>
                    </a:lnTo>
                    <a:lnTo>
                      <a:pt x="3" y="86"/>
                    </a:lnTo>
                    <a:lnTo>
                      <a:pt x="6" y="100"/>
                    </a:lnTo>
                    <a:lnTo>
                      <a:pt x="12" y="110"/>
                    </a:lnTo>
                    <a:lnTo>
                      <a:pt x="20" y="123"/>
                    </a:lnTo>
                    <a:lnTo>
                      <a:pt x="29" y="129"/>
                    </a:lnTo>
                    <a:lnTo>
                      <a:pt x="42" y="135"/>
                    </a:lnTo>
                    <a:lnTo>
                      <a:pt x="56" y="140"/>
                    </a:lnTo>
                    <a:lnTo>
                      <a:pt x="68" y="143"/>
                    </a:lnTo>
                    <a:lnTo>
                      <a:pt x="86" y="140"/>
                    </a:lnTo>
                    <a:lnTo>
                      <a:pt x="98" y="135"/>
                    </a:lnTo>
                    <a:lnTo>
                      <a:pt x="108" y="129"/>
                    </a:lnTo>
                    <a:lnTo>
                      <a:pt x="119" y="123"/>
                    </a:lnTo>
                    <a:lnTo>
                      <a:pt x="129" y="110"/>
                    </a:lnTo>
                    <a:lnTo>
                      <a:pt x="136" y="100"/>
                    </a:lnTo>
                    <a:lnTo>
                      <a:pt x="138" y="86"/>
                    </a:lnTo>
                    <a:lnTo>
                      <a:pt x="142" y="72"/>
                    </a:lnTo>
                    <a:lnTo>
                      <a:pt x="138" y="72"/>
                    </a:lnTo>
                    <a:lnTo>
                      <a:pt x="138" y="55"/>
                    </a:lnTo>
                    <a:lnTo>
                      <a:pt x="131" y="46"/>
                    </a:lnTo>
                    <a:lnTo>
                      <a:pt x="129" y="32"/>
                    </a:lnTo>
                    <a:lnTo>
                      <a:pt x="119" y="23"/>
                    </a:lnTo>
                    <a:lnTo>
                      <a:pt x="108" y="13"/>
                    </a:lnTo>
                    <a:lnTo>
                      <a:pt x="96" y="11"/>
                    </a:lnTo>
                    <a:lnTo>
                      <a:pt x="86" y="3"/>
                    </a:lnTo>
                    <a:lnTo>
                      <a:pt x="68" y="3"/>
                    </a:lnTo>
                    <a:lnTo>
                      <a:pt x="56" y="3"/>
                    </a:lnTo>
                    <a:lnTo>
                      <a:pt x="42" y="11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2" y="32"/>
                    </a:lnTo>
                    <a:lnTo>
                      <a:pt x="6" y="46"/>
                    </a:lnTo>
                    <a:lnTo>
                      <a:pt x="3" y="55"/>
                    </a:lnTo>
                    <a:lnTo>
                      <a:pt x="3" y="72"/>
                    </a:lnTo>
                    <a:lnTo>
                      <a:pt x="3" y="86"/>
                    </a:lnTo>
                    <a:lnTo>
                      <a:pt x="6" y="100"/>
                    </a:lnTo>
                    <a:lnTo>
                      <a:pt x="12" y="110"/>
                    </a:lnTo>
                    <a:lnTo>
                      <a:pt x="23" y="120"/>
                    </a:lnTo>
                    <a:lnTo>
                      <a:pt x="32" y="129"/>
                    </a:lnTo>
                    <a:lnTo>
                      <a:pt x="42" y="135"/>
                    </a:lnTo>
                    <a:lnTo>
                      <a:pt x="56" y="140"/>
                    </a:lnTo>
                    <a:lnTo>
                      <a:pt x="68" y="140"/>
                    </a:lnTo>
                    <a:lnTo>
                      <a:pt x="86" y="140"/>
                    </a:lnTo>
                    <a:lnTo>
                      <a:pt x="96" y="135"/>
                    </a:lnTo>
                    <a:lnTo>
                      <a:pt x="108" y="129"/>
                    </a:lnTo>
                    <a:lnTo>
                      <a:pt x="119" y="120"/>
                    </a:lnTo>
                    <a:lnTo>
                      <a:pt x="129" y="110"/>
                    </a:lnTo>
                    <a:lnTo>
                      <a:pt x="131" y="100"/>
                    </a:lnTo>
                    <a:lnTo>
                      <a:pt x="138" y="86"/>
                    </a:lnTo>
                    <a:lnTo>
                      <a:pt x="138" y="72"/>
                    </a:lnTo>
                    <a:lnTo>
                      <a:pt x="142" y="72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7" name="Freeform 2329">
                <a:extLst>
                  <a:ext uri="{FF2B5EF4-FFF2-40B4-BE49-F238E27FC236}">
                    <a16:creationId xmlns:a16="http://schemas.microsoft.com/office/drawing/2014/main" id="{D512E2D7-3432-40B0-9103-B9A347E97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991"/>
                <a:ext cx="45" cy="45"/>
              </a:xfrm>
              <a:custGeom>
                <a:avLst/>
                <a:gdLst>
                  <a:gd name="T0" fmla="*/ 135 w 135"/>
                  <a:gd name="T1" fmla="*/ 52 h 137"/>
                  <a:gd name="T2" fmla="*/ 126 w 135"/>
                  <a:gd name="T3" fmla="*/ 29 h 137"/>
                  <a:gd name="T4" fmla="*/ 105 w 135"/>
                  <a:gd name="T5" fmla="*/ 10 h 137"/>
                  <a:gd name="T6" fmla="*/ 83 w 135"/>
                  <a:gd name="T7" fmla="*/ 0 h 137"/>
                  <a:gd name="T8" fmla="*/ 53 w 135"/>
                  <a:gd name="T9" fmla="*/ 0 h 137"/>
                  <a:gd name="T10" fmla="*/ 29 w 135"/>
                  <a:gd name="T11" fmla="*/ 10 h 137"/>
                  <a:gd name="T12" fmla="*/ 9 w 135"/>
                  <a:gd name="T13" fmla="*/ 29 h 137"/>
                  <a:gd name="T14" fmla="*/ 0 w 135"/>
                  <a:gd name="T15" fmla="*/ 52 h 137"/>
                  <a:gd name="T16" fmla="*/ 0 w 135"/>
                  <a:gd name="T17" fmla="*/ 83 h 137"/>
                  <a:gd name="T18" fmla="*/ 9 w 135"/>
                  <a:gd name="T19" fmla="*/ 107 h 137"/>
                  <a:gd name="T20" fmla="*/ 29 w 135"/>
                  <a:gd name="T21" fmla="*/ 126 h 137"/>
                  <a:gd name="T22" fmla="*/ 53 w 135"/>
                  <a:gd name="T23" fmla="*/ 137 h 137"/>
                  <a:gd name="T24" fmla="*/ 83 w 135"/>
                  <a:gd name="T25" fmla="*/ 137 h 137"/>
                  <a:gd name="T26" fmla="*/ 105 w 135"/>
                  <a:gd name="T27" fmla="*/ 126 h 137"/>
                  <a:gd name="T28" fmla="*/ 126 w 135"/>
                  <a:gd name="T29" fmla="*/ 107 h 137"/>
                  <a:gd name="T30" fmla="*/ 135 w 135"/>
                  <a:gd name="T31" fmla="*/ 83 h 137"/>
                  <a:gd name="T32" fmla="*/ 133 w 135"/>
                  <a:gd name="T33" fmla="*/ 69 h 137"/>
                  <a:gd name="T34" fmla="*/ 128 w 135"/>
                  <a:gd name="T35" fmla="*/ 43 h 137"/>
                  <a:gd name="T36" fmla="*/ 116 w 135"/>
                  <a:gd name="T37" fmla="*/ 20 h 137"/>
                  <a:gd name="T38" fmla="*/ 93 w 135"/>
                  <a:gd name="T39" fmla="*/ 8 h 137"/>
                  <a:gd name="T40" fmla="*/ 65 w 135"/>
                  <a:gd name="T41" fmla="*/ 3 h 137"/>
                  <a:gd name="T42" fmla="*/ 42 w 135"/>
                  <a:gd name="T43" fmla="*/ 8 h 137"/>
                  <a:gd name="T44" fmla="*/ 20 w 135"/>
                  <a:gd name="T45" fmla="*/ 20 h 137"/>
                  <a:gd name="T46" fmla="*/ 7 w 135"/>
                  <a:gd name="T47" fmla="*/ 43 h 137"/>
                  <a:gd name="T48" fmla="*/ 0 w 135"/>
                  <a:gd name="T49" fmla="*/ 69 h 137"/>
                  <a:gd name="T50" fmla="*/ 7 w 135"/>
                  <a:gd name="T51" fmla="*/ 92 h 137"/>
                  <a:gd name="T52" fmla="*/ 20 w 135"/>
                  <a:gd name="T53" fmla="*/ 117 h 137"/>
                  <a:gd name="T54" fmla="*/ 42 w 135"/>
                  <a:gd name="T55" fmla="*/ 130 h 137"/>
                  <a:gd name="T56" fmla="*/ 65 w 135"/>
                  <a:gd name="T57" fmla="*/ 137 h 137"/>
                  <a:gd name="T58" fmla="*/ 93 w 135"/>
                  <a:gd name="T59" fmla="*/ 130 h 137"/>
                  <a:gd name="T60" fmla="*/ 116 w 135"/>
                  <a:gd name="T61" fmla="*/ 117 h 137"/>
                  <a:gd name="T62" fmla="*/ 128 w 135"/>
                  <a:gd name="T63" fmla="*/ 92 h 137"/>
                  <a:gd name="T64" fmla="*/ 133 w 135"/>
                  <a:gd name="T6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" h="137">
                    <a:moveTo>
                      <a:pt x="135" y="69"/>
                    </a:moveTo>
                    <a:lnTo>
                      <a:pt x="135" y="52"/>
                    </a:lnTo>
                    <a:lnTo>
                      <a:pt x="128" y="43"/>
                    </a:lnTo>
                    <a:lnTo>
                      <a:pt x="126" y="29"/>
                    </a:lnTo>
                    <a:lnTo>
                      <a:pt x="116" y="20"/>
                    </a:lnTo>
                    <a:lnTo>
                      <a:pt x="105" y="10"/>
                    </a:lnTo>
                    <a:lnTo>
                      <a:pt x="93" y="8"/>
                    </a:lnTo>
                    <a:lnTo>
                      <a:pt x="83" y="0"/>
                    </a:lnTo>
                    <a:lnTo>
                      <a:pt x="65" y="0"/>
                    </a:lnTo>
                    <a:lnTo>
                      <a:pt x="53" y="0"/>
                    </a:lnTo>
                    <a:lnTo>
                      <a:pt x="39" y="8"/>
                    </a:lnTo>
                    <a:lnTo>
                      <a:pt x="29" y="10"/>
                    </a:lnTo>
                    <a:lnTo>
                      <a:pt x="20" y="20"/>
                    </a:lnTo>
                    <a:lnTo>
                      <a:pt x="9" y="29"/>
                    </a:lnTo>
                    <a:lnTo>
                      <a:pt x="3" y="43"/>
                    </a:lnTo>
                    <a:lnTo>
                      <a:pt x="0" y="52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3" y="97"/>
                    </a:lnTo>
                    <a:lnTo>
                      <a:pt x="9" y="107"/>
                    </a:lnTo>
                    <a:lnTo>
                      <a:pt x="20" y="117"/>
                    </a:lnTo>
                    <a:lnTo>
                      <a:pt x="29" y="126"/>
                    </a:lnTo>
                    <a:lnTo>
                      <a:pt x="39" y="132"/>
                    </a:lnTo>
                    <a:lnTo>
                      <a:pt x="53" y="137"/>
                    </a:lnTo>
                    <a:lnTo>
                      <a:pt x="65" y="137"/>
                    </a:lnTo>
                    <a:lnTo>
                      <a:pt x="83" y="137"/>
                    </a:lnTo>
                    <a:lnTo>
                      <a:pt x="93" y="132"/>
                    </a:lnTo>
                    <a:lnTo>
                      <a:pt x="105" y="126"/>
                    </a:lnTo>
                    <a:lnTo>
                      <a:pt x="116" y="117"/>
                    </a:lnTo>
                    <a:lnTo>
                      <a:pt x="126" y="107"/>
                    </a:lnTo>
                    <a:lnTo>
                      <a:pt x="128" y="97"/>
                    </a:lnTo>
                    <a:lnTo>
                      <a:pt x="135" y="83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3" y="57"/>
                    </a:lnTo>
                    <a:lnTo>
                      <a:pt x="128" y="43"/>
                    </a:lnTo>
                    <a:lnTo>
                      <a:pt x="123" y="29"/>
                    </a:lnTo>
                    <a:lnTo>
                      <a:pt x="116" y="20"/>
                    </a:lnTo>
                    <a:lnTo>
                      <a:pt x="105" y="12"/>
                    </a:lnTo>
                    <a:lnTo>
                      <a:pt x="93" y="8"/>
                    </a:lnTo>
                    <a:lnTo>
                      <a:pt x="79" y="3"/>
                    </a:lnTo>
                    <a:lnTo>
                      <a:pt x="65" y="3"/>
                    </a:lnTo>
                    <a:lnTo>
                      <a:pt x="53" y="3"/>
                    </a:lnTo>
                    <a:lnTo>
                      <a:pt x="42" y="8"/>
                    </a:lnTo>
                    <a:lnTo>
                      <a:pt x="29" y="12"/>
                    </a:lnTo>
                    <a:lnTo>
                      <a:pt x="20" y="20"/>
                    </a:lnTo>
                    <a:lnTo>
                      <a:pt x="14" y="29"/>
                    </a:lnTo>
                    <a:lnTo>
                      <a:pt x="7" y="43"/>
                    </a:lnTo>
                    <a:lnTo>
                      <a:pt x="3" y="57"/>
                    </a:lnTo>
                    <a:lnTo>
                      <a:pt x="0" y="69"/>
                    </a:lnTo>
                    <a:lnTo>
                      <a:pt x="3" y="83"/>
                    </a:lnTo>
                    <a:lnTo>
                      <a:pt x="7" y="92"/>
                    </a:lnTo>
                    <a:lnTo>
                      <a:pt x="14" y="107"/>
                    </a:lnTo>
                    <a:lnTo>
                      <a:pt x="20" y="117"/>
                    </a:lnTo>
                    <a:lnTo>
                      <a:pt x="29" y="123"/>
                    </a:lnTo>
                    <a:lnTo>
                      <a:pt x="42" y="130"/>
                    </a:lnTo>
                    <a:lnTo>
                      <a:pt x="53" y="132"/>
                    </a:lnTo>
                    <a:lnTo>
                      <a:pt x="65" y="137"/>
                    </a:lnTo>
                    <a:lnTo>
                      <a:pt x="79" y="132"/>
                    </a:lnTo>
                    <a:lnTo>
                      <a:pt x="93" y="130"/>
                    </a:lnTo>
                    <a:lnTo>
                      <a:pt x="105" y="123"/>
                    </a:lnTo>
                    <a:lnTo>
                      <a:pt x="116" y="117"/>
                    </a:lnTo>
                    <a:lnTo>
                      <a:pt x="123" y="107"/>
                    </a:lnTo>
                    <a:lnTo>
                      <a:pt x="128" y="92"/>
                    </a:lnTo>
                    <a:lnTo>
                      <a:pt x="133" y="83"/>
                    </a:lnTo>
                    <a:lnTo>
                      <a:pt x="133" y="69"/>
                    </a:lnTo>
                    <a:lnTo>
                      <a:pt x="135" y="69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8" name="Freeform 2330">
                <a:extLst>
                  <a:ext uri="{FF2B5EF4-FFF2-40B4-BE49-F238E27FC236}">
                    <a16:creationId xmlns:a16="http://schemas.microsoft.com/office/drawing/2014/main" id="{97FEDC3C-98AB-462B-A762-B7756F7A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991"/>
                <a:ext cx="45" cy="45"/>
              </a:xfrm>
              <a:custGeom>
                <a:avLst/>
                <a:gdLst>
                  <a:gd name="T0" fmla="*/ 133 w 133"/>
                  <a:gd name="T1" fmla="*/ 53 h 133"/>
                  <a:gd name="T2" fmla="*/ 123 w 133"/>
                  <a:gd name="T3" fmla="*/ 26 h 133"/>
                  <a:gd name="T4" fmla="*/ 105 w 133"/>
                  <a:gd name="T5" fmla="*/ 9 h 133"/>
                  <a:gd name="T6" fmla="*/ 78 w 133"/>
                  <a:gd name="T7" fmla="*/ 0 h 133"/>
                  <a:gd name="T8" fmla="*/ 53 w 133"/>
                  <a:gd name="T9" fmla="*/ 0 h 133"/>
                  <a:gd name="T10" fmla="*/ 29 w 133"/>
                  <a:gd name="T11" fmla="*/ 9 h 133"/>
                  <a:gd name="T12" fmla="*/ 14 w 133"/>
                  <a:gd name="T13" fmla="*/ 26 h 133"/>
                  <a:gd name="T14" fmla="*/ 4 w 133"/>
                  <a:gd name="T15" fmla="*/ 53 h 133"/>
                  <a:gd name="T16" fmla="*/ 4 w 133"/>
                  <a:gd name="T17" fmla="*/ 79 h 133"/>
                  <a:gd name="T18" fmla="*/ 14 w 133"/>
                  <a:gd name="T19" fmla="*/ 103 h 133"/>
                  <a:gd name="T20" fmla="*/ 29 w 133"/>
                  <a:gd name="T21" fmla="*/ 119 h 133"/>
                  <a:gd name="T22" fmla="*/ 53 w 133"/>
                  <a:gd name="T23" fmla="*/ 129 h 133"/>
                  <a:gd name="T24" fmla="*/ 78 w 133"/>
                  <a:gd name="T25" fmla="*/ 129 h 133"/>
                  <a:gd name="T26" fmla="*/ 105 w 133"/>
                  <a:gd name="T27" fmla="*/ 119 h 133"/>
                  <a:gd name="T28" fmla="*/ 123 w 133"/>
                  <a:gd name="T29" fmla="*/ 103 h 133"/>
                  <a:gd name="T30" fmla="*/ 133 w 133"/>
                  <a:gd name="T31" fmla="*/ 79 h 133"/>
                  <a:gd name="T32" fmla="*/ 128 w 133"/>
                  <a:gd name="T33" fmla="*/ 53 h 133"/>
                  <a:gd name="T34" fmla="*/ 118 w 133"/>
                  <a:gd name="T35" fmla="*/ 30 h 133"/>
                  <a:gd name="T36" fmla="*/ 103 w 133"/>
                  <a:gd name="T37" fmla="*/ 13 h 133"/>
                  <a:gd name="T38" fmla="*/ 78 w 133"/>
                  <a:gd name="T39" fmla="*/ 3 h 133"/>
                  <a:gd name="T40" fmla="*/ 55 w 133"/>
                  <a:gd name="T41" fmla="*/ 3 h 133"/>
                  <a:gd name="T42" fmla="*/ 32 w 133"/>
                  <a:gd name="T43" fmla="*/ 13 h 133"/>
                  <a:gd name="T44" fmla="*/ 14 w 133"/>
                  <a:gd name="T45" fmla="*/ 30 h 133"/>
                  <a:gd name="T46" fmla="*/ 4 w 133"/>
                  <a:gd name="T47" fmla="*/ 53 h 133"/>
                  <a:gd name="T48" fmla="*/ 4 w 133"/>
                  <a:gd name="T49" fmla="*/ 76 h 133"/>
                  <a:gd name="T50" fmla="*/ 14 w 133"/>
                  <a:gd name="T51" fmla="*/ 99 h 133"/>
                  <a:gd name="T52" fmla="*/ 32 w 133"/>
                  <a:gd name="T53" fmla="*/ 119 h 133"/>
                  <a:gd name="T54" fmla="*/ 55 w 133"/>
                  <a:gd name="T55" fmla="*/ 126 h 133"/>
                  <a:gd name="T56" fmla="*/ 78 w 133"/>
                  <a:gd name="T57" fmla="*/ 126 h 133"/>
                  <a:gd name="T58" fmla="*/ 103 w 133"/>
                  <a:gd name="T59" fmla="*/ 119 h 133"/>
                  <a:gd name="T60" fmla="*/ 118 w 133"/>
                  <a:gd name="T61" fmla="*/ 99 h 133"/>
                  <a:gd name="T62" fmla="*/ 128 w 133"/>
                  <a:gd name="T63" fmla="*/ 7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8" y="40"/>
                    </a:lnTo>
                    <a:lnTo>
                      <a:pt x="123" y="26"/>
                    </a:lnTo>
                    <a:lnTo>
                      <a:pt x="116" y="17"/>
                    </a:lnTo>
                    <a:lnTo>
                      <a:pt x="105" y="9"/>
                    </a:lnTo>
                    <a:lnTo>
                      <a:pt x="93" y="3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3" y="0"/>
                    </a:lnTo>
                    <a:lnTo>
                      <a:pt x="43" y="3"/>
                    </a:lnTo>
                    <a:lnTo>
                      <a:pt x="29" y="9"/>
                    </a:lnTo>
                    <a:lnTo>
                      <a:pt x="20" y="17"/>
                    </a:lnTo>
                    <a:lnTo>
                      <a:pt x="14" y="26"/>
                    </a:lnTo>
                    <a:lnTo>
                      <a:pt x="7" y="40"/>
                    </a:lnTo>
                    <a:lnTo>
                      <a:pt x="4" y="53"/>
                    </a:lnTo>
                    <a:lnTo>
                      <a:pt x="0" y="66"/>
                    </a:lnTo>
                    <a:lnTo>
                      <a:pt x="4" y="79"/>
                    </a:lnTo>
                    <a:lnTo>
                      <a:pt x="7" y="89"/>
                    </a:lnTo>
                    <a:lnTo>
                      <a:pt x="14" y="103"/>
                    </a:lnTo>
                    <a:lnTo>
                      <a:pt x="20" y="113"/>
                    </a:lnTo>
                    <a:lnTo>
                      <a:pt x="29" y="119"/>
                    </a:lnTo>
                    <a:lnTo>
                      <a:pt x="43" y="126"/>
                    </a:lnTo>
                    <a:lnTo>
                      <a:pt x="53" y="129"/>
                    </a:lnTo>
                    <a:lnTo>
                      <a:pt x="66" y="133"/>
                    </a:lnTo>
                    <a:lnTo>
                      <a:pt x="78" y="129"/>
                    </a:lnTo>
                    <a:lnTo>
                      <a:pt x="93" y="126"/>
                    </a:lnTo>
                    <a:lnTo>
                      <a:pt x="105" y="119"/>
                    </a:lnTo>
                    <a:lnTo>
                      <a:pt x="116" y="113"/>
                    </a:lnTo>
                    <a:lnTo>
                      <a:pt x="123" y="103"/>
                    </a:lnTo>
                    <a:lnTo>
                      <a:pt x="128" y="89"/>
                    </a:lnTo>
                    <a:lnTo>
                      <a:pt x="133" y="79"/>
                    </a:lnTo>
                    <a:lnTo>
                      <a:pt x="133" y="66"/>
                    </a:lnTo>
                    <a:lnTo>
                      <a:pt x="128" y="53"/>
                    </a:lnTo>
                    <a:lnTo>
                      <a:pt x="126" y="40"/>
                    </a:lnTo>
                    <a:lnTo>
                      <a:pt x="118" y="30"/>
                    </a:lnTo>
                    <a:lnTo>
                      <a:pt x="112" y="19"/>
                    </a:lnTo>
                    <a:lnTo>
                      <a:pt x="103" y="13"/>
                    </a:lnTo>
                    <a:lnTo>
                      <a:pt x="93" y="7"/>
                    </a:lnTo>
                    <a:lnTo>
                      <a:pt x="78" y="3"/>
                    </a:lnTo>
                    <a:lnTo>
                      <a:pt x="66" y="0"/>
                    </a:lnTo>
                    <a:lnTo>
                      <a:pt x="55" y="3"/>
                    </a:lnTo>
                    <a:lnTo>
                      <a:pt x="43" y="7"/>
                    </a:lnTo>
                    <a:lnTo>
                      <a:pt x="32" y="13"/>
                    </a:lnTo>
                    <a:lnTo>
                      <a:pt x="24" y="19"/>
                    </a:lnTo>
                    <a:lnTo>
                      <a:pt x="14" y="30"/>
                    </a:lnTo>
                    <a:lnTo>
                      <a:pt x="9" y="40"/>
                    </a:lnTo>
                    <a:lnTo>
                      <a:pt x="4" y="53"/>
                    </a:lnTo>
                    <a:lnTo>
                      <a:pt x="4" y="66"/>
                    </a:lnTo>
                    <a:lnTo>
                      <a:pt x="4" y="76"/>
                    </a:lnTo>
                    <a:lnTo>
                      <a:pt x="9" y="89"/>
                    </a:lnTo>
                    <a:lnTo>
                      <a:pt x="14" y="99"/>
                    </a:lnTo>
                    <a:lnTo>
                      <a:pt x="24" y="110"/>
                    </a:lnTo>
                    <a:lnTo>
                      <a:pt x="32" y="119"/>
                    </a:lnTo>
                    <a:lnTo>
                      <a:pt x="43" y="123"/>
                    </a:lnTo>
                    <a:lnTo>
                      <a:pt x="55" y="126"/>
                    </a:lnTo>
                    <a:lnTo>
                      <a:pt x="66" y="129"/>
                    </a:lnTo>
                    <a:lnTo>
                      <a:pt x="78" y="126"/>
                    </a:lnTo>
                    <a:lnTo>
                      <a:pt x="93" y="123"/>
                    </a:lnTo>
                    <a:lnTo>
                      <a:pt x="103" y="119"/>
                    </a:lnTo>
                    <a:lnTo>
                      <a:pt x="112" y="110"/>
                    </a:lnTo>
                    <a:lnTo>
                      <a:pt x="118" y="99"/>
                    </a:lnTo>
                    <a:lnTo>
                      <a:pt x="126" y="89"/>
                    </a:lnTo>
                    <a:lnTo>
                      <a:pt x="128" y="76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59" name="Freeform 2331">
                <a:extLst>
                  <a:ext uri="{FF2B5EF4-FFF2-40B4-BE49-F238E27FC236}">
                    <a16:creationId xmlns:a16="http://schemas.microsoft.com/office/drawing/2014/main" id="{3416B774-E1F8-4310-AE28-44FB56420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1992"/>
                <a:ext cx="43" cy="43"/>
              </a:xfrm>
              <a:custGeom>
                <a:avLst/>
                <a:gdLst>
                  <a:gd name="T0" fmla="*/ 125 w 129"/>
                  <a:gd name="T1" fmla="*/ 53 h 128"/>
                  <a:gd name="T2" fmla="*/ 116 w 129"/>
                  <a:gd name="T3" fmla="*/ 29 h 128"/>
                  <a:gd name="T4" fmla="*/ 99 w 129"/>
                  <a:gd name="T5" fmla="*/ 13 h 128"/>
                  <a:gd name="T6" fmla="*/ 76 w 129"/>
                  <a:gd name="T7" fmla="*/ 4 h 128"/>
                  <a:gd name="T8" fmla="*/ 53 w 129"/>
                  <a:gd name="T9" fmla="*/ 4 h 128"/>
                  <a:gd name="T10" fmla="*/ 30 w 129"/>
                  <a:gd name="T11" fmla="*/ 13 h 128"/>
                  <a:gd name="T12" fmla="*/ 10 w 129"/>
                  <a:gd name="T13" fmla="*/ 29 h 128"/>
                  <a:gd name="T14" fmla="*/ 0 w 129"/>
                  <a:gd name="T15" fmla="*/ 53 h 128"/>
                  <a:gd name="T16" fmla="*/ 0 w 129"/>
                  <a:gd name="T17" fmla="*/ 76 h 128"/>
                  <a:gd name="T18" fmla="*/ 10 w 129"/>
                  <a:gd name="T19" fmla="*/ 99 h 128"/>
                  <a:gd name="T20" fmla="*/ 30 w 129"/>
                  <a:gd name="T21" fmla="*/ 119 h 128"/>
                  <a:gd name="T22" fmla="*/ 53 w 129"/>
                  <a:gd name="T23" fmla="*/ 126 h 128"/>
                  <a:gd name="T24" fmla="*/ 76 w 129"/>
                  <a:gd name="T25" fmla="*/ 126 h 128"/>
                  <a:gd name="T26" fmla="*/ 99 w 129"/>
                  <a:gd name="T27" fmla="*/ 119 h 128"/>
                  <a:gd name="T28" fmla="*/ 116 w 129"/>
                  <a:gd name="T29" fmla="*/ 99 h 128"/>
                  <a:gd name="T30" fmla="*/ 125 w 129"/>
                  <a:gd name="T31" fmla="*/ 76 h 128"/>
                  <a:gd name="T32" fmla="*/ 125 w 129"/>
                  <a:gd name="T33" fmla="*/ 67 h 128"/>
                  <a:gd name="T34" fmla="*/ 122 w 129"/>
                  <a:gd name="T35" fmla="*/ 39 h 128"/>
                  <a:gd name="T36" fmla="*/ 109 w 129"/>
                  <a:gd name="T37" fmla="*/ 19 h 128"/>
                  <a:gd name="T38" fmla="*/ 89 w 129"/>
                  <a:gd name="T39" fmla="*/ 6 h 128"/>
                  <a:gd name="T40" fmla="*/ 62 w 129"/>
                  <a:gd name="T41" fmla="*/ 4 h 128"/>
                  <a:gd name="T42" fmla="*/ 39 w 129"/>
                  <a:gd name="T43" fmla="*/ 6 h 128"/>
                  <a:gd name="T44" fmla="*/ 21 w 129"/>
                  <a:gd name="T45" fmla="*/ 19 h 128"/>
                  <a:gd name="T46" fmla="*/ 6 w 129"/>
                  <a:gd name="T47" fmla="*/ 39 h 128"/>
                  <a:gd name="T48" fmla="*/ 3 w 129"/>
                  <a:gd name="T49" fmla="*/ 67 h 128"/>
                  <a:gd name="T50" fmla="*/ 6 w 129"/>
                  <a:gd name="T51" fmla="*/ 90 h 128"/>
                  <a:gd name="T52" fmla="*/ 21 w 129"/>
                  <a:gd name="T53" fmla="*/ 109 h 128"/>
                  <a:gd name="T54" fmla="*/ 39 w 129"/>
                  <a:gd name="T55" fmla="*/ 124 h 128"/>
                  <a:gd name="T56" fmla="*/ 62 w 129"/>
                  <a:gd name="T57" fmla="*/ 126 h 128"/>
                  <a:gd name="T58" fmla="*/ 89 w 129"/>
                  <a:gd name="T59" fmla="*/ 124 h 128"/>
                  <a:gd name="T60" fmla="*/ 109 w 129"/>
                  <a:gd name="T61" fmla="*/ 109 h 128"/>
                  <a:gd name="T62" fmla="*/ 122 w 129"/>
                  <a:gd name="T63" fmla="*/ 90 h 128"/>
                  <a:gd name="T64" fmla="*/ 125 w 129"/>
                  <a:gd name="T65" fmla="*/ 6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8">
                    <a:moveTo>
                      <a:pt x="129" y="67"/>
                    </a:moveTo>
                    <a:lnTo>
                      <a:pt x="125" y="53"/>
                    </a:lnTo>
                    <a:lnTo>
                      <a:pt x="122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99" y="13"/>
                    </a:lnTo>
                    <a:lnTo>
                      <a:pt x="89" y="6"/>
                    </a:lnTo>
                    <a:lnTo>
                      <a:pt x="76" y="4"/>
                    </a:lnTo>
                    <a:lnTo>
                      <a:pt x="62" y="0"/>
                    </a:lnTo>
                    <a:lnTo>
                      <a:pt x="53" y="4"/>
                    </a:lnTo>
                    <a:lnTo>
                      <a:pt x="39" y="6"/>
                    </a:lnTo>
                    <a:lnTo>
                      <a:pt x="30" y="13"/>
                    </a:lnTo>
                    <a:lnTo>
                      <a:pt x="21" y="19"/>
                    </a:lnTo>
                    <a:lnTo>
                      <a:pt x="10" y="29"/>
                    </a:lnTo>
                    <a:lnTo>
                      <a:pt x="6" y="39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76"/>
                    </a:lnTo>
                    <a:lnTo>
                      <a:pt x="6" y="90"/>
                    </a:lnTo>
                    <a:lnTo>
                      <a:pt x="10" y="99"/>
                    </a:lnTo>
                    <a:lnTo>
                      <a:pt x="21" y="109"/>
                    </a:lnTo>
                    <a:lnTo>
                      <a:pt x="30" y="119"/>
                    </a:lnTo>
                    <a:lnTo>
                      <a:pt x="39" y="124"/>
                    </a:lnTo>
                    <a:lnTo>
                      <a:pt x="53" y="126"/>
                    </a:lnTo>
                    <a:lnTo>
                      <a:pt x="62" y="128"/>
                    </a:lnTo>
                    <a:lnTo>
                      <a:pt x="76" y="126"/>
                    </a:lnTo>
                    <a:lnTo>
                      <a:pt x="89" y="124"/>
                    </a:lnTo>
                    <a:lnTo>
                      <a:pt x="99" y="119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2" y="90"/>
                    </a:lnTo>
                    <a:lnTo>
                      <a:pt x="125" y="76"/>
                    </a:lnTo>
                    <a:lnTo>
                      <a:pt x="129" y="67"/>
                    </a:lnTo>
                    <a:lnTo>
                      <a:pt x="125" y="67"/>
                    </a:lnTo>
                    <a:lnTo>
                      <a:pt x="125" y="53"/>
                    </a:lnTo>
                    <a:lnTo>
                      <a:pt x="122" y="39"/>
                    </a:lnTo>
                    <a:lnTo>
                      <a:pt x="116" y="29"/>
                    </a:lnTo>
                    <a:lnTo>
                      <a:pt x="109" y="19"/>
                    </a:lnTo>
                    <a:lnTo>
                      <a:pt x="99" y="13"/>
                    </a:lnTo>
                    <a:lnTo>
                      <a:pt x="89" y="6"/>
                    </a:lnTo>
                    <a:lnTo>
                      <a:pt x="76" y="4"/>
                    </a:lnTo>
                    <a:lnTo>
                      <a:pt x="62" y="4"/>
                    </a:lnTo>
                    <a:lnTo>
                      <a:pt x="53" y="4"/>
                    </a:lnTo>
                    <a:lnTo>
                      <a:pt x="39" y="6"/>
                    </a:lnTo>
                    <a:lnTo>
                      <a:pt x="30" y="13"/>
                    </a:lnTo>
                    <a:lnTo>
                      <a:pt x="21" y="19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3" y="53"/>
                    </a:lnTo>
                    <a:lnTo>
                      <a:pt x="3" y="67"/>
                    </a:lnTo>
                    <a:lnTo>
                      <a:pt x="3" y="76"/>
                    </a:lnTo>
                    <a:lnTo>
                      <a:pt x="6" y="90"/>
                    </a:lnTo>
                    <a:lnTo>
                      <a:pt x="14" y="99"/>
                    </a:lnTo>
                    <a:lnTo>
                      <a:pt x="21" y="109"/>
                    </a:lnTo>
                    <a:lnTo>
                      <a:pt x="30" y="116"/>
                    </a:lnTo>
                    <a:lnTo>
                      <a:pt x="39" y="124"/>
                    </a:lnTo>
                    <a:lnTo>
                      <a:pt x="53" y="126"/>
                    </a:lnTo>
                    <a:lnTo>
                      <a:pt x="62" y="126"/>
                    </a:lnTo>
                    <a:lnTo>
                      <a:pt x="76" y="126"/>
                    </a:lnTo>
                    <a:lnTo>
                      <a:pt x="89" y="124"/>
                    </a:lnTo>
                    <a:lnTo>
                      <a:pt x="99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2" y="90"/>
                    </a:lnTo>
                    <a:lnTo>
                      <a:pt x="125" y="76"/>
                    </a:lnTo>
                    <a:lnTo>
                      <a:pt x="125" y="67"/>
                    </a:lnTo>
                    <a:lnTo>
                      <a:pt x="129" y="67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0" name="Freeform 2332">
                <a:extLst>
                  <a:ext uri="{FF2B5EF4-FFF2-40B4-BE49-F238E27FC236}">
                    <a16:creationId xmlns:a16="http://schemas.microsoft.com/office/drawing/2014/main" id="{B1C5E01D-5F05-46EA-BCE9-0C1445DF4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3"/>
                <a:ext cx="40" cy="41"/>
              </a:xfrm>
              <a:custGeom>
                <a:avLst/>
                <a:gdLst>
                  <a:gd name="T0" fmla="*/ 121 w 121"/>
                  <a:gd name="T1" fmla="*/ 51 h 124"/>
                  <a:gd name="T2" fmla="*/ 112 w 121"/>
                  <a:gd name="T3" fmla="*/ 27 h 124"/>
                  <a:gd name="T4" fmla="*/ 96 w 121"/>
                  <a:gd name="T5" fmla="*/ 11 h 124"/>
                  <a:gd name="T6" fmla="*/ 72 w 121"/>
                  <a:gd name="T7" fmla="*/ 0 h 124"/>
                  <a:gd name="T8" fmla="*/ 49 w 121"/>
                  <a:gd name="T9" fmla="*/ 0 h 124"/>
                  <a:gd name="T10" fmla="*/ 26 w 121"/>
                  <a:gd name="T11" fmla="*/ 11 h 124"/>
                  <a:gd name="T12" fmla="*/ 10 w 121"/>
                  <a:gd name="T13" fmla="*/ 27 h 124"/>
                  <a:gd name="T14" fmla="*/ 0 w 121"/>
                  <a:gd name="T15" fmla="*/ 51 h 124"/>
                  <a:gd name="T16" fmla="*/ 0 w 121"/>
                  <a:gd name="T17" fmla="*/ 73 h 124"/>
                  <a:gd name="T18" fmla="*/ 10 w 121"/>
                  <a:gd name="T19" fmla="*/ 96 h 124"/>
                  <a:gd name="T20" fmla="*/ 26 w 121"/>
                  <a:gd name="T21" fmla="*/ 113 h 124"/>
                  <a:gd name="T22" fmla="*/ 49 w 121"/>
                  <a:gd name="T23" fmla="*/ 124 h 124"/>
                  <a:gd name="T24" fmla="*/ 72 w 121"/>
                  <a:gd name="T25" fmla="*/ 124 h 124"/>
                  <a:gd name="T26" fmla="*/ 96 w 121"/>
                  <a:gd name="T27" fmla="*/ 113 h 124"/>
                  <a:gd name="T28" fmla="*/ 112 w 121"/>
                  <a:gd name="T29" fmla="*/ 96 h 124"/>
                  <a:gd name="T30" fmla="*/ 121 w 121"/>
                  <a:gd name="T31" fmla="*/ 73 h 124"/>
                  <a:gd name="T32" fmla="*/ 119 w 121"/>
                  <a:gd name="T33" fmla="*/ 63 h 124"/>
                  <a:gd name="T34" fmla="*/ 116 w 121"/>
                  <a:gd name="T35" fmla="*/ 40 h 124"/>
                  <a:gd name="T36" fmla="*/ 102 w 121"/>
                  <a:gd name="T37" fmla="*/ 21 h 124"/>
                  <a:gd name="T38" fmla="*/ 81 w 121"/>
                  <a:gd name="T39" fmla="*/ 6 h 124"/>
                  <a:gd name="T40" fmla="*/ 58 w 121"/>
                  <a:gd name="T41" fmla="*/ 4 h 124"/>
                  <a:gd name="T42" fmla="*/ 35 w 121"/>
                  <a:gd name="T43" fmla="*/ 6 h 124"/>
                  <a:gd name="T44" fmla="*/ 19 w 121"/>
                  <a:gd name="T45" fmla="*/ 21 h 124"/>
                  <a:gd name="T46" fmla="*/ 7 w 121"/>
                  <a:gd name="T47" fmla="*/ 40 h 124"/>
                  <a:gd name="T48" fmla="*/ 0 w 121"/>
                  <a:gd name="T49" fmla="*/ 63 h 124"/>
                  <a:gd name="T50" fmla="*/ 7 w 121"/>
                  <a:gd name="T51" fmla="*/ 86 h 124"/>
                  <a:gd name="T52" fmla="*/ 19 w 121"/>
                  <a:gd name="T53" fmla="*/ 103 h 124"/>
                  <a:gd name="T54" fmla="*/ 35 w 121"/>
                  <a:gd name="T55" fmla="*/ 117 h 124"/>
                  <a:gd name="T56" fmla="*/ 58 w 121"/>
                  <a:gd name="T57" fmla="*/ 124 h 124"/>
                  <a:gd name="T58" fmla="*/ 81 w 121"/>
                  <a:gd name="T59" fmla="*/ 117 h 124"/>
                  <a:gd name="T60" fmla="*/ 102 w 121"/>
                  <a:gd name="T61" fmla="*/ 103 h 124"/>
                  <a:gd name="T62" fmla="*/ 116 w 121"/>
                  <a:gd name="T63" fmla="*/ 86 h 124"/>
                  <a:gd name="T64" fmla="*/ 119 w 121"/>
                  <a:gd name="T65" fmla="*/ 6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" h="124">
                    <a:moveTo>
                      <a:pt x="121" y="63"/>
                    </a:moveTo>
                    <a:lnTo>
                      <a:pt x="121" y="51"/>
                    </a:lnTo>
                    <a:lnTo>
                      <a:pt x="119" y="37"/>
                    </a:lnTo>
                    <a:lnTo>
                      <a:pt x="112" y="27"/>
                    </a:lnTo>
                    <a:lnTo>
                      <a:pt x="105" y="16"/>
                    </a:lnTo>
                    <a:lnTo>
                      <a:pt x="96" y="11"/>
                    </a:lnTo>
                    <a:lnTo>
                      <a:pt x="86" y="4"/>
                    </a:lnTo>
                    <a:lnTo>
                      <a:pt x="72" y="0"/>
                    </a:lnTo>
                    <a:lnTo>
                      <a:pt x="58" y="0"/>
                    </a:lnTo>
                    <a:lnTo>
                      <a:pt x="49" y="0"/>
                    </a:lnTo>
                    <a:lnTo>
                      <a:pt x="35" y="4"/>
                    </a:lnTo>
                    <a:lnTo>
                      <a:pt x="26" y="11"/>
                    </a:lnTo>
                    <a:lnTo>
                      <a:pt x="17" y="16"/>
                    </a:lnTo>
                    <a:lnTo>
                      <a:pt x="10" y="27"/>
                    </a:lnTo>
                    <a:lnTo>
                      <a:pt x="2" y="37"/>
                    </a:lnTo>
                    <a:lnTo>
                      <a:pt x="0" y="51"/>
                    </a:lnTo>
                    <a:lnTo>
                      <a:pt x="0" y="63"/>
                    </a:lnTo>
                    <a:lnTo>
                      <a:pt x="0" y="73"/>
                    </a:lnTo>
                    <a:lnTo>
                      <a:pt x="2" y="86"/>
                    </a:lnTo>
                    <a:lnTo>
                      <a:pt x="10" y="96"/>
                    </a:lnTo>
                    <a:lnTo>
                      <a:pt x="17" y="107"/>
                    </a:lnTo>
                    <a:lnTo>
                      <a:pt x="26" y="113"/>
                    </a:lnTo>
                    <a:lnTo>
                      <a:pt x="35" y="120"/>
                    </a:lnTo>
                    <a:lnTo>
                      <a:pt x="49" y="124"/>
                    </a:lnTo>
                    <a:lnTo>
                      <a:pt x="58" y="124"/>
                    </a:lnTo>
                    <a:lnTo>
                      <a:pt x="72" y="124"/>
                    </a:lnTo>
                    <a:lnTo>
                      <a:pt x="86" y="120"/>
                    </a:lnTo>
                    <a:lnTo>
                      <a:pt x="96" y="113"/>
                    </a:lnTo>
                    <a:lnTo>
                      <a:pt x="105" y="107"/>
                    </a:lnTo>
                    <a:lnTo>
                      <a:pt x="112" y="96"/>
                    </a:lnTo>
                    <a:lnTo>
                      <a:pt x="119" y="86"/>
                    </a:lnTo>
                    <a:lnTo>
                      <a:pt x="121" y="73"/>
                    </a:lnTo>
                    <a:lnTo>
                      <a:pt x="121" y="63"/>
                    </a:lnTo>
                    <a:lnTo>
                      <a:pt x="119" y="63"/>
                    </a:lnTo>
                    <a:lnTo>
                      <a:pt x="119" y="51"/>
                    </a:lnTo>
                    <a:lnTo>
                      <a:pt x="116" y="40"/>
                    </a:lnTo>
                    <a:lnTo>
                      <a:pt x="109" y="31"/>
                    </a:lnTo>
                    <a:lnTo>
                      <a:pt x="102" y="21"/>
                    </a:lnTo>
                    <a:lnTo>
                      <a:pt x="92" y="14"/>
                    </a:lnTo>
                    <a:lnTo>
                      <a:pt x="81" y="6"/>
                    </a:lnTo>
                    <a:lnTo>
                      <a:pt x="72" y="4"/>
                    </a:lnTo>
                    <a:lnTo>
                      <a:pt x="58" y="4"/>
                    </a:lnTo>
                    <a:lnTo>
                      <a:pt x="49" y="4"/>
                    </a:lnTo>
                    <a:lnTo>
                      <a:pt x="35" y="6"/>
                    </a:lnTo>
                    <a:lnTo>
                      <a:pt x="26" y="14"/>
                    </a:lnTo>
                    <a:lnTo>
                      <a:pt x="19" y="21"/>
                    </a:lnTo>
                    <a:lnTo>
                      <a:pt x="13" y="31"/>
                    </a:lnTo>
                    <a:lnTo>
                      <a:pt x="7" y="40"/>
                    </a:lnTo>
                    <a:lnTo>
                      <a:pt x="2" y="51"/>
                    </a:lnTo>
                    <a:lnTo>
                      <a:pt x="0" y="63"/>
                    </a:lnTo>
                    <a:lnTo>
                      <a:pt x="2" y="73"/>
                    </a:lnTo>
                    <a:lnTo>
                      <a:pt x="7" y="86"/>
                    </a:lnTo>
                    <a:lnTo>
                      <a:pt x="13" y="96"/>
                    </a:lnTo>
                    <a:lnTo>
                      <a:pt x="19" y="103"/>
                    </a:lnTo>
                    <a:lnTo>
                      <a:pt x="26" y="111"/>
                    </a:lnTo>
                    <a:lnTo>
                      <a:pt x="35" y="117"/>
                    </a:lnTo>
                    <a:lnTo>
                      <a:pt x="49" y="120"/>
                    </a:lnTo>
                    <a:lnTo>
                      <a:pt x="58" y="124"/>
                    </a:lnTo>
                    <a:lnTo>
                      <a:pt x="72" y="120"/>
                    </a:lnTo>
                    <a:lnTo>
                      <a:pt x="81" y="117"/>
                    </a:lnTo>
                    <a:lnTo>
                      <a:pt x="92" y="111"/>
                    </a:lnTo>
                    <a:lnTo>
                      <a:pt x="102" y="103"/>
                    </a:lnTo>
                    <a:lnTo>
                      <a:pt x="109" y="96"/>
                    </a:lnTo>
                    <a:lnTo>
                      <a:pt x="116" y="86"/>
                    </a:lnTo>
                    <a:lnTo>
                      <a:pt x="119" y="73"/>
                    </a:lnTo>
                    <a:lnTo>
                      <a:pt x="119" y="63"/>
                    </a:lnTo>
                    <a:lnTo>
                      <a:pt x="121" y="63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1" name="Freeform 2333">
                <a:extLst>
                  <a:ext uri="{FF2B5EF4-FFF2-40B4-BE49-F238E27FC236}">
                    <a16:creationId xmlns:a16="http://schemas.microsoft.com/office/drawing/2014/main" id="{F4F7E4C5-1EE7-4884-A16F-75C56B29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94"/>
                <a:ext cx="39" cy="39"/>
              </a:xfrm>
              <a:custGeom>
                <a:avLst/>
                <a:gdLst>
                  <a:gd name="T0" fmla="*/ 119 w 119"/>
                  <a:gd name="T1" fmla="*/ 46 h 119"/>
                  <a:gd name="T2" fmla="*/ 109 w 119"/>
                  <a:gd name="T3" fmla="*/ 26 h 119"/>
                  <a:gd name="T4" fmla="*/ 92 w 119"/>
                  <a:gd name="T5" fmla="*/ 10 h 119"/>
                  <a:gd name="T6" fmla="*/ 71 w 119"/>
                  <a:gd name="T7" fmla="*/ 0 h 119"/>
                  <a:gd name="T8" fmla="*/ 48 w 119"/>
                  <a:gd name="T9" fmla="*/ 0 h 119"/>
                  <a:gd name="T10" fmla="*/ 25 w 119"/>
                  <a:gd name="T11" fmla="*/ 10 h 119"/>
                  <a:gd name="T12" fmla="*/ 13 w 119"/>
                  <a:gd name="T13" fmla="*/ 26 h 119"/>
                  <a:gd name="T14" fmla="*/ 2 w 119"/>
                  <a:gd name="T15" fmla="*/ 46 h 119"/>
                  <a:gd name="T16" fmla="*/ 2 w 119"/>
                  <a:gd name="T17" fmla="*/ 69 h 119"/>
                  <a:gd name="T18" fmla="*/ 13 w 119"/>
                  <a:gd name="T19" fmla="*/ 92 h 119"/>
                  <a:gd name="T20" fmla="*/ 25 w 119"/>
                  <a:gd name="T21" fmla="*/ 106 h 119"/>
                  <a:gd name="T22" fmla="*/ 48 w 119"/>
                  <a:gd name="T23" fmla="*/ 116 h 119"/>
                  <a:gd name="T24" fmla="*/ 71 w 119"/>
                  <a:gd name="T25" fmla="*/ 116 h 119"/>
                  <a:gd name="T26" fmla="*/ 92 w 119"/>
                  <a:gd name="T27" fmla="*/ 106 h 119"/>
                  <a:gd name="T28" fmla="*/ 109 w 119"/>
                  <a:gd name="T29" fmla="*/ 92 h 119"/>
                  <a:gd name="T30" fmla="*/ 119 w 119"/>
                  <a:gd name="T31" fmla="*/ 69 h 119"/>
                  <a:gd name="T32" fmla="*/ 116 w 119"/>
                  <a:gd name="T33" fmla="*/ 46 h 119"/>
                  <a:gd name="T34" fmla="*/ 109 w 119"/>
                  <a:gd name="T35" fmla="*/ 26 h 119"/>
                  <a:gd name="T36" fmla="*/ 92 w 119"/>
                  <a:gd name="T37" fmla="*/ 10 h 119"/>
                  <a:gd name="T38" fmla="*/ 71 w 119"/>
                  <a:gd name="T39" fmla="*/ 2 h 119"/>
                  <a:gd name="T40" fmla="*/ 48 w 119"/>
                  <a:gd name="T41" fmla="*/ 2 h 119"/>
                  <a:gd name="T42" fmla="*/ 29 w 119"/>
                  <a:gd name="T43" fmla="*/ 10 h 119"/>
                  <a:gd name="T44" fmla="*/ 13 w 119"/>
                  <a:gd name="T45" fmla="*/ 26 h 119"/>
                  <a:gd name="T46" fmla="*/ 2 w 119"/>
                  <a:gd name="T47" fmla="*/ 46 h 119"/>
                  <a:gd name="T48" fmla="*/ 2 w 119"/>
                  <a:gd name="T49" fmla="*/ 69 h 119"/>
                  <a:gd name="T50" fmla="*/ 13 w 119"/>
                  <a:gd name="T51" fmla="*/ 89 h 119"/>
                  <a:gd name="T52" fmla="*/ 29 w 119"/>
                  <a:gd name="T53" fmla="*/ 106 h 119"/>
                  <a:gd name="T54" fmla="*/ 48 w 119"/>
                  <a:gd name="T55" fmla="*/ 116 h 119"/>
                  <a:gd name="T56" fmla="*/ 71 w 119"/>
                  <a:gd name="T57" fmla="*/ 116 h 119"/>
                  <a:gd name="T58" fmla="*/ 92 w 119"/>
                  <a:gd name="T59" fmla="*/ 106 h 119"/>
                  <a:gd name="T60" fmla="*/ 109 w 119"/>
                  <a:gd name="T61" fmla="*/ 89 h 119"/>
                  <a:gd name="T62" fmla="*/ 116 w 119"/>
                  <a:gd name="T63" fmla="*/ 6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9" y="46"/>
                    </a:lnTo>
                    <a:lnTo>
                      <a:pt x="116" y="36"/>
                    </a:lnTo>
                    <a:lnTo>
                      <a:pt x="109" y="26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8" y="0"/>
                    </a:lnTo>
                    <a:lnTo>
                      <a:pt x="36" y="2"/>
                    </a:lnTo>
                    <a:lnTo>
                      <a:pt x="25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6"/>
                    </a:lnTo>
                    <a:lnTo>
                      <a:pt x="2" y="46"/>
                    </a:lnTo>
                    <a:lnTo>
                      <a:pt x="0" y="59"/>
                    </a:lnTo>
                    <a:lnTo>
                      <a:pt x="2" y="69"/>
                    </a:lnTo>
                    <a:lnTo>
                      <a:pt x="7" y="82"/>
                    </a:lnTo>
                    <a:lnTo>
                      <a:pt x="13" y="92"/>
                    </a:lnTo>
                    <a:lnTo>
                      <a:pt x="19" y="99"/>
                    </a:lnTo>
                    <a:lnTo>
                      <a:pt x="25" y="106"/>
                    </a:lnTo>
                    <a:lnTo>
                      <a:pt x="36" y="112"/>
                    </a:lnTo>
                    <a:lnTo>
                      <a:pt x="48" y="116"/>
                    </a:lnTo>
                    <a:lnTo>
                      <a:pt x="59" y="119"/>
                    </a:lnTo>
                    <a:lnTo>
                      <a:pt x="71" y="116"/>
                    </a:lnTo>
                    <a:lnTo>
                      <a:pt x="82" y="112"/>
                    </a:lnTo>
                    <a:lnTo>
                      <a:pt x="92" y="106"/>
                    </a:lnTo>
                    <a:lnTo>
                      <a:pt x="102" y="99"/>
                    </a:lnTo>
                    <a:lnTo>
                      <a:pt x="109" y="92"/>
                    </a:lnTo>
                    <a:lnTo>
                      <a:pt x="116" y="82"/>
                    </a:lnTo>
                    <a:lnTo>
                      <a:pt x="119" y="69"/>
                    </a:lnTo>
                    <a:lnTo>
                      <a:pt x="119" y="59"/>
                    </a:lnTo>
                    <a:lnTo>
                      <a:pt x="116" y="46"/>
                    </a:lnTo>
                    <a:lnTo>
                      <a:pt x="111" y="36"/>
                    </a:lnTo>
                    <a:lnTo>
                      <a:pt x="109" y="26"/>
                    </a:lnTo>
                    <a:lnTo>
                      <a:pt x="102" y="17"/>
                    </a:lnTo>
                    <a:lnTo>
                      <a:pt x="92" y="10"/>
                    </a:lnTo>
                    <a:lnTo>
                      <a:pt x="82" y="6"/>
                    </a:lnTo>
                    <a:lnTo>
                      <a:pt x="71" y="2"/>
                    </a:lnTo>
                    <a:lnTo>
                      <a:pt x="59" y="0"/>
                    </a:lnTo>
                    <a:lnTo>
                      <a:pt x="48" y="2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7" y="36"/>
                    </a:lnTo>
                    <a:lnTo>
                      <a:pt x="2" y="46"/>
                    </a:lnTo>
                    <a:lnTo>
                      <a:pt x="2" y="59"/>
                    </a:lnTo>
                    <a:lnTo>
                      <a:pt x="2" y="69"/>
                    </a:lnTo>
                    <a:lnTo>
                      <a:pt x="7" y="80"/>
                    </a:lnTo>
                    <a:lnTo>
                      <a:pt x="13" y="89"/>
                    </a:lnTo>
                    <a:lnTo>
                      <a:pt x="19" y="99"/>
                    </a:lnTo>
                    <a:lnTo>
                      <a:pt x="29" y="106"/>
                    </a:lnTo>
                    <a:lnTo>
                      <a:pt x="39" y="112"/>
                    </a:lnTo>
                    <a:lnTo>
                      <a:pt x="48" y="116"/>
                    </a:lnTo>
                    <a:lnTo>
                      <a:pt x="59" y="116"/>
                    </a:lnTo>
                    <a:lnTo>
                      <a:pt x="71" y="116"/>
                    </a:lnTo>
                    <a:lnTo>
                      <a:pt x="82" y="112"/>
                    </a:lnTo>
                    <a:lnTo>
                      <a:pt x="92" y="106"/>
                    </a:lnTo>
                    <a:lnTo>
                      <a:pt x="102" y="99"/>
                    </a:lnTo>
                    <a:lnTo>
                      <a:pt x="109" y="89"/>
                    </a:lnTo>
                    <a:lnTo>
                      <a:pt x="111" y="80"/>
                    </a:lnTo>
                    <a:lnTo>
                      <a:pt x="116" y="6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2" name="Freeform 2334">
                <a:extLst>
                  <a:ext uri="{FF2B5EF4-FFF2-40B4-BE49-F238E27FC236}">
                    <a16:creationId xmlns:a16="http://schemas.microsoft.com/office/drawing/2014/main" id="{3BD22910-3147-4E33-8637-A3A8982AA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1994"/>
                <a:ext cx="39" cy="39"/>
              </a:xfrm>
              <a:custGeom>
                <a:avLst/>
                <a:gdLst>
                  <a:gd name="T0" fmla="*/ 114 w 117"/>
                  <a:gd name="T1" fmla="*/ 47 h 116"/>
                  <a:gd name="T2" fmla="*/ 107 w 117"/>
                  <a:gd name="T3" fmla="*/ 27 h 116"/>
                  <a:gd name="T4" fmla="*/ 90 w 117"/>
                  <a:gd name="T5" fmla="*/ 10 h 116"/>
                  <a:gd name="T6" fmla="*/ 70 w 117"/>
                  <a:gd name="T7" fmla="*/ 2 h 116"/>
                  <a:gd name="T8" fmla="*/ 47 w 117"/>
                  <a:gd name="T9" fmla="*/ 2 h 116"/>
                  <a:gd name="T10" fmla="*/ 27 w 117"/>
                  <a:gd name="T11" fmla="*/ 10 h 116"/>
                  <a:gd name="T12" fmla="*/ 11 w 117"/>
                  <a:gd name="T13" fmla="*/ 27 h 116"/>
                  <a:gd name="T14" fmla="*/ 0 w 117"/>
                  <a:gd name="T15" fmla="*/ 47 h 116"/>
                  <a:gd name="T16" fmla="*/ 0 w 117"/>
                  <a:gd name="T17" fmla="*/ 69 h 116"/>
                  <a:gd name="T18" fmla="*/ 11 w 117"/>
                  <a:gd name="T19" fmla="*/ 90 h 116"/>
                  <a:gd name="T20" fmla="*/ 27 w 117"/>
                  <a:gd name="T21" fmla="*/ 107 h 116"/>
                  <a:gd name="T22" fmla="*/ 47 w 117"/>
                  <a:gd name="T23" fmla="*/ 116 h 116"/>
                  <a:gd name="T24" fmla="*/ 70 w 117"/>
                  <a:gd name="T25" fmla="*/ 116 h 116"/>
                  <a:gd name="T26" fmla="*/ 90 w 117"/>
                  <a:gd name="T27" fmla="*/ 107 h 116"/>
                  <a:gd name="T28" fmla="*/ 107 w 117"/>
                  <a:gd name="T29" fmla="*/ 90 h 116"/>
                  <a:gd name="T30" fmla="*/ 114 w 117"/>
                  <a:gd name="T31" fmla="*/ 69 h 116"/>
                  <a:gd name="T32" fmla="*/ 114 w 117"/>
                  <a:gd name="T33" fmla="*/ 59 h 116"/>
                  <a:gd name="T34" fmla="*/ 110 w 117"/>
                  <a:gd name="T35" fmla="*/ 36 h 116"/>
                  <a:gd name="T36" fmla="*/ 96 w 117"/>
                  <a:gd name="T37" fmla="*/ 19 h 116"/>
                  <a:gd name="T38" fmla="*/ 79 w 117"/>
                  <a:gd name="T39" fmla="*/ 7 h 116"/>
                  <a:gd name="T40" fmla="*/ 56 w 117"/>
                  <a:gd name="T41" fmla="*/ 2 h 116"/>
                  <a:gd name="T42" fmla="*/ 37 w 117"/>
                  <a:gd name="T43" fmla="*/ 7 h 116"/>
                  <a:gd name="T44" fmla="*/ 20 w 117"/>
                  <a:gd name="T45" fmla="*/ 19 h 116"/>
                  <a:gd name="T46" fmla="*/ 8 w 117"/>
                  <a:gd name="T47" fmla="*/ 36 h 116"/>
                  <a:gd name="T48" fmla="*/ 5 w 117"/>
                  <a:gd name="T49" fmla="*/ 59 h 116"/>
                  <a:gd name="T50" fmla="*/ 8 w 117"/>
                  <a:gd name="T51" fmla="*/ 80 h 116"/>
                  <a:gd name="T52" fmla="*/ 20 w 117"/>
                  <a:gd name="T53" fmla="*/ 97 h 116"/>
                  <a:gd name="T54" fmla="*/ 37 w 117"/>
                  <a:gd name="T55" fmla="*/ 109 h 116"/>
                  <a:gd name="T56" fmla="*/ 56 w 117"/>
                  <a:gd name="T57" fmla="*/ 113 h 116"/>
                  <a:gd name="T58" fmla="*/ 79 w 117"/>
                  <a:gd name="T59" fmla="*/ 109 h 116"/>
                  <a:gd name="T60" fmla="*/ 96 w 117"/>
                  <a:gd name="T61" fmla="*/ 97 h 116"/>
                  <a:gd name="T62" fmla="*/ 110 w 117"/>
                  <a:gd name="T63" fmla="*/ 80 h 116"/>
                  <a:gd name="T64" fmla="*/ 114 w 117"/>
                  <a:gd name="T65" fmla="*/ 5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6">
                    <a:moveTo>
                      <a:pt x="117" y="59"/>
                    </a:moveTo>
                    <a:lnTo>
                      <a:pt x="114" y="47"/>
                    </a:lnTo>
                    <a:lnTo>
                      <a:pt x="110" y="36"/>
                    </a:lnTo>
                    <a:lnTo>
                      <a:pt x="107" y="27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79" y="7"/>
                    </a:lnTo>
                    <a:lnTo>
                      <a:pt x="70" y="2"/>
                    </a:lnTo>
                    <a:lnTo>
                      <a:pt x="56" y="0"/>
                    </a:lnTo>
                    <a:lnTo>
                      <a:pt x="47" y="2"/>
                    </a:lnTo>
                    <a:lnTo>
                      <a:pt x="37" y="7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1" y="27"/>
                    </a:lnTo>
                    <a:lnTo>
                      <a:pt x="5" y="36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5" y="80"/>
                    </a:lnTo>
                    <a:lnTo>
                      <a:pt x="11" y="90"/>
                    </a:lnTo>
                    <a:lnTo>
                      <a:pt x="17" y="99"/>
                    </a:lnTo>
                    <a:lnTo>
                      <a:pt x="27" y="107"/>
                    </a:lnTo>
                    <a:lnTo>
                      <a:pt x="37" y="113"/>
                    </a:lnTo>
                    <a:lnTo>
                      <a:pt x="47" y="116"/>
                    </a:lnTo>
                    <a:lnTo>
                      <a:pt x="56" y="116"/>
                    </a:lnTo>
                    <a:lnTo>
                      <a:pt x="70" y="116"/>
                    </a:lnTo>
                    <a:lnTo>
                      <a:pt x="79" y="113"/>
                    </a:lnTo>
                    <a:lnTo>
                      <a:pt x="90" y="107"/>
                    </a:lnTo>
                    <a:lnTo>
                      <a:pt x="100" y="99"/>
                    </a:lnTo>
                    <a:lnTo>
                      <a:pt x="107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7" y="59"/>
                    </a:lnTo>
                    <a:lnTo>
                      <a:pt x="114" y="59"/>
                    </a:lnTo>
                    <a:lnTo>
                      <a:pt x="114" y="47"/>
                    </a:lnTo>
                    <a:lnTo>
                      <a:pt x="110" y="36"/>
                    </a:lnTo>
                    <a:lnTo>
                      <a:pt x="103" y="27"/>
                    </a:lnTo>
                    <a:lnTo>
                      <a:pt x="96" y="19"/>
                    </a:lnTo>
                    <a:lnTo>
                      <a:pt x="90" y="12"/>
                    </a:lnTo>
                    <a:lnTo>
                      <a:pt x="79" y="7"/>
                    </a:lnTo>
                    <a:lnTo>
                      <a:pt x="70" y="2"/>
                    </a:lnTo>
                    <a:lnTo>
                      <a:pt x="56" y="2"/>
                    </a:lnTo>
                    <a:lnTo>
                      <a:pt x="47" y="2"/>
                    </a:lnTo>
                    <a:lnTo>
                      <a:pt x="37" y="7"/>
                    </a:lnTo>
                    <a:lnTo>
                      <a:pt x="27" y="12"/>
                    </a:lnTo>
                    <a:lnTo>
                      <a:pt x="20" y="19"/>
                    </a:lnTo>
                    <a:lnTo>
                      <a:pt x="15" y="27"/>
                    </a:lnTo>
                    <a:lnTo>
                      <a:pt x="8" y="36"/>
                    </a:lnTo>
                    <a:lnTo>
                      <a:pt x="5" y="47"/>
                    </a:lnTo>
                    <a:lnTo>
                      <a:pt x="5" y="59"/>
                    </a:lnTo>
                    <a:lnTo>
                      <a:pt x="5" y="69"/>
                    </a:lnTo>
                    <a:lnTo>
                      <a:pt x="8" y="80"/>
                    </a:lnTo>
                    <a:lnTo>
                      <a:pt x="15" y="90"/>
                    </a:lnTo>
                    <a:lnTo>
                      <a:pt x="20" y="97"/>
                    </a:lnTo>
                    <a:lnTo>
                      <a:pt x="27" y="103"/>
                    </a:lnTo>
                    <a:lnTo>
                      <a:pt x="37" y="109"/>
                    </a:lnTo>
                    <a:lnTo>
                      <a:pt x="47" y="113"/>
                    </a:lnTo>
                    <a:lnTo>
                      <a:pt x="56" y="113"/>
                    </a:lnTo>
                    <a:lnTo>
                      <a:pt x="70" y="113"/>
                    </a:lnTo>
                    <a:lnTo>
                      <a:pt x="79" y="109"/>
                    </a:lnTo>
                    <a:lnTo>
                      <a:pt x="90" y="103"/>
                    </a:lnTo>
                    <a:lnTo>
                      <a:pt x="96" y="97"/>
                    </a:lnTo>
                    <a:lnTo>
                      <a:pt x="103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7" y="59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3" name="Freeform 2335">
                <a:extLst>
                  <a:ext uri="{FF2B5EF4-FFF2-40B4-BE49-F238E27FC236}">
                    <a16:creationId xmlns:a16="http://schemas.microsoft.com/office/drawing/2014/main" id="{796EBFA7-3A62-47A6-91AD-E2A06C210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95"/>
                <a:ext cx="36" cy="37"/>
              </a:xfrm>
              <a:custGeom>
                <a:avLst/>
                <a:gdLst>
                  <a:gd name="T0" fmla="*/ 109 w 109"/>
                  <a:gd name="T1" fmla="*/ 43 h 109"/>
                  <a:gd name="T2" fmla="*/ 99 w 109"/>
                  <a:gd name="T3" fmla="*/ 23 h 109"/>
                  <a:gd name="T4" fmla="*/ 85 w 109"/>
                  <a:gd name="T5" fmla="*/ 9 h 109"/>
                  <a:gd name="T6" fmla="*/ 66 w 109"/>
                  <a:gd name="T7" fmla="*/ 0 h 109"/>
                  <a:gd name="T8" fmla="*/ 43 w 109"/>
                  <a:gd name="T9" fmla="*/ 0 h 109"/>
                  <a:gd name="T10" fmla="*/ 22 w 109"/>
                  <a:gd name="T11" fmla="*/ 9 h 109"/>
                  <a:gd name="T12" fmla="*/ 11 w 109"/>
                  <a:gd name="T13" fmla="*/ 23 h 109"/>
                  <a:gd name="T14" fmla="*/ 0 w 109"/>
                  <a:gd name="T15" fmla="*/ 43 h 109"/>
                  <a:gd name="T16" fmla="*/ 0 w 109"/>
                  <a:gd name="T17" fmla="*/ 66 h 109"/>
                  <a:gd name="T18" fmla="*/ 11 w 109"/>
                  <a:gd name="T19" fmla="*/ 86 h 109"/>
                  <a:gd name="T20" fmla="*/ 22 w 109"/>
                  <a:gd name="T21" fmla="*/ 99 h 109"/>
                  <a:gd name="T22" fmla="*/ 43 w 109"/>
                  <a:gd name="T23" fmla="*/ 109 h 109"/>
                  <a:gd name="T24" fmla="*/ 66 w 109"/>
                  <a:gd name="T25" fmla="*/ 109 h 109"/>
                  <a:gd name="T26" fmla="*/ 85 w 109"/>
                  <a:gd name="T27" fmla="*/ 99 h 109"/>
                  <a:gd name="T28" fmla="*/ 99 w 109"/>
                  <a:gd name="T29" fmla="*/ 86 h 109"/>
                  <a:gd name="T30" fmla="*/ 109 w 109"/>
                  <a:gd name="T31" fmla="*/ 66 h 109"/>
                  <a:gd name="T32" fmla="*/ 106 w 109"/>
                  <a:gd name="T33" fmla="*/ 57 h 109"/>
                  <a:gd name="T34" fmla="*/ 102 w 109"/>
                  <a:gd name="T35" fmla="*/ 34 h 109"/>
                  <a:gd name="T36" fmla="*/ 92 w 109"/>
                  <a:gd name="T37" fmla="*/ 17 h 109"/>
                  <a:gd name="T38" fmla="*/ 75 w 109"/>
                  <a:gd name="T39" fmla="*/ 6 h 109"/>
                  <a:gd name="T40" fmla="*/ 52 w 109"/>
                  <a:gd name="T41" fmla="*/ 3 h 109"/>
                  <a:gd name="T42" fmla="*/ 33 w 109"/>
                  <a:gd name="T43" fmla="*/ 6 h 109"/>
                  <a:gd name="T44" fmla="*/ 16 w 109"/>
                  <a:gd name="T45" fmla="*/ 17 h 109"/>
                  <a:gd name="T46" fmla="*/ 6 w 109"/>
                  <a:gd name="T47" fmla="*/ 34 h 109"/>
                  <a:gd name="T48" fmla="*/ 0 w 109"/>
                  <a:gd name="T49" fmla="*/ 57 h 109"/>
                  <a:gd name="T50" fmla="*/ 6 w 109"/>
                  <a:gd name="T51" fmla="*/ 76 h 109"/>
                  <a:gd name="T52" fmla="*/ 16 w 109"/>
                  <a:gd name="T53" fmla="*/ 93 h 109"/>
                  <a:gd name="T54" fmla="*/ 33 w 109"/>
                  <a:gd name="T55" fmla="*/ 103 h 109"/>
                  <a:gd name="T56" fmla="*/ 52 w 109"/>
                  <a:gd name="T57" fmla="*/ 109 h 109"/>
                  <a:gd name="T58" fmla="*/ 75 w 109"/>
                  <a:gd name="T59" fmla="*/ 103 h 109"/>
                  <a:gd name="T60" fmla="*/ 92 w 109"/>
                  <a:gd name="T61" fmla="*/ 93 h 109"/>
                  <a:gd name="T62" fmla="*/ 102 w 109"/>
                  <a:gd name="T63" fmla="*/ 76 h 109"/>
                  <a:gd name="T64" fmla="*/ 106 w 109"/>
                  <a:gd name="T65" fmla="*/ 5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7"/>
                    </a:moveTo>
                    <a:lnTo>
                      <a:pt x="109" y="43"/>
                    </a:lnTo>
                    <a:lnTo>
                      <a:pt x="106" y="34"/>
                    </a:lnTo>
                    <a:lnTo>
                      <a:pt x="99" y="23"/>
                    </a:lnTo>
                    <a:lnTo>
                      <a:pt x="92" y="17"/>
                    </a:lnTo>
                    <a:lnTo>
                      <a:pt x="85" y="9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2" y="9"/>
                    </a:lnTo>
                    <a:lnTo>
                      <a:pt x="16" y="17"/>
                    </a:lnTo>
                    <a:lnTo>
                      <a:pt x="11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4" y="76"/>
                    </a:lnTo>
                    <a:lnTo>
                      <a:pt x="11" y="86"/>
                    </a:lnTo>
                    <a:lnTo>
                      <a:pt x="16" y="93"/>
                    </a:lnTo>
                    <a:lnTo>
                      <a:pt x="22" y="99"/>
                    </a:lnTo>
                    <a:lnTo>
                      <a:pt x="33" y="106"/>
                    </a:lnTo>
                    <a:lnTo>
                      <a:pt x="43" y="109"/>
                    </a:lnTo>
                    <a:lnTo>
                      <a:pt x="52" y="109"/>
                    </a:lnTo>
                    <a:lnTo>
                      <a:pt x="66" y="109"/>
                    </a:lnTo>
                    <a:lnTo>
                      <a:pt x="75" y="106"/>
                    </a:lnTo>
                    <a:lnTo>
                      <a:pt x="85" y="99"/>
                    </a:lnTo>
                    <a:lnTo>
                      <a:pt x="92" y="93"/>
                    </a:lnTo>
                    <a:lnTo>
                      <a:pt x="99" y="86"/>
                    </a:lnTo>
                    <a:lnTo>
                      <a:pt x="106" y="76"/>
                    </a:lnTo>
                    <a:lnTo>
                      <a:pt x="109" y="66"/>
                    </a:lnTo>
                    <a:lnTo>
                      <a:pt x="109" y="57"/>
                    </a:lnTo>
                    <a:lnTo>
                      <a:pt x="106" y="57"/>
                    </a:lnTo>
                    <a:lnTo>
                      <a:pt x="106" y="43"/>
                    </a:lnTo>
                    <a:lnTo>
                      <a:pt x="102" y="34"/>
                    </a:lnTo>
                    <a:lnTo>
                      <a:pt x="99" y="26"/>
                    </a:lnTo>
                    <a:lnTo>
                      <a:pt x="92" y="17"/>
                    </a:lnTo>
                    <a:lnTo>
                      <a:pt x="82" y="9"/>
                    </a:lnTo>
                    <a:lnTo>
                      <a:pt x="75" y="6"/>
                    </a:lnTo>
                    <a:lnTo>
                      <a:pt x="66" y="3"/>
                    </a:lnTo>
                    <a:lnTo>
                      <a:pt x="52" y="3"/>
                    </a:lnTo>
                    <a:lnTo>
                      <a:pt x="43" y="3"/>
                    </a:lnTo>
                    <a:lnTo>
                      <a:pt x="33" y="6"/>
                    </a:lnTo>
                    <a:lnTo>
                      <a:pt x="22" y="9"/>
                    </a:lnTo>
                    <a:lnTo>
                      <a:pt x="16" y="17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4" y="66"/>
                    </a:lnTo>
                    <a:lnTo>
                      <a:pt x="6" y="76"/>
                    </a:lnTo>
                    <a:lnTo>
                      <a:pt x="11" y="86"/>
                    </a:lnTo>
                    <a:lnTo>
                      <a:pt x="16" y="93"/>
                    </a:lnTo>
                    <a:lnTo>
                      <a:pt x="22" y="99"/>
                    </a:lnTo>
                    <a:lnTo>
                      <a:pt x="33" y="103"/>
                    </a:lnTo>
                    <a:lnTo>
                      <a:pt x="43" y="106"/>
                    </a:lnTo>
                    <a:lnTo>
                      <a:pt x="52" y="109"/>
                    </a:lnTo>
                    <a:lnTo>
                      <a:pt x="66" y="106"/>
                    </a:lnTo>
                    <a:lnTo>
                      <a:pt x="75" y="103"/>
                    </a:lnTo>
                    <a:lnTo>
                      <a:pt x="82" y="99"/>
                    </a:lnTo>
                    <a:lnTo>
                      <a:pt x="92" y="93"/>
                    </a:lnTo>
                    <a:lnTo>
                      <a:pt x="99" y="86"/>
                    </a:lnTo>
                    <a:lnTo>
                      <a:pt x="102" y="76"/>
                    </a:lnTo>
                    <a:lnTo>
                      <a:pt x="106" y="66"/>
                    </a:lnTo>
                    <a:lnTo>
                      <a:pt x="106" y="57"/>
                    </a:lnTo>
                    <a:lnTo>
                      <a:pt x="109" y="57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4" name="Freeform 2336">
                <a:extLst>
                  <a:ext uri="{FF2B5EF4-FFF2-40B4-BE49-F238E27FC236}">
                    <a16:creationId xmlns:a16="http://schemas.microsoft.com/office/drawing/2014/main" id="{ABD79526-CB67-4EFE-8D23-63C43DA38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96"/>
                <a:ext cx="35" cy="35"/>
              </a:xfrm>
              <a:custGeom>
                <a:avLst/>
                <a:gdLst>
                  <a:gd name="T0" fmla="*/ 104 w 104"/>
                  <a:gd name="T1" fmla="*/ 40 h 106"/>
                  <a:gd name="T2" fmla="*/ 98 w 104"/>
                  <a:gd name="T3" fmla="*/ 23 h 106"/>
                  <a:gd name="T4" fmla="*/ 81 w 104"/>
                  <a:gd name="T5" fmla="*/ 6 h 106"/>
                  <a:gd name="T6" fmla="*/ 64 w 104"/>
                  <a:gd name="T7" fmla="*/ 0 h 106"/>
                  <a:gd name="T8" fmla="*/ 41 w 104"/>
                  <a:gd name="T9" fmla="*/ 0 h 106"/>
                  <a:gd name="T10" fmla="*/ 22 w 104"/>
                  <a:gd name="T11" fmla="*/ 6 h 106"/>
                  <a:gd name="T12" fmla="*/ 10 w 104"/>
                  <a:gd name="T13" fmla="*/ 23 h 106"/>
                  <a:gd name="T14" fmla="*/ 3 w 104"/>
                  <a:gd name="T15" fmla="*/ 40 h 106"/>
                  <a:gd name="T16" fmla="*/ 3 w 104"/>
                  <a:gd name="T17" fmla="*/ 63 h 106"/>
                  <a:gd name="T18" fmla="*/ 10 w 104"/>
                  <a:gd name="T19" fmla="*/ 83 h 106"/>
                  <a:gd name="T20" fmla="*/ 22 w 104"/>
                  <a:gd name="T21" fmla="*/ 97 h 106"/>
                  <a:gd name="T22" fmla="*/ 41 w 104"/>
                  <a:gd name="T23" fmla="*/ 103 h 106"/>
                  <a:gd name="T24" fmla="*/ 64 w 104"/>
                  <a:gd name="T25" fmla="*/ 103 h 106"/>
                  <a:gd name="T26" fmla="*/ 81 w 104"/>
                  <a:gd name="T27" fmla="*/ 97 h 106"/>
                  <a:gd name="T28" fmla="*/ 98 w 104"/>
                  <a:gd name="T29" fmla="*/ 83 h 106"/>
                  <a:gd name="T30" fmla="*/ 104 w 104"/>
                  <a:gd name="T31" fmla="*/ 63 h 106"/>
                  <a:gd name="T32" fmla="*/ 102 w 104"/>
                  <a:gd name="T33" fmla="*/ 40 h 106"/>
                  <a:gd name="T34" fmla="*/ 95 w 104"/>
                  <a:gd name="T35" fmla="*/ 23 h 106"/>
                  <a:gd name="T36" fmla="*/ 81 w 104"/>
                  <a:gd name="T37" fmla="*/ 11 h 106"/>
                  <a:gd name="T38" fmla="*/ 62 w 104"/>
                  <a:gd name="T39" fmla="*/ 4 h 106"/>
                  <a:gd name="T40" fmla="*/ 41 w 104"/>
                  <a:gd name="T41" fmla="*/ 4 h 106"/>
                  <a:gd name="T42" fmla="*/ 24 w 104"/>
                  <a:gd name="T43" fmla="*/ 11 h 106"/>
                  <a:gd name="T44" fmla="*/ 12 w 104"/>
                  <a:gd name="T45" fmla="*/ 23 h 106"/>
                  <a:gd name="T46" fmla="*/ 3 w 104"/>
                  <a:gd name="T47" fmla="*/ 40 h 106"/>
                  <a:gd name="T48" fmla="*/ 3 w 104"/>
                  <a:gd name="T49" fmla="*/ 63 h 106"/>
                  <a:gd name="T50" fmla="*/ 12 w 104"/>
                  <a:gd name="T51" fmla="*/ 80 h 106"/>
                  <a:gd name="T52" fmla="*/ 24 w 104"/>
                  <a:gd name="T53" fmla="*/ 93 h 106"/>
                  <a:gd name="T54" fmla="*/ 41 w 104"/>
                  <a:gd name="T55" fmla="*/ 103 h 106"/>
                  <a:gd name="T56" fmla="*/ 62 w 104"/>
                  <a:gd name="T57" fmla="*/ 103 h 106"/>
                  <a:gd name="T58" fmla="*/ 81 w 104"/>
                  <a:gd name="T59" fmla="*/ 93 h 106"/>
                  <a:gd name="T60" fmla="*/ 95 w 104"/>
                  <a:gd name="T61" fmla="*/ 80 h 106"/>
                  <a:gd name="T62" fmla="*/ 102 w 104"/>
                  <a:gd name="T63" fmla="*/ 6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0"/>
                    </a:lnTo>
                    <a:lnTo>
                      <a:pt x="102" y="30"/>
                    </a:lnTo>
                    <a:lnTo>
                      <a:pt x="98" y="23"/>
                    </a:lnTo>
                    <a:lnTo>
                      <a:pt x="91" y="13"/>
                    </a:lnTo>
                    <a:lnTo>
                      <a:pt x="81" y="6"/>
                    </a:lnTo>
                    <a:lnTo>
                      <a:pt x="75" y="4"/>
                    </a:lnTo>
                    <a:lnTo>
                      <a:pt x="64" y="0"/>
                    </a:lnTo>
                    <a:lnTo>
                      <a:pt x="52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6"/>
                    </a:lnTo>
                    <a:lnTo>
                      <a:pt x="15" y="13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3" y="40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6" y="74"/>
                    </a:lnTo>
                    <a:lnTo>
                      <a:pt x="10" y="83"/>
                    </a:lnTo>
                    <a:lnTo>
                      <a:pt x="15" y="90"/>
                    </a:lnTo>
                    <a:lnTo>
                      <a:pt x="22" y="97"/>
                    </a:lnTo>
                    <a:lnTo>
                      <a:pt x="32" y="100"/>
                    </a:lnTo>
                    <a:lnTo>
                      <a:pt x="41" y="103"/>
                    </a:lnTo>
                    <a:lnTo>
                      <a:pt x="52" y="106"/>
                    </a:lnTo>
                    <a:lnTo>
                      <a:pt x="64" y="103"/>
                    </a:lnTo>
                    <a:lnTo>
                      <a:pt x="75" y="100"/>
                    </a:lnTo>
                    <a:lnTo>
                      <a:pt x="81" y="97"/>
                    </a:lnTo>
                    <a:lnTo>
                      <a:pt x="91" y="90"/>
                    </a:lnTo>
                    <a:lnTo>
                      <a:pt x="98" y="83"/>
                    </a:lnTo>
                    <a:lnTo>
                      <a:pt x="102" y="74"/>
                    </a:lnTo>
                    <a:lnTo>
                      <a:pt x="104" y="63"/>
                    </a:lnTo>
                    <a:lnTo>
                      <a:pt x="104" y="53"/>
                    </a:lnTo>
                    <a:lnTo>
                      <a:pt x="102" y="40"/>
                    </a:lnTo>
                    <a:lnTo>
                      <a:pt x="102" y="34"/>
                    </a:lnTo>
                    <a:lnTo>
                      <a:pt x="95" y="23"/>
                    </a:lnTo>
                    <a:lnTo>
                      <a:pt x="89" y="17"/>
                    </a:lnTo>
                    <a:lnTo>
                      <a:pt x="81" y="11"/>
                    </a:lnTo>
                    <a:lnTo>
                      <a:pt x="72" y="4"/>
                    </a:lnTo>
                    <a:lnTo>
                      <a:pt x="62" y="4"/>
                    </a:lnTo>
                    <a:lnTo>
                      <a:pt x="52" y="0"/>
                    </a:lnTo>
                    <a:lnTo>
                      <a:pt x="41" y="4"/>
                    </a:lnTo>
                    <a:lnTo>
                      <a:pt x="32" y="4"/>
                    </a:lnTo>
                    <a:lnTo>
                      <a:pt x="24" y="11"/>
                    </a:lnTo>
                    <a:lnTo>
                      <a:pt x="18" y="17"/>
                    </a:lnTo>
                    <a:lnTo>
                      <a:pt x="12" y="23"/>
                    </a:lnTo>
                    <a:lnTo>
                      <a:pt x="6" y="34"/>
                    </a:lnTo>
                    <a:lnTo>
                      <a:pt x="3" y="40"/>
                    </a:lnTo>
                    <a:lnTo>
                      <a:pt x="3" y="53"/>
                    </a:lnTo>
                    <a:lnTo>
                      <a:pt x="3" y="63"/>
                    </a:lnTo>
                    <a:lnTo>
                      <a:pt x="6" y="74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93"/>
                    </a:lnTo>
                    <a:lnTo>
                      <a:pt x="32" y="100"/>
                    </a:lnTo>
                    <a:lnTo>
                      <a:pt x="41" y="103"/>
                    </a:lnTo>
                    <a:lnTo>
                      <a:pt x="52" y="103"/>
                    </a:lnTo>
                    <a:lnTo>
                      <a:pt x="62" y="103"/>
                    </a:lnTo>
                    <a:lnTo>
                      <a:pt x="72" y="100"/>
                    </a:lnTo>
                    <a:lnTo>
                      <a:pt x="81" y="93"/>
                    </a:lnTo>
                    <a:lnTo>
                      <a:pt x="89" y="86"/>
                    </a:lnTo>
                    <a:lnTo>
                      <a:pt x="95" y="80"/>
                    </a:lnTo>
                    <a:lnTo>
                      <a:pt x="102" y="74"/>
                    </a:lnTo>
                    <a:lnTo>
                      <a:pt x="102" y="63"/>
                    </a:lnTo>
                    <a:lnTo>
                      <a:pt x="104" y="53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5" name="Freeform 2337">
                <a:extLst>
                  <a:ext uri="{FF2B5EF4-FFF2-40B4-BE49-F238E27FC236}">
                    <a16:creationId xmlns:a16="http://schemas.microsoft.com/office/drawing/2014/main" id="{8414DF02-0C1B-400F-BE4B-811A817FF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996"/>
                <a:ext cx="34" cy="34"/>
              </a:xfrm>
              <a:custGeom>
                <a:avLst/>
                <a:gdLst>
                  <a:gd name="T0" fmla="*/ 99 w 102"/>
                  <a:gd name="T1" fmla="*/ 40 h 102"/>
                  <a:gd name="T2" fmla="*/ 92 w 102"/>
                  <a:gd name="T3" fmla="*/ 23 h 102"/>
                  <a:gd name="T4" fmla="*/ 78 w 102"/>
                  <a:gd name="T5" fmla="*/ 10 h 102"/>
                  <a:gd name="T6" fmla="*/ 59 w 102"/>
                  <a:gd name="T7" fmla="*/ 3 h 102"/>
                  <a:gd name="T8" fmla="*/ 39 w 102"/>
                  <a:gd name="T9" fmla="*/ 3 h 102"/>
                  <a:gd name="T10" fmla="*/ 22 w 102"/>
                  <a:gd name="T11" fmla="*/ 10 h 102"/>
                  <a:gd name="T12" fmla="*/ 9 w 102"/>
                  <a:gd name="T13" fmla="*/ 23 h 102"/>
                  <a:gd name="T14" fmla="*/ 0 w 102"/>
                  <a:gd name="T15" fmla="*/ 40 h 102"/>
                  <a:gd name="T16" fmla="*/ 0 w 102"/>
                  <a:gd name="T17" fmla="*/ 62 h 102"/>
                  <a:gd name="T18" fmla="*/ 9 w 102"/>
                  <a:gd name="T19" fmla="*/ 79 h 102"/>
                  <a:gd name="T20" fmla="*/ 22 w 102"/>
                  <a:gd name="T21" fmla="*/ 92 h 102"/>
                  <a:gd name="T22" fmla="*/ 39 w 102"/>
                  <a:gd name="T23" fmla="*/ 102 h 102"/>
                  <a:gd name="T24" fmla="*/ 59 w 102"/>
                  <a:gd name="T25" fmla="*/ 102 h 102"/>
                  <a:gd name="T26" fmla="*/ 78 w 102"/>
                  <a:gd name="T27" fmla="*/ 92 h 102"/>
                  <a:gd name="T28" fmla="*/ 92 w 102"/>
                  <a:gd name="T29" fmla="*/ 79 h 102"/>
                  <a:gd name="T30" fmla="*/ 99 w 102"/>
                  <a:gd name="T31" fmla="*/ 62 h 102"/>
                  <a:gd name="T32" fmla="*/ 99 w 102"/>
                  <a:gd name="T33" fmla="*/ 52 h 102"/>
                  <a:gd name="T34" fmla="*/ 95 w 102"/>
                  <a:gd name="T35" fmla="*/ 33 h 102"/>
                  <a:gd name="T36" fmla="*/ 86 w 102"/>
                  <a:gd name="T37" fmla="*/ 16 h 102"/>
                  <a:gd name="T38" fmla="*/ 69 w 102"/>
                  <a:gd name="T39" fmla="*/ 5 h 102"/>
                  <a:gd name="T40" fmla="*/ 48 w 102"/>
                  <a:gd name="T41" fmla="*/ 3 h 102"/>
                  <a:gd name="T42" fmla="*/ 32 w 102"/>
                  <a:gd name="T43" fmla="*/ 5 h 102"/>
                  <a:gd name="T44" fmla="*/ 16 w 102"/>
                  <a:gd name="T45" fmla="*/ 16 h 102"/>
                  <a:gd name="T46" fmla="*/ 7 w 102"/>
                  <a:gd name="T47" fmla="*/ 33 h 102"/>
                  <a:gd name="T48" fmla="*/ 3 w 102"/>
                  <a:gd name="T49" fmla="*/ 52 h 102"/>
                  <a:gd name="T50" fmla="*/ 7 w 102"/>
                  <a:gd name="T51" fmla="*/ 69 h 102"/>
                  <a:gd name="T52" fmla="*/ 16 w 102"/>
                  <a:gd name="T53" fmla="*/ 85 h 102"/>
                  <a:gd name="T54" fmla="*/ 32 w 102"/>
                  <a:gd name="T55" fmla="*/ 96 h 102"/>
                  <a:gd name="T56" fmla="*/ 48 w 102"/>
                  <a:gd name="T57" fmla="*/ 100 h 102"/>
                  <a:gd name="T58" fmla="*/ 69 w 102"/>
                  <a:gd name="T59" fmla="*/ 96 h 102"/>
                  <a:gd name="T60" fmla="*/ 86 w 102"/>
                  <a:gd name="T61" fmla="*/ 85 h 102"/>
                  <a:gd name="T62" fmla="*/ 95 w 102"/>
                  <a:gd name="T63" fmla="*/ 69 h 102"/>
                  <a:gd name="T64" fmla="*/ 99 w 102"/>
                  <a:gd name="T65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2">
                    <a:moveTo>
                      <a:pt x="102" y="52"/>
                    </a:moveTo>
                    <a:lnTo>
                      <a:pt x="99" y="40"/>
                    </a:lnTo>
                    <a:lnTo>
                      <a:pt x="99" y="33"/>
                    </a:lnTo>
                    <a:lnTo>
                      <a:pt x="92" y="23"/>
                    </a:lnTo>
                    <a:lnTo>
                      <a:pt x="86" y="16"/>
                    </a:lnTo>
                    <a:lnTo>
                      <a:pt x="78" y="10"/>
                    </a:lnTo>
                    <a:lnTo>
                      <a:pt x="69" y="3"/>
                    </a:lnTo>
                    <a:lnTo>
                      <a:pt x="59" y="3"/>
                    </a:lnTo>
                    <a:lnTo>
                      <a:pt x="48" y="0"/>
                    </a:lnTo>
                    <a:lnTo>
                      <a:pt x="39" y="3"/>
                    </a:lnTo>
                    <a:lnTo>
                      <a:pt x="29" y="3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9" y="23"/>
                    </a:lnTo>
                    <a:lnTo>
                      <a:pt x="3" y="3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3" y="73"/>
                    </a:lnTo>
                    <a:lnTo>
                      <a:pt x="9" y="79"/>
                    </a:lnTo>
                    <a:lnTo>
                      <a:pt x="16" y="85"/>
                    </a:lnTo>
                    <a:lnTo>
                      <a:pt x="22" y="92"/>
                    </a:lnTo>
                    <a:lnTo>
                      <a:pt x="29" y="100"/>
                    </a:lnTo>
                    <a:lnTo>
                      <a:pt x="39" y="102"/>
                    </a:lnTo>
                    <a:lnTo>
                      <a:pt x="48" y="102"/>
                    </a:lnTo>
                    <a:lnTo>
                      <a:pt x="59" y="102"/>
                    </a:lnTo>
                    <a:lnTo>
                      <a:pt x="69" y="100"/>
                    </a:lnTo>
                    <a:lnTo>
                      <a:pt x="78" y="92"/>
                    </a:lnTo>
                    <a:lnTo>
                      <a:pt x="86" y="85"/>
                    </a:lnTo>
                    <a:lnTo>
                      <a:pt x="92" y="79"/>
                    </a:lnTo>
                    <a:lnTo>
                      <a:pt x="99" y="73"/>
                    </a:lnTo>
                    <a:lnTo>
                      <a:pt x="99" y="62"/>
                    </a:lnTo>
                    <a:lnTo>
                      <a:pt x="102" y="52"/>
                    </a:lnTo>
                    <a:lnTo>
                      <a:pt x="99" y="52"/>
                    </a:lnTo>
                    <a:lnTo>
                      <a:pt x="99" y="43"/>
                    </a:lnTo>
                    <a:lnTo>
                      <a:pt x="95" y="33"/>
                    </a:lnTo>
                    <a:lnTo>
                      <a:pt x="92" y="23"/>
                    </a:lnTo>
                    <a:lnTo>
                      <a:pt x="86" y="16"/>
                    </a:lnTo>
                    <a:lnTo>
                      <a:pt x="78" y="10"/>
                    </a:lnTo>
                    <a:lnTo>
                      <a:pt x="69" y="5"/>
                    </a:lnTo>
                    <a:lnTo>
                      <a:pt x="59" y="3"/>
                    </a:lnTo>
                    <a:lnTo>
                      <a:pt x="48" y="3"/>
                    </a:lnTo>
                    <a:lnTo>
                      <a:pt x="39" y="3"/>
                    </a:lnTo>
                    <a:lnTo>
                      <a:pt x="32" y="5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9" y="23"/>
                    </a:lnTo>
                    <a:lnTo>
                      <a:pt x="7" y="33"/>
                    </a:lnTo>
                    <a:lnTo>
                      <a:pt x="3" y="43"/>
                    </a:lnTo>
                    <a:lnTo>
                      <a:pt x="3" y="52"/>
                    </a:lnTo>
                    <a:lnTo>
                      <a:pt x="3" y="62"/>
                    </a:lnTo>
                    <a:lnTo>
                      <a:pt x="7" y="69"/>
                    </a:lnTo>
                    <a:lnTo>
                      <a:pt x="9" y="79"/>
                    </a:lnTo>
                    <a:lnTo>
                      <a:pt x="16" y="85"/>
                    </a:lnTo>
                    <a:lnTo>
                      <a:pt x="22" y="92"/>
                    </a:lnTo>
                    <a:lnTo>
                      <a:pt x="32" y="96"/>
                    </a:lnTo>
                    <a:lnTo>
                      <a:pt x="39" y="100"/>
                    </a:lnTo>
                    <a:lnTo>
                      <a:pt x="48" y="100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78" y="92"/>
                    </a:lnTo>
                    <a:lnTo>
                      <a:pt x="86" y="85"/>
                    </a:lnTo>
                    <a:lnTo>
                      <a:pt x="92" y="79"/>
                    </a:lnTo>
                    <a:lnTo>
                      <a:pt x="95" y="69"/>
                    </a:lnTo>
                    <a:lnTo>
                      <a:pt x="99" y="62"/>
                    </a:lnTo>
                    <a:lnTo>
                      <a:pt x="99" y="52"/>
                    </a:lnTo>
                    <a:lnTo>
                      <a:pt x="102" y="52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6" name="Freeform 2338">
                <a:extLst>
                  <a:ext uri="{FF2B5EF4-FFF2-40B4-BE49-F238E27FC236}">
                    <a16:creationId xmlns:a16="http://schemas.microsoft.com/office/drawing/2014/main" id="{3DE4B909-7891-43C1-A8D6-0DF05AB78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997"/>
                <a:ext cx="32" cy="33"/>
              </a:xfrm>
              <a:custGeom>
                <a:avLst/>
                <a:gdLst>
                  <a:gd name="T0" fmla="*/ 97 w 97"/>
                  <a:gd name="T1" fmla="*/ 40 h 97"/>
                  <a:gd name="T2" fmla="*/ 90 w 97"/>
                  <a:gd name="T3" fmla="*/ 20 h 97"/>
                  <a:gd name="T4" fmla="*/ 76 w 97"/>
                  <a:gd name="T5" fmla="*/ 7 h 97"/>
                  <a:gd name="T6" fmla="*/ 56 w 97"/>
                  <a:gd name="T7" fmla="*/ 0 h 97"/>
                  <a:gd name="T8" fmla="*/ 37 w 97"/>
                  <a:gd name="T9" fmla="*/ 0 h 97"/>
                  <a:gd name="T10" fmla="*/ 20 w 97"/>
                  <a:gd name="T11" fmla="*/ 7 h 97"/>
                  <a:gd name="T12" fmla="*/ 6 w 97"/>
                  <a:gd name="T13" fmla="*/ 20 h 97"/>
                  <a:gd name="T14" fmla="*/ 0 w 97"/>
                  <a:gd name="T15" fmla="*/ 40 h 97"/>
                  <a:gd name="T16" fmla="*/ 0 w 97"/>
                  <a:gd name="T17" fmla="*/ 59 h 97"/>
                  <a:gd name="T18" fmla="*/ 6 w 97"/>
                  <a:gd name="T19" fmla="*/ 76 h 97"/>
                  <a:gd name="T20" fmla="*/ 20 w 97"/>
                  <a:gd name="T21" fmla="*/ 89 h 97"/>
                  <a:gd name="T22" fmla="*/ 37 w 97"/>
                  <a:gd name="T23" fmla="*/ 97 h 97"/>
                  <a:gd name="T24" fmla="*/ 56 w 97"/>
                  <a:gd name="T25" fmla="*/ 97 h 97"/>
                  <a:gd name="T26" fmla="*/ 76 w 97"/>
                  <a:gd name="T27" fmla="*/ 89 h 97"/>
                  <a:gd name="T28" fmla="*/ 90 w 97"/>
                  <a:gd name="T29" fmla="*/ 76 h 97"/>
                  <a:gd name="T30" fmla="*/ 97 w 97"/>
                  <a:gd name="T31" fmla="*/ 59 h 97"/>
                  <a:gd name="T32" fmla="*/ 93 w 97"/>
                  <a:gd name="T33" fmla="*/ 49 h 97"/>
                  <a:gd name="T34" fmla="*/ 90 w 97"/>
                  <a:gd name="T35" fmla="*/ 30 h 97"/>
                  <a:gd name="T36" fmla="*/ 79 w 97"/>
                  <a:gd name="T37" fmla="*/ 17 h 97"/>
                  <a:gd name="T38" fmla="*/ 67 w 97"/>
                  <a:gd name="T39" fmla="*/ 7 h 97"/>
                  <a:gd name="T40" fmla="*/ 46 w 97"/>
                  <a:gd name="T41" fmla="*/ 2 h 97"/>
                  <a:gd name="T42" fmla="*/ 29 w 97"/>
                  <a:gd name="T43" fmla="*/ 7 h 97"/>
                  <a:gd name="T44" fmla="*/ 16 w 97"/>
                  <a:gd name="T45" fmla="*/ 17 h 97"/>
                  <a:gd name="T46" fmla="*/ 6 w 97"/>
                  <a:gd name="T47" fmla="*/ 30 h 97"/>
                  <a:gd name="T48" fmla="*/ 0 w 97"/>
                  <a:gd name="T49" fmla="*/ 49 h 97"/>
                  <a:gd name="T50" fmla="*/ 6 w 97"/>
                  <a:gd name="T51" fmla="*/ 66 h 97"/>
                  <a:gd name="T52" fmla="*/ 16 w 97"/>
                  <a:gd name="T53" fmla="*/ 80 h 97"/>
                  <a:gd name="T54" fmla="*/ 29 w 97"/>
                  <a:gd name="T55" fmla="*/ 89 h 97"/>
                  <a:gd name="T56" fmla="*/ 46 w 97"/>
                  <a:gd name="T57" fmla="*/ 97 h 97"/>
                  <a:gd name="T58" fmla="*/ 67 w 97"/>
                  <a:gd name="T59" fmla="*/ 89 h 97"/>
                  <a:gd name="T60" fmla="*/ 79 w 97"/>
                  <a:gd name="T61" fmla="*/ 80 h 97"/>
                  <a:gd name="T62" fmla="*/ 90 w 97"/>
                  <a:gd name="T63" fmla="*/ 66 h 97"/>
                  <a:gd name="T64" fmla="*/ 93 w 97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7" y="40"/>
                    </a:lnTo>
                    <a:lnTo>
                      <a:pt x="93" y="30"/>
                    </a:lnTo>
                    <a:lnTo>
                      <a:pt x="90" y="20"/>
                    </a:lnTo>
                    <a:lnTo>
                      <a:pt x="84" y="13"/>
                    </a:lnTo>
                    <a:lnTo>
                      <a:pt x="76" y="7"/>
                    </a:lnTo>
                    <a:lnTo>
                      <a:pt x="67" y="2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9" y="2"/>
                    </a:lnTo>
                    <a:lnTo>
                      <a:pt x="20" y="7"/>
                    </a:lnTo>
                    <a:lnTo>
                      <a:pt x="14" y="13"/>
                    </a:lnTo>
                    <a:lnTo>
                      <a:pt x="6" y="20"/>
                    </a:lnTo>
                    <a:lnTo>
                      <a:pt x="5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5" y="66"/>
                    </a:lnTo>
                    <a:lnTo>
                      <a:pt x="6" y="76"/>
                    </a:lnTo>
                    <a:lnTo>
                      <a:pt x="14" y="82"/>
                    </a:lnTo>
                    <a:lnTo>
                      <a:pt x="20" y="89"/>
                    </a:lnTo>
                    <a:lnTo>
                      <a:pt x="29" y="93"/>
                    </a:lnTo>
                    <a:lnTo>
                      <a:pt x="37" y="97"/>
                    </a:lnTo>
                    <a:lnTo>
                      <a:pt x="46" y="97"/>
                    </a:lnTo>
                    <a:lnTo>
                      <a:pt x="56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4" y="82"/>
                    </a:lnTo>
                    <a:lnTo>
                      <a:pt x="90" y="76"/>
                    </a:lnTo>
                    <a:lnTo>
                      <a:pt x="93" y="66"/>
                    </a:lnTo>
                    <a:lnTo>
                      <a:pt x="97" y="59"/>
                    </a:lnTo>
                    <a:lnTo>
                      <a:pt x="97" y="49"/>
                    </a:lnTo>
                    <a:lnTo>
                      <a:pt x="93" y="49"/>
                    </a:lnTo>
                    <a:lnTo>
                      <a:pt x="93" y="40"/>
                    </a:lnTo>
                    <a:lnTo>
                      <a:pt x="90" y="30"/>
                    </a:lnTo>
                    <a:lnTo>
                      <a:pt x="86" y="23"/>
                    </a:lnTo>
                    <a:lnTo>
                      <a:pt x="79" y="17"/>
                    </a:lnTo>
                    <a:lnTo>
                      <a:pt x="74" y="9"/>
                    </a:lnTo>
                    <a:lnTo>
                      <a:pt x="67" y="7"/>
                    </a:lnTo>
                    <a:lnTo>
                      <a:pt x="56" y="2"/>
                    </a:lnTo>
                    <a:lnTo>
                      <a:pt x="46" y="2"/>
                    </a:lnTo>
                    <a:lnTo>
                      <a:pt x="39" y="2"/>
                    </a:lnTo>
                    <a:lnTo>
                      <a:pt x="29" y="7"/>
                    </a:lnTo>
                    <a:lnTo>
                      <a:pt x="23" y="9"/>
                    </a:lnTo>
                    <a:lnTo>
                      <a:pt x="16" y="17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5" y="40"/>
                    </a:lnTo>
                    <a:lnTo>
                      <a:pt x="0" y="49"/>
                    </a:lnTo>
                    <a:lnTo>
                      <a:pt x="5" y="57"/>
                    </a:lnTo>
                    <a:lnTo>
                      <a:pt x="6" y="66"/>
                    </a:lnTo>
                    <a:lnTo>
                      <a:pt x="10" y="72"/>
                    </a:lnTo>
                    <a:lnTo>
                      <a:pt x="16" y="80"/>
                    </a:lnTo>
                    <a:lnTo>
                      <a:pt x="23" y="87"/>
                    </a:lnTo>
                    <a:lnTo>
                      <a:pt x="29" y="89"/>
                    </a:lnTo>
                    <a:lnTo>
                      <a:pt x="39" y="93"/>
                    </a:lnTo>
                    <a:lnTo>
                      <a:pt x="46" y="97"/>
                    </a:lnTo>
                    <a:lnTo>
                      <a:pt x="56" y="93"/>
                    </a:lnTo>
                    <a:lnTo>
                      <a:pt x="67" y="89"/>
                    </a:lnTo>
                    <a:lnTo>
                      <a:pt x="74" y="87"/>
                    </a:lnTo>
                    <a:lnTo>
                      <a:pt x="79" y="80"/>
                    </a:lnTo>
                    <a:lnTo>
                      <a:pt x="86" y="72"/>
                    </a:lnTo>
                    <a:lnTo>
                      <a:pt x="90" y="66"/>
                    </a:lnTo>
                    <a:lnTo>
                      <a:pt x="93" y="57"/>
                    </a:lnTo>
                    <a:lnTo>
                      <a:pt x="93" y="49"/>
                    </a:lnTo>
                    <a:lnTo>
                      <a:pt x="97" y="49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7" name="Freeform 2339">
                <a:extLst>
                  <a:ext uri="{FF2B5EF4-FFF2-40B4-BE49-F238E27FC236}">
                    <a16:creationId xmlns:a16="http://schemas.microsoft.com/office/drawing/2014/main" id="{FCF08E48-6D47-40A6-8B13-9F95A801E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998"/>
                <a:ext cx="31" cy="31"/>
              </a:xfrm>
              <a:custGeom>
                <a:avLst/>
                <a:gdLst>
                  <a:gd name="T0" fmla="*/ 92 w 92"/>
                  <a:gd name="T1" fmla="*/ 37 h 94"/>
                  <a:gd name="T2" fmla="*/ 85 w 92"/>
                  <a:gd name="T3" fmla="*/ 21 h 94"/>
                  <a:gd name="T4" fmla="*/ 73 w 92"/>
                  <a:gd name="T5" fmla="*/ 7 h 94"/>
                  <a:gd name="T6" fmla="*/ 56 w 92"/>
                  <a:gd name="T7" fmla="*/ 0 h 94"/>
                  <a:gd name="T8" fmla="*/ 39 w 92"/>
                  <a:gd name="T9" fmla="*/ 0 h 94"/>
                  <a:gd name="T10" fmla="*/ 23 w 92"/>
                  <a:gd name="T11" fmla="*/ 7 h 94"/>
                  <a:gd name="T12" fmla="*/ 9 w 92"/>
                  <a:gd name="T13" fmla="*/ 21 h 94"/>
                  <a:gd name="T14" fmla="*/ 4 w 92"/>
                  <a:gd name="T15" fmla="*/ 37 h 94"/>
                  <a:gd name="T16" fmla="*/ 4 w 92"/>
                  <a:gd name="T17" fmla="*/ 54 h 94"/>
                  <a:gd name="T18" fmla="*/ 9 w 92"/>
                  <a:gd name="T19" fmla="*/ 70 h 94"/>
                  <a:gd name="T20" fmla="*/ 23 w 92"/>
                  <a:gd name="T21" fmla="*/ 84 h 94"/>
                  <a:gd name="T22" fmla="*/ 39 w 92"/>
                  <a:gd name="T23" fmla="*/ 91 h 94"/>
                  <a:gd name="T24" fmla="*/ 56 w 92"/>
                  <a:gd name="T25" fmla="*/ 91 h 94"/>
                  <a:gd name="T26" fmla="*/ 73 w 92"/>
                  <a:gd name="T27" fmla="*/ 84 h 94"/>
                  <a:gd name="T28" fmla="*/ 85 w 92"/>
                  <a:gd name="T29" fmla="*/ 70 h 94"/>
                  <a:gd name="T30" fmla="*/ 92 w 92"/>
                  <a:gd name="T31" fmla="*/ 54 h 94"/>
                  <a:gd name="T32" fmla="*/ 89 w 92"/>
                  <a:gd name="T33" fmla="*/ 37 h 94"/>
                  <a:gd name="T34" fmla="*/ 83 w 92"/>
                  <a:gd name="T35" fmla="*/ 21 h 94"/>
                  <a:gd name="T36" fmla="*/ 73 w 92"/>
                  <a:gd name="T37" fmla="*/ 11 h 94"/>
                  <a:gd name="T38" fmla="*/ 56 w 92"/>
                  <a:gd name="T39" fmla="*/ 5 h 94"/>
                  <a:gd name="T40" fmla="*/ 39 w 92"/>
                  <a:gd name="T41" fmla="*/ 5 h 94"/>
                  <a:gd name="T42" fmla="*/ 23 w 92"/>
                  <a:gd name="T43" fmla="*/ 11 h 94"/>
                  <a:gd name="T44" fmla="*/ 9 w 92"/>
                  <a:gd name="T45" fmla="*/ 21 h 94"/>
                  <a:gd name="T46" fmla="*/ 4 w 92"/>
                  <a:gd name="T47" fmla="*/ 37 h 94"/>
                  <a:gd name="T48" fmla="*/ 4 w 92"/>
                  <a:gd name="T49" fmla="*/ 54 h 94"/>
                  <a:gd name="T50" fmla="*/ 9 w 92"/>
                  <a:gd name="T51" fmla="*/ 70 h 94"/>
                  <a:gd name="T52" fmla="*/ 23 w 92"/>
                  <a:gd name="T53" fmla="*/ 84 h 94"/>
                  <a:gd name="T54" fmla="*/ 39 w 92"/>
                  <a:gd name="T55" fmla="*/ 91 h 94"/>
                  <a:gd name="T56" fmla="*/ 56 w 92"/>
                  <a:gd name="T57" fmla="*/ 91 h 94"/>
                  <a:gd name="T58" fmla="*/ 73 w 92"/>
                  <a:gd name="T59" fmla="*/ 84 h 94"/>
                  <a:gd name="T60" fmla="*/ 83 w 92"/>
                  <a:gd name="T61" fmla="*/ 70 h 94"/>
                  <a:gd name="T62" fmla="*/ 89 w 92"/>
                  <a:gd name="T63" fmla="*/ 5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94">
                    <a:moveTo>
                      <a:pt x="92" y="47"/>
                    </a:moveTo>
                    <a:lnTo>
                      <a:pt x="92" y="37"/>
                    </a:lnTo>
                    <a:lnTo>
                      <a:pt x="89" y="28"/>
                    </a:lnTo>
                    <a:lnTo>
                      <a:pt x="85" y="21"/>
                    </a:lnTo>
                    <a:lnTo>
                      <a:pt x="79" y="14"/>
                    </a:lnTo>
                    <a:lnTo>
                      <a:pt x="73" y="7"/>
                    </a:lnTo>
                    <a:lnTo>
                      <a:pt x="66" y="5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29" y="5"/>
                    </a:lnTo>
                    <a:lnTo>
                      <a:pt x="23" y="7"/>
                    </a:lnTo>
                    <a:lnTo>
                      <a:pt x="16" y="14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4" y="37"/>
                    </a:lnTo>
                    <a:lnTo>
                      <a:pt x="0" y="47"/>
                    </a:lnTo>
                    <a:lnTo>
                      <a:pt x="4" y="54"/>
                    </a:lnTo>
                    <a:lnTo>
                      <a:pt x="6" y="64"/>
                    </a:lnTo>
                    <a:lnTo>
                      <a:pt x="9" y="70"/>
                    </a:lnTo>
                    <a:lnTo>
                      <a:pt x="16" y="77"/>
                    </a:lnTo>
                    <a:lnTo>
                      <a:pt x="23" y="84"/>
                    </a:lnTo>
                    <a:lnTo>
                      <a:pt x="29" y="87"/>
                    </a:lnTo>
                    <a:lnTo>
                      <a:pt x="39" y="91"/>
                    </a:lnTo>
                    <a:lnTo>
                      <a:pt x="46" y="94"/>
                    </a:lnTo>
                    <a:lnTo>
                      <a:pt x="56" y="91"/>
                    </a:lnTo>
                    <a:lnTo>
                      <a:pt x="66" y="87"/>
                    </a:lnTo>
                    <a:lnTo>
                      <a:pt x="73" y="84"/>
                    </a:lnTo>
                    <a:lnTo>
                      <a:pt x="79" y="77"/>
                    </a:lnTo>
                    <a:lnTo>
                      <a:pt x="85" y="70"/>
                    </a:lnTo>
                    <a:lnTo>
                      <a:pt x="89" y="64"/>
                    </a:lnTo>
                    <a:lnTo>
                      <a:pt x="92" y="54"/>
                    </a:lnTo>
                    <a:lnTo>
                      <a:pt x="92" y="47"/>
                    </a:lnTo>
                    <a:lnTo>
                      <a:pt x="89" y="37"/>
                    </a:lnTo>
                    <a:lnTo>
                      <a:pt x="89" y="28"/>
                    </a:lnTo>
                    <a:lnTo>
                      <a:pt x="83" y="21"/>
                    </a:lnTo>
                    <a:lnTo>
                      <a:pt x="79" y="14"/>
                    </a:lnTo>
                    <a:lnTo>
                      <a:pt x="73" y="11"/>
                    </a:lnTo>
                    <a:lnTo>
                      <a:pt x="66" y="5"/>
                    </a:lnTo>
                    <a:lnTo>
                      <a:pt x="56" y="5"/>
                    </a:lnTo>
                    <a:lnTo>
                      <a:pt x="46" y="0"/>
                    </a:lnTo>
                    <a:lnTo>
                      <a:pt x="39" y="5"/>
                    </a:lnTo>
                    <a:lnTo>
                      <a:pt x="29" y="5"/>
                    </a:lnTo>
                    <a:lnTo>
                      <a:pt x="23" y="11"/>
                    </a:lnTo>
                    <a:lnTo>
                      <a:pt x="16" y="14"/>
                    </a:lnTo>
                    <a:lnTo>
                      <a:pt x="9" y="21"/>
                    </a:lnTo>
                    <a:lnTo>
                      <a:pt x="6" y="28"/>
                    </a:lnTo>
                    <a:lnTo>
                      <a:pt x="4" y="37"/>
                    </a:lnTo>
                    <a:lnTo>
                      <a:pt x="4" y="47"/>
                    </a:lnTo>
                    <a:lnTo>
                      <a:pt x="4" y="54"/>
                    </a:lnTo>
                    <a:lnTo>
                      <a:pt x="6" y="64"/>
                    </a:lnTo>
                    <a:lnTo>
                      <a:pt x="9" y="70"/>
                    </a:lnTo>
                    <a:lnTo>
                      <a:pt x="16" y="77"/>
                    </a:lnTo>
                    <a:lnTo>
                      <a:pt x="23" y="84"/>
                    </a:lnTo>
                    <a:lnTo>
                      <a:pt x="29" y="87"/>
                    </a:lnTo>
                    <a:lnTo>
                      <a:pt x="39" y="91"/>
                    </a:lnTo>
                    <a:lnTo>
                      <a:pt x="46" y="91"/>
                    </a:lnTo>
                    <a:lnTo>
                      <a:pt x="56" y="91"/>
                    </a:lnTo>
                    <a:lnTo>
                      <a:pt x="66" y="87"/>
                    </a:lnTo>
                    <a:lnTo>
                      <a:pt x="73" y="84"/>
                    </a:lnTo>
                    <a:lnTo>
                      <a:pt x="79" y="77"/>
                    </a:lnTo>
                    <a:lnTo>
                      <a:pt x="83" y="70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8" name="Freeform 2340">
                <a:extLst>
                  <a:ext uri="{FF2B5EF4-FFF2-40B4-BE49-F238E27FC236}">
                    <a16:creationId xmlns:a16="http://schemas.microsoft.com/office/drawing/2014/main" id="{0357FE6C-AC08-48FE-9EFB-82D147430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998"/>
                <a:ext cx="29" cy="30"/>
              </a:xfrm>
              <a:custGeom>
                <a:avLst/>
                <a:gdLst>
                  <a:gd name="T0" fmla="*/ 85 w 88"/>
                  <a:gd name="T1" fmla="*/ 37 h 90"/>
                  <a:gd name="T2" fmla="*/ 78 w 88"/>
                  <a:gd name="T3" fmla="*/ 20 h 90"/>
                  <a:gd name="T4" fmla="*/ 68 w 88"/>
                  <a:gd name="T5" fmla="*/ 10 h 90"/>
                  <a:gd name="T6" fmla="*/ 51 w 88"/>
                  <a:gd name="T7" fmla="*/ 4 h 90"/>
                  <a:gd name="T8" fmla="*/ 34 w 88"/>
                  <a:gd name="T9" fmla="*/ 4 h 90"/>
                  <a:gd name="T10" fmla="*/ 18 w 88"/>
                  <a:gd name="T11" fmla="*/ 10 h 90"/>
                  <a:gd name="T12" fmla="*/ 5 w 88"/>
                  <a:gd name="T13" fmla="*/ 20 h 90"/>
                  <a:gd name="T14" fmla="*/ 0 w 88"/>
                  <a:gd name="T15" fmla="*/ 37 h 90"/>
                  <a:gd name="T16" fmla="*/ 0 w 88"/>
                  <a:gd name="T17" fmla="*/ 55 h 90"/>
                  <a:gd name="T18" fmla="*/ 5 w 88"/>
                  <a:gd name="T19" fmla="*/ 71 h 90"/>
                  <a:gd name="T20" fmla="*/ 18 w 88"/>
                  <a:gd name="T21" fmla="*/ 84 h 90"/>
                  <a:gd name="T22" fmla="*/ 34 w 88"/>
                  <a:gd name="T23" fmla="*/ 90 h 90"/>
                  <a:gd name="T24" fmla="*/ 51 w 88"/>
                  <a:gd name="T25" fmla="*/ 90 h 90"/>
                  <a:gd name="T26" fmla="*/ 68 w 88"/>
                  <a:gd name="T27" fmla="*/ 84 h 90"/>
                  <a:gd name="T28" fmla="*/ 78 w 88"/>
                  <a:gd name="T29" fmla="*/ 71 h 90"/>
                  <a:gd name="T30" fmla="*/ 85 w 88"/>
                  <a:gd name="T31" fmla="*/ 55 h 90"/>
                  <a:gd name="T32" fmla="*/ 85 w 88"/>
                  <a:gd name="T33" fmla="*/ 48 h 90"/>
                  <a:gd name="T34" fmla="*/ 81 w 88"/>
                  <a:gd name="T35" fmla="*/ 31 h 90"/>
                  <a:gd name="T36" fmla="*/ 71 w 88"/>
                  <a:gd name="T37" fmla="*/ 17 h 90"/>
                  <a:gd name="T38" fmla="*/ 58 w 88"/>
                  <a:gd name="T39" fmla="*/ 8 h 90"/>
                  <a:gd name="T40" fmla="*/ 41 w 88"/>
                  <a:gd name="T41" fmla="*/ 4 h 90"/>
                  <a:gd name="T42" fmla="*/ 24 w 88"/>
                  <a:gd name="T43" fmla="*/ 8 h 90"/>
                  <a:gd name="T44" fmla="*/ 11 w 88"/>
                  <a:gd name="T45" fmla="*/ 17 h 90"/>
                  <a:gd name="T46" fmla="*/ 5 w 88"/>
                  <a:gd name="T47" fmla="*/ 31 h 90"/>
                  <a:gd name="T48" fmla="*/ 1 w 88"/>
                  <a:gd name="T49" fmla="*/ 48 h 90"/>
                  <a:gd name="T50" fmla="*/ 5 w 88"/>
                  <a:gd name="T51" fmla="*/ 60 h 90"/>
                  <a:gd name="T52" fmla="*/ 11 w 88"/>
                  <a:gd name="T53" fmla="*/ 77 h 90"/>
                  <a:gd name="T54" fmla="*/ 24 w 88"/>
                  <a:gd name="T55" fmla="*/ 84 h 90"/>
                  <a:gd name="T56" fmla="*/ 41 w 88"/>
                  <a:gd name="T57" fmla="*/ 88 h 90"/>
                  <a:gd name="T58" fmla="*/ 58 w 88"/>
                  <a:gd name="T59" fmla="*/ 84 h 90"/>
                  <a:gd name="T60" fmla="*/ 71 w 88"/>
                  <a:gd name="T61" fmla="*/ 77 h 90"/>
                  <a:gd name="T62" fmla="*/ 81 w 88"/>
                  <a:gd name="T63" fmla="*/ 60 h 90"/>
                  <a:gd name="T64" fmla="*/ 85 w 88"/>
                  <a:gd name="T65" fmla="*/ 4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90">
                    <a:moveTo>
                      <a:pt x="88" y="48"/>
                    </a:moveTo>
                    <a:lnTo>
                      <a:pt x="85" y="37"/>
                    </a:lnTo>
                    <a:lnTo>
                      <a:pt x="85" y="27"/>
                    </a:lnTo>
                    <a:lnTo>
                      <a:pt x="78" y="20"/>
                    </a:lnTo>
                    <a:lnTo>
                      <a:pt x="74" y="14"/>
                    </a:lnTo>
                    <a:lnTo>
                      <a:pt x="68" y="10"/>
                    </a:lnTo>
                    <a:lnTo>
                      <a:pt x="62" y="4"/>
                    </a:lnTo>
                    <a:lnTo>
                      <a:pt x="51" y="4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1" y="27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1" y="65"/>
                    </a:lnTo>
                    <a:lnTo>
                      <a:pt x="5" y="71"/>
                    </a:lnTo>
                    <a:lnTo>
                      <a:pt x="11" y="77"/>
                    </a:lnTo>
                    <a:lnTo>
                      <a:pt x="18" y="84"/>
                    </a:lnTo>
                    <a:lnTo>
                      <a:pt x="24" y="88"/>
                    </a:lnTo>
                    <a:lnTo>
                      <a:pt x="34" y="90"/>
                    </a:lnTo>
                    <a:lnTo>
                      <a:pt x="41" y="90"/>
                    </a:lnTo>
                    <a:lnTo>
                      <a:pt x="51" y="90"/>
                    </a:lnTo>
                    <a:lnTo>
                      <a:pt x="62" y="88"/>
                    </a:lnTo>
                    <a:lnTo>
                      <a:pt x="68" y="84"/>
                    </a:lnTo>
                    <a:lnTo>
                      <a:pt x="74" y="77"/>
                    </a:lnTo>
                    <a:lnTo>
                      <a:pt x="78" y="71"/>
                    </a:lnTo>
                    <a:lnTo>
                      <a:pt x="85" y="65"/>
                    </a:lnTo>
                    <a:lnTo>
                      <a:pt x="85" y="55"/>
                    </a:lnTo>
                    <a:lnTo>
                      <a:pt x="88" y="48"/>
                    </a:lnTo>
                    <a:lnTo>
                      <a:pt x="85" y="48"/>
                    </a:lnTo>
                    <a:lnTo>
                      <a:pt x="85" y="37"/>
                    </a:lnTo>
                    <a:lnTo>
                      <a:pt x="81" y="31"/>
                    </a:lnTo>
                    <a:lnTo>
                      <a:pt x="78" y="25"/>
                    </a:lnTo>
                    <a:lnTo>
                      <a:pt x="71" y="17"/>
                    </a:lnTo>
                    <a:lnTo>
                      <a:pt x="64" y="10"/>
                    </a:lnTo>
                    <a:lnTo>
                      <a:pt x="58" y="8"/>
                    </a:lnTo>
                    <a:lnTo>
                      <a:pt x="51" y="4"/>
                    </a:lnTo>
                    <a:lnTo>
                      <a:pt x="41" y="4"/>
                    </a:lnTo>
                    <a:lnTo>
                      <a:pt x="34" y="4"/>
                    </a:lnTo>
                    <a:lnTo>
                      <a:pt x="24" y="8"/>
                    </a:lnTo>
                    <a:lnTo>
                      <a:pt x="18" y="10"/>
                    </a:lnTo>
                    <a:lnTo>
                      <a:pt x="11" y="17"/>
                    </a:lnTo>
                    <a:lnTo>
                      <a:pt x="9" y="25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1" y="48"/>
                    </a:lnTo>
                    <a:lnTo>
                      <a:pt x="1" y="55"/>
                    </a:lnTo>
                    <a:lnTo>
                      <a:pt x="5" y="60"/>
                    </a:lnTo>
                    <a:lnTo>
                      <a:pt x="9" y="71"/>
                    </a:lnTo>
                    <a:lnTo>
                      <a:pt x="11" y="77"/>
                    </a:lnTo>
                    <a:lnTo>
                      <a:pt x="18" y="80"/>
                    </a:lnTo>
                    <a:lnTo>
                      <a:pt x="24" y="84"/>
                    </a:lnTo>
                    <a:lnTo>
                      <a:pt x="34" y="88"/>
                    </a:lnTo>
                    <a:lnTo>
                      <a:pt x="41" y="88"/>
                    </a:lnTo>
                    <a:lnTo>
                      <a:pt x="51" y="88"/>
                    </a:lnTo>
                    <a:lnTo>
                      <a:pt x="58" y="84"/>
                    </a:lnTo>
                    <a:lnTo>
                      <a:pt x="64" y="80"/>
                    </a:lnTo>
                    <a:lnTo>
                      <a:pt x="71" y="77"/>
                    </a:lnTo>
                    <a:lnTo>
                      <a:pt x="78" y="71"/>
                    </a:lnTo>
                    <a:lnTo>
                      <a:pt x="81" y="60"/>
                    </a:lnTo>
                    <a:lnTo>
                      <a:pt x="85" y="55"/>
                    </a:lnTo>
                    <a:lnTo>
                      <a:pt x="85" y="48"/>
                    </a:lnTo>
                    <a:lnTo>
                      <a:pt x="88" y="48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69" name="Freeform 2341">
                <a:extLst>
                  <a:ext uri="{FF2B5EF4-FFF2-40B4-BE49-F238E27FC236}">
                    <a16:creationId xmlns:a16="http://schemas.microsoft.com/office/drawing/2014/main" id="{1BFC538F-B666-4944-9EEB-32188A14A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00"/>
                <a:ext cx="28" cy="27"/>
              </a:xfrm>
              <a:custGeom>
                <a:avLst/>
                <a:gdLst>
                  <a:gd name="T0" fmla="*/ 83 w 83"/>
                  <a:gd name="T1" fmla="*/ 33 h 82"/>
                  <a:gd name="T2" fmla="*/ 77 w 83"/>
                  <a:gd name="T3" fmla="*/ 19 h 82"/>
                  <a:gd name="T4" fmla="*/ 63 w 83"/>
                  <a:gd name="T5" fmla="*/ 6 h 82"/>
                  <a:gd name="T6" fmla="*/ 50 w 83"/>
                  <a:gd name="T7" fmla="*/ 0 h 82"/>
                  <a:gd name="T8" fmla="*/ 33 w 83"/>
                  <a:gd name="T9" fmla="*/ 0 h 82"/>
                  <a:gd name="T10" fmla="*/ 17 w 83"/>
                  <a:gd name="T11" fmla="*/ 6 h 82"/>
                  <a:gd name="T12" fmla="*/ 8 w 83"/>
                  <a:gd name="T13" fmla="*/ 19 h 82"/>
                  <a:gd name="T14" fmla="*/ 0 w 83"/>
                  <a:gd name="T15" fmla="*/ 33 h 82"/>
                  <a:gd name="T16" fmla="*/ 0 w 83"/>
                  <a:gd name="T17" fmla="*/ 50 h 82"/>
                  <a:gd name="T18" fmla="*/ 8 w 83"/>
                  <a:gd name="T19" fmla="*/ 65 h 82"/>
                  <a:gd name="T20" fmla="*/ 17 w 83"/>
                  <a:gd name="T21" fmla="*/ 75 h 82"/>
                  <a:gd name="T22" fmla="*/ 33 w 83"/>
                  <a:gd name="T23" fmla="*/ 82 h 82"/>
                  <a:gd name="T24" fmla="*/ 50 w 83"/>
                  <a:gd name="T25" fmla="*/ 82 h 82"/>
                  <a:gd name="T26" fmla="*/ 63 w 83"/>
                  <a:gd name="T27" fmla="*/ 75 h 82"/>
                  <a:gd name="T28" fmla="*/ 77 w 83"/>
                  <a:gd name="T29" fmla="*/ 65 h 82"/>
                  <a:gd name="T30" fmla="*/ 83 w 83"/>
                  <a:gd name="T31" fmla="*/ 50 h 82"/>
                  <a:gd name="T32" fmla="*/ 80 w 83"/>
                  <a:gd name="T33" fmla="*/ 42 h 82"/>
                  <a:gd name="T34" fmla="*/ 77 w 83"/>
                  <a:gd name="T35" fmla="*/ 25 h 82"/>
                  <a:gd name="T36" fmla="*/ 69 w 83"/>
                  <a:gd name="T37" fmla="*/ 13 h 82"/>
                  <a:gd name="T38" fmla="*/ 57 w 83"/>
                  <a:gd name="T39" fmla="*/ 6 h 82"/>
                  <a:gd name="T40" fmla="*/ 40 w 83"/>
                  <a:gd name="T41" fmla="*/ 2 h 82"/>
                  <a:gd name="T42" fmla="*/ 27 w 83"/>
                  <a:gd name="T43" fmla="*/ 6 h 82"/>
                  <a:gd name="T44" fmla="*/ 13 w 83"/>
                  <a:gd name="T45" fmla="*/ 13 h 82"/>
                  <a:gd name="T46" fmla="*/ 3 w 83"/>
                  <a:gd name="T47" fmla="*/ 25 h 82"/>
                  <a:gd name="T48" fmla="*/ 0 w 83"/>
                  <a:gd name="T49" fmla="*/ 42 h 82"/>
                  <a:gd name="T50" fmla="*/ 3 w 83"/>
                  <a:gd name="T51" fmla="*/ 56 h 82"/>
                  <a:gd name="T52" fmla="*/ 13 w 83"/>
                  <a:gd name="T53" fmla="*/ 69 h 82"/>
                  <a:gd name="T54" fmla="*/ 27 w 83"/>
                  <a:gd name="T55" fmla="*/ 80 h 82"/>
                  <a:gd name="T56" fmla="*/ 40 w 83"/>
                  <a:gd name="T57" fmla="*/ 82 h 82"/>
                  <a:gd name="T58" fmla="*/ 57 w 83"/>
                  <a:gd name="T59" fmla="*/ 80 h 82"/>
                  <a:gd name="T60" fmla="*/ 69 w 83"/>
                  <a:gd name="T61" fmla="*/ 69 h 82"/>
                  <a:gd name="T62" fmla="*/ 77 w 83"/>
                  <a:gd name="T63" fmla="*/ 56 h 82"/>
                  <a:gd name="T64" fmla="*/ 80 w 83"/>
                  <a:gd name="T6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2">
                    <a:moveTo>
                      <a:pt x="83" y="42"/>
                    </a:moveTo>
                    <a:lnTo>
                      <a:pt x="83" y="33"/>
                    </a:lnTo>
                    <a:lnTo>
                      <a:pt x="80" y="25"/>
                    </a:lnTo>
                    <a:lnTo>
                      <a:pt x="77" y="19"/>
                    </a:lnTo>
                    <a:lnTo>
                      <a:pt x="69" y="13"/>
                    </a:lnTo>
                    <a:lnTo>
                      <a:pt x="63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0" y="13"/>
                    </a:lnTo>
                    <a:lnTo>
                      <a:pt x="8" y="19"/>
                    </a:lnTo>
                    <a:lnTo>
                      <a:pt x="3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50"/>
                    </a:lnTo>
                    <a:lnTo>
                      <a:pt x="3" y="56"/>
                    </a:lnTo>
                    <a:lnTo>
                      <a:pt x="8" y="65"/>
                    </a:lnTo>
                    <a:lnTo>
                      <a:pt x="10" y="73"/>
                    </a:lnTo>
                    <a:lnTo>
                      <a:pt x="17" y="75"/>
                    </a:lnTo>
                    <a:lnTo>
                      <a:pt x="23" y="80"/>
                    </a:lnTo>
                    <a:lnTo>
                      <a:pt x="33" y="82"/>
                    </a:lnTo>
                    <a:lnTo>
                      <a:pt x="40" y="82"/>
                    </a:lnTo>
                    <a:lnTo>
                      <a:pt x="50" y="82"/>
                    </a:lnTo>
                    <a:lnTo>
                      <a:pt x="57" y="80"/>
                    </a:lnTo>
                    <a:lnTo>
                      <a:pt x="63" y="75"/>
                    </a:lnTo>
                    <a:lnTo>
                      <a:pt x="69" y="73"/>
                    </a:lnTo>
                    <a:lnTo>
                      <a:pt x="77" y="65"/>
                    </a:lnTo>
                    <a:lnTo>
                      <a:pt x="80" y="56"/>
                    </a:lnTo>
                    <a:lnTo>
                      <a:pt x="83" y="50"/>
                    </a:lnTo>
                    <a:lnTo>
                      <a:pt x="83" y="42"/>
                    </a:lnTo>
                    <a:lnTo>
                      <a:pt x="80" y="42"/>
                    </a:lnTo>
                    <a:lnTo>
                      <a:pt x="80" y="33"/>
                    </a:lnTo>
                    <a:lnTo>
                      <a:pt x="77" y="25"/>
                    </a:lnTo>
                    <a:lnTo>
                      <a:pt x="73" y="19"/>
                    </a:lnTo>
                    <a:lnTo>
                      <a:pt x="69" y="13"/>
                    </a:lnTo>
                    <a:lnTo>
                      <a:pt x="63" y="10"/>
                    </a:lnTo>
                    <a:lnTo>
                      <a:pt x="57" y="6"/>
                    </a:lnTo>
                    <a:lnTo>
                      <a:pt x="50" y="2"/>
                    </a:lnTo>
                    <a:lnTo>
                      <a:pt x="40" y="2"/>
                    </a:lnTo>
                    <a:lnTo>
                      <a:pt x="33" y="2"/>
                    </a:lnTo>
                    <a:lnTo>
                      <a:pt x="27" y="6"/>
                    </a:lnTo>
                    <a:lnTo>
                      <a:pt x="20" y="10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3" y="25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3" y="50"/>
                    </a:lnTo>
                    <a:lnTo>
                      <a:pt x="3" y="56"/>
                    </a:lnTo>
                    <a:lnTo>
                      <a:pt x="8" y="63"/>
                    </a:lnTo>
                    <a:lnTo>
                      <a:pt x="13" y="69"/>
                    </a:lnTo>
                    <a:lnTo>
                      <a:pt x="20" y="75"/>
                    </a:lnTo>
                    <a:lnTo>
                      <a:pt x="27" y="80"/>
                    </a:lnTo>
                    <a:lnTo>
                      <a:pt x="33" y="80"/>
                    </a:lnTo>
                    <a:lnTo>
                      <a:pt x="40" y="82"/>
                    </a:lnTo>
                    <a:lnTo>
                      <a:pt x="50" y="80"/>
                    </a:lnTo>
                    <a:lnTo>
                      <a:pt x="57" y="80"/>
                    </a:lnTo>
                    <a:lnTo>
                      <a:pt x="63" y="75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7" y="56"/>
                    </a:lnTo>
                    <a:lnTo>
                      <a:pt x="80" y="50"/>
                    </a:lnTo>
                    <a:lnTo>
                      <a:pt x="80" y="42"/>
                    </a:lnTo>
                    <a:lnTo>
                      <a:pt x="83" y="42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0" name="Freeform 2342">
                <a:extLst>
                  <a:ext uri="{FF2B5EF4-FFF2-40B4-BE49-F238E27FC236}">
                    <a16:creationId xmlns:a16="http://schemas.microsoft.com/office/drawing/2014/main" id="{82B3E316-F1DF-462A-B790-D52A056BB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000"/>
                <a:ext cx="27" cy="27"/>
              </a:xfrm>
              <a:custGeom>
                <a:avLst/>
                <a:gdLst>
                  <a:gd name="T0" fmla="*/ 80 w 80"/>
                  <a:gd name="T1" fmla="*/ 30 h 80"/>
                  <a:gd name="T2" fmla="*/ 73 w 80"/>
                  <a:gd name="T3" fmla="*/ 17 h 80"/>
                  <a:gd name="T4" fmla="*/ 63 w 80"/>
                  <a:gd name="T5" fmla="*/ 7 h 80"/>
                  <a:gd name="T6" fmla="*/ 50 w 80"/>
                  <a:gd name="T7" fmla="*/ 0 h 80"/>
                  <a:gd name="T8" fmla="*/ 33 w 80"/>
                  <a:gd name="T9" fmla="*/ 0 h 80"/>
                  <a:gd name="T10" fmla="*/ 21 w 80"/>
                  <a:gd name="T11" fmla="*/ 7 h 80"/>
                  <a:gd name="T12" fmla="*/ 8 w 80"/>
                  <a:gd name="T13" fmla="*/ 17 h 80"/>
                  <a:gd name="T14" fmla="*/ 4 w 80"/>
                  <a:gd name="T15" fmla="*/ 30 h 80"/>
                  <a:gd name="T16" fmla="*/ 4 w 80"/>
                  <a:gd name="T17" fmla="*/ 47 h 80"/>
                  <a:gd name="T18" fmla="*/ 8 w 80"/>
                  <a:gd name="T19" fmla="*/ 61 h 80"/>
                  <a:gd name="T20" fmla="*/ 21 w 80"/>
                  <a:gd name="T21" fmla="*/ 73 h 80"/>
                  <a:gd name="T22" fmla="*/ 33 w 80"/>
                  <a:gd name="T23" fmla="*/ 77 h 80"/>
                  <a:gd name="T24" fmla="*/ 50 w 80"/>
                  <a:gd name="T25" fmla="*/ 77 h 80"/>
                  <a:gd name="T26" fmla="*/ 63 w 80"/>
                  <a:gd name="T27" fmla="*/ 73 h 80"/>
                  <a:gd name="T28" fmla="*/ 73 w 80"/>
                  <a:gd name="T29" fmla="*/ 61 h 80"/>
                  <a:gd name="T30" fmla="*/ 80 w 80"/>
                  <a:gd name="T31" fmla="*/ 47 h 80"/>
                  <a:gd name="T32" fmla="*/ 77 w 80"/>
                  <a:gd name="T33" fmla="*/ 30 h 80"/>
                  <a:gd name="T34" fmla="*/ 73 w 80"/>
                  <a:gd name="T35" fmla="*/ 17 h 80"/>
                  <a:gd name="T36" fmla="*/ 63 w 80"/>
                  <a:gd name="T37" fmla="*/ 7 h 80"/>
                  <a:gd name="T38" fmla="*/ 50 w 80"/>
                  <a:gd name="T39" fmla="*/ 0 h 80"/>
                  <a:gd name="T40" fmla="*/ 33 w 80"/>
                  <a:gd name="T41" fmla="*/ 0 h 80"/>
                  <a:gd name="T42" fmla="*/ 21 w 80"/>
                  <a:gd name="T43" fmla="*/ 7 h 80"/>
                  <a:gd name="T44" fmla="*/ 10 w 80"/>
                  <a:gd name="T45" fmla="*/ 17 h 80"/>
                  <a:gd name="T46" fmla="*/ 4 w 80"/>
                  <a:gd name="T47" fmla="*/ 30 h 80"/>
                  <a:gd name="T48" fmla="*/ 4 w 80"/>
                  <a:gd name="T49" fmla="*/ 47 h 80"/>
                  <a:gd name="T50" fmla="*/ 10 w 80"/>
                  <a:gd name="T51" fmla="*/ 61 h 80"/>
                  <a:gd name="T52" fmla="*/ 21 w 80"/>
                  <a:gd name="T53" fmla="*/ 70 h 80"/>
                  <a:gd name="T54" fmla="*/ 33 w 80"/>
                  <a:gd name="T55" fmla="*/ 77 h 80"/>
                  <a:gd name="T56" fmla="*/ 50 w 80"/>
                  <a:gd name="T57" fmla="*/ 77 h 80"/>
                  <a:gd name="T58" fmla="*/ 63 w 80"/>
                  <a:gd name="T59" fmla="*/ 70 h 80"/>
                  <a:gd name="T60" fmla="*/ 73 w 80"/>
                  <a:gd name="T61" fmla="*/ 61 h 80"/>
                  <a:gd name="T62" fmla="*/ 77 w 80"/>
                  <a:gd name="T63" fmla="*/ 4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70" y="10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4" y="10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4" y="53"/>
                    </a:lnTo>
                    <a:lnTo>
                      <a:pt x="8" y="61"/>
                    </a:lnTo>
                    <a:lnTo>
                      <a:pt x="14" y="67"/>
                    </a:lnTo>
                    <a:lnTo>
                      <a:pt x="21" y="73"/>
                    </a:lnTo>
                    <a:lnTo>
                      <a:pt x="27" y="77"/>
                    </a:lnTo>
                    <a:lnTo>
                      <a:pt x="33" y="77"/>
                    </a:lnTo>
                    <a:lnTo>
                      <a:pt x="40" y="80"/>
                    </a:lnTo>
                    <a:lnTo>
                      <a:pt x="50" y="77"/>
                    </a:lnTo>
                    <a:lnTo>
                      <a:pt x="57" y="77"/>
                    </a:lnTo>
                    <a:lnTo>
                      <a:pt x="63" y="73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80" y="47"/>
                    </a:lnTo>
                    <a:lnTo>
                      <a:pt x="80" y="40"/>
                    </a:lnTo>
                    <a:lnTo>
                      <a:pt x="77" y="30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7" y="14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4" y="40"/>
                    </a:lnTo>
                    <a:lnTo>
                      <a:pt x="4" y="47"/>
                    </a:lnTo>
                    <a:lnTo>
                      <a:pt x="8" y="53"/>
                    </a:lnTo>
                    <a:lnTo>
                      <a:pt x="10" y="61"/>
                    </a:lnTo>
                    <a:lnTo>
                      <a:pt x="14" y="67"/>
                    </a:lnTo>
                    <a:lnTo>
                      <a:pt x="21" y="70"/>
                    </a:lnTo>
                    <a:lnTo>
                      <a:pt x="27" y="73"/>
                    </a:lnTo>
                    <a:lnTo>
                      <a:pt x="33" y="77"/>
                    </a:lnTo>
                    <a:lnTo>
                      <a:pt x="40" y="77"/>
                    </a:lnTo>
                    <a:lnTo>
                      <a:pt x="50" y="77"/>
                    </a:lnTo>
                    <a:lnTo>
                      <a:pt x="57" y="73"/>
                    </a:lnTo>
                    <a:lnTo>
                      <a:pt x="63" y="70"/>
                    </a:lnTo>
                    <a:lnTo>
                      <a:pt x="67" y="67"/>
                    </a:lnTo>
                    <a:lnTo>
                      <a:pt x="73" y="61"/>
                    </a:lnTo>
                    <a:lnTo>
                      <a:pt x="77" y="53"/>
                    </a:lnTo>
                    <a:lnTo>
                      <a:pt x="77" y="47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1" name="Freeform 2343">
                <a:extLst>
                  <a:ext uri="{FF2B5EF4-FFF2-40B4-BE49-F238E27FC236}">
                    <a16:creationId xmlns:a16="http://schemas.microsoft.com/office/drawing/2014/main" id="{2485F3D3-0E9D-4B4C-8A59-B8FB0EEC4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000"/>
                <a:ext cx="26" cy="26"/>
              </a:xfrm>
              <a:custGeom>
                <a:avLst/>
                <a:gdLst>
                  <a:gd name="T0" fmla="*/ 74 w 77"/>
                  <a:gd name="T1" fmla="*/ 31 h 78"/>
                  <a:gd name="T2" fmla="*/ 70 w 77"/>
                  <a:gd name="T3" fmla="*/ 19 h 78"/>
                  <a:gd name="T4" fmla="*/ 60 w 77"/>
                  <a:gd name="T5" fmla="*/ 8 h 78"/>
                  <a:gd name="T6" fmla="*/ 47 w 77"/>
                  <a:gd name="T7" fmla="*/ 0 h 78"/>
                  <a:gd name="T8" fmla="*/ 30 w 77"/>
                  <a:gd name="T9" fmla="*/ 0 h 78"/>
                  <a:gd name="T10" fmla="*/ 18 w 77"/>
                  <a:gd name="T11" fmla="*/ 8 h 78"/>
                  <a:gd name="T12" fmla="*/ 7 w 77"/>
                  <a:gd name="T13" fmla="*/ 19 h 78"/>
                  <a:gd name="T14" fmla="*/ 0 w 77"/>
                  <a:gd name="T15" fmla="*/ 31 h 78"/>
                  <a:gd name="T16" fmla="*/ 0 w 77"/>
                  <a:gd name="T17" fmla="*/ 48 h 78"/>
                  <a:gd name="T18" fmla="*/ 7 w 77"/>
                  <a:gd name="T19" fmla="*/ 61 h 78"/>
                  <a:gd name="T20" fmla="*/ 18 w 77"/>
                  <a:gd name="T21" fmla="*/ 71 h 78"/>
                  <a:gd name="T22" fmla="*/ 30 w 77"/>
                  <a:gd name="T23" fmla="*/ 78 h 78"/>
                  <a:gd name="T24" fmla="*/ 47 w 77"/>
                  <a:gd name="T25" fmla="*/ 78 h 78"/>
                  <a:gd name="T26" fmla="*/ 60 w 77"/>
                  <a:gd name="T27" fmla="*/ 71 h 78"/>
                  <a:gd name="T28" fmla="*/ 70 w 77"/>
                  <a:gd name="T29" fmla="*/ 61 h 78"/>
                  <a:gd name="T30" fmla="*/ 74 w 77"/>
                  <a:gd name="T31" fmla="*/ 48 h 78"/>
                  <a:gd name="T32" fmla="*/ 74 w 77"/>
                  <a:gd name="T33" fmla="*/ 40 h 78"/>
                  <a:gd name="T34" fmla="*/ 70 w 77"/>
                  <a:gd name="T35" fmla="*/ 23 h 78"/>
                  <a:gd name="T36" fmla="*/ 64 w 77"/>
                  <a:gd name="T37" fmla="*/ 14 h 78"/>
                  <a:gd name="T38" fmla="*/ 54 w 77"/>
                  <a:gd name="T39" fmla="*/ 8 h 78"/>
                  <a:gd name="T40" fmla="*/ 37 w 77"/>
                  <a:gd name="T41" fmla="*/ 4 h 78"/>
                  <a:gd name="T42" fmla="*/ 24 w 77"/>
                  <a:gd name="T43" fmla="*/ 8 h 78"/>
                  <a:gd name="T44" fmla="*/ 14 w 77"/>
                  <a:gd name="T45" fmla="*/ 14 h 78"/>
                  <a:gd name="T46" fmla="*/ 7 w 77"/>
                  <a:gd name="T47" fmla="*/ 23 h 78"/>
                  <a:gd name="T48" fmla="*/ 5 w 77"/>
                  <a:gd name="T49" fmla="*/ 40 h 78"/>
                  <a:gd name="T50" fmla="*/ 7 w 77"/>
                  <a:gd name="T51" fmla="*/ 54 h 78"/>
                  <a:gd name="T52" fmla="*/ 14 w 77"/>
                  <a:gd name="T53" fmla="*/ 63 h 78"/>
                  <a:gd name="T54" fmla="*/ 24 w 77"/>
                  <a:gd name="T55" fmla="*/ 71 h 78"/>
                  <a:gd name="T56" fmla="*/ 37 w 77"/>
                  <a:gd name="T57" fmla="*/ 73 h 78"/>
                  <a:gd name="T58" fmla="*/ 54 w 77"/>
                  <a:gd name="T59" fmla="*/ 71 h 78"/>
                  <a:gd name="T60" fmla="*/ 64 w 77"/>
                  <a:gd name="T61" fmla="*/ 63 h 78"/>
                  <a:gd name="T62" fmla="*/ 70 w 77"/>
                  <a:gd name="T63" fmla="*/ 54 h 78"/>
                  <a:gd name="T64" fmla="*/ 74 w 77"/>
                  <a:gd name="T6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74" y="31"/>
                    </a:lnTo>
                    <a:lnTo>
                      <a:pt x="74" y="23"/>
                    </a:lnTo>
                    <a:lnTo>
                      <a:pt x="70" y="19"/>
                    </a:lnTo>
                    <a:lnTo>
                      <a:pt x="64" y="14"/>
                    </a:lnTo>
                    <a:lnTo>
                      <a:pt x="60" y="8"/>
                    </a:lnTo>
                    <a:lnTo>
                      <a:pt x="54" y="4"/>
                    </a:lnTo>
                    <a:lnTo>
                      <a:pt x="4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5" y="23"/>
                    </a:lnTo>
                    <a:lnTo>
                      <a:pt x="0" y="31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5" y="54"/>
                    </a:lnTo>
                    <a:lnTo>
                      <a:pt x="7" y="61"/>
                    </a:lnTo>
                    <a:lnTo>
                      <a:pt x="11" y="68"/>
                    </a:lnTo>
                    <a:lnTo>
                      <a:pt x="18" y="71"/>
                    </a:lnTo>
                    <a:lnTo>
                      <a:pt x="24" y="73"/>
                    </a:lnTo>
                    <a:lnTo>
                      <a:pt x="30" y="78"/>
                    </a:lnTo>
                    <a:lnTo>
                      <a:pt x="37" y="78"/>
                    </a:lnTo>
                    <a:lnTo>
                      <a:pt x="47" y="78"/>
                    </a:lnTo>
                    <a:lnTo>
                      <a:pt x="54" y="73"/>
                    </a:lnTo>
                    <a:lnTo>
                      <a:pt x="60" y="71"/>
                    </a:lnTo>
                    <a:lnTo>
                      <a:pt x="64" y="68"/>
                    </a:lnTo>
                    <a:lnTo>
                      <a:pt x="70" y="61"/>
                    </a:lnTo>
                    <a:lnTo>
                      <a:pt x="74" y="54"/>
                    </a:lnTo>
                    <a:lnTo>
                      <a:pt x="74" y="48"/>
                    </a:lnTo>
                    <a:lnTo>
                      <a:pt x="77" y="40"/>
                    </a:lnTo>
                    <a:lnTo>
                      <a:pt x="74" y="40"/>
                    </a:lnTo>
                    <a:lnTo>
                      <a:pt x="74" y="31"/>
                    </a:lnTo>
                    <a:lnTo>
                      <a:pt x="70" y="23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57" y="11"/>
                    </a:lnTo>
                    <a:lnTo>
                      <a:pt x="54" y="8"/>
                    </a:lnTo>
                    <a:lnTo>
                      <a:pt x="47" y="4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4" y="14"/>
                    </a:lnTo>
                    <a:lnTo>
                      <a:pt x="11" y="21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5" y="40"/>
                    </a:lnTo>
                    <a:lnTo>
                      <a:pt x="5" y="48"/>
                    </a:lnTo>
                    <a:lnTo>
                      <a:pt x="7" y="54"/>
                    </a:lnTo>
                    <a:lnTo>
                      <a:pt x="11" y="61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0" y="73"/>
                    </a:lnTo>
                    <a:lnTo>
                      <a:pt x="37" y="73"/>
                    </a:lnTo>
                    <a:lnTo>
                      <a:pt x="47" y="73"/>
                    </a:lnTo>
                    <a:lnTo>
                      <a:pt x="54" y="71"/>
                    </a:lnTo>
                    <a:lnTo>
                      <a:pt x="57" y="68"/>
                    </a:lnTo>
                    <a:lnTo>
                      <a:pt x="64" y="63"/>
                    </a:lnTo>
                    <a:lnTo>
                      <a:pt x="67" y="61"/>
                    </a:lnTo>
                    <a:lnTo>
                      <a:pt x="70" y="54"/>
                    </a:lnTo>
                    <a:lnTo>
                      <a:pt x="74" y="48"/>
                    </a:lnTo>
                    <a:lnTo>
                      <a:pt x="74" y="40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2" name="Freeform 2344">
                <a:extLst>
                  <a:ext uri="{FF2B5EF4-FFF2-40B4-BE49-F238E27FC236}">
                    <a16:creationId xmlns:a16="http://schemas.microsoft.com/office/drawing/2014/main" id="{07EB7ABE-3D51-496B-A522-9A7C8FC4C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01"/>
                <a:ext cx="23" cy="24"/>
              </a:xfrm>
              <a:custGeom>
                <a:avLst/>
                <a:gdLst>
                  <a:gd name="T0" fmla="*/ 70 w 70"/>
                  <a:gd name="T1" fmla="*/ 28 h 70"/>
                  <a:gd name="T2" fmla="*/ 62 w 70"/>
                  <a:gd name="T3" fmla="*/ 17 h 70"/>
                  <a:gd name="T4" fmla="*/ 53 w 70"/>
                  <a:gd name="T5" fmla="*/ 7 h 70"/>
                  <a:gd name="T6" fmla="*/ 43 w 70"/>
                  <a:gd name="T7" fmla="*/ 0 h 70"/>
                  <a:gd name="T8" fmla="*/ 26 w 70"/>
                  <a:gd name="T9" fmla="*/ 0 h 70"/>
                  <a:gd name="T10" fmla="*/ 13 w 70"/>
                  <a:gd name="T11" fmla="*/ 7 h 70"/>
                  <a:gd name="T12" fmla="*/ 6 w 70"/>
                  <a:gd name="T13" fmla="*/ 17 h 70"/>
                  <a:gd name="T14" fmla="*/ 0 w 70"/>
                  <a:gd name="T15" fmla="*/ 28 h 70"/>
                  <a:gd name="T16" fmla="*/ 0 w 70"/>
                  <a:gd name="T17" fmla="*/ 45 h 70"/>
                  <a:gd name="T18" fmla="*/ 6 w 70"/>
                  <a:gd name="T19" fmla="*/ 57 h 70"/>
                  <a:gd name="T20" fmla="*/ 13 w 70"/>
                  <a:gd name="T21" fmla="*/ 64 h 70"/>
                  <a:gd name="T22" fmla="*/ 26 w 70"/>
                  <a:gd name="T23" fmla="*/ 70 h 70"/>
                  <a:gd name="T24" fmla="*/ 43 w 70"/>
                  <a:gd name="T25" fmla="*/ 70 h 70"/>
                  <a:gd name="T26" fmla="*/ 53 w 70"/>
                  <a:gd name="T27" fmla="*/ 64 h 70"/>
                  <a:gd name="T28" fmla="*/ 62 w 70"/>
                  <a:gd name="T29" fmla="*/ 57 h 70"/>
                  <a:gd name="T30" fmla="*/ 70 w 70"/>
                  <a:gd name="T31" fmla="*/ 45 h 70"/>
                  <a:gd name="T32" fmla="*/ 66 w 70"/>
                  <a:gd name="T33" fmla="*/ 37 h 70"/>
                  <a:gd name="T34" fmla="*/ 66 w 70"/>
                  <a:gd name="T35" fmla="*/ 24 h 70"/>
                  <a:gd name="T36" fmla="*/ 55 w 70"/>
                  <a:gd name="T37" fmla="*/ 14 h 70"/>
                  <a:gd name="T38" fmla="*/ 46 w 70"/>
                  <a:gd name="T39" fmla="*/ 5 h 70"/>
                  <a:gd name="T40" fmla="*/ 32 w 70"/>
                  <a:gd name="T41" fmla="*/ 5 h 70"/>
                  <a:gd name="T42" fmla="*/ 23 w 70"/>
                  <a:gd name="T43" fmla="*/ 5 h 70"/>
                  <a:gd name="T44" fmla="*/ 9 w 70"/>
                  <a:gd name="T45" fmla="*/ 14 h 70"/>
                  <a:gd name="T46" fmla="*/ 3 w 70"/>
                  <a:gd name="T47" fmla="*/ 24 h 70"/>
                  <a:gd name="T48" fmla="*/ 0 w 70"/>
                  <a:gd name="T49" fmla="*/ 37 h 70"/>
                  <a:gd name="T50" fmla="*/ 3 w 70"/>
                  <a:gd name="T51" fmla="*/ 47 h 70"/>
                  <a:gd name="T52" fmla="*/ 9 w 70"/>
                  <a:gd name="T53" fmla="*/ 60 h 70"/>
                  <a:gd name="T54" fmla="*/ 23 w 70"/>
                  <a:gd name="T55" fmla="*/ 68 h 70"/>
                  <a:gd name="T56" fmla="*/ 32 w 70"/>
                  <a:gd name="T57" fmla="*/ 70 h 70"/>
                  <a:gd name="T58" fmla="*/ 46 w 70"/>
                  <a:gd name="T59" fmla="*/ 68 h 70"/>
                  <a:gd name="T60" fmla="*/ 55 w 70"/>
                  <a:gd name="T61" fmla="*/ 60 h 70"/>
                  <a:gd name="T62" fmla="*/ 66 w 70"/>
                  <a:gd name="T63" fmla="*/ 47 h 70"/>
                  <a:gd name="T64" fmla="*/ 66 w 70"/>
                  <a:gd name="T65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0">
                    <a:moveTo>
                      <a:pt x="70" y="37"/>
                    </a:moveTo>
                    <a:lnTo>
                      <a:pt x="70" y="28"/>
                    </a:lnTo>
                    <a:lnTo>
                      <a:pt x="66" y="20"/>
                    </a:lnTo>
                    <a:lnTo>
                      <a:pt x="62" y="17"/>
                    </a:lnTo>
                    <a:lnTo>
                      <a:pt x="60" y="11"/>
                    </a:lnTo>
                    <a:lnTo>
                      <a:pt x="53" y="7"/>
                    </a:lnTo>
                    <a:lnTo>
                      <a:pt x="50" y="5"/>
                    </a:lnTo>
                    <a:lnTo>
                      <a:pt x="43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5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6" y="17"/>
                    </a:lnTo>
                    <a:lnTo>
                      <a:pt x="3" y="20"/>
                    </a:lnTo>
                    <a:lnTo>
                      <a:pt x="0" y="28"/>
                    </a:lnTo>
                    <a:lnTo>
                      <a:pt x="0" y="37"/>
                    </a:lnTo>
                    <a:lnTo>
                      <a:pt x="0" y="45"/>
                    </a:lnTo>
                    <a:lnTo>
                      <a:pt x="3" y="51"/>
                    </a:lnTo>
                    <a:lnTo>
                      <a:pt x="6" y="57"/>
                    </a:lnTo>
                    <a:lnTo>
                      <a:pt x="9" y="60"/>
                    </a:lnTo>
                    <a:lnTo>
                      <a:pt x="13" y="64"/>
                    </a:lnTo>
                    <a:lnTo>
                      <a:pt x="20" y="68"/>
                    </a:lnTo>
                    <a:lnTo>
                      <a:pt x="26" y="70"/>
                    </a:lnTo>
                    <a:lnTo>
                      <a:pt x="32" y="70"/>
                    </a:lnTo>
                    <a:lnTo>
                      <a:pt x="43" y="70"/>
                    </a:lnTo>
                    <a:lnTo>
                      <a:pt x="50" y="68"/>
                    </a:lnTo>
                    <a:lnTo>
                      <a:pt x="53" y="64"/>
                    </a:lnTo>
                    <a:lnTo>
                      <a:pt x="60" y="60"/>
                    </a:lnTo>
                    <a:lnTo>
                      <a:pt x="62" y="57"/>
                    </a:lnTo>
                    <a:lnTo>
                      <a:pt x="66" y="51"/>
                    </a:lnTo>
                    <a:lnTo>
                      <a:pt x="70" y="45"/>
                    </a:lnTo>
                    <a:lnTo>
                      <a:pt x="70" y="37"/>
                    </a:lnTo>
                    <a:lnTo>
                      <a:pt x="66" y="37"/>
                    </a:lnTo>
                    <a:lnTo>
                      <a:pt x="66" y="30"/>
                    </a:lnTo>
                    <a:lnTo>
                      <a:pt x="66" y="24"/>
                    </a:lnTo>
                    <a:lnTo>
                      <a:pt x="62" y="17"/>
                    </a:lnTo>
                    <a:lnTo>
                      <a:pt x="55" y="14"/>
                    </a:lnTo>
                    <a:lnTo>
                      <a:pt x="53" y="7"/>
                    </a:lnTo>
                    <a:lnTo>
                      <a:pt x="46" y="5"/>
                    </a:lnTo>
                    <a:lnTo>
                      <a:pt x="39" y="5"/>
                    </a:lnTo>
                    <a:lnTo>
                      <a:pt x="32" y="5"/>
                    </a:lnTo>
                    <a:lnTo>
                      <a:pt x="26" y="5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0" y="37"/>
                    </a:lnTo>
                    <a:lnTo>
                      <a:pt x="3" y="45"/>
                    </a:lnTo>
                    <a:lnTo>
                      <a:pt x="3" y="47"/>
                    </a:lnTo>
                    <a:lnTo>
                      <a:pt x="6" y="54"/>
                    </a:lnTo>
                    <a:lnTo>
                      <a:pt x="9" y="60"/>
                    </a:lnTo>
                    <a:lnTo>
                      <a:pt x="16" y="64"/>
                    </a:lnTo>
                    <a:lnTo>
                      <a:pt x="23" y="68"/>
                    </a:lnTo>
                    <a:lnTo>
                      <a:pt x="26" y="68"/>
                    </a:lnTo>
                    <a:lnTo>
                      <a:pt x="32" y="70"/>
                    </a:lnTo>
                    <a:lnTo>
                      <a:pt x="39" y="68"/>
                    </a:lnTo>
                    <a:lnTo>
                      <a:pt x="46" y="68"/>
                    </a:lnTo>
                    <a:lnTo>
                      <a:pt x="53" y="64"/>
                    </a:lnTo>
                    <a:lnTo>
                      <a:pt x="55" y="60"/>
                    </a:lnTo>
                    <a:lnTo>
                      <a:pt x="62" y="54"/>
                    </a:lnTo>
                    <a:lnTo>
                      <a:pt x="66" y="47"/>
                    </a:lnTo>
                    <a:lnTo>
                      <a:pt x="66" y="45"/>
                    </a:lnTo>
                    <a:lnTo>
                      <a:pt x="66" y="37"/>
                    </a:lnTo>
                    <a:lnTo>
                      <a:pt x="70" y="37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3" name="Freeform 2345">
                <a:extLst>
                  <a:ext uri="{FF2B5EF4-FFF2-40B4-BE49-F238E27FC236}">
                    <a16:creationId xmlns:a16="http://schemas.microsoft.com/office/drawing/2014/main" id="{746F2506-3B9E-474F-8E9E-0618B5BE8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02"/>
                <a:ext cx="21" cy="22"/>
              </a:xfrm>
              <a:custGeom>
                <a:avLst/>
                <a:gdLst>
                  <a:gd name="T0" fmla="*/ 65 w 65"/>
                  <a:gd name="T1" fmla="*/ 26 h 66"/>
                  <a:gd name="T2" fmla="*/ 62 w 65"/>
                  <a:gd name="T3" fmla="*/ 14 h 66"/>
                  <a:gd name="T4" fmla="*/ 53 w 65"/>
                  <a:gd name="T5" fmla="*/ 3 h 66"/>
                  <a:gd name="T6" fmla="*/ 39 w 65"/>
                  <a:gd name="T7" fmla="*/ 0 h 66"/>
                  <a:gd name="T8" fmla="*/ 25 w 65"/>
                  <a:gd name="T9" fmla="*/ 0 h 66"/>
                  <a:gd name="T10" fmla="*/ 15 w 65"/>
                  <a:gd name="T11" fmla="*/ 3 h 66"/>
                  <a:gd name="T12" fmla="*/ 6 w 65"/>
                  <a:gd name="T13" fmla="*/ 14 h 66"/>
                  <a:gd name="T14" fmla="*/ 2 w 65"/>
                  <a:gd name="T15" fmla="*/ 26 h 66"/>
                  <a:gd name="T16" fmla="*/ 2 w 65"/>
                  <a:gd name="T17" fmla="*/ 40 h 66"/>
                  <a:gd name="T18" fmla="*/ 6 w 65"/>
                  <a:gd name="T19" fmla="*/ 50 h 66"/>
                  <a:gd name="T20" fmla="*/ 15 w 65"/>
                  <a:gd name="T21" fmla="*/ 60 h 66"/>
                  <a:gd name="T22" fmla="*/ 25 w 65"/>
                  <a:gd name="T23" fmla="*/ 63 h 66"/>
                  <a:gd name="T24" fmla="*/ 39 w 65"/>
                  <a:gd name="T25" fmla="*/ 63 h 66"/>
                  <a:gd name="T26" fmla="*/ 53 w 65"/>
                  <a:gd name="T27" fmla="*/ 60 h 66"/>
                  <a:gd name="T28" fmla="*/ 62 w 65"/>
                  <a:gd name="T29" fmla="*/ 50 h 66"/>
                  <a:gd name="T30" fmla="*/ 65 w 65"/>
                  <a:gd name="T31" fmla="*/ 40 h 66"/>
                  <a:gd name="T32" fmla="*/ 65 w 65"/>
                  <a:gd name="T33" fmla="*/ 26 h 66"/>
                  <a:gd name="T34" fmla="*/ 59 w 65"/>
                  <a:gd name="T35" fmla="*/ 14 h 66"/>
                  <a:gd name="T36" fmla="*/ 53 w 65"/>
                  <a:gd name="T37" fmla="*/ 7 h 66"/>
                  <a:gd name="T38" fmla="*/ 39 w 65"/>
                  <a:gd name="T39" fmla="*/ 0 h 66"/>
                  <a:gd name="T40" fmla="*/ 30 w 65"/>
                  <a:gd name="T41" fmla="*/ 0 h 66"/>
                  <a:gd name="T42" fmla="*/ 15 w 65"/>
                  <a:gd name="T43" fmla="*/ 7 h 66"/>
                  <a:gd name="T44" fmla="*/ 9 w 65"/>
                  <a:gd name="T45" fmla="*/ 14 h 66"/>
                  <a:gd name="T46" fmla="*/ 2 w 65"/>
                  <a:gd name="T47" fmla="*/ 26 h 66"/>
                  <a:gd name="T48" fmla="*/ 2 w 65"/>
                  <a:gd name="T49" fmla="*/ 37 h 66"/>
                  <a:gd name="T50" fmla="*/ 9 w 65"/>
                  <a:gd name="T51" fmla="*/ 50 h 66"/>
                  <a:gd name="T52" fmla="*/ 15 w 65"/>
                  <a:gd name="T53" fmla="*/ 56 h 66"/>
                  <a:gd name="T54" fmla="*/ 30 w 65"/>
                  <a:gd name="T55" fmla="*/ 63 h 66"/>
                  <a:gd name="T56" fmla="*/ 39 w 65"/>
                  <a:gd name="T57" fmla="*/ 63 h 66"/>
                  <a:gd name="T58" fmla="*/ 53 w 65"/>
                  <a:gd name="T59" fmla="*/ 56 h 66"/>
                  <a:gd name="T60" fmla="*/ 59 w 65"/>
                  <a:gd name="T61" fmla="*/ 50 h 66"/>
                  <a:gd name="T62" fmla="*/ 65 w 65"/>
                  <a:gd name="T63" fmla="*/ 3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66">
                    <a:moveTo>
                      <a:pt x="65" y="33"/>
                    </a:moveTo>
                    <a:lnTo>
                      <a:pt x="65" y="26"/>
                    </a:lnTo>
                    <a:lnTo>
                      <a:pt x="65" y="20"/>
                    </a:lnTo>
                    <a:lnTo>
                      <a:pt x="62" y="14"/>
                    </a:lnTo>
                    <a:lnTo>
                      <a:pt x="55" y="10"/>
                    </a:lnTo>
                    <a:lnTo>
                      <a:pt x="53" y="3"/>
                    </a:lnTo>
                    <a:lnTo>
                      <a:pt x="46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5" y="3"/>
                    </a:lnTo>
                    <a:lnTo>
                      <a:pt x="9" y="10"/>
                    </a:lnTo>
                    <a:lnTo>
                      <a:pt x="6" y="14"/>
                    </a:lnTo>
                    <a:lnTo>
                      <a:pt x="2" y="20"/>
                    </a:lnTo>
                    <a:lnTo>
                      <a:pt x="2" y="26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2" y="43"/>
                    </a:lnTo>
                    <a:lnTo>
                      <a:pt x="6" y="50"/>
                    </a:lnTo>
                    <a:lnTo>
                      <a:pt x="9" y="56"/>
                    </a:lnTo>
                    <a:lnTo>
                      <a:pt x="15" y="60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32" y="66"/>
                    </a:lnTo>
                    <a:lnTo>
                      <a:pt x="39" y="63"/>
                    </a:lnTo>
                    <a:lnTo>
                      <a:pt x="46" y="63"/>
                    </a:lnTo>
                    <a:lnTo>
                      <a:pt x="53" y="60"/>
                    </a:lnTo>
                    <a:lnTo>
                      <a:pt x="55" y="56"/>
                    </a:lnTo>
                    <a:lnTo>
                      <a:pt x="62" y="50"/>
                    </a:lnTo>
                    <a:lnTo>
                      <a:pt x="65" y="43"/>
                    </a:lnTo>
                    <a:lnTo>
                      <a:pt x="65" y="40"/>
                    </a:lnTo>
                    <a:lnTo>
                      <a:pt x="65" y="33"/>
                    </a:lnTo>
                    <a:lnTo>
                      <a:pt x="65" y="26"/>
                    </a:lnTo>
                    <a:lnTo>
                      <a:pt x="62" y="20"/>
                    </a:lnTo>
                    <a:lnTo>
                      <a:pt x="59" y="14"/>
                    </a:lnTo>
                    <a:lnTo>
                      <a:pt x="55" y="10"/>
                    </a:lnTo>
                    <a:lnTo>
                      <a:pt x="53" y="7"/>
                    </a:lnTo>
                    <a:lnTo>
                      <a:pt x="46" y="3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3" y="3"/>
                    </a:lnTo>
                    <a:lnTo>
                      <a:pt x="15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2" y="26"/>
                    </a:lnTo>
                    <a:lnTo>
                      <a:pt x="2" y="33"/>
                    </a:lnTo>
                    <a:lnTo>
                      <a:pt x="2" y="37"/>
                    </a:lnTo>
                    <a:lnTo>
                      <a:pt x="6" y="43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5" y="56"/>
                    </a:lnTo>
                    <a:lnTo>
                      <a:pt x="23" y="60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9" y="63"/>
                    </a:lnTo>
                    <a:lnTo>
                      <a:pt x="46" y="60"/>
                    </a:lnTo>
                    <a:lnTo>
                      <a:pt x="53" y="56"/>
                    </a:lnTo>
                    <a:lnTo>
                      <a:pt x="55" y="54"/>
                    </a:lnTo>
                    <a:lnTo>
                      <a:pt x="59" y="50"/>
                    </a:lnTo>
                    <a:lnTo>
                      <a:pt x="62" y="43"/>
                    </a:lnTo>
                    <a:lnTo>
                      <a:pt x="65" y="37"/>
                    </a:lnTo>
                    <a:lnTo>
                      <a:pt x="65" y="33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4" name="Freeform 2346">
                <a:extLst>
                  <a:ext uri="{FF2B5EF4-FFF2-40B4-BE49-F238E27FC236}">
                    <a16:creationId xmlns:a16="http://schemas.microsoft.com/office/drawing/2014/main" id="{8A1A4906-5222-4B0E-A699-F17597DB7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03"/>
                <a:ext cx="21" cy="21"/>
              </a:xfrm>
              <a:custGeom>
                <a:avLst/>
                <a:gdLst>
                  <a:gd name="T0" fmla="*/ 63 w 63"/>
                  <a:gd name="T1" fmla="*/ 26 h 63"/>
                  <a:gd name="T2" fmla="*/ 57 w 63"/>
                  <a:gd name="T3" fmla="*/ 13 h 63"/>
                  <a:gd name="T4" fmla="*/ 50 w 63"/>
                  <a:gd name="T5" fmla="*/ 6 h 63"/>
                  <a:gd name="T6" fmla="*/ 37 w 63"/>
                  <a:gd name="T7" fmla="*/ 0 h 63"/>
                  <a:gd name="T8" fmla="*/ 27 w 63"/>
                  <a:gd name="T9" fmla="*/ 0 h 63"/>
                  <a:gd name="T10" fmla="*/ 13 w 63"/>
                  <a:gd name="T11" fmla="*/ 6 h 63"/>
                  <a:gd name="T12" fmla="*/ 7 w 63"/>
                  <a:gd name="T13" fmla="*/ 13 h 63"/>
                  <a:gd name="T14" fmla="*/ 0 w 63"/>
                  <a:gd name="T15" fmla="*/ 26 h 63"/>
                  <a:gd name="T16" fmla="*/ 0 w 63"/>
                  <a:gd name="T17" fmla="*/ 36 h 63"/>
                  <a:gd name="T18" fmla="*/ 7 w 63"/>
                  <a:gd name="T19" fmla="*/ 49 h 63"/>
                  <a:gd name="T20" fmla="*/ 13 w 63"/>
                  <a:gd name="T21" fmla="*/ 55 h 63"/>
                  <a:gd name="T22" fmla="*/ 27 w 63"/>
                  <a:gd name="T23" fmla="*/ 63 h 63"/>
                  <a:gd name="T24" fmla="*/ 37 w 63"/>
                  <a:gd name="T25" fmla="*/ 63 h 63"/>
                  <a:gd name="T26" fmla="*/ 50 w 63"/>
                  <a:gd name="T27" fmla="*/ 55 h 63"/>
                  <a:gd name="T28" fmla="*/ 57 w 63"/>
                  <a:gd name="T29" fmla="*/ 49 h 63"/>
                  <a:gd name="T30" fmla="*/ 63 w 63"/>
                  <a:gd name="T31" fmla="*/ 36 h 63"/>
                  <a:gd name="T32" fmla="*/ 60 w 63"/>
                  <a:gd name="T33" fmla="*/ 32 h 63"/>
                  <a:gd name="T34" fmla="*/ 57 w 63"/>
                  <a:gd name="T35" fmla="*/ 20 h 63"/>
                  <a:gd name="T36" fmla="*/ 53 w 63"/>
                  <a:gd name="T37" fmla="*/ 11 h 63"/>
                  <a:gd name="T38" fmla="*/ 44 w 63"/>
                  <a:gd name="T39" fmla="*/ 6 h 63"/>
                  <a:gd name="T40" fmla="*/ 30 w 63"/>
                  <a:gd name="T41" fmla="*/ 3 h 63"/>
                  <a:gd name="T42" fmla="*/ 21 w 63"/>
                  <a:gd name="T43" fmla="*/ 6 h 63"/>
                  <a:gd name="T44" fmla="*/ 11 w 63"/>
                  <a:gd name="T45" fmla="*/ 11 h 63"/>
                  <a:gd name="T46" fmla="*/ 4 w 63"/>
                  <a:gd name="T47" fmla="*/ 20 h 63"/>
                  <a:gd name="T48" fmla="*/ 4 w 63"/>
                  <a:gd name="T49" fmla="*/ 32 h 63"/>
                  <a:gd name="T50" fmla="*/ 4 w 63"/>
                  <a:gd name="T51" fmla="*/ 43 h 63"/>
                  <a:gd name="T52" fmla="*/ 11 w 63"/>
                  <a:gd name="T53" fmla="*/ 53 h 63"/>
                  <a:gd name="T54" fmla="*/ 21 w 63"/>
                  <a:gd name="T55" fmla="*/ 60 h 63"/>
                  <a:gd name="T56" fmla="*/ 30 w 63"/>
                  <a:gd name="T57" fmla="*/ 60 h 63"/>
                  <a:gd name="T58" fmla="*/ 44 w 63"/>
                  <a:gd name="T59" fmla="*/ 60 h 63"/>
                  <a:gd name="T60" fmla="*/ 53 w 63"/>
                  <a:gd name="T61" fmla="*/ 53 h 63"/>
                  <a:gd name="T62" fmla="*/ 57 w 63"/>
                  <a:gd name="T63" fmla="*/ 43 h 63"/>
                  <a:gd name="T64" fmla="*/ 60 w 63"/>
                  <a:gd name="T65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63">
                    <a:moveTo>
                      <a:pt x="63" y="32"/>
                    </a:moveTo>
                    <a:lnTo>
                      <a:pt x="63" y="26"/>
                    </a:lnTo>
                    <a:lnTo>
                      <a:pt x="60" y="20"/>
                    </a:lnTo>
                    <a:lnTo>
                      <a:pt x="57" y="13"/>
                    </a:lnTo>
                    <a:lnTo>
                      <a:pt x="53" y="11"/>
                    </a:lnTo>
                    <a:lnTo>
                      <a:pt x="50" y="6"/>
                    </a:lnTo>
                    <a:lnTo>
                      <a:pt x="44" y="3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3" y="6"/>
                    </a:lnTo>
                    <a:lnTo>
                      <a:pt x="11" y="11"/>
                    </a:lnTo>
                    <a:lnTo>
                      <a:pt x="7" y="13"/>
                    </a:lnTo>
                    <a:lnTo>
                      <a:pt x="4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3"/>
                    </a:lnTo>
                    <a:lnTo>
                      <a:pt x="7" y="49"/>
                    </a:lnTo>
                    <a:lnTo>
                      <a:pt x="11" y="53"/>
                    </a:lnTo>
                    <a:lnTo>
                      <a:pt x="13" y="55"/>
                    </a:lnTo>
                    <a:lnTo>
                      <a:pt x="21" y="60"/>
                    </a:lnTo>
                    <a:lnTo>
                      <a:pt x="27" y="63"/>
                    </a:lnTo>
                    <a:lnTo>
                      <a:pt x="30" y="63"/>
                    </a:lnTo>
                    <a:lnTo>
                      <a:pt x="37" y="63"/>
                    </a:lnTo>
                    <a:lnTo>
                      <a:pt x="44" y="60"/>
                    </a:lnTo>
                    <a:lnTo>
                      <a:pt x="50" y="55"/>
                    </a:lnTo>
                    <a:lnTo>
                      <a:pt x="53" y="53"/>
                    </a:lnTo>
                    <a:lnTo>
                      <a:pt x="57" y="49"/>
                    </a:lnTo>
                    <a:lnTo>
                      <a:pt x="60" y="43"/>
                    </a:lnTo>
                    <a:lnTo>
                      <a:pt x="63" y="36"/>
                    </a:lnTo>
                    <a:lnTo>
                      <a:pt x="63" y="32"/>
                    </a:lnTo>
                    <a:lnTo>
                      <a:pt x="60" y="32"/>
                    </a:lnTo>
                    <a:lnTo>
                      <a:pt x="60" y="26"/>
                    </a:lnTo>
                    <a:lnTo>
                      <a:pt x="57" y="20"/>
                    </a:lnTo>
                    <a:lnTo>
                      <a:pt x="57" y="15"/>
                    </a:lnTo>
                    <a:lnTo>
                      <a:pt x="53" y="11"/>
                    </a:lnTo>
                    <a:lnTo>
                      <a:pt x="47" y="6"/>
                    </a:lnTo>
                    <a:lnTo>
                      <a:pt x="44" y="6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1" y="6"/>
                    </a:lnTo>
                    <a:lnTo>
                      <a:pt x="17" y="6"/>
                    </a:lnTo>
                    <a:lnTo>
                      <a:pt x="11" y="11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4" y="43"/>
                    </a:lnTo>
                    <a:lnTo>
                      <a:pt x="7" y="46"/>
                    </a:lnTo>
                    <a:lnTo>
                      <a:pt x="11" y="53"/>
                    </a:lnTo>
                    <a:lnTo>
                      <a:pt x="17" y="55"/>
                    </a:lnTo>
                    <a:lnTo>
                      <a:pt x="21" y="60"/>
                    </a:lnTo>
                    <a:lnTo>
                      <a:pt x="27" y="60"/>
                    </a:lnTo>
                    <a:lnTo>
                      <a:pt x="30" y="60"/>
                    </a:lnTo>
                    <a:lnTo>
                      <a:pt x="37" y="60"/>
                    </a:lnTo>
                    <a:lnTo>
                      <a:pt x="44" y="60"/>
                    </a:lnTo>
                    <a:lnTo>
                      <a:pt x="47" y="55"/>
                    </a:lnTo>
                    <a:lnTo>
                      <a:pt x="53" y="53"/>
                    </a:lnTo>
                    <a:lnTo>
                      <a:pt x="57" y="46"/>
                    </a:lnTo>
                    <a:lnTo>
                      <a:pt x="57" y="43"/>
                    </a:lnTo>
                    <a:lnTo>
                      <a:pt x="60" y="36"/>
                    </a:lnTo>
                    <a:lnTo>
                      <a:pt x="60" y="32"/>
                    </a:lnTo>
                    <a:lnTo>
                      <a:pt x="63" y="32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5" name="Freeform 2347">
                <a:extLst>
                  <a:ext uri="{FF2B5EF4-FFF2-40B4-BE49-F238E27FC236}">
                    <a16:creationId xmlns:a16="http://schemas.microsoft.com/office/drawing/2014/main" id="{84E3F075-0FBA-4EB0-A940-C539460AF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004"/>
                <a:ext cx="18" cy="19"/>
              </a:xfrm>
              <a:custGeom>
                <a:avLst/>
                <a:gdLst>
                  <a:gd name="T0" fmla="*/ 56 w 56"/>
                  <a:gd name="T1" fmla="*/ 22 h 56"/>
                  <a:gd name="T2" fmla="*/ 53 w 56"/>
                  <a:gd name="T3" fmla="*/ 12 h 56"/>
                  <a:gd name="T4" fmla="*/ 43 w 56"/>
                  <a:gd name="T5" fmla="*/ 3 h 56"/>
                  <a:gd name="T6" fmla="*/ 33 w 56"/>
                  <a:gd name="T7" fmla="*/ 0 h 56"/>
                  <a:gd name="T8" fmla="*/ 23 w 56"/>
                  <a:gd name="T9" fmla="*/ 0 h 56"/>
                  <a:gd name="T10" fmla="*/ 13 w 56"/>
                  <a:gd name="T11" fmla="*/ 3 h 56"/>
                  <a:gd name="T12" fmla="*/ 3 w 56"/>
                  <a:gd name="T13" fmla="*/ 12 h 56"/>
                  <a:gd name="T14" fmla="*/ 0 w 56"/>
                  <a:gd name="T15" fmla="*/ 22 h 56"/>
                  <a:gd name="T16" fmla="*/ 0 w 56"/>
                  <a:gd name="T17" fmla="*/ 33 h 56"/>
                  <a:gd name="T18" fmla="*/ 3 w 56"/>
                  <a:gd name="T19" fmla="*/ 43 h 56"/>
                  <a:gd name="T20" fmla="*/ 13 w 56"/>
                  <a:gd name="T21" fmla="*/ 52 h 56"/>
                  <a:gd name="T22" fmla="*/ 23 w 56"/>
                  <a:gd name="T23" fmla="*/ 56 h 56"/>
                  <a:gd name="T24" fmla="*/ 33 w 56"/>
                  <a:gd name="T25" fmla="*/ 56 h 56"/>
                  <a:gd name="T26" fmla="*/ 43 w 56"/>
                  <a:gd name="T27" fmla="*/ 52 h 56"/>
                  <a:gd name="T28" fmla="*/ 53 w 56"/>
                  <a:gd name="T29" fmla="*/ 43 h 56"/>
                  <a:gd name="T30" fmla="*/ 56 w 56"/>
                  <a:gd name="T31" fmla="*/ 33 h 56"/>
                  <a:gd name="T32" fmla="*/ 53 w 56"/>
                  <a:gd name="T33" fmla="*/ 29 h 56"/>
                  <a:gd name="T34" fmla="*/ 53 w 56"/>
                  <a:gd name="T35" fmla="*/ 17 h 56"/>
                  <a:gd name="T36" fmla="*/ 46 w 56"/>
                  <a:gd name="T37" fmla="*/ 10 h 56"/>
                  <a:gd name="T38" fmla="*/ 40 w 56"/>
                  <a:gd name="T39" fmla="*/ 3 h 56"/>
                  <a:gd name="T40" fmla="*/ 26 w 56"/>
                  <a:gd name="T41" fmla="*/ 3 h 56"/>
                  <a:gd name="T42" fmla="*/ 17 w 56"/>
                  <a:gd name="T43" fmla="*/ 3 h 56"/>
                  <a:gd name="T44" fmla="*/ 9 w 56"/>
                  <a:gd name="T45" fmla="*/ 10 h 56"/>
                  <a:gd name="T46" fmla="*/ 3 w 56"/>
                  <a:gd name="T47" fmla="*/ 17 h 56"/>
                  <a:gd name="T48" fmla="*/ 0 w 56"/>
                  <a:gd name="T49" fmla="*/ 29 h 56"/>
                  <a:gd name="T50" fmla="*/ 3 w 56"/>
                  <a:gd name="T51" fmla="*/ 39 h 56"/>
                  <a:gd name="T52" fmla="*/ 9 w 56"/>
                  <a:gd name="T53" fmla="*/ 46 h 56"/>
                  <a:gd name="T54" fmla="*/ 17 w 56"/>
                  <a:gd name="T55" fmla="*/ 52 h 56"/>
                  <a:gd name="T56" fmla="*/ 26 w 56"/>
                  <a:gd name="T57" fmla="*/ 56 h 56"/>
                  <a:gd name="T58" fmla="*/ 40 w 56"/>
                  <a:gd name="T59" fmla="*/ 52 h 56"/>
                  <a:gd name="T60" fmla="*/ 46 w 56"/>
                  <a:gd name="T61" fmla="*/ 46 h 56"/>
                  <a:gd name="T62" fmla="*/ 53 w 56"/>
                  <a:gd name="T63" fmla="*/ 39 h 56"/>
                  <a:gd name="T64" fmla="*/ 53 w 56"/>
                  <a:gd name="T65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6">
                    <a:moveTo>
                      <a:pt x="56" y="29"/>
                    </a:moveTo>
                    <a:lnTo>
                      <a:pt x="56" y="22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49" y="6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7" y="6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7" y="50"/>
                    </a:lnTo>
                    <a:lnTo>
                      <a:pt x="13" y="52"/>
                    </a:lnTo>
                    <a:lnTo>
                      <a:pt x="17" y="56"/>
                    </a:lnTo>
                    <a:lnTo>
                      <a:pt x="23" y="56"/>
                    </a:lnTo>
                    <a:lnTo>
                      <a:pt x="26" y="56"/>
                    </a:lnTo>
                    <a:lnTo>
                      <a:pt x="33" y="56"/>
                    </a:lnTo>
                    <a:lnTo>
                      <a:pt x="40" y="56"/>
                    </a:lnTo>
                    <a:lnTo>
                      <a:pt x="43" y="52"/>
                    </a:lnTo>
                    <a:lnTo>
                      <a:pt x="49" y="50"/>
                    </a:lnTo>
                    <a:lnTo>
                      <a:pt x="53" y="43"/>
                    </a:lnTo>
                    <a:lnTo>
                      <a:pt x="53" y="39"/>
                    </a:lnTo>
                    <a:lnTo>
                      <a:pt x="56" y="33"/>
                    </a:lnTo>
                    <a:lnTo>
                      <a:pt x="56" y="29"/>
                    </a:lnTo>
                    <a:lnTo>
                      <a:pt x="53" y="29"/>
                    </a:lnTo>
                    <a:lnTo>
                      <a:pt x="53" y="22"/>
                    </a:lnTo>
                    <a:lnTo>
                      <a:pt x="53" y="17"/>
                    </a:lnTo>
                    <a:lnTo>
                      <a:pt x="49" y="12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3" y="39"/>
                    </a:lnTo>
                    <a:lnTo>
                      <a:pt x="7" y="43"/>
                    </a:lnTo>
                    <a:lnTo>
                      <a:pt x="9" y="46"/>
                    </a:lnTo>
                    <a:lnTo>
                      <a:pt x="13" y="50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56"/>
                    </a:lnTo>
                    <a:lnTo>
                      <a:pt x="33" y="52"/>
                    </a:lnTo>
                    <a:lnTo>
                      <a:pt x="40" y="52"/>
                    </a:lnTo>
                    <a:lnTo>
                      <a:pt x="43" y="50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3" y="39"/>
                    </a:lnTo>
                    <a:lnTo>
                      <a:pt x="53" y="33"/>
                    </a:lnTo>
                    <a:lnTo>
                      <a:pt x="53" y="29"/>
                    </a:lnTo>
                    <a:lnTo>
                      <a:pt x="56" y="29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6" name="Freeform 2348">
                <a:extLst>
                  <a:ext uri="{FF2B5EF4-FFF2-40B4-BE49-F238E27FC236}">
                    <a16:creationId xmlns:a16="http://schemas.microsoft.com/office/drawing/2014/main" id="{765CCAF4-9F61-4E4B-BDBE-C9F3C4EC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2005"/>
                <a:ext cx="17" cy="17"/>
              </a:xfrm>
              <a:custGeom>
                <a:avLst/>
                <a:gdLst>
                  <a:gd name="T0" fmla="*/ 53 w 53"/>
                  <a:gd name="T1" fmla="*/ 19 h 53"/>
                  <a:gd name="T2" fmla="*/ 49 w 53"/>
                  <a:gd name="T3" fmla="*/ 9 h 53"/>
                  <a:gd name="T4" fmla="*/ 43 w 53"/>
                  <a:gd name="T5" fmla="*/ 3 h 53"/>
                  <a:gd name="T6" fmla="*/ 33 w 53"/>
                  <a:gd name="T7" fmla="*/ 0 h 53"/>
                  <a:gd name="T8" fmla="*/ 24 w 53"/>
                  <a:gd name="T9" fmla="*/ 0 h 53"/>
                  <a:gd name="T10" fmla="*/ 13 w 53"/>
                  <a:gd name="T11" fmla="*/ 3 h 53"/>
                  <a:gd name="T12" fmla="*/ 7 w 53"/>
                  <a:gd name="T13" fmla="*/ 9 h 53"/>
                  <a:gd name="T14" fmla="*/ 3 w 53"/>
                  <a:gd name="T15" fmla="*/ 19 h 53"/>
                  <a:gd name="T16" fmla="*/ 3 w 53"/>
                  <a:gd name="T17" fmla="*/ 30 h 53"/>
                  <a:gd name="T18" fmla="*/ 7 w 53"/>
                  <a:gd name="T19" fmla="*/ 39 h 53"/>
                  <a:gd name="T20" fmla="*/ 13 w 53"/>
                  <a:gd name="T21" fmla="*/ 47 h 53"/>
                  <a:gd name="T22" fmla="*/ 24 w 53"/>
                  <a:gd name="T23" fmla="*/ 49 h 53"/>
                  <a:gd name="T24" fmla="*/ 33 w 53"/>
                  <a:gd name="T25" fmla="*/ 49 h 53"/>
                  <a:gd name="T26" fmla="*/ 43 w 53"/>
                  <a:gd name="T27" fmla="*/ 47 h 53"/>
                  <a:gd name="T28" fmla="*/ 49 w 53"/>
                  <a:gd name="T29" fmla="*/ 39 h 53"/>
                  <a:gd name="T30" fmla="*/ 53 w 53"/>
                  <a:gd name="T31" fmla="*/ 30 h 53"/>
                  <a:gd name="T32" fmla="*/ 53 w 53"/>
                  <a:gd name="T33" fmla="*/ 19 h 53"/>
                  <a:gd name="T34" fmla="*/ 47 w 53"/>
                  <a:gd name="T35" fmla="*/ 9 h 53"/>
                  <a:gd name="T36" fmla="*/ 43 w 53"/>
                  <a:gd name="T37" fmla="*/ 7 h 53"/>
                  <a:gd name="T38" fmla="*/ 33 w 53"/>
                  <a:gd name="T39" fmla="*/ 0 h 53"/>
                  <a:gd name="T40" fmla="*/ 24 w 53"/>
                  <a:gd name="T41" fmla="*/ 0 h 53"/>
                  <a:gd name="T42" fmla="*/ 13 w 53"/>
                  <a:gd name="T43" fmla="*/ 7 h 53"/>
                  <a:gd name="T44" fmla="*/ 7 w 53"/>
                  <a:gd name="T45" fmla="*/ 9 h 53"/>
                  <a:gd name="T46" fmla="*/ 3 w 53"/>
                  <a:gd name="T47" fmla="*/ 19 h 53"/>
                  <a:gd name="T48" fmla="*/ 3 w 53"/>
                  <a:gd name="T49" fmla="*/ 30 h 53"/>
                  <a:gd name="T50" fmla="*/ 7 w 53"/>
                  <a:gd name="T51" fmla="*/ 39 h 53"/>
                  <a:gd name="T52" fmla="*/ 13 w 53"/>
                  <a:gd name="T53" fmla="*/ 47 h 53"/>
                  <a:gd name="T54" fmla="*/ 24 w 53"/>
                  <a:gd name="T55" fmla="*/ 49 h 53"/>
                  <a:gd name="T56" fmla="*/ 33 w 53"/>
                  <a:gd name="T57" fmla="*/ 49 h 53"/>
                  <a:gd name="T58" fmla="*/ 43 w 53"/>
                  <a:gd name="T59" fmla="*/ 47 h 53"/>
                  <a:gd name="T60" fmla="*/ 47 w 53"/>
                  <a:gd name="T61" fmla="*/ 39 h 53"/>
                  <a:gd name="T62" fmla="*/ 53 w 53"/>
                  <a:gd name="T63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53">
                    <a:moveTo>
                      <a:pt x="53" y="26"/>
                    </a:moveTo>
                    <a:lnTo>
                      <a:pt x="53" y="19"/>
                    </a:lnTo>
                    <a:lnTo>
                      <a:pt x="53" y="13"/>
                    </a:lnTo>
                    <a:lnTo>
                      <a:pt x="49" y="9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3" y="19"/>
                    </a:lnTo>
                    <a:lnTo>
                      <a:pt x="0" y="26"/>
                    </a:lnTo>
                    <a:lnTo>
                      <a:pt x="3" y="30"/>
                    </a:lnTo>
                    <a:lnTo>
                      <a:pt x="3" y="36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3" y="47"/>
                    </a:lnTo>
                    <a:lnTo>
                      <a:pt x="17" y="49"/>
                    </a:lnTo>
                    <a:lnTo>
                      <a:pt x="24" y="49"/>
                    </a:lnTo>
                    <a:lnTo>
                      <a:pt x="26" y="53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43" y="47"/>
                    </a:lnTo>
                    <a:lnTo>
                      <a:pt x="47" y="43"/>
                    </a:lnTo>
                    <a:lnTo>
                      <a:pt x="49" y="39"/>
                    </a:lnTo>
                    <a:lnTo>
                      <a:pt x="53" y="36"/>
                    </a:lnTo>
                    <a:lnTo>
                      <a:pt x="53" y="30"/>
                    </a:lnTo>
                    <a:lnTo>
                      <a:pt x="53" y="26"/>
                    </a:lnTo>
                    <a:lnTo>
                      <a:pt x="53" y="19"/>
                    </a:lnTo>
                    <a:lnTo>
                      <a:pt x="49" y="16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19" y="3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7" y="9"/>
                    </a:lnTo>
                    <a:lnTo>
                      <a:pt x="7" y="16"/>
                    </a:lnTo>
                    <a:lnTo>
                      <a:pt x="3" y="19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7" y="33"/>
                    </a:lnTo>
                    <a:lnTo>
                      <a:pt x="7" y="39"/>
                    </a:lnTo>
                    <a:lnTo>
                      <a:pt x="9" y="43"/>
                    </a:lnTo>
                    <a:lnTo>
                      <a:pt x="13" y="47"/>
                    </a:lnTo>
                    <a:lnTo>
                      <a:pt x="19" y="47"/>
                    </a:lnTo>
                    <a:lnTo>
                      <a:pt x="24" y="49"/>
                    </a:lnTo>
                    <a:lnTo>
                      <a:pt x="26" y="49"/>
                    </a:lnTo>
                    <a:lnTo>
                      <a:pt x="33" y="49"/>
                    </a:lnTo>
                    <a:lnTo>
                      <a:pt x="36" y="47"/>
                    </a:lnTo>
                    <a:lnTo>
                      <a:pt x="43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9" y="33"/>
                    </a:lnTo>
                    <a:lnTo>
                      <a:pt x="53" y="30"/>
                    </a:lnTo>
                    <a:lnTo>
                      <a:pt x="53" y="26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7" name="Freeform 2349">
                <a:extLst>
                  <a:ext uri="{FF2B5EF4-FFF2-40B4-BE49-F238E27FC236}">
                    <a16:creationId xmlns:a16="http://schemas.microsoft.com/office/drawing/2014/main" id="{E349B1D0-8EC2-48EA-B552-E864692A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005"/>
                <a:ext cx="17" cy="17"/>
              </a:xfrm>
              <a:custGeom>
                <a:avLst/>
                <a:gdLst>
                  <a:gd name="T0" fmla="*/ 50 w 50"/>
                  <a:gd name="T1" fmla="*/ 19 h 50"/>
                  <a:gd name="T2" fmla="*/ 43 w 50"/>
                  <a:gd name="T3" fmla="*/ 10 h 50"/>
                  <a:gd name="T4" fmla="*/ 40 w 50"/>
                  <a:gd name="T5" fmla="*/ 6 h 50"/>
                  <a:gd name="T6" fmla="*/ 29 w 50"/>
                  <a:gd name="T7" fmla="*/ 0 h 50"/>
                  <a:gd name="T8" fmla="*/ 20 w 50"/>
                  <a:gd name="T9" fmla="*/ 0 h 50"/>
                  <a:gd name="T10" fmla="*/ 10 w 50"/>
                  <a:gd name="T11" fmla="*/ 6 h 50"/>
                  <a:gd name="T12" fmla="*/ 3 w 50"/>
                  <a:gd name="T13" fmla="*/ 10 h 50"/>
                  <a:gd name="T14" fmla="*/ 0 w 50"/>
                  <a:gd name="T15" fmla="*/ 19 h 50"/>
                  <a:gd name="T16" fmla="*/ 0 w 50"/>
                  <a:gd name="T17" fmla="*/ 29 h 50"/>
                  <a:gd name="T18" fmla="*/ 3 w 50"/>
                  <a:gd name="T19" fmla="*/ 39 h 50"/>
                  <a:gd name="T20" fmla="*/ 10 w 50"/>
                  <a:gd name="T21" fmla="*/ 46 h 50"/>
                  <a:gd name="T22" fmla="*/ 20 w 50"/>
                  <a:gd name="T23" fmla="*/ 50 h 50"/>
                  <a:gd name="T24" fmla="*/ 29 w 50"/>
                  <a:gd name="T25" fmla="*/ 50 h 50"/>
                  <a:gd name="T26" fmla="*/ 40 w 50"/>
                  <a:gd name="T27" fmla="*/ 46 h 50"/>
                  <a:gd name="T28" fmla="*/ 43 w 50"/>
                  <a:gd name="T29" fmla="*/ 39 h 50"/>
                  <a:gd name="T30" fmla="*/ 50 w 50"/>
                  <a:gd name="T31" fmla="*/ 29 h 50"/>
                  <a:gd name="T32" fmla="*/ 45 w 50"/>
                  <a:gd name="T33" fmla="*/ 27 h 50"/>
                  <a:gd name="T34" fmla="*/ 45 w 50"/>
                  <a:gd name="T35" fmla="*/ 17 h 50"/>
                  <a:gd name="T36" fmla="*/ 40 w 50"/>
                  <a:gd name="T37" fmla="*/ 10 h 50"/>
                  <a:gd name="T38" fmla="*/ 33 w 50"/>
                  <a:gd name="T39" fmla="*/ 4 h 50"/>
                  <a:gd name="T40" fmla="*/ 23 w 50"/>
                  <a:gd name="T41" fmla="*/ 4 h 50"/>
                  <a:gd name="T42" fmla="*/ 16 w 50"/>
                  <a:gd name="T43" fmla="*/ 4 h 50"/>
                  <a:gd name="T44" fmla="*/ 10 w 50"/>
                  <a:gd name="T45" fmla="*/ 10 h 50"/>
                  <a:gd name="T46" fmla="*/ 3 w 50"/>
                  <a:gd name="T47" fmla="*/ 17 h 50"/>
                  <a:gd name="T48" fmla="*/ 3 w 50"/>
                  <a:gd name="T49" fmla="*/ 27 h 50"/>
                  <a:gd name="T50" fmla="*/ 3 w 50"/>
                  <a:gd name="T51" fmla="*/ 34 h 50"/>
                  <a:gd name="T52" fmla="*/ 10 w 50"/>
                  <a:gd name="T53" fmla="*/ 39 h 50"/>
                  <a:gd name="T54" fmla="*/ 16 w 50"/>
                  <a:gd name="T55" fmla="*/ 46 h 50"/>
                  <a:gd name="T56" fmla="*/ 23 w 50"/>
                  <a:gd name="T57" fmla="*/ 46 h 50"/>
                  <a:gd name="T58" fmla="*/ 33 w 50"/>
                  <a:gd name="T59" fmla="*/ 46 h 50"/>
                  <a:gd name="T60" fmla="*/ 40 w 50"/>
                  <a:gd name="T61" fmla="*/ 39 h 50"/>
                  <a:gd name="T62" fmla="*/ 45 w 50"/>
                  <a:gd name="T63" fmla="*/ 34 h 50"/>
                  <a:gd name="T64" fmla="*/ 45 w 50"/>
                  <a:gd name="T65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7"/>
                    </a:moveTo>
                    <a:lnTo>
                      <a:pt x="50" y="19"/>
                    </a:lnTo>
                    <a:lnTo>
                      <a:pt x="45" y="17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0" y="6"/>
                    </a:lnTo>
                    <a:lnTo>
                      <a:pt x="33" y="4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0" y="6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3" y="39"/>
                    </a:lnTo>
                    <a:lnTo>
                      <a:pt x="6" y="44"/>
                    </a:lnTo>
                    <a:lnTo>
                      <a:pt x="10" y="46"/>
                    </a:lnTo>
                    <a:lnTo>
                      <a:pt x="16" y="46"/>
                    </a:lnTo>
                    <a:lnTo>
                      <a:pt x="20" y="50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33" y="46"/>
                    </a:lnTo>
                    <a:lnTo>
                      <a:pt x="40" y="46"/>
                    </a:lnTo>
                    <a:lnTo>
                      <a:pt x="43" y="44"/>
                    </a:lnTo>
                    <a:lnTo>
                      <a:pt x="43" y="39"/>
                    </a:lnTo>
                    <a:lnTo>
                      <a:pt x="45" y="34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45" y="27"/>
                    </a:lnTo>
                    <a:lnTo>
                      <a:pt x="45" y="19"/>
                    </a:lnTo>
                    <a:lnTo>
                      <a:pt x="45" y="17"/>
                    </a:lnTo>
                    <a:lnTo>
                      <a:pt x="43" y="13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3" y="4"/>
                    </a:lnTo>
                    <a:lnTo>
                      <a:pt x="29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3" y="6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6" y="36"/>
                    </a:lnTo>
                    <a:lnTo>
                      <a:pt x="10" y="39"/>
                    </a:lnTo>
                    <a:lnTo>
                      <a:pt x="13" y="44"/>
                    </a:lnTo>
                    <a:lnTo>
                      <a:pt x="16" y="46"/>
                    </a:lnTo>
                    <a:lnTo>
                      <a:pt x="20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6" y="44"/>
                    </a:lnTo>
                    <a:lnTo>
                      <a:pt x="40" y="39"/>
                    </a:lnTo>
                    <a:lnTo>
                      <a:pt x="43" y="36"/>
                    </a:lnTo>
                    <a:lnTo>
                      <a:pt x="45" y="34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8" name="Freeform 2350">
                <a:extLst>
                  <a:ext uri="{FF2B5EF4-FFF2-40B4-BE49-F238E27FC236}">
                    <a16:creationId xmlns:a16="http://schemas.microsoft.com/office/drawing/2014/main" id="{C898BC90-7392-4D7A-B69F-F9D3440D9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07"/>
                <a:ext cx="14" cy="14"/>
              </a:xfrm>
              <a:custGeom>
                <a:avLst/>
                <a:gdLst>
                  <a:gd name="T0" fmla="*/ 42 w 42"/>
                  <a:gd name="T1" fmla="*/ 15 h 42"/>
                  <a:gd name="T2" fmla="*/ 39 w 42"/>
                  <a:gd name="T3" fmla="*/ 9 h 42"/>
                  <a:gd name="T4" fmla="*/ 33 w 42"/>
                  <a:gd name="T5" fmla="*/ 2 h 42"/>
                  <a:gd name="T6" fmla="*/ 25 w 42"/>
                  <a:gd name="T7" fmla="*/ 0 h 42"/>
                  <a:gd name="T8" fmla="*/ 16 w 42"/>
                  <a:gd name="T9" fmla="*/ 0 h 42"/>
                  <a:gd name="T10" fmla="*/ 10 w 42"/>
                  <a:gd name="T11" fmla="*/ 2 h 42"/>
                  <a:gd name="T12" fmla="*/ 2 w 42"/>
                  <a:gd name="T13" fmla="*/ 9 h 42"/>
                  <a:gd name="T14" fmla="*/ 0 w 42"/>
                  <a:gd name="T15" fmla="*/ 15 h 42"/>
                  <a:gd name="T16" fmla="*/ 0 w 42"/>
                  <a:gd name="T17" fmla="*/ 25 h 42"/>
                  <a:gd name="T18" fmla="*/ 2 w 42"/>
                  <a:gd name="T19" fmla="*/ 32 h 42"/>
                  <a:gd name="T20" fmla="*/ 10 w 42"/>
                  <a:gd name="T21" fmla="*/ 38 h 42"/>
                  <a:gd name="T22" fmla="*/ 16 w 42"/>
                  <a:gd name="T23" fmla="*/ 42 h 42"/>
                  <a:gd name="T24" fmla="*/ 25 w 42"/>
                  <a:gd name="T25" fmla="*/ 42 h 42"/>
                  <a:gd name="T26" fmla="*/ 33 w 42"/>
                  <a:gd name="T27" fmla="*/ 38 h 42"/>
                  <a:gd name="T28" fmla="*/ 39 w 42"/>
                  <a:gd name="T29" fmla="*/ 32 h 42"/>
                  <a:gd name="T30" fmla="*/ 42 w 42"/>
                  <a:gd name="T31" fmla="*/ 25 h 42"/>
                  <a:gd name="T32" fmla="*/ 39 w 42"/>
                  <a:gd name="T33" fmla="*/ 21 h 42"/>
                  <a:gd name="T34" fmla="*/ 39 w 42"/>
                  <a:gd name="T35" fmla="*/ 12 h 42"/>
                  <a:gd name="T36" fmla="*/ 36 w 42"/>
                  <a:gd name="T37" fmla="*/ 4 h 42"/>
                  <a:gd name="T38" fmla="*/ 29 w 42"/>
                  <a:gd name="T39" fmla="*/ 2 h 42"/>
                  <a:gd name="T40" fmla="*/ 19 w 42"/>
                  <a:gd name="T41" fmla="*/ 2 h 42"/>
                  <a:gd name="T42" fmla="*/ 12 w 42"/>
                  <a:gd name="T43" fmla="*/ 2 h 42"/>
                  <a:gd name="T44" fmla="*/ 6 w 42"/>
                  <a:gd name="T45" fmla="*/ 4 h 42"/>
                  <a:gd name="T46" fmla="*/ 2 w 42"/>
                  <a:gd name="T47" fmla="*/ 12 h 42"/>
                  <a:gd name="T48" fmla="*/ 0 w 42"/>
                  <a:gd name="T49" fmla="*/ 21 h 42"/>
                  <a:gd name="T50" fmla="*/ 2 w 42"/>
                  <a:gd name="T51" fmla="*/ 29 h 42"/>
                  <a:gd name="T52" fmla="*/ 6 w 42"/>
                  <a:gd name="T53" fmla="*/ 35 h 42"/>
                  <a:gd name="T54" fmla="*/ 12 w 42"/>
                  <a:gd name="T55" fmla="*/ 38 h 42"/>
                  <a:gd name="T56" fmla="*/ 19 w 42"/>
                  <a:gd name="T57" fmla="*/ 42 h 42"/>
                  <a:gd name="T58" fmla="*/ 29 w 42"/>
                  <a:gd name="T59" fmla="*/ 38 h 42"/>
                  <a:gd name="T60" fmla="*/ 36 w 42"/>
                  <a:gd name="T61" fmla="*/ 35 h 42"/>
                  <a:gd name="T62" fmla="*/ 39 w 42"/>
                  <a:gd name="T63" fmla="*/ 29 h 42"/>
                  <a:gd name="T64" fmla="*/ 39 w 42"/>
                  <a:gd name="T65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2" y="15"/>
                    </a:lnTo>
                    <a:lnTo>
                      <a:pt x="42" y="12"/>
                    </a:lnTo>
                    <a:lnTo>
                      <a:pt x="39" y="9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6" y="35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6" y="42"/>
                    </a:lnTo>
                    <a:lnTo>
                      <a:pt x="19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8"/>
                    </a:lnTo>
                    <a:lnTo>
                      <a:pt x="36" y="35"/>
                    </a:lnTo>
                    <a:lnTo>
                      <a:pt x="39" y="32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2" y="21"/>
                    </a:lnTo>
                    <a:lnTo>
                      <a:pt x="39" y="21"/>
                    </a:lnTo>
                    <a:lnTo>
                      <a:pt x="39" y="15"/>
                    </a:lnTo>
                    <a:lnTo>
                      <a:pt x="39" y="12"/>
                    </a:lnTo>
                    <a:lnTo>
                      <a:pt x="36" y="9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2" y="32"/>
                    </a:lnTo>
                    <a:lnTo>
                      <a:pt x="6" y="35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6" y="38"/>
                    </a:lnTo>
                    <a:lnTo>
                      <a:pt x="19" y="42"/>
                    </a:lnTo>
                    <a:lnTo>
                      <a:pt x="25" y="38"/>
                    </a:lnTo>
                    <a:lnTo>
                      <a:pt x="29" y="38"/>
                    </a:lnTo>
                    <a:lnTo>
                      <a:pt x="33" y="38"/>
                    </a:lnTo>
                    <a:lnTo>
                      <a:pt x="36" y="35"/>
                    </a:lnTo>
                    <a:lnTo>
                      <a:pt x="36" y="32"/>
                    </a:lnTo>
                    <a:lnTo>
                      <a:pt x="39" y="29"/>
                    </a:lnTo>
                    <a:lnTo>
                      <a:pt x="39" y="25"/>
                    </a:lnTo>
                    <a:lnTo>
                      <a:pt x="39" y="21"/>
                    </a:lnTo>
                    <a:lnTo>
                      <a:pt x="42" y="21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79" name="Freeform 2351">
                <a:extLst>
                  <a:ext uri="{FF2B5EF4-FFF2-40B4-BE49-F238E27FC236}">
                    <a16:creationId xmlns:a16="http://schemas.microsoft.com/office/drawing/2014/main" id="{DEEF11AF-C15A-4E84-B63F-9C2E5475E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07"/>
                <a:ext cx="13" cy="13"/>
              </a:xfrm>
              <a:custGeom>
                <a:avLst/>
                <a:gdLst>
                  <a:gd name="T0" fmla="*/ 40 w 40"/>
                  <a:gd name="T1" fmla="*/ 12 h 40"/>
                  <a:gd name="T2" fmla="*/ 36 w 40"/>
                  <a:gd name="T3" fmla="*/ 7 h 40"/>
                  <a:gd name="T4" fmla="*/ 33 w 40"/>
                  <a:gd name="T5" fmla="*/ 2 h 40"/>
                  <a:gd name="T6" fmla="*/ 26 w 40"/>
                  <a:gd name="T7" fmla="*/ 0 h 40"/>
                  <a:gd name="T8" fmla="*/ 17 w 40"/>
                  <a:gd name="T9" fmla="*/ 0 h 40"/>
                  <a:gd name="T10" fmla="*/ 10 w 40"/>
                  <a:gd name="T11" fmla="*/ 2 h 40"/>
                  <a:gd name="T12" fmla="*/ 2 w 40"/>
                  <a:gd name="T13" fmla="*/ 7 h 40"/>
                  <a:gd name="T14" fmla="*/ 2 w 40"/>
                  <a:gd name="T15" fmla="*/ 12 h 40"/>
                  <a:gd name="T16" fmla="*/ 2 w 40"/>
                  <a:gd name="T17" fmla="*/ 23 h 40"/>
                  <a:gd name="T18" fmla="*/ 2 w 40"/>
                  <a:gd name="T19" fmla="*/ 29 h 40"/>
                  <a:gd name="T20" fmla="*/ 10 w 40"/>
                  <a:gd name="T21" fmla="*/ 36 h 40"/>
                  <a:gd name="T22" fmla="*/ 17 w 40"/>
                  <a:gd name="T23" fmla="*/ 36 h 40"/>
                  <a:gd name="T24" fmla="*/ 26 w 40"/>
                  <a:gd name="T25" fmla="*/ 36 h 40"/>
                  <a:gd name="T26" fmla="*/ 33 w 40"/>
                  <a:gd name="T27" fmla="*/ 36 h 40"/>
                  <a:gd name="T28" fmla="*/ 36 w 40"/>
                  <a:gd name="T29" fmla="*/ 29 h 40"/>
                  <a:gd name="T30" fmla="*/ 40 w 40"/>
                  <a:gd name="T31" fmla="*/ 23 h 40"/>
                  <a:gd name="T32" fmla="*/ 40 w 40"/>
                  <a:gd name="T33" fmla="*/ 17 h 40"/>
                  <a:gd name="T34" fmla="*/ 36 w 40"/>
                  <a:gd name="T35" fmla="*/ 9 h 40"/>
                  <a:gd name="T36" fmla="*/ 29 w 40"/>
                  <a:gd name="T37" fmla="*/ 2 h 40"/>
                  <a:gd name="T38" fmla="*/ 22 w 40"/>
                  <a:gd name="T39" fmla="*/ 0 h 40"/>
                  <a:gd name="T40" fmla="*/ 17 w 40"/>
                  <a:gd name="T41" fmla="*/ 0 h 40"/>
                  <a:gd name="T42" fmla="*/ 10 w 40"/>
                  <a:gd name="T43" fmla="*/ 2 h 40"/>
                  <a:gd name="T44" fmla="*/ 7 w 40"/>
                  <a:gd name="T45" fmla="*/ 9 h 40"/>
                  <a:gd name="T46" fmla="*/ 2 w 40"/>
                  <a:gd name="T47" fmla="*/ 17 h 40"/>
                  <a:gd name="T48" fmla="*/ 2 w 40"/>
                  <a:gd name="T49" fmla="*/ 23 h 40"/>
                  <a:gd name="T50" fmla="*/ 7 w 40"/>
                  <a:gd name="T51" fmla="*/ 29 h 40"/>
                  <a:gd name="T52" fmla="*/ 10 w 40"/>
                  <a:gd name="T53" fmla="*/ 32 h 40"/>
                  <a:gd name="T54" fmla="*/ 17 w 40"/>
                  <a:gd name="T55" fmla="*/ 36 h 40"/>
                  <a:gd name="T56" fmla="*/ 22 w 40"/>
                  <a:gd name="T57" fmla="*/ 36 h 40"/>
                  <a:gd name="T58" fmla="*/ 29 w 40"/>
                  <a:gd name="T59" fmla="*/ 32 h 40"/>
                  <a:gd name="T60" fmla="*/ 36 w 40"/>
                  <a:gd name="T61" fmla="*/ 29 h 40"/>
                  <a:gd name="T62" fmla="*/ 40 w 40"/>
                  <a:gd name="T63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40" y="12"/>
                    </a:lnTo>
                    <a:lnTo>
                      <a:pt x="40" y="9"/>
                    </a:lnTo>
                    <a:lnTo>
                      <a:pt x="36" y="7"/>
                    </a:lnTo>
                    <a:lnTo>
                      <a:pt x="36" y="2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7" y="32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7" y="36"/>
                    </a:lnTo>
                    <a:lnTo>
                      <a:pt x="19" y="40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33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40" y="26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6" y="12"/>
                    </a:lnTo>
                    <a:lnTo>
                      <a:pt x="36" y="9"/>
                    </a:lnTo>
                    <a:lnTo>
                      <a:pt x="33" y="7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3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10" y="29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7" y="36"/>
                    </a:lnTo>
                    <a:lnTo>
                      <a:pt x="19" y="36"/>
                    </a:lnTo>
                    <a:lnTo>
                      <a:pt x="22" y="36"/>
                    </a:lnTo>
                    <a:lnTo>
                      <a:pt x="26" y="32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6" y="26"/>
                    </a:lnTo>
                    <a:lnTo>
                      <a:pt x="40" y="23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0" name="Freeform 2352">
                <a:extLst>
                  <a:ext uri="{FF2B5EF4-FFF2-40B4-BE49-F238E27FC236}">
                    <a16:creationId xmlns:a16="http://schemas.microsoft.com/office/drawing/2014/main" id="{77FC9799-7757-46D5-BE11-0604564DA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2007"/>
                <a:ext cx="12" cy="12"/>
              </a:xfrm>
              <a:custGeom>
                <a:avLst/>
                <a:gdLst>
                  <a:gd name="T0" fmla="*/ 37 w 37"/>
                  <a:gd name="T1" fmla="*/ 19 h 36"/>
                  <a:gd name="T2" fmla="*/ 37 w 37"/>
                  <a:gd name="T3" fmla="*/ 17 h 36"/>
                  <a:gd name="T4" fmla="*/ 34 w 37"/>
                  <a:gd name="T5" fmla="*/ 13 h 36"/>
                  <a:gd name="T6" fmla="*/ 34 w 37"/>
                  <a:gd name="T7" fmla="*/ 10 h 36"/>
                  <a:gd name="T8" fmla="*/ 30 w 37"/>
                  <a:gd name="T9" fmla="*/ 7 h 36"/>
                  <a:gd name="T10" fmla="*/ 27 w 37"/>
                  <a:gd name="T11" fmla="*/ 2 h 36"/>
                  <a:gd name="T12" fmla="*/ 23 w 37"/>
                  <a:gd name="T13" fmla="*/ 2 h 36"/>
                  <a:gd name="T14" fmla="*/ 20 w 37"/>
                  <a:gd name="T15" fmla="*/ 0 h 36"/>
                  <a:gd name="T16" fmla="*/ 17 w 37"/>
                  <a:gd name="T17" fmla="*/ 0 h 36"/>
                  <a:gd name="T18" fmla="*/ 14 w 37"/>
                  <a:gd name="T19" fmla="*/ 0 h 36"/>
                  <a:gd name="T20" fmla="*/ 10 w 37"/>
                  <a:gd name="T21" fmla="*/ 2 h 36"/>
                  <a:gd name="T22" fmla="*/ 8 w 37"/>
                  <a:gd name="T23" fmla="*/ 2 h 36"/>
                  <a:gd name="T24" fmla="*/ 8 w 37"/>
                  <a:gd name="T25" fmla="*/ 7 h 36"/>
                  <a:gd name="T26" fmla="*/ 4 w 37"/>
                  <a:gd name="T27" fmla="*/ 10 h 36"/>
                  <a:gd name="T28" fmla="*/ 4 w 37"/>
                  <a:gd name="T29" fmla="*/ 13 h 36"/>
                  <a:gd name="T30" fmla="*/ 0 w 37"/>
                  <a:gd name="T31" fmla="*/ 17 h 36"/>
                  <a:gd name="T32" fmla="*/ 0 w 37"/>
                  <a:gd name="T33" fmla="*/ 19 h 36"/>
                  <a:gd name="T34" fmla="*/ 0 w 37"/>
                  <a:gd name="T35" fmla="*/ 23 h 36"/>
                  <a:gd name="T36" fmla="*/ 4 w 37"/>
                  <a:gd name="T37" fmla="*/ 27 h 36"/>
                  <a:gd name="T38" fmla="*/ 4 w 37"/>
                  <a:gd name="T39" fmla="*/ 29 h 36"/>
                  <a:gd name="T40" fmla="*/ 8 w 37"/>
                  <a:gd name="T41" fmla="*/ 29 h 36"/>
                  <a:gd name="T42" fmla="*/ 8 w 37"/>
                  <a:gd name="T43" fmla="*/ 33 h 36"/>
                  <a:gd name="T44" fmla="*/ 10 w 37"/>
                  <a:gd name="T45" fmla="*/ 33 h 36"/>
                  <a:gd name="T46" fmla="*/ 14 w 37"/>
                  <a:gd name="T47" fmla="*/ 36 h 36"/>
                  <a:gd name="T48" fmla="*/ 17 w 37"/>
                  <a:gd name="T49" fmla="*/ 36 h 36"/>
                  <a:gd name="T50" fmla="*/ 20 w 37"/>
                  <a:gd name="T51" fmla="*/ 36 h 36"/>
                  <a:gd name="T52" fmla="*/ 23 w 37"/>
                  <a:gd name="T53" fmla="*/ 33 h 36"/>
                  <a:gd name="T54" fmla="*/ 27 w 37"/>
                  <a:gd name="T55" fmla="*/ 33 h 36"/>
                  <a:gd name="T56" fmla="*/ 30 w 37"/>
                  <a:gd name="T57" fmla="*/ 29 h 36"/>
                  <a:gd name="T58" fmla="*/ 34 w 37"/>
                  <a:gd name="T59" fmla="*/ 29 h 36"/>
                  <a:gd name="T60" fmla="*/ 34 w 37"/>
                  <a:gd name="T61" fmla="*/ 27 h 36"/>
                  <a:gd name="T62" fmla="*/ 37 w 37"/>
                  <a:gd name="T63" fmla="*/ 23 h 36"/>
                  <a:gd name="T64" fmla="*/ 37 w 37"/>
                  <a:gd name="T65" fmla="*/ 19 h 36"/>
                  <a:gd name="T66" fmla="*/ 34 w 37"/>
                  <a:gd name="T67" fmla="*/ 19 h 36"/>
                  <a:gd name="T68" fmla="*/ 34 w 37"/>
                  <a:gd name="T69" fmla="*/ 17 h 36"/>
                  <a:gd name="T70" fmla="*/ 34 w 37"/>
                  <a:gd name="T71" fmla="*/ 13 h 36"/>
                  <a:gd name="T72" fmla="*/ 30 w 37"/>
                  <a:gd name="T73" fmla="*/ 10 h 36"/>
                  <a:gd name="T74" fmla="*/ 30 w 37"/>
                  <a:gd name="T75" fmla="*/ 7 h 36"/>
                  <a:gd name="T76" fmla="*/ 27 w 37"/>
                  <a:gd name="T77" fmla="*/ 7 h 36"/>
                  <a:gd name="T78" fmla="*/ 23 w 37"/>
                  <a:gd name="T79" fmla="*/ 2 h 36"/>
                  <a:gd name="T80" fmla="*/ 20 w 37"/>
                  <a:gd name="T81" fmla="*/ 2 h 36"/>
                  <a:gd name="T82" fmla="*/ 17 w 37"/>
                  <a:gd name="T83" fmla="*/ 2 h 36"/>
                  <a:gd name="T84" fmla="*/ 14 w 37"/>
                  <a:gd name="T85" fmla="*/ 2 h 36"/>
                  <a:gd name="T86" fmla="*/ 10 w 37"/>
                  <a:gd name="T87" fmla="*/ 7 h 36"/>
                  <a:gd name="T88" fmla="*/ 8 w 37"/>
                  <a:gd name="T89" fmla="*/ 7 h 36"/>
                  <a:gd name="T90" fmla="*/ 8 w 37"/>
                  <a:gd name="T91" fmla="*/ 10 h 36"/>
                  <a:gd name="T92" fmla="*/ 4 w 37"/>
                  <a:gd name="T93" fmla="*/ 13 h 36"/>
                  <a:gd name="T94" fmla="*/ 4 w 37"/>
                  <a:gd name="T95" fmla="*/ 17 h 36"/>
                  <a:gd name="T96" fmla="*/ 4 w 37"/>
                  <a:gd name="T97" fmla="*/ 19 h 36"/>
                  <a:gd name="T98" fmla="*/ 4 w 37"/>
                  <a:gd name="T99" fmla="*/ 23 h 36"/>
                  <a:gd name="T100" fmla="*/ 8 w 37"/>
                  <a:gd name="T101" fmla="*/ 27 h 36"/>
                  <a:gd name="T102" fmla="*/ 8 w 37"/>
                  <a:gd name="T103" fmla="*/ 29 h 36"/>
                  <a:gd name="T104" fmla="*/ 10 w 37"/>
                  <a:gd name="T105" fmla="*/ 29 h 36"/>
                  <a:gd name="T106" fmla="*/ 14 w 37"/>
                  <a:gd name="T107" fmla="*/ 33 h 36"/>
                  <a:gd name="T108" fmla="*/ 17 w 37"/>
                  <a:gd name="T109" fmla="*/ 33 h 36"/>
                  <a:gd name="T110" fmla="*/ 20 w 37"/>
                  <a:gd name="T111" fmla="*/ 33 h 36"/>
                  <a:gd name="T112" fmla="*/ 23 w 37"/>
                  <a:gd name="T113" fmla="*/ 33 h 36"/>
                  <a:gd name="T114" fmla="*/ 27 w 37"/>
                  <a:gd name="T115" fmla="*/ 29 h 36"/>
                  <a:gd name="T116" fmla="*/ 30 w 37"/>
                  <a:gd name="T117" fmla="*/ 29 h 36"/>
                  <a:gd name="T118" fmla="*/ 30 w 37"/>
                  <a:gd name="T119" fmla="*/ 27 h 36"/>
                  <a:gd name="T120" fmla="*/ 34 w 37"/>
                  <a:gd name="T121" fmla="*/ 23 h 36"/>
                  <a:gd name="T122" fmla="*/ 34 w 37"/>
                  <a:gd name="T123" fmla="*/ 19 h 36"/>
                  <a:gd name="T124" fmla="*/ 37 w 37"/>
                  <a:gd name="T125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36">
                    <a:moveTo>
                      <a:pt x="37" y="19"/>
                    </a:moveTo>
                    <a:lnTo>
                      <a:pt x="37" y="17"/>
                    </a:lnTo>
                    <a:lnTo>
                      <a:pt x="34" y="13"/>
                    </a:lnTo>
                    <a:lnTo>
                      <a:pt x="34" y="10"/>
                    </a:lnTo>
                    <a:lnTo>
                      <a:pt x="30" y="7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8" y="29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4" y="36"/>
                    </a:lnTo>
                    <a:lnTo>
                      <a:pt x="17" y="36"/>
                    </a:lnTo>
                    <a:lnTo>
                      <a:pt x="20" y="36"/>
                    </a:lnTo>
                    <a:lnTo>
                      <a:pt x="23" y="33"/>
                    </a:lnTo>
                    <a:lnTo>
                      <a:pt x="27" y="33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4" y="13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27" y="7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4" y="33"/>
                    </a:lnTo>
                    <a:lnTo>
                      <a:pt x="17" y="33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7" y="29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4" y="23"/>
                    </a:lnTo>
                    <a:lnTo>
                      <a:pt x="34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1" name="Freeform 2353">
                <a:extLst>
                  <a:ext uri="{FF2B5EF4-FFF2-40B4-BE49-F238E27FC236}">
                    <a16:creationId xmlns:a16="http://schemas.microsoft.com/office/drawing/2014/main" id="{9CCC4A7B-53A9-4F89-ADF1-4B7AE8563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009"/>
                <a:ext cx="10" cy="9"/>
              </a:xfrm>
              <a:custGeom>
                <a:avLst/>
                <a:gdLst>
                  <a:gd name="T0" fmla="*/ 29 w 29"/>
                  <a:gd name="T1" fmla="*/ 15 h 29"/>
                  <a:gd name="T2" fmla="*/ 29 w 29"/>
                  <a:gd name="T3" fmla="*/ 13 h 29"/>
                  <a:gd name="T4" fmla="*/ 29 w 29"/>
                  <a:gd name="T5" fmla="*/ 9 h 29"/>
                  <a:gd name="T6" fmla="*/ 26 w 29"/>
                  <a:gd name="T7" fmla="*/ 6 h 29"/>
                  <a:gd name="T8" fmla="*/ 26 w 29"/>
                  <a:gd name="T9" fmla="*/ 3 h 29"/>
                  <a:gd name="T10" fmla="*/ 22 w 29"/>
                  <a:gd name="T11" fmla="*/ 3 h 29"/>
                  <a:gd name="T12" fmla="*/ 19 w 29"/>
                  <a:gd name="T13" fmla="*/ 0 h 29"/>
                  <a:gd name="T14" fmla="*/ 16 w 29"/>
                  <a:gd name="T15" fmla="*/ 0 h 29"/>
                  <a:gd name="T16" fmla="*/ 12 w 29"/>
                  <a:gd name="T17" fmla="*/ 0 h 29"/>
                  <a:gd name="T18" fmla="*/ 10 w 29"/>
                  <a:gd name="T19" fmla="*/ 0 h 29"/>
                  <a:gd name="T20" fmla="*/ 6 w 29"/>
                  <a:gd name="T21" fmla="*/ 3 h 29"/>
                  <a:gd name="T22" fmla="*/ 3 w 29"/>
                  <a:gd name="T23" fmla="*/ 3 h 29"/>
                  <a:gd name="T24" fmla="*/ 3 w 29"/>
                  <a:gd name="T25" fmla="*/ 6 h 29"/>
                  <a:gd name="T26" fmla="*/ 0 w 29"/>
                  <a:gd name="T27" fmla="*/ 9 h 29"/>
                  <a:gd name="T28" fmla="*/ 0 w 29"/>
                  <a:gd name="T29" fmla="*/ 13 h 29"/>
                  <a:gd name="T30" fmla="*/ 0 w 29"/>
                  <a:gd name="T31" fmla="*/ 15 h 29"/>
                  <a:gd name="T32" fmla="*/ 0 w 29"/>
                  <a:gd name="T33" fmla="*/ 19 h 29"/>
                  <a:gd name="T34" fmla="*/ 3 w 29"/>
                  <a:gd name="T35" fmla="*/ 24 h 29"/>
                  <a:gd name="T36" fmla="*/ 3 w 29"/>
                  <a:gd name="T37" fmla="*/ 26 h 29"/>
                  <a:gd name="T38" fmla="*/ 6 w 29"/>
                  <a:gd name="T39" fmla="*/ 26 h 29"/>
                  <a:gd name="T40" fmla="*/ 10 w 29"/>
                  <a:gd name="T41" fmla="*/ 29 h 29"/>
                  <a:gd name="T42" fmla="*/ 12 w 29"/>
                  <a:gd name="T43" fmla="*/ 29 h 29"/>
                  <a:gd name="T44" fmla="*/ 16 w 29"/>
                  <a:gd name="T45" fmla="*/ 29 h 29"/>
                  <a:gd name="T46" fmla="*/ 19 w 29"/>
                  <a:gd name="T47" fmla="*/ 29 h 29"/>
                  <a:gd name="T48" fmla="*/ 22 w 29"/>
                  <a:gd name="T49" fmla="*/ 26 h 29"/>
                  <a:gd name="T50" fmla="*/ 26 w 29"/>
                  <a:gd name="T51" fmla="*/ 26 h 29"/>
                  <a:gd name="T52" fmla="*/ 26 w 29"/>
                  <a:gd name="T53" fmla="*/ 24 h 29"/>
                  <a:gd name="T54" fmla="*/ 29 w 29"/>
                  <a:gd name="T55" fmla="*/ 19 h 29"/>
                  <a:gd name="T56" fmla="*/ 29 w 29"/>
                  <a:gd name="T57" fmla="*/ 15 h 29"/>
                  <a:gd name="T58" fmla="*/ 26 w 29"/>
                  <a:gd name="T59" fmla="*/ 15 h 29"/>
                  <a:gd name="T60" fmla="*/ 26 w 29"/>
                  <a:gd name="T61" fmla="*/ 13 h 29"/>
                  <a:gd name="T62" fmla="*/ 26 w 29"/>
                  <a:gd name="T63" fmla="*/ 9 h 29"/>
                  <a:gd name="T64" fmla="*/ 26 w 29"/>
                  <a:gd name="T65" fmla="*/ 6 h 29"/>
                  <a:gd name="T66" fmla="*/ 22 w 29"/>
                  <a:gd name="T67" fmla="*/ 6 h 29"/>
                  <a:gd name="T68" fmla="*/ 22 w 29"/>
                  <a:gd name="T69" fmla="*/ 3 h 29"/>
                  <a:gd name="T70" fmla="*/ 19 w 29"/>
                  <a:gd name="T71" fmla="*/ 3 h 29"/>
                  <a:gd name="T72" fmla="*/ 16 w 29"/>
                  <a:gd name="T73" fmla="*/ 3 h 29"/>
                  <a:gd name="T74" fmla="*/ 12 w 29"/>
                  <a:gd name="T75" fmla="*/ 3 h 29"/>
                  <a:gd name="T76" fmla="*/ 10 w 29"/>
                  <a:gd name="T77" fmla="*/ 3 h 29"/>
                  <a:gd name="T78" fmla="*/ 6 w 29"/>
                  <a:gd name="T79" fmla="*/ 3 h 29"/>
                  <a:gd name="T80" fmla="*/ 6 w 29"/>
                  <a:gd name="T81" fmla="*/ 6 h 29"/>
                  <a:gd name="T82" fmla="*/ 3 w 29"/>
                  <a:gd name="T83" fmla="*/ 6 h 29"/>
                  <a:gd name="T84" fmla="*/ 3 w 29"/>
                  <a:gd name="T85" fmla="*/ 9 h 29"/>
                  <a:gd name="T86" fmla="*/ 0 w 29"/>
                  <a:gd name="T87" fmla="*/ 13 h 29"/>
                  <a:gd name="T88" fmla="*/ 0 w 29"/>
                  <a:gd name="T89" fmla="*/ 15 h 29"/>
                  <a:gd name="T90" fmla="*/ 3 w 29"/>
                  <a:gd name="T91" fmla="*/ 19 h 29"/>
                  <a:gd name="T92" fmla="*/ 3 w 29"/>
                  <a:gd name="T93" fmla="*/ 24 h 29"/>
                  <a:gd name="T94" fmla="*/ 6 w 29"/>
                  <a:gd name="T95" fmla="*/ 24 h 29"/>
                  <a:gd name="T96" fmla="*/ 6 w 29"/>
                  <a:gd name="T97" fmla="*/ 26 h 29"/>
                  <a:gd name="T98" fmla="*/ 10 w 29"/>
                  <a:gd name="T99" fmla="*/ 26 h 29"/>
                  <a:gd name="T100" fmla="*/ 12 w 29"/>
                  <a:gd name="T101" fmla="*/ 26 h 29"/>
                  <a:gd name="T102" fmla="*/ 12 w 29"/>
                  <a:gd name="T103" fmla="*/ 29 h 29"/>
                  <a:gd name="T104" fmla="*/ 16 w 29"/>
                  <a:gd name="T105" fmla="*/ 26 h 29"/>
                  <a:gd name="T106" fmla="*/ 19 w 29"/>
                  <a:gd name="T107" fmla="*/ 26 h 29"/>
                  <a:gd name="T108" fmla="*/ 22 w 29"/>
                  <a:gd name="T109" fmla="*/ 26 h 29"/>
                  <a:gd name="T110" fmla="*/ 22 w 29"/>
                  <a:gd name="T111" fmla="*/ 24 h 29"/>
                  <a:gd name="T112" fmla="*/ 26 w 29"/>
                  <a:gd name="T113" fmla="*/ 24 h 29"/>
                  <a:gd name="T114" fmla="*/ 26 w 29"/>
                  <a:gd name="T115" fmla="*/ 19 h 29"/>
                  <a:gd name="T116" fmla="*/ 26 w 29"/>
                  <a:gd name="T117" fmla="*/ 15 h 29"/>
                  <a:gd name="T118" fmla="*/ 29 w 29"/>
                  <a:gd name="T119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29">
                    <a:moveTo>
                      <a:pt x="29" y="15"/>
                    </a:moveTo>
                    <a:lnTo>
                      <a:pt x="29" y="13"/>
                    </a:lnTo>
                    <a:lnTo>
                      <a:pt x="29" y="9"/>
                    </a:lnTo>
                    <a:lnTo>
                      <a:pt x="26" y="6"/>
                    </a:lnTo>
                    <a:lnTo>
                      <a:pt x="26" y="3"/>
                    </a:lnTo>
                    <a:lnTo>
                      <a:pt x="22" y="3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6" y="26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19" y="29"/>
                    </a:lnTo>
                    <a:lnTo>
                      <a:pt x="22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9" y="19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9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29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6" y="24"/>
                    </a:lnTo>
                    <a:lnTo>
                      <a:pt x="26" y="19"/>
                    </a:lnTo>
                    <a:lnTo>
                      <a:pt x="26" y="15"/>
                    </a:lnTo>
                    <a:lnTo>
                      <a:pt x="29" y="15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2" name="Freeform 2354">
                <a:extLst>
                  <a:ext uri="{FF2B5EF4-FFF2-40B4-BE49-F238E27FC236}">
                    <a16:creationId xmlns:a16="http://schemas.microsoft.com/office/drawing/2014/main" id="{309B6001-19CA-4ABC-80FD-E48411561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009"/>
                <a:ext cx="9" cy="9"/>
              </a:xfrm>
              <a:custGeom>
                <a:avLst/>
                <a:gdLst>
                  <a:gd name="T0" fmla="*/ 26 w 26"/>
                  <a:gd name="T1" fmla="*/ 12 h 25"/>
                  <a:gd name="T2" fmla="*/ 26 w 26"/>
                  <a:gd name="T3" fmla="*/ 10 h 25"/>
                  <a:gd name="T4" fmla="*/ 26 w 26"/>
                  <a:gd name="T5" fmla="*/ 5 h 25"/>
                  <a:gd name="T6" fmla="*/ 26 w 26"/>
                  <a:gd name="T7" fmla="*/ 2 h 25"/>
                  <a:gd name="T8" fmla="*/ 22 w 26"/>
                  <a:gd name="T9" fmla="*/ 2 h 25"/>
                  <a:gd name="T10" fmla="*/ 22 w 26"/>
                  <a:gd name="T11" fmla="*/ 0 h 25"/>
                  <a:gd name="T12" fmla="*/ 19 w 26"/>
                  <a:gd name="T13" fmla="*/ 0 h 25"/>
                  <a:gd name="T14" fmla="*/ 15 w 26"/>
                  <a:gd name="T15" fmla="*/ 0 h 25"/>
                  <a:gd name="T16" fmla="*/ 12 w 26"/>
                  <a:gd name="T17" fmla="*/ 0 h 25"/>
                  <a:gd name="T18" fmla="*/ 10 w 26"/>
                  <a:gd name="T19" fmla="*/ 0 h 25"/>
                  <a:gd name="T20" fmla="*/ 5 w 26"/>
                  <a:gd name="T21" fmla="*/ 0 h 25"/>
                  <a:gd name="T22" fmla="*/ 5 w 26"/>
                  <a:gd name="T23" fmla="*/ 2 h 25"/>
                  <a:gd name="T24" fmla="*/ 3 w 26"/>
                  <a:gd name="T25" fmla="*/ 2 h 25"/>
                  <a:gd name="T26" fmla="*/ 3 w 26"/>
                  <a:gd name="T27" fmla="*/ 5 h 25"/>
                  <a:gd name="T28" fmla="*/ 0 w 26"/>
                  <a:gd name="T29" fmla="*/ 10 h 25"/>
                  <a:gd name="T30" fmla="*/ 0 w 26"/>
                  <a:gd name="T31" fmla="*/ 12 h 25"/>
                  <a:gd name="T32" fmla="*/ 3 w 26"/>
                  <a:gd name="T33" fmla="*/ 16 h 25"/>
                  <a:gd name="T34" fmla="*/ 3 w 26"/>
                  <a:gd name="T35" fmla="*/ 19 h 25"/>
                  <a:gd name="T36" fmla="*/ 5 w 26"/>
                  <a:gd name="T37" fmla="*/ 19 h 25"/>
                  <a:gd name="T38" fmla="*/ 5 w 26"/>
                  <a:gd name="T39" fmla="*/ 22 h 25"/>
                  <a:gd name="T40" fmla="*/ 10 w 26"/>
                  <a:gd name="T41" fmla="*/ 22 h 25"/>
                  <a:gd name="T42" fmla="*/ 12 w 26"/>
                  <a:gd name="T43" fmla="*/ 22 h 25"/>
                  <a:gd name="T44" fmla="*/ 12 w 26"/>
                  <a:gd name="T45" fmla="*/ 25 h 25"/>
                  <a:gd name="T46" fmla="*/ 15 w 26"/>
                  <a:gd name="T47" fmla="*/ 22 h 25"/>
                  <a:gd name="T48" fmla="*/ 19 w 26"/>
                  <a:gd name="T49" fmla="*/ 22 h 25"/>
                  <a:gd name="T50" fmla="*/ 22 w 26"/>
                  <a:gd name="T51" fmla="*/ 22 h 25"/>
                  <a:gd name="T52" fmla="*/ 22 w 26"/>
                  <a:gd name="T53" fmla="*/ 19 h 25"/>
                  <a:gd name="T54" fmla="*/ 26 w 26"/>
                  <a:gd name="T55" fmla="*/ 19 h 25"/>
                  <a:gd name="T56" fmla="*/ 26 w 26"/>
                  <a:gd name="T57" fmla="*/ 16 h 25"/>
                  <a:gd name="T58" fmla="*/ 26 w 26"/>
                  <a:gd name="T59" fmla="*/ 12 h 25"/>
                  <a:gd name="T60" fmla="*/ 26 w 26"/>
                  <a:gd name="T61" fmla="*/ 10 h 25"/>
                  <a:gd name="T62" fmla="*/ 22 w 26"/>
                  <a:gd name="T63" fmla="*/ 5 h 25"/>
                  <a:gd name="T64" fmla="*/ 22 w 26"/>
                  <a:gd name="T65" fmla="*/ 2 h 25"/>
                  <a:gd name="T66" fmla="*/ 19 w 26"/>
                  <a:gd name="T67" fmla="*/ 2 h 25"/>
                  <a:gd name="T68" fmla="*/ 15 w 26"/>
                  <a:gd name="T69" fmla="*/ 0 h 25"/>
                  <a:gd name="T70" fmla="*/ 12 w 26"/>
                  <a:gd name="T71" fmla="*/ 0 h 25"/>
                  <a:gd name="T72" fmla="*/ 10 w 26"/>
                  <a:gd name="T73" fmla="*/ 2 h 25"/>
                  <a:gd name="T74" fmla="*/ 5 w 26"/>
                  <a:gd name="T75" fmla="*/ 2 h 25"/>
                  <a:gd name="T76" fmla="*/ 5 w 26"/>
                  <a:gd name="T77" fmla="*/ 5 h 25"/>
                  <a:gd name="T78" fmla="*/ 3 w 26"/>
                  <a:gd name="T79" fmla="*/ 5 h 25"/>
                  <a:gd name="T80" fmla="*/ 3 w 26"/>
                  <a:gd name="T81" fmla="*/ 10 h 25"/>
                  <a:gd name="T82" fmla="*/ 3 w 26"/>
                  <a:gd name="T83" fmla="*/ 12 h 25"/>
                  <a:gd name="T84" fmla="*/ 3 w 26"/>
                  <a:gd name="T85" fmla="*/ 16 h 25"/>
                  <a:gd name="T86" fmla="*/ 5 w 26"/>
                  <a:gd name="T87" fmla="*/ 16 h 25"/>
                  <a:gd name="T88" fmla="*/ 5 w 26"/>
                  <a:gd name="T89" fmla="*/ 19 h 25"/>
                  <a:gd name="T90" fmla="*/ 10 w 26"/>
                  <a:gd name="T91" fmla="*/ 19 h 25"/>
                  <a:gd name="T92" fmla="*/ 10 w 26"/>
                  <a:gd name="T93" fmla="*/ 22 h 25"/>
                  <a:gd name="T94" fmla="*/ 12 w 26"/>
                  <a:gd name="T95" fmla="*/ 22 h 25"/>
                  <a:gd name="T96" fmla="*/ 15 w 26"/>
                  <a:gd name="T97" fmla="*/ 22 h 25"/>
                  <a:gd name="T98" fmla="*/ 19 w 26"/>
                  <a:gd name="T99" fmla="*/ 22 h 25"/>
                  <a:gd name="T100" fmla="*/ 19 w 26"/>
                  <a:gd name="T101" fmla="*/ 19 h 25"/>
                  <a:gd name="T102" fmla="*/ 22 w 26"/>
                  <a:gd name="T103" fmla="*/ 19 h 25"/>
                  <a:gd name="T104" fmla="*/ 22 w 26"/>
                  <a:gd name="T105" fmla="*/ 16 h 25"/>
                  <a:gd name="T106" fmla="*/ 26 w 26"/>
                  <a:gd name="T10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" h="25">
                    <a:moveTo>
                      <a:pt x="26" y="12"/>
                    </a:moveTo>
                    <a:lnTo>
                      <a:pt x="26" y="10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5" y="19"/>
                    </a:lnTo>
                    <a:lnTo>
                      <a:pt x="5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25"/>
                    </a:lnTo>
                    <a:lnTo>
                      <a:pt x="15" y="22"/>
                    </a:lnTo>
                    <a:lnTo>
                      <a:pt x="19" y="22"/>
                    </a:lnTo>
                    <a:lnTo>
                      <a:pt x="22" y="22"/>
                    </a:lnTo>
                    <a:lnTo>
                      <a:pt x="22" y="19"/>
                    </a:lnTo>
                    <a:lnTo>
                      <a:pt x="26" y="19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2" y="16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3" name="Freeform 2355">
                <a:extLst>
                  <a:ext uri="{FF2B5EF4-FFF2-40B4-BE49-F238E27FC236}">
                    <a16:creationId xmlns:a16="http://schemas.microsoft.com/office/drawing/2014/main" id="{61733AD9-2F4E-455E-94BF-3C3CA8E2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0"/>
                <a:ext cx="7" cy="7"/>
              </a:xfrm>
              <a:custGeom>
                <a:avLst/>
                <a:gdLst>
                  <a:gd name="T0" fmla="*/ 22 w 22"/>
                  <a:gd name="T1" fmla="*/ 12 h 22"/>
                  <a:gd name="T2" fmla="*/ 22 w 22"/>
                  <a:gd name="T3" fmla="*/ 10 h 22"/>
                  <a:gd name="T4" fmla="*/ 19 w 22"/>
                  <a:gd name="T5" fmla="*/ 5 h 22"/>
                  <a:gd name="T6" fmla="*/ 19 w 22"/>
                  <a:gd name="T7" fmla="*/ 3 h 22"/>
                  <a:gd name="T8" fmla="*/ 15 w 22"/>
                  <a:gd name="T9" fmla="*/ 3 h 22"/>
                  <a:gd name="T10" fmla="*/ 12 w 22"/>
                  <a:gd name="T11" fmla="*/ 0 h 22"/>
                  <a:gd name="T12" fmla="*/ 9 w 22"/>
                  <a:gd name="T13" fmla="*/ 0 h 22"/>
                  <a:gd name="T14" fmla="*/ 6 w 22"/>
                  <a:gd name="T15" fmla="*/ 3 h 22"/>
                  <a:gd name="T16" fmla="*/ 2 w 22"/>
                  <a:gd name="T17" fmla="*/ 3 h 22"/>
                  <a:gd name="T18" fmla="*/ 2 w 22"/>
                  <a:gd name="T19" fmla="*/ 5 h 22"/>
                  <a:gd name="T20" fmla="*/ 0 w 22"/>
                  <a:gd name="T21" fmla="*/ 5 h 22"/>
                  <a:gd name="T22" fmla="*/ 0 w 22"/>
                  <a:gd name="T23" fmla="*/ 10 h 22"/>
                  <a:gd name="T24" fmla="*/ 0 w 22"/>
                  <a:gd name="T25" fmla="*/ 12 h 22"/>
                  <a:gd name="T26" fmla="*/ 0 w 22"/>
                  <a:gd name="T27" fmla="*/ 16 h 22"/>
                  <a:gd name="T28" fmla="*/ 2 w 22"/>
                  <a:gd name="T29" fmla="*/ 16 h 22"/>
                  <a:gd name="T30" fmla="*/ 2 w 22"/>
                  <a:gd name="T31" fmla="*/ 20 h 22"/>
                  <a:gd name="T32" fmla="*/ 6 w 22"/>
                  <a:gd name="T33" fmla="*/ 20 h 22"/>
                  <a:gd name="T34" fmla="*/ 6 w 22"/>
                  <a:gd name="T35" fmla="*/ 22 h 22"/>
                  <a:gd name="T36" fmla="*/ 9 w 22"/>
                  <a:gd name="T37" fmla="*/ 22 h 22"/>
                  <a:gd name="T38" fmla="*/ 12 w 22"/>
                  <a:gd name="T39" fmla="*/ 22 h 22"/>
                  <a:gd name="T40" fmla="*/ 15 w 22"/>
                  <a:gd name="T41" fmla="*/ 22 h 22"/>
                  <a:gd name="T42" fmla="*/ 15 w 22"/>
                  <a:gd name="T43" fmla="*/ 20 h 22"/>
                  <a:gd name="T44" fmla="*/ 19 w 22"/>
                  <a:gd name="T45" fmla="*/ 20 h 22"/>
                  <a:gd name="T46" fmla="*/ 19 w 22"/>
                  <a:gd name="T47" fmla="*/ 16 h 22"/>
                  <a:gd name="T48" fmla="*/ 22 w 22"/>
                  <a:gd name="T49" fmla="*/ 12 h 22"/>
                  <a:gd name="T50" fmla="*/ 19 w 22"/>
                  <a:gd name="T51" fmla="*/ 12 h 22"/>
                  <a:gd name="T52" fmla="*/ 19 w 22"/>
                  <a:gd name="T53" fmla="*/ 10 h 22"/>
                  <a:gd name="T54" fmla="*/ 19 w 22"/>
                  <a:gd name="T55" fmla="*/ 5 h 22"/>
                  <a:gd name="T56" fmla="*/ 15 w 22"/>
                  <a:gd name="T57" fmla="*/ 5 h 22"/>
                  <a:gd name="T58" fmla="*/ 15 w 22"/>
                  <a:gd name="T59" fmla="*/ 3 h 22"/>
                  <a:gd name="T60" fmla="*/ 12 w 22"/>
                  <a:gd name="T61" fmla="*/ 3 h 22"/>
                  <a:gd name="T62" fmla="*/ 9 w 22"/>
                  <a:gd name="T63" fmla="*/ 3 h 22"/>
                  <a:gd name="T64" fmla="*/ 6 w 22"/>
                  <a:gd name="T65" fmla="*/ 3 h 22"/>
                  <a:gd name="T66" fmla="*/ 6 w 22"/>
                  <a:gd name="T67" fmla="*/ 5 h 22"/>
                  <a:gd name="T68" fmla="*/ 2 w 22"/>
                  <a:gd name="T69" fmla="*/ 5 h 22"/>
                  <a:gd name="T70" fmla="*/ 2 w 22"/>
                  <a:gd name="T71" fmla="*/ 10 h 22"/>
                  <a:gd name="T72" fmla="*/ 2 w 22"/>
                  <a:gd name="T73" fmla="*/ 12 h 22"/>
                  <a:gd name="T74" fmla="*/ 2 w 22"/>
                  <a:gd name="T75" fmla="*/ 16 h 22"/>
                  <a:gd name="T76" fmla="*/ 6 w 22"/>
                  <a:gd name="T77" fmla="*/ 16 h 22"/>
                  <a:gd name="T78" fmla="*/ 6 w 22"/>
                  <a:gd name="T79" fmla="*/ 20 h 22"/>
                  <a:gd name="T80" fmla="*/ 9 w 22"/>
                  <a:gd name="T81" fmla="*/ 20 h 22"/>
                  <a:gd name="T82" fmla="*/ 12 w 22"/>
                  <a:gd name="T83" fmla="*/ 20 h 22"/>
                  <a:gd name="T84" fmla="*/ 15 w 22"/>
                  <a:gd name="T85" fmla="*/ 20 h 22"/>
                  <a:gd name="T86" fmla="*/ 15 w 22"/>
                  <a:gd name="T87" fmla="*/ 16 h 22"/>
                  <a:gd name="T88" fmla="*/ 19 w 22"/>
                  <a:gd name="T89" fmla="*/ 16 h 22"/>
                  <a:gd name="T90" fmla="*/ 19 w 22"/>
                  <a:gd name="T91" fmla="*/ 12 h 22"/>
                  <a:gd name="T92" fmla="*/ 22 w 22"/>
                  <a:gd name="T9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2">
                    <a:moveTo>
                      <a:pt x="22" y="12"/>
                    </a:moveTo>
                    <a:lnTo>
                      <a:pt x="22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9" y="20"/>
                    </a:lnTo>
                    <a:lnTo>
                      <a:pt x="19" y="16"/>
                    </a:lnTo>
                    <a:lnTo>
                      <a:pt x="22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5" y="20"/>
                    </a:lnTo>
                    <a:lnTo>
                      <a:pt x="15" y="16"/>
                    </a:lnTo>
                    <a:lnTo>
                      <a:pt x="19" y="16"/>
                    </a:lnTo>
                    <a:lnTo>
                      <a:pt x="19" y="12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4" name="Freeform 2356">
                <a:extLst>
                  <a:ext uri="{FF2B5EF4-FFF2-40B4-BE49-F238E27FC236}">
                    <a16:creationId xmlns:a16="http://schemas.microsoft.com/office/drawing/2014/main" id="{C658A4F6-5899-4EA4-98E9-04FF955A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1"/>
                <a:ext cx="6" cy="5"/>
              </a:xfrm>
              <a:custGeom>
                <a:avLst/>
                <a:gdLst>
                  <a:gd name="T0" fmla="*/ 17 w 17"/>
                  <a:gd name="T1" fmla="*/ 9 h 17"/>
                  <a:gd name="T2" fmla="*/ 17 w 17"/>
                  <a:gd name="T3" fmla="*/ 7 h 17"/>
                  <a:gd name="T4" fmla="*/ 17 w 17"/>
                  <a:gd name="T5" fmla="*/ 2 h 17"/>
                  <a:gd name="T6" fmla="*/ 14 w 17"/>
                  <a:gd name="T7" fmla="*/ 2 h 17"/>
                  <a:gd name="T8" fmla="*/ 14 w 17"/>
                  <a:gd name="T9" fmla="*/ 0 h 17"/>
                  <a:gd name="T10" fmla="*/ 10 w 17"/>
                  <a:gd name="T11" fmla="*/ 0 h 17"/>
                  <a:gd name="T12" fmla="*/ 7 w 17"/>
                  <a:gd name="T13" fmla="*/ 0 h 17"/>
                  <a:gd name="T14" fmla="*/ 5 w 17"/>
                  <a:gd name="T15" fmla="*/ 0 h 17"/>
                  <a:gd name="T16" fmla="*/ 5 w 17"/>
                  <a:gd name="T17" fmla="*/ 2 h 17"/>
                  <a:gd name="T18" fmla="*/ 0 w 17"/>
                  <a:gd name="T19" fmla="*/ 2 h 17"/>
                  <a:gd name="T20" fmla="*/ 0 w 17"/>
                  <a:gd name="T21" fmla="*/ 7 h 17"/>
                  <a:gd name="T22" fmla="*/ 0 w 17"/>
                  <a:gd name="T23" fmla="*/ 9 h 17"/>
                  <a:gd name="T24" fmla="*/ 0 w 17"/>
                  <a:gd name="T25" fmla="*/ 13 h 17"/>
                  <a:gd name="T26" fmla="*/ 5 w 17"/>
                  <a:gd name="T27" fmla="*/ 13 h 17"/>
                  <a:gd name="T28" fmla="*/ 5 w 17"/>
                  <a:gd name="T29" fmla="*/ 17 h 17"/>
                  <a:gd name="T30" fmla="*/ 7 w 17"/>
                  <a:gd name="T31" fmla="*/ 17 h 17"/>
                  <a:gd name="T32" fmla="*/ 10 w 17"/>
                  <a:gd name="T33" fmla="*/ 17 h 17"/>
                  <a:gd name="T34" fmla="*/ 14 w 17"/>
                  <a:gd name="T35" fmla="*/ 17 h 17"/>
                  <a:gd name="T36" fmla="*/ 14 w 17"/>
                  <a:gd name="T37" fmla="*/ 13 h 17"/>
                  <a:gd name="T38" fmla="*/ 17 w 17"/>
                  <a:gd name="T39" fmla="*/ 13 h 17"/>
                  <a:gd name="T40" fmla="*/ 17 w 17"/>
                  <a:gd name="T41" fmla="*/ 9 h 17"/>
                  <a:gd name="T42" fmla="*/ 14 w 17"/>
                  <a:gd name="T43" fmla="*/ 9 h 17"/>
                  <a:gd name="T44" fmla="*/ 14 w 17"/>
                  <a:gd name="T45" fmla="*/ 7 h 17"/>
                  <a:gd name="T46" fmla="*/ 14 w 17"/>
                  <a:gd name="T47" fmla="*/ 2 h 17"/>
                  <a:gd name="T48" fmla="*/ 10 w 17"/>
                  <a:gd name="T49" fmla="*/ 2 h 17"/>
                  <a:gd name="T50" fmla="*/ 7 w 17"/>
                  <a:gd name="T51" fmla="*/ 2 h 17"/>
                  <a:gd name="T52" fmla="*/ 5 w 17"/>
                  <a:gd name="T53" fmla="*/ 2 h 17"/>
                  <a:gd name="T54" fmla="*/ 5 w 17"/>
                  <a:gd name="T55" fmla="*/ 7 h 17"/>
                  <a:gd name="T56" fmla="*/ 0 w 17"/>
                  <a:gd name="T57" fmla="*/ 7 h 17"/>
                  <a:gd name="T58" fmla="*/ 0 w 17"/>
                  <a:gd name="T59" fmla="*/ 9 h 17"/>
                  <a:gd name="T60" fmla="*/ 5 w 17"/>
                  <a:gd name="T61" fmla="*/ 9 h 17"/>
                  <a:gd name="T62" fmla="*/ 5 w 17"/>
                  <a:gd name="T63" fmla="*/ 13 h 17"/>
                  <a:gd name="T64" fmla="*/ 7 w 17"/>
                  <a:gd name="T65" fmla="*/ 13 h 17"/>
                  <a:gd name="T66" fmla="*/ 7 w 17"/>
                  <a:gd name="T67" fmla="*/ 17 h 17"/>
                  <a:gd name="T68" fmla="*/ 10 w 17"/>
                  <a:gd name="T69" fmla="*/ 17 h 17"/>
                  <a:gd name="T70" fmla="*/ 10 w 17"/>
                  <a:gd name="T71" fmla="*/ 13 h 17"/>
                  <a:gd name="T72" fmla="*/ 14 w 17"/>
                  <a:gd name="T73" fmla="*/ 13 h 17"/>
                  <a:gd name="T74" fmla="*/ 14 w 17"/>
                  <a:gd name="T75" fmla="*/ 9 h 17"/>
                  <a:gd name="T76" fmla="*/ 17 w 17"/>
                  <a:gd name="T7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" h="17">
                    <a:moveTo>
                      <a:pt x="17" y="9"/>
                    </a:moveTo>
                    <a:lnTo>
                      <a:pt x="17" y="7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5" y="13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4" y="17"/>
                    </a:lnTo>
                    <a:lnTo>
                      <a:pt x="14" y="13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0" y="13"/>
                    </a:lnTo>
                    <a:lnTo>
                      <a:pt x="14" y="13"/>
                    </a:lnTo>
                    <a:lnTo>
                      <a:pt x="14" y="9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5" name="Freeform 2357">
                <a:extLst>
                  <a:ext uri="{FF2B5EF4-FFF2-40B4-BE49-F238E27FC236}">
                    <a16:creationId xmlns:a16="http://schemas.microsoft.com/office/drawing/2014/main" id="{6620F112-FE81-4C5C-B3FE-143FCFF5D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1"/>
                <a:ext cx="5" cy="5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5 h 14"/>
                  <a:gd name="T4" fmla="*/ 14 w 14"/>
                  <a:gd name="T5" fmla="*/ 0 h 14"/>
                  <a:gd name="T6" fmla="*/ 10 w 14"/>
                  <a:gd name="T7" fmla="*/ 0 h 14"/>
                  <a:gd name="T8" fmla="*/ 7 w 14"/>
                  <a:gd name="T9" fmla="*/ 0 h 14"/>
                  <a:gd name="T10" fmla="*/ 5 w 14"/>
                  <a:gd name="T11" fmla="*/ 0 h 14"/>
                  <a:gd name="T12" fmla="*/ 5 w 14"/>
                  <a:gd name="T13" fmla="*/ 5 h 14"/>
                  <a:gd name="T14" fmla="*/ 0 w 14"/>
                  <a:gd name="T15" fmla="*/ 5 h 14"/>
                  <a:gd name="T16" fmla="*/ 0 w 14"/>
                  <a:gd name="T17" fmla="*/ 7 h 14"/>
                  <a:gd name="T18" fmla="*/ 5 w 14"/>
                  <a:gd name="T19" fmla="*/ 7 h 14"/>
                  <a:gd name="T20" fmla="*/ 5 w 14"/>
                  <a:gd name="T21" fmla="*/ 11 h 14"/>
                  <a:gd name="T22" fmla="*/ 7 w 14"/>
                  <a:gd name="T23" fmla="*/ 11 h 14"/>
                  <a:gd name="T24" fmla="*/ 7 w 14"/>
                  <a:gd name="T25" fmla="*/ 14 h 14"/>
                  <a:gd name="T26" fmla="*/ 10 w 14"/>
                  <a:gd name="T27" fmla="*/ 14 h 14"/>
                  <a:gd name="T28" fmla="*/ 10 w 14"/>
                  <a:gd name="T29" fmla="*/ 11 h 14"/>
                  <a:gd name="T30" fmla="*/ 14 w 14"/>
                  <a:gd name="T31" fmla="*/ 11 h 14"/>
                  <a:gd name="T32" fmla="*/ 14 w 14"/>
                  <a:gd name="T33" fmla="*/ 7 h 14"/>
                  <a:gd name="T34" fmla="*/ 14 w 14"/>
                  <a:gd name="T35" fmla="*/ 5 h 14"/>
                  <a:gd name="T36" fmla="*/ 10 w 14"/>
                  <a:gd name="T37" fmla="*/ 5 h 14"/>
                  <a:gd name="T38" fmla="*/ 10 w 14"/>
                  <a:gd name="T39" fmla="*/ 0 h 14"/>
                  <a:gd name="T40" fmla="*/ 7 w 14"/>
                  <a:gd name="T41" fmla="*/ 0 h 14"/>
                  <a:gd name="T42" fmla="*/ 5 w 14"/>
                  <a:gd name="T43" fmla="*/ 5 h 14"/>
                  <a:gd name="T44" fmla="*/ 5 w 14"/>
                  <a:gd name="T45" fmla="*/ 7 h 14"/>
                  <a:gd name="T46" fmla="*/ 5 w 14"/>
                  <a:gd name="T47" fmla="*/ 11 h 14"/>
                  <a:gd name="T48" fmla="*/ 7 w 14"/>
                  <a:gd name="T49" fmla="*/ 11 h 14"/>
                  <a:gd name="T50" fmla="*/ 10 w 14"/>
                  <a:gd name="T51" fmla="*/ 11 h 14"/>
                  <a:gd name="T52" fmla="*/ 14 w 14"/>
                  <a:gd name="T5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14" y="5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6" name="Freeform 2358">
                <a:extLst>
                  <a:ext uri="{FF2B5EF4-FFF2-40B4-BE49-F238E27FC236}">
                    <a16:creationId xmlns:a16="http://schemas.microsoft.com/office/drawing/2014/main" id="{DF2ACAF2-6D6F-4FD0-8E49-A9F76C459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012"/>
                <a:ext cx="3" cy="3"/>
              </a:xfrm>
              <a:custGeom>
                <a:avLst/>
                <a:gdLst>
                  <a:gd name="T0" fmla="*/ 9 w 9"/>
                  <a:gd name="T1" fmla="*/ 8 h 10"/>
                  <a:gd name="T2" fmla="*/ 9 w 9"/>
                  <a:gd name="T3" fmla="*/ 4 h 10"/>
                  <a:gd name="T4" fmla="*/ 6 w 9"/>
                  <a:gd name="T5" fmla="*/ 4 h 10"/>
                  <a:gd name="T6" fmla="*/ 6 w 9"/>
                  <a:gd name="T7" fmla="*/ 0 h 10"/>
                  <a:gd name="T8" fmla="*/ 2 w 9"/>
                  <a:gd name="T9" fmla="*/ 0 h 10"/>
                  <a:gd name="T10" fmla="*/ 0 w 9"/>
                  <a:gd name="T11" fmla="*/ 4 h 10"/>
                  <a:gd name="T12" fmla="*/ 0 w 9"/>
                  <a:gd name="T13" fmla="*/ 8 h 10"/>
                  <a:gd name="T14" fmla="*/ 0 w 9"/>
                  <a:gd name="T15" fmla="*/ 10 h 10"/>
                  <a:gd name="T16" fmla="*/ 2 w 9"/>
                  <a:gd name="T17" fmla="*/ 10 h 10"/>
                  <a:gd name="T18" fmla="*/ 6 w 9"/>
                  <a:gd name="T19" fmla="*/ 10 h 10"/>
                  <a:gd name="T20" fmla="*/ 9 w 9"/>
                  <a:gd name="T2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8"/>
                    </a:moveTo>
                    <a:lnTo>
                      <a:pt x="9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7" name="Rectangle 2359">
                <a:extLst>
                  <a:ext uri="{FF2B5EF4-FFF2-40B4-BE49-F238E27FC236}">
                    <a16:creationId xmlns:a16="http://schemas.microsoft.com/office/drawing/2014/main" id="{0B5414D4-35B5-4F8D-B551-2DE07AF00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" y="201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8" name="Freeform 2360">
                <a:extLst>
                  <a:ext uri="{FF2B5EF4-FFF2-40B4-BE49-F238E27FC236}">
                    <a16:creationId xmlns:a16="http://schemas.microsoft.com/office/drawing/2014/main" id="{648BBC49-FDA0-4799-8BDD-623D79B3D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021"/>
                <a:ext cx="10" cy="13"/>
              </a:xfrm>
              <a:custGeom>
                <a:avLst/>
                <a:gdLst>
                  <a:gd name="T0" fmla="*/ 20 w 29"/>
                  <a:gd name="T1" fmla="*/ 40 h 40"/>
                  <a:gd name="T2" fmla="*/ 27 w 29"/>
                  <a:gd name="T3" fmla="*/ 34 h 40"/>
                  <a:gd name="T4" fmla="*/ 29 w 29"/>
                  <a:gd name="T5" fmla="*/ 27 h 40"/>
                  <a:gd name="T6" fmla="*/ 29 w 29"/>
                  <a:gd name="T7" fmla="*/ 20 h 40"/>
                  <a:gd name="T8" fmla="*/ 27 w 29"/>
                  <a:gd name="T9" fmla="*/ 14 h 40"/>
                  <a:gd name="T10" fmla="*/ 24 w 29"/>
                  <a:gd name="T11" fmla="*/ 7 h 40"/>
                  <a:gd name="T12" fmla="*/ 17 w 29"/>
                  <a:gd name="T13" fmla="*/ 4 h 40"/>
                  <a:gd name="T14" fmla="*/ 7 w 29"/>
                  <a:gd name="T15" fmla="*/ 0 h 40"/>
                  <a:gd name="T16" fmla="*/ 0 w 29"/>
                  <a:gd name="T17" fmla="*/ 4 h 40"/>
                  <a:gd name="T18" fmla="*/ 20 w 29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0">
                    <a:moveTo>
                      <a:pt x="20" y="40"/>
                    </a:moveTo>
                    <a:lnTo>
                      <a:pt x="27" y="34"/>
                    </a:lnTo>
                    <a:lnTo>
                      <a:pt x="29" y="27"/>
                    </a:lnTo>
                    <a:lnTo>
                      <a:pt x="29" y="20"/>
                    </a:lnTo>
                    <a:lnTo>
                      <a:pt x="27" y="14"/>
                    </a:lnTo>
                    <a:lnTo>
                      <a:pt x="24" y="7"/>
                    </a:lnTo>
                    <a:lnTo>
                      <a:pt x="17" y="4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2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89" name="Freeform 2361">
                <a:extLst>
                  <a:ext uri="{FF2B5EF4-FFF2-40B4-BE49-F238E27FC236}">
                    <a16:creationId xmlns:a16="http://schemas.microsoft.com/office/drawing/2014/main" id="{82B2BA8F-7FBA-434D-85BC-195493D76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2023"/>
                <a:ext cx="72" cy="47"/>
              </a:xfrm>
              <a:custGeom>
                <a:avLst/>
                <a:gdLst>
                  <a:gd name="T0" fmla="*/ 10 w 214"/>
                  <a:gd name="T1" fmla="*/ 126 h 143"/>
                  <a:gd name="T2" fmla="*/ 21 w 214"/>
                  <a:gd name="T3" fmla="*/ 143 h 143"/>
                  <a:gd name="T4" fmla="*/ 214 w 214"/>
                  <a:gd name="T5" fmla="*/ 36 h 143"/>
                  <a:gd name="T6" fmla="*/ 193 w 214"/>
                  <a:gd name="T7" fmla="*/ 0 h 143"/>
                  <a:gd name="T8" fmla="*/ 0 w 214"/>
                  <a:gd name="T9" fmla="*/ 105 h 143"/>
                  <a:gd name="T10" fmla="*/ 10 w 214"/>
                  <a:gd name="T11" fmla="*/ 12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4" h="143">
                    <a:moveTo>
                      <a:pt x="10" y="126"/>
                    </a:moveTo>
                    <a:lnTo>
                      <a:pt x="21" y="143"/>
                    </a:lnTo>
                    <a:lnTo>
                      <a:pt x="214" y="36"/>
                    </a:lnTo>
                    <a:lnTo>
                      <a:pt x="193" y="0"/>
                    </a:lnTo>
                    <a:lnTo>
                      <a:pt x="0" y="105"/>
                    </a:lnTo>
                    <a:lnTo>
                      <a:pt x="10" y="1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0" name="Freeform 2362">
                <a:extLst>
                  <a:ext uri="{FF2B5EF4-FFF2-40B4-BE49-F238E27FC236}">
                    <a16:creationId xmlns:a16="http://schemas.microsoft.com/office/drawing/2014/main" id="{60A90F6D-0535-4960-AE9A-4468E1B7D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058"/>
                <a:ext cx="10" cy="13"/>
              </a:xfrm>
              <a:custGeom>
                <a:avLst/>
                <a:gdLst>
                  <a:gd name="T0" fmla="*/ 9 w 29"/>
                  <a:gd name="T1" fmla="*/ 0 h 40"/>
                  <a:gd name="T2" fmla="*/ 2 w 29"/>
                  <a:gd name="T3" fmla="*/ 8 h 40"/>
                  <a:gd name="T4" fmla="*/ 0 w 29"/>
                  <a:gd name="T5" fmla="*/ 15 h 40"/>
                  <a:gd name="T6" fmla="*/ 0 w 29"/>
                  <a:gd name="T7" fmla="*/ 23 h 40"/>
                  <a:gd name="T8" fmla="*/ 0 w 29"/>
                  <a:gd name="T9" fmla="*/ 29 h 40"/>
                  <a:gd name="T10" fmla="*/ 7 w 29"/>
                  <a:gd name="T11" fmla="*/ 37 h 40"/>
                  <a:gd name="T12" fmla="*/ 13 w 29"/>
                  <a:gd name="T13" fmla="*/ 40 h 40"/>
                  <a:gd name="T14" fmla="*/ 19 w 29"/>
                  <a:gd name="T15" fmla="*/ 40 h 40"/>
                  <a:gd name="T16" fmla="*/ 29 w 29"/>
                  <a:gd name="T17" fmla="*/ 37 h 40"/>
                  <a:gd name="T18" fmla="*/ 9 w 29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0">
                    <a:moveTo>
                      <a:pt x="9" y="0"/>
                    </a:move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7" y="37"/>
                    </a:lnTo>
                    <a:lnTo>
                      <a:pt x="13" y="40"/>
                    </a:lnTo>
                    <a:lnTo>
                      <a:pt x="19" y="40"/>
                    </a:lnTo>
                    <a:lnTo>
                      <a:pt x="2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1" name="Freeform 2363">
                <a:extLst>
                  <a:ext uri="{FF2B5EF4-FFF2-40B4-BE49-F238E27FC236}">
                    <a16:creationId xmlns:a16="http://schemas.microsoft.com/office/drawing/2014/main" id="{D2641960-6856-4DDB-B377-0878B6A22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2013"/>
                <a:ext cx="119" cy="119"/>
              </a:xfrm>
              <a:custGeom>
                <a:avLst/>
                <a:gdLst>
                  <a:gd name="T0" fmla="*/ 180 w 359"/>
                  <a:gd name="T1" fmla="*/ 358 h 358"/>
                  <a:gd name="T2" fmla="*/ 216 w 359"/>
                  <a:gd name="T3" fmla="*/ 355 h 358"/>
                  <a:gd name="T4" fmla="*/ 250 w 359"/>
                  <a:gd name="T5" fmla="*/ 345 h 358"/>
                  <a:gd name="T6" fmla="*/ 279 w 359"/>
                  <a:gd name="T7" fmla="*/ 324 h 358"/>
                  <a:gd name="T8" fmla="*/ 306 w 359"/>
                  <a:gd name="T9" fmla="*/ 305 h 358"/>
                  <a:gd name="T10" fmla="*/ 325 w 359"/>
                  <a:gd name="T11" fmla="*/ 278 h 358"/>
                  <a:gd name="T12" fmla="*/ 342 w 359"/>
                  <a:gd name="T13" fmla="*/ 249 h 358"/>
                  <a:gd name="T14" fmla="*/ 355 w 359"/>
                  <a:gd name="T15" fmla="*/ 212 h 358"/>
                  <a:gd name="T16" fmla="*/ 359 w 359"/>
                  <a:gd name="T17" fmla="*/ 179 h 358"/>
                  <a:gd name="T18" fmla="*/ 352 w 359"/>
                  <a:gd name="T19" fmla="*/ 143 h 358"/>
                  <a:gd name="T20" fmla="*/ 342 w 359"/>
                  <a:gd name="T21" fmla="*/ 109 h 358"/>
                  <a:gd name="T22" fmla="*/ 325 w 359"/>
                  <a:gd name="T23" fmla="*/ 80 h 358"/>
                  <a:gd name="T24" fmla="*/ 306 w 359"/>
                  <a:gd name="T25" fmla="*/ 53 h 358"/>
                  <a:gd name="T26" fmla="*/ 275 w 359"/>
                  <a:gd name="T27" fmla="*/ 30 h 358"/>
                  <a:gd name="T28" fmla="*/ 245 w 359"/>
                  <a:gd name="T29" fmla="*/ 13 h 358"/>
                  <a:gd name="T30" fmla="*/ 229 w 359"/>
                  <a:gd name="T31" fmla="*/ 9 h 358"/>
                  <a:gd name="T32" fmla="*/ 212 w 359"/>
                  <a:gd name="T33" fmla="*/ 2 h 358"/>
                  <a:gd name="T34" fmla="*/ 195 w 359"/>
                  <a:gd name="T35" fmla="*/ 0 h 358"/>
                  <a:gd name="T36" fmla="*/ 176 w 359"/>
                  <a:gd name="T37" fmla="*/ 0 h 358"/>
                  <a:gd name="T38" fmla="*/ 159 w 359"/>
                  <a:gd name="T39" fmla="*/ 2 h 358"/>
                  <a:gd name="T40" fmla="*/ 143 w 359"/>
                  <a:gd name="T41" fmla="*/ 2 h 358"/>
                  <a:gd name="T42" fmla="*/ 123 w 359"/>
                  <a:gd name="T43" fmla="*/ 9 h 358"/>
                  <a:gd name="T44" fmla="*/ 106 w 359"/>
                  <a:gd name="T45" fmla="*/ 15 h 358"/>
                  <a:gd name="T46" fmla="*/ 76 w 359"/>
                  <a:gd name="T47" fmla="*/ 32 h 358"/>
                  <a:gd name="T48" fmla="*/ 50 w 359"/>
                  <a:gd name="T49" fmla="*/ 53 h 358"/>
                  <a:gd name="T50" fmla="*/ 31 w 359"/>
                  <a:gd name="T51" fmla="*/ 80 h 358"/>
                  <a:gd name="T52" fmla="*/ 13 w 359"/>
                  <a:gd name="T53" fmla="*/ 112 h 358"/>
                  <a:gd name="T54" fmla="*/ 3 w 359"/>
                  <a:gd name="T55" fmla="*/ 145 h 358"/>
                  <a:gd name="T56" fmla="*/ 0 w 359"/>
                  <a:gd name="T57" fmla="*/ 183 h 358"/>
                  <a:gd name="T58" fmla="*/ 3 w 359"/>
                  <a:gd name="T59" fmla="*/ 215 h 358"/>
                  <a:gd name="T60" fmla="*/ 13 w 359"/>
                  <a:gd name="T61" fmla="*/ 249 h 358"/>
                  <a:gd name="T62" fmla="*/ 31 w 359"/>
                  <a:gd name="T63" fmla="*/ 282 h 358"/>
                  <a:gd name="T64" fmla="*/ 53 w 359"/>
                  <a:gd name="T65" fmla="*/ 305 h 358"/>
                  <a:gd name="T66" fmla="*/ 80 w 359"/>
                  <a:gd name="T67" fmla="*/ 329 h 358"/>
                  <a:gd name="T68" fmla="*/ 109 w 359"/>
                  <a:gd name="T69" fmla="*/ 345 h 358"/>
                  <a:gd name="T70" fmla="*/ 126 w 359"/>
                  <a:gd name="T71" fmla="*/ 351 h 358"/>
                  <a:gd name="T72" fmla="*/ 143 w 359"/>
                  <a:gd name="T73" fmla="*/ 355 h 358"/>
                  <a:gd name="T74" fmla="*/ 159 w 359"/>
                  <a:gd name="T75" fmla="*/ 358 h 358"/>
                  <a:gd name="T76" fmla="*/ 180 w 359"/>
                  <a:gd name="T77" fmla="*/ 35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59" h="358">
                    <a:moveTo>
                      <a:pt x="180" y="358"/>
                    </a:moveTo>
                    <a:lnTo>
                      <a:pt x="216" y="355"/>
                    </a:lnTo>
                    <a:lnTo>
                      <a:pt x="250" y="345"/>
                    </a:lnTo>
                    <a:lnTo>
                      <a:pt x="279" y="324"/>
                    </a:lnTo>
                    <a:lnTo>
                      <a:pt x="306" y="305"/>
                    </a:lnTo>
                    <a:lnTo>
                      <a:pt x="325" y="278"/>
                    </a:lnTo>
                    <a:lnTo>
                      <a:pt x="342" y="249"/>
                    </a:lnTo>
                    <a:lnTo>
                      <a:pt x="355" y="212"/>
                    </a:lnTo>
                    <a:lnTo>
                      <a:pt x="359" y="179"/>
                    </a:lnTo>
                    <a:lnTo>
                      <a:pt x="352" y="143"/>
                    </a:lnTo>
                    <a:lnTo>
                      <a:pt x="342" y="109"/>
                    </a:lnTo>
                    <a:lnTo>
                      <a:pt x="325" y="80"/>
                    </a:lnTo>
                    <a:lnTo>
                      <a:pt x="306" y="53"/>
                    </a:lnTo>
                    <a:lnTo>
                      <a:pt x="275" y="30"/>
                    </a:lnTo>
                    <a:lnTo>
                      <a:pt x="245" y="13"/>
                    </a:lnTo>
                    <a:lnTo>
                      <a:pt x="229" y="9"/>
                    </a:lnTo>
                    <a:lnTo>
                      <a:pt x="212" y="2"/>
                    </a:lnTo>
                    <a:lnTo>
                      <a:pt x="195" y="0"/>
                    </a:lnTo>
                    <a:lnTo>
                      <a:pt x="176" y="0"/>
                    </a:lnTo>
                    <a:lnTo>
                      <a:pt x="159" y="2"/>
                    </a:lnTo>
                    <a:lnTo>
                      <a:pt x="143" y="2"/>
                    </a:lnTo>
                    <a:lnTo>
                      <a:pt x="123" y="9"/>
                    </a:lnTo>
                    <a:lnTo>
                      <a:pt x="106" y="15"/>
                    </a:lnTo>
                    <a:lnTo>
                      <a:pt x="76" y="32"/>
                    </a:lnTo>
                    <a:lnTo>
                      <a:pt x="50" y="53"/>
                    </a:lnTo>
                    <a:lnTo>
                      <a:pt x="31" y="80"/>
                    </a:lnTo>
                    <a:lnTo>
                      <a:pt x="13" y="112"/>
                    </a:lnTo>
                    <a:lnTo>
                      <a:pt x="3" y="145"/>
                    </a:lnTo>
                    <a:lnTo>
                      <a:pt x="0" y="183"/>
                    </a:lnTo>
                    <a:lnTo>
                      <a:pt x="3" y="215"/>
                    </a:lnTo>
                    <a:lnTo>
                      <a:pt x="13" y="249"/>
                    </a:lnTo>
                    <a:lnTo>
                      <a:pt x="31" y="282"/>
                    </a:lnTo>
                    <a:lnTo>
                      <a:pt x="53" y="305"/>
                    </a:lnTo>
                    <a:lnTo>
                      <a:pt x="80" y="329"/>
                    </a:lnTo>
                    <a:lnTo>
                      <a:pt x="109" y="345"/>
                    </a:lnTo>
                    <a:lnTo>
                      <a:pt x="126" y="351"/>
                    </a:lnTo>
                    <a:lnTo>
                      <a:pt x="143" y="355"/>
                    </a:lnTo>
                    <a:lnTo>
                      <a:pt x="159" y="358"/>
                    </a:lnTo>
                    <a:lnTo>
                      <a:pt x="180" y="358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2" name="Freeform 2364">
                <a:extLst>
                  <a:ext uri="{FF2B5EF4-FFF2-40B4-BE49-F238E27FC236}">
                    <a16:creationId xmlns:a16="http://schemas.microsoft.com/office/drawing/2014/main" id="{8D741A82-7C55-4387-9E48-5BD289EF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016"/>
                <a:ext cx="100" cy="90"/>
              </a:xfrm>
              <a:custGeom>
                <a:avLst/>
                <a:gdLst>
                  <a:gd name="T0" fmla="*/ 300 w 300"/>
                  <a:gd name="T1" fmla="*/ 123 h 272"/>
                  <a:gd name="T2" fmla="*/ 295 w 300"/>
                  <a:gd name="T3" fmla="*/ 109 h 272"/>
                  <a:gd name="T4" fmla="*/ 295 w 300"/>
                  <a:gd name="T5" fmla="*/ 106 h 272"/>
                  <a:gd name="T6" fmla="*/ 295 w 300"/>
                  <a:gd name="T7" fmla="*/ 103 h 272"/>
                  <a:gd name="T8" fmla="*/ 292 w 300"/>
                  <a:gd name="T9" fmla="*/ 100 h 272"/>
                  <a:gd name="T10" fmla="*/ 295 w 300"/>
                  <a:gd name="T11" fmla="*/ 123 h 272"/>
                  <a:gd name="T12" fmla="*/ 300 w 300"/>
                  <a:gd name="T13" fmla="*/ 123 h 272"/>
                  <a:gd name="T14" fmla="*/ 295 w 300"/>
                  <a:gd name="T15" fmla="*/ 153 h 272"/>
                  <a:gd name="T16" fmla="*/ 285 w 300"/>
                  <a:gd name="T17" fmla="*/ 180 h 272"/>
                  <a:gd name="T18" fmla="*/ 272 w 300"/>
                  <a:gd name="T19" fmla="*/ 205 h 272"/>
                  <a:gd name="T20" fmla="*/ 255 w 300"/>
                  <a:gd name="T21" fmla="*/ 229 h 272"/>
                  <a:gd name="T22" fmla="*/ 232 w 300"/>
                  <a:gd name="T23" fmla="*/ 245 h 272"/>
                  <a:gd name="T24" fmla="*/ 209 w 300"/>
                  <a:gd name="T25" fmla="*/ 260 h 272"/>
                  <a:gd name="T26" fmla="*/ 180 w 300"/>
                  <a:gd name="T27" fmla="*/ 269 h 272"/>
                  <a:gd name="T28" fmla="*/ 149 w 300"/>
                  <a:gd name="T29" fmla="*/ 272 h 272"/>
                  <a:gd name="T30" fmla="*/ 119 w 300"/>
                  <a:gd name="T31" fmla="*/ 269 h 272"/>
                  <a:gd name="T32" fmla="*/ 92 w 300"/>
                  <a:gd name="T33" fmla="*/ 260 h 272"/>
                  <a:gd name="T34" fmla="*/ 66 w 300"/>
                  <a:gd name="T35" fmla="*/ 245 h 272"/>
                  <a:gd name="T36" fmla="*/ 46 w 300"/>
                  <a:gd name="T37" fmla="*/ 229 h 272"/>
                  <a:gd name="T38" fmla="*/ 26 w 300"/>
                  <a:gd name="T39" fmla="*/ 205 h 272"/>
                  <a:gd name="T40" fmla="*/ 12 w 300"/>
                  <a:gd name="T41" fmla="*/ 180 h 272"/>
                  <a:gd name="T42" fmla="*/ 3 w 300"/>
                  <a:gd name="T43" fmla="*/ 153 h 272"/>
                  <a:gd name="T44" fmla="*/ 0 w 300"/>
                  <a:gd name="T45" fmla="*/ 123 h 272"/>
                  <a:gd name="T46" fmla="*/ 3 w 300"/>
                  <a:gd name="T47" fmla="*/ 93 h 272"/>
                  <a:gd name="T48" fmla="*/ 12 w 300"/>
                  <a:gd name="T49" fmla="*/ 66 h 272"/>
                  <a:gd name="T50" fmla="*/ 26 w 300"/>
                  <a:gd name="T51" fmla="*/ 40 h 272"/>
                  <a:gd name="T52" fmla="*/ 46 w 300"/>
                  <a:gd name="T53" fmla="*/ 16 h 272"/>
                  <a:gd name="T54" fmla="*/ 62 w 300"/>
                  <a:gd name="T55" fmla="*/ 3 h 272"/>
                  <a:gd name="T56" fmla="*/ 66 w 300"/>
                  <a:gd name="T57" fmla="*/ 3 h 272"/>
                  <a:gd name="T58" fmla="*/ 66 w 300"/>
                  <a:gd name="T59" fmla="*/ 0 h 272"/>
                  <a:gd name="T60" fmla="*/ 69 w 300"/>
                  <a:gd name="T61" fmla="*/ 0 h 272"/>
                  <a:gd name="T62" fmla="*/ 73 w 300"/>
                  <a:gd name="T63" fmla="*/ 0 h 272"/>
                  <a:gd name="T64" fmla="*/ 75 w 300"/>
                  <a:gd name="T65" fmla="*/ 0 h 272"/>
                  <a:gd name="T66" fmla="*/ 69 w 300"/>
                  <a:gd name="T67" fmla="*/ 3 h 272"/>
                  <a:gd name="T68" fmla="*/ 46 w 300"/>
                  <a:gd name="T69" fmla="*/ 20 h 272"/>
                  <a:gd name="T70" fmla="*/ 29 w 300"/>
                  <a:gd name="T71" fmla="*/ 43 h 272"/>
                  <a:gd name="T72" fmla="*/ 16 w 300"/>
                  <a:gd name="T73" fmla="*/ 66 h 272"/>
                  <a:gd name="T74" fmla="*/ 6 w 300"/>
                  <a:gd name="T75" fmla="*/ 93 h 272"/>
                  <a:gd name="T76" fmla="*/ 3 w 300"/>
                  <a:gd name="T77" fmla="*/ 123 h 272"/>
                  <a:gd name="T78" fmla="*/ 6 w 300"/>
                  <a:gd name="T79" fmla="*/ 153 h 272"/>
                  <a:gd name="T80" fmla="*/ 16 w 300"/>
                  <a:gd name="T81" fmla="*/ 180 h 272"/>
                  <a:gd name="T82" fmla="*/ 29 w 300"/>
                  <a:gd name="T83" fmla="*/ 203 h 272"/>
                  <a:gd name="T84" fmla="*/ 46 w 300"/>
                  <a:gd name="T85" fmla="*/ 226 h 272"/>
                  <a:gd name="T86" fmla="*/ 69 w 300"/>
                  <a:gd name="T87" fmla="*/ 243 h 272"/>
                  <a:gd name="T88" fmla="*/ 92 w 300"/>
                  <a:gd name="T89" fmla="*/ 256 h 272"/>
                  <a:gd name="T90" fmla="*/ 119 w 300"/>
                  <a:gd name="T91" fmla="*/ 266 h 272"/>
                  <a:gd name="T92" fmla="*/ 149 w 300"/>
                  <a:gd name="T93" fmla="*/ 269 h 272"/>
                  <a:gd name="T94" fmla="*/ 180 w 300"/>
                  <a:gd name="T95" fmla="*/ 266 h 272"/>
                  <a:gd name="T96" fmla="*/ 205 w 300"/>
                  <a:gd name="T97" fmla="*/ 256 h 272"/>
                  <a:gd name="T98" fmla="*/ 232 w 300"/>
                  <a:gd name="T99" fmla="*/ 243 h 272"/>
                  <a:gd name="T100" fmla="*/ 252 w 300"/>
                  <a:gd name="T101" fmla="*/ 226 h 272"/>
                  <a:gd name="T102" fmla="*/ 269 w 300"/>
                  <a:gd name="T103" fmla="*/ 203 h 272"/>
                  <a:gd name="T104" fmla="*/ 283 w 300"/>
                  <a:gd name="T105" fmla="*/ 180 h 272"/>
                  <a:gd name="T106" fmla="*/ 292 w 300"/>
                  <a:gd name="T107" fmla="*/ 153 h 272"/>
                  <a:gd name="T108" fmla="*/ 295 w 300"/>
                  <a:gd name="T109" fmla="*/ 123 h 272"/>
                  <a:gd name="T110" fmla="*/ 300 w 300"/>
                  <a:gd name="T111" fmla="*/ 123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0" h="272">
                    <a:moveTo>
                      <a:pt x="300" y="123"/>
                    </a:moveTo>
                    <a:lnTo>
                      <a:pt x="295" y="109"/>
                    </a:lnTo>
                    <a:lnTo>
                      <a:pt x="295" y="106"/>
                    </a:lnTo>
                    <a:lnTo>
                      <a:pt x="295" y="103"/>
                    </a:lnTo>
                    <a:lnTo>
                      <a:pt x="292" y="100"/>
                    </a:lnTo>
                    <a:lnTo>
                      <a:pt x="295" y="123"/>
                    </a:lnTo>
                    <a:lnTo>
                      <a:pt x="300" y="123"/>
                    </a:lnTo>
                    <a:lnTo>
                      <a:pt x="295" y="153"/>
                    </a:lnTo>
                    <a:lnTo>
                      <a:pt x="285" y="180"/>
                    </a:lnTo>
                    <a:lnTo>
                      <a:pt x="272" y="205"/>
                    </a:lnTo>
                    <a:lnTo>
                      <a:pt x="255" y="229"/>
                    </a:lnTo>
                    <a:lnTo>
                      <a:pt x="232" y="245"/>
                    </a:lnTo>
                    <a:lnTo>
                      <a:pt x="209" y="260"/>
                    </a:lnTo>
                    <a:lnTo>
                      <a:pt x="180" y="269"/>
                    </a:lnTo>
                    <a:lnTo>
                      <a:pt x="149" y="272"/>
                    </a:lnTo>
                    <a:lnTo>
                      <a:pt x="119" y="269"/>
                    </a:lnTo>
                    <a:lnTo>
                      <a:pt x="92" y="260"/>
                    </a:lnTo>
                    <a:lnTo>
                      <a:pt x="66" y="245"/>
                    </a:lnTo>
                    <a:lnTo>
                      <a:pt x="46" y="229"/>
                    </a:lnTo>
                    <a:lnTo>
                      <a:pt x="26" y="205"/>
                    </a:lnTo>
                    <a:lnTo>
                      <a:pt x="12" y="180"/>
                    </a:lnTo>
                    <a:lnTo>
                      <a:pt x="3" y="153"/>
                    </a:lnTo>
                    <a:lnTo>
                      <a:pt x="0" y="123"/>
                    </a:lnTo>
                    <a:lnTo>
                      <a:pt x="3" y="93"/>
                    </a:lnTo>
                    <a:lnTo>
                      <a:pt x="12" y="66"/>
                    </a:lnTo>
                    <a:lnTo>
                      <a:pt x="26" y="40"/>
                    </a:lnTo>
                    <a:lnTo>
                      <a:pt x="46" y="16"/>
                    </a:lnTo>
                    <a:lnTo>
                      <a:pt x="62" y="3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69" y="3"/>
                    </a:lnTo>
                    <a:lnTo>
                      <a:pt x="46" y="20"/>
                    </a:lnTo>
                    <a:lnTo>
                      <a:pt x="29" y="43"/>
                    </a:lnTo>
                    <a:lnTo>
                      <a:pt x="16" y="66"/>
                    </a:lnTo>
                    <a:lnTo>
                      <a:pt x="6" y="93"/>
                    </a:lnTo>
                    <a:lnTo>
                      <a:pt x="3" y="123"/>
                    </a:lnTo>
                    <a:lnTo>
                      <a:pt x="6" y="153"/>
                    </a:lnTo>
                    <a:lnTo>
                      <a:pt x="16" y="180"/>
                    </a:lnTo>
                    <a:lnTo>
                      <a:pt x="29" y="203"/>
                    </a:lnTo>
                    <a:lnTo>
                      <a:pt x="46" y="226"/>
                    </a:lnTo>
                    <a:lnTo>
                      <a:pt x="69" y="243"/>
                    </a:lnTo>
                    <a:lnTo>
                      <a:pt x="92" y="256"/>
                    </a:lnTo>
                    <a:lnTo>
                      <a:pt x="119" y="266"/>
                    </a:lnTo>
                    <a:lnTo>
                      <a:pt x="149" y="269"/>
                    </a:lnTo>
                    <a:lnTo>
                      <a:pt x="180" y="266"/>
                    </a:lnTo>
                    <a:lnTo>
                      <a:pt x="205" y="256"/>
                    </a:lnTo>
                    <a:lnTo>
                      <a:pt x="232" y="243"/>
                    </a:lnTo>
                    <a:lnTo>
                      <a:pt x="252" y="226"/>
                    </a:lnTo>
                    <a:lnTo>
                      <a:pt x="269" y="203"/>
                    </a:lnTo>
                    <a:lnTo>
                      <a:pt x="283" y="180"/>
                    </a:lnTo>
                    <a:lnTo>
                      <a:pt x="292" y="153"/>
                    </a:lnTo>
                    <a:lnTo>
                      <a:pt x="295" y="123"/>
                    </a:lnTo>
                    <a:lnTo>
                      <a:pt x="300" y="123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3" name="Freeform 2365">
                <a:extLst>
                  <a:ext uri="{FF2B5EF4-FFF2-40B4-BE49-F238E27FC236}">
                    <a16:creationId xmlns:a16="http://schemas.microsoft.com/office/drawing/2014/main" id="{01664E5D-761A-44F5-B982-F0ED296EE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015"/>
                <a:ext cx="98" cy="91"/>
              </a:xfrm>
              <a:custGeom>
                <a:avLst/>
                <a:gdLst>
                  <a:gd name="T0" fmla="*/ 293 w 293"/>
                  <a:gd name="T1" fmla="*/ 127 h 274"/>
                  <a:gd name="T2" fmla="*/ 289 w 293"/>
                  <a:gd name="T3" fmla="*/ 104 h 274"/>
                  <a:gd name="T4" fmla="*/ 289 w 293"/>
                  <a:gd name="T5" fmla="*/ 100 h 274"/>
                  <a:gd name="T6" fmla="*/ 287 w 293"/>
                  <a:gd name="T7" fmla="*/ 97 h 274"/>
                  <a:gd name="T8" fmla="*/ 287 w 293"/>
                  <a:gd name="T9" fmla="*/ 94 h 274"/>
                  <a:gd name="T10" fmla="*/ 287 w 293"/>
                  <a:gd name="T11" fmla="*/ 89 h 274"/>
                  <a:gd name="T12" fmla="*/ 283 w 293"/>
                  <a:gd name="T13" fmla="*/ 89 h 274"/>
                  <a:gd name="T14" fmla="*/ 287 w 293"/>
                  <a:gd name="T15" fmla="*/ 97 h 274"/>
                  <a:gd name="T16" fmla="*/ 289 w 293"/>
                  <a:gd name="T17" fmla="*/ 127 h 274"/>
                  <a:gd name="T18" fmla="*/ 293 w 293"/>
                  <a:gd name="T19" fmla="*/ 127 h 274"/>
                  <a:gd name="T20" fmla="*/ 289 w 293"/>
                  <a:gd name="T21" fmla="*/ 157 h 274"/>
                  <a:gd name="T22" fmla="*/ 279 w 293"/>
                  <a:gd name="T23" fmla="*/ 184 h 274"/>
                  <a:gd name="T24" fmla="*/ 266 w 293"/>
                  <a:gd name="T25" fmla="*/ 207 h 274"/>
                  <a:gd name="T26" fmla="*/ 249 w 293"/>
                  <a:gd name="T27" fmla="*/ 230 h 274"/>
                  <a:gd name="T28" fmla="*/ 230 w 293"/>
                  <a:gd name="T29" fmla="*/ 247 h 274"/>
                  <a:gd name="T30" fmla="*/ 203 w 293"/>
                  <a:gd name="T31" fmla="*/ 259 h 274"/>
                  <a:gd name="T32" fmla="*/ 176 w 293"/>
                  <a:gd name="T33" fmla="*/ 270 h 274"/>
                  <a:gd name="T34" fmla="*/ 147 w 293"/>
                  <a:gd name="T35" fmla="*/ 274 h 274"/>
                  <a:gd name="T36" fmla="*/ 117 w 293"/>
                  <a:gd name="T37" fmla="*/ 270 h 274"/>
                  <a:gd name="T38" fmla="*/ 90 w 293"/>
                  <a:gd name="T39" fmla="*/ 259 h 274"/>
                  <a:gd name="T40" fmla="*/ 67 w 293"/>
                  <a:gd name="T41" fmla="*/ 247 h 274"/>
                  <a:gd name="T42" fmla="*/ 43 w 293"/>
                  <a:gd name="T43" fmla="*/ 230 h 274"/>
                  <a:gd name="T44" fmla="*/ 27 w 293"/>
                  <a:gd name="T45" fmla="*/ 207 h 274"/>
                  <a:gd name="T46" fmla="*/ 13 w 293"/>
                  <a:gd name="T47" fmla="*/ 184 h 274"/>
                  <a:gd name="T48" fmla="*/ 3 w 293"/>
                  <a:gd name="T49" fmla="*/ 157 h 274"/>
                  <a:gd name="T50" fmla="*/ 0 w 293"/>
                  <a:gd name="T51" fmla="*/ 127 h 274"/>
                  <a:gd name="T52" fmla="*/ 3 w 293"/>
                  <a:gd name="T53" fmla="*/ 97 h 274"/>
                  <a:gd name="T54" fmla="*/ 13 w 293"/>
                  <a:gd name="T55" fmla="*/ 70 h 274"/>
                  <a:gd name="T56" fmla="*/ 27 w 293"/>
                  <a:gd name="T57" fmla="*/ 47 h 274"/>
                  <a:gd name="T58" fmla="*/ 43 w 293"/>
                  <a:gd name="T59" fmla="*/ 24 h 274"/>
                  <a:gd name="T60" fmla="*/ 67 w 293"/>
                  <a:gd name="T61" fmla="*/ 7 h 274"/>
                  <a:gd name="T62" fmla="*/ 73 w 293"/>
                  <a:gd name="T63" fmla="*/ 5 h 274"/>
                  <a:gd name="T64" fmla="*/ 73 w 293"/>
                  <a:gd name="T65" fmla="*/ 0 h 274"/>
                  <a:gd name="T66" fmla="*/ 77 w 293"/>
                  <a:gd name="T67" fmla="*/ 0 h 274"/>
                  <a:gd name="T68" fmla="*/ 79 w 293"/>
                  <a:gd name="T69" fmla="*/ 0 h 274"/>
                  <a:gd name="T70" fmla="*/ 83 w 293"/>
                  <a:gd name="T71" fmla="*/ 0 h 274"/>
                  <a:gd name="T72" fmla="*/ 67 w 293"/>
                  <a:gd name="T73" fmla="*/ 7 h 274"/>
                  <a:gd name="T74" fmla="*/ 47 w 293"/>
                  <a:gd name="T75" fmla="*/ 26 h 274"/>
                  <a:gd name="T76" fmla="*/ 30 w 293"/>
                  <a:gd name="T77" fmla="*/ 47 h 274"/>
                  <a:gd name="T78" fmla="*/ 18 w 293"/>
                  <a:gd name="T79" fmla="*/ 70 h 274"/>
                  <a:gd name="T80" fmla="*/ 7 w 293"/>
                  <a:gd name="T81" fmla="*/ 97 h 274"/>
                  <a:gd name="T82" fmla="*/ 3 w 293"/>
                  <a:gd name="T83" fmla="*/ 127 h 274"/>
                  <a:gd name="T84" fmla="*/ 7 w 293"/>
                  <a:gd name="T85" fmla="*/ 157 h 274"/>
                  <a:gd name="T86" fmla="*/ 18 w 293"/>
                  <a:gd name="T87" fmla="*/ 184 h 274"/>
                  <a:gd name="T88" fmla="*/ 30 w 293"/>
                  <a:gd name="T89" fmla="*/ 207 h 274"/>
                  <a:gd name="T90" fmla="*/ 47 w 293"/>
                  <a:gd name="T91" fmla="*/ 226 h 274"/>
                  <a:gd name="T92" fmla="*/ 67 w 293"/>
                  <a:gd name="T93" fmla="*/ 247 h 274"/>
                  <a:gd name="T94" fmla="*/ 90 w 293"/>
                  <a:gd name="T95" fmla="*/ 257 h 274"/>
                  <a:gd name="T96" fmla="*/ 117 w 293"/>
                  <a:gd name="T97" fmla="*/ 266 h 274"/>
                  <a:gd name="T98" fmla="*/ 147 w 293"/>
                  <a:gd name="T99" fmla="*/ 270 h 274"/>
                  <a:gd name="T100" fmla="*/ 176 w 293"/>
                  <a:gd name="T101" fmla="*/ 266 h 274"/>
                  <a:gd name="T102" fmla="*/ 203 w 293"/>
                  <a:gd name="T103" fmla="*/ 257 h 274"/>
                  <a:gd name="T104" fmla="*/ 226 w 293"/>
                  <a:gd name="T105" fmla="*/ 247 h 274"/>
                  <a:gd name="T106" fmla="*/ 247 w 293"/>
                  <a:gd name="T107" fmla="*/ 226 h 274"/>
                  <a:gd name="T108" fmla="*/ 266 w 293"/>
                  <a:gd name="T109" fmla="*/ 207 h 274"/>
                  <a:gd name="T110" fmla="*/ 279 w 293"/>
                  <a:gd name="T111" fmla="*/ 184 h 274"/>
                  <a:gd name="T112" fmla="*/ 287 w 293"/>
                  <a:gd name="T113" fmla="*/ 157 h 274"/>
                  <a:gd name="T114" fmla="*/ 289 w 293"/>
                  <a:gd name="T115" fmla="*/ 127 h 274"/>
                  <a:gd name="T116" fmla="*/ 293 w 293"/>
                  <a:gd name="T117" fmla="*/ 12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274">
                    <a:moveTo>
                      <a:pt x="293" y="127"/>
                    </a:moveTo>
                    <a:lnTo>
                      <a:pt x="289" y="104"/>
                    </a:lnTo>
                    <a:lnTo>
                      <a:pt x="289" y="100"/>
                    </a:lnTo>
                    <a:lnTo>
                      <a:pt x="287" y="97"/>
                    </a:lnTo>
                    <a:lnTo>
                      <a:pt x="287" y="94"/>
                    </a:lnTo>
                    <a:lnTo>
                      <a:pt x="287" y="89"/>
                    </a:lnTo>
                    <a:lnTo>
                      <a:pt x="283" y="89"/>
                    </a:lnTo>
                    <a:lnTo>
                      <a:pt x="287" y="97"/>
                    </a:lnTo>
                    <a:lnTo>
                      <a:pt x="289" y="127"/>
                    </a:lnTo>
                    <a:lnTo>
                      <a:pt x="293" y="127"/>
                    </a:lnTo>
                    <a:lnTo>
                      <a:pt x="289" y="157"/>
                    </a:lnTo>
                    <a:lnTo>
                      <a:pt x="279" y="184"/>
                    </a:lnTo>
                    <a:lnTo>
                      <a:pt x="266" y="207"/>
                    </a:lnTo>
                    <a:lnTo>
                      <a:pt x="249" y="230"/>
                    </a:lnTo>
                    <a:lnTo>
                      <a:pt x="230" y="247"/>
                    </a:lnTo>
                    <a:lnTo>
                      <a:pt x="203" y="259"/>
                    </a:lnTo>
                    <a:lnTo>
                      <a:pt x="176" y="270"/>
                    </a:lnTo>
                    <a:lnTo>
                      <a:pt x="147" y="274"/>
                    </a:lnTo>
                    <a:lnTo>
                      <a:pt x="117" y="270"/>
                    </a:lnTo>
                    <a:lnTo>
                      <a:pt x="90" y="259"/>
                    </a:lnTo>
                    <a:lnTo>
                      <a:pt x="67" y="247"/>
                    </a:lnTo>
                    <a:lnTo>
                      <a:pt x="43" y="230"/>
                    </a:lnTo>
                    <a:lnTo>
                      <a:pt x="27" y="207"/>
                    </a:lnTo>
                    <a:lnTo>
                      <a:pt x="13" y="184"/>
                    </a:lnTo>
                    <a:lnTo>
                      <a:pt x="3" y="157"/>
                    </a:lnTo>
                    <a:lnTo>
                      <a:pt x="0" y="127"/>
                    </a:lnTo>
                    <a:lnTo>
                      <a:pt x="3" y="97"/>
                    </a:lnTo>
                    <a:lnTo>
                      <a:pt x="13" y="70"/>
                    </a:lnTo>
                    <a:lnTo>
                      <a:pt x="27" y="47"/>
                    </a:lnTo>
                    <a:lnTo>
                      <a:pt x="43" y="24"/>
                    </a:lnTo>
                    <a:lnTo>
                      <a:pt x="67" y="7"/>
                    </a:lnTo>
                    <a:lnTo>
                      <a:pt x="73" y="5"/>
                    </a:lnTo>
                    <a:lnTo>
                      <a:pt x="73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67" y="7"/>
                    </a:lnTo>
                    <a:lnTo>
                      <a:pt x="47" y="26"/>
                    </a:lnTo>
                    <a:lnTo>
                      <a:pt x="30" y="47"/>
                    </a:lnTo>
                    <a:lnTo>
                      <a:pt x="18" y="70"/>
                    </a:lnTo>
                    <a:lnTo>
                      <a:pt x="7" y="97"/>
                    </a:lnTo>
                    <a:lnTo>
                      <a:pt x="3" y="127"/>
                    </a:lnTo>
                    <a:lnTo>
                      <a:pt x="7" y="157"/>
                    </a:lnTo>
                    <a:lnTo>
                      <a:pt x="18" y="184"/>
                    </a:lnTo>
                    <a:lnTo>
                      <a:pt x="30" y="207"/>
                    </a:lnTo>
                    <a:lnTo>
                      <a:pt x="47" y="226"/>
                    </a:lnTo>
                    <a:lnTo>
                      <a:pt x="67" y="247"/>
                    </a:lnTo>
                    <a:lnTo>
                      <a:pt x="90" y="257"/>
                    </a:lnTo>
                    <a:lnTo>
                      <a:pt x="117" y="266"/>
                    </a:lnTo>
                    <a:lnTo>
                      <a:pt x="147" y="270"/>
                    </a:lnTo>
                    <a:lnTo>
                      <a:pt x="176" y="266"/>
                    </a:lnTo>
                    <a:lnTo>
                      <a:pt x="203" y="257"/>
                    </a:lnTo>
                    <a:lnTo>
                      <a:pt x="226" y="247"/>
                    </a:lnTo>
                    <a:lnTo>
                      <a:pt x="247" y="226"/>
                    </a:lnTo>
                    <a:lnTo>
                      <a:pt x="266" y="207"/>
                    </a:lnTo>
                    <a:lnTo>
                      <a:pt x="279" y="184"/>
                    </a:lnTo>
                    <a:lnTo>
                      <a:pt x="287" y="157"/>
                    </a:lnTo>
                    <a:lnTo>
                      <a:pt x="289" y="127"/>
                    </a:lnTo>
                    <a:lnTo>
                      <a:pt x="293" y="127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4" name="Freeform 2366">
                <a:extLst>
                  <a:ext uri="{FF2B5EF4-FFF2-40B4-BE49-F238E27FC236}">
                    <a16:creationId xmlns:a16="http://schemas.microsoft.com/office/drawing/2014/main" id="{F61615B7-23A7-4185-9914-A3C1CA3A1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2014"/>
                <a:ext cx="96" cy="90"/>
              </a:xfrm>
              <a:custGeom>
                <a:avLst/>
                <a:gdLst>
                  <a:gd name="T0" fmla="*/ 286 w 286"/>
                  <a:gd name="T1" fmla="*/ 130 h 272"/>
                  <a:gd name="T2" fmla="*/ 284 w 286"/>
                  <a:gd name="T3" fmla="*/ 100 h 272"/>
                  <a:gd name="T4" fmla="*/ 279 w 286"/>
                  <a:gd name="T5" fmla="*/ 92 h 272"/>
                  <a:gd name="T6" fmla="*/ 279 w 286"/>
                  <a:gd name="T7" fmla="*/ 90 h 272"/>
                  <a:gd name="T8" fmla="*/ 279 w 286"/>
                  <a:gd name="T9" fmla="*/ 86 h 272"/>
                  <a:gd name="T10" fmla="*/ 276 w 286"/>
                  <a:gd name="T11" fmla="*/ 86 h 272"/>
                  <a:gd name="T12" fmla="*/ 276 w 286"/>
                  <a:gd name="T13" fmla="*/ 83 h 272"/>
                  <a:gd name="T14" fmla="*/ 274 w 286"/>
                  <a:gd name="T15" fmla="*/ 80 h 272"/>
                  <a:gd name="T16" fmla="*/ 279 w 286"/>
                  <a:gd name="T17" fmla="*/ 102 h 272"/>
                  <a:gd name="T18" fmla="*/ 284 w 286"/>
                  <a:gd name="T19" fmla="*/ 130 h 272"/>
                  <a:gd name="T20" fmla="*/ 286 w 286"/>
                  <a:gd name="T21" fmla="*/ 130 h 272"/>
                  <a:gd name="T22" fmla="*/ 284 w 286"/>
                  <a:gd name="T23" fmla="*/ 159 h 272"/>
                  <a:gd name="T24" fmla="*/ 276 w 286"/>
                  <a:gd name="T25" fmla="*/ 187 h 272"/>
                  <a:gd name="T26" fmla="*/ 263 w 286"/>
                  <a:gd name="T27" fmla="*/ 210 h 272"/>
                  <a:gd name="T28" fmla="*/ 244 w 286"/>
                  <a:gd name="T29" fmla="*/ 229 h 272"/>
                  <a:gd name="T30" fmla="*/ 223 w 286"/>
                  <a:gd name="T31" fmla="*/ 250 h 272"/>
                  <a:gd name="T32" fmla="*/ 200 w 286"/>
                  <a:gd name="T33" fmla="*/ 260 h 272"/>
                  <a:gd name="T34" fmla="*/ 173 w 286"/>
                  <a:gd name="T35" fmla="*/ 269 h 272"/>
                  <a:gd name="T36" fmla="*/ 143 w 286"/>
                  <a:gd name="T37" fmla="*/ 272 h 272"/>
                  <a:gd name="T38" fmla="*/ 114 w 286"/>
                  <a:gd name="T39" fmla="*/ 269 h 272"/>
                  <a:gd name="T40" fmla="*/ 86 w 286"/>
                  <a:gd name="T41" fmla="*/ 260 h 272"/>
                  <a:gd name="T42" fmla="*/ 63 w 286"/>
                  <a:gd name="T43" fmla="*/ 250 h 272"/>
                  <a:gd name="T44" fmla="*/ 44 w 286"/>
                  <a:gd name="T45" fmla="*/ 229 h 272"/>
                  <a:gd name="T46" fmla="*/ 27 w 286"/>
                  <a:gd name="T47" fmla="*/ 210 h 272"/>
                  <a:gd name="T48" fmla="*/ 13 w 286"/>
                  <a:gd name="T49" fmla="*/ 187 h 272"/>
                  <a:gd name="T50" fmla="*/ 4 w 286"/>
                  <a:gd name="T51" fmla="*/ 159 h 272"/>
                  <a:gd name="T52" fmla="*/ 0 w 286"/>
                  <a:gd name="T53" fmla="*/ 130 h 272"/>
                  <a:gd name="T54" fmla="*/ 4 w 286"/>
                  <a:gd name="T55" fmla="*/ 100 h 272"/>
                  <a:gd name="T56" fmla="*/ 13 w 286"/>
                  <a:gd name="T57" fmla="*/ 73 h 272"/>
                  <a:gd name="T58" fmla="*/ 27 w 286"/>
                  <a:gd name="T59" fmla="*/ 50 h 272"/>
                  <a:gd name="T60" fmla="*/ 44 w 286"/>
                  <a:gd name="T61" fmla="*/ 29 h 272"/>
                  <a:gd name="T62" fmla="*/ 63 w 286"/>
                  <a:gd name="T63" fmla="*/ 10 h 272"/>
                  <a:gd name="T64" fmla="*/ 80 w 286"/>
                  <a:gd name="T65" fmla="*/ 3 h 272"/>
                  <a:gd name="T66" fmla="*/ 84 w 286"/>
                  <a:gd name="T67" fmla="*/ 0 h 272"/>
                  <a:gd name="T68" fmla="*/ 86 w 286"/>
                  <a:gd name="T69" fmla="*/ 0 h 272"/>
                  <a:gd name="T70" fmla="*/ 90 w 286"/>
                  <a:gd name="T71" fmla="*/ 0 h 272"/>
                  <a:gd name="T72" fmla="*/ 93 w 286"/>
                  <a:gd name="T73" fmla="*/ 0 h 272"/>
                  <a:gd name="T74" fmla="*/ 97 w 286"/>
                  <a:gd name="T75" fmla="*/ 0 h 272"/>
                  <a:gd name="T76" fmla="*/ 90 w 286"/>
                  <a:gd name="T77" fmla="*/ 0 h 272"/>
                  <a:gd name="T78" fmla="*/ 67 w 286"/>
                  <a:gd name="T79" fmla="*/ 12 h 272"/>
                  <a:gd name="T80" fmla="*/ 44 w 286"/>
                  <a:gd name="T81" fmla="*/ 29 h 272"/>
                  <a:gd name="T82" fmla="*/ 27 w 286"/>
                  <a:gd name="T83" fmla="*/ 52 h 272"/>
                  <a:gd name="T84" fmla="*/ 13 w 286"/>
                  <a:gd name="T85" fmla="*/ 77 h 272"/>
                  <a:gd name="T86" fmla="*/ 7 w 286"/>
                  <a:gd name="T87" fmla="*/ 102 h 272"/>
                  <a:gd name="T88" fmla="*/ 4 w 286"/>
                  <a:gd name="T89" fmla="*/ 130 h 272"/>
                  <a:gd name="T90" fmla="*/ 7 w 286"/>
                  <a:gd name="T91" fmla="*/ 157 h 272"/>
                  <a:gd name="T92" fmla="*/ 13 w 286"/>
                  <a:gd name="T93" fmla="*/ 182 h 272"/>
                  <a:gd name="T94" fmla="*/ 27 w 286"/>
                  <a:gd name="T95" fmla="*/ 206 h 272"/>
                  <a:gd name="T96" fmla="*/ 44 w 286"/>
                  <a:gd name="T97" fmla="*/ 229 h 272"/>
                  <a:gd name="T98" fmla="*/ 67 w 286"/>
                  <a:gd name="T99" fmla="*/ 246 h 272"/>
                  <a:gd name="T100" fmla="*/ 90 w 286"/>
                  <a:gd name="T101" fmla="*/ 260 h 272"/>
                  <a:gd name="T102" fmla="*/ 116 w 286"/>
                  <a:gd name="T103" fmla="*/ 267 h 272"/>
                  <a:gd name="T104" fmla="*/ 143 w 286"/>
                  <a:gd name="T105" fmla="*/ 269 h 272"/>
                  <a:gd name="T106" fmla="*/ 173 w 286"/>
                  <a:gd name="T107" fmla="*/ 267 h 272"/>
                  <a:gd name="T108" fmla="*/ 196 w 286"/>
                  <a:gd name="T109" fmla="*/ 260 h 272"/>
                  <a:gd name="T110" fmla="*/ 223 w 286"/>
                  <a:gd name="T111" fmla="*/ 246 h 272"/>
                  <a:gd name="T112" fmla="*/ 244 w 286"/>
                  <a:gd name="T113" fmla="*/ 229 h 272"/>
                  <a:gd name="T114" fmla="*/ 259 w 286"/>
                  <a:gd name="T115" fmla="*/ 206 h 272"/>
                  <a:gd name="T116" fmla="*/ 274 w 286"/>
                  <a:gd name="T117" fmla="*/ 182 h 272"/>
                  <a:gd name="T118" fmla="*/ 279 w 286"/>
                  <a:gd name="T119" fmla="*/ 157 h 272"/>
                  <a:gd name="T120" fmla="*/ 284 w 286"/>
                  <a:gd name="T121" fmla="*/ 130 h 272"/>
                  <a:gd name="T122" fmla="*/ 286 w 286"/>
                  <a:gd name="T123" fmla="*/ 13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272">
                    <a:moveTo>
                      <a:pt x="286" y="130"/>
                    </a:moveTo>
                    <a:lnTo>
                      <a:pt x="284" y="100"/>
                    </a:lnTo>
                    <a:lnTo>
                      <a:pt x="279" y="92"/>
                    </a:lnTo>
                    <a:lnTo>
                      <a:pt x="279" y="90"/>
                    </a:lnTo>
                    <a:lnTo>
                      <a:pt x="279" y="86"/>
                    </a:lnTo>
                    <a:lnTo>
                      <a:pt x="276" y="86"/>
                    </a:lnTo>
                    <a:lnTo>
                      <a:pt x="276" y="83"/>
                    </a:lnTo>
                    <a:lnTo>
                      <a:pt x="274" y="80"/>
                    </a:lnTo>
                    <a:lnTo>
                      <a:pt x="279" y="102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4" y="159"/>
                    </a:lnTo>
                    <a:lnTo>
                      <a:pt x="276" y="187"/>
                    </a:lnTo>
                    <a:lnTo>
                      <a:pt x="263" y="210"/>
                    </a:lnTo>
                    <a:lnTo>
                      <a:pt x="244" y="229"/>
                    </a:lnTo>
                    <a:lnTo>
                      <a:pt x="223" y="250"/>
                    </a:lnTo>
                    <a:lnTo>
                      <a:pt x="200" y="260"/>
                    </a:lnTo>
                    <a:lnTo>
                      <a:pt x="173" y="269"/>
                    </a:lnTo>
                    <a:lnTo>
                      <a:pt x="143" y="272"/>
                    </a:lnTo>
                    <a:lnTo>
                      <a:pt x="114" y="269"/>
                    </a:lnTo>
                    <a:lnTo>
                      <a:pt x="86" y="260"/>
                    </a:lnTo>
                    <a:lnTo>
                      <a:pt x="63" y="250"/>
                    </a:lnTo>
                    <a:lnTo>
                      <a:pt x="44" y="229"/>
                    </a:lnTo>
                    <a:lnTo>
                      <a:pt x="27" y="210"/>
                    </a:lnTo>
                    <a:lnTo>
                      <a:pt x="13" y="187"/>
                    </a:lnTo>
                    <a:lnTo>
                      <a:pt x="4" y="159"/>
                    </a:lnTo>
                    <a:lnTo>
                      <a:pt x="0" y="130"/>
                    </a:lnTo>
                    <a:lnTo>
                      <a:pt x="4" y="100"/>
                    </a:lnTo>
                    <a:lnTo>
                      <a:pt x="13" y="73"/>
                    </a:lnTo>
                    <a:lnTo>
                      <a:pt x="27" y="50"/>
                    </a:lnTo>
                    <a:lnTo>
                      <a:pt x="44" y="29"/>
                    </a:lnTo>
                    <a:lnTo>
                      <a:pt x="63" y="10"/>
                    </a:lnTo>
                    <a:lnTo>
                      <a:pt x="80" y="3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0" y="0"/>
                    </a:lnTo>
                    <a:lnTo>
                      <a:pt x="67" y="12"/>
                    </a:lnTo>
                    <a:lnTo>
                      <a:pt x="44" y="29"/>
                    </a:lnTo>
                    <a:lnTo>
                      <a:pt x="27" y="52"/>
                    </a:lnTo>
                    <a:lnTo>
                      <a:pt x="13" y="77"/>
                    </a:lnTo>
                    <a:lnTo>
                      <a:pt x="7" y="102"/>
                    </a:lnTo>
                    <a:lnTo>
                      <a:pt x="4" y="130"/>
                    </a:lnTo>
                    <a:lnTo>
                      <a:pt x="7" y="157"/>
                    </a:lnTo>
                    <a:lnTo>
                      <a:pt x="13" y="182"/>
                    </a:lnTo>
                    <a:lnTo>
                      <a:pt x="27" y="206"/>
                    </a:lnTo>
                    <a:lnTo>
                      <a:pt x="44" y="229"/>
                    </a:lnTo>
                    <a:lnTo>
                      <a:pt x="67" y="246"/>
                    </a:lnTo>
                    <a:lnTo>
                      <a:pt x="90" y="260"/>
                    </a:lnTo>
                    <a:lnTo>
                      <a:pt x="116" y="267"/>
                    </a:lnTo>
                    <a:lnTo>
                      <a:pt x="143" y="269"/>
                    </a:lnTo>
                    <a:lnTo>
                      <a:pt x="173" y="267"/>
                    </a:lnTo>
                    <a:lnTo>
                      <a:pt x="196" y="260"/>
                    </a:lnTo>
                    <a:lnTo>
                      <a:pt x="223" y="246"/>
                    </a:lnTo>
                    <a:lnTo>
                      <a:pt x="244" y="229"/>
                    </a:lnTo>
                    <a:lnTo>
                      <a:pt x="259" y="206"/>
                    </a:lnTo>
                    <a:lnTo>
                      <a:pt x="274" y="182"/>
                    </a:lnTo>
                    <a:lnTo>
                      <a:pt x="279" y="157"/>
                    </a:lnTo>
                    <a:lnTo>
                      <a:pt x="284" y="130"/>
                    </a:lnTo>
                    <a:lnTo>
                      <a:pt x="286" y="130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5" name="Freeform 2367">
                <a:extLst>
                  <a:ext uri="{FF2B5EF4-FFF2-40B4-BE49-F238E27FC236}">
                    <a16:creationId xmlns:a16="http://schemas.microsoft.com/office/drawing/2014/main" id="{A35D227F-955B-466E-A4FC-06209522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2013"/>
                <a:ext cx="93" cy="90"/>
              </a:xfrm>
              <a:custGeom>
                <a:avLst/>
                <a:gdLst>
                  <a:gd name="T0" fmla="*/ 275 w 279"/>
                  <a:gd name="T1" fmla="*/ 105 h 271"/>
                  <a:gd name="T2" fmla="*/ 269 w 279"/>
                  <a:gd name="T3" fmla="*/ 80 h 271"/>
                  <a:gd name="T4" fmla="*/ 265 w 279"/>
                  <a:gd name="T5" fmla="*/ 75 h 271"/>
                  <a:gd name="T6" fmla="*/ 262 w 279"/>
                  <a:gd name="T7" fmla="*/ 72 h 271"/>
                  <a:gd name="T8" fmla="*/ 265 w 279"/>
                  <a:gd name="T9" fmla="*/ 80 h 271"/>
                  <a:gd name="T10" fmla="*/ 275 w 279"/>
                  <a:gd name="T11" fmla="*/ 132 h 271"/>
                  <a:gd name="T12" fmla="*/ 275 w 279"/>
                  <a:gd name="T13" fmla="*/ 158 h 271"/>
                  <a:gd name="T14" fmla="*/ 254 w 279"/>
                  <a:gd name="T15" fmla="*/ 209 h 271"/>
                  <a:gd name="T16" fmla="*/ 219 w 279"/>
                  <a:gd name="T17" fmla="*/ 248 h 271"/>
                  <a:gd name="T18" fmla="*/ 170 w 279"/>
                  <a:gd name="T19" fmla="*/ 269 h 271"/>
                  <a:gd name="T20" fmla="*/ 113 w 279"/>
                  <a:gd name="T21" fmla="*/ 269 h 271"/>
                  <a:gd name="T22" fmla="*/ 63 w 279"/>
                  <a:gd name="T23" fmla="*/ 248 h 271"/>
                  <a:gd name="T24" fmla="*/ 22 w 279"/>
                  <a:gd name="T25" fmla="*/ 209 h 271"/>
                  <a:gd name="T26" fmla="*/ 2 w 279"/>
                  <a:gd name="T27" fmla="*/ 158 h 271"/>
                  <a:gd name="T28" fmla="*/ 2 w 279"/>
                  <a:gd name="T29" fmla="*/ 105 h 271"/>
                  <a:gd name="T30" fmla="*/ 22 w 279"/>
                  <a:gd name="T31" fmla="*/ 55 h 271"/>
                  <a:gd name="T32" fmla="*/ 63 w 279"/>
                  <a:gd name="T33" fmla="*/ 15 h 271"/>
                  <a:gd name="T34" fmla="*/ 92 w 279"/>
                  <a:gd name="T35" fmla="*/ 2 h 271"/>
                  <a:gd name="T36" fmla="*/ 99 w 279"/>
                  <a:gd name="T37" fmla="*/ 2 h 271"/>
                  <a:gd name="T38" fmla="*/ 103 w 279"/>
                  <a:gd name="T39" fmla="*/ 0 h 271"/>
                  <a:gd name="T40" fmla="*/ 85 w 279"/>
                  <a:gd name="T41" fmla="*/ 6 h 271"/>
                  <a:gd name="T42" fmla="*/ 42 w 279"/>
                  <a:gd name="T43" fmla="*/ 35 h 271"/>
                  <a:gd name="T44" fmla="*/ 12 w 279"/>
                  <a:gd name="T45" fmla="*/ 80 h 271"/>
                  <a:gd name="T46" fmla="*/ 2 w 279"/>
                  <a:gd name="T47" fmla="*/ 132 h 271"/>
                  <a:gd name="T48" fmla="*/ 12 w 279"/>
                  <a:gd name="T49" fmla="*/ 185 h 271"/>
                  <a:gd name="T50" fmla="*/ 42 w 279"/>
                  <a:gd name="T51" fmla="*/ 229 h 271"/>
                  <a:gd name="T52" fmla="*/ 85 w 279"/>
                  <a:gd name="T53" fmla="*/ 259 h 271"/>
                  <a:gd name="T54" fmla="*/ 139 w 279"/>
                  <a:gd name="T55" fmla="*/ 269 h 271"/>
                  <a:gd name="T56" fmla="*/ 193 w 279"/>
                  <a:gd name="T57" fmla="*/ 259 h 271"/>
                  <a:gd name="T58" fmla="*/ 235 w 279"/>
                  <a:gd name="T59" fmla="*/ 229 h 271"/>
                  <a:gd name="T60" fmla="*/ 265 w 279"/>
                  <a:gd name="T61" fmla="*/ 185 h 271"/>
                  <a:gd name="T62" fmla="*/ 275 w 279"/>
                  <a:gd name="T63" fmla="*/ 13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9" h="271">
                    <a:moveTo>
                      <a:pt x="279" y="132"/>
                    </a:moveTo>
                    <a:lnTo>
                      <a:pt x="275" y="105"/>
                    </a:lnTo>
                    <a:lnTo>
                      <a:pt x="269" y="82"/>
                    </a:lnTo>
                    <a:lnTo>
                      <a:pt x="269" y="80"/>
                    </a:lnTo>
                    <a:lnTo>
                      <a:pt x="265" y="80"/>
                    </a:lnTo>
                    <a:lnTo>
                      <a:pt x="265" y="75"/>
                    </a:lnTo>
                    <a:lnTo>
                      <a:pt x="262" y="75"/>
                    </a:lnTo>
                    <a:lnTo>
                      <a:pt x="262" y="72"/>
                    </a:lnTo>
                    <a:lnTo>
                      <a:pt x="259" y="69"/>
                    </a:lnTo>
                    <a:lnTo>
                      <a:pt x="265" y="80"/>
                    </a:lnTo>
                    <a:lnTo>
                      <a:pt x="273" y="105"/>
                    </a:lnTo>
                    <a:lnTo>
                      <a:pt x="275" y="132"/>
                    </a:lnTo>
                    <a:lnTo>
                      <a:pt x="279" y="132"/>
                    </a:lnTo>
                    <a:lnTo>
                      <a:pt x="275" y="158"/>
                    </a:lnTo>
                    <a:lnTo>
                      <a:pt x="269" y="185"/>
                    </a:lnTo>
                    <a:lnTo>
                      <a:pt x="254" y="209"/>
                    </a:lnTo>
                    <a:lnTo>
                      <a:pt x="239" y="232"/>
                    </a:lnTo>
                    <a:lnTo>
                      <a:pt x="219" y="248"/>
                    </a:lnTo>
                    <a:lnTo>
                      <a:pt x="193" y="261"/>
                    </a:lnTo>
                    <a:lnTo>
                      <a:pt x="170" y="269"/>
                    </a:lnTo>
                    <a:lnTo>
                      <a:pt x="139" y="271"/>
                    </a:lnTo>
                    <a:lnTo>
                      <a:pt x="113" y="269"/>
                    </a:lnTo>
                    <a:lnTo>
                      <a:pt x="85" y="261"/>
                    </a:lnTo>
                    <a:lnTo>
                      <a:pt x="63" y="248"/>
                    </a:lnTo>
                    <a:lnTo>
                      <a:pt x="40" y="232"/>
                    </a:lnTo>
                    <a:lnTo>
                      <a:pt x="22" y="209"/>
                    </a:lnTo>
                    <a:lnTo>
                      <a:pt x="10" y="185"/>
                    </a:lnTo>
                    <a:lnTo>
                      <a:pt x="2" y="158"/>
                    </a:lnTo>
                    <a:lnTo>
                      <a:pt x="0" y="132"/>
                    </a:lnTo>
                    <a:lnTo>
                      <a:pt x="2" y="105"/>
                    </a:lnTo>
                    <a:lnTo>
                      <a:pt x="10" y="80"/>
                    </a:lnTo>
                    <a:lnTo>
                      <a:pt x="22" y="55"/>
                    </a:lnTo>
                    <a:lnTo>
                      <a:pt x="40" y="32"/>
                    </a:lnTo>
                    <a:lnTo>
                      <a:pt x="63" y="15"/>
                    </a:lnTo>
                    <a:lnTo>
                      <a:pt x="85" y="2"/>
                    </a:lnTo>
                    <a:lnTo>
                      <a:pt x="92" y="2"/>
                    </a:lnTo>
                    <a:lnTo>
                      <a:pt x="96" y="2"/>
                    </a:lnTo>
                    <a:lnTo>
                      <a:pt x="99" y="2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85" y="6"/>
                    </a:lnTo>
                    <a:lnTo>
                      <a:pt x="63" y="19"/>
                    </a:lnTo>
                    <a:lnTo>
                      <a:pt x="42" y="35"/>
                    </a:lnTo>
                    <a:lnTo>
                      <a:pt x="25" y="55"/>
                    </a:lnTo>
                    <a:lnTo>
                      <a:pt x="12" y="80"/>
                    </a:lnTo>
                    <a:lnTo>
                      <a:pt x="6" y="105"/>
                    </a:lnTo>
                    <a:lnTo>
                      <a:pt x="2" y="132"/>
                    </a:lnTo>
                    <a:lnTo>
                      <a:pt x="6" y="158"/>
                    </a:lnTo>
                    <a:lnTo>
                      <a:pt x="12" y="185"/>
                    </a:lnTo>
                    <a:lnTo>
                      <a:pt x="25" y="209"/>
                    </a:lnTo>
                    <a:lnTo>
                      <a:pt x="42" y="229"/>
                    </a:lnTo>
                    <a:lnTo>
                      <a:pt x="63" y="244"/>
                    </a:lnTo>
                    <a:lnTo>
                      <a:pt x="85" y="259"/>
                    </a:lnTo>
                    <a:lnTo>
                      <a:pt x="113" y="265"/>
                    </a:lnTo>
                    <a:lnTo>
                      <a:pt x="139" y="269"/>
                    </a:lnTo>
                    <a:lnTo>
                      <a:pt x="165" y="265"/>
                    </a:lnTo>
                    <a:lnTo>
                      <a:pt x="193" y="259"/>
                    </a:lnTo>
                    <a:lnTo>
                      <a:pt x="216" y="244"/>
                    </a:lnTo>
                    <a:lnTo>
                      <a:pt x="235" y="229"/>
                    </a:lnTo>
                    <a:lnTo>
                      <a:pt x="252" y="209"/>
                    </a:lnTo>
                    <a:lnTo>
                      <a:pt x="265" y="185"/>
                    </a:lnTo>
                    <a:lnTo>
                      <a:pt x="273" y="158"/>
                    </a:lnTo>
                    <a:lnTo>
                      <a:pt x="275" y="132"/>
                    </a:lnTo>
                    <a:lnTo>
                      <a:pt x="279" y="132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6" name="Freeform 2368">
                <a:extLst>
                  <a:ext uri="{FF2B5EF4-FFF2-40B4-BE49-F238E27FC236}">
                    <a16:creationId xmlns:a16="http://schemas.microsoft.com/office/drawing/2014/main" id="{7FC4F71A-66C5-4092-B3D3-A77E963CD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013"/>
                <a:ext cx="90" cy="89"/>
              </a:xfrm>
              <a:custGeom>
                <a:avLst/>
                <a:gdLst>
                  <a:gd name="T0" fmla="*/ 269 w 272"/>
                  <a:gd name="T1" fmla="*/ 105 h 269"/>
                  <a:gd name="T2" fmla="*/ 256 w 272"/>
                  <a:gd name="T3" fmla="*/ 70 h 269"/>
                  <a:gd name="T4" fmla="*/ 252 w 272"/>
                  <a:gd name="T5" fmla="*/ 65 h 269"/>
                  <a:gd name="T6" fmla="*/ 249 w 272"/>
                  <a:gd name="T7" fmla="*/ 63 h 269"/>
                  <a:gd name="T8" fmla="*/ 246 w 272"/>
                  <a:gd name="T9" fmla="*/ 59 h 269"/>
                  <a:gd name="T10" fmla="*/ 267 w 272"/>
                  <a:gd name="T11" fmla="*/ 105 h 269"/>
                  <a:gd name="T12" fmla="*/ 272 w 272"/>
                  <a:gd name="T13" fmla="*/ 132 h 269"/>
                  <a:gd name="T14" fmla="*/ 262 w 272"/>
                  <a:gd name="T15" fmla="*/ 185 h 269"/>
                  <a:gd name="T16" fmla="*/ 233 w 272"/>
                  <a:gd name="T17" fmla="*/ 229 h 269"/>
                  <a:gd name="T18" fmla="*/ 189 w 272"/>
                  <a:gd name="T19" fmla="*/ 259 h 269"/>
                  <a:gd name="T20" fmla="*/ 136 w 272"/>
                  <a:gd name="T21" fmla="*/ 269 h 269"/>
                  <a:gd name="T22" fmla="*/ 83 w 272"/>
                  <a:gd name="T23" fmla="*/ 259 h 269"/>
                  <a:gd name="T24" fmla="*/ 39 w 272"/>
                  <a:gd name="T25" fmla="*/ 229 h 269"/>
                  <a:gd name="T26" fmla="*/ 10 w 272"/>
                  <a:gd name="T27" fmla="*/ 185 h 269"/>
                  <a:gd name="T28" fmla="*/ 0 w 272"/>
                  <a:gd name="T29" fmla="*/ 132 h 269"/>
                  <a:gd name="T30" fmla="*/ 10 w 272"/>
                  <a:gd name="T31" fmla="*/ 80 h 269"/>
                  <a:gd name="T32" fmla="*/ 39 w 272"/>
                  <a:gd name="T33" fmla="*/ 35 h 269"/>
                  <a:gd name="T34" fmla="*/ 83 w 272"/>
                  <a:gd name="T35" fmla="*/ 6 h 269"/>
                  <a:gd name="T36" fmla="*/ 107 w 272"/>
                  <a:gd name="T37" fmla="*/ 0 h 269"/>
                  <a:gd name="T38" fmla="*/ 113 w 272"/>
                  <a:gd name="T39" fmla="*/ 0 h 269"/>
                  <a:gd name="T40" fmla="*/ 119 w 272"/>
                  <a:gd name="T41" fmla="*/ 0 h 269"/>
                  <a:gd name="T42" fmla="*/ 109 w 272"/>
                  <a:gd name="T43" fmla="*/ 2 h 269"/>
                  <a:gd name="T44" fmla="*/ 62 w 272"/>
                  <a:gd name="T45" fmla="*/ 23 h 269"/>
                  <a:gd name="T46" fmla="*/ 27 w 272"/>
                  <a:gd name="T47" fmla="*/ 59 h 269"/>
                  <a:gd name="T48" fmla="*/ 6 w 272"/>
                  <a:gd name="T49" fmla="*/ 105 h 269"/>
                  <a:gd name="T50" fmla="*/ 6 w 272"/>
                  <a:gd name="T51" fmla="*/ 160 h 269"/>
                  <a:gd name="T52" fmla="*/ 27 w 272"/>
                  <a:gd name="T53" fmla="*/ 206 h 269"/>
                  <a:gd name="T54" fmla="*/ 62 w 272"/>
                  <a:gd name="T55" fmla="*/ 242 h 269"/>
                  <a:gd name="T56" fmla="*/ 109 w 272"/>
                  <a:gd name="T57" fmla="*/ 263 h 269"/>
                  <a:gd name="T58" fmla="*/ 163 w 272"/>
                  <a:gd name="T59" fmla="*/ 263 h 269"/>
                  <a:gd name="T60" fmla="*/ 212 w 272"/>
                  <a:gd name="T61" fmla="*/ 242 h 269"/>
                  <a:gd name="T62" fmla="*/ 246 w 272"/>
                  <a:gd name="T63" fmla="*/ 206 h 269"/>
                  <a:gd name="T64" fmla="*/ 267 w 272"/>
                  <a:gd name="T65" fmla="*/ 160 h 269"/>
                  <a:gd name="T66" fmla="*/ 272 w 272"/>
                  <a:gd name="T67" fmla="*/ 13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2" h="269">
                    <a:moveTo>
                      <a:pt x="272" y="132"/>
                    </a:moveTo>
                    <a:lnTo>
                      <a:pt x="269" y="105"/>
                    </a:lnTo>
                    <a:lnTo>
                      <a:pt x="262" y="80"/>
                    </a:lnTo>
                    <a:lnTo>
                      <a:pt x="256" y="70"/>
                    </a:lnTo>
                    <a:lnTo>
                      <a:pt x="256" y="65"/>
                    </a:lnTo>
                    <a:lnTo>
                      <a:pt x="252" y="65"/>
                    </a:lnTo>
                    <a:lnTo>
                      <a:pt x="252" y="63"/>
                    </a:lnTo>
                    <a:lnTo>
                      <a:pt x="249" y="63"/>
                    </a:lnTo>
                    <a:lnTo>
                      <a:pt x="249" y="59"/>
                    </a:lnTo>
                    <a:lnTo>
                      <a:pt x="246" y="59"/>
                    </a:lnTo>
                    <a:lnTo>
                      <a:pt x="260" y="80"/>
                    </a:lnTo>
                    <a:lnTo>
                      <a:pt x="267" y="105"/>
                    </a:lnTo>
                    <a:lnTo>
                      <a:pt x="269" y="132"/>
                    </a:lnTo>
                    <a:lnTo>
                      <a:pt x="272" y="132"/>
                    </a:lnTo>
                    <a:lnTo>
                      <a:pt x="269" y="160"/>
                    </a:lnTo>
                    <a:lnTo>
                      <a:pt x="262" y="185"/>
                    </a:lnTo>
                    <a:lnTo>
                      <a:pt x="249" y="209"/>
                    </a:lnTo>
                    <a:lnTo>
                      <a:pt x="233" y="229"/>
                    </a:lnTo>
                    <a:lnTo>
                      <a:pt x="212" y="244"/>
                    </a:lnTo>
                    <a:lnTo>
                      <a:pt x="189" y="259"/>
                    </a:lnTo>
                    <a:lnTo>
                      <a:pt x="163" y="265"/>
                    </a:lnTo>
                    <a:lnTo>
                      <a:pt x="136" y="269"/>
                    </a:lnTo>
                    <a:lnTo>
                      <a:pt x="109" y="265"/>
                    </a:lnTo>
                    <a:lnTo>
                      <a:pt x="83" y="259"/>
                    </a:lnTo>
                    <a:lnTo>
                      <a:pt x="60" y="244"/>
                    </a:lnTo>
                    <a:lnTo>
                      <a:pt x="39" y="229"/>
                    </a:lnTo>
                    <a:lnTo>
                      <a:pt x="23" y="209"/>
                    </a:lnTo>
                    <a:lnTo>
                      <a:pt x="10" y="185"/>
                    </a:lnTo>
                    <a:lnTo>
                      <a:pt x="3" y="160"/>
                    </a:lnTo>
                    <a:lnTo>
                      <a:pt x="0" y="132"/>
                    </a:lnTo>
                    <a:lnTo>
                      <a:pt x="3" y="105"/>
                    </a:lnTo>
                    <a:lnTo>
                      <a:pt x="10" y="80"/>
                    </a:lnTo>
                    <a:lnTo>
                      <a:pt x="23" y="55"/>
                    </a:lnTo>
                    <a:lnTo>
                      <a:pt x="39" y="35"/>
                    </a:lnTo>
                    <a:lnTo>
                      <a:pt x="60" y="19"/>
                    </a:lnTo>
                    <a:lnTo>
                      <a:pt x="83" y="6"/>
                    </a:lnTo>
                    <a:lnTo>
                      <a:pt x="102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3" y="0"/>
                    </a:lnTo>
                    <a:lnTo>
                      <a:pt x="109" y="2"/>
                    </a:lnTo>
                    <a:lnTo>
                      <a:pt x="86" y="9"/>
                    </a:lnTo>
                    <a:lnTo>
                      <a:pt x="62" y="23"/>
                    </a:lnTo>
                    <a:lnTo>
                      <a:pt x="43" y="40"/>
                    </a:lnTo>
                    <a:lnTo>
                      <a:pt x="27" y="59"/>
                    </a:lnTo>
                    <a:lnTo>
                      <a:pt x="13" y="80"/>
                    </a:lnTo>
                    <a:lnTo>
                      <a:pt x="6" y="105"/>
                    </a:lnTo>
                    <a:lnTo>
                      <a:pt x="3" y="132"/>
                    </a:lnTo>
                    <a:lnTo>
                      <a:pt x="6" y="160"/>
                    </a:lnTo>
                    <a:lnTo>
                      <a:pt x="13" y="185"/>
                    </a:lnTo>
                    <a:lnTo>
                      <a:pt x="27" y="206"/>
                    </a:lnTo>
                    <a:lnTo>
                      <a:pt x="43" y="225"/>
                    </a:lnTo>
                    <a:lnTo>
                      <a:pt x="62" y="242"/>
                    </a:lnTo>
                    <a:lnTo>
                      <a:pt x="86" y="255"/>
                    </a:lnTo>
                    <a:lnTo>
                      <a:pt x="109" y="263"/>
                    </a:lnTo>
                    <a:lnTo>
                      <a:pt x="136" y="265"/>
                    </a:lnTo>
                    <a:lnTo>
                      <a:pt x="163" y="263"/>
                    </a:lnTo>
                    <a:lnTo>
                      <a:pt x="189" y="255"/>
                    </a:lnTo>
                    <a:lnTo>
                      <a:pt x="212" y="242"/>
                    </a:lnTo>
                    <a:lnTo>
                      <a:pt x="229" y="225"/>
                    </a:lnTo>
                    <a:lnTo>
                      <a:pt x="246" y="206"/>
                    </a:lnTo>
                    <a:lnTo>
                      <a:pt x="260" y="185"/>
                    </a:lnTo>
                    <a:lnTo>
                      <a:pt x="267" y="160"/>
                    </a:lnTo>
                    <a:lnTo>
                      <a:pt x="269" y="132"/>
                    </a:lnTo>
                    <a:lnTo>
                      <a:pt x="272" y="132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7" name="Freeform 2369">
                <a:extLst>
                  <a:ext uri="{FF2B5EF4-FFF2-40B4-BE49-F238E27FC236}">
                    <a16:creationId xmlns:a16="http://schemas.microsoft.com/office/drawing/2014/main" id="{524893AC-5A8A-4B66-A3AA-A654B720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012"/>
                <a:ext cx="88" cy="89"/>
              </a:xfrm>
              <a:custGeom>
                <a:avLst/>
                <a:gdLst>
                  <a:gd name="T0" fmla="*/ 264 w 266"/>
                  <a:gd name="T1" fmla="*/ 106 h 266"/>
                  <a:gd name="T2" fmla="*/ 243 w 266"/>
                  <a:gd name="T3" fmla="*/ 60 h 266"/>
                  <a:gd name="T4" fmla="*/ 240 w 266"/>
                  <a:gd name="T5" fmla="*/ 53 h 266"/>
                  <a:gd name="T6" fmla="*/ 234 w 266"/>
                  <a:gd name="T7" fmla="*/ 46 h 266"/>
                  <a:gd name="T8" fmla="*/ 230 w 266"/>
                  <a:gd name="T9" fmla="*/ 43 h 266"/>
                  <a:gd name="T10" fmla="*/ 243 w 266"/>
                  <a:gd name="T11" fmla="*/ 60 h 266"/>
                  <a:gd name="T12" fmla="*/ 264 w 266"/>
                  <a:gd name="T13" fmla="*/ 106 h 266"/>
                  <a:gd name="T14" fmla="*/ 266 w 266"/>
                  <a:gd name="T15" fmla="*/ 133 h 266"/>
                  <a:gd name="T16" fmla="*/ 257 w 266"/>
                  <a:gd name="T17" fmla="*/ 186 h 266"/>
                  <a:gd name="T18" fmla="*/ 226 w 266"/>
                  <a:gd name="T19" fmla="*/ 226 h 266"/>
                  <a:gd name="T20" fmla="*/ 186 w 266"/>
                  <a:gd name="T21" fmla="*/ 255 h 266"/>
                  <a:gd name="T22" fmla="*/ 133 w 266"/>
                  <a:gd name="T23" fmla="*/ 266 h 266"/>
                  <a:gd name="T24" fmla="*/ 83 w 266"/>
                  <a:gd name="T25" fmla="*/ 255 h 266"/>
                  <a:gd name="T26" fmla="*/ 40 w 266"/>
                  <a:gd name="T27" fmla="*/ 226 h 266"/>
                  <a:gd name="T28" fmla="*/ 10 w 266"/>
                  <a:gd name="T29" fmla="*/ 186 h 266"/>
                  <a:gd name="T30" fmla="*/ 0 w 266"/>
                  <a:gd name="T31" fmla="*/ 133 h 266"/>
                  <a:gd name="T32" fmla="*/ 10 w 266"/>
                  <a:gd name="T33" fmla="*/ 79 h 266"/>
                  <a:gd name="T34" fmla="*/ 40 w 266"/>
                  <a:gd name="T35" fmla="*/ 40 h 266"/>
                  <a:gd name="T36" fmla="*/ 83 w 266"/>
                  <a:gd name="T37" fmla="*/ 10 h 266"/>
                  <a:gd name="T38" fmla="*/ 120 w 266"/>
                  <a:gd name="T39" fmla="*/ 0 h 266"/>
                  <a:gd name="T40" fmla="*/ 127 w 266"/>
                  <a:gd name="T41" fmla="*/ 0 h 266"/>
                  <a:gd name="T42" fmla="*/ 133 w 266"/>
                  <a:gd name="T43" fmla="*/ 3 h 266"/>
                  <a:gd name="T44" fmla="*/ 139 w 266"/>
                  <a:gd name="T45" fmla="*/ 3 h 266"/>
                  <a:gd name="T46" fmla="*/ 146 w 266"/>
                  <a:gd name="T47" fmla="*/ 3 h 266"/>
                  <a:gd name="T48" fmla="*/ 106 w 266"/>
                  <a:gd name="T49" fmla="*/ 7 h 266"/>
                  <a:gd name="T50" fmla="*/ 59 w 266"/>
                  <a:gd name="T51" fmla="*/ 23 h 266"/>
                  <a:gd name="T52" fmla="*/ 27 w 266"/>
                  <a:gd name="T53" fmla="*/ 60 h 266"/>
                  <a:gd name="T54" fmla="*/ 7 w 266"/>
                  <a:gd name="T55" fmla="*/ 106 h 266"/>
                  <a:gd name="T56" fmla="*/ 7 w 266"/>
                  <a:gd name="T57" fmla="*/ 159 h 266"/>
                  <a:gd name="T58" fmla="*/ 27 w 266"/>
                  <a:gd name="T59" fmla="*/ 205 h 266"/>
                  <a:gd name="T60" fmla="*/ 59 w 266"/>
                  <a:gd name="T61" fmla="*/ 243 h 266"/>
                  <a:gd name="T62" fmla="*/ 106 w 266"/>
                  <a:gd name="T63" fmla="*/ 260 h 266"/>
                  <a:gd name="T64" fmla="*/ 160 w 266"/>
                  <a:gd name="T65" fmla="*/ 260 h 266"/>
                  <a:gd name="T66" fmla="*/ 207 w 266"/>
                  <a:gd name="T67" fmla="*/ 243 h 266"/>
                  <a:gd name="T68" fmla="*/ 243 w 266"/>
                  <a:gd name="T69" fmla="*/ 205 h 266"/>
                  <a:gd name="T70" fmla="*/ 264 w 266"/>
                  <a:gd name="T71" fmla="*/ 159 h 266"/>
                  <a:gd name="T72" fmla="*/ 266 w 266"/>
                  <a:gd name="T73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266">
                    <a:moveTo>
                      <a:pt x="266" y="133"/>
                    </a:moveTo>
                    <a:lnTo>
                      <a:pt x="264" y="106"/>
                    </a:lnTo>
                    <a:lnTo>
                      <a:pt x="257" y="79"/>
                    </a:lnTo>
                    <a:lnTo>
                      <a:pt x="243" y="60"/>
                    </a:lnTo>
                    <a:lnTo>
                      <a:pt x="243" y="56"/>
                    </a:lnTo>
                    <a:lnTo>
                      <a:pt x="240" y="53"/>
                    </a:lnTo>
                    <a:lnTo>
                      <a:pt x="236" y="50"/>
                    </a:lnTo>
                    <a:lnTo>
                      <a:pt x="234" y="46"/>
                    </a:lnTo>
                    <a:lnTo>
                      <a:pt x="230" y="46"/>
                    </a:lnTo>
                    <a:lnTo>
                      <a:pt x="230" y="43"/>
                    </a:lnTo>
                    <a:lnTo>
                      <a:pt x="226" y="43"/>
                    </a:lnTo>
                    <a:lnTo>
                      <a:pt x="243" y="60"/>
                    </a:lnTo>
                    <a:lnTo>
                      <a:pt x="253" y="83"/>
                    </a:lnTo>
                    <a:lnTo>
                      <a:pt x="264" y="106"/>
                    </a:lnTo>
                    <a:lnTo>
                      <a:pt x="264" y="133"/>
                    </a:lnTo>
                    <a:lnTo>
                      <a:pt x="266" y="133"/>
                    </a:lnTo>
                    <a:lnTo>
                      <a:pt x="264" y="159"/>
                    </a:lnTo>
                    <a:lnTo>
                      <a:pt x="257" y="186"/>
                    </a:lnTo>
                    <a:lnTo>
                      <a:pt x="243" y="205"/>
                    </a:lnTo>
                    <a:lnTo>
                      <a:pt x="226" y="226"/>
                    </a:lnTo>
                    <a:lnTo>
                      <a:pt x="209" y="243"/>
                    </a:lnTo>
                    <a:lnTo>
                      <a:pt x="186" y="255"/>
                    </a:lnTo>
                    <a:lnTo>
                      <a:pt x="160" y="262"/>
                    </a:lnTo>
                    <a:lnTo>
                      <a:pt x="133" y="266"/>
                    </a:lnTo>
                    <a:lnTo>
                      <a:pt x="106" y="262"/>
                    </a:lnTo>
                    <a:lnTo>
                      <a:pt x="83" y="255"/>
                    </a:lnTo>
                    <a:lnTo>
                      <a:pt x="59" y="243"/>
                    </a:lnTo>
                    <a:lnTo>
                      <a:pt x="40" y="226"/>
                    </a:lnTo>
                    <a:lnTo>
                      <a:pt x="24" y="205"/>
                    </a:lnTo>
                    <a:lnTo>
                      <a:pt x="10" y="186"/>
                    </a:lnTo>
                    <a:lnTo>
                      <a:pt x="3" y="159"/>
                    </a:lnTo>
                    <a:lnTo>
                      <a:pt x="0" y="133"/>
                    </a:lnTo>
                    <a:lnTo>
                      <a:pt x="3" y="106"/>
                    </a:lnTo>
                    <a:lnTo>
                      <a:pt x="10" y="79"/>
                    </a:lnTo>
                    <a:lnTo>
                      <a:pt x="24" y="60"/>
                    </a:lnTo>
                    <a:lnTo>
                      <a:pt x="40" y="40"/>
                    </a:lnTo>
                    <a:lnTo>
                      <a:pt x="59" y="23"/>
                    </a:lnTo>
                    <a:lnTo>
                      <a:pt x="83" y="10"/>
                    </a:lnTo>
                    <a:lnTo>
                      <a:pt x="106" y="3"/>
                    </a:lnTo>
                    <a:lnTo>
                      <a:pt x="120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3" y="3"/>
                    </a:lnTo>
                    <a:lnTo>
                      <a:pt x="137" y="3"/>
                    </a:lnTo>
                    <a:lnTo>
                      <a:pt x="139" y="3"/>
                    </a:lnTo>
                    <a:lnTo>
                      <a:pt x="144" y="3"/>
                    </a:lnTo>
                    <a:lnTo>
                      <a:pt x="146" y="3"/>
                    </a:lnTo>
                    <a:lnTo>
                      <a:pt x="133" y="3"/>
                    </a:lnTo>
                    <a:lnTo>
                      <a:pt x="106" y="7"/>
                    </a:lnTo>
                    <a:lnTo>
                      <a:pt x="83" y="13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7" y="60"/>
                    </a:lnTo>
                    <a:lnTo>
                      <a:pt x="13" y="83"/>
                    </a:lnTo>
                    <a:lnTo>
                      <a:pt x="7" y="106"/>
                    </a:lnTo>
                    <a:lnTo>
                      <a:pt x="3" y="133"/>
                    </a:lnTo>
                    <a:lnTo>
                      <a:pt x="7" y="159"/>
                    </a:lnTo>
                    <a:lnTo>
                      <a:pt x="13" y="182"/>
                    </a:lnTo>
                    <a:lnTo>
                      <a:pt x="27" y="205"/>
                    </a:lnTo>
                    <a:lnTo>
                      <a:pt x="40" y="226"/>
                    </a:lnTo>
                    <a:lnTo>
                      <a:pt x="59" y="243"/>
                    </a:lnTo>
                    <a:lnTo>
                      <a:pt x="83" y="253"/>
                    </a:lnTo>
                    <a:lnTo>
                      <a:pt x="106" y="260"/>
                    </a:lnTo>
                    <a:lnTo>
                      <a:pt x="133" y="262"/>
                    </a:lnTo>
                    <a:lnTo>
                      <a:pt x="160" y="260"/>
                    </a:lnTo>
                    <a:lnTo>
                      <a:pt x="184" y="253"/>
                    </a:lnTo>
                    <a:lnTo>
                      <a:pt x="207" y="243"/>
                    </a:lnTo>
                    <a:lnTo>
                      <a:pt x="226" y="226"/>
                    </a:lnTo>
                    <a:lnTo>
                      <a:pt x="243" y="205"/>
                    </a:lnTo>
                    <a:lnTo>
                      <a:pt x="253" y="182"/>
                    </a:lnTo>
                    <a:lnTo>
                      <a:pt x="264" y="159"/>
                    </a:lnTo>
                    <a:lnTo>
                      <a:pt x="264" y="133"/>
                    </a:lnTo>
                    <a:lnTo>
                      <a:pt x="266" y="133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8" name="Freeform 2370">
                <a:extLst>
                  <a:ext uri="{FF2B5EF4-FFF2-40B4-BE49-F238E27FC236}">
                    <a16:creationId xmlns:a16="http://schemas.microsoft.com/office/drawing/2014/main" id="{4DD4A1AA-8FE1-4195-9935-BCFD142C9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013"/>
                <a:ext cx="87" cy="87"/>
              </a:xfrm>
              <a:custGeom>
                <a:avLst/>
                <a:gdLst>
                  <a:gd name="T0" fmla="*/ 259 w 259"/>
                  <a:gd name="T1" fmla="*/ 103 h 259"/>
                  <a:gd name="T2" fmla="*/ 240 w 259"/>
                  <a:gd name="T3" fmla="*/ 57 h 259"/>
                  <a:gd name="T4" fmla="*/ 212 w 259"/>
                  <a:gd name="T5" fmla="*/ 33 h 259"/>
                  <a:gd name="T6" fmla="*/ 195 w 259"/>
                  <a:gd name="T7" fmla="*/ 20 h 259"/>
                  <a:gd name="T8" fmla="*/ 175 w 259"/>
                  <a:gd name="T9" fmla="*/ 10 h 259"/>
                  <a:gd name="T10" fmla="*/ 152 w 259"/>
                  <a:gd name="T11" fmla="*/ 4 h 259"/>
                  <a:gd name="T12" fmla="*/ 129 w 259"/>
                  <a:gd name="T13" fmla="*/ 0 h 259"/>
                  <a:gd name="T14" fmla="*/ 80 w 259"/>
                  <a:gd name="T15" fmla="*/ 10 h 259"/>
                  <a:gd name="T16" fmla="*/ 35 w 259"/>
                  <a:gd name="T17" fmla="*/ 37 h 259"/>
                  <a:gd name="T18" fmla="*/ 9 w 259"/>
                  <a:gd name="T19" fmla="*/ 80 h 259"/>
                  <a:gd name="T20" fmla="*/ 0 w 259"/>
                  <a:gd name="T21" fmla="*/ 130 h 259"/>
                  <a:gd name="T22" fmla="*/ 9 w 259"/>
                  <a:gd name="T23" fmla="*/ 179 h 259"/>
                  <a:gd name="T24" fmla="*/ 35 w 259"/>
                  <a:gd name="T25" fmla="*/ 223 h 259"/>
                  <a:gd name="T26" fmla="*/ 80 w 259"/>
                  <a:gd name="T27" fmla="*/ 250 h 259"/>
                  <a:gd name="T28" fmla="*/ 129 w 259"/>
                  <a:gd name="T29" fmla="*/ 259 h 259"/>
                  <a:gd name="T30" fmla="*/ 179 w 259"/>
                  <a:gd name="T31" fmla="*/ 250 h 259"/>
                  <a:gd name="T32" fmla="*/ 223 w 259"/>
                  <a:gd name="T33" fmla="*/ 223 h 259"/>
                  <a:gd name="T34" fmla="*/ 249 w 259"/>
                  <a:gd name="T35" fmla="*/ 179 h 259"/>
                  <a:gd name="T36" fmla="*/ 259 w 259"/>
                  <a:gd name="T37" fmla="*/ 130 h 259"/>
                  <a:gd name="T38" fmla="*/ 255 w 259"/>
                  <a:gd name="T39" fmla="*/ 103 h 259"/>
                  <a:gd name="T40" fmla="*/ 235 w 259"/>
                  <a:gd name="T41" fmla="*/ 60 h 259"/>
                  <a:gd name="T42" fmla="*/ 202 w 259"/>
                  <a:gd name="T43" fmla="*/ 23 h 259"/>
                  <a:gd name="T44" fmla="*/ 155 w 259"/>
                  <a:gd name="T45" fmla="*/ 4 h 259"/>
                  <a:gd name="T46" fmla="*/ 103 w 259"/>
                  <a:gd name="T47" fmla="*/ 4 h 259"/>
                  <a:gd name="T48" fmla="*/ 59 w 259"/>
                  <a:gd name="T49" fmla="*/ 23 h 259"/>
                  <a:gd name="T50" fmla="*/ 23 w 259"/>
                  <a:gd name="T51" fmla="*/ 60 h 259"/>
                  <a:gd name="T52" fmla="*/ 6 w 259"/>
                  <a:gd name="T53" fmla="*/ 103 h 259"/>
                  <a:gd name="T54" fmla="*/ 6 w 259"/>
                  <a:gd name="T55" fmla="*/ 156 h 259"/>
                  <a:gd name="T56" fmla="*/ 23 w 259"/>
                  <a:gd name="T57" fmla="*/ 200 h 259"/>
                  <a:gd name="T58" fmla="*/ 59 w 259"/>
                  <a:gd name="T59" fmla="*/ 236 h 259"/>
                  <a:gd name="T60" fmla="*/ 103 w 259"/>
                  <a:gd name="T61" fmla="*/ 257 h 259"/>
                  <a:gd name="T62" fmla="*/ 155 w 259"/>
                  <a:gd name="T63" fmla="*/ 257 h 259"/>
                  <a:gd name="T64" fmla="*/ 202 w 259"/>
                  <a:gd name="T65" fmla="*/ 236 h 259"/>
                  <a:gd name="T66" fmla="*/ 235 w 259"/>
                  <a:gd name="T67" fmla="*/ 200 h 259"/>
                  <a:gd name="T68" fmla="*/ 255 w 259"/>
                  <a:gd name="T69" fmla="*/ 156 h 259"/>
                  <a:gd name="T70" fmla="*/ 259 w 259"/>
                  <a:gd name="T71" fmla="*/ 13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9" h="259">
                    <a:moveTo>
                      <a:pt x="259" y="130"/>
                    </a:moveTo>
                    <a:lnTo>
                      <a:pt x="259" y="103"/>
                    </a:lnTo>
                    <a:lnTo>
                      <a:pt x="249" y="80"/>
                    </a:lnTo>
                    <a:lnTo>
                      <a:pt x="240" y="57"/>
                    </a:lnTo>
                    <a:lnTo>
                      <a:pt x="223" y="40"/>
                    </a:lnTo>
                    <a:lnTo>
                      <a:pt x="212" y="33"/>
                    </a:lnTo>
                    <a:lnTo>
                      <a:pt x="206" y="27"/>
                    </a:lnTo>
                    <a:lnTo>
                      <a:pt x="195" y="20"/>
                    </a:lnTo>
                    <a:lnTo>
                      <a:pt x="185" y="13"/>
                    </a:lnTo>
                    <a:lnTo>
                      <a:pt x="175" y="10"/>
                    </a:lnTo>
                    <a:lnTo>
                      <a:pt x="166" y="7"/>
                    </a:lnTo>
                    <a:lnTo>
                      <a:pt x="152" y="4"/>
                    </a:lnTo>
                    <a:lnTo>
                      <a:pt x="143" y="0"/>
                    </a:lnTo>
                    <a:lnTo>
                      <a:pt x="129" y="0"/>
                    </a:lnTo>
                    <a:lnTo>
                      <a:pt x="103" y="4"/>
                    </a:lnTo>
                    <a:lnTo>
                      <a:pt x="80" y="10"/>
                    </a:lnTo>
                    <a:lnTo>
                      <a:pt x="55" y="20"/>
                    </a:lnTo>
                    <a:lnTo>
                      <a:pt x="35" y="37"/>
                    </a:lnTo>
                    <a:lnTo>
                      <a:pt x="23" y="57"/>
                    </a:lnTo>
                    <a:lnTo>
                      <a:pt x="9" y="80"/>
                    </a:lnTo>
                    <a:lnTo>
                      <a:pt x="2" y="103"/>
                    </a:lnTo>
                    <a:lnTo>
                      <a:pt x="0" y="130"/>
                    </a:lnTo>
                    <a:lnTo>
                      <a:pt x="2" y="156"/>
                    </a:lnTo>
                    <a:lnTo>
                      <a:pt x="9" y="179"/>
                    </a:lnTo>
                    <a:lnTo>
                      <a:pt x="23" y="202"/>
                    </a:lnTo>
                    <a:lnTo>
                      <a:pt x="35" y="223"/>
                    </a:lnTo>
                    <a:lnTo>
                      <a:pt x="55" y="240"/>
                    </a:lnTo>
                    <a:lnTo>
                      <a:pt x="80" y="250"/>
                    </a:lnTo>
                    <a:lnTo>
                      <a:pt x="103" y="257"/>
                    </a:lnTo>
                    <a:lnTo>
                      <a:pt x="129" y="259"/>
                    </a:lnTo>
                    <a:lnTo>
                      <a:pt x="155" y="257"/>
                    </a:lnTo>
                    <a:lnTo>
                      <a:pt x="179" y="250"/>
                    </a:lnTo>
                    <a:lnTo>
                      <a:pt x="202" y="240"/>
                    </a:lnTo>
                    <a:lnTo>
                      <a:pt x="223" y="223"/>
                    </a:lnTo>
                    <a:lnTo>
                      <a:pt x="240" y="202"/>
                    </a:lnTo>
                    <a:lnTo>
                      <a:pt x="249" y="179"/>
                    </a:lnTo>
                    <a:lnTo>
                      <a:pt x="259" y="156"/>
                    </a:lnTo>
                    <a:lnTo>
                      <a:pt x="259" y="130"/>
                    </a:lnTo>
                    <a:lnTo>
                      <a:pt x="255" y="130"/>
                    </a:lnTo>
                    <a:lnTo>
                      <a:pt x="255" y="103"/>
                    </a:lnTo>
                    <a:lnTo>
                      <a:pt x="244" y="80"/>
                    </a:lnTo>
                    <a:lnTo>
                      <a:pt x="235" y="60"/>
                    </a:lnTo>
                    <a:lnTo>
                      <a:pt x="219" y="40"/>
                    </a:lnTo>
                    <a:lnTo>
                      <a:pt x="202" y="23"/>
                    </a:lnTo>
                    <a:lnTo>
                      <a:pt x="179" y="13"/>
                    </a:lnTo>
                    <a:lnTo>
                      <a:pt x="155" y="4"/>
                    </a:lnTo>
                    <a:lnTo>
                      <a:pt x="129" y="4"/>
                    </a:lnTo>
                    <a:lnTo>
                      <a:pt x="103" y="4"/>
                    </a:lnTo>
                    <a:lnTo>
                      <a:pt x="80" y="13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3" y="60"/>
                    </a:lnTo>
                    <a:lnTo>
                      <a:pt x="12" y="80"/>
                    </a:lnTo>
                    <a:lnTo>
                      <a:pt x="6" y="103"/>
                    </a:lnTo>
                    <a:lnTo>
                      <a:pt x="2" y="130"/>
                    </a:lnTo>
                    <a:lnTo>
                      <a:pt x="6" y="156"/>
                    </a:lnTo>
                    <a:lnTo>
                      <a:pt x="12" y="179"/>
                    </a:lnTo>
                    <a:lnTo>
                      <a:pt x="23" y="200"/>
                    </a:lnTo>
                    <a:lnTo>
                      <a:pt x="40" y="219"/>
                    </a:lnTo>
                    <a:lnTo>
                      <a:pt x="59" y="236"/>
                    </a:lnTo>
                    <a:lnTo>
                      <a:pt x="80" y="246"/>
                    </a:lnTo>
                    <a:lnTo>
                      <a:pt x="103" y="257"/>
                    </a:lnTo>
                    <a:lnTo>
                      <a:pt x="129" y="257"/>
                    </a:lnTo>
                    <a:lnTo>
                      <a:pt x="155" y="257"/>
                    </a:lnTo>
                    <a:lnTo>
                      <a:pt x="179" y="246"/>
                    </a:lnTo>
                    <a:lnTo>
                      <a:pt x="202" y="236"/>
                    </a:lnTo>
                    <a:lnTo>
                      <a:pt x="219" y="219"/>
                    </a:lnTo>
                    <a:lnTo>
                      <a:pt x="235" y="200"/>
                    </a:lnTo>
                    <a:lnTo>
                      <a:pt x="244" y="179"/>
                    </a:lnTo>
                    <a:lnTo>
                      <a:pt x="255" y="156"/>
                    </a:lnTo>
                    <a:lnTo>
                      <a:pt x="255" y="130"/>
                    </a:lnTo>
                    <a:lnTo>
                      <a:pt x="259" y="130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99" name="Freeform 2371">
                <a:extLst>
                  <a:ext uri="{FF2B5EF4-FFF2-40B4-BE49-F238E27FC236}">
                    <a16:creationId xmlns:a16="http://schemas.microsoft.com/office/drawing/2014/main" id="{2D4501CE-F1BC-4B9F-9954-1FC74AC7F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2015"/>
                <a:ext cx="84" cy="84"/>
              </a:xfrm>
              <a:custGeom>
                <a:avLst/>
                <a:gdLst>
                  <a:gd name="T0" fmla="*/ 252 w 252"/>
                  <a:gd name="T1" fmla="*/ 99 h 253"/>
                  <a:gd name="T2" fmla="*/ 233 w 252"/>
                  <a:gd name="T3" fmla="*/ 56 h 253"/>
                  <a:gd name="T4" fmla="*/ 200 w 252"/>
                  <a:gd name="T5" fmla="*/ 19 h 253"/>
                  <a:gd name="T6" fmla="*/ 153 w 252"/>
                  <a:gd name="T7" fmla="*/ 0 h 253"/>
                  <a:gd name="T8" fmla="*/ 99 w 252"/>
                  <a:gd name="T9" fmla="*/ 0 h 253"/>
                  <a:gd name="T10" fmla="*/ 57 w 252"/>
                  <a:gd name="T11" fmla="*/ 19 h 253"/>
                  <a:gd name="T12" fmla="*/ 20 w 252"/>
                  <a:gd name="T13" fmla="*/ 56 h 253"/>
                  <a:gd name="T14" fmla="*/ 3 w 252"/>
                  <a:gd name="T15" fmla="*/ 99 h 253"/>
                  <a:gd name="T16" fmla="*/ 3 w 252"/>
                  <a:gd name="T17" fmla="*/ 152 h 253"/>
                  <a:gd name="T18" fmla="*/ 20 w 252"/>
                  <a:gd name="T19" fmla="*/ 196 h 253"/>
                  <a:gd name="T20" fmla="*/ 57 w 252"/>
                  <a:gd name="T21" fmla="*/ 232 h 253"/>
                  <a:gd name="T22" fmla="*/ 99 w 252"/>
                  <a:gd name="T23" fmla="*/ 253 h 253"/>
                  <a:gd name="T24" fmla="*/ 153 w 252"/>
                  <a:gd name="T25" fmla="*/ 253 h 253"/>
                  <a:gd name="T26" fmla="*/ 200 w 252"/>
                  <a:gd name="T27" fmla="*/ 232 h 253"/>
                  <a:gd name="T28" fmla="*/ 233 w 252"/>
                  <a:gd name="T29" fmla="*/ 196 h 253"/>
                  <a:gd name="T30" fmla="*/ 252 w 252"/>
                  <a:gd name="T31" fmla="*/ 152 h 253"/>
                  <a:gd name="T32" fmla="*/ 250 w 252"/>
                  <a:gd name="T33" fmla="*/ 99 h 253"/>
                  <a:gd name="T34" fmla="*/ 229 w 252"/>
                  <a:gd name="T35" fmla="*/ 56 h 253"/>
                  <a:gd name="T36" fmla="*/ 196 w 252"/>
                  <a:gd name="T37" fmla="*/ 23 h 253"/>
                  <a:gd name="T38" fmla="*/ 153 w 252"/>
                  <a:gd name="T39" fmla="*/ 3 h 253"/>
                  <a:gd name="T40" fmla="*/ 103 w 252"/>
                  <a:gd name="T41" fmla="*/ 3 h 253"/>
                  <a:gd name="T42" fmla="*/ 57 w 252"/>
                  <a:gd name="T43" fmla="*/ 23 h 253"/>
                  <a:gd name="T44" fmla="*/ 23 w 252"/>
                  <a:gd name="T45" fmla="*/ 56 h 253"/>
                  <a:gd name="T46" fmla="*/ 3 w 252"/>
                  <a:gd name="T47" fmla="*/ 99 h 253"/>
                  <a:gd name="T48" fmla="*/ 3 w 252"/>
                  <a:gd name="T49" fmla="*/ 152 h 253"/>
                  <a:gd name="T50" fmla="*/ 23 w 252"/>
                  <a:gd name="T51" fmla="*/ 196 h 253"/>
                  <a:gd name="T52" fmla="*/ 57 w 252"/>
                  <a:gd name="T53" fmla="*/ 229 h 253"/>
                  <a:gd name="T54" fmla="*/ 103 w 252"/>
                  <a:gd name="T55" fmla="*/ 248 h 253"/>
                  <a:gd name="T56" fmla="*/ 153 w 252"/>
                  <a:gd name="T57" fmla="*/ 248 h 253"/>
                  <a:gd name="T58" fmla="*/ 196 w 252"/>
                  <a:gd name="T59" fmla="*/ 229 h 253"/>
                  <a:gd name="T60" fmla="*/ 229 w 252"/>
                  <a:gd name="T61" fmla="*/ 196 h 253"/>
                  <a:gd name="T62" fmla="*/ 250 w 252"/>
                  <a:gd name="T63" fmla="*/ 1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2" h="253">
                    <a:moveTo>
                      <a:pt x="252" y="126"/>
                    </a:moveTo>
                    <a:lnTo>
                      <a:pt x="252" y="99"/>
                    </a:lnTo>
                    <a:lnTo>
                      <a:pt x="242" y="76"/>
                    </a:lnTo>
                    <a:lnTo>
                      <a:pt x="233" y="56"/>
                    </a:lnTo>
                    <a:lnTo>
                      <a:pt x="216" y="36"/>
                    </a:lnTo>
                    <a:lnTo>
                      <a:pt x="200" y="19"/>
                    </a:lnTo>
                    <a:lnTo>
                      <a:pt x="177" y="9"/>
                    </a:lnTo>
                    <a:lnTo>
                      <a:pt x="153" y="0"/>
                    </a:lnTo>
                    <a:lnTo>
                      <a:pt x="126" y="0"/>
                    </a:lnTo>
                    <a:lnTo>
                      <a:pt x="99" y="0"/>
                    </a:lnTo>
                    <a:lnTo>
                      <a:pt x="76" y="9"/>
                    </a:lnTo>
                    <a:lnTo>
                      <a:pt x="57" y="19"/>
                    </a:lnTo>
                    <a:lnTo>
                      <a:pt x="36" y="36"/>
                    </a:lnTo>
                    <a:lnTo>
                      <a:pt x="20" y="56"/>
                    </a:lnTo>
                    <a:lnTo>
                      <a:pt x="10" y="76"/>
                    </a:lnTo>
                    <a:lnTo>
                      <a:pt x="3" y="99"/>
                    </a:lnTo>
                    <a:lnTo>
                      <a:pt x="0" y="126"/>
                    </a:lnTo>
                    <a:lnTo>
                      <a:pt x="3" y="152"/>
                    </a:lnTo>
                    <a:lnTo>
                      <a:pt x="10" y="175"/>
                    </a:lnTo>
                    <a:lnTo>
                      <a:pt x="20" y="196"/>
                    </a:lnTo>
                    <a:lnTo>
                      <a:pt x="36" y="215"/>
                    </a:lnTo>
                    <a:lnTo>
                      <a:pt x="57" y="232"/>
                    </a:lnTo>
                    <a:lnTo>
                      <a:pt x="76" y="242"/>
                    </a:lnTo>
                    <a:lnTo>
                      <a:pt x="99" y="253"/>
                    </a:lnTo>
                    <a:lnTo>
                      <a:pt x="126" y="253"/>
                    </a:lnTo>
                    <a:lnTo>
                      <a:pt x="153" y="253"/>
                    </a:lnTo>
                    <a:lnTo>
                      <a:pt x="177" y="242"/>
                    </a:lnTo>
                    <a:lnTo>
                      <a:pt x="200" y="232"/>
                    </a:lnTo>
                    <a:lnTo>
                      <a:pt x="216" y="215"/>
                    </a:lnTo>
                    <a:lnTo>
                      <a:pt x="233" y="196"/>
                    </a:lnTo>
                    <a:lnTo>
                      <a:pt x="242" y="175"/>
                    </a:lnTo>
                    <a:lnTo>
                      <a:pt x="252" y="152"/>
                    </a:lnTo>
                    <a:lnTo>
                      <a:pt x="252" y="126"/>
                    </a:lnTo>
                    <a:lnTo>
                      <a:pt x="250" y="99"/>
                    </a:lnTo>
                    <a:lnTo>
                      <a:pt x="242" y="76"/>
                    </a:lnTo>
                    <a:lnTo>
                      <a:pt x="229" y="56"/>
                    </a:lnTo>
                    <a:lnTo>
                      <a:pt x="216" y="39"/>
                    </a:lnTo>
                    <a:lnTo>
                      <a:pt x="196" y="23"/>
                    </a:lnTo>
                    <a:lnTo>
                      <a:pt x="177" y="13"/>
                    </a:lnTo>
                    <a:lnTo>
                      <a:pt x="153" y="3"/>
                    </a:lnTo>
                    <a:lnTo>
                      <a:pt x="126" y="3"/>
                    </a:lnTo>
                    <a:lnTo>
                      <a:pt x="103" y="3"/>
                    </a:lnTo>
                    <a:lnTo>
                      <a:pt x="80" y="13"/>
                    </a:lnTo>
                    <a:lnTo>
                      <a:pt x="57" y="23"/>
                    </a:lnTo>
                    <a:lnTo>
                      <a:pt x="40" y="39"/>
                    </a:lnTo>
                    <a:lnTo>
                      <a:pt x="23" y="56"/>
                    </a:lnTo>
                    <a:lnTo>
                      <a:pt x="13" y="76"/>
                    </a:lnTo>
                    <a:lnTo>
                      <a:pt x="3" y="99"/>
                    </a:lnTo>
                    <a:lnTo>
                      <a:pt x="3" y="126"/>
                    </a:lnTo>
                    <a:lnTo>
                      <a:pt x="3" y="152"/>
                    </a:lnTo>
                    <a:lnTo>
                      <a:pt x="13" y="175"/>
                    </a:lnTo>
                    <a:lnTo>
                      <a:pt x="23" y="196"/>
                    </a:lnTo>
                    <a:lnTo>
                      <a:pt x="40" y="213"/>
                    </a:lnTo>
                    <a:lnTo>
                      <a:pt x="57" y="229"/>
                    </a:lnTo>
                    <a:lnTo>
                      <a:pt x="80" y="238"/>
                    </a:lnTo>
                    <a:lnTo>
                      <a:pt x="103" y="248"/>
                    </a:lnTo>
                    <a:lnTo>
                      <a:pt x="126" y="248"/>
                    </a:lnTo>
                    <a:lnTo>
                      <a:pt x="153" y="248"/>
                    </a:lnTo>
                    <a:lnTo>
                      <a:pt x="177" y="238"/>
                    </a:lnTo>
                    <a:lnTo>
                      <a:pt x="196" y="229"/>
                    </a:lnTo>
                    <a:lnTo>
                      <a:pt x="216" y="213"/>
                    </a:lnTo>
                    <a:lnTo>
                      <a:pt x="229" y="196"/>
                    </a:lnTo>
                    <a:lnTo>
                      <a:pt x="242" y="175"/>
                    </a:lnTo>
                    <a:lnTo>
                      <a:pt x="250" y="152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0" name="Freeform 2372">
                <a:extLst>
                  <a:ext uri="{FF2B5EF4-FFF2-40B4-BE49-F238E27FC236}">
                    <a16:creationId xmlns:a16="http://schemas.microsoft.com/office/drawing/2014/main" id="{A7366B04-8890-4FB2-BFDE-3639A2F0B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016"/>
                <a:ext cx="83" cy="81"/>
              </a:xfrm>
              <a:custGeom>
                <a:avLst/>
                <a:gdLst>
                  <a:gd name="T0" fmla="*/ 247 w 249"/>
                  <a:gd name="T1" fmla="*/ 96 h 245"/>
                  <a:gd name="T2" fmla="*/ 226 w 249"/>
                  <a:gd name="T3" fmla="*/ 53 h 245"/>
                  <a:gd name="T4" fmla="*/ 193 w 249"/>
                  <a:gd name="T5" fmla="*/ 20 h 245"/>
                  <a:gd name="T6" fmla="*/ 150 w 249"/>
                  <a:gd name="T7" fmla="*/ 0 h 245"/>
                  <a:gd name="T8" fmla="*/ 99 w 249"/>
                  <a:gd name="T9" fmla="*/ 0 h 245"/>
                  <a:gd name="T10" fmla="*/ 54 w 249"/>
                  <a:gd name="T11" fmla="*/ 20 h 245"/>
                  <a:gd name="T12" fmla="*/ 20 w 249"/>
                  <a:gd name="T13" fmla="*/ 53 h 245"/>
                  <a:gd name="T14" fmla="*/ 0 w 249"/>
                  <a:gd name="T15" fmla="*/ 96 h 245"/>
                  <a:gd name="T16" fmla="*/ 0 w 249"/>
                  <a:gd name="T17" fmla="*/ 149 h 245"/>
                  <a:gd name="T18" fmla="*/ 20 w 249"/>
                  <a:gd name="T19" fmla="*/ 193 h 245"/>
                  <a:gd name="T20" fmla="*/ 54 w 249"/>
                  <a:gd name="T21" fmla="*/ 226 h 245"/>
                  <a:gd name="T22" fmla="*/ 99 w 249"/>
                  <a:gd name="T23" fmla="*/ 245 h 245"/>
                  <a:gd name="T24" fmla="*/ 150 w 249"/>
                  <a:gd name="T25" fmla="*/ 245 h 245"/>
                  <a:gd name="T26" fmla="*/ 193 w 249"/>
                  <a:gd name="T27" fmla="*/ 226 h 245"/>
                  <a:gd name="T28" fmla="*/ 226 w 249"/>
                  <a:gd name="T29" fmla="*/ 193 h 245"/>
                  <a:gd name="T30" fmla="*/ 247 w 249"/>
                  <a:gd name="T31" fmla="*/ 149 h 245"/>
                  <a:gd name="T32" fmla="*/ 247 w 249"/>
                  <a:gd name="T33" fmla="*/ 123 h 245"/>
                  <a:gd name="T34" fmla="*/ 236 w 249"/>
                  <a:gd name="T35" fmla="*/ 76 h 245"/>
                  <a:gd name="T36" fmla="*/ 209 w 249"/>
                  <a:gd name="T37" fmla="*/ 36 h 245"/>
                  <a:gd name="T38" fmla="*/ 169 w 249"/>
                  <a:gd name="T39" fmla="*/ 10 h 245"/>
                  <a:gd name="T40" fmla="*/ 123 w 249"/>
                  <a:gd name="T41" fmla="*/ 3 h 245"/>
                  <a:gd name="T42" fmla="*/ 76 w 249"/>
                  <a:gd name="T43" fmla="*/ 10 h 245"/>
                  <a:gd name="T44" fmla="*/ 37 w 249"/>
                  <a:gd name="T45" fmla="*/ 36 h 245"/>
                  <a:gd name="T46" fmla="*/ 14 w 249"/>
                  <a:gd name="T47" fmla="*/ 76 h 245"/>
                  <a:gd name="T48" fmla="*/ 3 w 249"/>
                  <a:gd name="T49" fmla="*/ 123 h 245"/>
                  <a:gd name="T50" fmla="*/ 14 w 249"/>
                  <a:gd name="T51" fmla="*/ 170 h 245"/>
                  <a:gd name="T52" fmla="*/ 37 w 249"/>
                  <a:gd name="T53" fmla="*/ 210 h 245"/>
                  <a:gd name="T54" fmla="*/ 76 w 249"/>
                  <a:gd name="T55" fmla="*/ 235 h 245"/>
                  <a:gd name="T56" fmla="*/ 123 w 249"/>
                  <a:gd name="T57" fmla="*/ 243 h 245"/>
                  <a:gd name="T58" fmla="*/ 169 w 249"/>
                  <a:gd name="T59" fmla="*/ 235 h 245"/>
                  <a:gd name="T60" fmla="*/ 209 w 249"/>
                  <a:gd name="T61" fmla="*/ 210 h 245"/>
                  <a:gd name="T62" fmla="*/ 236 w 249"/>
                  <a:gd name="T63" fmla="*/ 170 h 245"/>
                  <a:gd name="T64" fmla="*/ 247 w 249"/>
                  <a:gd name="T65" fmla="*/ 12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9" h="245">
                    <a:moveTo>
                      <a:pt x="249" y="123"/>
                    </a:moveTo>
                    <a:lnTo>
                      <a:pt x="247" y="96"/>
                    </a:lnTo>
                    <a:lnTo>
                      <a:pt x="239" y="73"/>
                    </a:lnTo>
                    <a:lnTo>
                      <a:pt x="226" y="53"/>
                    </a:lnTo>
                    <a:lnTo>
                      <a:pt x="213" y="36"/>
                    </a:lnTo>
                    <a:lnTo>
                      <a:pt x="193" y="20"/>
                    </a:lnTo>
                    <a:lnTo>
                      <a:pt x="173" y="10"/>
                    </a:lnTo>
                    <a:lnTo>
                      <a:pt x="150" y="0"/>
                    </a:lnTo>
                    <a:lnTo>
                      <a:pt x="123" y="0"/>
                    </a:lnTo>
                    <a:lnTo>
                      <a:pt x="99" y="0"/>
                    </a:lnTo>
                    <a:lnTo>
                      <a:pt x="76" y="10"/>
                    </a:lnTo>
                    <a:lnTo>
                      <a:pt x="54" y="20"/>
                    </a:lnTo>
                    <a:lnTo>
                      <a:pt x="37" y="36"/>
                    </a:lnTo>
                    <a:lnTo>
                      <a:pt x="20" y="53"/>
                    </a:lnTo>
                    <a:lnTo>
                      <a:pt x="9" y="73"/>
                    </a:lnTo>
                    <a:lnTo>
                      <a:pt x="0" y="96"/>
                    </a:lnTo>
                    <a:lnTo>
                      <a:pt x="0" y="123"/>
                    </a:lnTo>
                    <a:lnTo>
                      <a:pt x="0" y="149"/>
                    </a:lnTo>
                    <a:lnTo>
                      <a:pt x="9" y="172"/>
                    </a:lnTo>
                    <a:lnTo>
                      <a:pt x="20" y="193"/>
                    </a:lnTo>
                    <a:lnTo>
                      <a:pt x="37" y="210"/>
                    </a:lnTo>
                    <a:lnTo>
                      <a:pt x="54" y="226"/>
                    </a:lnTo>
                    <a:lnTo>
                      <a:pt x="76" y="235"/>
                    </a:lnTo>
                    <a:lnTo>
                      <a:pt x="99" y="245"/>
                    </a:lnTo>
                    <a:lnTo>
                      <a:pt x="123" y="245"/>
                    </a:lnTo>
                    <a:lnTo>
                      <a:pt x="150" y="245"/>
                    </a:lnTo>
                    <a:lnTo>
                      <a:pt x="173" y="235"/>
                    </a:lnTo>
                    <a:lnTo>
                      <a:pt x="193" y="226"/>
                    </a:lnTo>
                    <a:lnTo>
                      <a:pt x="213" y="210"/>
                    </a:lnTo>
                    <a:lnTo>
                      <a:pt x="226" y="193"/>
                    </a:lnTo>
                    <a:lnTo>
                      <a:pt x="239" y="172"/>
                    </a:lnTo>
                    <a:lnTo>
                      <a:pt x="247" y="149"/>
                    </a:lnTo>
                    <a:lnTo>
                      <a:pt x="249" y="123"/>
                    </a:lnTo>
                    <a:lnTo>
                      <a:pt x="247" y="123"/>
                    </a:lnTo>
                    <a:lnTo>
                      <a:pt x="243" y="100"/>
                    </a:lnTo>
                    <a:lnTo>
                      <a:pt x="236" y="76"/>
                    </a:lnTo>
                    <a:lnTo>
                      <a:pt x="224" y="56"/>
                    </a:lnTo>
                    <a:lnTo>
                      <a:pt x="209" y="36"/>
                    </a:lnTo>
                    <a:lnTo>
                      <a:pt x="193" y="23"/>
                    </a:lnTo>
                    <a:lnTo>
                      <a:pt x="169" y="10"/>
                    </a:lnTo>
                    <a:lnTo>
                      <a:pt x="146" y="3"/>
                    </a:lnTo>
                    <a:lnTo>
                      <a:pt x="123" y="3"/>
                    </a:lnTo>
                    <a:lnTo>
                      <a:pt x="99" y="3"/>
                    </a:lnTo>
                    <a:lnTo>
                      <a:pt x="76" y="10"/>
                    </a:lnTo>
                    <a:lnTo>
                      <a:pt x="56" y="23"/>
                    </a:lnTo>
                    <a:lnTo>
                      <a:pt x="37" y="36"/>
                    </a:lnTo>
                    <a:lnTo>
                      <a:pt x="24" y="56"/>
                    </a:lnTo>
                    <a:lnTo>
                      <a:pt x="14" y="76"/>
                    </a:lnTo>
                    <a:lnTo>
                      <a:pt x="3" y="100"/>
                    </a:lnTo>
                    <a:lnTo>
                      <a:pt x="3" y="123"/>
                    </a:lnTo>
                    <a:lnTo>
                      <a:pt x="3" y="146"/>
                    </a:lnTo>
                    <a:lnTo>
                      <a:pt x="14" y="170"/>
                    </a:lnTo>
                    <a:lnTo>
                      <a:pt x="24" y="189"/>
                    </a:lnTo>
                    <a:lnTo>
                      <a:pt x="37" y="210"/>
                    </a:lnTo>
                    <a:lnTo>
                      <a:pt x="56" y="222"/>
                    </a:lnTo>
                    <a:lnTo>
                      <a:pt x="76" y="235"/>
                    </a:lnTo>
                    <a:lnTo>
                      <a:pt x="99" y="243"/>
                    </a:lnTo>
                    <a:lnTo>
                      <a:pt x="123" y="243"/>
                    </a:lnTo>
                    <a:lnTo>
                      <a:pt x="146" y="243"/>
                    </a:lnTo>
                    <a:lnTo>
                      <a:pt x="169" y="235"/>
                    </a:lnTo>
                    <a:lnTo>
                      <a:pt x="193" y="222"/>
                    </a:lnTo>
                    <a:lnTo>
                      <a:pt x="209" y="210"/>
                    </a:lnTo>
                    <a:lnTo>
                      <a:pt x="224" y="189"/>
                    </a:lnTo>
                    <a:lnTo>
                      <a:pt x="236" y="170"/>
                    </a:lnTo>
                    <a:lnTo>
                      <a:pt x="243" y="146"/>
                    </a:lnTo>
                    <a:lnTo>
                      <a:pt x="247" y="123"/>
                    </a:lnTo>
                    <a:lnTo>
                      <a:pt x="249" y="123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1" name="Freeform 2373">
                <a:extLst>
                  <a:ext uri="{FF2B5EF4-FFF2-40B4-BE49-F238E27FC236}">
                    <a16:creationId xmlns:a16="http://schemas.microsoft.com/office/drawing/2014/main" id="{F47DCE29-19E0-4549-94D1-C806BA04A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017"/>
                <a:ext cx="81" cy="80"/>
              </a:xfrm>
              <a:custGeom>
                <a:avLst/>
                <a:gdLst>
                  <a:gd name="T0" fmla="*/ 240 w 243"/>
                  <a:gd name="T1" fmla="*/ 97 h 240"/>
                  <a:gd name="T2" fmla="*/ 220 w 243"/>
                  <a:gd name="T3" fmla="*/ 53 h 240"/>
                  <a:gd name="T4" fmla="*/ 191 w 243"/>
                  <a:gd name="T5" fmla="*/ 20 h 240"/>
                  <a:gd name="T6" fmla="*/ 143 w 243"/>
                  <a:gd name="T7" fmla="*/ 0 h 240"/>
                  <a:gd name="T8" fmla="*/ 96 w 243"/>
                  <a:gd name="T9" fmla="*/ 0 h 240"/>
                  <a:gd name="T10" fmla="*/ 54 w 243"/>
                  <a:gd name="T11" fmla="*/ 20 h 240"/>
                  <a:gd name="T12" fmla="*/ 20 w 243"/>
                  <a:gd name="T13" fmla="*/ 53 h 240"/>
                  <a:gd name="T14" fmla="*/ 0 w 243"/>
                  <a:gd name="T15" fmla="*/ 97 h 240"/>
                  <a:gd name="T16" fmla="*/ 0 w 243"/>
                  <a:gd name="T17" fmla="*/ 143 h 240"/>
                  <a:gd name="T18" fmla="*/ 20 w 243"/>
                  <a:gd name="T19" fmla="*/ 186 h 240"/>
                  <a:gd name="T20" fmla="*/ 54 w 243"/>
                  <a:gd name="T21" fmla="*/ 219 h 240"/>
                  <a:gd name="T22" fmla="*/ 96 w 243"/>
                  <a:gd name="T23" fmla="*/ 240 h 240"/>
                  <a:gd name="T24" fmla="*/ 143 w 243"/>
                  <a:gd name="T25" fmla="*/ 240 h 240"/>
                  <a:gd name="T26" fmla="*/ 191 w 243"/>
                  <a:gd name="T27" fmla="*/ 219 h 240"/>
                  <a:gd name="T28" fmla="*/ 220 w 243"/>
                  <a:gd name="T29" fmla="*/ 186 h 240"/>
                  <a:gd name="T30" fmla="*/ 240 w 243"/>
                  <a:gd name="T31" fmla="*/ 143 h 240"/>
                  <a:gd name="T32" fmla="*/ 240 w 243"/>
                  <a:gd name="T33" fmla="*/ 120 h 240"/>
                  <a:gd name="T34" fmla="*/ 229 w 243"/>
                  <a:gd name="T35" fmla="*/ 73 h 240"/>
                  <a:gd name="T36" fmla="*/ 203 w 243"/>
                  <a:gd name="T37" fmla="*/ 37 h 240"/>
                  <a:gd name="T38" fmla="*/ 166 w 243"/>
                  <a:gd name="T39" fmla="*/ 10 h 240"/>
                  <a:gd name="T40" fmla="*/ 120 w 243"/>
                  <a:gd name="T41" fmla="*/ 0 h 240"/>
                  <a:gd name="T42" fmla="*/ 73 w 243"/>
                  <a:gd name="T43" fmla="*/ 10 h 240"/>
                  <a:gd name="T44" fmla="*/ 37 w 243"/>
                  <a:gd name="T45" fmla="*/ 37 h 240"/>
                  <a:gd name="T46" fmla="*/ 10 w 243"/>
                  <a:gd name="T47" fmla="*/ 73 h 240"/>
                  <a:gd name="T48" fmla="*/ 3 w 243"/>
                  <a:gd name="T49" fmla="*/ 120 h 240"/>
                  <a:gd name="T50" fmla="*/ 10 w 243"/>
                  <a:gd name="T51" fmla="*/ 167 h 240"/>
                  <a:gd name="T52" fmla="*/ 37 w 243"/>
                  <a:gd name="T53" fmla="*/ 202 h 240"/>
                  <a:gd name="T54" fmla="*/ 73 w 243"/>
                  <a:gd name="T55" fmla="*/ 230 h 240"/>
                  <a:gd name="T56" fmla="*/ 120 w 243"/>
                  <a:gd name="T57" fmla="*/ 240 h 240"/>
                  <a:gd name="T58" fmla="*/ 166 w 243"/>
                  <a:gd name="T59" fmla="*/ 230 h 240"/>
                  <a:gd name="T60" fmla="*/ 203 w 243"/>
                  <a:gd name="T61" fmla="*/ 202 h 240"/>
                  <a:gd name="T62" fmla="*/ 229 w 243"/>
                  <a:gd name="T63" fmla="*/ 167 h 240"/>
                  <a:gd name="T64" fmla="*/ 240 w 243"/>
                  <a:gd name="T65" fmla="*/ 12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240">
                    <a:moveTo>
                      <a:pt x="243" y="120"/>
                    </a:moveTo>
                    <a:lnTo>
                      <a:pt x="240" y="97"/>
                    </a:lnTo>
                    <a:lnTo>
                      <a:pt x="233" y="73"/>
                    </a:lnTo>
                    <a:lnTo>
                      <a:pt x="220" y="53"/>
                    </a:lnTo>
                    <a:lnTo>
                      <a:pt x="206" y="33"/>
                    </a:lnTo>
                    <a:lnTo>
                      <a:pt x="191" y="20"/>
                    </a:lnTo>
                    <a:lnTo>
                      <a:pt x="166" y="7"/>
                    </a:lnTo>
                    <a:lnTo>
                      <a:pt x="143" y="0"/>
                    </a:lnTo>
                    <a:lnTo>
                      <a:pt x="120" y="0"/>
                    </a:lnTo>
                    <a:lnTo>
                      <a:pt x="96" y="0"/>
                    </a:lnTo>
                    <a:lnTo>
                      <a:pt x="73" y="7"/>
                    </a:lnTo>
                    <a:lnTo>
                      <a:pt x="54" y="20"/>
                    </a:lnTo>
                    <a:lnTo>
                      <a:pt x="33" y="33"/>
                    </a:lnTo>
                    <a:lnTo>
                      <a:pt x="20" y="53"/>
                    </a:lnTo>
                    <a:lnTo>
                      <a:pt x="10" y="73"/>
                    </a:lnTo>
                    <a:lnTo>
                      <a:pt x="0" y="97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10" y="167"/>
                    </a:lnTo>
                    <a:lnTo>
                      <a:pt x="20" y="186"/>
                    </a:lnTo>
                    <a:lnTo>
                      <a:pt x="33" y="207"/>
                    </a:lnTo>
                    <a:lnTo>
                      <a:pt x="54" y="219"/>
                    </a:lnTo>
                    <a:lnTo>
                      <a:pt x="73" y="232"/>
                    </a:lnTo>
                    <a:lnTo>
                      <a:pt x="96" y="240"/>
                    </a:lnTo>
                    <a:lnTo>
                      <a:pt x="120" y="240"/>
                    </a:lnTo>
                    <a:lnTo>
                      <a:pt x="143" y="240"/>
                    </a:lnTo>
                    <a:lnTo>
                      <a:pt x="166" y="232"/>
                    </a:lnTo>
                    <a:lnTo>
                      <a:pt x="191" y="219"/>
                    </a:lnTo>
                    <a:lnTo>
                      <a:pt x="206" y="207"/>
                    </a:lnTo>
                    <a:lnTo>
                      <a:pt x="220" y="186"/>
                    </a:lnTo>
                    <a:lnTo>
                      <a:pt x="233" y="167"/>
                    </a:lnTo>
                    <a:lnTo>
                      <a:pt x="240" y="143"/>
                    </a:lnTo>
                    <a:lnTo>
                      <a:pt x="243" y="120"/>
                    </a:lnTo>
                    <a:lnTo>
                      <a:pt x="240" y="120"/>
                    </a:lnTo>
                    <a:lnTo>
                      <a:pt x="235" y="97"/>
                    </a:lnTo>
                    <a:lnTo>
                      <a:pt x="229" y="73"/>
                    </a:lnTo>
                    <a:lnTo>
                      <a:pt x="220" y="53"/>
                    </a:lnTo>
                    <a:lnTo>
                      <a:pt x="203" y="37"/>
                    </a:lnTo>
                    <a:lnTo>
                      <a:pt x="186" y="23"/>
                    </a:lnTo>
                    <a:lnTo>
                      <a:pt x="166" y="10"/>
                    </a:lnTo>
                    <a:lnTo>
                      <a:pt x="143" y="3"/>
                    </a:lnTo>
                    <a:lnTo>
                      <a:pt x="120" y="0"/>
                    </a:lnTo>
                    <a:lnTo>
                      <a:pt x="96" y="3"/>
                    </a:lnTo>
                    <a:lnTo>
                      <a:pt x="73" y="10"/>
                    </a:lnTo>
                    <a:lnTo>
                      <a:pt x="54" y="23"/>
                    </a:lnTo>
                    <a:lnTo>
                      <a:pt x="37" y="37"/>
                    </a:lnTo>
                    <a:lnTo>
                      <a:pt x="23" y="53"/>
                    </a:lnTo>
                    <a:lnTo>
                      <a:pt x="10" y="73"/>
                    </a:lnTo>
                    <a:lnTo>
                      <a:pt x="3" y="97"/>
                    </a:lnTo>
                    <a:lnTo>
                      <a:pt x="3" y="120"/>
                    </a:lnTo>
                    <a:lnTo>
                      <a:pt x="3" y="143"/>
                    </a:lnTo>
                    <a:lnTo>
                      <a:pt x="10" y="167"/>
                    </a:lnTo>
                    <a:lnTo>
                      <a:pt x="23" y="186"/>
                    </a:lnTo>
                    <a:lnTo>
                      <a:pt x="37" y="202"/>
                    </a:lnTo>
                    <a:lnTo>
                      <a:pt x="54" y="217"/>
                    </a:lnTo>
                    <a:lnTo>
                      <a:pt x="73" y="230"/>
                    </a:lnTo>
                    <a:lnTo>
                      <a:pt x="96" y="236"/>
                    </a:lnTo>
                    <a:lnTo>
                      <a:pt x="120" y="240"/>
                    </a:lnTo>
                    <a:lnTo>
                      <a:pt x="143" y="236"/>
                    </a:lnTo>
                    <a:lnTo>
                      <a:pt x="166" y="230"/>
                    </a:lnTo>
                    <a:lnTo>
                      <a:pt x="186" y="217"/>
                    </a:lnTo>
                    <a:lnTo>
                      <a:pt x="203" y="202"/>
                    </a:lnTo>
                    <a:lnTo>
                      <a:pt x="220" y="186"/>
                    </a:lnTo>
                    <a:lnTo>
                      <a:pt x="229" y="167"/>
                    </a:lnTo>
                    <a:lnTo>
                      <a:pt x="235" y="143"/>
                    </a:lnTo>
                    <a:lnTo>
                      <a:pt x="240" y="120"/>
                    </a:lnTo>
                    <a:lnTo>
                      <a:pt x="243" y="120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2" name="Freeform 2374">
                <a:extLst>
                  <a:ext uri="{FF2B5EF4-FFF2-40B4-BE49-F238E27FC236}">
                    <a16:creationId xmlns:a16="http://schemas.microsoft.com/office/drawing/2014/main" id="{49D23421-906D-4E8F-A763-3EACC5801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017"/>
                <a:ext cx="79" cy="80"/>
              </a:xfrm>
              <a:custGeom>
                <a:avLst/>
                <a:gdLst>
                  <a:gd name="T0" fmla="*/ 232 w 237"/>
                  <a:gd name="T1" fmla="*/ 97 h 240"/>
                  <a:gd name="T2" fmla="*/ 217 w 237"/>
                  <a:gd name="T3" fmla="*/ 53 h 240"/>
                  <a:gd name="T4" fmla="*/ 183 w 237"/>
                  <a:gd name="T5" fmla="*/ 23 h 240"/>
                  <a:gd name="T6" fmla="*/ 140 w 237"/>
                  <a:gd name="T7" fmla="*/ 3 h 240"/>
                  <a:gd name="T8" fmla="*/ 93 w 237"/>
                  <a:gd name="T9" fmla="*/ 3 h 240"/>
                  <a:gd name="T10" fmla="*/ 51 w 237"/>
                  <a:gd name="T11" fmla="*/ 23 h 240"/>
                  <a:gd name="T12" fmla="*/ 20 w 237"/>
                  <a:gd name="T13" fmla="*/ 53 h 240"/>
                  <a:gd name="T14" fmla="*/ 0 w 237"/>
                  <a:gd name="T15" fmla="*/ 97 h 240"/>
                  <a:gd name="T16" fmla="*/ 0 w 237"/>
                  <a:gd name="T17" fmla="*/ 143 h 240"/>
                  <a:gd name="T18" fmla="*/ 20 w 237"/>
                  <a:gd name="T19" fmla="*/ 186 h 240"/>
                  <a:gd name="T20" fmla="*/ 51 w 237"/>
                  <a:gd name="T21" fmla="*/ 217 h 240"/>
                  <a:gd name="T22" fmla="*/ 93 w 237"/>
                  <a:gd name="T23" fmla="*/ 236 h 240"/>
                  <a:gd name="T24" fmla="*/ 140 w 237"/>
                  <a:gd name="T25" fmla="*/ 236 h 240"/>
                  <a:gd name="T26" fmla="*/ 183 w 237"/>
                  <a:gd name="T27" fmla="*/ 217 h 240"/>
                  <a:gd name="T28" fmla="*/ 217 w 237"/>
                  <a:gd name="T29" fmla="*/ 186 h 240"/>
                  <a:gd name="T30" fmla="*/ 232 w 237"/>
                  <a:gd name="T31" fmla="*/ 143 h 240"/>
                  <a:gd name="T32" fmla="*/ 232 w 237"/>
                  <a:gd name="T33" fmla="*/ 120 h 240"/>
                  <a:gd name="T34" fmla="*/ 223 w 237"/>
                  <a:gd name="T35" fmla="*/ 77 h 240"/>
                  <a:gd name="T36" fmla="*/ 200 w 237"/>
                  <a:gd name="T37" fmla="*/ 40 h 240"/>
                  <a:gd name="T38" fmla="*/ 163 w 237"/>
                  <a:gd name="T39" fmla="*/ 13 h 240"/>
                  <a:gd name="T40" fmla="*/ 117 w 237"/>
                  <a:gd name="T41" fmla="*/ 3 h 240"/>
                  <a:gd name="T42" fmla="*/ 74 w 237"/>
                  <a:gd name="T43" fmla="*/ 13 h 240"/>
                  <a:gd name="T44" fmla="*/ 37 w 237"/>
                  <a:gd name="T45" fmla="*/ 40 h 240"/>
                  <a:gd name="T46" fmla="*/ 11 w 237"/>
                  <a:gd name="T47" fmla="*/ 77 h 240"/>
                  <a:gd name="T48" fmla="*/ 0 w 237"/>
                  <a:gd name="T49" fmla="*/ 120 h 240"/>
                  <a:gd name="T50" fmla="*/ 11 w 237"/>
                  <a:gd name="T51" fmla="*/ 162 h 240"/>
                  <a:gd name="T52" fmla="*/ 37 w 237"/>
                  <a:gd name="T53" fmla="*/ 202 h 240"/>
                  <a:gd name="T54" fmla="*/ 74 w 237"/>
                  <a:gd name="T55" fmla="*/ 226 h 240"/>
                  <a:gd name="T56" fmla="*/ 117 w 237"/>
                  <a:gd name="T57" fmla="*/ 236 h 240"/>
                  <a:gd name="T58" fmla="*/ 163 w 237"/>
                  <a:gd name="T59" fmla="*/ 226 h 240"/>
                  <a:gd name="T60" fmla="*/ 200 w 237"/>
                  <a:gd name="T61" fmla="*/ 202 h 240"/>
                  <a:gd name="T62" fmla="*/ 223 w 237"/>
                  <a:gd name="T63" fmla="*/ 162 h 240"/>
                  <a:gd name="T64" fmla="*/ 232 w 237"/>
                  <a:gd name="T65" fmla="*/ 12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40">
                    <a:moveTo>
                      <a:pt x="237" y="120"/>
                    </a:moveTo>
                    <a:lnTo>
                      <a:pt x="232" y="97"/>
                    </a:lnTo>
                    <a:lnTo>
                      <a:pt x="226" y="73"/>
                    </a:lnTo>
                    <a:lnTo>
                      <a:pt x="217" y="53"/>
                    </a:lnTo>
                    <a:lnTo>
                      <a:pt x="200" y="37"/>
                    </a:lnTo>
                    <a:lnTo>
                      <a:pt x="183" y="23"/>
                    </a:lnTo>
                    <a:lnTo>
                      <a:pt x="163" y="10"/>
                    </a:lnTo>
                    <a:lnTo>
                      <a:pt x="140" y="3"/>
                    </a:lnTo>
                    <a:lnTo>
                      <a:pt x="117" y="0"/>
                    </a:lnTo>
                    <a:lnTo>
                      <a:pt x="93" y="3"/>
                    </a:lnTo>
                    <a:lnTo>
                      <a:pt x="70" y="10"/>
                    </a:lnTo>
                    <a:lnTo>
                      <a:pt x="51" y="23"/>
                    </a:lnTo>
                    <a:lnTo>
                      <a:pt x="34" y="37"/>
                    </a:lnTo>
                    <a:lnTo>
                      <a:pt x="20" y="53"/>
                    </a:lnTo>
                    <a:lnTo>
                      <a:pt x="7" y="73"/>
                    </a:lnTo>
                    <a:lnTo>
                      <a:pt x="0" y="97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7" y="167"/>
                    </a:lnTo>
                    <a:lnTo>
                      <a:pt x="20" y="186"/>
                    </a:lnTo>
                    <a:lnTo>
                      <a:pt x="34" y="202"/>
                    </a:lnTo>
                    <a:lnTo>
                      <a:pt x="51" y="217"/>
                    </a:lnTo>
                    <a:lnTo>
                      <a:pt x="70" y="230"/>
                    </a:lnTo>
                    <a:lnTo>
                      <a:pt x="93" y="236"/>
                    </a:lnTo>
                    <a:lnTo>
                      <a:pt x="117" y="240"/>
                    </a:lnTo>
                    <a:lnTo>
                      <a:pt x="140" y="236"/>
                    </a:lnTo>
                    <a:lnTo>
                      <a:pt x="163" y="230"/>
                    </a:lnTo>
                    <a:lnTo>
                      <a:pt x="183" y="217"/>
                    </a:lnTo>
                    <a:lnTo>
                      <a:pt x="200" y="202"/>
                    </a:lnTo>
                    <a:lnTo>
                      <a:pt x="217" y="186"/>
                    </a:lnTo>
                    <a:lnTo>
                      <a:pt x="226" y="167"/>
                    </a:lnTo>
                    <a:lnTo>
                      <a:pt x="232" y="143"/>
                    </a:lnTo>
                    <a:lnTo>
                      <a:pt x="237" y="120"/>
                    </a:lnTo>
                    <a:lnTo>
                      <a:pt x="232" y="120"/>
                    </a:lnTo>
                    <a:lnTo>
                      <a:pt x="230" y="97"/>
                    </a:lnTo>
                    <a:lnTo>
                      <a:pt x="223" y="77"/>
                    </a:lnTo>
                    <a:lnTo>
                      <a:pt x="213" y="57"/>
                    </a:lnTo>
                    <a:lnTo>
                      <a:pt x="200" y="40"/>
                    </a:lnTo>
                    <a:lnTo>
                      <a:pt x="180" y="23"/>
                    </a:lnTo>
                    <a:lnTo>
                      <a:pt x="163" y="13"/>
                    </a:lnTo>
                    <a:lnTo>
                      <a:pt x="140" y="7"/>
                    </a:lnTo>
                    <a:lnTo>
                      <a:pt x="117" y="3"/>
                    </a:lnTo>
                    <a:lnTo>
                      <a:pt x="93" y="7"/>
                    </a:lnTo>
                    <a:lnTo>
                      <a:pt x="74" y="13"/>
                    </a:lnTo>
                    <a:lnTo>
                      <a:pt x="53" y="23"/>
                    </a:lnTo>
                    <a:lnTo>
                      <a:pt x="37" y="40"/>
                    </a:lnTo>
                    <a:lnTo>
                      <a:pt x="20" y="57"/>
                    </a:lnTo>
                    <a:lnTo>
                      <a:pt x="11" y="77"/>
                    </a:lnTo>
                    <a:lnTo>
                      <a:pt x="3" y="97"/>
                    </a:lnTo>
                    <a:lnTo>
                      <a:pt x="0" y="120"/>
                    </a:lnTo>
                    <a:lnTo>
                      <a:pt x="3" y="143"/>
                    </a:lnTo>
                    <a:lnTo>
                      <a:pt x="11" y="162"/>
                    </a:lnTo>
                    <a:lnTo>
                      <a:pt x="20" y="183"/>
                    </a:lnTo>
                    <a:lnTo>
                      <a:pt x="37" y="202"/>
                    </a:lnTo>
                    <a:lnTo>
                      <a:pt x="53" y="217"/>
                    </a:lnTo>
                    <a:lnTo>
                      <a:pt x="74" y="226"/>
                    </a:lnTo>
                    <a:lnTo>
                      <a:pt x="93" y="232"/>
                    </a:lnTo>
                    <a:lnTo>
                      <a:pt x="117" y="236"/>
                    </a:lnTo>
                    <a:lnTo>
                      <a:pt x="140" y="232"/>
                    </a:lnTo>
                    <a:lnTo>
                      <a:pt x="163" y="226"/>
                    </a:lnTo>
                    <a:lnTo>
                      <a:pt x="180" y="217"/>
                    </a:lnTo>
                    <a:lnTo>
                      <a:pt x="200" y="202"/>
                    </a:lnTo>
                    <a:lnTo>
                      <a:pt x="213" y="183"/>
                    </a:lnTo>
                    <a:lnTo>
                      <a:pt x="223" y="162"/>
                    </a:lnTo>
                    <a:lnTo>
                      <a:pt x="230" y="143"/>
                    </a:lnTo>
                    <a:lnTo>
                      <a:pt x="232" y="120"/>
                    </a:lnTo>
                    <a:lnTo>
                      <a:pt x="237" y="120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3" name="Freeform 2375">
                <a:extLst>
                  <a:ext uri="{FF2B5EF4-FFF2-40B4-BE49-F238E27FC236}">
                    <a16:creationId xmlns:a16="http://schemas.microsoft.com/office/drawing/2014/main" id="{7B2EA158-FFFE-4DEA-948F-2DE785AE4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018"/>
                <a:ext cx="78" cy="77"/>
              </a:xfrm>
              <a:custGeom>
                <a:avLst/>
                <a:gdLst>
                  <a:gd name="T0" fmla="*/ 230 w 232"/>
                  <a:gd name="T1" fmla="*/ 94 h 233"/>
                  <a:gd name="T2" fmla="*/ 213 w 232"/>
                  <a:gd name="T3" fmla="*/ 54 h 233"/>
                  <a:gd name="T4" fmla="*/ 180 w 232"/>
                  <a:gd name="T5" fmla="*/ 20 h 233"/>
                  <a:gd name="T6" fmla="*/ 139 w 232"/>
                  <a:gd name="T7" fmla="*/ 4 h 233"/>
                  <a:gd name="T8" fmla="*/ 93 w 232"/>
                  <a:gd name="T9" fmla="*/ 4 h 233"/>
                  <a:gd name="T10" fmla="*/ 53 w 232"/>
                  <a:gd name="T11" fmla="*/ 20 h 233"/>
                  <a:gd name="T12" fmla="*/ 20 w 232"/>
                  <a:gd name="T13" fmla="*/ 54 h 233"/>
                  <a:gd name="T14" fmla="*/ 3 w 232"/>
                  <a:gd name="T15" fmla="*/ 94 h 233"/>
                  <a:gd name="T16" fmla="*/ 3 w 232"/>
                  <a:gd name="T17" fmla="*/ 140 h 233"/>
                  <a:gd name="T18" fmla="*/ 20 w 232"/>
                  <a:gd name="T19" fmla="*/ 180 h 233"/>
                  <a:gd name="T20" fmla="*/ 53 w 232"/>
                  <a:gd name="T21" fmla="*/ 214 h 233"/>
                  <a:gd name="T22" fmla="*/ 93 w 232"/>
                  <a:gd name="T23" fmla="*/ 229 h 233"/>
                  <a:gd name="T24" fmla="*/ 139 w 232"/>
                  <a:gd name="T25" fmla="*/ 229 h 233"/>
                  <a:gd name="T26" fmla="*/ 180 w 232"/>
                  <a:gd name="T27" fmla="*/ 214 h 233"/>
                  <a:gd name="T28" fmla="*/ 213 w 232"/>
                  <a:gd name="T29" fmla="*/ 180 h 233"/>
                  <a:gd name="T30" fmla="*/ 230 w 232"/>
                  <a:gd name="T31" fmla="*/ 140 h 233"/>
                  <a:gd name="T32" fmla="*/ 230 w 232"/>
                  <a:gd name="T33" fmla="*/ 117 h 233"/>
                  <a:gd name="T34" fmla="*/ 219 w 232"/>
                  <a:gd name="T35" fmla="*/ 74 h 233"/>
                  <a:gd name="T36" fmla="*/ 196 w 232"/>
                  <a:gd name="T37" fmla="*/ 37 h 233"/>
                  <a:gd name="T38" fmla="*/ 160 w 232"/>
                  <a:gd name="T39" fmla="*/ 14 h 233"/>
                  <a:gd name="T40" fmla="*/ 117 w 232"/>
                  <a:gd name="T41" fmla="*/ 4 h 233"/>
                  <a:gd name="T42" fmla="*/ 72 w 232"/>
                  <a:gd name="T43" fmla="*/ 14 h 233"/>
                  <a:gd name="T44" fmla="*/ 37 w 232"/>
                  <a:gd name="T45" fmla="*/ 37 h 233"/>
                  <a:gd name="T46" fmla="*/ 13 w 232"/>
                  <a:gd name="T47" fmla="*/ 74 h 233"/>
                  <a:gd name="T48" fmla="*/ 3 w 232"/>
                  <a:gd name="T49" fmla="*/ 117 h 233"/>
                  <a:gd name="T50" fmla="*/ 13 w 232"/>
                  <a:gd name="T51" fmla="*/ 159 h 233"/>
                  <a:gd name="T52" fmla="*/ 37 w 232"/>
                  <a:gd name="T53" fmla="*/ 197 h 233"/>
                  <a:gd name="T54" fmla="*/ 72 w 232"/>
                  <a:gd name="T55" fmla="*/ 220 h 233"/>
                  <a:gd name="T56" fmla="*/ 117 w 232"/>
                  <a:gd name="T57" fmla="*/ 229 h 233"/>
                  <a:gd name="T58" fmla="*/ 160 w 232"/>
                  <a:gd name="T59" fmla="*/ 220 h 233"/>
                  <a:gd name="T60" fmla="*/ 196 w 232"/>
                  <a:gd name="T61" fmla="*/ 197 h 233"/>
                  <a:gd name="T62" fmla="*/ 219 w 232"/>
                  <a:gd name="T63" fmla="*/ 159 h 233"/>
                  <a:gd name="T64" fmla="*/ 230 w 232"/>
                  <a:gd name="T65" fmla="*/ 11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233">
                    <a:moveTo>
                      <a:pt x="232" y="117"/>
                    </a:moveTo>
                    <a:lnTo>
                      <a:pt x="230" y="94"/>
                    </a:lnTo>
                    <a:lnTo>
                      <a:pt x="223" y="74"/>
                    </a:lnTo>
                    <a:lnTo>
                      <a:pt x="213" y="54"/>
                    </a:lnTo>
                    <a:lnTo>
                      <a:pt x="200" y="37"/>
                    </a:lnTo>
                    <a:lnTo>
                      <a:pt x="180" y="20"/>
                    </a:lnTo>
                    <a:lnTo>
                      <a:pt x="162" y="10"/>
                    </a:lnTo>
                    <a:lnTo>
                      <a:pt x="139" y="4"/>
                    </a:lnTo>
                    <a:lnTo>
                      <a:pt x="117" y="0"/>
                    </a:lnTo>
                    <a:lnTo>
                      <a:pt x="93" y="4"/>
                    </a:lnTo>
                    <a:lnTo>
                      <a:pt x="72" y="10"/>
                    </a:lnTo>
                    <a:lnTo>
                      <a:pt x="53" y="20"/>
                    </a:lnTo>
                    <a:lnTo>
                      <a:pt x="37" y="37"/>
                    </a:lnTo>
                    <a:lnTo>
                      <a:pt x="20" y="54"/>
                    </a:lnTo>
                    <a:lnTo>
                      <a:pt x="11" y="74"/>
                    </a:lnTo>
                    <a:lnTo>
                      <a:pt x="3" y="94"/>
                    </a:lnTo>
                    <a:lnTo>
                      <a:pt x="0" y="117"/>
                    </a:lnTo>
                    <a:lnTo>
                      <a:pt x="3" y="140"/>
                    </a:lnTo>
                    <a:lnTo>
                      <a:pt x="11" y="159"/>
                    </a:lnTo>
                    <a:lnTo>
                      <a:pt x="20" y="180"/>
                    </a:lnTo>
                    <a:lnTo>
                      <a:pt x="37" y="199"/>
                    </a:lnTo>
                    <a:lnTo>
                      <a:pt x="53" y="214"/>
                    </a:lnTo>
                    <a:lnTo>
                      <a:pt x="72" y="223"/>
                    </a:lnTo>
                    <a:lnTo>
                      <a:pt x="93" y="229"/>
                    </a:lnTo>
                    <a:lnTo>
                      <a:pt x="117" y="233"/>
                    </a:lnTo>
                    <a:lnTo>
                      <a:pt x="139" y="229"/>
                    </a:lnTo>
                    <a:lnTo>
                      <a:pt x="162" y="223"/>
                    </a:lnTo>
                    <a:lnTo>
                      <a:pt x="180" y="214"/>
                    </a:lnTo>
                    <a:lnTo>
                      <a:pt x="200" y="199"/>
                    </a:lnTo>
                    <a:lnTo>
                      <a:pt x="213" y="180"/>
                    </a:lnTo>
                    <a:lnTo>
                      <a:pt x="223" y="159"/>
                    </a:lnTo>
                    <a:lnTo>
                      <a:pt x="230" y="140"/>
                    </a:lnTo>
                    <a:lnTo>
                      <a:pt x="232" y="117"/>
                    </a:lnTo>
                    <a:lnTo>
                      <a:pt x="230" y="117"/>
                    </a:lnTo>
                    <a:lnTo>
                      <a:pt x="226" y="94"/>
                    </a:lnTo>
                    <a:lnTo>
                      <a:pt x="219" y="74"/>
                    </a:lnTo>
                    <a:lnTo>
                      <a:pt x="209" y="54"/>
                    </a:lnTo>
                    <a:lnTo>
                      <a:pt x="196" y="37"/>
                    </a:lnTo>
                    <a:lnTo>
                      <a:pt x="180" y="24"/>
                    </a:lnTo>
                    <a:lnTo>
                      <a:pt x="160" y="14"/>
                    </a:lnTo>
                    <a:lnTo>
                      <a:pt x="139" y="7"/>
                    </a:lnTo>
                    <a:lnTo>
                      <a:pt x="117" y="4"/>
                    </a:lnTo>
                    <a:lnTo>
                      <a:pt x="93" y="7"/>
                    </a:lnTo>
                    <a:lnTo>
                      <a:pt x="72" y="14"/>
                    </a:lnTo>
                    <a:lnTo>
                      <a:pt x="53" y="24"/>
                    </a:lnTo>
                    <a:lnTo>
                      <a:pt x="37" y="37"/>
                    </a:lnTo>
                    <a:lnTo>
                      <a:pt x="23" y="54"/>
                    </a:lnTo>
                    <a:lnTo>
                      <a:pt x="13" y="74"/>
                    </a:lnTo>
                    <a:lnTo>
                      <a:pt x="7" y="94"/>
                    </a:lnTo>
                    <a:lnTo>
                      <a:pt x="3" y="117"/>
                    </a:lnTo>
                    <a:lnTo>
                      <a:pt x="7" y="140"/>
                    </a:lnTo>
                    <a:lnTo>
                      <a:pt x="13" y="159"/>
                    </a:lnTo>
                    <a:lnTo>
                      <a:pt x="23" y="180"/>
                    </a:lnTo>
                    <a:lnTo>
                      <a:pt x="37" y="197"/>
                    </a:lnTo>
                    <a:lnTo>
                      <a:pt x="53" y="210"/>
                    </a:lnTo>
                    <a:lnTo>
                      <a:pt x="72" y="220"/>
                    </a:lnTo>
                    <a:lnTo>
                      <a:pt x="93" y="227"/>
                    </a:lnTo>
                    <a:lnTo>
                      <a:pt x="117" y="229"/>
                    </a:lnTo>
                    <a:lnTo>
                      <a:pt x="139" y="227"/>
                    </a:lnTo>
                    <a:lnTo>
                      <a:pt x="160" y="220"/>
                    </a:lnTo>
                    <a:lnTo>
                      <a:pt x="180" y="210"/>
                    </a:lnTo>
                    <a:lnTo>
                      <a:pt x="196" y="197"/>
                    </a:lnTo>
                    <a:lnTo>
                      <a:pt x="209" y="180"/>
                    </a:lnTo>
                    <a:lnTo>
                      <a:pt x="219" y="159"/>
                    </a:lnTo>
                    <a:lnTo>
                      <a:pt x="226" y="140"/>
                    </a:lnTo>
                    <a:lnTo>
                      <a:pt x="230" y="117"/>
                    </a:lnTo>
                    <a:lnTo>
                      <a:pt x="232" y="117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4" name="Freeform 2376">
                <a:extLst>
                  <a:ext uri="{FF2B5EF4-FFF2-40B4-BE49-F238E27FC236}">
                    <a16:creationId xmlns:a16="http://schemas.microsoft.com/office/drawing/2014/main" id="{EF056DEA-B55F-4678-B380-F1EB03468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019"/>
                <a:ext cx="76" cy="75"/>
              </a:xfrm>
              <a:custGeom>
                <a:avLst/>
                <a:gdLst>
                  <a:gd name="T0" fmla="*/ 223 w 226"/>
                  <a:gd name="T1" fmla="*/ 90 h 225"/>
                  <a:gd name="T2" fmla="*/ 206 w 226"/>
                  <a:gd name="T3" fmla="*/ 50 h 225"/>
                  <a:gd name="T4" fmla="*/ 176 w 226"/>
                  <a:gd name="T5" fmla="*/ 20 h 225"/>
                  <a:gd name="T6" fmla="*/ 136 w 226"/>
                  <a:gd name="T7" fmla="*/ 3 h 225"/>
                  <a:gd name="T8" fmla="*/ 90 w 226"/>
                  <a:gd name="T9" fmla="*/ 3 h 225"/>
                  <a:gd name="T10" fmla="*/ 50 w 226"/>
                  <a:gd name="T11" fmla="*/ 20 h 225"/>
                  <a:gd name="T12" fmla="*/ 20 w 226"/>
                  <a:gd name="T13" fmla="*/ 50 h 225"/>
                  <a:gd name="T14" fmla="*/ 4 w 226"/>
                  <a:gd name="T15" fmla="*/ 90 h 225"/>
                  <a:gd name="T16" fmla="*/ 4 w 226"/>
                  <a:gd name="T17" fmla="*/ 136 h 225"/>
                  <a:gd name="T18" fmla="*/ 20 w 226"/>
                  <a:gd name="T19" fmla="*/ 176 h 225"/>
                  <a:gd name="T20" fmla="*/ 50 w 226"/>
                  <a:gd name="T21" fmla="*/ 206 h 225"/>
                  <a:gd name="T22" fmla="*/ 90 w 226"/>
                  <a:gd name="T23" fmla="*/ 223 h 225"/>
                  <a:gd name="T24" fmla="*/ 136 w 226"/>
                  <a:gd name="T25" fmla="*/ 223 h 225"/>
                  <a:gd name="T26" fmla="*/ 176 w 226"/>
                  <a:gd name="T27" fmla="*/ 206 h 225"/>
                  <a:gd name="T28" fmla="*/ 206 w 226"/>
                  <a:gd name="T29" fmla="*/ 176 h 225"/>
                  <a:gd name="T30" fmla="*/ 223 w 226"/>
                  <a:gd name="T31" fmla="*/ 136 h 225"/>
                  <a:gd name="T32" fmla="*/ 223 w 226"/>
                  <a:gd name="T33" fmla="*/ 113 h 225"/>
                  <a:gd name="T34" fmla="*/ 214 w 226"/>
                  <a:gd name="T35" fmla="*/ 70 h 225"/>
                  <a:gd name="T36" fmla="*/ 189 w 226"/>
                  <a:gd name="T37" fmla="*/ 36 h 225"/>
                  <a:gd name="T38" fmla="*/ 157 w 226"/>
                  <a:gd name="T39" fmla="*/ 13 h 225"/>
                  <a:gd name="T40" fmla="*/ 113 w 226"/>
                  <a:gd name="T41" fmla="*/ 3 h 225"/>
                  <a:gd name="T42" fmla="*/ 69 w 226"/>
                  <a:gd name="T43" fmla="*/ 13 h 225"/>
                  <a:gd name="T44" fmla="*/ 37 w 226"/>
                  <a:gd name="T45" fmla="*/ 36 h 225"/>
                  <a:gd name="T46" fmla="*/ 14 w 226"/>
                  <a:gd name="T47" fmla="*/ 70 h 225"/>
                  <a:gd name="T48" fmla="*/ 4 w 226"/>
                  <a:gd name="T49" fmla="*/ 113 h 225"/>
                  <a:gd name="T50" fmla="*/ 14 w 226"/>
                  <a:gd name="T51" fmla="*/ 155 h 225"/>
                  <a:gd name="T52" fmla="*/ 37 w 226"/>
                  <a:gd name="T53" fmla="*/ 189 h 225"/>
                  <a:gd name="T54" fmla="*/ 69 w 226"/>
                  <a:gd name="T55" fmla="*/ 212 h 225"/>
                  <a:gd name="T56" fmla="*/ 113 w 226"/>
                  <a:gd name="T57" fmla="*/ 223 h 225"/>
                  <a:gd name="T58" fmla="*/ 157 w 226"/>
                  <a:gd name="T59" fmla="*/ 212 h 225"/>
                  <a:gd name="T60" fmla="*/ 189 w 226"/>
                  <a:gd name="T61" fmla="*/ 189 h 225"/>
                  <a:gd name="T62" fmla="*/ 214 w 226"/>
                  <a:gd name="T63" fmla="*/ 155 h 225"/>
                  <a:gd name="T64" fmla="*/ 223 w 226"/>
                  <a:gd name="T65" fmla="*/ 113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6" h="225">
                    <a:moveTo>
                      <a:pt x="226" y="113"/>
                    </a:moveTo>
                    <a:lnTo>
                      <a:pt x="223" y="90"/>
                    </a:lnTo>
                    <a:lnTo>
                      <a:pt x="216" y="70"/>
                    </a:lnTo>
                    <a:lnTo>
                      <a:pt x="206" y="50"/>
                    </a:lnTo>
                    <a:lnTo>
                      <a:pt x="193" y="33"/>
                    </a:lnTo>
                    <a:lnTo>
                      <a:pt x="176" y="20"/>
                    </a:lnTo>
                    <a:lnTo>
                      <a:pt x="157" y="10"/>
                    </a:lnTo>
                    <a:lnTo>
                      <a:pt x="136" y="3"/>
                    </a:lnTo>
                    <a:lnTo>
                      <a:pt x="113" y="0"/>
                    </a:lnTo>
                    <a:lnTo>
                      <a:pt x="90" y="3"/>
                    </a:lnTo>
                    <a:lnTo>
                      <a:pt x="69" y="10"/>
                    </a:lnTo>
                    <a:lnTo>
                      <a:pt x="50" y="20"/>
                    </a:lnTo>
                    <a:lnTo>
                      <a:pt x="33" y="33"/>
                    </a:lnTo>
                    <a:lnTo>
                      <a:pt x="20" y="50"/>
                    </a:lnTo>
                    <a:lnTo>
                      <a:pt x="10" y="70"/>
                    </a:lnTo>
                    <a:lnTo>
                      <a:pt x="4" y="90"/>
                    </a:lnTo>
                    <a:lnTo>
                      <a:pt x="0" y="113"/>
                    </a:lnTo>
                    <a:lnTo>
                      <a:pt x="4" y="136"/>
                    </a:lnTo>
                    <a:lnTo>
                      <a:pt x="10" y="155"/>
                    </a:lnTo>
                    <a:lnTo>
                      <a:pt x="20" y="176"/>
                    </a:lnTo>
                    <a:lnTo>
                      <a:pt x="33" y="193"/>
                    </a:lnTo>
                    <a:lnTo>
                      <a:pt x="50" y="206"/>
                    </a:lnTo>
                    <a:lnTo>
                      <a:pt x="69" y="216"/>
                    </a:lnTo>
                    <a:lnTo>
                      <a:pt x="90" y="223"/>
                    </a:lnTo>
                    <a:lnTo>
                      <a:pt x="113" y="225"/>
                    </a:lnTo>
                    <a:lnTo>
                      <a:pt x="136" y="223"/>
                    </a:lnTo>
                    <a:lnTo>
                      <a:pt x="157" y="216"/>
                    </a:lnTo>
                    <a:lnTo>
                      <a:pt x="176" y="206"/>
                    </a:lnTo>
                    <a:lnTo>
                      <a:pt x="193" y="193"/>
                    </a:lnTo>
                    <a:lnTo>
                      <a:pt x="206" y="176"/>
                    </a:lnTo>
                    <a:lnTo>
                      <a:pt x="216" y="155"/>
                    </a:lnTo>
                    <a:lnTo>
                      <a:pt x="223" y="136"/>
                    </a:lnTo>
                    <a:lnTo>
                      <a:pt x="226" y="113"/>
                    </a:lnTo>
                    <a:lnTo>
                      <a:pt x="223" y="113"/>
                    </a:lnTo>
                    <a:lnTo>
                      <a:pt x="220" y="90"/>
                    </a:lnTo>
                    <a:lnTo>
                      <a:pt x="214" y="70"/>
                    </a:lnTo>
                    <a:lnTo>
                      <a:pt x="203" y="53"/>
                    </a:lnTo>
                    <a:lnTo>
                      <a:pt x="189" y="36"/>
                    </a:lnTo>
                    <a:lnTo>
                      <a:pt x="174" y="23"/>
                    </a:lnTo>
                    <a:lnTo>
                      <a:pt x="157" y="13"/>
                    </a:lnTo>
                    <a:lnTo>
                      <a:pt x="136" y="6"/>
                    </a:lnTo>
                    <a:lnTo>
                      <a:pt x="113" y="3"/>
                    </a:lnTo>
                    <a:lnTo>
                      <a:pt x="94" y="6"/>
                    </a:lnTo>
                    <a:lnTo>
                      <a:pt x="69" y="13"/>
                    </a:lnTo>
                    <a:lnTo>
                      <a:pt x="54" y="23"/>
                    </a:lnTo>
                    <a:lnTo>
                      <a:pt x="37" y="36"/>
                    </a:lnTo>
                    <a:lnTo>
                      <a:pt x="23" y="53"/>
                    </a:lnTo>
                    <a:lnTo>
                      <a:pt x="14" y="70"/>
                    </a:lnTo>
                    <a:lnTo>
                      <a:pt x="7" y="90"/>
                    </a:lnTo>
                    <a:lnTo>
                      <a:pt x="4" y="113"/>
                    </a:lnTo>
                    <a:lnTo>
                      <a:pt x="7" y="136"/>
                    </a:lnTo>
                    <a:lnTo>
                      <a:pt x="14" y="155"/>
                    </a:lnTo>
                    <a:lnTo>
                      <a:pt x="23" y="172"/>
                    </a:lnTo>
                    <a:lnTo>
                      <a:pt x="37" y="189"/>
                    </a:lnTo>
                    <a:lnTo>
                      <a:pt x="54" y="202"/>
                    </a:lnTo>
                    <a:lnTo>
                      <a:pt x="69" y="212"/>
                    </a:lnTo>
                    <a:lnTo>
                      <a:pt x="94" y="219"/>
                    </a:lnTo>
                    <a:lnTo>
                      <a:pt x="113" y="223"/>
                    </a:lnTo>
                    <a:lnTo>
                      <a:pt x="136" y="219"/>
                    </a:lnTo>
                    <a:lnTo>
                      <a:pt x="157" y="212"/>
                    </a:lnTo>
                    <a:lnTo>
                      <a:pt x="174" y="202"/>
                    </a:lnTo>
                    <a:lnTo>
                      <a:pt x="189" y="189"/>
                    </a:lnTo>
                    <a:lnTo>
                      <a:pt x="203" y="172"/>
                    </a:lnTo>
                    <a:lnTo>
                      <a:pt x="214" y="155"/>
                    </a:lnTo>
                    <a:lnTo>
                      <a:pt x="220" y="136"/>
                    </a:lnTo>
                    <a:lnTo>
                      <a:pt x="223" y="113"/>
                    </a:lnTo>
                    <a:lnTo>
                      <a:pt x="226" y="113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5" name="Freeform 2377">
                <a:extLst>
                  <a:ext uri="{FF2B5EF4-FFF2-40B4-BE49-F238E27FC236}">
                    <a16:creationId xmlns:a16="http://schemas.microsoft.com/office/drawing/2014/main" id="{572E3B6B-85BC-4005-8AA1-6C7EA3E6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020"/>
                <a:ext cx="73" cy="73"/>
              </a:xfrm>
              <a:custGeom>
                <a:avLst/>
                <a:gdLst>
                  <a:gd name="T0" fmla="*/ 216 w 221"/>
                  <a:gd name="T1" fmla="*/ 87 h 220"/>
                  <a:gd name="T2" fmla="*/ 200 w 221"/>
                  <a:gd name="T3" fmla="*/ 50 h 220"/>
                  <a:gd name="T4" fmla="*/ 170 w 221"/>
                  <a:gd name="T5" fmla="*/ 20 h 220"/>
                  <a:gd name="T6" fmla="*/ 133 w 221"/>
                  <a:gd name="T7" fmla="*/ 3 h 220"/>
                  <a:gd name="T8" fmla="*/ 91 w 221"/>
                  <a:gd name="T9" fmla="*/ 3 h 220"/>
                  <a:gd name="T10" fmla="*/ 51 w 221"/>
                  <a:gd name="T11" fmla="*/ 20 h 220"/>
                  <a:gd name="T12" fmla="*/ 21 w 221"/>
                  <a:gd name="T13" fmla="*/ 50 h 220"/>
                  <a:gd name="T14" fmla="*/ 4 w 221"/>
                  <a:gd name="T15" fmla="*/ 87 h 220"/>
                  <a:gd name="T16" fmla="*/ 4 w 221"/>
                  <a:gd name="T17" fmla="*/ 133 h 220"/>
                  <a:gd name="T18" fmla="*/ 21 w 221"/>
                  <a:gd name="T19" fmla="*/ 169 h 220"/>
                  <a:gd name="T20" fmla="*/ 51 w 221"/>
                  <a:gd name="T21" fmla="*/ 199 h 220"/>
                  <a:gd name="T22" fmla="*/ 91 w 221"/>
                  <a:gd name="T23" fmla="*/ 216 h 220"/>
                  <a:gd name="T24" fmla="*/ 133 w 221"/>
                  <a:gd name="T25" fmla="*/ 216 h 220"/>
                  <a:gd name="T26" fmla="*/ 170 w 221"/>
                  <a:gd name="T27" fmla="*/ 199 h 220"/>
                  <a:gd name="T28" fmla="*/ 200 w 221"/>
                  <a:gd name="T29" fmla="*/ 169 h 220"/>
                  <a:gd name="T30" fmla="*/ 216 w 221"/>
                  <a:gd name="T31" fmla="*/ 133 h 220"/>
                  <a:gd name="T32" fmla="*/ 216 w 221"/>
                  <a:gd name="T33" fmla="*/ 110 h 220"/>
                  <a:gd name="T34" fmla="*/ 211 w 221"/>
                  <a:gd name="T35" fmla="*/ 70 h 220"/>
                  <a:gd name="T36" fmla="*/ 187 w 221"/>
                  <a:gd name="T37" fmla="*/ 33 h 220"/>
                  <a:gd name="T38" fmla="*/ 154 w 221"/>
                  <a:gd name="T39" fmla="*/ 13 h 220"/>
                  <a:gd name="T40" fmla="*/ 110 w 221"/>
                  <a:gd name="T41" fmla="*/ 3 h 220"/>
                  <a:gd name="T42" fmla="*/ 70 w 221"/>
                  <a:gd name="T43" fmla="*/ 13 h 220"/>
                  <a:gd name="T44" fmla="*/ 36 w 221"/>
                  <a:gd name="T45" fmla="*/ 33 h 220"/>
                  <a:gd name="T46" fmla="*/ 13 w 221"/>
                  <a:gd name="T47" fmla="*/ 70 h 220"/>
                  <a:gd name="T48" fmla="*/ 4 w 221"/>
                  <a:gd name="T49" fmla="*/ 110 h 220"/>
                  <a:gd name="T50" fmla="*/ 13 w 221"/>
                  <a:gd name="T51" fmla="*/ 150 h 220"/>
                  <a:gd name="T52" fmla="*/ 36 w 221"/>
                  <a:gd name="T53" fmla="*/ 186 h 220"/>
                  <a:gd name="T54" fmla="*/ 70 w 221"/>
                  <a:gd name="T55" fmla="*/ 207 h 220"/>
                  <a:gd name="T56" fmla="*/ 110 w 221"/>
                  <a:gd name="T57" fmla="*/ 216 h 220"/>
                  <a:gd name="T58" fmla="*/ 154 w 221"/>
                  <a:gd name="T59" fmla="*/ 207 h 220"/>
                  <a:gd name="T60" fmla="*/ 187 w 221"/>
                  <a:gd name="T61" fmla="*/ 186 h 220"/>
                  <a:gd name="T62" fmla="*/ 211 w 221"/>
                  <a:gd name="T63" fmla="*/ 150 h 220"/>
                  <a:gd name="T64" fmla="*/ 216 w 221"/>
                  <a:gd name="T65" fmla="*/ 11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220">
                    <a:moveTo>
                      <a:pt x="221" y="110"/>
                    </a:moveTo>
                    <a:lnTo>
                      <a:pt x="216" y="87"/>
                    </a:lnTo>
                    <a:lnTo>
                      <a:pt x="211" y="67"/>
                    </a:lnTo>
                    <a:lnTo>
                      <a:pt x="200" y="50"/>
                    </a:lnTo>
                    <a:lnTo>
                      <a:pt x="187" y="33"/>
                    </a:lnTo>
                    <a:lnTo>
                      <a:pt x="170" y="20"/>
                    </a:lnTo>
                    <a:lnTo>
                      <a:pt x="154" y="10"/>
                    </a:lnTo>
                    <a:lnTo>
                      <a:pt x="133" y="3"/>
                    </a:lnTo>
                    <a:lnTo>
                      <a:pt x="110" y="0"/>
                    </a:lnTo>
                    <a:lnTo>
                      <a:pt x="91" y="3"/>
                    </a:lnTo>
                    <a:lnTo>
                      <a:pt x="67" y="10"/>
                    </a:lnTo>
                    <a:lnTo>
                      <a:pt x="51" y="20"/>
                    </a:lnTo>
                    <a:lnTo>
                      <a:pt x="34" y="33"/>
                    </a:lnTo>
                    <a:lnTo>
                      <a:pt x="21" y="50"/>
                    </a:lnTo>
                    <a:lnTo>
                      <a:pt x="11" y="67"/>
                    </a:lnTo>
                    <a:lnTo>
                      <a:pt x="4" y="87"/>
                    </a:lnTo>
                    <a:lnTo>
                      <a:pt x="0" y="110"/>
                    </a:lnTo>
                    <a:lnTo>
                      <a:pt x="4" y="133"/>
                    </a:lnTo>
                    <a:lnTo>
                      <a:pt x="11" y="152"/>
                    </a:lnTo>
                    <a:lnTo>
                      <a:pt x="21" y="169"/>
                    </a:lnTo>
                    <a:lnTo>
                      <a:pt x="34" y="186"/>
                    </a:lnTo>
                    <a:lnTo>
                      <a:pt x="51" y="199"/>
                    </a:lnTo>
                    <a:lnTo>
                      <a:pt x="67" y="209"/>
                    </a:lnTo>
                    <a:lnTo>
                      <a:pt x="91" y="216"/>
                    </a:lnTo>
                    <a:lnTo>
                      <a:pt x="110" y="220"/>
                    </a:lnTo>
                    <a:lnTo>
                      <a:pt x="133" y="216"/>
                    </a:lnTo>
                    <a:lnTo>
                      <a:pt x="154" y="209"/>
                    </a:lnTo>
                    <a:lnTo>
                      <a:pt x="170" y="199"/>
                    </a:lnTo>
                    <a:lnTo>
                      <a:pt x="187" y="186"/>
                    </a:lnTo>
                    <a:lnTo>
                      <a:pt x="200" y="169"/>
                    </a:lnTo>
                    <a:lnTo>
                      <a:pt x="211" y="152"/>
                    </a:lnTo>
                    <a:lnTo>
                      <a:pt x="216" y="133"/>
                    </a:lnTo>
                    <a:lnTo>
                      <a:pt x="221" y="110"/>
                    </a:lnTo>
                    <a:lnTo>
                      <a:pt x="216" y="110"/>
                    </a:lnTo>
                    <a:lnTo>
                      <a:pt x="213" y="90"/>
                    </a:lnTo>
                    <a:lnTo>
                      <a:pt x="211" y="70"/>
                    </a:lnTo>
                    <a:lnTo>
                      <a:pt x="200" y="50"/>
                    </a:lnTo>
                    <a:lnTo>
                      <a:pt x="187" y="33"/>
                    </a:lnTo>
                    <a:lnTo>
                      <a:pt x="170" y="23"/>
                    </a:lnTo>
                    <a:lnTo>
                      <a:pt x="154" y="13"/>
                    </a:lnTo>
                    <a:lnTo>
                      <a:pt x="133" y="7"/>
                    </a:lnTo>
                    <a:lnTo>
                      <a:pt x="110" y="3"/>
                    </a:lnTo>
                    <a:lnTo>
                      <a:pt x="91" y="7"/>
                    </a:lnTo>
                    <a:lnTo>
                      <a:pt x="70" y="13"/>
                    </a:lnTo>
                    <a:lnTo>
                      <a:pt x="51" y="23"/>
                    </a:lnTo>
                    <a:lnTo>
                      <a:pt x="36" y="33"/>
                    </a:lnTo>
                    <a:lnTo>
                      <a:pt x="23" y="50"/>
                    </a:lnTo>
                    <a:lnTo>
                      <a:pt x="13" y="70"/>
                    </a:lnTo>
                    <a:lnTo>
                      <a:pt x="7" y="90"/>
                    </a:lnTo>
                    <a:lnTo>
                      <a:pt x="4" y="110"/>
                    </a:lnTo>
                    <a:lnTo>
                      <a:pt x="7" y="130"/>
                    </a:lnTo>
                    <a:lnTo>
                      <a:pt x="13" y="150"/>
                    </a:lnTo>
                    <a:lnTo>
                      <a:pt x="23" y="169"/>
                    </a:lnTo>
                    <a:lnTo>
                      <a:pt x="36" y="186"/>
                    </a:lnTo>
                    <a:lnTo>
                      <a:pt x="51" y="197"/>
                    </a:lnTo>
                    <a:lnTo>
                      <a:pt x="70" y="207"/>
                    </a:lnTo>
                    <a:lnTo>
                      <a:pt x="91" y="213"/>
                    </a:lnTo>
                    <a:lnTo>
                      <a:pt x="110" y="216"/>
                    </a:lnTo>
                    <a:lnTo>
                      <a:pt x="133" y="213"/>
                    </a:lnTo>
                    <a:lnTo>
                      <a:pt x="154" y="207"/>
                    </a:lnTo>
                    <a:lnTo>
                      <a:pt x="170" y="197"/>
                    </a:lnTo>
                    <a:lnTo>
                      <a:pt x="187" y="186"/>
                    </a:lnTo>
                    <a:lnTo>
                      <a:pt x="200" y="169"/>
                    </a:lnTo>
                    <a:lnTo>
                      <a:pt x="211" y="150"/>
                    </a:lnTo>
                    <a:lnTo>
                      <a:pt x="213" y="130"/>
                    </a:lnTo>
                    <a:lnTo>
                      <a:pt x="216" y="110"/>
                    </a:lnTo>
                    <a:lnTo>
                      <a:pt x="221" y="110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6" name="Freeform 2378">
                <a:extLst>
                  <a:ext uri="{FF2B5EF4-FFF2-40B4-BE49-F238E27FC236}">
                    <a16:creationId xmlns:a16="http://schemas.microsoft.com/office/drawing/2014/main" id="{B5A26E99-C0F9-45BA-AC86-3D3B76F2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021"/>
                <a:ext cx="71" cy="71"/>
              </a:xfrm>
              <a:custGeom>
                <a:avLst/>
                <a:gdLst>
                  <a:gd name="T0" fmla="*/ 209 w 213"/>
                  <a:gd name="T1" fmla="*/ 87 h 213"/>
                  <a:gd name="T2" fmla="*/ 196 w 213"/>
                  <a:gd name="T3" fmla="*/ 47 h 213"/>
                  <a:gd name="T4" fmla="*/ 167 w 213"/>
                  <a:gd name="T5" fmla="*/ 20 h 213"/>
                  <a:gd name="T6" fmla="*/ 129 w 213"/>
                  <a:gd name="T7" fmla="*/ 4 h 213"/>
                  <a:gd name="T8" fmla="*/ 87 w 213"/>
                  <a:gd name="T9" fmla="*/ 4 h 213"/>
                  <a:gd name="T10" fmla="*/ 47 w 213"/>
                  <a:gd name="T11" fmla="*/ 20 h 213"/>
                  <a:gd name="T12" fmla="*/ 20 w 213"/>
                  <a:gd name="T13" fmla="*/ 47 h 213"/>
                  <a:gd name="T14" fmla="*/ 3 w 213"/>
                  <a:gd name="T15" fmla="*/ 87 h 213"/>
                  <a:gd name="T16" fmla="*/ 3 w 213"/>
                  <a:gd name="T17" fmla="*/ 127 h 213"/>
                  <a:gd name="T18" fmla="*/ 20 w 213"/>
                  <a:gd name="T19" fmla="*/ 166 h 213"/>
                  <a:gd name="T20" fmla="*/ 47 w 213"/>
                  <a:gd name="T21" fmla="*/ 194 h 213"/>
                  <a:gd name="T22" fmla="*/ 87 w 213"/>
                  <a:gd name="T23" fmla="*/ 210 h 213"/>
                  <a:gd name="T24" fmla="*/ 129 w 213"/>
                  <a:gd name="T25" fmla="*/ 210 h 213"/>
                  <a:gd name="T26" fmla="*/ 167 w 213"/>
                  <a:gd name="T27" fmla="*/ 194 h 213"/>
                  <a:gd name="T28" fmla="*/ 196 w 213"/>
                  <a:gd name="T29" fmla="*/ 166 h 213"/>
                  <a:gd name="T30" fmla="*/ 209 w 213"/>
                  <a:gd name="T31" fmla="*/ 127 h 213"/>
                  <a:gd name="T32" fmla="*/ 209 w 213"/>
                  <a:gd name="T33" fmla="*/ 107 h 213"/>
                  <a:gd name="T34" fmla="*/ 203 w 213"/>
                  <a:gd name="T35" fmla="*/ 67 h 213"/>
                  <a:gd name="T36" fmla="*/ 180 w 213"/>
                  <a:gd name="T37" fmla="*/ 34 h 213"/>
                  <a:gd name="T38" fmla="*/ 146 w 213"/>
                  <a:gd name="T39" fmla="*/ 10 h 213"/>
                  <a:gd name="T40" fmla="*/ 106 w 213"/>
                  <a:gd name="T41" fmla="*/ 4 h 213"/>
                  <a:gd name="T42" fmla="*/ 66 w 213"/>
                  <a:gd name="T43" fmla="*/ 10 h 213"/>
                  <a:gd name="T44" fmla="*/ 32 w 213"/>
                  <a:gd name="T45" fmla="*/ 34 h 213"/>
                  <a:gd name="T46" fmla="*/ 13 w 213"/>
                  <a:gd name="T47" fmla="*/ 67 h 213"/>
                  <a:gd name="T48" fmla="*/ 3 w 213"/>
                  <a:gd name="T49" fmla="*/ 107 h 213"/>
                  <a:gd name="T50" fmla="*/ 13 w 213"/>
                  <a:gd name="T51" fmla="*/ 147 h 213"/>
                  <a:gd name="T52" fmla="*/ 32 w 213"/>
                  <a:gd name="T53" fmla="*/ 179 h 213"/>
                  <a:gd name="T54" fmla="*/ 66 w 213"/>
                  <a:gd name="T55" fmla="*/ 204 h 213"/>
                  <a:gd name="T56" fmla="*/ 106 w 213"/>
                  <a:gd name="T57" fmla="*/ 210 h 213"/>
                  <a:gd name="T58" fmla="*/ 146 w 213"/>
                  <a:gd name="T59" fmla="*/ 204 h 213"/>
                  <a:gd name="T60" fmla="*/ 180 w 213"/>
                  <a:gd name="T61" fmla="*/ 179 h 213"/>
                  <a:gd name="T62" fmla="*/ 203 w 213"/>
                  <a:gd name="T63" fmla="*/ 147 h 213"/>
                  <a:gd name="T64" fmla="*/ 209 w 213"/>
                  <a:gd name="T65" fmla="*/ 10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213">
                    <a:moveTo>
                      <a:pt x="213" y="107"/>
                    </a:moveTo>
                    <a:lnTo>
                      <a:pt x="209" y="87"/>
                    </a:lnTo>
                    <a:lnTo>
                      <a:pt x="207" y="67"/>
                    </a:lnTo>
                    <a:lnTo>
                      <a:pt x="196" y="47"/>
                    </a:lnTo>
                    <a:lnTo>
                      <a:pt x="182" y="30"/>
                    </a:lnTo>
                    <a:lnTo>
                      <a:pt x="167" y="20"/>
                    </a:lnTo>
                    <a:lnTo>
                      <a:pt x="150" y="10"/>
                    </a:lnTo>
                    <a:lnTo>
                      <a:pt x="129" y="4"/>
                    </a:lnTo>
                    <a:lnTo>
                      <a:pt x="106" y="0"/>
                    </a:lnTo>
                    <a:lnTo>
                      <a:pt x="87" y="4"/>
                    </a:lnTo>
                    <a:lnTo>
                      <a:pt x="66" y="10"/>
                    </a:lnTo>
                    <a:lnTo>
                      <a:pt x="47" y="20"/>
                    </a:lnTo>
                    <a:lnTo>
                      <a:pt x="32" y="30"/>
                    </a:lnTo>
                    <a:lnTo>
                      <a:pt x="20" y="47"/>
                    </a:lnTo>
                    <a:lnTo>
                      <a:pt x="9" y="67"/>
                    </a:lnTo>
                    <a:lnTo>
                      <a:pt x="3" y="87"/>
                    </a:lnTo>
                    <a:lnTo>
                      <a:pt x="0" y="107"/>
                    </a:lnTo>
                    <a:lnTo>
                      <a:pt x="3" y="127"/>
                    </a:lnTo>
                    <a:lnTo>
                      <a:pt x="9" y="147"/>
                    </a:lnTo>
                    <a:lnTo>
                      <a:pt x="20" y="166"/>
                    </a:lnTo>
                    <a:lnTo>
                      <a:pt x="32" y="183"/>
                    </a:lnTo>
                    <a:lnTo>
                      <a:pt x="47" y="194"/>
                    </a:lnTo>
                    <a:lnTo>
                      <a:pt x="66" y="204"/>
                    </a:lnTo>
                    <a:lnTo>
                      <a:pt x="87" y="210"/>
                    </a:lnTo>
                    <a:lnTo>
                      <a:pt x="106" y="213"/>
                    </a:lnTo>
                    <a:lnTo>
                      <a:pt x="129" y="210"/>
                    </a:lnTo>
                    <a:lnTo>
                      <a:pt x="150" y="204"/>
                    </a:lnTo>
                    <a:lnTo>
                      <a:pt x="167" y="194"/>
                    </a:lnTo>
                    <a:lnTo>
                      <a:pt x="182" y="183"/>
                    </a:lnTo>
                    <a:lnTo>
                      <a:pt x="196" y="166"/>
                    </a:lnTo>
                    <a:lnTo>
                      <a:pt x="207" y="147"/>
                    </a:lnTo>
                    <a:lnTo>
                      <a:pt x="209" y="127"/>
                    </a:lnTo>
                    <a:lnTo>
                      <a:pt x="213" y="107"/>
                    </a:lnTo>
                    <a:lnTo>
                      <a:pt x="209" y="107"/>
                    </a:lnTo>
                    <a:lnTo>
                      <a:pt x="207" y="87"/>
                    </a:lnTo>
                    <a:lnTo>
                      <a:pt x="203" y="67"/>
                    </a:lnTo>
                    <a:lnTo>
                      <a:pt x="192" y="50"/>
                    </a:lnTo>
                    <a:lnTo>
                      <a:pt x="180" y="34"/>
                    </a:lnTo>
                    <a:lnTo>
                      <a:pt x="163" y="20"/>
                    </a:lnTo>
                    <a:lnTo>
                      <a:pt x="146" y="10"/>
                    </a:lnTo>
                    <a:lnTo>
                      <a:pt x="127" y="7"/>
                    </a:lnTo>
                    <a:lnTo>
                      <a:pt x="106" y="4"/>
                    </a:lnTo>
                    <a:lnTo>
                      <a:pt x="87" y="7"/>
                    </a:lnTo>
                    <a:lnTo>
                      <a:pt x="66" y="10"/>
                    </a:lnTo>
                    <a:lnTo>
                      <a:pt x="49" y="20"/>
                    </a:lnTo>
                    <a:lnTo>
                      <a:pt x="32" y="34"/>
                    </a:lnTo>
                    <a:lnTo>
                      <a:pt x="20" y="50"/>
                    </a:lnTo>
                    <a:lnTo>
                      <a:pt x="13" y="67"/>
                    </a:lnTo>
                    <a:lnTo>
                      <a:pt x="7" y="87"/>
                    </a:lnTo>
                    <a:lnTo>
                      <a:pt x="3" y="107"/>
                    </a:lnTo>
                    <a:lnTo>
                      <a:pt x="7" y="127"/>
                    </a:lnTo>
                    <a:lnTo>
                      <a:pt x="13" y="147"/>
                    </a:lnTo>
                    <a:lnTo>
                      <a:pt x="20" y="164"/>
                    </a:lnTo>
                    <a:lnTo>
                      <a:pt x="32" y="179"/>
                    </a:lnTo>
                    <a:lnTo>
                      <a:pt x="49" y="194"/>
                    </a:lnTo>
                    <a:lnTo>
                      <a:pt x="66" y="204"/>
                    </a:lnTo>
                    <a:lnTo>
                      <a:pt x="87" y="206"/>
                    </a:lnTo>
                    <a:lnTo>
                      <a:pt x="106" y="210"/>
                    </a:lnTo>
                    <a:lnTo>
                      <a:pt x="127" y="206"/>
                    </a:lnTo>
                    <a:lnTo>
                      <a:pt x="146" y="204"/>
                    </a:lnTo>
                    <a:lnTo>
                      <a:pt x="163" y="194"/>
                    </a:lnTo>
                    <a:lnTo>
                      <a:pt x="180" y="179"/>
                    </a:lnTo>
                    <a:lnTo>
                      <a:pt x="192" y="164"/>
                    </a:lnTo>
                    <a:lnTo>
                      <a:pt x="203" y="147"/>
                    </a:lnTo>
                    <a:lnTo>
                      <a:pt x="207" y="127"/>
                    </a:lnTo>
                    <a:lnTo>
                      <a:pt x="209" y="107"/>
                    </a:lnTo>
                    <a:lnTo>
                      <a:pt x="213" y="107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7" name="Freeform 2379">
                <a:extLst>
                  <a:ext uri="{FF2B5EF4-FFF2-40B4-BE49-F238E27FC236}">
                    <a16:creationId xmlns:a16="http://schemas.microsoft.com/office/drawing/2014/main" id="{B5362A4A-DE49-4D37-BE23-F0FCE8A39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22"/>
                <a:ext cx="68" cy="69"/>
              </a:xfrm>
              <a:custGeom>
                <a:avLst/>
                <a:gdLst>
                  <a:gd name="T0" fmla="*/ 204 w 206"/>
                  <a:gd name="T1" fmla="*/ 83 h 206"/>
                  <a:gd name="T2" fmla="*/ 189 w 206"/>
                  <a:gd name="T3" fmla="*/ 46 h 206"/>
                  <a:gd name="T4" fmla="*/ 160 w 206"/>
                  <a:gd name="T5" fmla="*/ 16 h 206"/>
                  <a:gd name="T6" fmla="*/ 124 w 206"/>
                  <a:gd name="T7" fmla="*/ 3 h 206"/>
                  <a:gd name="T8" fmla="*/ 84 w 206"/>
                  <a:gd name="T9" fmla="*/ 3 h 206"/>
                  <a:gd name="T10" fmla="*/ 46 w 206"/>
                  <a:gd name="T11" fmla="*/ 16 h 206"/>
                  <a:gd name="T12" fmla="*/ 17 w 206"/>
                  <a:gd name="T13" fmla="*/ 46 h 206"/>
                  <a:gd name="T14" fmla="*/ 4 w 206"/>
                  <a:gd name="T15" fmla="*/ 83 h 206"/>
                  <a:gd name="T16" fmla="*/ 4 w 206"/>
                  <a:gd name="T17" fmla="*/ 123 h 206"/>
                  <a:gd name="T18" fmla="*/ 17 w 206"/>
                  <a:gd name="T19" fmla="*/ 160 h 206"/>
                  <a:gd name="T20" fmla="*/ 46 w 206"/>
                  <a:gd name="T21" fmla="*/ 190 h 206"/>
                  <a:gd name="T22" fmla="*/ 84 w 206"/>
                  <a:gd name="T23" fmla="*/ 202 h 206"/>
                  <a:gd name="T24" fmla="*/ 124 w 206"/>
                  <a:gd name="T25" fmla="*/ 202 h 206"/>
                  <a:gd name="T26" fmla="*/ 160 w 206"/>
                  <a:gd name="T27" fmla="*/ 190 h 206"/>
                  <a:gd name="T28" fmla="*/ 189 w 206"/>
                  <a:gd name="T29" fmla="*/ 160 h 206"/>
                  <a:gd name="T30" fmla="*/ 204 w 206"/>
                  <a:gd name="T31" fmla="*/ 123 h 206"/>
                  <a:gd name="T32" fmla="*/ 204 w 206"/>
                  <a:gd name="T33" fmla="*/ 103 h 206"/>
                  <a:gd name="T34" fmla="*/ 196 w 206"/>
                  <a:gd name="T35" fmla="*/ 63 h 206"/>
                  <a:gd name="T36" fmla="*/ 173 w 206"/>
                  <a:gd name="T37" fmla="*/ 33 h 206"/>
                  <a:gd name="T38" fmla="*/ 143 w 206"/>
                  <a:gd name="T39" fmla="*/ 10 h 206"/>
                  <a:gd name="T40" fmla="*/ 103 w 206"/>
                  <a:gd name="T41" fmla="*/ 3 h 206"/>
                  <a:gd name="T42" fmla="*/ 63 w 206"/>
                  <a:gd name="T43" fmla="*/ 10 h 206"/>
                  <a:gd name="T44" fmla="*/ 34 w 206"/>
                  <a:gd name="T45" fmla="*/ 33 h 206"/>
                  <a:gd name="T46" fmla="*/ 10 w 206"/>
                  <a:gd name="T47" fmla="*/ 63 h 206"/>
                  <a:gd name="T48" fmla="*/ 4 w 206"/>
                  <a:gd name="T49" fmla="*/ 103 h 206"/>
                  <a:gd name="T50" fmla="*/ 10 w 206"/>
                  <a:gd name="T51" fmla="*/ 143 h 206"/>
                  <a:gd name="T52" fmla="*/ 34 w 206"/>
                  <a:gd name="T53" fmla="*/ 173 h 206"/>
                  <a:gd name="T54" fmla="*/ 63 w 206"/>
                  <a:gd name="T55" fmla="*/ 196 h 206"/>
                  <a:gd name="T56" fmla="*/ 103 w 206"/>
                  <a:gd name="T57" fmla="*/ 202 h 206"/>
                  <a:gd name="T58" fmla="*/ 143 w 206"/>
                  <a:gd name="T59" fmla="*/ 196 h 206"/>
                  <a:gd name="T60" fmla="*/ 173 w 206"/>
                  <a:gd name="T61" fmla="*/ 173 h 206"/>
                  <a:gd name="T62" fmla="*/ 196 w 206"/>
                  <a:gd name="T63" fmla="*/ 143 h 206"/>
                  <a:gd name="T64" fmla="*/ 204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4" y="83"/>
                    </a:lnTo>
                    <a:lnTo>
                      <a:pt x="200" y="63"/>
                    </a:lnTo>
                    <a:lnTo>
                      <a:pt x="189" y="46"/>
                    </a:lnTo>
                    <a:lnTo>
                      <a:pt x="177" y="30"/>
                    </a:lnTo>
                    <a:lnTo>
                      <a:pt x="160" y="16"/>
                    </a:lnTo>
                    <a:lnTo>
                      <a:pt x="143" y="6"/>
                    </a:lnTo>
                    <a:lnTo>
                      <a:pt x="124" y="3"/>
                    </a:lnTo>
                    <a:lnTo>
                      <a:pt x="103" y="0"/>
                    </a:lnTo>
                    <a:lnTo>
                      <a:pt x="84" y="3"/>
                    </a:lnTo>
                    <a:lnTo>
                      <a:pt x="63" y="6"/>
                    </a:lnTo>
                    <a:lnTo>
                      <a:pt x="46" y="16"/>
                    </a:lnTo>
                    <a:lnTo>
                      <a:pt x="29" y="30"/>
                    </a:lnTo>
                    <a:lnTo>
                      <a:pt x="17" y="46"/>
                    </a:lnTo>
                    <a:lnTo>
                      <a:pt x="10" y="63"/>
                    </a:lnTo>
                    <a:lnTo>
                      <a:pt x="4" y="83"/>
                    </a:lnTo>
                    <a:lnTo>
                      <a:pt x="0" y="103"/>
                    </a:lnTo>
                    <a:lnTo>
                      <a:pt x="4" y="123"/>
                    </a:lnTo>
                    <a:lnTo>
                      <a:pt x="10" y="143"/>
                    </a:lnTo>
                    <a:lnTo>
                      <a:pt x="17" y="160"/>
                    </a:lnTo>
                    <a:lnTo>
                      <a:pt x="29" y="175"/>
                    </a:lnTo>
                    <a:lnTo>
                      <a:pt x="46" y="190"/>
                    </a:lnTo>
                    <a:lnTo>
                      <a:pt x="63" y="200"/>
                    </a:lnTo>
                    <a:lnTo>
                      <a:pt x="84" y="202"/>
                    </a:lnTo>
                    <a:lnTo>
                      <a:pt x="103" y="206"/>
                    </a:lnTo>
                    <a:lnTo>
                      <a:pt x="124" y="202"/>
                    </a:lnTo>
                    <a:lnTo>
                      <a:pt x="143" y="200"/>
                    </a:lnTo>
                    <a:lnTo>
                      <a:pt x="160" y="190"/>
                    </a:lnTo>
                    <a:lnTo>
                      <a:pt x="177" y="175"/>
                    </a:lnTo>
                    <a:lnTo>
                      <a:pt x="189" y="160"/>
                    </a:lnTo>
                    <a:lnTo>
                      <a:pt x="200" y="143"/>
                    </a:lnTo>
                    <a:lnTo>
                      <a:pt x="204" y="123"/>
                    </a:lnTo>
                    <a:lnTo>
                      <a:pt x="206" y="103"/>
                    </a:lnTo>
                    <a:lnTo>
                      <a:pt x="204" y="103"/>
                    </a:lnTo>
                    <a:lnTo>
                      <a:pt x="204" y="83"/>
                    </a:lnTo>
                    <a:lnTo>
                      <a:pt x="196" y="63"/>
                    </a:lnTo>
                    <a:lnTo>
                      <a:pt x="187" y="46"/>
                    </a:lnTo>
                    <a:lnTo>
                      <a:pt x="173" y="33"/>
                    </a:lnTo>
                    <a:lnTo>
                      <a:pt x="160" y="20"/>
                    </a:lnTo>
                    <a:lnTo>
                      <a:pt x="143" y="10"/>
                    </a:lnTo>
                    <a:lnTo>
                      <a:pt x="124" y="6"/>
                    </a:lnTo>
                    <a:lnTo>
                      <a:pt x="103" y="3"/>
                    </a:lnTo>
                    <a:lnTo>
                      <a:pt x="84" y="6"/>
                    </a:lnTo>
                    <a:lnTo>
                      <a:pt x="63" y="10"/>
                    </a:lnTo>
                    <a:lnTo>
                      <a:pt x="46" y="20"/>
                    </a:lnTo>
                    <a:lnTo>
                      <a:pt x="34" y="33"/>
                    </a:lnTo>
                    <a:lnTo>
                      <a:pt x="20" y="46"/>
                    </a:lnTo>
                    <a:lnTo>
                      <a:pt x="10" y="63"/>
                    </a:lnTo>
                    <a:lnTo>
                      <a:pt x="6" y="83"/>
                    </a:lnTo>
                    <a:lnTo>
                      <a:pt x="4" y="103"/>
                    </a:lnTo>
                    <a:lnTo>
                      <a:pt x="6" y="123"/>
                    </a:lnTo>
                    <a:lnTo>
                      <a:pt x="10" y="143"/>
                    </a:lnTo>
                    <a:lnTo>
                      <a:pt x="20" y="160"/>
                    </a:lnTo>
                    <a:lnTo>
                      <a:pt x="34" y="173"/>
                    </a:lnTo>
                    <a:lnTo>
                      <a:pt x="46" y="185"/>
                    </a:lnTo>
                    <a:lnTo>
                      <a:pt x="63" y="196"/>
                    </a:lnTo>
                    <a:lnTo>
                      <a:pt x="84" y="200"/>
                    </a:lnTo>
                    <a:lnTo>
                      <a:pt x="103" y="202"/>
                    </a:lnTo>
                    <a:lnTo>
                      <a:pt x="124" y="200"/>
                    </a:lnTo>
                    <a:lnTo>
                      <a:pt x="143" y="196"/>
                    </a:lnTo>
                    <a:lnTo>
                      <a:pt x="160" y="185"/>
                    </a:lnTo>
                    <a:lnTo>
                      <a:pt x="173" y="173"/>
                    </a:lnTo>
                    <a:lnTo>
                      <a:pt x="187" y="160"/>
                    </a:lnTo>
                    <a:lnTo>
                      <a:pt x="196" y="143"/>
                    </a:lnTo>
                    <a:lnTo>
                      <a:pt x="204" y="123"/>
                    </a:lnTo>
                    <a:lnTo>
                      <a:pt x="204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8" name="Freeform 2380">
                <a:extLst>
                  <a:ext uri="{FF2B5EF4-FFF2-40B4-BE49-F238E27FC236}">
                    <a16:creationId xmlns:a16="http://schemas.microsoft.com/office/drawing/2014/main" id="{562F7FD0-16EB-46EF-ABC7-C2F6DB054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023"/>
                <a:ext cx="67" cy="67"/>
              </a:xfrm>
              <a:custGeom>
                <a:avLst/>
                <a:gdLst>
                  <a:gd name="T0" fmla="*/ 199 w 199"/>
                  <a:gd name="T1" fmla="*/ 80 h 199"/>
                  <a:gd name="T2" fmla="*/ 182 w 199"/>
                  <a:gd name="T3" fmla="*/ 43 h 199"/>
                  <a:gd name="T4" fmla="*/ 155 w 199"/>
                  <a:gd name="T5" fmla="*/ 17 h 199"/>
                  <a:gd name="T6" fmla="*/ 119 w 199"/>
                  <a:gd name="T7" fmla="*/ 3 h 199"/>
                  <a:gd name="T8" fmla="*/ 79 w 199"/>
                  <a:gd name="T9" fmla="*/ 3 h 199"/>
                  <a:gd name="T10" fmla="*/ 42 w 199"/>
                  <a:gd name="T11" fmla="*/ 17 h 199"/>
                  <a:gd name="T12" fmla="*/ 16 w 199"/>
                  <a:gd name="T13" fmla="*/ 43 h 199"/>
                  <a:gd name="T14" fmla="*/ 2 w 199"/>
                  <a:gd name="T15" fmla="*/ 80 h 199"/>
                  <a:gd name="T16" fmla="*/ 2 w 199"/>
                  <a:gd name="T17" fmla="*/ 120 h 199"/>
                  <a:gd name="T18" fmla="*/ 16 w 199"/>
                  <a:gd name="T19" fmla="*/ 157 h 199"/>
                  <a:gd name="T20" fmla="*/ 42 w 199"/>
                  <a:gd name="T21" fmla="*/ 182 h 199"/>
                  <a:gd name="T22" fmla="*/ 79 w 199"/>
                  <a:gd name="T23" fmla="*/ 197 h 199"/>
                  <a:gd name="T24" fmla="*/ 119 w 199"/>
                  <a:gd name="T25" fmla="*/ 197 h 199"/>
                  <a:gd name="T26" fmla="*/ 155 w 199"/>
                  <a:gd name="T27" fmla="*/ 182 h 199"/>
                  <a:gd name="T28" fmla="*/ 182 w 199"/>
                  <a:gd name="T29" fmla="*/ 157 h 199"/>
                  <a:gd name="T30" fmla="*/ 199 w 199"/>
                  <a:gd name="T31" fmla="*/ 120 h 199"/>
                  <a:gd name="T32" fmla="*/ 195 w 199"/>
                  <a:gd name="T33" fmla="*/ 100 h 199"/>
                  <a:gd name="T34" fmla="*/ 189 w 199"/>
                  <a:gd name="T35" fmla="*/ 63 h 199"/>
                  <a:gd name="T36" fmla="*/ 170 w 199"/>
                  <a:gd name="T37" fmla="*/ 30 h 199"/>
                  <a:gd name="T38" fmla="*/ 136 w 199"/>
                  <a:gd name="T39" fmla="*/ 10 h 199"/>
                  <a:gd name="T40" fmla="*/ 99 w 199"/>
                  <a:gd name="T41" fmla="*/ 3 h 199"/>
                  <a:gd name="T42" fmla="*/ 63 w 199"/>
                  <a:gd name="T43" fmla="*/ 10 h 199"/>
                  <a:gd name="T44" fmla="*/ 29 w 199"/>
                  <a:gd name="T45" fmla="*/ 30 h 199"/>
                  <a:gd name="T46" fmla="*/ 10 w 199"/>
                  <a:gd name="T47" fmla="*/ 63 h 199"/>
                  <a:gd name="T48" fmla="*/ 2 w 199"/>
                  <a:gd name="T49" fmla="*/ 100 h 199"/>
                  <a:gd name="T50" fmla="*/ 10 w 199"/>
                  <a:gd name="T51" fmla="*/ 136 h 199"/>
                  <a:gd name="T52" fmla="*/ 29 w 199"/>
                  <a:gd name="T53" fmla="*/ 170 h 199"/>
                  <a:gd name="T54" fmla="*/ 63 w 199"/>
                  <a:gd name="T55" fmla="*/ 189 h 199"/>
                  <a:gd name="T56" fmla="*/ 99 w 199"/>
                  <a:gd name="T57" fmla="*/ 197 h 199"/>
                  <a:gd name="T58" fmla="*/ 136 w 199"/>
                  <a:gd name="T59" fmla="*/ 189 h 199"/>
                  <a:gd name="T60" fmla="*/ 170 w 199"/>
                  <a:gd name="T61" fmla="*/ 170 h 199"/>
                  <a:gd name="T62" fmla="*/ 189 w 199"/>
                  <a:gd name="T63" fmla="*/ 136 h 199"/>
                  <a:gd name="T64" fmla="*/ 195 w 199"/>
                  <a:gd name="T65" fmla="*/ 10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9">
                    <a:moveTo>
                      <a:pt x="199" y="100"/>
                    </a:moveTo>
                    <a:lnTo>
                      <a:pt x="199" y="80"/>
                    </a:lnTo>
                    <a:lnTo>
                      <a:pt x="193" y="60"/>
                    </a:lnTo>
                    <a:lnTo>
                      <a:pt x="182" y="43"/>
                    </a:lnTo>
                    <a:lnTo>
                      <a:pt x="170" y="30"/>
                    </a:lnTo>
                    <a:lnTo>
                      <a:pt x="155" y="17"/>
                    </a:lnTo>
                    <a:lnTo>
                      <a:pt x="139" y="7"/>
                    </a:lnTo>
                    <a:lnTo>
                      <a:pt x="119" y="3"/>
                    </a:lnTo>
                    <a:lnTo>
                      <a:pt x="99" y="0"/>
                    </a:lnTo>
                    <a:lnTo>
                      <a:pt x="79" y="3"/>
                    </a:lnTo>
                    <a:lnTo>
                      <a:pt x="59" y="7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6" y="43"/>
                    </a:lnTo>
                    <a:lnTo>
                      <a:pt x="5" y="60"/>
                    </a:lnTo>
                    <a:lnTo>
                      <a:pt x="2" y="80"/>
                    </a:lnTo>
                    <a:lnTo>
                      <a:pt x="0" y="100"/>
                    </a:lnTo>
                    <a:lnTo>
                      <a:pt x="2" y="120"/>
                    </a:lnTo>
                    <a:lnTo>
                      <a:pt x="5" y="140"/>
                    </a:lnTo>
                    <a:lnTo>
                      <a:pt x="16" y="157"/>
                    </a:lnTo>
                    <a:lnTo>
                      <a:pt x="29" y="170"/>
                    </a:lnTo>
                    <a:lnTo>
                      <a:pt x="42" y="182"/>
                    </a:lnTo>
                    <a:lnTo>
                      <a:pt x="59" y="193"/>
                    </a:lnTo>
                    <a:lnTo>
                      <a:pt x="79" y="197"/>
                    </a:lnTo>
                    <a:lnTo>
                      <a:pt x="99" y="199"/>
                    </a:lnTo>
                    <a:lnTo>
                      <a:pt x="119" y="197"/>
                    </a:lnTo>
                    <a:lnTo>
                      <a:pt x="139" y="193"/>
                    </a:lnTo>
                    <a:lnTo>
                      <a:pt x="155" y="182"/>
                    </a:lnTo>
                    <a:lnTo>
                      <a:pt x="170" y="170"/>
                    </a:lnTo>
                    <a:lnTo>
                      <a:pt x="182" y="157"/>
                    </a:lnTo>
                    <a:lnTo>
                      <a:pt x="193" y="140"/>
                    </a:lnTo>
                    <a:lnTo>
                      <a:pt x="199" y="120"/>
                    </a:lnTo>
                    <a:lnTo>
                      <a:pt x="199" y="100"/>
                    </a:lnTo>
                    <a:lnTo>
                      <a:pt x="195" y="100"/>
                    </a:lnTo>
                    <a:lnTo>
                      <a:pt x="195" y="80"/>
                    </a:lnTo>
                    <a:lnTo>
                      <a:pt x="189" y="63"/>
                    </a:lnTo>
                    <a:lnTo>
                      <a:pt x="179" y="46"/>
                    </a:lnTo>
                    <a:lnTo>
                      <a:pt x="170" y="30"/>
                    </a:lnTo>
                    <a:lnTo>
                      <a:pt x="153" y="20"/>
                    </a:lnTo>
                    <a:lnTo>
                      <a:pt x="136" y="10"/>
                    </a:lnTo>
                    <a:lnTo>
                      <a:pt x="119" y="3"/>
                    </a:lnTo>
                    <a:lnTo>
                      <a:pt x="99" y="3"/>
                    </a:lnTo>
                    <a:lnTo>
                      <a:pt x="79" y="3"/>
                    </a:lnTo>
                    <a:lnTo>
                      <a:pt x="63" y="10"/>
                    </a:lnTo>
                    <a:lnTo>
                      <a:pt x="45" y="20"/>
                    </a:lnTo>
                    <a:lnTo>
                      <a:pt x="29" y="30"/>
                    </a:lnTo>
                    <a:lnTo>
                      <a:pt x="19" y="46"/>
                    </a:lnTo>
                    <a:lnTo>
                      <a:pt x="10" y="63"/>
                    </a:lnTo>
                    <a:lnTo>
                      <a:pt x="5" y="80"/>
                    </a:lnTo>
                    <a:lnTo>
                      <a:pt x="2" y="100"/>
                    </a:lnTo>
                    <a:lnTo>
                      <a:pt x="5" y="120"/>
                    </a:lnTo>
                    <a:lnTo>
                      <a:pt x="10" y="136"/>
                    </a:lnTo>
                    <a:lnTo>
                      <a:pt x="19" y="153"/>
                    </a:lnTo>
                    <a:lnTo>
                      <a:pt x="29" y="170"/>
                    </a:lnTo>
                    <a:lnTo>
                      <a:pt x="45" y="180"/>
                    </a:lnTo>
                    <a:lnTo>
                      <a:pt x="63" y="189"/>
                    </a:lnTo>
                    <a:lnTo>
                      <a:pt x="79" y="197"/>
                    </a:lnTo>
                    <a:lnTo>
                      <a:pt x="99" y="197"/>
                    </a:lnTo>
                    <a:lnTo>
                      <a:pt x="119" y="197"/>
                    </a:lnTo>
                    <a:lnTo>
                      <a:pt x="136" y="189"/>
                    </a:lnTo>
                    <a:lnTo>
                      <a:pt x="153" y="180"/>
                    </a:lnTo>
                    <a:lnTo>
                      <a:pt x="170" y="170"/>
                    </a:lnTo>
                    <a:lnTo>
                      <a:pt x="179" y="153"/>
                    </a:lnTo>
                    <a:lnTo>
                      <a:pt x="189" y="136"/>
                    </a:lnTo>
                    <a:lnTo>
                      <a:pt x="195" y="120"/>
                    </a:lnTo>
                    <a:lnTo>
                      <a:pt x="195" y="100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09" name="Freeform 2381">
                <a:extLst>
                  <a:ext uri="{FF2B5EF4-FFF2-40B4-BE49-F238E27FC236}">
                    <a16:creationId xmlns:a16="http://schemas.microsoft.com/office/drawing/2014/main" id="{895CDD16-3D4C-4857-963B-FF44EE368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024"/>
                <a:ext cx="64" cy="65"/>
              </a:xfrm>
              <a:custGeom>
                <a:avLst/>
                <a:gdLst>
                  <a:gd name="T0" fmla="*/ 194 w 194"/>
                  <a:gd name="T1" fmla="*/ 77 h 194"/>
                  <a:gd name="T2" fmla="*/ 177 w 194"/>
                  <a:gd name="T3" fmla="*/ 43 h 194"/>
                  <a:gd name="T4" fmla="*/ 150 w 194"/>
                  <a:gd name="T5" fmla="*/ 17 h 194"/>
                  <a:gd name="T6" fmla="*/ 118 w 194"/>
                  <a:gd name="T7" fmla="*/ 0 h 194"/>
                  <a:gd name="T8" fmla="*/ 78 w 194"/>
                  <a:gd name="T9" fmla="*/ 0 h 194"/>
                  <a:gd name="T10" fmla="*/ 44 w 194"/>
                  <a:gd name="T11" fmla="*/ 17 h 194"/>
                  <a:gd name="T12" fmla="*/ 17 w 194"/>
                  <a:gd name="T13" fmla="*/ 43 h 194"/>
                  <a:gd name="T14" fmla="*/ 4 w 194"/>
                  <a:gd name="T15" fmla="*/ 77 h 194"/>
                  <a:gd name="T16" fmla="*/ 4 w 194"/>
                  <a:gd name="T17" fmla="*/ 117 h 194"/>
                  <a:gd name="T18" fmla="*/ 17 w 194"/>
                  <a:gd name="T19" fmla="*/ 150 h 194"/>
                  <a:gd name="T20" fmla="*/ 44 w 194"/>
                  <a:gd name="T21" fmla="*/ 177 h 194"/>
                  <a:gd name="T22" fmla="*/ 78 w 194"/>
                  <a:gd name="T23" fmla="*/ 194 h 194"/>
                  <a:gd name="T24" fmla="*/ 118 w 194"/>
                  <a:gd name="T25" fmla="*/ 194 h 194"/>
                  <a:gd name="T26" fmla="*/ 150 w 194"/>
                  <a:gd name="T27" fmla="*/ 177 h 194"/>
                  <a:gd name="T28" fmla="*/ 177 w 194"/>
                  <a:gd name="T29" fmla="*/ 150 h 194"/>
                  <a:gd name="T30" fmla="*/ 194 w 194"/>
                  <a:gd name="T31" fmla="*/ 117 h 194"/>
                  <a:gd name="T32" fmla="*/ 190 w 194"/>
                  <a:gd name="T33" fmla="*/ 97 h 194"/>
                  <a:gd name="T34" fmla="*/ 183 w 194"/>
                  <a:gd name="T35" fmla="*/ 60 h 194"/>
                  <a:gd name="T36" fmla="*/ 164 w 194"/>
                  <a:gd name="T37" fmla="*/ 30 h 194"/>
                  <a:gd name="T38" fmla="*/ 133 w 194"/>
                  <a:gd name="T39" fmla="*/ 10 h 194"/>
                  <a:gd name="T40" fmla="*/ 97 w 194"/>
                  <a:gd name="T41" fmla="*/ 4 h 194"/>
                  <a:gd name="T42" fmla="*/ 61 w 194"/>
                  <a:gd name="T43" fmla="*/ 10 h 194"/>
                  <a:gd name="T44" fmla="*/ 30 w 194"/>
                  <a:gd name="T45" fmla="*/ 30 h 194"/>
                  <a:gd name="T46" fmla="*/ 11 w 194"/>
                  <a:gd name="T47" fmla="*/ 60 h 194"/>
                  <a:gd name="T48" fmla="*/ 4 w 194"/>
                  <a:gd name="T49" fmla="*/ 97 h 194"/>
                  <a:gd name="T50" fmla="*/ 11 w 194"/>
                  <a:gd name="T51" fmla="*/ 133 h 194"/>
                  <a:gd name="T52" fmla="*/ 30 w 194"/>
                  <a:gd name="T53" fmla="*/ 163 h 194"/>
                  <a:gd name="T54" fmla="*/ 61 w 194"/>
                  <a:gd name="T55" fmla="*/ 184 h 194"/>
                  <a:gd name="T56" fmla="*/ 97 w 194"/>
                  <a:gd name="T57" fmla="*/ 190 h 194"/>
                  <a:gd name="T58" fmla="*/ 133 w 194"/>
                  <a:gd name="T59" fmla="*/ 184 h 194"/>
                  <a:gd name="T60" fmla="*/ 164 w 194"/>
                  <a:gd name="T61" fmla="*/ 163 h 194"/>
                  <a:gd name="T62" fmla="*/ 183 w 194"/>
                  <a:gd name="T63" fmla="*/ 133 h 194"/>
                  <a:gd name="T64" fmla="*/ 190 w 194"/>
                  <a:gd name="T65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4">
                    <a:moveTo>
                      <a:pt x="194" y="97"/>
                    </a:moveTo>
                    <a:lnTo>
                      <a:pt x="194" y="77"/>
                    </a:lnTo>
                    <a:lnTo>
                      <a:pt x="187" y="60"/>
                    </a:lnTo>
                    <a:lnTo>
                      <a:pt x="177" y="43"/>
                    </a:lnTo>
                    <a:lnTo>
                      <a:pt x="167" y="27"/>
                    </a:lnTo>
                    <a:lnTo>
                      <a:pt x="150" y="17"/>
                    </a:lnTo>
                    <a:lnTo>
                      <a:pt x="133" y="7"/>
                    </a:lnTo>
                    <a:lnTo>
                      <a:pt x="118" y="0"/>
                    </a:lnTo>
                    <a:lnTo>
                      <a:pt x="97" y="0"/>
                    </a:lnTo>
                    <a:lnTo>
                      <a:pt x="78" y="0"/>
                    </a:lnTo>
                    <a:lnTo>
                      <a:pt x="61" y="7"/>
                    </a:lnTo>
                    <a:lnTo>
                      <a:pt x="44" y="17"/>
                    </a:lnTo>
                    <a:lnTo>
                      <a:pt x="28" y="27"/>
                    </a:lnTo>
                    <a:lnTo>
                      <a:pt x="17" y="43"/>
                    </a:lnTo>
                    <a:lnTo>
                      <a:pt x="7" y="60"/>
                    </a:lnTo>
                    <a:lnTo>
                      <a:pt x="4" y="77"/>
                    </a:lnTo>
                    <a:lnTo>
                      <a:pt x="0" y="97"/>
                    </a:lnTo>
                    <a:lnTo>
                      <a:pt x="4" y="117"/>
                    </a:lnTo>
                    <a:lnTo>
                      <a:pt x="7" y="133"/>
                    </a:lnTo>
                    <a:lnTo>
                      <a:pt x="17" y="150"/>
                    </a:lnTo>
                    <a:lnTo>
                      <a:pt x="28" y="167"/>
                    </a:lnTo>
                    <a:lnTo>
                      <a:pt x="44" y="177"/>
                    </a:lnTo>
                    <a:lnTo>
                      <a:pt x="61" y="186"/>
                    </a:lnTo>
                    <a:lnTo>
                      <a:pt x="78" y="194"/>
                    </a:lnTo>
                    <a:lnTo>
                      <a:pt x="97" y="194"/>
                    </a:lnTo>
                    <a:lnTo>
                      <a:pt x="118" y="194"/>
                    </a:lnTo>
                    <a:lnTo>
                      <a:pt x="133" y="186"/>
                    </a:lnTo>
                    <a:lnTo>
                      <a:pt x="150" y="177"/>
                    </a:lnTo>
                    <a:lnTo>
                      <a:pt x="167" y="167"/>
                    </a:lnTo>
                    <a:lnTo>
                      <a:pt x="177" y="150"/>
                    </a:lnTo>
                    <a:lnTo>
                      <a:pt x="187" y="133"/>
                    </a:lnTo>
                    <a:lnTo>
                      <a:pt x="194" y="117"/>
                    </a:lnTo>
                    <a:lnTo>
                      <a:pt x="194" y="97"/>
                    </a:lnTo>
                    <a:lnTo>
                      <a:pt x="190" y="97"/>
                    </a:lnTo>
                    <a:lnTo>
                      <a:pt x="190" y="77"/>
                    </a:lnTo>
                    <a:lnTo>
                      <a:pt x="183" y="60"/>
                    </a:lnTo>
                    <a:lnTo>
                      <a:pt x="177" y="43"/>
                    </a:lnTo>
                    <a:lnTo>
                      <a:pt x="164" y="30"/>
                    </a:lnTo>
                    <a:lnTo>
                      <a:pt x="150" y="20"/>
                    </a:lnTo>
                    <a:lnTo>
                      <a:pt x="133" y="10"/>
                    </a:lnTo>
                    <a:lnTo>
                      <a:pt x="118" y="4"/>
                    </a:lnTo>
                    <a:lnTo>
                      <a:pt x="97" y="4"/>
                    </a:lnTo>
                    <a:lnTo>
                      <a:pt x="78" y="4"/>
                    </a:lnTo>
                    <a:lnTo>
                      <a:pt x="61" y="10"/>
                    </a:lnTo>
                    <a:lnTo>
                      <a:pt x="44" y="20"/>
                    </a:lnTo>
                    <a:lnTo>
                      <a:pt x="30" y="30"/>
                    </a:lnTo>
                    <a:lnTo>
                      <a:pt x="21" y="43"/>
                    </a:lnTo>
                    <a:lnTo>
                      <a:pt x="11" y="60"/>
                    </a:lnTo>
                    <a:lnTo>
                      <a:pt x="4" y="77"/>
                    </a:lnTo>
                    <a:lnTo>
                      <a:pt x="4" y="97"/>
                    </a:lnTo>
                    <a:lnTo>
                      <a:pt x="4" y="117"/>
                    </a:lnTo>
                    <a:lnTo>
                      <a:pt x="11" y="133"/>
                    </a:lnTo>
                    <a:lnTo>
                      <a:pt x="21" y="150"/>
                    </a:lnTo>
                    <a:lnTo>
                      <a:pt x="30" y="163"/>
                    </a:lnTo>
                    <a:lnTo>
                      <a:pt x="44" y="173"/>
                    </a:lnTo>
                    <a:lnTo>
                      <a:pt x="61" y="184"/>
                    </a:lnTo>
                    <a:lnTo>
                      <a:pt x="78" y="190"/>
                    </a:lnTo>
                    <a:lnTo>
                      <a:pt x="97" y="190"/>
                    </a:lnTo>
                    <a:lnTo>
                      <a:pt x="118" y="190"/>
                    </a:lnTo>
                    <a:lnTo>
                      <a:pt x="133" y="184"/>
                    </a:lnTo>
                    <a:lnTo>
                      <a:pt x="150" y="173"/>
                    </a:lnTo>
                    <a:lnTo>
                      <a:pt x="164" y="163"/>
                    </a:lnTo>
                    <a:lnTo>
                      <a:pt x="177" y="150"/>
                    </a:lnTo>
                    <a:lnTo>
                      <a:pt x="183" y="133"/>
                    </a:lnTo>
                    <a:lnTo>
                      <a:pt x="190" y="117"/>
                    </a:lnTo>
                    <a:lnTo>
                      <a:pt x="190" y="97"/>
                    </a:lnTo>
                    <a:lnTo>
                      <a:pt x="194" y="97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0" name="Freeform 2382">
                <a:extLst>
                  <a:ext uri="{FF2B5EF4-FFF2-40B4-BE49-F238E27FC236}">
                    <a16:creationId xmlns:a16="http://schemas.microsoft.com/office/drawing/2014/main" id="{99635E1F-8DF2-436B-A210-64469FC46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026"/>
                <a:ext cx="62" cy="62"/>
              </a:xfrm>
              <a:custGeom>
                <a:avLst/>
                <a:gdLst>
                  <a:gd name="T0" fmla="*/ 186 w 186"/>
                  <a:gd name="T1" fmla="*/ 73 h 186"/>
                  <a:gd name="T2" fmla="*/ 173 w 186"/>
                  <a:gd name="T3" fmla="*/ 39 h 186"/>
                  <a:gd name="T4" fmla="*/ 146 w 186"/>
                  <a:gd name="T5" fmla="*/ 16 h 186"/>
                  <a:gd name="T6" fmla="*/ 114 w 186"/>
                  <a:gd name="T7" fmla="*/ 0 h 186"/>
                  <a:gd name="T8" fmla="*/ 74 w 186"/>
                  <a:gd name="T9" fmla="*/ 0 h 186"/>
                  <a:gd name="T10" fmla="*/ 40 w 186"/>
                  <a:gd name="T11" fmla="*/ 16 h 186"/>
                  <a:gd name="T12" fmla="*/ 17 w 186"/>
                  <a:gd name="T13" fmla="*/ 39 h 186"/>
                  <a:gd name="T14" fmla="*/ 0 w 186"/>
                  <a:gd name="T15" fmla="*/ 73 h 186"/>
                  <a:gd name="T16" fmla="*/ 0 w 186"/>
                  <a:gd name="T17" fmla="*/ 113 h 186"/>
                  <a:gd name="T18" fmla="*/ 17 w 186"/>
                  <a:gd name="T19" fmla="*/ 146 h 186"/>
                  <a:gd name="T20" fmla="*/ 40 w 186"/>
                  <a:gd name="T21" fmla="*/ 169 h 186"/>
                  <a:gd name="T22" fmla="*/ 74 w 186"/>
                  <a:gd name="T23" fmla="*/ 186 h 186"/>
                  <a:gd name="T24" fmla="*/ 114 w 186"/>
                  <a:gd name="T25" fmla="*/ 186 h 186"/>
                  <a:gd name="T26" fmla="*/ 146 w 186"/>
                  <a:gd name="T27" fmla="*/ 169 h 186"/>
                  <a:gd name="T28" fmla="*/ 173 w 186"/>
                  <a:gd name="T29" fmla="*/ 146 h 186"/>
                  <a:gd name="T30" fmla="*/ 186 w 186"/>
                  <a:gd name="T31" fmla="*/ 113 h 186"/>
                  <a:gd name="T32" fmla="*/ 183 w 186"/>
                  <a:gd name="T33" fmla="*/ 93 h 186"/>
                  <a:gd name="T34" fmla="*/ 177 w 186"/>
                  <a:gd name="T35" fmla="*/ 56 h 186"/>
                  <a:gd name="T36" fmla="*/ 156 w 186"/>
                  <a:gd name="T37" fmla="*/ 30 h 186"/>
                  <a:gd name="T38" fmla="*/ 129 w 186"/>
                  <a:gd name="T39" fmla="*/ 10 h 186"/>
                  <a:gd name="T40" fmla="*/ 93 w 186"/>
                  <a:gd name="T41" fmla="*/ 3 h 186"/>
                  <a:gd name="T42" fmla="*/ 57 w 186"/>
                  <a:gd name="T43" fmla="*/ 10 h 186"/>
                  <a:gd name="T44" fmla="*/ 30 w 186"/>
                  <a:gd name="T45" fmla="*/ 30 h 186"/>
                  <a:gd name="T46" fmla="*/ 10 w 186"/>
                  <a:gd name="T47" fmla="*/ 56 h 186"/>
                  <a:gd name="T48" fmla="*/ 3 w 186"/>
                  <a:gd name="T49" fmla="*/ 93 h 186"/>
                  <a:gd name="T50" fmla="*/ 10 w 186"/>
                  <a:gd name="T51" fmla="*/ 129 h 186"/>
                  <a:gd name="T52" fmla="*/ 30 w 186"/>
                  <a:gd name="T53" fmla="*/ 156 h 186"/>
                  <a:gd name="T54" fmla="*/ 57 w 186"/>
                  <a:gd name="T55" fmla="*/ 175 h 186"/>
                  <a:gd name="T56" fmla="*/ 93 w 186"/>
                  <a:gd name="T57" fmla="*/ 182 h 186"/>
                  <a:gd name="T58" fmla="*/ 129 w 186"/>
                  <a:gd name="T59" fmla="*/ 175 h 186"/>
                  <a:gd name="T60" fmla="*/ 156 w 186"/>
                  <a:gd name="T61" fmla="*/ 156 h 186"/>
                  <a:gd name="T62" fmla="*/ 177 w 186"/>
                  <a:gd name="T63" fmla="*/ 129 h 186"/>
                  <a:gd name="T64" fmla="*/ 183 w 186"/>
                  <a:gd name="T65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6">
                    <a:moveTo>
                      <a:pt x="186" y="93"/>
                    </a:moveTo>
                    <a:lnTo>
                      <a:pt x="186" y="73"/>
                    </a:lnTo>
                    <a:lnTo>
                      <a:pt x="179" y="56"/>
                    </a:lnTo>
                    <a:lnTo>
                      <a:pt x="173" y="39"/>
                    </a:lnTo>
                    <a:lnTo>
                      <a:pt x="160" y="26"/>
                    </a:lnTo>
                    <a:lnTo>
                      <a:pt x="146" y="16"/>
                    </a:lnTo>
                    <a:lnTo>
                      <a:pt x="129" y="6"/>
                    </a:lnTo>
                    <a:lnTo>
                      <a:pt x="114" y="0"/>
                    </a:lnTo>
                    <a:lnTo>
                      <a:pt x="93" y="0"/>
                    </a:lnTo>
                    <a:lnTo>
                      <a:pt x="74" y="0"/>
                    </a:lnTo>
                    <a:lnTo>
                      <a:pt x="57" y="6"/>
                    </a:lnTo>
                    <a:lnTo>
                      <a:pt x="40" y="16"/>
                    </a:lnTo>
                    <a:lnTo>
                      <a:pt x="26" y="26"/>
                    </a:lnTo>
                    <a:lnTo>
                      <a:pt x="17" y="39"/>
                    </a:lnTo>
                    <a:lnTo>
                      <a:pt x="7" y="56"/>
                    </a:lnTo>
                    <a:lnTo>
                      <a:pt x="0" y="73"/>
                    </a:lnTo>
                    <a:lnTo>
                      <a:pt x="0" y="93"/>
                    </a:lnTo>
                    <a:lnTo>
                      <a:pt x="0" y="113"/>
                    </a:lnTo>
                    <a:lnTo>
                      <a:pt x="7" y="129"/>
                    </a:lnTo>
                    <a:lnTo>
                      <a:pt x="17" y="146"/>
                    </a:lnTo>
                    <a:lnTo>
                      <a:pt x="26" y="159"/>
                    </a:lnTo>
                    <a:lnTo>
                      <a:pt x="40" y="169"/>
                    </a:lnTo>
                    <a:lnTo>
                      <a:pt x="57" y="180"/>
                    </a:lnTo>
                    <a:lnTo>
                      <a:pt x="74" y="186"/>
                    </a:lnTo>
                    <a:lnTo>
                      <a:pt x="93" y="186"/>
                    </a:lnTo>
                    <a:lnTo>
                      <a:pt x="114" y="186"/>
                    </a:lnTo>
                    <a:lnTo>
                      <a:pt x="129" y="180"/>
                    </a:lnTo>
                    <a:lnTo>
                      <a:pt x="146" y="169"/>
                    </a:lnTo>
                    <a:lnTo>
                      <a:pt x="160" y="159"/>
                    </a:lnTo>
                    <a:lnTo>
                      <a:pt x="173" y="146"/>
                    </a:lnTo>
                    <a:lnTo>
                      <a:pt x="179" y="129"/>
                    </a:lnTo>
                    <a:lnTo>
                      <a:pt x="186" y="113"/>
                    </a:lnTo>
                    <a:lnTo>
                      <a:pt x="186" y="93"/>
                    </a:lnTo>
                    <a:lnTo>
                      <a:pt x="183" y="93"/>
                    </a:lnTo>
                    <a:lnTo>
                      <a:pt x="183" y="73"/>
                    </a:lnTo>
                    <a:lnTo>
                      <a:pt x="177" y="56"/>
                    </a:lnTo>
                    <a:lnTo>
                      <a:pt x="169" y="43"/>
                    </a:lnTo>
                    <a:lnTo>
                      <a:pt x="156" y="30"/>
                    </a:lnTo>
                    <a:lnTo>
                      <a:pt x="144" y="16"/>
                    </a:lnTo>
                    <a:lnTo>
                      <a:pt x="129" y="10"/>
                    </a:lnTo>
                    <a:lnTo>
                      <a:pt x="114" y="3"/>
                    </a:lnTo>
                    <a:lnTo>
                      <a:pt x="93" y="3"/>
                    </a:lnTo>
                    <a:lnTo>
                      <a:pt x="76" y="3"/>
                    </a:lnTo>
                    <a:lnTo>
                      <a:pt x="57" y="10"/>
                    </a:lnTo>
                    <a:lnTo>
                      <a:pt x="43" y="16"/>
                    </a:lnTo>
                    <a:lnTo>
                      <a:pt x="30" y="30"/>
                    </a:lnTo>
                    <a:lnTo>
                      <a:pt x="17" y="43"/>
                    </a:lnTo>
                    <a:lnTo>
                      <a:pt x="10" y="56"/>
                    </a:lnTo>
                    <a:lnTo>
                      <a:pt x="3" y="73"/>
                    </a:lnTo>
                    <a:lnTo>
                      <a:pt x="3" y="93"/>
                    </a:lnTo>
                    <a:lnTo>
                      <a:pt x="3" y="113"/>
                    </a:lnTo>
                    <a:lnTo>
                      <a:pt x="10" y="129"/>
                    </a:lnTo>
                    <a:lnTo>
                      <a:pt x="17" y="142"/>
                    </a:lnTo>
                    <a:lnTo>
                      <a:pt x="30" y="156"/>
                    </a:lnTo>
                    <a:lnTo>
                      <a:pt x="43" y="169"/>
                    </a:lnTo>
                    <a:lnTo>
                      <a:pt x="57" y="175"/>
                    </a:lnTo>
                    <a:lnTo>
                      <a:pt x="76" y="182"/>
                    </a:lnTo>
                    <a:lnTo>
                      <a:pt x="93" y="182"/>
                    </a:lnTo>
                    <a:lnTo>
                      <a:pt x="114" y="182"/>
                    </a:lnTo>
                    <a:lnTo>
                      <a:pt x="129" y="175"/>
                    </a:lnTo>
                    <a:lnTo>
                      <a:pt x="144" y="169"/>
                    </a:lnTo>
                    <a:lnTo>
                      <a:pt x="156" y="156"/>
                    </a:lnTo>
                    <a:lnTo>
                      <a:pt x="169" y="142"/>
                    </a:lnTo>
                    <a:lnTo>
                      <a:pt x="177" y="129"/>
                    </a:lnTo>
                    <a:lnTo>
                      <a:pt x="183" y="113"/>
                    </a:lnTo>
                    <a:lnTo>
                      <a:pt x="183" y="93"/>
                    </a:lnTo>
                    <a:lnTo>
                      <a:pt x="186" y="93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1" name="Freeform 2383">
                <a:extLst>
                  <a:ext uri="{FF2B5EF4-FFF2-40B4-BE49-F238E27FC236}">
                    <a16:creationId xmlns:a16="http://schemas.microsoft.com/office/drawing/2014/main" id="{D5A1BEE4-5718-4AC0-B20D-8A3E3F9D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027"/>
                <a:ext cx="59" cy="59"/>
              </a:xfrm>
              <a:custGeom>
                <a:avLst/>
                <a:gdLst>
                  <a:gd name="T0" fmla="*/ 179 w 179"/>
                  <a:gd name="T1" fmla="*/ 70 h 179"/>
                  <a:gd name="T2" fmla="*/ 166 w 179"/>
                  <a:gd name="T3" fmla="*/ 40 h 179"/>
                  <a:gd name="T4" fmla="*/ 139 w 179"/>
                  <a:gd name="T5" fmla="*/ 13 h 179"/>
                  <a:gd name="T6" fmla="*/ 110 w 179"/>
                  <a:gd name="T7" fmla="*/ 0 h 179"/>
                  <a:gd name="T8" fmla="*/ 72 w 179"/>
                  <a:gd name="T9" fmla="*/ 0 h 179"/>
                  <a:gd name="T10" fmla="*/ 40 w 179"/>
                  <a:gd name="T11" fmla="*/ 13 h 179"/>
                  <a:gd name="T12" fmla="*/ 13 w 179"/>
                  <a:gd name="T13" fmla="*/ 40 h 179"/>
                  <a:gd name="T14" fmla="*/ 0 w 179"/>
                  <a:gd name="T15" fmla="*/ 70 h 179"/>
                  <a:gd name="T16" fmla="*/ 0 w 179"/>
                  <a:gd name="T17" fmla="*/ 110 h 179"/>
                  <a:gd name="T18" fmla="*/ 13 w 179"/>
                  <a:gd name="T19" fmla="*/ 139 h 179"/>
                  <a:gd name="T20" fmla="*/ 40 w 179"/>
                  <a:gd name="T21" fmla="*/ 166 h 179"/>
                  <a:gd name="T22" fmla="*/ 72 w 179"/>
                  <a:gd name="T23" fmla="*/ 179 h 179"/>
                  <a:gd name="T24" fmla="*/ 110 w 179"/>
                  <a:gd name="T25" fmla="*/ 179 h 179"/>
                  <a:gd name="T26" fmla="*/ 139 w 179"/>
                  <a:gd name="T27" fmla="*/ 166 h 179"/>
                  <a:gd name="T28" fmla="*/ 166 w 179"/>
                  <a:gd name="T29" fmla="*/ 139 h 179"/>
                  <a:gd name="T30" fmla="*/ 179 w 179"/>
                  <a:gd name="T31" fmla="*/ 110 h 179"/>
                  <a:gd name="T32" fmla="*/ 175 w 179"/>
                  <a:gd name="T33" fmla="*/ 73 h 179"/>
                  <a:gd name="T34" fmla="*/ 162 w 179"/>
                  <a:gd name="T35" fmla="*/ 40 h 179"/>
                  <a:gd name="T36" fmla="*/ 139 w 179"/>
                  <a:gd name="T37" fmla="*/ 17 h 179"/>
                  <a:gd name="T38" fmla="*/ 105 w 179"/>
                  <a:gd name="T39" fmla="*/ 3 h 179"/>
                  <a:gd name="T40" fmla="*/ 72 w 179"/>
                  <a:gd name="T41" fmla="*/ 3 h 179"/>
                  <a:gd name="T42" fmla="*/ 40 w 179"/>
                  <a:gd name="T43" fmla="*/ 17 h 179"/>
                  <a:gd name="T44" fmla="*/ 15 w 179"/>
                  <a:gd name="T45" fmla="*/ 40 h 179"/>
                  <a:gd name="T46" fmla="*/ 2 w 179"/>
                  <a:gd name="T47" fmla="*/ 73 h 179"/>
                  <a:gd name="T48" fmla="*/ 2 w 179"/>
                  <a:gd name="T49" fmla="*/ 107 h 179"/>
                  <a:gd name="T50" fmla="*/ 15 w 179"/>
                  <a:gd name="T51" fmla="*/ 139 h 179"/>
                  <a:gd name="T52" fmla="*/ 40 w 179"/>
                  <a:gd name="T53" fmla="*/ 162 h 179"/>
                  <a:gd name="T54" fmla="*/ 72 w 179"/>
                  <a:gd name="T55" fmla="*/ 177 h 179"/>
                  <a:gd name="T56" fmla="*/ 105 w 179"/>
                  <a:gd name="T57" fmla="*/ 177 h 179"/>
                  <a:gd name="T58" fmla="*/ 139 w 179"/>
                  <a:gd name="T59" fmla="*/ 162 h 179"/>
                  <a:gd name="T60" fmla="*/ 162 w 179"/>
                  <a:gd name="T61" fmla="*/ 139 h 179"/>
                  <a:gd name="T62" fmla="*/ 175 w 179"/>
                  <a:gd name="T63" fmla="*/ 10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9" h="179">
                    <a:moveTo>
                      <a:pt x="179" y="90"/>
                    </a:moveTo>
                    <a:lnTo>
                      <a:pt x="179" y="70"/>
                    </a:lnTo>
                    <a:lnTo>
                      <a:pt x="172" y="53"/>
                    </a:lnTo>
                    <a:lnTo>
                      <a:pt x="166" y="40"/>
                    </a:lnTo>
                    <a:lnTo>
                      <a:pt x="152" y="27"/>
                    </a:lnTo>
                    <a:lnTo>
                      <a:pt x="139" y="13"/>
                    </a:lnTo>
                    <a:lnTo>
                      <a:pt x="126" y="7"/>
                    </a:lnTo>
                    <a:lnTo>
                      <a:pt x="110" y="0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53" y="7"/>
                    </a:lnTo>
                    <a:lnTo>
                      <a:pt x="40" y="13"/>
                    </a:lnTo>
                    <a:lnTo>
                      <a:pt x="25" y="27"/>
                    </a:lnTo>
                    <a:lnTo>
                      <a:pt x="13" y="40"/>
                    </a:lnTo>
                    <a:lnTo>
                      <a:pt x="6" y="53"/>
                    </a:lnTo>
                    <a:lnTo>
                      <a:pt x="0" y="70"/>
                    </a:lnTo>
                    <a:lnTo>
                      <a:pt x="0" y="90"/>
                    </a:lnTo>
                    <a:lnTo>
                      <a:pt x="0" y="110"/>
                    </a:lnTo>
                    <a:lnTo>
                      <a:pt x="6" y="126"/>
                    </a:lnTo>
                    <a:lnTo>
                      <a:pt x="13" y="139"/>
                    </a:lnTo>
                    <a:lnTo>
                      <a:pt x="25" y="153"/>
                    </a:lnTo>
                    <a:lnTo>
                      <a:pt x="40" y="166"/>
                    </a:lnTo>
                    <a:lnTo>
                      <a:pt x="53" y="172"/>
                    </a:lnTo>
                    <a:lnTo>
                      <a:pt x="72" y="179"/>
                    </a:lnTo>
                    <a:lnTo>
                      <a:pt x="89" y="179"/>
                    </a:lnTo>
                    <a:lnTo>
                      <a:pt x="110" y="179"/>
                    </a:lnTo>
                    <a:lnTo>
                      <a:pt x="126" y="172"/>
                    </a:lnTo>
                    <a:lnTo>
                      <a:pt x="139" y="166"/>
                    </a:lnTo>
                    <a:lnTo>
                      <a:pt x="152" y="153"/>
                    </a:lnTo>
                    <a:lnTo>
                      <a:pt x="166" y="139"/>
                    </a:lnTo>
                    <a:lnTo>
                      <a:pt x="172" y="126"/>
                    </a:lnTo>
                    <a:lnTo>
                      <a:pt x="179" y="110"/>
                    </a:lnTo>
                    <a:lnTo>
                      <a:pt x="179" y="90"/>
                    </a:lnTo>
                    <a:lnTo>
                      <a:pt x="175" y="73"/>
                    </a:lnTo>
                    <a:lnTo>
                      <a:pt x="169" y="57"/>
                    </a:lnTo>
                    <a:lnTo>
                      <a:pt x="162" y="40"/>
                    </a:lnTo>
                    <a:lnTo>
                      <a:pt x="152" y="27"/>
                    </a:lnTo>
                    <a:lnTo>
                      <a:pt x="139" y="17"/>
                    </a:lnTo>
                    <a:lnTo>
                      <a:pt x="122" y="10"/>
                    </a:lnTo>
                    <a:lnTo>
                      <a:pt x="105" y="3"/>
                    </a:lnTo>
                    <a:lnTo>
                      <a:pt x="89" y="3"/>
                    </a:lnTo>
                    <a:lnTo>
                      <a:pt x="72" y="3"/>
                    </a:lnTo>
                    <a:lnTo>
                      <a:pt x="55" y="10"/>
                    </a:lnTo>
                    <a:lnTo>
                      <a:pt x="40" y="17"/>
                    </a:lnTo>
                    <a:lnTo>
                      <a:pt x="25" y="27"/>
                    </a:lnTo>
                    <a:lnTo>
                      <a:pt x="15" y="40"/>
                    </a:lnTo>
                    <a:lnTo>
                      <a:pt x="9" y="57"/>
                    </a:lnTo>
                    <a:lnTo>
                      <a:pt x="2" y="73"/>
                    </a:lnTo>
                    <a:lnTo>
                      <a:pt x="2" y="90"/>
                    </a:lnTo>
                    <a:lnTo>
                      <a:pt x="2" y="107"/>
                    </a:lnTo>
                    <a:lnTo>
                      <a:pt x="9" y="122"/>
                    </a:lnTo>
                    <a:lnTo>
                      <a:pt x="15" y="139"/>
                    </a:lnTo>
                    <a:lnTo>
                      <a:pt x="25" y="153"/>
                    </a:lnTo>
                    <a:lnTo>
                      <a:pt x="40" y="162"/>
                    </a:lnTo>
                    <a:lnTo>
                      <a:pt x="55" y="170"/>
                    </a:lnTo>
                    <a:lnTo>
                      <a:pt x="72" y="177"/>
                    </a:lnTo>
                    <a:lnTo>
                      <a:pt x="89" y="177"/>
                    </a:lnTo>
                    <a:lnTo>
                      <a:pt x="105" y="177"/>
                    </a:lnTo>
                    <a:lnTo>
                      <a:pt x="122" y="170"/>
                    </a:lnTo>
                    <a:lnTo>
                      <a:pt x="139" y="162"/>
                    </a:lnTo>
                    <a:lnTo>
                      <a:pt x="152" y="153"/>
                    </a:lnTo>
                    <a:lnTo>
                      <a:pt x="162" y="139"/>
                    </a:lnTo>
                    <a:lnTo>
                      <a:pt x="169" y="122"/>
                    </a:lnTo>
                    <a:lnTo>
                      <a:pt x="175" y="107"/>
                    </a:lnTo>
                    <a:lnTo>
                      <a:pt x="179" y="90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2" name="Freeform 2384">
                <a:extLst>
                  <a:ext uri="{FF2B5EF4-FFF2-40B4-BE49-F238E27FC236}">
                    <a16:creationId xmlns:a16="http://schemas.microsoft.com/office/drawing/2014/main" id="{7FAD87A2-3028-4837-BEEC-5F2D56875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028"/>
                <a:ext cx="59" cy="58"/>
              </a:xfrm>
              <a:custGeom>
                <a:avLst/>
                <a:gdLst>
                  <a:gd name="T0" fmla="*/ 173 w 177"/>
                  <a:gd name="T1" fmla="*/ 70 h 174"/>
                  <a:gd name="T2" fmla="*/ 160 w 177"/>
                  <a:gd name="T3" fmla="*/ 37 h 174"/>
                  <a:gd name="T4" fmla="*/ 137 w 177"/>
                  <a:gd name="T5" fmla="*/ 14 h 174"/>
                  <a:gd name="T6" fmla="*/ 103 w 177"/>
                  <a:gd name="T7" fmla="*/ 0 h 174"/>
                  <a:gd name="T8" fmla="*/ 70 w 177"/>
                  <a:gd name="T9" fmla="*/ 0 h 174"/>
                  <a:gd name="T10" fmla="*/ 38 w 177"/>
                  <a:gd name="T11" fmla="*/ 14 h 174"/>
                  <a:gd name="T12" fmla="*/ 13 w 177"/>
                  <a:gd name="T13" fmla="*/ 37 h 174"/>
                  <a:gd name="T14" fmla="*/ 0 w 177"/>
                  <a:gd name="T15" fmla="*/ 70 h 174"/>
                  <a:gd name="T16" fmla="*/ 0 w 177"/>
                  <a:gd name="T17" fmla="*/ 104 h 174"/>
                  <a:gd name="T18" fmla="*/ 13 w 177"/>
                  <a:gd name="T19" fmla="*/ 136 h 174"/>
                  <a:gd name="T20" fmla="*/ 38 w 177"/>
                  <a:gd name="T21" fmla="*/ 159 h 174"/>
                  <a:gd name="T22" fmla="*/ 70 w 177"/>
                  <a:gd name="T23" fmla="*/ 174 h 174"/>
                  <a:gd name="T24" fmla="*/ 103 w 177"/>
                  <a:gd name="T25" fmla="*/ 174 h 174"/>
                  <a:gd name="T26" fmla="*/ 137 w 177"/>
                  <a:gd name="T27" fmla="*/ 159 h 174"/>
                  <a:gd name="T28" fmla="*/ 160 w 177"/>
                  <a:gd name="T29" fmla="*/ 136 h 174"/>
                  <a:gd name="T30" fmla="*/ 173 w 177"/>
                  <a:gd name="T31" fmla="*/ 104 h 174"/>
                  <a:gd name="T32" fmla="*/ 173 w 177"/>
                  <a:gd name="T33" fmla="*/ 87 h 174"/>
                  <a:gd name="T34" fmla="*/ 167 w 177"/>
                  <a:gd name="T35" fmla="*/ 54 h 174"/>
                  <a:gd name="T36" fmla="*/ 147 w 177"/>
                  <a:gd name="T37" fmla="*/ 27 h 174"/>
                  <a:gd name="T38" fmla="*/ 120 w 177"/>
                  <a:gd name="T39" fmla="*/ 7 h 174"/>
                  <a:gd name="T40" fmla="*/ 87 w 177"/>
                  <a:gd name="T41" fmla="*/ 0 h 174"/>
                  <a:gd name="T42" fmla="*/ 53 w 177"/>
                  <a:gd name="T43" fmla="*/ 7 h 174"/>
                  <a:gd name="T44" fmla="*/ 27 w 177"/>
                  <a:gd name="T45" fmla="*/ 27 h 174"/>
                  <a:gd name="T46" fmla="*/ 10 w 177"/>
                  <a:gd name="T47" fmla="*/ 54 h 174"/>
                  <a:gd name="T48" fmla="*/ 4 w 177"/>
                  <a:gd name="T49" fmla="*/ 87 h 174"/>
                  <a:gd name="T50" fmla="*/ 10 w 177"/>
                  <a:gd name="T51" fmla="*/ 119 h 174"/>
                  <a:gd name="T52" fmla="*/ 27 w 177"/>
                  <a:gd name="T53" fmla="*/ 146 h 174"/>
                  <a:gd name="T54" fmla="*/ 53 w 177"/>
                  <a:gd name="T55" fmla="*/ 167 h 174"/>
                  <a:gd name="T56" fmla="*/ 87 w 177"/>
                  <a:gd name="T57" fmla="*/ 174 h 174"/>
                  <a:gd name="T58" fmla="*/ 120 w 177"/>
                  <a:gd name="T59" fmla="*/ 167 h 174"/>
                  <a:gd name="T60" fmla="*/ 147 w 177"/>
                  <a:gd name="T61" fmla="*/ 146 h 174"/>
                  <a:gd name="T62" fmla="*/ 167 w 177"/>
                  <a:gd name="T63" fmla="*/ 119 h 174"/>
                  <a:gd name="T64" fmla="*/ 173 w 177"/>
                  <a:gd name="T65" fmla="*/ 8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4">
                    <a:moveTo>
                      <a:pt x="177" y="87"/>
                    </a:moveTo>
                    <a:lnTo>
                      <a:pt x="173" y="70"/>
                    </a:lnTo>
                    <a:lnTo>
                      <a:pt x="167" y="54"/>
                    </a:lnTo>
                    <a:lnTo>
                      <a:pt x="160" y="37"/>
                    </a:lnTo>
                    <a:lnTo>
                      <a:pt x="150" y="24"/>
                    </a:lnTo>
                    <a:lnTo>
                      <a:pt x="137" y="14"/>
                    </a:lnTo>
                    <a:lnTo>
                      <a:pt x="120" y="7"/>
                    </a:lnTo>
                    <a:lnTo>
                      <a:pt x="103" y="0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3" y="7"/>
                    </a:lnTo>
                    <a:lnTo>
                      <a:pt x="38" y="14"/>
                    </a:lnTo>
                    <a:lnTo>
                      <a:pt x="23" y="24"/>
                    </a:lnTo>
                    <a:lnTo>
                      <a:pt x="13" y="37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4"/>
                    </a:lnTo>
                    <a:lnTo>
                      <a:pt x="7" y="119"/>
                    </a:lnTo>
                    <a:lnTo>
                      <a:pt x="13" y="136"/>
                    </a:lnTo>
                    <a:lnTo>
                      <a:pt x="23" y="150"/>
                    </a:lnTo>
                    <a:lnTo>
                      <a:pt x="38" y="159"/>
                    </a:lnTo>
                    <a:lnTo>
                      <a:pt x="53" y="167"/>
                    </a:lnTo>
                    <a:lnTo>
                      <a:pt x="70" y="174"/>
                    </a:lnTo>
                    <a:lnTo>
                      <a:pt x="87" y="174"/>
                    </a:lnTo>
                    <a:lnTo>
                      <a:pt x="103" y="174"/>
                    </a:lnTo>
                    <a:lnTo>
                      <a:pt x="120" y="167"/>
                    </a:lnTo>
                    <a:lnTo>
                      <a:pt x="137" y="159"/>
                    </a:lnTo>
                    <a:lnTo>
                      <a:pt x="150" y="150"/>
                    </a:lnTo>
                    <a:lnTo>
                      <a:pt x="160" y="136"/>
                    </a:lnTo>
                    <a:lnTo>
                      <a:pt x="167" y="119"/>
                    </a:lnTo>
                    <a:lnTo>
                      <a:pt x="173" y="104"/>
                    </a:lnTo>
                    <a:lnTo>
                      <a:pt x="177" y="87"/>
                    </a:lnTo>
                    <a:lnTo>
                      <a:pt x="173" y="87"/>
                    </a:lnTo>
                    <a:lnTo>
                      <a:pt x="170" y="70"/>
                    </a:lnTo>
                    <a:lnTo>
                      <a:pt x="167" y="54"/>
                    </a:lnTo>
                    <a:lnTo>
                      <a:pt x="158" y="40"/>
                    </a:lnTo>
                    <a:lnTo>
                      <a:pt x="147" y="27"/>
                    </a:lnTo>
                    <a:lnTo>
                      <a:pt x="133" y="17"/>
                    </a:lnTo>
                    <a:lnTo>
                      <a:pt x="120" y="7"/>
                    </a:lnTo>
                    <a:lnTo>
                      <a:pt x="103" y="4"/>
                    </a:lnTo>
                    <a:lnTo>
                      <a:pt x="87" y="0"/>
                    </a:lnTo>
                    <a:lnTo>
                      <a:pt x="70" y="4"/>
                    </a:lnTo>
                    <a:lnTo>
                      <a:pt x="53" y="7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4"/>
                    </a:lnTo>
                    <a:lnTo>
                      <a:pt x="4" y="70"/>
                    </a:lnTo>
                    <a:lnTo>
                      <a:pt x="4" y="87"/>
                    </a:lnTo>
                    <a:lnTo>
                      <a:pt x="4" y="104"/>
                    </a:lnTo>
                    <a:lnTo>
                      <a:pt x="10" y="119"/>
                    </a:lnTo>
                    <a:lnTo>
                      <a:pt x="17" y="134"/>
                    </a:lnTo>
                    <a:lnTo>
                      <a:pt x="27" y="146"/>
                    </a:lnTo>
                    <a:lnTo>
                      <a:pt x="40" y="157"/>
                    </a:lnTo>
                    <a:lnTo>
                      <a:pt x="53" y="167"/>
                    </a:lnTo>
                    <a:lnTo>
                      <a:pt x="70" y="169"/>
                    </a:lnTo>
                    <a:lnTo>
                      <a:pt x="87" y="174"/>
                    </a:lnTo>
                    <a:lnTo>
                      <a:pt x="103" y="169"/>
                    </a:lnTo>
                    <a:lnTo>
                      <a:pt x="120" y="167"/>
                    </a:lnTo>
                    <a:lnTo>
                      <a:pt x="133" y="157"/>
                    </a:lnTo>
                    <a:lnTo>
                      <a:pt x="147" y="146"/>
                    </a:lnTo>
                    <a:lnTo>
                      <a:pt x="158" y="134"/>
                    </a:lnTo>
                    <a:lnTo>
                      <a:pt x="167" y="119"/>
                    </a:lnTo>
                    <a:lnTo>
                      <a:pt x="170" y="104"/>
                    </a:lnTo>
                    <a:lnTo>
                      <a:pt x="173" y="87"/>
                    </a:lnTo>
                    <a:lnTo>
                      <a:pt x="177" y="87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3" name="Freeform 2385">
                <a:extLst>
                  <a:ext uri="{FF2B5EF4-FFF2-40B4-BE49-F238E27FC236}">
                    <a16:creationId xmlns:a16="http://schemas.microsoft.com/office/drawing/2014/main" id="{371BDC24-9205-4F38-9C99-2CB47ABAF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028"/>
                <a:ext cx="57" cy="58"/>
              </a:xfrm>
              <a:custGeom>
                <a:avLst/>
                <a:gdLst>
                  <a:gd name="T0" fmla="*/ 167 w 169"/>
                  <a:gd name="T1" fmla="*/ 70 h 174"/>
                  <a:gd name="T2" fmla="*/ 153 w 169"/>
                  <a:gd name="T3" fmla="*/ 40 h 174"/>
                  <a:gd name="T4" fmla="*/ 129 w 169"/>
                  <a:gd name="T5" fmla="*/ 17 h 174"/>
                  <a:gd name="T6" fmla="*/ 99 w 169"/>
                  <a:gd name="T7" fmla="*/ 4 h 174"/>
                  <a:gd name="T8" fmla="*/ 66 w 169"/>
                  <a:gd name="T9" fmla="*/ 4 h 174"/>
                  <a:gd name="T10" fmla="*/ 36 w 169"/>
                  <a:gd name="T11" fmla="*/ 17 h 174"/>
                  <a:gd name="T12" fmla="*/ 14 w 169"/>
                  <a:gd name="T13" fmla="*/ 40 h 174"/>
                  <a:gd name="T14" fmla="*/ 0 w 169"/>
                  <a:gd name="T15" fmla="*/ 70 h 174"/>
                  <a:gd name="T16" fmla="*/ 0 w 169"/>
                  <a:gd name="T17" fmla="*/ 104 h 174"/>
                  <a:gd name="T18" fmla="*/ 14 w 169"/>
                  <a:gd name="T19" fmla="*/ 134 h 174"/>
                  <a:gd name="T20" fmla="*/ 36 w 169"/>
                  <a:gd name="T21" fmla="*/ 157 h 174"/>
                  <a:gd name="T22" fmla="*/ 66 w 169"/>
                  <a:gd name="T23" fmla="*/ 169 h 174"/>
                  <a:gd name="T24" fmla="*/ 99 w 169"/>
                  <a:gd name="T25" fmla="*/ 169 h 174"/>
                  <a:gd name="T26" fmla="*/ 129 w 169"/>
                  <a:gd name="T27" fmla="*/ 157 h 174"/>
                  <a:gd name="T28" fmla="*/ 153 w 169"/>
                  <a:gd name="T29" fmla="*/ 134 h 174"/>
                  <a:gd name="T30" fmla="*/ 167 w 169"/>
                  <a:gd name="T31" fmla="*/ 104 h 174"/>
                  <a:gd name="T32" fmla="*/ 167 w 169"/>
                  <a:gd name="T33" fmla="*/ 87 h 174"/>
                  <a:gd name="T34" fmla="*/ 159 w 169"/>
                  <a:gd name="T35" fmla="*/ 54 h 174"/>
                  <a:gd name="T36" fmla="*/ 144 w 169"/>
                  <a:gd name="T37" fmla="*/ 30 h 174"/>
                  <a:gd name="T38" fmla="*/ 117 w 169"/>
                  <a:gd name="T39" fmla="*/ 10 h 174"/>
                  <a:gd name="T40" fmla="*/ 83 w 169"/>
                  <a:gd name="T41" fmla="*/ 4 h 174"/>
                  <a:gd name="T42" fmla="*/ 54 w 169"/>
                  <a:gd name="T43" fmla="*/ 10 h 174"/>
                  <a:gd name="T44" fmla="*/ 26 w 169"/>
                  <a:gd name="T45" fmla="*/ 30 h 174"/>
                  <a:gd name="T46" fmla="*/ 7 w 169"/>
                  <a:gd name="T47" fmla="*/ 54 h 174"/>
                  <a:gd name="T48" fmla="*/ 3 w 169"/>
                  <a:gd name="T49" fmla="*/ 87 h 174"/>
                  <a:gd name="T50" fmla="*/ 7 w 169"/>
                  <a:gd name="T51" fmla="*/ 119 h 174"/>
                  <a:gd name="T52" fmla="*/ 26 w 169"/>
                  <a:gd name="T53" fmla="*/ 144 h 174"/>
                  <a:gd name="T54" fmla="*/ 54 w 169"/>
                  <a:gd name="T55" fmla="*/ 163 h 174"/>
                  <a:gd name="T56" fmla="*/ 83 w 169"/>
                  <a:gd name="T57" fmla="*/ 169 h 174"/>
                  <a:gd name="T58" fmla="*/ 117 w 169"/>
                  <a:gd name="T59" fmla="*/ 163 h 174"/>
                  <a:gd name="T60" fmla="*/ 144 w 169"/>
                  <a:gd name="T61" fmla="*/ 144 h 174"/>
                  <a:gd name="T62" fmla="*/ 159 w 169"/>
                  <a:gd name="T63" fmla="*/ 119 h 174"/>
                  <a:gd name="T64" fmla="*/ 167 w 169"/>
                  <a:gd name="T65" fmla="*/ 8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174">
                    <a:moveTo>
                      <a:pt x="169" y="87"/>
                    </a:moveTo>
                    <a:lnTo>
                      <a:pt x="167" y="70"/>
                    </a:lnTo>
                    <a:lnTo>
                      <a:pt x="163" y="54"/>
                    </a:lnTo>
                    <a:lnTo>
                      <a:pt x="153" y="40"/>
                    </a:lnTo>
                    <a:lnTo>
                      <a:pt x="144" y="27"/>
                    </a:lnTo>
                    <a:lnTo>
                      <a:pt x="129" y="17"/>
                    </a:lnTo>
                    <a:lnTo>
                      <a:pt x="117" y="7"/>
                    </a:lnTo>
                    <a:lnTo>
                      <a:pt x="99" y="4"/>
                    </a:lnTo>
                    <a:lnTo>
                      <a:pt x="83" y="0"/>
                    </a:lnTo>
                    <a:lnTo>
                      <a:pt x="66" y="4"/>
                    </a:lnTo>
                    <a:lnTo>
                      <a:pt x="49" y="7"/>
                    </a:lnTo>
                    <a:lnTo>
                      <a:pt x="36" y="17"/>
                    </a:lnTo>
                    <a:lnTo>
                      <a:pt x="24" y="27"/>
                    </a:lnTo>
                    <a:lnTo>
                      <a:pt x="14" y="40"/>
                    </a:lnTo>
                    <a:lnTo>
                      <a:pt x="7" y="54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4"/>
                    </a:lnTo>
                    <a:lnTo>
                      <a:pt x="7" y="119"/>
                    </a:lnTo>
                    <a:lnTo>
                      <a:pt x="14" y="134"/>
                    </a:lnTo>
                    <a:lnTo>
                      <a:pt x="24" y="146"/>
                    </a:lnTo>
                    <a:lnTo>
                      <a:pt x="36" y="157"/>
                    </a:lnTo>
                    <a:lnTo>
                      <a:pt x="49" y="167"/>
                    </a:lnTo>
                    <a:lnTo>
                      <a:pt x="66" y="169"/>
                    </a:lnTo>
                    <a:lnTo>
                      <a:pt x="83" y="174"/>
                    </a:lnTo>
                    <a:lnTo>
                      <a:pt x="99" y="169"/>
                    </a:lnTo>
                    <a:lnTo>
                      <a:pt x="117" y="167"/>
                    </a:lnTo>
                    <a:lnTo>
                      <a:pt x="129" y="157"/>
                    </a:lnTo>
                    <a:lnTo>
                      <a:pt x="144" y="146"/>
                    </a:lnTo>
                    <a:lnTo>
                      <a:pt x="153" y="134"/>
                    </a:lnTo>
                    <a:lnTo>
                      <a:pt x="163" y="119"/>
                    </a:lnTo>
                    <a:lnTo>
                      <a:pt x="167" y="104"/>
                    </a:lnTo>
                    <a:lnTo>
                      <a:pt x="169" y="87"/>
                    </a:lnTo>
                    <a:lnTo>
                      <a:pt x="167" y="87"/>
                    </a:lnTo>
                    <a:lnTo>
                      <a:pt x="163" y="70"/>
                    </a:lnTo>
                    <a:lnTo>
                      <a:pt x="159" y="54"/>
                    </a:lnTo>
                    <a:lnTo>
                      <a:pt x="153" y="40"/>
                    </a:lnTo>
                    <a:lnTo>
                      <a:pt x="144" y="30"/>
                    </a:lnTo>
                    <a:lnTo>
                      <a:pt x="129" y="20"/>
                    </a:lnTo>
                    <a:lnTo>
                      <a:pt x="117" y="10"/>
                    </a:lnTo>
                    <a:lnTo>
                      <a:pt x="99" y="7"/>
                    </a:lnTo>
                    <a:lnTo>
                      <a:pt x="83" y="4"/>
                    </a:lnTo>
                    <a:lnTo>
                      <a:pt x="66" y="7"/>
                    </a:lnTo>
                    <a:lnTo>
                      <a:pt x="54" y="10"/>
                    </a:lnTo>
                    <a:lnTo>
                      <a:pt x="36" y="20"/>
                    </a:lnTo>
                    <a:lnTo>
                      <a:pt x="26" y="30"/>
                    </a:lnTo>
                    <a:lnTo>
                      <a:pt x="16" y="40"/>
                    </a:lnTo>
                    <a:lnTo>
                      <a:pt x="7" y="54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3" y="104"/>
                    </a:lnTo>
                    <a:lnTo>
                      <a:pt x="7" y="119"/>
                    </a:lnTo>
                    <a:lnTo>
                      <a:pt x="16" y="134"/>
                    </a:lnTo>
                    <a:lnTo>
                      <a:pt x="26" y="144"/>
                    </a:lnTo>
                    <a:lnTo>
                      <a:pt x="36" y="153"/>
                    </a:lnTo>
                    <a:lnTo>
                      <a:pt x="54" y="163"/>
                    </a:lnTo>
                    <a:lnTo>
                      <a:pt x="66" y="167"/>
                    </a:lnTo>
                    <a:lnTo>
                      <a:pt x="83" y="169"/>
                    </a:lnTo>
                    <a:lnTo>
                      <a:pt x="99" y="167"/>
                    </a:lnTo>
                    <a:lnTo>
                      <a:pt x="117" y="163"/>
                    </a:lnTo>
                    <a:lnTo>
                      <a:pt x="129" y="153"/>
                    </a:lnTo>
                    <a:lnTo>
                      <a:pt x="144" y="144"/>
                    </a:lnTo>
                    <a:lnTo>
                      <a:pt x="153" y="134"/>
                    </a:lnTo>
                    <a:lnTo>
                      <a:pt x="159" y="119"/>
                    </a:lnTo>
                    <a:lnTo>
                      <a:pt x="163" y="104"/>
                    </a:lnTo>
                    <a:lnTo>
                      <a:pt x="167" y="87"/>
                    </a:lnTo>
                    <a:lnTo>
                      <a:pt x="169" y="87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4" name="Freeform 2386">
                <a:extLst>
                  <a:ext uri="{FF2B5EF4-FFF2-40B4-BE49-F238E27FC236}">
                    <a16:creationId xmlns:a16="http://schemas.microsoft.com/office/drawing/2014/main" id="{5707AB4C-1BA6-4882-988F-4FE72E00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029"/>
                <a:ext cx="54" cy="55"/>
              </a:xfrm>
              <a:custGeom>
                <a:avLst/>
                <a:gdLst>
                  <a:gd name="T0" fmla="*/ 160 w 163"/>
                  <a:gd name="T1" fmla="*/ 66 h 165"/>
                  <a:gd name="T2" fmla="*/ 151 w 163"/>
                  <a:gd name="T3" fmla="*/ 36 h 165"/>
                  <a:gd name="T4" fmla="*/ 126 w 163"/>
                  <a:gd name="T5" fmla="*/ 16 h 165"/>
                  <a:gd name="T6" fmla="*/ 96 w 163"/>
                  <a:gd name="T7" fmla="*/ 3 h 165"/>
                  <a:gd name="T8" fmla="*/ 63 w 163"/>
                  <a:gd name="T9" fmla="*/ 3 h 165"/>
                  <a:gd name="T10" fmla="*/ 33 w 163"/>
                  <a:gd name="T11" fmla="*/ 16 h 165"/>
                  <a:gd name="T12" fmla="*/ 14 w 163"/>
                  <a:gd name="T13" fmla="*/ 36 h 165"/>
                  <a:gd name="T14" fmla="*/ 0 w 163"/>
                  <a:gd name="T15" fmla="*/ 66 h 165"/>
                  <a:gd name="T16" fmla="*/ 0 w 163"/>
                  <a:gd name="T17" fmla="*/ 100 h 165"/>
                  <a:gd name="T18" fmla="*/ 14 w 163"/>
                  <a:gd name="T19" fmla="*/ 130 h 165"/>
                  <a:gd name="T20" fmla="*/ 33 w 163"/>
                  <a:gd name="T21" fmla="*/ 149 h 165"/>
                  <a:gd name="T22" fmla="*/ 63 w 163"/>
                  <a:gd name="T23" fmla="*/ 163 h 165"/>
                  <a:gd name="T24" fmla="*/ 96 w 163"/>
                  <a:gd name="T25" fmla="*/ 163 h 165"/>
                  <a:gd name="T26" fmla="*/ 126 w 163"/>
                  <a:gd name="T27" fmla="*/ 149 h 165"/>
                  <a:gd name="T28" fmla="*/ 151 w 163"/>
                  <a:gd name="T29" fmla="*/ 130 h 165"/>
                  <a:gd name="T30" fmla="*/ 160 w 163"/>
                  <a:gd name="T31" fmla="*/ 100 h 165"/>
                  <a:gd name="T32" fmla="*/ 160 w 163"/>
                  <a:gd name="T33" fmla="*/ 83 h 165"/>
                  <a:gd name="T34" fmla="*/ 153 w 163"/>
                  <a:gd name="T35" fmla="*/ 53 h 165"/>
                  <a:gd name="T36" fmla="*/ 136 w 163"/>
                  <a:gd name="T37" fmla="*/ 26 h 165"/>
                  <a:gd name="T38" fmla="*/ 111 w 163"/>
                  <a:gd name="T39" fmla="*/ 10 h 165"/>
                  <a:gd name="T40" fmla="*/ 80 w 163"/>
                  <a:gd name="T41" fmla="*/ 3 h 165"/>
                  <a:gd name="T42" fmla="*/ 50 w 163"/>
                  <a:gd name="T43" fmla="*/ 10 h 165"/>
                  <a:gd name="T44" fmla="*/ 23 w 163"/>
                  <a:gd name="T45" fmla="*/ 26 h 165"/>
                  <a:gd name="T46" fmla="*/ 6 w 163"/>
                  <a:gd name="T47" fmla="*/ 53 h 165"/>
                  <a:gd name="T48" fmla="*/ 0 w 163"/>
                  <a:gd name="T49" fmla="*/ 83 h 165"/>
                  <a:gd name="T50" fmla="*/ 6 w 163"/>
                  <a:gd name="T51" fmla="*/ 113 h 165"/>
                  <a:gd name="T52" fmla="*/ 23 w 163"/>
                  <a:gd name="T53" fmla="*/ 140 h 165"/>
                  <a:gd name="T54" fmla="*/ 50 w 163"/>
                  <a:gd name="T55" fmla="*/ 155 h 165"/>
                  <a:gd name="T56" fmla="*/ 80 w 163"/>
                  <a:gd name="T57" fmla="*/ 163 h 165"/>
                  <a:gd name="T58" fmla="*/ 111 w 163"/>
                  <a:gd name="T59" fmla="*/ 155 h 165"/>
                  <a:gd name="T60" fmla="*/ 136 w 163"/>
                  <a:gd name="T61" fmla="*/ 140 h 165"/>
                  <a:gd name="T62" fmla="*/ 153 w 163"/>
                  <a:gd name="T63" fmla="*/ 113 h 165"/>
                  <a:gd name="T64" fmla="*/ 160 w 163"/>
                  <a:gd name="T65" fmla="*/ 8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5">
                    <a:moveTo>
                      <a:pt x="163" y="83"/>
                    </a:moveTo>
                    <a:lnTo>
                      <a:pt x="160" y="66"/>
                    </a:lnTo>
                    <a:lnTo>
                      <a:pt x="155" y="50"/>
                    </a:lnTo>
                    <a:lnTo>
                      <a:pt x="151" y="36"/>
                    </a:lnTo>
                    <a:lnTo>
                      <a:pt x="140" y="26"/>
                    </a:lnTo>
                    <a:lnTo>
                      <a:pt x="126" y="16"/>
                    </a:lnTo>
                    <a:lnTo>
                      <a:pt x="113" y="6"/>
                    </a:lnTo>
                    <a:lnTo>
                      <a:pt x="96" y="3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50" y="6"/>
                    </a:lnTo>
                    <a:lnTo>
                      <a:pt x="33" y="16"/>
                    </a:lnTo>
                    <a:lnTo>
                      <a:pt x="23" y="26"/>
                    </a:lnTo>
                    <a:lnTo>
                      <a:pt x="14" y="36"/>
                    </a:lnTo>
                    <a:lnTo>
                      <a:pt x="3" y="50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3" y="115"/>
                    </a:lnTo>
                    <a:lnTo>
                      <a:pt x="14" y="130"/>
                    </a:lnTo>
                    <a:lnTo>
                      <a:pt x="23" y="140"/>
                    </a:lnTo>
                    <a:lnTo>
                      <a:pt x="33" y="149"/>
                    </a:lnTo>
                    <a:lnTo>
                      <a:pt x="50" y="159"/>
                    </a:lnTo>
                    <a:lnTo>
                      <a:pt x="63" y="163"/>
                    </a:lnTo>
                    <a:lnTo>
                      <a:pt x="80" y="165"/>
                    </a:lnTo>
                    <a:lnTo>
                      <a:pt x="96" y="163"/>
                    </a:lnTo>
                    <a:lnTo>
                      <a:pt x="113" y="159"/>
                    </a:lnTo>
                    <a:lnTo>
                      <a:pt x="126" y="149"/>
                    </a:lnTo>
                    <a:lnTo>
                      <a:pt x="140" y="140"/>
                    </a:lnTo>
                    <a:lnTo>
                      <a:pt x="151" y="130"/>
                    </a:lnTo>
                    <a:lnTo>
                      <a:pt x="155" y="115"/>
                    </a:lnTo>
                    <a:lnTo>
                      <a:pt x="160" y="100"/>
                    </a:lnTo>
                    <a:lnTo>
                      <a:pt x="163" y="83"/>
                    </a:lnTo>
                    <a:lnTo>
                      <a:pt x="160" y="83"/>
                    </a:lnTo>
                    <a:lnTo>
                      <a:pt x="155" y="66"/>
                    </a:lnTo>
                    <a:lnTo>
                      <a:pt x="153" y="53"/>
                    </a:lnTo>
                    <a:lnTo>
                      <a:pt x="146" y="40"/>
                    </a:lnTo>
                    <a:lnTo>
                      <a:pt x="136" y="26"/>
                    </a:lnTo>
                    <a:lnTo>
                      <a:pt x="123" y="16"/>
                    </a:lnTo>
                    <a:lnTo>
                      <a:pt x="111" y="10"/>
                    </a:lnTo>
                    <a:lnTo>
                      <a:pt x="96" y="6"/>
                    </a:lnTo>
                    <a:lnTo>
                      <a:pt x="80" y="3"/>
                    </a:lnTo>
                    <a:lnTo>
                      <a:pt x="63" y="6"/>
                    </a:lnTo>
                    <a:lnTo>
                      <a:pt x="50" y="10"/>
                    </a:lnTo>
                    <a:lnTo>
                      <a:pt x="37" y="16"/>
                    </a:lnTo>
                    <a:lnTo>
                      <a:pt x="23" y="26"/>
                    </a:lnTo>
                    <a:lnTo>
                      <a:pt x="14" y="40"/>
                    </a:lnTo>
                    <a:lnTo>
                      <a:pt x="6" y="53"/>
                    </a:lnTo>
                    <a:lnTo>
                      <a:pt x="3" y="66"/>
                    </a:lnTo>
                    <a:lnTo>
                      <a:pt x="0" y="83"/>
                    </a:lnTo>
                    <a:lnTo>
                      <a:pt x="3" y="100"/>
                    </a:lnTo>
                    <a:lnTo>
                      <a:pt x="6" y="113"/>
                    </a:lnTo>
                    <a:lnTo>
                      <a:pt x="14" y="125"/>
                    </a:lnTo>
                    <a:lnTo>
                      <a:pt x="23" y="140"/>
                    </a:lnTo>
                    <a:lnTo>
                      <a:pt x="37" y="149"/>
                    </a:lnTo>
                    <a:lnTo>
                      <a:pt x="50" y="155"/>
                    </a:lnTo>
                    <a:lnTo>
                      <a:pt x="63" y="159"/>
                    </a:lnTo>
                    <a:lnTo>
                      <a:pt x="80" y="163"/>
                    </a:lnTo>
                    <a:lnTo>
                      <a:pt x="96" y="159"/>
                    </a:lnTo>
                    <a:lnTo>
                      <a:pt x="111" y="155"/>
                    </a:lnTo>
                    <a:lnTo>
                      <a:pt x="123" y="149"/>
                    </a:lnTo>
                    <a:lnTo>
                      <a:pt x="136" y="140"/>
                    </a:lnTo>
                    <a:lnTo>
                      <a:pt x="146" y="125"/>
                    </a:lnTo>
                    <a:lnTo>
                      <a:pt x="153" y="113"/>
                    </a:lnTo>
                    <a:lnTo>
                      <a:pt x="155" y="100"/>
                    </a:lnTo>
                    <a:lnTo>
                      <a:pt x="160" y="83"/>
                    </a:lnTo>
                    <a:lnTo>
                      <a:pt x="163" y="83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5" name="Freeform 2387">
                <a:extLst>
                  <a:ext uri="{FF2B5EF4-FFF2-40B4-BE49-F238E27FC236}">
                    <a16:creationId xmlns:a16="http://schemas.microsoft.com/office/drawing/2014/main" id="{A38CB5E4-1454-4C86-8F77-60244BA4F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030"/>
                <a:ext cx="53" cy="53"/>
              </a:xfrm>
              <a:custGeom>
                <a:avLst/>
                <a:gdLst>
                  <a:gd name="T0" fmla="*/ 157 w 160"/>
                  <a:gd name="T1" fmla="*/ 63 h 160"/>
                  <a:gd name="T2" fmla="*/ 147 w 160"/>
                  <a:gd name="T3" fmla="*/ 37 h 160"/>
                  <a:gd name="T4" fmla="*/ 124 w 160"/>
                  <a:gd name="T5" fmla="*/ 13 h 160"/>
                  <a:gd name="T6" fmla="*/ 96 w 160"/>
                  <a:gd name="T7" fmla="*/ 3 h 160"/>
                  <a:gd name="T8" fmla="*/ 63 w 160"/>
                  <a:gd name="T9" fmla="*/ 3 h 160"/>
                  <a:gd name="T10" fmla="*/ 37 w 160"/>
                  <a:gd name="T11" fmla="*/ 13 h 160"/>
                  <a:gd name="T12" fmla="*/ 14 w 160"/>
                  <a:gd name="T13" fmla="*/ 37 h 160"/>
                  <a:gd name="T14" fmla="*/ 4 w 160"/>
                  <a:gd name="T15" fmla="*/ 63 h 160"/>
                  <a:gd name="T16" fmla="*/ 4 w 160"/>
                  <a:gd name="T17" fmla="*/ 97 h 160"/>
                  <a:gd name="T18" fmla="*/ 14 w 160"/>
                  <a:gd name="T19" fmla="*/ 122 h 160"/>
                  <a:gd name="T20" fmla="*/ 37 w 160"/>
                  <a:gd name="T21" fmla="*/ 146 h 160"/>
                  <a:gd name="T22" fmla="*/ 63 w 160"/>
                  <a:gd name="T23" fmla="*/ 156 h 160"/>
                  <a:gd name="T24" fmla="*/ 96 w 160"/>
                  <a:gd name="T25" fmla="*/ 156 h 160"/>
                  <a:gd name="T26" fmla="*/ 124 w 160"/>
                  <a:gd name="T27" fmla="*/ 146 h 160"/>
                  <a:gd name="T28" fmla="*/ 147 w 160"/>
                  <a:gd name="T29" fmla="*/ 122 h 160"/>
                  <a:gd name="T30" fmla="*/ 157 w 160"/>
                  <a:gd name="T31" fmla="*/ 97 h 160"/>
                  <a:gd name="T32" fmla="*/ 157 w 160"/>
                  <a:gd name="T33" fmla="*/ 80 h 160"/>
                  <a:gd name="T34" fmla="*/ 151 w 160"/>
                  <a:gd name="T35" fmla="*/ 50 h 160"/>
                  <a:gd name="T36" fmla="*/ 134 w 160"/>
                  <a:gd name="T37" fmla="*/ 26 h 160"/>
                  <a:gd name="T38" fmla="*/ 111 w 160"/>
                  <a:gd name="T39" fmla="*/ 10 h 160"/>
                  <a:gd name="T40" fmla="*/ 80 w 160"/>
                  <a:gd name="T41" fmla="*/ 3 h 160"/>
                  <a:gd name="T42" fmla="*/ 50 w 160"/>
                  <a:gd name="T43" fmla="*/ 10 h 160"/>
                  <a:gd name="T44" fmla="*/ 27 w 160"/>
                  <a:gd name="T45" fmla="*/ 26 h 160"/>
                  <a:gd name="T46" fmla="*/ 11 w 160"/>
                  <a:gd name="T47" fmla="*/ 50 h 160"/>
                  <a:gd name="T48" fmla="*/ 4 w 160"/>
                  <a:gd name="T49" fmla="*/ 80 h 160"/>
                  <a:gd name="T50" fmla="*/ 11 w 160"/>
                  <a:gd name="T51" fmla="*/ 110 h 160"/>
                  <a:gd name="T52" fmla="*/ 27 w 160"/>
                  <a:gd name="T53" fmla="*/ 133 h 160"/>
                  <a:gd name="T54" fmla="*/ 50 w 160"/>
                  <a:gd name="T55" fmla="*/ 150 h 160"/>
                  <a:gd name="T56" fmla="*/ 80 w 160"/>
                  <a:gd name="T57" fmla="*/ 156 h 160"/>
                  <a:gd name="T58" fmla="*/ 111 w 160"/>
                  <a:gd name="T59" fmla="*/ 150 h 160"/>
                  <a:gd name="T60" fmla="*/ 134 w 160"/>
                  <a:gd name="T61" fmla="*/ 133 h 160"/>
                  <a:gd name="T62" fmla="*/ 151 w 160"/>
                  <a:gd name="T63" fmla="*/ 110 h 160"/>
                  <a:gd name="T64" fmla="*/ 157 w 160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57" y="63"/>
                    </a:lnTo>
                    <a:lnTo>
                      <a:pt x="153" y="50"/>
                    </a:lnTo>
                    <a:lnTo>
                      <a:pt x="147" y="37"/>
                    </a:lnTo>
                    <a:lnTo>
                      <a:pt x="136" y="23"/>
                    </a:lnTo>
                    <a:lnTo>
                      <a:pt x="124" y="13"/>
                    </a:lnTo>
                    <a:lnTo>
                      <a:pt x="111" y="7"/>
                    </a:lnTo>
                    <a:lnTo>
                      <a:pt x="96" y="3"/>
                    </a:lnTo>
                    <a:lnTo>
                      <a:pt x="80" y="0"/>
                    </a:lnTo>
                    <a:lnTo>
                      <a:pt x="63" y="3"/>
                    </a:lnTo>
                    <a:lnTo>
                      <a:pt x="50" y="7"/>
                    </a:lnTo>
                    <a:lnTo>
                      <a:pt x="37" y="13"/>
                    </a:lnTo>
                    <a:lnTo>
                      <a:pt x="23" y="23"/>
                    </a:lnTo>
                    <a:lnTo>
                      <a:pt x="14" y="37"/>
                    </a:lnTo>
                    <a:lnTo>
                      <a:pt x="6" y="50"/>
                    </a:lnTo>
                    <a:lnTo>
                      <a:pt x="4" y="63"/>
                    </a:lnTo>
                    <a:lnTo>
                      <a:pt x="0" y="80"/>
                    </a:lnTo>
                    <a:lnTo>
                      <a:pt x="4" y="97"/>
                    </a:lnTo>
                    <a:lnTo>
                      <a:pt x="6" y="110"/>
                    </a:lnTo>
                    <a:lnTo>
                      <a:pt x="14" y="122"/>
                    </a:lnTo>
                    <a:lnTo>
                      <a:pt x="23" y="137"/>
                    </a:lnTo>
                    <a:lnTo>
                      <a:pt x="37" y="146"/>
                    </a:lnTo>
                    <a:lnTo>
                      <a:pt x="50" y="152"/>
                    </a:lnTo>
                    <a:lnTo>
                      <a:pt x="63" y="156"/>
                    </a:lnTo>
                    <a:lnTo>
                      <a:pt x="80" y="160"/>
                    </a:lnTo>
                    <a:lnTo>
                      <a:pt x="96" y="156"/>
                    </a:lnTo>
                    <a:lnTo>
                      <a:pt x="111" y="152"/>
                    </a:lnTo>
                    <a:lnTo>
                      <a:pt x="124" y="146"/>
                    </a:lnTo>
                    <a:lnTo>
                      <a:pt x="136" y="137"/>
                    </a:lnTo>
                    <a:lnTo>
                      <a:pt x="147" y="122"/>
                    </a:lnTo>
                    <a:lnTo>
                      <a:pt x="153" y="110"/>
                    </a:lnTo>
                    <a:lnTo>
                      <a:pt x="157" y="97"/>
                    </a:lnTo>
                    <a:lnTo>
                      <a:pt x="160" y="80"/>
                    </a:lnTo>
                    <a:lnTo>
                      <a:pt x="157" y="80"/>
                    </a:lnTo>
                    <a:lnTo>
                      <a:pt x="153" y="63"/>
                    </a:lnTo>
                    <a:lnTo>
                      <a:pt x="151" y="50"/>
                    </a:lnTo>
                    <a:lnTo>
                      <a:pt x="143" y="37"/>
                    </a:lnTo>
                    <a:lnTo>
                      <a:pt x="134" y="26"/>
                    </a:lnTo>
                    <a:lnTo>
                      <a:pt x="124" y="17"/>
                    </a:lnTo>
                    <a:lnTo>
                      <a:pt x="111" y="10"/>
                    </a:lnTo>
                    <a:lnTo>
                      <a:pt x="96" y="7"/>
                    </a:lnTo>
                    <a:lnTo>
                      <a:pt x="80" y="3"/>
                    </a:lnTo>
                    <a:lnTo>
                      <a:pt x="67" y="7"/>
                    </a:lnTo>
                    <a:lnTo>
                      <a:pt x="50" y="10"/>
                    </a:lnTo>
                    <a:lnTo>
                      <a:pt x="37" y="17"/>
                    </a:lnTo>
                    <a:lnTo>
                      <a:pt x="27" y="26"/>
                    </a:lnTo>
                    <a:lnTo>
                      <a:pt x="16" y="37"/>
                    </a:lnTo>
                    <a:lnTo>
                      <a:pt x="11" y="50"/>
                    </a:lnTo>
                    <a:lnTo>
                      <a:pt x="6" y="63"/>
                    </a:lnTo>
                    <a:lnTo>
                      <a:pt x="4" y="80"/>
                    </a:lnTo>
                    <a:lnTo>
                      <a:pt x="6" y="97"/>
                    </a:lnTo>
                    <a:lnTo>
                      <a:pt x="11" y="110"/>
                    </a:lnTo>
                    <a:lnTo>
                      <a:pt x="16" y="122"/>
                    </a:lnTo>
                    <a:lnTo>
                      <a:pt x="27" y="133"/>
                    </a:lnTo>
                    <a:lnTo>
                      <a:pt x="37" y="143"/>
                    </a:lnTo>
                    <a:lnTo>
                      <a:pt x="50" y="150"/>
                    </a:lnTo>
                    <a:lnTo>
                      <a:pt x="67" y="152"/>
                    </a:lnTo>
                    <a:lnTo>
                      <a:pt x="80" y="156"/>
                    </a:lnTo>
                    <a:lnTo>
                      <a:pt x="96" y="152"/>
                    </a:lnTo>
                    <a:lnTo>
                      <a:pt x="111" y="150"/>
                    </a:lnTo>
                    <a:lnTo>
                      <a:pt x="124" y="143"/>
                    </a:lnTo>
                    <a:lnTo>
                      <a:pt x="134" y="133"/>
                    </a:lnTo>
                    <a:lnTo>
                      <a:pt x="143" y="122"/>
                    </a:lnTo>
                    <a:lnTo>
                      <a:pt x="151" y="110"/>
                    </a:lnTo>
                    <a:lnTo>
                      <a:pt x="153" y="97"/>
                    </a:lnTo>
                    <a:lnTo>
                      <a:pt x="157" y="80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6" name="Freeform 2388">
                <a:extLst>
                  <a:ext uri="{FF2B5EF4-FFF2-40B4-BE49-F238E27FC236}">
                    <a16:creationId xmlns:a16="http://schemas.microsoft.com/office/drawing/2014/main" id="{0D76CC44-7E19-445E-8E91-ACB4FCA92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031"/>
                <a:ext cx="50" cy="51"/>
              </a:xfrm>
              <a:custGeom>
                <a:avLst/>
                <a:gdLst>
                  <a:gd name="T0" fmla="*/ 150 w 152"/>
                  <a:gd name="T1" fmla="*/ 60 h 153"/>
                  <a:gd name="T2" fmla="*/ 139 w 152"/>
                  <a:gd name="T3" fmla="*/ 34 h 153"/>
                  <a:gd name="T4" fmla="*/ 120 w 152"/>
                  <a:gd name="T5" fmla="*/ 14 h 153"/>
                  <a:gd name="T6" fmla="*/ 92 w 152"/>
                  <a:gd name="T7" fmla="*/ 4 h 153"/>
                  <a:gd name="T8" fmla="*/ 63 w 152"/>
                  <a:gd name="T9" fmla="*/ 4 h 153"/>
                  <a:gd name="T10" fmla="*/ 32 w 152"/>
                  <a:gd name="T11" fmla="*/ 14 h 153"/>
                  <a:gd name="T12" fmla="*/ 13 w 152"/>
                  <a:gd name="T13" fmla="*/ 34 h 153"/>
                  <a:gd name="T14" fmla="*/ 2 w 152"/>
                  <a:gd name="T15" fmla="*/ 60 h 153"/>
                  <a:gd name="T16" fmla="*/ 2 w 152"/>
                  <a:gd name="T17" fmla="*/ 94 h 153"/>
                  <a:gd name="T18" fmla="*/ 13 w 152"/>
                  <a:gd name="T19" fmla="*/ 119 h 153"/>
                  <a:gd name="T20" fmla="*/ 32 w 152"/>
                  <a:gd name="T21" fmla="*/ 140 h 153"/>
                  <a:gd name="T22" fmla="*/ 63 w 152"/>
                  <a:gd name="T23" fmla="*/ 149 h 153"/>
                  <a:gd name="T24" fmla="*/ 92 w 152"/>
                  <a:gd name="T25" fmla="*/ 149 h 153"/>
                  <a:gd name="T26" fmla="*/ 120 w 152"/>
                  <a:gd name="T27" fmla="*/ 140 h 153"/>
                  <a:gd name="T28" fmla="*/ 139 w 152"/>
                  <a:gd name="T29" fmla="*/ 119 h 153"/>
                  <a:gd name="T30" fmla="*/ 150 w 152"/>
                  <a:gd name="T31" fmla="*/ 94 h 153"/>
                  <a:gd name="T32" fmla="*/ 150 w 152"/>
                  <a:gd name="T33" fmla="*/ 77 h 153"/>
                  <a:gd name="T34" fmla="*/ 143 w 152"/>
                  <a:gd name="T35" fmla="*/ 47 h 153"/>
                  <a:gd name="T36" fmla="*/ 129 w 152"/>
                  <a:gd name="T37" fmla="*/ 27 h 153"/>
                  <a:gd name="T38" fmla="*/ 106 w 152"/>
                  <a:gd name="T39" fmla="*/ 10 h 153"/>
                  <a:gd name="T40" fmla="*/ 76 w 152"/>
                  <a:gd name="T41" fmla="*/ 4 h 153"/>
                  <a:gd name="T42" fmla="*/ 49 w 152"/>
                  <a:gd name="T43" fmla="*/ 10 h 153"/>
                  <a:gd name="T44" fmla="*/ 26 w 152"/>
                  <a:gd name="T45" fmla="*/ 27 h 153"/>
                  <a:gd name="T46" fmla="*/ 9 w 152"/>
                  <a:gd name="T47" fmla="*/ 47 h 153"/>
                  <a:gd name="T48" fmla="*/ 2 w 152"/>
                  <a:gd name="T49" fmla="*/ 77 h 153"/>
                  <a:gd name="T50" fmla="*/ 9 w 152"/>
                  <a:gd name="T51" fmla="*/ 107 h 153"/>
                  <a:gd name="T52" fmla="*/ 26 w 152"/>
                  <a:gd name="T53" fmla="*/ 126 h 153"/>
                  <a:gd name="T54" fmla="*/ 49 w 152"/>
                  <a:gd name="T55" fmla="*/ 143 h 153"/>
                  <a:gd name="T56" fmla="*/ 76 w 152"/>
                  <a:gd name="T57" fmla="*/ 149 h 153"/>
                  <a:gd name="T58" fmla="*/ 106 w 152"/>
                  <a:gd name="T59" fmla="*/ 143 h 153"/>
                  <a:gd name="T60" fmla="*/ 129 w 152"/>
                  <a:gd name="T61" fmla="*/ 126 h 153"/>
                  <a:gd name="T62" fmla="*/ 143 w 152"/>
                  <a:gd name="T63" fmla="*/ 107 h 153"/>
                  <a:gd name="T64" fmla="*/ 150 w 152"/>
                  <a:gd name="T65" fmla="*/ 7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3">
                    <a:moveTo>
                      <a:pt x="152" y="77"/>
                    </a:moveTo>
                    <a:lnTo>
                      <a:pt x="150" y="60"/>
                    </a:lnTo>
                    <a:lnTo>
                      <a:pt x="146" y="47"/>
                    </a:lnTo>
                    <a:lnTo>
                      <a:pt x="139" y="34"/>
                    </a:lnTo>
                    <a:lnTo>
                      <a:pt x="129" y="23"/>
                    </a:lnTo>
                    <a:lnTo>
                      <a:pt x="120" y="14"/>
                    </a:lnTo>
                    <a:lnTo>
                      <a:pt x="106" y="7"/>
                    </a:lnTo>
                    <a:lnTo>
                      <a:pt x="92" y="4"/>
                    </a:lnTo>
                    <a:lnTo>
                      <a:pt x="76" y="0"/>
                    </a:lnTo>
                    <a:lnTo>
                      <a:pt x="63" y="4"/>
                    </a:lnTo>
                    <a:lnTo>
                      <a:pt x="47" y="7"/>
                    </a:lnTo>
                    <a:lnTo>
                      <a:pt x="32" y="14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7" y="47"/>
                    </a:lnTo>
                    <a:lnTo>
                      <a:pt x="2" y="60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7" y="107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2" y="140"/>
                    </a:lnTo>
                    <a:lnTo>
                      <a:pt x="47" y="147"/>
                    </a:lnTo>
                    <a:lnTo>
                      <a:pt x="63" y="149"/>
                    </a:lnTo>
                    <a:lnTo>
                      <a:pt x="76" y="153"/>
                    </a:lnTo>
                    <a:lnTo>
                      <a:pt x="92" y="149"/>
                    </a:lnTo>
                    <a:lnTo>
                      <a:pt x="106" y="147"/>
                    </a:lnTo>
                    <a:lnTo>
                      <a:pt x="120" y="140"/>
                    </a:lnTo>
                    <a:lnTo>
                      <a:pt x="129" y="130"/>
                    </a:lnTo>
                    <a:lnTo>
                      <a:pt x="139" y="119"/>
                    </a:lnTo>
                    <a:lnTo>
                      <a:pt x="146" y="107"/>
                    </a:lnTo>
                    <a:lnTo>
                      <a:pt x="150" y="94"/>
                    </a:lnTo>
                    <a:lnTo>
                      <a:pt x="152" y="77"/>
                    </a:lnTo>
                    <a:lnTo>
                      <a:pt x="150" y="77"/>
                    </a:lnTo>
                    <a:lnTo>
                      <a:pt x="150" y="63"/>
                    </a:lnTo>
                    <a:lnTo>
                      <a:pt x="143" y="47"/>
                    </a:lnTo>
                    <a:lnTo>
                      <a:pt x="137" y="37"/>
                    </a:lnTo>
                    <a:lnTo>
                      <a:pt x="129" y="27"/>
                    </a:lnTo>
                    <a:lnTo>
                      <a:pt x="116" y="17"/>
                    </a:lnTo>
                    <a:lnTo>
                      <a:pt x="106" y="10"/>
                    </a:lnTo>
                    <a:lnTo>
                      <a:pt x="92" y="7"/>
                    </a:lnTo>
                    <a:lnTo>
                      <a:pt x="76" y="4"/>
                    </a:lnTo>
                    <a:lnTo>
                      <a:pt x="63" y="7"/>
                    </a:lnTo>
                    <a:lnTo>
                      <a:pt x="49" y="10"/>
                    </a:lnTo>
                    <a:lnTo>
                      <a:pt x="36" y="17"/>
                    </a:lnTo>
                    <a:lnTo>
                      <a:pt x="26" y="27"/>
                    </a:lnTo>
                    <a:lnTo>
                      <a:pt x="17" y="37"/>
                    </a:lnTo>
                    <a:lnTo>
                      <a:pt x="9" y="47"/>
                    </a:lnTo>
                    <a:lnTo>
                      <a:pt x="7" y="63"/>
                    </a:lnTo>
                    <a:lnTo>
                      <a:pt x="2" y="77"/>
                    </a:lnTo>
                    <a:lnTo>
                      <a:pt x="7" y="90"/>
                    </a:lnTo>
                    <a:lnTo>
                      <a:pt x="9" y="107"/>
                    </a:lnTo>
                    <a:lnTo>
                      <a:pt x="17" y="117"/>
                    </a:lnTo>
                    <a:lnTo>
                      <a:pt x="26" y="126"/>
                    </a:lnTo>
                    <a:lnTo>
                      <a:pt x="36" y="136"/>
                    </a:lnTo>
                    <a:lnTo>
                      <a:pt x="49" y="143"/>
                    </a:lnTo>
                    <a:lnTo>
                      <a:pt x="63" y="147"/>
                    </a:lnTo>
                    <a:lnTo>
                      <a:pt x="76" y="149"/>
                    </a:lnTo>
                    <a:lnTo>
                      <a:pt x="92" y="147"/>
                    </a:lnTo>
                    <a:lnTo>
                      <a:pt x="106" y="143"/>
                    </a:lnTo>
                    <a:lnTo>
                      <a:pt x="116" y="136"/>
                    </a:lnTo>
                    <a:lnTo>
                      <a:pt x="129" y="126"/>
                    </a:lnTo>
                    <a:lnTo>
                      <a:pt x="137" y="117"/>
                    </a:lnTo>
                    <a:lnTo>
                      <a:pt x="143" y="107"/>
                    </a:lnTo>
                    <a:lnTo>
                      <a:pt x="150" y="90"/>
                    </a:lnTo>
                    <a:lnTo>
                      <a:pt x="150" y="77"/>
                    </a:lnTo>
                    <a:lnTo>
                      <a:pt x="152" y="77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7" name="Freeform 2389">
                <a:extLst>
                  <a:ext uri="{FF2B5EF4-FFF2-40B4-BE49-F238E27FC236}">
                    <a16:creationId xmlns:a16="http://schemas.microsoft.com/office/drawing/2014/main" id="{0E0788EA-66BF-41FF-9268-BF0F4094B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032"/>
                <a:ext cx="50" cy="49"/>
              </a:xfrm>
              <a:custGeom>
                <a:avLst/>
                <a:gdLst>
                  <a:gd name="T0" fmla="*/ 148 w 148"/>
                  <a:gd name="T1" fmla="*/ 59 h 145"/>
                  <a:gd name="T2" fmla="*/ 135 w 148"/>
                  <a:gd name="T3" fmla="*/ 33 h 145"/>
                  <a:gd name="T4" fmla="*/ 114 w 148"/>
                  <a:gd name="T5" fmla="*/ 13 h 145"/>
                  <a:gd name="T6" fmla="*/ 90 w 148"/>
                  <a:gd name="T7" fmla="*/ 3 h 145"/>
                  <a:gd name="T8" fmla="*/ 61 w 148"/>
                  <a:gd name="T9" fmla="*/ 3 h 145"/>
                  <a:gd name="T10" fmla="*/ 34 w 148"/>
                  <a:gd name="T11" fmla="*/ 13 h 145"/>
                  <a:gd name="T12" fmla="*/ 15 w 148"/>
                  <a:gd name="T13" fmla="*/ 33 h 145"/>
                  <a:gd name="T14" fmla="*/ 5 w 148"/>
                  <a:gd name="T15" fmla="*/ 59 h 145"/>
                  <a:gd name="T16" fmla="*/ 5 w 148"/>
                  <a:gd name="T17" fmla="*/ 86 h 145"/>
                  <a:gd name="T18" fmla="*/ 15 w 148"/>
                  <a:gd name="T19" fmla="*/ 113 h 145"/>
                  <a:gd name="T20" fmla="*/ 34 w 148"/>
                  <a:gd name="T21" fmla="*/ 132 h 145"/>
                  <a:gd name="T22" fmla="*/ 61 w 148"/>
                  <a:gd name="T23" fmla="*/ 143 h 145"/>
                  <a:gd name="T24" fmla="*/ 90 w 148"/>
                  <a:gd name="T25" fmla="*/ 143 h 145"/>
                  <a:gd name="T26" fmla="*/ 114 w 148"/>
                  <a:gd name="T27" fmla="*/ 132 h 145"/>
                  <a:gd name="T28" fmla="*/ 135 w 148"/>
                  <a:gd name="T29" fmla="*/ 113 h 145"/>
                  <a:gd name="T30" fmla="*/ 148 w 148"/>
                  <a:gd name="T31" fmla="*/ 86 h 145"/>
                  <a:gd name="T32" fmla="*/ 144 w 148"/>
                  <a:gd name="T33" fmla="*/ 73 h 145"/>
                  <a:gd name="T34" fmla="*/ 137 w 148"/>
                  <a:gd name="T35" fmla="*/ 46 h 145"/>
                  <a:gd name="T36" fmla="*/ 125 w 148"/>
                  <a:gd name="T37" fmla="*/ 23 h 145"/>
                  <a:gd name="T38" fmla="*/ 101 w 148"/>
                  <a:gd name="T39" fmla="*/ 10 h 145"/>
                  <a:gd name="T40" fmla="*/ 74 w 148"/>
                  <a:gd name="T41" fmla="*/ 3 h 145"/>
                  <a:gd name="T42" fmla="*/ 47 w 148"/>
                  <a:gd name="T43" fmla="*/ 10 h 145"/>
                  <a:gd name="T44" fmla="*/ 24 w 148"/>
                  <a:gd name="T45" fmla="*/ 23 h 145"/>
                  <a:gd name="T46" fmla="*/ 11 w 148"/>
                  <a:gd name="T47" fmla="*/ 46 h 145"/>
                  <a:gd name="T48" fmla="*/ 5 w 148"/>
                  <a:gd name="T49" fmla="*/ 73 h 145"/>
                  <a:gd name="T50" fmla="*/ 11 w 148"/>
                  <a:gd name="T51" fmla="*/ 99 h 145"/>
                  <a:gd name="T52" fmla="*/ 24 w 148"/>
                  <a:gd name="T53" fmla="*/ 122 h 145"/>
                  <a:gd name="T54" fmla="*/ 47 w 148"/>
                  <a:gd name="T55" fmla="*/ 136 h 145"/>
                  <a:gd name="T56" fmla="*/ 74 w 148"/>
                  <a:gd name="T57" fmla="*/ 143 h 145"/>
                  <a:gd name="T58" fmla="*/ 101 w 148"/>
                  <a:gd name="T59" fmla="*/ 136 h 145"/>
                  <a:gd name="T60" fmla="*/ 125 w 148"/>
                  <a:gd name="T61" fmla="*/ 122 h 145"/>
                  <a:gd name="T62" fmla="*/ 137 w 148"/>
                  <a:gd name="T63" fmla="*/ 99 h 145"/>
                  <a:gd name="T64" fmla="*/ 144 w 148"/>
                  <a:gd name="T65" fmla="*/ 7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5">
                    <a:moveTo>
                      <a:pt x="148" y="73"/>
                    </a:moveTo>
                    <a:lnTo>
                      <a:pt x="148" y="59"/>
                    </a:lnTo>
                    <a:lnTo>
                      <a:pt x="141" y="43"/>
                    </a:lnTo>
                    <a:lnTo>
                      <a:pt x="135" y="33"/>
                    </a:lnTo>
                    <a:lnTo>
                      <a:pt x="127" y="23"/>
                    </a:lnTo>
                    <a:lnTo>
                      <a:pt x="114" y="13"/>
                    </a:lnTo>
                    <a:lnTo>
                      <a:pt x="104" y="6"/>
                    </a:lnTo>
                    <a:lnTo>
                      <a:pt x="90" y="3"/>
                    </a:lnTo>
                    <a:lnTo>
                      <a:pt x="74" y="0"/>
                    </a:lnTo>
                    <a:lnTo>
                      <a:pt x="61" y="3"/>
                    </a:lnTo>
                    <a:lnTo>
                      <a:pt x="47" y="6"/>
                    </a:lnTo>
                    <a:lnTo>
                      <a:pt x="34" y="13"/>
                    </a:lnTo>
                    <a:lnTo>
                      <a:pt x="24" y="23"/>
                    </a:lnTo>
                    <a:lnTo>
                      <a:pt x="15" y="33"/>
                    </a:lnTo>
                    <a:lnTo>
                      <a:pt x="7" y="43"/>
                    </a:lnTo>
                    <a:lnTo>
                      <a:pt x="5" y="59"/>
                    </a:lnTo>
                    <a:lnTo>
                      <a:pt x="0" y="73"/>
                    </a:lnTo>
                    <a:lnTo>
                      <a:pt x="5" y="86"/>
                    </a:lnTo>
                    <a:lnTo>
                      <a:pt x="7" y="103"/>
                    </a:lnTo>
                    <a:lnTo>
                      <a:pt x="15" y="113"/>
                    </a:lnTo>
                    <a:lnTo>
                      <a:pt x="24" y="122"/>
                    </a:lnTo>
                    <a:lnTo>
                      <a:pt x="34" y="132"/>
                    </a:lnTo>
                    <a:lnTo>
                      <a:pt x="47" y="139"/>
                    </a:lnTo>
                    <a:lnTo>
                      <a:pt x="61" y="143"/>
                    </a:lnTo>
                    <a:lnTo>
                      <a:pt x="74" y="145"/>
                    </a:lnTo>
                    <a:lnTo>
                      <a:pt x="90" y="143"/>
                    </a:lnTo>
                    <a:lnTo>
                      <a:pt x="104" y="139"/>
                    </a:lnTo>
                    <a:lnTo>
                      <a:pt x="114" y="132"/>
                    </a:lnTo>
                    <a:lnTo>
                      <a:pt x="127" y="122"/>
                    </a:lnTo>
                    <a:lnTo>
                      <a:pt x="135" y="113"/>
                    </a:lnTo>
                    <a:lnTo>
                      <a:pt x="141" y="103"/>
                    </a:lnTo>
                    <a:lnTo>
                      <a:pt x="148" y="86"/>
                    </a:lnTo>
                    <a:lnTo>
                      <a:pt x="148" y="73"/>
                    </a:lnTo>
                    <a:lnTo>
                      <a:pt x="144" y="73"/>
                    </a:lnTo>
                    <a:lnTo>
                      <a:pt x="144" y="59"/>
                    </a:lnTo>
                    <a:lnTo>
                      <a:pt x="137" y="46"/>
                    </a:lnTo>
                    <a:lnTo>
                      <a:pt x="135" y="33"/>
                    </a:lnTo>
                    <a:lnTo>
                      <a:pt x="125" y="23"/>
                    </a:lnTo>
                    <a:lnTo>
                      <a:pt x="114" y="16"/>
                    </a:lnTo>
                    <a:lnTo>
                      <a:pt x="101" y="10"/>
                    </a:lnTo>
                    <a:lnTo>
                      <a:pt x="87" y="3"/>
                    </a:lnTo>
                    <a:lnTo>
                      <a:pt x="74" y="3"/>
                    </a:lnTo>
                    <a:lnTo>
                      <a:pt x="61" y="3"/>
                    </a:lnTo>
                    <a:lnTo>
                      <a:pt x="47" y="10"/>
                    </a:lnTo>
                    <a:lnTo>
                      <a:pt x="34" y="16"/>
                    </a:lnTo>
                    <a:lnTo>
                      <a:pt x="24" y="23"/>
                    </a:lnTo>
                    <a:lnTo>
                      <a:pt x="17" y="33"/>
                    </a:lnTo>
                    <a:lnTo>
                      <a:pt x="11" y="46"/>
                    </a:lnTo>
                    <a:lnTo>
                      <a:pt x="7" y="59"/>
                    </a:lnTo>
                    <a:lnTo>
                      <a:pt x="5" y="73"/>
                    </a:lnTo>
                    <a:lnTo>
                      <a:pt x="7" y="86"/>
                    </a:lnTo>
                    <a:lnTo>
                      <a:pt x="11" y="99"/>
                    </a:lnTo>
                    <a:lnTo>
                      <a:pt x="17" y="113"/>
                    </a:lnTo>
                    <a:lnTo>
                      <a:pt x="24" y="122"/>
                    </a:lnTo>
                    <a:lnTo>
                      <a:pt x="34" y="130"/>
                    </a:lnTo>
                    <a:lnTo>
                      <a:pt x="47" y="136"/>
                    </a:lnTo>
                    <a:lnTo>
                      <a:pt x="61" y="143"/>
                    </a:lnTo>
                    <a:lnTo>
                      <a:pt x="74" y="143"/>
                    </a:lnTo>
                    <a:lnTo>
                      <a:pt x="87" y="143"/>
                    </a:lnTo>
                    <a:lnTo>
                      <a:pt x="101" y="136"/>
                    </a:lnTo>
                    <a:lnTo>
                      <a:pt x="114" y="130"/>
                    </a:lnTo>
                    <a:lnTo>
                      <a:pt x="125" y="122"/>
                    </a:lnTo>
                    <a:lnTo>
                      <a:pt x="135" y="113"/>
                    </a:lnTo>
                    <a:lnTo>
                      <a:pt x="137" y="99"/>
                    </a:lnTo>
                    <a:lnTo>
                      <a:pt x="144" y="86"/>
                    </a:lnTo>
                    <a:lnTo>
                      <a:pt x="144" y="73"/>
                    </a:lnTo>
                    <a:lnTo>
                      <a:pt x="148" y="73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8" name="Freeform 2390">
                <a:extLst>
                  <a:ext uri="{FF2B5EF4-FFF2-40B4-BE49-F238E27FC236}">
                    <a16:creationId xmlns:a16="http://schemas.microsoft.com/office/drawing/2014/main" id="{2C997ED6-BAFD-4F10-B8F5-FAA2215B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033"/>
                <a:ext cx="47" cy="47"/>
              </a:xfrm>
              <a:custGeom>
                <a:avLst/>
                <a:gdLst>
                  <a:gd name="T0" fmla="*/ 141 w 141"/>
                  <a:gd name="T1" fmla="*/ 56 h 140"/>
                  <a:gd name="T2" fmla="*/ 130 w 141"/>
                  <a:gd name="T3" fmla="*/ 30 h 140"/>
                  <a:gd name="T4" fmla="*/ 110 w 141"/>
                  <a:gd name="T5" fmla="*/ 13 h 140"/>
                  <a:gd name="T6" fmla="*/ 84 w 141"/>
                  <a:gd name="T7" fmla="*/ 0 h 140"/>
                  <a:gd name="T8" fmla="*/ 56 w 141"/>
                  <a:gd name="T9" fmla="*/ 0 h 140"/>
                  <a:gd name="T10" fmla="*/ 30 w 141"/>
                  <a:gd name="T11" fmla="*/ 13 h 140"/>
                  <a:gd name="T12" fmla="*/ 13 w 141"/>
                  <a:gd name="T13" fmla="*/ 30 h 140"/>
                  <a:gd name="T14" fmla="*/ 4 w 141"/>
                  <a:gd name="T15" fmla="*/ 56 h 140"/>
                  <a:gd name="T16" fmla="*/ 4 w 141"/>
                  <a:gd name="T17" fmla="*/ 83 h 140"/>
                  <a:gd name="T18" fmla="*/ 13 w 141"/>
                  <a:gd name="T19" fmla="*/ 110 h 140"/>
                  <a:gd name="T20" fmla="*/ 30 w 141"/>
                  <a:gd name="T21" fmla="*/ 127 h 140"/>
                  <a:gd name="T22" fmla="*/ 56 w 141"/>
                  <a:gd name="T23" fmla="*/ 140 h 140"/>
                  <a:gd name="T24" fmla="*/ 84 w 141"/>
                  <a:gd name="T25" fmla="*/ 140 h 140"/>
                  <a:gd name="T26" fmla="*/ 110 w 141"/>
                  <a:gd name="T27" fmla="*/ 127 h 140"/>
                  <a:gd name="T28" fmla="*/ 130 w 141"/>
                  <a:gd name="T29" fmla="*/ 110 h 140"/>
                  <a:gd name="T30" fmla="*/ 141 w 141"/>
                  <a:gd name="T31" fmla="*/ 83 h 140"/>
                  <a:gd name="T32" fmla="*/ 136 w 141"/>
                  <a:gd name="T33" fmla="*/ 70 h 140"/>
                  <a:gd name="T34" fmla="*/ 133 w 141"/>
                  <a:gd name="T35" fmla="*/ 43 h 140"/>
                  <a:gd name="T36" fmla="*/ 116 w 141"/>
                  <a:gd name="T37" fmla="*/ 23 h 140"/>
                  <a:gd name="T38" fmla="*/ 96 w 141"/>
                  <a:gd name="T39" fmla="*/ 10 h 140"/>
                  <a:gd name="T40" fmla="*/ 70 w 141"/>
                  <a:gd name="T41" fmla="*/ 3 h 140"/>
                  <a:gd name="T42" fmla="*/ 44 w 141"/>
                  <a:gd name="T43" fmla="*/ 10 h 140"/>
                  <a:gd name="T44" fmla="*/ 23 w 141"/>
                  <a:gd name="T45" fmla="*/ 23 h 140"/>
                  <a:gd name="T46" fmla="*/ 11 w 141"/>
                  <a:gd name="T47" fmla="*/ 43 h 140"/>
                  <a:gd name="T48" fmla="*/ 4 w 141"/>
                  <a:gd name="T49" fmla="*/ 70 h 140"/>
                  <a:gd name="T50" fmla="*/ 11 w 141"/>
                  <a:gd name="T51" fmla="*/ 96 h 140"/>
                  <a:gd name="T52" fmla="*/ 23 w 141"/>
                  <a:gd name="T53" fmla="*/ 117 h 140"/>
                  <a:gd name="T54" fmla="*/ 44 w 141"/>
                  <a:gd name="T55" fmla="*/ 129 h 140"/>
                  <a:gd name="T56" fmla="*/ 70 w 141"/>
                  <a:gd name="T57" fmla="*/ 136 h 140"/>
                  <a:gd name="T58" fmla="*/ 96 w 141"/>
                  <a:gd name="T59" fmla="*/ 129 h 140"/>
                  <a:gd name="T60" fmla="*/ 116 w 141"/>
                  <a:gd name="T61" fmla="*/ 117 h 140"/>
                  <a:gd name="T62" fmla="*/ 133 w 141"/>
                  <a:gd name="T63" fmla="*/ 96 h 140"/>
                  <a:gd name="T64" fmla="*/ 136 w 141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1" h="140">
                    <a:moveTo>
                      <a:pt x="141" y="70"/>
                    </a:moveTo>
                    <a:lnTo>
                      <a:pt x="141" y="56"/>
                    </a:lnTo>
                    <a:lnTo>
                      <a:pt x="133" y="43"/>
                    </a:lnTo>
                    <a:lnTo>
                      <a:pt x="130" y="30"/>
                    </a:lnTo>
                    <a:lnTo>
                      <a:pt x="120" y="20"/>
                    </a:lnTo>
                    <a:lnTo>
                      <a:pt x="110" y="13"/>
                    </a:lnTo>
                    <a:lnTo>
                      <a:pt x="96" y="7"/>
                    </a:lnTo>
                    <a:lnTo>
                      <a:pt x="84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4" y="7"/>
                    </a:lnTo>
                    <a:lnTo>
                      <a:pt x="30" y="13"/>
                    </a:lnTo>
                    <a:lnTo>
                      <a:pt x="21" y="20"/>
                    </a:lnTo>
                    <a:lnTo>
                      <a:pt x="13" y="30"/>
                    </a:lnTo>
                    <a:lnTo>
                      <a:pt x="6" y="43"/>
                    </a:lnTo>
                    <a:lnTo>
                      <a:pt x="4" y="56"/>
                    </a:lnTo>
                    <a:lnTo>
                      <a:pt x="0" y="70"/>
                    </a:lnTo>
                    <a:lnTo>
                      <a:pt x="4" y="83"/>
                    </a:lnTo>
                    <a:lnTo>
                      <a:pt x="6" y="96"/>
                    </a:lnTo>
                    <a:lnTo>
                      <a:pt x="13" y="110"/>
                    </a:lnTo>
                    <a:lnTo>
                      <a:pt x="21" y="119"/>
                    </a:lnTo>
                    <a:lnTo>
                      <a:pt x="30" y="127"/>
                    </a:lnTo>
                    <a:lnTo>
                      <a:pt x="44" y="133"/>
                    </a:lnTo>
                    <a:lnTo>
                      <a:pt x="56" y="140"/>
                    </a:lnTo>
                    <a:lnTo>
                      <a:pt x="70" y="140"/>
                    </a:lnTo>
                    <a:lnTo>
                      <a:pt x="84" y="140"/>
                    </a:lnTo>
                    <a:lnTo>
                      <a:pt x="96" y="133"/>
                    </a:lnTo>
                    <a:lnTo>
                      <a:pt x="110" y="127"/>
                    </a:lnTo>
                    <a:lnTo>
                      <a:pt x="120" y="119"/>
                    </a:lnTo>
                    <a:lnTo>
                      <a:pt x="130" y="110"/>
                    </a:lnTo>
                    <a:lnTo>
                      <a:pt x="133" y="96"/>
                    </a:lnTo>
                    <a:lnTo>
                      <a:pt x="141" y="83"/>
                    </a:lnTo>
                    <a:lnTo>
                      <a:pt x="141" y="70"/>
                    </a:lnTo>
                    <a:lnTo>
                      <a:pt x="136" y="70"/>
                    </a:lnTo>
                    <a:lnTo>
                      <a:pt x="136" y="56"/>
                    </a:lnTo>
                    <a:lnTo>
                      <a:pt x="133" y="43"/>
                    </a:lnTo>
                    <a:lnTo>
                      <a:pt x="126" y="33"/>
                    </a:lnTo>
                    <a:lnTo>
                      <a:pt x="116" y="23"/>
                    </a:lnTo>
                    <a:lnTo>
                      <a:pt x="107" y="13"/>
                    </a:lnTo>
                    <a:lnTo>
                      <a:pt x="96" y="10"/>
                    </a:lnTo>
                    <a:lnTo>
                      <a:pt x="84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4" y="10"/>
                    </a:lnTo>
                    <a:lnTo>
                      <a:pt x="34" y="13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11" y="43"/>
                    </a:lnTo>
                    <a:lnTo>
                      <a:pt x="4" y="56"/>
                    </a:lnTo>
                    <a:lnTo>
                      <a:pt x="4" y="70"/>
                    </a:lnTo>
                    <a:lnTo>
                      <a:pt x="4" y="83"/>
                    </a:lnTo>
                    <a:lnTo>
                      <a:pt x="11" y="96"/>
                    </a:lnTo>
                    <a:lnTo>
                      <a:pt x="13" y="106"/>
                    </a:lnTo>
                    <a:lnTo>
                      <a:pt x="23" y="117"/>
                    </a:lnTo>
                    <a:lnTo>
                      <a:pt x="34" y="127"/>
                    </a:lnTo>
                    <a:lnTo>
                      <a:pt x="44" y="129"/>
                    </a:lnTo>
                    <a:lnTo>
                      <a:pt x="56" y="136"/>
                    </a:lnTo>
                    <a:lnTo>
                      <a:pt x="70" y="136"/>
                    </a:lnTo>
                    <a:lnTo>
                      <a:pt x="84" y="136"/>
                    </a:lnTo>
                    <a:lnTo>
                      <a:pt x="96" y="129"/>
                    </a:lnTo>
                    <a:lnTo>
                      <a:pt x="107" y="127"/>
                    </a:lnTo>
                    <a:lnTo>
                      <a:pt x="116" y="117"/>
                    </a:lnTo>
                    <a:lnTo>
                      <a:pt x="126" y="106"/>
                    </a:lnTo>
                    <a:lnTo>
                      <a:pt x="133" y="96"/>
                    </a:lnTo>
                    <a:lnTo>
                      <a:pt x="136" y="83"/>
                    </a:lnTo>
                    <a:lnTo>
                      <a:pt x="136" y="70"/>
                    </a:lnTo>
                    <a:lnTo>
                      <a:pt x="141" y="70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19" name="Freeform 2391">
                <a:extLst>
                  <a:ext uri="{FF2B5EF4-FFF2-40B4-BE49-F238E27FC236}">
                    <a16:creationId xmlns:a16="http://schemas.microsoft.com/office/drawing/2014/main" id="{A1AF886B-76AD-4761-B65F-FE4FF4293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034"/>
                <a:ext cx="44" cy="45"/>
              </a:xfrm>
              <a:custGeom>
                <a:avLst/>
                <a:gdLst>
                  <a:gd name="T0" fmla="*/ 134 w 134"/>
                  <a:gd name="T1" fmla="*/ 53 h 133"/>
                  <a:gd name="T2" fmla="*/ 124 w 134"/>
                  <a:gd name="T3" fmla="*/ 30 h 133"/>
                  <a:gd name="T4" fmla="*/ 103 w 134"/>
                  <a:gd name="T5" fmla="*/ 10 h 133"/>
                  <a:gd name="T6" fmla="*/ 80 w 134"/>
                  <a:gd name="T7" fmla="*/ 0 h 133"/>
                  <a:gd name="T8" fmla="*/ 54 w 134"/>
                  <a:gd name="T9" fmla="*/ 0 h 133"/>
                  <a:gd name="T10" fmla="*/ 31 w 134"/>
                  <a:gd name="T11" fmla="*/ 10 h 133"/>
                  <a:gd name="T12" fmla="*/ 10 w 134"/>
                  <a:gd name="T13" fmla="*/ 30 h 133"/>
                  <a:gd name="T14" fmla="*/ 0 w 134"/>
                  <a:gd name="T15" fmla="*/ 53 h 133"/>
                  <a:gd name="T16" fmla="*/ 0 w 134"/>
                  <a:gd name="T17" fmla="*/ 80 h 133"/>
                  <a:gd name="T18" fmla="*/ 10 w 134"/>
                  <a:gd name="T19" fmla="*/ 103 h 133"/>
                  <a:gd name="T20" fmla="*/ 31 w 134"/>
                  <a:gd name="T21" fmla="*/ 124 h 133"/>
                  <a:gd name="T22" fmla="*/ 54 w 134"/>
                  <a:gd name="T23" fmla="*/ 133 h 133"/>
                  <a:gd name="T24" fmla="*/ 80 w 134"/>
                  <a:gd name="T25" fmla="*/ 133 h 133"/>
                  <a:gd name="T26" fmla="*/ 103 w 134"/>
                  <a:gd name="T27" fmla="*/ 124 h 133"/>
                  <a:gd name="T28" fmla="*/ 124 w 134"/>
                  <a:gd name="T29" fmla="*/ 103 h 133"/>
                  <a:gd name="T30" fmla="*/ 134 w 134"/>
                  <a:gd name="T31" fmla="*/ 80 h 133"/>
                  <a:gd name="T32" fmla="*/ 130 w 134"/>
                  <a:gd name="T33" fmla="*/ 67 h 133"/>
                  <a:gd name="T34" fmla="*/ 128 w 134"/>
                  <a:gd name="T35" fmla="*/ 44 h 133"/>
                  <a:gd name="T36" fmla="*/ 113 w 134"/>
                  <a:gd name="T37" fmla="*/ 20 h 133"/>
                  <a:gd name="T38" fmla="*/ 94 w 134"/>
                  <a:gd name="T39" fmla="*/ 7 h 133"/>
                  <a:gd name="T40" fmla="*/ 67 w 134"/>
                  <a:gd name="T41" fmla="*/ 4 h 133"/>
                  <a:gd name="T42" fmla="*/ 44 w 134"/>
                  <a:gd name="T43" fmla="*/ 7 h 133"/>
                  <a:gd name="T44" fmla="*/ 23 w 134"/>
                  <a:gd name="T45" fmla="*/ 20 h 133"/>
                  <a:gd name="T46" fmla="*/ 8 w 134"/>
                  <a:gd name="T47" fmla="*/ 44 h 133"/>
                  <a:gd name="T48" fmla="*/ 4 w 134"/>
                  <a:gd name="T49" fmla="*/ 67 h 133"/>
                  <a:gd name="T50" fmla="*/ 8 w 134"/>
                  <a:gd name="T51" fmla="*/ 90 h 133"/>
                  <a:gd name="T52" fmla="*/ 23 w 134"/>
                  <a:gd name="T53" fmla="*/ 114 h 133"/>
                  <a:gd name="T54" fmla="*/ 44 w 134"/>
                  <a:gd name="T55" fmla="*/ 126 h 133"/>
                  <a:gd name="T56" fmla="*/ 67 w 134"/>
                  <a:gd name="T57" fmla="*/ 130 h 133"/>
                  <a:gd name="T58" fmla="*/ 94 w 134"/>
                  <a:gd name="T59" fmla="*/ 126 h 133"/>
                  <a:gd name="T60" fmla="*/ 113 w 134"/>
                  <a:gd name="T61" fmla="*/ 114 h 133"/>
                  <a:gd name="T62" fmla="*/ 128 w 134"/>
                  <a:gd name="T63" fmla="*/ 90 h 133"/>
                  <a:gd name="T64" fmla="*/ 130 w 134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4" h="133">
                    <a:moveTo>
                      <a:pt x="134" y="67"/>
                    </a:moveTo>
                    <a:lnTo>
                      <a:pt x="134" y="53"/>
                    </a:lnTo>
                    <a:lnTo>
                      <a:pt x="130" y="40"/>
                    </a:lnTo>
                    <a:lnTo>
                      <a:pt x="124" y="30"/>
                    </a:lnTo>
                    <a:lnTo>
                      <a:pt x="113" y="20"/>
                    </a:lnTo>
                    <a:lnTo>
                      <a:pt x="103" y="10"/>
                    </a:lnTo>
                    <a:lnTo>
                      <a:pt x="94" y="7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4" y="0"/>
                    </a:lnTo>
                    <a:lnTo>
                      <a:pt x="40" y="7"/>
                    </a:lnTo>
                    <a:lnTo>
                      <a:pt x="31" y="10"/>
                    </a:lnTo>
                    <a:lnTo>
                      <a:pt x="21" y="20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0" y="53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8" y="93"/>
                    </a:lnTo>
                    <a:lnTo>
                      <a:pt x="10" y="103"/>
                    </a:lnTo>
                    <a:lnTo>
                      <a:pt x="21" y="114"/>
                    </a:lnTo>
                    <a:lnTo>
                      <a:pt x="31" y="124"/>
                    </a:lnTo>
                    <a:lnTo>
                      <a:pt x="40" y="126"/>
                    </a:lnTo>
                    <a:lnTo>
                      <a:pt x="54" y="133"/>
                    </a:lnTo>
                    <a:lnTo>
                      <a:pt x="67" y="133"/>
                    </a:lnTo>
                    <a:lnTo>
                      <a:pt x="80" y="133"/>
                    </a:lnTo>
                    <a:lnTo>
                      <a:pt x="94" y="126"/>
                    </a:lnTo>
                    <a:lnTo>
                      <a:pt x="103" y="124"/>
                    </a:lnTo>
                    <a:lnTo>
                      <a:pt x="113" y="114"/>
                    </a:lnTo>
                    <a:lnTo>
                      <a:pt x="124" y="103"/>
                    </a:lnTo>
                    <a:lnTo>
                      <a:pt x="130" y="93"/>
                    </a:lnTo>
                    <a:lnTo>
                      <a:pt x="134" y="80"/>
                    </a:lnTo>
                    <a:lnTo>
                      <a:pt x="134" y="67"/>
                    </a:lnTo>
                    <a:lnTo>
                      <a:pt x="130" y="67"/>
                    </a:lnTo>
                    <a:lnTo>
                      <a:pt x="130" y="53"/>
                    </a:lnTo>
                    <a:lnTo>
                      <a:pt x="128" y="44"/>
                    </a:lnTo>
                    <a:lnTo>
                      <a:pt x="120" y="30"/>
                    </a:lnTo>
                    <a:lnTo>
                      <a:pt x="113" y="20"/>
                    </a:lnTo>
                    <a:lnTo>
                      <a:pt x="103" y="13"/>
                    </a:lnTo>
                    <a:lnTo>
                      <a:pt x="94" y="7"/>
                    </a:lnTo>
                    <a:lnTo>
                      <a:pt x="80" y="4"/>
                    </a:lnTo>
                    <a:lnTo>
                      <a:pt x="67" y="4"/>
                    </a:lnTo>
                    <a:lnTo>
                      <a:pt x="54" y="4"/>
                    </a:lnTo>
                    <a:lnTo>
                      <a:pt x="44" y="7"/>
                    </a:lnTo>
                    <a:lnTo>
                      <a:pt x="31" y="13"/>
                    </a:lnTo>
                    <a:lnTo>
                      <a:pt x="23" y="20"/>
                    </a:lnTo>
                    <a:lnTo>
                      <a:pt x="14" y="30"/>
                    </a:lnTo>
                    <a:lnTo>
                      <a:pt x="8" y="44"/>
                    </a:lnTo>
                    <a:lnTo>
                      <a:pt x="4" y="53"/>
                    </a:lnTo>
                    <a:lnTo>
                      <a:pt x="4" y="67"/>
                    </a:lnTo>
                    <a:lnTo>
                      <a:pt x="4" y="80"/>
                    </a:lnTo>
                    <a:lnTo>
                      <a:pt x="8" y="90"/>
                    </a:lnTo>
                    <a:lnTo>
                      <a:pt x="14" y="103"/>
                    </a:lnTo>
                    <a:lnTo>
                      <a:pt x="23" y="114"/>
                    </a:lnTo>
                    <a:lnTo>
                      <a:pt x="31" y="120"/>
                    </a:lnTo>
                    <a:lnTo>
                      <a:pt x="44" y="126"/>
                    </a:lnTo>
                    <a:lnTo>
                      <a:pt x="54" y="130"/>
                    </a:lnTo>
                    <a:lnTo>
                      <a:pt x="67" y="130"/>
                    </a:lnTo>
                    <a:lnTo>
                      <a:pt x="80" y="130"/>
                    </a:lnTo>
                    <a:lnTo>
                      <a:pt x="94" y="126"/>
                    </a:lnTo>
                    <a:lnTo>
                      <a:pt x="103" y="120"/>
                    </a:lnTo>
                    <a:lnTo>
                      <a:pt x="113" y="114"/>
                    </a:lnTo>
                    <a:lnTo>
                      <a:pt x="120" y="103"/>
                    </a:lnTo>
                    <a:lnTo>
                      <a:pt x="128" y="90"/>
                    </a:lnTo>
                    <a:lnTo>
                      <a:pt x="130" y="80"/>
                    </a:lnTo>
                    <a:lnTo>
                      <a:pt x="130" y="67"/>
                    </a:lnTo>
                    <a:lnTo>
                      <a:pt x="134" y="67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0" name="Freeform 2392">
                <a:extLst>
                  <a:ext uri="{FF2B5EF4-FFF2-40B4-BE49-F238E27FC236}">
                    <a16:creationId xmlns:a16="http://schemas.microsoft.com/office/drawing/2014/main" id="{D1221406-08D7-4AFE-8759-75F88894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036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6 w 126"/>
                  <a:gd name="T3" fmla="*/ 26 h 126"/>
                  <a:gd name="T4" fmla="*/ 99 w 126"/>
                  <a:gd name="T5" fmla="*/ 9 h 126"/>
                  <a:gd name="T6" fmla="*/ 76 w 126"/>
                  <a:gd name="T7" fmla="*/ 0 h 126"/>
                  <a:gd name="T8" fmla="*/ 50 w 126"/>
                  <a:gd name="T9" fmla="*/ 0 h 126"/>
                  <a:gd name="T10" fmla="*/ 27 w 126"/>
                  <a:gd name="T11" fmla="*/ 9 h 126"/>
                  <a:gd name="T12" fmla="*/ 10 w 126"/>
                  <a:gd name="T13" fmla="*/ 26 h 126"/>
                  <a:gd name="T14" fmla="*/ 0 w 126"/>
                  <a:gd name="T15" fmla="*/ 49 h 126"/>
                  <a:gd name="T16" fmla="*/ 0 w 126"/>
                  <a:gd name="T17" fmla="*/ 76 h 126"/>
                  <a:gd name="T18" fmla="*/ 10 w 126"/>
                  <a:gd name="T19" fmla="*/ 99 h 126"/>
                  <a:gd name="T20" fmla="*/ 27 w 126"/>
                  <a:gd name="T21" fmla="*/ 116 h 126"/>
                  <a:gd name="T22" fmla="*/ 50 w 126"/>
                  <a:gd name="T23" fmla="*/ 126 h 126"/>
                  <a:gd name="T24" fmla="*/ 76 w 126"/>
                  <a:gd name="T25" fmla="*/ 126 h 126"/>
                  <a:gd name="T26" fmla="*/ 99 w 126"/>
                  <a:gd name="T27" fmla="*/ 116 h 126"/>
                  <a:gd name="T28" fmla="*/ 116 w 126"/>
                  <a:gd name="T29" fmla="*/ 99 h 126"/>
                  <a:gd name="T30" fmla="*/ 126 w 126"/>
                  <a:gd name="T31" fmla="*/ 76 h 126"/>
                  <a:gd name="T32" fmla="*/ 124 w 126"/>
                  <a:gd name="T33" fmla="*/ 63 h 126"/>
                  <a:gd name="T34" fmla="*/ 120 w 126"/>
                  <a:gd name="T35" fmla="*/ 40 h 126"/>
                  <a:gd name="T36" fmla="*/ 107 w 126"/>
                  <a:gd name="T37" fmla="*/ 20 h 126"/>
                  <a:gd name="T38" fmla="*/ 86 w 126"/>
                  <a:gd name="T39" fmla="*/ 6 h 126"/>
                  <a:gd name="T40" fmla="*/ 63 w 126"/>
                  <a:gd name="T41" fmla="*/ 3 h 126"/>
                  <a:gd name="T42" fmla="*/ 40 w 126"/>
                  <a:gd name="T43" fmla="*/ 6 h 126"/>
                  <a:gd name="T44" fmla="*/ 19 w 126"/>
                  <a:gd name="T45" fmla="*/ 20 h 126"/>
                  <a:gd name="T46" fmla="*/ 6 w 126"/>
                  <a:gd name="T47" fmla="*/ 40 h 126"/>
                  <a:gd name="T48" fmla="*/ 4 w 126"/>
                  <a:gd name="T49" fmla="*/ 63 h 126"/>
                  <a:gd name="T50" fmla="*/ 6 w 126"/>
                  <a:gd name="T51" fmla="*/ 86 h 126"/>
                  <a:gd name="T52" fmla="*/ 19 w 126"/>
                  <a:gd name="T53" fmla="*/ 105 h 126"/>
                  <a:gd name="T54" fmla="*/ 40 w 126"/>
                  <a:gd name="T55" fmla="*/ 120 h 126"/>
                  <a:gd name="T56" fmla="*/ 63 w 126"/>
                  <a:gd name="T57" fmla="*/ 122 h 126"/>
                  <a:gd name="T58" fmla="*/ 86 w 126"/>
                  <a:gd name="T59" fmla="*/ 120 h 126"/>
                  <a:gd name="T60" fmla="*/ 107 w 126"/>
                  <a:gd name="T61" fmla="*/ 105 h 126"/>
                  <a:gd name="T62" fmla="*/ 120 w 126"/>
                  <a:gd name="T63" fmla="*/ 86 h 126"/>
                  <a:gd name="T64" fmla="*/ 124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49"/>
                    </a:lnTo>
                    <a:lnTo>
                      <a:pt x="124" y="40"/>
                    </a:lnTo>
                    <a:lnTo>
                      <a:pt x="116" y="26"/>
                    </a:lnTo>
                    <a:lnTo>
                      <a:pt x="109" y="16"/>
                    </a:lnTo>
                    <a:lnTo>
                      <a:pt x="99" y="9"/>
                    </a:lnTo>
                    <a:lnTo>
                      <a:pt x="90" y="3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27" y="9"/>
                    </a:lnTo>
                    <a:lnTo>
                      <a:pt x="19" y="16"/>
                    </a:lnTo>
                    <a:lnTo>
                      <a:pt x="10" y="26"/>
                    </a:lnTo>
                    <a:lnTo>
                      <a:pt x="4" y="40"/>
                    </a:lnTo>
                    <a:lnTo>
                      <a:pt x="0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10" y="99"/>
                    </a:lnTo>
                    <a:lnTo>
                      <a:pt x="19" y="110"/>
                    </a:lnTo>
                    <a:lnTo>
                      <a:pt x="27" y="116"/>
                    </a:lnTo>
                    <a:lnTo>
                      <a:pt x="40" y="122"/>
                    </a:lnTo>
                    <a:lnTo>
                      <a:pt x="50" y="126"/>
                    </a:lnTo>
                    <a:lnTo>
                      <a:pt x="63" y="126"/>
                    </a:lnTo>
                    <a:lnTo>
                      <a:pt x="76" y="126"/>
                    </a:lnTo>
                    <a:lnTo>
                      <a:pt x="90" y="122"/>
                    </a:lnTo>
                    <a:lnTo>
                      <a:pt x="99" y="116"/>
                    </a:lnTo>
                    <a:lnTo>
                      <a:pt x="109" y="110"/>
                    </a:lnTo>
                    <a:lnTo>
                      <a:pt x="116" y="99"/>
                    </a:lnTo>
                    <a:lnTo>
                      <a:pt x="124" y="86"/>
                    </a:lnTo>
                    <a:lnTo>
                      <a:pt x="126" y="76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49"/>
                    </a:lnTo>
                    <a:lnTo>
                      <a:pt x="120" y="40"/>
                    </a:lnTo>
                    <a:lnTo>
                      <a:pt x="114" y="30"/>
                    </a:lnTo>
                    <a:lnTo>
                      <a:pt x="107" y="20"/>
                    </a:lnTo>
                    <a:lnTo>
                      <a:pt x="97" y="13"/>
                    </a:lnTo>
                    <a:lnTo>
                      <a:pt x="86" y="6"/>
                    </a:lnTo>
                    <a:lnTo>
                      <a:pt x="76" y="3"/>
                    </a:lnTo>
                    <a:lnTo>
                      <a:pt x="63" y="3"/>
                    </a:lnTo>
                    <a:lnTo>
                      <a:pt x="50" y="3"/>
                    </a:lnTo>
                    <a:lnTo>
                      <a:pt x="40" y="6"/>
                    </a:lnTo>
                    <a:lnTo>
                      <a:pt x="29" y="13"/>
                    </a:lnTo>
                    <a:lnTo>
                      <a:pt x="19" y="2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4" y="49"/>
                    </a:lnTo>
                    <a:lnTo>
                      <a:pt x="4" y="63"/>
                    </a:lnTo>
                    <a:lnTo>
                      <a:pt x="4" y="76"/>
                    </a:lnTo>
                    <a:lnTo>
                      <a:pt x="6" y="86"/>
                    </a:lnTo>
                    <a:lnTo>
                      <a:pt x="13" y="95"/>
                    </a:lnTo>
                    <a:lnTo>
                      <a:pt x="19" y="105"/>
                    </a:lnTo>
                    <a:lnTo>
                      <a:pt x="29" y="112"/>
                    </a:lnTo>
                    <a:lnTo>
                      <a:pt x="40" y="120"/>
                    </a:lnTo>
                    <a:lnTo>
                      <a:pt x="50" y="122"/>
                    </a:lnTo>
                    <a:lnTo>
                      <a:pt x="63" y="122"/>
                    </a:lnTo>
                    <a:lnTo>
                      <a:pt x="76" y="122"/>
                    </a:lnTo>
                    <a:lnTo>
                      <a:pt x="86" y="120"/>
                    </a:lnTo>
                    <a:lnTo>
                      <a:pt x="97" y="112"/>
                    </a:lnTo>
                    <a:lnTo>
                      <a:pt x="107" y="105"/>
                    </a:lnTo>
                    <a:lnTo>
                      <a:pt x="114" y="95"/>
                    </a:lnTo>
                    <a:lnTo>
                      <a:pt x="120" y="86"/>
                    </a:lnTo>
                    <a:lnTo>
                      <a:pt x="124" y="76"/>
                    </a:lnTo>
                    <a:lnTo>
                      <a:pt x="124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1" name="Freeform 2393">
                <a:extLst>
                  <a:ext uri="{FF2B5EF4-FFF2-40B4-BE49-F238E27FC236}">
                    <a16:creationId xmlns:a16="http://schemas.microsoft.com/office/drawing/2014/main" id="{EF83A9B3-F784-4F57-AAD3-527185450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037"/>
                <a:ext cx="39" cy="39"/>
              </a:xfrm>
              <a:custGeom>
                <a:avLst/>
                <a:gdLst>
                  <a:gd name="T0" fmla="*/ 119 w 119"/>
                  <a:gd name="T1" fmla="*/ 46 h 119"/>
                  <a:gd name="T2" fmla="*/ 109 w 119"/>
                  <a:gd name="T3" fmla="*/ 27 h 119"/>
                  <a:gd name="T4" fmla="*/ 92 w 119"/>
                  <a:gd name="T5" fmla="*/ 10 h 119"/>
                  <a:gd name="T6" fmla="*/ 73 w 119"/>
                  <a:gd name="T7" fmla="*/ 0 h 119"/>
                  <a:gd name="T8" fmla="*/ 46 w 119"/>
                  <a:gd name="T9" fmla="*/ 0 h 119"/>
                  <a:gd name="T10" fmla="*/ 25 w 119"/>
                  <a:gd name="T11" fmla="*/ 10 h 119"/>
                  <a:gd name="T12" fmla="*/ 10 w 119"/>
                  <a:gd name="T13" fmla="*/ 27 h 119"/>
                  <a:gd name="T14" fmla="*/ 0 w 119"/>
                  <a:gd name="T15" fmla="*/ 46 h 119"/>
                  <a:gd name="T16" fmla="*/ 0 w 119"/>
                  <a:gd name="T17" fmla="*/ 73 h 119"/>
                  <a:gd name="T18" fmla="*/ 10 w 119"/>
                  <a:gd name="T19" fmla="*/ 92 h 119"/>
                  <a:gd name="T20" fmla="*/ 25 w 119"/>
                  <a:gd name="T21" fmla="*/ 109 h 119"/>
                  <a:gd name="T22" fmla="*/ 46 w 119"/>
                  <a:gd name="T23" fmla="*/ 119 h 119"/>
                  <a:gd name="T24" fmla="*/ 73 w 119"/>
                  <a:gd name="T25" fmla="*/ 119 h 119"/>
                  <a:gd name="T26" fmla="*/ 92 w 119"/>
                  <a:gd name="T27" fmla="*/ 109 h 119"/>
                  <a:gd name="T28" fmla="*/ 109 w 119"/>
                  <a:gd name="T29" fmla="*/ 92 h 119"/>
                  <a:gd name="T30" fmla="*/ 119 w 119"/>
                  <a:gd name="T31" fmla="*/ 73 h 119"/>
                  <a:gd name="T32" fmla="*/ 115 w 119"/>
                  <a:gd name="T33" fmla="*/ 60 h 119"/>
                  <a:gd name="T34" fmla="*/ 113 w 119"/>
                  <a:gd name="T35" fmla="*/ 37 h 119"/>
                  <a:gd name="T36" fmla="*/ 99 w 119"/>
                  <a:gd name="T37" fmla="*/ 20 h 119"/>
                  <a:gd name="T38" fmla="*/ 82 w 119"/>
                  <a:gd name="T39" fmla="*/ 6 h 119"/>
                  <a:gd name="T40" fmla="*/ 59 w 119"/>
                  <a:gd name="T41" fmla="*/ 3 h 119"/>
                  <a:gd name="T42" fmla="*/ 35 w 119"/>
                  <a:gd name="T43" fmla="*/ 6 h 119"/>
                  <a:gd name="T44" fmla="*/ 19 w 119"/>
                  <a:gd name="T45" fmla="*/ 20 h 119"/>
                  <a:gd name="T46" fmla="*/ 6 w 119"/>
                  <a:gd name="T47" fmla="*/ 37 h 119"/>
                  <a:gd name="T48" fmla="*/ 2 w 119"/>
                  <a:gd name="T49" fmla="*/ 60 h 119"/>
                  <a:gd name="T50" fmla="*/ 6 w 119"/>
                  <a:gd name="T51" fmla="*/ 83 h 119"/>
                  <a:gd name="T52" fmla="*/ 19 w 119"/>
                  <a:gd name="T53" fmla="*/ 100 h 119"/>
                  <a:gd name="T54" fmla="*/ 35 w 119"/>
                  <a:gd name="T55" fmla="*/ 113 h 119"/>
                  <a:gd name="T56" fmla="*/ 59 w 119"/>
                  <a:gd name="T57" fmla="*/ 117 h 119"/>
                  <a:gd name="T58" fmla="*/ 82 w 119"/>
                  <a:gd name="T59" fmla="*/ 113 h 119"/>
                  <a:gd name="T60" fmla="*/ 99 w 119"/>
                  <a:gd name="T61" fmla="*/ 100 h 119"/>
                  <a:gd name="T62" fmla="*/ 113 w 119"/>
                  <a:gd name="T63" fmla="*/ 83 h 119"/>
                  <a:gd name="T64" fmla="*/ 115 w 119"/>
                  <a:gd name="T65" fmla="*/ 6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9" y="46"/>
                    </a:lnTo>
                    <a:lnTo>
                      <a:pt x="115" y="37"/>
                    </a:lnTo>
                    <a:lnTo>
                      <a:pt x="109" y="27"/>
                    </a:lnTo>
                    <a:lnTo>
                      <a:pt x="103" y="17"/>
                    </a:lnTo>
                    <a:lnTo>
                      <a:pt x="92" y="10"/>
                    </a:lnTo>
                    <a:lnTo>
                      <a:pt x="82" y="3"/>
                    </a:lnTo>
                    <a:lnTo>
                      <a:pt x="73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5" y="3"/>
                    </a:lnTo>
                    <a:lnTo>
                      <a:pt x="25" y="10"/>
                    </a:lnTo>
                    <a:lnTo>
                      <a:pt x="16" y="17"/>
                    </a:lnTo>
                    <a:lnTo>
                      <a:pt x="10" y="27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0" y="60"/>
                    </a:lnTo>
                    <a:lnTo>
                      <a:pt x="0" y="73"/>
                    </a:lnTo>
                    <a:lnTo>
                      <a:pt x="2" y="83"/>
                    </a:lnTo>
                    <a:lnTo>
                      <a:pt x="10" y="92"/>
                    </a:lnTo>
                    <a:lnTo>
                      <a:pt x="16" y="102"/>
                    </a:lnTo>
                    <a:lnTo>
                      <a:pt x="25" y="109"/>
                    </a:lnTo>
                    <a:lnTo>
                      <a:pt x="35" y="117"/>
                    </a:lnTo>
                    <a:lnTo>
                      <a:pt x="46" y="119"/>
                    </a:lnTo>
                    <a:lnTo>
                      <a:pt x="59" y="119"/>
                    </a:lnTo>
                    <a:lnTo>
                      <a:pt x="73" y="119"/>
                    </a:lnTo>
                    <a:lnTo>
                      <a:pt x="82" y="117"/>
                    </a:lnTo>
                    <a:lnTo>
                      <a:pt x="92" y="109"/>
                    </a:lnTo>
                    <a:lnTo>
                      <a:pt x="103" y="102"/>
                    </a:lnTo>
                    <a:lnTo>
                      <a:pt x="109" y="92"/>
                    </a:lnTo>
                    <a:lnTo>
                      <a:pt x="115" y="83"/>
                    </a:lnTo>
                    <a:lnTo>
                      <a:pt x="119" y="73"/>
                    </a:lnTo>
                    <a:lnTo>
                      <a:pt x="119" y="60"/>
                    </a:lnTo>
                    <a:lnTo>
                      <a:pt x="115" y="60"/>
                    </a:lnTo>
                    <a:lnTo>
                      <a:pt x="115" y="50"/>
                    </a:lnTo>
                    <a:lnTo>
                      <a:pt x="113" y="37"/>
                    </a:lnTo>
                    <a:lnTo>
                      <a:pt x="105" y="27"/>
                    </a:lnTo>
                    <a:lnTo>
                      <a:pt x="99" y="20"/>
                    </a:lnTo>
                    <a:lnTo>
                      <a:pt x="92" y="13"/>
                    </a:lnTo>
                    <a:lnTo>
                      <a:pt x="82" y="6"/>
                    </a:lnTo>
                    <a:lnTo>
                      <a:pt x="73" y="3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35" y="6"/>
                    </a:lnTo>
                    <a:lnTo>
                      <a:pt x="25" y="13"/>
                    </a:lnTo>
                    <a:lnTo>
                      <a:pt x="19" y="20"/>
                    </a:lnTo>
                    <a:lnTo>
                      <a:pt x="12" y="27"/>
                    </a:lnTo>
                    <a:lnTo>
                      <a:pt x="6" y="37"/>
                    </a:lnTo>
                    <a:lnTo>
                      <a:pt x="2" y="50"/>
                    </a:lnTo>
                    <a:lnTo>
                      <a:pt x="2" y="60"/>
                    </a:lnTo>
                    <a:lnTo>
                      <a:pt x="2" y="69"/>
                    </a:lnTo>
                    <a:lnTo>
                      <a:pt x="6" y="83"/>
                    </a:lnTo>
                    <a:lnTo>
                      <a:pt x="12" y="92"/>
                    </a:lnTo>
                    <a:lnTo>
                      <a:pt x="19" y="100"/>
                    </a:lnTo>
                    <a:lnTo>
                      <a:pt x="25" y="107"/>
                    </a:lnTo>
                    <a:lnTo>
                      <a:pt x="35" y="113"/>
                    </a:lnTo>
                    <a:lnTo>
                      <a:pt x="50" y="117"/>
                    </a:lnTo>
                    <a:lnTo>
                      <a:pt x="59" y="117"/>
                    </a:lnTo>
                    <a:lnTo>
                      <a:pt x="73" y="117"/>
                    </a:lnTo>
                    <a:lnTo>
                      <a:pt x="82" y="113"/>
                    </a:lnTo>
                    <a:lnTo>
                      <a:pt x="92" y="107"/>
                    </a:lnTo>
                    <a:lnTo>
                      <a:pt x="99" y="100"/>
                    </a:lnTo>
                    <a:lnTo>
                      <a:pt x="105" y="92"/>
                    </a:lnTo>
                    <a:lnTo>
                      <a:pt x="113" y="83"/>
                    </a:lnTo>
                    <a:lnTo>
                      <a:pt x="115" y="69"/>
                    </a:lnTo>
                    <a:lnTo>
                      <a:pt x="115" y="60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2" name="Freeform 2394">
                <a:extLst>
                  <a:ext uri="{FF2B5EF4-FFF2-40B4-BE49-F238E27FC236}">
                    <a16:creationId xmlns:a16="http://schemas.microsoft.com/office/drawing/2014/main" id="{12C113C8-86F8-4DBC-A6D7-CA0E231CE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038"/>
                <a:ext cx="38" cy="38"/>
              </a:xfrm>
              <a:custGeom>
                <a:avLst/>
                <a:gdLst>
                  <a:gd name="T0" fmla="*/ 114 w 114"/>
                  <a:gd name="T1" fmla="*/ 47 h 114"/>
                  <a:gd name="T2" fmla="*/ 103 w 114"/>
                  <a:gd name="T3" fmla="*/ 24 h 114"/>
                  <a:gd name="T4" fmla="*/ 91 w 114"/>
                  <a:gd name="T5" fmla="*/ 10 h 114"/>
                  <a:gd name="T6" fmla="*/ 70 w 114"/>
                  <a:gd name="T7" fmla="*/ 0 h 114"/>
                  <a:gd name="T8" fmla="*/ 47 w 114"/>
                  <a:gd name="T9" fmla="*/ 0 h 114"/>
                  <a:gd name="T10" fmla="*/ 23 w 114"/>
                  <a:gd name="T11" fmla="*/ 10 h 114"/>
                  <a:gd name="T12" fmla="*/ 11 w 114"/>
                  <a:gd name="T13" fmla="*/ 24 h 114"/>
                  <a:gd name="T14" fmla="*/ 0 w 114"/>
                  <a:gd name="T15" fmla="*/ 47 h 114"/>
                  <a:gd name="T16" fmla="*/ 0 w 114"/>
                  <a:gd name="T17" fmla="*/ 66 h 114"/>
                  <a:gd name="T18" fmla="*/ 11 w 114"/>
                  <a:gd name="T19" fmla="*/ 89 h 114"/>
                  <a:gd name="T20" fmla="*/ 23 w 114"/>
                  <a:gd name="T21" fmla="*/ 104 h 114"/>
                  <a:gd name="T22" fmla="*/ 47 w 114"/>
                  <a:gd name="T23" fmla="*/ 114 h 114"/>
                  <a:gd name="T24" fmla="*/ 70 w 114"/>
                  <a:gd name="T25" fmla="*/ 114 h 114"/>
                  <a:gd name="T26" fmla="*/ 91 w 114"/>
                  <a:gd name="T27" fmla="*/ 104 h 114"/>
                  <a:gd name="T28" fmla="*/ 103 w 114"/>
                  <a:gd name="T29" fmla="*/ 89 h 114"/>
                  <a:gd name="T30" fmla="*/ 114 w 114"/>
                  <a:gd name="T31" fmla="*/ 66 h 114"/>
                  <a:gd name="T32" fmla="*/ 110 w 114"/>
                  <a:gd name="T33" fmla="*/ 47 h 114"/>
                  <a:gd name="T34" fmla="*/ 103 w 114"/>
                  <a:gd name="T35" fmla="*/ 27 h 114"/>
                  <a:gd name="T36" fmla="*/ 87 w 114"/>
                  <a:gd name="T37" fmla="*/ 10 h 114"/>
                  <a:gd name="T38" fmla="*/ 68 w 114"/>
                  <a:gd name="T39" fmla="*/ 3 h 114"/>
                  <a:gd name="T40" fmla="*/ 47 w 114"/>
                  <a:gd name="T41" fmla="*/ 3 h 114"/>
                  <a:gd name="T42" fmla="*/ 28 w 114"/>
                  <a:gd name="T43" fmla="*/ 10 h 114"/>
                  <a:gd name="T44" fmla="*/ 13 w 114"/>
                  <a:gd name="T45" fmla="*/ 27 h 114"/>
                  <a:gd name="T46" fmla="*/ 4 w 114"/>
                  <a:gd name="T47" fmla="*/ 47 h 114"/>
                  <a:gd name="T48" fmla="*/ 4 w 114"/>
                  <a:gd name="T49" fmla="*/ 66 h 114"/>
                  <a:gd name="T50" fmla="*/ 13 w 114"/>
                  <a:gd name="T51" fmla="*/ 87 h 114"/>
                  <a:gd name="T52" fmla="*/ 28 w 114"/>
                  <a:gd name="T53" fmla="*/ 104 h 114"/>
                  <a:gd name="T54" fmla="*/ 47 w 114"/>
                  <a:gd name="T55" fmla="*/ 110 h 114"/>
                  <a:gd name="T56" fmla="*/ 68 w 114"/>
                  <a:gd name="T57" fmla="*/ 110 h 114"/>
                  <a:gd name="T58" fmla="*/ 87 w 114"/>
                  <a:gd name="T59" fmla="*/ 104 h 114"/>
                  <a:gd name="T60" fmla="*/ 103 w 114"/>
                  <a:gd name="T61" fmla="*/ 87 h 114"/>
                  <a:gd name="T62" fmla="*/ 110 w 114"/>
                  <a:gd name="T63" fmla="*/ 6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114">
                    <a:moveTo>
                      <a:pt x="114" y="57"/>
                    </a:moveTo>
                    <a:lnTo>
                      <a:pt x="114" y="47"/>
                    </a:lnTo>
                    <a:lnTo>
                      <a:pt x="110" y="34"/>
                    </a:lnTo>
                    <a:lnTo>
                      <a:pt x="103" y="24"/>
                    </a:lnTo>
                    <a:lnTo>
                      <a:pt x="97" y="17"/>
                    </a:lnTo>
                    <a:lnTo>
                      <a:pt x="91" y="10"/>
                    </a:lnTo>
                    <a:lnTo>
                      <a:pt x="80" y="3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4" y="3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1" y="24"/>
                    </a:lnTo>
                    <a:lnTo>
                      <a:pt x="4" y="34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4" y="80"/>
                    </a:lnTo>
                    <a:lnTo>
                      <a:pt x="11" y="89"/>
                    </a:lnTo>
                    <a:lnTo>
                      <a:pt x="17" y="97"/>
                    </a:lnTo>
                    <a:lnTo>
                      <a:pt x="23" y="104"/>
                    </a:lnTo>
                    <a:lnTo>
                      <a:pt x="34" y="110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70" y="114"/>
                    </a:lnTo>
                    <a:lnTo>
                      <a:pt x="80" y="110"/>
                    </a:lnTo>
                    <a:lnTo>
                      <a:pt x="91" y="104"/>
                    </a:lnTo>
                    <a:lnTo>
                      <a:pt x="97" y="97"/>
                    </a:lnTo>
                    <a:lnTo>
                      <a:pt x="103" y="89"/>
                    </a:lnTo>
                    <a:lnTo>
                      <a:pt x="110" y="80"/>
                    </a:lnTo>
                    <a:lnTo>
                      <a:pt x="114" y="66"/>
                    </a:lnTo>
                    <a:lnTo>
                      <a:pt x="114" y="57"/>
                    </a:lnTo>
                    <a:lnTo>
                      <a:pt x="110" y="47"/>
                    </a:lnTo>
                    <a:lnTo>
                      <a:pt x="108" y="37"/>
                    </a:lnTo>
                    <a:lnTo>
                      <a:pt x="103" y="27"/>
                    </a:lnTo>
                    <a:lnTo>
                      <a:pt x="97" y="17"/>
                    </a:lnTo>
                    <a:lnTo>
                      <a:pt x="87" y="10"/>
                    </a:lnTo>
                    <a:lnTo>
                      <a:pt x="80" y="7"/>
                    </a:lnTo>
                    <a:lnTo>
                      <a:pt x="68" y="3"/>
                    </a:lnTo>
                    <a:lnTo>
                      <a:pt x="57" y="3"/>
                    </a:lnTo>
                    <a:lnTo>
                      <a:pt x="47" y="3"/>
                    </a:lnTo>
                    <a:lnTo>
                      <a:pt x="38" y="7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7"/>
                    </a:lnTo>
                    <a:lnTo>
                      <a:pt x="7" y="37"/>
                    </a:lnTo>
                    <a:lnTo>
                      <a:pt x="4" y="47"/>
                    </a:lnTo>
                    <a:lnTo>
                      <a:pt x="4" y="57"/>
                    </a:lnTo>
                    <a:lnTo>
                      <a:pt x="4" y="66"/>
                    </a:lnTo>
                    <a:lnTo>
                      <a:pt x="7" y="77"/>
                    </a:lnTo>
                    <a:lnTo>
                      <a:pt x="13" y="87"/>
                    </a:lnTo>
                    <a:lnTo>
                      <a:pt x="21" y="97"/>
                    </a:lnTo>
                    <a:lnTo>
                      <a:pt x="28" y="104"/>
                    </a:lnTo>
                    <a:lnTo>
                      <a:pt x="38" y="106"/>
                    </a:lnTo>
                    <a:lnTo>
                      <a:pt x="47" y="110"/>
                    </a:lnTo>
                    <a:lnTo>
                      <a:pt x="57" y="110"/>
                    </a:lnTo>
                    <a:lnTo>
                      <a:pt x="68" y="110"/>
                    </a:lnTo>
                    <a:lnTo>
                      <a:pt x="80" y="106"/>
                    </a:lnTo>
                    <a:lnTo>
                      <a:pt x="87" y="104"/>
                    </a:lnTo>
                    <a:lnTo>
                      <a:pt x="97" y="97"/>
                    </a:lnTo>
                    <a:lnTo>
                      <a:pt x="103" y="87"/>
                    </a:lnTo>
                    <a:lnTo>
                      <a:pt x="108" y="77"/>
                    </a:lnTo>
                    <a:lnTo>
                      <a:pt x="110" y="66"/>
                    </a:lnTo>
                    <a:lnTo>
                      <a:pt x="114" y="57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3" name="Freeform 2395">
                <a:extLst>
                  <a:ext uri="{FF2B5EF4-FFF2-40B4-BE49-F238E27FC236}">
                    <a16:creationId xmlns:a16="http://schemas.microsoft.com/office/drawing/2014/main" id="{5A8FCA53-0F7A-4F4E-90B0-8A9E49466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039"/>
                <a:ext cx="37" cy="35"/>
              </a:xfrm>
              <a:custGeom>
                <a:avLst/>
                <a:gdLst>
                  <a:gd name="T0" fmla="*/ 106 w 110"/>
                  <a:gd name="T1" fmla="*/ 44 h 107"/>
                  <a:gd name="T2" fmla="*/ 99 w 110"/>
                  <a:gd name="T3" fmla="*/ 24 h 107"/>
                  <a:gd name="T4" fmla="*/ 83 w 110"/>
                  <a:gd name="T5" fmla="*/ 7 h 107"/>
                  <a:gd name="T6" fmla="*/ 64 w 110"/>
                  <a:gd name="T7" fmla="*/ 0 h 107"/>
                  <a:gd name="T8" fmla="*/ 43 w 110"/>
                  <a:gd name="T9" fmla="*/ 0 h 107"/>
                  <a:gd name="T10" fmla="*/ 24 w 110"/>
                  <a:gd name="T11" fmla="*/ 7 h 107"/>
                  <a:gd name="T12" fmla="*/ 9 w 110"/>
                  <a:gd name="T13" fmla="*/ 24 h 107"/>
                  <a:gd name="T14" fmla="*/ 0 w 110"/>
                  <a:gd name="T15" fmla="*/ 44 h 107"/>
                  <a:gd name="T16" fmla="*/ 0 w 110"/>
                  <a:gd name="T17" fmla="*/ 63 h 107"/>
                  <a:gd name="T18" fmla="*/ 9 w 110"/>
                  <a:gd name="T19" fmla="*/ 84 h 107"/>
                  <a:gd name="T20" fmla="*/ 24 w 110"/>
                  <a:gd name="T21" fmla="*/ 101 h 107"/>
                  <a:gd name="T22" fmla="*/ 43 w 110"/>
                  <a:gd name="T23" fmla="*/ 107 h 107"/>
                  <a:gd name="T24" fmla="*/ 64 w 110"/>
                  <a:gd name="T25" fmla="*/ 107 h 107"/>
                  <a:gd name="T26" fmla="*/ 83 w 110"/>
                  <a:gd name="T27" fmla="*/ 101 h 107"/>
                  <a:gd name="T28" fmla="*/ 99 w 110"/>
                  <a:gd name="T29" fmla="*/ 84 h 107"/>
                  <a:gd name="T30" fmla="*/ 106 w 110"/>
                  <a:gd name="T31" fmla="*/ 63 h 107"/>
                  <a:gd name="T32" fmla="*/ 106 w 110"/>
                  <a:gd name="T33" fmla="*/ 54 h 107"/>
                  <a:gd name="T34" fmla="*/ 99 w 110"/>
                  <a:gd name="T35" fmla="*/ 34 h 107"/>
                  <a:gd name="T36" fmla="*/ 89 w 110"/>
                  <a:gd name="T37" fmla="*/ 17 h 107"/>
                  <a:gd name="T38" fmla="*/ 74 w 110"/>
                  <a:gd name="T39" fmla="*/ 7 h 107"/>
                  <a:gd name="T40" fmla="*/ 53 w 110"/>
                  <a:gd name="T41" fmla="*/ 4 h 107"/>
                  <a:gd name="T42" fmla="*/ 34 w 110"/>
                  <a:gd name="T43" fmla="*/ 7 h 107"/>
                  <a:gd name="T44" fmla="*/ 17 w 110"/>
                  <a:gd name="T45" fmla="*/ 17 h 107"/>
                  <a:gd name="T46" fmla="*/ 6 w 110"/>
                  <a:gd name="T47" fmla="*/ 34 h 107"/>
                  <a:gd name="T48" fmla="*/ 3 w 110"/>
                  <a:gd name="T49" fmla="*/ 54 h 107"/>
                  <a:gd name="T50" fmla="*/ 6 w 110"/>
                  <a:gd name="T51" fmla="*/ 74 h 107"/>
                  <a:gd name="T52" fmla="*/ 17 w 110"/>
                  <a:gd name="T53" fmla="*/ 90 h 107"/>
                  <a:gd name="T54" fmla="*/ 34 w 110"/>
                  <a:gd name="T55" fmla="*/ 101 h 107"/>
                  <a:gd name="T56" fmla="*/ 53 w 110"/>
                  <a:gd name="T57" fmla="*/ 107 h 107"/>
                  <a:gd name="T58" fmla="*/ 74 w 110"/>
                  <a:gd name="T59" fmla="*/ 101 h 107"/>
                  <a:gd name="T60" fmla="*/ 89 w 110"/>
                  <a:gd name="T61" fmla="*/ 90 h 107"/>
                  <a:gd name="T62" fmla="*/ 99 w 110"/>
                  <a:gd name="T63" fmla="*/ 74 h 107"/>
                  <a:gd name="T64" fmla="*/ 106 w 110"/>
                  <a:gd name="T6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0" h="107">
                    <a:moveTo>
                      <a:pt x="110" y="54"/>
                    </a:moveTo>
                    <a:lnTo>
                      <a:pt x="106" y="44"/>
                    </a:lnTo>
                    <a:lnTo>
                      <a:pt x="103" y="34"/>
                    </a:lnTo>
                    <a:lnTo>
                      <a:pt x="99" y="24"/>
                    </a:lnTo>
                    <a:lnTo>
                      <a:pt x="93" y="14"/>
                    </a:lnTo>
                    <a:lnTo>
                      <a:pt x="83" y="7"/>
                    </a:lnTo>
                    <a:lnTo>
                      <a:pt x="76" y="4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4" y="4"/>
                    </a:lnTo>
                    <a:lnTo>
                      <a:pt x="24" y="7"/>
                    </a:lnTo>
                    <a:lnTo>
                      <a:pt x="17" y="14"/>
                    </a:lnTo>
                    <a:lnTo>
                      <a:pt x="9" y="24"/>
                    </a:lnTo>
                    <a:lnTo>
                      <a:pt x="3" y="34"/>
                    </a:lnTo>
                    <a:lnTo>
                      <a:pt x="0" y="44"/>
                    </a:lnTo>
                    <a:lnTo>
                      <a:pt x="0" y="54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9" y="84"/>
                    </a:lnTo>
                    <a:lnTo>
                      <a:pt x="17" y="94"/>
                    </a:lnTo>
                    <a:lnTo>
                      <a:pt x="24" y="101"/>
                    </a:lnTo>
                    <a:lnTo>
                      <a:pt x="34" y="103"/>
                    </a:lnTo>
                    <a:lnTo>
                      <a:pt x="43" y="107"/>
                    </a:lnTo>
                    <a:lnTo>
                      <a:pt x="53" y="107"/>
                    </a:lnTo>
                    <a:lnTo>
                      <a:pt x="64" y="107"/>
                    </a:lnTo>
                    <a:lnTo>
                      <a:pt x="76" y="103"/>
                    </a:lnTo>
                    <a:lnTo>
                      <a:pt x="83" y="101"/>
                    </a:lnTo>
                    <a:lnTo>
                      <a:pt x="93" y="94"/>
                    </a:lnTo>
                    <a:lnTo>
                      <a:pt x="99" y="84"/>
                    </a:lnTo>
                    <a:lnTo>
                      <a:pt x="103" y="74"/>
                    </a:lnTo>
                    <a:lnTo>
                      <a:pt x="106" y="63"/>
                    </a:lnTo>
                    <a:lnTo>
                      <a:pt x="110" y="54"/>
                    </a:lnTo>
                    <a:lnTo>
                      <a:pt x="106" y="54"/>
                    </a:lnTo>
                    <a:lnTo>
                      <a:pt x="103" y="44"/>
                    </a:lnTo>
                    <a:lnTo>
                      <a:pt x="99" y="34"/>
                    </a:lnTo>
                    <a:lnTo>
                      <a:pt x="97" y="24"/>
                    </a:lnTo>
                    <a:lnTo>
                      <a:pt x="89" y="17"/>
                    </a:lnTo>
                    <a:lnTo>
                      <a:pt x="83" y="11"/>
                    </a:lnTo>
                    <a:lnTo>
                      <a:pt x="74" y="7"/>
                    </a:lnTo>
                    <a:lnTo>
                      <a:pt x="64" y="4"/>
                    </a:lnTo>
                    <a:lnTo>
                      <a:pt x="53" y="4"/>
                    </a:lnTo>
                    <a:lnTo>
                      <a:pt x="43" y="4"/>
                    </a:lnTo>
                    <a:lnTo>
                      <a:pt x="34" y="7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9" y="24"/>
                    </a:lnTo>
                    <a:lnTo>
                      <a:pt x="6" y="34"/>
                    </a:lnTo>
                    <a:lnTo>
                      <a:pt x="3" y="44"/>
                    </a:lnTo>
                    <a:lnTo>
                      <a:pt x="3" y="54"/>
                    </a:lnTo>
                    <a:lnTo>
                      <a:pt x="3" y="63"/>
                    </a:lnTo>
                    <a:lnTo>
                      <a:pt x="6" y="74"/>
                    </a:lnTo>
                    <a:lnTo>
                      <a:pt x="9" y="84"/>
                    </a:lnTo>
                    <a:lnTo>
                      <a:pt x="17" y="90"/>
                    </a:lnTo>
                    <a:lnTo>
                      <a:pt x="24" y="96"/>
                    </a:lnTo>
                    <a:lnTo>
                      <a:pt x="34" y="101"/>
                    </a:lnTo>
                    <a:lnTo>
                      <a:pt x="43" y="103"/>
                    </a:lnTo>
                    <a:lnTo>
                      <a:pt x="53" y="107"/>
                    </a:lnTo>
                    <a:lnTo>
                      <a:pt x="64" y="103"/>
                    </a:lnTo>
                    <a:lnTo>
                      <a:pt x="74" y="101"/>
                    </a:lnTo>
                    <a:lnTo>
                      <a:pt x="83" y="96"/>
                    </a:lnTo>
                    <a:lnTo>
                      <a:pt x="89" y="90"/>
                    </a:lnTo>
                    <a:lnTo>
                      <a:pt x="97" y="84"/>
                    </a:lnTo>
                    <a:lnTo>
                      <a:pt x="99" y="74"/>
                    </a:lnTo>
                    <a:lnTo>
                      <a:pt x="103" y="63"/>
                    </a:lnTo>
                    <a:lnTo>
                      <a:pt x="106" y="54"/>
                    </a:lnTo>
                    <a:lnTo>
                      <a:pt x="110" y="54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4" name="Freeform 2396">
                <a:extLst>
                  <a:ext uri="{FF2B5EF4-FFF2-40B4-BE49-F238E27FC236}">
                    <a16:creationId xmlns:a16="http://schemas.microsoft.com/office/drawing/2014/main" id="{4E04F2D1-03D7-4919-B1DA-8C0E05EA3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040"/>
                <a:ext cx="34" cy="34"/>
              </a:xfrm>
              <a:custGeom>
                <a:avLst/>
                <a:gdLst>
                  <a:gd name="T0" fmla="*/ 99 w 101"/>
                  <a:gd name="T1" fmla="*/ 40 h 102"/>
                  <a:gd name="T2" fmla="*/ 92 w 101"/>
                  <a:gd name="T3" fmla="*/ 20 h 102"/>
                  <a:gd name="T4" fmla="*/ 80 w 101"/>
                  <a:gd name="T5" fmla="*/ 6 h 102"/>
                  <a:gd name="T6" fmla="*/ 59 w 101"/>
                  <a:gd name="T7" fmla="*/ 0 h 102"/>
                  <a:gd name="T8" fmla="*/ 40 w 101"/>
                  <a:gd name="T9" fmla="*/ 0 h 102"/>
                  <a:gd name="T10" fmla="*/ 19 w 101"/>
                  <a:gd name="T11" fmla="*/ 6 h 102"/>
                  <a:gd name="T12" fmla="*/ 6 w 101"/>
                  <a:gd name="T13" fmla="*/ 20 h 102"/>
                  <a:gd name="T14" fmla="*/ 0 w 101"/>
                  <a:gd name="T15" fmla="*/ 40 h 102"/>
                  <a:gd name="T16" fmla="*/ 0 w 101"/>
                  <a:gd name="T17" fmla="*/ 60 h 102"/>
                  <a:gd name="T18" fmla="*/ 6 w 101"/>
                  <a:gd name="T19" fmla="*/ 79 h 102"/>
                  <a:gd name="T20" fmla="*/ 19 w 101"/>
                  <a:gd name="T21" fmla="*/ 92 h 102"/>
                  <a:gd name="T22" fmla="*/ 40 w 101"/>
                  <a:gd name="T23" fmla="*/ 100 h 102"/>
                  <a:gd name="T24" fmla="*/ 59 w 101"/>
                  <a:gd name="T25" fmla="*/ 100 h 102"/>
                  <a:gd name="T26" fmla="*/ 80 w 101"/>
                  <a:gd name="T27" fmla="*/ 92 h 102"/>
                  <a:gd name="T28" fmla="*/ 92 w 101"/>
                  <a:gd name="T29" fmla="*/ 79 h 102"/>
                  <a:gd name="T30" fmla="*/ 99 w 101"/>
                  <a:gd name="T31" fmla="*/ 60 h 102"/>
                  <a:gd name="T32" fmla="*/ 99 w 101"/>
                  <a:gd name="T33" fmla="*/ 50 h 102"/>
                  <a:gd name="T34" fmla="*/ 95 w 101"/>
                  <a:gd name="T35" fmla="*/ 29 h 102"/>
                  <a:gd name="T36" fmla="*/ 82 w 101"/>
                  <a:gd name="T37" fmla="*/ 17 h 102"/>
                  <a:gd name="T38" fmla="*/ 69 w 101"/>
                  <a:gd name="T39" fmla="*/ 6 h 102"/>
                  <a:gd name="T40" fmla="*/ 49 w 101"/>
                  <a:gd name="T41" fmla="*/ 0 h 102"/>
                  <a:gd name="T42" fmla="*/ 29 w 101"/>
                  <a:gd name="T43" fmla="*/ 6 h 102"/>
                  <a:gd name="T44" fmla="*/ 15 w 101"/>
                  <a:gd name="T45" fmla="*/ 17 h 102"/>
                  <a:gd name="T46" fmla="*/ 6 w 101"/>
                  <a:gd name="T47" fmla="*/ 29 h 102"/>
                  <a:gd name="T48" fmla="*/ 2 w 101"/>
                  <a:gd name="T49" fmla="*/ 50 h 102"/>
                  <a:gd name="T50" fmla="*/ 6 w 101"/>
                  <a:gd name="T51" fmla="*/ 69 h 102"/>
                  <a:gd name="T52" fmla="*/ 15 w 101"/>
                  <a:gd name="T53" fmla="*/ 83 h 102"/>
                  <a:gd name="T54" fmla="*/ 29 w 101"/>
                  <a:gd name="T55" fmla="*/ 92 h 102"/>
                  <a:gd name="T56" fmla="*/ 49 w 101"/>
                  <a:gd name="T57" fmla="*/ 100 h 102"/>
                  <a:gd name="T58" fmla="*/ 69 w 101"/>
                  <a:gd name="T59" fmla="*/ 92 h 102"/>
                  <a:gd name="T60" fmla="*/ 82 w 101"/>
                  <a:gd name="T61" fmla="*/ 83 h 102"/>
                  <a:gd name="T62" fmla="*/ 95 w 101"/>
                  <a:gd name="T63" fmla="*/ 69 h 102"/>
                  <a:gd name="T64" fmla="*/ 99 w 101"/>
                  <a:gd name="T65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102">
                    <a:moveTo>
                      <a:pt x="101" y="50"/>
                    </a:moveTo>
                    <a:lnTo>
                      <a:pt x="99" y="40"/>
                    </a:lnTo>
                    <a:lnTo>
                      <a:pt x="95" y="29"/>
                    </a:lnTo>
                    <a:lnTo>
                      <a:pt x="92" y="20"/>
                    </a:lnTo>
                    <a:lnTo>
                      <a:pt x="84" y="12"/>
                    </a:lnTo>
                    <a:lnTo>
                      <a:pt x="80" y="6"/>
                    </a:lnTo>
                    <a:lnTo>
                      <a:pt x="69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29" y="3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6" y="20"/>
                    </a:lnTo>
                    <a:lnTo>
                      <a:pt x="2" y="29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2" y="69"/>
                    </a:lnTo>
                    <a:lnTo>
                      <a:pt x="6" y="79"/>
                    </a:lnTo>
                    <a:lnTo>
                      <a:pt x="12" y="86"/>
                    </a:lnTo>
                    <a:lnTo>
                      <a:pt x="19" y="92"/>
                    </a:lnTo>
                    <a:lnTo>
                      <a:pt x="29" y="96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59" y="100"/>
                    </a:lnTo>
                    <a:lnTo>
                      <a:pt x="69" y="96"/>
                    </a:lnTo>
                    <a:lnTo>
                      <a:pt x="80" y="92"/>
                    </a:lnTo>
                    <a:lnTo>
                      <a:pt x="84" y="86"/>
                    </a:lnTo>
                    <a:lnTo>
                      <a:pt x="92" y="79"/>
                    </a:lnTo>
                    <a:lnTo>
                      <a:pt x="95" y="69"/>
                    </a:lnTo>
                    <a:lnTo>
                      <a:pt x="99" y="60"/>
                    </a:lnTo>
                    <a:lnTo>
                      <a:pt x="101" y="50"/>
                    </a:lnTo>
                    <a:lnTo>
                      <a:pt x="99" y="50"/>
                    </a:lnTo>
                    <a:lnTo>
                      <a:pt x="95" y="40"/>
                    </a:lnTo>
                    <a:lnTo>
                      <a:pt x="95" y="29"/>
                    </a:lnTo>
                    <a:lnTo>
                      <a:pt x="89" y="22"/>
                    </a:lnTo>
                    <a:lnTo>
                      <a:pt x="82" y="17"/>
                    </a:lnTo>
                    <a:lnTo>
                      <a:pt x="75" y="10"/>
                    </a:lnTo>
                    <a:lnTo>
                      <a:pt x="69" y="6"/>
                    </a:lnTo>
                    <a:lnTo>
                      <a:pt x="59" y="3"/>
                    </a:lnTo>
                    <a:lnTo>
                      <a:pt x="49" y="0"/>
                    </a:lnTo>
                    <a:lnTo>
                      <a:pt x="40" y="3"/>
                    </a:lnTo>
                    <a:lnTo>
                      <a:pt x="29" y="6"/>
                    </a:lnTo>
                    <a:lnTo>
                      <a:pt x="23" y="10"/>
                    </a:lnTo>
                    <a:lnTo>
                      <a:pt x="15" y="17"/>
                    </a:lnTo>
                    <a:lnTo>
                      <a:pt x="9" y="22"/>
                    </a:lnTo>
                    <a:lnTo>
                      <a:pt x="6" y="29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2" y="60"/>
                    </a:lnTo>
                    <a:lnTo>
                      <a:pt x="6" y="69"/>
                    </a:lnTo>
                    <a:lnTo>
                      <a:pt x="9" y="77"/>
                    </a:lnTo>
                    <a:lnTo>
                      <a:pt x="15" y="83"/>
                    </a:lnTo>
                    <a:lnTo>
                      <a:pt x="23" y="90"/>
                    </a:lnTo>
                    <a:lnTo>
                      <a:pt x="29" y="92"/>
                    </a:lnTo>
                    <a:lnTo>
                      <a:pt x="40" y="96"/>
                    </a:lnTo>
                    <a:lnTo>
                      <a:pt x="49" y="100"/>
                    </a:lnTo>
                    <a:lnTo>
                      <a:pt x="59" y="96"/>
                    </a:lnTo>
                    <a:lnTo>
                      <a:pt x="69" y="92"/>
                    </a:lnTo>
                    <a:lnTo>
                      <a:pt x="75" y="90"/>
                    </a:lnTo>
                    <a:lnTo>
                      <a:pt x="82" y="83"/>
                    </a:lnTo>
                    <a:lnTo>
                      <a:pt x="89" y="77"/>
                    </a:lnTo>
                    <a:lnTo>
                      <a:pt x="95" y="69"/>
                    </a:lnTo>
                    <a:lnTo>
                      <a:pt x="95" y="60"/>
                    </a:lnTo>
                    <a:lnTo>
                      <a:pt x="99" y="50"/>
                    </a:lnTo>
                    <a:lnTo>
                      <a:pt x="101" y="50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5" name="Freeform 2397">
                <a:extLst>
                  <a:ext uri="{FF2B5EF4-FFF2-40B4-BE49-F238E27FC236}">
                    <a16:creationId xmlns:a16="http://schemas.microsoft.com/office/drawing/2014/main" id="{BA446639-30BA-45C0-B341-58D122BCF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040"/>
                <a:ext cx="32" cy="33"/>
              </a:xfrm>
              <a:custGeom>
                <a:avLst/>
                <a:gdLst>
                  <a:gd name="T0" fmla="*/ 93 w 97"/>
                  <a:gd name="T1" fmla="*/ 40 h 99"/>
                  <a:gd name="T2" fmla="*/ 87 w 97"/>
                  <a:gd name="T3" fmla="*/ 23 h 99"/>
                  <a:gd name="T4" fmla="*/ 73 w 97"/>
                  <a:gd name="T5" fmla="*/ 10 h 99"/>
                  <a:gd name="T6" fmla="*/ 57 w 97"/>
                  <a:gd name="T7" fmla="*/ 3 h 99"/>
                  <a:gd name="T8" fmla="*/ 38 w 97"/>
                  <a:gd name="T9" fmla="*/ 3 h 99"/>
                  <a:gd name="T10" fmla="*/ 21 w 97"/>
                  <a:gd name="T11" fmla="*/ 10 h 99"/>
                  <a:gd name="T12" fmla="*/ 7 w 97"/>
                  <a:gd name="T13" fmla="*/ 23 h 99"/>
                  <a:gd name="T14" fmla="*/ 0 w 97"/>
                  <a:gd name="T15" fmla="*/ 40 h 99"/>
                  <a:gd name="T16" fmla="*/ 0 w 97"/>
                  <a:gd name="T17" fmla="*/ 59 h 99"/>
                  <a:gd name="T18" fmla="*/ 7 w 97"/>
                  <a:gd name="T19" fmla="*/ 76 h 99"/>
                  <a:gd name="T20" fmla="*/ 21 w 97"/>
                  <a:gd name="T21" fmla="*/ 90 h 99"/>
                  <a:gd name="T22" fmla="*/ 38 w 97"/>
                  <a:gd name="T23" fmla="*/ 97 h 99"/>
                  <a:gd name="T24" fmla="*/ 57 w 97"/>
                  <a:gd name="T25" fmla="*/ 97 h 99"/>
                  <a:gd name="T26" fmla="*/ 73 w 97"/>
                  <a:gd name="T27" fmla="*/ 90 h 99"/>
                  <a:gd name="T28" fmla="*/ 87 w 97"/>
                  <a:gd name="T29" fmla="*/ 76 h 99"/>
                  <a:gd name="T30" fmla="*/ 93 w 97"/>
                  <a:gd name="T31" fmla="*/ 59 h 99"/>
                  <a:gd name="T32" fmla="*/ 93 w 97"/>
                  <a:gd name="T33" fmla="*/ 50 h 99"/>
                  <a:gd name="T34" fmla="*/ 90 w 97"/>
                  <a:gd name="T35" fmla="*/ 33 h 99"/>
                  <a:gd name="T36" fmla="*/ 80 w 97"/>
                  <a:gd name="T37" fmla="*/ 17 h 99"/>
                  <a:gd name="T38" fmla="*/ 63 w 97"/>
                  <a:gd name="T39" fmla="*/ 7 h 99"/>
                  <a:gd name="T40" fmla="*/ 47 w 97"/>
                  <a:gd name="T41" fmla="*/ 3 h 99"/>
                  <a:gd name="T42" fmla="*/ 30 w 97"/>
                  <a:gd name="T43" fmla="*/ 7 h 99"/>
                  <a:gd name="T44" fmla="*/ 13 w 97"/>
                  <a:gd name="T45" fmla="*/ 17 h 99"/>
                  <a:gd name="T46" fmla="*/ 7 w 97"/>
                  <a:gd name="T47" fmla="*/ 33 h 99"/>
                  <a:gd name="T48" fmla="*/ 0 w 97"/>
                  <a:gd name="T49" fmla="*/ 50 h 99"/>
                  <a:gd name="T50" fmla="*/ 7 w 97"/>
                  <a:gd name="T51" fmla="*/ 67 h 99"/>
                  <a:gd name="T52" fmla="*/ 13 w 97"/>
                  <a:gd name="T53" fmla="*/ 82 h 99"/>
                  <a:gd name="T54" fmla="*/ 30 w 97"/>
                  <a:gd name="T55" fmla="*/ 92 h 99"/>
                  <a:gd name="T56" fmla="*/ 47 w 97"/>
                  <a:gd name="T57" fmla="*/ 97 h 99"/>
                  <a:gd name="T58" fmla="*/ 63 w 97"/>
                  <a:gd name="T59" fmla="*/ 92 h 99"/>
                  <a:gd name="T60" fmla="*/ 80 w 97"/>
                  <a:gd name="T61" fmla="*/ 82 h 99"/>
                  <a:gd name="T62" fmla="*/ 90 w 97"/>
                  <a:gd name="T63" fmla="*/ 67 h 99"/>
                  <a:gd name="T64" fmla="*/ 93 w 97"/>
                  <a:gd name="T65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9">
                    <a:moveTo>
                      <a:pt x="97" y="50"/>
                    </a:moveTo>
                    <a:lnTo>
                      <a:pt x="93" y="40"/>
                    </a:lnTo>
                    <a:lnTo>
                      <a:pt x="93" y="30"/>
                    </a:lnTo>
                    <a:lnTo>
                      <a:pt x="87" y="23"/>
                    </a:lnTo>
                    <a:lnTo>
                      <a:pt x="80" y="17"/>
                    </a:lnTo>
                    <a:lnTo>
                      <a:pt x="73" y="10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47" y="0"/>
                    </a:lnTo>
                    <a:lnTo>
                      <a:pt x="38" y="3"/>
                    </a:lnTo>
                    <a:lnTo>
                      <a:pt x="27" y="7"/>
                    </a:lnTo>
                    <a:lnTo>
                      <a:pt x="21" y="10"/>
                    </a:lnTo>
                    <a:lnTo>
                      <a:pt x="13" y="17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4" y="70"/>
                    </a:lnTo>
                    <a:lnTo>
                      <a:pt x="7" y="76"/>
                    </a:lnTo>
                    <a:lnTo>
                      <a:pt x="13" y="82"/>
                    </a:lnTo>
                    <a:lnTo>
                      <a:pt x="21" y="90"/>
                    </a:lnTo>
                    <a:lnTo>
                      <a:pt x="27" y="92"/>
                    </a:lnTo>
                    <a:lnTo>
                      <a:pt x="38" y="97"/>
                    </a:lnTo>
                    <a:lnTo>
                      <a:pt x="47" y="99"/>
                    </a:lnTo>
                    <a:lnTo>
                      <a:pt x="57" y="97"/>
                    </a:lnTo>
                    <a:lnTo>
                      <a:pt x="67" y="92"/>
                    </a:lnTo>
                    <a:lnTo>
                      <a:pt x="73" y="90"/>
                    </a:lnTo>
                    <a:lnTo>
                      <a:pt x="80" y="82"/>
                    </a:lnTo>
                    <a:lnTo>
                      <a:pt x="87" y="76"/>
                    </a:lnTo>
                    <a:lnTo>
                      <a:pt x="93" y="70"/>
                    </a:lnTo>
                    <a:lnTo>
                      <a:pt x="93" y="59"/>
                    </a:lnTo>
                    <a:lnTo>
                      <a:pt x="97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0" y="33"/>
                    </a:lnTo>
                    <a:lnTo>
                      <a:pt x="82" y="23"/>
                    </a:lnTo>
                    <a:lnTo>
                      <a:pt x="80" y="17"/>
                    </a:lnTo>
                    <a:lnTo>
                      <a:pt x="73" y="13"/>
                    </a:lnTo>
                    <a:lnTo>
                      <a:pt x="63" y="7"/>
                    </a:lnTo>
                    <a:lnTo>
                      <a:pt x="57" y="7"/>
                    </a:lnTo>
                    <a:lnTo>
                      <a:pt x="47" y="3"/>
                    </a:lnTo>
                    <a:lnTo>
                      <a:pt x="38" y="7"/>
                    </a:lnTo>
                    <a:lnTo>
                      <a:pt x="30" y="7"/>
                    </a:lnTo>
                    <a:lnTo>
                      <a:pt x="21" y="13"/>
                    </a:lnTo>
                    <a:lnTo>
                      <a:pt x="13" y="17"/>
                    </a:lnTo>
                    <a:lnTo>
                      <a:pt x="10" y="23"/>
                    </a:lnTo>
                    <a:lnTo>
                      <a:pt x="7" y="33"/>
                    </a:lnTo>
                    <a:lnTo>
                      <a:pt x="4" y="40"/>
                    </a:lnTo>
                    <a:lnTo>
                      <a:pt x="0" y="50"/>
                    </a:lnTo>
                    <a:lnTo>
                      <a:pt x="4" y="59"/>
                    </a:lnTo>
                    <a:lnTo>
                      <a:pt x="7" y="67"/>
                    </a:lnTo>
                    <a:lnTo>
                      <a:pt x="10" y="76"/>
                    </a:lnTo>
                    <a:lnTo>
                      <a:pt x="13" y="82"/>
                    </a:lnTo>
                    <a:lnTo>
                      <a:pt x="21" y="86"/>
                    </a:lnTo>
                    <a:lnTo>
                      <a:pt x="30" y="92"/>
                    </a:lnTo>
                    <a:lnTo>
                      <a:pt x="38" y="92"/>
                    </a:lnTo>
                    <a:lnTo>
                      <a:pt x="47" y="97"/>
                    </a:lnTo>
                    <a:lnTo>
                      <a:pt x="57" y="92"/>
                    </a:lnTo>
                    <a:lnTo>
                      <a:pt x="63" y="92"/>
                    </a:lnTo>
                    <a:lnTo>
                      <a:pt x="73" y="86"/>
                    </a:lnTo>
                    <a:lnTo>
                      <a:pt x="80" y="82"/>
                    </a:lnTo>
                    <a:lnTo>
                      <a:pt x="82" y="76"/>
                    </a:lnTo>
                    <a:lnTo>
                      <a:pt x="90" y="67"/>
                    </a:lnTo>
                    <a:lnTo>
                      <a:pt x="93" y="59"/>
                    </a:lnTo>
                    <a:lnTo>
                      <a:pt x="93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6" name="Freeform 2398">
                <a:extLst>
                  <a:ext uri="{FF2B5EF4-FFF2-40B4-BE49-F238E27FC236}">
                    <a16:creationId xmlns:a16="http://schemas.microsoft.com/office/drawing/2014/main" id="{632B684B-4163-44D7-A9E9-B6DDED5F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041"/>
                <a:ext cx="30" cy="31"/>
              </a:xfrm>
              <a:custGeom>
                <a:avLst/>
                <a:gdLst>
                  <a:gd name="T0" fmla="*/ 92 w 92"/>
                  <a:gd name="T1" fmla="*/ 37 h 94"/>
                  <a:gd name="T2" fmla="*/ 82 w 92"/>
                  <a:gd name="T3" fmla="*/ 20 h 94"/>
                  <a:gd name="T4" fmla="*/ 73 w 92"/>
                  <a:gd name="T5" fmla="*/ 10 h 94"/>
                  <a:gd name="T6" fmla="*/ 57 w 92"/>
                  <a:gd name="T7" fmla="*/ 4 h 94"/>
                  <a:gd name="T8" fmla="*/ 36 w 92"/>
                  <a:gd name="T9" fmla="*/ 4 h 94"/>
                  <a:gd name="T10" fmla="*/ 19 w 92"/>
                  <a:gd name="T11" fmla="*/ 10 h 94"/>
                  <a:gd name="T12" fmla="*/ 10 w 92"/>
                  <a:gd name="T13" fmla="*/ 20 h 94"/>
                  <a:gd name="T14" fmla="*/ 2 w 92"/>
                  <a:gd name="T15" fmla="*/ 37 h 94"/>
                  <a:gd name="T16" fmla="*/ 2 w 92"/>
                  <a:gd name="T17" fmla="*/ 56 h 94"/>
                  <a:gd name="T18" fmla="*/ 10 w 92"/>
                  <a:gd name="T19" fmla="*/ 73 h 94"/>
                  <a:gd name="T20" fmla="*/ 19 w 92"/>
                  <a:gd name="T21" fmla="*/ 83 h 94"/>
                  <a:gd name="T22" fmla="*/ 36 w 92"/>
                  <a:gd name="T23" fmla="*/ 89 h 94"/>
                  <a:gd name="T24" fmla="*/ 57 w 92"/>
                  <a:gd name="T25" fmla="*/ 89 h 94"/>
                  <a:gd name="T26" fmla="*/ 73 w 92"/>
                  <a:gd name="T27" fmla="*/ 83 h 94"/>
                  <a:gd name="T28" fmla="*/ 82 w 92"/>
                  <a:gd name="T29" fmla="*/ 73 h 94"/>
                  <a:gd name="T30" fmla="*/ 92 w 92"/>
                  <a:gd name="T31" fmla="*/ 56 h 94"/>
                  <a:gd name="T32" fmla="*/ 90 w 92"/>
                  <a:gd name="T33" fmla="*/ 47 h 94"/>
                  <a:gd name="T34" fmla="*/ 87 w 92"/>
                  <a:gd name="T35" fmla="*/ 30 h 94"/>
                  <a:gd name="T36" fmla="*/ 76 w 92"/>
                  <a:gd name="T37" fmla="*/ 17 h 94"/>
                  <a:gd name="T38" fmla="*/ 63 w 92"/>
                  <a:gd name="T39" fmla="*/ 7 h 94"/>
                  <a:gd name="T40" fmla="*/ 47 w 92"/>
                  <a:gd name="T41" fmla="*/ 4 h 94"/>
                  <a:gd name="T42" fmla="*/ 30 w 92"/>
                  <a:gd name="T43" fmla="*/ 7 h 94"/>
                  <a:gd name="T44" fmla="*/ 17 w 92"/>
                  <a:gd name="T45" fmla="*/ 17 h 94"/>
                  <a:gd name="T46" fmla="*/ 7 w 92"/>
                  <a:gd name="T47" fmla="*/ 30 h 94"/>
                  <a:gd name="T48" fmla="*/ 2 w 92"/>
                  <a:gd name="T49" fmla="*/ 47 h 94"/>
                  <a:gd name="T50" fmla="*/ 7 w 92"/>
                  <a:gd name="T51" fmla="*/ 64 h 94"/>
                  <a:gd name="T52" fmla="*/ 17 w 92"/>
                  <a:gd name="T53" fmla="*/ 77 h 94"/>
                  <a:gd name="T54" fmla="*/ 30 w 92"/>
                  <a:gd name="T55" fmla="*/ 87 h 94"/>
                  <a:gd name="T56" fmla="*/ 47 w 92"/>
                  <a:gd name="T57" fmla="*/ 89 h 94"/>
                  <a:gd name="T58" fmla="*/ 63 w 92"/>
                  <a:gd name="T59" fmla="*/ 87 h 94"/>
                  <a:gd name="T60" fmla="*/ 76 w 92"/>
                  <a:gd name="T61" fmla="*/ 77 h 94"/>
                  <a:gd name="T62" fmla="*/ 87 w 92"/>
                  <a:gd name="T63" fmla="*/ 64 h 94"/>
                  <a:gd name="T64" fmla="*/ 90 w 92"/>
                  <a:gd name="T65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4">
                    <a:moveTo>
                      <a:pt x="92" y="47"/>
                    </a:moveTo>
                    <a:lnTo>
                      <a:pt x="92" y="37"/>
                    </a:lnTo>
                    <a:lnTo>
                      <a:pt x="90" y="30"/>
                    </a:lnTo>
                    <a:lnTo>
                      <a:pt x="82" y="20"/>
                    </a:lnTo>
                    <a:lnTo>
                      <a:pt x="80" y="14"/>
                    </a:lnTo>
                    <a:lnTo>
                      <a:pt x="73" y="10"/>
                    </a:lnTo>
                    <a:lnTo>
                      <a:pt x="63" y="4"/>
                    </a:lnTo>
                    <a:lnTo>
                      <a:pt x="57" y="4"/>
                    </a:lnTo>
                    <a:lnTo>
                      <a:pt x="47" y="0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10" y="20"/>
                    </a:lnTo>
                    <a:lnTo>
                      <a:pt x="7" y="30"/>
                    </a:lnTo>
                    <a:lnTo>
                      <a:pt x="2" y="37"/>
                    </a:lnTo>
                    <a:lnTo>
                      <a:pt x="0" y="47"/>
                    </a:lnTo>
                    <a:lnTo>
                      <a:pt x="2" y="56"/>
                    </a:lnTo>
                    <a:lnTo>
                      <a:pt x="7" y="64"/>
                    </a:lnTo>
                    <a:lnTo>
                      <a:pt x="10" y="73"/>
                    </a:lnTo>
                    <a:lnTo>
                      <a:pt x="13" y="79"/>
                    </a:lnTo>
                    <a:lnTo>
                      <a:pt x="19" y="83"/>
                    </a:lnTo>
                    <a:lnTo>
                      <a:pt x="30" y="89"/>
                    </a:lnTo>
                    <a:lnTo>
                      <a:pt x="36" y="89"/>
                    </a:lnTo>
                    <a:lnTo>
                      <a:pt x="47" y="94"/>
                    </a:lnTo>
                    <a:lnTo>
                      <a:pt x="57" y="89"/>
                    </a:lnTo>
                    <a:lnTo>
                      <a:pt x="63" y="89"/>
                    </a:lnTo>
                    <a:lnTo>
                      <a:pt x="73" y="83"/>
                    </a:lnTo>
                    <a:lnTo>
                      <a:pt x="80" y="79"/>
                    </a:lnTo>
                    <a:lnTo>
                      <a:pt x="82" y="73"/>
                    </a:lnTo>
                    <a:lnTo>
                      <a:pt x="90" y="64"/>
                    </a:lnTo>
                    <a:lnTo>
                      <a:pt x="92" y="56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90" y="37"/>
                    </a:lnTo>
                    <a:lnTo>
                      <a:pt x="87" y="30"/>
                    </a:lnTo>
                    <a:lnTo>
                      <a:pt x="82" y="24"/>
                    </a:lnTo>
                    <a:lnTo>
                      <a:pt x="76" y="17"/>
                    </a:lnTo>
                    <a:lnTo>
                      <a:pt x="69" y="10"/>
                    </a:lnTo>
                    <a:lnTo>
                      <a:pt x="63" y="7"/>
                    </a:lnTo>
                    <a:lnTo>
                      <a:pt x="57" y="7"/>
                    </a:lnTo>
                    <a:lnTo>
                      <a:pt x="47" y="4"/>
                    </a:lnTo>
                    <a:lnTo>
                      <a:pt x="40" y="7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3" y="24"/>
                    </a:lnTo>
                    <a:lnTo>
                      <a:pt x="7" y="30"/>
                    </a:lnTo>
                    <a:lnTo>
                      <a:pt x="7" y="37"/>
                    </a:lnTo>
                    <a:lnTo>
                      <a:pt x="2" y="47"/>
                    </a:lnTo>
                    <a:lnTo>
                      <a:pt x="7" y="56"/>
                    </a:lnTo>
                    <a:lnTo>
                      <a:pt x="7" y="64"/>
                    </a:lnTo>
                    <a:lnTo>
                      <a:pt x="13" y="70"/>
                    </a:lnTo>
                    <a:lnTo>
                      <a:pt x="17" y="77"/>
                    </a:lnTo>
                    <a:lnTo>
                      <a:pt x="23" y="83"/>
                    </a:lnTo>
                    <a:lnTo>
                      <a:pt x="30" y="87"/>
                    </a:lnTo>
                    <a:lnTo>
                      <a:pt x="40" y="89"/>
                    </a:lnTo>
                    <a:lnTo>
                      <a:pt x="47" y="89"/>
                    </a:lnTo>
                    <a:lnTo>
                      <a:pt x="57" y="89"/>
                    </a:lnTo>
                    <a:lnTo>
                      <a:pt x="63" y="87"/>
                    </a:lnTo>
                    <a:lnTo>
                      <a:pt x="69" y="83"/>
                    </a:lnTo>
                    <a:lnTo>
                      <a:pt x="76" y="77"/>
                    </a:lnTo>
                    <a:lnTo>
                      <a:pt x="82" y="70"/>
                    </a:lnTo>
                    <a:lnTo>
                      <a:pt x="87" y="64"/>
                    </a:lnTo>
                    <a:lnTo>
                      <a:pt x="90" y="56"/>
                    </a:lnTo>
                    <a:lnTo>
                      <a:pt x="90" y="47"/>
                    </a:lnTo>
                    <a:lnTo>
                      <a:pt x="92" y="47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7" name="Freeform 2399">
                <a:extLst>
                  <a:ext uri="{FF2B5EF4-FFF2-40B4-BE49-F238E27FC236}">
                    <a16:creationId xmlns:a16="http://schemas.microsoft.com/office/drawing/2014/main" id="{6153BC2A-5A1C-4381-AD07-6389ADD12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042"/>
                <a:ext cx="30" cy="29"/>
              </a:xfrm>
              <a:custGeom>
                <a:avLst/>
                <a:gdLst>
                  <a:gd name="T0" fmla="*/ 88 w 88"/>
                  <a:gd name="T1" fmla="*/ 33 h 85"/>
                  <a:gd name="T2" fmla="*/ 80 w 88"/>
                  <a:gd name="T3" fmla="*/ 20 h 85"/>
                  <a:gd name="T4" fmla="*/ 67 w 88"/>
                  <a:gd name="T5" fmla="*/ 6 h 85"/>
                  <a:gd name="T6" fmla="*/ 55 w 88"/>
                  <a:gd name="T7" fmla="*/ 3 h 85"/>
                  <a:gd name="T8" fmla="*/ 38 w 88"/>
                  <a:gd name="T9" fmla="*/ 3 h 85"/>
                  <a:gd name="T10" fmla="*/ 21 w 88"/>
                  <a:gd name="T11" fmla="*/ 6 h 85"/>
                  <a:gd name="T12" fmla="*/ 10 w 88"/>
                  <a:gd name="T13" fmla="*/ 20 h 85"/>
                  <a:gd name="T14" fmla="*/ 4 w 88"/>
                  <a:gd name="T15" fmla="*/ 33 h 85"/>
                  <a:gd name="T16" fmla="*/ 4 w 88"/>
                  <a:gd name="T17" fmla="*/ 52 h 85"/>
                  <a:gd name="T18" fmla="*/ 10 w 88"/>
                  <a:gd name="T19" fmla="*/ 66 h 85"/>
                  <a:gd name="T20" fmla="*/ 21 w 88"/>
                  <a:gd name="T21" fmla="*/ 79 h 85"/>
                  <a:gd name="T22" fmla="*/ 38 w 88"/>
                  <a:gd name="T23" fmla="*/ 85 h 85"/>
                  <a:gd name="T24" fmla="*/ 55 w 88"/>
                  <a:gd name="T25" fmla="*/ 85 h 85"/>
                  <a:gd name="T26" fmla="*/ 67 w 88"/>
                  <a:gd name="T27" fmla="*/ 79 h 85"/>
                  <a:gd name="T28" fmla="*/ 80 w 88"/>
                  <a:gd name="T29" fmla="*/ 66 h 85"/>
                  <a:gd name="T30" fmla="*/ 88 w 88"/>
                  <a:gd name="T31" fmla="*/ 52 h 85"/>
                  <a:gd name="T32" fmla="*/ 84 w 88"/>
                  <a:gd name="T33" fmla="*/ 43 h 85"/>
                  <a:gd name="T34" fmla="*/ 80 w 88"/>
                  <a:gd name="T35" fmla="*/ 26 h 85"/>
                  <a:gd name="T36" fmla="*/ 71 w 88"/>
                  <a:gd name="T37" fmla="*/ 16 h 85"/>
                  <a:gd name="T38" fmla="*/ 60 w 88"/>
                  <a:gd name="T39" fmla="*/ 6 h 85"/>
                  <a:gd name="T40" fmla="*/ 44 w 88"/>
                  <a:gd name="T41" fmla="*/ 3 h 85"/>
                  <a:gd name="T42" fmla="*/ 31 w 88"/>
                  <a:gd name="T43" fmla="*/ 6 h 85"/>
                  <a:gd name="T44" fmla="*/ 17 w 88"/>
                  <a:gd name="T45" fmla="*/ 16 h 85"/>
                  <a:gd name="T46" fmla="*/ 8 w 88"/>
                  <a:gd name="T47" fmla="*/ 26 h 85"/>
                  <a:gd name="T48" fmla="*/ 4 w 88"/>
                  <a:gd name="T49" fmla="*/ 43 h 85"/>
                  <a:gd name="T50" fmla="*/ 8 w 88"/>
                  <a:gd name="T51" fmla="*/ 60 h 85"/>
                  <a:gd name="T52" fmla="*/ 17 w 88"/>
                  <a:gd name="T53" fmla="*/ 69 h 85"/>
                  <a:gd name="T54" fmla="*/ 31 w 88"/>
                  <a:gd name="T55" fmla="*/ 79 h 85"/>
                  <a:gd name="T56" fmla="*/ 44 w 88"/>
                  <a:gd name="T57" fmla="*/ 83 h 85"/>
                  <a:gd name="T58" fmla="*/ 60 w 88"/>
                  <a:gd name="T59" fmla="*/ 79 h 85"/>
                  <a:gd name="T60" fmla="*/ 71 w 88"/>
                  <a:gd name="T61" fmla="*/ 69 h 85"/>
                  <a:gd name="T62" fmla="*/ 80 w 88"/>
                  <a:gd name="T63" fmla="*/ 60 h 85"/>
                  <a:gd name="T64" fmla="*/ 84 w 88"/>
                  <a:gd name="T65" fmla="*/ 4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85">
                    <a:moveTo>
                      <a:pt x="88" y="43"/>
                    </a:moveTo>
                    <a:lnTo>
                      <a:pt x="88" y="33"/>
                    </a:lnTo>
                    <a:lnTo>
                      <a:pt x="84" y="26"/>
                    </a:lnTo>
                    <a:lnTo>
                      <a:pt x="80" y="20"/>
                    </a:lnTo>
                    <a:lnTo>
                      <a:pt x="74" y="13"/>
                    </a:lnTo>
                    <a:lnTo>
                      <a:pt x="67" y="6"/>
                    </a:lnTo>
                    <a:lnTo>
                      <a:pt x="60" y="3"/>
                    </a:lnTo>
                    <a:lnTo>
                      <a:pt x="55" y="3"/>
                    </a:lnTo>
                    <a:lnTo>
                      <a:pt x="44" y="0"/>
                    </a:lnTo>
                    <a:lnTo>
                      <a:pt x="38" y="3"/>
                    </a:lnTo>
                    <a:lnTo>
                      <a:pt x="27" y="3"/>
                    </a:lnTo>
                    <a:lnTo>
                      <a:pt x="21" y="6"/>
                    </a:lnTo>
                    <a:lnTo>
                      <a:pt x="15" y="13"/>
                    </a:lnTo>
                    <a:lnTo>
                      <a:pt x="10" y="20"/>
                    </a:lnTo>
                    <a:lnTo>
                      <a:pt x="4" y="26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4" y="52"/>
                    </a:lnTo>
                    <a:lnTo>
                      <a:pt x="4" y="60"/>
                    </a:lnTo>
                    <a:lnTo>
                      <a:pt x="10" y="66"/>
                    </a:lnTo>
                    <a:lnTo>
                      <a:pt x="15" y="73"/>
                    </a:lnTo>
                    <a:lnTo>
                      <a:pt x="21" y="79"/>
                    </a:lnTo>
                    <a:lnTo>
                      <a:pt x="27" y="83"/>
                    </a:lnTo>
                    <a:lnTo>
                      <a:pt x="38" y="85"/>
                    </a:lnTo>
                    <a:lnTo>
                      <a:pt x="44" y="85"/>
                    </a:lnTo>
                    <a:lnTo>
                      <a:pt x="55" y="85"/>
                    </a:lnTo>
                    <a:lnTo>
                      <a:pt x="60" y="83"/>
                    </a:lnTo>
                    <a:lnTo>
                      <a:pt x="67" y="79"/>
                    </a:lnTo>
                    <a:lnTo>
                      <a:pt x="74" y="73"/>
                    </a:lnTo>
                    <a:lnTo>
                      <a:pt x="80" y="66"/>
                    </a:lnTo>
                    <a:lnTo>
                      <a:pt x="84" y="60"/>
                    </a:lnTo>
                    <a:lnTo>
                      <a:pt x="88" y="52"/>
                    </a:lnTo>
                    <a:lnTo>
                      <a:pt x="88" y="43"/>
                    </a:lnTo>
                    <a:lnTo>
                      <a:pt x="84" y="43"/>
                    </a:lnTo>
                    <a:lnTo>
                      <a:pt x="84" y="36"/>
                    </a:lnTo>
                    <a:lnTo>
                      <a:pt x="80" y="26"/>
                    </a:lnTo>
                    <a:lnTo>
                      <a:pt x="78" y="20"/>
                    </a:lnTo>
                    <a:lnTo>
                      <a:pt x="71" y="16"/>
                    </a:lnTo>
                    <a:lnTo>
                      <a:pt x="67" y="10"/>
                    </a:lnTo>
                    <a:lnTo>
                      <a:pt x="60" y="6"/>
                    </a:lnTo>
                    <a:lnTo>
                      <a:pt x="55" y="3"/>
                    </a:lnTo>
                    <a:lnTo>
                      <a:pt x="44" y="3"/>
                    </a:lnTo>
                    <a:lnTo>
                      <a:pt x="38" y="3"/>
                    </a:lnTo>
                    <a:lnTo>
                      <a:pt x="31" y="6"/>
                    </a:lnTo>
                    <a:lnTo>
                      <a:pt x="21" y="10"/>
                    </a:lnTo>
                    <a:lnTo>
                      <a:pt x="17" y="16"/>
                    </a:lnTo>
                    <a:lnTo>
                      <a:pt x="10" y="20"/>
                    </a:lnTo>
                    <a:lnTo>
                      <a:pt x="8" y="26"/>
                    </a:lnTo>
                    <a:lnTo>
                      <a:pt x="8" y="36"/>
                    </a:lnTo>
                    <a:lnTo>
                      <a:pt x="4" y="43"/>
                    </a:lnTo>
                    <a:lnTo>
                      <a:pt x="8" y="50"/>
                    </a:lnTo>
                    <a:lnTo>
                      <a:pt x="8" y="60"/>
                    </a:lnTo>
                    <a:lnTo>
                      <a:pt x="10" y="66"/>
                    </a:lnTo>
                    <a:lnTo>
                      <a:pt x="17" y="69"/>
                    </a:lnTo>
                    <a:lnTo>
                      <a:pt x="21" y="75"/>
                    </a:lnTo>
                    <a:lnTo>
                      <a:pt x="31" y="79"/>
                    </a:lnTo>
                    <a:lnTo>
                      <a:pt x="38" y="83"/>
                    </a:lnTo>
                    <a:lnTo>
                      <a:pt x="44" y="83"/>
                    </a:lnTo>
                    <a:lnTo>
                      <a:pt x="55" y="83"/>
                    </a:lnTo>
                    <a:lnTo>
                      <a:pt x="60" y="79"/>
                    </a:lnTo>
                    <a:lnTo>
                      <a:pt x="67" y="75"/>
                    </a:lnTo>
                    <a:lnTo>
                      <a:pt x="71" y="69"/>
                    </a:lnTo>
                    <a:lnTo>
                      <a:pt x="78" y="66"/>
                    </a:lnTo>
                    <a:lnTo>
                      <a:pt x="80" y="60"/>
                    </a:lnTo>
                    <a:lnTo>
                      <a:pt x="84" y="50"/>
                    </a:lnTo>
                    <a:lnTo>
                      <a:pt x="84" y="43"/>
                    </a:lnTo>
                    <a:lnTo>
                      <a:pt x="88" y="43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8" name="Freeform 2400">
                <a:extLst>
                  <a:ext uri="{FF2B5EF4-FFF2-40B4-BE49-F238E27FC236}">
                    <a16:creationId xmlns:a16="http://schemas.microsoft.com/office/drawing/2014/main" id="{946D9585-5E39-4665-B480-972A3165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043"/>
                <a:ext cx="27" cy="27"/>
              </a:xfrm>
              <a:custGeom>
                <a:avLst/>
                <a:gdLst>
                  <a:gd name="T0" fmla="*/ 80 w 80"/>
                  <a:gd name="T1" fmla="*/ 33 h 80"/>
                  <a:gd name="T2" fmla="*/ 73 w 80"/>
                  <a:gd name="T3" fmla="*/ 17 h 80"/>
                  <a:gd name="T4" fmla="*/ 63 w 80"/>
                  <a:gd name="T5" fmla="*/ 7 h 80"/>
                  <a:gd name="T6" fmla="*/ 50 w 80"/>
                  <a:gd name="T7" fmla="*/ 0 h 80"/>
                  <a:gd name="T8" fmla="*/ 33 w 80"/>
                  <a:gd name="T9" fmla="*/ 0 h 80"/>
                  <a:gd name="T10" fmla="*/ 16 w 80"/>
                  <a:gd name="T11" fmla="*/ 7 h 80"/>
                  <a:gd name="T12" fmla="*/ 6 w 80"/>
                  <a:gd name="T13" fmla="*/ 17 h 80"/>
                  <a:gd name="T14" fmla="*/ 4 w 80"/>
                  <a:gd name="T15" fmla="*/ 33 h 80"/>
                  <a:gd name="T16" fmla="*/ 4 w 80"/>
                  <a:gd name="T17" fmla="*/ 47 h 80"/>
                  <a:gd name="T18" fmla="*/ 6 w 80"/>
                  <a:gd name="T19" fmla="*/ 63 h 80"/>
                  <a:gd name="T20" fmla="*/ 16 w 80"/>
                  <a:gd name="T21" fmla="*/ 72 h 80"/>
                  <a:gd name="T22" fmla="*/ 33 w 80"/>
                  <a:gd name="T23" fmla="*/ 80 h 80"/>
                  <a:gd name="T24" fmla="*/ 50 w 80"/>
                  <a:gd name="T25" fmla="*/ 80 h 80"/>
                  <a:gd name="T26" fmla="*/ 63 w 80"/>
                  <a:gd name="T27" fmla="*/ 72 h 80"/>
                  <a:gd name="T28" fmla="*/ 73 w 80"/>
                  <a:gd name="T29" fmla="*/ 63 h 80"/>
                  <a:gd name="T30" fmla="*/ 80 w 80"/>
                  <a:gd name="T31" fmla="*/ 47 h 80"/>
                  <a:gd name="T32" fmla="*/ 77 w 80"/>
                  <a:gd name="T33" fmla="*/ 40 h 80"/>
                  <a:gd name="T34" fmla="*/ 73 w 80"/>
                  <a:gd name="T35" fmla="*/ 26 h 80"/>
                  <a:gd name="T36" fmla="*/ 67 w 80"/>
                  <a:gd name="T37" fmla="*/ 13 h 80"/>
                  <a:gd name="T38" fmla="*/ 54 w 80"/>
                  <a:gd name="T39" fmla="*/ 7 h 80"/>
                  <a:gd name="T40" fmla="*/ 40 w 80"/>
                  <a:gd name="T41" fmla="*/ 3 h 80"/>
                  <a:gd name="T42" fmla="*/ 27 w 80"/>
                  <a:gd name="T43" fmla="*/ 7 h 80"/>
                  <a:gd name="T44" fmla="*/ 14 w 80"/>
                  <a:gd name="T45" fmla="*/ 13 h 80"/>
                  <a:gd name="T46" fmla="*/ 6 w 80"/>
                  <a:gd name="T47" fmla="*/ 26 h 80"/>
                  <a:gd name="T48" fmla="*/ 4 w 80"/>
                  <a:gd name="T49" fmla="*/ 40 h 80"/>
                  <a:gd name="T50" fmla="*/ 6 w 80"/>
                  <a:gd name="T51" fmla="*/ 53 h 80"/>
                  <a:gd name="T52" fmla="*/ 14 w 80"/>
                  <a:gd name="T53" fmla="*/ 66 h 80"/>
                  <a:gd name="T54" fmla="*/ 27 w 80"/>
                  <a:gd name="T55" fmla="*/ 72 h 80"/>
                  <a:gd name="T56" fmla="*/ 40 w 80"/>
                  <a:gd name="T57" fmla="*/ 76 h 80"/>
                  <a:gd name="T58" fmla="*/ 54 w 80"/>
                  <a:gd name="T59" fmla="*/ 72 h 80"/>
                  <a:gd name="T60" fmla="*/ 67 w 80"/>
                  <a:gd name="T61" fmla="*/ 66 h 80"/>
                  <a:gd name="T62" fmla="*/ 73 w 80"/>
                  <a:gd name="T63" fmla="*/ 53 h 80"/>
                  <a:gd name="T64" fmla="*/ 77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80" y="33"/>
                    </a:lnTo>
                    <a:lnTo>
                      <a:pt x="77" y="23"/>
                    </a:lnTo>
                    <a:lnTo>
                      <a:pt x="73" y="17"/>
                    </a:lnTo>
                    <a:lnTo>
                      <a:pt x="67" y="13"/>
                    </a:lnTo>
                    <a:lnTo>
                      <a:pt x="63" y="7"/>
                    </a:lnTo>
                    <a:lnTo>
                      <a:pt x="56" y="3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3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6" y="17"/>
                    </a:lnTo>
                    <a:lnTo>
                      <a:pt x="4" y="23"/>
                    </a:lnTo>
                    <a:lnTo>
                      <a:pt x="4" y="33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4" y="57"/>
                    </a:lnTo>
                    <a:lnTo>
                      <a:pt x="6" y="63"/>
                    </a:lnTo>
                    <a:lnTo>
                      <a:pt x="14" y="66"/>
                    </a:lnTo>
                    <a:lnTo>
                      <a:pt x="16" y="72"/>
                    </a:lnTo>
                    <a:lnTo>
                      <a:pt x="27" y="76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6"/>
                    </a:lnTo>
                    <a:lnTo>
                      <a:pt x="63" y="72"/>
                    </a:lnTo>
                    <a:lnTo>
                      <a:pt x="67" y="66"/>
                    </a:lnTo>
                    <a:lnTo>
                      <a:pt x="73" y="63"/>
                    </a:lnTo>
                    <a:lnTo>
                      <a:pt x="77" y="57"/>
                    </a:lnTo>
                    <a:lnTo>
                      <a:pt x="80" y="47"/>
                    </a:lnTo>
                    <a:lnTo>
                      <a:pt x="80" y="40"/>
                    </a:lnTo>
                    <a:lnTo>
                      <a:pt x="77" y="40"/>
                    </a:lnTo>
                    <a:lnTo>
                      <a:pt x="77" y="33"/>
                    </a:lnTo>
                    <a:lnTo>
                      <a:pt x="73" y="26"/>
                    </a:lnTo>
                    <a:lnTo>
                      <a:pt x="71" y="20"/>
                    </a:lnTo>
                    <a:lnTo>
                      <a:pt x="67" y="13"/>
                    </a:lnTo>
                    <a:lnTo>
                      <a:pt x="61" y="10"/>
                    </a:lnTo>
                    <a:lnTo>
                      <a:pt x="54" y="7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3" y="3"/>
                    </a:lnTo>
                    <a:lnTo>
                      <a:pt x="27" y="7"/>
                    </a:lnTo>
                    <a:lnTo>
                      <a:pt x="21" y="10"/>
                    </a:lnTo>
                    <a:lnTo>
                      <a:pt x="14" y="13"/>
                    </a:lnTo>
                    <a:lnTo>
                      <a:pt x="10" y="20"/>
                    </a:lnTo>
                    <a:lnTo>
                      <a:pt x="6" y="26"/>
                    </a:lnTo>
                    <a:lnTo>
                      <a:pt x="4" y="33"/>
                    </a:lnTo>
                    <a:lnTo>
                      <a:pt x="4" y="40"/>
                    </a:lnTo>
                    <a:lnTo>
                      <a:pt x="4" y="47"/>
                    </a:lnTo>
                    <a:lnTo>
                      <a:pt x="6" y="53"/>
                    </a:lnTo>
                    <a:lnTo>
                      <a:pt x="10" y="60"/>
                    </a:lnTo>
                    <a:lnTo>
                      <a:pt x="14" y="66"/>
                    </a:lnTo>
                    <a:lnTo>
                      <a:pt x="21" y="70"/>
                    </a:lnTo>
                    <a:lnTo>
                      <a:pt x="27" y="72"/>
                    </a:lnTo>
                    <a:lnTo>
                      <a:pt x="33" y="76"/>
                    </a:lnTo>
                    <a:lnTo>
                      <a:pt x="40" y="76"/>
                    </a:lnTo>
                    <a:lnTo>
                      <a:pt x="46" y="76"/>
                    </a:lnTo>
                    <a:lnTo>
                      <a:pt x="54" y="72"/>
                    </a:lnTo>
                    <a:lnTo>
                      <a:pt x="61" y="70"/>
                    </a:lnTo>
                    <a:lnTo>
                      <a:pt x="67" y="66"/>
                    </a:lnTo>
                    <a:lnTo>
                      <a:pt x="71" y="60"/>
                    </a:lnTo>
                    <a:lnTo>
                      <a:pt x="73" y="53"/>
                    </a:lnTo>
                    <a:lnTo>
                      <a:pt x="77" y="47"/>
                    </a:lnTo>
                    <a:lnTo>
                      <a:pt x="77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29" name="Freeform 2401">
                <a:extLst>
                  <a:ext uri="{FF2B5EF4-FFF2-40B4-BE49-F238E27FC236}">
                    <a16:creationId xmlns:a16="http://schemas.microsoft.com/office/drawing/2014/main" id="{E25CCD54-BFBB-4ADE-876C-FC47F374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044"/>
                <a:ext cx="24" cy="25"/>
              </a:xfrm>
              <a:custGeom>
                <a:avLst/>
                <a:gdLst>
                  <a:gd name="T0" fmla="*/ 72 w 72"/>
                  <a:gd name="T1" fmla="*/ 30 h 73"/>
                  <a:gd name="T2" fmla="*/ 66 w 72"/>
                  <a:gd name="T3" fmla="*/ 17 h 73"/>
                  <a:gd name="T4" fmla="*/ 57 w 72"/>
                  <a:gd name="T5" fmla="*/ 7 h 73"/>
                  <a:gd name="T6" fmla="*/ 42 w 72"/>
                  <a:gd name="T7" fmla="*/ 0 h 73"/>
                  <a:gd name="T8" fmla="*/ 30 w 72"/>
                  <a:gd name="T9" fmla="*/ 0 h 73"/>
                  <a:gd name="T10" fmla="*/ 17 w 72"/>
                  <a:gd name="T11" fmla="*/ 7 h 73"/>
                  <a:gd name="T12" fmla="*/ 7 w 72"/>
                  <a:gd name="T13" fmla="*/ 17 h 73"/>
                  <a:gd name="T14" fmla="*/ 0 w 72"/>
                  <a:gd name="T15" fmla="*/ 30 h 73"/>
                  <a:gd name="T16" fmla="*/ 0 w 72"/>
                  <a:gd name="T17" fmla="*/ 44 h 73"/>
                  <a:gd name="T18" fmla="*/ 7 w 72"/>
                  <a:gd name="T19" fmla="*/ 57 h 73"/>
                  <a:gd name="T20" fmla="*/ 17 w 72"/>
                  <a:gd name="T21" fmla="*/ 67 h 73"/>
                  <a:gd name="T22" fmla="*/ 30 w 72"/>
                  <a:gd name="T23" fmla="*/ 73 h 73"/>
                  <a:gd name="T24" fmla="*/ 42 w 72"/>
                  <a:gd name="T25" fmla="*/ 73 h 73"/>
                  <a:gd name="T26" fmla="*/ 57 w 72"/>
                  <a:gd name="T27" fmla="*/ 67 h 73"/>
                  <a:gd name="T28" fmla="*/ 66 w 72"/>
                  <a:gd name="T29" fmla="*/ 57 h 73"/>
                  <a:gd name="T30" fmla="*/ 72 w 72"/>
                  <a:gd name="T31" fmla="*/ 44 h 73"/>
                  <a:gd name="T32" fmla="*/ 70 w 72"/>
                  <a:gd name="T33" fmla="*/ 37 h 73"/>
                  <a:gd name="T34" fmla="*/ 66 w 72"/>
                  <a:gd name="T35" fmla="*/ 23 h 73"/>
                  <a:gd name="T36" fmla="*/ 59 w 72"/>
                  <a:gd name="T37" fmla="*/ 14 h 73"/>
                  <a:gd name="T38" fmla="*/ 49 w 72"/>
                  <a:gd name="T39" fmla="*/ 7 h 73"/>
                  <a:gd name="T40" fmla="*/ 36 w 72"/>
                  <a:gd name="T41" fmla="*/ 4 h 73"/>
                  <a:gd name="T42" fmla="*/ 23 w 72"/>
                  <a:gd name="T43" fmla="*/ 7 h 73"/>
                  <a:gd name="T44" fmla="*/ 13 w 72"/>
                  <a:gd name="T45" fmla="*/ 14 h 73"/>
                  <a:gd name="T46" fmla="*/ 7 w 72"/>
                  <a:gd name="T47" fmla="*/ 23 h 73"/>
                  <a:gd name="T48" fmla="*/ 2 w 72"/>
                  <a:gd name="T49" fmla="*/ 37 h 73"/>
                  <a:gd name="T50" fmla="*/ 7 w 72"/>
                  <a:gd name="T51" fmla="*/ 50 h 73"/>
                  <a:gd name="T52" fmla="*/ 13 w 72"/>
                  <a:gd name="T53" fmla="*/ 60 h 73"/>
                  <a:gd name="T54" fmla="*/ 23 w 72"/>
                  <a:gd name="T55" fmla="*/ 67 h 73"/>
                  <a:gd name="T56" fmla="*/ 36 w 72"/>
                  <a:gd name="T57" fmla="*/ 69 h 73"/>
                  <a:gd name="T58" fmla="*/ 49 w 72"/>
                  <a:gd name="T59" fmla="*/ 67 h 73"/>
                  <a:gd name="T60" fmla="*/ 59 w 72"/>
                  <a:gd name="T61" fmla="*/ 60 h 73"/>
                  <a:gd name="T62" fmla="*/ 66 w 72"/>
                  <a:gd name="T63" fmla="*/ 50 h 73"/>
                  <a:gd name="T64" fmla="*/ 70 w 72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" h="73">
                    <a:moveTo>
                      <a:pt x="72" y="37"/>
                    </a:moveTo>
                    <a:lnTo>
                      <a:pt x="72" y="30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3" y="10"/>
                    </a:lnTo>
                    <a:lnTo>
                      <a:pt x="57" y="7"/>
                    </a:lnTo>
                    <a:lnTo>
                      <a:pt x="49" y="4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7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2" y="50"/>
                    </a:lnTo>
                    <a:lnTo>
                      <a:pt x="7" y="57"/>
                    </a:lnTo>
                    <a:lnTo>
                      <a:pt x="9" y="63"/>
                    </a:lnTo>
                    <a:lnTo>
                      <a:pt x="17" y="67"/>
                    </a:lnTo>
                    <a:lnTo>
                      <a:pt x="23" y="69"/>
                    </a:lnTo>
                    <a:lnTo>
                      <a:pt x="30" y="73"/>
                    </a:lnTo>
                    <a:lnTo>
                      <a:pt x="36" y="73"/>
                    </a:lnTo>
                    <a:lnTo>
                      <a:pt x="42" y="73"/>
                    </a:lnTo>
                    <a:lnTo>
                      <a:pt x="49" y="69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6" y="57"/>
                    </a:lnTo>
                    <a:lnTo>
                      <a:pt x="70" y="50"/>
                    </a:lnTo>
                    <a:lnTo>
                      <a:pt x="72" y="44"/>
                    </a:lnTo>
                    <a:lnTo>
                      <a:pt x="72" y="37"/>
                    </a:lnTo>
                    <a:lnTo>
                      <a:pt x="70" y="37"/>
                    </a:lnTo>
                    <a:lnTo>
                      <a:pt x="70" y="30"/>
                    </a:lnTo>
                    <a:lnTo>
                      <a:pt x="66" y="23"/>
                    </a:lnTo>
                    <a:lnTo>
                      <a:pt x="63" y="17"/>
                    </a:lnTo>
                    <a:lnTo>
                      <a:pt x="59" y="14"/>
                    </a:lnTo>
                    <a:lnTo>
                      <a:pt x="57" y="10"/>
                    </a:lnTo>
                    <a:lnTo>
                      <a:pt x="49" y="7"/>
                    </a:lnTo>
                    <a:lnTo>
                      <a:pt x="42" y="4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3" y="7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7" y="23"/>
                    </a:lnTo>
                    <a:lnTo>
                      <a:pt x="2" y="30"/>
                    </a:lnTo>
                    <a:lnTo>
                      <a:pt x="2" y="37"/>
                    </a:lnTo>
                    <a:lnTo>
                      <a:pt x="2" y="44"/>
                    </a:lnTo>
                    <a:lnTo>
                      <a:pt x="7" y="50"/>
                    </a:lnTo>
                    <a:lnTo>
                      <a:pt x="9" y="57"/>
                    </a:lnTo>
                    <a:lnTo>
                      <a:pt x="13" y="60"/>
                    </a:lnTo>
                    <a:lnTo>
                      <a:pt x="19" y="63"/>
                    </a:lnTo>
                    <a:lnTo>
                      <a:pt x="23" y="67"/>
                    </a:lnTo>
                    <a:lnTo>
                      <a:pt x="30" y="69"/>
                    </a:lnTo>
                    <a:lnTo>
                      <a:pt x="36" y="69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7" y="63"/>
                    </a:lnTo>
                    <a:lnTo>
                      <a:pt x="59" y="60"/>
                    </a:lnTo>
                    <a:lnTo>
                      <a:pt x="63" y="57"/>
                    </a:lnTo>
                    <a:lnTo>
                      <a:pt x="66" y="50"/>
                    </a:lnTo>
                    <a:lnTo>
                      <a:pt x="70" y="44"/>
                    </a:lnTo>
                    <a:lnTo>
                      <a:pt x="70" y="37"/>
                    </a:lnTo>
                    <a:lnTo>
                      <a:pt x="72" y="37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0" name="Freeform 2402">
                <a:extLst>
                  <a:ext uri="{FF2B5EF4-FFF2-40B4-BE49-F238E27FC236}">
                    <a16:creationId xmlns:a16="http://schemas.microsoft.com/office/drawing/2014/main" id="{9829C7F0-C9E3-4776-82AE-2AAEDAF2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046"/>
                <a:ext cx="22" cy="21"/>
              </a:xfrm>
              <a:custGeom>
                <a:avLst/>
                <a:gdLst>
                  <a:gd name="T0" fmla="*/ 68 w 68"/>
                  <a:gd name="T1" fmla="*/ 26 h 65"/>
                  <a:gd name="T2" fmla="*/ 61 w 68"/>
                  <a:gd name="T3" fmla="*/ 13 h 65"/>
                  <a:gd name="T4" fmla="*/ 55 w 68"/>
                  <a:gd name="T5" fmla="*/ 6 h 65"/>
                  <a:gd name="T6" fmla="*/ 40 w 68"/>
                  <a:gd name="T7" fmla="*/ 0 h 65"/>
                  <a:gd name="T8" fmla="*/ 28 w 68"/>
                  <a:gd name="T9" fmla="*/ 0 h 65"/>
                  <a:gd name="T10" fmla="*/ 17 w 68"/>
                  <a:gd name="T11" fmla="*/ 6 h 65"/>
                  <a:gd name="T12" fmla="*/ 7 w 68"/>
                  <a:gd name="T13" fmla="*/ 13 h 65"/>
                  <a:gd name="T14" fmla="*/ 0 w 68"/>
                  <a:gd name="T15" fmla="*/ 26 h 65"/>
                  <a:gd name="T16" fmla="*/ 0 w 68"/>
                  <a:gd name="T17" fmla="*/ 40 h 65"/>
                  <a:gd name="T18" fmla="*/ 7 w 68"/>
                  <a:gd name="T19" fmla="*/ 53 h 65"/>
                  <a:gd name="T20" fmla="*/ 17 w 68"/>
                  <a:gd name="T21" fmla="*/ 59 h 65"/>
                  <a:gd name="T22" fmla="*/ 28 w 68"/>
                  <a:gd name="T23" fmla="*/ 65 h 65"/>
                  <a:gd name="T24" fmla="*/ 40 w 68"/>
                  <a:gd name="T25" fmla="*/ 65 h 65"/>
                  <a:gd name="T26" fmla="*/ 55 w 68"/>
                  <a:gd name="T27" fmla="*/ 59 h 65"/>
                  <a:gd name="T28" fmla="*/ 61 w 68"/>
                  <a:gd name="T29" fmla="*/ 53 h 65"/>
                  <a:gd name="T30" fmla="*/ 68 w 68"/>
                  <a:gd name="T31" fmla="*/ 40 h 65"/>
                  <a:gd name="T32" fmla="*/ 64 w 68"/>
                  <a:gd name="T33" fmla="*/ 33 h 65"/>
                  <a:gd name="T34" fmla="*/ 64 w 68"/>
                  <a:gd name="T35" fmla="*/ 19 h 65"/>
                  <a:gd name="T36" fmla="*/ 57 w 68"/>
                  <a:gd name="T37" fmla="*/ 13 h 65"/>
                  <a:gd name="T38" fmla="*/ 47 w 68"/>
                  <a:gd name="T39" fmla="*/ 6 h 65"/>
                  <a:gd name="T40" fmla="*/ 34 w 68"/>
                  <a:gd name="T41" fmla="*/ 3 h 65"/>
                  <a:gd name="T42" fmla="*/ 24 w 68"/>
                  <a:gd name="T43" fmla="*/ 6 h 65"/>
                  <a:gd name="T44" fmla="*/ 15 w 68"/>
                  <a:gd name="T45" fmla="*/ 13 h 65"/>
                  <a:gd name="T46" fmla="*/ 7 w 68"/>
                  <a:gd name="T47" fmla="*/ 19 h 65"/>
                  <a:gd name="T48" fmla="*/ 5 w 68"/>
                  <a:gd name="T49" fmla="*/ 33 h 65"/>
                  <a:gd name="T50" fmla="*/ 7 w 68"/>
                  <a:gd name="T51" fmla="*/ 46 h 65"/>
                  <a:gd name="T52" fmla="*/ 15 w 68"/>
                  <a:gd name="T53" fmla="*/ 53 h 65"/>
                  <a:gd name="T54" fmla="*/ 24 w 68"/>
                  <a:gd name="T55" fmla="*/ 59 h 65"/>
                  <a:gd name="T56" fmla="*/ 34 w 68"/>
                  <a:gd name="T57" fmla="*/ 63 h 65"/>
                  <a:gd name="T58" fmla="*/ 47 w 68"/>
                  <a:gd name="T59" fmla="*/ 59 h 65"/>
                  <a:gd name="T60" fmla="*/ 57 w 68"/>
                  <a:gd name="T61" fmla="*/ 53 h 65"/>
                  <a:gd name="T62" fmla="*/ 64 w 68"/>
                  <a:gd name="T63" fmla="*/ 46 h 65"/>
                  <a:gd name="T64" fmla="*/ 64 w 68"/>
                  <a:gd name="T65" fmla="*/ 3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65">
                    <a:moveTo>
                      <a:pt x="68" y="33"/>
                    </a:moveTo>
                    <a:lnTo>
                      <a:pt x="68" y="26"/>
                    </a:lnTo>
                    <a:lnTo>
                      <a:pt x="64" y="19"/>
                    </a:lnTo>
                    <a:lnTo>
                      <a:pt x="61" y="13"/>
                    </a:lnTo>
                    <a:lnTo>
                      <a:pt x="57" y="10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1" y="10"/>
                    </a:lnTo>
                    <a:lnTo>
                      <a:pt x="7" y="13"/>
                    </a:lnTo>
                    <a:lnTo>
                      <a:pt x="5" y="19"/>
                    </a:lnTo>
                    <a:lnTo>
                      <a:pt x="0" y="26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5" y="46"/>
                    </a:lnTo>
                    <a:lnTo>
                      <a:pt x="7" y="53"/>
                    </a:lnTo>
                    <a:lnTo>
                      <a:pt x="11" y="56"/>
                    </a:lnTo>
                    <a:lnTo>
                      <a:pt x="17" y="59"/>
                    </a:lnTo>
                    <a:lnTo>
                      <a:pt x="21" y="63"/>
                    </a:lnTo>
                    <a:lnTo>
                      <a:pt x="28" y="65"/>
                    </a:lnTo>
                    <a:lnTo>
                      <a:pt x="34" y="65"/>
                    </a:lnTo>
                    <a:lnTo>
                      <a:pt x="40" y="65"/>
                    </a:lnTo>
                    <a:lnTo>
                      <a:pt x="47" y="63"/>
                    </a:lnTo>
                    <a:lnTo>
                      <a:pt x="55" y="59"/>
                    </a:lnTo>
                    <a:lnTo>
                      <a:pt x="57" y="56"/>
                    </a:lnTo>
                    <a:lnTo>
                      <a:pt x="61" y="53"/>
                    </a:lnTo>
                    <a:lnTo>
                      <a:pt x="64" y="46"/>
                    </a:lnTo>
                    <a:lnTo>
                      <a:pt x="68" y="40"/>
                    </a:lnTo>
                    <a:lnTo>
                      <a:pt x="68" y="33"/>
                    </a:lnTo>
                    <a:lnTo>
                      <a:pt x="64" y="33"/>
                    </a:lnTo>
                    <a:lnTo>
                      <a:pt x="64" y="26"/>
                    </a:lnTo>
                    <a:lnTo>
                      <a:pt x="64" y="19"/>
                    </a:lnTo>
                    <a:lnTo>
                      <a:pt x="61" y="16"/>
                    </a:lnTo>
                    <a:lnTo>
                      <a:pt x="57" y="13"/>
                    </a:lnTo>
                    <a:lnTo>
                      <a:pt x="50" y="6"/>
                    </a:lnTo>
                    <a:lnTo>
                      <a:pt x="47" y="6"/>
                    </a:lnTo>
                    <a:lnTo>
                      <a:pt x="40" y="3"/>
                    </a:lnTo>
                    <a:lnTo>
                      <a:pt x="34" y="3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17" y="6"/>
                    </a:lnTo>
                    <a:lnTo>
                      <a:pt x="15" y="13"/>
                    </a:lnTo>
                    <a:lnTo>
                      <a:pt x="11" y="16"/>
                    </a:lnTo>
                    <a:lnTo>
                      <a:pt x="7" y="19"/>
                    </a:lnTo>
                    <a:lnTo>
                      <a:pt x="5" y="26"/>
                    </a:lnTo>
                    <a:lnTo>
                      <a:pt x="5" y="33"/>
                    </a:lnTo>
                    <a:lnTo>
                      <a:pt x="5" y="40"/>
                    </a:lnTo>
                    <a:lnTo>
                      <a:pt x="7" y="46"/>
                    </a:lnTo>
                    <a:lnTo>
                      <a:pt x="11" y="50"/>
                    </a:lnTo>
                    <a:lnTo>
                      <a:pt x="15" y="53"/>
                    </a:lnTo>
                    <a:lnTo>
                      <a:pt x="17" y="59"/>
                    </a:lnTo>
                    <a:lnTo>
                      <a:pt x="24" y="59"/>
                    </a:lnTo>
                    <a:lnTo>
                      <a:pt x="28" y="63"/>
                    </a:lnTo>
                    <a:lnTo>
                      <a:pt x="34" y="63"/>
                    </a:lnTo>
                    <a:lnTo>
                      <a:pt x="40" y="63"/>
                    </a:lnTo>
                    <a:lnTo>
                      <a:pt x="47" y="59"/>
                    </a:lnTo>
                    <a:lnTo>
                      <a:pt x="50" y="59"/>
                    </a:lnTo>
                    <a:lnTo>
                      <a:pt x="57" y="53"/>
                    </a:lnTo>
                    <a:lnTo>
                      <a:pt x="61" y="50"/>
                    </a:lnTo>
                    <a:lnTo>
                      <a:pt x="64" y="46"/>
                    </a:lnTo>
                    <a:lnTo>
                      <a:pt x="64" y="40"/>
                    </a:lnTo>
                    <a:lnTo>
                      <a:pt x="64" y="33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1" name="Freeform 2403">
                <a:extLst>
                  <a:ext uri="{FF2B5EF4-FFF2-40B4-BE49-F238E27FC236}">
                    <a16:creationId xmlns:a16="http://schemas.microsoft.com/office/drawing/2014/main" id="{EBD1D0AA-4720-43A1-A513-26ED9463B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47"/>
                <a:ext cx="21" cy="20"/>
              </a:xfrm>
              <a:custGeom>
                <a:avLst/>
                <a:gdLst>
                  <a:gd name="T0" fmla="*/ 61 w 61"/>
                  <a:gd name="T1" fmla="*/ 23 h 60"/>
                  <a:gd name="T2" fmla="*/ 56 w 61"/>
                  <a:gd name="T3" fmla="*/ 13 h 60"/>
                  <a:gd name="T4" fmla="*/ 46 w 61"/>
                  <a:gd name="T5" fmla="*/ 3 h 60"/>
                  <a:gd name="T6" fmla="*/ 36 w 61"/>
                  <a:gd name="T7" fmla="*/ 0 h 60"/>
                  <a:gd name="T8" fmla="*/ 23 w 61"/>
                  <a:gd name="T9" fmla="*/ 0 h 60"/>
                  <a:gd name="T10" fmla="*/ 13 w 61"/>
                  <a:gd name="T11" fmla="*/ 3 h 60"/>
                  <a:gd name="T12" fmla="*/ 6 w 61"/>
                  <a:gd name="T13" fmla="*/ 13 h 60"/>
                  <a:gd name="T14" fmla="*/ 0 w 61"/>
                  <a:gd name="T15" fmla="*/ 23 h 60"/>
                  <a:gd name="T16" fmla="*/ 0 w 61"/>
                  <a:gd name="T17" fmla="*/ 37 h 60"/>
                  <a:gd name="T18" fmla="*/ 6 w 61"/>
                  <a:gd name="T19" fmla="*/ 47 h 60"/>
                  <a:gd name="T20" fmla="*/ 13 w 61"/>
                  <a:gd name="T21" fmla="*/ 56 h 60"/>
                  <a:gd name="T22" fmla="*/ 23 w 61"/>
                  <a:gd name="T23" fmla="*/ 60 h 60"/>
                  <a:gd name="T24" fmla="*/ 36 w 61"/>
                  <a:gd name="T25" fmla="*/ 60 h 60"/>
                  <a:gd name="T26" fmla="*/ 46 w 61"/>
                  <a:gd name="T27" fmla="*/ 56 h 60"/>
                  <a:gd name="T28" fmla="*/ 56 w 61"/>
                  <a:gd name="T29" fmla="*/ 47 h 60"/>
                  <a:gd name="T30" fmla="*/ 61 w 61"/>
                  <a:gd name="T31" fmla="*/ 37 h 60"/>
                  <a:gd name="T32" fmla="*/ 56 w 61"/>
                  <a:gd name="T33" fmla="*/ 30 h 60"/>
                  <a:gd name="T34" fmla="*/ 56 w 61"/>
                  <a:gd name="T35" fmla="*/ 20 h 60"/>
                  <a:gd name="T36" fmla="*/ 50 w 61"/>
                  <a:gd name="T37" fmla="*/ 10 h 60"/>
                  <a:gd name="T38" fmla="*/ 40 w 61"/>
                  <a:gd name="T39" fmla="*/ 3 h 60"/>
                  <a:gd name="T40" fmla="*/ 30 w 61"/>
                  <a:gd name="T41" fmla="*/ 3 h 60"/>
                  <a:gd name="T42" fmla="*/ 21 w 61"/>
                  <a:gd name="T43" fmla="*/ 3 h 60"/>
                  <a:gd name="T44" fmla="*/ 10 w 61"/>
                  <a:gd name="T45" fmla="*/ 10 h 60"/>
                  <a:gd name="T46" fmla="*/ 6 w 61"/>
                  <a:gd name="T47" fmla="*/ 20 h 60"/>
                  <a:gd name="T48" fmla="*/ 4 w 61"/>
                  <a:gd name="T49" fmla="*/ 30 h 60"/>
                  <a:gd name="T50" fmla="*/ 6 w 61"/>
                  <a:gd name="T51" fmla="*/ 39 h 60"/>
                  <a:gd name="T52" fmla="*/ 10 w 61"/>
                  <a:gd name="T53" fmla="*/ 50 h 60"/>
                  <a:gd name="T54" fmla="*/ 21 w 61"/>
                  <a:gd name="T55" fmla="*/ 56 h 60"/>
                  <a:gd name="T56" fmla="*/ 30 w 61"/>
                  <a:gd name="T57" fmla="*/ 56 h 60"/>
                  <a:gd name="T58" fmla="*/ 40 w 61"/>
                  <a:gd name="T59" fmla="*/ 56 h 60"/>
                  <a:gd name="T60" fmla="*/ 50 w 61"/>
                  <a:gd name="T61" fmla="*/ 50 h 60"/>
                  <a:gd name="T62" fmla="*/ 56 w 61"/>
                  <a:gd name="T63" fmla="*/ 39 h 60"/>
                  <a:gd name="T64" fmla="*/ 56 w 61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0">
                    <a:moveTo>
                      <a:pt x="61" y="30"/>
                    </a:moveTo>
                    <a:lnTo>
                      <a:pt x="61" y="23"/>
                    </a:lnTo>
                    <a:lnTo>
                      <a:pt x="61" y="16"/>
                    </a:lnTo>
                    <a:lnTo>
                      <a:pt x="56" y="13"/>
                    </a:lnTo>
                    <a:lnTo>
                      <a:pt x="53" y="10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3"/>
                    </a:lnTo>
                    <a:lnTo>
                      <a:pt x="13" y="3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6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4" y="43"/>
                    </a:lnTo>
                    <a:lnTo>
                      <a:pt x="6" y="47"/>
                    </a:lnTo>
                    <a:lnTo>
                      <a:pt x="10" y="50"/>
                    </a:lnTo>
                    <a:lnTo>
                      <a:pt x="13" y="56"/>
                    </a:lnTo>
                    <a:lnTo>
                      <a:pt x="21" y="56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4" y="56"/>
                    </a:lnTo>
                    <a:lnTo>
                      <a:pt x="46" y="56"/>
                    </a:lnTo>
                    <a:lnTo>
                      <a:pt x="53" y="50"/>
                    </a:lnTo>
                    <a:lnTo>
                      <a:pt x="56" y="47"/>
                    </a:lnTo>
                    <a:lnTo>
                      <a:pt x="61" y="43"/>
                    </a:lnTo>
                    <a:lnTo>
                      <a:pt x="61" y="37"/>
                    </a:lnTo>
                    <a:lnTo>
                      <a:pt x="61" y="30"/>
                    </a:lnTo>
                    <a:lnTo>
                      <a:pt x="56" y="30"/>
                    </a:lnTo>
                    <a:lnTo>
                      <a:pt x="56" y="23"/>
                    </a:lnTo>
                    <a:lnTo>
                      <a:pt x="56" y="20"/>
                    </a:lnTo>
                    <a:lnTo>
                      <a:pt x="53" y="13"/>
                    </a:lnTo>
                    <a:lnTo>
                      <a:pt x="50" y="10"/>
                    </a:lnTo>
                    <a:lnTo>
                      <a:pt x="46" y="7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0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6" y="7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6" y="20"/>
                    </a:lnTo>
                    <a:lnTo>
                      <a:pt x="4" y="23"/>
                    </a:lnTo>
                    <a:lnTo>
                      <a:pt x="4" y="30"/>
                    </a:lnTo>
                    <a:lnTo>
                      <a:pt x="4" y="37"/>
                    </a:lnTo>
                    <a:lnTo>
                      <a:pt x="6" y="39"/>
                    </a:lnTo>
                    <a:lnTo>
                      <a:pt x="6" y="47"/>
                    </a:lnTo>
                    <a:lnTo>
                      <a:pt x="10" y="50"/>
                    </a:lnTo>
                    <a:lnTo>
                      <a:pt x="16" y="53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30" y="56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6" y="53"/>
                    </a:lnTo>
                    <a:lnTo>
                      <a:pt x="50" y="50"/>
                    </a:lnTo>
                    <a:lnTo>
                      <a:pt x="53" y="47"/>
                    </a:lnTo>
                    <a:lnTo>
                      <a:pt x="56" y="39"/>
                    </a:lnTo>
                    <a:lnTo>
                      <a:pt x="56" y="37"/>
                    </a:lnTo>
                    <a:lnTo>
                      <a:pt x="56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2" name="Freeform 2404">
                <a:extLst>
                  <a:ext uri="{FF2B5EF4-FFF2-40B4-BE49-F238E27FC236}">
                    <a16:creationId xmlns:a16="http://schemas.microsoft.com/office/drawing/2014/main" id="{61CDFEAC-0143-45C0-B29B-D6A1B9B2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048"/>
                <a:ext cx="18" cy="17"/>
              </a:xfrm>
              <a:custGeom>
                <a:avLst/>
                <a:gdLst>
                  <a:gd name="T0" fmla="*/ 54 w 54"/>
                  <a:gd name="T1" fmla="*/ 20 h 53"/>
                  <a:gd name="T2" fmla="*/ 50 w 54"/>
                  <a:gd name="T3" fmla="*/ 10 h 53"/>
                  <a:gd name="T4" fmla="*/ 44 w 54"/>
                  <a:gd name="T5" fmla="*/ 4 h 53"/>
                  <a:gd name="T6" fmla="*/ 33 w 54"/>
                  <a:gd name="T7" fmla="*/ 0 h 53"/>
                  <a:gd name="T8" fmla="*/ 21 w 54"/>
                  <a:gd name="T9" fmla="*/ 0 h 53"/>
                  <a:gd name="T10" fmla="*/ 14 w 54"/>
                  <a:gd name="T11" fmla="*/ 4 h 53"/>
                  <a:gd name="T12" fmla="*/ 4 w 54"/>
                  <a:gd name="T13" fmla="*/ 10 h 53"/>
                  <a:gd name="T14" fmla="*/ 0 w 54"/>
                  <a:gd name="T15" fmla="*/ 20 h 53"/>
                  <a:gd name="T16" fmla="*/ 0 w 54"/>
                  <a:gd name="T17" fmla="*/ 34 h 53"/>
                  <a:gd name="T18" fmla="*/ 4 w 54"/>
                  <a:gd name="T19" fmla="*/ 44 h 53"/>
                  <a:gd name="T20" fmla="*/ 14 w 54"/>
                  <a:gd name="T21" fmla="*/ 50 h 53"/>
                  <a:gd name="T22" fmla="*/ 21 w 54"/>
                  <a:gd name="T23" fmla="*/ 53 h 53"/>
                  <a:gd name="T24" fmla="*/ 33 w 54"/>
                  <a:gd name="T25" fmla="*/ 53 h 53"/>
                  <a:gd name="T26" fmla="*/ 44 w 54"/>
                  <a:gd name="T27" fmla="*/ 50 h 53"/>
                  <a:gd name="T28" fmla="*/ 50 w 54"/>
                  <a:gd name="T29" fmla="*/ 44 h 53"/>
                  <a:gd name="T30" fmla="*/ 54 w 54"/>
                  <a:gd name="T31" fmla="*/ 34 h 53"/>
                  <a:gd name="T32" fmla="*/ 50 w 54"/>
                  <a:gd name="T33" fmla="*/ 27 h 53"/>
                  <a:gd name="T34" fmla="*/ 50 w 54"/>
                  <a:gd name="T35" fmla="*/ 17 h 53"/>
                  <a:gd name="T36" fmla="*/ 44 w 54"/>
                  <a:gd name="T37" fmla="*/ 10 h 53"/>
                  <a:gd name="T38" fmla="*/ 38 w 54"/>
                  <a:gd name="T39" fmla="*/ 4 h 53"/>
                  <a:gd name="T40" fmla="*/ 27 w 54"/>
                  <a:gd name="T41" fmla="*/ 4 h 53"/>
                  <a:gd name="T42" fmla="*/ 17 w 54"/>
                  <a:gd name="T43" fmla="*/ 4 h 53"/>
                  <a:gd name="T44" fmla="*/ 10 w 54"/>
                  <a:gd name="T45" fmla="*/ 10 h 53"/>
                  <a:gd name="T46" fmla="*/ 4 w 54"/>
                  <a:gd name="T47" fmla="*/ 17 h 53"/>
                  <a:gd name="T48" fmla="*/ 4 w 54"/>
                  <a:gd name="T49" fmla="*/ 27 h 53"/>
                  <a:gd name="T50" fmla="*/ 4 w 54"/>
                  <a:gd name="T51" fmla="*/ 36 h 53"/>
                  <a:gd name="T52" fmla="*/ 10 w 54"/>
                  <a:gd name="T53" fmla="*/ 44 h 53"/>
                  <a:gd name="T54" fmla="*/ 17 w 54"/>
                  <a:gd name="T55" fmla="*/ 50 h 53"/>
                  <a:gd name="T56" fmla="*/ 27 w 54"/>
                  <a:gd name="T57" fmla="*/ 50 h 53"/>
                  <a:gd name="T58" fmla="*/ 38 w 54"/>
                  <a:gd name="T59" fmla="*/ 50 h 53"/>
                  <a:gd name="T60" fmla="*/ 44 w 54"/>
                  <a:gd name="T61" fmla="*/ 44 h 53"/>
                  <a:gd name="T62" fmla="*/ 50 w 54"/>
                  <a:gd name="T63" fmla="*/ 36 h 53"/>
                  <a:gd name="T64" fmla="*/ 50 w 54"/>
                  <a:gd name="T6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53">
                    <a:moveTo>
                      <a:pt x="54" y="27"/>
                    </a:moveTo>
                    <a:lnTo>
                      <a:pt x="54" y="20"/>
                    </a:lnTo>
                    <a:lnTo>
                      <a:pt x="54" y="17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4" y="4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4" y="17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36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4" y="50"/>
                    </a:lnTo>
                    <a:lnTo>
                      <a:pt x="17" y="53"/>
                    </a:lnTo>
                    <a:lnTo>
                      <a:pt x="21" y="53"/>
                    </a:lnTo>
                    <a:lnTo>
                      <a:pt x="27" y="53"/>
                    </a:lnTo>
                    <a:lnTo>
                      <a:pt x="33" y="53"/>
                    </a:lnTo>
                    <a:lnTo>
                      <a:pt x="38" y="53"/>
                    </a:lnTo>
                    <a:lnTo>
                      <a:pt x="44" y="50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4" y="27"/>
                    </a:lnTo>
                    <a:lnTo>
                      <a:pt x="50" y="27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8" y="13"/>
                    </a:lnTo>
                    <a:lnTo>
                      <a:pt x="44" y="10"/>
                    </a:lnTo>
                    <a:lnTo>
                      <a:pt x="40" y="7"/>
                    </a:lnTo>
                    <a:lnTo>
                      <a:pt x="38" y="4"/>
                    </a:lnTo>
                    <a:lnTo>
                      <a:pt x="33" y="4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17" y="4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8" y="13"/>
                    </a:lnTo>
                    <a:lnTo>
                      <a:pt x="4" y="17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3" y="50"/>
                    </a:lnTo>
                    <a:lnTo>
                      <a:pt x="27" y="50"/>
                    </a:lnTo>
                    <a:lnTo>
                      <a:pt x="33" y="50"/>
                    </a:lnTo>
                    <a:lnTo>
                      <a:pt x="38" y="50"/>
                    </a:lnTo>
                    <a:lnTo>
                      <a:pt x="40" y="47"/>
                    </a:lnTo>
                    <a:lnTo>
                      <a:pt x="44" y="44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3" name="Freeform 2405">
                <a:extLst>
                  <a:ext uri="{FF2B5EF4-FFF2-40B4-BE49-F238E27FC236}">
                    <a16:creationId xmlns:a16="http://schemas.microsoft.com/office/drawing/2014/main" id="{10C432ED-630D-4604-8734-B6DBC9F97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049"/>
                <a:ext cx="16" cy="15"/>
              </a:xfrm>
              <a:custGeom>
                <a:avLst/>
                <a:gdLst>
                  <a:gd name="T0" fmla="*/ 46 w 46"/>
                  <a:gd name="T1" fmla="*/ 20 h 46"/>
                  <a:gd name="T2" fmla="*/ 44 w 46"/>
                  <a:gd name="T3" fmla="*/ 11 h 46"/>
                  <a:gd name="T4" fmla="*/ 36 w 46"/>
                  <a:gd name="T5" fmla="*/ 3 h 46"/>
                  <a:gd name="T6" fmla="*/ 29 w 46"/>
                  <a:gd name="T7" fmla="*/ 0 h 46"/>
                  <a:gd name="T8" fmla="*/ 19 w 46"/>
                  <a:gd name="T9" fmla="*/ 0 h 46"/>
                  <a:gd name="T10" fmla="*/ 10 w 46"/>
                  <a:gd name="T11" fmla="*/ 3 h 46"/>
                  <a:gd name="T12" fmla="*/ 4 w 46"/>
                  <a:gd name="T13" fmla="*/ 11 h 46"/>
                  <a:gd name="T14" fmla="*/ 0 w 46"/>
                  <a:gd name="T15" fmla="*/ 20 h 46"/>
                  <a:gd name="T16" fmla="*/ 0 w 46"/>
                  <a:gd name="T17" fmla="*/ 25 h 46"/>
                  <a:gd name="T18" fmla="*/ 4 w 46"/>
                  <a:gd name="T19" fmla="*/ 36 h 46"/>
                  <a:gd name="T20" fmla="*/ 10 w 46"/>
                  <a:gd name="T21" fmla="*/ 43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3 h 46"/>
                  <a:gd name="T28" fmla="*/ 44 w 46"/>
                  <a:gd name="T29" fmla="*/ 36 h 46"/>
                  <a:gd name="T30" fmla="*/ 46 w 46"/>
                  <a:gd name="T31" fmla="*/ 25 h 46"/>
                  <a:gd name="T32" fmla="*/ 44 w 46"/>
                  <a:gd name="T33" fmla="*/ 20 h 46"/>
                  <a:gd name="T34" fmla="*/ 40 w 46"/>
                  <a:gd name="T35" fmla="*/ 11 h 46"/>
                  <a:gd name="T36" fmla="*/ 36 w 46"/>
                  <a:gd name="T37" fmla="*/ 6 h 46"/>
                  <a:gd name="T38" fmla="*/ 27 w 46"/>
                  <a:gd name="T39" fmla="*/ 3 h 46"/>
                  <a:gd name="T40" fmla="*/ 19 w 46"/>
                  <a:gd name="T41" fmla="*/ 3 h 46"/>
                  <a:gd name="T42" fmla="*/ 13 w 46"/>
                  <a:gd name="T43" fmla="*/ 6 h 46"/>
                  <a:gd name="T44" fmla="*/ 7 w 46"/>
                  <a:gd name="T45" fmla="*/ 11 h 46"/>
                  <a:gd name="T46" fmla="*/ 4 w 46"/>
                  <a:gd name="T47" fmla="*/ 20 h 46"/>
                  <a:gd name="T48" fmla="*/ 4 w 46"/>
                  <a:gd name="T49" fmla="*/ 25 h 46"/>
                  <a:gd name="T50" fmla="*/ 7 w 46"/>
                  <a:gd name="T51" fmla="*/ 36 h 46"/>
                  <a:gd name="T52" fmla="*/ 13 w 46"/>
                  <a:gd name="T53" fmla="*/ 40 h 46"/>
                  <a:gd name="T54" fmla="*/ 19 w 46"/>
                  <a:gd name="T55" fmla="*/ 43 h 46"/>
                  <a:gd name="T56" fmla="*/ 27 w 46"/>
                  <a:gd name="T57" fmla="*/ 43 h 46"/>
                  <a:gd name="T58" fmla="*/ 36 w 46"/>
                  <a:gd name="T59" fmla="*/ 40 h 46"/>
                  <a:gd name="T60" fmla="*/ 40 w 46"/>
                  <a:gd name="T61" fmla="*/ 36 h 46"/>
                  <a:gd name="T62" fmla="*/ 44 w 46"/>
                  <a:gd name="T63" fmla="*/ 2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20"/>
                    </a:lnTo>
                    <a:lnTo>
                      <a:pt x="46" y="13"/>
                    </a:lnTo>
                    <a:lnTo>
                      <a:pt x="44" y="11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10" y="3"/>
                    </a:lnTo>
                    <a:lnTo>
                      <a:pt x="7" y="6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4" y="36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3" y="46"/>
                    </a:lnTo>
                    <a:lnTo>
                      <a:pt x="19" y="46"/>
                    </a:lnTo>
                    <a:lnTo>
                      <a:pt x="24" y="46"/>
                    </a:lnTo>
                    <a:lnTo>
                      <a:pt x="29" y="46"/>
                    </a:lnTo>
                    <a:lnTo>
                      <a:pt x="34" y="46"/>
                    </a:lnTo>
                    <a:lnTo>
                      <a:pt x="36" y="43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32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20"/>
                    </a:lnTo>
                    <a:lnTo>
                      <a:pt x="44" y="16"/>
                    </a:lnTo>
                    <a:lnTo>
                      <a:pt x="40" y="11"/>
                    </a:lnTo>
                    <a:lnTo>
                      <a:pt x="40" y="6"/>
                    </a:lnTo>
                    <a:lnTo>
                      <a:pt x="36" y="6"/>
                    </a:lnTo>
                    <a:lnTo>
                      <a:pt x="34" y="3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7" y="11"/>
                    </a:lnTo>
                    <a:lnTo>
                      <a:pt x="4" y="16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4" y="30"/>
                    </a:lnTo>
                    <a:lnTo>
                      <a:pt x="7" y="36"/>
                    </a:lnTo>
                    <a:lnTo>
                      <a:pt x="10" y="40"/>
                    </a:lnTo>
                    <a:lnTo>
                      <a:pt x="13" y="40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4" y="43"/>
                    </a:lnTo>
                    <a:lnTo>
                      <a:pt x="27" y="43"/>
                    </a:lnTo>
                    <a:lnTo>
                      <a:pt x="34" y="43"/>
                    </a:lnTo>
                    <a:lnTo>
                      <a:pt x="36" y="40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4" y="30"/>
                    </a:lnTo>
                    <a:lnTo>
                      <a:pt x="44" y="25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4" name="Freeform 2406">
                <a:extLst>
                  <a:ext uri="{FF2B5EF4-FFF2-40B4-BE49-F238E27FC236}">
                    <a16:creationId xmlns:a16="http://schemas.microsoft.com/office/drawing/2014/main" id="{7287FA4F-ADE3-4A31-A543-98A742A8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050"/>
                <a:ext cx="14" cy="13"/>
              </a:xfrm>
              <a:custGeom>
                <a:avLst/>
                <a:gdLst>
                  <a:gd name="T0" fmla="*/ 39 w 42"/>
                  <a:gd name="T1" fmla="*/ 17 h 40"/>
                  <a:gd name="T2" fmla="*/ 35 w 42"/>
                  <a:gd name="T3" fmla="*/ 8 h 40"/>
                  <a:gd name="T4" fmla="*/ 33 w 42"/>
                  <a:gd name="T5" fmla="*/ 3 h 40"/>
                  <a:gd name="T6" fmla="*/ 22 w 42"/>
                  <a:gd name="T7" fmla="*/ 0 h 40"/>
                  <a:gd name="T8" fmla="*/ 16 w 42"/>
                  <a:gd name="T9" fmla="*/ 0 h 40"/>
                  <a:gd name="T10" fmla="*/ 10 w 42"/>
                  <a:gd name="T11" fmla="*/ 3 h 40"/>
                  <a:gd name="T12" fmla="*/ 2 w 42"/>
                  <a:gd name="T13" fmla="*/ 8 h 40"/>
                  <a:gd name="T14" fmla="*/ 0 w 42"/>
                  <a:gd name="T15" fmla="*/ 17 h 40"/>
                  <a:gd name="T16" fmla="*/ 0 w 42"/>
                  <a:gd name="T17" fmla="*/ 22 h 40"/>
                  <a:gd name="T18" fmla="*/ 2 w 42"/>
                  <a:gd name="T19" fmla="*/ 33 h 40"/>
                  <a:gd name="T20" fmla="*/ 10 w 42"/>
                  <a:gd name="T21" fmla="*/ 37 h 40"/>
                  <a:gd name="T22" fmla="*/ 16 w 42"/>
                  <a:gd name="T23" fmla="*/ 40 h 40"/>
                  <a:gd name="T24" fmla="*/ 22 w 42"/>
                  <a:gd name="T25" fmla="*/ 40 h 40"/>
                  <a:gd name="T26" fmla="*/ 33 w 42"/>
                  <a:gd name="T27" fmla="*/ 37 h 40"/>
                  <a:gd name="T28" fmla="*/ 35 w 42"/>
                  <a:gd name="T29" fmla="*/ 33 h 40"/>
                  <a:gd name="T30" fmla="*/ 39 w 42"/>
                  <a:gd name="T31" fmla="*/ 22 h 40"/>
                  <a:gd name="T32" fmla="*/ 39 w 42"/>
                  <a:gd name="T33" fmla="*/ 20 h 40"/>
                  <a:gd name="T34" fmla="*/ 35 w 42"/>
                  <a:gd name="T35" fmla="*/ 13 h 40"/>
                  <a:gd name="T36" fmla="*/ 33 w 42"/>
                  <a:gd name="T37" fmla="*/ 8 h 40"/>
                  <a:gd name="T38" fmla="*/ 25 w 42"/>
                  <a:gd name="T39" fmla="*/ 3 h 40"/>
                  <a:gd name="T40" fmla="*/ 19 w 42"/>
                  <a:gd name="T41" fmla="*/ 3 h 40"/>
                  <a:gd name="T42" fmla="*/ 12 w 42"/>
                  <a:gd name="T43" fmla="*/ 3 h 40"/>
                  <a:gd name="T44" fmla="*/ 5 w 42"/>
                  <a:gd name="T45" fmla="*/ 8 h 40"/>
                  <a:gd name="T46" fmla="*/ 2 w 42"/>
                  <a:gd name="T47" fmla="*/ 13 h 40"/>
                  <a:gd name="T48" fmla="*/ 2 w 42"/>
                  <a:gd name="T49" fmla="*/ 20 h 40"/>
                  <a:gd name="T50" fmla="*/ 2 w 42"/>
                  <a:gd name="T51" fmla="*/ 27 h 40"/>
                  <a:gd name="T52" fmla="*/ 5 w 42"/>
                  <a:gd name="T53" fmla="*/ 33 h 40"/>
                  <a:gd name="T54" fmla="*/ 12 w 42"/>
                  <a:gd name="T55" fmla="*/ 37 h 40"/>
                  <a:gd name="T56" fmla="*/ 19 w 42"/>
                  <a:gd name="T57" fmla="*/ 37 h 40"/>
                  <a:gd name="T58" fmla="*/ 25 w 42"/>
                  <a:gd name="T59" fmla="*/ 37 h 40"/>
                  <a:gd name="T60" fmla="*/ 33 w 42"/>
                  <a:gd name="T61" fmla="*/ 33 h 40"/>
                  <a:gd name="T62" fmla="*/ 35 w 42"/>
                  <a:gd name="T63" fmla="*/ 27 h 40"/>
                  <a:gd name="T64" fmla="*/ 39 w 42"/>
                  <a:gd name="T65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0">
                    <a:moveTo>
                      <a:pt x="42" y="20"/>
                    </a:moveTo>
                    <a:lnTo>
                      <a:pt x="39" y="17"/>
                    </a:lnTo>
                    <a:lnTo>
                      <a:pt x="39" y="13"/>
                    </a:lnTo>
                    <a:lnTo>
                      <a:pt x="35" y="8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5" y="3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3"/>
                    </a:lnTo>
                    <a:lnTo>
                      <a:pt x="5" y="37"/>
                    </a:lnTo>
                    <a:lnTo>
                      <a:pt x="10" y="37"/>
                    </a:lnTo>
                    <a:lnTo>
                      <a:pt x="12" y="40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5" y="33"/>
                    </a:lnTo>
                    <a:lnTo>
                      <a:pt x="39" y="27"/>
                    </a:lnTo>
                    <a:lnTo>
                      <a:pt x="39" y="22"/>
                    </a:lnTo>
                    <a:lnTo>
                      <a:pt x="42" y="20"/>
                    </a:lnTo>
                    <a:lnTo>
                      <a:pt x="39" y="20"/>
                    </a:lnTo>
                    <a:lnTo>
                      <a:pt x="35" y="17"/>
                    </a:lnTo>
                    <a:lnTo>
                      <a:pt x="35" y="13"/>
                    </a:lnTo>
                    <a:lnTo>
                      <a:pt x="35" y="10"/>
                    </a:lnTo>
                    <a:lnTo>
                      <a:pt x="33" y="8"/>
                    </a:lnTo>
                    <a:lnTo>
                      <a:pt x="29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7"/>
                    </a:lnTo>
                    <a:lnTo>
                      <a:pt x="5" y="29"/>
                    </a:lnTo>
                    <a:lnTo>
                      <a:pt x="5" y="33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9" y="37"/>
                    </a:lnTo>
                    <a:lnTo>
                      <a:pt x="33" y="33"/>
                    </a:lnTo>
                    <a:lnTo>
                      <a:pt x="35" y="29"/>
                    </a:lnTo>
                    <a:lnTo>
                      <a:pt x="35" y="27"/>
                    </a:lnTo>
                    <a:lnTo>
                      <a:pt x="35" y="22"/>
                    </a:lnTo>
                    <a:lnTo>
                      <a:pt x="39" y="20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5" name="Freeform 2407">
                <a:extLst>
                  <a:ext uri="{FF2B5EF4-FFF2-40B4-BE49-F238E27FC236}">
                    <a16:creationId xmlns:a16="http://schemas.microsoft.com/office/drawing/2014/main" id="{3D470C6B-B703-49AB-8C90-66E8EF4C5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051"/>
                <a:ext cx="12" cy="11"/>
              </a:xfrm>
              <a:custGeom>
                <a:avLst/>
                <a:gdLst>
                  <a:gd name="T0" fmla="*/ 33 w 37"/>
                  <a:gd name="T1" fmla="*/ 14 h 34"/>
                  <a:gd name="T2" fmla="*/ 33 w 37"/>
                  <a:gd name="T3" fmla="*/ 7 h 34"/>
                  <a:gd name="T4" fmla="*/ 27 w 37"/>
                  <a:gd name="T5" fmla="*/ 0 h 34"/>
                  <a:gd name="T6" fmla="*/ 20 w 37"/>
                  <a:gd name="T7" fmla="*/ 0 h 34"/>
                  <a:gd name="T8" fmla="*/ 14 w 37"/>
                  <a:gd name="T9" fmla="*/ 0 h 34"/>
                  <a:gd name="T10" fmla="*/ 8 w 37"/>
                  <a:gd name="T11" fmla="*/ 0 h 34"/>
                  <a:gd name="T12" fmla="*/ 3 w 37"/>
                  <a:gd name="T13" fmla="*/ 7 h 34"/>
                  <a:gd name="T14" fmla="*/ 0 w 37"/>
                  <a:gd name="T15" fmla="*/ 14 h 34"/>
                  <a:gd name="T16" fmla="*/ 0 w 37"/>
                  <a:gd name="T17" fmla="*/ 19 h 34"/>
                  <a:gd name="T18" fmla="*/ 3 w 37"/>
                  <a:gd name="T19" fmla="*/ 26 h 34"/>
                  <a:gd name="T20" fmla="*/ 8 w 37"/>
                  <a:gd name="T21" fmla="*/ 34 h 34"/>
                  <a:gd name="T22" fmla="*/ 14 w 37"/>
                  <a:gd name="T23" fmla="*/ 34 h 34"/>
                  <a:gd name="T24" fmla="*/ 20 w 37"/>
                  <a:gd name="T25" fmla="*/ 34 h 34"/>
                  <a:gd name="T26" fmla="*/ 27 w 37"/>
                  <a:gd name="T27" fmla="*/ 34 h 34"/>
                  <a:gd name="T28" fmla="*/ 33 w 37"/>
                  <a:gd name="T29" fmla="*/ 26 h 34"/>
                  <a:gd name="T30" fmla="*/ 33 w 37"/>
                  <a:gd name="T31" fmla="*/ 19 h 34"/>
                  <a:gd name="T32" fmla="*/ 33 w 37"/>
                  <a:gd name="T33" fmla="*/ 17 h 34"/>
                  <a:gd name="T34" fmla="*/ 29 w 37"/>
                  <a:gd name="T35" fmla="*/ 10 h 34"/>
                  <a:gd name="T36" fmla="*/ 27 w 37"/>
                  <a:gd name="T37" fmla="*/ 7 h 34"/>
                  <a:gd name="T38" fmla="*/ 23 w 37"/>
                  <a:gd name="T39" fmla="*/ 5 h 34"/>
                  <a:gd name="T40" fmla="*/ 17 w 37"/>
                  <a:gd name="T41" fmla="*/ 0 h 34"/>
                  <a:gd name="T42" fmla="*/ 10 w 37"/>
                  <a:gd name="T43" fmla="*/ 5 h 34"/>
                  <a:gd name="T44" fmla="*/ 3 w 37"/>
                  <a:gd name="T45" fmla="*/ 7 h 34"/>
                  <a:gd name="T46" fmla="*/ 3 w 37"/>
                  <a:gd name="T47" fmla="*/ 14 h 34"/>
                  <a:gd name="T48" fmla="*/ 3 w 37"/>
                  <a:gd name="T49" fmla="*/ 19 h 34"/>
                  <a:gd name="T50" fmla="*/ 3 w 37"/>
                  <a:gd name="T51" fmla="*/ 26 h 34"/>
                  <a:gd name="T52" fmla="*/ 10 w 37"/>
                  <a:gd name="T53" fmla="*/ 30 h 34"/>
                  <a:gd name="T54" fmla="*/ 17 w 37"/>
                  <a:gd name="T55" fmla="*/ 34 h 34"/>
                  <a:gd name="T56" fmla="*/ 23 w 37"/>
                  <a:gd name="T57" fmla="*/ 30 h 34"/>
                  <a:gd name="T58" fmla="*/ 27 w 37"/>
                  <a:gd name="T59" fmla="*/ 26 h 34"/>
                  <a:gd name="T60" fmla="*/ 29 w 37"/>
                  <a:gd name="T61" fmla="*/ 24 h 34"/>
                  <a:gd name="T62" fmla="*/ 33 w 37"/>
                  <a:gd name="T6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34">
                    <a:moveTo>
                      <a:pt x="37" y="17"/>
                    </a:moveTo>
                    <a:lnTo>
                      <a:pt x="33" y="14"/>
                    </a:lnTo>
                    <a:lnTo>
                      <a:pt x="33" y="10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26"/>
                    </a:lnTo>
                    <a:lnTo>
                      <a:pt x="3" y="30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3" y="34"/>
                    </a:lnTo>
                    <a:lnTo>
                      <a:pt x="27" y="34"/>
                    </a:lnTo>
                    <a:lnTo>
                      <a:pt x="29" y="30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3" y="19"/>
                    </a:lnTo>
                    <a:lnTo>
                      <a:pt x="37" y="17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29" y="10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17" y="0"/>
                    </a:lnTo>
                    <a:lnTo>
                      <a:pt x="14" y="5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8" y="26"/>
                    </a:lnTo>
                    <a:lnTo>
                      <a:pt x="10" y="30"/>
                    </a:lnTo>
                    <a:lnTo>
                      <a:pt x="14" y="30"/>
                    </a:lnTo>
                    <a:lnTo>
                      <a:pt x="17" y="34"/>
                    </a:lnTo>
                    <a:lnTo>
                      <a:pt x="20" y="30"/>
                    </a:lnTo>
                    <a:lnTo>
                      <a:pt x="23" y="30"/>
                    </a:lnTo>
                    <a:lnTo>
                      <a:pt x="27" y="30"/>
                    </a:lnTo>
                    <a:lnTo>
                      <a:pt x="27" y="26"/>
                    </a:lnTo>
                    <a:lnTo>
                      <a:pt x="29" y="26"/>
                    </a:lnTo>
                    <a:lnTo>
                      <a:pt x="29" y="24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7" y="17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6" name="Freeform 2408">
                <a:extLst>
                  <a:ext uri="{FF2B5EF4-FFF2-40B4-BE49-F238E27FC236}">
                    <a16:creationId xmlns:a16="http://schemas.microsoft.com/office/drawing/2014/main" id="{874E8DB3-209A-4311-9CAE-48213D0B8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051"/>
                <a:ext cx="9" cy="11"/>
              </a:xfrm>
              <a:custGeom>
                <a:avLst/>
                <a:gdLst>
                  <a:gd name="T0" fmla="*/ 29 w 29"/>
                  <a:gd name="T1" fmla="*/ 17 h 34"/>
                  <a:gd name="T2" fmla="*/ 29 w 29"/>
                  <a:gd name="T3" fmla="*/ 14 h 34"/>
                  <a:gd name="T4" fmla="*/ 26 w 29"/>
                  <a:gd name="T5" fmla="*/ 10 h 34"/>
                  <a:gd name="T6" fmla="*/ 26 w 29"/>
                  <a:gd name="T7" fmla="*/ 7 h 34"/>
                  <a:gd name="T8" fmla="*/ 24 w 29"/>
                  <a:gd name="T9" fmla="*/ 7 h 34"/>
                  <a:gd name="T10" fmla="*/ 24 w 29"/>
                  <a:gd name="T11" fmla="*/ 5 h 34"/>
                  <a:gd name="T12" fmla="*/ 19 w 29"/>
                  <a:gd name="T13" fmla="*/ 5 h 34"/>
                  <a:gd name="T14" fmla="*/ 17 w 29"/>
                  <a:gd name="T15" fmla="*/ 5 h 34"/>
                  <a:gd name="T16" fmla="*/ 14 w 29"/>
                  <a:gd name="T17" fmla="*/ 0 h 34"/>
                  <a:gd name="T18" fmla="*/ 9 w 29"/>
                  <a:gd name="T19" fmla="*/ 5 h 34"/>
                  <a:gd name="T20" fmla="*/ 7 w 29"/>
                  <a:gd name="T21" fmla="*/ 5 h 34"/>
                  <a:gd name="T22" fmla="*/ 3 w 29"/>
                  <a:gd name="T23" fmla="*/ 7 h 34"/>
                  <a:gd name="T24" fmla="*/ 0 w 29"/>
                  <a:gd name="T25" fmla="*/ 7 h 34"/>
                  <a:gd name="T26" fmla="*/ 0 w 29"/>
                  <a:gd name="T27" fmla="*/ 10 h 34"/>
                  <a:gd name="T28" fmla="*/ 0 w 29"/>
                  <a:gd name="T29" fmla="*/ 14 h 34"/>
                  <a:gd name="T30" fmla="*/ 0 w 29"/>
                  <a:gd name="T31" fmla="*/ 17 h 34"/>
                  <a:gd name="T32" fmla="*/ 0 w 29"/>
                  <a:gd name="T33" fmla="*/ 19 h 34"/>
                  <a:gd name="T34" fmla="*/ 0 w 29"/>
                  <a:gd name="T35" fmla="*/ 24 h 34"/>
                  <a:gd name="T36" fmla="*/ 0 w 29"/>
                  <a:gd name="T37" fmla="*/ 26 h 34"/>
                  <a:gd name="T38" fmla="*/ 3 w 29"/>
                  <a:gd name="T39" fmla="*/ 26 h 34"/>
                  <a:gd name="T40" fmla="*/ 7 w 29"/>
                  <a:gd name="T41" fmla="*/ 30 h 34"/>
                  <a:gd name="T42" fmla="*/ 9 w 29"/>
                  <a:gd name="T43" fmla="*/ 30 h 34"/>
                  <a:gd name="T44" fmla="*/ 14 w 29"/>
                  <a:gd name="T45" fmla="*/ 34 h 34"/>
                  <a:gd name="T46" fmla="*/ 17 w 29"/>
                  <a:gd name="T47" fmla="*/ 30 h 34"/>
                  <a:gd name="T48" fmla="*/ 19 w 29"/>
                  <a:gd name="T49" fmla="*/ 30 h 34"/>
                  <a:gd name="T50" fmla="*/ 24 w 29"/>
                  <a:gd name="T51" fmla="*/ 30 h 34"/>
                  <a:gd name="T52" fmla="*/ 24 w 29"/>
                  <a:gd name="T53" fmla="*/ 26 h 34"/>
                  <a:gd name="T54" fmla="*/ 26 w 29"/>
                  <a:gd name="T55" fmla="*/ 26 h 34"/>
                  <a:gd name="T56" fmla="*/ 26 w 29"/>
                  <a:gd name="T57" fmla="*/ 24 h 34"/>
                  <a:gd name="T58" fmla="*/ 29 w 29"/>
                  <a:gd name="T59" fmla="*/ 19 h 34"/>
                  <a:gd name="T60" fmla="*/ 29 w 29"/>
                  <a:gd name="T61" fmla="*/ 17 h 34"/>
                  <a:gd name="T62" fmla="*/ 26 w 29"/>
                  <a:gd name="T63" fmla="*/ 17 h 34"/>
                  <a:gd name="T64" fmla="*/ 26 w 29"/>
                  <a:gd name="T65" fmla="*/ 14 h 34"/>
                  <a:gd name="T66" fmla="*/ 24 w 29"/>
                  <a:gd name="T67" fmla="*/ 14 h 34"/>
                  <a:gd name="T68" fmla="*/ 24 w 29"/>
                  <a:gd name="T69" fmla="*/ 10 h 34"/>
                  <a:gd name="T70" fmla="*/ 24 w 29"/>
                  <a:gd name="T71" fmla="*/ 7 h 34"/>
                  <a:gd name="T72" fmla="*/ 19 w 29"/>
                  <a:gd name="T73" fmla="*/ 7 h 34"/>
                  <a:gd name="T74" fmla="*/ 17 w 29"/>
                  <a:gd name="T75" fmla="*/ 5 h 34"/>
                  <a:gd name="T76" fmla="*/ 14 w 29"/>
                  <a:gd name="T77" fmla="*/ 5 h 34"/>
                  <a:gd name="T78" fmla="*/ 9 w 29"/>
                  <a:gd name="T79" fmla="*/ 5 h 34"/>
                  <a:gd name="T80" fmla="*/ 9 w 29"/>
                  <a:gd name="T81" fmla="*/ 7 h 34"/>
                  <a:gd name="T82" fmla="*/ 7 w 29"/>
                  <a:gd name="T83" fmla="*/ 7 h 34"/>
                  <a:gd name="T84" fmla="*/ 3 w 29"/>
                  <a:gd name="T85" fmla="*/ 10 h 34"/>
                  <a:gd name="T86" fmla="*/ 3 w 29"/>
                  <a:gd name="T87" fmla="*/ 14 h 34"/>
                  <a:gd name="T88" fmla="*/ 0 w 29"/>
                  <a:gd name="T89" fmla="*/ 17 h 34"/>
                  <a:gd name="T90" fmla="*/ 3 w 29"/>
                  <a:gd name="T91" fmla="*/ 19 h 34"/>
                  <a:gd name="T92" fmla="*/ 3 w 29"/>
                  <a:gd name="T93" fmla="*/ 24 h 34"/>
                  <a:gd name="T94" fmla="*/ 7 w 29"/>
                  <a:gd name="T95" fmla="*/ 26 h 34"/>
                  <a:gd name="T96" fmla="*/ 9 w 29"/>
                  <a:gd name="T97" fmla="*/ 26 h 34"/>
                  <a:gd name="T98" fmla="*/ 9 w 29"/>
                  <a:gd name="T99" fmla="*/ 30 h 34"/>
                  <a:gd name="T100" fmla="*/ 14 w 29"/>
                  <a:gd name="T101" fmla="*/ 30 h 34"/>
                  <a:gd name="T102" fmla="*/ 17 w 29"/>
                  <a:gd name="T103" fmla="*/ 30 h 34"/>
                  <a:gd name="T104" fmla="*/ 19 w 29"/>
                  <a:gd name="T105" fmla="*/ 26 h 34"/>
                  <a:gd name="T106" fmla="*/ 24 w 29"/>
                  <a:gd name="T107" fmla="*/ 26 h 34"/>
                  <a:gd name="T108" fmla="*/ 24 w 29"/>
                  <a:gd name="T109" fmla="*/ 24 h 34"/>
                  <a:gd name="T110" fmla="*/ 24 w 29"/>
                  <a:gd name="T111" fmla="*/ 19 h 34"/>
                  <a:gd name="T112" fmla="*/ 26 w 29"/>
                  <a:gd name="T113" fmla="*/ 19 h 34"/>
                  <a:gd name="T114" fmla="*/ 26 w 29"/>
                  <a:gd name="T115" fmla="*/ 17 h 34"/>
                  <a:gd name="T116" fmla="*/ 29 w 29"/>
                  <a:gd name="T117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" h="34">
                    <a:moveTo>
                      <a:pt x="29" y="17"/>
                    </a:moveTo>
                    <a:lnTo>
                      <a:pt x="29" y="14"/>
                    </a:lnTo>
                    <a:lnTo>
                      <a:pt x="26" y="10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4" y="0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4" y="34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4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4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3" y="19"/>
                    </a:lnTo>
                    <a:lnTo>
                      <a:pt x="3" y="24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30"/>
                    </a:lnTo>
                    <a:lnTo>
                      <a:pt x="14" y="30"/>
                    </a:lnTo>
                    <a:lnTo>
                      <a:pt x="17" y="30"/>
                    </a:lnTo>
                    <a:lnTo>
                      <a:pt x="19" y="26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19"/>
                    </a:lnTo>
                    <a:lnTo>
                      <a:pt x="26" y="19"/>
                    </a:lnTo>
                    <a:lnTo>
                      <a:pt x="26" y="17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7" name="Freeform 2409">
                <a:extLst>
                  <a:ext uri="{FF2B5EF4-FFF2-40B4-BE49-F238E27FC236}">
                    <a16:creationId xmlns:a16="http://schemas.microsoft.com/office/drawing/2014/main" id="{DFB7828F-203A-49CC-8022-C9AD6291B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053"/>
                <a:ext cx="8" cy="8"/>
              </a:xfrm>
              <a:custGeom>
                <a:avLst/>
                <a:gdLst>
                  <a:gd name="T0" fmla="*/ 26 w 26"/>
                  <a:gd name="T1" fmla="*/ 12 h 25"/>
                  <a:gd name="T2" fmla="*/ 26 w 26"/>
                  <a:gd name="T3" fmla="*/ 9 h 25"/>
                  <a:gd name="T4" fmla="*/ 24 w 26"/>
                  <a:gd name="T5" fmla="*/ 9 h 25"/>
                  <a:gd name="T6" fmla="*/ 24 w 26"/>
                  <a:gd name="T7" fmla="*/ 5 h 25"/>
                  <a:gd name="T8" fmla="*/ 24 w 26"/>
                  <a:gd name="T9" fmla="*/ 2 h 25"/>
                  <a:gd name="T10" fmla="*/ 20 w 26"/>
                  <a:gd name="T11" fmla="*/ 2 h 25"/>
                  <a:gd name="T12" fmla="*/ 17 w 26"/>
                  <a:gd name="T13" fmla="*/ 0 h 25"/>
                  <a:gd name="T14" fmla="*/ 14 w 26"/>
                  <a:gd name="T15" fmla="*/ 0 h 25"/>
                  <a:gd name="T16" fmla="*/ 9 w 26"/>
                  <a:gd name="T17" fmla="*/ 0 h 25"/>
                  <a:gd name="T18" fmla="*/ 9 w 26"/>
                  <a:gd name="T19" fmla="*/ 2 h 25"/>
                  <a:gd name="T20" fmla="*/ 7 w 26"/>
                  <a:gd name="T21" fmla="*/ 2 h 25"/>
                  <a:gd name="T22" fmla="*/ 3 w 26"/>
                  <a:gd name="T23" fmla="*/ 5 h 25"/>
                  <a:gd name="T24" fmla="*/ 3 w 26"/>
                  <a:gd name="T25" fmla="*/ 9 h 25"/>
                  <a:gd name="T26" fmla="*/ 0 w 26"/>
                  <a:gd name="T27" fmla="*/ 12 h 25"/>
                  <a:gd name="T28" fmla="*/ 3 w 26"/>
                  <a:gd name="T29" fmla="*/ 14 h 25"/>
                  <a:gd name="T30" fmla="*/ 3 w 26"/>
                  <a:gd name="T31" fmla="*/ 19 h 25"/>
                  <a:gd name="T32" fmla="*/ 7 w 26"/>
                  <a:gd name="T33" fmla="*/ 21 h 25"/>
                  <a:gd name="T34" fmla="*/ 9 w 26"/>
                  <a:gd name="T35" fmla="*/ 21 h 25"/>
                  <a:gd name="T36" fmla="*/ 9 w 26"/>
                  <a:gd name="T37" fmla="*/ 25 h 25"/>
                  <a:gd name="T38" fmla="*/ 14 w 26"/>
                  <a:gd name="T39" fmla="*/ 25 h 25"/>
                  <a:gd name="T40" fmla="*/ 17 w 26"/>
                  <a:gd name="T41" fmla="*/ 25 h 25"/>
                  <a:gd name="T42" fmla="*/ 20 w 26"/>
                  <a:gd name="T43" fmla="*/ 21 h 25"/>
                  <a:gd name="T44" fmla="*/ 24 w 26"/>
                  <a:gd name="T45" fmla="*/ 21 h 25"/>
                  <a:gd name="T46" fmla="*/ 24 w 26"/>
                  <a:gd name="T47" fmla="*/ 19 h 25"/>
                  <a:gd name="T48" fmla="*/ 24 w 26"/>
                  <a:gd name="T49" fmla="*/ 14 h 25"/>
                  <a:gd name="T50" fmla="*/ 26 w 26"/>
                  <a:gd name="T51" fmla="*/ 14 h 25"/>
                  <a:gd name="T52" fmla="*/ 26 w 26"/>
                  <a:gd name="T53" fmla="*/ 12 h 25"/>
                  <a:gd name="T54" fmla="*/ 24 w 26"/>
                  <a:gd name="T55" fmla="*/ 12 h 25"/>
                  <a:gd name="T56" fmla="*/ 24 w 26"/>
                  <a:gd name="T57" fmla="*/ 9 h 25"/>
                  <a:gd name="T58" fmla="*/ 20 w 26"/>
                  <a:gd name="T59" fmla="*/ 5 h 25"/>
                  <a:gd name="T60" fmla="*/ 17 w 26"/>
                  <a:gd name="T61" fmla="*/ 2 h 25"/>
                  <a:gd name="T62" fmla="*/ 14 w 26"/>
                  <a:gd name="T63" fmla="*/ 2 h 25"/>
                  <a:gd name="T64" fmla="*/ 9 w 26"/>
                  <a:gd name="T65" fmla="*/ 2 h 25"/>
                  <a:gd name="T66" fmla="*/ 9 w 26"/>
                  <a:gd name="T67" fmla="*/ 5 h 25"/>
                  <a:gd name="T68" fmla="*/ 7 w 26"/>
                  <a:gd name="T69" fmla="*/ 5 h 25"/>
                  <a:gd name="T70" fmla="*/ 7 w 26"/>
                  <a:gd name="T71" fmla="*/ 9 h 25"/>
                  <a:gd name="T72" fmla="*/ 3 w 26"/>
                  <a:gd name="T73" fmla="*/ 9 h 25"/>
                  <a:gd name="T74" fmla="*/ 3 w 26"/>
                  <a:gd name="T75" fmla="*/ 12 h 25"/>
                  <a:gd name="T76" fmla="*/ 3 w 26"/>
                  <a:gd name="T77" fmla="*/ 14 h 25"/>
                  <a:gd name="T78" fmla="*/ 7 w 26"/>
                  <a:gd name="T79" fmla="*/ 14 h 25"/>
                  <a:gd name="T80" fmla="*/ 7 w 26"/>
                  <a:gd name="T81" fmla="*/ 19 h 25"/>
                  <a:gd name="T82" fmla="*/ 9 w 26"/>
                  <a:gd name="T83" fmla="*/ 19 h 25"/>
                  <a:gd name="T84" fmla="*/ 9 w 26"/>
                  <a:gd name="T85" fmla="*/ 21 h 25"/>
                  <a:gd name="T86" fmla="*/ 14 w 26"/>
                  <a:gd name="T87" fmla="*/ 21 h 25"/>
                  <a:gd name="T88" fmla="*/ 17 w 26"/>
                  <a:gd name="T89" fmla="*/ 21 h 25"/>
                  <a:gd name="T90" fmla="*/ 20 w 26"/>
                  <a:gd name="T91" fmla="*/ 19 h 25"/>
                  <a:gd name="T92" fmla="*/ 24 w 26"/>
                  <a:gd name="T93" fmla="*/ 14 h 25"/>
                  <a:gd name="T94" fmla="*/ 24 w 26"/>
                  <a:gd name="T95" fmla="*/ 12 h 25"/>
                  <a:gd name="T96" fmla="*/ 26 w 26"/>
                  <a:gd name="T9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" h="25">
                    <a:moveTo>
                      <a:pt x="26" y="12"/>
                    </a:moveTo>
                    <a:lnTo>
                      <a:pt x="26" y="9"/>
                    </a:lnTo>
                    <a:lnTo>
                      <a:pt x="24" y="9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25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20" y="21"/>
                    </a:lnTo>
                    <a:lnTo>
                      <a:pt x="24" y="21"/>
                    </a:lnTo>
                    <a:lnTo>
                      <a:pt x="24" y="19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0" y="5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7" y="14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4" y="14"/>
                    </a:lnTo>
                    <a:lnTo>
                      <a:pt x="24" y="12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8" name="Freeform 2410">
                <a:extLst>
                  <a:ext uri="{FF2B5EF4-FFF2-40B4-BE49-F238E27FC236}">
                    <a16:creationId xmlns:a16="http://schemas.microsoft.com/office/drawing/2014/main" id="{E2E262E8-4209-443F-88FD-54F6566E1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053"/>
                <a:ext cx="7" cy="7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7 h 19"/>
                  <a:gd name="T4" fmla="*/ 15 w 19"/>
                  <a:gd name="T5" fmla="*/ 3 h 19"/>
                  <a:gd name="T6" fmla="*/ 13 w 19"/>
                  <a:gd name="T7" fmla="*/ 0 h 19"/>
                  <a:gd name="T8" fmla="*/ 9 w 19"/>
                  <a:gd name="T9" fmla="*/ 0 h 19"/>
                  <a:gd name="T10" fmla="*/ 6 w 19"/>
                  <a:gd name="T11" fmla="*/ 0 h 19"/>
                  <a:gd name="T12" fmla="*/ 6 w 19"/>
                  <a:gd name="T13" fmla="*/ 3 h 19"/>
                  <a:gd name="T14" fmla="*/ 3 w 19"/>
                  <a:gd name="T15" fmla="*/ 3 h 19"/>
                  <a:gd name="T16" fmla="*/ 3 w 19"/>
                  <a:gd name="T17" fmla="*/ 7 h 19"/>
                  <a:gd name="T18" fmla="*/ 0 w 19"/>
                  <a:gd name="T19" fmla="*/ 7 h 19"/>
                  <a:gd name="T20" fmla="*/ 0 w 19"/>
                  <a:gd name="T21" fmla="*/ 10 h 19"/>
                  <a:gd name="T22" fmla="*/ 0 w 19"/>
                  <a:gd name="T23" fmla="*/ 12 h 19"/>
                  <a:gd name="T24" fmla="*/ 3 w 19"/>
                  <a:gd name="T25" fmla="*/ 12 h 19"/>
                  <a:gd name="T26" fmla="*/ 3 w 19"/>
                  <a:gd name="T27" fmla="*/ 17 h 19"/>
                  <a:gd name="T28" fmla="*/ 6 w 19"/>
                  <a:gd name="T29" fmla="*/ 17 h 19"/>
                  <a:gd name="T30" fmla="*/ 6 w 19"/>
                  <a:gd name="T31" fmla="*/ 19 h 19"/>
                  <a:gd name="T32" fmla="*/ 9 w 19"/>
                  <a:gd name="T33" fmla="*/ 19 h 19"/>
                  <a:gd name="T34" fmla="*/ 13 w 19"/>
                  <a:gd name="T35" fmla="*/ 19 h 19"/>
                  <a:gd name="T36" fmla="*/ 15 w 19"/>
                  <a:gd name="T37" fmla="*/ 17 h 19"/>
                  <a:gd name="T38" fmla="*/ 19 w 19"/>
                  <a:gd name="T39" fmla="*/ 12 h 19"/>
                  <a:gd name="T40" fmla="*/ 19 w 19"/>
                  <a:gd name="T41" fmla="*/ 10 h 19"/>
                  <a:gd name="T42" fmla="*/ 15 w 19"/>
                  <a:gd name="T43" fmla="*/ 10 h 19"/>
                  <a:gd name="T44" fmla="*/ 15 w 19"/>
                  <a:gd name="T45" fmla="*/ 7 h 19"/>
                  <a:gd name="T46" fmla="*/ 13 w 19"/>
                  <a:gd name="T47" fmla="*/ 7 h 19"/>
                  <a:gd name="T48" fmla="*/ 13 w 19"/>
                  <a:gd name="T49" fmla="*/ 3 h 19"/>
                  <a:gd name="T50" fmla="*/ 9 w 19"/>
                  <a:gd name="T51" fmla="*/ 3 h 19"/>
                  <a:gd name="T52" fmla="*/ 6 w 19"/>
                  <a:gd name="T53" fmla="*/ 3 h 19"/>
                  <a:gd name="T54" fmla="*/ 6 w 19"/>
                  <a:gd name="T55" fmla="*/ 7 h 19"/>
                  <a:gd name="T56" fmla="*/ 3 w 19"/>
                  <a:gd name="T57" fmla="*/ 7 h 19"/>
                  <a:gd name="T58" fmla="*/ 3 w 19"/>
                  <a:gd name="T59" fmla="*/ 10 h 19"/>
                  <a:gd name="T60" fmla="*/ 3 w 19"/>
                  <a:gd name="T61" fmla="*/ 12 h 19"/>
                  <a:gd name="T62" fmla="*/ 6 w 19"/>
                  <a:gd name="T63" fmla="*/ 12 h 19"/>
                  <a:gd name="T64" fmla="*/ 6 w 19"/>
                  <a:gd name="T65" fmla="*/ 17 h 19"/>
                  <a:gd name="T66" fmla="*/ 9 w 19"/>
                  <a:gd name="T67" fmla="*/ 17 h 19"/>
                  <a:gd name="T68" fmla="*/ 13 w 19"/>
                  <a:gd name="T69" fmla="*/ 17 h 19"/>
                  <a:gd name="T70" fmla="*/ 13 w 19"/>
                  <a:gd name="T71" fmla="*/ 12 h 19"/>
                  <a:gd name="T72" fmla="*/ 15 w 19"/>
                  <a:gd name="T73" fmla="*/ 12 h 19"/>
                  <a:gd name="T74" fmla="*/ 15 w 19"/>
                  <a:gd name="T75" fmla="*/ 10 h 19"/>
                  <a:gd name="T76" fmla="*/ 19 w 19"/>
                  <a:gd name="T7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39" name="Freeform 2411">
                <a:extLst>
                  <a:ext uri="{FF2B5EF4-FFF2-40B4-BE49-F238E27FC236}">
                    <a16:creationId xmlns:a16="http://schemas.microsoft.com/office/drawing/2014/main" id="{30E5E552-37ED-4C0A-B4D4-C5AB1A824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054"/>
                <a:ext cx="4" cy="5"/>
              </a:xfrm>
              <a:custGeom>
                <a:avLst/>
                <a:gdLst>
                  <a:gd name="T0" fmla="*/ 12 w 12"/>
                  <a:gd name="T1" fmla="*/ 7 h 14"/>
                  <a:gd name="T2" fmla="*/ 12 w 12"/>
                  <a:gd name="T3" fmla="*/ 4 h 14"/>
                  <a:gd name="T4" fmla="*/ 10 w 12"/>
                  <a:gd name="T5" fmla="*/ 4 h 14"/>
                  <a:gd name="T6" fmla="*/ 10 w 12"/>
                  <a:gd name="T7" fmla="*/ 0 h 14"/>
                  <a:gd name="T8" fmla="*/ 6 w 12"/>
                  <a:gd name="T9" fmla="*/ 0 h 14"/>
                  <a:gd name="T10" fmla="*/ 2 w 12"/>
                  <a:gd name="T11" fmla="*/ 0 h 14"/>
                  <a:gd name="T12" fmla="*/ 2 w 12"/>
                  <a:gd name="T13" fmla="*/ 4 h 14"/>
                  <a:gd name="T14" fmla="*/ 0 w 12"/>
                  <a:gd name="T15" fmla="*/ 4 h 14"/>
                  <a:gd name="T16" fmla="*/ 0 w 12"/>
                  <a:gd name="T17" fmla="*/ 7 h 14"/>
                  <a:gd name="T18" fmla="*/ 0 w 12"/>
                  <a:gd name="T19" fmla="*/ 9 h 14"/>
                  <a:gd name="T20" fmla="*/ 2 w 12"/>
                  <a:gd name="T21" fmla="*/ 9 h 14"/>
                  <a:gd name="T22" fmla="*/ 2 w 12"/>
                  <a:gd name="T23" fmla="*/ 14 h 14"/>
                  <a:gd name="T24" fmla="*/ 6 w 12"/>
                  <a:gd name="T25" fmla="*/ 14 h 14"/>
                  <a:gd name="T26" fmla="*/ 10 w 12"/>
                  <a:gd name="T27" fmla="*/ 14 h 14"/>
                  <a:gd name="T28" fmla="*/ 10 w 12"/>
                  <a:gd name="T29" fmla="*/ 9 h 14"/>
                  <a:gd name="T30" fmla="*/ 12 w 12"/>
                  <a:gd name="T31" fmla="*/ 9 h 14"/>
                  <a:gd name="T32" fmla="*/ 12 w 12"/>
                  <a:gd name="T3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4">
                    <a:moveTo>
                      <a:pt x="12" y="7"/>
                    </a:moveTo>
                    <a:lnTo>
                      <a:pt x="12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0" name="Freeform 2412">
                <a:extLst>
                  <a:ext uri="{FF2B5EF4-FFF2-40B4-BE49-F238E27FC236}">
                    <a16:creationId xmlns:a16="http://schemas.microsoft.com/office/drawing/2014/main" id="{FF6AAFDA-8A6A-4DFB-A0C6-0C6957718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056"/>
                <a:ext cx="2" cy="1"/>
              </a:xfrm>
              <a:custGeom>
                <a:avLst/>
                <a:gdLst>
                  <a:gd name="T0" fmla="*/ 8 w 8"/>
                  <a:gd name="T1" fmla="*/ 3 h 5"/>
                  <a:gd name="T2" fmla="*/ 8 w 8"/>
                  <a:gd name="T3" fmla="*/ 0 h 5"/>
                  <a:gd name="T4" fmla="*/ 4 w 8"/>
                  <a:gd name="T5" fmla="*/ 0 h 5"/>
                  <a:gd name="T6" fmla="*/ 0 w 8"/>
                  <a:gd name="T7" fmla="*/ 0 h 5"/>
                  <a:gd name="T8" fmla="*/ 0 w 8"/>
                  <a:gd name="T9" fmla="*/ 3 h 5"/>
                  <a:gd name="T10" fmla="*/ 0 w 8"/>
                  <a:gd name="T11" fmla="*/ 5 h 5"/>
                  <a:gd name="T12" fmla="*/ 4 w 8"/>
                  <a:gd name="T13" fmla="*/ 5 h 5"/>
                  <a:gd name="T14" fmla="*/ 8 w 8"/>
                  <a:gd name="T15" fmla="*/ 5 h 5"/>
                  <a:gd name="T16" fmla="*/ 8 w 8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8" y="5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1" name="Freeform 2413">
                <a:extLst>
                  <a:ext uri="{FF2B5EF4-FFF2-40B4-BE49-F238E27FC236}">
                    <a16:creationId xmlns:a16="http://schemas.microsoft.com/office/drawing/2014/main" id="{379D7F84-3FFD-4D40-8AF6-12E18BA64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028"/>
                <a:ext cx="15" cy="10"/>
              </a:xfrm>
              <a:custGeom>
                <a:avLst/>
                <a:gdLst>
                  <a:gd name="T0" fmla="*/ 46 w 46"/>
                  <a:gd name="T1" fmla="*/ 19 h 29"/>
                  <a:gd name="T2" fmla="*/ 39 w 46"/>
                  <a:gd name="T3" fmla="*/ 10 h 29"/>
                  <a:gd name="T4" fmla="*/ 33 w 46"/>
                  <a:gd name="T5" fmla="*/ 4 h 29"/>
                  <a:gd name="T6" fmla="*/ 27 w 46"/>
                  <a:gd name="T7" fmla="*/ 0 h 29"/>
                  <a:gd name="T8" fmla="*/ 17 w 46"/>
                  <a:gd name="T9" fmla="*/ 0 h 29"/>
                  <a:gd name="T10" fmla="*/ 10 w 46"/>
                  <a:gd name="T11" fmla="*/ 4 h 29"/>
                  <a:gd name="T12" fmla="*/ 3 w 46"/>
                  <a:gd name="T13" fmla="*/ 10 h 29"/>
                  <a:gd name="T14" fmla="*/ 0 w 46"/>
                  <a:gd name="T15" fmla="*/ 19 h 29"/>
                  <a:gd name="T16" fmla="*/ 0 w 46"/>
                  <a:gd name="T17" fmla="*/ 29 h 29"/>
                  <a:gd name="T18" fmla="*/ 46 w 46"/>
                  <a:gd name="T19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9">
                    <a:moveTo>
                      <a:pt x="46" y="19"/>
                    </a:moveTo>
                    <a:lnTo>
                      <a:pt x="39" y="10"/>
                    </a:lnTo>
                    <a:lnTo>
                      <a:pt x="33" y="4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10" y="4"/>
                    </a:lnTo>
                    <a:lnTo>
                      <a:pt x="3" y="10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2" name="Freeform 2414">
                <a:extLst>
                  <a:ext uri="{FF2B5EF4-FFF2-40B4-BE49-F238E27FC236}">
                    <a16:creationId xmlns:a16="http://schemas.microsoft.com/office/drawing/2014/main" id="{367EAB94-832A-4E89-AF4D-CE77A043A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034"/>
                <a:ext cx="30" cy="80"/>
              </a:xfrm>
              <a:custGeom>
                <a:avLst/>
                <a:gdLst>
                  <a:gd name="T0" fmla="*/ 69 w 92"/>
                  <a:gd name="T1" fmla="*/ 238 h 240"/>
                  <a:gd name="T2" fmla="*/ 92 w 92"/>
                  <a:gd name="T3" fmla="*/ 230 h 240"/>
                  <a:gd name="T4" fmla="*/ 47 w 92"/>
                  <a:gd name="T5" fmla="*/ 0 h 240"/>
                  <a:gd name="T6" fmla="*/ 0 w 92"/>
                  <a:gd name="T7" fmla="*/ 11 h 240"/>
                  <a:gd name="T8" fmla="*/ 47 w 92"/>
                  <a:gd name="T9" fmla="*/ 240 h 240"/>
                  <a:gd name="T10" fmla="*/ 69 w 92"/>
                  <a:gd name="T11" fmla="*/ 23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240">
                    <a:moveTo>
                      <a:pt x="69" y="238"/>
                    </a:moveTo>
                    <a:lnTo>
                      <a:pt x="92" y="230"/>
                    </a:lnTo>
                    <a:lnTo>
                      <a:pt x="47" y="0"/>
                    </a:lnTo>
                    <a:lnTo>
                      <a:pt x="0" y="11"/>
                    </a:lnTo>
                    <a:lnTo>
                      <a:pt x="47" y="240"/>
                    </a:lnTo>
                    <a:lnTo>
                      <a:pt x="69" y="2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3" name="Freeform 2415">
                <a:extLst>
                  <a:ext uri="{FF2B5EF4-FFF2-40B4-BE49-F238E27FC236}">
                    <a16:creationId xmlns:a16="http://schemas.microsoft.com/office/drawing/2014/main" id="{0F9D88D4-F917-41D7-85EC-33AC6959A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11"/>
                <a:ext cx="16" cy="10"/>
              </a:xfrm>
              <a:custGeom>
                <a:avLst/>
                <a:gdLst>
                  <a:gd name="T0" fmla="*/ 0 w 47"/>
                  <a:gd name="T1" fmla="*/ 10 h 29"/>
                  <a:gd name="T2" fmla="*/ 4 w 47"/>
                  <a:gd name="T3" fmla="*/ 20 h 29"/>
                  <a:gd name="T4" fmla="*/ 11 w 47"/>
                  <a:gd name="T5" fmla="*/ 27 h 29"/>
                  <a:gd name="T6" fmla="*/ 21 w 47"/>
                  <a:gd name="T7" fmla="*/ 29 h 29"/>
                  <a:gd name="T8" fmla="*/ 31 w 47"/>
                  <a:gd name="T9" fmla="*/ 27 h 29"/>
                  <a:gd name="T10" fmla="*/ 37 w 47"/>
                  <a:gd name="T11" fmla="*/ 23 h 29"/>
                  <a:gd name="T12" fmla="*/ 44 w 47"/>
                  <a:gd name="T13" fmla="*/ 20 h 29"/>
                  <a:gd name="T14" fmla="*/ 47 w 47"/>
                  <a:gd name="T15" fmla="*/ 10 h 29"/>
                  <a:gd name="T16" fmla="*/ 47 w 47"/>
                  <a:gd name="T17" fmla="*/ 0 h 29"/>
                  <a:gd name="T18" fmla="*/ 0 w 47"/>
                  <a:gd name="T1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9">
                    <a:moveTo>
                      <a:pt x="0" y="10"/>
                    </a:moveTo>
                    <a:lnTo>
                      <a:pt x="4" y="20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31" y="27"/>
                    </a:lnTo>
                    <a:lnTo>
                      <a:pt x="37" y="23"/>
                    </a:lnTo>
                    <a:lnTo>
                      <a:pt x="44" y="20"/>
                    </a:lnTo>
                    <a:lnTo>
                      <a:pt x="47" y="10"/>
                    </a:lnTo>
                    <a:lnTo>
                      <a:pt x="4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4" name="Freeform 2416">
                <a:extLst>
                  <a:ext uri="{FF2B5EF4-FFF2-40B4-BE49-F238E27FC236}">
                    <a16:creationId xmlns:a16="http://schemas.microsoft.com/office/drawing/2014/main" id="{D7A59E55-0E3C-43B6-8C19-582066188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1877"/>
                <a:ext cx="147" cy="146"/>
              </a:xfrm>
              <a:custGeom>
                <a:avLst/>
                <a:gdLst>
                  <a:gd name="T0" fmla="*/ 205 w 441"/>
                  <a:gd name="T1" fmla="*/ 0 h 440"/>
                  <a:gd name="T2" fmla="*/ 163 w 441"/>
                  <a:gd name="T3" fmla="*/ 9 h 440"/>
                  <a:gd name="T4" fmla="*/ 123 w 441"/>
                  <a:gd name="T5" fmla="*/ 23 h 440"/>
                  <a:gd name="T6" fmla="*/ 85 w 441"/>
                  <a:gd name="T7" fmla="*/ 46 h 440"/>
                  <a:gd name="T8" fmla="*/ 52 w 441"/>
                  <a:gd name="T9" fmla="*/ 75 h 440"/>
                  <a:gd name="T10" fmla="*/ 29 w 441"/>
                  <a:gd name="T11" fmla="*/ 109 h 440"/>
                  <a:gd name="T12" fmla="*/ 10 w 441"/>
                  <a:gd name="T13" fmla="*/ 149 h 440"/>
                  <a:gd name="T14" fmla="*/ 0 w 441"/>
                  <a:gd name="T15" fmla="*/ 189 h 440"/>
                  <a:gd name="T16" fmla="*/ 0 w 441"/>
                  <a:gd name="T17" fmla="*/ 235 h 440"/>
                  <a:gd name="T18" fmla="*/ 6 w 441"/>
                  <a:gd name="T19" fmla="*/ 278 h 440"/>
                  <a:gd name="T20" fmla="*/ 23 w 441"/>
                  <a:gd name="T21" fmla="*/ 318 h 440"/>
                  <a:gd name="T22" fmla="*/ 43 w 441"/>
                  <a:gd name="T23" fmla="*/ 354 h 440"/>
                  <a:gd name="T24" fmla="*/ 73 w 441"/>
                  <a:gd name="T25" fmla="*/ 388 h 440"/>
                  <a:gd name="T26" fmla="*/ 106 w 441"/>
                  <a:gd name="T27" fmla="*/ 411 h 440"/>
                  <a:gd name="T28" fmla="*/ 146 w 441"/>
                  <a:gd name="T29" fmla="*/ 431 h 440"/>
                  <a:gd name="T30" fmla="*/ 189 w 441"/>
                  <a:gd name="T31" fmla="*/ 440 h 440"/>
                  <a:gd name="T32" fmla="*/ 232 w 441"/>
                  <a:gd name="T33" fmla="*/ 440 h 440"/>
                  <a:gd name="T34" fmla="*/ 275 w 441"/>
                  <a:gd name="T35" fmla="*/ 434 h 440"/>
                  <a:gd name="T36" fmla="*/ 319 w 441"/>
                  <a:gd name="T37" fmla="*/ 421 h 440"/>
                  <a:gd name="T38" fmla="*/ 355 w 441"/>
                  <a:gd name="T39" fmla="*/ 398 h 440"/>
                  <a:gd name="T40" fmla="*/ 385 w 441"/>
                  <a:gd name="T41" fmla="*/ 368 h 440"/>
                  <a:gd name="T42" fmla="*/ 412 w 441"/>
                  <a:gd name="T43" fmla="*/ 334 h 440"/>
                  <a:gd name="T44" fmla="*/ 429 w 441"/>
                  <a:gd name="T45" fmla="*/ 294 h 440"/>
                  <a:gd name="T46" fmla="*/ 439 w 441"/>
                  <a:gd name="T47" fmla="*/ 251 h 440"/>
                  <a:gd name="T48" fmla="*/ 441 w 441"/>
                  <a:gd name="T49" fmla="*/ 204 h 440"/>
                  <a:gd name="T50" fmla="*/ 432 w 441"/>
                  <a:gd name="T51" fmla="*/ 162 h 440"/>
                  <a:gd name="T52" fmla="*/ 419 w 441"/>
                  <a:gd name="T53" fmla="*/ 122 h 440"/>
                  <a:gd name="T54" fmla="*/ 395 w 441"/>
                  <a:gd name="T55" fmla="*/ 84 h 440"/>
                  <a:gd name="T56" fmla="*/ 365 w 441"/>
                  <a:gd name="T57" fmla="*/ 55 h 440"/>
                  <a:gd name="T58" fmla="*/ 332 w 441"/>
                  <a:gd name="T59" fmla="*/ 32 h 440"/>
                  <a:gd name="T60" fmla="*/ 292 w 441"/>
                  <a:gd name="T61" fmla="*/ 12 h 440"/>
                  <a:gd name="T62" fmla="*/ 250 w 441"/>
                  <a:gd name="T63" fmla="*/ 2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1" h="440">
                    <a:moveTo>
                      <a:pt x="229" y="0"/>
                    </a:moveTo>
                    <a:lnTo>
                      <a:pt x="205" y="0"/>
                    </a:lnTo>
                    <a:lnTo>
                      <a:pt x="182" y="2"/>
                    </a:lnTo>
                    <a:lnTo>
                      <a:pt x="163" y="9"/>
                    </a:lnTo>
                    <a:lnTo>
                      <a:pt x="142" y="15"/>
                    </a:lnTo>
                    <a:lnTo>
                      <a:pt x="123" y="23"/>
                    </a:lnTo>
                    <a:lnTo>
                      <a:pt x="102" y="32"/>
                    </a:lnTo>
                    <a:lnTo>
                      <a:pt x="85" y="46"/>
                    </a:lnTo>
                    <a:lnTo>
                      <a:pt x="69" y="59"/>
                    </a:lnTo>
                    <a:lnTo>
                      <a:pt x="52" y="75"/>
                    </a:lnTo>
                    <a:lnTo>
                      <a:pt x="39" y="92"/>
                    </a:lnTo>
                    <a:lnTo>
                      <a:pt x="29" y="109"/>
                    </a:lnTo>
                    <a:lnTo>
                      <a:pt x="20" y="129"/>
                    </a:lnTo>
                    <a:lnTo>
                      <a:pt x="10" y="149"/>
                    </a:lnTo>
                    <a:lnTo>
                      <a:pt x="3" y="169"/>
                    </a:lnTo>
                    <a:lnTo>
                      <a:pt x="0" y="189"/>
                    </a:lnTo>
                    <a:lnTo>
                      <a:pt x="0" y="212"/>
                    </a:lnTo>
                    <a:lnTo>
                      <a:pt x="0" y="235"/>
                    </a:lnTo>
                    <a:lnTo>
                      <a:pt x="3" y="259"/>
                    </a:lnTo>
                    <a:lnTo>
                      <a:pt x="6" y="278"/>
                    </a:lnTo>
                    <a:lnTo>
                      <a:pt x="12" y="299"/>
                    </a:lnTo>
                    <a:lnTo>
                      <a:pt x="23" y="318"/>
                    </a:lnTo>
                    <a:lnTo>
                      <a:pt x="33" y="339"/>
                    </a:lnTo>
                    <a:lnTo>
                      <a:pt x="43" y="354"/>
                    </a:lnTo>
                    <a:lnTo>
                      <a:pt x="56" y="371"/>
                    </a:lnTo>
                    <a:lnTo>
                      <a:pt x="73" y="388"/>
                    </a:lnTo>
                    <a:lnTo>
                      <a:pt x="90" y="402"/>
                    </a:lnTo>
                    <a:lnTo>
                      <a:pt x="106" y="411"/>
                    </a:lnTo>
                    <a:lnTo>
                      <a:pt x="125" y="421"/>
                    </a:lnTo>
                    <a:lnTo>
                      <a:pt x="146" y="431"/>
                    </a:lnTo>
                    <a:lnTo>
                      <a:pt x="165" y="438"/>
                    </a:lnTo>
                    <a:lnTo>
                      <a:pt x="189" y="440"/>
                    </a:lnTo>
                    <a:lnTo>
                      <a:pt x="212" y="440"/>
                    </a:lnTo>
                    <a:lnTo>
                      <a:pt x="232" y="440"/>
                    </a:lnTo>
                    <a:lnTo>
                      <a:pt x="255" y="440"/>
                    </a:lnTo>
                    <a:lnTo>
                      <a:pt x="275" y="434"/>
                    </a:lnTo>
                    <a:lnTo>
                      <a:pt x="299" y="428"/>
                    </a:lnTo>
                    <a:lnTo>
                      <a:pt x="319" y="421"/>
                    </a:lnTo>
                    <a:lnTo>
                      <a:pt x="335" y="408"/>
                    </a:lnTo>
                    <a:lnTo>
                      <a:pt x="355" y="398"/>
                    </a:lnTo>
                    <a:lnTo>
                      <a:pt x="369" y="385"/>
                    </a:lnTo>
                    <a:lnTo>
                      <a:pt x="385" y="368"/>
                    </a:lnTo>
                    <a:lnTo>
                      <a:pt x="399" y="351"/>
                    </a:lnTo>
                    <a:lnTo>
                      <a:pt x="412" y="334"/>
                    </a:lnTo>
                    <a:lnTo>
                      <a:pt x="422" y="314"/>
                    </a:lnTo>
                    <a:lnTo>
                      <a:pt x="429" y="294"/>
                    </a:lnTo>
                    <a:lnTo>
                      <a:pt x="435" y="275"/>
                    </a:lnTo>
                    <a:lnTo>
                      <a:pt x="439" y="251"/>
                    </a:lnTo>
                    <a:lnTo>
                      <a:pt x="441" y="228"/>
                    </a:lnTo>
                    <a:lnTo>
                      <a:pt x="441" y="204"/>
                    </a:lnTo>
                    <a:lnTo>
                      <a:pt x="439" y="185"/>
                    </a:lnTo>
                    <a:lnTo>
                      <a:pt x="432" y="162"/>
                    </a:lnTo>
                    <a:lnTo>
                      <a:pt x="425" y="141"/>
                    </a:lnTo>
                    <a:lnTo>
                      <a:pt x="419" y="122"/>
                    </a:lnTo>
                    <a:lnTo>
                      <a:pt x="409" y="105"/>
                    </a:lnTo>
                    <a:lnTo>
                      <a:pt x="395" y="84"/>
                    </a:lnTo>
                    <a:lnTo>
                      <a:pt x="382" y="72"/>
                    </a:lnTo>
                    <a:lnTo>
                      <a:pt x="365" y="55"/>
                    </a:lnTo>
                    <a:lnTo>
                      <a:pt x="349" y="42"/>
                    </a:lnTo>
                    <a:lnTo>
                      <a:pt x="332" y="32"/>
                    </a:lnTo>
                    <a:lnTo>
                      <a:pt x="312" y="19"/>
                    </a:lnTo>
                    <a:lnTo>
                      <a:pt x="292" y="12"/>
                    </a:lnTo>
                    <a:lnTo>
                      <a:pt x="272" y="6"/>
                    </a:lnTo>
                    <a:lnTo>
                      <a:pt x="250" y="2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00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5" name="Freeform 2417">
                <a:extLst>
                  <a:ext uri="{FF2B5EF4-FFF2-40B4-BE49-F238E27FC236}">
                    <a16:creationId xmlns:a16="http://schemas.microsoft.com/office/drawing/2014/main" id="{4711DFCD-63B3-4DF5-BCF6-509B0D147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902"/>
                <a:ext cx="121" cy="121"/>
              </a:xfrm>
              <a:custGeom>
                <a:avLst/>
                <a:gdLst>
                  <a:gd name="T0" fmla="*/ 363 w 363"/>
                  <a:gd name="T1" fmla="*/ 163 h 363"/>
                  <a:gd name="T2" fmla="*/ 352 w 363"/>
                  <a:gd name="T3" fmla="*/ 127 h 363"/>
                  <a:gd name="T4" fmla="*/ 333 w 363"/>
                  <a:gd name="T5" fmla="*/ 80 h 363"/>
                  <a:gd name="T6" fmla="*/ 283 w 363"/>
                  <a:gd name="T7" fmla="*/ 30 h 363"/>
                  <a:gd name="T8" fmla="*/ 237 w 363"/>
                  <a:gd name="T9" fmla="*/ 9 h 363"/>
                  <a:gd name="T10" fmla="*/ 199 w 363"/>
                  <a:gd name="T11" fmla="*/ 0 h 363"/>
                  <a:gd name="T12" fmla="*/ 163 w 363"/>
                  <a:gd name="T13" fmla="*/ 0 h 363"/>
                  <a:gd name="T14" fmla="*/ 127 w 363"/>
                  <a:gd name="T15" fmla="*/ 9 h 363"/>
                  <a:gd name="T16" fmla="*/ 79 w 363"/>
                  <a:gd name="T17" fmla="*/ 30 h 363"/>
                  <a:gd name="T18" fmla="*/ 30 w 363"/>
                  <a:gd name="T19" fmla="*/ 80 h 363"/>
                  <a:gd name="T20" fmla="*/ 7 w 363"/>
                  <a:gd name="T21" fmla="*/ 127 h 363"/>
                  <a:gd name="T22" fmla="*/ 0 w 363"/>
                  <a:gd name="T23" fmla="*/ 163 h 363"/>
                  <a:gd name="T24" fmla="*/ 0 w 363"/>
                  <a:gd name="T25" fmla="*/ 190 h 363"/>
                  <a:gd name="T26" fmla="*/ 0 w 363"/>
                  <a:gd name="T27" fmla="*/ 196 h 363"/>
                  <a:gd name="T28" fmla="*/ 3 w 363"/>
                  <a:gd name="T29" fmla="*/ 203 h 363"/>
                  <a:gd name="T30" fmla="*/ 3 w 363"/>
                  <a:gd name="T31" fmla="*/ 209 h 363"/>
                  <a:gd name="T32" fmla="*/ 7 w 363"/>
                  <a:gd name="T33" fmla="*/ 216 h 363"/>
                  <a:gd name="T34" fmla="*/ 7 w 363"/>
                  <a:gd name="T35" fmla="*/ 146 h 363"/>
                  <a:gd name="T36" fmla="*/ 33 w 363"/>
                  <a:gd name="T37" fmla="*/ 83 h 363"/>
                  <a:gd name="T38" fmla="*/ 83 w 363"/>
                  <a:gd name="T39" fmla="*/ 34 h 363"/>
                  <a:gd name="T40" fmla="*/ 147 w 363"/>
                  <a:gd name="T41" fmla="*/ 7 h 363"/>
                  <a:gd name="T42" fmla="*/ 216 w 363"/>
                  <a:gd name="T43" fmla="*/ 7 h 363"/>
                  <a:gd name="T44" fmla="*/ 279 w 363"/>
                  <a:gd name="T45" fmla="*/ 34 h 363"/>
                  <a:gd name="T46" fmla="*/ 329 w 363"/>
                  <a:gd name="T47" fmla="*/ 83 h 363"/>
                  <a:gd name="T48" fmla="*/ 357 w 363"/>
                  <a:gd name="T49" fmla="*/ 146 h 363"/>
                  <a:gd name="T50" fmla="*/ 363 w 363"/>
                  <a:gd name="T51" fmla="*/ 184 h 363"/>
                  <a:gd name="T52" fmla="*/ 359 w 363"/>
                  <a:gd name="T53" fmla="*/ 219 h 363"/>
                  <a:gd name="T54" fmla="*/ 350 w 363"/>
                  <a:gd name="T55" fmla="*/ 253 h 363"/>
                  <a:gd name="T56" fmla="*/ 310 w 363"/>
                  <a:gd name="T57" fmla="*/ 310 h 363"/>
                  <a:gd name="T58" fmla="*/ 253 w 363"/>
                  <a:gd name="T59" fmla="*/ 350 h 363"/>
                  <a:gd name="T60" fmla="*/ 216 w 363"/>
                  <a:gd name="T61" fmla="*/ 359 h 363"/>
                  <a:gd name="T62" fmla="*/ 180 w 363"/>
                  <a:gd name="T63" fmla="*/ 363 h 363"/>
                  <a:gd name="T64" fmla="*/ 167 w 363"/>
                  <a:gd name="T65" fmla="*/ 363 h 363"/>
                  <a:gd name="T66" fmla="*/ 163 w 363"/>
                  <a:gd name="T67" fmla="*/ 359 h 363"/>
                  <a:gd name="T68" fmla="*/ 157 w 363"/>
                  <a:gd name="T69" fmla="*/ 359 h 363"/>
                  <a:gd name="T70" fmla="*/ 150 w 363"/>
                  <a:gd name="T71" fmla="*/ 356 h 363"/>
                  <a:gd name="T72" fmla="*/ 180 w 363"/>
                  <a:gd name="T73" fmla="*/ 359 h 363"/>
                  <a:gd name="T74" fmla="*/ 250 w 363"/>
                  <a:gd name="T75" fmla="*/ 346 h 363"/>
                  <a:gd name="T76" fmla="*/ 306 w 363"/>
                  <a:gd name="T77" fmla="*/ 306 h 363"/>
                  <a:gd name="T78" fmla="*/ 346 w 363"/>
                  <a:gd name="T79" fmla="*/ 249 h 363"/>
                  <a:gd name="T80" fmla="*/ 359 w 363"/>
                  <a:gd name="T81" fmla="*/ 18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63" h="363">
                    <a:moveTo>
                      <a:pt x="363" y="184"/>
                    </a:moveTo>
                    <a:lnTo>
                      <a:pt x="363" y="163"/>
                    </a:lnTo>
                    <a:lnTo>
                      <a:pt x="359" y="146"/>
                    </a:lnTo>
                    <a:lnTo>
                      <a:pt x="352" y="127"/>
                    </a:lnTo>
                    <a:lnTo>
                      <a:pt x="350" y="110"/>
                    </a:lnTo>
                    <a:lnTo>
                      <a:pt x="333" y="80"/>
                    </a:lnTo>
                    <a:lnTo>
                      <a:pt x="310" y="54"/>
                    </a:lnTo>
                    <a:lnTo>
                      <a:pt x="283" y="30"/>
                    </a:lnTo>
                    <a:lnTo>
                      <a:pt x="253" y="14"/>
                    </a:lnTo>
                    <a:lnTo>
                      <a:pt x="237" y="9"/>
                    </a:lnTo>
                    <a:lnTo>
                      <a:pt x="216" y="4"/>
                    </a:lnTo>
                    <a:lnTo>
                      <a:pt x="199" y="0"/>
                    </a:lnTo>
                    <a:lnTo>
                      <a:pt x="180" y="0"/>
                    </a:lnTo>
                    <a:lnTo>
                      <a:pt x="163" y="0"/>
                    </a:lnTo>
                    <a:lnTo>
                      <a:pt x="142" y="4"/>
                    </a:lnTo>
                    <a:lnTo>
                      <a:pt x="127" y="9"/>
                    </a:lnTo>
                    <a:lnTo>
                      <a:pt x="110" y="14"/>
                    </a:lnTo>
                    <a:lnTo>
                      <a:pt x="79" y="30"/>
                    </a:lnTo>
                    <a:lnTo>
                      <a:pt x="53" y="54"/>
                    </a:lnTo>
                    <a:lnTo>
                      <a:pt x="30" y="80"/>
                    </a:lnTo>
                    <a:lnTo>
                      <a:pt x="13" y="110"/>
                    </a:lnTo>
                    <a:lnTo>
                      <a:pt x="7" y="127"/>
                    </a:lnTo>
                    <a:lnTo>
                      <a:pt x="3" y="146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0" y="190"/>
                    </a:lnTo>
                    <a:lnTo>
                      <a:pt x="0" y="193"/>
                    </a:lnTo>
                    <a:lnTo>
                      <a:pt x="0" y="196"/>
                    </a:lnTo>
                    <a:lnTo>
                      <a:pt x="3" y="200"/>
                    </a:lnTo>
                    <a:lnTo>
                      <a:pt x="3" y="203"/>
                    </a:lnTo>
                    <a:lnTo>
                      <a:pt x="3" y="207"/>
                    </a:lnTo>
                    <a:lnTo>
                      <a:pt x="3" y="209"/>
                    </a:lnTo>
                    <a:lnTo>
                      <a:pt x="7" y="214"/>
                    </a:lnTo>
                    <a:lnTo>
                      <a:pt x="7" y="216"/>
                    </a:lnTo>
                    <a:lnTo>
                      <a:pt x="3" y="184"/>
                    </a:lnTo>
                    <a:lnTo>
                      <a:pt x="7" y="146"/>
                    </a:lnTo>
                    <a:lnTo>
                      <a:pt x="18" y="114"/>
                    </a:lnTo>
                    <a:lnTo>
                      <a:pt x="33" y="83"/>
                    </a:lnTo>
                    <a:lnTo>
                      <a:pt x="56" y="57"/>
                    </a:lnTo>
                    <a:lnTo>
                      <a:pt x="83" y="34"/>
                    </a:lnTo>
                    <a:lnTo>
                      <a:pt x="113" y="17"/>
                    </a:lnTo>
                    <a:lnTo>
                      <a:pt x="147" y="7"/>
                    </a:lnTo>
                    <a:lnTo>
                      <a:pt x="180" y="4"/>
                    </a:lnTo>
                    <a:lnTo>
                      <a:pt x="216" y="7"/>
                    </a:lnTo>
                    <a:lnTo>
                      <a:pt x="250" y="17"/>
                    </a:lnTo>
                    <a:lnTo>
                      <a:pt x="279" y="34"/>
                    </a:lnTo>
                    <a:lnTo>
                      <a:pt x="306" y="57"/>
                    </a:lnTo>
                    <a:lnTo>
                      <a:pt x="329" y="83"/>
                    </a:lnTo>
                    <a:lnTo>
                      <a:pt x="346" y="114"/>
                    </a:lnTo>
                    <a:lnTo>
                      <a:pt x="357" y="146"/>
                    </a:lnTo>
                    <a:lnTo>
                      <a:pt x="359" y="184"/>
                    </a:lnTo>
                    <a:lnTo>
                      <a:pt x="363" y="184"/>
                    </a:lnTo>
                    <a:lnTo>
                      <a:pt x="363" y="200"/>
                    </a:lnTo>
                    <a:lnTo>
                      <a:pt x="359" y="219"/>
                    </a:lnTo>
                    <a:lnTo>
                      <a:pt x="352" y="237"/>
                    </a:lnTo>
                    <a:lnTo>
                      <a:pt x="350" y="253"/>
                    </a:lnTo>
                    <a:lnTo>
                      <a:pt x="333" y="283"/>
                    </a:lnTo>
                    <a:lnTo>
                      <a:pt x="310" y="310"/>
                    </a:lnTo>
                    <a:lnTo>
                      <a:pt x="283" y="333"/>
                    </a:lnTo>
                    <a:lnTo>
                      <a:pt x="253" y="350"/>
                    </a:lnTo>
                    <a:lnTo>
                      <a:pt x="237" y="356"/>
                    </a:lnTo>
                    <a:lnTo>
                      <a:pt x="216" y="359"/>
                    </a:lnTo>
                    <a:lnTo>
                      <a:pt x="199" y="363"/>
                    </a:lnTo>
                    <a:lnTo>
                      <a:pt x="180" y="363"/>
                    </a:lnTo>
                    <a:lnTo>
                      <a:pt x="170" y="363"/>
                    </a:lnTo>
                    <a:lnTo>
                      <a:pt x="167" y="363"/>
                    </a:lnTo>
                    <a:lnTo>
                      <a:pt x="163" y="363"/>
                    </a:lnTo>
                    <a:lnTo>
                      <a:pt x="163" y="359"/>
                    </a:lnTo>
                    <a:lnTo>
                      <a:pt x="159" y="359"/>
                    </a:lnTo>
                    <a:lnTo>
                      <a:pt x="157" y="359"/>
                    </a:lnTo>
                    <a:lnTo>
                      <a:pt x="153" y="359"/>
                    </a:lnTo>
                    <a:lnTo>
                      <a:pt x="150" y="356"/>
                    </a:lnTo>
                    <a:lnTo>
                      <a:pt x="147" y="356"/>
                    </a:lnTo>
                    <a:lnTo>
                      <a:pt x="180" y="359"/>
                    </a:lnTo>
                    <a:lnTo>
                      <a:pt x="216" y="356"/>
                    </a:lnTo>
                    <a:lnTo>
                      <a:pt x="250" y="346"/>
                    </a:lnTo>
                    <a:lnTo>
                      <a:pt x="279" y="329"/>
                    </a:lnTo>
                    <a:lnTo>
                      <a:pt x="306" y="306"/>
                    </a:lnTo>
                    <a:lnTo>
                      <a:pt x="329" y="283"/>
                    </a:lnTo>
                    <a:lnTo>
                      <a:pt x="346" y="249"/>
                    </a:lnTo>
                    <a:lnTo>
                      <a:pt x="357" y="216"/>
                    </a:lnTo>
                    <a:lnTo>
                      <a:pt x="359" y="184"/>
                    </a:lnTo>
                    <a:lnTo>
                      <a:pt x="363" y="184"/>
                    </a:lnTo>
                    <a:close/>
                  </a:path>
                </a:pathLst>
              </a:custGeom>
              <a:solidFill>
                <a:srgbClr val="056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6" name="Freeform 2418">
                <a:extLst>
                  <a:ext uri="{FF2B5EF4-FFF2-40B4-BE49-F238E27FC236}">
                    <a16:creationId xmlns:a16="http://schemas.microsoft.com/office/drawing/2014/main" id="{E34D9D16-F232-4255-B54A-CD72DF225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1903"/>
                <a:ext cx="118" cy="118"/>
              </a:xfrm>
              <a:custGeom>
                <a:avLst/>
                <a:gdLst>
                  <a:gd name="T0" fmla="*/ 354 w 356"/>
                  <a:gd name="T1" fmla="*/ 142 h 355"/>
                  <a:gd name="T2" fmla="*/ 326 w 356"/>
                  <a:gd name="T3" fmla="*/ 79 h 355"/>
                  <a:gd name="T4" fmla="*/ 276 w 356"/>
                  <a:gd name="T5" fmla="*/ 30 h 355"/>
                  <a:gd name="T6" fmla="*/ 213 w 356"/>
                  <a:gd name="T7" fmla="*/ 3 h 355"/>
                  <a:gd name="T8" fmla="*/ 144 w 356"/>
                  <a:gd name="T9" fmla="*/ 3 h 355"/>
                  <a:gd name="T10" fmla="*/ 80 w 356"/>
                  <a:gd name="T11" fmla="*/ 30 h 355"/>
                  <a:gd name="T12" fmla="*/ 30 w 356"/>
                  <a:gd name="T13" fmla="*/ 79 h 355"/>
                  <a:gd name="T14" fmla="*/ 4 w 356"/>
                  <a:gd name="T15" fmla="*/ 142 h 355"/>
                  <a:gd name="T16" fmla="*/ 4 w 356"/>
                  <a:gd name="T17" fmla="*/ 212 h 355"/>
                  <a:gd name="T18" fmla="*/ 7 w 356"/>
                  <a:gd name="T19" fmla="*/ 220 h 355"/>
                  <a:gd name="T20" fmla="*/ 10 w 356"/>
                  <a:gd name="T21" fmla="*/ 226 h 355"/>
                  <a:gd name="T22" fmla="*/ 15 w 356"/>
                  <a:gd name="T23" fmla="*/ 235 h 355"/>
                  <a:gd name="T24" fmla="*/ 17 w 356"/>
                  <a:gd name="T25" fmla="*/ 243 h 355"/>
                  <a:gd name="T26" fmla="*/ 4 w 356"/>
                  <a:gd name="T27" fmla="*/ 180 h 355"/>
                  <a:gd name="T28" fmla="*/ 17 w 356"/>
                  <a:gd name="T29" fmla="*/ 110 h 355"/>
                  <a:gd name="T30" fmla="*/ 53 w 356"/>
                  <a:gd name="T31" fmla="*/ 56 h 355"/>
                  <a:gd name="T32" fmla="*/ 110 w 356"/>
                  <a:gd name="T33" fmla="*/ 20 h 355"/>
                  <a:gd name="T34" fmla="*/ 177 w 356"/>
                  <a:gd name="T35" fmla="*/ 3 h 355"/>
                  <a:gd name="T36" fmla="*/ 247 w 356"/>
                  <a:gd name="T37" fmla="*/ 20 h 355"/>
                  <a:gd name="T38" fmla="*/ 299 w 356"/>
                  <a:gd name="T39" fmla="*/ 56 h 355"/>
                  <a:gd name="T40" fmla="*/ 339 w 356"/>
                  <a:gd name="T41" fmla="*/ 110 h 355"/>
                  <a:gd name="T42" fmla="*/ 354 w 356"/>
                  <a:gd name="T43" fmla="*/ 180 h 355"/>
                  <a:gd name="T44" fmla="*/ 354 w 356"/>
                  <a:gd name="T45" fmla="*/ 212 h 355"/>
                  <a:gd name="T46" fmla="*/ 326 w 356"/>
                  <a:gd name="T47" fmla="*/ 279 h 355"/>
                  <a:gd name="T48" fmla="*/ 276 w 356"/>
                  <a:gd name="T49" fmla="*/ 325 h 355"/>
                  <a:gd name="T50" fmla="*/ 213 w 356"/>
                  <a:gd name="T51" fmla="*/ 352 h 355"/>
                  <a:gd name="T52" fmla="*/ 144 w 356"/>
                  <a:gd name="T53" fmla="*/ 352 h 355"/>
                  <a:gd name="T54" fmla="*/ 137 w 356"/>
                  <a:gd name="T55" fmla="*/ 349 h 355"/>
                  <a:gd name="T56" fmla="*/ 127 w 356"/>
                  <a:gd name="T57" fmla="*/ 346 h 355"/>
                  <a:gd name="T58" fmla="*/ 120 w 356"/>
                  <a:gd name="T59" fmla="*/ 342 h 355"/>
                  <a:gd name="T60" fmla="*/ 114 w 356"/>
                  <a:gd name="T61" fmla="*/ 340 h 355"/>
                  <a:gd name="T62" fmla="*/ 177 w 356"/>
                  <a:gd name="T63" fmla="*/ 352 h 355"/>
                  <a:gd name="T64" fmla="*/ 247 w 356"/>
                  <a:gd name="T65" fmla="*/ 340 h 355"/>
                  <a:gd name="T66" fmla="*/ 299 w 356"/>
                  <a:gd name="T67" fmla="*/ 302 h 355"/>
                  <a:gd name="T68" fmla="*/ 339 w 356"/>
                  <a:gd name="T69" fmla="*/ 245 h 355"/>
                  <a:gd name="T70" fmla="*/ 354 w 356"/>
                  <a:gd name="T71" fmla="*/ 18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6" h="355">
                    <a:moveTo>
                      <a:pt x="356" y="180"/>
                    </a:moveTo>
                    <a:lnTo>
                      <a:pt x="354" y="142"/>
                    </a:lnTo>
                    <a:lnTo>
                      <a:pt x="343" y="110"/>
                    </a:lnTo>
                    <a:lnTo>
                      <a:pt x="326" y="79"/>
                    </a:lnTo>
                    <a:lnTo>
                      <a:pt x="303" y="53"/>
                    </a:lnTo>
                    <a:lnTo>
                      <a:pt x="276" y="30"/>
                    </a:lnTo>
                    <a:lnTo>
                      <a:pt x="247" y="13"/>
                    </a:lnTo>
                    <a:lnTo>
                      <a:pt x="213" y="3"/>
                    </a:lnTo>
                    <a:lnTo>
                      <a:pt x="177" y="0"/>
                    </a:lnTo>
                    <a:lnTo>
                      <a:pt x="144" y="3"/>
                    </a:lnTo>
                    <a:lnTo>
                      <a:pt x="110" y="13"/>
                    </a:lnTo>
                    <a:lnTo>
                      <a:pt x="80" y="30"/>
                    </a:lnTo>
                    <a:lnTo>
                      <a:pt x="53" y="53"/>
                    </a:lnTo>
                    <a:lnTo>
                      <a:pt x="30" y="79"/>
                    </a:lnTo>
                    <a:lnTo>
                      <a:pt x="15" y="110"/>
                    </a:lnTo>
                    <a:lnTo>
                      <a:pt x="4" y="142"/>
                    </a:lnTo>
                    <a:lnTo>
                      <a:pt x="0" y="180"/>
                    </a:lnTo>
                    <a:lnTo>
                      <a:pt x="4" y="212"/>
                    </a:lnTo>
                    <a:lnTo>
                      <a:pt x="4" y="215"/>
                    </a:lnTo>
                    <a:lnTo>
                      <a:pt x="7" y="220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10" y="229"/>
                    </a:lnTo>
                    <a:lnTo>
                      <a:pt x="15" y="235"/>
                    </a:lnTo>
                    <a:lnTo>
                      <a:pt x="15" y="239"/>
                    </a:lnTo>
                    <a:lnTo>
                      <a:pt x="17" y="243"/>
                    </a:lnTo>
                    <a:lnTo>
                      <a:pt x="7" y="212"/>
                    </a:lnTo>
                    <a:lnTo>
                      <a:pt x="4" y="180"/>
                    </a:lnTo>
                    <a:lnTo>
                      <a:pt x="7" y="142"/>
                    </a:lnTo>
                    <a:lnTo>
                      <a:pt x="17" y="110"/>
                    </a:lnTo>
                    <a:lnTo>
                      <a:pt x="34" y="79"/>
                    </a:lnTo>
                    <a:lnTo>
                      <a:pt x="53" y="56"/>
                    </a:lnTo>
                    <a:lnTo>
                      <a:pt x="80" y="33"/>
                    </a:lnTo>
                    <a:lnTo>
                      <a:pt x="110" y="20"/>
                    </a:lnTo>
                    <a:lnTo>
                      <a:pt x="144" y="5"/>
                    </a:lnTo>
                    <a:lnTo>
                      <a:pt x="177" y="3"/>
                    </a:lnTo>
                    <a:lnTo>
                      <a:pt x="213" y="5"/>
                    </a:lnTo>
                    <a:lnTo>
                      <a:pt x="247" y="20"/>
                    </a:lnTo>
                    <a:lnTo>
                      <a:pt x="276" y="33"/>
                    </a:lnTo>
                    <a:lnTo>
                      <a:pt x="299" y="56"/>
                    </a:lnTo>
                    <a:lnTo>
                      <a:pt x="324" y="79"/>
                    </a:lnTo>
                    <a:lnTo>
                      <a:pt x="339" y="110"/>
                    </a:lnTo>
                    <a:lnTo>
                      <a:pt x="349" y="142"/>
                    </a:lnTo>
                    <a:lnTo>
                      <a:pt x="354" y="180"/>
                    </a:lnTo>
                    <a:lnTo>
                      <a:pt x="356" y="180"/>
                    </a:lnTo>
                    <a:lnTo>
                      <a:pt x="354" y="212"/>
                    </a:lnTo>
                    <a:lnTo>
                      <a:pt x="343" y="245"/>
                    </a:lnTo>
                    <a:lnTo>
                      <a:pt x="326" y="279"/>
                    </a:lnTo>
                    <a:lnTo>
                      <a:pt x="303" y="302"/>
                    </a:lnTo>
                    <a:lnTo>
                      <a:pt x="276" y="325"/>
                    </a:lnTo>
                    <a:lnTo>
                      <a:pt x="247" y="342"/>
                    </a:lnTo>
                    <a:lnTo>
                      <a:pt x="213" y="352"/>
                    </a:lnTo>
                    <a:lnTo>
                      <a:pt x="177" y="355"/>
                    </a:lnTo>
                    <a:lnTo>
                      <a:pt x="144" y="352"/>
                    </a:lnTo>
                    <a:lnTo>
                      <a:pt x="139" y="352"/>
                    </a:lnTo>
                    <a:lnTo>
                      <a:pt x="137" y="349"/>
                    </a:lnTo>
                    <a:lnTo>
                      <a:pt x="130" y="349"/>
                    </a:lnTo>
                    <a:lnTo>
                      <a:pt x="127" y="346"/>
                    </a:lnTo>
                    <a:lnTo>
                      <a:pt x="124" y="346"/>
                    </a:lnTo>
                    <a:lnTo>
                      <a:pt x="120" y="342"/>
                    </a:lnTo>
                    <a:lnTo>
                      <a:pt x="116" y="342"/>
                    </a:lnTo>
                    <a:lnTo>
                      <a:pt x="114" y="340"/>
                    </a:lnTo>
                    <a:lnTo>
                      <a:pt x="144" y="349"/>
                    </a:lnTo>
                    <a:lnTo>
                      <a:pt x="177" y="352"/>
                    </a:lnTo>
                    <a:lnTo>
                      <a:pt x="213" y="349"/>
                    </a:lnTo>
                    <a:lnTo>
                      <a:pt x="247" y="340"/>
                    </a:lnTo>
                    <a:lnTo>
                      <a:pt x="276" y="323"/>
                    </a:lnTo>
                    <a:lnTo>
                      <a:pt x="299" y="302"/>
                    </a:lnTo>
                    <a:lnTo>
                      <a:pt x="324" y="275"/>
                    </a:lnTo>
                    <a:lnTo>
                      <a:pt x="339" y="245"/>
                    </a:lnTo>
                    <a:lnTo>
                      <a:pt x="349" y="212"/>
                    </a:lnTo>
                    <a:lnTo>
                      <a:pt x="354" y="18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rgbClr val="0A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7" name="Freeform 2419">
                <a:extLst>
                  <a:ext uri="{FF2B5EF4-FFF2-40B4-BE49-F238E27FC236}">
                    <a16:creationId xmlns:a16="http://schemas.microsoft.com/office/drawing/2014/main" id="{D728B857-BFA0-4DE4-A77D-10B61AE6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904"/>
                <a:ext cx="116" cy="116"/>
              </a:xfrm>
              <a:custGeom>
                <a:avLst/>
                <a:gdLst>
                  <a:gd name="T0" fmla="*/ 345 w 349"/>
                  <a:gd name="T1" fmla="*/ 139 h 349"/>
                  <a:gd name="T2" fmla="*/ 320 w 349"/>
                  <a:gd name="T3" fmla="*/ 76 h 349"/>
                  <a:gd name="T4" fmla="*/ 272 w 349"/>
                  <a:gd name="T5" fmla="*/ 30 h 349"/>
                  <a:gd name="T6" fmla="*/ 209 w 349"/>
                  <a:gd name="T7" fmla="*/ 2 h 349"/>
                  <a:gd name="T8" fmla="*/ 139 w 349"/>
                  <a:gd name="T9" fmla="*/ 2 h 349"/>
                  <a:gd name="T10" fmla="*/ 75 w 349"/>
                  <a:gd name="T11" fmla="*/ 30 h 349"/>
                  <a:gd name="T12" fmla="*/ 29 w 349"/>
                  <a:gd name="T13" fmla="*/ 76 h 349"/>
                  <a:gd name="T14" fmla="*/ 2 w 349"/>
                  <a:gd name="T15" fmla="*/ 139 h 349"/>
                  <a:gd name="T16" fmla="*/ 2 w 349"/>
                  <a:gd name="T17" fmla="*/ 209 h 349"/>
                  <a:gd name="T18" fmla="*/ 19 w 349"/>
                  <a:gd name="T19" fmla="*/ 252 h 349"/>
                  <a:gd name="T20" fmla="*/ 40 w 349"/>
                  <a:gd name="T21" fmla="*/ 282 h 349"/>
                  <a:gd name="T22" fmla="*/ 65 w 349"/>
                  <a:gd name="T23" fmla="*/ 306 h 349"/>
                  <a:gd name="T24" fmla="*/ 92 w 349"/>
                  <a:gd name="T25" fmla="*/ 326 h 349"/>
                  <a:gd name="T26" fmla="*/ 139 w 349"/>
                  <a:gd name="T27" fmla="*/ 346 h 349"/>
                  <a:gd name="T28" fmla="*/ 209 w 349"/>
                  <a:gd name="T29" fmla="*/ 346 h 349"/>
                  <a:gd name="T30" fmla="*/ 272 w 349"/>
                  <a:gd name="T31" fmla="*/ 320 h 349"/>
                  <a:gd name="T32" fmla="*/ 320 w 349"/>
                  <a:gd name="T33" fmla="*/ 272 h 349"/>
                  <a:gd name="T34" fmla="*/ 345 w 349"/>
                  <a:gd name="T35" fmla="*/ 209 h 349"/>
                  <a:gd name="T36" fmla="*/ 345 w 349"/>
                  <a:gd name="T37" fmla="*/ 177 h 349"/>
                  <a:gd name="T38" fmla="*/ 332 w 349"/>
                  <a:gd name="T39" fmla="*/ 110 h 349"/>
                  <a:gd name="T40" fmla="*/ 295 w 349"/>
                  <a:gd name="T41" fmla="*/ 53 h 349"/>
                  <a:gd name="T42" fmla="*/ 240 w 349"/>
                  <a:gd name="T43" fmla="*/ 21 h 349"/>
                  <a:gd name="T44" fmla="*/ 172 w 349"/>
                  <a:gd name="T45" fmla="*/ 7 h 349"/>
                  <a:gd name="T46" fmla="*/ 105 w 349"/>
                  <a:gd name="T47" fmla="*/ 21 h 349"/>
                  <a:gd name="T48" fmla="*/ 52 w 349"/>
                  <a:gd name="T49" fmla="*/ 53 h 349"/>
                  <a:gd name="T50" fmla="*/ 16 w 349"/>
                  <a:gd name="T51" fmla="*/ 110 h 349"/>
                  <a:gd name="T52" fmla="*/ 2 w 349"/>
                  <a:gd name="T53" fmla="*/ 177 h 349"/>
                  <a:gd name="T54" fmla="*/ 16 w 349"/>
                  <a:gd name="T55" fmla="*/ 242 h 349"/>
                  <a:gd name="T56" fmla="*/ 52 w 349"/>
                  <a:gd name="T57" fmla="*/ 297 h 349"/>
                  <a:gd name="T58" fmla="*/ 105 w 349"/>
                  <a:gd name="T59" fmla="*/ 332 h 349"/>
                  <a:gd name="T60" fmla="*/ 172 w 349"/>
                  <a:gd name="T61" fmla="*/ 346 h 349"/>
                  <a:gd name="T62" fmla="*/ 240 w 349"/>
                  <a:gd name="T63" fmla="*/ 332 h 349"/>
                  <a:gd name="T64" fmla="*/ 295 w 349"/>
                  <a:gd name="T65" fmla="*/ 297 h 349"/>
                  <a:gd name="T66" fmla="*/ 332 w 349"/>
                  <a:gd name="T67" fmla="*/ 242 h 349"/>
                  <a:gd name="T68" fmla="*/ 345 w 349"/>
                  <a:gd name="T69" fmla="*/ 177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49" h="349">
                    <a:moveTo>
                      <a:pt x="349" y="177"/>
                    </a:moveTo>
                    <a:lnTo>
                      <a:pt x="345" y="139"/>
                    </a:lnTo>
                    <a:lnTo>
                      <a:pt x="335" y="107"/>
                    </a:lnTo>
                    <a:lnTo>
                      <a:pt x="320" y="76"/>
                    </a:lnTo>
                    <a:lnTo>
                      <a:pt x="295" y="53"/>
                    </a:lnTo>
                    <a:lnTo>
                      <a:pt x="272" y="30"/>
                    </a:lnTo>
                    <a:lnTo>
                      <a:pt x="242" y="17"/>
                    </a:lnTo>
                    <a:lnTo>
                      <a:pt x="209" y="2"/>
                    </a:lnTo>
                    <a:lnTo>
                      <a:pt x="172" y="0"/>
                    </a:lnTo>
                    <a:lnTo>
                      <a:pt x="139" y="2"/>
                    </a:lnTo>
                    <a:lnTo>
                      <a:pt x="105" y="17"/>
                    </a:lnTo>
                    <a:lnTo>
                      <a:pt x="75" y="30"/>
                    </a:lnTo>
                    <a:lnTo>
                      <a:pt x="49" y="53"/>
                    </a:lnTo>
                    <a:lnTo>
                      <a:pt x="29" y="76"/>
                    </a:lnTo>
                    <a:lnTo>
                      <a:pt x="13" y="107"/>
                    </a:lnTo>
                    <a:lnTo>
                      <a:pt x="2" y="139"/>
                    </a:lnTo>
                    <a:lnTo>
                      <a:pt x="0" y="177"/>
                    </a:lnTo>
                    <a:lnTo>
                      <a:pt x="2" y="209"/>
                    </a:lnTo>
                    <a:lnTo>
                      <a:pt x="13" y="240"/>
                    </a:lnTo>
                    <a:lnTo>
                      <a:pt x="19" y="252"/>
                    </a:lnTo>
                    <a:lnTo>
                      <a:pt x="29" y="269"/>
                    </a:lnTo>
                    <a:lnTo>
                      <a:pt x="40" y="282"/>
                    </a:lnTo>
                    <a:lnTo>
                      <a:pt x="52" y="297"/>
                    </a:lnTo>
                    <a:lnTo>
                      <a:pt x="65" y="306"/>
                    </a:lnTo>
                    <a:lnTo>
                      <a:pt x="80" y="320"/>
                    </a:lnTo>
                    <a:lnTo>
                      <a:pt x="92" y="326"/>
                    </a:lnTo>
                    <a:lnTo>
                      <a:pt x="110" y="337"/>
                    </a:lnTo>
                    <a:lnTo>
                      <a:pt x="139" y="346"/>
                    </a:lnTo>
                    <a:lnTo>
                      <a:pt x="172" y="349"/>
                    </a:lnTo>
                    <a:lnTo>
                      <a:pt x="209" y="346"/>
                    </a:lnTo>
                    <a:lnTo>
                      <a:pt x="242" y="337"/>
                    </a:lnTo>
                    <a:lnTo>
                      <a:pt x="272" y="320"/>
                    </a:lnTo>
                    <a:lnTo>
                      <a:pt x="295" y="299"/>
                    </a:lnTo>
                    <a:lnTo>
                      <a:pt x="320" y="272"/>
                    </a:lnTo>
                    <a:lnTo>
                      <a:pt x="335" y="242"/>
                    </a:lnTo>
                    <a:lnTo>
                      <a:pt x="345" y="209"/>
                    </a:lnTo>
                    <a:lnTo>
                      <a:pt x="349" y="177"/>
                    </a:lnTo>
                    <a:lnTo>
                      <a:pt x="345" y="177"/>
                    </a:lnTo>
                    <a:lnTo>
                      <a:pt x="339" y="139"/>
                    </a:lnTo>
                    <a:lnTo>
                      <a:pt x="332" y="110"/>
                    </a:lnTo>
                    <a:lnTo>
                      <a:pt x="315" y="80"/>
                    </a:lnTo>
                    <a:lnTo>
                      <a:pt x="295" y="53"/>
                    </a:lnTo>
                    <a:lnTo>
                      <a:pt x="269" y="33"/>
                    </a:lnTo>
                    <a:lnTo>
                      <a:pt x="240" y="21"/>
                    </a:lnTo>
                    <a:lnTo>
                      <a:pt x="209" y="10"/>
                    </a:lnTo>
                    <a:lnTo>
                      <a:pt x="172" y="7"/>
                    </a:lnTo>
                    <a:lnTo>
                      <a:pt x="139" y="10"/>
                    </a:lnTo>
                    <a:lnTo>
                      <a:pt x="105" y="21"/>
                    </a:lnTo>
                    <a:lnTo>
                      <a:pt x="80" y="33"/>
                    </a:lnTo>
                    <a:lnTo>
                      <a:pt x="52" y="53"/>
                    </a:lnTo>
                    <a:lnTo>
                      <a:pt x="32" y="80"/>
                    </a:lnTo>
                    <a:lnTo>
                      <a:pt x="16" y="110"/>
                    </a:lnTo>
                    <a:lnTo>
                      <a:pt x="6" y="139"/>
                    </a:lnTo>
                    <a:lnTo>
                      <a:pt x="2" y="177"/>
                    </a:lnTo>
                    <a:lnTo>
                      <a:pt x="6" y="209"/>
                    </a:lnTo>
                    <a:lnTo>
                      <a:pt x="16" y="242"/>
                    </a:lnTo>
                    <a:lnTo>
                      <a:pt x="32" y="269"/>
                    </a:lnTo>
                    <a:lnTo>
                      <a:pt x="52" y="297"/>
                    </a:lnTo>
                    <a:lnTo>
                      <a:pt x="80" y="316"/>
                    </a:lnTo>
                    <a:lnTo>
                      <a:pt x="105" y="332"/>
                    </a:lnTo>
                    <a:lnTo>
                      <a:pt x="139" y="343"/>
                    </a:lnTo>
                    <a:lnTo>
                      <a:pt x="172" y="346"/>
                    </a:lnTo>
                    <a:lnTo>
                      <a:pt x="209" y="343"/>
                    </a:lnTo>
                    <a:lnTo>
                      <a:pt x="240" y="332"/>
                    </a:lnTo>
                    <a:lnTo>
                      <a:pt x="269" y="316"/>
                    </a:lnTo>
                    <a:lnTo>
                      <a:pt x="295" y="297"/>
                    </a:lnTo>
                    <a:lnTo>
                      <a:pt x="315" y="269"/>
                    </a:lnTo>
                    <a:lnTo>
                      <a:pt x="332" y="242"/>
                    </a:lnTo>
                    <a:lnTo>
                      <a:pt x="339" y="209"/>
                    </a:lnTo>
                    <a:lnTo>
                      <a:pt x="345" y="177"/>
                    </a:lnTo>
                    <a:lnTo>
                      <a:pt x="349" y="177"/>
                    </a:lnTo>
                    <a:close/>
                  </a:path>
                </a:pathLst>
              </a:custGeom>
              <a:solidFill>
                <a:srgbClr val="0F6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8" name="Freeform 2420">
                <a:extLst>
                  <a:ext uri="{FF2B5EF4-FFF2-40B4-BE49-F238E27FC236}">
                    <a16:creationId xmlns:a16="http://schemas.microsoft.com/office/drawing/2014/main" id="{11DDE473-9068-4FA2-84B6-3923B8662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906"/>
                <a:ext cx="114" cy="113"/>
              </a:xfrm>
              <a:custGeom>
                <a:avLst/>
                <a:gdLst>
                  <a:gd name="T0" fmla="*/ 336 w 342"/>
                  <a:gd name="T1" fmla="*/ 133 h 339"/>
                  <a:gd name="T2" fmla="*/ 313 w 342"/>
                  <a:gd name="T3" fmla="*/ 73 h 339"/>
                  <a:gd name="T4" fmla="*/ 267 w 342"/>
                  <a:gd name="T5" fmla="*/ 26 h 339"/>
                  <a:gd name="T6" fmla="*/ 206 w 342"/>
                  <a:gd name="T7" fmla="*/ 3 h 339"/>
                  <a:gd name="T8" fmla="*/ 137 w 342"/>
                  <a:gd name="T9" fmla="*/ 3 h 339"/>
                  <a:gd name="T10" fmla="*/ 77 w 342"/>
                  <a:gd name="T11" fmla="*/ 26 h 339"/>
                  <a:gd name="T12" fmla="*/ 29 w 342"/>
                  <a:gd name="T13" fmla="*/ 73 h 339"/>
                  <a:gd name="T14" fmla="*/ 3 w 342"/>
                  <a:gd name="T15" fmla="*/ 133 h 339"/>
                  <a:gd name="T16" fmla="*/ 3 w 342"/>
                  <a:gd name="T17" fmla="*/ 202 h 339"/>
                  <a:gd name="T18" fmla="*/ 29 w 342"/>
                  <a:gd name="T19" fmla="*/ 263 h 339"/>
                  <a:gd name="T20" fmla="*/ 77 w 342"/>
                  <a:gd name="T21" fmla="*/ 309 h 339"/>
                  <a:gd name="T22" fmla="*/ 137 w 342"/>
                  <a:gd name="T23" fmla="*/ 336 h 339"/>
                  <a:gd name="T24" fmla="*/ 206 w 342"/>
                  <a:gd name="T25" fmla="*/ 336 h 339"/>
                  <a:gd name="T26" fmla="*/ 267 w 342"/>
                  <a:gd name="T27" fmla="*/ 309 h 339"/>
                  <a:gd name="T28" fmla="*/ 313 w 342"/>
                  <a:gd name="T29" fmla="*/ 263 h 339"/>
                  <a:gd name="T30" fmla="*/ 336 w 342"/>
                  <a:gd name="T31" fmla="*/ 202 h 339"/>
                  <a:gd name="T32" fmla="*/ 336 w 342"/>
                  <a:gd name="T33" fmla="*/ 170 h 339"/>
                  <a:gd name="T34" fmla="*/ 323 w 342"/>
                  <a:gd name="T35" fmla="*/ 103 h 339"/>
                  <a:gd name="T36" fmla="*/ 290 w 342"/>
                  <a:gd name="T37" fmla="*/ 50 h 339"/>
                  <a:gd name="T38" fmla="*/ 237 w 342"/>
                  <a:gd name="T39" fmla="*/ 16 h 339"/>
                  <a:gd name="T40" fmla="*/ 170 w 342"/>
                  <a:gd name="T41" fmla="*/ 3 h 339"/>
                  <a:gd name="T42" fmla="*/ 107 w 342"/>
                  <a:gd name="T43" fmla="*/ 16 h 339"/>
                  <a:gd name="T44" fmla="*/ 53 w 342"/>
                  <a:gd name="T45" fmla="*/ 50 h 339"/>
                  <a:gd name="T46" fmla="*/ 17 w 342"/>
                  <a:gd name="T47" fmla="*/ 103 h 339"/>
                  <a:gd name="T48" fmla="*/ 3 w 342"/>
                  <a:gd name="T49" fmla="*/ 170 h 339"/>
                  <a:gd name="T50" fmla="*/ 17 w 342"/>
                  <a:gd name="T51" fmla="*/ 233 h 339"/>
                  <a:gd name="T52" fmla="*/ 53 w 342"/>
                  <a:gd name="T53" fmla="*/ 285 h 339"/>
                  <a:gd name="T54" fmla="*/ 107 w 342"/>
                  <a:gd name="T55" fmla="*/ 322 h 339"/>
                  <a:gd name="T56" fmla="*/ 170 w 342"/>
                  <a:gd name="T57" fmla="*/ 336 h 339"/>
                  <a:gd name="T58" fmla="*/ 237 w 342"/>
                  <a:gd name="T59" fmla="*/ 322 h 339"/>
                  <a:gd name="T60" fmla="*/ 290 w 342"/>
                  <a:gd name="T61" fmla="*/ 285 h 339"/>
                  <a:gd name="T62" fmla="*/ 323 w 342"/>
                  <a:gd name="T63" fmla="*/ 233 h 339"/>
                  <a:gd name="T64" fmla="*/ 336 w 342"/>
                  <a:gd name="T65" fmla="*/ 17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2" h="339">
                    <a:moveTo>
                      <a:pt x="342" y="170"/>
                    </a:moveTo>
                    <a:lnTo>
                      <a:pt x="336" y="133"/>
                    </a:lnTo>
                    <a:lnTo>
                      <a:pt x="330" y="103"/>
                    </a:lnTo>
                    <a:lnTo>
                      <a:pt x="313" y="73"/>
                    </a:lnTo>
                    <a:lnTo>
                      <a:pt x="292" y="46"/>
                    </a:lnTo>
                    <a:lnTo>
                      <a:pt x="267" y="26"/>
                    </a:lnTo>
                    <a:lnTo>
                      <a:pt x="237" y="14"/>
                    </a:lnTo>
                    <a:lnTo>
                      <a:pt x="206" y="3"/>
                    </a:lnTo>
                    <a:lnTo>
                      <a:pt x="170" y="0"/>
                    </a:lnTo>
                    <a:lnTo>
                      <a:pt x="137" y="3"/>
                    </a:lnTo>
                    <a:lnTo>
                      <a:pt x="103" y="14"/>
                    </a:lnTo>
                    <a:lnTo>
                      <a:pt x="77" y="26"/>
                    </a:lnTo>
                    <a:lnTo>
                      <a:pt x="50" y="46"/>
                    </a:lnTo>
                    <a:lnTo>
                      <a:pt x="29" y="73"/>
                    </a:lnTo>
                    <a:lnTo>
                      <a:pt x="13" y="103"/>
                    </a:lnTo>
                    <a:lnTo>
                      <a:pt x="3" y="133"/>
                    </a:lnTo>
                    <a:lnTo>
                      <a:pt x="0" y="170"/>
                    </a:lnTo>
                    <a:lnTo>
                      <a:pt x="3" y="202"/>
                    </a:lnTo>
                    <a:lnTo>
                      <a:pt x="13" y="235"/>
                    </a:lnTo>
                    <a:lnTo>
                      <a:pt x="29" y="263"/>
                    </a:lnTo>
                    <a:lnTo>
                      <a:pt x="50" y="290"/>
                    </a:lnTo>
                    <a:lnTo>
                      <a:pt x="77" y="309"/>
                    </a:lnTo>
                    <a:lnTo>
                      <a:pt x="103" y="326"/>
                    </a:lnTo>
                    <a:lnTo>
                      <a:pt x="137" y="336"/>
                    </a:lnTo>
                    <a:lnTo>
                      <a:pt x="170" y="339"/>
                    </a:lnTo>
                    <a:lnTo>
                      <a:pt x="206" y="336"/>
                    </a:lnTo>
                    <a:lnTo>
                      <a:pt x="237" y="326"/>
                    </a:lnTo>
                    <a:lnTo>
                      <a:pt x="267" y="309"/>
                    </a:lnTo>
                    <a:lnTo>
                      <a:pt x="292" y="290"/>
                    </a:lnTo>
                    <a:lnTo>
                      <a:pt x="313" y="263"/>
                    </a:lnTo>
                    <a:lnTo>
                      <a:pt x="330" y="235"/>
                    </a:lnTo>
                    <a:lnTo>
                      <a:pt x="336" y="202"/>
                    </a:lnTo>
                    <a:lnTo>
                      <a:pt x="342" y="170"/>
                    </a:lnTo>
                    <a:lnTo>
                      <a:pt x="336" y="170"/>
                    </a:lnTo>
                    <a:lnTo>
                      <a:pt x="332" y="136"/>
                    </a:lnTo>
                    <a:lnTo>
                      <a:pt x="323" y="103"/>
                    </a:lnTo>
                    <a:lnTo>
                      <a:pt x="309" y="75"/>
                    </a:lnTo>
                    <a:lnTo>
                      <a:pt x="290" y="50"/>
                    </a:lnTo>
                    <a:lnTo>
                      <a:pt x="262" y="30"/>
                    </a:lnTo>
                    <a:lnTo>
                      <a:pt x="237" y="16"/>
                    </a:lnTo>
                    <a:lnTo>
                      <a:pt x="203" y="6"/>
                    </a:lnTo>
                    <a:lnTo>
                      <a:pt x="170" y="3"/>
                    </a:lnTo>
                    <a:lnTo>
                      <a:pt x="137" y="6"/>
                    </a:lnTo>
                    <a:lnTo>
                      <a:pt x="107" y="16"/>
                    </a:lnTo>
                    <a:lnTo>
                      <a:pt x="77" y="30"/>
                    </a:lnTo>
                    <a:lnTo>
                      <a:pt x="53" y="50"/>
                    </a:lnTo>
                    <a:lnTo>
                      <a:pt x="33" y="75"/>
                    </a:lnTo>
                    <a:lnTo>
                      <a:pt x="17" y="103"/>
                    </a:lnTo>
                    <a:lnTo>
                      <a:pt x="8" y="136"/>
                    </a:lnTo>
                    <a:lnTo>
                      <a:pt x="3" y="170"/>
                    </a:lnTo>
                    <a:lnTo>
                      <a:pt x="8" y="202"/>
                    </a:lnTo>
                    <a:lnTo>
                      <a:pt x="17" y="233"/>
                    </a:lnTo>
                    <a:lnTo>
                      <a:pt x="33" y="263"/>
                    </a:lnTo>
                    <a:lnTo>
                      <a:pt x="53" y="285"/>
                    </a:lnTo>
                    <a:lnTo>
                      <a:pt x="77" y="305"/>
                    </a:lnTo>
                    <a:lnTo>
                      <a:pt x="107" y="322"/>
                    </a:lnTo>
                    <a:lnTo>
                      <a:pt x="137" y="332"/>
                    </a:lnTo>
                    <a:lnTo>
                      <a:pt x="170" y="336"/>
                    </a:lnTo>
                    <a:lnTo>
                      <a:pt x="203" y="332"/>
                    </a:lnTo>
                    <a:lnTo>
                      <a:pt x="237" y="322"/>
                    </a:lnTo>
                    <a:lnTo>
                      <a:pt x="262" y="305"/>
                    </a:lnTo>
                    <a:lnTo>
                      <a:pt x="290" y="285"/>
                    </a:lnTo>
                    <a:lnTo>
                      <a:pt x="309" y="263"/>
                    </a:lnTo>
                    <a:lnTo>
                      <a:pt x="323" y="233"/>
                    </a:lnTo>
                    <a:lnTo>
                      <a:pt x="332" y="202"/>
                    </a:lnTo>
                    <a:lnTo>
                      <a:pt x="336" y="170"/>
                    </a:lnTo>
                    <a:lnTo>
                      <a:pt x="342" y="170"/>
                    </a:lnTo>
                    <a:close/>
                  </a:path>
                </a:pathLst>
              </a:custGeom>
              <a:solidFill>
                <a:srgbClr val="1472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49" name="Freeform 2421">
                <a:extLst>
                  <a:ext uri="{FF2B5EF4-FFF2-40B4-BE49-F238E27FC236}">
                    <a16:creationId xmlns:a16="http://schemas.microsoft.com/office/drawing/2014/main" id="{BDCD6249-14AD-4854-9D9C-C2370FC7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908"/>
                <a:ext cx="111" cy="110"/>
              </a:xfrm>
              <a:custGeom>
                <a:avLst/>
                <a:gdLst>
                  <a:gd name="T0" fmla="*/ 329 w 333"/>
                  <a:gd name="T1" fmla="*/ 132 h 332"/>
                  <a:gd name="T2" fmla="*/ 306 w 333"/>
                  <a:gd name="T3" fmla="*/ 72 h 332"/>
                  <a:gd name="T4" fmla="*/ 259 w 333"/>
                  <a:gd name="T5" fmla="*/ 26 h 332"/>
                  <a:gd name="T6" fmla="*/ 198 w 333"/>
                  <a:gd name="T7" fmla="*/ 2 h 332"/>
                  <a:gd name="T8" fmla="*/ 133 w 333"/>
                  <a:gd name="T9" fmla="*/ 2 h 332"/>
                  <a:gd name="T10" fmla="*/ 74 w 333"/>
                  <a:gd name="T11" fmla="*/ 26 h 332"/>
                  <a:gd name="T12" fmla="*/ 29 w 333"/>
                  <a:gd name="T13" fmla="*/ 72 h 332"/>
                  <a:gd name="T14" fmla="*/ 3 w 333"/>
                  <a:gd name="T15" fmla="*/ 132 h 332"/>
                  <a:gd name="T16" fmla="*/ 3 w 333"/>
                  <a:gd name="T17" fmla="*/ 200 h 332"/>
                  <a:gd name="T18" fmla="*/ 29 w 333"/>
                  <a:gd name="T19" fmla="*/ 259 h 332"/>
                  <a:gd name="T20" fmla="*/ 74 w 333"/>
                  <a:gd name="T21" fmla="*/ 301 h 332"/>
                  <a:gd name="T22" fmla="*/ 133 w 333"/>
                  <a:gd name="T23" fmla="*/ 329 h 332"/>
                  <a:gd name="T24" fmla="*/ 198 w 333"/>
                  <a:gd name="T25" fmla="*/ 329 h 332"/>
                  <a:gd name="T26" fmla="*/ 259 w 333"/>
                  <a:gd name="T27" fmla="*/ 301 h 332"/>
                  <a:gd name="T28" fmla="*/ 306 w 333"/>
                  <a:gd name="T29" fmla="*/ 259 h 332"/>
                  <a:gd name="T30" fmla="*/ 329 w 333"/>
                  <a:gd name="T31" fmla="*/ 200 h 332"/>
                  <a:gd name="T32" fmla="*/ 329 w 333"/>
                  <a:gd name="T33" fmla="*/ 166 h 332"/>
                  <a:gd name="T34" fmla="*/ 316 w 333"/>
                  <a:gd name="T35" fmla="*/ 103 h 332"/>
                  <a:gd name="T36" fmla="*/ 283 w 333"/>
                  <a:gd name="T37" fmla="*/ 49 h 332"/>
                  <a:gd name="T38" fmla="*/ 229 w 333"/>
                  <a:gd name="T39" fmla="*/ 17 h 332"/>
                  <a:gd name="T40" fmla="*/ 166 w 333"/>
                  <a:gd name="T41" fmla="*/ 2 h 332"/>
                  <a:gd name="T42" fmla="*/ 103 w 333"/>
                  <a:gd name="T43" fmla="*/ 17 h 332"/>
                  <a:gd name="T44" fmla="*/ 53 w 333"/>
                  <a:gd name="T45" fmla="*/ 49 h 332"/>
                  <a:gd name="T46" fmla="*/ 17 w 333"/>
                  <a:gd name="T47" fmla="*/ 103 h 332"/>
                  <a:gd name="T48" fmla="*/ 3 w 333"/>
                  <a:gd name="T49" fmla="*/ 166 h 332"/>
                  <a:gd name="T50" fmla="*/ 17 w 333"/>
                  <a:gd name="T51" fmla="*/ 229 h 332"/>
                  <a:gd name="T52" fmla="*/ 53 w 333"/>
                  <a:gd name="T53" fmla="*/ 278 h 332"/>
                  <a:gd name="T54" fmla="*/ 103 w 333"/>
                  <a:gd name="T55" fmla="*/ 316 h 332"/>
                  <a:gd name="T56" fmla="*/ 166 w 333"/>
                  <a:gd name="T57" fmla="*/ 329 h 332"/>
                  <a:gd name="T58" fmla="*/ 229 w 333"/>
                  <a:gd name="T59" fmla="*/ 316 h 332"/>
                  <a:gd name="T60" fmla="*/ 283 w 333"/>
                  <a:gd name="T61" fmla="*/ 278 h 332"/>
                  <a:gd name="T62" fmla="*/ 316 w 333"/>
                  <a:gd name="T63" fmla="*/ 229 h 332"/>
                  <a:gd name="T64" fmla="*/ 329 w 333"/>
                  <a:gd name="T65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3" h="332">
                    <a:moveTo>
                      <a:pt x="333" y="166"/>
                    </a:moveTo>
                    <a:lnTo>
                      <a:pt x="329" y="132"/>
                    </a:lnTo>
                    <a:lnTo>
                      <a:pt x="318" y="99"/>
                    </a:lnTo>
                    <a:lnTo>
                      <a:pt x="306" y="72"/>
                    </a:lnTo>
                    <a:lnTo>
                      <a:pt x="286" y="46"/>
                    </a:lnTo>
                    <a:lnTo>
                      <a:pt x="259" y="26"/>
                    </a:lnTo>
                    <a:lnTo>
                      <a:pt x="232" y="13"/>
                    </a:lnTo>
                    <a:lnTo>
                      <a:pt x="198" y="2"/>
                    </a:lnTo>
                    <a:lnTo>
                      <a:pt x="166" y="0"/>
                    </a:lnTo>
                    <a:lnTo>
                      <a:pt x="133" y="2"/>
                    </a:lnTo>
                    <a:lnTo>
                      <a:pt x="103" y="13"/>
                    </a:lnTo>
                    <a:lnTo>
                      <a:pt x="74" y="26"/>
                    </a:lnTo>
                    <a:lnTo>
                      <a:pt x="50" y="46"/>
                    </a:lnTo>
                    <a:lnTo>
                      <a:pt x="29" y="72"/>
                    </a:lnTo>
                    <a:lnTo>
                      <a:pt x="13" y="99"/>
                    </a:lnTo>
                    <a:lnTo>
                      <a:pt x="3" y="132"/>
                    </a:lnTo>
                    <a:lnTo>
                      <a:pt x="0" y="166"/>
                    </a:lnTo>
                    <a:lnTo>
                      <a:pt x="3" y="200"/>
                    </a:lnTo>
                    <a:lnTo>
                      <a:pt x="13" y="229"/>
                    </a:lnTo>
                    <a:lnTo>
                      <a:pt x="29" y="259"/>
                    </a:lnTo>
                    <a:lnTo>
                      <a:pt x="50" y="282"/>
                    </a:lnTo>
                    <a:lnTo>
                      <a:pt x="74" y="301"/>
                    </a:lnTo>
                    <a:lnTo>
                      <a:pt x="103" y="318"/>
                    </a:lnTo>
                    <a:lnTo>
                      <a:pt x="133" y="329"/>
                    </a:lnTo>
                    <a:lnTo>
                      <a:pt x="166" y="332"/>
                    </a:lnTo>
                    <a:lnTo>
                      <a:pt x="198" y="329"/>
                    </a:lnTo>
                    <a:lnTo>
                      <a:pt x="232" y="318"/>
                    </a:lnTo>
                    <a:lnTo>
                      <a:pt x="259" y="301"/>
                    </a:lnTo>
                    <a:lnTo>
                      <a:pt x="286" y="282"/>
                    </a:lnTo>
                    <a:lnTo>
                      <a:pt x="306" y="259"/>
                    </a:lnTo>
                    <a:lnTo>
                      <a:pt x="318" y="229"/>
                    </a:lnTo>
                    <a:lnTo>
                      <a:pt x="329" y="200"/>
                    </a:lnTo>
                    <a:lnTo>
                      <a:pt x="333" y="166"/>
                    </a:lnTo>
                    <a:lnTo>
                      <a:pt x="329" y="166"/>
                    </a:lnTo>
                    <a:lnTo>
                      <a:pt x="326" y="132"/>
                    </a:lnTo>
                    <a:lnTo>
                      <a:pt x="316" y="103"/>
                    </a:lnTo>
                    <a:lnTo>
                      <a:pt x="303" y="72"/>
                    </a:lnTo>
                    <a:lnTo>
                      <a:pt x="283" y="49"/>
                    </a:lnTo>
                    <a:lnTo>
                      <a:pt x="259" y="30"/>
                    </a:lnTo>
                    <a:lnTo>
                      <a:pt x="229" y="17"/>
                    </a:lnTo>
                    <a:lnTo>
                      <a:pt x="198" y="7"/>
                    </a:lnTo>
                    <a:lnTo>
                      <a:pt x="166" y="2"/>
                    </a:lnTo>
                    <a:lnTo>
                      <a:pt x="133" y="7"/>
                    </a:lnTo>
                    <a:lnTo>
                      <a:pt x="103" y="17"/>
                    </a:lnTo>
                    <a:lnTo>
                      <a:pt x="76" y="30"/>
                    </a:lnTo>
                    <a:lnTo>
                      <a:pt x="53" y="49"/>
                    </a:lnTo>
                    <a:lnTo>
                      <a:pt x="34" y="72"/>
                    </a:lnTo>
                    <a:lnTo>
                      <a:pt x="17" y="103"/>
                    </a:lnTo>
                    <a:lnTo>
                      <a:pt x="6" y="132"/>
                    </a:lnTo>
                    <a:lnTo>
                      <a:pt x="3" y="166"/>
                    </a:lnTo>
                    <a:lnTo>
                      <a:pt x="6" y="200"/>
                    </a:lnTo>
                    <a:lnTo>
                      <a:pt x="17" y="229"/>
                    </a:lnTo>
                    <a:lnTo>
                      <a:pt x="34" y="257"/>
                    </a:lnTo>
                    <a:lnTo>
                      <a:pt x="53" y="278"/>
                    </a:lnTo>
                    <a:lnTo>
                      <a:pt x="76" y="299"/>
                    </a:lnTo>
                    <a:lnTo>
                      <a:pt x="103" y="316"/>
                    </a:lnTo>
                    <a:lnTo>
                      <a:pt x="133" y="326"/>
                    </a:lnTo>
                    <a:lnTo>
                      <a:pt x="166" y="329"/>
                    </a:lnTo>
                    <a:lnTo>
                      <a:pt x="198" y="326"/>
                    </a:lnTo>
                    <a:lnTo>
                      <a:pt x="229" y="316"/>
                    </a:lnTo>
                    <a:lnTo>
                      <a:pt x="259" y="299"/>
                    </a:lnTo>
                    <a:lnTo>
                      <a:pt x="283" y="278"/>
                    </a:lnTo>
                    <a:lnTo>
                      <a:pt x="303" y="257"/>
                    </a:lnTo>
                    <a:lnTo>
                      <a:pt x="316" y="229"/>
                    </a:lnTo>
                    <a:lnTo>
                      <a:pt x="326" y="200"/>
                    </a:lnTo>
                    <a:lnTo>
                      <a:pt x="329" y="166"/>
                    </a:ln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1A7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0" name="Freeform 2422">
                <a:extLst>
                  <a:ext uri="{FF2B5EF4-FFF2-40B4-BE49-F238E27FC236}">
                    <a16:creationId xmlns:a16="http://schemas.microsoft.com/office/drawing/2014/main" id="{329EBF2E-A05B-44F4-892A-38092EAF1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908"/>
                <a:ext cx="108" cy="109"/>
              </a:xfrm>
              <a:custGeom>
                <a:avLst/>
                <a:gdLst>
                  <a:gd name="T0" fmla="*/ 323 w 325"/>
                  <a:gd name="T1" fmla="*/ 130 h 327"/>
                  <a:gd name="T2" fmla="*/ 300 w 325"/>
                  <a:gd name="T3" fmla="*/ 70 h 327"/>
                  <a:gd name="T4" fmla="*/ 255 w 325"/>
                  <a:gd name="T5" fmla="*/ 28 h 327"/>
                  <a:gd name="T6" fmla="*/ 195 w 325"/>
                  <a:gd name="T7" fmla="*/ 5 h 327"/>
                  <a:gd name="T8" fmla="*/ 130 w 325"/>
                  <a:gd name="T9" fmla="*/ 5 h 327"/>
                  <a:gd name="T10" fmla="*/ 73 w 325"/>
                  <a:gd name="T11" fmla="*/ 28 h 327"/>
                  <a:gd name="T12" fmla="*/ 30 w 325"/>
                  <a:gd name="T13" fmla="*/ 70 h 327"/>
                  <a:gd name="T14" fmla="*/ 3 w 325"/>
                  <a:gd name="T15" fmla="*/ 130 h 327"/>
                  <a:gd name="T16" fmla="*/ 3 w 325"/>
                  <a:gd name="T17" fmla="*/ 198 h 327"/>
                  <a:gd name="T18" fmla="*/ 30 w 325"/>
                  <a:gd name="T19" fmla="*/ 255 h 327"/>
                  <a:gd name="T20" fmla="*/ 73 w 325"/>
                  <a:gd name="T21" fmla="*/ 297 h 327"/>
                  <a:gd name="T22" fmla="*/ 130 w 325"/>
                  <a:gd name="T23" fmla="*/ 324 h 327"/>
                  <a:gd name="T24" fmla="*/ 195 w 325"/>
                  <a:gd name="T25" fmla="*/ 324 h 327"/>
                  <a:gd name="T26" fmla="*/ 255 w 325"/>
                  <a:gd name="T27" fmla="*/ 297 h 327"/>
                  <a:gd name="T28" fmla="*/ 300 w 325"/>
                  <a:gd name="T29" fmla="*/ 255 h 327"/>
                  <a:gd name="T30" fmla="*/ 323 w 325"/>
                  <a:gd name="T31" fmla="*/ 198 h 327"/>
                  <a:gd name="T32" fmla="*/ 323 w 325"/>
                  <a:gd name="T33" fmla="*/ 164 h 327"/>
                  <a:gd name="T34" fmla="*/ 309 w 325"/>
                  <a:gd name="T35" fmla="*/ 101 h 327"/>
                  <a:gd name="T36" fmla="*/ 275 w 325"/>
                  <a:gd name="T37" fmla="*/ 51 h 327"/>
                  <a:gd name="T38" fmla="*/ 226 w 325"/>
                  <a:gd name="T39" fmla="*/ 17 h 327"/>
                  <a:gd name="T40" fmla="*/ 163 w 325"/>
                  <a:gd name="T41" fmla="*/ 5 h 327"/>
                  <a:gd name="T42" fmla="*/ 103 w 325"/>
                  <a:gd name="T43" fmla="*/ 17 h 327"/>
                  <a:gd name="T44" fmla="*/ 53 w 325"/>
                  <a:gd name="T45" fmla="*/ 51 h 327"/>
                  <a:gd name="T46" fmla="*/ 16 w 325"/>
                  <a:gd name="T47" fmla="*/ 101 h 327"/>
                  <a:gd name="T48" fmla="*/ 7 w 325"/>
                  <a:gd name="T49" fmla="*/ 164 h 327"/>
                  <a:gd name="T50" fmla="*/ 16 w 325"/>
                  <a:gd name="T51" fmla="*/ 224 h 327"/>
                  <a:gd name="T52" fmla="*/ 53 w 325"/>
                  <a:gd name="T53" fmla="*/ 274 h 327"/>
                  <a:gd name="T54" fmla="*/ 103 w 325"/>
                  <a:gd name="T55" fmla="*/ 310 h 327"/>
                  <a:gd name="T56" fmla="*/ 163 w 325"/>
                  <a:gd name="T57" fmla="*/ 324 h 327"/>
                  <a:gd name="T58" fmla="*/ 226 w 325"/>
                  <a:gd name="T59" fmla="*/ 310 h 327"/>
                  <a:gd name="T60" fmla="*/ 275 w 325"/>
                  <a:gd name="T61" fmla="*/ 274 h 327"/>
                  <a:gd name="T62" fmla="*/ 309 w 325"/>
                  <a:gd name="T63" fmla="*/ 224 h 327"/>
                  <a:gd name="T64" fmla="*/ 323 w 325"/>
                  <a:gd name="T65" fmla="*/ 16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5" h="327">
                    <a:moveTo>
                      <a:pt x="325" y="164"/>
                    </a:moveTo>
                    <a:lnTo>
                      <a:pt x="323" y="130"/>
                    </a:lnTo>
                    <a:lnTo>
                      <a:pt x="312" y="101"/>
                    </a:lnTo>
                    <a:lnTo>
                      <a:pt x="300" y="70"/>
                    </a:lnTo>
                    <a:lnTo>
                      <a:pt x="279" y="47"/>
                    </a:lnTo>
                    <a:lnTo>
                      <a:pt x="255" y="28"/>
                    </a:lnTo>
                    <a:lnTo>
                      <a:pt x="226" y="15"/>
                    </a:lnTo>
                    <a:lnTo>
                      <a:pt x="195" y="5"/>
                    </a:lnTo>
                    <a:lnTo>
                      <a:pt x="163" y="0"/>
                    </a:lnTo>
                    <a:lnTo>
                      <a:pt x="130" y="5"/>
                    </a:lnTo>
                    <a:lnTo>
                      <a:pt x="100" y="15"/>
                    </a:lnTo>
                    <a:lnTo>
                      <a:pt x="73" y="28"/>
                    </a:lnTo>
                    <a:lnTo>
                      <a:pt x="50" y="47"/>
                    </a:lnTo>
                    <a:lnTo>
                      <a:pt x="30" y="70"/>
                    </a:lnTo>
                    <a:lnTo>
                      <a:pt x="13" y="101"/>
                    </a:lnTo>
                    <a:lnTo>
                      <a:pt x="3" y="130"/>
                    </a:lnTo>
                    <a:lnTo>
                      <a:pt x="0" y="164"/>
                    </a:lnTo>
                    <a:lnTo>
                      <a:pt x="3" y="198"/>
                    </a:lnTo>
                    <a:lnTo>
                      <a:pt x="13" y="227"/>
                    </a:lnTo>
                    <a:lnTo>
                      <a:pt x="30" y="255"/>
                    </a:lnTo>
                    <a:lnTo>
                      <a:pt x="50" y="276"/>
                    </a:lnTo>
                    <a:lnTo>
                      <a:pt x="73" y="297"/>
                    </a:lnTo>
                    <a:lnTo>
                      <a:pt x="100" y="314"/>
                    </a:lnTo>
                    <a:lnTo>
                      <a:pt x="130" y="324"/>
                    </a:lnTo>
                    <a:lnTo>
                      <a:pt x="163" y="327"/>
                    </a:lnTo>
                    <a:lnTo>
                      <a:pt x="195" y="324"/>
                    </a:lnTo>
                    <a:lnTo>
                      <a:pt x="226" y="314"/>
                    </a:lnTo>
                    <a:lnTo>
                      <a:pt x="255" y="297"/>
                    </a:lnTo>
                    <a:lnTo>
                      <a:pt x="279" y="276"/>
                    </a:lnTo>
                    <a:lnTo>
                      <a:pt x="300" y="255"/>
                    </a:lnTo>
                    <a:lnTo>
                      <a:pt x="312" y="227"/>
                    </a:lnTo>
                    <a:lnTo>
                      <a:pt x="323" y="198"/>
                    </a:lnTo>
                    <a:lnTo>
                      <a:pt x="325" y="164"/>
                    </a:lnTo>
                    <a:lnTo>
                      <a:pt x="323" y="164"/>
                    </a:lnTo>
                    <a:lnTo>
                      <a:pt x="319" y="130"/>
                    </a:lnTo>
                    <a:lnTo>
                      <a:pt x="309" y="101"/>
                    </a:lnTo>
                    <a:lnTo>
                      <a:pt x="296" y="74"/>
                    </a:lnTo>
                    <a:lnTo>
                      <a:pt x="275" y="51"/>
                    </a:lnTo>
                    <a:lnTo>
                      <a:pt x="252" y="31"/>
                    </a:lnTo>
                    <a:lnTo>
                      <a:pt x="226" y="17"/>
                    </a:lnTo>
                    <a:lnTo>
                      <a:pt x="195" y="8"/>
                    </a:lnTo>
                    <a:lnTo>
                      <a:pt x="163" y="5"/>
                    </a:lnTo>
                    <a:lnTo>
                      <a:pt x="133" y="8"/>
                    </a:lnTo>
                    <a:lnTo>
                      <a:pt x="103" y="17"/>
                    </a:lnTo>
                    <a:lnTo>
                      <a:pt x="76" y="31"/>
                    </a:lnTo>
                    <a:lnTo>
                      <a:pt x="53" y="51"/>
                    </a:lnTo>
                    <a:lnTo>
                      <a:pt x="33" y="74"/>
                    </a:lnTo>
                    <a:lnTo>
                      <a:pt x="16" y="101"/>
                    </a:lnTo>
                    <a:lnTo>
                      <a:pt x="10" y="130"/>
                    </a:lnTo>
                    <a:lnTo>
                      <a:pt x="7" y="164"/>
                    </a:lnTo>
                    <a:lnTo>
                      <a:pt x="10" y="194"/>
                    </a:lnTo>
                    <a:lnTo>
                      <a:pt x="16" y="224"/>
                    </a:lnTo>
                    <a:lnTo>
                      <a:pt x="33" y="250"/>
                    </a:lnTo>
                    <a:lnTo>
                      <a:pt x="53" y="274"/>
                    </a:lnTo>
                    <a:lnTo>
                      <a:pt x="76" y="295"/>
                    </a:lnTo>
                    <a:lnTo>
                      <a:pt x="103" y="310"/>
                    </a:lnTo>
                    <a:lnTo>
                      <a:pt x="133" y="320"/>
                    </a:lnTo>
                    <a:lnTo>
                      <a:pt x="163" y="324"/>
                    </a:lnTo>
                    <a:lnTo>
                      <a:pt x="195" y="320"/>
                    </a:lnTo>
                    <a:lnTo>
                      <a:pt x="226" y="310"/>
                    </a:lnTo>
                    <a:lnTo>
                      <a:pt x="252" y="295"/>
                    </a:lnTo>
                    <a:lnTo>
                      <a:pt x="275" y="274"/>
                    </a:lnTo>
                    <a:lnTo>
                      <a:pt x="296" y="250"/>
                    </a:lnTo>
                    <a:lnTo>
                      <a:pt x="309" y="224"/>
                    </a:lnTo>
                    <a:lnTo>
                      <a:pt x="319" y="194"/>
                    </a:lnTo>
                    <a:lnTo>
                      <a:pt x="323" y="164"/>
                    </a:lnTo>
                    <a:lnTo>
                      <a:pt x="325" y="164"/>
                    </a:lnTo>
                    <a:close/>
                  </a:path>
                </a:pathLst>
              </a:custGeom>
              <a:solidFill>
                <a:srgbClr val="1F7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1" name="Freeform 2423">
                <a:extLst>
                  <a:ext uri="{FF2B5EF4-FFF2-40B4-BE49-F238E27FC236}">
                    <a16:creationId xmlns:a16="http://schemas.microsoft.com/office/drawing/2014/main" id="{351D7668-0859-4151-820E-4E4A7F7F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910"/>
                <a:ext cx="106" cy="106"/>
              </a:xfrm>
              <a:custGeom>
                <a:avLst/>
                <a:gdLst>
                  <a:gd name="T0" fmla="*/ 313 w 317"/>
                  <a:gd name="T1" fmla="*/ 126 h 320"/>
                  <a:gd name="T2" fmla="*/ 289 w 317"/>
                  <a:gd name="T3" fmla="*/ 70 h 320"/>
                  <a:gd name="T4" fmla="*/ 247 w 317"/>
                  <a:gd name="T5" fmla="*/ 27 h 320"/>
                  <a:gd name="T6" fmla="*/ 190 w 317"/>
                  <a:gd name="T7" fmla="*/ 4 h 320"/>
                  <a:gd name="T8" fmla="*/ 127 w 317"/>
                  <a:gd name="T9" fmla="*/ 4 h 320"/>
                  <a:gd name="T10" fmla="*/ 70 w 317"/>
                  <a:gd name="T11" fmla="*/ 27 h 320"/>
                  <a:gd name="T12" fmla="*/ 27 w 317"/>
                  <a:gd name="T13" fmla="*/ 70 h 320"/>
                  <a:gd name="T14" fmla="*/ 4 w 317"/>
                  <a:gd name="T15" fmla="*/ 126 h 320"/>
                  <a:gd name="T16" fmla="*/ 4 w 317"/>
                  <a:gd name="T17" fmla="*/ 190 h 320"/>
                  <a:gd name="T18" fmla="*/ 27 w 317"/>
                  <a:gd name="T19" fmla="*/ 246 h 320"/>
                  <a:gd name="T20" fmla="*/ 70 w 317"/>
                  <a:gd name="T21" fmla="*/ 289 h 320"/>
                  <a:gd name="T22" fmla="*/ 127 w 317"/>
                  <a:gd name="T23" fmla="*/ 316 h 320"/>
                  <a:gd name="T24" fmla="*/ 190 w 317"/>
                  <a:gd name="T25" fmla="*/ 316 h 320"/>
                  <a:gd name="T26" fmla="*/ 247 w 317"/>
                  <a:gd name="T27" fmla="*/ 289 h 320"/>
                  <a:gd name="T28" fmla="*/ 289 w 317"/>
                  <a:gd name="T29" fmla="*/ 246 h 320"/>
                  <a:gd name="T30" fmla="*/ 313 w 317"/>
                  <a:gd name="T31" fmla="*/ 190 h 320"/>
                  <a:gd name="T32" fmla="*/ 313 w 317"/>
                  <a:gd name="T33" fmla="*/ 160 h 320"/>
                  <a:gd name="T34" fmla="*/ 300 w 317"/>
                  <a:gd name="T35" fmla="*/ 96 h 320"/>
                  <a:gd name="T36" fmla="*/ 266 w 317"/>
                  <a:gd name="T37" fmla="*/ 50 h 320"/>
                  <a:gd name="T38" fmla="*/ 220 w 317"/>
                  <a:gd name="T39" fmla="*/ 16 h 320"/>
                  <a:gd name="T40" fmla="*/ 157 w 317"/>
                  <a:gd name="T41" fmla="*/ 4 h 320"/>
                  <a:gd name="T42" fmla="*/ 96 w 317"/>
                  <a:gd name="T43" fmla="*/ 16 h 320"/>
                  <a:gd name="T44" fmla="*/ 47 w 317"/>
                  <a:gd name="T45" fmla="*/ 50 h 320"/>
                  <a:gd name="T46" fmla="*/ 14 w 317"/>
                  <a:gd name="T47" fmla="*/ 96 h 320"/>
                  <a:gd name="T48" fmla="*/ 4 w 317"/>
                  <a:gd name="T49" fmla="*/ 160 h 320"/>
                  <a:gd name="T50" fmla="*/ 14 w 317"/>
                  <a:gd name="T51" fmla="*/ 219 h 320"/>
                  <a:gd name="T52" fmla="*/ 47 w 317"/>
                  <a:gd name="T53" fmla="*/ 270 h 320"/>
                  <a:gd name="T54" fmla="*/ 96 w 317"/>
                  <a:gd name="T55" fmla="*/ 303 h 320"/>
                  <a:gd name="T56" fmla="*/ 157 w 317"/>
                  <a:gd name="T57" fmla="*/ 312 h 320"/>
                  <a:gd name="T58" fmla="*/ 220 w 317"/>
                  <a:gd name="T59" fmla="*/ 303 h 320"/>
                  <a:gd name="T60" fmla="*/ 266 w 317"/>
                  <a:gd name="T61" fmla="*/ 270 h 320"/>
                  <a:gd name="T62" fmla="*/ 300 w 317"/>
                  <a:gd name="T63" fmla="*/ 219 h 320"/>
                  <a:gd name="T64" fmla="*/ 313 w 317"/>
                  <a:gd name="T65" fmla="*/ 16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7" h="320">
                    <a:moveTo>
                      <a:pt x="317" y="160"/>
                    </a:moveTo>
                    <a:lnTo>
                      <a:pt x="313" y="126"/>
                    </a:lnTo>
                    <a:lnTo>
                      <a:pt x="304" y="96"/>
                    </a:lnTo>
                    <a:lnTo>
                      <a:pt x="289" y="70"/>
                    </a:lnTo>
                    <a:lnTo>
                      <a:pt x="270" y="46"/>
                    </a:lnTo>
                    <a:lnTo>
                      <a:pt x="247" y="27"/>
                    </a:lnTo>
                    <a:lnTo>
                      <a:pt x="220" y="13"/>
                    </a:lnTo>
                    <a:lnTo>
                      <a:pt x="190" y="4"/>
                    </a:lnTo>
                    <a:lnTo>
                      <a:pt x="157" y="0"/>
                    </a:lnTo>
                    <a:lnTo>
                      <a:pt x="127" y="4"/>
                    </a:lnTo>
                    <a:lnTo>
                      <a:pt x="96" y="13"/>
                    </a:lnTo>
                    <a:lnTo>
                      <a:pt x="70" y="27"/>
                    </a:lnTo>
                    <a:lnTo>
                      <a:pt x="47" y="46"/>
                    </a:lnTo>
                    <a:lnTo>
                      <a:pt x="27" y="70"/>
                    </a:lnTo>
                    <a:lnTo>
                      <a:pt x="10" y="96"/>
                    </a:lnTo>
                    <a:lnTo>
                      <a:pt x="4" y="126"/>
                    </a:lnTo>
                    <a:lnTo>
                      <a:pt x="0" y="160"/>
                    </a:lnTo>
                    <a:lnTo>
                      <a:pt x="4" y="190"/>
                    </a:lnTo>
                    <a:lnTo>
                      <a:pt x="10" y="219"/>
                    </a:lnTo>
                    <a:lnTo>
                      <a:pt x="27" y="246"/>
                    </a:lnTo>
                    <a:lnTo>
                      <a:pt x="47" y="270"/>
                    </a:lnTo>
                    <a:lnTo>
                      <a:pt x="70" y="289"/>
                    </a:lnTo>
                    <a:lnTo>
                      <a:pt x="96" y="305"/>
                    </a:lnTo>
                    <a:lnTo>
                      <a:pt x="127" y="316"/>
                    </a:lnTo>
                    <a:lnTo>
                      <a:pt x="157" y="320"/>
                    </a:lnTo>
                    <a:lnTo>
                      <a:pt x="190" y="316"/>
                    </a:lnTo>
                    <a:lnTo>
                      <a:pt x="220" y="305"/>
                    </a:lnTo>
                    <a:lnTo>
                      <a:pt x="247" y="289"/>
                    </a:lnTo>
                    <a:lnTo>
                      <a:pt x="270" y="270"/>
                    </a:lnTo>
                    <a:lnTo>
                      <a:pt x="289" y="246"/>
                    </a:lnTo>
                    <a:lnTo>
                      <a:pt x="304" y="219"/>
                    </a:lnTo>
                    <a:lnTo>
                      <a:pt x="313" y="190"/>
                    </a:lnTo>
                    <a:lnTo>
                      <a:pt x="317" y="160"/>
                    </a:lnTo>
                    <a:lnTo>
                      <a:pt x="313" y="160"/>
                    </a:lnTo>
                    <a:lnTo>
                      <a:pt x="310" y="126"/>
                    </a:lnTo>
                    <a:lnTo>
                      <a:pt x="300" y="96"/>
                    </a:lnTo>
                    <a:lnTo>
                      <a:pt x="287" y="73"/>
                    </a:lnTo>
                    <a:lnTo>
                      <a:pt x="266" y="50"/>
                    </a:lnTo>
                    <a:lnTo>
                      <a:pt x="243" y="30"/>
                    </a:lnTo>
                    <a:lnTo>
                      <a:pt x="220" y="16"/>
                    </a:lnTo>
                    <a:lnTo>
                      <a:pt x="190" y="6"/>
                    </a:lnTo>
                    <a:lnTo>
                      <a:pt x="157" y="4"/>
                    </a:lnTo>
                    <a:lnTo>
                      <a:pt x="127" y="6"/>
                    </a:lnTo>
                    <a:lnTo>
                      <a:pt x="96" y="16"/>
                    </a:lnTo>
                    <a:lnTo>
                      <a:pt x="70" y="30"/>
                    </a:lnTo>
                    <a:lnTo>
                      <a:pt x="47" y="50"/>
                    </a:lnTo>
                    <a:lnTo>
                      <a:pt x="30" y="73"/>
                    </a:lnTo>
                    <a:lnTo>
                      <a:pt x="14" y="96"/>
                    </a:lnTo>
                    <a:lnTo>
                      <a:pt x="7" y="126"/>
                    </a:lnTo>
                    <a:lnTo>
                      <a:pt x="4" y="160"/>
                    </a:lnTo>
                    <a:lnTo>
                      <a:pt x="7" y="190"/>
                    </a:lnTo>
                    <a:lnTo>
                      <a:pt x="14" y="219"/>
                    </a:lnTo>
                    <a:lnTo>
                      <a:pt x="30" y="246"/>
                    </a:lnTo>
                    <a:lnTo>
                      <a:pt x="47" y="270"/>
                    </a:lnTo>
                    <a:lnTo>
                      <a:pt x="70" y="286"/>
                    </a:lnTo>
                    <a:lnTo>
                      <a:pt x="96" y="303"/>
                    </a:lnTo>
                    <a:lnTo>
                      <a:pt x="127" y="309"/>
                    </a:lnTo>
                    <a:lnTo>
                      <a:pt x="157" y="312"/>
                    </a:lnTo>
                    <a:lnTo>
                      <a:pt x="190" y="309"/>
                    </a:lnTo>
                    <a:lnTo>
                      <a:pt x="220" y="303"/>
                    </a:lnTo>
                    <a:lnTo>
                      <a:pt x="243" y="286"/>
                    </a:lnTo>
                    <a:lnTo>
                      <a:pt x="266" y="270"/>
                    </a:lnTo>
                    <a:lnTo>
                      <a:pt x="287" y="246"/>
                    </a:lnTo>
                    <a:lnTo>
                      <a:pt x="300" y="219"/>
                    </a:lnTo>
                    <a:lnTo>
                      <a:pt x="310" y="190"/>
                    </a:lnTo>
                    <a:lnTo>
                      <a:pt x="313" y="160"/>
                    </a:lnTo>
                    <a:lnTo>
                      <a:pt x="317" y="160"/>
                    </a:lnTo>
                    <a:close/>
                  </a:path>
                </a:pathLst>
              </a:custGeom>
              <a:solidFill>
                <a:srgbClr val="247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2" name="Freeform 2424">
                <a:extLst>
                  <a:ext uri="{FF2B5EF4-FFF2-40B4-BE49-F238E27FC236}">
                    <a16:creationId xmlns:a16="http://schemas.microsoft.com/office/drawing/2014/main" id="{D8259843-4EB8-429E-8444-5EB83F5D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911"/>
                <a:ext cx="104" cy="103"/>
              </a:xfrm>
              <a:custGeom>
                <a:avLst/>
                <a:gdLst>
                  <a:gd name="T0" fmla="*/ 305 w 310"/>
                  <a:gd name="T1" fmla="*/ 122 h 308"/>
                  <a:gd name="T2" fmla="*/ 282 w 310"/>
                  <a:gd name="T3" fmla="*/ 69 h 308"/>
                  <a:gd name="T4" fmla="*/ 240 w 310"/>
                  <a:gd name="T5" fmla="*/ 26 h 308"/>
                  <a:gd name="T6" fmla="*/ 187 w 310"/>
                  <a:gd name="T7" fmla="*/ 2 h 308"/>
                  <a:gd name="T8" fmla="*/ 124 w 310"/>
                  <a:gd name="T9" fmla="*/ 2 h 308"/>
                  <a:gd name="T10" fmla="*/ 67 w 310"/>
                  <a:gd name="T11" fmla="*/ 26 h 308"/>
                  <a:gd name="T12" fmla="*/ 27 w 310"/>
                  <a:gd name="T13" fmla="*/ 69 h 308"/>
                  <a:gd name="T14" fmla="*/ 4 w 310"/>
                  <a:gd name="T15" fmla="*/ 122 h 308"/>
                  <a:gd name="T16" fmla="*/ 4 w 310"/>
                  <a:gd name="T17" fmla="*/ 186 h 308"/>
                  <a:gd name="T18" fmla="*/ 27 w 310"/>
                  <a:gd name="T19" fmla="*/ 242 h 308"/>
                  <a:gd name="T20" fmla="*/ 67 w 310"/>
                  <a:gd name="T21" fmla="*/ 282 h 308"/>
                  <a:gd name="T22" fmla="*/ 124 w 310"/>
                  <a:gd name="T23" fmla="*/ 305 h 308"/>
                  <a:gd name="T24" fmla="*/ 187 w 310"/>
                  <a:gd name="T25" fmla="*/ 305 h 308"/>
                  <a:gd name="T26" fmla="*/ 240 w 310"/>
                  <a:gd name="T27" fmla="*/ 282 h 308"/>
                  <a:gd name="T28" fmla="*/ 282 w 310"/>
                  <a:gd name="T29" fmla="*/ 242 h 308"/>
                  <a:gd name="T30" fmla="*/ 305 w 310"/>
                  <a:gd name="T31" fmla="*/ 186 h 308"/>
                  <a:gd name="T32" fmla="*/ 305 w 310"/>
                  <a:gd name="T33" fmla="*/ 156 h 308"/>
                  <a:gd name="T34" fmla="*/ 293 w 310"/>
                  <a:gd name="T35" fmla="*/ 95 h 308"/>
                  <a:gd name="T36" fmla="*/ 263 w 310"/>
                  <a:gd name="T37" fmla="*/ 46 h 308"/>
                  <a:gd name="T38" fmla="*/ 213 w 310"/>
                  <a:gd name="T39" fmla="*/ 15 h 308"/>
                  <a:gd name="T40" fmla="*/ 153 w 310"/>
                  <a:gd name="T41" fmla="*/ 2 h 308"/>
                  <a:gd name="T42" fmla="*/ 96 w 310"/>
                  <a:gd name="T43" fmla="*/ 15 h 308"/>
                  <a:gd name="T44" fmla="*/ 46 w 310"/>
                  <a:gd name="T45" fmla="*/ 46 h 308"/>
                  <a:gd name="T46" fmla="*/ 13 w 310"/>
                  <a:gd name="T47" fmla="*/ 95 h 308"/>
                  <a:gd name="T48" fmla="*/ 4 w 310"/>
                  <a:gd name="T49" fmla="*/ 156 h 308"/>
                  <a:gd name="T50" fmla="*/ 13 w 310"/>
                  <a:gd name="T51" fmla="*/ 211 h 308"/>
                  <a:gd name="T52" fmla="*/ 46 w 310"/>
                  <a:gd name="T53" fmla="*/ 261 h 308"/>
                  <a:gd name="T54" fmla="*/ 96 w 310"/>
                  <a:gd name="T55" fmla="*/ 295 h 308"/>
                  <a:gd name="T56" fmla="*/ 153 w 310"/>
                  <a:gd name="T57" fmla="*/ 305 h 308"/>
                  <a:gd name="T58" fmla="*/ 213 w 310"/>
                  <a:gd name="T59" fmla="*/ 295 h 308"/>
                  <a:gd name="T60" fmla="*/ 263 w 310"/>
                  <a:gd name="T61" fmla="*/ 261 h 308"/>
                  <a:gd name="T62" fmla="*/ 293 w 310"/>
                  <a:gd name="T63" fmla="*/ 211 h 308"/>
                  <a:gd name="T64" fmla="*/ 305 w 310"/>
                  <a:gd name="T65" fmla="*/ 156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0" h="308">
                    <a:moveTo>
                      <a:pt x="310" y="156"/>
                    </a:moveTo>
                    <a:lnTo>
                      <a:pt x="305" y="122"/>
                    </a:lnTo>
                    <a:lnTo>
                      <a:pt x="296" y="92"/>
                    </a:lnTo>
                    <a:lnTo>
                      <a:pt x="282" y="69"/>
                    </a:lnTo>
                    <a:lnTo>
                      <a:pt x="263" y="46"/>
                    </a:lnTo>
                    <a:lnTo>
                      <a:pt x="240" y="26"/>
                    </a:lnTo>
                    <a:lnTo>
                      <a:pt x="216" y="12"/>
                    </a:lnTo>
                    <a:lnTo>
                      <a:pt x="187" y="2"/>
                    </a:lnTo>
                    <a:lnTo>
                      <a:pt x="153" y="0"/>
                    </a:lnTo>
                    <a:lnTo>
                      <a:pt x="124" y="2"/>
                    </a:lnTo>
                    <a:lnTo>
                      <a:pt x="93" y="12"/>
                    </a:lnTo>
                    <a:lnTo>
                      <a:pt x="67" y="26"/>
                    </a:lnTo>
                    <a:lnTo>
                      <a:pt x="44" y="46"/>
                    </a:lnTo>
                    <a:lnTo>
                      <a:pt x="27" y="69"/>
                    </a:lnTo>
                    <a:lnTo>
                      <a:pt x="10" y="92"/>
                    </a:lnTo>
                    <a:lnTo>
                      <a:pt x="4" y="122"/>
                    </a:lnTo>
                    <a:lnTo>
                      <a:pt x="0" y="156"/>
                    </a:lnTo>
                    <a:lnTo>
                      <a:pt x="4" y="186"/>
                    </a:lnTo>
                    <a:lnTo>
                      <a:pt x="10" y="215"/>
                    </a:lnTo>
                    <a:lnTo>
                      <a:pt x="27" y="242"/>
                    </a:lnTo>
                    <a:lnTo>
                      <a:pt x="44" y="265"/>
                    </a:lnTo>
                    <a:lnTo>
                      <a:pt x="67" y="282"/>
                    </a:lnTo>
                    <a:lnTo>
                      <a:pt x="93" y="299"/>
                    </a:lnTo>
                    <a:lnTo>
                      <a:pt x="124" y="305"/>
                    </a:lnTo>
                    <a:lnTo>
                      <a:pt x="153" y="308"/>
                    </a:lnTo>
                    <a:lnTo>
                      <a:pt x="187" y="305"/>
                    </a:lnTo>
                    <a:lnTo>
                      <a:pt x="216" y="299"/>
                    </a:lnTo>
                    <a:lnTo>
                      <a:pt x="240" y="282"/>
                    </a:lnTo>
                    <a:lnTo>
                      <a:pt x="263" y="265"/>
                    </a:lnTo>
                    <a:lnTo>
                      <a:pt x="282" y="242"/>
                    </a:lnTo>
                    <a:lnTo>
                      <a:pt x="296" y="215"/>
                    </a:lnTo>
                    <a:lnTo>
                      <a:pt x="305" y="186"/>
                    </a:lnTo>
                    <a:lnTo>
                      <a:pt x="310" y="156"/>
                    </a:lnTo>
                    <a:lnTo>
                      <a:pt x="305" y="156"/>
                    </a:lnTo>
                    <a:lnTo>
                      <a:pt x="303" y="122"/>
                    </a:lnTo>
                    <a:lnTo>
                      <a:pt x="293" y="95"/>
                    </a:lnTo>
                    <a:lnTo>
                      <a:pt x="280" y="69"/>
                    </a:lnTo>
                    <a:lnTo>
                      <a:pt x="263" y="46"/>
                    </a:lnTo>
                    <a:lnTo>
                      <a:pt x="240" y="29"/>
                    </a:lnTo>
                    <a:lnTo>
                      <a:pt x="213" y="15"/>
                    </a:lnTo>
                    <a:lnTo>
                      <a:pt x="187" y="6"/>
                    </a:lnTo>
                    <a:lnTo>
                      <a:pt x="153" y="2"/>
                    </a:lnTo>
                    <a:lnTo>
                      <a:pt x="124" y="6"/>
                    </a:lnTo>
                    <a:lnTo>
                      <a:pt x="96" y="15"/>
                    </a:lnTo>
                    <a:lnTo>
                      <a:pt x="70" y="29"/>
                    </a:lnTo>
                    <a:lnTo>
                      <a:pt x="46" y="46"/>
                    </a:lnTo>
                    <a:lnTo>
                      <a:pt x="30" y="69"/>
                    </a:lnTo>
                    <a:lnTo>
                      <a:pt x="13" y="95"/>
                    </a:lnTo>
                    <a:lnTo>
                      <a:pt x="6" y="122"/>
                    </a:lnTo>
                    <a:lnTo>
                      <a:pt x="4" y="156"/>
                    </a:lnTo>
                    <a:lnTo>
                      <a:pt x="6" y="186"/>
                    </a:lnTo>
                    <a:lnTo>
                      <a:pt x="13" y="211"/>
                    </a:lnTo>
                    <a:lnTo>
                      <a:pt x="30" y="238"/>
                    </a:lnTo>
                    <a:lnTo>
                      <a:pt x="46" y="261"/>
                    </a:lnTo>
                    <a:lnTo>
                      <a:pt x="70" y="278"/>
                    </a:lnTo>
                    <a:lnTo>
                      <a:pt x="96" y="295"/>
                    </a:lnTo>
                    <a:lnTo>
                      <a:pt x="124" y="301"/>
                    </a:lnTo>
                    <a:lnTo>
                      <a:pt x="153" y="305"/>
                    </a:lnTo>
                    <a:lnTo>
                      <a:pt x="187" y="301"/>
                    </a:lnTo>
                    <a:lnTo>
                      <a:pt x="213" y="295"/>
                    </a:lnTo>
                    <a:lnTo>
                      <a:pt x="240" y="278"/>
                    </a:lnTo>
                    <a:lnTo>
                      <a:pt x="263" y="261"/>
                    </a:lnTo>
                    <a:lnTo>
                      <a:pt x="280" y="238"/>
                    </a:lnTo>
                    <a:lnTo>
                      <a:pt x="293" y="211"/>
                    </a:lnTo>
                    <a:lnTo>
                      <a:pt x="303" y="186"/>
                    </a:lnTo>
                    <a:lnTo>
                      <a:pt x="305" y="156"/>
                    </a:lnTo>
                    <a:lnTo>
                      <a:pt x="310" y="156"/>
                    </a:lnTo>
                    <a:close/>
                  </a:path>
                </a:pathLst>
              </a:custGeom>
              <a:solidFill>
                <a:srgbClr val="297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3" name="Freeform 2425">
                <a:extLst>
                  <a:ext uri="{FF2B5EF4-FFF2-40B4-BE49-F238E27FC236}">
                    <a16:creationId xmlns:a16="http://schemas.microsoft.com/office/drawing/2014/main" id="{3CD919D4-9C5B-4901-BF96-868CA83E4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1" y="1912"/>
                <a:ext cx="101" cy="101"/>
              </a:xfrm>
              <a:custGeom>
                <a:avLst/>
                <a:gdLst>
                  <a:gd name="T0" fmla="*/ 299 w 303"/>
                  <a:gd name="T1" fmla="*/ 120 h 303"/>
                  <a:gd name="T2" fmla="*/ 276 w 303"/>
                  <a:gd name="T3" fmla="*/ 67 h 303"/>
                  <a:gd name="T4" fmla="*/ 236 w 303"/>
                  <a:gd name="T5" fmla="*/ 27 h 303"/>
                  <a:gd name="T6" fmla="*/ 183 w 303"/>
                  <a:gd name="T7" fmla="*/ 4 h 303"/>
                  <a:gd name="T8" fmla="*/ 120 w 303"/>
                  <a:gd name="T9" fmla="*/ 4 h 303"/>
                  <a:gd name="T10" fmla="*/ 66 w 303"/>
                  <a:gd name="T11" fmla="*/ 27 h 303"/>
                  <a:gd name="T12" fmla="*/ 26 w 303"/>
                  <a:gd name="T13" fmla="*/ 67 h 303"/>
                  <a:gd name="T14" fmla="*/ 3 w 303"/>
                  <a:gd name="T15" fmla="*/ 120 h 303"/>
                  <a:gd name="T16" fmla="*/ 3 w 303"/>
                  <a:gd name="T17" fmla="*/ 184 h 303"/>
                  <a:gd name="T18" fmla="*/ 26 w 303"/>
                  <a:gd name="T19" fmla="*/ 236 h 303"/>
                  <a:gd name="T20" fmla="*/ 66 w 303"/>
                  <a:gd name="T21" fmla="*/ 276 h 303"/>
                  <a:gd name="T22" fmla="*/ 120 w 303"/>
                  <a:gd name="T23" fmla="*/ 299 h 303"/>
                  <a:gd name="T24" fmla="*/ 183 w 303"/>
                  <a:gd name="T25" fmla="*/ 299 h 303"/>
                  <a:gd name="T26" fmla="*/ 236 w 303"/>
                  <a:gd name="T27" fmla="*/ 276 h 303"/>
                  <a:gd name="T28" fmla="*/ 276 w 303"/>
                  <a:gd name="T29" fmla="*/ 236 h 303"/>
                  <a:gd name="T30" fmla="*/ 299 w 303"/>
                  <a:gd name="T31" fmla="*/ 184 h 303"/>
                  <a:gd name="T32" fmla="*/ 299 w 303"/>
                  <a:gd name="T33" fmla="*/ 154 h 303"/>
                  <a:gd name="T34" fmla="*/ 287 w 303"/>
                  <a:gd name="T35" fmla="*/ 93 h 303"/>
                  <a:gd name="T36" fmla="*/ 257 w 303"/>
                  <a:gd name="T37" fmla="*/ 47 h 303"/>
                  <a:gd name="T38" fmla="*/ 209 w 303"/>
                  <a:gd name="T39" fmla="*/ 17 h 303"/>
                  <a:gd name="T40" fmla="*/ 150 w 303"/>
                  <a:gd name="T41" fmla="*/ 4 h 303"/>
                  <a:gd name="T42" fmla="*/ 93 w 303"/>
                  <a:gd name="T43" fmla="*/ 17 h 303"/>
                  <a:gd name="T44" fmla="*/ 47 w 303"/>
                  <a:gd name="T45" fmla="*/ 47 h 303"/>
                  <a:gd name="T46" fmla="*/ 13 w 303"/>
                  <a:gd name="T47" fmla="*/ 93 h 303"/>
                  <a:gd name="T48" fmla="*/ 3 w 303"/>
                  <a:gd name="T49" fmla="*/ 154 h 303"/>
                  <a:gd name="T50" fmla="*/ 13 w 303"/>
                  <a:gd name="T51" fmla="*/ 209 h 303"/>
                  <a:gd name="T52" fmla="*/ 47 w 303"/>
                  <a:gd name="T53" fmla="*/ 257 h 303"/>
                  <a:gd name="T54" fmla="*/ 93 w 303"/>
                  <a:gd name="T55" fmla="*/ 289 h 303"/>
                  <a:gd name="T56" fmla="*/ 150 w 303"/>
                  <a:gd name="T57" fmla="*/ 299 h 303"/>
                  <a:gd name="T58" fmla="*/ 209 w 303"/>
                  <a:gd name="T59" fmla="*/ 289 h 303"/>
                  <a:gd name="T60" fmla="*/ 257 w 303"/>
                  <a:gd name="T61" fmla="*/ 257 h 303"/>
                  <a:gd name="T62" fmla="*/ 287 w 303"/>
                  <a:gd name="T63" fmla="*/ 209 h 303"/>
                  <a:gd name="T64" fmla="*/ 299 w 303"/>
                  <a:gd name="T65" fmla="*/ 154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3" h="303">
                    <a:moveTo>
                      <a:pt x="303" y="154"/>
                    </a:moveTo>
                    <a:lnTo>
                      <a:pt x="299" y="120"/>
                    </a:lnTo>
                    <a:lnTo>
                      <a:pt x="289" y="93"/>
                    </a:lnTo>
                    <a:lnTo>
                      <a:pt x="276" y="67"/>
                    </a:lnTo>
                    <a:lnTo>
                      <a:pt x="259" y="44"/>
                    </a:lnTo>
                    <a:lnTo>
                      <a:pt x="236" y="27"/>
                    </a:lnTo>
                    <a:lnTo>
                      <a:pt x="209" y="13"/>
                    </a:lnTo>
                    <a:lnTo>
                      <a:pt x="183" y="4"/>
                    </a:lnTo>
                    <a:lnTo>
                      <a:pt x="150" y="0"/>
                    </a:lnTo>
                    <a:lnTo>
                      <a:pt x="120" y="4"/>
                    </a:lnTo>
                    <a:lnTo>
                      <a:pt x="93" y="13"/>
                    </a:lnTo>
                    <a:lnTo>
                      <a:pt x="66" y="27"/>
                    </a:lnTo>
                    <a:lnTo>
                      <a:pt x="43" y="44"/>
                    </a:lnTo>
                    <a:lnTo>
                      <a:pt x="26" y="67"/>
                    </a:lnTo>
                    <a:lnTo>
                      <a:pt x="9" y="93"/>
                    </a:lnTo>
                    <a:lnTo>
                      <a:pt x="3" y="120"/>
                    </a:lnTo>
                    <a:lnTo>
                      <a:pt x="0" y="154"/>
                    </a:lnTo>
                    <a:lnTo>
                      <a:pt x="3" y="184"/>
                    </a:lnTo>
                    <a:lnTo>
                      <a:pt x="9" y="209"/>
                    </a:lnTo>
                    <a:lnTo>
                      <a:pt x="26" y="236"/>
                    </a:lnTo>
                    <a:lnTo>
                      <a:pt x="43" y="259"/>
                    </a:lnTo>
                    <a:lnTo>
                      <a:pt x="66" y="276"/>
                    </a:lnTo>
                    <a:lnTo>
                      <a:pt x="93" y="293"/>
                    </a:lnTo>
                    <a:lnTo>
                      <a:pt x="120" y="299"/>
                    </a:lnTo>
                    <a:lnTo>
                      <a:pt x="150" y="303"/>
                    </a:lnTo>
                    <a:lnTo>
                      <a:pt x="183" y="299"/>
                    </a:lnTo>
                    <a:lnTo>
                      <a:pt x="209" y="293"/>
                    </a:lnTo>
                    <a:lnTo>
                      <a:pt x="236" y="276"/>
                    </a:lnTo>
                    <a:lnTo>
                      <a:pt x="259" y="259"/>
                    </a:lnTo>
                    <a:lnTo>
                      <a:pt x="276" y="236"/>
                    </a:lnTo>
                    <a:lnTo>
                      <a:pt x="289" y="209"/>
                    </a:lnTo>
                    <a:lnTo>
                      <a:pt x="299" y="184"/>
                    </a:lnTo>
                    <a:lnTo>
                      <a:pt x="303" y="154"/>
                    </a:lnTo>
                    <a:lnTo>
                      <a:pt x="299" y="154"/>
                    </a:lnTo>
                    <a:lnTo>
                      <a:pt x="297" y="123"/>
                    </a:lnTo>
                    <a:lnTo>
                      <a:pt x="287" y="93"/>
                    </a:lnTo>
                    <a:lnTo>
                      <a:pt x="272" y="70"/>
                    </a:lnTo>
                    <a:lnTo>
                      <a:pt x="257" y="47"/>
                    </a:lnTo>
                    <a:lnTo>
                      <a:pt x="232" y="30"/>
                    </a:lnTo>
                    <a:lnTo>
                      <a:pt x="209" y="17"/>
                    </a:lnTo>
                    <a:lnTo>
                      <a:pt x="180" y="7"/>
                    </a:lnTo>
                    <a:lnTo>
                      <a:pt x="150" y="4"/>
                    </a:lnTo>
                    <a:lnTo>
                      <a:pt x="120" y="7"/>
                    </a:lnTo>
                    <a:lnTo>
                      <a:pt x="93" y="17"/>
                    </a:lnTo>
                    <a:lnTo>
                      <a:pt x="66" y="30"/>
                    </a:lnTo>
                    <a:lnTo>
                      <a:pt x="47" y="47"/>
                    </a:lnTo>
                    <a:lnTo>
                      <a:pt x="26" y="70"/>
                    </a:lnTo>
                    <a:lnTo>
                      <a:pt x="13" y="93"/>
                    </a:lnTo>
                    <a:lnTo>
                      <a:pt x="7" y="123"/>
                    </a:lnTo>
                    <a:lnTo>
                      <a:pt x="3" y="154"/>
                    </a:lnTo>
                    <a:lnTo>
                      <a:pt x="7" y="184"/>
                    </a:lnTo>
                    <a:lnTo>
                      <a:pt x="13" y="209"/>
                    </a:lnTo>
                    <a:lnTo>
                      <a:pt x="26" y="236"/>
                    </a:lnTo>
                    <a:lnTo>
                      <a:pt x="47" y="257"/>
                    </a:lnTo>
                    <a:lnTo>
                      <a:pt x="66" y="276"/>
                    </a:lnTo>
                    <a:lnTo>
                      <a:pt x="93" y="289"/>
                    </a:lnTo>
                    <a:lnTo>
                      <a:pt x="120" y="297"/>
                    </a:lnTo>
                    <a:lnTo>
                      <a:pt x="150" y="299"/>
                    </a:lnTo>
                    <a:lnTo>
                      <a:pt x="180" y="297"/>
                    </a:lnTo>
                    <a:lnTo>
                      <a:pt x="209" y="289"/>
                    </a:lnTo>
                    <a:lnTo>
                      <a:pt x="232" y="276"/>
                    </a:lnTo>
                    <a:lnTo>
                      <a:pt x="257" y="257"/>
                    </a:lnTo>
                    <a:lnTo>
                      <a:pt x="272" y="236"/>
                    </a:lnTo>
                    <a:lnTo>
                      <a:pt x="287" y="209"/>
                    </a:lnTo>
                    <a:lnTo>
                      <a:pt x="297" y="184"/>
                    </a:lnTo>
                    <a:lnTo>
                      <a:pt x="299" y="154"/>
                    </a:lnTo>
                    <a:lnTo>
                      <a:pt x="303" y="154"/>
                    </a:lnTo>
                    <a:close/>
                  </a:path>
                </a:pathLst>
              </a:custGeom>
              <a:solidFill>
                <a:srgbClr val="2E8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2954" name="Group 2426">
              <a:extLst>
                <a:ext uri="{FF2B5EF4-FFF2-40B4-BE49-F238E27FC236}">
                  <a16:creationId xmlns:a16="http://schemas.microsoft.com/office/drawing/2014/main" id="{8DA3798B-2434-490D-8FEF-51C8679315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0" y="1743"/>
              <a:ext cx="563" cy="408"/>
              <a:chOff x="1460" y="1743"/>
              <a:chExt cx="563" cy="408"/>
            </a:xfrm>
          </p:grpSpPr>
          <p:sp>
            <p:nvSpPr>
              <p:cNvPr id="152955" name="Freeform 2427">
                <a:extLst>
                  <a:ext uri="{FF2B5EF4-FFF2-40B4-BE49-F238E27FC236}">
                    <a16:creationId xmlns:a16="http://schemas.microsoft.com/office/drawing/2014/main" id="{0BD71DBE-1F10-4300-BD12-4E755D61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913"/>
                <a:ext cx="98" cy="98"/>
              </a:xfrm>
              <a:custGeom>
                <a:avLst/>
                <a:gdLst>
                  <a:gd name="T0" fmla="*/ 294 w 296"/>
                  <a:gd name="T1" fmla="*/ 119 h 295"/>
                  <a:gd name="T2" fmla="*/ 269 w 296"/>
                  <a:gd name="T3" fmla="*/ 66 h 295"/>
                  <a:gd name="T4" fmla="*/ 229 w 296"/>
                  <a:gd name="T5" fmla="*/ 26 h 295"/>
                  <a:gd name="T6" fmla="*/ 177 w 296"/>
                  <a:gd name="T7" fmla="*/ 3 h 295"/>
                  <a:gd name="T8" fmla="*/ 117 w 296"/>
                  <a:gd name="T9" fmla="*/ 3 h 295"/>
                  <a:gd name="T10" fmla="*/ 63 w 296"/>
                  <a:gd name="T11" fmla="*/ 26 h 295"/>
                  <a:gd name="T12" fmla="*/ 23 w 296"/>
                  <a:gd name="T13" fmla="*/ 66 h 295"/>
                  <a:gd name="T14" fmla="*/ 4 w 296"/>
                  <a:gd name="T15" fmla="*/ 119 h 295"/>
                  <a:gd name="T16" fmla="*/ 4 w 296"/>
                  <a:gd name="T17" fmla="*/ 180 h 295"/>
                  <a:gd name="T18" fmla="*/ 23 w 296"/>
                  <a:gd name="T19" fmla="*/ 232 h 295"/>
                  <a:gd name="T20" fmla="*/ 63 w 296"/>
                  <a:gd name="T21" fmla="*/ 272 h 295"/>
                  <a:gd name="T22" fmla="*/ 117 w 296"/>
                  <a:gd name="T23" fmla="*/ 293 h 295"/>
                  <a:gd name="T24" fmla="*/ 177 w 296"/>
                  <a:gd name="T25" fmla="*/ 293 h 295"/>
                  <a:gd name="T26" fmla="*/ 229 w 296"/>
                  <a:gd name="T27" fmla="*/ 272 h 295"/>
                  <a:gd name="T28" fmla="*/ 269 w 296"/>
                  <a:gd name="T29" fmla="*/ 232 h 295"/>
                  <a:gd name="T30" fmla="*/ 294 w 296"/>
                  <a:gd name="T31" fmla="*/ 180 h 295"/>
                  <a:gd name="T32" fmla="*/ 294 w 296"/>
                  <a:gd name="T33" fmla="*/ 150 h 295"/>
                  <a:gd name="T34" fmla="*/ 279 w 296"/>
                  <a:gd name="T35" fmla="*/ 93 h 295"/>
                  <a:gd name="T36" fmla="*/ 250 w 296"/>
                  <a:gd name="T37" fmla="*/ 46 h 295"/>
                  <a:gd name="T38" fmla="*/ 204 w 296"/>
                  <a:gd name="T39" fmla="*/ 15 h 295"/>
                  <a:gd name="T40" fmla="*/ 147 w 296"/>
                  <a:gd name="T41" fmla="*/ 3 h 295"/>
                  <a:gd name="T42" fmla="*/ 90 w 296"/>
                  <a:gd name="T43" fmla="*/ 15 h 295"/>
                  <a:gd name="T44" fmla="*/ 46 w 296"/>
                  <a:gd name="T45" fmla="*/ 46 h 295"/>
                  <a:gd name="T46" fmla="*/ 14 w 296"/>
                  <a:gd name="T47" fmla="*/ 93 h 295"/>
                  <a:gd name="T48" fmla="*/ 4 w 296"/>
                  <a:gd name="T49" fmla="*/ 150 h 295"/>
                  <a:gd name="T50" fmla="*/ 14 w 296"/>
                  <a:gd name="T51" fmla="*/ 205 h 295"/>
                  <a:gd name="T52" fmla="*/ 46 w 296"/>
                  <a:gd name="T53" fmla="*/ 249 h 295"/>
                  <a:gd name="T54" fmla="*/ 90 w 296"/>
                  <a:gd name="T55" fmla="*/ 282 h 295"/>
                  <a:gd name="T56" fmla="*/ 147 w 296"/>
                  <a:gd name="T57" fmla="*/ 293 h 295"/>
                  <a:gd name="T58" fmla="*/ 204 w 296"/>
                  <a:gd name="T59" fmla="*/ 282 h 295"/>
                  <a:gd name="T60" fmla="*/ 250 w 296"/>
                  <a:gd name="T61" fmla="*/ 249 h 295"/>
                  <a:gd name="T62" fmla="*/ 279 w 296"/>
                  <a:gd name="T63" fmla="*/ 205 h 295"/>
                  <a:gd name="T64" fmla="*/ 294 w 296"/>
                  <a:gd name="T65" fmla="*/ 15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6" h="295">
                    <a:moveTo>
                      <a:pt x="296" y="150"/>
                    </a:moveTo>
                    <a:lnTo>
                      <a:pt x="294" y="119"/>
                    </a:lnTo>
                    <a:lnTo>
                      <a:pt x="284" y="89"/>
                    </a:lnTo>
                    <a:lnTo>
                      <a:pt x="269" y="66"/>
                    </a:lnTo>
                    <a:lnTo>
                      <a:pt x="254" y="43"/>
                    </a:lnTo>
                    <a:lnTo>
                      <a:pt x="229" y="26"/>
                    </a:lnTo>
                    <a:lnTo>
                      <a:pt x="206" y="13"/>
                    </a:lnTo>
                    <a:lnTo>
                      <a:pt x="177" y="3"/>
                    </a:lnTo>
                    <a:lnTo>
                      <a:pt x="147" y="0"/>
                    </a:lnTo>
                    <a:lnTo>
                      <a:pt x="117" y="3"/>
                    </a:lnTo>
                    <a:lnTo>
                      <a:pt x="90" y="13"/>
                    </a:lnTo>
                    <a:lnTo>
                      <a:pt x="63" y="26"/>
                    </a:lnTo>
                    <a:lnTo>
                      <a:pt x="44" y="43"/>
                    </a:lnTo>
                    <a:lnTo>
                      <a:pt x="23" y="66"/>
                    </a:lnTo>
                    <a:lnTo>
                      <a:pt x="10" y="89"/>
                    </a:lnTo>
                    <a:lnTo>
                      <a:pt x="4" y="119"/>
                    </a:lnTo>
                    <a:lnTo>
                      <a:pt x="0" y="150"/>
                    </a:lnTo>
                    <a:lnTo>
                      <a:pt x="4" y="180"/>
                    </a:lnTo>
                    <a:lnTo>
                      <a:pt x="10" y="205"/>
                    </a:lnTo>
                    <a:lnTo>
                      <a:pt x="23" y="232"/>
                    </a:lnTo>
                    <a:lnTo>
                      <a:pt x="44" y="253"/>
                    </a:lnTo>
                    <a:lnTo>
                      <a:pt x="63" y="272"/>
                    </a:lnTo>
                    <a:lnTo>
                      <a:pt x="90" y="285"/>
                    </a:lnTo>
                    <a:lnTo>
                      <a:pt x="117" y="293"/>
                    </a:lnTo>
                    <a:lnTo>
                      <a:pt x="147" y="295"/>
                    </a:lnTo>
                    <a:lnTo>
                      <a:pt x="177" y="293"/>
                    </a:lnTo>
                    <a:lnTo>
                      <a:pt x="206" y="285"/>
                    </a:lnTo>
                    <a:lnTo>
                      <a:pt x="229" y="272"/>
                    </a:lnTo>
                    <a:lnTo>
                      <a:pt x="254" y="253"/>
                    </a:lnTo>
                    <a:lnTo>
                      <a:pt x="269" y="232"/>
                    </a:lnTo>
                    <a:lnTo>
                      <a:pt x="284" y="205"/>
                    </a:lnTo>
                    <a:lnTo>
                      <a:pt x="294" y="180"/>
                    </a:lnTo>
                    <a:lnTo>
                      <a:pt x="296" y="150"/>
                    </a:lnTo>
                    <a:lnTo>
                      <a:pt x="294" y="150"/>
                    </a:lnTo>
                    <a:lnTo>
                      <a:pt x="290" y="119"/>
                    </a:lnTo>
                    <a:lnTo>
                      <a:pt x="279" y="93"/>
                    </a:lnTo>
                    <a:lnTo>
                      <a:pt x="267" y="66"/>
                    </a:lnTo>
                    <a:lnTo>
                      <a:pt x="250" y="46"/>
                    </a:lnTo>
                    <a:lnTo>
                      <a:pt x="229" y="30"/>
                    </a:lnTo>
                    <a:lnTo>
                      <a:pt x="204" y="15"/>
                    </a:lnTo>
                    <a:lnTo>
                      <a:pt x="177" y="6"/>
                    </a:lnTo>
                    <a:lnTo>
                      <a:pt x="147" y="3"/>
                    </a:lnTo>
                    <a:lnTo>
                      <a:pt x="120" y="6"/>
                    </a:lnTo>
                    <a:lnTo>
                      <a:pt x="90" y="15"/>
                    </a:lnTo>
                    <a:lnTo>
                      <a:pt x="67" y="30"/>
                    </a:lnTo>
                    <a:lnTo>
                      <a:pt x="46" y="46"/>
                    </a:lnTo>
                    <a:lnTo>
                      <a:pt x="27" y="66"/>
                    </a:lnTo>
                    <a:lnTo>
                      <a:pt x="14" y="93"/>
                    </a:lnTo>
                    <a:lnTo>
                      <a:pt x="6" y="119"/>
                    </a:lnTo>
                    <a:lnTo>
                      <a:pt x="4" y="150"/>
                    </a:lnTo>
                    <a:lnTo>
                      <a:pt x="6" y="175"/>
                    </a:lnTo>
                    <a:lnTo>
                      <a:pt x="14" y="205"/>
                    </a:lnTo>
                    <a:lnTo>
                      <a:pt x="27" y="230"/>
                    </a:lnTo>
                    <a:lnTo>
                      <a:pt x="46" y="249"/>
                    </a:lnTo>
                    <a:lnTo>
                      <a:pt x="67" y="270"/>
                    </a:lnTo>
                    <a:lnTo>
                      <a:pt x="90" y="282"/>
                    </a:lnTo>
                    <a:lnTo>
                      <a:pt x="120" y="289"/>
                    </a:lnTo>
                    <a:lnTo>
                      <a:pt x="147" y="293"/>
                    </a:lnTo>
                    <a:lnTo>
                      <a:pt x="177" y="289"/>
                    </a:lnTo>
                    <a:lnTo>
                      <a:pt x="204" y="282"/>
                    </a:lnTo>
                    <a:lnTo>
                      <a:pt x="229" y="270"/>
                    </a:lnTo>
                    <a:lnTo>
                      <a:pt x="250" y="249"/>
                    </a:lnTo>
                    <a:lnTo>
                      <a:pt x="267" y="230"/>
                    </a:lnTo>
                    <a:lnTo>
                      <a:pt x="279" y="205"/>
                    </a:lnTo>
                    <a:lnTo>
                      <a:pt x="290" y="175"/>
                    </a:lnTo>
                    <a:lnTo>
                      <a:pt x="294" y="150"/>
                    </a:lnTo>
                    <a:lnTo>
                      <a:pt x="296" y="150"/>
                    </a:lnTo>
                    <a:close/>
                  </a:path>
                </a:pathLst>
              </a:custGeom>
              <a:solidFill>
                <a:srgbClr val="34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6" name="Freeform 2428">
                <a:extLst>
                  <a:ext uri="{FF2B5EF4-FFF2-40B4-BE49-F238E27FC236}">
                    <a16:creationId xmlns:a16="http://schemas.microsoft.com/office/drawing/2014/main" id="{DB3FAA9D-4E72-4C9D-9D3C-B28C4933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914"/>
                <a:ext cx="97" cy="97"/>
              </a:xfrm>
              <a:custGeom>
                <a:avLst/>
                <a:gdLst>
                  <a:gd name="T0" fmla="*/ 286 w 291"/>
                  <a:gd name="T1" fmla="*/ 116 h 290"/>
                  <a:gd name="T2" fmla="*/ 263 w 291"/>
                  <a:gd name="T3" fmla="*/ 63 h 290"/>
                  <a:gd name="T4" fmla="*/ 226 w 291"/>
                  <a:gd name="T5" fmla="*/ 27 h 290"/>
                  <a:gd name="T6" fmla="*/ 173 w 291"/>
                  <a:gd name="T7" fmla="*/ 3 h 290"/>
                  <a:gd name="T8" fmla="*/ 116 w 291"/>
                  <a:gd name="T9" fmla="*/ 3 h 290"/>
                  <a:gd name="T10" fmla="*/ 63 w 291"/>
                  <a:gd name="T11" fmla="*/ 27 h 290"/>
                  <a:gd name="T12" fmla="*/ 23 w 291"/>
                  <a:gd name="T13" fmla="*/ 63 h 290"/>
                  <a:gd name="T14" fmla="*/ 3 w 291"/>
                  <a:gd name="T15" fmla="*/ 116 h 290"/>
                  <a:gd name="T16" fmla="*/ 3 w 291"/>
                  <a:gd name="T17" fmla="*/ 172 h 290"/>
                  <a:gd name="T18" fmla="*/ 23 w 291"/>
                  <a:gd name="T19" fmla="*/ 227 h 290"/>
                  <a:gd name="T20" fmla="*/ 63 w 291"/>
                  <a:gd name="T21" fmla="*/ 267 h 290"/>
                  <a:gd name="T22" fmla="*/ 116 w 291"/>
                  <a:gd name="T23" fmla="*/ 286 h 290"/>
                  <a:gd name="T24" fmla="*/ 173 w 291"/>
                  <a:gd name="T25" fmla="*/ 286 h 290"/>
                  <a:gd name="T26" fmla="*/ 226 w 291"/>
                  <a:gd name="T27" fmla="*/ 267 h 290"/>
                  <a:gd name="T28" fmla="*/ 263 w 291"/>
                  <a:gd name="T29" fmla="*/ 227 h 290"/>
                  <a:gd name="T30" fmla="*/ 286 w 291"/>
                  <a:gd name="T31" fmla="*/ 172 h 290"/>
                  <a:gd name="T32" fmla="*/ 286 w 291"/>
                  <a:gd name="T33" fmla="*/ 147 h 290"/>
                  <a:gd name="T34" fmla="*/ 272 w 291"/>
                  <a:gd name="T35" fmla="*/ 90 h 290"/>
                  <a:gd name="T36" fmla="*/ 243 w 291"/>
                  <a:gd name="T37" fmla="*/ 46 h 290"/>
                  <a:gd name="T38" fmla="*/ 200 w 291"/>
                  <a:gd name="T39" fmla="*/ 17 h 290"/>
                  <a:gd name="T40" fmla="*/ 143 w 291"/>
                  <a:gd name="T41" fmla="*/ 3 h 290"/>
                  <a:gd name="T42" fmla="*/ 91 w 291"/>
                  <a:gd name="T43" fmla="*/ 17 h 290"/>
                  <a:gd name="T44" fmla="*/ 43 w 291"/>
                  <a:gd name="T45" fmla="*/ 46 h 290"/>
                  <a:gd name="T46" fmla="*/ 13 w 291"/>
                  <a:gd name="T47" fmla="*/ 90 h 290"/>
                  <a:gd name="T48" fmla="*/ 3 w 291"/>
                  <a:gd name="T49" fmla="*/ 147 h 290"/>
                  <a:gd name="T50" fmla="*/ 13 w 291"/>
                  <a:gd name="T51" fmla="*/ 200 h 290"/>
                  <a:gd name="T52" fmla="*/ 43 w 291"/>
                  <a:gd name="T53" fmla="*/ 246 h 290"/>
                  <a:gd name="T54" fmla="*/ 91 w 291"/>
                  <a:gd name="T55" fmla="*/ 276 h 290"/>
                  <a:gd name="T56" fmla="*/ 143 w 291"/>
                  <a:gd name="T57" fmla="*/ 286 h 290"/>
                  <a:gd name="T58" fmla="*/ 200 w 291"/>
                  <a:gd name="T59" fmla="*/ 276 h 290"/>
                  <a:gd name="T60" fmla="*/ 243 w 291"/>
                  <a:gd name="T61" fmla="*/ 246 h 290"/>
                  <a:gd name="T62" fmla="*/ 272 w 291"/>
                  <a:gd name="T63" fmla="*/ 200 h 290"/>
                  <a:gd name="T64" fmla="*/ 286 w 291"/>
                  <a:gd name="T65" fmla="*/ 14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1" h="290">
                    <a:moveTo>
                      <a:pt x="291" y="147"/>
                    </a:moveTo>
                    <a:lnTo>
                      <a:pt x="286" y="116"/>
                    </a:lnTo>
                    <a:lnTo>
                      <a:pt x="276" y="90"/>
                    </a:lnTo>
                    <a:lnTo>
                      <a:pt x="263" y="63"/>
                    </a:lnTo>
                    <a:lnTo>
                      <a:pt x="246" y="43"/>
                    </a:lnTo>
                    <a:lnTo>
                      <a:pt x="226" y="27"/>
                    </a:lnTo>
                    <a:lnTo>
                      <a:pt x="200" y="12"/>
                    </a:lnTo>
                    <a:lnTo>
                      <a:pt x="173" y="3"/>
                    </a:lnTo>
                    <a:lnTo>
                      <a:pt x="143" y="0"/>
                    </a:lnTo>
                    <a:lnTo>
                      <a:pt x="116" y="3"/>
                    </a:lnTo>
                    <a:lnTo>
                      <a:pt x="86" y="12"/>
                    </a:lnTo>
                    <a:lnTo>
                      <a:pt x="63" y="27"/>
                    </a:lnTo>
                    <a:lnTo>
                      <a:pt x="43" y="43"/>
                    </a:lnTo>
                    <a:lnTo>
                      <a:pt x="23" y="63"/>
                    </a:lnTo>
                    <a:lnTo>
                      <a:pt x="11" y="90"/>
                    </a:lnTo>
                    <a:lnTo>
                      <a:pt x="3" y="116"/>
                    </a:lnTo>
                    <a:lnTo>
                      <a:pt x="0" y="147"/>
                    </a:lnTo>
                    <a:lnTo>
                      <a:pt x="3" y="172"/>
                    </a:lnTo>
                    <a:lnTo>
                      <a:pt x="11" y="202"/>
                    </a:lnTo>
                    <a:lnTo>
                      <a:pt x="23" y="227"/>
                    </a:lnTo>
                    <a:lnTo>
                      <a:pt x="43" y="246"/>
                    </a:lnTo>
                    <a:lnTo>
                      <a:pt x="63" y="267"/>
                    </a:lnTo>
                    <a:lnTo>
                      <a:pt x="86" y="279"/>
                    </a:lnTo>
                    <a:lnTo>
                      <a:pt x="116" y="286"/>
                    </a:lnTo>
                    <a:lnTo>
                      <a:pt x="143" y="290"/>
                    </a:lnTo>
                    <a:lnTo>
                      <a:pt x="173" y="286"/>
                    </a:lnTo>
                    <a:lnTo>
                      <a:pt x="200" y="279"/>
                    </a:lnTo>
                    <a:lnTo>
                      <a:pt x="226" y="267"/>
                    </a:lnTo>
                    <a:lnTo>
                      <a:pt x="246" y="246"/>
                    </a:lnTo>
                    <a:lnTo>
                      <a:pt x="263" y="227"/>
                    </a:lnTo>
                    <a:lnTo>
                      <a:pt x="276" y="202"/>
                    </a:lnTo>
                    <a:lnTo>
                      <a:pt x="286" y="172"/>
                    </a:lnTo>
                    <a:lnTo>
                      <a:pt x="291" y="147"/>
                    </a:lnTo>
                    <a:lnTo>
                      <a:pt x="286" y="147"/>
                    </a:lnTo>
                    <a:lnTo>
                      <a:pt x="283" y="116"/>
                    </a:lnTo>
                    <a:lnTo>
                      <a:pt x="272" y="90"/>
                    </a:lnTo>
                    <a:lnTo>
                      <a:pt x="260" y="67"/>
                    </a:lnTo>
                    <a:lnTo>
                      <a:pt x="243" y="46"/>
                    </a:lnTo>
                    <a:lnTo>
                      <a:pt x="223" y="29"/>
                    </a:lnTo>
                    <a:lnTo>
                      <a:pt x="200" y="17"/>
                    </a:lnTo>
                    <a:lnTo>
                      <a:pt x="173" y="6"/>
                    </a:lnTo>
                    <a:lnTo>
                      <a:pt x="143" y="3"/>
                    </a:lnTo>
                    <a:lnTo>
                      <a:pt x="116" y="6"/>
                    </a:lnTo>
                    <a:lnTo>
                      <a:pt x="91" y="17"/>
                    </a:lnTo>
                    <a:lnTo>
                      <a:pt x="66" y="29"/>
                    </a:lnTo>
                    <a:lnTo>
                      <a:pt x="43" y="46"/>
                    </a:lnTo>
                    <a:lnTo>
                      <a:pt x="27" y="67"/>
                    </a:lnTo>
                    <a:lnTo>
                      <a:pt x="13" y="90"/>
                    </a:lnTo>
                    <a:lnTo>
                      <a:pt x="7" y="116"/>
                    </a:lnTo>
                    <a:lnTo>
                      <a:pt x="3" y="147"/>
                    </a:lnTo>
                    <a:lnTo>
                      <a:pt x="7" y="172"/>
                    </a:lnTo>
                    <a:lnTo>
                      <a:pt x="13" y="200"/>
                    </a:lnTo>
                    <a:lnTo>
                      <a:pt x="27" y="222"/>
                    </a:lnTo>
                    <a:lnTo>
                      <a:pt x="43" y="246"/>
                    </a:lnTo>
                    <a:lnTo>
                      <a:pt x="66" y="262"/>
                    </a:lnTo>
                    <a:lnTo>
                      <a:pt x="91" y="276"/>
                    </a:lnTo>
                    <a:lnTo>
                      <a:pt x="116" y="282"/>
                    </a:lnTo>
                    <a:lnTo>
                      <a:pt x="143" y="286"/>
                    </a:lnTo>
                    <a:lnTo>
                      <a:pt x="173" y="282"/>
                    </a:lnTo>
                    <a:lnTo>
                      <a:pt x="200" y="276"/>
                    </a:lnTo>
                    <a:lnTo>
                      <a:pt x="223" y="262"/>
                    </a:lnTo>
                    <a:lnTo>
                      <a:pt x="243" y="246"/>
                    </a:lnTo>
                    <a:lnTo>
                      <a:pt x="260" y="222"/>
                    </a:lnTo>
                    <a:lnTo>
                      <a:pt x="272" y="200"/>
                    </a:lnTo>
                    <a:lnTo>
                      <a:pt x="283" y="172"/>
                    </a:lnTo>
                    <a:lnTo>
                      <a:pt x="286" y="147"/>
                    </a:lnTo>
                    <a:lnTo>
                      <a:pt x="291" y="147"/>
                    </a:lnTo>
                    <a:close/>
                  </a:path>
                </a:pathLst>
              </a:custGeom>
              <a:solidFill>
                <a:srgbClr val="398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7" name="Freeform 2429">
                <a:extLst>
                  <a:ext uri="{FF2B5EF4-FFF2-40B4-BE49-F238E27FC236}">
                    <a16:creationId xmlns:a16="http://schemas.microsoft.com/office/drawing/2014/main" id="{6D602347-739B-4C85-A219-BA3830CF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915"/>
                <a:ext cx="94" cy="94"/>
              </a:xfrm>
              <a:custGeom>
                <a:avLst/>
                <a:gdLst>
                  <a:gd name="T0" fmla="*/ 280 w 284"/>
                  <a:gd name="T1" fmla="*/ 113 h 283"/>
                  <a:gd name="T2" fmla="*/ 257 w 284"/>
                  <a:gd name="T3" fmla="*/ 64 h 283"/>
                  <a:gd name="T4" fmla="*/ 221 w 284"/>
                  <a:gd name="T5" fmla="*/ 26 h 283"/>
                  <a:gd name="T6" fmla="*/ 171 w 284"/>
                  <a:gd name="T7" fmla="*/ 3 h 283"/>
                  <a:gd name="T8" fmla="*/ 114 w 284"/>
                  <a:gd name="T9" fmla="*/ 3 h 283"/>
                  <a:gd name="T10" fmla="*/ 63 w 284"/>
                  <a:gd name="T11" fmla="*/ 26 h 283"/>
                  <a:gd name="T12" fmla="*/ 24 w 284"/>
                  <a:gd name="T13" fmla="*/ 64 h 283"/>
                  <a:gd name="T14" fmla="*/ 4 w 284"/>
                  <a:gd name="T15" fmla="*/ 113 h 283"/>
                  <a:gd name="T16" fmla="*/ 4 w 284"/>
                  <a:gd name="T17" fmla="*/ 169 h 283"/>
                  <a:gd name="T18" fmla="*/ 24 w 284"/>
                  <a:gd name="T19" fmla="*/ 219 h 283"/>
                  <a:gd name="T20" fmla="*/ 63 w 284"/>
                  <a:gd name="T21" fmla="*/ 259 h 283"/>
                  <a:gd name="T22" fmla="*/ 114 w 284"/>
                  <a:gd name="T23" fmla="*/ 279 h 283"/>
                  <a:gd name="T24" fmla="*/ 171 w 284"/>
                  <a:gd name="T25" fmla="*/ 279 h 283"/>
                  <a:gd name="T26" fmla="*/ 221 w 284"/>
                  <a:gd name="T27" fmla="*/ 259 h 283"/>
                  <a:gd name="T28" fmla="*/ 257 w 284"/>
                  <a:gd name="T29" fmla="*/ 219 h 283"/>
                  <a:gd name="T30" fmla="*/ 280 w 284"/>
                  <a:gd name="T31" fmla="*/ 169 h 283"/>
                  <a:gd name="T32" fmla="*/ 280 w 284"/>
                  <a:gd name="T33" fmla="*/ 144 h 283"/>
                  <a:gd name="T34" fmla="*/ 267 w 284"/>
                  <a:gd name="T35" fmla="*/ 89 h 283"/>
                  <a:gd name="T36" fmla="*/ 238 w 284"/>
                  <a:gd name="T37" fmla="*/ 47 h 283"/>
                  <a:gd name="T38" fmla="*/ 193 w 284"/>
                  <a:gd name="T39" fmla="*/ 17 h 283"/>
                  <a:gd name="T40" fmla="*/ 141 w 284"/>
                  <a:gd name="T41" fmla="*/ 7 h 283"/>
                  <a:gd name="T42" fmla="*/ 88 w 284"/>
                  <a:gd name="T43" fmla="*/ 17 h 283"/>
                  <a:gd name="T44" fmla="*/ 44 w 284"/>
                  <a:gd name="T45" fmla="*/ 47 h 283"/>
                  <a:gd name="T46" fmla="*/ 14 w 284"/>
                  <a:gd name="T47" fmla="*/ 89 h 283"/>
                  <a:gd name="T48" fmla="*/ 4 w 284"/>
                  <a:gd name="T49" fmla="*/ 144 h 283"/>
                  <a:gd name="T50" fmla="*/ 14 w 284"/>
                  <a:gd name="T51" fmla="*/ 197 h 283"/>
                  <a:gd name="T52" fmla="*/ 44 w 284"/>
                  <a:gd name="T53" fmla="*/ 239 h 283"/>
                  <a:gd name="T54" fmla="*/ 88 w 284"/>
                  <a:gd name="T55" fmla="*/ 270 h 283"/>
                  <a:gd name="T56" fmla="*/ 141 w 284"/>
                  <a:gd name="T57" fmla="*/ 279 h 283"/>
                  <a:gd name="T58" fmla="*/ 193 w 284"/>
                  <a:gd name="T59" fmla="*/ 270 h 283"/>
                  <a:gd name="T60" fmla="*/ 238 w 284"/>
                  <a:gd name="T61" fmla="*/ 239 h 283"/>
                  <a:gd name="T62" fmla="*/ 267 w 284"/>
                  <a:gd name="T63" fmla="*/ 197 h 283"/>
                  <a:gd name="T64" fmla="*/ 280 w 284"/>
                  <a:gd name="T65" fmla="*/ 144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4" h="283">
                    <a:moveTo>
                      <a:pt x="284" y="144"/>
                    </a:moveTo>
                    <a:lnTo>
                      <a:pt x="280" y="113"/>
                    </a:lnTo>
                    <a:lnTo>
                      <a:pt x="271" y="87"/>
                    </a:lnTo>
                    <a:lnTo>
                      <a:pt x="257" y="64"/>
                    </a:lnTo>
                    <a:lnTo>
                      <a:pt x="240" y="43"/>
                    </a:lnTo>
                    <a:lnTo>
                      <a:pt x="221" y="26"/>
                    </a:lnTo>
                    <a:lnTo>
                      <a:pt x="198" y="14"/>
                    </a:lnTo>
                    <a:lnTo>
                      <a:pt x="171" y="3"/>
                    </a:lnTo>
                    <a:lnTo>
                      <a:pt x="141" y="0"/>
                    </a:lnTo>
                    <a:lnTo>
                      <a:pt x="114" y="3"/>
                    </a:lnTo>
                    <a:lnTo>
                      <a:pt x="88" y="14"/>
                    </a:lnTo>
                    <a:lnTo>
                      <a:pt x="63" y="26"/>
                    </a:lnTo>
                    <a:lnTo>
                      <a:pt x="40" y="43"/>
                    </a:lnTo>
                    <a:lnTo>
                      <a:pt x="24" y="64"/>
                    </a:lnTo>
                    <a:lnTo>
                      <a:pt x="11" y="87"/>
                    </a:lnTo>
                    <a:lnTo>
                      <a:pt x="4" y="113"/>
                    </a:lnTo>
                    <a:lnTo>
                      <a:pt x="0" y="144"/>
                    </a:lnTo>
                    <a:lnTo>
                      <a:pt x="4" y="169"/>
                    </a:lnTo>
                    <a:lnTo>
                      <a:pt x="11" y="197"/>
                    </a:lnTo>
                    <a:lnTo>
                      <a:pt x="24" y="219"/>
                    </a:lnTo>
                    <a:lnTo>
                      <a:pt x="40" y="243"/>
                    </a:lnTo>
                    <a:lnTo>
                      <a:pt x="63" y="259"/>
                    </a:lnTo>
                    <a:lnTo>
                      <a:pt x="88" y="273"/>
                    </a:lnTo>
                    <a:lnTo>
                      <a:pt x="114" y="279"/>
                    </a:lnTo>
                    <a:lnTo>
                      <a:pt x="141" y="283"/>
                    </a:lnTo>
                    <a:lnTo>
                      <a:pt x="171" y="279"/>
                    </a:lnTo>
                    <a:lnTo>
                      <a:pt x="198" y="273"/>
                    </a:lnTo>
                    <a:lnTo>
                      <a:pt x="221" y="259"/>
                    </a:lnTo>
                    <a:lnTo>
                      <a:pt x="240" y="243"/>
                    </a:lnTo>
                    <a:lnTo>
                      <a:pt x="257" y="219"/>
                    </a:lnTo>
                    <a:lnTo>
                      <a:pt x="271" y="197"/>
                    </a:lnTo>
                    <a:lnTo>
                      <a:pt x="280" y="169"/>
                    </a:lnTo>
                    <a:lnTo>
                      <a:pt x="284" y="144"/>
                    </a:lnTo>
                    <a:lnTo>
                      <a:pt x="280" y="144"/>
                    </a:lnTo>
                    <a:lnTo>
                      <a:pt x="278" y="113"/>
                    </a:lnTo>
                    <a:lnTo>
                      <a:pt x="267" y="89"/>
                    </a:lnTo>
                    <a:lnTo>
                      <a:pt x="254" y="66"/>
                    </a:lnTo>
                    <a:lnTo>
                      <a:pt x="238" y="47"/>
                    </a:lnTo>
                    <a:lnTo>
                      <a:pt x="217" y="30"/>
                    </a:lnTo>
                    <a:lnTo>
                      <a:pt x="193" y="17"/>
                    </a:lnTo>
                    <a:lnTo>
                      <a:pt x="171" y="7"/>
                    </a:lnTo>
                    <a:lnTo>
                      <a:pt x="141" y="7"/>
                    </a:lnTo>
                    <a:lnTo>
                      <a:pt x="114" y="7"/>
                    </a:lnTo>
                    <a:lnTo>
                      <a:pt x="88" y="17"/>
                    </a:lnTo>
                    <a:lnTo>
                      <a:pt x="63" y="30"/>
                    </a:lnTo>
                    <a:lnTo>
                      <a:pt x="44" y="47"/>
                    </a:lnTo>
                    <a:lnTo>
                      <a:pt x="28" y="66"/>
                    </a:lnTo>
                    <a:lnTo>
                      <a:pt x="14" y="89"/>
                    </a:lnTo>
                    <a:lnTo>
                      <a:pt x="8" y="113"/>
                    </a:lnTo>
                    <a:lnTo>
                      <a:pt x="4" y="144"/>
                    </a:lnTo>
                    <a:lnTo>
                      <a:pt x="8" y="169"/>
                    </a:lnTo>
                    <a:lnTo>
                      <a:pt x="14" y="197"/>
                    </a:lnTo>
                    <a:lnTo>
                      <a:pt x="28" y="219"/>
                    </a:lnTo>
                    <a:lnTo>
                      <a:pt x="44" y="239"/>
                    </a:lnTo>
                    <a:lnTo>
                      <a:pt x="63" y="256"/>
                    </a:lnTo>
                    <a:lnTo>
                      <a:pt x="88" y="270"/>
                    </a:lnTo>
                    <a:lnTo>
                      <a:pt x="114" y="276"/>
                    </a:lnTo>
                    <a:lnTo>
                      <a:pt x="141" y="279"/>
                    </a:lnTo>
                    <a:lnTo>
                      <a:pt x="171" y="276"/>
                    </a:lnTo>
                    <a:lnTo>
                      <a:pt x="193" y="270"/>
                    </a:lnTo>
                    <a:lnTo>
                      <a:pt x="217" y="256"/>
                    </a:lnTo>
                    <a:lnTo>
                      <a:pt x="238" y="239"/>
                    </a:lnTo>
                    <a:lnTo>
                      <a:pt x="254" y="219"/>
                    </a:lnTo>
                    <a:lnTo>
                      <a:pt x="267" y="197"/>
                    </a:lnTo>
                    <a:lnTo>
                      <a:pt x="278" y="169"/>
                    </a:lnTo>
                    <a:lnTo>
                      <a:pt x="280" y="144"/>
                    </a:lnTo>
                    <a:lnTo>
                      <a:pt x="284" y="144"/>
                    </a:lnTo>
                    <a:close/>
                  </a:path>
                </a:pathLst>
              </a:custGeom>
              <a:solidFill>
                <a:srgbClr val="3E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8" name="Freeform 2430">
                <a:extLst>
                  <a:ext uri="{FF2B5EF4-FFF2-40B4-BE49-F238E27FC236}">
                    <a16:creationId xmlns:a16="http://schemas.microsoft.com/office/drawing/2014/main" id="{4D6FE7E5-1798-4FDC-8D68-A4E93CCAB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918"/>
                <a:ext cx="92" cy="90"/>
              </a:xfrm>
              <a:custGeom>
                <a:avLst/>
                <a:gdLst>
                  <a:gd name="T0" fmla="*/ 274 w 276"/>
                  <a:gd name="T1" fmla="*/ 107 h 271"/>
                  <a:gd name="T2" fmla="*/ 250 w 276"/>
                  <a:gd name="T3" fmla="*/ 59 h 271"/>
                  <a:gd name="T4" fmla="*/ 213 w 276"/>
                  <a:gd name="T5" fmla="*/ 23 h 271"/>
                  <a:gd name="T6" fmla="*/ 167 w 276"/>
                  <a:gd name="T7" fmla="*/ 0 h 271"/>
                  <a:gd name="T8" fmla="*/ 110 w 276"/>
                  <a:gd name="T9" fmla="*/ 0 h 271"/>
                  <a:gd name="T10" fmla="*/ 59 w 276"/>
                  <a:gd name="T11" fmla="*/ 23 h 271"/>
                  <a:gd name="T12" fmla="*/ 24 w 276"/>
                  <a:gd name="T13" fmla="*/ 59 h 271"/>
                  <a:gd name="T14" fmla="*/ 4 w 276"/>
                  <a:gd name="T15" fmla="*/ 107 h 271"/>
                  <a:gd name="T16" fmla="*/ 4 w 276"/>
                  <a:gd name="T17" fmla="*/ 162 h 271"/>
                  <a:gd name="T18" fmla="*/ 24 w 276"/>
                  <a:gd name="T19" fmla="*/ 212 h 271"/>
                  <a:gd name="T20" fmla="*/ 59 w 276"/>
                  <a:gd name="T21" fmla="*/ 248 h 271"/>
                  <a:gd name="T22" fmla="*/ 110 w 276"/>
                  <a:gd name="T23" fmla="*/ 269 h 271"/>
                  <a:gd name="T24" fmla="*/ 167 w 276"/>
                  <a:gd name="T25" fmla="*/ 269 h 271"/>
                  <a:gd name="T26" fmla="*/ 213 w 276"/>
                  <a:gd name="T27" fmla="*/ 248 h 271"/>
                  <a:gd name="T28" fmla="*/ 250 w 276"/>
                  <a:gd name="T29" fmla="*/ 212 h 271"/>
                  <a:gd name="T30" fmla="*/ 274 w 276"/>
                  <a:gd name="T31" fmla="*/ 162 h 271"/>
                  <a:gd name="T32" fmla="*/ 269 w 276"/>
                  <a:gd name="T33" fmla="*/ 136 h 271"/>
                  <a:gd name="T34" fmla="*/ 259 w 276"/>
                  <a:gd name="T35" fmla="*/ 82 h 271"/>
                  <a:gd name="T36" fmla="*/ 234 w 276"/>
                  <a:gd name="T37" fmla="*/ 39 h 271"/>
                  <a:gd name="T38" fmla="*/ 189 w 276"/>
                  <a:gd name="T39" fmla="*/ 12 h 271"/>
                  <a:gd name="T40" fmla="*/ 137 w 276"/>
                  <a:gd name="T41" fmla="*/ 3 h 271"/>
                  <a:gd name="T42" fmla="*/ 87 w 276"/>
                  <a:gd name="T43" fmla="*/ 12 h 271"/>
                  <a:gd name="T44" fmla="*/ 44 w 276"/>
                  <a:gd name="T45" fmla="*/ 39 h 271"/>
                  <a:gd name="T46" fmla="*/ 13 w 276"/>
                  <a:gd name="T47" fmla="*/ 82 h 271"/>
                  <a:gd name="T48" fmla="*/ 4 w 276"/>
                  <a:gd name="T49" fmla="*/ 136 h 271"/>
                  <a:gd name="T50" fmla="*/ 13 w 276"/>
                  <a:gd name="T51" fmla="*/ 187 h 271"/>
                  <a:gd name="T52" fmla="*/ 44 w 276"/>
                  <a:gd name="T53" fmla="*/ 229 h 271"/>
                  <a:gd name="T54" fmla="*/ 87 w 276"/>
                  <a:gd name="T55" fmla="*/ 259 h 271"/>
                  <a:gd name="T56" fmla="*/ 137 w 276"/>
                  <a:gd name="T57" fmla="*/ 269 h 271"/>
                  <a:gd name="T58" fmla="*/ 189 w 276"/>
                  <a:gd name="T59" fmla="*/ 259 h 271"/>
                  <a:gd name="T60" fmla="*/ 234 w 276"/>
                  <a:gd name="T61" fmla="*/ 229 h 271"/>
                  <a:gd name="T62" fmla="*/ 259 w 276"/>
                  <a:gd name="T63" fmla="*/ 187 h 271"/>
                  <a:gd name="T64" fmla="*/ 269 w 276"/>
                  <a:gd name="T65" fmla="*/ 13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6" h="271">
                    <a:moveTo>
                      <a:pt x="276" y="136"/>
                    </a:moveTo>
                    <a:lnTo>
                      <a:pt x="274" y="107"/>
                    </a:lnTo>
                    <a:lnTo>
                      <a:pt x="263" y="82"/>
                    </a:lnTo>
                    <a:lnTo>
                      <a:pt x="250" y="59"/>
                    </a:lnTo>
                    <a:lnTo>
                      <a:pt x="234" y="39"/>
                    </a:lnTo>
                    <a:lnTo>
                      <a:pt x="213" y="23"/>
                    </a:lnTo>
                    <a:lnTo>
                      <a:pt x="189" y="10"/>
                    </a:lnTo>
                    <a:lnTo>
                      <a:pt x="167" y="0"/>
                    </a:lnTo>
                    <a:lnTo>
                      <a:pt x="137" y="0"/>
                    </a:lnTo>
                    <a:lnTo>
                      <a:pt x="110" y="0"/>
                    </a:lnTo>
                    <a:lnTo>
                      <a:pt x="84" y="10"/>
                    </a:lnTo>
                    <a:lnTo>
                      <a:pt x="59" y="23"/>
                    </a:lnTo>
                    <a:lnTo>
                      <a:pt x="40" y="39"/>
                    </a:lnTo>
                    <a:lnTo>
                      <a:pt x="24" y="59"/>
                    </a:lnTo>
                    <a:lnTo>
                      <a:pt x="10" y="82"/>
                    </a:lnTo>
                    <a:lnTo>
                      <a:pt x="4" y="107"/>
                    </a:lnTo>
                    <a:lnTo>
                      <a:pt x="0" y="136"/>
                    </a:lnTo>
                    <a:lnTo>
                      <a:pt x="4" y="162"/>
                    </a:lnTo>
                    <a:lnTo>
                      <a:pt x="10" y="189"/>
                    </a:lnTo>
                    <a:lnTo>
                      <a:pt x="24" y="212"/>
                    </a:lnTo>
                    <a:lnTo>
                      <a:pt x="40" y="233"/>
                    </a:lnTo>
                    <a:lnTo>
                      <a:pt x="59" y="248"/>
                    </a:lnTo>
                    <a:lnTo>
                      <a:pt x="84" y="262"/>
                    </a:lnTo>
                    <a:lnTo>
                      <a:pt x="110" y="269"/>
                    </a:lnTo>
                    <a:lnTo>
                      <a:pt x="137" y="271"/>
                    </a:lnTo>
                    <a:lnTo>
                      <a:pt x="167" y="269"/>
                    </a:lnTo>
                    <a:lnTo>
                      <a:pt x="189" y="262"/>
                    </a:lnTo>
                    <a:lnTo>
                      <a:pt x="213" y="248"/>
                    </a:lnTo>
                    <a:lnTo>
                      <a:pt x="234" y="233"/>
                    </a:lnTo>
                    <a:lnTo>
                      <a:pt x="250" y="212"/>
                    </a:lnTo>
                    <a:lnTo>
                      <a:pt x="263" y="189"/>
                    </a:lnTo>
                    <a:lnTo>
                      <a:pt x="274" y="162"/>
                    </a:lnTo>
                    <a:lnTo>
                      <a:pt x="276" y="136"/>
                    </a:lnTo>
                    <a:lnTo>
                      <a:pt x="269" y="136"/>
                    </a:lnTo>
                    <a:lnTo>
                      <a:pt x="269" y="109"/>
                    </a:lnTo>
                    <a:lnTo>
                      <a:pt x="259" y="82"/>
                    </a:lnTo>
                    <a:lnTo>
                      <a:pt x="250" y="59"/>
                    </a:lnTo>
                    <a:lnTo>
                      <a:pt x="234" y="39"/>
                    </a:lnTo>
                    <a:lnTo>
                      <a:pt x="213" y="23"/>
                    </a:lnTo>
                    <a:lnTo>
                      <a:pt x="189" y="12"/>
                    </a:lnTo>
                    <a:lnTo>
                      <a:pt x="164" y="3"/>
                    </a:lnTo>
                    <a:lnTo>
                      <a:pt x="137" y="3"/>
                    </a:lnTo>
                    <a:lnTo>
                      <a:pt x="110" y="3"/>
                    </a:lnTo>
                    <a:lnTo>
                      <a:pt x="87" y="12"/>
                    </a:lnTo>
                    <a:lnTo>
                      <a:pt x="64" y="23"/>
                    </a:lnTo>
                    <a:lnTo>
                      <a:pt x="44" y="39"/>
                    </a:lnTo>
                    <a:lnTo>
                      <a:pt x="27" y="59"/>
                    </a:lnTo>
                    <a:lnTo>
                      <a:pt x="13" y="82"/>
                    </a:lnTo>
                    <a:lnTo>
                      <a:pt x="7" y="109"/>
                    </a:lnTo>
                    <a:lnTo>
                      <a:pt x="4" y="136"/>
                    </a:lnTo>
                    <a:lnTo>
                      <a:pt x="7" y="162"/>
                    </a:lnTo>
                    <a:lnTo>
                      <a:pt x="13" y="187"/>
                    </a:lnTo>
                    <a:lnTo>
                      <a:pt x="27" y="210"/>
                    </a:lnTo>
                    <a:lnTo>
                      <a:pt x="44" y="229"/>
                    </a:lnTo>
                    <a:lnTo>
                      <a:pt x="64" y="246"/>
                    </a:lnTo>
                    <a:lnTo>
                      <a:pt x="87" y="259"/>
                    </a:lnTo>
                    <a:lnTo>
                      <a:pt x="110" y="267"/>
                    </a:lnTo>
                    <a:lnTo>
                      <a:pt x="137" y="269"/>
                    </a:lnTo>
                    <a:lnTo>
                      <a:pt x="164" y="267"/>
                    </a:lnTo>
                    <a:lnTo>
                      <a:pt x="189" y="259"/>
                    </a:lnTo>
                    <a:lnTo>
                      <a:pt x="213" y="246"/>
                    </a:lnTo>
                    <a:lnTo>
                      <a:pt x="234" y="229"/>
                    </a:lnTo>
                    <a:lnTo>
                      <a:pt x="250" y="210"/>
                    </a:lnTo>
                    <a:lnTo>
                      <a:pt x="259" y="187"/>
                    </a:lnTo>
                    <a:lnTo>
                      <a:pt x="269" y="162"/>
                    </a:lnTo>
                    <a:lnTo>
                      <a:pt x="269" y="136"/>
                    </a:lnTo>
                    <a:lnTo>
                      <a:pt x="276" y="136"/>
                    </a:lnTo>
                    <a:close/>
                  </a:path>
                </a:pathLst>
              </a:custGeom>
              <a:solidFill>
                <a:srgbClr val="438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59" name="Freeform 2431">
                <a:extLst>
                  <a:ext uri="{FF2B5EF4-FFF2-40B4-BE49-F238E27FC236}">
                    <a16:creationId xmlns:a16="http://schemas.microsoft.com/office/drawing/2014/main" id="{C6AF8871-B40D-4EF9-B0DC-9E2B8075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1919"/>
                <a:ext cx="89" cy="88"/>
              </a:xfrm>
              <a:custGeom>
                <a:avLst/>
                <a:gdLst>
                  <a:gd name="T0" fmla="*/ 266 w 266"/>
                  <a:gd name="T1" fmla="*/ 106 h 266"/>
                  <a:gd name="T2" fmla="*/ 245 w 266"/>
                  <a:gd name="T3" fmla="*/ 56 h 266"/>
                  <a:gd name="T4" fmla="*/ 209 w 266"/>
                  <a:gd name="T5" fmla="*/ 20 h 266"/>
                  <a:gd name="T6" fmla="*/ 159 w 266"/>
                  <a:gd name="T7" fmla="*/ 0 h 266"/>
                  <a:gd name="T8" fmla="*/ 106 w 266"/>
                  <a:gd name="T9" fmla="*/ 0 h 266"/>
                  <a:gd name="T10" fmla="*/ 60 w 266"/>
                  <a:gd name="T11" fmla="*/ 20 h 266"/>
                  <a:gd name="T12" fmla="*/ 23 w 266"/>
                  <a:gd name="T13" fmla="*/ 56 h 266"/>
                  <a:gd name="T14" fmla="*/ 3 w 266"/>
                  <a:gd name="T15" fmla="*/ 106 h 266"/>
                  <a:gd name="T16" fmla="*/ 3 w 266"/>
                  <a:gd name="T17" fmla="*/ 159 h 266"/>
                  <a:gd name="T18" fmla="*/ 23 w 266"/>
                  <a:gd name="T19" fmla="*/ 207 h 266"/>
                  <a:gd name="T20" fmla="*/ 60 w 266"/>
                  <a:gd name="T21" fmla="*/ 243 h 266"/>
                  <a:gd name="T22" fmla="*/ 106 w 266"/>
                  <a:gd name="T23" fmla="*/ 264 h 266"/>
                  <a:gd name="T24" fmla="*/ 159 w 266"/>
                  <a:gd name="T25" fmla="*/ 264 h 266"/>
                  <a:gd name="T26" fmla="*/ 209 w 266"/>
                  <a:gd name="T27" fmla="*/ 243 h 266"/>
                  <a:gd name="T28" fmla="*/ 245 w 266"/>
                  <a:gd name="T29" fmla="*/ 207 h 266"/>
                  <a:gd name="T30" fmla="*/ 266 w 266"/>
                  <a:gd name="T31" fmla="*/ 159 h 266"/>
                  <a:gd name="T32" fmla="*/ 262 w 266"/>
                  <a:gd name="T33" fmla="*/ 133 h 266"/>
                  <a:gd name="T34" fmla="*/ 253 w 266"/>
                  <a:gd name="T35" fmla="*/ 83 h 266"/>
                  <a:gd name="T36" fmla="*/ 225 w 266"/>
                  <a:gd name="T37" fmla="*/ 39 h 266"/>
                  <a:gd name="T38" fmla="*/ 186 w 266"/>
                  <a:gd name="T39" fmla="*/ 13 h 266"/>
                  <a:gd name="T40" fmla="*/ 133 w 266"/>
                  <a:gd name="T41" fmla="*/ 3 h 266"/>
                  <a:gd name="T42" fmla="*/ 83 w 266"/>
                  <a:gd name="T43" fmla="*/ 13 h 266"/>
                  <a:gd name="T44" fmla="*/ 43 w 266"/>
                  <a:gd name="T45" fmla="*/ 39 h 266"/>
                  <a:gd name="T46" fmla="*/ 13 w 266"/>
                  <a:gd name="T47" fmla="*/ 83 h 266"/>
                  <a:gd name="T48" fmla="*/ 3 w 266"/>
                  <a:gd name="T49" fmla="*/ 133 h 266"/>
                  <a:gd name="T50" fmla="*/ 13 w 266"/>
                  <a:gd name="T51" fmla="*/ 184 h 266"/>
                  <a:gd name="T52" fmla="*/ 43 w 266"/>
                  <a:gd name="T53" fmla="*/ 224 h 266"/>
                  <a:gd name="T54" fmla="*/ 83 w 266"/>
                  <a:gd name="T55" fmla="*/ 253 h 266"/>
                  <a:gd name="T56" fmla="*/ 133 w 266"/>
                  <a:gd name="T57" fmla="*/ 264 h 266"/>
                  <a:gd name="T58" fmla="*/ 186 w 266"/>
                  <a:gd name="T59" fmla="*/ 253 h 266"/>
                  <a:gd name="T60" fmla="*/ 225 w 266"/>
                  <a:gd name="T61" fmla="*/ 224 h 266"/>
                  <a:gd name="T62" fmla="*/ 253 w 266"/>
                  <a:gd name="T63" fmla="*/ 184 h 266"/>
                  <a:gd name="T64" fmla="*/ 262 w 266"/>
                  <a:gd name="T65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66">
                    <a:moveTo>
                      <a:pt x="266" y="133"/>
                    </a:moveTo>
                    <a:lnTo>
                      <a:pt x="266" y="106"/>
                    </a:lnTo>
                    <a:lnTo>
                      <a:pt x="255" y="79"/>
                    </a:lnTo>
                    <a:lnTo>
                      <a:pt x="245" y="56"/>
                    </a:lnTo>
                    <a:lnTo>
                      <a:pt x="230" y="36"/>
                    </a:lnTo>
                    <a:lnTo>
                      <a:pt x="209" y="20"/>
                    </a:lnTo>
                    <a:lnTo>
                      <a:pt x="186" y="9"/>
                    </a:lnTo>
                    <a:lnTo>
                      <a:pt x="159" y="0"/>
                    </a:lnTo>
                    <a:lnTo>
                      <a:pt x="133" y="0"/>
                    </a:lnTo>
                    <a:lnTo>
                      <a:pt x="106" y="0"/>
                    </a:lnTo>
                    <a:lnTo>
                      <a:pt x="83" y="9"/>
                    </a:lnTo>
                    <a:lnTo>
                      <a:pt x="60" y="20"/>
                    </a:lnTo>
                    <a:lnTo>
                      <a:pt x="40" y="36"/>
                    </a:lnTo>
                    <a:lnTo>
                      <a:pt x="23" y="56"/>
                    </a:lnTo>
                    <a:lnTo>
                      <a:pt x="10" y="79"/>
                    </a:lnTo>
                    <a:lnTo>
                      <a:pt x="3" y="106"/>
                    </a:lnTo>
                    <a:lnTo>
                      <a:pt x="0" y="133"/>
                    </a:lnTo>
                    <a:lnTo>
                      <a:pt x="3" y="159"/>
                    </a:lnTo>
                    <a:lnTo>
                      <a:pt x="10" y="184"/>
                    </a:lnTo>
                    <a:lnTo>
                      <a:pt x="23" y="207"/>
                    </a:lnTo>
                    <a:lnTo>
                      <a:pt x="40" y="226"/>
                    </a:lnTo>
                    <a:lnTo>
                      <a:pt x="60" y="243"/>
                    </a:lnTo>
                    <a:lnTo>
                      <a:pt x="83" y="256"/>
                    </a:lnTo>
                    <a:lnTo>
                      <a:pt x="106" y="264"/>
                    </a:lnTo>
                    <a:lnTo>
                      <a:pt x="133" y="266"/>
                    </a:lnTo>
                    <a:lnTo>
                      <a:pt x="159" y="264"/>
                    </a:lnTo>
                    <a:lnTo>
                      <a:pt x="186" y="256"/>
                    </a:lnTo>
                    <a:lnTo>
                      <a:pt x="209" y="243"/>
                    </a:lnTo>
                    <a:lnTo>
                      <a:pt x="230" y="226"/>
                    </a:lnTo>
                    <a:lnTo>
                      <a:pt x="245" y="207"/>
                    </a:lnTo>
                    <a:lnTo>
                      <a:pt x="255" y="184"/>
                    </a:lnTo>
                    <a:lnTo>
                      <a:pt x="266" y="159"/>
                    </a:lnTo>
                    <a:lnTo>
                      <a:pt x="266" y="133"/>
                    </a:lnTo>
                    <a:lnTo>
                      <a:pt x="262" y="133"/>
                    </a:lnTo>
                    <a:lnTo>
                      <a:pt x="262" y="106"/>
                    </a:lnTo>
                    <a:lnTo>
                      <a:pt x="253" y="83"/>
                    </a:lnTo>
                    <a:lnTo>
                      <a:pt x="243" y="59"/>
                    </a:lnTo>
                    <a:lnTo>
                      <a:pt x="225" y="39"/>
                    </a:lnTo>
                    <a:lnTo>
                      <a:pt x="205" y="24"/>
                    </a:lnTo>
                    <a:lnTo>
                      <a:pt x="186" y="13"/>
                    </a:lnTo>
                    <a:lnTo>
                      <a:pt x="159" y="7"/>
                    </a:lnTo>
                    <a:lnTo>
                      <a:pt x="133" y="3"/>
                    </a:lnTo>
                    <a:lnTo>
                      <a:pt x="110" y="7"/>
                    </a:lnTo>
                    <a:lnTo>
                      <a:pt x="83" y="13"/>
                    </a:lnTo>
                    <a:lnTo>
                      <a:pt x="63" y="24"/>
                    </a:lnTo>
                    <a:lnTo>
                      <a:pt x="43" y="39"/>
                    </a:lnTo>
                    <a:lnTo>
                      <a:pt x="26" y="59"/>
                    </a:lnTo>
                    <a:lnTo>
                      <a:pt x="13" y="83"/>
                    </a:lnTo>
                    <a:lnTo>
                      <a:pt x="6" y="106"/>
                    </a:lnTo>
                    <a:lnTo>
                      <a:pt x="3" y="133"/>
                    </a:lnTo>
                    <a:lnTo>
                      <a:pt x="6" y="159"/>
                    </a:lnTo>
                    <a:lnTo>
                      <a:pt x="13" y="184"/>
                    </a:lnTo>
                    <a:lnTo>
                      <a:pt x="26" y="203"/>
                    </a:lnTo>
                    <a:lnTo>
                      <a:pt x="43" y="224"/>
                    </a:lnTo>
                    <a:lnTo>
                      <a:pt x="63" y="239"/>
                    </a:lnTo>
                    <a:lnTo>
                      <a:pt x="83" y="253"/>
                    </a:lnTo>
                    <a:lnTo>
                      <a:pt x="110" y="259"/>
                    </a:lnTo>
                    <a:lnTo>
                      <a:pt x="133" y="264"/>
                    </a:lnTo>
                    <a:lnTo>
                      <a:pt x="159" y="259"/>
                    </a:lnTo>
                    <a:lnTo>
                      <a:pt x="186" y="253"/>
                    </a:lnTo>
                    <a:lnTo>
                      <a:pt x="205" y="239"/>
                    </a:lnTo>
                    <a:lnTo>
                      <a:pt x="225" y="224"/>
                    </a:lnTo>
                    <a:lnTo>
                      <a:pt x="243" y="203"/>
                    </a:lnTo>
                    <a:lnTo>
                      <a:pt x="253" y="184"/>
                    </a:lnTo>
                    <a:lnTo>
                      <a:pt x="262" y="159"/>
                    </a:lnTo>
                    <a:lnTo>
                      <a:pt x="262" y="133"/>
                    </a:lnTo>
                    <a:lnTo>
                      <a:pt x="266" y="133"/>
                    </a:lnTo>
                    <a:close/>
                  </a:path>
                </a:pathLst>
              </a:custGeom>
              <a:solidFill>
                <a:srgbClr val="489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0" name="Freeform 2432">
                <a:extLst>
                  <a:ext uri="{FF2B5EF4-FFF2-40B4-BE49-F238E27FC236}">
                    <a16:creationId xmlns:a16="http://schemas.microsoft.com/office/drawing/2014/main" id="{AB6195C1-1A80-42BE-BD52-6B1C90F3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920"/>
                <a:ext cx="86" cy="86"/>
              </a:xfrm>
              <a:custGeom>
                <a:avLst/>
                <a:gdLst>
                  <a:gd name="T0" fmla="*/ 259 w 259"/>
                  <a:gd name="T1" fmla="*/ 103 h 259"/>
                  <a:gd name="T2" fmla="*/ 240 w 259"/>
                  <a:gd name="T3" fmla="*/ 56 h 259"/>
                  <a:gd name="T4" fmla="*/ 202 w 259"/>
                  <a:gd name="T5" fmla="*/ 20 h 259"/>
                  <a:gd name="T6" fmla="*/ 156 w 259"/>
                  <a:gd name="T7" fmla="*/ 3 h 259"/>
                  <a:gd name="T8" fmla="*/ 107 w 259"/>
                  <a:gd name="T9" fmla="*/ 3 h 259"/>
                  <a:gd name="T10" fmla="*/ 61 w 259"/>
                  <a:gd name="T11" fmla="*/ 20 h 259"/>
                  <a:gd name="T12" fmla="*/ 23 w 259"/>
                  <a:gd name="T13" fmla="*/ 56 h 259"/>
                  <a:gd name="T14" fmla="*/ 4 w 259"/>
                  <a:gd name="T15" fmla="*/ 103 h 259"/>
                  <a:gd name="T16" fmla="*/ 4 w 259"/>
                  <a:gd name="T17" fmla="*/ 155 h 259"/>
                  <a:gd name="T18" fmla="*/ 23 w 259"/>
                  <a:gd name="T19" fmla="*/ 200 h 259"/>
                  <a:gd name="T20" fmla="*/ 61 w 259"/>
                  <a:gd name="T21" fmla="*/ 235 h 259"/>
                  <a:gd name="T22" fmla="*/ 107 w 259"/>
                  <a:gd name="T23" fmla="*/ 256 h 259"/>
                  <a:gd name="T24" fmla="*/ 156 w 259"/>
                  <a:gd name="T25" fmla="*/ 256 h 259"/>
                  <a:gd name="T26" fmla="*/ 202 w 259"/>
                  <a:gd name="T27" fmla="*/ 235 h 259"/>
                  <a:gd name="T28" fmla="*/ 240 w 259"/>
                  <a:gd name="T29" fmla="*/ 200 h 259"/>
                  <a:gd name="T30" fmla="*/ 259 w 259"/>
                  <a:gd name="T31" fmla="*/ 155 h 259"/>
                  <a:gd name="T32" fmla="*/ 257 w 259"/>
                  <a:gd name="T33" fmla="*/ 130 h 259"/>
                  <a:gd name="T34" fmla="*/ 247 w 259"/>
                  <a:gd name="T35" fmla="*/ 80 h 259"/>
                  <a:gd name="T36" fmla="*/ 219 w 259"/>
                  <a:gd name="T37" fmla="*/ 40 h 259"/>
                  <a:gd name="T38" fmla="*/ 179 w 259"/>
                  <a:gd name="T39" fmla="*/ 13 h 259"/>
                  <a:gd name="T40" fmla="*/ 130 w 259"/>
                  <a:gd name="T41" fmla="*/ 3 h 259"/>
                  <a:gd name="T42" fmla="*/ 83 w 259"/>
                  <a:gd name="T43" fmla="*/ 13 h 259"/>
                  <a:gd name="T44" fmla="*/ 43 w 259"/>
                  <a:gd name="T45" fmla="*/ 40 h 259"/>
                  <a:gd name="T46" fmla="*/ 17 w 259"/>
                  <a:gd name="T47" fmla="*/ 80 h 259"/>
                  <a:gd name="T48" fmla="*/ 7 w 259"/>
                  <a:gd name="T49" fmla="*/ 130 h 259"/>
                  <a:gd name="T50" fmla="*/ 17 w 259"/>
                  <a:gd name="T51" fmla="*/ 176 h 259"/>
                  <a:gd name="T52" fmla="*/ 43 w 259"/>
                  <a:gd name="T53" fmla="*/ 216 h 259"/>
                  <a:gd name="T54" fmla="*/ 83 w 259"/>
                  <a:gd name="T55" fmla="*/ 245 h 259"/>
                  <a:gd name="T56" fmla="*/ 130 w 259"/>
                  <a:gd name="T57" fmla="*/ 252 h 259"/>
                  <a:gd name="T58" fmla="*/ 179 w 259"/>
                  <a:gd name="T59" fmla="*/ 245 h 259"/>
                  <a:gd name="T60" fmla="*/ 219 w 259"/>
                  <a:gd name="T61" fmla="*/ 216 h 259"/>
                  <a:gd name="T62" fmla="*/ 247 w 259"/>
                  <a:gd name="T63" fmla="*/ 176 h 259"/>
                  <a:gd name="T64" fmla="*/ 257 w 259"/>
                  <a:gd name="T65" fmla="*/ 13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9" h="259">
                    <a:moveTo>
                      <a:pt x="259" y="130"/>
                    </a:moveTo>
                    <a:lnTo>
                      <a:pt x="259" y="103"/>
                    </a:lnTo>
                    <a:lnTo>
                      <a:pt x="250" y="80"/>
                    </a:lnTo>
                    <a:lnTo>
                      <a:pt x="240" y="56"/>
                    </a:lnTo>
                    <a:lnTo>
                      <a:pt x="223" y="35"/>
                    </a:lnTo>
                    <a:lnTo>
                      <a:pt x="202" y="20"/>
                    </a:lnTo>
                    <a:lnTo>
                      <a:pt x="183" y="10"/>
                    </a:lnTo>
                    <a:lnTo>
                      <a:pt x="156" y="3"/>
                    </a:lnTo>
                    <a:lnTo>
                      <a:pt x="130" y="0"/>
                    </a:lnTo>
                    <a:lnTo>
                      <a:pt x="107" y="3"/>
                    </a:lnTo>
                    <a:lnTo>
                      <a:pt x="80" y="10"/>
                    </a:lnTo>
                    <a:lnTo>
                      <a:pt x="61" y="20"/>
                    </a:lnTo>
                    <a:lnTo>
                      <a:pt x="40" y="35"/>
                    </a:lnTo>
                    <a:lnTo>
                      <a:pt x="23" y="56"/>
                    </a:lnTo>
                    <a:lnTo>
                      <a:pt x="10" y="80"/>
                    </a:lnTo>
                    <a:lnTo>
                      <a:pt x="4" y="103"/>
                    </a:lnTo>
                    <a:lnTo>
                      <a:pt x="0" y="130"/>
                    </a:lnTo>
                    <a:lnTo>
                      <a:pt x="4" y="155"/>
                    </a:lnTo>
                    <a:lnTo>
                      <a:pt x="10" y="179"/>
                    </a:lnTo>
                    <a:lnTo>
                      <a:pt x="23" y="200"/>
                    </a:lnTo>
                    <a:lnTo>
                      <a:pt x="40" y="219"/>
                    </a:lnTo>
                    <a:lnTo>
                      <a:pt x="61" y="235"/>
                    </a:lnTo>
                    <a:lnTo>
                      <a:pt x="80" y="250"/>
                    </a:lnTo>
                    <a:lnTo>
                      <a:pt x="107" y="256"/>
                    </a:lnTo>
                    <a:lnTo>
                      <a:pt x="130" y="259"/>
                    </a:lnTo>
                    <a:lnTo>
                      <a:pt x="156" y="256"/>
                    </a:lnTo>
                    <a:lnTo>
                      <a:pt x="183" y="250"/>
                    </a:lnTo>
                    <a:lnTo>
                      <a:pt x="202" y="235"/>
                    </a:lnTo>
                    <a:lnTo>
                      <a:pt x="223" y="219"/>
                    </a:lnTo>
                    <a:lnTo>
                      <a:pt x="240" y="200"/>
                    </a:lnTo>
                    <a:lnTo>
                      <a:pt x="250" y="179"/>
                    </a:lnTo>
                    <a:lnTo>
                      <a:pt x="259" y="155"/>
                    </a:lnTo>
                    <a:lnTo>
                      <a:pt x="259" y="130"/>
                    </a:lnTo>
                    <a:lnTo>
                      <a:pt x="257" y="130"/>
                    </a:lnTo>
                    <a:lnTo>
                      <a:pt x="252" y="103"/>
                    </a:lnTo>
                    <a:lnTo>
                      <a:pt x="247" y="80"/>
                    </a:lnTo>
                    <a:lnTo>
                      <a:pt x="236" y="60"/>
                    </a:lnTo>
                    <a:lnTo>
                      <a:pt x="219" y="40"/>
                    </a:lnTo>
                    <a:lnTo>
                      <a:pt x="202" y="23"/>
                    </a:lnTo>
                    <a:lnTo>
                      <a:pt x="179" y="13"/>
                    </a:lnTo>
                    <a:lnTo>
                      <a:pt x="156" y="6"/>
                    </a:lnTo>
                    <a:lnTo>
                      <a:pt x="130" y="3"/>
                    </a:lnTo>
                    <a:lnTo>
                      <a:pt x="107" y="6"/>
                    </a:lnTo>
                    <a:lnTo>
                      <a:pt x="83" y="13"/>
                    </a:lnTo>
                    <a:lnTo>
                      <a:pt x="61" y="23"/>
                    </a:lnTo>
                    <a:lnTo>
                      <a:pt x="43" y="40"/>
                    </a:lnTo>
                    <a:lnTo>
                      <a:pt x="27" y="60"/>
                    </a:lnTo>
                    <a:lnTo>
                      <a:pt x="17" y="80"/>
                    </a:lnTo>
                    <a:lnTo>
                      <a:pt x="7" y="103"/>
                    </a:lnTo>
                    <a:lnTo>
                      <a:pt x="7" y="130"/>
                    </a:lnTo>
                    <a:lnTo>
                      <a:pt x="7" y="153"/>
                    </a:lnTo>
                    <a:lnTo>
                      <a:pt x="17" y="176"/>
                    </a:lnTo>
                    <a:lnTo>
                      <a:pt x="27" y="200"/>
                    </a:lnTo>
                    <a:lnTo>
                      <a:pt x="43" y="216"/>
                    </a:lnTo>
                    <a:lnTo>
                      <a:pt x="61" y="233"/>
                    </a:lnTo>
                    <a:lnTo>
                      <a:pt x="83" y="245"/>
                    </a:lnTo>
                    <a:lnTo>
                      <a:pt x="107" y="252"/>
                    </a:lnTo>
                    <a:lnTo>
                      <a:pt x="130" y="252"/>
                    </a:lnTo>
                    <a:lnTo>
                      <a:pt x="156" y="252"/>
                    </a:lnTo>
                    <a:lnTo>
                      <a:pt x="179" y="245"/>
                    </a:lnTo>
                    <a:lnTo>
                      <a:pt x="202" y="233"/>
                    </a:lnTo>
                    <a:lnTo>
                      <a:pt x="219" y="216"/>
                    </a:lnTo>
                    <a:lnTo>
                      <a:pt x="236" y="200"/>
                    </a:lnTo>
                    <a:lnTo>
                      <a:pt x="247" y="176"/>
                    </a:lnTo>
                    <a:lnTo>
                      <a:pt x="252" y="153"/>
                    </a:lnTo>
                    <a:lnTo>
                      <a:pt x="257" y="130"/>
                    </a:lnTo>
                    <a:lnTo>
                      <a:pt x="259" y="130"/>
                    </a:lnTo>
                    <a:close/>
                  </a:path>
                </a:pathLst>
              </a:custGeom>
              <a:solidFill>
                <a:srgbClr val="4E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1" name="Freeform 2433">
                <a:extLst>
                  <a:ext uri="{FF2B5EF4-FFF2-40B4-BE49-F238E27FC236}">
                    <a16:creationId xmlns:a16="http://schemas.microsoft.com/office/drawing/2014/main" id="{F0984C27-8CBE-46E8-BDD0-C3B5415B7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921"/>
                <a:ext cx="84" cy="83"/>
              </a:xfrm>
              <a:custGeom>
                <a:avLst/>
                <a:gdLst>
                  <a:gd name="T0" fmla="*/ 246 w 250"/>
                  <a:gd name="T1" fmla="*/ 99 h 249"/>
                  <a:gd name="T2" fmla="*/ 231 w 250"/>
                  <a:gd name="T3" fmla="*/ 57 h 249"/>
                  <a:gd name="T4" fmla="*/ 197 w 250"/>
                  <a:gd name="T5" fmla="*/ 20 h 249"/>
                  <a:gd name="T6" fmla="*/ 151 w 250"/>
                  <a:gd name="T7" fmla="*/ 3 h 249"/>
                  <a:gd name="T8" fmla="*/ 100 w 250"/>
                  <a:gd name="T9" fmla="*/ 3 h 249"/>
                  <a:gd name="T10" fmla="*/ 54 w 250"/>
                  <a:gd name="T11" fmla="*/ 20 h 249"/>
                  <a:gd name="T12" fmla="*/ 20 w 250"/>
                  <a:gd name="T13" fmla="*/ 57 h 249"/>
                  <a:gd name="T14" fmla="*/ 0 w 250"/>
                  <a:gd name="T15" fmla="*/ 99 h 249"/>
                  <a:gd name="T16" fmla="*/ 0 w 250"/>
                  <a:gd name="T17" fmla="*/ 150 h 249"/>
                  <a:gd name="T18" fmla="*/ 20 w 250"/>
                  <a:gd name="T19" fmla="*/ 196 h 249"/>
                  <a:gd name="T20" fmla="*/ 54 w 250"/>
                  <a:gd name="T21" fmla="*/ 230 h 249"/>
                  <a:gd name="T22" fmla="*/ 100 w 250"/>
                  <a:gd name="T23" fmla="*/ 249 h 249"/>
                  <a:gd name="T24" fmla="*/ 151 w 250"/>
                  <a:gd name="T25" fmla="*/ 249 h 249"/>
                  <a:gd name="T26" fmla="*/ 197 w 250"/>
                  <a:gd name="T27" fmla="*/ 230 h 249"/>
                  <a:gd name="T28" fmla="*/ 231 w 250"/>
                  <a:gd name="T29" fmla="*/ 196 h 249"/>
                  <a:gd name="T30" fmla="*/ 246 w 250"/>
                  <a:gd name="T31" fmla="*/ 150 h 249"/>
                  <a:gd name="T32" fmla="*/ 246 w 250"/>
                  <a:gd name="T33" fmla="*/ 127 h 249"/>
                  <a:gd name="T34" fmla="*/ 235 w 250"/>
                  <a:gd name="T35" fmla="*/ 76 h 249"/>
                  <a:gd name="T36" fmla="*/ 210 w 250"/>
                  <a:gd name="T37" fmla="*/ 40 h 249"/>
                  <a:gd name="T38" fmla="*/ 174 w 250"/>
                  <a:gd name="T39" fmla="*/ 13 h 249"/>
                  <a:gd name="T40" fmla="*/ 123 w 250"/>
                  <a:gd name="T41" fmla="*/ 3 h 249"/>
                  <a:gd name="T42" fmla="*/ 77 w 250"/>
                  <a:gd name="T43" fmla="*/ 13 h 249"/>
                  <a:gd name="T44" fmla="*/ 37 w 250"/>
                  <a:gd name="T45" fmla="*/ 40 h 249"/>
                  <a:gd name="T46" fmla="*/ 14 w 250"/>
                  <a:gd name="T47" fmla="*/ 76 h 249"/>
                  <a:gd name="T48" fmla="*/ 3 w 250"/>
                  <a:gd name="T49" fmla="*/ 127 h 249"/>
                  <a:gd name="T50" fmla="*/ 14 w 250"/>
                  <a:gd name="T51" fmla="*/ 173 h 249"/>
                  <a:gd name="T52" fmla="*/ 37 w 250"/>
                  <a:gd name="T53" fmla="*/ 213 h 249"/>
                  <a:gd name="T54" fmla="*/ 77 w 250"/>
                  <a:gd name="T55" fmla="*/ 236 h 249"/>
                  <a:gd name="T56" fmla="*/ 123 w 250"/>
                  <a:gd name="T57" fmla="*/ 247 h 249"/>
                  <a:gd name="T58" fmla="*/ 174 w 250"/>
                  <a:gd name="T59" fmla="*/ 236 h 249"/>
                  <a:gd name="T60" fmla="*/ 210 w 250"/>
                  <a:gd name="T61" fmla="*/ 213 h 249"/>
                  <a:gd name="T62" fmla="*/ 235 w 250"/>
                  <a:gd name="T63" fmla="*/ 173 h 249"/>
                  <a:gd name="T64" fmla="*/ 246 w 250"/>
                  <a:gd name="T65" fmla="*/ 12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49">
                    <a:moveTo>
                      <a:pt x="250" y="127"/>
                    </a:moveTo>
                    <a:lnTo>
                      <a:pt x="246" y="99"/>
                    </a:lnTo>
                    <a:lnTo>
                      <a:pt x="240" y="76"/>
                    </a:lnTo>
                    <a:lnTo>
                      <a:pt x="231" y="57"/>
                    </a:lnTo>
                    <a:lnTo>
                      <a:pt x="212" y="37"/>
                    </a:lnTo>
                    <a:lnTo>
                      <a:pt x="197" y="20"/>
                    </a:lnTo>
                    <a:lnTo>
                      <a:pt x="174" y="9"/>
                    </a:lnTo>
                    <a:lnTo>
                      <a:pt x="151" y="3"/>
                    </a:lnTo>
                    <a:lnTo>
                      <a:pt x="123" y="0"/>
                    </a:lnTo>
                    <a:lnTo>
                      <a:pt x="100" y="3"/>
                    </a:lnTo>
                    <a:lnTo>
                      <a:pt x="77" y="9"/>
                    </a:lnTo>
                    <a:lnTo>
                      <a:pt x="54" y="20"/>
                    </a:lnTo>
                    <a:lnTo>
                      <a:pt x="37" y="37"/>
                    </a:lnTo>
                    <a:lnTo>
                      <a:pt x="20" y="57"/>
                    </a:lnTo>
                    <a:lnTo>
                      <a:pt x="10" y="76"/>
                    </a:lnTo>
                    <a:lnTo>
                      <a:pt x="0" y="99"/>
                    </a:lnTo>
                    <a:lnTo>
                      <a:pt x="0" y="127"/>
                    </a:lnTo>
                    <a:lnTo>
                      <a:pt x="0" y="150"/>
                    </a:lnTo>
                    <a:lnTo>
                      <a:pt x="10" y="173"/>
                    </a:lnTo>
                    <a:lnTo>
                      <a:pt x="20" y="196"/>
                    </a:lnTo>
                    <a:lnTo>
                      <a:pt x="37" y="213"/>
                    </a:lnTo>
                    <a:lnTo>
                      <a:pt x="54" y="230"/>
                    </a:lnTo>
                    <a:lnTo>
                      <a:pt x="77" y="242"/>
                    </a:lnTo>
                    <a:lnTo>
                      <a:pt x="100" y="249"/>
                    </a:lnTo>
                    <a:lnTo>
                      <a:pt x="123" y="249"/>
                    </a:lnTo>
                    <a:lnTo>
                      <a:pt x="151" y="249"/>
                    </a:lnTo>
                    <a:lnTo>
                      <a:pt x="174" y="242"/>
                    </a:lnTo>
                    <a:lnTo>
                      <a:pt x="197" y="230"/>
                    </a:lnTo>
                    <a:lnTo>
                      <a:pt x="212" y="213"/>
                    </a:lnTo>
                    <a:lnTo>
                      <a:pt x="231" y="196"/>
                    </a:lnTo>
                    <a:lnTo>
                      <a:pt x="240" y="173"/>
                    </a:lnTo>
                    <a:lnTo>
                      <a:pt x="246" y="150"/>
                    </a:lnTo>
                    <a:lnTo>
                      <a:pt x="250" y="127"/>
                    </a:lnTo>
                    <a:lnTo>
                      <a:pt x="246" y="127"/>
                    </a:lnTo>
                    <a:lnTo>
                      <a:pt x="243" y="99"/>
                    </a:lnTo>
                    <a:lnTo>
                      <a:pt x="235" y="76"/>
                    </a:lnTo>
                    <a:lnTo>
                      <a:pt x="226" y="57"/>
                    </a:lnTo>
                    <a:lnTo>
                      <a:pt x="210" y="40"/>
                    </a:lnTo>
                    <a:lnTo>
                      <a:pt x="193" y="23"/>
                    </a:lnTo>
                    <a:lnTo>
                      <a:pt x="174" y="13"/>
                    </a:lnTo>
                    <a:lnTo>
                      <a:pt x="151" y="7"/>
                    </a:lnTo>
                    <a:lnTo>
                      <a:pt x="123" y="3"/>
                    </a:lnTo>
                    <a:lnTo>
                      <a:pt x="100" y="7"/>
                    </a:lnTo>
                    <a:lnTo>
                      <a:pt x="77" y="13"/>
                    </a:lnTo>
                    <a:lnTo>
                      <a:pt x="56" y="23"/>
                    </a:lnTo>
                    <a:lnTo>
                      <a:pt x="37" y="40"/>
                    </a:lnTo>
                    <a:lnTo>
                      <a:pt x="23" y="57"/>
                    </a:lnTo>
                    <a:lnTo>
                      <a:pt x="14" y="76"/>
                    </a:lnTo>
                    <a:lnTo>
                      <a:pt x="3" y="99"/>
                    </a:lnTo>
                    <a:lnTo>
                      <a:pt x="3" y="127"/>
                    </a:lnTo>
                    <a:lnTo>
                      <a:pt x="3" y="150"/>
                    </a:lnTo>
                    <a:lnTo>
                      <a:pt x="14" y="173"/>
                    </a:lnTo>
                    <a:lnTo>
                      <a:pt x="23" y="192"/>
                    </a:lnTo>
                    <a:lnTo>
                      <a:pt x="37" y="213"/>
                    </a:lnTo>
                    <a:lnTo>
                      <a:pt x="56" y="226"/>
                    </a:lnTo>
                    <a:lnTo>
                      <a:pt x="77" y="236"/>
                    </a:lnTo>
                    <a:lnTo>
                      <a:pt x="100" y="247"/>
                    </a:lnTo>
                    <a:lnTo>
                      <a:pt x="123" y="247"/>
                    </a:lnTo>
                    <a:lnTo>
                      <a:pt x="151" y="247"/>
                    </a:lnTo>
                    <a:lnTo>
                      <a:pt x="174" y="236"/>
                    </a:lnTo>
                    <a:lnTo>
                      <a:pt x="193" y="226"/>
                    </a:lnTo>
                    <a:lnTo>
                      <a:pt x="210" y="213"/>
                    </a:lnTo>
                    <a:lnTo>
                      <a:pt x="226" y="192"/>
                    </a:lnTo>
                    <a:lnTo>
                      <a:pt x="235" y="173"/>
                    </a:lnTo>
                    <a:lnTo>
                      <a:pt x="243" y="150"/>
                    </a:lnTo>
                    <a:lnTo>
                      <a:pt x="246" y="127"/>
                    </a:lnTo>
                    <a:lnTo>
                      <a:pt x="250" y="127"/>
                    </a:lnTo>
                    <a:close/>
                  </a:path>
                </a:pathLst>
              </a:custGeom>
              <a:solidFill>
                <a:srgbClr val="539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2" name="Freeform 2434">
                <a:extLst>
                  <a:ext uri="{FF2B5EF4-FFF2-40B4-BE49-F238E27FC236}">
                    <a16:creationId xmlns:a16="http://schemas.microsoft.com/office/drawing/2014/main" id="{DFF42DB9-4930-4AA9-924C-E1B4543A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922"/>
                <a:ext cx="80" cy="81"/>
              </a:xfrm>
              <a:custGeom>
                <a:avLst/>
                <a:gdLst>
                  <a:gd name="T0" fmla="*/ 240 w 242"/>
                  <a:gd name="T1" fmla="*/ 96 h 244"/>
                  <a:gd name="T2" fmla="*/ 223 w 242"/>
                  <a:gd name="T3" fmla="*/ 54 h 244"/>
                  <a:gd name="T4" fmla="*/ 190 w 242"/>
                  <a:gd name="T5" fmla="*/ 20 h 244"/>
                  <a:gd name="T6" fmla="*/ 147 w 242"/>
                  <a:gd name="T7" fmla="*/ 4 h 244"/>
                  <a:gd name="T8" fmla="*/ 97 w 242"/>
                  <a:gd name="T9" fmla="*/ 4 h 244"/>
                  <a:gd name="T10" fmla="*/ 53 w 242"/>
                  <a:gd name="T11" fmla="*/ 20 h 244"/>
                  <a:gd name="T12" fmla="*/ 19 w 242"/>
                  <a:gd name="T13" fmla="*/ 54 h 244"/>
                  <a:gd name="T14" fmla="*/ 0 w 242"/>
                  <a:gd name="T15" fmla="*/ 96 h 244"/>
                  <a:gd name="T16" fmla="*/ 0 w 242"/>
                  <a:gd name="T17" fmla="*/ 147 h 244"/>
                  <a:gd name="T18" fmla="*/ 19 w 242"/>
                  <a:gd name="T19" fmla="*/ 189 h 244"/>
                  <a:gd name="T20" fmla="*/ 53 w 242"/>
                  <a:gd name="T21" fmla="*/ 223 h 244"/>
                  <a:gd name="T22" fmla="*/ 97 w 242"/>
                  <a:gd name="T23" fmla="*/ 244 h 244"/>
                  <a:gd name="T24" fmla="*/ 147 w 242"/>
                  <a:gd name="T25" fmla="*/ 244 h 244"/>
                  <a:gd name="T26" fmla="*/ 190 w 242"/>
                  <a:gd name="T27" fmla="*/ 223 h 244"/>
                  <a:gd name="T28" fmla="*/ 223 w 242"/>
                  <a:gd name="T29" fmla="*/ 189 h 244"/>
                  <a:gd name="T30" fmla="*/ 240 w 242"/>
                  <a:gd name="T31" fmla="*/ 147 h 244"/>
                  <a:gd name="T32" fmla="*/ 240 w 242"/>
                  <a:gd name="T33" fmla="*/ 124 h 244"/>
                  <a:gd name="T34" fmla="*/ 229 w 242"/>
                  <a:gd name="T35" fmla="*/ 77 h 244"/>
                  <a:gd name="T36" fmla="*/ 206 w 242"/>
                  <a:gd name="T37" fmla="*/ 40 h 244"/>
                  <a:gd name="T38" fmla="*/ 167 w 242"/>
                  <a:gd name="T39" fmla="*/ 14 h 244"/>
                  <a:gd name="T40" fmla="*/ 120 w 242"/>
                  <a:gd name="T41" fmla="*/ 4 h 244"/>
                  <a:gd name="T42" fmla="*/ 76 w 242"/>
                  <a:gd name="T43" fmla="*/ 14 h 244"/>
                  <a:gd name="T44" fmla="*/ 36 w 242"/>
                  <a:gd name="T45" fmla="*/ 40 h 244"/>
                  <a:gd name="T46" fmla="*/ 13 w 242"/>
                  <a:gd name="T47" fmla="*/ 77 h 244"/>
                  <a:gd name="T48" fmla="*/ 3 w 242"/>
                  <a:gd name="T49" fmla="*/ 124 h 244"/>
                  <a:gd name="T50" fmla="*/ 13 w 242"/>
                  <a:gd name="T51" fmla="*/ 170 h 244"/>
                  <a:gd name="T52" fmla="*/ 36 w 242"/>
                  <a:gd name="T53" fmla="*/ 206 h 244"/>
                  <a:gd name="T54" fmla="*/ 76 w 242"/>
                  <a:gd name="T55" fmla="*/ 229 h 244"/>
                  <a:gd name="T56" fmla="*/ 120 w 242"/>
                  <a:gd name="T57" fmla="*/ 239 h 244"/>
                  <a:gd name="T58" fmla="*/ 167 w 242"/>
                  <a:gd name="T59" fmla="*/ 229 h 244"/>
                  <a:gd name="T60" fmla="*/ 206 w 242"/>
                  <a:gd name="T61" fmla="*/ 206 h 244"/>
                  <a:gd name="T62" fmla="*/ 229 w 242"/>
                  <a:gd name="T63" fmla="*/ 170 h 244"/>
                  <a:gd name="T64" fmla="*/ 240 w 242"/>
                  <a:gd name="T65" fmla="*/ 12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4">
                    <a:moveTo>
                      <a:pt x="242" y="124"/>
                    </a:moveTo>
                    <a:lnTo>
                      <a:pt x="240" y="96"/>
                    </a:lnTo>
                    <a:lnTo>
                      <a:pt x="233" y="73"/>
                    </a:lnTo>
                    <a:lnTo>
                      <a:pt x="223" y="54"/>
                    </a:lnTo>
                    <a:lnTo>
                      <a:pt x="206" y="37"/>
                    </a:lnTo>
                    <a:lnTo>
                      <a:pt x="190" y="20"/>
                    </a:lnTo>
                    <a:lnTo>
                      <a:pt x="170" y="10"/>
                    </a:lnTo>
                    <a:lnTo>
                      <a:pt x="147" y="4"/>
                    </a:lnTo>
                    <a:lnTo>
                      <a:pt x="120" y="0"/>
                    </a:lnTo>
                    <a:lnTo>
                      <a:pt x="97" y="4"/>
                    </a:lnTo>
                    <a:lnTo>
                      <a:pt x="73" y="10"/>
                    </a:lnTo>
                    <a:lnTo>
                      <a:pt x="53" y="20"/>
                    </a:lnTo>
                    <a:lnTo>
                      <a:pt x="33" y="37"/>
                    </a:lnTo>
                    <a:lnTo>
                      <a:pt x="19" y="54"/>
                    </a:lnTo>
                    <a:lnTo>
                      <a:pt x="10" y="73"/>
                    </a:lnTo>
                    <a:lnTo>
                      <a:pt x="0" y="96"/>
                    </a:lnTo>
                    <a:lnTo>
                      <a:pt x="0" y="124"/>
                    </a:lnTo>
                    <a:lnTo>
                      <a:pt x="0" y="147"/>
                    </a:lnTo>
                    <a:lnTo>
                      <a:pt x="10" y="170"/>
                    </a:lnTo>
                    <a:lnTo>
                      <a:pt x="19" y="189"/>
                    </a:lnTo>
                    <a:lnTo>
                      <a:pt x="33" y="210"/>
                    </a:lnTo>
                    <a:lnTo>
                      <a:pt x="53" y="223"/>
                    </a:lnTo>
                    <a:lnTo>
                      <a:pt x="73" y="233"/>
                    </a:lnTo>
                    <a:lnTo>
                      <a:pt x="97" y="244"/>
                    </a:lnTo>
                    <a:lnTo>
                      <a:pt x="120" y="244"/>
                    </a:lnTo>
                    <a:lnTo>
                      <a:pt x="147" y="244"/>
                    </a:lnTo>
                    <a:lnTo>
                      <a:pt x="170" y="233"/>
                    </a:lnTo>
                    <a:lnTo>
                      <a:pt x="190" y="223"/>
                    </a:lnTo>
                    <a:lnTo>
                      <a:pt x="206" y="210"/>
                    </a:lnTo>
                    <a:lnTo>
                      <a:pt x="223" y="189"/>
                    </a:lnTo>
                    <a:lnTo>
                      <a:pt x="233" y="170"/>
                    </a:lnTo>
                    <a:lnTo>
                      <a:pt x="240" y="147"/>
                    </a:lnTo>
                    <a:lnTo>
                      <a:pt x="242" y="124"/>
                    </a:lnTo>
                    <a:lnTo>
                      <a:pt x="240" y="124"/>
                    </a:lnTo>
                    <a:lnTo>
                      <a:pt x="236" y="100"/>
                    </a:lnTo>
                    <a:lnTo>
                      <a:pt x="229" y="77"/>
                    </a:lnTo>
                    <a:lnTo>
                      <a:pt x="219" y="57"/>
                    </a:lnTo>
                    <a:lnTo>
                      <a:pt x="206" y="40"/>
                    </a:lnTo>
                    <a:lnTo>
                      <a:pt x="187" y="23"/>
                    </a:lnTo>
                    <a:lnTo>
                      <a:pt x="167" y="14"/>
                    </a:lnTo>
                    <a:lnTo>
                      <a:pt x="147" y="6"/>
                    </a:lnTo>
                    <a:lnTo>
                      <a:pt x="120" y="4"/>
                    </a:lnTo>
                    <a:lnTo>
                      <a:pt x="97" y="6"/>
                    </a:lnTo>
                    <a:lnTo>
                      <a:pt x="76" y="14"/>
                    </a:lnTo>
                    <a:lnTo>
                      <a:pt x="53" y="23"/>
                    </a:lnTo>
                    <a:lnTo>
                      <a:pt x="36" y="40"/>
                    </a:lnTo>
                    <a:lnTo>
                      <a:pt x="23" y="57"/>
                    </a:lnTo>
                    <a:lnTo>
                      <a:pt x="13" y="77"/>
                    </a:lnTo>
                    <a:lnTo>
                      <a:pt x="3" y="100"/>
                    </a:lnTo>
                    <a:lnTo>
                      <a:pt x="3" y="124"/>
                    </a:lnTo>
                    <a:lnTo>
                      <a:pt x="3" y="147"/>
                    </a:lnTo>
                    <a:lnTo>
                      <a:pt x="13" y="170"/>
                    </a:lnTo>
                    <a:lnTo>
                      <a:pt x="23" y="189"/>
                    </a:lnTo>
                    <a:lnTo>
                      <a:pt x="36" y="206"/>
                    </a:lnTo>
                    <a:lnTo>
                      <a:pt x="53" y="219"/>
                    </a:lnTo>
                    <a:lnTo>
                      <a:pt x="76" y="229"/>
                    </a:lnTo>
                    <a:lnTo>
                      <a:pt x="97" y="239"/>
                    </a:lnTo>
                    <a:lnTo>
                      <a:pt x="120" y="239"/>
                    </a:lnTo>
                    <a:lnTo>
                      <a:pt x="147" y="239"/>
                    </a:lnTo>
                    <a:lnTo>
                      <a:pt x="167" y="229"/>
                    </a:lnTo>
                    <a:lnTo>
                      <a:pt x="187" y="219"/>
                    </a:lnTo>
                    <a:lnTo>
                      <a:pt x="206" y="206"/>
                    </a:lnTo>
                    <a:lnTo>
                      <a:pt x="219" y="189"/>
                    </a:lnTo>
                    <a:lnTo>
                      <a:pt x="229" y="170"/>
                    </a:lnTo>
                    <a:lnTo>
                      <a:pt x="236" y="147"/>
                    </a:lnTo>
                    <a:lnTo>
                      <a:pt x="240" y="124"/>
                    </a:lnTo>
                    <a:lnTo>
                      <a:pt x="242" y="124"/>
                    </a:lnTo>
                    <a:close/>
                  </a:path>
                </a:pathLst>
              </a:custGeom>
              <a:solidFill>
                <a:srgbClr val="589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3" name="Freeform 2435">
                <a:extLst>
                  <a:ext uri="{FF2B5EF4-FFF2-40B4-BE49-F238E27FC236}">
                    <a16:creationId xmlns:a16="http://schemas.microsoft.com/office/drawing/2014/main" id="{0612AA5C-07F7-4DD8-9F62-97E916B1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923"/>
                <a:ext cx="79" cy="78"/>
              </a:xfrm>
              <a:custGeom>
                <a:avLst/>
                <a:gdLst>
                  <a:gd name="T0" fmla="*/ 233 w 237"/>
                  <a:gd name="T1" fmla="*/ 96 h 235"/>
                  <a:gd name="T2" fmla="*/ 216 w 237"/>
                  <a:gd name="T3" fmla="*/ 53 h 235"/>
                  <a:gd name="T4" fmla="*/ 184 w 237"/>
                  <a:gd name="T5" fmla="*/ 19 h 235"/>
                  <a:gd name="T6" fmla="*/ 144 w 237"/>
                  <a:gd name="T7" fmla="*/ 2 h 235"/>
                  <a:gd name="T8" fmla="*/ 94 w 237"/>
                  <a:gd name="T9" fmla="*/ 2 h 235"/>
                  <a:gd name="T10" fmla="*/ 50 w 237"/>
                  <a:gd name="T11" fmla="*/ 19 h 235"/>
                  <a:gd name="T12" fmla="*/ 20 w 237"/>
                  <a:gd name="T13" fmla="*/ 53 h 235"/>
                  <a:gd name="T14" fmla="*/ 0 w 237"/>
                  <a:gd name="T15" fmla="*/ 96 h 235"/>
                  <a:gd name="T16" fmla="*/ 0 w 237"/>
                  <a:gd name="T17" fmla="*/ 143 h 235"/>
                  <a:gd name="T18" fmla="*/ 20 w 237"/>
                  <a:gd name="T19" fmla="*/ 185 h 235"/>
                  <a:gd name="T20" fmla="*/ 50 w 237"/>
                  <a:gd name="T21" fmla="*/ 215 h 235"/>
                  <a:gd name="T22" fmla="*/ 94 w 237"/>
                  <a:gd name="T23" fmla="*/ 235 h 235"/>
                  <a:gd name="T24" fmla="*/ 144 w 237"/>
                  <a:gd name="T25" fmla="*/ 235 h 235"/>
                  <a:gd name="T26" fmla="*/ 184 w 237"/>
                  <a:gd name="T27" fmla="*/ 215 h 235"/>
                  <a:gd name="T28" fmla="*/ 216 w 237"/>
                  <a:gd name="T29" fmla="*/ 185 h 235"/>
                  <a:gd name="T30" fmla="*/ 233 w 237"/>
                  <a:gd name="T31" fmla="*/ 143 h 235"/>
                  <a:gd name="T32" fmla="*/ 233 w 237"/>
                  <a:gd name="T33" fmla="*/ 120 h 235"/>
                  <a:gd name="T34" fmla="*/ 224 w 237"/>
                  <a:gd name="T35" fmla="*/ 73 h 235"/>
                  <a:gd name="T36" fmla="*/ 199 w 237"/>
                  <a:gd name="T37" fmla="*/ 36 h 235"/>
                  <a:gd name="T38" fmla="*/ 164 w 237"/>
                  <a:gd name="T39" fmla="*/ 13 h 235"/>
                  <a:gd name="T40" fmla="*/ 117 w 237"/>
                  <a:gd name="T41" fmla="*/ 2 h 235"/>
                  <a:gd name="T42" fmla="*/ 73 w 237"/>
                  <a:gd name="T43" fmla="*/ 13 h 235"/>
                  <a:gd name="T44" fmla="*/ 37 w 237"/>
                  <a:gd name="T45" fmla="*/ 36 h 235"/>
                  <a:gd name="T46" fmla="*/ 14 w 237"/>
                  <a:gd name="T47" fmla="*/ 73 h 235"/>
                  <a:gd name="T48" fmla="*/ 4 w 237"/>
                  <a:gd name="T49" fmla="*/ 120 h 235"/>
                  <a:gd name="T50" fmla="*/ 14 w 237"/>
                  <a:gd name="T51" fmla="*/ 162 h 235"/>
                  <a:gd name="T52" fmla="*/ 37 w 237"/>
                  <a:gd name="T53" fmla="*/ 200 h 235"/>
                  <a:gd name="T54" fmla="*/ 73 w 237"/>
                  <a:gd name="T55" fmla="*/ 223 h 235"/>
                  <a:gd name="T56" fmla="*/ 117 w 237"/>
                  <a:gd name="T57" fmla="*/ 232 h 235"/>
                  <a:gd name="T58" fmla="*/ 164 w 237"/>
                  <a:gd name="T59" fmla="*/ 223 h 235"/>
                  <a:gd name="T60" fmla="*/ 199 w 237"/>
                  <a:gd name="T61" fmla="*/ 200 h 235"/>
                  <a:gd name="T62" fmla="*/ 224 w 237"/>
                  <a:gd name="T63" fmla="*/ 162 h 235"/>
                  <a:gd name="T64" fmla="*/ 233 w 237"/>
                  <a:gd name="T65" fmla="*/ 12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5">
                    <a:moveTo>
                      <a:pt x="237" y="120"/>
                    </a:moveTo>
                    <a:lnTo>
                      <a:pt x="233" y="96"/>
                    </a:lnTo>
                    <a:lnTo>
                      <a:pt x="226" y="73"/>
                    </a:lnTo>
                    <a:lnTo>
                      <a:pt x="216" y="53"/>
                    </a:lnTo>
                    <a:lnTo>
                      <a:pt x="203" y="36"/>
                    </a:lnTo>
                    <a:lnTo>
                      <a:pt x="184" y="19"/>
                    </a:lnTo>
                    <a:lnTo>
                      <a:pt x="164" y="10"/>
                    </a:lnTo>
                    <a:lnTo>
                      <a:pt x="144" y="2"/>
                    </a:lnTo>
                    <a:lnTo>
                      <a:pt x="117" y="0"/>
                    </a:lnTo>
                    <a:lnTo>
                      <a:pt x="94" y="2"/>
                    </a:lnTo>
                    <a:lnTo>
                      <a:pt x="73" y="10"/>
                    </a:lnTo>
                    <a:lnTo>
                      <a:pt x="50" y="19"/>
                    </a:lnTo>
                    <a:lnTo>
                      <a:pt x="33" y="36"/>
                    </a:lnTo>
                    <a:lnTo>
                      <a:pt x="20" y="53"/>
                    </a:lnTo>
                    <a:lnTo>
                      <a:pt x="10" y="73"/>
                    </a:lnTo>
                    <a:lnTo>
                      <a:pt x="0" y="96"/>
                    </a:lnTo>
                    <a:lnTo>
                      <a:pt x="0" y="120"/>
                    </a:lnTo>
                    <a:lnTo>
                      <a:pt x="0" y="143"/>
                    </a:lnTo>
                    <a:lnTo>
                      <a:pt x="10" y="166"/>
                    </a:lnTo>
                    <a:lnTo>
                      <a:pt x="20" y="185"/>
                    </a:lnTo>
                    <a:lnTo>
                      <a:pt x="33" y="202"/>
                    </a:lnTo>
                    <a:lnTo>
                      <a:pt x="50" y="215"/>
                    </a:lnTo>
                    <a:lnTo>
                      <a:pt x="73" y="225"/>
                    </a:lnTo>
                    <a:lnTo>
                      <a:pt x="94" y="235"/>
                    </a:lnTo>
                    <a:lnTo>
                      <a:pt x="117" y="235"/>
                    </a:lnTo>
                    <a:lnTo>
                      <a:pt x="144" y="235"/>
                    </a:lnTo>
                    <a:lnTo>
                      <a:pt x="164" y="225"/>
                    </a:lnTo>
                    <a:lnTo>
                      <a:pt x="184" y="215"/>
                    </a:lnTo>
                    <a:lnTo>
                      <a:pt x="203" y="202"/>
                    </a:lnTo>
                    <a:lnTo>
                      <a:pt x="216" y="185"/>
                    </a:lnTo>
                    <a:lnTo>
                      <a:pt x="226" y="166"/>
                    </a:lnTo>
                    <a:lnTo>
                      <a:pt x="233" y="143"/>
                    </a:lnTo>
                    <a:lnTo>
                      <a:pt x="237" y="120"/>
                    </a:lnTo>
                    <a:lnTo>
                      <a:pt x="233" y="120"/>
                    </a:lnTo>
                    <a:lnTo>
                      <a:pt x="230" y="96"/>
                    </a:lnTo>
                    <a:lnTo>
                      <a:pt x="224" y="73"/>
                    </a:lnTo>
                    <a:lnTo>
                      <a:pt x="214" y="53"/>
                    </a:lnTo>
                    <a:lnTo>
                      <a:pt x="199" y="36"/>
                    </a:lnTo>
                    <a:lnTo>
                      <a:pt x="184" y="23"/>
                    </a:lnTo>
                    <a:lnTo>
                      <a:pt x="164" y="13"/>
                    </a:lnTo>
                    <a:lnTo>
                      <a:pt x="140" y="6"/>
                    </a:lnTo>
                    <a:lnTo>
                      <a:pt x="117" y="2"/>
                    </a:lnTo>
                    <a:lnTo>
                      <a:pt x="94" y="6"/>
                    </a:lnTo>
                    <a:lnTo>
                      <a:pt x="73" y="13"/>
                    </a:lnTo>
                    <a:lnTo>
                      <a:pt x="54" y="23"/>
                    </a:lnTo>
                    <a:lnTo>
                      <a:pt x="37" y="36"/>
                    </a:lnTo>
                    <a:lnTo>
                      <a:pt x="24" y="53"/>
                    </a:lnTo>
                    <a:lnTo>
                      <a:pt x="14" y="73"/>
                    </a:lnTo>
                    <a:lnTo>
                      <a:pt x="7" y="96"/>
                    </a:lnTo>
                    <a:lnTo>
                      <a:pt x="4" y="120"/>
                    </a:lnTo>
                    <a:lnTo>
                      <a:pt x="7" y="143"/>
                    </a:lnTo>
                    <a:lnTo>
                      <a:pt x="14" y="162"/>
                    </a:lnTo>
                    <a:lnTo>
                      <a:pt x="24" y="183"/>
                    </a:lnTo>
                    <a:lnTo>
                      <a:pt x="37" y="200"/>
                    </a:lnTo>
                    <a:lnTo>
                      <a:pt x="54" y="212"/>
                    </a:lnTo>
                    <a:lnTo>
                      <a:pt x="73" y="223"/>
                    </a:lnTo>
                    <a:lnTo>
                      <a:pt x="94" y="229"/>
                    </a:lnTo>
                    <a:lnTo>
                      <a:pt x="117" y="232"/>
                    </a:lnTo>
                    <a:lnTo>
                      <a:pt x="140" y="229"/>
                    </a:lnTo>
                    <a:lnTo>
                      <a:pt x="164" y="223"/>
                    </a:lnTo>
                    <a:lnTo>
                      <a:pt x="184" y="212"/>
                    </a:lnTo>
                    <a:lnTo>
                      <a:pt x="199" y="200"/>
                    </a:lnTo>
                    <a:lnTo>
                      <a:pt x="214" y="183"/>
                    </a:lnTo>
                    <a:lnTo>
                      <a:pt x="224" y="162"/>
                    </a:lnTo>
                    <a:lnTo>
                      <a:pt x="230" y="143"/>
                    </a:lnTo>
                    <a:lnTo>
                      <a:pt x="233" y="120"/>
                    </a:lnTo>
                    <a:lnTo>
                      <a:pt x="237" y="120"/>
                    </a:lnTo>
                    <a:close/>
                  </a:path>
                </a:pathLst>
              </a:custGeom>
              <a:solidFill>
                <a:srgbClr val="5D9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4" name="Freeform 2436">
                <a:extLst>
                  <a:ext uri="{FF2B5EF4-FFF2-40B4-BE49-F238E27FC236}">
                    <a16:creationId xmlns:a16="http://schemas.microsoft.com/office/drawing/2014/main" id="{F56EDF77-34AB-4CF7-BDBD-8592BA5F7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924"/>
                <a:ext cx="76" cy="76"/>
              </a:xfrm>
              <a:custGeom>
                <a:avLst/>
                <a:gdLst>
                  <a:gd name="T0" fmla="*/ 225 w 230"/>
                  <a:gd name="T1" fmla="*/ 94 h 230"/>
                  <a:gd name="T2" fmla="*/ 210 w 230"/>
                  <a:gd name="T3" fmla="*/ 51 h 230"/>
                  <a:gd name="T4" fmla="*/ 181 w 230"/>
                  <a:gd name="T5" fmla="*/ 21 h 230"/>
                  <a:gd name="T6" fmla="*/ 136 w 230"/>
                  <a:gd name="T7" fmla="*/ 4 h 230"/>
                  <a:gd name="T8" fmla="*/ 90 w 230"/>
                  <a:gd name="T9" fmla="*/ 4 h 230"/>
                  <a:gd name="T10" fmla="*/ 51 w 230"/>
                  <a:gd name="T11" fmla="*/ 21 h 230"/>
                  <a:gd name="T12" fmla="*/ 21 w 230"/>
                  <a:gd name="T13" fmla="*/ 51 h 230"/>
                  <a:gd name="T14" fmla="*/ 4 w 230"/>
                  <a:gd name="T15" fmla="*/ 94 h 230"/>
                  <a:gd name="T16" fmla="*/ 4 w 230"/>
                  <a:gd name="T17" fmla="*/ 141 h 230"/>
                  <a:gd name="T18" fmla="*/ 21 w 230"/>
                  <a:gd name="T19" fmla="*/ 181 h 230"/>
                  <a:gd name="T20" fmla="*/ 51 w 230"/>
                  <a:gd name="T21" fmla="*/ 210 h 230"/>
                  <a:gd name="T22" fmla="*/ 90 w 230"/>
                  <a:gd name="T23" fmla="*/ 227 h 230"/>
                  <a:gd name="T24" fmla="*/ 136 w 230"/>
                  <a:gd name="T25" fmla="*/ 227 h 230"/>
                  <a:gd name="T26" fmla="*/ 181 w 230"/>
                  <a:gd name="T27" fmla="*/ 210 h 230"/>
                  <a:gd name="T28" fmla="*/ 210 w 230"/>
                  <a:gd name="T29" fmla="*/ 181 h 230"/>
                  <a:gd name="T30" fmla="*/ 225 w 230"/>
                  <a:gd name="T31" fmla="*/ 141 h 230"/>
                  <a:gd name="T32" fmla="*/ 225 w 230"/>
                  <a:gd name="T33" fmla="*/ 118 h 230"/>
                  <a:gd name="T34" fmla="*/ 216 w 230"/>
                  <a:gd name="T35" fmla="*/ 74 h 230"/>
                  <a:gd name="T36" fmla="*/ 193 w 230"/>
                  <a:gd name="T37" fmla="*/ 38 h 230"/>
                  <a:gd name="T38" fmla="*/ 156 w 230"/>
                  <a:gd name="T39" fmla="*/ 14 h 230"/>
                  <a:gd name="T40" fmla="*/ 113 w 230"/>
                  <a:gd name="T41" fmla="*/ 4 h 230"/>
                  <a:gd name="T42" fmla="*/ 70 w 230"/>
                  <a:gd name="T43" fmla="*/ 14 h 230"/>
                  <a:gd name="T44" fmla="*/ 36 w 230"/>
                  <a:gd name="T45" fmla="*/ 38 h 230"/>
                  <a:gd name="T46" fmla="*/ 13 w 230"/>
                  <a:gd name="T47" fmla="*/ 74 h 230"/>
                  <a:gd name="T48" fmla="*/ 4 w 230"/>
                  <a:gd name="T49" fmla="*/ 118 h 230"/>
                  <a:gd name="T50" fmla="*/ 13 w 230"/>
                  <a:gd name="T51" fmla="*/ 160 h 230"/>
                  <a:gd name="T52" fmla="*/ 36 w 230"/>
                  <a:gd name="T53" fmla="*/ 193 h 230"/>
                  <a:gd name="T54" fmla="*/ 70 w 230"/>
                  <a:gd name="T55" fmla="*/ 217 h 230"/>
                  <a:gd name="T56" fmla="*/ 113 w 230"/>
                  <a:gd name="T57" fmla="*/ 227 h 230"/>
                  <a:gd name="T58" fmla="*/ 156 w 230"/>
                  <a:gd name="T59" fmla="*/ 217 h 230"/>
                  <a:gd name="T60" fmla="*/ 193 w 230"/>
                  <a:gd name="T61" fmla="*/ 193 h 230"/>
                  <a:gd name="T62" fmla="*/ 216 w 230"/>
                  <a:gd name="T63" fmla="*/ 160 h 230"/>
                  <a:gd name="T64" fmla="*/ 225 w 230"/>
                  <a:gd name="T65" fmla="*/ 118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0" h="230">
                    <a:moveTo>
                      <a:pt x="230" y="118"/>
                    </a:moveTo>
                    <a:lnTo>
                      <a:pt x="225" y="94"/>
                    </a:lnTo>
                    <a:lnTo>
                      <a:pt x="221" y="71"/>
                    </a:lnTo>
                    <a:lnTo>
                      <a:pt x="210" y="51"/>
                    </a:lnTo>
                    <a:lnTo>
                      <a:pt x="196" y="34"/>
                    </a:lnTo>
                    <a:lnTo>
                      <a:pt x="181" y="21"/>
                    </a:lnTo>
                    <a:lnTo>
                      <a:pt x="160" y="11"/>
                    </a:lnTo>
                    <a:lnTo>
                      <a:pt x="136" y="4"/>
                    </a:lnTo>
                    <a:lnTo>
                      <a:pt x="113" y="0"/>
                    </a:lnTo>
                    <a:lnTo>
                      <a:pt x="90" y="4"/>
                    </a:lnTo>
                    <a:lnTo>
                      <a:pt x="70" y="11"/>
                    </a:lnTo>
                    <a:lnTo>
                      <a:pt x="51" y="21"/>
                    </a:lnTo>
                    <a:lnTo>
                      <a:pt x="33" y="34"/>
                    </a:lnTo>
                    <a:lnTo>
                      <a:pt x="21" y="51"/>
                    </a:lnTo>
                    <a:lnTo>
                      <a:pt x="10" y="71"/>
                    </a:lnTo>
                    <a:lnTo>
                      <a:pt x="4" y="94"/>
                    </a:lnTo>
                    <a:lnTo>
                      <a:pt x="0" y="118"/>
                    </a:lnTo>
                    <a:lnTo>
                      <a:pt x="4" y="141"/>
                    </a:lnTo>
                    <a:lnTo>
                      <a:pt x="10" y="160"/>
                    </a:lnTo>
                    <a:lnTo>
                      <a:pt x="21" y="181"/>
                    </a:lnTo>
                    <a:lnTo>
                      <a:pt x="33" y="198"/>
                    </a:lnTo>
                    <a:lnTo>
                      <a:pt x="51" y="210"/>
                    </a:lnTo>
                    <a:lnTo>
                      <a:pt x="70" y="221"/>
                    </a:lnTo>
                    <a:lnTo>
                      <a:pt x="90" y="227"/>
                    </a:lnTo>
                    <a:lnTo>
                      <a:pt x="113" y="230"/>
                    </a:lnTo>
                    <a:lnTo>
                      <a:pt x="136" y="227"/>
                    </a:lnTo>
                    <a:lnTo>
                      <a:pt x="160" y="221"/>
                    </a:lnTo>
                    <a:lnTo>
                      <a:pt x="181" y="210"/>
                    </a:lnTo>
                    <a:lnTo>
                      <a:pt x="196" y="198"/>
                    </a:lnTo>
                    <a:lnTo>
                      <a:pt x="210" y="181"/>
                    </a:lnTo>
                    <a:lnTo>
                      <a:pt x="221" y="160"/>
                    </a:lnTo>
                    <a:lnTo>
                      <a:pt x="225" y="141"/>
                    </a:lnTo>
                    <a:lnTo>
                      <a:pt x="230" y="118"/>
                    </a:lnTo>
                    <a:lnTo>
                      <a:pt x="225" y="118"/>
                    </a:lnTo>
                    <a:lnTo>
                      <a:pt x="223" y="94"/>
                    </a:lnTo>
                    <a:lnTo>
                      <a:pt x="216" y="74"/>
                    </a:lnTo>
                    <a:lnTo>
                      <a:pt x="206" y="54"/>
                    </a:lnTo>
                    <a:lnTo>
                      <a:pt x="193" y="38"/>
                    </a:lnTo>
                    <a:lnTo>
                      <a:pt x="176" y="23"/>
                    </a:lnTo>
                    <a:lnTo>
                      <a:pt x="156" y="14"/>
                    </a:lnTo>
                    <a:lnTo>
                      <a:pt x="136" y="8"/>
                    </a:lnTo>
                    <a:lnTo>
                      <a:pt x="113" y="4"/>
                    </a:lnTo>
                    <a:lnTo>
                      <a:pt x="93" y="8"/>
                    </a:lnTo>
                    <a:lnTo>
                      <a:pt x="70" y="14"/>
                    </a:lnTo>
                    <a:lnTo>
                      <a:pt x="53" y="23"/>
                    </a:lnTo>
                    <a:lnTo>
                      <a:pt x="36" y="38"/>
                    </a:lnTo>
                    <a:lnTo>
                      <a:pt x="23" y="54"/>
                    </a:lnTo>
                    <a:lnTo>
                      <a:pt x="13" y="74"/>
                    </a:lnTo>
                    <a:lnTo>
                      <a:pt x="6" y="94"/>
                    </a:lnTo>
                    <a:lnTo>
                      <a:pt x="4" y="118"/>
                    </a:lnTo>
                    <a:lnTo>
                      <a:pt x="6" y="137"/>
                    </a:lnTo>
                    <a:lnTo>
                      <a:pt x="13" y="160"/>
                    </a:lnTo>
                    <a:lnTo>
                      <a:pt x="23" y="177"/>
                    </a:lnTo>
                    <a:lnTo>
                      <a:pt x="36" y="193"/>
                    </a:lnTo>
                    <a:lnTo>
                      <a:pt x="53" y="207"/>
                    </a:lnTo>
                    <a:lnTo>
                      <a:pt x="70" y="217"/>
                    </a:lnTo>
                    <a:lnTo>
                      <a:pt x="93" y="223"/>
                    </a:lnTo>
                    <a:lnTo>
                      <a:pt x="113" y="227"/>
                    </a:lnTo>
                    <a:lnTo>
                      <a:pt x="136" y="223"/>
                    </a:lnTo>
                    <a:lnTo>
                      <a:pt x="156" y="217"/>
                    </a:lnTo>
                    <a:lnTo>
                      <a:pt x="176" y="207"/>
                    </a:lnTo>
                    <a:lnTo>
                      <a:pt x="193" y="193"/>
                    </a:lnTo>
                    <a:lnTo>
                      <a:pt x="206" y="177"/>
                    </a:lnTo>
                    <a:lnTo>
                      <a:pt x="216" y="160"/>
                    </a:lnTo>
                    <a:lnTo>
                      <a:pt x="223" y="137"/>
                    </a:lnTo>
                    <a:lnTo>
                      <a:pt x="225" y="118"/>
                    </a:lnTo>
                    <a:lnTo>
                      <a:pt x="230" y="118"/>
                    </a:lnTo>
                    <a:close/>
                  </a:path>
                </a:pathLst>
              </a:custGeom>
              <a:solidFill>
                <a:srgbClr val="62A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5" name="Freeform 2437">
                <a:extLst>
                  <a:ext uri="{FF2B5EF4-FFF2-40B4-BE49-F238E27FC236}">
                    <a16:creationId xmlns:a16="http://schemas.microsoft.com/office/drawing/2014/main" id="{12ACCA6F-36D3-4923-8C3C-88215CEDE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925"/>
                <a:ext cx="74" cy="74"/>
              </a:xfrm>
              <a:custGeom>
                <a:avLst/>
                <a:gdLst>
                  <a:gd name="T0" fmla="*/ 219 w 223"/>
                  <a:gd name="T1" fmla="*/ 90 h 223"/>
                  <a:gd name="T2" fmla="*/ 202 w 223"/>
                  <a:gd name="T3" fmla="*/ 50 h 223"/>
                  <a:gd name="T4" fmla="*/ 173 w 223"/>
                  <a:gd name="T5" fmla="*/ 19 h 223"/>
                  <a:gd name="T6" fmla="*/ 133 w 223"/>
                  <a:gd name="T7" fmla="*/ 4 h 223"/>
                  <a:gd name="T8" fmla="*/ 89 w 223"/>
                  <a:gd name="T9" fmla="*/ 4 h 223"/>
                  <a:gd name="T10" fmla="*/ 49 w 223"/>
                  <a:gd name="T11" fmla="*/ 19 h 223"/>
                  <a:gd name="T12" fmla="*/ 20 w 223"/>
                  <a:gd name="T13" fmla="*/ 50 h 223"/>
                  <a:gd name="T14" fmla="*/ 3 w 223"/>
                  <a:gd name="T15" fmla="*/ 90 h 223"/>
                  <a:gd name="T16" fmla="*/ 3 w 223"/>
                  <a:gd name="T17" fmla="*/ 133 h 223"/>
                  <a:gd name="T18" fmla="*/ 20 w 223"/>
                  <a:gd name="T19" fmla="*/ 173 h 223"/>
                  <a:gd name="T20" fmla="*/ 49 w 223"/>
                  <a:gd name="T21" fmla="*/ 203 h 223"/>
                  <a:gd name="T22" fmla="*/ 89 w 223"/>
                  <a:gd name="T23" fmla="*/ 219 h 223"/>
                  <a:gd name="T24" fmla="*/ 133 w 223"/>
                  <a:gd name="T25" fmla="*/ 219 h 223"/>
                  <a:gd name="T26" fmla="*/ 173 w 223"/>
                  <a:gd name="T27" fmla="*/ 203 h 223"/>
                  <a:gd name="T28" fmla="*/ 202 w 223"/>
                  <a:gd name="T29" fmla="*/ 173 h 223"/>
                  <a:gd name="T30" fmla="*/ 219 w 223"/>
                  <a:gd name="T31" fmla="*/ 133 h 223"/>
                  <a:gd name="T32" fmla="*/ 219 w 223"/>
                  <a:gd name="T33" fmla="*/ 114 h 223"/>
                  <a:gd name="T34" fmla="*/ 209 w 223"/>
                  <a:gd name="T35" fmla="*/ 70 h 223"/>
                  <a:gd name="T36" fmla="*/ 186 w 223"/>
                  <a:gd name="T37" fmla="*/ 36 h 223"/>
                  <a:gd name="T38" fmla="*/ 152 w 223"/>
                  <a:gd name="T39" fmla="*/ 13 h 223"/>
                  <a:gd name="T40" fmla="*/ 110 w 223"/>
                  <a:gd name="T41" fmla="*/ 4 h 223"/>
                  <a:gd name="T42" fmla="*/ 70 w 223"/>
                  <a:gd name="T43" fmla="*/ 13 h 223"/>
                  <a:gd name="T44" fmla="*/ 37 w 223"/>
                  <a:gd name="T45" fmla="*/ 36 h 223"/>
                  <a:gd name="T46" fmla="*/ 13 w 223"/>
                  <a:gd name="T47" fmla="*/ 70 h 223"/>
                  <a:gd name="T48" fmla="*/ 3 w 223"/>
                  <a:gd name="T49" fmla="*/ 114 h 223"/>
                  <a:gd name="T50" fmla="*/ 13 w 223"/>
                  <a:gd name="T51" fmla="*/ 154 h 223"/>
                  <a:gd name="T52" fmla="*/ 37 w 223"/>
                  <a:gd name="T53" fmla="*/ 186 h 223"/>
                  <a:gd name="T54" fmla="*/ 70 w 223"/>
                  <a:gd name="T55" fmla="*/ 209 h 223"/>
                  <a:gd name="T56" fmla="*/ 110 w 223"/>
                  <a:gd name="T57" fmla="*/ 219 h 223"/>
                  <a:gd name="T58" fmla="*/ 152 w 223"/>
                  <a:gd name="T59" fmla="*/ 209 h 223"/>
                  <a:gd name="T60" fmla="*/ 186 w 223"/>
                  <a:gd name="T61" fmla="*/ 186 h 223"/>
                  <a:gd name="T62" fmla="*/ 209 w 223"/>
                  <a:gd name="T63" fmla="*/ 154 h 223"/>
                  <a:gd name="T64" fmla="*/ 219 w 223"/>
                  <a:gd name="T65" fmla="*/ 114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3" h="223">
                    <a:moveTo>
                      <a:pt x="223" y="114"/>
                    </a:moveTo>
                    <a:lnTo>
                      <a:pt x="219" y="90"/>
                    </a:lnTo>
                    <a:lnTo>
                      <a:pt x="213" y="70"/>
                    </a:lnTo>
                    <a:lnTo>
                      <a:pt x="202" y="50"/>
                    </a:lnTo>
                    <a:lnTo>
                      <a:pt x="190" y="34"/>
                    </a:lnTo>
                    <a:lnTo>
                      <a:pt x="173" y="19"/>
                    </a:lnTo>
                    <a:lnTo>
                      <a:pt x="152" y="10"/>
                    </a:lnTo>
                    <a:lnTo>
                      <a:pt x="133" y="4"/>
                    </a:lnTo>
                    <a:lnTo>
                      <a:pt x="110" y="0"/>
                    </a:lnTo>
                    <a:lnTo>
                      <a:pt x="89" y="4"/>
                    </a:lnTo>
                    <a:lnTo>
                      <a:pt x="66" y="10"/>
                    </a:lnTo>
                    <a:lnTo>
                      <a:pt x="49" y="19"/>
                    </a:lnTo>
                    <a:lnTo>
                      <a:pt x="32" y="34"/>
                    </a:lnTo>
                    <a:lnTo>
                      <a:pt x="20" y="50"/>
                    </a:lnTo>
                    <a:lnTo>
                      <a:pt x="9" y="70"/>
                    </a:lnTo>
                    <a:lnTo>
                      <a:pt x="3" y="90"/>
                    </a:lnTo>
                    <a:lnTo>
                      <a:pt x="0" y="114"/>
                    </a:lnTo>
                    <a:lnTo>
                      <a:pt x="3" y="133"/>
                    </a:lnTo>
                    <a:lnTo>
                      <a:pt x="9" y="156"/>
                    </a:lnTo>
                    <a:lnTo>
                      <a:pt x="20" y="173"/>
                    </a:lnTo>
                    <a:lnTo>
                      <a:pt x="32" y="189"/>
                    </a:lnTo>
                    <a:lnTo>
                      <a:pt x="49" y="203"/>
                    </a:lnTo>
                    <a:lnTo>
                      <a:pt x="66" y="213"/>
                    </a:lnTo>
                    <a:lnTo>
                      <a:pt x="89" y="219"/>
                    </a:lnTo>
                    <a:lnTo>
                      <a:pt x="110" y="223"/>
                    </a:lnTo>
                    <a:lnTo>
                      <a:pt x="133" y="219"/>
                    </a:lnTo>
                    <a:lnTo>
                      <a:pt x="152" y="213"/>
                    </a:lnTo>
                    <a:lnTo>
                      <a:pt x="173" y="203"/>
                    </a:lnTo>
                    <a:lnTo>
                      <a:pt x="190" y="189"/>
                    </a:lnTo>
                    <a:lnTo>
                      <a:pt x="202" y="173"/>
                    </a:lnTo>
                    <a:lnTo>
                      <a:pt x="213" y="156"/>
                    </a:lnTo>
                    <a:lnTo>
                      <a:pt x="219" y="133"/>
                    </a:lnTo>
                    <a:lnTo>
                      <a:pt x="223" y="114"/>
                    </a:lnTo>
                    <a:lnTo>
                      <a:pt x="219" y="114"/>
                    </a:lnTo>
                    <a:lnTo>
                      <a:pt x="217" y="90"/>
                    </a:lnTo>
                    <a:lnTo>
                      <a:pt x="209" y="70"/>
                    </a:lnTo>
                    <a:lnTo>
                      <a:pt x="200" y="53"/>
                    </a:lnTo>
                    <a:lnTo>
                      <a:pt x="186" y="36"/>
                    </a:lnTo>
                    <a:lnTo>
                      <a:pt x="169" y="24"/>
                    </a:lnTo>
                    <a:lnTo>
                      <a:pt x="152" y="13"/>
                    </a:lnTo>
                    <a:lnTo>
                      <a:pt x="133" y="7"/>
                    </a:lnTo>
                    <a:lnTo>
                      <a:pt x="110" y="4"/>
                    </a:lnTo>
                    <a:lnTo>
                      <a:pt x="89" y="7"/>
                    </a:lnTo>
                    <a:lnTo>
                      <a:pt x="70" y="13"/>
                    </a:lnTo>
                    <a:lnTo>
                      <a:pt x="49" y="24"/>
                    </a:lnTo>
                    <a:lnTo>
                      <a:pt x="37" y="36"/>
                    </a:lnTo>
                    <a:lnTo>
                      <a:pt x="23" y="53"/>
                    </a:lnTo>
                    <a:lnTo>
                      <a:pt x="13" y="70"/>
                    </a:lnTo>
                    <a:lnTo>
                      <a:pt x="7" y="90"/>
                    </a:lnTo>
                    <a:lnTo>
                      <a:pt x="3" y="114"/>
                    </a:lnTo>
                    <a:lnTo>
                      <a:pt x="7" y="133"/>
                    </a:lnTo>
                    <a:lnTo>
                      <a:pt x="13" y="154"/>
                    </a:lnTo>
                    <a:lnTo>
                      <a:pt x="23" y="173"/>
                    </a:lnTo>
                    <a:lnTo>
                      <a:pt x="37" y="186"/>
                    </a:lnTo>
                    <a:lnTo>
                      <a:pt x="49" y="200"/>
                    </a:lnTo>
                    <a:lnTo>
                      <a:pt x="70" y="209"/>
                    </a:lnTo>
                    <a:lnTo>
                      <a:pt x="89" y="217"/>
                    </a:lnTo>
                    <a:lnTo>
                      <a:pt x="110" y="219"/>
                    </a:lnTo>
                    <a:lnTo>
                      <a:pt x="133" y="217"/>
                    </a:lnTo>
                    <a:lnTo>
                      <a:pt x="152" y="209"/>
                    </a:lnTo>
                    <a:lnTo>
                      <a:pt x="169" y="200"/>
                    </a:lnTo>
                    <a:lnTo>
                      <a:pt x="186" y="186"/>
                    </a:lnTo>
                    <a:lnTo>
                      <a:pt x="200" y="173"/>
                    </a:lnTo>
                    <a:lnTo>
                      <a:pt x="209" y="154"/>
                    </a:lnTo>
                    <a:lnTo>
                      <a:pt x="217" y="133"/>
                    </a:lnTo>
                    <a:lnTo>
                      <a:pt x="219" y="114"/>
                    </a:lnTo>
                    <a:lnTo>
                      <a:pt x="223" y="114"/>
                    </a:lnTo>
                    <a:close/>
                  </a:path>
                </a:pathLst>
              </a:custGeom>
              <a:solidFill>
                <a:srgbClr val="68A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6" name="Freeform 2438">
                <a:extLst>
                  <a:ext uri="{FF2B5EF4-FFF2-40B4-BE49-F238E27FC236}">
                    <a16:creationId xmlns:a16="http://schemas.microsoft.com/office/drawing/2014/main" id="{415447D3-D3D7-40B1-9076-4F2EEC31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926"/>
                <a:ext cx="72" cy="72"/>
              </a:xfrm>
              <a:custGeom>
                <a:avLst/>
                <a:gdLst>
                  <a:gd name="T0" fmla="*/ 214 w 216"/>
                  <a:gd name="T1" fmla="*/ 86 h 215"/>
                  <a:gd name="T2" fmla="*/ 197 w 216"/>
                  <a:gd name="T3" fmla="*/ 49 h 215"/>
                  <a:gd name="T4" fmla="*/ 166 w 216"/>
                  <a:gd name="T5" fmla="*/ 20 h 215"/>
                  <a:gd name="T6" fmla="*/ 130 w 216"/>
                  <a:gd name="T7" fmla="*/ 3 h 215"/>
                  <a:gd name="T8" fmla="*/ 86 w 216"/>
                  <a:gd name="T9" fmla="*/ 3 h 215"/>
                  <a:gd name="T10" fmla="*/ 46 w 216"/>
                  <a:gd name="T11" fmla="*/ 20 h 215"/>
                  <a:gd name="T12" fmla="*/ 20 w 216"/>
                  <a:gd name="T13" fmla="*/ 49 h 215"/>
                  <a:gd name="T14" fmla="*/ 4 w 216"/>
                  <a:gd name="T15" fmla="*/ 86 h 215"/>
                  <a:gd name="T16" fmla="*/ 4 w 216"/>
                  <a:gd name="T17" fmla="*/ 129 h 215"/>
                  <a:gd name="T18" fmla="*/ 20 w 216"/>
                  <a:gd name="T19" fmla="*/ 169 h 215"/>
                  <a:gd name="T20" fmla="*/ 46 w 216"/>
                  <a:gd name="T21" fmla="*/ 196 h 215"/>
                  <a:gd name="T22" fmla="*/ 86 w 216"/>
                  <a:gd name="T23" fmla="*/ 213 h 215"/>
                  <a:gd name="T24" fmla="*/ 130 w 216"/>
                  <a:gd name="T25" fmla="*/ 213 h 215"/>
                  <a:gd name="T26" fmla="*/ 166 w 216"/>
                  <a:gd name="T27" fmla="*/ 196 h 215"/>
                  <a:gd name="T28" fmla="*/ 197 w 216"/>
                  <a:gd name="T29" fmla="*/ 169 h 215"/>
                  <a:gd name="T30" fmla="*/ 214 w 216"/>
                  <a:gd name="T31" fmla="*/ 129 h 215"/>
                  <a:gd name="T32" fmla="*/ 214 w 216"/>
                  <a:gd name="T33" fmla="*/ 110 h 215"/>
                  <a:gd name="T34" fmla="*/ 204 w 216"/>
                  <a:gd name="T35" fmla="*/ 70 h 215"/>
                  <a:gd name="T36" fmla="*/ 180 w 216"/>
                  <a:gd name="T37" fmla="*/ 36 h 215"/>
                  <a:gd name="T38" fmla="*/ 147 w 216"/>
                  <a:gd name="T39" fmla="*/ 13 h 215"/>
                  <a:gd name="T40" fmla="*/ 107 w 216"/>
                  <a:gd name="T41" fmla="*/ 6 h 215"/>
                  <a:gd name="T42" fmla="*/ 67 w 216"/>
                  <a:gd name="T43" fmla="*/ 13 h 215"/>
                  <a:gd name="T44" fmla="*/ 34 w 216"/>
                  <a:gd name="T45" fmla="*/ 36 h 215"/>
                  <a:gd name="T46" fmla="*/ 14 w 216"/>
                  <a:gd name="T47" fmla="*/ 70 h 215"/>
                  <a:gd name="T48" fmla="*/ 4 w 216"/>
                  <a:gd name="T49" fmla="*/ 110 h 215"/>
                  <a:gd name="T50" fmla="*/ 14 w 216"/>
                  <a:gd name="T51" fmla="*/ 150 h 215"/>
                  <a:gd name="T52" fmla="*/ 34 w 216"/>
                  <a:gd name="T53" fmla="*/ 182 h 215"/>
                  <a:gd name="T54" fmla="*/ 67 w 216"/>
                  <a:gd name="T55" fmla="*/ 202 h 215"/>
                  <a:gd name="T56" fmla="*/ 107 w 216"/>
                  <a:gd name="T57" fmla="*/ 213 h 215"/>
                  <a:gd name="T58" fmla="*/ 147 w 216"/>
                  <a:gd name="T59" fmla="*/ 202 h 215"/>
                  <a:gd name="T60" fmla="*/ 180 w 216"/>
                  <a:gd name="T61" fmla="*/ 182 h 215"/>
                  <a:gd name="T62" fmla="*/ 204 w 216"/>
                  <a:gd name="T63" fmla="*/ 150 h 215"/>
                  <a:gd name="T64" fmla="*/ 214 w 216"/>
                  <a:gd name="T65" fmla="*/ 11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6" h="215">
                    <a:moveTo>
                      <a:pt x="216" y="110"/>
                    </a:moveTo>
                    <a:lnTo>
                      <a:pt x="214" y="86"/>
                    </a:lnTo>
                    <a:lnTo>
                      <a:pt x="206" y="66"/>
                    </a:lnTo>
                    <a:lnTo>
                      <a:pt x="197" y="49"/>
                    </a:lnTo>
                    <a:lnTo>
                      <a:pt x="183" y="32"/>
                    </a:lnTo>
                    <a:lnTo>
                      <a:pt x="166" y="20"/>
                    </a:lnTo>
                    <a:lnTo>
                      <a:pt x="149" y="9"/>
                    </a:lnTo>
                    <a:lnTo>
                      <a:pt x="130" y="3"/>
                    </a:lnTo>
                    <a:lnTo>
                      <a:pt x="107" y="0"/>
                    </a:lnTo>
                    <a:lnTo>
                      <a:pt x="86" y="3"/>
                    </a:lnTo>
                    <a:lnTo>
                      <a:pt x="67" y="9"/>
                    </a:lnTo>
                    <a:lnTo>
                      <a:pt x="46" y="20"/>
                    </a:lnTo>
                    <a:lnTo>
                      <a:pt x="34" y="32"/>
                    </a:lnTo>
                    <a:lnTo>
                      <a:pt x="20" y="49"/>
                    </a:lnTo>
                    <a:lnTo>
                      <a:pt x="10" y="66"/>
                    </a:lnTo>
                    <a:lnTo>
                      <a:pt x="4" y="86"/>
                    </a:lnTo>
                    <a:lnTo>
                      <a:pt x="0" y="110"/>
                    </a:lnTo>
                    <a:lnTo>
                      <a:pt x="4" y="129"/>
                    </a:lnTo>
                    <a:lnTo>
                      <a:pt x="10" y="150"/>
                    </a:lnTo>
                    <a:lnTo>
                      <a:pt x="20" y="169"/>
                    </a:lnTo>
                    <a:lnTo>
                      <a:pt x="34" y="182"/>
                    </a:lnTo>
                    <a:lnTo>
                      <a:pt x="46" y="196"/>
                    </a:lnTo>
                    <a:lnTo>
                      <a:pt x="67" y="205"/>
                    </a:lnTo>
                    <a:lnTo>
                      <a:pt x="86" y="213"/>
                    </a:lnTo>
                    <a:lnTo>
                      <a:pt x="107" y="215"/>
                    </a:lnTo>
                    <a:lnTo>
                      <a:pt x="130" y="213"/>
                    </a:lnTo>
                    <a:lnTo>
                      <a:pt x="149" y="205"/>
                    </a:lnTo>
                    <a:lnTo>
                      <a:pt x="166" y="196"/>
                    </a:lnTo>
                    <a:lnTo>
                      <a:pt x="183" y="182"/>
                    </a:lnTo>
                    <a:lnTo>
                      <a:pt x="197" y="169"/>
                    </a:lnTo>
                    <a:lnTo>
                      <a:pt x="206" y="150"/>
                    </a:lnTo>
                    <a:lnTo>
                      <a:pt x="214" y="129"/>
                    </a:lnTo>
                    <a:lnTo>
                      <a:pt x="216" y="110"/>
                    </a:lnTo>
                    <a:lnTo>
                      <a:pt x="214" y="110"/>
                    </a:lnTo>
                    <a:lnTo>
                      <a:pt x="210" y="86"/>
                    </a:lnTo>
                    <a:lnTo>
                      <a:pt x="204" y="70"/>
                    </a:lnTo>
                    <a:lnTo>
                      <a:pt x="193" y="49"/>
                    </a:lnTo>
                    <a:lnTo>
                      <a:pt x="180" y="36"/>
                    </a:lnTo>
                    <a:lnTo>
                      <a:pt x="166" y="23"/>
                    </a:lnTo>
                    <a:lnTo>
                      <a:pt x="147" y="13"/>
                    </a:lnTo>
                    <a:lnTo>
                      <a:pt x="130" y="6"/>
                    </a:lnTo>
                    <a:lnTo>
                      <a:pt x="107" y="6"/>
                    </a:lnTo>
                    <a:lnTo>
                      <a:pt x="86" y="6"/>
                    </a:lnTo>
                    <a:lnTo>
                      <a:pt x="67" y="13"/>
                    </a:lnTo>
                    <a:lnTo>
                      <a:pt x="50" y="23"/>
                    </a:lnTo>
                    <a:lnTo>
                      <a:pt x="34" y="36"/>
                    </a:lnTo>
                    <a:lnTo>
                      <a:pt x="23" y="49"/>
                    </a:lnTo>
                    <a:lnTo>
                      <a:pt x="14" y="70"/>
                    </a:lnTo>
                    <a:lnTo>
                      <a:pt x="6" y="86"/>
                    </a:lnTo>
                    <a:lnTo>
                      <a:pt x="4" y="110"/>
                    </a:lnTo>
                    <a:lnTo>
                      <a:pt x="6" y="129"/>
                    </a:lnTo>
                    <a:lnTo>
                      <a:pt x="14" y="150"/>
                    </a:lnTo>
                    <a:lnTo>
                      <a:pt x="23" y="165"/>
                    </a:lnTo>
                    <a:lnTo>
                      <a:pt x="34" y="182"/>
                    </a:lnTo>
                    <a:lnTo>
                      <a:pt x="50" y="192"/>
                    </a:lnTo>
                    <a:lnTo>
                      <a:pt x="67" y="202"/>
                    </a:lnTo>
                    <a:lnTo>
                      <a:pt x="86" y="209"/>
                    </a:lnTo>
                    <a:lnTo>
                      <a:pt x="107" y="213"/>
                    </a:lnTo>
                    <a:lnTo>
                      <a:pt x="130" y="209"/>
                    </a:lnTo>
                    <a:lnTo>
                      <a:pt x="147" y="202"/>
                    </a:lnTo>
                    <a:lnTo>
                      <a:pt x="166" y="192"/>
                    </a:lnTo>
                    <a:lnTo>
                      <a:pt x="180" y="182"/>
                    </a:lnTo>
                    <a:lnTo>
                      <a:pt x="193" y="165"/>
                    </a:lnTo>
                    <a:lnTo>
                      <a:pt x="204" y="150"/>
                    </a:lnTo>
                    <a:lnTo>
                      <a:pt x="210" y="129"/>
                    </a:lnTo>
                    <a:lnTo>
                      <a:pt x="214" y="110"/>
                    </a:lnTo>
                    <a:lnTo>
                      <a:pt x="216" y="110"/>
                    </a:lnTo>
                    <a:close/>
                  </a:path>
                </a:pathLst>
              </a:custGeom>
              <a:solidFill>
                <a:srgbClr val="6DA7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7" name="Freeform 2439">
                <a:extLst>
                  <a:ext uri="{FF2B5EF4-FFF2-40B4-BE49-F238E27FC236}">
                    <a16:creationId xmlns:a16="http://schemas.microsoft.com/office/drawing/2014/main" id="{54331C1A-A86A-4DAF-A31F-C7CE1EE99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929"/>
                <a:ext cx="70" cy="68"/>
              </a:xfrm>
              <a:custGeom>
                <a:avLst/>
                <a:gdLst>
                  <a:gd name="T0" fmla="*/ 206 w 211"/>
                  <a:gd name="T1" fmla="*/ 80 h 206"/>
                  <a:gd name="T2" fmla="*/ 190 w 211"/>
                  <a:gd name="T3" fmla="*/ 43 h 206"/>
                  <a:gd name="T4" fmla="*/ 163 w 211"/>
                  <a:gd name="T5" fmla="*/ 17 h 206"/>
                  <a:gd name="T6" fmla="*/ 126 w 211"/>
                  <a:gd name="T7" fmla="*/ 0 h 206"/>
                  <a:gd name="T8" fmla="*/ 83 w 211"/>
                  <a:gd name="T9" fmla="*/ 0 h 206"/>
                  <a:gd name="T10" fmla="*/ 46 w 211"/>
                  <a:gd name="T11" fmla="*/ 17 h 206"/>
                  <a:gd name="T12" fmla="*/ 20 w 211"/>
                  <a:gd name="T13" fmla="*/ 43 h 206"/>
                  <a:gd name="T14" fmla="*/ 3 w 211"/>
                  <a:gd name="T15" fmla="*/ 80 h 206"/>
                  <a:gd name="T16" fmla="*/ 3 w 211"/>
                  <a:gd name="T17" fmla="*/ 123 h 206"/>
                  <a:gd name="T18" fmla="*/ 20 w 211"/>
                  <a:gd name="T19" fmla="*/ 160 h 206"/>
                  <a:gd name="T20" fmla="*/ 46 w 211"/>
                  <a:gd name="T21" fmla="*/ 186 h 206"/>
                  <a:gd name="T22" fmla="*/ 83 w 211"/>
                  <a:gd name="T23" fmla="*/ 203 h 206"/>
                  <a:gd name="T24" fmla="*/ 126 w 211"/>
                  <a:gd name="T25" fmla="*/ 203 h 206"/>
                  <a:gd name="T26" fmla="*/ 163 w 211"/>
                  <a:gd name="T27" fmla="*/ 186 h 206"/>
                  <a:gd name="T28" fmla="*/ 190 w 211"/>
                  <a:gd name="T29" fmla="*/ 160 h 206"/>
                  <a:gd name="T30" fmla="*/ 206 w 211"/>
                  <a:gd name="T31" fmla="*/ 123 h 206"/>
                  <a:gd name="T32" fmla="*/ 203 w 211"/>
                  <a:gd name="T33" fmla="*/ 103 h 206"/>
                  <a:gd name="T34" fmla="*/ 196 w 211"/>
                  <a:gd name="T35" fmla="*/ 64 h 206"/>
                  <a:gd name="T36" fmla="*/ 177 w 211"/>
                  <a:gd name="T37" fmla="*/ 29 h 206"/>
                  <a:gd name="T38" fmla="*/ 143 w 211"/>
                  <a:gd name="T39" fmla="*/ 9 h 206"/>
                  <a:gd name="T40" fmla="*/ 103 w 211"/>
                  <a:gd name="T41" fmla="*/ 3 h 206"/>
                  <a:gd name="T42" fmla="*/ 66 w 211"/>
                  <a:gd name="T43" fmla="*/ 9 h 206"/>
                  <a:gd name="T44" fmla="*/ 34 w 211"/>
                  <a:gd name="T45" fmla="*/ 29 h 206"/>
                  <a:gd name="T46" fmla="*/ 13 w 211"/>
                  <a:gd name="T47" fmla="*/ 64 h 206"/>
                  <a:gd name="T48" fmla="*/ 3 w 211"/>
                  <a:gd name="T49" fmla="*/ 103 h 206"/>
                  <a:gd name="T50" fmla="*/ 13 w 211"/>
                  <a:gd name="T51" fmla="*/ 139 h 206"/>
                  <a:gd name="T52" fmla="*/ 34 w 211"/>
                  <a:gd name="T53" fmla="*/ 173 h 206"/>
                  <a:gd name="T54" fmla="*/ 66 w 211"/>
                  <a:gd name="T55" fmla="*/ 194 h 206"/>
                  <a:gd name="T56" fmla="*/ 103 w 211"/>
                  <a:gd name="T57" fmla="*/ 203 h 206"/>
                  <a:gd name="T58" fmla="*/ 143 w 211"/>
                  <a:gd name="T59" fmla="*/ 194 h 206"/>
                  <a:gd name="T60" fmla="*/ 177 w 211"/>
                  <a:gd name="T61" fmla="*/ 173 h 206"/>
                  <a:gd name="T62" fmla="*/ 196 w 211"/>
                  <a:gd name="T63" fmla="*/ 139 h 206"/>
                  <a:gd name="T64" fmla="*/ 203 w 211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1" h="206">
                    <a:moveTo>
                      <a:pt x="211" y="103"/>
                    </a:moveTo>
                    <a:lnTo>
                      <a:pt x="206" y="80"/>
                    </a:lnTo>
                    <a:lnTo>
                      <a:pt x="200" y="64"/>
                    </a:lnTo>
                    <a:lnTo>
                      <a:pt x="190" y="43"/>
                    </a:lnTo>
                    <a:lnTo>
                      <a:pt x="177" y="29"/>
                    </a:lnTo>
                    <a:lnTo>
                      <a:pt x="163" y="17"/>
                    </a:lnTo>
                    <a:lnTo>
                      <a:pt x="143" y="6"/>
                    </a:lnTo>
                    <a:lnTo>
                      <a:pt x="126" y="0"/>
                    </a:lnTo>
                    <a:lnTo>
                      <a:pt x="103" y="0"/>
                    </a:lnTo>
                    <a:lnTo>
                      <a:pt x="83" y="0"/>
                    </a:lnTo>
                    <a:lnTo>
                      <a:pt x="63" y="6"/>
                    </a:lnTo>
                    <a:lnTo>
                      <a:pt x="46" y="17"/>
                    </a:lnTo>
                    <a:lnTo>
                      <a:pt x="30" y="29"/>
                    </a:lnTo>
                    <a:lnTo>
                      <a:pt x="20" y="43"/>
                    </a:lnTo>
                    <a:lnTo>
                      <a:pt x="11" y="64"/>
                    </a:lnTo>
                    <a:lnTo>
                      <a:pt x="3" y="80"/>
                    </a:lnTo>
                    <a:lnTo>
                      <a:pt x="0" y="103"/>
                    </a:lnTo>
                    <a:lnTo>
                      <a:pt x="3" y="123"/>
                    </a:lnTo>
                    <a:lnTo>
                      <a:pt x="11" y="143"/>
                    </a:lnTo>
                    <a:lnTo>
                      <a:pt x="20" y="160"/>
                    </a:lnTo>
                    <a:lnTo>
                      <a:pt x="30" y="177"/>
                    </a:lnTo>
                    <a:lnTo>
                      <a:pt x="46" y="186"/>
                    </a:lnTo>
                    <a:lnTo>
                      <a:pt x="63" y="196"/>
                    </a:lnTo>
                    <a:lnTo>
                      <a:pt x="83" y="203"/>
                    </a:lnTo>
                    <a:lnTo>
                      <a:pt x="103" y="206"/>
                    </a:lnTo>
                    <a:lnTo>
                      <a:pt x="126" y="203"/>
                    </a:lnTo>
                    <a:lnTo>
                      <a:pt x="143" y="196"/>
                    </a:lnTo>
                    <a:lnTo>
                      <a:pt x="163" y="186"/>
                    </a:lnTo>
                    <a:lnTo>
                      <a:pt x="177" y="177"/>
                    </a:lnTo>
                    <a:lnTo>
                      <a:pt x="190" y="160"/>
                    </a:lnTo>
                    <a:lnTo>
                      <a:pt x="200" y="143"/>
                    </a:lnTo>
                    <a:lnTo>
                      <a:pt x="206" y="123"/>
                    </a:lnTo>
                    <a:lnTo>
                      <a:pt x="211" y="103"/>
                    </a:lnTo>
                    <a:lnTo>
                      <a:pt x="203" y="103"/>
                    </a:lnTo>
                    <a:lnTo>
                      <a:pt x="203" y="83"/>
                    </a:lnTo>
                    <a:lnTo>
                      <a:pt x="196" y="64"/>
                    </a:lnTo>
                    <a:lnTo>
                      <a:pt x="186" y="46"/>
                    </a:lnTo>
                    <a:lnTo>
                      <a:pt x="177" y="29"/>
                    </a:lnTo>
                    <a:lnTo>
                      <a:pt x="160" y="19"/>
                    </a:lnTo>
                    <a:lnTo>
                      <a:pt x="143" y="9"/>
                    </a:lnTo>
                    <a:lnTo>
                      <a:pt x="123" y="3"/>
                    </a:lnTo>
                    <a:lnTo>
                      <a:pt x="103" y="3"/>
                    </a:lnTo>
                    <a:lnTo>
                      <a:pt x="83" y="3"/>
                    </a:lnTo>
                    <a:lnTo>
                      <a:pt x="66" y="9"/>
                    </a:lnTo>
                    <a:lnTo>
                      <a:pt x="51" y="19"/>
                    </a:lnTo>
                    <a:lnTo>
                      <a:pt x="34" y="29"/>
                    </a:lnTo>
                    <a:lnTo>
                      <a:pt x="20" y="46"/>
                    </a:lnTo>
                    <a:lnTo>
                      <a:pt x="13" y="64"/>
                    </a:lnTo>
                    <a:lnTo>
                      <a:pt x="6" y="83"/>
                    </a:lnTo>
                    <a:lnTo>
                      <a:pt x="3" y="103"/>
                    </a:lnTo>
                    <a:lnTo>
                      <a:pt x="6" y="123"/>
                    </a:lnTo>
                    <a:lnTo>
                      <a:pt x="13" y="139"/>
                    </a:lnTo>
                    <a:lnTo>
                      <a:pt x="20" y="156"/>
                    </a:lnTo>
                    <a:lnTo>
                      <a:pt x="34" y="173"/>
                    </a:lnTo>
                    <a:lnTo>
                      <a:pt x="51" y="186"/>
                    </a:lnTo>
                    <a:lnTo>
                      <a:pt x="66" y="194"/>
                    </a:lnTo>
                    <a:lnTo>
                      <a:pt x="83" y="200"/>
                    </a:lnTo>
                    <a:lnTo>
                      <a:pt x="103" y="203"/>
                    </a:lnTo>
                    <a:lnTo>
                      <a:pt x="123" y="200"/>
                    </a:lnTo>
                    <a:lnTo>
                      <a:pt x="143" y="194"/>
                    </a:lnTo>
                    <a:lnTo>
                      <a:pt x="160" y="186"/>
                    </a:lnTo>
                    <a:lnTo>
                      <a:pt x="177" y="173"/>
                    </a:lnTo>
                    <a:lnTo>
                      <a:pt x="186" y="156"/>
                    </a:lnTo>
                    <a:lnTo>
                      <a:pt x="196" y="139"/>
                    </a:lnTo>
                    <a:lnTo>
                      <a:pt x="203" y="123"/>
                    </a:lnTo>
                    <a:lnTo>
                      <a:pt x="203" y="103"/>
                    </a:lnTo>
                    <a:lnTo>
                      <a:pt x="211" y="103"/>
                    </a:lnTo>
                    <a:close/>
                  </a:path>
                </a:pathLst>
              </a:custGeom>
              <a:solidFill>
                <a:srgbClr val="72A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8" name="Freeform 2440">
                <a:extLst>
                  <a:ext uri="{FF2B5EF4-FFF2-40B4-BE49-F238E27FC236}">
                    <a16:creationId xmlns:a16="http://schemas.microsoft.com/office/drawing/2014/main" id="{E6E416DF-8E2F-42E3-9D95-C37616A8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930"/>
                <a:ext cx="66" cy="66"/>
              </a:xfrm>
              <a:custGeom>
                <a:avLst/>
                <a:gdLst>
                  <a:gd name="T0" fmla="*/ 199 w 199"/>
                  <a:gd name="T1" fmla="*/ 79 h 199"/>
                  <a:gd name="T2" fmla="*/ 182 w 199"/>
                  <a:gd name="T3" fmla="*/ 43 h 199"/>
                  <a:gd name="T4" fmla="*/ 157 w 199"/>
                  <a:gd name="T5" fmla="*/ 16 h 199"/>
                  <a:gd name="T6" fmla="*/ 119 w 199"/>
                  <a:gd name="T7" fmla="*/ 0 h 199"/>
                  <a:gd name="T8" fmla="*/ 79 w 199"/>
                  <a:gd name="T9" fmla="*/ 0 h 199"/>
                  <a:gd name="T10" fmla="*/ 46 w 199"/>
                  <a:gd name="T11" fmla="*/ 16 h 199"/>
                  <a:gd name="T12" fmla="*/ 17 w 199"/>
                  <a:gd name="T13" fmla="*/ 43 h 199"/>
                  <a:gd name="T14" fmla="*/ 3 w 199"/>
                  <a:gd name="T15" fmla="*/ 79 h 199"/>
                  <a:gd name="T16" fmla="*/ 3 w 199"/>
                  <a:gd name="T17" fmla="*/ 119 h 199"/>
                  <a:gd name="T18" fmla="*/ 17 w 199"/>
                  <a:gd name="T19" fmla="*/ 153 h 199"/>
                  <a:gd name="T20" fmla="*/ 46 w 199"/>
                  <a:gd name="T21" fmla="*/ 182 h 199"/>
                  <a:gd name="T22" fmla="*/ 79 w 199"/>
                  <a:gd name="T23" fmla="*/ 195 h 199"/>
                  <a:gd name="T24" fmla="*/ 119 w 199"/>
                  <a:gd name="T25" fmla="*/ 195 h 199"/>
                  <a:gd name="T26" fmla="*/ 157 w 199"/>
                  <a:gd name="T27" fmla="*/ 182 h 199"/>
                  <a:gd name="T28" fmla="*/ 182 w 199"/>
                  <a:gd name="T29" fmla="*/ 153 h 199"/>
                  <a:gd name="T30" fmla="*/ 199 w 199"/>
                  <a:gd name="T31" fmla="*/ 119 h 199"/>
                  <a:gd name="T32" fmla="*/ 197 w 199"/>
                  <a:gd name="T33" fmla="*/ 100 h 199"/>
                  <a:gd name="T34" fmla="*/ 189 w 199"/>
                  <a:gd name="T35" fmla="*/ 60 h 199"/>
                  <a:gd name="T36" fmla="*/ 170 w 199"/>
                  <a:gd name="T37" fmla="*/ 30 h 199"/>
                  <a:gd name="T38" fmla="*/ 140 w 199"/>
                  <a:gd name="T39" fmla="*/ 10 h 199"/>
                  <a:gd name="T40" fmla="*/ 100 w 199"/>
                  <a:gd name="T41" fmla="*/ 3 h 199"/>
                  <a:gd name="T42" fmla="*/ 63 w 199"/>
                  <a:gd name="T43" fmla="*/ 10 h 199"/>
                  <a:gd name="T44" fmla="*/ 33 w 199"/>
                  <a:gd name="T45" fmla="*/ 30 h 199"/>
                  <a:gd name="T46" fmla="*/ 13 w 199"/>
                  <a:gd name="T47" fmla="*/ 60 h 199"/>
                  <a:gd name="T48" fmla="*/ 3 w 199"/>
                  <a:gd name="T49" fmla="*/ 100 h 199"/>
                  <a:gd name="T50" fmla="*/ 13 w 199"/>
                  <a:gd name="T51" fmla="*/ 136 h 199"/>
                  <a:gd name="T52" fmla="*/ 33 w 199"/>
                  <a:gd name="T53" fmla="*/ 165 h 199"/>
                  <a:gd name="T54" fmla="*/ 63 w 199"/>
                  <a:gd name="T55" fmla="*/ 186 h 199"/>
                  <a:gd name="T56" fmla="*/ 100 w 199"/>
                  <a:gd name="T57" fmla="*/ 195 h 199"/>
                  <a:gd name="T58" fmla="*/ 140 w 199"/>
                  <a:gd name="T59" fmla="*/ 186 h 199"/>
                  <a:gd name="T60" fmla="*/ 170 w 199"/>
                  <a:gd name="T61" fmla="*/ 165 h 199"/>
                  <a:gd name="T62" fmla="*/ 189 w 199"/>
                  <a:gd name="T63" fmla="*/ 136 h 199"/>
                  <a:gd name="T64" fmla="*/ 197 w 199"/>
                  <a:gd name="T65" fmla="*/ 10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9">
                    <a:moveTo>
                      <a:pt x="199" y="100"/>
                    </a:moveTo>
                    <a:lnTo>
                      <a:pt x="199" y="79"/>
                    </a:lnTo>
                    <a:lnTo>
                      <a:pt x="192" y="60"/>
                    </a:lnTo>
                    <a:lnTo>
                      <a:pt x="182" y="43"/>
                    </a:lnTo>
                    <a:lnTo>
                      <a:pt x="172" y="26"/>
                    </a:lnTo>
                    <a:lnTo>
                      <a:pt x="157" y="16"/>
                    </a:lnTo>
                    <a:lnTo>
                      <a:pt x="140" y="5"/>
                    </a:lnTo>
                    <a:lnTo>
                      <a:pt x="119" y="0"/>
                    </a:lnTo>
                    <a:lnTo>
                      <a:pt x="100" y="0"/>
                    </a:lnTo>
                    <a:lnTo>
                      <a:pt x="79" y="0"/>
                    </a:lnTo>
                    <a:lnTo>
                      <a:pt x="63" y="5"/>
                    </a:lnTo>
                    <a:lnTo>
                      <a:pt x="46" y="16"/>
                    </a:lnTo>
                    <a:lnTo>
                      <a:pt x="30" y="26"/>
                    </a:lnTo>
                    <a:lnTo>
                      <a:pt x="17" y="43"/>
                    </a:lnTo>
                    <a:lnTo>
                      <a:pt x="10" y="60"/>
                    </a:lnTo>
                    <a:lnTo>
                      <a:pt x="3" y="79"/>
                    </a:lnTo>
                    <a:lnTo>
                      <a:pt x="0" y="100"/>
                    </a:lnTo>
                    <a:lnTo>
                      <a:pt x="3" y="119"/>
                    </a:lnTo>
                    <a:lnTo>
                      <a:pt x="10" y="136"/>
                    </a:lnTo>
                    <a:lnTo>
                      <a:pt x="17" y="153"/>
                    </a:lnTo>
                    <a:lnTo>
                      <a:pt x="30" y="170"/>
                    </a:lnTo>
                    <a:lnTo>
                      <a:pt x="46" y="182"/>
                    </a:lnTo>
                    <a:lnTo>
                      <a:pt x="63" y="189"/>
                    </a:lnTo>
                    <a:lnTo>
                      <a:pt x="79" y="195"/>
                    </a:lnTo>
                    <a:lnTo>
                      <a:pt x="100" y="199"/>
                    </a:lnTo>
                    <a:lnTo>
                      <a:pt x="119" y="195"/>
                    </a:lnTo>
                    <a:lnTo>
                      <a:pt x="140" y="189"/>
                    </a:lnTo>
                    <a:lnTo>
                      <a:pt x="157" y="182"/>
                    </a:lnTo>
                    <a:lnTo>
                      <a:pt x="172" y="170"/>
                    </a:lnTo>
                    <a:lnTo>
                      <a:pt x="182" y="153"/>
                    </a:lnTo>
                    <a:lnTo>
                      <a:pt x="192" y="136"/>
                    </a:lnTo>
                    <a:lnTo>
                      <a:pt x="199" y="119"/>
                    </a:lnTo>
                    <a:lnTo>
                      <a:pt x="199" y="100"/>
                    </a:lnTo>
                    <a:lnTo>
                      <a:pt x="197" y="100"/>
                    </a:lnTo>
                    <a:lnTo>
                      <a:pt x="197" y="79"/>
                    </a:lnTo>
                    <a:lnTo>
                      <a:pt x="189" y="60"/>
                    </a:lnTo>
                    <a:lnTo>
                      <a:pt x="180" y="46"/>
                    </a:lnTo>
                    <a:lnTo>
                      <a:pt x="170" y="30"/>
                    </a:lnTo>
                    <a:lnTo>
                      <a:pt x="157" y="20"/>
                    </a:lnTo>
                    <a:lnTo>
                      <a:pt x="140" y="10"/>
                    </a:lnTo>
                    <a:lnTo>
                      <a:pt x="119" y="3"/>
                    </a:lnTo>
                    <a:lnTo>
                      <a:pt x="100" y="3"/>
                    </a:lnTo>
                    <a:lnTo>
                      <a:pt x="83" y="3"/>
                    </a:lnTo>
                    <a:lnTo>
                      <a:pt x="63" y="10"/>
                    </a:lnTo>
                    <a:lnTo>
                      <a:pt x="46" y="20"/>
                    </a:lnTo>
                    <a:lnTo>
                      <a:pt x="33" y="30"/>
                    </a:lnTo>
                    <a:lnTo>
                      <a:pt x="20" y="46"/>
                    </a:lnTo>
                    <a:lnTo>
                      <a:pt x="13" y="60"/>
                    </a:lnTo>
                    <a:lnTo>
                      <a:pt x="7" y="79"/>
                    </a:lnTo>
                    <a:lnTo>
                      <a:pt x="3" y="100"/>
                    </a:lnTo>
                    <a:lnTo>
                      <a:pt x="7" y="119"/>
                    </a:lnTo>
                    <a:lnTo>
                      <a:pt x="13" y="136"/>
                    </a:lnTo>
                    <a:lnTo>
                      <a:pt x="20" y="153"/>
                    </a:lnTo>
                    <a:lnTo>
                      <a:pt x="33" y="165"/>
                    </a:lnTo>
                    <a:lnTo>
                      <a:pt x="46" y="180"/>
                    </a:lnTo>
                    <a:lnTo>
                      <a:pt x="63" y="186"/>
                    </a:lnTo>
                    <a:lnTo>
                      <a:pt x="83" y="193"/>
                    </a:lnTo>
                    <a:lnTo>
                      <a:pt x="100" y="195"/>
                    </a:lnTo>
                    <a:lnTo>
                      <a:pt x="119" y="193"/>
                    </a:lnTo>
                    <a:lnTo>
                      <a:pt x="140" y="186"/>
                    </a:lnTo>
                    <a:lnTo>
                      <a:pt x="157" y="180"/>
                    </a:lnTo>
                    <a:lnTo>
                      <a:pt x="170" y="165"/>
                    </a:lnTo>
                    <a:lnTo>
                      <a:pt x="180" y="153"/>
                    </a:lnTo>
                    <a:lnTo>
                      <a:pt x="189" y="136"/>
                    </a:lnTo>
                    <a:lnTo>
                      <a:pt x="197" y="119"/>
                    </a:lnTo>
                    <a:lnTo>
                      <a:pt x="197" y="100"/>
                    </a:lnTo>
                    <a:lnTo>
                      <a:pt x="199" y="100"/>
                    </a:lnTo>
                    <a:close/>
                  </a:path>
                </a:pathLst>
              </a:custGeom>
              <a:solidFill>
                <a:srgbClr val="77A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69" name="Freeform 2441">
                <a:extLst>
                  <a:ext uri="{FF2B5EF4-FFF2-40B4-BE49-F238E27FC236}">
                    <a16:creationId xmlns:a16="http://schemas.microsoft.com/office/drawing/2014/main" id="{9FEBD15B-8A18-4C97-BD25-834E0CB6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931"/>
                <a:ext cx="65" cy="64"/>
              </a:xfrm>
              <a:custGeom>
                <a:avLst/>
                <a:gdLst>
                  <a:gd name="T0" fmla="*/ 194 w 194"/>
                  <a:gd name="T1" fmla="*/ 77 h 194"/>
                  <a:gd name="T2" fmla="*/ 177 w 194"/>
                  <a:gd name="T3" fmla="*/ 43 h 194"/>
                  <a:gd name="T4" fmla="*/ 154 w 194"/>
                  <a:gd name="T5" fmla="*/ 18 h 194"/>
                  <a:gd name="T6" fmla="*/ 117 w 194"/>
                  <a:gd name="T7" fmla="*/ 0 h 194"/>
                  <a:gd name="T8" fmla="*/ 80 w 194"/>
                  <a:gd name="T9" fmla="*/ 0 h 194"/>
                  <a:gd name="T10" fmla="*/ 43 w 194"/>
                  <a:gd name="T11" fmla="*/ 18 h 194"/>
                  <a:gd name="T12" fmla="*/ 17 w 194"/>
                  <a:gd name="T13" fmla="*/ 43 h 194"/>
                  <a:gd name="T14" fmla="*/ 5 w 194"/>
                  <a:gd name="T15" fmla="*/ 77 h 194"/>
                  <a:gd name="T16" fmla="*/ 5 w 194"/>
                  <a:gd name="T17" fmla="*/ 117 h 194"/>
                  <a:gd name="T18" fmla="*/ 17 w 194"/>
                  <a:gd name="T19" fmla="*/ 150 h 194"/>
                  <a:gd name="T20" fmla="*/ 43 w 194"/>
                  <a:gd name="T21" fmla="*/ 177 h 194"/>
                  <a:gd name="T22" fmla="*/ 80 w 194"/>
                  <a:gd name="T23" fmla="*/ 190 h 194"/>
                  <a:gd name="T24" fmla="*/ 117 w 194"/>
                  <a:gd name="T25" fmla="*/ 190 h 194"/>
                  <a:gd name="T26" fmla="*/ 154 w 194"/>
                  <a:gd name="T27" fmla="*/ 177 h 194"/>
                  <a:gd name="T28" fmla="*/ 177 w 194"/>
                  <a:gd name="T29" fmla="*/ 150 h 194"/>
                  <a:gd name="T30" fmla="*/ 194 w 194"/>
                  <a:gd name="T31" fmla="*/ 117 h 194"/>
                  <a:gd name="T32" fmla="*/ 190 w 194"/>
                  <a:gd name="T33" fmla="*/ 97 h 194"/>
                  <a:gd name="T34" fmla="*/ 184 w 194"/>
                  <a:gd name="T35" fmla="*/ 60 h 194"/>
                  <a:gd name="T36" fmla="*/ 163 w 194"/>
                  <a:gd name="T37" fmla="*/ 30 h 194"/>
                  <a:gd name="T38" fmla="*/ 134 w 194"/>
                  <a:gd name="T39" fmla="*/ 11 h 194"/>
                  <a:gd name="T40" fmla="*/ 97 w 194"/>
                  <a:gd name="T41" fmla="*/ 3 h 194"/>
                  <a:gd name="T42" fmla="*/ 64 w 194"/>
                  <a:gd name="T43" fmla="*/ 11 h 194"/>
                  <a:gd name="T44" fmla="*/ 34 w 194"/>
                  <a:gd name="T45" fmla="*/ 30 h 194"/>
                  <a:gd name="T46" fmla="*/ 14 w 194"/>
                  <a:gd name="T47" fmla="*/ 60 h 194"/>
                  <a:gd name="T48" fmla="*/ 7 w 194"/>
                  <a:gd name="T49" fmla="*/ 97 h 194"/>
                  <a:gd name="T50" fmla="*/ 14 w 194"/>
                  <a:gd name="T51" fmla="*/ 131 h 194"/>
                  <a:gd name="T52" fmla="*/ 34 w 194"/>
                  <a:gd name="T53" fmla="*/ 160 h 194"/>
                  <a:gd name="T54" fmla="*/ 64 w 194"/>
                  <a:gd name="T55" fmla="*/ 180 h 194"/>
                  <a:gd name="T56" fmla="*/ 97 w 194"/>
                  <a:gd name="T57" fmla="*/ 188 h 194"/>
                  <a:gd name="T58" fmla="*/ 134 w 194"/>
                  <a:gd name="T59" fmla="*/ 180 h 194"/>
                  <a:gd name="T60" fmla="*/ 163 w 194"/>
                  <a:gd name="T61" fmla="*/ 160 h 194"/>
                  <a:gd name="T62" fmla="*/ 184 w 194"/>
                  <a:gd name="T63" fmla="*/ 131 h 194"/>
                  <a:gd name="T64" fmla="*/ 190 w 194"/>
                  <a:gd name="T65" fmla="*/ 9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4">
                    <a:moveTo>
                      <a:pt x="194" y="97"/>
                    </a:moveTo>
                    <a:lnTo>
                      <a:pt x="194" y="77"/>
                    </a:lnTo>
                    <a:lnTo>
                      <a:pt x="186" y="58"/>
                    </a:lnTo>
                    <a:lnTo>
                      <a:pt x="177" y="43"/>
                    </a:lnTo>
                    <a:lnTo>
                      <a:pt x="167" y="28"/>
                    </a:lnTo>
                    <a:lnTo>
                      <a:pt x="154" y="18"/>
                    </a:lnTo>
                    <a:lnTo>
                      <a:pt x="137" y="7"/>
                    </a:lnTo>
                    <a:lnTo>
                      <a:pt x="117" y="0"/>
                    </a:lnTo>
                    <a:lnTo>
                      <a:pt x="97" y="0"/>
                    </a:lnTo>
                    <a:lnTo>
                      <a:pt x="80" y="0"/>
                    </a:lnTo>
                    <a:lnTo>
                      <a:pt x="60" y="7"/>
                    </a:lnTo>
                    <a:lnTo>
                      <a:pt x="43" y="18"/>
                    </a:lnTo>
                    <a:lnTo>
                      <a:pt x="30" y="28"/>
                    </a:lnTo>
                    <a:lnTo>
                      <a:pt x="17" y="43"/>
                    </a:lnTo>
                    <a:lnTo>
                      <a:pt x="10" y="58"/>
                    </a:lnTo>
                    <a:lnTo>
                      <a:pt x="5" y="77"/>
                    </a:lnTo>
                    <a:lnTo>
                      <a:pt x="0" y="97"/>
                    </a:lnTo>
                    <a:lnTo>
                      <a:pt x="5" y="117"/>
                    </a:lnTo>
                    <a:lnTo>
                      <a:pt x="10" y="133"/>
                    </a:lnTo>
                    <a:lnTo>
                      <a:pt x="17" y="150"/>
                    </a:lnTo>
                    <a:lnTo>
                      <a:pt x="30" y="163"/>
                    </a:lnTo>
                    <a:lnTo>
                      <a:pt x="43" y="177"/>
                    </a:lnTo>
                    <a:lnTo>
                      <a:pt x="60" y="183"/>
                    </a:lnTo>
                    <a:lnTo>
                      <a:pt x="80" y="190"/>
                    </a:lnTo>
                    <a:lnTo>
                      <a:pt x="97" y="194"/>
                    </a:lnTo>
                    <a:lnTo>
                      <a:pt x="117" y="190"/>
                    </a:lnTo>
                    <a:lnTo>
                      <a:pt x="137" y="183"/>
                    </a:lnTo>
                    <a:lnTo>
                      <a:pt x="154" y="177"/>
                    </a:lnTo>
                    <a:lnTo>
                      <a:pt x="167" y="163"/>
                    </a:lnTo>
                    <a:lnTo>
                      <a:pt x="177" y="150"/>
                    </a:lnTo>
                    <a:lnTo>
                      <a:pt x="186" y="133"/>
                    </a:lnTo>
                    <a:lnTo>
                      <a:pt x="194" y="117"/>
                    </a:lnTo>
                    <a:lnTo>
                      <a:pt x="194" y="97"/>
                    </a:lnTo>
                    <a:lnTo>
                      <a:pt x="190" y="97"/>
                    </a:lnTo>
                    <a:lnTo>
                      <a:pt x="190" y="77"/>
                    </a:lnTo>
                    <a:lnTo>
                      <a:pt x="184" y="60"/>
                    </a:lnTo>
                    <a:lnTo>
                      <a:pt x="174" y="43"/>
                    </a:lnTo>
                    <a:lnTo>
                      <a:pt x="163" y="30"/>
                    </a:lnTo>
                    <a:lnTo>
                      <a:pt x="150" y="20"/>
                    </a:lnTo>
                    <a:lnTo>
                      <a:pt x="134" y="11"/>
                    </a:lnTo>
                    <a:lnTo>
                      <a:pt x="117" y="3"/>
                    </a:lnTo>
                    <a:lnTo>
                      <a:pt x="97" y="3"/>
                    </a:lnTo>
                    <a:lnTo>
                      <a:pt x="80" y="3"/>
                    </a:lnTo>
                    <a:lnTo>
                      <a:pt x="64" y="11"/>
                    </a:lnTo>
                    <a:lnTo>
                      <a:pt x="47" y="20"/>
                    </a:lnTo>
                    <a:lnTo>
                      <a:pt x="34" y="30"/>
                    </a:lnTo>
                    <a:lnTo>
                      <a:pt x="20" y="43"/>
                    </a:lnTo>
                    <a:lnTo>
                      <a:pt x="14" y="60"/>
                    </a:lnTo>
                    <a:lnTo>
                      <a:pt x="7" y="77"/>
                    </a:lnTo>
                    <a:lnTo>
                      <a:pt x="7" y="97"/>
                    </a:lnTo>
                    <a:lnTo>
                      <a:pt x="7" y="114"/>
                    </a:lnTo>
                    <a:lnTo>
                      <a:pt x="14" y="131"/>
                    </a:lnTo>
                    <a:lnTo>
                      <a:pt x="20" y="148"/>
                    </a:lnTo>
                    <a:lnTo>
                      <a:pt x="34" y="160"/>
                    </a:lnTo>
                    <a:lnTo>
                      <a:pt x="47" y="173"/>
                    </a:lnTo>
                    <a:lnTo>
                      <a:pt x="64" y="180"/>
                    </a:lnTo>
                    <a:lnTo>
                      <a:pt x="80" y="188"/>
                    </a:lnTo>
                    <a:lnTo>
                      <a:pt x="97" y="188"/>
                    </a:lnTo>
                    <a:lnTo>
                      <a:pt x="117" y="188"/>
                    </a:lnTo>
                    <a:lnTo>
                      <a:pt x="134" y="180"/>
                    </a:lnTo>
                    <a:lnTo>
                      <a:pt x="150" y="173"/>
                    </a:lnTo>
                    <a:lnTo>
                      <a:pt x="163" y="160"/>
                    </a:lnTo>
                    <a:lnTo>
                      <a:pt x="174" y="148"/>
                    </a:lnTo>
                    <a:lnTo>
                      <a:pt x="184" y="131"/>
                    </a:lnTo>
                    <a:lnTo>
                      <a:pt x="190" y="114"/>
                    </a:lnTo>
                    <a:lnTo>
                      <a:pt x="190" y="97"/>
                    </a:lnTo>
                    <a:lnTo>
                      <a:pt x="194" y="97"/>
                    </a:lnTo>
                    <a:close/>
                  </a:path>
                </a:pathLst>
              </a:custGeom>
              <a:solidFill>
                <a:srgbClr val="7CB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0" name="Freeform 2442">
                <a:extLst>
                  <a:ext uri="{FF2B5EF4-FFF2-40B4-BE49-F238E27FC236}">
                    <a16:creationId xmlns:a16="http://schemas.microsoft.com/office/drawing/2014/main" id="{5776A868-D54B-4D9F-B19B-EB8559930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1931"/>
                <a:ext cx="60" cy="62"/>
              </a:xfrm>
              <a:custGeom>
                <a:avLst/>
                <a:gdLst>
                  <a:gd name="T0" fmla="*/ 182 w 182"/>
                  <a:gd name="T1" fmla="*/ 74 h 184"/>
                  <a:gd name="T2" fmla="*/ 166 w 182"/>
                  <a:gd name="T3" fmla="*/ 40 h 184"/>
                  <a:gd name="T4" fmla="*/ 142 w 182"/>
                  <a:gd name="T5" fmla="*/ 17 h 184"/>
                  <a:gd name="T6" fmla="*/ 109 w 182"/>
                  <a:gd name="T7" fmla="*/ 0 h 184"/>
                  <a:gd name="T8" fmla="*/ 73 w 182"/>
                  <a:gd name="T9" fmla="*/ 0 h 184"/>
                  <a:gd name="T10" fmla="*/ 40 w 182"/>
                  <a:gd name="T11" fmla="*/ 17 h 184"/>
                  <a:gd name="T12" fmla="*/ 12 w 182"/>
                  <a:gd name="T13" fmla="*/ 40 h 184"/>
                  <a:gd name="T14" fmla="*/ 0 w 182"/>
                  <a:gd name="T15" fmla="*/ 74 h 184"/>
                  <a:gd name="T16" fmla="*/ 0 w 182"/>
                  <a:gd name="T17" fmla="*/ 111 h 184"/>
                  <a:gd name="T18" fmla="*/ 12 w 182"/>
                  <a:gd name="T19" fmla="*/ 144 h 184"/>
                  <a:gd name="T20" fmla="*/ 40 w 182"/>
                  <a:gd name="T21" fmla="*/ 170 h 184"/>
                  <a:gd name="T22" fmla="*/ 73 w 182"/>
                  <a:gd name="T23" fmla="*/ 184 h 184"/>
                  <a:gd name="T24" fmla="*/ 109 w 182"/>
                  <a:gd name="T25" fmla="*/ 184 h 184"/>
                  <a:gd name="T26" fmla="*/ 142 w 182"/>
                  <a:gd name="T27" fmla="*/ 170 h 184"/>
                  <a:gd name="T28" fmla="*/ 166 w 182"/>
                  <a:gd name="T29" fmla="*/ 144 h 184"/>
                  <a:gd name="T30" fmla="*/ 182 w 182"/>
                  <a:gd name="T31" fmla="*/ 111 h 184"/>
                  <a:gd name="T32" fmla="*/ 180 w 182"/>
                  <a:gd name="T33" fmla="*/ 95 h 184"/>
                  <a:gd name="T34" fmla="*/ 172 w 182"/>
                  <a:gd name="T35" fmla="*/ 57 h 184"/>
                  <a:gd name="T36" fmla="*/ 153 w 182"/>
                  <a:gd name="T37" fmla="*/ 31 h 184"/>
                  <a:gd name="T38" fmla="*/ 126 w 182"/>
                  <a:gd name="T39" fmla="*/ 11 h 184"/>
                  <a:gd name="T40" fmla="*/ 90 w 182"/>
                  <a:gd name="T41" fmla="*/ 5 h 184"/>
                  <a:gd name="T42" fmla="*/ 57 w 182"/>
                  <a:gd name="T43" fmla="*/ 11 h 184"/>
                  <a:gd name="T44" fmla="*/ 27 w 182"/>
                  <a:gd name="T45" fmla="*/ 31 h 184"/>
                  <a:gd name="T46" fmla="*/ 10 w 182"/>
                  <a:gd name="T47" fmla="*/ 57 h 184"/>
                  <a:gd name="T48" fmla="*/ 3 w 182"/>
                  <a:gd name="T49" fmla="*/ 95 h 184"/>
                  <a:gd name="T50" fmla="*/ 10 w 182"/>
                  <a:gd name="T51" fmla="*/ 127 h 184"/>
                  <a:gd name="T52" fmla="*/ 27 w 182"/>
                  <a:gd name="T53" fmla="*/ 158 h 184"/>
                  <a:gd name="T54" fmla="*/ 57 w 182"/>
                  <a:gd name="T55" fmla="*/ 175 h 184"/>
                  <a:gd name="T56" fmla="*/ 90 w 182"/>
                  <a:gd name="T57" fmla="*/ 181 h 184"/>
                  <a:gd name="T58" fmla="*/ 126 w 182"/>
                  <a:gd name="T59" fmla="*/ 175 h 184"/>
                  <a:gd name="T60" fmla="*/ 153 w 182"/>
                  <a:gd name="T61" fmla="*/ 158 h 184"/>
                  <a:gd name="T62" fmla="*/ 172 w 182"/>
                  <a:gd name="T63" fmla="*/ 127 h 184"/>
                  <a:gd name="T64" fmla="*/ 180 w 182"/>
                  <a:gd name="T65" fmla="*/ 9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2" h="184">
                    <a:moveTo>
                      <a:pt x="182" y="95"/>
                    </a:moveTo>
                    <a:lnTo>
                      <a:pt x="182" y="74"/>
                    </a:lnTo>
                    <a:lnTo>
                      <a:pt x="176" y="57"/>
                    </a:lnTo>
                    <a:lnTo>
                      <a:pt x="166" y="40"/>
                    </a:lnTo>
                    <a:lnTo>
                      <a:pt x="157" y="28"/>
                    </a:lnTo>
                    <a:lnTo>
                      <a:pt x="142" y="17"/>
                    </a:lnTo>
                    <a:lnTo>
                      <a:pt x="126" y="8"/>
                    </a:lnTo>
                    <a:lnTo>
                      <a:pt x="109" y="0"/>
                    </a:lnTo>
                    <a:lnTo>
                      <a:pt x="90" y="0"/>
                    </a:lnTo>
                    <a:lnTo>
                      <a:pt x="73" y="0"/>
                    </a:lnTo>
                    <a:lnTo>
                      <a:pt x="57" y="8"/>
                    </a:lnTo>
                    <a:lnTo>
                      <a:pt x="40" y="17"/>
                    </a:lnTo>
                    <a:lnTo>
                      <a:pt x="27" y="28"/>
                    </a:lnTo>
                    <a:lnTo>
                      <a:pt x="12" y="40"/>
                    </a:lnTo>
                    <a:lnTo>
                      <a:pt x="6" y="57"/>
                    </a:lnTo>
                    <a:lnTo>
                      <a:pt x="0" y="74"/>
                    </a:lnTo>
                    <a:lnTo>
                      <a:pt x="0" y="95"/>
                    </a:lnTo>
                    <a:lnTo>
                      <a:pt x="0" y="111"/>
                    </a:lnTo>
                    <a:lnTo>
                      <a:pt x="6" y="127"/>
                    </a:lnTo>
                    <a:lnTo>
                      <a:pt x="12" y="144"/>
                    </a:lnTo>
                    <a:lnTo>
                      <a:pt x="27" y="158"/>
                    </a:lnTo>
                    <a:lnTo>
                      <a:pt x="40" y="170"/>
                    </a:lnTo>
                    <a:lnTo>
                      <a:pt x="57" y="177"/>
                    </a:lnTo>
                    <a:lnTo>
                      <a:pt x="73" y="184"/>
                    </a:lnTo>
                    <a:lnTo>
                      <a:pt x="90" y="184"/>
                    </a:lnTo>
                    <a:lnTo>
                      <a:pt x="109" y="184"/>
                    </a:lnTo>
                    <a:lnTo>
                      <a:pt x="126" y="177"/>
                    </a:lnTo>
                    <a:lnTo>
                      <a:pt x="142" y="170"/>
                    </a:lnTo>
                    <a:lnTo>
                      <a:pt x="157" y="158"/>
                    </a:lnTo>
                    <a:lnTo>
                      <a:pt x="166" y="144"/>
                    </a:lnTo>
                    <a:lnTo>
                      <a:pt x="176" y="127"/>
                    </a:lnTo>
                    <a:lnTo>
                      <a:pt x="182" y="111"/>
                    </a:lnTo>
                    <a:lnTo>
                      <a:pt x="182" y="95"/>
                    </a:lnTo>
                    <a:lnTo>
                      <a:pt x="180" y="95"/>
                    </a:lnTo>
                    <a:lnTo>
                      <a:pt x="180" y="74"/>
                    </a:lnTo>
                    <a:lnTo>
                      <a:pt x="172" y="57"/>
                    </a:lnTo>
                    <a:lnTo>
                      <a:pt x="163" y="44"/>
                    </a:lnTo>
                    <a:lnTo>
                      <a:pt x="153" y="31"/>
                    </a:lnTo>
                    <a:lnTo>
                      <a:pt x="140" y="21"/>
                    </a:lnTo>
                    <a:lnTo>
                      <a:pt x="126" y="11"/>
                    </a:lnTo>
                    <a:lnTo>
                      <a:pt x="109" y="8"/>
                    </a:lnTo>
                    <a:lnTo>
                      <a:pt x="90" y="5"/>
                    </a:lnTo>
                    <a:lnTo>
                      <a:pt x="73" y="8"/>
                    </a:lnTo>
                    <a:lnTo>
                      <a:pt x="57" y="11"/>
                    </a:lnTo>
                    <a:lnTo>
                      <a:pt x="40" y="21"/>
                    </a:lnTo>
                    <a:lnTo>
                      <a:pt x="27" y="31"/>
                    </a:lnTo>
                    <a:lnTo>
                      <a:pt x="17" y="44"/>
                    </a:lnTo>
                    <a:lnTo>
                      <a:pt x="10" y="57"/>
                    </a:lnTo>
                    <a:lnTo>
                      <a:pt x="3" y="74"/>
                    </a:lnTo>
                    <a:lnTo>
                      <a:pt x="3" y="95"/>
                    </a:lnTo>
                    <a:lnTo>
                      <a:pt x="3" y="111"/>
                    </a:lnTo>
                    <a:lnTo>
                      <a:pt x="10" y="127"/>
                    </a:lnTo>
                    <a:lnTo>
                      <a:pt x="17" y="144"/>
                    </a:lnTo>
                    <a:lnTo>
                      <a:pt x="27" y="158"/>
                    </a:lnTo>
                    <a:lnTo>
                      <a:pt x="40" y="167"/>
                    </a:lnTo>
                    <a:lnTo>
                      <a:pt x="57" y="175"/>
                    </a:lnTo>
                    <a:lnTo>
                      <a:pt x="73" y="181"/>
                    </a:lnTo>
                    <a:lnTo>
                      <a:pt x="90" y="181"/>
                    </a:lnTo>
                    <a:lnTo>
                      <a:pt x="109" y="181"/>
                    </a:lnTo>
                    <a:lnTo>
                      <a:pt x="126" y="175"/>
                    </a:lnTo>
                    <a:lnTo>
                      <a:pt x="140" y="167"/>
                    </a:lnTo>
                    <a:lnTo>
                      <a:pt x="153" y="158"/>
                    </a:lnTo>
                    <a:lnTo>
                      <a:pt x="163" y="144"/>
                    </a:lnTo>
                    <a:lnTo>
                      <a:pt x="172" y="127"/>
                    </a:lnTo>
                    <a:lnTo>
                      <a:pt x="180" y="111"/>
                    </a:lnTo>
                    <a:lnTo>
                      <a:pt x="180" y="95"/>
                    </a:lnTo>
                    <a:lnTo>
                      <a:pt x="182" y="95"/>
                    </a:lnTo>
                    <a:close/>
                  </a:path>
                </a:pathLst>
              </a:custGeom>
              <a:solidFill>
                <a:srgbClr val="82B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1" name="Freeform 2443">
                <a:extLst>
                  <a:ext uri="{FF2B5EF4-FFF2-40B4-BE49-F238E27FC236}">
                    <a16:creationId xmlns:a16="http://schemas.microsoft.com/office/drawing/2014/main" id="{62652505-C8AD-4A33-ACD9-4F391CA2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933"/>
                <a:ext cx="59" cy="59"/>
              </a:xfrm>
              <a:custGeom>
                <a:avLst/>
                <a:gdLst>
                  <a:gd name="T0" fmla="*/ 177 w 177"/>
                  <a:gd name="T1" fmla="*/ 69 h 176"/>
                  <a:gd name="T2" fmla="*/ 160 w 177"/>
                  <a:gd name="T3" fmla="*/ 39 h 176"/>
                  <a:gd name="T4" fmla="*/ 137 w 177"/>
                  <a:gd name="T5" fmla="*/ 16 h 176"/>
                  <a:gd name="T6" fmla="*/ 106 w 177"/>
                  <a:gd name="T7" fmla="*/ 3 h 176"/>
                  <a:gd name="T8" fmla="*/ 70 w 177"/>
                  <a:gd name="T9" fmla="*/ 3 h 176"/>
                  <a:gd name="T10" fmla="*/ 37 w 177"/>
                  <a:gd name="T11" fmla="*/ 16 h 176"/>
                  <a:gd name="T12" fmla="*/ 14 w 177"/>
                  <a:gd name="T13" fmla="*/ 39 h 176"/>
                  <a:gd name="T14" fmla="*/ 0 w 177"/>
                  <a:gd name="T15" fmla="*/ 69 h 176"/>
                  <a:gd name="T16" fmla="*/ 0 w 177"/>
                  <a:gd name="T17" fmla="*/ 106 h 176"/>
                  <a:gd name="T18" fmla="*/ 14 w 177"/>
                  <a:gd name="T19" fmla="*/ 139 h 176"/>
                  <a:gd name="T20" fmla="*/ 37 w 177"/>
                  <a:gd name="T21" fmla="*/ 162 h 176"/>
                  <a:gd name="T22" fmla="*/ 70 w 177"/>
                  <a:gd name="T23" fmla="*/ 176 h 176"/>
                  <a:gd name="T24" fmla="*/ 106 w 177"/>
                  <a:gd name="T25" fmla="*/ 176 h 176"/>
                  <a:gd name="T26" fmla="*/ 137 w 177"/>
                  <a:gd name="T27" fmla="*/ 162 h 176"/>
                  <a:gd name="T28" fmla="*/ 160 w 177"/>
                  <a:gd name="T29" fmla="*/ 139 h 176"/>
                  <a:gd name="T30" fmla="*/ 177 w 177"/>
                  <a:gd name="T31" fmla="*/ 106 h 176"/>
                  <a:gd name="T32" fmla="*/ 173 w 177"/>
                  <a:gd name="T33" fmla="*/ 90 h 176"/>
                  <a:gd name="T34" fmla="*/ 167 w 177"/>
                  <a:gd name="T35" fmla="*/ 56 h 176"/>
                  <a:gd name="T36" fmla="*/ 146 w 177"/>
                  <a:gd name="T37" fmla="*/ 29 h 176"/>
                  <a:gd name="T38" fmla="*/ 120 w 177"/>
                  <a:gd name="T39" fmla="*/ 10 h 176"/>
                  <a:gd name="T40" fmla="*/ 87 w 177"/>
                  <a:gd name="T41" fmla="*/ 3 h 176"/>
                  <a:gd name="T42" fmla="*/ 54 w 177"/>
                  <a:gd name="T43" fmla="*/ 10 h 176"/>
                  <a:gd name="T44" fmla="*/ 26 w 177"/>
                  <a:gd name="T45" fmla="*/ 29 h 176"/>
                  <a:gd name="T46" fmla="*/ 9 w 177"/>
                  <a:gd name="T47" fmla="*/ 56 h 176"/>
                  <a:gd name="T48" fmla="*/ 3 w 177"/>
                  <a:gd name="T49" fmla="*/ 90 h 176"/>
                  <a:gd name="T50" fmla="*/ 9 w 177"/>
                  <a:gd name="T51" fmla="*/ 122 h 176"/>
                  <a:gd name="T52" fmla="*/ 26 w 177"/>
                  <a:gd name="T53" fmla="*/ 149 h 176"/>
                  <a:gd name="T54" fmla="*/ 54 w 177"/>
                  <a:gd name="T55" fmla="*/ 165 h 176"/>
                  <a:gd name="T56" fmla="*/ 87 w 177"/>
                  <a:gd name="T57" fmla="*/ 172 h 176"/>
                  <a:gd name="T58" fmla="*/ 120 w 177"/>
                  <a:gd name="T59" fmla="*/ 165 h 176"/>
                  <a:gd name="T60" fmla="*/ 146 w 177"/>
                  <a:gd name="T61" fmla="*/ 149 h 176"/>
                  <a:gd name="T62" fmla="*/ 167 w 177"/>
                  <a:gd name="T63" fmla="*/ 122 h 176"/>
                  <a:gd name="T64" fmla="*/ 173 w 177"/>
                  <a:gd name="T65" fmla="*/ 9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6">
                    <a:moveTo>
                      <a:pt x="177" y="90"/>
                    </a:moveTo>
                    <a:lnTo>
                      <a:pt x="177" y="69"/>
                    </a:lnTo>
                    <a:lnTo>
                      <a:pt x="169" y="52"/>
                    </a:lnTo>
                    <a:lnTo>
                      <a:pt x="160" y="39"/>
                    </a:lnTo>
                    <a:lnTo>
                      <a:pt x="150" y="26"/>
                    </a:lnTo>
                    <a:lnTo>
                      <a:pt x="137" y="16"/>
                    </a:lnTo>
                    <a:lnTo>
                      <a:pt x="123" y="6"/>
                    </a:lnTo>
                    <a:lnTo>
                      <a:pt x="106" y="3"/>
                    </a:lnTo>
                    <a:lnTo>
                      <a:pt x="87" y="0"/>
                    </a:lnTo>
                    <a:lnTo>
                      <a:pt x="70" y="3"/>
                    </a:lnTo>
                    <a:lnTo>
                      <a:pt x="54" y="6"/>
                    </a:lnTo>
                    <a:lnTo>
                      <a:pt x="37" y="16"/>
                    </a:lnTo>
                    <a:lnTo>
                      <a:pt x="24" y="26"/>
                    </a:lnTo>
                    <a:lnTo>
                      <a:pt x="14" y="39"/>
                    </a:lnTo>
                    <a:lnTo>
                      <a:pt x="7" y="52"/>
                    </a:lnTo>
                    <a:lnTo>
                      <a:pt x="0" y="69"/>
                    </a:lnTo>
                    <a:lnTo>
                      <a:pt x="0" y="90"/>
                    </a:lnTo>
                    <a:lnTo>
                      <a:pt x="0" y="106"/>
                    </a:lnTo>
                    <a:lnTo>
                      <a:pt x="7" y="122"/>
                    </a:lnTo>
                    <a:lnTo>
                      <a:pt x="14" y="139"/>
                    </a:lnTo>
                    <a:lnTo>
                      <a:pt x="24" y="153"/>
                    </a:lnTo>
                    <a:lnTo>
                      <a:pt x="37" y="162"/>
                    </a:lnTo>
                    <a:lnTo>
                      <a:pt x="54" y="170"/>
                    </a:lnTo>
                    <a:lnTo>
                      <a:pt x="70" y="176"/>
                    </a:lnTo>
                    <a:lnTo>
                      <a:pt x="87" y="176"/>
                    </a:lnTo>
                    <a:lnTo>
                      <a:pt x="106" y="176"/>
                    </a:lnTo>
                    <a:lnTo>
                      <a:pt x="123" y="170"/>
                    </a:lnTo>
                    <a:lnTo>
                      <a:pt x="137" y="162"/>
                    </a:lnTo>
                    <a:lnTo>
                      <a:pt x="150" y="153"/>
                    </a:lnTo>
                    <a:lnTo>
                      <a:pt x="160" y="139"/>
                    </a:lnTo>
                    <a:lnTo>
                      <a:pt x="169" y="122"/>
                    </a:lnTo>
                    <a:lnTo>
                      <a:pt x="177" y="106"/>
                    </a:lnTo>
                    <a:lnTo>
                      <a:pt x="177" y="90"/>
                    </a:lnTo>
                    <a:lnTo>
                      <a:pt x="173" y="90"/>
                    </a:lnTo>
                    <a:lnTo>
                      <a:pt x="169" y="73"/>
                    </a:lnTo>
                    <a:lnTo>
                      <a:pt x="167" y="56"/>
                    </a:lnTo>
                    <a:lnTo>
                      <a:pt x="160" y="39"/>
                    </a:lnTo>
                    <a:lnTo>
                      <a:pt x="146" y="29"/>
                    </a:lnTo>
                    <a:lnTo>
                      <a:pt x="137" y="16"/>
                    </a:lnTo>
                    <a:lnTo>
                      <a:pt x="120" y="10"/>
                    </a:lnTo>
                    <a:lnTo>
                      <a:pt x="106" y="6"/>
                    </a:lnTo>
                    <a:lnTo>
                      <a:pt x="87" y="3"/>
                    </a:lnTo>
                    <a:lnTo>
                      <a:pt x="70" y="6"/>
                    </a:lnTo>
                    <a:lnTo>
                      <a:pt x="54" y="10"/>
                    </a:lnTo>
                    <a:lnTo>
                      <a:pt x="40" y="16"/>
                    </a:lnTo>
                    <a:lnTo>
                      <a:pt x="26" y="29"/>
                    </a:lnTo>
                    <a:lnTo>
                      <a:pt x="17" y="39"/>
                    </a:lnTo>
                    <a:lnTo>
                      <a:pt x="9" y="56"/>
                    </a:lnTo>
                    <a:lnTo>
                      <a:pt x="3" y="73"/>
                    </a:lnTo>
                    <a:lnTo>
                      <a:pt x="3" y="90"/>
                    </a:lnTo>
                    <a:lnTo>
                      <a:pt x="3" y="106"/>
                    </a:lnTo>
                    <a:lnTo>
                      <a:pt x="9" y="122"/>
                    </a:lnTo>
                    <a:lnTo>
                      <a:pt x="17" y="136"/>
                    </a:lnTo>
                    <a:lnTo>
                      <a:pt x="26" y="149"/>
                    </a:lnTo>
                    <a:lnTo>
                      <a:pt x="40" y="159"/>
                    </a:lnTo>
                    <a:lnTo>
                      <a:pt x="54" y="165"/>
                    </a:lnTo>
                    <a:lnTo>
                      <a:pt x="70" y="172"/>
                    </a:lnTo>
                    <a:lnTo>
                      <a:pt x="87" y="172"/>
                    </a:lnTo>
                    <a:lnTo>
                      <a:pt x="106" y="172"/>
                    </a:lnTo>
                    <a:lnTo>
                      <a:pt x="120" y="165"/>
                    </a:lnTo>
                    <a:lnTo>
                      <a:pt x="137" y="159"/>
                    </a:lnTo>
                    <a:lnTo>
                      <a:pt x="146" y="149"/>
                    </a:lnTo>
                    <a:lnTo>
                      <a:pt x="160" y="136"/>
                    </a:lnTo>
                    <a:lnTo>
                      <a:pt x="167" y="122"/>
                    </a:lnTo>
                    <a:lnTo>
                      <a:pt x="169" y="106"/>
                    </a:lnTo>
                    <a:lnTo>
                      <a:pt x="173" y="90"/>
                    </a:lnTo>
                    <a:lnTo>
                      <a:pt x="177" y="90"/>
                    </a:lnTo>
                    <a:close/>
                  </a:path>
                </a:pathLst>
              </a:custGeom>
              <a:solidFill>
                <a:srgbClr val="87B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2" name="Freeform 2444">
                <a:extLst>
                  <a:ext uri="{FF2B5EF4-FFF2-40B4-BE49-F238E27FC236}">
                    <a16:creationId xmlns:a16="http://schemas.microsoft.com/office/drawing/2014/main" id="{D5DD865D-30DD-4775-BFDD-6F6EAD87A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1934"/>
                <a:ext cx="56" cy="56"/>
              </a:xfrm>
              <a:custGeom>
                <a:avLst/>
                <a:gdLst>
                  <a:gd name="T0" fmla="*/ 166 w 170"/>
                  <a:gd name="T1" fmla="*/ 70 h 169"/>
                  <a:gd name="T2" fmla="*/ 157 w 170"/>
                  <a:gd name="T3" fmla="*/ 36 h 169"/>
                  <a:gd name="T4" fmla="*/ 134 w 170"/>
                  <a:gd name="T5" fmla="*/ 13 h 169"/>
                  <a:gd name="T6" fmla="*/ 103 w 170"/>
                  <a:gd name="T7" fmla="*/ 3 h 169"/>
                  <a:gd name="T8" fmla="*/ 66 w 170"/>
                  <a:gd name="T9" fmla="*/ 3 h 169"/>
                  <a:gd name="T10" fmla="*/ 37 w 170"/>
                  <a:gd name="T11" fmla="*/ 13 h 169"/>
                  <a:gd name="T12" fmla="*/ 14 w 170"/>
                  <a:gd name="T13" fmla="*/ 36 h 169"/>
                  <a:gd name="T14" fmla="*/ 0 w 170"/>
                  <a:gd name="T15" fmla="*/ 70 h 169"/>
                  <a:gd name="T16" fmla="*/ 0 w 170"/>
                  <a:gd name="T17" fmla="*/ 103 h 169"/>
                  <a:gd name="T18" fmla="*/ 14 w 170"/>
                  <a:gd name="T19" fmla="*/ 133 h 169"/>
                  <a:gd name="T20" fmla="*/ 37 w 170"/>
                  <a:gd name="T21" fmla="*/ 156 h 169"/>
                  <a:gd name="T22" fmla="*/ 66 w 170"/>
                  <a:gd name="T23" fmla="*/ 169 h 169"/>
                  <a:gd name="T24" fmla="*/ 103 w 170"/>
                  <a:gd name="T25" fmla="*/ 169 h 169"/>
                  <a:gd name="T26" fmla="*/ 134 w 170"/>
                  <a:gd name="T27" fmla="*/ 156 h 169"/>
                  <a:gd name="T28" fmla="*/ 157 w 170"/>
                  <a:gd name="T29" fmla="*/ 133 h 169"/>
                  <a:gd name="T30" fmla="*/ 166 w 170"/>
                  <a:gd name="T31" fmla="*/ 103 h 169"/>
                  <a:gd name="T32" fmla="*/ 166 w 170"/>
                  <a:gd name="T33" fmla="*/ 87 h 169"/>
                  <a:gd name="T34" fmla="*/ 160 w 170"/>
                  <a:gd name="T35" fmla="*/ 53 h 169"/>
                  <a:gd name="T36" fmla="*/ 143 w 170"/>
                  <a:gd name="T37" fmla="*/ 26 h 169"/>
                  <a:gd name="T38" fmla="*/ 117 w 170"/>
                  <a:gd name="T39" fmla="*/ 9 h 169"/>
                  <a:gd name="T40" fmla="*/ 83 w 170"/>
                  <a:gd name="T41" fmla="*/ 3 h 169"/>
                  <a:gd name="T42" fmla="*/ 54 w 170"/>
                  <a:gd name="T43" fmla="*/ 9 h 169"/>
                  <a:gd name="T44" fmla="*/ 26 w 170"/>
                  <a:gd name="T45" fmla="*/ 26 h 169"/>
                  <a:gd name="T46" fmla="*/ 10 w 170"/>
                  <a:gd name="T47" fmla="*/ 53 h 169"/>
                  <a:gd name="T48" fmla="*/ 3 w 170"/>
                  <a:gd name="T49" fmla="*/ 87 h 169"/>
                  <a:gd name="T50" fmla="*/ 10 w 170"/>
                  <a:gd name="T51" fmla="*/ 117 h 169"/>
                  <a:gd name="T52" fmla="*/ 26 w 170"/>
                  <a:gd name="T53" fmla="*/ 142 h 169"/>
                  <a:gd name="T54" fmla="*/ 54 w 170"/>
                  <a:gd name="T55" fmla="*/ 159 h 169"/>
                  <a:gd name="T56" fmla="*/ 83 w 170"/>
                  <a:gd name="T57" fmla="*/ 167 h 169"/>
                  <a:gd name="T58" fmla="*/ 117 w 170"/>
                  <a:gd name="T59" fmla="*/ 159 h 169"/>
                  <a:gd name="T60" fmla="*/ 143 w 170"/>
                  <a:gd name="T61" fmla="*/ 142 h 169"/>
                  <a:gd name="T62" fmla="*/ 160 w 170"/>
                  <a:gd name="T63" fmla="*/ 117 h 169"/>
                  <a:gd name="T64" fmla="*/ 166 w 170"/>
                  <a:gd name="T65" fmla="*/ 8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69">
                    <a:moveTo>
                      <a:pt x="170" y="87"/>
                    </a:moveTo>
                    <a:lnTo>
                      <a:pt x="166" y="70"/>
                    </a:lnTo>
                    <a:lnTo>
                      <a:pt x="163" y="53"/>
                    </a:lnTo>
                    <a:lnTo>
                      <a:pt x="157" y="36"/>
                    </a:lnTo>
                    <a:lnTo>
                      <a:pt x="143" y="26"/>
                    </a:lnTo>
                    <a:lnTo>
                      <a:pt x="134" y="13"/>
                    </a:lnTo>
                    <a:lnTo>
                      <a:pt x="117" y="7"/>
                    </a:lnTo>
                    <a:lnTo>
                      <a:pt x="103" y="3"/>
                    </a:lnTo>
                    <a:lnTo>
                      <a:pt x="83" y="0"/>
                    </a:lnTo>
                    <a:lnTo>
                      <a:pt x="66" y="3"/>
                    </a:lnTo>
                    <a:lnTo>
                      <a:pt x="50" y="7"/>
                    </a:lnTo>
                    <a:lnTo>
                      <a:pt x="37" y="13"/>
                    </a:lnTo>
                    <a:lnTo>
                      <a:pt x="23" y="26"/>
                    </a:lnTo>
                    <a:lnTo>
                      <a:pt x="14" y="36"/>
                    </a:lnTo>
                    <a:lnTo>
                      <a:pt x="6" y="53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0" y="103"/>
                    </a:lnTo>
                    <a:lnTo>
                      <a:pt x="6" y="119"/>
                    </a:lnTo>
                    <a:lnTo>
                      <a:pt x="14" y="133"/>
                    </a:lnTo>
                    <a:lnTo>
                      <a:pt x="23" y="146"/>
                    </a:lnTo>
                    <a:lnTo>
                      <a:pt x="37" y="156"/>
                    </a:lnTo>
                    <a:lnTo>
                      <a:pt x="50" y="162"/>
                    </a:lnTo>
                    <a:lnTo>
                      <a:pt x="66" y="169"/>
                    </a:lnTo>
                    <a:lnTo>
                      <a:pt x="83" y="169"/>
                    </a:lnTo>
                    <a:lnTo>
                      <a:pt x="103" y="169"/>
                    </a:lnTo>
                    <a:lnTo>
                      <a:pt x="117" y="162"/>
                    </a:lnTo>
                    <a:lnTo>
                      <a:pt x="134" y="156"/>
                    </a:lnTo>
                    <a:lnTo>
                      <a:pt x="143" y="146"/>
                    </a:lnTo>
                    <a:lnTo>
                      <a:pt x="157" y="133"/>
                    </a:lnTo>
                    <a:lnTo>
                      <a:pt x="163" y="119"/>
                    </a:lnTo>
                    <a:lnTo>
                      <a:pt x="166" y="103"/>
                    </a:lnTo>
                    <a:lnTo>
                      <a:pt x="170" y="87"/>
                    </a:lnTo>
                    <a:lnTo>
                      <a:pt x="166" y="87"/>
                    </a:lnTo>
                    <a:lnTo>
                      <a:pt x="163" y="70"/>
                    </a:lnTo>
                    <a:lnTo>
                      <a:pt x="160" y="53"/>
                    </a:lnTo>
                    <a:lnTo>
                      <a:pt x="153" y="40"/>
                    </a:lnTo>
                    <a:lnTo>
                      <a:pt x="143" y="26"/>
                    </a:lnTo>
                    <a:lnTo>
                      <a:pt x="130" y="17"/>
                    </a:lnTo>
                    <a:lnTo>
                      <a:pt x="117" y="9"/>
                    </a:lnTo>
                    <a:lnTo>
                      <a:pt x="100" y="7"/>
                    </a:lnTo>
                    <a:lnTo>
                      <a:pt x="83" y="3"/>
                    </a:lnTo>
                    <a:lnTo>
                      <a:pt x="66" y="7"/>
                    </a:lnTo>
                    <a:lnTo>
                      <a:pt x="54" y="9"/>
                    </a:lnTo>
                    <a:lnTo>
                      <a:pt x="40" y="17"/>
                    </a:lnTo>
                    <a:lnTo>
                      <a:pt x="26" y="26"/>
                    </a:lnTo>
                    <a:lnTo>
                      <a:pt x="16" y="40"/>
                    </a:lnTo>
                    <a:lnTo>
                      <a:pt x="10" y="53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3" y="103"/>
                    </a:lnTo>
                    <a:lnTo>
                      <a:pt x="10" y="117"/>
                    </a:lnTo>
                    <a:lnTo>
                      <a:pt x="16" y="129"/>
                    </a:lnTo>
                    <a:lnTo>
                      <a:pt x="26" y="142"/>
                    </a:lnTo>
                    <a:lnTo>
                      <a:pt x="40" y="152"/>
                    </a:lnTo>
                    <a:lnTo>
                      <a:pt x="54" y="159"/>
                    </a:lnTo>
                    <a:lnTo>
                      <a:pt x="66" y="167"/>
                    </a:lnTo>
                    <a:lnTo>
                      <a:pt x="83" y="167"/>
                    </a:lnTo>
                    <a:lnTo>
                      <a:pt x="100" y="167"/>
                    </a:lnTo>
                    <a:lnTo>
                      <a:pt x="117" y="159"/>
                    </a:lnTo>
                    <a:lnTo>
                      <a:pt x="130" y="152"/>
                    </a:lnTo>
                    <a:lnTo>
                      <a:pt x="143" y="142"/>
                    </a:lnTo>
                    <a:lnTo>
                      <a:pt x="153" y="129"/>
                    </a:lnTo>
                    <a:lnTo>
                      <a:pt x="160" y="117"/>
                    </a:lnTo>
                    <a:lnTo>
                      <a:pt x="163" y="103"/>
                    </a:lnTo>
                    <a:lnTo>
                      <a:pt x="166" y="87"/>
                    </a:lnTo>
                    <a:lnTo>
                      <a:pt x="170" y="87"/>
                    </a:lnTo>
                    <a:close/>
                  </a:path>
                </a:pathLst>
              </a:custGeom>
              <a:solidFill>
                <a:srgbClr val="8CB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3" name="Freeform 2445">
                <a:extLst>
                  <a:ext uri="{FF2B5EF4-FFF2-40B4-BE49-F238E27FC236}">
                    <a16:creationId xmlns:a16="http://schemas.microsoft.com/office/drawing/2014/main" id="{1AB59F20-B7C4-453D-AA7E-88AF55364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935"/>
                <a:ext cx="54" cy="55"/>
              </a:xfrm>
              <a:custGeom>
                <a:avLst/>
                <a:gdLst>
                  <a:gd name="T0" fmla="*/ 160 w 162"/>
                  <a:gd name="T1" fmla="*/ 67 h 164"/>
                  <a:gd name="T2" fmla="*/ 150 w 162"/>
                  <a:gd name="T3" fmla="*/ 37 h 164"/>
                  <a:gd name="T4" fmla="*/ 127 w 162"/>
                  <a:gd name="T5" fmla="*/ 14 h 164"/>
                  <a:gd name="T6" fmla="*/ 97 w 162"/>
                  <a:gd name="T7" fmla="*/ 4 h 164"/>
                  <a:gd name="T8" fmla="*/ 63 w 162"/>
                  <a:gd name="T9" fmla="*/ 4 h 164"/>
                  <a:gd name="T10" fmla="*/ 36 w 162"/>
                  <a:gd name="T11" fmla="*/ 14 h 164"/>
                  <a:gd name="T12" fmla="*/ 13 w 162"/>
                  <a:gd name="T13" fmla="*/ 37 h 164"/>
                  <a:gd name="T14" fmla="*/ 0 w 162"/>
                  <a:gd name="T15" fmla="*/ 67 h 164"/>
                  <a:gd name="T16" fmla="*/ 0 w 162"/>
                  <a:gd name="T17" fmla="*/ 100 h 164"/>
                  <a:gd name="T18" fmla="*/ 13 w 162"/>
                  <a:gd name="T19" fmla="*/ 126 h 164"/>
                  <a:gd name="T20" fmla="*/ 36 w 162"/>
                  <a:gd name="T21" fmla="*/ 149 h 164"/>
                  <a:gd name="T22" fmla="*/ 63 w 162"/>
                  <a:gd name="T23" fmla="*/ 164 h 164"/>
                  <a:gd name="T24" fmla="*/ 97 w 162"/>
                  <a:gd name="T25" fmla="*/ 164 h 164"/>
                  <a:gd name="T26" fmla="*/ 127 w 162"/>
                  <a:gd name="T27" fmla="*/ 149 h 164"/>
                  <a:gd name="T28" fmla="*/ 150 w 162"/>
                  <a:gd name="T29" fmla="*/ 126 h 164"/>
                  <a:gd name="T30" fmla="*/ 160 w 162"/>
                  <a:gd name="T31" fmla="*/ 100 h 164"/>
                  <a:gd name="T32" fmla="*/ 160 w 162"/>
                  <a:gd name="T33" fmla="*/ 84 h 164"/>
                  <a:gd name="T34" fmla="*/ 153 w 162"/>
                  <a:gd name="T35" fmla="*/ 53 h 164"/>
                  <a:gd name="T36" fmla="*/ 137 w 162"/>
                  <a:gd name="T37" fmla="*/ 27 h 164"/>
                  <a:gd name="T38" fmla="*/ 110 w 162"/>
                  <a:gd name="T39" fmla="*/ 10 h 164"/>
                  <a:gd name="T40" fmla="*/ 80 w 162"/>
                  <a:gd name="T41" fmla="*/ 4 h 164"/>
                  <a:gd name="T42" fmla="*/ 50 w 162"/>
                  <a:gd name="T43" fmla="*/ 10 h 164"/>
                  <a:gd name="T44" fmla="*/ 27 w 162"/>
                  <a:gd name="T45" fmla="*/ 27 h 164"/>
                  <a:gd name="T46" fmla="*/ 10 w 162"/>
                  <a:gd name="T47" fmla="*/ 53 h 164"/>
                  <a:gd name="T48" fmla="*/ 2 w 162"/>
                  <a:gd name="T49" fmla="*/ 84 h 164"/>
                  <a:gd name="T50" fmla="*/ 10 w 162"/>
                  <a:gd name="T51" fmla="*/ 114 h 164"/>
                  <a:gd name="T52" fmla="*/ 27 w 162"/>
                  <a:gd name="T53" fmla="*/ 137 h 164"/>
                  <a:gd name="T54" fmla="*/ 50 w 162"/>
                  <a:gd name="T55" fmla="*/ 153 h 164"/>
                  <a:gd name="T56" fmla="*/ 80 w 162"/>
                  <a:gd name="T57" fmla="*/ 159 h 164"/>
                  <a:gd name="T58" fmla="*/ 110 w 162"/>
                  <a:gd name="T59" fmla="*/ 153 h 164"/>
                  <a:gd name="T60" fmla="*/ 137 w 162"/>
                  <a:gd name="T61" fmla="*/ 137 h 164"/>
                  <a:gd name="T62" fmla="*/ 153 w 162"/>
                  <a:gd name="T63" fmla="*/ 114 h 164"/>
                  <a:gd name="T64" fmla="*/ 160 w 162"/>
                  <a:gd name="T65" fmla="*/ 8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64">
                    <a:moveTo>
                      <a:pt x="162" y="84"/>
                    </a:moveTo>
                    <a:lnTo>
                      <a:pt x="160" y="67"/>
                    </a:lnTo>
                    <a:lnTo>
                      <a:pt x="156" y="50"/>
                    </a:lnTo>
                    <a:lnTo>
                      <a:pt x="150" y="37"/>
                    </a:lnTo>
                    <a:lnTo>
                      <a:pt x="139" y="23"/>
                    </a:lnTo>
                    <a:lnTo>
                      <a:pt x="127" y="14"/>
                    </a:lnTo>
                    <a:lnTo>
                      <a:pt x="113" y="6"/>
                    </a:lnTo>
                    <a:lnTo>
                      <a:pt x="97" y="4"/>
                    </a:lnTo>
                    <a:lnTo>
                      <a:pt x="80" y="0"/>
                    </a:lnTo>
                    <a:lnTo>
                      <a:pt x="63" y="4"/>
                    </a:lnTo>
                    <a:lnTo>
                      <a:pt x="50" y="6"/>
                    </a:lnTo>
                    <a:lnTo>
                      <a:pt x="36" y="14"/>
                    </a:lnTo>
                    <a:lnTo>
                      <a:pt x="23" y="23"/>
                    </a:lnTo>
                    <a:lnTo>
                      <a:pt x="13" y="37"/>
                    </a:lnTo>
                    <a:lnTo>
                      <a:pt x="7" y="50"/>
                    </a:lnTo>
                    <a:lnTo>
                      <a:pt x="0" y="67"/>
                    </a:lnTo>
                    <a:lnTo>
                      <a:pt x="0" y="84"/>
                    </a:lnTo>
                    <a:lnTo>
                      <a:pt x="0" y="100"/>
                    </a:lnTo>
                    <a:lnTo>
                      <a:pt x="7" y="114"/>
                    </a:lnTo>
                    <a:lnTo>
                      <a:pt x="13" y="126"/>
                    </a:lnTo>
                    <a:lnTo>
                      <a:pt x="23" y="139"/>
                    </a:lnTo>
                    <a:lnTo>
                      <a:pt x="36" y="149"/>
                    </a:lnTo>
                    <a:lnTo>
                      <a:pt x="50" y="156"/>
                    </a:lnTo>
                    <a:lnTo>
                      <a:pt x="63" y="164"/>
                    </a:lnTo>
                    <a:lnTo>
                      <a:pt x="80" y="164"/>
                    </a:lnTo>
                    <a:lnTo>
                      <a:pt x="97" y="164"/>
                    </a:lnTo>
                    <a:lnTo>
                      <a:pt x="113" y="156"/>
                    </a:lnTo>
                    <a:lnTo>
                      <a:pt x="127" y="149"/>
                    </a:lnTo>
                    <a:lnTo>
                      <a:pt x="139" y="139"/>
                    </a:lnTo>
                    <a:lnTo>
                      <a:pt x="150" y="126"/>
                    </a:lnTo>
                    <a:lnTo>
                      <a:pt x="156" y="114"/>
                    </a:lnTo>
                    <a:lnTo>
                      <a:pt x="160" y="100"/>
                    </a:lnTo>
                    <a:lnTo>
                      <a:pt x="162" y="84"/>
                    </a:lnTo>
                    <a:lnTo>
                      <a:pt x="160" y="84"/>
                    </a:lnTo>
                    <a:lnTo>
                      <a:pt x="156" y="67"/>
                    </a:lnTo>
                    <a:lnTo>
                      <a:pt x="153" y="53"/>
                    </a:lnTo>
                    <a:lnTo>
                      <a:pt x="147" y="40"/>
                    </a:lnTo>
                    <a:lnTo>
                      <a:pt x="137" y="27"/>
                    </a:lnTo>
                    <a:lnTo>
                      <a:pt x="122" y="17"/>
                    </a:lnTo>
                    <a:lnTo>
                      <a:pt x="110" y="10"/>
                    </a:lnTo>
                    <a:lnTo>
                      <a:pt x="97" y="6"/>
                    </a:lnTo>
                    <a:lnTo>
                      <a:pt x="80" y="4"/>
                    </a:lnTo>
                    <a:lnTo>
                      <a:pt x="67" y="6"/>
                    </a:lnTo>
                    <a:lnTo>
                      <a:pt x="50" y="10"/>
                    </a:lnTo>
                    <a:lnTo>
                      <a:pt x="36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2" y="67"/>
                    </a:lnTo>
                    <a:lnTo>
                      <a:pt x="2" y="84"/>
                    </a:lnTo>
                    <a:lnTo>
                      <a:pt x="2" y="96"/>
                    </a:lnTo>
                    <a:lnTo>
                      <a:pt x="10" y="114"/>
                    </a:lnTo>
                    <a:lnTo>
                      <a:pt x="17" y="126"/>
                    </a:lnTo>
                    <a:lnTo>
                      <a:pt x="27" y="137"/>
                    </a:lnTo>
                    <a:lnTo>
                      <a:pt x="36" y="147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7" y="159"/>
                    </a:lnTo>
                    <a:lnTo>
                      <a:pt x="110" y="153"/>
                    </a:lnTo>
                    <a:lnTo>
                      <a:pt x="122" y="147"/>
                    </a:lnTo>
                    <a:lnTo>
                      <a:pt x="137" y="137"/>
                    </a:lnTo>
                    <a:lnTo>
                      <a:pt x="147" y="126"/>
                    </a:lnTo>
                    <a:lnTo>
                      <a:pt x="153" y="114"/>
                    </a:lnTo>
                    <a:lnTo>
                      <a:pt x="156" y="96"/>
                    </a:lnTo>
                    <a:lnTo>
                      <a:pt x="160" y="84"/>
                    </a:lnTo>
                    <a:lnTo>
                      <a:pt x="162" y="84"/>
                    </a:lnTo>
                    <a:close/>
                  </a:path>
                </a:pathLst>
              </a:custGeom>
              <a:solidFill>
                <a:srgbClr val="91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4" name="Freeform 2446">
                <a:extLst>
                  <a:ext uri="{FF2B5EF4-FFF2-40B4-BE49-F238E27FC236}">
                    <a16:creationId xmlns:a16="http://schemas.microsoft.com/office/drawing/2014/main" id="{E1F0FD0B-2891-4489-9D0A-6FAFA169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936"/>
                <a:ext cx="52" cy="52"/>
              </a:xfrm>
              <a:custGeom>
                <a:avLst/>
                <a:gdLst>
                  <a:gd name="T0" fmla="*/ 154 w 158"/>
                  <a:gd name="T1" fmla="*/ 63 h 155"/>
                  <a:gd name="T2" fmla="*/ 145 w 158"/>
                  <a:gd name="T3" fmla="*/ 36 h 155"/>
                  <a:gd name="T4" fmla="*/ 120 w 158"/>
                  <a:gd name="T5" fmla="*/ 13 h 155"/>
                  <a:gd name="T6" fmla="*/ 95 w 158"/>
                  <a:gd name="T7" fmla="*/ 2 h 155"/>
                  <a:gd name="T8" fmla="*/ 65 w 158"/>
                  <a:gd name="T9" fmla="*/ 2 h 155"/>
                  <a:gd name="T10" fmla="*/ 34 w 158"/>
                  <a:gd name="T11" fmla="*/ 13 h 155"/>
                  <a:gd name="T12" fmla="*/ 15 w 158"/>
                  <a:gd name="T13" fmla="*/ 36 h 155"/>
                  <a:gd name="T14" fmla="*/ 0 w 158"/>
                  <a:gd name="T15" fmla="*/ 63 h 155"/>
                  <a:gd name="T16" fmla="*/ 0 w 158"/>
                  <a:gd name="T17" fmla="*/ 92 h 155"/>
                  <a:gd name="T18" fmla="*/ 15 w 158"/>
                  <a:gd name="T19" fmla="*/ 122 h 155"/>
                  <a:gd name="T20" fmla="*/ 34 w 158"/>
                  <a:gd name="T21" fmla="*/ 143 h 155"/>
                  <a:gd name="T22" fmla="*/ 65 w 158"/>
                  <a:gd name="T23" fmla="*/ 155 h 155"/>
                  <a:gd name="T24" fmla="*/ 95 w 158"/>
                  <a:gd name="T25" fmla="*/ 155 h 155"/>
                  <a:gd name="T26" fmla="*/ 120 w 158"/>
                  <a:gd name="T27" fmla="*/ 143 h 155"/>
                  <a:gd name="T28" fmla="*/ 145 w 158"/>
                  <a:gd name="T29" fmla="*/ 122 h 155"/>
                  <a:gd name="T30" fmla="*/ 154 w 158"/>
                  <a:gd name="T31" fmla="*/ 92 h 155"/>
                  <a:gd name="T32" fmla="*/ 154 w 158"/>
                  <a:gd name="T33" fmla="*/ 80 h 155"/>
                  <a:gd name="T34" fmla="*/ 148 w 158"/>
                  <a:gd name="T35" fmla="*/ 49 h 155"/>
                  <a:gd name="T36" fmla="*/ 130 w 158"/>
                  <a:gd name="T37" fmla="*/ 25 h 155"/>
                  <a:gd name="T38" fmla="*/ 108 w 158"/>
                  <a:gd name="T39" fmla="*/ 10 h 155"/>
                  <a:gd name="T40" fmla="*/ 78 w 158"/>
                  <a:gd name="T41" fmla="*/ 2 h 155"/>
                  <a:gd name="T42" fmla="*/ 51 w 158"/>
                  <a:gd name="T43" fmla="*/ 10 h 155"/>
                  <a:gd name="T44" fmla="*/ 28 w 158"/>
                  <a:gd name="T45" fmla="*/ 25 h 155"/>
                  <a:gd name="T46" fmla="*/ 11 w 158"/>
                  <a:gd name="T47" fmla="*/ 49 h 155"/>
                  <a:gd name="T48" fmla="*/ 5 w 158"/>
                  <a:gd name="T49" fmla="*/ 80 h 155"/>
                  <a:gd name="T50" fmla="*/ 11 w 158"/>
                  <a:gd name="T51" fmla="*/ 105 h 155"/>
                  <a:gd name="T52" fmla="*/ 28 w 158"/>
                  <a:gd name="T53" fmla="*/ 129 h 155"/>
                  <a:gd name="T54" fmla="*/ 51 w 158"/>
                  <a:gd name="T55" fmla="*/ 145 h 155"/>
                  <a:gd name="T56" fmla="*/ 78 w 158"/>
                  <a:gd name="T57" fmla="*/ 152 h 155"/>
                  <a:gd name="T58" fmla="*/ 108 w 158"/>
                  <a:gd name="T59" fmla="*/ 145 h 155"/>
                  <a:gd name="T60" fmla="*/ 130 w 158"/>
                  <a:gd name="T61" fmla="*/ 129 h 155"/>
                  <a:gd name="T62" fmla="*/ 148 w 158"/>
                  <a:gd name="T63" fmla="*/ 105 h 155"/>
                  <a:gd name="T64" fmla="*/ 154 w 158"/>
                  <a:gd name="T65" fmla="*/ 8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155">
                    <a:moveTo>
                      <a:pt x="158" y="80"/>
                    </a:moveTo>
                    <a:lnTo>
                      <a:pt x="154" y="63"/>
                    </a:lnTo>
                    <a:lnTo>
                      <a:pt x="151" y="49"/>
                    </a:lnTo>
                    <a:lnTo>
                      <a:pt x="145" y="36"/>
                    </a:lnTo>
                    <a:lnTo>
                      <a:pt x="135" y="23"/>
                    </a:lnTo>
                    <a:lnTo>
                      <a:pt x="120" y="13"/>
                    </a:lnTo>
                    <a:lnTo>
                      <a:pt x="108" y="6"/>
                    </a:lnTo>
                    <a:lnTo>
                      <a:pt x="95" y="2"/>
                    </a:lnTo>
                    <a:lnTo>
                      <a:pt x="78" y="0"/>
                    </a:lnTo>
                    <a:lnTo>
                      <a:pt x="65" y="2"/>
                    </a:lnTo>
                    <a:lnTo>
                      <a:pt x="48" y="6"/>
                    </a:lnTo>
                    <a:lnTo>
                      <a:pt x="34" y="13"/>
                    </a:lnTo>
                    <a:lnTo>
                      <a:pt x="25" y="23"/>
                    </a:lnTo>
                    <a:lnTo>
                      <a:pt x="15" y="36"/>
                    </a:lnTo>
                    <a:lnTo>
                      <a:pt x="8" y="49"/>
                    </a:lnTo>
                    <a:lnTo>
                      <a:pt x="0" y="63"/>
                    </a:lnTo>
                    <a:lnTo>
                      <a:pt x="0" y="80"/>
                    </a:lnTo>
                    <a:lnTo>
                      <a:pt x="0" y="92"/>
                    </a:lnTo>
                    <a:lnTo>
                      <a:pt x="8" y="110"/>
                    </a:lnTo>
                    <a:lnTo>
                      <a:pt x="15" y="122"/>
                    </a:lnTo>
                    <a:lnTo>
                      <a:pt x="25" y="133"/>
                    </a:lnTo>
                    <a:lnTo>
                      <a:pt x="34" y="143"/>
                    </a:lnTo>
                    <a:lnTo>
                      <a:pt x="48" y="149"/>
                    </a:lnTo>
                    <a:lnTo>
                      <a:pt x="65" y="155"/>
                    </a:lnTo>
                    <a:lnTo>
                      <a:pt x="78" y="155"/>
                    </a:lnTo>
                    <a:lnTo>
                      <a:pt x="95" y="155"/>
                    </a:lnTo>
                    <a:lnTo>
                      <a:pt x="108" y="149"/>
                    </a:lnTo>
                    <a:lnTo>
                      <a:pt x="120" y="143"/>
                    </a:lnTo>
                    <a:lnTo>
                      <a:pt x="135" y="133"/>
                    </a:lnTo>
                    <a:lnTo>
                      <a:pt x="145" y="122"/>
                    </a:lnTo>
                    <a:lnTo>
                      <a:pt x="151" y="110"/>
                    </a:lnTo>
                    <a:lnTo>
                      <a:pt x="154" y="92"/>
                    </a:lnTo>
                    <a:lnTo>
                      <a:pt x="158" y="80"/>
                    </a:lnTo>
                    <a:lnTo>
                      <a:pt x="154" y="80"/>
                    </a:lnTo>
                    <a:lnTo>
                      <a:pt x="151" y="63"/>
                    </a:lnTo>
                    <a:lnTo>
                      <a:pt x="148" y="49"/>
                    </a:lnTo>
                    <a:lnTo>
                      <a:pt x="141" y="36"/>
                    </a:lnTo>
                    <a:lnTo>
                      <a:pt x="130" y="25"/>
                    </a:lnTo>
                    <a:lnTo>
                      <a:pt x="120" y="16"/>
                    </a:lnTo>
                    <a:lnTo>
                      <a:pt x="108" y="10"/>
                    </a:lnTo>
                    <a:lnTo>
                      <a:pt x="95" y="6"/>
                    </a:lnTo>
                    <a:lnTo>
                      <a:pt x="78" y="2"/>
                    </a:lnTo>
                    <a:lnTo>
                      <a:pt x="65" y="6"/>
                    </a:lnTo>
                    <a:lnTo>
                      <a:pt x="51" y="10"/>
                    </a:lnTo>
                    <a:lnTo>
                      <a:pt x="38" y="16"/>
                    </a:lnTo>
                    <a:lnTo>
                      <a:pt x="28" y="25"/>
                    </a:lnTo>
                    <a:lnTo>
                      <a:pt x="17" y="36"/>
                    </a:lnTo>
                    <a:lnTo>
                      <a:pt x="11" y="49"/>
                    </a:lnTo>
                    <a:lnTo>
                      <a:pt x="8" y="63"/>
                    </a:lnTo>
                    <a:lnTo>
                      <a:pt x="5" y="80"/>
                    </a:lnTo>
                    <a:lnTo>
                      <a:pt x="8" y="92"/>
                    </a:lnTo>
                    <a:lnTo>
                      <a:pt x="11" y="105"/>
                    </a:lnTo>
                    <a:lnTo>
                      <a:pt x="17" y="120"/>
                    </a:lnTo>
                    <a:lnTo>
                      <a:pt x="28" y="129"/>
                    </a:lnTo>
                    <a:lnTo>
                      <a:pt x="38" y="139"/>
                    </a:lnTo>
                    <a:lnTo>
                      <a:pt x="51" y="145"/>
                    </a:lnTo>
                    <a:lnTo>
                      <a:pt x="65" y="149"/>
                    </a:lnTo>
                    <a:lnTo>
                      <a:pt x="78" y="152"/>
                    </a:lnTo>
                    <a:lnTo>
                      <a:pt x="95" y="149"/>
                    </a:lnTo>
                    <a:lnTo>
                      <a:pt x="108" y="145"/>
                    </a:lnTo>
                    <a:lnTo>
                      <a:pt x="120" y="139"/>
                    </a:lnTo>
                    <a:lnTo>
                      <a:pt x="130" y="129"/>
                    </a:lnTo>
                    <a:lnTo>
                      <a:pt x="141" y="120"/>
                    </a:lnTo>
                    <a:lnTo>
                      <a:pt x="148" y="105"/>
                    </a:lnTo>
                    <a:lnTo>
                      <a:pt x="151" y="92"/>
                    </a:lnTo>
                    <a:lnTo>
                      <a:pt x="154" y="80"/>
                    </a:lnTo>
                    <a:lnTo>
                      <a:pt x="158" y="80"/>
                    </a:lnTo>
                    <a:close/>
                  </a:path>
                </a:pathLst>
              </a:custGeom>
              <a:solidFill>
                <a:srgbClr val="96C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5" name="Freeform 2447">
                <a:extLst>
                  <a:ext uri="{FF2B5EF4-FFF2-40B4-BE49-F238E27FC236}">
                    <a16:creationId xmlns:a16="http://schemas.microsoft.com/office/drawing/2014/main" id="{0CB90AAA-76DB-41B1-877D-7FFE36369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937"/>
                <a:ext cx="50" cy="50"/>
              </a:xfrm>
              <a:custGeom>
                <a:avLst/>
                <a:gdLst>
                  <a:gd name="T0" fmla="*/ 147 w 150"/>
                  <a:gd name="T1" fmla="*/ 61 h 150"/>
                  <a:gd name="T2" fmla="*/ 136 w 150"/>
                  <a:gd name="T3" fmla="*/ 34 h 150"/>
                  <a:gd name="T4" fmla="*/ 116 w 150"/>
                  <a:gd name="T5" fmla="*/ 14 h 150"/>
                  <a:gd name="T6" fmla="*/ 90 w 150"/>
                  <a:gd name="T7" fmla="*/ 4 h 150"/>
                  <a:gd name="T8" fmla="*/ 61 w 150"/>
                  <a:gd name="T9" fmla="*/ 4 h 150"/>
                  <a:gd name="T10" fmla="*/ 33 w 150"/>
                  <a:gd name="T11" fmla="*/ 14 h 150"/>
                  <a:gd name="T12" fmla="*/ 13 w 150"/>
                  <a:gd name="T13" fmla="*/ 34 h 150"/>
                  <a:gd name="T14" fmla="*/ 4 w 150"/>
                  <a:gd name="T15" fmla="*/ 61 h 150"/>
                  <a:gd name="T16" fmla="*/ 4 w 150"/>
                  <a:gd name="T17" fmla="*/ 90 h 150"/>
                  <a:gd name="T18" fmla="*/ 13 w 150"/>
                  <a:gd name="T19" fmla="*/ 118 h 150"/>
                  <a:gd name="T20" fmla="*/ 33 w 150"/>
                  <a:gd name="T21" fmla="*/ 137 h 150"/>
                  <a:gd name="T22" fmla="*/ 61 w 150"/>
                  <a:gd name="T23" fmla="*/ 147 h 150"/>
                  <a:gd name="T24" fmla="*/ 90 w 150"/>
                  <a:gd name="T25" fmla="*/ 147 h 150"/>
                  <a:gd name="T26" fmla="*/ 116 w 150"/>
                  <a:gd name="T27" fmla="*/ 137 h 150"/>
                  <a:gd name="T28" fmla="*/ 136 w 150"/>
                  <a:gd name="T29" fmla="*/ 118 h 150"/>
                  <a:gd name="T30" fmla="*/ 147 w 150"/>
                  <a:gd name="T31" fmla="*/ 90 h 150"/>
                  <a:gd name="T32" fmla="*/ 143 w 150"/>
                  <a:gd name="T33" fmla="*/ 78 h 150"/>
                  <a:gd name="T34" fmla="*/ 141 w 150"/>
                  <a:gd name="T35" fmla="*/ 47 h 150"/>
                  <a:gd name="T36" fmla="*/ 124 w 150"/>
                  <a:gd name="T37" fmla="*/ 27 h 150"/>
                  <a:gd name="T38" fmla="*/ 103 w 150"/>
                  <a:gd name="T39" fmla="*/ 11 h 150"/>
                  <a:gd name="T40" fmla="*/ 73 w 150"/>
                  <a:gd name="T41" fmla="*/ 8 h 150"/>
                  <a:gd name="T42" fmla="*/ 46 w 150"/>
                  <a:gd name="T43" fmla="*/ 11 h 150"/>
                  <a:gd name="T44" fmla="*/ 23 w 150"/>
                  <a:gd name="T45" fmla="*/ 27 h 150"/>
                  <a:gd name="T46" fmla="*/ 11 w 150"/>
                  <a:gd name="T47" fmla="*/ 47 h 150"/>
                  <a:gd name="T48" fmla="*/ 4 w 150"/>
                  <a:gd name="T49" fmla="*/ 78 h 150"/>
                  <a:gd name="T50" fmla="*/ 11 w 150"/>
                  <a:gd name="T51" fmla="*/ 103 h 150"/>
                  <a:gd name="T52" fmla="*/ 23 w 150"/>
                  <a:gd name="T53" fmla="*/ 127 h 150"/>
                  <a:gd name="T54" fmla="*/ 46 w 150"/>
                  <a:gd name="T55" fmla="*/ 141 h 150"/>
                  <a:gd name="T56" fmla="*/ 73 w 150"/>
                  <a:gd name="T57" fmla="*/ 147 h 150"/>
                  <a:gd name="T58" fmla="*/ 103 w 150"/>
                  <a:gd name="T59" fmla="*/ 141 h 150"/>
                  <a:gd name="T60" fmla="*/ 124 w 150"/>
                  <a:gd name="T61" fmla="*/ 127 h 150"/>
                  <a:gd name="T62" fmla="*/ 141 w 150"/>
                  <a:gd name="T63" fmla="*/ 103 h 150"/>
                  <a:gd name="T64" fmla="*/ 143 w 150"/>
                  <a:gd name="T65" fmla="*/ 7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0">
                    <a:moveTo>
                      <a:pt x="150" y="78"/>
                    </a:moveTo>
                    <a:lnTo>
                      <a:pt x="147" y="61"/>
                    </a:lnTo>
                    <a:lnTo>
                      <a:pt x="143" y="47"/>
                    </a:lnTo>
                    <a:lnTo>
                      <a:pt x="136" y="34"/>
                    </a:lnTo>
                    <a:lnTo>
                      <a:pt x="126" y="23"/>
                    </a:lnTo>
                    <a:lnTo>
                      <a:pt x="116" y="14"/>
                    </a:lnTo>
                    <a:lnTo>
                      <a:pt x="103" y="8"/>
                    </a:lnTo>
                    <a:lnTo>
                      <a:pt x="90" y="4"/>
                    </a:lnTo>
                    <a:lnTo>
                      <a:pt x="73" y="0"/>
                    </a:lnTo>
                    <a:lnTo>
                      <a:pt x="61" y="4"/>
                    </a:lnTo>
                    <a:lnTo>
                      <a:pt x="46" y="8"/>
                    </a:lnTo>
                    <a:lnTo>
                      <a:pt x="33" y="14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6" y="47"/>
                    </a:lnTo>
                    <a:lnTo>
                      <a:pt x="4" y="61"/>
                    </a:lnTo>
                    <a:lnTo>
                      <a:pt x="0" y="78"/>
                    </a:lnTo>
                    <a:lnTo>
                      <a:pt x="4" y="90"/>
                    </a:lnTo>
                    <a:lnTo>
                      <a:pt x="6" y="103"/>
                    </a:lnTo>
                    <a:lnTo>
                      <a:pt x="13" y="118"/>
                    </a:lnTo>
                    <a:lnTo>
                      <a:pt x="23" y="127"/>
                    </a:lnTo>
                    <a:lnTo>
                      <a:pt x="33" y="137"/>
                    </a:lnTo>
                    <a:lnTo>
                      <a:pt x="46" y="143"/>
                    </a:lnTo>
                    <a:lnTo>
                      <a:pt x="61" y="147"/>
                    </a:lnTo>
                    <a:lnTo>
                      <a:pt x="73" y="150"/>
                    </a:lnTo>
                    <a:lnTo>
                      <a:pt x="90" y="147"/>
                    </a:lnTo>
                    <a:lnTo>
                      <a:pt x="103" y="143"/>
                    </a:lnTo>
                    <a:lnTo>
                      <a:pt x="116" y="137"/>
                    </a:lnTo>
                    <a:lnTo>
                      <a:pt x="126" y="127"/>
                    </a:lnTo>
                    <a:lnTo>
                      <a:pt x="136" y="118"/>
                    </a:lnTo>
                    <a:lnTo>
                      <a:pt x="143" y="103"/>
                    </a:lnTo>
                    <a:lnTo>
                      <a:pt x="147" y="90"/>
                    </a:lnTo>
                    <a:lnTo>
                      <a:pt x="150" y="78"/>
                    </a:lnTo>
                    <a:lnTo>
                      <a:pt x="143" y="78"/>
                    </a:lnTo>
                    <a:lnTo>
                      <a:pt x="143" y="61"/>
                    </a:lnTo>
                    <a:lnTo>
                      <a:pt x="141" y="47"/>
                    </a:lnTo>
                    <a:lnTo>
                      <a:pt x="133" y="38"/>
                    </a:lnTo>
                    <a:lnTo>
                      <a:pt x="124" y="27"/>
                    </a:lnTo>
                    <a:lnTo>
                      <a:pt x="113" y="17"/>
                    </a:lnTo>
                    <a:lnTo>
                      <a:pt x="103" y="11"/>
                    </a:lnTo>
                    <a:lnTo>
                      <a:pt x="90" y="8"/>
                    </a:lnTo>
                    <a:lnTo>
                      <a:pt x="73" y="8"/>
                    </a:lnTo>
                    <a:lnTo>
                      <a:pt x="61" y="8"/>
                    </a:lnTo>
                    <a:lnTo>
                      <a:pt x="46" y="11"/>
                    </a:lnTo>
                    <a:lnTo>
                      <a:pt x="36" y="17"/>
                    </a:lnTo>
                    <a:lnTo>
                      <a:pt x="23" y="27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6" y="61"/>
                    </a:lnTo>
                    <a:lnTo>
                      <a:pt x="4" y="78"/>
                    </a:lnTo>
                    <a:lnTo>
                      <a:pt x="6" y="90"/>
                    </a:lnTo>
                    <a:lnTo>
                      <a:pt x="11" y="103"/>
                    </a:lnTo>
                    <a:lnTo>
                      <a:pt x="16" y="113"/>
                    </a:lnTo>
                    <a:lnTo>
                      <a:pt x="23" y="127"/>
                    </a:lnTo>
                    <a:lnTo>
                      <a:pt x="36" y="133"/>
                    </a:lnTo>
                    <a:lnTo>
                      <a:pt x="46" y="141"/>
                    </a:lnTo>
                    <a:lnTo>
                      <a:pt x="61" y="143"/>
                    </a:lnTo>
                    <a:lnTo>
                      <a:pt x="73" y="147"/>
                    </a:lnTo>
                    <a:lnTo>
                      <a:pt x="90" y="143"/>
                    </a:lnTo>
                    <a:lnTo>
                      <a:pt x="103" y="141"/>
                    </a:lnTo>
                    <a:lnTo>
                      <a:pt x="113" y="133"/>
                    </a:lnTo>
                    <a:lnTo>
                      <a:pt x="124" y="127"/>
                    </a:lnTo>
                    <a:lnTo>
                      <a:pt x="133" y="113"/>
                    </a:lnTo>
                    <a:lnTo>
                      <a:pt x="141" y="103"/>
                    </a:lnTo>
                    <a:lnTo>
                      <a:pt x="143" y="90"/>
                    </a:lnTo>
                    <a:lnTo>
                      <a:pt x="143" y="78"/>
                    </a:lnTo>
                    <a:lnTo>
                      <a:pt x="150" y="78"/>
                    </a:lnTo>
                    <a:close/>
                  </a:path>
                </a:pathLst>
              </a:custGeom>
              <a:solidFill>
                <a:srgbClr val="9CC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6" name="Freeform 2448">
                <a:extLst>
                  <a:ext uri="{FF2B5EF4-FFF2-40B4-BE49-F238E27FC236}">
                    <a16:creationId xmlns:a16="http://schemas.microsoft.com/office/drawing/2014/main" id="{8C6C078C-2E05-4171-BD5D-DD6422FB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940"/>
                <a:ext cx="47" cy="46"/>
              </a:xfrm>
              <a:custGeom>
                <a:avLst/>
                <a:gdLst>
                  <a:gd name="T0" fmla="*/ 140 w 140"/>
                  <a:gd name="T1" fmla="*/ 53 h 140"/>
                  <a:gd name="T2" fmla="*/ 129 w 140"/>
                  <a:gd name="T3" fmla="*/ 30 h 140"/>
                  <a:gd name="T4" fmla="*/ 110 w 140"/>
                  <a:gd name="T5" fmla="*/ 10 h 140"/>
                  <a:gd name="T6" fmla="*/ 87 w 140"/>
                  <a:gd name="T7" fmla="*/ 0 h 140"/>
                  <a:gd name="T8" fmla="*/ 56 w 140"/>
                  <a:gd name="T9" fmla="*/ 0 h 140"/>
                  <a:gd name="T10" fmla="*/ 33 w 140"/>
                  <a:gd name="T11" fmla="*/ 10 h 140"/>
                  <a:gd name="T12" fmla="*/ 13 w 140"/>
                  <a:gd name="T13" fmla="*/ 30 h 140"/>
                  <a:gd name="T14" fmla="*/ 3 w 140"/>
                  <a:gd name="T15" fmla="*/ 53 h 140"/>
                  <a:gd name="T16" fmla="*/ 3 w 140"/>
                  <a:gd name="T17" fmla="*/ 83 h 140"/>
                  <a:gd name="T18" fmla="*/ 13 w 140"/>
                  <a:gd name="T19" fmla="*/ 106 h 140"/>
                  <a:gd name="T20" fmla="*/ 33 w 140"/>
                  <a:gd name="T21" fmla="*/ 125 h 140"/>
                  <a:gd name="T22" fmla="*/ 56 w 140"/>
                  <a:gd name="T23" fmla="*/ 135 h 140"/>
                  <a:gd name="T24" fmla="*/ 87 w 140"/>
                  <a:gd name="T25" fmla="*/ 135 h 140"/>
                  <a:gd name="T26" fmla="*/ 110 w 140"/>
                  <a:gd name="T27" fmla="*/ 125 h 140"/>
                  <a:gd name="T28" fmla="*/ 129 w 140"/>
                  <a:gd name="T29" fmla="*/ 106 h 140"/>
                  <a:gd name="T30" fmla="*/ 140 w 140"/>
                  <a:gd name="T31" fmla="*/ 83 h 140"/>
                  <a:gd name="T32" fmla="*/ 136 w 140"/>
                  <a:gd name="T33" fmla="*/ 70 h 140"/>
                  <a:gd name="T34" fmla="*/ 133 w 140"/>
                  <a:gd name="T35" fmla="*/ 43 h 140"/>
                  <a:gd name="T36" fmla="*/ 119 w 140"/>
                  <a:gd name="T37" fmla="*/ 23 h 140"/>
                  <a:gd name="T38" fmla="*/ 96 w 140"/>
                  <a:gd name="T39" fmla="*/ 6 h 140"/>
                  <a:gd name="T40" fmla="*/ 70 w 140"/>
                  <a:gd name="T41" fmla="*/ 3 h 140"/>
                  <a:gd name="T42" fmla="*/ 47 w 140"/>
                  <a:gd name="T43" fmla="*/ 6 h 140"/>
                  <a:gd name="T44" fmla="*/ 23 w 140"/>
                  <a:gd name="T45" fmla="*/ 23 h 140"/>
                  <a:gd name="T46" fmla="*/ 10 w 140"/>
                  <a:gd name="T47" fmla="*/ 43 h 140"/>
                  <a:gd name="T48" fmla="*/ 3 w 140"/>
                  <a:gd name="T49" fmla="*/ 70 h 140"/>
                  <a:gd name="T50" fmla="*/ 10 w 140"/>
                  <a:gd name="T51" fmla="*/ 93 h 140"/>
                  <a:gd name="T52" fmla="*/ 23 w 140"/>
                  <a:gd name="T53" fmla="*/ 116 h 140"/>
                  <a:gd name="T54" fmla="*/ 47 w 140"/>
                  <a:gd name="T55" fmla="*/ 129 h 140"/>
                  <a:gd name="T56" fmla="*/ 70 w 140"/>
                  <a:gd name="T57" fmla="*/ 135 h 140"/>
                  <a:gd name="T58" fmla="*/ 96 w 140"/>
                  <a:gd name="T59" fmla="*/ 129 h 140"/>
                  <a:gd name="T60" fmla="*/ 119 w 140"/>
                  <a:gd name="T61" fmla="*/ 116 h 140"/>
                  <a:gd name="T62" fmla="*/ 133 w 140"/>
                  <a:gd name="T63" fmla="*/ 93 h 140"/>
                  <a:gd name="T64" fmla="*/ 136 w 140"/>
                  <a:gd name="T65" fmla="*/ 7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40">
                    <a:moveTo>
                      <a:pt x="140" y="70"/>
                    </a:moveTo>
                    <a:lnTo>
                      <a:pt x="140" y="53"/>
                    </a:lnTo>
                    <a:lnTo>
                      <a:pt x="136" y="39"/>
                    </a:lnTo>
                    <a:lnTo>
                      <a:pt x="129" y="30"/>
                    </a:lnTo>
                    <a:lnTo>
                      <a:pt x="119" y="20"/>
                    </a:lnTo>
                    <a:lnTo>
                      <a:pt x="110" y="10"/>
                    </a:lnTo>
                    <a:lnTo>
                      <a:pt x="100" y="3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6" y="0"/>
                    </a:lnTo>
                    <a:lnTo>
                      <a:pt x="43" y="3"/>
                    </a:lnTo>
                    <a:lnTo>
                      <a:pt x="33" y="10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7" y="39"/>
                    </a:lnTo>
                    <a:lnTo>
                      <a:pt x="3" y="53"/>
                    </a:lnTo>
                    <a:lnTo>
                      <a:pt x="0" y="70"/>
                    </a:lnTo>
                    <a:lnTo>
                      <a:pt x="3" y="83"/>
                    </a:lnTo>
                    <a:lnTo>
                      <a:pt x="7" y="95"/>
                    </a:lnTo>
                    <a:lnTo>
                      <a:pt x="13" y="106"/>
                    </a:lnTo>
                    <a:lnTo>
                      <a:pt x="20" y="119"/>
                    </a:lnTo>
                    <a:lnTo>
                      <a:pt x="33" y="125"/>
                    </a:lnTo>
                    <a:lnTo>
                      <a:pt x="43" y="133"/>
                    </a:lnTo>
                    <a:lnTo>
                      <a:pt x="56" y="135"/>
                    </a:lnTo>
                    <a:lnTo>
                      <a:pt x="70" y="140"/>
                    </a:lnTo>
                    <a:lnTo>
                      <a:pt x="87" y="135"/>
                    </a:lnTo>
                    <a:lnTo>
                      <a:pt x="100" y="133"/>
                    </a:lnTo>
                    <a:lnTo>
                      <a:pt x="110" y="125"/>
                    </a:lnTo>
                    <a:lnTo>
                      <a:pt x="119" y="119"/>
                    </a:lnTo>
                    <a:lnTo>
                      <a:pt x="129" y="106"/>
                    </a:lnTo>
                    <a:lnTo>
                      <a:pt x="136" y="95"/>
                    </a:lnTo>
                    <a:lnTo>
                      <a:pt x="140" y="83"/>
                    </a:lnTo>
                    <a:lnTo>
                      <a:pt x="140" y="70"/>
                    </a:lnTo>
                    <a:lnTo>
                      <a:pt x="136" y="70"/>
                    </a:lnTo>
                    <a:lnTo>
                      <a:pt x="136" y="56"/>
                    </a:lnTo>
                    <a:lnTo>
                      <a:pt x="133" y="43"/>
                    </a:lnTo>
                    <a:lnTo>
                      <a:pt x="127" y="30"/>
                    </a:lnTo>
                    <a:lnTo>
                      <a:pt x="119" y="23"/>
                    </a:lnTo>
                    <a:lnTo>
                      <a:pt x="110" y="13"/>
                    </a:lnTo>
                    <a:lnTo>
                      <a:pt x="96" y="6"/>
                    </a:lnTo>
                    <a:lnTo>
                      <a:pt x="83" y="3"/>
                    </a:lnTo>
                    <a:lnTo>
                      <a:pt x="70" y="3"/>
                    </a:lnTo>
                    <a:lnTo>
                      <a:pt x="56" y="3"/>
                    </a:lnTo>
                    <a:lnTo>
                      <a:pt x="47" y="6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6" y="30"/>
                    </a:lnTo>
                    <a:lnTo>
                      <a:pt x="10" y="43"/>
                    </a:lnTo>
                    <a:lnTo>
                      <a:pt x="7" y="56"/>
                    </a:lnTo>
                    <a:lnTo>
                      <a:pt x="3" y="70"/>
                    </a:lnTo>
                    <a:lnTo>
                      <a:pt x="7" y="83"/>
                    </a:lnTo>
                    <a:lnTo>
                      <a:pt x="10" y="93"/>
                    </a:lnTo>
                    <a:lnTo>
                      <a:pt x="16" y="106"/>
                    </a:lnTo>
                    <a:lnTo>
                      <a:pt x="23" y="116"/>
                    </a:lnTo>
                    <a:lnTo>
                      <a:pt x="33" y="123"/>
                    </a:lnTo>
                    <a:lnTo>
                      <a:pt x="47" y="129"/>
                    </a:lnTo>
                    <a:lnTo>
                      <a:pt x="56" y="133"/>
                    </a:lnTo>
                    <a:lnTo>
                      <a:pt x="70" y="135"/>
                    </a:lnTo>
                    <a:lnTo>
                      <a:pt x="83" y="133"/>
                    </a:lnTo>
                    <a:lnTo>
                      <a:pt x="96" y="129"/>
                    </a:lnTo>
                    <a:lnTo>
                      <a:pt x="110" y="123"/>
                    </a:lnTo>
                    <a:lnTo>
                      <a:pt x="119" y="116"/>
                    </a:lnTo>
                    <a:lnTo>
                      <a:pt x="127" y="106"/>
                    </a:lnTo>
                    <a:lnTo>
                      <a:pt x="133" y="93"/>
                    </a:lnTo>
                    <a:lnTo>
                      <a:pt x="136" y="83"/>
                    </a:lnTo>
                    <a:lnTo>
                      <a:pt x="136" y="70"/>
                    </a:lnTo>
                    <a:lnTo>
                      <a:pt x="140" y="70"/>
                    </a:lnTo>
                    <a:close/>
                  </a:path>
                </a:pathLst>
              </a:custGeom>
              <a:solidFill>
                <a:srgbClr val="A1C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7" name="Freeform 2449">
                <a:extLst>
                  <a:ext uri="{FF2B5EF4-FFF2-40B4-BE49-F238E27FC236}">
                    <a16:creationId xmlns:a16="http://schemas.microsoft.com/office/drawing/2014/main" id="{B2C3DD37-A378-457D-BD34-4710C1372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941"/>
                <a:ext cx="44" cy="44"/>
              </a:xfrm>
              <a:custGeom>
                <a:avLst/>
                <a:gdLst>
                  <a:gd name="T0" fmla="*/ 133 w 133"/>
                  <a:gd name="T1" fmla="*/ 53 h 133"/>
                  <a:gd name="T2" fmla="*/ 124 w 133"/>
                  <a:gd name="T3" fmla="*/ 28 h 133"/>
                  <a:gd name="T4" fmla="*/ 107 w 133"/>
                  <a:gd name="T5" fmla="*/ 10 h 133"/>
                  <a:gd name="T6" fmla="*/ 80 w 133"/>
                  <a:gd name="T7" fmla="*/ 0 h 133"/>
                  <a:gd name="T8" fmla="*/ 53 w 133"/>
                  <a:gd name="T9" fmla="*/ 0 h 133"/>
                  <a:gd name="T10" fmla="*/ 30 w 133"/>
                  <a:gd name="T11" fmla="*/ 10 h 133"/>
                  <a:gd name="T12" fmla="*/ 13 w 133"/>
                  <a:gd name="T13" fmla="*/ 28 h 133"/>
                  <a:gd name="T14" fmla="*/ 4 w 133"/>
                  <a:gd name="T15" fmla="*/ 53 h 133"/>
                  <a:gd name="T16" fmla="*/ 4 w 133"/>
                  <a:gd name="T17" fmla="*/ 80 h 133"/>
                  <a:gd name="T18" fmla="*/ 13 w 133"/>
                  <a:gd name="T19" fmla="*/ 103 h 133"/>
                  <a:gd name="T20" fmla="*/ 30 w 133"/>
                  <a:gd name="T21" fmla="*/ 120 h 133"/>
                  <a:gd name="T22" fmla="*/ 53 w 133"/>
                  <a:gd name="T23" fmla="*/ 130 h 133"/>
                  <a:gd name="T24" fmla="*/ 80 w 133"/>
                  <a:gd name="T25" fmla="*/ 130 h 133"/>
                  <a:gd name="T26" fmla="*/ 107 w 133"/>
                  <a:gd name="T27" fmla="*/ 120 h 133"/>
                  <a:gd name="T28" fmla="*/ 124 w 133"/>
                  <a:gd name="T29" fmla="*/ 103 h 133"/>
                  <a:gd name="T30" fmla="*/ 133 w 133"/>
                  <a:gd name="T31" fmla="*/ 80 h 133"/>
                  <a:gd name="T32" fmla="*/ 130 w 133"/>
                  <a:gd name="T33" fmla="*/ 67 h 133"/>
                  <a:gd name="T34" fmla="*/ 126 w 133"/>
                  <a:gd name="T35" fmla="*/ 40 h 133"/>
                  <a:gd name="T36" fmla="*/ 114 w 133"/>
                  <a:gd name="T37" fmla="*/ 21 h 133"/>
                  <a:gd name="T38" fmla="*/ 93 w 133"/>
                  <a:gd name="T39" fmla="*/ 7 h 133"/>
                  <a:gd name="T40" fmla="*/ 67 w 133"/>
                  <a:gd name="T41" fmla="*/ 4 h 133"/>
                  <a:gd name="T42" fmla="*/ 44 w 133"/>
                  <a:gd name="T43" fmla="*/ 7 h 133"/>
                  <a:gd name="T44" fmla="*/ 23 w 133"/>
                  <a:gd name="T45" fmla="*/ 21 h 133"/>
                  <a:gd name="T46" fmla="*/ 10 w 133"/>
                  <a:gd name="T47" fmla="*/ 40 h 133"/>
                  <a:gd name="T48" fmla="*/ 4 w 133"/>
                  <a:gd name="T49" fmla="*/ 67 h 133"/>
                  <a:gd name="T50" fmla="*/ 10 w 133"/>
                  <a:gd name="T51" fmla="*/ 90 h 133"/>
                  <a:gd name="T52" fmla="*/ 23 w 133"/>
                  <a:gd name="T53" fmla="*/ 110 h 133"/>
                  <a:gd name="T54" fmla="*/ 44 w 133"/>
                  <a:gd name="T55" fmla="*/ 124 h 133"/>
                  <a:gd name="T56" fmla="*/ 67 w 133"/>
                  <a:gd name="T57" fmla="*/ 130 h 133"/>
                  <a:gd name="T58" fmla="*/ 93 w 133"/>
                  <a:gd name="T59" fmla="*/ 124 h 133"/>
                  <a:gd name="T60" fmla="*/ 114 w 133"/>
                  <a:gd name="T61" fmla="*/ 110 h 133"/>
                  <a:gd name="T62" fmla="*/ 126 w 133"/>
                  <a:gd name="T63" fmla="*/ 90 h 133"/>
                  <a:gd name="T64" fmla="*/ 130 w 133"/>
                  <a:gd name="T65" fmla="*/ 6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33">
                    <a:moveTo>
                      <a:pt x="133" y="67"/>
                    </a:moveTo>
                    <a:lnTo>
                      <a:pt x="133" y="53"/>
                    </a:lnTo>
                    <a:lnTo>
                      <a:pt x="130" y="40"/>
                    </a:lnTo>
                    <a:lnTo>
                      <a:pt x="124" y="28"/>
                    </a:lnTo>
                    <a:lnTo>
                      <a:pt x="116" y="21"/>
                    </a:lnTo>
                    <a:lnTo>
                      <a:pt x="107" y="10"/>
                    </a:lnTo>
                    <a:lnTo>
                      <a:pt x="93" y="4"/>
                    </a:lnTo>
                    <a:lnTo>
                      <a:pt x="80" y="0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4" y="4"/>
                    </a:lnTo>
                    <a:lnTo>
                      <a:pt x="30" y="10"/>
                    </a:lnTo>
                    <a:lnTo>
                      <a:pt x="20" y="21"/>
                    </a:lnTo>
                    <a:lnTo>
                      <a:pt x="13" y="28"/>
                    </a:lnTo>
                    <a:lnTo>
                      <a:pt x="7" y="40"/>
                    </a:lnTo>
                    <a:lnTo>
                      <a:pt x="4" y="53"/>
                    </a:lnTo>
                    <a:lnTo>
                      <a:pt x="0" y="67"/>
                    </a:lnTo>
                    <a:lnTo>
                      <a:pt x="4" y="80"/>
                    </a:lnTo>
                    <a:lnTo>
                      <a:pt x="7" y="90"/>
                    </a:lnTo>
                    <a:lnTo>
                      <a:pt x="13" y="103"/>
                    </a:lnTo>
                    <a:lnTo>
                      <a:pt x="20" y="113"/>
                    </a:lnTo>
                    <a:lnTo>
                      <a:pt x="30" y="120"/>
                    </a:lnTo>
                    <a:lnTo>
                      <a:pt x="44" y="127"/>
                    </a:lnTo>
                    <a:lnTo>
                      <a:pt x="53" y="130"/>
                    </a:lnTo>
                    <a:lnTo>
                      <a:pt x="67" y="133"/>
                    </a:lnTo>
                    <a:lnTo>
                      <a:pt x="80" y="130"/>
                    </a:lnTo>
                    <a:lnTo>
                      <a:pt x="93" y="127"/>
                    </a:lnTo>
                    <a:lnTo>
                      <a:pt x="107" y="120"/>
                    </a:lnTo>
                    <a:lnTo>
                      <a:pt x="116" y="113"/>
                    </a:lnTo>
                    <a:lnTo>
                      <a:pt x="124" y="103"/>
                    </a:lnTo>
                    <a:lnTo>
                      <a:pt x="130" y="90"/>
                    </a:lnTo>
                    <a:lnTo>
                      <a:pt x="133" y="80"/>
                    </a:lnTo>
                    <a:lnTo>
                      <a:pt x="133" y="67"/>
                    </a:lnTo>
                    <a:lnTo>
                      <a:pt x="130" y="67"/>
                    </a:lnTo>
                    <a:lnTo>
                      <a:pt x="130" y="53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4" y="21"/>
                    </a:lnTo>
                    <a:lnTo>
                      <a:pt x="103" y="13"/>
                    </a:lnTo>
                    <a:lnTo>
                      <a:pt x="93" y="7"/>
                    </a:lnTo>
                    <a:lnTo>
                      <a:pt x="80" y="4"/>
                    </a:lnTo>
                    <a:lnTo>
                      <a:pt x="67" y="4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4" y="13"/>
                    </a:lnTo>
                    <a:lnTo>
                      <a:pt x="23" y="21"/>
                    </a:lnTo>
                    <a:lnTo>
                      <a:pt x="17" y="30"/>
                    </a:lnTo>
                    <a:lnTo>
                      <a:pt x="10" y="40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7" y="78"/>
                    </a:lnTo>
                    <a:lnTo>
                      <a:pt x="10" y="90"/>
                    </a:lnTo>
                    <a:lnTo>
                      <a:pt x="17" y="101"/>
                    </a:lnTo>
                    <a:lnTo>
                      <a:pt x="23" y="110"/>
                    </a:lnTo>
                    <a:lnTo>
                      <a:pt x="34" y="118"/>
                    </a:lnTo>
                    <a:lnTo>
                      <a:pt x="44" y="124"/>
                    </a:lnTo>
                    <a:lnTo>
                      <a:pt x="57" y="127"/>
                    </a:lnTo>
                    <a:lnTo>
                      <a:pt x="67" y="130"/>
                    </a:lnTo>
                    <a:lnTo>
                      <a:pt x="80" y="127"/>
                    </a:lnTo>
                    <a:lnTo>
                      <a:pt x="93" y="124"/>
                    </a:lnTo>
                    <a:lnTo>
                      <a:pt x="103" y="118"/>
                    </a:lnTo>
                    <a:lnTo>
                      <a:pt x="114" y="110"/>
                    </a:lnTo>
                    <a:lnTo>
                      <a:pt x="120" y="101"/>
                    </a:lnTo>
                    <a:lnTo>
                      <a:pt x="126" y="90"/>
                    </a:lnTo>
                    <a:lnTo>
                      <a:pt x="130" y="78"/>
                    </a:lnTo>
                    <a:lnTo>
                      <a:pt x="130" y="67"/>
                    </a:lnTo>
                    <a:lnTo>
                      <a:pt x="133" y="67"/>
                    </a:lnTo>
                    <a:close/>
                  </a:path>
                </a:pathLst>
              </a:custGeom>
              <a:solidFill>
                <a:srgbClr val="A6C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8" name="Freeform 2450">
                <a:extLst>
                  <a:ext uri="{FF2B5EF4-FFF2-40B4-BE49-F238E27FC236}">
                    <a16:creationId xmlns:a16="http://schemas.microsoft.com/office/drawing/2014/main" id="{DE26FFDF-072C-4CEA-8AA2-278E314DE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942"/>
                <a:ext cx="42" cy="42"/>
              </a:xfrm>
              <a:custGeom>
                <a:avLst/>
                <a:gdLst>
                  <a:gd name="T0" fmla="*/ 126 w 126"/>
                  <a:gd name="T1" fmla="*/ 49 h 126"/>
                  <a:gd name="T2" fmla="*/ 116 w 126"/>
                  <a:gd name="T3" fmla="*/ 26 h 126"/>
                  <a:gd name="T4" fmla="*/ 99 w 126"/>
                  <a:gd name="T5" fmla="*/ 9 h 126"/>
                  <a:gd name="T6" fmla="*/ 76 w 126"/>
                  <a:gd name="T7" fmla="*/ 0 h 126"/>
                  <a:gd name="T8" fmla="*/ 53 w 126"/>
                  <a:gd name="T9" fmla="*/ 0 h 126"/>
                  <a:gd name="T10" fmla="*/ 30 w 126"/>
                  <a:gd name="T11" fmla="*/ 9 h 126"/>
                  <a:gd name="T12" fmla="*/ 13 w 126"/>
                  <a:gd name="T13" fmla="*/ 26 h 126"/>
                  <a:gd name="T14" fmla="*/ 3 w 126"/>
                  <a:gd name="T15" fmla="*/ 49 h 126"/>
                  <a:gd name="T16" fmla="*/ 3 w 126"/>
                  <a:gd name="T17" fmla="*/ 74 h 126"/>
                  <a:gd name="T18" fmla="*/ 13 w 126"/>
                  <a:gd name="T19" fmla="*/ 97 h 126"/>
                  <a:gd name="T20" fmla="*/ 30 w 126"/>
                  <a:gd name="T21" fmla="*/ 114 h 126"/>
                  <a:gd name="T22" fmla="*/ 53 w 126"/>
                  <a:gd name="T23" fmla="*/ 123 h 126"/>
                  <a:gd name="T24" fmla="*/ 76 w 126"/>
                  <a:gd name="T25" fmla="*/ 123 h 126"/>
                  <a:gd name="T26" fmla="*/ 99 w 126"/>
                  <a:gd name="T27" fmla="*/ 114 h 126"/>
                  <a:gd name="T28" fmla="*/ 116 w 126"/>
                  <a:gd name="T29" fmla="*/ 97 h 126"/>
                  <a:gd name="T30" fmla="*/ 126 w 126"/>
                  <a:gd name="T31" fmla="*/ 74 h 126"/>
                  <a:gd name="T32" fmla="*/ 122 w 126"/>
                  <a:gd name="T33" fmla="*/ 63 h 126"/>
                  <a:gd name="T34" fmla="*/ 120 w 126"/>
                  <a:gd name="T35" fmla="*/ 40 h 126"/>
                  <a:gd name="T36" fmla="*/ 105 w 126"/>
                  <a:gd name="T37" fmla="*/ 19 h 126"/>
                  <a:gd name="T38" fmla="*/ 86 w 126"/>
                  <a:gd name="T39" fmla="*/ 6 h 126"/>
                  <a:gd name="T40" fmla="*/ 63 w 126"/>
                  <a:gd name="T41" fmla="*/ 3 h 126"/>
                  <a:gd name="T42" fmla="*/ 40 w 126"/>
                  <a:gd name="T43" fmla="*/ 6 h 126"/>
                  <a:gd name="T44" fmla="*/ 23 w 126"/>
                  <a:gd name="T45" fmla="*/ 19 h 126"/>
                  <a:gd name="T46" fmla="*/ 9 w 126"/>
                  <a:gd name="T47" fmla="*/ 40 h 126"/>
                  <a:gd name="T48" fmla="*/ 6 w 126"/>
                  <a:gd name="T49" fmla="*/ 63 h 126"/>
                  <a:gd name="T50" fmla="*/ 9 w 126"/>
                  <a:gd name="T51" fmla="*/ 86 h 126"/>
                  <a:gd name="T52" fmla="*/ 23 w 126"/>
                  <a:gd name="T53" fmla="*/ 103 h 126"/>
                  <a:gd name="T54" fmla="*/ 40 w 126"/>
                  <a:gd name="T55" fmla="*/ 116 h 126"/>
                  <a:gd name="T56" fmla="*/ 63 w 126"/>
                  <a:gd name="T57" fmla="*/ 120 h 126"/>
                  <a:gd name="T58" fmla="*/ 86 w 126"/>
                  <a:gd name="T59" fmla="*/ 116 h 126"/>
                  <a:gd name="T60" fmla="*/ 105 w 126"/>
                  <a:gd name="T61" fmla="*/ 103 h 126"/>
                  <a:gd name="T62" fmla="*/ 120 w 126"/>
                  <a:gd name="T63" fmla="*/ 86 h 126"/>
                  <a:gd name="T64" fmla="*/ 122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6" y="49"/>
                    </a:lnTo>
                    <a:lnTo>
                      <a:pt x="122" y="36"/>
                    </a:lnTo>
                    <a:lnTo>
                      <a:pt x="116" y="26"/>
                    </a:lnTo>
                    <a:lnTo>
                      <a:pt x="110" y="17"/>
                    </a:lnTo>
                    <a:lnTo>
                      <a:pt x="99" y="9"/>
                    </a:lnTo>
                    <a:lnTo>
                      <a:pt x="89" y="3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0" y="3"/>
                    </a:lnTo>
                    <a:lnTo>
                      <a:pt x="30" y="9"/>
                    </a:lnTo>
                    <a:lnTo>
                      <a:pt x="19" y="17"/>
                    </a:lnTo>
                    <a:lnTo>
                      <a:pt x="13" y="26"/>
                    </a:lnTo>
                    <a:lnTo>
                      <a:pt x="6" y="36"/>
                    </a:lnTo>
                    <a:lnTo>
                      <a:pt x="3" y="49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6" y="86"/>
                    </a:lnTo>
                    <a:lnTo>
                      <a:pt x="13" y="97"/>
                    </a:lnTo>
                    <a:lnTo>
                      <a:pt x="19" y="106"/>
                    </a:lnTo>
                    <a:lnTo>
                      <a:pt x="30" y="114"/>
                    </a:lnTo>
                    <a:lnTo>
                      <a:pt x="40" y="120"/>
                    </a:lnTo>
                    <a:lnTo>
                      <a:pt x="53" y="123"/>
                    </a:lnTo>
                    <a:lnTo>
                      <a:pt x="63" y="126"/>
                    </a:lnTo>
                    <a:lnTo>
                      <a:pt x="76" y="123"/>
                    </a:lnTo>
                    <a:lnTo>
                      <a:pt x="89" y="120"/>
                    </a:lnTo>
                    <a:lnTo>
                      <a:pt x="99" y="114"/>
                    </a:lnTo>
                    <a:lnTo>
                      <a:pt x="110" y="106"/>
                    </a:lnTo>
                    <a:lnTo>
                      <a:pt x="116" y="97"/>
                    </a:lnTo>
                    <a:lnTo>
                      <a:pt x="122" y="86"/>
                    </a:lnTo>
                    <a:lnTo>
                      <a:pt x="126" y="74"/>
                    </a:lnTo>
                    <a:lnTo>
                      <a:pt x="126" y="63"/>
                    </a:lnTo>
                    <a:lnTo>
                      <a:pt x="122" y="63"/>
                    </a:lnTo>
                    <a:lnTo>
                      <a:pt x="122" y="49"/>
                    </a:lnTo>
                    <a:lnTo>
                      <a:pt x="120" y="40"/>
                    </a:lnTo>
                    <a:lnTo>
                      <a:pt x="112" y="29"/>
                    </a:lnTo>
                    <a:lnTo>
                      <a:pt x="105" y="19"/>
                    </a:lnTo>
                    <a:lnTo>
                      <a:pt x="95" y="13"/>
                    </a:lnTo>
                    <a:lnTo>
                      <a:pt x="86" y="6"/>
                    </a:lnTo>
                    <a:lnTo>
                      <a:pt x="76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0" y="6"/>
                    </a:lnTo>
                    <a:lnTo>
                      <a:pt x="30" y="13"/>
                    </a:lnTo>
                    <a:lnTo>
                      <a:pt x="23" y="19"/>
                    </a:lnTo>
                    <a:lnTo>
                      <a:pt x="16" y="29"/>
                    </a:lnTo>
                    <a:lnTo>
                      <a:pt x="9" y="40"/>
                    </a:lnTo>
                    <a:lnTo>
                      <a:pt x="6" y="49"/>
                    </a:lnTo>
                    <a:lnTo>
                      <a:pt x="6" y="63"/>
                    </a:lnTo>
                    <a:lnTo>
                      <a:pt x="6" y="74"/>
                    </a:lnTo>
                    <a:lnTo>
                      <a:pt x="9" y="86"/>
                    </a:lnTo>
                    <a:lnTo>
                      <a:pt x="16" y="97"/>
                    </a:lnTo>
                    <a:lnTo>
                      <a:pt x="23" y="103"/>
                    </a:lnTo>
                    <a:lnTo>
                      <a:pt x="30" y="109"/>
                    </a:lnTo>
                    <a:lnTo>
                      <a:pt x="40" y="116"/>
                    </a:lnTo>
                    <a:lnTo>
                      <a:pt x="53" y="120"/>
                    </a:lnTo>
                    <a:lnTo>
                      <a:pt x="63" y="120"/>
                    </a:lnTo>
                    <a:lnTo>
                      <a:pt x="76" y="120"/>
                    </a:lnTo>
                    <a:lnTo>
                      <a:pt x="86" y="116"/>
                    </a:lnTo>
                    <a:lnTo>
                      <a:pt x="95" y="109"/>
                    </a:lnTo>
                    <a:lnTo>
                      <a:pt x="105" y="103"/>
                    </a:lnTo>
                    <a:lnTo>
                      <a:pt x="112" y="97"/>
                    </a:lnTo>
                    <a:lnTo>
                      <a:pt x="120" y="86"/>
                    </a:lnTo>
                    <a:lnTo>
                      <a:pt x="122" y="74"/>
                    </a:lnTo>
                    <a:lnTo>
                      <a:pt x="122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ABC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79" name="Freeform 2451">
                <a:extLst>
                  <a:ext uri="{FF2B5EF4-FFF2-40B4-BE49-F238E27FC236}">
                    <a16:creationId xmlns:a16="http://schemas.microsoft.com/office/drawing/2014/main" id="{C816F3D2-5BD8-4D33-9E64-2B37B72B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943"/>
                <a:ext cx="38" cy="38"/>
              </a:xfrm>
              <a:custGeom>
                <a:avLst/>
                <a:gdLst>
                  <a:gd name="T0" fmla="*/ 116 w 116"/>
                  <a:gd name="T1" fmla="*/ 46 h 116"/>
                  <a:gd name="T2" fmla="*/ 107 w 116"/>
                  <a:gd name="T3" fmla="*/ 27 h 116"/>
                  <a:gd name="T4" fmla="*/ 90 w 116"/>
                  <a:gd name="T5" fmla="*/ 10 h 116"/>
                  <a:gd name="T6" fmla="*/ 69 w 116"/>
                  <a:gd name="T7" fmla="*/ 0 h 116"/>
                  <a:gd name="T8" fmla="*/ 47 w 116"/>
                  <a:gd name="T9" fmla="*/ 0 h 116"/>
                  <a:gd name="T10" fmla="*/ 24 w 116"/>
                  <a:gd name="T11" fmla="*/ 10 h 116"/>
                  <a:gd name="T12" fmla="*/ 10 w 116"/>
                  <a:gd name="T13" fmla="*/ 27 h 116"/>
                  <a:gd name="T14" fmla="*/ 0 w 116"/>
                  <a:gd name="T15" fmla="*/ 46 h 116"/>
                  <a:gd name="T16" fmla="*/ 0 w 116"/>
                  <a:gd name="T17" fmla="*/ 70 h 116"/>
                  <a:gd name="T18" fmla="*/ 10 w 116"/>
                  <a:gd name="T19" fmla="*/ 93 h 116"/>
                  <a:gd name="T20" fmla="*/ 24 w 116"/>
                  <a:gd name="T21" fmla="*/ 107 h 116"/>
                  <a:gd name="T22" fmla="*/ 47 w 116"/>
                  <a:gd name="T23" fmla="*/ 116 h 116"/>
                  <a:gd name="T24" fmla="*/ 69 w 116"/>
                  <a:gd name="T25" fmla="*/ 116 h 116"/>
                  <a:gd name="T26" fmla="*/ 90 w 116"/>
                  <a:gd name="T27" fmla="*/ 107 h 116"/>
                  <a:gd name="T28" fmla="*/ 107 w 116"/>
                  <a:gd name="T29" fmla="*/ 93 h 116"/>
                  <a:gd name="T30" fmla="*/ 116 w 116"/>
                  <a:gd name="T31" fmla="*/ 70 h 116"/>
                  <a:gd name="T32" fmla="*/ 114 w 116"/>
                  <a:gd name="T33" fmla="*/ 61 h 116"/>
                  <a:gd name="T34" fmla="*/ 109 w 116"/>
                  <a:gd name="T35" fmla="*/ 37 h 116"/>
                  <a:gd name="T36" fmla="*/ 97 w 116"/>
                  <a:gd name="T37" fmla="*/ 21 h 116"/>
                  <a:gd name="T38" fmla="*/ 80 w 116"/>
                  <a:gd name="T39" fmla="*/ 6 h 116"/>
                  <a:gd name="T40" fmla="*/ 57 w 116"/>
                  <a:gd name="T41" fmla="*/ 4 h 116"/>
                  <a:gd name="T42" fmla="*/ 36 w 116"/>
                  <a:gd name="T43" fmla="*/ 6 h 116"/>
                  <a:gd name="T44" fmla="*/ 19 w 116"/>
                  <a:gd name="T45" fmla="*/ 21 h 116"/>
                  <a:gd name="T46" fmla="*/ 7 w 116"/>
                  <a:gd name="T47" fmla="*/ 37 h 116"/>
                  <a:gd name="T48" fmla="*/ 4 w 116"/>
                  <a:gd name="T49" fmla="*/ 61 h 116"/>
                  <a:gd name="T50" fmla="*/ 7 w 116"/>
                  <a:gd name="T51" fmla="*/ 80 h 116"/>
                  <a:gd name="T52" fmla="*/ 19 w 116"/>
                  <a:gd name="T53" fmla="*/ 96 h 116"/>
                  <a:gd name="T54" fmla="*/ 36 w 116"/>
                  <a:gd name="T55" fmla="*/ 110 h 116"/>
                  <a:gd name="T56" fmla="*/ 57 w 116"/>
                  <a:gd name="T57" fmla="*/ 114 h 116"/>
                  <a:gd name="T58" fmla="*/ 80 w 116"/>
                  <a:gd name="T59" fmla="*/ 110 h 116"/>
                  <a:gd name="T60" fmla="*/ 97 w 116"/>
                  <a:gd name="T61" fmla="*/ 96 h 116"/>
                  <a:gd name="T62" fmla="*/ 109 w 116"/>
                  <a:gd name="T63" fmla="*/ 80 h 116"/>
                  <a:gd name="T64" fmla="*/ 114 w 116"/>
                  <a:gd name="T65" fmla="*/ 6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6">
                    <a:moveTo>
                      <a:pt x="116" y="61"/>
                    </a:moveTo>
                    <a:lnTo>
                      <a:pt x="116" y="46"/>
                    </a:lnTo>
                    <a:lnTo>
                      <a:pt x="114" y="37"/>
                    </a:lnTo>
                    <a:lnTo>
                      <a:pt x="107" y="27"/>
                    </a:lnTo>
                    <a:lnTo>
                      <a:pt x="99" y="17"/>
                    </a:lnTo>
                    <a:lnTo>
                      <a:pt x="90" y="10"/>
                    </a:lnTo>
                    <a:lnTo>
                      <a:pt x="80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4" y="37"/>
                    </a:lnTo>
                    <a:lnTo>
                      <a:pt x="0" y="46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4" y="84"/>
                    </a:lnTo>
                    <a:lnTo>
                      <a:pt x="10" y="93"/>
                    </a:lnTo>
                    <a:lnTo>
                      <a:pt x="17" y="101"/>
                    </a:lnTo>
                    <a:lnTo>
                      <a:pt x="24" y="107"/>
                    </a:lnTo>
                    <a:lnTo>
                      <a:pt x="34" y="114"/>
                    </a:lnTo>
                    <a:lnTo>
                      <a:pt x="47" y="116"/>
                    </a:lnTo>
                    <a:lnTo>
                      <a:pt x="57" y="116"/>
                    </a:lnTo>
                    <a:lnTo>
                      <a:pt x="69" y="116"/>
                    </a:lnTo>
                    <a:lnTo>
                      <a:pt x="80" y="114"/>
                    </a:lnTo>
                    <a:lnTo>
                      <a:pt x="90" y="107"/>
                    </a:lnTo>
                    <a:lnTo>
                      <a:pt x="99" y="101"/>
                    </a:lnTo>
                    <a:lnTo>
                      <a:pt x="107" y="93"/>
                    </a:lnTo>
                    <a:lnTo>
                      <a:pt x="114" y="84"/>
                    </a:lnTo>
                    <a:lnTo>
                      <a:pt x="116" y="70"/>
                    </a:lnTo>
                    <a:lnTo>
                      <a:pt x="116" y="61"/>
                    </a:lnTo>
                    <a:lnTo>
                      <a:pt x="114" y="61"/>
                    </a:lnTo>
                    <a:lnTo>
                      <a:pt x="114" y="46"/>
                    </a:lnTo>
                    <a:lnTo>
                      <a:pt x="109" y="37"/>
                    </a:lnTo>
                    <a:lnTo>
                      <a:pt x="104" y="27"/>
                    </a:lnTo>
                    <a:lnTo>
                      <a:pt x="97" y="21"/>
                    </a:lnTo>
                    <a:lnTo>
                      <a:pt x="90" y="14"/>
                    </a:lnTo>
                    <a:lnTo>
                      <a:pt x="80" y="6"/>
                    </a:lnTo>
                    <a:lnTo>
                      <a:pt x="69" y="4"/>
                    </a:lnTo>
                    <a:lnTo>
                      <a:pt x="57" y="4"/>
                    </a:lnTo>
                    <a:lnTo>
                      <a:pt x="47" y="4"/>
                    </a:lnTo>
                    <a:lnTo>
                      <a:pt x="36" y="6"/>
                    </a:lnTo>
                    <a:lnTo>
                      <a:pt x="27" y="14"/>
                    </a:lnTo>
                    <a:lnTo>
                      <a:pt x="19" y="21"/>
                    </a:lnTo>
                    <a:lnTo>
                      <a:pt x="13" y="27"/>
                    </a:lnTo>
                    <a:lnTo>
                      <a:pt x="7" y="37"/>
                    </a:lnTo>
                    <a:lnTo>
                      <a:pt x="4" y="46"/>
                    </a:lnTo>
                    <a:lnTo>
                      <a:pt x="4" y="61"/>
                    </a:lnTo>
                    <a:lnTo>
                      <a:pt x="4" y="70"/>
                    </a:lnTo>
                    <a:lnTo>
                      <a:pt x="7" y="80"/>
                    </a:lnTo>
                    <a:lnTo>
                      <a:pt x="13" y="91"/>
                    </a:lnTo>
                    <a:lnTo>
                      <a:pt x="19" y="96"/>
                    </a:lnTo>
                    <a:lnTo>
                      <a:pt x="27" y="107"/>
                    </a:lnTo>
                    <a:lnTo>
                      <a:pt x="36" y="110"/>
                    </a:lnTo>
                    <a:lnTo>
                      <a:pt x="47" y="114"/>
                    </a:lnTo>
                    <a:lnTo>
                      <a:pt x="57" y="114"/>
                    </a:lnTo>
                    <a:lnTo>
                      <a:pt x="69" y="114"/>
                    </a:lnTo>
                    <a:lnTo>
                      <a:pt x="80" y="110"/>
                    </a:lnTo>
                    <a:lnTo>
                      <a:pt x="90" y="107"/>
                    </a:lnTo>
                    <a:lnTo>
                      <a:pt x="97" y="96"/>
                    </a:lnTo>
                    <a:lnTo>
                      <a:pt x="104" y="91"/>
                    </a:lnTo>
                    <a:lnTo>
                      <a:pt x="109" y="80"/>
                    </a:lnTo>
                    <a:lnTo>
                      <a:pt x="114" y="70"/>
                    </a:lnTo>
                    <a:lnTo>
                      <a:pt x="114" y="61"/>
                    </a:lnTo>
                    <a:lnTo>
                      <a:pt x="116" y="61"/>
                    </a:lnTo>
                    <a:close/>
                  </a:path>
                </a:pathLst>
              </a:custGeom>
              <a:solidFill>
                <a:srgbClr val="B0D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0" name="Freeform 2452">
                <a:extLst>
                  <a:ext uri="{FF2B5EF4-FFF2-40B4-BE49-F238E27FC236}">
                    <a16:creationId xmlns:a16="http://schemas.microsoft.com/office/drawing/2014/main" id="{5B046022-C6E6-4FB0-BB8D-D913FD543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944"/>
                <a:ext cx="36" cy="37"/>
              </a:xfrm>
              <a:custGeom>
                <a:avLst/>
                <a:gdLst>
                  <a:gd name="T0" fmla="*/ 109 w 109"/>
                  <a:gd name="T1" fmla="*/ 42 h 110"/>
                  <a:gd name="T2" fmla="*/ 99 w 109"/>
                  <a:gd name="T3" fmla="*/ 23 h 110"/>
                  <a:gd name="T4" fmla="*/ 86 w 109"/>
                  <a:gd name="T5" fmla="*/ 10 h 110"/>
                  <a:gd name="T6" fmla="*/ 65 w 109"/>
                  <a:gd name="T7" fmla="*/ 0 h 110"/>
                  <a:gd name="T8" fmla="*/ 42 w 109"/>
                  <a:gd name="T9" fmla="*/ 0 h 110"/>
                  <a:gd name="T10" fmla="*/ 23 w 109"/>
                  <a:gd name="T11" fmla="*/ 10 h 110"/>
                  <a:gd name="T12" fmla="*/ 9 w 109"/>
                  <a:gd name="T13" fmla="*/ 23 h 110"/>
                  <a:gd name="T14" fmla="*/ 0 w 109"/>
                  <a:gd name="T15" fmla="*/ 42 h 110"/>
                  <a:gd name="T16" fmla="*/ 0 w 109"/>
                  <a:gd name="T17" fmla="*/ 66 h 110"/>
                  <a:gd name="T18" fmla="*/ 9 w 109"/>
                  <a:gd name="T19" fmla="*/ 87 h 110"/>
                  <a:gd name="T20" fmla="*/ 23 w 109"/>
                  <a:gd name="T21" fmla="*/ 103 h 110"/>
                  <a:gd name="T22" fmla="*/ 42 w 109"/>
                  <a:gd name="T23" fmla="*/ 110 h 110"/>
                  <a:gd name="T24" fmla="*/ 65 w 109"/>
                  <a:gd name="T25" fmla="*/ 110 h 110"/>
                  <a:gd name="T26" fmla="*/ 86 w 109"/>
                  <a:gd name="T27" fmla="*/ 103 h 110"/>
                  <a:gd name="T28" fmla="*/ 99 w 109"/>
                  <a:gd name="T29" fmla="*/ 87 h 110"/>
                  <a:gd name="T30" fmla="*/ 109 w 109"/>
                  <a:gd name="T31" fmla="*/ 66 h 110"/>
                  <a:gd name="T32" fmla="*/ 105 w 109"/>
                  <a:gd name="T33" fmla="*/ 57 h 110"/>
                  <a:gd name="T34" fmla="*/ 103 w 109"/>
                  <a:gd name="T35" fmla="*/ 36 h 110"/>
                  <a:gd name="T36" fmla="*/ 89 w 109"/>
                  <a:gd name="T37" fmla="*/ 19 h 110"/>
                  <a:gd name="T38" fmla="*/ 72 w 109"/>
                  <a:gd name="T39" fmla="*/ 6 h 110"/>
                  <a:gd name="T40" fmla="*/ 52 w 109"/>
                  <a:gd name="T41" fmla="*/ 2 h 110"/>
                  <a:gd name="T42" fmla="*/ 32 w 109"/>
                  <a:gd name="T43" fmla="*/ 6 h 110"/>
                  <a:gd name="T44" fmla="*/ 15 w 109"/>
                  <a:gd name="T45" fmla="*/ 19 h 110"/>
                  <a:gd name="T46" fmla="*/ 6 w 109"/>
                  <a:gd name="T47" fmla="*/ 36 h 110"/>
                  <a:gd name="T48" fmla="*/ 2 w 109"/>
                  <a:gd name="T49" fmla="*/ 57 h 110"/>
                  <a:gd name="T50" fmla="*/ 6 w 109"/>
                  <a:gd name="T51" fmla="*/ 76 h 110"/>
                  <a:gd name="T52" fmla="*/ 15 w 109"/>
                  <a:gd name="T53" fmla="*/ 92 h 110"/>
                  <a:gd name="T54" fmla="*/ 32 w 109"/>
                  <a:gd name="T55" fmla="*/ 103 h 110"/>
                  <a:gd name="T56" fmla="*/ 52 w 109"/>
                  <a:gd name="T57" fmla="*/ 106 h 110"/>
                  <a:gd name="T58" fmla="*/ 72 w 109"/>
                  <a:gd name="T59" fmla="*/ 103 h 110"/>
                  <a:gd name="T60" fmla="*/ 89 w 109"/>
                  <a:gd name="T61" fmla="*/ 92 h 110"/>
                  <a:gd name="T62" fmla="*/ 103 w 109"/>
                  <a:gd name="T63" fmla="*/ 76 h 110"/>
                  <a:gd name="T64" fmla="*/ 105 w 109"/>
                  <a:gd name="T65" fmla="*/ 5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10">
                    <a:moveTo>
                      <a:pt x="109" y="57"/>
                    </a:moveTo>
                    <a:lnTo>
                      <a:pt x="109" y="42"/>
                    </a:lnTo>
                    <a:lnTo>
                      <a:pt x="105" y="33"/>
                    </a:lnTo>
                    <a:lnTo>
                      <a:pt x="99" y="23"/>
                    </a:lnTo>
                    <a:lnTo>
                      <a:pt x="92" y="17"/>
                    </a:lnTo>
                    <a:lnTo>
                      <a:pt x="86" y="10"/>
                    </a:lnTo>
                    <a:lnTo>
                      <a:pt x="75" y="2"/>
                    </a:lnTo>
                    <a:lnTo>
                      <a:pt x="65" y="0"/>
                    </a:lnTo>
                    <a:lnTo>
                      <a:pt x="52" y="0"/>
                    </a:lnTo>
                    <a:lnTo>
                      <a:pt x="42" y="0"/>
                    </a:lnTo>
                    <a:lnTo>
                      <a:pt x="32" y="2"/>
                    </a:lnTo>
                    <a:lnTo>
                      <a:pt x="23" y="10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0" y="57"/>
                    </a:lnTo>
                    <a:lnTo>
                      <a:pt x="0" y="66"/>
                    </a:lnTo>
                    <a:lnTo>
                      <a:pt x="2" y="76"/>
                    </a:lnTo>
                    <a:lnTo>
                      <a:pt x="9" y="87"/>
                    </a:lnTo>
                    <a:lnTo>
                      <a:pt x="15" y="92"/>
                    </a:lnTo>
                    <a:lnTo>
                      <a:pt x="23" y="103"/>
                    </a:lnTo>
                    <a:lnTo>
                      <a:pt x="32" y="106"/>
                    </a:lnTo>
                    <a:lnTo>
                      <a:pt x="42" y="110"/>
                    </a:lnTo>
                    <a:lnTo>
                      <a:pt x="52" y="110"/>
                    </a:lnTo>
                    <a:lnTo>
                      <a:pt x="65" y="110"/>
                    </a:lnTo>
                    <a:lnTo>
                      <a:pt x="75" y="106"/>
                    </a:lnTo>
                    <a:lnTo>
                      <a:pt x="86" y="103"/>
                    </a:lnTo>
                    <a:lnTo>
                      <a:pt x="92" y="92"/>
                    </a:lnTo>
                    <a:lnTo>
                      <a:pt x="99" y="87"/>
                    </a:lnTo>
                    <a:lnTo>
                      <a:pt x="105" y="76"/>
                    </a:lnTo>
                    <a:lnTo>
                      <a:pt x="109" y="66"/>
                    </a:lnTo>
                    <a:lnTo>
                      <a:pt x="109" y="57"/>
                    </a:lnTo>
                    <a:lnTo>
                      <a:pt x="105" y="57"/>
                    </a:lnTo>
                    <a:lnTo>
                      <a:pt x="105" y="47"/>
                    </a:lnTo>
                    <a:lnTo>
                      <a:pt x="103" y="36"/>
                    </a:lnTo>
                    <a:lnTo>
                      <a:pt x="95" y="26"/>
                    </a:lnTo>
                    <a:lnTo>
                      <a:pt x="89" y="19"/>
                    </a:lnTo>
                    <a:lnTo>
                      <a:pt x="82" y="13"/>
                    </a:lnTo>
                    <a:lnTo>
                      <a:pt x="72" y="6"/>
                    </a:lnTo>
                    <a:lnTo>
                      <a:pt x="63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5" y="13"/>
                    </a:lnTo>
                    <a:lnTo>
                      <a:pt x="15" y="19"/>
                    </a:lnTo>
                    <a:lnTo>
                      <a:pt x="9" y="26"/>
                    </a:lnTo>
                    <a:lnTo>
                      <a:pt x="6" y="36"/>
                    </a:lnTo>
                    <a:lnTo>
                      <a:pt x="2" y="47"/>
                    </a:lnTo>
                    <a:lnTo>
                      <a:pt x="2" y="57"/>
                    </a:lnTo>
                    <a:lnTo>
                      <a:pt x="2" y="66"/>
                    </a:lnTo>
                    <a:lnTo>
                      <a:pt x="6" y="76"/>
                    </a:lnTo>
                    <a:lnTo>
                      <a:pt x="9" y="82"/>
                    </a:lnTo>
                    <a:lnTo>
                      <a:pt x="15" y="92"/>
                    </a:lnTo>
                    <a:lnTo>
                      <a:pt x="25" y="99"/>
                    </a:lnTo>
                    <a:lnTo>
                      <a:pt x="32" y="103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3" y="106"/>
                    </a:lnTo>
                    <a:lnTo>
                      <a:pt x="72" y="103"/>
                    </a:lnTo>
                    <a:lnTo>
                      <a:pt x="82" y="99"/>
                    </a:lnTo>
                    <a:lnTo>
                      <a:pt x="89" y="92"/>
                    </a:lnTo>
                    <a:lnTo>
                      <a:pt x="95" y="82"/>
                    </a:lnTo>
                    <a:lnTo>
                      <a:pt x="103" y="76"/>
                    </a:lnTo>
                    <a:lnTo>
                      <a:pt x="105" y="66"/>
                    </a:lnTo>
                    <a:lnTo>
                      <a:pt x="105" y="57"/>
                    </a:lnTo>
                    <a:lnTo>
                      <a:pt x="109" y="57"/>
                    </a:lnTo>
                    <a:close/>
                  </a:path>
                </a:pathLst>
              </a:custGeom>
              <a:solidFill>
                <a:srgbClr val="B6D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1" name="Freeform 2453">
                <a:extLst>
                  <a:ext uri="{FF2B5EF4-FFF2-40B4-BE49-F238E27FC236}">
                    <a16:creationId xmlns:a16="http://schemas.microsoft.com/office/drawing/2014/main" id="{07FB481B-8265-4E76-BD43-18ABA62C6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945"/>
                <a:ext cx="34" cy="34"/>
              </a:xfrm>
              <a:custGeom>
                <a:avLst/>
                <a:gdLst>
                  <a:gd name="T0" fmla="*/ 102 w 102"/>
                  <a:gd name="T1" fmla="*/ 45 h 104"/>
                  <a:gd name="T2" fmla="*/ 92 w 102"/>
                  <a:gd name="T3" fmla="*/ 24 h 104"/>
                  <a:gd name="T4" fmla="*/ 80 w 102"/>
                  <a:gd name="T5" fmla="*/ 11 h 104"/>
                  <a:gd name="T6" fmla="*/ 60 w 102"/>
                  <a:gd name="T7" fmla="*/ 0 h 104"/>
                  <a:gd name="T8" fmla="*/ 40 w 102"/>
                  <a:gd name="T9" fmla="*/ 0 h 104"/>
                  <a:gd name="T10" fmla="*/ 23 w 102"/>
                  <a:gd name="T11" fmla="*/ 11 h 104"/>
                  <a:gd name="T12" fmla="*/ 6 w 102"/>
                  <a:gd name="T13" fmla="*/ 24 h 104"/>
                  <a:gd name="T14" fmla="*/ 0 w 102"/>
                  <a:gd name="T15" fmla="*/ 45 h 104"/>
                  <a:gd name="T16" fmla="*/ 0 w 102"/>
                  <a:gd name="T17" fmla="*/ 64 h 104"/>
                  <a:gd name="T18" fmla="*/ 6 w 102"/>
                  <a:gd name="T19" fmla="*/ 80 h 104"/>
                  <a:gd name="T20" fmla="*/ 23 w 102"/>
                  <a:gd name="T21" fmla="*/ 97 h 104"/>
                  <a:gd name="T22" fmla="*/ 40 w 102"/>
                  <a:gd name="T23" fmla="*/ 104 h 104"/>
                  <a:gd name="T24" fmla="*/ 60 w 102"/>
                  <a:gd name="T25" fmla="*/ 104 h 104"/>
                  <a:gd name="T26" fmla="*/ 80 w 102"/>
                  <a:gd name="T27" fmla="*/ 97 h 104"/>
                  <a:gd name="T28" fmla="*/ 92 w 102"/>
                  <a:gd name="T29" fmla="*/ 80 h 104"/>
                  <a:gd name="T30" fmla="*/ 102 w 102"/>
                  <a:gd name="T31" fmla="*/ 64 h 104"/>
                  <a:gd name="T32" fmla="*/ 100 w 102"/>
                  <a:gd name="T33" fmla="*/ 55 h 104"/>
                  <a:gd name="T34" fmla="*/ 97 w 102"/>
                  <a:gd name="T35" fmla="*/ 34 h 104"/>
                  <a:gd name="T36" fmla="*/ 86 w 102"/>
                  <a:gd name="T37" fmla="*/ 17 h 104"/>
                  <a:gd name="T38" fmla="*/ 69 w 102"/>
                  <a:gd name="T39" fmla="*/ 8 h 104"/>
                  <a:gd name="T40" fmla="*/ 50 w 102"/>
                  <a:gd name="T41" fmla="*/ 4 h 104"/>
                  <a:gd name="T42" fmla="*/ 33 w 102"/>
                  <a:gd name="T43" fmla="*/ 8 h 104"/>
                  <a:gd name="T44" fmla="*/ 17 w 102"/>
                  <a:gd name="T45" fmla="*/ 17 h 104"/>
                  <a:gd name="T46" fmla="*/ 6 w 102"/>
                  <a:gd name="T47" fmla="*/ 34 h 104"/>
                  <a:gd name="T48" fmla="*/ 3 w 102"/>
                  <a:gd name="T49" fmla="*/ 55 h 104"/>
                  <a:gd name="T50" fmla="*/ 6 w 102"/>
                  <a:gd name="T51" fmla="*/ 71 h 104"/>
                  <a:gd name="T52" fmla="*/ 17 w 102"/>
                  <a:gd name="T53" fmla="*/ 87 h 104"/>
                  <a:gd name="T54" fmla="*/ 33 w 102"/>
                  <a:gd name="T55" fmla="*/ 97 h 104"/>
                  <a:gd name="T56" fmla="*/ 50 w 102"/>
                  <a:gd name="T57" fmla="*/ 101 h 104"/>
                  <a:gd name="T58" fmla="*/ 69 w 102"/>
                  <a:gd name="T59" fmla="*/ 97 h 104"/>
                  <a:gd name="T60" fmla="*/ 86 w 102"/>
                  <a:gd name="T61" fmla="*/ 87 h 104"/>
                  <a:gd name="T62" fmla="*/ 97 w 102"/>
                  <a:gd name="T63" fmla="*/ 71 h 104"/>
                  <a:gd name="T64" fmla="*/ 100 w 102"/>
                  <a:gd name="T65" fmla="*/ 5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104">
                    <a:moveTo>
                      <a:pt x="102" y="55"/>
                    </a:moveTo>
                    <a:lnTo>
                      <a:pt x="102" y="45"/>
                    </a:lnTo>
                    <a:lnTo>
                      <a:pt x="100" y="34"/>
                    </a:lnTo>
                    <a:lnTo>
                      <a:pt x="92" y="24"/>
                    </a:lnTo>
                    <a:lnTo>
                      <a:pt x="86" y="17"/>
                    </a:lnTo>
                    <a:lnTo>
                      <a:pt x="80" y="11"/>
                    </a:lnTo>
                    <a:lnTo>
                      <a:pt x="69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29" y="4"/>
                    </a:lnTo>
                    <a:lnTo>
                      <a:pt x="23" y="11"/>
                    </a:lnTo>
                    <a:lnTo>
                      <a:pt x="12" y="17"/>
                    </a:lnTo>
                    <a:lnTo>
                      <a:pt x="6" y="24"/>
                    </a:lnTo>
                    <a:lnTo>
                      <a:pt x="3" y="34"/>
                    </a:lnTo>
                    <a:lnTo>
                      <a:pt x="0" y="45"/>
                    </a:lnTo>
                    <a:lnTo>
                      <a:pt x="0" y="55"/>
                    </a:lnTo>
                    <a:lnTo>
                      <a:pt x="0" y="64"/>
                    </a:lnTo>
                    <a:lnTo>
                      <a:pt x="3" y="74"/>
                    </a:lnTo>
                    <a:lnTo>
                      <a:pt x="6" y="80"/>
                    </a:lnTo>
                    <a:lnTo>
                      <a:pt x="12" y="90"/>
                    </a:lnTo>
                    <a:lnTo>
                      <a:pt x="23" y="97"/>
                    </a:lnTo>
                    <a:lnTo>
                      <a:pt x="29" y="101"/>
                    </a:lnTo>
                    <a:lnTo>
                      <a:pt x="40" y="104"/>
                    </a:lnTo>
                    <a:lnTo>
                      <a:pt x="50" y="104"/>
                    </a:lnTo>
                    <a:lnTo>
                      <a:pt x="60" y="104"/>
                    </a:lnTo>
                    <a:lnTo>
                      <a:pt x="69" y="101"/>
                    </a:lnTo>
                    <a:lnTo>
                      <a:pt x="80" y="97"/>
                    </a:lnTo>
                    <a:lnTo>
                      <a:pt x="86" y="90"/>
                    </a:lnTo>
                    <a:lnTo>
                      <a:pt x="92" y="80"/>
                    </a:lnTo>
                    <a:lnTo>
                      <a:pt x="100" y="74"/>
                    </a:lnTo>
                    <a:lnTo>
                      <a:pt x="102" y="64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100" y="45"/>
                    </a:lnTo>
                    <a:lnTo>
                      <a:pt x="97" y="34"/>
                    </a:lnTo>
                    <a:lnTo>
                      <a:pt x="90" y="27"/>
                    </a:lnTo>
                    <a:lnTo>
                      <a:pt x="86" y="17"/>
                    </a:lnTo>
                    <a:lnTo>
                      <a:pt x="77" y="15"/>
                    </a:lnTo>
                    <a:lnTo>
                      <a:pt x="69" y="8"/>
                    </a:lnTo>
                    <a:lnTo>
                      <a:pt x="60" y="8"/>
                    </a:lnTo>
                    <a:lnTo>
                      <a:pt x="50" y="4"/>
                    </a:lnTo>
                    <a:lnTo>
                      <a:pt x="40" y="8"/>
                    </a:lnTo>
                    <a:lnTo>
                      <a:pt x="33" y="8"/>
                    </a:lnTo>
                    <a:lnTo>
                      <a:pt x="23" y="15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6" y="34"/>
                    </a:lnTo>
                    <a:lnTo>
                      <a:pt x="3" y="45"/>
                    </a:lnTo>
                    <a:lnTo>
                      <a:pt x="3" y="55"/>
                    </a:lnTo>
                    <a:lnTo>
                      <a:pt x="3" y="64"/>
                    </a:lnTo>
                    <a:lnTo>
                      <a:pt x="6" y="71"/>
                    </a:lnTo>
                    <a:lnTo>
                      <a:pt x="10" y="80"/>
                    </a:lnTo>
                    <a:lnTo>
                      <a:pt x="17" y="87"/>
                    </a:lnTo>
                    <a:lnTo>
                      <a:pt x="23" y="95"/>
                    </a:lnTo>
                    <a:lnTo>
                      <a:pt x="33" y="97"/>
                    </a:lnTo>
                    <a:lnTo>
                      <a:pt x="40" y="101"/>
                    </a:lnTo>
                    <a:lnTo>
                      <a:pt x="50" y="101"/>
                    </a:lnTo>
                    <a:lnTo>
                      <a:pt x="60" y="101"/>
                    </a:lnTo>
                    <a:lnTo>
                      <a:pt x="69" y="97"/>
                    </a:lnTo>
                    <a:lnTo>
                      <a:pt x="77" y="95"/>
                    </a:lnTo>
                    <a:lnTo>
                      <a:pt x="86" y="87"/>
                    </a:lnTo>
                    <a:lnTo>
                      <a:pt x="90" y="80"/>
                    </a:lnTo>
                    <a:lnTo>
                      <a:pt x="97" y="71"/>
                    </a:lnTo>
                    <a:lnTo>
                      <a:pt x="100" y="64"/>
                    </a:lnTo>
                    <a:lnTo>
                      <a:pt x="100" y="55"/>
                    </a:lnTo>
                    <a:lnTo>
                      <a:pt x="102" y="55"/>
                    </a:lnTo>
                    <a:close/>
                  </a:path>
                </a:pathLst>
              </a:custGeom>
              <a:solidFill>
                <a:srgbClr val="BB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2" name="Freeform 2454">
                <a:extLst>
                  <a:ext uri="{FF2B5EF4-FFF2-40B4-BE49-F238E27FC236}">
                    <a16:creationId xmlns:a16="http://schemas.microsoft.com/office/drawing/2014/main" id="{FA7D2573-930D-4FF0-98F2-5C907F58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1946"/>
                <a:ext cx="32" cy="32"/>
              </a:xfrm>
              <a:custGeom>
                <a:avLst/>
                <a:gdLst>
                  <a:gd name="T0" fmla="*/ 97 w 97"/>
                  <a:gd name="T1" fmla="*/ 41 h 97"/>
                  <a:gd name="T2" fmla="*/ 87 w 97"/>
                  <a:gd name="T3" fmla="*/ 23 h 97"/>
                  <a:gd name="T4" fmla="*/ 74 w 97"/>
                  <a:gd name="T5" fmla="*/ 11 h 97"/>
                  <a:gd name="T6" fmla="*/ 57 w 97"/>
                  <a:gd name="T7" fmla="*/ 4 h 97"/>
                  <a:gd name="T8" fmla="*/ 37 w 97"/>
                  <a:gd name="T9" fmla="*/ 4 h 97"/>
                  <a:gd name="T10" fmla="*/ 20 w 97"/>
                  <a:gd name="T11" fmla="*/ 11 h 97"/>
                  <a:gd name="T12" fmla="*/ 7 w 97"/>
                  <a:gd name="T13" fmla="*/ 23 h 97"/>
                  <a:gd name="T14" fmla="*/ 0 w 97"/>
                  <a:gd name="T15" fmla="*/ 41 h 97"/>
                  <a:gd name="T16" fmla="*/ 0 w 97"/>
                  <a:gd name="T17" fmla="*/ 60 h 97"/>
                  <a:gd name="T18" fmla="*/ 7 w 97"/>
                  <a:gd name="T19" fmla="*/ 76 h 97"/>
                  <a:gd name="T20" fmla="*/ 20 w 97"/>
                  <a:gd name="T21" fmla="*/ 91 h 97"/>
                  <a:gd name="T22" fmla="*/ 37 w 97"/>
                  <a:gd name="T23" fmla="*/ 97 h 97"/>
                  <a:gd name="T24" fmla="*/ 57 w 97"/>
                  <a:gd name="T25" fmla="*/ 97 h 97"/>
                  <a:gd name="T26" fmla="*/ 74 w 97"/>
                  <a:gd name="T27" fmla="*/ 91 h 97"/>
                  <a:gd name="T28" fmla="*/ 87 w 97"/>
                  <a:gd name="T29" fmla="*/ 76 h 97"/>
                  <a:gd name="T30" fmla="*/ 97 w 97"/>
                  <a:gd name="T31" fmla="*/ 60 h 97"/>
                  <a:gd name="T32" fmla="*/ 94 w 97"/>
                  <a:gd name="T33" fmla="*/ 51 h 97"/>
                  <a:gd name="T34" fmla="*/ 89 w 97"/>
                  <a:gd name="T35" fmla="*/ 30 h 97"/>
                  <a:gd name="T36" fmla="*/ 80 w 97"/>
                  <a:gd name="T37" fmla="*/ 17 h 97"/>
                  <a:gd name="T38" fmla="*/ 66 w 97"/>
                  <a:gd name="T39" fmla="*/ 7 h 97"/>
                  <a:gd name="T40" fmla="*/ 47 w 97"/>
                  <a:gd name="T41" fmla="*/ 4 h 97"/>
                  <a:gd name="T42" fmla="*/ 30 w 97"/>
                  <a:gd name="T43" fmla="*/ 7 h 97"/>
                  <a:gd name="T44" fmla="*/ 17 w 97"/>
                  <a:gd name="T45" fmla="*/ 17 h 97"/>
                  <a:gd name="T46" fmla="*/ 7 w 97"/>
                  <a:gd name="T47" fmla="*/ 30 h 97"/>
                  <a:gd name="T48" fmla="*/ 3 w 97"/>
                  <a:gd name="T49" fmla="*/ 51 h 97"/>
                  <a:gd name="T50" fmla="*/ 7 w 97"/>
                  <a:gd name="T51" fmla="*/ 67 h 97"/>
                  <a:gd name="T52" fmla="*/ 17 w 97"/>
                  <a:gd name="T53" fmla="*/ 81 h 97"/>
                  <a:gd name="T54" fmla="*/ 30 w 97"/>
                  <a:gd name="T55" fmla="*/ 91 h 97"/>
                  <a:gd name="T56" fmla="*/ 47 w 97"/>
                  <a:gd name="T57" fmla="*/ 93 h 97"/>
                  <a:gd name="T58" fmla="*/ 66 w 97"/>
                  <a:gd name="T59" fmla="*/ 91 h 97"/>
                  <a:gd name="T60" fmla="*/ 80 w 97"/>
                  <a:gd name="T61" fmla="*/ 81 h 97"/>
                  <a:gd name="T62" fmla="*/ 89 w 97"/>
                  <a:gd name="T63" fmla="*/ 67 h 97"/>
                  <a:gd name="T64" fmla="*/ 94 w 97"/>
                  <a:gd name="T65" fmla="*/ 5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1"/>
                    </a:moveTo>
                    <a:lnTo>
                      <a:pt x="97" y="41"/>
                    </a:lnTo>
                    <a:lnTo>
                      <a:pt x="94" y="30"/>
                    </a:lnTo>
                    <a:lnTo>
                      <a:pt x="87" y="23"/>
                    </a:lnTo>
                    <a:lnTo>
                      <a:pt x="83" y="13"/>
                    </a:lnTo>
                    <a:lnTo>
                      <a:pt x="74" y="11"/>
                    </a:lnTo>
                    <a:lnTo>
                      <a:pt x="66" y="4"/>
                    </a:lnTo>
                    <a:lnTo>
                      <a:pt x="57" y="4"/>
                    </a:lnTo>
                    <a:lnTo>
                      <a:pt x="47" y="0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0" y="11"/>
                    </a:lnTo>
                    <a:lnTo>
                      <a:pt x="14" y="13"/>
                    </a:lnTo>
                    <a:lnTo>
                      <a:pt x="7" y="23"/>
                    </a:lnTo>
                    <a:lnTo>
                      <a:pt x="3" y="30"/>
                    </a:lnTo>
                    <a:lnTo>
                      <a:pt x="0" y="4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3" y="67"/>
                    </a:lnTo>
                    <a:lnTo>
                      <a:pt x="7" y="76"/>
                    </a:lnTo>
                    <a:lnTo>
                      <a:pt x="14" y="83"/>
                    </a:lnTo>
                    <a:lnTo>
                      <a:pt x="20" y="91"/>
                    </a:lnTo>
                    <a:lnTo>
                      <a:pt x="30" y="93"/>
                    </a:lnTo>
                    <a:lnTo>
                      <a:pt x="37" y="97"/>
                    </a:lnTo>
                    <a:lnTo>
                      <a:pt x="47" y="97"/>
                    </a:lnTo>
                    <a:lnTo>
                      <a:pt x="57" y="97"/>
                    </a:lnTo>
                    <a:lnTo>
                      <a:pt x="66" y="93"/>
                    </a:lnTo>
                    <a:lnTo>
                      <a:pt x="74" y="91"/>
                    </a:lnTo>
                    <a:lnTo>
                      <a:pt x="83" y="83"/>
                    </a:lnTo>
                    <a:lnTo>
                      <a:pt x="87" y="76"/>
                    </a:lnTo>
                    <a:lnTo>
                      <a:pt x="94" y="67"/>
                    </a:lnTo>
                    <a:lnTo>
                      <a:pt x="97" y="60"/>
                    </a:lnTo>
                    <a:lnTo>
                      <a:pt x="97" y="51"/>
                    </a:lnTo>
                    <a:lnTo>
                      <a:pt x="94" y="51"/>
                    </a:lnTo>
                    <a:lnTo>
                      <a:pt x="89" y="41"/>
                    </a:lnTo>
                    <a:lnTo>
                      <a:pt x="89" y="30"/>
                    </a:lnTo>
                    <a:lnTo>
                      <a:pt x="83" y="23"/>
                    </a:lnTo>
                    <a:lnTo>
                      <a:pt x="80" y="17"/>
                    </a:lnTo>
                    <a:lnTo>
                      <a:pt x="74" y="13"/>
                    </a:lnTo>
                    <a:lnTo>
                      <a:pt x="66" y="7"/>
                    </a:lnTo>
                    <a:lnTo>
                      <a:pt x="57" y="7"/>
                    </a:lnTo>
                    <a:lnTo>
                      <a:pt x="47" y="4"/>
                    </a:lnTo>
                    <a:lnTo>
                      <a:pt x="40" y="7"/>
                    </a:lnTo>
                    <a:lnTo>
                      <a:pt x="30" y="7"/>
                    </a:lnTo>
                    <a:lnTo>
                      <a:pt x="24" y="13"/>
                    </a:lnTo>
                    <a:lnTo>
                      <a:pt x="17" y="17"/>
                    </a:lnTo>
                    <a:lnTo>
                      <a:pt x="9" y="23"/>
                    </a:lnTo>
                    <a:lnTo>
                      <a:pt x="7" y="30"/>
                    </a:lnTo>
                    <a:lnTo>
                      <a:pt x="3" y="41"/>
                    </a:lnTo>
                    <a:lnTo>
                      <a:pt x="3" y="51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9" y="74"/>
                    </a:lnTo>
                    <a:lnTo>
                      <a:pt x="17" y="81"/>
                    </a:lnTo>
                    <a:lnTo>
                      <a:pt x="24" y="86"/>
                    </a:lnTo>
                    <a:lnTo>
                      <a:pt x="30" y="91"/>
                    </a:lnTo>
                    <a:lnTo>
                      <a:pt x="40" y="93"/>
                    </a:lnTo>
                    <a:lnTo>
                      <a:pt x="47" y="93"/>
                    </a:lnTo>
                    <a:lnTo>
                      <a:pt x="57" y="93"/>
                    </a:lnTo>
                    <a:lnTo>
                      <a:pt x="66" y="91"/>
                    </a:lnTo>
                    <a:lnTo>
                      <a:pt x="74" y="86"/>
                    </a:lnTo>
                    <a:lnTo>
                      <a:pt x="80" y="81"/>
                    </a:lnTo>
                    <a:lnTo>
                      <a:pt x="83" y="74"/>
                    </a:lnTo>
                    <a:lnTo>
                      <a:pt x="89" y="67"/>
                    </a:lnTo>
                    <a:lnTo>
                      <a:pt x="89" y="57"/>
                    </a:lnTo>
                    <a:lnTo>
                      <a:pt x="94" y="51"/>
                    </a:lnTo>
                    <a:lnTo>
                      <a:pt x="97" y="51"/>
                    </a:lnTo>
                    <a:close/>
                  </a:path>
                </a:pathLst>
              </a:custGeom>
              <a:solidFill>
                <a:srgbClr val="C0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3" name="Freeform 2455">
                <a:extLst>
                  <a:ext uri="{FF2B5EF4-FFF2-40B4-BE49-F238E27FC236}">
                    <a16:creationId xmlns:a16="http://schemas.microsoft.com/office/drawing/2014/main" id="{CC097F55-C0D2-41FE-A6DF-6613E92A4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947"/>
                <a:ext cx="30" cy="30"/>
              </a:xfrm>
              <a:custGeom>
                <a:avLst/>
                <a:gdLst>
                  <a:gd name="T0" fmla="*/ 86 w 90"/>
                  <a:gd name="T1" fmla="*/ 37 h 89"/>
                  <a:gd name="T2" fmla="*/ 80 w 90"/>
                  <a:gd name="T3" fmla="*/ 19 h 89"/>
                  <a:gd name="T4" fmla="*/ 71 w 90"/>
                  <a:gd name="T5" fmla="*/ 9 h 89"/>
                  <a:gd name="T6" fmla="*/ 54 w 90"/>
                  <a:gd name="T7" fmla="*/ 3 h 89"/>
                  <a:gd name="T8" fmla="*/ 37 w 90"/>
                  <a:gd name="T9" fmla="*/ 3 h 89"/>
                  <a:gd name="T10" fmla="*/ 20 w 90"/>
                  <a:gd name="T11" fmla="*/ 9 h 89"/>
                  <a:gd name="T12" fmla="*/ 6 w 90"/>
                  <a:gd name="T13" fmla="*/ 19 h 89"/>
                  <a:gd name="T14" fmla="*/ 0 w 90"/>
                  <a:gd name="T15" fmla="*/ 37 h 89"/>
                  <a:gd name="T16" fmla="*/ 0 w 90"/>
                  <a:gd name="T17" fmla="*/ 53 h 89"/>
                  <a:gd name="T18" fmla="*/ 6 w 90"/>
                  <a:gd name="T19" fmla="*/ 70 h 89"/>
                  <a:gd name="T20" fmla="*/ 20 w 90"/>
                  <a:gd name="T21" fmla="*/ 82 h 89"/>
                  <a:gd name="T22" fmla="*/ 37 w 90"/>
                  <a:gd name="T23" fmla="*/ 89 h 89"/>
                  <a:gd name="T24" fmla="*/ 54 w 90"/>
                  <a:gd name="T25" fmla="*/ 89 h 89"/>
                  <a:gd name="T26" fmla="*/ 71 w 90"/>
                  <a:gd name="T27" fmla="*/ 82 h 89"/>
                  <a:gd name="T28" fmla="*/ 80 w 90"/>
                  <a:gd name="T29" fmla="*/ 70 h 89"/>
                  <a:gd name="T30" fmla="*/ 86 w 90"/>
                  <a:gd name="T31" fmla="*/ 53 h 89"/>
                  <a:gd name="T32" fmla="*/ 86 w 90"/>
                  <a:gd name="T33" fmla="*/ 47 h 89"/>
                  <a:gd name="T34" fmla="*/ 83 w 90"/>
                  <a:gd name="T35" fmla="*/ 30 h 89"/>
                  <a:gd name="T36" fmla="*/ 73 w 90"/>
                  <a:gd name="T37" fmla="*/ 16 h 89"/>
                  <a:gd name="T38" fmla="*/ 60 w 90"/>
                  <a:gd name="T39" fmla="*/ 7 h 89"/>
                  <a:gd name="T40" fmla="*/ 43 w 90"/>
                  <a:gd name="T41" fmla="*/ 3 h 89"/>
                  <a:gd name="T42" fmla="*/ 31 w 90"/>
                  <a:gd name="T43" fmla="*/ 7 h 89"/>
                  <a:gd name="T44" fmla="*/ 16 w 90"/>
                  <a:gd name="T45" fmla="*/ 16 h 89"/>
                  <a:gd name="T46" fmla="*/ 6 w 90"/>
                  <a:gd name="T47" fmla="*/ 30 h 89"/>
                  <a:gd name="T48" fmla="*/ 3 w 90"/>
                  <a:gd name="T49" fmla="*/ 47 h 89"/>
                  <a:gd name="T50" fmla="*/ 6 w 90"/>
                  <a:gd name="T51" fmla="*/ 59 h 89"/>
                  <a:gd name="T52" fmla="*/ 16 w 90"/>
                  <a:gd name="T53" fmla="*/ 72 h 89"/>
                  <a:gd name="T54" fmla="*/ 31 w 90"/>
                  <a:gd name="T55" fmla="*/ 82 h 89"/>
                  <a:gd name="T56" fmla="*/ 43 w 90"/>
                  <a:gd name="T57" fmla="*/ 87 h 89"/>
                  <a:gd name="T58" fmla="*/ 60 w 90"/>
                  <a:gd name="T59" fmla="*/ 82 h 89"/>
                  <a:gd name="T60" fmla="*/ 73 w 90"/>
                  <a:gd name="T61" fmla="*/ 72 h 89"/>
                  <a:gd name="T62" fmla="*/ 83 w 90"/>
                  <a:gd name="T63" fmla="*/ 59 h 89"/>
                  <a:gd name="T64" fmla="*/ 86 w 90"/>
                  <a:gd name="T65" fmla="*/ 4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7"/>
                    </a:moveTo>
                    <a:lnTo>
                      <a:pt x="86" y="37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7" y="13"/>
                    </a:lnTo>
                    <a:lnTo>
                      <a:pt x="71" y="9"/>
                    </a:lnTo>
                    <a:lnTo>
                      <a:pt x="63" y="3"/>
                    </a:lnTo>
                    <a:lnTo>
                      <a:pt x="54" y="3"/>
                    </a:lnTo>
                    <a:lnTo>
                      <a:pt x="43" y="0"/>
                    </a:lnTo>
                    <a:lnTo>
                      <a:pt x="37" y="3"/>
                    </a:lnTo>
                    <a:lnTo>
                      <a:pt x="26" y="3"/>
                    </a:lnTo>
                    <a:lnTo>
                      <a:pt x="20" y="9"/>
                    </a:lnTo>
                    <a:lnTo>
                      <a:pt x="14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6" y="70"/>
                    </a:lnTo>
                    <a:lnTo>
                      <a:pt x="14" y="77"/>
                    </a:lnTo>
                    <a:lnTo>
                      <a:pt x="20" y="82"/>
                    </a:lnTo>
                    <a:lnTo>
                      <a:pt x="26" y="87"/>
                    </a:lnTo>
                    <a:lnTo>
                      <a:pt x="37" y="89"/>
                    </a:lnTo>
                    <a:lnTo>
                      <a:pt x="43" y="89"/>
                    </a:lnTo>
                    <a:lnTo>
                      <a:pt x="54" y="89"/>
                    </a:lnTo>
                    <a:lnTo>
                      <a:pt x="63" y="87"/>
                    </a:lnTo>
                    <a:lnTo>
                      <a:pt x="71" y="82"/>
                    </a:lnTo>
                    <a:lnTo>
                      <a:pt x="77" y="77"/>
                    </a:lnTo>
                    <a:lnTo>
                      <a:pt x="80" y="70"/>
                    </a:lnTo>
                    <a:lnTo>
                      <a:pt x="86" y="63"/>
                    </a:lnTo>
                    <a:lnTo>
                      <a:pt x="86" y="53"/>
                    </a:lnTo>
                    <a:lnTo>
                      <a:pt x="90" y="47"/>
                    </a:lnTo>
                    <a:lnTo>
                      <a:pt x="86" y="47"/>
                    </a:lnTo>
                    <a:lnTo>
                      <a:pt x="83" y="37"/>
                    </a:lnTo>
                    <a:lnTo>
                      <a:pt x="83" y="30"/>
                    </a:lnTo>
                    <a:lnTo>
                      <a:pt x="80" y="23"/>
                    </a:lnTo>
                    <a:lnTo>
                      <a:pt x="73" y="16"/>
                    </a:lnTo>
                    <a:lnTo>
                      <a:pt x="66" y="13"/>
                    </a:lnTo>
                    <a:lnTo>
                      <a:pt x="60" y="7"/>
                    </a:lnTo>
                    <a:lnTo>
                      <a:pt x="54" y="7"/>
                    </a:lnTo>
                    <a:lnTo>
                      <a:pt x="43" y="3"/>
                    </a:lnTo>
                    <a:lnTo>
                      <a:pt x="37" y="7"/>
                    </a:lnTo>
                    <a:lnTo>
                      <a:pt x="31" y="7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3" y="47"/>
                    </a:lnTo>
                    <a:lnTo>
                      <a:pt x="3" y="53"/>
                    </a:lnTo>
                    <a:lnTo>
                      <a:pt x="6" y="59"/>
                    </a:lnTo>
                    <a:lnTo>
                      <a:pt x="10" y="70"/>
                    </a:lnTo>
                    <a:lnTo>
                      <a:pt x="16" y="72"/>
                    </a:lnTo>
                    <a:lnTo>
                      <a:pt x="23" y="79"/>
                    </a:lnTo>
                    <a:lnTo>
                      <a:pt x="31" y="82"/>
                    </a:lnTo>
                    <a:lnTo>
                      <a:pt x="37" y="87"/>
                    </a:lnTo>
                    <a:lnTo>
                      <a:pt x="43" y="87"/>
                    </a:lnTo>
                    <a:lnTo>
                      <a:pt x="54" y="87"/>
                    </a:lnTo>
                    <a:lnTo>
                      <a:pt x="60" y="82"/>
                    </a:lnTo>
                    <a:lnTo>
                      <a:pt x="66" y="79"/>
                    </a:lnTo>
                    <a:lnTo>
                      <a:pt x="73" y="72"/>
                    </a:lnTo>
                    <a:lnTo>
                      <a:pt x="80" y="70"/>
                    </a:lnTo>
                    <a:lnTo>
                      <a:pt x="83" y="59"/>
                    </a:lnTo>
                    <a:lnTo>
                      <a:pt x="83" y="53"/>
                    </a:lnTo>
                    <a:lnTo>
                      <a:pt x="86" y="47"/>
                    </a:lnTo>
                    <a:lnTo>
                      <a:pt x="90" y="47"/>
                    </a:lnTo>
                    <a:close/>
                  </a:path>
                </a:pathLst>
              </a:custGeom>
              <a:solidFill>
                <a:srgbClr val="C5DC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4" name="Freeform 2456">
                <a:extLst>
                  <a:ext uri="{FF2B5EF4-FFF2-40B4-BE49-F238E27FC236}">
                    <a16:creationId xmlns:a16="http://schemas.microsoft.com/office/drawing/2014/main" id="{55DEE901-9EA0-4F60-848B-3FC0167A1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948"/>
                <a:ext cx="28" cy="28"/>
              </a:xfrm>
              <a:custGeom>
                <a:avLst/>
                <a:gdLst>
                  <a:gd name="T0" fmla="*/ 80 w 82"/>
                  <a:gd name="T1" fmla="*/ 34 h 84"/>
                  <a:gd name="T2" fmla="*/ 76 w 82"/>
                  <a:gd name="T3" fmla="*/ 20 h 84"/>
                  <a:gd name="T4" fmla="*/ 63 w 82"/>
                  <a:gd name="T5" fmla="*/ 10 h 84"/>
                  <a:gd name="T6" fmla="*/ 50 w 82"/>
                  <a:gd name="T7" fmla="*/ 4 h 84"/>
                  <a:gd name="T8" fmla="*/ 33 w 82"/>
                  <a:gd name="T9" fmla="*/ 4 h 84"/>
                  <a:gd name="T10" fmla="*/ 19 w 82"/>
                  <a:gd name="T11" fmla="*/ 10 h 84"/>
                  <a:gd name="T12" fmla="*/ 7 w 82"/>
                  <a:gd name="T13" fmla="*/ 20 h 84"/>
                  <a:gd name="T14" fmla="*/ 0 w 82"/>
                  <a:gd name="T15" fmla="*/ 34 h 84"/>
                  <a:gd name="T16" fmla="*/ 0 w 82"/>
                  <a:gd name="T17" fmla="*/ 50 h 84"/>
                  <a:gd name="T18" fmla="*/ 7 w 82"/>
                  <a:gd name="T19" fmla="*/ 67 h 84"/>
                  <a:gd name="T20" fmla="*/ 19 w 82"/>
                  <a:gd name="T21" fmla="*/ 76 h 84"/>
                  <a:gd name="T22" fmla="*/ 33 w 82"/>
                  <a:gd name="T23" fmla="*/ 84 h 84"/>
                  <a:gd name="T24" fmla="*/ 50 w 82"/>
                  <a:gd name="T25" fmla="*/ 84 h 84"/>
                  <a:gd name="T26" fmla="*/ 63 w 82"/>
                  <a:gd name="T27" fmla="*/ 76 h 84"/>
                  <a:gd name="T28" fmla="*/ 76 w 82"/>
                  <a:gd name="T29" fmla="*/ 67 h 84"/>
                  <a:gd name="T30" fmla="*/ 80 w 82"/>
                  <a:gd name="T31" fmla="*/ 50 h 84"/>
                  <a:gd name="T32" fmla="*/ 76 w 82"/>
                  <a:gd name="T33" fmla="*/ 44 h 84"/>
                  <a:gd name="T34" fmla="*/ 76 w 82"/>
                  <a:gd name="T35" fmla="*/ 27 h 84"/>
                  <a:gd name="T36" fmla="*/ 67 w 82"/>
                  <a:gd name="T37" fmla="*/ 16 h 84"/>
                  <a:gd name="T38" fmla="*/ 57 w 82"/>
                  <a:gd name="T39" fmla="*/ 6 h 84"/>
                  <a:gd name="T40" fmla="*/ 40 w 82"/>
                  <a:gd name="T41" fmla="*/ 6 h 84"/>
                  <a:gd name="T42" fmla="*/ 27 w 82"/>
                  <a:gd name="T43" fmla="*/ 6 h 84"/>
                  <a:gd name="T44" fmla="*/ 13 w 82"/>
                  <a:gd name="T45" fmla="*/ 16 h 84"/>
                  <a:gd name="T46" fmla="*/ 7 w 82"/>
                  <a:gd name="T47" fmla="*/ 27 h 84"/>
                  <a:gd name="T48" fmla="*/ 2 w 82"/>
                  <a:gd name="T49" fmla="*/ 44 h 84"/>
                  <a:gd name="T50" fmla="*/ 7 w 82"/>
                  <a:gd name="T51" fmla="*/ 56 h 84"/>
                  <a:gd name="T52" fmla="*/ 13 w 82"/>
                  <a:gd name="T53" fmla="*/ 69 h 84"/>
                  <a:gd name="T54" fmla="*/ 27 w 82"/>
                  <a:gd name="T55" fmla="*/ 76 h 84"/>
                  <a:gd name="T56" fmla="*/ 40 w 82"/>
                  <a:gd name="T57" fmla="*/ 79 h 84"/>
                  <a:gd name="T58" fmla="*/ 57 w 82"/>
                  <a:gd name="T59" fmla="*/ 76 h 84"/>
                  <a:gd name="T60" fmla="*/ 67 w 82"/>
                  <a:gd name="T61" fmla="*/ 69 h 84"/>
                  <a:gd name="T62" fmla="*/ 76 w 82"/>
                  <a:gd name="T63" fmla="*/ 56 h 84"/>
                  <a:gd name="T64" fmla="*/ 76 w 82"/>
                  <a:gd name="T65" fmla="*/ 4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2" h="84">
                    <a:moveTo>
                      <a:pt x="82" y="44"/>
                    </a:moveTo>
                    <a:lnTo>
                      <a:pt x="80" y="34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0" y="13"/>
                    </a:lnTo>
                    <a:lnTo>
                      <a:pt x="63" y="10"/>
                    </a:lnTo>
                    <a:lnTo>
                      <a:pt x="57" y="4"/>
                    </a:lnTo>
                    <a:lnTo>
                      <a:pt x="50" y="4"/>
                    </a:lnTo>
                    <a:lnTo>
                      <a:pt x="40" y="0"/>
                    </a:lnTo>
                    <a:lnTo>
                      <a:pt x="33" y="4"/>
                    </a:lnTo>
                    <a:lnTo>
                      <a:pt x="27" y="4"/>
                    </a:lnTo>
                    <a:lnTo>
                      <a:pt x="19" y="10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6"/>
                    </a:lnTo>
                    <a:lnTo>
                      <a:pt x="7" y="67"/>
                    </a:lnTo>
                    <a:lnTo>
                      <a:pt x="13" y="69"/>
                    </a:lnTo>
                    <a:lnTo>
                      <a:pt x="19" y="76"/>
                    </a:lnTo>
                    <a:lnTo>
                      <a:pt x="27" y="79"/>
                    </a:lnTo>
                    <a:lnTo>
                      <a:pt x="33" y="84"/>
                    </a:lnTo>
                    <a:lnTo>
                      <a:pt x="40" y="84"/>
                    </a:lnTo>
                    <a:lnTo>
                      <a:pt x="50" y="84"/>
                    </a:lnTo>
                    <a:lnTo>
                      <a:pt x="57" y="79"/>
                    </a:lnTo>
                    <a:lnTo>
                      <a:pt x="63" y="76"/>
                    </a:lnTo>
                    <a:lnTo>
                      <a:pt x="70" y="69"/>
                    </a:lnTo>
                    <a:lnTo>
                      <a:pt x="76" y="67"/>
                    </a:lnTo>
                    <a:lnTo>
                      <a:pt x="80" y="56"/>
                    </a:lnTo>
                    <a:lnTo>
                      <a:pt x="80" y="50"/>
                    </a:lnTo>
                    <a:lnTo>
                      <a:pt x="82" y="44"/>
                    </a:lnTo>
                    <a:lnTo>
                      <a:pt x="76" y="44"/>
                    </a:lnTo>
                    <a:lnTo>
                      <a:pt x="76" y="34"/>
                    </a:lnTo>
                    <a:lnTo>
                      <a:pt x="76" y="27"/>
                    </a:lnTo>
                    <a:lnTo>
                      <a:pt x="73" y="20"/>
                    </a:lnTo>
                    <a:lnTo>
                      <a:pt x="67" y="16"/>
                    </a:lnTo>
                    <a:lnTo>
                      <a:pt x="63" y="10"/>
                    </a:lnTo>
                    <a:lnTo>
                      <a:pt x="57" y="6"/>
                    </a:lnTo>
                    <a:lnTo>
                      <a:pt x="50" y="6"/>
                    </a:lnTo>
                    <a:lnTo>
                      <a:pt x="40" y="6"/>
                    </a:lnTo>
                    <a:lnTo>
                      <a:pt x="33" y="6"/>
                    </a:lnTo>
                    <a:lnTo>
                      <a:pt x="27" y="6"/>
                    </a:lnTo>
                    <a:lnTo>
                      <a:pt x="19" y="10"/>
                    </a:lnTo>
                    <a:lnTo>
                      <a:pt x="13" y="16"/>
                    </a:lnTo>
                    <a:lnTo>
                      <a:pt x="10" y="20"/>
                    </a:lnTo>
                    <a:lnTo>
                      <a:pt x="7" y="27"/>
                    </a:lnTo>
                    <a:lnTo>
                      <a:pt x="2" y="34"/>
                    </a:lnTo>
                    <a:lnTo>
                      <a:pt x="2" y="44"/>
                    </a:lnTo>
                    <a:lnTo>
                      <a:pt x="2" y="50"/>
                    </a:lnTo>
                    <a:lnTo>
                      <a:pt x="7" y="56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9" y="74"/>
                    </a:lnTo>
                    <a:lnTo>
                      <a:pt x="27" y="76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50" y="79"/>
                    </a:lnTo>
                    <a:lnTo>
                      <a:pt x="57" y="76"/>
                    </a:lnTo>
                    <a:lnTo>
                      <a:pt x="63" y="74"/>
                    </a:lnTo>
                    <a:lnTo>
                      <a:pt x="67" y="69"/>
                    </a:lnTo>
                    <a:lnTo>
                      <a:pt x="73" y="63"/>
                    </a:lnTo>
                    <a:lnTo>
                      <a:pt x="76" y="56"/>
                    </a:lnTo>
                    <a:lnTo>
                      <a:pt x="76" y="50"/>
                    </a:lnTo>
                    <a:lnTo>
                      <a:pt x="76" y="44"/>
                    </a:lnTo>
                    <a:lnTo>
                      <a:pt x="82" y="44"/>
                    </a:lnTo>
                    <a:close/>
                  </a:path>
                </a:pathLst>
              </a:custGeom>
              <a:solidFill>
                <a:srgbClr val="CAD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5" name="Freeform 2457">
                <a:extLst>
                  <a:ext uri="{FF2B5EF4-FFF2-40B4-BE49-F238E27FC236}">
                    <a16:creationId xmlns:a16="http://schemas.microsoft.com/office/drawing/2014/main" id="{9C3AD763-0D56-4F7A-851B-CB96C5FAF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951"/>
                <a:ext cx="24" cy="24"/>
              </a:xfrm>
              <a:custGeom>
                <a:avLst/>
                <a:gdLst>
                  <a:gd name="T0" fmla="*/ 73 w 73"/>
                  <a:gd name="T1" fmla="*/ 27 h 73"/>
                  <a:gd name="T2" fmla="*/ 69 w 73"/>
                  <a:gd name="T3" fmla="*/ 14 h 73"/>
                  <a:gd name="T4" fmla="*/ 60 w 73"/>
                  <a:gd name="T5" fmla="*/ 3 h 73"/>
                  <a:gd name="T6" fmla="*/ 46 w 73"/>
                  <a:gd name="T7" fmla="*/ 0 h 73"/>
                  <a:gd name="T8" fmla="*/ 30 w 73"/>
                  <a:gd name="T9" fmla="*/ 0 h 73"/>
                  <a:gd name="T10" fmla="*/ 16 w 73"/>
                  <a:gd name="T11" fmla="*/ 3 h 73"/>
                  <a:gd name="T12" fmla="*/ 7 w 73"/>
                  <a:gd name="T13" fmla="*/ 14 h 73"/>
                  <a:gd name="T14" fmla="*/ 0 w 73"/>
                  <a:gd name="T15" fmla="*/ 27 h 73"/>
                  <a:gd name="T16" fmla="*/ 0 w 73"/>
                  <a:gd name="T17" fmla="*/ 43 h 73"/>
                  <a:gd name="T18" fmla="*/ 7 w 73"/>
                  <a:gd name="T19" fmla="*/ 57 h 73"/>
                  <a:gd name="T20" fmla="*/ 16 w 73"/>
                  <a:gd name="T21" fmla="*/ 67 h 73"/>
                  <a:gd name="T22" fmla="*/ 30 w 73"/>
                  <a:gd name="T23" fmla="*/ 73 h 73"/>
                  <a:gd name="T24" fmla="*/ 46 w 73"/>
                  <a:gd name="T25" fmla="*/ 73 h 73"/>
                  <a:gd name="T26" fmla="*/ 60 w 73"/>
                  <a:gd name="T27" fmla="*/ 67 h 73"/>
                  <a:gd name="T28" fmla="*/ 69 w 73"/>
                  <a:gd name="T29" fmla="*/ 57 h 73"/>
                  <a:gd name="T30" fmla="*/ 73 w 73"/>
                  <a:gd name="T31" fmla="*/ 43 h 73"/>
                  <a:gd name="T32" fmla="*/ 69 w 73"/>
                  <a:gd name="T33" fmla="*/ 37 h 73"/>
                  <a:gd name="T34" fmla="*/ 69 w 73"/>
                  <a:gd name="T35" fmla="*/ 23 h 73"/>
                  <a:gd name="T36" fmla="*/ 60 w 73"/>
                  <a:gd name="T37" fmla="*/ 14 h 73"/>
                  <a:gd name="T38" fmla="*/ 50 w 73"/>
                  <a:gd name="T39" fmla="*/ 3 h 73"/>
                  <a:gd name="T40" fmla="*/ 37 w 73"/>
                  <a:gd name="T41" fmla="*/ 3 h 73"/>
                  <a:gd name="T42" fmla="*/ 23 w 73"/>
                  <a:gd name="T43" fmla="*/ 3 h 73"/>
                  <a:gd name="T44" fmla="*/ 14 w 73"/>
                  <a:gd name="T45" fmla="*/ 14 h 73"/>
                  <a:gd name="T46" fmla="*/ 7 w 73"/>
                  <a:gd name="T47" fmla="*/ 23 h 73"/>
                  <a:gd name="T48" fmla="*/ 4 w 73"/>
                  <a:gd name="T49" fmla="*/ 37 h 73"/>
                  <a:gd name="T50" fmla="*/ 7 w 73"/>
                  <a:gd name="T51" fmla="*/ 50 h 73"/>
                  <a:gd name="T52" fmla="*/ 14 w 73"/>
                  <a:gd name="T53" fmla="*/ 60 h 73"/>
                  <a:gd name="T54" fmla="*/ 23 w 73"/>
                  <a:gd name="T55" fmla="*/ 67 h 73"/>
                  <a:gd name="T56" fmla="*/ 37 w 73"/>
                  <a:gd name="T57" fmla="*/ 71 h 73"/>
                  <a:gd name="T58" fmla="*/ 50 w 73"/>
                  <a:gd name="T59" fmla="*/ 67 h 73"/>
                  <a:gd name="T60" fmla="*/ 60 w 73"/>
                  <a:gd name="T61" fmla="*/ 60 h 73"/>
                  <a:gd name="T62" fmla="*/ 69 w 73"/>
                  <a:gd name="T63" fmla="*/ 50 h 73"/>
                  <a:gd name="T64" fmla="*/ 69 w 73"/>
                  <a:gd name="T6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3" h="73">
                    <a:moveTo>
                      <a:pt x="73" y="37"/>
                    </a:moveTo>
                    <a:lnTo>
                      <a:pt x="73" y="27"/>
                    </a:lnTo>
                    <a:lnTo>
                      <a:pt x="73" y="21"/>
                    </a:lnTo>
                    <a:lnTo>
                      <a:pt x="69" y="14"/>
                    </a:lnTo>
                    <a:lnTo>
                      <a:pt x="63" y="10"/>
                    </a:lnTo>
                    <a:lnTo>
                      <a:pt x="60" y="3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3"/>
                    </a:lnTo>
                    <a:lnTo>
                      <a:pt x="10" y="10"/>
                    </a:lnTo>
                    <a:lnTo>
                      <a:pt x="7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4" y="50"/>
                    </a:lnTo>
                    <a:lnTo>
                      <a:pt x="7" y="57"/>
                    </a:lnTo>
                    <a:lnTo>
                      <a:pt x="10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3"/>
                    </a:lnTo>
                    <a:lnTo>
                      <a:pt x="46" y="73"/>
                    </a:lnTo>
                    <a:lnTo>
                      <a:pt x="54" y="71"/>
                    </a:lnTo>
                    <a:lnTo>
                      <a:pt x="60" y="67"/>
                    </a:lnTo>
                    <a:lnTo>
                      <a:pt x="63" y="63"/>
                    </a:lnTo>
                    <a:lnTo>
                      <a:pt x="69" y="57"/>
                    </a:lnTo>
                    <a:lnTo>
                      <a:pt x="73" y="50"/>
                    </a:lnTo>
                    <a:lnTo>
                      <a:pt x="73" y="43"/>
                    </a:lnTo>
                    <a:lnTo>
                      <a:pt x="73" y="37"/>
                    </a:lnTo>
                    <a:lnTo>
                      <a:pt x="69" y="37"/>
                    </a:lnTo>
                    <a:lnTo>
                      <a:pt x="69" y="31"/>
                    </a:lnTo>
                    <a:lnTo>
                      <a:pt x="69" y="23"/>
                    </a:lnTo>
                    <a:lnTo>
                      <a:pt x="67" y="17"/>
                    </a:lnTo>
                    <a:lnTo>
                      <a:pt x="60" y="14"/>
                    </a:lnTo>
                    <a:lnTo>
                      <a:pt x="56" y="8"/>
                    </a:lnTo>
                    <a:lnTo>
                      <a:pt x="50" y="3"/>
                    </a:lnTo>
                    <a:lnTo>
                      <a:pt x="44" y="3"/>
                    </a:lnTo>
                    <a:lnTo>
                      <a:pt x="37" y="3"/>
                    </a:lnTo>
                    <a:lnTo>
                      <a:pt x="30" y="3"/>
                    </a:lnTo>
                    <a:lnTo>
                      <a:pt x="23" y="3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10" y="17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4" y="37"/>
                    </a:lnTo>
                    <a:lnTo>
                      <a:pt x="7" y="43"/>
                    </a:lnTo>
                    <a:lnTo>
                      <a:pt x="7" y="50"/>
                    </a:lnTo>
                    <a:lnTo>
                      <a:pt x="10" y="54"/>
                    </a:lnTo>
                    <a:lnTo>
                      <a:pt x="14" y="60"/>
                    </a:lnTo>
                    <a:lnTo>
                      <a:pt x="20" y="63"/>
                    </a:lnTo>
                    <a:lnTo>
                      <a:pt x="23" y="67"/>
                    </a:lnTo>
                    <a:lnTo>
                      <a:pt x="30" y="67"/>
                    </a:lnTo>
                    <a:lnTo>
                      <a:pt x="37" y="71"/>
                    </a:lnTo>
                    <a:lnTo>
                      <a:pt x="44" y="67"/>
                    </a:lnTo>
                    <a:lnTo>
                      <a:pt x="50" y="67"/>
                    </a:lnTo>
                    <a:lnTo>
                      <a:pt x="56" y="63"/>
                    </a:lnTo>
                    <a:lnTo>
                      <a:pt x="60" y="60"/>
                    </a:lnTo>
                    <a:lnTo>
                      <a:pt x="67" y="54"/>
                    </a:lnTo>
                    <a:lnTo>
                      <a:pt x="69" y="50"/>
                    </a:lnTo>
                    <a:lnTo>
                      <a:pt x="69" y="43"/>
                    </a:lnTo>
                    <a:lnTo>
                      <a:pt x="69" y="37"/>
                    </a:lnTo>
                    <a:lnTo>
                      <a:pt x="73" y="37"/>
                    </a:lnTo>
                    <a:close/>
                  </a:path>
                </a:pathLst>
              </a:custGeom>
              <a:solidFill>
                <a:srgbClr val="D0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6" name="Freeform 2458">
                <a:extLst>
                  <a:ext uri="{FF2B5EF4-FFF2-40B4-BE49-F238E27FC236}">
                    <a16:creationId xmlns:a16="http://schemas.microsoft.com/office/drawing/2014/main" id="{D822D339-0C66-4D1D-8885-4FC1BDAE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1952"/>
                <a:ext cx="22" cy="22"/>
              </a:xfrm>
              <a:custGeom>
                <a:avLst/>
                <a:gdLst>
                  <a:gd name="T0" fmla="*/ 65 w 65"/>
                  <a:gd name="T1" fmla="*/ 28 h 68"/>
                  <a:gd name="T2" fmla="*/ 63 w 65"/>
                  <a:gd name="T3" fmla="*/ 14 h 68"/>
                  <a:gd name="T4" fmla="*/ 52 w 65"/>
                  <a:gd name="T5" fmla="*/ 5 h 68"/>
                  <a:gd name="T6" fmla="*/ 40 w 65"/>
                  <a:gd name="T7" fmla="*/ 0 h 68"/>
                  <a:gd name="T8" fmla="*/ 26 w 65"/>
                  <a:gd name="T9" fmla="*/ 0 h 68"/>
                  <a:gd name="T10" fmla="*/ 16 w 65"/>
                  <a:gd name="T11" fmla="*/ 5 h 68"/>
                  <a:gd name="T12" fmla="*/ 6 w 65"/>
                  <a:gd name="T13" fmla="*/ 14 h 68"/>
                  <a:gd name="T14" fmla="*/ 3 w 65"/>
                  <a:gd name="T15" fmla="*/ 28 h 68"/>
                  <a:gd name="T16" fmla="*/ 3 w 65"/>
                  <a:gd name="T17" fmla="*/ 40 h 68"/>
                  <a:gd name="T18" fmla="*/ 6 w 65"/>
                  <a:gd name="T19" fmla="*/ 51 h 68"/>
                  <a:gd name="T20" fmla="*/ 16 w 65"/>
                  <a:gd name="T21" fmla="*/ 60 h 68"/>
                  <a:gd name="T22" fmla="*/ 26 w 65"/>
                  <a:gd name="T23" fmla="*/ 64 h 68"/>
                  <a:gd name="T24" fmla="*/ 40 w 65"/>
                  <a:gd name="T25" fmla="*/ 64 h 68"/>
                  <a:gd name="T26" fmla="*/ 52 w 65"/>
                  <a:gd name="T27" fmla="*/ 60 h 68"/>
                  <a:gd name="T28" fmla="*/ 63 w 65"/>
                  <a:gd name="T29" fmla="*/ 51 h 68"/>
                  <a:gd name="T30" fmla="*/ 65 w 65"/>
                  <a:gd name="T31" fmla="*/ 40 h 68"/>
                  <a:gd name="T32" fmla="*/ 63 w 65"/>
                  <a:gd name="T33" fmla="*/ 34 h 68"/>
                  <a:gd name="T34" fmla="*/ 63 w 65"/>
                  <a:gd name="T35" fmla="*/ 20 h 68"/>
                  <a:gd name="T36" fmla="*/ 56 w 65"/>
                  <a:gd name="T37" fmla="*/ 11 h 68"/>
                  <a:gd name="T38" fmla="*/ 46 w 65"/>
                  <a:gd name="T39" fmla="*/ 5 h 68"/>
                  <a:gd name="T40" fmla="*/ 33 w 65"/>
                  <a:gd name="T41" fmla="*/ 5 h 68"/>
                  <a:gd name="T42" fmla="*/ 23 w 65"/>
                  <a:gd name="T43" fmla="*/ 5 h 68"/>
                  <a:gd name="T44" fmla="*/ 12 w 65"/>
                  <a:gd name="T45" fmla="*/ 11 h 68"/>
                  <a:gd name="T46" fmla="*/ 6 w 65"/>
                  <a:gd name="T47" fmla="*/ 20 h 68"/>
                  <a:gd name="T48" fmla="*/ 3 w 65"/>
                  <a:gd name="T49" fmla="*/ 34 h 68"/>
                  <a:gd name="T50" fmla="*/ 6 w 65"/>
                  <a:gd name="T51" fmla="*/ 45 h 68"/>
                  <a:gd name="T52" fmla="*/ 12 w 65"/>
                  <a:gd name="T53" fmla="*/ 54 h 68"/>
                  <a:gd name="T54" fmla="*/ 23 w 65"/>
                  <a:gd name="T55" fmla="*/ 60 h 68"/>
                  <a:gd name="T56" fmla="*/ 33 w 65"/>
                  <a:gd name="T57" fmla="*/ 64 h 68"/>
                  <a:gd name="T58" fmla="*/ 46 w 65"/>
                  <a:gd name="T59" fmla="*/ 60 h 68"/>
                  <a:gd name="T60" fmla="*/ 56 w 65"/>
                  <a:gd name="T61" fmla="*/ 54 h 68"/>
                  <a:gd name="T62" fmla="*/ 63 w 65"/>
                  <a:gd name="T63" fmla="*/ 45 h 68"/>
                  <a:gd name="T64" fmla="*/ 63 w 65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68">
                    <a:moveTo>
                      <a:pt x="65" y="34"/>
                    </a:moveTo>
                    <a:lnTo>
                      <a:pt x="65" y="28"/>
                    </a:lnTo>
                    <a:lnTo>
                      <a:pt x="65" y="20"/>
                    </a:lnTo>
                    <a:lnTo>
                      <a:pt x="63" y="14"/>
                    </a:lnTo>
                    <a:lnTo>
                      <a:pt x="56" y="11"/>
                    </a:lnTo>
                    <a:lnTo>
                      <a:pt x="52" y="5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6" y="5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3" y="28"/>
                    </a:lnTo>
                    <a:lnTo>
                      <a:pt x="0" y="34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6" y="51"/>
                    </a:lnTo>
                    <a:lnTo>
                      <a:pt x="10" y="57"/>
                    </a:lnTo>
                    <a:lnTo>
                      <a:pt x="16" y="60"/>
                    </a:lnTo>
                    <a:lnTo>
                      <a:pt x="19" y="64"/>
                    </a:lnTo>
                    <a:lnTo>
                      <a:pt x="26" y="64"/>
                    </a:lnTo>
                    <a:lnTo>
                      <a:pt x="33" y="68"/>
                    </a:lnTo>
                    <a:lnTo>
                      <a:pt x="40" y="64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6" y="57"/>
                    </a:lnTo>
                    <a:lnTo>
                      <a:pt x="63" y="51"/>
                    </a:lnTo>
                    <a:lnTo>
                      <a:pt x="65" y="47"/>
                    </a:lnTo>
                    <a:lnTo>
                      <a:pt x="65" y="40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28"/>
                    </a:lnTo>
                    <a:lnTo>
                      <a:pt x="63" y="20"/>
                    </a:lnTo>
                    <a:lnTo>
                      <a:pt x="59" y="18"/>
                    </a:lnTo>
                    <a:lnTo>
                      <a:pt x="56" y="11"/>
                    </a:lnTo>
                    <a:lnTo>
                      <a:pt x="50" y="7"/>
                    </a:lnTo>
                    <a:lnTo>
                      <a:pt x="46" y="5"/>
                    </a:lnTo>
                    <a:lnTo>
                      <a:pt x="40" y="5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2" y="11"/>
                    </a:lnTo>
                    <a:lnTo>
                      <a:pt x="10" y="18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3" y="34"/>
                    </a:lnTo>
                    <a:lnTo>
                      <a:pt x="6" y="37"/>
                    </a:lnTo>
                    <a:lnTo>
                      <a:pt x="6" y="45"/>
                    </a:lnTo>
                    <a:lnTo>
                      <a:pt x="10" y="51"/>
                    </a:lnTo>
                    <a:lnTo>
                      <a:pt x="12" y="54"/>
                    </a:lnTo>
                    <a:lnTo>
                      <a:pt x="16" y="57"/>
                    </a:lnTo>
                    <a:lnTo>
                      <a:pt x="23" y="60"/>
                    </a:lnTo>
                    <a:lnTo>
                      <a:pt x="29" y="60"/>
                    </a:lnTo>
                    <a:lnTo>
                      <a:pt x="33" y="64"/>
                    </a:lnTo>
                    <a:lnTo>
                      <a:pt x="40" y="60"/>
                    </a:lnTo>
                    <a:lnTo>
                      <a:pt x="46" y="60"/>
                    </a:lnTo>
                    <a:lnTo>
                      <a:pt x="50" y="57"/>
                    </a:lnTo>
                    <a:lnTo>
                      <a:pt x="56" y="54"/>
                    </a:lnTo>
                    <a:lnTo>
                      <a:pt x="59" y="51"/>
                    </a:lnTo>
                    <a:lnTo>
                      <a:pt x="63" y="45"/>
                    </a:lnTo>
                    <a:lnTo>
                      <a:pt x="63" y="37"/>
                    </a:lnTo>
                    <a:lnTo>
                      <a:pt x="63" y="34"/>
                    </a:lnTo>
                    <a:lnTo>
                      <a:pt x="65" y="34"/>
                    </a:lnTo>
                    <a:close/>
                  </a:path>
                </a:pathLst>
              </a:custGeom>
              <a:solidFill>
                <a:srgbClr val="D5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7" name="Freeform 2459">
                <a:extLst>
                  <a:ext uri="{FF2B5EF4-FFF2-40B4-BE49-F238E27FC236}">
                    <a16:creationId xmlns:a16="http://schemas.microsoft.com/office/drawing/2014/main" id="{CBBDCB72-BCDD-48CB-BE49-C6360F951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1953"/>
                <a:ext cx="20" cy="20"/>
              </a:xfrm>
              <a:custGeom>
                <a:avLst/>
                <a:gdLst>
                  <a:gd name="T0" fmla="*/ 60 w 60"/>
                  <a:gd name="T1" fmla="*/ 23 h 61"/>
                  <a:gd name="T2" fmla="*/ 56 w 60"/>
                  <a:gd name="T3" fmla="*/ 14 h 61"/>
                  <a:gd name="T4" fmla="*/ 47 w 60"/>
                  <a:gd name="T5" fmla="*/ 4 h 61"/>
                  <a:gd name="T6" fmla="*/ 37 w 60"/>
                  <a:gd name="T7" fmla="*/ 0 h 61"/>
                  <a:gd name="T8" fmla="*/ 26 w 60"/>
                  <a:gd name="T9" fmla="*/ 0 h 61"/>
                  <a:gd name="T10" fmla="*/ 13 w 60"/>
                  <a:gd name="T11" fmla="*/ 4 h 61"/>
                  <a:gd name="T12" fmla="*/ 7 w 60"/>
                  <a:gd name="T13" fmla="*/ 14 h 61"/>
                  <a:gd name="T14" fmla="*/ 3 w 60"/>
                  <a:gd name="T15" fmla="*/ 23 h 61"/>
                  <a:gd name="T16" fmla="*/ 3 w 60"/>
                  <a:gd name="T17" fmla="*/ 33 h 61"/>
                  <a:gd name="T18" fmla="*/ 7 w 60"/>
                  <a:gd name="T19" fmla="*/ 47 h 61"/>
                  <a:gd name="T20" fmla="*/ 13 w 60"/>
                  <a:gd name="T21" fmla="*/ 54 h 61"/>
                  <a:gd name="T22" fmla="*/ 26 w 60"/>
                  <a:gd name="T23" fmla="*/ 56 h 61"/>
                  <a:gd name="T24" fmla="*/ 37 w 60"/>
                  <a:gd name="T25" fmla="*/ 56 h 61"/>
                  <a:gd name="T26" fmla="*/ 47 w 60"/>
                  <a:gd name="T27" fmla="*/ 54 h 61"/>
                  <a:gd name="T28" fmla="*/ 56 w 60"/>
                  <a:gd name="T29" fmla="*/ 47 h 61"/>
                  <a:gd name="T30" fmla="*/ 60 w 60"/>
                  <a:gd name="T31" fmla="*/ 33 h 61"/>
                  <a:gd name="T32" fmla="*/ 56 w 60"/>
                  <a:gd name="T33" fmla="*/ 31 h 61"/>
                  <a:gd name="T34" fmla="*/ 56 w 60"/>
                  <a:gd name="T35" fmla="*/ 21 h 61"/>
                  <a:gd name="T36" fmla="*/ 49 w 60"/>
                  <a:gd name="T37" fmla="*/ 10 h 61"/>
                  <a:gd name="T38" fmla="*/ 39 w 60"/>
                  <a:gd name="T39" fmla="*/ 4 h 61"/>
                  <a:gd name="T40" fmla="*/ 30 w 60"/>
                  <a:gd name="T41" fmla="*/ 4 h 61"/>
                  <a:gd name="T42" fmla="*/ 20 w 60"/>
                  <a:gd name="T43" fmla="*/ 4 h 61"/>
                  <a:gd name="T44" fmla="*/ 13 w 60"/>
                  <a:gd name="T45" fmla="*/ 10 h 61"/>
                  <a:gd name="T46" fmla="*/ 7 w 60"/>
                  <a:gd name="T47" fmla="*/ 21 h 61"/>
                  <a:gd name="T48" fmla="*/ 7 w 60"/>
                  <a:gd name="T49" fmla="*/ 31 h 61"/>
                  <a:gd name="T50" fmla="*/ 7 w 60"/>
                  <a:gd name="T51" fmla="*/ 40 h 61"/>
                  <a:gd name="T52" fmla="*/ 13 w 60"/>
                  <a:gd name="T53" fmla="*/ 47 h 61"/>
                  <a:gd name="T54" fmla="*/ 20 w 60"/>
                  <a:gd name="T55" fmla="*/ 54 h 61"/>
                  <a:gd name="T56" fmla="*/ 30 w 60"/>
                  <a:gd name="T57" fmla="*/ 54 h 61"/>
                  <a:gd name="T58" fmla="*/ 39 w 60"/>
                  <a:gd name="T59" fmla="*/ 54 h 61"/>
                  <a:gd name="T60" fmla="*/ 49 w 60"/>
                  <a:gd name="T61" fmla="*/ 47 h 61"/>
                  <a:gd name="T62" fmla="*/ 56 w 60"/>
                  <a:gd name="T63" fmla="*/ 40 h 61"/>
                  <a:gd name="T64" fmla="*/ 56 w 60"/>
                  <a:gd name="T65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1">
                    <a:moveTo>
                      <a:pt x="60" y="31"/>
                    </a:moveTo>
                    <a:lnTo>
                      <a:pt x="60" y="23"/>
                    </a:lnTo>
                    <a:lnTo>
                      <a:pt x="60" y="17"/>
                    </a:lnTo>
                    <a:lnTo>
                      <a:pt x="56" y="14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4"/>
                    </a:lnTo>
                    <a:lnTo>
                      <a:pt x="9" y="7"/>
                    </a:lnTo>
                    <a:lnTo>
                      <a:pt x="7" y="14"/>
                    </a:lnTo>
                    <a:lnTo>
                      <a:pt x="3" y="17"/>
                    </a:lnTo>
                    <a:lnTo>
                      <a:pt x="3" y="23"/>
                    </a:lnTo>
                    <a:lnTo>
                      <a:pt x="0" y="31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7" y="47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20" y="56"/>
                    </a:lnTo>
                    <a:lnTo>
                      <a:pt x="26" y="56"/>
                    </a:lnTo>
                    <a:lnTo>
                      <a:pt x="30" y="61"/>
                    </a:lnTo>
                    <a:lnTo>
                      <a:pt x="37" y="56"/>
                    </a:lnTo>
                    <a:lnTo>
                      <a:pt x="43" y="56"/>
                    </a:lnTo>
                    <a:lnTo>
                      <a:pt x="47" y="54"/>
                    </a:lnTo>
                    <a:lnTo>
                      <a:pt x="53" y="50"/>
                    </a:lnTo>
                    <a:lnTo>
                      <a:pt x="56" y="47"/>
                    </a:lnTo>
                    <a:lnTo>
                      <a:pt x="60" y="40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56" y="31"/>
                    </a:lnTo>
                    <a:lnTo>
                      <a:pt x="56" y="23"/>
                    </a:lnTo>
                    <a:lnTo>
                      <a:pt x="56" y="21"/>
                    </a:lnTo>
                    <a:lnTo>
                      <a:pt x="53" y="14"/>
                    </a:lnTo>
                    <a:lnTo>
                      <a:pt x="49" y="10"/>
                    </a:lnTo>
                    <a:lnTo>
                      <a:pt x="47" y="7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0" y="4"/>
                    </a:lnTo>
                    <a:lnTo>
                      <a:pt x="16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7" y="21"/>
                    </a:lnTo>
                    <a:lnTo>
                      <a:pt x="7" y="23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7"/>
                    </a:lnTo>
                    <a:lnTo>
                      <a:pt x="16" y="50"/>
                    </a:lnTo>
                    <a:lnTo>
                      <a:pt x="20" y="54"/>
                    </a:lnTo>
                    <a:lnTo>
                      <a:pt x="26" y="54"/>
                    </a:lnTo>
                    <a:lnTo>
                      <a:pt x="30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47" y="50"/>
                    </a:lnTo>
                    <a:lnTo>
                      <a:pt x="49" y="47"/>
                    </a:lnTo>
                    <a:lnTo>
                      <a:pt x="53" y="44"/>
                    </a:lnTo>
                    <a:lnTo>
                      <a:pt x="56" y="40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60" y="31"/>
                    </a:lnTo>
                    <a:close/>
                  </a:path>
                </a:pathLst>
              </a:custGeom>
              <a:solidFill>
                <a:srgbClr val="DAE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8" name="Freeform 2460">
                <a:extLst>
                  <a:ext uri="{FF2B5EF4-FFF2-40B4-BE49-F238E27FC236}">
                    <a16:creationId xmlns:a16="http://schemas.microsoft.com/office/drawing/2014/main" id="{C7D44821-18ED-471B-BBA3-D91D86CF4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954"/>
                <a:ext cx="17" cy="17"/>
              </a:xfrm>
              <a:custGeom>
                <a:avLst/>
                <a:gdLst>
                  <a:gd name="T0" fmla="*/ 50 w 50"/>
                  <a:gd name="T1" fmla="*/ 19 h 50"/>
                  <a:gd name="T2" fmla="*/ 45 w 50"/>
                  <a:gd name="T3" fmla="*/ 10 h 50"/>
                  <a:gd name="T4" fmla="*/ 39 w 50"/>
                  <a:gd name="T5" fmla="*/ 3 h 50"/>
                  <a:gd name="T6" fmla="*/ 29 w 50"/>
                  <a:gd name="T7" fmla="*/ 0 h 50"/>
                  <a:gd name="T8" fmla="*/ 19 w 50"/>
                  <a:gd name="T9" fmla="*/ 0 h 50"/>
                  <a:gd name="T10" fmla="*/ 10 w 50"/>
                  <a:gd name="T11" fmla="*/ 3 h 50"/>
                  <a:gd name="T12" fmla="*/ 2 w 50"/>
                  <a:gd name="T13" fmla="*/ 10 h 50"/>
                  <a:gd name="T14" fmla="*/ 0 w 50"/>
                  <a:gd name="T15" fmla="*/ 19 h 50"/>
                  <a:gd name="T16" fmla="*/ 0 w 50"/>
                  <a:gd name="T17" fmla="*/ 29 h 50"/>
                  <a:gd name="T18" fmla="*/ 2 w 50"/>
                  <a:gd name="T19" fmla="*/ 39 h 50"/>
                  <a:gd name="T20" fmla="*/ 10 w 50"/>
                  <a:gd name="T21" fmla="*/ 46 h 50"/>
                  <a:gd name="T22" fmla="*/ 19 w 50"/>
                  <a:gd name="T23" fmla="*/ 50 h 50"/>
                  <a:gd name="T24" fmla="*/ 29 w 50"/>
                  <a:gd name="T25" fmla="*/ 50 h 50"/>
                  <a:gd name="T26" fmla="*/ 39 w 50"/>
                  <a:gd name="T27" fmla="*/ 46 h 50"/>
                  <a:gd name="T28" fmla="*/ 45 w 50"/>
                  <a:gd name="T29" fmla="*/ 39 h 50"/>
                  <a:gd name="T30" fmla="*/ 50 w 50"/>
                  <a:gd name="T31" fmla="*/ 29 h 50"/>
                  <a:gd name="T32" fmla="*/ 45 w 50"/>
                  <a:gd name="T33" fmla="*/ 27 h 50"/>
                  <a:gd name="T34" fmla="*/ 45 w 50"/>
                  <a:gd name="T35" fmla="*/ 17 h 50"/>
                  <a:gd name="T36" fmla="*/ 39 w 50"/>
                  <a:gd name="T37" fmla="*/ 10 h 50"/>
                  <a:gd name="T38" fmla="*/ 33 w 50"/>
                  <a:gd name="T39" fmla="*/ 6 h 50"/>
                  <a:gd name="T40" fmla="*/ 23 w 50"/>
                  <a:gd name="T41" fmla="*/ 3 h 50"/>
                  <a:gd name="T42" fmla="*/ 16 w 50"/>
                  <a:gd name="T43" fmla="*/ 6 h 50"/>
                  <a:gd name="T44" fmla="*/ 10 w 50"/>
                  <a:gd name="T45" fmla="*/ 10 h 50"/>
                  <a:gd name="T46" fmla="*/ 2 w 50"/>
                  <a:gd name="T47" fmla="*/ 17 h 50"/>
                  <a:gd name="T48" fmla="*/ 2 w 50"/>
                  <a:gd name="T49" fmla="*/ 27 h 50"/>
                  <a:gd name="T50" fmla="*/ 2 w 50"/>
                  <a:gd name="T51" fmla="*/ 33 h 50"/>
                  <a:gd name="T52" fmla="*/ 10 w 50"/>
                  <a:gd name="T53" fmla="*/ 39 h 50"/>
                  <a:gd name="T54" fmla="*/ 16 w 50"/>
                  <a:gd name="T55" fmla="*/ 46 h 50"/>
                  <a:gd name="T56" fmla="*/ 23 w 50"/>
                  <a:gd name="T57" fmla="*/ 46 h 50"/>
                  <a:gd name="T58" fmla="*/ 33 w 50"/>
                  <a:gd name="T59" fmla="*/ 46 h 50"/>
                  <a:gd name="T60" fmla="*/ 39 w 50"/>
                  <a:gd name="T61" fmla="*/ 39 h 50"/>
                  <a:gd name="T62" fmla="*/ 45 w 50"/>
                  <a:gd name="T63" fmla="*/ 33 h 50"/>
                  <a:gd name="T64" fmla="*/ 45 w 50"/>
                  <a:gd name="T65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" h="50">
                    <a:moveTo>
                      <a:pt x="50" y="27"/>
                    </a:moveTo>
                    <a:lnTo>
                      <a:pt x="50" y="19"/>
                    </a:lnTo>
                    <a:lnTo>
                      <a:pt x="50" y="17"/>
                    </a:lnTo>
                    <a:lnTo>
                      <a:pt x="45" y="10"/>
                    </a:lnTo>
                    <a:lnTo>
                      <a:pt x="42" y="6"/>
                    </a:lnTo>
                    <a:lnTo>
                      <a:pt x="39" y="3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10" y="3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2" y="50"/>
                    </a:lnTo>
                    <a:lnTo>
                      <a:pt x="19" y="50"/>
                    </a:lnTo>
                    <a:lnTo>
                      <a:pt x="23" y="50"/>
                    </a:lnTo>
                    <a:lnTo>
                      <a:pt x="29" y="50"/>
                    </a:lnTo>
                    <a:lnTo>
                      <a:pt x="33" y="50"/>
                    </a:lnTo>
                    <a:lnTo>
                      <a:pt x="39" y="46"/>
                    </a:lnTo>
                    <a:lnTo>
                      <a:pt x="42" y="43"/>
                    </a:lnTo>
                    <a:lnTo>
                      <a:pt x="45" y="39"/>
                    </a:lnTo>
                    <a:lnTo>
                      <a:pt x="50" y="36"/>
                    </a:lnTo>
                    <a:lnTo>
                      <a:pt x="50" y="29"/>
                    </a:lnTo>
                    <a:lnTo>
                      <a:pt x="50" y="27"/>
                    </a:lnTo>
                    <a:lnTo>
                      <a:pt x="45" y="27"/>
                    </a:lnTo>
                    <a:lnTo>
                      <a:pt x="45" y="19"/>
                    </a:lnTo>
                    <a:lnTo>
                      <a:pt x="45" y="17"/>
                    </a:lnTo>
                    <a:lnTo>
                      <a:pt x="42" y="12"/>
                    </a:lnTo>
                    <a:lnTo>
                      <a:pt x="39" y="10"/>
                    </a:lnTo>
                    <a:lnTo>
                      <a:pt x="35" y="6"/>
                    </a:lnTo>
                    <a:lnTo>
                      <a:pt x="33" y="6"/>
                    </a:lnTo>
                    <a:lnTo>
                      <a:pt x="29" y="3"/>
                    </a:lnTo>
                    <a:lnTo>
                      <a:pt x="23" y="3"/>
                    </a:lnTo>
                    <a:lnTo>
                      <a:pt x="19" y="3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6"/>
                    </a:lnTo>
                    <a:lnTo>
                      <a:pt x="10" y="39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3" y="46"/>
                    </a:lnTo>
                    <a:lnTo>
                      <a:pt x="35" y="43"/>
                    </a:lnTo>
                    <a:lnTo>
                      <a:pt x="39" y="39"/>
                    </a:lnTo>
                    <a:lnTo>
                      <a:pt x="42" y="36"/>
                    </a:lnTo>
                    <a:lnTo>
                      <a:pt x="45" y="33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50" y="27"/>
                    </a:lnTo>
                    <a:close/>
                  </a:path>
                </a:pathLst>
              </a:custGeom>
              <a:solidFill>
                <a:srgbClr val="DF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89" name="Freeform 2461">
                <a:extLst>
                  <a:ext uri="{FF2B5EF4-FFF2-40B4-BE49-F238E27FC236}">
                    <a16:creationId xmlns:a16="http://schemas.microsoft.com/office/drawing/2014/main" id="{21674739-6A37-4E4B-93EA-EB9B1C19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1955"/>
                <a:ext cx="14" cy="14"/>
              </a:xfrm>
              <a:custGeom>
                <a:avLst/>
                <a:gdLst>
                  <a:gd name="T0" fmla="*/ 42 w 42"/>
                  <a:gd name="T1" fmla="*/ 16 h 43"/>
                  <a:gd name="T2" fmla="*/ 38 w 42"/>
                  <a:gd name="T3" fmla="*/ 9 h 43"/>
                  <a:gd name="T4" fmla="*/ 32 w 42"/>
                  <a:gd name="T5" fmla="*/ 3 h 43"/>
                  <a:gd name="T6" fmla="*/ 26 w 42"/>
                  <a:gd name="T7" fmla="*/ 0 h 43"/>
                  <a:gd name="T8" fmla="*/ 15 w 42"/>
                  <a:gd name="T9" fmla="*/ 0 h 43"/>
                  <a:gd name="T10" fmla="*/ 9 w 42"/>
                  <a:gd name="T11" fmla="*/ 3 h 43"/>
                  <a:gd name="T12" fmla="*/ 2 w 42"/>
                  <a:gd name="T13" fmla="*/ 9 h 43"/>
                  <a:gd name="T14" fmla="*/ 0 w 42"/>
                  <a:gd name="T15" fmla="*/ 16 h 43"/>
                  <a:gd name="T16" fmla="*/ 0 w 42"/>
                  <a:gd name="T17" fmla="*/ 26 h 43"/>
                  <a:gd name="T18" fmla="*/ 2 w 42"/>
                  <a:gd name="T19" fmla="*/ 33 h 43"/>
                  <a:gd name="T20" fmla="*/ 9 w 42"/>
                  <a:gd name="T21" fmla="*/ 40 h 43"/>
                  <a:gd name="T22" fmla="*/ 15 w 42"/>
                  <a:gd name="T23" fmla="*/ 43 h 43"/>
                  <a:gd name="T24" fmla="*/ 26 w 42"/>
                  <a:gd name="T25" fmla="*/ 43 h 43"/>
                  <a:gd name="T26" fmla="*/ 32 w 42"/>
                  <a:gd name="T27" fmla="*/ 40 h 43"/>
                  <a:gd name="T28" fmla="*/ 38 w 42"/>
                  <a:gd name="T29" fmla="*/ 33 h 43"/>
                  <a:gd name="T30" fmla="*/ 42 w 42"/>
                  <a:gd name="T31" fmla="*/ 26 h 43"/>
                  <a:gd name="T32" fmla="*/ 38 w 42"/>
                  <a:gd name="T33" fmla="*/ 24 h 43"/>
                  <a:gd name="T34" fmla="*/ 36 w 42"/>
                  <a:gd name="T35" fmla="*/ 16 h 43"/>
                  <a:gd name="T36" fmla="*/ 32 w 42"/>
                  <a:gd name="T37" fmla="*/ 9 h 43"/>
                  <a:gd name="T38" fmla="*/ 21 w 42"/>
                  <a:gd name="T39" fmla="*/ 3 h 43"/>
                  <a:gd name="T40" fmla="*/ 15 w 42"/>
                  <a:gd name="T41" fmla="*/ 3 h 43"/>
                  <a:gd name="T42" fmla="*/ 9 w 42"/>
                  <a:gd name="T43" fmla="*/ 7 h 43"/>
                  <a:gd name="T44" fmla="*/ 6 w 42"/>
                  <a:gd name="T45" fmla="*/ 14 h 43"/>
                  <a:gd name="T46" fmla="*/ 2 w 42"/>
                  <a:gd name="T47" fmla="*/ 20 h 43"/>
                  <a:gd name="T48" fmla="*/ 2 w 42"/>
                  <a:gd name="T49" fmla="*/ 26 h 43"/>
                  <a:gd name="T50" fmla="*/ 6 w 42"/>
                  <a:gd name="T51" fmla="*/ 33 h 43"/>
                  <a:gd name="T52" fmla="*/ 9 w 42"/>
                  <a:gd name="T53" fmla="*/ 36 h 43"/>
                  <a:gd name="T54" fmla="*/ 15 w 42"/>
                  <a:gd name="T55" fmla="*/ 40 h 43"/>
                  <a:gd name="T56" fmla="*/ 21 w 42"/>
                  <a:gd name="T57" fmla="*/ 40 h 43"/>
                  <a:gd name="T58" fmla="*/ 29 w 42"/>
                  <a:gd name="T59" fmla="*/ 36 h 43"/>
                  <a:gd name="T60" fmla="*/ 36 w 42"/>
                  <a:gd name="T61" fmla="*/ 33 h 43"/>
                  <a:gd name="T62" fmla="*/ 38 w 42"/>
                  <a:gd name="T63" fmla="*/ 26 h 43"/>
                  <a:gd name="T64" fmla="*/ 42 w 42"/>
                  <a:gd name="T65" fmla="*/ 2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43">
                    <a:moveTo>
                      <a:pt x="42" y="24"/>
                    </a:moveTo>
                    <a:lnTo>
                      <a:pt x="42" y="16"/>
                    </a:lnTo>
                    <a:lnTo>
                      <a:pt x="42" y="14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3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2" y="43"/>
                    </a:lnTo>
                    <a:lnTo>
                      <a:pt x="15" y="43"/>
                    </a:lnTo>
                    <a:lnTo>
                      <a:pt x="19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32" y="40"/>
                    </a:lnTo>
                    <a:lnTo>
                      <a:pt x="36" y="36"/>
                    </a:lnTo>
                    <a:lnTo>
                      <a:pt x="38" y="33"/>
                    </a:lnTo>
                    <a:lnTo>
                      <a:pt x="42" y="30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38" y="24"/>
                    </a:lnTo>
                    <a:lnTo>
                      <a:pt x="38" y="20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2" y="9"/>
                    </a:lnTo>
                    <a:lnTo>
                      <a:pt x="29" y="7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6" y="9"/>
                    </a:lnTo>
                    <a:lnTo>
                      <a:pt x="6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6" y="33"/>
                    </a:lnTo>
                    <a:lnTo>
                      <a:pt x="6" y="36"/>
                    </a:lnTo>
                    <a:lnTo>
                      <a:pt x="9" y="36"/>
                    </a:lnTo>
                    <a:lnTo>
                      <a:pt x="12" y="40"/>
                    </a:lnTo>
                    <a:lnTo>
                      <a:pt x="15" y="40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9" y="40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6" y="33"/>
                    </a:lnTo>
                    <a:lnTo>
                      <a:pt x="36" y="30"/>
                    </a:lnTo>
                    <a:lnTo>
                      <a:pt x="38" y="26"/>
                    </a:lnTo>
                    <a:lnTo>
                      <a:pt x="38" y="24"/>
                    </a:lnTo>
                    <a:lnTo>
                      <a:pt x="42" y="24"/>
                    </a:lnTo>
                    <a:close/>
                  </a:path>
                </a:pathLst>
              </a:custGeom>
              <a:solidFill>
                <a:srgbClr val="E4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0" name="Freeform 2462">
                <a:extLst>
                  <a:ext uri="{FF2B5EF4-FFF2-40B4-BE49-F238E27FC236}">
                    <a16:creationId xmlns:a16="http://schemas.microsoft.com/office/drawing/2014/main" id="{19CF0462-9B47-4228-8C1C-300E34438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1956"/>
                <a:ext cx="12" cy="12"/>
              </a:xfrm>
              <a:custGeom>
                <a:avLst/>
                <a:gdLst>
                  <a:gd name="T0" fmla="*/ 36 w 36"/>
                  <a:gd name="T1" fmla="*/ 21 h 37"/>
                  <a:gd name="T2" fmla="*/ 36 w 36"/>
                  <a:gd name="T3" fmla="*/ 17 h 37"/>
                  <a:gd name="T4" fmla="*/ 34 w 36"/>
                  <a:gd name="T5" fmla="*/ 13 h 37"/>
                  <a:gd name="T6" fmla="*/ 34 w 36"/>
                  <a:gd name="T7" fmla="*/ 11 h 37"/>
                  <a:gd name="T8" fmla="*/ 29 w 36"/>
                  <a:gd name="T9" fmla="*/ 6 h 37"/>
                  <a:gd name="T10" fmla="*/ 27 w 36"/>
                  <a:gd name="T11" fmla="*/ 4 h 37"/>
                  <a:gd name="T12" fmla="*/ 19 w 36"/>
                  <a:gd name="T13" fmla="*/ 0 h 37"/>
                  <a:gd name="T14" fmla="*/ 17 w 36"/>
                  <a:gd name="T15" fmla="*/ 0 h 37"/>
                  <a:gd name="T16" fmla="*/ 13 w 36"/>
                  <a:gd name="T17" fmla="*/ 0 h 37"/>
                  <a:gd name="T18" fmla="*/ 10 w 36"/>
                  <a:gd name="T19" fmla="*/ 4 h 37"/>
                  <a:gd name="T20" fmla="*/ 7 w 36"/>
                  <a:gd name="T21" fmla="*/ 4 h 37"/>
                  <a:gd name="T22" fmla="*/ 4 w 36"/>
                  <a:gd name="T23" fmla="*/ 6 h 37"/>
                  <a:gd name="T24" fmla="*/ 4 w 36"/>
                  <a:gd name="T25" fmla="*/ 11 h 37"/>
                  <a:gd name="T26" fmla="*/ 0 w 36"/>
                  <a:gd name="T27" fmla="*/ 13 h 37"/>
                  <a:gd name="T28" fmla="*/ 0 w 36"/>
                  <a:gd name="T29" fmla="*/ 17 h 37"/>
                  <a:gd name="T30" fmla="*/ 0 w 36"/>
                  <a:gd name="T31" fmla="*/ 21 h 37"/>
                  <a:gd name="T32" fmla="*/ 0 w 36"/>
                  <a:gd name="T33" fmla="*/ 23 h 37"/>
                  <a:gd name="T34" fmla="*/ 0 w 36"/>
                  <a:gd name="T35" fmla="*/ 27 h 37"/>
                  <a:gd name="T36" fmla="*/ 4 w 36"/>
                  <a:gd name="T37" fmla="*/ 30 h 37"/>
                  <a:gd name="T38" fmla="*/ 4 w 36"/>
                  <a:gd name="T39" fmla="*/ 33 h 37"/>
                  <a:gd name="T40" fmla="*/ 7 w 36"/>
                  <a:gd name="T41" fmla="*/ 33 h 37"/>
                  <a:gd name="T42" fmla="*/ 10 w 36"/>
                  <a:gd name="T43" fmla="*/ 37 h 37"/>
                  <a:gd name="T44" fmla="*/ 13 w 36"/>
                  <a:gd name="T45" fmla="*/ 37 h 37"/>
                  <a:gd name="T46" fmla="*/ 17 w 36"/>
                  <a:gd name="T47" fmla="*/ 37 h 37"/>
                  <a:gd name="T48" fmla="*/ 19 w 36"/>
                  <a:gd name="T49" fmla="*/ 37 h 37"/>
                  <a:gd name="T50" fmla="*/ 27 w 36"/>
                  <a:gd name="T51" fmla="*/ 37 h 37"/>
                  <a:gd name="T52" fmla="*/ 27 w 36"/>
                  <a:gd name="T53" fmla="*/ 33 h 37"/>
                  <a:gd name="T54" fmla="*/ 29 w 36"/>
                  <a:gd name="T55" fmla="*/ 33 h 37"/>
                  <a:gd name="T56" fmla="*/ 34 w 36"/>
                  <a:gd name="T57" fmla="*/ 30 h 37"/>
                  <a:gd name="T58" fmla="*/ 34 w 36"/>
                  <a:gd name="T59" fmla="*/ 27 h 37"/>
                  <a:gd name="T60" fmla="*/ 36 w 36"/>
                  <a:gd name="T61" fmla="*/ 23 h 37"/>
                  <a:gd name="T62" fmla="*/ 36 w 36"/>
                  <a:gd name="T63" fmla="*/ 21 h 37"/>
                  <a:gd name="T64" fmla="*/ 34 w 36"/>
                  <a:gd name="T65" fmla="*/ 21 h 37"/>
                  <a:gd name="T66" fmla="*/ 34 w 36"/>
                  <a:gd name="T67" fmla="*/ 17 h 37"/>
                  <a:gd name="T68" fmla="*/ 29 w 36"/>
                  <a:gd name="T69" fmla="*/ 13 h 37"/>
                  <a:gd name="T70" fmla="*/ 29 w 36"/>
                  <a:gd name="T71" fmla="*/ 11 h 37"/>
                  <a:gd name="T72" fmla="*/ 27 w 36"/>
                  <a:gd name="T73" fmla="*/ 6 h 37"/>
                  <a:gd name="T74" fmla="*/ 24 w 36"/>
                  <a:gd name="T75" fmla="*/ 6 h 37"/>
                  <a:gd name="T76" fmla="*/ 19 w 36"/>
                  <a:gd name="T77" fmla="*/ 4 h 37"/>
                  <a:gd name="T78" fmla="*/ 17 w 36"/>
                  <a:gd name="T79" fmla="*/ 4 h 37"/>
                  <a:gd name="T80" fmla="*/ 13 w 36"/>
                  <a:gd name="T81" fmla="*/ 4 h 37"/>
                  <a:gd name="T82" fmla="*/ 13 w 36"/>
                  <a:gd name="T83" fmla="*/ 6 h 37"/>
                  <a:gd name="T84" fmla="*/ 10 w 36"/>
                  <a:gd name="T85" fmla="*/ 6 h 37"/>
                  <a:gd name="T86" fmla="*/ 7 w 36"/>
                  <a:gd name="T87" fmla="*/ 11 h 37"/>
                  <a:gd name="T88" fmla="*/ 4 w 36"/>
                  <a:gd name="T89" fmla="*/ 13 h 37"/>
                  <a:gd name="T90" fmla="*/ 4 w 36"/>
                  <a:gd name="T91" fmla="*/ 17 h 37"/>
                  <a:gd name="T92" fmla="*/ 4 w 36"/>
                  <a:gd name="T93" fmla="*/ 21 h 37"/>
                  <a:gd name="T94" fmla="*/ 4 w 36"/>
                  <a:gd name="T95" fmla="*/ 23 h 37"/>
                  <a:gd name="T96" fmla="*/ 7 w 36"/>
                  <a:gd name="T97" fmla="*/ 27 h 37"/>
                  <a:gd name="T98" fmla="*/ 7 w 36"/>
                  <a:gd name="T99" fmla="*/ 30 h 37"/>
                  <a:gd name="T100" fmla="*/ 10 w 36"/>
                  <a:gd name="T101" fmla="*/ 30 h 37"/>
                  <a:gd name="T102" fmla="*/ 13 w 36"/>
                  <a:gd name="T103" fmla="*/ 33 h 37"/>
                  <a:gd name="T104" fmla="*/ 17 w 36"/>
                  <a:gd name="T105" fmla="*/ 33 h 37"/>
                  <a:gd name="T106" fmla="*/ 19 w 36"/>
                  <a:gd name="T107" fmla="*/ 33 h 37"/>
                  <a:gd name="T108" fmla="*/ 24 w 36"/>
                  <a:gd name="T109" fmla="*/ 33 h 37"/>
                  <a:gd name="T110" fmla="*/ 27 w 36"/>
                  <a:gd name="T111" fmla="*/ 30 h 37"/>
                  <a:gd name="T112" fmla="*/ 29 w 36"/>
                  <a:gd name="T113" fmla="*/ 30 h 37"/>
                  <a:gd name="T114" fmla="*/ 29 w 36"/>
                  <a:gd name="T115" fmla="*/ 27 h 37"/>
                  <a:gd name="T116" fmla="*/ 29 w 36"/>
                  <a:gd name="T117" fmla="*/ 23 h 37"/>
                  <a:gd name="T118" fmla="*/ 34 w 36"/>
                  <a:gd name="T119" fmla="*/ 23 h 37"/>
                  <a:gd name="T120" fmla="*/ 34 w 36"/>
                  <a:gd name="T121" fmla="*/ 21 h 37"/>
                  <a:gd name="T122" fmla="*/ 36 w 36"/>
                  <a:gd name="T123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" h="37">
                    <a:moveTo>
                      <a:pt x="36" y="21"/>
                    </a:moveTo>
                    <a:lnTo>
                      <a:pt x="36" y="17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3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4" y="17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6"/>
                    </a:lnTo>
                    <a:lnTo>
                      <a:pt x="24" y="6"/>
                    </a:lnTo>
                    <a:lnTo>
                      <a:pt x="19" y="4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7" y="11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10" y="30"/>
                    </a:lnTo>
                    <a:lnTo>
                      <a:pt x="13" y="33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24" y="33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29" y="27"/>
                    </a:lnTo>
                    <a:lnTo>
                      <a:pt x="29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close/>
                  </a:path>
                </a:pathLst>
              </a:custGeom>
              <a:solidFill>
                <a:srgbClr val="E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1" name="Freeform 2463">
                <a:extLst>
                  <a:ext uri="{FF2B5EF4-FFF2-40B4-BE49-F238E27FC236}">
                    <a16:creationId xmlns:a16="http://schemas.microsoft.com/office/drawing/2014/main" id="{E566A9A2-6B81-43FD-B484-3518FDAC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957"/>
                <a:ext cx="10" cy="10"/>
              </a:xfrm>
              <a:custGeom>
                <a:avLst/>
                <a:gdLst>
                  <a:gd name="T0" fmla="*/ 29 w 29"/>
                  <a:gd name="T1" fmla="*/ 17 h 29"/>
                  <a:gd name="T2" fmla="*/ 29 w 29"/>
                  <a:gd name="T3" fmla="*/ 13 h 29"/>
                  <a:gd name="T4" fmla="*/ 25 w 29"/>
                  <a:gd name="T5" fmla="*/ 9 h 29"/>
                  <a:gd name="T6" fmla="*/ 25 w 29"/>
                  <a:gd name="T7" fmla="*/ 7 h 29"/>
                  <a:gd name="T8" fmla="*/ 23 w 29"/>
                  <a:gd name="T9" fmla="*/ 2 h 29"/>
                  <a:gd name="T10" fmla="*/ 19 w 29"/>
                  <a:gd name="T11" fmla="*/ 2 h 29"/>
                  <a:gd name="T12" fmla="*/ 15 w 29"/>
                  <a:gd name="T13" fmla="*/ 0 h 29"/>
                  <a:gd name="T14" fmla="*/ 13 w 29"/>
                  <a:gd name="T15" fmla="*/ 0 h 29"/>
                  <a:gd name="T16" fmla="*/ 9 w 29"/>
                  <a:gd name="T17" fmla="*/ 0 h 29"/>
                  <a:gd name="T18" fmla="*/ 9 w 29"/>
                  <a:gd name="T19" fmla="*/ 2 h 29"/>
                  <a:gd name="T20" fmla="*/ 6 w 29"/>
                  <a:gd name="T21" fmla="*/ 2 h 29"/>
                  <a:gd name="T22" fmla="*/ 2 w 29"/>
                  <a:gd name="T23" fmla="*/ 7 h 29"/>
                  <a:gd name="T24" fmla="*/ 0 w 29"/>
                  <a:gd name="T25" fmla="*/ 9 h 29"/>
                  <a:gd name="T26" fmla="*/ 0 w 29"/>
                  <a:gd name="T27" fmla="*/ 13 h 29"/>
                  <a:gd name="T28" fmla="*/ 0 w 29"/>
                  <a:gd name="T29" fmla="*/ 17 h 29"/>
                  <a:gd name="T30" fmla="*/ 0 w 29"/>
                  <a:gd name="T31" fmla="*/ 19 h 29"/>
                  <a:gd name="T32" fmla="*/ 2 w 29"/>
                  <a:gd name="T33" fmla="*/ 23 h 29"/>
                  <a:gd name="T34" fmla="*/ 2 w 29"/>
                  <a:gd name="T35" fmla="*/ 26 h 29"/>
                  <a:gd name="T36" fmla="*/ 6 w 29"/>
                  <a:gd name="T37" fmla="*/ 26 h 29"/>
                  <a:gd name="T38" fmla="*/ 9 w 29"/>
                  <a:gd name="T39" fmla="*/ 29 h 29"/>
                  <a:gd name="T40" fmla="*/ 13 w 29"/>
                  <a:gd name="T41" fmla="*/ 29 h 29"/>
                  <a:gd name="T42" fmla="*/ 15 w 29"/>
                  <a:gd name="T43" fmla="*/ 29 h 29"/>
                  <a:gd name="T44" fmla="*/ 19 w 29"/>
                  <a:gd name="T45" fmla="*/ 29 h 29"/>
                  <a:gd name="T46" fmla="*/ 23 w 29"/>
                  <a:gd name="T47" fmla="*/ 26 h 29"/>
                  <a:gd name="T48" fmla="*/ 25 w 29"/>
                  <a:gd name="T49" fmla="*/ 26 h 29"/>
                  <a:gd name="T50" fmla="*/ 25 w 29"/>
                  <a:gd name="T51" fmla="*/ 23 h 29"/>
                  <a:gd name="T52" fmla="*/ 25 w 29"/>
                  <a:gd name="T53" fmla="*/ 19 h 29"/>
                  <a:gd name="T54" fmla="*/ 29 w 29"/>
                  <a:gd name="T55" fmla="*/ 19 h 29"/>
                  <a:gd name="T56" fmla="*/ 29 w 29"/>
                  <a:gd name="T57" fmla="*/ 17 h 29"/>
                  <a:gd name="T58" fmla="*/ 25 w 29"/>
                  <a:gd name="T59" fmla="*/ 17 h 29"/>
                  <a:gd name="T60" fmla="*/ 25 w 29"/>
                  <a:gd name="T61" fmla="*/ 13 h 29"/>
                  <a:gd name="T62" fmla="*/ 23 w 29"/>
                  <a:gd name="T63" fmla="*/ 9 h 29"/>
                  <a:gd name="T64" fmla="*/ 23 w 29"/>
                  <a:gd name="T65" fmla="*/ 7 h 29"/>
                  <a:gd name="T66" fmla="*/ 19 w 29"/>
                  <a:gd name="T67" fmla="*/ 7 h 29"/>
                  <a:gd name="T68" fmla="*/ 15 w 29"/>
                  <a:gd name="T69" fmla="*/ 2 h 29"/>
                  <a:gd name="T70" fmla="*/ 13 w 29"/>
                  <a:gd name="T71" fmla="*/ 2 h 29"/>
                  <a:gd name="T72" fmla="*/ 9 w 29"/>
                  <a:gd name="T73" fmla="*/ 7 h 29"/>
                  <a:gd name="T74" fmla="*/ 6 w 29"/>
                  <a:gd name="T75" fmla="*/ 7 h 29"/>
                  <a:gd name="T76" fmla="*/ 6 w 29"/>
                  <a:gd name="T77" fmla="*/ 9 h 29"/>
                  <a:gd name="T78" fmla="*/ 2 w 29"/>
                  <a:gd name="T79" fmla="*/ 9 h 29"/>
                  <a:gd name="T80" fmla="*/ 2 w 29"/>
                  <a:gd name="T81" fmla="*/ 13 h 29"/>
                  <a:gd name="T82" fmla="*/ 2 w 29"/>
                  <a:gd name="T83" fmla="*/ 17 h 29"/>
                  <a:gd name="T84" fmla="*/ 2 w 29"/>
                  <a:gd name="T85" fmla="*/ 19 h 29"/>
                  <a:gd name="T86" fmla="*/ 6 w 29"/>
                  <a:gd name="T87" fmla="*/ 23 h 29"/>
                  <a:gd name="T88" fmla="*/ 9 w 29"/>
                  <a:gd name="T89" fmla="*/ 26 h 29"/>
                  <a:gd name="T90" fmla="*/ 13 w 29"/>
                  <a:gd name="T91" fmla="*/ 26 h 29"/>
                  <a:gd name="T92" fmla="*/ 15 w 29"/>
                  <a:gd name="T93" fmla="*/ 26 h 29"/>
                  <a:gd name="T94" fmla="*/ 19 w 29"/>
                  <a:gd name="T95" fmla="*/ 26 h 29"/>
                  <a:gd name="T96" fmla="*/ 19 w 29"/>
                  <a:gd name="T97" fmla="*/ 23 h 29"/>
                  <a:gd name="T98" fmla="*/ 23 w 29"/>
                  <a:gd name="T99" fmla="*/ 23 h 29"/>
                  <a:gd name="T100" fmla="*/ 23 w 29"/>
                  <a:gd name="T101" fmla="*/ 19 h 29"/>
                  <a:gd name="T102" fmla="*/ 25 w 29"/>
                  <a:gd name="T103" fmla="*/ 17 h 29"/>
                  <a:gd name="T104" fmla="*/ 29 w 29"/>
                  <a:gd name="T10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" h="29">
                    <a:moveTo>
                      <a:pt x="29" y="17"/>
                    </a:moveTo>
                    <a:lnTo>
                      <a:pt x="29" y="13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2" y="26"/>
                    </a:lnTo>
                    <a:lnTo>
                      <a:pt x="6" y="26"/>
                    </a:lnTo>
                    <a:lnTo>
                      <a:pt x="9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9" y="29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3"/>
                    </a:lnTo>
                    <a:lnTo>
                      <a:pt x="25" y="19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5" y="17"/>
                    </a:lnTo>
                    <a:lnTo>
                      <a:pt x="25" y="13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19" y="7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6" y="23"/>
                    </a:lnTo>
                    <a:lnTo>
                      <a:pt x="9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9" y="26"/>
                    </a:lnTo>
                    <a:lnTo>
                      <a:pt x="19" y="23"/>
                    </a:lnTo>
                    <a:lnTo>
                      <a:pt x="23" y="23"/>
                    </a:lnTo>
                    <a:lnTo>
                      <a:pt x="23" y="19"/>
                    </a:lnTo>
                    <a:lnTo>
                      <a:pt x="25" y="17"/>
                    </a:lnTo>
                    <a:lnTo>
                      <a:pt x="29" y="17"/>
                    </a:lnTo>
                    <a:close/>
                  </a:path>
                </a:pathLst>
              </a:custGeom>
              <a:solidFill>
                <a:srgbClr val="EFF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2" name="Freeform 2464">
                <a:extLst>
                  <a:ext uri="{FF2B5EF4-FFF2-40B4-BE49-F238E27FC236}">
                    <a16:creationId xmlns:a16="http://schemas.microsoft.com/office/drawing/2014/main" id="{C1A2F8D7-4483-428C-84B2-9435F5E76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958"/>
                <a:ext cx="8" cy="8"/>
              </a:xfrm>
              <a:custGeom>
                <a:avLst/>
                <a:gdLst>
                  <a:gd name="T0" fmla="*/ 22 w 22"/>
                  <a:gd name="T1" fmla="*/ 15 h 24"/>
                  <a:gd name="T2" fmla="*/ 22 w 22"/>
                  <a:gd name="T3" fmla="*/ 11 h 24"/>
                  <a:gd name="T4" fmla="*/ 20 w 22"/>
                  <a:gd name="T5" fmla="*/ 7 h 24"/>
                  <a:gd name="T6" fmla="*/ 20 w 22"/>
                  <a:gd name="T7" fmla="*/ 5 h 24"/>
                  <a:gd name="T8" fmla="*/ 17 w 22"/>
                  <a:gd name="T9" fmla="*/ 5 h 24"/>
                  <a:gd name="T10" fmla="*/ 12 w 22"/>
                  <a:gd name="T11" fmla="*/ 0 h 24"/>
                  <a:gd name="T12" fmla="*/ 10 w 22"/>
                  <a:gd name="T13" fmla="*/ 0 h 24"/>
                  <a:gd name="T14" fmla="*/ 6 w 22"/>
                  <a:gd name="T15" fmla="*/ 5 h 24"/>
                  <a:gd name="T16" fmla="*/ 3 w 22"/>
                  <a:gd name="T17" fmla="*/ 5 h 24"/>
                  <a:gd name="T18" fmla="*/ 3 w 22"/>
                  <a:gd name="T19" fmla="*/ 7 h 24"/>
                  <a:gd name="T20" fmla="*/ 0 w 22"/>
                  <a:gd name="T21" fmla="*/ 7 h 24"/>
                  <a:gd name="T22" fmla="*/ 0 w 22"/>
                  <a:gd name="T23" fmla="*/ 11 h 24"/>
                  <a:gd name="T24" fmla="*/ 0 w 22"/>
                  <a:gd name="T25" fmla="*/ 15 h 24"/>
                  <a:gd name="T26" fmla="*/ 0 w 22"/>
                  <a:gd name="T27" fmla="*/ 17 h 24"/>
                  <a:gd name="T28" fmla="*/ 3 w 22"/>
                  <a:gd name="T29" fmla="*/ 21 h 24"/>
                  <a:gd name="T30" fmla="*/ 6 w 22"/>
                  <a:gd name="T31" fmla="*/ 24 h 24"/>
                  <a:gd name="T32" fmla="*/ 10 w 22"/>
                  <a:gd name="T33" fmla="*/ 24 h 24"/>
                  <a:gd name="T34" fmla="*/ 12 w 22"/>
                  <a:gd name="T35" fmla="*/ 24 h 24"/>
                  <a:gd name="T36" fmla="*/ 17 w 22"/>
                  <a:gd name="T37" fmla="*/ 24 h 24"/>
                  <a:gd name="T38" fmla="*/ 17 w 22"/>
                  <a:gd name="T39" fmla="*/ 21 h 24"/>
                  <a:gd name="T40" fmla="*/ 20 w 22"/>
                  <a:gd name="T41" fmla="*/ 21 h 24"/>
                  <a:gd name="T42" fmla="*/ 20 w 22"/>
                  <a:gd name="T43" fmla="*/ 17 h 24"/>
                  <a:gd name="T44" fmla="*/ 22 w 22"/>
                  <a:gd name="T45" fmla="*/ 15 h 24"/>
                  <a:gd name="T46" fmla="*/ 20 w 22"/>
                  <a:gd name="T47" fmla="*/ 15 h 24"/>
                  <a:gd name="T48" fmla="*/ 20 w 22"/>
                  <a:gd name="T49" fmla="*/ 11 h 24"/>
                  <a:gd name="T50" fmla="*/ 17 w 22"/>
                  <a:gd name="T51" fmla="*/ 11 h 24"/>
                  <a:gd name="T52" fmla="*/ 17 w 22"/>
                  <a:gd name="T53" fmla="*/ 7 h 24"/>
                  <a:gd name="T54" fmla="*/ 12 w 22"/>
                  <a:gd name="T55" fmla="*/ 7 h 24"/>
                  <a:gd name="T56" fmla="*/ 12 w 22"/>
                  <a:gd name="T57" fmla="*/ 5 h 24"/>
                  <a:gd name="T58" fmla="*/ 10 w 22"/>
                  <a:gd name="T59" fmla="*/ 5 h 24"/>
                  <a:gd name="T60" fmla="*/ 6 w 22"/>
                  <a:gd name="T61" fmla="*/ 7 h 24"/>
                  <a:gd name="T62" fmla="*/ 3 w 22"/>
                  <a:gd name="T63" fmla="*/ 11 h 24"/>
                  <a:gd name="T64" fmla="*/ 3 w 22"/>
                  <a:gd name="T65" fmla="*/ 15 h 24"/>
                  <a:gd name="T66" fmla="*/ 3 w 22"/>
                  <a:gd name="T67" fmla="*/ 17 h 24"/>
                  <a:gd name="T68" fmla="*/ 6 w 22"/>
                  <a:gd name="T69" fmla="*/ 17 h 24"/>
                  <a:gd name="T70" fmla="*/ 6 w 22"/>
                  <a:gd name="T71" fmla="*/ 21 h 24"/>
                  <a:gd name="T72" fmla="*/ 10 w 22"/>
                  <a:gd name="T73" fmla="*/ 21 h 24"/>
                  <a:gd name="T74" fmla="*/ 12 w 22"/>
                  <a:gd name="T75" fmla="*/ 21 h 24"/>
                  <a:gd name="T76" fmla="*/ 17 w 22"/>
                  <a:gd name="T77" fmla="*/ 21 h 24"/>
                  <a:gd name="T78" fmla="*/ 17 w 22"/>
                  <a:gd name="T79" fmla="*/ 17 h 24"/>
                  <a:gd name="T80" fmla="*/ 20 w 22"/>
                  <a:gd name="T81" fmla="*/ 15 h 24"/>
                  <a:gd name="T82" fmla="*/ 22 w 22"/>
                  <a:gd name="T83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" h="24">
                    <a:moveTo>
                      <a:pt x="22" y="15"/>
                    </a:moveTo>
                    <a:lnTo>
                      <a:pt x="22" y="11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6" y="24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7" y="24"/>
                    </a:lnTo>
                    <a:lnTo>
                      <a:pt x="17" y="21"/>
                    </a:lnTo>
                    <a:lnTo>
                      <a:pt x="20" y="21"/>
                    </a:lnTo>
                    <a:lnTo>
                      <a:pt x="20" y="17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0" y="5"/>
                    </a:lnTo>
                    <a:lnTo>
                      <a:pt x="6" y="7"/>
                    </a:lnTo>
                    <a:lnTo>
                      <a:pt x="3" y="11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6" y="17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2" y="21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20" y="15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F4F8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3" name="Freeform 2465">
                <a:extLst>
                  <a:ext uri="{FF2B5EF4-FFF2-40B4-BE49-F238E27FC236}">
                    <a16:creationId xmlns:a16="http://schemas.microsoft.com/office/drawing/2014/main" id="{E78ED1C5-02C2-4CB2-B57F-6FF13E46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960"/>
                <a:ext cx="6" cy="5"/>
              </a:xfrm>
              <a:custGeom>
                <a:avLst/>
                <a:gdLst>
                  <a:gd name="T0" fmla="*/ 17 w 17"/>
                  <a:gd name="T1" fmla="*/ 10 h 16"/>
                  <a:gd name="T2" fmla="*/ 17 w 17"/>
                  <a:gd name="T3" fmla="*/ 6 h 16"/>
                  <a:gd name="T4" fmla="*/ 14 w 17"/>
                  <a:gd name="T5" fmla="*/ 6 h 16"/>
                  <a:gd name="T6" fmla="*/ 14 w 17"/>
                  <a:gd name="T7" fmla="*/ 2 h 16"/>
                  <a:gd name="T8" fmla="*/ 9 w 17"/>
                  <a:gd name="T9" fmla="*/ 2 h 16"/>
                  <a:gd name="T10" fmla="*/ 9 w 17"/>
                  <a:gd name="T11" fmla="*/ 0 h 16"/>
                  <a:gd name="T12" fmla="*/ 7 w 17"/>
                  <a:gd name="T13" fmla="*/ 0 h 16"/>
                  <a:gd name="T14" fmla="*/ 3 w 17"/>
                  <a:gd name="T15" fmla="*/ 2 h 16"/>
                  <a:gd name="T16" fmla="*/ 0 w 17"/>
                  <a:gd name="T17" fmla="*/ 6 h 16"/>
                  <a:gd name="T18" fmla="*/ 0 w 17"/>
                  <a:gd name="T19" fmla="*/ 10 h 16"/>
                  <a:gd name="T20" fmla="*/ 0 w 17"/>
                  <a:gd name="T21" fmla="*/ 12 h 16"/>
                  <a:gd name="T22" fmla="*/ 3 w 17"/>
                  <a:gd name="T23" fmla="*/ 12 h 16"/>
                  <a:gd name="T24" fmla="*/ 3 w 17"/>
                  <a:gd name="T25" fmla="*/ 16 h 16"/>
                  <a:gd name="T26" fmla="*/ 7 w 17"/>
                  <a:gd name="T27" fmla="*/ 16 h 16"/>
                  <a:gd name="T28" fmla="*/ 9 w 17"/>
                  <a:gd name="T29" fmla="*/ 16 h 16"/>
                  <a:gd name="T30" fmla="*/ 14 w 17"/>
                  <a:gd name="T31" fmla="*/ 16 h 16"/>
                  <a:gd name="T32" fmla="*/ 14 w 17"/>
                  <a:gd name="T33" fmla="*/ 12 h 16"/>
                  <a:gd name="T34" fmla="*/ 17 w 17"/>
                  <a:gd name="T3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6">
                    <a:moveTo>
                      <a:pt x="17" y="10"/>
                    </a:moveTo>
                    <a:lnTo>
                      <a:pt x="17" y="6"/>
                    </a:lnTo>
                    <a:lnTo>
                      <a:pt x="14" y="6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F9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4" name="Freeform 2466">
                <a:extLst>
                  <a:ext uri="{FF2B5EF4-FFF2-40B4-BE49-F238E27FC236}">
                    <a16:creationId xmlns:a16="http://schemas.microsoft.com/office/drawing/2014/main" id="{1EA0281F-1D60-4AB0-B0AC-B7EDCD805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962"/>
                <a:ext cx="2" cy="2"/>
              </a:xfrm>
              <a:custGeom>
                <a:avLst/>
                <a:gdLst>
                  <a:gd name="T0" fmla="*/ 6 w 6"/>
                  <a:gd name="T1" fmla="*/ 4 h 7"/>
                  <a:gd name="T2" fmla="*/ 6 w 6"/>
                  <a:gd name="T3" fmla="*/ 0 h 7"/>
                  <a:gd name="T4" fmla="*/ 3 w 6"/>
                  <a:gd name="T5" fmla="*/ 0 h 7"/>
                  <a:gd name="T6" fmla="*/ 0 w 6"/>
                  <a:gd name="T7" fmla="*/ 0 h 7"/>
                  <a:gd name="T8" fmla="*/ 0 w 6"/>
                  <a:gd name="T9" fmla="*/ 4 h 7"/>
                  <a:gd name="T10" fmla="*/ 3 w 6"/>
                  <a:gd name="T11" fmla="*/ 4 h 7"/>
                  <a:gd name="T12" fmla="*/ 3 w 6"/>
                  <a:gd name="T13" fmla="*/ 7 h 7"/>
                  <a:gd name="T14" fmla="*/ 6 w 6"/>
                  <a:gd name="T15" fmla="*/ 7 h 7"/>
                  <a:gd name="T16" fmla="*/ 6 w 6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6" y="7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5" name="Freeform 2467">
                <a:extLst>
                  <a:ext uri="{FF2B5EF4-FFF2-40B4-BE49-F238E27FC236}">
                    <a16:creationId xmlns:a16="http://schemas.microsoft.com/office/drawing/2014/main" id="{DBF3B665-2017-4711-A921-C38CF384A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73"/>
                <a:ext cx="77" cy="78"/>
              </a:xfrm>
              <a:custGeom>
                <a:avLst/>
                <a:gdLst>
                  <a:gd name="T0" fmla="*/ 119 w 232"/>
                  <a:gd name="T1" fmla="*/ 0 h 233"/>
                  <a:gd name="T2" fmla="*/ 95 w 232"/>
                  <a:gd name="T3" fmla="*/ 0 h 233"/>
                  <a:gd name="T4" fmla="*/ 72 w 232"/>
                  <a:gd name="T5" fmla="*/ 8 h 233"/>
                  <a:gd name="T6" fmla="*/ 53 w 232"/>
                  <a:gd name="T7" fmla="*/ 17 h 233"/>
                  <a:gd name="T8" fmla="*/ 36 w 232"/>
                  <a:gd name="T9" fmla="*/ 31 h 233"/>
                  <a:gd name="T10" fmla="*/ 20 w 232"/>
                  <a:gd name="T11" fmla="*/ 48 h 233"/>
                  <a:gd name="T12" fmla="*/ 9 w 232"/>
                  <a:gd name="T13" fmla="*/ 67 h 233"/>
                  <a:gd name="T14" fmla="*/ 3 w 232"/>
                  <a:gd name="T15" fmla="*/ 88 h 233"/>
                  <a:gd name="T16" fmla="*/ 0 w 232"/>
                  <a:gd name="T17" fmla="*/ 111 h 233"/>
                  <a:gd name="T18" fmla="*/ 0 w 232"/>
                  <a:gd name="T19" fmla="*/ 134 h 233"/>
                  <a:gd name="T20" fmla="*/ 6 w 232"/>
                  <a:gd name="T21" fmla="*/ 157 h 233"/>
                  <a:gd name="T22" fmla="*/ 15 w 232"/>
                  <a:gd name="T23" fmla="*/ 177 h 233"/>
                  <a:gd name="T24" fmla="*/ 30 w 232"/>
                  <a:gd name="T25" fmla="*/ 197 h 233"/>
                  <a:gd name="T26" fmla="*/ 46 w 232"/>
                  <a:gd name="T27" fmla="*/ 210 h 233"/>
                  <a:gd name="T28" fmla="*/ 65 w 232"/>
                  <a:gd name="T29" fmla="*/ 223 h 233"/>
                  <a:gd name="T30" fmla="*/ 86 w 232"/>
                  <a:gd name="T31" fmla="*/ 229 h 233"/>
                  <a:gd name="T32" fmla="*/ 112 w 232"/>
                  <a:gd name="T33" fmla="*/ 233 h 233"/>
                  <a:gd name="T34" fmla="*/ 135 w 232"/>
                  <a:gd name="T35" fmla="*/ 229 h 233"/>
                  <a:gd name="T36" fmla="*/ 156 w 232"/>
                  <a:gd name="T37" fmla="*/ 227 h 233"/>
                  <a:gd name="T38" fmla="*/ 175 w 232"/>
                  <a:gd name="T39" fmla="*/ 217 h 233"/>
                  <a:gd name="T40" fmla="*/ 196 w 232"/>
                  <a:gd name="T41" fmla="*/ 203 h 233"/>
                  <a:gd name="T42" fmla="*/ 209 w 232"/>
                  <a:gd name="T43" fmla="*/ 187 h 233"/>
                  <a:gd name="T44" fmla="*/ 222 w 232"/>
                  <a:gd name="T45" fmla="*/ 168 h 233"/>
                  <a:gd name="T46" fmla="*/ 230 w 232"/>
                  <a:gd name="T47" fmla="*/ 143 h 233"/>
                  <a:gd name="T48" fmla="*/ 232 w 232"/>
                  <a:gd name="T49" fmla="*/ 120 h 233"/>
                  <a:gd name="T50" fmla="*/ 230 w 232"/>
                  <a:gd name="T51" fmla="*/ 97 h 233"/>
                  <a:gd name="T52" fmla="*/ 225 w 232"/>
                  <a:gd name="T53" fmla="*/ 73 h 233"/>
                  <a:gd name="T54" fmla="*/ 215 w 232"/>
                  <a:gd name="T55" fmla="*/ 54 h 233"/>
                  <a:gd name="T56" fmla="*/ 202 w 232"/>
                  <a:gd name="T57" fmla="*/ 38 h 233"/>
                  <a:gd name="T58" fmla="*/ 185 w 232"/>
                  <a:gd name="T59" fmla="*/ 20 h 233"/>
                  <a:gd name="T60" fmla="*/ 165 w 232"/>
                  <a:gd name="T61" fmla="*/ 10 h 233"/>
                  <a:gd name="T62" fmla="*/ 142 w 232"/>
                  <a:gd name="T63" fmla="*/ 0 h 233"/>
                  <a:gd name="T64" fmla="*/ 119 w 232"/>
                  <a:gd name="T65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2" h="233">
                    <a:moveTo>
                      <a:pt x="119" y="0"/>
                    </a:moveTo>
                    <a:lnTo>
                      <a:pt x="95" y="0"/>
                    </a:lnTo>
                    <a:lnTo>
                      <a:pt x="72" y="8"/>
                    </a:lnTo>
                    <a:lnTo>
                      <a:pt x="53" y="17"/>
                    </a:lnTo>
                    <a:lnTo>
                      <a:pt x="36" y="31"/>
                    </a:lnTo>
                    <a:lnTo>
                      <a:pt x="20" y="48"/>
                    </a:lnTo>
                    <a:lnTo>
                      <a:pt x="9" y="67"/>
                    </a:lnTo>
                    <a:lnTo>
                      <a:pt x="3" y="88"/>
                    </a:lnTo>
                    <a:lnTo>
                      <a:pt x="0" y="111"/>
                    </a:lnTo>
                    <a:lnTo>
                      <a:pt x="0" y="134"/>
                    </a:lnTo>
                    <a:lnTo>
                      <a:pt x="6" y="157"/>
                    </a:lnTo>
                    <a:lnTo>
                      <a:pt x="15" y="177"/>
                    </a:lnTo>
                    <a:lnTo>
                      <a:pt x="30" y="197"/>
                    </a:lnTo>
                    <a:lnTo>
                      <a:pt x="46" y="210"/>
                    </a:lnTo>
                    <a:lnTo>
                      <a:pt x="65" y="223"/>
                    </a:lnTo>
                    <a:lnTo>
                      <a:pt x="86" y="229"/>
                    </a:lnTo>
                    <a:lnTo>
                      <a:pt x="112" y="233"/>
                    </a:lnTo>
                    <a:lnTo>
                      <a:pt x="135" y="229"/>
                    </a:lnTo>
                    <a:lnTo>
                      <a:pt x="156" y="227"/>
                    </a:lnTo>
                    <a:lnTo>
                      <a:pt x="175" y="217"/>
                    </a:lnTo>
                    <a:lnTo>
                      <a:pt x="196" y="203"/>
                    </a:lnTo>
                    <a:lnTo>
                      <a:pt x="209" y="187"/>
                    </a:lnTo>
                    <a:lnTo>
                      <a:pt x="222" y="168"/>
                    </a:lnTo>
                    <a:lnTo>
                      <a:pt x="230" y="143"/>
                    </a:lnTo>
                    <a:lnTo>
                      <a:pt x="232" y="120"/>
                    </a:lnTo>
                    <a:lnTo>
                      <a:pt x="230" y="97"/>
                    </a:lnTo>
                    <a:lnTo>
                      <a:pt x="225" y="73"/>
                    </a:lnTo>
                    <a:lnTo>
                      <a:pt x="215" y="54"/>
                    </a:lnTo>
                    <a:lnTo>
                      <a:pt x="202" y="38"/>
                    </a:lnTo>
                    <a:lnTo>
                      <a:pt x="185" y="20"/>
                    </a:lnTo>
                    <a:lnTo>
                      <a:pt x="165" y="10"/>
                    </a:lnTo>
                    <a:lnTo>
                      <a:pt x="142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6" name="Freeform 2468">
                <a:extLst>
                  <a:ext uri="{FF2B5EF4-FFF2-40B4-BE49-F238E27FC236}">
                    <a16:creationId xmlns:a16="http://schemas.microsoft.com/office/drawing/2014/main" id="{EB857BFC-3948-4EC2-9264-C7A8FF54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86"/>
                <a:ext cx="63" cy="64"/>
              </a:xfrm>
              <a:custGeom>
                <a:avLst/>
                <a:gdLst>
                  <a:gd name="T0" fmla="*/ 189 w 189"/>
                  <a:gd name="T1" fmla="*/ 96 h 193"/>
                  <a:gd name="T2" fmla="*/ 185 w 189"/>
                  <a:gd name="T3" fmla="*/ 75 h 193"/>
                  <a:gd name="T4" fmla="*/ 181 w 189"/>
                  <a:gd name="T5" fmla="*/ 56 h 193"/>
                  <a:gd name="T6" fmla="*/ 172 w 189"/>
                  <a:gd name="T7" fmla="*/ 40 h 193"/>
                  <a:gd name="T8" fmla="*/ 159 w 189"/>
                  <a:gd name="T9" fmla="*/ 26 h 193"/>
                  <a:gd name="T10" fmla="*/ 145 w 189"/>
                  <a:gd name="T11" fmla="*/ 16 h 193"/>
                  <a:gd name="T12" fmla="*/ 129 w 189"/>
                  <a:gd name="T13" fmla="*/ 6 h 193"/>
                  <a:gd name="T14" fmla="*/ 112 w 189"/>
                  <a:gd name="T15" fmla="*/ 0 h 193"/>
                  <a:gd name="T16" fmla="*/ 92 w 189"/>
                  <a:gd name="T17" fmla="*/ 0 h 193"/>
                  <a:gd name="T18" fmla="*/ 72 w 189"/>
                  <a:gd name="T19" fmla="*/ 0 h 193"/>
                  <a:gd name="T20" fmla="*/ 53 w 189"/>
                  <a:gd name="T21" fmla="*/ 6 h 193"/>
                  <a:gd name="T22" fmla="*/ 35 w 189"/>
                  <a:gd name="T23" fmla="*/ 16 h 193"/>
                  <a:gd name="T24" fmla="*/ 23 w 189"/>
                  <a:gd name="T25" fmla="*/ 26 h 193"/>
                  <a:gd name="T26" fmla="*/ 12 w 189"/>
                  <a:gd name="T27" fmla="*/ 40 h 193"/>
                  <a:gd name="T28" fmla="*/ 2 w 189"/>
                  <a:gd name="T29" fmla="*/ 56 h 193"/>
                  <a:gd name="T30" fmla="*/ 0 w 189"/>
                  <a:gd name="T31" fmla="*/ 69 h 193"/>
                  <a:gd name="T32" fmla="*/ 0 w 189"/>
                  <a:gd name="T33" fmla="*/ 73 h 193"/>
                  <a:gd name="T34" fmla="*/ 0 w 189"/>
                  <a:gd name="T35" fmla="*/ 75 h 193"/>
                  <a:gd name="T36" fmla="*/ 0 w 189"/>
                  <a:gd name="T37" fmla="*/ 80 h 193"/>
                  <a:gd name="T38" fmla="*/ 0 w 189"/>
                  <a:gd name="T39" fmla="*/ 75 h 193"/>
                  <a:gd name="T40" fmla="*/ 2 w 189"/>
                  <a:gd name="T41" fmla="*/ 60 h 193"/>
                  <a:gd name="T42" fmla="*/ 12 w 189"/>
                  <a:gd name="T43" fmla="*/ 43 h 193"/>
                  <a:gd name="T44" fmla="*/ 25 w 189"/>
                  <a:gd name="T45" fmla="*/ 29 h 193"/>
                  <a:gd name="T46" fmla="*/ 40 w 189"/>
                  <a:gd name="T47" fmla="*/ 16 h 193"/>
                  <a:gd name="T48" fmla="*/ 55 w 189"/>
                  <a:gd name="T49" fmla="*/ 6 h 193"/>
                  <a:gd name="T50" fmla="*/ 72 w 189"/>
                  <a:gd name="T51" fmla="*/ 3 h 193"/>
                  <a:gd name="T52" fmla="*/ 92 w 189"/>
                  <a:gd name="T53" fmla="*/ 0 h 193"/>
                  <a:gd name="T54" fmla="*/ 109 w 189"/>
                  <a:gd name="T55" fmla="*/ 3 h 193"/>
                  <a:gd name="T56" fmla="*/ 129 w 189"/>
                  <a:gd name="T57" fmla="*/ 6 h 193"/>
                  <a:gd name="T58" fmla="*/ 145 w 189"/>
                  <a:gd name="T59" fmla="*/ 16 h 193"/>
                  <a:gd name="T60" fmla="*/ 159 w 189"/>
                  <a:gd name="T61" fmla="*/ 29 h 193"/>
                  <a:gd name="T62" fmla="*/ 169 w 189"/>
                  <a:gd name="T63" fmla="*/ 43 h 193"/>
                  <a:gd name="T64" fmla="*/ 179 w 189"/>
                  <a:gd name="T65" fmla="*/ 60 h 193"/>
                  <a:gd name="T66" fmla="*/ 185 w 189"/>
                  <a:gd name="T67" fmla="*/ 75 h 193"/>
                  <a:gd name="T68" fmla="*/ 185 w 189"/>
                  <a:gd name="T69" fmla="*/ 96 h 193"/>
                  <a:gd name="T70" fmla="*/ 189 w 189"/>
                  <a:gd name="T71" fmla="*/ 96 h 193"/>
                  <a:gd name="T72" fmla="*/ 185 w 189"/>
                  <a:gd name="T73" fmla="*/ 115 h 193"/>
                  <a:gd name="T74" fmla="*/ 181 w 189"/>
                  <a:gd name="T75" fmla="*/ 132 h 193"/>
                  <a:gd name="T76" fmla="*/ 172 w 189"/>
                  <a:gd name="T77" fmla="*/ 149 h 193"/>
                  <a:gd name="T78" fmla="*/ 159 w 189"/>
                  <a:gd name="T79" fmla="*/ 163 h 193"/>
                  <a:gd name="T80" fmla="*/ 145 w 189"/>
                  <a:gd name="T81" fmla="*/ 176 h 193"/>
                  <a:gd name="T82" fmla="*/ 129 w 189"/>
                  <a:gd name="T83" fmla="*/ 186 h 193"/>
                  <a:gd name="T84" fmla="*/ 112 w 189"/>
                  <a:gd name="T85" fmla="*/ 189 h 193"/>
                  <a:gd name="T86" fmla="*/ 92 w 189"/>
                  <a:gd name="T87" fmla="*/ 193 h 193"/>
                  <a:gd name="T88" fmla="*/ 82 w 189"/>
                  <a:gd name="T89" fmla="*/ 193 h 193"/>
                  <a:gd name="T90" fmla="*/ 82 w 189"/>
                  <a:gd name="T91" fmla="*/ 189 h 193"/>
                  <a:gd name="T92" fmla="*/ 79 w 189"/>
                  <a:gd name="T93" fmla="*/ 189 h 193"/>
                  <a:gd name="T94" fmla="*/ 75 w 189"/>
                  <a:gd name="T95" fmla="*/ 189 h 193"/>
                  <a:gd name="T96" fmla="*/ 92 w 189"/>
                  <a:gd name="T97" fmla="*/ 189 h 193"/>
                  <a:gd name="T98" fmla="*/ 109 w 189"/>
                  <a:gd name="T99" fmla="*/ 189 h 193"/>
                  <a:gd name="T100" fmla="*/ 129 w 189"/>
                  <a:gd name="T101" fmla="*/ 182 h 193"/>
                  <a:gd name="T102" fmla="*/ 145 w 189"/>
                  <a:gd name="T103" fmla="*/ 172 h 193"/>
                  <a:gd name="T104" fmla="*/ 159 w 189"/>
                  <a:gd name="T105" fmla="*/ 163 h 193"/>
                  <a:gd name="T106" fmla="*/ 169 w 189"/>
                  <a:gd name="T107" fmla="*/ 149 h 193"/>
                  <a:gd name="T108" fmla="*/ 179 w 189"/>
                  <a:gd name="T109" fmla="*/ 132 h 193"/>
                  <a:gd name="T110" fmla="*/ 185 w 189"/>
                  <a:gd name="T111" fmla="*/ 113 h 193"/>
                  <a:gd name="T112" fmla="*/ 185 w 189"/>
                  <a:gd name="T113" fmla="*/ 96 h 193"/>
                  <a:gd name="T114" fmla="*/ 189 w 189"/>
                  <a:gd name="T115" fmla="*/ 9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9" h="193">
                    <a:moveTo>
                      <a:pt x="189" y="96"/>
                    </a:moveTo>
                    <a:lnTo>
                      <a:pt x="185" y="75"/>
                    </a:lnTo>
                    <a:lnTo>
                      <a:pt x="181" y="56"/>
                    </a:lnTo>
                    <a:lnTo>
                      <a:pt x="172" y="40"/>
                    </a:lnTo>
                    <a:lnTo>
                      <a:pt x="159" y="26"/>
                    </a:lnTo>
                    <a:lnTo>
                      <a:pt x="145" y="16"/>
                    </a:lnTo>
                    <a:lnTo>
                      <a:pt x="129" y="6"/>
                    </a:lnTo>
                    <a:lnTo>
                      <a:pt x="112" y="0"/>
                    </a:lnTo>
                    <a:lnTo>
                      <a:pt x="92" y="0"/>
                    </a:lnTo>
                    <a:lnTo>
                      <a:pt x="72" y="0"/>
                    </a:lnTo>
                    <a:lnTo>
                      <a:pt x="53" y="6"/>
                    </a:lnTo>
                    <a:lnTo>
                      <a:pt x="35" y="16"/>
                    </a:lnTo>
                    <a:lnTo>
                      <a:pt x="23" y="26"/>
                    </a:lnTo>
                    <a:lnTo>
                      <a:pt x="12" y="40"/>
                    </a:lnTo>
                    <a:lnTo>
                      <a:pt x="2" y="56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0" y="75"/>
                    </a:lnTo>
                    <a:lnTo>
                      <a:pt x="2" y="60"/>
                    </a:lnTo>
                    <a:lnTo>
                      <a:pt x="12" y="43"/>
                    </a:lnTo>
                    <a:lnTo>
                      <a:pt x="25" y="29"/>
                    </a:lnTo>
                    <a:lnTo>
                      <a:pt x="40" y="16"/>
                    </a:lnTo>
                    <a:lnTo>
                      <a:pt x="55" y="6"/>
                    </a:lnTo>
                    <a:lnTo>
                      <a:pt x="72" y="3"/>
                    </a:lnTo>
                    <a:lnTo>
                      <a:pt x="92" y="0"/>
                    </a:lnTo>
                    <a:lnTo>
                      <a:pt x="109" y="3"/>
                    </a:lnTo>
                    <a:lnTo>
                      <a:pt x="129" y="6"/>
                    </a:lnTo>
                    <a:lnTo>
                      <a:pt x="145" y="16"/>
                    </a:lnTo>
                    <a:lnTo>
                      <a:pt x="159" y="29"/>
                    </a:lnTo>
                    <a:lnTo>
                      <a:pt x="169" y="43"/>
                    </a:lnTo>
                    <a:lnTo>
                      <a:pt x="179" y="60"/>
                    </a:lnTo>
                    <a:lnTo>
                      <a:pt x="185" y="75"/>
                    </a:lnTo>
                    <a:lnTo>
                      <a:pt x="185" y="96"/>
                    </a:lnTo>
                    <a:lnTo>
                      <a:pt x="189" y="96"/>
                    </a:lnTo>
                    <a:lnTo>
                      <a:pt x="185" y="115"/>
                    </a:lnTo>
                    <a:lnTo>
                      <a:pt x="181" y="132"/>
                    </a:lnTo>
                    <a:lnTo>
                      <a:pt x="172" y="149"/>
                    </a:lnTo>
                    <a:lnTo>
                      <a:pt x="159" y="163"/>
                    </a:lnTo>
                    <a:lnTo>
                      <a:pt x="145" y="176"/>
                    </a:lnTo>
                    <a:lnTo>
                      <a:pt x="129" y="186"/>
                    </a:lnTo>
                    <a:lnTo>
                      <a:pt x="112" y="189"/>
                    </a:lnTo>
                    <a:lnTo>
                      <a:pt x="92" y="193"/>
                    </a:lnTo>
                    <a:lnTo>
                      <a:pt x="82" y="193"/>
                    </a:lnTo>
                    <a:lnTo>
                      <a:pt x="82" y="189"/>
                    </a:lnTo>
                    <a:lnTo>
                      <a:pt x="79" y="189"/>
                    </a:lnTo>
                    <a:lnTo>
                      <a:pt x="75" y="189"/>
                    </a:lnTo>
                    <a:lnTo>
                      <a:pt x="92" y="189"/>
                    </a:lnTo>
                    <a:lnTo>
                      <a:pt x="109" y="189"/>
                    </a:lnTo>
                    <a:lnTo>
                      <a:pt x="129" y="182"/>
                    </a:lnTo>
                    <a:lnTo>
                      <a:pt x="145" y="172"/>
                    </a:lnTo>
                    <a:lnTo>
                      <a:pt x="159" y="163"/>
                    </a:lnTo>
                    <a:lnTo>
                      <a:pt x="169" y="149"/>
                    </a:lnTo>
                    <a:lnTo>
                      <a:pt x="179" y="132"/>
                    </a:lnTo>
                    <a:lnTo>
                      <a:pt x="185" y="113"/>
                    </a:lnTo>
                    <a:lnTo>
                      <a:pt x="185" y="96"/>
                    </a:lnTo>
                    <a:lnTo>
                      <a:pt x="189" y="96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7" name="Freeform 2469">
                <a:extLst>
                  <a:ext uri="{FF2B5EF4-FFF2-40B4-BE49-F238E27FC236}">
                    <a16:creationId xmlns:a16="http://schemas.microsoft.com/office/drawing/2014/main" id="{3726AFEA-E849-4314-90D7-85295D27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86"/>
                <a:ext cx="62" cy="63"/>
              </a:xfrm>
              <a:custGeom>
                <a:avLst/>
                <a:gdLst>
                  <a:gd name="T0" fmla="*/ 186 w 186"/>
                  <a:gd name="T1" fmla="*/ 96 h 189"/>
                  <a:gd name="T2" fmla="*/ 186 w 186"/>
                  <a:gd name="T3" fmla="*/ 75 h 189"/>
                  <a:gd name="T4" fmla="*/ 180 w 186"/>
                  <a:gd name="T5" fmla="*/ 60 h 189"/>
                  <a:gd name="T6" fmla="*/ 169 w 186"/>
                  <a:gd name="T7" fmla="*/ 43 h 189"/>
                  <a:gd name="T8" fmla="*/ 159 w 186"/>
                  <a:gd name="T9" fmla="*/ 29 h 189"/>
                  <a:gd name="T10" fmla="*/ 146 w 186"/>
                  <a:gd name="T11" fmla="*/ 16 h 189"/>
                  <a:gd name="T12" fmla="*/ 129 w 186"/>
                  <a:gd name="T13" fmla="*/ 6 h 189"/>
                  <a:gd name="T14" fmla="*/ 110 w 186"/>
                  <a:gd name="T15" fmla="*/ 3 h 189"/>
                  <a:gd name="T16" fmla="*/ 93 w 186"/>
                  <a:gd name="T17" fmla="*/ 0 h 189"/>
                  <a:gd name="T18" fmla="*/ 72 w 186"/>
                  <a:gd name="T19" fmla="*/ 3 h 189"/>
                  <a:gd name="T20" fmla="*/ 56 w 186"/>
                  <a:gd name="T21" fmla="*/ 6 h 189"/>
                  <a:gd name="T22" fmla="*/ 40 w 186"/>
                  <a:gd name="T23" fmla="*/ 16 h 189"/>
                  <a:gd name="T24" fmla="*/ 26 w 186"/>
                  <a:gd name="T25" fmla="*/ 29 h 189"/>
                  <a:gd name="T26" fmla="*/ 13 w 186"/>
                  <a:gd name="T27" fmla="*/ 43 h 189"/>
                  <a:gd name="T28" fmla="*/ 3 w 186"/>
                  <a:gd name="T29" fmla="*/ 60 h 189"/>
                  <a:gd name="T30" fmla="*/ 0 w 186"/>
                  <a:gd name="T31" fmla="*/ 75 h 189"/>
                  <a:gd name="T32" fmla="*/ 0 w 186"/>
                  <a:gd name="T33" fmla="*/ 80 h 189"/>
                  <a:gd name="T34" fmla="*/ 0 w 186"/>
                  <a:gd name="T35" fmla="*/ 83 h 189"/>
                  <a:gd name="T36" fmla="*/ 0 w 186"/>
                  <a:gd name="T37" fmla="*/ 85 h 189"/>
                  <a:gd name="T38" fmla="*/ 0 w 186"/>
                  <a:gd name="T39" fmla="*/ 90 h 189"/>
                  <a:gd name="T40" fmla="*/ 0 w 186"/>
                  <a:gd name="T41" fmla="*/ 92 h 189"/>
                  <a:gd name="T42" fmla="*/ 0 w 186"/>
                  <a:gd name="T43" fmla="*/ 75 h 189"/>
                  <a:gd name="T44" fmla="*/ 6 w 186"/>
                  <a:gd name="T45" fmla="*/ 60 h 189"/>
                  <a:gd name="T46" fmla="*/ 17 w 186"/>
                  <a:gd name="T47" fmla="*/ 43 h 189"/>
                  <a:gd name="T48" fmla="*/ 26 w 186"/>
                  <a:gd name="T49" fmla="*/ 29 h 189"/>
                  <a:gd name="T50" fmla="*/ 40 w 186"/>
                  <a:gd name="T51" fmla="*/ 20 h 189"/>
                  <a:gd name="T52" fmla="*/ 56 w 186"/>
                  <a:gd name="T53" fmla="*/ 10 h 189"/>
                  <a:gd name="T54" fmla="*/ 72 w 186"/>
                  <a:gd name="T55" fmla="*/ 3 h 189"/>
                  <a:gd name="T56" fmla="*/ 93 w 186"/>
                  <a:gd name="T57" fmla="*/ 3 h 189"/>
                  <a:gd name="T58" fmla="*/ 110 w 186"/>
                  <a:gd name="T59" fmla="*/ 3 h 189"/>
                  <a:gd name="T60" fmla="*/ 129 w 186"/>
                  <a:gd name="T61" fmla="*/ 10 h 189"/>
                  <a:gd name="T62" fmla="*/ 142 w 186"/>
                  <a:gd name="T63" fmla="*/ 20 h 189"/>
                  <a:gd name="T64" fmla="*/ 156 w 186"/>
                  <a:gd name="T65" fmla="*/ 29 h 189"/>
                  <a:gd name="T66" fmla="*/ 169 w 186"/>
                  <a:gd name="T67" fmla="*/ 43 h 189"/>
                  <a:gd name="T68" fmla="*/ 175 w 186"/>
                  <a:gd name="T69" fmla="*/ 60 h 189"/>
                  <a:gd name="T70" fmla="*/ 182 w 186"/>
                  <a:gd name="T71" fmla="*/ 75 h 189"/>
                  <a:gd name="T72" fmla="*/ 186 w 186"/>
                  <a:gd name="T73" fmla="*/ 96 h 189"/>
                  <a:gd name="T74" fmla="*/ 186 w 186"/>
                  <a:gd name="T75" fmla="*/ 113 h 189"/>
                  <a:gd name="T76" fmla="*/ 180 w 186"/>
                  <a:gd name="T77" fmla="*/ 132 h 189"/>
                  <a:gd name="T78" fmla="*/ 169 w 186"/>
                  <a:gd name="T79" fmla="*/ 149 h 189"/>
                  <a:gd name="T80" fmla="*/ 159 w 186"/>
                  <a:gd name="T81" fmla="*/ 163 h 189"/>
                  <a:gd name="T82" fmla="*/ 146 w 186"/>
                  <a:gd name="T83" fmla="*/ 172 h 189"/>
                  <a:gd name="T84" fmla="*/ 129 w 186"/>
                  <a:gd name="T85" fmla="*/ 182 h 189"/>
                  <a:gd name="T86" fmla="*/ 110 w 186"/>
                  <a:gd name="T87" fmla="*/ 189 h 189"/>
                  <a:gd name="T88" fmla="*/ 93 w 186"/>
                  <a:gd name="T89" fmla="*/ 189 h 189"/>
                  <a:gd name="T90" fmla="*/ 76 w 186"/>
                  <a:gd name="T91" fmla="*/ 189 h 189"/>
                  <a:gd name="T92" fmla="*/ 72 w 186"/>
                  <a:gd name="T93" fmla="*/ 189 h 189"/>
                  <a:gd name="T94" fmla="*/ 72 w 186"/>
                  <a:gd name="T95" fmla="*/ 186 h 189"/>
                  <a:gd name="T96" fmla="*/ 70 w 186"/>
                  <a:gd name="T97" fmla="*/ 186 h 189"/>
                  <a:gd name="T98" fmla="*/ 66 w 186"/>
                  <a:gd name="T99" fmla="*/ 186 h 189"/>
                  <a:gd name="T100" fmla="*/ 66 w 186"/>
                  <a:gd name="T101" fmla="*/ 182 h 189"/>
                  <a:gd name="T102" fmla="*/ 63 w 186"/>
                  <a:gd name="T103" fmla="*/ 182 h 189"/>
                  <a:gd name="T104" fmla="*/ 72 w 186"/>
                  <a:gd name="T105" fmla="*/ 186 h 189"/>
                  <a:gd name="T106" fmla="*/ 93 w 186"/>
                  <a:gd name="T107" fmla="*/ 189 h 189"/>
                  <a:gd name="T108" fmla="*/ 110 w 186"/>
                  <a:gd name="T109" fmla="*/ 186 h 189"/>
                  <a:gd name="T110" fmla="*/ 129 w 186"/>
                  <a:gd name="T111" fmla="*/ 179 h 189"/>
                  <a:gd name="T112" fmla="*/ 142 w 186"/>
                  <a:gd name="T113" fmla="*/ 172 h 189"/>
                  <a:gd name="T114" fmla="*/ 156 w 186"/>
                  <a:gd name="T115" fmla="*/ 159 h 189"/>
                  <a:gd name="T116" fmla="*/ 169 w 186"/>
                  <a:gd name="T117" fmla="*/ 146 h 189"/>
                  <a:gd name="T118" fmla="*/ 175 w 186"/>
                  <a:gd name="T119" fmla="*/ 132 h 189"/>
                  <a:gd name="T120" fmla="*/ 182 w 186"/>
                  <a:gd name="T121" fmla="*/ 113 h 189"/>
                  <a:gd name="T122" fmla="*/ 186 w 186"/>
                  <a:gd name="T123" fmla="*/ 9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6" h="189">
                    <a:moveTo>
                      <a:pt x="186" y="96"/>
                    </a:moveTo>
                    <a:lnTo>
                      <a:pt x="186" y="75"/>
                    </a:lnTo>
                    <a:lnTo>
                      <a:pt x="180" y="60"/>
                    </a:lnTo>
                    <a:lnTo>
                      <a:pt x="169" y="43"/>
                    </a:lnTo>
                    <a:lnTo>
                      <a:pt x="159" y="29"/>
                    </a:lnTo>
                    <a:lnTo>
                      <a:pt x="146" y="16"/>
                    </a:lnTo>
                    <a:lnTo>
                      <a:pt x="129" y="6"/>
                    </a:lnTo>
                    <a:lnTo>
                      <a:pt x="110" y="3"/>
                    </a:lnTo>
                    <a:lnTo>
                      <a:pt x="93" y="0"/>
                    </a:lnTo>
                    <a:lnTo>
                      <a:pt x="72" y="3"/>
                    </a:lnTo>
                    <a:lnTo>
                      <a:pt x="56" y="6"/>
                    </a:lnTo>
                    <a:lnTo>
                      <a:pt x="40" y="16"/>
                    </a:lnTo>
                    <a:lnTo>
                      <a:pt x="26" y="29"/>
                    </a:lnTo>
                    <a:lnTo>
                      <a:pt x="13" y="43"/>
                    </a:lnTo>
                    <a:lnTo>
                      <a:pt x="3" y="60"/>
                    </a:lnTo>
                    <a:lnTo>
                      <a:pt x="0" y="75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75"/>
                    </a:lnTo>
                    <a:lnTo>
                      <a:pt x="6" y="60"/>
                    </a:lnTo>
                    <a:lnTo>
                      <a:pt x="17" y="43"/>
                    </a:lnTo>
                    <a:lnTo>
                      <a:pt x="26" y="29"/>
                    </a:lnTo>
                    <a:lnTo>
                      <a:pt x="40" y="20"/>
                    </a:lnTo>
                    <a:lnTo>
                      <a:pt x="56" y="10"/>
                    </a:lnTo>
                    <a:lnTo>
                      <a:pt x="72" y="3"/>
                    </a:lnTo>
                    <a:lnTo>
                      <a:pt x="93" y="3"/>
                    </a:lnTo>
                    <a:lnTo>
                      <a:pt x="110" y="3"/>
                    </a:lnTo>
                    <a:lnTo>
                      <a:pt x="129" y="10"/>
                    </a:lnTo>
                    <a:lnTo>
                      <a:pt x="142" y="20"/>
                    </a:lnTo>
                    <a:lnTo>
                      <a:pt x="156" y="29"/>
                    </a:lnTo>
                    <a:lnTo>
                      <a:pt x="169" y="43"/>
                    </a:lnTo>
                    <a:lnTo>
                      <a:pt x="175" y="60"/>
                    </a:lnTo>
                    <a:lnTo>
                      <a:pt x="182" y="75"/>
                    </a:lnTo>
                    <a:lnTo>
                      <a:pt x="186" y="96"/>
                    </a:lnTo>
                    <a:lnTo>
                      <a:pt x="186" y="113"/>
                    </a:lnTo>
                    <a:lnTo>
                      <a:pt x="180" y="132"/>
                    </a:lnTo>
                    <a:lnTo>
                      <a:pt x="169" y="149"/>
                    </a:lnTo>
                    <a:lnTo>
                      <a:pt x="159" y="163"/>
                    </a:lnTo>
                    <a:lnTo>
                      <a:pt x="146" y="172"/>
                    </a:lnTo>
                    <a:lnTo>
                      <a:pt x="129" y="182"/>
                    </a:lnTo>
                    <a:lnTo>
                      <a:pt x="110" y="189"/>
                    </a:lnTo>
                    <a:lnTo>
                      <a:pt x="93" y="189"/>
                    </a:lnTo>
                    <a:lnTo>
                      <a:pt x="76" y="189"/>
                    </a:lnTo>
                    <a:lnTo>
                      <a:pt x="72" y="189"/>
                    </a:lnTo>
                    <a:lnTo>
                      <a:pt x="72" y="186"/>
                    </a:lnTo>
                    <a:lnTo>
                      <a:pt x="70" y="186"/>
                    </a:lnTo>
                    <a:lnTo>
                      <a:pt x="66" y="186"/>
                    </a:lnTo>
                    <a:lnTo>
                      <a:pt x="66" y="182"/>
                    </a:lnTo>
                    <a:lnTo>
                      <a:pt x="63" y="182"/>
                    </a:lnTo>
                    <a:lnTo>
                      <a:pt x="72" y="186"/>
                    </a:lnTo>
                    <a:lnTo>
                      <a:pt x="93" y="189"/>
                    </a:lnTo>
                    <a:lnTo>
                      <a:pt x="110" y="186"/>
                    </a:lnTo>
                    <a:lnTo>
                      <a:pt x="129" y="179"/>
                    </a:lnTo>
                    <a:lnTo>
                      <a:pt x="142" y="172"/>
                    </a:lnTo>
                    <a:lnTo>
                      <a:pt x="156" y="159"/>
                    </a:lnTo>
                    <a:lnTo>
                      <a:pt x="169" y="146"/>
                    </a:lnTo>
                    <a:lnTo>
                      <a:pt x="175" y="132"/>
                    </a:lnTo>
                    <a:lnTo>
                      <a:pt x="182" y="113"/>
                    </a:lnTo>
                    <a:lnTo>
                      <a:pt x="186" y="96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8" name="Freeform 2470">
                <a:extLst>
                  <a:ext uri="{FF2B5EF4-FFF2-40B4-BE49-F238E27FC236}">
                    <a16:creationId xmlns:a16="http://schemas.microsoft.com/office/drawing/2014/main" id="{E5641F63-6B21-4972-A44E-8B8E2919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87"/>
                <a:ext cx="62" cy="62"/>
              </a:xfrm>
              <a:custGeom>
                <a:avLst/>
                <a:gdLst>
                  <a:gd name="T0" fmla="*/ 182 w 186"/>
                  <a:gd name="T1" fmla="*/ 72 h 186"/>
                  <a:gd name="T2" fmla="*/ 169 w 186"/>
                  <a:gd name="T3" fmla="*/ 40 h 186"/>
                  <a:gd name="T4" fmla="*/ 142 w 186"/>
                  <a:gd name="T5" fmla="*/ 17 h 186"/>
                  <a:gd name="T6" fmla="*/ 110 w 186"/>
                  <a:gd name="T7" fmla="*/ 0 h 186"/>
                  <a:gd name="T8" fmla="*/ 72 w 186"/>
                  <a:gd name="T9" fmla="*/ 0 h 186"/>
                  <a:gd name="T10" fmla="*/ 40 w 186"/>
                  <a:gd name="T11" fmla="*/ 17 h 186"/>
                  <a:gd name="T12" fmla="*/ 17 w 186"/>
                  <a:gd name="T13" fmla="*/ 40 h 186"/>
                  <a:gd name="T14" fmla="*/ 0 w 186"/>
                  <a:gd name="T15" fmla="*/ 72 h 186"/>
                  <a:gd name="T16" fmla="*/ 0 w 186"/>
                  <a:gd name="T17" fmla="*/ 93 h 186"/>
                  <a:gd name="T18" fmla="*/ 0 w 186"/>
                  <a:gd name="T19" fmla="*/ 100 h 186"/>
                  <a:gd name="T20" fmla="*/ 0 w 186"/>
                  <a:gd name="T21" fmla="*/ 93 h 186"/>
                  <a:gd name="T22" fmla="*/ 6 w 186"/>
                  <a:gd name="T23" fmla="*/ 57 h 186"/>
                  <a:gd name="T24" fmla="*/ 26 w 186"/>
                  <a:gd name="T25" fmla="*/ 26 h 186"/>
                  <a:gd name="T26" fmla="*/ 56 w 186"/>
                  <a:gd name="T27" fmla="*/ 7 h 186"/>
                  <a:gd name="T28" fmla="*/ 93 w 186"/>
                  <a:gd name="T29" fmla="*/ 0 h 186"/>
                  <a:gd name="T30" fmla="*/ 126 w 186"/>
                  <a:gd name="T31" fmla="*/ 7 h 186"/>
                  <a:gd name="T32" fmla="*/ 156 w 186"/>
                  <a:gd name="T33" fmla="*/ 26 h 186"/>
                  <a:gd name="T34" fmla="*/ 175 w 186"/>
                  <a:gd name="T35" fmla="*/ 57 h 186"/>
                  <a:gd name="T36" fmla="*/ 182 w 186"/>
                  <a:gd name="T37" fmla="*/ 93 h 186"/>
                  <a:gd name="T38" fmla="*/ 182 w 186"/>
                  <a:gd name="T39" fmla="*/ 110 h 186"/>
                  <a:gd name="T40" fmla="*/ 169 w 186"/>
                  <a:gd name="T41" fmla="*/ 143 h 186"/>
                  <a:gd name="T42" fmla="*/ 142 w 186"/>
                  <a:gd name="T43" fmla="*/ 169 h 186"/>
                  <a:gd name="T44" fmla="*/ 110 w 186"/>
                  <a:gd name="T45" fmla="*/ 183 h 186"/>
                  <a:gd name="T46" fmla="*/ 72 w 186"/>
                  <a:gd name="T47" fmla="*/ 183 h 186"/>
                  <a:gd name="T48" fmla="*/ 60 w 186"/>
                  <a:gd name="T49" fmla="*/ 179 h 186"/>
                  <a:gd name="T50" fmla="*/ 53 w 186"/>
                  <a:gd name="T51" fmla="*/ 176 h 186"/>
                  <a:gd name="T52" fmla="*/ 49 w 186"/>
                  <a:gd name="T53" fmla="*/ 173 h 186"/>
                  <a:gd name="T54" fmla="*/ 56 w 186"/>
                  <a:gd name="T55" fmla="*/ 176 h 186"/>
                  <a:gd name="T56" fmla="*/ 93 w 186"/>
                  <a:gd name="T57" fmla="*/ 183 h 186"/>
                  <a:gd name="T58" fmla="*/ 126 w 186"/>
                  <a:gd name="T59" fmla="*/ 176 h 186"/>
                  <a:gd name="T60" fmla="*/ 156 w 186"/>
                  <a:gd name="T61" fmla="*/ 156 h 186"/>
                  <a:gd name="T62" fmla="*/ 175 w 186"/>
                  <a:gd name="T63" fmla="*/ 127 h 186"/>
                  <a:gd name="T64" fmla="*/ 182 w 186"/>
                  <a:gd name="T65" fmla="*/ 93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86">
                    <a:moveTo>
                      <a:pt x="186" y="93"/>
                    </a:moveTo>
                    <a:lnTo>
                      <a:pt x="182" y="72"/>
                    </a:lnTo>
                    <a:lnTo>
                      <a:pt x="175" y="57"/>
                    </a:lnTo>
                    <a:lnTo>
                      <a:pt x="169" y="40"/>
                    </a:lnTo>
                    <a:lnTo>
                      <a:pt x="156" y="26"/>
                    </a:lnTo>
                    <a:lnTo>
                      <a:pt x="142" y="17"/>
                    </a:lnTo>
                    <a:lnTo>
                      <a:pt x="129" y="7"/>
                    </a:lnTo>
                    <a:lnTo>
                      <a:pt x="110" y="0"/>
                    </a:lnTo>
                    <a:lnTo>
                      <a:pt x="93" y="0"/>
                    </a:lnTo>
                    <a:lnTo>
                      <a:pt x="72" y="0"/>
                    </a:lnTo>
                    <a:lnTo>
                      <a:pt x="56" y="7"/>
                    </a:lnTo>
                    <a:lnTo>
                      <a:pt x="40" y="17"/>
                    </a:lnTo>
                    <a:lnTo>
                      <a:pt x="26" y="26"/>
                    </a:lnTo>
                    <a:lnTo>
                      <a:pt x="17" y="40"/>
                    </a:lnTo>
                    <a:lnTo>
                      <a:pt x="6" y="57"/>
                    </a:lnTo>
                    <a:lnTo>
                      <a:pt x="0" y="72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3" y="103"/>
                    </a:lnTo>
                    <a:lnTo>
                      <a:pt x="0" y="93"/>
                    </a:lnTo>
                    <a:lnTo>
                      <a:pt x="3" y="72"/>
                    </a:lnTo>
                    <a:lnTo>
                      <a:pt x="6" y="57"/>
                    </a:lnTo>
                    <a:lnTo>
                      <a:pt x="17" y="40"/>
                    </a:lnTo>
                    <a:lnTo>
                      <a:pt x="26" y="26"/>
                    </a:lnTo>
                    <a:lnTo>
                      <a:pt x="40" y="17"/>
                    </a:lnTo>
                    <a:lnTo>
                      <a:pt x="56" y="7"/>
                    </a:lnTo>
                    <a:lnTo>
                      <a:pt x="72" y="3"/>
                    </a:lnTo>
                    <a:lnTo>
                      <a:pt x="93" y="0"/>
                    </a:lnTo>
                    <a:lnTo>
                      <a:pt x="110" y="3"/>
                    </a:lnTo>
                    <a:lnTo>
                      <a:pt x="126" y="7"/>
                    </a:lnTo>
                    <a:lnTo>
                      <a:pt x="142" y="17"/>
                    </a:lnTo>
                    <a:lnTo>
                      <a:pt x="156" y="26"/>
                    </a:lnTo>
                    <a:lnTo>
                      <a:pt x="165" y="40"/>
                    </a:lnTo>
                    <a:lnTo>
                      <a:pt x="175" y="57"/>
                    </a:lnTo>
                    <a:lnTo>
                      <a:pt x="180" y="72"/>
                    </a:lnTo>
                    <a:lnTo>
                      <a:pt x="182" y="93"/>
                    </a:lnTo>
                    <a:lnTo>
                      <a:pt x="186" y="93"/>
                    </a:lnTo>
                    <a:lnTo>
                      <a:pt x="182" y="110"/>
                    </a:lnTo>
                    <a:lnTo>
                      <a:pt x="175" y="129"/>
                    </a:lnTo>
                    <a:lnTo>
                      <a:pt x="169" y="143"/>
                    </a:lnTo>
                    <a:lnTo>
                      <a:pt x="156" y="156"/>
                    </a:lnTo>
                    <a:lnTo>
                      <a:pt x="142" y="169"/>
                    </a:lnTo>
                    <a:lnTo>
                      <a:pt x="129" y="176"/>
                    </a:lnTo>
                    <a:lnTo>
                      <a:pt x="110" y="183"/>
                    </a:lnTo>
                    <a:lnTo>
                      <a:pt x="93" y="186"/>
                    </a:lnTo>
                    <a:lnTo>
                      <a:pt x="72" y="183"/>
                    </a:lnTo>
                    <a:lnTo>
                      <a:pt x="63" y="179"/>
                    </a:lnTo>
                    <a:lnTo>
                      <a:pt x="60" y="179"/>
                    </a:lnTo>
                    <a:lnTo>
                      <a:pt x="56" y="176"/>
                    </a:lnTo>
                    <a:lnTo>
                      <a:pt x="53" y="176"/>
                    </a:lnTo>
                    <a:lnTo>
                      <a:pt x="53" y="173"/>
                    </a:lnTo>
                    <a:lnTo>
                      <a:pt x="49" y="173"/>
                    </a:lnTo>
                    <a:lnTo>
                      <a:pt x="46" y="169"/>
                    </a:lnTo>
                    <a:lnTo>
                      <a:pt x="56" y="176"/>
                    </a:lnTo>
                    <a:lnTo>
                      <a:pt x="72" y="179"/>
                    </a:lnTo>
                    <a:lnTo>
                      <a:pt x="93" y="183"/>
                    </a:lnTo>
                    <a:lnTo>
                      <a:pt x="110" y="179"/>
                    </a:lnTo>
                    <a:lnTo>
                      <a:pt x="126" y="176"/>
                    </a:lnTo>
                    <a:lnTo>
                      <a:pt x="142" y="167"/>
                    </a:lnTo>
                    <a:lnTo>
                      <a:pt x="156" y="156"/>
                    </a:lnTo>
                    <a:lnTo>
                      <a:pt x="165" y="143"/>
                    </a:lnTo>
                    <a:lnTo>
                      <a:pt x="175" y="127"/>
                    </a:lnTo>
                    <a:lnTo>
                      <a:pt x="180" y="110"/>
                    </a:lnTo>
                    <a:lnTo>
                      <a:pt x="182" y="93"/>
                    </a:lnTo>
                    <a:lnTo>
                      <a:pt x="186" y="9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99" name="Freeform 2471">
                <a:extLst>
                  <a:ext uri="{FF2B5EF4-FFF2-40B4-BE49-F238E27FC236}">
                    <a16:creationId xmlns:a16="http://schemas.microsoft.com/office/drawing/2014/main" id="{D7F4CBDC-E880-4A6E-9E0D-0892FE9F4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087"/>
                <a:ext cx="61" cy="60"/>
              </a:xfrm>
              <a:custGeom>
                <a:avLst/>
                <a:gdLst>
                  <a:gd name="T0" fmla="*/ 179 w 181"/>
                  <a:gd name="T1" fmla="*/ 72 h 181"/>
                  <a:gd name="T2" fmla="*/ 164 w 181"/>
                  <a:gd name="T3" fmla="*/ 40 h 181"/>
                  <a:gd name="T4" fmla="*/ 141 w 181"/>
                  <a:gd name="T5" fmla="*/ 17 h 181"/>
                  <a:gd name="T6" fmla="*/ 109 w 181"/>
                  <a:gd name="T7" fmla="*/ 2 h 181"/>
                  <a:gd name="T8" fmla="*/ 72 w 181"/>
                  <a:gd name="T9" fmla="*/ 2 h 181"/>
                  <a:gd name="T10" fmla="*/ 40 w 181"/>
                  <a:gd name="T11" fmla="*/ 17 h 181"/>
                  <a:gd name="T12" fmla="*/ 16 w 181"/>
                  <a:gd name="T13" fmla="*/ 40 h 181"/>
                  <a:gd name="T14" fmla="*/ 2 w 181"/>
                  <a:gd name="T15" fmla="*/ 72 h 181"/>
                  <a:gd name="T16" fmla="*/ 2 w 181"/>
                  <a:gd name="T17" fmla="*/ 101 h 181"/>
                  <a:gd name="T18" fmla="*/ 2 w 181"/>
                  <a:gd name="T19" fmla="*/ 109 h 181"/>
                  <a:gd name="T20" fmla="*/ 6 w 181"/>
                  <a:gd name="T21" fmla="*/ 116 h 181"/>
                  <a:gd name="T22" fmla="*/ 9 w 181"/>
                  <a:gd name="T23" fmla="*/ 122 h 181"/>
                  <a:gd name="T24" fmla="*/ 2 w 181"/>
                  <a:gd name="T25" fmla="*/ 109 h 181"/>
                  <a:gd name="T26" fmla="*/ 2 w 181"/>
                  <a:gd name="T27" fmla="*/ 72 h 181"/>
                  <a:gd name="T28" fmla="*/ 16 w 181"/>
                  <a:gd name="T29" fmla="*/ 42 h 181"/>
                  <a:gd name="T30" fmla="*/ 42 w 181"/>
                  <a:gd name="T31" fmla="*/ 17 h 181"/>
                  <a:gd name="T32" fmla="*/ 72 w 181"/>
                  <a:gd name="T33" fmla="*/ 2 h 181"/>
                  <a:gd name="T34" fmla="*/ 109 w 181"/>
                  <a:gd name="T35" fmla="*/ 2 h 181"/>
                  <a:gd name="T36" fmla="*/ 141 w 181"/>
                  <a:gd name="T37" fmla="*/ 17 h 181"/>
                  <a:gd name="T38" fmla="*/ 164 w 181"/>
                  <a:gd name="T39" fmla="*/ 42 h 181"/>
                  <a:gd name="T40" fmla="*/ 179 w 181"/>
                  <a:gd name="T41" fmla="*/ 72 h 181"/>
                  <a:gd name="T42" fmla="*/ 181 w 181"/>
                  <a:gd name="T43" fmla="*/ 92 h 181"/>
                  <a:gd name="T44" fmla="*/ 175 w 181"/>
                  <a:gd name="T45" fmla="*/ 126 h 181"/>
                  <a:gd name="T46" fmla="*/ 155 w 181"/>
                  <a:gd name="T47" fmla="*/ 156 h 181"/>
                  <a:gd name="T48" fmla="*/ 125 w 181"/>
                  <a:gd name="T49" fmla="*/ 175 h 181"/>
                  <a:gd name="T50" fmla="*/ 92 w 181"/>
                  <a:gd name="T51" fmla="*/ 181 h 181"/>
                  <a:gd name="T52" fmla="*/ 55 w 181"/>
                  <a:gd name="T53" fmla="*/ 175 h 181"/>
                  <a:gd name="T54" fmla="*/ 42 w 181"/>
                  <a:gd name="T55" fmla="*/ 166 h 181"/>
                  <a:gd name="T56" fmla="*/ 40 w 181"/>
                  <a:gd name="T57" fmla="*/ 162 h 181"/>
                  <a:gd name="T58" fmla="*/ 32 w 181"/>
                  <a:gd name="T59" fmla="*/ 158 h 181"/>
                  <a:gd name="T60" fmla="*/ 42 w 181"/>
                  <a:gd name="T61" fmla="*/ 166 h 181"/>
                  <a:gd name="T62" fmla="*/ 72 w 181"/>
                  <a:gd name="T63" fmla="*/ 179 h 181"/>
                  <a:gd name="T64" fmla="*/ 109 w 181"/>
                  <a:gd name="T65" fmla="*/ 179 h 181"/>
                  <a:gd name="T66" fmla="*/ 141 w 181"/>
                  <a:gd name="T67" fmla="*/ 166 h 181"/>
                  <a:gd name="T68" fmla="*/ 164 w 181"/>
                  <a:gd name="T69" fmla="*/ 141 h 181"/>
                  <a:gd name="T70" fmla="*/ 179 w 181"/>
                  <a:gd name="T71" fmla="*/ 109 h 181"/>
                  <a:gd name="T72" fmla="*/ 181 w 181"/>
                  <a:gd name="T73" fmla="*/ 9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" h="181">
                    <a:moveTo>
                      <a:pt x="181" y="92"/>
                    </a:moveTo>
                    <a:lnTo>
                      <a:pt x="179" y="72"/>
                    </a:lnTo>
                    <a:lnTo>
                      <a:pt x="175" y="57"/>
                    </a:lnTo>
                    <a:lnTo>
                      <a:pt x="164" y="40"/>
                    </a:lnTo>
                    <a:lnTo>
                      <a:pt x="155" y="26"/>
                    </a:lnTo>
                    <a:lnTo>
                      <a:pt x="141" y="17"/>
                    </a:lnTo>
                    <a:lnTo>
                      <a:pt x="125" y="6"/>
                    </a:lnTo>
                    <a:lnTo>
                      <a:pt x="109" y="2"/>
                    </a:lnTo>
                    <a:lnTo>
                      <a:pt x="92" y="0"/>
                    </a:lnTo>
                    <a:lnTo>
                      <a:pt x="72" y="2"/>
                    </a:lnTo>
                    <a:lnTo>
                      <a:pt x="55" y="6"/>
                    </a:lnTo>
                    <a:lnTo>
                      <a:pt x="40" y="17"/>
                    </a:lnTo>
                    <a:lnTo>
                      <a:pt x="25" y="26"/>
                    </a:lnTo>
                    <a:lnTo>
                      <a:pt x="16" y="40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2"/>
                    </a:lnTo>
                    <a:lnTo>
                      <a:pt x="2" y="101"/>
                    </a:lnTo>
                    <a:lnTo>
                      <a:pt x="2" y="106"/>
                    </a:lnTo>
                    <a:lnTo>
                      <a:pt x="2" y="109"/>
                    </a:lnTo>
                    <a:lnTo>
                      <a:pt x="2" y="112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9" y="122"/>
                    </a:lnTo>
                    <a:lnTo>
                      <a:pt x="9" y="126"/>
                    </a:lnTo>
                    <a:lnTo>
                      <a:pt x="2" y="109"/>
                    </a:lnTo>
                    <a:lnTo>
                      <a:pt x="2" y="92"/>
                    </a:lnTo>
                    <a:lnTo>
                      <a:pt x="2" y="72"/>
                    </a:lnTo>
                    <a:lnTo>
                      <a:pt x="9" y="57"/>
                    </a:lnTo>
                    <a:lnTo>
                      <a:pt x="16" y="42"/>
                    </a:lnTo>
                    <a:lnTo>
                      <a:pt x="29" y="29"/>
                    </a:lnTo>
                    <a:lnTo>
                      <a:pt x="42" y="17"/>
                    </a:lnTo>
                    <a:lnTo>
                      <a:pt x="55" y="9"/>
                    </a:lnTo>
                    <a:lnTo>
                      <a:pt x="72" y="2"/>
                    </a:lnTo>
                    <a:lnTo>
                      <a:pt x="92" y="2"/>
                    </a:lnTo>
                    <a:lnTo>
                      <a:pt x="109" y="2"/>
                    </a:lnTo>
                    <a:lnTo>
                      <a:pt x="125" y="9"/>
                    </a:lnTo>
                    <a:lnTo>
                      <a:pt x="141" y="17"/>
                    </a:lnTo>
                    <a:lnTo>
                      <a:pt x="155" y="29"/>
                    </a:lnTo>
                    <a:lnTo>
                      <a:pt x="164" y="42"/>
                    </a:lnTo>
                    <a:lnTo>
                      <a:pt x="172" y="57"/>
                    </a:lnTo>
                    <a:lnTo>
                      <a:pt x="179" y="72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79" y="109"/>
                    </a:lnTo>
                    <a:lnTo>
                      <a:pt x="175" y="126"/>
                    </a:lnTo>
                    <a:lnTo>
                      <a:pt x="164" y="141"/>
                    </a:lnTo>
                    <a:lnTo>
                      <a:pt x="155" y="156"/>
                    </a:lnTo>
                    <a:lnTo>
                      <a:pt x="141" y="166"/>
                    </a:lnTo>
                    <a:lnTo>
                      <a:pt x="125" y="175"/>
                    </a:lnTo>
                    <a:lnTo>
                      <a:pt x="109" y="179"/>
                    </a:lnTo>
                    <a:lnTo>
                      <a:pt x="92" y="181"/>
                    </a:lnTo>
                    <a:lnTo>
                      <a:pt x="72" y="179"/>
                    </a:lnTo>
                    <a:lnTo>
                      <a:pt x="55" y="175"/>
                    </a:lnTo>
                    <a:lnTo>
                      <a:pt x="45" y="169"/>
                    </a:lnTo>
                    <a:lnTo>
                      <a:pt x="42" y="166"/>
                    </a:lnTo>
                    <a:lnTo>
                      <a:pt x="40" y="166"/>
                    </a:lnTo>
                    <a:lnTo>
                      <a:pt x="40" y="162"/>
                    </a:lnTo>
                    <a:lnTo>
                      <a:pt x="35" y="162"/>
                    </a:lnTo>
                    <a:lnTo>
                      <a:pt x="32" y="158"/>
                    </a:lnTo>
                    <a:lnTo>
                      <a:pt x="29" y="156"/>
                    </a:lnTo>
                    <a:lnTo>
                      <a:pt x="42" y="166"/>
                    </a:lnTo>
                    <a:lnTo>
                      <a:pt x="55" y="172"/>
                    </a:lnTo>
                    <a:lnTo>
                      <a:pt x="72" y="179"/>
                    </a:lnTo>
                    <a:lnTo>
                      <a:pt x="92" y="179"/>
                    </a:lnTo>
                    <a:lnTo>
                      <a:pt x="109" y="179"/>
                    </a:lnTo>
                    <a:lnTo>
                      <a:pt x="125" y="172"/>
                    </a:lnTo>
                    <a:lnTo>
                      <a:pt x="141" y="166"/>
                    </a:lnTo>
                    <a:lnTo>
                      <a:pt x="155" y="156"/>
                    </a:lnTo>
                    <a:lnTo>
                      <a:pt x="164" y="141"/>
                    </a:lnTo>
                    <a:lnTo>
                      <a:pt x="172" y="126"/>
                    </a:lnTo>
                    <a:lnTo>
                      <a:pt x="179" y="109"/>
                    </a:lnTo>
                    <a:lnTo>
                      <a:pt x="179" y="92"/>
                    </a:lnTo>
                    <a:lnTo>
                      <a:pt x="181" y="92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0" name="Freeform 2472">
                <a:extLst>
                  <a:ext uri="{FF2B5EF4-FFF2-40B4-BE49-F238E27FC236}">
                    <a16:creationId xmlns:a16="http://schemas.microsoft.com/office/drawing/2014/main" id="{14DB34A1-30BE-4993-BE99-BB53F7C06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088"/>
                <a:ext cx="59" cy="59"/>
              </a:xfrm>
              <a:custGeom>
                <a:avLst/>
                <a:gdLst>
                  <a:gd name="T0" fmla="*/ 177 w 177"/>
                  <a:gd name="T1" fmla="*/ 70 h 177"/>
                  <a:gd name="T2" fmla="*/ 162 w 177"/>
                  <a:gd name="T3" fmla="*/ 40 h 177"/>
                  <a:gd name="T4" fmla="*/ 139 w 177"/>
                  <a:gd name="T5" fmla="*/ 15 h 177"/>
                  <a:gd name="T6" fmla="*/ 107 w 177"/>
                  <a:gd name="T7" fmla="*/ 0 h 177"/>
                  <a:gd name="T8" fmla="*/ 70 w 177"/>
                  <a:gd name="T9" fmla="*/ 0 h 177"/>
                  <a:gd name="T10" fmla="*/ 40 w 177"/>
                  <a:gd name="T11" fmla="*/ 15 h 177"/>
                  <a:gd name="T12" fmla="*/ 14 w 177"/>
                  <a:gd name="T13" fmla="*/ 40 h 177"/>
                  <a:gd name="T14" fmla="*/ 0 w 177"/>
                  <a:gd name="T15" fmla="*/ 70 h 177"/>
                  <a:gd name="T16" fmla="*/ 0 w 177"/>
                  <a:gd name="T17" fmla="*/ 107 h 177"/>
                  <a:gd name="T18" fmla="*/ 7 w 177"/>
                  <a:gd name="T19" fmla="*/ 127 h 177"/>
                  <a:gd name="T20" fmla="*/ 14 w 177"/>
                  <a:gd name="T21" fmla="*/ 135 h 177"/>
                  <a:gd name="T22" fmla="*/ 17 w 177"/>
                  <a:gd name="T23" fmla="*/ 144 h 177"/>
                  <a:gd name="T24" fmla="*/ 23 w 177"/>
                  <a:gd name="T25" fmla="*/ 150 h 177"/>
                  <a:gd name="T26" fmla="*/ 40 w 177"/>
                  <a:gd name="T27" fmla="*/ 164 h 177"/>
                  <a:gd name="T28" fmla="*/ 70 w 177"/>
                  <a:gd name="T29" fmla="*/ 177 h 177"/>
                  <a:gd name="T30" fmla="*/ 107 w 177"/>
                  <a:gd name="T31" fmla="*/ 177 h 177"/>
                  <a:gd name="T32" fmla="*/ 139 w 177"/>
                  <a:gd name="T33" fmla="*/ 164 h 177"/>
                  <a:gd name="T34" fmla="*/ 162 w 177"/>
                  <a:gd name="T35" fmla="*/ 139 h 177"/>
                  <a:gd name="T36" fmla="*/ 177 w 177"/>
                  <a:gd name="T37" fmla="*/ 107 h 177"/>
                  <a:gd name="T38" fmla="*/ 173 w 177"/>
                  <a:gd name="T39" fmla="*/ 70 h 177"/>
                  <a:gd name="T40" fmla="*/ 160 w 177"/>
                  <a:gd name="T41" fmla="*/ 40 h 177"/>
                  <a:gd name="T42" fmla="*/ 137 w 177"/>
                  <a:gd name="T43" fmla="*/ 17 h 177"/>
                  <a:gd name="T44" fmla="*/ 107 w 177"/>
                  <a:gd name="T45" fmla="*/ 4 h 177"/>
                  <a:gd name="T46" fmla="*/ 70 w 177"/>
                  <a:gd name="T47" fmla="*/ 4 h 177"/>
                  <a:gd name="T48" fmla="*/ 40 w 177"/>
                  <a:gd name="T49" fmla="*/ 17 h 177"/>
                  <a:gd name="T50" fmla="*/ 17 w 177"/>
                  <a:gd name="T51" fmla="*/ 40 h 177"/>
                  <a:gd name="T52" fmla="*/ 4 w 177"/>
                  <a:gd name="T53" fmla="*/ 70 h 177"/>
                  <a:gd name="T54" fmla="*/ 4 w 177"/>
                  <a:gd name="T55" fmla="*/ 107 h 177"/>
                  <a:gd name="T56" fmla="*/ 17 w 177"/>
                  <a:gd name="T57" fmla="*/ 137 h 177"/>
                  <a:gd name="T58" fmla="*/ 40 w 177"/>
                  <a:gd name="T59" fmla="*/ 160 h 177"/>
                  <a:gd name="T60" fmla="*/ 70 w 177"/>
                  <a:gd name="T61" fmla="*/ 173 h 177"/>
                  <a:gd name="T62" fmla="*/ 107 w 177"/>
                  <a:gd name="T63" fmla="*/ 173 h 177"/>
                  <a:gd name="T64" fmla="*/ 137 w 177"/>
                  <a:gd name="T65" fmla="*/ 160 h 177"/>
                  <a:gd name="T66" fmla="*/ 160 w 177"/>
                  <a:gd name="T67" fmla="*/ 137 h 177"/>
                  <a:gd name="T68" fmla="*/ 173 w 177"/>
                  <a:gd name="T69" fmla="*/ 10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177">
                    <a:moveTo>
                      <a:pt x="177" y="90"/>
                    </a:moveTo>
                    <a:lnTo>
                      <a:pt x="177" y="70"/>
                    </a:lnTo>
                    <a:lnTo>
                      <a:pt x="170" y="55"/>
                    </a:lnTo>
                    <a:lnTo>
                      <a:pt x="162" y="40"/>
                    </a:lnTo>
                    <a:lnTo>
                      <a:pt x="153" y="27"/>
                    </a:lnTo>
                    <a:lnTo>
                      <a:pt x="139" y="15"/>
                    </a:lnTo>
                    <a:lnTo>
                      <a:pt x="123" y="7"/>
                    </a:lnTo>
                    <a:lnTo>
                      <a:pt x="107" y="0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7"/>
                    </a:lnTo>
                    <a:lnTo>
                      <a:pt x="40" y="15"/>
                    </a:lnTo>
                    <a:lnTo>
                      <a:pt x="27" y="27"/>
                    </a:lnTo>
                    <a:lnTo>
                      <a:pt x="14" y="40"/>
                    </a:lnTo>
                    <a:lnTo>
                      <a:pt x="7" y="55"/>
                    </a:lnTo>
                    <a:lnTo>
                      <a:pt x="0" y="70"/>
                    </a:lnTo>
                    <a:lnTo>
                      <a:pt x="0" y="90"/>
                    </a:lnTo>
                    <a:lnTo>
                      <a:pt x="0" y="107"/>
                    </a:lnTo>
                    <a:lnTo>
                      <a:pt x="7" y="124"/>
                    </a:lnTo>
                    <a:lnTo>
                      <a:pt x="7" y="127"/>
                    </a:lnTo>
                    <a:lnTo>
                      <a:pt x="10" y="130"/>
                    </a:lnTo>
                    <a:lnTo>
                      <a:pt x="14" y="135"/>
                    </a:lnTo>
                    <a:lnTo>
                      <a:pt x="17" y="139"/>
                    </a:lnTo>
                    <a:lnTo>
                      <a:pt x="17" y="144"/>
                    </a:lnTo>
                    <a:lnTo>
                      <a:pt x="21" y="147"/>
                    </a:lnTo>
                    <a:lnTo>
                      <a:pt x="23" y="150"/>
                    </a:lnTo>
                    <a:lnTo>
                      <a:pt x="27" y="154"/>
                    </a:lnTo>
                    <a:lnTo>
                      <a:pt x="40" y="164"/>
                    </a:lnTo>
                    <a:lnTo>
                      <a:pt x="53" y="170"/>
                    </a:lnTo>
                    <a:lnTo>
                      <a:pt x="70" y="177"/>
                    </a:lnTo>
                    <a:lnTo>
                      <a:pt x="90" y="177"/>
                    </a:lnTo>
                    <a:lnTo>
                      <a:pt x="107" y="177"/>
                    </a:lnTo>
                    <a:lnTo>
                      <a:pt x="123" y="170"/>
                    </a:lnTo>
                    <a:lnTo>
                      <a:pt x="139" y="164"/>
                    </a:lnTo>
                    <a:lnTo>
                      <a:pt x="153" y="154"/>
                    </a:lnTo>
                    <a:lnTo>
                      <a:pt x="162" y="139"/>
                    </a:lnTo>
                    <a:lnTo>
                      <a:pt x="170" y="124"/>
                    </a:lnTo>
                    <a:lnTo>
                      <a:pt x="177" y="107"/>
                    </a:lnTo>
                    <a:lnTo>
                      <a:pt x="177" y="90"/>
                    </a:lnTo>
                    <a:lnTo>
                      <a:pt x="173" y="70"/>
                    </a:lnTo>
                    <a:lnTo>
                      <a:pt x="170" y="57"/>
                    </a:lnTo>
                    <a:lnTo>
                      <a:pt x="160" y="40"/>
                    </a:lnTo>
                    <a:lnTo>
                      <a:pt x="150" y="27"/>
                    </a:lnTo>
                    <a:lnTo>
                      <a:pt x="137" y="17"/>
                    </a:lnTo>
                    <a:lnTo>
                      <a:pt x="123" y="10"/>
                    </a:lnTo>
                    <a:lnTo>
                      <a:pt x="107" y="4"/>
                    </a:lnTo>
                    <a:lnTo>
                      <a:pt x="90" y="4"/>
                    </a:lnTo>
                    <a:lnTo>
                      <a:pt x="70" y="4"/>
                    </a:lnTo>
                    <a:lnTo>
                      <a:pt x="57" y="10"/>
                    </a:lnTo>
                    <a:lnTo>
                      <a:pt x="40" y="17"/>
                    </a:lnTo>
                    <a:lnTo>
                      <a:pt x="27" y="27"/>
                    </a:lnTo>
                    <a:lnTo>
                      <a:pt x="17" y="40"/>
                    </a:lnTo>
                    <a:lnTo>
                      <a:pt x="10" y="57"/>
                    </a:lnTo>
                    <a:lnTo>
                      <a:pt x="4" y="70"/>
                    </a:lnTo>
                    <a:lnTo>
                      <a:pt x="4" y="90"/>
                    </a:lnTo>
                    <a:lnTo>
                      <a:pt x="4" y="107"/>
                    </a:lnTo>
                    <a:lnTo>
                      <a:pt x="10" y="124"/>
                    </a:lnTo>
                    <a:lnTo>
                      <a:pt x="17" y="137"/>
                    </a:lnTo>
                    <a:lnTo>
                      <a:pt x="27" y="150"/>
                    </a:lnTo>
                    <a:lnTo>
                      <a:pt x="40" y="160"/>
                    </a:lnTo>
                    <a:lnTo>
                      <a:pt x="57" y="170"/>
                    </a:lnTo>
                    <a:lnTo>
                      <a:pt x="70" y="173"/>
                    </a:lnTo>
                    <a:lnTo>
                      <a:pt x="90" y="177"/>
                    </a:lnTo>
                    <a:lnTo>
                      <a:pt x="107" y="173"/>
                    </a:lnTo>
                    <a:lnTo>
                      <a:pt x="123" y="170"/>
                    </a:lnTo>
                    <a:lnTo>
                      <a:pt x="137" y="160"/>
                    </a:lnTo>
                    <a:lnTo>
                      <a:pt x="150" y="150"/>
                    </a:lnTo>
                    <a:lnTo>
                      <a:pt x="160" y="137"/>
                    </a:lnTo>
                    <a:lnTo>
                      <a:pt x="170" y="124"/>
                    </a:lnTo>
                    <a:lnTo>
                      <a:pt x="173" y="107"/>
                    </a:lnTo>
                    <a:lnTo>
                      <a:pt x="177" y="90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1" name="Freeform 2473">
                <a:extLst>
                  <a:ext uri="{FF2B5EF4-FFF2-40B4-BE49-F238E27FC236}">
                    <a16:creationId xmlns:a16="http://schemas.microsoft.com/office/drawing/2014/main" id="{8770153C-D7CF-4A7A-A27F-E82E327D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089"/>
                <a:ext cx="58" cy="58"/>
              </a:xfrm>
              <a:custGeom>
                <a:avLst/>
                <a:gdLst>
                  <a:gd name="T0" fmla="*/ 169 w 174"/>
                  <a:gd name="T1" fmla="*/ 65 h 172"/>
                  <a:gd name="T2" fmla="*/ 157 w 174"/>
                  <a:gd name="T3" fmla="*/ 35 h 172"/>
                  <a:gd name="T4" fmla="*/ 134 w 174"/>
                  <a:gd name="T5" fmla="*/ 12 h 172"/>
                  <a:gd name="T6" fmla="*/ 104 w 174"/>
                  <a:gd name="T7" fmla="*/ 0 h 172"/>
                  <a:gd name="T8" fmla="*/ 67 w 174"/>
                  <a:gd name="T9" fmla="*/ 0 h 172"/>
                  <a:gd name="T10" fmla="*/ 37 w 174"/>
                  <a:gd name="T11" fmla="*/ 12 h 172"/>
                  <a:gd name="T12" fmla="*/ 14 w 174"/>
                  <a:gd name="T13" fmla="*/ 35 h 172"/>
                  <a:gd name="T14" fmla="*/ 0 w 174"/>
                  <a:gd name="T15" fmla="*/ 65 h 172"/>
                  <a:gd name="T16" fmla="*/ 0 w 174"/>
                  <a:gd name="T17" fmla="*/ 103 h 172"/>
                  <a:gd name="T18" fmla="*/ 14 w 174"/>
                  <a:gd name="T19" fmla="*/ 132 h 172"/>
                  <a:gd name="T20" fmla="*/ 37 w 174"/>
                  <a:gd name="T21" fmla="*/ 155 h 172"/>
                  <a:gd name="T22" fmla="*/ 67 w 174"/>
                  <a:gd name="T23" fmla="*/ 169 h 172"/>
                  <a:gd name="T24" fmla="*/ 104 w 174"/>
                  <a:gd name="T25" fmla="*/ 169 h 172"/>
                  <a:gd name="T26" fmla="*/ 134 w 174"/>
                  <a:gd name="T27" fmla="*/ 155 h 172"/>
                  <a:gd name="T28" fmla="*/ 157 w 174"/>
                  <a:gd name="T29" fmla="*/ 132 h 172"/>
                  <a:gd name="T30" fmla="*/ 169 w 174"/>
                  <a:gd name="T31" fmla="*/ 103 h 172"/>
                  <a:gd name="T32" fmla="*/ 169 w 174"/>
                  <a:gd name="T33" fmla="*/ 86 h 172"/>
                  <a:gd name="T34" fmla="*/ 164 w 174"/>
                  <a:gd name="T35" fmla="*/ 52 h 172"/>
                  <a:gd name="T36" fmla="*/ 147 w 174"/>
                  <a:gd name="T37" fmla="*/ 25 h 172"/>
                  <a:gd name="T38" fmla="*/ 120 w 174"/>
                  <a:gd name="T39" fmla="*/ 6 h 172"/>
                  <a:gd name="T40" fmla="*/ 87 w 174"/>
                  <a:gd name="T41" fmla="*/ 0 h 172"/>
                  <a:gd name="T42" fmla="*/ 54 w 174"/>
                  <a:gd name="T43" fmla="*/ 6 h 172"/>
                  <a:gd name="T44" fmla="*/ 27 w 174"/>
                  <a:gd name="T45" fmla="*/ 25 h 172"/>
                  <a:gd name="T46" fmla="*/ 7 w 174"/>
                  <a:gd name="T47" fmla="*/ 52 h 172"/>
                  <a:gd name="T48" fmla="*/ 0 w 174"/>
                  <a:gd name="T49" fmla="*/ 86 h 172"/>
                  <a:gd name="T50" fmla="*/ 7 w 174"/>
                  <a:gd name="T51" fmla="*/ 120 h 172"/>
                  <a:gd name="T52" fmla="*/ 27 w 174"/>
                  <a:gd name="T53" fmla="*/ 145 h 172"/>
                  <a:gd name="T54" fmla="*/ 54 w 174"/>
                  <a:gd name="T55" fmla="*/ 162 h 172"/>
                  <a:gd name="T56" fmla="*/ 87 w 174"/>
                  <a:gd name="T57" fmla="*/ 169 h 172"/>
                  <a:gd name="T58" fmla="*/ 120 w 174"/>
                  <a:gd name="T59" fmla="*/ 162 h 172"/>
                  <a:gd name="T60" fmla="*/ 147 w 174"/>
                  <a:gd name="T61" fmla="*/ 145 h 172"/>
                  <a:gd name="T62" fmla="*/ 164 w 174"/>
                  <a:gd name="T63" fmla="*/ 120 h 172"/>
                  <a:gd name="T64" fmla="*/ 169 w 174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4" h="172">
                    <a:moveTo>
                      <a:pt x="174" y="86"/>
                    </a:moveTo>
                    <a:lnTo>
                      <a:pt x="169" y="65"/>
                    </a:lnTo>
                    <a:lnTo>
                      <a:pt x="167" y="52"/>
                    </a:lnTo>
                    <a:lnTo>
                      <a:pt x="157" y="35"/>
                    </a:lnTo>
                    <a:lnTo>
                      <a:pt x="147" y="23"/>
                    </a:lnTo>
                    <a:lnTo>
                      <a:pt x="134" y="12"/>
                    </a:lnTo>
                    <a:lnTo>
                      <a:pt x="120" y="6"/>
                    </a:lnTo>
                    <a:lnTo>
                      <a:pt x="104" y="0"/>
                    </a:lnTo>
                    <a:lnTo>
                      <a:pt x="87" y="0"/>
                    </a:lnTo>
                    <a:lnTo>
                      <a:pt x="67" y="0"/>
                    </a:lnTo>
                    <a:lnTo>
                      <a:pt x="54" y="6"/>
                    </a:lnTo>
                    <a:lnTo>
                      <a:pt x="37" y="12"/>
                    </a:lnTo>
                    <a:lnTo>
                      <a:pt x="24" y="23"/>
                    </a:lnTo>
                    <a:lnTo>
                      <a:pt x="14" y="35"/>
                    </a:lnTo>
                    <a:lnTo>
                      <a:pt x="7" y="52"/>
                    </a:lnTo>
                    <a:lnTo>
                      <a:pt x="0" y="65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7" y="120"/>
                    </a:lnTo>
                    <a:lnTo>
                      <a:pt x="14" y="132"/>
                    </a:lnTo>
                    <a:lnTo>
                      <a:pt x="24" y="145"/>
                    </a:lnTo>
                    <a:lnTo>
                      <a:pt x="37" y="155"/>
                    </a:lnTo>
                    <a:lnTo>
                      <a:pt x="54" y="166"/>
                    </a:lnTo>
                    <a:lnTo>
                      <a:pt x="67" y="169"/>
                    </a:lnTo>
                    <a:lnTo>
                      <a:pt x="87" y="172"/>
                    </a:lnTo>
                    <a:lnTo>
                      <a:pt x="104" y="169"/>
                    </a:lnTo>
                    <a:lnTo>
                      <a:pt x="120" y="166"/>
                    </a:lnTo>
                    <a:lnTo>
                      <a:pt x="134" y="155"/>
                    </a:lnTo>
                    <a:lnTo>
                      <a:pt x="147" y="145"/>
                    </a:lnTo>
                    <a:lnTo>
                      <a:pt x="157" y="132"/>
                    </a:lnTo>
                    <a:lnTo>
                      <a:pt x="167" y="120"/>
                    </a:lnTo>
                    <a:lnTo>
                      <a:pt x="169" y="103"/>
                    </a:lnTo>
                    <a:lnTo>
                      <a:pt x="174" y="86"/>
                    </a:lnTo>
                    <a:lnTo>
                      <a:pt x="169" y="86"/>
                    </a:lnTo>
                    <a:lnTo>
                      <a:pt x="169" y="70"/>
                    </a:lnTo>
                    <a:lnTo>
                      <a:pt x="164" y="52"/>
                    </a:lnTo>
                    <a:lnTo>
                      <a:pt x="157" y="35"/>
                    </a:lnTo>
                    <a:lnTo>
                      <a:pt x="147" y="25"/>
                    </a:lnTo>
                    <a:lnTo>
                      <a:pt x="134" y="12"/>
                    </a:lnTo>
                    <a:lnTo>
                      <a:pt x="120" y="6"/>
                    </a:lnTo>
                    <a:lnTo>
                      <a:pt x="104" y="2"/>
                    </a:lnTo>
                    <a:lnTo>
                      <a:pt x="87" y="0"/>
                    </a:lnTo>
                    <a:lnTo>
                      <a:pt x="70" y="2"/>
                    </a:lnTo>
                    <a:lnTo>
                      <a:pt x="54" y="6"/>
                    </a:lnTo>
                    <a:lnTo>
                      <a:pt x="37" y="12"/>
                    </a:lnTo>
                    <a:lnTo>
                      <a:pt x="27" y="25"/>
                    </a:lnTo>
                    <a:lnTo>
                      <a:pt x="14" y="35"/>
                    </a:lnTo>
                    <a:lnTo>
                      <a:pt x="7" y="52"/>
                    </a:lnTo>
                    <a:lnTo>
                      <a:pt x="4" y="70"/>
                    </a:lnTo>
                    <a:lnTo>
                      <a:pt x="0" y="86"/>
                    </a:lnTo>
                    <a:lnTo>
                      <a:pt x="4" y="103"/>
                    </a:lnTo>
                    <a:lnTo>
                      <a:pt x="7" y="120"/>
                    </a:lnTo>
                    <a:lnTo>
                      <a:pt x="14" y="132"/>
                    </a:lnTo>
                    <a:lnTo>
                      <a:pt x="27" y="145"/>
                    </a:lnTo>
                    <a:lnTo>
                      <a:pt x="37" y="155"/>
                    </a:lnTo>
                    <a:lnTo>
                      <a:pt x="54" y="162"/>
                    </a:lnTo>
                    <a:lnTo>
                      <a:pt x="70" y="169"/>
                    </a:lnTo>
                    <a:lnTo>
                      <a:pt x="87" y="169"/>
                    </a:lnTo>
                    <a:lnTo>
                      <a:pt x="104" y="169"/>
                    </a:lnTo>
                    <a:lnTo>
                      <a:pt x="120" y="162"/>
                    </a:lnTo>
                    <a:lnTo>
                      <a:pt x="134" y="155"/>
                    </a:lnTo>
                    <a:lnTo>
                      <a:pt x="147" y="145"/>
                    </a:lnTo>
                    <a:lnTo>
                      <a:pt x="157" y="132"/>
                    </a:lnTo>
                    <a:lnTo>
                      <a:pt x="164" y="120"/>
                    </a:lnTo>
                    <a:lnTo>
                      <a:pt x="169" y="103"/>
                    </a:lnTo>
                    <a:lnTo>
                      <a:pt x="169" y="86"/>
                    </a:lnTo>
                    <a:lnTo>
                      <a:pt x="174" y="86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2" name="Freeform 2474">
                <a:extLst>
                  <a:ext uri="{FF2B5EF4-FFF2-40B4-BE49-F238E27FC236}">
                    <a16:creationId xmlns:a16="http://schemas.microsoft.com/office/drawing/2014/main" id="{FBEC057D-991D-4FD7-9EF9-BEE1F73B2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2089"/>
                <a:ext cx="56" cy="57"/>
              </a:xfrm>
              <a:custGeom>
                <a:avLst/>
                <a:gdLst>
                  <a:gd name="T0" fmla="*/ 169 w 169"/>
                  <a:gd name="T1" fmla="*/ 70 h 169"/>
                  <a:gd name="T2" fmla="*/ 156 w 169"/>
                  <a:gd name="T3" fmla="*/ 36 h 169"/>
                  <a:gd name="T4" fmla="*/ 133 w 169"/>
                  <a:gd name="T5" fmla="*/ 13 h 169"/>
                  <a:gd name="T6" fmla="*/ 104 w 169"/>
                  <a:gd name="T7" fmla="*/ 2 h 169"/>
                  <a:gd name="T8" fmla="*/ 70 w 169"/>
                  <a:gd name="T9" fmla="*/ 2 h 169"/>
                  <a:gd name="T10" fmla="*/ 36 w 169"/>
                  <a:gd name="T11" fmla="*/ 13 h 169"/>
                  <a:gd name="T12" fmla="*/ 14 w 169"/>
                  <a:gd name="T13" fmla="*/ 36 h 169"/>
                  <a:gd name="T14" fmla="*/ 3 w 169"/>
                  <a:gd name="T15" fmla="*/ 70 h 169"/>
                  <a:gd name="T16" fmla="*/ 3 w 169"/>
                  <a:gd name="T17" fmla="*/ 103 h 169"/>
                  <a:gd name="T18" fmla="*/ 14 w 169"/>
                  <a:gd name="T19" fmla="*/ 133 h 169"/>
                  <a:gd name="T20" fmla="*/ 36 w 169"/>
                  <a:gd name="T21" fmla="*/ 156 h 169"/>
                  <a:gd name="T22" fmla="*/ 70 w 169"/>
                  <a:gd name="T23" fmla="*/ 169 h 169"/>
                  <a:gd name="T24" fmla="*/ 104 w 169"/>
                  <a:gd name="T25" fmla="*/ 169 h 169"/>
                  <a:gd name="T26" fmla="*/ 133 w 169"/>
                  <a:gd name="T27" fmla="*/ 156 h 169"/>
                  <a:gd name="T28" fmla="*/ 156 w 169"/>
                  <a:gd name="T29" fmla="*/ 133 h 169"/>
                  <a:gd name="T30" fmla="*/ 169 w 169"/>
                  <a:gd name="T31" fmla="*/ 103 h 169"/>
                  <a:gd name="T32" fmla="*/ 167 w 169"/>
                  <a:gd name="T33" fmla="*/ 70 h 169"/>
                  <a:gd name="T34" fmla="*/ 153 w 169"/>
                  <a:gd name="T35" fmla="*/ 40 h 169"/>
                  <a:gd name="T36" fmla="*/ 133 w 169"/>
                  <a:gd name="T37" fmla="*/ 16 h 169"/>
                  <a:gd name="T38" fmla="*/ 104 w 169"/>
                  <a:gd name="T39" fmla="*/ 2 h 169"/>
                  <a:gd name="T40" fmla="*/ 70 w 169"/>
                  <a:gd name="T41" fmla="*/ 2 h 169"/>
                  <a:gd name="T42" fmla="*/ 40 w 169"/>
                  <a:gd name="T43" fmla="*/ 16 h 169"/>
                  <a:gd name="T44" fmla="*/ 17 w 169"/>
                  <a:gd name="T45" fmla="*/ 40 h 169"/>
                  <a:gd name="T46" fmla="*/ 3 w 169"/>
                  <a:gd name="T47" fmla="*/ 70 h 169"/>
                  <a:gd name="T48" fmla="*/ 3 w 169"/>
                  <a:gd name="T49" fmla="*/ 103 h 169"/>
                  <a:gd name="T50" fmla="*/ 17 w 169"/>
                  <a:gd name="T51" fmla="*/ 133 h 169"/>
                  <a:gd name="T52" fmla="*/ 40 w 169"/>
                  <a:gd name="T53" fmla="*/ 153 h 169"/>
                  <a:gd name="T54" fmla="*/ 70 w 169"/>
                  <a:gd name="T55" fmla="*/ 166 h 169"/>
                  <a:gd name="T56" fmla="*/ 104 w 169"/>
                  <a:gd name="T57" fmla="*/ 166 h 169"/>
                  <a:gd name="T58" fmla="*/ 133 w 169"/>
                  <a:gd name="T59" fmla="*/ 153 h 169"/>
                  <a:gd name="T60" fmla="*/ 153 w 169"/>
                  <a:gd name="T61" fmla="*/ 133 h 169"/>
                  <a:gd name="T62" fmla="*/ 167 w 169"/>
                  <a:gd name="T63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169">
                    <a:moveTo>
                      <a:pt x="169" y="86"/>
                    </a:moveTo>
                    <a:lnTo>
                      <a:pt x="169" y="70"/>
                    </a:lnTo>
                    <a:lnTo>
                      <a:pt x="163" y="52"/>
                    </a:lnTo>
                    <a:lnTo>
                      <a:pt x="156" y="36"/>
                    </a:lnTo>
                    <a:lnTo>
                      <a:pt x="146" y="25"/>
                    </a:lnTo>
                    <a:lnTo>
                      <a:pt x="133" y="13"/>
                    </a:lnTo>
                    <a:lnTo>
                      <a:pt x="120" y="6"/>
                    </a:lnTo>
                    <a:lnTo>
                      <a:pt x="104" y="2"/>
                    </a:lnTo>
                    <a:lnTo>
                      <a:pt x="87" y="0"/>
                    </a:lnTo>
                    <a:lnTo>
                      <a:pt x="70" y="2"/>
                    </a:lnTo>
                    <a:lnTo>
                      <a:pt x="54" y="6"/>
                    </a:lnTo>
                    <a:lnTo>
                      <a:pt x="36" y="13"/>
                    </a:lnTo>
                    <a:lnTo>
                      <a:pt x="26" y="25"/>
                    </a:lnTo>
                    <a:lnTo>
                      <a:pt x="14" y="36"/>
                    </a:lnTo>
                    <a:lnTo>
                      <a:pt x="7" y="52"/>
                    </a:lnTo>
                    <a:lnTo>
                      <a:pt x="3" y="70"/>
                    </a:lnTo>
                    <a:lnTo>
                      <a:pt x="0" y="86"/>
                    </a:lnTo>
                    <a:lnTo>
                      <a:pt x="3" y="103"/>
                    </a:lnTo>
                    <a:lnTo>
                      <a:pt x="7" y="120"/>
                    </a:lnTo>
                    <a:lnTo>
                      <a:pt x="14" y="133"/>
                    </a:lnTo>
                    <a:lnTo>
                      <a:pt x="26" y="145"/>
                    </a:lnTo>
                    <a:lnTo>
                      <a:pt x="36" y="156"/>
                    </a:lnTo>
                    <a:lnTo>
                      <a:pt x="54" y="162"/>
                    </a:lnTo>
                    <a:lnTo>
                      <a:pt x="70" y="169"/>
                    </a:lnTo>
                    <a:lnTo>
                      <a:pt x="87" y="169"/>
                    </a:lnTo>
                    <a:lnTo>
                      <a:pt x="104" y="169"/>
                    </a:lnTo>
                    <a:lnTo>
                      <a:pt x="120" y="162"/>
                    </a:lnTo>
                    <a:lnTo>
                      <a:pt x="133" y="156"/>
                    </a:lnTo>
                    <a:lnTo>
                      <a:pt x="146" y="145"/>
                    </a:lnTo>
                    <a:lnTo>
                      <a:pt x="156" y="133"/>
                    </a:lnTo>
                    <a:lnTo>
                      <a:pt x="163" y="120"/>
                    </a:lnTo>
                    <a:lnTo>
                      <a:pt x="169" y="103"/>
                    </a:lnTo>
                    <a:lnTo>
                      <a:pt x="169" y="86"/>
                    </a:lnTo>
                    <a:lnTo>
                      <a:pt x="167" y="70"/>
                    </a:lnTo>
                    <a:lnTo>
                      <a:pt x="163" y="52"/>
                    </a:lnTo>
                    <a:lnTo>
                      <a:pt x="153" y="40"/>
                    </a:lnTo>
                    <a:lnTo>
                      <a:pt x="144" y="25"/>
                    </a:lnTo>
                    <a:lnTo>
                      <a:pt x="133" y="16"/>
                    </a:lnTo>
                    <a:lnTo>
                      <a:pt x="117" y="10"/>
                    </a:lnTo>
                    <a:lnTo>
                      <a:pt x="104" y="2"/>
                    </a:lnTo>
                    <a:lnTo>
                      <a:pt x="87" y="2"/>
                    </a:lnTo>
                    <a:lnTo>
                      <a:pt x="70" y="2"/>
                    </a:lnTo>
                    <a:lnTo>
                      <a:pt x="54" y="10"/>
                    </a:lnTo>
                    <a:lnTo>
                      <a:pt x="40" y="16"/>
                    </a:lnTo>
                    <a:lnTo>
                      <a:pt x="26" y="25"/>
                    </a:lnTo>
                    <a:lnTo>
                      <a:pt x="17" y="40"/>
                    </a:lnTo>
                    <a:lnTo>
                      <a:pt x="9" y="52"/>
                    </a:lnTo>
                    <a:lnTo>
                      <a:pt x="3" y="70"/>
                    </a:lnTo>
                    <a:lnTo>
                      <a:pt x="3" y="86"/>
                    </a:lnTo>
                    <a:lnTo>
                      <a:pt x="3" y="103"/>
                    </a:lnTo>
                    <a:lnTo>
                      <a:pt x="9" y="115"/>
                    </a:lnTo>
                    <a:lnTo>
                      <a:pt x="17" y="133"/>
                    </a:lnTo>
                    <a:lnTo>
                      <a:pt x="26" y="143"/>
                    </a:lnTo>
                    <a:lnTo>
                      <a:pt x="40" y="153"/>
                    </a:lnTo>
                    <a:lnTo>
                      <a:pt x="54" y="162"/>
                    </a:lnTo>
                    <a:lnTo>
                      <a:pt x="70" y="166"/>
                    </a:lnTo>
                    <a:lnTo>
                      <a:pt x="87" y="169"/>
                    </a:lnTo>
                    <a:lnTo>
                      <a:pt x="104" y="166"/>
                    </a:lnTo>
                    <a:lnTo>
                      <a:pt x="117" y="162"/>
                    </a:lnTo>
                    <a:lnTo>
                      <a:pt x="133" y="153"/>
                    </a:lnTo>
                    <a:lnTo>
                      <a:pt x="144" y="143"/>
                    </a:lnTo>
                    <a:lnTo>
                      <a:pt x="153" y="133"/>
                    </a:lnTo>
                    <a:lnTo>
                      <a:pt x="163" y="115"/>
                    </a:lnTo>
                    <a:lnTo>
                      <a:pt x="167" y="103"/>
                    </a:lnTo>
                    <a:lnTo>
                      <a:pt x="169" y="86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3" name="Freeform 2475">
                <a:extLst>
                  <a:ext uri="{FF2B5EF4-FFF2-40B4-BE49-F238E27FC236}">
                    <a16:creationId xmlns:a16="http://schemas.microsoft.com/office/drawing/2014/main" id="{1B8073C6-6ED6-4960-A5CC-C4A68826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090"/>
                <a:ext cx="55" cy="56"/>
              </a:xfrm>
              <a:custGeom>
                <a:avLst/>
                <a:gdLst>
                  <a:gd name="T0" fmla="*/ 163 w 165"/>
                  <a:gd name="T1" fmla="*/ 68 h 167"/>
                  <a:gd name="T2" fmla="*/ 149 w 165"/>
                  <a:gd name="T3" fmla="*/ 38 h 167"/>
                  <a:gd name="T4" fmla="*/ 130 w 165"/>
                  <a:gd name="T5" fmla="*/ 14 h 167"/>
                  <a:gd name="T6" fmla="*/ 100 w 165"/>
                  <a:gd name="T7" fmla="*/ 0 h 167"/>
                  <a:gd name="T8" fmla="*/ 66 w 165"/>
                  <a:gd name="T9" fmla="*/ 0 h 167"/>
                  <a:gd name="T10" fmla="*/ 36 w 165"/>
                  <a:gd name="T11" fmla="*/ 14 h 167"/>
                  <a:gd name="T12" fmla="*/ 14 w 165"/>
                  <a:gd name="T13" fmla="*/ 38 h 167"/>
                  <a:gd name="T14" fmla="*/ 0 w 165"/>
                  <a:gd name="T15" fmla="*/ 68 h 167"/>
                  <a:gd name="T16" fmla="*/ 0 w 165"/>
                  <a:gd name="T17" fmla="*/ 101 h 167"/>
                  <a:gd name="T18" fmla="*/ 14 w 165"/>
                  <a:gd name="T19" fmla="*/ 130 h 167"/>
                  <a:gd name="T20" fmla="*/ 36 w 165"/>
                  <a:gd name="T21" fmla="*/ 151 h 167"/>
                  <a:gd name="T22" fmla="*/ 66 w 165"/>
                  <a:gd name="T23" fmla="*/ 164 h 167"/>
                  <a:gd name="T24" fmla="*/ 100 w 165"/>
                  <a:gd name="T25" fmla="*/ 164 h 167"/>
                  <a:gd name="T26" fmla="*/ 130 w 165"/>
                  <a:gd name="T27" fmla="*/ 151 h 167"/>
                  <a:gd name="T28" fmla="*/ 149 w 165"/>
                  <a:gd name="T29" fmla="*/ 130 h 167"/>
                  <a:gd name="T30" fmla="*/ 163 w 165"/>
                  <a:gd name="T31" fmla="*/ 101 h 167"/>
                  <a:gd name="T32" fmla="*/ 163 w 165"/>
                  <a:gd name="T33" fmla="*/ 84 h 167"/>
                  <a:gd name="T34" fmla="*/ 155 w 165"/>
                  <a:gd name="T35" fmla="*/ 50 h 167"/>
                  <a:gd name="T36" fmla="*/ 140 w 165"/>
                  <a:gd name="T37" fmla="*/ 23 h 167"/>
                  <a:gd name="T38" fmla="*/ 113 w 165"/>
                  <a:gd name="T39" fmla="*/ 8 h 167"/>
                  <a:gd name="T40" fmla="*/ 83 w 165"/>
                  <a:gd name="T41" fmla="*/ 0 h 167"/>
                  <a:gd name="T42" fmla="*/ 50 w 165"/>
                  <a:gd name="T43" fmla="*/ 8 h 167"/>
                  <a:gd name="T44" fmla="*/ 23 w 165"/>
                  <a:gd name="T45" fmla="*/ 23 h 167"/>
                  <a:gd name="T46" fmla="*/ 7 w 165"/>
                  <a:gd name="T47" fmla="*/ 50 h 167"/>
                  <a:gd name="T48" fmla="*/ 0 w 165"/>
                  <a:gd name="T49" fmla="*/ 84 h 167"/>
                  <a:gd name="T50" fmla="*/ 7 w 165"/>
                  <a:gd name="T51" fmla="*/ 113 h 167"/>
                  <a:gd name="T52" fmla="*/ 23 w 165"/>
                  <a:gd name="T53" fmla="*/ 141 h 167"/>
                  <a:gd name="T54" fmla="*/ 50 w 165"/>
                  <a:gd name="T55" fmla="*/ 158 h 167"/>
                  <a:gd name="T56" fmla="*/ 83 w 165"/>
                  <a:gd name="T57" fmla="*/ 164 h 167"/>
                  <a:gd name="T58" fmla="*/ 113 w 165"/>
                  <a:gd name="T59" fmla="*/ 158 h 167"/>
                  <a:gd name="T60" fmla="*/ 140 w 165"/>
                  <a:gd name="T61" fmla="*/ 141 h 167"/>
                  <a:gd name="T62" fmla="*/ 155 w 165"/>
                  <a:gd name="T63" fmla="*/ 113 h 167"/>
                  <a:gd name="T64" fmla="*/ 163 w 165"/>
                  <a:gd name="T65" fmla="*/ 8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67">
                    <a:moveTo>
                      <a:pt x="165" y="84"/>
                    </a:moveTo>
                    <a:lnTo>
                      <a:pt x="163" y="68"/>
                    </a:lnTo>
                    <a:lnTo>
                      <a:pt x="160" y="50"/>
                    </a:lnTo>
                    <a:lnTo>
                      <a:pt x="149" y="38"/>
                    </a:lnTo>
                    <a:lnTo>
                      <a:pt x="140" y="23"/>
                    </a:lnTo>
                    <a:lnTo>
                      <a:pt x="130" y="14"/>
                    </a:lnTo>
                    <a:lnTo>
                      <a:pt x="113" y="8"/>
                    </a:lnTo>
                    <a:lnTo>
                      <a:pt x="100" y="0"/>
                    </a:lnTo>
                    <a:lnTo>
                      <a:pt x="83" y="0"/>
                    </a:lnTo>
                    <a:lnTo>
                      <a:pt x="66" y="0"/>
                    </a:lnTo>
                    <a:lnTo>
                      <a:pt x="50" y="8"/>
                    </a:lnTo>
                    <a:lnTo>
                      <a:pt x="36" y="14"/>
                    </a:lnTo>
                    <a:lnTo>
                      <a:pt x="23" y="23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0" y="68"/>
                    </a:lnTo>
                    <a:lnTo>
                      <a:pt x="0" y="84"/>
                    </a:lnTo>
                    <a:lnTo>
                      <a:pt x="0" y="101"/>
                    </a:lnTo>
                    <a:lnTo>
                      <a:pt x="7" y="113"/>
                    </a:lnTo>
                    <a:lnTo>
                      <a:pt x="14" y="130"/>
                    </a:lnTo>
                    <a:lnTo>
                      <a:pt x="23" y="141"/>
                    </a:lnTo>
                    <a:lnTo>
                      <a:pt x="36" y="151"/>
                    </a:lnTo>
                    <a:lnTo>
                      <a:pt x="50" y="160"/>
                    </a:lnTo>
                    <a:lnTo>
                      <a:pt x="66" y="164"/>
                    </a:lnTo>
                    <a:lnTo>
                      <a:pt x="83" y="167"/>
                    </a:lnTo>
                    <a:lnTo>
                      <a:pt x="100" y="164"/>
                    </a:lnTo>
                    <a:lnTo>
                      <a:pt x="113" y="160"/>
                    </a:lnTo>
                    <a:lnTo>
                      <a:pt x="130" y="151"/>
                    </a:lnTo>
                    <a:lnTo>
                      <a:pt x="140" y="141"/>
                    </a:lnTo>
                    <a:lnTo>
                      <a:pt x="149" y="130"/>
                    </a:lnTo>
                    <a:lnTo>
                      <a:pt x="160" y="113"/>
                    </a:lnTo>
                    <a:lnTo>
                      <a:pt x="163" y="101"/>
                    </a:lnTo>
                    <a:lnTo>
                      <a:pt x="165" y="84"/>
                    </a:lnTo>
                    <a:lnTo>
                      <a:pt x="163" y="84"/>
                    </a:lnTo>
                    <a:lnTo>
                      <a:pt x="163" y="68"/>
                    </a:lnTo>
                    <a:lnTo>
                      <a:pt x="155" y="50"/>
                    </a:lnTo>
                    <a:lnTo>
                      <a:pt x="149" y="38"/>
                    </a:lnTo>
                    <a:lnTo>
                      <a:pt x="140" y="23"/>
                    </a:lnTo>
                    <a:lnTo>
                      <a:pt x="126" y="14"/>
                    </a:lnTo>
                    <a:lnTo>
                      <a:pt x="113" y="8"/>
                    </a:lnTo>
                    <a:lnTo>
                      <a:pt x="100" y="4"/>
                    </a:lnTo>
                    <a:lnTo>
                      <a:pt x="83" y="0"/>
                    </a:lnTo>
                    <a:lnTo>
                      <a:pt x="66" y="4"/>
                    </a:lnTo>
                    <a:lnTo>
                      <a:pt x="50" y="8"/>
                    </a:lnTo>
                    <a:lnTo>
                      <a:pt x="36" y="14"/>
                    </a:lnTo>
                    <a:lnTo>
                      <a:pt x="23" y="23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3" y="68"/>
                    </a:lnTo>
                    <a:lnTo>
                      <a:pt x="0" y="84"/>
                    </a:lnTo>
                    <a:lnTo>
                      <a:pt x="3" y="101"/>
                    </a:lnTo>
                    <a:lnTo>
                      <a:pt x="7" y="113"/>
                    </a:lnTo>
                    <a:lnTo>
                      <a:pt x="14" y="128"/>
                    </a:lnTo>
                    <a:lnTo>
                      <a:pt x="23" y="141"/>
                    </a:lnTo>
                    <a:lnTo>
                      <a:pt x="36" y="151"/>
                    </a:lnTo>
                    <a:lnTo>
                      <a:pt x="50" y="158"/>
                    </a:lnTo>
                    <a:lnTo>
                      <a:pt x="66" y="164"/>
                    </a:lnTo>
                    <a:lnTo>
                      <a:pt x="83" y="164"/>
                    </a:lnTo>
                    <a:lnTo>
                      <a:pt x="100" y="164"/>
                    </a:lnTo>
                    <a:lnTo>
                      <a:pt x="113" y="158"/>
                    </a:lnTo>
                    <a:lnTo>
                      <a:pt x="126" y="151"/>
                    </a:lnTo>
                    <a:lnTo>
                      <a:pt x="140" y="141"/>
                    </a:lnTo>
                    <a:lnTo>
                      <a:pt x="149" y="128"/>
                    </a:lnTo>
                    <a:lnTo>
                      <a:pt x="155" y="113"/>
                    </a:lnTo>
                    <a:lnTo>
                      <a:pt x="163" y="101"/>
                    </a:lnTo>
                    <a:lnTo>
                      <a:pt x="163" y="84"/>
                    </a:lnTo>
                    <a:lnTo>
                      <a:pt x="165" y="84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4" name="Freeform 2476">
                <a:extLst>
                  <a:ext uri="{FF2B5EF4-FFF2-40B4-BE49-F238E27FC236}">
                    <a16:creationId xmlns:a16="http://schemas.microsoft.com/office/drawing/2014/main" id="{DAE5FC57-FA74-4F5E-BB7E-A0AAF0D63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2090"/>
                <a:ext cx="55" cy="54"/>
              </a:xfrm>
              <a:custGeom>
                <a:avLst/>
                <a:gdLst>
                  <a:gd name="T0" fmla="*/ 163 w 163"/>
                  <a:gd name="T1" fmla="*/ 67 h 163"/>
                  <a:gd name="T2" fmla="*/ 151 w 163"/>
                  <a:gd name="T3" fmla="*/ 37 h 163"/>
                  <a:gd name="T4" fmla="*/ 126 w 163"/>
                  <a:gd name="T5" fmla="*/ 12 h 163"/>
                  <a:gd name="T6" fmla="*/ 100 w 163"/>
                  <a:gd name="T7" fmla="*/ 3 h 163"/>
                  <a:gd name="T8" fmla="*/ 66 w 163"/>
                  <a:gd name="T9" fmla="*/ 3 h 163"/>
                  <a:gd name="T10" fmla="*/ 36 w 163"/>
                  <a:gd name="T11" fmla="*/ 12 h 163"/>
                  <a:gd name="T12" fmla="*/ 14 w 163"/>
                  <a:gd name="T13" fmla="*/ 37 h 163"/>
                  <a:gd name="T14" fmla="*/ 3 w 163"/>
                  <a:gd name="T15" fmla="*/ 67 h 163"/>
                  <a:gd name="T16" fmla="*/ 3 w 163"/>
                  <a:gd name="T17" fmla="*/ 100 h 163"/>
                  <a:gd name="T18" fmla="*/ 14 w 163"/>
                  <a:gd name="T19" fmla="*/ 128 h 163"/>
                  <a:gd name="T20" fmla="*/ 36 w 163"/>
                  <a:gd name="T21" fmla="*/ 149 h 163"/>
                  <a:gd name="T22" fmla="*/ 66 w 163"/>
                  <a:gd name="T23" fmla="*/ 163 h 163"/>
                  <a:gd name="T24" fmla="*/ 100 w 163"/>
                  <a:gd name="T25" fmla="*/ 163 h 163"/>
                  <a:gd name="T26" fmla="*/ 126 w 163"/>
                  <a:gd name="T27" fmla="*/ 149 h 163"/>
                  <a:gd name="T28" fmla="*/ 151 w 163"/>
                  <a:gd name="T29" fmla="*/ 128 h 163"/>
                  <a:gd name="T30" fmla="*/ 163 w 163"/>
                  <a:gd name="T31" fmla="*/ 100 h 163"/>
                  <a:gd name="T32" fmla="*/ 160 w 163"/>
                  <a:gd name="T33" fmla="*/ 83 h 163"/>
                  <a:gd name="T34" fmla="*/ 155 w 163"/>
                  <a:gd name="T35" fmla="*/ 50 h 163"/>
                  <a:gd name="T36" fmla="*/ 140 w 163"/>
                  <a:gd name="T37" fmla="*/ 27 h 163"/>
                  <a:gd name="T38" fmla="*/ 113 w 163"/>
                  <a:gd name="T39" fmla="*/ 10 h 163"/>
                  <a:gd name="T40" fmla="*/ 83 w 163"/>
                  <a:gd name="T41" fmla="*/ 3 h 163"/>
                  <a:gd name="T42" fmla="*/ 50 w 163"/>
                  <a:gd name="T43" fmla="*/ 10 h 163"/>
                  <a:gd name="T44" fmla="*/ 26 w 163"/>
                  <a:gd name="T45" fmla="*/ 27 h 163"/>
                  <a:gd name="T46" fmla="*/ 10 w 163"/>
                  <a:gd name="T47" fmla="*/ 50 h 163"/>
                  <a:gd name="T48" fmla="*/ 3 w 163"/>
                  <a:gd name="T49" fmla="*/ 83 h 163"/>
                  <a:gd name="T50" fmla="*/ 10 w 163"/>
                  <a:gd name="T51" fmla="*/ 113 h 163"/>
                  <a:gd name="T52" fmla="*/ 26 w 163"/>
                  <a:gd name="T53" fmla="*/ 140 h 163"/>
                  <a:gd name="T54" fmla="*/ 50 w 163"/>
                  <a:gd name="T55" fmla="*/ 157 h 163"/>
                  <a:gd name="T56" fmla="*/ 83 w 163"/>
                  <a:gd name="T57" fmla="*/ 160 h 163"/>
                  <a:gd name="T58" fmla="*/ 113 w 163"/>
                  <a:gd name="T59" fmla="*/ 157 h 163"/>
                  <a:gd name="T60" fmla="*/ 140 w 163"/>
                  <a:gd name="T61" fmla="*/ 140 h 163"/>
                  <a:gd name="T62" fmla="*/ 155 w 163"/>
                  <a:gd name="T63" fmla="*/ 113 h 163"/>
                  <a:gd name="T64" fmla="*/ 160 w 163"/>
                  <a:gd name="T65" fmla="*/ 8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3" h="163">
                    <a:moveTo>
                      <a:pt x="163" y="83"/>
                    </a:moveTo>
                    <a:lnTo>
                      <a:pt x="163" y="67"/>
                    </a:lnTo>
                    <a:lnTo>
                      <a:pt x="155" y="50"/>
                    </a:lnTo>
                    <a:lnTo>
                      <a:pt x="151" y="37"/>
                    </a:lnTo>
                    <a:lnTo>
                      <a:pt x="140" y="23"/>
                    </a:lnTo>
                    <a:lnTo>
                      <a:pt x="126" y="12"/>
                    </a:lnTo>
                    <a:lnTo>
                      <a:pt x="113" y="8"/>
                    </a:lnTo>
                    <a:lnTo>
                      <a:pt x="100" y="3"/>
                    </a:lnTo>
                    <a:lnTo>
                      <a:pt x="83" y="0"/>
                    </a:lnTo>
                    <a:lnTo>
                      <a:pt x="66" y="3"/>
                    </a:lnTo>
                    <a:lnTo>
                      <a:pt x="50" y="8"/>
                    </a:lnTo>
                    <a:lnTo>
                      <a:pt x="36" y="12"/>
                    </a:lnTo>
                    <a:lnTo>
                      <a:pt x="23" y="23"/>
                    </a:lnTo>
                    <a:lnTo>
                      <a:pt x="14" y="37"/>
                    </a:lnTo>
                    <a:lnTo>
                      <a:pt x="7" y="50"/>
                    </a:lnTo>
                    <a:lnTo>
                      <a:pt x="3" y="67"/>
                    </a:lnTo>
                    <a:lnTo>
                      <a:pt x="0" y="83"/>
                    </a:lnTo>
                    <a:lnTo>
                      <a:pt x="3" y="100"/>
                    </a:lnTo>
                    <a:lnTo>
                      <a:pt x="7" y="113"/>
                    </a:lnTo>
                    <a:lnTo>
                      <a:pt x="14" y="128"/>
                    </a:lnTo>
                    <a:lnTo>
                      <a:pt x="23" y="140"/>
                    </a:lnTo>
                    <a:lnTo>
                      <a:pt x="36" y="149"/>
                    </a:lnTo>
                    <a:lnTo>
                      <a:pt x="50" y="157"/>
                    </a:lnTo>
                    <a:lnTo>
                      <a:pt x="66" y="163"/>
                    </a:lnTo>
                    <a:lnTo>
                      <a:pt x="83" y="163"/>
                    </a:lnTo>
                    <a:lnTo>
                      <a:pt x="100" y="163"/>
                    </a:lnTo>
                    <a:lnTo>
                      <a:pt x="113" y="157"/>
                    </a:lnTo>
                    <a:lnTo>
                      <a:pt x="126" y="149"/>
                    </a:lnTo>
                    <a:lnTo>
                      <a:pt x="140" y="140"/>
                    </a:lnTo>
                    <a:lnTo>
                      <a:pt x="151" y="128"/>
                    </a:lnTo>
                    <a:lnTo>
                      <a:pt x="155" y="113"/>
                    </a:lnTo>
                    <a:lnTo>
                      <a:pt x="163" y="100"/>
                    </a:lnTo>
                    <a:lnTo>
                      <a:pt x="163" y="83"/>
                    </a:lnTo>
                    <a:lnTo>
                      <a:pt x="160" y="83"/>
                    </a:lnTo>
                    <a:lnTo>
                      <a:pt x="160" y="67"/>
                    </a:lnTo>
                    <a:lnTo>
                      <a:pt x="155" y="50"/>
                    </a:lnTo>
                    <a:lnTo>
                      <a:pt x="146" y="37"/>
                    </a:lnTo>
                    <a:lnTo>
                      <a:pt x="140" y="27"/>
                    </a:lnTo>
                    <a:lnTo>
                      <a:pt x="126" y="17"/>
                    </a:lnTo>
                    <a:lnTo>
                      <a:pt x="113" y="10"/>
                    </a:lnTo>
                    <a:lnTo>
                      <a:pt x="96" y="3"/>
                    </a:lnTo>
                    <a:lnTo>
                      <a:pt x="83" y="3"/>
                    </a:lnTo>
                    <a:lnTo>
                      <a:pt x="66" y="3"/>
                    </a:lnTo>
                    <a:lnTo>
                      <a:pt x="50" y="10"/>
                    </a:lnTo>
                    <a:lnTo>
                      <a:pt x="36" y="17"/>
                    </a:lnTo>
                    <a:lnTo>
                      <a:pt x="26" y="27"/>
                    </a:lnTo>
                    <a:lnTo>
                      <a:pt x="16" y="37"/>
                    </a:lnTo>
                    <a:lnTo>
                      <a:pt x="10" y="50"/>
                    </a:lnTo>
                    <a:lnTo>
                      <a:pt x="3" y="67"/>
                    </a:lnTo>
                    <a:lnTo>
                      <a:pt x="3" y="83"/>
                    </a:lnTo>
                    <a:lnTo>
                      <a:pt x="3" y="97"/>
                    </a:lnTo>
                    <a:lnTo>
                      <a:pt x="10" y="113"/>
                    </a:lnTo>
                    <a:lnTo>
                      <a:pt x="16" y="128"/>
                    </a:lnTo>
                    <a:lnTo>
                      <a:pt x="26" y="140"/>
                    </a:lnTo>
                    <a:lnTo>
                      <a:pt x="36" y="147"/>
                    </a:lnTo>
                    <a:lnTo>
                      <a:pt x="50" y="157"/>
                    </a:lnTo>
                    <a:lnTo>
                      <a:pt x="66" y="160"/>
                    </a:lnTo>
                    <a:lnTo>
                      <a:pt x="83" y="160"/>
                    </a:lnTo>
                    <a:lnTo>
                      <a:pt x="96" y="160"/>
                    </a:lnTo>
                    <a:lnTo>
                      <a:pt x="113" y="157"/>
                    </a:lnTo>
                    <a:lnTo>
                      <a:pt x="126" y="147"/>
                    </a:lnTo>
                    <a:lnTo>
                      <a:pt x="140" y="140"/>
                    </a:lnTo>
                    <a:lnTo>
                      <a:pt x="146" y="128"/>
                    </a:lnTo>
                    <a:lnTo>
                      <a:pt x="155" y="113"/>
                    </a:lnTo>
                    <a:lnTo>
                      <a:pt x="160" y="97"/>
                    </a:lnTo>
                    <a:lnTo>
                      <a:pt x="160" y="83"/>
                    </a:lnTo>
                    <a:lnTo>
                      <a:pt x="163" y="83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5" name="Freeform 2477">
                <a:extLst>
                  <a:ext uri="{FF2B5EF4-FFF2-40B4-BE49-F238E27FC236}">
                    <a16:creationId xmlns:a16="http://schemas.microsoft.com/office/drawing/2014/main" id="{0B59A4E4-BFAF-4DF1-B6FC-622166818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091"/>
                <a:ext cx="53" cy="52"/>
              </a:xfrm>
              <a:custGeom>
                <a:avLst/>
                <a:gdLst>
                  <a:gd name="T0" fmla="*/ 157 w 157"/>
                  <a:gd name="T1" fmla="*/ 64 h 157"/>
                  <a:gd name="T2" fmla="*/ 143 w 157"/>
                  <a:gd name="T3" fmla="*/ 34 h 157"/>
                  <a:gd name="T4" fmla="*/ 123 w 157"/>
                  <a:gd name="T5" fmla="*/ 14 h 157"/>
                  <a:gd name="T6" fmla="*/ 93 w 157"/>
                  <a:gd name="T7" fmla="*/ 0 h 157"/>
                  <a:gd name="T8" fmla="*/ 63 w 157"/>
                  <a:gd name="T9" fmla="*/ 0 h 157"/>
                  <a:gd name="T10" fmla="*/ 33 w 157"/>
                  <a:gd name="T11" fmla="*/ 14 h 157"/>
                  <a:gd name="T12" fmla="*/ 13 w 157"/>
                  <a:gd name="T13" fmla="*/ 34 h 157"/>
                  <a:gd name="T14" fmla="*/ 0 w 157"/>
                  <a:gd name="T15" fmla="*/ 64 h 157"/>
                  <a:gd name="T16" fmla="*/ 0 w 157"/>
                  <a:gd name="T17" fmla="*/ 94 h 157"/>
                  <a:gd name="T18" fmla="*/ 13 w 157"/>
                  <a:gd name="T19" fmla="*/ 125 h 157"/>
                  <a:gd name="T20" fmla="*/ 33 w 157"/>
                  <a:gd name="T21" fmla="*/ 144 h 157"/>
                  <a:gd name="T22" fmla="*/ 63 w 157"/>
                  <a:gd name="T23" fmla="*/ 157 h 157"/>
                  <a:gd name="T24" fmla="*/ 93 w 157"/>
                  <a:gd name="T25" fmla="*/ 157 h 157"/>
                  <a:gd name="T26" fmla="*/ 123 w 157"/>
                  <a:gd name="T27" fmla="*/ 144 h 157"/>
                  <a:gd name="T28" fmla="*/ 143 w 157"/>
                  <a:gd name="T29" fmla="*/ 125 h 157"/>
                  <a:gd name="T30" fmla="*/ 157 w 157"/>
                  <a:gd name="T31" fmla="*/ 94 h 157"/>
                  <a:gd name="T32" fmla="*/ 152 w 157"/>
                  <a:gd name="T33" fmla="*/ 64 h 157"/>
                  <a:gd name="T34" fmla="*/ 143 w 157"/>
                  <a:gd name="T35" fmla="*/ 37 h 157"/>
                  <a:gd name="T36" fmla="*/ 123 w 157"/>
                  <a:gd name="T37" fmla="*/ 14 h 157"/>
                  <a:gd name="T38" fmla="*/ 93 w 157"/>
                  <a:gd name="T39" fmla="*/ 5 h 157"/>
                  <a:gd name="T40" fmla="*/ 63 w 157"/>
                  <a:gd name="T41" fmla="*/ 5 h 157"/>
                  <a:gd name="T42" fmla="*/ 37 w 157"/>
                  <a:gd name="T43" fmla="*/ 14 h 157"/>
                  <a:gd name="T44" fmla="*/ 13 w 157"/>
                  <a:gd name="T45" fmla="*/ 37 h 157"/>
                  <a:gd name="T46" fmla="*/ 4 w 157"/>
                  <a:gd name="T47" fmla="*/ 64 h 157"/>
                  <a:gd name="T48" fmla="*/ 4 w 157"/>
                  <a:gd name="T49" fmla="*/ 94 h 157"/>
                  <a:gd name="T50" fmla="*/ 13 w 157"/>
                  <a:gd name="T51" fmla="*/ 125 h 157"/>
                  <a:gd name="T52" fmla="*/ 37 w 157"/>
                  <a:gd name="T53" fmla="*/ 144 h 157"/>
                  <a:gd name="T54" fmla="*/ 63 w 157"/>
                  <a:gd name="T55" fmla="*/ 154 h 157"/>
                  <a:gd name="T56" fmla="*/ 93 w 157"/>
                  <a:gd name="T57" fmla="*/ 154 h 157"/>
                  <a:gd name="T58" fmla="*/ 123 w 157"/>
                  <a:gd name="T59" fmla="*/ 144 h 157"/>
                  <a:gd name="T60" fmla="*/ 143 w 157"/>
                  <a:gd name="T61" fmla="*/ 125 h 157"/>
                  <a:gd name="T62" fmla="*/ 152 w 157"/>
                  <a:gd name="T63" fmla="*/ 9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57">
                    <a:moveTo>
                      <a:pt x="157" y="80"/>
                    </a:moveTo>
                    <a:lnTo>
                      <a:pt x="157" y="64"/>
                    </a:lnTo>
                    <a:lnTo>
                      <a:pt x="152" y="47"/>
                    </a:lnTo>
                    <a:lnTo>
                      <a:pt x="143" y="34"/>
                    </a:lnTo>
                    <a:lnTo>
                      <a:pt x="137" y="24"/>
                    </a:lnTo>
                    <a:lnTo>
                      <a:pt x="123" y="14"/>
                    </a:lnTo>
                    <a:lnTo>
                      <a:pt x="110" y="7"/>
                    </a:lnTo>
                    <a:lnTo>
                      <a:pt x="93" y="0"/>
                    </a:lnTo>
                    <a:lnTo>
                      <a:pt x="80" y="0"/>
                    </a:lnTo>
                    <a:lnTo>
                      <a:pt x="63" y="0"/>
                    </a:lnTo>
                    <a:lnTo>
                      <a:pt x="47" y="7"/>
                    </a:lnTo>
                    <a:lnTo>
                      <a:pt x="33" y="14"/>
                    </a:lnTo>
                    <a:lnTo>
                      <a:pt x="23" y="24"/>
                    </a:lnTo>
                    <a:lnTo>
                      <a:pt x="13" y="34"/>
                    </a:lnTo>
                    <a:lnTo>
                      <a:pt x="7" y="47"/>
                    </a:lnTo>
                    <a:lnTo>
                      <a:pt x="0" y="64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7" y="110"/>
                    </a:lnTo>
                    <a:lnTo>
                      <a:pt x="13" y="125"/>
                    </a:lnTo>
                    <a:lnTo>
                      <a:pt x="23" y="137"/>
                    </a:lnTo>
                    <a:lnTo>
                      <a:pt x="33" y="144"/>
                    </a:lnTo>
                    <a:lnTo>
                      <a:pt x="47" y="154"/>
                    </a:lnTo>
                    <a:lnTo>
                      <a:pt x="63" y="157"/>
                    </a:lnTo>
                    <a:lnTo>
                      <a:pt x="80" y="157"/>
                    </a:lnTo>
                    <a:lnTo>
                      <a:pt x="93" y="157"/>
                    </a:lnTo>
                    <a:lnTo>
                      <a:pt x="110" y="154"/>
                    </a:lnTo>
                    <a:lnTo>
                      <a:pt x="123" y="144"/>
                    </a:lnTo>
                    <a:lnTo>
                      <a:pt x="137" y="137"/>
                    </a:lnTo>
                    <a:lnTo>
                      <a:pt x="143" y="125"/>
                    </a:lnTo>
                    <a:lnTo>
                      <a:pt x="152" y="110"/>
                    </a:lnTo>
                    <a:lnTo>
                      <a:pt x="157" y="94"/>
                    </a:lnTo>
                    <a:lnTo>
                      <a:pt x="157" y="80"/>
                    </a:lnTo>
                    <a:lnTo>
                      <a:pt x="152" y="64"/>
                    </a:lnTo>
                    <a:lnTo>
                      <a:pt x="150" y="51"/>
                    </a:lnTo>
                    <a:lnTo>
                      <a:pt x="143" y="37"/>
                    </a:lnTo>
                    <a:lnTo>
                      <a:pt x="133" y="24"/>
                    </a:lnTo>
                    <a:lnTo>
                      <a:pt x="123" y="14"/>
                    </a:lnTo>
                    <a:lnTo>
                      <a:pt x="110" y="7"/>
                    </a:lnTo>
                    <a:lnTo>
                      <a:pt x="93" y="5"/>
                    </a:lnTo>
                    <a:lnTo>
                      <a:pt x="80" y="0"/>
                    </a:lnTo>
                    <a:lnTo>
                      <a:pt x="63" y="5"/>
                    </a:lnTo>
                    <a:lnTo>
                      <a:pt x="51" y="7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13" y="37"/>
                    </a:lnTo>
                    <a:lnTo>
                      <a:pt x="7" y="51"/>
                    </a:lnTo>
                    <a:lnTo>
                      <a:pt x="4" y="64"/>
                    </a:lnTo>
                    <a:lnTo>
                      <a:pt x="0" y="80"/>
                    </a:lnTo>
                    <a:lnTo>
                      <a:pt x="4" y="94"/>
                    </a:lnTo>
                    <a:lnTo>
                      <a:pt x="7" y="110"/>
                    </a:lnTo>
                    <a:lnTo>
                      <a:pt x="13" y="125"/>
                    </a:lnTo>
                    <a:lnTo>
                      <a:pt x="23" y="134"/>
                    </a:lnTo>
                    <a:lnTo>
                      <a:pt x="37" y="144"/>
                    </a:lnTo>
                    <a:lnTo>
                      <a:pt x="51" y="150"/>
                    </a:lnTo>
                    <a:lnTo>
                      <a:pt x="63" y="154"/>
                    </a:lnTo>
                    <a:lnTo>
                      <a:pt x="80" y="157"/>
                    </a:lnTo>
                    <a:lnTo>
                      <a:pt x="93" y="154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3" y="134"/>
                    </a:lnTo>
                    <a:lnTo>
                      <a:pt x="143" y="125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6" name="Freeform 2478">
                <a:extLst>
                  <a:ext uri="{FF2B5EF4-FFF2-40B4-BE49-F238E27FC236}">
                    <a16:creationId xmlns:a16="http://schemas.microsoft.com/office/drawing/2014/main" id="{DB3879EC-1E30-40B0-B7CB-7099DD572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091"/>
                <a:ext cx="53" cy="52"/>
              </a:xfrm>
              <a:custGeom>
                <a:avLst/>
                <a:gdLst>
                  <a:gd name="T0" fmla="*/ 152 w 157"/>
                  <a:gd name="T1" fmla="*/ 64 h 157"/>
                  <a:gd name="T2" fmla="*/ 143 w 157"/>
                  <a:gd name="T3" fmla="*/ 37 h 157"/>
                  <a:gd name="T4" fmla="*/ 123 w 157"/>
                  <a:gd name="T5" fmla="*/ 14 h 157"/>
                  <a:gd name="T6" fmla="*/ 93 w 157"/>
                  <a:gd name="T7" fmla="*/ 5 h 157"/>
                  <a:gd name="T8" fmla="*/ 63 w 157"/>
                  <a:gd name="T9" fmla="*/ 5 h 157"/>
                  <a:gd name="T10" fmla="*/ 37 w 157"/>
                  <a:gd name="T11" fmla="*/ 14 h 157"/>
                  <a:gd name="T12" fmla="*/ 13 w 157"/>
                  <a:gd name="T13" fmla="*/ 37 h 157"/>
                  <a:gd name="T14" fmla="*/ 4 w 157"/>
                  <a:gd name="T15" fmla="*/ 64 h 157"/>
                  <a:gd name="T16" fmla="*/ 4 w 157"/>
                  <a:gd name="T17" fmla="*/ 94 h 157"/>
                  <a:gd name="T18" fmla="*/ 13 w 157"/>
                  <a:gd name="T19" fmla="*/ 125 h 157"/>
                  <a:gd name="T20" fmla="*/ 37 w 157"/>
                  <a:gd name="T21" fmla="*/ 144 h 157"/>
                  <a:gd name="T22" fmla="*/ 63 w 157"/>
                  <a:gd name="T23" fmla="*/ 154 h 157"/>
                  <a:gd name="T24" fmla="*/ 93 w 157"/>
                  <a:gd name="T25" fmla="*/ 154 h 157"/>
                  <a:gd name="T26" fmla="*/ 123 w 157"/>
                  <a:gd name="T27" fmla="*/ 144 h 157"/>
                  <a:gd name="T28" fmla="*/ 143 w 157"/>
                  <a:gd name="T29" fmla="*/ 125 h 157"/>
                  <a:gd name="T30" fmla="*/ 152 w 157"/>
                  <a:gd name="T31" fmla="*/ 94 h 157"/>
                  <a:gd name="T32" fmla="*/ 152 w 157"/>
                  <a:gd name="T33" fmla="*/ 80 h 157"/>
                  <a:gd name="T34" fmla="*/ 150 w 157"/>
                  <a:gd name="T35" fmla="*/ 51 h 157"/>
                  <a:gd name="T36" fmla="*/ 133 w 157"/>
                  <a:gd name="T37" fmla="*/ 28 h 157"/>
                  <a:gd name="T38" fmla="*/ 106 w 157"/>
                  <a:gd name="T39" fmla="*/ 9 h 157"/>
                  <a:gd name="T40" fmla="*/ 80 w 157"/>
                  <a:gd name="T41" fmla="*/ 5 h 157"/>
                  <a:gd name="T42" fmla="*/ 51 w 157"/>
                  <a:gd name="T43" fmla="*/ 9 h 157"/>
                  <a:gd name="T44" fmla="*/ 28 w 157"/>
                  <a:gd name="T45" fmla="*/ 28 h 157"/>
                  <a:gd name="T46" fmla="*/ 11 w 157"/>
                  <a:gd name="T47" fmla="*/ 51 h 157"/>
                  <a:gd name="T48" fmla="*/ 4 w 157"/>
                  <a:gd name="T49" fmla="*/ 80 h 157"/>
                  <a:gd name="T50" fmla="*/ 11 w 157"/>
                  <a:gd name="T51" fmla="*/ 106 h 157"/>
                  <a:gd name="T52" fmla="*/ 28 w 157"/>
                  <a:gd name="T53" fmla="*/ 134 h 157"/>
                  <a:gd name="T54" fmla="*/ 51 w 157"/>
                  <a:gd name="T55" fmla="*/ 150 h 157"/>
                  <a:gd name="T56" fmla="*/ 80 w 157"/>
                  <a:gd name="T57" fmla="*/ 154 h 157"/>
                  <a:gd name="T58" fmla="*/ 106 w 157"/>
                  <a:gd name="T59" fmla="*/ 150 h 157"/>
                  <a:gd name="T60" fmla="*/ 133 w 157"/>
                  <a:gd name="T61" fmla="*/ 134 h 157"/>
                  <a:gd name="T62" fmla="*/ 150 w 157"/>
                  <a:gd name="T63" fmla="*/ 106 h 157"/>
                  <a:gd name="T64" fmla="*/ 152 w 157"/>
                  <a:gd name="T65" fmla="*/ 8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7" h="157">
                    <a:moveTo>
                      <a:pt x="157" y="80"/>
                    </a:moveTo>
                    <a:lnTo>
                      <a:pt x="152" y="64"/>
                    </a:lnTo>
                    <a:lnTo>
                      <a:pt x="150" y="51"/>
                    </a:lnTo>
                    <a:lnTo>
                      <a:pt x="143" y="37"/>
                    </a:lnTo>
                    <a:lnTo>
                      <a:pt x="133" y="24"/>
                    </a:lnTo>
                    <a:lnTo>
                      <a:pt x="123" y="14"/>
                    </a:lnTo>
                    <a:lnTo>
                      <a:pt x="110" y="7"/>
                    </a:lnTo>
                    <a:lnTo>
                      <a:pt x="93" y="5"/>
                    </a:lnTo>
                    <a:lnTo>
                      <a:pt x="80" y="0"/>
                    </a:lnTo>
                    <a:lnTo>
                      <a:pt x="63" y="5"/>
                    </a:lnTo>
                    <a:lnTo>
                      <a:pt x="51" y="7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13" y="37"/>
                    </a:lnTo>
                    <a:lnTo>
                      <a:pt x="7" y="51"/>
                    </a:lnTo>
                    <a:lnTo>
                      <a:pt x="4" y="64"/>
                    </a:lnTo>
                    <a:lnTo>
                      <a:pt x="0" y="80"/>
                    </a:lnTo>
                    <a:lnTo>
                      <a:pt x="4" y="94"/>
                    </a:lnTo>
                    <a:lnTo>
                      <a:pt x="7" y="110"/>
                    </a:lnTo>
                    <a:lnTo>
                      <a:pt x="13" y="125"/>
                    </a:lnTo>
                    <a:lnTo>
                      <a:pt x="23" y="134"/>
                    </a:lnTo>
                    <a:lnTo>
                      <a:pt x="37" y="144"/>
                    </a:lnTo>
                    <a:lnTo>
                      <a:pt x="51" y="150"/>
                    </a:lnTo>
                    <a:lnTo>
                      <a:pt x="63" y="154"/>
                    </a:lnTo>
                    <a:lnTo>
                      <a:pt x="80" y="157"/>
                    </a:lnTo>
                    <a:lnTo>
                      <a:pt x="93" y="154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3" y="134"/>
                    </a:lnTo>
                    <a:lnTo>
                      <a:pt x="143" y="125"/>
                    </a:lnTo>
                    <a:lnTo>
                      <a:pt x="150" y="110"/>
                    </a:lnTo>
                    <a:lnTo>
                      <a:pt x="152" y="94"/>
                    </a:lnTo>
                    <a:lnTo>
                      <a:pt x="157" y="80"/>
                    </a:lnTo>
                    <a:lnTo>
                      <a:pt x="152" y="80"/>
                    </a:lnTo>
                    <a:lnTo>
                      <a:pt x="152" y="64"/>
                    </a:lnTo>
                    <a:lnTo>
                      <a:pt x="150" y="51"/>
                    </a:lnTo>
                    <a:lnTo>
                      <a:pt x="140" y="37"/>
                    </a:lnTo>
                    <a:lnTo>
                      <a:pt x="133" y="28"/>
                    </a:lnTo>
                    <a:lnTo>
                      <a:pt x="120" y="17"/>
                    </a:lnTo>
                    <a:lnTo>
                      <a:pt x="106" y="9"/>
                    </a:lnTo>
                    <a:lnTo>
                      <a:pt x="93" y="7"/>
                    </a:lnTo>
                    <a:lnTo>
                      <a:pt x="80" y="5"/>
                    </a:lnTo>
                    <a:lnTo>
                      <a:pt x="63" y="7"/>
                    </a:lnTo>
                    <a:lnTo>
                      <a:pt x="51" y="9"/>
                    </a:lnTo>
                    <a:lnTo>
                      <a:pt x="37" y="17"/>
                    </a:lnTo>
                    <a:lnTo>
                      <a:pt x="28" y="28"/>
                    </a:lnTo>
                    <a:lnTo>
                      <a:pt x="17" y="37"/>
                    </a:lnTo>
                    <a:lnTo>
                      <a:pt x="11" y="51"/>
                    </a:lnTo>
                    <a:lnTo>
                      <a:pt x="7" y="64"/>
                    </a:lnTo>
                    <a:lnTo>
                      <a:pt x="4" y="80"/>
                    </a:lnTo>
                    <a:lnTo>
                      <a:pt x="7" y="94"/>
                    </a:lnTo>
                    <a:lnTo>
                      <a:pt x="11" y="106"/>
                    </a:lnTo>
                    <a:lnTo>
                      <a:pt x="17" y="120"/>
                    </a:lnTo>
                    <a:lnTo>
                      <a:pt x="28" y="134"/>
                    </a:lnTo>
                    <a:lnTo>
                      <a:pt x="37" y="140"/>
                    </a:lnTo>
                    <a:lnTo>
                      <a:pt x="51" y="150"/>
                    </a:lnTo>
                    <a:lnTo>
                      <a:pt x="63" y="154"/>
                    </a:lnTo>
                    <a:lnTo>
                      <a:pt x="80" y="154"/>
                    </a:lnTo>
                    <a:lnTo>
                      <a:pt x="93" y="154"/>
                    </a:lnTo>
                    <a:lnTo>
                      <a:pt x="106" y="150"/>
                    </a:lnTo>
                    <a:lnTo>
                      <a:pt x="120" y="140"/>
                    </a:lnTo>
                    <a:lnTo>
                      <a:pt x="133" y="134"/>
                    </a:lnTo>
                    <a:lnTo>
                      <a:pt x="140" y="120"/>
                    </a:lnTo>
                    <a:lnTo>
                      <a:pt x="150" y="106"/>
                    </a:lnTo>
                    <a:lnTo>
                      <a:pt x="152" y="94"/>
                    </a:lnTo>
                    <a:lnTo>
                      <a:pt x="152" y="80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7" name="Freeform 2479">
                <a:extLst>
                  <a:ext uri="{FF2B5EF4-FFF2-40B4-BE49-F238E27FC236}">
                    <a16:creationId xmlns:a16="http://schemas.microsoft.com/office/drawing/2014/main" id="{3C5732B3-5E18-45DE-AABA-F7C6F2EEF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093"/>
                <a:ext cx="50" cy="50"/>
              </a:xfrm>
              <a:custGeom>
                <a:avLst/>
                <a:gdLst>
                  <a:gd name="T0" fmla="*/ 150 w 150"/>
                  <a:gd name="T1" fmla="*/ 60 h 150"/>
                  <a:gd name="T2" fmla="*/ 137 w 150"/>
                  <a:gd name="T3" fmla="*/ 34 h 150"/>
                  <a:gd name="T4" fmla="*/ 118 w 150"/>
                  <a:gd name="T5" fmla="*/ 13 h 150"/>
                  <a:gd name="T6" fmla="*/ 90 w 150"/>
                  <a:gd name="T7" fmla="*/ 3 h 150"/>
                  <a:gd name="T8" fmla="*/ 61 w 150"/>
                  <a:gd name="T9" fmla="*/ 3 h 150"/>
                  <a:gd name="T10" fmla="*/ 34 w 150"/>
                  <a:gd name="T11" fmla="*/ 13 h 150"/>
                  <a:gd name="T12" fmla="*/ 15 w 150"/>
                  <a:gd name="T13" fmla="*/ 34 h 150"/>
                  <a:gd name="T14" fmla="*/ 5 w 150"/>
                  <a:gd name="T15" fmla="*/ 60 h 150"/>
                  <a:gd name="T16" fmla="*/ 5 w 150"/>
                  <a:gd name="T17" fmla="*/ 90 h 150"/>
                  <a:gd name="T18" fmla="*/ 15 w 150"/>
                  <a:gd name="T19" fmla="*/ 116 h 150"/>
                  <a:gd name="T20" fmla="*/ 34 w 150"/>
                  <a:gd name="T21" fmla="*/ 135 h 150"/>
                  <a:gd name="T22" fmla="*/ 61 w 150"/>
                  <a:gd name="T23" fmla="*/ 150 h 150"/>
                  <a:gd name="T24" fmla="*/ 90 w 150"/>
                  <a:gd name="T25" fmla="*/ 150 h 150"/>
                  <a:gd name="T26" fmla="*/ 118 w 150"/>
                  <a:gd name="T27" fmla="*/ 135 h 150"/>
                  <a:gd name="T28" fmla="*/ 137 w 150"/>
                  <a:gd name="T29" fmla="*/ 116 h 150"/>
                  <a:gd name="T30" fmla="*/ 150 w 150"/>
                  <a:gd name="T31" fmla="*/ 90 h 150"/>
                  <a:gd name="T32" fmla="*/ 147 w 150"/>
                  <a:gd name="T33" fmla="*/ 60 h 150"/>
                  <a:gd name="T34" fmla="*/ 137 w 150"/>
                  <a:gd name="T35" fmla="*/ 34 h 150"/>
                  <a:gd name="T36" fmla="*/ 118 w 150"/>
                  <a:gd name="T37" fmla="*/ 13 h 150"/>
                  <a:gd name="T38" fmla="*/ 90 w 150"/>
                  <a:gd name="T39" fmla="*/ 3 h 150"/>
                  <a:gd name="T40" fmla="*/ 61 w 150"/>
                  <a:gd name="T41" fmla="*/ 3 h 150"/>
                  <a:gd name="T42" fmla="*/ 34 w 150"/>
                  <a:gd name="T43" fmla="*/ 13 h 150"/>
                  <a:gd name="T44" fmla="*/ 15 w 150"/>
                  <a:gd name="T45" fmla="*/ 34 h 150"/>
                  <a:gd name="T46" fmla="*/ 5 w 150"/>
                  <a:gd name="T47" fmla="*/ 60 h 150"/>
                  <a:gd name="T48" fmla="*/ 5 w 150"/>
                  <a:gd name="T49" fmla="*/ 90 h 150"/>
                  <a:gd name="T50" fmla="*/ 15 w 150"/>
                  <a:gd name="T51" fmla="*/ 116 h 150"/>
                  <a:gd name="T52" fmla="*/ 34 w 150"/>
                  <a:gd name="T53" fmla="*/ 135 h 150"/>
                  <a:gd name="T54" fmla="*/ 61 w 150"/>
                  <a:gd name="T55" fmla="*/ 146 h 150"/>
                  <a:gd name="T56" fmla="*/ 90 w 150"/>
                  <a:gd name="T57" fmla="*/ 146 h 150"/>
                  <a:gd name="T58" fmla="*/ 118 w 150"/>
                  <a:gd name="T59" fmla="*/ 135 h 150"/>
                  <a:gd name="T60" fmla="*/ 137 w 150"/>
                  <a:gd name="T61" fmla="*/ 116 h 150"/>
                  <a:gd name="T62" fmla="*/ 147 w 150"/>
                  <a:gd name="T63" fmla="*/ 9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50">
                    <a:moveTo>
                      <a:pt x="150" y="76"/>
                    </a:moveTo>
                    <a:lnTo>
                      <a:pt x="150" y="60"/>
                    </a:lnTo>
                    <a:lnTo>
                      <a:pt x="147" y="46"/>
                    </a:lnTo>
                    <a:lnTo>
                      <a:pt x="137" y="34"/>
                    </a:lnTo>
                    <a:lnTo>
                      <a:pt x="130" y="23"/>
                    </a:lnTo>
                    <a:lnTo>
                      <a:pt x="118" y="13"/>
                    </a:lnTo>
                    <a:lnTo>
                      <a:pt x="104" y="6"/>
                    </a:lnTo>
                    <a:lnTo>
                      <a:pt x="90" y="3"/>
                    </a:lnTo>
                    <a:lnTo>
                      <a:pt x="78" y="0"/>
                    </a:lnTo>
                    <a:lnTo>
                      <a:pt x="61" y="3"/>
                    </a:lnTo>
                    <a:lnTo>
                      <a:pt x="48" y="6"/>
                    </a:lnTo>
                    <a:lnTo>
                      <a:pt x="34" y="13"/>
                    </a:lnTo>
                    <a:lnTo>
                      <a:pt x="25" y="23"/>
                    </a:lnTo>
                    <a:lnTo>
                      <a:pt x="15" y="34"/>
                    </a:lnTo>
                    <a:lnTo>
                      <a:pt x="8" y="46"/>
                    </a:lnTo>
                    <a:lnTo>
                      <a:pt x="5" y="60"/>
                    </a:lnTo>
                    <a:lnTo>
                      <a:pt x="0" y="76"/>
                    </a:lnTo>
                    <a:lnTo>
                      <a:pt x="5" y="90"/>
                    </a:lnTo>
                    <a:lnTo>
                      <a:pt x="8" y="103"/>
                    </a:lnTo>
                    <a:lnTo>
                      <a:pt x="15" y="116"/>
                    </a:lnTo>
                    <a:lnTo>
                      <a:pt x="25" y="130"/>
                    </a:lnTo>
                    <a:lnTo>
                      <a:pt x="34" y="135"/>
                    </a:lnTo>
                    <a:lnTo>
                      <a:pt x="48" y="146"/>
                    </a:lnTo>
                    <a:lnTo>
                      <a:pt x="61" y="150"/>
                    </a:lnTo>
                    <a:lnTo>
                      <a:pt x="78" y="150"/>
                    </a:lnTo>
                    <a:lnTo>
                      <a:pt x="90" y="150"/>
                    </a:lnTo>
                    <a:lnTo>
                      <a:pt x="104" y="146"/>
                    </a:lnTo>
                    <a:lnTo>
                      <a:pt x="118" y="135"/>
                    </a:lnTo>
                    <a:lnTo>
                      <a:pt x="130" y="130"/>
                    </a:lnTo>
                    <a:lnTo>
                      <a:pt x="137" y="116"/>
                    </a:lnTo>
                    <a:lnTo>
                      <a:pt x="147" y="103"/>
                    </a:lnTo>
                    <a:lnTo>
                      <a:pt x="150" y="90"/>
                    </a:lnTo>
                    <a:lnTo>
                      <a:pt x="150" y="76"/>
                    </a:lnTo>
                    <a:lnTo>
                      <a:pt x="147" y="60"/>
                    </a:lnTo>
                    <a:lnTo>
                      <a:pt x="144" y="46"/>
                    </a:lnTo>
                    <a:lnTo>
                      <a:pt x="137" y="34"/>
                    </a:lnTo>
                    <a:lnTo>
                      <a:pt x="127" y="23"/>
                    </a:lnTo>
                    <a:lnTo>
                      <a:pt x="118" y="13"/>
                    </a:lnTo>
                    <a:lnTo>
                      <a:pt x="104" y="6"/>
                    </a:lnTo>
                    <a:lnTo>
                      <a:pt x="90" y="3"/>
                    </a:lnTo>
                    <a:lnTo>
                      <a:pt x="78" y="3"/>
                    </a:lnTo>
                    <a:lnTo>
                      <a:pt x="61" y="3"/>
                    </a:lnTo>
                    <a:lnTo>
                      <a:pt x="48" y="6"/>
                    </a:lnTo>
                    <a:lnTo>
                      <a:pt x="34" y="13"/>
                    </a:lnTo>
                    <a:lnTo>
                      <a:pt x="25" y="23"/>
                    </a:lnTo>
                    <a:lnTo>
                      <a:pt x="15" y="34"/>
                    </a:lnTo>
                    <a:lnTo>
                      <a:pt x="8" y="46"/>
                    </a:lnTo>
                    <a:lnTo>
                      <a:pt x="5" y="60"/>
                    </a:lnTo>
                    <a:lnTo>
                      <a:pt x="5" y="76"/>
                    </a:lnTo>
                    <a:lnTo>
                      <a:pt x="5" y="90"/>
                    </a:lnTo>
                    <a:lnTo>
                      <a:pt x="8" y="103"/>
                    </a:lnTo>
                    <a:lnTo>
                      <a:pt x="15" y="116"/>
                    </a:lnTo>
                    <a:lnTo>
                      <a:pt x="25" y="126"/>
                    </a:lnTo>
                    <a:lnTo>
                      <a:pt x="34" y="135"/>
                    </a:lnTo>
                    <a:lnTo>
                      <a:pt x="48" y="143"/>
                    </a:lnTo>
                    <a:lnTo>
                      <a:pt x="61" y="146"/>
                    </a:lnTo>
                    <a:lnTo>
                      <a:pt x="78" y="150"/>
                    </a:lnTo>
                    <a:lnTo>
                      <a:pt x="90" y="146"/>
                    </a:lnTo>
                    <a:lnTo>
                      <a:pt x="104" y="143"/>
                    </a:lnTo>
                    <a:lnTo>
                      <a:pt x="118" y="135"/>
                    </a:lnTo>
                    <a:lnTo>
                      <a:pt x="127" y="126"/>
                    </a:lnTo>
                    <a:lnTo>
                      <a:pt x="137" y="116"/>
                    </a:lnTo>
                    <a:lnTo>
                      <a:pt x="144" y="103"/>
                    </a:lnTo>
                    <a:lnTo>
                      <a:pt x="147" y="90"/>
                    </a:lnTo>
                    <a:lnTo>
                      <a:pt x="150" y="76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8" name="Freeform 2480">
                <a:extLst>
                  <a:ext uri="{FF2B5EF4-FFF2-40B4-BE49-F238E27FC236}">
                    <a16:creationId xmlns:a16="http://schemas.microsoft.com/office/drawing/2014/main" id="{009FAC3F-D754-4BC6-9CA7-080D14FAC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093"/>
                <a:ext cx="48" cy="50"/>
              </a:xfrm>
              <a:custGeom>
                <a:avLst/>
                <a:gdLst>
                  <a:gd name="T0" fmla="*/ 143 w 145"/>
                  <a:gd name="T1" fmla="*/ 58 h 148"/>
                  <a:gd name="T2" fmla="*/ 132 w 145"/>
                  <a:gd name="T3" fmla="*/ 30 h 148"/>
                  <a:gd name="T4" fmla="*/ 113 w 145"/>
                  <a:gd name="T5" fmla="*/ 11 h 148"/>
                  <a:gd name="T6" fmla="*/ 86 w 145"/>
                  <a:gd name="T7" fmla="*/ 0 h 148"/>
                  <a:gd name="T8" fmla="*/ 56 w 145"/>
                  <a:gd name="T9" fmla="*/ 0 h 148"/>
                  <a:gd name="T10" fmla="*/ 29 w 145"/>
                  <a:gd name="T11" fmla="*/ 11 h 148"/>
                  <a:gd name="T12" fmla="*/ 10 w 145"/>
                  <a:gd name="T13" fmla="*/ 30 h 148"/>
                  <a:gd name="T14" fmla="*/ 0 w 145"/>
                  <a:gd name="T15" fmla="*/ 58 h 148"/>
                  <a:gd name="T16" fmla="*/ 0 w 145"/>
                  <a:gd name="T17" fmla="*/ 87 h 148"/>
                  <a:gd name="T18" fmla="*/ 10 w 145"/>
                  <a:gd name="T19" fmla="*/ 114 h 148"/>
                  <a:gd name="T20" fmla="*/ 29 w 145"/>
                  <a:gd name="T21" fmla="*/ 133 h 148"/>
                  <a:gd name="T22" fmla="*/ 56 w 145"/>
                  <a:gd name="T23" fmla="*/ 143 h 148"/>
                  <a:gd name="T24" fmla="*/ 86 w 145"/>
                  <a:gd name="T25" fmla="*/ 143 h 148"/>
                  <a:gd name="T26" fmla="*/ 113 w 145"/>
                  <a:gd name="T27" fmla="*/ 133 h 148"/>
                  <a:gd name="T28" fmla="*/ 132 w 145"/>
                  <a:gd name="T29" fmla="*/ 114 h 148"/>
                  <a:gd name="T30" fmla="*/ 143 w 145"/>
                  <a:gd name="T31" fmla="*/ 87 h 148"/>
                  <a:gd name="T32" fmla="*/ 143 w 145"/>
                  <a:gd name="T33" fmla="*/ 74 h 148"/>
                  <a:gd name="T34" fmla="*/ 136 w 145"/>
                  <a:gd name="T35" fmla="*/ 44 h 148"/>
                  <a:gd name="T36" fmla="*/ 122 w 145"/>
                  <a:gd name="T37" fmla="*/ 23 h 148"/>
                  <a:gd name="T38" fmla="*/ 99 w 145"/>
                  <a:gd name="T39" fmla="*/ 7 h 148"/>
                  <a:gd name="T40" fmla="*/ 73 w 145"/>
                  <a:gd name="T41" fmla="*/ 0 h 148"/>
                  <a:gd name="T42" fmla="*/ 43 w 145"/>
                  <a:gd name="T43" fmla="*/ 7 h 148"/>
                  <a:gd name="T44" fmla="*/ 23 w 145"/>
                  <a:gd name="T45" fmla="*/ 23 h 148"/>
                  <a:gd name="T46" fmla="*/ 6 w 145"/>
                  <a:gd name="T47" fmla="*/ 44 h 148"/>
                  <a:gd name="T48" fmla="*/ 0 w 145"/>
                  <a:gd name="T49" fmla="*/ 74 h 148"/>
                  <a:gd name="T50" fmla="*/ 6 w 145"/>
                  <a:gd name="T51" fmla="*/ 101 h 148"/>
                  <a:gd name="T52" fmla="*/ 23 w 145"/>
                  <a:gd name="T53" fmla="*/ 124 h 148"/>
                  <a:gd name="T54" fmla="*/ 43 w 145"/>
                  <a:gd name="T55" fmla="*/ 137 h 148"/>
                  <a:gd name="T56" fmla="*/ 73 w 145"/>
                  <a:gd name="T57" fmla="*/ 143 h 148"/>
                  <a:gd name="T58" fmla="*/ 99 w 145"/>
                  <a:gd name="T59" fmla="*/ 137 h 148"/>
                  <a:gd name="T60" fmla="*/ 122 w 145"/>
                  <a:gd name="T61" fmla="*/ 124 h 148"/>
                  <a:gd name="T62" fmla="*/ 136 w 145"/>
                  <a:gd name="T63" fmla="*/ 101 h 148"/>
                  <a:gd name="T64" fmla="*/ 143 w 145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5" h="148">
                    <a:moveTo>
                      <a:pt x="145" y="74"/>
                    </a:moveTo>
                    <a:lnTo>
                      <a:pt x="143" y="58"/>
                    </a:lnTo>
                    <a:lnTo>
                      <a:pt x="139" y="44"/>
                    </a:lnTo>
                    <a:lnTo>
                      <a:pt x="132" y="30"/>
                    </a:lnTo>
                    <a:lnTo>
                      <a:pt x="122" y="21"/>
                    </a:lnTo>
                    <a:lnTo>
                      <a:pt x="113" y="11"/>
                    </a:lnTo>
                    <a:lnTo>
                      <a:pt x="99" y="4"/>
                    </a:lnTo>
                    <a:lnTo>
                      <a:pt x="86" y="0"/>
                    </a:lnTo>
                    <a:lnTo>
                      <a:pt x="73" y="0"/>
                    </a:lnTo>
                    <a:lnTo>
                      <a:pt x="56" y="0"/>
                    </a:lnTo>
                    <a:lnTo>
                      <a:pt x="43" y="4"/>
                    </a:lnTo>
                    <a:lnTo>
                      <a:pt x="29" y="11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3" y="44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0" y="87"/>
                    </a:lnTo>
                    <a:lnTo>
                      <a:pt x="3" y="101"/>
                    </a:lnTo>
                    <a:lnTo>
                      <a:pt x="10" y="114"/>
                    </a:lnTo>
                    <a:lnTo>
                      <a:pt x="20" y="124"/>
                    </a:lnTo>
                    <a:lnTo>
                      <a:pt x="29" y="133"/>
                    </a:lnTo>
                    <a:lnTo>
                      <a:pt x="43" y="141"/>
                    </a:lnTo>
                    <a:lnTo>
                      <a:pt x="56" y="143"/>
                    </a:lnTo>
                    <a:lnTo>
                      <a:pt x="73" y="148"/>
                    </a:lnTo>
                    <a:lnTo>
                      <a:pt x="86" y="143"/>
                    </a:lnTo>
                    <a:lnTo>
                      <a:pt x="99" y="141"/>
                    </a:lnTo>
                    <a:lnTo>
                      <a:pt x="113" y="133"/>
                    </a:lnTo>
                    <a:lnTo>
                      <a:pt x="122" y="124"/>
                    </a:lnTo>
                    <a:lnTo>
                      <a:pt x="132" y="114"/>
                    </a:lnTo>
                    <a:lnTo>
                      <a:pt x="139" y="101"/>
                    </a:lnTo>
                    <a:lnTo>
                      <a:pt x="143" y="87"/>
                    </a:lnTo>
                    <a:lnTo>
                      <a:pt x="145" y="74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36" y="44"/>
                    </a:lnTo>
                    <a:lnTo>
                      <a:pt x="130" y="34"/>
                    </a:lnTo>
                    <a:lnTo>
                      <a:pt x="122" y="23"/>
                    </a:lnTo>
                    <a:lnTo>
                      <a:pt x="113" y="13"/>
                    </a:lnTo>
                    <a:lnTo>
                      <a:pt x="99" y="7"/>
                    </a:lnTo>
                    <a:lnTo>
                      <a:pt x="86" y="4"/>
                    </a:lnTo>
                    <a:lnTo>
                      <a:pt x="73" y="0"/>
                    </a:lnTo>
                    <a:lnTo>
                      <a:pt x="56" y="4"/>
                    </a:lnTo>
                    <a:lnTo>
                      <a:pt x="43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4"/>
                    </a:lnTo>
                    <a:lnTo>
                      <a:pt x="6" y="44"/>
                    </a:lnTo>
                    <a:lnTo>
                      <a:pt x="3" y="58"/>
                    </a:lnTo>
                    <a:lnTo>
                      <a:pt x="0" y="74"/>
                    </a:lnTo>
                    <a:lnTo>
                      <a:pt x="3" y="87"/>
                    </a:lnTo>
                    <a:lnTo>
                      <a:pt x="6" y="101"/>
                    </a:lnTo>
                    <a:lnTo>
                      <a:pt x="13" y="114"/>
                    </a:lnTo>
                    <a:lnTo>
                      <a:pt x="23" y="124"/>
                    </a:lnTo>
                    <a:lnTo>
                      <a:pt x="33" y="131"/>
                    </a:lnTo>
                    <a:lnTo>
                      <a:pt x="43" y="137"/>
                    </a:lnTo>
                    <a:lnTo>
                      <a:pt x="56" y="143"/>
                    </a:lnTo>
                    <a:lnTo>
                      <a:pt x="73" y="143"/>
                    </a:lnTo>
                    <a:lnTo>
                      <a:pt x="86" y="143"/>
                    </a:lnTo>
                    <a:lnTo>
                      <a:pt x="99" y="137"/>
                    </a:lnTo>
                    <a:lnTo>
                      <a:pt x="113" y="131"/>
                    </a:lnTo>
                    <a:lnTo>
                      <a:pt x="122" y="124"/>
                    </a:lnTo>
                    <a:lnTo>
                      <a:pt x="130" y="114"/>
                    </a:lnTo>
                    <a:lnTo>
                      <a:pt x="136" y="101"/>
                    </a:lnTo>
                    <a:lnTo>
                      <a:pt x="143" y="87"/>
                    </a:lnTo>
                    <a:lnTo>
                      <a:pt x="143" y="74"/>
                    </a:lnTo>
                    <a:lnTo>
                      <a:pt x="145" y="74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09" name="Freeform 2481">
                <a:extLst>
                  <a:ext uri="{FF2B5EF4-FFF2-40B4-BE49-F238E27FC236}">
                    <a16:creationId xmlns:a16="http://schemas.microsoft.com/office/drawing/2014/main" id="{D7965FE3-0A98-4546-88FB-F20EB4E7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093"/>
                <a:ext cx="47" cy="48"/>
              </a:xfrm>
              <a:custGeom>
                <a:avLst/>
                <a:gdLst>
                  <a:gd name="T0" fmla="*/ 143 w 143"/>
                  <a:gd name="T1" fmla="*/ 57 h 143"/>
                  <a:gd name="T2" fmla="*/ 130 w 143"/>
                  <a:gd name="T3" fmla="*/ 33 h 143"/>
                  <a:gd name="T4" fmla="*/ 113 w 143"/>
                  <a:gd name="T5" fmla="*/ 13 h 143"/>
                  <a:gd name="T6" fmla="*/ 86 w 143"/>
                  <a:gd name="T7" fmla="*/ 2 h 143"/>
                  <a:gd name="T8" fmla="*/ 56 w 143"/>
                  <a:gd name="T9" fmla="*/ 2 h 143"/>
                  <a:gd name="T10" fmla="*/ 33 w 143"/>
                  <a:gd name="T11" fmla="*/ 13 h 143"/>
                  <a:gd name="T12" fmla="*/ 13 w 143"/>
                  <a:gd name="T13" fmla="*/ 33 h 143"/>
                  <a:gd name="T14" fmla="*/ 4 w 143"/>
                  <a:gd name="T15" fmla="*/ 57 h 143"/>
                  <a:gd name="T16" fmla="*/ 4 w 143"/>
                  <a:gd name="T17" fmla="*/ 87 h 143"/>
                  <a:gd name="T18" fmla="*/ 13 w 143"/>
                  <a:gd name="T19" fmla="*/ 113 h 143"/>
                  <a:gd name="T20" fmla="*/ 33 w 143"/>
                  <a:gd name="T21" fmla="*/ 130 h 143"/>
                  <a:gd name="T22" fmla="*/ 56 w 143"/>
                  <a:gd name="T23" fmla="*/ 143 h 143"/>
                  <a:gd name="T24" fmla="*/ 86 w 143"/>
                  <a:gd name="T25" fmla="*/ 143 h 143"/>
                  <a:gd name="T26" fmla="*/ 113 w 143"/>
                  <a:gd name="T27" fmla="*/ 130 h 143"/>
                  <a:gd name="T28" fmla="*/ 130 w 143"/>
                  <a:gd name="T29" fmla="*/ 113 h 143"/>
                  <a:gd name="T30" fmla="*/ 143 w 143"/>
                  <a:gd name="T31" fmla="*/ 87 h 143"/>
                  <a:gd name="T32" fmla="*/ 141 w 143"/>
                  <a:gd name="T33" fmla="*/ 73 h 143"/>
                  <a:gd name="T34" fmla="*/ 136 w 143"/>
                  <a:gd name="T35" fmla="*/ 47 h 143"/>
                  <a:gd name="T36" fmla="*/ 120 w 143"/>
                  <a:gd name="T37" fmla="*/ 23 h 143"/>
                  <a:gd name="T38" fmla="*/ 99 w 143"/>
                  <a:gd name="T39" fmla="*/ 10 h 143"/>
                  <a:gd name="T40" fmla="*/ 73 w 143"/>
                  <a:gd name="T41" fmla="*/ 2 h 143"/>
                  <a:gd name="T42" fmla="*/ 46 w 143"/>
                  <a:gd name="T43" fmla="*/ 10 h 143"/>
                  <a:gd name="T44" fmla="*/ 23 w 143"/>
                  <a:gd name="T45" fmla="*/ 23 h 143"/>
                  <a:gd name="T46" fmla="*/ 10 w 143"/>
                  <a:gd name="T47" fmla="*/ 47 h 143"/>
                  <a:gd name="T48" fmla="*/ 4 w 143"/>
                  <a:gd name="T49" fmla="*/ 73 h 143"/>
                  <a:gd name="T50" fmla="*/ 10 w 143"/>
                  <a:gd name="T51" fmla="*/ 99 h 143"/>
                  <a:gd name="T52" fmla="*/ 23 w 143"/>
                  <a:gd name="T53" fmla="*/ 120 h 143"/>
                  <a:gd name="T54" fmla="*/ 46 w 143"/>
                  <a:gd name="T55" fmla="*/ 137 h 143"/>
                  <a:gd name="T56" fmla="*/ 73 w 143"/>
                  <a:gd name="T57" fmla="*/ 139 h 143"/>
                  <a:gd name="T58" fmla="*/ 99 w 143"/>
                  <a:gd name="T59" fmla="*/ 137 h 143"/>
                  <a:gd name="T60" fmla="*/ 120 w 143"/>
                  <a:gd name="T61" fmla="*/ 120 h 143"/>
                  <a:gd name="T62" fmla="*/ 136 w 143"/>
                  <a:gd name="T63" fmla="*/ 99 h 143"/>
                  <a:gd name="T64" fmla="*/ 141 w 143"/>
                  <a:gd name="T65" fmla="*/ 7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3"/>
                    </a:moveTo>
                    <a:lnTo>
                      <a:pt x="143" y="57"/>
                    </a:lnTo>
                    <a:lnTo>
                      <a:pt x="136" y="44"/>
                    </a:lnTo>
                    <a:lnTo>
                      <a:pt x="130" y="33"/>
                    </a:lnTo>
                    <a:lnTo>
                      <a:pt x="122" y="23"/>
                    </a:lnTo>
                    <a:lnTo>
                      <a:pt x="113" y="13"/>
                    </a:lnTo>
                    <a:lnTo>
                      <a:pt x="99" y="7"/>
                    </a:lnTo>
                    <a:lnTo>
                      <a:pt x="86" y="2"/>
                    </a:lnTo>
                    <a:lnTo>
                      <a:pt x="73" y="0"/>
                    </a:lnTo>
                    <a:lnTo>
                      <a:pt x="56" y="2"/>
                    </a:lnTo>
                    <a:lnTo>
                      <a:pt x="44" y="7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6" y="44"/>
                    </a:lnTo>
                    <a:lnTo>
                      <a:pt x="4" y="57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6" y="99"/>
                    </a:lnTo>
                    <a:lnTo>
                      <a:pt x="13" y="113"/>
                    </a:lnTo>
                    <a:lnTo>
                      <a:pt x="23" y="122"/>
                    </a:lnTo>
                    <a:lnTo>
                      <a:pt x="33" y="130"/>
                    </a:lnTo>
                    <a:lnTo>
                      <a:pt x="44" y="137"/>
                    </a:lnTo>
                    <a:lnTo>
                      <a:pt x="56" y="143"/>
                    </a:lnTo>
                    <a:lnTo>
                      <a:pt x="73" y="143"/>
                    </a:lnTo>
                    <a:lnTo>
                      <a:pt x="86" y="143"/>
                    </a:lnTo>
                    <a:lnTo>
                      <a:pt x="99" y="137"/>
                    </a:lnTo>
                    <a:lnTo>
                      <a:pt x="113" y="130"/>
                    </a:lnTo>
                    <a:lnTo>
                      <a:pt x="122" y="122"/>
                    </a:lnTo>
                    <a:lnTo>
                      <a:pt x="130" y="113"/>
                    </a:lnTo>
                    <a:lnTo>
                      <a:pt x="136" y="99"/>
                    </a:lnTo>
                    <a:lnTo>
                      <a:pt x="143" y="87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41" y="57"/>
                    </a:lnTo>
                    <a:lnTo>
                      <a:pt x="136" y="47"/>
                    </a:lnTo>
                    <a:lnTo>
                      <a:pt x="130" y="33"/>
                    </a:lnTo>
                    <a:lnTo>
                      <a:pt x="120" y="23"/>
                    </a:lnTo>
                    <a:lnTo>
                      <a:pt x="110" y="13"/>
                    </a:lnTo>
                    <a:lnTo>
                      <a:pt x="99" y="10"/>
                    </a:lnTo>
                    <a:lnTo>
                      <a:pt x="86" y="2"/>
                    </a:lnTo>
                    <a:lnTo>
                      <a:pt x="73" y="2"/>
                    </a:lnTo>
                    <a:lnTo>
                      <a:pt x="56" y="2"/>
                    </a:lnTo>
                    <a:lnTo>
                      <a:pt x="46" y="10"/>
                    </a:lnTo>
                    <a:lnTo>
                      <a:pt x="33" y="13"/>
                    </a:lnTo>
                    <a:lnTo>
                      <a:pt x="23" y="23"/>
                    </a:lnTo>
                    <a:lnTo>
                      <a:pt x="13" y="33"/>
                    </a:lnTo>
                    <a:lnTo>
                      <a:pt x="10" y="47"/>
                    </a:lnTo>
                    <a:lnTo>
                      <a:pt x="4" y="57"/>
                    </a:lnTo>
                    <a:lnTo>
                      <a:pt x="4" y="73"/>
                    </a:lnTo>
                    <a:lnTo>
                      <a:pt x="4" y="87"/>
                    </a:lnTo>
                    <a:lnTo>
                      <a:pt x="10" y="99"/>
                    </a:lnTo>
                    <a:lnTo>
                      <a:pt x="13" y="110"/>
                    </a:lnTo>
                    <a:lnTo>
                      <a:pt x="23" y="120"/>
                    </a:lnTo>
                    <a:lnTo>
                      <a:pt x="33" y="130"/>
                    </a:lnTo>
                    <a:lnTo>
                      <a:pt x="46" y="137"/>
                    </a:lnTo>
                    <a:lnTo>
                      <a:pt x="56" y="139"/>
                    </a:lnTo>
                    <a:lnTo>
                      <a:pt x="73" y="139"/>
                    </a:lnTo>
                    <a:lnTo>
                      <a:pt x="86" y="139"/>
                    </a:lnTo>
                    <a:lnTo>
                      <a:pt x="99" y="137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6" y="99"/>
                    </a:lnTo>
                    <a:lnTo>
                      <a:pt x="141" y="87"/>
                    </a:lnTo>
                    <a:lnTo>
                      <a:pt x="141" y="73"/>
                    </a:lnTo>
                    <a:lnTo>
                      <a:pt x="143" y="73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0" name="Freeform 2482">
                <a:extLst>
                  <a:ext uri="{FF2B5EF4-FFF2-40B4-BE49-F238E27FC236}">
                    <a16:creationId xmlns:a16="http://schemas.microsoft.com/office/drawing/2014/main" id="{3326F5F7-BEC2-4F7B-A116-B6922C6A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95"/>
                <a:ext cx="46" cy="45"/>
              </a:xfrm>
              <a:custGeom>
                <a:avLst/>
                <a:gdLst>
                  <a:gd name="T0" fmla="*/ 137 w 137"/>
                  <a:gd name="T1" fmla="*/ 53 h 137"/>
                  <a:gd name="T2" fmla="*/ 126 w 137"/>
                  <a:gd name="T3" fmla="*/ 29 h 137"/>
                  <a:gd name="T4" fmla="*/ 106 w 137"/>
                  <a:gd name="T5" fmla="*/ 9 h 137"/>
                  <a:gd name="T6" fmla="*/ 82 w 137"/>
                  <a:gd name="T7" fmla="*/ 0 h 137"/>
                  <a:gd name="T8" fmla="*/ 52 w 137"/>
                  <a:gd name="T9" fmla="*/ 0 h 137"/>
                  <a:gd name="T10" fmla="*/ 29 w 137"/>
                  <a:gd name="T11" fmla="*/ 9 h 137"/>
                  <a:gd name="T12" fmla="*/ 9 w 137"/>
                  <a:gd name="T13" fmla="*/ 29 h 137"/>
                  <a:gd name="T14" fmla="*/ 0 w 137"/>
                  <a:gd name="T15" fmla="*/ 53 h 137"/>
                  <a:gd name="T16" fmla="*/ 0 w 137"/>
                  <a:gd name="T17" fmla="*/ 83 h 137"/>
                  <a:gd name="T18" fmla="*/ 9 w 137"/>
                  <a:gd name="T19" fmla="*/ 106 h 137"/>
                  <a:gd name="T20" fmla="*/ 29 w 137"/>
                  <a:gd name="T21" fmla="*/ 126 h 137"/>
                  <a:gd name="T22" fmla="*/ 52 w 137"/>
                  <a:gd name="T23" fmla="*/ 137 h 137"/>
                  <a:gd name="T24" fmla="*/ 82 w 137"/>
                  <a:gd name="T25" fmla="*/ 137 h 137"/>
                  <a:gd name="T26" fmla="*/ 106 w 137"/>
                  <a:gd name="T27" fmla="*/ 126 h 137"/>
                  <a:gd name="T28" fmla="*/ 126 w 137"/>
                  <a:gd name="T29" fmla="*/ 106 h 137"/>
                  <a:gd name="T30" fmla="*/ 137 w 137"/>
                  <a:gd name="T31" fmla="*/ 83 h 137"/>
                  <a:gd name="T32" fmla="*/ 132 w 137"/>
                  <a:gd name="T33" fmla="*/ 57 h 137"/>
                  <a:gd name="T34" fmla="*/ 122 w 137"/>
                  <a:gd name="T35" fmla="*/ 29 h 137"/>
                  <a:gd name="T36" fmla="*/ 106 w 137"/>
                  <a:gd name="T37" fmla="*/ 13 h 137"/>
                  <a:gd name="T38" fmla="*/ 82 w 137"/>
                  <a:gd name="T39" fmla="*/ 3 h 137"/>
                  <a:gd name="T40" fmla="*/ 57 w 137"/>
                  <a:gd name="T41" fmla="*/ 3 h 137"/>
                  <a:gd name="T42" fmla="*/ 29 w 137"/>
                  <a:gd name="T43" fmla="*/ 13 h 137"/>
                  <a:gd name="T44" fmla="*/ 12 w 137"/>
                  <a:gd name="T45" fmla="*/ 29 h 137"/>
                  <a:gd name="T46" fmla="*/ 2 w 137"/>
                  <a:gd name="T47" fmla="*/ 57 h 137"/>
                  <a:gd name="T48" fmla="*/ 2 w 137"/>
                  <a:gd name="T49" fmla="*/ 83 h 137"/>
                  <a:gd name="T50" fmla="*/ 12 w 137"/>
                  <a:gd name="T51" fmla="*/ 106 h 137"/>
                  <a:gd name="T52" fmla="*/ 29 w 137"/>
                  <a:gd name="T53" fmla="*/ 123 h 137"/>
                  <a:gd name="T54" fmla="*/ 57 w 137"/>
                  <a:gd name="T55" fmla="*/ 133 h 137"/>
                  <a:gd name="T56" fmla="*/ 82 w 137"/>
                  <a:gd name="T57" fmla="*/ 133 h 137"/>
                  <a:gd name="T58" fmla="*/ 106 w 137"/>
                  <a:gd name="T59" fmla="*/ 123 h 137"/>
                  <a:gd name="T60" fmla="*/ 122 w 137"/>
                  <a:gd name="T61" fmla="*/ 106 h 137"/>
                  <a:gd name="T62" fmla="*/ 132 w 137"/>
                  <a:gd name="T63" fmla="*/ 8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7" h="137">
                    <a:moveTo>
                      <a:pt x="137" y="70"/>
                    </a:moveTo>
                    <a:lnTo>
                      <a:pt x="137" y="53"/>
                    </a:lnTo>
                    <a:lnTo>
                      <a:pt x="132" y="43"/>
                    </a:lnTo>
                    <a:lnTo>
                      <a:pt x="126" y="29"/>
                    </a:lnTo>
                    <a:lnTo>
                      <a:pt x="116" y="19"/>
                    </a:lnTo>
                    <a:lnTo>
                      <a:pt x="106" y="9"/>
                    </a:lnTo>
                    <a:lnTo>
                      <a:pt x="95" y="7"/>
                    </a:lnTo>
                    <a:lnTo>
                      <a:pt x="82" y="0"/>
                    </a:lnTo>
                    <a:lnTo>
                      <a:pt x="69" y="0"/>
                    </a:lnTo>
                    <a:lnTo>
                      <a:pt x="52" y="0"/>
                    </a:lnTo>
                    <a:lnTo>
                      <a:pt x="42" y="7"/>
                    </a:lnTo>
                    <a:lnTo>
                      <a:pt x="29" y="9"/>
                    </a:lnTo>
                    <a:lnTo>
                      <a:pt x="19" y="19"/>
                    </a:lnTo>
                    <a:lnTo>
                      <a:pt x="9" y="29"/>
                    </a:lnTo>
                    <a:lnTo>
                      <a:pt x="6" y="43"/>
                    </a:lnTo>
                    <a:lnTo>
                      <a:pt x="0" y="53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6" y="97"/>
                    </a:lnTo>
                    <a:lnTo>
                      <a:pt x="9" y="106"/>
                    </a:lnTo>
                    <a:lnTo>
                      <a:pt x="19" y="116"/>
                    </a:lnTo>
                    <a:lnTo>
                      <a:pt x="29" y="126"/>
                    </a:lnTo>
                    <a:lnTo>
                      <a:pt x="42" y="133"/>
                    </a:lnTo>
                    <a:lnTo>
                      <a:pt x="52" y="137"/>
                    </a:lnTo>
                    <a:lnTo>
                      <a:pt x="69" y="137"/>
                    </a:lnTo>
                    <a:lnTo>
                      <a:pt x="82" y="137"/>
                    </a:lnTo>
                    <a:lnTo>
                      <a:pt x="95" y="133"/>
                    </a:lnTo>
                    <a:lnTo>
                      <a:pt x="106" y="126"/>
                    </a:lnTo>
                    <a:lnTo>
                      <a:pt x="116" y="116"/>
                    </a:lnTo>
                    <a:lnTo>
                      <a:pt x="126" y="106"/>
                    </a:lnTo>
                    <a:lnTo>
                      <a:pt x="132" y="97"/>
                    </a:lnTo>
                    <a:lnTo>
                      <a:pt x="137" y="83"/>
                    </a:lnTo>
                    <a:lnTo>
                      <a:pt x="137" y="70"/>
                    </a:lnTo>
                    <a:lnTo>
                      <a:pt x="132" y="57"/>
                    </a:lnTo>
                    <a:lnTo>
                      <a:pt x="129" y="43"/>
                    </a:lnTo>
                    <a:lnTo>
                      <a:pt x="122" y="29"/>
                    </a:lnTo>
                    <a:lnTo>
                      <a:pt x="116" y="19"/>
                    </a:lnTo>
                    <a:lnTo>
                      <a:pt x="106" y="13"/>
                    </a:lnTo>
                    <a:lnTo>
                      <a:pt x="95" y="7"/>
                    </a:lnTo>
                    <a:lnTo>
                      <a:pt x="82" y="3"/>
                    </a:lnTo>
                    <a:lnTo>
                      <a:pt x="69" y="0"/>
                    </a:lnTo>
                    <a:lnTo>
                      <a:pt x="57" y="3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6" y="43"/>
                    </a:lnTo>
                    <a:lnTo>
                      <a:pt x="2" y="57"/>
                    </a:lnTo>
                    <a:lnTo>
                      <a:pt x="0" y="70"/>
                    </a:lnTo>
                    <a:lnTo>
                      <a:pt x="2" y="83"/>
                    </a:lnTo>
                    <a:lnTo>
                      <a:pt x="6" y="97"/>
                    </a:lnTo>
                    <a:lnTo>
                      <a:pt x="12" y="106"/>
                    </a:lnTo>
                    <a:lnTo>
                      <a:pt x="19" y="116"/>
                    </a:lnTo>
                    <a:lnTo>
                      <a:pt x="29" y="123"/>
                    </a:lnTo>
                    <a:lnTo>
                      <a:pt x="42" y="129"/>
                    </a:lnTo>
                    <a:lnTo>
                      <a:pt x="57" y="133"/>
                    </a:lnTo>
                    <a:lnTo>
                      <a:pt x="69" y="137"/>
                    </a:lnTo>
                    <a:lnTo>
                      <a:pt x="82" y="133"/>
                    </a:lnTo>
                    <a:lnTo>
                      <a:pt x="95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2" y="106"/>
                    </a:lnTo>
                    <a:lnTo>
                      <a:pt x="129" y="97"/>
                    </a:lnTo>
                    <a:lnTo>
                      <a:pt x="132" y="83"/>
                    </a:lnTo>
                    <a:lnTo>
                      <a:pt x="137" y="7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1" name="Freeform 2483">
                <a:extLst>
                  <a:ext uri="{FF2B5EF4-FFF2-40B4-BE49-F238E27FC236}">
                    <a16:creationId xmlns:a16="http://schemas.microsoft.com/office/drawing/2014/main" id="{77A7C1DD-DC97-462D-8B8C-7AFF9D4CB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2095"/>
                <a:ext cx="46" cy="45"/>
              </a:xfrm>
              <a:custGeom>
                <a:avLst/>
                <a:gdLst>
                  <a:gd name="T0" fmla="*/ 132 w 137"/>
                  <a:gd name="T1" fmla="*/ 57 h 137"/>
                  <a:gd name="T2" fmla="*/ 122 w 137"/>
                  <a:gd name="T3" fmla="*/ 29 h 137"/>
                  <a:gd name="T4" fmla="*/ 106 w 137"/>
                  <a:gd name="T5" fmla="*/ 13 h 137"/>
                  <a:gd name="T6" fmla="*/ 82 w 137"/>
                  <a:gd name="T7" fmla="*/ 3 h 137"/>
                  <a:gd name="T8" fmla="*/ 57 w 137"/>
                  <a:gd name="T9" fmla="*/ 3 h 137"/>
                  <a:gd name="T10" fmla="*/ 29 w 137"/>
                  <a:gd name="T11" fmla="*/ 13 h 137"/>
                  <a:gd name="T12" fmla="*/ 12 w 137"/>
                  <a:gd name="T13" fmla="*/ 29 h 137"/>
                  <a:gd name="T14" fmla="*/ 2 w 137"/>
                  <a:gd name="T15" fmla="*/ 57 h 137"/>
                  <a:gd name="T16" fmla="*/ 2 w 137"/>
                  <a:gd name="T17" fmla="*/ 83 h 137"/>
                  <a:gd name="T18" fmla="*/ 12 w 137"/>
                  <a:gd name="T19" fmla="*/ 106 h 137"/>
                  <a:gd name="T20" fmla="*/ 29 w 137"/>
                  <a:gd name="T21" fmla="*/ 123 h 137"/>
                  <a:gd name="T22" fmla="*/ 57 w 137"/>
                  <a:gd name="T23" fmla="*/ 133 h 137"/>
                  <a:gd name="T24" fmla="*/ 82 w 137"/>
                  <a:gd name="T25" fmla="*/ 133 h 137"/>
                  <a:gd name="T26" fmla="*/ 106 w 137"/>
                  <a:gd name="T27" fmla="*/ 123 h 137"/>
                  <a:gd name="T28" fmla="*/ 122 w 137"/>
                  <a:gd name="T29" fmla="*/ 106 h 137"/>
                  <a:gd name="T30" fmla="*/ 132 w 137"/>
                  <a:gd name="T31" fmla="*/ 83 h 137"/>
                  <a:gd name="T32" fmla="*/ 132 w 137"/>
                  <a:gd name="T33" fmla="*/ 70 h 137"/>
                  <a:gd name="T34" fmla="*/ 129 w 137"/>
                  <a:gd name="T35" fmla="*/ 43 h 137"/>
                  <a:gd name="T36" fmla="*/ 116 w 137"/>
                  <a:gd name="T37" fmla="*/ 24 h 137"/>
                  <a:gd name="T38" fmla="*/ 92 w 137"/>
                  <a:gd name="T39" fmla="*/ 9 h 137"/>
                  <a:gd name="T40" fmla="*/ 69 w 137"/>
                  <a:gd name="T41" fmla="*/ 3 h 137"/>
                  <a:gd name="T42" fmla="*/ 42 w 137"/>
                  <a:gd name="T43" fmla="*/ 9 h 137"/>
                  <a:gd name="T44" fmla="*/ 22 w 137"/>
                  <a:gd name="T45" fmla="*/ 24 h 137"/>
                  <a:gd name="T46" fmla="*/ 9 w 137"/>
                  <a:gd name="T47" fmla="*/ 43 h 137"/>
                  <a:gd name="T48" fmla="*/ 2 w 137"/>
                  <a:gd name="T49" fmla="*/ 70 h 137"/>
                  <a:gd name="T50" fmla="*/ 9 w 137"/>
                  <a:gd name="T51" fmla="*/ 93 h 137"/>
                  <a:gd name="T52" fmla="*/ 22 w 137"/>
                  <a:gd name="T53" fmla="*/ 116 h 137"/>
                  <a:gd name="T54" fmla="*/ 42 w 137"/>
                  <a:gd name="T55" fmla="*/ 129 h 137"/>
                  <a:gd name="T56" fmla="*/ 69 w 137"/>
                  <a:gd name="T57" fmla="*/ 133 h 137"/>
                  <a:gd name="T58" fmla="*/ 92 w 137"/>
                  <a:gd name="T59" fmla="*/ 129 h 137"/>
                  <a:gd name="T60" fmla="*/ 116 w 137"/>
                  <a:gd name="T61" fmla="*/ 116 h 137"/>
                  <a:gd name="T62" fmla="*/ 129 w 137"/>
                  <a:gd name="T63" fmla="*/ 93 h 137"/>
                  <a:gd name="T64" fmla="*/ 132 w 137"/>
                  <a:gd name="T65" fmla="*/ 7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7">
                    <a:moveTo>
                      <a:pt x="137" y="70"/>
                    </a:moveTo>
                    <a:lnTo>
                      <a:pt x="132" y="57"/>
                    </a:lnTo>
                    <a:lnTo>
                      <a:pt x="129" y="43"/>
                    </a:lnTo>
                    <a:lnTo>
                      <a:pt x="122" y="29"/>
                    </a:lnTo>
                    <a:lnTo>
                      <a:pt x="116" y="19"/>
                    </a:lnTo>
                    <a:lnTo>
                      <a:pt x="106" y="13"/>
                    </a:lnTo>
                    <a:lnTo>
                      <a:pt x="95" y="7"/>
                    </a:lnTo>
                    <a:lnTo>
                      <a:pt x="82" y="3"/>
                    </a:lnTo>
                    <a:lnTo>
                      <a:pt x="69" y="0"/>
                    </a:lnTo>
                    <a:lnTo>
                      <a:pt x="57" y="3"/>
                    </a:lnTo>
                    <a:lnTo>
                      <a:pt x="42" y="7"/>
                    </a:lnTo>
                    <a:lnTo>
                      <a:pt x="29" y="13"/>
                    </a:lnTo>
                    <a:lnTo>
                      <a:pt x="19" y="19"/>
                    </a:lnTo>
                    <a:lnTo>
                      <a:pt x="12" y="29"/>
                    </a:lnTo>
                    <a:lnTo>
                      <a:pt x="6" y="43"/>
                    </a:lnTo>
                    <a:lnTo>
                      <a:pt x="2" y="57"/>
                    </a:lnTo>
                    <a:lnTo>
                      <a:pt x="0" y="70"/>
                    </a:lnTo>
                    <a:lnTo>
                      <a:pt x="2" y="83"/>
                    </a:lnTo>
                    <a:lnTo>
                      <a:pt x="6" y="97"/>
                    </a:lnTo>
                    <a:lnTo>
                      <a:pt x="12" y="106"/>
                    </a:lnTo>
                    <a:lnTo>
                      <a:pt x="19" y="116"/>
                    </a:lnTo>
                    <a:lnTo>
                      <a:pt x="29" y="123"/>
                    </a:lnTo>
                    <a:lnTo>
                      <a:pt x="42" y="129"/>
                    </a:lnTo>
                    <a:lnTo>
                      <a:pt x="57" y="133"/>
                    </a:lnTo>
                    <a:lnTo>
                      <a:pt x="69" y="137"/>
                    </a:lnTo>
                    <a:lnTo>
                      <a:pt x="82" y="133"/>
                    </a:lnTo>
                    <a:lnTo>
                      <a:pt x="95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2" y="106"/>
                    </a:lnTo>
                    <a:lnTo>
                      <a:pt x="129" y="97"/>
                    </a:lnTo>
                    <a:lnTo>
                      <a:pt x="132" y="83"/>
                    </a:lnTo>
                    <a:lnTo>
                      <a:pt x="137" y="70"/>
                    </a:lnTo>
                    <a:lnTo>
                      <a:pt x="132" y="70"/>
                    </a:lnTo>
                    <a:lnTo>
                      <a:pt x="132" y="57"/>
                    </a:lnTo>
                    <a:lnTo>
                      <a:pt x="129" y="43"/>
                    </a:lnTo>
                    <a:lnTo>
                      <a:pt x="122" y="34"/>
                    </a:lnTo>
                    <a:lnTo>
                      <a:pt x="116" y="24"/>
                    </a:lnTo>
                    <a:lnTo>
                      <a:pt x="106" y="13"/>
                    </a:lnTo>
                    <a:lnTo>
                      <a:pt x="92" y="9"/>
                    </a:lnTo>
                    <a:lnTo>
                      <a:pt x="82" y="3"/>
                    </a:lnTo>
                    <a:lnTo>
                      <a:pt x="69" y="3"/>
                    </a:lnTo>
                    <a:lnTo>
                      <a:pt x="57" y="3"/>
                    </a:lnTo>
                    <a:lnTo>
                      <a:pt x="42" y="9"/>
                    </a:lnTo>
                    <a:lnTo>
                      <a:pt x="32" y="13"/>
                    </a:lnTo>
                    <a:lnTo>
                      <a:pt x="22" y="24"/>
                    </a:lnTo>
                    <a:lnTo>
                      <a:pt x="12" y="34"/>
                    </a:lnTo>
                    <a:lnTo>
                      <a:pt x="9" y="43"/>
                    </a:lnTo>
                    <a:lnTo>
                      <a:pt x="2" y="57"/>
                    </a:lnTo>
                    <a:lnTo>
                      <a:pt x="2" y="70"/>
                    </a:lnTo>
                    <a:lnTo>
                      <a:pt x="2" y="83"/>
                    </a:lnTo>
                    <a:lnTo>
                      <a:pt x="9" y="93"/>
                    </a:lnTo>
                    <a:lnTo>
                      <a:pt x="12" y="106"/>
                    </a:lnTo>
                    <a:lnTo>
                      <a:pt x="22" y="116"/>
                    </a:lnTo>
                    <a:lnTo>
                      <a:pt x="32" y="123"/>
                    </a:lnTo>
                    <a:lnTo>
                      <a:pt x="42" y="129"/>
                    </a:lnTo>
                    <a:lnTo>
                      <a:pt x="57" y="133"/>
                    </a:lnTo>
                    <a:lnTo>
                      <a:pt x="69" y="133"/>
                    </a:lnTo>
                    <a:lnTo>
                      <a:pt x="82" y="133"/>
                    </a:lnTo>
                    <a:lnTo>
                      <a:pt x="92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2" y="106"/>
                    </a:lnTo>
                    <a:lnTo>
                      <a:pt x="129" y="93"/>
                    </a:lnTo>
                    <a:lnTo>
                      <a:pt x="132" y="83"/>
                    </a:lnTo>
                    <a:lnTo>
                      <a:pt x="132" y="70"/>
                    </a:lnTo>
                    <a:lnTo>
                      <a:pt x="137" y="70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2" name="Freeform 2484">
                <a:extLst>
                  <a:ext uri="{FF2B5EF4-FFF2-40B4-BE49-F238E27FC236}">
                    <a16:creationId xmlns:a16="http://schemas.microsoft.com/office/drawing/2014/main" id="{9AF4285B-9DCF-44A7-BA57-FE932461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096"/>
                <a:ext cx="43" cy="43"/>
              </a:xfrm>
              <a:custGeom>
                <a:avLst/>
                <a:gdLst>
                  <a:gd name="T0" fmla="*/ 130 w 130"/>
                  <a:gd name="T1" fmla="*/ 53 h 130"/>
                  <a:gd name="T2" fmla="*/ 119 w 130"/>
                  <a:gd name="T3" fmla="*/ 30 h 130"/>
                  <a:gd name="T4" fmla="*/ 103 w 130"/>
                  <a:gd name="T5" fmla="*/ 10 h 130"/>
                  <a:gd name="T6" fmla="*/ 79 w 130"/>
                  <a:gd name="T7" fmla="*/ 0 h 130"/>
                  <a:gd name="T8" fmla="*/ 53 w 130"/>
                  <a:gd name="T9" fmla="*/ 0 h 130"/>
                  <a:gd name="T10" fmla="*/ 29 w 130"/>
                  <a:gd name="T11" fmla="*/ 10 h 130"/>
                  <a:gd name="T12" fmla="*/ 10 w 130"/>
                  <a:gd name="T13" fmla="*/ 30 h 130"/>
                  <a:gd name="T14" fmla="*/ 0 w 130"/>
                  <a:gd name="T15" fmla="*/ 53 h 130"/>
                  <a:gd name="T16" fmla="*/ 0 w 130"/>
                  <a:gd name="T17" fmla="*/ 80 h 130"/>
                  <a:gd name="T18" fmla="*/ 10 w 130"/>
                  <a:gd name="T19" fmla="*/ 102 h 130"/>
                  <a:gd name="T20" fmla="*/ 29 w 130"/>
                  <a:gd name="T21" fmla="*/ 120 h 130"/>
                  <a:gd name="T22" fmla="*/ 53 w 130"/>
                  <a:gd name="T23" fmla="*/ 130 h 130"/>
                  <a:gd name="T24" fmla="*/ 79 w 130"/>
                  <a:gd name="T25" fmla="*/ 130 h 130"/>
                  <a:gd name="T26" fmla="*/ 103 w 130"/>
                  <a:gd name="T27" fmla="*/ 120 h 130"/>
                  <a:gd name="T28" fmla="*/ 119 w 130"/>
                  <a:gd name="T29" fmla="*/ 102 h 130"/>
                  <a:gd name="T30" fmla="*/ 130 w 130"/>
                  <a:gd name="T31" fmla="*/ 80 h 130"/>
                  <a:gd name="T32" fmla="*/ 126 w 130"/>
                  <a:gd name="T33" fmla="*/ 53 h 130"/>
                  <a:gd name="T34" fmla="*/ 116 w 130"/>
                  <a:gd name="T35" fmla="*/ 30 h 130"/>
                  <a:gd name="T36" fmla="*/ 100 w 130"/>
                  <a:gd name="T37" fmla="*/ 13 h 130"/>
                  <a:gd name="T38" fmla="*/ 79 w 130"/>
                  <a:gd name="T39" fmla="*/ 3 h 130"/>
                  <a:gd name="T40" fmla="*/ 53 w 130"/>
                  <a:gd name="T41" fmla="*/ 3 h 130"/>
                  <a:gd name="T42" fmla="*/ 29 w 130"/>
                  <a:gd name="T43" fmla="*/ 13 h 130"/>
                  <a:gd name="T44" fmla="*/ 14 w 130"/>
                  <a:gd name="T45" fmla="*/ 30 h 130"/>
                  <a:gd name="T46" fmla="*/ 4 w 130"/>
                  <a:gd name="T47" fmla="*/ 53 h 130"/>
                  <a:gd name="T48" fmla="*/ 4 w 130"/>
                  <a:gd name="T49" fmla="*/ 80 h 130"/>
                  <a:gd name="T50" fmla="*/ 14 w 130"/>
                  <a:gd name="T51" fmla="*/ 100 h 130"/>
                  <a:gd name="T52" fmla="*/ 29 w 130"/>
                  <a:gd name="T53" fmla="*/ 116 h 130"/>
                  <a:gd name="T54" fmla="*/ 53 w 130"/>
                  <a:gd name="T55" fmla="*/ 125 h 130"/>
                  <a:gd name="T56" fmla="*/ 79 w 130"/>
                  <a:gd name="T57" fmla="*/ 125 h 130"/>
                  <a:gd name="T58" fmla="*/ 100 w 130"/>
                  <a:gd name="T59" fmla="*/ 116 h 130"/>
                  <a:gd name="T60" fmla="*/ 116 w 130"/>
                  <a:gd name="T61" fmla="*/ 100 h 130"/>
                  <a:gd name="T62" fmla="*/ 126 w 130"/>
                  <a:gd name="T63" fmla="*/ 8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30">
                    <a:moveTo>
                      <a:pt x="130" y="66"/>
                    </a:moveTo>
                    <a:lnTo>
                      <a:pt x="130" y="53"/>
                    </a:lnTo>
                    <a:lnTo>
                      <a:pt x="126" y="40"/>
                    </a:lnTo>
                    <a:lnTo>
                      <a:pt x="119" y="30"/>
                    </a:lnTo>
                    <a:lnTo>
                      <a:pt x="113" y="20"/>
                    </a:lnTo>
                    <a:lnTo>
                      <a:pt x="103" y="10"/>
                    </a:lnTo>
                    <a:lnTo>
                      <a:pt x="90" y="7"/>
                    </a:lnTo>
                    <a:lnTo>
                      <a:pt x="79" y="0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20" y="20"/>
                    </a:lnTo>
                    <a:lnTo>
                      <a:pt x="10" y="30"/>
                    </a:lnTo>
                    <a:lnTo>
                      <a:pt x="6" y="40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80"/>
                    </a:lnTo>
                    <a:lnTo>
                      <a:pt x="6" y="90"/>
                    </a:lnTo>
                    <a:lnTo>
                      <a:pt x="10" y="102"/>
                    </a:lnTo>
                    <a:lnTo>
                      <a:pt x="20" y="113"/>
                    </a:lnTo>
                    <a:lnTo>
                      <a:pt x="29" y="120"/>
                    </a:lnTo>
                    <a:lnTo>
                      <a:pt x="39" y="125"/>
                    </a:lnTo>
                    <a:lnTo>
                      <a:pt x="53" y="130"/>
                    </a:lnTo>
                    <a:lnTo>
                      <a:pt x="67" y="130"/>
                    </a:lnTo>
                    <a:lnTo>
                      <a:pt x="79" y="130"/>
                    </a:lnTo>
                    <a:lnTo>
                      <a:pt x="90" y="125"/>
                    </a:lnTo>
                    <a:lnTo>
                      <a:pt x="103" y="120"/>
                    </a:lnTo>
                    <a:lnTo>
                      <a:pt x="113" y="113"/>
                    </a:lnTo>
                    <a:lnTo>
                      <a:pt x="119" y="102"/>
                    </a:lnTo>
                    <a:lnTo>
                      <a:pt x="126" y="90"/>
                    </a:lnTo>
                    <a:lnTo>
                      <a:pt x="130" y="80"/>
                    </a:lnTo>
                    <a:lnTo>
                      <a:pt x="130" y="66"/>
                    </a:lnTo>
                    <a:lnTo>
                      <a:pt x="126" y="53"/>
                    </a:lnTo>
                    <a:lnTo>
                      <a:pt x="124" y="40"/>
                    </a:lnTo>
                    <a:lnTo>
                      <a:pt x="116" y="30"/>
                    </a:lnTo>
                    <a:lnTo>
                      <a:pt x="109" y="20"/>
                    </a:lnTo>
                    <a:lnTo>
                      <a:pt x="100" y="13"/>
                    </a:lnTo>
                    <a:lnTo>
                      <a:pt x="90" y="7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3" y="3"/>
                    </a:lnTo>
                    <a:lnTo>
                      <a:pt x="39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4" y="30"/>
                    </a:lnTo>
                    <a:lnTo>
                      <a:pt x="6" y="40"/>
                    </a:lnTo>
                    <a:lnTo>
                      <a:pt x="4" y="53"/>
                    </a:lnTo>
                    <a:lnTo>
                      <a:pt x="4" y="66"/>
                    </a:lnTo>
                    <a:lnTo>
                      <a:pt x="4" y="80"/>
                    </a:lnTo>
                    <a:lnTo>
                      <a:pt x="6" y="90"/>
                    </a:lnTo>
                    <a:lnTo>
                      <a:pt x="14" y="100"/>
                    </a:lnTo>
                    <a:lnTo>
                      <a:pt x="20" y="110"/>
                    </a:lnTo>
                    <a:lnTo>
                      <a:pt x="29" y="116"/>
                    </a:lnTo>
                    <a:lnTo>
                      <a:pt x="39" y="123"/>
                    </a:lnTo>
                    <a:lnTo>
                      <a:pt x="53" y="125"/>
                    </a:lnTo>
                    <a:lnTo>
                      <a:pt x="67" y="130"/>
                    </a:lnTo>
                    <a:lnTo>
                      <a:pt x="79" y="125"/>
                    </a:lnTo>
                    <a:lnTo>
                      <a:pt x="90" y="123"/>
                    </a:lnTo>
                    <a:lnTo>
                      <a:pt x="100" y="116"/>
                    </a:lnTo>
                    <a:lnTo>
                      <a:pt x="109" y="110"/>
                    </a:lnTo>
                    <a:lnTo>
                      <a:pt x="116" y="100"/>
                    </a:lnTo>
                    <a:lnTo>
                      <a:pt x="124" y="90"/>
                    </a:lnTo>
                    <a:lnTo>
                      <a:pt x="126" y="80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3" name="Freeform 2485">
                <a:extLst>
                  <a:ext uri="{FF2B5EF4-FFF2-40B4-BE49-F238E27FC236}">
                    <a16:creationId xmlns:a16="http://schemas.microsoft.com/office/drawing/2014/main" id="{94AC5D57-270B-424F-A64C-4C1752F12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97"/>
                <a:ext cx="42" cy="42"/>
              </a:xfrm>
              <a:custGeom>
                <a:avLst/>
                <a:gdLst>
                  <a:gd name="T0" fmla="*/ 122 w 126"/>
                  <a:gd name="T1" fmla="*/ 50 h 126"/>
                  <a:gd name="T2" fmla="*/ 112 w 126"/>
                  <a:gd name="T3" fmla="*/ 27 h 126"/>
                  <a:gd name="T4" fmla="*/ 96 w 126"/>
                  <a:gd name="T5" fmla="*/ 10 h 126"/>
                  <a:gd name="T6" fmla="*/ 76 w 126"/>
                  <a:gd name="T7" fmla="*/ 0 h 126"/>
                  <a:gd name="T8" fmla="*/ 49 w 126"/>
                  <a:gd name="T9" fmla="*/ 0 h 126"/>
                  <a:gd name="T10" fmla="*/ 26 w 126"/>
                  <a:gd name="T11" fmla="*/ 10 h 126"/>
                  <a:gd name="T12" fmla="*/ 10 w 126"/>
                  <a:gd name="T13" fmla="*/ 27 h 126"/>
                  <a:gd name="T14" fmla="*/ 0 w 126"/>
                  <a:gd name="T15" fmla="*/ 50 h 126"/>
                  <a:gd name="T16" fmla="*/ 0 w 126"/>
                  <a:gd name="T17" fmla="*/ 76 h 126"/>
                  <a:gd name="T18" fmla="*/ 10 w 126"/>
                  <a:gd name="T19" fmla="*/ 97 h 126"/>
                  <a:gd name="T20" fmla="*/ 26 w 126"/>
                  <a:gd name="T21" fmla="*/ 113 h 126"/>
                  <a:gd name="T22" fmla="*/ 49 w 126"/>
                  <a:gd name="T23" fmla="*/ 122 h 126"/>
                  <a:gd name="T24" fmla="*/ 76 w 126"/>
                  <a:gd name="T25" fmla="*/ 122 h 126"/>
                  <a:gd name="T26" fmla="*/ 96 w 126"/>
                  <a:gd name="T27" fmla="*/ 113 h 126"/>
                  <a:gd name="T28" fmla="*/ 112 w 126"/>
                  <a:gd name="T29" fmla="*/ 97 h 126"/>
                  <a:gd name="T30" fmla="*/ 122 w 126"/>
                  <a:gd name="T31" fmla="*/ 76 h 126"/>
                  <a:gd name="T32" fmla="*/ 122 w 126"/>
                  <a:gd name="T33" fmla="*/ 63 h 126"/>
                  <a:gd name="T34" fmla="*/ 120 w 126"/>
                  <a:gd name="T35" fmla="*/ 40 h 126"/>
                  <a:gd name="T36" fmla="*/ 105 w 126"/>
                  <a:gd name="T37" fmla="*/ 19 h 126"/>
                  <a:gd name="T38" fmla="*/ 86 w 126"/>
                  <a:gd name="T39" fmla="*/ 7 h 126"/>
                  <a:gd name="T40" fmla="*/ 63 w 126"/>
                  <a:gd name="T41" fmla="*/ 0 h 126"/>
                  <a:gd name="T42" fmla="*/ 40 w 126"/>
                  <a:gd name="T43" fmla="*/ 7 h 126"/>
                  <a:gd name="T44" fmla="*/ 19 w 126"/>
                  <a:gd name="T45" fmla="*/ 19 h 126"/>
                  <a:gd name="T46" fmla="*/ 6 w 126"/>
                  <a:gd name="T47" fmla="*/ 40 h 126"/>
                  <a:gd name="T48" fmla="*/ 0 w 126"/>
                  <a:gd name="T49" fmla="*/ 63 h 126"/>
                  <a:gd name="T50" fmla="*/ 6 w 126"/>
                  <a:gd name="T51" fmla="*/ 86 h 126"/>
                  <a:gd name="T52" fmla="*/ 19 w 126"/>
                  <a:gd name="T53" fmla="*/ 107 h 126"/>
                  <a:gd name="T54" fmla="*/ 40 w 126"/>
                  <a:gd name="T55" fmla="*/ 120 h 126"/>
                  <a:gd name="T56" fmla="*/ 63 w 126"/>
                  <a:gd name="T57" fmla="*/ 122 h 126"/>
                  <a:gd name="T58" fmla="*/ 86 w 126"/>
                  <a:gd name="T59" fmla="*/ 120 h 126"/>
                  <a:gd name="T60" fmla="*/ 105 w 126"/>
                  <a:gd name="T61" fmla="*/ 107 h 126"/>
                  <a:gd name="T62" fmla="*/ 120 w 126"/>
                  <a:gd name="T63" fmla="*/ 86 h 126"/>
                  <a:gd name="T64" fmla="*/ 122 w 126"/>
                  <a:gd name="T65" fmla="*/ 6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26">
                    <a:moveTo>
                      <a:pt x="126" y="63"/>
                    </a:moveTo>
                    <a:lnTo>
                      <a:pt x="122" y="50"/>
                    </a:lnTo>
                    <a:lnTo>
                      <a:pt x="120" y="36"/>
                    </a:lnTo>
                    <a:lnTo>
                      <a:pt x="112" y="27"/>
                    </a:lnTo>
                    <a:lnTo>
                      <a:pt x="105" y="17"/>
                    </a:lnTo>
                    <a:lnTo>
                      <a:pt x="96" y="10"/>
                    </a:lnTo>
                    <a:lnTo>
                      <a:pt x="86" y="2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9" y="0"/>
                    </a:lnTo>
                    <a:lnTo>
                      <a:pt x="36" y="2"/>
                    </a:lnTo>
                    <a:lnTo>
                      <a:pt x="26" y="10"/>
                    </a:lnTo>
                    <a:lnTo>
                      <a:pt x="16" y="17"/>
                    </a:lnTo>
                    <a:lnTo>
                      <a:pt x="10" y="27"/>
                    </a:lnTo>
                    <a:lnTo>
                      <a:pt x="3" y="36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10" y="97"/>
                    </a:lnTo>
                    <a:lnTo>
                      <a:pt x="16" y="107"/>
                    </a:lnTo>
                    <a:lnTo>
                      <a:pt x="26" y="113"/>
                    </a:lnTo>
                    <a:lnTo>
                      <a:pt x="36" y="120"/>
                    </a:lnTo>
                    <a:lnTo>
                      <a:pt x="49" y="122"/>
                    </a:lnTo>
                    <a:lnTo>
                      <a:pt x="63" y="126"/>
                    </a:lnTo>
                    <a:lnTo>
                      <a:pt x="76" y="122"/>
                    </a:lnTo>
                    <a:lnTo>
                      <a:pt x="86" y="120"/>
                    </a:lnTo>
                    <a:lnTo>
                      <a:pt x="96" y="113"/>
                    </a:lnTo>
                    <a:lnTo>
                      <a:pt x="105" y="107"/>
                    </a:lnTo>
                    <a:lnTo>
                      <a:pt x="112" y="97"/>
                    </a:lnTo>
                    <a:lnTo>
                      <a:pt x="120" y="86"/>
                    </a:lnTo>
                    <a:lnTo>
                      <a:pt x="122" y="76"/>
                    </a:lnTo>
                    <a:lnTo>
                      <a:pt x="126" y="63"/>
                    </a:lnTo>
                    <a:lnTo>
                      <a:pt x="122" y="63"/>
                    </a:lnTo>
                    <a:lnTo>
                      <a:pt x="122" y="50"/>
                    </a:lnTo>
                    <a:lnTo>
                      <a:pt x="120" y="40"/>
                    </a:lnTo>
                    <a:lnTo>
                      <a:pt x="112" y="27"/>
                    </a:lnTo>
                    <a:lnTo>
                      <a:pt x="105" y="19"/>
                    </a:lnTo>
                    <a:lnTo>
                      <a:pt x="96" y="10"/>
                    </a:lnTo>
                    <a:lnTo>
                      <a:pt x="86" y="7"/>
                    </a:lnTo>
                    <a:lnTo>
                      <a:pt x="73" y="2"/>
                    </a:lnTo>
                    <a:lnTo>
                      <a:pt x="63" y="0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26" y="10"/>
                    </a:lnTo>
                    <a:lnTo>
                      <a:pt x="19" y="19"/>
                    </a:lnTo>
                    <a:lnTo>
                      <a:pt x="10" y="27"/>
                    </a:lnTo>
                    <a:lnTo>
                      <a:pt x="6" y="40"/>
                    </a:lnTo>
                    <a:lnTo>
                      <a:pt x="3" y="50"/>
                    </a:lnTo>
                    <a:lnTo>
                      <a:pt x="0" y="63"/>
                    </a:lnTo>
                    <a:lnTo>
                      <a:pt x="3" y="73"/>
                    </a:lnTo>
                    <a:lnTo>
                      <a:pt x="6" y="86"/>
                    </a:lnTo>
                    <a:lnTo>
                      <a:pt x="10" y="97"/>
                    </a:lnTo>
                    <a:lnTo>
                      <a:pt x="19" y="107"/>
                    </a:lnTo>
                    <a:lnTo>
                      <a:pt x="26" y="113"/>
                    </a:lnTo>
                    <a:lnTo>
                      <a:pt x="40" y="120"/>
                    </a:lnTo>
                    <a:lnTo>
                      <a:pt x="49" y="122"/>
                    </a:lnTo>
                    <a:lnTo>
                      <a:pt x="63" y="122"/>
                    </a:lnTo>
                    <a:lnTo>
                      <a:pt x="73" y="122"/>
                    </a:lnTo>
                    <a:lnTo>
                      <a:pt x="86" y="120"/>
                    </a:lnTo>
                    <a:lnTo>
                      <a:pt x="96" y="113"/>
                    </a:lnTo>
                    <a:lnTo>
                      <a:pt x="105" y="107"/>
                    </a:lnTo>
                    <a:lnTo>
                      <a:pt x="112" y="97"/>
                    </a:lnTo>
                    <a:lnTo>
                      <a:pt x="120" y="86"/>
                    </a:lnTo>
                    <a:lnTo>
                      <a:pt x="122" y="73"/>
                    </a:lnTo>
                    <a:lnTo>
                      <a:pt x="122" y="63"/>
                    </a:lnTo>
                    <a:lnTo>
                      <a:pt x="126" y="63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4" name="Freeform 2486">
                <a:extLst>
                  <a:ext uri="{FF2B5EF4-FFF2-40B4-BE49-F238E27FC236}">
                    <a16:creationId xmlns:a16="http://schemas.microsoft.com/office/drawing/2014/main" id="{A49A52F9-2759-4661-8671-642F63026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097"/>
                <a:ext cx="41" cy="41"/>
              </a:xfrm>
              <a:custGeom>
                <a:avLst/>
                <a:gdLst>
                  <a:gd name="T0" fmla="*/ 123 w 123"/>
                  <a:gd name="T1" fmla="*/ 51 h 123"/>
                  <a:gd name="T2" fmla="*/ 112 w 123"/>
                  <a:gd name="T3" fmla="*/ 28 h 123"/>
                  <a:gd name="T4" fmla="*/ 96 w 123"/>
                  <a:gd name="T5" fmla="*/ 11 h 123"/>
                  <a:gd name="T6" fmla="*/ 73 w 123"/>
                  <a:gd name="T7" fmla="*/ 3 h 123"/>
                  <a:gd name="T8" fmla="*/ 51 w 123"/>
                  <a:gd name="T9" fmla="*/ 3 h 123"/>
                  <a:gd name="T10" fmla="*/ 26 w 123"/>
                  <a:gd name="T11" fmla="*/ 11 h 123"/>
                  <a:gd name="T12" fmla="*/ 11 w 123"/>
                  <a:gd name="T13" fmla="*/ 28 h 123"/>
                  <a:gd name="T14" fmla="*/ 3 w 123"/>
                  <a:gd name="T15" fmla="*/ 51 h 123"/>
                  <a:gd name="T16" fmla="*/ 3 w 123"/>
                  <a:gd name="T17" fmla="*/ 72 h 123"/>
                  <a:gd name="T18" fmla="*/ 11 w 123"/>
                  <a:gd name="T19" fmla="*/ 97 h 123"/>
                  <a:gd name="T20" fmla="*/ 26 w 123"/>
                  <a:gd name="T21" fmla="*/ 112 h 123"/>
                  <a:gd name="T22" fmla="*/ 51 w 123"/>
                  <a:gd name="T23" fmla="*/ 123 h 123"/>
                  <a:gd name="T24" fmla="*/ 73 w 123"/>
                  <a:gd name="T25" fmla="*/ 123 h 123"/>
                  <a:gd name="T26" fmla="*/ 96 w 123"/>
                  <a:gd name="T27" fmla="*/ 112 h 123"/>
                  <a:gd name="T28" fmla="*/ 112 w 123"/>
                  <a:gd name="T29" fmla="*/ 97 h 123"/>
                  <a:gd name="T30" fmla="*/ 123 w 123"/>
                  <a:gd name="T31" fmla="*/ 72 h 123"/>
                  <a:gd name="T32" fmla="*/ 120 w 123"/>
                  <a:gd name="T33" fmla="*/ 51 h 123"/>
                  <a:gd name="T34" fmla="*/ 110 w 123"/>
                  <a:gd name="T35" fmla="*/ 30 h 123"/>
                  <a:gd name="T36" fmla="*/ 96 w 123"/>
                  <a:gd name="T37" fmla="*/ 13 h 123"/>
                  <a:gd name="T38" fmla="*/ 73 w 123"/>
                  <a:gd name="T39" fmla="*/ 3 h 123"/>
                  <a:gd name="T40" fmla="*/ 51 w 123"/>
                  <a:gd name="T41" fmla="*/ 3 h 123"/>
                  <a:gd name="T42" fmla="*/ 30 w 123"/>
                  <a:gd name="T43" fmla="*/ 13 h 123"/>
                  <a:gd name="T44" fmla="*/ 13 w 123"/>
                  <a:gd name="T45" fmla="*/ 30 h 123"/>
                  <a:gd name="T46" fmla="*/ 3 w 123"/>
                  <a:gd name="T47" fmla="*/ 51 h 123"/>
                  <a:gd name="T48" fmla="*/ 3 w 123"/>
                  <a:gd name="T49" fmla="*/ 72 h 123"/>
                  <a:gd name="T50" fmla="*/ 13 w 123"/>
                  <a:gd name="T51" fmla="*/ 97 h 123"/>
                  <a:gd name="T52" fmla="*/ 30 w 123"/>
                  <a:gd name="T53" fmla="*/ 110 h 123"/>
                  <a:gd name="T54" fmla="*/ 51 w 123"/>
                  <a:gd name="T55" fmla="*/ 120 h 123"/>
                  <a:gd name="T56" fmla="*/ 73 w 123"/>
                  <a:gd name="T57" fmla="*/ 120 h 123"/>
                  <a:gd name="T58" fmla="*/ 96 w 123"/>
                  <a:gd name="T59" fmla="*/ 110 h 123"/>
                  <a:gd name="T60" fmla="*/ 110 w 123"/>
                  <a:gd name="T61" fmla="*/ 97 h 123"/>
                  <a:gd name="T62" fmla="*/ 120 w 123"/>
                  <a:gd name="T63" fmla="*/ 7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23">
                    <a:moveTo>
                      <a:pt x="123" y="63"/>
                    </a:moveTo>
                    <a:lnTo>
                      <a:pt x="123" y="51"/>
                    </a:lnTo>
                    <a:lnTo>
                      <a:pt x="120" y="40"/>
                    </a:lnTo>
                    <a:lnTo>
                      <a:pt x="112" y="28"/>
                    </a:lnTo>
                    <a:lnTo>
                      <a:pt x="106" y="20"/>
                    </a:lnTo>
                    <a:lnTo>
                      <a:pt x="96" y="11"/>
                    </a:lnTo>
                    <a:lnTo>
                      <a:pt x="86" y="7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1" y="3"/>
                    </a:lnTo>
                    <a:lnTo>
                      <a:pt x="40" y="7"/>
                    </a:lnTo>
                    <a:lnTo>
                      <a:pt x="26" y="11"/>
                    </a:lnTo>
                    <a:lnTo>
                      <a:pt x="20" y="20"/>
                    </a:lnTo>
                    <a:lnTo>
                      <a:pt x="11" y="28"/>
                    </a:lnTo>
                    <a:lnTo>
                      <a:pt x="6" y="40"/>
                    </a:lnTo>
                    <a:lnTo>
                      <a:pt x="3" y="51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6" y="87"/>
                    </a:lnTo>
                    <a:lnTo>
                      <a:pt x="11" y="97"/>
                    </a:lnTo>
                    <a:lnTo>
                      <a:pt x="20" y="108"/>
                    </a:lnTo>
                    <a:lnTo>
                      <a:pt x="26" y="112"/>
                    </a:lnTo>
                    <a:lnTo>
                      <a:pt x="40" y="120"/>
                    </a:lnTo>
                    <a:lnTo>
                      <a:pt x="51" y="123"/>
                    </a:lnTo>
                    <a:lnTo>
                      <a:pt x="63" y="123"/>
                    </a:lnTo>
                    <a:lnTo>
                      <a:pt x="73" y="123"/>
                    </a:lnTo>
                    <a:lnTo>
                      <a:pt x="86" y="120"/>
                    </a:lnTo>
                    <a:lnTo>
                      <a:pt x="96" y="112"/>
                    </a:lnTo>
                    <a:lnTo>
                      <a:pt x="106" y="108"/>
                    </a:lnTo>
                    <a:lnTo>
                      <a:pt x="112" y="97"/>
                    </a:lnTo>
                    <a:lnTo>
                      <a:pt x="120" y="87"/>
                    </a:lnTo>
                    <a:lnTo>
                      <a:pt x="123" y="72"/>
                    </a:lnTo>
                    <a:lnTo>
                      <a:pt x="123" y="63"/>
                    </a:lnTo>
                    <a:lnTo>
                      <a:pt x="120" y="51"/>
                    </a:lnTo>
                    <a:lnTo>
                      <a:pt x="116" y="40"/>
                    </a:lnTo>
                    <a:lnTo>
                      <a:pt x="110" y="30"/>
                    </a:lnTo>
                    <a:lnTo>
                      <a:pt x="103" y="20"/>
                    </a:lnTo>
                    <a:lnTo>
                      <a:pt x="96" y="13"/>
                    </a:lnTo>
                    <a:lnTo>
                      <a:pt x="86" y="7"/>
                    </a:lnTo>
                    <a:lnTo>
                      <a:pt x="73" y="3"/>
                    </a:lnTo>
                    <a:lnTo>
                      <a:pt x="63" y="3"/>
                    </a:lnTo>
                    <a:lnTo>
                      <a:pt x="51" y="3"/>
                    </a:lnTo>
                    <a:lnTo>
                      <a:pt x="40" y="7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3" y="51"/>
                    </a:lnTo>
                    <a:lnTo>
                      <a:pt x="3" y="63"/>
                    </a:lnTo>
                    <a:lnTo>
                      <a:pt x="3" y="72"/>
                    </a:lnTo>
                    <a:lnTo>
                      <a:pt x="6" y="87"/>
                    </a:lnTo>
                    <a:lnTo>
                      <a:pt x="13" y="97"/>
                    </a:lnTo>
                    <a:lnTo>
                      <a:pt x="20" y="103"/>
                    </a:lnTo>
                    <a:lnTo>
                      <a:pt x="30" y="110"/>
                    </a:lnTo>
                    <a:lnTo>
                      <a:pt x="40" y="117"/>
                    </a:lnTo>
                    <a:lnTo>
                      <a:pt x="51" y="120"/>
                    </a:lnTo>
                    <a:lnTo>
                      <a:pt x="63" y="123"/>
                    </a:lnTo>
                    <a:lnTo>
                      <a:pt x="73" y="120"/>
                    </a:lnTo>
                    <a:lnTo>
                      <a:pt x="86" y="117"/>
                    </a:lnTo>
                    <a:lnTo>
                      <a:pt x="96" y="110"/>
                    </a:lnTo>
                    <a:lnTo>
                      <a:pt x="103" y="103"/>
                    </a:lnTo>
                    <a:lnTo>
                      <a:pt x="110" y="97"/>
                    </a:lnTo>
                    <a:lnTo>
                      <a:pt x="116" y="87"/>
                    </a:lnTo>
                    <a:lnTo>
                      <a:pt x="120" y="72"/>
                    </a:lnTo>
                    <a:lnTo>
                      <a:pt x="123" y="63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5" name="Freeform 2487">
                <a:extLst>
                  <a:ext uri="{FF2B5EF4-FFF2-40B4-BE49-F238E27FC236}">
                    <a16:creationId xmlns:a16="http://schemas.microsoft.com/office/drawing/2014/main" id="{5701D71C-5EDA-4DFC-BE26-FA80945C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098"/>
                <a:ext cx="40" cy="40"/>
              </a:xfrm>
              <a:custGeom>
                <a:avLst/>
                <a:gdLst>
                  <a:gd name="T0" fmla="*/ 117 w 119"/>
                  <a:gd name="T1" fmla="*/ 46 h 118"/>
                  <a:gd name="T2" fmla="*/ 107 w 119"/>
                  <a:gd name="T3" fmla="*/ 26 h 118"/>
                  <a:gd name="T4" fmla="*/ 93 w 119"/>
                  <a:gd name="T5" fmla="*/ 9 h 118"/>
                  <a:gd name="T6" fmla="*/ 70 w 119"/>
                  <a:gd name="T7" fmla="*/ 0 h 118"/>
                  <a:gd name="T8" fmla="*/ 46 w 119"/>
                  <a:gd name="T9" fmla="*/ 0 h 118"/>
                  <a:gd name="T10" fmla="*/ 27 w 119"/>
                  <a:gd name="T11" fmla="*/ 9 h 118"/>
                  <a:gd name="T12" fmla="*/ 10 w 119"/>
                  <a:gd name="T13" fmla="*/ 26 h 118"/>
                  <a:gd name="T14" fmla="*/ 0 w 119"/>
                  <a:gd name="T15" fmla="*/ 46 h 118"/>
                  <a:gd name="T16" fmla="*/ 0 w 119"/>
                  <a:gd name="T17" fmla="*/ 69 h 118"/>
                  <a:gd name="T18" fmla="*/ 10 w 119"/>
                  <a:gd name="T19" fmla="*/ 93 h 118"/>
                  <a:gd name="T20" fmla="*/ 27 w 119"/>
                  <a:gd name="T21" fmla="*/ 106 h 118"/>
                  <a:gd name="T22" fmla="*/ 46 w 119"/>
                  <a:gd name="T23" fmla="*/ 116 h 118"/>
                  <a:gd name="T24" fmla="*/ 70 w 119"/>
                  <a:gd name="T25" fmla="*/ 116 h 118"/>
                  <a:gd name="T26" fmla="*/ 93 w 119"/>
                  <a:gd name="T27" fmla="*/ 106 h 118"/>
                  <a:gd name="T28" fmla="*/ 107 w 119"/>
                  <a:gd name="T29" fmla="*/ 93 h 118"/>
                  <a:gd name="T30" fmla="*/ 117 w 119"/>
                  <a:gd name="T31" fmla="*/ 69 h 118"/>
                  <a:gd name="T32" fmla="*/ 117 w 119"/>
                  <a:gd name="T33" fmla="*/ 59 h 118"/>
                  <a:gd name="T34" fmla="*/ 113 w 119"/>
                  <a:gd name="T35" fmla="*/ 36 h 118"/>
                  <a:gd name="T36" fmla="*/ 100 w 119"/>
                  <a:gd name="T37" fmla="*/ 17 h 118"/>
                  <a:gd name="T38" fmla="*/ 79 w 119"/>
                  <a:gd name="T39" fmla="*/ 6 h 118"/>
                  <a:gd name="T40" fmla="*/ 60 w 119"/>
                  <a:gd name="T41" fmla="*/ 0 h 118"/>
                  <a:gd name="T42" fmla="*/ 37 w 119"/>
                  <a:gd name="T43" fmla="*/ 6 h 118"/>
                  <a:gd name="T44" fmla="*/ 16 w 119"/>
                  <a:gd name="T45" fmla="*/ 17 h 118"/>
                  <a:gd name="T46" fmla="*/ 7 w 119"/>
                  <a:gd name="T47" fmla="*/ 36 h 118"/>
                  <a:gd name="T48" fmla="*/ 0 w 119"/>
                  <a:gd name="T49" fmla="*/ 59 h 118"/>
                  <a:gd name="T50" fmla="*/ 7 w 119"/>
                  <a:gd name="T51" fmla="*/ 79 h 118"/>
                  <a:gd name="T52" fmla="*/ 16 w 119"/>
                  <a:gd name="T53" fmla="*/ 99 h 118"/>
                  <a:gd name="T54" fmla="*/ 37 w 119"/>
                  <a:gd name="T55" fmla="*/ 113 h 118"/>
                  <a:gd name="T56" fmla="*/ 60 w 119"/>
                  <a:gd name="T57" fmla="*/ 116 h 118"/>
                  <a:gd name="T58" fmla="*/ 79 w 119"/>
                  <a:gd name="T59" fmla="*/ 113 h 118"/>
                  <a:gd name="T60" fmla="*/ 100 w 119"/>
                  <a:gd name="T61" fmla="*/ 99 h 118"/>
                  <a:gd name="T62" fmla="*/ 113 w 119"/>
                  <a:gd name="T63" fmla="*/ 79 h 118"/>
                  <a:gd name="T64" fmla="*/ 117 w 119"/>
                  <a:gd name="T65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7" y="46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0" y="17"/>
                    </a:lnTo>
                    <a:lnTo>
                      <a:pt x="93" y="9"/>
                    </a:lnTo>
                    <a:lnTo>
                      <a:pt x="83" y="3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46" y="0"/>
                    </a:lnTo>
                    <a:lnTo>
                      <a:pt x="37" y="3"/>
                    </a:lnTo>
                    <a:lnTo>
                      <a:pt x="27" y="9"/>
                    </a:lnTo>
                    <a:lnTo>
                      <a:pt x="16" y="17"/>
                    </a:lnTo>
                    <a:lnTo>
                      <a:pt x="10" y="26"/>
                    </a:lnTo>
                    <a:lnTo>
                      <a:pt x="3" y="36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3" y="83"/>
                    </a:lnTo>
                    <a:lnTo>
                      <a:pt x="10" y="93"/>
                    </a:lnTo>
                    <a:lnTo>
                      <a:pt x="16" y="99"/>
                    </a:lnTo>
                    <a:lnTo>
                      <a:pt x="27" y="106"/>
                    </a:lnTo>
                    <a:lnTo>
                      <a:pt x="37" y="113"/>
                    </a:lnTo>
                    <a:lnTo>
                      <a:pt x="46" y="116"/>
                    </a:lnTo>
                    <a:lnTo>
                      <a:pt x="60" y="118"/>
                    </a:lnTo>
                    <a:lnTo>
                      <a:pt x="70" y="116"/>
                    </a:lnTo>
                    <a:lnTo>
                      <a:pt x="83" y="113"/>
                    </a:lnTo>
                    <a:lnTo>
                      <a:pt x="93" y="106"/>
                    </a:lnTo>
                    <a:lnTo>
                      <a:pt x="100" y="99"/>
                    </a:lnTo>
                    <a:lnTo>
                      <a:pt x="107" y="93"/>
                    </a:lnTo>
                    <a:lnTo>
                      <a:pt x="113" y="83"/>
                    </a:lnTo>
                    <a:lnTo>
                      <a:pt x="117" y="69"/>
                    </a:lnTo>
                    <a:lnTo>
                      <a:pt x="119" y="59"/>
                    </a:lnTo>
                    <a:lnTo>
                      <a:pt x="117" y="59"/>
                    </a:lnTo>
                    <a:lnTo>
                      <a:pt x="117" y="46"/>
                    </a:lnTo>
                    <a:lnTo>
                      <a:pt x="113" y="36"/>
                    </a:lnTo>
                    <a:lnTo>
                      <a:pt x="107" y="26"/>
                    </a:lnTo>
                    <a:lnTo>
                      <a:pt x="100" y="17"/>
                    </a:lnTo>
                    <a:lnTo>
                      <a:pt x="90" y="9"/>
                    </a:lnTo>
                    <a:lnTo>
                      <a:pt x="79" y="6"/>
                    </a:lnTo>
                    <a:lnTo>
                      <a:pt x="70" y="3"/>
                    </a:lnTo>
                    <a:lnTo>
                      <a:pt x="60" y="0"/>
                    </a:lnTo>
                    <a:lnTo>
                      <a:pt x="46" y="3"/>
                    </a:lnTo>
                    <a:lnTo>
                      <a:pt x="37" y="6"/>
                    </a:lnTo>
                    <a:lnTo>
                      <a:pt x="27" y="9"/>
                    </a:lnTo>
                    <a:lnTo>
                      <a:pt x="16" y="17"/>
                    </a:lnTo>
                    <a:lnTo>
                      <a:pt x="10" y="26"/>
                    </a:lnTo>
                    <a:lnTo>
                      <a:pt x="7" y="36"/>
                    </a:lnTo>
                    <a:lnTo>
                      <a:pt x="3" y="46"/>
                    </a:lnTo>
                    <a:lnTo>
                      <a:pt x="0" y="59"/>
                    </a:lnTo>
                    <a:lnTo>
                      <a:pt x="3" y="69"/>
                    </a:lnTo>
                    <a:lnTo>
                      <a:pt x="7" y="79"/>
                    </a:lnTo>
                    <a:lnTo>
                      <a:pt x="10" y="89"/>
                    </a:lnTo>
                    <a:lnTo>
                      <a:pt x="16" y="99"/>
                    </a:lnTo>
                    <a:lnTo>
                      <a:pt x="27" y="106"/>
                    </a:lnTo>
                    <a:lnTo>
                      <a:pt x="37" y="113"/>
                    </a:lnTo>
                    <a:lnTo>
                      <a:pt x="46" y="116"/>
                    </a:lnTo>
                    <a:lnTo>
                      <a:pt x="60" y="116"/>
                    </a:lnTo>
                    <a:lnTo>
                      <a:pt x="70" y="116"/>
                    </a:lnTo>
                    <a:lnTo>
                      <a:pt x="79" y="113"/>
                    </a:lnTo>
                    <a:lnTo>
                      <a:pt x="90" y="106"/>
                    </a:lnTo>
                    <a:lnTo>
                      <a:pt x="100" y="99"/>
                    </a:lnTo>
                    <a:lnTo>
                      <a:pt x="107" y="89"/>
                    </a:lnTo>
                    <a:lnTo>
                      <a:pt x="113" y="79"/>
                    </a:lnTo>
                    <a:lnTo>
                      <a:pt x="117" y="69"/>
                    </a:lnTo>
                    <a:lnTo>
                      <a:pt x="117" y="59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6" name="Freeform 2488">
                <a:extLst>
                  <a:ext uri="{FF2B5EF4-FFF2-40B4-BE49-F238E27FC236}">
                    <a16:creationId xmlns:a16="http://schemas.microsoft.com/office/drawing/2014/main" id="{E6FC166E-D03F-413A-A1E4-B0CE6CFE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098"/>
                <a:ext cx="39" cy="39"/>
              </a:xfrm>
              <a:custGeom>
                <a:avLst/>
                <a:gdLst>
                  <a:gd name="T0" fmla="*/ 117 w 117"/>
                  <a:gd name="T1" fmla="*/ 48 h 117"/>
                  <a:gd name="T2" fmla="*/ 107 w 117"/>
                  <a:gd name="T3" fmla="*/ 27 h 117"/>
                  <a:gd name="T4" fmla="*/ 90 w 117"/>
                  <a:gd name="T5" fmla="*/ 10 h 117"/>
                  <a:gd name="T6" fmla="*/ 70 w 117"/>
                  <a:gd name="T7" fmla="*/ 4 h 117"/>
                  <a:gd name="T8" fmla="*/ 48 w 117"/>
                  <a:gd name="T9" fmla="*/ 4 h 117"/>
                  <a:gd name="T10" fmla="*/ 27 w 117"/>
                  <a:gd name="T11" fmla="*/ 10 h 117"/>
                  <a:gd name="T12" fmla="*/ 10 w 117"/>
                  <a:gd name="T13" fmla="*/ 27 h 117"/>
                  <a:gd name="T14" fmla="*/ 3 w 117"/>
                  <a:gd name="T15" fmla="*/ 48 h 117"/>
                  <a:gd name="T16" fmla="*/ 3 w 117"/>
                  <a:gd name="T17" fmla="*/ 69 h 117"/>
                  <a:gd name="T18" fmla="*/ 10 w 117"/>
                  <a:gd name="T19" fmla="*/ 90 h 117"/>
                  <a:gd name="T20" fmla="*/ 27 w 117"/>
                  <a:gd name="T21" fmla="*/ 107 h 117"/>
                  <a:gd name="T22" fmla="*/ 48 w 117"/>
                  <a:gd name="T23" fmla="*/ 117 h 117"/>
                  <a:gd name="T24" fmla="*/ 70 w 117"/>
                  <a:gd name="T25" fmla="*/ 117 h 117"/>
                  <a:gd name="T26" fmla="*/ 90 w 117"/>
                  <a:gd name="T27" fmla="*/ 107 h 117"/>
                  <a:gd name="T28" fmla="*/ 107 w 117"/>
                  <a:gd name="T29" fmla="*/ 90 h 117"/>
                  <a:gd name="T30" fmla="*/ 117 w 117"/>
                  <a:gd name="T31" fmla="*/ 69 h 117"/>
                  <a:gd name="T32" fmla="*/ 113 w 117"/>
                  <a:gd name="T33" fmla="*/ 60 h 117"/>
                  <a:gd name="T34" fmla="*/ 109 w 117"/>
                  <a:gd name="T35" fmla="*/ 37 h 117"/>
                  <a:gd name="T36" fmla="*/ 97 w 117"/>
                  <a:gd name="T37" fmla="*/ 20 h 117"/>
                  <a:gd name="T38" fmla="*/ 80 w 117"/>
                  <a:gd name="T39" fmla="*/ 8 h 117"/>
                  <a:gd name="T40" fmla="*/ 60 w 117"/>
                  <a:gd name="T41" fmla="*/ 4 h 117"/>
                  <a:gd name="T42" fmla="*/ 37 w 117"/>
                  <a:gd name="T43" fmla="*/ 8 h 117"/>
                  <a:gd name="T44" fmla="*/ 20 w 117"/>
                  <a:gd name="T45" fmla="*/ 20 h 117"/>
                  <a:gd name="T46" fmla="*/ 8 w 117"/>
                  <a:gd name="T47" fmla="*/ 37 h 117"/>
                  <a:gd name="T48" fmla="*/ 3 w 117"/>
                  <a:gd name="T49" fmla="*/ 60 h 117"/>
                  <a:gd name="T50" fmla="*/ 8 w 117"/>
                  <a:gd name="T51" fmla="*/ 80 h 117"/>
                  <a:gd name="T52" fmla="*/ 20 w 117"/>
                  <a:gd name="T53" fmla="*/ 97 h 117"/>
                  <a:gd name="T54" fmla="*/ 37 w 117"/>
                  <a:gd name="T55" fmla="*/ 109 h 117"/>
                  <a:gd name="T56" fmla="*/ 60 w 117"/>
                  <a:gd name="T57" fmla="*/ 114 h 117"/>
                  <a:gd name="T58" fmla="*/ 80 w 117"/>
                  <a:gd name="T59" fmla="*/ 109 h 117"/>
                  <a:gd name="T60" fmla="*/ 97 w 117"/>
                  <a:gd name="T61" fmla="*/ 97 h 117"/>
                  <a:gd name="T62" fmla="*/ 109 w 117"/>
                  <a:gd name="T63" fmla="*/ 80 h 117"/>
                  <a:gd name="T64" fmla="*/ 113 w 117"/>
                  <a:gd name="T65" fmla="*/ 6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7" h="117">
                    <a:moveTo>
                      <a:pt x="117" y="60"/>
                    </a:moveTo>
                    <a:lnTo>
                      <a:pt x="117" y="48"/>
                    </a:lnTo>
                    <a:lnTo>
                      <a:pt x="113" y="37"/>
                    </a:lnTo>
                    <a:lnTo>
                      <a:pt x="107" y="27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80" y="8"/>
                    </a:lnTo>
                    <a:lnTo>
                      <a:pt x="70" y="4"/>
                    </a:lnTo>
                    <a:lnTo>
                      <a:pt x="60" y="0"/>
                    </a:lnTo>
                    <a:lnTo>
                      <a:pt x="48" y="4"/>
                    </a:lnTo>
                    <a:lnTo>
                      <a:pt x="37" y="8"/>
                    </a:lnTo>
                    <a:lnTo>
                      <a:pt x="27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8" y="37"/>
                    </a:lnTo>
                    <a:lnTo>
                      <a:pt x="3" y="48"/>
                    </a:lnTo>
                    <a:lnTo>
                      <a:pt x="0" y="60"/>
                    </a:lnTo>
                    <a:lnTo>
                      <a:pt x="3" y="69"/>
                    </a:lnTo>
                    <a:lnTo>
                      <a:pt x="8" y="80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7" y="107"/>
                    </a:lnTo>
                    <a:lnTo>
                      <a:pt x="37" y="114"/>
                    </a:lnTo>
                    <a:lnTo>
                      <a:pt x="48" y="117"/>
                    </a:lnTo>
                    <a:lnTo>
                      <a:pt x="60" y="117"/>
                    </a:lnTo>
                    <a:lnTo>
                      <a:pt x="70" y="117"/>
                    </a:lnTo>
                    <a:lnTo>
                      <a:pt x="80" y="114"/>
                    </a:lnTo>
                    <a:lnTo>
                      <a:pt x="90" y="107"/>
                    </a:lnTo>
                    <a:lnTo>
                      <a:pt x="100" y="100"/>
                    </a:lnTo>
                    <a:lnTo>
                      <a:pt x="107" y="90"/>
                    </a:lnTo>
                    <a:lnTo>
                      <a:pt x="113" y="80"/>
                    </a:lnTo>
                    <a:lnTo>
                      <a:pt x="117" y="69"/>
                    </a:lnTo>
                    <a:lnTo>
                      <a:pt x="117" y="60"/>
                    </a:lnTo>
                    <a:lnTo>
                      <a:pt x="113" y="60"/>
                    </a:lnTo>
                    <a:lnTo>
                      <a:pt x="113" y="48"/>
                    </a:lnTo>
                    <a:lnTo>
                      <a:pt x="109" y="37"/>
                    </a:lnTo>
                    <a:lnTo>
                      <a:pt x="103" y="27"/>
                    </a:lnTo>
                    <a:lnTo>
                      <a:pt x="97" y="20"/>
                    </a:lnTo>
                    <a:lnTo>
                      <a:pt x="90" y="14"/>
                    </a:lnTo>
                    <a:lnTo>
                      <a:pt x="80" y="8"/>
                    </a:lnTo>
                    <a:lnTo>
                      <a:pt x="70" y="4"/>
                    </a:lnTo>
                    <a:lnTo>
                      <a:pt x="60" y="4"/>
                    </a:lnTo>
                    <a:lnTo>
                      <a:pt x="48" y="4"/>
                    </a:lnTo>
                    <a:lnTo>
                      <a:pt x="37" y="8"/>
                    </a:lnTo>
                    <a:lnTo>
                      <a:pt x="27" y="14"/>
                    </a:lnTo>
                    <a:lnTo>
                      <a:pt x="20" y="20"/>
                    </a:lnTo>
                    <a:lnTo>
                      <a:pt x="13" y="27"/>
                    </a:lnTo>
                    <a:lnTo>
                      <a:pt x="8" y="37"/>
                    </a:lnTo>
                    <a:lnTo>
                      <a:pt x="3" y="48"/>
                    </a:lnTo>
                    <a:lnTo>
                      <a:pt x="3" y="60"/>
                    </a:lnTo>
                    <a:lnTo>
                      <a:pt x="3" y="69"/>
                    </a:lnTo>
                    <a:lnTo>
                      <a:pt x="8" y="80"/>
                    </a:lnTo>
                    <a:lnTo>
                      <a:pt x="13" y="90"/>
                    </a:lnTo>
                    <a:lnTo>
                      <a:pt x="20" y="97"/>
                    </a:lnTo>
                    <a:lnTo>
                      <a:pt x="27" y="105"/>
                    </a:lnTo>
                    <a:lnTo>
                      <a:pt x="37" y="109"/>
                    </a:lnTo>
                    <a:lnTo>
                      <a:pt x="48" y="114"/>
                    </a:lnTo>
                    <a:lnTo>
                      <a:pt x="60" y="114"/>
                    </a:lnTo>
                    <a:lnTo>
                      <a:pt x="70" y="114"/>
                    </a:lnTo>
                    <a:lnTo>
                      <a:pt x="80" y="109"/>
                    </a:lnTo>
                    <a:lnTo>
                      <a:pt x="90" y="105"/>
                    </a:lnTo>
                    <a:lnTo>
                      <a:pt x="97" y="97"/>
                    </a:lnTo>
                    <a:lnTo>
                      <a:pt x="103" y="90"/>
                    </a:lnTo>
                    <a:lnTo>
                      <a:pt x="109" y="80"/>
                    </a:lnTo>
                    <a:lnTo>
                      <a:pt x="113" y="69"/>
                    </a:lnTo>
                    <a:lnTo>
                      <a:pt x="113" y="60"/>
                    </a:lnTo>
                    <a:lnTo>
                      <a:pt x="117" y="60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7" name="Freeform 2489">
                <a:extLst>
                  <a:ext uri="{FF2B5EF4-FFF2-40B4-BE49-F238E27FC236}">
                    <a16:creationId xmlns:a16="http://schemas.microsoft.com/office/drawing/2014/main" id="{8A435850-9CA2-410C-84DD-86D4B2D55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99"/>
                <a:ext cx="36" cy="37"/>
              </a:xfrm>
              <a:custGeom>
                <a:avLst/>
                <a:gdLst>
                  <a:gd name="T0" fmla="*/ 109 w 109"/>
                  <a:gd name="T1" fmla="*/ 43 h 109"/>
                  <a:gd name="T2" fmla="*/ 99 w 109"/>
                  <a:gd name="T3" fmla="*/ 22 h 109"/>
                  <a:gd name="T4" fmla="*/ 87 w 109"/>
                  <a:gd name="T5" fmla="*/ 10 h 109"/>
                  <a:gd name="T6" fmla="*/ 67 w 109"/>
                  <a:gd name="T7" fmla="*/ 0 h 109"/>
                  <a:gd name="T8" fmla="*/ 43 w 109"/>
                  <a:gd name="T9" fmla="*/ 0 h 109"/>
                  <a:gd name="T10" fmla="*/ 24 w 109"/>
                  <a:gd name="T11" fmla="*/ 10 h 109"/>
                  <a:gd name="T12" fmla="*/ 10 w 109"/>
                  <a:gd name="T13" fmla="*/ 22 h 109"/>
                  <a:gd name="T14" fmla="*/ 0 w 109"/>
                  <a:gd name="T15" fmla="*/ 43 h 109"/>
                  <a:gd name="T16" fmla="*/ 0 w 109"/>
                  <a:gd name="T17" fmla="*/ 66 h 109"/>
                  <a:gd name="T18" fmla="*/ 10 w 109"/>
                  <a:gd name="T19" fmla="*/ 85 h 109"/>
                  <a:gd name="T20" fmla="*/ 24 w 109"/>
                  <a:gd name="T21" fmla="*/ 100 h 109"/>
                  <a:gd name="T22" fmla="*/ 43 w 109"/>
                  <a:gd name="T23" fmla="*/ 109 h 109"/>
                  <a:gd name="T24" fmla="*/ 67 w 109"/>
                  <a:gd name="T25" fmla="*/ 109 h 109"/>
                  <a:gd name="T26" fmla="*/ 87 w 109"/>
                  <a:gd name="T27" fmla="*/ 100 h 109"/>
                  <a:gd name="T28" fmla="*/ 99 w 109"/>
                  <a:gd name="T29" fmla="*/ 85 h 109"/>
                  <a:gd name="T30" fmla="*/ 109 w 109"/>
                  <a:gd name="T31" fmla="*/ 66 h 109"/>
                  <a:gd name="T32" fmla="*/ 106 w 109"/>
                  <a:gd name="T33" fmla="*/ 43 h 109"/>
                  <a:gd name="T34" fmla="*/ 99 w 109"/>
                  <a:gd name="T35" fmla="*/ 26 h 109"/>
                  <a:gd name="T36" fmla="*/ 87 w 109"/>
                  <a:gd name="T37" fmla="*/ 10 h 109"/>
                  <a:gd name="T38" fmla="*/ 67 w 109"/>
                  <a:gd name="T39" fmla="*/ 3 h 109"/>
                  <a:gd name="T40" fmla="*/ 43 w 109"/>
                  <a:gd name="T41" fmla="*/ 3 h 109"/>
                  <a:gd name="T42" fmla="*/ 27 w 109"/>
                  <a:gd name="T43" fmla="*/ 10 h 109"/>
                  <a:gd name="T44" fmla="*/ 10 w 109"/>
                  <a:gd name="T45" fmla="*/ 26 h 109"/>
                  <a:gd name="T46" fmla="*/ 4 w 109"/>
                  <a:gd name="T47" fmla="*/ 43 h 109"/>
                  <a:gd name="T48" fmla="*/ 4 w 109"/>
                  <a:gd name="T49" fmla="*/ 66 h 109"/>
                  <a:gd name="T50" fmla="*/ 10 w 109"/>
                  <a:gd name="T51" fmla="*/ 85 h 109"/>
                  <a:gd name="T52" fmla="*/ 27 w 109"/>
                  <a:gd name="T53" fmla="*/ 100 h 109"/>
                  <a:gd name="T54" fmla="*/ 43 w 109"/>
                  <a:gd name="T55" fmla="*/ 106 h 109"/>
                  <a:gd name="T56" fmla="*/ 67 w 109"/>
                  <a:gd name="T57" fmla="*/ 106 h 109"/>
                  <a:gd name="T58" fmla="*/ 87 w 109"/>
                  <a:gd name="T59" fmla="*/ 100 h 109"/>
                  <a:gd name="T60" fmla="*/ 99 w 109"/>
                  <a:gd name="T61" fmla="*/ 85 h 109"/>
                  <a:gd name="T62" fmla="*/ 106 w 109"/>
                  <a:gd name="T63" fmla="*/ 6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109">
                    <a:moveTo>
                      <a:pt x="109" y="56"/>
                    </a:moveTo>
                    <a:lnTo>
                      <a:pt x="109" y="43"/>
                    </a:lnTo>
                    <a:lnTo>
                      <a:pt x="106" y="33"/>
                    </a:lnTo>
                    <a:lnTo>
                      <a:pt x="99" y="22"/>
                    </a:lnTo>
                    <a:lnTo>
                      <a:pt x="93" y="16"/>
                    </a:lnTo>
                    <a:lnTo>
                      <a:pt x="87" y="10"/>
                    </a:lnTo>
                    <a:lnTo>
                      <a:pt x="76" y="3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3" y="0"/>
                    </a:lnTo>
                    <a:lnTo>
                      <a:pt x="34" y="3"/>
                    </a:lnTo>
                    <a:lnTo>
                      <a:pt x="24" y="10"/>
                    </a:lnTo>
                    <a:lnTo>
                      <a:pt x="17" y="16"/>
                    </a:lnTo>
                    <a:lnTo>
                      <a:pt x="10" y="22"/>
                    </a:lnTo>
                    <a:lnTo>
                      <a:pt x="4" y="33"/>
                    </a:lnTo>
                    <a:lnTo>
                      <a:pt x="0" y="43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4" y="75"/>
                    </a:lnTo>
                    <a:lnTo>
                      <a:pt x="10" y="85"/>
                    </a:lnTo>
                    <a:lnTo>
                      <a:pt x="17" y="92"/>
                    </a:lnTo>
                    <a:lnTo>
                      <a:pt x="24" y="100"/>
                    </a:lnTo>
                    <a:lnTo>
                      <a:pt x="34" y="106"/>
                    </a:lnTo>
                    <a:lnTo>
                      <a:pt x="43" y="109"/>
                    </a:lnTo>
                    <a:lnTo>
                      <a:pt x="57" y="109"/>
                    </a:lnTo>
                    <a:lnTo>
                      <a:pt x="67" y="109"/>
                    </a:lnTo>
                    <a:lnTo>
                      <a:pt x="76" y="106"/>
                    </a:lnTo>
                    <a:lnTo>
                      <a:pt x="87" y="100"/>
                    </a:lnTo>
                    <a:lnTo>
                      <a:pt x="93" y="92"/>
                    </a:lnTo>
                    <a:lnTo>
                      <a:pt x="99" y="85"/>
                    </a:lnTo>
                    <a:lnTo>
                      <a:pt x="106" y="75"/>
                    </a:lnTo>
                    <a:lnTo>
                      <a:pt x="109" y="66"/>
                    </a:lnTo>
                    <a:lnTo>
                      <a:pt x="109" y="56"/>
                    </a:lnTo>
                    <a:lnTo>
                      <a:pt x="106" y="43"/>
                    </a:lnTo>
                    <a:lnTo>
                      <a:pt x="103" y="33"/>
                    </a:lnTo>
                    <a:lnTo>
                      <a:pt x="99" y="26"/>
                    </a:lnTo>
                    <a:lnTo>
                      <a:pt x="93" y="16"/>
                    </a:lnTo>
                    <a:lnTo>
                      <a:pt x="87" y="10"/>
                    </a:lnTo>
                    <a:lnTo>
                      <a:pt x="76" y="6"/>
                    </a:lnTo>
                    <a:lnTo>
                      <a:pt x="67" y="3"/>
                    </a:lnTo>
                    <a:lnTo>
                      <a:pt x="57" y="3"/>
                    </a:lnTo>
                    <a:lnTo>
                      <a:pt x="43" y="3"/>
                    </a:lnTo>
                    <a:lnTo>
                      <a:pt x="34" y="6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0" y="26"/>
                    </a:lnTo>
                    <a:lnTo>
                      <a:pt x="6" y="33"/>
                    </a:lnTo>
                    <a:lnTo>
                      <a:pt x="4" y="43"/>
                    </a:lnTo>
                    <a:lnTo>
                      <a:pt x="4" y="56"/>
                    </a:lnTo>
                    <a:lnTo>
                      <a:pt x="4" y="66"/>
                    </a:lnTo>
                    <a:lnTo>
                      <a:pt x="6" y="75"/>
                    </a:lnTo>
                    <a:lnTo>
                      <a:pt x="10" y="85"/>
                    </a:lnTo>
                    <a:lnTo>
                      <a:pt x="17" y="92"/>
                    </a:lnTo>
                    <a:lnTo>
                      <a:pt x="27" y="100"/>
                    </a:lnTo>
                    <a:lnTo>
                      <a:pt x="34" y="103"/>
                    </a:lnTo>
                    <a:lnTo>
                      <a:pt x="43" y="106"/>
                    </a:lnTo>
                    <a:lnTo>
                      <a:pt x="57" y="109"/>
                    </a:lnTo>
                    <a:lnTo>
                      <a:pt x="67" y="106"/>
                    </a:lnTo>
                    <a:lnTo>
                      <a:pt x="76" y="103"/>
                    </a:lnTo>
                    <a:lnTo>
                      <a:pt x="87" y="100"/>
                    </a:lnTo>
                    <a:lnTo>
                      <a:pt x="93" y="92"/>
                    </a:lnTo>
                    <a:lnTo>
                      <a:pt x="99" y="85"/>
                    </a:lnTo>
                    <a:lnTo>
                      <a:pt x="103" y="75"/>
                    </a:lnTo>
                    <a:lnTo>
                      <a:pt x="106" y="66"/>
                    </a:lnTo>
                    <a:lnTo>
                      <a:pt x="109" y="56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8" name="Freeform 2490">
                <a:extLst>
                  <a:ext uri="{FF2B5EF4-FFF2-40B4-BE49-F238E27FC236}">
                    <a16:creationId xmlns:a16="http://schemas.microsoft.com/office/drawing/2014/main" id="{A7F92B89-6A23-4F71-B76C-67690D120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100"/>
                <a:ext cx="36" cy="36"/>
              </a:xfrm>
              <a:custGeom>
                <a:avLst/>
                <a:gdLst>
                  <a:gd name="T0" fmla="*/ 102 w 106"/>
                  <a:gd name="T1" fmla="*/ 40 h 106"/>
                  <a:gd name="T2" fmla="*/ 96 w 106"/>
                  <a:gd name="T3" fmla="*/ 23 h 106"/>
                  <a:gd name="T4" fmla="*/ 83 w 106"/>
                  <a:gd name="T5" fmla="*/ 7 h 106"/>
                  <a:gd name="T6" fmla="*/ 63 w 106"/>
                  <a:gd name="T7" fmla="*/ 0 h 106"/>
                  <a:gd name="T8" fmla="*/ 39 w 106"/>
                  <a:gd name="T9" fmla="*/ 0 h 106"/>
                  <a:gd name="T10" fmla="*/ 23 w 106"/>
                  <a:gd name="T11" fmla="*/ 7 h 106"/>
                  <a:gd name="T12" fmla="*/ 6 w 106"/>
                  <a:gd name="T13" fmla="*/ 23 h 106"/>
                  <a:gd name="T14" fmla="*/ 0 w 106"/>
                  <a:gd name="T15" fmla="*/ 40 h 106"/>
                  <a:gd name="T16" fmla="*/ 0 w 106"/>
                  <a:gd name="T17" fmla="*/ 63 h 106"/>
                  <a:gd name="T18" fmla="*/ 6 w 106"/>
                  <a:gd name="T19" fmla="*/ 82 h 106"/>
                  <a:gd name="T20" fmla="*/ 23 w 106"/>
                  <a:gd name="T21" fmla="*/ 97 h 106"/>
                  <a:gd name="T22" fmla="*/ 39 w 106"/>
                  <a:gd name="T23" fmla="*/ 103 h 106"/>
                  <a:gd name="T24" fmla="*/ 63 w 106"/>
                  <a:gd name="T25" fmla="*/ 103 h 106"/>
                  <a:gd name="T26" fmla="*/ 83 w 106"/>
                  <a:gd name="T27" fmla="*/ 97 h 106"/>
                  <a:gd name="T28" fmla="*/ 96 w 106"/>
                  <a:gd name="T29" fmla="*/ 82 h 106"/>
                  <a:gd name="T30" fmla="*/ 102 w 106"/>
                  <a:gd name="T31" fmla="*/ 63 h 106"/>
                  <a:gd name="T32" fmla="*/ 102 w 106"/>
                  <a:gd name="T33" fmla="*/ 53 h 106"/>
                  <a:gd name="T34" fmla="*/ 100 w 106"/>
                  <a:gd name="T35" fmla="*/ 32 h 106"/>
                  <a:gd name="T36" fmla="*/ 90 w 106"/>
                  <a:gd name="T37" fmla="*/ 17 h 106"/>
                  <a:gd name="T38" fmla="*/ 73 w 106"/>
                  <a:gd name="T39" fmla="*/ 2 h 106"/>
                  <a:gd name="T40" fmla="*/ 53 w 106"/>
                  <a:gd name="T41" fmla="*/ 0 h 106"/>
                  <a:gd name="T42" fmla="*/ 33 w 106"/>
                  <a:gd name="T43" fmla="*/ 2 h 106"/>
                  <a:gd name="T44" fmla="*/ 16 w 106"/>
                  <a:gd name="T45" fmla="*/ 17 h 106"/>
                  <a:gd name="T46" fmla="*/ 3 w 106"/>
                  <a:gd name="T47" fmla="*/ 32 h 106"/>
                  <a:gd name="T48" fmla="*/ 0 w 106"/>
                  <a:gd name="T49" fmla="*/ 53 h 106"/>
                  <a:gd name="T50" fmla="*/ 3 w 106"/>
                  <a:gd name="T51" fmla="*/ 72 h 106"/>
                  <a:gd name="T52" fmla="*/ 16 w 106"/>
                  <a:gd name="T53" fmla="*/ 89 h 106"/>
                  <a:gd name="T54" fmla="*/ 33 w 106"/>
                  <a:gd name="T55" fmla="*/ 99 h 106"/>
                  <a:gd name="T56" fmla="*/ 53 w 106"/>
                  <a:gd name="T57" fmla="*/ 103 h 106"/>
                  <a:gd name="T58" fmla="*/ 73 w 106"/>
                  <a:gd name="T59" fmla="*/ 99 h 106"/>
                  <a:gd name="T60" fmla="*/ 90 w 106"/>
                  <a:gd name="T61" fmla="*/ 89 h 106"/>
                  <a:gd name="T62" fmla="*/ 100 w 106"/>
                  <a:gd name="T63" fmla="*/ 72 h 106"/>
                  <a:gd name="T64" fmla="*/ 102 w 106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3"/>
                    </a:moveTo>
                    <a:lnTo>
                      <a:pt x="102" y="40"/>
                    </a:lnTo>
                    <a:lnTo>
                      <a:pt x="100" y="30"/>
                    </a:lnTo>
                    <a:lnTo>
                      <a:pt x="96" y="23"/>
                    </a:lnTo>
                    <a:lnTo>
                      <a:pt x="90" y="13"/>
                    </a:lnTo>
                    <a:lnTo>
                      <a:pt x="83" y="7"/>
                    </a:lnTo>
                    <a:lnTo>
                      <a:pt x="73" y="2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39" y="0"/>
                    </a:lnTo>
                    <a:lnTo>
                      <a:pt x="30" y="2"/>
                    </a:lnTo>
                    <a:lnTo>
                      <a:pt x="23" y="7"/>
                    </a:lnTo>
                    <a:lnTo>
                      <a:pt x="13" y="13"/>
                    </a:lnTo>
                    <a:lnTo>
                      <a:pt x="6" y="23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2"/>
                    </a:lnTo>
                    <a:lnTo>
                      <a:pt x="6" y="82"/>
                    </a:lnTo>
                    <a:lnTo>
                      <a:pt x="13" y="89"/>
                    </a:lnTo>
                    <a:lnTo>
                      <a:pt x="23" y="97"/>
                    </a:lnTo>
                    <a:lnTo>
                      <a:pt x="30" y="99"/>
                    </a:lnTo>
                    <a:lnTo>
                      <a:pt x="39" y="103"/>
                    </a:lnTo>
                    <a:lnTo>
                      <a:pt x="53" y="106"/>
                    </a:lnTo>
                    <a:lnTo>
                      <a:pt x="63" y="103"/>
                    </a:lnTo>
                    <a:lnTo>
                      <a:pt x="73" y="99"/>
                    </a:lnTo>
                    <a:lnTo>
                      <a:pt x="83" y="97"/>
                    </a:lnTo>
                    <a:lnTo>
                      <a:pt x="90" y="89"/>
                    </a:lnTo>
                    <a:lnTo>
                      <a:pt x="96" y="82"/>
                    </a:lnTo>
                    <a:lnTo>
                      <a:pt x="100" y="72"/>
                    </a:lnTo>
                    <a:lnTo>
                      <a:pt x="102" y="63"/>
                    </a:lnTo>
                    <a:lnTo>
                      <a:pt x="106" y="53"/>
                    </a:lnTo>
                    <a:lnTo>
                      <a:pt x="102" y="53"/>
                    </a:lnTo>
                    <a:lnTo>
                      <a:pt x="102" y="42"/>
                    </a:lnTo>
                    <a:lnTo>
                      <a:pt x="100" y="32"/>
                    </a:lnTo>
                    <a:lnTo>
                      <a:pt x="93" y="23"/>
                    </a:lnTo>
                    <a:lnTo>
                      <a:pt x="90" y="17"/>
                    </a:lnTo>
                    <a:lnTo>
                      <a:pt x="79" y="9"/>
                    </a:lnTo>
                    <a:lnTo>
                      <a:pt x="73" y="2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3" y="2"/>
                    </a:lnTo>
                    <a:lnTo>
                      <a:pt x="33" y="2"/>
                    </a:lnTo>
                    <a:lnTo>
                      <a:pt x="23" y="9"/>
                    </a:lnTo>
                    <a:lnTo>
                      <a:pt x="16" y="17"/>
                    </a:lnTo>
                    <a:lnTo>
                      <a:pt x="10" y="23"/>
                    </a:lnTo>
                    <a:lnTo>
                      <a:pt x="3" y="32"/>
                    </a:lnTo>
                    <a:lnTo>
                      <a:pt x="3" y="42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3" y="72"/>
                    </a:lnTo>
                    <a:lnTo>
                      <a:pt x="10" y="80"/>
                    </a:lnTo>
                    <a:lnTo>
                      <a:pt x="16" y="89"/>
                    </a:lnTo>
                    <a:lnTo>
                      <a:pt x="23" y="97"/>
                    </a:lnTo>
                    <a:lnTo>
                      <a:pt x="33" y="99"/>
                    </a:lnTo>
                    <a:lnTo>
                      <a:pt x="43" y="103"/>
                    </a:lnTo>
                    <a:lnTo>
                      <a:pt x="53" y="103"/>
                    </a:lnTo>
                    <a:lnTo>
                      <a:pt x="63" y="103"/>
                    </a:lnTo>
                    <a:lnTo>
                      <a:pt x="73" y="99"/>
                    </a:lnTo>
                    <a:lnTo>
                      <a:pt x="79" y="97"/>
                    </a:lnTo>
                    <a:lnTo>
                      <a:pt x="90" y="89"/>
                    </a:lnTo>
                    <a:lnTo>
                      <a:pt x="93" y="80"/>
                    </a:lnTo>
                    <a:lnTo>
                      <a:pt x="100" y="72"/>
                    </a:lnTo>
                    <a:lnTo>
                      <a:pt x="102" y="63"/>
                    </a:lnTo>
                    <a:lnTo>
                      <a:pt x="102" y="53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19" name="Freeform 2491">
                <a:extLst>
                  <a:ext uri="{FF2B5EF4-FFF2-40B4-BE49-F238E27FC236}">
                    <a16:creationId xmlns:a16="http://schemas.microsoft.com/office/drawing/2014/main" id="{261B1C66-3549-4CF5-B171-D336F4325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100"/>
                <a:ext cx="33" cy="34"/>
              </a:xfrm>
              <a:custGeom>
                <a:avLst/>
                <a:gdLst>
                  <a:gd name="T0" fmla="*/ 101 w 101"/>
                  <a:gd name="T1" fmla="*/ 42 h 101"/>
                  <a:gd name="T2" fmla="*/ 92 w 101"/>
                  <a:gd name="T3" fmla="*/ 23 h 101"/>
                  <a:gd name="T4" fmla="*/ 78 w 101"/>
                  <a:gd name="T5" fmla="*/ 9 h 101"/>
                  <a:gd name="T6" fmla="*/ 62 w 101"/>
                  <a:gd name="T7" fmla="*/ 2 h 101"/>
                  <a:gd name="T8" fmla="*/ 42 w 101"/>
                  <a:gd name="T9" fmla="*/ 2 h 101"/>
                  <a:gd name="T10" fmla="*/ 23 w 101"/>
                  <a:gd name="T11" fmla="*/ 9 h 101"/>
                  <a:gd name="T12" fmla="*/ 9 w 101"/>
                  <a:gd name="T13" fmla="*/ 23 h 101"/>
                  <a:gd name="T14" fmla="*/ 2 w 101"/>
                  <a:gd name="T15" fmla="*/ 42 h 101"/>
                  <a:gd name="T16" fmla="*/ 2 w 101"/>
                  <a:gd name="T17" fmla="*/ 61 h 101"/>
                  <a:gd name="T18" fmla="*/ 9 w 101"/>
                  <a:gd name="T19" fmla="*/ 78 h 101"/>
                  <a:gd name="T20" fmla="*/ 23 w 101"/>
                  <a:gd name="T21" fmla="*/ 97 h 101"/>
                  <a:gd name="T22" fmla="*/ 42 w 101"/>
                  <a:gd name="T23" fmla="*/ 101 h 101"/>
                  <a:gd name="T24" fmla="*/ 62 w 101"/>
                  <a:gd name="T25" fmla="*/ 101 h 101"/>
                  <a:gd name="T26" fmla="*/ 78 w 101"/>
                  <a:gd name="T27" fmla="*/ 97 h 101"/>
                  <a:gd name="T28" fmla="*/ 92 w 101"/>
                  <a:gd name="T29" fmla="*/ 78 h 101"/>
                  <a:gd name="T30" fmla="*/ 101 w 101"/>
                  <a:gd name="T31" fmla="*/ 61 h 101"/>
                  <a:gd name="T32" fmla="*/ 99 w 101"/>
                  <a:gd name="T33" fmla="*/ 42 h 101"/>
                  <a:gd name="T34" fmla="*/ 92 w 101"/>
                  <a:gd name="T35" fmla="*/ 23 h 101"/>
                  <a:gd name="T36" fmla="*/ 78 w 101"/>
                  <a:gd name="T37" fmla="*/ 9 h 101"/>
                  <a:gd name="T38" fmla="*/ 62 w 101"/>
                  <a:gd name="T39" fmla="*/ 2 h 101"/>
                  <a:gd name="T40" fmla="*/ 42 w 101"/>
                  <a:gd name="T41" fmla="*/ 2 h 101"/>
                  <a:gd name="T42" fmla="*/ 23 w 101"/>
                  <a:gd name="T43" fmla="*/ 9 h 101"/>
                  <a:gd name="T44" fmla="*/ 9 w 101"/>
                  <a:gd name="T45" fmla="*/ 23 h 101"/>
                  <a:gd name="T46" fmla="*/ 2 w 101"/>
                  <a:gd name="T47" fmla="*/ 42 h 101"/>
                  <a:gd name="T48" fmla="*/ 2 w 101"/>
                  <a:gd name="T49" fmla="*/ 61 h 101"/>
                  <a:gd name="T50" fmla="*/ 9 w 101"/>
                  <a:gd name="T51" fmla="*/ 78 h 101"/>
                  <a:gd name="T52" fmla="*/ 23 w 101"/>
                  <a:gd name="T53" fmla="*/ 92 h 101"/>
                  <a:gd name="T54" fmla="*/ 42 w 101"/>
                  <a:gd name="T55" fmla="*/ 99 h 101"/>
                  <a:gd name="T56" fmla="*/ 62 w 101"/>
                  <a:gd name="T57" fmla="*/ 99 h 101"/>
                  <a:gd name="T58" fmla="*/ 78 w 101"/>
                  <a:gd name="T59" fmla="*/ 92 h 101"/>
                  <a:gd name="T60" fmla="*/ 92 w 101"/>
                  <a:gd name="T61" fmla="*/ 78 h 101"/>
                  <a:gd name="T62" fmla="*/ 99 w 101"/>
                  <a:gd name="T63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" h="101">
                    <a:moveTo>
                      <a:pt x="101" y="52"/>
                    </a:moveTo>
                    <a:lnTo>
                      <a:pt x="101" y="42"/>
                    </a:lnTo>
                    <a:lnTo>
                      <a:pt x="99" y="32"/>
                    </a:lnTo>
                    <a:lnTo>
                      <a:pt x="92" y="23"/>
                    </a:lnTo>
                    <a:lnTo>
                      <a:pt x="89" y="17"/>
                    </a:lnTo>
                    <a:lnTo>
                      <a:pt x="78" y="9"/>
                    </a:lnTo>
                    <a:lnTo>
                      <a:pt x="72" y="2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2" y="2"/>
                    </a:lnTo>
                    <a:lnTo>
                      <a:pt x="23" y="9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" y="32"/>
                    </a:lnTo>
                    <a:lnTo>
                      <a:pt x="2" y="42"/>
                    </a:lnTo>
                    <a:lnTo>
                      <a:pt x="0" y="52"/>
                    </a:lnTo>
                    <a:lnTo>
                      <a:pt x="2" y="61"/>
                    </a:lnTo>
                    <a:lnTo>
                      <a:pt x="2" y="72"/>
                    </a:lnTo>
                    <a:lnTo>
                      <a:pt x="9" y="78"/>
                    </a:lnTo>
                    <a:lnTo>
                      <a:pt x="15" y="89"/>
                    </a:lnTo>
                    <a:lnTo>
                      <a:pt x="23" y="97"/>
                    </a:lnTo>
                    <a:lnTo>
                      <a:pt x="32" y="99"/>
                    </a:lnTo>
                    <a:lnTo>
                      <a:pt x="42" y="101"/>
                    </a:lnTo>
                    <a:lnTo>
                      <a:pt x="52" y="101"/>
                    </a:lnTo>
                    <a:lnTo>
                      <a:pt x="62" y="101"/>
                    </a:lnTo>
                    <a:lnTo>
                      <a:pt x="72" y="99"/>
                    </a:lnTo>
                    <a:lnTo>
                      <a:pt x="78" y="97"/>
                    </a:lnTo>
                    <a:lnTo>
                      <a:pt x="89" y="89"/>
                    </a:lnTo>
                    <a:lnTo>
                      <a:pt x="92" y="78"/>
                    </a:lnTo>
                    <a:lnTo>
                      <a:pt x="99" y="72"/>
                    </a:lnTo>
                    <a:lnTo>
                      <a:pt x="101" y="61"/>
                    </a:lnTo>
                    <a:lnTo>
                      <a:pt x="101" y="52"/>
                    </a:lnTo>
                    <a:lnTo>
                      <a:pt x="99" y="42"/>
                    </a:lnTo>
                    <a:lnTo>
                      <a:pt x="95" y="32"/>
                    </a:lnTo>
                    <a:lnTo>
                      <a:pt x="92" y="23"/>
                    </a:lnTo>
                    <a:lnTo>
                      <a:pt x="85" y="17"/>
                    </a:lnTo>
                    <a:lnTo>
                      <a:pt x="78" y="9"/>
                    </a:lnTo>
                    <a:lnTo>
                      <a:pt x="69" y="6"/>
                    </a:lnTo>
                    <a:lnTo>
                      <a:pt x="62" y="2"/>
                    </a:lnTo>
                    <a:lnTo>
                      <a:pt x="52" y="2"/>
                    </a:lnTo>
                    <a:lnTo>
                      <a:pt x="42" y="2"/>
                    </a:lnTo>
                    <a:lnTo>
                      <a:pt x="32" y="6"/>
                    </a:lnTo>
                    <a:lnTo>
                      <a:pt x="23" y="9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5" y="32"/>
                    </a:lnTo>
                    <a:lnTo>
                      <a:pt x="2" y="42"/>
                    </a:lnTo>
                    <a:lnTo>
                      <a:pt x="2" y="52"/>
                    </a:lnTo>
                    <a:lnTo>
                      <a:pt x="2" y="61"/>
                    </a:lnTo>
                    <a:lnTo>
                      <a:pt x="5" y="69"/>
                    </a:lnTo>
                    <a:lnTo>
                      <a:pt x="9" y="78"/>
                    </a:lnTo>
                    <a:lnTo>
                      <a:pt x="15" y="86"/>
                    </a:lnTo>
                    <a:lnTo>
                      <a:pt x="23" y="92"/>
                    </a:lnTo>
                    <a:lnTo>
                      <a:pt x="32" y="97"/>
                    </a:lnTo>
                    <a:lnTo>
                      <a:pt x="42" y="99"/>
                    </a:lnTo>
                    <a:lnTo>
                      <a:pt x="52" y="101"/>
                    </a:lnTo>
                    <a:lnTo>
                      <a:pt x="62" y="99"/>
                    </a:lnTo>
                    <a:lnTo>
                      <a:pt x="69" y="97"/>
                    </a:lnTo>
                    <a:lnTo>
                      <a:pt x="78" y="92"/>
                    </a:lnTo>
                    <a:lnTo>
                      <a:pt x="85" y="86"/>
                    </a:lnTo>
                    <a:lnTo>
                      <a:pt x="92" y="78"/>
                    </a:lnTo>
                    <a:lnTo>
                      <a:pt x="95" y="69"/>
                    </a:lnTo>
                    <a:lnTo>
                      <a:pt x="99" y="61"/>
                    </a:lnTo>
                    <a:lnTo>
                      <a:pt x="101" y="52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0" name="Freeform 2492">
                <a:extLst>
                  <a:ext uri="{FF2B5EF4-FFF2-40B4-BE49-F238E27FC236}">
                    <a16:creationId xmlns:a16="http://schemas.microsoft.com/office/drawing/2014/main" id="{071DAEF7-EE44-4640-8BEF-EE20186C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101"/>
                <a:ext cx="33" cy="34"/>
              </a:xfrm>
              <a:custGeom>
                <a:avLst/>
                <a:gdLst>
                  <a:gd name="T0" fmla="*/ 97 w 99"/>
                  <a:gd name="T1" fmla="*/ 40 h 100"/>
                  <a:gd name="T2" fmla="*/ 90 w 99"/>
                  <a:gd name="T3" fmla="*/ 20 h 100"/>
                  <a:gd name="T4" fmla="*/ 76 w 99"/>
                  <a:gd name="T5" fmla="*/ 8 h 100"/>
                  <a:gd name="T6" fmla="*/ 60 w 99"/>
                  <a:gd name="T7" fmla="*/ 0 h 100"/>
                  <a:gd name="T8" fmla="*/ 40 w 99"/>
                  <a:gd name="T9" fmla="*/ 0 h 100"/>
                  <a:gd name="T10" fmla="*/ 20 w 99"/>
                  <a:gd name="T11" fmla="*/ 8 h 100"/>
                  <a:gd name="T12" fmla="*/ 7 w 99"/>
                  <a:gd name="T13" fmla="*/ 20 h 100"/>
                  <a:gd name="T14" fmla="*/ 0 w 99"/>
                  <a:gd name="T15" fmla="*/ 40 h 100"/>
                  <a:gd name="T16" fmla="*/ 0 w 99"/>
                  <a:gd name="T17" fmla="*/ 60 h 100"/>
                  <a:gd name="T18" fmla="*/ 7 w 99"/>
                  <a:gd name="T19" fmla="*/ 77 h 100"/>
                  <a:gd name="T20" fmla="*/ 20 w 99"/>
                  <a:gd name="T21" fmla="*/ 90 h 100"/>
                  <a:gd name="T22" fmla="*/ 40 w 99"/>
                  <a:gd name="T23" fmla="*/ 97 h 100"/>
                  <a:gd name="T24" fmla="*/ 60 w 99"/>
                  <a:gd name="T25" fmla="*/ 97 h 100"/>
                  <a:gd name="T26" fmla="*/ 76 w 99"/>
                  <a:gd name="T27" fmla="*/ 90 h 100"/>
                  <a:gd name="T28" fmla="*/ 90 w 99"/>
                  <a:gd name="T29" fmla="*/ 77 h 100"/>
                  <a:gd name="T30" fmla="*/ 97 w 99"/>
                  <a:gd name="T31" fmla="*/ 60 h 100"/>
                  <a:gd name="T32" fmla="*/ 97 w 99"/>
                  <a:gd name="T33" fmla="*/ 50 h 100"/>
                  <a:gd name="T34" fmla="*/ 93 w 99"/>
                  <a:gd name="T35" fmla="*/ 31 h 100"/>
                  <a:gd name="T36" fmla="*/ 83 w 99"/>
                  <a:gd name="T37" fmla="*/ 17 h 100"/>
                  <a:gd name="T38" fmla="*/ 67 w 99"/>
                  <a:gd name="T39" fmla="*/ 8 h 100"/>
                  <a:gd name="T40" fmla="*/ 50 w 99"/>
                  <a:gd name="T41" fmla="*/ 0 h 100"/>
                  <a:gd name="T42" fmla="*/ 30 w 99"/>
                  <a:gd name="T43" fmla="*/ 8 h 100"/>
                  <a:gd name="T44" fmla="*/ 17 w 99"/>
                  <a:gd name="T45" fmla="*/ 17 h 100"/>
                  <a:gd name="T46" fmla="*/ 7 w 99"/>
                  <a:gd name="T47" fmla="*/ 31 h 100"/>
                  <a:gd name="T48" fmla="*/ 0 w 99"/>
                  <a:gd name="T49" fmla="*/ 50 h 100"/>
                  <a:gd name="T50" fmla="*/ 7 w 99"/>
                  <a:gd name="T51" fmla="*/ 67 h 100"/>
                  <a:gd name="T52" fmla="*/ 17 w 99"/>
                  <a:gd name="T53" fmla="*/ 84 h 100"/>
                  <a:gd name="T54" fmla="*/ 30 w 99"/>
                  <a:gd name="T55" fmla="*/ 94 h 100"/>
                  <a:gd name="T56" fmla="*/ 50 w 99"/>
                  <a:gd name="T57" fmla="*/ 97 h 100"/>
                  <a:gd name="T58" fmla="*/ 67 w 99"/>
                  <a:gd name="T59" fmla="*/ 94 h 100"/>
                  <a:gd name="T60" fmla="*/ 83 w 99"/>
                  <a:gd name="T61" fmla="*/ 84 h 100"/>
                  <a:gd name="T62" fmla="*/ 93 w 99"/>
                  <a:gd name="T63" fmla="*/ 67 h 100"/>
                  <a:gd name="T64" fmla="*/ 97 w 99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0">
                    <a:moveTo>
                      <a:pt x="99" y="50"/>
                    </a:moveTo>
                    <a:lnTo>
                      <a:pt x="97" y="40"/>
                    </a:lnTo>
                    <a:lnTo>
                      <a:pt x="93" y="31"/>
                    </a:lnTo>
                    <a:lnTo>
                      <a:pt x="90" y="20"/>
                    </a:lnTo>
                    <a:lnTo>
                      <a:pt x="83" y="14"/>
                    </a:lnTo>
                    <a:lnTo>
                      <a:pt x="76" y="8"/>
                    </a:lnTo>
                    <a:lnTo>
                      <a:pt x="67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0" y="8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0" y="60"/>
                    </a:lnTo>
                    <a:lnTo>
                      <a:pt x="3" y="67"/>
                    </a:lnTo>
                    <a:lnTo>
                      <a:pt x="7" y="77"/>
                    </a:lnTo>
                    <a:lnTo>
                      <a:pt x="13" y="84"/>
                    </a:lnTo>
                    <a:lnTo>
                      <a:pt x="20" y="90"/>
                    </a:lnTo>
                    <a:lnTo>
                      <a:pt x="30" y="94"/>
                    </a:lnTo>
                    <a:lnTo>
                      <a:pt x="40" y="97"/>
                    </a:lnTo>
                    <a:lnTo>
                      <a:pt x="50" y="100"/>
                    </a:lnTo>
                    <a:lnTo>
                      <a:pt x="60" y="97"/>
                    </a:lnTo>
                    <a:lnTo>
                      <a:pt x="67" y="94"/>
                    </a:lnTo>
                    <a:lnTo>
                      <a:pt x="76" y="90"/>
                    </a:lnTo>
                    <a:lnTo>
                      <a:pt x="83" y="8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7" y="60"/>
                    </a:lnTo>
                    <a:lnTo>
                      <a:pt x="99" y="50"/>
                    </a:lnTo>
                    <a:lnTo>
                      <a:pt x="97" y="50"/>
                    </a:lnTo>
                    <a:lnTo>
                      <a:pt x="97" y="40"/>
                    </a:lnTo>
                    <a:lnTo>
                      <a:pt x="93" y="31"/>
                    </a:lnTo>
                    <a:lnTo>
                      <a:pt x="90" y="24"/>
                    </a:lnTo>
                    <a:lnTo>
                      <a:pt x="83" y="17"/>
                    </a:lnTo>
                    <a:lnTo>
                      <a:pt x="76" y="10"/>
                    </a:lnTo>
                    <a:lnTo>
                      <a:pt x="67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0" y="8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7" y="31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7" y="67"/>
                    </a:lnTo>
                    <a:lnTo>
                      <a:pt x="10" y="77"/>
                    </a:lnTo>
                    <a:lnTo>
                      <a:pt x="17" y="84"/>
                    </a:lnTo>
                    <a:lnTo>
                      <a:pt x="23" y="90"/>
                    </a:lnTo>
                    <a:lnTo>
                      <a:pt x="30" y="94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7" y="94"/>
                    </a:lnTo>
                    <a:lnTo>
                      <a:pt x="76" y="90"/>
                    </a:lnTo>
                    <a:lnTo>
                      <a:pt x="83" y="84"/>
                    </a:lnTo>
                    <a:lnTo>
                      <a:pt x="90" y="77"/>
                    </a:lnTo>
                    <a:lnTo>
                      <a:pt x="93" y="67"/>
                    </a:lnTo>
                    <a:lnTo>
                      <a:pt x="97" y="60"/>
                    </a:lnTo>
                    <a:lnTo>
                      <a:pt x="97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1" name="Freeform 2493">
                <a:extLst>
                  <a:ext uri="{FF2B5EF4-FFF2-40B4-BE49-F238E27FC236}">
                    <a16:creationId xmlns:a16="http://schemas.microsoft.com/office/drawing/2014/main" id="{837D82A6-2565-42F2-9BBB-0EFD65EB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101"/>
                <a:ext cx="33" cy="32"/>
              </a:xfrm>
              <a:custGeom>
                <a:avLst/>
                <a:gdLst>
                  <a:gd name="T0" fmla="*/ 97 w 97"/>
                  <a:gd name="T1" fmla="*/ 40 h 97"/>
                  <a:gd name="T2" fmla="*/ 90 w 97"/>
                  <a:gd name="T3" fmla="*/ 24 h 97"/>
                  <a:gd name="T4" fmla="*/ 76 w 97"/>
                  <a:gd name="T5" fmla="*/ 10 h 97"/>
                  <a:gd name="T6" fmla="*/ 60 w 97"/>
                  <a:gd name="T7" fmla="*/ 4 h 97"/>
                  <a:gd name="T8" fmla="*/ 40 w 97"/>
                  <a:gd name="T9" fmla="*/ 4 h 97"/>
                  <a:gd name="T10" fmla="*/ 23 w 97"/>
                  <a:gd name="T11" fmla="*/ 10 h 97"/>
                  <a:gd name="T12" fmla="*/ 10 w 97"/>
                  <a:gd name="T13" fmla="*/ 24 h 97"/>
                  <a:gd name="T14" fmla="*/ 3 w 97"/>
                  <a:gd name="T15" fmla="*/ 40 h 97"/>
                  <a:gd name="T16" fmla="*/ 3 w 97"/>
                  <a:gd name="T17" fmla="*/ 59 h 97"/>
                  <a:gd name="T18" fmla="*/ 10 w 97"/>
                  <a:gd name="T19" fmla="*/ 76 h 97"/>
                  <a:gd name="T20" fmla="*/ 23 w 97"/>
                  <a:gd name="T21" fmla="*/ 90 h 97"/>
                  <a:gd name="T22" fmla="*/ 40 w 97"/>
                  <a:gd name="T23" fmla="*/ 97 h 97"/>
                  <a:gd name="T24" fmla="*/ 60 w 97"/>
                  <a:gd name="T25" fmla="*/ 97 h 97"/>
                  <a:gd name="T26" fmla="*/ 76 w 97"/>
                  <a:gd name="T27" fmla="*/ 90 h 97"/>
                  <a:gd name="T28" fmla="*/ 90 w 97"/>
                  <a:gd name="T29" fmla="*/ 76 h 97"/>
                  <a:gd name="T30" fmla="*/ 97 w 97"/>
                  <a:gd name="T31" fmla="*/ 59 h 97"/>
                  <a:gd name="T32" fmla="*/ 93 w 97"/>
                  <a:gd name="T33" fmla="*/ 50 h 97"/>
                  <a:gd name="T34" fmla="*/ 90 w 97"/>
                  <a:gd name="T35" fmla="*/ 30 h 97"/>
                  <a:gd name="T36" fmla="*/ 80 w 97"/>
                  <a:gd name="T37" fmla="*/ 17 h 97"/>
                  <a:gd name="T38" fmla="*/ 67 w 97"/>
                  <a:gd name="T39" fmla="*/ 7 h 97"/>
                  <a:gd name="T40" fmla="*/ 50 w 97"/>
                  <a:gd name="T41" fmla="*/ 4 h 97"/>
                  <a:gd name="T42" fmla="*/ 30 w 97"/>
                  <a:gd name="T43" fmla="*/ 7 h 97"/>
                  <a:gd name="T44" fmla="*/ 17 w 97"/>
                  <a:gd name="T45" fmla="*/ 17 h 97"/>
                  <a:gd name="T46" fmla="*/ 7 w 97"/>
                  <a:gd name="T47" fmla="*/ 30 h 97"/>
                  <a:gd name="T48" fmla="*/ 3 w 97"/>
                  <a:gd name="T49" fmla="*/ 50 h 97"/>
                  <a:gd name="T50" fmla="*/ 7 w 97"/>
                  <a:gd name="T51" fmla="*/ 67 h 97"/>
                  <a:gd name="T52" fmla="*/ 17 w 97"/>
                  <a:gd name="T53" fmla="*/ 80 h 97"/>
                  <a:gd name="T54" fmla="*/ 30 w 97"/>
                  <a:gd name="T55" fmla="*/ 90 h 97"/>
                  <a:gd name="T56" fmla="*/ 50 w 97"/>
                  <a:gd name="T57" fmla="*/ 95 h 97"/>
                  <a:gd name="T58" fmla="*/ 67 w 97"/>
                  <a:gd name="T59" fmla="*/ 90 h 97"/>
                  <a:gd name="T60" fmla="*/ 80 w 97"/>
                  <a:gd name="T61" fmla="*/ 80 h 97"/>
                  <a:gd name="T62" fmla="*/ 90 w 97"/>
                  <a:gd name="T63" fmla="*/ 67 h 97"/>
                  <a:gd name="T64" fmla="*/ 93 w 97"/>
                  <a:gd name="T65" fmla="*/ 5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50"/>
                    </a:moveTo>
                    <a:lnTo>
                      <a:pt x="97" y="40"/>
                    </a:lnTo>
                    <a:lnTo>
                      <a:pt x="93" y="30"/>
                    </a:lnTo>
                    <a:lnTo>
                      <a:pt x="90" y="24"/>
                    </a:lnTo>
                    <a:lnTo>
                      <a:pt x="83" y="17"/>
                    </a:lnTo>
                    <a:lnTo>
                      <a:pt x="76" y="10"/>
                    </a:lnTo>
                    <a:lnTo>
                      <a:pt x="67" y="7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0" y="4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7" y="30"/>
                    </a:lnTo>
                    <a:lnTo>
                      <a:pt x="3" y="40"/>
                    </a:lnTo>
                    <a:lnTo>
                      <a:pt x="0" y="50"/>
                    </a:lnTo>
                    <a:lnTo>
                      <a:pt x="3" y="59"/>
                    </a:lnTo>
                    <a:lnTo>
                      <a:pt x="7" y="67"/>
                    </a:lnTo>
                    <a:lnTo>
                      <a:pt x="10" y="76"/>
                    </a:lnTo>
                    <a:lnTo>
                      <a:pt x="17" y="84"/>
                    </a:lnTo>
                    <a:lnTo>
                      <a:pt x="23" y="90"/>
                    </a:lnTo>
                    <a:lnTo>
                      <a:pt x="30" y="95"/>
                    </a:lnTo>
                    <a:lnTo>
                      <a:pt x="40" y="97"/>
                    </a:lnTo>
                    <a:lnTo>
                      <a:pt x="50" y="97"/>
                    </a:lnTo>
                    <a:lnTo>
                      <a:pt x="60" y="97"/>
                    </a:lnTo>
                    <a:lnTo>
                      <a:pt x="67" y="95"/>
                    </a:lnTo>
                    <a:lnTo>
                      <a:pt x="76" y="90"/>
                    </a:lnTo>
                    <a:lnTo>
                      <a:pt x="83" y="84"/>
                    </a:lnTo>
                    <a:lnTo>
                      <a:pt x="90" y="76"/>
                    </a:lnTo>
                    <a:lnTo>
                      <a:pt x="93" y="67"/>
                    </a:lnTo>
                    <a:lnTo>
                      <a:pt x="97" y="59"/>
                    </a:lnTo>
                    <a:lnTo>
                      <a:pt x="97" y="50"/>
                    </a:lnTo>
                    <a:lnTo>
                      <a:pt x="93" y="50"/>
                    </a:lnTo>
                    <a:lnTo>
                      <a:pt x="93" y="40"/>
                    </a:lnTo>
                    <a:lnTo>
                      <a:pt x="90" y="30"/>
                    </a:lnTo>
                    <a:lnTo>
                      <a:pt x="87" y="24"/>
                    </a:lnTo>
                    <a:lnTo>
                      <a:pt x="80" y="17"/>
                    </a:lnTo>
                    <a:lnTo>
                      <a:pt x="73" y="10"/>
                    </a:lnTo>
                    <a:lnTo>
                      <a:pt x="67" y="7"/>
                    </a:lnTo>
                    <a:lnTo>
                      <a:pt x="57" y="4"/>
                    </a:lnTo>
                    <a:lnTo>
                      <a:pt x="50" y="4"/>
                    </a:lnTo>
                    <a:lnTo>
                      <a:pt x="40" y="4"/>
                    </a:lnTo>
                    <a:lnTo>
                      <a:pt x="30" y="7"/>
                    </a:lnTo>
                    <a:lnTo>
                      <a:pt x="23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7" y="30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3" y="57"/>
                    </a:lnTo>
                    <a:lnTo>
                      <a:pt x="7" y="67"/>
                    </a:lnTo>
                    <a:lnTo>
                      <a:pt x="10" y="74"/>
                    </a:lnTo>
                    <a:lnTo>
                      <a:pt x="17" y="80"/>
                    </a:lnTo>
                    <a:lnTo>
                      <a:pt x="23" y="87"/>
                    </a:lnTo>
                    <a:lnTo>
                      <a:pt x="30" y="90"/>
                    </a:lnTo>
                    <a:lnTo>
                      <a:pt x="40" y="95"/>
                    </a:lnTo>
                    <a:lnTo>
                      <a:pt x="50" y="95"/>
                    </a:lnTo>
                    <a:lnTo>
                      <a:pt x="57" y="95"/>
                    </a:lnTo>
                    <a:lnTo>
                      <a:pt x="67" y="90"/>
                    </a:lnTo>
                    <a:lnTo>
                      <a:pt x="73" y="87"/>
                    </a:lnTo>
                    <a:lnTo>
                      <a:pt x="80" y="80"/>
                    </a:lnTo>
                    <a:lnTo>
                      <a:pt x="87" y="74"/>
                    </a:lnTo>
                    <a:lnTo>
                      <a:pt x="90" y="67"/>
                    </a:lnTo>
                    <a:lnTo>
                      <a:pt x="93" y="57"/>
                    </a:lnTo>
                    <a:lnTo>
                      <a:pt x="93" y="50"/>
                    </a:lnTo>
                    <a:lnTo>
                      <a:pt x="97" y="5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2" name="Freeform 2494">
                <a:extLst>
                  <a:ext uri="{FF2B5EF4-FFF2-40B4-BE49-F238E27FC236}">
                    <a16:creationId xmlns:a16="http://schemas.microsoft.com/office/drawing/2014/main" id="{4473B141-C493-4AD8-A961-93320DE74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103"/>
                <a:ext cx="30" cy="30"/>
              </a:xfrm>
              <a:custGeom>
                <a:avLst/>
                <a:gdLst>
                  <a:gd name="T0" fmla="*/ 89 w 89"/>
                  <a:gd name="T1" fmla="*/ 35 h 90"/>
                  <a:gd name="T2" fmla="*/ 83 w 89"/>
                  <a:gd name="T3" fmla="*/ 19 h 90"/>
                  <a:gd name="T4" fmla="*/ 70 w 89"/>
                  <a:gd name="T5" fmla="*/ 6 h 90"/>
                  <a:gd name="T6" fmla="*/ 54 w 89"/>
                  <a:gd name="T7" fmla="*/ 0 h 90"/>
                  <a:gd name="T8" fmla="*/ 36 w 89"/>
                  <a:gd name="T9" fmla="*/ 0 h 90"/>
                  <a:gd name="T10" fmla="*/ 19 w 89"/>
                  <a:gd name="T11" fmla="*/ 6 h 90"/>
                  <a:gd name="T12" fmla="*/ 7 w 89"/>
                  <a:gd name="T13" fmla="*/ 19 h 90"/>
                  <a:gd name="T14" fmla="*/ 0 w 89"/>
                  <a:gd name="T15" fmla="*/ 35 h 90"/>
                  <a:gd name="T16" fmla="*/ 0 w 89"/>
                  <a:gd name="T17" fmla="*/ 53 h 90"/>
                  <a:gd name="T18" fmla="*/ 7 w 89"/>
                  <a:gd name="T19" fmla="*/ 70 h 90"/>
                  <a:gd name="T20" fmla="*/ 19 w 89"/>
                  <a:gd name="T21" fmla="*/ 82 h 90"/>
                  <a:gd name="T22" fmla="*/ 36 w 89"/>
                  <a:gd name="T23" fmla="*/ 90 h 90"/>
                  <a:gd name="T24" fmla="*/ 54 w 89"/>
                  <a:gd name="T25" fmla="*/ 90 h 90"/>
                  <a:gd name="T26" fmla="*/ 70 w 89"/>
                  <a:gd name="T27" fmla="*/ 82 h 90"/>
                  <a:gd name="T28" fmla="*/ 83 w 89"/>
                  <a:gd name="T29" fmla="*/ 70 h 90"/>
                  <a:gd name="T30" fmla="*/ 89 w 89"/>
                  <a:gd name="T31" fmla="*/ 53 h 90"/>
                  <a:gd name="T32" fmla="*/ 87 w 89"/>
                  <a:gd name="T33" fmla="*/ 35 h 90"/>
                  <a:gd name="T34" fmla="*/ 83 w 89"/>
                  <a:gd name="T35" fmla="*/ 19 h 90"/>
                  <a:gd name="T36" fmla="*/ 70 w 89"/>
                  <a:gd name="T37" fmla="*/ 10 h 90"/>
                  <a:gd name="T38" fmla="*/ 54 w 89"/>
                  <a:gd name="T39" fmla="*/ 2 h 90"/>
                  <a:gd name="T40" fmla="*/ 36 w 89"/>
                  <a:gd name="T41" fmla="*/ 2 h 90"/>
                  <a:gd name="T42" fmla="*/ 19 w 89"/>
                  <a:gd name="T43" fmla="*/ 10 h 90"/>
                  <a:gd name="T44" fmla="*/ 9 w 89"/>
                  <a:gd name="T45" fmla="*/ 19 h 90"/>
                  <a:gd name="T46" fmla="*/ 3 w 89"/>
                  <a:gd name="T47" fmla="*/ 35 h 90"/>
                  <a:gd name="T48" fmla="*/ 3 w 89"/>
                  <a:gd name="T49" fmla="*/ 53 h 90"/>
                  <a:gd name="T50" fmla="*/ 9 w 89"/>
                  <a:gd name="T51" fmla="*/ 70 h 90"/>
                  <a:gd name="T52" fmla="*/ 19 w 89"/>
                  <a:gd name="T53" fmla="*/ 82 h 90"/>
                  <a:gd name="T54" fmla="*/ 36 w 89"/>
                  <a:gd name="T55" fmla="*/ 86 h 90"/>
                  <a:gd name="T56" fmla="*/ 54 w 89"/>
                  <a:gd name="T57" fmla="*/ 86 h 90"/>
                  <a:gd name="T58" fmla="*/ 70 w 89"/>
                  <a:gd name="T59" fmla="*/ 82 h 90"/>
                  <a:gd name="T60" fmla="*/ 83 w 89"/>
                  <a:gd name="T61" fmla="*/ 70 h 90"/>
                  <a:gd name="T62" fmla="*/ 87 w 89"/>
                  <a:gd name="T63" fmla="*/ 5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90">
                    <a:moveTo>
                      <a:pt x="89" y="46"/>
                    </a:moveTo>
                    <a:lnTo>
                      <a:pt x="89" y="35"/>
                    </a:lnTo>
                    <a:lnTo>
                      <a:pt x="87" y="25"/>
                    </a:lnTo>
                    <a:lnTo>
                      <a:pt x="83" y="19"/>
                    </a:lnTo>
                    <a:lnTo>
                      <a:pt x="77" y="12"/>
                    </a:lnTo>
                    <a:lnTo>
                      <a:pt x="70" y="6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6"/>
                    </a:lnTo>
                    <a:lnTo>
                      <a:pt x="14" y="12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5"/>
                    </a:lnTo>
                    <a:lnTo>
                      <a:pt x="0" y="46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7" y="70"/>
                    </a:lnTo>
                    <a:lnTo>
                      <a:pt x="14" y="75"/>
                    </a:lnTo>
                    <a:lnTo>
                      <a:pt x="19" y="82"/>
                    </a:lnTo>
                    <a:lnTo>
                      <a:pt x="26" y="86"/>
                    </a:lnTo>
                    <a:lnTo>
                      <a:pt x="36" y="90"/>
                    </a:lnTo>
                    <a:lnTo>
                      <a:pt x="47" y="90"/>
                    </a:lnTo>
                    <a:lnTo>
                      <a:pt x="54" y="90"/>
                    </a:lnTo>
                    <a:lnTo>
                      <a:pt x="64" y="86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3" y="70"/>
                    </a:lnTo>
                    <a:lnTo>
                      <a:pt x="87" y="63"/>
                    </a:lnTo>
                    <a:lnTo>
                      <a:pt x="89" y="53"/>
                    </a:lnTo>
                    <a:lnTo>
                      <a:pt x="89" y="46"/>
                    </a:lnTo>
                    <a:lnTo>
                      <a:pt x="87" y="35"/>
                    </a:lnTo>
                    <a:lnTo>
                      <a:pt x="87" y="30"/>
                    </a:lnTo>
                    <a:lnTo>
                      <a:pt x="83" y="19"/>
                    </a:lnTo>
                    <a:lnTo>
                      <a:pt x="77" y="12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4" y="2"/>
                    </a:lnTo>
                    <a:lnTo>
                      <a:pt x="47" y="2"/>
                    </a:lnTo>
                    <a:lnTo>
                      <a:pt x="36" y="2"/>
                    </a:lnTo>
                    <a:lnTo>
                      <a:pt x="30" y="6"/>
                    </a:lnTo>
                    <a:lnTo>
                      <a:pt x="19" y="10"/>
                    </a:lnTo>
                    <a:lnTo>
                      <a:pt x="14" y="12"/>
                    </a:lnTo>
                    <a:lnTo>
                      <a:pt x="9" y="19"/>
                    </a:lnTo>
                    <a:lnTo>
                      <a:pt x="7" y="30"/>
                    </a:lnTo>
                    <a:lnTo>
                      <a:pt x="3" y="35"/>
                    </a:lnTo>
                    <a:lnTo>
                      <a:pt x="3" y="46"/>
                    </a:lnTo>
                    <a:lnTo>
                      <a:pt x="3" y="53"/>
                    </a:lnTo>
                    <a:lnTo>
                      <a:pt x="7" y="63"/>
                    </a:lnTo>
                    <a:lnTo>
                      <a:pt x="9" y="70"/>
                    </a:lnTo>
                    <a:lnTo>
                      <a:pt x="14" y="75"/>
                    </a:lnTo>
                    <a:lnTo>
                      <a:pt x="19" y="82"/>
                    </a:lnTo>
                    <a:lnTo>
                      <a:pt x="30" y="86"/>
                    </a:lnTo>
                    <a:lnTo>
                      <a:pt x="36" y="86"/>
                    </a:lnTo>
                    <a:lnTo>
                      <a:pt x="47" y="90"/>
                    </a:lnTo>
                    <a:lnTo>
                      <a:pt x="54" y="86"/>
                    </a:lnTo>
                    <a:lnTo>
                      <a:pt x="64" y="86"/>
                    </a:lnTo>
                    <a:lnTo>
                      <a:pt x="70" y="82"/>
                    </a:lnTo>
                    <a:lnTo>
                      <a:pt x="77" y="75"/>
                    </a:lnTo>
                    <a:lnTo>
                      <a:pt x="83" y="70"/>
                    </a:lnTo>
                    <a:lnTo>
                      <a:pt x="87" y="63"/>
                    </a:lnTo>
                    <a:lnTo>
                      <a:pt x="87" y="53"/>
                    </a:lnTo>
                    <a:lnTo>
                      <a:pt x="89" y="46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3" name="Freeform 2495">
                <a:extLst>
                  <a:ext uri="{FF2B5EF4-FFF2-40B4-BE49-F238E27FC236}">
                    <a16:creationId xmlns:a16="http://schemas.microsoft.com/office/drawing/2014/main" id="{CE6E247D-7022-48DA-BE61-791325DEE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3"/>
                <a:ext cx="28" cy="30"/>
              </a:xfrm>
              <a:custGeom>
                <a:avLst/>
                <a:gdLst>
                  <a:gd name="T0" fmla="*/ 83 w 86"/>
                  <a:gd name="T1" fmla="*/ 33 h 88"/>
                  <a:gd name="T2" fmla="*/ 80 w 86"/>
                  <a:gd name="T3" fmla="*/ 17 h 88"/>
                  <a:gd name="T4" fmla="*/ 66 w 86"/>
                  <a:gd name="T5" fmla="*/ 8 h 88"/>
                  <a:gd name="T6" fmla="*/ 50 w 86"/>
                  <a:gd name="T7" fmla="*/ 0 h 88"/>
                  <a:gd name="T8" fmla="*/ 33 w 86"/>
                  <a:gd name="T9" fmla="*/ 0 h 88"/>
                  <a:gd name="T10" fmla="*/ 16 w 86"/>
                  <a:gd name="T11" fmla="*/ 8 h 88"/>
                  <a:gd name="T12" fmla="*/ 6 w 86"/>
                  <a:gd name="T13" fmla="*/ 17 h 88"/>
                  <a:gd name="T14" fmla="*/ 0 w 86"/>
                  <a:gd name="T15" fmla="*/ 33 h 88"/>
                  <a:gd name="T16" fmla="*/ 0 w 86"/>
                  <a:gd name="T17" fmla="*/ 51 h 88"/>
                  <a:gd name="T18" fmla="*/ 6 w 86"/>
                  <a:gd name="T19" fmla="*/ 67 h 88"/>
                  <a:gd name="T20" fmla="*/ 16 w 86"/>
                  <a:gd name="T21" fmla="*/ 80 h 88"/>
                  <a:gd name="T22" fmla="*/ 33 w 86"/>
                  <a:gd name="T23" fmla="*/ 84 h 88"/>
                  <a:gd name="T24" fmla="*/ 50 w 86"/>
                  <a:gd name="T25" fmla="*/ 84 h 88"/>
                  <a:gd name="T26" fmla="*/ 66 w 86"/>
                  <a:gd name="T27" fmla="*/ 80 h 88"/>
                  <a:gd name="T28" fmla="*/ 80 w 86"/>
                  <a:gd name="T29" fmla="*/ 67 h 88"/>
                  <a:gd name="T30" fmla="*/ 83 w 86"/>
                  <a:gd name="T31" fmla="*/ 51 h 88"/>
                  <a:gd name="T32" fmla="*/ 83 w 86"/>
                  <a:gd name="T33" fmla="*/ 44 h 88"/>
                  <a:gd name="T34" fmla="*/ 80 w 86"/>
                  <a:gd name="T35" fmla="*/ 28 h 88"/>
                  <a:gd name="T36" fmla="*/ 73 w 86"/>
                  <a:gd name="T37" fmla="*/ 14 h 88"/>
                  <a:gd name="T38" fmla="*/ 60 w 86"/>
                  <a:gd name="T39" fmla="*/ 4 h 88"/>
                  <a:gd name="T40" fmla="*/ 43 w 86"/>
                  <a:gd name="T41" fmla="*/ 0 h 88"/>
                  <a:gd name="T42" fmla="*/ 26 w 86"/>
                  <a:gd name="T43" fmla="*/ 4 h 88"/>
                  <a:gd name="T44" fmla="*/ 13 w 86"/>
                  <a:gd name="T45" fmla="*/ 14 h 88"/>
                  <a:gd name="T46" fmla="*/ 3 w 86"/>
                  <a:gd name="T47" fmla="*/ 28 h 88"/>
                  <a:gd name="T48" fmla="*/ 0 w 86"/>
                  <a:gd name="T49" fmla="*/ 44 h 88"/>
                  <a:gd name="T50" fmla="*/ 3 w 86"/>
                  <a:gd name="T51" fmla="*/ 61 h 88"/>
                  <a:gd name="T52" fmla="*/ 13 w 86"/>
                  <a:gd name="T53" fmla="*/ 73 h 88"/>
                  <a:gd name="T54" fmla="*/ 26 w 86"/>
                  <a:gd name="T55" fmla="*/ 80 h 88"/>
                  <a:gd name="T56" fmla="*/ 43 w 86"/>
                  <a:gd name="T57" fmla="*/ 84 h 88"/>
                  <a:gd name="T58" fmla="*/ 60 w 86"/>
                  <a:gd name="T59" fmla="*/ 80 h 88"/>
                  <a:gd name="T60" fmla="*/ 73 w 86"/>
                  <a:gd name="T61" fmla="*/ 73 h 88"/>
                  <a:gd name="T62" fmla="*/ 80 w 86"/>
                  <a:gd name="T63" fmla="*/ 61 h 88"/>
                  <a:gd name="T64" fmla="*/ 83 w 86"/>
                  <a:gd name="T65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8">
                    <a:moveTo>
                      <a:pt x="86" y="44"/>
                    </a:moveTo>
                    <a:lnTo>
                      <a:pt x="83" y="33"/>
                    </a:lnTo>
                    <a:lnTo>
                      <a:pt x="83" y="28"/>
                    </a:lnTo>
                    <a:lnTo>
                      <a:pt x="80" y="17"/>
                    </a:lnTo>
                    <a:lnTo>
                      <a:pt x="73" y="10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16" y="8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3" y="61"/>
                    </a:lnTo>
                    <a:lnTo>
                      <a:pt x="6" y="67"/>
                    </a:lnTo>
                    <a:lnTo>
                      <a:pt x="10" y="73"/>
                    </a:lnTo>
                    <a:lnTo>
                      <a:pt x="16" y="80"/>
                    </a:lnTo>
                    <a:lnTo>
                      <a:pt x="26" y="84"/>
                    </a:lnTo>
                    <a:lnTo>
                      <a:pt x="33" y="84"/>
                    </a:lnTo>
                    <a:lnTo>
                      <a:pt x="43" y="88"/>
                    </a:lnTo>
                    <a:lnTo>
                      <a:pt x="50" y="84"/>
                    </a:lnTo>
                    <a:lnTo>
                      <a:pt x="60" y="84"/>
                    </a:lnTo>
                    <a:lnTo>
                      <a:pt x="66" y="80"/>
                    </a:lnTo>
                    <a:lnTo>
                      <a:pt x="73" y="73"/>
                    </a:lnTo>
                    <a:lnTo>
                      <a:pt x="80" y="67"/>
                    </a:lnTo>
                    <a:lnTo>
                      <a:pt x="83" y="61"/>
                    </a:lnTo>
                    <a:lnTo>
                      <a:pt x="83" y="51"/>
                    </a:lnTo>
                    <a:lnTo>
                      <a:pt x="86" y="44"/>
                    </a:lnTo>
                    <a:lnTo>
                      <a:pt x="83" y="44"/>
                    </a:lnTo>
                    <a:lnTo>
                      <a:pt x="83" y="33"/>
                    </a:lnTo>
                    <a:lnTo>
                      <a:pt x="80" y="28"/>
                    </a:lnTo>
                    <a:lnTo>
                      <a:pt x="76" y="21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4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8"/>
                    </a:lnTo>
                    <a:lnTo>
                      <a:pt x="13" y="14"/>
                    </a:lnTo>
                    <a:lnTo>
                      <a:pt x="6" y="21"/>
                    </a:lnTo>
                    <a:lnTo>
                      <a:pt x="3" y="28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3" y="61"/>
                    </a:lnTo>
                    <a:lnTo>
                      <a:pt x="6" y="67"/>
                    </a:lnTo>
                    <a:lnTo>
                      <a:pt x="13" y="73"/>
                    </a:lnTo>
                    <a:lnTo>
                      <a:pt x="20" y="78"/>
                    </a:lnTo>
                    <a:lnTo>
                      <a:pt x="26" y="80"/>
                    </a:lnTo>
                    <a:lnTo>
                      <a:pt x="33" y="84"/>
                    </a:lnTo>
                    <a:lnTo>
                      <a:pt x="43" y="84"/>
                    </a:lnTo>
                    <a:lnTo>
                      <a:pt x="50" y="84"/>
                    </a:lnTo>
                    <a:lnTo>
                      <a:pt x="60" y="80"/>
                    </a:lnTo>
                    <a:lnTo>
                      <a:pt x="66" y="78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61"/>
                    </a:lnTo>
                    <a:lnTo>
                      <a:pt x="83" y="51"/>
                    </a:lnTo>
                    <a:lnTo>
                      <a:pt x="83" y="44"/>
                    </a:lnTo>
                    <a:lnTo>
                      <a:pt x="86" y="44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4" name="Freeform 2496">
                <a:extLst>
                  <a:ext uri="{FF2B5EF4-FFF2-40B4-BE49-F238E27FC236}">
                    <a16:creationId xmlns:a16="http://schemas.microsoft.com/office/drawing/2014/main" id="{5DAA0EE1-8A1F-451E-8D62-FAC9CA23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3"/>
                <a:ext cx="27" cy="28"/>
              </a:xfrm>
              <a:custGeom>
                <a:avLst/>
                <a:gdLst>
                  <a:gd name="T0" fmla="*/ 83 w 83"/>
                  <a:gd name="T1" fmla="*/ 33 h 83"/>
                  <a:gd name="T2" fmla="*/ 76 w 83"/>
                  <a:gd name="T3" fmla="*/ 20 h 83"/>
                  <a:gd name="T4" fmla="*/ 66 w 83"/>
                  <a:gd name="T5" fmla="*/ 8 h 83"/>
                  <a:gd name="T6" fmla="*/ 50 w 83"/>
                  <a:gd name="T7" fmla="*/ 0 h 83"/>
                  <a:gd name="T8" fmla="*/ 33 w 83"/>
                  <a:gd name="T9" fmla="*/ 0 h 83"/>
                  <a:gd name="T10" fmla="*/ 20 w 83"/>
                  <a:gd name="T11" fmla="*/ 8 h 83"/>
                  <a:gd name="T12" fmla="*/ 6 w 83"/>
                  <a:gd name="T13" fmla="*/ 20 h 83"/>
                  <a:gd name="T14" fmla="*/ 0 w 83"/>
                  <a:gd name="T15" fmla="*/ 33 h 83"/>
                  <a:gd name="T16" fmla="*/ 0 w 83"/>
                  <a:gd name="T17" fmla="*/ 50 h 83"/>
                  <a:gd name="T18" fmla="*/ 6 w 83"/>
                  <a:gd name="T19" fmla="*/ 67 h 83"/>
                  <a:gd name="T20" fmla="*/ 20 w 83"/>
                  <a:gd name="T21" fmla="*/ 77 h 83"/>
                  <a:gd name="T22" fmla="*/ 33 w 83"/>
                  <a:gd name="T23" fmla="*/ 83 h 83"/>
                  <a:gd name="T24" fmla="*/ 50 w 83"/>
                  <a:gd name="T25" fmla="*/ 83 h 83"/>
                  <a:gd name="T26" fmla="*/ 66 w 83"/>
                  <a:gd name="T27" fmla="*/ 77 h 83"/>
                  <a:gd name="T28" fmla="*/ 76 w 83"/>
                  <a:gd name="T29" fmla="*/ 67 h 83"/>
                  <a:gd name="T30" fmla="*/ 83 w 83"/>
                  <a:gd name="T31" fmla="*/ 50 h 83"/>
                  <a:gd name="T32" fmla="*/ 80 w 83"/>
                  <a:gd name="T33" fmla="*/ 33 h 83"/>
                  <a:gd name="T34" fmla="*/ 76 w 83"/>
                  <a:gd name="T35" fmla="*/ 20 h 83"/>
                  <a:gd name="T36" fmla="*/ 63 w 83"/>
                  <a:gd name="T37" fmla="*/ 10 h 83"/>
                  <a:gd name="T38" fmla="*/ 50 w 83"/>
                  <a:gd name="T39" fmla="*/ 3 h 83"/>
                  <a:gd name="T40" fmla="*/ 33 w 83"/>
                  <a:gd name="T41" fmla="*/ 3 h 83"/>
                  <a:gd name="T42" fmla="*/ 20 w 83"/>
                  <a:gd name="T43" fmla="*/ 10 h 83"/>
                  <a:gd name="T44" fmla="*/ 10 w 83"/>
                  <a:gd name="T45" fmla="*/ 20 h 83"/>
                  <a:gd name="T46" fmla="*/ 3 w 83"/>
                  <a:gd name="T47" fmla="*/ 33 h 83"/>
                  <a:gd name="T48" fmla="*/ 3 w 83"/>
                  <a:gd name="T49" fmla="*/ 50 h 83"/>
                  <a:gd name="T50" fmla="*/ 10 w 83"/>
                  <a:gd name="T51" fmla="*/ 63 h 83"/>
                  <a:gd name="T52" fmla="*/ 20 w 83"/>
                  <a:gd name="T53" fmla="*/ 77 h 83"/>
                  <a:gd name="T54" fmla="*/ 33 w 83"/>
                  <a:gd name="T55" fmla="*/ 80 h 83"/>
                  <a:gd name="T56" fmla="*/ 50 w 83"/>
                  <a:gd name="T57" fmla="*/ 80 h 83"/>
                  <a:gd name="T58" fmla="*/ 63 w 83"/>
                  <a:gd name="T59" fmla="*/ 77 h 83"/>
                  <a:gd name="T60" fmla="*/ 76 w 83"/>
                  <a:gd name="T61" fmla="*/ 63 h 83"/>
                  <a:gd name="T62" fmla="*/ 80 w 83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83">
                    <a:moveTo>
                      <a:pt x="83" y="43"/>
                    </a:moveTo>
                    <a:lnTo>
                      <a:pt x="83" y="33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73" y="14"/>
                    </a:lnTo>
                    <a:lnTo>
                      <a:pt x="66" y="8"/>
                    </a:lnTo>
                    <a:lnTo>
                      <a:pt x="60" y="3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3" y="0"/>
                    </a:lnTo>
                    <a:lnTo>
                      <a:pt x="26" y="3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6" y="20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43"/>
                    </a:lnTo>
                    <a:lnTo>
                      <a:pt x="0" y="50"/>
                    </a:lnTo>
                    <a:lnTo>
                      <a:pt x="3" y="60"/>
                    </a:lnTo>
                    <a:lnTo>
                      <a:pt x="6" y="67"/>
                    </a:lnTo>
                    <a:lnTo>
                      <a:pt x="14" y="73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3" y="83"/>
                    </a:lnTo>
                    <a:lnTo>
                      <a:pt x="43" y="83"/>
                    </a:lnTo>
                    <a:lnTo>
                      <a:pt x="50" y="83"/>
                    </a:lnTo>
                    <a:lnTo>
                      <a:pt x="60" y="80"/>
                    </a:lnTo>
                    <a:lnTo>
                      <a:pt x="66" y="77"/>
                    </a:lnTo>
                    <a:lnTo>
                      <a:pt x="73" y="73"/>
                    </a:lnTo>
                    <a:lnTo>
                      <a:pt x="76" y="67"/>
                    </a:lnTo>
                    <a:lnTo>
                      <a:pt x="80" y="60"/>
                    </a:lnTo>
                    <a:lnTo>
                      <a:pt x="83" y="50"/>
                    </a:lnTo>
                    <a:lnTo>
                      <a:pt x="83" y="43"/>
                    </a:lnTo>
                    <a:lnTo>
                      <a:pt x="80" y="33"/>
                    </a:lnTo>
                    <a:lnTo>
                      <a:pt x="80" y="27"/>
                    </a:lnTo>
                    <a:lnTo>
                      <a:pt x="76" y="20"/>
                    </a:lnTo>
                    <a:lnTo>
                      <a:pt x="69" y="14"/>
                    </a:lnTo>
                    <a:lnTo>
                      <a:pt x="63" y="10"/>
                    </a:lnTo>
                    <a:lnTo>
                      <a:pt x="56" y="8"/>
                    </a:lnTo>
                    <a:lnTo>
                      <a:pt x="50" y="3"/>
                    </a:lnTo>
                    <a:lnTo>
                      <a:pt x="43" y="3"/>
                    </a:lnTo>
                    <a:lnTo>
                      <a:pt x="33" y="3"/>
                    </a:lnTo>
                    <a:lnTo>
                      <a:pt x="26" y="8"/>
                    </a:lnTo>
                    <a:lnTo>
                      <a:pt x="20" y="10"/>
                    </a:lnTo>
                    <a:lnTo>
                      <a:pt x="14" y="14"/>
                    </a:lnTo>
                    <a:lnTo>
                      <a:pt x="10" y="20"/>
                    </a:lnTo>
                    <a:lnTo>
                      <a:pt x="6" y="27"/>
                    </a:lnTo>
                    <a:lnTo>
                      <a:pt x="3" y="33"/>
                    </a:lnTo>
                    <a:lnTo>
                      <a:pt x="3" y="43"/>
                    </a:lnTo>
                    <a:lnTo>
                      <a:pt x="3" y="50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4" y="69"/>
                    </a:lnTo>
                    <a:lnTo>
                      <a:pt x="20" y="77"/>
                    </a:lnTo>
                    <a:lnTo>
                      <a:pt x="26" y="80"/>
                    </a:lnTo>
                    <a:lnTo>
                      <a:pt x="33" y="80"/>
                    </a:lnTo>
                    <a:lnTo>
                      <a:pt x="43" y="83"/>
                    </a:lnTo>
                    <a:lnTo>
                      <a:pt x="50" y="80"/>
                    </a:lnTo>
                    <a:lnTo>
                      <a:pt x="56" y="80"/>
                    </a:lnTo>
                    <a:lnTo>
                      <a:pt x="63" y="77"/>
                    </a:lnTo>
                    <a:lnTo>
                      <a:pt x="69" y="69"/>
                    </a:lnTo>
                    <a:lnTo>
                      <a:pt x="76" y="63"/>
                    </a:lnTo>
                    <a:lnTo>
                      <a:pt x="80" y="57"/>
                    </a:lnTo>
                    <a:lnTo>
                      <a:pt x="80" y="50"/>
                    </a:lnTo>
                    <a:lnTo>
                      <a:pt x="83" y="43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5" name="Freeform 2497">
                <a:extLst>
                  <a:ext uri="{FF2B5EF4-FFF2-40B4-BE49-F238E27FC236}">
                    <a16:creationId xmlns:a16="http://schemas.microsoft.com/office/drawing/2014/main" id="{A88CD4F3-53E6-489D-8C61-64F12BCA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5"/>
                <a:ext cx="26" cy="26"/>
              </a:xfrm>
              <a:custGeom>
                <a:avLst/>
                <a:gdLst>
                  <a:gd name="T0" fmla="*/ 76 w 80"/>
                  <a:gd name="T1" fmla="*/ 30 h 80"/>
                  <a:gd name="T2" fmla="*/ 73 w 80"/>
                  <a:gd name="T3" fmla="*/ 17 h 80"/>
                  <a:gd name="T4" fmla="*/ 59 w 80"/>
                  <a:gd name="T5" fmla="*/ 7 h 80"/>
                  <a:gd name="T6" fmla="*/ 47 w 80"/>
                  <a:gd name="T7" fmla="*/ 0 h 80"/>
                  <a:gd name="T8" fmla="*/ 30 w 80"/>
                  <a:gd name="T9" fmla="*/ 0 h 80"/>
                  <a:gd name="T10" fmla="*/ 17 w 80"/>
                  <a:gd name="T11" fmla="*/ 7 h 80"/>
                  <a:gd name="T12" fmla="*/ 7 w 80"/>
                  <a:gd name="T13" fmla="*/ 17 h 80"/>
                  <a:gd name="T14" fmla="*/ 0 w 80"/>
                  <a:gd name="T15" fmla="*/ 30 h 80"/>
                  <a:gd name="T16" fmla="*/ 0 w 80"/>
                  <a:gd name="T17" fmla="*/ 47 h 80"/>
                  <a:gd name="T18" fmla="*/ 7 w 80"/>
                  <a:gd name="T19" fmla="*/ 60 h 80"/>
                  <a:gd name="T20" fmla="*/ 17 w 80"/>
                  <a:gd name="T21" fmla="*/ 74 h 80"/>
                  <a:gd name="T22" fmla="*/ 30 w 80"/>
                  <a:gd name="T23" fmla="*/ 76 h 80"/>
                  <a:gd name="T24" fmla="*/ 47 w 80"/>
                  <a:gd name="T25" fmla="*/ 76 h 80"/>
                  <a:gd name="T26" fmla="*/ 59 w 80"/>
                  <a:gd name="T27" fmla="*/ 74 h 80"/>
                  <a:gd name="T28" fmla="*/ 73 w 80"/>
                  <a:gd name="T29" fmla="*/ 60 h 80"/>
                  <a:gd name="T30" fmla="*/ 76 w 80"/>
                  <a:gd name="T31" fmla="*/ 47 h 80"/>
                  <a:gd name="T32" fmla="*/ 76 w 80"/>
                  <a:gd name="T33" fmla="*/ 40 h 80"/>
                  <a:gd name="T34" fmla="*/ 73 w 80"/>
                  <a:gd name="T35" fmla="*/ 24 h 80"/>
                  <a:gd name="T36" fmla="*/ 66 w 80"/>
                  <a:gd name="T37" fmla="*/ 14 h 80"/>
                  <a:gd name="T38" fmla="*/ 53 w 80"/>
                  <a:gd name="T39" fmla="*/ 4 h 80"/>
                  <a:gd name="T40" fmla="*/ 40 w 80"/>
                  <a:gd name="T41" fmla="*/ 0 h 80"/>
                  <a:gd name="T42" fmla="*/ 23 w 80"/>
                  <a:gd name="T43" fmla="*/ 4 h 80"/>
                  <a:gd name="T44" fmla="*/ 13 w 80"/>
                  <a:gd name="T45" fmla="*/ 14 h 80"/>
                  <a:gd name="T46" fmla="*/ 3 w 80"/>
                  <a:gd name="T47" fmla="*/ 24 h 80"/>
                  <a:gd name="T48" fmla="*/ 0 w 80"/>
                  <a:gd name="T49" fmla="*/ 40 h 80"/>
                  <a:gd name="T50" fmla="*/ 3 w 80"/>
                  <a:gd name="T51" fmla="*/ 54 h 80"/>
                  <a:gd name="T52" fmla="*/ 13 w 80"/>
                  <a:gd name="T53" fmla="*/ 67 h 80"/>
                  <a:gd name="T54" fmla="*/ 23 w 80"/>
                  <a:gd name="T55" fmla="*/ 74 h 80"/>
                  <a:gd name="T56" fmla="*/ 40 w 80"/>
                  <a:gd name="T57" fmla="*/ 76 h 80"/>
                  <a:gd name="T58" fmla="*/ 53 w 80"/>
                  <a:gd name="T59" fmla="*/ 74 h 80"/>
                  <a:gd name="T60" fmla="*/ 66 w 80"/>
                  <a:gd name="T61" fmla="*/ 67 h 80"/>
                  <a:gd name="T62" fmla="*/ 73 w 80"/>
                  <a:gd name="T63" fmla="*/ 54 h 80"/>
                  <a:gd name="T64" fmla="*/ 76 w 80"/>
                  <a:gd name="T6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80" y="40"/>
                    </a:moveTo>
                    <a:lnTo>
                      <a:pt x="76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6" y="10"/>
                    </a:lnTo>
                    <a:lnTo>
                      <a:pt x="59" y="7"/>
                    </a:lnTo>
                    <a:lnTo>
                      <a:pt x="53" y="4"/>
                    </a:lnTo>
                    <a:lnTo>
                      <a:pt x="47" y="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0" y="67"/>
                    </a:lnTo>
                    <a:lnTo>
                      <a:pt x="17" y="74"/>
                    </a:lnTo>
                    <a:lnTo>
                      <a:pt x="23" y="76"/>
                    </a:lnTo>
                    <a:lnTo>
                      <a:pt x="30" y="76"/>
                    </a:lnTo>
                    <a:lnTo>
                      <a:pt x="40" y="80"/>
                    </a:lnTo>
                    <a:lnTo>
                      <a:pt x="47" y="76"/>
                    </a:lnTo>
                    <a:lnTo>
                      <a:pt x="53" y="76"/>
                    </a:lnTo>
                    <a:lnTo>
                      <a:pt x="59" y="74"/>
                    </a:lnTo>
                    <a:lnTo>
                      <a:pt x="66" y="67"/>
                    </a:lnTo>
                    <a:lnTo>
                      <a:pt x="73" y="60"/>
                    </a:lnTo>
                    <a:lnTo>
                      <a:pt x="76" y="54"/>
                    </a:lnTo>
                    <a:lnTo>
                      <a:pt x="76" y="47"/>
                    </a:lnTo>
                    <a:lnTo>
                      <a:pt x="80" y="40"/>
                    </a:lnTo>
                    <a:lnTo>
                      <a:pt x="76" y="40"/>
                    </a:lnTo>
                    <a:lnTo>
                      <a:pt x="76" y="30"/>
                    </a:lnTo>
                    <a:lnTo>
                      <a:pt x="73" y="24"/>
                    </a:lnTo>
                    <a:lnTo>
                      <a:pt x="70" y="17"/>
                    </a:lnTo>
                    <a:lnTo>
                      <a:pt x="66" y="14"/>
                    </a:lnTo>
                    <a:lnTo>
                      <a:pt x="59" y="7"/>
                    </a:lnTo>
                    <a:lnTo>
                      <a:pt x="53" y="4"/>
                    </a:lnTo>
                    <a:lnTo>
                      <a:pt x="47" y="4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3" y="14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3" y="67"/>
                    </a:lnTo>
                    <a:lnTo>
                      <a:pt x="17" y="70"/>
                    </a:lnTo>
                    <a:lnTo>
                      <a:pt x="23" y="74"/>
                    </a:lnTo>
                    <a:lnTo>
                      <a:pt x="30" y="76"/>
                    </a:lnTo>
                    <a:lnTo>
                      <a:pt x="40" y="76"/>
                    </a:lnTo>
                    <a:lnTo>
                      <a:pt x="47" y="76"/>
                    </a:lnTo>
                    <a:lnTo>
                      <a:pt x="53" y="74"/>
                    </a:lnTo>
                    <a:lnTo>
                      <a:pt x="59" y="70"/>
                    </a:lnTo>
                    <a:lnTo>
                      <a:pt x="66" y="67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6" y="47"/>
                    </a:lnTo>
                    <a:lnTo>
                      <a:pt x="76" y="40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6" name="Freeform 2498">
                <a:extLst>
                  <a:ext uri="{FF2B5EF4-FFF2-40B4-BE49-F238E27FC236}">
                    <a16:creationId xmlns:a16="http://schemas.microsoft.com/office/drawing/2014/main" id="{99742E31-6D77-47B2-9E2E-4108DF17C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4"/>
                <a:ext cx="25" cy="26"/>
              </a:xfrm>
              <a:custGeom>
                <a:avLst/>
                <a:gdLst>
                  <a:gd name="T0" fmla="*/ 77 w 77"/>
                  <a:gd name="T1" fmla="*/ 30 h 77"/>
                  <a:gd name="T2" fmla="*/ 70 w 77"/>
                  <a:gd name="T3" fmla="*/ 18 h 77"/>
                  <a:gd name="T4" fmla="*/ 60 w 77"/>
                  <a:gd name="T5" fmla="*/ 7 h 77"/>
                  <a:gd name="T6" fmla="*/ 47 w 77"/>
                  <a:gd name="T7" fmla="*/ 5 h 77"/>
                  <a:gd name="T8" fmla="*/ 30 w 77"/>
                  <a:gd name="T9" fmla="*/ 5 h 77"/>
                  <a:gd name="T10" fmla="*/ 17 w 77"/>
                  <a:gd name="T11" fmla="*/ 7 h 77"/>
                  <a:gd name="T12" fmla="*/ 7 w 77"/>
                  <a:gd name="T13" fmla="*/ 18 h 77"/>
                  <a:gd name="T14" fmla="*/ 3 w 77"/>
                  <a:gd name="T15" fmla="*/ 30 h 77"/>
                  <a:gd name="T16" fmla="*/ 3 w 77"/>
                  <a:gd name="T17" fmla="*/ 47 h 77"/>
                  <a:gd name="T18" fmla="*/ 7 w 77"/>
                  <a:gd name="T19" fmla="*/ 60 h 77"/>
                  <a:gd name="T20" fmla="*/ 17 w 77"/>
                  <a:gd name="T21" fmla="*/ 70 h 77"/>
                  <a:gd name="T22" fmla="*/ 30 w 77"/>
                  <a:gd name="T23" fmla="*/ 77 h 77"/>
                  <a:gd name="T24" fmla="*/ 47 w 77"/>
                  <a:gd name="T25" fmla="*/ 77 h 77"/>
                  <a:gd name="T26" fmla="*/ 60 w 77"/>
                  <a:gd name="T27" fmla="*/ 70 h 77"/>
                  <a:gd name="T28" fmla="*/ 70 w 77"/>
                  <a:gd name="T29" fmla="*/ 60 h 77"/>
                  <a:gd name="T30" fmla="*/ 77 w 77"/>
                  <a:gd name="T31" fmla="*/ 47 h 77"/>
                  <a:gd name="T32" fmla="*/ 73 w 77"/>
                  <a:gd name="T33" fmla="*/ 41 h 77"/>
                  <a:gd name="T34" fmla="*/ 73 w 77"/>
                  <a:gd name="T35" fmla="*/ 28 h 77"/>
                  <a:gd name="T36" fmla="*/ 63 w 77"/>
                  <a:gd name="T37" fmla="*/ 14 h 77"/>
                  <a:gd name="T38" fmla="*/ 53 w 77"/>
                  <a:gd name="T39" fmla="*/ 7 h 77"/>
                  <a:gd name="T40" fmla="*/ 40 w 77"/>
                  <a:gd name="T41" fmla="*/ 5 h 77"/>
                  <a:gd name="T42" fmla="*/ 28 w 77"/>
                  <a:gd name="T43" fmla="*/ 7 h 77"/>
                  <a:gd name="T44" fmla="*/ 13 w 77"/>
                  <a:gd name="T45" fmla="*/ 14 h 77"/>
                  <a:gd name="T46" fmla="*/ 7 w 77"/>
                  <a:gd name="T47" fmla="*/ 28 h 77"/>
                  <a:gd name="T48" fmla="*/ 3 w 77"/>
                  <a:gd name="T49" fmla="*/ 41 h 77"/>
                  <a:gd name="T50" fmla="*/ 7 w 77"/>
                  <a:gd name="T51" fmla="*/ 54 h 77"/>
                  <a:gd name="T52" fmla="*/ 13 w 77"/>
                  <a:gd name="T53" fmla="*/ 64 h 77"/>
                  <a:gd name="T54" fmla="*/ 28 w 77"/>
                  <a:gd name="T55" fmla="*/ 74 h 77"/>
                  <a:gd name="T56" fmla="*/ 40 w 77"/>
                  <a:gd name="T57" fmla="*/ 74 h 77"/>
                  <a:gd name="T58" fmla="*/ 53 w 77"/>
                  <a:gd name="T59" fmla="*/ 74 h 77"/>
                  <a:gd name="T60" fmla="*/ 63 w 77"/>
                  <a:gd name="T61" fmla="*/ 64 h 77"/>
                  <a:gd name="T62" fmla="*/ 73 w 77"/>
                  <a:gd name="T63" fmla="*/ 54 h 77"/>
                  <a:gd name="T64" fmla="*/ 73 w 77"/>
                  <a:gd name="T65" fmla="*/ 4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7">
                    <a:moveTo>
                      <a:pt x="77" y="41"/>
                    </a:moveTo>
                    <a:lnTo>
                      <a:pt x="77" y="30"/>
                    </a:lnTo>
                    <a:lnTo>
                      <a:pt x="73" y="24"/>
                    </a:lnTo>
                    <a:lnTo>
                      <a:pt x="70" y="18"/>
                    </a:lnTo>
                    <a:lnTo>
                      <a:pt x="66" y="14"/>
                    </a:lnTo>
                    <a:lnTo>
                      <a:pt x="60" y="7"/>
                    </a:lnTo>
                    <a:lnTo>
                      <a:pt x="53" y="5"/>
                    </a:lnTo>
                    <a:lnTo>
                      <a:pt x="47" y="5"/>
                    </a:lnTo>
                    <a:lnTo>
                      <a:pt x="40" y="0"/>
                    </a:lnTo>
                    <a:lnTo>
                      <a:pt x="30" y="5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3" y="14"/>
                    </a:lnTo>
                    <a:lnTo>
                      <a:pt x="7" y="18"/>
                    </a:lnTo>
                    <a:lnTo>
                      <a:pt x="3" y="24"/>
                    </a:lnTo>
                    <a:lnTo>
                      <a:pt x="3" y="30"/>
                    </a:lnTo>
                    <a:lnTo>
                      <a:pt x="0" y="41"/>
                    </a:lnTo>
                    <a:lnTo>
                      <a:pt x="3" y="47"/>
                    </a:lnTo>
                    <a:lnTo>
                      <a:pt x="3" y="54"/>
                    </a:lnTo>
                    <a:lnTo>
                      <a:pt x="7" y="60"/>
                    </a:lnTo>
                    <a:lnTo>
                      <a:pt x="13" y="68"/>
                    </a:lnTo>
                    <a:lnTo>
                      <a:pt x="17" y="70"/>
                    </a:lnTo>
                    <a:lnTo>
                      <a:pt x="23" y="74"/>
                    </a:lnTo>
                    <a:lnTo>
                      <a:pt x="30" y="77"/>
                    </a:lnTo>
                    <a:lnTo>
                      <a:pt x="40" y="77"/>
                    </a:lnTo>
                    <a:lnTo>
                      <a:pt x="47" y="77"/>
                    </a:lnTo>
                    <a:lnTo>
                      <a:pt x="53" y="74"/>
                    </a:lnTo>
                    <a:lnTo>
                      <a:pt x="60" y="70"/>
                    </a:lnTo>
                    <a:lnTo>
                      <a:pt x="66" y="68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7" y="47"/>
                    </a:lnTo>
                    <a:lnTo>
                      <a:pt x="77" y="41"/>
                    </a:lnTo>
                    <a:lnTo>
                      <a:pt x="73" y="41"/>
                    </a:lnTo>
                    <a:lnTo>
                      <a:pt x="73" y="34"/>
                    </a:lnTo>
                    <a:lnTo>
                      <a:pt x="73" y="28"/>
                    </a:lnTo>
                    <a:lnTo>
                      <a:pt x="70" y="20"/>
                    </a:lnTo>
                    <a:lnTo>
                      <a:pt x="63" y="14"/>
                    </a:lnTo>
                    <a:lnTo>
                      <a:pt x="60" y="11"/>
                    </a:lnTo>
                    <a:lnTo>
                      <a:pt x="53" y="7"/>
                    </a:lnTo>
                    <a:lnTo>
                      <a:pt x="47" y="5"/>
                    </a:lnTo>
                    <a:lnTo>
                      <a:pt x="40" y="5"/>
                    </a:lnTo>
                    <a:lnTo>
                      <a:pt x="34" y="5"/>
                    </a:lnTo>
                    <a:lnTo>
                      <a:pt x="28" y="7"/>
                    </a:lnTo>
                    <a:lnTo>
                      <a:pt x="20" y="11"/>
                    </a:lnTo>
                    <a:lnTo>
                      <a:pt x="13" y="14"/>
                    </a:lnTo>
                    <a:lnTo>
                      <a:pt x="11" y="20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7" y="54"/>
                    </a:lnTo>
                    <a:lnTo>
                      <a:pt x="11" y="60"/>
                    </a:lnTo>
                    <a:lnTo>
                      <a:pt x="13" y="64"/>
                    </a:lnTo>
                    <a:lnTo>
                      <a:pt x="20" y="70"/>
                    </a:lnTo>
                    <a:lnTo>
                      <a:pt x="28" y="74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47" y="74"/>
                    </a:lnTo>
                    <a:lnTo>
                      <a:pt x="53" y="74"/>
                    </a:lnTo>
                    <a:lnTo>
                      <a:pt x="60" y="70"/>
                    </a:lnTo>
                    <a:lnTo>
                      <a:pt x="63" y="64"/>
                    </a:lnTo>
                    <a:lnTo>
                      <a:pt x="70" y="60"/>
                    </a:lnTo>
                    <a:lnTo>
                      <a:pt x="73" y="54"/>
                    </a:lnTo>
                    <a:lnTo>
                      <a:pt x="73" y="47"/>
                    </a:lnTo>
                    <a:lnTo>
                      <a:pt x="73" y="41"/>
                    </a:lnTo>
                    <a:lnTo>
                      <a:pt x="77" y="41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7" name="Freeform 2499">
                <a:extLst>
                  <a:ext uri="{FF2B5EF4-FFF2-40B4-BE49-F238E27FC236}">
                    <a16:creationId xmlns:a16="http://schemas.microsoft.com/office/drawing/2014/main" id="{0B27FD65-0246-4BC7-92E3-3A372C22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106"/>
                <a:ext cx="24" cy="23"/>
              </a:xfrm>
              <a:custGeom>
                <a:avLst/>
                <a:gdLst>
                  <a:gd name="T0" fmla="*/ 71 w 71"/>
                  <a:gd name="T1" fmla="*/ 30 h 70"/>
                  <a:gd name="T2" fmla="*/ 68 w 71"/>
                  <a:gd name="T3" fmla="*/ 17 h 70"/>
                  <a:gd name="T4" fmla="*/ 57 w 71"/>
                  <a:gd name="T5" fmla="*/ 6 h 70"/>
                  <a:gd name="T6" fmla="*/ 45 w 71"/>
                  <a:gd name="T7" fmla="*/ 0 h 70"/>
                  <a:gd name="T8" fmla="*/ 31 w 71"/>
                  <a:gd name="T9" fmla="*/ 0 h 70"/>
                  <a:gd name="T10" fmla="*/ 17 w 71"/>
                  <a:gd name="T11" fmla="*/ 6 h 70"/>
                  <a:gd name="T12" fmla="*/ 8 w 71"/>
                  <a:gd name="T13" fmla="*/ 17 h 70"/>
                  <a:gd name="T14" fmla="*/ 0 w 71"/>
                  <a:gd name="T15" fmla="*/ 30 h 70"/>
                  <a:gd name="T16" fmla="*/ 0 w 71"/>
                  <a:gd name="T17" fmla="*/ 43 h 70"/>
                  <a:gd name="T18" fmla="*/ 8 w 71"/>
                  <a:gd name="T19" fmla="*/ 55 h 70"/>
                  <a:gd name="T20" fmla="*/ 17 w 71"/>
                  <a:gd name="T21" fmla="*/ 66 h 70"/>
                  <a:gd name="T22" fmla="*/ 31 w 71"/>
                  <a:gd name="T23" fmla="*/ 70 h 70"/>
                  <a:gd name="T24" fmla="*/ 45 w 71"/>
                  <a:gd name="T25" fmla="*/ 70 h 70"/>
                  <a:gd name="T26" fmla="*/ 57 w 71"/>
                  <a:gd name="T27" fmla="*/ 66 h 70"/>
                  <a:gd name="T28" fmla="*/ 68 w 71"/>
                  <a:gd name="T29" fmla="*/ 55 h 70"/>
                  <a:gd name="T30" fmla="*/ 71 w 71"/>
                  <a:gd name="T31" fmla="*/ 43 h 70"/>
                  <a:gd name="T32" fmla="*/ 71 w 71"/>
                  <a:gd name="T33" fmla="*/ 30 h 70"/>
                  <a:gd name="T34" fmla="*/ 64 w 71"/>
                  <a:gd name="T35" fmla="*/ 17 h 70"/>
                  <a:gd name="T36" fmla="*/ 55 w 71"/>
                  <a:gd name="T37" fmla="*/ 6 h 70"/>
                  <a:gd name="T38" fmla="*/ 45 w 71"/>
                  <a:gd name="T39" fmla="*/ 3 h 70"/>
                  <a:gd name="T40" fmla="*/ 31 w 71"/>
                  <a:gd name="T41" fmla="*/ 3 h 70"/>
                  <a:gd name="T42" fmla="*/ 17 w 71"/>
                  <a:gd name="T43" fmla="*/ 6 h 70"/>
                  <a:gd name="T44" fmla="*/ 8 w 71"/>
                  <a:gd name="T45" fmla="*/ 17 h 70"/>
                  <a:gd name="T46" fmla="*/ 5 w 71"/>
                  <a:gd name="T47" fmla="*/ 30 h 70"/>
                  <a:gd name="T48" fmla="*/ 5 w 71"/>
                  <a:gd name="T49" fmla="*/ 43 h 70"/>
                  <a:gd name="T50" fmla="*/ 8 w 71"/>
                  <a:gd name="T51" fmla="*/ 53 h 70"/>
                  <a:gd name="T52" fmla="*/ 17 w 71"/>
                  <a:gd name="T53" fmla="*/ 63 h 70"/>
                  <a:gd name="T54" fmla="*/ 31 w 71"/>
                  <a:gd name="T55" fmla="*/ 70 h 70"/>
                  <a:gd name="T56" fmla="*/ 45 w 71"/>
                  <a:gd name="T57" fmla="*/ 70 h 70"/>
                  <a:gd name="T58" fmla="*/ 55 w 71"/>
                  <a:gd name="T59" fmla="*/ 63 h 70"/>
                  <a:gd name="T60" fmla="*/ 64 w 71"/>
                  <a:gd name="T61" fmla="*/ 53 h 70"/>
                  <a:gd name="T62" fmla="*/ 71 w 71"/>
                  <a:gd name="T63" fmla="*/ 4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" h="70">
                    <a:moveTo>
                      <a:pt x="71" y="36"/>
                    </a:moveTo>
                    <a:lnTo>
                      <a:pt x="71" y="30"/>
                    </a:lnTo>
                    <a:lnTo>
                      <a:pt x="71" y="23"/>
                    </a:lnTo>
                    <a:lnTo>
                      <a:pt x="68" y="17"/>
                    </a:lnTo>
                    <a:lnTo>
                      <a:pt x="61" y="10"/>
                    </a:lnTo>
                    <a:lnTo>
                      <a:pt x="57" y="6"/>
                    </a:lnTo>
                    <a:lnTo>
                      <a:pt x="50" y="3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10" y="10"/>
                    </a:lnTo>
                    <a:lnTo>
                      <a:pt x="8" y="17"/>
                    </a:lnTo>
                    <a:lnTo>
                      <a:pt x="5" y="23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5" y="50"/>
                    </a:lnTo>
                    <a:lnTo>
                      <a:pt x="8" y="55"/>
                    </a:lnTo>
                    <a:lnTo>
                      <a:pt x="10" y="60"/>
                    </a:lnTo>
                    <a:lnTo>
                      <a:pt x="17" y="66"/>
                    </a:lnTo>
                    <a:lnTo>
                      <a:pt x="24" y="70"/>
                    </a:lnTo>
                    <a:lnTo>
                      <a:pt x="31" y="70"/>
                    </a:lnTo>
                    <a:lnTo>
                      <a:pt x="38" y="70"/>
                    </a:lnTo>
                    <a:lnTo>
                      <a:pt x="45" y="70"/>
                    </a:lnTo>
                    <a:lnTo>
                      <a:pt x="50" y="70"/>
                    </a:lnTo>
                    <a:lnTo>
                      <a:pt x="57" y="66"/>
                    </a:lnTo>
                    <a:lnTo>
                      <a:pt x="61" y="60"/>
                    </a:lnTo>
                    <a:lnTo>
                      <a:pt x="68" y="55"/>
                    </a:lnTo>
                    <a:lnTo>
                      <a:pt x="71" y="50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71" y="30"/>
                    </a:lnTo>
                    <a:lnTo>
                      <a:pt x="68" y="23"/>
                    </a:lnTo>
                    <a:lnTo>
                      <a:pt x="64" y="17"/>
                    </a:lnTo>
                    <a:lnTo>
                      <a:pt x="61" y="13"/>
                    </a:lnTo>
                    <a:lnTo>
                      <a:pt x="55" y="6"/>
                    </a:lnTo>
                    <a:lnTo>
                      <a:pt x="50" y="3"/>
                    </a:lnTo>
                    <a:lnTo>
                      <a:pt x="45" y="3"/>
                    </a:lnTo>
                    <a:lnTo>
                      <a:pt x="38" y="3"/>
                    </a:lnTo>
                    <a:lnTo>
                      <a:pt x="31" y="3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15" y="13"/>
                    </a:lnTo>
                    <a:lnTo>
                      <a:pt x="8" y="17"/>
                    </a:lnTo>
                    <a:lnTo>
                      <a:pt x="5" y="23"/>
                    </a:lnTo>
                    <a:lnTo>
                      <a:pt x="5" y="30"/>
                    </a:lnTo>
                    <a:lnTo>
                      <a:pt x="5" y="36"/>
                    </a:lnTo>
                    <a:lnTo>
                      <a:pt x="5" y="43"/>
                    </a:lnTo>
                    <a:lnTo>
                      <a:pt x="5" y="50"/>
                    </a:lnTo>
                    <a:lnTo>
                      <a:pt x="8" y="53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24" y="66"/>
                    </a:lnTo>
                    <a:lnTo>
                      <a:pt x="31" y="70"/>
                    </a:lnTo>
                    <a:lnTo>
                      <a:pt x="38" y="70"/>
                    </a:lnTo>
                    <a:lnTo>
                      <a:pt x="45" y="70"/>
                    </a:lnTo>
                    <a:lnTo>
                      <a:pt x="50" y="66"/>
                    </a:lnTo>
                    <a:lnTo>
                      <a:pt x="55" y="63"/>
                    </a:lnTo>
                    <a:lnTo>
                      <a:pt x="61" y="60"/>
                    </a:lnTo>
                    <a:lnTo>
                      <a:pt x="64" y="53"/>
                    </a:lnTo>
                    <a:lnTo>
                      <a:pt x="68" y="50"/>
                    </a:lnTo>
                    <a:lnTo>
                      <a:pt x="71" y="43"/>
                    </a:lnTo>
                    <a:lnTo>
                      <a:pt x="71" y="36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8" name="Freeform 2500">
                <a:extLst>
                  <a:ext uri="{FF2B5EF4-FFF2-40B4-BE49-F238E27FC236}">
                    <a16:creationId xmlns:a16="http://schemas.microsoft.com/office/drawing/2014/main" id="{BC5672C2-5394-4CB8-B131-F526CBB8A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107"/>
                <a:ext cx="22" cy="22"/>
              </a:xfrm>
              <a:custGeom>
                <a:avLst/>
                <a:gdLst>
                  <a:gd name="T0" fmla="*/ 66 w 66"/>
                  <a:gd name="T1" fmla="*/ 28 h 68"/>
                  <a:gd name="T2" fmla="*/ 59 w 66"/>
                  <a:gd name="T3" fmla="*/ 13 h 68"/>
                  <a:gd name="T4" fmla="*/ 50 w 66"/>
                  <a:gd name="T5" fmla="*/ 4 h 68"/>
                  <a:gd name="T6" fmla="*/ 40 w 66"/>
                  <a:gd name="T7" fmla="*/ 0 h 68"/>
                  <a:gd name="T8" fmla="*/ 26 w 66"/>
                  <a:gd name="T9" fmla="*/ 0 h 68"/>
                  <a:gd name="T10" fmla="*/ 12 w 66"/>
                  <a:gd name="T11" fmla="*/ 4 h 68"/>
                  <a:gd name="T12" fmla="*/ 3 w 66"/>
                  <a:gd name="T13" fmla="*/ 13 h 68"/>
                  <a:gd name="T14" fmla="*/ 0 w 66"/>
                  <a:gd name="T15" fmla="*/ 28 h 68"/>
                  <a:gd name="T16" fmla="*/ 0 w 66"/>
                  <a:gd name="T17" fmla="*/ 41 h 68"/>
                  <a:gd name="T18" fmla="*/ 3 w 66"/>
                  <a:gd name="T19" fmla="*/ 51 h 68"/>
                  <a:gd name="T20" fmla="*/ 12 w 66"/>
                  <a:gd name="T21" fmla="*/ 61 h 68"/>
                  <a:gd name="T22" fmla="*/ 26 w 66"/>
                  <a:gd name="T23" fmla="*/ 68 h 68"/>
                  <a:gd name="T24" fmla="*/ 40 w 66"/>
                  <a:gd name="T25" fmla="*/ 68 h 68"/>
                  <a:gd name="T26" fmla="*/ 50 w 66"/>
                  <a:gd name="T27" fmla="*/ 61 h 68"/>
                  <a:gd name="T28" fmla="*/ 59 w 66"/>
                  <a:gd name="T29" fmla="*/ 51 h 68"/>
                  <a:gd name="T30" fmla="*/ 66 w 66"/>
                  <a:gd name="T31" fmla="*/ 41 h 68"/>
                  <a:gd name="T32" fmla="*/ 63 w 66"/>
                  <a:gd name="T33" fmla="*/ 34 h 68"/>
                  <a:gd name="T34" fmla="*/ 59 w 66"/>
                  <a:gd name="T35" fmla="*/ 21 h 68"/>
                  <a:gd name="T36" fmla="*/ 52 w 66"/>
                  <a:gd name="T37" fmla="*/ 11 h 68"/>
                  <a:gd name="T38" fmla="*/ 43 w 66"/>
                  <a:gd name="T39" fmla="*/ 4 h 68"/>
                  <a:gd name="T40" fmla="*/ 33 w 66"/>
                  <a:gd name="T41" fmla="*/ 0 h 68"/>
                  <a:gd name="T42" fmla="*/ 19 w 66"/>
                  <a:gd name="T43" fmla="*/ 4 h 68"/>
                  <a:gd name="T44" fmla="*/ 10 w 66"/>
                  <a:gd name="T45" fmla="*/ 11 h 68"/>
                  <a:gd name="T46" fmla="*/ 3 w 66"/>
                  <a:gd name="T47" fmla="*/ 21 h 68"/>
                  <a:gd name="T48" fmla="*/ 0 w 66"/>
                  <a:gd name="T49" fmla="*/ 34 h 68"/>
                  <a:gd name="T50" fmla="*/ 3 w 66"/>
                  <a:gd name="T51" fmla="*/ 44 h 68"/>
                  <a:gd name="T52" fmla="*/ 10 w 66"/>
                  <a:gd name="T53" fmla="*/ 53 h 68"/>
                  <a:gd name="T54" fmla="*/ 19 w 66"/>
                  <a:gd name="T55" fmla="*/ 61 h 68"/>
                  <a:gd name="T56" fmla="*/ 33 w 66"/>
                  <a:gd name="T57" fmla="*/ 63 h 68"/>
                  <a:gd name="T58" fmla="*/ 43 w 66"/>
                  <a:gd name="T59" fmla="*/ 61 h 68"/>
                  <a:gd name="T60" fmla="*/ 52 w 66"/>
                  <a:gd name="T61" fmla="*/ 53 h 68"/>
                  <a:gd name="T62" fmla="*/ 59 w 66"/>
                  <a:gd name="T63" fmla="*/ 44 h 68"/>
                  <a:gd name="T64" fmla="*/ 63 w 66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68">
                    <a:moveTo>
                      <a:pt x="66" y="34"/>
                    </a:moveTo>
                    <a:lnTo>
                      <a:pt x="66" y="28"/>
                    </a:lnTo>
                    <a:lnTo>
                      <a:pt x="63" y="21"/>
                    </a:lnTo>
                    <a:lnTo>
                      <a:pt x="59" y="13"/>
                    </a:lnTo>
                    <a:lnTo>
                      <a:pt x="56" y="11"/>
                    </a:lnTo>
                    <a:lnTo>
                      <a:pt x="50" y="4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2" y="4"/>
                    </a:lnTo>
                    <a:lnTo>
                      <a:pt x="10" y="11"/>
                    </a:lnTo>
                    <a:lnTo>
                      <a:pt x="3" y="13"/>
                    </a:lnTo>
                    <a:lnTo>
                      <a:pt x="0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3" y="51"/>
                    </a:lnTo>
                    <a:lnTo>
                      <a:pt x="10" y="57"/>
                    </a:lnTo>
                    <a:lnTo>
                      <a:pt x="12" y="61"/>
                    </a:lnTo>
                    <a:lnTo>
                      <a:pt x="19" y="63"/>
                    </a:lnTo>
                    <a:lnTo>
                      <a:pt x="26" y="68"/>
                    </a:lnTo>
                    <a:lnTo>
                      <a:pt x="33" y="68"/>
                    </a:lnTo>
                    <a:lnTo>
                      <a:pt x="40" y="68"/>
                    </a:lnTo>
                    <a:lnTo>
                      <a:pt x="46" y="63"/>
                    </a:lnTo>
                    <a:lnTo>
                      <a:pt x="50" y="61"/>
                    </a:lnTo>
                    <a:lnTo>
                      <a:pt x="56" y="57"/>
                    </a:lnTo>
                    <a:lnTo>
                      <a:pt x="59" y="51"/>
                    </a:lnTo>
                    <a:lnTo>
                      <a:pt x="63" y="47"/>
                    </a:lnTo>
                    <a:lnTo>
                      <a:pt x="66" y="41"/>
                    </a:lnTo>
                    <a:lnTo>
                      <a:pt x="66" y="34"/>
                    </a:lnTo>
                    <a:lnTo>
                      <a:pt x="63" y="34"/>
                    </a:lnTo>
                    <a:lnTo>
                      <a:pt x="63" y="28"/>
                    </a:lnTo>
                    <a:lnTo>
                      <a:pt x="59" y="21"/>
                    </a:lnTo>
                    <a:lnTo>
                      <a:pt x="59" y="13"/>
                    </a:lnTo>
                    <a:lnTo>
                      <a:pt x="52" y="11"/>
                    </a:lnTo>
                    <a:lnTo>
                      <a:pt x="50" y="7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4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3" y="21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41"/>
                    </a:lnTo>
                    <a:lnTo>
                      <a:pt x="3" y="44"/>
                    </a:lnTo>
                    <a:lnTo>
                      <a:pt x="6" y="51"/>
                    </a:lnTo>
                    <a:lnTo>
                      <a:pt x="10" y="53"/>
                    </a:lnTo>
                    <a:lnTo>
                      <a:pt x="12" y="61"/>
                    </a:lnTo>
                    <a:lnTo>
                      <a:pt x="19" y="61"/>
                    </a:lnTo>
                    <a:lnTo>
                      <a:pt x="26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3" y="61"/>
                    </a:lnTo>
                    <a:lnTo>
                      <a:pt x="50" y="61"/>
                    </a:lnTo>
                    <a:lnTo>
                      <a:pt x="52" y="53"/>
                    </a:lnTo>
                    <a:lnTo>
                      <a:pt x="59" y="51"/>
                    </a:lnTo>
                    <a:lnTo>
                      <a:pt x="59" y="44"/>
                    </a:lnTo>
                    <a:lnTo>
                      <a:pt x="63" y="41"/>
                    </a:lnTo>
                    <a:lnTo>
                      <a:pt x="63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29" name="Freeform 2501">
                <a:extLst>
                  <a:ext uri="{FF2B5EF4-FFF2-40B4-BE49-F238E27FC236}">
                    <a16:creationId xmlns:a16="http://schemas.microsoft.com/office/drawing/2014/main" id="{982E465B-8FDE-4D73-BBC4-A5D52E38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107"/>
                <a:ext cx="21" cy="21"/>
              </a:xfrm>
              <a:custGeom>
                <a:avLst/>
                <a:gdLst>
                  <a:gd name="T0" fmla="*/ 63 w 63"/>
                  <a:gd name="T1" fmla="*/ 27 h 63"/>
                  <a:gd name="T2" fmla="*/ 59 w 63"/>
                  <a:gd name="T3" fmla="*/ 13 h 63"/>
                  <a:gd name="T4" fmla="*/ 50 w 63"/>
                  <a:gd name="T5" fmla="*/ 7 h 63"/>
                  <a:gd name="T6" fmla="*/ 40 w 63"/>
                  <a:gd name="T7" fmla="*/ 0 h 63"/>
                  <a:gd name="T8" fmla="*/ 27 w 63"/>
                  <a:gd name="T9" fmla="*/ 0 h 63"/>
                  <a:gd name="T10" fmla="*/ 13 w 63"/>
                  <a:gd name="T11" fmla="*/ 7 h 63"/>
                  <a:gd name="T12" fmla="*/ 6 w 63"/>
                  <a:gd name="T13" fmla="*/ 13 h 63"/>
                  <a:gd name="T14" fmla="*/ 0 w 63"/>
                  <a:gd name="T15" fmla="*/ 27 h 63"/>
                  <a:gd name="T16" fmla="*/ 0 w 63"/>
                  <a:gd name="T17" fmla="*/ 40 h 63"/>
                  <a:gd name="T18" fmla="*/ 6 w 63"/>
                  <a:gd name="T19" fmla="*/ 50 h 63"/>
                  <a:gd name="T20" fmla="*/ 13 w 63"/>
                  <a:gd name="T21" fmla="*/ 61 h 63"/>
                  <a:gd name="T22" fmla="*/ 27 w 63"/>
                  <a:gd name="T23" fmla="*/ 63 h 63"/>
                  <a:gd name="T24" fmla="*/ 40 w 63"/>
                  <a:gd name="T25" fmla="*/ 63 h 63"/>
                  <a:gd name="T26" fmla="*/ 50 w 63"/>
                  <a:gd name="T27" fmla="*/ 61 h 63"/>
                  <a:gd name="T28" fmla="*/ 59 w 63"/>
                  <a:gd name="T29" fmla="*/ 50 h 63"/>
                  <a:gd name="T30" fmla="*/ 63 w 63"/>
                  <a:gd name="T31" fmla="*/ 40 h 63"/>
                  <a:gd name="T32" fmla="*/ 59 w 63"/>
                  <a:gd name="T33" fmla="*/ 27 h 63"/>
                  <a:gd name="T34" fmla="*/ 56 w 63"/>
                  <a:gd name="T35" fmla="*/ 17 h 63"/>
                  <a:gd name="T36" fmla="*/ 50 w 63"/>
                  <a:gd name="T37" fmla="*/ 7 h 63"/>
                  <a:gd name="T38" fmla="*/ 36 w 63"/>
                  <a:gd name="T39" fmla="*/ 4 h 63"/>
                  <a:gd name="T40" fmla="*/ 27 w 63"/>
                  <a:gd name="T41" fmla="*/ 4 h 63"/>
                  <a:gd name="T42" fmla="*/ 16 w 63"/>
                  <a:gd name="T43" fmla="*/ 7 h 63"/>
                  <a:gd name="T44" fmla="*/ 6 w 63"/>
                  <a:gd name="T45" fmla="*/ 17 h 63"/>
                  <a:gd name="T46" fmla="*/ 4 w 63"/>
                  <a:gd name="T47" fmla="*/ 27 h 63"/>
                  <a:gd name="T48" fmla="*/ 4 w 63"/>
                  <a:gd name="T49" fmla="*/ 38 h 63"/>
                  <a:gd name="T50" fmla="*/ 6 w 63"/>
                  <a:gd name="T51" fmla="*/ 50 h 63"/>
                  <a:gd name="T52" fmla="*/ 16 w 63"/>
                  <a:gd name="T53" fmla="*/ 57 h 63"/>
                  <a:gd name="T54" fmla="*/ 27 w 63"/>
                  <a:gd name="T55" fmla="*/ 61 h 63"/>
                  <a:gd name="T56" fmla="*/ 36 w 63"/>
                  <a:gd name="T57" fmla="*/ 61 h 63"/>
                  <a:gd name="T58" fmla="*/ 50 w 63"/>
                  <a:gd name="T59" fmla="*/ 57 h 63"/>
                  <a:gd name="T60" fmla="*/ 56 w 63"/>
                  <a:gd name="T61" fmla="*/ 50 h 63"/>
                  <a:gd name="T62" fmla="*/ 59 w 63"/>
                  <a:gd name="T63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" h="63">
                    <a:moveTo>
                      <a:pt x="63" y="34"/>
                    </a:moveTo>
                    <a:lnTo>
                      <a:pt x="63" y="27"/>
                    </a:lnTo>
                    <a:lnTo>
                      <a:pt x="59" y="21"/>
                    </a:lnTo>
                    <a:lnTo>
                      <a:pt x="59" y="13"/>
                    </a:lnTo>
                    <a:lnTo>
                      <a:pt x="53" y="11"/>
                    </a:lnTo>
                    <a:lnTo>
                      <a:pt x="50" y="7"/>
                    </a:lnTo>
                    <a:lnTo>
                      <a:pt x="43" y="4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4"/>
                    </a:lnTo>
                    <a:lnTo>
                      <a:pt x="13" y="7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10" y="53"/>
                    </a:lnTo>
                    <a:lnTo>
                      <a:pt x="13" y="61"/>
                    </a:lnTo>
                    <a:lnTo>
                      <a:pt x="21" y="61"/>
                    </a:lnTo>
                    <a:lnTo>
                      <a:pt x="27" y="63"/>
                    </a:lnTo>
                    <a:lnTo>
                      <a:pt x="33" y="63"/>
                    </a:lnTo>
                    <a:lnTo>
                      <a:pt x="40" y="63"/>
                    </a:lnTo>
                    <a:lnTo>
                      <a:pt x="43" y="61"/>
                    </a:lnTo>
                    <a:lnTo>
                      <a:pt x="50" y="61"/>
                    </a:lnTo>
                    <a:lnTo>
                      <a:pt x="53" y="53"/>
                    </a:lnTo>
                    <a:lnTo>
                      <a:pt x="59" y="50"/>
                    </a:lnTo>
                    <a:lnTo>
                      <a:pt x="59" y="44"/>
                    </a:lnTo>
                    <a:lnTo>
                      <a:pt x="63" y="40"/>
                    </a:lnTo>
                    <a:lnTo>
                      <a:pt x="63" y="34"/>
                    </a:lnTo>
                    <a:lnTo>
                      <a:pt x="59" y="27"/>
                    </a:lnTo>
                    <a:lnTo>
                      <a:pt x="59" y="21"/>
                    </a:lnTo>
                    <a:lnTo>
                      <a:pt x="56" y="17"/>
                    </a:lnTo>
                    <a:lnTo>
                      <a:pt x="53" y="11"/>
                    </a:lnTo>
                    <a:lnTo>
                      <a:pt x="50" y="7"/>
                    </a:lnTo>
                    <a:lnTo>
                      <a:pt x="43" y="4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7" y="4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4" y="44"/>
                    </a:lnTo>
                    <a:lnTo>
                      <a:pt x="6" y="50"/>
                    </a:lnTo>
                    <a:lnTo>
                      <a:pt x="10" y="53"/>
                    </a:lnTo>
                    <a:lnTo>
                      <a:pt x="16" y="57"/>
                    </a:lnTo>
                    <a:lnTo>
                      <a:pt x="21" y="61"/>
                    </a:lnTo>
                    <a:lnTo>
                      <a:pt x="27" y="61"/>
                    </a:lnTo>
                    <a:lnTo>
                      <a:pt x="33" y="63"/>
                    </a:lnTo>
                    <a:lnTo>
                      <a:pt x="36" y="61"/>
                    </a:lnTo>
                    <a:lnTo>
                      <a:pt x="43" y="61"/>
                    </a:lnTo>
                    <a:lnTo>
                      <a:pt x="50" y="57"/>
                    </a:lnTo>
                    <a:lnTo>
                      <a:pt x="53" y="53"/>
                    </a:lnTo>
                    <a:lnTo>
                      <a:pt x="56" y="50"/>
                    </a:lnTo>
                    <a:lnTo>
                      <a:pt x="59" y="44"/>
                    </a:lnTo>
                    <a:lnTo>
                      <a:pt x="59" y="38"/>
                    </a:lnTo>
                    <a:lnTo>
                      <a:pt x="63" y="34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0" name="Freeform 2502">
                <a:extLst>
                  <a:ext uri="{FF2B5EF4-FFF2-40B4-BE49-F238E27FC236}">
                    <a16:creationId xmlns:a16="http://schemas.microsoft.com/office/drawing/2014/main" id="{52498D9A-57E4-4B81-B13A-5CD21AA1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108"/>
                <a:ext cx="20" cy="20"/>
              </a:xfrm>
              <a:custGeom>
                <a:avLst/>
                <a:gdLst>
                  <a:gd name="T0" fmla="*/ 56 w 60"/>
                  <a:gd name="T1" fmla="*/ 24 h 60"/>
                  <a:gd name="T2" fmla="*/ 53 w 60"/>
                  <a:gd name="T3" fmla="*/ 14 h 60"/>
                  <a:gd name="T4" fmla="*/ 47 w 60"/>
                  <a:gd name="T5" fmla="*/ 4 h 60"/>
                  <a:gd name="T6" fmla="*/ 32 w 60"/>
                  <a:gd name="T7" fmla="*/ 0 h 60"/>
                  <a:gd name="T8" fmla="*/ 23 w 60"/>
                  <a:gd name="T9" fmla="*/ 0 h 60"/>
                  <a:gd name="T10" fmla="*/ 13 w 60"/>
                  <a:gd name="T11" fmla="*/ 4 h 60"/>
                  <a:gd name="T12" fmla="*/ 3 w 60"/>
                  <a:gd name="T13" fmla="*/ 14 h 60"/>
                  <a:gd name="T14" fmla="*/ 0 w 60"/>
                  <a:gd name="T15" fmla="*/ 24 h 60"/>
                  <a:gd name="T16" fmla="*/ 0 w 60"/>
                  <a:gd name="T17" fmla="*/ 34 h 60"/>
                  <a:gd name="T18" fmla="*/ 3 w 60"/>
                  <a:gd name="T19" fmla="*/ 47 h 60"/>
                  <a:gd name="T20" fmla="*/ 13 w 60"/>
                  <a:gd name="T21" fmla="*/ 54 h 60"/>
                  <a:gd name="T22" fmla="*/ 23 w 60"/>
                  <a:gd name="T23" fmla="*/ 57 h 60"/>
                  <a:gd name="T24" fmla="*/ 32 w 60"/>
                  <a:gd name="T25" fmla="*/ 57 h 60"/>
                  <a:gd name="T26" fmla="*/ 47 w 60"/>
                  <a:gd name="T27" fmla="*/ 54 h 60"/>
                  <a:gd name="T28" fmla="*/ 53 w 60"/>
                  <a:gd name="T29" fmla="*/ 47 h 60"/>
                  <a:gd name="T30" fmla="*/ 56 w 60"/>
                  <a:gd name="T31" fmla="*/ 34 h 60"/>
                  <a:gd name="T32" fmla="*/ 56 w 60"/>
                  <a:gd name="T33" fmla="*/ 30 h 60"/>
                  <a:gd name="T34" fmla="*/ 53 w 60"/>
                  <a:gd name="T35" fmla="*/ 17 h 60"/>
                  <a:gd name="T36" fmla="*/ 49 w 60"/>
                  <a:gd name="T37" fmla="*/ 11 h 60"/>
                  <a:gd name="T38" fmla="*/ 40 w 60"/>
                  <a:gd name="T39" fmla="*/ 4 h 60"/>
                  <a:gd name="T40" fmla="*/ 30 w 60"/>
                  <a:gd name="T41" fmla="*/ 0 h 60"/>
                  <a:gd name="T42" fmla="*/ 16 w 60"/>
                  <a:gd name="T43" fmla="*/ 4 h 60"/>
                  <a:gd name="T44" fmla="*/ 9 w 60"/>
                  <a:gd name="T45" fmla="*/ 11 h 60"/>
                  <a:gd name="T46" fmla="*/ 3 w 60"/>
                  <a:gd name="T47" fmla="*/ 17 h 60"/>
                  <a:gd name="T48" fmla="*/ 0 w 60"/>
                  <a:gd name="T49" fmla="*/ 30 h 60"/>
                  <a:gd name="T50" fmla="*/ 3 w 60"/>
                  <a:gd name="T51" fmla="*/ 40 h 60"/>
                  <a:gd name="T52" fmla="*/ 9 w 60"/>
                  <a:gd name="T53" fmla="*/ 50 h 60"/>
                  <a:gd name="T54" fmla="*/ 16 w 60"/>
                  <a:gd name="T55" fmla="*/ 54 h 60"/>
                  <a:gd name="T56" fmla="*/ 30 w 60"/>
                  <a:gd name="T57" fmla="*/ 57 h 60"/>
                  <a:gd name="T58" fmla="*/ 40 w 60"/>
                  <a:gd name="T59" fmla="*/ 54 h 60"/>
                  <a:gd name="T60" fmla="*/ 49 w 60"/>
                  <a:gd name="T61" fmla="*/ 50 h 60"/>
                  <a:gd name="T62" fmla="*/ 53 w 60"/>
                  <a:gd name="T63" fmla="*/ 40 h 60"/>
                  <a:gd name="T64" fmla="*/ 56 w 60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6" y="24"/>
                    </a:lnTo>
                    <a:lnTo>
                      <a:pt x="56" y="17"/>
                    </a:lnTo>
                    <a:lnTo>
                      <a:pt x="53" y="14"/>
                    </a:lnTo>
                    <a:lnTo>
                      <a:pt x="49" y="7"/>
                    </a:lnTo>
                    <a:lnTo>
                      <a:pt x="47" y="4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3" y="4"/>
                    </a:lnTo>
                    <a:lnTo>
                      <a:pt x="7" y="7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3" y="47"/>
                    </a:lnTo>
                    <a:lnTo>
                      <a:pt x="7" y="50"/>
                    </a:lnTo>
                    <a:lnTo>
                      <a:pt x="13" y="54"/>
                    </a:lnTo>
                    <a:lnTo>
                      <a:pt x="16" y="57"/>
                    </a:lnTo>
                    <a:lnTo>
                      <a:pt x="23" y="57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40" y="57"/>
                    </a:lnTo>
                    <a:lnTo>
                      <a:pt x="47" y="54"/>
                    </a:lnTo>
                    <a:lnTo>
                      <a:pt x="49" y="50"/>
                    </a:lnTo>
                    <a:lnTo>
                      <a:pt x="53" y="47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60" y="30"/>
                    </a:lnTo>
                    <a:lnTo>
                      <a:pt x="56" y="30"/>
                    </a:lnTo>
                    <a:lnTo>
                      <a:pt x="56" y="24"/>
                    </a:lnTo>
                    <a:lnTo>
                      <a:pt x="53" y="17"/>
                    </a:lnTo>
                    <a:lnTo>
                      <a:pt x="53" y="14"/>
                    </a:lnTo>
                    <a:lnTo>
                      <a:pt x="49" y="11"/>
                    </a:lnTo>
                    <a:lnTo>
                      <a:pt x="43" y="7"/>
                    </a:lnTo>
                    <a:lnTo>
                      <a:pt x="40" y="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4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3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9" y="50"/>
                    </a:lnTo>
                    <a:lnTo>
                      <a:pt x="13" y="54"/>
                    </a:lnTo>
                    <a:lnTo>
                      <a:pt x="16" y="54"/>
                    </a:lnTo>
                    <a:lnTo>
                      <a:pt x="23" y="57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40" y="54"/>
                    </a:lnTo>
                    <a:lnTo>
                      <a:pt x="43" y="54"/>
                    </a:lnTo>
                    <a:lnTo>
                      <a:pt x="49" y="50"/>
                    </a:lnTo>
                    <a:lnTo>
                      <a:pt x="53" y="44"/>
                    </a:lnTo>
                    <a:lnTo>
                      <a:pt x="53" y="40"/>
                    </a:lnTo>
                    <a:lnTo>
                      <a:pt x="56" y="34"/>
                    </a:lnTo>
                    <a:lnTo>
                      <a:pt x="56" y="30"/>
                    </a:lnTo>
                    <a:lnTo>
                      <a:pt x="60" y="30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1" name="Freeform 2503">
                <a:extLst>
                  <a:ext uri="{FF2B5EF4-FFF2-40B4-BE49-F238E27FC236}">
                    <a16:creationId xmlns:a16="http://schemas.microsoft.com/office/drawing/2014/main" id="{46CA5E15-AC98-49C5-B7D9-CCE121389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108"/>
                <a:ext cx="19" cy="18"/>
              </a:xfrm>
              <a:custGeom>
                <a:avLst/>
                <a:gdLst>
                  <a:gd name="T0" fmla="*/ 55 w 55"/>
                  <a:gd name="T1" fmla="*/ 23 h 55"/>
                  <a:gd name="T2" fmla="*/ 52 w 55"/>
                  <a:gd name="T3" fmla="*/ 13 h 55"/>
                  <a:gd name="T4" fmla="*/ 42 w 55"/>
                  <a:gd name="T5" fmla="*/ 6 h 55"/>
                  <a:gd name="T6" fmla="*/ 32 w 55"/>
                  <a:gd name="T7" fmla="*/ 3 h 55"/>
                  <a:gd name="T8" fmla="*/ 23 w 55"/>
                  <a:gd name="T9" fmla="*/ 3 h 55"/>
                  <a:gd name="T10" fmla="*/ 12 w 55"/>
                  <a:gd name="T11" fmla="*/ 6 h 55"/>
                  <a:gd name="T12" fmla="*/ 6 w 55"/>
                  <a:gd name="T13" fmla="*/ 13 h 55"/>
                  <a:gd name="T14" fmla="*/ 2 w 55"/>
                  <a:gd name="T15" fmla="*/ 23 h 55"/>
                  <a:gd name="T16" fmla="*/ 2 w 55"/>
                  <a:gd name="T17" fmla="*/ 32 h 55"/>
                  <a:gd name="T18" fmla="*/ 6 w 55"/>
                  <a:gd name="T19" fmla="*/ 43 h 55"/>
                  <a:gd name="T20" fmla="*/ 12 w 55"/>
                  <a:gd name="T21" fmla="*/ 53 h 55"/>
                  <a:gd name="T22" fmla="*/ 23 w 55"/>
                  <a:gd name="T23" fmla="*/ 55 h 55"/>
                  <a:gd name="T24" fmla="*/ 32 w 55"/>
                  <a:gd name="T25" fmla="*/ 55 h 55"/>
                  <a:gd name="T26" fmla="*/ 42 w 55"/>
                  <a:gd name="T27" fmla="*/ 53 h 55"/>
                  <a:gd name="T28" fmla="*/ 52 w 55"/>
                  <a:gd name="T29" fmla="*/ 43 h 55"/>
                  <a:gd name="T30" fmla="*/ 55 w 55"/>
                  <a:gd name="T31" fmla="*/ 32 h 55"/>
                  <a:gd name="T32" fmla="*/ 52 w 55"/>
                  <a:gd name="T33" fmla="*/ 29 h 55"/>
                  <a:gd name="T34" fmla="*/ 52 w 55"/>
                  <a:gd name="T35" fmla="*/ 19 h 55"/>
                  <a:gd name="T36" fmla="*/ 46 w 55"/>
                  <a:gd name="T37" fmla="*/ 9 h 55"/>
                  <a:gd name="T38" fmla="*/ 39 w 55"/>
                  <a:gd name="T39" fmla="*/ 6 h 55"/>
                  <a:gd name="T40" fmla="*/ 29 w 55"/>
                  <a:gd name="T41" fmla="*/ 3 h 55"/>
                  <a:gd name="T42" fmla="*/ 19 w 55"/>
                  <a:gd name="T43" fmla="*/ 6 h 55"/>
                  <a:gd name="T44" fmla="*/ 9 w 55"/>
                  <a:gd name="T45" fmla="*/ 9 h 55"/>
                  <a:gd name="T46" fmla="*/ 6 w 55"/>
                  <a:gd name="T47" fmla="*/ 19 h 55"/>
                  <a:gd name="T48" fmla="*/ 2 w 55"/>
                  <a:gd name="T49" fmla="*/ 29 h 55"/>
                  <a:gd name="T50" fmla="*/ 6 w 55"/>
                  <a:gd name="T51" fmla="*/ 38 h 55"/>
                  <a:gd name="T52" fmla="*/ 9 w 55"/>
                  <a:gd name="T53" fmla="*/ 46 h 55"/>
                  <a:gd name="T54" fmla="*/ 19 w 55"/>
                  <a:gd name="T55" fmla="*/ 53 h 55"/>
                  <a:gd name="T56" fmla="*/ 29 w 55"/>
                  <a:gd name="T57" fmla="*/ 53 h 55"/>
                  <a:gd name="T58" fmla="*/ 39 w 55"/>
                  <a:gd name="T59" fmla="*/ 53 h 55"/>
                  <a:gd name="T60" fmla="*/ 46 w 55"/>
                  <a:gd name="T61" fmla="*/ 46 h 55"/>
                  <a:gd name="T62" fmla="*/ 52 w 55"/>
                  <a:gd name="T63" fmla="*/ 38 h 55"/>
                  <a:gd name="T64" fmla="*/ 52 w 55"/>
                  <a:gd name="T6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55">
                    <a:moveTo>
                      <a:pt x="55" y="29"/>
                    </a:moveTo>
                    <a:lnTo>
                      <a:pt x="55" y="23"/>
                    </a:lnTo>
                    <a:lnTo>
                      <a:pt x="52" y="17"/>
                    </a:lnTo>
                    <a:lnTo>
                      <a:pt x="52" y="13"/>
                    </a:lnTo>
                    <a:lnTo>
                      <a:pt x="49" y="9"/>
                    </a:lnTo>
                    <a:lnTo>
                      <a:pt x="42" y="6"/>
                    </a:lnTo>
                    <a:lnTo>
                      <a:pt x="39" y="3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3" y="3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6" y="43"/>
                    </a:lnTo>
                    <a:lnTo>
                      <a:pt x="9" y="49"/>
                    </a:lnTo>
                    <a:lnTo>
                      <a:pt x="12" y="53"/>
                    </a:lnTo>
                    <a:lnTo>
                      <a:pt x="17" y="53"/>
                    </a:lnTo>
                    <a:lnTo>
                      <a:pt x="23" y="55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9" y="53"/>
                    </a:lnTo>
                    <a:lnTo>
                      <a:pt x="42" y="53"/>
                    </a:lnTo>
                    <a:lnTo>
                      <a:pt x="49" y="49"/>
                    </a:lnTo>
                    <a:lnTo>
                      <a:pt x="52" y="43"/>
                    </a:lnTo>
                    <a:lnTo>
                      <a:pt x="52" y="38"/>
                    </a:lnTo>
                    <a:lnTo>
                      <a:pt x="55" y="32"/>
                    </a:lnTo>
                    <a:lnTo>
                      <a:pt x="55" y="29"/>
                    </a:lnTo>
                    <a:lnTo>
                      <a:pt x="52" y="29"/>
                    </a:lnTo>
                    <a:lnTo>
                      <a:pt x="52" y="23"/>
                    </a:lnTo>
                    <a:lnTo>
                      <a:pt x="52" y="19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2" y="6"/>
                    </a:lnTo>
                    <a:lnTo>
                      <a:pt x="39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3" y="3"/>
                    </a:lnTo>
                    <a:lnTo>
                      <a:pt x="19" y="6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6" y="19"/>
                    </a:lnTo>
                    <a:lnTo>
                      <a:pt x="2" y="23"/>
                    </a:lnTo>
                    <a:lnTo>
                      <a:pt x="2" y="29"/>
                    </a:lnTo>
                    <a:lnTo>
                      <a:pt x="2" y="32"/>
                    </a:lnTo>
                    <a:lnTo>
                      <a:pt x="6" y="38"/>
                    </a:lnTo>
                    <a:lnTo>
                      <a:pt x="6" y="43"/>
                    </a:lnTo>
                    <a:lnTo>
                      <a:pt x="9" y="46"/>
                    </a:lnTo>
                    <a:lnTo>
                      <a:pt x="12" y="49"/>
                    </a:lnTo>
                    <a:lnTo>
                      <a:pt x="19" y="53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32" y="53"/>
                    </a:lnTo>
                    <a:lnTo>
                      <a:pt x="39" y="53"/>
                    </a:lnTo>
                    <a:lnTo>
                      <a:pt x="42" y="49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2" y="38"/>
                    </a:lnTo>
                    <a:lnTo>
                      <a:pt x="52" y="32"/>
                    </a:lnTo>
                    <a:lnTo>
                      <a:pt x="52" y="29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2" name="Freeform 2504">
                <a:extLst>
                  <a:ext uri="{FF2B5EF4-FFF2-40B4-BE49-F238E27FC236}">
                    <a16:creationId xmlns:a16="http://schemas.microsoft.com/office/drawing/2014/main" id="{405E34D2-DC3A-441A-A6BD-7B82689FB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109"/>
                <a:ext cx="17" cy="17"/>
              </a:xfrm>
              <a:custGeom>
                <a:avLst/>
                <a:gdLst>
                  <a:gd name="T0" fmla="*/ 50 w 50"/>
                  <a:gd name="T1" fmla="*/ 20 h 50"/>
                  <a:gd name="T2" fmla="*/ 46 w 50"/>
                  <a:gd name="T3" fmla="*/ 10 h 50"/>
                  <a:gd name="T4" fmla="*/ 39 w 50"/>
                  <a:gd name="T5" fmla="*/ 3 h 50"/>
                  <a:gd name="T6" fmla="*/ 29 w 50"/>
                  <a:gd name="T7" fmla="*/ 0 h 50"/>
                  <a:gd name="T8" fmla="*/ 20 w 50"/>
                  <a:gd name="T9" fmla="*/ 0 h 50"/>
                  <a:gd name="T10" fmla="*/ 10 w 50"/>
                  <a:gd name="T11" fmla="*/ 3 h 50"/>
                  <a:gd name="T12" fmla="*/ 4 w 50"/>
                  <a:gd name="T13" fmla="*/ 10 h 50"/>
                  <a:gd name="T14" fmla="*/ 0 w 50"/>
                  <a:gd name="T15" fmla="*/ 20 h 50"/>
                  <a:gd name="T16" fmla="*/ 0 w 50"/>
                  <a:gd name="T17" fmla="*/ 30 h 50"/>
                  <a:gd name="T18" fmla="*/ 4 w 50"/>
                  <a:gd name="T19" fmla="*/ 39 h 50"/>
                  <a:gd name="T20" fmla="*/ 10 w 50"/>
                  <a:gd name="T21" fmla="*/ 45 h 50"/>
                  <a:gd name="T22" fmla="*/ 20 w 50"/>
                  <a:gd name="T23" fmla="*/ 50 h 50"/>
                  <a:gd name="T24" fmla="*/ 29 w 50"/>
                  <a:gd name="T25" fmla="*/ 50 h 50"/>
                  <a:gd name="T26" fmla="*/ 39 w 50"/>
                  <a:gd name="T27" fmla="*/ 45 h 50"/>
                  <a:gd name="T28" fmla="*/ 46 w 50"/>
                  <a:gd name="T29" fmla="*/ 39 h 50"/>
                  <a:gd name="T30" fmla="*/ 50 w 50"/>
                  <a:gd name="T31" fmla="*/ 30 h 50"/>
                  <a:gd name="T32" fmla="*/ 50 w 50"/>
                  <a:gd name="T33" fmla="*/ 20 h 50"/>
                  <a:gd name="T34" fmla="*/ 46 w 50"/>
                  <a:gd name="T35" fmla="*/ 13 h 50"/>
                  <a:gd name="T36" fmla="*/ 39 w 50"/>
                  <a:gd name="T37" fmla="*/ 7 h 50"/>
                  <a:gd name="T38" fmla="*/ 29 w 50"/>
                  <a:gd name="T39" fmla="*/ 3 h 50"/>
                  <a:gd name="T40" fmla="*/ 20 w 50"/>
                  <a:gd name="T41" fmla="*/ 3 h 50"/>
                  <a:gd name="T42" fmla="*/ 13 w 50"/>
                  <a:gd name="T43" fmla="*/ 7 h 50"/>
                  <a:gd name="T44" fmla="*/ 6 w 50"/>
                  <a:gd name="T45" fmla="*/ 13 h 50"/>
                  <a:gd name="T46" fmla="*/ 4 w 50"/>
                  <a:gd name="T47" fmla="*/ 20 h 50"/>
                  <a:gd name="T48" fmla="*/ 4 w 50"/>
                  <a:gd name="T49" fmla="*/ 30 h 50"/>
                  <a:gd name="T50" fmla="*/ 6 w 50"/>
                  <a:gd name="T51" fmla="*/ 39 h 50"/>
                  <a:gd name="T52" fmla="*/ 13 w 50"/>
                  <a:gd name="T53" fmla="*/ 45 h 50"/>
                  <a:gd name="T54" fmla="*/ 20 w 50"/>
                  <a:gd name="T55" fmla="*/ 50 h 50"/>
                  <a:gd name="T56" fmla="*/ 29 w 50"/>
                  <a:gd name="T57" fmla="*/ 50 h 50"/>
                  <a:gd name="T58" fmla="*/ 39 w 50"/>
                  <a:gd name="T59" fmla="*/ 45 h 50"/>
                  <a:gd name="T60" fmla="*/ 46 w 50"/>
                  <a:gd name="T61" fmla="*/ 39 h 50"/>
                  <a:gd name="T62" fmla="*/ 50 w 50"/>
                  <a:gd name="T63" fmla="*/ 3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50">
                    <a:moveTo>
                      <a:pt x="50" y="26"/>
                    </a:moveTo>
                    <a:lnTo>
                      <a:pt x="50" y="20"/>
                    </a:lnTo>
                    <a:lnTo>
                      <a:pt x="50" y="16"/>
                    </a:lnTo>
                    <a:lnTo>
                      <a:pt x="46" y="10"/>
                    </a:lnTo>
                    <a:lnTo>
                      <a:pt x="44" y="7"/>
                    </a:lnTo>
                    <a:lnTo>
                      <a:pt x="39" y="3"/>
                    </a:lnTo>
                    <a:lnTo>
                      <a:pt x="37" y="3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7" y="3"/>
                    </a:lnTo>
                    <a:lnTo>
                      <a:pt x="10" y="3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6"/>
                    </a:lnTo>
                    <a:lnTo>
                      <a:pt x="4" y="39"/>
                    </a:lnTo>
                    <a:lnTo>
                      <a:pt x="6" y="43"/>
                    </a:lnTo>
                    <a:lnTo>
                      <a:pt x="10" y="45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37" y="50"/>
                    </a:lnTo>
                    <a:lnTo>
                      <a:pt x="39" y="45"/>
                    </a:lnTo>
                    <a:lnTo>
                      <a:pt x="44" y="43"/>
                    </a:lnTo>
                    <a:lnTo>
                      <a:pt x="46" y="39"/>
                    </a:lnTo>
                    <a:lnTo>
                      <a:pt x="50" y="36"/>
                    </a:lnTo>
                    <a:lnTo>
                      <a:pt x="50" y="30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39" y="7"/>
                    </a:lnTo>
                    <a:lnTo>
                      <a:pt x="33" y="3"/>
                    </a:lnTo>
                    <a:lnTo>
                      <a:pt x="29" y="3"/>
                    </a:lnTo>
                    <a:lnTo>
                      <a:pt x="27" y="3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6" y="13"/>
                    </a:lnTo>
                    <a:lnTo>
                      <a:pt x="4" y="16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6" y="39"/>
                    </a:lnTo>
                    <a:lnTo>
                      <a:pt x="10" y="43"/>
                    </a:lnTo>
                    <a:lnTo>
                      <a:pt x="13" y="45"/>
                    </a:lnTo>
                    <a:lnTo>
                      <a:pt x="17" y="45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9" y="50"/>
                    </a:lnTo>
                    <a:lnTo>
                      <a:pt x="33" y="45"/>
                    </a:lnTo>
                    <a:lnTo>
                      <a:pt x="39" y="45"/>
                    </a:lnTo>
                    <a:lnTo>
                      <a:pt x="44" y="43"/>
                    </a:lnTo>
                    <a:lnTo>
                      <a:pt x="46" y="39"/>
                    </a:lnTo>
                    <a:lnTo>
                      <a:pt x="46" y="33"/>
                    </a:lnTo>
                    <a:lnTo>
                      <a:pt x="50" y="30"/>
                    </a:lnTo>
                    <a:lnTo>
                      <a:pt x="50" y="26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3" name="Freeform 2505">
                <a:extLst>
                  <a:ext uri="{FF2B5EF4-FFF2-40B4-BE49-F238E27FC236}">
                    <a16:creationId xmlns:a16="http://schemas.microsoft.com/office/drawing/2014/main" id="{0A054537-1A40-4265-8E42-C4709014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110"/>
                <a:ext cx="16" cy="16"/>
              </a:xfrm>
              <a:custGeom>
                <a:avLst/>
                <a:gdLst>
                  <a:gd name="T0" fmla="*/ 46 w 46"/>
                  <a:gd name="T1" fmla="*/ 17 h 46"/>
                  <a:gd name="T2" fmla="*/ 42 w 46"/>
                  <a:gd name="T3" fmla="*/ 10 h 46"/>
                  <a:gd name="T4" fmla="*/ 36 w 46"/>
                  <a:gd name="T5" fmla="*/ 2 h 46"/>
                  <a:gd name="T6" fmla="*/ 25 w 46"/>
                  <a:gd name="T7" fmla="*/ 0 h 46"/>
                  <a:gd name="T8" fmla="*/ 16 w 46"/>
                  <a:gd name="T9" fmla="*/ 0 h 46"/>
                  <a:gd name="T10" fmla="*/ 9 w 46"/>
                  <a:gd name="T11" fmla="*/ 2 h 46"/>
                  <a:gd name="T12" fmla="*/ 3 w 46"/>
                  <a:gd name="T13" fmla="*/ 10 h 46"/>
                  <a:gd name="T14" fmla="*/ 0 w 46"/>
                  <a:gd name="T15" fmla="*/ 17 h 46"/>
                  <a:gd name="T16" fmla="*/ 0 w 46"/>
                  <a:gd name="T17" fmla="*/ 27 h 46"/>
                  <a:gd name="T18" fmla="*/ 3 w 46"/>
                  <a:gd name="T19" fmla="*/ 36 h 46"/>
                  <a:gd name="T20" fmla="*/ 9 w 46"/>
                  <a:gd name="T21" fmla="*/ 42 h 46"/>
                  <a:gd name="T22" fmla="*/ 16 w 46"/>
                  <a:gd name="T23" fmla="*/ 46 h 46"/>
                  <a:gd name="T24" fmla="*/ 25 w 46"/>
                  <a:gd name="T25" fmla="*/ 46 h 46"/>
                  <a:gd name="T26" fmla="*/ 36 w 46"/>
                  <a:gd name="T27" fmla="*/ 42 h 46"/>
                  <a:gd name="T28" fmla="*/ 42 w 46"/>
                  <a:gd name="T29" fmla="*/ 36 h 46"/>
                  <a:gd name="T30" fmla="*/ 46 w 46"/>
                  <a:gd name="T31" fmla="*/ 27 h 46"/>
                  <a:gd name="T32" fmla="*/ 42 w 46"/>
                  <a:gd name="T33" fmla="*/ 23 h 46"/>
                  <a:gd name="T34" fmla="*/ 42 w 46"/>
                  <a:gd name="T35" fmla="*/ 13 h 46"/>
                  <a:gd name="T36" fmla="*/ 36 w 46"/>
                  <a:gd name="T37" fmla="*/ 7 h 46"/>
                  <a:gd name="T38" fmla="*/ 30 w 46"/>
                  <a:gd name="T39" fmla="*/ 2 h 46"/>
                  <a:gd name="T40" fmla="*/ 23 w 46"/>
                  <a:gd name="T41" fmla="*/ 0 h 46"/>
                  <a:gd name="T42" fmla="*/ 13 w 46"/>
                  <a:gd name="T43" fmla="*/ 2 h 46"/>
                  <a:gd name="T44" fmla="*/ 6 w 46"/>
                  <a:gd name="T45" fmla="*/ 7 h 46"/>
                  <a:gd name="T46" fmla="*/ 3 w 46"/>
                  <a:gd name="T47" fmla="*/ 13 h 46"/>
                  <a:gd name="T48" fmla="*/ 0 w 46"/>
                  <a:gd name="T49" fmla="*/ 23 h 46"/>
                  <a:gd name="T50" fmla="*/ 3 w 46"/>
                  <a:gd name="T51" fmla="*/ 29 h 46"/>
                  <a:gd name="T52" fmla="*/ 6 w 46"/>
                  <a:gd name="T53" fmla="*/ 36 h 46"/>
                  <a:gd name="T54" fmla="*/ 13 w 46"/>
                  <a:gd name="T55" fmla="*/ 42 h 46"/>
                  <a:gd name="T56" fmla="*/ 23 w 46"/>
                  <a:gd name="T57" fmla="*/ 42 h 46"/>
                  <a:gd name="T58" fmla="*/ 30 w 46"/>
                  <a:gd name="T59" fmla="*/ 42 h 46"/>
                  <a:gd name="T60" fmla="*/ 36 w 46"/>
                  <a:gd name="T61" fmla="*/ 36 h 46"/>
                  <a:gd name="T62" fmla="*/ 42 w 46"/>
                  <a:gd name="T63" fmla="*/ 29 h 46"/>
                  <a:gd name="T64" fmla="*/ 42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7"/>
                    </a:lnTo>
                    <a:lnTo>
                      <a:pt x="42" y="13"/>
                    </a:lnTo>
                    <a:lnTo>
                      <a:pt x="42" y="10"/>
                    </a:lnTo>
                    <a:lnTo>
                      <a:pt x="40" y="7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3" y="36"/>
                    </a:lnTo>
                    <a:lnTo>
                      <a:pt x="6" y="40"/>
                    </a:lnTo>
                    <a:lnTo>
                      <a:pt x="9" y="42"/>
                    </a:lnTo>
                    <a:lnTo>
                      <a:pt x="13" y="42"/>
                    </a:lnTo>
                    <a:lnTo>
                      <a:pt x="16" y="46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30" y="42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2" y="29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2" y="23"/>
                    </a:lnTo>
                    <a:lnTo>
                      <a:pt x="42" y="17"/>
                    </a:lnTo>
                    <a:lnTo>
                      <a:pt x="42" y="13"/>
                    </a:lnTo>
                    <a:lnTo>
                      <a:pt x="40" y="10"/>
                    </a:lnTo>
                    <a:lnTo>
                      <a:pt x="36" y="7"/>
                    </a:lnTo>
                    <a:lnTo>
                      <a:pt x="33" y="2"/>
                    </a:lnTo>
                    <a:lnTo>
                      <a:pt x="30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9" y="2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3" y="33"/>
                    </a:lnTo>
                    <a:lnTo>
                      <a:pt x="6" y="36"/>
                    </a:lnTo>
                    <a:lnTo>
                      <a:pt x="9" y="40"/>
                    </a:lnTo>
                    <a:lnTo>
                      <a:pt x="13" y="42"/>
                    </a:lnTo>
                    <a:lnTo>
                      <a:pt x="16" y="42"/>
                    </a:lnTo>
                    <a:lnTo>
                      <a:pt x="23" y="42"/>
                    </a:lnTo>
                    <a:lnTo>
                      <a:pt x="25" y="42"/>
                    </a:lnTo>
                    <a:lnTo>
                      <a:pt x="30" y="42"/>
                    </a:lnTo>
                    <a:lnTo>
                      <a:pt x="33" y="40"/>
                    </a:lnTo>
                    <a:lnTo>
                      <a:pt x="36" y="36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2" y="27"/>
                    </a:lnTo>
                    <a:lnTo>
                      <a:pt x="42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4" name="Freeform 2506">
                <a:extLst>
                  <a:ext uri="{FF2B5EF4-FFF2-40B4-BE49-F238E27FC236}">
                    <a16:creationId xmlns:a16="http://schemas.microsoft.com/office/drawing/2014/main" id="{1B55900C-40BB-4107-8D62-704D11523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110"/>
                <a:ext cx="14" cy="14"/>
              </a:xfrm>
              <a:custGeom>
                <a:avLst/>
                <a:gdLst>
                  <a:gd name="T0" fmla="*/ 42 w 42"/>
                  <a:gd name="T1" fmla="*/ 16 h 42"/>
                  <a:gd name="T2" fmla="*/ 39 w 42"/>
                  <a:gd name="T3" fmla="*/ 10 h 42"/>
                  <a:gd name="T4" fmla="*/ 33 w 42"/>
                  <a:gd name="T5" fmla="*/ 2 h 42"/>
                  <a:gd name="T6" fmla="*/ 25 w 42"/>
                  <a:gd name="T7" fmla="*/ 0 h 42"/>
                  <a:gd name="T8" fmla="*/ 16 w 42"/>
                  <a:gd name="T9" fmla="*/ 0 h 42"/>
                  <a:gd name="T10" fmla="*/ 10 w 42"/>
                  <a:gd name="T11" fmla="*/ 2 h 42"/>
                  <a:gd name="T12" fmla="*/ 2 w 42"/>
                  <a:gd name="T13" fmla="*/ 10 h 42"/>
                  <a:gd name="T14" fmla="*/ 0 w 42"/>
                  <a:gd name="T15" fmla="*/ 16 h 42"/>
                  <a:gd name="T16" fmla="*/ 0 w 42"/>
                  <a:gd name="T17" fmla="*/ 25 h 42"/>
                  <a:gd name="T18" fmla="*/ 2 w 42"/>
                  <a:gd name="T19" fmla="*/ 33 h 42"/>
                  <a:gd name="T20" fmla="*/ 10 w 42"/>
                  <a:gd name="T21" fmla="*/ 39 h 42"/>
                  <a:gd name="T22" fmla="*/ 16 w 42"/>
                  <a:gd name="T23" fmla="*/ 42 h 42"/>
                  <a:gd name="T24" fmla="*/ 25 w 42"/>
                  <a:gd name="T25" fmla="*/ 42 h 42"/>
                  <a:gd name="T26" fmla="*/ 33 w 42"/>
                  <a:gd name="T27" fmla="*/ 39 h 42"/>
                  <a:gd name="T28" fmla="*/ 39 w 42"/>
                  <a:gd name="T29" fmla="*/ 33 h 42"/>
                  <a:gd name="T30" fmla="*/ 42 w 42"/>
                  <a:gd name="T31" fmla="*/ 25 h 42"/>
                  <a:gd name="T32" fmla="*/ 42 w 42"/>
                  <a:gd name="T33" fmla="*/ 16 h 42"/>
                  <a:gd name="T34" fmla="*/ 39 w 42"/>
                  <a:gd name="T35" fmla="*/ 10 h 42"/>
                  <a:gd name="T36" fmla="*/ 33 w 42"/>
                  <a:gd name="T37" fmla="*/ 6 h 42"/>
                  <a:gd name="T38" fmla="*/ 25 w 42"/>
                  <a:gd name="T39" fmla="*/ 2 h 42"/>
                  <a:gd name="T40" fmla="*/ 16 w 42"/>
                  <a:gd name="T41" fmla="*/ 2 h 42"/>
                  <a:gd name="T42" fmla="*/ 10 w 42"/>
                  <a:gd name="T43" fmla="*/ 6 h 42"/>
                  <a:gd name="T44" fmla="*/ 5 w 42"/>
                  <a:gd name="T45" fmla="*/ 10 h 42"/>
                  <a:gd name="T46" fmla="*/ 2 w 42"/>
                  <a:gd name="T47" fmla="*/ 16 h 42"/>
                  <a:gd name="T48" fmla="*/ 2 w 42"/>
                  <a:gd name="T49" fmla="*/ 25 h 42"/>
                  <a:gd name="T50" fmla="*/ 5 w 42"/>
                  <a:gd name="T51" fmla="*/ 33 h 42"/>
                  <a:gd name="T52" fmla="*/ 10 w 42"/>
                  <a:gd name="T53" fmla="*/ 39 h 42"/>
                  <a:gd name="T54" fmla="*/ 16 w 42"/>
                  <a:gd name="T55" fmla="*/ 42 h 42"/>
                  <a:gd name="T56" fmla="*/ 25 w 42"/>
                  <a:gd name="T57" fmla="*/ 42 h 42"/>
                  <a:gd name="T58" fmla="*/ 33 w 42"/>
                  <a:gd name="T59" fmla="*/ 39 h 42"/>
                  <a:gd name="T60" fmla="*/ 39 w 42"/>
                  <a:gd name="T61" fmla="*/ 33 h 42"/>
                  <a:gd name="T62" fmla="*/ 42 w 42"/>
                  <a:gd name="T63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42">
                    <a:moveTo>
                      <a:pt x="42" y="22"/>
                    </a:moveTo>
                    <a:lnTo>
                      <a:pt x="42" y="16"/>
                    </a:lnTo>
                    <a:lnTo>
                      <a:pt x="42" y="12"/>
                    </a:lnTo>
                    <a:lnTo>
                      <a:pt x="39" y="10"/>
                    </a:lnTo>
                    <a:lnTo>
                      <a:pt x="35" y="6"/>
                    </a:lnTo>
                    <a:lnTo>
                      <a:pt x="33" y="2"/>
                    </a:lnTo>
                    <a:lnTo>
                      <a:pt x="29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5" y="36"/>
                    </a:lnTo>
                    <a:lnTo>
                      <a:pt x="10" y="39"/>
                    </a:lnTo>
                    <a:lnTo>
                      <a:pt x="12" y="42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5" y="42"/>
                    </a:lnTo>
                    <a:lnTo>
                      <a:pt x="29" y="42"/>
                    </a:lnTo>
                    <a:lnTo>
                      <a:pt x="33" y="39"/>
                    </a:lnTo>
                    <a:lnTo>
                      <a:pt x="35" y="36"/>
                    </a:lnTo>
                    <a:lnTo>
                      <a:pt x="39" y="33"/>
                    </a:lnTo>
                    <a:lnTo>
                      <a:pt x="42" y="29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39" y="12"/>
                    </a:lnTo>
                    <a:lnTo>
                      <a:pt x="39" y="10"/>
                    </a:lnTo>
                    <a:lnTo>
                      <a:pt x="35" y="6"/>
                    </a:lnTo>
                    <a:lnTo>
                      <a:pt x="33" y="6"/>
                    </a:lnTo>
                    <a:lnTo>
                      <a:pt x="29" y="2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6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2" y="29"/>
                    </a:lnTo>
                    <a:lnTo>
                      <a:pt x="5" y="33"/>
                    </a:lnTo>
                    <a:lnTo>
                      <a:pt x="5" y="36"/>
                    </a:lnTo>
                    <a:lnTo>
                      <a:pt x="10" y="39"/>
                    </a:lnTo>
                    <a:lnTo>
                      <a:pt x="12" y="39"/>
                    </a:lnTo>
                    <a:lnTo>
                      <a:pt x="16" y="42"/>
                    </a:lnTo>
                    <a:lnTo>
                      <a:pt x="22" y="42"/>
                    </a:lnTo>
                    <a:lnTo>
                      <a:pt x="25" y="42"/>
                    </a:lnTo>
                    <a:lnTo>
                      <a:pt x="29" y="39"/>
                    </a:lnTo>
                    <a:lnTo>
                      <a:pt x="33" y="39"/>
                    </a:lnTo>
                    <a:lnTo>
                      <a:pt x="35" y="36"/>
                    </a:lnTo>
                    <a:lnTo>
                      <a:pt x="39" y="33"/>
                    </a:lnTo>
                    <a:lnTo>
                      <a:pt x="39" y="29"/>
                    </a:lnTo>
                    <a:lnTo>
                      <a:pt x="42" y="2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5" name="Freeform 2507">
                <a:extLst>
                  <a:ext uri="{FF2B5EF4-FFF2-40B4-BE49-F238E27FC236}">
                    <a16:creationId xmlns:a16="http://schemas.microsoft.com/office/drawing/2014/main" id="{A3241B73-3904-42CB-991D-4DA38C09B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112"/>
                <a:ext cx="14" cy="13"/>
              </a:xfrm>
              <a:custGeom>
                <a:avLst/>
                <a:gdLst>
                  <a:gd name="T0" fmla="*/ 40 w 40"/>
                  <a:gd name="T1" fmla="*/ 13 h 39"/>
                  <a:gd name="T2" fmla="*/ 37 w 40"/>
                  <a:gd name="T3" fmla="*/ 7 h 39"/>
                  <a:gd name="T4" fmla="*/ 30 w 40"/>
                  <a:gd name="T5" fmla="*/ 3 h 39"/>
                  <a:gd name="T6" fmla="*/ 23 w 40"/>
                  <a:gd name="T7" fmla="*/ 0 h 39"/>
                  <a:gd name="T8" fmla="*/ 14 w 40"/>
                  <a:gd name="T9" fmla="*/ 0 h 39"/>
                  <a:gd name="T10" fmla="*/ 8 w 40"/>
                  <a:gd name="T11" fmla="*/ 3 h 39"/>
                  <a:gd name="T12" fmla="*/ 3 w 40"/>
                  <a:gd name="T13" fmla="*/ 7 h 39"/>
                  <a:gd name="T14" fmla="*/ 0 w 40"/>
                  <a:gd name="T15" fmla="*/ 13 h 39"/>
                  <a:gd name="T16" fmla="*/ 0 w 40"/>
                  <a:gd name="T17" fmla="*/ 23 h 39"/>
                  <a:gd name="T18" fmla="*/ 3 w 40"/>
                  <a:gd name="T19" fmla="*/ 29 h 39"/>
                  <a:gd name="T20" fmla="*/ 8 w 40"/>
                  <a:gd name="T21" fmla="*/ 36 h 39"/>
                  <a:gd name="T22" fmla="*/ 14 w 40"/>
                  <a:gd name="T23" fmla="*/ 39 h 39"/>
                  <a:gd name="T24" fmla="*/ 23 w 40"/>
                  <a:gd name="T25" fmla="*/ 39 h 39"/>
                  <a:gd name="T26" fmla="*/ 30 w 40"/>
                  <a:gd name="T27" fmla="*/ 36 h 39"/>
                  <a:gd name="T28" fmla="*/ 37 w 40"/>
                  <a:gd name="T29" fmla="*/ 29 h 39"/>
                  <a:gd name="T30" fmla="*/ 40 w 40"/>
                  <a:gd name="T31" fmla="*/ 23 h 39"/>
                  <a:gd name="T32" fmla="*/ 37 w 40"/>
                  <a:gd name="T33" fmla="*/ 19 h 39"/>
                  <a:gd name="T34" fmla="*/ 37 w 40"/>
                  <a:gd name="T35" fmla="*/ 13 h 39"/>
                  <a:gd name="T36" fmla="*/ 30 w 40"/>
                  <a:gd name="T37" fmla="*/ 7 h 39"/>
                  <a:gd name="T38" fmla="*/ 27 w 40"/>
                  <a:gd name="T39" fmla="*/ 3 h 39"/>
                  <a:gd name="T40" fmla="*/ 20 w 40"/>
                  <a:gd name="T41" fmla="*/ 0 h 39"/>
                  <a:gd name="T42" fmla="*/ 14 w 40"/>
                  <a:gd name="T43" fmla="*/ 3 h 39"/>
                  <a:gd name="T44" fmla="*/ 8 w 40"/>
                  <a:gd name="T45" fmla="*/ 7 h 39"/>
                  <a:gd name="T46" fmla="*/ 3 w 40"/>
                  <a:gd name="T47" fmla="*/ 13 h 39"/>
                  <a:gd name="T48" fmla="*/ 0 w 40"/>
                  <a:gd name="T49" fmla="*/ 19 h 39"/>
                  <a:gd name="T50" fmla="*/ 3 w 40"/>
                  <a:gd name="T51" fmla="*/ 26 h 39"/>
                  <a:gd name="T52" fmla="*/ 8 w 40"/>
                  <a:gd name="T53" fmla="*/ 29 h 39"/>
                  <a:gd name="T54" fmla="*/ 14 w 40"/>
                  <a:gd name="T55" fmla="*/ 36 h 39"/>
                  <a:gd name="T56" fmla="*/ 20 w 40"/>
                  <a:gd name="T57" fmla="*/ 36 h 39"/>
                  <a:gd name="T58" fmla="*/ 27 w 40"/>
                  <a:gd name="T59" fmla="*/ 36 h 39"/>
                  <a:gd name="T60" fmla="*/ 30 w 40"/>
                  <a:gd name="T61" fmla="*/ 29 h 39"/>
                  <a:gd name="T62" fmla="*/ 37 w 40"/>
                  <a:gd name="T63" fmla="*/ 26 h 39"/>
                  <a:gd name="T64" fmla="*/ 37 w 40"/>
                  <a:gd name="T6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40" y="13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3" y="3"/>
                    </a:lnTo>
                    <a:lnTo>
                      <a:pt x="30" y="3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3"/>
                    </a:lnTo>
                    <a:lnTo>
                      <a:pt x="3" y="3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33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4" y="39"/>
                    </a:lnTo>
                    <a:lnTo>
                      <a:pt x="20" y="39"/>
                    </a:lnTo>
                    <a:lnTo>
                      <a:pt x="23" y="39"/>
                    </a:lnTo>
                    <a:lnTo>
                      <a:pt x="27" y="36"/>
                    </a:lnTo>
                    <a:lnTo>
                      <a:pt x="30" y="36"/>
                    </a:lnTo>
                    <a:lnTo>
                      <a:pt x="33" y="33"/>
                    </a:lnTo>
                    <a:lnTo>
                      <a:pt x="37" y="29"/>
                    </a:lnTo>
                    <a:lnTo>
                      <a:pt x="37" y="26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7"/>
                    </a:lnTo>
                    <a:lnTo>
                      <a:pt x="30" y="3"/>
                    </a:lnTo>
                    <a:lnTo>
                      <a:pt x="27" y="3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8" y="7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10" y="33"/>
                    </a:lnTo>
                    <a:lnTo>
                      <a:pt x="14" y="36"/>
                    </a:lnTo>
                    <a:lnTo>
                      <a:pt x="17" y="36"/>
                    </a:lnTo>
                    <a:lnTo>
                      <a:pt x="20" y="36"/>
                    </a:lnTo>
                    <a:lnTo>
                      <a:pt x="23" y="36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7" y="26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40" y="19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6" name="Freeform 2508">
                <a:extLst>
                  <a:ext uri="{FF2B5EF4-FFF2-40B4-BE49-F238E27FC236}">
                    <a16:creationId xmlns:a16="http://schemas.microsoft.com/office/drawing/2014/main" id="{457256D4-49CE-40E2-A69B-430CD8038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111"/>
                <a:ext cx="13" cy="12"/>
              </a:xfrm>
              <a:custGeom>
                <a:avLst/>
                <a:gdLst>
                  <a:gd name="T0" fmla="*/ 37 w 37"/>
                  <a:gd name="T1" fmla="*/ 17 h 37"/>
                  <a:gd name="T2" fmla="*/ 33 w 37"/>
                  <a:gd name="T3" fmla="*/ 10 h 37"/>
                  <a:gd name="T4" fmla="*/ 30 w 37"/>
                  <a:gd name="T5" fmla="*/ 4 h 37"/>
                  <a:gd name="T6" fmla="*/ 23 w 37"/>
                  <a:gd name="T7" fmla="*/ 0 h 37"/>
                  <a:gd name="T8" fmla="*/ 17 w 37"/>
                  <a:gd name="T9" fmla="*/ 0 h 37"/>
                  <a:gd name="T10" fmla="*/ 10 w 37"/>
                  <a:gd name="T11" fmla="*/ 4 h 37"/>
                  <a:gd name="T12" fmla="*/ 3 w 37"/>
                  <a:gd name="T13" fmla="*/ 10 h 37"/>
                  <a:gd name="T14" fmla="*/ 0 w 37"/>
                  <a:gd name="T15" fmla="*/ 17 h 37"/>
                  <a:gd name="T16" fmla="*/ 0 w 37"/>
                  <a:gd name="T17" fmla="*/ 23 h 37"/>
                  <a:gd name="T18" fmla="*/ 3 w 37"/>
                  <a:gd name="T19" fmla="*/ 29 h 37"/>
                  <a:gd name="T20" fmla="*/ 10 w 37"/>
                  <a:gd name="T21" fmla="*/ 34 h 37"/>
                  <a:gd name="T22" fmla="*/ 17 w 37"/>
                  <a:gd name="T23" fmla="*/ 37 h 37"/>
                  <a:gd name="T24" fmla="*/ 23 w 37"/>
                  <a:gd name="T25" fmla="*/ 37 h 37"/>
                  <a:gd name="T26" fmla="*/ 30 w 37"/>
                  <a:gd name="T27" fmla="*/ 34 h 37"/>
                  <a:gd name="T28" fmla="*/ 33 w 37"/>
                  <a:gd name="T29" fmla="*/ 29 h 37"/>
                  <a:gd name="T30" fmla="*/ 37 w 37"/>
                  <a:gd name="T31" fmla="*/ 23 h 37"/>
                  <a:gd name="T32" fmla="*/ 33 w 37"/>
                  <a:gd name="T33" fmla="*/ 20 h 37"/>
                  <a:gd name="T34" fmla="*/ 33 w 37"/>
                  <a:gd name="T35" fmla="*/ 14 h 37"/>
                  <a:gd name="T36" fmla="*/ 30 w 37"/>
                  <a:gd name="T37" fmla="*/ 8 h 37"/>
                  <a:gd name="T38" fmla="*/ 27 w 37"/>
                  <a:gd name="T39" fmla="*/ 4 h 37"/>
                  <a:gd name="T40" fmla="*/ 20 w 37"/>
                  <a:gd name="T41" fmla="*/ 4 h 37"/>
                  <a:gd name="T42" fmla="*/ 14 w 37"/>
                  <a:gd name="T43" fmla="*/ 4 h 37"/>
                  <a:gd name="T44" fmla="*/ 8 w 37"/>
                  <a:gd name="T45" fmla="*/ 8 h 37"/>
                  <a:gd name="T46" fmla="*/ 3 w 37"/>
                  <a:gd name="T47" fmla="*/ 14 h 37"/>
                  <a:gd name="T48" fmla="*/ 3 w 37"/>
                  <a:gd name="T49" fmla="*/ 20 h 37"/>
                  <a:gd name="T50" fmla="*/ 3 w 37"/>
                  <a:gd name="T51" fmla="*/ 27 h 37"/>
                  <a:gd name="T52" fmla="*/ 8 w 37"/>
                  <a:gd name="T53" fmla="*/ 29 h 37"/>
                  <a:gd name="T54" fmla="*/ 14 w 37"/>
                  <a:gd name="T55" fmla="*/ 34 h 37"/>
                  <a:gd name="T56" fmla="*/ 20 w 37"/>
                  <a:gd name="T57" fmla="*/ 34 h 37"/>
                  <a:gd name="T58" fmla="*/ 27 w 37"/>
                  <a:gd name="T59" fmla="*/ 34 h 37"/>
                  <a:gd name="T60" fmla="*/ 33 w 37"/>
                  <a:gd name="T61" fmla="*/ 27 h 37"/>
                  <a:gd name="T62" fmla="*/ 33 w 37"/>
                  <a:gd name="T63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37">
                    <a:moveTo>
                      <a:pt x="37" y="20"/>
                    </a:moveTo>
                    <a:lnTo>
                      <a:pt x="37" y="17"/>
                    </a:lnTo>
                    <a:lnTo>
                      <a:pt x="37" y="14"/>
                    </a:lnTo>
                    <a:lnTo>
                      <a:pt x="33" y="10"/>
                    </a:lnTo>
                    <a:lnTo>
                      <a:pt x="30" y="8"/>
                    </a:lnTo>
                    <a:lnTo>
                      <a:pt x="30" y="4"/>
                    </a:lnTo>
                    <a:lnTo>
                      <a:pt x="27" y="4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8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8" y="29"/>
                    </a:lnTo>
                    <a:lnTo>
                      <a:pt x="10" y="34"/>
                    </a:lnTo>
                    <a:lnTo>
                      <a:pt x="14" y="37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4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7" y="27"/>
                    </a:lnTo>
                    <a:lnTo>
                      <a:pt x="37" y="23"/>
                    </a:lnTo>
                    <a:lnTo>
                      <a:pt x="37" y="20"/>
                    </a:lnTo>
                    <a:lnTo>
                      <a:pt x="33" y="20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3" y="10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7" y="4"/>
                    </a:lnTo>
                    <a:lnTo>
                      <a:pt x="14" y="4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10" y="34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3" y="34"/>
                    </a:lnTo>
                    <a:lnTo>
                      <a:pt x="27" y="34"/>
                    </a:lnTo>
                    <a:lnTo>
                      <a:pt x="30" y="29"/>
                    </a:lnTo>
                    <a:lnTo>
                      <a:pt x="33" y="27"/>
                    </a:lnTo>
                    <a:lnTo>
                      <a:pt x="33" y="23"/>
                    </a:lnTo>
                    <a:lnTo>
                      <a:pt x="33" y="20"/>
                    </a:lnTo>
                    <a:lnTo>
                      <a:pt x="37" y="20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7" name="Freeform 2509">
                <a:extLst>
                  <a:ext uri="{FF2B5EF4-FFF2-40B4-BE49-F238E27FC236}">
                    <a16:creationId xmlns:a16="http://schemas.microsoft.com/office/drawing/2014/main" id="{AC0DAF17-586F-4419-A11D-B3C25C9AA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13"/>
                <a:ext cx="10" cy="9"/>
              </a:xfrm>
              <a:custGeom>
                <a:avLst/>
                <a:gdLst>
                  <a:gd name="T0" fmla="*/ 29 w 29"/>
                  <a:gd name="T1" fmla="*/ 16 h 29"/>
                  <a:gd name="T2" fmla="*/ 29 w 29"/>
                  <a:gd name="T3" fmla="*/ 12 h 29"/>
                  <a:gd name="T4" fmla="*/ 29 w 29"/>
                  <a:gd name="T5" fmla="*/ 10 h 29"/>
                  <a:gd name="T6" fmla="*/ 29 w 29"/>
                  <a:gd name="T7" fmla="*/ 6 h 29"/>
                  <a:gd name="T8" fmla="*/ 27 w 29"/>
                  <a:gd name="T9" fmla="*/ 3 h 29"/>
                  <a:gd name="T10" fmla="*/ 24 w 29"/>
                  <a:gd name="T11" fmla="*/ 3 h 29"/>
                  <a:gd name="T12" fmla="*/ 24 w 29"/>
                  <a:gd name="T13" fmla="*/ 0 h 29"/>
                  <a:gd name="T14" fmla="*/ 19 w 29"/>
                  <a:gd name="T15" fmla="*/ 0 h 29"/>
                  <a:gd name="T16" fmla="*/ 17 w 29"/>
                  <a:gd name="T17" fmla="*/ 0 h 29"/>
                  <a:gd name="T18" fmla="*/ 14 w 29"/>
                  <a:gd name="T19" fmla="*/ 0 h 29"/>
                  <a:gd name="T20" fmla="*/ 10 w 29"/>
                  <a:gd name="T21" fmla="*/ 0 h 29"/>
                  <a:gd name="T22" fmla="*/ 6 w 29"/>
                  <a:gd name="T23" fmla="*/ 3 h 29"/>
                  <a:gd name="T24" fmla="*/ 3 w 29"/>
                  <a:gd name="T25" fmla="*/ 3 h 29"/>
                  <a:gd name="T26" fmla="*/ 3 w 29"/>
                  <a:gd name="T27" fmla="*/ 6 h 29"/>
                  <a:gd name="T28" fmla="*/ 0 w 29"/>
                  <a:gd name="T29" fmla="*/ 10 h 29"/>
                  <a:gd name="T30" fmla="*/ 0 w 29"/>
                  <a:gd name="T31" fmla="*/ 12 h 29"/>
                  <a:gd name="T32" fmla="*/ 0 w 29"/>
                  <a:gd name="T33" fmla="*/ 16 h 29"/>
                  <a:gd name="T34" fmla="*/ 0 w 29"/>
                  <a:gd name="T35" fmla="*/ 20 h 29"/>
                  <a:gd name="T36" fmla="*/ 0 w 29"/>
                  <a:gd name="T37" fmla="*/ 23 h 29"/>
                  <a:gd name="T38" fmla="*/ 3 w 29"/>
                  <a:gd name="T39" fmla="*/ 23 h 29"/>
                  <a:gd name="T40" fmla="*/ 3 w 29"/>
                  <a:gd name="T41" fmla="*/ 26 h 29"/>
                  <a:gd name="T42" fmla="*/ 6 w 29"/>
                  <a:gd name="T43" fmla="*/ 29 h 29"/>
                  <a:gd name="T44" fmla="*/ 10 w 29"/>
                  <a:gd name="T45" fmla="*/ 29 h 29"/>
                  <a:gd name="T46" fmla="*/ 14 w 29"/>
                  <a:gd name="T47" fmla="*/ 29 h 29"/>
                  <a:gd name="T48" fmla="*/ 17 w 29"/>
                  <a:gd name="T49" fmla="*/ 29 h 29"/>
                  <a:gd name="T50" fmla="*/ 19 w 29"/>
                  <a:gd name="T51" fmla="*/ 29 h 29"/>
                  <a:gd name="T52" fmla="*/ 24 w 29"/>
                  <a:gd name="T53" fmla="*/ 29 h 29"/>
                  <a:gd name="T54" fmla="*/ 27 w 29"/>
                  <a:gd name="T55" fmla="*/ 26 h 29"/>
                  <a:gd name="T56" fmla="*/ 29 w 29"/>
                  <a:gd name="T57" fmla="*/ 23 h 29"/>
                  <a:gd name="T58" fmla="*/ 29 w 29"/>
                  <a:gd name="T59" fmla="*/ 20 h 29"/>
                  <a:gd name="T60" fmla="*/ 29 w 29"/>
                  <a:gd name="T61" fmla="*/ 16 h 29"/>
                  <a:gd name="T62" fmla="*/ 29 w 29"/>
                  <a:gd name="T63" fmla="*/ 12 h 29"/>
                  <a:gd name="T64" fmla="*/ 29 w 29"/>
                  <a:gd name="T65" fmla="*/ 10 h 29"/>
                  <a:gd name="T66" fmla="*/ 27 w 29"/>
                  <a:gd name="T67" fmla="*/ 6 h 29"/>
                  <a:gd name="T68" fmla="*/ 24 w 29"/>
                  <a:gd name="T69" fmla="*/ 3 h 29"/>
                  <a:gd name="T70" fmla="*/ 19 w 29"/>
                  <a:gd name="T71" fmla="*/ 3 h 29"/>
                  <a:gd name="T72" fmla="*/ 17 w 29"/>
                  <a:gd name="T73" fmla="*/ 3 h 29"/>
                  <a:gd name="T74" fmla="*/ 14 w 29"/>
                  <a:gd name="T75" fmla="*/ 3 h 29"/>
                  <a:gd name="T76" fmla="*/ 10 w 29"/>
                  <a:gd name="T77" fmla="*/ 3 h 29"/>
                  <a:gd name="T78" fmla="*/ 6 w 29"/>
                  <a:gd name="T79" fmla="*/ 3 h 29"/>
                  <a:gd name="T80" fmla="*/ 6 w 29"/>
                  <a:gd name="T81" fmla="*/ 6 h 29"/>
                  <a:gd name="T82" fmla="*/ 3 w 29"/>
                  <a:gd name="T83" fmla="*/ 6 h 29"/>
                  <a:gd name="T84" fmla="*/ 3 w 29"/>
                  <a:gd name="T85" fmla="*/ 10 h 29"/>
                  <a:gd name="T86" fmla="*/ 3 w 29"/>
                  <a:gd name="T87" fmla="*/ 12 h 29"/>
                  <a:gd name="T88" fmla="*/ 3 w 29"/>
                  <a:gd name="T89" fmla="*/ 16 h 29"/>
                  <a:gd name="T90" fmla="*/ 3 w 29"/>
                  <a:gd name="T91" fmla="*/ 20 h 29"/>
                  <a:gd name="T92" fmla="*/ 3 w 29"/>
                  <a:gd name="T93" fmla="*/ 23 h 29"/>
                  <a:gd name="T94" fmla="*/ 6 w 29"/>
                  <a:gd name="T95" fmla="*/ 26 h 29"/>
                  <a:gd name="T96" fmla="*/ 10 w 29"/>
                  <a:gd name="T97" fmla="*/ 29 h 29"/>
                  <a:gd name="T98" fmla="*/ 14 w 29"/>
                  <a:gd name="T99" fmla="*/ 29 h 29"/>
                  <a:gd name="T100" fmla="*/ 17 w 29"/>
                  <a:gd name="T101" fmla="*/ 29 h 29"/>
                  <a:gd name="T102" fmla="*/ 19 w 29"/>
                  <a:gd name="T103" fmla="*/ 29 h 29"/>
                  <a:gd name="T104" fmla="*/ 24 w 29"/>
                  <a:gd name="T105" fmla="*/ 26 h 29"/>
                  <a:gd name="T106" fmla="*/ 27 w 29"/>
                  <a:gd name="T107" fmla="*/ 26 h 29"/>
                  <a:gd name="T108" fmla="*/ 27 w 29"/>
                  <a:gd name="T109" fmla="*/ 23 h 29"/>
                  <a:gd name="T110" fmla="*/ 29 w 29"/>
                  <a:gd name="T111" fmla="*/ 20 h 29"/>
                  <a:gd name="T112" fmla="*/ 29 w 29"/>
                  <a:gd name="T113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29">
                    <a:moveTo>
                      <a:pt x="29" y="16"/>
                    </a:moveTo>
                    <a:lnTo>
                      <a:pt x="29" y="12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3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6" y="26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8" name="Freeform 2510">
                <a:extLst>
                  <a:ext uri="{FF2B5EF4-FFF2-40B4-BE49-F238E27FC236}">
                    <a16:creationId xmlns:a16="http://schemas.microsoft.com/office/drawing/2014/main" id="{D1C45D2D-0598-4C1C-B218-326353CDE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114"/>
                <a:ext cx="8" cy="8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5 w 25"/>
                  <a:gd name="T5" fmla="*/ 7 h 26"/>
                  <a:gd name="T6" fmla="*/ 22 w 25"/>
                  <a:gd name="T7" fmla="*/ 3 h 26"/>
                  <a:gd name="T8" fmla="*/ 19 w 25"/>
                  <a:gd name="T9" fmla="*/ 0 h 26"/>
                  <a:gd name="T10" fmla="*/ 15 w 25"/>
                  <a:gd name="T11" fmla="*/ 0 h 26"/>
                  <a:gd name="T12" fmla="*/ 12 w 25"/>
                  <a:gd name="T13" fmla="*/ 0 h 26"/>
                  <a:gd name="T14" fmla="*/ 9 w 25"/>
                  <a:gd name="T15" fmla="*/ 0 h 26"/>
                  <a:gd name="T16" fmla="*/ 6 w 25"/>
                  <a:gd name="T17" fmla="*/ 0 h 26"/>
                  <a:gd name="T18" fmla="*/ 2 w 25"/>
                  <a:gd name="T19" fmla="*/ 0 h 26"/>
                  <a:gd name="T20" fmla="*/ 2 w 25"/>
                  <a:gd name="T21" fmla="*/ 3 h 26"/>
                  <a:gd name="T22" fmla="*/ 0 w 25"/>
                  <a:gd name="T23" fmla="*/ 3 h 26"/>
                  <a:gd name="T24" fmla="*/ 0 w 25"/>
                  <a:gd name="T25" fmla="*/ 7 h 26"/>
                  <a:gd name="T26" fmla="*/ 0 w 25"/>
                  <a:gd name="T27" fmla="*/ 9 h 26"/>
                  <a:gd name="T28" fmla="*/ 0 w 25"/>
                  <a:gd name="T29" fmla="*/ 13 h 26"/>
                  <a:gd name="T30" fmla="*/ 0 w 25"/>
                  <a:gd name="T31" fmla="*/ 17 h 26"/>
                  <a:gd name="T32" fmla="*/ 0 w 25"/>
                  <a:gd name="T33" fmla="*/ 20 h 26"/>
                  <a:gd name="T34" fmla="*/ 2 w 25"/>
                  <a:gd name="T35" fmla="*/ 23 h 26"/>
                  <a:gd name="T36" fmla="*/ 6 w 25"/>
                  <a:gd name="T37" fmla="*/ 26 h 26"/>
                  <a:gd name="T38" fmla="*/ 9 w 25"/>
                  <a:gd name="T39" fmla="*/ 26 h 26"/>
                  <a:gd name="T40" fmla="*/ 12 w 25"/>
                  <a:gd name="T41" fmla="*/ 26 h 26"/>
                  <a:gd name="T42" fmla="*/ 15 w 25"/>
                  <a:gd name="T43" fmla="*/ 26 h 26"/>
                  <a:gd name="T44" fmla="*/ 19 w 25"/>
                  <a:gd name="T45" fmla="*/ 23 h 26"/>
                  <a:gd name="T46" fmla="*/ 22 w 25"/>
                  <a:gd name="T47" fmla="*/ 23 h 26"/>
                  <a:gd name="T48" fmla="*/ 22 w 25"/>
                  <a:gd name="T49" fmla="*/ 20 h 26"/>
                  <a:gd name="T50" fmla="*/ 25 w 25"/>
                  <a:gd name="T51" fmla="*/ 17 h 26"/>
                  <a:gd name="T52" fmla="*/ 25 w 25"/>
                  <a:gd name="T53" fmla="*/ 13 h 26"/>
                  <a:gd name="T54" fmla="*/ 22 w 25"/>
                  <a:gd name="T55" fmla="*/ 13 h 26"/>
                  <a:gd name="T56" fmla="*/ 22 w 25"/>
                  <a:gd name="T57" fmla="*/ 9 h 26"/>
                  <a:gd name="T58" fmla="*/ 22 w 25"/>
                  <a:gd name="T59" fmla="*/ 7 h 26"/>
                  <a:gd name="T60" fmla="*/ 19 w 25"/>
                  <a:gd name="T61" fmla="*/ 3 h 26"/>
                  <a:gd name="T62" fmla="*/ 15 w 25"/>
                  <a:gd name="T63" fmla="*/ 0 h 26"/>
                  <a:gd name="T64" fmla="*/ 12 w 25"/>
                  <a:gd name="T65" fmla="*/ 0 h 26"/>
                  <a:gd name="T66" fmla="*/ 9 w 25"/>
                  <a:gd name="T67" fmla="*/ 0 h 26"/>
                  <a:gd name="T68" fmla="*/ 6 w 25"/>
                  <a:gd name="T69" fmla="*/ 0 h 26"/>
                  <a:gd name="T70" fmla="*/ 6 w 25"/>
                  <a:gd name="T71" fmla="*/ 3 h 26"/>
                  <a:gd name="T72" fmla="*/ 2 w 25"/>
                  <a:gd name="T73" fmla="*/ 3 h 26"/>
                  <a:gd name="T74" fmla="*/ 2 w 25"/>
                  <a:gd name="T75" fmla="*/ 7 h 26"/>
                  <a:gd name="T76" fmla="*/ 0 w 25"/>
                  <a:gd name="T77" fmla="*/ 7 h 26"/>
                  <a:gd name="T78" fmla="*/ 0 w 25"/>
                  <a:gd name="T79" fmla="*/ 9 h 26"/>
                  <a:gd name="T80" fmla="*/ 0 w 25"/>
                  <a:gd name="T81" fmla="*/ 13 h 26"/>
                  <a:gd name="T82" fmla="*/ 0 w 25"/>
                  <a:gd name="T83" fmla="*/ 17 h 26"/>
                  <a:gd name="T84" fmla="*/ 2 w 25"/>
                  <a:gd name="T85" fmla="*/ 20 h 26"/>
                  <a:gd name="T86" fmla="*/ 6 w 25"/>
                  <a:gd name="T87" fmla="*/ 23 h 26"/>
                  <a:gd name="T88" fmla="*/ 9 w 25"/>
                  <a:gd name="T89" fmla="*/ 23 h 26"/>
                  <a:gd name="T90" fmla="*/ 12 w 25"/>
                  <a:gd name="T91" fmla="*/ 23 h 26"/>
                  <a:gd name="T92" fmla="*/ 15 w 25"/>
                  <a:gd name="T93" fmla="*/ 23 h 26"/>
                  <a:gd name="T94" fmla="*/ 19 w 25"/>
                  <a:gd name="T95" fmla="*/ 23 h 26"/>
                  <a:gd name="T96" fmla="*/ 19 w 25"/>
                  <a:gd name="T97" fmla="*/ 20 h 26"/>
                  <a:gd name="T98" fmla="*/ 22 w 25"/>
                  <a:gd name="T99" fmla="*/ 20 h 26"/>
                  <a:gd name="T100" fmla="*/ 22 w 25"/>
                  <a:gd name="T101" fmla="*/ 17 h 26"/>
                  <a:gd name="T102" fmla="*/ 22 w 25"/>
                  <a:gd name="T103" fmla="*/ 13 h 26"/>
                  <a:gd name="T104" fmla="*/ 25 w 25"/>
                  <a:gd name="T105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5" y="7"/>
                    </a:lnTo>
                    <a:lnTo>
                      <a:pt x="22" y="3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6" y="26"/>
                    </a:lnTo>
                    <a:lnTo>
                      <a:pt x="9" y="26"/>
                    </a:lnTo>
                    <a:lnTo>
                      <a:pt x="12" y="26"/>
                    </a:lnTo>
                    <a:lnTo>
                      <a:pt x="15" y="26"/>
                    </a:lnTo>
                    <a:lnTo>
                      <a:pt x="19" y="23"/>
                    </a:lnTo>
                    <a:lnTo>
                      <a:pt x="22" y="23"/>
                    </a:lnTo>
                    <a:lnTo>
                      <a:pt x="22" y="20"/>
                    </a:lnTo>
                    <a:lnTo>
                      <a:pt x="25" y="17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5" y="23"/>
                    </a:lnTo>
                    <a:lnTo>
                      <a:pt x="19" y="23"/>
                    </a:lnTo>
                    <a:lnTo>
                      <a:pt x="19" y="20"/>
                    </a:lnTo>
                    <a:lnTo>
                      <a:pt x="22" y="20"/>
                    </a:lnTo>
                    <a:lnTo>
                      <a:pt x="22" y="17"/>
                    </a:lnTo>
                    <a:lnTo>
                      <a:pt x="22" y="13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39" name="Freeform 2511">
                <a:extLst>
                  <a:ext uri="{FF2B5EF4-FFF2-40B4-BE49-F238E27FC236}">
                    <a16:creationId xmlns:a16="http://schemas.microsoft.com/office/drawing/2014/main" id="{EC61E591-2CB1-4096-9390-FFE01972E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114"/>
                <a:ext cx="7" cy="7"/>
              </a:xfrm>
              <a:custGeom>
                <a:avLst/>
                <a:gdLst>
                  <a:gd name="T0" fmla="*/ 22 w 22"/>
                  <a:gd name="T1" fmla="*/ 12 h 21"/>
                  <a:gd name="T2" fmla="*/ 22 w 22"/>
                  <a:gd name="T3" fmla="*/ 9 h 21"/>
                  <a:gd name="T4" fmla="*/ 22 w 22"/>
                  <a:gd name="T5" fmla="*/ 6 h 21"/>
                  <a:gd name="T6" fmla="*/ 19 w 22"/>
                  <a:gd name="T7" fmla="*/ 2 h 21"/>
                  <a:gd name="T8" fmla="*/ 15 w 22"/>
                  <a:gd name="T9" fmla="*/ 0 h 21"/>
                  <a:gd name="T10" fmla="*/ 12 w 22"/>
                  <a:gd name="T11" fmla="*/ 0 h 21"/>
                  <a:gd name="T12" fmla="*/ 9 w 22"/>
                  <a:gd name="T13" fmla="*/ 0 h 21"/>
                  <a:gd name="T14" fmla="*/ 6 w 22"/>
                  <a:gd name="T15" fmla="*/ 0 h 21"/>
                  <a:gd name="T16" fmla="*/ 6 w 22"/>
                  <a:gd name="T17" fmla="*/ 2 h 21"/>
                  <a:gd name="T18" fmla="*/ 2 w 22"/>
                  <a:gd name="T19" fmla="*/ 2 h 21"/>
                  <a:gd name="T20" fmla="*/ 2 w 22"/>
                  <a:gd name="T21" fmla="*/ 6 h 21"/>
                  <a:gd name="T22" fmla="*/ 0 w 22"/>
                  <a:gd name="T23" fmla="*/ 6 h 21"/>
                  <a:gd name="T24" fmla="*/ 0 w 22"/>
                  <a:gd name="T25" fmla="*/ 9 h 21"/>
                  <a:gd name="T26" fmla="*/ 0 w 22"/>
                  <a:gd name="T27" fmla="*/ 12 h 21"/>
                  <a:gd name="T28" fmla="*/ 0 w 22"/>
                  <a:gd name="T29" fmla="*/ 15 h 21"/>
                  <a:gd name="T30" fmla="*/ 2 w 22"/>
                  <a:gd name="T31" fmla="*/ 19 h 21"/>
                  <a:gd name="T32" fmla="*/ 6 w 22"/>
                  <a:gd name="T33" fmla="*/ 21 h 21"/>
                  <a:gd name="T34" fmla="*/ 9 w 22"/>
                  <a:gd name="T35" fmla="*/ 21 h 21"/>
                  <a:gd name="T36" fmla="*/ 12 w 22"/>
                  <a:gd name="T37" fmla="*/ 21 h 21"/>
                  <a:gd name="T38" fmla="*/ 15 w 22"/>
                  <a:gd name="T39" fmla="*/ 21 h 21"/>
                  <a:gd name="T40" fmla="*/ 19 w 22"/>
                  <a:gd name="T41" fmla="*/ 21 h 21"/>
                  <a:gd name="T42" fmla="*/ 19 w 22"/>
                  <a:gd name="T43" fmla="*/ 19 h 21"/>
                  <a:gd name="T44" fmla="*/ 22 w 22"/>
                  <a:gd name="T45" fmla="*/ 19 h 21"/>
                  <a:gd name="T46" fmla="*/ 22 w 22"/>
                  <a:gd name="T47" fmla="*/ 15 h 21"/>
                  <a:gd name="T48" fmla="*/ 22 w 22"/>
                  <a:gd name="T49" fmla="*/ 12 h 21"/>
                  <a:gd name="T50" fmla="*/ 22 w 22"/>
                  <a:gd name="T51" fmla="*/ 9 h 21"/>
                  <a:gd name="T52" fmla="*/ 19 w 22"/>
                  <a:gd name="T53" fmla="*/ 9 h 21"/>
                  <a:gd name="T54" fmla="*/ 19 w 22"/>
                  <a:gd name="T55" fmla="*/ 6 h 21"/>
                  <a:gd name="T56" fmla="*/ 15 w 22"/>
                  <a:gd name="T57" fmla="*/ 2 h 21"/>
                  <a:gd name="T58" fmla="*/ 12 w 22"/>
                  <a:gd name="T59" fmla="*/ 2 h 21"/>
                  <a:gd name="T60" fmla="*/ 9 w 22"/>
                  <a:gd name="T61" fmla="*/ 2 h 21"/>
                  <a:gd name="T62" fmla="*/ 6 w 22"/>
                  <a:gd name="T63" fmla="*/ 2 h 21"/>
                  <a:gd name="T64" fmla="*/ 6 w 22"/>
                  <a:gd name="T65" fmla="*/ 6 h 21"/>
                  <a:gd name="T66" fmla="*/ 2 w 22"/>
                  <a:gd name="T67" fmla="*/ 6 h 21"/>
                  <a:gd name="T68" fmla="*/ 2 w 22"/>
                  <a:gd name="T69" fmla="*/ 9 h 21"/>
                  <a:gd name="T70" fmla="*/ 2 w 22"/>
                  <a:gd name="T71" fmla="*/ 12 h 21"/>
                  <a:gd name="T72" fmla="*/ 2 w 22"/>
                  <a:gd name="T73" fmla="*/ 15 h 21"/>
                  <a:gd name="T74" fmla="*/ 6 w 22"/>
                  <a:gd name="T75" fmla="*/ 19 h 21"/>
                  <a:gd name="T76" fmla="*/ 9 w 22"/>
                  <a:gd name="T77" fmla="*/ 19 h 21"/>
                  <a:gd name="T78" fmla="*/ 9 w 22"/>
                  <a:gd name="T79" fmla="*/ 21 h 21"/>
                  <a:gd name="T80" fmla="*/ 12 w 22"/>
                  <a:gd name="T81" fmla="*/ 21 h 21"/>
                  <a:gd name="T82" fmla="*/ 15 w 22"/>
                  <a:gd name="T83" fmla="*/ 19 h 21"/>
                  <a:gd name="T84" fmla="*/ 19 w 22"/>
                  <a:gd name="T85" fmla="*/ 19 h 21"/>
                  <a:gd name="T86" fmla="*/ 19 w 22"/>
                  <a:gd name="T87" fmla="*/ 15 h 21"/>
                  <a:gd name="T88" fmla="*/ 22 w 22"/>
                  <a:gd name="T8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1">
                    <a:moveTo>
                      <a:pt x="22" y="12"/>
                    </a:moveTo>
                    <a:lnTo>
                      <a:pt x="22" y="9"/>
                    </a:lnTo>
                    <a:lnTo>
                      <a:pt x="22" y="6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2" y="15"/>
                    </a:lnTo>
                    <a:lnTo>
                      <a:pt x="22" y="12"/>
                    </a:lnTo>
                    <a:lnTo>
                      <a:pt x="22" y="9"/>
                    </a:lnTo>
                    <a:lnTo>
                      <a:pt x="19" y="9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1"/>
                    </a:lnTo>
                    <a:lnTo>
                      <a:pt x="15" y="19"/>
                    </a:lnTo>
                    <a:lnTo>
                      <a:pt x="19" y="19"/>
                    </a:lnTo>
                    <a:lnTo>
                      <a:pt x="19" y="15"/>
                    </a:lnTo>
                    <a:lnTo>
                      <a:pt x="22" y="12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0" name="Freeform 2512">
                <a:extLst>
                  <a:ext uri="{FF2B5EF4-FFF2-40B4-BE49-F238E27FC236}">
                    <a16:creationId xmlns:a16="http://schemas.microsoft.com/office/drawing/2014/main" id="{74BE5FE6-85FA-4C94-98D3-E3E6D949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115"/>
                <a:ext cx="6" cy="6"/>
              </a:xfrm>
              <a:custGeom>
                <a:avLst/>
                <a:gdLst>
                  <a:gd name="T0" fmla="*/ 20 w 20"/>
                  <a:gd name="T1" fmla="*/ 10 h 20"/>
                  <a:gd name="T2" fmla="*/ 20 w 20"/>
                  <a:gd name="T3" fmla="*/ 7 h 20"/>
                  <a:gd name="T4" fmla="*/ 17 w 20"/>
                  <a:gd name="T5" fmla="*/ 7 h 20"/>
                  <a:gd name="T6" fmla="*/ 17 w 20"/>
                  <a:gd name="T7" fmla="*/ 4 h 20"/>
                  <a:gd name="T8" fmla="*/ 13 w 20"/>
                  <a:gd name="T9" fmla="*/ 0 h 20"/>
                  <a:gd name="T10" fmla="*/ 10 w 20"/>
                  <a:gd name="T11" fmla="*/ 0 h 20"/>
                  <a:gd name="T12" fmla="*/ 7 w 20"/>
                  <a:gd name="T13" fmla="*/ 0 h 20"/>
                  <a:gd name="T14" fmla="*/ 4 w 20"/>
                  <a:gd name="T15" fmla="*/ 0 h 20"/>
                  <a:gd name="T16" fmla="*/ 4 w 20"/>
                  <a:gd name="T17" fmla="*/ 4 h 20"/>
                  <a:gd name="T18" fmla="*/ 0 w 20"/>
                  <a:gd name="T19" fmla="*/ 4 h 20"/>
                  <a:gd name="T20" fmla="*/ 0 w 20"/>
                  <a:gd name="T21" fmla="*/ 7 h 20"/>
                  <a:gd name="T22" fmla="*/ 0 w 20"/>
                  <a:gd name="T23" fmla="*/ 10 h 20"/>
                  <a:gd name="T24" fmla="*/ 0 w 20"/>
                  <a:gd name="T25" fmla="*/ 14 h 20"/>
                  <a:gd name="T26" fmla="*/ 4 w 20"/>
                  <a:gd name="T27" fmla="*/ 17 h 20"/>
                  <a:gd name="T28" fmla="*/ 7 w 20"/>
                  <a:gd name="T29" fmla="*/ 17 h 20"/>
                  <a:gd name="T30" fmla="*/ 7 w 20"/>
                  <a:gd name="T31" fmla="*/ 20 h 20"/>
                  <a:gd name="T32" fmla="*/ 10 w 20"/>
                  <a:gd name="T33" fmla="*/ 20 h 20"/>
                  <a:gd name="T34" fmla="*/ 13 w 20"/>
                  <a:gd name="T35" fmla="*/ 17 h 20"/>
                  <a:gd name="T36" fmla="*/ 17 w 20"/>
                  <a:gd name="T37" fmla="*/ 17 h 20"/>
                  <a:gd name="T38" fmla="*/ 17 w 20"/>
                  <a:gd name="T39" fmla="*/ 14 h 20"/>
                  <a:gd name="T40" fmla="*/ 20 w 20"/>
                  <a:gd name="T41" fmla="*/ 10 h 20"/>
                  <a:gd name="T42" fmla="*/ 17 w 20"/>
                  <a:gd name="T43" fmla="*/ 10 h 20"/>
                  <a:gd name="T44" fmla="*/ 17 w 20"/>
                  <a:gd name="T45" fmla="*/ 7 h 20"/>
                  <a:gd name="T46" fmla="*/ 17 w 20"/>
                  <a:gd name="T47" fmla="*/ 4 h 20"/>
                  <a:gd name="T48" fmla="*/ 13 w 20"/>
                  <a:gd name="T49" fmla="*/ 4 h 20"/>
                  <a:gd name="T50" fmla="*/ 13 w 20"/>
                  <a:gd name="T51" fmla="*/ 0 h 20"/>
                  <a:gd name="T52" fmla="*/ 10 w 20"/>
                  <a:gd name="T53" fmla="*/ 0 h 20"/>
                  <a:gd name="T54" fmla="*/ 7 w 20"/>
                  <a:gd name="T55" fmla="*/ 0 h 20"/>
                  <a:gd name="T56" fmla="*/ 4 w 20"/>
                  <a:gd name="T57" fmla="*/ 4 h 20"/>
                  <a:gd name="T58" fmla="*/ 0 w 20"/>
                  <a:gd name="T59" fmla="*/ 7 h 20"/>
                  <a:gd name="T60" fmla="*/ 0 w 20"/>
                  <a:gd name="T61" fmla="*/ 10 h 20"/>
                  <a:gd name="T62" fmla="*/ 0 w 20"/>
                  <a:gd name="T63" fmla="*/ 14 h 20"/>
                  <a:gd name="T64" fmla="*/ 4 w 20"/>
                  <a:gd name="T65" fmla="*/ 14 h 20"/>
                  <a:gd name="T66" fmla="*/ 4 w 20"/>
                  <a:gd name="T67" fmla="*/ 17 h 20"/>
                  <a:gd name="T68" fmla="*/ 7 w 20"/>
                  <a:gd name="T69" fmla="*/ 17 h 20"/>
                  <a:gd name="T70" fmla="*/ 10 w 20"/>
                  <a:gd name="T71" fmla="*/ 17 h 20"/>
                  <a:gd name="T72" fmla="*/ 13 w 20"/>
                  <a:gd name="T73" fmla="*/ 17 h 20"/>
                  <a:gd name="T74" fmla="*/ 13 w 20"/>
                  <a:gd name="T75" fmla="*/ 14 h 20"/>
                  <a:gd name="T76" fmla="*/ 17 w 20"/>
                  <a:gd name="T77" fmla="*/ 14 h 20"/>
                  <a:gd name="T78" fmla="*/ 17 w 20"/>
                  <a:gd name="T79" fmla="*/ 10 h 20"/>
                  <a:gd name="T80" fmla="*/ 20 w 20"/>
                  <a:gd name="T81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20">
                    <a:moveTo>
                      <a:pt x="20" y="10"/>
                    </a:moveTo>
                    <a:lnTo>
                      <a:pt x="20" y="7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3" y="17"/>
                    </a:lnTo>
                    <a:lnTo>
                      <a:pt x="17" y="17"/>
                    </a:lnTo>
                    <a:lnTo>
                      <a:pt x="17" y="14"/>
                    </a:lnTo>
                    <a:lnTo>
                      <a:pt x="20" y="10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1" name="Freeform 2513">
                <a:extLst>
                  <a:ext uri="{FF2B5EF4-FFF2-40B4-BE49-F238E27FC236}">
                    <a16:creationId xmlns:a16="http://schemas.microsoft.com/office/drawing/2014/main" id="{BD6C8B1F-B358-4324-ABAD-A36E86E7F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2114"/>
                <a:ext cx="5" cy="6"/>
              </a:xfrm>
              <a:custGeom>
                <a:avLst/>
                <a:gdLst>
                  <a:gd name="T0" fmla="*/ 17 w 17"/>
                  <a:gd name="T1" fmla="*/ 10 h 17"/>
                  <a:gd name="T2" fmla="*/ 17 w 17"/>
                  <a:gd name="T3" fmla="*/ 7 h 17"/>
                  <a:gd name="T4" fmla="*/ 17 w 17"/>
                  <a:gd name="T5" fmla="*/ 4 h 17"/>
                  <a:gd name="T6" fmla="*/ 13 w 17"/>
                  <a:gd name="T7" fmla="*/ 4 h 17"/>
                  <a:gd name="T8" fmla="*/ 13 w 17"/>
                  <a:gd name="T9" fmla="*/ 0 h 17"/>
                  <a:gd name="T10" fmla="*/ 10 w 17"/>
                  <a:gd name="T11" fmla="*/ 0 h 17"/>
                  <a:gd name="T12" fmla="*/ 7 w 17"/>
                  <a:gd name="T13" fmla="*/ 0 h 17"/>
                  <a:gd name="T14" fmla="*/ 4 w 17"/>
                  <a:gd name="T15" fmla="*/ 4 h 17"/>
                  <a:gd name="T16" fmla="*/ 0 w 17"/>
                  <a:gd name="T17" fmla="*/ 7 h 17"/>
                  <a:gd name="T18" fmla="*/ 0 w 17"/>
                  <a:gd name="T19" fmla="*/ 10 h 17"/>
                  <a:gd name="T20" fmla="*/ 0 w 17"/>
                  <a:gd name="T21" fmla="*/ 13 h 17"/>
                  <a:gd name="T22" fmla="*/ 4 w 17"/>
                  <a:gd name="T23" fmla="*/ 13 h 17"/>
                  <a:gd name="T24" fmla="*/ 4 w 17"/>
                  <a:gd name="T25" fmla="*/ 17 h 17"/>
                  <a:gd name="T26" fmla="*/ 7 w 17"/>
                  <a:gd name="T27" fmla="*/ 17 h 17"/>
                  <a:gd name="T28" fmla="*/ 10 w 17"/>
                  <a:gd name="T29" fmla="*/ 17 h 17"/>
                  <a:gd name="T30" fmla="*/ 13 w 17"/>
                  <a:gd name="T31" fmla="*/ 17 h 17"/>
                  <a:gd name="T32" fmla="*/ 13 w 17"/>
                  <a:gd name="T33" fmla="*/ 13 h 17"/>
                  <a:gd name="T34" fmla="*/ 17 w 17"/>
                  <a:gd name="T35" fmla="*/ 13 h 17"/>
                  <a:gd name="T36" fmla="*/ 17 w 17"/>
                  <a:gd name="T37" fmla="*/ 10 h 17"/>
                  <a:gd name="T38" fmla="*/ 13 w 17"/>
                  <a:gd name="T39" fmla="*/ 10 h 17"/>
                  <a:gd name="T40" fmla="*/ 13 w 17"/>
                  <a:gd name="T41" fmla="*/ 7 h 17"/>
                  <a:gd name="T42" fmla="*/ 13 w 17"/>
                  <a:gd name="T43" fmla="*/ 4 h 17"/>
                  <a:gd name="T44" fmla="*/ 10 w 17"/>
                  <a:gd name="T45" fmla="*/ 4 h 17"/>
                  <a:gd name="T46" fmla="*/ 7 w 17"/>
                  <a:gd name="T47" fmla="*/ 4 h 17"/>
                  <a:gd name="T48" fmla="*/ 4 w 17"/>
                  <a:gd name="T49" fmla="*/ 4 h 17"/>
                  <a:gd name="T50" fmla="*/ 4 w 17"/>
                  <a:gd name="T51" fmla="*/ 7 h 17"/>
                  <a:gd name="T52" fmla="*/ 4 w 17"/>
                  <a:gd name="T53" fmla="*/ 10 h 17"/>
                  <a:gd name="T54" fmla="*/ 4 w 17"/>
                  <a:gd name="T55" fmla="*/ 13 h 17"/>
                  <a:gd name="T56" fmla="*/ 7 w 17"/>
                  <a:gd name="T57" fmla="*/ 13 h 17"/>
                  <a:gd name="T58" fmla="*/ 10 w 17"/>
                  <a:gd name="T59" fmla="*/ 13 h 17"/>
                  <a:gd name="T60" fmla="*/ 13 w 17"/>
                  <a:gd name="T61" fmla="*/ 13 h 17"/>
                  <a:gd name="T62" fmla="*/ 13 w 17"/>
                  <a:gd name="T63" fmla="*/ 10 h 17"/>
                  <a:gd name="T64" fmla="*/ 17 w 17"/>
                  <a:gd name="T6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lnTo>
                      <a:pt x="17" y="7"/>
                    </a:lnTo>
                    <a:lnTo>
                      <a:pt x="17" y="4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3" y="17"/>
                    </a:lnTo>
                    <a:lnTo>
                      <a:pt x="13" y="13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2" name="Freeform 2514">
                <a:extLst>
                  <a:ext uri="{FF2B5EF4-FFF2-40B4-BE49-F238E27FC236}">
                    <a16:creationId xmlns:a16="http://schemas.microsoft.com/office/drawing/2014/main" id="{CE3E652B-C6DD-4639-88E3-AD7FBFC4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116"/>
                <a:ext cx="3" cy="3"/>
              </a:xfrm>
              <a:custGeom>
                <a:avLst/>
                <a:gdLst>
                  <a:gd name="T0" fmla="*/ 9 w 9"/>
                  <a:gd name="T1" fmla="*/ 6 h 10"/>
                  <a:gd name="T2" fmla="*/ 9 w 9"/>
                  <a:gd name="T3" fmla="*/ 2 h 10"/>
                  <a:gd name="T4" fmla="*/ 9 w 9"/>
                  <a:gd name="T5" fmla="*/ 0 h 10"/>
                  <a:gd name="T6" fmla="*/ 7 w 9"/>
                  <a:gd name="T7" fmla="*/ 0 h 10"/>
                  <a:gd name="T8" fmla="*/ 3 w 9"/>
                  <a:gd name="T9" fmla="*/ 0 h 10"/>
                  <a:gd name="T10" fmla="*/ 0 w 9"/>
                  <a:gd name="T11" fmla="*/ 0 h 10"/>
                  <a:gd name="T12" fmla="*/ 0 w 9"/>
                  <a:gd name="T13" fmla="*/ 2 h 10"/>
                  <a:gd name="T14" fmla="*/ 0 w 9"/>
                  <a:gd name="T15" fmla="*/ 6 h 10"/>
                  <a:gd name="T16" fmla="*/ 0 w 9"/>
                  <a:gd name="T17" fmla="*/ 10 h 10"/>
                  <a:gd name="T18" fmla="*/ 3 w 9"/>
                  <a:gd name="T19" fmla="*/ 10 h 10"/>
                  <a:gd name="T20" fmla="*/ 7 w 9"/>
                  <a:gd name="T21" fmla="*/ 10 h 10"/>
                  <a:gd name="T22" fmla="*/ 9 w 9"/>
                  <a:gd name="T23" fmla="*/ 10 h 10"/>
                  <a:gd name="T24" fmla="*/ 9 w 9"/>
                  <a:gd name="T25" fmla="*/ 6 h 10"/>
                  <a:gd name="T26" fmla="*/ 9 w 9"/>
                  <a:gd name="T27" fmla="*/ 2 h 10"/>
                  <a:gd name="T28" fmla="*/ 7 w 9"/>
                  <a:gd name="T29" fmla="*/ 2 h 10"/>
                  <a:gd name="T30" fmla="*/ 7 w 9"/>
                  <a:gd name="T31" fmla="*/ 0 h 10"/>
                  <a:gd name="T32" fmla="*/ 3 w 9"/>
                  <a:gd name="T33" fmla="*/ 2 h 10"/>
                  <a:gd name="T34" fmla="*/ 0 w 9"/>
                  <a:gd name="T35" fmla="*/ 6 h 10"/>
                  <a:gd name="T36" fmla="*/ 3 w 9"/>
                  <a:gd name="T37" fmla="*/ 6 h 10"/>
                  <a:gd name="T38" fmla="*/ 3 w 9"/>
                  <a:gd name="T39" fmla="*/ 10 h 10"/>
                  <a:gd name="T40" fmla="*/ 7 w 9"/>
                  <a:gd name="T41" fmla="*/ 10 h 10"/>
                  <a:gd name="T42" fmla="*/ 9 w 9"/>
                  <a:gd name="T43" fmla="*/ 10 h 10"/>
                  <a:gd name="T44" fmla="*/ 9 w 9"/>
                  <a:gd name="T4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3" name="Freeform 2515">
                <a:extLst>
                  <a:ext uri="{FF2B5EF4-FFF2-40B4-BE49-F238E27FC236}">
                    <a16:creationId xmlns:a16="http://schemas.microsoft.com/office/drawing/2014/main" id="{797EBD5E-0295-4BA9-917C-13B4F67C5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116"/>
                <a:ext cx="3" cy="3"/>
              </a:xfrm>
              <a:custGeom>
                <a:avLst/>
                <a:gdLst>
                  <a:gd name="T0" fmla="*/ 9 w 9"/>
                  <a:gd name="T1" fmla="*/ 6 h 10"/>
                  <a:gd name="T2" fmla="*/ 9 w 9"/>
                  <a:gd name="T3" fmla="*/ 2 h 10"/>
                  <a:gd name="T4" fmla="*/ 7 w 9"/>
                  <a:gd name="T5" fmla="*/ 2 h 10"/>
                  <a:gd name="T6" fmla="*/ 7 w 9"/>
                  <a:gd name="T7" fmla="*/ 0 h 10"/>
                  <a:gd name="T8" fmla="*/ 3 w 9"/>
                  <a:gd name="T9" fmla="*/ 2 h 10"/>
                  <a:gd name="T10" fmla="*/ 0 w 9"/>
                  <a:gd name="T11" fmla="*/ 6 h 10"/>
                  <a:gd name="T12" fmla="*/ 3 w 9"/>
                  <a:gd name="T13" fmla="*/ 6 h 10"/>
                  <a:gd name="T14" fmla="*/ 3 w 9"/>
                  <a:gd name="T15" fmla="*/ 10 h 10"/>
                  <a:gd name="T16" fmla="*/ 7 w 9"/>
                  <a:gd name="T17" fmla="*/ 10 h 10"/>
                  <a:gd name="T18" fmla="*/ 9 w 9"/>
                  <a:gd name="T19" fmla="*/ 10 h 10"/>
                  <a:gd name="T20" fmla="*/ 9 w 9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9" y="6"/>
                    </a:move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4" name="Rectangle 2516">
                <a:extLst>
                  <a:ext uri="{FF2B5EF4-FFF2-40B4-BE49-F238E27FC236}">
                    <a16:creationId xmlns:a16="http://schemas.microsoft.com/office/drawing/2014/main" id="{3CC70E32-4208-4474-8970-F9536261D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211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5" name="Freeform 2517">
                <a:extLst>
                  <a:ext uri="{FF2B5EF4-FFF2-40B4-BE49-F238E27FC236}">
                    <a16:creationId xmlns:a16="http://schemas.microsoft.com/office/drawing/2014/main" id="{284EB7D0-3E18-4489-9175-1E6383A0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078"/>
                <a:ext cx="14" cy="12"/>
              </a:xfrm>
              <a:custGeom>
                <a:avLst/>
                <a:gdLst>
                  <a:gd name="T0" fmla="*/ 3 w 43"/>
                  <a:gd name="T1" fmla="*/ 0 h 36"/>
                  <a:gd name="T2" fmla="*/ 0 w 43"/>
                  <a:gd name="T3" fmla="*/ 9 h 36"/>
                  <a:gd name="T4" fmla="*/ 0 w 43"/>
                  <a:gd name="T5" fmla="*/ 17 h 36"/>
                  <a:gd name="T6" fmla="*/ 3 w 43"/>
                  <a:gd name="T7" fmla="*/ 26 h 36"/>
                  <a:gd name="T8" fmla="*/ 9 w 43"/>
                  <a:gd name="T9" fmla="*/ 29 h 36"/>
                  <a:gd name="T10" fmla="*/ 19 w 43"/>
                  <a:gd name="T11" fmla="*/ 36 h 36"/>
                  <a:gd name="T12" fmla="*/ 26 w 43"/>
                  <a:gd name="T13" fmla="*/ 36 h 36"/>
                  <a:gd name="T14" fmla="*/ 36 w 43"/>
                  <a:gd name="T15" fmla="*/ 34 h 36"/>
                  <a:gd name="T16" fmla="*/ 43 w 43"/>
                  <a:gd name="T17" fmla="*/ 26 h 36"/>
                  <a:gd name="T18" fmla="*/ 3 w 4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36">
                    <a:moveTo>
                      <a:pt x="3" y="0"/>
                    </a:moveTo>
                    <a:lnTo>
                      <a:pt x="0" y="9"/>
                    </a:lnTo>
                    <a:lnTo>
                      <a:pt x="0" y="17"/>
                    </a:lnTo>
                    <a:lnTo>
                      <a:pt x="3" y="26"/>
                    </a:lnTo>
                    <a:lnTo>
                      <a:pt x="9" y="29"/>
                    </a:lnTo>
                    <a:lnTo>
                      <a:pt x="19" y="36"/>
                    </a:lnTo>
                    <a:lnTo>
                      <a:pt x="26" y="36"/>
                    </a:lnTo>
                    <a:lnTo>
                      <a:pt x="36" y="34"/>
                    </a:lnTo>
                    <a:lnTo>
                      <a:pt x="43" y="2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6" name="Freeform 2518">
                <a:extLst>
                  <a:ext uri="{FF2B5EF4-FFF2-40B4-BE49-F238E27FC236}">
                    <a16:creationId xmlns:a16="http://schemas.microsoft.com/office/drawing/2014/main" id="{41F8556E-096A-443E-87F5-655B73D7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006"/>
                <a:ext cx="63" cy="81"/>
              </a:xfrm>
              <a:custGeom>
                <a:avLst/>
                <a:gdLst>
                  <a:gd name="T0" fmla="*/ 170 w 189"/>
                  <a:gd name="T1" fmla="*/ 14 h 243"/>
                  <a:gd name="T2" fmla="*/ 149 w 189"/>
                  <a:gd name="T3" fmla="*/ 0 h 243"/>
                  <a:gd name="T4" fmla="*/ 0 w 189"/>
                  <a:gd name="T5" fmla="*/ 216 h 243"/>
                  <a:gd name="T6" fmla="*/ 40 w 189"/>
                  <a:gd name="T7" fmla="*/ 243 h 243"/>
                  <a:gd name="T8" fmla="*/ 189 w 189"/>
                  <a:gd name="T9" fmla="*/ 26 h 243"/>
                  <a:gd name="T10" fmla="*/ 170 w 189"/>
                  <a:gd name="T11" fmla="*/ 14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9" h="243">
                    <a:moveTo>
                      <a:pt x="170" y="14"/>
                    </a:moveTo>
                    <a:lnTo>
                      <a:pt x="149" y="0"/>
                    </a:lnTo>
                    <a:lnTo>
                      <a:pt x="0" y="216"/>
                    </a:lnTo>
                    <a:lnTo>
                      <a:pt x="40" y="243"/>
                    </a:lnTo>
                    <a:lnTo>
                      <a:pt x="189" y="26"/>
                    </a:lnTo>
                    <a:lnTo>
                      <a:pt x="17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7" name="Freeform 2519">
                <a:extLst>
                  <a:ext uri="{FF2B5EF4-FFF2-40B4-BE49-F238E27FC236}">
                    <a16:creationId xmlns:a16="http://schemas.microsoft.com/office/drawing/2014/main" id="{6EDFF72A-02D7-4DA9-9043-12929A524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002"/>
                <a:ext cx="14" cy="13"/>
              </a:xfrm>
              <a:custGeom>
                <a:avLst/>
                <a:gdLst>
                  <a:gd name="T0" fmla="*/ 38 w 42"/>
                  <a:gd name="T1" fmla="*/ 37 h 37"/>
                  <a:gd name="T2" fmla="*/ 42 w 42"/>
                  <a:gd name="T3" fmla="*/ 27 h 37"/>
                  <a:gd name="T4" fmla="*/ 42 w 42"/>
                  <a:gd name="T5" fmla="*/ 21 h 37"/>
                  <a:gd name="T6" fmla="*/ 38 w 42"/>
                  <a:gd name="T7" fmla="*/ 11 h 37"/>
                  <a:gd name="T8" fmla="*/ 32 w 42"/>
                  <a:gd name="T9" fmla="*/ 4 h 37"/>
                  <a:gd name="T10" fmla="*/ 25 w 42"/>
                  <a:gd name="T11" fmla="*/ 0 h 37"/>
                  <a:gd name="T12" fmla="*/ 15 w 42"/>
                  <a:gd name="T13" fmla="*/ 0 h 37"/>
                  <a:gd name="T14" fmla="*/ 4 w 42"/>
                  <a:gd name="T15" fmla="*/ 4 h 37"/>
                  <a:gd name="T16" fmla="*/ 0 w 42"/>
                  <a:gd name="T17" fmla="*/ 11 h 37"/>
                  <a:gd name="T18" fmla="*/ 38 w 42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7">
                    <a:moveTo>
                      <a:pt x="38" y="37"/>
                    </a:moveTo>
                    <a:lnTo>
                      <a:pt x="42" y="27"/>
                    </a:lnTo>
                    <a:lnTo>
                      <a:pt x="42" y="21"/>
                    </a:lnTo>
                    <a:lnTo>
                      <a:pt x="38" y="11"/>
                    </a:lnTo>
                    <a:lnTo>
                      <a:pt x="32" y="4"/>
                    </a:lnTo>
                    <a:lnTo>
                      <a:pt x="25" y="0"/>
                    </a:lnTo>
                    <a:lnTo>
                      <a:pt x="15" y="0"/>
                    </a:lnTo>
                    <a:lnTo>
                      <a:pt x="4" y="4"/>
                    </a:lnTo>
                    <a:lnTo>
                      <a:pt x="0" y="11"/>
                    </a:lnTo>
                    <a:lnTo>
                      <a:pt x="38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8" name="Freeform 2520">
                <a:extLst>
                  <a:ext uri="{FF2B5EF4-FFF2-40B4-BE49-F238E27FC236}">
                    <a16:creationId xmlns:a16="http://schemas.microsoft.com/office/drawing/2014/main" id="{80DE71B1-E3BC-4762-BC3F-BE387E98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743"/>
                <a:ext cx="74" cy="75"/>
              </a:xfrm>
              <a:custGeom>
                <a:avLst/>
                <a:gdLst>
                  <a:gd name="T0" fmla="*/ 117 w 222"/>
                  <a:gd name="T1" fmla="*/ 0 h 223"/>
                  <a:gd name="T2" fmla="*/ 93 w 222"/>
                  <a:gd name="T3" fmla="*/ 0 h 223"/>
                  <a:gd name="T4" fmla="*/ 72 w 222"/>
                  <a:gd name="T5" fmla="*/ 6 h 223"/>
                  <a:gd name="T6" fmla="*/ 53 w 222"/>
                  <a:gd name="T7" fmla="*/ 17 h 223"/>
                  <a:gd name="T8" fmla="*/ 37 w 222"/>
                  <a:gd name="T9" fmla="*/ 30 h 223"/>
                  <a:gd name="T10" fmla="*/ 20 w 222"/>
                  <a:gd name="T11" fmla="*/ 46 h 223"/>
                  <a:gd name="T12" fmla="*/ 9 w 222"/>
                  <a:gd name="T13" fmla="*/ 63 h 223"/>
                  <a:gd name="T14" fmla="*/ 3 w 222"/>
                  <a:gd name="T15" fmla="*/ 83 h 223"/>
                  <a:gd name="T16" fmla="*/ 0 w 222"/>
                  <a:gd name="T17" fmla="*/ 106 h 223"/>
                  <a:gd name="T18" fmla="*/ 0 w 222"/>
                  <a:gd name="T19" fmla="*/ 129 h 223"/>
                  <a:gd name="T20" fmla="*/ 7 w 222"/>
                  <a:gd name="T21" fmla="*/ 150 h 223"/>
                  <a:gd name="T22" fmla="*/ 16 w 222"/>
                  <a:gd name="T23" fmla="*/ 169 h 223"/>
                  <a:gd name="T24" fmla="*/ 30 w 222"/>
                  <a:gd name="T25" fmla="*/ 186 h 223"/>
                  <a:gd name="T26" fmla="*/ 47 w 222"/>
                  <a:gd name="T27" fmla="*/ 200 h 223"/>
                  <a:gd name="T28" fmla="*/ 63 w 222"/>
                  <a:gd name="T29" fmla="*/ 213 h 223"/>
                  <a:gd name="T30" fmla="*/ 87 w 222"/>
                  <a:gd name="T31" fmla="*/ 219 h 223"/>
                  <a:gd name="T32" fmla="*/ 106 w 222"/>
                  <a:gd name="T33" fmla="*/ 223 h 223"/>
                  <a:gd name="T34" fmla="*/ 129 w 222"/>
                  <a:gd name="T35" fmla="*/ 223 h 223"/>
                  <a:gd name="T36" fmla="*/ 150 w 222"/>
                  <a:gd name="T37" fmla="*/ 215 h 223"/>
                  <a:gd name="T38" fmla="*/ 169 w 222"/>
                  <a:gd name="T39" fmla="*/ 206 h 223"/>
                  <a:gd name="T40" fmla="*/ 186 w 222"/>
                  <a:gd name="T41" fmla="*/ 192 h 223"/>
                  <a:gd name="T42" fmla="*/ 202 w 222"/>
                  <a:gd name="T43" fmla="*/ 175 h 223"/>
                  <a:gd name="T44" fmla="*/ 213 w 222"/>
                  <a:gd name="T45" fmla="*/ 156 h 223"/>
                  <a:gd name="T46" fmla="*/ 219 w 222"/>
                  <a:gd name="T47" fmla="*/ 135 h 223"/>
                  <a:gd name="T48" fmla="*/ 222 w 222"/>
                  <a:gd name="T49" fmla="*/ 116 h 223"/>
                  <a:gd name="T50" fmla="*/ 222 w 222"/>
                  <a:gd name="T51" fmla="*/ 93 h 223"/>
                  <a:gd name="T52" fmla="*/ 216 w 222"/>
                  <a:gd name="T53" fmla="*/ 73 h 223"/>
                  <a:gd name="T54" fmla="*/ 207 w 222"/>
                  <a:gd name="T55" fmla="*/ 53 h 223"/>
                  <a:gd name="T56" fmla="*/ 192 w 222"/>
                  <a:gd name="T57" fmla="*/ 36 h 223"/>
                  <a:gd name="T58" fmla="*/ 176 w 222"/>
                  <a:gd name="T59" fmla="*/ 20 h 223"/>
                  <a:gd name="T60" fmla="*/ 159 w 222"/>
                  <a:gd name="T61" fmla="*/ 10 h 223"/>
                  <a:gd name="T62" fmla="*/ 136 w 222"/>
                  <a:gd name="T63" fmla="*/ 3 h 223"/>
                  <a:gd name="T64" fmla="*/ 117 w 222"/>
                  <a:gd name="T6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223">
                    <a:moveTo>
                      <a:pt x="117" y="0"/>
                    </a:moveTo>
                    <a:lnTo>
                      <a:pt x="93" y="0"/>
                    </a:lnTo>
                    <a:lnTo>
                      <a:pt x="72" y="6"/>
                    </a:lnTo>
                    <a:lnTo>
                      <a:pt x="53" y="17"/>
                    </a:lnTo>
                    <a:lnTo>
                      <a:pt x="37" y="30"/>
                    </a:lnTo>
                    <a:lnTo>
                      <a:pt x="20" y="46"/>
                    </a:lnTo>
                    <a:lnTo>
                      <a:pt x="9" y="63"/>
                    </a:lnTo>
                    <a:lnTo>
                      <a:pt x="3" y="83"/>
                    </a:lnTo>
                    <a:lnTo>
                      <a:pt x="0" y="106"/>
                    </a:lnTo>
                    <a:lnTo>
                      <a:pt x="0" y="129"/>
                    </a:lnTo>
                    <a:lnTo>
                      <a:pt x="7" y="150"/>
                    </a:lnTo>
                    <a:lnTo>
                      <a:pt x="16" y="169"/>
                    </a:lnTo>
                    <a:lnTo>
                      <a:pt x="30" y="186"/>
                    </a:lnTo>
                    <a:lnTo>
                      <a:pt x="47" y="200"/>
                    </a:lnTo>
                    <a:lnTo>
                      <a:pt x="63" y="213"/>
                    </a:lnTo>
                    <a:lnTo>
                      <a:pt x="87" y="219"/>
                    </a:lnTo>
                    <a:lnTo>
                      <a:pt x="106" y="223"/>
                    </a:lnTo>
                    <a:lnTo>
                      <a:pt x="129" y="223"/>
                    </a:lnTo>
                    <a:lnTo>
                      <a:pt x="150" y="215"/>
                    </a:lnTo>
                    <a:lnTo>
                      <a:pt x="169" y="206"/>
                    </a:lnTo>
                    <a:lnTo>
                      <a:pt x="186" y="192"/>
                    </a:lnTo>
                    <a:lnTo>
                      <a:pt x="202" y="175"/>
                    </a:lnTo>
                    <a:lnTo>
                      <a:pt x="213" y="156"/>
                    </a:lnTo>
                    <a:lnTo>
                      <a:pt x="219" y="135"/>
                    </a:lnTo>
                    <a:lnTo>
                      <a:pt x="222" y="116"/>
                    </a:lnTo>
                    <a:lnTo>
                      <a:pt x="222" y="93"/>
                    </a:lnTo>
                    <a:lnTo>
                      <a:pt x="216" y="73"/>
                    </a:lnTo>
                    <a:lnTo>
                      <a:pt x="207" y="53"/>
                    </a:lnTo>
                    <a:lnTo>
                      <a:pt x="192" y="36"/>
                    </a:lnTo>
                    <a:lnTo>
                      <a:pt x="176" y="20"/>
                    </a:lnTo>
                    <a:lnTo>
                      <a:pt x="159" y="10"/>
                    </a:lnTo>
                    <a:lnTo>
                      <a:pt x="136" y="3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49" name="Freeform 2521">
                <a:extLst>
                  <a:ext uri="{FF2B5EF4-FFF2-40B4-BE49-F238E27FC236}">
                    <a16:creationId xmlns:a16="http://schemas.microsoft.com/office/drawing/2014/main" id="{1524179D-DC08-4CCC-A8E4-28D8CEACF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755"/>
                <a:ext cx="58" cy="58"/>
              </a:xfrm>
              <a:custGeom>
                <a:avLst/>
                <a:gdLst>
                  <a:gd name="T0" fmla="*/ 172 w 172"/>
                  <a:gd name="T1" fmla="*/ 70 h 174"/>
                  <a:gd name="T2" fmla="*/ 160 w 172"/>
                  <a:gd name="T3" fmla="*/ 40 h 174"/>
                  <a:gd name="T4" fmla="*/ 136 w 172"/>
                  <a:gd name="T5" fmla="*/ 18 h 174"/>
                  <a:gd name="T6" fmla="*/ 106 w 172"/>
                  <a:gd name="T7" fmla="*/ 5 h 174"/>
                  <a:gd name="T8" fmla="*/ 71 w 172"/>
                  <a:gd name="T9" fmla="*/ 5 h 174"/>
                  <a:gd name="T10" fmla="*/ 40 w 172"/>
                  <a:gd name="T11" fmla="*/ 18 h 174"/>
                  <a:gd name="T12" fmla="*/ 16 w 172"/>
                  <a:gd name="T13" fmla="*/ 40 h 174"/>
                  <a:gd name="T14" fmla="*/ 3 w 172"/>
                  <a:gd name="T15" fmla="*/ 70 h 174"/>
                  <a:gd name="T16" fmla="*/ 3 w 172"/>
                  <a:gd name="T17" fmla="*/ 108 h 174"/>
                  <a:gd name="T18" fmla="*/ 16 w 172"/>
                  <a:gd name="T19" fmla="*/ 137 h 174"/>
                  <a:gd name="T20" fmla="*/ 40 w 172"/>
                  <a:gd name="T21" fmla="*/ 160 h 174"/>
                  <a:gd name="T22" fmla="*/ 71 w 172"/>
                  <a:gd name="T23" fmla="*/ 174 h 174"/>
                  <a:gd name="T24" fmla="*/ 106 w 172"/>
                  <a:gd name="T25" fmla="*/ 174 h 174"/>
                  <a:gd name="T26" fmla="*/ 136 w 172"/>
                  <a:gd name="T27" fmla="*/ 160 h 174"/>
                  <a:gd name="T28" fmla="*/ 160 w 172"/>
                  <a:gd name="T29" fmla="*/ 137 h 174"/>
                  <a:gd name="T30" fmla="*/ 172 w 172"/>
                  <a:gd name="T31" fmla="*/ 108 h 174"/>
                  <a:gd name="T32" fmla="*/ 170 w 172"/>
                  <a:gd name="T33" fmla="*/ 70 h 174"/>
                  <a:gd name="T34" fmla="*/ 156 w 172"/>
                  <a:gd name="T35" fmla="*/ 40 h 174"/>
                  <a:gd name="T36" fmla="*/ 136 w 172"/>
                  <a:gd name="T37" fmla="*/ 18 h 174"/>
                  <a:gd name="T38" fmla="*/ 103 w 172"/>
                  <a:gd name="T39" fmla="*/ 7 h 174"/>
                  <a:gd name="T40" fmla="*/ 71 w 172"/>
                  <a:gd name="T41" fmla="*/ 7 h 174"/>
                  <a:gd name="T42" fmla="*/ 40 w 172"/>
                  <a:gd name="T43" fmla="*/ 18 h 174"/>
                  <a:gd name="T44" fmla="*/ 16 w 172"/>
                  <a:gd name="T45" fmla="*/ 40 h 174"/>
                  <a:gd name="T46" fmla="*/ 3 w 172"/>
                  <a:gd name="T47" fmla="*/ 70 h 174"/>
                  <a:gd name="T48" fmla="*/ 3 w 172"/>
                  <a:gd name="T49" fmla="*/ 108 h 174"/>
                  <a:gd name="T50" fmla="*/ 16 w 172"/>
                  <a:gd name="T51" fmla="*/ 137 h 174"/>
                  <a:gd name="T52" fmla="*/ 40 w 172"/>
                  <a:gd name="T53" fmla="*/ 160 h 174"/>
                  <a:gd name="T54" fmla="*/ 71 w 172"/>
                  <a:gd name="T55" fmla="*/ 170 h 174"/>
                  <a:gd name="T56" fmla="*/ 103 w 172"/>
                  <a:gd name="T57" fmla="*/ 170 h 174"/>
                  <a:gd name="T58" fmla="*/ 136 w 172"/>
                  <a:gd name="T59" fmla="*/ 160 h 174"/>
                  <a:gd name="T60" fmla="*/ 156 w 172"/>
                  <a:gd name="T61" fmla="*/ 137 h 174"/>
                  <a:gd name="T62" fmla="*/ 170 w 172"/>
                  <a:gd name="T63" fmla="*/ 10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2" h="174">
                    <a:moveTo>
                      <a:pt x="172" y="87"/>
                    </a:moveTo>
                    <a:lnTo>
                      <a:pt x="172" y="70"/>
                    </a:lnTo>
                    <a:lnTo>
                      <a:pt x="166" y="54"/>
                    </a:lnTo>
                    <a:lnTo>
                      <a:pt x="160" y="40"/>
                    </a:lnTo>
                    <a:lnTo>
                      <a:pt x="149" y="28"/>
                    </a:lnTo>
                    <a:lnTo>
                      <a:pt x="136" y="18"/>
                    </a:lnTo>
                    <a:lnTo>
                      <a:pt x="120" y="11"/>
                    </a:lnTo>
                    <a:lnTo>
                      <a:pt x="106" y="5"/>
                    </a:lnTo>
                    <a:lnTo>
                      <a:pt x="86" y="0"/>
                    </a:lnTo>
                    <a:lnTo>
                      <a:pt x="71" y="5"/>
                    </a:lnTo>
                    <a:lnTo>
                      <a:pt x="53" y="11"/>
                    </a:lnTo>
                    <a:lnTo>
                      <a:pt x="40" y="18"/>
                    </a:lnTo>
                    <a:lnTo>
                      <a:pt x="26" y="28"/>
                    </a:lnTo>
                    <a:lnTo>
                      <a:pt x="16" y="40"/>
                    </a:lnTo>
                    <a:lnTo>
                      <a:pt x="7" y="54"/>
                    </a:lnTo>
                    <a:lnTo>
                      <a:pt x="3" y="70"/>
                    </a:lnTo>
                    <a:lnTo>
                      <a:pt x="0" y="87"/>
                    </a:lnTo>
                    <a:lnTo>
                      <a:pt x="3" y="108"/>
                    </a:lnTo>
                    <a:lnTo>
                      <a:pt x="7" y="125"/>
                    </a:lnTo>
                    <a:lnTo>
                      <a:pt x="16" y="137"/>
                    </a:lnTo>
                    <a:lnTo>
                      <a:pt x="26" y="150"/>
                    </a:lnTo>
                    <a:lnTo>
                      <a:pt x="40" y="160"/>
                    </a:lnTo>
                    <a:lnTo>
                      <a:pt x="53" y="167"/>
                    </a:lnTo>
                    <a:lnTo>
                      <a:pt x="71" y="174"/>
                    </a:lnTo>
                    <a:lnTo>
                      <a:pt x="86" y="174"/>
                    </a:lnTo>
                    <a:lnTo>
                      <a:pt x="106" y="174"/>
                    </a:lnTo>
                    <a:lnTo>
                      <a:pt x="120" y="167"/>
                    </a:lnTo>
                    <a:lnTo>
                      <a:pt x="136" y="160"/>
                    </a:lnTo>
                    <a:lnTo>
                      <a:pt x="149" y="150"/>
                    </a:lnTo>
                    <a:lnTo>
                      <a:pt x="160" y="137"/>
                    </a:lnTo>
                    <a:lnTo>
                      <a:pt x="166" y="125"/>
                    </a:lnTo>
                    <a:lnTo>
                      <a:pt x="172" y="108"/>
                    </a:lnTo>
                    <a:lnTo>
                      <a:pt x="172" y="87"/>
                    </a:lnTo>
                    <a:lnTo>
                      <a:pt x="170" y="70"/>
                    </a:lnTo>
                    <a:lnTo>
                      <a:pt x="166" y="57"/>
                    </a:lnTo>
                    <a:lnTo>
                      <a:pt x="156" y="40"/>
                    </a:lnTo>
                    <a:lnTo>
                      <a:pt x="146" y="28"/>
                    </a:lnTo>
                    <a:lnTo>
                      <a:pt x="136" y="18"/>
                    </a:lnTo>
                    <a:lnTo>
                      <a:pt x="120" y="11"/>
                    </a:lnTo>
                    <a:lnTo>
                      <a:pt x="103" y="7"/>
                    </a:lnTo>
                    <a:lnTo>
                      <a:pt x="86" y="5"/>
                    </a:lnTo>
                    <a:lnTo>
                      <a:pt x="71" y="7"/>
                    </a:lnTo>
                    <a:lnTo>
                      <a:pt x="53" y="11"/>
                    </a:lnTo>
                    <a:lnTo>
                      <a:pt x="40" y="18"/>
                    </a:lnTo>
                    <a:lnTo>
                      <a:pt x="26" y="28"/>
                    </a:lnTo>
                    <a:lnTo>
                      <a:pt x="16" y="40"/>
                    </a:lnTo>
                    <a:lnTo>
                      <a:pt x="10" y="57"/>
                    </a:lnTo>
                    <a:lnTo>
                      <a:pt x="3" y="70"/>
                    </a:lnTo>
                    <a:lnTo>
                      <a:pt x="3" y="87"/>
                    </a:lnTo>
                    <a:lnTo>
                      <a:pt x="3" y="108"/>
                    </a:lnTo>
                    <a:lnTo>
                      <a:pt x="10" y="120"/>
                    </a:lnTo>
                    <a:lnTo>
                      <a:pt x="16" y="137"/>
                    </a:lnTo>
                    <a:lnTo>
                      <a:pt x="26" y="147"/>
                    </a:lnTo>
                    <a:lnTo>
                      <a:pt x="40" y="160"/>
                    </a:lnTo>
                    <a:lnTo>
                      <a:pt x="53" y="167"/>
                    </a:lnTo>
                    <a:lnTo>
                      <a:pt x="71" y="170"/>
                    </a:lnTo>
                    <a:lnTo>
                      <a:pt x="86" y="174"/>
                    </a:lnTo>
                    <a:lnTo>
                      <a:pt x="103" y="170"/>
                    </a:lnTo>
                    <a:lnTo>
                      <a:pt x="120" y="167"/>
                    </a:lnTo>
                    <a:lnTo>
                      <a:pt x="136" y="160"/>
                    </a:lnTo>
                    <a:lnTo>
                      <a:pt x="146" y="147"/>
                    </a:lnTo>
                    <a:lnTo>
                      <a:pt x="156" y="137"/>
                    </a:lnTo>
                    <a:lnTo>
                      <a:pt x="166" y="120"/>
                    </a:lnTo>
                    <a:lnTo>
                      <a:pt x="170" y="108"/>
                    </a:lnTo>
                    <a:lnTo>
                      <a:pt x="172" y="87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0" name="Freeform 2522">
                <a:extLst>
                  <a:ext uri="{FF2B5EF4-FFF2-40B4-BE49-F238E27FC236}">
                    <a16:creationId xmlns:a16="http://schemas.microsoft.com/office/drawing/2014/main" id="{F0A4BEB3-2924-435F-A6A9-DFA173352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757"/>
                <a:ext cx="56" cy="56"/>
              </a:xfrm>
              <a:custGeom>
                <a:avLst/>
                <a:gdLst>
                  <a:gd name="T0" fmla="*/ 167 w 170"/>
                  <a:gd name="T1" fmla="*/ 65 h 169"/>
                  <a:gd name="T2" fmla="*/ 153 w 170"/>
                  <a:gd name="T3" fmla="*/ 36 h 169"/>
                  <a:gd name="T4" fmla="*/ 133 w 170"/>
                  <a:gd name="T5" fmla="*/ 13 h 169"/>
                  <a:gd name="T6" fmla="*/ 99 w 170"/>
                  <a:gd name="T7" fmla="*/ 2 h 169"/>
                  <a:gd name="T8" fmla="*/ 67 w 170"/>
                  <a:gd name="T9" fmla="*/ 2 h 169"/>
                  <a:gd name="T10" fmla="*/ 36 w 170"/>
                  <a:gd name="T11" fmla="*/ 13 h 169"/>
                  <a:gd name="T12" fmla="*/ 13 w 170"/>
                  <a:gd name="T13" fmla="*/ 36 h 169"/>
                  <a:gd name="T14" fmla="*/ 0 w 170"/>
                  <a:gd name="T15" fmla="*/ 65 h 169"/>
                  <a:gd name="T16" fmla="*/ 0 w 170"/>
                  <a:gd name="T17" fmla="*/ 103 h 169"/>
                  <a:gd name="T18" fmla="*/ 13 w 170"/>
                  <a:gd name="T19" fmla="*/ 133 h 169"/>
                  <a:gd name="T20" fmla="*/ 36 w 170"/>
                  <a:gd name="T21" fmla="*/ 156 h 169"/>
                  <a:gd name="T22" fmla="*/ 67 w 170"/>
                  <a:gd name="T23" fmla="*/ 166 h 169"/>
                  <a:gd name="T24" fmla="*/ 99 w 170"/>
                  <a:gd name="T25" fmla="*/ 166 h 169"/>
                  <a:gd name="T26" fmla="*/ 133 w 170"/>
                  <a:gd name="T27" fmla="*/ 156 h 169"/>
                  <a:gd name="T28" fmla="*/ 153 w 170"/>
                  <a:gd name="T29" fmla="*/ 133 h 169"/>
                  <a:gd name="T30" fmla="*/ 167 w 170"/>
                  <a:gd name="T31" fmla="*/ 103 h 169"/>
                  <a:gd name="T32" fmla="*/ 167 w 170"/>
                  <a:gd name="T33" fmla="*/ 82 h 169"/>
                  <a:gd name="T34" fmla="*/ 160 w 170"/>
                  <a:gd name="T35" fmla="*/ 53 h 169"/>
                  <a:gd name="T36" fmla="*/ 143 w 170"/>
                  <a:gd name="T37" fmla="*/ 25 h 169"/>
                  <a:gd name="T38" fmla="*/ 116 w 170"/>
                  <a:gd name="T39" fmla="*/ 6 h 169"/>
                  <a:gd name="T40" fmla="*/ 82 w 170"/>
                  <a:gd name="T41" fmla="*/ 2 h 169"/>
                  <a:gd name="T42" fmla="*/ 52 w 170"/>
                  <a:gd name="T43" fmla="*/ 6 h 169"/>
                  <a:gd name="T44" fmla="*/ 27 w 170"/>
                  <a:gd name="T45" fmla="*/ 25 h 169"/>
                  <a:gd name="T46" fmla="*/ 7 w 170"/>
                  <a:gd name="T47" fmla="*/ 53 h 169"/>
                  <a:gd name="T48" fmla="*/ 0 w 170"/>
                  <a:gd name="T49" fmla="*/ 82 h 169"/>
                  <a:gd name="T50" fmla="*/ 7 w 170"/>
                  <a:gd name="T51" fmla="*/ 116 h 169"/>
                  <a:gd name="T52" fmla="*/ 27 w 170"/>
                  <a:gd name="T53" fmla="*/ 143 h 169"/>
                  <a:gd name="T54" fmla="*/ 52 w 170"/>
                  <a:gd name="T55" fmla="*/ 160 h 169"/>
                  <a:gd name="T56" fmla="*/ 82 w 170"/>
                  <a:gd name="T57" fmla="*/ 166 h 169"/>
                  <a:gd name="T58" fmla="*/ 116 w 170"/>
                  <a:gd name="T59" fmla="*/ 160 h 169"/>
                  <a:gd name="T60" fmla="*/ 143 w 170"/>
                  <a:gd name="T61" fmla="*/ 143 h 169"/>
                  <a:gd name="T62" fmla="*/ 160 w 170"/>
                  <a:gd name="T63" fmla="*/ 116 h 169"/>
                  <a:gd name="T64" fmla="*/ 167 w 170"/>
                  <a:gd name="T65" fmla="*/ 82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69">
                    <a:moveTo>
                      <a:pt x="170" y="82"/>
                    </a:moveTo>
                    <a:lnTo>
                      <a:pt x="167" y="65"/>
                    </a:lnTo>
                    <a:lnTo>
                      <a:pt x="162" y="53"/>
                    </a:lnTo>
                    <a:lnTo>
                      <a:pt x="153" y="36"/>
                    </a:lnTo>
                    <a:lnTo>
                      <a:pt x="143" y="23"/>
                    </a:lnTo>
                    <a:lnTo>
                      <a:pt x="133" y="13"/>
                    </a:lnTo>
                    <a:lnTo>
                      <a:pt x="116" y="6"/>
                    </a:lnTo>
                    <a:lnTo>
                      <a:pt x="99" y="2"/>
                    </a:lnTo>
                    <a:lnTo>
                      <a:pt x="82" y="0"/>
                    </a:lnTo>
                    <a:lnTo>
                      <a:pt x="67" y="2"/>
                    </a:lnTo>
                    <a:lnTo>
                      <a:pt x="50" y="6"/>
                    </a:lnTo>
                    <a:lnTo>
                      <a:pt x="36" y="13"/>
                    </a:lnTo>
                    <a:lnTo>
                      <a:pt x="23" y="23"/>
                    </a:lnTo>
                    <a:lnTo>
                      <a:pt x="13" y="36"/>
                    </a:lnTo>
                    <a:lnTo>
                      <a:pt x="7" y="53"/>
                    </a:lnTo>
                    <a:lnTo>
                      <a:pt x="0" y="65"/>
                    </a:lnTo>
                    <a:lnTo>
                      <a:pt x="0" y="82"/>
                    </a:lnTo>
                    <a:lnTo>
                      <a:pt x="0" y="103"/>
                    </a:lnTo>
                    <a:lnTo>
                      <a:pt x="7" y="116"/>
                    </a:lnTo>
                    <a:lnTo>
                      <a:pt x="13" y="133"/>
                    </a:lnTo>
                    <a:lnTo>
                      <a:pt x="23" y="143"/>
                    </a:lnTo>
                    <a:lnTo>
                      <a:pt x="36" y="156"/>
                    </a:lnTo>
                    <a:lnTo>
                      <a:pt x="50" y="162"/>
                    </a:lnTo>
                    <a:lnTo>
                      <a:pt x="67" y="166"/>
                    </a:lnTo>
                    <a:lnTo>
                      <a:pt x="82" y="169"/>
                    </a:lnTo>
                    <a:lnTo>
                      <a:pt x="99" y="166"/>
                    </a:lnTo>
                    <a:lnTo>
                      <a:pt x="116" y="162"/>
                    </a:lnTo>
                    <a:lnTo>
                      <a:pt x="133" y="156"/>
                    </a:lnTo>
                    <a:lnTo>
                      <a:pt x="143" y="143"/>
                    </a:lnTo>
                    <a:lnTo>
                      <a:pt x="153" y="133"/>
                    </a:lnTo>
                    <a:lnTo>
                      <a:pt x="162" y="116"/>
                    </a:lnTo>
                    <a:lnTo>
                      <a:pt x="167" y="103"/>
                    </a:lnTo>
                    <a:lnTo>
                      <a:pt x="170" y="82"/>
                    </a:lnTo>
                    <a:lnTo>
                      <a:pt x="167" y="82"/>
                    </a:lnTo>
                    <a:lnTo>
                      <a:pt x="167" y="65"/>
                    </a:lnTo>
                    <a:lnTo>
                      <a:pt x="160" y="53"/>
                    </a:lnTo>
                    <a:lnTo>
                      <a:pt x="153" y="40"/>
                    </a:lnTo>
                    <a:lnTo>
                      <a:pt x="143" y="25"/>
                    </a:lnTo>
                    <a:lnTo>
                      <a:pt x="130" y="16"/>
                    </a:lnTo>
                    <a:lnTo>
                      <a:pt x="116" y="6"/>
                    </a:lnTo>
                    <a:lnTo>
                      <a:pt x="99" y="2"/>
                    </a:lnTo>
                    <a:lnTo>
                      <a:pt x="82" y="2"/>
                    </a:lnTo>
                    <a:lnTo>
                      <a:pt x="67" y="2"/>
                    </a:lnTo>
                    <a:lnTo>
                      <a:pt x="52" y="6"/>
                    </a:lnTo>
                    <a:lnTo>
                      <a:pt x="36" y="16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82"/>
                    </a:lnTo>
                    <a:lnTo>
                      <a:pt x="3" y="103"/>
                    </a:lnTo>
                    <a:lnTo>
                      <a:pt x="7" y="116"/>
                    </a:lnTo>
                    <a:lnTo>
                      <a:pt x="17" y="129"/>
                    </a:lnTo>
                    <a:lnTo>
                      <a:pt x="27" y="143"/>
                    </a:lnTo>
                    <a:lnTo>
                      <a:pt x="36" y="152"/>
                    </a:lnTo>
                    <a:lnTo>
                      <a:pt x="52" y="160"/>
                    </a:lnTo>
                    <a:lnTo>
                      <a:pt x="67" y="166"/>
                    </a:lnTo>
                    <a:lnTo>
                      <a:pt x="82" y="166"/>
                    </a:lnTo>
                    <a:lnTo>
                      <a:pt x="99" y="166"/>
                    </a:lnTo>
                    <a:lnTo>
                      <a:pt x="116" y="160"/>
                    </a:lnTo>
                    <a:lnTo>
                      <a:pt x="130" y="152"/>
                    </a:lnTo>
                    <a:lnTo>
                      <a:pt x="143" y="143"/>
                    </a:lnTo>
                    <a:lnTo>
                      <a:pt x="153" y="129"/>
                    </a:lnTo>
                    <a:lnTo>
                      <a:pt x="160" y="116"/>
                    </a:lnTo>
                    <a:lnTo>
                      <a:pt x="167" y="103"/>
                    </a:lnTo>
                    <a:lnTo>
                      <a:pt x="167" y="82"/>
                    </a:lnTo>
                    <a:lnTo>
                      <a:pt x="170" y="8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1" name="Freeform 2523">
                <a:extLst>
                  <a:ext uri="{FF2B5EF4-FFF2-40B4-BE49-F238E27FC236}">
                    <a16:creationId xmlns:a16="http://schemas.microsoft.com/office/drawing/2014/main" id="{C1F2C529-A8D9-4CCA-BB9C-C8FBD381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758"/>
                <a:ext cx="56" cy="54"/>
              </a:xfrm>
              <a:custGeom>
                <a:avLst/>
                <a:gdLst>
                  <a:gd name="T0" fmla="*/ 167 w 167"/>
                  <a:gd name="T1" fmla="*/ 63 h 163"/>
                  <a:gd name="T2" fmla="*/ 153 w 167"/>
                  <a:gd name="T3" fmla="*/ 37 h 163"/>
                  <a:gd name="T4" fmla="*/ 130 w 167"/>
                  <a:gd name="T5" fmla="*/ 14 h 163"/>
                  <a:gd name="T6" fmla="*/ 100 w 167"/>
                  <a:gd name="T7" fmla="*/ 0 h 163"/>
                  <a:gd name="T8" fmla="*/ 68 w 167"/>
                  <a:gd name="T9" fmla="*/ 0 h 163"/>
                  <a:gd name="T10" fmla="*/ 37 w 167"/>
                  <a:gd name="T11" fmla="*/ 14 h 163"/>
                  <a:gd name="T12" fmla="*/ 17 w 167"/>
                  <a:gd name="T13" fmla="*/ 37 h 163"/>
                  <a:gd name="T14" fmla="*/ 4 w 167"/>
                  <a:gd name="T15" fmla="*/ 63 h 163"/>
                  <a:gd name="T16" fmla="*/ 4 w 167"/>
                  <a:gd name="T17" fmla="*/ 100 h 163"/>
                  <a:gd name="T18" fmla="*/ 17 w 167"/>
                  <a:gd name="T19" fmla="*/ 128 h 163"/>
                  <a:gd name="T20" fmla="*/ 37 w 167"/>
                  <a:gd name="T21" fmla="*/ 151 h 163"/>
                  <a:gd name="T22" fmla="*/ 68 w 167"/>
                  <a:gd name="T23" fmla="*/ 163 h 163"/>
                  <a:gd name="T24" fmla="*/ 100 w 167"/>
                  <a:gd name="T25" fmla="*/ 163 h 163"/>
                  <a:gd name="T26" fmla="*/ 130 w 167"/>
                  <a:gd name="T27" fmla="*/ 151 h 163"/>
                  <a:gd name="T28" fmla="*/ 153 w 167"/>
                  <a:gd name="T29" fmla="*/ 128 h 163"/>
                  <a:gd name="T30" fmla="*/ 167 w 167"/>
                  <a:gd name="T31" fmla="*/ 100 h 163"/>
                  <a:gd name="T32" fmla="*/ 163 w 167"/>
                  <a:gd name="T33" fmla="*/ 67 h 163"/>
                  <a:gd name="T34" fmla="*/ 153 w 167"/>
                  <a:gd name="T35" fmla="*/ 37 h 163"/>
                  <a:gd name="T36" fmla="*/ 130 w 167"/>
                  <a:gd name="T37" fmla="*/ 14 h 163"/>
                  <a:gd name="T38" fmla="*/ 100 w 167"/>
                  <a:gd name="T39" fmla="*/ 3 h 163"/>
                  <a:gd name="T40" fmla="*/ 68 w 167"/>
                  <a:gd name="T41" fmla="*/ 3 h 163"/>
                  <a:gd name="T42" fmla="*/ 40 w 167"/>
                  <a:gd name="T43" fmla="*/ 14 h 163"/>
                  <a:gd name="T44" fmla="*/ 17 w 167"/>
                  <a:gd name="T45" fmla="*/ 37 h 163"/>
                  <a:gd name="T46" fmla="*/ 4 w 167"/>
                  <a:gd name="T47" fmla="*/ 67 h 163"/>
                  <a:gd name="T48" fmla="*/ 4 w 167"/>
                  <a:gd name="T49" fmla="*/ 97 h 163"/>
                  <a:gd name="T50" fmla="*/ 17 w 167"/>
                  <a:gd name="T51" fmla="*/ 128 h 163"/>
                  <a:gd name="T52" fmla="*/ 40 w 167"/>
                  <a:gd name="T53" fmla="*/ 151 h 163"/>
                  <a:gd name="T54" fmla="*/ 68 w 167"/>
                  <a:gd name="T55" fmla="*/ 160 h 163"/>
                  <a:gd name="T56" fmla="*/ 100 w 167"/>
                  <a:gd name="T57" fmla="*/ 160 h 163"/>
                  <a:gd name="T58" fmla="*/ 130 w 167"/>
                  <a:gd name="T59" fmla="*/ 151 h 163"/>
                  <a:gd name="T60" fmla="*/ 153 w 167"/>
                  <a:gd name="T61" fmla="*/ 128 h 163"/>
                  <a:gd name="T62" fmla="*/ 163 w 167"/>
                  <a:gd name="T63" fmla="*/ 97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" h="163">
                    <a:moveTo>
                      <a:pt x="167" y="80"/>
                    </a:moveTo>
                    <a:lnTo>
                      <a:pt x="167" y="63"/>
                    </a:lnTo>
                    <a:lnTo>
                      <a:pt x="160" y="50"/>
                    </a:lnTo>
                    <a:lnTo>
                      <a:pt x="153" y="37"/>
                    </a:lnTo>
                    <a:lnTo>
                      <a:pt x="143" y="23"/>
                    </a:lnTo>
                    <a:lnTo>
                      <a:pt x="130" y="14"/>
                    </a:lnTo>
                    <a:lnTo>
                      <a:pt x="117" y="3"/>
                    </a:lnTo>
                    <a:lnTo>
                      <a:pt x="100" y="0"/>
                    </a:lnTo>
                    <a:lnTo>
                      <a:pt x="83" y="0"/>
                    </a:lnTo>
                    <a:lnTo>
                      <a:pt x="68" y="0"/>
                    </a:lnTo>
                    <a:lnTo>
                      <a:pt x="53" y="3"/>
                    </a:lnTo>
                    <a:lnTo>
                      <a:pt x="37" y="14"/>
                    </a:lnTo>
                    <a:lnTo>
                      <a:pt x="27" y="23"/>
                    </a:lnTo>
                    <a:lnTo>
                      <a:pt x="17" y="37"/>
                    </a:lnTo>
                    <a:lnTo>
                      <a:pt x="7" y="50"/>
                    </a:lnTo>
                    <a:lnTo>
                      <a:pt x="4" y="63"/>
                    </a:lnTo>
                    <a:lnTo>
                      <a:pt x="0" y="80"/>
                    </a:lnTo>
                    <a:lnTo>
                      <a:pt x="4" y="100"/>
                    </a:lnTo>
                    <a:lnTo>
                      <a:pt x="7" y="113"/>
                    </a:lnTo>
                    <a:lnTo>
                      <a:pt x="17" y="128"/>
                    </a:lnTo>
                    <a:lnTo>
                      <a:pt x="27" y="140"/>
                    </a:lnTo>
                    <a:lnTo>
                      <a:pt x="37" y="151"/>
                    </a:lnTo>
                    <a:lnTo>
                      <a:pt x="53" y="157"/>
                    </a:lnTo>
                    <a:lnTo>
                      <a:pt x="68" y="163"/>
                    </a:lnTo>
                    <a:lnTo>
                      <a:pt x="83" y="163"/>
                    </a:lnTo>
                    <a:lnTo>
                      <a:pt x="100" y="163"/>
                    </a:lnTo>
                    <a:lnTo>
                      <a:pt x="117" y="157"/>
                    </a:lnTo>
                    <a:lnTo>
                      <a:pt x="130" y="151"/>
                    </a:lnTo>
                    <a:lnTo>
                      <a:pt x="143" y="140"/>
                    </a:lnTo>
                    <a:lnTo>
                      <a:pt x="153" y="128"/>
                    </a:lnTo>
                    <a:lnTo>
                      <a:pt x="160" y="113"/>
                    </a:lnTo>
                    <a:lnTo>
                      <a:pt x="167" y="100"/>
                    </a:lnTo>
                    <a:lnTo>
                      <a:pt x="167" y="80"/>
                    </a:lnTo>
                    <a:lnTo>
                      <a:pt x="163" y="67"/>
                    </a:lnTo>
                    <a:lnTo>
                      <a:pt x="160" y="50"/>
                    </a:lnTo>
                    <a:lnTo>
                      <a:pt x="153" y="37"/>
                    </a:lnTo>
                    <a:lnTo>
                      <a:pt x="143" y="23"/>
                    </a:lnTo>
                    <a:lnTo>
                      <a:pt x="130" y="14"/>
                    </a:lnTo>
                    <a:lnTo>
                      <a:pt x="117" y="8"/>
                    </a:lnTo>
                    <a:lnTo>
                      <a:pt x="100" y="3"/>
                    </a:lnTo>
                    <a:lnTo>
                      <a:pt x="83" y="0"/>
                    </a:lnTo>
                    <a:lnTo>
                      <a:pt x="68" y="3"/>
                    </a:lnTo>
                    <a:lnTo>
                      <a:pt x="53" y="8"/>
                    </a:lnTo>
                    <a:lnTo>
                      <a:pt x="40" y="14"/>
                    </a:lnTo>
                    <a:lnTo>
                      <a:pt x="27" y="23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4" y="67"/>
                    </a:lnTo>
                    <a:lnTo>
                      <a:pt x="4" y="80"/>
                    </a:lnTo>
                    <a:lnTo>
                      <a:pt x="4" y="97"/>
                    </a:lnTo>
                    <a:lnTo>
                      <a:pt x="10" y="113"/>
                    </a:lnTo>
                    <a:lnTo>
                      <a:pt x="17" y="128"/>
                    </a:lnTo>
                    <a:lnTo>
                      <a:pt x="27" y="140"/>
                    </a:lnTo>
                    <a:lnTo>
                      <a:pt x="40" y="151"/>
                    </a:lnTo>
                    <a:lnTo>
                      <a:pt x="53" y="157"/>
                    </a:lnTo>
                    <a:lnTo>
                      <a:pt x="68" y="160"/>
                    </a:lnTo>
                    <a:lnTo>
                      <a:pt x="83" y="163"/>
                    </a:lnTo>
                    <a:lnTo>
                      <a:pt x="100" y="160"/>
                    </a:lnTo>
                    <a:lnTo>
                      <a:pt x="117" y="157"/>
                    </a:lnTo>
                    <a:lnTo>
                      <a:pt x="130" y="151"/>
                    </a:lnTo>
                    <a:lnTo>
                      <a:pt x="143" y="140"/>
                    </a:lnTo>
                    <a:lnTo>
                      <a:pt x="153" y="128"/>
                    </a:lnTo>
                    <a:lnTo>
                      <a:pt x="160" y="113"/>
                    </a:lnTo>
                    <a:lnTo>
                      <a:pt x="163" y="97"/>
                    </a:lnTo>
                    <a:lnTo>
                      <a:pt x="167" y="80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2" name="Freeform 2524">
                <a:extLst>
                  <a:ext uri="{FF2B5EF4-FFF2-40B4-BE49-F238E27FC236}">
                    <a16:creationId xmlns:a16="http://schemas.microsoft.com/office/drawing/2014/main" id="{0504D5CB-9F7F-47EF-9B09-2DE39FC5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758"/>
                <a:ext cx="54" cy="54"/>
              </a:xfrm>
              <a:custGeom>
                <a:avLst/>
                <a:gdLst>
                  <a:gd name="T0" fmla="*/ 159 w 164"/>
                  <a:gd name="T1" fmla="*/ 67 h 163"/>
                  <a:gd name="T2" fmla="*/ 150 w 164"/>
                  <a:gd name="T3" fmla="*/ 37 h 163"/>
                  <a:gd name="T4" fmla="*/ 127 w 164"/>
                  <a:gd name="T5" fmla="*/ 14 h 163"/>
                  <a:gd name="T6" fmla="*/ 96 w 164"/>
                  <a:gd name="T7" fmla="*/ 3 h 163"/>
                  <a:gd name="T8" fmla="*/ 64 w 164"/>
                  <a:gd name="T9" fmla="*/ 3 h 163"/>
                  <a:gd name="T10" fmla="*/ 37 w 164"/>
                  <a:gd name="T11" fmla="*/ 14 h 163"/>
                  <a:gd name="T12" fmla="*/ 14 w 164"/>
                  <a:gd name="T13" fmla="*/ 37 h 163"/>
                  <a:gd name="T14" fmla="*/ 0 w 164"/>
                  <a:gd name="T15" fmla="*/ 67 h 163"/>
                  <a:gd name="T16" fmla="*/ 0 w 164"/>
                  <a:gd name="T17" fmla="*/ 97 h 163"/>
                  <a:gd name="T18" fmla="*/ 14 w 164"/>
                  <a:gd name="T19" fmla="*/ 128 h 163"/>
                  <a:gd name="T20" fmla="*/ 37 w 164"/>
                  <a:gd name="T21" fmla="*/ 151 h 163"/>
                  <a:gd name="T22" fmla="*/ 64 w 164"/>
                  <a:gd name="T23" fmla="*/ 160 h 163"/>
                  <a:gd name="T24" fmla="*/ 96 w 164"/>
                  <a:gd name="T25" fmla="*/ 160 h 163"/>
                  <a:gd name="T26" fmla="*/ 127 w 164"/>
                  <a:gd name="T27" fmla="*/ 151 h 163"/>
                  <a:gd name="T28" fmla="*/ 150 w 164"/>
                  <a:gd name="T29" fmla="*/ 128 h 163"/>
                  <a:gd name="T30" fmla="*/ 159 w 164"/>
                  <a:gd name="T31" fmla="*/ 97 h 163"/>
                  <a:gd name="T32" fmla="*/ 159 w 164"/>
                  <a:gd name="T33" fmla="*/ 80 h 163"/>
                  <a:gd name="T34" fmla="*/ 153 w 164"/>
                  <a:gd name="T35" fmla="*/ 50 h 163"/>
                  <a:gd name="T36" fmla="*/ 136 w 164"/>
                  <a:gd name="T37" fmla="*/ 27 h 163"/>
                  <a:gd name="T38" fmla="*/ 113 w 164"/>
                  <a:gd name="T39" fmla="*/ 8 h 163"/>
                  <a:gd name="T40" fmla="*/ 79 w 164"/>
                  <a:gd name="T41" fmla="*/ 3 h 163"/>
                  <a:gd name="T42" fmla="*/ 49 w 164"/>
                  <a:gd name="T43" fmla="*/ 8 h 163"/>
                  <a:gd name="T44" fmla="*/ 24 w 164"/>
                  <a:gd name="T45" fmla="*/ 27 h 163"/>
                  <a:gd name="T46" fmla="*/ 7 w 164"/>
                  <a:gd name="T47" fmla="*/ 50 h 163"/>
                  <a:gd name="T48" fmla="*/ 0 w 164"/>
                  <a:gd name="T49" fmla="*/ 80 h 163"/>
                  <a:gd name="T50" fmla="*/ 7 w 164"/>
                  <a:gd name="T51" fmla="*/ 113 h 163"/>
                  <a:gd name="T52" fmla="*/ 24 w 164"/>
                  <a:gd name="T53" fmla="*/ 137 h 163"/>
                  <a:gd name="T54" fmla="*/ 49 w 164"/>
                  <a:gd name="T55" fmla="*/ 153 h 163"/>
                  <a:gd name="T56" fmla="*/ 79 w 164"/>
                  <a:gd name="T57" fmla="*/ 160 h 163"/>
                  <a:gd name="T58" fmla="*/ 113 w 164"/>
                  <a:gd name="T59" fmla="*/ 153 h 163"/>
                  <a:gd name="T60" fmla="*/ 136 w 164"/>
                  <a:gd name="T61" fmla="*/ 137 h 163"/>
                  <a:gd name="T62" fmla="*/ 153 w 164"/>
                  <a:gd name="T63" fmla="*/ 113 h 163"/>
                  <a:gd name="T64" fmla="*/ 159 w 164"/>
                  <a:gd name="T65" fmla="*/ 8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4" h="163">
                    <a:moveTo>
                      <a:pt x="164" y="80"/>
                    </a:moveTo>
                    <a:lnTo>
                      <a:pt x="159" y="67"/>
                    </a:lnTo>
                    <a:lnTo>
                      <a:pt x="157" y="50"/>
                    </a:lnTo>
                    <a:lnTo>
                      <a:pt x="150" y="37"/>
                    </a:lnTo>
                    <a:lnTo>
                      <a:pt x="140" y="23"/>
                    </a:lnTo>
                    <a:lnTo>
                      <a:pt x="127" y="14"/>
                    </a:lnTo>
                    <a:lnTo>
                      <a:pt x="113" y="8"/>
                    </a:lnTo>
                    <a:lnTo>
                      <a:pt x="96" y="3"/>
                    </a:lnTo>
                    <a:lnTo>
                      <a:pt x="79" y="0"/>
                    </a:lnTo>
                    <a:lnTo>
                      <a:pt x="64" y="3"/>
                    </a:lnTo>
                    <a:lnTo>
                      <a:pt x="49" y="8"/>
                    </a:lnTo>
                    <a:lnTo>
                      <a:pt x="37" y="14"/>
                    </a:lnTo>
                    <a:lnTo>
                      <a:pt x="24" y="23"/>
                    </a:lnTo>
                    <a:lnTo>
                      <a:pt x="14" y="37"/>
                    </a:lnTo>
                    <a:lnTo>
                      <a:pt x="7" y="50"/>
                    </a:lnTo>
                    <a:lnTo>
                      <a:pt x="0" y="67"/>
                    </a:lnTo>
                    <a:lnTo>
                      <a:pt x="0" y="80"/>
                    </a:lnTo>
                    <a:lnTo>
                      <a:pt x="0" y="97"/>
                    </a:lnTo>
                    <a:lnTo>
                      <a:pt x="7" y="113"/>
                    </a:lnTo>
                    <a:lnTo>
                      <a:pt x="14" y="128"/>
                    </a:lnTo>
                    <a:lnTo>
                      <a:pt x="24" y="140"/>
                    </a:lnTo>
                    <a:lnTo>
                      <a:pt x="37" y="151"/>
                    </a:lnTo>
                    <a:lnTo>
                      <a:pt x="49" y="157"/>
                    </a:lnTo>
                    <a:lnTo>
                      <a:pt x="64" y="160"/>
                    </a:lnTo>
                    <a:lnTo>
                      <a:pt x="79" y="163"/>
                    </a:lnTo>
                    <a:lnTo>
                      <a:pt x="96" y="160"/>
                    </a:lnTo>
                    <a:lnTo>
                      <a:pt x="113" y="157"/>
                    </a:lnTo>
                    <a:lnTo>
                      <a:pt x="127" y="151"/>
                    </a:lnTo>
                    <a:lnTo>
                      <a:pt x="140" y="140"/>
                    </a:lnTo>
                    <a:lnTo>
                      <a:pt x="150" y="128"/>
                    </a:lnTo>
                    <a:lnTo>
                      <a:pt x="157" y="113"/>
                    </a:lnTo>
                    <a:lnTo>
                      <a:pt x="159" y="97"/>
                    </a:lnTo>
                    <a:lnTo>
                      <a:pt x="164" y="80"/>
                    </a:lnTo>
                    <a:lnTo>
                      <a:pt x="159" y="80"/>
                    </a:lnTo>
                    <a:lnTo>
                      <a:pt x="159" y="67"/>
                    </a:lnTo>
                    <a:lnTo>
                      <a:pt x="153" y="50"/>
                    </a:lnTo>
                    <a:lnTo>
                      <a:pt x="146" y="37"/>
                    </a:lnTo>
                    <a:lnTo>
                      <a:pt x="136" y="27"/>
                    </a:lnTo>
                    <a:lnTo>
                      <a:pt x="127" y="17"/>
                    </a:lnTo>
                    <a:lnTo>
                      <a:pt x="113" y="8"/>
                    </a:lnTo>
                    <a:lnTo>
                      <a:pt x="96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49" y="8"/>
                    </a:lnTo>
                    <a:lnTo>
                      <a:pt x="37" y="17"/>
                    </a:lnTo>
                    <a:lnTo>
                      <a:pt x="24" y="27"/>
                    </a:lnTo>
                    <a:lnTo>
                      <a:pt x="16" y="37"/>
                    </a:lnTo>
                    <a:lnTo>
                      <a:pt x="7" y="50"/>
                    </a:lnTo>
                    <a:lnTo>
                      <a:pt x="4" y="67"/>
                    </a:lnTo>
                    <a:lnTo>
                      <a:pt x="0" y="80"/>
                    </a:lnTo>
                    <a:lnTo>
                      <a:pt x="4" y="97"/>
                    </a:lnTo>
                    <a:lnTo>
                      <a:pt x="7" y="113"/>
                    </a:lnTo>
                    <a:lnTo>
                      <a:pt x="16" y="128"/>
                    </a:lnTo>
                    <a:lnTo>
                      <a:pt x="24" y="137"/>
                    </a:lnTo>
                    <a:lnTo>
                      <a:pt x="37" y="147"/>
                    </a:lnTo>
                    <a:lnTo>
                      <a:pt x="49" y="153"/>
                    </a:lnTo>
                    <a:lnTo>
                      <a:pt x="67" y="160"/>
                    </a:lnTo>
                    <a:lnTo>
                      <a:pt x="79" y="160"/>
                    </a:lnTo>
                    <a:lnTo>
                      <a:pt x="96" y="160"/>
                    </a:lnTo>
                    <a:lnTo>
                      <a:pt x="113" y="153"/>
                    </a:lnTo>
                    <a:lnTo>
                      <a:pt x="127" y="147"/>
                    </a:lnTo>
                    <a:lnTo>
                      <a:pt x="136" y="137"/>
                    </a:lnTo>
                    <a:lnTo>
                      <a:pt x="146" y="128"/>
                    </a:lnTo>
                    <a:lnTo>
                      <a:pt x="153" y="113"/>
                    </a:lnTo>
                    <a:lnTo>
                      <a:pt x="159" y="97"/>
                    </a:lnTo>
                    <a:lnTo>
                      <a:pt x="159" y="80"/>
                    </a:lnTo>
                    <a:lnTo>
                      <a:pt x="164" y="80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3" name="Freeform 2525">
                <a:extLst>
                  <a:ext uri="{FF2B5EF4-FFF2-40B4-BE49-F238E27FC236}">
                    <a16:creationId xmlns:a16="http://schemas.microsoft.com/office/drawing/2014/main" id="{23DFC2FE-082C-4D33-A729-2EEA53C2C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759"/>
                <a:ext cx="53" cy="52"/>
              </a:xfrm>
              <a:custGeom>
                <a:avLst/>
                <a:gdLst>
                  <a:gd name="T0" fmla="*/ 159 w 159"/>
                  <a:gd name="T1" fmla="*/ 64 h 157"/>
                  <a:gd name="T2" fmla="*/ 146 w 159"/>
                  <a:gd name="T3" fmla="*/ 34 h 157"/>
                  <a:gd name="T4" fmla="*/ 127 w 159"/>
                  <a:gd name="T5" fmla="*/ 14 h 157"/>
                  <a:gd name="T6" fmla="*/ 96 w 159"/>
                  <a:gd name="T7" fmla="*/ 0 h 157"/>
                  <a:gd name="T8" fmla="*/ 66 w 159"/>
                  <a:gd name="T9" fmla="*/ 0 h 157"/>
                  <a:gd name="T10" fmla="*/ 37 w 159"/>
                  <a:gd name="T11" fmla="*/ 14 h 157"/>
                  <a:gd name="T12" fmla="*/ 16 w 159"/>
                  <a:gd name="T13" fmla="*/ 34 h 157"/>
                  <a:gd name="T14" fmla="*/ 3 w 159"/>
                  <a:gd name="T15" fmla="*/ 64 h 157"/>
                  <a:gd name="T16" fmla="*/ 3 w 159"/>
                  <a:gd name="T17" fmla="*/ 94 h 157"/>
                  <a:gd name="T18" fmla="*/ 16 w 159"/>
                  <a:gd name="T19" fmla="*/ 125 h 157"/>
                  <a:gd name="T20" fmla="*/ 37 w 159"/>
                  <a:gd name="T21" fmla="*/ 144 h 157"/>
                  <a:gd name="T22" fmla="*/ 66 w 159"/>
                  <a:gd name="T23" fmla="*/ 157 h 157"/>
                  <a:gd name="T24" fmla="*/ 96 w 159"/>
                  <a:gd name="T25" fmla="*/ 157 h 157"/>
                  <a:gd name="T26" fmla="*/ 127 w 159"/>
                  <a:gd name="T27" fmla="*/ 144 h 157"/>
                  <a:gd name="T28" fmla="*/ 146 w 159"/>
                  <a:gd name="T29" fmla="*/ 125 h 157"/>
                  <a:gd name="T30" fmla="*/ 159 w 159"/>
                  <a:gd name="T31" fmla="*/ 94 h 157"/>
                  <a:gd name="T32" fmla="*/ 157 w 159"/>
                  <a:gd name="T33" fmla="*/ 64 h 157"/>
                  <a:gd name="T34" fmla="*/ 146 w 159"/>
                  <a:gd name="T35" fmla="*/ 34 h 157"/>
                  <a:gd name="T36" fmla="*/ 123 w 159"/>
                  <a:gd name="T37" fmla="*/ 14 h 157"/>
                  <a:gd name="T38" fmla="*/ 96 w 159"/>
                  <a:gd name="T39" fmla="*/ 5 h 157"/>
                  <a:gd name="T40" fmla="*/ 66 w 159"/>
                  <a:gd name="T41" fmla="*/ 5 h 157"/>
                  <a:gd name="T42" fmla="*/ 37 w 159"/>
                  <a:gd name="T43" fmla="*/ 14 h 157"/>
                  <a:gd name="T44" fmla="*/ 16 w 159"/>
                  <a:gd name="T45" fmla="*/ 34 h 157"/>
                  <a:gd name="T46" fmla="*/ 3 w 159"/>
                  <a:gd name="T47" fmla="*/ 64 h 157"/>
                  <a:gd name="T48" fmla="*/ 3 w 159"/>
                  <a:gd name="T49" fmla="*/ 94 h 157"/>
                  <a:gd name="T50" fmla="*/ 16 w 159"/>
                  <a:gd name="T51" fmla="*/ 125 h 157"/>
                  <a:gd name="T52" fmla="*/ 37 w 159"/>
                  <a:gd name="T53" fmla="*/ 144 h 157"/>
                  <a:gd name="T54" fmla="*/ 66 w 159"/>
                  <a:gd name="T55" fmla="*/ 154 h 157"/>
                  <a:gd name="T56" fmla="*/ 96 w 159"/>
                  <a:gd name="T57" fmla="*/ 154 h 157"/>
                  <a:gd name="T58" fmla="*/ 123 w 159"/>
                  <a:gd name="T59" fmla="*/ 144 h 157"/>
                  <a:gd name="T60" fmla="*/ 146 w 159"/>
                  <a:gd name="T61" fmla="*/ 125 h 157"/>
                  <a:gd name="T62" fmla="*/ 157 w 159"/>
                  <a:gd name="T63" fmla="*/ 94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157">
                    <a:moveTo>
                      <a:pt x="159" y="77"/>
                    </a:moveTo>
                    <a:lnTo>
                      <a:pt x="159" y="64"/>
                    </a:lnTo>
                    <a:lnTo>
                      <a:pt x="153" y="47"/>
                    </a:lnTo>
                    <a:lnTo>
                      <a:pt x="146" y="34"/>
                    </a:lnTo>
                    <a:lnTo>
                      <a:pt x="136" y="24"/>
                    </a:lnTo>
                    <a:lnTo>
                      <a:pt x="127" y="14"/>
                    </a:lnTo>
                    <a:lnTo>
                      <a:pt x="113" y="5"/>
                    </a:lnTo>
                    <a:lnTo>
                      <a:pt x="96" y="0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49" y="5"/>
                    </a:lnTo>
                    <a:lnTo>
                      <a:pt x="37" y="14"/>
                    </a:lnTo>
                    <a:lnTo>
                      <a:pt x="24" y="24"/>
                    </a:lnTo>
                    <a:lnTo>
                      <a:pt x="16" y="34"/>
                    </a:lnTo>
                    <a:lnTo>
                      <a:pt x="7" y="47"/>
                    </a:lnTo>
                    <a:lnTo>
                      <a:pt x="3" y="64"/>
                    </a:lnTo>
                    <a:lnTo>
                      <a:pt x="0" y="77"/>
                    </a:lnTo>
                    <a:lnTo>
                      <a:pt x="3" y="94"/>
                    </a:lnTo>
                    <a:lnTo>
                      <a:pt x="7" y="110"/>
                    </a:lnTo>
                    <a:lnTo>
                      <a:pt x="16" y="125"/>
                    </a:lnTo>
                    <a:lnTo>
                      <a:pt x="24" y="134"/>
                    </a:lnTo>
                    <a:lnTo>
                      <a:pt x="37" y="144"/>
                    </a:lnTo>
                    <a:lnTo>
                      <a:pt x="49" y="150"/>
                    </a:lnTo>
                    <a:lnTo>
                      <a:pt x="66" y="157"/>
                    </a:lnTo>
                    <a:lnTo>
                      <a:pt x="79" y="157"/>
                    </a:lnTo>
                    <a:lnTo>
                      <a:pt x="96" y="157"/>
                    </a:lnTo>
                    <a:lnTo>
                      <a:pt x="113" y="150"/>
                    </a:lnTo>
                    <a:lnTo>
                      <a:pt x="127" y="144"/>
                    </a:lnTo>
                    <a:lnTo>
                      <a:pt x="136" y="134"/>
                    </a:lnTo>
                    <a:lnTo>
                      <a:pt x="146" y="125"/>
                    </a:lnTo>
                    <a:lnTo>
                      <a:pt x="153" y="110"/>
                    </a:lnTo>
                    <a:lnTo>
                      <a:pt x="159" y="94"/>
                    </a:lnTo>
                    <a:lnTo>
                      <a:pt x="159" y="77"/>
                    </a:lnTo>
                    <a:lnTo>
                      <a:pt x="157" y="64"/>
                    </a:lnTo>
                    <a:lnTo>
                      <a:pt x="153" y="47"/>
                    </a:lnTo>
                    <a:lnTo>
                      <a:pt x="146" y="34"/>
                    </a:lnTo>
                    <a:lnTo>
                      <a:pt x="136" y="24"/>
                    </a:lnTo>
                    <a:lnTo>
                      <a:pt x="123" y="14"/>
                    </a:lnTo>
                    <a:lnTo>
                      <a:pt x="110" y="7"/>
                    </a:lnTo>
                    <a:lnTo>
                      <a:pt x="96" y="5"/>
                    </a:lnTo>
                    <a:lnTo>
                      <a:pt x="79" y="0"/>
                    </a:lnTo>
                    <a:lnTo>
                      <a:pt x="66" y="5"/>
                    </a:lnTo>
                    <a:lnTo>
                      <a:pt x="49" y="7"/>
                    </a:lnTo>
                    <a:lnTo>
                      <a:pt x="37" y="14"/>
                    </a:lnTo>
                    <a:lnTo>
                      <a:pt x="26" y="24"/>
                    </a:lnTo>
                    <a:lnTo>
                      <a:pt x="16" y="34"/>
                    </a:lnTo>
                    <a:lnTo>
                      <a:pt x="9" y="47"/>
                    </a:lnTo>
                    <a:lnTo>
                      <a:pt x="3" y="64"/>
                    </a:lnTo>
                    <a:lnTo>
                      <a:pt x="3" y="77"/>
                    </a:lnTo>
                    <a:lnTo>
                      <a:pt x="3" y="94"/>
                    </a:lnTo>
                    <a:lnTo>
                      <a:pt x="9" y="110"/>
                    </a:lnTo>
                    <a:lnTo>
                      <a:pt x="16" y="125"/>
                    </a:lnTo>
                    <a:lnTo>
                      <a:pt x="26" y="134"/>
                    </a:lnTo>
                    <a:lnTo>
                      <a:pt x="37" y="144"/>
                    </a:lnTo>
                    <a:lnTo>
                      <a:pt x="49" y="150"/>
                    </a:lnTo>
                    <a:lnTo>
                      <a:pt x="66" y="154"/>
                    </a:lnTo>
                    <a:lnTo>
                      <a:pt x="79" y="157"/>
                    </a:lnTo>
                    <a:lnTo>
                      <a:pt x="96" y="154"/>
                    </a:lnTo>
                    <a:lnTo>
                      <a:pt x="110" y="150"/>
                    </a:lnTo>
                    <a:lnTo>
                      <a:pt x="123" y="144"/>
                    </a:lnTo>
                    <a:lnTo>
                      <a:pt x="136" y="134"/>
                    </a:lnTo>
                    <a:lnTo>
                      <a:pt x="146" y="125"/>
                    </a:lnTo>
                    <a:lnTo>
                      <a:pt x="153" y="110"/>
                    </a:lnTo>
                    <a:lnTo>
                      <a:pt x="157" y="94"/>
                    </a:lnTo>
                    <a:lnTo>
                      <a:pt x="159" y="77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4" name="Freeform 2526">
                <a:extLst>
                  <a:ext uri="{FF2B5EF4-FFF2-40B4-BE49-F238E27FC236}">
                    <a16:creationId xmlns:a16="http://schemas.microsoft.com/office/drawing/2014/main" id="{A33D33DD-336A-4D77-9400-19A006F99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759"/>
                <a:ext cx="52" cy="52"/>
              </a:xfrm>
              <a:custGeom>
                <a:avLst/>
                <a:gdLst>
                  <a:gd name="T0" fmla="*/ 153 w 155"/>
                  <a:gd name="T1" fmla="*/ 64 h 157"/>
                  <a:gd name="T2" fmla="*/ 142 w 155"/>
                  <a:gd name="T3" fmla="*/ 34 h 157"/>
                  <a:gd name="T4" fmla="*/ 119 w 155"/>
                  <a:gd name="T5" fmla="*/ 14 h 157"/>
                  <a:gd name="T6" fmla="*/ 92 w 155"/>
                  <a:gd name="T7" fmla="*/ 5 h 157"/>
                  <a:gd name="T8" fmla="*/ 63 w 155"/>
                  <a:gd name="T9" fmla="*/ 5 h 157"/>
                  <a:gd name="T10" fmla="*/ 33 w 155"/>
                  <a:gd name="T11" fmla="*/ 14 h 157"/>
                  <a:gd name="T12" fmla="*/ 12 w 155"/>
                  <a:gd name="T13" fmla="*/ 34 h 157"/>
                  <a:gd name="T14" fmla="*/ 0 w 155"/>
                  <a:gd name="T15" fmla="*/ 64 h 157"/>
                  <a:gd name="T16" fmla="*/ 0 w 155"/>
                  <a:gd name="T17" fmla="*/ 94 h 157"/>
                  <a:gd name="T18" fmla="*/ 12 w 155"/>
                  <a:gd name="T19" fmla="*/ 125 h 157"/>
                  <a:gd name="T20" fmla="*/ 33 w 155"/>
                  <a:gd name="T21" fmla="*/ 144 h 157"/>
                  <a:gd name="T22" fmla="*/ 63 w 155"/>
                  <a:gd name="T23" fmla="*/ 154 h 157"/>
                  <a:gd name="T24" fmla="*/ 92 w 155"/>
                  <a:gd name="T25" fmla="*/ 154 h 157"/>
                  <a:gd name="T26" fmla="*/ 119 w 155"/>
                  <a:gd name="T27" fmla="*/ 144 h 157"/>
                  <a:gd name="T28" fmla="*/ 142 w 155"/>
                  <a:gd name="T29" fmla="*/ 125 h 157"/>
                  <a:gd name="T30" fmla="*/ 153 w 155"/>
                  <a:gd name="T31" fmla="*/ 94 h 157"/>
                  <a:gd name="T32" fmla="*/ 153 w 155"/>
                  <a:gd name="T33" fmla="*/ 77 h 157"/>
                  <a:gd name="T34" fmla="*/ 146 w 155"/>
                  <a:gd name="T35" fmla="*/ 51 h 157"/>
                  <a:gd name="T36" fmla="*/ 132 w 155"/>
                  <a:gd name="T37" fmla="*/ 24 h 157"/>
                  <a:gd name="T38" fmla="*/ 106 w 155"/>
                  <a:gd name="T39" fmla="*/ 7 h 157"/>
                  <a:gd name="T40" fmla="*/ 75 w 155"/>
                  <a:gd name="T41" fmla="*/ 5 h 157"/>
                  <a:gd name="T42" fmla="*/ 45 w 155"/>
                  <a:gd name="T43" fmla="*/ 7 h 157"/>
                  <a:gd name="T44" fmla="*/ 23 w 155"/>
                  <a:gd name="T45" fmla="*/ 24 h 157"/>
                  <a:gd name="T46" fmla="*/ 6 w 155"/>
                  <a:gd name="T47" fmla="*/ 51 h 157"/>
                  <a:gd name="T48" fmla="*/ 3 w 155"/>
                  <a:gd name="T49" fmla="*/ 77 h 157"/>
                  <a:gd name="T50" fmla="*/ 6 w 155"/>
                  <a:gd name="T51" fmla="*/ 106 h 157"/>
                  <a:gd name="T52" fmla="*/ 23 w 155"/>
                  <a:gd name="T53" fmla="*/ 134 h 157"/>
                  <a:gd name="T54" fmla="*/ 45 w 155"/>
                  <a:gd name="T55" fmla="*/ 150 h 157"/>
                  <a:gd name="T56" fmla="*/ 75 w 155"/>
                  <a:gd name="T57" fmla="*/ 154 h 157"/>
                  <a:gd name="T58" fmla="*/ 106 w 155"/>
                  <a:gd name="T59" fmla="*/ 150 h 157"/>
                  <a:gd name="T60" fmla="*/ 132 w 155"/>
                  <a:gd name="T61" fmla="*/ 134 h 157"/>
                  <a:gd name="T62" fmla="*/ 146 w 155"/>
                  <a:gd name="T63" fmla="*/ 106 h 157"/>
                  <a:gd name="T64" fmla="*/ 153 w 155"/>
                  <a:gd name="T65" fmla="*/ 7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5" h="157">
                    <a:moveTo>
                      <a:pt x="155" y="77"/>
                    </a:moveTo>
                    <a:lnTo>
                      <a:pt x="153" y="64"/>
                    </a:lnTo>
                    <a:lnTo>
                      <a:pt x="149" y="47"/>
                    </a:lnTo>
                    <a:lnTo>
                      <a:pt x="142" y="34"/>
                    </a:lnTo>
                    <a:lnTo>
                      <a:pt x="132" y="24"/>
                    </a:lnTo>
                    <a:lnTo>
                      <a:pt x="119" y="14"/>
                    </a:lnTo>
                    <a:lnTo>
                      <a:pt x="106" y="7"/>
                    </a:lnTo>
                    <a:lnTo>
                      <a:pt x="92" y="5"/>
                    </a:lnTo>
                    <a:lnTo>
                      <a:pt x="75" y="0"/>
                    </a:lnTo>
                    <a:lnTo>
                      <a:pt x="63" y="5"/>
                    </a:lnTo>
                    <a:lnTo>
                      <a:pt x="45" y="7"/>
                    </a:lnTo>
                    <a:lnTo>
                      <a:pt x="33" y="14"/>
                    </a:lnTo>
                    <a:lnTo>
                      <a:pt x="23" y="24"/>
                    </a:lnTo>
                    <a:lnTo>
                      <a:pt x="12" y="34"/>
                    </a:lnTo>
                    <a:lnTo>
                      <a:pt x="6" y="47"/>
                    </a:lnTo>
                    <a:lnTo>
                      <a:pt x="0" y="64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6" y="110"/>
                    </a:lnTo>
                    <a:lnTo>
                      <a:pt x="12" y="125"/>
                    </a:lnTo>
                    <a:lnTo>
                      <a:pt x="23" y="134"/>
                    </a:lnTo>
                    <a:lnTo>
                      <a:pt x="33" y="144"/>
                    </a:lnTo>
                    <a:lnTo>
                      <a:pt x="45" y="150"/>
                    </a:lnTo>
                    <a:lnTo>
                      <a:pt x="63" y="154"/>
                    </a:lnTo>
                    <a:lnTo>
                      <a:pt x="75" y="157"/>
                    </a:lnTo>
                    <a:lnTo>
                      <a:pt x="92" y="154"/>
                    </a:lnTo>
                    <a:lnTo>
                      <a:pt x="106" y="150"/>
                    </a:lnTo>
                    <a:lnTo>
                      <a:pt x="119" y="144"/>
                    </a:lnTo>
                    <a:lnTo>
                      <a:pt x="132" y="134"/>
                    </a:lnTo>
                    <a:lnTo>
                      <a:pt x="142" y="125"/>
                    </a:lnTo>
                    <a:lnTo>
                      <a:pt x="149" y="110"/>
                    </a:lnTo>
                    <a:lnTo>
                      <a:pt x="153" y="94"/>
                    </a:lnTo>
                    <a:lnTo>
                      <a:pt x="155" y="77"/>
                    </a:lnTo>
                    <a:lnTo>
                      <a:pt x="153" y="77"/>
                    </a:lnTo>
                    <a:lnTo>
                      <a:pt x="153" y="64"/>
                    </a:lnTo>
                    <a:lnTo>
                      <a:pt x="146" y="51"/>
                    </a:lnTo>
                    <a:lnTo>
                      <a:pt x="140" y="37"/>
                    </a:lnTo>
                    <a:lnTo>
                      <a:pt x="132" y="24"/>
                    </a:lnTo>
                    <a:lnTo>
                      <a:pt x="119" y="17"/>
                    </a:lnTo>
                    <a:lnTo>
                      <a:pt x="106" y="7"/>
                    </a:lnTo>
                    <a:lnTo>
                      <a:pt x="92" y="5"/>
                    </a:lnTo>
                    <a:lnTo>
                      <a:pt x="75" y="5"/>
                    </a:lnTo>
                    <a:lnTo>
                      <a:pt x="63" y="5"/>
                    </a:lnTo>
                    <a:lnTo>
                      <a:pt x="45" y="7"/>
                    </a:lnTo>
                    <a:lnTo>
                      <a:pt x="36" y="17"/>
                    </a:lnTo>
                    <a:lnTo>
                      <a:pt x="23" y="24"/>
                    </a:lnTo>
                    <a:lnTo>
                      <a:pt x="12" y="37"/>
                    </a:lnTo>
                    <a:lnTo>
                      <a:pt x="6" y="51"/>
                    </a:lnTo>
                    <a:lnTo>
                      <a:pt x="3" y="64"/>
                    </a:lnTo>
                    <a:lnTo>
                      <a:pt x="3" y="77"/>
                    </a:lnTo>
                    <a:lnTo>
                      <a:pt x="3" y="94"/>
                    </a:lnTo>
                    <a:lnTo>
                      <a:pt x="6" y="106"/>
                    </a:lnTo>
                    <a:lnTo>
                      <a:pt x="12" y="120"/>
                    </a:lnTo>
                    <a:lnTo>
                      <a:pt x="23" y="134"/>
                    </a:lnTo>
                    <a:lnTo>
                      <a:pt x="36" y="140"/>
                    </a:lnTo>
                    <a:lnTo>
                      <a:pt x="45" y="150"/>
                    </a:lnTo>
                    <a:lnTo>
                      <a:pt x="63" y="154"/>
                    </a:lnTo>
                    <a:lnTo>
                      <a:pt x="75" y="154"/>
                    </a:lnTo>
                    <a:lnTo>
                      <a:pt x="92" y="154"/>
                    </a:lnTo>
                    <a:lnTo>
                      <a:pt x="106" y="150"/>
                    </a:lnTo>
                    <a:lnTo>
                      <a:pt x="119" y="140"/>
                    </a:lnTo>
                    <a:lnTo>
                      <a:pt x="132" y="134"/>
                    </a:lnTo>
                    <a:lnTo>
                      <a:pt x="140" y="120"/>
                    </a:lnTo>
                    <a:lnTo>
                      <a:pt x="146" y="106"/>
                    </a:lnTo>
                    <a:lnTo>
                      <a:pt x="153" y="94"/>
                    </a:lnTo>
                    <a:lnTo>
                      <a:pt x="153" y="77"/>
                    </a:lnTo>
                    <a:lnTo>
                      <a:pt x="155" y="77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5" name="Freeform 2527">
                <a:extLst>
                  <a:ext uri="{FF2B5EF4-FFF2-40B4-BE49-F238E27FC236}">
                    <a16:creationId xmlns:a16="http://schemas.microsoft.com/office/drawing/2014/main" id="{06455721-D1BF-4C92-870A-96E1D6960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760"/>
                <a:ext cx="50" cy="50"/>
              </a:xfrm>
              <a:custGeom>
                <a:avLst/>
                <a:gdLst>
                  <a:gd name="T0" fmla="*/ 150 w 150"/>
                  <a:gd name="T1" fmla="*/ 61 h 151"/>
                  <a:gd name="T2" fmla="*/ 137 w 150"/>
                  <a:gd name="T3" fmla="*/ 33 h 151"/>
                  <a:gd name="T4" fmla="*/ 116 w 150"/>
                  <a:gd name="T5" fmla="*/ 14 h 151"/>
                  <a:gd name="T6" fmla="*/ 89 w 150"/>
                  <a:gd name="T7" fmla="*/ 0 h 151"/>
                  <a:gd name="T8" fmla="*/ 60 w 150"/>
                  <a:gd name="T9" fmla="*/ 0 h 151"/>
                  <a:gd name="T10" fmla="*/ 33 w 150"/>
                  <a:gd name="T11" fmla="*/ 14 h 151"/>
                  <a:gd name="T12" fmla="*/ 9 w 150"/>
                  <a:gd name="T13" fmla="*/ 33 h 151"/>
                  <a:gd name="T14" fmla="*/ 0 w 150"/>
                  <a:gd name="T15" fmla="*/ 61 h 151"/>
                  <a:gd name="T16" fmla="*/ 0 w 150"/>
                  <a:gd name="T17" fmla="*/ 90 h 151"/>
                  <a:gd name="T18" fmla="*/ 9 w 150"/>
                  <a:gd name="T19" fmla="*/ 117 h 151"/>
                  <a:gd name="T20" fmla="*/ 33 w 150"/>
                  <a:gd name="T21" fmla="*/ 136 h 151"/>
                  <a:gd name="T22" fmla="*/ 60 w 150"/>
                  <a:gd name="T23" fmla="*/ 151 h 151"/>
                  <a:gd name="T24" fmla="*/ 89 w 150"/>
                  <a:gd name="T25" fmla="*/ 151 h 151"/>
                  <a:gd name="T26" fmla="*/ 116 w 150"/>
                  <a:gd name="T27" fmla="*/ 136 h 151"/>
                  <a:gd name="T28" fmla="*/ 137 w 150"/>
                  <a:gd name="T29" fmla="*/ 117 h 151"/>
                  <a:gd name="T30" fmla="*/ 150 w 150"/>
                  <a:gd name="T31" fmla="*/ 90 h 151"/>
                  <a:gd name="T32" fmla="*/ 146 w 150"/>
                  <a:gd name="T33" fmla="*/ 61 h 151"/>
                  <a:gd name="T34" fmla="*/ 137 w 150"/>
                  <a:gd name="T35" fmla="*/ 33 h 151"/>
                  <a:gd name="T36" fmla="*/ 116 w 150"/>
                  <a:gd name="T37" fmla="*/ 14 h 151"/>
                  <a:gd name="T38" fmla="*/ 89 w 150"/>
                  <a:gd name="T39" fmla="*/ 4 h 151"/>
                  <a:gd name="T40" fmla="*/ 60 w 150"/>
                  <a:gd name="T41" fmla="*/ 4 h 151"/>
                  <a:gd name="T42" fmla="*/ 33 w 150"/>
                  <a:gd name="T43" fmla="*/ 14 h 151"/>
                  <a:gd name="T44" fmla="*/ 13 w 150"/>
                  <a:gd name="T45" fmla="*/ 33 h 151"/>
                  <a:gd name="T46" fmla="*/ 3 w 150"/>
                  <a:gd name="T47" fmla="*/ 61 h 151"/>
                  <a:gd name="T48" fmla="*/ 3 w 150"/>
                  <a:gd name="T49" fmla="*/ 90 h 151"/>
                  <a:gd name="T50" fmla="*/ 13 w 150"/>
                  <a:gd name="T51" fmla="*/ 117 h 151"/>
                  <a:gd name="T52" fmla="*/ 33 w 150"/>
                  <a:gd name="T53" fmla="*/ 136 h 151"/>
                  <a:gd name="T54" fmla="*/ 60 w 150"/>
                  <a:gd name="T55" fmla="*/ 147 h 151"/>
                  <a:gd name="T56" fmla="*/ 89 w 150"/>
                  <a:gd name="T57" fmla="*/ 147 h 151"/>
                  <a:gd name="T58" fmla="*/ 116 w 150"/>
                  <a:gd name="T59" fmla="*/ 136 h 151"/>
                  <a:gd name="T60" fmla="*/ 137 w 150"/>
                  <a:gd name="T61" fmla="*/ 117 h 151"/>
                  <a:gd name="T62" fmla="*/ 146 w 150"/>
                  <a:gd name="T63" fmla="*/ 9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51">
                    <a:moveTo>
                      <a:pt x="150" y="73"/>
                    </a:moveTo>
                    <a:lnTo>
                      <a:pt x="150" y="61"/>
                    </a:lnTo>
                    <a:lnTo>
                      <a:pt x="143" y="47"/>
                    </a:lnTo>
                    <a:lnTo>
                      <a:pt x="137" y="33"/>
                    </a:lnTo>
                    <a:lnTo>
                      <a:pt x="129" y="21"/>
                    </a:lnTo>
                    <a:lnTo>
                      <a:pt x="116" y="14"/>
                    </a:lnTo>
                    <a:lnTo>
                      <a:pt x="103" y="4"/>
                    </a:lnTo>
                    <a:lnTo>
                      <a:pt x="89" y="0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42" y="4"/>
                    </a:lnTo>
                    <a:lnTo>
                      <a:pt x="33" y="14"/>
                    </a:lnTo>
                    <a:lnTo>
                      <a:pt x="20" y="21"/>
                    </a:lnTo>
                    <a:lnTo>
                      <a:pt x="9" y="33"/>
                    </a:lnTo>
                    <a:lnTo>
                      <a:pt x="3" y="47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0" y="90"/>
                    </a:lnTo>
                    <a:lnTo>
                      <a:pt x="3" y="103"/>
                    </a:lnTo>
                    <a:lnTo>
                      <a:pt x="9" y="117"/>
                    </a:lnTo>
                    <a:lnTo>
                      <a:pt x="20" y="130"/>
                    </a:lnTo>
                    <a:lnTo>
                      <a:pt x="33" y="136"/>
                    </a:lnTo>
                    <a:lnTo>
                      <a:pt x="42" y="147"/>
                    </a:lnTo>
                    <a:lnTo>
                      <a:pt x="60" y="151"/>
                    </a:lnTo>
                    <a:lnTo>
                      <a:pt x="72" y="151"/>
                    </a:lnTo>
                    <a:lnTo>
                      <a:pt x="89" y="151"/>
                    </a:lnTo>
                    <a:lnTo>
                      <a:pt x="103" y="147"/>
                    </a:lnTo>
                    <a:lnTo>
                      <a:pt x="116" y="136"/>
                    </a:lnTo>
                    <a:lnTo>
                      <a:pt x="129" y="130"/>
                    </a:lnTo>
                    <a:lnTo>
                      <a:pt x="137" y="117"/>
                    </a:lnTo>
                    <a:lnTo>
                      <a:pt x="143" y="103"/>
                    </a:lnTo>
                    <a:lnTo>
                      <a:pt x="150" y="90"/>
                    </a:lnTo>
                    <a:lnTo>
                      <a:pt x="150" y="73"/>
                    </a:lnTo>
                    <a:lnTo>
                      <a:pt x="146" y="61"/>
                    </a:lnTo>
                    <a:lnTo>
                      <a:pt x="143" y="47"/>
                    </a:lnTo>
                    <a:lnTo>
                      <a:pt x="137" y="33"/>
                    </a:lnTo>
                    <a:lnTo>
                      <a:pt x="127" y="24"/>
                    </a:lnTo>
                    <a:lnTo>
                      <a:pt x="116" y="14"/>
                    </a:lnTo>
                    <a:lnTo>
                      <a:pt x="103" y="7"/>
                    </a:lnTo>
                    <a:lnTo>
                      <a:pt x="89" y="4"/>
                    </a:lnTo>
                    <a:lnTo>
                      <a:pt x="72" y="0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3" y="14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7" y="47"/>
                    </a:lnTo>
                    <a:lnTo>
                      <a:pt x="3" y="61"/>
                    </a:lnTo>
                    <a:lnTo>
                      <a:pt x="0" y="73"/>
                    </a:lnTo>
                    <a:lnTo>
                      <a:pt x="3" y="90"/>
                    </a:lnTo>
                    <a:lnTo>
                      <a:pt x="7" y="103"/>
                    </a:lnTo>
                    <a:lnTo>
                      <a:pt x="13" y="117"/>
                    </a:lnTo>
                    <a:lnTo>
                      <a:pt x="23" y="126"/>
                    </a:lnTo>
                    <a:lnTo>
                      <a:pt x="33" y="136"/>
                    </a:lnTo>
                    <a:lnTo>
                      <a:pt x="47" y="143"/>
                    </a:lnTo>
                    <a:lnTo>
                      <a:pt x="60" y="147"/>
                    </a:lnTo>
                    <a:lnTo>
                      <a:pt x="72" y="151"/>
                    </a:lnTo>
                    <a:lnTo>
                      <a:pt x="89" y="147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7" y="126"/>
                    </a:lnTo>
                    <a:lnTo>
                      <a:pt x="137" y="117"/>
                    </a:lnTo>
                    <a:lnTo>
                      <a:pt x="143" y="103"/>
                    </a:lnTo>
                    <a:lnTo>
                      <a:pt x="146" y="90"/>
                    </a:lnTo>
                    <a:lnTo>
                      <a:pt x="150" y="73"/>
                    </a:lnTo>
                    <a:close/>
                  </a:path>
                </a:pathLst>
              </a:custGeom>
              <a:solidFill>
                <a:srgbClr val="242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6" name="Freeform 2528">
                <a:extLst>
                  <a:ext uri="{FF2B5EF4-FFF2-40B4-BE49-F238E27FC236}">
                    <a16:creationId xmlns:a16="http://schemas.microsoft.com/office/drawing/2014/main" id="{42ADB477-1C75-4C22-BB45-A18215CA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1760"/>
                <a:ext cx="50" cy="50"/>
              </a:xfrm>
              <a:custGeom>
                <a:avLst/>
                <a:gdLst>
                  <a:gd name="T0" fmla="*/ 146 w 150"/>
                  <a:gd name="T1" fmla="*/ 61 h 151"/>
                  <a:gd name="T2" fmla="*/ 137 w 150"/>
                  <a:gd name="T3" fmla="*/ 33 h 151"/>
                  <a:gd name="T4" fmla="*/ 116 w 150"/>
                  <a:gd name="T5" fmla="*/ 14 h 151"/>
                  <a:gd name="T6" fmla="*/ 89 w 150"/>
                  <a:gd name="T7" fmla="*/ 4 h 151"/>
                  <a:gd name="T8" fmla="*/ 60 w 150"/>
                  <a:gd name="T9" fmla="*/ 4 h 151"/>
                  <a:gd name="T10" fmla="*/ 33 w 150"/>
                  <a:gd name="T11" fmla="*/ 14 h 151"/>
                  <a:gd name="T12" fmla="*/ 13 w 150"/>
                  <a:gd name="T13" fmla="*/ 33 h 151"/>
                  <a:gd name="T14" fmla="*/ 3 w 150"/>
                  <a:gd name="T15" fmla="*/ 61 h 151"/>
                  <a:gd name="T16" fmla="*/ 3 w 150"/>
                  <a:gd name="T17" fmla="*/ 90 h 151"/>
                  <a:gd name="T18" fmla="*/ 13 w 150"/>
                  <a:gd name="T19" fmla="*/ 117 h 151"/>
                  <a:gd name="T20" fmla="*/ 33 w 150"/>
                  <a:gd name="T21" fmla="*/ 136 h 151"/>
                  <a:gd name="T22" fmla="*/ 60 w 150"/>
                  <a:gd name="T23" fmla="*/ 147 h 151"/>
                  <a:gd name="T24" fmla="*/ 89 w 150"/>
                  <a:gd name="T25" fmla="*/ 147 h 151"/>
                  <a:gd name="T26" fmla="*/ 116 w 150"/>
                  <a:gd name="T27" fmla="*/ 136 h 151"/>
                  <a:gd name="T28" fmla="*/ 137 w 150"/>
                  <a:gd name="T29" fmla="*/ 117 h 151"/>
                  <a:gd name="T30" fmla="*/ 146 w 150"/>
                  <a:gd name="T31" fmla="*/ 90 h 151"/>
                  <a:gd name="T32" fmla="*/ 146 w 150"/>
                  <a:gd name="T33" fmla="*/ 73 h 151"/>
                  <a:gd name="T34" fmla="*/ 139 w 150"/>
                  <a:gd name="T35" fmla="*/ 47 h 151"/>
                  <a:gd name="T36" fmla="*/ 127 w 150"/>
                  <a:gd name="T37" fmla="*/ 24 h 151"/>
                  <a:gd name="T38" fmla="*/ 103 w 150"/>
                  <a:gd name="T39" fmla="*/ 7 h 151"/>
                  <a:gd name="T40" fmla="*/ 72 w 150"/>
                  <a:gd name="T41" fmla="*/ 4 h 151"/>
                  <a:gd name="T42" fmla="*/ 47 w 150"/>
                  <a:gd name="T43" fmla="*/ 7 h 151"/>
                  <a:gd name="T44" fmla="*/ 23 w 150"/>
                  <a:gd name="T45" fmla="*/ 24 h 151"/>
                  <a:gd name="T46" fmla="*/ 7 w 150"/>
                  <a:gd name="T47" fmla="*/ 47 h 151"/>
                  <a:gd name="T48" fmla="*/ 3 w 150"/>
                  <a:gd name="T49" fmla="*/ 73 h 151"/>
                  <a:gd name="T50" fmla="*/ 7 w 150"/>
                  <a:gd name="T51" fmla="*/ 103 h 151"/>
                  <a:gd name="T52" fmla="*/ 23 w 150"/>
                  <a:gd name="T53" fmla="*/ 126 h 151"/>
                  <a:gd name="T54" fmla="*/ 47 w 150"/>
                  <a:gd name="T55" fmla="*/ 143 h 151"/>
                  <a:gd name="T56" fmla="*/ 72 w 150"/>
                  <a:gd name="T57" fmla="*/ 147 h 151"/>
                  <a:gd name="T58" fmla="*/ 103 w 150"/>
                  <a:gd name="T59" fmla="*/ 143 h 151"/>
                  <a:gd name="T60" fmla="*/ 127 w 150"/>
                  <a:gd name="T61" fmla="*/ 126 h 151"/>
                  <a:gd name="T62" fmla="*/ 139 w 150"/>
                  <a:gd name="T63" fmla="*/ 103 h 151"/>
                  <a:gd name="T64" fmla="*/ 146 w 150"/>
                  <a:gd name="T65" fmla="*/ 7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151">
                    <a:moveTo>
                      <a:pt x="150" y="73"/>
                    </a:moveTo>
                    <a:lnTo>
                      <a:pt x="146" y="61"/>
                    </a:lnTo>
                    <a:lnTo>
                      <a:pt x="143" y="47"/>
                    </a:lnTo>
                    <a:lnTo>
                      <a:pt x="137" y="33"/>
                    </a:lnTo>
                    <a:lnTo>
                      <a:pt x="127" y="24"/>
                    </a:lnTo>
                    <a:lnTo>
                      <a:pt x="116" y="14"/>
                    </a:lnTo>
                    <a:lnTo>
                      <a:pt x="103" y="7"/>
                    </a:lnTo>
                    <a:lnTo>
                      <a:pt x="89" y="4"/>
                    </a:lnTo>
                    <a:lnTo>
                      <a:pt x="72" y="0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3" y="14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7" y="47"/>
                    </a:lnTo>
                    <a:lnTo>
                      <a:pt x="3" y="61"/>
                    </a:lnTo>
                    <a:lnTo>
                      <a:pt x="0" y="73"/>
                    </a:lnTo>
                    <a:lnTo>
                      <a:pt x="3" y="90"/>
                    </a:lnTo>
                    <a:lnTo>
                      <a:pt x="7" y="103"/>
                    </a:lnTo>
                    <a:lnTo>
                      <a:pt x="13" y="117"/>
                    </a:lnTo>
                    <a:lnTo>
                      <a:pt x="23" y="126"/>
                    </a:lnTo>
                    <a:lnTo>
                      <a:pt x="33" y="136"/>
                    </a:lnTo>
                    <a:lnTo>
                      <a:pt x="47" y="143"/>
                    </a:lnTo>
                    <a:lnTo>
                      <a:pt x="60" y="147"/>
                    </a:lnTo>
                    <a:lnTo>
                      <a:pt x="72" y="151"/>
                    </a:lnTo>
                    <a:lnTo>
                      <a:pt x="89" y="147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7" y="126"/>
                    </a:lnTo>
                    <a:lnTo>
                      <a:pt x="137" y="117"/>
                    </a:lnTo>
                    <a:lnTo>
                      <a:pt x="143" y="103"/>
                    </a:lnTo>
                    <a:lnTo>
                      <a:pt x="146" y="90"/>
                    </a:lnTo>
                    <a:lnTo>
                      <a:pt x="150" y="73"/>
                    </a:lnTo>
                    <a:lnTo>
                      <a:pt x="146" y="73"/>
                    </a:lnTo>
                    <a:lnTo>
                      <a:pt x="146" y="61"/>
                    </a:lnTo>
                    <a:lnTo>
                      <a:pt x="139" y="47"/>
                    </a:lnTo>
                    <a:lnTo>
                      <a:pt x="133" y="33"/>
                    </a:lnTo>
                    <a:lnTo>
                      <a:pt x="127" y="24"/>
                    </a:lnTo>
                    <a:lnTo>
                      <a:pt x="116" y="14"/>
                    </a:lnTo>
                    <a:lnTo>
                      <a:pt x="103" y="7"/>
                    </a:lnTo>
                    <a:lnTo>
                      <a:pt x="89" y="4"/>
                    </a:lnTo>
                    <a:lnTo>
                      <a:pt x="72" y="4"/>
                    </a:lnTo>
                    <a:lnTo>
                      <a:pt x="60" y="4"/>
                    </a:lnTo>
                    <a:lnTo>
                      <a:pt x="47" y="7"/>
                    </a:lnTo>
                    <a:lnTo>
                      <a:pt x="33" y="14"/>
                    </a:lnTo>
                    <a:lnTo>
                      <a:pt x="23" y="24"/>
                    </a:lnTo>
                    <a:lnTo>
                      <a:pt x="13" y="33"/>
                    </a:lnTo>
                    <a:lnTo>
                      <a:pt x="7" y="47"/>
                    </a:lnTo>
                    <a:lnTo>
                      <a:pt x="3" y="61"/>
                    </a:lnTo>
                    <a:lnTo>
                      <a:pt x="3" y="73"/>
                    </a:lnTo>
                    <a:lnTo>
                      <a:pt x="3" y="90"/>
                    </a:lnTo>
                    <a:lnTo>
                      <a:pt x="7" y="103"/>
                    </a:lnTo>
                    <a:lnTo>
                      <a:pt x="13" y="117"/>
                    </a:lnTo>
                    <a:lnTo>
                      <a:pt x="23" y="126"/>
                    </a:lnTo>
                    <a:lnTo>
                      <a:pt x="33" y="136"/>
                    </a:lnTo>
                    <a:lnTo>
                      <a:pt x="47" y="143"/>
                    </a:lnTo>
                    <a:lnTo>
                      <a:pt x="60" y="147"/>
                    </a:lnTo>
                    <a:lnTo>
                      <a:pt x="72" y="147"/>
                    </a:lnTo>
                    <a:lnTo>
                      <a:pt x="89" y="147"/>
                    </a:lnTo>
                    <a:lnTo>
                      <a:pt x="103" y="143"/>
                    </a:lnTo>
                    <a:lnTo>
                      <a:pt x="116" y="136"/>
                    </a:lnTo>
                    <a:lnTo>
                      <a:pt x="127" y="126"/>
                    </a:lnTo>
                    <a:lnTo>
                      <a:pt x="133" y="117"/>
                    </a:lnTo>
                    <a:lnTo>
                      <a:pt x="139" y="103"/>
                    </a:lnTo>
                    <a:lnTo>
                      <a:pt x="146" y="90"/>
                    </a:lnTo>
                    <a:lnTo>
                      <a:pt x="146" y="73"/>
                    </a:lnTo>
                    <a:lnTo>
                      <a:pt x="150" y="73"/>
                    </a:lnTo>
                    <a:close/>
                  </a:path>
                </a:pathLst>
              </a:custGeom>
              <a:solidFill>
                <a:srgbClr val="292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7" name="Freeform 2529">
                <a:extLst>
                  <a:ext uri="{FF2B5EF4-FFF2-40B4-BE49-F238E27FC236}">
                    <a16:creationId xmlns:a16="http://schemas.microsoft.com/office/drawing/2014/main" id="{DC9069D2-C9AF-4C0F-86CE-E512F5C3E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761"/>
                <a:ext cx="47" cy="48"/>
              </a:xfrm>
              <a:custGeom>
                <a:avLst/>
                <a:gdLst>
                  <a:gd name="T0" fmla="*/ 143 w 143"/>
                  <a:gd name="T1" fmla="*/ 57 h 143"/>
                  <a:gd name="T2" fmla="*/ 130 w 143"/>
                  <a:gd name="T3" fmla="*/ 30 h 143"/>
                  <a:gd name="T4" fmla="*/ 114 w 143"/>
                  <a:gd name="T5" fmla="*/ 10 h 143"/>
                  <a:gd name="T6" fmla="*/ 87 w 143"/>
                  <a:gd name="T7" fmla="*/ 0 h 143"/>
                  <a:gd name="T8" fmla="*/ 57 w 143"/>
                  <a:gd name="T9" fmla="*/ 0 h 143"/>
                  <a:gd name="T10" fmla="*/ 31 w 143"/>
                  <a:gd name="T11" fmla="*/ 10 h 143"/>
                  <a:gd name="T12" fmla="*/ 10 w 143"/>
                  <a:gd name="T13" fmla="*/ 30 h 143"/>
                  <a:gd name="T14" fmla="*/ 0 w 143"/>
                  <a:gd name="T15" fmla="*/ 57 h 143"/>
                  <a:gd name="T16" fmla="*/ 0 w 143"/>
                  <a:gd name="T17" fmla="*/ 87 h 143"/>
                  <a:gd name="T18" fmla="*/ 10 w 143"/>
                  <a:gd name="T19" fmla="*/ 113 h 143"/>
                  <a:gd name="T20" fmla="*/ 31 w 143"/>
                  <a:gd name="T21" fmla="*/ 133 h 143"/>
                  <a:gd name="T22" fmla="*/ 57 w 143"/>
                  <a:gd name="T23" fmla="*/ 143 h 143"/>
                  <a:gd name="T24" fmla="*/ 87 w 143"/>
                  <a:gd name="T25" fmla="*/ 143 h 143"/>
                  <a:gd name="T26" fmla="*/ 114 w 143"/>
                  <a:gd name="T27" fmla="*/ 133 h 143"/>
                  <a:gd name="T28" fmla="*/ 130 w 143"/>
                  <a:gd name="T29" fmla="*/ 113 h 143"/>
                  <a:gd name="T30" fmla="*/ 143 w 143"/>
                  <a:gd name="T31" fmla="*/ 87 h 143"/>
                  <a:gd name="T32" fmla="*/ 140 w 143"/>
                  <a:gd name="T33" fmla="*/ 57 h 143"/>
                  <a:gd name="T34" fmla="*/ 130 w 143"/>
                  <a:gd name="T35" fmla="*/ 33 h 143"/>
                  <a:gd name="T36" fmla="*/ 110 w 143"/>
                  <a:gd name="T37" fmla="*/ 13 h 143"/>
                  <a:gd name="T38" fmla="*/ 87 w 143"/>
                  <a:gd name="T39" fmla="*/ 4 h 143"/>
                  <a:gd name="T40" fmla="*/ 57 w 143"/>
                  <a:gd name="T41" fmla="*/ 4 h 143"/>
                  <a:gd name="T42" fmla="*/ 31 w 143"/>
                  <a:gd name="T43" fmla="*/ 13 h 143"/>
                  <a:gd name="T44" fmla="*/ 14 w 143"/>
                  <a:gd name="T45" fmla="*/ 33 h 143"/>
                  <a:gd name="T46" fmla="*/ 4 w 143"/>
                  <a:gd name="T47" fmla="*/ 57 h 143"/>
                  <a:gd name="T48" fmla="*/ 4 w 143"/>
                  <a:gd name="T49" fmla="*/ 87 h 143"/>
                  <a:gd name="T50" fmla="*/ 14 w 143"/>
                  <a:gd name="T51" fmla="*/ 110 h 143"/>
                  <a:gd name="T52" fmla="*/ 31 w 143"/>
                  <a:gd name="T53" fmla="*/ 130 h 143"/>
                  <a:gd name="T54" fmla="*/ 57 w 143"/>
                  <a:gd name="T55" fmla="*/ 141 h 143"/>
                  <a:gd name="T56" fmla="*/ 87 w 143"/>
                  <a:gd name="T57" fmla="*/ 141 h 143"/>
                  <a:gd name="T58" fmla="*/ 110 w 143"/>
                  <a:gd name="T59" fmla="*/ 130 h 143"/>
                  <a:gd name="T60" fmla="*/ 130 w 143"/>
                  <a:gd name="T61" fmla="*/ 110 h 143"/>
                  <a:gd name="T62" fmla="*/ 140 w 143"/>
                  <a:gd name="T63" fmla="*/ 87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43">
                    <a:moveTo>
                      <a:pt x="143" y="70"/>
                    </a:moveTo>
                    <a:lnTo>
                      <a:pt x="143" y="57"/>
                    </a:lnTo>
                    <a:lnTo>
                      <a:pt x="137" y="44"/>
                    </a:lnTo>
                    <a:lnTo>
                      <a:pt x="130" y="30"/>
                    </a:lnTo>
                    <a:lnTo>
                      <a:pt x="124" y="21"/>
                    </a:lnTo>
                    <a:lnTo>
                      <a:pt x="114" y="10"/>
                    </a:lnTo>
                    <a:lnTo>
                      <a:pt x="100" y="4"/>
                    </a:lnTo>
                    <a:lnTo>
                      <a:pt x="87" y="0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4" y="4"/>
                    </a:lnTo>
                    <a:lnTo>
                      <a:pt x="31" y="10"/>
                    </a:lnTo>
                    <a:lnTo>
                      <a:pt x="20" y="21"/>
                    </a:lnTo>
                    <a:lnTo>
                      <a:pt x="10" y="30"/>
                    </a:lnTo>
                    <a:lnTo>
                      <a:pt x="4" y="44"/>
                    </a:lnTo>
                    <a:lnTo>
                      <a:pt x="0" y="57"/>
                    </a:lnTo>
                    <a:lnTo>
                      <a:pt x="0" y="70"/>
                    </a:lnTo>
                    <a:lnTo>
                      <a:pt x="0" y="87"/>
                    </a:lnTo>
                    <a:lnTo>
                      <a:pt x="4" y="99"/>
                    </a:lnTo>
                    <a:lnTo>
                      <a:pt x="10" y="113"/>
                    </a:lnTo>
                    <a:lnTo>
                      <a:pt x="20" y="122"/>
                    </a:lnTo>
                    <a:lnTo>
                      <a:pt x="31" y="133"/>
                    </a:lnTo>
                    <a:lnTo>
                      <a:pt x="44" y="141"/>
                    </a:lnTo>
                    <a:lnTo>
                      <a:pt x="57" y="143"/>
                    </a:lnTo>
                    <a:lnTo>
                      <a:pt x="69" y="143"/>
                    </a:lnTo>
                    <a:lnTo>
                      <a:pt x="87" y="143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4" y="122"/>
                    </a:lnTo>
                    <a:lnTo>
                      <a:pt x="130" y="113"/>
                    </a:lnTo>
                    <a:lnTo>
                      <a:pt x="137" y="99"/>
                    </a:lnTo>
                    <a:lnTo>
                      <a:pt x="143" y="87"/>
                    </a:lnTo>
                    <a:lnTo>
                      <a:pt x="143" y="70"/>
                    </a:lnTo>
                    <a:lnTo>
                      <a:pt x="140" y="57"/>
                    </a:lnTo>
                    <a:lnTo>
                      <a:pt x="137" y="44"/>
                    </a:lnTo>
                    <a:lnTo>
                      <a:pt x="130" y="33"/>
                    </a:lnTo>
                    <a:lnTo>
                      <a:pt x="120" y="21"/>
                    </a:lnTo>
                    <a:lnTo>
                      <a:pt x="110" y="13"/>
                    </a:lnTo>
                    <a:lnTo>
                      <a:pt x="100" y="7"/>
                    </a:lnTo>
                    <a:lnTo>
                      <a:pt x="87" y="4"/>
                    </a:lnTo>
                    <a:lnTo>
                      <a:pt x="69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1" y="13"/>
                    </a:lnTo>
                    <a:lnTo>
                      <a:pt x="20" y="21"/>
                    </a:lnTo>
                    <a:lnTo>
                      <a:pt x="14" y="33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7"/>
                    </a:lnTo>
                    <a:lnTo>
                      <a:pt x="7" y="99"/>
                    </a:lnTo>
                    <a:lnTo>
                      <a:pt x="14" y="110"/>
                    </a:lnTo>
                    <a:lnTo>
                      <a:pt x="20" y="120"/>
                    </a:lnTo>
                    <a:lnTo>
                      <a:pt x="31" y="130"/>
                    </a:lnTo>
                    <a:lnTo>
                      <a:pt x="44" y="137"/>
                    </a:lnTo>
                    <a:lnTo>
                      <a:pt x="57" y="141"/>
                    </a:lnTo>
                    <a:lnTo>
                      <a:pt x="69" y="143"/>
                    </a:lnTo>
                    <a:lnTo>
                      <a:pt x="87" y="141"/>
                    </a:lnTo>
                    <a:lnTo>
                      <a:pt x="100" y="137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9"/>
                    </a:lnTo>
                    <a:lnTo>
                      <a:pt x="140" y="87"/>
                    </a:lnTo>
                    <a:lnTo>
                      <a:pt x="143" y="70"/>
                    </a:lnTo>
                    <a:close/>
                  </a:path>
                </a:pathLst>
              </a:custGeom>
              <a:solidFill>
                <a:srgbClr val="2E2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8" name="Freeform 2530">
                <a:extLst>
                  <a:ext uri="{FF2B5EF4-FFF2-40B4-BE49-F238E27FC236}">
                    <a16:creationId xmlns:a16="http://schemas.microsoft.com/office/drawing/2014/main" id="{0E514D38-77E2-4B2E-8A05-2BAD95B75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761"/>
                <a:ext cx="47" cy="48"/>
              </a:xfrm>
              <a:custGeom>
                <a:avLst/>
                <a:gdLst>
                  <a:gd name="T0" fmla="*/ 140 w 143"/>
                  <a:gd name="T1" fmla="*/ 57 h 143"/>
                  <a:gd name="T2" fmla="*/ 130 w 143"/>
                  <a:gd name="T3" fmla="*/ 33 h 143"/>
                  <a:gd name="T4" fmla="*/ 110 w 143"/>
                  <a:gd name="T5" fmla="*/ 13 h 143"/>
                  <a:gd name="T6" fmla="*/ 87 w 143"/>
                  <a:gd name="T7" fmla="*/ 4 h 143"/>
                  <a:gd name="T8" fmla="*/ 57 w 143"/>
                  <a:gd name="T9" fmla="*/ 4 h 143"/>
                  <a:gd name="T10" fmla="*/ 31 w 143"/>
                  <a:gd name="T11" fmla="*/ 13 h 143"/>
                  <a:gd name="T12" fmla="*/ 14 w 143"/>
                  <a:gd name="T13" fmla="*/ 33 h 143"/>
                  <a:gd name="T14" fmla="*/ 4 w 143"/>
                  <a:gd name="T15" fmla="*/ 57 h 143"/>
                  <a:gd name="T16" fmla="*/ 4 w 143"/>
                  <a:gd name="T17" fmla="*/ 87 h 143"/>
                  <a:gd name="T18" fmla="*/ 14 w 143"/>
                  <a:gd name="T19" fmla="*/ 110 h 143"/>
                  <a:gd name="T20" fmla="*/ 31 w 143"/>
                  <a:gd name="T21" fmla="*/ 130 h 143"/>
                  <a:gd name="T22" fmla="*/ 57 w 143"/>
                  <a:gd name="T23" fmla="*/ 141 h 143"/>
                  <a:gd name="T24" fmla="*/ 87 w 143"/>
                  <a:gd name="T25" fmla="*/ 141 h 143"/>
                  <a:gd name="T26" fmla="*/ 110 w 143"/>
                  <a:gd name="T27" fmla="*/ 130 h 143"/>
                  <a:gd name="T28" fmla="*/ 130 w 143"/>
                  <a:gd name="T29" fmla="*/ 110 h 143"/>
                  <a:gd name="T30" fmla="*/ 140 w 143"/>
                  <a:gd name="T31" fmla="*/ 87 h 143"/>
                  <a:gd name="T32" fmla="*/ 140 w 143"/>
                  <a:gd name="T33" fmla="*/ 70 h 143"/>
                  <a:gd name="T34" fmla="*/ 133 w 143"/>
                  <a:gd name="T35" fmla="*/ 44 h 143"/>
                  <a:gd name="T36" fmla="*/ 120 w 143"/>
                  <a:gd name="T37" fmla="*/ 23 h 143"/>
                  <a:gd name="T38" fmla="*/ 97 w 143"/>
                  <a:gd name="T39" fmla="*/ 7 h 143"/>
                  <a:gd name="T40" fmla="*/ 69 w 143"/>
                  <a:gd name="T41" fmla="*/ 4 h 143"/>
                  <a:gd name="T42" fmla="*/ 44 w 143"/>
                  <a:gd name="T43" fmla="*/ 7 h 143"/>
                  <a:gd name="T44" fmla="*/ 24 w 143"/>
                  <a:gd name="T45" fmla="*/ 23 h 143"/>
                  <a:gd name="T46" fmla="*/ 7 w 143"/>
                  <a:gd name="T47" fmla="*/ 44 h 143"/>
                  <a:gd name="T48" fmla="*/ 4 w 143"/>
                  <a:gd name="T49" fmla="*/ 70 h 143"/>
                  <a:gd name="T50" fmla="*/ 7 w 143"/>
                  <a:gd name="T51" fmla="*/ 99 h 143"/>
                  <a:gd name="T52" fmla="*/ 24 w 143"/>
                  <a:gd name="T53" fmla="*/ 120 h 143"/>
                  <a:gd name="T54" fmla="*/ 44 w 143"/>
                  <a:gd name="T55" fmla="*/ 137 h 143"/>
                  <a:gd name="T56" fmla="*/ 69 w 143"/>
                  <a:gd name="T57" fmla="*/ 141 h 143"/>
                  <a:gd name="T58" fmla="*/ 97 w 143"/>
                  <a:gd name="T59" fmla="*/ 137 h 143"/>
                  <a:gd name="T60" fmla="*/ 120 w 143"/>
                  <a:gd name="T61" fmla="*/ 120 h 143"/>
                  <a:gd name="T62" fmla="*/ 133 w 143"/>
                  <a:gd name="T63" fmla="*/ 99 h 143"/>
                  <a:gd name="T64" fmla="*/ 140 w 143"/>
                  <a:gd name="T65" fmla="*/ 7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43">
                    <a:moveTo>
                      <a:pt x="143" y="70"/>
                    </a:moveTo>
                    <a:lnTo>
                      <a:pt x="140" y="57"/>
                    </a:lnTo>
                    <a:lnTo>
                      <a:pt x="137" y="44"/>
                    </a:lnTo>
                    <a:lnTo>
                      <a:pt x="130" y="33"/>
                    </a:lnTo>
                    <a:lnTo>
                      <a:pt x="120" y="21"/>
                    </a:lnTo>
                    <a:lnTo>
                      <a:pt x="110" y="13"/>
                    </a:lnTo>
                    <a:lnTo>
                      <a:pt x="100" y="7"/>
                    </a:lnTo>
                    <a:lnTo>
                      <a:pt x="87" y="4"/>
                    </a:lnTo>
                    <a:lnTo>
                      <a:pt x="69" y="0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1" y="13"/>
                    </a:lnTo>
                    <a:lnTo>
                      <a:pt x="20" y="21"/>
                    </a:lnTo>
                    <a:lnTo>
                      <a:pt x="14" y="33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0" y="70"/>
                    </a:lnTo>
                    <a:lnTo>
                      <a:pt x="4" y="87"/>
                    </a:lnTo>
                    <a:lnTo>
                      <a:pt x="7" y="99"/>
                    </a:lnTo>
                    <a:lnTo>
                      <a:pt x="14" y="110"/>
                    </a:lnTo>
                    <a:lnTo>
                      <a:pt x="20" y="120"/>
                    </a:lnTo>
                    <a:lnTo>
                      <a:pt x="31" y="130"/>
                    </a:lnTo>
                    <a:lnTo>
                      <a:pt x="44" y="137"/>
                    </a:lnTo>
                    <a:lnTo>
                      <a:pt x="57" y="141"/>
                    </a:lnTo>
                    <a:lnTo>
                      <a:pt x="69" y="143"/>
                    </a:lnTo>
                    <a:lnTo>
                      <a:pt x="87" y="141"/>
                    </a:lnTo>
                    <a:lnTo>
                      <a:pt x="100" y="137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7" y="99"/>
                    </a:lnTo>
                    <a:lnTo>
                      <a:pt x="140" y="87"/>
                    </a:lnTo>
                    <a:lnTo>
                      <a:pt x="143" y="70"/>
                    </a:lnTo>
                    <a:lnTo>
                      <a:pt x="140" y="70"/>
                    </a:lnTo>
                    <a:lnTo>
                      <a:pt x="140" y="57"/>
                    </a:lnTo>
                    <a:lnTo>
                      <a:pt x="133" y="44"/>
                    </a:lnTo>
                    <a:lnTo>
                      <a:pt x="130" y="33"/>
                    </a:lnTo>
                    <a:lnTo>
                      <a:pt x="120" y="23"/>
                    </a:lnTo>
                    <a:lnTo>
                      <a:pt x="110" y="13"/>
                    </a:lnTo>
                    <a:lnTo>
                      <a:pt x="97" y="7"/>
                    </a:lnTo>
                    <a:lnTo>
                      <a:pt x="87" y="4"/>
                    </a:lnTo>
                    <a:lnTo>
                      <a:pt x="69" y="4"/>
                    </a:lnTo>
                    <a:lnTo>
                      <a:pt x="57" y="4"/>
                    </a:lnTo>
                    <a:lnTo>
                      <a:pt x="44" y="7"/>
                    </a:lnTo>
                    <a:lnTo>
                      <a:pt x="34" y="13"/>
                    </a:lnTo>
                    <a:lnTo>
                      <a:pt x="24" y="23"/>
                    </a:lnTo>
                    <a:lnTo>
                      <a:pt x="14" y="33"/>
                    </a:lnTo>
                    <a:lnTo>
                      <a:pt x="7" y="44"/>
                    </a:lnTo>
                    <a:lnTo>
                      <a:pt x="4" y="57"/>
                    </a:lnTo>
                    <a:lnTo>
                      <a:pt x="4" y="70"/>
                    </a:lnTo>
                    <a:lnTo>
                      <a:pt x="4" y="87"/>
                    </a:lnTo>
                    <a:lnTo>
                      <a:pt x="7" y="99"/>
                    </a:lnTo>
                    <a:lnTo>
                      <a:pt x="14" y="110"/>
                    </a:lnTo>
                    <a:lnTo>
                      <a:pt x="24" y="120"/>
                    </a:lnTo>
                    <a:lnTo>
                      <a:pt x="34" y="130"/>
                    </a:lnTo>
                    <a:lnTo>
                      <a:pt x="44" y="137"/>
                    </a:lnTo>
                    <a:lnTo>
                      <a:pt x="57" y="141"/>
                    </a:lnTo>
                    <a:lnTo>
                      <a:pt x="69" y="141"/>
                    </a:lnTo>
                    <a:lnTo>
                      <a:pt x="87" y="141"/>
                    </a:lnTo>
                    <a:lnTo>
                      <a:pt x="97" y="137"/>
                    </a:lnTo>
                    <a:lnTo>
                      <a:pt x="110" y="130"/>
                    </a:lnTo>
                    <a:lnTo>
                      <a:pt x="120" y="120"/>
                    </a:lnTo>
                    <a:lnTo>
                      <a:pt x="130" y="110"/>
                    </a:lnTo>
                    <a:lnTo>
                      <a:pt x="133" y="99"/>
                    </a:lnTo>
                    <a:lnTo>
                      <a:pt x="140" y="87"/>
                    </a:lnTo>
                    <a:lnTo>
                      <a:pt x="140" y="70"/>
                    </a:lnTo>
                    <a:lnTo>
                      <a:pt x="143" y="70"/>
                    </a:lnTo>
                    <a:close/>
                  </a:path>
                </a:pathLst>
              </a:custGeom>
              <a:solidFill>
                <a:srgbClr val="343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59" name="Freeform 2531">
                <a:extLst>
                  <a:ext uri="{FF2B5EF4-FFF2-40B4-BE49-F238E27FC236}">
                    <a16:creationId xmlns:a16="http://schemas.microsoft.com/office/drawing/2014/main" id="{B576B388-E723-479A-BA76-B9DDFFC0F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762"/>
                <a:ext cx="45" cy="46"/>
              </a:xfrm>
              <a:custGeom>
                <a:avLst/>
                <a:gdLst>
                  <a:gd name="T0" fmla="*/ 136 w 136"/>
                  <a:gd name="T1" fmla="*/ 53 h 137"/>
                  <a:gd name="T2" fmla="*/ 126 w 136"/>
                  <a:gd name="T3" fmla="*/ 29 h 137"/>
                  <a:gd name="T4" fmla="*/ 106 w 136"/>
                  <a:gd name="T5" fmla="*/ 9 h 137"/>
                  <a:gd name="T6" fmla="*/ 83 w 136"/>
                  <a:gd name="T7" fmla="*/ 0 h 137"/>
                  <a:gd name="T8" fmla="*/ 53 w 136"/>
                  <a:gd name="T9" fmla="*/ 0 h 137"/>
                  <a:gd name="T10" fmla="*/ 30 w 136"/>
                  <a:gd name="T11" fmla="*/ 9 h 137"/>
                  <a:gd name="T12" fmla="*/ 10 w 136"/>
                  <a:gd name="T13" fmla="*/ 29 h 137"/>
                  <a:gd name="T14" fmla="*/ 0 w 136"/>
                  <a:gd name="T15" fmla="*/ 53 h 137"/>
                  <a:gd name="T16" fmla="*/ 0 w 136"/>
                  <a:gd name="T17" fmla="*/ 83 h 137"/>
                  <a:gd name="T18" fmla="*/ 10 w 136"/>
                  <a:gd name="T19" fmla="*/ 106 h 137"/>
                  <a:gd name="T20" fmla="*/ 30 w 136"/>
                  <a:gd name="T21" fmla="*/ 126 h 137"/>
                  <a:gd name="T22" fmla="*/ 53 w 136"/>
                  <a:gd name="T23" fmla="*/ 137 h 137"/>
                  <a:gd name="T24" fmla="*/ 83 w 136"/>
                  <a:gd name="T25" fmla="*/ 137 h 137"/>
                  <a:gd name="T26" fmla="*/ 106 w 136"/>
                  <a:gd name="T27" fmla="*/ 126 h 137"/>
                  <a:gd name="T28" fmla="*/ 126 w 136"/>
                  <a:gd name="T29" fmla="*/ 106 h 137"/>
                  <a:gd name="T30" fmla="*/ 136 w 136"/>
                  <a:gd name="T31" fmla="*/ 83 h 137"/>
                  <a:gd name="T32" fmla="*/ 133 w 136"/>
                  <a:gd name="T33" fmla="*/ 53 h 137"/>
                  <a:gd name="T34" fmla="*/ 123 w 136"/>
                  <a:gd name="T35" fmla="*/ 29 h 137"/>
                  <a:gd name="T36" fmla="*/ 106 w 136"/>
                  <a:gd name="T37" fmla="*/ 13 h 137"/>
                  <a:gd name="T38" fmla="*/ 80 w 136"/>
                  <a:gd name="T39" fmla="*/ 3 h 137"/>
                  <a:gd name="T40" fmla="*/ 53 w 136"/>
                  <a:gd name="T41" fmla="*/ 3 h 137"/>
                  <a:gd name="T42" fmla="*/ 30 w 136"/>
                  <a:gd name="T43" fmla="*/ 13 h 137"/>
                  <a:gd name="T44" fmla="*/ 13 w 136"/>
                  <a:gd name="T45" fmla="*/ 29 h 137"/>
                  <a:gd name="T46" fmla="*/ 3 w 136"/>
                  <a:gd name="T47" fmla="*/ 53 h 137"/>
                  <a:gd name="T48" fmla="*/ 3 w 136"/>
                  <a:gd name="T49" fmla="*/ 83 h 137"/>
                  <a:gd name="T50" fmla="*/ 13 w 136"/>
                  <a:gd name="T51" fmla="*/ 106 h 137"/>
                  <a:gd name="T52" fmla="*/ 30 w 136"/>
                  <a:gd name="T53" fmla="*/ 123 h 137"/>
                  <a:gd name="T54" fmla="*/ 53 w 136"/>
                  <a:gd name="T55" fmla="*/ 133 h 137"/>
                  <a:gd name="T56" fmla="*/ 80 w 136"/>
                  <a:gd name="T57" fmla="*/ 133 h 137"/>
                  <a:gd name="T58" fmla="*/ 106 w 136"/>
                  <a:gd name="T59" fmla="*/ 123 h 137"/>
                  <a:gd name="T60" fmla="*/ 123 w 136"/>
                  <a:gd name="T61" fmla="*/ 106 h 137"/>
                  <a:gd name="T62" fmla="*/ 133 w 136"/>
                  <a:gd name="T63" fmla="*/ 8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6" h="137">
                    <a:moveTo>
                      <a:pt x="136" y="66"/>
                    </a:moveTo>
                    <a:lnTo>
                      <a:pt x="136" y="53"/>
                    </a:lnTo>
                    <a:lnTo>
                      <a:pt x="129" y="40"/>
                    </a:lnTo>
                    <a:lnTo>
                      <a:pt x="126" y="29"/>
                    </a:lnTo>
                    <a:lnTo>
                      <a:pt x="116" y="19"/>
                    </a:lnTo>
                    <a:lnTo>
                      <a:pt x="106" y="9"/>
                    </a:lnTo>
                    <a:lnTo>
                      <a:pt x="93" y="3"/>
                    </a:lnTo>
                    <a:lnTo>
                      <a:pt x="83" y="0"/>
                    </a:lnTo>
                    <a:lnTo>
                      <a:pt x="65" y="0"/>
                    </a:lnTo>
                    <a:lnTo>
                      <a:pt x="53" y="0"/>
                    </a:lnTo>
                    <a:lnTo>
                      <a:pt x="40" y="3"/>
                    </a:lnTo>
                    <a:lnTo>
                      <a:pt x="30" y="9"/>
                    </a:lnTo>
                    <a:lnTo>
                      <a:pt x="20" y="19"/>
                    </a:lnTo>
                    <a:lnTo>
                      <a:pt x="10" y="29"/>
                    </a:lnTo>
                    <a:lnTo>
                      <a:pt x="3" y="40"/>
                    </a:lnTo>
                    <a:lnTo>
                      <a:pt x="0" y="53"/>
                    </a:lnTo>
                    <a:lnTo>
                      <a:pt x="0" y="66"/>
                    </a:lnTo>
                    <a:lnTo>
                      <a:pt x="0" y="83"/>
                    </a:lnTo>
                    <a:lnTo>
                      <a:pt x="3" y="95"/>
                    </a:lnTo>
                    <a:lnTo>
                      <a:pt x="10" y="106"/>
                    </a:lnTo>
                    <a:lnTo>
                      <a:pt x="20" y="116"/>
                    </a:lnTo>
                    <a:lnTo>
                      <a:pt x="30" y="126"/>
                    </a:lnTo>
                    <a:lnTo>
                      <a:pt x="40" y="133"/>
                    </a:lnTo>
                    <a:lnTo>
                      <a:pt x="53" y="137"/>
                    </a:lnTo>
                    <a:lnTo>
                      <a:pt x="65" y="137"/>
                    </a:lnTo>
                    <a:lnTo>
                      <a:pt x="83" y="137"/>
                    </a:lnTo>
                    <a:lnTo>
                      <a:pt x="93" y="133"/>
                    </a:lnTo>
                    <a:lnTo>
                      <a:pt x="106" y="126"/>
                    </a:lnTo>
                    <a:lnTo>
                      <a:pt x="116" y="116"/>
                    </a:lnTo>
                    <a:lnTo>
                      <a:pt x="126" y="106"/>
                    </a:lnTo>
                    <a:lnTo>
                      <a:pt x="129" y="95"/>
                    </a:lnTo>
                    <a:lnTo>
                      <a:pt x="136" y="83"/>
                    </a:lnTo>
                    <a:lnTo>
                      <a:pt x="136" y="66"/>
                    </a:lnTo>
                    <a:lnTo>
                      <a:pt x="133" y="53"/>
                    </a:lnTo>
                    <a:lnTo>
                      <a:pt x="129" y="43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3"/>
                    </a:lnTo>
                    <a:lnTo>
                      <a:pt x="93" y="6"/>
                    </a:lnTo>
                    <a:lnTo>
                      <a:pt x="80" y="3"/>
                    </a:lnTo>
                    <a:lnTo>
                      <a:pt x="65" y="0"/>
                    </a:lnTo>
                    <a:lnTo>
                      <a:pt x="53" y="3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20" y="19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3" y="53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93"/>
                    </a:lnTo>
                    <a:lnTo>
                      <a:pt x="13" y="106"/>
                    </a:lnTo>
                    <a:lnTo>
                      <a:pt x="20" y="116"/>
                    </a:lnTo>
                    <a:lnTo>
                      <a:pt x="30" y="123"/>
                    </a:lnTo>
                    <a:lnTo>
                      <a:pt x="43" y="129"/>
                    </a:lnTo>
                    <a:lnTo>
                      <a:pt x="53" y="133"/>
                    </a:lnTo>
                    <a:lnTo>
                      <a:pt x="65" y="137"/>
                    </a:lnTo>
                    <a:lnTo>
                      <a:pt x="80" y="133"/>
                    </a:lnTo>
                    <a:lnTo>
                      <a:pt x="93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29" y="93"/>
                    </a:lnTo>
                    <a:lnTo>
                      <a:pt x="133" y="83"/>
                    </a:lnTo>
                    <a:lnTo>
                      <a:pt x="136" y="66"/>
                    </a:lnTo>
                    <a:close/>
                  </a:path>
                </a:pathLst>
              </a:custGeom>
              <a:solidFill>
                <a:srgbClr val="393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0" name="Freeform 2532">
                <a:extLst>
                  <a:ext uri="{FF2B5EF4-FFF2-40B4-BE49-F238E27FC236}">
                    <a16:creationId xmlns:a16="http://schemas.microsoft.com/office/drawing/2014/main" id="{2D939BEF-487D-4E0A-BAF1-A53CF3B9C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762"/>
                <a:ext cx="45" cy="46"/>
              </a:xfrm>
              <a:custGeom>
                <a:avLst/>
                <a:gdLst>
                  <a:gd name="T0" fmla="*/ 133 w 136"/>
                  <a:gd name="T1" fmla="*/ 53 h 137"/>
                  <a:gd name="T2" fmla="*/ 123 w 136"/>
                  <a:gd name="T3" fmla="*/ 29 h 137"/>
                  <a:gd name="T4" fmla="*/ 106 w 136"/>
                  <a:gd name="T5" fmla="*/ 13 h 137"/>
                  <a:gd name="T6" fmla="*/ 80 w 136"/>
                  <a:gd name="T7" fmla="*/ 3 h 137"/>
                  <a:gd name="T8" fmla="*/ 53 w 136"/>
                  <a:gd name="T9" fmla="*/ 3 h 137"/>
                  <a:gd name="T10" fmla="*/ 30 w 136"/>
                  <a:gd name="T11" fmla="*/ 13 h 137"/>
                  <a:gd name="T12" fmla="*/ 13 w 136"/>
                  <a:gd name="T13" fmla="*/ 29 h 137"/>
                  <a:gd name="T14" fmla="*/ 3 w 136"/>
                  <a:gd name="T15" fmla="*/ 53 h 137"/>
                  <a:gd name="T16" fmla="*/ 3 w 136"/>
                  <a:gd name="T17" fmla="*/ 83 h 137"/>
                  <a:gd name="T18" fmla="*/ 13 w 136"/>
                  <a:gd name="T19" fmla="*/ 106 h 137"/>
                  <a:gd name="T20" fmla="*/ 30 w 136"/>
                  <a:gd name="T21" fmla="*/ 123 h 137"/>
                  <a:gd name="T22" fmla="*/ 53 w 136"/>
                  <a:gd name="T23" fmla="*/ 133 h 137"/>
                  <a:gd name="T24" fmla="*/ 80 w 136"/>
                  <a:gd name="T25" fmla="*/ 133 h 137"/>
                  <a:gd name="T26" fmla="*/ 106 w 136"/>
                  <a:gd name="T27" fmla="*/ 123 h 137"/>
                  <a:gd name="T28" fmla="*/ 123 w 136"/>
                  <a:gd name="T29" fmla="*/ 106 h 137"/>
                  <a:gd name="T30" fmla="*/ 133 w 136"/>
                  <a:gd name="T31" fmla="*/ 83 h 137"/>
                  <a:gd name="T32" fmla="*/ 133 w 136"/>
                  <a:gd name="T33" fmla="*/ 66 h 137"/>
                  <a:gd name="T34" fmla="*/ 126 w 136"/>
                  <a:gd name="T35" fmla="*/ 43 h 137"/>
                  <a:gd name="T36" fmla="*/ 113 w 136"/>
                  <a:gd name="T37" fmla="*/ 23 h 137"/>
                  <a:gd name="T38" fmla="*/ 93 w 136"/>
                  <a:gd name="T39" fmla="*/ 6 h 137"/>
                  <a:gd name="T40" fmla="*/ 65 w 136"/>
                  <a:gd name="T41" fmla="*/ 3 h 137"/>
                  <a:gd name="T42" fmla="*/ 43 w 136"/>
                  <a:gd name="T43" fmla="*/ 6 h 137"/>
                  <a:gd name="T44" fmla="*/ 20 w 136"/>
                  <a:gd name="T45" fmla="*/ 23 h 137"/>
                  <a:gd name="T46" fmla="*/ 6 w 136"/>
                  <a:gd name="T47" fmla="*/ 43 h 137"/>
                  <a:gd name="T48" fmla="*/ 3 w 136"/>
                  <a:gd name="T49" fmla="*/ 66 h 137"/>
                  <a:gd name="T50" fmla="*/ 6 w 136"/>
                  <a:gd name="T51" fmla="*/ 93 h 137"/>
                  <a:gd name="T52" fmla="*/ 20 w 136"/>
                  <a:gd name="T53" fmla="*/ 114 h 137"/>
                  <a:gd name="T54" fmla="*/ 43 w 136"/>
                  <a:gd name="T55" fmla="*/ 129 h 137"/>
                  <a:gd name="T56" fmla="*/ 65 w 136"/>
                  <a:gd name="T57" fmla="*/ 133 h 137"/>
                  <a:gd name="T58" fmla="*/ 93 w 136"/>
                  <a:gd name="T59" fmla="*/ 129 h 137"/>
                  <a:gd name="T60" fmla="*/ 113 w 136"/>
                  <a:gd name="T61" fmla="*/ 114 h 137"/>
                  <a:gd name="T62" fmla="*/ 126 w 136"/>
                  <a:gd name="T63" fmla="*/ 93 h 137"/>
                  <a:gd name="T64" fmla="*/ 133 w 136"/>
                  <a:gd name="T65" fmla="*/ 6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" h="137">
                    <a:moveTo>
                      <a:pt x="136" y="66"/>
                    </a:moveTo>
                    <a:lnTo>
                      <a:pt x="133" y="53"/>
                    </a:lnTo>
                    <a:lnTo>
                      <a:pt x="129" y="43"/>
                    </a:lnTo>
                    <a:lnTo>
                      <a:pt x="123" y="29"/>
                    </a:lnTo>
                    <a:lnTo>
                      <a:pt x="116" y="19"/>
                    </a:lnTo>
                    <a:lnTo>
                      <a:pt x="106" y="13"/>
                    </a:lnTo>
                    <a:lnTo>
                      <a:pt x="93" y="6"/>
                    </a:lnTo>
                    <a:lnTo>
                      <a:pt x="80" y="3"/>
                    </a:lnTo>
                    <a:lnTo>
                      <a:pt x="65" y="0"/>
                    </a:lnTo>
                    <a:lnTo>
                      <a:pt x="53" y="3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20" y="19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3" y="53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93"/>
                    </a:lnTo>
                    <a:lnTo>
                      <a:pt x="13" y="106"/>
                    </a:lnTo>
                    <a:lnTo>
                      <a:pt x="20" y="116"/>
                    </a:lnTo>
                    <a:lnTo>
                      <a:pt x="30" y="123"/>
                    </a:lnTo>
                    <a:lnTo>
                      <a:pt x="43" y="129"/>
                    </a:lnTo>
                    <a:lnTo>
                      <a:pt x="53" y="133"/>
                    </a:lnTo>
                    <a:lnTo>
                      <a:pt x="65" y="137"/>
                    </a:lnTo>
                    <a:lnTo>
                      <a:pt x="80" y="133"/>
                    </a:lnTo>
                    <a:lnTo>
                      <a:pt x="93" y="129"/>
                    </a:lnTo>
                    <a:lnTo>
                      <a:pt x="106" y="123"/>
                    </a:lnTo>
                    <a:lnTo>
                      <a:pt x="116" y="116"/>
                    </a:lnTo>
                    <a:lnTo>
                      <a:pt x="123" y="106"/>
                    </a:lnTo>
                    <a:lnTo>
                      <a:pt x="129" y="93"/>
                    </a:lnTo>
                    <a:lnTo>
                      <a:pt x="133" y="83"/>
                    </a:lnTo>
                    <a:lnTo>
                      <a:pt x="136" y="66"/>
                    </a:lnTo>
                    <a:lnTo>
                      <a:pt x="133" y="66"/>
                    </a:lnTo>
                    <a:lnTo>
                      <a:pt x="133" y="57"/>
                    </a:lnTo>
                    <a:lnTo>
                      <a:pt x="126" y="43"/>
                    </a:lnTo>
                    <a:lnTo>
                      <a:pt x="123" y="29"/>
                    </a:lnTo>
                    <a:lnTo>
                      <a:pt x="113" y="23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0" y="3"/>
                    </a:lnTo>
                    <a:lnTo>
                      <a:pt x="65" y="3"/>
                    </a:lnTo>
                    <a:lnTo>
                      <a:pt x="53" y="3"/>
                    </a:lnTo>
                    <a:lnTo>
                      <a:pt x="43" y="6"/>
                    </a:lnTo>
                    <a:lnTo>
                      <a:pt x="30" y="13"/>
                    </a:lnTo>
                    <a:lnTo>
                      <a:pt x="20" y="23"/>
                    </a:lnTo>
                    <a:lnTo>
                      <a:pt x="13" y="29"/>
                    </a:lnTo>
                    <a:lnTo>
                      <a:pt x="6" y="43"/>
                    </a:lnTo>
                    <a:lnTo>
                      <a:pt x="3" y="57"/>
                    </a:lnTo>
                    <a:lnTo>
                      <a:pt x="3" y="66"/>
                    </a:lnTo>
                    <a:lnTo>
                      <a:pt x="3" y="78"/>
                    </a:lnTo>
                    <a:lnTo>
                      <a:pt x="6" y="93"/>
                    </a:lnTo>
                    <a:lnTo>
                      <a:pt x="13" y="103"/>
                    </a:lnTo>
                    <a:lnTo>
                      <a:pt x="20" y="114"/>
                    </a:lnTo>
                    <a:lnTo>
                      <a:pt x="30" y="123"/>
                    </a:lnTo>
                    <a:lnTo>
                      <a:pt x="43" y="129"/>
                    </a:lnTo>
                    <a:lnTo>
                      <a:pt x="53" y="133"/>
                    </a:lnTo>
                    <a:lnTo>
                      <a:pt x="65" y="133"/>
                    </a:lnTo>
                    <a:lnTo>
                      <a:pt x="80" y="133"/>
                    </a:lnTo>
                    <a:lnTo>
                      <a:pt x="93" y="129"/>
                    </a:lnTo>
                    <a:lnTo>
                      <a:pt x="103" y="123"/>
                    </a:lnTo>
                    <a:lnTo>
                      <a:pt x="113" y="114"/>
                    </a:lnTo>
                    <a:lnTo>
                      <a:pt x="123" y="103"/>
                    </a:lnTo>
                    <a:lnTo>
                      <a:pt x="126" y="93"/>
                    </a:lnTo>
                    <a:lnTo>
                      <a:pt x="133" y="78"/>
                    </a:lnTo>
                    <a:lnTo>
                      <a:pt x="133" y="66"/>
                    </a:lnTo>
                    <a:lnTo>
                      <a:pt x="136" y="66"/>
                    </a:lnTo>
                    <a:close/>
                  </a:path>
                </a:pathLst>
              </a:custGeom>
              <a:solidFill>
                <a:srgbClr val="3E3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1" name="Freeform 2533">
                <a:extLst>
                  <a:ext uri="{FF2B5EF4-FFF2-40B4-BE49-F238E27FC236}">
                    <a16:creationId xmlns:a16="http://schemas.microsoft.com/office/drawing/2014/main" id="{AE0B0198-010E-4A1C-9E5F-E53652ECF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763"/>
                <a:ext cx="43" cy="43"/>
              </a:xfrm>
              <a:custGeom>
                <a:avLst/>
                <a:gdLst>
                  <a:gd name="T0" fmla="*/ 130 w 130"/>
                  <a:gd name="T1" fmla="*/ 52 h 129"/>
                  <a:gd name="T2" fmla="*/ 120 w 130"/>
                  <a:gd name="T3" fmla="*/ 26 h 129"/>
                  <a:gd name="T4" fmla="*/ 100 w 130"/>
                  <a:gd name="T5" fmla="*/ 10 h 129"/>
                  <a:gd name="T6" fmla="*/ 77 w 130"/>
                  <a:gd name="T7" fmla="*/ 0 h 129"/>
                  <a:gd name="T8" fmla="*/ 50 w 130"/>
                  <a:gd name="T9" fmla="*/ 0 h 129"/>
                  <a:gd name="T10" fmla="*/ 27 w 130"/>
                  <a:gd name="T11" fmla="*/ 10 h 129"/>
                  <a:gd name="T12" fmla="*/ 10 w 130"/>
                  <a:gd name="T13" fmla="*/ 26 h 129"/>
                  <a:gd name="T14" fmla="*/ 0 w 130"/>
                  <a:gd name="T15" fmla="*/ 52 h 129"/>
                  <a:gd name="T16" fmla="*/ 0 w 130"/>
                  <a:gd name="T17" fmla="*/ 75 h 129"/>
                  <a:gd name="T18" fmla="*/ 10 w 130"/>
                  <a:gd name="T19" fmla="*/ 100 h 129"/>
                  <a:gd name="T20" fmla="*/ 27 w 130"/>
                  <a:gd name="T21" fmla="*/ 119 h 129"/>
                  <a:gd name="T22" fmla="*/ 50 w 130"/>
                  <a:gd name="T23" fmla="*/ 129 h 129"/>
                  <a:gd name="T24" fmla="*/ 77 w 130"/>
                  <a:gd name="T25" fmla="*/ 129 h 129"/>
                  <a:gd name="T26" fmla="*/ 100 w 130"/>
                  <a:gd name="T27" fmla="*/ 119 h 129"/>
                  <a:gd name="T28" fmla="*/ 120 w 130"/>
                  <a:gd name="T29" fmla="*/ 100 h 129"/>
                  <a:gd name="T30" fmla="*/ 130 w 130"/>
                  <a:gd name="T31" fmla="*/ 75 h 129"/>
                  <a:gd name="T32" fmla="*/ 126 w 130"/>
                  <a:gd name="T33" fmla="*/ 62 h 129"/>
                  <a:gd name="T34" fmla="*/ 123 w 130"/>
                  <a:gd name="T35" fmla="*/ 39 h 129"/>
                  <a:gd name="T36" fmla="*/ 110 w 130"/>
                  <a:gd name="T37" fmla="*/ 20 h 129"/>
                  <a:gd name="T38" fmla="*/ 90 w 130"/>
                  <a:gd name="T39" fmla="*/ 5 h 129"/>
                  <a:gd name="T40" fmla="*/ 62 w 130"/>
                  <a:gd name="T41" fmla="*/ 0 h 129"/>
                  <a:gd name="T42" fmla="*/ 40 w 130"/>
                  <a:gd name="T43" fmla="*/ 5 h 129"/>
                  <a:gd name="T44" fmla="*/ 20 w 130"/>
                  <a:gd name="T45" fmla="*/ 20 h 129"/>
                  <a:gd name="T46" fmla="*/ 7 w 130"/>
                  <a:gd name="T47" fmla="*/ 39 h 129"/>
                  <a:gd name="T48" fmla="*/ 0 w 130"/>
                  <a:gd name="T49" fmla="*/ 62 h 129"/>
                  <a:gd name="T50" fmla="*/ 7 w 130"/>
                  <a:gd name="T51" fmla="*/ 90 h 129"/>
                  <a:gd name="T52" fmla="*/ 20 w 130"/>
                  <a:gd name="T53" fmla="*/ 109 h 129"/>
                  <a:gd name="T54" fmla="*/ 40 w 130"/>
                  <a:gd name="T55" fmla="*/ 123 h 129"/>
                  <a:gd name="T56" fmla="*/ 62 w 130"/>
                  <a:gd name="T57" fmla="*/ 129 h 129"/>
                  <a:gd name="T58" fmla="*/ 90 w 130"/>
                  <a:gd name="T59" fmla="*/ 123 h 129"/>
                  <a:gd name="T60" fmla="*/ 110 w 130"/>
                  <a:gd name="T61" fmla="*/ 109 h 129"/>
                  <a:gd name="T62" fmla="*/ 123 w 130"/>
                  <a:gd name="T63" fmla="*/ 90 h 129"/>
                  <a:gd name="T64" fmla="*/ 126 w 130"/>
                  <a:gd name="T65" fmla="*/ 6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29">
                    <a:moveTo>
                      <a:pt x="130" y="62"/>
                    </a:moveTo>
                    <a:lnTo>
                      <a:pt x="130" y="52"/>
                    </a:lnTo>
                    <a:lnTo>
                      <a:pt x="123" y="39"/>
                    </a:lnTo>
                    <a:lnTo>
                      <a:pt x="120" y="26"/>
                    </a:lnTo>
                    <a:lnTo>
                      <a:pt x="110" y="20"/>
                    </a:lnTo>
                    <a:lnTo>
                      <a:pt x="100" y="10"/>
                    </a:lnTo>
                    <a:lnTo>
                      <a:pt x="90" y="3"/>
                    </a:lnTo>
                    <a:lnTo>
                      <a:pt x="77" y="0"/>
                    </a:lnTo>
                    <a:lnTo>
                      <a:pt x="62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27" y="10"/>
                    </a:lnTo>
                    <a:lnTo>
                      <a:pt x="17" y="20"/>
                    </a:lnTo>
                    <a:lnTo>
                      <a:pt x="10" y="26"/>
                    </a:lnTo>
                    <a:lnTo>
                      <a:pt x="3" y="39"/>
                    </a:lnTo>
                    <a:lnTo>
                      <a:pt x="0" y="52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3" y="90"/>
                    </a:lnTo>
                    <a:lnTo>
                      <a:pt x="10" y="100"/>
                    </a:lnTo>
                    <a:lnTo>
                      <a:pt x="17" y="109"/>
                    </a:lnTo>
                    <a:lnTo>
                      <a:pt x="27" y="119"/>
                    </a:lnTo>
                    <a:lnTo>
                      <a:pt x="40" y="125"/>
                    </a:lnTo>
                    <a:lnTo>
                      <a:pt x="50" y="129"/>
                    </a:lnTo>
                    <a:lnTo>
                      <a:pt x="62" y="129"/>
                    </a:lnTo>
                    <a:lnTo>
                      <a:pt x="77" y="129"/>
                    </a:lnTo>
                    <a:lnTo>
                      <a:pt x="90" y="125"/>
                    </a:lnTo>
                    <a:lnTo>
                      <a:pt x="100" y="119"/>
                    </a:lnTo>
                    <a:lnTo>
                      <a:pt x="110" y="109"/>
                    </a:lnTo>
                    <a:lnTo>
                      <a:pt x="120" y="100"/>
                    </a:lnTo>
                    <a:lnTo>
                      <a:pt x="123" y="90"/>
                    </a:lnTo>
                    <a:lnTo>
                      <a:pt x="130" y="75"/>
                    </a:lnTo>
                    <a:lnTo>
                      <a:pt x="130" y="62"/>
                    </a:lnTo>
                    <a:lnTo>
                      <a:pt x="126" y="62"/>
                    </a:lnTo>
                    <a:lnTo>
                      <a:pt x="126" y="52"/>
                    </a:lnTo>
                    <a:lnTo>
                      <a:pt x="123" y="39"/>
                    </a:ln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3"/>
                    </a:lnTo>
                    <a:lnTo>
                      <a:pt x="90" y="5"/>
                    </a:lnTo>
                    <a:lnTo>
                      <a:pt x="77" y="3"/>
                    </a:lnTo>
                    <a:lnTo>
                      <a:pt x="62" y="0"/>
                    </a:lnTo>
                    <a:lnTo>
                      <a:pt x="53" y="3"/>
                    </a:lnTo>
                    <a:lnTo>
                      <a:pt x="40" y="5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7" y="39"/>
                    </a:lnTo>
                    <a:lnTo>
                      <a:pt x="3" y="52"/>
                    </a:lnTo>
                    <a:lnTo>
                      <a:pt x="0" y="62"/>
                    </a:lnTo>
                    <a:lnTo>
                      <a:pt x="3" y="75"/>
                    </a:lnTo>
                    <a:lnTo>
                      <a:pt x="7" y="90"/>
                    </a:lnTo>
                    <a:lnTo>
                      <a:pt x="13" y="100"/>
                    </a:lnTo>
                    <a:lnTo>
                      <a:pt x="20" y="109"/>
                    </a:lnTo>
                    <a:lnTo>
                      <a:pt x="30" y="115"/>
                    </a:lnTo>
                    <a:lnTo>
                      <a:pt x="40" y="123"/>
                    </a:lnTo>
                    <a:lnTo>
                      <a:pt x="53" y="125"/>
                    </a:lnTo>
                    <a:lnTo>
                      <a:pt x="62" y="129"/>
                    </a:lnTo>
                    <a:lnTo>
                      <a:pt x="77" y="125"/>
                    </a:lnTo>
                    <a:lnTo>
                      <a:pt x="90" y="123"/>
                    </a:lnTo>
                    <a:lnTo>
                      <a:pt x="100" y="115"/>
                    </a:lnTo>
                    <a:lnTo>
                      <a:pt x="110" y="109"/>
                    </a:lnTo>
                    <a:lnTo>
                      <a:pt x="117" y="100"/>
                    </a:lnTo>
                    <a:lnTo>
                      <a:pt x="123" y="90"/>
                    </a:lnTo>
                    <a:lnTo>
                      <a:pt x="126" y="75"/>
                    </a:lnTo>
                    <a:lnTo>
                      <a:pt x="126" y="62"/>
                    </a:lnTo>
                    <a:lnTo>
                      <a:pt x="130" y="62"/>
                    </a:lnTo>
                    <a:close/>
                  </a:path>
                </a:pathLst>
              </a:custGeom>
              <a:solidFill>
                <a:srgbClr val="434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2" name="Freeform 2534">
                <a:extLst>
                  <a:ext uri="{FF2B5EF4-FFF2-40B4-BE49-F238E27FC236}">
                    <a16:creationId xmlns:a16="http://schemas.microsoft.com/office/drawing/2014/main" id="{FC5C814F-AC39-4336-88BE-DF4D6AD1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1763"/>
                <a:ext cx="42" cy="43"/>
              </a:xfrm>
              <a:custGeom>
                <a:avLst/>
                <a:gdLst>
                  <a:gd name="T0" fmla="*/ 126 w 126"/>
                  <a:gd name="T1" fmla="*/ 52 h 129"/>
                  <a:gd name="T2" fmla="*/ 117 w 126"/>
                  <a:gd name="T3" fmla="*/ 29 h 129"/>
                  <a:gd name="T4" fmla="*/ 100 w 126"/>
                  <a:gd name="T5" fmla="*/ 13 h 129"/>
                  <a:gd name="T6" fmla="*/ 77 w 126"/>
                  <a:gd name="T7" fmla="*/ 3 h 129"/>
                  <a:gd name="T8" fmla="*/ 53 w 126"/>
                  <a:gd name="T9" fmla="*/ 3 h 129"/>
                  <a:gd name="T10" fmla="*/ 30 w 126"/>
                  <a:gd name="T11" fmla="*/ 13 h 129"/>
                  <a:gd name="T12" fmla="*/ 13 w 126"/>
                  <a:gd name="T13" fmla="*/ 29 h 129"/>
                  <a:gd name="T14" fmla="*/ 3 w 126"/>
                  <a:gd name="T15" fmla="*/ 52 h 129"/>
                  <a:gd name="T16" fmla="*/ 3 w 126"/>
                  <a:gd name="T17" fmla="*/ 75 h 129"/>
                  <a:gd name="T18" fmla="*/ 13 w 126"/>
                  <a:gd name="T19" fmla="*/ 100 h 129"/>
                  <a:gd name="T20" fmla="*/ 30 w 126"/>
                  <a:gd name="T21" fmla="*/ 115 h 129"/>
                  <a:gd name="T22" fmla="*/ 53 w 126"/>
                  <a:gd name="T23" fmla="*/ 125 h 129"/>
                  <a:gd name="T24" fmla="*/ 77 w 126"/>
                  <a:gd name="T25" fmla="*/ 125 h 129"/>
                  <a:gd name="T26" fmla="*/ 100 w 126"/>
                  <a:gd name="T27" fmla="*/ 115 h 129"/>
                  <a:gd name="T28" fmla="*/ 117 w 126"/>
                  <a:gd name="T29" fmla="*/ 100 h 129"/>
                  <a:gd name="T30" fmla="*/ 126 w 126"/>
                  <a:gd name="T31" fmla="*/ 75 h 129"/>
                  <a:gd name="T32" fmla="*/ 126 w 126"/>
                  <a:gd name="T33" fmla="*/ 52 h 129"/>
                  <a:gd name="T34" fmla="*/ 117 w 126"/>
                  <a:gd name="T35" fmla="*/ 29 h 129"/>
                  <a:gd name="T36" fmla="*/ 100 w 126"/>
                  <a:gd name="T37" fmla="*/ 13 h 129"/>
                  <a:gd name="T38" fmla="*/ 77 w 126"/>
                  <a:gd name="T39" fmla="*/ 3 h 129"/>
                  <a:gd name="T40" fmla="*/ 53 w 126"/>
                  <a:gd name="T41" fmla="*/ 3 h 129"/>
                  <a:gd name="T42" fmla="*/ 30 w 126"/>
                  <a:gd name="T43" fmla="*/ 13 h 129"/>
                  <a:gd name="T44" fmla="*/ 13 w 126"/>
                  <a:gd name="T45" fmla="*/ 29 h 129"/>
                  <a:gd name="T46" fmla="*/ 3 w 126"/>
                  <a:gd name="T47" fmla="*/ 52 h 129"/>
                  <a:gd name="T48" fmla="*/ 3 w 126"/>
                  <a:gd name="T49" fmla="*/ 75 h 129"/>
                  <a:gd name="T50" fmla="*/ 13 w 126"/>
                  <a:gd name="T51" fmla="*/ 100 h 129"/>
                  <a:gd name="T52" fmla="*/ 30 w 126"/>
                  <a:gd name="T53" fmla="*/ 115 h 129"/>
                  <a:gd name="T54" fmla="*/ 53 w 126"/>
                  <a:gd name="T55" fmla="*/ 125 h 129"/>
                  <a:gd name="T56" fmla="*/ 77 w 126"/>
                  <a:gd name="T57" fmla="*/ 125 h 129"/>
                  <a:gd name="T58" fmla="*/ 100 w 126"/>
                  <a:gd name="T59" fmla="*/ 115 h 129"/>
                  <a:gd name="T60" fmla="*/ 117 w 126"/>
                  <a:gd name="T61" fmla="*/ 100 h 129"/>
                  <a:gd name="T62" fmla="*/ 126 w 126"/>
                  <a:gd name="T63" fmla="*/ 7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" h="129">
                    <a:moveTo>
                      <a:pt x="126" y="62"/>
                    </a:moveTo>
                    <a:lnTo>
                      <a:pt x="126" y="52"/>
                    </a:lnTo>
                    <a:lnTo>
                      <a:pt x="123" y="39"/>
                    </a:ln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3"/>
                    </a:lnTo>
                    <a:lnTo>
                      <a:pt x="90" y="5"/>
                    </a:lnTo>
                    <a:lnTo>
                      <a:pt x="77" y="3"/>
                    </a:lnTo>
                    <a:lnTo>
                      <a:pt x="63" y="0"/>
                    </a:lnTo>
                    <a:lnTo>
                      <a:pt x="53" y="3"/>
                    </a:lnTo>
                    <a:lnTo>
                      <a:pt x="40" y="5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7" y="39"/>
                    </a:lnTo>
                    <a:lnTo>
                      <a:pt x="3" y="52"/>
                    </a:lnTo>
                    <a:lnTo>
                      <a:pt x="0" y="62"/>
                    </a:lnTo>
                    <a:lnTo>
                      <a:pt x="3" y="75"/>
                    </a:lnTo>
                    <a:lnTo>
                      <a:pt x="7" y="90"/>
                    </a:lnTo>
                    <a:lnTo>
                      <a:pt x="13" y="100"/>
                    </a:lnTo>
                    <a:lnTo>
                      <a:pt x="20" y="109"/>
                    </a:lnTo>
                    <a:lnTo>
                      <a:pt x="30" y="115"/>
                    </a:lnTo>
                    <a:lnTo>
                      <a:pt x="40" y="123"/>
                    </a:lnTo>
                    <a:lnTo>
                      <a:pt x="53" y="125"/>
                    </a:lnTo>
                    <a:lnTo>
                      <a:pt x="63" y="129"/>
                    </a:lnTo>
                    <a:lnTo>
                      <a:pt x="77" y="125"/>
                    </a:lnTo>
                    <a:lnTo>
                      <a:pt x="90" y="123"/>
                    </a:lnTo>
                    <a:lnTo>
                      <a:pt x="100" y="115"/>
                    </a:lnTo>
                    <a:lnTo>
                      <a:pt x="110" y="109"/>
                    </a:lnTo>
                    <a:lnTo>
                      <a:pt x="117" y="100"/>
                    </a:lnTo>
                    <a:lnTo>
                      <a:pt x="123" y="90"/>
                    </a:lnTo>
                    <a:lnTo>
                      <a:pt x="126" y="75"/>
                    </a:lnTo>
                    <a:lnTo>
                      <a:pt x="126" y="62"/>
                    </a:lnTo>
                    <a:lnTo>
                      <a:pt x="126" y="52"/>
                    </a:lnTo>
                    <a:lnTo>
                      <a:pt x="120" y="39"/>
                    </a:lnTo>
                    <a:lnTo>
                      <a:pt x="117" y="29"/>
                    </a:lnTo>
                    <a:lnTo>
                      <a:pt x="110" y="20"/>
                    </a:lnTo>
                    <a:lnTo>
                      <a:pt x="100" y="13"/>
                    </a:lnTo>
                    <a:lnTo>
                      <a:pt x="90" y="5"/>
                    </a:lnTo>
                    <a:lnTo>
                      <a:pt x="77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0" y="5"/>
                    </a:lnTo>
                    <a:lnTo>
                      <a:pt x="30" y="13"/>
                    </a:lnTo>
                    <a:lnTo>
                      <a:pt x="20" y="20"/>
                    </a:lnTo>
                    <a:lnTo>
                      <a:pt x="13" y="29"/>
                    </a:lnTo>
                    <a:lnTo>
                      <a:pt x="7" y="39"/>
                    </a:lnTo>
                    <a:lnTo>
                      <a:pt x="3" y="52"/>
                    </a:lnTo>
                    <a:lnTo>
                      <a:pt x="3" y="62"/>
                    </a:lnTo>
                    <a:lnTo>
                      <a:pt x="3" y="75"/>
                    </a:lnTo>
                    <a:lnTo>
                      <a:pt x="7" y="90"/>
                    </a:lnTo>
                    <a:lnTo>
                      <a:pt x="13" y="100"/>
                    </a:lnTo>
                    <a:lnTo>
                      <a:pt x="20" y="109"/>
                    </a:lnTo>
                    <a:lnTo>
                      <a:pt x="30" y="115"/>
                    </a:lnTo>
                    <a:lnTo>
                      <a:pt x="40" y="123"/>
                    </a:lnTo>
                    <a:lnTo>
                      <a:pt x="53" y="125"/>
                    </a:lnTo>
                    <a:lnTo>
                      <a:pt x="63" y="125"/>
                    </a:lnTo>
                    <a:lnTo>
                      <a:pt x="77" y="125"/>
                    </a:lnTo>
                    <a:lnTo>
                      <a:pt x="90" y="123"/>
                    </a:lnTo>
                    <a:lnTo>
                      <a:pt x="100" y="115"/>
                    </a:lnTo>
                    <a:lnTo>
                      <a:pt x="110" y="109"/>
                    </a:lnTo>
                    <a:lnTo>
                      <a:pt x="117" y="100"/>
                    </a:lnTo>
                    <a:lnTo>
                      <a:pt x="120" y="90"/>
                    </a:lnTo>
                    <a:lnTo>
                      <a:pt x="126" y="75"/>
                    </a:lnTo>
                    <a:lnTo>
                      <a:pt x="126" y="62"/>
                    </a:lnTo>
                    <a:close/>
                  </a:path>
                </a:pathLst>
              </a:custGeom>
              <a:solidFill>
                <a:srgbClr val="484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3" name="Freeform 2535">
                <a:extLst>
                  <a:ext uri="{FF2B5EF4-FFF2-40B4-BE49-F238E27FC236}">
                    <a16:creationId xmlns:a16="http://schemas.microsoft.com/office/drawing/2014/main" id="{BCA8BE5D-378A-42AF-8FDC-FBDA5DAE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764"/>
                <a:ext cx="42" cy="41"/>
              </a:xfrm>
              <a:custGeom>
                <a:avLst/>
                <a:gdLst>
                  <a:gd name="T0" fmla="*/ 124 w 124"/>
                  <a:gd name="T1" fmla="*/ 51 h 123"/>
                  <a:gd name="T2" fmla="*/ 114 w 124"/>
                  <a:gd name="T3" fmla="*/ 28 h 123"/>
                  <a:gd name="T4" fmla="*/ 97 w 124"/>
                  <a:gd name="T5" fmla="*/ 11 h 123"/>
                  <a:gd name="T6" fmla="*/ 74 w 124"/>
                  <a:gd name="T7" fmla="*/ 0 h 123"/>
                  <a:gd name="T8" fmla="*/ 50 w 124"/>
                  <a:gd name="T9" fmla="*/ 0 h 123"/>
                  <a:gd name="T10" fmla="*/ 27 w 124"/>
                  <a:gd name="T11" fmla="*/ 11 h 123"/>
                  <a:gd name="T12" fmla="*/ 10 w 124"/>
                  <a:gd name="T13" fmla="*/ 28 h 123"/>
                  <a:gd name="T14" fmla="*/ 0 w 124"/>
                  <a:gd name="T15" fmla="*/ 51 h 123"/>
                  <a:gd name="T16" fmla="*/ 0 w 124"/>
                  <a:gd name="T17" fmla="*/ 72 h 123"/>
                  <a:gd name="T18" fmla="*/ 10 w 124"/>
                  <a:gd name="T19" fmla="*/ 97 h 123"/>
                  <a:gd name="T20" fmla="*/ 27 w 124"/>
                  <a:gd name="T21" fmla="*/ 112 h 123"/>
                  <a:gd name="T22" fmla="*/ 50 w 124"/>
                  <a:gd name="T23" fmla="*/ 123 h 123"/>
                  <a:gd name="T24" fmla="*/ 74 w 124"/>
                  <a:gd name="T25" fmla="*/ 123 h 123"/>
                  <a:gd name="T26" fmla="*/ 97 w 124"/>
                  <a:gd name="T27" fmla="*/ 112 h 123"/>
                  <a:gd name="T28" fmla="*/ 114 w 124"/>
                  <a:gd name="T29" fmla="*/ 97 h 123"/>
                  <a:gd name="T30" fmla="*/ 124 w 124"/>
                  <a:gd name="T31" fmla="*/ 72 h 123"/>
                  <a:gd name="T32" fmla="*/ 120 w 124"/>
                  <a:gd name="T33" fmla="*/ 60 h 123"/>
                  <a:gd name="T34" fmla="*/ 116 w 124"/>
                  <a:gd name="T35" fmla="*/ 37 h 123"/>
                  <a:gd name="T36" fmla="*/ 103 w 124"/>
                  <a:gd name="T37" fmla="*/ 20 h 123"/>
                  <a:gd name="T38" fmla="*/ 84 w 124"/>
                  <a:gd name="T39" fmla="*/ 7 h 123"/>
                  <a:gd name="T40" fmla="*/ 59 w 124"/>
                  <a:gd name="T41" fmla="*/ 0 h 123"/>
                  <a:gd name="T42" fmla="*/ 36 w 124"/>
                  <a:gd name="T43" fmla="*/ 7 h 123"/>
                  <a:gd name="T44" fmla="*/ 20 w 124"/>
                  <a:gd name="T45" fmla="*/ 20 h 123"/>
                  <a:gd name="T46" fmla="*/ 7 w 124"/>
                  <a:gd name="T47" fmla="*/ 37 h 123"/>
                  <a:gd name="T48" fmla="*/ 0 w 124"/>
                  <a:gd name="T49" fmla="*/ 60 h 123"/>
                  <a:gd name="T50" fmla="*/ 7 w 124"/>
                  <a:gd name="T51" fmla="*/ 87 h 123"/>
                  <a:gd name="T52" fmla="*/ 20 w 124"/>
                  <a:gd name="T53" fmla="*/ 103 h 123"/>
                  <a:gd name="T54" fmla="*/ 36 w 124"/>
                  <a:gd name="T55" fmla="*/ 117 h 123"/>
                  <a:gd name="T56" fmla="*/ 59 w 124"/>
                  <a:gd name="T57" fmla="*/ 123 h 123"/>
                  <a:gd name="T58" fmla="*/ 84 w 124"/>
                  <a:gd name="T59" fmla="*/ 117 h 123"/>
                  <a:gd name="T60" fmla="*/ 103 w 124"/>
                  <a:gd name="T61" fmla="*/ 103 h 123"/>
                  <a:gd name="T62" fmla="*/ 116 w 124"/>
                  <a:gd name="T63" fmla="*/ 87 h 123"/>
                  <a:gd name="T64" fmla="*/ 120 w 124"/>
                  <a:gd name="T65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" h="123">
                    <a:moveTo>
                      <a:pt x="124" y="60"/>
                    </a:moveTo>
                    <a:lnTo>
                      <a:pt x="124" y="51"/>
                    </a:lnTo>
                    <a:lnTo>
                      <a:pt x="116" y="37"/>
                    </a:lnTo>
                    <a:lnTo>
                      <a:pt x="114" y="28"/>
                    </a:lnTo>
                    <a:lnTo>
                      <a:pt x="107" y="17"/>
                    </a:lnTo>
                    <a:lnTo>
                      <a:pt x="97" y="11"/>
                    </a:lnTo>
                    <a:lnTo>
                      <a:pt x="87" y="3"/>
                    </a:lnTo>
                    <a:lnTo>
                      <a:pt x="74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36" y="3"/>
                    </a:lnTo>
                    <a:lnTo>
                      <a:pt x="27" y="11"/>
                    </a:lnTo>
                    <a:lnTo>
                      <a:pt x="17" y="17"/>
                    </a:lnTo>
                    <a:lnTo>
                      <a:pt x="10" y="28"/>
                    </a:lnTo>
                    <a:lnTo>
                      <a:pt x="4" y="37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0" y="72"/>
                    </a:lnTo>
                    <a:lnTo>
                      <a:pt x="4" y="87"/>
                    </a:lnTo>
                    <a:lnTo>
                      <a:pt x="10" y="97"/>
                    </a:lnTo>
                    <a:lnTo>
                      <a:pt x="17" y="108"/>
                    </a:lnTo>
                    <a:lnTo>
                      <a:pt x="27" y="112"/>
                    </a:lnTo>
                    <a:lnTo>
                      <a:pt x="36" y="120"/>
                    </a:lnTo>
                    <a:lnTo>
                      <a:pt x="50" y="123"/>
                    </a:lnTo>
                    <a:lnTo>
                      <a:pt x="59" y="123"/>
                    </a:lnTo>
                    <a:lnTo>
                      <a:pt x="74" y="123"/>
                    </a:lnTo>
                    <a:lnTo>
                      <a:pt x="87" y="120"/>
                    </a:lnTo>
                    <a:lnTo>
                      <a:pt x="97" y="112"/>
                    </a:lnTo>
                    <a:lnTo>
                      <a:pt x="107" y="108"/>
                    </a:lnTo>
                    <a:lnTo>
                      <a:pt x="114" y="97"/>
                    </a:lnTo>
                    <a:lnTo>
                      <a:pt x="116" y="87"/>
                    </a:lnTo>
                    <a:lnTo>
                      <a:pt x="124" y="72"/>
                    </a:lnTo>
                    <a:lnTo>
                      <a:pt x="124" y="60"/>
                    </a:lnTo>
                    <a:lnTo>
                      <a:pt x="120" y="60"/>
                    </a:lnTo>
                    <a:lnTo>
                      <a:pt x="120" y="51"/>
                    </a:lnTo>
                    <a:lnTo>
                      <a:pt x="116" y="37"/>
                    </a:lnTo>
                    <a:lnTo>
                      <a:pt x="110" y="28"/>
                    </a:lnTo>
                    <a:lnTo>
                      <a:pt x="103" y="20"/>
                    </a:lnTo>
                    <a:lnTo>
                      <a:pt x="93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59" y="0"/>
                    </a:lnTo>
                    <a:lnTo>
                      <a:pt x="50" y="3"/>
                    </a:lnTo>
                    <a:lnTo>
                      <a:pt x="36" y="7"/>
                    </a:lnTo>
                    <a:lnTo>
                      <a:pt x="27" y="13"/>
                    </a:lnTo>
                    <a:lnTo>
                      <a:pt x="20" y="20"/>
                    </a:lnTo>
                    <a:lnTo>
                      <a:pt x="10" y="28"/>
                    </a:lnTo>
                    <a:lnTo>
                      <a:pt x="7" y="37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4" y="72"/>
                    </a:lnTo>
                    <a:lnTo>
                      <a:pt x="7" y="87"/>
                    </a:lnTo>
                    <a:lnTo>
                      <a:pt x="10" y="97"/>
                    </a:lnTo>
                    <a:lnTo>
                      <a:pt x="20" y="103"/>
                    </a:lnTo>
                    <a:lnTo>
                      <a:pt x="27" y="110"/>
                    </a:lnTo>
                    <a:lnTo>
                      <a:pt x="36" y="117"/>
                    </a:lnTo>
                    <a:lnTo>
                      <a:pt x="50" y="120"/>
                    </a:lnTo>
                    <a:lnTo>
                      <a:pt x="59" y="123"/>
                    </a:lnTo>
                    <a:lnTo>
                      <a:pt x="74" y="120"/>
                    </a:lnTo>
                    <a:lnTo>
                      <a:pt x="84" y="117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10" y="97"/>
                    </a:lnTo>
                    <a:lnTo>
                      <a:pt x="116" y="87"/>
                    </a:lnTo>
                    <a:lnTo>
                      <a:pt x="120" y="72"/>
                    </a:lnTo>
                    <a:lnTo>
                      <a:pt x="120" y="60"/>
                    </a:lnTo>
                    <a:lnTo>
                      <a:pt x="124" y="60"/>
                    </a:lnTo>
                    <a:close/>
                  </a:path>
                </a:pathLst>
              </a:custGeom>
              <a:solidFill>
                <a:srgbClr val="4E4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4" name="Freeform 2536">
                <a:extLst>
                  <a:ext uri="{FF2B5EF4-FFF2-40B4-BE49-F238E27FC236}">
                    <a16:creationId xmlns:a16="http://schemas.microsoft.com/office/drawing/2014/main" id="{C29B03DD-EC6D-4732-A3E8-CD30393C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1764"/>
                <a:ext cx="40" cy="41"/>
              </a:xfrm>
              <a:custGeom>
                <a:avLst/>
                <a:gdLst>
                  <a:gd name="T0" fmla="*/ 119 w 119"/>
                  <a:gd name="T1" fmla="*/ 51 h 123"/>
                  <a:gd name="T2" fmla="*/ 109 w 119"/>
                  <a:gd name="T3" fmla="*/ 28 h 123"/>
                  <a:gd name="T4" fmla="*/ 93 w 119"/>
                  <a:gd name="T5" fmla="*/ 13 h 123"/>
                  <a:gd name="T6" fmla="*/ 74 w 119"/>
                  <a:gd name="T7" fmla="*/ 3 h 123"/>
                  <a:gd name="T8" fmla="*/ 50 w 119"/>
                  <a:gd name="T9" fmla="*/ 3 h 123"/>
                  <a:gd name="T10" fmla="*/ 27 w 119"/>
                  <a:gd name="T11" fmla="*/ 13 h 123"/>
                  <a:gd name="T12" fmla="*/ 10 w 119"/>
                  <a:gd name="T13" fmla="*/ 28 h 123"/>
                  <a:gd name="T14" fmla="*/ 4 w 119"/>
                  <a:gd name="T15" fmla="*/ 51 h 123"/>
                  <a:gd name="T16" fmla="*/ 4 w 119"/>
                  <a:gd name="T17" fmla="*/ 72 h 123"/>
                  <a:gd name="T18" fmla="*/ 10 w 119"/>
                  <a:gd name="T19" fmla="*/ 97 h 123"/>
                  <a:gd name="T20" fmla="*/ 27 w 119"/>
                  <a:gd name="T21" fmla="*/ 110 h 123"/>
                  <a:gd name="T22" fmla="*/ 50 w 119"/>
                  <a:gd name="T23" fmla="*/ 120 h 123"/>
                  <a:gd name="T24" fmla="*/ 74 w 119"/>
                  <a:gd name="T25" fmla="*/ 120 h 123"/>
                  <a:gd name="T26" fmla="*/ 93 w 119"/>
                  <a:gd name="T27" fmla="*/ 110 h 123"/>
                  <a:gd name="T28" fmla="*/ 109 w 119"/>
                  <a:gd name="T29" fmla="*/ 97 h 123"/>
                  <a:gd name="T30" fmla="*/ 119 w 119"/>
                  <a:gd name="T31" fmla="*/ 72 h 123"/>
                  <a:gd name="T32" fmla="*/ 119 w 119"/>
                  <a:gd name="T33" fmla="*/ 51 h 123"/>
                  <a:gd name="T34" fmla="*/ 109 w 119"/>
                  <a:gd name="T35" fmla="*/ 30 h 123"/>
                  <a:gd name="T36" fmla="*/ 93 w 119"/>
                  <a:gd name="T37" fmla="*/ 13 h 123"/>
                  <a:gd name="T38" fmla="*/ 74 w 119"/>
                  <a:gd name="T39" fmla="*/ 3 h 123"/>
                  <a:gd name="T40" fmla="*/ 50 w 119"/>
                  <a:gd name="T41" fmla="*/ 3 h 123"/>
                  <a:gd name="T42" fmla="*/ 29 w 119"/>
                  <a:gd name="T43" fmla="*/ 13 h 123"/>
                  <a:gd name="T44" fmla="*/ 13 w 119"/>
                  <a:gd name="T45" fmla="*/ 30 h 123"/>
                  <a:gd name="T46" fmla="*/ 4 w 119"/>
                  <a:gd name="T47" fmla="*/ 51 h 123"/>
                  <a:gd name="T48" fmla="*/ 4 w 119"/>
                  <a:gd name="T49" fmla="*/ 72 h 123"/>
                  <a:gd name="T50" fmla="*/ 13 w 119"/>
                  <a:gd name="T51" fmla="*/ 93 h 123"/>
                  <a:gd name="T52" fmla="*/ 29 w 119"/>
                  <a:gd name="T53" fmla="*/ 110 h 123"/>
                  <a:gd name="T54" fmla="*/ 50 w 119"/>
                  <a:gd name="T55" fmla="*/ 120 h 123"/>
                  <a:gd name="T56" fmla="*/ 74 w 119"/>
                  <a:gd name="T57" fmla="*/ 120 h 123"/>
                  <a:gd name="T58" fmla="*/ 93 w 119"/>
                  <a:gd name="T59" fmla="*/ 110 h 123"/>
                  <a:gd name="T60" fmla="*/ 109 w 119"/>
                  <a:gd name="T61" fmla="*/ 93 h 123"/>
                  <a:gd name="T62" fmla="*/ 119 w 119"/>
                  <a:gd name="T63" fmla="*/ 7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23">
                    <a:moveTo>
                      <a:pt x="119" y="60"/>
                    </a:moveTo>
                    <a:lnTo>
                      <a:pt x="119" y="51"/>
                    </a:lnTo>
                    <a:lnTo>
                      <a:pt x="116" y="37"/>
                    </a:lnTo>
                    <a:lnTo>
                      <a:pt x="109" y="28"/>
                    </a:lnTo>
                    <a:lnTo>
                      <a:pt x="103" y="20"/>
                    </a:lnTo>
                    <a:lnTo>
                      <a:pt x="93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59" y="0"/>
                    </a:lnTo>
                    <a:lnTo>
                      <a:pt x="50" y="3"/>
                    </a:lnTo>
                    <a:lnTo>
                      <a:pt x="36" y="7"/>
                    </a:lnTo>
                    <a:lnTo>
                      <a:pt x="27" y="13"/>
                    </a:lnTo>
                    <a:lnTo>
                      <a:pt x="20" y="20"/>
                    </a:lnTo>
                    <a:lnTo>
                      <a:pt x="10" y="28"/>
                    </a:lnTo>
                    <a:lnTo>
                      <a:pt x="6" y="37"/>
                    </a:lnTo>
                    <a:lnTo>
                      <a:pt x="4" y="51"/>
                    </a:lnTo>
                    <a:lnTo>
                      <a:pt x="0" y="60"/>
                    </a:lnTo>
                    <a:lnTo>
                      <a:pt x="4" y="72"/>
                    </a:lnTo>
                    <a:lnTo>
                      <a:pt x="6" y="87"/>
                    </a:lnTo>
                    <a:lnTo>
                      <a:pt x="10" y="97"/>
                    </a:lnTo>
                    <a:lnTo>
                      <a:pt x="20" y="103"/>
                    </a:lnTo>
                    <a:lnTo>
                      <a:pt x="27" y="110"/>
                    </a:lnTo>
                    <a:lnTo>
                      <a:pt x="36" y="117"/>
                    </a:lnTo>
                    <a:lnTo>
                      <a:pt x="50" y="120"/>
                    </a:lnTo>
                    <a:lnTo>
                      <a:pt x="59" y="123"/>
                    </a:lnTo>
                    <a:lnTo>
                      <a:pt x="74" y="120"/>
                    </a:lnTo>
                    <a:lnTo>
                      <a:pt x="84" y="117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09" y="97"/>
                    </a:lnTo>
                    <a:lnTo>
                      <a:pt x="116" y="87"/>
                    </a:lnTo>
                    <a:lnTo>
                      <a:pt x="119" y="72"/>
                    </a:lnTo>
                    <a:lnTo>
                      <a:pt x="119" y="60"/>
                    </a:lnTo>
                    <a:lnTo>
                      <a:pt x="119" y="51"/>
                    </a:lnTo>
                    <a:lnTo>
                      <a:pt x="116" y="40"/>
                    </a:lnTo>
                    <a:lnTo>
                      <a:pt x="109" y="30"/>
                    </a:lnTo>
                    <a:lnTo>
                      <a:pt x="103" y="20"/>
                    </a:lnTo>
                    <a:lnTo>
                      <a:pt x="93" y="13"/>
                    </a:lnTo>
                    <a:lnTo>
                      <a:pt x="84" y="7"/>
                    </a:lnTo>
                    <a:lnTo>
                      <a:pt x="74" y="3"/>
                    </a:lnTo>
                    <a:lnTo>
                      <a:pt x="59" y="3"/>
                    </a:lnTo>
                    <a:lnTo>
                      <a:pt x="50" y="3"/>
                    </a:lnTo>
                    <a:lnTo>
                      <a:pt x="40" y="7"/>
                    </a:lnTo>
                    <a:lnTo>
                      <a:pt x="29" y="13"/>
                    </a:lnTo>
                    <a:lnTo>
                      <a:pt x="20" y="20"/>
                    </a:lnTo>
                    <a:lnTo>
                      <a:pt x="13" y="30"/>
                    </a:lnTo>
                    <a:lnTo>
                      <a:pt x="6" y="40"/>
                    </a:lnTo>
                    <a:lnTo>
                      <a:pt x="4" y="51"/>
                    </a:lnTo>
                    <a:lnTo>
                      <a:pt x="4" y="60"/>
                    </a:lnTo>
                    <a:lnTo>
                      <a:pt x="4" y="72"/>
                    </a:lnTo>
                    <a:lnTo>
                      <a:pt x="6" y="83"/>
                    </a:lnTo>
                    <a:lnTo>
                      <a:pt x="13" y="93"/>
                    </a:lnTo>
                    <a:lnTo>
                      <a:pt x="20" y="103"/>
                    </a:lnTo>
                    <a:lnTo>
                      <a:pt x="29" y="110"/>
                    </a:lnTo>
                    <a:lnTo>
                      <a:pt x="40" y="117"/>
                    </a:lnTo>
                    <a:lnTo>
                      <a:pt x="50" y="120"/>
                    </a:lnTo>
                    <a:lnTo>
                      <a:pt x="59" y="120"/>
                    </a:lnTo>
                    <a:lnTo>
                      <a:pt x="74" y="120"/>
                    </a:lnTo>
                    <a:lnTo>
                      <a:pt x="84" y="117"/>
                    </a:lnTo>
                    <a:lnTo>
                      <a:pt x="93" y="110"/>
                    </a:lnTo>
                    <a:lnTo>
                      <a:pt x="103" y="103"/>
                    </a:lnTo>
                    <a:lnTo>
                      <a:pt x="109" y="93"/>
                    </a:lnTo>
                    <a:lnTo>
                      <a:pt x="116" y="83"/>
                    </a:lnTo>
                    <a:lnTo>
                      <a:pt x="119" y="72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535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5" name="Freeform 2537">
                <a:extLst>
                  <a:ext uri="{FF2B5EF4-FFF2-40B4-BE49-F238E27FC236}">
                    <a16:creationId xmlns:a16="http://schemas.microsoft.com/office/drawing/2014/main" id="{22E0B3DB-936A-476A-80D8-5A49E41EC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765"/>
                <a:ext cx="39" cy="39"/>
              </a:xfrm>
              <a:custGeom>
                <a:avLst/>
                <a:gdLst>
                  <a:gd name="T0" fmla="*/ 116 w 116"/>
                  <a:gd name="T1" fmla="*/ 48 h 117"/>
                  <a:gd name="T2" fmla="*/ 106 w 116"/>
                  <a:gd name="T3" fmla="*/ 27 h 117"/>
                  <a:gd name="T4" fmla="*/ 90 w 116"/>
                  <a:gd name="T5" fmla="*/ 10 h 117"/>
                  <a:gd name="T6" fmla="*/ 70 w 116"/>
                  <a:gd name="T7" fmla="*/ 0 h 117"/>
                  <a:gd name="T8" fmla="*/ 46 w 116"/>
                  <a:gd name="T9" fmla="*/ 0 h 117"/>
                  <a:gd name="T10" fmla="*/ 26 w 116"/>
                  <a:gd name="T11" fmla="*/ 10 h 117"/>
                  <a:gd name="T12" fmla="*/ 10 w 116"/>
                  <a:gd name="T13" fmla="*/ 27 h 117"/>
                  <a:gd name="T14" fmla="*/ 0 w 116"/>
                  <a:gd name="T15" fmla="*/ 48 h 117"/>
                  <a:gd name="T16" fmla="*/ 0 w 116"/>
                  <a:gd name="T17" fmla="*/ 69 h 117"/>
                  <a:gd name="T18" fmla="*/ 10 w 116"/>
                  <a:gd name="T19" fmla="*/ 90 h 117"/>
                  <a:gd name="T20" fmla="*/ 26 w 116"/>
                  <a:gd name="T21" fmla="*/ 107 h 117"/>
                  <a:gd name="T22" fmla="*/ 46 w 116"/>
                  <a:gd name="T23" fmla="*/ 117 h 117"/>
                  <a:gd name="T24" fmla="*/ 70 w 116"/>
                  <a:gd name="T25" fmla="*/ 117 h 117"/>
                  <a:gd name="T26" fmla="*/ 90 w 116"/>
                  <a:gd name="T27" fmla="*/ 107 h 117"/>
                  <a:gd name="T28" fmla="*/ 106 w 116"/>
                  <a:gd name="T29" fmla="*/ 90 h 117"/>
                  <a:gd name="T30" fmla="*/ 116 w 116"/>
                  <a:gd name="T31" fmla="*/ 69 h 117"/>
                  <a:gd name="T32" fmla="*/ 113 w 116"/>
                  <a:gd name="T33" fmla="*/ 57 h 117"/>
                  <a:gd name="T34" fmla="*/ 110 w 116"/>
                  <a:gd name="T35" fmla="*/ 37 h 117"/>
                  <a:gd name="T36" fmla="*/ 96 w 116"/>
                  <a:gd name="T37" fmla="*/ 17 h 117"/>
                  <a:gd name="T38" fmla="*/ 79 w 116"/>
                  <a:gd name="T39" fmla="*/ 8 h 117"/>
                  <a:gd name="T40" fmla="*/ 55 w 116"/>
                  <a:gd name="T41" fmla="*/ 0 h 117"/>
                  <a:gd name="T42" fmla="*/ 36 w 116"/>
                  <a:gd name="T43" fmla="*/ 8 h 117"/>
                  <a:gd name="T44" fmla="*/ 17 w 116"/>
                  <a:gd name="T45" fmla="*/ 17 h 117"/>
                  <a:gd name="T46" fmla="*/ 6 w 116"/>
                  <a:gd name="T47" fmla="*/ 37 h 117"/>
                  <a:gd name="T48" fmla="*/ 0 w 116"/>
                  <a:gd name="T49" fmla="*/ 57 h 117"/>
                  <a:gd name="T50" fmla="*/ 6 w 116"/>
                  <a:gd name="T51" fmla="*/ 80 h 117"/>
                  <a:gd name="T52" fmla="*/ 17 w 116"/>
                  <a:gd name="T53" fmla="*/ 97 h 117"/>
                  <a:gd name="T54" fmla="*/ 36 w 116"/>
                  <a:gd name="T55" fmla="*/ 109 h 117"/>
                  <a:gd name="T56" fmla="*/ 55 w 116"/>
                  <a:gd name="T57" fmla="*/ 114 h 117"/>
                  <a:gd name="T58" fmla="*/ 79 w 116"/>
                  <a:gd name="T59" fmla="*/ 109 h 117"/>
                  <a:gd name="T60" fmla="*/ 96 w 116"/>
                  <a:gd name="T61" fmla="*/ 97 h 117"/>
                  <a:gd name="T62" fmla="*/ 110 w 116"/>
                  <a:gd name="T63" fmla="*/ 80 h 117"/>
                  <a:gd name="T64" fmla="*/ 113 w 116"/>
                  <a:gd name="T65" fmla="*/ 5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6" h="117">
                    <a:moveTo>
                      <a:pt x="116" y="57"/>
                    </a:moveTo>
                    <a:lnTo>
                      <a:pt x="116" y="48"/>
                    </a:lnTo>
                    <a:lnTo>
                      <a:pt x="113" y="37"/>
                    </a:lnTo>
                    <a:lnTo>
                      <a:pt x="106" y="27"/>
                    </a:lnTo>
                    <a:lnTo>
                      <a:pt x="100" y="17"/>
                    </a:lnTo>
                    <a:lnTo>
                      <a:pt x="90" y="10"/>
                    </a:lnTo>
                    <a:lnTo>
                      <a:pt x="79" y="4"/>
                    </a:lnTo>
                    <a:lnTo>
                      <a:pt x="70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3" y="37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3" y="80"/>
                    </a:lnTo>
                    <a:lnTo>
                      <a:pt x="10" y="90"/>
                    </a:lnTo>
                    <a:lnTo>
                      <a:pt x="17" y="100"/>
                    </a:lnTo>
                    <a:lnTo>
                      <a:pt x="26" y="107"/>
                    </a:lnTo>
                    <a:lnTo>
                      <a:pt x="36" y="114"/>
                    </a:lnTo>
                    <a:lnTo>
                      <a:pt x="46" y="117"/>
                    </a:lnTo>
                    <a:lnTo>
                      <a:pt x="55" y="117"/>
                    </a:lnTo>
                    <a:lnTo>
                      <a:pt x="70" y="117"/>
                    </a:lnTo>
                    <a:lnTo>
                      <a:pt x="79" y="114"/>
                    </a:lnTo>
                    <a:lnTo>
                      <a:pt x="90" y="107"/>
                    </a:lnTo>
                    <a:lnTo>
                      <a:pt x="100" y="100"/>
                    </a:lnTo>
                    <a:lnTo>
                      <a:pt x="106" y="90"/>
                    </a:lnTo>
                    <a:lnTo>
                      <a:pt x="113" y="80"/>
                    </a:lnTo>
                    <a:lnTo>
                      <a:pt x="116" y="69"/>
                    </a:lnTo>
                    <a:lnTo>
                      <a:pt x="116" y="57"/>
                    </a:lnTo>
                    <a:lnTo>
                      <a:pt x="113" y="57"/>
                    </a:lnTo>
                    <a:lnTo>
                      <a:pt x="113" y="48"/>
                    </a:lnTo>
                    <a:lnTo>
                      <a:pt x="110" y="37"/>
                    </a:lnTo>
                    <a:lnTo>
                      <a:pt x="103" y="27"/>
                    </a:lnTo>
                    <a:lnTo>
                      <a:pt x="96" y="17"/>
                    </a:lnTo>
                    <a:lnTo>
                      <a:pt x="90" y="10"/>
                    </a:lnTo>
                    <a:lnTo>
                      <a:pt x="79" y="8"/>
                    </a:lnTo>
                    <a:lnTo>
                      <a:pt x="70" y="4"/>
                    </a:lnTo>
                    <a:lnTo>
                      <a:pt x="55" y="0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6" y="37"/>
                    </a:lnTo>
                    <a:lnTo>
                      <a:pt x="3" y="48"/>
                    </a:lnTo>
                    <a:lnTo>
                      <a:pt x="0" y="57"/>
                    </a:lnTo>
                    <a:lnTo>
                      <a:pt x="3" y="69"/>
                    </a:lnTo>
                    <a:lnTo>
                      <a:pt x="6" y="80"/>
                    </a:lnTo>
                    <a:lnTo>
                      <a:pt x="10" y="90"/>
                    </a:lnTo>
                    <a:lnTo>
                      <a:pt x="17" y="97"/>
                    </a:lnTo>
                    <a:lnTo>
                      <a:pt x="26" y="107"/>
                    </a:lnTo>
                    <a:lnTo>
                      <a:pt x="36" y="109"/>
                    </a:lnTo>
                    <a:lnTo>
                      <a:pt x="46" y="114"/>
                    </a:lnTo>
                    <a:lnTo>
                      <a:pt x="55" y="114"/>
                    </a:lnTo>
                    <a:lnTo>
                      <a:pt x="70" y="114"/>
                    </a:lnTo>
                    <a:lnTo>
                      <a:pt x="79" y="109"/>
                    </a:lnTo>
                    <a:lnTo>
                      <a:pt x="90" y="107"/>
                    </a:lnTo>
                    <a:lnTo>
                      <a:pt x="96" y="97"/>
                    </a:lnTo>
                    <a:lnTo>
                      <a:pt x="103" y="90"/>
                    </a:lnTo>
                    <a:lnTo>
                      <a:pt x="110" y="80"/>
                    </a:lnTo>
                    <a:lnTo>
                      <a:pt x="113" y="69"/>
                    </a:lnTo>
                    <a:lnTo>
                      <a:pt x="113" y="57"/>
                    </a:lnTo>
                    <a:lnTo>
                      <a:pt x="116" y="57"/>
                    </a:lnTo>
                    <a:close/>
                  </a:path>
                </a:pathLst>
              </a:custGeom>
              <a:solidFill>
                <a:srgbClr val="585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6" name="Freeform 2538">
                <a:extLst>
                  <a:ext uri="{FF2B5EF4-FFF2-40B4-BE49-F238E27FC236}">
                    <a16:creationId xmlns:a16="http://schemas.microsoft.com/office/drawing/2014/main" id="{6313F0C7-B22D-4775-B426-AD503237D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1765"/>
                <a:ext cx="38" cy="38"/>
              </a:xfrm>
              <a:custGeom>
                <a:avLst/>
                <a:gdLst>
                  <a:gd name="T0" fmla="*/ 113 w 113"/>
                  <a:gd name="T1" fmla="*/ 47 h 114"/>
                  <a:gd name="T2" fmla="*/ 103 w 113"/>
                  <a:gd name="T3" fmla="*/ 27 h 114"/>
                  <a:gd name="T4" fmla="*/ 90 w 113"/>
                  <a:gd name="T5" fmla="*/ 10 h 114"/>
                  <a:gd name="T6" fmla="*/ 70 w 113"/>
                  <a:gd name="T7" fmla="*/ 4 h 114"/>
                  <a:gd name="T8" fmla="*/ 46 w 113"/>
                  <a:gd name="T9" fmla="*/ 4 h 114"/>
                  <a:gd name="T10" fmla="*/ 26 w 113"/>
                  <a:gd name="T11" fmla="*/ 10 h 114"/>
                  <a:gd name="T12" fmla="*/ 10 w 113"/>
                  <a:gd name="T13" fmla="*/ 27 h 114"/>
                  <a:gd name="T14" fmla="*/ 3 w 113"/>
                  <a:gd name="T15" fmla="*/ 47 h 114"/>
                  <a:gd name="T16" fmla="*/ 3 w 113"/>
                  <a:gd name="T17" fmla="*/ 70 h 114"/>
                  <a:gd name="T18" fmla="*/ 10 w 113"/>
                  <a:gd name="T19" fmla="*/ 90 h 114"/>
                  <a:gd name="T20" fmla="*/ 26 w 113"/>
                  <a:gd name="T21" fmla="*/ 107 h 114"/>
                  <a:gd name="T22" fmla="*/ 46 w 113"/>
                  <a:gd name="T23" fmla="*/ 114 h 114"/>
                  <a:gd name="T24" fmla="*/ 70 w 113"/>
                  <a:gd name="T25" fmla="*/ 114 h 114"/>
                  <a:gd name="T26" fmla="*/ 90 w 113"/>
                  <a:gd name="T27" fmla="*/ 107 h 114"/>
                  <a:gd name="T28" fmla="*/ 103 w 113"/>
                  <a:gd name="T29" fmla="*/ 90 h 114"/>
                  <a:gd name="T30" fmla="*/ 113 w 113"/>
                  <a:gd name="T31" fmla="*/ 70 h 114"/>
                  <a:gd name="T32" fmla="*/ 110 w 113"/>
                  <a:gd name="T33" fmla="*/ 47 h 114"/>
                  <a:gd name="T34" fmla="*/ 103 w 113"/>
                  <a:gd name="T35" fmla="*/ 27 h 114"/>
                  <a:gd name="T36" fmla="*/ 90 w 113"/>
                  <a:gd name="T37" fmla="*/ 15 h 114"/>
                  <a:gd name="T38" fmla="*/ 70 w 113"/>
                  <a:gd name="T39" fmla="*/ 4 h 114"/>
                  <a:gd name="T40" fmla="*/ 46 w 113"/>
                  <a:gd name="T41" fmla="*/ 4 h 114"/>
                  <a:gd name="T42" fmla="*/ 26 w 113"/>
                  <a:gd name="T43" fmla="*/ 15 h 114"/>
                  <a:gd name="T44" fmla="*/ 13 w 113"/>
                  <a:gd name="T45" fmla="*/ 27 h 114"/>
                  <a:gd name="T46" fmla="*/ 3 w 113"/>
                  <a:gd name="T47" fmla="*/ 47 h 114"/>
                  <a:gd name="T48" fmla="*/ 3 w 113"/>
                  <a:gd name="T49" fmla="*/ 70 h 114"/>
                  <a:gd name="T50" fmla="*/ 13 w 113"/>
                  <a:gd name="T51" fmla="*/ 90 h 114"/>
                  <a:gd name="T52" fmla="*/ 26 w 113"/>
                  <a:gd name="T53" fmla="*/ 104 h 114"/>
                  <a:gd name="T54" fmla="*/ 46 w 113"/>
                  <a:gd name="T55" fmla="*/ 114 h 114"/>
                  <a:gd name="T56" fmla="*/ 70 w 113"/>
                  <a:gd name="T57" fmla="*/ 114 h 114"/>
                  <a:gd name="T58" fmla="*/ 90 w 113"/>
                  <a:gd name="T59" fmla="*/ 104 h 114"/>
                  <a:gd name="T60" fmla="*/ 103 w 113"/>
                  <a:gd name="T61" fmla="*/ 90 h 114"/>
                  <a:gd name="T62" fmla="*/ 110 w 113"/>
                  <a:gd name="T63" fmla="*/ 7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" h="114">
                    <a:moveTo>
                      <a:pt x="113" y="57"/>
                    </a:moveTo>
                    <a:lnTo>
                      <a:pt x="113" y="47"/>
                    </a:lnTo>
                    <a:lnTo>
                      <a:pt x="110" y="38"/>
                    </a:lnTo>
                    <a:lnTo>
                      <a:pt x="103" y="27"/>
                    </a:lnTo>
                    <a:lnTo>
                      <a:pt x="96" y="17"/>
                    </a:lnTo>
                    <a:lnTo>
                      <a:pt x="90" y="10"/>
                    </a:lnTo>
                    <a:lnTo>
                      <a:pt x="79" y="8"/>
                    </a:lnTo>
                    <a:lnTo>
                      <a:pt x="70" y="4"/>
                    </a:lnTo>
                    <a:lnTo>
                      <a:pt x="56" y="0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6" y="10"/>
                    </a:lnTo>
                    <a:lnTo>
                      <a:pt x="17" y="17"/>
                    </a:lnTo>
                    <a:lnTo>
                      <a:pt x="10" y="27"/>
                    </a:lnTo>
                    <a:lnTo>
                      <a:pt x="6" y="38"/>
                    </a:lnTo>
                    <a:lnTo>
                      <a:pt x="3" y="47"/>
                    </a:lnTo>
                    <a:lnTo>
                      <a:pt x="0" y="57"/>
                    </a:lnTo>
                    <a:lnTo>
                      <a:pt x="3" y="70"/>
                    </a:lnTo>
                    <a:lnTo>
                      <a:pt x="6" y="80"/>
                    </a:lnTo>
                    <a:lnTo>
                      <a:pt x="10" y="90"/>
                    </a:lnTo>
                    <a:lnTo>
                      <a:pt x="17" y="97"/>
                    </a:lnTo>
                    <a:lnTo>
                      <a:pt x="26" y="107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6" y="114"/>
                    </a:lnTo>
                    <a:lnTo>
                      <a:pt x="70" y="114"/>
                    </a:lnTo>
                    <a:lnTo>
                      <a:pt x="79" y="110"/>
                    </a:lnTo>
                    <a:lnTo>
                      <a:pt x="90" y="107"/>
                    </a:lnTo>
                    <a:lnTo>
                      <a:pt x="96" y="97"/>
                    </a:lnTo>
                    <a:lnTo>
                      <a:pt x="103" y="90"/>
                    </a:lnTo>
                    <a:lnTo>
                      <a:pt x="110" y="80"/>
                    </a:lnTo>
                    <a:lnTo>
                      <a:pt x="113" y="70"/>
                    </a:lnTo>
                    <a:lnTo>
                      <a:pt x="113" y="57"/>
                    </a:lnTo>
                    <a:lnTo>
                      <a:pt x="110" y="47"/>
                    </a:lnTo>
                    <a:lnTo>
                      <a:pt x="110" y="38"/>
                    </a:lnTo>
                    <a:lnTo>
                      <a:pt x="103" y="27"/>
                    </a:lnTo>
                    <a:lnTo>
                      <a:pt x="96" y="21"/>
                    </a:lnTo>
                    <a:lnTo>
                      <a:pt x="90" y="15"/>
                    </a:lnTo>
                    <a:lnTo>
                      <a:pt x="79" y="8"/>
                    </a:lnTo>
                    <a:lnTo>
                      <a:pt x="70" y="4"/>
                    </a:lnTo>
                    <a:lnTo>
                      <a:pt x="56" y="4"/>
                    </a:lnTo>
                    <a:lnTo>
                      <a:pt x="46" y="4"/>
                    </a:lnTo>
                    <a:lnTo>
                      <a:pt x="36" y="8"/>
                    </a:lnTo>
                    <a:lnTo>
                      <a:pt x="26" y="15"/>
                    </a:lnTo>
                    <a:lnTo>
                      <a:pt x="20" y="21"/>
                    </a:lnTo>
                    <a:lnTo>
                      <a:pt x="13" y="27"/>
                    </a:lnTo>
                    <a:lnTo>
                      <a:pt x="6" y="38"/>
                    </a:lnTo>
                    <a:lnTo>
                      <a:pt x="3" y="47"/>
                    </a:lnTo>
                    <a:lnTo>
                      <a:pt x="3" y="57"/>
                    </a:lnTo>
                    <a:lnTo>
                      <a:pt x="3" y="70"/>
                    </a:lnTo>
                    <a:lnTo>
                      <a:pt x="6" y="80"/>
                    </a:lnTo>
                    <a:lnTo>
                      <a:pt x="13" y="90"/>
                    </a:lnTo>
                    <a:lnTo>
                      <a:pt x="20" y="97"/>
                    </a:lnTo>
                    <a:lnTo>
                      <a:pt x="26" y="104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6" y="114"/>
                    </a:lnTo>
                    <a:lnTo>
                      <a:pt x="70" y="114"/>
                    </a:lnTo>
                    <a:lnTo>
                      <a:pt x="79" y="110"/>
                    </a:lnTo>
                    <a:lnTo>
                      <a:pt x="90" y="104"/>
                    </a:lnTo>
                    <a:lnTo>
                      <a:pt x="96" y="97"/>
                    </a:lnTo>
                    <a:lnTo>
                      <a:pt x="103" y="90"/>
                    </a:lnTo>
                    <a:lnTo>
                      <a:pt x="110" y="80"/>
                    </a:lnTo>
                    <a:lnTo>
                      <a:pt x="110" y="70"/>
                    </a:lnTo>
                    <a:lnTo>
                      <a:pt x="113" y="57"/>
                    </a:lnTo>
                    <a:close/>
                  </a:path>
                </a:pathLst>
              </a:custGeom>
              <a:solidFill>
                <a:srgbClr val="5D5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7" name="Freeform 2539">
                <a:extLst>
                  <a:ext uri="{FF2B5EF4-FFF2-40B4-BE49-F238E27FC236}">
                    <a16:creationId xmlns:a16="http://schemas.microsoft.com/office/drawing/2014/main" id="{CDE55499-7392-4231-AA17-020D43F8B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767"/>
                <a:ext cx="36" cy="36"/>
              </a:xfrm>
              <a:custGeom>
                <a:avLst/>
                <a:gdLst>
                  <a:gd name="T0" fmla="*/ 107 w 109"/>
                  <a:gd name="T1" fmla="*/ 42 h 109"/>
                  <a:gd name="T2" fmla="*/ 100 w 109"/>
                  <a:gd name="T3" fmla="*/ 23 h 109"/>
                  <a:gd name="T4" fmla="*/ 86 w 109"/>
                  <a:gd name="T5" fmla="*/ 10 h 109"/>
                  <a:gd name="T6" fmla="*/ 67 w 109"/>
                  <a:gd name="T7" fmla="*/ 0 h 109"/>
                  <a:gd name="T8" fmla="*/ 43 w 109"/>
                  <a:gd name="T9" fmla="*/ 0 h 109"/>
                  <a:gd name="T10" fmla="*/ 22 w 109"/>
                  <a:gd name="T11" fmla="*/ 10 h 109"/>
                  <a:gd name="T12" fmla="*/ 10 w 109"/>
                  <a:gd name="T13" fmla="*/ 23 h 109"/>
                  <a:gd name="T14" fmla="*/ 0 w 109"/>
                  <a:gd name="T15" fmla="*/ 42 h 109"/>
                  <a:gd name="T16" fmla="*/ 0 w 109"/>
                  <a:gd name="T17" fmla="*/ 65 h 109"/>
                  <a:gd name="T18" fmla="*/ 10 w 109"/>
                  <a:gd name="T19" fmla="*/ 86 h 109"/>
                  <a:gd name="T20" fmla="*/ 22 w 109"/>
                  <a:gd name="T21" fmla="*/ 99 h 109"/>
                  <a:gd name="T22" fmla="*/ 43 w 109"/>
                  <a:gd name="T23" fmla="*/ 109 h 109"/>
                  <a:gd name="T24" fmla="*/ 67 w 109"/>
                  <a:gd name="T25" fmla="*/ 109 h 109"/>
                  <a:gd name="T26" fmla="*/ 86 w 109"/>
                  <a:gd name="T27" fmla="*/ 99 h 109"/>
                  <a:gd name="T28" fmla="*/ 100 w 109"/>
                  <a:gd name="T29" fmla="*/ 86 h 109"/>
                  <a:gd name="T30" fmla="*/ 107 w 109"/>
                  <a:gd name="T31" fmla="*/ 65 h 109"/>
                  <a:gd name="T32" fmla="*/ 107 w 109"/>
                  <a:gd name="T33" fmla="*/ 52 h 109"/>
                  <a:gd name="T34" fmla="*/ 103 w 109"/>
                  <a:gd name="T35" fmla="*/ 33 h 109"/>
                  <a:gd name="T36" fmla="*/ 92 w 109"/>
                  <a:gd name="T37" fmla="*/ 16 h 109"/>
                  <a:gd name="T38" fmla="*/ 77 w 109"/>
                  <a:gd name="T39" fmla="*/ 6 h 109"/>
                  <a:gd name="T40" fmla="*/ 52 w 109"/>
                  <a:gd name="T41" fmla="*/ 3 h 109"/>
                  <a:gd name="T42" fmla="*/ 33 w 109"/>
                  <a:gd name="T43" fmla="*/ 6 h 109"/>
                  <a:gd name="T44" fmla="*/ 17 w 109"/>
                  <a:gd name="T45" fmla="*/ 16 h 109"/>
                  <a:gd name="T46" fmla="*/ 6 w 109"/>
                  <a:gd name="T47" fmla="*/ 33 h 109"/>
                  <a:gd name="T48" fmla="*/ 0 w 109"/>
                  <a:gd name="T49" fmla="*/ 52 h 109"/>
                  <a:gd name="T50" fmla="*/ 6 w 109"/>
                  <a:gd name="T51" fmla="*/ 75 h 109"/>
                  <a:gd name="T52" fmla="*/ 17 w 109"/>
                  <a:gd name="T53" fmla="*/ 92 h 109"/>
                  <a:gd name="T54" fmla="*/ 33 w 109"/>
                  <a:gd name="T55" fmla="*/ 103 h 109"/>
                  <a:gd name="T56" fmla="*/ 52 w 109"/>
                  <a:gd name="T57" fmla="*/ 105 h 109"/>
                  <a:gd name="T58" fmla="*/ 77 w 109"/>
                  <a:gd name="T59" fmla="*/ 103 h 109"/>
                  <a:gd name="T60" fmla="*/ 92 w 109"/>
                  <a:gd name="T61" fmla="*/ 92 h 109"/>
                  <a:gd name="T62" fmla="*/ 103 w 109"/>
                  <a:gd name="T63" fmla="*/ 75 h 109"/>
                  <a:gd name="T64" fmla="*/ 107 w 109"/>
                  <a:gd name="T65" fmla="*/ 5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" h="109">
                    <a:moveTo>
                      <a:pt x="109" y="52"/>
                    </a:moveTo>
                    <a:lnTo>
                      <a:pt x="107" y="42"/>
                    </a:lnTo>
                    <a:lnTo>
                      <a:pt x="107" y="33"/>
                    </a:lnTo>
                    <a:lnTo>
                      <a:pt x="100" y="23"/>
                    </a:lnTo>
                    <a:lnTo>
                      <a:pt x="92" y="16"/>
                    </a:lnTo>
                    <a:lnTo>
                      <a:pt x="86" y="10"/>
                    </a:lnTo>
                    <a:lnTo>
                      <a:pt x="77" y="3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3" y="3"/>
                    </a:lnTo>
                    <a:lnTo>
                      <a:pt x="22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3" y="75"/>
                    </a:lnTo>
                    <a:lnTo>
                      <a:pt x="10" y="86"/>
                    </a:lnTo>
                    <a:lnTo>
                      <a:pt x="17" y="92"/>
                    </a:lnTo>
                    <a:lnTo>
                      <a:pt x="22" y="99"/>
                    </a:lnTo>
                    <a:lnTo>
                      <a:pt x="33" y="105"/>
                    </a:lnTo>
                    <a:lnTo>
                      <a:pt x="43" y="109"/>
                    </a:lnTo>
                    <a:lnTo>
                      <a:pt x="52" y="109"/>
                    </a:lnTo>
                    <a:lnTo>
                      <a:pt x="67" y="109"/>
                    </a:lnTo>
                    <a:lnTo>
                      <a:pt x="77" y="105"/>
                    </a:lnTo>
                    <a:lnTo>
                      <a:pt x="86" y="99"/>
                    </a:lnTo>
                    <a:lnTo>
                      <a:pt x="92" y="92"/>
                    </a:lnTo>
                    <a:lnTo>
                      <a:pt x="100" y="86"/>
                    </a:lnTo>
                    <a:lnTo>
                      <a:pt x="107" y="75"/>
                    </a:lnTo>
                    <a:lnTo>
                      <a:pt x="107" y="65"/>
                    </a:ln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42"/>
                    </a:lnTo>
                    <a:lnTo>
                      <a:pt x="103" y="33"/>
                    </a:lnTo>
                    <a:lnTo>
                      <a:pt x="100" y="26"/>
                    </a:lnTo>
                    <a:lnTo>
                      <a:pt x="92" y="16"/>
                    </a:lnTo>
                    <a:lnTo>
                      <a:pt x="83" y="10"/>
                    </a:lnTo>
                    <a:lnTo>
                      <a:pt x="77" y="6"/>
                    </a:lnTo>
                    <a:lnTo>
                      <a:pt x="67" y="3"/>
                    </a:lnTo>
                    <a:lnTo>
                      <a:pt x="52" y="3"/>
                    </a:lnTo>
                    <a:lnTo>
                      <a:pt x="43" y="3"/>
                    </a:lnTo>
                    <a:lnTo>
                      <a:pt x="33" y="6"/>
                    </a:lnTo>
                    <a:lnTo>
                      <a:pt x="22" y="10"/>
                    </a:lnTo>
                    <a:lnTo>
                      <a:pt x="17" y="16"/>
                    </a:lnTo>
                    <a:lnTo>
                      <a:pt x="10" y="26"/>
                    </a:lnTo>
                    <a:lnTo>
                      <a:pt x="6" y="33"/>
                    </a:lnTo>
                    <a:lnTo>
                      <a:pt x="3" y="42"/>
                    </a:lnTo>
                    <a:lnTo>
                      <a:pt x="0" y="52"/>
                    </a:lnTo>
                    <a:lnTo>
                      <a:pt x="3" y="65"/>
                    </a:lnTo>
                    <a:lnTo>
                      <a:pt x="6" y="75"/>
                    </a:lnTo>
                    <a:lnTo>
                      <a:pt x="10" y="82"/>
                    </a:lnTo>
                    <a:lnTo>
                      <a:pt x="17" y="92"/>
                    </a:lnTo>
                    <a:lnTo>
                      <a:pt x="22" y="99"/>
                    </a:lnTo>
                    <a:lnTo>
                      <a:pt x="33" y="103"/>
                    </a:lnTo>
                    <a:lnTo>
                      <a:pt x="43" y="105"/>
                    </a:lnTo>
                    <a:lnTo>
                      <a:pt x="52" y="105"/>
                    </a:lnTo>
                    <a:lnTo>
                      <a:pt x="67" y="105"/>
                    </a:lnTo>
                    <a:lnTo>
                      <a:pt x="77" y="103"/>
                    </a:lnTo>
                    <a:lnTo>
                      <a:pt x="83" y="99"/>
                    </a:lnTo>
                    <a:lnTo>
                      <a:pt x="92" y="92"/>
                    </a:lnTo>
                    <a:lnTo>
                      <a:pt x="100" y="82"/>
                    </a:lnTo>
                    <a:lnTo>
                      <a:pt x="103" y="75"/>
                    </a:lnTo>
                    <a:lnTo>
                      <a:pt x="107" y="65"/>
                    </a:lnTo>
                    <a:lnTo>
                      <a:pt x="107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626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8" name="Freeform 2540">
                <a:extLst>
                  <a:ext uri="{FF2B5EF4-FFF2-40B4-BE49-F238E27FC236}">
                    <a16:creationId xmlns:a16="http://schemas.microsoft.com/office/drawing/2014/main" id="{775A9909-667D-4D8E-99EA-800B50531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1768"/>
                <a:ext cx="36" cy="34"/>
              </a:xfrm>
              <a:custGeom>
                <a:avLst/>
                <a:gdLst>
                  <a:gd name="T0" fmla="*/ 107 w 107"/>
                  <a:gd name="T1" fmla="*/ 40 h 101"/>
                  <a:gd name="T2" fmla="*/ 100 w 107"/>
                  <a:gd name="T3" fmla="*/ 23 h 101"/>
                  <a:gd name="T4" fmla="*/ 83 w 107"/>
                  <a:gd name="T5" fmla="*/ 6 h 101"/>
                  <a:gd name="T6" fmla="*/ 67 w 107"/>
                  <a:gd name="T7" fmla="*/ 0 h 101"/>
                  <a:gd name="T8" fmla="*/ 43 w 107"/>
                  <a:gd name="T9" fmla="*/ 0 h 101"/>
                  <a:gd name="T10" fmla="*/ 23 w 107"/>
                  <a:gd name="T11" fmla="*/ 6 h 101"/>
                  <a:gd name="T12" fmla="*/ 10 w 107"/>
                  <a:gd name="T13" fmla="*/ 23 h 101"/>
                  <a:gd name="T14" fmla="*/ 3 w 107"/>
                  <a:gd name="T15" fmla="*/ 40 h 101"/>
                  <a:gd name="T16" fmla="*/ 3 w 107"/>
                  <a:gd name="T17" fmla="*/ 61 h 101"/>
                  <a:gd name="T18" fmla="*/ 10 w 107"/>
                  <a:gd name="T19" fmla="*/ 78 h 101"/>
                  <a:gd name="T20" fmla="*/ 23 w 107"/>
                  <a:gd name="T21" fmla="*/ 97 h 101"/>
                  <a:gd name="T22" fmla="*/ 43 w 107"/>
                  <a:gd name="T23" fmla="*/ 101 h 101"/>
                  <a:gd name="T24" fmla="*/ 67 w 107"/>
                  <a:gd name="T25" fmla="*/ 101 h 101"/>
                  <a:gd name="T26" fmla="*/ 83 w 107"/>
                  <a:gd name="T27" fmla="*/ 97 h 101"/>
                  <a:gd name="T28" fmla="*/ 100 w 107"/>
                  <a:gd name="T29" fmla="*/ 78 h 101"/>
                  <a:gd name="T30" fmla="*/ 107 w 107"/>
                  <a:gd name="T31" fmla="*/ 61 h 101"/>
                  <a:gd name="T32" fmla="*/ 103 w 107"/>
                  <a:gd name="T33" fmla="*/ 40 h 101"/>
                  <a:gd name="T34" fmla="*/ 97 w 107"/>
                  <a:gd name="T35" fmla="*/ 23 h 101"/>
                  <a:gd name="T36" fmla="*/ 83 w 107"/>
                  <a:gd name="T37" fmla="*/ 9 h 101"/>
                  <a:gd name="T38" fmla="*/ 63 w 107"/>
                  <a:gd name="T39" fmla="*/ 0 h 101"/>
                  <a:gd name="T40" fmla="*/ 43 w 107"/>
                  <a:gd name="T41" fmla="*/ 0 h 101"/>
                  <a:gd name="T42" fmla="*/ 27 w 107"/>
                  <a:gd name="T43" fmla="*/ 9 h 101"/>
                  <a:gd name="T44" fmla="*/ 14 w 107"/>
                  <a:gd name="T45" fmla="*/ 23 h 101"/>
                  <a:gd name="T46" fmla="*/ 3 w 107"/>
                  <a:gd name="T47" fmla="*/ 40 h 101"/>
                  <a:gd name="T48" fmla="*/ 3 w 107"/>
                  <a:gd name="T49" fmla="*/ 61 h 101"/>
                  <a:gd name="T50" fmla="*/ 14 w 107"/>
                  <a:gd name="T51" fmla="*/ 78 h 101"/>
                  <a:gd name="T52" fmla="*/ 27 w 107"/>
                  <a:gd name="T53" fmla="*/ 92 h 101"/>
                  <a:gd name="T54" fmla="*/ 43 w 107"/>
                  <a:gd name="T55" fmla="*/ 101 h 101"/>
                  <a:gd name="T56" fmla="*/ 63 w 107"/>
                  <a:gd name="T57" fmla="*/ 101 h 101"/>
                  <a:gd name="T58" fmla="*/ 83 w 107"/>
                  <a:gd name="T59" fmla="*/ 92 h 101"/>
                  <a:gd name="T60" fmla="*/ 97 w 107"/>
                  <a:gd name="T61" fmla="*/ 78 h 101"/>
                  <a:gd name="T62" fmla="*/ 103 w 107"/>
                  <a:gd name="T63" fmla="*/ 6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01">
                    <a:moveTo>
                      <a:pt x="107" y="49"/>
                    </a:moveTo>
                    <a:lnTo>
                      <a:pt x="107" y="40"/>
                    </a:lnTo>
                    <a:lnTo>
                      <a:pt x="103" y="29"/>
                    </a:lnTo>
                    <a:lnTo>
                      <a:pt x="100" y="23"/>
                    </a:lnTo>
                    <a:lnTo>
                      <a:pt x="93" y="12"/>
                    </a:lnTo>
                    <a:lnTo>
                      <a:pt x="83" y="6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3" y="6"/>
                    </a:lnTo>
                    <a:lnTo>
                      <a:pt x="17" y="12"/>
                    </a:lnTo>
                    <a:lnTo>
                      <a:pt x="10" y="23"/>
                    </a:lnTo>
                    <a:lnTo>
                      <a:pt x="7" y="29"/>
                    </a:lnTo>
                    <a:lnTo>
                      <a:pt x="3" y="40"/>
                    </a:lnTo>
                    <a:lnTo>
                      <a:pt x="0" y="49"/>
                    </a:lnTo>
                    <a:lnTo>
                      <a:pt x="3" y="61"/>
                    </a:lnTo>
                    <a:lnTo>
                      <a:pt x="7" y="72"/>
                    </a:lnTo>
                    <a:lnTo>
                      <a:pt x="10" y="78"/>
                    </a:lnTo>
                    <a:lnTo>
                      <a:pt x="17" y="89"/>
                    </a:lnTo>
                    <a:lnTo>
                      <a:pt x="23" y="97"/>
                    </a:lnTo>
                    <a:lnTo>
                      <a:pt x="33" y="99"/>
                    </a:lnTo>
                    <a:lnTo>
                      <a:pt x="43" y="101"/>
                    </a:lnTo>
                    <a:lnTo>
                      <a:pt x="53" y="101"/>
                    </a:lnTo>
                    <a:lnTo>
                      <a:pt x="67" y="101"/>
                    </a:lnTo>
                    <a:lnTo>
                      <a:pt x="76" y="99"/>
                    </a:lnTo>
                    <a:lnTo>
                      <a:pt x="83" y="97"/>
                    </a:lnTo>
                    <a:lnTo>
                      <a:pt x="93" y="89"/>
                    </a:lnTo>
                    <a:lnTo>
                      <a:pt x="100" y="78"/>
                    </a:lnTo>
                    <a:lnTo>
                      <a:pt x="103" y="72"/>
                    </a:lnTo>
                    <a:lnTo>
                      <a:pt x="107" y="61"/>
                    </a:lnTo>
                    <a:lnTo>
                      <a:pt x="107" y="49"/>
                    </a:lnTo>
                    <a:lnTo>
                      <a:pt x="103" y="40"/>
                    </a:lnTo>
                    <a:lnTo>
                      <a:pt x="103" y="29"/>
                    </a:lnTo>
                    <a:lnTo>
                      <a:pt x="97" y="23"/>
                    </a:lnTo>
                    <a:lnTo>
                      <a:pt x="90" y="17"/>
                    </a:lnTo>
                    <a:lnTo>
                      <a:pt x="83" y="9"/>
                    </a:lnTo>
                    <a:lnTo>
                      <a:pt x="73" y="2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7" y="9"/>
                    </a:lnTo>
                    <a:lnTo>
                      <a:pt x="17" y="17"/>
                    </a:lnTo>
                    <a:lnTo>
                      <a:pt x="14" y="23"/>
                    </a:lnTo>
                    <a:lnTo>
                      <a:pt x="7" y="29"/>
                    </a:lnTo>
                    <a:lnTo>
                      <a:pt x="3" y="40"/>
                    </a:lnTo>
                    <a:lnTo>
                      <a:pt x="3" y="49"/>
                    </a:lnTo>
                    <a:lnTo>
                      <a:pt x="3" y="61"/>
                    </a:lnTo>
                    <a:lnTo>
                      <a:pt x="7" y="69"/>
                    </a:lnTo>
                    <a:lnTo>
                      <a:pt x="14" y="78"/>
                    </a:lnTo>
                    <a:lnTo>
                      <a:pt x="17" y="86"/>
                    </a:lnTo>
                    <a:lnTo>
                      <a:pt x="27" y="92"/>
                    </a:lnTo>
                    <a:lnTo>
                      <a:pt x="33" y="99"/>
                    </a:lnTo>
                    <a:lnTo>
                      <a:pt x="43" y="101"/>
                    </a:lnTo>
                    <a:lnTo>
                      <a:pt x="53" y="101"/>
                    </a:lnTo>
                    <a:lnTo>
                      <a:pt x="63" y="101"/>
                    </a:lnTo>
                    <a:lnTo>
                      <a:pt x="73" y="99"/>
                    </a:lnTo>
                    <a:lnTo>
                      <a:pt x="83" y="92"/>
                    </a:lnTo>
                    <a:lnTo>
                      <a:pt x="90" y="86"/>
                    </a:lnTo>
                    <a:lnTo>
                      <a:pt x="97" y="78"/>
                    </a:lnTo>
                    <a:lnTo>
                      <a:pt x="103" y="69"/>
                    </a:lnTo>
                    <a:lnTo>
                      <a:pt x="103" y="61"/>
                    </a:lnTo>
                    <a:lnTo>
                      <a:pt x="107" y="49"/>
                    </a:lnTo>
                    <a:close/>
                  </a:path>
                </a:pathLst>
              </a:custGeom>
              <a:solidFill>
                <a:srgbClr val="686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69" name="Freeform 2541">
                <a:extLst>
                  <a:ext uri="{FF2B5EF4-FFF2-40B4-BE49-F238E27FC236}">
                    <a16:creationId xmlns:a16="http://schemas.microsoft.com/office/drawing/2014/main" id="{6EF4C911-A63A-45E5-8F3F-E31E15EDA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1768"/>
                <a:ext cx="34" cy="34"/>
              </a:xfrm>
              <a:custGeom>
                <a:avLst/>
                <a:gdLst>
                  <a:gd name="T0" fmla="*/ 100 w 104"/>
                  <a:gd name="T1" fmla="*/ 40 h 101"/>
                  <a:gd name="T2" fmla="*/ 93 w 104"/>
                  <a:gd name="T3" fmla="*/ 23 h 101"/>
                  <a:gd name="T4" fmla="*/ 80 w 104"/>
                  <a:gd name="T5" fmla="*/ 9 h 101"/>
                  <a:gd name="T6" fmla="*/ 60 w 104"/>
                  <a:gd name="T7" fmla="*/ 0 h 101"/>
                  <a:gd name="T8" fmla="*/ 40 w 104"/>
                  <a:gd name="T9" fmla="*/ 0 h 101"/>
                  <a:gd name="T10" fmla="*/ 24 w 104"/>
                  <a:gd name="T11" fmla="*/ 9 h 101"/>
                  <a:gd name="T12" fmla="*/ 10 w 104"/>
                  <a:gd name="T13" fmla="*/ 23 h 101"/>
                  <a:gd name="T14" fmla="*/ 0 w 104"/>
                  <a:gd name="T15" fmla="*/ 40 h 101"/>
                  <a:gd name="T16" fmla="*/ 0 w 104"/>
                  <a:gd name="T17" fmla="*/ 61 h 101"/>
                  <a:gd name="T18" fmla="*/ 10 w 104"/>
                  <a:gd name="T19" fmla="*/ 78 h 101"/>
                  <a:gd name="T20" fmla="*/ 24 w 104"/>
                  <a:gd name="T21" fmla="*/ 92 h 101"/>
                  <a:gd name="T22" fmla="*/ 40 w 104"/>
                  <a:gd name="T23" fmla="*/ 101 h 101"/>
                  <a:gd name="T24" fmla="*/ 60 w 104"/>
                  <a:gd name="T25" fmla="*/ 101 h 101"/>
                  <a:gd name="T26" fmla="*/ 80 w 104"/>
                  <a:gd name="T27" fmla="*/ 92 h 101"/>
                  <a:gd name="T28" fmla="*/ 93 w 104"/>
                  <a:gd name="T29" fmla="*/ 78 h 101"/>
                  <a:gd name="T30" fmla="*/ 100 w 104"/>
                  <a:gd name="T31" fmla="*/ 61 h 101"/>
                  <a:gd name="T32" fmla="*/ 100 w 104"/>
                  <a:gd name="T33" fmla="*/ 49 h 101"/>
                  <a:gd name="T34" fmla="*/ 97 w 104"/>
                  <a:gd name="T35" fmla="*/ 32 h 101"/>
                  <a:gd name="T36" fmla="*/ 87 w 104"/>
                  <a:gd name="T37" fmla="*/ 17 h 101"/>
                  <a:gd name="T38" fmla="*/ 70 w 104"/>
                  <a:gd name="T39" fmla="*/ 6 h 101"/>
                  <a:gd name="T40" fmla="*/ 49 w 104"/>
                  <a:gd name="T41" fmla="*/ 2 h 101"/>
                  <a:gd name="T42" fmla="*/ 34 w 104"/>
                  <a:gd name="T43" fmla="*/ 6 h 101"/>
                  <a:gd name="T44" fmla="*/ 17 w 104"/>
                  <a:gd name="T45" fmla="*/ 17 h 101"/>
                  <a:gd name="T46" fmla="*/ 7 w 104"/>
                  <a:gd name="T47" fmla="*/ 32 h 101"/>
                  <a:gd name="T48" fmla="*/ 3 w 104"/>
                  <a:gd name="T49" fmla="*/ 49 h 101"/>
                  <a:gd name="T50" fmla="*/ 7 w 104"/>
                  <a:gd name="T51" fmla="*/ 69 h 101"/>
                  <a:gd name="T52" fmla="*/ 17 w 104"/>
                  <a:gd name="T53" fmla="*/ 86 h 101"/>
                  <a:gd name="T54" fmla="*/ 34 w 104"/>
                  <a:gd name="T55" fmla="*/ 97 h 101"/>
                  <a:gd name="T56" fmla="*/ 49 w 104"/>
                  <a:gd name="T57" fmla="*/ 99 h 101"/>
                  <a:gd name="T58" fmla="*/ 70 w 104"/>
                  <a:gd name="T59" fmla="*/ 97 h 101"/>
                  <a:gd name="T60" fmla="*/ 87 w 104"/>
                  <a:gd name="T61" fmla="*/ 86 h 101"/>
                  <a:gd name="T62" fmla="*/ 97 w 104"/>
                  <a:gd name="T63" fmla="*/ 69 h 101"/>
                  <a:gd name="T64" fmla="*/ 100 w 104"/>
                  <a:gd name="T65" fmla="*/ 4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01">
                    <a:moveTo>
                      <a:pt x="104" y="49"/>
                    </a:moveTo>
                    <a:lnTo>
                      <a:pt x="100" y="40"/>
                    </a:lnTo>
                    <a:lnTo>
                      <a:pt x="100" y="29"/>
                    </a:lnTo>
                    <a:lnTo>
                      <a:pt x="93" y="23"/>
                    </a:lnTo>
                    <a:lnTo>
                      <a:pt x="87" y="17"/>
                    </a:lnTo>
                    <a:lnTo>
                      <a:pt x="80" y="9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2"/>
                    </a:lnTo>
                    <a:lnTo>
                      <a:pt x="24" y="9"/>
                    </a:lnTo>
                    <a:lnTo>
                      <a:pt x="14" y="17"/>
                    </a:lnTo>
                    <a:lnTo>
                      <a:pt x="10" y="23"/>
                    </a:lnTo>
                    <a:lnTo>
                      <a:pt x="3" y="29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3" y="69"/>
                    </a:lnTo>
                    <a:lnTo>
                      <a:pt x="10" y="78"/>
                    </a:lnTo>
                    <a:lnTo>
                      <a:pt x="14" y="86"/>
                    </a:lnTo>
                    <a:lnTo>
                      <a:pt x="24" y="92"/>
                    </a:lnTo>
                    <a:lnTo>
                      <a:pt x="30" y="99"/>
                    </a:lnTo>
                    <a:lnTo>
                      <a:pt x="40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9"/>
                    </a:lnTo>
                    <a:lnTo>
                      <a:pt x="80" y="92"/>
                    </a:lnTo>
                    <a:lnTo>
                      <a:pt x="87" y="86"/>
                    </a:lnTo>
                    <a:lnTo>
                      <a:pt x="93" y="78"/>
                    </a:lnTo>
                    <a:lnTo>
                      <a:pt x="100" y="69"/>
                    </a:lnTo>
                    <a:lnTo>
                      <a:pt x="100" y="61"/>
                    </a:lnTo>
                    <a:lnTo>
                      <a:pt x="104" y="49"/>
                    </a:lnTo>
                    <a:lnTo>
                      <a:pt x="100" y="49"/>
                    </a:lnTo>
                    <a:lnTo>
                      <a:pt x="100" y="40"/>
                    </a:lnTo>
                    <a:lnTo>
                      <a:pt x="97" y="32"/>
                    </a:lnTo>
                    <a:lnTo>
                      <a:pt x="93" y="23"/>
                    </a:lnTo>
                    <a:lnTo>
                      <a:pt x="87" y="17"/>
                    </a:lnTo>
                    <a:lnTo>
                      <a:pt x="80" y="9"/>
                    </a:lnTo>
                    <a:lnTo>
                      <a:pt x="70" y="6"/>
                    </a:lnTo>
                    <a:lnTo>
                      <a:pt x="60" y="2"/>
                    </a:lnTo>
                    <a:lnTo>
                      <a:pt x="49" y="2"/>
                    </a:lnTo>
                    <a:lnTo>
                      <a:pt x="40" y="2"/>
                    </a:lnTo>
                    <a:lnTo>
                      <a:pt x="34" y="6"/>
                    </a:lnTo>
                    <a:lnTo>
                      <a:pt x="24" y="9"/>
                    </a:lnTo>
                    <a:lnTo>
                      <a:pt x="17" y="17"/>
                    </a:lnTo>
                    <a:lnTo>
                      <a:pt x="10" y="23"/>
                    </a:lnTo>
                    <a:lnTo>
                      <a:pt x="7" y="32"/>
                    </a:lnTo>
                    <a:lnTo>
                      <a:pt x="3" y="40"/>
                    </a:lnTo>
                    <a:lnTo>
                      <a:pt x="3" y="49"/>
                    </a:lnTo>
                    <a:lnTo>
                      <a:pt x="3" y="59"/>
                    </a:lnTo>
                    <a:lnTo>
                      <a:pt x="7" y="69"/>
                    </a:lnTo>
                    <a:lnTo>
                      <a:pt x="10" y="78"/>
                    </a:lnTo>
                    <a:lnTo>
                      <a:pt x="17" y="86"/>
                    </a:lnTo>
                    <a:lnTo>
                      <a:pt x="24" y="92"/>
                    </a:lnTo>
                    <a:lnTo>
                      <a:pt x="34" y="97"/>
                    </a:lnTo>
                    <a:lnTo>
                      <a:pt x="40" y="99"/>
                    </a:lnTo>
                    <a:lnTo>
                      <a:pt x="49" y="99"/>
                    </a:lnTo>
                    <a:lnTo>
                      <a:pt x="60" y="99"/>
                    </a:lnTo>
                    <a:lnTo>
                      <a:pt x="70" y="97"/>
                    </a:lnTo>
                    <a:lnTo>
                      <a:pt x="80" y="92"/>
                    </a:lnTo>
                    <a:lnTo>
                      <a:pt x="87" y="86"/>
                    </a:lnTo>
                    <a:lnTo>
                      <a:pt x="93" y="78"/>
                    </a:lnTo>
                    <a:lnTo>
                      <a:pt x="97" y="69"/>
                    </a:lnTo>
                    <a:lnTo>
                      <a:pt x="100" y="59"/>
                    </a:lnTo>
                    <a:lnTo>
                      <a:pt x="100" y="49"/>
                    </a:lnTo>
                    <a:lnTo>
                      <a:pt x="104" y="49"/>
                    </a:lnTo>
                    <a:close/>
                  </a:path>
                </a:pathLst>
              </a:custGeom>
              <a:solidFill>
                <a:srgbClr val="6D6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0" name="Freeform 2542">
                <a:extLst>
                  <a:ext uri="{FF2B5EF4-FFF2-40B4-BE49-F238E27FC236}">
                    <a16:creationId xmlns:a16="http://schemas.microsoft.com/office/drawing/2014/main" id="{04A8B559-408B-417A-980B-7AF962F0B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769"/>
                <a:ext cx="32" cy="32"/>
              </a:xfrm>
              <a:custGeom>
                <a:avLst/>
                <a:gdLst>
                  <a:gd name="T0" fmla="*/ 97 w 97"/>
                  <a:gd name="T1" fmla="*/ 38 h 97"/>
                  <a:gd name="T2" fmla="*/ 90 w 97"/>
                  <a:gd name="T3" fmla="*/ 21 h 97"/>
                  <a:gd name="T4" fmla="*/ 77 w 97"/>
                  <a:gd name="T5" fmla="*/ 7 h 97"/>
                  <a:gd name="T6" fmla="*/ 57 w 97"/>
                  <a:gd name="T7" fmla="*/ 0 h 97"/>
                  <a:gd name="T8" fmla="*/ 37 w 97"/>
                  <a:gd name="T9" fmla="*/ 0 h 97"/>
                  <a:gd name="T10" fmla="*/ 21 w 97"/>
                  <a:gd name="T11" fmla="*/ 7 h 97"/>
                  <a:gd name="T12" fmla="*/ 7 w 97"/>
                  <a:gd name="T13" fmla="*/ 21 h 97"/>
                  <a:gd name="T14" fmla="*/ 0 w 97"/>
                  <a:gd name="T15" fmla="*/ 38 h 97"/>
                  <a:gd name="T16" fmla="*/ 0 w 97"/>
                  <a:gd name="T17" fmla="*/ 57 h 97"/>
                  <a:gd name="T18" fmla="*/ 7 w 97"/>
                  <a:gd name="T19" fmla="*/ 76 h 97"/>
                  <a:gd name="T20" fmla="*/ 21 w 97"/>
                  <a:gd name="T21" fmla="*/ 90 h 97"/>
                  <a:gd name="T22" fmla="*/ 37 w 97"/>
                  <a:gd name="T23" fmla="*/ 97 h 97"/>
                  <a:gd name="T24" fmla="*/ 57 w 97"/>
                  <a:gd name="T25" fmla="*/ 97 h 97"/>
                  <a:gd name="T26" fmla="*/ 77 w 97"/>
                  <a:gd name="T27" fmla="*/ 90 h 97"/>
                  <a:gd name="T28" fmla="*/ 90 w 97"/>
                  <a:gd name="T29" fmla="*/ 76 h 97"/>
                  <a:gd name="T30" fmla="*/ 97 w 97"/>
                  <a:gd name="T31" fmla="*/ 57 h 97"/>
                  <a:gd name="T32" fmla="*/ 94 w 97"/>
                  <a:gd name="T33" fmla="*/ 40 h 97"/>
                  <a:gd name="T34" fmla="*/ 86 w 97"/>
                  <a:gd name="T35" fmla="*/ 21 h 97"/>
                  <a:gd name="T36" fmla="*/ 74 w 97"/>
                  <a:gd name="T37" fmla="*/ 10 h 97"/>
                  <a:gd name="T38" fmla="*/ 57 w 97"/>
                  <a:gd name="T39" fmla="*/ 0 h 97"/>
                  <a:gd name="T40" fmla="*/ 37 w 97"/>
                  <a:gd name="T41" fmla="*/ 0 h 97"/>
                  <a:gd name="T42" fmla="*/ 21 w 97"/>
                  <a:gd name="T43" fmla="*/ 10 h 97"/>
                  <a:gd name="T44" fmla="*/ 7 w 97"/>
                  <a:gd name="T45" fmla="*/ 21 h 97"/>
                  <a:gd name="T46" fmla="*/ 0 w 97"/>
                  <a:gd name="T47" fmla="*/ 40 h 97"/>
                  <a:gd name="T48" fmla="*/ 0 w 97"/>
                  <a:gd name="T49" fmla="*/ 57 h 97"/>
                  <a:gd name="T50" fmla="*/ 7 w 97"/>
                  <a:gd name="T51" fmla="*/ 74 h 97"/>
                  <a:gd name="T52" fmla="*/ 21 w 97"/>
                  <a:gd name="T53" fmla="*/ 87 h 97"/>
                  <a:gd name="T54" fmla="*/ 37 w 97"/>
                  <a:gd name="T55" fmla="*/ 97 h 97"/>
                  <a:gd name="T56" fmla="*/ 57 w 97"/>
                  <a:gd name="T57" fmla="*/ 97 h 97"/>
                  <a:gd name="T58" fmla="*/ 74 w 97"/>
                  <a:gd name="T59" fmla="*/ 87 h 97"/>
                  <a:gd name="T60" fmla="*/ 86 w 97"/>
                  <a:gd name="T61" fmla="*/ 74 h 97"/>
                  <a:gd name="T62" fmla="*/ 94 w 97"/>
                  <a:gd name="T63" fmla="*/ 5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7" y="38"/>
                    </a:lnTo>
                    <a:lnTo>
                      <a:pt x="94" y="30"/>
                    </a:lnTo>
                    <a:lnTo>
                      <a:pt x="90" y="21"/>
                    </a:lnTo>
                    <a:lnTo>
                      <a:pt x="84" y="15"/>
                    </a:lnTo>
                    <a:lnTo>
                      <a:pt x="77" y="7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1" y="4"/>
                    </a:lnTo>
                    <a:lnTo>
                      <a:pt x="21" y="7"/>
                    </a:lnTo>
                    <a:lnTo>
                      <a:pt x="14" y="15"/>
                    </a:lnTo>
                    <a:lnTo>
                      <a:pt x="7" y="21"/>
                    </a:lnTo>
                    <a:lnTo>
                      <a:pt x="4" y="30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6"/>
                    </a:lnTo>
                    <a:lnTo>
                      <a:pt x="14" y="84"/>
                    </a:lnTo>
                    <a:lnTo>
                      <a:pt x="21" y="90"/>
                    </a:lnTo>
                    <a:lnTo>
                      <a:pt x="31" y="95"/>
                    </a:lnTo>
                    <a:lnTo>
                      <a:pt x="37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7" y="90"/>
                    </a:lnTo>
                    <a:lnTo>
                      <a:pt x="84" y="84"/>
                    </a:lnTo>
                    <a:lnTo>
                      <a:pt x="90" y="76"/>
                    </a:lnTo>
                    <a:lnTo>
                      <a:pt x="94" y="67"/>
                    </a:lnTo>
                    <a:lnTo>
                      <a:pt x="97" y="57"/>
                    </a:lnTo>
                    <a:lnTo>
                      <a:pt x="97" y="47"/>
                    </a:lnTo>
                    <a:lnTo>
                      <a:pt x="94" y="40"/>
                    </a:lnTo>
                    <a:lnTo>
                      <a:pt x="94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4" y="10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7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4"/>
                    </a:lnTo>
                    <a:lnTo>
                      <a:pt x="21" y="87"/>
                    </a:lnTo>
                    <a:lnTo>
                      <a:pt x="31" y="95"/>
                    </a:lnTo>
                    <a:lnTo>
                      <a:pt x="37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4" y="87"/>
                    </a:lnTo>
                    <a:lnTo>
                      <a:pt x="80" y="84"/>
                    </a:lnTo>
                    <a:lnTo>
                      <a:pt x="86" y="74"/>
                    </a:lnTo>
                    <a:lnTo>
                      <a:pt x="94" y="67"/>
                    </a:lnTo>
                    <a:lnTo>
                      <a:pt x="94" y="5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727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1" name="Freeform 2543">
                <a:extLst>
                  <a:ext uri="{FF2B5EF4-FFF2-40B4-BE49-F238E27FC236}">
                    <a16:creationId xmlns:a16="http://schemas.microsoft.com/office/drawing/2014/main" id="{BFBD2E83-9AE6-4D14-9968-98DB74664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1769"/>
                <a:ext cx="32" cy="32"/>
              </a:xfrm>
              <a:custGeom>
                <a:avLst/>
                <a:gdLst>
                  <a:gd name="T0" fmla="*/ 94 w 97"/>
                  <a:gd name="T1" fmla="*/ 40 h 97"/>
                  <a:gd name="T2" fmla="*/ 86 w 97"/>
                  <a:gd name="T3" fmla="*/ 21 h 97"/>
                  <a:gd name="T4" fmla="*/ 74 w 97"/>
                  <a:gd name="T5" fmla="*/ 10 h 97"/>
                  <a:gd name="T6" fmla="*/ 57 w 97"/>
                  <a:gd name="T7" fmla="*/ 0 h 97"/>
                  <a:gd name="T8" fmla="*/ 37 w 97"/>
                  <a:gd name="T9" fmla="*/ 0 h 97"/>
                  <a:gd name="T10" fmla="*/ 21 w 97"/>
                  <a:gd name="T11" fmla="*/ 10 h 97"/>
                  <a:gd name="T12" fmla="*/ 7 w 97"/>
                  <a:gd name="T13" fmla="*/ 21 h 97"/>
                  <a:gd name="T14" fmla="*/ 0 w 97"/>
                  <a:gd name="T15" fmla="*/ 40 h 97"/>
                  <a:gd name="T16" fmla="*/ 0 w 97"/>
                  <a:gd name="T17" fmla="*/ 57 h 97"/>
                  <a:gd name="T18" fmla="*/ 7 w 97"/>
                  <a:gd name="T19" fmla="*/ 74 h 97"/>
                  <a:gd name="T20" fmla="*/ 21 w 97"/>
                  <a:gd name="T21" fmla="*/ 87 h 97"/>
                  <a:gd name="T22" fmla="*/ 37 w 97"/>
                  <a:gd name="T23" fmla="*/ 97 h 97"/>
                  <a:gd name="T24" fmla="*/ 57 w 97"/>
                  <a:gd name="T25" fmla="*/ 97 h 97"/>
                  <a:gd name="T26" fmla="*/ 74 w 97"/>
                  <a:gd name="T27" fmla="*/ 87 h 97"/>
                  <a:gd name="T28" fmla="*/ 86 w 97"/>
                  <a:gd name="T29" fmla="*/ 74 h 97"/>
                  <a:gd name="T30" fmla="*/ 94 w 97"/>
                  <a:gd name="T31" fmla="*/ 57 h 97"/>
                  <a:gd name="T32" fmla="*/ 94 w 97"/>
                  <a:gd name="T33" fmla="*/ 47 h 97"/>
                  <a:gd name="T34" fmla="*/ 90 w 97"/>
                  <a:gd name="T35" fmla="*/ 30 h 97"/>
                  <a:gd name="T36" fmla="*/ 80 w 97"/>
                  <a:gd name="T37" fmla="*/ 17 h 97"/>
                  <a:gd name="T38" fmla="*/ 67 w 97"/>
                  <a:gd name="T39" fmla="*/ 7 h 97"/>
                  <a:gd name="T40" fmla="*/ 46 w 97"/>
                  <a:gd name="T41" fmla="*/ 4 h 97"/>
                  <a:gd name="T42" fmla="*/ 31 w 97"/>
                  <a:gd name="T43" fmla="*/ 7 h 97"/>
                  <a:gd name="T44" fmla="*/ 16 w 97"/>
                  <a:gd name="T45" fmla="*/ 17 h 97"/>
                  <a:gd name="T46" fmla="*/ 7 w 97"/>
                  <a:gd name="T47" fmla="*/ 30 h 97"/>
                  <a:gd name="T48" fmla="*/ 4 w 97"/>
                  <a:gd name="T49" fmla="*/ 47 h 97"/>
                  <a:gd name="T50" fmla="*/ 7 w 97"/>
                  <a:gd name="T51" fmla="*/ 67 h 97"/>
                  <a:gd name="T52" fmla="*/ 16 w 97"/>
                  <a:gd name="T53" fmla="*/ 80 h 97"/>
                  <a:gd name="T54" fmla="*/ 31 w 97"/>
                  <a:gd name="T55" fmla="*/ 90 h 97"/>
                  <a:gd name="T56" fmla="*/ 46 w 97"/>
                  <a:gd name="T57" fmla="*/ 95 h 97"/>
                  <a:gd name="T58" fmla="*/ 67 w 97"/>
                  <a:gd name="T59" fmla="*/ 90 h 97"/>
                  <a:gd name="T60" fmla="*/ 80 w 97"/>
                  <a:gd name="T61" fmla="*/ 80 h 97"/>
                  <a:gd name="T62" fmla="*/ 90 w 97"/>
                  <a:gd name="T63" fmla="*/ 67 h 97"/>
                  <a:gd name="T64" fmla="*/ 94 w 97"/>
                  <a:gd name="T65" fmla="*/ 4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97">
                    <a:moveTo>
                      <a:pt x="97" y="47"/>
                    </a:moveTo>
                    <a:lnTo>
                      <a:pt x="94" y="40"/>
                    </a:lnTo>
                    <a:lnTo>
                      <a:pt x="94" y="30"/>
                    </a:lnTo>
                    <a:lnTo>
                      <a:pt x="86" y="21"/>
                    </a:lnTo>
                    <a:lnTo>
                      <a:pt x="80" y="15"/>
                    </a:lnTo>
                    <a:lnTo>
                      <a:pt x="74" y="10"/>
                    </a:lnTo>
                    <a:lnTo>
                      <a:pt x="67" y="4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31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7" y="21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7" y="74"/>
                    </a:lnTo>
                    <a:lnTo>
                      <a:pt x="14" y="84"/>
                    </a:lnTo>
                    <a:lnTo>
                      <a:pt x="21" y="87"/>
                    </a:lnTo>
                    <a:lnTo>
                      <a:pt x="31" y="95"/>
                    </a:lnTo>
                    <a:lnTo>
                      <a:pt x="37" y="97"/>
                    </a:lnTo>
                    <a:lnTo>
                      <a:pt x="46" y="97"/>
                    </a:lnTo>
                    <a:lnTo>
                      <a:pt x="57" y="97"/>
                    </a:lnTo>
                    <a:lnTo>
                      <a:pt x="67" y="95"/>
                    </a:lnTo>
                    <a:lnTo>
                      <a:pt x="74" y="87"/>
                    </a:lnTo>
                    <a:lnTo>
                      <a:pt x="80" y="84"/>
                    </a:lnTo>
                    <a:lnTo>
                      <a:pt x="86" y="74"/>
                    </a:lnTo>
                    <a:lnTo>
                      <a:pt x="94" y="67"/>
                    </a:lnTo>
                    <a:lnTo>
                      <a:pt x="94" y="57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40"/>
                    </a:lnTo>
                    <a:lnTo>
                      <a:pt x="90" y="30"/>
                    </a:lnTo>
                    <a:lnTo>
                      <a:pt x="86" y="24"/>
                    </a:lnTo>
                    <a:lnTo>
                      <a:pt x="80" y="17"/>
                    </a:lnTo>
                    <a:lnTo>
                      <a:pt x="74" y="10"/>
                    </a:lnTo>
                    <a:lnTo>
                      <a:pt x="67" y="7"/>
                    </a:lnTo>
                    <a:lnTo>
                      <a:pt x="57" y="4"/>
                    </a:lnTo>
                    <a:lnTo>
                      <a:pt x="46" y="4"/>
                    </a:lnTo>
                    <a:lnTo>
                      <a:pt x="40" y="4"/>
                    </a:lnTo>
                    <a:lnTo>
                      <a:pt x="31" y="7"/>
                    </a:lnTo>
                    <a:lnTo>
                      <a:pt x="23" y="10"/>
                    </a:lnTo>
                    <a:lnTo>
                      <a:pt x="16" y="17"/>
                    </a:lnTo>
                    <a:lnTo>
                      <a:pt x="11" y="24"/>
                    </a:lnTo>
                    <a:lnTo>
                      <a:pt x="7" y="30"/>
                    </a:lnTo>
                    <a:lnTo>
                      <a:pt x="4" y="40"/>
                    </a:lnTo>
                    <a:lnTo>
                      <a:pt x="4" y="47"/>
                    </a:lnTo>
                    <a:lnTo>
                      <a:pt x="4" y="57"/>
                    </a:lnTo>
                    <a:lnTo>
                      <a:pt x="7" y="67"/>
                    </a:lnTo>
                    <a:lnTo>
                      <a:pt x="11" y="74"/>
                    </a:lnTo>
                    <a:lnTo>
                      <a:pt x="16" y="80"/>
                    </a:lnTo>
                    <a:lnTo>
                      <a:pt x="23" y="87"/>
                    </a:lnTo>
                    <a:lnTo>
                      <a:pt x="31" y="90"/>
                    </a:lnTo>
                    <a:lnTo>
                      <a:pt x="40" y="95"/>
                    </a:lnTo>
                    <a:lnTo>
                      <a:pt x="46" y="95"/>
                    </a:lnTo>
                    <a:lnTo>
                      <a:pt x="57" y="95"/>
                    </a:lnTo>
                    <a:lnTo>
                      <a:pt x="67" y="90"/>
                    </a:lnTo>
                    <a:lnTo>
                      <a:pt x="74" y="87"/>
                    </a:lnTo>
                    <a:lnTo>
                      <a:pt x="80" y="80"/>
                    </a:lnTo>
                    <a:lnTo>
                      <a:pt x="86" y="74"/>
                    </a:lnTo>
                    <a:lnTo>
                      <a:pt x="90" y="67"/>
                    </a:lnTo>
                    <a:lnTo>
                      <a:pt x="94" y="57"/>
                    </a:lnTo>
                    <a:lnTo>
                      <a:pt x="94" y="47"/>
                    </a:lnTo>
                    <a:lnTo>
                      <a:pt x="97" y="47"/>
                    </a:lnTo>
                    <a:close/>
                  </a:path>
                </a:pathLst>
              </a:custGeom>
              <a:solidFill>
                <a:srgbClr val="777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2" name="Freeform 2544">
                <a:extLst>
                  <a:ext uri="{FF2B5EF4-FFF2-40B4-BE49-F238E27FC236}">
                    <a16:creationId xmlns:a16="http://schemas.microsoft.com/office/drawing/2014/main" id="{3DBCD6B6-082A-45DF-9EBA-DFABE2855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770"/>
                <a:ext cx="30" cy="30"/>
              </a:xfrm>
              <a:custGeom>
                <a:avLst/>
                <a:gdLst>
                  <a:gd name="T0" fmla="*/ 90 w 90"/>
                  <a:gd name="T1" fmla="*/ 36 h 89"/>
                  <a:gd name="T2" fmla="*/ 82 w 90"/>
                  <a:gd name="T3" fmla="*/ 19 h 89"/>
                  <a:gd name="T4" fmla="*/ 70 w 90"/>
                  <a:gd name="T5" fmla="*/ 6 h 89"/>
                  <a:gd name="T6" fmla="*/ 53 w 90"/>
                  <a:gd name="T7" fmla="*/ 0 h 89"/>
                  <a:gd name="T8" fmla="*/ 36 w 90"/>
                  <a:gd name="T9" fmla="*/ 0 h 89"/>
                  <a:gd name="T10" fmla="*/ 19 w 90"/>
                  <a:gd name="T11" fmla="*/ 6 h 89"/>
                  <a:gd name="T12" fmla="*/ 7 w 90"/>
                  <a:gd name="T13" fmla="*/ 19 h 89"/>
                  <a:gd name="T14" fmla="*/ 0 w 90"/>
                  <a:gd name="T15" fmla="*/ 36 h 89"/>
                  <a:gd name="T16" fmla="*/ 0 w 90"/>
                  <a:gd name="T17" fmla="*/ 53 h 89"/>
                  <a:gd name="T18" fmla="*/ 7 w 90"/>
                  <a:gd name="T19" fmla="*/ 70 h 89"/>
                  <a:gd name="T20" fmla="*/ 19 w 90"/>
                  <a:gd name="T21" fmla="*/ 82 h 89"/>
                  <a:gd name="T22" fmla="*/ 36 w 90"/>
                  <a:gd name="T23" fmla="*/ 89 h 89"/>
                  <a:gd name="T24" fmla="*/ 53 w 90"/>
                  <a:gd name="T25" fmla="*/ 89 h 89"/>
                  <a:gd name="T26" fmla="*/ 70 w 90"/>
                  <a:gd name="T27" fmla="*/ 82 h 89"/>
                  <a:gd name="T28" fmla="*/ 82 w 90"/>
                  <a:gd name="T29" fmla="*/ 70 h 89"/>
                  <a:gd name="T30" fmla="*/ 90 w 90"/>
                  <a:gd name="T31" fmla="*/ 53 h 89"/>
                  <a:gd name="T32" fmla="*/ 86 w 90"/>
                  <a:gd name="T33" fmla="*/ 36 h 89"/>
                  <a:gd name="T34" fmla="*/ 80 w 90"/>
                  <a:gd name="T35" fmla="*/ 19 h 89"/>
                  <a:gd name="T36" fmla="*/ 70 w 90"/>
                  <a:gd name="T37" fmla="*/ 6 h 89"/>
                  <a:gd name="T38" fmla="*/ 53 w 90"/>
                  <a:gd name="T39" fmla="*/ 0 h 89"/>
                  <a:gd name="T40" fmla="*/ 36 w 90"/>
                  <a:gd name="T41" fmla="*/ 0 h 89"/>
                  <a:gd name="T42" fmla="*/ 19 w 90"/>
                  <a:gd name="T43" fmla="*/ 6 h 89"/>
                  <a:gd name="T44" fmla="*/ 7 w 90"/>
                  <a:gd name="T45" fmla="*/ 19 h 89"/>
                  <a:gd name="T46" fmla="*/ 0 w 90"/>
                  <a:gd name="T47" fmla="*/ 36 h 89"/>
                  <a:gd name="T48" fmla="*/ 0 w 90"/>
                  <a:gd name="T49" fmla="*/ 53 h 89"/>
                  <a:gd name="T50" fmla="*/ 7 w 90"/>
                  <a:gd name="T51" fmla="*/ 70 h 89"/>
                  <a:gd name="T52" fmla="*/ 19 w 90"/>
                  <a:gd name="T53" fmla="*/ 80 h 89"/>
                  <a:gd name="T54" fmla="*/ 36 w 90"/>
                  <a:gd name="T55" fmla="*/ 86 h 89"/>
                  <a:gd name="T56" fmla="*/ 53 w 90"/>
                  <a:gd name="T57" fmla="*/ 86 h 89"/>
                  <a:gd name="T58" fmla="*/ 70 w 90"/>
                  <a:gd name="T59" fmla="*/ 80 h 89"/>
                  <a:gd name="T60" fmla="*/ 80 w 90"/>
                  <a:gd name="T61" fmla="*/ 70 h 89"/>
                  <a:gd name="T62" fmla="*/ 86 w 90"/>
                  <a:gd name="T63" fmla="*/ 5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89">
                    <a:moveTo>
                      <a:pt x="90" y="42"/>
                    </a:moveTo>
                    <a:lnTo>
                      <a:pt x="90" y="36"/>
                    </a:lnTo>
                    <a:lnTo>
                      <a:pt x="86" y="25"/>
                    </a:lnTo>
                    <a:lnTo>
                      <a:pt x="82" y="19"/>
                    </a:lnTo>
                    <a:lnTo>
                      <a:pt x="76" y="13"/>
                    </a:lnTo>
                    <a:lnTo>
                      <a:pt x="70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7" y="70"/>
                    </a:lnTo>
                    <a:lnTo>
                      <a:pt x="12" y="76"/>
                    </a:lnTo>
                    <a:lnTo>
                      <a:pt x="19" y="82"/>
                    </a:lnTo>
                    <a:lnTo>
                      <a:pt x="27" y="86"/>
                    </a:lnTo>
                    <a:lnTo>
                      <a:pt x="36" y="89"/>
                    </a:lnTo>
                    <a:lnTo>
                      <a:pt x="42" y="89"/>
                    </a:lnTo>
                    <a:lnTo>
                      <a:pt x="53" y="89"/>
                    </a:lnTo>
                    <a:lnTo>
                      <a:pt x="63" y="86"/>
                    </a:lnTo>
                    <a:lnTo>
                      <a:pt x="70" y="82"/>
                    </a:lnTo>
                    <a:lnTo>
                      <a:pt x="76" y="76"/>
                    </a:lnTo>
                    <a:lnTo>
                      <a:pt x="82" y="70"/>
                    </a:lnTo>
                    <a:lnTo>
                      <a:pt x="86" y="63"/>
                    </a:lnTo>
                    <a:lnTo>
                      <a:pt x="90" y="53"/>
                    </a:lnTo>
                    <a:lnTo>
                      <a:pt x="90" y="42"/>
                    </a:lnTo>
                    <a:lnTo>
                      <a:pt x="86" y="36"/>
                    </a:lnTo>
                    <a:lnTo>
                      <a:pt x="86" y="25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70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7" y="70"/>
                    </a:lnTo>
                    <a:lnTo>
                      <a:pt x="12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6" y="86"/>
                    </a:lnTo>
                    <a:lnTo>
                      <a:pt x="42" y="89"/>
                    </a:lnTo>
                    <a:lnTo>
                      <a:pt x="53" y="86"/>
                    </a:lnTo>
                    <a:lnTo>
                      <a:pt x="63" y="86"/>
                    </a:lnTo>
                    <a:lnTo>
                      <a:pt x="70" y="80"/>
                    </a:lnTo>
                    <a:lnTo>
                      <a:pt x="76" y="76"/>
                    </a:lnTo>
                    <a:lnTo>
                      <a:pt x="80" y="70"/>
                    </a:lnTo>
                    <a:lnTo>
                      <a:pt x="86" y="63"/>
                    </a:lnTo>
                    <a:lnTo>
                      <a:pt x="86" y="53"/>
                    </a:lnTo>
                    <a:lnTo>
                      <a:pt x="90" y="42"/>
                    </a:lnTo>
                    <a:close/>
                  </a:path>
                </a:pathLst>
              </a:custGeom>
              <a:solidFill>
                <a:srgbClr val="7C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3" name="Freeform 2545">
                <a:extLst>
                  <a:ext uri="{FF2B5EF4-FFF2-40B4-BE49-F238E27FC236}">
                    <a16:creationId xmlns:a16="http://schemas.microsoft.com/office/drawing/2014/main" id="{6C43594F-5D37-4DDE-B295-00AA6A129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770"/>
                <a:ext cx="30" cy="30"/>
              </a:xfrm>
              <a:custGeom>
                <a:avLst/>
                <a:gdLst>
                  <a:gd name="T0" fmla="*/ 86 w 90"/>
                  <a:gd name="T1" fmla="*/ 36 h 89"/>
                  <a:gd name="T2" fmla="*/ 80 w 90"/>
                  <a:gd name="T3" fmla="*/ 19 h 89"/>
                  <a:gd name="T4" fmla="*/ 70 w 90"/>
                  <a:gd name="T5" fmla="*/ 6 h 89"/>
                  <a:gd name="T6" fmla="*/ 53 w 90"/>
                  <a:gd name="T7" fmla="*/ 0 h 89"/>
                  <a:gd name="T8" fmla="*/ 36 w 90"/>
                  <a:gd name="T9" fmla="*/ 0 h 89"/>
                  <a:gd name="T10" fmla="*/ 19 w 90"/>
                  <a:gd name="T11" fmla="*/ 6 h 89"/>
                  <a:gd name="T12" fmla="*/ 7 w 90"/>
                  <a:gd name="T13" fmla="*/ 19 h 89"/>
                  <a:gd name="T14" fmla="*/ 0 w 90"/>
                  <a:gd name="T15" fmla="*/ 36 h 89"/>
                  <a:gd name="T16" fmla="*/ 0 w 90"/>
                  <a:gd name="T17" fmla="*/ 53 h 89"/>
                  <a:gd name="T18" fmla="*/ 7 w 90"/>
                  <a:gd name="T19" fmla="*/ 70 h 89"/>
                  <a:gd name="T20" fmla="*/ 19 w 90"/>
                  <a:gd name="T21" fmla="*/ 80 h 89"/>
                  <a:gd name="T22" fmla="*/ 36 w 90"/>
                  <a:gd name="T23" fmla="*/ 86 h 89"/>
                  <a:gd name="T24" fmla="*/ 53 w 90"/>
                  <a:gd name="T25" fmla="*/ 86 h 89"/>
                  <a:gd name="T26" fmla="*/ 70 w 90"/>
                  <a:gd name="T27" fmla="*/ 80 h 89"/>
                  <a:gd name="T28" fmla="*/ 80 w 90"/>
                  <a:gd name="T29" fmla="*/ 70 h 89"/>
                  <a:gd name="T30" fmla="*/ 86 w 90"/>
                  <a:gd name="T31" fmla="*/ 53 h 89"/>
                  <a:gd name="T32" fmla="*/ 86 w 90"/>
                  <a:gd name="T33" fmla="*/ 42 h 89"/>
                  <a:gd name="T34" fmla="*/ 82 w 90"/>
                  <a:gd name="T35" fmla="*/ 30 h 89"/>
                  <a:gd name="T36" fmla="*/ 73 w 90"/>
                  <a:gd name="T37" fmla="*/ 13 h 89"/>
                  <a:gd name="T38" fmla="*/ 59 w 90"/>
                  <a:gd name="T39" fmla="*/ 6 h 89"/>
                  <a:gd name="T40" fmla="*/ 42 w 90"/>
                  <a:gd name="T41" fmla="*/ 2 h 89"/>
                  <a:gd name="T42" fmla="*/ 27 w 90"/>
                  <a:gd name="T43" fmla="*/ 6 h 89"/>
                  <a:gd name="T44" fmla="*/ 12 w 90"/>
                  <a:gd name="T45" fmla="*/ 13 h 89"/>
                  <a:gd name="T46" fmla="*/ 7 w 90"/>
                  <a:gd name="T47" fmla="*/ 30 h 89"/>
                  <a:gd name="T48" fmla="*/ 3 w 90"/>
                  <a:gd name="T49" fmla="*/ 42 h 89"/>
                  <a:gd name="T50" fmla="*/ 7 w 90"/>
                  <a:gd name="T51" fmla="*/ 59 h 89"/>
                  <a:gd name="T52" fmla="*/ 12 w 90"/>
                  <a:gd name="T53" fmla="*/ 72 h 89"/>
                  <a:gd name="T54" fmla="*/ 27 w 90"/>
                  <a:gd name="T55" fmla="*/ 82 h 89"/>
                  <a:gd name="T56" fmla="*/ 42 w 90"/>
                  <a:gd name="T57" fmla="*/ 86 h 89"/>
                  <a:gd name="T58" fmla="*/ 59 w 90"/>
                  <a:gd name="T59" fmla="*/ 82 h 89"/>
                  <a:gd name="T60" fmla="*/ 73 w 90"/>
                  <a:gd name="T61" fmla="*/ 72 h 89"/>
                  <a:gd name="T62" fmla="*/ 82 w 90"/>
                  <a:gd name="T63" fmla="*/ 59 h 89"/>
                  <a:gd name="T64" fmla="*/ 86 w 90"/>
                  <a:gd name="T65" fmla="*/ 4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89">
                    <a:moveTo>
                      <a:pt x="90" y="42"/>
                    </a:moveTo>
                    <a:lnTo>
                      <a:pt x="86" y="36"/>
                    </a:lnTo>
                    <a:lnTo>
                      <a:pt x="86" y="25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70" y="6"/>
                    </a:lnTo>
                    <a:lnTo>
                      <a:pt x="63" y="2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3"/>
                    </a:lnTo>
                    <a:lnTo>
                      <a:pt x="7" y="19"/>
                    </a:lnTo>
                    <a:lnTo>
                      <a:pt x="3" y="25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7" y="70"/>
                    </a:lnTo>
                    <a:lnTo>
                      <a:pt x="12" y="76"/>
                    </a:lnTo>
                    <a:lnTo>
                      <a:pt x="19" y="80"/>
                    </a:lnTo>
                    <a:lnTo>
                      <a:pt x="27" y="86"/>
                    </a:lnTo>
                    <a:lnTo>
                      <a:pt x="36" y="86"/>
                    </a:lnTo>
                    <a:lnTo>
                      <a:pt x="42" y="89"/>
                    </a:lnTo>
                    <a:lnTo>
                      <a:pt x="53" y="86"/>
                    </a:lnTo>
                    <a:lnTo>
                      <a:pt x="63" y="86"/>
                    </a:lnTo>
                    <a:lnTo>
                      <a:pt x="70" y="80"/>
                    </a:lnTo>
                    <a:lnTo>
                      <a:pt x="76" y="76"/>
                    </a:lnTo>
                    <a:lnTo>
                      <a:pt x="80" y="70"/>
                    </a:lnTo>
                    <a:lnTo>
                      <a:pt x="86" y="63"/>
                    </a:lnTo>
                    <a:lnTo>
                      <a:pt x="86" y="53"/>
                    </a:lnTo>
                    <a:lnTo>
                      <a:pt x="90" y="42"/>
                    </a:lnTo>
                    <a:lnTo>
                      <a:pt x="86" y="42"/>
                    </a:lnTo>
                    <a:lnTo>
                      <a:pt x="86" y="36"/>
                    </a:lnTo>
                    <a:lnTo>
                      <a:pt x="82" y="30"/>
                    </a:lnTo>
                    <a:lnTo>
                      <a:pt x="80" y="19"/>
                    </a:lnTo>
                    <a:lnTo>
                      <a:pt x="73" y="13"/>
                    </a:lnTo>
                    <a:lnTo>
                      <a:pt x="67" y="9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2" y="2"/>
                    </a:lnTo>
                    <a:lnTo>
                      <a:pt x="36" y="2"/>
                    </a:lnTo>
                    <a:lnTo>
                      <a:pt x="27" y="6"/>
                    </a:lnTo>
                    <a:lnTo>
                      <a:pt x="19" y="9"/>
                    </a:lnTo>
                    <a:lnTo>
                      <a:pt x="12" y="13"/>
                    </a:lnTo>
                    <a:lnTo>
                      <a:pt x="10" y="19"/>
                    </a:lnTo>
                    <a:lnTo>
                      <a:pt x="7" y="30"/>
                    </a:lnTo>
                    <a:lnTo>
                      <a:pt x="3" y="36"/>
                    </a:lnTo>
                    <a:lnTo>
                      <a:pt x="3" y="42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0" y="70"/>
                    </a:lnTo>
                    <a:lnTo>
                      <a:pt x="12" y="72"/>
                    </a:lnTo>
                    <a:lnTo>
                      <a:pt x="19" y="80"/>
                    </a:lnTo>
                    <a:lnTo>
                      <a:pt x="27" y="82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53" y="86"/>
                    </a:lnTo>
                    <a:lnTo>
                      <a:pt x="59" y="82"/>
                    </a:lnTo>
                    <a:lnTo>
                      <a:pt x="67" y="80"/>
                    </a:lnTo>
                    <a:lnTo>
                      <a:pt x="73" y="72"/>
                    </a:lnTo>
                    <a:lnTo>
                      <a:pt x="80" y="70"/>
                    </a:lnTo>
                    <a:lnTo>
                      <a:pt x="82" y="59"/>
                    </a:lnTo>
                    <a:lnTo>
                      <a:pt x="86" y="53"/>
                    </a:lnTo>
                    <a:lnTo>
                      <a:pt x="86" y="42"/>
                    </a:lnTo>
                    <a:lnTo>
                      <a:pt x="90" y="42"/>
                    </a:lnTo>
                    <a:close/>
                  </a:path>
                </a:pathLst>
              </a:custGeom>
              <a:solidFill>
                <a:srgbClr val="82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4" name="Freeform 2546">
                <a:extLst>
                  <a:ext uri="{FF2B5EF4-FFF2-40B4-BE49-F238E27FC236}">
                    <a16:creationId xmlns:a16="http://schemas.microsoft.com/office/drawing/2014/main" id="{445C6F62-A305-4778-940A-07F3D699C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771"/>
                <a:ext cx="28" cy="28"/>
              </a:xfrm>
              <a:custGeom>
                <a:avLst/>
                <a:gdLst>
                  <a:gd name="T0" fmla="*/ 83 w 83"/>
                  <a:gd name="T1" fmla="*/ 33 h 83"/>
                  <a:gd name="T2" fmla="*/ 76 w 83"/>
                  <a:gd name="T3" fmla="*/ 17 h 83"/>
                  <a:gd name="T4" fmla="*/ 62 w 83"/>
                  <a:gd name="T5" fmla="*/ 8 h 83"/>
                  <a:gd name="T6" fmla="*/ 49 w 83"/>
                  <a:gd name="T7" fmla="*/ 0 h 83"/>
                  <a:gd name="T8" fmla="*/ 33 w 83"/>
                  <a:gd name="T9" fmla="*/ 0 h 83"/>
                  <a:gd name="T10" fmla="*/ 16 w 83"/>
                  <a:gd name="T11" fmla="*/ 8 h 83"/>
                  <a:gd name="T12" fmla="*/ 6 w 83"/>
                  <a:gd name="T13" fmla="*/ 17 h 83"/>
                  <a:gd name="T14" fmla="*/ 0 w 83"/>
                  <a:gd name="T15" fmla="*/ 33 h 83"/>
                  <a:gd name="T16" fmla="*/ 0 w 83"/>
                  <a:gd name="T17" fmla="*/ 50 h 83"/>
                  <a:gd name="T18" fmla="*/ 6 w 83"/>
                  <a:gd name="T19" fmla="*/ 67 h 83"/>
                  <a:gd name="T20" fmla="*/ 16 w 83"/>
                  <a:gd name="T21" fmla="*/ 77 h 83"/>
                  <a:gd name="T22" fmla="*/ 33 w 83"/>
                  <a:gd name="T23" fmla="*/ 83 h 83"/>
                  <a:gd name="T24" fmla="*/ 49 w 83"/>
                  <a:gd name="T25" fmla="*/ 83 h 83"/>
                  <a:gd name="T26" fmla="*/ 62 w 83"/>
                  <a:gd name="T27" fmla="*/ 77 h 83"/>
                  <a:gd name="T28" fmla="*/ 76 w 83"/>
                  <a:gd name="T29" fmla="*/ 67 h 83"/>
                  <a:gd name="T30" fmla="*/ 83 w 83"/>
                  <a:gd name="T31" fmla="*/ 50 h 83"/>
                  <a:gd name="T32" fmla="*/ 79 w 83"/>
                  <a:gd name="T33" fmla="*/ 33 h 83"/>
                  <a:gd name="T34" fmla="*/ 73 w 83"/>
                  <a:gd name="T35" fmla="*/ 20 h 83"/>
                  <a:gd name="T36" fmla="*/ 62 w 83"/>
                  <a:gd name="T37" fmla="*/ 8 h 83"/>
                  <a:gd name="T38" fmla="*/ 49 w 83"/>
                  <a:gd name="T39" fmla="*/ 3 h 83"/>
                  <a:gd name="T40" fmla="*/ 33 w 83"/>
                  <a:gd name="T41" fmla="*/ 3 h 83"/>
                  <a:gd name="T42" fmla="*/ 19 w 83"/>
                  <a:gd name="T43" fmla="*/ 8 h 83"/>
                  <a:gd name="T44" fmla="*/ 6 w 83"/>
                  <a:gd name="T45" fmla="*/ 20 h 83"/>
                  <a:gd name="T46" fmla="*/ 0 w 83"/>
                  <a:gd name="T47" fmla="*/ 33 h 83"/>
                  <a:gd name="T48" fmla="*/ 0 w 83"/>
                  <a:gd name="T49" fmla="*/ 50 h 83"/>
                  <a:gd name="T50" fmla="*/ 6 w 83"/>
                  <a:gd name="T51" fmla="*/ 63 h 83"/>
                  <a:gd name="T52" fmla="*/ 19 w 83"/>
                  <a:gd name="T53" fmla="*/ 77 h 83"/>
                  <a:gd name="T54" fmla="*/ 33 w 83"/>
                  <a:gd name="T55" fmla="*/ 80 h 83"/>
                  <a:gd name="T56" fmla="*/ 49 w 83"/>
                  <a:gd name="T57" fmla="*/ 80 h 83"/>
                  <a:gd name="T58" fmla="*/ 62 w 83"/>
                  <a:gd name="T59" fmla="*/ 77 h 83"/>
                  <a:gd name="T60" fmla="*/ 73 w 83"/>
                  <a:gd name="T61" fmla="*/ 63 h 83"/>
                  <a:gd name="T62" fmla="*/ 79 w 83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83">
                    <a:moveTo>
                      <a:pt x="83" y="40"/>
                    </a:moveTo>
                    <a:lnTo>
                      <a:pt x="83" y="33"/>
                    </a:lnTo>
                    <a:lnTo>
                      <a:pt x="79" y="27"/>
                    </a:lnTo>
                    <a:lnTo>
                      <a:pt x="76" y="17"/>
                    </a:lnTo>
                    <a:lnTo>
                      <a:pt x="69" y="10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3" y="3"/>
                    </a:lnTo>
                    <a:lnTo>
                      <a:pt x="16" y="8"/>
                    </a:lnTo>
                    <a:lnTo>
                      <a:pt x="9" y="10"/>
                    </a:lnTo>
                    <a:lnTo>
                      <a:pt x="6" y="17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6" y="67"/>
                    </a:lnTo>
                    <a:lnTo>
                      <a:pt x="9" y="69"/>
                    </a:lnTo>
                    <a:lnTo>
                      <a:pt x="16" y="77"/>
                    </a:lnTo>
                    <a:lnTo>
                      <a:pt x="23" y="80"/>
                    </a:lnTo>
                    <a:lnTo>
                      <a:pt x="33" y="83"/>
                    </a:lnTo>
                    <a:lnTo>
                      <a:pt x="38" y="83"/>
                    </a:lnTo>
                    <a:lnTo>
                      <a:pt x="49" y="83"/>
                    </a:lnTo>
                    <a:lnTo>
                      <a:pt x="56" y="80"/>
                    </a:lnTo>
                    <a:lnTo>
                      <a:pt x="62" y="77"/>
                    </a:lnTo>
                    <a:lnTo>
                      <a:pt x="69" y="69"/>
                    </a:lnTo>
                    <a:lnTo>
                      <a:pt x="76" y="67"/>
                    </a:lnTo>
                    <a:lnTo>
                      <a:pt x="79" y="57"/>
                    </a:lnTo>
                    <a:lnTo>
                      <a:pt x="83" y="50"/>
                    </a:lnTo>
                    <a:lnTo>
                      <a:pt x="83" y="40"/>
                    </a:lnTo>
                    <a:lnTo>
                      <a:pt x="79" y="33"/>
                    </a:lnTo>
                    <a:lnTo>
                      <a:pt x="79" y="27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26" y="3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6" y="20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6" y="63"/>
                    </a:lnTo>
                    <a:lnTo>
                      <a:pt x="13" y="69"/>
                    </a:lnTo>
                    <a:lnTo>
                      <a:pt x="19" y="77"/>
                    </a:lnTo>
                    <a:lnTo>
                      <a:pt x="26" y="80"/>
                    </a:lnTo>
                    <a:lnTo>
                      <a:pt x="33" y="80"/>
                    </a:lnTo>
                    <a:lnTo>
                      <a:pt x="38" y="83"/>
                    </a:lnTo>
                    <a:lnTo>
                      <a:pt x="49" y="80"/>
                    </a:lnTo>
                    <a:lnTo>
                      <a:pt x="56" y="80"/>
                    </a:lnTo>
                    <a:lnTo>
                      <a:pt x="62" y="77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9" y="57"/>
                    </a:lnTo>
                    <a:lnTo>
                      <a:pt x="79" y="50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878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5" name="Freeform 2547">
                <a:extLst>
                  <a:ext uri="{FF2B5EF4-FFF2-40B4-BE49-F238E27FC236}">
                    <a16:creationId xmlns:a16="http://schemas.microsoft.com/office/drawing/2014/main" id="{8043B22A-7CB9-4859-844E-DACE14CB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771"/>
                <a:ext cx="28" cy="28"/>
              </a:xfrm>
              <a:custGeom>
                <a:avLst/>
                <a:gdLst>
                  <a:gd name="T0" fmla="*/ 79 w 83"/>
                  <a:gd name="T1" fmla="*/ 33 h 83"/>
                  <a:gd name="T2" fmla="*/ 73 w 83"/>
                  <a:gd name="T3" fmla="*/ 20 h 83"/>
                  <a:gd name="T4" fmla="*/ 62 w 83"/>
                  <a:gd name="T5" fmla="*/ 8 h 83"/>
                  <a:gd name="T6" fmla="*/ 49 w 83"/>
                  <a:gd name="T7" fmla="*/ 3 h 83"/>
                  <a:gd name="T8" fmla="*/ 33 w 83"/>
                  <a:gd name="T9" fmla="*/ 3 h 83"/>
                  <a:gd name="T10" fmla="*/ 19 w 83"/>
                  <a:gd name="T11" fmla="*/ 8 h 83"/>
                  <a:gd name="T12" fmla="*/ 6 w 83"/>
                  <a:gd name="T13" fmla="*/ 20 h 83"/>
                  <a:gd name="T14" fmla="*/ 0 w 83"/>
                  <a:gd name="T15" fmla="*/ 33 h 83"/>
                  <a:gd name="T16" fmla="*/ 0 w 83"/>
                  <a:gd name="T17" fmla="*/ 50 h 83"/>
                  <a:gd name="T18" fmla="*/ 6 w 83"/>
                  <a:gd name="T19" fmla="*/ 63 h 83"/>
                  <a:gd name="T20" fmla="*/ 19 w 83"/>
                  <a:gd name="T21" fmla="*/ 77 h 83"/>
                  <a:gd name="T22" fmla="*/ 33 w 83"/>
                  <a:gd name="T23" fmla="*/ 80 h 83"/>
                  <a:gd name="T24" fmla="*/ 49 w 83"/>
                  <a:gd name="T25" fmla="*/ 80 h 83"/>
                  <a:gd name="T26" fmla="*/ 62 w 83"/>
                  <a:gd name="T27" fmla="*/ 77 h 83"/>
                  <a:gd name="T28" fmla="*/ 73 w 83"/>
                  <a:gd name="T29" fmla="*/ 63 h 83"/>
                  <a:gd name="T30" fmla="*/ 79 w 83"/>
                  <a:gd name="T31" fmla="*/ 50 h 83"/>
                  <a:gd name="T32" fmla="*/ 79 w 83"/>
                  <a:gd name="T33" fmla="*/ 40 h 83"/>
                  <a:gd name="T34" fmla="*/ 76 w 83"/>
                  <a:gd name="T35" fmla="*/ 27 h 83"/>
                  <a:gd name="T36" fmla="*/ 69 w 83"/>
                  <a:gd name="T37" fmla="*/ 14 h 83"/>
                  <a:gd name="T38" fmla="*/ 56 w 83"/>
                  <a:gd name="T39" fmla="*/ 8 h 83"/>
                  <a:gd name="T40" fmla="*/ 38 w 83"/>
                  <a:gd name="T41" fmla="*/ 3 h 83"/>
                  <a:gd name="T42" fmla="*/ 26 w 83"/>
                  <a:gd name="T43" fmla="*/ 8 h 83"/>
                  <a:gd name="T44" fmla="*/ 13 w 83"/>
                  <a:gd name="T45" fmla="*/ 14 h 83"/>
                  <a:gd name="T46" fmla="*/ 6 w 83"/>
                  <a:gd name="T47" fmla="*/ 27 h 83"/>
                  <a:gd name="T48" fmla="*/ 3 w 83"/>
                  <a:gd name="T49" fmla="*/ 40 h 83"/>
                  <a:gd name="T50" fmla="*/ 6 w 83"/>
                  <a:gd name="T51" fmla="*/ 57 h 83"/>
                  <a:gd name="T52" fmla="*/ 13 w 83"/>
                  <a:gd name="T53" fmla="*/ 69 h 83"/>
                  <a:gd name="T54" fmla="*/ 26 w 83"/>
                  <a:gd name="T55" fmla="*/ 77 h 83"/>
                  <a:gd name="T56" fmla="*/ 38 w 83"/>
                  <a:gd name="T57" fmla="*/ 80 h 83"/>
                  <a:gd name="T58" fmla="*/ 56 w 83"/>
                  <a:gd name="T59" fmla="*/ 77 h 83"/>
                  <a:gd name="T60" fmla="*/ 69 w 83"/>
                  <a:gd name="T61" fmla="*/ 69 h 83"/>
                  <a:gd name="T62" fmla="*/ 76 w 83"/>
                  <a:gd name="T63" fmla="*/ 57 h 83"/>
                  <a:gd name="T64" fmla="*/ 79 w 83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3">
                    <a:moveTo>
                      <a:pt x="83" y="40"/>
                    </a:moveTo>
                    <a:lnTo>
                      <a:pt x="79" y="33"/>
                    </a:lnTo>
                    <a:lnTo>
                      <a:pt x="79" y="27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26" y="3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6" y="20"/>
                    </a:lnTo>
                    <a:lnTo>
                      <a:pt x="3" y="27"/>
                    </a:lnTo>
                    <a:lnTo>
                      <a:pt x="0" y="33"/>
                    </a:lnTo>
                    <a:lnTo>
                      <a:pt x="0" y="40"/>
                    </a:lnTo>
                    <a:lnTo>
                      <a:pt x="0" y="50"/>
                    </a:lnTo>
                    <a:lnTo>
                      <a:pt x="3" y="57"/>
                    </a:lnTo>
                    <a:lnTo>
                      <a:pt x="6" y="63"/>
                    </a:lnTo>
                    <a:lnTo>
                      <a:pt x="13" y="69"/>
                    </a:lnTo>
                    <a:lnTo>
                      <a:pt x="19" y="77"/>
                    </a:lnTo>
                    <a:lnTo>
                      <a:pt x="26" y="80"/>
                    </a:lnTo>
                    <a:lnTo>
                      <a:pt x="33" y="80"/>
                    </a:lnTo>
                    <a:lnTo>
                      <a:pt x="38" y="83"/>
                    </a:lnTo>
                    <a:lnTo>
                      <a:pt x="49" y="80"/>
                    </a:lnTo>
                    <a:lnTo>
                      <a:pt x="56" y="80"/>
                    </a:lnTo>
                    <a:lnTo>
                      <a:pt x="62" y="77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9" y="57"/>
                    </a:lnTo>
                    <a:lnTo>
                      <a:pt x="79" y="50"/>
                    </a:lnTo>
                    <a:lnTo>
                      <a:pt x="83" y="40"/>
                    </a:lnTo>
                    <a:lnTo>
                      <a:pt x="79" y="40"/>
                    </a:lnTo>
                    <a:lnTo>
                      <a:pt x="79" y="33"/>
                    </a:lnTo>
                    <a:lnTo>
                      <a:pt x="76" y="27"/>
                    </a:lnTo>
                    <a:lnTo>
                      <a:pt x="73" y="20"/>
                    </a:lnTo>
                    <a:lnTo>
                      <a:pt x="69" y="14"/>
                    </a:lnTo>
                    <a:lnTo>
                      <a:pt x="62" y="10"/>
                    </a:lnTo>
                    <a:lnTo>
                      <a:pt x="56" y="8"/>
                    </a:lnTo>
                    <a:lnTo>
                      <a:pt x="49" y="3"/>
                    </a:lnTo>
                    <a:lnTo>
                      <a:pt x="38" y="3"/>
                    </a:lnTo>
                    <a:lnTo>
                      <a:pt x="33" y="3"/>
                    </a:lnTo>
                    <a:lnTo>
                      <a:pt x="26" y="8"/>
                    </a:lnTo>
                    <a:lnTo>
                      <a:pt x="19" y="10"/>
                    </a:lnTo>
                    <a:lnTo>
                      <a:pt x="13" y="14"/>
                    </a:lnTo>
                    <a:lnTo>
                      <a:pt x="9" y="20"/>
                    </a:lnTo>
                    <a:lnTo>
                      <a:pt x="6" y="27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3" y="50"/>
                    </a:lnTo>
                    <a:lnTo>
                      <a:pt x="6" y="57"/>
                    </a:lnTo>
                    <a:lnTo>
                      <a:pt x="9" y="63"/>
                    </a:lnTo>
                    <a:lnTo>
                      <a:pt x="13" y="69"/>
                    </a:lnTo>
                    <a:lnTo>
                      <a:pt x="19" y="73"/>
                    </a:lnTo>
                    <a:lnTo>
                      <a:pt x="26" y="77"/>
                    </a:lnTo>
                    <a:lnTo>
                      <a:pt x="33" y="80"/>
                    </a:lnTo>
                    <a:lnTo>
                      <a:pt x="38" y="80"/>
                    </a:lnTo>
                    <a:lnTo>
                      <a:pt x="49" y="80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9" y="69"/>
                    </a:lnTo>
                    <a:lnTo>
                      <a:pt x="73" y="63"/>
                    </a:lnTo>
                    <a:lnTo>
                      <a:pt x="76" y="57"/>
                    </a:lnTo>
                    <a:lnTo>
                      <a:pt x="79" y="50"/>
                    </a:lnTo>
                    <a:lnTo>
                      <a:pt x="79" y="40"/>
                    </a:lnTo>
                    <a:lnTo>
                      <a:pt x="83" y="40"/>
                    </a:lnTo>
                    <a:close/>
                  </a:path>
                </a:pathLst>
              </a:custGeom>
              <a:solidFill>
                <a:srgbClr val="8C8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6" name="Freeform 2548">
                <a:extLst>
                  <a:ext uri="{FF2B5EF4-FFF2-40B4-BE49-F238E27FC236}">
                    <a16:creationId xmlns:a16="http://schemas.microsoft.com/office/drawing/2014/main" id="{FC599100-618E-4EC8-82D7-4A4F0C445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1772"/>
                <a:ext cx="25" cy="26"/>
              </a:xfrm>
              <a:custGeom>
                <a:avLst/>
                <a:gdLst>
                  <a:gd name="T0" fmla="*/ 75 w 75"/>
                  <a:gd name="T1" fmla="*/ 30 h 77"/>
                  <a:gd name="T2" fmla="*/ 69 w 75"/>
                  <a:gd name="T3" fmla="*/ 17 h 77"/>
                  <a:gd name="T4" fmla="*/ 60 w 75"/>
                  <a:gd name="T5" fmla="*/ 7 h 77"/>
                  <a:gd name="T6" fmla="*/ 46 w 75"/>
                  <a:gd name="T7" fmla="*/ 0 h 77"/>
                  <a:gd name="T8" fmla="*/ 29 w 75"/>
                  <a:gd name="T9" fmla="*/ 0 h 77"/>
                  <a:gd name="T10" fmla="*/ 16 w 75"/>
                  <a:gd name="T11" fmla="*/ 7 h 77"/>
                  <a:gd name="T12" fmla="*/ 5 w 75"/>
                  <a:gd name="T13" fmla="*/ 17 h 77"/>
                  <a:gd name="T14" fmla="*/ 0 w 75"/>
                  <a:gd name="T15" fmla="*/ 30 h 77"/>
                  <a:gd name="T16" fmla="*/ 0 w 75"/>
                  <a:gd name="T17" fmla="*/ 47 h 77"/>
                  <a:gd name="T18" fmla="*/ 5 w 75"/>
                  <a:gd name="T19" fmla="*/ 60 h 77"/>
                  <a:gd name="T20" fmla="*/ 16 w 75"/>
                  <a:gd name="T21" fmla="*/ 70 h 77"/>
                  <a:gd name="T22" fmla="*/ 29 w 75"/>
                  <a:gd name="T23" fmla="*/ 77 h 77"/>
                  <a:gd name="T24" fmla="*/ 46 w 75"/>
                  <a:gd name="T25" fmla="*/ 77 h 77"/>
                  <a:gd name="T26" fmla="*/ 60 w 75"/>
                  <a:gd name="T27" fmla="*/ 70 h 77"/>
                  <a:gd name="T28" fmla="*/ 69 w 75"/>
                  <a:gd name="T29" fmla="*/ 60 h 77"/>
                  <a:gd name="T30" fmla="*/ 75 w 75"/>
                  <a:gd name="T31" fmla="*/ 47 h 77"/>
                  <a:gd name="T32" fmla="*/ 73 w 75"/>
                  <a:gd name="T33" fmla="*/ 30 h 77"/>
                  <a:gd name="T34" fmla="*/ 69 w 75"/>
                  <a:gd name="T35" fmla="*/ 17 h 77"/>
                  <a:gd name="T36" fmla="*/ 60 w 75"/>
                  <a:gd name="T37" fmla="*/ 7 h 77"/>
                  <a:gd name="T38" fmla="*/ 46 w 75"/>
                  <a:gd name="T39" fmla="*/ 5 h 77"/>
                  <a:gd name="T40" fmla="*/ 29 w 75"/>
                  <a:gd name="T41" fmla="*/ 5 h 77"/>
                  <a:gd name="T42" fmla="*/ 16 w 75"/>
                  <a:gd name="T43" fmla="*/ 7 h 77"/>
                  <a:gd name="T44" fmla="*/ 5 w 75"/>
                  <a:gd name="T45" fmla="*/ 17 h 77"/>
                  <a:gd name="T46" fmla="*/ 0 w 75"/>
                  <a:gd name="T47" fmla="*/ 30 h 77"/>
                  <a:gd name="T48" fmla="*/ 0 w 75"/>
                  <a:gd name="T49" fmla="*/ 47 h 77"/>
                  <a:gd name="T50" fmla="*/ 5 w 75"/>
                  <a:gd name="T51" fmla="*/ 60 h 77"/>
                  <a:gd name="T52" fmla="*/ 16 w 75"/>
                  <a:gd name="T53" fmla="*/ 70 h 77"/>
                  <a:gd name="T54" fmla="*/ 29 w 75"/>
                  <a:gd name="T55" fmla="*/ 74 h 77"/>
                  <a:gd name="T56" fmla="*/ 46 w 75"/>
                  <a:gd name="T57" fmla="*/ 74 h 77"/>
                  <a:gd name="T58" fmla="*/ 60 w 75"/>
                  <a:gd name="T59" fmla="*/ 70 h 77"/>
                  <a:gd name="T60" fmla="*/ 69 w 75"/>
                  <a:gd name="T61" fmla="*/ 60 h 77"/>
                  <a:gd name="T62" fmla="*/ 73 w 75"/>
                  <a:gd name="T63" fmla="*/ 4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77">
                    <a:moveTo>
                      <a:pt x="75" y="37"/>
                    </a:moveTo>
                    <a:lnTo>
                      <a:pt x="75" y="30"/>
                    </a:lnTo>
                    <a:lnTo>
                      <a:pt x="73" y="24"/>
                    </a:lnTo>
                    <a:lnTo>
                      <a:pt x="69" y="17"/>
                    </a:lnTo>
                    <a:lnTo>
                      <a:pt x="66" y="11"/>
                    </a:lnTo>
                    <a:lnTo>
                      <a:pt x="60" y="7"/>
                    </a:lnTo>
                    <a:lnTo>
                      <a:pt x="52" y="5"/>
                    </a:lnTo>
                    <a:lnTo>
                      <a:pt x="46" y="0"/>
                    </a:lnTo>
                    <a:lnTo>
                      <a:pt x="35" y="0"/>
                    </a:lnTo>
                    <a:lnTo>
                      <a:pt x="29" y="0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0" y="66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29" y="77"/>
                    </a:lnTo>
                    <a:lnTo>
                      <a:pt x="35" y="77"/>
                    </a:lnTo>
                    <a:lnTo>
                      <a:pt x="46" y="77"/>
                    </a:lnTo>
                    <a:lnTo>
                      <a:pt x="52" y="74"/>
                    </a:lnTo>
                    <a:lnTo>
                      <a:pt x="60" y="70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5" y="47"/>
                    </a:lnTo>
                    <a:lnTo>
                      <a:pt x="75" y="37"/>
                    </a:lnTo>
                    <a:lnTo>
                      <a:pt x="73" y="30"/>
                    </a:lnTo>
                    <a:lnTo>
                      <a:pt x="73" y="24"/>
                    </a:lnTo>
                    <a:lnTo>
                      <a:pt x="69" y="17"/>
                    </a:lnTo>
                    <a:lnTo>
                      <a:pt x="63" y="14"/>
                    </a:lnTo>
                    <a:lnTo>
                      <a:pt x="60" y="7"/>
                    </a:lnTo>
                    <a:lnTo>
                      <a:pt x="52" y="5"/>
                    </a:lnTo>
                    <a:lnTo>
                      <a:pt x="46" y="5"/>
                    </a:lnTo>
                    <a:lnTo>
                      <a:pt x="35" y="0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0" y="14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0" y="64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29" y="74"/>
                    </a:lnTo>
                    <a:lnTo>
                      <a:pt x="35" y="77"/>
                    </a:lnTo>
                    <a:lnTo>
                      <a:pt x="46" y="74"/>
                    </a:lnTo>
                    <a:lnTo>
                      <a:pt x="52" y="74"/>
                    </a:lnTo>
                    <a:lnTo>
                      <a:pt x="60" y="70"/>
                    </a:lnTo>
                    <a:lnTo>
                      <a:pt x="63" y="64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3" y="4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919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7" name="Freeform 2549">
                <a:extLst>
                  <a:ext uri="{FF2B5EF4-FFF2-40B4-BE49-F238E27FC236}">
                    <a16:creationId xmlns:a16="http://schemas.microsoft.com/office/drawing/2014/main" id="{586B2880-0D8E-468B-9E38-3CC2A6E97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1772"/>
                <a:ext cx="25" cy="26"/>
              </a:xfrm>
              <a:custGeom>
                <a:avLst/>
                <a:gdLst>
                  <a:gd name="T0" fmla="*/ 73 w 75"/>
                  <a:gd name="T1" fmla="*/ 30 h 77"/>
                  <a:gd name="T2" fmla="*/ 69 w 75"/>
                  <a:gd name="T3" fmla="*/ 17 h 77"/>
                  <a:gd name="T4" fmla="*/ 60 w 75"/>
                  <a:gd name="T5" fmla="*/ 7 h 77"/>
                  <a:gd name="T6" fmla="*/ 46 w 75"/>
                  <a:gd name="T7" fmla="*/ 5 h 77"/>
                  <a:gd name="T8" fmla="*/ 29 w 75"/>
                  <a:gd name="T9" fmla="*/ 5 h 77"/>
                  <a:gd name="T10" fmla="*/ 16 w 75"/>
                  <a:gd name="T11" fmla="*/ 7 h 77"/>
                  <a:gd name="T12" fmla="*/ 5 w 75"/>
                  <a:gd name="T13" fmla="*/ 17 h 77"/>
                  <a:gd name="T14" fmla="*/ 0 w 75"/>
                  <a:gd name="T15" fmla="*/ 30 h 77"/>
                  <a:gd name="T16" fmla="*/ 0 w 75"/>
                  <a:gd name="T17" fmla="*/ 47 h 77"/>
                  <a:gd name="T18" fmla="*/ 5 w 75"/>
                  <a:gd name="T19" fmla="*/ 60 h 77"/>
                  <a:gd name="T20" fmla="*/ 16 w 75"/>
                  <a:gd name="T21" fmla="*/ 70 h 77"/>
                  <a:gd name="T22" fmla="*/ 29 w 75"/>
                  <a:gd name="T23" fmla="*/ 74 h 77"/>
                  <a:gd name="T24" fmla="*/ 46 w 75"/>
                  <a:gd name="T25" fmla="*/ 74 h 77"/>
                  <a:gd name="T26" fmla="*/ 60 w 75"/>
                  <a:gd name="T27" fmla="*/ 70 h 77"/>
                  <a:gd name="T28" fmla="*/ 69 w 75"/>
                  <a:gd name="T29" fmla="*/ 60 h 77"/>
                  <a:gd name="T30" fmla="*/ 73 w 75"/>
                  <a:gd name="T31" fmla="*/ 47 h 77"/>
                  <a:gd name="T32" fmla="*/ 73 w 75"/>
                  <a:gd name="T33" fmla="*/ 37 h 77"/>
                  <a:gd name="T34" fmla="*/ 69 w 75"/>
                  <a:gd name="T35" fmla="*/ 24 h 77"/>
                  <a:gd name="T36" fmla="*/ 63 w 75"/>
                  <a:gd name="T37" fmla="*/ 14 h 77"/>
                  <a:gd name="T38" fmla="*/ 50 w 75"/>
                  <a:gd name="T39" fmla="*/ 7 h 77"/>
                  <a:gd name="T40" fmla="*/ 35 w 75"/>
                  <a:gd name="T41" fmla="*/ 5 h 77"/>
                  <a:gd name="T42" fmla="*/ 23 w 75"/>
                  <a:gd name="T43" fmla="*/ 7 h 77"/>
                  <a:gd name="T44" fmla="*/ 12 w 75"/>
                  <a:gd name="T45" fmla="*/ 14 h 77"/>
                  <a:gd name="T46" fmla="*/ 5 w 75"/>
                  <a:gd name="T47" fmla="*/ 24 h 77"/>
                  <a:gd name="T48" fmla="*/ 3 w 75"/>
                  <a:gd name="T49" fmla="*/ 37 h 77"/>
                  <a:gd name="T50" fmla="*/ 5 w 75"/>
                  <a:gd name="T51" fmla="*/ 54 h 77"/>
                  <a:gd name="T52" fmla="*/ 12 w 75"/>
                  <a:gd name="T53" fmla="*/ 64 h 77"/>
                  <a:gd name="T54" fmla="*/ 23 w 75"/>
                  <a:gd name="T55" fmla="*/ 70 h 77"/>
                  <a:gd name="T56" fmla="*/ 35 w 75"/>
                  <a:gd name="T57" fmla="*/ 74 h 77"/>
                  <a:gd name="T58" fmla="*/ 50 w 75"/>
                  <a:gd name="T59" fmla="*/ 70 h 77"/>
                  <a:gd name="T60" fmla="*/ 63 w 75"/>
                  <a:gd name="T61" fmla="*/ 64 h 77"/>
                  <a:gd name="T62" fmla="*/ 69 w 75"/>
                  <a:gd name="T63" fmla="*/ 54 h 77"/>
                  <a:gd name="T64" fmla="*/ 73 w 75"/>
                  <a:gd name="T65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77">
                    <a:moveTo>
                      <a:pt x="75" y="37"/>
                    </a:moveTo>
                    <a:lnTo>
                      <a:pt x="73" y="30"/>
                    </a:lnTo>
                    <a:lnTo>
                      <a:pt x="73" y="24"/>
                    </a:lnTo>
                    <a:lnTo>
                      <a:pt x="69" y="17"/>
                    </a:lnTo>
                    <a:lnTo>
                      <a:pt x="63" y="14"/>
                    </a:lnTo>
                    <a:lnTo>
                      <a:pt x="60" y="7"/>
                    </a:lnTo>
                    <a:lnTo>
                      <a:pt x="52" y="5"/>
                    </a:lnTo>
                    <a:lnTo>
                      <a:pt x="46" y="5"/>
                    </a:lnTo>
                    <a:lnTo>
                      <a:pt x="35" y="0"/>
                    </a:lnTo>
                    <a:lnTo>
                      <a:pt x="29" y="5"/>
                    </a:lnTo>
                    <a:lnTo>
                      <a:pt x="23" y="5"/>
                    </a:lnTo>
                    <a:lnTo>
                      <a:pt x="16" y="7"/>
                    </a:lnTo>
                    <a:lnTo>
                      <a:pt x="10" y="14"/>
                    </a:lnTo>
                    <a:lnTo>
                      <a:pt x="5" y="17"/>
                    </a:lnTo>
                    <a:lnTo>
                      <a:pt x="3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0" y="47"/>
                    </a:lnTo>
                    <a:lnTo>
                      <a:pt x="3" y="54"/>
                    </a:lnTo>
                    <a:lnTo>
                      <a:pt x="5" y="60"/>
                    </a:lnTo>
                    <a:lnTo>
                      <a:pt x="10" y="64"/>
                    </a:lnTo>
                    <a:lnTo>
                      <a:pt x="16" y="70"/>
                    </a:lnTo>
                    <a:lnTo>
                      <a:pt x="23" y="74"/>
                    </a:lnTo>
                    <a:lnTo>
                      <a:pt x="29" y="74"/>
                    </a:lnTo>
                    <a:lnTo>
                      <a:pt x="35" y="77"/>
                    </a:lnTo>
                    <a:lnTo>
                      <a:pt x="46" y="74"/>
                    </a:lnTo>
                    <a:lnTo>
                      <a:pt x="52" y="74"/>
                    </a:lnTo>
                    <a:lnTo>
                      <a:pt x="60" y="70"/>
                    </a:lnTo>
                    <a:lnTo>
                      <a:pt x="63" y="64"/>
                    </a:lnTo>
                    <a:lnTo>
                      <a:pt x="69" y="60"/>
                    </a:lnTo>
                    <a:lnTo>
                      <a:pt x="73" y="54"/>
                    </a:lnTo>
                    <a:lnTo>
                      <a:pt x="73" y="47"/>
                    </a:lnTo>
                    <a:lnTo>
                      <a:pt x="75" y="37"/>
                    </a:lnTo>
                    <a:lnTo>
                      <a:pt x="73" y="37"/>
                    </a:lnTo>
                    <a:lnTo>
                      <a:pt x="73" y="30"/>
                    </a:lnTo>
                    <a:lnTo>
                      <a:pt x="69" y="2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6" y="11"/>
                    </a:lnTo>
                    <a:lnTo>
                      <a:pt x="50" y="7"/>
                    </a:lnTo>
                    <a:lnTo>
                      <a:pt x="46" y="5"/>
                    </a:lnTo>
                    <a:lnTo>
                      <a:pt x="35" y="5"/>
                    </a:lnTo>
                    <a:lnTo>
                      <a:pt x="29" y="5"/>
                    </a:lnTo>
                    <a:lnTo>
                      <a:pt x="23" y="7"/>
                    </a:lnTo>
                    <a:lnTo>
                      <a:pt x="16" y="11"/>
                    </a:lnTo>
                    <a:lnTo>
                      <a:pt x="12" y="14"/>
                    </a:lnTo>
                    <a:lnTo>
                      <a:pt x="10" y="20"/>
                    </a:lnTo>
                    <a:lnTo>
                      <a:pt x="5" y="24"/>
                    </a:lnTo>
                    <a:lnTo>
                      <a:pt x="3" y="30"/>
                    </a:lnTo>
                    <a:lnTo>
                      <a:pt x="3" y="37"/>
                    </a:lnTo>
                    <a:lnTo>
                      <a:pt x="3" y="47"/>
                    </a:lnTo>
                    <a:lnTo>
                      <a:pt x="5" y="54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6" y="66"/>
                    </a:lnTo>
                    <a:lnTo>
                      <a:pt x="23" y="70"/>
                    </a:lnTo>
                    <a:lnTo>
                      <a:pt x="29" y="74"/>
                    </a:lnTo>
                    <a:lnTo>
                      <a:pt x="35" y="74"/>
                    </a:lnTo>
                    <a:lnTo>
                      <a:pt x="46" y="74"/>
                    </a:lnTo>
                    <a:lnTo>
                      <a:pt x="50" y="70"/>
                    </a:lnTo>
                    <a:lnTo>
                      <a:pt x="56" y="66"/>
                    </a:lnTo>
                    <a:lnTo>
                      <a:pt x="63" y="64"/>
                    </a:lnTo>
                    <a:lnTo>
                      <a:pt x="66" y="57"/>
                    </a:lnTo>
                    <a:lnTo>
                      <a:pt x="69" y="54"/>
                    </a:lnTo>
                    <a:lnTo>
                      <a:pt x="73" y="47"/>
                    </a:lnTo>
                    <a:lnTo>
                      <a:pt x="73" y="37"/>
                    </a:lnTo>
                    <a:lnTo>
                      <a:pt x="75" y="37"/>
                    </a:lnTo>
                    <a:close/>
                  </a:path>
                </a:pathLst>
              </a:custGeom>
              <a:solidFill>
                <a:srgbClr val="969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8" name="Freeform 2550">
                <a:extLst>
                  <a:ext uri="{FF2B5EF4-FFF2-40B4-BE49-F238E27FC236}">
                    <a16:creationId xmlns:a16="http://schemas.microsoft.com/office/drawing/2014/main" id="{59A2947E-D5E6-4D65-9A5A-354F0227B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773"/>
                <a:ext cx="23" cy="24"/>
              </a:xfrm>
              <a:custGeom>
                <a:avLst/>
                <a:gdLst>
                  <a:gd name="T0" fmla="*/ 70 w 70"/>
                  <a:gd name="T1" fmla="*/ 27 h 71"/>
                  <a:gd name="T2" fmla="*/ 63 w 70"/>
                  <a:gd name="T3" fmla="*/ 16 h 71"/>
                  <a:gd name="T4" fmla="*/ 53 w 70"/>
                  <a:gd name="T5" fmla="*/ 7 h 71"/>
                  <a:gd name="T6" fmla="*/ 43 w 70"/>
                  <a:gd name="T7" fmla="*/ 0 h 71"/>
                  <a:gd name="T8" fmla="*/ 27 w 70"/>
                  <a:gd name="T9" fmla="*/ 0 h 71"/>
                  <a:gd name="T10" fmla="*/ 13 w 70"/>
                  <a:gd name="T11" fmla="*/ 7 h 71"/>
                  <a:gd name="T12" fmla="*/ 7 w 70"/>
                  <a:gd name="T13" fmla="*/ 16 h 71"/>
                  <a:gd name="T14" fmla="*/ 0 w 70"/>
                  <a:gd name="T15" fmla="*/ 27 h 71"/>
                  <a:gd name="T16" fmla="*/ 0 w 70"/>
                  <a:gd name="T17" fmla="*/ 44 h 71"/>
                  <a:gd name="T18" fmla="*/ 7 w 70"/>
                  <a:gd name="T19" fmla="*/ 54 h 71"/>
                  <a:gd name="T20" fmla="*/ 13 w 70"/>
                  <a:gd name="T21" fmla="*/ 63 h 71"/>
                  <a:gd name="T22" fmla="*/ 27 w 70"/>
                  <a:gd name="T23" fmla="*/ 71 h 71"/>
                  <a:gd name="T24" fmla="*/ 43 w 70"/>
                  <a:gd name="T25" fmla="*/ 71 h 71"/>
                  <a:gd name="T26" fmla="*/ 53 w 70"/>
                  <a:gd name="T27" fmla="*/ 63 h 71"/>
                  <a:gd name="T28" fmla="*/ 63 w 70"/>
                  <a:gd name="T29" fmla="*/ 54 h 71"/>
                  <a:gd name="T30" fmla="*/ 70 w 70"/>
                  <a:gd name="T31" fmla="*/ 44 h 71"/>
                  <a:gd name="T32" fmla="*/ 67 w 70"/>
                  <a:gd name="T33" fmla="*/ 33 h 71"/>
                  <a:gd name="T34" fmla="*/ 67 w 70"/>
                  <a:gd name="T35" fmla="*/ 23 h 71"/>
                  <a:gd name="T36" fmla="*/ 56 w 70"/>
                  <a:gd name="T37" fmla="*/ 10 h 71"/>
                  <a:gd name="T38" fmla="*/ 47 w 70"/>
                  <a:gd name="T39" fmla="*/ 4 h 71"/>
                  <a:gd name="T40" fmla="*/ 32 w 70"/>
                  <a:gd name="T41" fmla="*/ 0 h 71"/>
                  <a:gd name="T42" fmla="*/ 20 w 70"/>
                  <a:gd name="T43" fmla="*/ 4 h 71"/>
                  <a:gd name="T44" fmla="*/ 10 w 70"/>
                  <a:gd name="T45" fmla="*/ 10 h 71"/>
                  <a:gd name="T46" fmla="*/ 3 w 70"/>
                  <a:gd name="T47" fmla="*/ 23 h 71"/>
                  <a:gd name="T48" fmla="*/ 0 w 70"/>
                  <a:gd name="T49" fmla="*/ 33 h 71"/>
                  <a:gd name="T50" fmla="*/ 3 w 70"/>
                  <a:gd name="T51" fmla="*/ 46 h 71"/>
                  <a:gd name="T52" fmla="*/ 10 w 70"/>
                  <a:gd name="T53" fmla="*/ 61 h 71"/>
                  <a:gd name="T54" fmla="*/ 20 w 70"/>
                  <a:gd name="T55" fmla="*/ 67 h 71"/>
                  <a:gd name="T56" fmla="*/ 32 w 70"/>
                  <a:gd name="T57" fmla="*/ 71 h 71"/>
                  <a:gd name="T58" fmla="*/ 47 w 70"/>
                  <a:gd name="T59" fmla="*/ 67 h 71"/>
                  <a:gd name="T60" fmla="*/ 56 w 70"/>
                  <a:gd name="T61" fmla="*/ 61 h 71"/>
                  <a:gd name="T62" fmla="*/ 67 w 70"/>
                  <a:gd name="T63" fmla="*/ 46 h 71"/>
                  <a:gd name="T64" fmla="*/ 67 w 70"/>
                  <a:gd name="T65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71">
                    <a:moveTo>
                      <a:pt x="70" y="33"/>
                    </a:moveTo>
                    <a:lnTo>
                      <a:pt x="70" y="27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60" y="10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3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0" y="4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3" y="50"/>
                    </a:lnTo>
                    <a:lnTo>
                      <a:pt x="7" y="54"/>
                    </a:lnTo>
                    <a:lnTo>
                      <a:pt x="10" y="61"/>
                    </a:lnTo>
                    <a:lnTo>
                      <a:pt x="13" y="63"/>
                    </a:lnTo>
                    <a:lnTo>
                      <a:pt x="20" y="67"/>
                    </a:lnTo>
                    <a:lnTo>
                      <a:pt x="27" y="71"/>
                    </a:lnTo>
                    <a:lnTo>
                      <a:pt x="32" y="71"/>
                    </a:lnTo>
                    <a:lnTo>
                      <a:pt x="43" y="71"/>
                    </a:lnTo>
                    <a:lnTo>
                      <a:pt x="47" y="67"/>
                    </a:lnTo>
                    <a:lnTo>
                      <a:pt x="53" y="63"/>
                    </a:lnTo>
                    <a:lnTo>
                      <a:pt x="60" y="61"/>
                    </a:lnTo>
                    <a:lnTo>
                      <a:pt x="63" y="54"/>
                    </a:lnTo>
                    <a:lnTo>
                      <a:pt x="67" y="50"/>
                    </a:lnTo>
                    <a:lnTo>
                      <a:pt x="70" y="44"/>
                    </a:lnTo>
                    <a:lnTo>
                      <a:pt x="70" y="33"/>
                    </a:lnTo>
                    <a:lnTo>
                      <a:pt x="67" y="33"/>
                    </a:lnTo>
                    <a:lnTo>
                      <a:pt x="67" y="27"/>
                    </a:lnTo>
                    <a:lnTo>
                      <a:pt x="67" y="23"/>
                    </a:lnTo>
                    <a:lnTo>
                      <a:pt x="63" y="16"/>
                    </a:lnTo>
                    <a:lnTo>
                      <a:pt x="56" y="10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2" y="0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7" y="7"/>
                    </a:lnTo>
                    <a:lnTo>
                      <a:pt x="10" y="10"/>
                    </a:lnTo>
                    <a:lnTo>
                      <a:pt x="7" y="16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7" y="54"/>
                    </a:lnTo>
                    <a:lnTo>
                      <a:pt x="10" y="61"/>
                    </a:lnTo>
                    <a:lnTo>
                      <a:pt x="17" y="63"/>
                    </a:lnTo>
                    <a:lnTo>
                      <a:pt x="20" y="67"/>
                    </a:lnTo>
                    <a:lnTo>
                      <a:pt x="27" y="67"/>
                    </a:lnTo>
                    <a:lnTo>
                      <a:pt x="32" y="71"/>
                    </a:lnTo>
                    <a:lnTo>
                      <a:pt x="40" y="67"/>
                    </a:lnTo>
                    <a:lnTo>
                      <a:pt x="47" y="67"/>
                    </a:lnTo>
                    <a:lnTo>
                      <a:pt x="53" y="63"/>
                    </a:lnTo>
                    <a:lnTo>
                      <a:pt x="56" y="61"/>
                    </a:lnTo>
                    <a:lnTo>
                      <a:pt x="63" y="54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33"/>
                    </a:lnTo>
                    <a:lnTo>
                      <a:pt x="70" y="33"/>
                    </a:lnTo>
                    <a:close/>
                  </a:path>
                </a:pathLst>
              </a:custGeom>
              <a:solidFill>
                <a:srgbClr val="9C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79" name="Freeform 2551">
                <a:extLst>
                  <a:ext uri="{FF2B5EF4-FFF2-40B4-BE49-F238E27FC236}">
                    <a16:creationId xmlns:a16="http://schemas.microsoft.com/office/drawing/2014/main" id="{2798007D-633A-4F0A-9017-1F9377205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1773"/>
                <a:ext cx="22" cy="24"/>
              </a:xfrm>
              <a:custGeom>
                <a:avLst/>
                <a:gdLst>
                  <a:gd name="T0" fmla="*/ 67 w 67"/>
                  <a:gd name="T1" fmla="*/ 27 h 71"/>
                  <a:gd name="T2" fmla="*/ 63 w 67"/>
                  <a:gd name="T3" fmla="*/ 16 h 71"/>
                  <a:gd name="T4" fmla="*/ 53 w 67"/>
                  <a:gd name="T5" fmla="*/ 7 h 71"/>
                  <a:gd name="T6" fmla="*/ 40 w 67"/>
                  <a:gd name="T7" fmla="*/ 4 h 71"/>
                  <a:gd name="T8" fmla="*/ 27 w 67"/>
                  <a:gd name="T9" fmla="*/ 4 h 71"/>
                  <a:gd name="T10" fmla="*/ 18 w 67"/>
                  <a:gd name="T11" fmla="*/ 7 h 71"/>
                  <a:gd name="T12" fmla="*/ 7 w 67"/>
                  <a:gd name="T13" fmla="*/ 16 h 71"/>
                  <a:gd name="T14" fmla="*/ 0 w 67"/>
                  <a:gd name="T15" fmla="*/ 27 h 71"/>
                  <a:gd name="T16" fmla="*/ 0 w 67"/>
                  <a:gd name="T17" fmla="*/ 44 h 71"/>
                  <a:gd name="T18" fmla="*/ 7 w 67"/>
                  <a:gd name="T19" fmla="*/ 54 h 71"/>
                  <a:gd name="T20" fmla="*/ 18 w 67"/>
                  <a:gd name="T21" fmla="*/ 63 h 71"/>
                  <a:gd name="T22" fmla="*/ 27 w 67"/>
                  <a:gd name="T23" fmla="*/ 67 h 71"/>
                  <a:gd name="T24" fmla="*/ 40 w 67"/>
                  <a:gd name="T25" fmla="*/ 67 h 71"/>
                  <a:gd name="T26" fmla="*/ 53 w 67"/>
                  <a:gd name="T27" fmla="*/ 63 h 71"/>
                  <a:gd name="T28" fmla="*/ 63 w 67"/>
                  <a:gd name="T29" fmla="*/ 54 h 71"/>
                  <a:gd name="T30" fmla="*/ 67 w 67"/>
                  <a:gd name="T31" fmla="*/ 44 h 71"/>
                  <a:gd name="T32" fmla="*/ 67 w 67"/>
                  <a:gd name="T33" fmla="*/ 31 h 71"/>
                  <a:gd name="T34" fmla="*/ 60 w 67"/>
                  <a:gd name="T35" fmla="*/ 16 h 71"/>
                  <a:gd name="T36" fmla="*/ 53 w 67"/>
                  <a:gd name="T37" fmla="*/ 10 h 71"/>
                  <a:gd name="T38" fmla="*/ 40 w 67"/>
                  <a:gd name="T39" fmla="*/ 4 h 71"/>
                  <a:gd name="T40" fmla="*/ 27 w 67"/>
                  <a:gd name="T41" fmla="*/ 4 h 71"/>
                  <a:gd name="T42" fmla="*/ 18 w 67"/>
                  <a:gd name="T43" fmla="*/ 10 h 71"/>
                  <a:gd name="T44" fmla="*/ 7 w 67"/>
                  <a:gd name="T45" fmla="*/ 16 h 71"/>
                  <a:gd name="T46" fmla="*/ 3 w 67"/>
                  <a:gd name="T47" fmla="*/ 31 h 71"/>
                  <a:gd name="T48" fmla="*/ 3 w 67"/>
                  <a:gd name="T49" fmla="*/ 40 h 71"/>
                  <a:gd name="T50" fmla="*/ 7 w 67"/>
                  <a:gd name="T51" fmla="*/ 54 h 71"/>
                  <a:gd name="T52" fmla="*/ 18 w 67"/>
                  <a:gd name="T53" fmla="*/ 61 h 71"/>
                  <a:gd name="T54" fmla="*/ 27 w 67"/>
                  <a:gd name="T55" fmla="*/ 67 h 71"/>
                  <a:gd name="T56" fmla="*/ 40 w 67"/>
                  <a:gd name="T57" fmla="*/ 67 h 71"/>
                  <a:gd name="T58" fmla="*/ 53 w 67"/>
                  <a:gd name="T59" fmla="*/ 61 h 71"/>
                  <a:gd name="T60" fmla="*/ 60 w 67"/>
                  <a:gd name="T61" fmla="*/ 54 h 71"/>
                  <a:gd name="T62" fmla="*/ 67 w 67"/>
                  <a:gd name="T63" fmla="*/ 4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" h="71">
                    <a:moveTo>
                      <a:pt x="67" y="33"/>
                    </a:moveTo>
                    <a:lnTo>
                      <a:pt x="67" y="27"/>
                    </a:lnTo>
                    <a:lnTo>
                      <a:pt x="67" y="23"/>
                    </a:lnTo>
                    <a:lnTo>
                      <a:pt x="63" y="16"/>
                    </a:lnTo>
                    <a:lnTo>
                      <a:pt x="56" y="10"/>
                    </a:lnTo>
                    <a:lnTo>
                      <a:pt x="53" y="7"/>
                    </a:lnTo>
                    <a:lnTo>
                      <a:pt x="47" y="4"/>
                    </a:lnTo>
                    <a:lnTo>
                      <a:pt x="40" y="4"/>
                    </a:lnTo>
                    <a:lnTo>
                      <a:pt x="33" y="0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0" y="10"/>
                    </a:lnTo>
                    <a:lnTo>
                      <a:pt x="7" y="16"/>
                    </a:lnTo>
                    <a:lnTo>
                      <a:pt x="3" y="23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7" y="54"/>
                    </a:lnTo>
                    <a:lnTo>
                      <a:pt x="10" y="61"/>
                    </a:lnTo>
                    <a:lnTo>
                      <a:pt x="18" y="63"/>
                    </a:lnTo>
                    <a:lnTo>
                      <a:pt x="20" y="67"/>
                    </a:lnTo>
                    <a:lnTo>
                      <a:pt x="27" y="67"/>
                    </a:lnTo>
                    <a:lnTo>
                      <a:pt x="33" y="71"/>
                    </a:lnTo>
                    <a:lnTo>
                      <a:pt x="40" y="67"/>
                    </a:lnTo>
                    <a:lnTo>
                      <a:pt x="47" y="67"/>
                    </a:lnTo>
                    <a:lnTo>
                      <a:pt x="53" y="63"/>
                    </a:lnTo>
                    <a:lnTo>
                      <a:pt x="56" y="61"/>
                    </a:lnTo>
                    <a:lnTo>
                      <a:pt x="63" y="54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33"/>
                    </a:lnTo>
                    <a:lnTo>
                      <a:pt x="67" y="31"/>
                    </a:lnTo>
                    <a:lnTo>
                      <a:pt x="63" y="23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3" y="10"/>
                    </a:lnTo>
                    <a:lnTo>
                      <a:pt x="47" y="7"/>
                    </a:lnTo>
                    <a:lnTo>
                      <a:pt x="40" y="4"/>
                    </a:lnTo>
                    <a:lnTo>
                      <a:pt x="33" y="4"/>
                    </a:lnTo>
                    <a:lnTo>
                      <a:pt x="27" y="4"/>
                    </a:lnTo>
                    <a:lnTo>
                      <a:pt x="23" y="7"/>
                    </a:lnTo>
                    <a:lnTo>
                      <a:pt x="18" y="10"/>
                    </a:lnTo>
                    <a:lnTo>
                      <a:pt x="13" y="14"/>
                    </a:lnTo>
                    <a:lnTo>
                      <a:pt x="7" y="16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3" y="33"/>
                    </a:lnTo>
                    <a:lnTo>
                      <a:pt x="3" y="40"/>
                    </a:lnTo>
                    <a:lnTo>
                      <a:pt x="7" y="46"/>
                    </a:lnTo>
                    <a:lnTo>
                      <a:pt x="7" y="54"/>
                    </a:lnTo>
                    <a:lnTo>
                      <a:pt x="13" y="56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7" y="67"/>
                    </a:lnTo>
                    <a:lnTo>
                      <a:pt x="33" y="67"/>
                    </a:lnTo>
                    <a:lnTo>
                      <a:pt x="40" y="67"/>
                    </a:lnTo>
                    <a:lnTo>
                      <a:pt x="47" y="63"/>
                    </a:lnTo>
                    <a:lnTo>
                      <a:pt x="53" y="61"/>
                    </a:lnTo>
                    <a:lnTo>
                      <a:pt x="56" y="56"/>
                    </a:lnTo>
                    <a:lnTo>
                      <a:pt x="60" y="54"/>
                    </a:lnTo>
                    <a:lnTo>
                      <a:pt x="63" y="46"/>
                    </a:lnTo>
                    <a:lnTo>
                      <a:pt x="67" y="40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A1A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0" name="Freeform 2552">
                <a:extLst>
                  <a:ext uri="{FF2B5EF4-FFF2-40B4-BE49-F238E27FC236}">
                    <a16:creationId xmlns:a16="http://schemas.microsoft.com/office/drawing/2014/main" id="{9E0668FD-F87E-4677-9D60-15A99783F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74"/>
                <a:ext cx="21" cy="21"/>
              </a:xfrm>
              <a:custGeom>
                <a:avLst/>
                <a:gdLst>
                  <a:gd name="T0" fmla="*/ 64 w 64"/>
                  <a:gd name="T1" fmla="*/ 27 h 63"/>
                  <a:gd name="T2" fmla="*/ 57 w 64"/>
                  <a:gd name="T3" fmla="*/ 13 h 63"/>
                  <a:gd name="T4" fmla="*/ 50 w 64"/>
                  <a:gd name="T5" fmla="*/ 7 h 63"/>
                  <a:gd name="T6" fmla="*/ 37 w 64"/>
                  <a:gd name="T7" fmla="*/ 0 h 63"/>
                  <a:gd name="T8" fmla="*/ 24 w 64"/>
                  <a:gd name="T9" fmla="*/ 0 h 63"/>
                  <a:gd name="T10" fmla="*/ 14 w 64"/>
                  <a:gd name="T11" fmla="*/ 7 h 63"/>
                  <a:gd name="T12" fmla="*/ 4 w 64"/>
                  <a:gd name="T13" fmla="*/ 13 h 63"/>
                  <a:gd name="T14" fmla="*/ 0 w 64"/>
                  <a:gd name="T15" fmla="*/ 27 h 63"/>
                  <a:gd name="T16" fmla="*/ 0 w 64"/>
                  <a:gd name="T17" fmla="*/ 38 h 63"/>
                  <a:gd name="T18" fmla="*/ 4 w 64"/>
                  <a:gd name="T19" fmla="*/ 50 h 63"/>
                  <a:gd name="T20" fmla="*/ 14 w 64"/>
                  <a:gd name="T21" fmla="*/ 57 h 63"/>
                  <a:gd name="T22" fmla="*/ 24 w 64"/>
                  <a:gd name="T23" fmla="*/ 63 h 63"/>
                  <a:gd name="T24" fmla="*/ 37 w 64"/>
                  <a:gd name="T25" fmla="*/ 63 h 63"/>
                  <a:gd name="T26" fmla="*/ 50 w 64"/>
                  <a:gd name="T27" fmla="*/ 57 h 63"/>
                  <a:gd name="T28" fmla="*/ 57 w 64"/>
                  <a:gd name="T29" fmla="*/ 50 h 63"/>
                  <a:gd name="T30" fmla="*/ 64 w 64"/>
                  <a:gd name="T31" fmla="*/ 38 h 63"/>
                  <a:gd name="T32" fmla="*/ 60 w 64"/>
                  <a:gd name="T33" fmla="*/ 30 h 63"/>
                  <a:gd name="T34" fmla="*/ 60 w 64"/>
                  <a:gd name="T35" fmla="*/ 21 h 63"/>
                  <a:gd name="T36" fmla="*/ 53 w 64"/>
                  <a:gd name="T37" fmla="*/ 10 h 63"/>
                  <a:gd name="T38" fmla="*/ 44 w 64"/>
                  <a:gd name="T39" fmla="*/ 4 h 63"/>
                  <a:gd name="T40" fmla="*/ 29 w 64"/>
                  <a:gd name="T41" fmla="*/ 0 h 63"/>
                  <a:gd name="T42" fmla="*/ 20 w 64"/>
                  <a:gd name="T43" fmla="*/ 4 h 63"/>
                  <a:gd name="T44" fmla="*/ 10 w 64"/>
                  <a:gd name="T45" fmla="*/ 10 h 63"/>
                  <a:gd name="T46" fmla="*/ 4 w 64"/>
                  <a:gd name="T47" fmla="*/ 21 h 63"/>
                  <a:gd name="T48" fmla="*/ 0 w 64"/>
                  <a:gd name="T49" fmla="*/ 30 h 63"/>
                  <a:gd name="T50" fmla="*/ 4 w 64"/>
                  <a:gd name="T51" fmla="*/ 42 h 63"/>
                  <a:gd name="T52" fmla="*/ 10 w 64"/>
                  <a:gd name="T53" fmla="*/ 53 h 63"/>
                  <a:gd name="T54" fmla="*/ 20 w 64"/>
                  <a:gd name="T55" fmla="*/ 59 h 63"/>
                  <a:gd name="T56" fmla="*/ 29 w 64"/>
                  <a:gd name="T57" fmla="*/ 59 h 63"/>
                  <a:gd name="T58" fmla="*/ 44 w 64"/>
                  <a:gd name="T59" fmla="*/ 59 h 63"/>
                  <a:gd name="T60" fmla="*/ 53 w 64"/>
                  <a:gd name="T61" fmla="*/ 53 h 63"/>
                  <a:gd name="T62" fmla="*/ 60 w 64"/>
                  <a:gd name="T63" fmla="*/ 42 h 63"/>
                  <a:gd name="T64" fmla="*/ 60 w 64"/>
                  <a:gd name="T65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63">
                    <a:moveTo>
                      <a:pt x="64" y="30"/>
                    </a:moveTo>
                    <a:lnTo>
                      <a:pt x="64" y="27"/>
                    </a:lnTo>
                    <a:lnTo>
                      <a:pt x="60" y="21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50" y="7"/>
                    </a:lnTo>
                    <a:lnTo>
                      <a:pt x="44" y="4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4" y="13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4" y="50"/>
                    </a:lnTo>
                    <a:lnTo>
                      <a:pt x="10" y="53"/>
                    </a:lnTo>
                    <a:lnTo>
                      <a:pt x="14" y="57"/>
                    </a:lnTo>
                    <a:lnTo>
                      <a:pt x="20" y="59"/>
                    </a:lnTo>
                    <a:lnTo>
                      <a:pt x="24" y="63"/>
                    </a:lnTo>
                    <a:lnTo>
                      <a:pt x="29" y="63"/>
                    </a:lnTo>
                    <a:lnTo>
                      <a:pt x="37" y="63"/>
                    </a:lnTo>
                    <a:lnTo>
                      <a:pt x="44" y="59"/>
                    </a:lnTo>
                    <a:lnTo>
                      <a:pt x="50" y="57"/>
                    </a:lnTo>
                    <a:lnTo>
                      <a:pt x="53" y="53"/>
                    </a:lnTo>
                    <a:lnTo>
                      <a:pt x="57" y="50"/>
                    </a:lnTo>
                    <a:lnTo>
                      <a:pt x="60" y="42"/>
                    </a:lnTo>
                    <a:lnTo>
                      <a:pt x="64" y="38"/>
                    </a:lnTo>
                    <a:lnTo>
                      <a:pt x="64" y="30"/>
                    </a:lnTo>
                    <a:lnTo>
                      <a:pt x="60" y="30"/>
                    </a:lnTo>
                    <a:lnTo>
                      <a:pt x="60" y="27"/>
                    </a:lnTo>
                    <a:lnTo>
                      <a:pt x="60" y="21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7"/>
                    </a:lnTo>
                    <a:lnTo>
                      <a:pt x="44" y="4"/>
                    </a:lnTo>
                    <a:lnTo>
                      <a:pt x="37" y="4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0" y="4"/>
                    </a:lnTo>
                    <a:lnTo>
                      <a:pt x="14" y="7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7" y="50"/>
                    </a:lnTo>
                    <a:lnTo>
                      <a:pt x="10" y="53"/>
                    </a:lnTo>
                    <a:lnTo>
                      <a:pt x="14" y="57"/>
                    </a:lnTo>
                    <a:lnTo>
                      <a:pt x="20" y="59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37" y="59"/>
                    </a:lnTo>
                    <a:lnTo>
                      <a:pt x="44" y="59"/>
                    </a:lnTo>
                    <a:lnTo>
                      <a:pt x="47" y="57"/>
                    </a:lnTo>
                    <a:lnTo>
                      <a:pt x="53" y="53"/>
                    </a:lnTo>
                    <a:lnTo>
                      <a:pt x="57" y="50"/>
                    </a:lnTo>
                    <a:lnTo>
                      <a:pt x="60" y="42"/>
                    </a:lnTo>
                    <a:lnTo>
                      <a:pt x="60" y="38"/>
                    </a:lnTo>
                    <a:lnTo>
                      <a:pt x="60" y="30"/>
                    </a:lnTo>
                    <a:lnTo>
                      <a:pt x="64" y="30"/>
                    </a:lnTo>
                    <a:close/>
                  </a:path>
                </a:pathLst>
              </a:custGeom>
              <a:solidFill>
                <a:srgbClr val="A6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1" name="Freeform 2553">
                <a:extLst>
                  <a:ext uri="{FF2B5EF4-FFF2-40B4-BE49-F238E27FC236}">
                    <a16:creationId xmlns:a16="http://schemas.microsoft.com/office/drawing/2014/main" id="{4537C5FD-7FA9-47A7-8EC7-0ECF8411B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774"/>
                <a:ext cx="20" cy="20"/>
              </a:xfrm>
              <a:custGeom>
                <a:avLst/>
                <a:gdLst>
                  <a:gd name="T0" fmla="*/ 61 w 61"/>
                  <a:gd name="T1" fmla="*/ 28 h 60"/>
                  <a:gd name="T2" fmla="*/ 57 w 61"/>
                  <a:gd name="T3" fmla="*/ 13 h 60"/>
                  <a:gd name="T4" fmla="*/ 47 w 61"/>
                  <a:gd name="T5" fmla="*/ 7 h 60"/>
                  <a:gd name="T6" fmla="*/ 38 w 61"/>
                  <a:gd name="T7" fmla="*/ 4 h 60"/>
                  <a:gd name="T8" fmla="*/ 28 w 61"/>
                  <a:gd name="T9" fmla="*/ 4 h 60"/>
                  <a:gd name="T10" fmla="*/ 15 w 61"/>
                  <a:gd name="T11" fmla="*/ 7 h 60"/>
                  <a:gd name="T12" fmla="*/ 7 w 61"/>
                  <a:gd name="T13" fmla="*/ 13 h 60"/>
                  <a:gd name="T14" fmla="*/ 5 w 61"/>
                  <a:gd name="T15" fmla="*/ 28 h 60"/>
                  <a:gd name="T16" fmla="*/ 5 w 61"/>
                  <a:gd name="T17" fmla="*/ 37 h 60"/>
                  <a:gd name="T18" fmla="*/ 7 w 61"/>
                  <a:gd name="T19" fmla="*/ 51 h 60"/>
                  <a:gd name="T20" fmla="*/ 15 w 61"/>
                  <a:gd name="T21" fmla="*/ 57 h 60"/>
                  <a:gd name="T22" fmla="*/ 28 w 61"/>
                  <a:gd name="T23" fmla="*/ 60 h 60"/>
                  <a:gd name="T24" fmla="*/ 38 w 61"/>
                  <a:gd name="T25" fmla="*/ 60 h 60"/>
                  <a:gd name="T26" fmla="*/ 47 w 61"/>
                  <a:gd name="T27" fmla="*/ 57 h 60"/>
                  <a:gd name="T28" fmla="*/ 57 w 61"/>
                  <a:gd name="T29" fmla="*/ 51 h 60"/>
                  <a:gd name="T30" fmla="*/ 61 w 61"/>
                  <a:gd name="T31" fmla="*/ 37 h 60"/>
                  <a:gd name="T32" fmla="*/ 61 w 61"/>
                  <a:gd name="T33" fmla="*/ 28 h 60"/>
                  <a:gd name="T34" fmla="*/ 55 w 61"/>
                  <a:gd name="T35" fmla="*/ 17 h 60"/>
                  <a:gd name="T36" fmla="*/ 47 w 61"/>
                  <a:gd name="T37" fmla="*/ 7 h 60"/>
                  <a:gd name="T38" fmla="*/ 38 w 61"/>
                  <a:gd name="T39" fmla="*/ 4 h 60"/>
                  <a:gd name="T40" fmla="*/ 28 w 61"/>
                  <a:gd name="T41" fmla="*/ 4 h 60"/>
                  <a:gd name="T42" fmla="*/ 17 w 61"/>
                  <a:gd name="T43" fmla="*/ 7 h 60"/>
                  <a:gd name="T44" fmla="*/ 7 w 61"/>
                  <a:gd name="T45" fmla="*/ 17 h 60"/>
                  <a:gd name="T46" fmla="*/ 5 w 61"/>
                  <a:gd name="T47" fmla="*/ 28 h 60"/>
                  <a:gd name="T48" fmla="*/ 5 w 61"/>
                  <a:gd name="T49" fmla="*/ 37 h 60"/>
                  <a:gd name="T50" fmla="*/ 7 w 61"/>
                  <a:gd name="T51" fmla="*/ 47 h 60"/>
                  <a:gd name="T52" fmla="*/ 17 w 61"/>
                  <a:gd name="T53" fmla="*/ 57 h 60"/>
                  <a:gd name="T54" fmla="*/ 28 w 61"/>
                  <a:gd name="T55" fmla="*/ 60 h 60"/>
                  <a:gd name="T56" fmla="*/ 38 w 61"/>
                  <a:gd name="T57" fmla="*/ 60 h 60"/>
                  <a:gd name="T58" fmla="*/ 47 w 61"/>
                  <a:gd name="T59" fmla="*/ 57 h 60"/>
                  <a:gd name="T60" fmla="*/ 55 w 61"/>
                  <a:gd name="T61" fmla="*/ 47 h 60"/>
                  <a:gd name="T62" fmla="*/ 61 w 61"/>
                  <a:gd name="T63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60">
                    <a:moveTo>
                      <a:pt x="61" y="30"/>
                    </a:moveTo>
                    <a:lnTo>
                      <a:pt x="61" y="28"/>
                    </a:lnTo>
                    <a:lnTo>
                      <a:pt x="61" y="20"/>
                    </a:lnTo>
                    <a:lnTo>
                      <a:pt x="57" y="13"/>
                    </a:lnTo>
                    <a:lnTo>
                      <a:pt x="55" y="11"/>
                    </a:lnTo>
                    <a:lnTo>
                      <a:pt x="47" y="7"/>
                    </a:lnTo>
                    <a:lnTo>
                      <a:pt x="45" y="4"/>
                    </a:lnTo>
                    <a:lnTo>
                      <a:pt x="38" y="4"/>
                    </a:lnTo>
                    <a:lnTo>
                      <a:pt x="30" y="0"/>
                    </a:lnTo>
                    <a:lnTo>
                      <a:pt x="28" y="4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1" y="11"/>
                    </a:lnTo>
                    <a:lnTo>
                      <a:pt x="7" y="13"/>
                    </a:lnTo>
                    <a:lnTo>
                      <a:pt x="5" y="20"/>
                    </a:lnTo>
                    <a:lnTo>
                      <a:pt x="5" y="28"/>
                    </a:lnTo>
                    <a:lnTo>
                      <a:pt x="0" y="30"/>
                    </a:lnTo>
                    <a:lnTo>
                      <a:pt x="5" y="37"/>
                    </a:lnTo>
                    <a:lnTo>
                      <a:pt x="5" y="43"/>
                    </a:lnTo>
                    <a:lnTo>
                      <a:pt x="7" y="51"/>
                    </a:lnTo>
                    <a:lnTo>
                      <a:pt x="11" y="53"/>
                    </a:lnTo>
                    <a:lnTo>
                      <a:pt x="15" y="57"/>
                    </a:lnTo>
                    <a:lnTo>
                      <a:pt x="21" y="60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8" y="60"/>
                    </a:lnTo>
                    <a:lnTo>
                      <a:pt x="45" y="60"/>
                    </a:lnTo>
                    <a:lnTo>
                      <a:pt x="47" y="57"/>
                    </a:lnTo>
                    <a:lnTo>
                      <a:pt x="55" y="53"/>
                    </a:lnTo>
                    <a:lnTo>
                      <a:pt x="57" y="51"/>
                    </a:lnTo>
                    <a:lnTo>
                      <a:pt x="61" y="43"/>
                    </a:lnTo>
                    <a:lnTo>
                      <a:pt x="61" y="37"/>
                    </a:lnTo>
                    <a:lnTo>
                      <a:pt x="61" y="30"/>
                    </a:lnTo>
                    <a:lnTo>
                      <a:pt x="61" y="28"/>
                    </a:lnTo>
                    <a:lnTo>
                      <a:pt x="57" y="20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38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5" y="37"/>
                    </a:lnTo>
                    <a:lnTo>
                      <a:pt x="7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7"/>
                    </a:lnTo>
                    <a:lnTo>
                      <a:pt x="21" y="57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38" y="60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51" y="51"/>
                    </a:lnTo>
                    <a:lnTo>
                      <a:pt x="55" y="47"/>
                    </a:lnTo>
                    <a:lnTo>
                      <a:pt x="57" y="43"/>
                    </a:lnTo>
                    <a:lnTo>
                      <a:pt x="61" y="37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ABA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2" name="Freeform 2554">
                <a:extLst>
                  <a:ext uri="{FF2B5EF4-FFF2-40B4-BE49-F238E27FC236}">
                    <a16:creationId xmlns:a16="http://schemas.microsoft.com/office/drawing/2014/main" id="{D03CDA0E-4E26-41B8-AC5C-6A45AF3F4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776"/>
                <a:ext cx="19" cy="18"/>
              </a:xfrm>
              <a:custGeom>
                <a:avLst/>
                <a:gdLst>
                  <a:gd name="T0" fmla="*/ 56 w 56"/>
                  <a:gd name="T1" fmla="*/ 23 h 55"/>
                  <a:gd name="T2" fmla="*/ 49 w 56"/>
                  <a:gd name="T3" fmla="*/ 13 h 55"/>
                  <a:gd name="T4" fmla="*/ 43 w 56"/>
                  <a:gd name="T5" fmla="*/ 3 h 55"/>
                  <a:gd name="T6" fmla="*/ 33 w 56"/>
                  <a:gd name="T7" fmla="*/ 0 h 55"/>
                  <a:gd name="T8" fmla="*/ 23 w 56"/>
                  <a:gd name="T9" fmla="*/ 0 h 55"/>
                  <a:gd name="T10" fmla="*/ 13 w 56"/>
                  <a:gd name="T11" fmla="*/ 3 h 55"/>
                  <a:gd name="T12" fmla="*/ 3 w 56"/>
                  <a:gd name="T13" fmla="*/ 13 h 55"/>
                  <a:gd name="T14" fmla="*/ 0 w 56"/>
                  <a:gd name="T15" fmla="*/ 23 h 55"/>
                  <a:gd name="T16" fmla="*/ 0 w 56"/>
                  <a:gd name="T17" fmla="*/ 34 h 55"/>
                  <a:gd name="T18" fmla="*/ 3 w 56"/>
                  <a:gd name="T19" fmla="*/ 43 h 55"/>
                  <a:gd name="T20" fmla="*/ 13 w 56"/>
                  <a:gd name="T21" fmla="*/ 53 h 55"/>
                  <a:gd name="T22" fmla="*/ 23 w 56"/>
                  <a:gd name="T23" fmla="*/ 55 h 55"/>
                  <a:gd name="T24" fmla="*/ 33 w 56"/>
                  <a:gd name="T25" fmla="*/ 55 h 55"/>
                  <a:gd name="T26" fmla="*/ 43 w 56"/>
                  <a:gd name="T27" fmla="*/ 53 h 55"/>
                  <a:gd name="T28" fmla="*/ 49 w 56"/>
                  <a:gd name="T29" fmla="*/ 43 h 55"/>
                  <a:gd name="T30" fmla="*/ 56 w 56"/>
                  <a:gd name="T31" fmla="*/ 34 h 55"/>
                  <a:gd name="T32" fmla="*/ 53 w 56"/>
                  <a:gd name="T33" fmla="*/ 26 h 55"/>
                  <a:gd name="T34" fmla="*/ 53 w 56"/>
                  <a:gd name="T35" fmla="*/ 17 h 55"/>
                  <a:gd name="T36" fmla="*/ 46 w 56"/>
                  <a:gd name="T37" fmla="*/ 9 h 55"/>
                  <a:gd name="T38" fmla="*/ 36 w 56"/>
                  <a:gd name="T39" fmla="*/ 3 h 55"/>
                  <a:gd name="T40" fmla="*/ 25 w 56"/>
                  <a:gd name="T41" fmla="*/ 3 h 55"/>
                  <a:gd name="T42" fmla="*/ 16 w 56"/>
                  <a:gd name="T43" fmla="*/ 3 h 55"/>
                  <a:gd name="T44" fmla="*/ 10 w 56"/>
                  <a:gd name="T45" fmla="*/ 9 h 55"/>
                  <a:gd name="T46" fmla="*/ 3 w 56"/>
                  <a:gd name="T47" fmla="*/ 17 h 55"/>
                  <a:gd name="T48" fmla="*/ 0 w 56"/>
                  <a:gd name="T49" fmla="*/ 26 h 55"/>
                  <a:gd name="T50" fmla="*/ 3 w 56"/>
                  <a:gd name="T51" fmla="*/ 38 h 55"/>
                  <a:gd name="T52" fmla="*/ 10 w 56"/>
                  <a:gd name="T53" fmla="*/ 46 h 55"/>
                  <a:gd name="T54" fmla="*/ 16 w 56"/>
                  <a:gd name="T55" fmla="*/ 53 h 55"/>
                  <a:gd name="T56" fmla="*/ 25 w 56"/>
                  <a:gd name="T57" fmla="*/ 53 h 55"/>
                  <a:gd name="T58" fmla="*/ 36 w 56"/>
                  <a:gd name="T59" fmla="*/ 53 h 55"/>
                  <a:gd name="T60" fmla="*/ 46 w 56"/>
                  <a:gd name="T61" fmla="*/ 46 h 55"/>
                  <a:gd name="T62" fmla="*/ 53 w 56"/>
                  <a:gd name="T63" fmla="*/ 38 h 55"/>
                  <a:gd name="T64" fmla="*/ 53 w 56"/>
                  <a:gd name="T65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" h="55">
                    <a:moveTo>
                      <a:pt x="56" y="26"/>
                    </a:moveTo>
                    <a:lnTo>
                      <a:pt x="56" y="23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6" y="6"/>
                    </a:lnTo>
                    <a:lnTo>
                      <a:pt x="43" y="3"/>
                    </a:lnTo>
                    <a:lnTo>
                      <a:pt x="40" y="3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6" y="6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3" y="38"/>
                    </a:lnTo>
                    <a:lnTo>
                      <a:pt x="3" y="43"/>
                    </a:lnTo>
                    <a:lnTo>
                      <a:pt x="6" y="46"/>
                    </a:lnTo>
                    <a:lnTo>
                      <a:pt x="13" y="53"/>
                    </a:lnTo>
                    <a:lnTo>
                      <a:pt x="16" y="53"/>
                    </a:lnTo>
                    <a:lnTo>
                      <a:pt x="23" y="55"/>
                    </a:lnTo>
                    <a:lnTo>
                      <a:pt x="25" y="55"/>
                    </a:lnTo>
                    <a:lnTo>
                      <a:pt x="33" y="55"/>
                    </a:lnTo>
                    <a:lnTo>
                      <a:pt x="40" y="53"/>
                    </a:lnTo>
                    <a:lnTo>
                      <a:pt x="43" y="53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3" y="38"/>
                    </a:lnTo>
                    <a:lnTo>
                      <a:pt x="56" y="34"/>
                    </a:lnTo>
                    <a:lnTo>
                      <a:pt x="56" y="26"/>
                    </a:lnTo>
                    <a:lnTo>
                      <a:pt x="53" y="26"/>
                    </a:lnTo>
                    <a:lnTo>
                      <a:pt x="53" y="23"/>
                    </a:lnTo>
                    <a:lnTo>
                      <a:pt x="53" y="17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6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25" y="3"/>
                    </a:lnTo>
                    <a:lnTo>
                      <a:pt x="23" y="3"/>
                    </a:lnTo>
                    <a:lnTo>
                      <a:pt x="16" y="3"/>
                    </a:lnTo>
                    <a:lnTo>
                      <a:pt x="13" y="6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3" y="17"/>
                    </a:lnTo>
                    <a:lnTo>
                      <a:pt x="3" y="23"/>
                    </a:lnTo>
                    <a:lnTo>
                      <a:pt x="0" y="26"/>
                    </a:lnTo>
                    <a:lnTo>
                      <a:pt x="3" y="34"/>
                    </a:lnTo>
                    <a:lnTo>
                      <a:pt x="3" y="38"/>
                    </a:lnTo>
                    <a:lnTo>
                      <a:pt x="6" y="43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6" y="53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33" y="53"/>
                    </a:lnTo>
                    <a:lnTo>
                      <a:pt x="36" y="53"/>
                    </a:lnTo>
                    <a:lnTo>
                      <a:pt x="43" y="49"/>
                    </a:lnTo>
                    <a:lnTo>
                      <a:pt x="46" y="46"/>
                    </a:lnTo>
                    <a:lnTo>
                      <a:pt x="49" y="43"/>
                    </a:lnTo>
                    <a:lnTo>
                      <a:pt x="53" y="38"/>
                    </a:lnTo>
                    <a:lnTo>
                      <a:pt x="53" y="34"/>
                    </a:lnTo>
                    <a:lnTo>
                      <a:pt x="53" y="26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B0B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3" name="Freeform 2555">
                <a:extLst>
                  <a:ext uri="{FF2B5EF4-FFF2-40B4-BE49-F238E27FC236}">
                    <a16:creationId xmlns:a16="http://schemas.microsoft.com/office/drawing/2014/main" id="{367FE211-1CD0-4E1E-A221-0ED92A059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1777"/>
                <a:ext cx="18" cy="16"/>
              </a:xfrm>
              <a:custGeom>
                <a:avLst/>
                <a:gdLst>
                  <a:gd name="T0" fmla="*/ 53 w 53"/>
                  <a:gd name="T1" fmla="*/ 20 h 50"/>
                  <a:gd name="T2" fmla="*/ 49 w 53"/>
                  <a:gd name="T3" fmla="*/ 10 h 50"/>
                  <a:gd name="T4" fmla="*/ 43 w 53"/>
                  <a:gd name="T5" fmla="*/ 3 h 50"/>
                  <a:gd name="T6" fmla="*/ 33 w 53"/>
                  <a:gd name="T7" fmla="*/ 0 h 50"/>
                  <a:gd name="T8" fmla="*/ 23 w 53"/>
                  <a:gd name="T9" fmla="*/ 0 h 50"/>
                  <a:gd name="T10" fmla="*/ 13 w 53"/>
                  <a:gd name="T11" fmla="*/ 3 h 50"/>
                  <a:gd name="T12" fmla="*/ 6 w 53"/>
                  <a:gd name="T13" fmla="*/ 10 h 50"/>
                  <a:gd name="T14" fmla="*/ 3 w 53"/>
                  <a:gd name="T15" fmla="*/ 20 h 50"/>
                  <a:gd name="T16" fmla="*/ 3 w 53"/>
                  <a:gd name="T17" fmla="*/ 29 h 50"/>
                  <a:gd name="T18" fmla="*/ 6 w 53"/>
                  <a:gd name="T19" fmla="*/ 39 h 50"/>
                  <a:gd name="T20" fmla="*/ 13 w 53"/>
                  <a:gd name="T21" fmla="*/ 45 h 50"/>
                  <a:gd name="T22" fmla="*/ 23 w 53"/>
                  <a:gd name="T23" fmla="*/ 50 h 50"/>
                  <a:gd name="T24" fmla="*/ 33 w 53"/>
                  <a:gd name="T25" fmla="*/ 50 h 50"/>
                  <a:gd name="T26" fmla="*/ 43 w 53"/>
                  <a:gd name="T27" fmla="*/ 45 h 50"/>
                  <a:gd name="T28" fmla="*/ 49 w 53"/>
                  <a:gd name="T29" fmla="*/ 39 h 50"/>
                  <a:gd name="T30" fmla="*/ 53 w 53"/>
                  <a:gd name="T31" fmla="*/ 29 h 50"/>
                  <a:gd name="T32" fmla="*/ 53 w 53"/>
                  <a:gd name="T33" fmla="*/ 20 h 50"/>
                  <a:gd name="T34" fmla="*/ 49 w 53"/>
                  <a:gd name="T35" fmla="*/ 10 h 50"/>
                  <a:gd name="T36" fmla="*/ 43 w 53"/>
                  <a:gd name="T37" fmla="*/ 3 h 50"/>
                  <a:gd name="T38" fmla="*/ 33 w 53"/>
                  <a:gd name="T39" fmla="*/ 0 h 50"/>
                  <a:gd name="T40" fmla="*/ 23 w 53"/>
                  <a:gd name="T41" fmla="*/ 0 h 50"/>
                  <a:gd name="T42" fmla="*/ 13 w 53"/>
                  <a:gd name="T43" fmla="*/ 3 h 50"/>
                  <a:gd name="T44" fmla="*/ 6 w 53"/>
                  <a:gd name="T45" fmla="*/ 10 h 50"/>
                  <a:gd name="T46" fmla="*/ 3 w 53"/>
                  <a:gd name="T47" fmla="*/ 20 h 50"/>
                  <a:gd name="T48" fmla="*/ 3 w 53"/>
                  <a:gd name="T49" fmla="*/ 29 h 50"/>
                  <a:gd name="T50" fmla="*/ 6 w 53"/>
                  <a:gd name="T51" fmla="*/ 39 h 50"/>
                  <a:gd name="T52" fmla="*/ 13 w 53"/>
                  <a:gd name="T53" fmla="*/ 45 h 50"/>
                  <a:gd name="T54" fmla="*/ 23 w 53"/>
                  <a:gd name="T55" fmla="*/ 50 h 50"/>
                  <a:gd name="T56" fmla="*/ 33 w 53"/>
                  <a:gd name="T57" fmla="*/ 50 h 50"/>
                  <a:gd name="T58" fmla="*/ 43 w 53"/>
                  <a:gd name="T59" fmla="*/ 45 h 50"/>
                  <a:gd name="T60" fmla="*/ 49 w 53"/>
                  <a:gd name="T61" fmla="*/ 39 h 50"/>
                  <a:gd name="T62" fmla="*/ 53 w 53"/>
                  <a:gd name="T63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50">
                    <a:moveTo>
                      <a:pt x="53" y="23"/>
                    </a:moveTo>
                    <a:lnTo>
                      <a:pt x="53" y="20"/>
                    </a:lnTo>
                    <a:lnTo>
                      <a:pt x="53" y="12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3" y="3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3" y="29"/>
                    </a:lnTo>
                    <a:lnTo>
                      <a:pt x="3" y="35"/>
                    </a:lnTo>
                    <a:lnTo>
                      <a:pt x="6" y="39"/>
                    </a:lnTo>
                    <a:lnTo>
                      <a:pt x="11" y="43"/>
                    </a:lnTo>
                    <a:lnTo>
                      <a:pt x="13" y="45"/>
                    </a:lnTo>
                    <a:lnTo>
                      <a:pt x="17" y="50"/>
                    </a:lnTo>
                    <a:lnTo>
                      <a:pt x="23" y="50"/>
                    </a:lnTo>
                    <a:lnTo>
                      <a:pt x="26" y="50"/>
                    </a:lnTo>
                    <a:lnTo>
                      <a:pt x="33" y="50"/>
                    </a:lnTo>
                    <a:lnTo>
                      <a:pt x="36" y="50"/>
                    </a:lnTo>
                    <a:lnTo>
                      <a:pt x="43" y="45"/>
                    </a:lnTo>
                    <a:lnTo>
                      <a:pt x="46" y="43"/>
                    </a:lnTo>
                    <a:lnTo>
                      <a:pt x="49" y="39"/>
                    </a:lnTo>
                    <a:lnTo>
                      <a:pt x="53" y="35"/>
                    </a:lnTo>
                    <a:lnTo>
                      <a:pt x="53" y="29"/>
                    </a:lnTo>
                    <a:lnTo>
                      <a:pt x="53" y="23"/>
                    </a:lnTo>
                    <a:lnTo>
                      <a:pt x="53" y="20"/>
                    </a:lnTo>
                    <a:lnTo>
                      <a:pt x="49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3" y="3"/>
                    </a:lnTo>
                    <a:lnTo>
                      <a:pt x="36" y="3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3" y="23"/>
                    </a:lnTo>
                    <a:lnTo>
                      <a:pt x="3" y="29"/>
                    </a:lnTo>
                    <a:lnTo>
                      <a:pt x="6" y="33"/>
                    </a:lnTo>
                    <a:lnTo>
                      <a:pt x="6" y="39"/>
                    </a:lnTo>
                    <a:lnTo>
                      <a:pt x="11" y="43"/>
                    </a:lnTo>
                    <a:lnTo>
                      <a:pt x="13" y="45"/>
                    </a:lnTo>
                    <a:lnTo>
                      <a:pt x="17" y="45"/>
                    </a:lnTo>
                    <a:lnTo>
                      <a:pt x="23" y="50"/>
                    </a:lnTo>
                    <a:lnTo>
                      <a:pt x="26" y="50"/>
                    </a:lnTo>
                    <a:lnTo>
                      <a:pt x="33" y="50"/>
                    </a:lnTo>
                    <a:lnTo>
                      <a:pt x="36" y="45"/>
                    </a:lnTo>
                    <a:lnTo>
                      <a:pt x="43" y="45"/>
                    </a:lnTo>
                    <a:lnTo>
                      <a:pt x="46" y="43"/>
                    </a:lnTo>
                    <a:lnTo>
                      <a:pt x="49" y="39"/>
                    </a:lnTo>
                    <a:lnTo>
                      <a:pt x="49" y="33"/>
                    </a:lnTo>
                    <a:lnTo>
                      <a:pt x="53" y="29"/>
                    </a:lnTo>
                    <a:lnTo>
                      <a:pt x="53" y="23"/>
                    </a:lnTo>
                    <a:close/>
                  </a:path>
                </a:pathLst>
              </a:custGeom>
              <a:solidFill>
                <a:srgbClr val="B6B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4" name="Freeform 2556">
                <a:extLst>
                  <a:ext uri="{FF2B5EF4-FFF2-40B4-BE49-F238E27FC236}">
                    <a16:creationId xmlns:a16="http://schemas.microsoft.com/office/drawing/2014/main" id="{228BB3DF-6B30-4802-A84E-CC42960A2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1777"/>
                <a:ext cx="16" cy="16"/>
              </a:xfrm>
              <a:custGeom>
                <a:avLst/>
                <a:gdLst>
                  <a:gd name="T0" fmla="*/ 49 w 49"/>
                  <a:gd name="T1" fmla="*/ 20 h 50"/>
                  <a:gd name="T2" fmla="*/ 46 w 49"/>
                  <a:gd name="T3" fmla="*/ 10 h 50"/>
                  <a:gd name="T4" fmla="*/ 38 w 49"/>
                  <a:gd name="T5" fmla="*/ 3 h 50"/>
                  <a:gd name="T6" fmla="*/ 29 w 49"/>
                  <a:gd name="T7" fmla="*/ 0 h 50"/>
                  <a:gd name="T8" fmla="*/ 19 w 49"/>
                  <a:gd name="T9" fmla="*/ 0 h 50"/>
                  <a:gd name="T10" fmla="*/ 9 w 49"/>
                  <a:gd name="T11" fmla="*/ 3 h 50"/>
                  <a:gd name="T12" fmla="*/ 2 w 49"/>
                  <a:gd name="T13" fmla="*/ 10 h 50"/>
                  <a:gd name="T14" fmla="*/ 0 w 49"/>
                  <a:gd name="T15" fmla="*/ 20 h 50"/>
                  <a:gd name="T16" fmla="*/ 0 w 49"/>
                  <a:gd name="T17" fmla="*/ 29 h 50"/>
                  <a:gd name="T18" fmla="*/ 2 w 49"/>
                  <a:gd name="T19" fmla="*/ 39 h 50"/>
                  <a:gd name="T20" fmla="*/ 9 w 49"/>
                  <a:gd name="T21" fmla="*/ 45 h 50"/>
                  <a:gd name="T22" fmla="*/ 19 w 49"/>
                  <a:gd name="T23" fmla="*/ 50 h 50"/>
                  <a:gd name="T24" fmla="*/ 29 w 49"/>
                  <a:gd name="T25" fmla="*/ 50 h 50"/>
                  <a:gd name="T26" fmla="*/ 38 w 49"/>
                  <a:gd name="T27" fmla="*/ 45 h 50"/>
                  <a:gd name="T28" fmla="*/ 46 w 49"/>
                  <a:gd name="T29" fmla="*/ 39 h 50"/>
                  <a:gd name="T30" fmla="*/ 49 w 49"/>
                  <a:gd name="T31" fmla="*/ 29 h 50"/>
                  <a:gd name="T32" fmla="*/ 46 w 49"/>
                  <a:gd name="T33" fmla="*/ 23 h 50"/>
                  <a:gd name="T34" fmla="*/ 46 w 49"/>
                  <a:gd name="T35" fmla="*/ 16 h 50"/>
                  <a:gd name="T36" fmla="*/ 38 w 49"/>
                  <a:gd name="T37" fmla="*/ 10 h 50"/>
                  <a:gd name="T38" fmla="*/ 32 w 49"/>
                  <a:gd name="T39" fmla="*/ 3 h 50"/>
                  <a:gd name="T40" fmla="*/ 21 w 49"/>
                  <a:gd name="T41" fmla="*/ 3 h 50"/>
                  <a:gd name="T42" fmla="*/ 17 w 49"/>
                  <a:gd name="T43" fmla="*/ 3 h 50"/>
                  <a:gd name="T44" fmla="*/ 6 w 49"/>
                  <a:gd name="T45" fmla="*/ 10 h 50"/>
                  <a:gd name="T46" fmla="*/ 2 w 49"/>
                  <a:gd name="T47" fmla="*/ 16 h 50"/>
                  <a:gd name="T48" fmla="*/ 0 w 49"/>
                  <a:gd name="T49" fmla="*/ 23 h 50"/>
                  <a:gd name="T50" fmla="*/ 2 w 49"/>
                  <a:gd name="T51" fmla="*/ 33 h 50"/>
                  <a:gd name="T52" fmla="*/ 6 w 49"/>
                  <a:gd name="T53" fmla="*/ 39 h 50"/>
                  <a:gd name="T54" fmla="*/ 17 w 49"/>
                  <a:gd name="T55" fmla="*/ 45 h 50"/>
                  <a:gd name="T56" fmla="*/ 21 w 49"/>
                  <a:gd name="T57" fmla="*/ 45 h 50"/>
                  <a:gd name="T58" fmla="*/ 32 w 49"/>
                  <a:gd name="T59" fmla="*/ 45 h 50"/>
                  <a:gd name="T60" fmla="*/ 38 w 49"/>
                  <a:gd name="T61" fmla="*/ 39 h 50"/>
                  <a:gd name="T62" fmla="*/ 46 w 49"/>
                  <a:gd name="T63" fmla="*/ 33 h 50"/>
                  <a:gd name="T64" fmla="*/ 46 w 49"/>
                  <a:gd name="T65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50">
                    <a:moveTo>
                      <a:pt x="49" y="23"/>
                    </a:moveTo>
                    <a:lnTo>
                      <a:pt x="49" y="20"/>
                    </a:lnTo>
                    <a:lnTo>
                      <a:pt x="46" y="16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38" y="3"/>
                    </a:lnTo>
                    <a:lnTo>
                      <a:pt x="32" y="3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3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9" y="45"/>
                    </a:lnTo>
                    <a:lnTo>
                      <a:pt x="12" y="45"/>
                    </a:lnTo>
                    <a:lnTo>
                      <a:pt x="19" y="50"/>
                    </a:lnTo>
                    <a:lnTo>
                      <a:pt x="21" y="50"/>
                    </a:lnTo>
                    <a:lnTo>
                      <a:pt x="29" y="50"/>
                    </a:lnTo>
                    <a:lnTo>
                      <a:pt x="32" y="45"/>
                    </a:lnTo>
                    <a:lnTo>
                      <a:pt x="38" y="45"/>
                    </a:lnTo>
                    <a:lnTo>
                      <a:pt x="42" y="43"/>
                    </a:lnTo>
                    <a:lnTo>
                      <a:pt x="46" y="39"/>
                    </a:lnTo>
                    <a:lnTo>
                      <a:pt x="46" y="33"/>
                    </a:lnTo>
                    <a:lnTo>
                      <a:pt x="49" y="29"/>
                    </a:lnTo>
                    <a:lnTo>
                      <a:pt x="49" y="23"/>
                    </a:lnTo>
                    <a:lnTo>
                      <a:pt x="46" y="23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2" y="12"/>
                    </a:lnTo>
                    <a:lnTo>
                      <a:pt x="38" y="10"/>
                    </a:lnTo>
                    <a:lnTo>
                      <a:pt x="36" y="6"/>
                    </a:lnTo>
                    <a:lnTo>
                      <a:pt x="32" y="3"/>
                    </a:lnTo>
                    <a:lnTo>
                      <a:pt x="29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2" y="6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33"/>
                    </a:lnTo>
                    <a:lnTo>
                      <a:pt x="6" y="35"/>
                    </a:lnTo>
                    <a:lnTo>
                      <a:pt x="6" y="39"/>
                    </a:lnTo>
                    <a:lnTo>
                      <a:pt x="12" y="43"/>
                    </a:lnTo>
                    <a:lnTo>
                      <a:pt x="17" y="45"/>
                    </a:lnTo>
                    <a:lnTo>
                      <a:pt x="19" y="45"/>
                    </a:lnTo>
                    <a:lnTo>
                      <a:pt x="21" y="45"/>
                    </a:lnTo>
                    <a:lnTo>
                      <a:pt x="29" y="45"/>
                    </a:lnTo>
                    <a:lnTo>
                      <a:pt x="32" y="45"/>
                    </a:lnTo>
                    <a:lnTo>
                      <a:pt x="36" y="43"/>
                    </a:lnTo>
                    <a:lnTo>
                      <a:pt x="38" y="39"/>
                    </a:lnTo>
                    <a:lnTo>
                      <a:pt x="42" y="35"/>
                    </a:lnTo>
                    <a:lnTo>
                      <a:pt x="46" y="33"/>
                    </a:lnTo>
                    <a:lnTo>
                      <a:pt x="46" y="29"/>
                    </a:lnTo>
                    <a:lnTo>
                      <a:pt x="46" y="23"/>
                    </a:lnTo>
                    <a:lnTo>
                      <a:pt x="49" y="23"/>
                    </a:lnTo>
                    <a:close/>
                  </a:path>
                </a:pathLst>
              </a:custGeom>
              <a:solidFill>
                <a:srgbClr val="BBB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5" name="Freeform 2557">
                <a:extLst>
                  <a:ext uri="{FF2B5EF4-FFF2-40B4-BE49-F238E27FC236}">
                    <a16:creationId xmlns:a16="http://schemas.microsoft.com/office/drawing/2014/main" id="{99E1889B-F03A-4DBD-9B2C-6E7B121E7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778"/>
                <a:ext cx="16" cy="14"/>
              </a:xfrm>
              <a:custGeom>
                <a:avLst/>
                <a:gdLst>
                  <a:gd name="T0" fmla="*/ 46 w 46"/>
                  <a:gd name="T1" fmla="*/ 16 h 42"/>
                  <a:gd name="T2" fmla="*/ 43 w 46"/>
                  <a:gd name="T3" fmla="*/ 10 h 42"/>
                  <a:gd name="T4" fmla="*/ 37 w 46"/>
                  <a:gd name="T5" fmla="*/ 2 h 42"/>
                  <a:gd name="T6" fmla="*/ 30 w 46"/>
                  <a:gd name="T7" fmla="*/ 0 h 42"/>
                  <a:gd name="T8" fmla="*/ 20 w 46"/>
                  <a:gd name="T9" fmla="*/ 0 h 42"/>
                  <a:gd name="T10" fmla="*/ 14 w 46"/>
                  <a:gd name="T11" fmla="*/ 2 h 42"/>
                  <a:gd name="T12" fmla="*/ 8 w 46"/>
                  <a:gd name="T13" fmla="*/ 10 h 42"/>
                  <a:gd name="T14" fmla="*/ 3 w 46"/>
                  <a:gd name="T15" fmla="*/ 16 h 42"/>
                  <a:gd name="T16" fmla="*/ 3 w 46"/>
                  <a:gd name="T17" fmla="*/ 27 h 42"/>
                  <a:gd name="T18" fmla="*/ 8 w 46"/>
                  <a:gd name="T19" fmla="*/ 33 h 42"/>
                  <a:gd name="T20" fmla="*/ 14 w 46"/>
                  <a:gd name="T21" fmla="*/ 39 h 42"/>
                  <a:gd name="T22" fmla="*/ 20 w 46"/>
                  <a:gd name="T23" fmla="*/ 42 h 42"/>
                  <a:gd name="T24" fmla="*/ 30 w 46"/>
                  <a:gd name="T25" fmla="*/ 42 h 42"/>
                  <a:gd name="T26" fmla="*/ 37 w 46"/>
                  <a:gd name="T27" fmla="*/ 39 h 42"/>
                  <a:gd name="T28" fmla="*/ 43 w 46"/>
                  <a:gd name="T29" fmla="*/ 33 h 42"/>
                  <a:gd name="T30" fmla="*/ 46 w 46"/>
                  <a:gd name="T31" fmla="*/ 27 h 42"/>
                  <a:gd name="T32" fmla="*/ 46 w 46"/>
                  <a:gd name="T33" fmla="*/ 16 h 42"/>
                  <a:gd name="T34" fmla="*/ 43 w 46"/>
                  <a:gd name="T35" fmla="*/ 10 h 42"/>
                  <a:gd name="T36" fmla="*/ 37 w 46"/>
                  <a:gd name="T37" fmla="*/ 2 h 42"/>
                  <a:gd name="T38" fmla="*/ 30 w 46"/>
                  <a:gd name="T39" fmla="*/ 0 h 42"/>
                  <a:gd name="T40" fmla="*/ 20 w 46"/>
                  <a:gd name="T41" fmla="*/ 0 h 42"/>
                  <a:gd name="T42" fmla="*/ 14 w 46"/>
                  <a:gd name="T43" fmla="*/ 2 h 42"/>
                  <a:gd name="T44" fmla="*/ 8 w 46"/>
                  <a:gd name="T45" fmla="*/ 10 h 42"/>
                  <a:gd name="T46" fmla="*/ 3 w 46"/>
                  <a:gd name="T47" fmla="*/ 16 h 42"/>
                  <a:gd name="T48" fmla="*/ 3 w 46"/>
                  <a:gd name="T49" fmla="*/ 27 h 42"/>
                  <a:gd name="T50" fmla="*/ 8 w 46"/>
                  <a:gd name="T51" fmla="*/ 33 h 42"/>
                  <a:gd name="T52" fmla="*/ 14 w 46"/>
                  <a:gd name="T53" fmla="*/ 39 h 42"/>
                  <a:gd name="T54" fmla="*/ 20 w 46"/>
                  <a:gd name="T55" fmla="*/ 42 h 42"/>
                  <a:gd name="T56" fmla="*/ 30 w 46"/>
                  <a:gd name="T57" fmla="*/ 42 h 42"/>
                  <a:gd name="T58" fmla="*/ 37 w 46"/>
                  <a:gd name="T59" fmla="*/ 39 h 42"/>
                  <a:gd name="T60" fmla="*/ 43 w 46"/>
                  <a:gd name="T61" fmla="*/ 33 h 42"/>
                  <a:gd name="T62" fmla="*/ 46 w 46"/>
                  <a:gd name="T63" fmla="*/ 2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2">
                    <a:moveTo>
                      <a:pt x="46" y="19"/>
                    </a:moveTo>
                    <a:lnTo>
                      <a:pt x="46" y="16"/>
                    </a:lnTo>
                    <a:lnTo>
                      <a:pt x="46" y="12"/>
                    </a:lnTo>
                    <a:lnTo>
                      <a:pt x="43" y="10"/>
                    </a:lnTo>
                    <a:lnTo>
                      <a:pt x="40" y="6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0" y="1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17" y="42"/>
                    </a:lnTo>
                    <a:lnTo>
                      <a:pt x="20" y="42"/>
                    </a:lnTo>
                    <a:lnTo>
                      <a:pt x="23" y="42"/>
                    </a:lnTo>
                    <a:lnTo>
                      <a:pt x="30" y="42"/>
                    </a:lnTo>
                    <a:lnTo>
                      <a:pt x="33" y="42"/>
                    </a:lnTo>
                    <a:lnTo>
                      <a:pt x="37" y="39"/>
                    </a:lnTo>
                    <a:lnTo>
                      <a:pt x="40" y="36"/>
                    </a:lnTo>
                    <a:lnTo>
                      <a:pt x="43" y="33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6" y="19"/>
                    </a:lnTo>
                    <a:lnTo>
                      <a:pt x="46" y="16"/>
                    </a:lnTo>
                    <a:lnTo>
                      <a:pt x="43" y="12"/>
                    </a:lnTo>
                    <a:lnTo>
                      <a:pt x="43" y="10"/>
                    </a:lnTo>
                    <a:lnTo>
                      <a:pt x="40" y="6"/>
                    </a:lnTo>
                    <a:lnTo>
                      <a:pt x="37" y="2"/>
                    </a:lnTo>
                    <a:lnTo>
                      <a:pt x="33" y="2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10" y="6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10" y="36"/>
                    </a:lnTo>
                    <a:lnTo>
                      <a:pt x="14" y="39"/>
                    </a:lnTo>
                    <a:lnTo>
                      <a:pt x="17" y="39"/>
                    </a:lnTo>
                    <a:lnTo>
                      <a:pt x="20" y="42"/>
                    </a:lnTo>
                    <a:lnTo>
                      <a:pt x="23" y="42"/>
                    </a:lnTo>
                    <a:lnTo>
                      <a:pt x="30" y="42"/>
                    </a:lnTo>
                    <a:lnTo>
                      <a:pt x="33" y="39"/>
                    </a:lnTo>
                    <a:lnTo>
                      <a:pt x="37" y="39"/>
                    </a:lnTo>
                    <a:lnTo>
                      <a:pt x="40" y="36"/>
                    </a:lnTo>
                    <a:lnTo>
                      <a:pt x="43" y="33"/>
                    </a:lnTo>
                    <a:lnTo>
                      <a:pt x="43" y="29"/>
                    </a:lnTo>
                    <a:lnTo>
                      <a:pt x="46" y="27"/>
                    </a:lnTo>
                    <a:lnTo>
                      <a:pt x="46" y="19"/>
                    </a:lnTo>
                    <a:close/>
                  </a:path>
                </a:pathLst>
              </a:custGeom>
              <a:solidFill>
                <a:srgbClr val="C0C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6" name="Freeform 2558">
                <a:extLst>
                  <a:ext uri="{FF2B5EF4-FFF2-40B4-BE49-F238E27FC236}">
                    <a16:creationId xmlns:a16="http://schemas.microsoft.com/office/drawing/2014/main" id="{E4BB5481-64E8-4FE1-A9D1-2CC7699A0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778"/>
                <a:ext cx="14" cy="14"/>
              </a:xfrm>
              <a:custGeom>
                <a:avLst/>
                <a:gdLst>
                  <a:gd name="T0" fmla="*/ 44 w 44"/>
                  <a:gd name="T1" fmla="*/ 16 h 42"/>
                  <a:gd name="T2" fmla="*/ 40 w 44"/>
                  <a:gd name="T3" fmla="*/ 10 h 42"/>
                  <a:gd name="T4" fmla="*/ 34 w 44"/>
                  <a:gd name="T5" fmla="*/ 2 h 42"/>
                  <a:gd name="T6" fmla="*/ 27 w 44"/>
                  <a:gd name="T7" fmla="*/ 0 h 42"/>
                  <a:gd name="T8" fmla="*/ 17 w 44"/>
                  <a:gd name="T9" fmla="*/ 0 h 42"/>
                  <a:gd name="T10" fmla="*/ 10 w 44"/>
                  <a:gd name="T11" fmla="*/ 2 h 42"/>
                  <a:gd name="T12" fmla="*/ 4 w 44"/>
                  <a:gd name="T13" fmla="*/ 10 h 42"/>
                  <a:gd name="T14" fmla="*/ 0 w 44"/>
                  <a:gd name="T15" fmla="*/ 16 h 42"/>
                  <a:gd name="T16" fmla="*/ 0 w 44"/>
                  <a:gd name="T17" fmla="*/ 27 h 42"/>
                  <a:gd name="T18" fmla="*/ 4 w 44"/>
                  <a:gd name="T19" fmla="*/ 33 h 42"/>
                  <a:gd name="T20" fmla="*/ 10 w 44"/>
                  <a:gd name="T21" fmla="*/ 39 h 42"/>
                  <a:gd name="T22" fmla="*/ 17 w 44"/>
                  <a:gd name="T23" fmla="*/ 42 h 42"/>
                  <a:gd name="T24" fmla="*/ 27 w 44"/>
                  <a:gd name="T25" fmla="*/ 42 h 42"/>
                  <a:gd name="T26" fmla="*/ 34 w 44"/>
                  <a:gd name="T27" fmla="*/ 39 h 42"/>
                  <a:gd name="T28" fmla="*/ 40 w 44"/>
                  <a:gd name="T29" fmla="*/ 33 h 42"/>
                  <a:gd name="T30" fmla="*/ 44 w 44"/>
                  <a:gd name="T31" fmla="*/ 27 h 42"/>
                  <a:gd name="T32" fmla="*/ 40 w 44"/>
                  <a:gd name="T33" fmla="*/ 19 h 42"/>
                  <a:gd name="T34" fmla="*/ 40 w 44"/>
                  <a:gd name="T35" fmla="*/ 12 h 42"/>
                  <a:gd name="T36" fmla="*/ 34 w 44"/>
                  <a:gd name="T37" fmla="*/ 6 h 42"/>
                  <a:gd name="T38" fmla="*/ 27 w 44"/>
                  <a:gd name="T39" fmla="*/ 2 h 42"/>
                  <a:gd name="T40" fmla="*/ 17 w 44"/>
                  <a:gd name="T41" fmla="*/ 2 h 42"/>
                  <a:gd name="T42" fmla="*/ 10 w 44"/>
                  <a:gd name="T43" fmla="*/ 6 h 42"/>
                  <a:gd name="T44" fmla="*/ 7 w 44"/>
                  <a:gd name="T45" fmla="*/ 10 h 42"/>
                  <a:gd name="T46" fmla="*/ 4 w 44"/>
                  <a:gd name="T47" fmla="*/ 16 h 42"/>
                  <a:gd name="T48" fmla="*/ 4 w 44"/>
                  <a:gd name="T49" fmla="*/ 27 h 42"/>
                  <a:gd name="T50" fmla="*/ 7 w 44"/>
                  <a:gd name="T51" fmla="*/ 33 h 42"/>
                  <a:gd name="T52" fmla="*/ 10 w 44"/>
                  <a:gd name="T53" fmla="*/ 36 h 42"/>
                  <a:gd name="T54" fmla="*/ 17 w 44"/>
                  <a:gd name="T55" fmla="*/ 39 h 42"/>
                  <a:gd name="T56" fmla="*/ 27 w 44"/>
                  <a:gd name="T57" fmla="*/ 39 h 42"/>
                  <a:gd name="T58" fmla="*/ 34 w 44"/>
                  <a:gd name="T59" fmla="*/ 36 h 42"/>
                  <a:gd name="T60" fmla="*/ 40 w 44"/>
                  <a:gd name="T61" fmla="*/ 29 h 42"/>
                  <a:gd name="T62" fmla="*/ 40 w 44"/>
                  <a:gd name="T63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" h="42">
                    <a:moveTo>
                      <a:pt x="44" y="19"/>
                    </a:moveTo>
                    <a:lnTo>
                      <a:pt x="44" y="16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7" y="42"/>
                    </a:lnTo>
                    <a:lnTo>
                      <a:pt x="30" y="39"/>
                    </a:lnTo>
                    <a:lnTo>
                      <a:pt x="34" y="39"/>
                    </a:lnTo>
                    <a:lnTo>
                      <a:pt x="36" y="36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4" y="27"/>
                    </a:lnTo>
                    <a:lnTo>
                      <a:pt x="44" y="19"/>
                    </a:lnTo>
                    <a:lnTo>
                      <a:pt x="40" y="19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7" y="2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7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4" y="1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7" y="36"/>
                    </a:lnTo>
                    <a:lnTo>
                      <a:pt x="10" y="36"/>
                    </a:lnTo>
                    <a:lnTo>
                      <a:pt x="13" y="39"/>
                    </a:lnTo>
                    <a:lnTo>
                      <a:pt x="17" y="39"/>
                    </a:lnTo>
                    <a:lnTo>
                      <a:pt x="19" y="39"/>
                    </a:lnTo>
                    <a:lnTo>
                      <a:pt x="27" y="39"/>
                    </a:lnTo>
                    <a:lnTo>
                      <a:pt x="30" y="39"/>
                    </a:lnTo>
                    <a:lnTo>
                      <a:pt x="34" y="36"/>
                    </a:lnTo>
                    <a:lnTo>
                      <a:pt x="36" y="33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19"/>
                    </a:lnTo>
                    <a:lnTo>
                      <a:pt x="44" y="19"/>
                    </a:lnTo>
                    <a:close/>
                  </a:path>
                </a:pathLst>
              </a:custGeom>
              <a:solidFill>
                <a:srgbClr val="C5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7" name="Freeform 2559">
                <a:extLst>
                  <a:ext uri="{FF2B5EF4-FFF2-40B4-BE49-F238E27FC236}">
                    <a16:creationId xmlns:a16="http://schemas.microsoft.com/office/drawing/2014/main" id="{6335B539-35D8-4B6C-B32F-058DCA5A9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779"/>
                <a:ext cx="12" cy="12"/>
              </a:xfrm>
              <a:custGeom>
                <a:avLst/>
                <a:gdLst>
                  <a:gd name="T0" fmla="*/ 36 w 36"/>
                  <a:gd name="T1" fmla="*/ 17 h 37"/>
                  <a:gd name="T2" fmla="*/ 36 w 36"/>
                  <a:gd name="T3" fmla="*/ 14 h 37"/>
                  <a:gd name="T4" fmla="*/ 36 w 36"/>
                  <a:gd name="T5" fmla="*/ 10 h 37"/>
                  <a:gd name="T6" fmla="*/ 32 w 36"/>
                  <a:gd name="T7" fmla="*/ 8 h 37"/>
                  <a:gd name="T8" fmla="*/ 30 w 36"/>
                  <a:gd name="T9" fmla="*/ 4 h 37"/>
                  <a:gd name="T10" fmla="*/ 26 w 36"/>
                  <a:gd name="T11" fmla="*/ 0 h 37"/>
                  <a:gd name="T12" fmla="*/ 23 w 36"/>
                  <a:gd name="T13" fmla="*/ 0 h 37"/>
                  <a:gd name="T14" fmla="*/ 15 w 36"/>
                  <a:gd name="T15" fmla="*/ 0 h 37"/>
                  <a:gd name="T16" fmla="*/ 13 w 36"/>
                  <a:gd name="T17" fmla="*/ 0 h 37"/>
                  <a:gd name="T18" fmla="*/ 9 w 36"/>
                  <a:gd name="T19" fmla="*/ 0 h 37"/>
                  <a:gd name="T20" fmla="*/ 6 w 36"/>
                  <a:gd name="T21" fmla="*/ 4 h 37"/>
                  <a:gd name="T22" fmla="*/ 3 w 36"/>
                  <a:gd name="T23" fmla="*/ 4 h 37"/>
                  <a:gd name="T24" fmla="*/ 3 w 36"/>
                  <a:gd name="T25" fmla="*/ 8 h 37"/>
                  <a:gd name="T26" fmla="*/ 0 w 36"/>
                  <a:gd name="T27" fmla="*/ 10 h 37"/>
                  <a:gd name="T28" fmla="*/ 0 w 36"/>
                  <a:gd name="T29" fmla="*/ 14 h 37"/>
                  <a:gd name="T30" fmla="*/ 0 w 36"/>
                  <a:gd name="T31" fmla="*/ 17 h 37"/>
                  <a:gd name="T32" fmla="*/ 0 w 36"/>
                  <a:gd name="T33" fmla="*/ 25 h 37"/>
                  <a:gd name="T34" fmla="*/ 0 w 36"/>
                  <a:gd name="T35" fmla="*/ 27 h 37"/>
                  <a:gd name="T36" fmla="*/ 3 w 36"/>
                  <a:gd name="T37" fmla="*/ 29 h 37"/>
                  <a:gd name="T38" fmla="*/ 3 w 36"/>
                  <a:gd name="T39" fmla="*/ 34 h 37"/>
                  <a:gd name="T40" fmla="*/ 6 w 36"/>
                  <a:gd name="T41" fmla="*/ 34 h 37"/>
                  <a:gd name="T42" fmla="*/ 9 w 36"/>
                  <a:gd name="T43" fmla="*/ 37 h 37"/>
                  <a:gd name="T44" fmla="*/ 13 w 36"/>
                  <a:gd name="T45" fmla="*/ 37 h 37"/>
                  <a:gd name="T46" fmla="*/ 15 w 36"/>
                  <a:gd name="T47" fmla="*/ 37 h 37"/>
                  <a:gd name="T48" fmla="*/ 23 w 36"/>
                  <a:gd name="T49" fmla="*/ 37 h 37"/>
                  <a:gd name="T50" fmla="*/ 26 w 36"/>
                  <a:gd name="T51" fmla="*/ 37 h 37"/>
                  <a:gd name="T52" fmla="*/ 30 w 36"/>
                  <a:gd name="T53" fmla="*/ 34 h 37"/>
                  <a:gd name="T54" fmla="*/ 32 w 36"/>
                  <a:gd name="T55" fmla="*/ 29 h 37"/>
                  <a:gd name="T56" fmla="*/ 36 w 36"/>
                  <a:gd name="T57" fmla="*/ 27 h 37"/>
                  <a:gd name="T58" fmla="*/ 36 w 36"/>
                  <a:gd name="T59" fmla="*/ 25 h 37"/>
                  <a:gd name="T60" fmla="*/ 36 w 36"/>
                  <a:gd name="T61" fmla="*/ 17 h 37"/>
                  <a:gd name="T62" fmla="*/ 36 w 36"/>
                  <a:gd name="T63" fmla="*/ 14 h 37"/>
                  <a:gd name="T64" fmla="*/ 32 w 36"/>
                  <a:gd name="T65" fmla="*/ 10 h 37"/>
                  <a:gd name="T66" fmla="*/ 30 w 36"/>
                  <a:gd name="T67" fmla="*/ 8 h 37"/>
                  <a:gd name="T68" fmla="*/ 26 w 36"/>
                  <a:gd name="T69" fmla="*/ 4 h 37"/>
                  <a:gd name="T70" fmla="*/ 23 w 36"/>
                  <a:gd name="T71" fmla="*/ 4 h 37"/>
                  <a:gd name="T72" fmla="*/ 19 w 36"/>
                  <a:gd name="T73" fmla="*/ 0 h 37"/>
                  <a:gd name="T74" fmla="*/ 15 w 36"/>
                  <a:gd name="T75" fmla="*/ 0 h 37"/>
                  <a:gd name="T76" fmla="*/ 13 w 36"/>
                  <a:gd name="T77" fmla="*/ 0 h 37"/>
                  <a:gd name="T78" fmla="*/ 9 w 36"/>
                  <a:gd name="T79" fmla="*/ 4 h 37"/>
                  <a:gd name="T80" fmla="*/ 6 w 36"/>
                  <a:gd name="T81" fmla="*/ 4 h 37"/>
                  <a:gd name="T82" fmla="*/ 6 w 36"/>
                  <a:gd name="T83" fmla="*/ 8 h 37"/>
                  <a:gd name="T84" fmla="*/ 3 w 36"/>
                  <a:gd name="T85" fmla="*/ 10 h 37"/>
                  <a:gd name="T86" fmla="*/ 0 w 36"/>
                  <a:gd name="T87" fmla="*/ 10 h 37"/>
                  <a:gd name="T88" fmla="*/ 0 w 36"/>
                  <a:gd name="T89" fmla="*/ 14 h 37"/>
                  <a:gd name="T90" fmla="*/ 0 w 36"/>
                  <a:gd name="T91" fmla="*/ 17 h 37"/>
                  <a:gd name="T92" fmla="*/ 0 w 36"/>
                  <a:gd name="T93" fmla="*/ 25 h 37"/>
                  <a:gd name="T94" fmla="*/ 0 w 36"/>
                  <a:gd name="T95" fmla="*/ 27 h 37"/>
                  <a:gd name="T96" fmla="*/ 3 w 36"/>
                  <a:gd name="T97" fmla="*/ 27 h 37"/>
                  <a:gd name="T98" fmla="*/ 6 w 36"/>
                  <a:gd name="T99" fmla="*/ 29 h 37"/>
                  <a:gd name="T100" fmla="*/ 6 w 36"/>
                  <a:gd name="T101" fmla="*/ 34 h 37"/>
                  <a:gd name="T102" fmla="*/ 9 w 36"/>
                  <a:gd name="T103" fmla="*/ 34 h 37"/>
                  <a:gd name="T104" fmla="*/ 13 w 36"/>
                  <a:gd name="T105" fmla="*/ 37 h 37"/>
                  <a:gd name="T106" fmla="*/ 15 w 36"/>
                  <a:gd name="T107" fmla="*/ 37 h 37"/>
                  <a:gd name="T108" fmla="*/ 19 w 36"/>
                  <a:gd name="T109" fmla="*/ 37 h 37"/>
                  <a:gd name="T110" fmla="*/ 23 w 36"/>
                  <a:gd name="T111" fmla="*/ 34 h 37"/>
                  <a:gd name="T112" fmla="*/ 26 w 36"/>
                  <a:gd name="T113" fmla="*/ 34 h 37"/>
                  <a:gd name="T114" fmla="*/ 30 w 36"/>
                  <a:gd name="T115" fmla="*/ 29 h 37"/>
                  <a:gd name="T116" fmla="*/ 32 w 36"/>
                  <a:gd name="T117" fmla="*/ 27 h 37"/>
                  <a:gd name="T118" fmla="*/ 36 w 36"/>
                  <a:gd name="T119" fmla="*/ 25 h 37"/>
                  <a:gd name="T120" fmla="*/ 36 w 36"/>
                  <a:gd name="T121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37">
                    <a:moveTo>
                      <a:pt x="36" y="17"/>
                    </a:moveTo>
                    <a:lnTo>
                      <a:pt x="36" y="14"/>
                    </a:lnTo>
                    <a:lnTo>
                      <a:pt x="36" y="10"/>
                    </a:lnTo>
                    <a:lnTo>
                      <a:pt x="32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3" y="29"/>
                    </a:lnTo>
                    <a:lnTo>
                      <a:pt x="3" y="34"/>
                    </a:lnTo>
                    <a:lnTo>
                      <a:pt x="6" y="34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30" y="34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17"/>
                    </a:lnTo>
                    <a:lnTo>
                      <a:pt x="36" y="14"/>
                    </a:lnTo>
                    <a:lnTo>
                      <a:pt x="32" y="10"/>
                    </a:lnTo>
                    <a:lnTo>
                      <a:pt x="30" y="8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6" y="29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4"/>
                    </a:lnTo>
                    <a:lnTo>
                      <a:pt x="26" y="34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CAC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8" name="Freeform 2560">
                <a:extLst>
                  <a:ext uri="{FF2B5EF4-FFF2-40B4-BE49-F238E27FC236}">
                    <a16:creationId xmlns:a16="http://schemas.microsoft.com/office/drawing/2014/main" id="{7696957B-C1EE-4A72-9328-1A99DC519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779"/>
                <a:ext cx="12" cy="12"/>
              </a:xfrm>
              <a:custGeom>
                <a:avLst/>
                <a:gdLst>
                  <a:gd name="T0" fmla="*/ 36 w 36"/>
                  <a:gd name="T1" fmla="*/ 17 h 37"/>
                  <a:gd name="T2" fmla="*/ 36 w 36"/>
                  <a:gd name="T3" fmla="*/ 14 h 37"/>
                  <a:gd name="T4" fmla="*/ 32 w 36"/>
                  <a:gd name="T5" fmla="*/ 10 h 37"/>
                  <a:gd name="T6" fmla="*/ 30 w 36"/>
                  <a:gd name="T7" fmla="*/ 8 h 37"/>
                  <a:gd name="T8" fmla="*/ 26 w 36"/>
                  <a:gd name="T9" fmla="*/ 4 h 37"/>
                  <a:gd name="T10" fmla="*/ 23 w 36"/>
                  <a:gd name="T11" fmla="*/ 4 h 37"/>
                  <a:gd name="T12" fmla="*/ 19 w 36"/>
                  <a:gd name="T13" fmla="*/ 0 h 37"/>
                  <a:gd name="T14" fmla="*/ 15 w 36"/>
                  <a:gd name="T15" fmla="*/ 0 h 37"/>
                  <a:gd name="T16" fmla="*/ 13 w 36"/>
                  <a:gd name="T17" fmla="*/ 0 h 37"/>
                  <a:gd name="T18" fmla="*/ 9 w 36"/>
                  <a:gd name="T19" fmla="*/ 4 h 37"/>
                  <a:gd name="T20" fmla="*/ 6 w 36"/>
                  <a:gd name="T21" fmla="*/ 4 h 37"/>
                  <a:gd name="T22" fmla="*/ 6 w 36"/>
                  <a:gd name="T23" fmla="*/ 8 h 37"/>
                  <a:gd name="T24" fmla="*/ 3 w 36"/>
                  <a:gd name="T25" fmla="*/ 10 h 37"/>
                  <a:gd name="T26" fmla="*/ 0 w 36"/>
                  <a:gd name="T27" fmla="*/ 10 h 37"/>
                  <a:gd name="T28" fmla="*/ 0 w 36"/>
                  <a:gd name="T29" fmla="*/ 14 h 37"/>
                  <a:gd name="T30" fmla="*/ 0 w 36"/>
                  <a:gd name="T31" fmla="*/ 17 h 37"/>
                  <a:gd name="T32" fmla="*/ 0 w 36"/>
                  <a:gd name="T33" fmla="*/ 25 h 37"/>
                  <a:gd name="T34" fmla="*/ 0 w 36"/>
                  <a:gd name="T35" fmla="*/ 27 h 37"/>
                  <a:gd name="T36" fmla="*/ 3 w 36"/>
                  <a:gd name="T37" fmla="*/ 27 h 37"/>
                  <a:gd name="T38" fmla="*/ 6 w 36"/>
                  <a:gd name="T39" fmla="*/ 29 h 37"/>
                  <a:gd name="T40" fmla="*/ 6 w 36"/>
                  <a:gd name="T41" fmla="*/ 34 h 37"/>
                  <a:gd name="T42" fmla="*/ 9 w 36"/>
                  <a:gd name="T43" fmla="*/ 34 h 37"/>
                  <a:gd name="T44" fmla="*/ 13 w 36"/>
                  <a:gd name="T45" fmla="*/ 37 h 37"/>
                  <a:gd name="T46" fmla="*/ 15 w 36"/>
                  <a:gd name="T47" fmla="*/ 37 h 37"/>
                  <a:gd name="T48" fmla="*/ 19 w 36"/>
                  <a:gd name="T49" fmla="*/ 37 h 37"/>
                  <a:gd name="T50" fmla="*/ 23 w 36"/>
                  <a:gd name="T51" fmla="*/ 34 h 37"/>
                  <a:gd name="T52" fmla="*/ 26 w 36"/>
                  <a:gd name="T53" fmla="*/ 34 h 37"/>
                  <a:gd name="T54" fmla="*/ 30 w 36"/>
                  <a:gd name="T55" fmla="*/ 29 h 37"/>
                  <a:gd name="T56" fmla="*/ 32 w 36"/>
                  <a:gd name="T57" fmla="*/ 27 h 37"/>
                  <a:gd name="T58" fmla="*/ 36 w 36"/>
                  <a:gd name="T59" fmla="*/ 25 h 37"/>
                  <a:gd name="T60" fmla="*/ 36 w 36"/>
                  <a:gd name="T61" fmla="*/ 17 h 37"/>
                  <a:gd name="T62" fmla="*/ 32 w 36"/>
                  <a:gd name="T63" fmla="*/ 17 h 37"/>
                  <a:gd name="T64" fmla="*/ 32 w 36"/>
                  <a:gd name="T65" fmla="*/ 14 h 37"/>
                  <a:gd name="T66" fmla="*/ 30 w 36"/>
                  <a:gd name="T67" fmla="*/ 10 h 37"/>
                  <a:gd name="T68" fmla="*/ 30 w 36"/>
                  <a:gd name="T69" fmla="*/ 8 h 37"/>
                  <a:gd name="T70" fmla="*/ 26 w 36"/>
                  <a:gd name="T71" fmla="*/ 8 h 37"/>
                  <a:gd name="T72" fmla="*/ 23 w 36"/>
                  <a:gd name="T73" fmla="*/ 4 h 37"/>
                  <a:gd name="T74" fmla="*/ 19 w 36"/>
                  <a:gd name="T75" fmla="*/ 4 h 37"/>
                  <a:gd name="T76" fmla="*/ 15 w 36"/>
                  <a:gd name="T77" fmla="*/ 4 h 37"/>
                  <a:gd name="T78" fmla="*/ 13 w 36"/>
                  <a:gd name="T79" fmla="*/ 4 h 37"/>
                  <a:gd name="T80" fmla="*/ 9 w 36"/>
                  <a:gd name="T81" fmla="*/ 8 h 37"/>
                  <a:gd name="T82" fmla="*/ 6 w 36"/>
                  <a:gd name="T83" fmla="*/ 8 h 37"/>
                  <a:gd name="T84" fmla="*/ 3 w 36"/>
                  <a:gd name="T85" fmla="*/ 10 h 37"/>
                  <a:gd name="T86" fmla="*/ 3 w 36"/>
                  <a:gd name="T87" fmla="*/ 14 h 37"/>
                  <a:gd name="T88" fmla="*/ 3 w 36"/>
                  <a:gd name="T89" fmla="*/ 17 h 37"/>
                  <a:gd name="T90" fmla="*/ 3 w 36"/>
                  <a:gd name="T91" fmla="*/ 20 h 37"/>
                  <a:gd name="T92" fmla="*/ 3 w 36"/>
                  <a:gd name="T93" fmla="*/ 25 h 37"/>
                  <a:gd name="T94" fmla="*/ 3 w 36"/>
                  <a:gd name="T95" fmla="*/ 27 h 37"/>
                  <a:gd name="T96" fmla="*/ 6 w 36"/>
                  <a:gd name="T97" fmla="*/ 29 h 37"/>
                  <a:gd name="T98" fmla="*/ 9 w 36"/>
                  <a:gd name="T99" fmla="*/ 29 h 37"/>
                  <a:gd name="T100" fmla="*/ 13 w 36"/>
                  <a:gd name="T101" fmla="*/ 34 h 37"/>
                  <a:gd name="T102" fmla="*/ 15 w 36"/>
                  <a:gd name="T103" fmla="*/ 34 h 37"/>
                  <a:gd name="T104" fmla="*/ 19 w 36"/>
                  <a:gd name="T105" fmla="*/ 34 h 37"/>
                  <a:gd name="T106" fmla="*/ 23 w 36"/>
                  <a:gd name="T107" fmla="*/ 34 h 37"/>
                  <a:gd name="T108" fmla="*/ 26 w 36"/>
                  <a:gd name="T109" fmla="*/ 29 h 37"/>
                  <a:gd name="T110" fmla="*/ 30 w 36"/>
                  <a:gd name="T111" fmla="*/ 29 h 37"/>
                  <a:gd name="T112" fmla="*/ 30 w 36"/>
                  <a:gd name="T113" fmla="*/ 27 h 37"/>
                  <a:gd name="T114" fmla="*/ 32 w 36"/>
                  <a:gd name="T115" fmla="*/ 25 h 37"/>
                  <a:gd name="T116" fmla="*/ 32 w 36"/>
                  <a:gd name="T117" fmla="*/ 20 h 37"/>
                  <a:gd name="T118" fmla="*/ 32 w 36"/>
                  <a:gd name="T119" fmla="*/ 17 h 37"/>
                  <a:gd name="T120" fmla="*/ 36 w 36"/>
                  <a:gd name="T121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37">
                    <a:moveTo>
                      <a:pt x="36" y="17"/>
                    </a:moveTo>
                    <a:lnTo>
                      <a:pt x="36" y="14"/>
                    </a:lnTo>
                    <a:lnTo>
                      <a:pt x="32" y="10"/>
                    </a:lnTo>
                    <a:lnTo>
                      <a:pt x="30" y="8"/>
                    </a:lnTo>
                    <a:lnTo>
                      <a:pt x="26" y="4"/>
                    </a:lnTo>
                    <a:lnTo>
                      <a:pt x="23" y="4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8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6" y="29"/>
                    </a:lnTo>
                    <a:lnTo>
                      <a:pt x="6" y="34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3" y="34"/>
                    </a:lnTo>
                    <a:lnTo>
                      <a:pt x="26" y="34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36" y="17"/>
                    </a:lnTo>
                    <a:lnTo>
                      <a:pt x="32" y="17"/>
                    </a:lnTo>
                    <a:lnTo>
                      <a:pt x="32" y="14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9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9" y="8"/>
                    </a:lnTo>
                    <a:lnTo>
                      <a:pt x="6" y="8"/>
                    </a:lnTo>
                    <a:lnTo>
                      <a:pt x="3" y="10"/>
                    </a:lnTo>
                    <a:lnTo>
                      <a:pt x="3" y="14"/>
                    </a:lnTo>
                    <a:lnTo>
                      <a:pt x="3" y="17"/>
                    </a:lnTo>
                    <a:lnTo>
                      <a:pt x="3" y="20"/>
                    </a:lnTo>
                    <a:lnTo>
                      <a:pt x="3" y="25"/>
                    </a:lnTo>
                    <a:lnTo>
                      <a:pt x="3" y="27"/>
                    </a:lnTo>
                    <a:lnTo>
                      <a:pt x="6" y="29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9" y="34"/>
                    </a:lnTo>
                    <a:lnTo>
                      <a:pt x="23" y="34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0" y="27"/>
                    </a:lnTo>
                    <a:lnTo>
                      <a:pt x="32" y="25"/>
                    </a:lnTo>
                    <a:lnTo>
                      <a:pt x="32" y="20"/>
                    </a:lnTo>
                    <a:lnTo>
                      <a:pt x="32" y="17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D0D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89" name="Freeform 2561">
                <a:extLst>
                  <a:ext uri="{FF2B5EF4-FFF2-40B4-BE49-F238E27FC236}">
                    <a16:creationId xmlns:a16="http://schemas.microsoft.com/office/drawing/2014/main" id="{5B1C373C-838D-473E-BD9B-1C768DDB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780"/>
                <a:ext cx="10" cy="10"/>
              </a:xfrm>
              <a:custGeom>
                <a:avLst/>
                <a:gdLst>
                  <a:gd name="T0" fmla="*/ 29 w 29"/>
                  <a:gd name="T1" fmla="*/ 13 h 29"/>
                  <a:gd name="T2" fmla="*/ 29 w 29"/>
                  <a:gd name="T3" fmla="*/ 10 h 29"/>
                  <a:gd name="T4" fmla="*/ 27 w 29"/>
                  <a:gd name="T5" fmla="*/ 6 h 29"/>
                  <a:gd name="T6" fmla="*/ 27 w 29"/>
                  <a:gd name="T7" fmla="*/ 2 h 29"/>
                  <a:gd name="T8" fmla="*/ 23 w 29"/>
                  <a:gd name="T9" fmla="*/ 2 h 29"/>
                  <a:gd name="T10" fmla="*/ 20 w 29"/>
                  <a:gd name="T11" fmla="*/ 0 h 29"/>
                  <a:gd name="T12" fmla="*/ 16 w 29"/>
                  <a:gd name="T13" fmla="*/ 0 h 29"/>
                  <a:gd name="T14" fmla="*/ 12 w 29"/>
                  <a:gd name="T15" fmla="*/ 0 h 29"/>
                  <a:gd name="T16" fmla="*/ 10 w 29"/>
                  <a:gd name="T17" fmla="*/ 0 h 29"/>
                  <a:gd name="T18" fmla="*/ 6 w 29"/>
                  <a:gd name="T19" fmla="*/ 2 h 29"/>
                  <a:gd name="T20" fmla="*/ 3 w 29"/>
                  <a:gd name="T21" fmla="*/ 2 h 29"/>
                  <a:gd name="T22" fmla="*/ 0 w 29"/>
                  <a:gd name="T23" fmla="*/ 6 h 29"/>
                  <a:gd name="T24" fmla="*/ 0 w 29"/>
                  <a:gd name="T25" fmla="*/ 10 h 29"/>
                  <a:gd name="T26" fmla="*/ 0 w 29"/>
                  <a:gd name="T27" fmla="*/ 13 h 29"/>
                  <a:gd name="T28" fmla="*/ 0 w 29"/>
                  <a:gd name="T29" fmla="*/ 16 h 29"/>
                  <a:gd name="T30" fmla="*/ 0 w 29"/>
                  <a:gd name="T31" fmla="*/ 19 h 29"/>
                  <a:gd name="T32" fmla="*/ 0 w 29"/>
                  <a:gd name="T33" fmla="*/ 23 h 29"/>
                  <a:gd name="T34" fmla="*/ 3 w 29"/>
                  <a:gd name="T35" fmla="*/ 25 h 29"/>
                  <a:gd name="T36" fmla="*/ 6 w 29"/>
                  <a:gd name="T37" fmla="*/ 25 h 29"/>
                  <a:gd name="T38" fmla="*/ 10 w 29"/>
                  <a:gd name="T39" fmla="*/ 29 h 29"/>
                  <a:gd name="T40" fmla="*/ 12 w 29"/>
                  <a:gd name="T41" fmla="*/ 29 h 29"/>
                  <a:gd name="T42" fmla="*/ 16 w 29"/>
                  <a:gd name="T43" fmla="*/ 29 h 29"/>
                  <a:gd name="T44" fmla="*/ 20 w 29"/>
                  <a:gd name="T45" fmla="*/ 29 h 29"/>
                  <a:gd name="T46" fmla="*/ 23 w 29"/>
                  <a:gd name="T47" fmla="*/ 25 h 29"/>
                  <a:gd name="T48" fmla="*/ 27 w 29"/>
                  <a:gd name="T49" fmla="*/ 25 h 29"/>
                  <a:gd name="T50" fmla="*/ 27 w 29"/>
                  <a:gd name="T51" fmla="*/ 23 h 29"/>
                  <a:gd name="T52" fmla="*/ 29 w 29"/>
                  <a:gd name="T53" fmla="*/ 19 h 29"/>
                  <a:gd name="T54" fmla="*/ 29 w 29"/>
                  <a:gd name="T55" fmla="*/ 16 h 29"/>
                  <a:gd name="T56" fmla="*/ 29 w 29"/>
                  <a:gd name="T57" fmla="*/ 13 h 29"/>
                  <a:gd name="T58" fmla="*/ 27 w 29"/>
                  <a:gd name="T59" fmla="*/ 10 h 29"/>
                  <a:gd name="T60" fmla="*/ 27 w 29"/>
                  <a:gd name="T61" fmla="*/ 6 h 29"/>
                  <a:gd name="T62" fmla="*/ 23 w 29"/>
                  <a:gd name="T63" fmla="*/ 2 h 29"/>
                  <a:gd name="T64" fmla="*/ 20 w 29"/>
                  <a:gd name="T65" fmla="*/ 2 h 29"/>
                  <a:gd name="T66" fmla="*/ 16 w 29"/>
                  <a:gd name="T67" fmla="*/ 0 h 29"/>
                  <a:gd name="T68" fmla="*/ 12 w 29"/>
                  <a:gd name="T69" fmla="*/ 0 h 29"/>
                  <a:gd name="T70" fmla="*/ 10 w 29"/>
                  <a:gd name="T71" fmla="*/ 2 h 29"/>
                  <a:gd name="T72" fmla="*/ 6 w 29"/>
                  <a:gd name="T73" fmla="*/ 2 h 29"/>
                  <a:gd name="T74" fmla="*/ 3 w 29"/>
                  <a:gd name="T75" fmla="*/ 2 h 29"/>
                  <a:gd name="T76" fmla="*/ 3 w 29"/>
                  <a:gd name="T77" fmla="*/ 6 h 29"/>
                  <a:gd name="T78" fmla="*/ 0 w 29"/>
                  <a:gd name="T79" fmla="*/ 10 h 29"/>
                  <a:gd name="T80" fmla="*/ 0 w 29"/>
                  <a:gd name="T81" fmla="*/ 13 h 29"/>
                  <a:gd name="T82" fmla="*/ 0 w 29"/>
                  <a:gd name="T83" fmla="*/ 16 h 29"/>
                  <a:gd name="T84" fmla="*/ 0 w 29"/>
                  <a:gd name="T85" fmla="*/ 19 h 29"/>
                  <a:gd name="T86" fmla="*/ 3 w 29"/>
                  <a:gd name="T87" fmla="*/ 23 h 29"/>
                  <a:gd name="T88" fmla="*/ 6 w 29"/>
                  <a:gd name="T89" fmla="*/ 25 h 29"/>
                  <a:gd name="T90" fmla="*/ 10 w 29"/>
                  <a:gd name="T91" fmla="*/ 25 h 29"/>
                  <a:gd name="T92" fmla="*/ 12 w 29"/>
                  <a:gd name="T93" fmla="*/ 29 h 29"/>
                  <a:gd name="T94" fmla="*/ 16 w 29"/>
                  <a:gd name="T95" fmla="*/ 29 h 29"/>
                  <a:gd name="T96" fmla="*/ 20 w 29"/>
                  <a:gd name="T97" fmla="*/ 25 h 29"/>
                  <a:gd name="T98" fmla="*/ 23 w 29"/>
                  <a:gd name="T99" fmla="*/ 25 h 29"/>
                  <a:gd name="T100" fmla="*/ 23 w 29"/>
                  <a:gd name="T101" fmla="*/ 23 h 29"/>
                  <a:gd name="T102" fmla="*/ 27 w 29"/>
                  <a:gd name="T103" fmla="*/ 23 h 29"/>
                  <a:gd name="T104" fmla="*/ 27 w 29"/>
                  <a:gd name="T105" fmla="*/ 19 h 29"/>
                  <a:gd name="T106" fmla="*/ 29 w 29"/>
                  <a:gd name="T107" fmla="*/ 16 h 29"/>
                  <a:gd name="T108" fmla="*/ 29 w 29"/>
                  <a:gd name="T10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29">
                    <a:moveTo>
                      <a:pt x="29" y="13"/>
                    </a:moveTo>
                    <a:lnTo>
                      <a:pt x="29" y="10"/>
                    </a:lnTo>
                    <a:lnTo>
                      <a:pt x="27" y="6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3" y="25"/>
                    </a:lnTo>
                    <a:lnTo>
                      <a:pt x="6" y="25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20" y="29"/>
                    </a:lnTo>
                    <a:lnTo>
                      <a:pt x="23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19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20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7" y="19"/>
                    </a:lnTo>
                    <a:lnTo>
                      <a:pt x="29" y="16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D5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0" name="Freeform 2562">
                <a:extLst>
                  <a:ext uri="{FF2B5EF4-FFF2-40B4-BE49-F238E27FC236}">
                    <a16:creationId xmlns:a16="http://schemas.microsoft.com/office/drawing/2014/main" id="{9DC55636-1FEF-45AE-8ABB-F6608382A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780"/>
                <a:ext cx="10" cy="10"/>
              </a:xfrm>
              <a:custGeom>
                <a:avLst/>
                <a:gdLst>
                  <a:gd name="T0" fmla="*/ 29 w 29"/>
                  <a:gd name="T1" fmla="*/ 13 h 29"/>
                  <a:gd name="T2" fmla="*/ 27 w 29"/>
                  <a:gd name="T3" fmla="*/ 10 h 29"/>
                  <a:gd name="T4" fmla="*/ 27 w 29"/>
                  <a:gd name="T5" fmla="*/ 6 h 29"/>
                  <a:gd name="T6" fmla="*/ 23 w 29"/>
                  <a:gd name="T7" fmla="*/ 2 h 29"/>
                  <a:gd name="T8" fmla="*/ 20 w 29"/>
                  <a:gd name="T9" fmla="*/ 2 h 29"/>
                  <a:gd name="T10" fmla="*/ 16 w 29"/>
                  <a:gd name="T11" fmla="*/ 0 h 29"/>
                  <a:gd name="T12" fmla="*/ 12 w 29"/>
                  <a:gd name="T13" fmla="*/ 0 h 29"/>
                  <a:gd name="T14" fmla="*/ 10 w 29"/>
                  <a:gd name="T15" fmla="*/ 2 h 29"/>
                  <a:gd name="T16" fmla="*/ 6 w 29"/>
                  <a:gd name="T17" fmla="*/ 2 h 29"/>
                  <a:gd name="T18" fmla="*/ 3 w 29"/>
                  <a:gd name="T19" fmla="*/ 2 h 29"/>
                  <a:gd name="T20" fmla="*/ 3 w 29"/>
                  <a:gd name="T21" fmla="*/ 6 h 29"/>
                  <a:gd name="T22" fmla="*/ 0 w 29"/>
                  <a:gd name="T23" fmla="*/ 10 h 29"/>
                  <a:gd name="T24" fmla="*/ 0 w 29"/>
                  <a:gd name="T25" fmla="*/ 13 h 29"/>
                  <a:gd name="T26" fmla="*/ 0 w 29"/>
                  <a:gd name="T27" fmla="*/ 16 h 29"/>
                  <a:gd name="T28" fmla="*/ 0 w 29"/>
                  <a:gd name="T29" fmla="*/ 19 h 29"/>
                  <a:gd name="T30" fmla="*/ 3 w 29"/>
                  <a:gd name="T31" fmla="*/ 23 h 29"/>
                  <a:gd name="T32" fmla="*/ 6 w 29"/>
                  <a:gd name="T33" fmla="*/ 25 h 29"/>
                  <a:gd name="T34" fmla="*/ 10 w 29"/>
                  <a:gd name="T35" fmla="*/ 25 h 29"/>
                  <a:gd name="T36" fmla="*/ 12 w 29"/>
                  <a:gd name="T37" fmla="*/ 29 h 29"/>
                  <a:gd name="T38" fmla="*/ 16 w 29"/>
                  <a:gd name="T39" fmla="*/ 29 h 29"/>
                  <a:gd name="T40" fmla="*/ 20 w 29"/>
                  <a:gd name="T41" fmla="*/ 25 h 29"/>
                  <a:gd name="T42" fmla="*/ 23 w 29"/>
                  <a:gd name="T43" fmla="*/ 25 h 29"/>
                  <a:gd name="T44" fmla="*/ 23 w 29"/>
                  <a:gd name="T45" fmla="*/ 23 h 29"/>
                  <a:gd name="T46" fmla="*/ 27 w 29"/>
                  <a:gd name="T47" fmla="*/ 23 h 29"/>
                  <a:gd name="T48" fmla="*/ 27 w 29"/>
                  <a:gd name="T49" fmla="*/ 19 h 29"/>
                  <a:gd name="T50" fmla="*/ 29 w 29"/>
                  <a:gd name="T51" fmla="*/ 16 h 29"/>
                  <a:gd name="T52" fmla="*/ 29 w 29"/>
                  <a:gd name="T53" fmla="*/ 13 h 29"/>
                  <a:gd name="T54" fmla="*/ 27 w 29"/>
                  <a:gd name="T55" fmla="*/ 13 h 29"/>
                  <a:gd name="T56" fmla="*/ 27 w 29"/>
                  <a:gd name="T57" fmla="*/ 10 h 29"/>
                  <a:gd name="T58" fmla="*/ 23 w 29"/>
                  <a:gd name="T59" fmla="*/ 6 h 29"/>
                  <a:gd name="T60" fmla="*/ 20 w 29"/>
                  <a:gd name="T61" fmla="*/ 2 h 29"/>
                  <a:gd name="T62" fmla="*/ 16 w 29"/>
                  <a:gd name="T63" fmla="*/ 2 h 29"/>
                  <a:gd name="T64" fmla="*/ 12 w 29"/>
                  <a:gd name="T65" fmla="*/ 2 h 29"/>
                  <a:gd name="T66" fmla="*/ 10 w 29"/>
                  <a:gd name="T67" fmla="*/ 2 h 29"/>
                  <a:gd name="T68" fmla="*/ 6 w 29"/>
                  <a:gd name="T69" fmla="*/ 2 h 29"/>
                  <a:gd name="T70" fmla="*/ 6 w 29"/>
                  <a:gd name="T71" fmla="*/ 6 h 29"/>
                  <a:gd name="T72" fmla="*/ 3 w 29"/>
                  <a:gd name="T73" fmla="*/ 6 h 29"/>
                  <a:gd name="T74" fmla="*/ 3 w 29"/>
                  <a:gd name="T75" fmla="*/ 10 h 29"/>
                  <a:gd name="T76" fmla="*/ 3 w 29"/>
                  <a:gd name="T77" fmla="*/ 13 h 29"/>
                  <a:gd name="T78" fmla="*/ 3 w 29"/>
                  <a:gd name="T79" fmla="*/ 16 h 29"/>
                  <a:gd name="T80" fmla="*/ 3 w 29"/>
                  <a:gd name="T81" fmla="*/ 19 h 29"/>
                  <a:gd name="T82" fmla="*/ 3 w 29"/>
                  <a:gd name="T83" fmla="*/ 23 h 29"/>
                  <a:gd name="T84" fmla="*/ 6 w 29"/>
                  <a:gd name="T85" fmla="*/ 23 h 29"/>
                  <a:gd name="T86" fmla="*/ 6 w 29"/>
                  <a:gd name="T87" fmla="*/ 25 h 29"/>
                  <a:gd name="T88" fmla="*/ 10 w 29"/>
                  <a:gd name="T89" fmla="*/ 25 h 29"/>
                  <a:gd name="T90" fmla="*/ 12 w 29"/>
                  <a:gd name="T91" fmla="*/ 25 h 29"/>
                  <a:gd name="T92" fmla="*/ 16 w 29"/>
                  <a:gd name="T93" fmla="*/ 25 h 29"/>
                  <a:gd name="T94" fmla="*/ 20 w 29"/>
                  <a:gd name="T95" fmla="*/ 25 h 29"/>
                  <a:gd name="T96" fmla="*/ 23 w 29"/>
                  <a:gd name="T97" fmla="*/ 23 h 29"/>
                  <a:gd name="T98" fmla="*/ 27 w 29"/>
                  <a:gd name="T99" fmla="*/ 19 h 29"/>
                  <a:gd name="T100" fmla="*/ 27 w 29"/>
                  <a:gd name="T101" fmla="*/ 16 h 29"/>
                  <a:gd name="T102" fmla="*/ 27 w 29"/>
                  <a:gd name="T103" fmla="*/ 13 h 29"/>
                  <a:gd name="T104" fmla="*/ 29 w 29"/>
                  <a:gd name="T105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" h="29">
                    <a:moveTo>
                      <a:pt x="29" y="13"/>
                    </a:moveTo>
                    <a:lnTo>
                      <a:pt x="27" y="10"/>
                    </a:lnTo>
                    <a:lnTo>
                      <a:pt x="27" y="6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3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6" y="29"/>
                    </a:lnTo>
                    <a:lnTo>
                      <a:pt x="20" y="25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7" y="19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3" y="6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6" y="25"/>
                    </a:lnTo>
                    <a:lnTo>
                      <a:pt x="20" y="25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DAD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1" name="Freeform 2563">
                <a:extLst>
                  <a:ext uri="{FF2B5EF4-FFF2-40B4-BE49-F238E27FC236}">
                    <a16:creationId xmlns:a16="http://schemas.microsoft.com/office/drawing/2014/main" id="{1E8BD2BD-91CB-4503-8133-9C1D81401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781"/>
                <a:ext cx="8" cy="7"/>
              </a:xfrm>
              <a:custGeom>
                <a:avLst/>
                <a:gdLst>
                  <a:gd name="T0" fmla="*/ 24 w 24"/>
                  <a:gd name="T1" fmla="*/ 9 h 21"/>
                  <a:gd name="T2" fmla="*/ 24 w 24"/>
                  <a:gd name="T3" fmla="*/ 6 h 21"/>
                  <a:gd name="T4" fmla="*/ 20 w 24"/>
                  <a:gd name="T5" fmla="*/ 2 h 21"/>
                  <a:gd name="T6" fmla="*/ 17 w 24"/>
                  <a:gd name="T7" fmla="*/ 0 h 21"/>
                  <a:gd name="T8" fmla="*/ 14 w 24"/>
                  <a:gd name="T9" fmla="*/ 0 h 21"/>
                  <a:gd name="T10" fmla="*/ 9 w 24"/>
                  <a:gd name="T11" fmla="*/ 0 h 21"/>
                  <a:gd name="T12" fmla="*/ 7 w 24"/>
                  <a:gd name="T13" fmla="*/ 0 h 21"/>
                  <a:gd name="T14" fmla="*/ 3 w 24"/>
                  <a:gd name="T15" fmla="*/ 0 h 21"/>
                  <a:gd name="T16" fmla="*/ 3 w 24"/>
                  <a:gd name="T17" fmla="*/ 2 h 21"/>
                  <a:gd name="T18" fmla="*/ 0 w 24"/>
                  <a:gd name="T19" fmla="*/ 2 h 21"/>
                  <a:gd name="T20" fmla="*/ 0 w 24"/>
                  <a:gd name="T21" fmla="*/ 6 h 21"/>
                  <a:gd name="T22" fmla="*/ 0 w 24"/>
                  <a:gd name="T23" fmla="*/ 9 h 21"/>
                  <a:gd name="T24" fmla="*/ 0 w 24"/>
                  <a:gd name="T25" fmla="*/ 12 h 21"/>
                  <a:gd name="T26" fmla="*/ 0 w 24"/>
                  <a:gd name="T27" fmla="*/ 17 h 21"/>
                  <a:gd name="T28" fmla="*/ 0 w 24"/>
                  <a:gd name="T29" fmla="*/ 19 h 21"/>
                  <a:gd name="T30" fmla="*/ 3 w 24"/>
                  <a:gd name="T31" fmla="*/ 19 h 21"/>
                  <a:gd name="T32" fmla="*/ 3 w 24"/>
                  <a:gd name="T33" fmla="*/ 21 h 21"/>
                  <a:gd name="T34" fmla="*/ 7 w 24"/>
                  <a:gd name="T35" fmla="*/ 21 h 21"/>
                  <a:gd name="T36" fmla="*/ 9 w 24"/>
                  <a:gd name="T37" fmla="*/ 21 h 21"/>
                  <a:gd name="T38" fmla="*/ 14 w 24"/>
                  <a:gd name="T39" fmla="*/ 21 h 21"/>
                  <a:gd name="T40" fmla="*/ 17 w 24"/>
                  <a:gd name="T41" fmla="*/ 21 h 21"/>
                  <a:gd name="T42" fmla="*/ 20 w 24"/>
                  <a:gd name="T43" fmla="*/ 19 h 21"/>
                  <a:gd name="T44" fmla="*/ 24 w 24"/>
                  <a:gd name="T45" fmla="*/ 17 h 21"/>
                  <a:gd name="T46" fmla="*/ 24 w 24"/>
                  <a:gd name="T47" fmla="*/ 12 h 21"/>
                  <a:gd name="T48" fmla="*/ 24 w 24"/>
                  <a:gd name="T49" fmla="*/ 9 h 21"/>
                  <a:gd name="T50" fmla="*/ 20 w 24"/>
                  <a:gd name="T51" fmla="*/ 9 h 21"/>
                  <a:gd name="T52" fmla="*/ 20 w 24"/>
                  <a:gd name="T53" fmla="*/ 6 h 21"/>
                  <a:gd name="T54" fmla="*/ 20 w 24"/>
                  <a:gd name="T55" fmla="*/ 2 h 21"/>
                  <a:gd name="T56" fmla="*/ 17 w 24"/>
                  <a:gd name="T57" fmla="*/ 2 h 21"/>
                  <a:gd name="T58" fmla="*/ 14 w 24"/>
                  <a:gd name="T59" fmla="*/ 0 h 21"/>
                  <a:gd name="T60" fmla="*/ 9 w 24"/>
                  <a:gd name="T61" fmla="*/ 0 h 21"/>
                  <a:gd name="T62" fmla="*/ 7 w 24"/>
                  <a:gd name="T63" fmla="*/ 2 h 21"/>
                  <a:gd name="T64" fmla="*/ 3 w 24"/>
                  <a:gd name="T65" fmla="*/ 2 h 21"/>
                  <a:gd name="T66" fmla="*/ 3 w 24"/>
                  <a:gd name="T67" fmla="*/ 6 h 21"/>
                  <a:gd name="T68" fmla="*/ 0 w 24"/>
                  <a:gd name="T69" fmla="*/ 6 h 21"/>
                  <a:gd name="T70" fmla="*/ 0 w 24"/>
                  <a:gd name="T71" fmla="*/ 9 h 21"/>
                  <a:gd name="T72" fmla="*/ 0 w 24"/>
                  <a:gd name="T73" fmla="*/ 12 h 21"/>
                  <a:gd name="T74" fmla="*/ 0 w 24"/>
                  <a:gd name="T75" fmla="*/ 17 h 21"/>
                  <a:gd name="T76" fmla="*/ 3 w 24"/>
                  <a:gd name="T77" fmla="*/ 17 h 21"/>
                  <a:gd name="T78" fmla="*/ 3 w 24"/>
                  <a:gd name="T79" fmla="*/ 19 h 21"/>
                  <a:gd name="T80" fmla="*/ 7 w 24"/>
                  <a:gd name="T81" fmla="*/ 19 h 21"/>
                  <a:gd name="T82" fmla="*/ 9 w 24"/>
                  <a:gd name="T83" fmla="*/ 21 h 21"/>
                  <a:gd name="T84" fmla="*/ 14 w 24"/>
                  <a:gd name="T85" fmla="*/ 21 h 21"/>
                  <a:gd name="T86" fmla="*/ 17 w 24"/>
                  <a:gd name="T87" fmla="*/ 19 h 21"/>
                  <a:gd name="T88" fmla="*/ 20 w 24"/>
                  <a:gd name="T89" fmla="*/ 19 h 21"/>
                  <a:gd name="T90" fmla="*/ 20 w 24"/>
                  <a:gd name="T91" fmla="*/ 17 h 21"/>
                  <a:gd name="T92" fmla="*/ 20 w 24"/>
                  <a:gd name="T93" fmla="*/ 12 h 21"/>
                  <a:gd name="T94" fmla="*/ 24 w 24"/>
                  <a:gd name="T9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21">
                    <a:moveTo>
                      <a:pt x="24" y="9"/>
                    </a:moveTo>
                    <a:lnTo>
                      <a:pt x="24" y="6"/>
                    </a:lnTo>
                    <a:lnTo>
                      <a:pt x="20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4" y="17"/>
                    </a:lnTo>
                    <a:lnTo>
                      <a:pt x="24" y="12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7" y="19"/>
                    </a:lnTo>
                    <a:lnTo>
                      <a:pt x="9" y="21"/>
                    </a:lnTo>
                    <a:lnTo>
                      <a:pt x="14" y="21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2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DFD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2" name="Freeform 2564">
                <a:extLst>
                  <a:ext uri="{FF2B5EF4-FFF2-40B4-BE49-F238E27FC236}">
                    <a16:creationId xmlns:a16="http://schemas.microsoft.com/office/drawing/2014/main" id="{CDA76530-6B0E-4DE8-B824-47DB03CCA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781"/>
                <a:ext cx="8" cy="7"/>
              </a:xfrm>
              <a:custGeom>
                <a:avLst/>
                <a:gdLst>
                  <a:gd name="T0" fmla="*/ 24 w 24"/>
                  <a:gd name="T1" fmla="*/ 9 h 21"/>
                  <a:gd name="T2" fmla="*/ 20 w 24"/>
                  <a:gd name="T3" fmla="*/ 9 h 21"/>
                  <a:gd name="T4" fmla="*/ 20 w 24"/>
                  <a:gd name="T5" fmla="*/ 6 h 21"/>
                  <a:gd name="T6" fmla="*/ 20 w 24"/>
                  <a:gd name="T7" fmla="*/ 2 h 21"/>
                  <a:gd name="T8" fmla="*/ 17 w 24"/>
                  <a:gd name="T9" fmla="*/ 2 h 21"/>
                  <a:gd name="T10" fmla="*/ 14 w 24"/>
                  <a:gd name="T11" fmla="*/ 0 h 21"/>
                  <a:gd name="T12" fmla="*/ 9 w 24"/>
                  <a:gd name="T13" fmla="*/ 0 h 21"/>
                  <a:gd name="T14" fmla="*/ 7 w 24"/>
                  <a:gd name="T15" fmla="*/ 2 h 21"/>
                  <a:gd name="T16" fmla="*/ 3 w 24"/>
                  <a:gd name="T17" fmla="*/ 2 h 21"/>
                  <a:gd name="T18" fmla="*/ 3 w 24"/>
                  <a:gd name="T19" fmla="*/ 6 h 21"/>
                  <a:gd name="T20" fmla="*/ 0 w 24"/>
                  <a:gd name="T21" fmla="*/ 6 h 21"/>
                  <a:gd name="T22" fmla="*/ 0 w 24"/>
                  <a:gd name="T23" fmla="*/ 9 h 21"/>
                  <a:gd name="T24" fmla="*/ 0 w 24"/>
                  <a:gd name="T25" fmla="*/ 12 h 21"/>
                  <a:gd name="T26" fmla="*/ 0 w 24"/>
                  <a:gd name="T27" fmla="*/ 17 h 21"/>
                  <a:gd name="T28" fmla="*/ 3 w 24"/>
                  <a:gd name="T29" fmla="*/ 17 h 21"/>
                  <a:gd name="T30" fmla="*/ 3 w 24"/>
                  <a:gd name="T31" fmla="*/ 19 h 21"/>
                  <a:gd name="T32" fmla="*/ 7 w 24"/>
                  <a:gd name="T33" fmla="*/ 19 h 21"/>
                  <a:gd name="T34" fmla="*/ 9 w 24"/>
                  <a:gd name="T35" fmla="*/ 21 h 21"/>
                  <a:gd name="T36" fmla="*/ 14 w 24"/>
                  <a:gd name="T37" fmla="*/ 21 h 21"/>
                  <a:gd name="T38" fmla="*/ 17 w 24"/>
                  <a:gd name="T39" fmla="*/ 19 h 21"/>
                  <a:gd name="T40" fmla="*/ 20 w 24"/>
                  <a:gd name="T41" fmla="*/ 19 h 21"/>
                  <a:gd name="T42" fmla="*/ 20 w 24"/>
                  <a:gd name="T43" fmla="*/ 17 h 21"/>
                  <a:gd name="T44" fmla="*/ 20 w 24"/>
                  <a:gd name="T45" fmla="*/ 12 h 21"/>
                  <a:gd name="T46" fmla="*/ 24 w 24"/>
                  <a:gd name="T47" fmla="*/ 9 h 21"/>
                  <a:gd name="T48" fmla="*/ 20 w 24"/>
                  <a:gd name="T49" fmla="*/ 9 h 21"/>
                  <a:gd name="T50" fmla="*/ 20 w 24"/>
                  <a:gd name="T51" fmla="*/ 6 h 21"/>
                  <a:gd name="T52" fmla="*/ 17 w 24"/>
                  <a:gd name="T53" fmla="*/ 6 h 21"/>
                  <a:gd name="T54" fmla="*/ 17 w 24"/>
                  <a:gd name="T55" fmla="*/ 2 h 21"/>
                  <a:gd name="T56" fmla="*/ 14 w 24"/>
                  <a:gd name="T57" fmla="*/ 2 h 21"/>
                  <a:gd name="T58" fmla="*/ 9 w 24"/>
                  <a:gd name="T59" fmla="*/ 2 h 21"/>
                  <a:gd name="T60" fmla="*/ 7 w 24"/>
                  <a:gd name="T61" fmla="*/ 2 h 21"/>
                  <a:gd name="T62" fmla="*/ 3 w 24"/>
                  <a:gd name="T63" fmla="*/ 6 h 21"/>
                  <a:gd name="T64" fmla="*/ 3 w 24"/>
                  <a:gd name="T65" fmla="*/ 9 h 21"/>
                  <a:gd name="T66" fmla="*/ 3 w 24"/>
                  <a:gd name="T67" fmla="*/ 12 h 21"/>
                  <a:gd name="T68" fmla="*/ 3 w 24"/>
                  <a:gd name="T69" fmla="*/ 17 h 21"/>
                  <a:gd name="T70" fmla="*/ 7 w 24"/>
                  <a:gd name="T71" fmla="*/ 19 h 21"/>
                  <a:gd name="T72" fmla="*/ 9 w 24"/>
                  <a:gd name="T73" fmla="*/ 19 h 21"/>
                  <a:gd name="T74" fmla="*/ 14 w 24"/>
                  <a:gd name="T75" fmla="*/ 19 h 21"/>
                  <a:gd name="T76" fmla="*/ 17 w 24"/>
                  <a:gd name="T77" fmla="*/ 19 h 21"/>
                  <a:gd name="T78" fmla="*/ 17 w 24"/>
                  <a:gd name="T79" fmla="*/ 17 h 21"/>
                  <a:gd name="T80" fmla="*/ 20 w 24"/>
                  <a:gd name="T81" fmla="*/ 17 h 21"/>
                  <a:gd name="T82" fmla="*/ 20 w 24"/>
                  <a:gd name="T83" fmla="*/ 12 h 21"/>
                  <a:gd name="T84" fmla="*/ 20 w 24"/>
                  <a:gd name="T85" fmla="*/ 9 h 21"/>
                  <a:gd name="T86" fmla="*/ 24 w 24"/>
                  <a:gd name="T87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" h="21">
                    <a:moveTo>
                      <a:pt x="24" y="9"/>
                    </a:moveTo>
                    <a:lnTo>
                      <a:pt x="20" y="9"/>
                    </a:lnTo>
                    <a:lnTo>
                      <a:pt x="20" y="6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3" y="2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7" y="19"/>
                    </a:lnTo>
                    <a:lnTo>
                      <a:pt x="9" y="21"/>
                    </a:lnTo>
                    <a:lnTo>
                      <a:pt x="14" y="21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2"/>
                    </a:lnTo>
                    <a:lnTo>
                      <a:pt x="24" y="9"/>
                    </a:lnTo>
                    <a:lnTo>
                      <a:pt x="20" y="9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7" y="2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7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17" y="17"/>
                    </a:lnTo>
                    <a:lnTo>
                      <a:pt x="20" y="17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4" y="9"/>
                    </a:lnTo>
                    <a:close/>
                  </a:path>
                </a:pathLst>
              </a:custGeom>
              <a:solidFill>
                <a:srgbClr val="E4E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3" name="Freeform 2565">
                <a:extLst>
                  <a:ext uri="{FF2B5EF4-FFF2-40B4-BE49-F238E27FC236}">
                    <a16:creationId xmlns:a16="http://schemas.microsoft.com/office/drawing/2014/main" id="{6281423F-EF80-4A33-9F61-3BF1369C4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782"/>
                <a:ext cx="6" cy="6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4 h 17"/>
                  <a:gd name="T4" fmla="*/ 14 w 17"/>
                  <a:gd name="T5" fmla="*/ 4 h 17"/>
                  <a:gd name="T6" fmla="*/ 14 w 17"/>
                  <a:gd name="T7" fmla="*/ 0 h 17"/>
                  <a:gd name="T8" fmla="*/ 11 w 17"/>
                  <a:gd name="T9" fmla="*/ 0 h 17"/>
                  <a:gd name="T10" fmla="*/ 6 w 17"/>
                  <a:gd name="T11" fmla="*/ 0 h 17"/>
                  <a:gd name="T12" fmla="*/ 4 w 17"/>
                  <a:gd name="T13" fmla="*/ 0 h 17"/>
                  <a:gd name="T14" fmla="*/ 0 w 17"/>
                  <a:gd name="T15" fmla="*/ 4 h 17"/>
                  <a:gd name="T16" fmla="*/ 0 w 17"/>
                  <a:gd name="T17" fmla="*/ 7 h 17"/>
                  <a:gd name="T18" fmla="*/ 0 w 17"/>
                  <a:gd name="T19" fmla="*/ 10 h 17"/>
                  <a:gd name="T20" fmla="*/ 0 w 17"/>
                  <a:gd name="T21" fmla="*/ 15 h 17"/>
                  <a:gd name="T22" fmla="*/ 4 w 17"/>
                  <a:gd name="T23" fmla="*/ 17 h 17"/>
                  <a:gd name="T24" fmla="*/ 6 w 17"/>
                  <a:gd name="T25" fmla="*/ 17 h 17"/>
                  <a:gd name="T26" fmla="*/ 11 w 17"/>
                  <a:gd name="T27" fmla="*/ 17 h 17"/>
                  <a:gd name="T28" fmla="*/ 14 w 17"/>
                  <a:gd name="T29" fmla="*/ 17 h 17"/>
                  <a:gd name="T30" fmla="*/ 14 w 17"/>
                  <a:gd name="T31" fmla="*/ 15 h 17"/>
                  <a:gd name="T32" fmla="*/ 17 w 17"/>
                  <a:gd name="T33" fmla="*/ 15 h 17"/>
                  <a:gd name="T34" fmla="*/ 17 w 17"/>
                  <a:gd name="T35" fmla="*/ 10 h 17"/>
                  <a:gd name="T36" fmla="*/ 17 w 17"/>
                  <a:gd name="T37" fmla="*/ 7 h 17"/>
                  <a:gd name="T38" fmla="*/ 14 w 17"/>
                  <a:gd name="T39" fmla="*/ 7 h 17"/>
                  <a:gd name="T40" fmla="*/ 14 w 17"/>
                  <a:gd name="T41" fmla="*/ 4 h 17"/>
                  <a:gd name="T42" fmla="*/ 11 w 17"/>
                  <a:gd name="T43" fmla="*/ 4 h 17"/>
                  <a:gd name="T44" fmla="*/ 11 w 17"/>
                  <a:gd name="T45" fmla="*/ 0 h 17"/>
                  <a:gd name="T46" fmla="*/ 6 w 17"/>
                  <a:gd name="T47" fmla="*/ 0 h 17"/>
                  <a:gd name="T48" fmla="*/ 6 w 17"/>
                  <a:gd name="T49" fmla="*/ 4 h 17"/>
                  <a:gd name="T50" fmla="*/ 4 w 17"/>
                  <a:gd name="T51" fmla="*/ 4 h 17"/>
                  <a:gd name="T52" fmla="*/ 0 w 17"/>
                  <a:gd name="T53" fmla="*/ 7 h 17"/>
                  <a:gd name="T54" fmla="*/ 0 w 17"/>
                  <a:gd name="T55" fmla="*/ 10 h 17"/>
                  <a:gd name="T56" fmla="*/ 4 w 17"/>
                  <a:gd name="T57" fmla="*/ 15 h 17"/>
                  <a:gd name="T58" fmla="*/ 6 w 17"/>
                  <a:gd name="T59" fmla="*/ 15 h 17"/>
                  <a:gd name="T60" fmla="*/ 6 w 17"/>
                  <a:gd name="T61" fmla="*/ 17 h 17"/>
                  <a:gd name="T62" fmla="*/ 11 w 17"/>
                  <a:gd name="T63" fmla="*/ 17 h 17"/>
                  <a:gd name="T64" fmla="*/ 11 w 17"/>
                  <a:gd name="T65" fmla="*/ 15 h 17"/>
                  <a:gd name="T66" fmla="*/ 14 w 17"/>
                  <a:gd name="T67" fmla="*/ 15 h 17"/>
                  <a:gd name="T68" fmla="*/ 14 w 17"/>
                  <a:gd name="T69" fmla="*/ 10 h 17"/>
                  <a:gd name="T70" fmla="*/ 14 w 17"/>
                  <a:gd name="T71" fmla="*/ 7 h 17"/>
                  <a:gd name="T72" fmla="*/ 17 w 17"/>
                  <a:gd name="T7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11" y="17"/>
                    </a:lnTo>
                    <a:lnTo>
                      <a:pt x="14" y="17"/>
                    </a:lnTo>
                    <a:lnTo>
                      <a:pt x="14" y="15"/>
                    </a:lnTo>
                    <a:lnTo>
                      <a:pt x="17" y="15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4" y="10"/>
                    </a:lnTo>
                    <a:lnTo>
                      <a:pt x="14" y="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EAE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4" name="Freeform 2566">
                <a:extLst>
                  <a:ext uri="{FF2B5EF4-FFF2-40B4-BE49-F238E27FC236}">
                    <a16:creationId xmlns:a16="http://schemas.microsoft.com/office/drawing/2014/main" id="{D6A6A163-92DC-4FD0-B54E-A3CF3E2A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782"/>
                <a:ext cx="4" cy="6"/>
              </a:xfrm>
              <a:custGeom>
                <a:avLst/>
                <a:gdLst>
                  <a:gd name="T0" fmla="*/ 13 w 13"/>
                  <a:gd name="T1" fmla="*/ 7 h 17"/>
                  <a:gd name="T2" fmla="*/ 13 w 13"/>
                  <a:gd name="T3" fmla="*/ 4 h 17"/>
                  <a:gd name="T4" fmla="*/ 10 w 13"/>
                  <a:gd name="T5" fmla="*/ 4 h 17"/>
                  <a:gd name="T6" fmla="*/ 10 w 13"/>
                  <a:gd name="T7" fmla="*/ 0 h 17"/>
                  <a:gd name="T8" fmla="*/ 6 w 13"/>
                  <a:gd name="T9" fmla="*/ 0 h 17"/>
                  <a:gd name="T10" fmla="*/ 6 w 13"/>
                  <a:gd name="T11" fmla="*/ 4 h 17"/>
                  <a:gd name="T12" fmla="*/ 3 w 13"/>
                  <a:gd name="T13" fmla="*/ 4 h 17"/>
                  <a:gd name="T14" fmla="*/ 0 w 13"/>
                  <a:gd name="T15" fmla="*/ 7 h 17"/>
                  <a:gd name="T16" fmla="*/ 0 w 13"/>
                  <a:gd name="T17" fmla="*/ 10 h 17"/>
                  <a:gd name="T18" fmla="*/ 3 w 13"/>
                  <a:gd name="T19" fmla="*/ 15 h 17"/>
                  <a:gd name="T20" fmla="*/ 6 w 13"/>
                  <a:gd name="T21" fmla="*/ 15 h 17"/>
                  <a:gd name="T22" fmla="*/ 6 w 13"/>
                  <a:gd name="T23" fmla="*/ 17 h 17"/>
                  <a:gd name="T24" fmla="*/ 10 w 13"/>
                  <a:gd name="T25" fmla="*/ 17 h 17"/>
                  <a:gd name="T26" fmla="*/ 10 w 13"/>
                  <a:gd name="T27" fmla="*/ 15 h 17"/>
                  <a:gd name="T28" fmla="*/ 13 w 13"/>
                  <a:gd name="T29" fmla="*/ 15 h 17"/>
                  <a:gd name="T30" fmla="*/ 13 w 13"/>
                  <a:gd name="T31" fmla="*/ 10 h 17"/>
                  <a:gd name="T32" fmla="*/ 13 w 13"/>
                  <a:gd name="T33" fmla="*/ 7 h 17"/>
                  <a:gd name="T34" fmla="*/ 10 w 13"/>
                  <a:gd name="T35" fmla="*/ 4 h 17"/>
                  <a:gd name="T36" fmla="*/ 6 w 13"/>
                  <a:gd name="T37" fmla="*/ 4 h 17"/>
                  <a:gd name="T38" fmla="*/ 3 w 13"/>
                  <a:gd name="T39" fmla="*/ 4 h 17"/>
                  <a:gd name="T40" fmla="*/ 3 w 13"/>
                  <a:gd name="T41" fmla="*/ 7 h 17"/>
                  <a:gd name="T42" fmla="*/ 3 w 13"/>
                  <a:gd name="T43" fmla="*/ 10 h 17"/>
                  <a:gd name="T44" fmla="*/ 3 w 13"/>
                  <a:gd name="T45" fmla="*/ 15 h 17"/>
                  <a:gd name="T46" fmla="*/ 6 w 13"/>
                  <a:gd name="T47" fmla="*/ 15 h 17"/>
                  <a:gd name="T48" fmla="*/ 10 w 13"/>
                  <a:gd name="T49" fmla="*/ 15 h 17"/>
                  <a:gd name="T50" fmla="*/ 13 w 13"/>
                  <a:gd name="T51" fmla="*/ 10 h 17"/>
                  <a:gd name="T52" fmla="*/ 13 w 13"/>
                  <a:gd name="T5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lnTo>
                      <a:pt x="13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3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3" y="15"/>
                    </a:lnTo>
                    <a:lnTo>
                      <a:pt x="13" y="10"/>
                    </a:lnTo>
                    <a:lnTo>
                      <a:pt x="13" y="7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5"/>
                    </a:lnTo>
                    <a:lnTo>
                      <a:pt x="6" y="15"/>
                    </a:lnTo>
                    <a:lnTo>
                      <a:pt x="10" y="15"/>
                    </a:lnTo>
                    <a:lnTo>
                      <a:pt x="13" y="10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EFE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5" name="Freeform 2567">
                <a:extLst>
                  <a:ext uri="{FF2B5EF4-FFF2-40B4-BE49-F238E27FC236}">
                    <a16:creationId xmlns:a16="http://schemas.microsoft.com/office/drawing/2014/main" id="{6A45F7BD-5C44-412E-9425-6D833290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783"/>
                <a:ext cx="3" cy="3"/>
              </a:xfrm>
              <a:custGeom>
                <a:avLst/>
                <a:gdLst>
                  <a:gd name="T0" fmla="*/ 10 w 10"/>
                  <a:gd name="T1" fmla="*/ 2 h 9"/>
                  <a:gd name="T2" fmla="*/ 7 w 10"/>
                  <a:gd name="T3" fmla="*/ 0 h 9"/>
                  <a:gd name="T4" fmla="*/ 2 w 10"/>
                  <a:gd name="T5" fmla="*/ 0 h 9"/>
                  <a:gd name="T6" fmla="*/ 0 w 10"/>
                  <a:gd name="T7" fmla="*/ 0 h 9"/>
                  <a:gd name="T8" fmla="*/ 0 w 10"/>
                  <a:gd name="T9" fmla="*/ 2 h 9"/>
                  <a:gd name="T10" fmla="*/ 0 w 10"/>
                  <a:gd name="T11" fmla="*/ 6 h 9"/>
                  <a:gd name="T12" fmla="*/ 0 w 10"/>
                  <a:gd name="T13" fmla="*/ 9 h 9"/>
                  <a:gd name="T14" fmla="*/ 2 w 10"/>
                  <a:gd name="T15" fmla="*/ 9 h 9"/>
                  <a:gd name="T16" fmla="*/ 7 w 10"/>
                  <a:gd name="T17" fmla="*/ 9 h 9"/>
                  <a:gd name="T18" fmla="*/ 10 w 10"/>
                  <a:gd name="T19" fmla="*/ 6 h 9"/>
                  <a:gd name="T20" fmla="*/ 10 w 10"/>
                  <a:gd name="T21" fmla="*/ 2 h 9"/>
                  <a:gd name="T22" fmla="*/ 7 w 10"/>
                  <a:gd name="T23" fmla="*/ 2 h 9"/>
                  <a:gd name="T24" fmla="*/ 7 w 10"/>
                  <a:gd name="T25" fmla="*/ 0 h 9"/>
                  <a:gd name="T26" fmla="*/ 2 w 10"/>
                  <a:gd name="T27" fmla="*/ 0 h 9"/>
                  <a:gd name="T28" fmla="*/ 2 w 10"/>
                  <a:gd name="T29" fmla="*/ 2 h 9"/>
                  <a:gd name="T30" fmla="*/ 0 w 10"/>
                  <a:gd name="T31" fmla="*/ 2 h 9"/>
                  <a:gd name="T32" fmla="*/ 0 w 10"/>
                  <a:gd name="T33" fmla="*/ 6 h 9"/>
                  <a:gd name="T34" fmla="*/ 2 w 10"/>
                  <a:gd name="T35" fmla="*/ 6 h 9"/>
                  <a:gd name="T36" fmla="*/ 2 w 10"/>
                  <a:gd name="T37" fmla="*/ 9 h 9"/>
                  <a:gd name="T38" fmla="*/ 7 w 10"/>
                  <a:gd name="T39" fmla="*/ 9 h 9"/>
                  <a:gd name="T40" fmla="*/ 7 w 10"/>
                  <a:gd name="T41" fmla="*/ 6 h 9"/>
                  <a:gd name="T42" fmla="*/ 7 w 10"/>
                  <a:gd name="T43" fmla="*/ 2 h 9"/>
                  <a:gd name="T44" fmla="*/ 10 w 10"/>
                  <a:gd name="T4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9">
                    <a:moveTo>
                      <a:pt x="10" y="2"/>
                    </a:moveTo>
                    <a:lnTo>
                      <a:pt x="7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F4F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6" name="Freeform 2568">
                <a:extLst>
                  <a:ext uri="{FF2B5EF4-FFF2-40B4-BE49-F238E27FC236}">
                    <a16:creationId xmlns:a16="http://schemas.microsoft.com/office/drawing/2014/main" id="{39D35B62-EE83-42B9-8C20-62B9BAC32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1783"/>
                <a:ext cx="2" cy="3"/>
              </a:xfrm>
              <a:custGeom>
                <a:avLst/>
                <a:gdLst>
                  <a:gd name="T0" fmla="*/ 7 w 7"/>
                  <a:gd name="T1" fmla="*/ 2 h 9"/>
                  <a:gd name="T2" fmla="*/ 7 w 7"/>
                  <a:gd name="T3" fmla="*/ 0 h 9"/>
                  <a:gd name="T4" fmla="*/ 3 w 7"/>
                  <a:gd name="T5" fmla="*/ 0 h 9"/>
                  <a:gd name="T6" fmla="*/ 3 w 7"/>
                  <a:gd name="T7" fmla="*/ 2 h 9"/>
                  <a:gd name="T8" fmla="*/ 0 w 7"/>
                  <a:gd name="T9" fmla="*/ 2 h 9"/>
                  <a:gd name="T10" fmla="*/ 0 w 7"/>
                  <a:gd name="T11" fmla="*/ 6 h 9"/>
                  <a:gd name="T12" fmla="*/ 3 w 7"/>
                  <a:gd name="T13" fmla="*/ 6 h 9"/>
                  <a:gd name="T14" fmla="*/ 3 w 7"/>
                  <a:gd name="T15" fmla="*/ 9 h 9"/>
                  <a:gd name="T16" fmla="*/ 7 w 7"/>
                  <a:gd name="T17" fmla="*/ 9 h 9"/>
                  <a:gd name="T18" fmla="*/ 7 w 7"/>
                  <a:gd name="T19" fmla="*/ 6 h 9"/>
                  <a:gd name="T20" fmla="*/ 7 w 7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9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7" name="Rectangle 2569">
                <a:extLst>
                  <a:ext uri="{FF2B5EF4-FFF2-40B4-BE49-F238E27FC236}">
                    <a16:creationId xmlns:a16="http://schemas.microsoft.com/office/drawing/2014/main" id="{68996337-95F9-48A0-B75B-6A7D35796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78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8" name="Freeform 2570">
                <a:extLst>
                  <a:ext uri="{FF2B5EF4-FFF2-40B4-BE49-F238E27FC236}">
                    <a16:creationId xmlns:a16="http://schemas.microsoft.com/office/drawing/2014/main" id="{1CBF1597-95A2-41AD-8930-7FB25F8C9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884"/>
                <a:ext cx="152" cy="153"/>
              </a:xfrm>
              <a:custGeom>
                <a:avLst/>
                <a:gdLst>
                  <a:gd name="T0" fmla="*/ 214 w 456"/>
                  <a:gd name="T1" fmla="*/ 0 h 459"/>
                  <a:gd name="T2" fmla="*/ 170 w 456"/>
                  <a:gd name="T3" fmla="*/ 6 h 459"/>
                  <a:gd name="T4" fmla="*/ 126 w 456"/>
                  <a:gd name="T5" fmla="*/ 23 h 459"/>
                  <a:gd name="T6" fmla="*/ 90 w 456"/>
                  <a:gd name="T7" fmla="*/ 46 h 459"/>
                  <a:gd name="T8" fmla="*/ 56 w 456"/>
                  <a:gd name="T9" fmla="*/ 77 h 459"/>
                  <a:gd name="T10" fmla="*/ 31 w 456"/>
                  <a:gd name="T11" fmla="*/ 113 h 459"/>
                  <a:gd name="T12" fmla="*/ 14 w 456"/>
                  <a:gd name="T13" fmla="*/ 153 h 459"/>
                  <a:gd name="T14" fmla="*/ 0 w 456"/>
                  <a:gd name="T15" fmla="*/ 197 h 459"/>
                  <a:gd name="T16" fmla="*/ 0 w 456"/>
                  <a:gd name="T17" fmla="*/ 243 h 459"/>
                  <a:gd name="T18" fmla="*/ 7 w 456"/>
                  <a:gd name="T19" fmla="*/ 290 h 459"/>
                  <a:gd name="T20" fmla="*/ 24 w 456"/>
                  <a:gd name="T21" fmla="*/ 330 h 459"/>
                  <a:gd name="T22" fmla="*/ 47 w 456"/>
                  <a:gd name="T23" fmla="*/ 370 h 459"/>
                  <a:gd name="T24" fmla="*/ 77 w 456"/>
                  <a:gd name="T25" fmla="*/ 399 h 459"/>
                  <a:gd name="T26" fmla="*/ 111 w 456"/>
                  <a:gd name="T27" fmla="*/ 426 h 459"/>
                  <a:gd name="T28" fmla="*/ 153 w 456"/>
                  <a:gd name="T29" fmla="*/ 446 h 459"/>
                  <a:gd name="T30" fmla="*/ 197 w 456"/>
                  <a:gd name="T31" fmla="*/ 456 h 459"/>
                  <a:gd name="T32" fmla="*/ 243 w 456"/>
                  <a:gd name="T33" fmla="*/ 459 h 459"/>
                  <a:gd name="T34" fmla="*/ 286 w 456"/>
                  <a:gd name="T35" fmla="*/ 452 h 459"/>
                  <a:gd name="T36" fmla="*/ 330 w 456"/>
                  <a:gd name="T37" fmla="*/ 436 h 459"/>
                  <a:gd name="T38" fmla="*/ 366 w 456"/>
                  <a:gd name="T39" fmla="*/ 412 h 459"/>
                  <a:gd name="T40" fmla="*/ 400 w 456"/>
                  <a:gd name="T41" fmla="*/ 382 h 459"/>
                  <a:gd name="T42" fmla="*/ 426 w 456"/>
                  <a:gd name="T43" fmla="*/ 347 h 459"/>
                  <a:gd name="T44" fmla="*/ 443 w 456"/>
                  <a:gd name="T45" fmla="*/ 307 h 459"/>
                  <a:gd name="T46" fmla="*/ 456 w 456"/>
                  <a:gd name="T47" fmla="*/ 262 h 459"/>
                  <a:gd name="T48" fmla="*/ 456 w 456"/>
                  <a:gd name="T49" fmla="*/ 216 h 459"/>
                  <a:gd name="T50" fmla="*/ 450 w 456"/>
                  <a:gd name="T51" fmla="*/ 170 h 459"/>
                  <a:gd name="T52" fmla="*/ 433 w 456"/>
                  <a:gd name="T53" fmla="*/ 130 h 459"/>
                  <a:gd name="T54" fmla="*/ 410 w 456"/>
                  <a:gd name="T55" fmla="*/ 90 h 459"/>
                  <a:gd name="T56" fmla="*/ 380 w 456"/>
                  <a:gd name="T57" fmla="*/ 60 h 459"/>
                  <a:gd name="T58" fmla="*/ 346 w 456"/>
                  <a:gd name="T59" fmla="*/ 33 h 459"/>
                  <a:gd name="T60" fmla="*/ 306 w 456"/>
                  <a:gd name="T61" fmla="*/ 12 h 459"/>
                  <a:gd name="T62" fmla="*/ 260 w 456"/>
                  <a:gd name="T63" fmla="*/ 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6" h="459">
                    <a:moveTo>
                      <a:pt x="237" y="0"/>
                    </a:moveTo>
                    <a:lnTo>
                      <a:pt x="214" y="0"/>
                    </a:lnTo>
                    <a:lnTo>
                      <a:pt x="191" y="3"/>
                    </a:lnTo>
                    <a:lnTo>
                      <a:pt x="170" y="6"/>
                    </a:lnTo>
                    <a:lnTo>
                      <a:pt x="146" y="12"/>
                    </a:lnTo>
                    <a:lnTo>
                      <a:pt x="126" y="23"/>
                    </a:lnTo>
                    <a:lnTo>
                      <a:pt x="106" y="33"/>
                    </a:lnTo>
                    <a:lnTo>
                      <a:pt x="90" y="46"/>
                    </a:lnTo>
                    <a:lnTo>
                      <a:pt x="73" y="60"/>
                    </a:lnTo>
                    <a:lnTo>
                      <a:pt x="56" y="77"/>
                    </a:lnTo>
                    <a:lnTo>
                      <a:pt x="44" y="92"/>
                    </a:lnTo>
                    <a:lnTo>
                      <a:pt x="31" y="113"/>
                    </a:lnTo>
                    <a:lnTo>
                      <a:pt x="21" y="132"/>
                    </a:lnTo>
                    <a:lnTo>
                      <a:pt x="14" y="153"/>
                    </a:lnTo>
                    <a:lnTo>
                      <a:pt x="7" y="176"/>
                    </a:lnTo>
                    <a:lnTo>
                      <a:pt x="0" y="197"/>
                    </a:lnTo>
                    <a:lnTo>
                      <a:pt x="0" y="220"/>
                    </a:lnTo>
                    <a:lnTo>
                      <a:pt x="0" y="243"/>
                    </a:lnTo>
                    <a:lnTo>
                      <a:pt x="0" y="267"/>
                    </a:lnTo>
                    <a:lnTo>
                      <a:pt x="7" y="290"/>
                    </a:lnTo>
                    <a:lnTo>
                      <a:pt x="14" y="309"/>
                    </a:lnTo>
                    <a:lnTo>
                      <a:pt x="24" y="330"/>
                    </a:lnTo>
                    <a:lnTo>
                      <a:pt x="33" y="349"/>
                    </a:lnTo>
                    <a:lnTo>
                      <a:pt x="47" y="370"/>
                    </a:lnTo>
                    <a:lnTo>
                      <a:pt x="60" y="386"/>
                    </a:lnTo>
                    <a:lnTo>
                      <a:pt x="77" y="399"/>
                    </a:lnTo>
                    <a:lnTo>
                      <a:pt x="94" y="416"/>
                    </a:lnTo>
                    <a:lnTo>
                      <a:pt x="111" y="426"/>
                    </a:lnTo>
                    <a:lnTo>
                      <a:pt x="130" y="436"/>
                    </a:lnTo>
                    <a:lnTo>
                      <a:pt x="153" y="446"/>
                    </a:lnTo>
                    <a:lnTo>
                      <a:pt x="174" y="452"/>
                    </a:lnTo>
                    <a:lnTo>
                      <a:pt x="197" y="456"/>
                    </a:lnTo>
                    <a:lnTo>
                      <a:pt x="220" y="459"/>
                    </a:lnTo>
                    <a:lnTo>
                      <a:pt x="243" y="459"/>
                    </a:lnTo>
                    <a:lnTo>
                      <a:pt x="266" y="456"/>
                    </a:lnTo>
                    <a:lnTo>
                      <a:pt x="286" y="452"/>
                    </a:lnTo>
                    <a:lnTo>
                      <a:pt x="311" y="442"/>
                    </a:lnTo>
                    <a:lnTo>
                      <a:pt x="330" y="436"/>
                    </a:lnTo>
                    <a:lnTo>
                      <a:pt x="351" y="426"/>
                    </a:lnTo>
                    <a:lnTo>
                      <a:pt x="366" y="412"/>
                    </a:lnTo>
                    <a:lnTo>
                      <a:pt x="383" y="399"/>
                    </a:lnTo>
                    <a:lnTo>
                      <a:pt x="400" y="382"/>
                    </a:lnTo>
                    <a:lnTo>
                      <a:pt x="412" y="366"/>
                    </a:lnTo>
                    <a:lnTo>
                      <a:pt x="426" y="347"/>
                    </a:lnTo>
                    <a:lnTo>
                      <a:pt x="435" y="326"/>
                    </a:lnTo>
                    <a:lnTo>
                      <a:pt x="443" y="307"/>
                    </a:lnTo>
                    <a:lnTo>
                      <a:pt x="450" y="286"/>
                    </a:lnTo>
                    <a:lnTo>
                      <a:pt x="456" y="262"/>
                    </a:lnTo>
                    <a:lnTo>
                      <a:pt x="456" y="239"/>
                    </a:lnTo>
                    <a:lnTo>
                      <a:pt x="456" y="216"/>
                    </a:lnTo>
                    <a:lnTo>
                      <a:pt x="452" y="193"/>
                    </a:lnTo>
                    <a:lnTo>
                      <a:pt x="450" y="170"/>
                    </a:lnTo>
                    <a:lnTo>
                      <a:pt x="443" y="149"/>
                    </a:lnTo>
                    <a:lnTo>
                      <a:pt x="433" y="130"/>
                    </a:lnTo>
                    <a:lnTo>
                      <a:pt x="423" y="109"/>
                    </a:lnTo>
                    <a:lnTo>
                      <a:pt x="410" y="90"/>
                    </a:lnTo>
                    <a:lnTo>
                      <a:pt x="397" y="73"/>
                    </a:lnTo>
                    <a:lnTo>
                      <a:pt x="380" y="60"/>
                    </a:lnTo>
                    <a:lnTo>
                      <a:pt x="363" y="43"/>
                    </a:lnTo>
                    <a:lnTo>
                      <a:pt x="346" y="33"/>
                    </a:lnTo>
                    <a:lnTo>
                      <a:pt x="326" y="23"/>
                    </a:lnTo>
                    <a:lnTo>
                      <a:pt x="306" y="12"/>
                    </a:lnTo>
                    <a:lnTo>
                      <a:pt x="283" y="6"/>
                    </a:lnTo>
                    <a:lnTo>
                      <a:pt x="260" y="3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99" name="Freeform 2571">
                <a:extLst>
                  <a:ext uri="{FF2B5EF4-FFF2-40B4-BE49-F238E27FC236}">
                    <a16:creationId xmlns:a16="http://schemas.microsoft.com/office/drawing/2014/main" id="{249F11C8-5723-47AA-8D13-BF329488B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909"/>
                <a:ext cx="125" cy="124"/>
              </a:xfrm>
              <a:custGeom>
                <a:avLst/>
                <a:gdLst>
                  <a:gd name="T0" fmla="*/ 374 w 374"/>
                  <a:gd name="T1" fmla="*/ 166 h 374"/>
                  <a:gd name="T2" fmla="*/ 368 w 374"/>
                  <a:gd name="T3" fmla="*/ 131 h 374"/>
                  <a:gd name="T4" fmla="*/ 343 w 374"/>
                  <a:gd name="T5" fmla="*/ 82 h 374"/>
                  <a:gd name="T6" fmla="*/ 294 w 374"/>
                  <a:gd name="T7" fmla="*/ 31 h 374"/>
                  <a:gd name="T8" fmla="*/ 244 w 374"/>
                  <a:gd name="T9" fmla="*/ 8 h 374"/>
                  <a:gd name="T10" fmla="*/ 208 w 374"/>
                  <a:gd name="T11" fmla="*/ 0 h 374"/>
                  <a:gd name="T12" fmla="*/ 168 w 374"/>
                  <a:gd name="T13" fmla="*/ 0 h 374"/>
                  <a:gd name="T14" fmla="*/ 134 w 374"/>
                  <a:gd name="T15" fmla="*/ 8 h 374"/>
                  <a:gd name="T16" fmla="*/ 84 w 374"/>
                  <a:gd name="T17" fmla="*/ 31 h 374"/>
                  <a:gd name="T18" fmla="*/ 34 w 374"/>
                  <a:gd name="T19" fmla="*/ 82 h 374"/>
                  <a:gd name="T20" fmla="*/ 11 w 374"/>
                  <a:gd name="T21" fmla="*/ 131 h 374"/>
                  <a:gd name="T22" fmla="*/ 0 w 374"/>
                  <a:gd name="T23" fmla="*/ 166 h 374"/>
                  <a:gd name="T24" fmla="*/ 0 w 374"/>
                  <a:gd name="T25" fmla="*/ 206 h 374"/>
                  <a:gd name="T26" fmla="*/ 4 w 374"/>
                  <a:gd name="T27" fmla="*/ 214 h 374"/>
                  <a:gd name="T28" fmla="*/ 8 w 374"/>
                  <a:gd name="T29" fmla="*/ 221 h 374"/>
                  <a:gd name="T30" fmla="*/ 8 w 374"/>
                  <a:gd name="T31" fmla="*/ 231 h 374"/>
                  <a:gd name="T32" fmla="*/ 11 w 374"/>
                  <a:gd name="T33" fmla="*/ 237 h 374"/>
                  <a:gd name="T34" fmla="*/ 8 w 374"/>
                  <a:gd name="T35" fmla="*/ 223 h 374"/>
                  <a:gd name="T36" fmla="*/ 4 w 374"/>
                  <a:gd name="T37" fmla="*/ 187 h 374"/>
                  <a:gd name="T38" fmla="*/ 8 w 374"/>
                  <a:gd name="T39" fmla="*/ 151 h 374"/>
                  <a:gd name="T40" fmla="*/ 21 w 374"/>
                  <a:gd name="T41" fmla="*/ 114 h 374"/>
                  <a:gd name="T42" fmla="*/ 57 w 374"/>
                  <a:gd name="T43" fmla="*/ 57 h 374"/>
                  <a:gd name="T44" fmla="*/ 118 w 374"/>
                  <a:gd name="T45" fmla="*/ 17 h 374"/>
                  <a:gd name="T46" fmla="*/ 151 w 374"/>
                  <a:gd name="T47" fmla="*/ 8 h 374"/>
                  <a:gd name="T48" fmla="*/ 187 w 374"/>
                  <a:gd name="T49" fmla="*/ 4 h 374"/>
                  <a:gd name="T50" fmla="*/ 223 w 374"/>
                  <a:gd name="T51" fmla="*/ 8 h 374"/>
                  <a:gd name="T52" fmla="*/ 261 w 374"/>
                  <a:gd name="T53" fmla="*/ 17 h 374"/>
                  <a:gd name="T54" fmla="*/ 318 w 374"/>
                  <a:gd name="T55" fmla="*/ 57 h 374"/>
                  <a:gd name="T56" fmla="*/ 358 w 374"/>
                  <a:gd name="T57" fmla="*/ 114 h 374"/>
                  <a:gd name="T58" fmla="*/ 368 w 374"/>
                  <a:gd name="T59" fmla="*/ 151 h 374"/>
                  <a:gd name="T60" fmla="*/ 370 w 374"/>
                  <a:gd name="T61" fmla="*/ 187 h 374"/>
                  <a:gd name="T62" fmla="*/ 374 w 374"/>
                  <a:gd name="T63" fmla="*/ 206 h 374"/>
                  <a:gd name="T64" fmla="*/ 368 w 374"/>
                  <a:gd name="T65" fmla="*/ 240 h 374"/>
                  <a:gd name="T66" fmla="*/ 343 w 374"/>
                  <a:gd name="T67" fmla="*/ 290 h 374"/>
                  <a:gd name="T68" fmla="*/ 294 w 374"/>
                  <a:gd name="T69" fmla="*/ 341 h 374"/>
                  <a:gd name="T70" fmla="*/ 244 w 374"/>
                  <a:gd name="T71" fmla="*/ 364 h 374"/>
                  <a:gd name="T72" fmla="*/ 208 w 374"/>
                  <a:gd name="T73" fmla="*/ 374 h 374"/>
                  <a:gd name="T74" fmla="*/ 168 w 374"/>
                  <a:gd name="T75" fmla="*/ 374 h 374"/>
                  <a:gd name="T76" fmla="*/ 143 w 374"/>
                  <a:gd name="T77" fmla="*/ 366 h 374"/>
                  <a:gd name="T78" fmla="*/ 134 w 374"/>
                  <a:gd name="T79" fmla="*/ 364 h 374"/>
                  <a:gd name="T80" fmla="*/ 124 w 374"/>
                  <a:gd name="T81" fmla="*/ 360 h 374"/>
                  <a:gd name="T82" fmla="*/ 113 w 374"/>
                  <a:gd name="T83" fmla="*/ 353 h 374"/>
                  <a:gd name="T84" fmla="*/ 108 w 374"/>
                  <a:gd name="T85" fmla="*/ 351 h 374"/>
                  <a:gd name="T86" fmla="*/ 134 w 374"/>
                  <a:gd name="T87" fmla="*/ 360 h 374"/>
                  <a:gd name="T88" fmla="*/ 171 w 374"/>
                  <a:gd name="T89" fmla="*/ 366 h 374"/>
                  <a:gd name="T90" fmla="*/ 208 w 374"/>
                  <a:gd name="T91" fmla="*/ 366 h 374"/>
                  <a:gd name="T92" fmla="*/ 244 w 374"/>
                  <a:gd name="T93" fmla="*/ 360 h 374"/>
                  <a:gd name="T94" fmla="*/ 290 w 374"/>
                  <a:gd name="T95" fmla="*/ 336 h 374"/>
                  <a:gd name="T96" fmla="*/ 341 w 374"/>
                  <a:gd name="T97" fmla="*/ 290 h 374"/>
                  <a:gd name="T98" fmla="*/ 364 w 374"/>
                  <a:gd name="T99" fmla="*/ 240 h 374"/>
                  <a:gd name="T100" fmla="*/ 370 w 374"/>
                  <a:gd name="T101" fmla="*/ 204 h 374"/>
                  <a:gd name="T102" fmla="*/ 374 w 374"/>
                  <a:gd name="T103" fmla="*/ 187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4" h="374">
                    <a:moveTo>
                      <a:pt x="374" y="187"/>
                    </a:moveTo>
                    <a:lnTo>
                      <a:pt x="374" y="166"/>
                    </a:lnTo>
                    <a:lnTo>
                      <a:pt x="370" y="151"/>
                    </a:lnTo>
                    <a:lnTo>
                      <a:pt x="368" y="131"/>
                    </a:lnTo>
                    <a:lnTo>
                      <a:pt x="360" y="114"/>
                    </a:lnTo>
                    <a:lnTo>
                      <a:pt x="343" y="82"/>
                    </a:lnTo>
                    <a:lnTo>
                      <a:pt x="320" y="54"/>
                    </a:lnTo>
                    <a:lnTo>
                      <a:pt x="294" y="31"/>
                    </a:lnTo>
                    <a:lnTo>
                      <a:pt x="261" y="14"/>
                    </a:lnTo>
                    <a:lnTo>
                      <a:pt x="244" y="8"/>
                    </a:lnTo>
                    <a:lnTo>
                      <a:pt x="228" y="4"/>
                    </a:lnTo>
                    <a:lnTo>
                      <a:pt x="208" y="0"/>
                    </a:lnTo>
                    <a:lnTo>
                      <a:pt x="187" y="0"/>
                    </a:lnTo>
                    <a:lnTo>
                      <a:pt x="168" y="0"/>
                    </a:lnTo>
                    <a:lnTo>
                      <a:pt x="151" y="4"/>
                    </a:lnTo>
                    <a:lnTo>
                      <a:pt x="134" y="8"/>
                    </a:lnTo>
                    <a:lnTo>
                      <a:pt x="113" y="14"/>
                    </a:lnTo>
                    <a:lnTo>
                      <a:pt x="84" y="31"/>
                    </a:lnTo>
                    <a:lnTo>
                      <a:pt x="57" y="54"/>
                    </a:lnTo>
                    <a:lnTo>
                      <a:pt x="34" y="82"/>
                    </a:lnTo>
                    <a:lnTo>
                      <a:pt x="17" y="114"/>
                    </a:lnTo>
                    <a:lnTo>
                      <a:pt x="11" y="131"/>
                    </a:lnTo>
                    <a:lnTo>
                      <a:pt x="4" y="151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0" y="206"/>
                    </a:lnTo>
                    <a:lnTo>
                      <a:pt x="4" y="210"/>
                    </a:lnTo>
                    <a:lnTo>
                      <a:pt x="4" y="214"/>
                    </a:lnTo>
                    <a:lnTo>
                      <a:pt x="4" y="217"/>
                    </a:lnTo>
                    <a:lnTo>
                      <a:pt x="8" y="221"/>
                    </a:lnTo>
                    <a:lnTo>
                      <a:pt x="8" y="223"/>
                    </a:lnTo>
                    <a:lnTo>
                      <a:pt x="8" y="231"/>
                    </a:lnTo>
                    <a:lnTo>
                      <a:pt x="11" y="233"/>
                    </a:lnTo>
                    <a:lnTo>
                      <a:pt x="11" y="237"/>
                    </a:lnTo>
                    <a:lnTo>
                      <a:pt x="14" y="240"/>
                    </a:lnTo>
                    <a:lnTo>
                      <a:pt x="8" y="223"/>
                    </a:lnTo>
                    <a:lnTo>
                      <a:pt x="8" y="204"/>
                    </a:lnTo>
                    <a:lnTo>
                      <a:pt x="4" y="187"/>
                    </a:lnTo>
                    <a:lnTo>
                      <a:pt x="8" y="166"/>
                    </a:lnTo>
                    <a:lnTo>
                      <a:pt x="8" y="151"/>
                    </a:lnTo>
                    <a:lnTo>
                      <a:pt x="14" y="131"/>
                    </a:lnTo>
                    <a:lnTo>
                      <a:pt x="21" y="114"/>
                    </a:lnTo>
                    <a:lnTo>
                      <a:pt x="38" y="84"/>
                    </a:lnTo>
                    <a:lnTo>
                      <a:pt x="57" y="57"/>
                    </a:lnTo>
                    <a:lnTo>
                      <a:pt x="88" y="34"/>
                    </a:lnTo>
                    <a:lnTo>
                      <a:pt x="118" y="17"/>
                    </a:lnTo>
                    <a:lnTo>
                      <a:pt x="134" y="11"/>
                    </a:lnTo>
                    <a:lnTo>
                      <a:pt x="151" y="8"/>
                    </a:lnTo>
                    <a:lnTo>
                      <a:pt x="171" y="4"/>
                    </a:lnTo>
                    <a:lnTo>
                      <a:pt x="187" y="4"/>
                    </a:lnTo>
                    <a:lnTo>
                      <a:pt x="208" y="4"/>
                    </a:lnTo>
                    <a:lnTo>
                      <a:pt x="223" y="8"/>
                    </a:lnTo>
                    <a:lnTo>
                      <a:pt x="244" y="11"/>
                    </a:lnTo>
                    <a:lnTo>
                      <a:pt x="261" y="17"/>
                    </a:lnTo>
                    <a:lnTo>
                      <a:pt x="290" y="34"/>
                    </a:lnTo>
                    <a:lnTo>
                      <a:pt x="318" y="57"/>
                    </a:lnTo>
                    <a:lnTo>
                      <a:pt x="341" y="84"/>
                    </a:lnTo>
                    <a:lnTo>
                      <a:pt x="358" y="114"/>
                    </a:lnTo>
                    <a:lnTo>
                      <a:pt x="364" y="131"/>
                    </a:lnTo>
                    <a:lnTo>
                      <a:pt x="368" y="151"/>
                    </a:lnTo>
                    <a:lnTo>
                      <a:pt x="370" y="166"/>
                    </a:lnTo>
                    <a:lnTo>
                      <a:pt x="370" y="187"/>
                    </a:lnTo>
                    <a:lnTo>
                      <a:pt x="374" y="187"/>
                    </a:lnTo>
                    <a:lnTo>
                      <a:pt x="374" y="206"/>
                    </a:lnTo>
                    <a:lnTo>
                      <a:pt x="370" y="223"/>
                    </a:lnTo>
                    <a:lnTo>
                      <a:pt x="368" y="240"/>
                    </a:lnTo>
                    <a:lnTo>
                      <a:pt x="360" y="261"/>
                    </a:lnTo>
                    <a:lnTo>
                      <a:pt x="343" y="290"/>
                    </a:lnTo>
                    <a:lnTo>
                      <a:pt x="320" y="317"/>
                    </a:lnTo>
                    <a:lnTo>
                      <a:pt x="294" y="341"/>
                    </a:lnTo>
                    <a:lnTo>
                      <a:pt x="261" y="357"/>
                    </a:lnTo>
                    <a:lnTo>
                      <a:pt x="244" y="364"/>
                    </a:lnTo>
                    <a:lnTo>
                      <a:pt x="228" y="370"/>
                    </a:lnTo>
                    <a:lnTo>
                      <a:pt x="208" y="374"/>
                    </a:lnTo>
                    <a:lnTo>
                      <a:pt x="187" y="374"/>
                    </a:lnTo>
                    <a:lnTo>
                      <a:pt x="168" y="374"/>
                    </a:lnTo>
                    <a:lnTo>
                      <a:pt x="151" y="370"/>
                    </a:lnTo>
                    <a:lnTo>
                      <a:pt x="143" y="366"/>
                    </a:lnTo>
                    <a:lnTo>
                      <a:pt x="137" y="366"/>
                    </a:lnTo>
                    <a:lnTo>
                      <a:pt x="134" y="364"/>
                    </a:lnTo>
                    <a:lnTo>
                      <a:pt x="128" y="360"/>
                    </a:lnTo>
                    <a:lnTo>
                      <a:pt x="124" y="360"/>
                    </a:lnTo>
                    <a:lnTo>
                      <a:pt x="120" y="357"/>
                    </a:lnTo>
                    <a:lnTo>
                      <a:pt x="113" y="353"/>
                    </a:lnTo>
                    <a:lnTo>
                      <a:pt x="111" y="351"/>
                    </a:lnTo>
                    <a:lnTo>
                      <a:pt x="108" y="351"/>
                    </a:lnTo>
                    <a:lnTo>
                      <a:pt x="118" y="353"/>
                    </a:lnTo>
                    <a:lnTo>
                      <a:pt x="134" y="360"/>
                    </a:lnTo>
                    <a:lnTo>
                      <a:pt x="151" y="366"/>
                    </a:lnTo>
                    <a:lnTo>
                      <a:pt x="171" y="366"/>
                    </a:lnTo>
                    <a:lnTo>
                      <a:pt x="187" y="370"/>
                    </a:lnTo>
                    <a:lnTo>
                      <a:pt x="208" y="366"/>
                    </a:lnTo>
                    <a:lnTo>
                      <a:pt x="223" y="366"/>
                    </a:lnTo>
                    <a:lnTo>
                      <a:pt x="244" y="360"/>
                    </a:lnTo>
                    <a:lnTo>
                      <a:pt x="261" y="353"/>
                    </a:lnTo>
                    <a:lnTo>
                      <a:pt x="290" y="336"/>
                    </a:lnTo>
                    <a:lnTo>
                      <a:pt x="318" y="317"/>
                    </a:lnTo>
                    <a:lnTo>
                      <a:pt x="341" y="290"/>
                    </a:lnTo>
                    <a:lnTo>
                      <a:pt x="358" y="256"/>
                    </a:lnTo>
                    <a:lnTo>
                      <a:pt x="364" y="240"/>
                    </a:lnTo>
                    <a:lnTo>
                      <a:pt x="368" y="223"/>
                    </a:lnTo>
                    <a:lnTo>
                      <a:pt x="370" y="204"/>
                    </a:lnTo>
                    <a:lnTo>
                      <a:pt x="370" y="187"/>
                    </a:lnTo>
                    <a:lnTo>
                      <a:pt x="374" y="187"/>
                    </a:lnTo>
                    <a:close/>
                  </a:path>
                </a:pathLst>
              </a:custGeom>
              <a:solidFill>
                <a:srgbClr val="FF05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0" name="Freeform 2572">
                <a:extLst>
                  <a:ext uri="{FF2B5EF4-FFF2-40B4-BE49-F238E27FC236}">
                    <a16:creationId xmlns:a16="http://schemas.microsoft.com/office/drawing/2014/main" id="{0224D45C-3EBF-4382-BDCF-C12F78297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910"/>
                <a:ext cx="122" cy="122"/>
              </a:xfrm>
              <a:custGeom>
                <a:avLst/>
                <a:gdLst>
                  <a:gd name="T0" fmla="*/ 366 w 366"/>
                  <a:gd name="T1" fmla="*/ 163 h 366"/>
                  <a:gd name="T2" fmla="*/ 360 w 366"/>
                  <a:gd name="T3" fmla="*/ 126 h 366"/>
                  <a:gd name="T4" fmla="*/ 337 w 366"/>
                  <a:gd name="T5" fmla="*/ 80 h 366"/>
                  <a:gd name="T6" fmla="*/ 286 w 366"/>
                  <a:gd name="T7" fmla="*/ 29 h 366"/>
                  <a:gd name="T8" fmla="*/ 240 w 366"/>
                  <a:gd name="T9" fmla="*/ 8 h 366"/>
                  <a:gd name="T10" fmla="*/ 204 w 366"/>
                  <a:gd name="T11" fmla="*/ 0 h 366"/>
                  <a:gd name="T12" fmla="*/ 167 w 366"/>
                  <a:gd name="T13" fmla="*/ 0 h 366"/>
                  <a:gd name="T14" fmla="*/ 130 w 366"/>
                  <a:gd name="T15" fmla="*/ 8 h 366"/>
                  <a:gd name="T16" fmla="*/ 84 w 366"/>
                  <a:gd name="T17" fmla="*/ 29 h 366"/>
                  <a:gd name="T18" fmla="*/ 34 w 366"/>
                  <a:gd name="T19" fmla="*/ 80 h 366"/>
                  <a:gd name="T20" fmla="*/ 10 w 366"/>
                  <a:gd name="T21" fmla="*/ 126 h 366"/>
                  <a:gd name="T22" fmla="*/ 4 w 366"/>
                  <a:gd name="T23" fmla="*/ 163 h 366"/>
                  <a:gd name="T24" fmla="*/ 4 w 366"/>
                  <a:gd name="T25" fmla="*/ 199 h 366"/>
                  <a:gd name="T26" fmla="*/ 10 w 366"/>
                  <a:gd name="T27" fmla="*/ 236 h 366"/>
                  <a:gd name="T28" fmla="*/ 27 w 366"/>
                  <a:gd name="T29" fmla="*/ 269 h 366"/>
                  <a:gd name="T30" fmla="*/ 47 w 366"/>
                  <a:gd name="T31" fmla="*/ 299 h 366"/>
                  <a:gd name="T32" fmla="*/ 74 w 366"/>
                  <a:gd name="T33" fmla="*/ 322 h 366"/>
                  <a:gd name="T34" fmla="*/ 104 w 366"/>
                  <a:gd name="T35" fmla="*/ 347 h 366"/>
                  <a:gd name="T36" fmla="*/ 130 w 366"/>
                  <a:gd name="T37" fmla="*/ 356 h 366"/>
                  <a:gd name="T38" fmla="*/ 167 w 366"/>
                  <a:gd name="T39" fmla="*/ 362 h 366"/>
                  <a:gd name="T40" fmla="*/ 204 w 366"/>
                  <a:gd name="T41" fmla="*/ 362 h 366"/>
                  <a:gd name="T42" fmla="*/ 240 w 366"/>
                  <a:gd name="T43" fmla="*/ 356 h 366"/>
                  <a:gd name="T44" fmla="*/ 286 w 366"/>
                  <a:gd name="T45" fmla="*/ 332 h 366"/>
                  <a:gd name="T46" fmla="*/ 337 w 366"/>
                  <a:gd name="T47" fmla="*/ 286 h 366"/>
                  <a:gd name="T48" fmla="*/ 360 w 366"/>
                  <a:gd name="T49" fmla="*/ 236 h 366"/>
                  <a:gd name="T50" fmla="*/ 366 w 366"/>
                  <a:gd name="T51" fmla="*/ 199 h 366"/>
                  <a:gd name="T52" fmla="*/ 364 w 366"/>
                  <a:gd name="T53" fmla="*/ 183 h 366"/>
                  <a:gd name="T54" fmla="*/ 349 w 366"/>
                  <a:gd name="T55" fmla="*/ 113 h 366"/>
                  <a:gd name="T56" fmla="*/ 309 w 366"/>
                  <a:gd name="T57" fmla="*/ 57 h 366"/>
                  <a:gd name="T58" fmla="*/ 253 w 366"/>
                  <a:gd name="T59" fmla="*/ 17 h 366"/>
                  <a:gd name="T60" fmla="*/ 183 w 366"/>
                  <a:gd name="T61" fmla="*/ 3 h 366"/>
                  <a:gd name="T62" fmla="*/ 114 w 366"/>
                  <a:gd name="T63" fmla="*/ 17 h 366"/>
                  <a:gd name="T64" fmla="*/ 57 w 366"/>
                  <a:gd name="T65" fmla="*/ 57 h 366"/>
                  <a:gd name="T66" fmla="*/ 20 w 366"/>
                  <a:gd name="T67" fmla="*/ 113 h 366"/>
                  <a:gd name="T68" fmla="*/ 4 w 366"/>
                  <a:gd name="T69" fmla="*/ 183 h 366"/>
                  <a:gd name="T70" fmla="*/ 20 w 366"/>
                  <a:gd name="T71" fmla="*/ 252 h 366"/>
                  <a:gd name="T72" fmla="*/ 57 w 366"/>
                  <a:gd name="T73" fmla="*/ 309 h 366"/>
                  <a:gd name="T74" fmla="*/ 114 w 366"/>
                  <a:gd name="T75" fmla="*/ 347 h 366"/>
                  <a:gd name="T76" fmla="*/ 183 w 366"/>
                  <a:gd name="T77" fmla="*/ 362 h 366"/>
                  <a:gd name="T78" fmla="*/ 253 w 366"/>
                  <a:gd name="T79" fmla="*/ 347 h 366"/>
                  <a:gd name="T80" fmla="*/ 309 w 366"/>
                  <a:gd name="T81" fmla="*/ 309 h 366"/>
                  <a:gd name="T82" fmla="*/ 349 w 366"/>
                  <a:gd name="T83" fmla="*/ 252 h 366"/>
                  <a:gd name="T84" fmla="*/ 364 w 366"/>
                  <a:gd name="T85" fmla="*/ 18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6" h="366">
                    <a:moveTo>
                      <a:pt x="366" y="183"/>
                    </a:moveTo>
                    <a:lnTo>
                      <a:pt x="366" y="163"/>
                    </a:lnTo>
                    <a:lnTo>
                      <a:pt x="364" y="147"/>
                    </a:lnTo>
                    <a:lnTo>
                      <a:pt x="360" y="126"/>
                    </a:lnTo>
                    <a:lnTo>
                      <a:pt x="354" y="109"/>
                    </a:lnTo>
                    <a:lnTo>
                      <a:pt x="337" y="80"/>
                    </a:lnTo>
                    <a:lnTo>
                      <a:pt x="314" y="52"/>
                    </a:lnTo>
                    <a:lnTo>
                      <a:pt x="286" y="29"/>
                    </a:lnTo>
                    <a:lnTo>
                      <a:pt x="257" y="12"/>
                    </a:lnTo>
                    <a:lnTo>
                      <a:pt x="240" y="8"/>
                    </a:lnTo>
                    <a:lnTo>
                      <a:pt x="219" y="3"/>
                    </a:lnTo>
                    <a:lnTo>
                      <a:pt x="204" y="0"/>
                    </a:lnTo>
                    <a:lnTo>
                      <a:pt x="183" y="0"/>
                    </a:lnTo>
                    <a:lnTo>
                      <a:pt x="167" y="0"/>
                    </a:lnTo>
                    <a:lnTo>
                      <a:pt x="147" y="3"/>
                    </a:lnTo>
                    <a:lnTo>
                      <a:pt x="130" y="8"/>
                    </a:lnTo>
                    <a:lnTo>
                      <a:pt x="114" y="12"/>
                    </a:lnTo>
                    <a:lnTo>
                      <a:pt x="84" y="29"/>
                    </a:lnTo>
                    <a:lnTo>
                      <a:pt x="53" y="52"/>
                    </a:lnTo>
                    <a:lnTo>
                      <a:pt x="34" y="80"/>
                    </a:lnTo>
                    <a:lnTo>
                      <a:pt x="17" y="109"/>
                    </a:lnTo>
                    <a:lnTo>
                      <a:pt x="10" y="126"/>
                    </a:lnTo>
                    <a:lnTo>
                      <a:pt x="4" y="147"/>
                    </a:lnTo>
                    <a:lnTo>
                      <a:pt x="4" y="163"/>
                    </a:lnTo>
                    <a:lnTo>
                      <a:pt x="0" y="183"/>
                    </a:lnTo>
                    <a:lnTo>
                      <a:pt x="4" y="199"/>
                    </a:lnTo>
                    <a:lnTo>
                      <a:pt x="4" y="220"/>
                    </a:lnTo>
                    <a:lnTo>
                      <a:pt x="10" y="236"/>
                    </a:lnTo>
                    <a:lnTo>
                      <a:pt x="17" y="252"/>
                    </a:lnTo>
                    <a:lnTo>
                      <a:pt x="27" y="269"/>
                    </a:lnTo>
                    <a:lnTo>
                      <a:pt x="36" y="283"/>
                    </a:lnTo>
                    <a:lnTo>
                      <a:pt x="47" y="299"/>
                    </a:lnTo>
                    <a:lnTo>
                      <a:pt x="59" y="313"/>
                    </a:lnTo>
                    <a:lnTo>
                      <a:pt x="74" y="322"/>
                    </a:lnTo>
                    <a:lnTo>
                      <a:pt x="87" y="336"/>
                    </a:lnTo>
                    <a:lnTo>
                      <a:pt x="104" y="347"/>
                    </a:lnTo>
                    <a:lnTo>
                      <a:pt x="114" y="349"/>
                    </a:lnTo>
                    <a:lnTo>
                      <a:pt x="130" y="356"/>
                    </a:lnTo>
                    <a:lnTo>
                      <a:pt x="147" y="362"/>
                    </a:lnTo>
                    <a:lnTo>
                      <a:pt x="167" y="362"/>
                    </a:lnTo>
                    <a:lnTo>
                      <a:pt x="183" y="366"/>
                    </a:lnTo>
                    <a:lnTo>
                      <a:pt x="204" y="362"/>
                    </a:lnTo>
                    <a:lnTo>
                      <a:pt x="219" y="362"/>
                    </a:lnTo>
                    <a:lnTo>
                      <a:pt x="240" y="356"/>
                    </a:lnTo>
                    <a:lnTo>
                      <a:pt x="257" y="349"/>
                    </a:lnTo>
                    <a:lnTo>
                      <a:pt x="286" y="332"/>
                    </a:lnTo>
                    <a:lnTo>
                      <a:pt x="314" y="313"/>
                    </a:lnTo>
                    <a:lnTo>
                      <a:pt x="337" y="286"/>
                    </a:lnTo>
                    <a:lnTo>
                      <a:pt x="354" y="252"/>
                    </a:lnTo>
                    <a:lnTo>
                      <a:pt x="360" y="236"/>
                    </a:lnTo>
                    <a:lnTo>
                      <a:pt x="364" y="220"/>
                    </a:lnTo>
                    <a:lnTo>
                      <a:pt x="366" y="199"/>
                    </a:lnTo>
                    <a:lnTo>
                      <a:pt x="366" y="183"/>
                    </a:lnTo>
                    <a:lnTo>
                      <a:pt x="364" y="183"/>
                    </a:lnTo>
                    <a:lnTo>
                      <a:pt x="360" y="147"/>
                    </a:lnTo>
                    <a:lnTo>
                      <a:pt x="349" y="113"/>
                    </a:lnTo>
                    <a:lnTo>
                      <a:pt x="333" y="83"/>
                    </a:lnTo>
                    <a:lnTo>
                      <a:pt x="309" y="57"/>
                    </a:lnTo>
                    <a:lnTo>
                      <a:pt x="284" y="33"/>
                    </a:lnTo>
                    <a:lnTo>
                      <a:pt x="253" y="17"/>
                    </a:lnTo>
                    <a:lnTo>
                      <a:pt x="219" y="8"/>
                    </a:lnTo>
                    <a:lnTo>
                      <a:pt x="183" y="3"/>
                    </a:lnTo>
                    <a:lnTo>
                      <a:pt x="147" y="8"/>
                    </a:lnTo>
                    <a:lnTo>
                      <a:pt x="114" y="17"/>
                    </a:lnTo>
                    <a:lnTo>
                      <a:pt x="84" y="33"/>
                    </a:lnTo>
                    <a:lnTo>
                      <a:pt x="57" y="57"/>
                    </a:lnTo>
                    <a:lnTo>
                      <a:pt x="36" y="83"/>
                    </a:lnTo>
                    <a:lnTo>
                      <a:pt x="20" y="113"/>
                    </a:lnTo>
                    <a:lnTo>
                      <a:pt x="10" y="147"/>
                    </a:lnTo>
                    <a:lnTo>
                      <a:pt x="4" y="183"/>
                    </a:lnTo>
                    <a:lnTo>
                      <a:pt x="10" y="220"/>
                    </a:lnTo>
                    <a:lnTo>
                      <a:pt x="20" y="252"/>
                    </a:lnTo>
                    <a:lnTo>
                      <a:pt x="36" y="283"/>
                    </a:lnTo>
                    <a:lnTo>
                      <a:pt x="57" y="309"/>
                    </a:lnTo>
                    <a:lnTo>
                      <a:pt x="84" y="330"/>
                    </a:lnTo>
                    <a:lnTo>
                      <a:pt x="114" y="347"/>
                    </a:lnTo>
                    <a:lnTo>
                      <a:pt x="147" y="359"/>
                    </a:lnTo>
                    <a:lnTo>
                      <a:pt x="183" y="362"/>
                    </a:lnTo>
                    <a:lnTo>
                      <a:pt x="219" y="359"/>
                    </a:lnTo>
                    <a:lnTo>
                      <a:pt x="253" y="347"/>
                    </a:lnTo>
                    <a:lnTo>
                      <a:pt x="284" y="330"/>
                    </a:lnTo>
                    <a:lnTo>
                      <a:pt x="309" y="309"/>
                    </a:lnTo>
                    <a:lnTo>
                      <a:pt x="333" y="283"/>
                    </a:lnTo>
                    <a:lnTo>
                      <a:pt x="349" y="252"/>
                    </a:lnTo>
                    <a:lnTo>
                      <a:pt x="360" y="220"/>
                    </a:lnTo>
                    <a:lnTo>
                      <a:pt x="364" y="183"/>
                    </a:lnTo>
                    <a:lnTo>
                      <a:pt x="366" y="183"/>
                    </a:lnTo>
                    <a:close/>
                  </a:path>
                </a:pathLst>
              </a:custGeom>
              <a:solidFill>
                <a:srgbClr val="FF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1" name="Freeform 2573">
                <a:extLst>
                  <a:ext uri="{FF2B5EF4-FFF2-40B4-BE49-F238E27FC236}">
                    <a16:creationId xmlns:a16="http://schemas.microsoft.com/office/drawing/2014/main" id="{0728B662-09A5-459B-AC97-C0F7F183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1911"/>
                <a:ext cx="120" cy="120"/>
              </a:xfrm>
              <a:custGeom>
                <a:avLst/>
                <a:gdLst>
                  <a:gd name="T0" fmla="*/ 355 w 359"/>
                  <a:gd name="T1" fmla="*/ 143 h 358"/>
                  <a:gd name="T2" fmla="*/ 329 w 359"/>
                  <a:gd name="T3" fmla="*/ 80 h 358"/>
                  <a:gd name="T4" fmla="*/ 279 w 359"/>
                  <a:gd name="T5" fmla="*/ 30 h 358"/>
                  <a:gd name="T6" fmla="*/ 216 w 359"/>
                  <a:gd name="T7" fmla="*/ 3 h 358"/>
                  <a:gd name="T8" fmla="*/ 143 w 359"/>
                  <a:gd name="T9" fmla="*/ 3 h 358"/>
                  <a:gd name="T10" fmla="*/ 80 w 359"/>
                  <a:gd name="T11" fmla="*/ 30 h 358"/>
                  <a:gd name="T12" fmla="*/ 33 w 359"/>
                  <a:gd name="T13" fmla="*/ 80 h 358"/>
                  <a:gd name="T14" fmla="*/ 6 w 359"/>
                  <a:gd name="T15" fmla="*/ 143 h 358"/>
                  <a:gd name="T16" fmla="*/ 6 w 359"/>
                  <a:gd name="T17" fmla="*/ 215 h 358"/>
                  <a:gd name="T18" fmla="*/ 33 w 359"/>
                  <a:gd name="T19" fmla="*/ 278 h 358"/>
                  <a:gd name="T20" fmla="*/ 80 w 359"/>
                  <a:gd name="T21" fmla="*/ 326 h 358"/>
                  <a:gd name="T22" fmla="*/ 143 w 359"/>
                  <a:gd name="T23" fmla="*/ 356 h 358"/>
                  <a:gd name="T24" fmla="*/ 216 w 359"/>
                  <a:gd name="T25" fmla="*/ 356 h 358"/>
                  <a:gd name="T26" fmla="*/ 279 w 359"/>
                  <a:gd name="T27" fmla="*/ 326 h 358"/>
                  <a:gd name="T28" fmla="*/ 329 w 359"/>
                  <a:gd name="T29" fmla="*/ 278 h 358"/>
                  <a:gd name="T30" fmla="*/ 355 w 359"/>
                  <a:gd name="T31" fmla="*/ 215 h 358"/>
                  <a:gd name="T32" fmla="*/ 355 w 359"/>
                  <a:gd name="T33" fmla="*/ 179 h 358"/>
                  <a:gd name="T34" fmla="*/ 342 w 359"/>
                  <a:gd name="T35" fmla="*/ 109 h 358"/>
                  <a:gd name="T36" fmla="*/ 302 w 359"/>
                  <a:gd name="T37" fmla="*/ 57 h 358"/>
                  <a:gd name="T38" fmla="*/ 250 w 359"/>
                  <a:gd name="T39" fmla="*/ 17 h 358"/>
                  <a:gd name="T40" fmla="*/ 179 w 359"/>
                  <a:gd name="T41" fmla="*/ 3 h 358"/>
                  <a:gd name="T42" fmla="*/ 113 w 359"/>
                  <a:gd name="T43" fmla="*/ 17 h 358"/>
                  <a:gd name="T44" fmla="*/ 56 w 359"/>
                  <a:gd name="T45" fmla="*/ 57 h 358"/>
                  <a:gd name="T46" fmla="*/ 19 w 359"/>
                  <a:gd name="T47" fmla="*/ 109 h 358"/>
                  <a:gd name="T48" fmla="*/ 6 w 359"/>
                  <a:gd name="T49" fmla="*/ 179 h 358"/>
                  <a:gd name="T50" fmla="*/ 19 w 359"/>
                  <a:gd name="T51" fmla="*/ 246 h 358"/>
                  <a:gd name="T52" fmla="*/ 56 w 359"/>
                  <a:gd name="T53" fmla="*/ 303 h 358"/>
                  <a:gd name="T54" fmla="*/ 113 w 359"/>
                  <a:gd name="T55" fmla="*/ 339 h 358"/>
                  <a:gd name="T56" fmla="*/ 179 w 359"/>
                  <a:gd name="T57" fmla="*/ 352 h 358"/>
                  <a:gd name="T58" fmla="*/ 250 w 359"/>
                  <a:gd name="T59" fmla="*/ 339 h 358"/>
                  <a:gd name="T60" fmla="*/ 302 w 359"/>
                  <a:gd name="T61" fmla="*/ 303 h 358"/>
                  <a:gd name="T62" fmla="*/ 342 w 359"/>
                  <a:gd name="T63" fmla="*/ 246 h 358"/>
                  <a:gd name="T64" fmla="*/ 355 w 359"/>
                  <a:gd name="T65" fmla="*/ 17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9" h="358">
                    <a:moveTo>
                      <a:pt x="359" y="179"/>
                    </a:moveTo>
                    <a:lnTo>
                      <a:pt x="355" y="143"/>
                    </a:lnTo>
                    <a:lnTo>
                      <a:pt x="345" y="109"/>
                    </a:lnTo>
                    <a:lnTo>
                      <a:pt x="329" y="80"/>
                    </a:lnTo>
                    <a:lnTo>
                      <a:pt x="305" y="53"/>
                    </a:lnTo>
                    <a:lnTo>
                      <a:pt x="279" y="30"/>
                    </a:lnTo>
                    <a:lnTo>
                      <a:pt x="250" y="13"/>
                    </a:lnTo>
                    <a:lnTo>
                      <a:pt x="216" y="3"/>
                    </a:lnTo>
                    <a:lnTo>
                      <a:pt x="179" y="0"/>
                    </a:lnTo>
                    <a:lnTo>
                      <a:pt x="143" y="3"/>
                    </a:lnTo>
                    <a:lnTo>
                      <a:pt x="109" y="13"/>
                    </a:lnTo>
                    <a:lnTo>
                      <a:pt x="80" y="30"/>
                    </a:lnTo>
                    <a:lnTo>
                      <a:pt x="53" y="53"/>
                    </a:lnTo>
                    <a:lnTo>
                      <a:pt x="33" y="80"/>
                    </a:lnTo>
                    <a:lnTo>
                      <a:pt x="16" y="109"/>
                    </a:lnTo>
                    <a:lnTo>
                      <a:pt x="6" y="143"/>
                    </a:lnTo>
                    <a:lnTo>
                      <a:pt x="0" y="179"/>
                    </a:lnTo>
                    <a:lnTo>
                      <a:pt x="6" y="215"/>
                    </a:lnTo>
                    <a:lnTo>
                      <a:pt x="16" y="249"/>
                    </a:lnTo>
                    <a:lnTo>
                      <a:pt x="33" y="278"/>
                    </a:lnTo>
                    <a:lnTo>
                      <a:pt x="53" y="305"/>
                    </a:lnTo>
                    <a:lnTo>
                      <a:pt x="80" y="326"/>
                    </a:lnTo>
                    <a:lnTo>
                      <a:pt x="109" y="343"/>
                    </a:lnTo>
                    <a:lnTo>
                      <a:pt x="143" y="356"/>
                    </a:lnTo>
                    <a:lnTo>
                      <a:pt x="179" y="358"/>
                    </a:lnTo>
                    <a:lnTo>
                      <a:pt x="216" y="356"/>
                    </a:lnTo>
                    <a:lnTo>
                      <a:pt x="250" y="343"/>
                    </a:lnTo>
                    <a:lnTo>
                      <a:pt x="279" y="326"/>
                    </a:lnTo>
                    <a:lnTo>
                      <a:pt x="305" y="305"/>
                    </a:lnTo>
                    <a:lnTo>
                      <a:pt x="329" y="278"/>
                    </a:lnTo>
                    <a:lnTo>
                      <a:pt x="345" y="249"/>
                    </a:lnTo>
                    <a:lnTo>
                      <a:pt x="355" y="215"/>
                    </a:lnTo>
                    <a:lnTo>
                      <a:pt x="359" y="179"/>
                    </a:lnTo>
                    <a:lnTo>
                      <a:pt x="355" y="179"/>
                    </a:lnTo>
                    <a:lnTo>
                      <a:pt x="352" y="143"/>
                    </a:lnTo>
                    <a:lnTo>
                      <a:pt x="342" y="109"/>
                    </a:lnTo>
                    <a:lnTo>
                      <a:pt x="325" y="80"/>
                    </a:lnTo>
                    <a:lnTo>
                      <a:pt x="302" y="57"/>
                    </a:lnTo>
                    <a:lnTo>
                      <a:pt x="279" y="34"/>
                    </a:lnTo>
                    <a:lnTo>
                      <a:pt x="250" y="17"/>
                    </a:lnTo>
                    <a:lnTo>
                      <a:pt x="216" y="7"/>
                    </a:lnTo>
                    <a:lnTo>
                      <a:pt x="179" y="3"/>
                    </a:lnTo>
                    <a:lnTo>
                      <a:pt x="145" y="7"/>
                    </a:lnTo>
                    <a:lnTo>
                      <a:pt x="113" y="17"/>
                    </a:lnTo>
                    <a:lnTo>
                      <a:pt x="82" y="34"/>
                    </a:lnTo>
                    <a:lnTo>
                      <a:pt x="56" y="57"/>
                    </a:lnTo>
                    <a:lnTo>
                      <a:pt x="35" y="80"/>
                    </a:lnTo>
                    <a:lnTo>
                      <a:pt x="19" y="109"/>
                    </a:lnTo>
                    <a:lnTo>
                      <a:pt x="10" y="143"/>
                    </a:lnTo>
                    <a:lnTo>
                      <a:pt x="6" y="179"/>
                    </a:lnTo>
                    <a:lnTo>
                      <a:pt x="10" y="213"/>
                    </a:lnTo>
                    <a:lnTo>
                      <a:pt x="19" y="246"/>
                    </a:lnTo>
                    <a:lnTo>
                      <a:pt x="35" y="276"/>
                    </a:lnTo>
                    <a:lnTo>
                      <a:pt x="56" y="303"/>
                    </a:lnTo>
                    <a:lnTo>
                      <a:pt x="82" y="323"/>
                    </a:lnTo>
                    <a:lnTo>
                      <a:pt x="113" y="339"/>
                    </a:lnTo>
                    <a:lnTo>
                      <a:pt x="145" y="349"/>
                    </a:lnTo>
                    <a:lnTo>
                      <a:pt x="179" y="352"/>
                    </a:lnTo>
                    <a:lnTo>
                      <a:pt x="216" y="349"/>
                    </a:lnTo>
                    <a:lnTo>
                      <a:pt x="250" y="339"/>
                    </a:lnTo>
                    <a:lnTo>
                      <a:pt x="279" y="323"/>
                    </a:lnTo>
                    <a:lnTo>
                      <a:pt x="302" y="303"/>
                    </a:lnTo>
                    <a:lnTo>
                      <a:pt x="325" y="276"/>
                    </a:lnTo>
                    <a:lnTo>
                      <a:pt x="342" y="246"/>
                    </a:lnTo>
                    <a:lnTo>
                      <a:pt x="352" y="213"/>
                    </a:lnTo>
                    <a:lnTo>
                      <a:pt x="355" y="179"/>
                    </a:lnTo>
                    <a:lnTo>
                      <a:pt x="359" y="179"/>
                    </a:lnTo>
                    <a:close/>
                  </a:path>
                </a:pathLst>
              </a:custGeom>
              <a:solidFill>
                <a:srgbClr val="FF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2" name="Freeform 2574">
                <a:extLst>
                  <a:ext uri="{FF2B5EF4-FFF2-40B4-BE49-F238E27FC236}">
                    <a16:creationId xmlns:a16="http://schemas.microsoft.com/office/drawing/2014/main" id="{397EEB11-3CB7-4560-931B-AC4AB2A22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913"/>
                <a:ext cx="116" cy="116"/>
              </a:xfrm>
              <a:custGeom>
                <a:avLst/>
                <a:gdLst>
                  <a:gd name="T0" fmla="*/ 346 w 349"/>
                  <a:gd name="T1" fmla="*/ 139 h 348"/>
                  <a:gd name="T2" fmla="*/ 320 w 349"/>
                  <a:gd name="T3" fmla="*/ 75 h 348"/>
                  <a:gd name="T4" fmla="*/ 274 w 349"/>
                  <a:gd name="T5" fmla="*/ 29 h 348"/>
                  <a:gd name="T6" fmla="*/ 210 w 349"/>
                  <a:gd name="T7" fmla="*/ 2 h 348"/>
                  <a:gd name="T8" fmla="*/ 139 w 349"/>
                  <a:gd name="T9" fmla="*/ 2 h 348"/>
                  <a:gd name="T10" fmla="*/ 76 w 349"/>
                  <a:gd name="T11" fmla="*/ 29 h 348"/>
                  <a:gd name="T12" fmla="*/ 29 w 349"/>
                  <a:gd name="T13" fmla="*/ 75 h 348"/>
                  <a:gd name="T14" fmla="*/ 4 w 349"/>
                  <a:gd name="T15" fmla="*/ 139 h 348"/>
                  <a:gd name="T16" fmla="*/ 4 w 349"/>
                  <a:gd name="T17" fmla="*/ 209 h 348"/>
                  <a:gd name="T18" fmla="*/ 29 w 349"/>
                  <a:gd name="T19" fmla="*/ 272 h 348"/>
                  <a:gd name="T20" fmla="*/ 76 w 349"/>
                  <a:gd name="T21" fmla="*/ 319 h 348"/>
                  <a:gd name="T22" fmla="*/ 139 w 349"/>
                  <a:gd name="T23" fmla="*/ 345 h 348"/>
                  <a:gd name="T24" fmla="*/ 210 w 349"/>
                  <a:gd name="T25" fmla="*/ 345 h 348"/>
                  <a:gd name="T26" fmla="*/ 274 w 349"/>
                  <a:gd name="T27" fmla="*/ 319 h 348"/>
                  <a:gd name="T28" fmla="*/ 320 w 349"/>
                  <a:gd name="T29" fmla="*/ 272 h 348"/>
                  <a:gd name="T30" fmla="*/ 346 w 349"/>
                  <a:gd name="T31" fmla="*/ 209 h 348"/>
                  <a:gd name="T32" fmla="*/ 346 w 349"/>
                  <a:gd name="T33" fmla="*/ 175 h 348"/>
                  <a:gd name="T34" fmla="*/ 333 w 349"/>
                  <a:gd name="T35" fmla="*/ 110 h 348"/>
                  <a:gd name="T36" fmla="*/ 297 w 349"/>
                  <a:gd name="T37" fmla="*/ 52 h 348"/>
                  <a:gd name="T38" fmla="*/ 239 w 349"/>
                  <a:gd name="T39" fmla="*/ 15 h 348"/>
                  <a:gd name="T40" fmla="*/ 173 w 349"/>
                  <a:gd name="T41" fmla="*/ 2 h 348"/>
                  <a:gd name="T42" fmla="*/ 107 w 349"/>
                  <a:gd name="T43" fmla="*/ 15 h 348"/>
                  <a:gd name="T44" fmla="*/ 53 w 349"/>
                  <a:gd name="T45" fmla="*/ 52 h 348"/>
                  <a:gd name="T46" fmla="*/ 17 w 349"/>
                  <a:gd name="T47" fmla="*/ 110 h 348"/>
                  <a:gd name="T48" fmla="*/ 4 w 349"/>
                  <a:gd name="T49" fmla="*/ 175 h 348"/>
                  <a:gd name="T50" fmla="*/ 17 w 349"/>
                  <a:gd name="T51" fmla="*/ 242 h 348"/>
                  <a:gd name="T52" fmla="*/ 53 w 349"/>
                  <a:gd name="T53" fmla="*/ 295 h 348"/>
                  <a:gd name="T54" fmla="*/ 107 w 349"/>
                  <a:gd name="T55" fmla="*/ 331 h 348"/>
                  <a:gd name="T56" fmla="*/ 173 w 349"/>
                  <a:gd name="T57" fmla="*/ 345 h 348"/>
                  <a:gd name="T58" fmla="*/ 239 w 349"/>
                  <a:gd name="T59" fmla="*/ 331 h 348"/>
                  <a:gd name="T60" fmla="*/ 297 w 349"/>
                  <a:gd name="T61" fmla="*/ 295 h 348"/>
                  <a:gd name="T62" fmla="*/ 333 w 349"/>
                  <a:gd name="T63" fmla="*/ 242 h 348"/>
                  <a:gd name="T64" fmla="*/ 346 w 349"/>
                  <a:gd name="T65" fmla="*/ 175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9" h="348">
                    <a:moveTo>
                      <a:pt x="349" y="175"/>
                    </a:moveTo>
                    <a:lnTo>
                      <a:pt x="346" y="139"/>
                    </a:lnTo>
                    <a:lnTo>
                      <a:pt x="336" y="105"/>
                    </a:lnTo>
                    <a:lnTo>
                      <a:pt x="320" y="75"/>
                    </a:lnTo>
                    <a:lnTo>
                      <a:pt x="297" y="52"/>
                    </a:lnTo>
                    <a:lnTo>
                      <a:pt x="274" y="29"/>
                    </a:lnTo>
                    <a:lnTo>
                      <a:pt x="244" y="13"/>
                    </a:lnTo>
                    <a:lnTo>
                      <a:pt x="210" y="2"/>
                    </a:lnTo>
                    <a:lnTo>
                      <a:pt x="173" y="0"/>
                    </a:lnTo>
                    <a:lnTo>
                      <a:pt x="139" y="2"/>
                    </a:lnTo>
                    <a:lnTo>
                      <a:pt x="107" y="13"/>
                    </a:lnTo>
                    <a:lnTo>
                      <a:pt x="76" y="29"/>
                    </a:lnTo>
                    <a:lnTo>
                      <a:pt x="50" y="52"/>
                    </a:lnTo>
                    <a:lnTo>
                      <a:pt x="29" y="75"/>
                    </a:lnTo>
                    <a:lnTo>
                      <a:pt x="13" y="105"/>
                    </a:lnTo>
                    <a:lnTo>
                      <a:pt x="4" y="139"/>
                    </a:lnTo>
                    <a:lnTo>
                      <a:pt x="0" y="175"/>
                    </a:lnTo>
                    <a:lnTo>
                      <a:pt x="4" y="209"/>
                    </a:lnTo>
                    <a:lnTo>
                      <a:pt x="13" y="242"/>
                    </a:lnTo>
                    <a:lnTo>
                      <a:pt x="29" y="272"/>
                    </a:lnTo>
                    <a:lnTo>
                      <a:pt x="50" y="299"/>
                    </a:lnTo>
                    <a:lnTo>
                      <a:pt x="76" y="319"/>
                    </a:lnTo>
                    <a:lnTo>
                      <a:pt x="107" y="335"/>
                    </a:lnTo>
                    <a:lnTo>
                      <a:pt x="139" y="345"/>
                    </a:lnTo>
                    <a:lnTo>
                      <a:pt x="173" y="348"/>
                    </a:lnTo>
                    <a:lnTo>
                      <a:pt x="210" y="345"/>
                    </a:lnTo>
                    <a:lnTo>
                      <a:pt x="244" y="335"/>
                    </a:lnTo>
                    <a:lnTo>
                      <a:pt x="274" y="319"/>
                    </a:lnTo>
                    <a:lnTo>
                      <a:pt x="297" y="299"/>
                    </a:lnTo>
                    <a:lnTo>
                      <a:pt x="320" y="272"/>
                    </a:lnTo>
                    <a:lnTo>
                      <a:pt x="336" y="242"/>
                    </a:lnTo>
                    <a:lnTo>
                      <a:pt x="346" y="209"/>
                    </a:lnTo>
                    <a:lnTo>
                      <a:pt x="349" y="175"/>
                    </a:lnTo>
                    <a:lnTo>
                      <a:pt x="346" y="175"/>
                    </a:lnTo>
                    <a:lnTo>
                      <a:pt x="343" y="139"/>
                    </a:lnTo>
                    <a:lnTo>
                      <a:pt x="333" y="110"/>
                    </a:lnTo>
                    <a:lnTo>
                      <a:pt x="316" y="80"/>
                    </a:lnTo>
                    <a:lnTo>
                      <a:pt x="297" y="52"/>
                    </a:lnTo>
                    <a:lnTo>
                      <a:pt x="269" y="32"/>
                    </a:lnTo>
                    <a:lnTo>
                      <a:pt x="239" y="15"/>
                    </a:lnTo>
                    <a:lnTo>
                      <a:pt x="210" y="6"/>
                    </a:lnTo>
                    <a:lnTo>
                      <a:pt x="173" y="2"/>
                    </a:lnTo>
                    <a:lnTo>
                      <a:pt x="139" y="6"/>
                    </a:lnTo>
                    <a:lnTo>
                      <a:pt x="107" y="15"/>
                    </a:lnTo>
                    <a:lnTo>
                      <a:pt x="76" y="32"/>
                    </a:lnTo>
                    <a:lnTo>
                      <a:pt x="53" y="52"/>
                    </a:lnTo>
                    <a:lnTo>
                      <a:pt x="34" y="80"/>
                    </a:lnTo>
                    <a:lnTo>
                      <a:pt x="17" y="110"/>
                    </a:lnTo>
                    <a:lnTo>
                      <a:pt x="6" y="139"/>
                    </a:lnTo>
                    <a:lnTo>
                      <a:pt x="4" y="175"/>
                    </a:lnTo>
                    <a:lnTo>
                      <a:pt x="6" y="209"/>
                    </a:lnTo>
                    <a:lnTo>
                      <a:pt x="17" y="242"/>
                    </a:lnTo>
                    <a:lnTo>
                      <a:pt x="34" y="272"/>
                    </a:lnTo>
                    <a:lnTo>
                      <a:pt x="53" y="295"/>
                    </a:lnTo>
                    <a:lnTo>
                      <a:pt x="76" y="319"/>
                    </a:lnTo>
                    <a:lnTo>
                      <a:pt x="107" y="331"/>
                    </a:lnTo>
                    <a:lnTo>
                      <a:pt x="139" y="342"/>
                    </a:lnTo>
                    <a:lnTo>
                      <a:pt x="173" y="345"/>
                    </a:lnTo>
                    <a:lnTo>
                      <a:pt x="210" y="342"/>
                    </a:lnTo>
                    <a:lnTo>
                      <a:pt x="239" y="331"/>
                    </a:lnTo>
                    <a:lnTo>
                      <a:pt x="269" y="319"/>
                    </a:lnTo>
                    <a:lnTo>
                      <a:pt x="297" y="295"/>
                    </a:lnTo>
                    <a:lnTo>
                      <a:pt x="316" y="272"/>
                    </a:lnTo>
                    <a:lnTo>
                      <a:pt x="333" y="242"/>
                    </a:lnTo>
                    <a:lnTo>
                      <a:pt x="343" y="209"/>
                    </a:lnTo>
                    <a:lnTo>
                      <a:pt x="346" y="175"/>
                    </a:lnTo>
                    <a:lnTo>
                      <a:pt x="349" y="175"/>
                    </a:lnTo>
                    <a:close/>
                  </a:path>
                </a:pathLst>
              </a:custGeom>
              <a:solidFill>
                <a:srgbClr val="FF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3" name="Freeform 2575">
                <a:extLst>
                  <a:ext uri="{FF2B5EF4-FFF2-40B4-BE49-F238E27FC236}">
                    <a16:creationId xmlns:a16="http://schemas.microsoft.com/office/drawing/2014/main" id="{B3588407-7CB0-42CB-993E-31D2EB237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914"/>
                <a:ext cx="114" cy="114"/>
              </a:xfrm>
              <a:custGeom>
                <a:avLst/>
                <a:gdLst>
                  <a:gd name="T0" fmla="*/ 339 w 341"/>
                  <a:gd name="T1" fmla="*/ 137 h 342"/>
                  <a:gd name="T2" fmla="*/ 312 w 341"/>
                  <a:gd name="T3" fmla="*/ 77 h 342"/>
                  <a:gd name="T4" fmla="*/ 265 w 341"/>
                  <a:gd name="T5" fmla="*/ 30 h 342"/>
                  <a:gd name="T6" fmla="*/ 204 w 341"/>
                  <a:gd name="T7" fmla="*/ 3 h 342"/>
                  <a:gd name="T8" fmla="*/ 135 w 341"/>
                  <a:gd name="T9" fmla="*/ 3 h 342"/>
                  <a:gd name="T10" fmla="*/ 72 w 341"/>
                  <a:gd name="T11" fmla="*/ 30 h 342"/>
                  <a:gd name="T12" fmla="*/ 29 w 341"/>
                  <a:gd name="T13" fmla="*/ 77 h 342"/>
                  <a:gd name="T14" fmla="*/ 2 w 341"/>
                  <a:gd name="T15" fmla="*/ 137 h 342"/>
                  <a:gd name="T16" fmla="*/ 2 w 341"/>
                  <a:gd name="T17" fmla="*/ 206 h 342"/>
                  <a:gd name="T18" fmla="*/ 29 w 341"/>
                  <a:gd name="T19" fmla="*/ 269 h 342"/>
                  <a:gd name="T20" fmla="*/ 72 w 341"/>
                  <a:gd name="T21" fmla="*/ 316 h 342"/>
                  <a:gd name="T22" fmla="*/ 135 w 341"/>
                  <a:gd name="T23" fmla="*/ 339 h 342"/>
                  <a:gd name="T24" fmla="*/ 204 w 341"/>
                  <a:gd name="T25" fmla="*/ 339 h 342"/>
                  <a:gd name="T26" fmla="*/ 265 w 341"/>
                  <a:gd name="T27" fmla="*/ 316 h 342"/>
                  <a:gd name="T28" fmla="*/ 312 w 341"/>
                  <a:gd name="T29" fmla="*/ 269 h 342"/>
                  <a:gd name="T30" fmla="*/ 339 w 341"/>
                  <a:gd name="T31" fmla="*/ 206 h 342"/>
                  <a:gd name="T32" fmla="*/ 339 w 341"/>
                  <a:gd name="T33" fmla="*/ 172 h 342"/>
                  <a:gd name="T34" fmla="*/ 324 w 341"/>
                  <a:gd name="T35" fmla="*/ 107 h 342"/>
                  <a:gd name="T36" fmla="*/ 289 w 341"/>
                  <a:gd name="T37" fmla="*/ 52 h 342"/>
                  <a:gd name="T38" fmla="*/ 235 w 341"/>
                  <a:gd name="T39" fmla="*/ 17 h 342"/>
                  <a:gd name="T40" fmla="*/ 169 w 341"/>
                  <a:gd name="T41" fmla="*/ 3 h 342"/>
                  <a:gd name="T42" fmla="*/ 105 w 341"/>
                  <a:gd name="T43" fmla="*/ 17 h 342"/>
                  <a:gd name="T44" fmla="*/ 52 w 341"/>
                  <a:gd name="T45" fmla="*/ 52 h 342"/>
                  <a:gd name="T46" fmla="*/ 15 w 341"/>
                  <a:gd name="T47" fmla="*/ 107 h 342"/>
                  <a:gd name="T48" fmla="*/ 2 w 341"/>
                  <a:gd name="T49" fmla="*/ 172 h 342"/>
                  <a:gd name="T50" fmla="*/ 15 w 341"/>
                  <a:gd name="T51" fmla="*/ 236 h 342"/>
                  <a:gd name="T52" fmla="*/ 52 w 341"/>
                  <a:gd name="T53" fmla="*/ 290 h 342"/>
                  <a:gd name="T54" fmla="*/ 105 w 341"/>
                  <a:gd name="T55" fmla="*/ 326 h 342"/>
                  <a:gd name="T56" fmla="*/ 169 w 341"/>
                  <a:gd name="T57" fmla="*/ 339 h 342"/>
                  <a:gd name="T58" fmla="*/ 235 w 341"/>
                  <a:gd name="T59" fmla="*/ 326 h 342"/>
                  <a:gd name="T60" fmla="*/ 289 w 341"/>
                  <a:gd name="T61" fmla="*/ 290 h 342"/>
                  <a:gd name="T62" fmla="*/ 324 w 341"/>
                  <a:gd name="T63" fmla="*/ 236 h 342"/>
                  <a:gd name="T64" fmla="*/ 339 w 341"/>
                  <a:gd name="T65" fmla="*/ 17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1" h="342">
                    <a:moveTo>
                      <a:pt x="341" y="172"/>
                    </a:moveTo>
                    <a:lnTo>
                      <a:pt x="339" y="137"/>
                    </a:lnTo>
                    <a:lnTo>
                      <a:pt x="329" y="107"/>
                    </a:lnTo>
                    <a:lnTo>
                      <a:pt x="312" y="77"/>
                    </a:lnTo>
                    <a:lnTo>
                      <a:pt x="292" y="50"/>
                    </a:lnTo>
                    <a:lnTo>
                      <a:pt x="265" y="30"/>
                    </a:lnTo>
                    <a:lnTo>
                      <a:pt x="235" y="12"/>
                    </a:lnTo>
                    <a:lnTo>
                      <a:pt x="204" y="3"/>
                    </a:lnTo>
                    <a:lnTo>
                      <a:pt x="169" y="0"/>
                    </a:lnTo>
                    <a:lnTo>
                      <a:pt x="135" y="3"/>
                    </a:lnTo>
                    <a:lnTo>
                      <a:pt x="101" y="12"/>
                    </a:lnTo>
                    <a:lnTo>
                      <a:pt x="72" y="30"/>
                    </a:lnTo>
                    <a:lnTo>
                      <a:pt x="49" y="50"/>
                    </a:lnTo>
                    <a:lnTo>
                      <a:pt x="29" y="77"/>
                    </a:lnTo>
                    <a:lnTo>
                      <a:pt x="12" y="107"/>
                    </a:lnTo>
                    <a:lnTo>
                      <a:pt x="2" y="137"/>
                    </a:lnTo>
                    <a:lnTo>
                      <a:pt x="0" y="172"/>
                    </a:lnTo>
                    <a:lnTo>
                      <a:pt x="2" y="206"/>
                    </a:lnTo>
                    <a:lnTo>
                      <a:pt x="12" y="240"/>
                    </a:lnTo>
                    <a:lnTo>
                      <a:pt x="29" y="269"/>
                    </a:lnTo>
                    <a:lnTo>
                      <a:pt x="49" y="292"/>
                    </a:lnTo>
                    <a:lnTo>
                      <a:pt x="72" y="316"/>
                    </a:lnTo>
                    <a:lnTo>
                      <a:pt x="101" y="330"/>
                    </a:lnTo>
                    <a:lnTo>
                      <a:pt x="135" y="339"/>
                    </a:lnTo>
                    <a:lnTo>
                      <a:pt x="169" y="342"/>
                    </a:lnTo>
                    <a:lnTo>
                      <a:pt x="204" y="339"/>
                    </a:lnTo>
                    <a:lnTo>
                      <a:pt x="235" y="330"/>
                    </a:lnTo>
                    <a:lnTo>
                      <a:pt x="265" y="316"/>
                    </a:lnTo>
                    <a:lnTo>
                      <a:pt x="292" y="292"/>
                    </a:lnTo>
                    <a:lnTo>
                      <a:pt x="312" y="269"/>
                    </a:lnTo>
                    <a:lnTo>
                      <a:pt x="329" y="240"/>
                    </a:lnTo>
                    <a:lnTo>
                      <a:pt x="339" y="206"/>
                    </a:lnTo>
                    <a:lnTo>
                      <a:pt x="341" y="172"/>
                    </a:lnTo>
                    <a:lnTo>
                      <a:pt x="339" y="172"/>
                    </a:lnTo>
                    <a:lnTo>
                      <a:pt x="334" y="139"/>
                    </a:lnTo>
                    <a:lnTo>
                      <a:pt x="324" y="107"/>
                    </a:lnTo>
                    <a:lnTo>
                      <a:pt x="309" y="80"/>
                    </a:lnTo>
                    <a:lnTo>
                      <a:pt x="289" y="52"/>
                    </a:lnTo>
                    <a:lnTo>
                      <a:pt x="261" y="33"/>
                    </a:lnTo>
                    <a:lnTo>
                      <a:pt x="235" y="17"/>
                    </a:lnTo>
                    <a:lnTo>
                      <a:pt x="202" y="7"/>
                    </a:lnTo>
                    <a:lnTo>
                      <a:pt x="169" y="3"/>
                    </a:lnTo>
                    <a:lnTo>
                      <a:pt x="135" y="7"/>
                    </a:lnTo>
                    <a:lnTo>
                      <a:pt x="105" y="17"/>
                    </a:lnTo>
                    <a:lnTo>
                      <a:pt x="75" y="33"/>
                    </a:lnTo>
                    <a:lnTo>
                      <a:pt x="52" y="52"/>
                    </a:lnTo>
                    <a:lnTo>
                      <a:pt x="29" y="80"/>
                    </a:lnTo>
                    <a:lnTo>
                      <a:pt x="15" y="107"/>
                    </a:lnTo>
                    <a:lnTo>
                      <a:pt x="6" y="139"/>
                    </a:lnTo>
                    <a:lnTo>
                      <a:pt x="2" y="172"/>
                    </a:lnTo>
                    <a:lnTo>
                      <a:pt x="6" y="206"/>
                    </a:lnTo>
                    <a:lnTo>
                      <a:pt x="15" y="236"/>
                    </a:lnTo>
                    <a:lnTo>
                      <a:pt x="29" y="267"/>
                    </a:lnTo>
                    <a:lnTo>
                      <a:pt x="52" y="290"/>
                    </a:lnTo>
                    <a:lnTo>
                      <a:pt x="75" y="313"/>
                    </a:lnTo>
                    <a:lnTo>
                      <a:pt x="105" y="326"/>
                    </a:lnTo>
                    <a:lnTo>
                      <a:pt x="135" y="336"/>
                    </a:lnTo>
                    <a:lnTo>
                      <a:pt x="169" y="339"/>
                    </a:lnTo>
                    <a:lnTo>
                      <a:pt x="202" y="336"/>
                    </a:lnTo>
                    <a:lnTo>
                      <a:pt x="235" y="326"/>
                    </a:lnTo>
                    <a:lnTo>
                      <a:pt x="261" y="313"/>
                    </a:lnTo>
                    <a:lnTo>
                      <a:pt x="289" y="290"/>
                    </a:lnTo>
                    <a:lnTo>
                      <a:pt x="309" y="267"/>
                    </a:lnTo>
                    <a:lnTo>
                      <a:pt x="324" y="236"/>
                    </a:lnTo>
                    <a:lnTo>
                      <a:pt x="334" y="206"/>
                    </a:lnTo>
                    <a:lnTo>
                      <a:pt x="339" y="172"/>
                    </a:lnTo>
                    <a:lnTo>
                      <a:pt x="341" y="172"/>
                    </a:lnTo>
                    <a:close/>
                  </a:path>
                </a:pathLst>
              </a:custGeom>
              <a:solidFill>
                <a:srgbClr val="FF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4" name="Freeform 2576">
                <a:extLst>
                  <a:ext uri="{FF2B5EF4-FFF2-40B4-BE49-F238E27FC236}">
                    <a16:creationId xmlns:a16="http://schemas.microsoft.com/office/drawing/2014/main" id="{6B039914-445E-4DBB-BCCC-D4428192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915"/>
                <a:ext cx="112" cy="112"/>
              </a:xfrm>
              <a:custGeom>
                <a:avLst/>
                <a:gdLst>
                  <a:gd name="T0" fmla="*/ 333 w 337"/>
                  <a:gd name="T1" fmla="*/ 136 h 336"/>
                  <a:gd name="T2" fmla="*/ 307 w 337"/>
                  <a:gd name="T3" fmla="*/ 77 h 336"/>
                  <a:gd name="T4" fmla="*/ 261 w 337"/>
                  <a:gd name="T5" fmla="*/ 30 h 336"/>
                  <a:gd name="T6" fmla="*/ 200 w 337"/>
                  <a:gd name="T7" fmla="*/ 4 h 336"/>
                  <a:gd name="T8" fmla="*/ 133 w 337"/>
                  <a:gd name="T9" fmla="*/ 4 h 336"/>
                  <a:gd name="T10" fmla="*/ 74 w 337"/>
                  <a:gd name="T11" fmla="*/ 30 h 336"/>
                  <a:gd name="T12" fmla="*/ 28 w 337"/>
                  <a:gd name="T13" fmla="*/ 77 h 336"/>
                  <a:gd name="T14" fmla="*/ 4 w 337"/>
                  <a:gd name="T15" fmla="*/ 136 h 336"/>
                  <a:gd name="T16" fmla="*/ 4 w 337"/>
                  <a:gd name="T17" fmla="*/ 203 h 336"/>
                  <a:gd name="T18" fmla="*/ 28 w 337"/>
                  <a:gd name="T19" fmla="*/ 264 h 336"/>
                  <a:gd name="T20" fmla="*/ 74 w 337"/>
                  <a:gd name="T21" fmla="*/ 310 h 336"/>
                  <a:gd name="T22" fmla="*/ 133 w 337"/>
                  <a:gd name="T23" fmla="*/ 333 h 336"/>
                  <a:gd name="T24" fmla="*/ 200 w 337"/>
                  <a:gd name="T25" fmla="*/ 333 h 336"/>
                  <a:gd name="T26" fmla="*/ 261 w 337"/>
                  <a:gd name="T27" fmla="*/ 310 h 336"/>
                  <a:gd name="T28" fmla="*/ 307 w 337"/>
                  <a:gd name="T29" fmla="*/ 264 h 336"/>
                  <a:gd name="T30" fmla="*/ 333 w 337"/>
                  <a:gd name="T31" fmla="*/ 203 h 336"/>
                  <a:gd name="T32" fmla="*/ 330 w 337"/>
                  <a:gd name="T33" fmla="*/ 169 h 336"/>
                  <a:gd name="T34" fmla="*/ 320 w 337"/>
                  <a:gd name="T35" fmla="*/ 106 h 336"/>
                  <a:gd name="T36" fmla="*/ 284 w 337"/>
                  <a:gd name="T37" fmla="*/ 54 h 336"/>
                  <a:gd name="T38" fmla="*/ 230 w 337"/>
                  <a:gd name="T39" fmla="*/ 17 h 336"/>
                  <a:gd name="T40" fmla="*/ 167 w 337"/>
                  <a:gd name="T41" fmla="*/ 7 h 336"/>
                  <a:gd name="T42" fmla="*/ 103 w 337"/>
                  <a:gd name="T43" fmla="*/ 17 h 336"/>
                  <a:gd name="T44" fmla="*/ 51 w 337"/>
                  <a:gd name="T45" fmla="*/ 54 h 336"/>
                  <a:gd name="T46" fmla="*/ 17 w 337"/>
                  <a:gd name="T47" fmla="*/ 106 h 336"/>
                  <a:gd name="T48" fmla="*/ 4 w 337"/>
                  <a:gd name="T49" fmla="*/ 169 h 336"/>
                  <a:gd name="T50" fmla="*/ 17 w 337"/>
                  <a:gd name="T51" fmla="*/ 233 h 336"/>
                  <a:gd name="T52" fmla="*/ 51 w 337"/>
                  <a:gd name="T53" fmla="*/ 287 h 336"/>
                  <a:gd name="T54" fmla="*/ 103 w 337"/>
                  <a:gd name="T55" fmla="*/ 319 h 336"/>
                  <a:gd name="T56" fmla="*/ 167 w 337"/>
                  <a:gd name="T57" fmla="*/ 333 h 336"/>
                  <a:gd name="T58" fmla="*/ 230 w 337"/>
                  <a:gd name="T59" fmla="*/ 319 h 336"/>
                  <a:gd name="T60" fmla="*/ 284 w 337"/>
                  <a:gd name="T61" fmla="*/ 287 h 336"/>
                  <a:gd name="T62" fmla="*/ 320 w 337"/>
                  <a:gd name="T63" fmla="*/ 233 h 336"/>
                  <a:gd name="T64" fmla="*/ 330 w 337"/>
                  <a:gd name="T65" fmla="*/ 16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7" h="336">
                    <a:moveTo>
                      <a:pt x="337" y="169"/>
                    </a:moveTo>
                    <a:lnTo>
                      <a:pt x="333" y="136"/>
                    </a:lnTo>
                    <a:lnTo>
                      <a:pt x="322" y="104"/>
                    </a:lnTo>
                    <a:lnTo>
                      <a:pt x="307" y="77"/>
                    </a:lnTo>
                    <a:lnTo>
                      <a:pt x="287" y="49"/>
                    </a:lnTo>
                    <a:lnTo>
                      <a:pt x="261" y="30"/>
                    </a:lnTo>
                    <a:lnTo>
                      <a:pt x="233" y="14"/>
                    </a:lnTo>
                    <a:lnTo>
                      <a:pt x="200" y="4"/>
                    </a:lnTo>
                    <a:lnTo>
                      <a:pt x="167" y="0"/>
                    </a:lnTo>
                    <a:lnTo>
                      <a:pt x="133" y="4"/>
                    </a:lnTo>
                    <a:lnTo>
                      <a:pt x="103" y="14"/>
                    </a:lnTo>
                    <a:lnTo>
                      <a:pt x="74" y="30"/>
                    </a:lnTo>
                    <a:lnTo>
                      <a:pt x="51" y="49"/>
                    </a:lnTo>
                    <a:lnTo>
                      <a:pt x="28" y="77"/>
                    </a:lnTo>
                    <a:lnTo>
                      <a:pt x="13" y="104"/>
                    </a:lnTo>
                    <a:lnTo>
                      <a:pt x="4" y="136"/>
                    </a:lnTo>
                    <a:lnTo>
                      <a:pt x="0" y="169"/>
                    </a:lnTo>
                    <a:lnTo>
                      <a:pt x="4" y="203"/>
                    </a:lnTo>
                    <a:lnTo>
                      <a:pt x="13" y="233"/>
                    </a:lnTo>
                    <a:lnTo>
                      <a:pt x="28" y="264"/>
                    </a:lnTo>
                    <a:lnTo>
                      <a:pt x="51" y="287"/>
                    </a:lnTo>
                    <a:lnTo>
                      <a:pt x="74" y="310"/>
                    </a:lnTo>
                    <a:lnTo>
                      <a:pt x="103" y="323"/>
                    </a:lnTo>
                    <a:lnTo>
                      <a:pt x="133" y="333"/>
                    </a:lnTo>
                    <a:lnTo>
                      <a:pt x="167" y="336"/>
                    </a:lnTo>
                    <a:lnTo>
                      <a:pt x="200" y="333"/>
                    </a:lnTo>
                    <a:lnTo>
                      <a:pt x="233" y="323"/>
                    </a:lnTo>
                    <a:lnTo>
                      <a:pt x="261" y="310"/>
                    </a:lnTo>
                    <a:lnTo>
                      <a:pt x="287" y="287"/>
                    </a:lnTo>
                    <a:lnTo>
                      <a:pt x="307" y="264"/>
                    </a:lnTo>
                    <a:lnTo>
                      <a:pt x="322" y="233"/>
                    </a:lnTo>
                    <a:lnTo>
                      <a:pt x="333" y="203"/>
                    </a:lnTo>
                    <a:lnTo>
                      <a:pt x="337" y="169"/>
                    </a:lnTo>
                    <a:lnTo>
                      <a:pt x="330" y="169"/>
                    </a:lnTo>
                    <a:lnTo>
                      <a:pt x="327" y="136"/>
                    </a:lnTo>
                    <a:lnTo>
                      <a:pt x="320" y="106"/>
                    </a:lnTo>
                    <a:lnTo>
                      <a:pt x="303" y="77"/>
                    </a:lnTo>
                    <a:lnTo>
                      <a:pt x="284" y="54"/>
                    </a:lnTo>
                    <a:lnTo>
                      <a:pt x="261" y="34"/>
                    </a:lnTo>
                    <a:lnTo>
                      <a:pt x="230" y="17"/>
                    </a:lnTo>
                    <a:lnTo>
                      <a:pt x="200" y="9"/>
                    </a:lnTo>
                    <a:lnTo>
                      <a:pt x="167" y="7"/>
                    </a:lnTo>
                    <a:lnTo>
                      <a:pt x="133" y="9"/>
                    </a:lnTo>
                    <a:lnTo>
                      <a:pt x="103" y="17"/>
                    </a:lnTo>
                    <a:lnTo>
                      <a:pt x="78" y="34"/>
                    </a:lnTo>
                    <a:lnTo>
                      <a:pt x="51" y="54"/>
                    </a:lnTo>
                    <a:lnTo>
                      <a:pt x="30" y="77"/>
                    </a:lnTo>
                    <a:lnTo>
                      <a:pt x="17" y="106"/>
                    </a:lnTo>
                    <a:lnTo>
                      <a:pt x="7" y="136"/>
                    </a:lnTo>
                    <a:lnTo>
                      <a:pt x="4" y="169"/>
                    </a:lnTo>
                    <a:lnTo>
                      <a:pt x="7" y="203"/>
                    </a:lnTo>
                    <a:lnTo>
                      <a:pt x="17" y="233"/>
                    </a:lnTo>
                    <a:lnTo>
                      <a:pt x="30" y="259"/>
                    </a:lnTo>
                    <a:lnTo>
                      <a:pt x="51" y="287"/>
                    </a:lnTo>
                    <a:lnTo>
                      <a:pt x="78" y="306"/>
                    </a:lnTo>
                    <a:lnTo>
                      <a:pt x="103" y="319"/>
                    </a:lnTo>
                    <a:lnTo>
                      <a:pt x="133" y="329"/>
                    </a:lnTo>
                    <a:lnTo>
                      <a:pt x="167" y="333"/>
                    </a:lnTo>
                    <a:lnTo>
                      <a:pt x="200" y="329"/>
                    </a:lnTo>
                    <a:lnTo>
                      <a:pt x="230" y="319"/>
                    </a:lnTo>
                    <a:lnTo>
                      <a:pt x="261" y="306"/>
                    </a:lnTo>
                    <a:lnTo>
                      <a:pt x="284" y="287"/>
                    </a:lnTo>
                    <a:lnTo>
                      <a:pt x="303" y="259"/>
                    </a:lnTo>
                    <a:lnTo>
                      <a:pt x="320" y="233"/>
                    </a:lnTo>
                    <a:lnTo>
                      <a:pt x="327" y="203"/>
                    </a:lnTo>
                    <a:lnTo>
                      <a:pt x="330" y="169"/>
                    </a:lnTo>
                    <a:lnTo>
                      <a:pt x="337" y="169"/>
                    </a:lnTo>
                    <a:close/>
                  </a:path>
                </a:pathLst>
              </a:custGeom>
              <a:solidFill>
                <a:srgbClr val="FF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5" name="Freeform 2577">
                <a:extLst>
                  <a:ext uri="{FF2B5EF4-FFF2-40B4-BE49-F238E27FC236}">
                    <a16:creationId xmlns:a16="http://schemas.microsoft.com/office/drawing/2014/main" id="{5C509C4A-EE30-4A17-B3CB-D6E40DB2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1916"/>
                <a:ext cx="109" cy="110"/>
              </a:xfrm>
              <a:custGeom>
                <a:avLst/>
                <a:gdLst>
                  <a:gd name="T0" fmla="*/ 323 w 327"/>
                  <a:gd name="T1" fmla="*/ 131 h 328"/>
                  <a:gd name="T2" fmla="*/ 300 w 327"/>
                  <a:gd name="T3" fmla="*/ 71 h 328"/>
                  <a:gd name="T4" fmla="*/ 256 w 327"/>
                  <a:gd name="T5" fmla="*/ 28 h 328"/>
                  <a:gd name="T6" fmla="*/ 197 w 327"/>
                  <a:gd name="T7" fmla="*/ 4 h 328"/>
                  <a:gd name="T8" fmla="*/ 130 w 327"/>
                  <a:gd name="T9" fmla="*/ 4 h 328"/>
                  <a:gd name="T10" fmla="*/ 73 w 327"/>
                  <a:gd name="T11" fmla="*/ 28 h 328"/>
                  <a:gd name="T12" fmla="*/ 27 w 327"/>
                  <a:gd name="T13" fmla="*/ 71 h 328"/>
                  <a:gd name="T14" fmla="*/ 4 w 327"/>
                  <a:gd name="T15" fmla="*/ 131 h 328"/>
                  <a:gd name="T16" fmla="*/ 4 w 327"/>
                  <a:gd name="T17" fmla="*/ 198 h 328"/>
                  <a:gd name="T18" fmla="*/ 27 w 327"/>
                  <a:gd name="T19" fmla="*/ 254 h 328"/>
                  <a:gd name="T20" fmla="*/ 73 w 327"/>
                  <a:gd name="T21" fmla="*/ 301 h 328"/>
                  <a:gd name="T22" fmla="*/ 130 w 327"/>
                  <a:gd name="T23" fmla="*/ 323 h 328"/>
                  <a:gd name="T24" fmla="*/ 197 w 327"/>
                  <a:gd name="T25" fmla="*/ 323 h 328"/>
                  <a:gd name="T26" fmla="*/ 256 w 327"/>
                  <a:gd name="T27" fmla="*/ 301 h 328"/>
                  <a:gd name="T28" fmla="*/ 300 w 327"/>
                  <a:gd name="T29" fmla="*/ 254 h 328"/>
                  <a:gd name="T30" fmla="*/ 323 w 327"/>
                  <a:gd name="T31" fmla="*/ 198 h 328"/>
                  <a:gd name="T32" fmla="*/ 323 w 327"/>
                  <a:gd name="T33" fmla="*/ 164 h 328"/>
                  <a:gd name="T34" fmla="*/ 313 w 327"/>
                  <a:gd name="T35" fmla="*/ 101 h 328"/>
                  <a:gd name="T36" fmla="*/ 277 w 327"/>
                  <a:gd name="T37" fmla="*/ 51 h 328"/>
                  <a:gd name="T38" fmla="*/ 226 w 327"/>
                  <a:gd name="T39" fmla="*/ 17 h 328"/>
                  <a:gd name="T40" fmla="*/ 163 w 327"/>
                  <a:gd name="T41" fmla="*/ 4 h 328"/>
                  <a:gd name="T42" fmla="*/ 104 w 327"/>
                  <a:gd name="T43" fmla="*/ 17 h 328"/>
                  <a:gd name="T44" fmla="*/ 50 w 327"/>
                  <a:gd name="T45" fmla="*/ 51 h 328"/>
                  <a:gd name="T46" fmla="*/ 16 w 327"/>
                  <a:gd name="T47" fmla="*/ 101 h 328"/>
                  <a:gd name="T48" fmla="*/ 4 w 327"/>
                  <a:gd name="T49" fmla="*/ 164 h 328"/>
                  <a:gd name="T50" fmla="*/ 16 w 327"/>
                  <a:gd name="T51" fmla="*/ 228 h 328"/>
                  <a:gd name="T52" fmla="*/ 50 w 327"/>
                  <a:gd name="T53" fmla="*/ 278 h 328"/>
                  <a:gd name="T54" fmla="*/ 104 w 327"/>
                  <a:gd name="T55" fmla="*/ 311 h 328"/>
                  <a:gd name="T56" fmla="*/ 163 w 327"/>
                  <a:gd name="T57" fmla="*/ 323 h 328"/>
                  <a:gd name="T58" fmla="*/ 226 w 327"/>
                  <a:gd name="T59" fmla="*/ 311 h 328"/>
                  <a:gd name="T60" fmla="*/ 277 w 327"/>
                  <a:gd name="T61" fmla="*/ 278 h 328"/>
                  <a:gd name="T62" fmla="*/ 313 w 327"/>
                  <a:gd name="T63" fmla="*/ 228 h 328"/>
                  <a:gd name="T64" fmla="*/ 323 w 327"/>
                  <a:gd name="T65" fmla="*/ 16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7" h="328">
                    <a:moveTo>
                      <a:pt x="327" y="164"/>
                    </a:moveTo>
                    <a:lnTo>
                      <a:pt x="323" y="131"/>
                    </a:lnTo>
                    <a:lnTo>
                      <a:pt x="317" y="101"/>
                    </a:lnTo>
                    <a:lnTo>
                      <a:pt x="300" y="71"/>
                    </a:lnTo>
                    <a:lnTo>
                      <a:pt x="279" y="48"/>
                    </a:lnTo>
                    <a:lnTo>
                      <a:pt x="256" y="28"/>
                    </a:lnTo>
                    <a:lnTo>
                      <a:pt x="226" y="11"/>
                    </a:lnTo>
                    <a:lnTo>
                      <a:pt x="197" y="4"/>
                    </a:lnTo>
                    <a:lnTo>
                      <a:pt x="163" y="0"/>
                    </a:lnTo>
                    <a:lnTo>
                      <a:pt x="130" y="4"/>
                    </a:lnTo>
                    <a:lnTo>
                      <a:pt x="100" y="11"/>
                    </a:lnTo>
                    <a:lnTo>
                      <a:pt x="73" y="28"/>
                    </a:lnTo>
                    <a:lnTo>
                      <a:pt x="47" y="48"/>
                    </a:lnTo>
                    <a:lnTo>
                      <a:pt x="27" y="71"/>
                    </a:lnTo>
                    <a:lnTo>
                      <a:pt x="14" y="101"/>
                    </a:lnTo>
                    <a:lnTo>
                      <a:pt x="4" y="131"/>
                    </a:lnTo>
                    <a:lnTo>
                      <a:pt x="0" y="164"/>
                    </a:lnTo>
                    <a:lnTo>
                      <a:pt x="4" y="198"/>
                    </a:lnTo>
                    <a:lnTo>
                      <a:pt x="14" y="228"/>
                    </a:lnTo>
                    <a:lnTo>
                      <a:pt x="27" y="254"/>
                    </a:lnTo>
                    <a:lnTo>
                      <a:pt x="47" y="280"/>
                    </a:lnTo>
                    <a:lnTo>
                      <a:pt x="73" y="301"/>
                    </a:lnTo>
                    <a:lnTo>
                      <a:pt x="100" y="313"/>
                    </a:lnTo>
                    <a:lnTo>
                      <a:pt x="130" y="323"/>
                    </a:lnTo>
                    <a:lnTo>
                      <a:pt x="163" y="328"/>
                    </a:lnTo>
                    <a:lnTo>
                      <a:pt x="197" y="323"/>
                    </a:lnTo>
                    <a:lnTo>
                      <a:pt x="226" y="313"/>
                    </a:lnTo>
                    <a:lnTo>
                      <a:pt x="256" y="301"/>
                    </a:lnTo>
                    <a:lnTo>
                      <a:pt x="279" y="280"/>
                    </a:lnTo>
                    <a:lnTo>
                      <a:pt x="300" y="254"/>
                    </a:lnTo>
                    <a:lnTo>
                      <a:pt x="317" y="228"/>
                    </a:lnTo>
                    <a:lnTo>
                      <a:pt x="323" y="198"/>
                    </a:lnTo>
                    <a:lnTo>
                      <a:pt x="327" y="164"/>
                    </a:lnTo>
                    <a:lnTo>
                      <a:pt x="323" y="164"/>
                    </a:lnTo>
                    <a:lnTo>
                      <a:pt x="319" y="131"/>
                    </a:lnTo>
                    <a:lnTo>
                      <a:pt x="313" y="101"/>
                    </a:lnTo>
                    <a:lnTo>
                      <a:pt x="296" y="74"/>
                    </a:lnTo>
                    <a:lnTo>
                      <a:pt x="277" y="51"/>
                    </a:lnTo>
                    <a:lnTo>
                      <a:pt x="254" y="31"/>
                    </a:lnTo>
                    <a:lnTo>
                      <a:pt x="226" y="17"/>
                    </a:lnTo>
                    <a:lnTo>
                      <a:pt x="197" y="8"/>
                    </a:lnTo>
                    <a:lnTo>
                      <a:pt x="163" y="4"/>
                    </a:lnTo>
                    <a:lnTo>
                      <a:pt x="134" y="8"/>
                    </a:lnTo>
                    <a:lnTo>
                      <a:pt x="104" y="17"/>
                    </a:lnTo>
                    <a:lnTo>
                      <a:pt x="73" y="31"/>
                    </a:lnTo>
                    <a:lnTo>
                      <a:pt x="50" y="51"/>
                    </a:lnTo>
                    <a:lnTo>
                      <a:pt x="30" y="74"/>
                    </a:lnTo>
                    <a:lnTo>
                      <a:pt x="16" y="101"/>
                    </a:lnTo>
                    <a:lnTo>
                      <a:pt x="7" y="131"/>
                    </a:lnTo>
                    <a:lnTo>
                      <a:pt x="4" y="164"/>
                    </a:lnTo>
                    <a:lnTo>
                      <a:pt x="7" y="198"/>
                    </a:lnTo>
                    <a:lnTo>
                      <a:pt x="16" y="228"/>
                    </a:lnTo>
                    <a:lnTo>
                      <a:pt x="30" y="254"/>
                    </a:lnTo>
                    <a:lnTo>
                      <a:pt x="50" y="278"/>
                    </a:lnTo>
                    <a:lnTo>
                      <a:pt x="73" y="297"/>
                    </a:lnTo>
                    <a:lnTo>
                      <a:pt x="104" y="311"/>
                    </a:lnTo>
                    <a:lnTo>
                      <a:pt x="134" y="320"/>
                    </a:lnTo>
                    <a:lnTo>
                      <a:pt x="163" y="323"/>
                    </a:lnTo>
                    <a:lnTo>
                      <a:pt x="197" y="320"/>
                    </a:lnTo>
                    <a:lnTo>
                      <a:pt x="226" y="311"/>
                    </a:lnTo>
                    <a:lnTo>
                      <a:pt x="254" y="297"/>
                    </a:lnTo>
                    <a:lnTo>
                      <a:pt x="277" y="278"/>
                    </a:lnTo>
                    <a:lnTo>
                      <a:pt x="296" y="254"/>
                    </a:lnTo>
                    <a:lnTo>
                      <a:pt x="313" y="228"/>
                    </a:lnTo>
                    <a:lnTo>
                      <a:pt x="319" y="198"/>
                    </a:lnTo>
                    <a:lnTo>
                      <a:pt x="323" y="164"/>
                    </a:lnTo>
                    <a:lnTo>
                      <a:pt x="327" y="164"/>
                    </a:lnTo>
                    <a:close/>
                  </a:path>
                </a:pathLst>
              </a:custGeom>
              <a:solidFill>
                <a:srgbClr val="FF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6" name="Freeform 2578">
                <a:extLst>
                  <a:ext uri="{FF2B5EF4-FFF2-40B4-BE49-F238E27FC236}">
                    <a16:creationId xmlns:a16="http://schemas.microsoft.com/office/drawing/2014/main" id="{7E79B1B9-A4B8-4E7A-9B49-7AE645AF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918"/>
                <a:ext cx="107" cy="106"/>
              </a:xfrm>
              <a:custGeom>
                <a:avLst/>
                <a:gdLst>
                  <a:gd name="T0" fmla="*/ 317 w 320"/>
                  <a:gd name="T1" fmla="*/ 127 h 320"/>
                  <a:gd name="T2" fmla="*/ 293 w 320"/>
                  <a:gd name="T3" fmla="*/ 70 h 320"/>
                  <a:gd name="T4" fmla="*/ 250 w 320"/>
                  <a:gd name="T5" fmla="*/ 28 h 320"/>
                  <a:gd name="T6" fmla="*/ 193 w 320"/>
                  <a:gd name="T7" fmla="*/ 5 h 320"/>
                  <a:gd name="T8" fmla="*/ 130 w 320"/>
                  <a:gd name="T9" fmla="*/ 5 h 320"/>
                  <a:gd name="T10" fmla="*/ 71 w 320"/>
                  <a:gd name="T11" fmla="*/ 28 h 320"/>
                  <a:gd name="T12" fmla="*/ 27 w 320"/>
                  <a:gd name="T13" fmla="*/ 70 h 320"/>
                  <a:gd name="T14" fmla="*/ 4 w 320"/>
                  <a:gd name="T15" fmla="*/ 127 h 320"/>
                  <a:gd name="T16" fmla="*/ 4 w 320"/>
                  <a:gd name="T17" fmla="*/ 194 h 320"/>
                  <a:gd name="T18" fmla="*/ 27 w 320"/>
                  <a:gd name="T19" fmla="*/ 250 h 320"/>
                  <a:gd name="T20" fmla="*/ 71 w 320"/>
                  <a:gd name="T21" fmla="*/ 294 h 320"/>
                  <a:gd name="T22" fmla="*/ 130 w 320"/>
                  <a:gd name="T23" fmla="*/ 316 h 320"/>
                  <a:gd name="T24" fmla="*/ 193 w 320"/>
                  <a:gd name="T25" fmla="*/ 316 h 320"/>
                  <a:gd name="T26" fmla="*/ 250 w 320"/>
                  <a:gd name="T27" fmla="*/ 294 h 320"/>
                  <a:gd name="T28" fmla="*/ 293 w 320"/>
                  <a:gd name="T29" fmla="*/ 250 h 320"/>
                  <a:gd name="T30" fmla="*/ 317 w 320"/>
                  <a:gd name="T31" fmla="*/ 194 h 320"/>
                  <a:gd name="T32" fmla="*/ 317 w 320"/>
                  <a:gd name="T33" fmla="*/ 160 h 320"/>
                  <a:gd name="T34" fmla="*/ 303 w 320"/>
                  <a:gd name="T35" fmla="*/ 101 h 320"/>
                  <a:gd name="T36" fmla="*/ 270 w 320"/>
                  <a:gd name="T37" fmla="*/ 51 h 320"/>
                  <a:gd name="T38" fmla="*/ 220 w 320"/>
                  <a:gd name="T39" fmla="*/ 17 h 320"/>
                  <a:gd name="T40" fmla="*/ 160 w 320"/>
                  <a:gd name="T41" fmla="*/ 5 h 320"/>
                  <a:gd name="T42" fmla="*/ 101 w 320"/>
                  <a:gd name="T43" fmla="*/ 17 h 320"/>
                  <a:gd name="T44" fmla="*/ 50 w 320"/>
                  <a:gd name="T45" fmla="*/ 51 h 320"/>
                  <a:gd name="T46" fmla="*/ 16 w 320"/>
                  <a:gd name="T47" fmla="*/ 101 h 320"/>
                  <a:gd name="T48" fmla="*/ 4 w 320"/>
                  <a:gd name="T49" fmla="*/ 160 h 320"/>
                  <a:gd name="T50" fmla="*/ 16 w 320"/>
                  <a:gd name="T51" fmla="*/ 221 h 320"/>
                  <a:gd name="T52" fmla="*/ 50 w 320"/>
                  <a:gd name="T53" fmla="*/ 270 h 320"/>
                  <a:gd name="T54" fmla="*/ 101 w 320"/>
                  <a:gd name="T55" fmla="*/ 304 h 320"/>
                  <a:gd name="T56" fmla="*/ 160 w 320"/>
                  <a:gd name="T57" fmla="*/ 316 h 320"/>
                  <a:gd name="T58" fmla="*/ 220 w 320"/>
                  <a:gd name="T59" fmla="*/ 304 h 320"/>
                  <a:gd name="T60" fmla="*/ 270 w 320"/>
                  <a:gd name="T61" fmla="*/ 270 h 320"/>
                  <a:gd name="T62" fmla="*/ 303 w 320"/>
                  <a:gd name="T63" fmla="*/ 221 h 320"/>
                  <a:gd name="T64" fmla="*/ 317 w 320"/>
                  <a:gd name="T65" fmla="*/ 16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0" h="320">
                    <a:moveTo>
                      <a:pt x="320" y="160"/>
                    </a:moveTo>
                    <a:lnTo>
                      <a:pt x="317" y="127"/>
                    </a:lnTo>
                    <a:lnTo>
                      <a:pt x="310" y="97"/>
                    </a:lnTo>
                    <a:lnTo>
                      <a:pt x="293" y="70"/>
                    </a:lnTo>
                    <a:lnTo>
                      <a:pt x="273" y="47"/>
                    </a:lnTo>
                    <a:lnTo>
                      <a:pt x="250" y="28"/>
                    </a:lnTo>
                    <a:lnTo>
                      <a:pt x="223" y="15"/>
                    </a:lnTo>
                    <a:lnTo>
                      <a:pt x="193" y="5"/>
                    </a:lnTo>
                    <a:lnTo>
                      <a:pt x="160" y="0"/>
                    </a:lnTo>
                    <a:lnTo>
                      <a:pt x="130" y="5"/>
                    </a:lnTo>
                    <a:lnTo>
                      <a:pt x="101" y="15"/>
                    </a:lnTo>
                    <a:lnTo>
                      <a:pt x="71" y="28"/>
                    </a:lnTo>
                    <a:lnTo>
                      <a:pt x="46" y="47"/>
                    </a:lnTo>
                    <a:lnTo>
                      <a:pt x="27" y="70"/>
                    </a:lnTo>
                    <a:lnTo>
                      <a:pt x="14" y="97"/>
                    </a:lnTo>
                    <a:lnTo>
                      <a:pt x="4" y="127"/>
                    </a:lnTo>
                    <a:lnTo>
                      <a:pt x="0" y="160"/>
                    </a:lnTo>
                    <a:lnTo>
                      <a:pt x="4" y="194"/>
                    </a:lnTo>
                    <a:lnTo>
                      <a:pt x="14" y="224"/>
                    </a:lnTo>
                    <a:lnTo>
                      <a:pt x="27" y="250"/>
                    </a:lnTo>
                    <a:lnTo>
                      <a:pt x="46" y="274"/>
                    </a:lnTo>
                    <a:lnTo>
                      <a:pt x="71" y="294"/>
                    </a:lnTo>
                    <a:lnTo>
                      <a:pt x="101" y="307"/>
                    </a:lnTo>
                    <a:lnTo>
                      <a:pt x="130" y="316"/>
                    </a:lnTo>
                    <a:lnTo>
                      <a:pt x="160" y="320"/>
                    </a:lnTo>
                    <a:lnTo>
                      <a:pt x="193" y="316"/>
                    </a:lnTo>
                    <a:lnTo>
                      <a:pt x="223" y="307"/>
                    </a:lnTo>
                    <a:lnTo>
                      <a:pt x="250" y="294"/>
                    </a:lnTo>
                    <a:lnTo>
                      <a:pt x="273" y="274"/>
                    </a:lnTo>
                    <a:lnTo>
                      <a:pt x="293" y="250"/>
                    </a:lnTo>
                    <a:lnTo>
                      <a:pt x="310" y="224"/>
                    </a:lnTo>
                    <a:lnTo>
                      <a:pt x="317" y="194"/>
                    </a:lnTo>
                    <a:lnTo>
                      <a:pt x="320" y="160"/>
                    </a:lnTo>
                    <a:lnTo>
                      <a:pt x="317" y="160"/>
                    </a:lnTo>
                    <a:lnTo>
                      <a:pt x="313" y="127"/>
                    </a:lnTo>
                    <a:lnTo>
                      <a:pt x="303" y="101"/>
                    </a:lnTo>
                    <a:lnTo>
                      <a:pt x="290" y="74"/>
                    </a:lnTo>
                    <a:lnTo>
                      <a:pt x="270" y="51"/>
                    </a:lnTo>
                    <a:lnTo>
                      <a:pt x="246" y="30"/>
                    </a:lnTo>
                    <a:lnTo>
                      <a:pt x="220" y="17"/>
                    </a:lnTo>
                    <a:lnTo>
                      <a:pt x="193" y="7"/>
                    </a:lnTo>
                    <a:lnTo>
                      <a:pt x="160" y="5"/>
                    </a:lnTo>
                    <a:lnTo>
                      <a:pt x="130" y="7"/>
                    </a:lnTo>
                    <a:lnTo>
                      <a:pt x="101" y="17"/>
                    </a:lnTo>
                    <a:lnTo>
                      <a:pt x="73" y="30"/>
                    </a:lnTo>
                    <a:lnTo>
                      <a:pt x="50" y="51"/>
                    </a:lnTo>
                    <a:lnTo>
                      <a:pt x="31" y="74"/>
                    </a:lnTo>
                    <a:lnTo>
                      <a:pt x="16" y="101"/>
                    </a:lnTo>
                    <a:lnTo>
                      <a:pt x="6" y="127"/>
                    </a:lnTo>
                    <a:lnTo>
                      <a:pt x="4" y="160"/>
                    </a:lnTo>
                    <a:lnTo>
                      <a:pt x="6" y="190"/>
                    </a:lnTo>
                    <a:lnTo>
                      <a:pt x="16" y="221"/>
                    </a:lnTo>
                    <a:lnTo>
                      <a:pt x="31" y="247"/>
                    </a:lnTo>
                    <a:lnTo>
                      <a:pt x="50" y="270"/>
                    </a:lnTo>
                    <a:lnTo>
                      <a:pt x="73" y="290"/>
                    </a:lnTo>
                    <a:lnTo>
                      <a:pt x="101" y="304"/>
                    </a:lnTo>
                    <a:lnTo>
                      <a:pt x="130" y="314"/>
                    </a:lnTo>
                    <a:lnTo>
                      <a:pt x="160" y="316"/>
                    </a:lnTo>
                    <a:lnTo>
                      <a:pt x="193" y="314"/>
                    </a:lnTo>
                    <a:lnTo>
                      <a:pt x="220" y="304"/>
                    </a:lnTo>
                    <a:lnTo>
                      <a:pt x="246" y="290"/>
                    </a:lnTo>
                    <a:lnTo>
                      <a:pt x="270" y="270"/>
                    </a:lnTo>
                    <a:lnTo>
                      <a:pt x="290" y="247"/>
                    </a:lnTo>
                    <a:lnTo>
                      <a:pt x="303" y="221"/>
                    </a:lnTo>
                    <a:lnTo>
                      <a:pt x="313" y="190"/>
                    </a:lnTo>
                    <a:lnTo>
                      <a:pt x="317" y="160"/>
                    </a:lnTo>
                    <a:lnTo>
                      <a:pt x="320" y="160"/>
                    </a:lnTo>
                    <a:close/>
                  </a:path>
                </a:pathLst>
              </a:custGeom>
              <a:solidFill>
                <a:srgbClr val="FF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7" name="Freeform 2579">
                <a:extLst>
                  <a:ext uri="{FF2B5EF4-FFF2-40B4-BE49-F238E27FC236}">
                    <a16:creationId xmlns:a16="http://schemas.microsoft.com/office/drawing/2014/main" id="{4F1D08E2-A5B9-4DD0-9D57-0DF676627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1919"/>
                <a:ext cx="104" cy="104"/>
              </a:xfrm>
              <a:custGeom>
                <a:avLst/>
                <a:gdLst>
                  <a:gd name="T0" fmla="*/ 310 w 312"/>
                  <a:gd name="T1" fmla="*/ 123 h 312"/>
                  <a:gd name="T2" fmla="*/ 287 w 312"/>
                  <a:gd name="T3" fmla="*/ 70 h 312"/>
                  <a:gd name="T4" fmla="*/ 242 w 312"/>
                  <a:gd name="T5" fmla="*/ 26 h 312"/>
                  <a:gd name="T6" fmla="*/ 190 w 312"/>
                  <a:gd name="T7" fmla="*/ 3 h 312"/>
                  <a:gd name="T8" fmla="*/ 127 w 312"/>
                  <a:gd name="T9" fmla="*/ 3 h 312"/>
                  <a:gd name="T10" fmla="*/ 70 w 312"/>
                  <a:gd name="T11" fmla="*/ 26 h 312"/>
                  <a:gd name="T12" fmla="*/ 26 w 312"/>
                  <a:gd name="T13" fmla="*/ 70 h 312"/>
                  <a:gd name="T14" fmla="*/ 3 w 312"/>
                  <a:gd name="T15" fmla="*/ 123 h 312"/>
                  <a:gd name="T16" fmla="*/ 3 w 312"/>
                  <a:gd name="T17" fmla="*/ 186 h 312"/>
                  <a:gd name="T18" fmla="*/ 26 w 312"/>
                  <a:gd name="T19" fmla="*/ 242 h 312"/>
                  <a:gd name="T20" fmla="*/ 70 w 312"/>
                  <a:gd name="T21" fmla="*/ 286 h 312"/>
                  <a:gd name="T22" fmla="*/ 127 w 312"/>
                  <a:gd name="T23" fmla="*/ 310 h 312"/>
                  <a:gd name="T24" fmla="*/ 190 w 312"/>
                  <a:gd name="T25" fmla="*/ 310 h 312"/>
                  <a:gd name="T26" fmla="*/ 242 w 312"/>
                  <a:gd name="T27" fmla="*/ 286 h 312"/>
                  <a:gd name="T28" fmla="*/ 287 w 312"/>
                  <a:gd name="T29" fmla="*/ 242 h 312"/>
                  <a:gd name="T30" fmla="*/ 310 w 312"/>
                  <a:gd name="T31" fmla="*/ 186 h 312"/>
                  <a:gd name="T32" fmla="*/ 310 w 312"/>
                  <a:gd name="T33" fmla="*/ 156 h 312"/>
                  <a:gd name="T34" fmla="*/ 297 w 312"/>
                  <a:gd name="T35" fmla="*/ 95 h 312"/>
                  <a:gd name="T36" fmla="*/ 266 w 312"/>
                  <a:gd name="T37" fmla="*/ 46 h 312"/>
                  <a:gd name="T38" fmla="*/ 217 w 312"/>
                  <a:gd name="T39" fmla="*/ 15 h 312"/>
                  <a:gd name="T40" fmla="*/ 156 w 312"/>
                  <a:gd name="T41" fmla="*/ 3 h 312"/>
                  <a:gd name="T42" fmla="*/ 97 w 312"/>
                  <a:gd name="T43" fmla="*/ 15 h 312"/>
                  <a:gd name="T44" fmla="*/ 49 w 312"/>
                  <a:gd name="T45" fmla="*/ 46 h 312"/>
                  <a:gd name="T46" fmla="*/ 17 w 312"/>
                  <a:gd name="T47" fmla="*/ 95 h 312"/>
                  <a:gd name="T48" fmla="*/ 3 w 312"/>
                  <a:gd name="T49" fmla="*/ 156 h 312"/>
                  <a:gd name="T50" fmla="*/ 17 w 312"/>
                  <a:gd name="T51" fmla="*/ 215 h 312"/>
                  <a:gd name="T52" fmla="*/ 49 w 312"/>
                  <a:gd name="T53" fmla="*/ 263 h 312"/>
                  <a:gd name="T54" fmla="*/ 97 w 312"/>
                  <a:gd name="T55" fmla="*/ 295 h 312"/>
                  <a:gd name="T56" fmla="*/ 156 w 312"/>
                  <a:gd name="T57" fmla="*/ 310 h 312"/>
                  <a:gd name="T58" fmla="*/ 217 w 312"/>
                  <a:gd name="T59" fmla="*/ 295 h 312"/>
                  <a:gd name="T60" fmla="*/ 266 w 312"/>
                  <a:gd name="T61" fmla="*/ 263 h 312"/>
                  <a:gd name="T62" fmla="*/ 297 w 312"/>
                  <a:gd name="T63" fmla="*/ 215 h 312"/>
                  <a:gd name="T64" fmla="*/ 310 w 312"/>
                  <a:gd name="T65" fmla="*/ 156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2" h="312">
                    <a:moveTo>
                      <a:pt x="312" y="156"/>
                    </a:moveTo>
                    <a:lnTo>
                      <a:pt x="310" y="123"/>
                    </a:lnTo>
                    <a:lnTo>
                      <a:pt x="299" y="95"/>
                    </a:lnTo>
                    <a:lnTo>
                      <a:pt x="287" y="70"/>
                    </a:lnTo>
                    <a:lnTo>
                      <a:pt x="266" y="46"/>
                    </a:lnTo>
                    <a:lnTo>
                      <a:pt x="242" y="26"/>
                    </a:lnTo>
                    <a:lnTo>
                      <a:pt x="217" y="13"/>
                    </a:lnTo>
                    <a:lnTo>
                      <a:pt x="190" y="3"/>
                    </a:lnTo>
                    <a:lnTo>
                      <a:pt x="156" y="0"/>
                    </a:lnTo>
                    <a:lnTo>
                      <a:pt x="127" y="3"/>
                    </a:lnTo>
                    <a:lnTo>
                      <a:pt x="97" y="13"/>
                    </a:lnTo>
                    <a:lnTo>
                      <a:pt x="70" y="26"/>
                    </a:lnTo>
                    <a:lnTo>
                      <a:pt x="47" y="46"/>
                    </a:lnTo>
                    <a:lnTo>
                      <a:pt x="26" y="70"/>
                    </a:lnTo>
                    <a:lnTo>
                      <a:pt x="13" y="95"/>
                    </a:lnTo>
                    <a:lnTo>
                      <a:pt x="3" y="123"/>
                    </a:lnTo>
                    <a:lnTo>
                      <a:pt x="0" y="156"/>
                    </a:lnTo>
                    <a:lnTo>
                      <a:pt x="3" y="186"/>
                    </a:lnTo>
                    <a:lnTo>
                      <a:pt x="13" y="215"/>
                    </a:lnTo>
                    <a:lnTo>
                      <a:pt x="26" y="242"/>
                    </a:lnTo>
                    <a:lnTo>
                      <a:pt x="47" y="265"/>
                    </a:lnTo>
                    <a:lnTo>
                      <a:pt x="70" y="286"/>
                    </a:lnTo>
                    <a:lnTo>
                      <a:pt x="97" y="299"/>
                    </a:lnTo>
                    <a:lnTo>
                      <a:pt x="127" y="310"/>
                    </a:lnTo>
                    <a:lnTo>
                      <a:pt x="156" y="312"/>
                    </a:lnTo>
                    <a:lnTo>
                      <a:pt x="190" y="310"/>
                    </a:lnTo>
                    <a:lnTo>
                      <a:pt x="217" y="299"/>
                    </a:lnTo>
                    <a:lnTo>
                      <a:pt x="242" y="286"/>
                    </a:lnTo>
                    <a:lnTo>
                      <a:pt x="266" y="265"/>
                    </a:lnTo>
                    <a:lnTo>
                      <a:pt x="287" y="242"/>
                    </a:lnTo>
                    <a:lnTo>
                      <a:pt x="299" y="215"/>
                    </a:lnTo>
                    <a:lnTo>
                      <a:pt x="310" y="186"/>
                    </a:lnTo>
                    <a:lnTo>
                      <a:pt x="312" y="156"/>
                    </a:lnTo>
                    <a:lnTo>
                      <a:pt x="310" y="156"/>
                    </a:lnTo>
                    <a:lnTo>
                      <a:pt x="306" y="126"/>
                    </a:lnTo>
                    <a:lnTo>
                      <a:pt x="297" y="95"/>
                    </a:lnTo>
                    <a:lnTo>
                      <a:pt x="282" y="70"/>
                    </a:lnTo>
                    <a:lnTo>
                      <a:pt x="266" y="46"/>
                    </a:lnTo>
                    <a:lnTo>
                      <a:pt x="242" y="30"/>
                    </a:lnTo>
                    <a:lnTo>
                      <a:pt x="217" y="15"/>
                    </a:lnTo>
                    <a:lnTo>
                      <a:pt x="186" y="6"/>
                    </a:lnTo>
                    <a:lnTo>
                      <a:pt x="156" y="3"/>
                    </a:lnTo>
                    <a:lnTo>
                      <a:pt x="127" y="6"/>
                    </a:lnTo>
                    <a:lnTo>
                      <a:pt x="97" y="15"/>
                    </a:lnTo>
                    <a:lnTo>
                      <a:pt x="72" y="30"/>
                    </a:lnTo>
                    <a:lnTo>
                      <a:pt x="49" y="46"/>
                    </a:lnTo>
                    <a:lnTo>
                      <a:pt x="30" y="70"/>
                    </a:lnTo>
                    <a:lnTo>
                      <a:pt x="17" y="95"/>
                    </a:lnTo>
                    <a:lnTo>
                      <a:pt x="7" y="126"/>
                    </a:lnTo>
                    <a:lnTo>
                      <a:pt x="3" y="156"/>
                    </a:lnTo>
                    <a:lnTo>
                      <a:pt x="7" y="186"/>
                    </a:lnTo>
                    <a:lnTo>
                      <a:pt x="17" y="215"/>
                    </a:lnTo>
                    <a:lnTo>
                      <a:pt x="30" y="240"/>
                    </a:lnTo>
                    <a:lnTo>
                      <a:pt x="49" y="263"/>
                    </a:lnTo>
                    <a:lnTo>
                      <a:pt x="72" y="282"/>
                    </a:lnTo>
                    <a:lnTo>
                      <a:pt x="97" y="295"/>
                    </a:lnTo>
                    <a:lnTo>
                      <a:pt x="127" y="305"/>
                    </a:lnTo>
                    <a:lnTo>
                      <a:pt x="156" y="310"/>
                    </a:lnTo>
                    <a:lnTo>
                      <a:pt x="186" y="305"/>
                    </a:lnTo>
                    <a:lnTo>
                      <a:pt x="217" y="295"/>
                    </a:lnTo>
                    <a:lnTo>
                      <a:pt x="242" y="282"/>
                    </a:lnTo>
                    <a:lnTo>
                      <a:pt x="266" y="263"/>
                    </a:lnTo>
                    <a:lnTo>
                      <a:pt x="282" y="240"/>
                    </a:lnTo>
                    <a:lnTo>
                      <a:pt x="297" y="215"/>
                    </a:lnTo>
                    <a:lnTo>
                      <a:pt x="306" y="186"/>
                    </a:lnTo>
                    <a:lnTo>
                      <a:pt x="310" y="156"/>
                    </a:lnTo>
                    <a:lnTo>
                      <a:pt x="312" y="156"/>
                    </a:lnTo>
                    <a:close/>
                  </a:path>
                </a:pathLst>
              </a:custGeom>
              <a:solidFill>
                <a:srgbClr val="FF2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8" name="Freeform 2580">
                <a:extLst>
                  <a:ext uri="{FF2B5EF4-FFF2-40B4-BE49-F238E27FC236}">
                    <a16:creationId xmlns:a16="http://schemas.microsoft.com/office/drawing/2014/main" id="{1CD1B60F-CBA8-4602-9469-8E9F163DB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1920"/>
                <a:ext cx="103" cy="102"/>
              </a:xfrm>
              <a:custGeom>
                <a:avLst/>
                <a:gdLst>
                  <a:gd name="T0" fmla="*/ 303 w 307"/>
                  <a:gd name="T1" fmla="*/ 123 h 307"/>
                  <a:gd name="T2" fmla="*/ 279 w 307"/>
                  <a:gd name="T3" fmla="*/ 67 h 307"/>
                  <a:gd name="T4" fmla="*/ 239 w 307"/>
                  <a:gd name="T5" fmla="*/ 27 h 307"/>
                  <a:gd name="T6" fmla="*/ 183 w 307"/>
                  <a:gd name="T7" fmla="*/ 3 h 307"/>
                  <a:gd name="T8" fmla="*/ 124 w 307"/>
                  <a:gd name="T9" fmla="*/ 3 h 307"/>
                  <a:gd name="T10" fmla="*/ 69 w 307"/>
                  <a:gd name="T11" fmla="*/ 27 h 307"/>
                  <a:gd name="T12" fmla="*/ 27 w 307"/>
                  <a:gd name="T13" fmla="*/ 67 h 307"/>
                  <a:gd name="T14" fmla="*/ 4 w 307"/>
                  <a:gd name="T15" fmla="*/ 123 h 307"/>
                  <a:gd name="T16" fmla="*/ 4 w 307"/>
                  <a:gd name="T17" fmla="*/ 183 h 307"/>
                  <a:gd name="T18" fmla="*/ 27 w 307"/>
                  <a:gd name="T19" fmla="*/ 237 h 307"/>
                  <a:gd name="T20" fmla="*/ 69 w 307"/>
                  <a:gd name="T21" fmla="*/ 279 h 307"/>
                  <a:gd name="T22" fmla="*/ 124 w 307"/>
                  <a:gd name="T23" fmla="*/ 302 h 307"/>
                  <a:gd name="T24" fmla="*/ 183 w 307"/>
                  <a:gd name="T25" fmla="*/ 302 h 307"/>
                  <a:gd name="T26" fmla="*/ 239 w 307"/>
                  <a:gd name="T27" fmla="*/ 279 h 307"/>
                  <a:gd name="T28" fmla="*/ 279 w 307"/>
                  <a:gd name="T29" fmla="*/ 237 h 307"/>
                  <a:gd name="T30" fmla="*/ 303 w 307"/>
                  <a:gd name="T31" fmla="*/ 183 h 307"/>
                  <a:gd name="T32" fmla="*/ 303 w 307"/>
                  <a:gd name="T33" fmla="*/ 153 h 307"/>
                  <a:gd name="T34" fmla="*/ 290 w 307"/>
                  <a:gd name="T35" fmla="*/ 92 h 307"/>
                  <a:gd name="T36" fmla="*/ 260 w 307"/>
                  <a:gd name="T37" fmla="*/ 48 h 307"/>
                  <a:gd name="T38" fmla="*/ 214 w 307"/>
                  <a:gd name="T39" fmla="*/ 17 h 307"/>
                  <a:gd name="T40" fmla="*/ 153 w 307"/>
                  <a:gd name="T41" fmla="*/ 3 h 307"/>
                  <a:gd name="T42" fmla="*/ 97 w 307"/>
                  <a:gd name="T43" fmla="*/ 17 h 307"/>
                  <a:gd name="T44" fmla="*/ 50 w 307"/>
                  <a:gd name="T45" fmla="*/ 48 h 307"/>
                  <a:gd name="T46" fmla="*/ 17 w 307"/>
                  <a:gd name="T47" fmla="*/ 92 h 307"/>
                  <a:gd name="T48" fmla="*/ 6 w 307"/>
                  <a:gd name="T49" fmla="*/ 153 h 307"/>
                  <a:gd name="T50" fmla="*/ 17 w 307"/>
                  <a:gd name="T51" fmla="*/ 210 h 307"/>
                  <a:gd name="T52" fmla="*/ 50 w 307"/>
                  <a:gd name="T53" fmla="*/ 256 h 307"/>
                  <a:gd name="T54" fmla="*/ 97 w 307"/>
                  <a:gd name="T55" fmla="*/ 290 h 307"/>
                  <a:gd name="T56" fmla="*/ 153 w 307"/>
                  <a:gd name="T57" fmla="*/ 300 h 307"/>
                  <a:gd name="T58" fmla="*/ 214 w 307"/>
                  <a:gd name="T59" fmla="*/ 290 h 307"/>
                  <a:gd name="T60" fmla="*/ 260 w 307"/>
                  <a:gd name="T61" fmla="*/ 256 h 307"/>
                  <a:gd name="T62" fmla="*/ 290 w 307"/>
                  <a:gd name="T63" fmla="*/ 210 h 307"/>
                  <a:gd name="T64" fmla="*/ 303 w 307"/>
                  <a:gd name="T65" fmla="*/ 15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7" h="307">
                    <a:moveTo>
                      <a:pt x="307" y="153"/>
                    </a:moveTo>
                    <a:lnTo>
                      <a:pt x="303" y="123"/>
                    </a:lnTo>
                    <a:lnTo>
                      <a:pt x="294" y="92"/>
                    </a:lnTo>
                    <a:lnTo>
                      <a:pt x="279" y="67"/>
                    </a:lnTo>
                    <a:lnTo>
                      <a:pt x="263" y="43"/>
                    </a:lnTo>
                    <a:lnTo>
                      <a:pt x="239" y="27"/>
                    </a:lnTo>
                    <a:lnTo>
                      <a:pt x="214" y="12"/>
                    </a:lnTo>
                    <a:lnTo>
                      <a:pt x="183" y="3"/>
                    </a:lnTo>
                    <a:lnTo>
                      <a:pt x="153" y="0"/>
                    </a:lnTo>
                    <a:lnTo>
                      <a:pt x="124" y="3"/>
                    </a:lnTo>
                    <a:lnTo>
                      <a:pt x="94" y="12"/>
                    </a:lnTo>
                    <a:lnTo>
                      <a:pt x="69" y="27"/>
                    </a:lnTo>
                    <a:lnTo>
                      <a:pt x="46" y="43"/>
                    </a:lnTo>
                    <a:lnTo>
                      <a:pt x="27" y="67"/>
                    </a:lnTo>
                    <a:lnTo>
                      <a:pt x="14" y="92"/>
                    </a:lnTo>
                    <a:lnTo>
                      <a:pt x="4" y="123"/>
                    </a:lnTo>
                    <a:lnTo>
                      <a:pt x="0" y="153"/>
                    </a:lnTo>
                    <a:lnTo>
                      <a:pt x="4" y="183"/>
                    </a:lnTo>
                    <a:lnTo>
                      <a:pt x="14" y="212"/>
                    </a:lnTo>
                    <a:lnTo>
                      <a:pt x="27" y="237"/>
                    </a:lnTo>
                    <a:lnTo>
                      <a:pt x="46" y="260"/>
                    </a:lnTo>
                    <a:lnTo>
                      <a:pt x="69" y="279"/>
                    </a:lnTo>
                    <a:lnTo>
                      <a:pt x="94" y="292"/>
                    </a:lnTo>
                    <a:lnTo>
                      <a:pt x="124" y="302"/>
                    </a:lnTo>
                    <a:lnTo>
                      <a:pt x="153" y="307"/>
                    </a:lnTo>
                    <a:lnTo>
                      <a:pt x="183" y="302"/>
                    </a:lnTo>
                    <a:lnTo>
                      <a:pt x="214" y="292"/>
                    </a:lnTo>
                    <a:lnTo>
                      <a:pt x="239" y="279"/>
                    </a:lnTo>
                    <a:lnTo>
                      <a:pt x="263" y="260"/>
                    </a:lnTo>
                    <a:lnTo>
                      <a:pt x="279" y="237"/>
                    </a:lnTo>
                    <a:lnTo>
                      <a:pt x="294" y="212"/>
                    </a:lnTo>
                    <a:lnTo>
                      <a:pt x="303" y="183"/>
                    </a:lnTo>
                    <a:lnTo>
                      <a:pt x="307" y="153"/>
                    </a:lnTo>
                    <a:lnTo>
                      <a:pt x="303" y="153"/>
                    </a:lnTo>
                    <a:lnTo>
                      <a:pt x="300" y="123"/>
                    </a:lnTo>
                    <a:lnTo>
                      <a:pt x="290" y="92"/>
                    </a:lnTo>
                    <a:lnTo>
                      <a:pt x="277" y="69"/>
                    </a:lnTo>
                    <a:lnTo>
                      <a:pt x="260" y="48"/>
                    </a:lnTo>
                    <a:lnTo>
                      <a:pt x="237" y="29"/>
                    </a:lnTo>
                    <a:lnTo>
                      <a:pt x="214" y="17"/>
                    </a:lnTo>
                    <a:lnTo>
                      <a:pt x="183" y="6"/>
                    </a:lnTo>
                    <a:lnTo>
                      <a:pt x="153" y="3"/>
                    </a:lnTo>
                    <a:lnTo>
                      <a:pt x="124" y="6"/>
                    </a:lnTo>
                    <a:lnTo>
                      <a:pt x="97" y="17"/>
                    </a:lnTo>
                    <a:lnTo>
                      <a:pt x="69" y="29"/>
                    </a:lnTo>
                    <a:lnTo>
                      <a:pt x="50" y="48"/>
                    </a:lnTo>
                    <a:lnTo>
                      <a:pt x="29" y="69"/>
                    </a:lnTo>
                    <a:lnTo>
                      <a:pt x="17" y="92"/>
                    </a:lnTo>
                    <a:lnTo>
                      <a:pt x="10" y="123"/>
                    </a:lnTo>
                    <a:lnTo>
                      <a:pt x="6" y="153"/>
                    </a:lnTo>
                    <a:lnTo>
                      <a:pt x="10" y="183"/>
                    </a:lnTo>
                    <a:lnTo>
                      <a:pt x="17" y="210"/>
                    </a:lnTo>
                    <a:lnTo>
                      <a:pt x="29" y="237"/>
                    </a:lnTo>
                    <a:lnTo>
                      <a:pt x="50" y="256"/>
                    </a:lnTo>
                    <a:lnTo>
                      <a:pt x="69" y="277"/>
                    </a:lnTo>
                    <a:lnTo>
                      <a:pt x="97" y="290"/>
                    </a:lnTo>
                    <a:lnTo>
                      <a:pt x="124" y="300"/>
                    </a:lnTo>
                    <a:lnTo>
                      <a:pt x="153" y="300"/>
                    </a:lnTo>
                    <a:lnTo>
                      <a:pt x="183" y="300"/>
                    </a:lnTo>
                    <a:lnTo>
                      <a:pt x="214" y="290"/>
                    </a:lnTo>
                    <a:lnTo>
                      <a:pt x="237" y="277"/>
                    </a:lnTo>
                    <a:lnTo>
                      <a:pt x="260" y="256"/>
                    </a:lnTo>
                    <a:lnTo>
                      <a:pt x="277" y="237"/>
                    </a:lnTo>
                    <a:lnTo>
                      <a:pt x="290" y="210"/>
                    </a:lnTo>
                    <a:lnTo>
                      <a:pt x="300" y="183"/>
                    </a:lnTo>
                    <a:lnTo>
                      <a:pt x="303" y="153"/>
                    </a:lnTo>
                    <a:lnTo>
                      <a:pt x="307" y="153"/>
                    </a:lnTo>
                    <a:close/>
                  </a:path>
                </a:pathLst>
              </a:custGeom>
              <a:solidFill>
                <a:srgbClr val="FF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09" name="Freeform 2581">
                <a:extLst>
                  <a:ext uri="{FF2B5EF4-FFF2-40B4-BE49-F238E27FC236}">
                    <a16:creationId xmlns:a16="http://schemas.microsoft.com/office/drawing/2014/main" id="{9B8D25CC-1C1F-4630-9AB5-5F1899274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22"/>
                <a:ext cx="98" cy="98"/>
              </a:xfrm>
              <a:custGeom>
                <a:avLst/>
                <a:gdLst>
                  <a:gd name="T0" fmla="*/ 292 w 295"/>
                  <a:gd name="T1" fmla="*/ 120 h 296"/>
                  <a:gd name="T2" fmla="*/ 269 w 295"/>
                  <a:gd name="T3" fmla="*/ 67 h 296"/>
                  <a:gd name="T4" fmla="*/ 229 w 295"/>
                  <a:gd name="T5" fmla="*/ 27 h 296"/>
                  <a:gd name="T6" fmla="*/ 175 w 295"/>
                  <a:gd name="T7" fmla="*/ 4 h 296"/>
                  <a:gd name="T8" fmla="*/ 116 w 295"/>
                  <a:gd name="T9" fmla="*/ 4 h 296"/>
                  <a:gd name="T10" fmla="*/ 63 w 295"/>
                  <a:gd name="T11" fmla="*/ 27 h 296"/>
                  <a:gd name="T12" fmla="*/ 23 w 295"/>
                  <a:gd name="T13" fmla="*/ 67 h 296"/>
                  <a:gd name="T14" fmla="*/ 2 w 295"/>
                  <a:gd name="T15" fmla="*/ 120 h 296"/>
                  <a:gd name="T16" fmla="*/ 2 w 295"/>
                  <a:gd name="T17" fmla="*/ 179 h 296"/>
                  <a:gd name="T18" fmla="*/ 23 w 295"/>
                  <a:gd name="T19" fmla="*/ 233 h 296"/>
                  <a:gd name="T20" fmla="*/ 63 w 295"/>
                  <a:gd name="T21" fmla="*/ 273 h 296"/>
                  <a:gd name="T22" fmla="*/ 116 w 295"/>
                  <a:gd name="T23" fmla="*/ 296 h 296"/>
                  <a:gd name="T24" fmla="*/ 175 w 295"/>
                  <a:gd name="T25" fmla="*/ 296 h 296"/>
                  <a:gd name="T26" fmla="*/ 229 w 295"/>
                  <a:gd name="T27" fmla="*/ 273 h 296"/>
                  <a:gd name="T28" fmla="*/ 269 w 295"/>
                  <a:gd name="T29" fmla="*/ 233 h 296"/>
                  <a:gd name="T30" fmla="*/ 292 w 295"/>
                  <a:gd name="T31" fmla="*/ 179 h 296"/>
                  <a:gd name="T32" fmla="*/ 292 w 295"/>
                  <a:gd name="T33" fmla="*/ 149 h 296"/>
                  <a:gd name="T34" fmla="*/ 278 w 295"/>
                  <a:gd name="T35" fmla="*/ 93 h 296"/>
                  <a:gd name="T36" fmla="*/ 249 w 295"/>
                  <a:gd name="T37" fmla="*/ 46 h 296"/>
                  <a:gd name="T38" fmla="*/ 202 w 295"/>
                  <a:gd name="T39" fmla="*/ 17 h 296"/>
                  <a:gd name="T40" fmla="*/ 146 w 295"/>
                  <a:gd name="T41" fmla="*/ 4 h 296"/>
                  <a:gd name="T42" fmla="*/ 89 w 295"/>
                  <a:gd name="T43" fmla="*/ 17 h 296"/>
                  <a:gd name="T44" fmla="*/ 42 w 295"/>
                  <a:gd name="T45" fmla="*/ 46 h 296"/>
                  <a:gd name="T46" fmla="*/ 12 w 295"/>
                  <a:gd name="T47" fmla="*/ 93 h 296"/>
                  <a:gd name="T48" fmla="*/ 2 w 295"/>
                  <a:gd name="T49" fmla="*/ 149 h 296"/>
                  <a:gd name="T50" fmla="*/ 12 w 295"/>
                  <a:gd name="T51" fmla="*/ 206 h 296"/>
                  <a:gd name="T52" fmla="*/ 42 w 295"/>
                  <a:gd name="T53" fmla="*/ 253 h 296"/>
                  <a:gd name="T54" fmla="*/ 89 w 295"/>
                  <a:gd name="T55" fmla="*/ 284 h 296"/>
                  <a:gd name="T56" fmla="*/ 146 w 295"/>
                  <a:gd name="T57" fmla="*/ 293 h 296"/>
                  <a:gd name="T58" fmla="*/ 202 w 295"/>
                  <a:gd name="T59" fmla="*/ 284 h 296"/>
                  <a:gd name="T60" fmla="*/ 249 w 295"/>
                  <a:gd name="T61" fmla="*/ 253 h 296"/>
                  <a:gd name="T62" fmla="*/ 278 w 295"/>
                  <a:gd name="T63" fmla="*/ 206 h 296"/>
                  <a:gd name="T64" fmla="*/ 292 w 295"/>
                  <a:gd name="T65" fmla="*/ 14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5" h="296">
                    <a:moveTo>
                      <a:pt x="295" y="149"/>
                    </a:moveTo>
                    <a:lnTo>
                      <a:pt x="292" y="120"/>
                    </a:lnTo>
                    <a:lnTo>
                      <a:pt x="282" y="90"/>
                    </a:lnTo>
                    <a:lnTo>
                      <a:pt x="269" y="67"/>
                    </a:lnTo>
                    <a:lnTo>
                      <a:pt x="252" y="44"/>
                    </a:lnTo>
                    <a:lnTo>
                      <a:pt x="229" y="27"/>
                    </a:lnTo>
                    <a:lnTo>
                      <a:pt x="206" y="14"/>
                    </a:lnTo>
                    <a:lnTo>
                      <a:pt x="175" y="4"/>
                    </a:lnTo>
                    <a:lnTo>
                      <a:pt x="146" y="0"/>
                    </a:lnTo>
                    <a:lnTo>
                      <a:pt x="116" y="4"/>
                    </a:lnTo>
                    <a:lnTo>
                      <a:pt x="89" y="14"/>
                    </a:lnTo>
                    <a:lnTo>
                      <a:pt x="63" y="27"/>
                    </a:lnTo>
                    <a:lnTo>
                      <a:pt x="42" y="44"/>
                    </a:lnTo>
                    <a:lnTo>
                      <a:pt x="23" y="67"/>
                    </a:lnTo>
                    <a:lnTo>
                      <a:pt x="9" y="90"/>
                    </a:lnTo>
                    <a:lnTo>
                      <a:pt x="2" y="120"/>
                    </a:lnTo>
                    <a:lnTo>
                      <a:pt x="0" y="149"/>
                    </a:lnTo>
                    <a:lnTo>
                      <a:pt x="2" y="179"/>
                    </a:lnTo>
                    <a:lnTo>
                      <a:pt x="9" y="206"/>
                    </a:lnTo>
                    <a:lnTo>
                      <a:pt x="23" y="233"/>
                    </a:lnTo>
                    <a:lnTo>
                      <a:pt x="42" y="253"/>
                    </a:lnTo>
                    <a:lnTo>
                      <a:pt x="63" y="273"/>
                    </a:lnTo>
                    <a:lnTo>
                      <a:pt x="89" y="286"/>
                    </a:lnTo>
                    <a:lnTo>
                      <a:pt x="116" y="296"/>
                    </a:lnTo>
                    <a:lnTo>
                      <a:pt x="146" y="296"/>
                    </a:lnTo>
                    <a:lnTo>
                      <a:pt x="175" y="296"/>
                    </a:lnTo>
                    <a:lnTo>
                      <a:pt x="206" y="286"/>
                    </a:lnTo>
                    <a:lnTo>
                      <a:pt x="229" y="273"/>
                    </a:lnTo>
                    <a:lnTo>
                      <a:pt x="252" y="253"/>
                    </a:lnTo>
                    <a:lnTo>
                      <a:pt x="269" y="233"/>
                    </a:lnTo>
                    <a:lnTo>
                      <a:pt x="282" y="206"/>
                    </a:lnTo>
                    <a:lnTo>
                      <a:pt x="292" y="179"/>
                    </a:lnTo>
                    <a:lnTo>
                      <a:pt x="295" y="149"/>
                    </a:lnTo>
                    <a:lnTo>
                      <a:pt x="292" y="149"/>
                    </a:lnTo>
                    <a:lnTo>
                      <a:pt x="289" y="120"/>
                    </a:lnTo>
                    <a:lnTo>
                      <a:pt x="278" y="93"/>
                    </a:lnTo>
                    <a:lnTo>
                      <a:pt x="266" y="69"/>
                    </a:lnTo>
                    <a:lnTo>
                      <a:pt x="249" y="46"/>
                    </a:lnTo>
                    <a:lnTo>
                      <a:pt x="229" y="29"/>
                    </a:lnTo>
                    <a:lnTo>
                      <a:pt x="202" y="17"/>
                    </a:lnTo>
                    <a:lnTo>
                      <a:pt x="175" y="7"/>
                    </a:lnTo>
                    <a:lnTo>
                      <a:pt x="146" y="4"/>
                    </a:lnTo>
                    <a:lnTo>
                      <a:pt x="116" y="7"/>
                    </a:lnTo>
                    <a:lnTo>
                      <a:pt x="89" y="17"/>
                    </a:lnTo>
                    <a:lnTo>
                      <a:pt x="66" y="29"/>
                    </a:lnTo>
                    <a:lnTo>
                      <a:pt x="42" y="46"/>
                    </a:lnTo>
                    <a:lnTo>
                      <a:pt x="26" y="69"/>
                    </a:lnTo>
                    <a:lnTo>
                      <a:pt x="12" y="93"/>
                    </a:lnTo>
                    <a:lnTo>
                      <a:pt x="6" y="120"/>
                    </a:lnTo>
                    <a:lnTo>
                      <a:pt x="2" y="149"/>
                    </a:lnTo>
                    <a:lnTo>
                      <a:pt x="6" y="179"/>
                    </a:lnTo>
                    <a:lnTo>
                      <a:pt x="12" y="206"/>
                    </a:lnTo>
                    <a:lnTo>
                      <a:pt x="26" y="229"/>
                    </a:lnTo>
                    <a:lnTo>
                      <a:pt x="42" y="253"/>
                    </a:lnTo>
                    <a:lnTo>
                      <a:pt x="66" y="269"/>
                    </a:lnTo>
                    <a:lnTo>
                      <a:pt x="89" y="284"/>
                    </a:lnTo>
                    <a:lnTo>
                      <a:pt x="116" y="290"/>
                    </a:lnTo>
                    <a:lnTo>
                      <a:pt x="146" y="293"/>
                    </a:lnTo>
                    <a:lnTo>
                      <a:pt x="175" y="290"/>
                    </a:lnTo>
                    <a:lnTo>
                      <a:pt x="202" y="284"/>
                    </a:lnTo>
                    <a:lnTo>
                      <a:pt x="229" y="269"/>
                    </a:lnTo>
                    <a:lnTo>
                      <a:pt x="249" y="253"/>
                    </a:lnTo>
                    <a:lnTo>
                      <a:pt x="266" y="229"/>
                    </a:lnTo>
                    <a:lnTo>
                      <a:pt x="278" y="206"/>
                    </a:lnTo>
                    <a:lnTo>
                      <a:pt x="289" y="179"/>
                    </a:lnTo>
                    <a:lnTo>
                      <a:pt x="292" y="149"/>
                    </a:lnTo>
                    <a:lnTo>
                      <a:pt x="295" y="149"/>
                    </a:lnTo>
                    <a:close/>
                  </a:path>
                </a:pathLst>
              </a:custGeom>
              <a:solidFill>
                <a:srgbClr val="FF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0" name="Freeform 2582">
                <a:extLst>
                  <a:ext uri="{FF2B5EF4-FFF2-40B4-BE49-F238E27FC236}">
                    <a16:creationId xmlns:a16="http://schemas.microsoft.com/office/drawing/2014/main" id="{34360C89-A189-4402-8103-BA85C6C90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1923"/>
                <a:ext cx="97" cy="96"/>
              </a:xfrm>
              <a:custGeom>
                <a:avLst/>
                <a:gdLst>
                  <a:gd name="T0" fmla="*/ 287 w 291"/>
                  <a:gd name="T1" fmla="*/ 116 h 290"/>
                  <a:gd name="T2" fmla="*/ 264 w 291"/>
                  <a:gd name="T3" fmla="*/ 66 h 290"/>
                  <a:gd name="T4" fmla="*/ 228 w 291"/>
                  <a:gd name="T5" fmla="*/ 26 h 290"/>
                  <a:gd name="T6" fmla="*/ 175 w 291"/>
                  <a:gd name="T7" fmla="*/ 3 h 290"/>
                  <a:gd name="T8" fmla="*/ 114 w 291"/>
                  <a:gd name="T9" fmla="*/ 3 h 290"/>
                  <a:gd name="T10" fmla="*/ 64 w 291"/>
                  <a:gd name="T11" fmla="*/ 26 h 290"/>
                  <a:gd name="T12" fmla="*/ 24 w 291"/>
                  <a:gd name="T13" fmla="*/ 66 h 290"/>
                  <a:gd name="T14" fmla="*/ 5 w 291"/>
                  <a:gd name="T15" fmla="*/ 116 h 290"/>
                  <a:gd name="T16" fmla="*/ 5 w 291"/>
                  <a:gd name="T17" fmla="*/ 176 h 290"/>
                  <a:gd name="T18" fmla="*/ 24 w 291"/>
                  <a:gd name="T19" fmla="*/ 226 h 290"/>
                  <a:gd name="T20" fmla="*/ 64 w 291"/>
                  <a:gd name="T21" fmla="*/ 266 h 290"/>
                  <a:gd name="T22" fmla="*/ 114 w 291"/>
                  <a:gd name="T23" fmla="*/ 285 h 290"/>
                  <a:gd name="T24" fmla="*/ 175 w 291"/>
                  <a:gd name="T25" fmla="*/ 285 h 290"/>
                  <a:gd name="T26" fmla="*/ 228 w 291"/>
                  <a:gd name="T27" fmla="*/ 266 h 290"/>
                  <a:gd name="T28" fmla="*/ 264 w 291"/>
                  <a:gd name="T29" fmla="*/ 226 h 290"/>
                  <a:gd name="T30" fmla="*/ 287 w 291"/>
                  <a:gd name="T31" fmla="*/ 176 h 290"/>
                  <a:gd name="T32" fmla="*/ 287 w 291"/>
                  <a:gd name="T33" fmla="*/ 146 h 290"/>
                  <a:gd name="T34" fmla="*/ 274 w 291"/>
                  <a:gd name="T35" fmla="*/ 90 h 290"/>
                  <a:gd name="T36" fmla="*/ 245 w 291"/>
                  <a:gd name="T37" fmla="*/ 46 h 290"/>
                  <a:gd name="T38" fmla="*/ 200 w 291"/>
                  <a:gd name="T39" fmla="*/ 17 h 290"/>
                  <a:gd name="T40" fmla="*/ 144 w 291"/>
                  <a:gd name="T41" fmla="*/ 3 h 290"/>
                  <a:gd name="T42" fmla="*/ 91 w 291"/>
                  <a:gd name="T43" fmla="*/ 17 h 290"/>
                  <a:gd name="T44" fmla="*/ 45 w 291"/>
                  <a:gd name="T45" fmla="*/ 46 h 290"/>
                  <a:gd name="T46" fmla="*/ 15 w 291"/>
                  <a:gd name="T47" fmla="*/ 90 h 290"/>
                  <a:gd name="T48" fmla="*/ 5 w 291"/>
                  <a:gd name="T49" fmla="*/ 146 h 290"/>
                  <a:gd name="T50" fmla="*/ 15 w 291"/>
                  <a:gd name="T51" fmla="*/ 199 h 290"/>
                  <a:gd name="T52" fmla="*/ 45 w 291"/>
                  <a:gd name="T53" fmla="*/ 246 h 290"/>
                  <a:gd name="T54" fmla="*/ 91 w 291"/>
                  <a:gd name="T55" fmla="*/ 276 h 290"/>
                  <a:gd name="T56" fmla="*/ 144 w 291"/>
                  <a:gd name="T57" fmla="*/ 285 h 290"/>
                  <a:gd name="T58" fmla="*/ 200 w 291"/>
                  <a:gd name="T59" fmla="*/ 276 h 290"/>
                  <a:gd name="T60" fmla="*/ 245 w 291"/>
                  <a:gd name="T61" fmla="*/ 246 h 290"/>
                  <a:gd name="T62" fmla="*/ 274 w 291"/>
                  <a:gd name="T63" fmla="*/ 199 h 290"/>
                  <a:gd name="T64" fmla="*/ 287 w 291"/>
                  <a:gd name="T65" fmla="*/ 14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1" h="290">
                    <a:moveTo>
                      <a:pt x="291" y="146"/>
                    </a:moveTo>
                    <a:lnTo>
                      <a:pt x="287" y="116"/>
                    </a:lnTo>
                    <a:lnTo>
                      <a:pt x="277" y="90"/>
                    </a:lnTo>
                    <a:lnTo>
                      <a:pt x="264" y="66"/>
                    </a:lnTo>
                    <a:lnTo>
                      <a:pt x="247" y="43"/>
                    </a:lnTo>
                    <a:lnTo>
                      <a:pt x="228" y="26"/>
                    </a:lnTo>
                    <a:lnTo>
                      <a:pt x="200" y="13"/>
                    </a:lnTo>
                    <a:lnTo>
                      <a:pt x="175" y="3"/>
                    </a:lnTo>
                    <a:lnTo>
                      <a:pt x="144" y="0"/>
                    </a:lnTo>
                    <a:lnTo>
                      <a:pt x="114" y="3"/>
                    </a:lnTo>
                    <a:lnTo>
                      <a:pt x="87" y="13"/>
                    </a:lnTo>
                    <a:lnTo>
                      <a:pt x="64" y="26"/>
                    </a:lnTo>
                    <a:lnTo>
                      <a:pt x="40" y="43"/>
                    </a:lnTo>
                    <a:lnTo>
                      <a:pt x="24" y="66"/>
                    </a:lnTo>
                    <a:lnTo>
                      <a:pt x="11" y="90"/>
                    </a:lnTo>
                    <a:lnTo>
                      <a:pt x="5" y="116"/>
                    </a:lnTo>
                    <a:lnTo>
                      <a:pt x="0" y="146"/>
                    </a:lnTo>
                    <a:lnTo>
                      <a:pt x="5" y="176"/>
                    </a:lnTo>
                    <a:lnTo>
                      <a:pt x="11" y="203"/>
                    </a:lnTo>
                    <a:lnTo>
                      <a:pt x="24" y="226"/>
                    </a:lnTo>
                    <a:lnTo>
                      <a:pt x="40" y="250"/>
                    </a:lnTo>
                    <a:lnTo>
                      <a:pt x="64" y="266"/>
                    </a:lnTo>
                    <a:lnTo>
                      <a:pt x="87" y="279"/>
                    </a:lnTo>
                    <a:lnTo>
                      <a:pt x="114" y="285"/>
                    </a:lnTo>
                    <a:lnTo>
                      <a:pt x="144" y="290"/>
                    </a:lnTo>
                    <a:lnTo>
                      <a:pt x="175" y="285"/>
                    </a:lnTo>
                    <a:lnTo>
                      <a:pt x="200" y="279"/>
                    </a:lnTo>
                    <a:lnTo>
                      <a:pt x="228" y="266"/>
                    </a:lnTo>
                    <a:lnTo>
                      <a:pt x="247" y="250"/>
                    </a:lnTo>
                    <a:lnTo>
                      <a:pt x="264" y="226"/>
                    </a:lnTo>
                    <a:lnTo>
                      <a:pt x="277" y="203"/>
                    </a:lnTo>
                    <a:lnTo>
                      <a:pt x="287" y="176"/>
                    </a:lnTo>
                    <a:lnTo>
                      <a:pt x="291" y="146"/>
                    </a:lnTo>
                    <a:lnTo>
                      <a:pt x="287" y="146"/>
                    </a:lnTo>
                    <a:lnTo>
                      <a:pt x="284" y="116"/>
                    </a:lnTo>
                    <a:lnTo>
                      <a:pt x="274" y="90"/>
                    </a:lnTo>
                    <a:lnTo>
                      <a:pt x="261" y="66"/>
                    </a:lnTo>
                    <a:lnTo>
                      <a:pt x="245" y="46"/>
                    </a:lnTo>
                    <a:lnTo>
                      <a:pt x="224" y="30"/>
                    </a:lnTo>
                    <a:lnTo>
                      <a:pt x="200" y="17"/>
                    </a:lnTo>
                    <a:lnTo>
                      <a:pt x="175" y="7"/>
                    </a:lnTo>
                    <a:lnTo>
                      <a:pt x="144" y="3"/>
                    </a:lnTo>
                    <a:lnTo>
                      <a:pt x="118" y="7"/>
                    </a:lnTo>
                    <a:lnTo>
                      <a:pt x="91" y="17"/>
                    </a:lnTo>
                    <a:lnTo>
                      <a:pt x="68" y="30"/>
                    </a:lnTo>
                    <a:lnTo>
                      <a:pt x="45" y="46"/>
                    </a:lnTo>
                    <a:lnTo>
                      <a:pt x="28" y="66"/>
                    </a:lnTo>
                    <a:lnTo>
                      <a:pt x="15" y="90"/>
                    </a:lnTo>
                    <a:lnTo>
                      <a:pt x="7" y="116"/>
                    </a:lnTo>
                    <a:lnTo>
                      <a:pt x="5" y="146"/>
                    </a:lnTo>
                    <a:lnTo>
                      <a:pt x="7" y="173"/>
                    </a:lnTo>
                    <a:lnTo>
                      <a:pt x="15" y="199"/>
                    </a:lnTo>
                    <a:lnTo>
                      <a:pt x="28" y="223"/>
                    </a:lnTo>
                    <a:lnTo>
                      <a:pt x="45" y="246"/>
                    </a:lnTo>
                    <a:lnTo>
                      <a:pt x="68" y="262"/>
                    </a:lnTo>
                    <a:lnTo>
                      <a:pt x="91" y="276"/>
                    </a:lnTo>
                    <a:lnTo>
                      <a:pt x="118" y="283"/>
                    </a:lnTo>
                    <a:lnTo>
                      <a:pt x="144" y="285"/>
                    </a:lnTo>
                    <a:lnTo>
                      <a:pt x="175" y="283"/>
                    </a:lnTo>
                    <a:lnTo>
                      <a:pt x="200" y="276"/>
                    </a:lnTo>
                    <a:lnTo>
                      <a:pt x="224" y="262"/>
                    </a:lnTo>
                    <a:lnTo>
                      <a:pt x="245" y="246"/>
                    </a:lnTo>
                    <a:lnTo>
                      <a:pt x="261" y="223"/>
                    </a:lnTo>
                    <a:lnTo>
                      <a:pt x="274" y="199"/>
                    </a:lnTo>
                    <a:lnTo>
                      <a:pt x="284" y="173"/>
                    </a:lnTo>
                    <a:lnTo>
                      <a:pt x="287" y="146"/>
                    </a:lnTo>
                    <a:lnTo>
                      <a:pt x="291" y="146"/>
                    </a:lnTo>
                    <a:close/>
                  </a:path>
                </a:pathLst>
              </a:custGeom>
              <a:solidFill>
                <a:srgbClr val="F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1" name="Freeform 2583">
                <a:extLst>
                  <a:ext uri="{FF2B5EF4-FFF2-40B4-BE49-F238E27FC236}">
                    <a16:creationId xmlns:a16="http://schemas.microsoft.com/office/drawing/2014/main" id="{2D743F62-C81E-449D-8B68-0663CCBCE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924"/>
                <a:ext cx="94" cy="94"/>
              </a:xfrm>
              <a:custGeom>
                <a:avLst/>
                <a:gdLst>
                  <a:gd name="T0" fmla="*/ 280 w 283"/>
                  <a:gd name="T1" fmla="*/ 113 h 283"/>
                  <a:gd name="T2" fmla="*/ 255 w 283"/>
                  <a:gd name="T3" fmla="*/ 62 h 283"/>
                  <a:gd name="T4" fmla="*/ 220 w 283"/>
                  <a:gd name="T5" fmla="*/ 27 h 283"/>
                  <a:gd name="T6" fmla="*/ 169 w 283"/>
                  <a:gd name="T7" fmla="*/ 3 h 283"/>
                  <a:gd name="T8" fmla="*/ 114 w 283"/>
                  <a:gd name="T9" fmla="*/ 3 h 283"/>
                  <a:gd name="T10" fmla="*/ 63 w 283"/>
                  <a:gd name="T11" fmla="*/ 27 h 283"/>
                  <a:gd name="T12" fmla="*/ 23 w 283"/>
                  <a:gd name="T13" fmla="*/ 62 h 283"/>
                  <a:gd name="T14" fmla="*/ 3 w 283"/>
                  <a:gd name="T15" fmla="*/ 113 h 283"/>
                  <a:gd name="T16" fmla="*/ 3 w 283"/>
                  <a:gd name="T17" fmla="*/ 170 h 283"/>
                  <a:gd name="T18" fmla="*/ 23 w 283"/>
                  <a:gd name="T19" fmla="*/ 220 h 283"/>
                  <a:gd name="T20" fmla="*/ 63 w 283"/>
                  <a:gd name="T21" fmla="*/ 260 h 283"/>
                  <a:gd name="T22" fmla="*/ 114 w 283"/>
                  <a:gd name="T23" fmla="*/ 279 h 283"/>
                  <a:gd name="T24" fmla="*/ 169 w 283"/>
                  <a:gd name="T25" fmla="*/ 279 h 283"/>
                  <a:gd name="T26" fmla="*/ 220 w 283"/>
                  <a:gd name="T27" fmla="*/ 260 h 283"/>
                  <a:gd name="T28" fmla="*/ 255 w 283"/>
                  <a:gd name="T29" fmla="*/ 220 h 283"/>
                  <a:gd name="T30" fmla="*/ 280 w 283"/>
                  <a:gd name="T31" fmla="*/ 170 h 283"/>
                  <a:gd name="T32" fmla="*/ 276 w 283"/>
                  <a:gd name="T33" fmla="*/ 142 h 283"/>
                  <a:gd name="T34" fmla="*/ 266 w 283"/>
                  <a:gd name="T35" fmla="*/ 90 h 283"/>
                  <a:gd name="T36" fmla="*/ 236 w 283"/>
                  <a:gd name="T37" fmla="*/ 47 h 283"/>
                  <a:gd name="T38" fmla="*/ 192 w 283"/>
                  <a:gd name="T39" fmla="*/ 16 h 283"/>
                  <a:gd name="T40" fmla="*/ 140 w 283"/>
                  <a:gd name="T41" fmla="*/ 7 h 283"/>
                  <a:gd name="T42" fmla="*/ 86 w 283"/>
                  <a:gd name="T43" fmla="*/ 16 h 283"/>
                  <a:gd name="T44" fmla="*/ 43 w 283"/>
                  <a:gd name="T45" fmla="*/ 47 h 283"/>
                  <a:gd name="T46" fmla="*/ 13 w 283"/>
                  <a:gd name="T47" fmla="*/ 90 h 283"/>
                  <a:gd name="T48" fmla="*/ 3 w 283"/>
                  <a:gd name="T49" fmla="*/ 142 h 283"/>
                  <a:gd name="T50" fmla="*/ 13 w 283"/>
                  <a:gd name="T51" fmla="*/ 197 h 283"/>
                  <a:gd name="T52" fmla="*/ 43 w 283"/>
                  <a:gd name="T53" fmla="*/ 239 h 283"/>
                  <a:gd name="T54" fmla="*/ 86 w 283"/>
                  <a:gd name="T55" fmla="*/ 269 h 283"/>
                  <a:gd name="T56" fmla="*/ 140 w 283"/>
                  <a:gd name="T57" fmla="*/ 279 h 283"/>
                  <a:gd name="T58" fmla="*/ 192 w 283"/>
                  <a:gd name="T59" fmla="*/ 269 h 283"/>
                  <a:gd name="T60" fmla="*/ 236 w 283"/>
                  <a:gd name="T61" fmla="*/ 239 h 283"/>
                  <a:gd name="T62" fmla="*/ 266 w 283"/>
                  <a:gd name="T63" fmla="*/ 197 h 283"/>
                  <a:gd name="T64" fmla="*/ 276 w 283"/>
                  <a:gd name="T65" fmla="*/ 14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3" h="283">
                    <a:moveTo>
                      <a:pt x="283" y="142"/>
                    </a:moveTo>
                    <a:lnTo>
                      <a:pt x="280" y="113"/>
                    </a:lnTo>
                    <a:lnTo>
                      <a:pt x="270" y="86"/>
                    </a:lnTo>
                    <a:lnTo>
                      <a:pt x="255" y="62"/>
                    </a:lnTo>
                    <a:lnTo>
                      <a:pt x="240" y="43"/>
                    </a:lnTo>
                    <a:lnTo>
                      <a:pt x="220" y="27"/>
                    </a:lnTo>
                    <a:lnTo>
                      <a:pt x="196" y="13"/>
                    </a:lnTo>
                    <a:lnTo>
                      <a:pt x="169" y="3"/>
                    </a:lnTo>
                    <a:lnTo>
                      <a:pt x="140" y="0"/>
                    </a:lnTo>
                    <a:lnTo>
                      <a:pt x="114" y="3"/>
                    </a:lnTo>
                    <a:lnTo>
                      <a:pt x="86" y="13"/>
                    </a:lnTo>
                    <a:lnTo>
                      <a:pt x="63" y="27"/>
                    </a:lnTo>
                    <a:lnTo>
                      <a:pt x="40" y="43"/>
                    </a:lnTo>
                    <a:lnTo>
                      <a:pt x="23" y="62"/>
                    </a:lnTo>
                    <a:lnTo>
                      <a:pt x="11" y="86"/>
                    </a:lnTo>
                    <a:lnTo>
                      <a:pt x="3" y="113"/>
                    </a:lnTo>
                    <a:lnTo>
                      <a:pt x="0" y="142"/>
                    </a:lnTo>
                    <a:lnTo>
                      <a:pt x="3" y="170"/>
                    </a:lnTo>
                    <a:lnTo>
                      <a:pt x="11" y="197"/>
                    </a:lnTo>
                    <a:lnTo>
                      <a:pt x="23" y="220"/>
                    </a:lnTo>
                    <a:lnTo>
                      <a:pt x="40" y="243"/>
                    </a:lnTo>
                    <a:lnTo>
                      <a:pt x="63" y="260"/>
                    </a:lnTo>
                    <a:lnTo>
                      <a:pt x="86" y="272"/>
                    </a:lnTo>
                    <a:lnTo>
                      <a:pt x="114" y="279"/>
                    </a:lnTo>
                    <a:lnTo>
                      <a:pt x="140" y="283"/>
                    </a:lnTo>
                    <a:lnTo>
                      <a:pt x="169" y="279"/>
                    </a:lnTo>
                    <a:lnTo>
                      <a:pt x="196" y="272"/>
                    </a:lnTo>
                    <a:lnTo>
                      <a:pt x="220" y="260"/>
                    </a:lnTo>
                    <a:lnTo>
                      <a:pt x="240" y="243"/>
                    </a:lnTo>
                    <a:lnTo>
                      <a:pt x="255" y="220"/>
                    </a:lnTo>
                    <a:lnTo>
                      <a:pt x="270" y="197"/>
                    </a:lnTo>
                    <a:lnTo>
                      <a:pt x="280" y="170"/>
                    </a:lnTo>
                    <a:lnTo>
                      <a:pt x="283" y="142"/>
                    </a:lnTo>
                    <a:lnTo>
                      <a:pt x="276" y="142"/>
                    </a:lnTo>
                    <a:lnTo>
                      <a:pt x="276" y="117"/>
                    </a:lnTo>
                    <a:lnTo>
                      <a:pt x="266" y="90"/>
                    </a:lnTo>
                    <a:lnTo>
                      <a:pt x="253" y="67"/>
                    </a:lnTo>
                    <a:lnTo>
                      <a:pt x="236" y="47"/>
                    </a:lnTo>
                    <a:lnTo>
                      <a:pt x="215" y="30"/>
                    </a:lnTo>
                    <a:lnTo>
                      <a:pt x="192" y="16"/>
                    </a:lnTo>
                    <a:lnTo>
                      <a:pt x="169" y="7"/>
                    </a:lnTo>
                    <a:lnTo>
                      <a:pt x="140" y="7"/>
                    </a:lnTo>
                    <a:lnTo>
                      <a:pt x="114" y="7"/>
                    </a:lnTo>
                    <a:lnTo>
                      <a:pt x="86" y="16"/>
                    </a:lnTo>
                    <a:lnTo>
                      <a:pt x="63" y="30"/>
                    </a:lnTo>
                    <a:lnTo>
                      <a:pt x="43" y="47"/>
                    </a:lnTo>
                    <a:lnTo>
                      <a:pt x="26" y="67"/>
                    </a:lnTo>
                    <a:lnTo>
                      <a:pt x="13" y="90"/>
                    </a:lnTo>
                    <a:lnTo>
                      <a:pt x="6" y="117"/>
                    </a:lnTo>
                    <a:lnTo>
                      <a:pt x="3" y="142"/>
                    </a:lnTo>
                    <a:lnTo>
                      <a:pt x="6" y="170"/>
                    </a:lnTo>
                    <a:lnTo>
                      <a:pt x="13" y="197"/>
                    </a:lnTo>
                    <a:lnTo>
                      <a:pt x="26" y="220"/>
                    </a:lnTo>
                    <a:lnTo>
                      <a:pt x="43" y="239"/>
                    </a:lnTo>
                    <a:lnTo>
                      <a:pt x="63" y="256"/>
                    </a:lnTo>
                    <a:lnTo>
                      <a:pt x="86" y="269"/>
                    </a:lnTo>
                    <a:lnTo>
                      <a:pt x="114" y="277"/>
                    </a:lnTo>
                    <a:lnTo>
                      <a:pt x="140" y="279"/>
                    </a:lnTo>
                    <a:lnTo>
                      <a:pt x="169" y="277"/>
                    </a:lnTo>
                    <a:lnTo>
                      <a:pt x="192" y="269"/>
                    </a:lnTo>
                    <a:lnTo>
                      <a:pt x="215" y="256"/>
                    </a:lnTo>
                    <a:lnTo>
                      <a:pt x="236" y="239"/>
                    </a:lnTo>
                    <a:lnTo>
                      <a:pt x="253" y="220"/>
                    </a:lnTo>
                    <a:lnTo>
                      <a:pt x="266" y="197"/>
                    </a:lnTo>
                    <a:lnTo>
                      <a:pt x="276" y="170"/>
                    </a:lnTo>
                    <a:lnTo>
                      <a:pt x="276" y="142"/>
                    </a:lnTo>
                    <a:lnTo>
                      <a:pt x="283" y="142"/>
                    </a:lnTo>
                    <a:close/>
                  </a:path>
                </a:pathLst>
              </a:custGeom>
              <a:solidFill>
                <a:srgbClr val="FF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2" name="Freeform 2584">
                <a:extLst>
                  <a:ext uri="{FF2B5EF4-FFF2-40B4-BE49-F238E27FC236}">
                    <a16:creationId xmlns:a16="http://schemas.microsoft.com/office/drawing/2014/main" id="{3D3643FB-5DF6-4C85-B183-5022AA209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926"/>
                <a:ext cx="91" cy="91"/>
              </a:xfrm>
              <a:custGeom>
                <a:avLst/>
                <a:gdLst>
                  <a:gd name="T0" fmla="*/ 273 w 273"/>
                  <a:gd name="T1" fmla="*/ 109 h 271"/>
                  <a:gd name="T2" fmla="*/ 250 w 273"/>
                  <a:gd name="T3" fmla="*/ 59 h 271"/>
                  <a:gd name="T4" fmla="*/ 212 w 273"/>
                  <a:gd name="T5" fmla="*/ 23 h 271"/>
                  <a:gd name="T6" fmla="*/ 166 w 273"/>
                  <a:gd name="T7" fmla="*/ 0 h 271"/>
                  <a:gd name="T8" fmla="*/ 109 w 273"/>
                  <a:gd name="T9" fmla="*/ 0 h 271"/>
                  <a:gd name="T10" fmla="*/ 60 w 273"/>
                  <a:gd name="T11" fmla="*/ 23 h 271"/>
                  <a:gd name="T12" fmla="*/ 23 w 273"/>
                  <a:gd name="T13" fmla="*/ 59 h 271"/>
                  <a:gd name="T14" fmla="*/ 3 w 273"/>
                  <a:gd name="T15" fmla="*/ 109 h 271"/>
                  <a:gd name="T16" fmla="*/ 3 w 273"/>
                  <a:gd name="T17" fmla="*/ 162 h 271"/>
                  <a:gd name="T18" fmla="*/ 23 w 273"/>
                  <a:gd name="T19" fmla="*/ 212 h 271"/>
                  <a:gd name="T20" fmla="*/ 60 w 273"/>
                  <a:gd name="T21" fmla="*/ 248 h 271"/>
                  <a:gd name="T22" fmla="*/ 109 w 273"/>
                  <a:gd name="T23" fmla="*/ 268 h 271"/>
                  <a:gd name="T24" fmla="*/ 166 w 273"/>
                  <a:gd name="T25" fmla="*/ 268 h 271"/>
                  <a:gd name="T26" fmla="*/ 212 w 273"/>
                  <a:gd name="T27" fmla="*/ 248 h 271"/>
                  <a:gd name="T28" fmla="*/ 250 w 273"/>
                  <a:gd name="T29" fmla="*/ 212 h 271"/>
                  <a:gd name="T30" fmla="*/ 273 w 273"/>
                  <a:gd name="T31" fmla="*/ 162 h 271"/>
                  <a:gd name="T32" fmla="*/ 269 w 273"/>
                  <a:gd name="T33" fmla="*/ 135 h 271"/>
                  <a:gd name="T34" fmla="*/ 260 w 273"/>
                  <a:gd name="T35" fmla="*/ 82 h 271"/>
                  <a:gd name="T36" fmla="*/ 233 w 273"/>
                  <a:gd name="T37" fmla="*/ 42 h 271"/>
                  <a:gd name="T38" fmla="*/ 189 w 273"/>
                  <a:gd name="T39" fmla="*/ 12 h 271"/>
                  <a:gd name="T40" fmla="*/ 136 w 273"/>
                  <a:gd name="T41" fmla="*/ 2 h 271"/>
                  <a:gd name="T42" fmla="*/ 86 w 273"/>
                  <a:gd name="T43" fmla="*/ 12 h 271"/>
                  <a:gd name="T44" fmla="*/ 43 w 273"/>
                  <a:gd name="T45" fmla="*/ 42 h 271"/>
                  <a:gd name="T46" fmla="*/ 12 w 273"/>
                  <a:gd name="T47" fmla="*/ 82 h 271"/>
                  <a:gd name="T48" fmla="*/ 3 w 273"/>
                  <a:gd name="T49" fmla="*/ 135 h 271"/>
                  <a:gd name="T50" fmla="*/ 12 w 273"/>
                  <a:gd name="T51" fmla="*/ 185 h 271"/>
                  <a:gd name="T52" fmla="*/ 43 w 273"/>
                  <a:gd name="T53" fmla="*/ 228 h 271"/>
                  <a:gd name="T54" fmla="*/ 86 w 273"/>
                  <a:gd name="T55" fmla="*/ 259 h 271"/>
                  <a:gd name="T56" fmla="*/ 136 w 273"/>
                  <a:gd name="T57" fmla="*/ 268 h 271"/>
                  <a:gd name="T58" fmla="*/ 189 w 273"/>
                  <a:gd name="T59" fmla="*/ 259 h 271"/>
                  <a:gd name="T60" fmla="*/ 233 w 273"/>
                  <a:gd name="T61" fmla="*/ 228 h 271"/>
                  <a:gd name="T62" fmla="*/ 260 w 273"/>
                  <a:gd name="T63" fmla="*/ 185 h 271"/>
                  <a:gd name="T64" fmla="*/ 269 w 273"/>
                  <a:gd name="T65" fmla="*/ 13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3" h="271">
                    <a:moveTo>
                      <a:pt x="273" y="135"/>
                    </a:moveTo>
                    <a:lnTo>
                      <a:pt x="273" y="109"/>
                    </a:lnTo>
                    <a:lnTo>
                      <a:pt x="262" y="82"/>
                    </a:lnTo>
                    <a:lnTo>
                      <a:pt x="250" y="59"/>
                    </a:lnTo>
                    <a:lnTo>
                      <a:pt x="233" y="38"/>
                    </a:lnTo>
                    <a:lnTo>
                      <a:pt x="212" y="23"/>
                    </a:lnTo>
                    <a:lnTo>
                      <a:pt x="189" y="9"/>
                    </a:lnTo>
                    <a:lnTo>
                      <a:pt x="166" y="0"/>
                    </a:lnTo>
                    <a:lnTo>
                      <a:pt x="136" y="0"/>
                    </a:lnTo>
                    <a:lnTo>
                      <a:pt x="109" y="0"/>
                    </a:lnTo>
                    <a:lnTo>
                      <a:pt x="83" y="9"/>
                    </a:lnTo>
                    <a:lnTo>
                      <a:pt x="60" y="23"/>
                    </a:lnTo>
                    <a:lnTo>
                      <a:pt x="40" y="38"/>
                    </a:lnTo>
                    <a:lnTo>
                      <a:pt x="23" y="59"/>
                    </a:lnTo>
                    <a:lnTo>
                      <a:pt x="10" y="82"/>
                    </a:lnTo>
                    <a:lnTo>
                      <a:pt x="3" y="109"/>
                    </a:lnTo>
                    <a:lnTo>
                      <a:pt x="0" y="135"/>
                    </a:lnTo>
                    <a:lnTo>
                      <a:pt x="3" y="162"/>
                    </a:lnTo>
                    <a:lnTo>
                      <a:pt x="10" y="188"/>
                    </a:lnTo>
                    <a:lnTo>
                      <a:pt x="23" y="212"/>
                    </a:lnTo>
                    <a:lnTo>
                      <a:pt x="40" y="232"/>
                    </a:lnTo>
                    <a:lnTo>
                      <a:pt x="60" y="248"/>
                    </a:lnTo>
                    <a:lnTo>
                      <a:pt x="83" y="261"/>
                    </a:lnTo>
                    <a:lnTo>
                      <a:pt x="109" y="268"/>
                    </a:lnTo>
                    <a:lnTo>
                      <a:pt x="136" y="271"/>
                    </a:lnTo>
                    <a:lnTo>
                      <a:pt x="166" y="268"/>
                    </a:lnTo>
                    <a:lnTo>
                      <a:pt x="189" y="261"/>
                    </a:lnTo>
                    <a:lnTo>
                      <a:pt x="212" y="248"/>
                    </a:lnTo>
                    <a:lnTo>
                      <a:pt x="233" y="232"/>
                    </a:lnTo>
                    <a:lnTo>
                      <a:pt x="250" y="212"/>
                    </a:lnTo>
                    <a:lnTo>
                      <a:pt x="262" y="188"/>
                    </a:lnTo>
                    <a:lnTo>
                      <a:pt x="273" y="162"/>
                    </a:lnTo>
                    <a:lnTo>
                      <a:pt x="273" y="135"/>
                    </a:lnTo>
                    <a:lnTo>
                      <a:pt x="269" y="135"/>
                    </a:lnTo>
                    <a:lnTo>
                      <a:pt x="267" y="109"/>
                    </a:lnTo>
                    <a:lnTo>
                      <a:pt x="260" y="82"/>
                    </a:lnTo>
                    <a:lnTo>
                      <a:pt x="246" y="59"/>
                    </a:lnTo>
                    <a:lnTo>
                      <a:pt x="233" y="42"/>
                    </a:lnTo>
                    <a:lnTo>
                      <a:pt x="212" y="25"/>
                    </a:lnTo>
                    <a:lnTo>
                      <a:pt x="189" y="12"/>
                    </a:lnTo>
                    <a:lnTo>
                      <a:pt x="163" y="4"/>
                    </a:lnTo>
                    <a:lnTo>
                      <a:pt x="136" y="2"/>
                    </a:lnTo>
                    <a:lnTo>
                      <a:pt x="109" y="4"/>
                    </a:lnTo>
                    <a:lnTo>
                      <a:pt x="86" y="12"/>
                    </a:lnTo>
                    <a:lnTo>
                      <a:pt x="62" y="25"/>
                    </a:lnTo>
                    <a:lnTo>
                      <a:pt x="43" y="42"/>
                    </a:lnTo>
                    <a:lnTo>
                      <a:pt x="27" y="59"/>
                    </a:lnTo>
                    <a:lnTo>
                      <a:pt x="12" y="82"/>
                    </a:lnTo>
                    <a:lnTo>
                      <a:pt x="6" y="109"/>
                    </a:lnTo>
                    <a:lnTo>
                      <a:pt x="3" y="135"/>
                    </a:lnTo>
                    <a:lnTo>
                      <a:pt x="6" y="162"/>
                    </a:lnTo>
                    <a:lnTo>
                      <a:pt x="12" y="185"/>
                    </a:lnTo>
                    <a:lnTo>
                      <a:pt x="27" y="209"/>
                    </a:lnTo>
                    <a:lnTo>
                      <a:pt x="43" y="228"/>
                    </a:lnTo>
                    <a:lnTo>
                      <a:pt x="62" y="244"/>
                    </a:lnTo>
                    <a:lnTo>
                      <a:pt x="86" y="259"/>
                    </a:lnTo>
                    <a:lnTo>
                      <a:pt x="109" y="265"/>
                    </a:lnTo>
                    <a:lnTo>
                      <a:pt x="136" y="268"/>
                    </a:lnTo>
                    <a:lnTo>
                      <a:pt x="163" y="265"/>
                    </a:lnTo>
                    <a:lnTo>
                      <a:pt x="189" y="259"/>
                    </a:lnTo>
                    <a:lnTo>
                      <a:pt x="212" y="244"/>
                    </a:lnTo>
                    <a:lnTo>
                      <a:pt x="233" y="228"/>
                    </a:lnTo>
                    <a:lnTo>
                      <a:pt x="246" y="209"/>
                    </a:lnTo>
                    <a:lnTo>
                      <a:pt x="260" y="185"/>
                    </a:lnTo>
                    <a:lnTo>
                      <a:pt x="267" y="162"/>
                    </a:lnTo>
                    <a:lnTo>
                      <a:pt x="269" y="135"/>
                    </a:lnTo>
                    <a:lnTo>
                      <a:pt x="273" y="135"/>
                    </a:lnTo>
                    <a:close/>
                  </a:path>
                </a:pathLst>
              </a:custGeom>
              <a:solidFill>
                <a:srgbClr val="FF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3" name="Freeform 2585">
                <a:extLst>
                  <a:ext uri="{FF2B5EF4-FFF2-40B4-BE49-F238E27FC236}">
                    <a16:creationId xmlns:a16="http://schemas.microsoft.com/office/drawing/2014/main" id="{EB51B589-C1BB-42CD-B0B5-9356ECA4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927"/>
                <a:ext cx="89" cy="89"/>
              </a:xfrm>
              <a:custGeom>
                <a:avLst/>
                <a:gdLst>
                  <a:gd name="T0" fmla="*/ 264 w 266"/>
                  <a:gd name="T1" fmla="*/ 107 h 266"/>
                  <a:gd name="T2" fmla="*/ 243 w 266"/>
                  <a:gd name="T3" fmla="*/ 57 h 266"/>
                  <a:gd name="T4" fmla="*/ 209 w 266"/>
                  <a:gd name="T5" fmla="*/ 23 h 266"/>
                  <a:gd name="T6" fmla="*/ 160 w 266"/>
                  <a:gd name="T7" fmla="*/ 2 h 266"/>
                  <a:gd name="T8" fmla="*/ 106 w 266"/>
                  <a:gd name="T9" fmla="*/ 2 h 266"/>
                  <a:gd name="T10" fmla="*/ 59 w 266"/>
                  <a:gd name="T11" fmla="*/ 23 h 266"/>
                  <a:gd name="T12" fmla="*/ 24 w 266"/>
                  <a:gd name="T13" fmla="*/ 57 h 266"/>
                  <a:gd name="T14" fmla="*/ 3 w 266"/>
                  <a:gd name="T15" fmla="*/ 107 h 266"/>
                  <a:gd name="T16" fmla="*/ 3 w 266"/>
                  <a:gd name="T17" fmla="*/ 160 h 266"/>
                  <a:gd name="T18" fmla="*/ 24 w 266"/>
                  <a:gd name="T19" fmla="*/ 207 h 266"/>
                  <a:gd name="T20" fmla="*/ 59 w 266"/>
                  <a:gd name="T21" fmla="*/ 242 h 266"/>
                  <a:gd name="T22" fmla="*/ 106 w 266"/>
                  <a:gd name="T23" fmla="*/ 263 h 266"/>
                  <a:gd name="T24" fmla="*/ 160 w 266"/>
                  <a:gd name="T25" fmla="*/ 263 h 266"/>
                  <a:gd name="T26" fmla="*/ 209 w 266"/>
                  <a:gd name="T27" fmla="*/ 242 h 266"/>
                  <a:gd name="T28" fmla="*/ 243 w 266"/>
                  <a:gd name="T29" fmla="*/ 207 h 266"/>
                  <a:gd name="T30" fmla="*/ 264 w 266"/>
                  <a:gd name="T31" fmla="*/ 160 h 266"/>
                  <a:gd name="T32" fmla="*/ 264 w 266"/>
                  <a:gd name="T33" fmla="*/ 133 h 266"/>
                  <a:gd name="T34" fmla="*/ 253 w 266"/>
                  <a:gd name="T35" fmla="*/ 82 h 266"/>
                  <a:gd name="T36" fmla="*/ 226 w 266"/>
                  <a:gd name="T37" fmla="*/ 40 h 266"/>
                  <a:gd name="T38" fmla="*/ 184 w 266"/>
                  <a:gd name="T39" fmla="*/ 13 h 266"/>
                  <a:gd name="T40" fmla="*/ 133 w 266"/>
                  <a:gd name="T41" fmla="*/ 2 h 266"/>
                  <a:gd name="T42" fmla="*/ 83 w 266"/>
                  <a:gd name="T43" fmla="*/ 13 h 266"/>
                  <a:gd name="T44" fmla="*/ 43 w 266"/>
                  <a:gd name="T45" fmla="*/ 40 h 266"/>
                  <a:gd name="T46" fmla="*/ 14 w 266"/>
                  <a:gd name="T47" fmla="*/ 82 h 266"/>
                  <a:gd name="T48" fmla="*/ 3 w 266"/>
                  <a:gd name="T49" fmla="*/ 133 h 266"/>
                  <a:gd name="T50" fmla="*/ 14 w 266"/>
                  <a:gd name="T51" fmla="*/ 183 h 266"/>
                  <a:gd name="T52" fmla="*/ 43 w 266"/>
                  <a:gd name="T53" fmla="*/ 223 h 266"/>
                  <a:gd name="T54" fmla="*/ 83 w 266"/>
                  <a:gd name="T55" fmla="*/ 252 h 266"/>
                  <a:gd name="T56" fmla="*/ 133 w 266"/>
                  <a:gd name="T57" fmla="*/ 263 h 266"/>
                  <a:gd name="T58" fmla="*/ 184 w 266"/>
                  <a:gd name="T59" fmla="*/ 252 h 266"/>
                  <a:gd name="T60" fmla="*/ 226 w 266"/>
                  <a:gd name="T61" fmla="*/ 223 h 266"/>
                  <a:gd name="T62" fmla="*/ 253 w 266"/>
                  <a:gd name="T63" fmla="*/ 183 h 266"/>
                  <a:gd name="T64" fmla="*/ 264 w 266"/>
                  <a:gd name="T65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6" h="266">
                    <a:moveTo>
                      <a:pt x="266" y="133"/>
                    </a:moveTo>
                    <a:lnTo>
                      <a:pt x="264" y="107"/>
                    </a:lnTo>
                    <a:lnTo>
                      <a:pt x="257" y="80"/>
                    </a:lnTo>
                    <a:lnTo>
                      <a:pt x="243" y="57"/>
                    </a:lnTo>
                    <a:lnTo>
                      <a:pt x="230" y="40"/>
                    </a:lnTo>
                    <a:lnTo>
                      <a:pt x="209" y="23"/>
                    </a:lnTo>
                    <a:lnTo>
                      <a:pt x="186" y="10"/>
                    </a:lnTo>
                    <a:lnTo>
                      <a:pt x="160" y="2"/>
                    </a:lnTo>
                    <a:lnTo>
                      <a:pt x="133" y="0"/>
                    </a:lnTo>
                    <a:lnTo>
                      <a:pt x="106" y="2"/>
                    </a:lnTo>
                    <a:lnTo>
                      <a:pt x="83" y="10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4" y="57"/>
                    </a:lnTo>
                    <a:lnTo>
                      <a:pt x="9" y="80"/>
                    </a:lnTo>
                    <a:lnTo>
                      <a:pt x="3" y="107"/>
                    </a:lnTo>
                    <a:lnTo>
                      <a:pt x="0" y="133"/>
                    </a:lnTo>
                    <a:lnTo>
                      <a:pt x="3" y="160"/>
                    </a:lnTo>
                    <a:lnTo>
                      <a:pt x="9" y="183"/>
                    </a:lnTo>
                    <a:lnTo>
                      <a:pt x="24" y="207"/>
                    </a:lnTo>
                    <a:lnTo>
                      <a:pt x="40" y="226"/>
                    </a:lnTo>
                    <a:lnTo>
                      <a:pt x="59" y="242"/>
                    </a:lnTo>
                    <a:lnTo>
                      <a:pt x="83" y="257"/>
                    </a:lnTo>
                    <a:lnTo>
                      <a:pt x="106" y="263"/>
                    </a:lnTo>
                    <a:lnTo>
                      <a:pt x="133" y="266"/>
                    </a:lnTo>
                    <a:lnTo>
                      <a:pt x="160" y="263"/>
                    </a:lnTo>
                    <a:lnTo>
                      <a:pt x="186" y="257"/>
                    </a:lnTo>
                    <a:lnTo>
                      <a:pt x="209" y="242"/>
                    </a:lnTo>
                    <a:lnTo>
                      <a:pt x="230" y="226"/>
                    </a:lnTo>
                    <a:lnTo>
                      <a:pt x="243" y="207"/>
                    </a:lnTo>
                    <a:lnTo>
                      <a:pt x="257" y="183"/>
                    </a:lnTo>
                    <a:lnTo>
                      <a:pt x="264" y="160"/>
                    </a:lnTo>
                    <a:lnTo>
                      <a:pt x="266" y="133"/>
                    </a:lnTo>
                    <a:lnTo>
                      <a:pt x="264" y="133"/>
                    </a:lnTo>
                    <a:lnTo>
                      <a:pt x="259" y="107"/>
                    </a:lnTo>
                    <a:lnTo>
                      <a:pt x="253" y="82"/>
                    </a:lnTo>
                    <a:lnTo>
                      <a:pt x="240" y="59"/>
                    </a:lnTo>
                    <a:lnTo>
                      <a:pt x="226" y="40"/>
                    </a:lnTo>
                    <a:lnTo>
                      <a:pt x="207" y="27"/>
                    </a:lnTo>
                    <a:lnTo>
                      <a:pt x="184" y="13"/>
                    </a:lnTo>
                    <a:lnTo>
                      <a:pt x="160" y="7"/>
                    </a:lnTo>
                    <a:lnTo>
                      <a:pt x="133" y="2"/>
                    </a:lnTo>
                    <a:lnTo>
                      <a:pt x="106" y="7"/>
                    </a:lnTo>
                    <a:lnTo>
                      <a:pt x="83" y="13"/>
                    </a:lnTo>
                    <a:lnTo>
                      <a:pt x="59" y="27"/>
                    </a:lnTo>
                    <a:lnTo>
                      <a:pt x="43" y="40"/>
                    </a:lnTo>
                    <a:lnTo>
                      <a:pt x="26" y="59"/>
                    </a:lnTo>
                    <a:lnTo>
                      <a:pt x="14" y="82"/>
                    </a:lnTo>
                    <a:lnTo>
                      <a:pt x="7" y="107"/>
                    </a:lnTo>
                    <a:lnTo>
                      <a:pt x="3" y="133"/>
                    </a:lnTo>
                    <a:lnTo>
                      <a:pt x="7" y="160"/>
                    </a:lnTo>
                    <a:lnTo>
                      <a:pt x="14" y="183"/>
                    </a:lnTo>
                    <a:lnTo>
                      <a:pt x="26" y="207"/>
                    </a:lnTo>
                    <a:lnTo>
                      <a:pt x="43" y="223"/>
                    </a:lnTo>
                    <a:lnTo>
                      <a:pt x="59" y="240"/>
                    </a:lnTo>
                    <a:lnTo>
                      <a:pt x="83" y="252"/>
                    </a:lnTo>
                    <a:lnTo>
                      <a:pt x="106" y="259"/>
                    </a:lnTo>
                    <a:lnTo>
                      <a:pt x="133" y="263"/>
                    </a:lnTo>
                    <a:lnTo>
                      <a:pt x="160" y="259"/>
                    </a:lnTo>
                    <a:lnTo>
                      <a:pt x="184" y="252"/>
                    </a:lnTo>
                    <a:lnTo>
                      <a:pt x="207" y="240"/>
                    </a:lnTo>
                    <a:lnTo>
                      <a:pt x="226" y="223"/>
                    </a:lnTo>
                    <a:lnTo>
                      <a:pt x="240" y="207"/>
                    </a:lnTo>
                    <a:lnTo>
                      <a:pt x="253" y="183"/>
                    </a:lnTo>
                    <a:lnTo>
                      <a:pt x="259" y="160"/>
                    </a:lnTo>
                    <a:lnTo>
                      <a:pt x="264" y="133"/>
                    </a:lnTo>
                    <a:lnTo>
                      <a:pt x="266" y="133"/>
                    </a:lnTo>
                    <a:close/>
                  </a:path>
                </a:pathLst>
              </a:custGeom>
              <a:solidFill>
                <a:srgbClr val="FF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4" name="Freeform 2586">
                <a:extLst>
                  <a:ext uri="{FF2B5EF4-FFF2-40B4-BE49-F238E27FC236}">
                    <a16:creationId xmlns:a16="http://schemas.microsoft.com/office/drawing/2014/main" id="{F491AC81-40B7-460E-A8FC-17F6C9AD0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928"/>
                <a:ext cx="86" cy="86"/>
              </a:xfrm>
              <a:custGeom>
                <a:avLst/>
                <a:gdLst>
                  <a:gd name="T0" fmla="*/ 255 w 259"/>
                  <a:gd name="T1" fmla="*/ 105 h 260"/>
                  <a:gd name="T2" fmla="*/ 235 w 259"/>
                  <a:gd name="T3" fmla="*/ 57 h 260"/>
                  <a:gd name="T4" fmla="*/ 202 w 259"/>
                  <a:gd name="T5" fmla="*/ 25 h 260"/>
                  <a:gd name="T6" fmla="*/ 155 w 259"/>
                  <a:gd name="T7" fmla="*/ 4 h 260"/>
                  <a:gd name="T8" fmla="*/ 103 w 259"/>
                  <a:gd name="T9" fmla="*/ 4 h 260"/>
                  <a:gd name="T10" fmla="*/ 55 w 259"/>
                  <a:gd name="T11" fmla="*/ 25 h 260"/>
                  <a:gd name="T12" fmla="*/ 23 w 259"/>
                  <a:gd name="T13" fmla="*/ 57 h 260"/>
                  <a:gd name="T14" fmla="*/ 3 w 259"/>
                  <a:gd name="T15" fmla="*/ 105 h 260"/>
                  <a:gd name="T16" fmla="*/ 3 w 259"/>
                  <a:gd name="T17" fmla="*/ 157 h 260"/>
                  <a:gd name="T18" fmla="*/ 23 w 259"/>
                  <a:gd name="T19" fmla="*/ 204 h 260"/>
                  <a:gd name="T20" fmla="*/ 55 w 259"/>
                  <a:gd name="T21" fmla="*/ 237 h 260"/>
                  <a:gd name="T22" fmla="*/ 103 w 259"/>
                  <a:gd name="T23" fmla="*/ 256 h 260"/>
                  <a:gd name="T24" fmla="*/ 155 w 259"/>
                  <a:gd name="T25" fmla="*/ 256 h 260"/>
                  <a:gd name="T26" fmla="*/ 202 w 259"/>
                  <a:gd name="T27" fmla="*/ 237 h 260"/>
                  <a:gd name="T28" fmla="*/ 235 w 259"/>
                  <a:gd name="T29" fmla="*/ 204 h 260"/>
                  <a:gd name="T30" fmla="*/ 255 w 259"/>
                  <a:gd name="T31" fmla="*/ 157 h 260"/>
                  <a:gd name="T32" fmla="*/ 255 w 259"/>
                  <a:gd name="T33" fmla="*/ 130 h 260"/>
                  <a:gd name="T34" fmla="*/ 246 w 259"/>
                  <a:gd name="T35" fmla="*/ 80 h 260"/>
                  <a:gd name="T36" fmla="*/ 219 w 259"/>
                  <a:gd name="T37" fmla="*/ 40 h 260"/>
                  <a:gd name="T38" fmla="*/ 179 w 259"/>
                  <a:gd name="T39" fmla="*/ 14 h 260"/>
                  <a:gd name="T40" fmla="*/ 129 w 259"/>
                  <a:gd name="T41" fmla="*/ 4 h 260"/>
                  <a:gd name="T42" fmla="*/ 82 w 259"/>
                  <a:gd name="T43" fmla="*/ 14 h 260"/>
                  <a:gd name="T44" fmla="*/ 42 w 259"/>
                  <a:gd name="T45" fmla="*/ 40 h 260"/>
                  <a:gd name="T46" fmla="*/ 13 w 259"/>
                  <a:gd name="T47" fmla="*/ 80 h 260"/>
                  <a:gd name="T48" fmla="*/ 3 w 259"/>
                  <a:gd name="T49" fmla="*/ 130 h 260"/>
                  <a:gd name="T50" fmla="*/ 13 w 259"/>
                  <a:gd name="T51" fmla="*/ 180 h 260"/>
                  <a:gd name="T52" fmla="*/ 42 w 259"/>
                  <a:gd name="T53" fmla="*/ 220 h 260"/>
                  <a:gd name="T54" fmla="*/ 82 w 259"/>
                  <a:gd name="T55" fmla="*/ 246 h 260"/>
                  <a:gd name="T56" fmla="*/ 129 w 259"/>
                  <a:gd name="T57" fmla="*/ 256 h 260"/>
                  <a:gd name="T58" fmla="*/ 179 w 259"/>
                  <a:gd name="T59" fmla="*/ 246 h 260"/>
                  <a:gd name="T60" fmla="*/ 219 w 259"/>
                  <a:gd name="T61" fmla="*/ 220 h 260"/>
                  <a:gd name="T62" fmla="*/ 246 w 259"/>
                  <a:gd name="T63" fmla="*/ 180 h 260"/>
                  <a:gd name="T64" fmla="*/ 255 w 259"/>
                  <a:gd name="T65" fmla="*/ 13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9" h="260">
                    <a:moveTo>
                      <a:pt x="259" y="130"/>
                    </a:moveTo>
                    <a:lnTo>
                      <a:pt x="255" y="105"/>
                    </a:lnTo>
                    <a:lnTo>
                      <a:pt x="249" y="80"/>
                    </a:lnTo>
                    <a:lnTo>
                      <a:pt x="235" y="57"/>
                    </a:lnTo>
                    <a:lnTo>
                      <a:pt x="223" y="37"/>
                    </a:lnTo>
                    <a:lnTo>
                      <a:pt x="202" y="25"/>
                    </a:lnTo>
                    <a:lnTo>
                      <a:pt x="179" y="10"/>
                    </a:lnTo>
                    <a:lnTo>
                      <a:pt x="155" y="4"/>
                    </a:lnTo>
                    <a:lnTo>
                      <a:pt x="129" y="0"/>
                    </a:lnTo>
                    <a:lnTo>
                      <a:pt x="103" y="4"/>
                    </a:lnTo>
                    <a:lnTo>
                      <a:pt x="80" y="10"/>
                    </a:lnTo>
                    <a:lnTo>
                      <a:pt x="55" y="25"/>
                    </a:lnTo>
                    <a:lnTo>
                      <a:pt x="40" y="37"/>
                    </a:lnTo>
                    <a:lnTo>
                      <a:pt x="23" y="57"/>
                    </a:lnTo>
                    <a:lnTo>
                      <a:pt x="9" y="80"/>
                    </a:lnTo>
                    <a:lnTo>
                      <a:pt x="3" y="105"/>
                    </a:lnTo>
                    <a:lnTo>
                      <a:pt x="0" y="130"/>
                    </a:lnTo>
                    <a:lnTo>
                      <a:pt x="3" y="157"/>
                    </a:lnTo>
                    <a:lnTo>
                      <a:pt x="9" y="180"/>
                    </a:lnTo>
                    <a:lnTo>
                      <a:pt x="23" y="204"/>
                    </a:lnTo>
                    <a:lnTo>
                      <a:pt x="40" y="220"/>
                    </a:lnTo>
                    <a:lnTo>
                      <a:pt x="55" y="237"/>
                    </a:lnTo>
                    <a:lnTo>
                      <a:pt x="80" y="250"/>
                    </a:lnTo>
                    <a:lnTo>
                      <a:pt x="103" y="256"/>
                    </a:lnTo>
                    <a:lnTo>
                      <a:pt x="129" y="260"/>
                    </a:lnTo>
                    <a:lnTo>
                      <a:pt x="155" y="256"/>
                    </a:lnTo>
                    <a:lnTo>
                      <a:pt x="179" y="250"/>
                    </a:lnTo>
                    <a:lnTo>
                      <a:pt x="202" y="237"/>
                    </a:lnTo>
                    <a:lnTo>
                      <a:pt x="223" y="220"/>
                    </a:lnTo>
                    <a:lnTo>
                      <a:pt x="235" y="204"/>
                    </a:lnTo>
                    <a:lnTo>
                      <a:pt x="249" y="180"/>
                    </a:lnTo>
                    <a:lnTo>
                      <a:pt x="255" y="157"/>
                    </a:lnTo>
                    <a:lnTo>
                      <a:pt x="259" y="130"/>
                    </a:lnTo>
                    <a:lnTo>
                      <a:pt x="255" y="130"/>
                    </a:lnTo>
                    <a:lnTo>
                      <a:pt x="252" y="105"/>
                    </a:lnTo>
                    <a:lnTo>
                      <a:pt x="246" y="80"/>
                    </a:lnTo>
                    <a:lnTo>
                      <a:pt x="235" y="60"/>
                    </a:lnTo>
                    <a:lnTo>
                      <a:pt x="219" y="40"/>
                    </a:lnTo>
                    <a:lnTo>
                      <a:pt x="200" y="27"/>
                    </a:lnTo>
                    <a:lnTo>
                      <a:pt x="179" y="14"/>
                    </a:lnTo>
                    <a:lnTo>
                      <a:pt x="155" y="8"/>
                    </a:lnTo>
                    <a:lnTo>
                      <a:pt x="129" y="4"/>
                    </a:lnTo>
                    <a:lnTo>
                      <a:pt x="105" y="8"/>
                    </a:lnTo>
                    <a:lnTo>
                      <a:pt x="82" y="14"/>
                    </a:lnTo>
                    <a:lnTo>
                      <a:pt x="59" y="27"/>
                    </a:lnTo>
                    <a:lnTo>
                      <a:pt x="42" y="40"/>
                    </a:lnTo>
                    <a:lnTo>
                      <a:pt x="25" y="60"/>
                    </a:lnTo>
                    <a:lnTo>
                      <a:pt x="13" y="80"/>
                    </a:lnTo>
                    <a:lnTo>
                      <a:pt x="6" y="105"/>
                    </a:lnTo>
                    <a:lnTo>
                      <a:pt x="3" y="130"/>
                    </a:lnTo>
                    <a:lnTo>
                      <a:pt x="6" y="154"/>
                    </a:lnTo>
                    <a:lnTo>
                      <a:pt x="13" y="180"/>
                    </a:lnTo>
                    <a:lnTo>
                      <a:pt x="25" y="200"/>
                    </a:lnTo>
                    <a:lnTo>
                      <a:pt x="42" y="220"/>
                    </a:lnTo>
                    <a:lnTo>
                      <a:pt x="59" y="234"/>
                    </a:lnTo>
                    <a:lnTo>
                      <a:pt x="82" y="246"/>
                    </a:lnTo>
                    <a:lnTo>
                      <a:pt x="105" y="254"/>
                    </a:lnTo>
                    <a:lnTo>
                      <a:pt x="129" y="256"/>
                    </a:lnTo>
                    <a:lnTo>
                      <a:pt x="155" y="254"/>
                    </a:lnTo>
                    <a:lnTo>
                      <a:pt x="179" y="246"/>
                    </a:lnTo>
                    <a:lnTo>
                      <a:pt x="200" y="234"/>
                    </a:lnTo>
                    <a:lnTo>
                      <a:pt x="219" y="220"/>
                    </a:lnTo>
                    <a:lnTo>
                      <a:pt x="235" y="200"/>
                    </a:lnTo>
                    <a:lnTo>
                      <a:pt x="246" y="180"/>
                    </a:lnTo>
                    <a:lnTo>
                      <a:pt x="252" y="154"/>
                    </a:lnTo>
                    <a:lnTo>
                      <a:pt x="255" y="130"/>
                    </a:lnTo>
                    <a:lnTo>
                      <a:pt x="259" y="130"/>
                    </a:lnTo>
                    <a:close/>
                  </a:path>
                </a:pathLst>
              </a:custGeom>
              <a:solidFill>
                <a:srgbClr val="F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5" name="Freeform 2587">
                <a:extLst>
                  <a:ext uri="{FF2B5EF4-FFF2-40B4-BE49-F238E27FC236}">
                    <a16:creationId xmlns:a16="http://schemas.microsoft.com/office/drawing/2014/main" id="{17F78010-3159-435F-9F27-7C231161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929"/>
                <a:ext cx="84" cy="84"/>
              </a:xfrm>
              <a:custGeom>
                <a:avLst/>
                <a:gdLst>
                  <a:gd name="T0" fmla="*/ 250 w 252"/>
                  <a:gd name="T1" fmla="*/ 99 h 252"/>
                  <a:gd name="T2" fmla="*/ 233 w 252"/>
                  <a:gd name="T3" fmla="*/ 56 h 252"/>
                  <a:gd name="T4" fmla="*/ 196 w 252"/>
                  <a:gd name="T5" fmla="*/ 23 h 252"/>
                  <a:gd name="T6" fmla="*/ 153 w 252"/>
                  <a:gd name="T7" fmla="*/ 2 h 252"/>
                  <a:gd name="T8" fmla="*/ 103 w 252"/>
                  <a:gd name="T9" fmla="*/ 2 h 252"/>
                  <a:gd name="T10" fmla="*/ 57 w 252"/>
                  <a:gd name="T11" fmla="*/ 23 h 252"/>
                  <a:gd name="T12" fmla="*/ 23 w 252"/>
                  <a:gd name="T13" fmla="*/ 56 h 252"/>
                  <a:gd name="T14" fmla="*/ 2 w 252"/>
                  <a:gd name="T15" fmla="*/ 99 h 252"/>
                  <a:gd name="T16" fmla="*/ 2 w 252"/>
                  <a:gd name="T17" fmla="*/ 149 h 252"/>
                  <a:gd name="T18" fmla="*/ 23 w 252"/>
                  <a:gd name="T19" fmla="*/ 195 h 252"/>
                  <a:gd name="T20" fmla="*/ 57 w 252"/>
                  <a:gd name="T21" fmla="*/ 229 h 252"/>
                  <a:gd name="T22" fmla="*/ 103 w 252"/>
                  <a:gd name="T23" fmla="*/ 250 h 252"/>
                  <a:gd name="T24" fmla="*/ 153 w 252"/>
                  <a:gd name="T25" fmla="*/ 250 h 252"/>
                  <a:gd name="T26" fmla="*/ 196 w 252"/>
                  <a:gd name="T27" fmla="*/ 229 h 252"/>
                  <a:gd name="T28" fmla="*/ 233 w 252"/>
                  <a:gd name="T29" fmla="*/ 195 h 252"/>
                  <a:gd name="T30" fmla="*/ 250 w 252"/>
                  <a:gd name="T31" fmla="*/ 149 h 252"/>
                  <a:gd name="T32" fmla="*/ 250 w 252"/>
                  <a:gd name="T33" fmla="*/ 126 h 252"/>
                  <a:gd name="T34" fmla="*/ 240 w 252"/>
                  <a:gd name="T35" fmla="*/ 80 h 252"/>
                  <a:gd name="T36" fmla="*/ 212 w 252"/>
                  <a:gd name="T37" fmla="*/ 40 h 252"/>
                  <a:gd name="T38" fmla="*/ 172 w 252"/>
                  <a:gd name="T39" fmla="*/ 13 h 252"/>
                  <a:gd name="T40" fmla="*/ 126 w 252"/>
                  <a:gd name="T41" fmla="*/ 2 h 252"/>
                  <a:gd name="T42" fmla="*/ 80 w 252"/>
                  <a:gd name="T43" fmla="*/ 13 h 252"/>
                  <a:gd name="T44" fmla="*/ 40 w 252"/>
                  <a:gd name="T45" fmla="*/ 40 h 252"/>
                  <a:gd name="T46" fmla="*/ 13 w 252"/>
                  <a:gd name="T47" fmla="*/ 80 h 252"/>
                  <a:gd name="T48" fmla="*/ 7 w 252"/>
                  <a:gd name="T49" fmla="*/ 126 h 252"/>
                  <a:gd name="T50" fmla="*/ 13 w 252"/>
                  <a:gd name="T51" fmla="*/ 172 h 252"/>
                  <a:gd name="T52" fmla="*/ 40 w 252"/>
                  <a:gd name="T53" fmla="*/ 212 h 252"/>
                  <a:gd name="T54" fmla="*/ 80 w 252"/>
                  <a:gd name="T55" fmla="*/ 240 h 252"/>
                  <a:gd name="T56" fmla="*/ 126 w 252"/>
                  <a:gd name="T57" fmla="*/ 246 h 252"/>
                  <a:gd name="T58" fmla="*/ 172 w 252"/>
                  <a:gd name="T59" fmla="*/ 240 h 252"/>
                  <a:gd name="T60" fmla="*/ 212 w 252"/>
                  <a:gd name="T61" fmla="*/ 212 h 252"/>
                  <a:gd name="T62" fmla="*/ 240 w 252"/>
                  <a:gd name="T63" fmla="*/ 172 h 252"/>
                  <a:gd name="T64" fmla="*/ 250 w 252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50" y="99"/>
                    </a:lnTo>
                    <a:lnTo>
                      <a:pt x="242" y="75"/>
                    </a:lnTo>
                    <a:lnTo>
                      <a:pt x="233" y="56"/>
                    </a:lnTo>
                    <a:lnTo>
                      <a:pt x="217" y="36"/>
                    </a:lnTo>
                    <a:lnTo>
                      <a:pt x="196" y="23"/>
                    </a:lnTo>
                    <a:lnTo>
                      <a:pt x="177" y="10"/>
                    </a:lnTo>
                    <a:lnTo>
                      <a:pt x="153" y="2"/>
                    </a:lnTo>
                    <a:lnTo>
                      <a:pt x="126" y="0"/>
                    </a:lnTo>
                    <a:lnTo>
                      <a:pt x="103" y="2"/>
                    </a:lnTo>
                    <a:lnTo>
                      <a:pt x="80" y="10"/>
                    </a:lnTo>
                    <a:lnTo>
                      <a:pt x="57" y="23"/>
                    </a:lnTo>
                    <a:lnTo>
                      <a:pt x="40" y="36"/>
                    </a:lnTo>
                    <a:lnTo>
                      <a:pt x="23" y="56"/>
                    </a:lnTo>
                    <a:lnTo>
                      <a:pt x="10" y="75"/>
                    </a:lnTo>
                    <a:lnTo>
                      <a:pt x="2" y="99"/>
                    </a:lnTo>
                    <a:lnTo>
                      <a:pt x="0" y="126"/>
                    </a:lnTo>
                    <a:lnTo>
                      <a:pt x="2" y="149"/>
                    </a:lnTo>
                    <a:lnTo>
                      <a:pt x="10" y="176"/>
                    </a:lnTo>
                    <a:lnTo>
                      <a:pt x="23" y="195"/>
                    </a:lnTo>
                    <a:lnTo>
                      <a:pt x="40" y="216"/>
                    </a:lnTo>
                    <a:lnTo>
                      <a:pt x="57" y="229"/>
                    </a:lnTo>
                    <a:lnTo>
                      <a:pt x="80" y="242"/>
                    </a:lnTo>
                    <a:lnTo>
                      <a:pt x="103" y="250"/>
                    </a:lnTo>
                    <a:lnTo>
                      <a:pt x="126" y="252"/>
                    </a:lnTo>
                    <a:lnTo>
                      <a:pt x="153" y="250"/>
                    </a:lnTo>
                    <a:lnTo>
                      <a:pt x="177" y="242"/>
                    </a:lnTo>
                    <a:lnTo>
                      <a:pt x="196" y="229"/>
                    </a:lnTo>
                    <a:lnTo>
                      <a:pt x="217" y="216"/>
                    </a:lnTo>
                    <a:lnTo>
                      <a:pt x="233" y="195"/>
                    </a:lnTo>
                    <a:lnTo>
                      <a:pt x="242" y="176"/>
                    </a:lnTo>
                    <a:lnTo>
                      <a:pt x="250" y="149"/>
                    </a:lnTo>
                    <a:lnTo>
                      <a:pt x="252" y="126"/>
                    </a:lnTo>
                    <a:lnTo>
                      <a:pt x="250" y="126"/>
                    </a:lnTo>
                    <a:lnTo>
                      <a:pt x="246" y="99"/>
                    </a:lnTo>
                    <a:lnTo>
                      <a:pt x="240" y="80"/>
                    </a:lnTo>
                    <a:lnTo>
                      <a:pt x="229" y="56"/>
                    </a:lnTo>
                    <a:lnTo>
                      <a:pt x="212" y="40"/>
                    </a:lnTo>
                    <a:lnTo>
                      <a:pt x="196" y="23"/>
                    </a:lnTo>
                    <a:lnTo>
                      <a:pt x="172" y="13"/>
                    </a:lnTo>
                    <a:lnTo>
                      <a:pt x="153" y="6"/>
                    </a:lnTo>
                    <a:lnTo>
                      <a:pt x="126" y="2"/>
                    </a:lnTo>
                    <a:lnTo>
                      <a:pt x="103" y="6"/>
                    </a:lnTo>
                    <a:lnTo>
                      <a:pt x="80" y="13"/>
                    </a:lnTo>
                    <a:lnTo>
                      <a:pt x="59" y="23"/>
                    </a:lnTo>
                    <a:lnTo>
                      <a:pt x="40" y="40"/>
                    </a:lnTo>
                    <a:lnTo>
                      <a:pt x="27" y="56"/>
                    </a:lnTo>
                    <a:lnTo>
                      <a:pt x="13" y="80"/>
                    </a:lnTo>
                    <a:lnTo>
                      <a:pt x="7" y="99"/>
                    </a:lnTo>
                    <a:lnTo>
                      <a:pt x="7" y="126"/>
                    </a:lnTo>
                    <a:lnTo>
                      <a:pt x="7" y="149"/>
                    </a:lnTo>
                    <a:lnTo>
                      <a:pt x="13" y="172"/>
                    </a:lnTo>
                    <a:lnTo>
                      <a:pt x="27" y="193"/>
                    </a:lnTo>
                    <a:lnTo>
                      <a:pt x="40" y="212"/>
                    </a:lnTo>
                    <a:lnTo>
                      <a:pt x="59" y="225"/>
                    </a:lnTo>
                    <a:lnTo>
                      <a:pt x="80" y="240"/>
                    </a:lnTo>
                    <a:lnTo>
                      <a:pt x="103" y="246"/>
                    </a:lnTo>
                    <a:lnTo>
                      <a:pt x="126" y="246"/>
                    </a:lnTo>
                    <a:lnTo>
                      <a:pt x="153" y="246"/>
                    </a:lnTo>
                    <a:lnTo>
                      <a:pt x="172" y="240"/>
                    </a:lnTo>
                    <a:lnTo>
                      <a:pt x="196" y="225"/>
                    </a:lnTo>
                    <a:lnTo>
                      <a:pt x="212" y="212"/>
                    </a:lnTo>
                    <a:lnTo>
                      <a:pt x="229" y="193"/>
                    </a:lnTo>
                    <a:lnTo>
                      <a:pt x="240" y="172"/>
                    </a:lnTo>
                    <a:lnTo>
                      <a:pt x="246" y="149"/>
                    </a:lnTo>
                    <a:lnTo>
                      <a:pt x="250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FF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6" name="Freeform 2588">
                <a:extLst>
                  <a:ext uri="{FF2B5EF4-FFF2-40B4-BE49-F238E27FC236}">
                    <a16:creationId xmlns:a16="http://schemas.microsoft.com/office/drawing/2014/main" id="{8A0A4A21-0CEF-4902-BCC5-874C1132F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931"/>
                <a:ext cx="81" cy="80"/>
              </a:xfrm>
              <a:custGeom>
                <a:avLst/>
                <a:gdLst>
                  <a:gd name="T0" fmla="*/ 240 w 243"/>
                  <a:gd name="T1" fmla="*/ 97 h 242"/>
                  <a:gd name="T2" fmla="*/ 223 w 243"/>
                  <a:gd name="T3" fmla="*/ 53 h 242"/>
                  <a:gd name="T4" fmla="*/ 189 w 243"/>
                  <a:gd name="T5" fmla="*/ 19 h 242"/>
                  <a:gd name="T6" fmla="*/ 146 w 243"/>
                  <a:gd name="T7" fmla="*/ 2 h 242"/>
                  <a:gd name="T8" fmla="*/ 96 w 243"/>
                  <a:gd name="T9" fmla="*/ 2 h 242"/>
                  <a:gd name="T10" fmla="*/ 52 w 243"/>
                  <a:gd name="T11" fmla="*/ 19 h 242"/>
                  <a:gd name="T12" fmla="*/ 20 w 243"/>
                  <a:gd name="T13" fmla="*/ 53 h 242"/>
                  <a:gd name="T14" fmla="*/ 0 w 243"/>
                  <a:gd name="T15" fmla="*/ 97 h 242"/>
                  <a:gd name="T16" fmla="*/ 0 w 243"/>
                  <a:gd name="T17" fmla="*/ 146 h 242"/>
                  <a:gd name="T18" fmla="*/ 20 w 243"/>
                  <a:gd name="T19" fmla="*/ 190 h 242"/>
                  <a:gd name="T20" fmla="*/ 52 w 243"/>
                  <a:gd name="T21" fmla="*/ 223 h 242"/>
                  <a:gd name="T22" fmla="*/ 96 w 243"/>
                  <a:gd name="T23" fmla="*/ 242 h 242"/>
                  <a:gd name="T24" fmla="*/ 146 w 243"/>
                  <a:gd name="T25" fmla="*/ 242 h 242"/>
                  <a:gd name="T26" fmla="*/ 189 w 243"/>
                  <a:gd name="T27" fmla="*/ 223 h 242"/>
                  <a:gd name="T28" fmla="*/ 223 w 243"/>
                  <a:gd name="T29" fmla="*/ 190 h 242"/>
                  <a:gd name="T30" fmla="*/ 240 w 243"/>
                  <a:gd name="T31" fmla="*/ 146 h 242"/>
                  <a:gd name="T32" fmla="*/ 240 w 243"/>
                  <a:gd name="T33" fmla="*/ 122 h 242"/>
                  <a:gd name="T34" fmla="*/ 229 w 243"/>
                  <a:gd name="T35" fmla="*/ 76 h 242"/>
                  <a:gd name="T36" fmla="*/ 203 w 243"/>
                  <a:gd name="T37" fmla="*/ 40 h 242"/>
                  <a:gd name="T38" fmla="*/ 166 w 243"/>
                  <a:gd name="T39" fmla="*/ 13 h 242"/>
                  <a:gd name="T40" fmla="*/ 120 w 243"/>
                  <a:gd name="T41" fmla="*/ 2 h 242"/>
                  <a:gd name="T42" fmla="*/ 73 w 243"/>
                  <a:gd name="T43" fmla="*/ 13 h 242"/>
                  <a:gd name="T44" fmla="*/ 37 w 243"/>
                  <a:gd name="T45" fmla="*/ 40 h 242"/>
                  <a:gd name="T46" fmla="*/ 14 w 243"/>
                  <a:gd name="T47" fmla="*/ 76 h 242"/>
                  <a:gd name="T48" fmla="*/ 3 w 243"/>
                  <a:gd name="T49" fmla="*/ 122 h 242"/>
                  <a:gd name="T50" fmla="*/ 14 w 243"/>
                  <a:gd name="T51" fmla="*/ 169 h 242"/>
                  <a:gd name="T52" fmla="*/ 37 w 243"/>
                  <a:gd name="T53" fmla="*/ 206 h 242"/>
                  <a:gd name="T54" fmla="*/ 73 w 243"/>
                  <a:gd name="T55" fmla="*/ 232 h 242"/>
                  <a:gd name="T56" fmla="*/ 120 w 243"/>
                  <a:gd name="T57" fmla="*/ 240 h 242"/>
                  <a:gd name="T58" fmla="*/ 166 w 243"/>
                  <a:gd name="T59" fmla="*/ 232 h 242"/>
                  <a:gd name="T60" fmla="*/ 203 w 243"/>
                  <a:gd name="T61" fmla="*/ 206 h 242"/>
                  <a:gd name="T62" fmla="*/ 229 w 243"/>
                  <a:gd name="T63" fmla="*/ 169 h 242"/>
                  <a:gd name="T64" fmla="*/ 240 w 243"/>
                  <a:gd name="T65" fmla="*/ 12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3" h="242">
                    <a:moveTo>
                      <a:pt x="243" y="122"/>
                    </a:moveTo>
                    <a:lnTo>
                      <a:pt x="240" y="97"/>
                    </a:lnTo>
                    <a:lnTo>
                      <a:pt x="233" y="76"/>
                    </a:lnTo>
                    <a:lnTo>
                      <a:pt x="223" y="53"/>
                    </a:lnTo>
                    <a:lnTo>
                      <a:pt x="206" y="36"/>
                    </a:lnTo>
                    <a:lnTo>
                      <a:pt x="189" y="19"/>
                    </a:lnTo>
                    <a:lnTo>
                      <a:pt x="166" y="10"/>
                    </a:lnTo>
                    <a:lnTo>
                      <a:pt x="146" y="2"/>
                    </a:lnTo>
                    <a:lnTo>
                      <a:pt x="120" y="0"/>
                    </a:lnTo>
                    <a:lnTo>
                      <a:pt x="96" y="2"/>
                    </a:lnTo>
                    <a:lnTo>
                      <a:pt x="73" y="10"/>
                    </a:lnTo>
                    <a:lnTo>
                      <a:pt x="52" y="19"/>
                    </a:lnTo>
                    <a:lnTo>
                      <a:pt x="33" y="36"/>
                    </a:lnTo>
                    <a:lnTo>
                      <a:pt x="20" y="53"/>
                    </a:lnTo>
                    <a:lnTo>
                      <a:pt x="6" y="76"/>
                    </a:lnTo>
                    <a:lnTo>
                      <a:pt x="0" y="97"/>
                    </a:lnTo>
                    <a:lnTo>
                      <a:pt x="0" y="122"/>
                    </a:lnTo>
                    <a:lnTo>
                      <a:pt x="0" y="146"/>
                    </a:lnTo>
                    <a:lnTo>
                      <a:pt x="6" y="169"/>
                    </a:lnTo>
                    <a:lnTo>
                      <a:pt x="20" y="190"/>
                    </a:lnTo>
                    <a:lnTo>
                      <a:pt x="33" y="209"/>
                    </a:lnTo>
                    <a:lnTo>
                      <a:pt x="52" y="223"/>
                    </a:lnTo>
                    <a:lnTo>
                      <a:pt x="73" y="236"/>
                    </a:lnTo>
                    <a:lnTo>
                      <a:pt x="96" y="242"/>
                    </a:lnTo>
                    <a:lnTo>
                      <a:pt x="120" y="242"/>
                    </a:lnTo>
                    <a:lnTo>
                      <a:pt x="146" y="242"/>
                    </a:lnTo>
                    <a:lnTo>
                      <a:pt x="166" y="236"/>
                    </a:lnTo>
                    <a:lnTo>
                      <a:pt x="189" y="223"/>
                    </a:lnTo>
                    <a:lnTo>
                      <a:pt x="206" y="209"/>
                    </a:lnTo>
                    <a:lnTo>
                      <a:pt x="223" y="190"/>
                    </a:lnTo>
                    <a:lnTo>
                      <a:pt x="233" y="169"/>
                    </a:lnTo>
                    <a:lnTo>
                      <a:pt x="240" y="146"/>
                    </a:lnTo>
                    <a:lnTo>
                      <a:pt x="243" y="122"/>
                    </a:lnTo>
                    <a:lnTo>
                      <a:pt x="240" y="122"/>
                    </a:lnTo>
                    <a:lnTo>
                      <a:pt x="235" y="99"/>
                    </a:lnTo>
                    <a:lnTo>
                      <a:pt x="229" y="76"/>
                    </a:lnTo>
                    <a:lnTo>
                      <a:pt x="220" y="57"/>
                    </a:lnTo>
                    <a:lnTo>
                      <a:pt x="203" y="40"/>
                    </a:lnTo>
                    <a:lnTo>
                      <a:pt x="186" y="23"/>
                    </a:lnTo>
                    <a:lnTo>
                      <a:pt x="166" y="13"/>
                    </a:lnTo>
                    <a:lnTo>
                      <a:pt x="143" y="7"/>
                    </a:lnTo>
                    <a:lnTo>
                      <a:pt x="120" y="2"/>
                    </a:lnTo>
                    <a:lnTo>
                      <a:pt x="96" y="7"/>
                    </a:lnTo>
                    <a:lnTo>
                      <a:pt x="73" y="13"/>
                    </a:lnTo>
                    <a:lnTo>
                      <a:pt x="52" y="23"/>
                    </a:lnTo>
                    <a:lnTo>
                      <a:pt x="37" y="40"/>
                    </a:lnTo>
                    <a:lnTo>
                      <a:pt x="23" y="57"/>
                    </a:lnTo>
                    <a:lnTo>
                      <a:pt x="14" y="76"/>
                    </a:lnTo>
                    <a:lnTo>
                      <a:pt x="3" y="99"/>
                    </a:lnTo>
                    <a:lnTo>
                      <a:pt x="3" y="122"/>
                    </a:lnTo>
                    <a:lnTo>
                      <a:pt x="3" y="146"/>
                    </a:lnTo>
                    <a:lnTo>
                      <a:pt x="14" y="169"/>
                    </a:lnTo>
                    <a:lnTo>
                      <a:pt x="23" y="190"/>
                    </a:lnTo>
                    <a:lnTo>
                      <a:pt x="37" y="206"/>
                    </a:lnTo>
                    <a:lnTo>
                      <a:pt x="52" y="219"/>
                    </a:lnTo>
                    <a:lnTo>
                      <a:pt x="73" y="232"/>
                    </a:lnTo>
                    <a:lnTo>
                      <a:pt x="96" y="240"/>
                    </a:lnTo>
                    <a:lnTo>
                      <a:pt x="120" y="240"/>
                    </a:lnTo>
                    <a:lnTo>
                      <a:pt x="143" y="240"/>
                    </a:lnTo>
                    <a:lnTo>
                      <a:pt x="166" y="232"/>
                    </a:lnTo>
                    <a:lnTo>
                      <a:pt x="186" y="219"/>
                    </a:lnTo>
                    <a:lnTo>
                      <a:pt x="203" y="206"/>
                    </a:lnTo>
                    <a:lnTo>
                      <a:pt x="220" y="190"/>
                    </a:lnTo>
                    <a:lnTo>
                      <a:pt x="229" y="169"/>
                    </a:lnTo>
                    <a:lnTo>
                      <a:pt x="235" y="146"/>
                    </a:lnTo>
                    <a:lnTo>
                      <a:pt x="240" y="122"/>
                    </a:lnTo>
                    <a:lnTo>
                      <a:pt x="243" y="122"/>
                    </a:lnTo>
                    <a:close/>
                  </a:path>
                </a:pathLst>
              </a:custGeom>
              <a:solidFill>
                <a:srgbClr val="FF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7" name="Freeform 2589">
                <a:extLst>
                  <a:ext uri="{FF2B5EF4-FFF2-40B4-BE49-F238E27FC236}">
                    <a16:creationId xmlns:a16="http://schemas.microsoft.com/office/drawing/2014/main" id="{2DE45C32-EE3F-4469-BA2C-DC933CA6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931"/>
                <a:ext cx="79" cy="80"/>
              </a:xfrm>
              <a:custGeom>
                <a:avLst/>
                <a:gdLst>
                  <a:gd name="T0" fmla="*/ 232 w 237"/>
                  <a:gd name="T1" fmla="*/ 97 h 238"/>
                  <a:gd name="T2" fmla="*/ 217 w 237"/>
                  <a:gd name="T3" fmla="*/ 55 h 238"/>
                  <a:gd name="T4" fmla="*/ 183 w 237"/>
                  <a:gd name="T5" fmla="*/ 21 h 238"/>
                  <a:gd name="T6" fmla="*/ 140 w 237"/>
                  <a:gd name="T7" fmla="*/ 5 h 238"/>
                  <a:gd name="T8" fmla="*/ 93 w 237"/>
                  <a:gd name="T9" fmla="*/ 5 h 238"/>
                  <a:gd name="T10" fmla="*/ 49 w 237"/>
                  <a:gd name="T11" fmla="*/ 21 h 238"/>
                  <a:gd name="T12" fmla="*/ 20 w 237"/>
                  <a:gd name="T13" fmla="*/ 55 h 238"/>
                  <a:gd name="T14" fmla="*/ 0 w 237"/>
                  <a:gd name="T15" fmla="*/ 97 h 238"/>
                  <a:gd name="T16" fmla="*/ 0 w 237"/>
                  <a:gd name="T17" fmla="*/ 144 h 238"/>
                  <a:gd name="T18" fmla="*/ 20 w 237"/>
                  <a:gd name="T19" fmla="*/ 188 h 238"/>
                  <a:gd name="T20" fmla="*/ 49 w 237"/>
                  <a:gd name="T21" fmla="*/ 217 h 238"/>
                  <a:gd name="T22" fmla="*/ 93 w 237"/>
                  <a:gd name="T23" fmla="*/ 238 h 238"/>
                  <a:gd name="T24" fmla="*/ 140 w 237"/>
                  <a:gd name="T25" fmla="*/ 238 h 238"/>
                  <a:gd name="T26" fmla="*/ 183 w 237"/>
                  <a:gd name="T27" fmla="*/ 217 h 238"/>
                  <a:gd name="T28" fmla="*/ 217 w 237"/>
                  <a:gd name="T29" fmla="*/ 188 h 238"/>
                  <a:gd name="T30" fmla="*/ 232 w 237"/>
                  <a:gd name="T31" fmla="*/ 144 h 238"/>
                  <a:gd name="T32" fmla="*/ 232 w 237"/>
                  <a:gd name="T33" fmla="*/ 120 h 238"/>
                  <a:gd name="T34" fmla="*/ 223 w 237"/>
                  <a:gd name="T35" fmla="*/ 74 h 238"/>
                  <a:gd name="T36" fmla="*/ 197 w 237"/>
                  <a:gd name="T37" fmla="*/ 40 h 238"/>
                  <a:gd name="T38" fmla="*/ 163 w 237"/>
                  <a:gd name="T39" fmla="*/ 15 h 238"/>
                  <a:gd name="T40" fmla="*/ 117 w 237"/>
                  <a:gd name="T41" fmla="*/ 5 h 238"/>
                  <a:gd name="T42" fmla="*/ 72 w 237"/>
                  <a:gd name="T43" fmla="*/ 15 h 238"/>
                  <a:gd name="T44" fmla="*/ 37 w 237"/>
                  <a:gd name="T45" fmla="*/ 40 h 238"/>
                  <a:gd name="T46" fmla="*/ 13 w 237"/>
                  <a:gd name="T47" fmla="*/ 74 h 238"/>
                  <a:gd name="T48" fmla="*/ 3 w 237"/>
                  <a:gd name="T49" fmla="*/ 120 h 238"/>
                  <a:gd name="T50" fmla="*/ 13 w 237"/>
                  <a:gd name="T51" fmla="*/ 165 h 238"/>
                  <a:gd name="T52" fmla="*/ 37 w 237"/>
                  <a:gd name="T53" fmla="*/ 200 h 238"/>
                  <a:gd name="T54" fmla="*/ 72 w 237"/>
                  <a:gd name="T55" fmla="*/ 224 h 238"/>
                  <a:gd name="T56" fmla="*/ 117 w 237"/>
                  <a:gd name="T57" fmla="*/ 234 h 238"/>
                  <a:gd name="T58" fmla="*/ 163 w 237"/>
                  <a:gd name="T59" fmla="*/ 224 h 238"/>
                  <a:gd name="T60" fmla="*/ 197 w 237"/>
                  <a:gd name="T61" fmla="*/ 200 h 238"/>
                  <a:gd name="T62" fmla="*/ 223 w 237"/>
                  <a:gd name="T63" fmla="*/ 165 h 238"/>
                  <a:gd name="T64" fmla="*/ 232 w 237"/>
                  <a:gd name="T65" fmla="*/ 12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7" h="238">
                    <a:moveTo>
                      <a:pt x="237" y="120"/>
                    </a:moveTo>
                    <a:lnTo>
                      <a:pt x="232" y="97"/>
                    </a:lnTo>
                    <a:lnTo>
                      <a:pt x="226" y="74"/>
                    </a:lnTo>
                    <a:lnTo>
                      <a:pt x="217" y="55"/>
                    </a:lnTo>
                    <a:lnTo>
                      <a:pt x="200" y="38"/>
                    </a:lnTo>
                    <a:lnTo>
                      <a:pt x="183" y="21"/>
                    </a:lnTo>
                    <a:lnTo>
                      <a:pt x="163" y="11"/>
                    </a:lnTo>
                    <a:lnTo>
                      <a:pt x="140" y="5"/>
                    </a:lnTo>
                    <a:lnTo>
                      <a:pt x="117" y="0"/>
                    </a:lnTo>
                    <a:lnTo>
                      <a:pt x="93" y="5"/>
                    </a:lnTo>
                    <a:lnTo>
                      <a:pt x="70" y="11"/>
                    </a:lnTo>
                    <a:lnTo>
                      <a:pt x="49" y="21"/>
                    </a:lnTo>
                    <a:lnTo>
                      <a:pt x="34" y="38"/>
                    </a:lnTo>
                    <a:lnTo>
                      <a:pt x="20" y="55"/>
                    </a:lnTo>
                    <a:lnTo>
                      <a:pt x="11" y="74"/>
                    </a:lnTo>
                    <a:lnTo>
                      <a:pt x="0" y="97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11" y="167"/>
                    </a:lnTo>
                    <a:lnTo>
                      <a:pt x="20" y="188"/>
                    </a:lnTo>
                    <a:lnTo>
                      <a:pt x="34" y="204"/>
                    </a:lnTo>
                    <a:lnTo>
                      <a:pt x="49" y="217"/>
                    </a:lnTo>
                    <a:lnTo>
                      <a:pt x="70" y="230"/>
                    </a:lnTo>
                    <a:lnTo>
                      <a:pt x="93" y="238"/>
                    </a:lnTo>
                    <a:lnTo>
                      <a:pt x="117" y="238"/>
                    </a:lnTo>
                    <a:lnTo>
                      <a:pt x="140" y="238"/>
                    </a:lnTo>
                    <a:lnTo>
                      <a:pt x="163" y="230"/>
                    </a:lnTo>
                    <a:lnTo>
                      <a:pt x="183" y="217"/>
                    </a:lnTo>
                    <a:lnTo>
                      <a:pt x="200" y="204"/>
                    </a:lnTo>
                    <a:lnTo>
                      <a:pt x="217" y="188"/>
                    </a:lnTo>
                    <a:lnTo>
                      <a:pt x="226" y="167"/>
                    </a:lnTo>
                    <a:lnTo>
                      <a:pt x="232" y="144"/>
                    </a:lnTo>
                    <a:lnTo>
                      <a:pt x="237" y="120"/>
                    </a:lnTo>
                    <a:lnTo>
                      <a:pt x="232" y="120"/>
                    </a:lnTo>
                    <a:lnTo>
                      <a:pt x="230" y="97"/>
                    </a:lnTo>
                    <a:lnTo>
                      <a:pt x="223" y="74"/>
                    </a:lnTo>
                    <a:lnTo>
                      <a:pt x="213" y="57"/>
                    </a:lnTo>
                    <a:lnTo>
                      <a:pt x="197" y="40"/>
                    </a:lnTo>
                    <a:lnTo>
                      <a:pt x="180" y="25"/>
                    </a:lnTo>
                    <a:lnTo>
                      <a:pt x="163" y="15"/>
                    </a:lnTo>
                    <a:lnTo>
                      <a:pt x="140" y="8"/>
                    </a:lnTo>
                    <a:lnTo>
                      <a:pt x="117" y="5"/>
                    </a:lnTo>
                    <a:lnTo>
                      <a:pt x="93" y="8"/>
                    </a:lnTo>
                    <a:lnTo>
                      <a:pt x="72" y="15"/>
                    </a:lnTo>
                    <a:lnTo>
                      <a:pt x="53" y="25"/>
                    </a:lnTo>
                    <a:lnTo>
                      <a:pt x="37" y="40"/>
                    </a:lnTo>
                    <a:lnTo>
                      <a:pt x="23" y="57"/>
                    </a:lnTo>
                    <a:lnTo>
                      <a:pt x="13" y="74"/>
                    </a:lnTo>
                    <a:lnTo>
                      <a:pt x="7" y="97"/>
                    </a:lnTo>
                    <a:lnTo>
                      <a:pt x="3" y="120"/>
                    </a:lnTo>
                    <a:lnTo>
                      <a:pt x="7" y="144"/>
                    </a:lnTo>
                    <a:lnTo>
                      <a:pt x="13" y="165"/>
                    </a:lnTo>
                    <a:lnTo>
                      <a:pt x="23" y="184"/>
                    </a:lnTo>
                    <a:lnTo>
                      <a:pt x="37" y="200"/>
                    </a:lnTo>
                    <a:lnTo>
                      <a:pt x="53" y="215"/>
                    </a:lnTo>
                    <a:lnTo>
                      <a:pt x="72" y="224"/>
                    </a:lnTo>
                    <a:lnTo>
                      <a:pt x="93" y="230"/>
                    </a:lnTo>
                    <a:lnTo>
                      <a:pt x="117" y="234"/>
                    </a:lnTo>
                    <a:lnTo>
                      <a:pt x="140" y="230"/>
                    </a:lnTo>
                    <a:lnTo>
                      <a:pt x="163" y="224"/>
                    </a:lnTo>
                    <a:lnTo>
                      <a:pt x="180" y="215"/>
                    </a:lnTo>
                    <a:lnTo>
                      <a:pt x="197" y="200"/>
                    </a:lnTo>
                    <a:lnTo>
                      <a:pt x="213" y="184"/>
                    </a:lnTo>
                    <a:lnTo>
                      <a:pt x="223" y="165"/>
                    </a:lnTo>
                    <a:lnTo>
                      <a:pt x="230" y="144"/>
                    </a:lnTo>
                    <a:lnTo>
                      <a:pt x="232" y="120"/>
                    </a:lnTo>
                    <a:lnTo>
                      <a:pt x="237" y="120"/>
                    </a:lnTo>
                    <a:close/>
                  </a:path>
                </a:pathLst>
              </a:custGeom>
              <a:solidFill>
                <a:srgbClr val="FF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8" name="Freeform 2590">
                <a:extLst>
                  <a:ext uri="{FF2B5EF4-FFF2-40B4-BE49-F238E27FC236}">
                    <a16:creationId xmlns:a16="http://schemas.microsoft.com/office/drawing/2014/main" id="{D4B5C83A-747F-44B2-B5BB-23D729A65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33"/>
                <a:ext cx="77" cy="76"/>
              </a:xfrm>
              <a:custGeom>
                <a:avLst/>
                <a:gdLst>
                  <a:gd name="T0" fmla="*/ 227 w 231"/>
                  <a:gd name="T1" fmla="*/ 93 h 230"/>
                  <a:gd name="T2" fmla="*/ 210 w 231"/>
                  <a:gd name="T3" fmla="*/ 53 h 230"/>
                  <a:gd name="T4" fmla="*/ 177 w 231"/>
                  <a:gd name="T5" fmla="*/ 21 h 230"/>
                  <a:gd name="T6" fmla="*/ 137 w 231"/>
                  <a:gd name="T7" fmla="*/ 4 h 230"/>
                  <a:gd name="T8" fmla="*/ 90 w 231"/>
                  <a:gd name="T9" fmla="*/ 4 h 230"/>
                  <a:gd name="T10" fmla="*/ 51 w 231"/>
                  <a:gd name="T11" fmla="*/ 21 h 230"/>
                  <a:gd name="T12" fmla="*/ 21 w 231"/>
                  <a:gd name="T13" fmla="*/ 53 h 230"/>
                  <a:gd name="T14" fmla="*/ 5 w 231"/>
                  <a:gd name="T15" fmla="*/ 93 h 230"/>
                  <a:gd name="T16" fmla="*/ 5 w 231"/>
                  <a:gd name="T17" fmla="*/ 140 h 230"/>
                  <a:gd name="T18" fmla="*/ 21 w 231"/>
                  <a:gd name="T19" fmla="*/ 180 h 230"/>
                  <a:gd name="T20" fmla="*/ 51 w 231"/>
                  <a:gd name="T21" fmla="*/ 209 h 230"/>
                  <a:gd name="T22" fmla="*/ 90 w 231"/>
                  <a:gd name="T23" fmla="*/ 225 h 230"/>
                  <a:gd name="T24" fmla="*/ 137 w 231"/>
                  <a:gd name="T25" fmla="*/ 225 h 230"/>
                  <a:gd name="T26" fmla="*/ 177 w 231"/>
                  <a:gd name="T27" fmla="*/ 209 h 230"/>
                  <a:gd name="T28" fmla="*/ 210 w 231"/>
                  <a:gd name="T29" fmla="*/ 180 h 230"/>
                  <a:gd name="T30" fmla="*/ 227 w 231"/>
                  <a:gd name="T31" fmla="*/ 140 h 230"/>
                  <a:gd name="T32" fmla="*/ 224 w 231"/>
                  <a:gd name="T33" fmla="*/ 116 h 230"/>
                  <a:gd name="T34" fmla="*/ 217 w 231"/>
                  <a:gd name="T35" fmla="*/ 74 h 230"/>
                  <a:gd name="T36" fmla="*/ 194 w 231"/>
                  <a:gd name="T37" fmla="*/ 36 h 230"/>
                  <a:gd name="T38" fmla="*/ 158 w 231"/>
                  <a:gd name="T39" fmla="*/ 13 h 230"/>
                  <a:gd name="T40" fmla="*/ 114 w 231"/>
                  <a:gd name="T41" fmla="*/ 6 h 230"/>
                  <a:gd name="T42" fmla="*/ 71 w 231"/>
                  <a:gd name="T43" fmla="*/ 13 h 230"/>
                  <a:gd name="T44" fmla="*/ 38 w 231"/>
                  <a:gd name="T45" fmla="*/ 36 h 230"/>
                  <a:gd name="T46" fmla="*/ 15 w 231"/>
                  <a:gd name="T47" fmla="*/ 74 h 230"/>
                  <a:gd name="T48" fmla="*/ 5 w 231"/>
                  <a:gd name="T49" fmla="*/ 116 h 230"/>
                  <a:gd name="T50" fmla="*/ 15 w 231"/>
                  <a:gd name="T51" fmla="*/ 160 h 230"/>
                  <a:gd name="T52" fmla="*/ 38 w 231"/>
                  <a:gd name="T53" fmla="*/ 193 h 230"/>
                  <a:gd name="T54" fmla="*/ 71 w 231"/>
                  <a:gd name="T55" fmla="*/ 216 h 230"/>
                  <a:gd name="T56" fmla="*/ 114 w 231"/>
                  <a:gd name="T57" fmla="*/ 225 h 230"/>
                  <a:gd name="T58" fmla="*/ 158 w 231"/>
                  <a:gd name="T59" fmla="*/ 216 h 230"/>
                  <a:gd name="T60" fmla="*/ 194 w 231"/>
                  <a:gd name="T61" fmla="*/ 193 h 230"/>
                  <a:gd name="T62" fmla="*/ 217 w 231"/>
                  <a:gd name="T63" fmla="*/ 160 h 230"/>
                  <a:gd name="T64" fmla="*/ 224 w 231"/>
                  <a:gd name="T65" fmla="*/ 116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1" h="230">
                    <a:moveTo>
                      <a:pt x="231" y="116"/>
                    </a:moveTo>
                    <a:lnTo>
                      <a:pt x="227" y="93"/>
                    </a:lnTo>
                    <a:lnTo>
                      <a:pt x="221" y="70"/>
                    </a:lnTo>
                    <a:lnTo>
                      <a:pt x="210" y="53"/>
                    </a:lnTo>
                    <a:lnTo>
                      <a:pt x="194" y="36"/>
                    </a:lnTo>
                    <a:lnTo>
                      <a:pt x="177" y="21"/>
                    </a:lnTo>
                    <a:lnTo>
                      <a:pt x="160" y="11"/>
                    </a:lnTo>
                    <a:lnTo>
                      <a:pt x="137" y="4"/>
                    </a:lnTo>
                    <a:lnTo>
                      <a:pt x="114" y="0"/>
                    </a:lnTo>
                    <a:lnTo>
                      <a:pt x="90" y="4"/>
                    </a:lnTo>
                    <a:lnTo>
                      <a:pt x="71" y="11"/>
                    </a:lnTo>
                    <a:lnTo>
                      <a:pt x="51" y="21"/>
                    </a:lnTo>
                    <a:lnTo>
                      <a:pt x="34" y="36"/>
                    </a:lnTo>
                    <a:lnTo>
                      <a:pt x="21" y="53"/>
                    </a:lnTo>
                    <a:lnTo>
                      <a:pt x="10" y="70"/>
                    </a:lnTo>
                    <a:lnTo>
                      <a:pt x="5" y="93"/>
                    </a:lnTo>
                    <a:lnTo>
                      <a:pt x="0" y="116"/>
                    </a:lnTo>
                    <a:lnTo>
                      <a:pt x="5" y="140"/>
                    </a:lnTo>
                    <a:lnTo>
                      <a:pt x="10" y="160"/>
                    </a:lnTo>
                    <a:lnTo>
                      <a:pt x="21" y="180"/>
                    </a:lnTo>
                    <a:lnTo>
                      <a:pt x="34" y="196"/>
                    </a:lnTo>
                    <a:lnTo>
                      <a:pt x="51" y="209"/>
                    </a:lnTo>
                    <a:lnTo>
                      <a:pt x="71" y="220"/>
                    </a:lnTo>
                    <a:lnTo>
                      <a:pt x="90" y="225"/>
                    </a:lnTo>
                    <a:lnTo>
                      <a:pt x="114" y="230"/>
                    </a:lnTo>
                    <a:lnTo>
                      <a:pt x="137" y="225"/>
                    </a:lnTo>
                    <a:lnTo>
                      <a:pt x="160" y="220"/>
                    </a:lnTo>
                    <a:lnTo>
                      <a:pt x="177" y="209"/>
                    </a:lnTo>
                    <a:lnTo>
                      <a:pt x="194" y="196"/>
                    </a:lnTo>
                    <a:lnTo>
                      <a:pt x="210" y="180"/>
                    </a:lnTo>
                    <a:lnTo>
                      <a:pt x="221" y="160"/>
                    </a:lnTo>
                    <a:lnTo>
                      <a:pt x="227" y="140"/>
                    </a:lnTo>
                    <a:lnTo>
                      <a:pt x="231" y="116"/>
                    </a:lnTo>
                    <a:lnTo>
                      <a:pt x="224" y="116"/>
                    </a:lnTo>
                    <a:lnTo>
                      <a:pt x="224" y="93"/>
                    </a:lnTo>
                    <a:lnTo>
                      <a:pt x="217" y="74"/>
                    </a:lnTo>
                    <a:lnTo>
                      <a:pt x="208" y="53"/>
                    </a:lnTo>
                    <a:lnTo>
                      <a:pt x="194" y="36"/>
                    </a:lnTo>
                    <a:lnTo>
                      <a:pt x="177" y="23"/>
                    </a:lnTo>
                    <a:lnTo>
                      <a:pt x="158" y="13"/>
                    </a:lnTo>
                    <a:lnTo>
                      <a:pt x="137" y="6"/>
                    </a:lnTo>
                    <a:lnTo>
                      <a:pt x="114" y="6"/>
                    </a:lnTo>
                    <a:lnTo>
                      <a:pt x="95" y="6"/>
                    </a:lnTo>
                    <a:lnTo>
                      <a:pt x="71" y="13"/>
                    </a:lnTo>
                    <a:lnTo>
                      <a:pt x="55" y="23"/>
                    </a:lnTo>
                    <a:lnTo>
                      <a:pt x="38" y="36"/>
                    </a:lnTo>
                    <a:lnTo>
                      <a:pt x="25" y="53"/>
                    </a:lnTo>
                    <a:lnTo>
                      <a:pt x="15" y="74"/>
                    </a:lnTo>
                    <a:lnTo>
                      <a:pt x="8" y="93"/>
                    </a:lnTo>
                    <a:lnTo>
                      <a:pt x="5" y="116"/>
                    </a:lnTo>
                    <a:lnTo>
                      <a:pt x="8" y="140"/>
                    </a:lnTo>
                    <a:lnTo>
                      <a:pt x="15" y="160"/>
                    </a:lnTo>
                    <a:lnTo>
                      <a:pt x="25" y="176"/>
                    </a:lnTo>
                    <a:lnTo>
                      <a:pt x="38" y="193"/>
                    </a:lnTo>
                    <a:lnTo>
                      <a:pt x="55" y="206"/>
                    </a:lnTo>
                    <a:lnTo>
                      <a:pt x="71" y="216"/>
                    </a:lnTo>
                    <a:lnTo>
                      <a:pt x="95" y="223"/>
                    </a:lnTo>
                    <a:lnTo>
                      <a:pt x="114" y="225"/>
                    </a:lnTo>
                    <a:lnTo>
                      <a:pt x="137" y="223"/>
                    </a:lnTo>
                    <a:lnTo>
                      <a:pt x="158" y="216"/>
                    </a:lnTo>
                    <a:lnTo>
                      <a:pt x="177" y="206"/>
                    </a:lnTo>
                    <a:lnTo>
                      <a:pt x="194" y="193"/>
                    </a:lnTo>
                    <a:lnTo>
                      <a:pt x="208" y="176"/>
                    </a:lnTo>
                    <a:lnTo>
                      <a:pt x="217" y="160"/>
                    </a:lnTo>
                    <a:lnTo>
                      <a:pt x="224" y="140"/>
                    </a:lnTo>
                    <a:lnTo>
                      <a:pt x="224" y="116"/>
                    </a:lnTo>
                    <a:lnTo>
                      <a:pt x="231" y="116"/>
                    </a:lnTo>
                    <a:close/>
                  </a:path>
                </a:pathLst>
              </a:custGeom>
              <a:solidFill>
                <a:srgbClr val="FF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19" name="Freeform 2591">
                <a:extLst>
                  <a:ext uri="{FF2B5EF4-FFF2-40B4-BE49-F238E27FC236}">
                    <a16:creationId xmlns:a16="http://schemas.microsoft.com/office/drawing/2014/main" id="{0755E190-035C-49D5-BEB2-6B876C671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934"/>
                <a:ext cx="73" cy="74"/>
              </a:xfrm>
              <a:custGeom>
                <a:avLst/>
                <a:gdLst>
                  <a:gd name="T0" fmla="*/ 220 w 220"/>
                  <a:gd name="T1" fmla="*/ 87 h 220"/>
                  <a:gd name="T2" fmla="*/ 204 w 220"/>
                  <a:gd name="T3" fmla="*/ 47 h 220"/>
                  <a:gd name="T4" fmla="*/ 173 w 220"/>
                  <a:gd name="T5" fmla="*/ 17 h 220"/>
                  <a:gd name="T6" fmla="*/ 133 w 220"/>
                  <a:gd name="T7" fmla="*/ 0 h 220"/>
                  <a:gd name="T8" fmla="*/ 91 w 220"/>
                  <a:gd name="T9" fmla="*/ 0 h 220"/>
                  <a:gd name="T10" fmla="*/ 51 w 220"/>
                  <a:gd name="T11" fmla="*/ 17 h 220"/>
                  <a:gd name="T12" fmla="*/ 21 w 220"/>
                  <a:gd name="T13" fmla="*/ 47 h 220"/>
                  <a:gd name="T14" fmla="*/ 4 w 220"/>
                  <a:gd name="T15" fmla="*/ 87 h 220"/>
                  <a:gd name="T16" fmla="*/ 4 w 220"/>
                  <a:gd name="T17" fmla="*/ 134 h 220"/>
                  <a:gd name="T18" fmla="*/ 21 w 220"/>
                  <a:gd name="T19" fmla="*/ 169 h 220"/>
                  <a:gd name="T20" fmla="*/ 51 w 220"/>
                  <a:gd name="T21" fmla="*/ 200 h 220"/>
                  <a:gd name="T22" fmla="*/ 91 w 220"/>
                  <a:gd name="T23" fmla="*/ 217 h 220"/>
                  <a:gd name="T24" fmla="*/ 133 w 220"/>
                  <a:gd name="T25" fmla="*/ 217 h 220"/>
                  <a:gd name="T26" fmla="*/ 173 w 220"/>
                  <a:gd name="T27" fmla="*/ 200 h 220"/>
                  <a:gd name="T28" fmla="*/ 204 w 220"/>
                  <a:gd name="T29" fmla="*/ 169 h 220"/>
                  <a:gd name="T30" fmla="*/ 220 w 220"/>
                  <a:gd name="T31" fmla="*/ 134 h 220"/>
                  <a:gd name="T32" fmla="*/ 216 w 220"/>
                  <a:gd name="T33" fmla="*/ 110 h 220"/>
                  <a:gd name="T34" fmla="*/ 210 w 220"/>
                  <a:gd name="T35" fmla="*/ 68 h 220"/>
                  <a:gd name="T36" fmla="*/ 187 w 220"/>
                  <a:gd name="T37" fmla="*/ 34 h 220"/>
                  <a:gd name="T38" fmla="*/ 154 w 220"/>
                  <a:gd name="T39" fmla="*/ 11 h 220"/>
                  <a:gd name="T40" fmla="*/ 110 w 220"/>
                  <a:gd name="T41" fmla="*/ 5 h 220"/>
                  <a:gd name="T42" fmla="*/ 70 w 220"/>
                  <a:gd name="T43" fmla="*/ 11 h 220"/>
                  <a:gd name="T44" fmla="*/ 36 w 220"/>
                  <a:gd name="T45" fmla="*/ 34 h 220"/>
                  <a:gd name="T46" fmla="*/ 13 w 220"/>
                  <a:gd name="T47" fmla="*/ 68 h 220"/>
                  <a:gd name="T48" fmla="*/ 4 w 220"/>
                  <a:gd name="T49" fmla="*/ 110 h 220"/>
                  <a:gd name="T50" fmla="*/ 13 w 220"/>
                  <a:gd name="T51" fmla="*/ 150 h 220"/>
                  <a:gd name="T52" fmla="*/ 36 w 220"/>
                  <a:gd name="T53" fmla="*/ 184 h 220"/>
                  <a:gd name="T54" fmla="*/ 70 w 220"/>
                  <a:gd name="T55" fmla="*/ 207 h 220"/>
                  <a:gd name="T56" fmla="*/ 110 w 220"/>
                  <a:gd name="T57" fmla="*/ 217 h 220"/>
                  <a:gd name="T58" fmla="*/ 154 w 220"/>
                  <a:gd name="T59" fmla="*/ 207 h 220"/>
                  <a:gd name="T60" fmla="*/ 187 w 220"/>
                  <a:gd name="T61" fmla="*/ 184 h 220"/>
                  <a:gd name="T62" fmla="*/ 210 w 220"/>
                  <a:gd name="T63" fmla="*/ 150 h 220"/>
                  <a:gd name="T64" fmla="*/ 216 w 220"/>
                  <a:gd name="T65" fmla="*/ 11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20">
                    <a:moveTo>
                      <a:pt x="220" y="110"/>
                    </a:moveTo>
                    <a:lnTo>
                      <a:pt x="220" y="87"/>
                    </a:lnTo>
                    <a:lnTo>
                      <a:pt x="213" y="68"/>
                    </a:lnTo>
                    <a:lnTo>
                      <a:pt x="204" y="47"/>
                    </a:lnTo>
                    <a:lnTo>
                      <a:pt x="190" y="30"/>
                    </a:lnTo>
                    <a:lnTo>
                      <a:pt x="173" y="17"/>
                    </a:lnTo>
                    <a:lnTo>
                      <a:pt x="154" y="7"/>
                    </a:lnTo>
                    <a:lnTo>
                      <a:pt x="133" y="0"/>
                    </a:lnTo>
                    <a:lnTo>
                      <a:pt x="110" y="0"/>
                    </a:lnTo>
                    <a:lnTo>
                      <a:pt x="91" y="0"/>
                    </a:lnTo>
                    <a:lnTo>
                      <a:pt x="67" y="7"/>
                    </a:lnTo>
                    <a:lnTo>
                      <a:pt x="51" y="17"/>
                    </a:lnTo>
                    <a:lnTo>
                      <a:pt x="34" y="30"/>
                    </a:lnTo>
                    <a:lnTo>
                      <a:pt x="21" y="47"/>
                    </a:lnTo>
                    <a:lnTo>
                      <a:pt x="11" y="68"/>
                    </a:lnTo>
                    <a:lnTo>
                      <a:pt x="4" y="87"/>
                    </a:lnTo>
                    <a:lnTo>
                      <a:pt x="0" y="110"/>
                    </a:lnTo>
                    <a:lnTo>
                      <a:pt x="4" y="134"/>
                    </a:lnTo>
                    <a:lnTo>
                      <a:pt x="11" y="154"/>
                    </a:lnTo>
                    <a:lnTo>
                      <a:pt x="21" y="169"/>
                    </a:lnTo>
                    <a:lnTo>
                      <a:pt x="34" y="186"/>
                    </a:lnTo>
                    <a:lnTo>
                      <a:pt x="51" y="200"/>
                    </a:lnTo>
                    <a:lnTo>
                      <a:pt x="67" y="209"/>
                    </a:lnTo>
                    <a:lnTo>
                      <a:pt x="91" y="217"/>
                    </a:lnTo>
                    <a:lnTo>
                      <a:pt x="110" y="220"/>
                    </a:lnTo>
                    <a:lnTo>
                      <a:pt x="133" y="217"/>
                    </a:lnTo>
                    <a:lnTo>
                      <a:pt x="154" y="209"/>
                    </a:lnTo>
                    <a:lnTo>
                      <a:pt x="173" y="200"/>
                    </a:lnTo>
                    <a:lnTo>
                      <a:pt x="190" y="186"/>
                    </a:lnTo>
                    <a:lnTo>
                      <a:pt x="204" y="169"/>
                    </a:lnTo>
                    <a:lnTo>
                      <a:pt x="213" y="154"/>
                    </a:lnTo>
                    <a:lnTo>
                      <a:pt x="220" y="134"/>
                    </a:lnTo>
                    <a:lnTo>
                      <a:pt x="220" y="110"/>
                    </a:lnTo>
                    <a:lnTo>
                      <a:pt x="216" y="110"/>
                    </a:lnTo>
                    <a:lnTo>
                      <a:pt x="216" y="87"/>
                    </a:lnTo>
                    <a:lnTo>
                      <a:pt x="210" y="68"/>
                    </a:lnTo>
                    <a:lnTo>
                      <a:pt x="200" y="51"/>
                    </a:lnTo>
                    <a:lnTo>
                      <a:pt x="187" y="34"/>
                    </a:lnTo>
                    <a:lnTo>
                      <a:pt x="170" y="20"/>
                    </a:lnTo>
                    <a:lnTo>
                      <a:pt x="154" y="11"/>
                    </a:lnTo>
                    <a:lnTo>
                      <a:pt x="133" y="5"/>
                    </a:lnTo>
                    <a:lnTo>
                      <a:pt x="110" y="5"/>
                    </a:lnTo>
                    <a:lnTo>
                      <a:pt x="91" y="5"/>
                    </a:lnTo>
                    <a:lnTo>
                      <a:pt x="70" y="11"/>
                    </a:lnTo>
                    <a:lnTo>
                      <a:pt x="51" y="20"/>
                    </a:lnTo>
                    <a:lnTo>
                      <a:pt x="36" y="34"/>
                    </a:lnTo>
                    <a:lnTo>
                      <a:pt x="23" y="51"/>
                    </a:lnTo>
                    <a:lnTo>
                      <a:pt x="13" y="68"/>
                    </a:lnTo>
                    <a:lnTo>
                      <a:pt x="6" y="87"/>
                    </a:lnTo>
                    <a:lnTo>
                      <a:pt x="4" y="110"/>
                    </a:lnTo>
                    <a:lnTo>
                      <a:pt x="6" y="129"/>
                    </a:lnTo>
                    <a:lnTo>
                      <a:pt x="13" y="150"/>
                    </a:lnTo>
                    <a:lnTo>
                      <a:pt x="23" y="169"/>
                    </a:lnTo>
                    <a:lnTo>
                      <a:pt x="36" y="184"/>
                    </a:lnTo>
                    <a:lnTo>
                      <a:pt x="51" y="197"/>
                    </a:lnTo>
                    <a:lnTo>
                      <a:pt x="70" y="207"/>
                    </a:lnTo>
                    <a:lnTo>
                      <a:pt x="91" y="214"/>
                    </a:lnTo>
                    <a:lnTo>
                      <a:pt x="110" y="217"/>
                    </a:lnTo>
                    <a:lnTo>
                      <a:pt x="133" y="214"/>
                    </a:lnTo>
                    <a:lnTo>
                      <a:pt x="154" y="207"/>
                    </a:lnTo>
                    <a:lnTo>
                      <a:pt x="170" y="197"/>
                    </a:lnTo>
                    <a:lnTo>
                      <a:pt x="187" y="184"/>
                    </a:lnTo>
                    <a:lnTo>
                      <a:pt x="200" y="169"/>
                    </a:lnTo>
                    <a:lnTo>
                      <a:pt x="210" y="150"/>
                    </a:lnTo>
                    <a:lnTo>
                      <a:pt x="216" y="129"/>
                    </a:lnTo>
                    <a:lnTo>
                      <a:pt x="216" y="110"/>
                    </a:lnTo>
                    <a:lnTo>
                      <a:pt x="220" y="110"/>
                    </a:lnTo>
                    <a:close/>
                  </a:path>
                </a:pathLst>
              </a:custGeom>
              <a:solidFill>
                <a:srgbClr val="F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0" name="Freeform 2592">
                <a:extLst>
                  <a:ext uri="{FF2B5EF4-FFF2-40B4-BE49-F238E27FC236}">
                    <a16:creationId xmlns:a16="http://schemas.microsoft.com/office/drawing/2014/main" id="{D6CE7525-FA71-4887-A9CA-BCC633EE3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936"/>
                <a:ext cx="71" cy="71"/>
              </a:xfrm>
              <a:custGeom>
                <a:avLst/>
                <a:gdLst>
                  <a:gd name="T0" fmla="*/ 214 w 214"/>
                  <a:gd name="T1" fmla="*/ 83 h 213"/>
                  <a:gd name="T2" fmla="*/ 198 w 214"/>
                  <a:gd name="T3" fmla="*/ 46 h 213"/>
                  <a:gd name="T4" fmla="*/ 168 w 214"/>
                  <a:gd name="T5" fmla="*/ 15 h 213"/>
                  <a:gd name="T6" fmla="*/ 130 w 214"/>
                  <a:gd name="T7" fmla="*/ 0 h 213"/>
                  <a:gd name="T8" fmla="*/ 88 w 214"/>
                  <a:gd name="T9" fmla="*/ 0 h 213"/>
                  <a:gd name="T10" fmla="*/ 48 w 214"/>
                  <a:gd name="T11" fmla="*/ 15 h 213"/>
                  <a:gd name="T12" fmla="*/ 21 w 214"/>
                  <a:gd name="T13" fmla="*/ 46 h 213"/>
                  <a:gd name="T14" fmla="*/ 4 w 214"/>
                  <a:gd name="T15" fmla="*/ 83 h 213"/>
                  <a:gd name="T16" fmla="*/ 4 w 214"/>
                  <a:gd name="T17" fmla="*/ 126 h 213"/>
                  <a:gd name="T18" fmla="*/ 21 w 214"/>
                  <a:gd name="T19" fmla="*/ 166 h 213"/>
                  <a:gd name="T20" fmla="*/ 48 w 214"/>
                  <a:gd name="T21" fmla="*/ 192 h 213"/>
                  <a:gd name="T22" fmla="*/ 88 w 214"/>
                  <a:gd name="T23" fmla="*/ 209 h 213"/>
                  <a:gd name="T24" fmla="*/ 130 w 214"/>
                  <a:gd name="T25" fmla="*/ 209 h 213"/>
                  <a:gd name="T26" fmla="*/ 168 w 214"/>
                  <a:gd name="T27" fmla="*/ 192 h 213"/>
                  <a:gd name="T28" fmla="*/ 198 w 214"/>
                  <a:gd name="T29" fmla="*/ 166 h 213"/>
                  <a:gd name="T30" fmla="*/ 214 w 214"/>
                  <a:gd name="T31" fmla="*/ 126 h 213"/>
                  <a:gd name="T32" fmla="*/ 210 w 214"/>
                  <a:gd name="T33" fmla="*/ 106 h 213"/>
                  <a:gd name="T34" fmla="*/ 204 w 214"/>
                  <a:gd name="T35" fmla="*/ 66 h 213"/>
                  <a:gd name="T36" fmla="*/ 181 w 214"/>
                  <a:gd name="T37" fmla="*/ 32 h 213"/>
                  <a:gd name="T38" fmla="*/ 148 w 214"/>
                  <a:gd name="T39" fmla="*/ 9 h 213"/>
                  <a:gd name="T40" fmla="*/ 107 w 214"/>
                  <a:gd name="T41" fmla="*/ 3 h 213"/>
                  <a:gd name="T42" fmla="*/ 68 w 214"/>
                  <a:gd name="T43" fmla="*/ 9 h 213"/>
                  <a:gd name="T44" fmla="*/ 33 w 214"/>
                  <a:gd name="T45" fmla="*/ 32 h 213"/>
                  <a:gd name="T46" fmla="*/ 14 w 214"/>
                  <a:gd name="T47" fmla="*/ 66 h 213"/>
                  <a:gd name="T48" fmla="*/ 4 w 214"/>
                  <a:gd name="T49" fmla="*/ 106 h 213"/>
                  <a:gd name="T50" fmla="*/ 14 w 214"/>
                  <a:gd name="T51" fmla="*/ 145 h 213"/>
                  <a:gd name="T52" fmla="*/ 33 w 214"/>
                  <a:gd name="T53" fmla="*/ 180 h 213"/>
                  <a:gd name="T54" fmla="*/ 68 w 214"/>
                  <a:gd name="T55" fmla="*/ 199 h 213"/>
                  <a:gd name="T56" fmla="*/ 107 w 214"/>
                  <a:gd name="T57" fmla="*/ 209 h 213"/>
                  <a:gd name="T58" fmla="*/ 148 w 214"/>
                  <a:gd name="T59" fmla="*/ 199 h 213"/>
                  <a:gd name="T60" fmla="*/ 181 w 214"/>
                  <a:gd name="T61" fmla="*/ 180 h 213"/>
                  <a:gd name="T62" fmla="*/ 204 w 214"/>
                  <a:gd name="T63" fmla="*/ 145 h 213"/>
                  <a:gd name="T64" fmla="*/ 210 w 214"/>
                  <a:gd name="T65" fmla="*/ 106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213">
                    <a:moveTo>
                      <a:pt x="214" y="106"/>
                    </a:moveTo>
                    <a:lnTo>
                      <a:pt x="214" y="83"/>
                    </a:lnTo>
                    <a:lnTo>
                      <a:pt x="208" y="63"/>
                    </a:lnTo>
                    <a:lnTo>
                      <a:pt x="198" y="46"/>
                    </a:lnTo>
                    <a:lnTo>
                      <a:pt x="183" y="30"/>
                    </a:lnTo>
                    <a:lnTo>
                      <a:pt x="168" y="15"/>
                    </a:lnTo>
                    <a:lnTo>
                      <a:pt x="151" y="6"/>
                    </a:lnTo>
                    <a:lnTo>
                      <a:pt x="130" y="0"/>
                    </a:lnTo>
                    <a:lnTo>
                      <a:pt x="107" y="0"/>
                    </a:lnTo>
                    <a:lnTo>
                      <a:pt x="88" y="0"/>
                    </a:lnTo>
                    <a:lnTo>
                      <a:pt x="68" y="6"/>
                    </a:lnTo>
                    <a:lnTo>
                      <a:pt x="48" y="15"/>
                    </a:lnTo>
                    <a:lnTo>
                      <a:pt x="33" y="30"/>
                    </a:lnTo>
                    <a:lnTo>
                      <a:pt x="21" y="46"/>
                    </a:lnTo>
                    <a:lnTo>
                      <a:pt x="11" y="63"/>
                    </a:lnTo>
                    <a:lnTo>
                      <a:pt x="4" y="83"/>
                    </a:lnTo>
                    <a:lnTo>
                      <a:pt x="0" y="106"/>
                    </a:lnTo>
                    <a:lnTo>
                      <a:pt x="4" y="126"/>
                    </a:lnTo>
                    <a:lnTo>
                      <a:pt x="11" y="145"/>
                    </a:lnTo>
                    <a:lnTo>
                      <a:pt x="21" y="166"/>
                    </a:lnTo>
                    <a:lnTo>
                      <a:pt x="33" y="180"/>
                    </a:lnTo>
                    <a:lnTo>
                      <a:pt x="48" y="192"/>
                    </a:lnTo>
                    <a:lnTo>
                      <a:pt x="68" y="203"/>
                    </a:lnTo>
                    <a:lnTo>
                      <a:pt x="88" y="209"/>
                    </a:lnTo>
                    <a:lnTo>
                      <a:pt x="107" y="213"/>
                    </a:lnTo>
                    <a:lnTo>
                      <a:pt x="130" y="209"/>
                    </a:lnTo>
                    <a:lnTo>
                      <a:pt x="151" y="203"/>
                    </a:lnTo>
                    <a:lnTo>
                      <a:pt x="168" y="192"/>
                    </a:lnTo>
                    <a:lnTo>
                      <a:pt x="183" y="180"/>
                    </a:lnTo>
                    <a:lnTo>
                      <a:pt x="198" y="166"/>
                    </a:lnTo>
                    <a:lnTo>
                      <a:pt x="208" y="145"/>
                    </a:lnTo>
                    <a:lnTo>
                      <a:pt x="214" y="126"/>
                    </a:lnTo>
                    <a:lnTo>
                      <a:pt x="214" y="106"/>
                    </a:lnTo>
                    <a:lnTo>
                      <a:pt x="210" y="106"/>
                    </a:lnTo>
                    <a:lnTo>
                      <a:pt x="208" y="86"/>
                    </a:lnTo>
                    <a:lnTo>
                      <a:pt x="204" y="66"/>
                    </a:lnTo>
                    <a:lnTo>
                      <a:pt x="193" y="49"/>
                    </a:lnTo>
                    <a:lnTo>
                      <a:pt x="181" y="32"/>
                    </a:lnTo>
                    <a:lnTo>
                      <a:pt x="164" y="20"/>
                    </a:lnTo>
                    <a:lnTo>
                      <a:pt x="148" y="9"/>
                    </a:lnTo>
                    <a:lnTo>
                      <a:pt x="128" y="6"/>
                    </a:lnTo>
                    <a:lnTo>
                      <a:pt x="107" y="3"/>
                    </a:lnTo>
                    <a:lnTo>
                      <a:pt x="88" y="6"/>
                    </a:lnTo>
                    <a:lnTo>
                      <a:pt x="68" y="9"/>
                    </a:lnTo>
                    <a:lnTo>
                      <a:pt x="51" y="20"/>
                    </a:lnTo>
                    <a:lnTo>
                      <a:pt x="33" y="32"/>
                    </a:lnTo>
                    <a:lnTo>
                      <a:pt x="23" y="49"/>
                    </a:lnTo>
                    <a:lnTo>
                      <a:pt x="14" y="66"/>
                    </a:lnTo>
                    <a:lnTo>
                      <a:pt x="8" y="86"/>
                    </a:lnTo>
                    <a:lnTo>
                      <a:pt x="4" y="106"/>
                    </a:lnTo>
                    <a:lnTo>
                      <a:pt x="8" y="126"/>
                    </a:lnTo>
                    <a:lnTo>
                      <a:pt x="14" y="145"/>
                    </a:lnTo>
                    <a:lnTo>
                      <a:pt x="23" y="162"/>
                    </a:lnTo>
                    <a:lnTo>
                      <a:pt x="33" y="180"/>
                    </a:lnTo>
                    <a:lnTo>
                      <a:pt x="51" y="190"/>
                    </a:lnTo>
                    <a:lnTo>
                      <a:pt x="68" y="199"/>
                    </a:lnTo>
                    <a:lnTo>
                      <a:pt x="88" y="206"/>
                    </a:lnTo>
                    <a:lnTo>
                      <a:pt x="107" y="209"/>
                    </a:lnTo>
                    <a:lnTo>
                      <a:pt x="128" y="206"/>
                    </a:lnTo>
                    <a:lnTo>
                      <a:pt x="148" y="199"/>
                    </a:lnTo>
                    <a:lnTo>
                      <a:pt x="164" y="190"/>
                    </a:lnTo>
                    <a:lnTo>
                      <a:pt x="181" y="180"/>
                    </a:lnTo>
                    <a:lnTo>
                      <a:pt x="193" y="162"/>
                    </a:lnTo>
                    <a:lnTo>
                      <a:pt x="204" y="145"/>
                    </a:lnTo>
                    <a:lnTo>
                      <a:pt x="208" y="126"/>
                    </a:lnTo>
                    <a:lnTo>
                      <a:pt x="210" y="106"/>
                    </a:lnTo>
                    <a:lnTo>
                      <a:pt x="214" y="106"/>
                    </a:lnTo>
                    <a:close/>
                  </a:path>
                </a:pathLst>
              </a:custGeom>
              <a:solidFill>
                <a:srgbClr val="FF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1" name="Freeform 2593">
                <a:extLst>
                  <a:ext uri="{FF2B5EF4-FFF2-40B4-BE49-F238E27FC236}">
                    <a16:creationId xmlns:a16="http://schemas.microsoft.com/office/drawing/2014/main" id="{6D30857C-1602-4FD4-AC29-12B64B892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1937"/>
                <a:ext cx="69" cy="69"/>
              </a:xfrm>
              <a:custGeom>
                <a:avLst/>
                <a:gdLst>
                  <a:gd name="T0" fmla="*/ 204 w 206"/>
                  <a:gd name="T1" fmla="*/ 83 h 206"/>
                  <a:gd name="T2" fmla="*/ 189 w 206"/>
                  <a:gd name="T3" fmla="*/ 46 h 206"/>
                  <a:gd name="T4" fmla="*/ 160 w 206"/>
                  <a:gd name="T5" fmla="*/ 17 h 206"/>
                  <a:gd name="T6" fmla="*/ 124 w 206"/>
                  <a:gd name="T7" fmla="*/ 3 h 206"/>
                  <a:gd name="T8" fmla="*/ 84 w 206"/>
                  <a:gd name="T9" fmla="*/ 3 h 206"/>
                  <a:gd name="T10" fmla="*/ 47 w 206"/>
                  <a:gd name="T11" fmla="*/ 17 h 206"/>
                  <a:gd name="T12" fmla="*/ 19 w 206"/>
                  <a:gd name="T13" fmla="*/ 46 h 206"/>
                  <a:gd name="T14" fmla="*/ 4 w 206"/>
                  <a:gd name="T15" fmla="*/ 83 h 206"/>
                  <a:gd name="T16" fmla="*/ 4 w 206"/>
                  <a:gd name="T17" fmla="*/ 123 h 206"/>
                  <a:gd name="T18" fmla="*/ 19 w 206"/>
                  <a:gd name="T19" fmla="*/ 159 h 206"/>
                  <a:gd name="T20" fmla="*/ 47 w 206"/>
                  <a:gd name="T21" fmla="*/ 187 h 206"/>
                  <a:gd name="T22" fmla="*/ 84 w 206"/>
                  <a:gd name="T23" fmla="*/ 203 h 206"/>
                  <a:gd name="T24" fmla="*/ 124 w 206"/>
                  <a:gd name="T25" fmla="*/ 203 h 206"/>
                  <a:gd name="T26" fmla="*/ 160 w 206"/>
                  <a:gd name="T27" fmla="*/ 187 h 206"/>
                  <a:gd name="T28" fmla="*/ 189 w 206"/>
                  <a:gd name="T29" fmla="*/ 159 h 206"/>
                  <a:gd name="T30" fmla="*/ 204 w 206"/>
                  <a:gd name="T31" fmla="*/ 123 h 206"/>
                  <a:gd name="T32" fmla="*/ 204 w 206"/>
                  <a:gd name="T33" fmla="*/ 103 h 206"/>
                  <a:gd name="T34" fmla="*/ 196 w 206"/>
                  <a:gd name="T35" fmla="*/ 63 h 206"/>
                  <a:gd name="T36" fmla="*/ 173 w 206"/>
                  <a:gd name="T37" fmla="*/ 33 h 206"/>
                  <a:gd name="T38" fmla="*/ 144 w 206"/>
                  <a:gd name="T39" fmla="*/ 10 h 206"/>
                  <a:gd name="T40" fmla="*/ 103 w 206"/>
                  <a:gd name="T41" fmla="*/ 3 h 206"/>
                  <a:gd name="T42" fmla="*/ 67 w 206"/>
                  <a:gd name="T43" fmla="*/ 10 h 206"/>
                  <a:gd name="T44" fmla="*/ 34 w 206"/>
                  <a:gd name="T45" fmla="*/ 33 h 206"/>
                  <a:gd name="T46" fmla="*/ 13 w 206"/>
                  <a:gd name="T47" fmla="*/ 63 h 206"/>
                  <a:gd name="T48" fmla="*/ 4 w 206"/>
                  <a:gd name="T49" fmla="*/ 103 h 206"/>
                  <a:gd name="T50" fmla="*/ 13 w 206"/>
                  <a:gd name="T51" fmla="*/ 140 h 206"/>
                  <a:gd name="T52" fmla="*/ 34 w 206"/>
                  <a:gd name="T53" fmla="*/ 172 h 206"/>
                  <a:gd name="T54" fmla="*/ 67 w 206"/>
                  <a:gd name="T55" fmla="*/ 193 h 206"/>
                  <a:gd name="T56" fmla="*/ 103 w 206"/>
                  <a:gd name="T57" fmla="*/ 203 h 206"/>
                  <a:gd name="T58" fmla="*/ 144 w 206"/>
                  <a:gd name="T59" fmla="*/ 193 h 206"/>
                  <a:gd name="T60" fmla="*/ 173 w 206"/>
                  <a:gd name="T61" fmla="*/ 172 h 206"/>
                  <a:gd name="T62" fmla="*/ 196 w 206"/>
                  <a:gd name="T63" fmla="*/ 140 h 206"/>
                  <a:gd name="T64" fmla="*/ 204 w 206"/>
                  <a:gd name="T65" fmla="*/ 10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6" h="206">
                    <a:moveTo>
                      <a:pt x="206" y="103"/>
                    </a:moveTo>
                    <a:lnTo>
                      <a:pt x="204" y="83"/>
                    </a:lnTo>
                    <a:lnTo>
                      <a:pt x="200" y="63"/>
                    </a:lnTo>
                    <a:lnTo>
                      <a:pt x="189" y="46"/>
                    </a:lnTo>
                    <a:lnTo>
                      <a:pt x="177" y="29"/>
                    </a:lnTo>
                    <a:lnTo>
                      <a:pt x="160" y="17"/>
                    </a:lnTo>
                    <a:lnTo>
                      <a:pt x="144" y="6"/>
                    </a:lnTo>
                    <a:lnTo>
                      <a:pt x="124" y="3"/>
                    </a:lnTo>
                    <a:lnTo>
                      <a:pt x="103" y="0"/>
                    </a:lnTo>
                    <a:lnTo>
                      <a:pt x="84" y="3"/>
                    </a:lnTo>
                    <a:lnTo>
                      <a:pt x="64" y="6"/>
                    </a:lnTo>
                    <a:lnTo>
                      <a:pt x="47" y="17"/>
                    </a:lnTo>
                    <a:lnTo>
                      <a:pt x="29" y="29"/>
                    </a:lnTo>
                    <a:lnTo>
                      <a:pt x="19" y="46"/>
                    </a:lnTo>
                    <a:lnTo>
                      <a:pt x="10" y="63"/>
                    </a:lnTo>
                    <a:lnTo>
                      <a:pt x="4" y="83"/>
                    </a:lnTo>
                    <a:lnTo>
                      <a:pt x="0" y="103"/>
                    </a:lnTo>
                    <a:lnTo>
                      <a:pt x="4" y="123"/>
                    </a:lnTo>
                    <a:lnTo>
                      <a:pt x="10" y="142"/>
                    </a:lnTo>
                    <a:lnTo>
                      <a:pt x="19" y="159"/>
                    </a:lnTo>
                    <a:lnTo>
                      <a:pt x="29" y="177"/>
                    </a:lnTo>
                    <a:lnTo>
                      <a:pt x="47" y="187"/>
                    </a:lnTo>
                    <a:lnTo>
                      <a:pt x="64" y="196"/>
                    </a:lnTo>
                    <a:lnTo>
                      <a:pt x="84" y="203"/>
                    </a:lnTo>
                    <a:lnTo>
                      <a:pt x="103" y="206"/>
                    </a:lnTo>
                    <a:lnTo>
                      <a:pt x="124" y="203"/>
                    </a:lnTo>
                    <a:lnTo>
                      <a:pt x="144" y="196"/>
                    </a:lnTo>
                    <a:lnTo>
                      <a:pt x="160" y="187"/>
                    </a:lnTo>
                    <a:lnTo>
                      <a:pt x="177" y="177"/>
                    </a:lnTo>
                    <a:lnTo>
                      <a:pt x="189" y="159"/>
                    </a:lnTo>
                    <a:lnTo>
                      <a:pt x="200" y="142"/>
                    </a:lnTo>
                    <a:lnTo>
                      <a:pt x="204" y="123"/>
                    </a:lnTo>
                    <a:lnTo>
                      <a:pt x="206" y="103"/>
                    </a:lnTo>
                    <a:lnTo>
                      <a:pt x="204" y="103"/>
                    </a:lnTo>
                    <a:lnTo>
                      <a:pt x="200" y="83"/>
                    </a:lnTo>
                    <a:lnTo>
                      <a:pt x="196" y="63"/>
                    </a:lnTo>
                    <a:lnTo>
                      <a:pt x="187" y="46"/>
                    </a:lnTo>
                    <a:lnTo>
                      <a:pt x="173" y="33"/>
                    </a:lnTo>
                    <a:lnTo>
                      <a:pt x="160" y="20"/>
                    </a:lnTo>
                    <a:lnTo>
                      <a:pt x="144" y="10"/>
                    </a:lnTo>
                    <a:lnTo>
                      <a:pt x="124" y="6"/>
                    </a:lnTo>
                    <a:lnTo>
                      <a:pt x="103" y="3"/>
                    </a:lnTo>
                    <a:lnTo>
                      <a:pt x="84" y="6"/>
                    </a:lnTo>
                    <a:lnTo>
                      <a:pt x="67" y="10"/>
                    </a:lnTo>
                    <a:lnTo>
                      <a:pt x="50" y="20"/>
                    </a:lnTo>
                    <a:lnTo>
                      <a:pt x="34" y="33"/>
                    </a:lnTo>
                    <a:lnTo>
                      <a:pt x="24" y="46"/>
                    </a:lnTo>
                    <a:lnTo>
                      <a:pt x="13" y="63"/>
                    </a:lnTo>
                    <a:lnTo>
                      <a:pt x="7" y="83"/>
                    </a:lnTo>
                    <a:lnTo>
                      <a:pt x="4" y="103"/>
                    </a:lnTo>
                    <a:lnTo>
                      <a:pt x="7" y="123"/>
                    </a:lnTo>
                    <a:lnTo>
                      <a:pt x="13" y="140"/>
                    </a:lnTo>
                    <a:lnTo>
                      <a:pt x="24" y="156"/>
                    </a:lnTo>
                    <a:lnTo>
                      <a:pt x="34" y="172"/>
                    </a:lnTo>
                    <a:lnTo>
                      <a:pt x="50" y="182"/>
                    </a:lnTo>
                    <a:lnTo>
                      <a:pt x="67" y="193"/>
                    </a:lnTo>
                    <a:lnTo>
                      <a:pt x="84" y="200"/>
                    </a:lnTo>
                    <a:lnTo>
                      <a:pt x="103" y="203"/>
                    </a:lnTo>
                    <a:lnTo>
                      <a:pt x="124" y="200"/>
                    </a:lnTo>
                    <a:lnTo>
                      <a:pt x="144" y="193"/>
                    </a:lnTo>
                    <a:lnTo>
                      <a:pt x="160" y="182"/>
                    </a:lnTo>
                    <a:lnTo>
                      <a:pt x="173" y="172"/>
                    </a:lnTo>
                    <a:lnTo>
                      <a:pt x="187" y="156"/>
                    </a:lnTo>
                    <a:lnTo>
                      <a:pt x="196" y="140"/>
                    </a:lnTo>
                    <a:lnTo>
                      <a:pt x="200" y="123"/>
                    </a:lnTo>
                    <a:lnTo>
                      <a:pt x="204" y="103"/>
                    </a:lnTo>
                    <a:lnTo>
                      <a:pt x="206" y="103"/>
                    </a:lnTo>
                    <a:close/>
                  </a:path>
                </a:pathLst>
              </a:custGeom>
              <a:solidFill>
                <a:srgbClr val="FF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2" name="Freeform 2594">
                <a:extLst>
                  <a:ext uri="{FF2B5EF4-FFF2-40B4-BE49-F238E27FC236}">
                    <a16:creationId xmlns:a16="http://schemas.microsoft.com/office/drawing/2014/main" id="{CBB6D88E-DE95-43E3-9ACB-678BABECF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1938"/>
                <a:ext cx="66" cy="66"/>
              </a:xfrm>
              <a:custGeom>
                <a:avLst/>
                <a:gdLst>
                  <a:gd name="T0" fmla="*/ 195 w 199"/>
                  <a:gd name="T1" fmla="*/ 78 h 198"/>
                  <a:gd name="T2" fmla="*/ 182 w 199"/>
                  <a:gd name="T3" fmla="*/ 43 h 198"/>
                  <a:gd name="T4" fmla="*/ 155 w 199"/>
                  <a:gd name="T5" fmla="*/ 17 h 198"/>
                  <a:gd name="T6" fmla="*/ 120 w 199"/>
                  <a:gd name="T7" fmla="*/ 3 h 198"/>
                  <a:gd name="T8" fmla="*/ 80 w 199"/>
                  <a:gd name="T9" fmla="*/ 3 h 198"/>
                  <a:gd name="T10" fmla="*/ 46 w 199"/>
                  <a:gd name="T11" fmla="*/ 17 h 198"/>
                  <a:gd name="T12" fmla="*/ 19 w 199"/>
                  <a:gd name="T13" fmla="*/ 43 h 198"/>
                  <a:gd name="T14" fmla="*/ 2 w 199"/>
                  <a:gd name="T15" fmla="*/ 78 h 198"/>
                  <a:gd name="T16" fmla="*/ 2 w 199"/>
                  <a:gd name="T17" fmla="*/ 118 h 198"/>
                  <a:gd name="T18" fmla="*/ 19 w 199"/>
                  <a:gd name="T19" fmla="*/ 152 h 198"/>
                  <a:gd name="T20" fmla="*/ 46 w 199"/>
                  <a:gd name="T21" fmla="*/ 179 h 198"/>
                  <a:gd name="T22" fmla="*/ 80 w 199"/>
                  <a:gd name="T23" fmla="*/ 196 h 198"/>
                  <a:gd name="T24" fmla="*/ 120 w 199"/>
                  <a:gd name="T25" fmla="*/ 196 h 198"/>
                  <a:gd name="T26" fmla="*/ 155 w 199"/>
                  <a:gd name="T27" fmla="*/ 179 h 198"/>
                  <a:gd name="T28" fmla="*/ 182 w 199"/>
                  <a:gd name="T29" fmla="*/ 152 h 198"/>
                  <a:gd name="T30" fmla="*/ 195 w 199"/>
                  <a:gd name="T31" fmla="*/ 118 h 198"/>
                  <a:gd name="T32" fmla="*/ 195 w 199"/>
                  <a:gd name="T33" fmla="*/ 99 h 198"/>
                  <a:gd name="T34" fmla="*/ 189 w 199"/>
                  <a:gd name="T35" fmla="*/ 63 h 198"/>
                  <a:gd name="T36" fmla="*/ 165 w 199"/>
                  <a:gd name="T37" fmla="*/ 34 h 198"/>
                  <a:gd name="T38" fmla="*/ 136 w 199"/>
                  <a:gd name="T39" fmla="*/ 9 h 198"/>
                  <a:gd name="T40" fmla="*/ 99 w 199"/>
                  <a:gd name="T41" fmla="*/ 3 h 198"/>
                  <a:gd name="T42" fmla="*/ 63 w 199"/>
                  <a:gd name="T43" fmla="*/ 9 h 198"/>
                  <a:gd name="T44" fmla="*/ 33 w 199"/>
                  <a:gd name="T45" fmla="*/ 34 h 198"/>
                  <a:gd name="T46" fmla="*/ 12 w 199"/>
                  <a:gd name="T47" fmla="*/ 63 h 198"/>
                  <a:gd name="T48" fmla="*/ 6 w 199"/>
                  <a:gd name="T49" fmla="*/ 99 h 198"/>
                  <a:gd name="T50" fmla="*/ 12 w 199"/>
                  <a:gd name="T51" fmla="*/ 135 h 198"/>
                  <a:gd name="T52" fmla="*/ 33 w 199"/>
                  <a:gd name="T53" fmla="*/ 166 h 198"/>
                  <a:gd name="T54" fmla="*/ 63 w 199"/>
                  <a:gd name="T55" fmla="*/ 186 h 198"/>
                  <a:gd name="T56" fmla="*/ 99 w 199"/>
                  <a:gd name="T57" fmla="*/ 192 h 198"/>
                  <a:gd name="T58" fmla="*/ 136 w 199"/>
                  <a:gd name="T59" fmla="*/ 186 h 198"/>
                  <a:gd name="T60" fmla="*/ 165 w 199"/>
                  <a:gd name="T61" fmla="*/ 166 h 198"/>
                  <a:gd name="T62" fmla="*/ 189 w 199"/>
                  <a:gd name="T63" fmla="*/ 135 h 198"/>
                  <a:gd name="T64" fmla="*/ 195 w 199"/>
                  <a:gd name="T65" fmla="*/ 9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98">
                    <a:moveTo>
                      <a:pt x="199" y="99"/>
                    </a:moveTo>
                    <a:lnTo>
                      <a:pt x="195" y="78"/>
                    </a:lnTo>
                    <a:lnTo>
                      <a:pt x="193" y="59"/>
                    </a:lnTo>
                    <a:lnTo>
                      <a:pt x="182" y="43"/>
                    </a:lnTo>
                    <a:lnTo>
                      <a:pt x="170" y="29"/>
                    </a:lnTo>
                    <a:lnTo>
                      <a:pt x="155" y="17"/>
                    </a:lnTo>
                    <a:lnTo>
                      <a:pt x="139" y="6"/>
                    </a:lnTo>
                    <a:lnTo>
                      <a:pt x="120" y="3"/>
                    </a:lnTo>
                    <a:lnTo>
                      <a:pt x="99" y="0"/>
                    </a:lnTo>
                    <a:lnTo>
                      <a:pt x="80" y="3"/>
                    </a:lnTo>
                    <a:lnTo>
                      <a:pt x="63" y="6"/>
                    </a:lnTo>
                    <a:lnTo>
                      <a:pt x="46" y="17"/>
                    </a:lnTo>
                    <a:lnTo>
                      <a:pt x="29" y="29"/>
                    </a:lnTo>
                    <a:lnTo>
                      <a:pt x="19" y="43"/>
                    </a:lnTo>
                    <a:lnTo>
                      <a:pt x="10" y="59"/>
                    </a:lnTo>
                    <a:lnTo>
                      <a:pt x="2" y="78"/>
                    </a:lnTo>
                    <a:lnTo>
                      <a:pt x="0" y="99"/>
                    </a:lnTo>
                    <a:lnTo>
                      <a:pt x="2" y="118"/>
                    </a:lnTo>
                    <a:lnTo>
                      <a:pt x="10" y="135"/>
                    </a:lnTo>
                    <a:lnTo>
                      <a:pt x="19" y="152"/>
                    </a:lnTo>
                    <a:lnTo>
                      <a:pt x="29" y="169"/>
                    </a:lnTo>
                    <a:lnTo>
                      <a:pt x="46" y="179"/>
                    </a:lnTo>
                    <a:lnTo>
                      <a:pt x="63" y="189"/>
                    </a:lnTo>
                    <a:lnTo>
                      <a:pt x="80" y="196"/>
                    </a:lnTo>
                    <a:lnTo>
                      <a:pt x="99" y="198"/>
                    </a:lnTo>
                    <a:lnTo>
                      <a:pt x="120" y="196"/>
                    </a:lnTo>
                    <a:lnTo>
                      <a:pt x="139" y="189"/>
                    </a:lnTo>
                    <a:lnTo>
                      <a:pt x="155" y="179"/>
                    </a:lnTo>
                    <a:lnTo>
                      <a:pt x="170" y="169"/>
                    </a:lnTo>
                    <a:lnTo>
                      <a:pt x="182" y="152"/>
                    </a:lnTo>
                    <a:lnTo>
                      <a:pt x="193" y="135"/>
                    </a:lnTo>
                    <a:lnTo>
                      <a:pt x="195" y="118"/>
                    </a:lnTo>
                    <a:lnTo>
                      <a:pt x="199" y="99"/>
                    </a:lnTo>
                    <a:lnTo>
                      <a:pt x="195" y="99"/>
                    </a:lnTo>
                    <a:lnTo>
                      <a:pt x="193" y="78"/>
                    </a:lnTo>
                    <a:lnTo>
                      <a:pt x="189" y="63"/>
                    </a:lnTo>
                    <a:lnTo>
                      <a:pt x="179" y="46"/>
                    </a:lnTo>
                    <a:lnTo>
                      <a:pt x="165" y="34"/>
                    </a:lnTo>
                    <a:lnTo>
                      <a:pt x="153" y="19"/>
                    </a:lnTo>
                    <a:lnTo>
                      <a:pt x="136" y="9"/>
                    </a:lnTo>
                    <a:lnTo>
                      <a:pt x="120" y="6"/>
                    </a:lnTo>
                    <a:lnTo>
                      <a:pt x="99" y="3"/>
                    </a:lnTo>
                    <a:lnTo>
                      <a:pt x="80" y="6"/>
                    </a:lnTo>
                    <a:lnTo>
                      <a:pt x="63" y="9"/>
                    </a:lnTo>
                    <a:lnTo>
                      <a:pt x="46" y="19"/>
                    </a:lnTo>
                    <a:lnTo>
                      <a:pt x="33" y="34"/>
                    </a:lnTo>
                    <a:lnTo>
                      <a:pt x="23" y="46"/>
                    </a:lnTo>
                    <a:lnTo>
                      <a:pt x="12" y="63"/>
                    </a:lnTo>
                    <a:lnTo>
                      <a:pt x="6" y="78"/>
                    </a:lnTo>
                    <a:lnTo>
                      <a:pt x="6" y="99"/>
                    </a:lnTo>
                    <a:lnTo>
                      <a:pt x="6" y="118"/>
                    </a:lnTo>
                    <a:lnTo>
                      <a:pt x="12" y="135"/>
                    </a:lnTo>
                    <a:lnTo>
                      <a:pt x="23" y="152"/>
                    </a:lnTo>
                    <a:lnTo>
                      <a:pt x="33" y="166"/>
                    </a:lnTo>
                    <a:lnTo>
                      <a:pt x="46" y="179"/>
                    </a:lnTo>
                    <a:lnTo>
                      <a:pt x="63" y="186"/>
                    </a:lnTo>
                    <a:lnTo>
                      <a:pt x="80" y="192"/>
                    </a:lnTo>
                    <a:lnTo>
                      <a:pt x="99" y="192"/>
                    </a:lnTo>
                    <a:lnTo>
                      <a:pt x="120" y="192"/>
                    </a:lnTo>
                    <a:lnTo>
                      <a:pt x="136" y="186"/>
                    </a:lnTo>
                    <a:lnTo>
                      <a:pt x="153" y="179"/>
                    </a:lnTo>
                    <a:lnTo>
                      <a:pt x="165" y="166"/>
                    </a:lnTo>
                    <a:lnTo>
                      <a:pt x="179" y="152"/>
                    </a:lnTo>
                    <a:lnTo>
                      <a:pt x="189" y="135"/>
                    </a:lnTo>
                    <a:lnTo>
                      <a:pt x="193" y="118"/>
                    </a:lnTo>
                    <a:lnTo>
                      <a:pt x="195" y="99"/>
                    </a:lnTo>
                    <a:lnTo>
                      <a:pt x="199" y="99"/>
                    </a:lnTo>
                    <a:close/>
                  </a:path>
                </a:pathLst>
              </a:custGeom>
              <a:solidFill>
                <a:srgbClr val="FF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3" name="Freeform 2595">
                <a:extLst>
                  <a:ext uri="{FF2B5EF4-FFF2-40B4-BE49-F238E27FC236}">
                    <a16:creationId xmlns:a16="http://schemas.microsoft.com/office/drawing/2014/main" id="{875A3794-BAC0-4B20-8CE0-A43FE6E9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940"/>
                <a:ext cx="63" cy="62"/>
              </a:xfrm>
              <a:custGeom>
                <a:avLst/>
                <a:gdLst>
                  <a:gd name="T0" fmla="*/ 187 w 189"/>
                  <a:gd name="T1" fmla="*/ 75 h 188"/>
                  <a:gd name="T2" fmla="*/ 173 w 189"/>
                  <a:gd name="T3" fmla="*/ 42 h 188"/>
                  <a:gd name="T4" fmla="*/ 147 w 189"/>
                  <a:gd name="T5" fmla="*/ 15 h 188"/>
                  <a:gd name="T6" fmla="*/ 114 w 189"/>
                  <a:gd name="T7" fmla="*/ 2 h 188"/>
                  <a:gd name="T8" fmla="*/ 74 w 189"/>
                  <a:gd name="T9" fmla="*/ 2 h 188"/>
                  <a:gd name="T10" fmla="*/ 40 w 189"/>
                  <a:gd name="T11" fmla="*/ 15 h 188"/>
                  <a:gd name="T12" fmla="*/ 17 w 189"/>
                  <a:gd name="T13" fmla="*/ 42 h 188"/>
                  <a:gd name="T14" fmla="*/ 0 w 189"/>
                  <a:gd name="T15" fmla="*/ 75 h 188"/>
                  <a:gd name="T16" fmla="*/ 0 w 189"/>
                  <a:gd name="T17" fmla="*/ 115 h 188"/>
                  <a:gd name="T18" fmla="*/ 17 w 189"/>
                  <a:gd name="T19" fmla="*/ 148 h 188"/>
                  <a:gd name="T20" fmla="*/ 40 w 189"/>
                  <a:gd name="T21" fmla="*/ 175 h 188"/>
                  <a:gd name="T22" fmla="*/ 74 w 189"/>
                  <a:gd name="T23" fmla="*/ 188 h 188"/>
                  <a:gd name="T24" fmla="*/ 114 w 189"/>
                  <a:gd name="T25" fmla="*/ 188 h 188"/>
                  <a:gd name="T26" fmla="*/ 147 w 189"/>
                  <a:gd name="T27" fmla="*/ 175 h 188"/>
                  <a:gd name="T28" fmla="*/ 173 w 189"/>
                  <a:gd name="T29" fmla="*/ 148 h 188"/>
                  <a:gd name="T30" fmla="*/ 187 w 189"/>
                  <a:gd name="T31" fmla="*/ 115 h 188"/>
                  <a:gd name="T32" fmla="*/ 187 w 189"/>
                  <a:gd name="T33" fmla="*/ 95 h 188"/>
                  <a:gd name="T34" fmla="*/ 179 w 189"/>
                  <a:gd name="T35" fmla="*/ 59 h 188"/>
                  <a:gd name="T36" fmla="*/ 159 w 189"/>
                  <a:gd name="T37" fmla="*/ 30 h 188"/>
                  <a:gd name="T38" fmla="*/ 130 w 189"/>
                  <a:gd name="T39" fmla="*/ 12 h 188"/>
                  <a:gd name="T40" fmla="*/ 93 w 189"/>
                  <a:gd name="T41" fmla="*/ 2 h 188"/>
                  <a:gd name="T42" fmla="*/ 59 w 189"/>
                  <a:gd name="T43" fmla="*/ 12 h 188"/>
                  <a:gd name="T44" fmla="*/ 30 w 189"/>
                  <a:gd name="T45" fmla="*/ 30 h 188"/>
                  <a:gd name="T46" fmla="*/ 10 w 189"/>
                  <a:gd name="T47" fmla="*/ 59 h 188"/>
                  <a:gd name="T48" fmla="*/ 4 w 189"/>
                  <a:gd name="T49" fmla="*/ 95 h 188"/>
                  <a:gd name="T50" fmla="*/ 10 w 189"/>
                  <a:gd name="T51" fmla="*/ 132 h 188"/>
                  <a:gd name="T52" fmla="*/ 30 w 189"/>
                  <a:gd name="T53" fmla="*/ 159 h 188"/>
                  <a:gd name="T54" fmla="*/ 59 w 189"/>
                  <a:gd name="T55" fmla="*/ 179 h 188"/>
                  <a:gd name="T56" fmla="*/ 93 w 189"/>
                  <a:gd name="T57" fmla="*/ 185 h 188"/>
                  <a:gd name="T58" fmla="*/ 130 w 189"/>
                  <a:gd name="T59" fmla="*/ 179 h 188"/>
                  <a:gd name="T60" fmla="*/ 159 w 189"/>
                  <a:gd name="T61" fmla="*/ 159 h 188"/>
                  <a:gd name="T62" fmla="*/ 179 w 189"/>
                  <a:gd name="T63" fmla="*/ 132 h 188"/>
                  <a:gd name="T64" fmla="*/ 187 w 189"/>
                  <a:gd name="T65" fmla="*/ 9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8">
                    <a:moveTo>
                      <a:pt x="189" y="95"/>
                    </a:moveTo>
                    <a:lnTo>
                      <a:pt x="187" y="75"/>
                    </a:lnTo>
                    <a:lnTo>
                      <a:pt x="183" y="59"/>
                    </a:lnTo>
                    <a:lnTo>
                      <a:pt x="173" y="42"/>
                    </a:lnTo>
                    <a:lnTo>
                      <a:pt x="159" y="30"/>
                    </a:lnTo>
                    <a:lnTo>
                      <a:pt x="147" y="15"/>
                    </a:lnTo>
                    <a:lnTo>
                      <a:pt x="130" y="6"/>
                    </a:lnTo>
                    <a:lnTo>
                      <a:pt x="114" y="2"/>
                    </a:lnTo>
                    <a:lnTo>
                      <a:pt x="93" y="0"/>
                    </a:lnTo>
                    <a:lnTo>
                      <a:pt x="74" y="2"/>
                    </a:lnTo>
                    <a:lnTo>
                      <a:pt x="57" y="6"/>
                    </a:lnTo>
                    <a:lnTo>
                      <a:pt x="40" y="15"/>
                    </a:lnTo>
                    <a:lnTo>
                      <a:pt x="27" y="30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0" y="75"/>
                    </a:lnTo>
                    <a:lnTo>
                      <a:pt x="0" y="95"/>
                    </a:lnTo>
                    <a:lnTo>
                      <a:pt x="0" y="115"/>
                    </a:lnTo>
                    <a:lnTo>
                      <a:pt x="7" y="132"/>
                    </a:lnTo>
                    <a:lnTo>
                      <a:pt x="17" y="148"/>
                    </a:lnTo>
                    <a:lnTo>
                      <a:pt x="27" y="162"/>
                    </a:lnTo>
                    <a:lnTo>
                      <a:pt x="40" y="175"/>
                    </a:lnTo>
                    <a:lnTo>
                      <a:pt x="57" y="181"/>
                    </a:lnTo>
                    <a:lnTo>
                      <a:pt x="74" y="188"/>
                    </a:lnTo>
                    <a:lnTo>
                      <a:pt x="93" y="188"/>
                    </a:lnTo>
                    <a:lnTo>
                      <a:pt x="114" y="188"/>
                    </a:lnTo>
                    <a:lnTo>
                      <a:pt x="130" y="181"/>
                    </a:lnTo>
                    <a:lnTo>
                      <a:pt x="147" y="175"/>
                    </a:lnTo>
                    <a:lnTo>
                      <a:pt x="159" y="162"/>
                    </a:lnTo>
                    <a:lnTo>
                      <a:pt x="173" y="148"/>
                    </a:lnTo>
                    <a:lnTo>
                      <a:pt x="183" y="132"/>
                    </a:lnTo>
                    <a:lnTo>
                      <a:pt x="187" y="115"/>
                    </a:lnTo>
                    <a:lnTo>
                      <a:pt x="189" y="95"/>
                    </a:lnTo>
                    <a:lnTo>
                      <a:pt x="187" y="95"/>
                    </a:lnTo>
                    <a:lnTo>
                      <a:pt x="183" y="75"/>
                    </a:lnTo>
                    <a:lnTo>
                      <a:pt x="179" y="59"/>
                    </a:lnTo>
                    <a:lnTo>
                      <a:pt x="170" y="42"/>
                    </a:lnTo>
                    <a:lnTo>
                      <a:pt x="159" y="30"/>
                    </a:lnTo>
                    <a:lnTo>
                      <a:pt x="147" y="19"/>
                    </a:lnTo>
                    <a:lnTo>
                      <a:pt x="130" y="12"/>
                    </a:lnTo>
                    <a:lnTo>
                      <a:pt x="114" y="6"/>
                    </a:lnTo>
                    <a:lnTo>
                      <a:pt x="93" y="2"/>
                    </a:lnTo>
                    <a:lnTo>
                      <a:pt x="76" y="6"/>
                    </a:lnTo>
                    <a:lnTo>
                      <a:pt x="59" y="12"/>
                    </a:lnTo>
                    <a:lnTo>
                      <a:pt x="44" y="19"/>
                    </a:lnTo>
                    <a:lnTo>
                      <a:pt x="30" y="30"/>
                    </a:lnTo>
                    <a:lnTo>
                      <a:pt x="17" y="42"/>
                    </a:lnTo>
                    <a:lnTo>
                      <a:pt x="10" y="59"/>
                    </a:lnTo>
                    <a:lnTo>
                      <a:pt x="4" y="75"/>
                    </a:lnTo>
                    <a:lnTo>
                      <a:pt x="4" y="95"/>
                    </a:lnTo>
                    <a:lnTo>
                      <a:pt x="4" y="112"/>
                    </a:lnTo>
                    <a:lnTo>
                      <a:pt x="10" y="132"/>
                    </a:lnTo>
                    <a:lnTo>
                      <a:pt x="17" y="145"/>
                    </a:lnTo>
                    <a:lnTo>
                      <a:pt x="30" y="159"/>
                    </a:lnTo>
                    <a:lnTo>
                      <a:pt x="44" y="172"/>
                    </a:lnTo>
                    <a:lnTo>
                      <a:pt x="59" y="179"/>
                    </a:lnTo>
                    <a:lnTo>
                      <a:pt x="76" y="185"/>
                    </a:lnTo>
                    <a:lnTo>
                      <a:pt x="93" y="185"/>
                    </a:lnTo>
                    <a:lnTo>
                      <a:pt x="114" y="185"/>
                    </a:lnTo>
                    <a:lnTo>
                      <a:pt x="130" y="179"/>
                    </a:lnTo>
                    <a:lnTo>
                      <a:pt x="147" y="172"/>
                    </a:lnTo>
                    <a:lnTo>
                      <a:pt x="159" y="159"/>
                    </a:lnTo>
                    <a:lnTo>
                      <a:pt x="170" y="145"/>
                    </a:lnTo>
                    <a:lnTo>
                      <a:pt x="179" y="132"/>
                    </a:lnTo>
                    <a:lnTo>
                      <a:pt x="183" y="112"/>
                    </a:lnTo>
                    <a:lnTo>
                      <a:pt x="187" y="95"/>
                    </a:lnTo>
                    <a:lnTo>
                      <a:pt x="189" y="95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4" name="Freeform 2596">
                <a:extLst>
                  <a:ext uri="{FF2B5EF4-FFF2-40B4-BE49-F238E27FC236}">
                    <a16:creationId xmlns:a16="http://schemas.microsoft.com/office/drawing/2014/main" id="{8030D940-3405-471C-ADF9-7C95F1428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941"/>
                <a:ext cx="60" cy="60"/>
              </a:xfrm>
              <a:custGeom>
                <a:avLst/>
                <a:gdLst>
                  <a:gd name="T0" fmla="*/ 179 w 181"/>
                  <a:gd name="T1" fmla="*/ 73 h 182"/>
                  <a:gd name="T2" fmla="*/ 164 w 181"/>
                  <a:gd name="T3" fmla="*/ 40 h 182"/>
                  <a:gd name="T4" fmla="*/ 141 w 181"/>
                  <a:gd name="T5" fmla="*/ 17 h 182"/>
                  <a:gd name="T6" fmla="*/ 109 w 181"/>
                  <a:gd name="T7" fmla="*/ 3 h 182"/>
                  <a:gd name="T8" fmla="*/ 72 w 181"/>
                  <a:gd name="T9" fmla="*/ 3 h 182"/>
                  <a:gd name="T10" fmla="*/ 40 w 181"/>
                  <a:gd name="T11" fmla="*/ 17 h 182"/>
                  <a:gd name="T12" fmla="*/ 12 w 181"/>
                  <a:gd name="T13" fmla="*/ 40 h 182"/>
                  <a:gd name="T14" fmla="*/ 0 w 181"/>
                  <a:gd name="T15" fmla="*/ 73 h 182"/>
                  <a:gd name="T16" fmla="*/ 0 w 181"/>
                  <a:gd name="T17" fmla="*/ 109 h 182"/>
                  <a:gd name="T18" fmla="*/ 12 w 181"/>
                  <a:gd name="T19" fmla="*/ 142 h 182"/>
                  <a:gd name="T20" fmla="*/ 40 w 181"/>
                  <a:gd name="T21" fmla="*/ 170 h 182"/>
                  <a:gd name="T22" fmla="*/ 72 w 181"/>
                  <a:gd name="T23" fmla="*/ 182 h 182"/>
                  <a:gd name="T24" fmla="*/ 109 w 181"/>
                  <a:gd name="T25" fmla="*/ 182 h 182"/>
                  <a:gd name="T26" fmla="*/ 141 w 181"/>
                  <a:gd name="T27" fmla="*/ 170 h 182"/>
                  <a:gd name="T28" fmla="*/ 164 w 181"/>
                  <a:gd name="T29" fmla="*/ 142 h 182"/>
                  <a:gd name="T30" fmla="*/ 179 w 181"/>
                  <a:gd name="T31" fmla="*/ 109 h 182"/>
                  <a:gd name="T32" fmla="*/ 179 w 181"/>
                  <a:gd name="T33" fmla="*/ 92 h 182"/>
                  <a:gd name="T34" fmla="*/ 169 w 181"/>
                  <a:gd name="T35" fmla="*/ 59 h 182"/>
                  <a:gd name="T36" fmla="*/ 152 w 181"/>
                  <a:gd name="T37" fmla="*/ 29 h 182"/>
                  <a:gd name="T38" fmla="*/ 122 w 181"/>
                  <a:gd name="T39" fmla="*/ 12 h 182"/>
                  <a:gd name="T40" fmla="*/ 89 w 181"/>
                  <a:gd name="T41" fmla="*/ 6 h 182"/>
                  <a:gd name="T42" fmla="*/ 55 w 181"/>
                  <a:gd name="T43" fmla="*/ 12 h 182"/>
                  <a:gd name="T44" fmla="*/ 29 w 181"/>
                  <a:gd name="T45" fmla="*/ 29 h 182"/>
                  <a:gd name="T46" fmla="*/ 9 w 181"/>
                  <a:gd name="T47" fmla="*/ 59 h 182"/>
                  <a:gd name="T48" fmla="*/ 2 w 181"/>
                  <a:gd name="T49" fmla="*/ 92 h 182"/>
                  <a:gd name="T50" fmla="*/ 9 w 181"/>
                  <a:gd name="T51" fmla="*/ 126 h 182"/>
                  <a:gd name="T52" fmla="*/ 29 w 181"/>
                  <a:gd name="T53" fmla="*/ 153 h 182"/>
                  <a:gd name="T54" fmla="*/ 55 w 181"/>
                  <a:gd name="T55" fmla="*/ 172 h 182"/>
                  <a:gd name="T56" fmla="*/ 89 w 181"/>
                  <a:gd name="T57" fmla="*/ 179 h 182"/>
                  <a:gd name="T58" fmla="*/ 122 w 181"/>
                  <a:gd name="T59" fmla="*/ 172 h 182"/>
                  <a:gd name="T60" fmla="*/ 152 w 181"/>
                  <a:gd name="T61" fmla="*/ 153 h 182"/>
                  <a:gd name="T62" fmla="*/ 169 w 181"/>
                  <a:gd name="T63" fmla="*/ 126 h 182"/>
                  <a:gd name="T64" fmla="*/ 179 w 181"/>
                  <a:gd name="T65" fmla="*/ 9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1" h="182">
                    <a:moveTo>
                      <a:pt x="181" y="92"/>
                    </a:moveTo>
                    <a:lnTo>
                      <a:pt x="179" y="73"/>
                    </a:lnTo>
                    <a:lnTo>
                      <a:pt x="175" y="57"/>
                    </a:lnTo>
                    <a:lnTo>
                      <a:pt x="164" y="40"/>
                    </a:lnTo>
                    <a:lnTo>
                      <a:pt x="155" y="27"/>
                    </a:lnTo>
                    <a:lnTo>
                      <a:pt x="141" y="17"/>
                    </a:lnTo>
                    <a:lnTo>
                      <a:pt x="124" y="10"/>
                    </a:lnTo>
                    <a:lnTo>
                      <a:pt x="109" y="3"/>
                    </a:lnTo>
                    <a:lnTo>
                      <a:pt x="89" y="0"/>
                    </a:lnTo>
                    <a:lnTo>
                      <a:pt x="72" y="3"/>
                    </a:lnTo>
                    <a:lnTo>
                      <a:pt x="55" y="10"/>
                    </a:lnTo>
                    <a:lnTo>
                      <a:pt x="40" y="17"/>
                    </a:lnTo>
                    <a:lnTo>
                      <a:pt x="25" y="27"/>
                    </a:lnTo>
                    <a:lnTo>
                      <a:pt x="12" y="40"/>
                    </a:lnTo>
                    <a:lnTo>
                      <a:pt x="6" y="57"/>
                    </a:lnTo>
                    <a:lnTo>
                      <a:pt x="0" y="73"/>
                    </a:lnTo>
                    <a:lnTo>
                      <a:pt x="0" y="92"/>
                    </a:lnTo>
                    <a:lnTo>
                      <a:pt x="0" y="109"/>
                    </a:lnTo>
                    <a:lnTo>
                      <a:pt x="6" y="130"/>
                    </a:lnTo>
                    <a:lnTo>
                      <a:pt x="12" y="142"/>
                    </a:lnTo>
                    <a:lnTo>
                      <a:pt x="25" y="156"/>
                    </a:lnTo>
                    <a:lnTo>
                      <a:pt x="40" y="170"/>
                    </a:lnTo>
                    <a:lnTo>
                      <a:pt x="55" y="176"/>
                    </a:lnTo>
                    <a:lnTo>
                      <a:pt x="72" y="182"/>
                    </a:lnTo>
                    <a:lnTo>
                      <a:pt x="89" y="182"/>
                    </a:lnTo>
                    <a:lnTo>
                      <a:pt x="109" y="182"/>
                    </a:lnTo>
                    <a:lnTo>
                      <a:pt x="124" y="176"/>
                    </a:lnTo>
                    <a:lnTo>
                      <a:pt x="141" y="170"/>
                    </a:lnTo>
                    <a:lnTo>
                      <a:pt x="155" y="156"/>
                    </a:lnTo>
                    <a:lnTo>
                      <a:pt x="164" y="142"/>
                    </a:lnTo>
                    <a:lnTo>
                      <a:pt x="175" y="130"/>
                    </a:lnTo>
                    <a:lnTo>
                      <a:pt x="179" y="109"/>
                    </a:lnTo>
                    <a:lnTo>
                      <a:pt x="181" y="92"/>
                    </a:lnTo>
                    <a:lnTo>
                      <a:pt x="179" y="92"/>
                    </a:lnTo>
                    <a:lnTo>
                      <a:pt x="175" y="76"/>
                    </a:lnTo>
                    <a:lnTo>
                      <a:pt x="169" y="59"/>
                    </a:lnTo>
                    <a:lnTo>
                      <a:pt x="162" y="43"/>
                    </a:lnTo>
                    <a:lnTo>
                      <a:pt x="152" y="29"/>
                    </a:lnTo>
                    <a:lnTo>
                      <a:pt x="139" y="20"/>
                    </a:lnTo>
                    <a:lnTo>
                      <a:pt x="122" y="12"/>
                    </a:lnTo>
                    <a:lnTo>
                      <a:pt x="109" y="6"/>
                    </a:lnTo>
                    <a:lnTo>
                      <a:pt x="89" y="6"/>
                    </a:lnTo>
                    <a:lnTo>
                      <a:pt x="72" y="6"/>
                    </a:lnTo>
                    <a:lnTo>
                      <a:pt x="55" y="12"/>
                    </a:lnTo>
                    <a:lnTo>
                      <a:pt x="42" y="20"/>
                    </a:lnTo>
                    <a:lnTo>
                      <a:pt x="29" y="29"/>
                    </a:lnTo>
                    <a:lnTo>
                      <a:pt x="15" y="43"/>
                    </a:lnTo>
                    <a:lnTo>
                      <a:pt x="9" y="59"/>
                    </a:lnTo>
                    <a:lnTo>
                      <a:pt x="2" y="76"/>
                    </a:lnTo>
                    <a:lnTo>
                      <a:pt x="2" y="92"/>
                    </a:lnTo>
                    <a:lnTo>
                      <a:pt x="2" y="109"/>
                    </a:lnTo>
                    <a:lnTo>
                      <a:pt x="9" y="126"/>
                    </a:lnTo>
                    <a:lnTo>
                      <a:pt x="15" y="142"/>
                    </a:lnTo>
                    <a:lnTo>
                      <a:pt x="29" y="153"/>
                    </a:lnTo>
                    <a:lnTo>
                      <a:pt x="42" y="166"/>
                    </a:lnTo>
                    <a:lnTo>
                      <a:pt x="55" y="172"/>
                    </a:lnTo>
                    <a:lnTo>
                      <a:pt x="72" y="179"/>
                    </a:lnTo>
                    <a:lnTo>
                      <a:pt x="89" y="179"/>
                    </a:lnTo>
                    <a:lnTo>
                      <a:pt x="109" y="179"/>
                    </a:lnTo>
                    <a:lnTo>
                      <a:pt x="122" y="172"/>
                    </a:lnTo>
                    <a:lnTo>
                      <a:pt x="139" y="166"/>
                    </a:lnTo>
                    <a:lnTo>
                      <a:pt x="152" y="153"/>
                    </a:lnTo>
                    <a:lnTo>
                      <a:pt x="162" y="142"/>
                    </a:lnTo>
                    <a:lnTo>
                      <a:pt x="169" y="126"/>
                    </a:lnTo>
                    <a:lnTo>
                      <a:pt x="175" y="109"/>
                    </a:lnTo>
                    <a:lnTo>
                      <a:pt x="179" y="92"/>
                    </a:lnTo>
                    <a:lnTo>
                      <a:pt x="181" y="92"/>
                    </a:lnTo>
                    <a:close/>
                  </a:path>
                </a:pathLst>
              </a:custGeom>
              <a:solidFill>
                <a:srgbClr val="F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5" name="Freeform 2597">
                <a:extLst>
                  <a:ext uri="{FF2B5EF4-FFF2-40B4-BE49-F238E27FC236}">
                    <a16:creationId xmlns:a16="http://schemas.microsoft.com/office/drawing/2014/main" id="{B0FA974C-F82B-4F0A-B063-8F2A341B2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42"/>
                <a:ext cx="59" cy="58"/>
              </a:xfrm>
              <a:custGeom>
                <a:avLst/>
                <a:gdLst>
                  <a:gd name="T0" fmla="*/ 173 w 177"/>
                  <a:gd name="T1" fmla="*/ 70 h 172"/>
                  <a:gd name="T2" fmla="*/ 160 w 177"/>
                  <a:gd name="T3" fmla="*/ 35 h 172"/>
                  <a:gd name="T4" fmla="*/ 137 w 177"/>
                  <a:gd name="T5" fmla="*/ 13 h 172"/>
                  <a:gd name="T6" fmla="*/ 107 w 177"/>
                  <a:gd name="T7" fmla="*/ 0 h 172"/>
                  <a:gd name="T8" fmla="*/ 70 w 177"/>
                  <a:gd name="T9" fmla="*/ 0 h 172"/>
                  <a:gd name="T10" fmla="*/ 40 w 177"/>
                  <a:gd name="T11" fmla="*/ 13 h 172"/>
                  <a:gd name="T12" fmla="*/ 13 w 177"/>
                  <a:gd name="T13" fmla="*/ 35 h 172"/>
                  <a:gd name="T14" fmla="*/ 0 w 177"/>
                  <a:gd name="T15" fmla="*/ 70 h 172"/>
                  <a:gd name="T16" fmla="*/ 0 w 177"/>
                  <a:gd name="T17" fmla="*/ 103 h 172"/>
                  <a:gd name="T18" fmla="*/ 13 w 177"/>
                  <a:gd name="T19" fmla="*/ 136 h 172"/>
                  <a:gd name="T20" fmla="*/ 40 w 177"/>
                  <a:gd name="T21" fmla="*/ 160 h 172"/>
                  <a:gd name="T22" fmla="*/ 70 w 177"/>
                  <a:gd name="T23" fmla="*/ 172 h 172"/>
                  <a:gd name="T24" fmla="*/ 107 w 177"/>
                  <a:gd name="T25" fmla="*/ 172 h 172"/>
                  <a:gd name="T26" fmla="*/ 137 w 177"/>
                  <a:gd name="T27" fmla="*/ 160 h 172"/>
                  <a:gd name="T28" fmla="*/ 160 w 177"/>
                  <a:gd name="T29" fmla="*/ 136 h 172"/>
                  <a:gd name="T30" fmla="*/ 173 w 177"/>
                  <a:gd name="T31" fmla="*/ 103 h 172"/>
                  <a:gd name="T32" fmla="*/ 170 w 177"/>
                  <a:gd name="T33" fmla="*/ 86 h 172"/>
                  <a:gd name="T34" fmla="*/ 162 w 177"/>
                  <a:gd name="T35" fmla="*/ 53 h 172"/>
                  <a:gd name="T36" fmla="*/ 147 w 177"/>
                  <a:gd name="T37" fmla="*/ 25 h 172"/>
                  <a:gd name="T38" fmla="*/ 120 w 177"/>
                  <a:gd name="T39" fmla="*/ 10 h 172"/>
                  <a:gd name="T40" fmla="*/ 87 w 177"/>
                  <a:gd name="T41" fmla="*/ 2 h 172"/>
                  <a:gd name="T42" fmla="*/ 53 w 177"/>
                  <a:gd name="T43" fmla="*/ 10 h 172"/>
                  <a:gd name="T44" fmla="*/ 27 w 177"/>
                  <a:gd name="T45" fmla="*/ 25 h 172"/>
                  <a:gd name="T46" fmla="*/ 10 w 177"/>
                  <a:gd name="T47" fmla="*/ 53 h 172"/>
                  <a:gd name="T48" fmla="*/ 4 w 177"/>
                  <a:gd name="T49" fmla="*/ 86 h 172"/>
                  <a:gd name="T50" fmla="*/ 10 w 177"/>
                  <a:gd name="T51" fmla="*/ 120 h 172"/>
                  <a:gd name="T52" fmla="*/ 27 w 177"/>
                  <a:gd name="T53" fmla="*/ 145 h 172"/>
                  <a:gd name="T54" fmla="*/ 53 w 177"/>
                  <a:gd name="T55" fmla="*/ 162 h 172"/>
                  <a:gd name="T56" fmla="*/ 87 w 177"/>
                  <a:gd name="T57" fmla="*/ 170 h 172"/>
                  <a:gd name="T58" fmla="*/ 120 w 177"/>
                  <a:gd name="T59" fmla="*/ 162 h 172"/>
                  <a:gd name="T60" fmla="*/ 147 w 177"/>
                  <a:gd name="T61" fmla="*/ 145 h 172"/>
                  <a:gd name="T62" fmla="*/ 162 w 177"/>
                  <a:gd name="T63" fmla="*/ 120 h 172"/>
                  <a:gd name="T64" fmla="*/ 170 w 177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" h="172">
                    <a:moveTo>
                      <a:pt x="177" y="86"/>
                    </a:moveTo>
                    <a:lnTo>
                      <a:pt x="173" y="70"/>
                    </a:lnTo>
                    <a:lnTo>
                      <a:pt x="167" y="53"/>
                    </a:lnTo>
                    <a:lnTo>
                      <a:pt x="160" y="35"/>
                    </a:lnTo>
                    <a:lnTo>
                      <a:pt x="150" y="23"/>
                    </a:lnTo>
                    <a:lnTo>
                      <a:pt x="137" y="13"/>
                    </a:lnTo>
                    <a:lnTo>
                      <a:pt x="120" y="6"/>
                    </a:lnTo>
                    <a:lnTo>
                      <a:pt x="107" y="0"/>
                    </a:lnTo>
                    <a:lnTo>
                      <a:pt x="87" y="0"/>
                    </a:lnTo>
                    <a:lnTo>
                      <a:pt x="70" y="0"/>
                    </a:lnTo>
                    <a:lnTo>
                      <a:pt x="53" y="6"/>
                    </a:lnTo>
                    <a:lnTo>
                      <a:pt x="40" y="13"/>
                    </a:lnTo>
                    <a:lnTo>
                      <a:pt x="27" y="23"/>
                    </a:lnTo>
                    <a:lnTo>
                      <a:pt x="13" y="35"/>
                    </a:lnTo>
                    <a:lnTo>
                      <a:pt x="7" y="53"/>
                    </a:lnTo>
                    <a:lnTo>
                      <a:pt x="0" y="70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7" y="120"/>
                    </a:lnTo>
                    <a:lnTo>
                      <a:pt x="13" y="136"/>
                    </a:lnTo>
                    <a:lnTo>
                      <a:pt x="27" y="145"/>
                    </a:lnTo>
                    <a:lnTo>
                      <a:pt x="40" y="160"/>
                    </a:lnTo>
                    <a:lnTo>
                      <a:pt x="53" y="166"/>
                    </a:lnTo>
                    <a:lnTo>
                      <a:pt x="70" y="172"/>
                    </a:lnTo>
                    <a:lnTo>
                      <a:pt x="87" y="172"/>
                    </a:lnTo>
                    <a:lnTo>
                      <a:pt x="107" y="172"/>
                    </a:lnTo>
                    <a:lnTo>
                      <a:pt x="120" y="166"/>
                    </a:lnTo>
                    <a:lnTo>
                      <a:pt x="137" y="160"/>
                    </a:lnTo>
                    <a:lnTo>
                      <a:pt x="150" y="145"/>
                    </a:lnTo>
                    <a:lnTo>
                      <a:pt x="160" y="136"/>
                    </a:lnTo>
                    <a:lnTo>
                      <a:pt x="167" y="120"/>
                    </a:lnTo>
                    <a:lnTo>
                      <a:pt x="173" y="103"/>
                    </a:lnTo>
                    <a:lnTo>
                      <a:pt x="177" y="86"/>
                    </a:lnTo>
                    <a:lnTo>
                      <a:pt x="170" y="86"/>
                    </a:lnTo>
                    <a:lnTo>
                      <a:pt x="170" y="70"/>
                    </a:lnTo>
                    <a:lnTo>
                      <a:pt x="162" y="53"/>
                    </a:lnTo>
                    <a:lnTo>
                      <a:pt x="156" y="40"/>
                    </a:lnTo>
                    <a:lnTo>
                      <a:pt x="147" y="25"/>
                    </a:lnTo>
                    <a:lnTo>
                      <a:pt x="133" y="16"/>
                    </a:lnTo>
                    <a:lnTo>
                      <a:pt x="120" y="10"/>
                    </a:lnTo>
                    <a:lnTo>
                      <a:pt x="103" y="2"/>
                    </a:lnTo>
                    <a:lnTo>
                      <a:pt x="87" y="2"/>
                    </a:lnTo>
                    <a:lnTo>
                      <a:pt x="70" y="2"/>
                    </a:lnTo>
                    <a:lnTo>
                      <a:pt x="53" y="10"/>
                    </a:lnTo>
                    <a:lnTo>
                      <a:pt x="40" y="16"/>
                    </a:lnTo>
                    <a:lnTo>
                      <a:pt x="27" y="25"/>
                    </a:lnTo>
                    <a:lnTo>
                      <a:pt x="17" y="40"/>
                    </a:lnTo>
                    <a:lnTo>
                      <a:pt x="10" y="53"/>
                    </a:lnTo>
                    <a:lnTo>
                      <a:pt x="7" y="70"/>
                    </a:lnTo>
                    <a:lnTo>
                      <a:pt x="4" y="86"/>
                    </a:lnTo>
                    <a:lnTo>
                      <a:pt x="7" y="103"/>
                    </a:lnTo>
                    <a:lnTo>
                      <a:pt x="10" y="120"/>
                    </a:lnTo>
                    <a:lnTo>
                      <a:pt x="17" y="132"/>
                    </a:lnTo>
                    <a:lnTo>
                      <a:pt x="27" y="145"/>
                    </a:lnTo>
                    <a:lnTo>
                      <a:pt x="40" y="155"/>
                    </a:lnTo>
                    <a:lnTo>
                      <a:pt x="53" y="162"/>
                    </a:lnTo>
                    <a:lnTo>
                      <a:pt x="70" y="166"/>
                    </a:lnTo>
                    <a:lnTo>
                      <a:pt x="87" y="170"/>
                    </a:lnTo>
                    <a:lnTo>
                      <a:pt x="103" y="166"/>
                    </a:lnTo>
                    <a:lnTo>
                      <a:pt x="120" y="162"/>
                    </a:lnTo>
                    <a:lnTo>
                      <a:pt x="133" y="155"/>
                    </a:lnTo>
                    <a:lnTo>
                      <a:pt x="147" y="145"/>
                    </a:lnTo>
                    <a:lnTo>
                      <a:pt x="156" y="132"/>
                    </a:lnTo>
                    <a:lnTo>
                      <a:pt x="162" y="120"/>
                    </a:lnTo>
                    <a:lnTo>
                      <a:pt x="170" y="103"/>
                    </a:lnTo>
                    <a:lnTo>
                      <a:pt x="170" y="86"/>
                    </a:lnTo>
                    <a:lnTo>
                      <a:pt x="177" y="86"/>
                    </a:ln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6" name="Freeform 2598">
                <a:extLst>
                  <a:ext uri="{FF2B5EF4-FFF2-40B4-BE49-F238E27FC236}">
                    <a16:creationId xmlns:a16="http://schemas.microsoft.com/office/drawing/2014/main" id="{07524857-AABE-4A40-8BCC-BD7ECD2AF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43"/>
                <a:ext cx="56" cy="56"/>
              </a:xfrm>
              <a:custGeom>
                <a:avLst/>
                <a:gdLst>
                  <a:gd name="T0" fmla="*/ 168 w 168"/>
                  <a:gd name="T1" fmla="*/ 68 h 168"/>
                  <a:gd name="T2" fmla="*/ 154 w 168"/>
                  <a:gd name="T3" fmla="*/ 38 h 168"/>
                  <a:gd name="T4" fmla="*/ 130 w 168"/>
                  <a:gd name="T5" fmla="*/ 14 h 168"/>
                  <a:gd name="T6" fmla="*/ 101 w 168"/>
                  <a:gd name="T7" fmla="*/ 0 h 168"/>
                  <a:gd name="T8" fmla="*/ 68 w 168"/>
                  <a:gd name="T9" fmla="*/ 0 h 168"/>
                  <a:gd name="T10" fmla="*/ 38 w 168"/>
                  <a:gd name="T11" fmla="*/ 14 h 168"/>
                  <a:gd name="T12" fmla="*/ 15 w 168"/>
                  <a:gd name="T13" fmla="*/ 38 h 168"/>
                  <a:gd name="T14" fmla="*/ 5 w 168"/>
                  <a:gd name="T15" fmla="*/ 68 h 168"/>
                  <a:gd name="T16" fmla="*/ 5 w 168"/>
                  <a:gd name="T17" fmla="*/ 101 h 168"/>
                  <a:gd name="T18" fmla="*/ 15 w 168"/>
                  <a:gd name="T19" fmla="*/ 130 h 168"/>
                  <a:gd name="T20" fmla="*/ 38 w 168"/>
                  <a:gd name="T21" fmla="*/ 153 h 168"/>
                  <a:gd name="T22" fmla="*/ 68 w 168"/>
                  <a:gd name="T23" fmla="*/ 164 h 168"/>
                  <a:gd name="T24" fmla="*/ 101 w 168"/>
                  <a:gd name="T25" fmla="*/ 164 h 168"/>
                  <a:gd name="T26" fmla="*/ 130 w 168"/>
                  <a:gd name="T27" fmla="*/ 153 h 168"/>
                  <a:gd name="T28" fmla="*/ 154 w 168"/>
                  <a:gd name="T29" fmla="*/ 130 h 168"/>
                  <a:gd name="T30" fmla="*/ 168 w 168"/>
                  <a:gd name="T31" fmla="*/ 101 h 168"/>
                  <a:gd name="T32" fmla="*/ 164 w 168"/>
                  <a:gd name="T33" fmla="*/ 84 h 168"/>
                  <a:gd name="T34" fmla="*/ 158 w 168"/>
                  <a:gd name="T35" fmla="*/ 51 h 168"/>
                  <a:gd name="T36" fmla="*/ 141 w 168"/>
                  <a:gd name="T37" fmla="*/ 28 h 168"/>
                  <a:gd name="T38" fmla="*/ 118 w 168"/>
                  <a:gd name="T39" fmla="*/ 11 h 168"/>
                  <a:gd name="T40" fmla="*/ 84 w 168"/>
                  <a:gd name="T41" fmla="*/ 4 h 168"/>
                  <a:gd name="T42" fmla="*/ 55 w 168"/>
                  <a:gd name="T43" fmla="*/ 11 h 168"/>
                  <a:gd name="T44" fmla="*/ 28 w 168"/>
                  <a:gd name="T45" fmla="*/ 28 h 168"/>
                  <a:gd name="T46" fmla="*/ 10 w 168"/>
                  <a:gd name="T47" fmla="*/ 51 h 168"/>
                  <a:gd name="T48" fmla="*/ 5 w 168"/>
                  <a:gd name="T49" fmla="*/ 84 h 168"/>
                  <a:gd name="T50" fmla="*/ 10 w 168"/>
                  <a:gd name="T51" fmla="*/ 114 h 168"/>
                  <a:gd name="T52" fmla="*/ 28 w 168"/>
                  <a:gd name="T53" fmla="*/ 141 h 168"/>
                  <a:gd name="T54" fmla="*/ 55 w 168"/>
                  <a:gd name="T55" fmla="*/ 158 h 168"/>
                  <a:gd name="T56" fmla="*/ 84 w 168"/>
                  <a:gd name="T57" fmla="*/ 164 h 168"/>
                  <a:gd name="T58" fmla="*/ 118 w 168"/>
                  <a:gd name="T59" fmla="*/ 158 h 168"/>
                  <a:gd name="T60" fmla="*/ 141 w 168"/>
                  <a:gd name="T61" fmla="*/ 141 h 168"/>
                  <a:gd name="T62" fmla="*/ 158 w 168"/>
                  <a:gd name="T63" fmla="*/ 114 h 168"/>
                  <a:gd name="T64" fmla="*/ 164 w 168"/>
                  <a:gd name="T65" fmla="*/ 8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8" h="168">
                    <a:moveTo>
                      <a:pt x="168" y="84"/>
                    </a:moveTo>
                    <a:lnTo>
                      <a:pt x="168" y="68"/>
                    </a:lnTo>
                    <a:lnTo>
                      <a:pt x="160" y="51"/>
                    </a:lnTo>
                    <a:lnTo>
                      <a:pt x="154" y="38"/>
                    </a:lnTo>
                    <a:lnTo>
                      <a:pt x="145" y="23"/>
                    </a:lnTo>
                    <a:lnTo>
                      <a:pt x="130" y="14"/>
                    </a:lnTo>
                    <a:lnTo>
                      <a:pt x="118" y="8"/>
                    </a:lnTo>
                    <a:lnTo>
                      <a:pt x="101" y="0"/>
                    </a:lnTo>
                    <a:lnTo>
                      <a:pt x="84" y="0"/>
                    </a:lnTo>
                    <a:lnTo>
                      <a:pt x="68" y="0"/>
                    </a:lnTo>
                    <a:lnTo>
                      <a:pt x="51" y="8"/>
                    </a:lnTo>
                    <a:lnTo>
                      <a:pt x="38" y="14"/>
                    </a:lnTo>
                    <a:lnTo>
                      <a:pt x="25" y="23"/>
                    </a:lnTo>
                    <a:lnTo>
                      <a:pt x="15" y="38"/>
                    </a:lnTo>
                    <a:lnTo>
                      <a:pt x="8" y="51"/>
                    </a:lnTo>
                    <a:lnTo>
                      <a:pt x="5" y="68"/>
                    </a:lnTo>
                    <a:lnTo>
                      <a:pt x="0" y="84"/>
                    </a:lnTo>
                    <a:lnTo>
                      <a:pt x="5" y="101"/>
                    </a:lnTo>
                    <a:lnTo>
                      <a:pt x="8" y="118"/>
                    </a:lnTo>
                    <a:lnTo>
                      <a:pt x="15" y="130"/>
                    </a:lnTo>
                    <a:lnTo>
                      <a:pt x="25" y="143"/>
                    </a:lnTo>
                    <a:lnTo>
                      <a:pt x="38" y="153"/>
                    </a:lnTo>
                    <a:lnTo>
                      <a:pt x="51" y="160"/>
                    </a:lnTo>
                    <a:lnTo>
                      <a:pt x="68" y="164"/>
                    </a:lnTo>
                    <a:lnTo>
                      <a:pt x="84" y="168"/>
                    </a:lnTo>
                    <a:lnTo>
                      <a:pt x="101" y="164"/>
                    </a:lnTo>
                    <a:lnTo>
                      <a:pt x="118" y="160"/>
                    </a:lnTo>
                    <a:lnTo>
                      <a:pt x="130" y="153"/>
                    </a:lnTo>
                    <a:lnTo>
                      <a:pt x="145" y="143"/>
                    </a:lnTo>
                    <a:lnTo>
                      <a:pt x="154" y="130"/>
                    </a:lnTo>
                    <a:lnTo>
                      <a:pt x="160" y="118"/>
                    </a:lnTo>
                    <a:lnTo>
                      <a:pt x="168" y="101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4" y="68"/>
                    </a:lnTo>
                    <a:lnTo>
                      <a:pt x="158" y="51"/>
                    </a:lnTo>
                    <a:lnTo>
                      <a:pt x="151" y="38"/>
                    </a:lnTo>
                    <a:lnTo>
                      <a:pt x="141" y="28"/>
                    </a:lnTo>
                    <a:lnTo>
                      <a:pt x="130" y="17"/>
                    </a:lnTo>
                    <a:lnTo>
                      <a:pt x="118" y="11"/>
                    </a:lnTo>
                    <a:lnTo>
                      <a:pt x="101" y="4"/>
                    </a:lnTo>
                    <a:lnTo>
                      <a:pt x="84" y="4"/>
                    </a:lnTo>
                    <a:lnTo>
                      <a:pt x="68" y="4"/>
                    </a:lnTo>
                    <a:lnTo>
                      <a:pt x="55" y="11"/>
                    </a:lnTo>
                    <a:lnTo>
                      <a:pt x="40" y="17"/>
                    </a:lnTo>
                    <a:lnTo>
                      <a:pt x="28" y="28"/>
                    </a:lnTo>
                    <a:lnTo>
                      <a:pt x="17" y="38"/>
                    </a:lnTo>
                    <a:lnTo>
                      <a:pt x="10" y="51"/>
                    </a:lnTo>
                    <a:lnTo>
                      <a:pt x="8" y="68"/>
                    </a:lnTo>
                    <a:lnTo>
                      <a:pt x="5" y="84"/>
                    </a:lnTo>
                    <a:lnTo>
                      <a:pt x="8" y="101"/>
                    </a:lnTo>
                    <a:lnTo>
                      <a:pt x="10" y="114"/>
                    </a:lnTo>
                    <a:lnTo>
                      <a:pt x="17" y="128"/>
                    </a:lnTo>
                    <a:lnTo>
                      <a:pt x="28" y="141"/>
                    </a:lnTo>
                    <a:lnTo>
                      <a:pt x="40" y="151"/>
                    </a:lnTo>
                    <a:lnTo>
                      <a:pt x="55" y="158"/>
                    </a:lnTo>
                    <a:lnTo>
                      <a:pt x="68" y="160"/>
                    </a:lnTo>
                    <a:lnTo>
                      <a:pt x="84" y="164"/>
                    </a:lnTo>
                    <a:lnTo>
                      <a:pt x="101" y="160"/>
                    </a:lnTo>
                    <a:lnTo>
                      <a:pt x="118" y="158"/>
                    </a:lnTo>
                    <a:lnTo>
                      <a:pt x="130" y="151"/>
                    </a:lnTo>
                    <a:lnTo>
                      <a:pt x="141" y="141"/>
                    </a:lnTo>
                    <a:lnTo>
                      <a:pt x="151" y="128"/>
                    </a:lnTo>
                    <a:lnTo>
                      <a:pt x="158" y="114"/>
                    </a:lnTo>
                    <a:lnTo>
                      <a:pt x="164" y="101"/>
                    </a:lnTo>
                    <a:lnTo>
                      <a:pt x="164" y="84"/>
                    </a:lnTo>
                    <a:lnTo>
                      <a:pt x="168" y="84"/>
                    </a:ln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7" name="Freeform 2599">
                <a:extLst>
                  <a:ext uri="{FF2B5EF4-FFF2-40B4-BE49-F238E27FC236}">
                    <a16:creationId xmlns:a16="http://schemas.microsoft.com/office/drawing/2014/main" id="{11D9498E-6988-47FF-B234-E67B68A5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1944"/>
                <a:ext cx="53" cy="54"/>
              </a:xfrm>
              <a:custGeom>
                <a:avLst/>
                <a:gdLst>
                  <a:gd name="T0" fmla="*/ 160 w 160"/>
                  <a:gd name="T1" fmla="*/ 64 h 160"/>
                  <a:gd name="T2" fmla="*/ 146 w 160"/>
                  <a:gd name="T3" fmla="*/ 34 h 160"/>
                  <a:gd name="T4" fmla="*/ 126 w 160"/>
                  <a:gd name="T5" fmla="*/ 15 h 160"/>
                  <a:gd name="T6" fmla="*/ 96 w 160"/>
                  <a:gd name="T7" fmla="*/ 0 h 160"/>
                  <a:gd name="T8" fmla="*/ 63 w 160"/>
                  <a:gd name="T9" fmla="*/ 0 h 160"/>
                  <a:gd name="T10" fmla="*/ 37 w 160"/>
                  <a:gd name="T11" fmla="*/ 15 h 160"/>
                  <a:gd name="T12" fmla="*/ 14 w 160"/>
                  <a:gd name="T13" fmla="*/ 34 h 160"/>
                  <a:gd name="T14" fmla="*/ 4 w 160"/>
                  <a:gd name="T15" fmla="*/ 64 h 160"/>
                  <a:gd name="T16" fmla="*/ 4 w 160"/>
                  <a:gd name="T17" fmla="*/ 97 h 160"/>
                  <a:gd name="T18" fmla="*/ 14 w 160"/>
                  <a:gd name="T19" fmla="*/ 124 h 160"/>
                  <a:gd name="T20" fmla="*/ 37 w 160"/>
                  <a:gd name="T21" fmla="*/ 147 h 160"/>
                  <a:gd name="T22" fmla="*/ 63 w 160"/>
                  <a:gd name="T23" fmla="*/ 156 h 160"/>
                  <a:gd name="T24" fmla="*/ 96 w 160"/>
                  <a:gd name="T25" fmla="*/ 156 h 160"/>
                  <a:gd name="T26" fmla="*/ 126 w 160"/>
                  <a:gd name="T27" fmla="*/ 147 h 160"/>
                  <a:gd name="T28" fmla="*/ 146 w 160"/>
                  <a:gd name="T29" fmla="*/ 124 h 160"/>
                  <a:gd name="T30" fmla="*/ 160 w 160"/>
                  <a:gd name="T31" fmla="*/ 97 h 160"/>
                  <a:gd name="T32" fmla="*/ 157 w 160"/>
                  <a:gd name="T33" fmla="*/ 80 h 160"/>
                  <a:gd name="T34" fmla="*/ 151 w 160"/>
                  <a:gd name="T35" fmla="*/ 50 h 160"/>
                  <a:gd name="T36" fmla="*/ 134 w 160"/>
                  <a:gd name="T37" fmla="*/ 27 h 160"/>
                  <a:gd name="T38" fmla="*/ 111 w 160"/>
                  <a:gd name="T39" fmla="*/ 10 h 160"/>
                  <a:gd name="T40" fmla="*/ 80 w 160"/>
                  <a:gd name="T41" fmla="*/ 4 h 160"/>
                  <a:gd name="T42" fmla="*/ 50 w 160"/>
                  <a:gd name="T43" fmla="*/ 10 h 160"/>
                  <a:gd name="T44" fmla="*/ 27 w 160"/>
                  <a:gd name="T45" fmla="*/ 27 h 160"/>
                  <a:gd name="T46" fmla="*/ 10 w 160"/>
                  <a:gd name="T47" fmla="*/ 50 h 160"/>
                  <a:gd name="T48" fmla="*/ 4 w 160"/>
                  <a:gd name="T49" fmla="*/ 80 h 160"/>
                  <a:gd name="T50" fmla="*/ 10 w 160"/>
                  <a:gd name="T51" fmla="*/ 110 h 160"/>
                  <a:gd name="T52" fmla="*/ 27 w 160"/>
                  <a:gd name="T53" fmla="*/ 133 h 160"/>
                  <a:gd name="T54" fmla="*/ 50 w 160"/>
                  <a:gd name="T55" fmla="*/ 150 h 160"/>
                  <a:gd name="T56" fmla="*/ 80 w 160"/>
                  <a:gd name="T57" fmla="*/ 156 h 160"/>
                  <a:gd name="T58" fmla="*/ 111 w 160"/>
                  <a:gd name="T59" fmla="*/ 150 h 160"/>
                  <a:gd name="T60" fmla="*/ 134 w 160"/>
                  <a:gd name="T61" fmla="*/ 133 h 160"/>
                  <a:gd name="T62" fmla="*/ 151 w 160"/>
                  <a:gd name="T63" fmla="*/ 110 h 160"/>
                  <a:gd name="T64" fmla="*/ 157 w 160"/>
                  <a:gd name="T65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0" h="160">
                    <a:moveTo>
                      <a:pt x="160" y="80"/>
                    </a:moveTo>
                    <a:lnTo>
                      <a:pt x="160" y="64"/>
                    </a:lnTo>
                    <a:lnTo>
                      <a:pt x="153" y="47"/>
                    </a:lnTo>
                    <a:lnTo>
                      <a:pt x="146" y="34"/>
                    </a:lnTo>
                    <a:lnTo>
                      <a:pt x="136" y="24"/>
                    </a:lnTo>
                    <a:lnTo>
                      <a:pt x="126" y="15"/>
                    </a:lnTo>
                    <a:lnTo>
                      <a:pt x="113" y="7"/>
                    </a:lnTo>
                    <a:lnTo>
                      <a:pt x="96" y="0"/>
                    </a:lnTo>
                    <a:lnTo>
                      <a:pt x="80" y="0"/>
                    </a:lnTo>
                    <a:lnTo>
                      <a:pt x="63" y="0"/>
                    </a:lnTo>
                    <a:lnTo>
                      <a:pt x="50" y="7"/>
                    </a:lnTo>
                    <a:lnTo>
                      <a:pt x="37" y="15"/>
                    </a:lnTo>
                    <a:lnTo>
                      <a:pt x="23" y="24"/>
                    </a:lnTo>
                    <a:lnTo>
                      <a:pt x="14" y="34"/>
                    </a:lnTo>
                    <a:lnTo>
                      <a:pt x="6" y="47"/>
                    </a:lnTo>
                    <a:lnTo>
                      <a:pt x="4" y="64"/>
                    </a:lnTo>
                    <a:lnTo>
                      <a:pt x="0" y="80"/>
                    </a:lnTo>
                    <a:lnTo>
                      <a:pt x="4" y="97"/>
                    </a:lnTo>
                    <a:lnTo>
                      <a:pt x="6" y="110"/>
                    </a:lnTo>
                    <a:lnTo>
                      <a:pt x="14" y="124"/>
                    </a:lnTo>
                    <a:lnTo>
                      <a:pt x="23" y="137"/>
                    </a:lnTo>
                    <a:lnTo>
                      <a:pt x="37" y="147"/>
                    </a:lnTo>
                    <a:lnTo>
                      <a:pt x="50" y="154"/>
                    </a:lnTo>
                    <a:lnTo>
                      <a:pt x="63" y="156"/>
                    </a:lnTo>
                    <a:lnTo>
                      <a:pt x="80" y="160"/>
                    </a:lnTo>
                    <a:lnTo>
                      <a:pt x="96" y="156"/>
                    </a:lnTo>
                    <a:lnTo>
                      <a:pt x="113" y="154"/>
                    </a:lnTo>
                    <a:lnTo>
                      <a:pt x="126" y="147"/>
                    </a:lnTo>
                    <a:lnTo>
                      <a:pt x="136" y="137"/>
                    </a:lnTo>
                    <a:lnTo>
                      <a:pt x="146" y="124"/>
                    </a:lnTo>
                    <a:lnTo>
                      <a:pt x="153" y="110"/>
                    </a:lnTo>
                    <a:lnTo>
                      <a:pt x="160" y="97"/>
                    </a:lnTo>
                    <a:lnTo>
                      <a:pt x="160" y="80"/>
                    </a:lnTo>
                    <a:lnTo>
                      <a:pt x="157" y="80"/>
                    </a:lnTo>
                    <a:lnTo>
                      <a:pt x="157" y="64"/>
                    </a:lnTo>
                    <a:lnTo>
                      <a:pt x="151" y="50"/>
                    </a:lnTo>
                    <a:lnTo>
                      <a:pt x="143" y="38"/>
                    </a:lnTo>
                    <a:lnTo>
                      <a:pt x="134" y="27"/>
                    </a:lnTo>
                    <a:lnTo>
                      <a:pt x="124" y="17"/>
                    </a:lnTo>
                    <a:lnTo>
                      <a:pt x="111" y="10"/>
                    </a:lnTo>
                    <a:lnTo>
                      <a:pt x="96" y="4"/>
                    </a:lnTo>
                    <a:lnTo>
                      <a:pt x="80" y="4"/>
                    </a:lnTo>
                    <a:lnTo>
                      <a:pt x="67" y="4"/>
                    </a:lnTo>
                    <a:lnTo>
                      <a:pt x="50" y="10"/>
                    </a:lnTo>
                    <a:lnTo>
                      <a:pt x="37" y="17"/>
                    </a:lnTo>
                    <a:lnTo>
                      <a:pt x="27" y="27"/>
                    </a:lnTo>
                    <a:lnTo>
                      <a:pt x="16" y="38"/>
                    </a:lnTo>
                    <a:lnTo>
                      <a:pt x="10" y="50"/>
                    </a:lnTo>
                    <a:lnTo>
                      <a:pt x="6" y="64"/>
                    </a:lnTo>
                    <a:lnTo>
                      <a:pt x="4" y="80"/>
                    </a:lnTo>
                    <a:lnTo>
                      <a:pt x="6" y="93"/>
                    </a:lnTo>
                    <a:lnTo>
                      <a:pt x="10" y="110"/>
                    </a:lnTo>
                    <a:lnTo>
                      <a:pt x="16" y="124"/>
                    </a:lnTo>
                    <a:lnTo>
                      <a:pt x="27" y="133"/>
                    </a:lnTo>
                    <a:lnTo>
                      <a:pt x="37" y="144"/>
                    </a:lnTo>
                    <a:lnTo>
                      <a:pt x="50" y="150"/>
                    </a:lnTo>
                    <a:lnTo>
                      <a:pt x="67" y="154"/>
                    </a:lnTo>
                    <a:lnTo>
                      <a:pt x="80" y="156"/>
                    </a:lnTo>
                    <a:lnTo>
                      <a:pt x="96" y="154"/>
                    </a:lnTo>
                    <a:lnTo>
                      <a:pt x="111" y="150"/>
                    </a:lnTo>
                    <a:lnTo>
                      <a:pt x="124" y="144"/>
                    </a:lnTo>
                    <a:lnTo>
                      <a:pt x="134" y="133"/>
                    </a:lnTo>
                    <a:lnTo>
                      <a:pt x="143" y="124"/>
                    </a:lnTo>
                    <a:lnTo>
                      <a:pt x="151" y="110"/>
                    </a:lnTo>
                    <a:lnTo>
                      <a:pt x="157" y="93"/>
                    </a:lnTo>
                    <a:lnTo>
                      <a:pt x="157" y="80"/>
                    </a:lnTo>
                    <a:lnTo>
                      <a:pt x="160" y="80"/>
                    </a:ln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8" name="Freeform 2600">
                <a:extLst>
                  <a:ext uri="{FF2B5EF4-FFF2-40B4-BE49-F238E27FC236}">
                    <a16:creationId xmlns:a16="http://schemas.microsoft.com/office/drawing/2014/main" id="{0247E1EF-42F6-4190-AAF6-711293CB8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1946"/>
                <a:ext cx="51" cy="50"/>
              </a:xfrm>
              <a:custGeom>
                <a:avLst/>
                <a:gdLst>
                  <a:gd name="T0" fmla="*/ 152 w 152"/>
                  <a:gd name="T1" fmla="*/ 60 h 152"/>
                  <a:gd name="T2" fmla="*/ 139 w 152"/>
                  <a:gd name="T3" fmla="*/ 32 h 152"/>
                  <a:gd name="T4" fmla="*/ 120 w 152"/>
                  <a:gd name="T5" fmla="*/ 13 h 152"/>
                  <a:gd name="T6" fmla="*/ 93 w 152"/>
                  <a:gd name="T7" fmla="*/ 0 h 152"/>
                  <a:gd name="T8" fmla="*/ 63 w 152"/>
                  <a:gd name="T9" fmla="*/ 0 h 152"/>
                  <a:gd name="T10" fmla="*/ 32 w 152"/>
                  <a:gd name="T11" fmla="*/ 13 h 152"/>
                  <a:gd name="T12" fmla="*/ 13 w 152"/>
                  <a:gd name="T13" fmla="*/ 32 h 152"/>
                  <a:gd name="T14" fmla="*/ 2 w 152"/>
                  <a:gd name="T15" fmla="*/ 60 h 152"/>
                  <a:gd name="T16" fmla="*/ 2 w 152"/>
                  <a:gd name="T17" fmla="*/ 89 h 152"/>
                  <a:gd name="T18" fmla="*/ 13 w 152"/>
                  <a:gd name="T19" fmla="*/ 120 h 152"/>
                  <a:gd name="T20" fmla="*/ 32 w 152"/>
                  <a:gd name="T21" fmla="*/ 140 h 152"/>
                  <a:gd name="T22" fmla="*/ 63 w 152"/>
                  <a:gd name="T23" fmla="*/ 150 h 152"/>
                  <a:gd name="T24" fmla="*/ 93 w 152"/>
                  <a:gd name="T25" fmla="*/ 150 h 152"/>
                  <a:gd name="T26" fmla="*/ 120 w 152"/>
                  <a:gd name="T27" fmla="*/ 140 h 152"/>
                  <a:gd name="T28" fmla="*/ 139 w 152"/>
                  <a:gd name="T29" fmla="*/ 120 h 152"/>
                  <a:gd name="T30" fmla="*/ 152 w 152"/>
                  <a:gd name="T31" fmla="*/ 89 h 152"/>
                  <a:gd name="T32" fmla="*/ 150 w 152"/>
                  <a:gd name="T33" fmla="*/ 76 h 152"/>
                  <a:gd name="T34" fmla="*/ 143 w 152"/>
                  <a:gd name="T35" fmla="*/ 46 h 152"/>
                  <a:gd name="T36" fmla="*/ 129 w 152"/>
                  <a:gd name="T37" fmla="*/ 23 h 152"/>
                  <a:gd name="T38" fmla="*/ 106 w 152"/>
                  <a:gd name="T39" fmla="*/ 9 h 152"/>
                  <a:gd name="T40" fmla="*/ 76 w 152"/>
                  <a:gd name="T41" fmla="*/ 3 h 152"/>
                  <a:gd name="T42" fmla="*/ 49 w 152"/>
                  <a:gd name="T43" fmla="*/ 9 h 152"/>
                  <a:gd name="T44" fmla="*/ 26 w 152"/>
                  <a:gd name="T45" fmla="*/ 23 h 152"/>
                  <a:gd name="T46" fmla="*/ 9 w 152"/>
                  <a:gd name="T47" fmla="*/ 46 h 152"/>
                  <a:gd name="T48" fmla="*/ 2 w 152"/>
                  <a:gd name="T49" fmla="*/ 76 h 152"/>
                  <a:gd name="T50" fmla="*/ 9 w 152"/>
                  <a:gd name="T51" fmla="*/ 103 h 152"/>
                  <a:gd name="T52" fmla="*/ 26 w 152"/>
                  <a:gd name="T53" fmla="*/ 126 h 152"/>
                  <a:gd name="T54" fmla="*/ 49 w 152"/>
                  <a:gd name="T55" fmla="*/ 143 h 152"/>
                  <a:gd name="T56" fmla="*/ 76 w 152"/>
                  <a:gd name="T57" fmla="*/ 150 h 152"/>
                  <a:gd name="T58" fmla="*/ 106 w 152"/>
                  <a:gd name="T59" fmla="*/ 143 h 152"/>
                  <a:gd name="T60" fmla="*/ 129 w 152"/>
                  <a:gd name="T61" fmla="*/ 126 h 152"/>
                  <a:gd name="T62" fmla="*/ 143 w 152"/>
                  <a:gd name="T63" fmla="*/ 103 h 152"/>
                  <a:gd name="T64" fmla="*/ 150 w 152"/>
                  <a:gd name="T65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52">
                    <a:moveTo>
                      <a:pt x="152" y="76"/>
                    </a:moveTo>
                    <a:lnTo>
                      <a:pt x="152" y="60"/>
                    </a:lnTo>
                    <a:lnTo>
                      <a:pt x="146" y="46"/>
                    </a:lnTo>
                    <a:lnTo>
                      <a:pt x="139" y="32"/>
                    </a:lnTo>
                    <a:lnTo>
                      <a:pt x="129" y="23"/>
                    </a:lnTo>
                    <a:lnTo>
                      <a:pt x="120" y="13"/>
                    </a:lnTo>
                    <a:lnTo>
                      <a:pt x="106" y="6"/>
                    </a:lnTo>
                    <a:lnTo>
                      <a:pt x="93" y="0"/>
                    </a:lnTo>
                    <a:lnTo>
                      <a:pt x="76" y="0"/>
                    </a:lnTo>
                    <a:lnTo>
                      <a:pt x="63" y="0"/>
                    </a:lnTo>
                    <a:lnTo>
                      <a:pt x="47" y="6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7" y="46"/>
                    </a:lnTo>
                    <a:lnTo>
                      <a:pt x="2" y="60"/>
                    </a:lnTo>
                    <a:lnTo>
                      <a:pt x="0" y="76"/>
                    </a:lnTo>
                    <a:lnTo>
                      <a:pt x="2" y="89"/>
                    </a:lnTo>
                    <a:lnTo>
                      <a:pt x="7" y="106"/>
                    </a:lnTo>
                    <a:lnTo>
                      <a:pt x="13" y="120"/>
                    </a:lnTo>
                    <a:lnTo>
                      <a:pt x="23" y="129"/>
                    </a:lnTo>
                    <a:lnTo>
                      <a:pt x="32" y="140"/>
                    </a:lnTo>
                    <a:lnTo>
                      <a:pt x="47" y="145"/>
                    </a:lnTo>
                    <a:lnTo>
                      <a:pt x="63" y="150"/>
                    </a:lnTo>
                    <a:lnTo>
                      <a:pt x="76" y="152"/>
                    </a:lnTo>
                    <a:lnTo>
                      <a:pt x="93" y="150"/>
                    </a:lnTo>
                    <a:lnTo>
                      <a:pt x="106" y="145"/>
                    </a:lnTo>
                    <a:lnTo>
                      <a:pt x="120" y="140"/>
                    </a:lnTo>
                    <a:lnTo>
                      <a:pt x="129" y="129"/>
                    </a:lnTo>
                    <a:lnTo>
                      <a:pt x="139" y="120"/>
                    </a:lnTo>
                    <a:lnTo>
                      <a:pt x="146" y="106"/>
                    </a:lnTo>
                    <a:lnTo>
                      <a:pt x="152" y="89"/>
                    </a:lnTo>
                    <a:lnTo>
                      <a:pt x="152" y="76"/>
                    </a:lnTo>
                    <a:lnTo>
                      <a:pt x="150" y="76"/>
                    </a:lnTo>
                    <a:lnTo>
                      <a:pt x="150" y="60"/>
                    </a:lnTo>
                    <a:lnTo>
                      <a:pt x="143" y="46"/>
                    </a:lnTo>
                    <a:lnTo>
                      <a:pt x="137" y="36"/>
                    </a:lnTo>
                    <a:lnTo>
                      <a:pt x="129" y="23"/>
                    </a:lnTo>
                    <a:lnTo>
                      <a:pt x="117" y="15"/>
                    </a:lnTo>
                    <a:lnTo>
                      <a:pt x="106" y="9"/>
                    </a:lnTo>
                    <a:lnTo>
                      <a:pt x="93" y="6"/>
                    </a:lnTo>
                    <a:lnTo>
                      <a:pt x="76" y="3"/>
                    </a:lnTo>
                    <a:lnTo>
                      <a:pt x="63" y="6"/>
                    </a:lnTo>
                    <a:lnTo>
                      <a:pt x="49" y="9"/>
                    </a:lnTo>
                    <a:lnTo>
                      <a:pt x="37" y="15"/>
                    </a:lnTo>
                    <a:lnTo>
                      <a:pt x="26" y="23"/>
                    </a:lnTo>
                    <a:lnTo>
                      <a:pt x="17" y="36"/>
                    </a:lnTo>
                    <a:lnTo>
                      <a:pt x="9" y="46"/>
                    </a:lnTo>
                    <a:lnTo>
                      <a:pt x="7" y="60"/>
                    </a:lnTo>
                    <a:lnTo>
                      <a:pt x="2" y="76"/>
                    </a:lnTo>
                    <a:lnTo>
                      <a:pt x="7" y="89"/>
                    </a:lnTo>
                    <a:lnTo>
                      <a:pt x="9" y="103"/>
                    </a:lnTo>
                    <a:lnTo>
                      <a:pt x="17" y="116"/>
                    </a:lnTo>
                    <a:lnTo>
                      <a:pt x="26" y="126"/>
                    </a:lnTo>
                    <a:lnTo>
                      <a:pt x="37" y="135"/>
                    </a:lnTo>
                    <a:lnTo>
                      <a:pt x="49" y="143"/>
                    </a:lnTo>
                    <a:lnTo>
                      <a:pt x="63" y="145"/>
                    </a:lnTo>
                    <a:lnTo>
                      <a:pt x="76" y="150"/>
                    </a:lnTo>
                    <a:lnTo>
                      <a:pt x="93" y="145"/>
                    </a:lnTo>
                    <a:lnTo>
                      <a:pt x="106" y="143"/>
                    </a:lnTo>
                    <a:lnTo>
                      <a:pt x="117" y="135"/>
                    </a:lnTo>
                    <a:lnTo>
                      <a:pt x="129" y="126"/>
                    </a:lnTo>
                    <a:lnTo>
                      <a:pt x="137" y="116"/>
                    </a:lnTo>
                    <a:lnTo>
                      <a:pt x="143" y="103"/>
                    </a:lnTo>
                    <a:lnTo>
                      <a:pt x="150" y="89"/>
                    </a:lnTo>
                    <a:lnTo>
                      <a:pt x="150" y="76"/>
                    </a:lnTo>
                    <a:lnTo>
                      <a:pt x="152" y="76"/>
                    </a:lnTo>
                    <a:close/>
                  </a:path>
                </a:pathLst>
              </a:custGeom>
              <a:solidFill>
                <a:srgbClr val="FF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29" name="Freeform 2601">
                <a:extLst>
                  <a:ext uri="{FF2B5EF4-FFF2-40B4-BE49-F238E27FC236}">
                    <a16:creationId xmlns:a16="http://schemas.microsoft.com/office/drawing/2014/main" id="{432E46AE-C6D0-4E8F-B81B-58A549F04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947"/>
                <a:ext cx="49" cy="49"/>
              </a:xfrm>
              <a:custGeom>
                <a:avLst/>
                <a:gdLst>
                  <a:gd name="T0" fmla="*/ 148 w 148"/>
                  <a:gd name="T1" fmla="*/ 57 h 148"/>
                  <a:gd name="T2" fmla="*/ 135 w 148"/>
                  <a:gd name="T3" fmla="*/ 34 h 148"/>
                  <a:gd name="T4" fmla="*/ 115 w 148"/>
                  <a:gd name="T5" fmla="*/ 14 h 148"/>
                  <a:gd name="T6" fmla="*/ 91 w 148"/>
                  <a:gd name="T7" fmla="*/ 4 h 148"/>
                  <a:gd name="T8" fmla="*/ 61 w 148"/>
                  <a:gd name="T9" fmla="*/ 4 h 148"/>
                  <a:gd name="T10" fmla="*/ 35 w 148"/>
                  <a:gd name="T11" fmla="*/ 14 h 148"/>
                  <a:gd name="T12" fmla="*/ 15 w 148"/>
                  <a:gd name="T13" fmla="*/ 34 h 148"/>
                  <a:gd name="T14" fmla="*/ 5 w 148"/>
                  <a:gd name="T15" fmla="*/ 57 h 148"/>
                  <a:gd name="T16" fmla="*/ 5 w 148"/>
                  <a:gd name="T17" fmla="*/ 88 h 148"/>
                  <a:gd name="T18" fmla="*/ 15 w 148"/>
                  <a:gd name="T19" fmla="*/ 113 h 148"/>
                  <a:gd name="T20" fmla="*/ 35 w 148"/>
                  <a:gd name="T21" fmla="*/ 134 h 148"/>
                  <a:gd name="T22" fmla="*/ 61 w 148"/>
                  <a:gd name="T23" fmla="*/ 143 h 148"/>
                  <a:gd name="T24" fmla="*/ 91 w 148"/>
                  <a:gd name="T25" fmla="*/ 143 h 148"/>
                  <a:gd name="T26" fmla="*/ 115 w 148"/>
                  <a:gd name="T27" fmla="*/ 134 h 148"/>
                  <a:gd name="T28" fmla="*/ 135 w 148"/>
                  <a:gd name="T29" fmla="*/ 113 h 148"/>
                  <a:gd name="T30" fmla="*/ 148 w 148"/>
                  <a:gd name="T31" fmla="*/ 88 h 148"/>
                  <a:gd name="T32" fmla="*/ 144 w 148"/>
                  <a:gd name="T33" fmla="*/ 74 h 148"/>
                  <a:gd name="T34" fmla="*/ 137 w 148"/>
                  <a:gd name="T35" fmla="*/ 48 h 148"/>
                  <a:gd name="T36" fmla="*/ 125 w 148"/>
                  <a:gd name="T37" fmla="*/ 23 h 148"/>
                  <a:gd name="T38" fmla="*/ 101 w 148"/>
                  <a:gd name="T39" fmla="*/ 11 h 148"/>
                  <a:gd name="T40" fmla="*/ 74 w 148"/>
                  <a:gd name="T41" fmla="*/ 4 h 148"/>
                  <a:gd name="T42" fmla="*/ 47 w 148"/>
                  <a:gd name="T43" fmla="*/ 11 h 148"/>
                  <a:gd name="T44" fmla="*/ 28 w 148"/>
                  <a:gd name="T45" fmla="*/ 23 h 148"/>
                  <a:gd name="T46" fmla="*/ 11 w 148"/>
                  <a:gd name="T47" fmla="*/ 48 h 148"/>
                  <a:gd name="T48" fmla="*/ 7 w 148"/>
                  <a:gd name="T49" fmla="*/ 74 h 148"/>
                  <a:gd name="T50" fmla="*/ 11 w 148"/>
                  <a:gd name="T51" fmla="*/ 101 h 148"/>
                  <a:gd name="T52" fmla="*/ 28 w 148"/>
                  <a:gd name="T53" fmla="*/ 120 h 148"/>
                  <a:gd name="T54" fmla="*/ 47 w 148"/>
                  <a:gd name="T55" fmla="*/ 137 h 148"/>
                  <a:gd name="T56" fmla="*/ 74 w 148"/>
                  <a:gd name="T57" fmla="*/ 141 h 148"/>
                  <a:gd name="T58" fmla="*/ 101 w 148"/>
                  <a:gd name="T59" fmla="*/ 137 h 148"/>
                  <a:gd name="T60" fmla="*/ 125 w 148"/>
                  <a:gd name="T61" fmla="*/ 120 h 148"/>
                  <a:gd name="T62" fmla="*/ 137 w 148"/>
                  <a:gd name="T63" fmla="*/ 101 h 148"/>
                  <a:gd name="T64" fmla="*/ 144 w 148"/>
                  <a:gd name="T65" fmla="*/ 7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8" h="148">
                    <a:moveTo>
                      <a:pt x="148" y="74"/>
                    </a:moveTo>
                    <a:lnTo>
                      <a:pt x="148" y="57"/>
                    </a:lnTo>
                    <a:lnTo>
                      <a:pt x="141" y="44"/>
                    </a:lnTo>
                    <a:lnTo>
                      <a:pt x="135" y="34"/>
                    </a:lnTo>
                    <a:lnTo>
                      <a:pt x="127" y="21"/>
                    </a:lnTo>
                    <a:lnTo>
                      <a:pt x="115" y="14"/>
                    </a:lnTo>
                    <a:lnTo>
                      <a:pt x="104" y="8"/>
                    </a:lnTo>
                    <a:lnTo>
                      <a:pt x="91" y="4"/>
                    </a:lnTo>
                    <a:lnTo>
                      <a:pt x="74" y="0"/>
                    </a:lnTo>
                    <a:lnTo>
                      <a:pt x="61" y="4"/>
                    </a:lnTo>
                    <a:lnTo>
                      <a:pt x="47" y="8"/>
                    </a:lnTo>
                    <a:lnTo>
                      <a:pt x="35" y="14"/>
                    </a:lnTo>
                    <a:lnTo>
                      <a:pt x="24" y="21"/>
                    </a:lnTo>
                    <a:lnTo>
                      <a:pt x="15" y="34"/>
                    </a:lnTo>
                    <a:lnTo>
                      <a:pt x="7" y="44"/>
                    </a:lnTo>
                    <a:lnTo>
                      <a:pt x="5" y="57"/>
                    </a:lnTo>
                    <a:lnTo>
                      <a:pt x="0" y="74"/>
                    </a:lnTo>
                    <a:lnTo>
                      <a:pt x="5" y="88"/>
                    </a:lnTo>
                    <a:lnTo>
                      <a:pt x="7" y="101"/>
                    </a:lnTo>
                    <a:lnTo>
                      <a:pt x="15" y="113"/>
                    </a:lnTo>
                    <a:lnTo>
                      <a:pt x="24" y="124"/>
                    </a:lnTo>
                    <a:lnTo>
                      <a:pt x="35" y="134"/>
                    </a:lnTo>
                    <a:lnTo>
                      <a:pt x="47" y="141"/>
                    </a:lnTo>
                    <a:lnTo>
                      <a:pt x="61" y="143"/>
                    </a:lnTo>
                    <a:lnTo>
                      <a:pt x="74" y="148"/>
                    </a:lnTo>
                    <a:lnTo>
                      <a:pt x="91" y="143"/>
                    </a:lnTo>
                    <a:lnTo>
                      <a:pt x="104" y="141"/>
                    </a:lnTo>
                    <a:lnTo>
                      <a:pt x="115" y="134"/>
                    </a:lnTo>
                    <a:lnTo>
                      <a:pt x="127" y="124"/>
                    </a:lnTo>
                    <a:lnTo>
                      <a:pt x="135" y="113"/>
                    </a:lnTo>
                    <a:lnTo>
                      <a:pt x="141" y="101"/>
                    </a:lnTo>
                    <a:lnTo>
                      <a:pt x="148" y="88"/>
                    </a:lnTo>
                    <a:lnTo>
                      <a:pt x="148" y="74"/>
                    </a:lnTo>
                    <a:lnTo>
                      <a:pt x="144" y="74"/>
                    </a:lnTo>
                    <a:lnTo>
                      <a:pt x="141" y="61"/>
                    </a:lnTo>
                    <a:lnTo>
                      <a:pt x="137" y="48"/>
                    </a:lnTo>
                    <a:lnTo>
                      <a:pt x="131" y="34"/>
                    </a:lnTo>
                    <a:lnTo>
                      <a:pt x="125" y="23"/>
                    </a:lnTo>
                    <a:lnTo>
                      <a:pt x="115" y="17"/>
                    </a:lnTo>
                    <a:lnTo>
                      <a:pt x="101" y="11"/>
                    </a:lnTo>
                    <a:lnTo>
                      <a:pt x="87" y="8"/>
                    </a:lnTo>
                    <a:lnTo>
                      <a:pt x="74" y="4"/>
                    </a:lnTo>
                    <a:lnTo>
                      <a:pt x="61" y="8"/>
                    </a:lnTo>
                    <a:lnTo>
                      <a:pt x="47" y="11"/>
                    </a:lnTo>
                    <a:lnTo>
                      <a:pt x="38" y="17"/>
                    </a:lnTo>
                    <a:lnTo>
                      <a:pt x="28" y="23"/>
                    </a:lnTo>
                    <a:lnTo>
                      <a:pt x="18" y="34"/>
                    </a:lnTo>
                    <a:lnTo>
                      <a:pt x="11" y="48"/>
                    </a:lnTo>
                    <a:lnTo>
                      <a:pt x="7" y="61"/>
                    </a:lnTo>
                    <a:lnTo>
                      <a:pt x="7" y="74"/>
                    </a:lnTo>
                    <a:lnTo>
                      <a:pt x="7" y="88"/>
                    </a:lnTo>
                    <a:lnTo>
                      <a:pt x="11" y="101"/>
                    </a:lnTo>
                    <a:lnTo>
                      <a:pt x="18" y="111"/>
                    </a:lnTo>
                    <a:lnTo>
                      <a:pt x="28" y="120"/>
                    </a:lnTo>
                    <a:lnTo>
                      <a:pt x="38" y="130"/>
                    </a:lnTo>
                    <a:lnTo>
                      <a:pt x="47" y="137"/>
                    </a:lnTo>
                    <a:lnTo>
                      <a:pt x="61" y="141"/>
                    </a:lnTo>
                    <a:lnTo>
                      <a:pt x="74" y="141"/>
                    </a:lnTo>
                    <a:lnTo>
                      <a:pt x="87" y="141"/>
                    </a:lnTo>
                    <a:lnTo>
                      <a:pt x="101" y="137"/>
                    </a:lnTo>
                    <a:lnTo>
                      <a:pt x="115" y="130"/>
                    </a:lnTo>
                    <a:lnTo>
                      <a:pt x="125" y="120"/>
                    </a:lnTo>
                    <a:lnTo>
                      <a:pt x="131" y="111"/>
                    </a:lnTo>
                    <a:lnTo>
                      <a:pt x="137" y="101"/>
                    </a:lnTo>
                    <a:lnTo>
                      <a:pt x="141" y="88"/>
                    </a:lnTo>
                    <a:lnTo>
                      <a:pt x="144" y="74"/>
                    </a:lnTo>
                    <a:lnTo>
                      <a:pt x="148" y="74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0" name="Freeform 2602">
                <a:extLst>
                  <a:ext uri="{FF2B5EF4-FFF2-40B4-BE49-F238E27FC236}">
                    <a16:creationId xmlns:a16="http://schemas.microsoft.com/office/drawing/2014/main" id="{56EEF626-1CAB-46F7-AF69-73CEEC198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948"/>
                <a:ext cx="45" cy="46"/>
              </a:xfrm>
              <a:custGeom>
                <a:avLst/>
                <a:gdLst>
                  <a:gd name="T0" fmla="*/ 132 w 137"/>
                  <a:gd name="T1" fmla="*/ 57 h 137"/>
                  <a:gd name="T2" fmla="*/ 122 w 137"/>
                  <a:gd name="T3" fmla="*/ 29 h 137"/>
                  <a:gd name="T4" fmla="*/ 106 w 137"/>
                  <a:gd name="T5" fmla="*/ 13 h 137"/>
                  <a:gd name="T6" fmla="*/ 80 w 137"/>
                  <a:gd name="T7" fmla="*/ 4 h 137"/>
                  <a:gd name="T8" fmla="*/ 52 w 137"/>
                  <a:gd name="T9" fmla="*/ 4 h 137"/>
                  <a:gd name="T10" fmla="*/ 29 w 137"/>
                  <a:gd name="T11" fmla="*/ 13 h 137"/>
                  <a:gd name="T12" fmla="*/ 9 w 137"/>
                  <a:gd name="T13" fmla="*/ 29 h 137"/>
                  <a:gd name="T14" fmla="*/ 0 w 137"/>
                  <a:gd name="T15" fmla="*/ 57 h 137"/>
                  <a:gd name="T16" fmla="*/ 0 w 137"/>
                  <a:gd name="T17" fmla="*/ 84 h 137"/>
                  <a:gd name="T18" fmla="*/ 9 w 137"/>
                  <a:gd name="T19" fmla="*/ 107 h 137"/>
                  <a:gd name="T20" fmla="*/ 29 w 137"/>
                  <a:gd name="T21" fmla="*/ 126 h 137"/>
                  <a:gd name="T22" fmla="*/ 52 w 137"/>
                  <a:gd name="T23" fmla="*/ 137 h 137"/>
                  <a:gd name="T24" fmla="*/ 80 w 137"/>
                  <a:gd name="T25" fmla="*/ 137 h 137"/>
                  <a:gd name="T26" fmla="*/ 106 w 137"/>
                  <a:gd name="T27" fmla="*/ 126 h 137"/>
                  <a:gd name="T28" fmla="*/ 122 w 137"/>
                  <a:gd name="T29" fmla="*/ 107 h 137"/>
                  <a:gd name="T30" fmla="*/ 132 w 137"/>
                  <a:gd name="T31" fmla="*/ 84 h 137"/>
                  <a:gd name="T32" fmla="*/ 132 w 137"/>
                  <a:gd name="T33" fmla="*/ 69 h 137"/>
                  <a:gd name="T34" fmla="*/ 126 w 137"/>
                  <a:gd name="T35" fmla="*/ 44 h 137"/>
                  <a:gd name="T36" fmla="*/ 112 w 137"/>
                  <a:gd name="T37" fmla="*/ 23 h 137"/>
                  <a:gd name="T38" fmla="*/ 92 w 137"/>
                  <a:gd name="T39" fmla="*/ 10 h 137"/>
                  <a:gd name="T40" fmla="*/ 66 w 137"/>
                  <a:gd name="T41" fmla="*/ 4 h 137"/>
                  <a:gd name="T42" fmla="*/ 42 w 137"/>
                  <a:gd name="T43" fmla="*/ 10 h 137"/>
                  <a:gd name="T44" fmla="*/ 19 w 137"/>
                  <a:gd name="T45" fmla="*/ 23 h 137"/>
                  <a:gd name="T46" fmla="*/ 7 w 137"/>
                  <a:gd name="T47" fmla="*/ 44 h 137"/>
                  <a:gd name="T48" fmla="*/ 2 w 137"/>
                  <a:gd name="T49" fmla="*/ 69 h 137"/>
                  <a:gd name="T50" fmla="*/ 7 w 137"/>
                  <a:gd name="T51" fmla="*/ 93 h 137"/>
                  <a:gd name="T52" fmla="*/ 19 w 137"/>
                  <a:gd name="T53" fmla="*/ 116 h 137"/>
                  <a:gd name="T54" fmla="*/ 42 w 137"/>
                  <a:gd name="T55" fmla="*/ 130 h 137"/>
                  <a:gd name="T56" fmla="*/ 66 w 137"/>
                  <a:gd name="T57" fmla="*/ 133 h 137"/>
                  <a:gd name="T58" fmla="*/ 92 w 137"/>
                  <a:gd name="T59" fmla="*/ 130 h 137"/>
                  <a:gd name="T60" fmla="*/ 112 w 137"/>
                  <a:gd name="T61" fmla="*/ 116 h 137"/>
                  <a:gd name="T62" fmla="*/ 126 w 137"/>
                  <a:gd name="T63" fmla="*/ 93 h 137"/>
                  <a:gd name="T64" fmla="*/ 132 w 137"/>
                  <a:gd name="T6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" h="137">
                    <a:moveTo>
                      <a:pt x="137" y="69"/>
                    </a:moveTo>
                    <a:lnTo>
                      <a:pt x="132" y="57"/>
                    </a:lnTo>
                    <a:lnTo>
                      <a:pt x="129" y="44"/>
                    </a:lnTo>
                    <a:lnTo>
                      <a:pt x="122" y="29"/>
                    </a:lnTo>
                    <a:lnTo>
                      <a:pt x="116" y="20"/>
                    </a:lnTo>
                    <a:lnTo>
                      <a:pt x="106" y="13"/>
                    </a:lnTo>
                    <a:lnTo>
                      <a:pt x="92" y="6"/>
                    </a:lnTo>
                    <a:lnTo>
                      <a:pt x="80" y="4"/>
                    </a:lnTo>
                    <a:lnTo>
                      <a:pt x="66" y="0"/>
                    </a:lnTo>
                    <a:lnTo>
                      <a:pt x="52" y="4"/>
                    </a:lnTo>
                    <a:lnTo>
                      <a:pt x="40" y="6"/>
                    </a:lnTo>
                    <a:lnTo>
                      <a:pt x="29" y="13"/>
                    </a:lnTo>
                    <a:lnTo>
                      <a:pt x="19" y="20"/>
                    </a:lnTo>
                    <a:lnTo>
                      <a:pt x="9" y="29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0" y="84"/>
                    </a:lnTo>
                    <a:lnTo>
                      <a:pt x="2" y="97"/>
                    </a:lnTo>
                    <a:lnTo>
                      <a:pt x="9" y="107"/>
                    </a:lnTo>
                    <a:lnTo>
                      <a:pt x="19" y="116"/>
                    </a:lnTo>
                    <a:lnTo>
                      <a:pt x="29" y="126"/>
                    </a:lnTo>
                    <a:lnTo>
                      <a:pt x="40" y="133"/>
                    </a:lnTo>
                    <a:lnTo>
                      <a:pt x="52" y="137"/>
                    </a:lnTo>
                    <a:lnTo>
                      <a:pt x="66" y="137"/>
                    </a:lnTo>
                    <a:lnTo>
                      <a:pt x="80" y="137"/>
                    </a:lnTo>
                    <a:lnTo>
                      <a:pt x="92" y="133"/>
                    </a:lnTo>
                    <a:lnTo>
                      <a:pt x="106" y="126"/>
                    </a:lnTo>
                    <a:lnTo>
                      <a:pt x="116" y="116"/>
                    </a:lnTo>
                    <a:lnTo>
                      <a:pt x="122" y="107"/>
                    </a:lnTo>
                    <a:lnTo>
                      <a:pt x="129" y="97"/>
                    </a:lnTo>
                    <a:lnTo>
                      <a:pt x="132" y="84"/>
                    </a:lnTo>
                    <a:lnTo>
                      <a:pt x="137" y="69"/>
                    </a:lnTo>
                    <a:lnTo>
                      <a:pt x="132" y="69"/>
                    </a:lnTo>
                    <a:lnTo>
                      <a:pt x="129" y="57"/>
                    </a:lnTo>
                    <a:lnTo>
                      <a:pt x="126" y="44"/>
                    </a:lnTo>
                    <a:lnTo>
                      <a:pt x="120" y="34"/>
                    </a:lnTo>
                    <a:lnTo>
                      <a:pt x="112" y="23"/>
                    </a:lnTo>
                    <a:lnTo>
                      <a:pt x="103" y="17"/>
                    </a:lnTo>
                    <a:lnTo>
                      <a:pt x="92" y="10"/>
                    </a:lnTo>
                    <a:lnTo>
                      <a:pt x="80" y="6"/>
                    </a:lnTo>
                    <a:lnTo>
                      <a:pt x="66" y="4"/>
                    </a:lnTo>
                    <a:lnTo>
                      <a:pt x="52" y="6"/>
                    </a:lnTo>
                    <a:lnTo>
                      <a:pt x="42" y="10"/>
                    </a:lnTo>
                    <a:lnTo>
                      <a:pt x="29" y="17"/>
                    </a:lnTo>
                    <a:lnTo>
                      <a:pt x="19" y="23"/>
                    </a:lnTo>
                    <a:lnTo>
                      <a:pt x="12" y="34"/>
                    </a:lnTo>
                    <a:lnTo>
                      <a:pt x="7" y="44"/>
                    </a:lnTo>
                    <a:lnTo>
                      <a:pt x="2" y="57"/>
                    </a:lnTo>
                    <a:lnTo>
                      <a:pt x="2" y="69"/>
                    </a:lnTo>
                    <a:lnTo>
                      <a:pt x="2" y="84"/>
                    </a:lnTo>
                    <a:lnTo>
                      <a:pt x="7" y="93"/>
                    </a:lnTo>
                    <a:lnTo>
                      <a:pt x="12" y="107"/>
                    </a:lnTo>
                    <a:lnTo>
                      <a:pt x="19" y="116"/>
                    </a:lnTo>
                    <a:lnTo>
                      <a:pt x="29" y="124"/>
                    </a:lnTo>
                    <a:lnTo>
                      <a:pt x="42" y="130"/>
                    </a:lnTo>
                    <a:lnTo>
                      <a:pt x="52" y="133"/>
                    </a:lnTo>
                    <a:lnTo>
                      <a:pt x="66" y="133"/>
                    </a:lnTo>
                    <a:lnTo>
                      <a:pt x="80" y="133"/>
                    </a:lnTo>
                    <a:lnTo>
                      <a:pt x="92" y="130"/>
                    </a:lnTo>
                    <a:lnTo>
                      <a:pt x="103" y="124"/>
                    </a:lnTo>
                    <a:lnTo>
                      <a:pt x="112" y="116"/>
                    </a:lnTo>
                    <a:lnTo>
                      <a:pt x="120" y="107"/>
                    </a:lnTo>
                    <a:lnTo>
                      <a:pt x="126" y="93"/>
                    </a:lnTo>
                    <a:lnTo>
                      <a:pt x="129" y="84"/>
                    </a:lnTo>
                    <a:lnTo>
                      <a:pt x="132" y="69"/>
                    </a:lnTo>
                    <a:lnTo>
                      <a:pt x="137" y="69"/>
                    </a:lnTo>
                    <a:close/>
                  </a:path>
                </a:pathLst>
              </a:custGeom>
              <a:solidFill>
                <a:srgbClr val="FF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1" name="Freeform 2603">
                <a:extLst>
                  <a:ext uri="{FF2B5EF4-FFF2-40B4-BE49-F238E27FC236}">
                    <a16:creationId xmlns:a16="http://schemas.microsoft.com/office/drawing/2014/main" id="{8F7D6CE4-D87D-4C3E-9AAF-DCBFA9D58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950"/>
                <a:ext cx="43" cy="43"/>
              </a:xfrm>
              <a:custGeom>
                <a:avLst/>
                <a:gdLst>
                  <a:gd name="T0" fmla="*/ 126 w 129"/>
                  <a:gd name="T1" fmla="*/ 52 h 129"/>
                  <a:gd name="T2" fmla="*/ 117 w 129"/>
                  <a:gd name="T3" fmla="*/ 29 h 129"/>
                  <a:gd name="T4" fmla="*/ 100 w 129"/>
                  <a:gd name="T5" fmla="*/ 12 h 129"/>
                  <a:gd name="T6" fmla="*/ 77 w 129"/>
                  <a:gd name="T7" fmla="*/ 2 h 129"/>
                  <a:gd name="T8" fmla="*/ 50 w 129"/>
                  <a:gd name="T9" fmla="*/ 2 h 129"/>
                  <a:gd name="T10" fmla="*/ 27 w 129"/>
                  <a:gd name="T11" fmla="*/ 12 h 129"/>
                  <a:gd name="T12" fmla="*/ 10 w 129"/>
                  <a:gd name="T13" fmla="*/ 29 h 129"/>
                  <a:gd name="T14" fmla="*/ 0 w 129"/>
                  <a:gd name="T15" fmla="*/ 52 h 129"/>
                  <a:gd name="T16" fmla="*/ 0 w 129"/>
                  <a:gd name="T17" fmla="*/ 79 h 129"/>
                  <a:gd name="T18" fmla="*/ 10 w 129"/>
                  <a:gd name="T19" fmla="*/ 102 h 129"/>
                  <a:gd name="T20" fmla="*/ 27 w 129"/>
                  <a:gd name="T21" fmla="*/ 118 h 129"/>
                  <a:gd name="T22" fmla="*/ 50 w 129"/>
                  <a:gd name="T23" fmla="*/ 129 h 129"/>
                  <a:gd name="T24" fmla="*/ 77 w 129"/>
                  <a:gd name="T25" fmla="*/ 129 h 129"/>
                  <a:gd name="T26" fmla="*/ 100 w 129"/>
                  <a:gd name="T27" fmla="*/ 118 h 129"/>
                  <a:gd name="T28" fmla="*/ 117 w 129"/>
                  <a:gd name="T29" fmla="*/ 102 h 129"/>
                  <a:gd name="T30" fmla="*/ 126 w 129"/>
                  <a:gd name="T31" fmla="*/ 79 h 129"/>
                  <a:gd name="T32" fmla="*/ 126 w 129"/>
                  <a:gd name="T33" fmla="*/ 65 h 129"/>
                  <a:gd name="T34" fmla="*/ 119 w 129"/>
                  <a:gd name="T35" fmla="*/ 42 h 129"/>
                  <a:gd name="T36" fmla="*/ 107 w 129"/>
                  <a:gd name="T37" fmla="*/ 23 h 129"/>
                  <a:gd name="T38" fmla="*/ 86 w 129"/>
                  <a:gd name="T39" fmla="*/ 9 h 129"/>
                  <a:gd name="T40" fmla="*/ 63 w 129"/>
                  <a:gd name="T41" fmla="*/ 5 h 129"/>
                  <a:gd name="T42" fmla="*/ 39 w 129"/>
                  <a:gd name="T43" fmla="*/ 9 h 129"/>
                  <a:gd name="T44" fmla="*/ 20 w 129"/>
                  <a:gd name="T45" fmla="*/ 23 h 129"/>
                  <a:gd name="T46" fmla="*/ 6 w 129"/>
                  <a:gd name="T47" fmla="*/ 42 h 129"/>
                  <a:gd name="T48" fmla="*/ 4 w 129"/>
                  <a:gd name="T49" fmla="*/ 65 h 129"/>
                  <a:gd name="T50" fmla="*/ 6 w 129"/>
                  <a:gd name="T51" fmla="*/ 89 h 129"/>
                  <a:gd name="T52" fmla="*/ 20 w 129"/>
                  <a:gd name="T53" fmla="*/ 109 h 129"/>
                  <a:gd name="T54" fmla="*/ 39 w 129"/>
                  <a:gd name="T55" fmla="*/ 122 h 129"/>
                  <a:gd name="T56" fmla="*/ 63 w 129"/>
                  <a:gd name="T57" fmla="*/ 125 h 129"/>
                  <a:gd name="T58" fmla="*/ 86 w 129"/>
                  <a:gd name="T59" fmla="*/ 122 h 129"/>
                  <a:gd name="T60" fmla="*/ 107 w 129"/>
                  <a:gd name="T61" fmla="*/ 109 h 129"/>
                  <a:gd name="T62" fmla="*/ 119 w 129"/>
                  <a:gd name="T63" fmla="*/ 89 h 129"/>
                  <a:gd name="T64" fmla="*/ 126 w 129"/>
                  <a:gd name="T65" fmla="*/ 6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29">
                    <a:moveTo>
                      <a:pt x="129" y="65"/>
                    </a:moveTo>
                    <a:lnTo>
                      <a:pt x="126" y="52"/>
                    </a:lnTo>
                    <a:lnTo>
                      <a:pt x="124" y="39"/>
                    </a:lnTo>
                    <a:lnTo>
                      <a:pt x="117" y="29"/>
                    </a:lnTo>
                    <a:lnTo>
                      <a:pt x="109" y="19"/>
                    </a:lnTo>
                    <a:lnTo>
                      <a:pt x="100" y="12"/>
                    </a:lnTo>
                    <a:lnTo>
                      <a:pt x="90" y="5"/>
                    </a:lnTo>
                    <a:lnTo>
                      <a:pt x="77" y="2"/>
                    </a:lnTo>
                    <a:lnTo>
                      <a:pt x="63" y="0"/>
                    </a:lnTo>
                    <a:lnTo>
                      <a:pt x="50" y="2"/>
                    </a:lnTo>
                    <a:lnTo>
                      <a:pt x="39" y="5"/>
                    </a:lnTo>
                    <a:lnTo>
                      <a:pt x="27" y="12"/>
                    </a:lnTo>
                    <a:lnTo>
                      <a:pt x="16" y="19"/>
                    </a:lnTo>
                    <a:lnTo>
                      <a:pt x="10" y="29"/>
                    </a:lnTo>
                    <a:lnTo>
                      <a:pt x="4" y="39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4" y="89"/>
                    </a:lnTo>
                    <a:lnTo>
                      <a:pt x="10" y="102"/>
                    </a:lnTo>
                    <a:lnTo>
                      <a:pt x="16" y="112"/>
                    </a:lnTo>
                    <a:lnTo>
                      <a:pt x="27" y="118"/>
                    </a:lnTo>
                    <a:lnTo>
                      <a:pt x="39" y="125"/>
                    </a:lnTo>
                    <a:lnTo>
                      <a:pt x="50" y="129"/>
                    </a:lnTo>
                    <a:lnTo>
                      <a:pt x="63" y="129"/>
                    </a:lnTo>
                    <a:lnTo>
                      <a:pt x="77" y="129"/>
                    </a:lnTo>
                    <a:lnTo>
                      <a:pt x="90" y="125"/>
                    </a:lnTo>
                    <a:lnTo>
                      <a:pt x="100" y="118"/>
                    </a:lnTo>
                    <a:lnTo>
                      <a:pt x="109" y="112"/>
                    </a:lnTo>
                    <a:lnTo>
                      <a:pt x="117" y="102"/>
                    </a:lnTo>
                    <a:lnTo>
                      <a:pt x="124" y="89"/>
                    </a:lnTo>
                    <a:lnTo>
                      <a:pt x="126" y="79"/>
                    </a:lnTo>
                    <a:lnTo>
                      <a:pt x="129" y="65"/>
                    </a:lnTo>
                    <a:lnTo>
                      <a:pt x="126" y="65"/>
                    </a:lnTo>
                    <a:lnTo>
                      <a:pt x="124" y="52"/>
                    </a:lnTo>
                    <a:lnTo>
                      <a:pt x="119" y="42"/>
                    </a:lnTo>
                    <a:lnTo>
                      <a:pt x="113" y="32"/>
                    </a:lnTo>
                    <a:lnTo>
                      <a:pt x="107" y="23"/>
                    </a:lnTo>
                    <a:lnTo>
                      <a:pt x="96" y="16"/>
                    </a:lnTo>
                    <a:lnTo>
                      <a:pt x="86" y="9"/>
                    </a:lnTo>
                    <a:lnTo>
                      <a:pt x="77" y="5"/>
                    </a:lnTo>
                    <a:lnTo>
                      <a:pt x="63" y="5"/>
                    </a:lnTo>
                    <a:lnTo>
                      <a:pt x="54" y="5"/>
                    </a:lnTo>
                    <a:lnTo>
                      <a:pt x="39" y="9"/>
                    </a:lnTo>
                    <a:lnTo>
                      <a:pt x="29" y="16"/>
                    </a:lnTo>
                    <a:lnTo>
                      <a:pt x="20" y="23"/>
                    </a:lnTo>
                    <a:lnTo>
                      <a:pt x="14" y="32"/>
                    </a:lnTo>
                    <a:lnTo>
                      <a:pt x="6" y="42"/>
                    </a:lnTo>
                    <a:lnTo>
                      <a:pt x="4" y="52"/>
                    </a:lnTo>
                    <a:lnTo>
                      <a:pt x="4" y="65"/>
                    </a:lnTo>
                    <a:lnTo>
                      <a:pt x="4" y="79"/>
                    </a:lnTo>
                    <a:lnTo>
                      <a:pt x="6" y="89"/>
                    </a:lnTo>
                    <a:lnTo>
                      <a:pt x="14" y="99"/>
                    </a:lnTo>
                    <a:lnTo>
                      <a:pt x="20" y="109"/>
                    </a:lnTo>
                    <a:lnTo>
                      <a:pt x="29" y="115"/>
                    </a:lnTo>
                    <a:lnTo>
                      <a:pt x="39" y="122"/>
                    </a:lnTo>
                    <a:lnTo>
                      <a:pt x="54" y="125"/>
                    </a:lnTo>
                    <a:lnTo>
                      <a:pt x="63" y="125"/>
                    </a:lnTo>
                    <a:lnTo>
                      <a:pt x="77" y="125"/>
                    </a:lnTo>
                    <a:lnTo>
                      <a:pt x="86" y="122"/>
                    </a:lnTo>
                    <a:lnTo>
                      <a:pt x="96" y="115"/>
                    </a:lnTo>
                    <a:lnTo>
                      <a:pt x="107" y="109"/>
                    </a:lnTo>
                    <a:lnTo>
                      <a:pt x="113" y="99"/>
                    </a:lnTo>
                    <a:lnTo>
                      <a:pt x="119" y="89"/>
                    </a:lnTo>
                    <a:lnTo>
                      <a:pt x="124" y="79"/>
                    </a:lnTo>
                    <a:lnTo>
                      <a:pt x="126" y="65"/>
                    </a:lnTo>
                    <a:lnTo>
                      <a:pt x="129" y="65"/>
                    </a:lnTo>
                    <a:close/>
                  </a:path>
                </a:pathLst>
              </a:custGeom>
              <a:solidFill>
                <a:srgbClr val="FF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2" name="Freeform 2604">
                <a:extLst>
                  <a:ext uri="{FF2B5EF4-FFF2-40B4-BE49-F238E27FC236}">
                    <a16:creationId xmlns:a16="http://schemas.microsoft.com/office/drawing/2014/main" id="{4673056E-639F-4819-96BC-2C31BBEFC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951"/>
                <a:ext cx="41" cy="40"/>
              </a:xfrm>
              <a:custGeom>
                <a:avLst/>
                <a:gdLst>
                  <a:gd name="T0" fmla="*/ 120 w 123"/>
                  <a:gd name="T1" fmla="*/ 46 h 118"/>
                  <a:gd name="T2" fmla="*/ 110 w 123"/>
                  <a:gd name="T3" fmla="*/ 26 h 118"/>
                  <a:gd name="T4" fmla="*/ 93 w 123"/>
                  <a:gd name="T5" fmla="*/ 9 h 118"/>
                  <a:gd name="T6" fmla="*/ 72 w 123"/>
                  <a:gd name="T7" fmla="*/ 0 h 118"/>
                  <a:gd name="T8" fmla="*/ 51 w 123"/>
                  <a:gd name="T9" fmla="*/ 0 h 118"/>
                  <a:gd name="T10" fmla="*/ 26 w 123"/>
                  <a:gd name="T11" fmla="*/ 9 h 118"/>
                  <a:gd name="T12" fmla="*/ 11 w 123"/>
                  <a:gd name="T13" fmla="*/ 26 h 118"/>
                  <a:gd name="T14" fmla="*/ 0 w 123"/>
                  <a:gd name="T15" fmla="*/ 46 h 118"/>
                  <a:gd name="T16" fmla="*/ 0 w 123"/>
                  <a:gd name="T17" fmla="*/ 72 h 118"/>
                  <a:gd name="T18" fmla="*/ 11 w 123"/>
                  <a:gd name="T19" fmla="*/ 93 h 118"/>
                  <a:gd name="T20" fmla="*/ 26 w 123"/>
                  <a:gd name="T21" fmla="*/ 109 h 118"/>
                  <a:gd name="T22" fmla="*/ 51 w 123"/>
                  <a:gd name="T23" fmla="*/ 118 h 118"/>
                  <a:gd name="T24" fmla="*/ 72 w 123"/>
                  <a:gd name="T25" fmla="*/ 118 h 118"/>
                  <a:gd name="T26" fmla="*/ 93 w 123"/>
                  <a:gd name="T27" fmla="*/ 109 h 118"/>
                  <a:gd name="T28" fmla="*/ 110 w 123"/>
                  <a:gd name="T29" fmla="*/ 93 h 118"/>
                  <a:gd name="T30" fmla="*/ 120 w 123"/>
                  <a:gd name="T31" fmla="*/ 72 h 118"/>
                  <a:gd name="T32" fmla="*/ 116 w 123"/>
                  <a:gd name="T33" fmla="*/ 59 h 118"/>
                  <a:gd name="T34" fmla="*/ 112 w 123"/>
                  <a:gd name="T35" fmla="*/ 36 h 118"/>
                  <a:gd name="T36" fmla="*/ 100 w 123"/>
                  <a:gd name="T37" fmla="*/ 19 h 118"/>
                  <a:gd name="T38" fmla="*/ 83 w 123"/>
                  <a:gd name="T39" fmla="*/ 6 h 118"/>
                  <a:gd name="T40" fmla="*/ 60 w 123"/>
                  <a:gd name="T41" fmla="*/ 3 h 118"/>
                  <a:gd name="T42" fmla="*/ 40 w 123"/>
                  <a:gd name="T43" fmla="*/ 6 h 118"/>
                  <a:gd name="T44" fmla="*/ 20 w 123"/>
                  <a:gd name="T45" fmla="*/ 19 h 118"/>
                  <a:gd name="T46" fmla="*/ 6 w 123"/>
                  <a:gd name="T47" fmla="*/ 36 h 118"/>
                  <a:gd name="T48" fmla="*/ 3 w 123"/>
                  <a:gd name="T49" fmla="*/ 59 h 118"/>
                  <a:gd name="T50" fmla="*/ 6 w 123"/>
                  <a:gd name="T51" fmla="*/ 83 h 118"/>
                  <a:gd name="T52" fmla="*/ 20 w 123"/>
                  <a:gd name="T53" fmla="*/ 99 h 118"/>
                  <a:gd name="T54" fmla="*/ 40 w 123"/>
                  <a:gd name="T55" fmla="*/ 112 h 118"/>
                  <a:gd name="T56" fmla="*/ 60 w 123"/>
                  <a:gd name="T57" fmla="*/ 116 h 118"/>
                  <a:gd name="T58" fmla="*/ 83 w 123"/>
                  <a:gd name="T59" fmla="*/ 112 h 118"/>
                  <a:gd name="T60" fmla="*/ 100 w 123"/>
                  <a:gd name="T61" fmla="*/ 99 h 118"/>
                  <a:gd name="T62" fmla="*/ 112 w 123"/>
                  <a:gd name="T63" fmla="*/ 83 h 118"/>
                  <a:gd name="T64" fmla="*/ 116 w 123"/>
                  <a:gd name="T65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" h="118">
                    <a:moveTo>
                      <a:pt x="123" y="59"/>
                    </a:moveTo>
                    <a:lnTo>
                      <a:pt x="120" y="46"/>
                    </a:lnTo>
                    <a:lnTo>
                      <a:pt x="116" y="36"/>
                    </a:lnTo>
                    <a:lnTo>
                      <a:pt x="110" y="26"/>
                    </a:lnTo>
                    <a:lnTo>
                      <a:pt x="103" y="17"/>
                    </a:lnTo>
                    <a:lnTo>
                      <a:pt x="93" y="9"/>
                    </a:lnTo>
                    <a:lnTo>
                      <a:pt x="83" y="3"/>
                    </a:lnTo>
                    <a:lnTo>
                      <a:pt x="72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36" y="3"/>
                    </a:lnTo>
                    <a:lnTo>
                      <a:pt x="26" y="9"/>
                    </a:lnTo>
                    <a:lnTo>
                      <a:pt x="15" y="17"/>
                    </a:lnTo>
                    <a:lnTo>
                      <a:pt x="11" y="26"/>
                    </a:lnTo>
                    <a:lnTo>
                      <a:pt x="3" y="36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11" y="93"/>
                    </a:lnTo>
                    <a:lnTo>
                      <a:pt x="15" y="103"/>
                    </a:lnTo>
                    <a:lnTo>
                      <a:pt x="26" y="109"/>
                    </a:lnTo>
                    <a:lnTo>
                      <a:pt x="36" y="116"/>
                    </a:lnTo>
                    <a:lnTo>
                      <a:pt x="51" y="118"/>
                    </a:lnTo>
                    <a:lnTo>
                      <a:pt x="60" y="118"/>
                    </a:lnTo>
                    <a:lnTo>
                      <a:pt x="72" y="118"/>
                    </a:lnTo>
                    <a:lnTo>
                      <a:pt x="83" y="116"/>
                    </a:lnTo>
                    <a:lnTo>
                      <a:pt x="93" y="109"/>
                    </a:lnTo>
                    <a:lnTo>
                      <a:pt x="103" y="103"/>
                    </a:lnTo>
                    <a:lnTo>
                      <a:pt x="110" y="93"/>
                    </a:lnTo>
                    <a:lnTo>
                      <a:pt x="116" y="83"/>
                    </a:lnTo>
                    <a:lnTo>
                      <a:pt x="120" y="72"/>
                    </a:lnTo>
                    <a:lnTo>
                      <a:pt x="123" y="59"/>
                    </a:lnTo>
                    <a:lnTo>
                      <a:pt x="116" y="59"/>
                    </a:lnTo>
                    <a:lnTo>
                      <a:pt x="116" y="46"/>
                    </a:lnTo>
                    <a:lnTo>
                      <a:pt x="112" y="36"/>
                    </a:lnTo>
                    <a:lnTo>
                      <a:pt x="106" y="26"/>
                    </a:lnTo>
                    <a:lnTo>
                      <a:pt x="100" y="19"/>
                    </a:lnTo>
                    <a:lnTo>
                      <a:pt x="93" y="13"/>
                    </a:lnTo>
                    <a:lnTo>
                      <a:pt x="83" y="6"/>
                    </a:lnTo>
                    <a:lnTo>
                      <a:pt x="72" y="3"/>
                    </a:lnTo>
                    <a:lnTo>
                      <a:pt x="60" y="3"/>
                    </a:lnTo>
                    <a:lnTo>
                      <a:pt x="51" y="3"/>
                    </a:lnTo>
                    <a:lnTo>
                      <a:pt x="40" y="6"/>
                    </a:lnTo>
                    <a:lnTo>
                      <a:pt x="30" y="13"/>
                    </a:lnTo>
                    <a:lnTo>
                      <a:pt x="20" y="19"/>
                    </a:lnTo>
                    <a:lnTo>
                      <a:pt x="13" y="26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3" y="59"/>
                    </a:lnTo>
                    <a:lnTo>
                      <a:pt x="3" y="69"/>
                    </a:lnTo>
                    <a:lnTo>
                      <a:pt x="6" y="83"/>
                    </a:lnTo>
                    <a:lnTo>
                      <a:pt x="13" y="89"/>
                    </a:lnTo>
                    <a:lnTo>
                      <a:pt x="20" y="99"/>
                    </a:lnTo>
                    <a:lnTo>
                      <a:pt x="30" y="106"/>
                    </a:lnTo>
                    <a:lnTo>
                      <a:pt x="40" y="112"/>
                    </a:lnTo>
                    <a:lnTo>
                      <a:pt x="51" y="116"/>
                    </a:lnTo>
                    <a:lnTo>
                      <a:pt x="60" y="116"/>
                    </a:lnTo>
                    <a:lnTo>
                      <a:pt x="72" y="116"/>
                    </a:lnTo>
                    <a:lnTo>
                      <a:pt x="83" y="112"/>
                    </a:lnTo>
                    <a:lnTo>
                      <a:pt x="93" y="106"/>
                    </a:lnTo>
                    <a:lnTo>
                      <a:pt x="100" y="99"/>
                    </a:lnTo>
                    <a:lnTo>
                      <a:pt x="106" y="89"/>
                    </a:lnTo>
                    <a:lnTo>
                      <a:pt x="112" y="83"/>
                    </a:lnTo>
                    <a:lnTo>
                      <a:pt x="116" y="69"/>
                    </a:lnTo>
                    <a:lnTo>
                      <a:pt x="116" y="59"/>
                    </a:lnTo>
                    <a:lnTo>
                      <a:pt x="123" y="59"/>
                    </a:ln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3" name="Freeform 2605">
                <a:extLst>
                  <a:ext uri="{FF2B5EF4-FFF2-40B4-BE49-F238E27FC236}">
                    <a16:creationId xmlns:a16="http://schemas.microsoft.com/office/drawing/2014/main" id="{47574DA4-CC1C-46CC-A92E-E7EBD1A6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952"/>
                <a:ext cx="37" cy="38"/>
              </a:xfrm>
              <a:custGeom>
                <a:avLst/>
                <a:gdLst>
                  <a:gd name="T0" fmla="*/ 113 w 113"/>
                  <a:gd name="T1" fmla="*/ 43 h 113"/>
                  <a:gd name="T2" fmla="*/ 102 w 113"/>
                  <a:gd name="T3" fmla="*/ 23 h 113"/>
                  <a:gd name="T4" fmla="*/ 90 w 113"/>
                  <a:gd name="T5" fmla="*/ 10 h 113"/>
                  <a:gd name="T6" fmla="*/ 69 w 113"/>
                  <a:gd name="T7" fmla="*/ 0 h 113"/>
                  <a:gd name="T8" fmla="*/ 46 w 113"/>
                  <a:gd name="T9" fmla="*/ 0 h 113"/>
                  <a:gd name="T10" fmla="*/ 27 w 113"/>
                  <a:gd name="T11" fmla="*/ 10 h 113"/>
                  <a:gd name="T12" fmla="*/ 10 w 113"/>
                  <a:gd name="T13" fmla="*/ 23 h 113"/>
                  <a:gd name="T14" fmla="*/ 0 w 113"/>
                  <a:gd name="T15" fmla="*/ 43 h 113"/>
                  <a:gd name="T16" fmla="*/ 0 w 113"/>
                  <a:gd name="T17" fmla="*/ 66 h 113"/>
                  <a:gd name="T18" fmla="*/ 10 w 113"/>
                  <a:gd name="T19" fmla="*/ 86 h 113"/>
                  <a:gd name="T20" fmla="*/ 27 w 113"/>
                  <a:gd name="T21" fmla="*/ 102 h 113"/>
                  <a:gd name="T22" fmla="*/ 46 w 113"/>
                  <a:gd name="T23" fmla="*/ 113 h 113"/>
                  <a:gd name="T24" fmla="*/ 69 w 113"/>
                  <a:gd name="T25" fmla="*/ 113 h 113"/>
                  <a:gd name="T26" fmla="*/ 90 w 113"/>
                  <a:gd name="T27" fmla="*/ 102 h 113"/>
                  <a:gd name="T28" fmla="*/ 102 w 113"/>
                  <a:gd name="T29" fmla="*/ 86 h 113"/>
                  <a:gd name="T30" fmla="*/ 113 w 113"/>
                  <a:gd name="T31" fmla="*/ 66 h 113"/>
                  <a:gd name="T32" fmla="*/ 109 w 113"/>
                  <a:gd name="T33" fmla="*/ 56 h 113"/>
                  <a:gd name="T34" fmla="*/ 107 w 113"/>
                  <a:gd name="T35" fmla="*/ 35 h 113"/>
                  <a:gd name="T36" fmla="*/ 97 w 113"/>
                  <a:gd name="T37" fmla="*/ 16 h 113"/>
                  <a:gd name="T38" fmla="*/ 77 w 113"/>
                  <a:gd name="T39" fmla="*/ 5 h 113"/>
                  <a:gd name="T40" fmla="*/ 56 w 113"/>
                  <a:gd name="T41" fmla="*/ 3 h 113"/>
                  <a:gd name="T42" fmla="*/ 37 w 113"/>
                  <a:gd name="T43" fmla="*/ 5 h 113"/>
                  <a:gd name="T44" fmla="*/ 20 w 113"/>
                  <a:gd name="T45" fmla="*/ 16 h 113"/>
                  <a:gd name="T46" fmla="*/ 6 w 113"/>
                  <a:gd name="T47" fmla="*/ 35 h 113"/>
                  <a:gd name="T48" fmla="*/ 3 w 113"/>
                  <a:gd name="T49" fmla="*/ 56 h 113"/>
                  <a:gd name="T50" fmla="*/ 6 w 113"/>
                  <a:gd name="T51" fmla="*/ 75 h 113"/>
                  <a:gd name="T52" fmla="*/ 20 w 113"/>
                  <a:gd name="T53" fmla="*/ 92 h 113"/>
                  <a:gd name="T54" fmla="*/ 37 w 113"/>
                  <a:gd name="T55" fmla="*/ 106 h 113"/>
                  <a:gd name="T56" fmla="*/ 56 w 113"/>
                  <a:gd name="T57" fmla="*/ 109 h 113"/>
                  <a:gd name="T58" fmla="*/ 77 w 113"/>
                  <a:gd name="T59" fmla="*/ 106 h 113"/>
                  <a:gd name="T60" fmla="*/ 97 w 113"/>
                  <a:gd name="T61" fmla="*/ 92 h 113"/>
                  <a:gd name="T62" fmla="*/ 107 w 113"/>
                  <a:gd name="T63" fmla="*/ 75 h 113"/>
                  <a:gd name="T64" fmla="*/ 109 w 113"/>
                  <a:gd name="T65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" h="113">
                    <a:moveTo>
                      <a:pt x="113" y="56"/>
                    </a:moveTo>
                    <a:lnTo>
                      <a:pt x="113" y="43"/>
                    </a:lnTo>
                    <a:lnTo>
                      <a:pt x="109" y="33"/>
                    </a:lnTo>
                    <a:lnTo>
                      <a:pt x="102" y="23"/>
                    </a:lnTo>
                    <a:lnTo>
                      <a:pt x="97" y="16"/>
                    </a:lnTo>
                    <a:lnTo>
                      <a:pt x="90" y="10"/>
                    </a:lnTo>
                    <a:lnTo>
                      <a:pt x="79" y="3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46" y="0"/>
                    </a:lnTo>
                    <a:lnTo>
                      <a:pt x="37" y="3"/>
                    </a:lnTo>
                    <a:lnTo>
                      <a:pt x="27" y="10"/>
                    </a:lnTo>
                    <a:lnTo>
                      <a:pt x="17" y="16"/>
                    </a:lnTo>
                    <a:lnTo>
                      <a:pt x="10" y="23"/>
                    </a:lnTo>
                    <a:lnTo>
                      <a:pt x="3" y="33"/>
                    </a:lnTo>
                    <a:lnTo>
                      <a:pt x="0" y="43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10" y="86"/>
                    </a:lnTo>
                    <a:lnTo>
                      <a:pt x="17" y="96"/>
                    </a:lnTo>
                    <a:lnTo>
                      <a:pt x="27" y="102"/>
                    </a:lnTo>
                    <a:lnTo>
                      <a:pt x="37" y="109"/>
                    </a:lnTo>
                    <a:lnTo>
                      <a:pt x="46" y="113"/>
                    </a:lnTo>
                    <a:lnTo>
                      <a:pt x="56" y="113"/>
                    </a:lnTo>
                    <a:lnTo>
                      <a:pt x="69" y="113"/>
                    </a:lnTo>
                    <a:lnTo>
                      <a:pt x="79" y="109"/>
                    </a:lnTo>
                    <a:lnTo>
                      <a:pt x="90" y="102"/>
                    </a:lnTo>
                    <a:lnTo>
                      <a:pt x="97" y="96"/>
                    </a:lnTo>
                    <a:lnTo>
                      <a:pt x="102" y="86"/>
                    </a:lnTo>
                    <a:lnTo>
                      <a:pt x="109" y="79"/>
                    </a:lnTo>
                    <a:lnTo>
                      <a:pt x="113" y="66"/>
                    </a:lnTo>
                    <a:lnTo>
                      <a:pt x="113" y="56"/>
                    </a:lnTo>
                    <a:lnTo>
                      <a:pt x="109" y="56"/>
                    </a:lnTo>
                    <a:lnTo>
                      <a:pt x="109" y="46"/>
                    </a:lnTo>
                    <a:lnTo>
                      <a:pt x="107" y="35"/>
                    </a:lnTo>
                    <a:lnTo>
                      <a:pt x="102" y="26"/>
                    </a:lnTo>
                    <a:lnTo>
                      <a:pt x="97" y="16"/>
                    </a:lnTo>
                    <a:lnTo>
                      <a:pt x="86" y="12"/>
                    </a:lnTo>
                    <a:lnTo>
                      <a:pt x="77" y="5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6" y="3"/>
                    </a:lnTo>
                    <a:lnTo>
                      <a:pt x="37" y="5"/>
                    </a:lnTo>
                    <a:lnTo>
                      <a:pt x="27" y="12"/>
                    </a:lnTo>
                    <a:lnTo>
                      <a:pt x="20" y="16"/>
                    </a:lnTo>
                    <a:lnTo>
                      <a:pt x="12" y="26"/>
                    </a:lnTo>
                    <a:lnTo>
                      <a:pt x="6" y="35"/>
                    </a:lnTo>
                    <a:lnTo>
                      <a:pt x="6" y="46"/>
                    </a:lnTo>
                    <a:lnTo>
                      <a:pt x="3" y="56"/>
                    </a:lnTo>
                    <a:lnTo>
                      <a:pt x="6" y="66"/>
                    </a:lnTo>
                    <a:lnTo>
                      <a:pt x="6" y="75"/>
                    </a:lnTo>
                    <a:lnTo>
                      <a:pt x="12" y="86"/>
                    </a:lnTo>
                    <a:lnTo>
                      <a:pt x="20" y="92"/>
                    </a:lnTo>
                    <a:lnTo>
                      <a:pt x="27" y="100"/>
                    </a:lnTo>
                    <a:lnTo>
                      <a:pt x="37" y="106"/>
                    </a:lnTo>
                    <a:lnTo>
                      <a:pt x="46" y="109"/>
                    </a:lnTo>
                    <a:lnTo>
                      <a:pt x="56" y="109"/>
                    </a:lnTo>
                    <a:lnTo>
                      <a:pt x="67" y="109"/>
                    </a:lnTo>
                    <a:lnTo>
                      <a:pt x="77" y="106"/>
                    </a:lnTo>
                    <a:lnTo>
                      <a:pt x="86" y="100"/>
                    </a:lnTo>
                    <a:lnTo>
                      <a:pt x="97" y="92"/>
                    </a:lnTo>
                    <a:lnTo>
                      <a:pt x="102" y="86"/>
                    </a:lnTo>
                    <a:lnTo>
                      <a:pt x="107" y="75"/>
                    </a:lnTo>
                    <a:lnTo>
                      <a:pt x="109" y="66"/>
                    </a:lnTo>
                    <a:lnTo>
                      <a:pt x="109" y="56"/>
                    </a:lnTo>
                    <a:lnTo>
                      <a:pt x="113" y="56"/>
                    </a:lnTo>
                    <a:close/>
                  </a:path>
                </a:pathLst>
              </a:custGeom>
              <a:solidFill>
                <a:srgbClr val="FF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4" name="Freeform 2606">
                <a:extLst>
                  <a:ext uri="{FF2B5EF4-FFF2-40B4-BE49-F238E27FC236}">
                    <a16:creationId xmlns:a16="http://schemas.microsoft.com/office/drawing/2014/main" id="{929934E0-4FDE-4F92-92C3-D04CB8E5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953"/>
                <a:ext cx="35" cy="36"/>
              </a:xfrm>
              <a:custGeom>
                <a:avLst/>
                <a:gdLst>
                  <a:gd name="T0" fmla="*/ 106 w 106"/>
                  <a:gd name="T1" fmla="*/ 43 h 106"/>
                  <a:gd name="T2" fmla="*/ 99 w 106"/>
                  <a:gd name="T3" fmla="*/ 23 h 106"/>
                  <a:gd name="T4" fmla="*/ 83 w 106"/>
                  <a:gd name="T5" fmla="*/ 9 h 106"/>
                  <a:gd name="T6" fmla="*/ 64 w 106"/>
                  <a:gd name="T7" fmla="*/ 0 h 106"/>
                  <a:gd name="T8" fmla="*/ 43 w 106"/>
                  <a:gd name="T9" fmla="*/ 0 h 106"/>
                  <a:gd name="T10" fmla="*/ 24 w 106"/>
                  <a:gd name="T11" fmla="*/ 9 h 106"/>
                  <a:gd name="T12" fmla="*/ 9 w 106"/>
                  <a:gd name="T13" fmla="*/ 23 h 106"/>
                  <a:gd name="T14" fmla="*/ 3 w 106"/>
                  <a:gd name="T15" fmla="*/ 43 h 106"/>
                  <a:gd name="T16" fmla="*/ 3 w 106"/>
                  <a:gd name="T17" fmla="*/ 63 h 106"/>
                  <a:gd name="T18" fmla="*/ 9 w 106"/>
                  <a:gd name="T19" fmla="*/ 83 h 106"/>
                  <a:gd name="T20" fmla="*/ 24 w 106"/>
                  <a:gd name="T21" fmla="*/ 97 h 106"/>
                  <a:gd name="T22" fmla="*/ 43 w 106"/>
                  <a:gd name="T23" fmla="*/ 106 h 106"/>
                  <a:gd name="T24" fmla="*/ 64 w 106"/>
                  <a:gd name="T25" fmla="*/ 106 h 106"/>
                  <a:gd name="T26" fmla="*/ 83 w 106"/>
                  <a:gd name="T27" fmla="*/ 97 h 106"/>
                  <a:gd name="T28" fmla="*/ 99 w 106"/>
                  <a:gd name="T29" fmla="*/ 83 h 106"/>
                  <a:gd name="T30" fmla="*/ 106 w 106"/>
                  <a:gd name="T31" fmla="*/ 63 h 106"/>
                  <a:gd name="T32" fmla="*/ 104 w 106"/>
                  <a:gd name="T33" fmla="*/ 53 h 106"/>
                  <a:gd name="T34" fmla="*/ 99 w 106"/>
                  <a:gd name="T35" fmla="*/ 32 h 106"/>
                  <a:gd name="T36" fmla="*/ 89 w 106"/>
                  <a:gd name="T37" fmla="*/ 17 h 106"/>
                  <a:gd name="T38" fmla="*/ 74 w 106"/>
                  <a:gd name="T39" fmla="*/ 7 h 106"/>
                  <a:gd name="T40" fmla="*/ 53 w 106"/>
                  <a:gd name="T41" fmla="*/ 2 h 106"/>
                  <a:gd name="T42" fmla="*/ 34 w 106"/>
                  <a:gd name="T43" fmla="*/ 7 h 106"/>
                  <a:gd name="T44" fmla="*/ 20 w 106"/>
                  <a:gd name="T45" fmla="*/ 17 h 106"/>
                  <a:gd name="T46" fmla="*/ 9 w 106"/>
                  <a:gd name="T47" fmla="*/ 32 h 106"/>
                  <a:gd name="T48" fmla="*/ 3 w 106"/>
                  <a:gd name="T49" fmla="*/ 53 h 106"/>
                  <a:gd name="T50" fmla="*/ 9 w 106"/>
                  <a:gd name="T51" fmla="*/ 72 h 106"/>
                  <a:gd name="T52" fmla="*/ 20 w 106"/>
                  <a:gd name="T53" fmla="*/ 87 h 106"/>
                  <a:gd name="T54" fmla="*/ 34 w 106"/>
                  <a:gd name="T55" fmla="*/ 99 h 106"/>
                  <a:gd name="T56" fmla="*/ 53 w 106"/>
                  <a:gd name="T57" fmla="*/ 103 h 106"/>
                  <a:gd name="T58" fmla="*/ 74 w 106"/>
                  <a:gd name="T59" fmla="*/ 99 h 106"/>
                  <a:gd name="T60" fmla="*/ 89 w 106"/>
                  <a:gd name="T61" fmla="*/ 87 h 106"/>
                  <a:gd name="T62" fmla="*/ 99 w 106"/>
                  <a:gd name="T63" fmla="*/ 72 h 106"/>
                  <a:gd name="T64" fmla="*/ 104 w 106"/>
                  <a:gd name="T65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6" h="106">
                    <a:moveTo>
                      <a:pt x="106" y="53"/>
                    </a:moveTo>
                    <a:lnTo>
                      <a:pt x="106" y="43"/>
                    </a:lnTo>
                    <a:lnTo>
                      <a:pt x="104" y="32"/>
                    </a:lnTo>
                    <a:lnTo>
                      <a:pt x="99" y="23"/>
                    </a:lnTo>
                    <a:lnTo>
                      <a:pt x="94" y="13"/>
                    </a:lnTo>
                    <a:lnTo>
                      <a:pt x="83" y="9"/>
                    </a:lnTo>
                    <a:lnTo>
                      <a:pt x="74" y="2"/>
                    </a:lnTo>
                    <a:lnTo>
                      <a:pt x="64" y="0"/>
                    </a:lnTo>
                    <a:lnTo>
                      <a:pt x="53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9"/>
                    </a:lnTo>
                    <a:lnTo>
                      <a:pt x="17" y="13"/>
                    </a:lnTo>
                    <a:lnTo>
                      <a:pt x="9" y="23"/>
                    </a:lnTo>
                    <a:lnTo>
                      <a:pt x="3" y="32"/>
                    </a:lnTo>
                    <a:lnTo>
                      <a:pt x="3" y="43"/>
                    </a:lnTo>
                    <a:lnTo>
                      <a:pt x="0" y="53"/>
                    </a:lnTo>
                    <a:lnTo>
                      <a:pt x="3" y="63"/>
                    </a:lnTo>
                    <a:lnTo>
                      <a:pt x="3" y="72"/>
                    </a:lnTo>
                    <a:lnTo>
                      <a:pt x="9" y="83"/>
                    </a:lnTo>
                    <a:lnTo>
                      <a:pt x="17" y="89"/>
                    </a:lnTo>
                    <a:lnTo>
                      <a:pt x="24" y="97"/>
                    </a:lnTo>
                    <a:lnTo>
                      <a:pt x="34" y="103"/>
                    </a:lnTo>
                    <a:lnTo>
                      <a:pt x="43" y="106"/>
                    </a:lnTo>
                    <a:lnTo>
                      <a:pt x="53" y="106"/>
                    </a:lnTo>
                    <a:lnTo>
                      <a:pt x="64" y="106"/>
                    </a:lnTo>
                    <a:lnTo>
                      <a:pt x="74" y="103"/>
                    </a:lnTo>
                    <a:lnTo>
                      <a:pt x="83" y="97"/>
                    </a:lnTo>
                    <a:lnTo>
                      <a:pt x="94" y="89"/>
                    </a:lnTo>
                    <a:lnTo>
                      <a:pt x="99" y="83"/>
                    </a:lnTo>
                    <a:lnTo>
                      <a:pt x="104" y="72"/>
                    </a:lnTo>
                    <a:lnTo>
                      <a:pt x="106" y="63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4" y="43"/>
                    </a:lnTo>
                    <a:lnTo>
                      <a:pt x="99" y="32"/>
                    </a:lnTo>
                    <a:lnTo>
                      <a:pt x="97" y="26"/>
                    </a:lnTo>
                    <a:lnTo>
                      <a:pt x="89" y="17"/>
                    </a:lnTo>
                    <a:lnTo>
                      <a:pt x="83" y="9"/>
                    </a:lnTo>
                    <a:lnTo>
                      <a:pt x="74" y="7"/>
                    </a:lnTo>
                    <a:lnTo>
                      <a:pt x="64" y="2"/>
                    </a:lnTo>
                    <a:lnTo>
                      <a:pt x="53" y="2"/>
                    </a:lnTo>
                    <a:lnTo>
                      <a:pt x="43" y="2"/>
                    </a:lnTo>
                    <a:lnTo>
                      <a:pt x="34" y="7"/>
                    </a:lnTo>
                    <a:lnTo>
                      <a:pt x="26" y="9"/>
                    </a:lnTo>
                    <a:lnTo>
                      <a:pt x="20" y="17"/>
                    </a:lnTo>
                    <a:lnTo>
                      <a:pt x="14" y="26"/>
                    </a:lnTo>
                    <a:lnTo>
                      <a:pt x="9" y="32"/>
                    </a:lnTo>
                    <a:lnTo>
                      <a:pt x="7" y="43"/>
                    </a:lnTo>
                    <a:lnTo>
                      <a:pt x="3" y="53"/>
                    </a:lnTo>
                    <a:lnTo>
                      <a:pt x="7" y="63"/>
                    </a:lnTo>
                    <a:lnTo>
                      <a:pt x="9" y="72"/>
                    </a:lnTo>
                    <a:lnTo>
                      <a:pt x="14" y="80"/>
                    </a:lnTo>
                    <a:lnTo>
                      <a:pt x="20" y="87"/>
                    </a:lnTo>
                    <a:lnTo>
                      <a:pt x="26" y="93"/>
                    </a:lnTo>
                    <a:lnTo>
                      <a:pt x="34" y="99"/>
                    </a:lnTo>
                    <a:lnTo>
                      <a:pt x="43" y="99"/>
                    </a:lnTo>
                    <a:lnTo>
                      <a:pt x="53" y="103"/>
                    </a:lnTo>
                    <a:lnTo>
                      <a:pt x="64" y="99"/>
                    </a:lnTo>
                    <a:lnTo>
                      <a:pt x="74" y="99"/>
                    </a:lnTo>
                    <a:lnTo>
                      <a:pt x="83" y="93"/>
                    </a:lnTo>
                    <a:lnTo>
                      <a:pt x="89" y="87"/>
                    </a:lnTo>
                    <a:lnTo>
                      <a:pt x="97" y="80"/>
                    </a:lnTo>
                    <a:lnTo>
                      <a:pt x="99" y="72"/>
                    </a:lnTo>
                    <a:lnTo>
                      <a:pt x="104" y="63"/>
                    </a:lnTo>
                    <a:lnTo>
                      <a:pt x="104" y="53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FF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5" name="Freeform 2607">
                <a:extLst>
                  <a:ext uri="{FF2B5EF4-FFF2-40B4-BE49-F238E27FC236}">
                    <a16:creationId xmlns:a16="http://schemas.microsoft.com/office/drawing/2014/main" id="{C7522DA9-B9E2-481F-8944-25AD33C3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954"/>
                <a:ext cx="33" cy="34"/>
              </a:xfrm>
              <a:custGeom>
                <a:avLst/>
                <a:gdLst>
                  <a:gd name="T0" fmla="*/ 99 w 99"/>
                  <a:gd name="T1" fmla="*/ 40 h 100"/>
                  <a:gd name="T2" fmla="*/ 93 w 99"/>
                  <a:gd name="T3" fmla="*/ 25 h 100"/>
                  <a:gd name="T4" fmla="*/ 80 w 99"/>
                  <a:gd name="T5" fmla="*/ 8 h 100"/>
                  <a:gd name="T6" fmla="*/ 59 w 99"/>
                  <a:gd name="T7" fmla="*/ 0 h 100"/>
                  <a:gd name="T8" fmla="*/ 40 w 99"/>
                  <a:gd name="T9" fmla="*/ 0 h 100"/>
                  <a:gd name="T10" fmla="*/ 23 w 99"/>
                  <a:gd name="T11" fmla="*/ 8 h 100"/>
                  <a:gd name="T12" fmla="*/ 9 w 99"/>
                  <a:gd name="T13" fmla="*/ 25 h 100"/>
                  <a:gd name="T14" fmla="*/ 2 w 99"/>
                  <a:gd name="T15" fmla="*/ 40 h 100"/>
                  <a:gd name="T16" fmla="*/ 2 w 99"/>
                  <a:gd name="T17" fmla="*/ 60 h 100"/>
                  <a:gd name="T18" fmla="*/ 9 w 99"/>
                  <a:gd name="T19" fmla="*/ 78 h 100"/>
                  <a:gd name="T20" fmla="*/ 23 w 99"/>
                  <a:gd name="T21" fmla="*/ 90 h 100"/>
                  <a:gd name="T22" fmla="*/ 40 w 99"/>
                  <a:gd name="T23" fmla="*/ 97 h 100"/>
                  <a:gd name="T24" fmla="*/ 59 w 99"/>
                  <a:gd name="T25" fmla="*/ 97 h 100"/>
                  <a:gd name="T26" fmla="*/ 80 w 99"/>
                  <a:gd name="T27" fmla="*/ 90 h 100"/>
                  <a:gd name="T28" fmla="*/ 93 w 99"/>
                  <a:gd name="T29" fmla="*/ 78 h 100"/>
                  <a:gd name="T30" fmla="*/ 99 w 99"/>
                  <a:gd name="T31" fmla="*/ 60 h 100"/>
                  <a:gd name="T32" fmla="*/ 95 w 99"/>
                  <a:gd name="T33" fmla="*/ 50 h 100"/>
                  <a:gd name="T34" fmla="*/ 93 w 99"/>
                  <a:gd name="T35" fmla="*/ 31 h 100"/>
                  <a:gd name="T36" fmla="*/ 82 w 99"/>
                  <a:gd name="T37" fmla="*/ 17 h 100"/>
                  <a:gd name="T38" fmla="*/ 70 w 99"/>
                  <a:gd name="T39" fmla="*/ 8 h 100"/>
                  <a:gd name="T40" fmla="*/ 49 w 99"/>
                  <a:gd name="T41" fmla="*/ 4 h 100"/>
                  <a:gd name="T42" fmla="*/ 32 w 99"/>
                  <a:gd name="T43" fmla="*/ 8 h 100"/>
                  <a:gd name="T44" fmla="*/ 19 w 99"/>
                  <a:gd name="T45" fmla="*/ 17 h 100"/>
                  <a:gd name="T46" fmla="*/ 9 w 99"/>
                  <a:gd name="T47" fmla="*/ 31 h 100"/>
                  <a:gd name="T48" fmla="*/ 2 w 99"/>
                  <a:gd name="T49" fmla="*/ 50 h 100"/>
                  <a:gd name="T50" fmla="*/ 9 w 99"/>
                  <a:gd name="T51" fmla="*/ 67 h 100"/>
                  <a:gd name="T52" fmla="*/ 19 w 99"/>
                  <a:gd name="T53" fmla="*/ 84 h 100"/>
                  <a:gd name="T54" fmla="*/ 32 w 99"/>
                  <a:gd name="T55" fmla="*/ 90 h 100"/>
                  <a:gd name="T56" fmla="*/ 49 w 99"/>
                  <a:gd name="T57" fmla="*/ 97 h 100"/>
                  <a:gd name="T58" fmla="*/ 70 w 99"/>
                  <a:gd name="T59" fmla="*/ 90 h 100"/>
                  <a:gd name="T60" fmla="*/ 82 w 99"/>
                  <a:gd name="T61" fmla="*/ 84 h 100"/>
                  <a:gd name="T62" fmla="*/ 93 w 99"/>
                  <a:gd name="T63" fmla="*/ 67 h 100"/>
                  <a:gd name="T64" fmla="*/ 95 w 99"/>
                  <a:gd name="T65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9" h="100">
                    <a:moveTo>
                      <a:pt x="99" y="50"/>
                    </a:moveTo>
                    <a:lnTo>
                      <a:pt x="99" y="40"/>
                    </a:lnTo>
                    <a:lnTo>
                      <a:pt x="95" y="31"/>
                    </a:lnTo>
                    <a:lnTo>
                      <a:pt x="93" y="25"/>
                    </a:lnTo>
                    <a:lnTo>
                      <a:pt x="86" y="15"/>
                    </a:lnTo>
                    <a:lnTo>
                      <a:pt x="80" y="8"/>
                    </a:lnTo>
                    <a:lnTo>
                      <a:pt x="70" y="4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4"/>
                    </a:lnTo>
                    <a:lnTo>
                      <a:pt x="23" y="8"/>
                    </a:lnTo>
                    <a:lnTo>
                      <a:pt x="15" y="15"/>
                    </a:lnTo>
                    <a:lnTo>
                      <a:pt x="9" y="25"/>
                    </a:lnTo>
                    <a:lnTo>
                      <a:pt x="6" y="31"/>
                    </a:lnTo>
                    <a:lnTo>
                      <a:pt x="2" y="40"/>
                    </a:lnTo>
                    <a:lnTo>
                      <a:pt x="0" y="50"/>
                    </a:lnTo>
                    <a:lnTo>
                      <a:pt x="2" y="60"/>
                    </a:lnTo>
                    <a:lnTo>
                      <a:pt x="6" y="71"/>
                    </a:lnTo>
                    <a:lnTo>
                      <a:pt x="9" y="78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0" y="97"/>
                    </a:lnTo>
                    <a:lnTo>
                      <a:pt x="40" y="97"/>
                    </a:lnTo>
                    <a:lnTo>
                      <a:pt x="49" y="100"/>
                    </a:lnTo>
                    <a:lnTo>
                      <a:pt x="59" y="97"/>
                    </a:lnTo>
                    <a:lnTo>
                      <a:pt x="70" y="97"/>
                    </a:lnTo>
                    <a:lnTo>
                      <a:pt x="80" y="90"/>
                    </a:lnTo>
                    <a:lnTo>
                      <a:pt x="86" y="84"/>
                    </a:lnTo>
                    <a:lnTo>
                      <a:pt x="93" y="78"/>
                    </a:lnTo>
                    <a:lnTo>
                      <a:pt x="95" y="71"/>
                    </a:lnTo>
                    <a:lnTo>
                      <a:pt x="99" y="60"/>
                    </a:lnTo>
                    <a:lnTo>
                      <a:pt x="99" y="50"/>
                    </a:lnTo>
                    <a:lnTo>
                      <a:pt x="95" y="50"/>
                    </a:lnTo>
                    <a:lnTo>
                      <a:pt x="95" y="40"/>
                    </a:lnTo>
                    <a:lnTo>
                      <a:pt x="93" y="31"/>
                    </a:lnTo>
                    <a:lnTo>
                      <a:pt x="89" y="25"/>
                    </a:lnTo>
                    <a:lnTo>
                      <a:pt x="82" y="17"/>
                    </a:lnTo>
                    <a:lnTo>
                      <a:pt x="75" y="10"/>
                    </a:lnTo>
                    <a:lnTo>
                      <a:pt x="70" y="8"/>
                    </a:lnTo>
                    <a:lnTo>
                      <a:pt x="59" y="4"/>
                    </a:lnTo>
                    <a:lnTo>
                      <a:pt x="49" y="4"/>
                    </a:lnTo>
                    <a:lnTo>
                      <a:pt x="40" y="4"/>
                    </a:lnTo>
                    <a:lnTo>
                      <a:pt x="32" y="8"/>
                    </a:lnTo>
                    <a:lnTo>
                      <a:pt x="25" y="10"/>
                    </a:lnTo>
                    <a:lnTo>
                      <a:pt x="19" y="17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6" y="40"/>
                    </a:lnTo>
                    <a:lnTo>
                      <a:pt x="2" y="50"/>
                    </a:lnTo>
                    <a:lnTo>
                      <a:pt x="6" y="60"/>
                    </a:lnTo>
                    <a:lnTo>
                      <a:pt x="9" y="67"/>
                    </a:lnTo>
                    <a:lnTo>
                      <a:pt x="13" y="78"/>
                    </a:lnTo>
                    <a:lnTo>
                      <a:pt x="19" y="84"/>
                    </a:lnTo>
                    <a:lnTo>
                      <a:pt x="25" y="88"/>
                    </a:lnTo>
                    <a:lnTo>
                      <a:pt x="32" y="90"/>
                    </a:lnTo>
                    <a:lnTo>
                      <a:pt x="40" y="94"/>
                    </a:lnTo>
                    <a:lnTo>
                      <a:pt x="49" y="97"/>
                    </a:lnTo>
                    <a:lnTo>
                      <a:pt x="59" y="94"/>
                    </a:lnTo>
                    <a:lnTo>
                      <a:pt x="70" y="90"/>
                    </a:lnTo>
                    <a:lnTo>
                      <a:pt x="75" y="88"/>
                    </a:lnTo>
                    <a:lnTo>
                      <a:pt x="82" y="84"/>
                    </a:lnTo>
                    <a:lnTo>
                      <a:pt x="89" y="78"/>
                    </a:lnTo>
                    <a:lnTo>
                      <a:pt x="93" y="67"/>
                    </a:lnTo>
                    <a:lnTo>
                      <a:pt x="95" y="60"/>
                    </a:lnTo>
                    <a:lnTo>
                      <a:pt x="95" y="50"/>
                    </a:lnTo>
                    <a:lnTo>
                      <a:pt x="99" y="50"/>
                    </a:lnTo>
                    <a:close/>
                  </a:path>
                </a:pathLst>
              </a:custGeom>
              <a:solidFill>
                <a:srgbClr val="FF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6" name="Freeform 2608">
                <a:extLst>
                  <a:ext uri="{FF2B5EF4-FFF2-40B4-BE49-F238E27FC236}">
                    <a16:creationId xmlns:a16="http://schemas.microsoft.com/office/drawing/2014/main" id="{15E31C33-DF7F-456A-806A-6AAD3C8DE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956"/>
                <a:ext cx="31" cy="30"/>
              </a:xfrm>
              <a:custGeom>
                <a:avLst/>
                <a:gdLst>
                  <a:gd name="T0" fmla="*/ 92 w 92"/>
                  <a:gd name="T1" fmla="*/ 36 h 92"/>
                  <a:gd name="T2" fmla="*/ 87 w 92"/>
                  <a:gd name="T3" fmla="*/ 19 h 92"/>
                  <a:gd name="T4" fmla="*/ 73 w 92"/>
                  <a:gd name="T5" fmla="*/ 6 h 92"/>
                  <a:gd name="T6" fmla="*/ 57 w 92"/>
                  <a:gd name="T7" fmla="*/ 0 h 92"/>
                  <a:gd name="T8" fmla="*/ 36 w 92"/>
                  <a:gd name="T9" fmla="*/ 0 h 92"/>
                  <a:gd name="T10" fmla="*/ 23 w 92"/>
                  <a:gd name="T11" fmla="*/ 6 h 92"/>
                  <a:gd name="T12" fmla="*/ 10 w 92"/>
                  <a:gd name="T13" fmla="*/ 19 h 92"/>
                  <a:gd name="T14" fmla="*/ 2 w 92"/>
                  <a:gd name="T15" fmla="*/ 36 h 92"/>
                  <a:gd name="T16" fmla="*/ 2 w 92"/>
                  <a:gd name="T17" fmla="*/ 56 h 92"/>
                  <a:gd name="T18" fmla="*/ 10 w 92"/>
                  <a:gd name="T19" fmla="*/ 73 h 92"/>
                  <a:gd name="T20" fmla="*/ 23 w 92"/>
                  <a:gd name="T21" fmla="*/ 82 h 92"/>
                  <a:gd name="T22" fmla="*/ 36 w 92"/>
                  <a:gd name="T23" fmla="*/ 90 h 92"/>
                  <a:gd name="T24" fmla="*/ 57 w 92"/>
                  <a:gd name="T25" fmla="*/ 90 h 92"/>
                  <a:gd name="T26" fmla="*/ 73 w 92"/>
                  <a:gd name="T27" fmla="*/ 82 h 92"/>
                  <a:gd name="T28" fmla="*/ 87 w 92"/>
                  <a:gd name="T29" fmla="*/ 73 h 92"/>
                  <a:gd name="T30" fmla="*/ 92 w 92"/>
                  <a:gd name="T31" fmla="*/ 56 h 92"/>
                  <a:gd name="T32" fmla="*/ 90 w 92"/>
                  <a:gd name="T33" fmla="*/ 46 h 92"/>
                  <a:gd name="T34" fmla="*/ 87 w 92"/>
                  <a:gd name="T35" fmla="*/ 30 h 92"/>
                  <a:gd name="T36" fmla="*/ 76 w 92"/>
                  <a:gd name="T37" fmla="*/ 16 h 92"/>
                  <a:gd name="T38" fmla="*/ 63 w 92"/>
                  <a:gd name="T39" fmla="*/ 6 h 92"/>
                  <a:gd name="T40" fmla="*/ 46 w 92"/>
                  <a:gd name="T41" fmla="*/ 2 h 92"/>
                  <a:gd name="T42" fmla="*/ 30 w 92"/>
                  <a:gd name="T43" fmla="*/ 6 h 92"/>
                  <a:gd name="T44" fmla="*/ 17 w 92"/>
                  <a:gd name="T45" fmla="*/ 16 h 92"/>
                  <a:gd name="T46" fmla="*/ 10 w 92"/>
                  <a:gd name="T47" fmla="*/ 30 h 92"/>
                  <a:gd name="T48" fmla="*/ 7 w 92"/>
                  <a:gd name="T49" fmla="*/ 46 h 92"/>
                  <a:gd name="T50" fmla="*/ 10 w 92"/>
                  <a:gd name="T51" fmla="*/ 63 h 92"/>
                  <a:gd name="T52" fmla="*/ 17 w 92"/>
                  <a:gd name="T53" fmla="*/ 76 h 92"/>
                  <a:gd name="T54" fmla="*/ 30 w 92"/>
                  <a:gd name="T55" fmla="*/ 82 h 92"/>
                  <a:gd name="T56" fmla="*/ 46 w 92"/>
                  <a:gd name="T57" fmla="*/ 86 h 92"/>
                  <a:gd name="T58" fmla="*/ 63 w 92"/>
                  <a:gd name="T59" fmla="*/ 82 h 92"/>
                  <a:gd name="T60" fmla="*/ 76 w 92"/>
                  <a:gd name="T61" fmla="*/ 76 h 92"/>
                  <a:gd name="T62" fmla="*/ 87 w 92"/>
                  <a:gd name="T63" fmla="*/ 63 h 92"/>
                  <a:gd name="T64" fmla="*/ 90 w 92"/>
                  <a:gd name="T6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92">
                    <a:moveTo>
                      <a:pt x="92" y="46"/>
                    </a:moveTo>
                    <a:lnTo>
                      <a:pt x="92" y="36"/>
                    </a:lnTo>
                    <a:lnTo>
                      <a:pt x="90" y="25"/>
                    </a:lnTo>
                    <a:lnTo>
                      <a:pt x="87" y="19"/>
                    </a:lnTo>
                    <a:lnTo>
                      <a:pt x="80" y="13"/>
                    </a:lnTo>
                    <a:lnTo>
                      <a:pt x="73" y="6"/>
                    </a:lnTo>
                    <a:lnTo>
                      <a:pt x="67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30" y="2"/>
                    </a:lnTo>
                    <a:lnTo>
                      <a:pt x="23" y="6"/>
                    </a:lnTo>
                    <a:lnTo>
                      <a:pt x="17" y="13"/>
                    </a:lnTo>
                    <a:lnTo>
                      <a:pt x="10" y="19"/>
                    </a:lnTo>
                    <a:lnTo>
                      <a:pt x="7" y="25"/>
                    </a:lnTo>
                    <a:lnTo>
                      <a:pt x="2" y="36"/>
                    </a:lnTo>
                    <a:lnTo>
                      <a:pt x="0" y="46"/>
                    </a:lnTo>
                    <a:lnTo>
                      <a:pt x="2" y="56"/>
                    </a:lnTo>
                    <a:lnTo>
                      <a:pt x="7" y="63"/>
                    </a:lnTo>
                    <a:lnTo>
                      <a:pt x="10" y="73"/>
                    </a:lnTo>
                    <a:lnTo>
                      <a:pt x="17" y="80"/>
                    </a:lnTo>
                    <a:lnTo>
                      <a:pt x="23" y="82"/>
                    </a:lnTo>
                    <a:lnTo>
                      <a:pt x="30" y="86"/>
                    </a:lnTo>
                    <a:lnTo>
                      <a:pt x="36" y="90"/>
                    </a:lnTo>
                    <a:lnTo>
                      <a:pt x="46" y="92"/>
                    </a:lnTo>
                    <a:lnTo>
                      <a:pt x="57" y="90"/>
                    </a:lnTo>
                    <a:lnTo>
                      <a:pt x="67" y="86"/>
                    </a:lnTo>
                    <a:lnTo>
                      <a:pt x="73" y="82"/>
                    </a:lnTo>
                    <a:lnTo>
                      <a:pt x="80" y="80"/>
                    </a:lnTo>
                    <a:lnTo>
                      <a:pt x="87" y="73"/>
                    </a:lnTo>
                    <a:lnTo>
                      <a:pt x="90" y="63"/>
                    </a:lnTo>
                    <a:lnTo>
                      <a:pt x="92" y="5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90" y="36"/>
                    </a:lnTo>
                    <a:lnTo>
                      <a:pt x="87" y="30"/>
                    </a:lnTo>
                    <a:lnTo>
                      <a:pt x="82" y="23"/>
                    </a:lnTo>
                    <a:lnTo>
                      <a:pt x="76" y="16"/>
                    </a:lnTo>
                    <a:lnTo>
                      <a:pt x="69" y="10"/>
                    </a:lnTo>
                    <a:lnTo>
                      <a:pt x="63" y="6"/>
                    </a:lnTo>
                    <a:lnTo>
                      <a:pt x="57" y="2"/>
                    </a:lnTo>
                    <a:lnTo>
                      <a:pt x="46" y="2"/>
                    </a:lnTo>
                    <a:lnTo>
                      <a:pt x="40" y="2"/>
                    </a:lnTo>
                    <a:lnTo>
                      <a:pt x="30" y="6"/>
                    </a:lnTo>
                    <a:lnTo>
                      <a:pt x="23" y="10"/>
                    </a:lnTo>
                    <a:lnTo>
                      <a:pt x="17" y="16"/>
                    </a:lnTo>
                    <a:lnTo>
                      <a:pt x="13" y="23"/>
                    </a:lnTo>
                    <a:lnTo>
                      <a:pt x="10" y="30"/>
                    </a:lnTo>
                    <a:lnTo>
                      <a:pt x="7" y="36"/>
                    </a:lnTo>
                    <a:lnTo>
                      <a:pt x="7" y="46"/>
                    </a:lnTo>
                    <a:lnTo>
                      <a:pt x="7" y="53"/>
                    </a:lnTo>
                    <a:lnTo>
                      <a:pt x="10" y="63"/>
                    </a:lnTo>
                    <a:lnTo>
                      <a:pt x="13" y="69"/>
                    </a:lnTo>
                    <a:lnTo>
                      <a:pt x="17" y="76"/>
                    </a:lnTo>
                    <a:lnTo>
                      <a:pt x="23" y="80"/>
                    </a:lnTo>
                    <a:lnTo>
                      <a:pt x="30" y="82"/>
                    </a:lnTo>
                    <a:lnTo>
                      <a:pt x="40" y="86"/>
                    </a:lnTo>
                    <a:lnTo>
                      <a:pt x="46" y="86"/>
                    </a:lnTo>
                    <a:lnTo>
                      <a:pt x="57" y="86"/>
                    </a:lnTo>
                    <a:lnTo>
                      <a:pt x="63" y="82"/>
                    </a:lnTo>
                    <a:lnTo>
                      <a:pt x="69" y="80"/>
                    </a:lnTo>
                    <a:lnTo>
                      <a:pt x="76" y="76"/>
                    </a:lnTo>
                    <a:lnTo>
                      <a:pt x="82" y="69"/>
                    </a:lnTo>
                    <a:lnTo>
                      <a:pt x="87" y="63"/>
                    </a:lnTo>
                    <a:lnTo>
                      <a:pt x="90" y="53"/>
                    </a:lnTo>
                    <a:lnTo>
                      <a:pt x="90" y="46"/>
                    </a:lnTo>
                    <a:lnTo>
                      <a:pt x="92" y="46"/>
                    </a:lnTo>
                    <a:close/>
                  </a:path>
                </a:pathLst>
              </a:custGeom>
              <a:solidFill>
                <a:srgbClr val="FF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7" name="Freeform 2609">
                <a:extLst>
                  <a:ext uri="{FF2B5EF4-FFF2-40B4-BE49-F238E27FC236}">
                    <a16:creationId xmlns:a16="http://schemas.microsoft.com/office/drawing/2014/main" id="{AD7C96F2-41EE-4B2A-BE40-6CD115545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957"/>
                <a:ext cx="28" cy="28"/>
              </a:xfrm>
              <a:custGeom>
                <a:avLst/>
                <a:gdLst>
                  <a:gd name="T0" fmla="*/ 83 w 83"/>
                  <a:gd name="T1" fmla="*/ 33 h 82"/>
                  <a:gd name="T2" fmla="*/ 75 w 83"/>
                  <a:gd name="T3" fmla="*/ 19 h 82"/>
                  <a:gd name="T4" fmla="*/ 63 w 83"/>
                  <a:gd name="T5" fmla="*/ 7 h 82"/>
                  <a:gd name="T6" fmla="*/ 50 w 83"/>
                  <a:gd name="T7" fmla="*/ 0 h 82"/>
                  <a:gd name="T8" fmla="*/ 33 w 83"/>
                  <a:gd name="T9" fmla="*/ 0 h 82"/>
                  <a:gd name="T10" fmla="*/ 16 w 83"/>
                  <a:gd name="T11" fmla="*/ 7 h 82"/>
                  <a:gd name="T12" fmla="*/ 6 w 83"/>
                  <a:gd name="T13" fmla="*/ 19 h 82"/>
                  <a:gd name="T14" fmla="*/ 0 w 83"/>
                  <a:gd name="T15" fmla="*/ 33 h 82"/>
                  <a:gd name="T16" fmla="*/ 0 w 83"/>
                  <a:gd name="T17" fmla="*/ 49 h 82"/>
                  <a:gd name="T18" fmla="*/ 6 w 83"/>
                  <a:gd name="T19" fmla="*/ 66 h 82"/>
                  <a:gd name="T20" fmla="*/ 16 w 83"/>
                  <a:gd name="T21" fmla="*/ 76 h 82"/>
                  <a:gd name="T22" fmla="*/ 33 w 83"/>
                  <a:gd name="T23" fmla="*/ 82 h 82"/>
                  <a:gd name="T24" fmla="*/ 50 w 83"/>
                  <a:gd name="T25" fmla="*/ 82 h 82"/>
                  <a:gd name="T26" fmla="*/ 63 w 83"/>
                  <a:gd name="T27" fmla="*/ 76 h 82"/>
                  <a:gd name="T28" fmla="*/ 75 w 83"/>
                  <a:gd name="T29" fmla="*/ 66 h 82"/>
                  <a:gd name="T30" fmla="*/ 83 w 83"/>
                  <a:gd name="T31" fmla="*/ 49 h 82"/>
                  <a:gd name="T32" fmla="*/ 80 w 83"/>
                  <a:gd name="T33" fmla="*/ 42 h 82"/>
                  <a:gd name="T34" fmla="*/ 75 w 83"/>
                  <a:gd name="T35" fmla="*/ 26 h 82"/>
                  <a:gd name="T36" fmla="*/ 66 w 83"/>
                  <a:gd name="T37" fmla="*/ 17 h 82"/>
                  <a:gd name="T38" fmla="*/ 56 w 83"/>
                  <a:gd name="T39" fmla="*/ 7 h 82"/>
                  <a:gd name="T40" fmla="*/ 40 w 83"/>
                  <a:gd name="T41" fmla="*/ 2 h 82"/>
                  <a:gd name="T42" fmla="*/ 26 w 83"/>
                  <a:gd name="T43" fmla="*/ 7 h 82"/>
                  <a:gd name="T44" fmla="*/ 14 w 83"/>
                  <a:gd name="T45" fmla="*/ 17 h 82"/>
                  <a:gd name="T46" fmla="*/ 6 w 83"/>
                  <a:gd name="T47" fmla="*/ 26 h 82"/>
                  <a:gd name="T48" fmla="*/ 3 w 83"/>
                  <a:gd name="T49" fmla="*/ 42 h 82"/>
                  <a:gd name="T50" fmla="*/ 6 w 83"/>
                  <a:gd name="T51" fmla="*/ 57 h 82"/>
                  <a:gd name="T52" fmla="*/ 14 w 83"/>
                  <a:gd name="T53" fmla="*/ 70 h 82"/>
                  <a:gd name="T54" fmla="*/ 26 w 83"/>
                  <a:gd name="T55" fmla="*/ 76 h 82"/>
                  <a:gd name="T56" fmla="*/ 40 w 83"/>
                  <a:gd name="T57" fmla="*/ 80 h 82"/>
                  <a:gd name="T58" fmla="*/ 56 w 83"/>
                  <a:gd name="T59" fmla="*/ 76 h 82"/>
                  <a:gd name="T60" fmla="*/ 66 w 83"/>
                  <a:gd name="T61" fmla="*/ 70 h 82"/>
                  <a:gd name="T62" fmla="*/ 75 w 83"/>
                  <a:gd name="T63" fmla="*/ 57 h 82"/>
                  <a:gd name="T64" fmla="*/ 80 w 83"/>
                  <a:gd name="T6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82">
                    <a:moveTo>
                      <a:pt x="83" y="42"/>
                    </a:moveTo>
                    <a:lnTo>
                      <a:pt x="83" y="33"/>
                    </a:lnTo>
                    <a:lnTo>
                      <a:pt x="80" y="26"/>
                    </a:lnTo>
                    <a:lnTo>
                      <a:pt x="75" y="19"/>
                    </a:lnTo>
                    <a:lnTo>
                      <a:pt x="69" y="13"/>
                    </a:lnTo>
                    <a:lnTo>
                      <a:pt x="63" y="7"/>
                    </a:lnTo>
                    <a:lnTo>
                      <a:pt x="56" y="2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3" y="2"/>
                    </a:lnTo>
                    <a:lnTo>
                      <a:pt x="16" y="7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3" y="59"/>
                    </a:lnTo>
                    <a:lnTo>
                      <a:pt x="6" y="66"/>
                    </a:lnTo>
                    <a:lnTo>
                      <a:pt x="10" y="72"/>
                    </a:lnTo>
                    <a:lnTo>
                      <a:pt x="16" y="76"/>
                    </a:lnTo>
                    <a:lnTo>
                      <a:pt x="23" y="80"/>
                    </a:lnTo>
                    <a:lnTo>
                      <a:pt x="33" y="82"/>
                    </a:lnTo>
                    <a:lnTo>
                      <a:pt x="40" y="82"/>
                    </a:lnTo>
                    <a:lnTo>
                      <a:pt x="50" y="82"/>
                    </a:lnTo>
                    <a:lnTo>
                      <a:pt x="56" y="80"/>
                    </a:lnTo>
                    <a:lnTo>
                      <a:pt x="63" y="76"/>
                    </a:lnTo>
                    <a:lnTo>
                      <a:pt x="69" y="72"/>
                    </a:lnTo>
                    <a:lnTo>
                      <a:pt x="75" y="66"/>
                    </a:lnTo>
                    <a:lnTo>
                      <a:pt x="80" y="59"/>
                    </a:lnTo>
                    <a:lnTo>
                      <a:pt x="83" y="49"/>
                    </a:lnTo>
                    <a:lnTo>
                      <a:pt x="83" y="42"/>
                    </a:lnTo>
                    <a:lnTo>
                      <a:pt x="80" y="42"/>
                    </a:lnTo>
                    <a:lnTo>
                      <a:pt x="75" y="36"/>
                    </a:lnTo>
                    <a:lnTo>
                      <a:pt x="75" y="26"/>
                    </a:lnTo>
                    <a:lnTo>
                      <a:pt x="73" y="19"/>
                    </a:lnTo>
                    <a:lnTo>
                      <a:pt x="66" y="17"/>
                    </a:lnTo>
                    <a:lnTo>
                      <a:pt x="63" y="9"/>
                    </a:lnTo>
                    <a:lnTo>
                      <a:pt x="56" y="7"/>
                    </a:lnTo>
                    <a:lnTo>
                      <a:pt x="50" y="7"/>
                    </a:lnTo>
                    <a:lnTo>
                      <a:pt x="40" y="2"/>
                    </a:lnTo>
                    <a:lnTo>
                      <a:pt x="33" y="7"/>
                    </a:lnTo>
                    <a:lnTo>
                      <a:pt x="26" y="7"/>
                    </a:lnTo>
                    <a:lnTo>
                      <a:pt x="20" y="9"/>
                    </a:lnTo>
                    <a:lnTo>
                      <a:pt x="14" y="17"/>
                    </a:lnTo>
                    <a:lnTo>
                      <a:pt x="10" y="19"/>
                    </a:lnTo>
                    <a:lnTo>
                      <a:pt x="6" y="26"/>
                    </a:lnTo>
                    <a:lnTo>
                      <a:pt x="3" y="36"/>
                    </a:lnTo>
                    <a:lnTo>
                      <a:pt x="3" y="42"/>
                    </a:lnTo>
                    <a:lnTo>
                      <a:pt x="3" y="49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4" y="70"/>
                    </a:lnTo>
                    <a:lnTo>
                      <a:pt x="20" y="72"/>
                    </a:lnTo>
                    <a:lnTo>
                      <a:pt x="26" y="76"/>
                    </a:lnTo>
                    <a:lnTo>
                      <a:pt x="33" y="80"/>
                    </a:lnTo>
                    <a:lnTo>
                      <a:pt x="40" y="80"/>
                    </a:lnTo>
                    <a:lnTo>
                      <a:pt x="50" y="80"/>
                    </a:lnTo>
                    <a:lnTo>
                      <a:pt x="56" y="76"/>
                    </a:lnTo>
                    <a:lnTo>
                      <a:pt x="63" y="72"/>
                    </a:lnTo>
                    <a:lnTo>
                      <a:pt x="66" y="70"/>
                    </a:lnTo>
                    <a:lnTo>
                      <a:pt x="73" y="63"/>
                    </a:lnTo>
                    <a:lnTo>
                      <a:pt x="75" y="57"/>
                    </a:lnTo>
                    <a:lnTo>
                      <a:pt x="75" y="49"/>
                    </a:lnTo>
                    <a:lnTo>
                      <a:pt x="80" y="42"/>
                    </a:lnTo>
                    <a:lnTo>
                      <a:pt x="83" y="42"/>
                    </a:lnTo>
                    <a:close/>
                  </a:path>
                </a:pathLst>
              </a:custGeom>
              <a:solidFill>
                <a:srgbClr val="FF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8" name="Freeform 2610">
                <a:extLst>
                  <a:ext uri="{FF2B5EF4-FFF2-40B4-BE49-F238E27FC236}">
                    <a16:creationId xmlns:a16="http://schemas.microsoft.com/office/drawing/2014/main" id="{A3D36811-5E7D-458C-A9F1-188A41464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958"/>
                <a:ext cx="26" cy="26"/>
              </a:xfrm>
              <a:custGeom>
                <a:avLst/>
                <a:gdLst>
                  <a:gd name="T0" fmla="*/ 72 w 77"/>
                  <a:gd name="T1" fmla="*/ 34 h 78"/>
                  <a:gd name="T2" fmla="*/ 70 w 77"/>
                  <a:gd name="T3" fmla="*/ 17 h 78"/>
                  <a:gd name="T4" fmla="*/ 60 w 77"/>
                  <a:gd name="T5" fmla="*/ 7 h 78"/>
                  <a:gd name="T6" fmla="*/ 47 w 77"/>
                  <a:gd name="T7" fmla="*/ 5 h 78"/>
                  <a:gd name="T8" fmla="*/ 30 w 77"/>
                  <a:gd name="T9" fmla="*/ 5 h 78"/>
                  <a:gd name="T10" fmla="*/ 17 w 77"/>
                  <a:gd name="T11" fmla="*/ 7 h 78"/>
                  <a:gd name="T12" fmla="*/ 7 w 77"/>
                  <a:gd name="T13" fmla="*/ 17 h 78"/>
                  <a:gd name="T14" fmla="*/ 0 w 77"/>
                  <a:gd name="T15" fmla="*/ 34 h 78"/>
                  <a:gd name="T16" fmla="*/ 0 w 77"/>
                  <a:gd name="T17" fmla="*/ 47 h 78"/>
                  <a:gd name="T18" fmla="*/ 7 w 77"/>
                  <a:gd name="T19" fmla="*/ 61 h 78"/>
                  <a:gd name="T20" fmla="*/ 17 w 77"/>
                  <a:gd name="T21" fmla="*/ 70 h 78"/>
                  <a:gd name="T22" fmla="*/ 30 w 77"/>
                  <a:gd name="T23" fmla="*/ 78 h 78"/>
                  <a:gd name="T24" fmla="*/ 47 w 77"/>
                  <a:gd name="T25" fmla="*/ 78 h 78"/>
                  <a:gd name="T26" fmla="*/ 60 w 77"/>
                  <a:gd name="T27" fmla="*/ 70 h 78"/>
                  <a:gd name="T28" fmla="*/ 70 w 77"/>
                  <a:gd name="T29" fmla="*/ 61 h 78"/>
                  <a:gd name="T30" fmla="*/ 72 w 77"/>
                  <a:gd name="T31" fmla="*/ 47 h 78"/>
                  <a:gd name="T32" fmla="*/ 72 w 77"/>
                  <a:gd name="T33" fmla="*/ 40 h 78"/>
                  <a:gd name="T34" fmla="*/ 70 w 77"/>
                  <a:gd name="T35" fmla="*/ 28 h 78"/>
                  <a:gd name="T36" fmla="*/ 63 w 77"/>
                  <a:gd name="T37" fmla="*/ 17 h 78"/>
                  <a:gd name="T38" fmla="*/ 49 w 77"/>
                  <a:gd name="T39" fmla="*/ 7 h 78"/>
                  <a:gd name="T40" fmla="*/ 37 w 77"/>
                  <a:gd name="T41" fmla="*/ 7 h 78"/>
                  <a:gd name="T42" fmla="*/ 23 w 77"/>
                  <a:gd name="T43" fmla="*/ 7 h 78"/>
                  <a:gd name="T44" fmla="*/ 13 w 77"/>
                  <a:gd name="T45" fmla="*/ 17 h 78"/>
                  <a:gd name="T46" fmla="*/ 7 w 77"/>
                  <a:gd name="T47" fmla="*/ 28 h 78"/>
                  <a:gd name="T48" fmla="*/ 3 w 77"/>
                  <a:gd name="T49" fmla="*/ 40 h 78"/>
                  <a:gd name="T50" fmla="*/ 7 w 77"/>
                  <a:gd name="T51" fmla="*/ 55 h 78"/>
                  <a:gd name="T52" fmla="*/ 13 w 77"/>
                  <a:gd name="T53" fmla="*/ 64 h 78"/>
                  <a:gd name="T54" fmla="*/ 23 w 77"/>
                  <a:gd name="T55" fmla="*/ 70 h 78"/>
                  <a:gd name="T56" fmla="*/ 37 w 77"/>
                  <a:gd name="T57" fmla="*/ 74 h 78"/>
                  <a:gd name="T58" fmla="*/ 49 w 77"/>
                  <a:gd name="T59" fmla="*/ 70 h 78"/>
                  <a:gd name="T60" fmla="*/ 63 w 77"/>
                  <a:gd name="T61" fmla="*/ 64 h 78"/>
                  <a:gd name="T62" fmla="*/ 70 w 77"/>
                  <a:gd name="T63" fmla="*/ 55 h 78"/>
                  <a:gd name="T64" fmla="*/ 72 w 77"/>
                  <a:gd name="T65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78">
                    <a:moveTo>
                      <a:pt x="77" y="40"/>
                    </a:moveTo>
                    <a:lnTo>
                      <a:pt x="72" y="34"/>
                    </a:lnTo>
                    <a:lnTo>
                      <a:pt x="72" y="24"/>
                    </a:lnTo>
                    <a:lnTo>
                      <a:pt x="70" y="17"/>
                    </a:lnTo>
                    <a:lnTo>
                      <a:pt x="63" y="15"/>
                    </a:lnTo>
                    <a:lnTo>
                      <a:pt x="60" y="7"/>
                    </a:lnTo>
                    <a:lnTo>
                      <a:pt x="53" y="5"/>
                    </a:lnTo>
                    <a:lnTo>
                      <a:pt x="47" y="5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3" y="5"/>
                    </a:lnTo>
                    <a:lnTo>
                      <a:pt x="17" y="7"/>
                    </a:lnTo>
                    <a:lnTo>
                      <a:pt x="11" y="15"/>
                    </a:lnTo>
                    <a:lnTo>
                      <a:pt x="7" y="17"/>
                    </a:lnTo>
                    <a:lnTo>
                      <a:pt x="3" y="24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0" y="47"/>
                    </a:lnTo>
                    <a:lnTo>
                      <a:pt x="3" y="55"/>
                    </a:lnTo>
                    <a:lnTo>
                      <a:pt x="7" y="61"/>
                    </a:lnTo>
                    <a:lnTo>
                      <a:pt x="11" y="68"/>
                    </a:lnTo>
                    <a:lnTo>
                      <a:pt x="17" y="70"/>
                    </a:lnTo>
                    <a:lnTo>
                      <a:pt x="23" y="74"/>
                    </a:lnTo>
                    <a:lnTo>
                      <a:pt x="30" y="78"/>
                    </a:lnTo>
                    <a:lnTo>
                      <a:pt x="37" y="78"/>
                    </a:lnTo>
                    <a:lnTo>
                      <a:pt x="47" y="78"/>
                    </a:lnTo>
                    <a:lnTo>
                      <a:pt x="53" y="74"/>
                    </a:lnTo>
                    <a:lnTo>
                      <a:pt x="60" y="70"/>
                    </a:lnTo>
                    <a:lnTo>
                      <a:pt x="63" y="68"/>
                    </a:lnTo>
                    <a:lnTo>
                      <a:pt x="70" y="61"/>
                    </a:lnTo>
                    <a:lnTo>
                      <a:pt x="72" y="55"/>
                    </a:lnTo>
                    <a:lnTo>
                      <a:pt x="72" y="47"/>
                    </a:lnTo>
                    <a:lnTo>
                      <a:pt x="77" y="40"/>
                    </a:lnTo>
                    <a:lnTo>
                      <a:pt x="72" y="40"/>
                    </a:lnTo>
                    <a:lnTo>
                      <a:pt x="70" y="34"/>
                    </a:lnTo>
                    <a:lnTo>
                      <a:pt x="70" y="28"/>
                    </a:lnTo>
                    <a:lnTo>
                      <a:pt x="66" y="21"/>
                    </a:lnTo>
                    <a:lnTo>
                      <a:pt x="63" y="17"/>
                    </a:lnTo>
                    <a:lnTo>
                      <a:pt x="57" y="11"/>
                    </a:lnTo>
                    <a:lnTo>
                      <a:pt x="49" y="7"/>
                    </a:lnTo>
                    <a:lnTo>
                      <a:pt x="43" y="7"/>
                    </a:lnTo>
                    <a:lnTo>
                      <a:pt x="37" y="7"/>
                    </a:lnTo>
                    <a:lnTo>
                      <a:pt x="30" y="7"/>
                    </a:lnTo>
                    <a:lnTo>
                      <a:pt x="23" y="7"/>
                    </a:lnTo>
                    <a:lnTo>
                      <a:pt x="17" y="11"/>
                    </a:lnTo>
                    <a:lnTo>
                      <a:pt x="13" y="17"/>
                    </a:lnTo>
                    <a:lnTo>
                      <a:pt x="11" y="21"/>
                    </a:lnTo>
                    <a:lnTo>
                      <a:pt x="7" y="28"/>
                    </a:lnTo>
                    <a:lnTo>
                      <a:pt x="3" y="34"/>
                    </a:lnTo>
                    <a:lnTo>
                      <a:pt x="3" y="40"/>
                    </a:lnTo>
                    <a:lnTo>
                      <a:pt x="3" y="47"/>
                    </a:lnTo>
                    <a:lnTo>
                      <a:pt x="7" y="55"/>
                    </a:lnTo>
                    <a:lnTo>
                      <a:pt x="11" y="61"/>
                    </a:lnTo>
                    <a:lnTo>
                      <a:pt x="13" y="64"/>
                    </a:lnTo>
                    <a:lnTo>
                      <a:pt x="17" y="68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7" y="74"/>
                    </a:lnTo>
                    <a:lnTo>
                      <a:pt x="43" y="74"/>
                    </a:lnTo>
                    <a:lnTo>
                      <a:pt x="49" y="70"/>
                    </a:lnTo>
                    <a:lnTo>
                      <a:pt x="57" y="68"/>
                    </a:lnTo>
                    <a:lnTo>
                      <a:pt x="63" y="64"/>
                    </a:lnTo>
                    <a:lnTo>
                      <a:pt x="66" y="61"/>
                    </a:lnTo>
                    <a:lnTo>
                      <a:pt x="70" y="55"/>
                    </a:lnTo>
                    <a:lnTo>
                      <a:pt x="70" y="47"/>
                    </a:lnTo>
                    <a:lnTo>
                      <a:pt x="72" y="40"/>
                    </a:lnTo>
                    <a:lnTo>
                      <a:pt x="77" y="40"/>
                    </a:lnTo>
                    <a:close/>
                  </a:path>
                </a:pathLst>
              </a:custGeom>
              <a:solidFill>
                <a:srgbClr val="FF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39" name="Freeform 2611">
                <a:extLst>
                  <a:ext uri="{FF2B5EF4-FFF2-40B4-BE49-F238E27FC236}">
                    <a16:creationId xmlns:a16="http://schemas.microsoft.com/office/drawing/2014/main" id="{43E2E57C-7C9B-4753-92C2-1498BEB5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960"/>
                <a:ext cx="24" cy="23"/>
              </a:xfrm>
              <a:custGeom>
                <a:avLst/>
                <a:gdLst>
                  <a:gd name="T0" fmla="*/ 67 w 71"/>
                  <a:gd name="T1" fmla="*/ 27 h 68"/>
                  <a:gd name="T2" fmla="*/ 65 w 71"/>
                  <a:gd name="T3" fmla="*/ 14 h 68"/>
                  <a:gd name="T4" fmla="*/ 55 w 71"/>
                  <a:gd name="T5" fmla="*/ 4 h 68"/>
                  <a:gd name="T6" fmla="*/ 40 w 71"/>
                  <a:gd name="T7" fmla="*/ 0 h 68"/>
                  <a:gd name="T8" fmla="*/ 27 w 71"/>
                  <a:gd name="T9" fmla="*/ 0 h 68"/>
                  <a:gd name="T10" fmla="*/ 15 w 71"/>
                  <a:gd name="T11" fmla="*/ 4 h 68"/>
                  <a:gd name="T12" fmla="*/ 8 w 71"/>
                  <a:gd name="T13" fmla="*/ 14 h 68"/>
                  <a:gd name="T14" fmla="*/ 0 w 71"/>
                  <a:gd name="T15" fmla="*/ 27 h 68"/>
                  <a:gd name="T16" fmla="*/ 0 w 71"/>
                  <a:gd name="T17" fmla="*/ 40 h 68"/>
                  <a:gd name="T18" fmla="*/ 8 w 71"/>
                  <a:gd name="T19" fmla="*/ 54 h 68"/>
                  <a:gd name="T20" fmla="*/ 15 w 71"/>
                  <a:gd name="T21" fmla="*/ 61 h 68"/>
                  <a:gd name="T22" fmla="*/ 27 w 71"/>
                  <a:gd name="T23" fmla="*/ 68 h 68"/>
                  <a:gd name="T24" fmla="*/ 40 w 71"/>
                  <a:gd name="T25" fmla="*/ 68 h 68"/>
                  <a:gd name="T26" fmla="*/ 55 w 71"/>
                  <a:gd name="T27" fmla="*/ 61 h 68"/>
                  <a:gd name="T28" fmla="*/ 65 w 71"/>
                  <a:gd name="T29" fmla="*/ 54 h 68"/>
                  <a:gd name="T30" fmla="*/ 67 w 71"/>
                  <a:gd name="T31" fmla="*/ 40 h 68"/>
                  <a:gd name="T32" fmla="*/ 65 w 71"/>
                  <a:gd name="T33" fmla="*/ 34 h 68"/>
                  <a:gd name="T34" fmla="*/ 65 w 71"/>
                  <a:gd name="T35" fmla="*/ 21 h 68"/>
                  <a:gd name="T36" fmla="*/ 57 w 71"/>
                  <a:gd name="T37" fmla="*/ 11 h 68"/>
                  <a:gd name="T38" fmla="*/ 48 w 71"/>
                  <a:gd name="T39" fmla="*/ 4 h 68"/>
                  <a:gd name="T40" fmla="*/ 34 w 71"/>
                  <a:gd name="T41" fmla="*/ 4 h 68"/>
                  <a:gd name="T42" fmla="*/ 25 w 71"/>
                  <a:gd name="T43" fmla="*/ 4 h 68"/>
                  <a:gd name="T44" fmla="*/ 15 w 71"/>
                  <a:gd name="T45" fmla="*/ 11 h 68"/>
                  <a:gd name="T46" fmla="*/ 8 w 71"/>
                  <a:gd name="T47" fmla="*/ 21 h 68"/>
                  <a:gd name="T48" fmla="*/ 4 w 71"/>
                  <a:gd name="T49" fmla="*/ 34 h 68"/>
                  <a:gd name="T50" fmla="*/ 8 w 71"/>
                  <a:gd name="T51" fmla="*/ 44 h 68"/>
                  <a:gd name="T52" fmla="*/ 15 w 71"/>
                  <a:gd name="T53" fmla="*/ 54 h 68"/>
                  <a:gd name="T54" fmla="*/ 25 w 71"/>
                  <a:gd name="T55" fmla="*/ 61 h 68"/>
                  <a:gd name="T56" fmla="*/ 34 w 71"/>
                  <a:gd name="T57" fmla="*/ 63 h 68"/>
                  <a:gd name="T58" fmla="*/ 48 w 71"/>
                  <a:gd name="T59" fmla="*/ 61 h 68"/>
                  <a:gd name="T60" fmla="*/ 57 w 71"/>
                  <a:gd name="T61" fmla="*/ 54 h 68"/>
                  <a:gd name="T62" fmla="*/ 65 w 71"/>
                  <a:gd name="T63" fmla="*/ 44 h 68"/>
                  <a:gd name="T64" fmla="*/ 65 w 71"/>
                  <a:gd name="T65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1" h="68">
                    <a:moveTo>
                      <a:pt x="71" y="34"/>
                    </a:moveTo>
                    <a:lnTo>
                      <a:pt x="67" y="27"/>
                    </a:lnTo>
                    <a:lnTo>
                      <a:pt x="67" y="21"/>
                    </a:lnTo>
                    <a:lnTo>
                      <a:pt x="65" y="14"/>
                    </a:lnTo>
                    <a:lnTo>
                      <a:pt x="61" y="11"/>
                    </a:lnTo>
                    <a:lnTo>
                      <a:pt x="55" y="4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4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4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8"/>
                    </a:lnTo>
                    <a:lnTo>
                      <a:pt x="8" y="54"/>
                    </a:lnTo>
                    <a:lnTo>
                      <a:pt x="10" y="57"/>
                    </a:lnTo>
                    <a:lnTo>
                      <a:pt x="15" y="61"/>
                    </a:lnTo>
                    <a:lnTo>
                      <a:pt x="21" y="63"/>
                    </a:lnTo>
                    <a:lnTo>
                      <a:pt x="27" y="68"/>
                    </a:lnTo>
                    <a:lnTo>
                      <a:pt x="34" y="68"/>
                    </a:lnTo>
                    <a:lnTo>
                      <a:pt x="40" y="68"/>
                    </a:lnTo>
                    <a:lnTo>
                      <a:pt x="48" y="63"/>
                    </a:lnTo>
                    <a:lnTo>
                      <a:pt x="55" y="61"/>
                    </a:lnTo>
                    <a:lnTo>
                      <a:pt x="61" y="57"/>
                    </a:lnTo>
                    <a:lnTo>
                      <a:pt x="65" y="54"/>
                    </a:lnTo>
                    <a:lnTo>
                      <a:pt x="67" y="48"/>
                    </a:lnTo>
                    <a:lnTo>
                      <a:pt x="67" y="40"/>
                    </a:lnTo>
                    <a:lnTo>
                      <a:pt x="71" y="34"/>
                    </a:lnTo>
                    <a:lnTo>
                      <a:pt x="65" y="34"/>
                    </a:lnTo>
                    <a:lnTo>
                      <a:pt x="65" y="27"/>
                    </a:lnTo>
                    <a:lnTo>
                      <a:pt x="65" y="21"/>
                    </a:lnTo>
                    <a:lnTo>
                      <a:pt x="61" y="17"/>
                    </a:lnTo>
                    <a:lnTo>
                      <a:pt x="57" y="11"/>
                    </a:lnTo>
                    <a:lnTo>
                      <a:pt x="50" y="8"/>
                    </a:lnTo>
                    <a:lnTo>
                      <a:pt x="48" y="4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17" y="8"/>
                    </a:lnTo>
                    <a:lnTo>
                      <a:pt x="15" y="11"/>
                    </a:lnTo>
                    <a:lnTo>
                      <a:pt x="10" y="17"/>
                    </a:lnTo>
                    <a:lnTo>
                      <a:pt x="8" y="21"/>
                    </a:lnTo>
                    <a:lnTo>
                      <a:pt x="4" y="27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10" y="50"/>
                    </a:lnTo>
                    <a:lnTo>
                      <a:pt x="15" y="54"/>
                    </a:lnTo>
                    <a:lnTo>
                      <a:pt x="17" y="57"/>
                    </a:lnTo>
                    <a:lnTo>
                      <a:pt x="25" y="61"/>
                    </a:lnTo>
                    <a:lnTo>
                      <a:pt x="27" y="63"/>
                    </a:lnTo>
                    <a:lnTo>
                      <a:pt x="34" y="63"/>
                    </a:lnTo>
                    <a:lnTo>
                      <a:pt x="40" y="63"/>
                    </a:lnTo>
                    <a:lnTo>
                      <a:pt x="48" y="61"/>
                    </a:lnTo>
                    <a:lnTo>
                      <a:pt x="50" y="57"/>
                    </a:lnTo>
                    <a:lnTo>
                      <a:pt x="57" y="54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0"/>
                    </a:lnTo>
                    <a:lnTo>
                      <a:pt x="65" y="34"/>
                    </a:lnTo>
                    <a:lnTo>
                      <a:pt x="71" y="34"/>
                    </a:lnTo>
                    <a:close/>
                  </a:path>
                </a:pathLst>
              </a:custGeom>
              <a:solidFill>
                <a:srgbClr val="FF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0" name="Freeform 2612">
                <a:extLst>
                  <a:ext uri="{FF2B5EF4-FFF2-40B4-BE49-F238E27FC236}">
                    <a16:creationId xmlns:a16="http://schemas.microsoft.com/office/drawing/2014/main" id="{AE21DD72-C88C-4683-ACDD-F63837B1A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1961"/>
                <a:ext cx="20" cy="20"/>
              </a:xfrm>
              <a:custGeom>
                <a:avLst/>
                <a:gdLst>
                  <a:gd name="T0" fmla="*/ 61 w 61"/>
                  <a:gd name="T1" fmla="*/ 24 h 60"/>
                  <a:gd name="T2" fmla="*/ 56 w 61"/>
                  <a:gd name="T3" fmla="*/ 14 h 60"/>
                  <a:gd name="T4" fmla="*/ 46 w 61"/>
                  <a:gd name="T5" fmla="*/ 5 h 60"/>
                  <a:gd name="T6" fmla="*/ 36 w 61"/>
                  <a:gd name="T7" fmla="*/ 0 h 60"/>
                  <a:gd name="T8" fmla="*/ 23 w 61"/>
                  <a:gd name="T9" fmla="*/ 0 h 60"/>
                  <a:gd name="T10" fmla="*/ 13 w 61"/>
                  <a:gd name="T11" fmla="*/ 5 h 60"/>
                  <a:gd name="T12" fmla="*/ 6 w 61"/>
                  <a:gd name="T13" fmla="*/ 14 h 60"/>
                  <a:gd name="T14" fmla="*/ 0 w 61"/>
                  <a:gd name="T15" fmla="*/ 24 h 60"/>
                  <a:gd name="T16" fmla="*/ 0 w 61"/>
                  <a:gd name="T17" fmla="*/ 37 h 60"/>
                  <a:gd name="T18" fmla="*/ 6 w 61"/>
                  <a:gd name="T19" fmla="*/ 47 h 60"/>
                  <a:gd name="T20" fmla="*/ 13 w 61"/>
                  <a:gd name="T21" fmla="*/ 54 h 60"/>
                  <a:gd name="T22" fmla="*/ 23 w 61"/>
                  <a:gd name="T23" fmla="*/ 60 h 60"/>
                  <a:gd name="T24" fmla="*/ 36 w 61"/>
                  <a:gd name="T25" fmla="*/ 60 h 60"/>
                  <a:gd name="T26" fmla="*/ 46 w 61"/>
                  <a:gd name="T27" fmla="*/ 54 h 60"/>
                  <a:gd name="T28" fmla="*/ 56 w 61"/>
                  <a:gd name="T29" fmla="*/ 47 h 60"/>
                  <a:gd name="T30" fmla="*/ 61 w 61"/>
                  <a:gd name="T31" fmla="*/ 37 h 60"/>
                  <a:gd name="T32" fmla="*/ 56 w 61"/>
                  <a:gd name="T33" fmla="*/ 30 h 60"/>
                  <a:gd name="T34" fmla="*/ 56 w 61"/>
                  <a:gd name="T35" fmla="*/ 20 h 60"/>
                  <a:gd name="T36" fmla="*/ 51 w 61"/>
                  <a:gd name="T37" fmla="*/ 9 h 60"/>
                  <a:gd name="T38" fmla="*/ 40 w 61"/>
                  <a:gd name="T39" fmla="*/ 5 h 60"/>
                  <a:gd name="T40" fmla="*/ 30 w 61"/>
                  <a:gd name="T41" fmla="*/ 5 h 60"/>
                  <a:gd name="T42" fmla="*/ 21 w 61"/>
                  <a:gd name="T43" fmla="*/ 5 h 60"/>
                  <a:gd name="T44" fmla="*/ 13 w 61"/>
                  <a:gd name="T45" fmla="*/ 9 h 60"/>
                  <a:gd name="T46" fmla="*/ 6 w 61"/>
                  <a:gd name="T47" fmla="*/ 20 h 60"/>
                  <a:gd name="T48" fmla="*/ 4 w 61"/>
                  <a:gd name="T49" fmla="*/ 30 h 60"/>
                  <a:gd name="T50" fmla="*/ 6 w 61"/>
                  <a:gd name="T51" fmla="*/ 40 h 60"/>
                  <a:gd name="T52" fmla="*/ 13 w 61"/>
                  <a:gd name="T53" fmla="*/ 47 h 60"/>
                  <a:gd name="T54" fmla="*/ 21 w 61"/>
                  <a:gd name="T55" fmla="*/ 54 h 60"/>
                  <a:gd name="T56" fmla="*/ 30 w 61"/>
                  <a:gd name="T57" fmla="*/ 57 h 60"/>
                  <a:gd name="T58" fmla="*/ 40 w 61"/>
                  <a:gd name="T59" fmla="*/ 54 h 60"/>
                  <a:gd name="T60" fmla="*/ 51 w 61"/>
                  <a:gd name="T61" fmla="*/ 47 h 60"/>
                  <a:gd name="T62" fmla="*/ 56 w 61"/>
                  <a:gd name="T63" fmla="*/ 40 h 60"/>
                  <a:gd name="T64" fmla="*/ 56 w 61"/>
                  <a:gd name="T6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" h="60">
                    <a:moveTo>
                      <a:pt x="61" y="30"/>
                    </a:moveTo>
                    <a:lnTo>
                      <a:pt x="61" y="24"/>
                    </a:lnTo>
                    <a:lnTo>
                      <a:pt x="61" y="17"/>
                    </a:lnTo>
                    <a:lnTo>
                      <a:pt x="56" y="14"/>
                    </a:lnTo>
                    <a:lnTo>
                      <a:pt x="53" y="7"/>
                    </a:lnTo>
                    <a:lnTo>
                      <a:pt x="46" y="5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3" y="5"/>
                    </a:lnTo>
                    <a:lnTo>
                      <a:pt x="11" y="7"/>
                    </a:lnTo>
                    <a:lnTo>
                      <a:pt x="6" y="14"/>
                    </a:lnTo>
                    <a:lnTo>
                      <a:pt x="4" y="17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7"/>
                    </a:lnTo>
                    <a:lnTo>
                      <a:pt x="4" y="40"/>
                    </a:lnTo>
                    <a:lnTo>
                      <a:pt x="6" y="47"/>
                    </a:lnTo>
                    <a:lnTo>
                      <a:pt x="11" y="49"/>
                    </a:lnTo>
                    <a:lnTo>
                      <a:pt x="13" y="54"/>
                    </a:lnTo>
                    <a:lnTo>
                      <a:pt x="21" y="57"/>
                    </a:lnTo>
                    <a:lnTo>
                      <a:pt x="23" y="60"/>
                    </a:lnTo>
                    <a:lnTo>
                      <a:pt x="30" y="60"/>
                    </a:lnTo>
                    <a:lnTo>
                      <a:pt x="36" y="60"/>
                    </a:lnTo>
                    <a:lnTo>
                      <a:pt x="44" y="57"/>
                    </a:lnTo>
                    <a:lnTo>
                      <a:pt x="46" y="54"/>
                    </a:lnTo>
                    <a:lnTo>
                      <a:pt x="53" y="49"/>
                    </a:lnTo>
                    <a:lnTo>
                      <a:pt x="56" y="47"/>
                    </a:lnTo>
                    <a:lnTo>
                      <a:pt x="61" y="40"/>
                    </a:lnTo>
                    <a:lnTo>
                      <a:pt x="61" y="37"/>
                    </a:lnTo>
                    <a:lnTo>
                      <a:pt x="61" y="30"/>
                    </a:lnTo>
                    <a:lnTo>
                      <a:pt x="56" y="30"/>
                    </a:lnTo>
                    <a:lnTo>
                      <a:pt x="56" y="24"/>
                    </a:lnTo>
                    <a:lnTo>
                      <a:pt x="56" y="20"/>
                    </a:lnTo>
                    <a:lnTo>
                      <a:pt x="53" y="14"/>
                    </a:lnTo>
                    <a:lnTo>
                      <a:pt x="51" y="9"/>
                    </a:lnTo>
                    <a:lnTo>
                      <a:pt x="46" y="7"/>
                    </a:lnTo>
                    <a:lnTo>
                      <a:pt x="40" y="5"/>
                    </a:lnTo>
                    <a:lnTo>
                      <a:pt x="36" y="5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1" y="5"/>
                    </a:lnTo>
                    <a:lnTo>
                      <a:pt x="17" y="7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6" y="40"/>
                    </a:lnTo>
                    <a:lnTo>
                      <a:pt x="11" y="43"/>
                    </a:lnTo>
                    <a:lnTo>
                      <a:pt x="13" y="47"/>
                    </a:lnTo>
                    <a:lnTo>
                      <a:pt x="17" y="49"/>
                    </a:lnTo>
                    <a:lnTo>
                      <a:pt x="21" y="54"/>
                    </a:lnTo>
                    <a:lnTo>
                      <a:pt x="27" y="57"/>
                    </a:lnTo>
                    <a:lnTo>
                      <a:pt x="30" y="57"/>
                    </a:lnTo>
                    <a:lnTo>
                      <a:pt x="36" y="57"/>
                    </a:lnTo>
                    <a:lnTo>
                      <a:pt x="40" y="54"/>
                    </a:lnTo>
                    <a:lnTo>
                      <a:pt x="46" y="49"/>
                    </a:lnTo>
                    <a:lnTo>
                      <a:pt x="51" y="47"/>
                    </a:lnTo>
                    <a:lnTo>
                      <a:pt x="53" y="43"/>
                    </a:lnTo>
                    <a:lnTo>
                      <a:pt x="56" y="40"/>
                    </a:lnTo>
                    <a:lnTo>
                      <a:pt x="56" y="34"/>
                    </a:lnTo>
                    <a:lnTo>
                      <a:pt x="56" y="30"/>
                    </a:lnTo>
                    <a:lnTo>
                      <a:pt x="61" y="30"/>
                    </a:lnTo>
                    <a:close/>
                  </a:path>
                </a:pathLst>
              </a:custGeom>
              <a:solidFill>
                <a:srgbClr val="FF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1" name="Freeform 2613">
                <a:extLst>
                  <a:ext uri="{FF2B5EF4-FFF2-40B4-BE49-F238E27FC236}">
                    <a16:creationId xmlns:a16="http://schemas.microsoft.com/office/drawing/2014/main" id="{2B2C410B-6C3C-460B-A004-4EC3B5FEE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1963"/>
                <a:ext cx="17" cy="17"/>
              </a:xfrm>
              <a:custGeom>
                <a:avLst/>
                <a:gdLst>
                  <a:gd name="T0" fmla="*/ 52 w 52"/>
                  <a:gd name="T1" fmla="*/ 20 h 53"/>
                  <a:gd name="T2" fmla="*/ 48 w 52"/>
                  <a:gd name="T3" fmla="*/ 9 h 53"/>
                  <a:gd name="T4" fmla="*/ 42 w 52"/>
                  <a:gd name="T5" fmla="*/ 3 h 53"/>
                  <a:gd name="T6" fmla="*/ 31 w 52"/>
                  <a:gd name="T7" fmla="*/ 0 h 53"/>
                  <a:gd name="T8" fmla="*/ 21 w 52"/>
                  <a:gd name="T9" fmla="*/ 0 h 53"/>
                  <a:gd name="T10" fmla="*/ 12 w 52"/>
                  <a:gd name="T11" fmla="*/ 3 h 53"/>
                  <a:gd name="T12" fmla="*/ 6 w 52"/>
                  <a:gd name="T13" fmla="*/ 9 h 53"/>
                  <a:gd name="T14" fmla="*/ 0 w 52"/>
                  <a:gd name="T15" fmla="*/ 20 h 53"/>
                  <a:gd name="T16" fmla="*/ 0 w 52"/>
                  <a:gd name="T17" fmla="*/ 30 h 53"/>
                  <a:gd name="T18" fmla="*/ 6 w 52"/>
                  <a:gd name="T19" fmla="*/ 40 h 53"/>
                  <a:gd name="T20" fmla="*/ 12 w 52"/>
                  <a:gd name="T21" fmla="*/ 46 h 53"/>
                  <a:gd name="T22" fmla="*/ 21 w 52"/>
                  <a:gd name="T23" fmla="*/ 53 h 53"/>
                  <a:gd name="T24" fmla="*/ 31 w 52"/>
                  <a:gd name="T25" fmla="*/ 53 h 53"/>
                  <a:gd name="T26" fmla="*/ 42 w 52"/>
                  <a:gd name="T27" fmla="*/ 46 h 53"/>
                  <a:gd name="T28" fmla="*/ 48 w 52"/>
                  <a:gd name="T29" fmla="*/ 40 h 53"/>
                  <a:gd name="T30" fmla="*/ 52 w 52"/>
                  <a:gd name="T31" fmla="*/ 30 h 53"/>
                  <a:gd name="T32" fmla="*/ 48 w 52"/>
                  <a:gd name="T33" fmla="*/ 26 h 53"/>
                  <a:gd name="T34" fmla="*/ 48 w 52"/>
                  <a:gd name="T35" fmla="*/ 17 h 53"/>
                  <a:gd name="T36" fmla="*/ 42 w 52"/>
                  <a:gd name="T37" fmla="*/ 9 h 53"/>
                  <a:gd name="T38" fmla="*/ 36 w 52"/>
                  <a:gd name="T39" fmla="*/ 3 h 53"/>
                  <a:gd name="T40" fmla="*/ 25 w 52"/>
                  <a:gd name="T41" fmla="*/ 3 h 53"/>
                  <a:gd name="T42" fmla="*/ 19 w 52"/>
                  <a:gd name="T43" fmla="*/ 3 h 53"/>
                  <a:gd name="T44" fmla="*/ 9 w 52"/>
                  <a:gd name="T45" fmla="*/ 9 h 53"/>
                  <a:gd name="T46" fmla="*/ 6 w 52"/>
                  <a:gd name="T47" fmla="*/ 17 h 53"/>
                  <a:gd name="T48" fmla="*/ 2 w 52"/>
                  <a:gd name="T49" fmla="*/ 26 h 53"/>
                  <a:gd name="T50" fmla="*/ 6 w 52"/>
                  <a:gd name="T51" fmla="*/ 32 h 53"/>
                  <a:gd name="T52" fmla="*/ 9 w 52"/>
                  <a:gd name="T53" fmla="*/ 43 h 53"/>
                  <a:gd name="T54" fmla="*/ 19 w 52"/>
                  <a:gd name="T55" fmla="*/ 46 h 53"/>
                  <a:gd name="T56" fmla="*/ 25 w 52"/>
                  <a:gd name="T57" fmla="*/ 49 h 53"/>
                  <a:gd name="T58" fmla="*/ 36 w 52"/>
                  <a:gd name="T59" fmla="*/ 46 h 53"/>
                  <a:gd name="T60" fmla="*/ 42 w 52"/>
                  <a:gd name="T61" fmla="*/ 43 h 53"/>
                  <a:gd name="T62" fmla="*/ 48 w 52"/>
                  <a:gd name="T63" fmla="*/ 32 h 53"/>
                  <a:gd name="T64" fmla="*/ 48 w 52"/>
                  <a:gd name="T6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53">
                    <a:moveTo>
                      <a:pt x="52" y="26"/>
                    </a:moveTo>
                    <a:lnTo>
                      <a:pt x="52" y="20"/>
                    </a:lnTo>
                    <a:lnTo>
                      <a:pt x="52" y="17"/>
                    </a:lnTo>
                    <a:lnTo>
                      <a:pt x="48" y="9"/>
                    </a:lnTo>
                    <a:lnTo>
                      <a:pt x="46" y="6"/>
                    </a:lnTo>
                    <a:lnTo>
                      <a:pt x="42" y="3"/>
                    </a:lnTo>
                    <a:lnTo>
                      <a:pt x="36" y="0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6" y="9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0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7" y="49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6" y="49"/>
                    </a:lnTo>
                    <a:lnTo>
                      <a:pt x="42" y="46"/>
                    </a:lnTo>
                    <a:lnTo>
                      <a:pt x="46" y="43"/>
                    </a:lnTo>
                    <a:lnTo>
                      <a:pt x="48" y="40"/>
                    </a:lnTo>
                    <a:lnTo>
                      <a:pt x="52" y="36"/>
                    </a:lnTo>
                    <a:lnTo>
                      <a:pt x="52" y="30"/>
                    </a:lnTo>
                    <a:lnTo>
                      <a:pt x="52" y="26"/>
                    </a:lnTo>
                    <a:lnTo>
                      <a:pt x="48" y="26"/>
                    </a:lnTo>
                    <a:lnTo>
                      <a:pt x="48" y="20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2" y="9"/>
                    </a:lnTo>
                    <a:lnTo>
                      <a:pt x="38" y="6"/>
                    </a:lnTo>
                    <a:lnTo>
                      <a:pt x="36" y="3"/>
                    </a:lnTo>
                    <a:lnTo>
                      <a:pt x="31" y="3"/>
                    </a:lnTo>
                    <a:lnTo>
                      <a:pt x="25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2" y="6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6" y="17"/>
                    </a:lnTo>
                    <a:lnTo>
                      <a:pt x="2" y="20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6" y="32"/>
                    </a:lnTo>
                    <a:lnTo>
                      <a:pt x="9" y="40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9" y="46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2" y="43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6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F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2" name="Freeform 2614">
                <a:extLst>
                  <a:ext uri="{FF2B5EF4-FFF2-40B4-BE49-F238E27FC236}">
                    <a16:creationId xmlns:a16="http://schemas.microsoft.com/office/drawing/2014/main" id="{E97206DA-0DD2-402D-87DC-4B80ADBB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1963"/>
                <a:ext cx="15" cy="16"/>
              </a:xfrm>
              <a:custGeom>
                <a:avLst/>
                <a:gdLst>
                  <a:gd name="T0" fmla="*/ 46 w 46"/>
                  <a:gd name="T1" fmla="*/ 17 h 46"/>
                  <a:gd name="T2" fmla="*/ 44 w 46"/>
                  <a:gd name="T3" fmla="*/ 10 h 46"/>
                  <a:gd name="T4" fmla="*/ 36 w 46"/>
                  <a:gd name="T5" fmla="*/ 2 h 46"/>
                  <a:gd name="T6" fmla="*/ 29 w 46"/>
                  <a:gd name="T7" fmla="*/ 0 h 46"/>
                  <a:gd name="T8" fmla="*/ 19 w 46"/>
                  <a:gd name="T9" fmla="*/ 0 h 46"/>
                  <a:gd name="T10" fmla="*/ 10 w 46"/>
                  <a:gd name="T11" fmla="*/ 2 h 46"/>
                  <a:gd name="T12" fmla="*/ 7 w 46"/>
                  <a:gd name="T13" fmla="*/ 10 h 46"/>
                  <a:gd name="T14" fmla="*/ 0 w 46"/>
                  <a:gd name="T15" fmla="*/ 17 h 46"/>
                  <a:gd name="T16" fmla="*/ 0 w 46"/>
                  <a:gd name="T17" fmla="*/ 27 h 46"/>
                  <a:gd name="T18" fmla="*/ 7 w 46"/>
                  <a:gd name="T19" fmla="*/ 36 h 46"/>
                  <a:gd name="T20" fmla="*/ 10 w 46"/>
                  <a:gd name="T21" fmla="*/ 42 h 46"/>
                  <a:gd name="T22" fmla="*/ 19 w 46"/>
                  <a:gd name="T23" fmla="*/ 46 h 46"/>
                  <a:gd name="T24" fmla="*/ 29 w 46"/>
                  <a:gd name="T25" fmla="*/ 46 h 46"/>
                  <a:gd name="T26" fmla="*/ 36 w 46"/>
                  <a:gd name="T27" fmla="*/ 42 h 46"/>
                  <a:gd name="T28" fmla="*/ 44 w 46"/>
                  <a:gd name="T29" fmla="*/ 36 h 46"/>
                  <a:gd name="T30" fmla="*/ 46 w 46"/>
                  <a:gd name="T31" fmla="*/ 27 h 46"/>
                  <a:gd name="T32" fmla="*/ 44 w 46"/>
                  <a:gd name="T33" fmla="*/ 23 h 46"/>
                  <a:gd name="T34" fmla="*/ 40 w 46"/>
                  <a:gd name="T35" fmla="*/ 17 h 46"/>
                  <a:gd name="T36" fmla="*/ 36 w 46"/>
                  <a:gd name="T37" fmla="*/ 10 h 46"/>
                  <a:gd name="T38" fmla="*/ 29 w 46"/>
                  <a:gd name="T39" fmla="*/ 7 h 46"/>
                  <a:gd name="T40" fmla="*/ 23 w 46"/>
                  <a:gd name="T41" fmla="*/ 2 h 46"/>
                  <a:gd name="T42" fmla="*/ 17 w 46"/>
                  <a:gd name="T43" fmla="*/ 7 h 46"/>
                  <a:gd name="T44" fmla="*/ 10 w 46"/>
                  <a:gd name="T45" fmla="*/ 10 h 46"/>
                  <a:gd name="T46" fmla="*/ 7 w 46"/>
                  <a:gd name="T47" fmla="*/ 17 h 46"/>
                  <a:gd name="T48" fmla="*/ 7 w 46"/>
                  <a:gd name="T49" fmla="*/ 23 h 46"/>
                  <a:gd name="T50" fmla="*/ 7 w 46"/>
                  <a:gd name="T51" fmla="*/ 29 h 46"/>
                  <a:gd name="T52" fmla="*/ 10 w 46"/>
                  <a:gd name="T53" fmla="*/ 36 h 46"/>
                  <a:gd name="T54" fmla="*/ 17 w 46"/>
                  <a:gd name="T55" fmla="*/ 40 h 46"/>
                  <a:gd name="T56" fmla="*/ 23 w 46"/>
                  <a:gd name="T57" fmla="*/ 42 h 46"/>
                  <a:gd name="T58" fmla="*/ 29 w 46"/>
                  <a:gd name="T59" fmla="*/ 40 h 46"/>
                  <a:gd name="T60" fmla="*/ 36 w 46"/>
                  <a:gd name="T61" fmla="*/ 36 h 46"/>
                  <a:gd name="T62" fmla="*/ 40 w 46"/>
                  <a:gd name="T63" fmla="*/ 29 h 46"/>
                  <a:gd name="T64" fmla="*/ 44 w 46"/>
                  <a:gd name="T6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6" y="17"/>
                    </a:lnTo>
                    <a:lnTo>
                      <a:pt x="46" y="13"/>
                    </a:lnTo>
                    <a:lnTo>
                      <a:pt x="44" y="10"/>
                    </a:lnTo>
                    <a:lnTo>
                      <a:pt x="40" y="7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7" y="7"/>
                    </a:lnTo>
                    <a:lnTo>
                      <a:pt x="7" y="10"/>
                    </a:lnTo>
                    <a:lnTo>
                      <a:pt x="4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29"/>
                    </a:lnTo>
                    <a:lnTo>
                      <a:pt x="7" y="36"/>
                    </a:lnTo>
                    <a:lnTo>
                      <a:pt x="7" y="40"/>
                    </a:lnTo>
                    <a:lnTo>
                      <a:pt x="10" y="42"/>
                    </a:lnTo>
                    <a:lnTo>
                      <a:pt x="17" y="42"/>
                    </a:lnTo>
                    <a:lnTo>
                      <a:pt x="19" y="46"/>
                    </a:lnTo>
                    <a:lnTo>
                      <a:pt x="23" y="46"/>
                    </a:lnTo>
                    <a:lnTo>
                      <a:pt x="29" y="46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40" y="40"/>
                    </a:lnTo>
                    <a:lnTo>
                      <a:pt x="44" y="36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19"/>
                    </a:lnTo>
                    <a:lnTo>
                      <a:pt x="40" y="17"/>
                    </a:lnTo>
                    <a:lnTo>
                      <a:pt x="40" y="13"/>
                    </a:lnTo>
                    <a:lnTo>
                      <a:pt x="36" y="10"/>
                    </a:lnTo>
                    <a:lnTo>
                      <a:pt x="34" y="7"/>
                    </a:lnTo>
                    <a:lnTo>
                      <a:pt x="29" y="7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7" y="13"/>
                    </a:lnTo>
                    <a:lnTo>
                      <a:pt x="7" y="17"/>
                    </a:lnTo>
                    <a:lnTo>
                      <a:pt x="7" y="19"/>
                    </a:lnTo>
                    <a:lnTo>
                      <a:pt x="7" y="23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33"/>
                    </a:lnTo>
                    <a:lnTo>
                      <a:pt x="10" y="36"/>
                    </a:lnTo>
                    <a:lnTo>
                      <a:pt x="13" y="40"/>
                    </a:lnTo>
                    <a:lnTo>
                      <a:pt x="17" y="40"/>
                    </a:lnTo>
                    <a:lnTo>
                      <a:pt x="19" y="40"/>
                    </a:lnTo>
                    <a:lnTo>
                      <a:pt x="23" y="42"/>
                    </a:lnTo>
                    <a:lnTo>
                      <a:pt x="27" y="40"/>
                    </a:lnTo>
                    <a:lnTo>
                      <a:pt x="29" y="40"/>
                    </a:lnTo>
                    <a:lnTo>
                      <a:pt x="34" y="40"/>
                    </a:lnTo>
                    <a:lnTo>
                      <a:pt x="36" y="36"/>
                    </a:lnTo>
                    <a:lnTo>
                      <a:pt x="40" y="33"/>
                    </a:lnTo>
                    <a:lnTo>
                      <a:pt x="40" y="29"/>
                    </a:lnTo>
                    <a:lnTo>
                      <a:pt x="44" y="27"/>
                    </a:lnTo>
                    <a:lnTo>
                      <a:pt x="44" y="23"/>
                    </a:lnTo>
                    <a:lnTo>
                      <a:pt x="46" y="23"/>
                    </a:lnTo>
                    <a:close/>
                  </a:path>
                </a:pathLst>
              </a:custGeom>
              <a:solidFill>
                <a:srgbClr val="FF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3" name="Freeform 2615">
                <a:extLst>
                  <a:ext uri="{FF2B5EF4-FFF2-40B4-BE49-F238E27FC236}">
                    <a16:creationId xmlns:a16="http://schemas.microsoft.com/office/drawing/2014/main" id="{312FD39A-6738-4AE9-A47C-0DF2398CB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965"/>
                <a:ext cx="12" cy="13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7 h 40"/>
                  <a:gd name="T4" fmla="*/ 33 w 37"/>
                  <a:gd name="T5" fmla="*/ 13 h 40"/>
                  <a:gd name="T6" fmla="*/ 33 w 37"/>
                  <a:gd name="T7" fmla="*/ 9 h 40"/>
                  <a:gd name="T8" fmla="*/ 29 w 37"/>
                  <a:gd name="T9" fmla="*/ 7 h 40"/>
                  <a:gd name="T10" fmla="*/ 27 w 37"/>
                  <a:gd name="T11" fmla="*/ 3 h 40"/>
                  <a:gd name="T12" fmla="*/ 23 w 37"/>
                  <a:gd name="T13" fmla="*/ 3 h 40"/>
                  <a:gd name="T14" fmla="*/ 20 w 37"/>
                  <a:gd name="T15" fmla="*/ 0 h 40"/>
                  <a:gd name="T16" fmla="*/ 17 w 37"/>
                  <a:gd name="T17" fmla="*/ 0 h 40"/>
                  <a:gd name="T18" fmla="*/ 14 w 37"/>
                  <a:gd name="T19" fmla="*/ 0 h 40"/>
                  <a:gd name="T20" fmla="*/ 10 w 37"/>
                  <a:gd name="T21" fmla="*/ 3 h 40"/>
                  <a:gd name="T22" fmla="*/ 8 w 37"/>
                  <a:gd name="T23" fmla="*/ 3 h 40"/>
                  <a:gd name="T24" fmla="*/ 3 w 37"/>
                  <a:gd name="T25" fmla="*/ 7 h 40"/>
                  <a:gd name="T26" fmla="*/ 0 w 37"/>
                  <a:gd name="T27" fmla="*/ 9 h 40"/>
                  <a:gd name="T28" fmla="*/ 0 w 37"/>
                  <a:gd name="T29" fmla="*/ 13 h 40"/>
                  <a:gd name="T30" fmla="*/ 0 w 37"/>
                  <a:gd name="T31" fmla="*/ 17 h 40"/>
                  <a:gd name="T32" fmla="*/ 0 w 37"/>
                  <a:gd name="T33" fmla="*/ 19 h 40"/>
                  <a:gd name="T34" fmla="*/ 0 w 37"/>
                  <a:gd name="T35" fmla="*/ 23 h 40"/>
                  <a:gd name="T36" fmla="*/ 0 w 37"/>
                  <a:gd name="T37" fmla="*/ 26 h 40"/>
                  <a:gd name="T38" fmla="*/ 0 w 37"/>
                  <a:gd name="T39" fmla="*/ 29 h 40"/>
                  <a:gd name="T40" fmla="*/ 3 w 37"/>
                  <a:gd name="T41" fmla="*/ 34 h 40"/>
                  <a:gd name="T42" fmla="*/ 8 w 37"/>
                  <a:gd name="T43" fmla="*/ 36 h 40"/>
                  <a:gd name="T44" fmla="*/ 10 w 37"/>
                  <a:gd name="T45" fmla="*/ 36 h 40"/>
                  <a:gd name="T46" fmla="*/ 14 w 37"/>
                  <a:gd name="T47" fmla="*/ 36 h 40"/>
                  <a:gd name="T48" fmla="*/ 17 w 37"/>
                  <a:gd name="T49" fmla="*/ 40 h 40"/>
                  <a:gd name="T50" fmla="*/ 20 w 37"/>
                  <a:gd name="T51" fmla="*/ 36 h 40"/>
                  <a:gd name="T52" fmla="*/ 23 w 37"/>
                  <a:gd name="T53" fmla="*/ 36 h 40"/>
                  <a:gd name="T54" fmla="*/ 27 w 37"/>
                  <a:gd name="T55" fmla="*/ 36 h 40"/>
                  <a:gd name="T56" fmla="*/ 29 w 37"/>
                  <a:gd name="T57" fmla="*/ 34 h 40"/>
                  <a:gd name="T58" fmla="*/ 33 w 37"/>
                  <a:gd name="T59" fmla="*/ 29 h 40"/>
                  <a:gd name="T60" fmla="*/ 33 w 37"/>
                  <a:gd name="T61" fmla="*/ 26 h 40"/>
                  <a:gd name="T62" fmla="*/ 37 w 37"/>
                  <a:gd name="T63" fmla="*/ 23 h 40"/>
                  <a:gd name="T64" fmla="*/ 37 w 37"/>
                  <a:gd name="T65" fmla="*/ 19 h 40"/>
                  <a:gd name="T66" fmla="*/ 33 w 37"/>
                  <a:gd name="T67" fmla="*/ 19 h 40"/>
                  <a:gd name="T68" fmla="*/ 33 w 37"/>
                  <a:gd name="T69" fmla="*/ 17 h 40"/>
                  <a:gd name="T70" fmla="*/ 29 w 37"/>
                  <a:gd name="T71" fmla="*/ 13 h 40"/>
                  <a:gd name="T72" fmla="*/ 29 w 37"/>
                  <a:gd name="T73" fmla="*/ 9 h 40"/>
                  <a:gd name="T74" fmla="*/ 27 w 37"/>
                  <a:gd name="T75" fmla="*/ 9 h 40"/>
                  <a:gd name="T76" fmla="*/ 27 w 37"/>
                  <a:gd name="T77" fmla="*/ 7 h 40"/>
                  <a:gd name="T78" fmla="*/ 23 w 37"/>
                  <a:gd name="T79" fmla="*/ 7 h 40"/>
                  <a:gd name="T80" fmla="*/ 20 w 37"/>
                  <a:gd name="T81" fmla="*/ 3 h 40"/>
                  <a:gd name="T82" fmla="*/ 17 w 37"/>
                  <a:gd name="T83" fmla="*/ 3 h 40"/>
                  <a:gd name="T84" fmla="*/ 14 w 37"/>
                  <a:gd name="T85" fmla="*/ 3 h 40"/>
                  <a:gd name="T86" fmla="*/ 10 w 37"/>
                  <a:gd name="T87" fmla="*/ 7 h 40"/>
                  <a:gd name="T88" fmla="*/ 8 w 37"/>
                  <a:gd name="T89" fmla="*/ 9 h 40"/>
                  <a:gd name="T90" fmla="*/ 3 w 37"/>
                  <a:gd name="T91" fmla="*/ 9 h 40"/>
                  <a:gd name="T92" fmla="*/ 3 w 37"/>
                  <a:gd name="T93" fmla="*/ 13 h 40"/>
                  <a:gd name="T94" fmla="*/ 3 w 37"/>
                  <a:gd name="T95" fmla="*/ 17 h 40"/>
                  <a:gd name="T96" fmla="*/ 3 w 37"/>
                  <a:gd name="T97" fmla="*/ 19 h 40"/>
                  <a:gd name="T98" fmla="*/ 3 w 37"/>
                  <a:gd name="T99" fmla="*/ 23 h 40"/>
                  <a:gd name="T100" fmla="*/ 3 w 37"/>
                  <a:gd name="T101" fmla="*/ 26 h 40"/>
                  <a:gd name="T102" fmla="*/ 8 w 37"/>
                  <a:gd name="T103" fmla="*/ 29 h 40"/>
                  <a:gd name="T104" fmla="*/ 10 w 37"/>
                  <a:gd name="T105" fmla="*/ 34 h 40"/>
                  <a:gd name="T106" fmla="*/ 14 w 37"/>
                  <a:gd name="T107" fmla="*/ 34 h 40"/>
                  <a:gd name="T108" fmla="*/ 17 w 37"/>
                  <a:gd name="T109" fmla="*/ 34 h 40"/>
                  <a:gd name="T110" fmla="*/ 20 w 37"/>
                  <a:gd name="T111" fmla="*/ 34 h 40"/>
                  <a:gd name="T112" fmla="*/ 23 w 37"/>
                  <a:gd name="T113" fmla="*/ 34 h 40"/>
                  <a:gd name="T114" fmla="*/ 27 w 37"/>
                  <a:gd name="T115" fmla="*/ 34 h 40"/>
                  <a:gd name="T116" fmla="*/ 27 w 37"/>
                  <a:gd name="T117" fmla="*/ 29 h 40"/>
                  <a:gd name="T118" fmla="*/ 29 w 37"/>
                  <a:gd name="T119" fmla="*/ 26 h 40"/>
                  <a:gd name="T120" fmla="*/ 33 w 37"/>
                  <a:gd name="T121" fmla="*/ 23 h 40"/>
                  <a:gd name="T122" fmla="*/ 33 w 37"/>
                  <a:gd name="T123" fmla="*/ 19 h 40"/>
                  <a:gd name="T124" fmla="*/ 37 w 37"/>
                  <a:gd name="T12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7"/>
                    </a:lnTo>
                    <a:lnTo>
                      <a:pt x="33" y="13"/>
                    </a:lnTo>
                    <a:lnTo>
                      <a:pt x="33" y="9"/>
                    </a:lnTo>
                    <a:lnTo>
                      <a:pt x="29" y="7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4" y="36"/>
                    </a:lnTo>
                    <a:lnTo>
                      <a:pt x="17" y="40"/>
                    </a:lnTo>
                    <a:lnTo>
                      <a:pt x="20" y="36"/>
                    </a:lnTo>
                    <a:lnTo>
                      <a:pt x="23" y="36"/>
                    </a:lnTo>
                    <a:lnTo>
                      <a:pt x="27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7" y="23"/>
                    </a:lnTo>
                    <a:lnTo>
                      <a:pt x="37" y="19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29" y="13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3" y="7"/>
                    </a:lnTo>
                    <a:lnTo>
                      <a:pt x="20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3" y="9"/>
                    </a:lnTo>
                    <a:lnTo>
                      <a:pt x="3" y="13"/>
                    </a:lnTo>
                    <a:lnTo>
                      <a:pt x="3" y="17"/>
                    </a:lnTo>
                    <a:lnTo>
                      <a:pt x="3" y="19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8" y="29"/>
                    </a:lnTo>
                    <a:lnTo>
                      <a:pt x="10" y="34"/>
                    </a:lnTo>
                    <a:lnTo>
                      <a:pt x="14" y="34"/>
                    </a:lnTo>
                    <a:lnTo>
                      <a:pt x="17" y="34"/>
                    </a:lnTo>
                    <a:lnTo>
                      <a:pt x="20" y="34"/>
                    </a:lnTo>
                    <a:lnTo>
                      <a:pt x="23" y="34"/>
                    </a:lnTo>
                    <a:lnTo>
                      <a:pt x="27" y="34"/>
                    </a:lnTo>
                    <a:lnTo>
                      <a:pt x="27" y="29"/>
                    </a:lnTo>
                    <a:lnTo>
                      <a:pt x="29" y="26"/>
                    </a:lnTo>
                    <a:lnTo>
                      <a:pt x="33" y="23"/>
                    </a:lnTo>
                    <a:lnTo>
                      <a:pt x="33" y="19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FF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4" name="Freeform 2616">
                <a:extLst>
                  <a:ext uri="{FF2B5EF4-FFF2-40B4-BE49-F238E27FC236}">
                    <a16:creationId xmlns:a16="http://schemas.microsoft.com/office/drawing/2014/main" id="{7E93E7AD-E83B-4105-A46F-CA83644FE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1966"/>
                <a:ext cx="10" cy="10"/>
              </a:xfrm>
              <a:custGeom>
                <a:avLst/>
                <a:gdLst>
                  <a:gd name="T0" fmla="*/ 29 w 29"/>
                  <a:gd name="T1" fmla="*/ 16 h 30"/>
                  <a:gd name="T2" fmla="*/ 29 w 29"/>
                  <a:gd name="T3" fmla="*/ 14 h 30"/>
                  <a:gd name="T4" fmla="*/ 27 w 29"/>
                  <a:gd name="T5" fmla="*/ 10 h 30"/>
                  <a:gd name="T6" fmla="*/ 27 w 29"/>
                  <a:gd name="T7" fmla="*/ 7 h 30"/>
                  <a:gd name="T8" fmla="*/ 24 w 29"/>
                  <a:gd name="T9" fmla="*/ 7 h 30"/>
                  <a:gd name="T10" fmla="*/ 24 w 29"/>
                  <a:gd name="T11" fmla="*/ 3 h 30"/>
                  <a:gd name="T12" fmla="*/ 19 w 29"/>
                  <a:gd name="T13" fmla="*/ 3 h 30"/>
                  <a:gd name="T14" fmla="*/ 17 w 29"/>
                  <a:gd name="T15" fmla="*/ 0 h 30"/>
                  <a:gd name="T16" fmla="*/ 13 w 29"/>
                  <a:gd name="T17" fmla="*/ 0 h 30"/>
                  <a:gd name="T18" fmla="*/ 10 w 29"/>
                  <a:gd name="T19" fmla="*/ 0 h 30"/>
                  <a:gd name="T20" fmla="*/ 6 w 29"/>
                  <a:gd name="T21" fmla="*/ 3 h 30"/>
                  <a:gd name="T22" fmla="*/ 4 w 29"/>
                  <a:gd name="T23" fmla="*/ 7 h 30"/>
                  <a:gd name="T24" fmla="*/ 0 w 29"/>
                  <a:gd name="T25" fmla="*/ 7 h 30"/>
                  <a:gd name="T26" fmla="*/ 0 w 29"/>
                  <a:gd name="T27" fmla="*/ 10 h 30"/>
                  <a:gd name="T28" fmla="*/ 0 w 29"/>
                  <a:gd name="T29" fmla="*/ 14 h 30"/>
                  <a:gd name="T30" fmla="*/ 0 w 29"/>
                  <a:gd name="T31" fmla="*/ 16 h 30"/>
                  <a:gd name="T32" fmla="*/ 0 w 29"/>
                  <a:gd name="T33" fmla="*/ 20 h 30"/>
                  <a:gd name="T34" fmla="*/ 0 w 29"/>
                  <a:gd name="T35" fmla="*/ 23 h 30"/>
                  <a:gd name="T36" fmla="*/ 4 w 29"/>
                  <a:gd name="T37" fmla="*/ 26 h 30"/>
                  <a:gd name="T38" fmla="*/ 6 w 29"/>
                  <a:gd name="T39" fmla="*/ 30 h 30"/>
                  <a:gd name="T40" fmla="*/ 10 w 29"/>
                  <a:gd name="T41" fmla="*/ 30 h 30"/>
                  <a:gd name="T42" fmla="*/ 13 w 29"/>
                  <a:gd name="T43" fmla="*/ 30 h 30"/>
                  <a:gd name="T44" fmla="*/ 17 w 29"/>
                  <a:gd name="T45" fmla="*/ 30 h 30"/>
                  <a:gd name="T46" fmla="*/ 19 w 29"/>
                  <a:gd name="T47" fmla="*/ 30 h 30"/>
                  <a:gd name="T48" fmla="*/ 24 w 29"/>
                  <a:gd name="T49" fmla="*/ 30 h 30"/>
                  <a:gd name="T50" fmla="*/ 24 w 29"/>
                  <a:gd name="T51" fmla="*/ 26 h 30"/>
                  <a:gd name="T52" fmla="*/ 27 w 29"/>
                  <a:gd name="T53" fmla="*/ 23 h 30"/>
                  <a:gd name="T54" fmla="*/ 29 w 29"/>
                  <a:gd name="T55" fmla="*/ 20 h 30"/>
                  <a:gd name="T56" fmla="*/ 29 w 29"/>
                  <a:gd name="T57" fmla="*/ 16 h 30"/>
                  <a:gd name="T58" fmla="*/ 27 w 29"/>
                  <a:gd name="T59" fmla="*/ 16 h 30"/>
                  <a:gd name="T60" fmla="*/ 27 w 29"/>
                  <a:gd name="T61" fmla="*/ 14 h 30"/>
                  <a:gd name="T62" fmla="*/ 24 w 29"/>
                  <a:gd name="T63" fmla="*/ 10 h 30"/>
                  <a:gd name="T64" fmla="*/ 24 w 29"/>
                  <a:gd name="T65" fmla="*/ 7 h 30"/>
                  <a:gd name="T66" fmla="*/ 19 w 29"/>
                  <a:gd name="T67" fmla="*/ 7 h 30"/>
                  <a:gd name="T68" fmla="*/ 17 w 29"/>
                  <a:gd name="T69" fmla="*/ 3 h 30"/>
                  <a:gd name="T70" fmla="*/ 13 w 29"/>
                  <a:gd name="T71" fmla="*/ 3 h 30"/>
                  <a:gd name="T72" fmla="*/ 10 w 29"/>
                  <a:gd name="T73" fmla="*/ 7 h 30"/>
                  <a:gd name="T74" fmla="*/ 6 w 29"/>
                  <a:gd name="T75" fmla="*/ 7 h 30"/>
                  <a:gd name="T76" fmla="*/ 4 w 29"/>
                  <a:gd name="T77" fmla="*/ 10 h 30"/>
                  <a:gd name="T78" fmla="*/ 4 w 29"/>
                  <a:gd name="T79" fmla="*/ 14 h 30"/>
                  <a:gd name="T80" fmla="*/ 4 w 29"/>
                  <a:gd name="T81" fmla="*/ 16 h 30"/>
                  <a:gd name="T82" fmla="*/ 4 w 29"/>
                  <a:gd name="T83" fmla="*/ 20 h 30"/>
                  <a:gd name="T84" fmla="*/ 4 w 29"/>
                  <a:gd name="T85" fmla="*/ 23 h 30"/>
                  <a:gd name="T86" fmla="*/ 6 w 29"/>
                  <a:gd name="T87" fmla="*/ 23 h 30"/>
                  <a:gd name="T88" fmla="*/ 6 w 29"/>
                  <a:gd name="T89" fmla="*/ 26 h 30"/>
                  <a:gd name="T90" fmla="*/ 10 w 29"/>
                  <a:gd name="T91" fmla="*/ 26 h 30"/>
                  <a:gd name="T92" fmla="*/ 13 w 29"/>
                  <a:gd name="T93" fmla="*/ 26 h 30"/>
                  <a:gd name="T94" fmla="*/ 17 w 29"/>
                  <a:gd name="T95" fmla="*/ 26 h 30"/>
                  <a:gd name="T96" fmla="*/ 19 w 29"/>
                  <a:gd name="T97" fmla="*/ 26 h 30"/>
                  <a:gd name="T98" fmla="*/ 24 w 29"/>
                  <a:gd name="T99" fmla="*/ 23 h 30"/>
                  <a:gd name="T100" fmla="*/ 24 w 29"/>
                  <a:gd name="T101" fmla="*/ 20 h 30"/>
                  <a:gd name="T102" fmla="*/ 27 w 29"/>
                  <a:gd name="T103" fmla="*/ 20 h 30"/>
                  <a:gd name="T104" fmla="*/ 27 w 29"/>
                  <a:gd name="T105" fmla="*/ 16 h 30"/>
                  <a:gd name="T106" fmla="*/ 29 w 29"/>
                  <a:gd name="T107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30">
                    <a:moveTo>
                      <a:pt x="29" y="16"/>
                    </a:moveTo>
                    <a:lnTo>
                      <a:pt x="29" y="14"/>
                    </a:lnTo>
                    <a:lnTo>
                      <a:pt x="27" y="10"/>
                    </a:lnTo>
                    <a:lnTo>
                      <a:pt x="27" y="7"/>
                    </a:lnTo>
                    <a:lnTo>
                      <a:pt x="24" y="7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4" y="26"/>
                    </a:lnTo>
                    <a:lnTo>
                      <a:pt x="6" y="30"/>
                    </a:lnTo>
                    <a:lnTo>
                      <a:pt x="10" y="30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4" y="30"/>
                    </a:lnTo>
                    <a:lnTo>
                      <a:pt x="24" y="26"/>
                    </a:lnTo>
                    <a:lnTo>
                      <a:pt x="27" y="23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19" y="7"/>
                    </a:lnTo>
                    <a:lnTo>
                      <a:pt x="17" y="3"/>
                    </a:lnTo>
                    <a:lnTo>
                      <a:pt x="13" y="3"/>
                    </a:lnTo>
                    <a:lnTo>
                      <a:pt x="10" y="7"/>
                    </a:lnTo>
                    <a:lnTo>
                      <a:pt x="6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6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7" y="26"/>
                    </a:lnTo>
                    <a:lnTo>
                      <a:pt x="19" y="26"/>
                    </a:lnTo>
                    <a:lnTo>
                      <a:pt x="24" y="23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29" y="16"/>
                    </a:lnTo>
                    <a:close/>
                  </a:path>
                </a:pathLst>
              </a:custGeom>
              <a:solidFill>
                <a:srgbClr val="F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5" name="Freeform 2617">
                <a:extLst>
                  <a:ext uri="{FF2B5EF4-FFF2-40B4-BE49-F238E27FC236}">
                    <a16:creationId xmlns:a16="http://schemas.microsoft.com/office/drawing/2014/main" id="{3B1E40CE-1D23-435B-9122-C35A9F4C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967"/>
                <a:ext cx="7" cy="8"/>
              </a:xfrm>
              <a:custGeom>
                <a:avLst/>
                <a:gdLst>
                  <a:gd name="T0" fmla="*/ 21 w 21"/>
                  <a:gd name="T1" fmla="*/ 12 h 22"/>
                  <a:gd name="T2" fmla="*/ 21 w 21"/>
                  <a:gd name="T3" fmla="*/ 10 h 22"/>
                  <a:gd name="T4" fmla="*/ 19 w 21"/>
                  <a:gd name="T5" fmla="*/ 6 h 22"/>
                  <a:gd name="T6" fmla="*/ 19 w 21"/>
                  <a:gd name="T7" fmla="*/ 3 h 22"/>
                  <a:gd name="T8" fmla="*/ 15 w 21"/>
                  <a:gd name="T9" fmla="*/ 3 h 22"/>
                  <a:gd name="T10" fmla="*/ 12 w 21"/>
                  <a:gd name="T11" fmla="*/ 0 h 22"/>
                  <a:gd name="T12" fmla="*/ 9 w 21"/>
                  <a:gd name="T13" fmla="*/ 0 h 22"/>
                  <a:gd name="T14" fmla="*/ 4 w 21"/>
                  <a:gd name="T15" fmla="*/ 3 h 22"/>
                  <a:gd name="T16" fmla="*/ 2 w 21"/>
                  <a:gd name="T17" fmla="*/ 3 h 22"/>
                  <a:gd name="T18" fmla="*/ 0 w 21"/>
                  <a:gd name="T19" fmla="*/ 6 h 22"/>
                  <a:gd name="T20" fmla="*/ 0 w 21"/>
                  <a:gd name="T21" fmla="*/ 10 h 22"/>
                  <a:gd name="T22" fmla="*/ 0 w 21"/>
                  <a:gd name="T23" fmla="*/ 12 h 22"/>
                  <a:gd name="T24" fmla="*/ 0 w 21"/>
                  <a:gd name="T25" fmla="*/ 17 h 22"/>
                  <a:gd name="T26" fmla="*/ 0 w 21"/>
                  <a:gd name="T27" fmla="*/ 19 h 22"/>
                  <a:gd name="T28" fmla="*/ 2 w 21"/>
                  <a:gd name="T29" fmla="*/ 19 h 22"/>
                  <a:gd name="T30" fmla="*/ 2 w 21"/>
                  <a:gd name="T31" fmla="*/ 22 h 22"/>
                  <a:gd name="T32" fmla="*/ 4 w 21"/>
                  <a:gd name="T33" fmla="*/ 22 h 22"/>
                  <a:gd name="T34" fmla="*/ 9 w 21"/>
                  <a:gd name="T35" fmla="*/ 22 h 22"/>
                  <a:gd name="T36" fmla="*/ 12 w 21"/>
                  <a:gd name="T37" fmla="*/ 22 h 22"/>
                  <a:gd name="T38" fmla="*/ 15 w 21"/>
                  <a:gd name="T39" fmla="*/ 22 h 22"/>
                  <a:gd name="T40" fmla="*/ 19 w 21"/>
                  <a:gd name="T41" fmla="*/ 19 h 22"/>
                  <a:gd name="T42" fmla="*/ 19 w 21"/>
                  <a:gd name="T43" fmla="*/ 17 h 22"/>
                  <a:gd name="T44" fmla="*/ 21 w 21"/>
                  <a:gd name="T45" fmla="*/ 17 h 22"/>
                  <a:gd name="T46" fmla="*/ 21 w 21"/>
                  <a:gd name="T47" fmla="*/ 12 h 22"/>
                  <a:gd name="T48" fmla="*/ 19 w 21"/>
                  <a:gd name="T49" fmla="*/ 12 h 22"/>
                  <a:gd name="T50" fmla="*/ 15 w 21"/>
                  <a:gd name="T51" fmla="*/ 10 h 22"/>
                  <a:gd name="T52" fmla="*/ 15 w 21"/>
                  <a:gd name="T53" fmla="*/ 6 h 22"/>
                  <a:gd name="T54" fmla="*/ 12 w 21"/>
                  <a:gd name="T55" fmla="*/ 6 h 22"/>
                  <a:gd name="T56" fmla="*/ 9 w 21"/>
                  <a:gd name="T57" fmla="*/ 6 h 22"/>
                  <a:gd name="T58" fmla="*/ 4 w 21"/>
                  <a:gd name="T59" fmla="*/ 6 h 22"/>
                  <a:gd name="T60" fmla="*/ 2 w 21"/>
                  <a:gd name="T61" fmla="*/ 10 h 22"/>
                  <a:gd name="T62" fmla="*/ 2 w 21"/>
                  <a:gd name="T63" fmla="*/ 12 h 22"/>
                  <a:gd name="T64" fmla="*/ 2 w 21"/>
                  <a:gd name="T65" fmla="*/ 17 h 22"/>
                  <a:gd name="T66" fmla="*/ 4 w 21"/>
                  <a:gd name="T67" fmla="*/ 17 h 22"/>
                  <a:gd name="T68" fmla="*/ 4 w 21"/>
                  <a:gd name="T69" fmla="*/ 19 h 22"/>
                  <a:gd name="T70" fmla="*/ 9 w 21"/>
                  <a:gd name="T71" fmla="*/ 19 h 22"/>
                  <a:gd name="T72" fmla="*/ 12 w 21"/>
                  <a:gd name="T73" fmla="*/ 19 h 22"/>
                  <a:gd name="T74" fmla="*/ 15 w 21"/>
                  <a:gd name="T75" fmla="*/ 19 h 22"/>
                  <a:gd name="T76" fmla="*/ 15 w 21"/>
                  <a:gd name="T77" fmla="*/ 17 h 22"/>
                  <a:gd name="T78" fmla="*/ 15 w 21"/>
                  <a:gd name="T79" fmla="*/ 12 h 22"/>
                  <a:gd name="T80" fmla="*/ 19 w 21"/>
                  <a:gd name="T81" fmla="*/ 12 h 22"/>
                  <a:gd name="T82" fmla="*/ 21 w 21"/>
                  <a:gd name="T8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22">
                    <a:moveTo>
                      <a:pt x="21" y="12"/>
                    </a:moveTo>
                    <a:lnTo>
                      <a:pt x="21" y="10"/>
                    </a:lnTo>
                    <a:lnTo>
                      <a:pt x="19" y="6"/>
                    </a:lnTo>
                    <a:lnTo>
                      <a:pt x="19" y="3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9" y="22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5" y="10"/>
                    </a:lnTo>
                    <a:lnTo>
                      <a:pt x="15" y="6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4" y="6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2"/>
                    </a:lnTo>
                    <a:lnTo>
                      <a:pt x="19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FF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6" name="Freeform 2618">
                <a:extLst>
                  <a:ext uri="{FF2B5EF4-FFF2-40B4-BE49-F238E27FC236}">
                    <a16:creationId xmlns:a16="http://schemas.microsoft.com/office/drawing/2014/main" id="{DCA70976-F229-4FA6-97DC-6621EFFCB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1969"/>
                <a:ext cx="6" cy="4"/>
              </a:xfrm>
              <a:custGeom>
                <a:avLst/>
                <a:gdLst>
                  <a:gd name="T0" fmla="*/ 17 w 17"/>
                  <a:gd name="T1" fmla="*/ 6 h 13"/>
                  <a:gd name="T2" fmla="*/ 13 w 17"/>
                  <a:gd name="T3" fmla="*/ 2 h 13"/>
                  <a:gd name="T4" fmla="*/ 13 w 17"/>
                  <a:gd name="T5" fmla="*/ 0 h 13"/>
                  <a:gd name="T6" fmla="*/ 10 w 17"/>
                  <a:gd name="T7" fmla="*/ 0 h 13"/>
                  <a:gd name="T8" fmla="*/ 7 w 17"/>
                  <a:gd name="T9" fmla="*/ 0 h 13"/>
                  <a:gd name="T10" fmla="*/ 2 w 17"/>
                  <a:gd name="T11" fmla="*/ 0 h 13"/>
                  <a:gd name="T12" fmla="*/ 0 w 17"/>
                  <a:gd name="T13" fmla="*/ 2 h 13"/>
                  <a:gd name="T14" fmla="*/ 0 w 17"/>
                  <a:gd name="T15" fmla="*/ 6 h 13"/>
                  <a:gd name="T16" fmla="*/ 0 w 17"/>
                  <a:gd name="T17" fmla="*/ 10 h 13"/>
                  <a:gd name="T18" fmla="*/ 2 w 17"/>
                  <a:gd name="T19" fmla="*/ 10 h 13"/>
                  <a:gd name="T20" fmla="*/ 2 w 17"/>
                  <a:gd name="T21" fmla="*/ 13 h 13"/>
                  <a:gd name="T22" fmla="*/ 7 w 17"/>
                  <a:gd name="T23" fmla="*/ 13 h 13"/>
                  <a:gd name="T24" fmla="*/ 10 w 17"/>
                  <a:gd name="T25" fmla="*/ 13 h 13"/>
                  <a:gd name="T26" fmla="*/ 13 w 17"/>
                  <a:gd name="T27" fmla="*/ 13 h 13"/>
                  <a:gd name="T28" fmla="*/ 13 w 17"/>
                  <a:gd name="T29" fmla="*/ 10 h 13"/>
                  <a:gd name="T30" fmla="*/ 13 w 17"/>
                  <a:gd name="T31" fmla="*/ 6 h 13"/>
                  <a:gd name="T32" fmla="*/ 17 w 17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3">
                    <a:moveTo>
                      <a:pt x="17" y="6"/>
                    </a:moveTo>
                    <a:lnTo>
                      <a:pt x="13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3" y="6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FF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7" name="Freeform 2619">
                <a:extLst>
                  <a:ext uri="{FF2B5EF4-FFF2-40B4-BE49-F238E27FC236}">
                    <a16:creationId xmlns:a16="http://schemas.microsoft.com/office/drawing/2014/main" id="{9E18410F-65C2-4BC3-8D00-E6EBF8A99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970"/>
                <a:ext cx="3" cy="3"/>
              </a:xfrm>
              <a:custGeom>
                <a:avLst/>
                <a:gdLst>
                  <a:gd name="T0" fmla="*/ 8 w 8"/>
                  <a:gd name="T1" fmla="*/ 3 h 7"/>
                  <a:gd name="T2" fmla="*/ 8 w 8"/>
                  <a:gd name="T3" fmla="*/ 0 h 7"/>
                  <a:gd name="T4" fmla="*/ 4 w 8"/>
                  <a:gd name="T5" fmla="*/ 0 h 7"/>
                  <a:gd name="T6" fmla="*/ 0 w 8"/>
                  <a:gd name="T7" fmla="*/ 0 h 7"/>
                  <a:gd name="T8" fmla="*/ 0 w 8"/>
                  <a:gd name="T9" fmla="*/ 3 h 7"/>
                  <a:gd name="T10" fmla="*/ 0 w 8"/>
                  <a:gd name="T11" fmla="*/ 7 h 7"/>
                  <a:gd name="T12" fmla="*/ 4 w 8"/>
                  <a:gd name="T13" fmla="*/ 7 h 7"/>
                  <a:gd name="T14" fmla="*/ 8 w 8"/>
                  <a:gd name="T15" fmla="*/ 7 h 7"/>
                  <a:gd name="T16" fmla="*/ 8 w 8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8" name="Freeform 2620">
                <a:extLst>
                  <a:ext uri="{FF2B5EF4-FFF2-40B4-BE49-F238E27FC236}">
                    <a16:creationId xmlns:a16="http://schemas.microsoft.com/office/drawing/2014/main" id="{C7364D76-16DB-4943-8AE8-7160ECAFD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935"/>
                <a:ext cx="81" cy="81"/>
              </a:xfrm>
              <a:custGeom>
                <a:avLst/>
                <a:gdLst>
                  <a:gd name="T0" fmla="*/ 126 w 242"/>
                  <a:gd name="T1" fmla="*/ 0 h 245"/>
                  <a:gd name="T2" fmla="*/ 103 w 242"/>
                  <a:gd name="T3" fmla="*/ 0 h 245"/>
                  <a:gd name="T4" fmla="*/ 80 w 242"/>
                  <a:gd name="T5" fmla="*/ 7 h 245"/>
                  <a:gd name="T6" fmla="*/ 59 w 242"/>
                  <a:gd name="T7" fmla="*/ 17 h 245"/>
                  <a:gd name="T8" fmla="*/ 40 w 242"/>
                  <a:gd name="T9" fmla="*/ 34 h 245"/>
                  <a:gd name="T10" fmla="*/ 23 w 242"/>
                  <a:gd name="T11" fmla="*/ 51 h 245"/>
                  <a:gd name="T12" fmla="*/ 10 w 242"/>
                  <a:gd name="T13" fmla="*/ 70 h 245"/>
                  <a:gd name="T14" fmla="*/ 2 w 242"/>
                  <a:gd name="T15" fmla="*/ 94 h 245"/>
                  <a:gd name="T16" fmla="*/ 0 w 242"/>
                  <a:gd name="T17" fmla="*/ 117 h 245"/>
                  <a:gd name="T18" fmla="*/ 0 w 242"/>
                  <a:gd name="T19" fmla="*/ 140 h 245"/>
                  <a:gd name="T20" fmla="*/ 6 w 242"/>
                  <a:gd name="T21" fmla="*/ 163 h 245"/>
                  <a:gd name="T22" fmla="*/ 19 w 242"/>
                  <a:gd name="T23" fmla="*/ 184 h 245"/>
                  <a:gd name="T24" fmla="*/ 33 w 242"/>
                  <a:gd name="T25" fmla="*/ 203 h 245"/>
                  <a:gd name="T26" fmla="*/ 50 w 242"/>
                  <a:gd name="T27" fmla="*/ 220 h 245"/>
                  <a:gd name="T28" fmla="*/ 70 w 242"/>
                  <a:gd name="T29" fmla="*/ 230 h 245"/>
                  <a:gd name="T30" fmla="*/ 93 w 242"/>
                  <a:gd name="T31" fmla="*/ 240 h 245"/>
                  <a:gd name="T32" fmla="*/ 115 w 242"/>
                  <a:gd name="T33" fmla="*/ 245 h 245"/>
                  <a:gd name="T34" fmla="*/ 139 w 242"/>
                  <a:gd name="T35" fmla="*/ 240 h 245"/>
                  <a:gd name="T36" fmla="*/ 162 w 242"/>
                  <a:gd name="T37" fmla="*/ 234 h 245"/>
                  <a:gd name="T38" fmla="*/ 185 w 242"/>
                  <a:gd name="T39" fmla="*/ 224 h 245"/>
                  <a:gd name="T40" fmla="*/ 202 w 242"/>
                  <a:gd name="T41" fmla="*/ 210 h 245"/>
                  <a:gd name="T42" fmla="*/ 219 w 242"/>
                  <a:gd name="T43" fmla="*/ 194 h 245"/>
                  <a:gd name="T44" fmla="*/ 233 w 242"/>
                  <a:gd name="T45" fmla="*/ 171 h 245"/>
                  <a:gd name="T46" fmla="*/ 240 w 242"/>
                  <a:gd name="T47" fmla="*/ 150 h 245"/>
                  <a:gd name="T48" fmla="*/ 242 w 242"/>
                  <a:gd name="T49" fmla="*/ 127 h 245"/>
                  <a:gd name="T50" fmla="*/ 242 w 242"/>
                  <a:gd name="T51" fmla="*/ 101 h 245"/>
                  <a:gd name="T52" fmla="*/ 235 w 242"/>
                  <a:gd name="T53" fmla="*/ 77 h 245"/>
                  <a:gd name="T54" fmla="*/ 223 w 242"/>
                  <a:gd name="T55" fmla="*/ 57 h 245"/>
                  <a:gd name="T56" fmla="*/ 210 w 242"/>
                  <a:gd name="T57" fmla="*/ 38 h 245"/>
                  <a:gd name="T58" fmla="*/ 193 w 242"/>
                  <a:gd name="T59" fmla="*/ 24 h 245"/>
                  <a:gd name="T60" fmla="*/ 172 w 242"/>
                  <a:gd name="T61" fmla="*/ 11 h 245"/>
                  <a:gd name="T62" fmla="*/ 149 w 242"/>
                  <a:gd name="T63" fmla="*/ 5 h 245"/>
                  <a:gd name="T64" fmla="*/ 126 w 242"/>
                  <a:gd name="T65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2" h="245">
                    <a:moveTo>
                      <a:pt x="126" y="0"/>
                    </a:moveTo>
                    <a:lnTo>
                      <a:pt x="103" y="0"/>
                    </a:lnTo>
                    <a:lnTo>
                      <a:pt x="80" y="7"/>
                    </a:lnTo>
                    <a:lnTo>
                      <a:pt x="59" y="17"/>
                    </a:lnTo>
                    <a:lnTo>
                      <a:pt x="40" y="34"/>
                    </a:lnTo>
                    <a:lnTo>
                      <a:pt x="23" y="51"/>
                    </a:lnTo>
                    <a:lnTo>
                      <a:pt x="10" y="70"/>
                    </a:lnTo>
                    <a:lnTo>
                      <a:pt x="2" y="94"/>
                    </a:lnTo>
                    <a:lnTo>
                      <a:pt x="0" y="117"/>
                    </a:lnTo>
                    <a:lnTo>
                      <a:pt x="0" y="140"/>
                    </a:lnTo>
                    <a:lnTo>
                      <a:pt x="6" y="163"/>
                    </a:lnTo>
                    <a:lnTo>
                      <a:pt x="19" y="184"/>
                    </a:lnTo>
                    <a:lnTo>
                      <a:pt x="33" y="203"/>
                    </a:lnTo>
                    <a:lnTo>
                      <a:pt x="50" y="220"/>
                    </a:lnTo>
                    <a:lnTo>
                      <a:pt x="70" y="230"/>
                    </a:lnTo>
                    <a:lnTo>
                      <a:pt x="93" y="240"/>
                    </a:lnTo>
                    <a:lnTo>
                      <a:pt x="115" y="245"/>
                    </a:lnTo>
                    <a:lnTo>
                      <a:pt x="139" y="240"/>
                    </a:lnTo>
                    <a:lnTo>
                      <a:pt x="162" y="234"/>
                    </a:lnTo>
                    <a:lnTo>
                      <a:pt x="185" y="224"/>
                    </a:lnTo>
                    <a:lnTo>
                      <a:pt x="202" y="210"/>
                    </a:lnTo>
                    <a:lnTo>
                      <a:pt x="219" y="194"/>
                    </a:lnTo>
                    <a:lnTo>
                      <a:pt x="233" y="171"/>
                    </a:lnTo>
                    <a:lnTo>
                      <a:pt x="240" y="150"/>
                    </a:lnTo>
                    <a:lnTo>
                      <a:pt x="242" y="127"/>
                    </a:lnTo>
                    <a:lnTo>
                      <a:pt x="242" y="101"/>
                    </a:lnTo>
                    <a:lnTo>
                      <a:pt x="235" y="77"/>
                    </a:lnTo>
                    <a:lnTo>
                      <a:pt x="223" y="57"/>
                    </a:lnTo>
                    <a:lnTo>
                      <a:pt x="210" y="38"/>
                    </a:lnTo>
                    <a:lnTo>
                      <a:pt x="193" y="24"/>
                    </a:lnTo>
                    <a:lnTo>
                      <a:pt x="172" y="11"/>
                    </a:lnTo>
                    <a:lnTo>
                      <a:pt x="149" y="5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49" name="Freeform 2621">
                <a:extLst>
                  <a:ext uri="{FF2B5EF4-FFF2-40B4-BE49-F238E27FC236}">
                    <a16:creationId xmlns:a16="http://schemas.microsoft.com/office/drawing/2014/main" id="{C87229C1-DE4A-43F7-85B8-B6F3414A5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950"/>
                <a:ext cx="64" cy="64"/>
              </a:xfrm>
              <a:custGeom>
                <a:avLst/>
                <a:gdLst>
                  <a:gd name="T0" fmla="*/ 190 w 194"/>
                  <a:gd name="T1" fmla="*/ 75 h 192"/>
                  <a:gd name="T2" fmla="*/ 177 w 194"/>
                  <a:gd name="T3" fmla="*/ 42 h 192"/>
                  <a:gd name="T4" fmla="*/ 150 w 194"/>
                  <a:gd name="T5" fmla="*/ 16 h 192"/>
                  <a:gd name="T6" fmla="*/ 114 w 194"/>
                  <a:gd name="T7" fmla="*/ 2 h 192"/>
                  <a:gd name="T8" fmla="*/ 77 w 194"/>
                  <a:gd name="T9" fmla="*/ 2 h 192"/>
                  <a:gd name="T10" fmla="*/ 40 w 194"/>
                  <a:gd name="T11" fmla="*/ 16 h 192"/>
                  <a:gd name="T12" fmla="*/ 17 w 194"/>
                  <a:gd name="T13" fmla="*/ 42 h 192"/>
                  <a:gd name="T14" fmla="*/ 0 w 194"/>
                  <a:gd name="T15" fmla="*/ 75 h 192"/>
                  <a:gd name="T16" fmla="*/ 0 w 194"/>
                  <a:gd name="T17" fmla="*/ 115 h 192"/>
                  <a:gd name="T18" fmla="*/ 17 w 194"/>
                  <a:gd name="T19" fmla="*/ 149 h 192"/>
                  <a:gd name="T20" fmla="*/ 40 w 194"/>
                  <a:gd name="T21" fmla="*/ 175 h 192"/>
                  <a:gd name="T22" fmla="*/ 77 w 194"/>
                  <a:gd name="T23" fmla="*/ 192 h 192"/>
                  <a:gd name="T24" fmla="*/ 114 w 194"/>
                  <a:gd name="T25" fmla="*/ 192 h 192"/>
                  <a:gd name="T26" fmla="*/ 150 w 194"/>
                  <a:gd name="T27" fmla="*/ 175 h 192"/>
                  <a:gd name="T28" fmla="*/ 177 w 194"/>
                  <a:gd name="T29" fmla="*/ 149 h 192"/>
                  <a:gd name="T30" fmla="*/ 190 w 194"/>
                  <a:gd name="T31" fmla="*/ 115 h 192"/>
                  <a:gd name="T32" fmla="*/ 190 w 194"/>
                  <a:gd name="T33" fmla="*/ 95 h 192"/>
                  <a:gd name="T34" fmla="*/ 184 w 194"/>
                  <a:gd name="T35" fmla="*/ 59 h 192"/>
                  <a:gd name="T36" fmla="*/ 163 w 194"/>
                  <a:gd name="T37" fmla="*/ 29 h 192"/>
                  <a:gd name="T38" fmla="*/ 133 w 194"/>
                  <a:gd name="T39" fmla="*/ 9 h 192"/>
                  <a:gd name="T40" fmla="*/ 97 w 194"/>
                  <a:gd name="T41" fmla="*/ 2 h 192"/>
                  <a:gd name="T42" fmla="*/ 60 w 194"/>
                  <a:gd name="T43" fmla="*/ 9 h 192"/>
                  <a:gd name="T44" fmla="*/ 30 w 194"/>
                  <a:gd name="T45" fmla="*/ 29 h 192"/>
                  <a:gd name="T46" fmla="*/ 7 w 194"/>
                  <a:gd name="T47" fmla="*/ 59 h 192"/>
                  <a:gd name="T48" fmla="*/ 0 w 194"/>
                  <a:gd name="T49" fmla="*/ 95 h 192"/>
                  <a:gd name="T50" fmla="*/ 7 w 194"/>
                  <a:gd name="T51" fmla="*/ 132 h 192"/>
                  <a:gd name="T52" fmla="*/ 30 w 194"/>
                  <a:gd name="T53" fmla="*/ 162 h 192"/>
                  <a:gd name="T54" fmla="*/ 60 w 194"/>
                  <a:gd name="T55" fmla="*/ 181 h 192"/>
                  <a:gd name="T56" fmla="*/ 97 w 194"/>
                  <a:gd name="T57" fmla="*/ 192 h 192"/>
                  <a:gd name="T58" fmla="*/ 133 w 194"/>
                  <a:gd name="T59" fmla="*/ 181 h 192"/>
                  <a:gd name="T60" fmla="*/ 163 w 194"/>
                  <a:gd name="T61" fmla="*/ 162 h 192"/>
                  <a:gd name="T62" fmla="*/ 184 w 194"/>
                  <a:gd name="T63" fmla="*/ 132 h 192"/>
                  <a:gd name="T64" fmla="*/ 190 w 194"/>
                  <a:gd name="T65" fmla="*/ 9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4" h="192">
                    <a:moveTo>
                      <a:pt x="194" y="95"/>
                    </a:moveTo>
                    <a:lnTo>
                      <a:pt x="190" y="75"/>
                    </a:lnTo>
                    <a:lnTo>
                      <a:pt x="184" y="59"/>
                    </a:lnTo>
                    <a:lnTo>
                      <a:pt x="177" y="42"/>
                    </a:lnTo>
                    <a:lnTo>
                      <a:pt x="163" y="29"/>
                    </a:lnTo>
                    <a:lnTo>
                      <a:pt x="150" y="16"/>
                    </a:lnTo>
                    <a:lnTo>
                      <a:pt x="133" y="6"/>
                    </a:lnTo>
                    <a:lnTo>
                      <a:pt x="114" y="2"/>
                    </a:lnTo>
                    <a:lnTo>
                      <a:pt x="97" y="0"/>
                    </a:lnTo>
                    <a:lnTo>
                      <a:pt x="77" y="2"/>
                    </a:lnTo>
                    <a:lnTo>
                      <a:pt x="57" y="6"/>
                    </a:lnTo>
                    <a:lnTo>
                      <a:pt x="40" y="16"/>
                    </a:lnTo>
                    <a:lnTo>
                      <a:pt x="26" y="29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0" y="75"/>
                    </a:lnTo>
                    <a:lnTo>
                      <a:pt x="0" y="95"/>
                    </a:lnTo>
                    <a:lnTo>
                      <a:pt x="0" y="115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26" y="165"/>
                    </a:lnTo>
                    <a:lnTo>
                      <a:pt x="40" y="175"/>
                    </a:lnTo>
                    <a:lnTo>
                      <a:pt x="57" y="185"/>
                    </a:lnTo>
                    <a:lnTo>
                      <a:pt x="77" y="192"/>
                    </a:lnTo>
                    <a:lnTo>
                      <a:pt x="97" y="192"/>
                    </a:lnTo>
                    <a:lnTo>
                      <a:pt x="114" y="192"/>
                    </a:lnTo>
                    <a:lnTo>
                      <a:pt x="133" y="185"/>
                    </a:lnTo>
                    <a:lnTo>
                      <a:pt x="150" y="175"/>
                    </a:lnTo>
                    <a:lnTo>
                      <a:pt x="163" y="165"/>
                    </a:lnTo>
                    <a:lnTo>
                      <a:pt x="177" y="149"/>
                    </a:lnTo>
                    <a:lnTo>
                      <a:pt x="184" y="132"/>
                    </a:lnTo>
                    <a:lnTo>
                      <a:pt x="190" y="115"/>
                    </a:lnTo>
                    <a:lnTo>
                      <a:pt x="194" y="95"/>
                    </a:lnTo>
                    <a:lnTo>
                      <a:pt x="190" y="95"/>
                    </a:lnTo>
                    <a:lnTo>
                      <a:pt x="186" y="75"/>
                    </a:lnTo>
                    <a:lnTo>
                      <a:pt x="184" y="59"/>
                    </a:lnTo>
                    <a:lnTo>
                      <a:pt x="173" y="42"/>
                    </a:lnTo>
                    <a:lnTo>
                      <a:pt x="163" y="29"/>
                    </a:lnTo>
                    <a:lnTo>
                      <a:pt x="146" y="19"/>
                    </a:lnTo>
                    <a:lnTo>
                      <a:pt x="133" y="9"/>
                    </a:lnTo>
                    <a:lnTo>
                      <a:pt x="114" y="2"/>
                    </a:lnTo>
                    <a:lnTo>
                      <a:pt x="97" y="2"/>
                    </a:lnTo>
                    <a:lnTo>
                      <a:pt x="77" y="2"/>
                    </a:lnTo>
                    <a:lnTo>
                      <a:pt x="60" y="9"/>
                    </a:lnTo>
                    <a:lnTo>
                      <a:pt x="43" y="19"/>
                    </a:lnTo>
                    <a:lnTo>
                      <a:pt x="30" y="29"/>
                    </a:lnTo>
                    <a:lnTo>
                      <a:pt x="17" y="42"/>
                    </a:lnTo>
                    <a:lnTo>
                      <a:pt x="7" y="59"/>
                    </a:lnTo>
                    <a:lnTo>
                      <a:pt x="3" y="75"/>
                    </a:lnTo>
                    <a:lnTo>
                      <a:pt x="0" y="95"/>
                    </a:lnTo>
                    <a:lnTo>
                      <a:pt x="3" y="115"/>
                    </a:lnTo>
                    <a:lnTo>
                      <a:pt x="7" y="132"/>
                    </a:lnTo>
                    <a:lnTo>
                      <a:pt x="17" y="149"/>
                    </a:lnTo>
                    <a:lnTo>
                      <a:pt x="30" y="162"/>
                    </a:lnTo>
                    <a:lnTo>
                      <a:pt x="43" y="175"/>
                    </a:lnTo>
                    <a:lnTo>
                      <a:pt x="60" y="181"/>
                    </a:lnTo>
                    <a:lnTo>
                      <a:pt x="77" y="189"/>
                    </a:lnTo>
                    <a:lnTo>
                      <a:pt x="97" y="192"/>
                    </a:lnTo>
                    <a:lnTo>
                      <a:pt x="114" y="189"/>
                    </a:lnTo>
                    <a:lnTo>
                      <a:pt x="133" y="181"/>
                    </a:lnTo>
                    <a:lnTo>
                      <a:pt x="146" y="175"/>
                    </a:lnTo>
                    <a:lnTo>
                      <a:pt x="163" y="162"/>
                    </a:lnTo>
                    <a:lnTo>
                      <a:pt x="173" y="149"/>
                    </a:lnTo>
                    <a:lnTo>
                      <a:pt x="184" y="132"/>
                    </a:lnTo>
                    <a:lnTo>
                      <a:pt x="186" y="115"/>
                    </a:lnTo>
                    <a:lnTo>
                      <a:pt x="190" y="95"/>
                    </a:lnTo>
                    <a:lnTo>
                      <a:pt x="194" y="95"/>
                    </a:lnTo>
                    <a:close/>
                  </a:path>
                </a:pathLst>
              </a:custGeom>
              <a:solidFill>
                <a:srgbClr val="050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0" name="Freeform 2622">
                <a:extLst>
                  <a:ext uri="{FF2B5EF4-FFF2-40B4-BE49-F238E27FC236}">
                    <a16:creationId xmlns:a16="http://schemas.microsoft.com/office/drawing/2014/main" id="{49C9BC30-56F9-4F54-9688-C5B1762E9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951"/>
                <a:ext cx="63" cy="63"/>
              </a:xfrm>
              <a:custGeom>
                <a:avLst/>
                <a:gdLst>
                  <a:gd name="T0" fmla="*/ 186 w 189"/>
                  <a:gd name="T1" fmla="*/ 73 h 189"/>
                  <a:gd name="T2" fmla="*/ 173 w 189"/>
                  <a:gd name="T3" fmla="*/ 40 h 189"/>
                  <a:gd name="T4" fmla="*/ 146 w 189"/>
                  <a:gd name="T5" fmla="*/ 17 h 189"/>
                  <a:gd name="T6" fmla="*/ 114 w 189"/>
                  <a:gd name="T7" fmla="*/ 0 h 189"/>
                  <a:gd name="T8" fmla="*/ 76 w 189"/>
                  <a:gd name="T9" fmla="*/ 0 h 189"/>
                  <a:gd name="T10" fmla="*/ 43 w 189"/>
                  <a:gd name="T11" fmla="*/ 17 h 189"/>
                  <a:gd name="T12" fmla="*/ 17 w 189"/>
                  <a:gd name="T13" fmla="*/ 40 h 189"/>
                  <a:gd name="T14" fmla="*/ 3 w 189"/>
                  <a:gd name="T15" fmla="*/ 73 h 189"/>
                  <a:gd name="T16" fmla="*/ 3 w 189"/>
                  <a:gd name="T17" fmla="*/ 113 h 189"/>
                  <a:gd name="T18" fmla="*/ 17 w 189"/>
                  <a:gd name="T19" fmla="*/ 147 h 189"/>
                  <a:gd name="T20" fmla="*/ 43 w 189"/>
                  <a:gd name="T21" fmla="*/ 172 h 189"/>
                  <a:gd name="T22" fmla="*/ 76 w 189"/>
                  <a:gd name="T23" fmla="*/ 187 h 189"/>
                  <a:gd name="T24" fmla="*/ 114 w 189"/>
                  <a:gd name="T25" fmla="*/ 187 h 189"/>
                  <a:gd name="T26" fmla="*/ 146 w 189"/>
                  <a:gd name="T27" fmla="*/ 172 h 189"/>
                  <a:gd name="T28" fmla="*/ 173 w 189"/>
                  <a:gd name="T29" fmla="*/ 147 h 189"/>
                  <a:gd name="T30" fmla="*/ 186 w 189"/>
                  <a:gd name="T31" fmla="*/ 113 h 189"/>
                  <a:gd name="T32" fmla="*/ 186 w 189"/>
                  <a:gd name="T33" fmla="*/ 92 h 189"/>
                  <a:gd name="T34" fmla="*/ 179 w 189"/>
                  <a:gd name="T35" fmla="*/ 57 h 189"/>
                  <a:gd name="T36" fmla="*/ 160 w 189"/>
                  <a:gd name="T37" fmla="*/ 31 h 189"/>
                  <a:gd name="T38" fmla="*/ 129 w 189"/>
                  <a:gd name="T39" fmla="*/ 10 h 189"/>
                  <a:gd name="T40" fmla="*/ 97 w 189"/>
                  <a:gd name="T41" fmla="*/ 0 h 189"/>
                  <a:gd name="T42" fmla="*/ 59 w 189"/>
                  <a:gd name="T43" fmla="*/ 10 h 189"/>
                  <a:gd name="T44" fmla="*/ 30 w 189"/>
                  <a:gd name="T45" fmla="*/ 31 h 189"/>
                  <a:gd name="T46" fmla="*/ 9 w 189"/>
                  <a:gd name="T47" fmla="*/ 57 h 189"/>
                  <a:gd name="T48" fmla="*/ 3 w 189"/>
                  <a:gd name="T49" fmla="*/ 92 h 189"/>
                  <a:gd name="T50" fmla="*/ 9 w 189"/>
                  <a:gd name="T51" fmla="*/ 130 h 189"/>
                  <a:gd name="T52" fmla="*/ 30 w 189"/>
                  <a:gd name="T53" fmla="*/ 160 h 189"/>
                  <a:gd name="T54" fmla="*/ 59 w 189"/>
                  <a:gd name="T55" fmla="*/ 180 h 189"/>
                  <a:gd name="T56" fmla="*/ 97 w 189"/>
                  <a:gd name="T57" fmla="*/ 187 h 189"/>
                  <a:gd name="T58" fmla="*/ 129 w 189"/>
                  <a:gd name="T59" fmla="*/ 180 h 189"/>
                  <a:gd name="T60" fmla="*/ 160 w 189"/>
                  <a:gd name="T61" fmla="*/ 160 h 189"/>
                  <a:gd name="T62" fmla="*/ 179 w 189"/>
                  <a:gd name="T63" fmla="*/ 130 h 189"/>
                  <a:gd name="T64" fmla="*/ 186 w 189"/>
                  <a:gd name="T65" fmla="*/ 92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9" h="189">
                    <a:moveTo>
                      <a:pt x="189" y="92"/>
                    </a:moveTo>
                    <a:lnTo>
                      <a:pt x="186" y="73"/>
                    </a:lnTo>
                    <a:lnTo>
                      <a:pt x="184" y="57"/>
                    </a:lnTo>
                    <a:lnTo>
                      <a:pt x="173" y="40"/>
                    </a:lnTo>
                    <a:lnTo>
                      <a:pt x="163" y="27"/>
                    </a:lnTo>
                    <a:lnTo>
                      <a:pt x="146" y="17"/>
                    </a:lnTo>
                    <a:lnTo>
                      <a:pt x="133" y="8"/>
                    </a:lnTo>
                    <a:lnTo>
                      <a:pt x="114" y="0"/>
                    </a:lnTo>
                    <a:lnTo>
                      <a:pt x="97" y="0"/>
                    </a:lnTo>
                    <a:lnTo>
                      <a:pt x="76" y="0"/>
                    </a:lnTo>
                    <a:lnTo>
                      <a:pt x="59" y="8"/>
                    </a:lnTo>
                    <a:lnTo>
                      <a:pt x="43" y="17"/>
                    </a:lnTo>
                    <a:lnTo>
                      <a:pt x="30" y="27"/>
                    </a:lnTo>
                    <a:lnTo>
                      <a:pt x="17" y="40"/>
                    </a:lnTo>
                    <a:lnTo>
                      <a:pt x="7" y="57"/>
                    </a:lnTo>
                    <a:lnTo>
                      <a:pt x="3" y="73"/>
                    </a:lnTo>
                    <a:lnTo>
                      <a:pt x="0" y="92"/>
                    </a:lnTo>
                    <a:lnTo>
                      <a:pt x="3" y="113"/>
                    </a:lnTo>
                    <a:lnTo>
                      <a:pt x="7" y="130"/>
                    </a:lnTo>
                    <a:lnTo>
                      <a:pt x="17" y="147"/>
                    </a:lnTo>
                    <a:lnTo>
                      <a:pt x="30" y="160"/>
                    </a:lnTo>
                    <a:lnTo>
                      <a:pt x="43" y="172"/>
                    </a:lnTo>
                    <a:lnTo>
                      <a:pt x="59" y="180"/>
                    </a:lnTo>
                    <a:lnTo>
                      <a:pt x="76" y="187"/>
                    </a:lnTo>
                    <a:lnTo>
                      <a:pt x="97" y="189"/>
                    </a:lnTo>
                    <a:lnTo>
                      <a:pt x="114" y="187"/>
                    </a:lnTo>
                    <a:lnTo>
                      <a:pt x="133" y="180"/>
                    </a:lnTo>
                    <a:lnTo>
                      <a:pt x="146" y="172"/>
                    </a:lnTo>
                    <a:lnTo>
                      <a:pt x="163" y="160"/>
                    </a:lnTo>
                    <a:lnTo>
                      <a:pt x="173" y="147"/>
                    </a:lnTo>
                    <a:lnTo>
                      <a:pt x="184" y="130"/>
                    </a:lnTo>
                    <a:lnTo>
                      <a:pt x="186" y="113"/>
                    </a:lnTo>
                    <a:lnTo>
                      <a:pt x="189" y="92"/>
                    </a:lnTo>
                    <a:lnTo>
                      <a:pt x="186" y="92"/>
                    </a:lnTo>
                    <a:lnTo>
                      <a:pt x="186" y="77"/>
                    </a:lnTo>
                    <a:lnTo>
                      <a:pt x="179" y="57"/>
                    </a:lnTo>
                    <a:lnTo>
                      <a:pt x="173" y="43"/>
                    </a:lnTo>
                    <a:lnTo>
                      <a:pt x="160" y="31"/>
                    </a:lnTo>
                    <a:lnTo>
                      <a:pt x="146" y="17"/>
                    </a:lnTo>
                    <a:lnTo>
                      <a:pt x="129" y="10"/>
                    </a:lnTo>
                    <a:lnTo>
                      <a:pt x="114" y="3"/>
                    </a:lnTo>
                    <a:lnTo>
                      <a:pt x="97" y="0"/>
                    </a:lnTo>
                    <a:lnTo>
                      <a:pt x="76" y="3"/>
                    </a:lnTo>
                    <a:lnTo>
                      <a:pt x="59" y="10"/>
                    </a:lnTo>
                    <a:lnTo>
                      <a:pt x="43" y="17"/>
                    </a:lnTo>
                    <a:lnTo>
                      <a:pt x="30" y="31"/>
                    </a:lnTo>
                    <a:lnTo>
                      <a:pt x="19" y="43"/>
                    </a:lnTo>
                    <a:lnTo>
                      <a:pt x="9" y="57"/>
                    </a:lnTo>
                    <a:lnTo>
                      <a:pt x="3" y="77"/>
                    </a:lnTo>
                    <a:lnTo>
                      <a:pt x="3" y="92"/>
                    </a:lnTo>
                    <a:lnTo>
                      <a:pt x="3" y="113"/>
                    </a:lnTo>
                    <a:lnTo>
                      <a:pt x="9" y="130"/>
                    </a:lnTo>
                    <a:lnTo>
                      <a:pt x="19" y="147"/>
                    </a:lnTo>
                    <a:lnTo>
                      <a:pt x="30" y="160"/>
                    </a:lnTo>
                    <a:lnTo>
                      <a:pt x="43" y="170"/>
                    </a:lnTo>
                    <a:lnTo>
                      <a:pt x="59" y="180"/>
                    </a:lnTo>
                    <a:lnTo>
                      <a:pt x="76" y="182"/>
                    </a:lnTo>
                    <a:lnTo>
                      <a:pt x="97" y="187"/>
                    </a:lnTo>
                    <a:lnTo>
                      <a:pt x="114" y="182"/>
                    </a:lnTo>
                    <a:lnTo>
                      <a:pt x="129" y="180"/>
                    </a:lnTo>
                    <a:lnTo>
                      <a:pt x="146" y="170"/>
                    </a:lnTo>
                    <a:lnTo>
                      <a:pt x="160" y="160"/>
                    </a:lnTo>
                    <a:lnTo>
                      <a:pt x="173" y="147"/>
                    </a:lnTo>
                    <a:lnTo>
                      <a:pt x="179" y="130"/>
                    </a:lnTo>
                    <a:lnTo>
                      <a:pt x="186" y="113"/>
                    </a:lnTo>
                    <a:lnTo>
                      <a:pt x="186" y="92"/>
                    </a:lnTo>
                    <a:lnTo>
                      <a:pt x="189" y="92"/>
                    </a:lnTo>
                    <a:close/>
                  </a:path>
                </a:pathLst>
              </a:custGeom>
              <a:solidFill>
                <a:srgbClr val="0A0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1" name="Freeform 2623">
                <a:extLst>
                  <a:ext uri="{FF2B5EF4-FFF2-40B4-BE49-F238E27FC236}">
                    <a16:creationId xmlns:a16="http://schemas.microsoft.com/office/drawing/2014/main" id="{31AC4FC2-B8E3-4BB0-8FE2-5FCCBB85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950"/>
                <a:ext cx="61" cy="63"/>
              </a:xfrm>
              <a:custGeom>
                <a:avLst/>
                <a:gdLst>
                  <a:gd name="T0" fmla="*/ 183 w 183"/>
                  <a:gd name="T1" fmla="*/ 78 h 187"/>
                  <a:gd name="T2" fmla="*/ 169 w 183"/>
                  <a:gd name="T3" fmla="*/ 43 h 187"/>
                  <a:gd name="T4" fmla="*/ 143 w 183"/>
                  <a:gd name="T5" fmla="*/ 17 h 187"/>
                  <a:gd name="T6" fmla="*/ 109 w 183"/>
                  <a:gd name="T7" fmla="*/ 4 h 187"/>
                  <a:gd name="T8" fmla="*/ 72 w 183"/>
                  <a:gd name="T9" fmla="*/ 4 h 187"/>
                  <a:gd name="T10" fmla="*/ 40 w 183"/>
                  <a:gd name="T11" fmla="*/ 17 h 187"/>
                  <a:gd name="T12" fmla="*/ 15 w 183"/>
                  <a:gd name="T13" fmla="*/ 43 h 187"/>
                  <a:gd name="T14" fmla="*/ 0 w 183"/>
                  <a:gd name="T15" fmla="*/ 78 h 187"/>
                  <a:gd name="T16" fmla="*/ 0 w 183"/>
                  <a:gd name="T17" fmla="*/ 113 h 187"/>
                  <a:gd name="T18" fmla="*/ 15 w 183"/>
                  <a:gd name="T19" fmla="*/ 147 h 187"/>
                  <a:gd name="T20" fmla="*/ 40 w 183"/>
                  <a:gd name="T21" fmla="*/ 170 h 187"/>
                  <a:gd name="T22" fmla="*/ 72 w 183"/>
                  <a:gd name="T23" fmla="*/ 183 h 187"/>
                  <a:gd name="T24" fmla="*/ 109 w 183"/>
                  <a:gd name="T25" fmla="*/ 183 h 187"/>
                  <a:gd name="T26" fmla="*/ 143 w 183"/>
                  <a:gd name="T27" fmla="*/ 170 h 187"/>
                  <a:gd name="T28" fmla="*/ 169 w 183"/>
                  <a:gd name="T29" fmla="*/ 147 h 187"/>
                  <a:gd name="T30" fmla="*/ 183 w 183"/>
                  <a:gd name="T31" fmla="*/ 113 h 187"/>
                  <a:gd name="T32" fmla="*/ 179 w 183"/>
                  <a:gd name="T33" fmla="*/ 78 h 187"/>
                  <a:gd name="T34" fmla="*/ 164 w 183"/>
                  <a:gd name="T35" fmla="*/ 43 h 187"/>
                  <a:gd name="T36" fmla="*/ 143 w 183"/>
                  <a:gd name="T37" fmla="*/ 21 h 187"/>
                  <a:gd name="T38" fmla="*/ 109 w 183"/>
                  <a:gd name="T39" fmla="*/ 7 h 187"/>
                  <a:gd name="T40" fmla="*/ 72 w 183"/>
                  <a:gd name="T41" fmla="*/ 7 h 187"/>
                  <a:gd name="T42" fmla="*/ 40 w 183"/>
                  <a:gd name="T43" fmla="*/ 21 h 187"/>
                  <a:gd name="T44" fmla="*/ 15 w 183"/>
                  <a:gd name="T45" fmla="*/ 43 h 187"/>
                  <a:gd name="T46" fmla="*/ 2 w 183"/>
                  <a:gd name="T47" fmla="*/ 78 h 187"/>
                  <a:gd name="T48" fmla="*/ 2 w 183"/>
                  <a:gd name="T49" fmla="*/ 113 h 187"/>
                  <a:gd name="T50" fmla="*/ 15 w 183"/>
                  <a:gd name="T51" fmla="*/ 143 h 187"/>
                  <a:gd name="T52" fmla="*/ 40 w 183"/>
                  <a:gd name="T53" fmla="*/ 170 h 187"/>
                  <a:gd name="T54" fmla="*/ 72 w 183"/>
                  <a:gd name="T55" fmla="*/ 183 h 187"/>
                  <a:gd name="T56" fmla="*/ 109 w 183"/>
                  <a:gd name="T57" fmla="*/ 183 h 187"/>
                  <a:gd name="T58" fmla="*/ 143 w 183"/>
                  <a:gd name="T59" fmla="*/ 170 h 187"/>
                  <a:gd name="T60" fmla="*/ 164 w 183"/>
                  <a:gd name="T61" fmla="*/ 143 h 187"/>
                  <a:gd name="T62" fmla="*/ 179 w 183"/>
                  <a:gd name="T63" fmla="*/ 11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3" h="187">
                    <a:moveTo>
                      <a:pt x="183" y="93"/>
                    </a:moveTo>
                    <a:lnTo>
                      <a:pt x="183" y="78"/>
                    </a:lnTo>
                    <a:lnTo>
                      <a:pt x="175" y="57"/>
                    </a:lnTo>
                    <a:lnTo>
                      <a:pt x="169" y="43"/>
                    </a:lnTo>
                    <a:lnTo>
                      <a:pt x="155" y="30"/>
                    </a:lnTo>
                    <a:lnTo>
                      <a:pt x="143" y="17"/>
                    </a:lnTo>
                    <a:lnTo>
                      <a:pt x="124" y="10"/>
                    </a:lnTo>
                    <a:lnTo>
                      <a:pt x="109" y="4"/>
                    </a:lnTo>
                    <a:lnTo>
                      <a:pt x="92" y="0"/>
                    </a:lnTo>
                    <a:lnTo>
                      <a:pt x="72" y="4"/>
                    </a:lnTo>
                    <a:lnTo>
                      <a:pt x="55" y="10"/>
                    </a:lnTo>
                    <a:lnTo>
                      <a:pt x="40" y="17"/>
                    </a:lnTo>
                    <a:lnTo>
                      <a:pt x="25" y="30"/>
                    </a:lnTo>
                    <a:lnTo>
                      <a:pt x="15" y="43"/>
                    </a:lnTo>
                    <a:lnTo>
                      <a:pt x="6" y="57"/>
                    </a:lnTo>
                    <a:lnTo>
                      <a:pt x="0" y="78"/>
                    </a:lnTo>
                    <a:lnTo>
                      <a:pt x="0" y="93"/>
                    </a:lnTo>
                    <a:lnTo>
                      <a:pt x="0" y="113"/>
                    </a:lnTo>
                    <a:lnTo>
                      <a:pt x="6" y="130"/>
                    </a:lnTo>
                    <a:lnTo>
                      <a:pt x="15" y="147"/>
                    </a:lnTo>
                    <a:lnTo>
                      <a:pt x="25" y="160"/>
                    </a:lnTo>
                    <a:lnTo>
                      <a:pt x="40" y="170"/>
                    </a:lnTo>
                    <a:lnTo>
                      <a:pt x="55" y="179"/>
                    </a:lnTo>
                    <a:lnTo>
                      <a:pt x="72" y="183"/>
                    </a:lnTo>
                    <a:lnTo>
                      <a:pt x="92" y="187"/>
                    </a:lnTo>
                    <a:lnTo>
                      <a:pt x="109" y="183"/>
                    </a:lnTo>
                    <a:lnTo>
                      <a:pt x="124" y="179"/>
                    </a:lnTo>
                    <a:lnTo>
                      <a:pt x="143" y="170"/>
                    </a:lnTo>
                    <a:lnTo>
                      <a:pt x="155" y="160"/>
                    </a:lnTo>
                    <a:lnTo>
                      <a:pt x="169" y="147"/>
                    </a:lnTo>
                    <a:lnTo>
                      <a:pt x="175" y="130"/>
                    </a:lnTo>
                    <a:lnTo>
                      <a:pt x="183" y="113"/>
                    </a:lnTo>
                    <a:lnTo>
                      <a:pt x="183" y="93"/>
                    </a:lnTo>
                    <a:lnTo>
                      <a:pt x="179" y="78"/>
                    </a:lnTo>
                    <a:lnTo>
                      <a:pt x="175" y="61"/>
                    </a:lnTo>
                    <a:lnTo>
                      <a:pt x="164" y="43"/>
                    </a:lnTo>
                    <a:lnTo>
                      <a:pt x="155" y="30"/>
                    </a:lnTo>
                    <a:lnTo>
                      <a:pt x="143" y="21"/>
                    </a:lnTo>
                    <a:lnTo>
                      <a:pt x="124" y="10"/>
                    </a:lnTo>
                    <a:lnTo>
                      <a:pt x="109" y="7"/>
                    </a:lnTo>
                    <a:lnTo>
                      <a:pt x="92" y="4"/>
                    </a:lnTo>
                    <a:lnTo>
                      <a:pt x="72" y="7"/>
                    </a:lnTo>
                    <a:lnTo>
                      <a:pt x="55" y="10"/>
                    </a:lnTo>
                    <a:lnTo>
                      <a:pt x="40" y="21"/>
                    </a:lnTo>
                    <a:lnTo>
                      <a:pt x="25" y="30"/>
                    </a:lnTo>
                    <a:lnTo>
                      <a:pt x="15" y="43"/>
                    </a:lnTo>
                    <a:lnTo>
                      <a:pt x="9" y="61"/>
                    </a:lnTo>
                    <a:lnTo>
                      <a:pt x="2" y="78"/>
                    </a:lnTo>
                    <a:lnTo>
                      <a:pt x="0" y="93"/>
                    </a:lnTo>
                    <a:lnTo>
                      <a:pt x="2" y="113"/>
                    </a:lnTo>
                    <a:lnTo>
                      <a:pt x="9" y="130"/>
                    </a:lnTo>
                    <a:lnTo>
                      <a:pt x="15" y="143"/>
                    </a:lnTo>
                    <a:lnTo>
                      <a:pt x="25" y="156"/>
                    </a:lnTo>
                    <a:lnTo>
                      <a:pt x="40" y="170"/>
                    </a:lnTo>
                    <a:lnTo>
                      <a:pt x="55" y="177"/>
                    </a:lnTo>
                    <a:lnTo>
                      <a:pt x="72" y="183"/>
                    </a:lnTo>
                    <a:lnTo>
                      <a:pt x="92" y="183"/>
                    </a:lnTo>
                    <a:lnTo>
                      <a:pt x="109" y="183"/>
                    </a:lnTo>
                    <a:lnTo>
                      <a:pt x="124" y="177"/>
                    </a:lnTo>
                    <a:lnTo>
                      <a:pt x="143" y="170"/>
                    </a:lnTo>
                    <a:lnTo>
                      <a:pt x="155" y="156"/>
                    </a:lnTo>
                    <a:lnTo>
                      <a:pt x="164" y="143"/>
                    </a:lnTo>
                    <a:lnTo>
                      <a:pt x="175" y="130"/>
                    </a:lnTo>
                    <a:lnTo>
                      <a:pt x="179" y="113"/>
                    </a:lnTo>
                    <a:lnTo>
                      <a:pt x="183" y="93"/>
                    </a:lnTo>
                    <a:close/>
                  </a:path>
                </a:pathLst>
              </a:custGeom>
              <a:solidFill>
                <a:srgbClr val="0F0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2" name="Freeform 2624">
                <a:extLst>
                  <a:ext uri="{FF2B5EF4-FFF2-40B4-BE49-F238E27FC236}">
                    <a16:creationId xmlns:a16="http://schemas.microsoft.com/office/drawing/2014/main" id="{92B5B0A5-270E-4B31-986E-1547F21C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952"/>
                <a:ext cx="61" cy="59"/>
              </a:xfrm>
              <a:custGeom>
                <a:avLst/>
                <a:gdLst>
                  <a:gd name="T0" fmla="*/ 179 w 183"/>
                  <a:gd name="T1" fmla="*/ 74 h 179"/>
                  <a:gd name="T2" fmla="*/ 164 w 183"/>
                  <a:gd name="T3" fmla="*/ 40 h 179"/>
                  <a:gd name="T4" fmla="*/ 143 w 183"/>
                  <a:gd name="T5" fmla="*/ 17 h 179"/>
                  <a:gd name="T6" fmla="*/ 109 w 183"/>
                  <a:gd name="T7" fmla="*/ 3 h 179"/>
                  <a:gd name="T8" fmla="*/ 72 w 183"/>
                  <a:gd name="T9" fmla="*/ 3 h 179"/>
                  <a:gd name="T10" fmla="*/ 40 w 183"/>
                  <a:gd name="T11" fmla="*/ 17 h 179"/>
                  <a:gd name="T12" fmla="*/ 15 w 183"/>
                  <a:gd name="T13" fmla="*/ 40 h 179"/>
                  <a:gd name="T14" fmla="*/ 2 w 183"/>
                  <a:gd name="T15" fmla="*/ 74 h 179"/>
                  <a:gd name="T16" fmla="*/ 2 w 183"/>
                  <a:gd name="T17" fmla="*/ 110 h 179"/>
                  <a:gd name="T18" fmla="*/ 15 w 183"/>
                  <a:gd name="T19" fmla="*/ 139 h 179"/>
                  <a:gd name="T20" fmla="*/ 40 w 183"/>
                  <a:gd name="T21" fmla="*/ 167 h 179"/>
                  <a:gd name="T22" fmla="*/ 72 w 183"/>
                  <a:gd name="T23" fmla="*/ 179 h 179"/>
                  <a:gd name="T24" fmla="*/ 109 w 183"/>
                  <a:gd name="T25" fmla="*/ 179 h 179"/>
                  <a:gd name="T26" fmla="*/ 143 w 183"/>
                  <a:gd name="T27" fmla="*/ 167 h 179"/>
                  <a:gd name="T28" fmla="*/ 164 w 183"/>
                  <a:gd name="T29" fmla="*/ 139 h 179"/>
                  <a:gd name="T30" fmla="*/ 179 w 183"/>
                  <a:gd name="T31" fmla="*/ 110 h 179"/>
                  <a:gd name="T32" fmla="*/ 179 w 183"/>
                  <a:gd name="T33" fmla="*/ 89 h 179"/>
                  <a:gd name="T34" fmla="*/ 172 w 183"/>
                  <a:gd name="T35" fmla="*/ 57 h 179"/>
                  <a:gd name="T36" fmla="*/ 152 w 183"/>
                  <a:gd name="T37" fmla="*/ 26 h 179"/>
                  <a:gd name="T38" fmla="*/ 124 w 183"/>
                  <a:gd name="T39" fmla="*/ 10 h 179"/>
                  <a:gd name="T40" fmla="*/ 92 w 183"/>
                  <a:gd name="T41" fmla="*/ 3 h 179"/>
                  <a:gd name="T42" fmla="*/ 55 w 183"/>
                  <a:gd name="T43" fmla="*/ 10 h 179"/>
                  <a:gd name="T44" fmla="*/ 29 w 183"/>
                  <a:gd name="T45" fmla="*/ 26 h 179"/>
                  <a:gd name="T46" fmla="*/ 9 w 183"/>
                  <a:gd name="T47" fmla="*/ 57 h 179"/>
                  <a:gd name="T48" fmla="*/ 2 w 183"/>
                  <a:gd name="T49" fmla="*/ 89 h 179"/>
                  <a:gd name="T50" fmla="*/ 9 w 183"/>
                  <a:gd name="T51" fmla="*/ 127 h 179"/>
                  <a:gd name="T52" fmla="*/ 29 w 183"/>
                  <a:gd name="T53" fmla="*/ 154 h 179"/>
                  <a:gd name="T54" fmla="*/ 55 w 183"/>
                  <a:gd name="T55" fmla="*/ 173 h 179"/>
                  <a:gd name="T56" fmla="*/ 92 w 183"/>
                  <a:gd name="T57" fmla="*/ 179 h 179"/>
                  <a:gd name="T58" fmla="*/ 124 w 183"/>
                  <a:gd name="T59" fmla="*/ 173 h 179"/>
                  <a:gd name="T60" fmla="*/ 152 w 183"/>
                  <a:gd name="T61" fmla="*/ 154 h 179"/>
                  <a:gd name="T62" fmla="*/ 172 w 183"/>
                  <a:gd name="T63" fmla="*/ 127 h 179"/>
                  <a:gd name="T64" fmla="*/ 179 w 183"/>
                  <a:gd name="T65" fmla="*/ 8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3" h="179">
                    <a:moveTo>
                      <a:pt x="183" y="89"/>
                    </a:moveTo>
                    <a:lnTo>
                      <a:pt x="179" y="74"/>
                    </a:lnTo>
                    <a:lnTo>
                      <a:pt x="175" y="57"/>
                    </a:lnTo>
                    <a:lnTo>
                      <a:pt x="164" y="40"/>
                    </a:lnTo>
                    <a:lnTo>
                      <a:pt x="155" y="26"/>
                    </a:lnTo>
                    <a:lnTo>
                      <a:pt x="143" y="17"/>
                    </a:lnTo>
                    <a:lnTo>
                      <a:pt x="124" y="7"/>
                    </a:lnTo>
                    <a:lnTo>
                      <a:pt x="109" y="3"/>
                    </a:lnTo>
                    <a:lnTo>
                      <a:pt x="92" y="0"/>
                    </a:lnTo>
                    <a:lnTo>
                      <a:pt x="72" y="3"/>
                    </a:lnTo>
                    <a:lnTo>
                      <a:pt x="55" y="7"/>
                    </a:lnTo>
                    <a:lnTo>
                      <a:pt x="40" y="17"/>
                    </a:lnTo>
                    <a:lnTo>
                      <a:pt x="25" y="26"/>
                    </a:lnTo>
                    <a:lnTo>
                      <a:pt x="15" y="40"/>
                    </a:lnTo>
                    <a:lnTo>
                      <a:pt x="9" y="57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2" y="110"/>
                    </a:lnTo>
                    <a:lnTo>
                      <a:pt x="9" y="127"/>
                    </a:lnTo>
                    <a:lnTo>
                      <a:pt x="15" y="139"/>
                    </a:lnTo>
                    <a:lnTo>
                      <a:pt x="25" y="154"/>
                    </a:lnTo>
                    <a:lnTo>
                      <a:pt x="40" y="167"/>
                    </a:lnTo>
                    <a:lnTo>
                      <a:pt x="55" y="173"/>
                    </a:lnTo>
                    <a:lnTo>
                      <a:pt x="72" y="179"/>
                    </a:lnTo>
                    <a:lnTo>
                      <a:pt x="92" y="179"/>
                    </a:lnTo>
                    <a:lnTo>
                      <a:pt x="109" y="179"/>
                    </a:lnTo>
                    <a:lnTo>
                      <a:pt x="124" y="173"/>
                    </a:lnTo>
                    <a:lnTo>
                      <a:pt x="143" y="167"/>
                    </a:lnTo>
                    <a:lnTo>
                      <a:pt x="155" y="154"/>
                    </a:lnTo>
                    <a:lnTo>
                      <a:pt x="164" y="139"/>
                    </a:lnTo>
                    <a:lnTo>
                      <a:pt x="175" y="127"/>
                    </a:lnTo>
                    <a:lnTo>
                      <a:pt x="179" y="110"/>
                    </a:lnTo>
                    <a:lnTo>
                      <a:pt x="183" y="89"/>
                    </a:lnTo>
                    <a:lnTo>
                      <a:pt x="179" y="89"/>
                    </a:lnTo>
                    <a:lnTo>
                      <a:pt x="179" y="74"/>
                    </a:lnTo>
                    <a:lnTo>
                      <a:pt x="172" y="57"/>
                    </a:lnTo>
                    <a:lnTo>
                      <a:pt x="164" y="40"/>
                    </a:lnTo>
                    <a:lnTo>
                      <a:pt x="152" y="26"/>
                    </a:lnTo>
                    <a:lnTo>
                      <a:pt x="139" y="17"/>
                    </a:lnTo>
                    <a:lnTo>
                      <a:pt x="124" y="10"/>
                    </a:lnTo>
                    <a:lnTo>
                      <a:pt x="109" y="3"/>
                    </a:lnTo>
                    <a:lnTo>
                      <a:pt x="92" y="3"/>
                    </a:lnTo>
                    <a:lnTo>
                      <a:pt x="72" y="3"/>
                    </a:lnTo>
                    <a:lnTo>
                      <a:pt x="55" y="10"/>
                    </a:lnTo>
                    <a:lnTo>
                      <a:pt x="42" y="17"/>
                    </a:lnTo>
                    <a:lnTo>
                      <a:pt x="29" y="26"/>
                    </a:lnTo>
                    <a:lnTo>
                      <a:pt x="19" y="40"/>
                    </a:lnTo>
                    <a:lnTo>
                      <a:pt x="9" y="57"/>
                    </a:lnTo>
                    <a:lnTo>
                      <a:pt x="6" y="74"/>
                    </a:lnTo>
                    <a:lnTo>
                      <a:pt x="2" y="89"/>
                    </a:lnTo>
                    <a:lnTo>
                      <a:pt x="6" y="110"/>
                    </a:lnTo>
                    <a:lnTo>
                      <a:pt x="9" y="127"/>
                    </a:lnTo>
                    <a:lnTo>
                      <a:pt x="19" y="139"/>
                    </a:lnTo>
                    <a:lnTo>
                      <a:pt x="29" y="154"/>
                    </a:lnTo>
                    <a:lnTo>
                      <a:pt x="42" y="163"/>
                    </a:lnTo>
                    <a:lnTo>
                      <a:pt x="55" y="173"/>
                    </a:lnTo>
                    <a:lnTo>
                      <a:pt x="72" y="177"/>
                    </a:lnTo>
                    <a:lnTo>
                      <a:pt x="92" y="179"/>
                    </a:lnTo>
                    <a:lnTo>
                      <a:pt x="109" y="177"/>
                    </a:lnTo>
                    <a:lnTo>
                      <a:pt x="124" y="173"/>
                    </a:lnTo>
                    <a:lnTo>
                      <a:pt x="139" y="163"/>
                    </a:lnTo>
                    <a:lnTo>
                      <a:pt x="152" y="154"/>
                    </a:lnTo>
                    <a:lnTo>
                      <a:pt x="164" y="139"/>
                    </a:lnTo>
                    <a:lnTo>
                      <a:pt x="172" y="127"/>
                    </a:lnTo>
                    <a:lnTo>
                      <a:pt x="179" y="110"/>
                    </a:lnTo>
                    <a:lnTo>
                      <a:pt x="179" y="89"/>
                    </a:lnTo>
                    <a:lnTo>
                      <a:pt x="183" y="89"/>
                    </a:lnTo>
                    <a:close/>
                  </a:path>
                </a:pathLst>
              </a:custGeom>
              <a:solidFill>
                <a:srgbClr val="141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3" name="Freeform 2625">
                <a:extLst>
                  <a:ext uri="{FF2B5EF4-FFF2-40B4-BE49-F238E27FC236}">
                    <a16:creationId xmlns:a16="http://schemas.microsoft.com/office/drawing/2014/main" id="{42C235F0-B328-45EA-AA72-B6BC744F8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953"/>
                <a:ext cx="59" cy="58"/>
              </a:xfrm>
              <a:custGeom>
                <a:avLst/>
                <a:gdLst>
                  <a:gd name="T0" fmla="*/ 177 w 177"/>
                  <a:gd name="T1" fmla="*/ 69 h 174"/>
                  <a:gd name="T2" fmla="*/ 162 w 177"/>
                  <a:gd name="T3" fmla="*/ 35 h 174"/>
                  <a:gd name="T4" fmla="*/ 137 w 177"/>
                  <a:gd name="T5" fmla="*/ 12 h 174"/>
                  <a:gd name="T6" fmla="*/ 107 w 177"/>
                  <a:gd name="T7" fmla="*/ 0 h 174"/>
                  <a:gd name="T8" fmla="*/ 70 w 177"/>
                  <a:gd name="T9" fmla="*/ 0 h 174"/>
                  <a:gd name="T10" fmla="*/ 40 w 177"/>
                  <a:gd name="T11" fmla="*/ 12 h 174"/>
                  <a:gd name="T12" fmla="*/ 17 w 177"/>
                  <a:gd name="T13" fmla="*/ 35 h 174"/>
                  <a:gd name="T14" fmla="*/ 4 w 177"/>
                  <a:gd name="T15" fmla="*/ 69 h 174"/>
                  <a:gd name="T16" fmla="*/ 4 w 177"/>
                  <a:gd name="T17" fmla="*/ 105 h 174"/>
                  <a:gd name="T18" fmla="*/ 17 w 177"/>
                  <a:gd name="T19" fmla="*/ 135 h 174"/>
                  <a:gd name="T20" fmla="*/ 40 w 177"/>
                  <a:gd name="T21" fmla="*/ 158 h 174"/>
                  <a:gd name="T22" fmla="*/ 70 w 177"/>
                  <a:gd name="T23" fmla="*/ 172 h 174"/>
                  <a:gd name="T24" fmla="*/ 107 w 177"/>
                  <a:gd name="T25" fmla="*/ 172 h 174"/>
                  <a:gd name="T26" fmla="*/ 137 w 177"/>
                  <a:gd name="T27" fmla="*/ 158 h 174"/>
                  <a:gd name="T28" fmla="*/ 162 w 177"/>
                  <a:gd name="T29" fmla="*/ 135 h 174"/>
                  <a:gd name="T30" fmla="*/ 177 w 177"/>
                  <a:gd name="T31" fmla="*/ 105 h 174"/>
                  <a:gd name="T32" fmla="*/ 173 w 177"/>
                  <a:gd name="T33" fmla="*/ 69 h 174"/>
                  <a:gd name="T34" fmla="*/ 160 w 177"/>
                  <a:gd name="T35" fmla="*/ 38 h 174"/>
                  <a:gd name="T36" fmla="*/ 137 w 177"/>
                  <a:gd name="T37" fmla="*/ 15 h 174"/>
                  <a:gd name="T38" fmla="*/ 107 w 177"/>
                  <a:gd name="T39" fmla="*/ 2 h 174"/>
                  <a:gd name="T40" fmla="*/ 70 w 177"/>
                  <a:gd name="T41" fmla="*/ 2 h 174"/>
                  <a:gd name="T42" fmla="*/ 40 w 177"/>
                  <a:gd name="T43" fmla="*/ 15 h 174"/>
                  <a:gd name="T44" fmla="*/ 17 w 177"/>
                  <a:gd name="T45" fmla="*/ 38 h 174"/>
                  <a:gd name="T46" fmla="*/ 4 w 177"/>
                  <a:gd name="T47" fmla="*/ 69 h 174"/>
                  <a:gd name="T48" fmla="*/ 4 w 177"/>
                  <a:gd name="T49" fmla="*/ 101 h 174"/>
                  <a:gd name="T50" fmla="*/ 17 w 177"/>
                  <a:gd name="T51" fmla="*/ 135 h 174"/>
                  <a:gd name="T52" fmla="*/ 40 w 177"/>
                  <a:gd name="T53" fmla="*/ 158 h 174"/>
                  <a:gd name="T54" fmla="*/ 70 w 177"/>
                  <a:gd name="T55" fmla="*/ 172 h 174"/>
                  <a:gd name="T56" fmla="*/ 107 w 177"/>
                  <a:gd name="T57" fmla="*/ 172 h 174"/>
                  <a:gd name="T58" fmla="*/ 137 w 177"/>
                  <a:gd name="T59" fmla="*/ 158 h 174"/>
                  <a:gd name="T60" fmla="*/ 160 w 177"/>
                  <a:gd name="T61" fmla="*/ 135 h 174"/>
                  <a:gd name="T62" fmla="*/ 173 w 177"/>
                  <a:gd name="T63" fmla="*/ 10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74">
                    <a:moveTo>
                      <a:pt x="177" y="84"/>
                    </a:moveTo>
                    <a:lnTo>
                      <a:pt x="177" y="69"/>
                    </a:lnTo>
                    <a:lnTo>
                      <a:pt x="170" y="52"/>
                    </a:lnTo>
                    <a:lnTo>
                      <a:pt x="162" y="35"/>
                    </a:lnTo>
                    <a:lnTo>
                      <a:pt x="150" y="23"/>
                    </a:lnTo>
                    <a:lnTo>
                      <a:pt x="137" y="12"/>
                    </a:lnTo>
                    <a:lnTo>
                      <a:pt x="122" y="5"/>
                    </a:lnTo>
                    <a:lnTo>
                      <a:pt x="107" y="0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5"/>
                    </a:lnTo>
                    <a:lnTo>
                      <a:pt x="40" y="12"/>
                    </a:lnTo>
                    <a:lnTo>
                      <a:pt x="27" y="23"/>
                    </a:lnTo>
                    <a:lnTo>
                      <a:pt x="17" y="35"/>
                    </a:lnTo>
                    <a:lnTo>
                      <a:pt x="7" y="52"/>
                    </a:lnTo>
                    <a:lnTo>
                      <a:pt x="4" y="69"/>
                    </a:lnTo>
                    <a:lnTo>
                      <a:pt x="0" y="84"/>
                    </a:lnTo>
                    <a:lnTo>
                      <a:pt x="4" y="105"/>
                    </a:lnTo>
                    <a:lnTo>
                      <a:pt x="7" y="122"/>
                    </a:lnTo>
                    <a:lnTo>
                      <a:pt x="17" y="135"/>
                    </a:lnTo>
                    <a:lnTo>
                      <a:pt x="27" y="149"/>
                    </a:lnTo>
                    <a:lnTo>
                      <a:pt x="40" y="158"/>
                    </a:lnTo>
                    <a:lnTo>
                      <a:pt x="53" y="169"/>
                    </a:lnTo>
                    <a:lnTo>
                      <a:pt x="70" y="172"/>
                    </a:lnTo>
                    <a:lnTo>
                      <a:pt x="90" y="174"/>
                    </a:lnTo>
                    <a:lnTo>
                      <a:pt x="107" y="172"/>
                    </a:lnTo>
                    <a:lnTo>
                      <a:pt x="122" y="169"/>
                    </a:lnTo>
                    <a:lnTo>
                      <a:pt x="137" y="158"/>
                    </a:lnTo>
                    <a:lnTo>
                      <a:pt x="150" y="149"/>
                    </a:lnTo>
                    <a:lnTo>
                      <a:pt x="162" y="135"/>
                    </a:lnTo>
                    <a:lnTo>
                      <a:pt x="170" y="122"/>
                    </a:lnTo>
                    <a:lnTo>
                      <a:pt x="177" y="105"/>
                    </a:lnTo>
                    <a:lnTo>
                      <a:pt x="177" y="84"/>
                    </a:lnTo>
                    <a:lnTo>
                      <a:pt x="173" y="69"/>
                    </a:lnTo>
                    <a:lnTo>
                      <a:pt x="170" y="52"/>
                    </a:lnTo>
                    <a:lnTo>
                      <a:pt x="160" y="38"/>
                    </a:lnTo>
                    <a:lnTo>
                      <a:pt x="150" y="25"/>
                    </a:lnTo>
                    <a:lnTo>
                      <a:pt x="137" y="15"/>
                    </a:lnTo>
                    <a:lnTo>
                      <a:pt x="122" y="5"/>
                    </a:lnTo>
                    <a:lnTo>
                      <a:pt x="107" y="2"/>
                    </a:lnTo>
                    <a:lnTo>
                      <a:pt x="90" y="0"/>
                    </a:lnTo>
                    <a:lnTo>
                      <a:pt x="70" y="2"/>
                    </a:lnTo>
                    <a:lnTo>
                      <a:pt x="53" y="5"/>
                    </a:lnTo>
                    <a:lnTo>
                      <a:pt x="40" y="15"/>
                    </a:lnTo>
                    <a:lnTo>
                      <a:pt x="27" y="25"/>
                    </a:lnTo>
                    <a:lnTo>
                      <a:pt x="17" y="38"/>
                    </a:lnTo>
                    <a:lnTo>
                      <a:pt x="10" y="52"/>
                    </a:lnTo>
                    <a:lnTo>
                      <a:pt x="4" y="69"/>
                    </a:lnTo>
                    <a:lnTo>
                      <a:pt x="4" y="84"/>
                    </a:lnTo>
                    <a:lnTo>
                      <a:pt x="4" y="101"/>
                    </a:lnTo>
                    <a:lnTo>
                      <a:pt x="10" y="120"/>
                    </a:lnTo>
                    <a:lnTo>
                      <a:pt x="17" y="135"/>
                    </a:lnTo>
                    <a:lnTo>
                      <a:pt x="27" y="149"/>
                    </a:lnTo>
                    <a:lnTo>
                      <a:pt x="40" y="158"/>
                    </a:lnTo>
                    <a:lnTo>
                      <a:pt x="53" y="164"/>
                    </a:lnTo>
                    <a:lnTo>
                      <a:pt x="70" y="172"/>
                    </a:lnTo>
                    <a:lnTo>
                      <a:pt x="90" y="172"/>
                    </a:lnTo>
                    <a:lnTo>
                      <a:pt x="107" y="172"/>
                    </a:lnTo>
                    <a:lnTo>
                      <a:pt x="122" y="164"/>
                    </a:lnTo>
                    <a:lnTo>
                      <a:pt x="137" y="158"/>
                    </a:lnTo>
                    <a:lnTo>
                      <a:pt x="150" y="149"/>
                    </a:lnTo>
                    <a:lnTo>
                      <a:pt x="160" y="135"/>
                    </a:lnTo>
                    <a:lnTo>
                      <a:pt x="170" y="120"/>
                    </a:lnTo>
                    <a:lnTo>
                      <a:pt x="173" y="101"/>
                    </a:lnTo>
                    <a:lnTo>
                      <a:pt x="177" y="84"/>
                    </a:lnTo>
                    <a:close/>
                  </a:path>
                </a:pathLst>
              </a:custGeom>
              <a:solidFill>
                <a:srgbClr val="1A1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54" name="Freeform 2626">
                <a:extLst>
                  <a:ext uri="{FF2B5EF4-FFF2-40B4-BE49-F238E27FC236}">
                    <a16:creationId xmlns:a16="http://schemas.microsoft.com/office/drawing/2014/main" id="{FE296838-122F-4B40-878C-B7079EC3E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953"/>
                <a:ext cx="58" cy="57"/>
              </a:xfrm>
              <a:custGeom>
                <a:avLst/>
                <a:gdLst>
                  <a:gd name="T0" fmla="*/ 170 w 175"/>
                  <a:gd name="T1" fmla="*/ 71 h 172"/>
                  <a:gd name="T2" fmla="*/ 158 w 175"/>
                  <a:gd name="T3" fmla="*/ 40 h 172"/>
                  <a:gd name="T4" fmla="*/ 135 w 175"/>
                  <a:gd name="T5" fmla="*/ 16 h 172"/>
                  <a:gd name="T6" fmla="*/ 105 w 175"/>
                  <a:gd name="T7" fmla="*/ 3 h 172"/>
                  <a:gd name="T8" fmla="*/ 68 w 175"/>
                  <a:gd name="T9" fmla="*/ 3 h 172"/>
                  <a:gd name="T10" fmla="*/ 38 w 175"/>
                  <a:gd name="T11" fmla="*/ 16 h 172"/>
                  <a:gd name="T12" fmla="*/ 15 w 175"/>
                  <a:gd name="T13" fmla="*/ 40 h 172"/>
                  <a:gd name="T14" fmla="*/ 0 w 175"/>
                  <a:gd name="T15" fmla="*/ 71 h 172"/>
                  <a:gd name="T16" fmla="*/ 0 w 175"/>
                  <a:gd name="T17" fmla="*/ 103 h 172"/>
                  <a:gd name="T18" fmla="*/ 15 w 175"/>
                  <a:gd name="T19" fmla="*/ 136 h 172"/>
                  <a:gd name="T20" fmla="*/ 38 w 175"/>
                  <a:gd name="T21" fmla="*/ 160 h 172"/>
                  <a:gd name="T22" fmla="*/ 68 w 175"/>
                  <a:gd name="T23" fmla="*/ 172 h 172"/>
                  <a:gd name="T24" fmla="*/ 105 w 175"/>
                  <a:gd name="T25" fmla="*/ 172 h 172"/>
                  <a:gd name="T26" fmla="*/ 135 w 175"/>
                  <a:gd name="T27" fmla="*/ 160 h 172"/>
                  <a:gd name="T28" fmla="*/ 158 w 175"/>
                  <a:gd name="T29" fmla="*/ 136 h 172"/>
                  <a:gd name="T30" fmla="*/ 170 w 175"/>
                  <a:gd name="T31" fmla="*/ 103 h 172"/>
                  <a:gd name="T32" fmla="*/ 170 w 175"/>
                  <a:gd name="T33" fmla="*/ 86 h 172"/>
                  <a:gd name="T34" fmla="*/ 164 w 175"/>
                  <a:gd name="T35" fmla="*/ 54 h 172"/>
                  <a:gd name="T36" fmla="*/ 147 w 175"/>
                  <a:gd name="T37" fmla="*/ 26 h 172"/>
                  <a:gd name="T38" fmla="*/ 118 w 175"/>
                  <a:gd name="T39" fmla="*/ 10 h 172"/>
                  <a:gd name="T40" fmla="*/ 88 w 175"/>
                  <a:gd name="T41" fmla="*/ 3 h 172"/>
                  <a:gd name="T42" fmla="*/ 55 w 175"/>
                  <a:gd name="T43" fmla="*/ 10 h 172"/>
                  <a:gd name="T44" fmla="*/ 28 w 175"/>
                  <a:gd name="T45" fmla="*/ 26 h 172"/>
                  <a:gd name="T46" fmla="*/ 8 w 175"/>
                  <a:gd name="T47" fmla="*/ 54 h 172"/>
                  <a:gd name="T48" fmla="*/ 0 w 175"/>
                  <a:gd name="T49" fmla="*/ 86 h 172"/>
                  <a:gd name="T50" fmla="*/ 8 w 175"/>
                  <a:gd name="T51" fmla="*/ 120 h 172"/>
                  <a:gd name="T52" fmla="*/ 28 w 175"/>
                  <a:gd name="T53" fmla="*/ 146 h 172"/>
                  <a:gd name="T54" fmla="*/ 55 w 175"/>
                  <a:gd name="T55" fmla="*/ 166 h 172"/>
                  <a:gd name="T56" fmla="*/ 88 w 175"/>
                  <a:gd name="T57" fmla="*/ 172 h 172"/>
                  <a:gd name="T58" fmla="*/ 118 w 175"/>
                  <a:gd name="T59" fmla="*/ 166 h 172"/>
                  <a:gd name="T60" fmla="*/ 147 w 175"/>
                  <a:gd name="T61" fmla="*/ 146 h 172"/>
                  <a:gd name="T62" fmla="*/ 164 w 175"/>
                  <a:gd name="T63" fmla="*/ 120 h 172"/>
                  <a:gd name="T64" fmla="*/ 170 w 175"/>
                  <a:gd name="T65" fmla="*/ 86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5" h="172">
                    <a:moveTo>
                      <a:pt x="175" y="86"/>
                    </a:moveTo>
                    <a:lnTo>
                      <a:pt x="170" y="71"/>
                    </a:lnTo>
                    <a:lnTo>
                      <a:pt x="168" y="54"/>
                    </a:lnTo>
                    <a:lnTo>
                      <a:pt x="158" y="40"/>
                    </a:lnTo>
                    <a:lnTo>
                      <a:pt x="147" y="26"/>
                    </a:lnTo>
                    <a:lnTo>
                      <a:pt x="135" y="16"/>
                    </a:lnTo>
                    <a:lnTo>
                      <a:pt x="120" y="7"/>
                    </a:lnTo>
                    <a:lnTo>
                      <a:pt x="105" y="3"/>
                    </a:lnTo>
                    <a:lnTo>
                      <a:pt x="88" y="0"/>
                    </a:lnTo>
                    <a:lnTo>
                      <a:pt x="68" y="3"/>
                    </a:lnTo>
                    <a:lnTo>
                      <a:pt x="51" y="7"/>
                    </a:lnTo>
                    <a:lnTo>
                      <a:pt x="38" y="16"/>
                    </a:lnTo>
                    <a:lnTo>
                      <a:pt x="25" y="26"/>
                    </a:lnTo>
                    <a:lnTo>
                      <a:pt x="15" y="40"/>
                    </a:lnTo>
                    <a:lnTo>
                      <a:pt x="8" y="54"/>
                    </a:lnTo>
                    <a:lnTo>
                      <a:pt x="0" y="71"/>
                    </a:lnTo>
                    <a:lnTo>
                      <a:pt x="0" y="86"/>
                    </a:lnTo>
                    <a:lnTo>
                      <a:pt x="0" y="103"/>
                    </a:lnTo>
                    <a:lnTo>
                      <a:pt x="8" y="120"/>
                    </a:lnTo>
                    <a:lnTo>
                      <a:pt x="15" y="136"/>
                    </a:lnTo>
                    <a:lnTo>
                      <a:pt x="25" y="149"/>
                    </a:lnTo>
                    <a:lnTo>
                      <a:pt x="38" y="160"/>
                    </a:lnTo>
                    <a:lnTo>
                      <a:pt x="51" y="166"/>
                    </a:lnTo>
                    <a:lnTo>
                      <a:pt x="68" y="172"/>
                    </a:lnTo>
                    <a:lnTo>
                      <a:pt x="88" y="172"/>
                    </a:lnTo>
                    <a:lnTo>
                      <a:pt x="105" y="172"/>
                    </a:lnTo>
                    <a:lnTo>
                      <a:pt x="120" y="166"/>
                    </a:lnTo>
                    <a:lnTo>
                      <a:pt x="135" y="160"/>
                    </a:lnTo>
                    <a:lnTo>
                      <a:pt x="147" y="149"/>
                    </a:lnTo>
                    <a:lnTo>
                      <a:pt x="158" y="136"/>
                    </a:lnTo>
                    <a:lnTo>
                      <a:pt x="168" y="120"/>
                    </a:lnTo>
                    <a:lnTo>
                      <a:pt x="170" y="103"/>
                    </a:lnTo>
                    <a:lnTo>
                      <a:pt x="175" y="86"/>
                    </a:lnTo>
                    <a:lnTo>
                      <a:pt x="170" y="86"/>
                    </a:lnTo>
                    <a:lnTo>
                      <a:pt x="168" y="71"/>
                    </a:lnTo>
                    <a:lnTo>
                      <a:pt x="164" y="54"/>
                    </a:lnTo>
                    <a:lnTo>
                      <a:pt x="158" y="40"/>
                    </a:lnTo>
                    <a:lnTo>
                      <a:pt x="147" y="26"/>
                    </a:lnTo>
                    <a:lnTo>
                      <a:pt x="135" y="16"/>
                    </a:lnTo>
                    <a:lnTo>
                      <a:pt x="118" y="10"/>
                    </a:lnTo>
                    <a:lnTo>
                      <a:pt x="105" y="3"/>
                    </a:lnTo>
                    <a:lnTo>
                      <a:pt x="88" y="3"/>
                    </a:lnTo>
                    <a:lnTo>
                      <a:pt x="68" y="3"/>
                    </a:lnTo>
                    <a:lnTo>
                      <a:pt x="55" y="10"/>
                    </a:lnTo>
                    <a:lnTo>
                      <a:pt x="38" y="16"/>
                    </a:lnTo>
                    <a:lnTo>
                      <a:pt x="28" y="26"/>
                    </a:lnTo>
                    <a:lnTo>
                      <a:pt x="15" y="40"/>
                    </a:lnTo>
                    <a:lnTo>
                      <a:pt x="8" y="54"/>
                    </a:lnTo>
                    <a:lnTo>
                      <a:pt x="5" y="71"/>
                    </a:lnTo>
                    <a:lnTo>
                      <a:pt x="0" y="86"/>
                    </a:lnTo>
                    <a:lnTo>
                      <a:pt x="5" y="103"/>
                    </a:lnTo>
                    <a:lnTo>
                      <a:pt x="8" y="120"/>
                    </a:lnTo>
                    <a:lnTo>
                      <a:pt x="15" y="133"/>
                    </a:lnTo>
                    <a:lnTo>
                      <a:pt x="28" y="146"/>
                    </a:lnTo>
                    <a:lnTo>
                      <a:pt x="38" y="156"/>
                    </a:lnTo>
                    <a:lnTo>
                      <a:pt x="55" y="166"/>
                    </a:lnTo>
                    <a:lnTo>
                      <a:pt x="68" y="170"/>
                    </a:lnTo>
                    <a:lnTo>
                      <a:pt x="88" y="172"/>
                    </a:lnTo>
                    <a:lnTo>
                      <a:pt x="105" y="170"/>
                    </a:lnTo>
                    <a:lnTo>
                      <a:pt x="118" y="166"/>
                    </a:lnTo>
                    <a:lnTo>
                      <a:pt x="135" y="156"/>
                    </a:lnTo>
                    <a:lnTo>
                      <a:pt x="147" y="146"/>
                    </a:lnTo>
                    <a:lnTo>
                      <a:pt x="158" y="133"/>
                    </a:lnTo>
                    <a:lnTo>
                      <a:pt x="164" y="120"/>
                    </a:lnTo>
                    <a:lnTo>
                      <a:pt x="168" y="103"/>
                    </a:lnTo>
                    <a:lnTo>
                      <a:pt x="170" y="86"/>
                    </a:lnTo>
                    <a:lnTo>
                      <a:pt x="175" y="86"/>
                    </a:lnTo>
                    <a:close/>
                  </a:path>
                </a:pathLst>
              </a:custGeom>
              <a:solidFill>
                <a:srgbClr val="1F1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155" name="Freeform 2627">
              <a:extLst>
                <a:ext uri="{FF2B5EF4-FFF2-40B4-BE49-F238E27FC236}">
                  <a16:creationId xmlns:a16="http://schemas.microsoft.com/office/drawing/2014/main" id="{4FA5E96A-4FB4-477B-B427-209489BF6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954"/>
              <a:ext cx="57" cy="57"/>
            </a:xfrm>
            <a:custGeom>
              <a:avLst/>
              <a:gdLst>
                <a:gd name="T0" fmla="*/ 167 w 169"/>
                <a:gd name="T1" fmla="*/ 67 h 170"/>
                <a:gd name="T2" fmla="*/ 156 w 169"/>
                <a:gd name="T3" fmla="*/ 36 h 170"/>
                <a:gd name="T4" fmla="*/ 133 w 169"/>
                <a:gd name="T5" fmla="*/ 13 h 170"/>
                <a:gd name="T6" fmla="*/ 104 w 169"/>
                <a:gd name="T7" fmla="*/ 0 h 170"/>
                <a:gd name="T8" fmla="*/ 66 w 169"/>
                <a:gd name="T9" fmla="*/ 0 h 170"/>
                <a:gd name="T10" fmla="*/ 36 w 169"/>
                <a:gd name="T11" fmla="*/ 13 h 170"/>
                <a:gd name="T12" fmla="*/ 13 w 169"/>
                <a:gd name="T13" fmla="*/ 36 h 170"/>
                <a:gd name="T14" fmla="*/ 3 w 169"/>
                <a:gd name="T15" fmla="*/ 67 h 170"/>
                <a:gd name="T16" fmla="*/ 3 w 169"/>
                <a:gd name="T17" fmla="*/ 99 h 170"/>
                <a:gd name="T18" fmla="*/ 13 w 169"/>
                <a:gd name="T19" fmla="*/ 130 h 170"/>
                <a:gd name="T20" fmla="*/ 36 w 169"/>
                <a:gd name="T21" fmla="*/ 153 h 170"/>
                <a:gd name="T22" fmla="*/ 66 w 169"/>
                <a:gd name="T23" fmla="*/ 167 h 170"/>
                <a:gd name="T24" fmla="*/ 104 w 169"/>
                <a:gd name="T25" fmla="*/ 167 h 170"/>
                <a:gd name="T26" fmla="*/ 133 w 169"/>
                <a:gd name="T27" fmla="*/ 153 h 170"/>
                <a:gd name="T28" fmla="*/ 156 w 169"/>
                <a:gd name="T29" fmla="*/ 130 h 170"/>
                <a:gd name="T30" fmla="*/ 167 w 169"/>
                <a:gd name="T31" fmla="*/ 99 h 170"/>
                <a:gd name="T32" fmla="*/ 167 w 169"/>
                <a:gd name="T33" fmla="*/ 82 h 170"/>
                <a:gd name="T34" fmla="*/ 160 w 169"/>
                <a:gd name="T35" fmla="*/ 50 h 170"/>
                <a:gd name="T36" fmla="*/ 144 w 169"/>
                <a:gd name="T37" fmla="*/ 27 h 170"/>
                <a:gd name="T38" fmla="*/ 116 w 169"/>
                <a:gd name="T39" fmla="*/ 7 h 170"/>
                <a:gd name="T40" fmla="*/ 87 w 169"/>
                <a:gd name="T41" fmla="*/ 0 h 170"/>
                <a:gd name="T42" fmla="*/ 53 w 169"/>
                <a:gd name="T43" fmla="*/ 7 h 170"/>
                <a:gd name="T44" fmla="*/ 26 w 169"/>
                <a:gd name="T45" fmla="*/ 27 h 170"/>
                <a:gd name="T46" fmla="*/ 9 w 169"/>
                <a:gd name="T47" fmla="*/ 50 h 170"/>
                <a:gd name="T48" fmla="*/ 3 w 169"/>
                <a:gd name="T49" fmla="*/ 82 h 170"/>
                <a:gd name="T50" fmla="*/ 9 w 169"/>
                <a:gd name="T51" fmla="*/ 118 h 170"/>
                <a:gd name="T52" fmla="*/ 26 w 169"/>
                <a:gd name="T53" fmla="*/ 143 h 170"/>
                <a:gd name="T54" fmla="*/ 53 w 169"/>
                <a:gd name="T55" fmla="*/ 160 h 170"/>
                <a:gd name="T56" fmla="*/ 87 w 169"/>
                <a:gd name="T57" fmla="*/ 167 h 170"/>
                <a:gd name="T58" fmla="*/ 116 w 169"/>
                <a:gd name="T59" fmla="*/ 160 h 170"/>
                <a:gd name="T60" fmla="*/ 144 w 169"/>
                <a:gd name="T61" fmla="*/ 143 h 170"/>
                <a:gd name="T62" fmla="*/ 160 w 169"/>
                <a:gd name="T63" fmla="*/ 118 h 170"/>
                <a:gd name="T64" fmla="*/ 167 w 169"/>
                <a:gd name="T65" fmla="*/ 8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70">
                  <a:moveTo>
                    <a:pt x="169" y="82"/>
                  </a:moveTo>
                  <a:lnTo>
                    <a:pt x="167" y="67"/>
                  </a:lnTo>
                  <a:lnTo>
                    <a:pt x="163" y="50"/>
                  </a:lnTo>
                  <a:lnTo>
                    <a:pt x="156" y="36"/>
                  </a:lnTo>
                  <a:lnTo>
                    <a:pt x="146" y="23"/>
                  </a:lnTo>
                  <a:lnTo>
                    <a:pt x="133" y="13"/>
                  </a:lnTo>
                  <a:lnTo>
                    <a:pt x="116" y="7"/>
                  </a:lnTo>
                  <a:lnTo>
                    <a:pt x="104" y="0"/>
                  </a:lnTo>
                  <a:lnTo>
                    <a:pt x="87" y="0"/>
                  </a:lnTo>
                  <a:lnTo>
                    <a:pt x="66" y="0"/>
                  </a:lnTo>
                  <a:lnTo>
                    <a:pt x="53" y="7"/>
                  </a:lnTo>
                  <a:lnTo>
                    <a:pt x="36" y="13"/>
                  </a:lnTo>
                  <a:lnTo>
                    <a:pt x="26" y="23"/>
                  </a:lnTo>
                  <a:lnTo>
                    <a:pt x="13" y="36"/>
                  </a:lnTo>
                  <a:lnTo>
                    <a:pt x="7" y="50"/>
                  </a:lnTo>
                  <a:lnTo>
                    <a:pt x="3" y="67"/>
                  </a:lnTo>
                  <a:lnTo>
                    <a:pt x="0" y="82"/>
                  </a:lnTo>
                  <a:lnTo>
                    <a:pt x="3" y="99"/>
                  </a:lnTo>
                  <a:lnTo>
                    <a:pt x="7" y="118"/>
                  </a:lnTo>
                  <a:lnTo>
                    <a:pt x="13" y="130"/>
                  </a:lnTo>
                  <a:lnTo>
                    <a:pt x="26" y="143"/>
                  </a:lnTo>
                  <a:lnTo>
                    <a:pt x="36" y="153"/>
                  </a:lnTo>
                  <a:lnTo>
                    <a:pt x="53" y="162"/>
                  </a:lnTo>
                  <a:lnTo>
                    <a:pt x="66" y="167"/>
                  </a:lnTo>
                  <a:lnTo>
                    <a:pt x="87" y="170"/>
                  </a:lnTo>
                  <a:lnTo>
                    <a:pt x="104" y="167"/>
                  </a:lnTo>
                  <a:lnTo>
                    <a:pt x="116" y="162"/>
                  </a:lnTo>
                  <a:lnTo>
                    <a:pt x="133" y="153"/>
                  </a:lnTo>
                  <a:lnTo>
                    <a:pt x="146" y="143"/>
                  </a:lnTo>
                  <a:lnTo>
                    <a:pt x="156" y="130"/>
                  </a:lnTo>
                  <a:lnTo>
                    <a:pt x="163" y="118"/>
                  </a:lnTo>
                  <a:lnTo>
                    <a:pt x="167" y="99"/>
                  </a:lnTo>
                  <a:lnTo>
                    <a:pt x="169" y="82"/>
                  </a:lnTo>
                  <a:lnTo>
                    <a:pt x="167" y="82"/>
                  </a:lnTo>
                  <a:lnTo>
                    <a:pt x="167" y="67"/>
                  </a:lnTo>
                  <a:lnTo>
                    <a:pt x="160" y="50"/>
                  </a:lnTo>
                  <a:lnTo>
                    <a:pt x="154" y="36"/>
                  </a:lnTo>
                  <a:lnTo>
                    <a:pt x="144" y="27"/>
                  </a:lnTo>
                  <a:lnTo>
                    <a:pt x="129" y="17"/>
                  </a:lnTo>
                  <a:lnTo>
                    <a:pt x="116" y="7"/>
                  </a:lnTo>
                  <a:lnTo>
                    <a:pt x="104" y="3"/>
                  </a:lnTo>
                  <a:lnTo>
                    <a:pt x="87" y="0"/>
                  </a:lnTo>
                  <a:lnTo>
                    <a:pt x="70" y="3"/>
                  </a:lnTo>
                  <a:lnTo>
                    <a:pt x="53" y="7"/>
                  </a:lnTo>
                  <a:lnTo>
                    <a:pt x="40" y="17"/>
                  </a:lnTo>
                  <a:lnTo>
                    <a:pt x="26" y="27"/>
                  </a:lnTo>
                  <a:lnTo>
                    <a:pt x="17" y="36"/>
                  </a:lnTo>
                  <a:lnTo>
                    <a:pt x="9" y="50"/>
                  </a:lnTo>
                  <a:lnTo>
                    <a:pt x="3" y="67"/>
                  </a:lnTo>
                  <a:lnTo>
                    <a:pt x="3" y="82"/>
                  </a:lnTo>
                  <a:lnTo>
                    <a:pt x="3" y="99"/>
                  </a:lnTo>
                  <a:lnTo>
                    <a:pt x="9" y="118"/>
                  </a:lnTo>
                  <a:lnTo>
                    <a:pt x="17" y="130"/>
                  </a:lnTo>
                  <a:lnTo>
                    <a:pt x="26" y="143"/>
                  </a:lnTo>
                  <a:lnTo>
                    <a:pt x="40" y="153"/>
                  </a:lnTo>
                  <a:lnTo>
                    <a:pt x="53" y="160"/>
                  </a:lnTo>
                  <a:lnTo>
                    <a:pt x="70" y="162"/>
                  </a:lnTo>
                  <a:lnTo>
                    <a:pt x="87" y="167"/>
                  </a:lnTo>
                  <a:lnTo>
                    <a:pt x="104" y="162"/>
                  </a:lnTo>
                  <a:lnTo>
                    <a:pt x="116" y="160"/>
                  </a:lnTo>
                  <a:lnTo>
                    <a:pt x="129" y="153"/>
                  </a:lnTo>
                  <a:lnTo>
                    <a:pt x="144" y="143"/>
                  </a:lnTo>
                  <a:lnTo>
                    <a:pt x="154" y="130"/>
                  </a:lnTo>
                  <a:lnTo>
                    <a:pt x="160" y="118"/>
                  </a:lnTo>
                  <a:lnTo>
                    <a:pt x="167" y="99"/>
                  </a:lnTo>
                  <a:lnTo>
                    <a:pt x="167" y="82"/>
                  </a:lnTo>
                  <a:lnTo>
                    <a:pt x="169" y="82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56" name="Freeform 2628">
              <a:extLst>
                <a:ext uri="{FF2B5EF4-FFF2-40B4-BE49-F238E27FC236}">
                  <a16:creationId xmlns:a16="http://schemas.microsoft.com/office/drawing/2014/main" id="{B6D0EBFC-4C9A-419A-BEFA-F1EEF5236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54"/>
              <a:ext cx="55" cy="55"/>
            </a:xfrm>
            <a:custGeom>
              <a:avLst/>
              <a:gdLst>
                <a:gd name="T0" fmla="*/ 163 w 163"/>
                <a:gd name="T1" fmla="*/ 68 h 167"/>
                <a:gd name="T2" fmla="*/ 149 w 163"/>
                <a:gd name="T3" fmla="*/ 37 h 167"/>
                <a:gd name="T4" fmla="*/ 126 w 163"/>
                <a:gd name="T5" fmla="*/ 17 h 167"/>
                <a:gd name="T6" fmla="*/ 100 w 163"/>
                <a:gd name="T7" fmla="*/ 4 h 167"/>
                <a:gd name="T8" fmla="*/ 66 w 163"/>
                <a:gd name="T9" fmla="*/ 4 h 167"/>
                <a:gd name="T10" fmla="*/ 35 w 163"/>
                <a:gd name="T11" fmla="*/ 17 h 167"/>
                <a:gd name="T12" fmla="*/ 12 w 163"/>
                <a:gd name="T13" fmla="*/ 37 h 167"/>
                <a:gd name="T14" fmla="*/ 0 w 163"/>
                <a:gd name="T15" fmla="*/ 68 h 167"/>
                <a:gd name="T16" fmla="*/ 0 w 163"/>
                <a:gd name="T17" fmla="*/ 100 h 167"/>
                <a:gd name="T18" fmla="*/ 12 w 163"/>
                <a:gd name="T19" fmla="*/ 130 h 167"/>
                <a:gd name="T20" fmla="*/ 35 w 163"/>
                <a:gd name="T21" fmla="*/ 153 h 167"/>
                <a:gd name="T22" fmla="*/ 66 w 163"/>
                <a:gd name="T23" fmla="*/ 163 h 167"/>
                <a:gd name="T24" fmla="*/ 100 w 163"/>
                <a:gd name="T25" fmla="*/ 163 h 167"/>
                <a:gd name="T26" fmla="*/ 126 w 163"/>
                <a:gd name="T27" fmla="*/ 153 h 167"/>
                <a:gd name="T28" fmla="*/ 149 w 163"/>
                <a:gd name="T29" fmla="*/ 130 h 167"/>
                <a:gd name="T30" fmla="*/ 163 w 163"/>
                <a:gd name="T31" fmla="*/ 100 h 167"/>
                <a:gd name="T32" fmla="*/ 160 w 163"/>
                <a:gd name="T33" fmla="*/ 68 h 167"/>
                <a:gd name="T34" fmla="*/ 149 w 163"/>
                <a:gd name="T35" fmla="*/ 40 h 167"/>
                <a:gd name="T36" fmla="*/ 126 w 163"/>
                <a:gd name="T37" fmla="*/ 17 h 167"/>
                <a:gd name="T38" fmla="*/ 96 w 163"/>
                <a:gd name="T39" fmla="*/ 4 h 167"/>
                <a:gd name="T40" fmla="*/ 66 w 163"/>
                <a:gd name="T41" fmla="*/ 4 h 167"/>
                <a:gd name="T42" fmla="*/ 35 w 163"/>
                <a:gd name="T43" fmla="*/ 17 h 167"/>
                <a:gd name="T44" fmla="*/ 12 w 163"/>
                <a:gd name="T45" fmla="*/ 40 h 167"/>
                <a:gd name="T46" fmla="*/ 3 w 163"/>
                <a:gd name="T47" fmla="*/ 68 h 167"/>
                <a:gd name="T48" fmla="*/ 3 w 163"/>
                <a:gd name="T49" fmla="*/ 100 h 167"/>
                <a:gd name="T50" fmla="*/ 12 w 163"/>
                <a:gd name="T51" fmla="*/ 130 h 167"/>
                <a:gd name="T52" fmla="*/ 35 w 163"/>
                <a:gd name="T53" fmla="*/ 150 h 167"/>
                <a:gd name="T54" fmla="*/ 66 w 163"/>
                <a:gd name="T55" fmla="*/ 163 h 167"/>
                <a:gd name="T56" fmla="*/ 96 w 163"/>
                <a:gd name="T57" fmla="*/ 163 h 167"/>
                <a:gd name="T58" fmla="*/ 126 w 163"/>
                <a:gd name="T59" fmla="*/ 150 h 167"/>
                <a:gd name="T60" fmla="*/ 149 w 163"/>
                <a:gd name="T61" fmla="*/ 130 h 167"/>
                <a:gd name="T62" fmla="*/ 160 w 163"/>
                <a:gd name="T63" fmla="*/ 10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3" h="167">
                  <a:moveTo>
                    <a:pt x="163" y="83"/>
                  </a:moveTo>
                  <a:lnTo>
                    <a:pt x="163" y="68"/>
                  </a:lnTo>
                  <a:lnTo>
                    <a:pt x="155" y="51"/>
                  </a:lnTo>
                  <a:lnTo>
                    <a:pt x="149" y="37"/>
                  </a:lnTo>
                  <a:lnTo>
                    <a:pt x="140" y="28"/>
                  </a:lnTo>
                  <a:lnTo>
                    <a:pt x="126" y="17"/>
                  </a:lnTo>
                  <a:lnTo>
                    <a:pt x="113" y="7"/>
                  </a:lnTo>
                  <a:lnTo>
                    <a:pt x="100" y="4"/>
                  </a:lnTo>
                  <a:lnTo>
                    <a:pt x="83" y="0"/>
                  </a:lnTo>
                  <a:lnTo>
                    <a:pt x="66" y="4"/>
                  </a:lnTo>
                  <a:lnTo>
                    <a:pt x="50" y="7"/>
                  </a:lnTo>
                  <a:lnTo>
                    <a:pt x="35" y="17"/>
                  </a:lnTo>
                  <a:lnTo>
                    <a:pt x="23" y="28"/>
                  </a:lnTo>
                  <a:lnTo>
                    <a:pt x="12" y="37"/>
                  </a:lnTo>
                  <a:lnTo>
                    <a:pt x="6" y="51"/>
                  </a:lnTo>
                  <a:lnTo>
                    <a:pt x="0" y="68"/>
                  </a:lnTo>
                  <a:lnTo>
                    <a:pt x="0" y="83"/>
                  </a:lnTo>
                  <a:lnTo>
                    <a:pt x="0" y="100"/>
                  </a:lnTo>
                  <a:lnTo>
                    <a:pt x="6" y="117"/>
                  </a:lnTo>
                  <a:lnTo>
                    <a:pt x="12" y="130"/>
                  </a:lnTo>
                  <a:lnTo>
                    <a:pt x="23" y="143"/>
                  </a:lnTo>
                  <a:lnTo>
                    <a:pt x="35" y="153"/>
                  </a:lnTo>
                  <a:lnTo>
                    <a:pt x="50" y="160"/>
                  </a:lnTo>
                  <a:lnTo>
                    <a:pt x="66" y="163"/>
                  </a:lnTo>
                  <a:lnTo>
                    <a:pt x="83" y="167"/>
                  </a:lnTo>
                  <a:lnTo>
                    <a:pt x="100" y="163"/>
                  </a:lnTo>
                  <a:lnTo>
                    <a:pt x="113" y="160"/>
                  </a:lnTo>
                  <a:lnTo>
                    <a:pt x="126" y="153"/>
                  </a:lnTo>
                  <a:lnTo>
                    <a:pt x="140" y="143"/>
                  </a:lnTo>
                  <a:lnTo>
                    <a:pt x="149" y="130"/>
                  </a:lnTo>
                  <a:lnTo>
                    <a:pt x="155" y="117"/>
                  </a:lnTo>
                  <a:lnTo>
                    <a:pt x="163" y="100"/>
                  </a:lnTo>
                  <a:lnTo>
                    <a:pt x="163" y="83"/>
                  </a:lnTo>
                  <a:lnTo>
                    <a:pt x="160" y="68"/>
                  </a:lnTo>
                  <a:lnTo>
                    <a:pt x="155" y="53"/>
                  </a:lnTo>
                  <a:lnTo>
                    <a:pt x="149" y="40"/>
                  </a:lnTo>
                  <a:lnTo>
                    <a:pt x="140" y="28"/>
                  </a:lnTo>
                  <a:lnTo>
                    <a:pt x="126" y="17"/>
                  </a:lnTo>
                  <a:lnTo>
                    <a:pt x="113" y="11"/>
                  </a:lnTo>
                  <a:lnTo>
                    <a:pt x="96" y="4"/>
                  </a:lnTo>
                  <a:lnTo>
                    <a:pt x="83" y="4"/>
                  </a:lnTo>
                  <a:lnTo>
                    <a:pt x="66" y="4"/>
                  </a:lnTo>
                  <a:lnTo>
                    <a:pt x="50" y="11"/>
                  </a:lnTo>
                  <a:lnTo>
                    <a:pt x="35" y="17"/>
                  </a:lnTo>
                  <a:lnTo>
                    <a:pt x="23" y="28"/>
                  </a:lnTo>
                  <a:lnTo>
                    <a:pt x="12" y="40"/>
                  </a:lnTo>
                  <a:lnTo>
                    <a:pt x="6" y="53"/>
                  </a:lnTo>
                  <a:lnTo>
                    <a:pt x="3" y="68"/>
                  </a:lnTo>
                  <a:lnTo>
                    <a:pt x="0" y="83"/>
                  </a:lnTo>
                  <a:lnTo>
                    <a:pt x="3" y="100"/>
                  </a:lnTo>
                  <a:lnTo>
                    <a:pt x="6" y="117"/>
                  </a:lnTo>
                  <a:lnTo>
                    <a:pt x="12" y="130"/>
                  </a:lnTo>
                  <a:lnTo>
                    <a:pt x="23" y="140"/>
                  </a:lnTo>
                  <a:lnTo>
                    <a:pt x="35" y="150"/>
                  </a:lnTo>
                  <a:lnTo>
                    <a:pt x="50" y="157"/>
                  </a:lnTo>
                  <a:lnTo>
                    <a:pt x="66" y="163"/>
                  </a:lnTo>
                  <a:lnTo>
                    <a:pt x="83" y="163"/>
                  </a:lnTo>
                  <a:lnTo>
                    <a:pt x="96" y="163"/>
                  </a:lnTo>
                  <a:lnTo>
                    <a:pt x="113" y="157"/>
                  </a:lnTo>
                  <a:lnTo>
                    <a:pt x="126" y="150"/>
                  </a:lnTo>
                  <a:lnTo>
                    <a:pt x="140" y="140"/>
                  </a:lnTo>
                  <a:lnTo>
                    <a:pt x="149" y="130"/>
                  </a:lnTo>
                  <a:lnTo>
                    <a:pt x="155" y="117"/>
                  </a:lnTo>
                  <a:lnTo>
                    <a:pt x="160" y="100"/>
                  </a:lnTo>
                  <a:lnTo>
                    <a:pt x="163" y="83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57" name="Freeform 2629">
              <a:extLst>
                <a:ext uri="{FF2B5EF4-FFF2-40B4-BE49-F238E27FC236}">
                  <a16:creationId xmlns:a16="http://schemas.microsoft.com/office/drawing/2014/main" id="{061D61CA-DEEB-4CFE-B489-978F13C8A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55"/>
              <a:ext cx="55" cy="53"/>
            </a:xfrm>
            <a:custGeom>
              <a:avLst/>
              <a:gdLst>
                <a:gd name="T0" fmla="*/ 160 w 163"/>
                <a:gd name="T1" fmla="*/ 64 h 159"/>
                <a:gd name="T2" fmla="*/ 149 w 163"/>
                <a:gd name="T3" fmla="*/ 37 h 159"/>
                <a:gd name="T4" fmla="*/ 126 w 163"/>
                <a:gd name="T5" fmla="*/ 14 h 159"/>
                <a:gd name="T6" fmla="*/ 96 w 163"/>
                <a:gd name="T7" fmla="*/ 0 h 159"/>
                <a:gd name="T8" fmla="*/ 66 w 163"/>
                <a:gd name="T9" fmla="*/ 0 h 159"/>
                <a:gd name="T10" fmla="*/ 35 w 163"/>
                <a:gd name="T11" fmla="*/ 14 h 159"/>
                <a:gd name="T12" fmla="*/ 12 w 163"/>
                <a:gd name="T13" fmla="*/ 37 h 159"/>
                <a:gd name="T14" fmla="*/ 3 w 163"/>
                <a:gd name="T15" fmla="*/ 64 h 159"/>
                <a:gd name="T16" fmla="*/ 3 w 163"/>
                <a:gd name="T17" fmla="*/ 96 h 159"/>
                <a:gd name="T18" fmla="*/ 12 w 163"/>
                <a:gd name="T19" fmla="*/ 127 h 159"/>
                <a:gd name="T20" fmla="*/ 35 w 163"/>
                <a:gd name="T21" fmla="*/ 146 h 159"/>
                <a:gd name="T22" fmla="*/ 66 w 163"/>
                <a:gd name="T23" fmla="*/ 159 h 159"/>
                <a:gd name="T24" fmla="*/ 96 w 163"/>
                <a:gd name="T25" fmla="*/ 159 h 159"/>
                <a:gd name="T26" fmla="*/ 126 w 163"/>
                <a:gd name="T27" fmla="*/ 146 h 159"/>
                <a:gd name="T28" fmla="*/ 149 w 163"/>
                <a:gd name="T29" fmla="*/ 127 h 159"/>
                <a:gd name="T30" fmla="*/ 160 w 163"/>
                <a:gd name="T31" fmla="*/ 96 h 159"/>
                <a:gd name="T32" fmla="*/ 160 w 163"/>
                <a:gd name="T33" fmla="*/ 79 h 159"/>
                <a:gd name="T34" fmla="*/ 153 w 163"/>
                <a:gd name="T35" fmla="*/ 49 h 159"/>
                <a:gd name="T36" fmla="*/ 136 w 163"/>
                <a:gd name="T37" fmla="*/ 24 h 159"/>
                <a:gd name="T38" fmla="*/ 113 w 163"/>
                <a:gd name="T39" fmla="*/ 7 h 159"/>
                <a:gd name="T40" fmla="*/ 83 w 163"/>
                <a:gd name="T41" fmla="*/ 3 h 159"/>
                <a:gd name="T42" fmla="*/ 50 w 163"/>
                <a:gd name="T43" fmla="*/ 7 h 159"/>
                <a:gd name="T44" fmla="*/ 26 w 163"/>
                <a:gd name="T45" fmla="*/ 24 h 159"/>
                <a:gd name="T46" fmla="*/ 10 w 163"/>
                <a:gd name="T47" fmla="*/ 49 h 159"/>
                <a:gd name="T48" fmla="*/ 3 w 163"/>
                <a:gd name="T49" fmla="*/ 79 h 159"/>
                <a:gd name="T50" fmla="*/ 10 w 163"/>
                <a:gd name="T51" fmla="*/ 110 h 159"/>
                <a:gd name="T52" fmla="*/ 26 w 163"/>
                <a:gd name="T53" fmla="*/ 136 h 159"/>
                <a:gd name="T54" fmla="*/ 50 w 163"/>
                <a:gd name="T55" fmla="*/ 153 h 159"/>
                <a:gd name="T56" fmla="*/ 83 w 163"/>
                <a:gd name="T57" fmla="*/ 159 h 159"/>
                <a:gd name="T58" fmla="*/ 113 w 163"/>
                <a:gd name="T59" fmla="*/ 153 h 159"/>
                <a:gd name="T60" fmla="*/ 136 w 163"/>
                <a:gd name="T61" fmla="*/ 136 h 159"/>
                <a:gd name="T62" fmla="*/ 153 w 163"/>
                <a:gd name="T63" fmla="*/ 110 h 159"/>
                <a:gd name="T64" fmla="*/ 160 w 163"/>
                <a:gd name="T65" fmla="*/ 7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59">
                  <a:moveTo>
                    <a:pt x="163" y="79"/>
                  </a:moveTo>
                  <a:lnTo>
                    <a:pt x="160" y="64"/>
                  </a:lnTo>
                  <a:lnTo>
                    <a:pt x="155" y="49"/>
                  </a:lnTo>
                  <a:lnTo>
                    <a:pt x="149" y="37"/>
                  </a:lnTo>
                  <a:lnTo>
                    <a:pt x="140" y="24"/>
                  </a:lnTo>
                  <a:lnTo>
                    <a:pt x="126" y="14"/>
                  </a:lnTo>
                  <a:lnTo>
                    <a:pt x="113" y="7"/>
                  </a:lnTo>
                  <a:lnTo>
                    <a:pt x="96" y="0"/>
                  </a:lnTo>
                  <a:lnTo>
                    <a:pt x="83" y="0"/>
                  </a:lnTo>
                  <a:lnTo>
                    <a:pt x="66" y="0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4"/>
                  </a:lnTo>
                  <a:lnTo>
                    <a:pt x="12" y="37"/>
                  </a:lnTo>
                  <a:lnTo>
                    <a:pt x="6" y="49"/>
                  </a:lnTo>
                  <a:lnTo>
                    <a:pt x="3" y="64"/>
                  </a:lnTo>
                  <a:lnTo>
                    <a:pt x="0" y="79"/>
                  </a:lnTo>
                  <a:lnTo>
                    <a:pt x="3" y="96"/>
                  </a:lnTo>
                  <a:lnTo>
                    <a:pt x="6" y="113"/>
                  </a:lnTo>
                  <a:lnTo>
                    <a:pt x="12" y="127"/>
                  </a:lnTo>
                  <a:lnTo>
                    <a:pt x="23" y="136"/>
                  </a:lnTo>
                  <a:lnTo>
                    <a:pt x="35" y="146"/>
                  </a:lnTo>
                  <a:lnTo>
                    <a:pt x="50" y="153"/>
                  </a:lnTo>
                  <a:lnTo>
                    <a:pt x="66" y="159"/>
                  </a:lnTo>
                  <a:lnTo>
                    <a:pt x="83" y="159"/>
                  </a:lnTo>
                  <a:lnTo>
                    <a:pt x="96" y="159"/>
                  </a:lnTo>
                  <a:lnTo>
                    <a:pt x="113" y="153"/>
                  </a:lnTo>
                  <a:lnTo>
                    <a:pt x="126" y="146"/>
                  </a:lnTo>
                  <a:lnTo>
                    <a:pt x="140" y="136"/>
                  </a:lnTo>
                  <a:lnTo>
                    <a:pt x="149" y="127"/>
                  </a:lnTo>
                  <a:lnTo>
                    <a:pt x="155" y="113"/>
                  </a:lnTo>
                  <a:lnTo>
                    <a:pt x="160" y="96"/>
                  </a:lnTo>
                  <a:lnTo>
                    <a:pt x="163" y="79"/>
                  </a:lnTo>
                  <a:lnTo>
                    <a:pt x="160" y="79"/>
                  </a:lnTo>
                  <a:lnTo>
                    <a:pt x="160" y="64"/>
                  </a:lnTo>
                  <a:lnTo>
                    <a:pt x="153" y="49"/>
                  </a:lnTo>
                  <a:lnTo>
                    <a:pt x="146" y="37"/>
                  </a:lnTo>
                  <a:lnTo>
                    <a:pt x="136" y="24"/>
                  </a:lnTo>
                  <a:lnTo>
                    <a:pt x="126" y="16"/>
                  </a:lnTo>
                  <a:lnTo>
                    <a:pt x="113" y="7"/>
                  </a:lnTo>
                  <a:lnTo>
                    <a:pt x="96" y="3"/>
                  </a:lnTo>
                  <a:lnTo>
                    <a:pt x="83" y="3"/>
                  </a:lnTo>
                  <a:lnTo>
                    <a:pt x="66" y="3"/>
                  </a:lnTo>
                  <a:lnTo>
                    <a:pt x="50" y="7"/>
                  </a:lnTo>
                  <a:lnTo>
                    <a:pt x="35" y="16"/>
                  </a:lnTo>
                  <a:lnTo>
                    <a:pt x="26" y="24"/>
                  </a:lnTo>
                  <a:lnTo>
                    <a:pt x="16" y="37"/>
                  </a:lnTo>
                  <a:lnTo>
                    <a:pt x="10" y="49"/>
                  </a:lnTo>
                  <a:lnTo>
                    <a:pt x="3" y="64"/>
                  </a:lnTo>
                  <a:lnTo>
                    <a:pt x="3" y="79"/>
                  </a:lnTo>
                  <a:lnTo>
                    <a:pt x="3" y="96"/>
                  </a:lnTo>
                  <a:lnTo>
                    <a:pt x="10" y="110"/>
                  </a:lnTo>
                  <a:lnTo>
                    <a:pt x="16" y="123"/>
                  </a:lnTo>
                  <a:lnTo>
                    <a:pt x="26" y="136"/>
                  </a:lnTo>
                  <a:lnTo>
                    <a:pt x="35" y="146"/>
                  </a:lnTo>
                  <a:lnTo>
                    <a:pt x="50" y="153"/>
                  </a:lnTo>
                  <a:lnTo>
                    <a:pt x="66" y="157"/>
                  </a:lnTo>
                  <a:lnTo>
                    <a:pt x="83" y="159"/>
                  </a:lnTo>
                  <a:lnTo>
                    <a:pt x="96" y="157"/>
                  </a:lnTo>
                  <a:lnTo>
                    <a:pt x="113" y="153"/>
                  </a:lnTo>
                  <a:lnTo>
                    <a:pt x="126" y="146"/>
                  </a:lnTo>
                  <a:lnTo>
                    <a:pt x="136" y="136"/>
                  </a:lnTo>
                  <a:lnTo>
                    <a:pt x="146" y="123"/>
                  </a:lnTo>
                  <a:lnTo>
                    <a:pt x="153" y="110"/>
                  </a:lnTo>
                  <a:lnTo>
                    <a:pt x="160" y="96"/>
                  </a:lnTo>
                  <a:lnTo>
                    <a:pt x="160" y="79"/>
                  </a:lnTo>
                  <a:lnTo>
                    <a:pt x="163" y="79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58" name="Freeform 2630">
              <a:extLst>
                <a:ext uri="{FF2B5EF4-FFF2-40B4-BE49-F238E27FC236}">
                  <a16:creationId xmlns:a16="http://schemas.microsoft.com/office/drawing/2014/main" id="{20655E44-F4AE-4945-9CC9-8298B55DB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1956"/>
              <a:ext cx="53" cy="52"/>
            </a:xfrm>
            <a:custGeom>
              <a:avLst/>
              <a:gdLst>
                <a:gd name="T0" fmla="*/ 157 w 157"/>
                <a:gd name="T1" fmla="*/ 60 h 155"/>
                <a:gd name="T2" fmla="*/ 143 w 157"/>
                <a:gd name="T3" fmla="*/ 33 h 155"/>
                <a:gd name="T4" fmla="*/ 123 w 157"/>
                <a:gd name="T5" fmla="*/ 14 h 155"/>
                <a:gd name="T6" fmla="*/ 93 w 157"/>
                <a:gd name="T7" fmla="*/ 0 h 155"/>
                <a:gd name="T8" fmla="*/ 63 w 157"/>
                <a:gd name="T9" fmla="*/ 0 h 155"/>
                <a:gd name="T10" fmla="*/ 34 w 157"/>
                <a:gd name="T11" fmla="*/ 14 h 155"/>
                <a:gd name="T12" fmla="*/ 13 w 157"/>
                <a:gd name="T13" fmla="*/ 33 h 155"/>
                <a:gd name="T14" fmla="*/ 0 w 157"/>
                <a:gd name="T15" fmla="*/ 60 h 155"/>
                <a:gd name="T16" fmla="*/ 0 w 157"/>
                <a:gd name="T17" fmla="*/ 92 h 155"/>
                <a:gd name="T18" fmla="*/ 13 w 157"/>
                <a:gd name="T19" fmla="*/ 120 h 155"/>
                <a:gd name="T20" fmla="*/ 34 w 157"/>
                <a:gd name="T21" fmla="*/ 143 h 155"/>
                <a:gd name="T22" fmla="*/ 63 w 157"/>
                <a:gd name="T23" fmla="*/ 153 h 155"/>
                <a:gd name="T24" fmla="*/ 93 w 157"/>
                <a:gd name="T25" fmla="*/ 153 h 155"/>
                <a:gd name="T26" fmla="*/ 123 w 157"/>
                <a:gd name="T27" fmla="*/ 143 h 155"/>
                <a:gd name="T28" fmla="*/ 143 w 157"/>
                <a:gd name="T29" fmla="*/ 120 h 155"/>
                <a:gd name="T30" fmla="*/ 157 w 157"/>
                <a:gd name="T31" fmla="*/ 92 h 155"/>
                <a:gd name="T32" fmla="*/ 152 w 157"/>
                <a:gd name="T33" fmla="*/ 63 h 155"/>
                <a:gd name="T34" fmla="*/ 143 w 157"/>
                <a:gd name="T35" fmla="*/ 33 h 155"/>
                <a:gd name="T36" fmla="*/ 120 w 157"/>
                <a:gd name="T37" fmla="*/ 14 h 155"/>
                <a:gd name="T38" fmla="*/ 93 w 157"/>
                <a:gd name="T39" fmla="*/ 3 h 155"/>
                <a:gd name="T40" fmla="*/ 63 w 157"/>
                <a:gd name="T41" fmla="*/ 3 h 155"/>
                <a:gd name="T42" fmla="*/ 37 w 157"/>
                <a:gd name="T43" fmla="*/ 14 h 155"/>
                <a:gd name="T44" fmla="*/ 13 w 157"/>
                <a:gd name="T45" fmla="*/ 33 h 155"/>
                <a:gd name="T46" fmla="*/ 3 w 157"/>
                <a:gd name="T47" fmla="*/ 63 h 155"/>
                <a:gd name="T48" fmla="*/ 3 w 157"/>
                <a:gd name="T49" fmla="*/ 92 h 155"/>
                <a:gd name="T50" fmla="*/ 13 w 157"/>
                <a:gd name="T51" fmla="*/ 120 h 155"/>
                <a:gd name="T52" fmla="*/ 37 w 157"/>
                <a:gd name="T53" fmla="*/ 140 h 155"/>
                <a:gd name="T54" fmla="*/ 63 w 157"/>
                <a:gd name="T55" fmla="*/ 153 h 155"/>
                <a:gd name="T56" fmla="*/ 93 w 157"/>
                <a:gd name="T57" fmla="*/ 153 h 155"/>
                <a:gd name="T58" fmla="*/ 120 w 157"/>
                <a:gd name="T59" fmla="*/ 140 h 155"/>
                <a:gd name="T60" fmla="*/ 143 w 157"/>
                <a:gd name="T61" fmla="*/ 120 h 155"/>
                <a:gd name="T62" fmla="*/ 152 w 157"/>
                <a:gd name="T63" fmla="*/ 9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7" h="155">
                  <a:moveTo>
                    <a:pt x="157" y="75"/>
                  </a:moveTo>
                  <a:lnTo>
                    <a:pt x="157" y="60"/>
                  </a:lnTo>
                  <a:lnTo>
                    <a:pt x="150" y="46"/>
                  </a:lnTo>
                  <a:lnTo>
                    <a:pt x="143" y="33"/>
                  </a:lnTo>
                  <a:lnTo>
                    <a:pt x="133" y="20"/>
                  </a:lnTo>
                  <a:lnTo>
                    <a:pt x="123" y="14"/>
                  </a:lnTo>
                  <a:lnTo>
                    <a:pt x="110" y="3"/>
                  </a:lnTo>
                  <a:lnTo>
                    <a:pt x="93" y="0"/>
                  </a:lnTo>
                  <a:lnTo>
                    <a:pt x="80" y="0"/>
                  </a:lnTo>
                  <a:lnTo>
                    <a:pt x="63" y="0"/>
                  </a:lnTo>
                  <a:lnTo>
                    <a:pt x="47" y="3"/>
                  </a:lnTo>
                  <a:lnTo>
                    <a:pt x="34" y="14"/>
                  </a:lnTo>
                  <a:lnTo>
                    <a:pt x="23" y="20"/>
                  </a:lnTo>
                  <a:lnTo>
                    <a:pt x="13" y="33"/>
                  </a:lnTo>
                  <a:lnTo>
                    <a:pt x="7" y="46"/>
                  </a:lnTo>
                  <a:lnTo>
                    <a:pt x="0" y="60"/>
                  </a:lnTo>
                  <a:lnTo>
                    <a:pt x="0" y="75"/>
                  </a:lnTo>
                  <a:lnTo>
                    <a:pt x="0" y="92"/>
                  </a:lnTo>
                  <a:lnTo>
                    <a:pt x="7" y="106"/>
                  </a:lnTo>
                  <a:lnTo>
                    <a:pt x="13" y="120"/>
                  </a:lnTo>
                  <a:lnTo>
                    <a:pt x="23" y="132"/>
                  </a:lnTo>
                  <a:lnTo>
                    <a:pt x="34" y="143"/>
                  </a:lnTo>
                  <a:lnTo>
                    <a:pt x="47" y="149"/>
                  </a:lnTo>
                  <a:lnTo>
                    <a:pt x="63" y="153"/>
                  </a:lnTo>
                  <a:lnTo>
                    <a:pt x="80" y="155"/>
                  </a:lnTo>
                  <a:lnTo>
                    <a:pt x="93" y="153"/>
                  </a:lnTo>
                  <a:lnTo>
                    <a:pt x="110" y="149"/>
                  </a:lnTo>
                  <a:lnTo>
                    <a:pt x="123" y="143"/>
                  </a:lnTo>
                  <a:lnTo>
                    <a:pt x="133" y="132"/>
                  </a:lnTo>
                  <a:lnTo>
                    <a:pt x="143" y="120"/>
                  </a:lnTo>
                  <a:lnTo>
                    <a:pt x="150" y="106"/>
                  </a:lnTo>
                  <a:lnTo>
                    <a:pt x="157" y="92"/>
                  </a:lnTo>
                  <a:lnTo>
                    <a:pt x="157" y="75"/>
                  </a:lnTo>
                  <a:lnTo>
                    <a:pt x="152" y="63"/>
                  </a:lnTo>
                  <a:lnTo>
                    <a:pt x="150" y="46"/>
                  </a:lnTo>
                  <a:lnTo>
                    <a:pt x="143" y="33"/>
                  </a:lnTo>
                  <a:lnTo>
                    <a:pt x="133" y="23"/>
                  </a:lnTo>
                  <a:lnTo>
                    <a:pt x="120" y="14"/>
                  </a:lnTo>
                  <a:lnTo>
                    <a:pt x="110" y="6"/>
                  </a:lnTo>
                  <a:lnTo>
                    <a:pt x="93" y="3"/>
                  </a:lnTo>
                  <a:lnTo>
                    <a:pt x="80" y="0"/>
                  </a:lnTo>
                  <a:lnTo>
                    <a:pt x="63" y="3"/>
                  </a:lnTo>
                  <a:lnTo>
                    <a:pt x="51" y="6"/>
                  </a:lnTo>
                  <a:lnTo>
                    <a:pt x="37" y="14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7" y="46"/>
                  </a:lnTo>
                  <a:lnTo>
                    <a:pt x="3" y="63"/>
                  </a:lnTo>
                  <a:lnTo>
                    <a:pt x="3" y="75"/>
                  </a:lnTo>
                  <a:lnTo>
                    <a:pt x="3" y="92"/>
                  </a:lnTo>
                  <a:lnTo>
                    <a:pt x="7" y="106"/>
                  </a:lnTo>
                  <a:lnTo>
                    <a:pt x="13" y="120"/>
                  </a:lnTo>
                  <a:lnTo>
                    <a:pt x="23" y="130"/>
                  </a:lnTo>
                  <a:lnTo>
                    <a:pt x="37" y="140"/>
                  </a:lnTo>
                  <a:lnTo>
                    <a:pt x="51" y="146"/>
                  </a:lnTo>
                  <a:lnTo>
                    <a:pt x="63" y="153"/>
                  </a:lnTo>
                  <a:lnTo>
                    <a:pt x="80" y="153"/>
                  </a:lnTo>
                  <a:lnTo>
                    <a:pt x="93" y="153"/>
                  </a:lnTo>
                  <a:lnTo>
                    <a:pt x="110" y="146"/>
                  </a:lnTo>
                  <a:lnTo>
                    <a:pt x="120" y="140"/>
                  </a:lnTo>
                  <a:lnTo>
                    <a:pt x="133" y="130"/>
                  </a:lnTo>
                  <a:lnTo>
                    <a:pt x="143" y="120"/>
                  </a:lnTo>
                  <a:lnTo>
                    <a:pt x="150" y="106"/>
                  </a:lnTo>
                  <a:lnTo>
                    <a:pt x="152" y="92"/>
                  </a:lnTo>
                  <a:lnTo>
                    <a:pt x="157" y="75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59" name="Freeform 2631">
              <a:extLst>
                <a:ext uri="{FF2B5EF4-FFF2-40B4-BE49-F238E27FC236}">
                  <a16:creationId xmlns:a16="http://schemas.microsoft.com/office/drawing/2014/main" id="{08FC259F-BC6F-4CA1-BBFF-D50A5E124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956"/>
              <a:ext cx="51" cy="51"/>
            </a:xfrm>
            <a:custGeom>
              <a:avLst/>
              <a:gdLst>
                <a:gd name="T0" fmla="*/ 149 w 153"/>
                <a:gd name="T1" fmla="*/ 63 h 153"/>
                <a:gd name="T2" fmla="*/ 140 w 153"/>
                <a:gd name="T3" fmla="*/ 33 h 153"/>
                <a:gd name="T4" fmla="*/ 117 w 153"/>
                <a:gd name="T5" fmla="*/ 13 h 153"/>
                <a:gd name="T6" fmla="*/ 90 w 153"/>
                <a:gd name="T7" fmla="*/ 4 h 153"/>
                <a:gd name="T8" fmla="*/ 60 w 153"/>
                <a:gd name="T9" fmla="*/ 4 h 153"/>
                <a:gd name="T10" fmla="*/ 34 w 153"/>
                <a:gd name="T11" fmla="*/ 13 h 153"/>
                <a:gd name="T12" fmla="*/ 10 w 153"/>
                <a:gd name="T13" fmla="*/ 33 h 153"/>
                <a:gd name="T14" fmla="*/ 0 w 153"/>
                <a:gd name="T15" fmla="*/ 63 h 153"/>
                <a:gd name="T16" fmla="*/ 0 w 153"/>
                <a:gd name="T17" fmla="*/ 93 h 153"/>
                <a:gd name="T18" fmla="*/ 10 w 153"/>
                <a:gd name="T19" fmla="*/ 120 h 153"/>
                <a:gd name="T20" fmla="*/ 34 w 153"/>
                <a:gd name="T21" fmla="*/ 139 h 153"/>
                <a:gd name="T22" fmla="*/ 60 w 153"/>
                <a:gd name="T23" fmla="*/ 153 h 153"/>
                <a:gd name="T24" fmla="*/ 90 w 153"/>
                <a:gd name="T25" fmla="*/ 153 h 153"/>
                <a:gd name="T26" fmla="*/ 117 w 153"/>
                <a:gd name="T27" fmla="*/ 139 h 153"/>
                <a:gd name="T28" fmla="*/ 140 w 153"/>
                <a:gd name="T29" fmla="*/ 120 h 153"/>
                <a:gd name="T30" fmla="*/ 149 w 153"/>
                <a:gd name="T31" fmla="*/ 93 h 153"/>
                <a:gd name="T32" fmla="*/ 149 w 153"/>
                <a:gd name="T33" fmla="*/ 76 h 153"/>
                <a:gd name="T34" fmla="*/ 143 w 153"/>
                <a:gd name="T35" fmla="*/ 46 h 153"/>
                <a:gd name="T36" fmla="*/ 126 w 153"/>
                <a:gd name="T37" fmla="*/ 23 h 153"/>
                <a:gd name="T38" fmla="*/ 103 w 153"/>
                <a:gd name="T39" fmla="*/ 6 h 153"/>
                <a:gd name="T40" fmla="*/ 77 w 153"/>
                <a:gd name="T41" fmla="*/ 4 h 153"/>
                <a:gd name="T42" fmla="*/ 46 w 153"/>
                <a:gd name="T43" fmla="*/ 6 h 153"/>
                <a:gd name="T44" fmla="*/ 23 w 153"/>
                <a:gd name="T45" fmla="*/ 23 h 153"/>
                <a:gd name="T46" fmla="*/ 6 w 153"/>
                <a:gd name="T47" fmla="*/ 46 h 153"/>
                <a:gd name="T48" fmla="*/ 0 w 153"/>
                <a:gd name="T49" fmla="*/ 76 h 153"/>
                <a:gd name="T50" fmla="*/ 6 w 153"/>
                <a:gd name="T51" fmla="*/ 107 h 153"/>
                <a:gd name="T52" fmla="*/ 23 w 153"/>
                <a:gd name="T53" fmla="*/ 130 h 153"/>
                <a:gd name="T54" fmla="*/ 46 w 153"/>
                <a:gd name="T55" fmla="*/ 146 h 153"/>
                <a:gd name="T56" fmla="*/ 77 w 153"/>
                <a:gd name="T57" fmla="*/ 153 h 153"/>
                <a:gd name="T58" fmla="*/ 103 w 153"/>
                <a:gd name="T59" fmla="*/ 146 h 153"/>
                <a:gd name="T60" fmla="*/ 126 w 153"/>
                <a:gd name="T61" fmla="*/ 130 h 153"/>
                <a:gd name="T62" fmla="*/ 143 w 153"/>
                <a:gd name="T63" fmla="*/ 107 h 153"/>
                <a:gd name="T64" fmla="*/ 149 w 153"/>
                <a:gd name="T65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53">
                  <a:moveTo>
                    <a:pt x="153" y="76"/>
                  </a:moveTo>
                  <a:lnTo>
                    <a:pt x="149" y="63"/>
                  </a:lnTo>
                  <a:lnTo>
                    <a:pt x="147" y="46"/>
                  </a:lnTo>
                  <a:lnTo>
                    <a:pt x="140" y="33"/>
                  </a:lnTo>
                  <a:lnTo>
                    <a:pt x="130" y="23"/>
                  </a:lnTo>
                  <a:lnTo>
                    <a:pt x="117" y="13"/>
                  </a:lnTo>
                  <a:lnTo>
                    <a:pt x="107" y="6"/>
                  </a:lnTo>
                  <a:lnTo>
                    <a:pt x="90" y="4"/>
                  </a:lnTo>
                  <a:lnTo>
                    <a:pt x="77" y="0"/>
                  </a:lnTo>
                  <a:lnTo>
                    <a:pt x="60" y="4"/>
                  </a:lnTo>
                  <a:lnTo>
                    <a:pt x="46" y="6"/>
                  </a:lnTo>
                  <a:lnTo>
                    <a:pt x="34" y="13"/>
                  </a:lnTo>
                  <a:lnTo>
                    <a:pt x="20" y="23"/>
                  </a:lnTo>
                  <a:lnTo>
                    <a:pt x="10" y="33"/>
                  </a:lnTo>
                  <a:lnTo>
                    <a:pt x="4" y="46"/>
                  </a:lnTo>
                  <a:lnTo>
                    <a:pt x="0" y="63"/>
                  </a:lnTo>
                  <a:lnTo>
                    <a:pt x="0" y="76"/>
                  </a:lnTo>
                  <a:lnTo>
                    <a:pt x="0" y="93"/>
                  </a:lnTo>
                  <a:lnTo>
                    <a:pt x="4" y="107"/>
                  </a:lnTo>
                  <a:lnTo>
                    <a:pt x="10" y="120"/>
                  </a:lnTo>
                  <a:lnTo>
                    <a:pt x="20" y="130"/>
                  </a:lnTo>
                  <a:lnTo>
                    <a:pt x="34" y="139"/>
                  </a:lnTo>
                  <a:lnTo>
                    <a:pt x="46" y="146"/>
                  </a:lnTo>
                  <a:lnTo>
                    <a:pt x="60" y="153"/>
                  </a:lnTo>
                  <a:lnTo>
                    <a:pt x="77" y="153"/>
                  </a:lnTo>
                  <a:lnTo>
                    <a:pt x="90" y="153"/>
                  </a:lnTo>
                  <a:lnTo>
                    <a:pt x="107" y="146"/>
                  </a:lnTo>
                  <a:lnTo>
                    <a:pt x="117" y="139"/>
                  </a:lnTo>
                  <a:lnTo>
                    <a:pt x="130" y="130"/>
                  </a:lnTo>
                  <a:lnTo>
                    <a:pt x="140" y="120"/>
                  </a:lnTo>
                  <a:lnTo>
                    <a:pt x="147" y="107"/>
                  </a:lnTo>
                  <a:lnTo>
                    <a:pt x="149" y="93"/>
                  </a:lnTo>
                  <a:lnTo>
                    <a:pt x="153" y="76"/>
                  </a:lnTo>
                  <a:lnTo>
                    <a:pt x="149" y="76"/>
                  </a:lnTo>
                  <a:lnTo>
                    <a:pt x="149" y="63"/>
                  </a:lnTo>
                  <a:lnTo>
                    <a:pt x="143" y="46"/>
                  </a:lnTo>
                  <a:lnTo>
                    <a:pt x="136" y="37"/>
                  </a:lnTo>
                  <a:lnTo>
                    <a:pt x="126" y="23"/>
                  </a:lnTo>
                  <a:lnTo>
                    <a:pt x="117" y="16"/>
                  </a:lnTo>
                  <a:lnTo>
                    <a:pt x="103" y="6"/>
                  </a:lnTo>
                  <a:lnTo>
                    <a:pt x="90" y="4"/>
                  </a:lnTo>
                  <a:lnTo>
                    <a:pt x="77" y="4"/>
                  </a:lnTo>
                  <a:lnTo>
                    <a:pt x="60" y="4"/>
                  </a:lnTo>
                  <a:lnTo>
                    <a:pt x="46" y="6"/>
                  </a:lnTo>
                  <a:lnTo>
                    <a:pt x="34" y="16"/>
                  </a:lnTo>
                  <a:lnTo>
                    <a:pt x="23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4" y="63"/>
                  </a:lnTo>
                  <a:lnTo>
                    <a:pt x="0" y="76"/>
                  </a:lnTo>
                  <a:lnTo>
                    <a:pt x="4" y="93"/>
                  </a:lnTo>
                  <a:lnTo>
                    <a:pt x="6" y="107"/>
                  </a:lnTo>
                  <a:lnTo>
                    <a:pt x="14" y="120"/>
                  </a:lnTo>
                  <a:lnTo>
                    <a:pt x="23" y="130"/>
                  </a:lnTo>
                  <a:lnTo>
                    <a:pt x="34" y="139"/>
                  </a:lnTo>
                  <a:lnTo>
                    <a:pt x="46" y="146"/>
                  </a:lnTo>
                  <a:lnTo>
                    <a:pt x="60" y="150"/>
                  </a:lnTo>
                  <a:lnTo>
                    <a:pt x="77" y="153"/>
                  </a:lnTo>
                  <a:lnTo>
                    <a:pt x="90" y="150"/>
                  </a:lnTo>
                  <a:lnTo>
                    <a:pt x="103" y="146"/>
                  </a:lnTo>
                  <a:lnTo>
                    <a:pt x="117" y="139"/>
                  </a:lnTo>
                  <a:lnTo>
                    <a:pt x="126" y="130"/>
                  </a:lnTo>
                  <a:lnTo>
                    <a:pt x="136" y="120"/>
                  </a:lnTo>
                  <a:lnTo>
                    <a:pt x="143" y="107"/>
                  </a:lnTo>
                  <a:lnTo>
                    <a:pt x="149" y="93"/>
                  </a:lnTo>
                  <a:lnTo>
                    <a:pt x="149" y="76"/>
                  </a:lnTo>
                  <a:lnTo>
                    <a:pt x="153" y="76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0" name="Freeform 2632">
              <a:extLst>
                <a:ext uri="{FF2B5EF4-FFF2-40B4-BE49-F238E27FC236}">
                  <a16:creationId xmlns:a16="http://schemas.microsoft.com/office/drawing/2014/main" id="{6C89B5BD-8287-4876-8182-FAFDC0D2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957"/>
              <a:ext cx="50" cy="50"/>
            </a:xfrm>
            <a:custGeom>
              <a:avLst/>
              <a:gdLst>
                <a:gd name="T0" fmla="*/ 150 w 150"/>
                <a:gd name="T1" fmla="*/ 60 h 150"/>
                <a:gd name="T2" fmla="*/ 137 w 150"/>
                <a:gd name="T3" fmla="*/ 34 h 150"/>
                <a:gd name="T4" fmla="*/ 118 w 150"/>
                <a:gd name="T5" fmla="*/ 13 h 150"/>
                <a:gd name="T6" fmla="*/ 91 w 150"/>
                <a:gd name="T7" fmla="*/ 0 h 150"/>
                <a:gd name="T8" fmla="*/ 61 w 150"/>
                <a:gd name="T9" fmla="*/ 0 h 150"/>
                <a:gd name="T10" fmla="*/ 34 w 150"/>
                <a:gd name="T11" fmla="*/ 13 h 150"/>
                <a:gd name="T12" fmla="*/ 15 w 150"/>
                <a:gd name="T13" fmla="*/ 34 h 150"/>
                <a:gd name="T14" fmla="*/ 5 w 150"/>
                <a:gd name="T15" fmla="*/ 60 h 150"/>
                <a:gd name="T16" fmla="*/ 5 w 150"/>
                <a:gd name="T17" fmla="*/ 89 h 150"/>
                <a:gd name="T18" fmla="*/ 15 w 150"/>
                <a:gd name="T19" fmla="*/ 117 h 150"/>
                <a:gd name="T20" fmla="*/ 34 w 150"/>
                <a:gd name="T21" fmla="*/ 137 h 150"/>
                <a:gd name="T22" fmla="*/ 61 w 150"/>
                <a:gd name="T23" fmla="*/ 146 h 150"/>
                <a:gd name="T24" fmla="*/ 91 w 150"/>
                <a:gd name="T25" fmla="*/ 146 h 150"/>
                <a:gd name="T26" fmla="*/ 118 w 150"/>
                <a:gd name="T27" fmla="*/ 137 h 150"/>
                <a:gd name="T28" fmla="*/ 137 w 150"/>
                <a:gd name="T29" fmla="*/ 117 h 150"/>
                <a:gd name="T30" fmla="*/ 150 w 150"/>
                <a:gd name="T31" fmla="*/ 89 h 150"/>
                <a:gd name="T32" fmla="*/ 147 w 150"/>
                <a:gd name="T33" fmla="*/ 72 h 150"/>
                <a:gd name="T34" fmla="*/ 144 w 150"/>
                <a:gd name="T35" fmla="*/ 47 h 150"/>
                <a:gd name="T36" fmla="*/ 127 w 150"/>
                <a:gd name="T37" fmla="*/ 23 h 150"/>
                <a:gd name="T38" fmla="*/ 104 w 150"/>
                <a:gd name="T39" fmla="*/ 7 h 150"/>
                <a:gd name="T40" fmla="*/ 78 w 150"/>
                <a:gd name="T41" fmla="*/ 0 h 150"/>
                <a:gd name="T42" fmla="*/ 47 w 150"/>
                <a:gd name="T43" fmla="*/ 7 h 150"/>
                <a:gd name="T44" fmla="*/ 24 w 150"/>
                <a:gd name="T45" fmla="*/ 23 h 150"/>
                <a:gd name="T46" fmla="*/ 7 w 150"/>
                <a:gd name="T47" fmla="*/ 47 h 150"/>
                <a:gd name="T48" fmla="*/ 5 w 150"/>
                <a:gd name="T49" fmla="*/ 72 h 150"/>
                <a:gd name="T50" fmla="*/ 7 w 150"/>
                <a:gd name="T51" fmla="*/ 103 h 150"/>
                <a:gd name="T52" fmla="*/ 24 w 150"/>
                <a:gd name="T53" fmla="*/ 127 h 150"/>
                <a:gd name="T54" fmla="*/ 47 w 150"/>
                <a:gd name="T55" fmla="*/ 140 h 150"/>
                <a:gd name="T56" fmla="*/ 78 w 150"/>
                <a:gd name="T57" fmla="*/ 146 h 150"/>
                <a:gd name="T58" fmla="*/ 104 w 150"/>
                <a:gd name="T59" fmla="*/ 140 h 150"/>
                <a:gd name="T60" fmla="*/ 127 w 150"/>
                <a:gd name="T61" fmla="*/ 127 h 150"/>
                <a:gd name="T62" fmla="*/ 144 w 150"/>
                <a:gd name="T63" fmla="*/ 103 h 150"/>
                <a:gd name="T64" fmla="*/ 147 w 150"/>
                <a:gd name="T65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50">
                  <a:moveTo>
                    <a:pt x="150" y="72"/>
                  </a:moveTo>
                  <a:lnTo>
                    <a:pt x="150" y="60"/>
                  </a:lnTo>
                  <a:lnTo>
                    <a:pt x="144" y="43"/>
                  </a:lnTo>
                  <a:lnTo>
                    <a:pt x="137" y="34"/>
                  </a:lnTo>
                  <a:lnTo>
                    <a:pt x="127" y="20"/>
                  </a:lnTo>
                  <a:lnTo>
                    <a:pt x="118" y="13"/>
                  </a:lnTo>
                  <a:lnTo>
                    <a:pt x="104" y="3"/>
                  </a:lnTo>
                  <a:lnTo>
                    <a:pt x="91" y="0"/>
                  </a:lnTo>
                  <a:lnTo>
                    <a:pt x="78" y="0"/>
                  </a:lnTo>
                  <a:lnTo>
                    <a:pt x="61" y="0"/>
                  </a:lnTo>
                  <a:lnTo>
                    <a:pt x="47" y="3"/>
                  </a:lnTo>
                  <a:lnTo>
                    <a:pt x="34" y="13"/>
                  </a:lnTo>
                  <a:lnTo>
                    <a:pt x="24" y="20"/>
                  </a:lnTo>
                  <a:lnTo>
                    <a:pt x="15" y="34"/>
                  </a:lnTo>
                  <a:lnTo>
                    <a:pt x="7" y="43"/>
                  </a:lnTo>
                  <a:lnTo>
                    <a:pt x="5" y="60"/>
                  </a:lnTo>
                  <a:lnTo>
                    <a:pt x="0" y="72"/>
                  </a:lnTo>
                  <a:lnTo>
                    <a:pt x="5" y="89"/>
                  </a:lnTo>
                  <a:lnTo>
                    <a:pt x="7" y="103"/>
                  </a:lnTo>
                  <a:lnTo>
                    <a:pt x="15" y="117"/>
                  </a:lnTo>
                  <a:lnTo>
                    <a:pt x="24" y="127"/>
                  </a:lnTo>
                  <a:lnTo>
                    <a:pt x="34" y="137"/>
                  </a:lnTo>
                  <a:lnTo>
                    <a:pt x="47" y="143"/>
                  </a:lnTo>
                  <a:lnTo>
                    <a:pt x="61" y="146"/>
                  </a:lnTo>
                  <a:lnTo>
                    <a:pt x="78" y="150"/>
                  </a:lnTo>
                  <a:lnTo>
                    <a:pt x="91" y="146"/>
                  </a:lnTo>
                  <a:lnTo>
                    <a:pt x="104" y="143"/>
                  </a:lnTo>
                  <a:lnTo>
                    <a:pt x="118" y="137"/>
                  </a:lnTo>
                  <a:lnTo>
                    <a:pt x="127" y="127"/>
                  </a:lnTo>
                  <a:lnTo>
                    <a:pt x="137" y="117"/>
                  </a:lnTo>
                  <a:lnTo>
                    <a:pt x="144" y="103"/>
                  </a:lnTo>
                  <a:lnTo>
                    <a:pt x="150" y="89"/>
                  </a:lnTo>
                  <a:lnTo>
                    <a:pt x="150" y="72"/>
                  </a:lnTo>
                  <a:lnTo>
                    <a:pt x="147" y="72"/>
                  </a:lnTo>
                  <a:lnTo>
                    <a:pt x="147" y="60"/>
                  </a:lnTo>
                  <a:lnTo>
                    <a:pt x="144" y="47"/>
                  </a:lnTo>
                  <a:lnTo>
                    <a:pt x="137" y="34"/>
                  </a:lnTo>
                  <a:lnTo>
                    <a:pt x="127" y="23"/>
                  </a:lnTo>
                  <a:lnTo>
                    <a:pt x="118" y="13"/>
                  </a:lnTo>
                  <a:lnTo>
                    <a:pt x="104" y="7"/>
                  </a:lnTo>
                  <a:lnTo>
                    <a:pt x="91" y="3"/>
                  </a:lnTo>
                  <a:lnTo>
                    <a:pt x="78" y="0"/>
                  </a:lnTo>
                  <a:lnTo>
                    <a:pt x="61" y="3"/>
                  </a:lnTo>
                  <a:lnTo>
                    <a:pt x="47" y="7"/>
                  </a:lnTo>
                  <a:lnTo>
                    <a:pt x="34" y="13"/>
                  </a:lnTo>
                  <a:lnTo>
                    <a:pt x="24" y="23"/>
                  </a:lnTo>
                  <a:lnTo>
                    <a:pt x="15" y="34"/>
                  </a:lnTo>
                  <a:lnTo>
                    <a:pt x="7" y="47"/>
                  </a:lnTo>
                  <a:lnTo>
                    <a:pt x="5" y="60"/>
                  </a:lnTo>
                  <a:lnTo>
                    <a:pt x="5" y="72"/>
                  </a:lnTo>
                  <a:lnTo>
                    <a:pt x="5" y="89"/>
                  </a:lnTo>
                  <a:lnTo>
                    <a:pt x="7" y="103"/>
                  </a:lnTo>
                  <a:lnTo>
                    <a:pt x="15" y="112"/>
                  </a:lnTo>
                  <a:lnTo>
                    <a:pt x="24" y="127"/>
                  </a:lnTo>
                  <a:lnTo>
                    <a:pt x="34" y="133"/>
                  </a:lnTo>
                  <a:lnTo>
                    <a:pt x="47" y="140"/>
                  </a:lnTo>
                  <a:lnTo>
                    <a:pt x="61" y="146"/>
                  </a:lnTo>
                  <a:lnTo>
                    <a:pt x="78" y="146"/>
                  </a:lnTo>
                  <a:lnTo>
                    <a:pt x="91" y="146"/>
                  </a:lnTo>
                  <a:lnTo>
                    <a:pt x="104" y="140"/>
                  </a:lnTo>
                  <a:lnTo>
                    <a:pt x="118" y="133"/>
                  </a:lnTo>
                  <a:lnTo>
                    <a:pt x="127" y="127"/>
                  </a:lnTo>
                  <a:lnTo>
                    <a:pt x="137" y="112"/>
                  </a:lnTo>
                  <a:lnTo>
                    <a:pt x="144" y="103"/>
                  </a:lnTo>
                  <a:lnTo>
                    <a:pt x="147" y="89"/>
                  </a:lnTo>
                  <a:lnTo>
                    <a:pt x="147" y="72"/>
                  </a:lnTo>
                  <a:lnTo>
                    <a:pt x="150" y="72"/>
                  </a:lnTo>
                  <a:close/>
                </a:path>
              </a:pathLst>
            </a:custGeom>
            <a:solidFill>
              <a:srgbClr val="3E3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1" name="Freeform 2633">
              <a:extLst>
                <a:ext uri="{FF2B5EF4-FFF2-40B4-BE49-F238E27FC236}">
                  <a16:creationId xmlns:a16="http://schemas.microsoft.com/office/drawing/2014/main" id="{4A4447D4-3F88-4494-A832-ECAE37EF1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957"/>
              <a:ext cx="47" cy="49"/>
            </a:xfrm>
            <a:custGeom>
              <a:avLst/>
              <a:gdLst>
                <a:gd name="T0" fmla="*/ 143 w 143"/>
                <a:gd name="T1" fmla="*/ 60 h 147"/>
                <a:gd name="T2" fmla="*/ 133 w 143"/>
                <a:gd name="T3" fmla="*/ 34 h 147"/>
                <a:gd name="T4" fmla="*/ 113 w 143"/>
                <a:gd name="T5" fmla="*/ 13 h 147"/>
                <a:gd name="T6" fmla="*/ 86 w 143"/>
                <a:gd name="T7" fmla="*/ 3 h 147"/>
                <a:gd name="T8" fmla="*/ 56 w 143"/>
                <a:gd name="T9" fmla="*/ 3 h 147"/>
                <a:gd name="T10" fmla="*/ 30 w 143"/>
                <a:gd name="T11" fmla="*/ 13 h 147"/>
                <a:gd name="T12" fmla="*/ 10 w 143"/>
                <a:gd name="T13" fmla="*/ 34 h 147"/>
                <a:gd name="T14" fmla="*/ 0 w 143"/>
                <a:gd name="T15" fmla="*/ 60 h 147"/>
                <a:gd name="T16" fmla="*/ 0 w 143"/>
                <a:gd name="T17" fmla="*/ 89 h 147"/>
                <a:gd name="T18" fmla="*/ 10 w 143"/>
                <a:gd name="T19" fmla="*/ 112 h 147"/>
                <a:gd name="T20" fmla="*/ 30 w 143"/>
                <a:gd name="T21" fmla="*/ 133 h 147"/>
                <a:gd name="T22" fmla="*/ 56 w 143"/>
                <a:gd name="T23" fmla="*/ 147 h 147"/>
                <a:gd name="T24" fmla="*/ 86 w 143"/>
                <a:gd name="T25" fmla="*/ 147 h 147"/>
                <a:gd name="T26" fmla="*/ 113 w 143"/>
                <a:gd name="T27" fmla="*/ 133 h 147"/>
                <a:gd name="T28" fmla="*/ 133 w 143"/>
                <a:gd name="T29" fmla="*/ 112 h 147"/>
                <a:gd name="T30" fmla="*/ 143 w 143"/>
                <a:gd name="T31" fmla="*/ 89 h 147"/>
                <a:gd name="T32" fmla="*/ 141 w 143"/>
                <a:gd name="T33" fmla="*/ 60 h 147"/>
                <a:gd name="T34" fmla="*/ 130 w 143"/>
                <a:gd name="T35" fmla="*/ 34 h 147"/>
                <a:gd name="T36" fmla="*/ 110 w 143"/>
                <a:gd name="T37" fmla="*/ 17 h 147"/>
                <a:gd name="T38" fmla="*/ 86 w 143"/>
                <a:gd name="T39" fmla="*/ 3 h 147"/>
                <a:gd name="T40" fmla="*/ 56 w 143"/>
                <a:gd name="T41" fmla="*/ 3 h 147"/>
                <a:gd name="T42" fmla="*/ 33 w 143"/>
                <a:gd name="T43" fmla="*/ 17 h 147"/>
                <a:gd name="T44" fmla="*/ 13 w 143"/>
                <a:gd name="T45" fmla="*/ 34 h 147"/>
                <a:gd name="T46" fmla="*/ 4 w 143"/>
                <a:gd name="T47" fmla="*/ 60 h 147"/>
                <a:gd name="T48" fmla="*/ 4 w 143"/>
                <a:gd name="T49" fmla="*/ 87 h 147"/>
                <a:gd name="T50" fmla="*/ 13 w 143"/>
                <a:gd name="T51" fmla="*/ 112 h 147"/>
                <a:gd name="T52" fmla="*/ 33 w 143"/>
                <a:gd name="T53" fmla="*/ 133 h 147"/>
                <a:gd name="T54" fmla="*/ 56 w 143"/>
                <a:gd name="T55" fmla="*/ 143 h 147"/>
                <a:gd name="T56" fmla="*/ 86 w 143"/>
                <a:gd name="T57" fmla="*/ 143 h 147"/>
                <a:gd name="T58" fmla="*/ 110 w 143"/>
                <a:gd name="T59" fmla="*/ 133 h 147"/>
                <a:gd name="T60" fmla="*/ 130 w 143"/>
                <a:gd name="T61" fmla="*/ 112 h 147"/>
                <a:gd name="T62" fmla="*/ 141 w 143"/>
                <a:gd name="T63" fmla="*/ 8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47">
                  <a:moveTo>
                    <a:pt x="143" y="73"/>
                  </a:moveTo>
                  <a:lnTo>
                    <a:pt x="143" y="60"/>
                  </a:lnTo>
                  <a:lnTo>
                    <a:pt x="141" y="47"/>
                  </a:lnTo>
                  <a:lnTo>
                    <a:pt x="133" y="34"/>
                  </a:lnTo>
                  <a:lnTo>
                    <a:pt x="124" y="23"/>
                  </a:lnTo>
                  <a:lnTo>
                    <a:pt x="113" y="13"/>
                  </a:lnTo>
                  <a:lnTo>
                    <a:pt x="101" y="7"/>
                  </a:lnTo>
                  <a:lnTo>
                    <a:pt x="86" y="3"/>
                  </a:lnTo>
                  <a:lnTo>
                    <a:pt x="73" y="0"/>
                  </a:lnTo>
                  <a:lnTo>
                    <a:pt x="56" y="3"/>
                  </a:lnTo>
                  <a:lnTo>
                    <a:pt x="44" y="7"/>
                  </a:lnTo>
                  <a:lnTo>
                    <a:pt x="30" y="13"/>
                  </a:lnTo>
                  <a:lnTo>
                    <a:pt x="21" y="23"/>
                  </a:lnTo>
                  <a:lnTo>
                    <a:pt x="10" y="34"/>
                  </a:lnTo>
                  <a:lnTo>
                    <a:pt x="4" y="47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0" y="89"/>
                  </a:lnTo>
                  <a:lnTo>
                    <a:pt x="4" y="103"/>
                  </a:lnTo>
                  <a:lnTo>
                    <a:pt x="10" y="112"/>
                  </a:lnTo>
                  <a:lnTo>
                    <a:pt x="21" y="127"/>
                  </a:lnTo>
                  <a:lnTo>
                    <a:pt x="30" y="133"/>
                  </a:lnTo>
                  <a:lnTo>
                    <a:pt x="44" y="140"/>
                  </a:lnTo>
                  <a:lnTo>
                    <a:pt x="56" y="147"/>
                  </a:lnTo>
                  <a:lnTo>
                    <a:pt x="73" y="147"/>
                  </a:lnTo>
                  <a:lnTo>
                    <a:pt x="86" y="147"/>
                  </a:lnTo>
                  <a:lnTo>
                    <a:pt x="101" y="140"/>
                  </a:lnTo>
                  <a:lnTo>
                    <a:pt x="113" y="133"/>
                  </a:lnTo>
                  <a:lnTo>
                    <a:pt x="124" y="127"/>
                  </a:lnTo>
                  <a:lnTo>
                    <a:pt x="133" y="112"/>
                  </a:lnTo>
                  <a:lnTo>
                    <a:pt x="141" y="103"/>
                  </a:lnTo>
                  <a:lnTo>
                    <a:pt x="143" y="89"/>
                  </a:lnTo>
                  <a:lnTo>
                    <a:pt x="143" y="73"/>
                  </a:lnTo>
                  <a:lnTo>
                    <a:pt x="141" y="60"/>
                  </a:lnTo>
                  <a:lnTo>
                    <a:pt x="136" y="47"/>
                  </a:lnTo>
                  <a:lnTo>
                    <a:pt x="130" y="34"/>
                  </a:lnTo>
                  <a:lnTo>
                    <a:pt x="124" y="23"/>
                  </a:lnTo>
                  <a:lnTo>
                    <a:pt x="110" y="17"/>
                  </a:lnTo>
                  <a:lnTo>
                    <a:pt x="101" y="10"/>
                  </a:lnTo>
                  <a:lnTo>
                    <a:pt x="86" y="3"/>
                  </a:lnTo>
                  <a:lnTo>
                    <a:pt x="73" y="3"/>
                  </a:lnTo>
                  <a:lnTo>
                    <a:pt x="56" y="3"/>
                  </a:lnTo>
                  <a:lnTo>
                    <a:pt x="44" y="10"/>
                  </a:lnTo>
                  <a:lnTo>
                    <a:pt x="33" y="17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7"/>
                  </a:lnTo>
                  <a:lnTo>
                    <a:pt x="4" y="60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6" y="100"/>
                  </a:lnTo>
                  <a:lnTo>
                    <a:pt x="13" y="112"/>
                  </a:lnTo>
                  <a:lnTo>
                    <a:pt x="23" y="123"/>
                  </a:lnTo>
                  <a:lnTo>
                    <a:pt x="33" y="133"/>
                  </a:lnTo>
                  <a:lnTo>
                    <a:pt x="44" y="140"/>
                  </a:lnTo>
                  <a:lnTo>
                    <a:pt x="56" y="143"/>
                  </a:lnTo>
                  <a:lnTo>
                    <a:pt x="73" y="143"/>
                  </a:lnTo>
                  <a:lnTo>
                    <a:pt x="86" y="143"/>
                  </a:lnTo>
                  <a:lnTo>
                    <a:pt x="101" y="140"/>
                  </a:lnTo>
                  <a:lnTo>
                    <a:pt x="110" y="133"/>
                  </a:lnTo>
                  <a:lnTo>
                    <a:pt x="124" y="123"/>
                  </a:lnTo>
                  <a:lnTo>
                    <a:pt x="130" y="112"/>
                  </a:lnTo>
                  <a:lnTo>
                    <a:pt x="136" y="100"/>
                  </a:lnTo>
                  <a:lnTo>
                    <a:pt x="141" y="87"/>
                  </a:lnTo>
                  <a:lnTo>
                    <a:pt x="143" y="73"/>
                  </a:lnTo>
                  <a:close/>
                </a:path>
              </a:pathLst>
            </a:custGeom>
            <a:solidFill>
              <a:srgbClr val="434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2" name="Freeform 2634">
              <a:extLst>
                <a:ext uri="{FF2B5EF4-FFF2-40B4-BE49-F238E27FC236}">
                  <a16:creationId xmlns:a16="http://schemas.microsoft.com/office/drawing/2014/main" id="{5BBFF958-783B-414D-8C65-C238F265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958"/>
              <a:ext cx="47" cy="47"/>
            </a:xfrm>
            <a:custGeom>
              <a:avLst/>
              <a:gdLst>
                <a:gd name="T0" fmla="*/ 141 w 143"/>
                <a:gd name="T1" fmla="*/ 57 h 141"/>
                <a:gd name="T2" fmla="*/ 130 w 143"/>
                <a:gd name="T3" fmla="*/ 31 h 141"/>
                <a:gd name="T4" fmla="*/ 110 w 143"/>
                <a:gd name="T5" fmla="*/ 15 h 141"/>
                <a:gd name="T6" fmla="*/ 86 w 143"/>
                <a:gd name="T7" fmla="*/ 0 h 141"/>
                <a:gd name="T8" fmla="*/ 56 w 143"/>
                <a:gd name="T9" fmla="*/ 0 h 141"/>
                <a:gd name="T10" fmla="*/ 33 w 143"/>
                <a:gd name="T11" fmla="*/ 15 h 141"/>
                <a:gd name="T12" fmla="*/ 13 w 143"/>
                <a:gd name="T13" fmla="*/ 31 h 141"/>
                <a:gd name="T14" fmla="*/ 4 w 143"/>
                <a:gd name="T15" fmla="*/ 57 h 141"/>
                <a:gd name="T16" fmla="*/ 4 w 143"/>
                <a:gd name="T17" fmla="*/ 84 h 141"/>
                <a:gd name="T18" fmla="*/ 13 w 143"/>
                <a:gd name="T19" fmla="*/ 110 h 141"/>
                <a:gd name="T20" fmla="*/ 33 w 143"/>
                <a:gd name="T21" fmla="*/ 130 h 141"/>
                <a:gd name="T22" fmla="*/ 56 w 143"/>
                <a:gd name="T23" fmla="*/ 141 h 141"/>
                <a:gd name="T24" fmla="*/ 86 w 143"/>
                <a:gd name="T25" fmla="*/ 141 h 141"/>
                <a:gd name="T26" fmla="*/ 110 w 143"/>
                <a:gd name="T27" fmla="*/ 130 h 141"/>
                <a:gd name="T28" fmla="*/ 130 w 143"/>
                <a:gd name="T29" fmla="*/ 110 h 141"/>
                <a:gd name="T30" fmla="*/ 141 w 143"/>
                <a:gd name="T31" fmla="*/ 84 h 141"/>
                <a:gd name="T32" fmla="*/ 141 w 143"/>
                <a:gd name="T33" fmla="*/ 70 h 141"/>
                <a:gd name="T34" fmla="*/ 136 w 143"/>
                <a:gd name="T35" fmla="*/ 45 h 141"/>
                <a:gd name="T36" fmla="*/ 120 w 143"/>
                <a:gd name="T37" fmla="*/ 24 h 141"/>
                <a:gd name="T38" fmla="*/ 101 w 143"/>
                <a:gd name="T39" fmla="*/ 7 h 141"/>
                <a:gd name="T40" fmla="*/ 73 w 143"/>
                <a:gd name="T41" fmla="*/ 0 h 141"/>
                <a:gd name="T42" fmla="*/ 46 w 143"/>
                <a:gd name="T43" fmla="*/ 7 h 141"/>
                <a:gd name="T44" fmla="*/ 23 w 143"/>
                <a:gd name="T45" fmla="*/ 24 h 141"/>
                <a:gd name="T46" fmla="*/ 10 w 143"/>
                <a:gd name="T47" fmla="*/ 45 h 141"/>
                <a:gd name="T48" fmla="*/ 4 w 143"/>
                <a:gd name="T49" fmla="*/ 70 h 141"/>
                <a:gd name="T50" fmla="*/ 10 w 143"/>
                <a:gd name="T51" fmla="*/ 97 h 141"/>
                <a:gd name="T52" fmla="*/ 23 w 143"/>
                <a:gd name="T53" fmla="*/ 120 h 141"/>
                <a:gd name="T54" fmla="*/ 46 w 143"/>
                <a:gd name="T55" fmla="*/ 135 h 141"/>
                <a:gd name="T56" fmla="*/ 73 w 143"/>
                <a:gd name="T57" fmla="*/ 141 h 141"/>
                <a:gd name="T58" fmla="*/ 101 w 143"/>
                <a:gd name="T59" fmla="*/ 135 h 141"/>
                <a:gd name="T60" fmla="*/ 120 w 143"/>
                <a:gd name="T61" fmla="*/ 120 h 141"/>
                <a:gd name="T62" fmla="*/ 136 w 143"/>
                <a:gd name="T63" fmla="*/ 97 h 141"/>
                <a:gd name="T64" fmla="*/ 141 w 143"/>
                <a:gd name="T65" fmla="*/ 7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41">
                  <a:moveTo>
                    <a:pt x="143" y="70"/>
                  </a:moveTo>
                  <a:lnTo>
                    <a:pt x="141" y="57"/>
                  </a:lnTo>
                  <a:lnTo>
                    <a:pt x="136" y="45"/>
                  </a:lnTo>
                  <a:lnTo>
                    <a:pt x="130" y="31"/>
                  </a:lnTo>
                  <a:lnTo>
                    <a:pt x="124" y="21"/>
                  </a:lnTo>
                  <a:lnTo>
                    <a:pt x="110" y="15"/>
                  </a:lnTo>
                  <a:lnTo>
                    <a:pt x="101" y="7"/>
                  </a:lnTo>
                  <a:lnTo>
                    <a:pt x="86" y="0"/>
                  </a:lnTo>
                  <a:lnTo>
                    <a:pt x="73" y="0"/>
                  </a:lnTo>
                  <a:lnTo>
                    <a:pt x="56" y="0"/>
                  </a:lnTo>
                  <a:lnTo>
                    <a:pt x="44" y="7"/>
                  </a:lnTo>
                  <a:lnTo>
                    <a:pt x="33" y="15"/>
                  </a:lnTo>
                  <a:lnTo>
                    <a:pt x="23" y="21"/>
                  </a:lnTo>
                  <a:lnTo>
                    <a:pt x="13" y="31"/>
                  </a:lnTo>
                  <a:lnTo>
                    <a:pt x="6" y="45"/>
                  </a:lnTo>
                  <a:lnTo>
                    <a:pt x="4" y="57"/>
                  </a:lnTo>
                  <a:lnTo>
                    <a:pt x="0" y="70"/>
                  </a:lnTo>
                  <a:lnTo>
                    <a:pt x="4" y="84"/>
                  </a:lnTo>
                  <a:lnTo>
                    <a:pt x="6" y="97"/>
                  </a:lnTo>
                  <a:lnTo>
                    <a:pt x="13" y="110"/>
                  </a:lnTo>
                  <a:lnTo>
                    <a:pt x="23" y="120"/>
                  </a:lnTo>
                  <a:lnTo>
                    <a:pt x="33" y="130"/>
                  </a:lnTo>
                  <a:lnTo>
                    <a:pt x="44" y="137"/>
                  </a:lnTo>
                  <a:lnTo>
                    <a:pt x="56" y="141"/>
                  </a:lnTo>
                  <a:lnTo>
                    <a:pt x="73" y="141"/>
                  </a:lnTo>
                  <a:lnTo>
                    <a:pt x="86" y="141"/>
                  </a:lnTo>
                  <a:lnTo>
                    <a:pt x="101" y="137"/>
                  </a:lnTo>
                  <a:lnTo>
                    <a:pt x="110" y="130"/>
                  </a:lnTo>
                  <a:lnTo>
                    <a:pt x="124" y="120"/>
                  </a:lnTo>
                  <a:lnTo>
                    <a:pt x="130" y="110"/>
                  </a:lnTo>
                  <a:lnTo>
                    <a:pt x="136" y="97"/>
                  </a:lnTo>
                  <a:lnTo>
                    <a:pt x="141" y="84"/>
                  </a:lnTo>
                  <a:lnTo>
                    <a:pt x="143" y="70"/>
                  </a:lnTo>
                  <a:lnTo>
                    <a:pt x="141" y="70"/>
                  </a:lnTo>
                  <a:lnTo>
                    <a:pt x="141" y="57"/>
                  </a:lnTo>
                  <a:lnTo>
                    <a:pt x="136" y="45"/>
                  </a:lnTo>
                  <a:lnTo>
                    <a:pt x="130" y="34"/>
                  </a:lnTo>
                  <a:lnTo>
                    <a:pt x="120" y="24"/>
                  </a:lnTo>
                  <a:lnTo>
                    <a:pt x="110" y="15"/>
                  </a:lnTo>
                  <a:lnTo>
                    <a:pt x="101" y="7"/>
                  </a:lnTo>
                  <a:lnTo>
                    <a:pt x="86" y="5"/>
                  </a:lnTo>
                  <a:lnTo>
                    <a:pt x="73" y="0"/>
                  </a:lnTo>
                  <a:lnTo>
                    <a:pt x="56" y="5"/>
                  </a:lnTo>
                  <a:lnTo>
                    <a:pt x="46" y="7"/>
                  </a:lnTo>
                  <a:lnTo>
                    <a:pt x="33" y="15"/>
                  </a:lnTo>
                  <a:lnTo>
                    <a:pt x="23" y="24"/>
                  </a:lnTo>
                  <a:lnTo>
                    <a:pt x="13" y="34"/>
                  </a:lnTo>
                  <a:lnTo>
                    <a:pt x="10" y="45"/>
                  </a:lnTo>
                  <a:lnTo>
                    <a:pt x="4" y="57"/>
                  </a:lnTo>
                  <a:lnTo>
                    <a:pt x="4" y="70"/>
                  </a:lnTo>
                  <a:lnTo>
                    <a:pt x="4" y="84"/>
                  </a:lnTo>
                  <a:lnTo>
                    <a:pt x="10" y="97"/>
                  </a:lnTo>
                  <a:lnTo>
                    <a:pt x="13" y="110"/>
                  </a:lnTo>
                  <a:lnTo>
                    <a:pt x="23" y="120"/>
                  </a:lnTo>
                  <a:lnTo>
                    <a:pt x="33" y="127"/>
                  </a:lnTo>
                  <a:lnTo>
                    <a:pt x="46" y="135"/>
                  </a:lnTo>
                  <a:lnTo>
                    <a:pt x="56" y="137"/>
                  </a:lnTo>
                  <a:lnTo>
                    <a:pt x="73" y="141"/>
                  </a:lnTo>
                  <a:lnTo>
                    <a:pt x="86" y="137"/>
                  </a:lnTo>
                  <a:lnTo>
                    <a:pt x="101" y="135"/>
                  </a:lnTo>
                  <a:lnTo>
                    <a:pt x="110" y="127"/>
                  </a:lnTo>
                  <a:lnTo>
                    <a:pt x="120" y="120"/>
                  </a:lnTo>
                  <a:lnTo>
                    <a:pt x="130" y="110"/>
                  </a:lnTo>
                  <a:lnTo>
                    <a:pt x="136" y="97"/>
                  </a:lnTo>
                  <a:lnTo>
                    <a:pt x="141" y="84"/>
                  </a:lnTo>
                  <a:lnTo>
                    <a:pt x="141" y="70"/>
                  </a:lnTo>
                  <a:lnTo>
                    <a:pt x="143" y="70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3" name="Freeform 2635">
              <a:extLst>
                <a:ext uri="{FF2B5EF4-FFF2-40B4-BE49-F238E27FC236}">
                  <a16:creationId xmlns:a16="http://schemas.microsoft.com/office/drawing/2014/main" id="{4127472F-317C-484F-B59D-97C71911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8"/>
              <a:ext cx="46" cy="47"/>
            </a:xfrm>
            <a:custGeom>
              <a:avLst/>
              <a:gdLst>
                <a:gd name="T0" fmla="*/ 137 w 137"/>
                <a:gd name="T1" fmla="*/ 57 h 141"/>
                <a:gd name="T2" fmla="*/ 126 w 137"/>
                <a:gd name="T3" fmla="*/ 34 h 141"/>
                <a:gd name="T4" fmla="*/ 106 w 137"/>
                <a:gd name="T5" fmla="*/ 15 h 141"/>
                <a:gd name="T6" fmla="*/ 82 w 137"/>
                <a:gd name="T7" fmla="*/ 5 h 141"/>
                <a:gd name="T8" fmla="*/ 52 w 137"/>
                <a:gd name="T9" fmla="*/ 5 h 141"/>
                <a:gd name="T10" fmla="*/ 29 w 137"/>
                <a:gd name="T11" fmla="*/ 15 h 141"/>
                <a:gd name="T12" fmla="*/ 9 w 137"/>
                <a:gd name="T13" fmla="*/ 34 h 141"/>
                <a:gd name="T14" fmla="*/ 0 w 137"/>
                <a:gd name="T15" fmla="*/ 57 h 141"/>
                <a:gd name="T16" fmla="*/ 0 w 137"/>
                <a:gd name="T17" fmla="*/ 84 h 141"/>
                <a:gd name="T18" fmla="*/ 9 w 137"/>
                <a:gd name="T19" fmla="*/ 110 h 141"/>
                <a:gd name="T20" fmla="*/ 29 w 137"/>
                <a:gd name="T21" fmla="*/ 127 h 141"/>
                <a:gd name="T22" fmla="*/ 52 w 137"/>
                <a:gd name="T23" fmla="*/ 137 h 141"/>
                <a:gd name="T24" fmla="*/ 82 w 137"/>
                <a:gd name="T25" fmla="*/ 137 h 141"/>
                <a:gd name="T26" fmla="*/ 106 w 137"/>
                <a:gd name="T27" fmla="*/ 127 h 141"/>
                <a:gd name="T28" fmla="*/ 126 w 137"/>
                <a:gd name="T29" fmla="*/ 110 h 141"/>
                <a:gd name="T30" fmla="*/ 137 w 137"/>
                <a:gd name="T31" fmla="*/ 84 h 141"/>
                <a:gd name="T32" fmla="*/ 132 w 137"/>
                <a:gd name="T33" fmla="*/ 57 h 141"/>
                <a:gd name="T34" fmla="*/ 122 w 137"/>
                <a:gd name="T35" fmla="*/ 34 h 141"/>
                <a:gd name="T36" fmla="*/ 106 w 137"/>
                <a:gd name="T37" fmla="*/ 15 h 141"/>
                <a:gd name="T38" fmla="*/ 82 w 137"/>
                <a:gd name="T39" fmla="*/ 5 h 141"/>
                <a:gd name="T40" fmla="*/ 57 w 137"/>
                <a:gd name="T41" fmla="*/ 5 h 141"/>
                <a:gd name="T42" fmla="*/ 29 w 137"/>
                <a:gd name="T43" fmla="*/ 15 h 141"/>
                <a:gd name="T44" fmla="*/ 12 w 137"/>
                <a:gd name="T45" fmla="*/ 34 h 141"/>
                <a:gd name="T46" fmla="*/ 2 w 137"/>
                <a:gd name="T47" fmla="*/ 57 h 141"/>
                <a:gd name="T48" fmla="*/ 2 w 137"/>
                <a:gd name="T49" fmla="*/ 84 h 141"/>
                <a:gd name="T50" fmla="*/ 12 w 137"/>
                <a:gd name="T51" fmla="*/ 107 h 141"/>
                <a:gd name="T52" fmla="*/ 29 w 137"/>
                <a:gd name="T53" fmla="*/ 127 h 141"/>
                <a:gd name="T54" fmla="*/ 57 w 137"/>
                <a:gd name="T55" fmla="*/ 137 h 141"/>
                <a:gd name="T56" fmla="*/ 82 w 137"/>
                <a:gd name="T57" fmla="*/ 137 h 141"/>
                <a:gd name="T58" fmla="*/ 106 w 137"/>
                <a:gd name="T59" fmla="*/ 127 h 141"/>
                <a:gd name="T60" fmla="*/ 122 w 137"/>
                <a:gd name="T61" fmla="*/ 107 h 141"/>
                <a:gd name="T62" fmla="*/ 132 w 137"/>
                <a:gd name="T63" fmla="*/ 8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7" h="141">
                  <a:moveTo>
                    <a:pt x="137" y="70"/>
                  </a:moveTo>
                  <a:lnTo>
                    <a:pt x="137" y="57"/>
                  </a:lnTo>
                  <a:lnTo>
                    <a:pt x="132" y="45"/>
                  </a:lnTo>
                  <a:lnTo>
                    <a:pt x="126" y="34"/>
                  </a:lnTo>
                  <a:lnTo>
                    <a:pt x="116" y="24"/>
                  </a:lnTo>
                  <a:lnTo>
                    <a:pt x="106" y="15"/>
                  </a:lnTo>
                  <a:lnTo>
                    <a:pt x="97" y="7"/>
                  </a:lnTo>
                  <a:lnTo>
                    <a:pt x="82" y="5"/>
                  </a:lnTo>
                  <a:lnTo>
                    <a:pt x="69" y="0"/>
                  </a:lnTo>
                  <a:lnTo>
                    <a:pt x="52" y="5"/>
                  </a:lnTo>
                  <a:lnTo>
                    <a:pt x="42" y="7"/>
                  </a:lnTo>
                  <a:lnTo>
                    <a:pt x="29" y="15"/>
                  </a:lnTo>
                  <a:lnTo>
                    <a:pt x="19" y="24"/>
                  </a:lnTo>
                  <a:lnTo>
                    <a:pt x="9" y="34"/>
                  </a:lnTo>
                  <a:lnTo>
                    <a:pt x="6" y="45"/>
                  </a:lnTo>
                  <a:lnTo>
                    <a:pt x="0" y="57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6" y="97"/>
                  </a:lnTo>
                  <a:lnTo>
                    <a:pt x="9" y="110"/>
                  </a:lnTo>
                  <a:lnTo>
                    <a:pt x="19" y="120"/>
                  </a:lnTo>
                  <a:lnTo>
                    <a:pt x="29" y="127"/>
                  </a:lnTo>
                  <a:lnTo>
                    <a:pt x="42" y="135"/>
                  </a:lnTo>
                  <a:lnTo>
                    <a:pt x="52" y="137"/>
                  </a:lnTo>
                  <a:lnTo>
                    <a:pt x="69" y="141"/>
                  </a:lnTo>
                  <a:lnTo>
                    <a:pt x="82" y="137"/>
                  </a:lnTo>
                  <a:lnTo>
                    <a:pt x="97" y="135"/>
                  </a:lnTo>
                  <a:lnTo>
                    <a:pt x="106" y="127"/>
                  </a:lnTo>
                  <a:lnTo>
                    <a:pt x="116" y="120"/>
                  </a:lnTo>
                  <a:lnTo>
                    <a:pt x="126" y="110"/>
                  </a:lnTo>
                  <a:lnTo>
                    <a:pt x="132" y="97"/>
                  </a:lnTo>
                  <a:lnTo>
                    <a:pt x="137" y="84"/>
                  </a:lnTo>
                  <a:lnTo>
                    <a:pt x="137" y="70"/>
                  </a:lnTo>
                  <a:lnTo>
                    <a:pt x="132" y="57"/>
                  </a:lnTo>
                  <a:lnTo>
                    <a:pt x="129" y="45"/>
                  </a:lnTo>
                  <a:lnTo>
                    <a:pt x="122" y="34"/>
                  </a:lnTo>
                  <a:lnTo>
                    <a:pt x="116" y="24"/>
                  </a:lnTo>
                  <a:lnTo>
                    <a:pt x="106" y="15"/>
                  </a:lnTo>
                  <a:lnTo>
                    <a:pt x="92" y="11"/>
                  </a:lnTo>
                  <a:lnTo>
                    <a:pt x="82" y="5"/>
                  </a:lnTo>
                  <a:lnTo>
                    <a:pt x="69" y="5"/>
                  </a:lnTo>
                  <a:lnTo>
                    <a:pt x="57" y="5"/>
                  </a:lnTo>
                  <a:lnTo>
                    <a:pt x="42" y="11"/>
                  </a:lnTo>
                  <a:lnTo>
                    <a:pt x="29" y="15"/>
                  </a:lnTo>
                  <a:lnTo>
                    <a:pt x="19" y="24"/>
                  </a:lnTo>
                  <a:lnTo>
                    <a:pt x="12" y="34"/>
                  </a:lnTo>
                  <a:lnTo>
                    <a:pt x="6" y="45"/>
                  </a:lnTo>
                  <a:lnTo>
                    <a:pt x="2" y="57"/>
                  </a:lnTo>
                  <a:lnTo>
                    <a:pt x="0" y="70"/>
                  </a:lnTo>
                  <a:lnTo>
                    <a:pt x="2" y="84"/>
                  </a:lnTo>
                  <a:lnTo>
                    <a:pt x="6" y="97"/>
                  </a:lnTo>
                  <a:lnTo>
                    <a:pt x="12" y="107"/>
                  </a:lnTo>
                  <a:lnTo>
                    <a:pt x="19" y="118"/>
                  </a:lnTo>
                  <a:lnTo>
                    <a:pt x="29" y="127"/>
                  </a:lnTo>
                  <a:lnTo>
                    <a:pt x="42" y="135"/>
                  </a:lnTo>
                  <a:lnTo>
                    <a:pt x="57" y="137"/>
                  </a:lnTo>
                  <a:lnTo>
                    <a:pt x="69" y="137"/>
                  </a:lnTo>
                  <a:lnTo>
                    <a:pt x="82" y="137"/>
                  </a:lnTo>
                  <a:lnTo>
                    <a:pt x="92" y="135"/>
                  </a:lnTo>
                  <a:lnTo>
                    <a:pt x="106" y="127"/>
                  </a:lnTo>
                  <a:lnTo>
                    <a:pt x="116" y="118"/>
                  </a:lnTo>
                  <a:lnTo>
                    <a:pt x="122" y="107"/>
                  </a:lnTo>
                  <a:lnTo>
                    <a:pt x="129" y="97"/>
                  </a:lnTo>
                  <a:lnTo>
                    <a:pt x="132" y="84"/>
                  </a:lnTo>
                  <a:lnTo>
                    <a:pt x="137" y="7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4" name="Freeform 2636">
              <a:extLst>
                <a:ext uri="{FF2B5EF4-FFF2-40B4-BE49-F238E27FC236}">
                  <a16:creationId xmlns:a16="http://schemas.microsoft.com/office/drawing/2014/main" id="{883AC52D-731C-484E-83C1-E727143A4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9"/>
              <a:ext cx="46" cy="45"/>
            </a:xfrm>
            <a:custGeom>
              <a:avLst/>
              <a:gdLst>
                <a:gd name="T0" fmla="*/ 132 w 137"/>
                <a:gd name="T1" fmla="*/ 53 h 133"/>
                <a:gd name="T2" fmla="*/ 122 w 137"/>
                <a:gd name="T3" fmla="*/ 30 h 133"/>
                <a:gd name="T4" fmla="*/ 106 w 137"/>
                <a:gd name="T5" fmla="*/ 10 h 133"/>
                <a:gd name="T6" fmla="*/ 82 w 137"/>
                <a:gd name="T7" fmla="*/ 0 h 133"/>
                <a:gd name="T8" fmla="*/ 57 w 137"/>
                <a:gd name="T9" fmla="*/ 0 h 133"/>
                <a:gd name="T10" fmla="*/ 29 w 137"/>
                <a:gd name="T11" fmla="*/ 10 h 133"/>
                <a:gd name="T12" fmla="*/ 12 w 137"/>
                <a:gd name="T13" fmla="*/ 30 h 133"/>
                <a:gd name="T14" fmla="*/ 2 w 137"/>
                <a:gd name="T15" fmla="*/ 53 h 133"/>
                <a:gd name="T16" fmla="*/ 2 w 137"/>
                <a:gd name="T17" fmla="*/ 80 h 133"/>
                <a:gd name="T18" fmla="*/ 12 w 137"/>
                <a:gd name="T19" fmla="*/ 103 h 133"/>
                <a:gd name="T20" fmla="*/ 29 w 137"/>
                <a:gd name="T21" fmla="*/ 122 h 133"/>
                <a:gd name="T22" fmla="*/ 57 w 137"/>
                <a:gd name="T23" fmla="*/ 133 h 133"/>
                <a:gd name="T24" fmla="*/ 82 w 137"/>
                <a:gd name="T25" fmla="*/ 133 h 133"/>
                <a:gd name="T26" fmla="*/ 106 w 137"/>
                <a:gd name="T27" fmla="*/ 122 h 133"/>
                <a:gd name="T28" fmla="*/ 122 w 137"/>
                <a:gd name="T29" fmla="*/ 103 h 133"/>
                <a:gd name="T30" fmla="*/ 132 w 137"/>
                <a:gd name="T31" fmla="*/ 80 h 133"/>
                <a:gd name="T32" fmla="*/ 132 w 137"/>
                <a:gd name="T33" fmla="*/ 66 h 133"/>
                <a:gd name="T34" fmla="*/ 129 w 137"/>
                <a:gd name="T35" fmla="*/ 43 h 133"/>
                <a:gd name="T36" fmla="*/ 112 w 137"/>
                <a:gd name="T37" fmla="*/ 20 h 133"/>
                <a:gd name="T38" fmla="*/ 92 w 137"/>
                <a:gd name="T39" fmla="*/ 6 h 133"/>
                <a:gd name="T40" fmla="*/ 69 w 137"/>
                <a:gd name="T41" fmla="*/ 3 h 133"/>
                <a:gd name="T42" fmla="*/ 42 w 137"/>
                <a:gd name="T43" fmla="*/ 6 h 133"/>
                <a:gd name="T44" fmla="*/ 23 w 137"/>
                <a:gd name="T45" fmla="*/ 20 h 133"/>
                <a:gd name="T46" fmla="*/ 9 w 137"/>
                <a:gd name="T47" fmla="*/ 43 h 133"/>
                <a:gd name="T48" fmla="*/ 2 w 137"/>
                <a:gd name="T49" fmla="*/ 66 h 133"/>
                <a:gd name="T50" fmla="*/ 9 w 137"/>
                <a:gd name="T51" fmla="*/ 93 h 133"/>
                <a:gd name="T52" fmla="*/ 23 w 137"/>
                <a:gd name="T53" fmla="*/ 113 h 133"/>
                <a:gd name="T54" fmla="*/ 42 w 137"/>
                <a:gd name="T55" fmla="*/ 126 h 133"/>
                <a:gd name="T56" fmla="*/ 69 w 137"/>
                <a:gd name="T57" fmla="*/ 133 h 133"/>
                <a:gd name="T58" fmla="*/ 92 w 137"/>
                <a:gd name="T59" fmla="*/ 126 h 133"/>
                <a:gd name="T60" fmla="*/ 112 w 137"/>
                <a:gd name="T61" fmla="*/ 113 h 133"/>
                <a:gd name="T62" fmla="*/ 129 w 137"/>
                <a:gd name="T63" fmla="*/ 93 h 133"/>
                <a:gd name="T64" fmla="*/ 132 w 137"/>
                <a:gd name="T65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7" h="133">
                  <a:moveTo>
                    <a:pt x="137" y="66"/>
                  </a:moveTo>
                  <a:lnTo>
                    <a:pt x="132" y="53"/>
                  </a:lnTo>
                  <a:lnTo>
                    <a:pt x="129" y="40"/>
                  </a:lnTo>
                  <a:lnTo>
                    <a:pt x="122" y="30"/>
                  </a:lnTo>
                  <a:lnTo>
                    <a:pt x="116" y="20"/>
                  </a:lnTo>
                  <a:lnTo>
                    <a:pt x="106" y="10"/>
                  </a:lnTo>
                  <a:lnTo>
                    <a:pt x="92" y="6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2" y="6"/>
                  </a:lnTo>
                  <a:lnTo>
                    <a:pt x="29" y="10"/>
                  </a:lnTo>
                  <a:lnTo>
                    <a:pt x="19" y="20"/>
                  </a:lnTo>
                  <a:lnTo>
                    <a:pt x="12" y="30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6"/>
                  </a:lnTo>
                  <a:lnTo>
                    <a:pt x="2" y="80"/>
                  </a:lnTo>
                  <a:lnTo>
                    <a:pt x="6" y="93"/>
                  </a:lnTo>
                  <a:lnTo>
                    <a:pt x="12" y="103"/>
                  </a:lnTo>
                  <a:lnTo>
                    <a:pt x="19" y="113"/>
                  </a:lnTo>
                  <a:lnTo>
                    <a:pt x="29" y="122"/>
                  </a:lnTo>
                  <a:lnTo>
                    <a:pt x="42" y="129"/>
                  </a:lnTo>
                  <a:lnTo>
                    <a:pt x="57" y="133"/>
                  </a:lnTo>
                  <a:lnTo>
                    <a:pt x="69" y="133"/>
                  </a:lnTo>
                  <a:lnTo>
                    <a:pt x="82" y="133"/>
                  </a:lnTo>
                  <a:lnTo>
                    <a:pt x="92" y="129"/>
                  </a:lnTo>
                  <a:lnTo>
                    <a:pt x="106" y="122"/>
                  </a:lnTo>
                  <a:lnTo>
                    <a:pt x="116" y="113"/>
                  </a:lnTo>
                  <a:lnTo>
                    <a:pt x="122" y="103"/>
                  </a:lnTo>
                  <a:lnTo>
                    <a:pt x="129" y="93"/>
                  </a:lnTo>
                  <a:lnTo>
                    <a:pt x="132" y="80"/>
                  </a:lnTo>
                  <a:lnTo>
                    <a:pt x="137" y="66"/>
                  </a:lnTo>
                  <a:lnTo>
                    <a:pt x="132" y="66"/>
                  </a:lnTo>
                  <a:lnTo>
                    <a:pt x="132" y="53"/>
                  </a:lnTo>
                  <a:lnTo>
                    <a:pt x="129" y="43"/>
                  </a:lnTo>
                  <a:lnTo>
                    <a:pt x="122" y="30"/>
                  </a:lnTo>
                  <a:lnTo>
                    <a:pt x="112" y="20"/>
                  </a:lnTo>
                  <a:lnTo>
                    <a:pt x="101" y="13"/>
                  </a:lnTo>
                  <a:lnTo>
                    <a:pt x="92" y="6"/>
                  </a:lnTo>
                  <a:lnTo>
                    <a:pt x="80" y="3"/>
                  </a:lnTo>
                  <a:lnTo>
                    <a:pt x="69" y="3"/>
                  </a:lnTo>
                  <a:lnTo>
                    <a:pt x="57" y="3"/>
                  </a:lnTo>
                  <a:lnTo>
                    <a:pt x="42" y="6"/>
                  </a:lnTo>
                  <a:lnTo>
                    <a:pt x="32" y="13"/>
                  </a:lnTo>
                  <a:lnTo>
                    <a:pt x="23" y="20"/>
                  </a:lnTo>
                  <a:lnTo>
                    <a:pt x="12" y="30"/>
                  </a:lnTo>
                  <a:lnTo>
                    <a:pt x="9" y="43"/>
                  </a:lnTo>
                  <a:lnTo>
                    <a:pt x="2" y="53"/>
                  </a:lnTo>
                  <a:lnTo>
                    <a:pt x="2" y="66"/>
                  </a:lnTo>
                  <a:lnTo>
                    <a:pt x="2" y="80"/>
                  </a:lnTo>
                  <a:lnTo>
                    <a:pt x="9" y="93"/>
                  </a:lnTo>
                  <a:lnTo>
                    <a:pt x="12" y="103"/>
                  </a:lnTo>
                  <a:lnTo>
                    <a:pt x="23" y="113"/>
                  </a:lnTo>
                  <a:lnTo>
                    <a:pt x="32" y="120"/>
                  </a:lnTo>
                  <a:lnTo>
                    <a:pt x="42" y="126"/>
                  </a:lnTo>
                  <a:lnTo>
                    <a:pt x="57" y="129"/>
                  </a:lnTo>
                  <a:lnTo>
                    <a:pt x="69" y="133"/>
                  </a:lnTo>
                  <a:lnTo>
                    <a:pt x="80" y="129"/>
                  </a:lnTo>
                  <a:lnTo>
                    <a:pt x="92" y="126"/>
                  </a:lnTo>
                  <a:lnTo>
                    <a:pt x="101" y="120"/>
                  </a:lnTo>
                  <a:lnTo>
                    <a:pt x="112" y="113"/>
                  </a:lnTo>
                  <a:lnTo>
                    <a:pt x="122" y="103"/>
                  </a:lnTo>
                  <a:lnTo>
                    <a:pt x="129" y="93"/>
                  </a:lnTo>
                  <a:lnTo>
                    <a:pt x="132" y="80"/>
                  </a:lnTo>
                  <a:lnTo>
                    <a:pt x="132" y="66"/>
                  </a:lnTo>
                  <a:lnTo>
                    <a:pt x="137" y="66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5" name="Freeform 2637">
              <a:extLst>
                <a:ext uri="{FF2B5EF4-FFF2-40B4-BE49-F238E27FC236}">
                  <a16:creationId xmlns:a16="http://schemas.microsoft.com/office/drawing/2014/main" id="{D37A0E4B-4507-4BF3-B462-878C34B64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961"/>
              <a:ext cx="43" cy="43"/>
            </a:xfrm>
            <a:custGeom>
              <a:avLst/>
              <a:gdLst>
                <a:gd name="T0" fmla="*/ 130 w 130"/>
                <a:gd name="T1" fmla="*/ 49 h 129"/>
                <a:gd name="T2" fmla="*/ 120 w 130"/>
                <a:gd name="T3" fmla="*/ 26 h 129"/>
                <a:gd name="T4" fmla="*/ 99 w 130"/>
                <a:gd name="T5" fmla="*/ 9 h 129"/>
                <a:gd name="T6" fmla="*/ 76 w 130"/>
                <a:gd name="T7" fmla="*/ 0 h 129"/>
                <a:gd name="T8" fmla="*/ 53 w 130"/>
                <a:gd name="T9" fmla="*/ 0 h 129"/>
                <a:gd name="T10" fmla="*/ 29 w 130"/>
                <a:gd name="T11" fmla="*/ 9 h 129"/>
                <a:gd name="T12" fmla="*/ 10 w 130"/>
                <a:gd name="T13" fmla="*/ 26 h 129"/>
                <a:gd name="T14" fmla="*/ 0 w 130"/>
                <a:gd name="T15" fmla="*/ 49 h 129"/>
                <a:gd name="T16" fmla="*/ 0 w 130"/>
                <a:gd name="T17" fmla="*/ 76 h 129"/>
                <a:gd name="T18" fmla="*/ 10 w 130"/>
                <a:gd name="T19" fmla="*/ 99 h 129"/>
                <a:gd name="T20" fmla="*/ 29 w 130"/>
                <a:gd name="T21" fmla="*/ 116 h 129"/>
                <a:gd name="T22" fmla="*/ 53 w 130"/>
                <a:gd name="T23" fmla="*/ 126 h 129"/>
                <a:gd name="T24" fmla="*/ 76 w 130"/>
                <a:gd name="T25" fmla="*/ 126 h 129"/>
                <a:gd name="T26" fmla="*/ 99 w 130"/>
                <a:gd name="T27" fmla="*/ 116 h 129"/>
                <a:gd name="T28" fmla="*/ 120 w 130"/>
                <a:gd name="T29" fmla="*/ 99 h 129"/>
                <a:gd name="T30" fmla="*/ 130 w 130"/>
                <a:gd name="T31" fmla="*/ 76 h 129"/>
                <a:gd name="T32" fmla="*/ 126 w 130"/>
                <a:gd name="T33" fmla="*/ 61 h 129"/>
                <a:gd name="T34" fmla="*/ 124 w 130"/>
                <a:gd name="T35" fmla="*/ 38 h 129"/>
                <a:gd name="T36" fmla="*/ 109 w 130"/>
                <a:gd name="T37" fmla="*/ 19 h 129"/>
                <a:gd name="T38" fmla="*/ 90 w 130"/>
                <a:gd name="T39" fmla="*/ 6 h 129"/>
                <a:gd name="T40" fmla="*/ 67 w 130"/>
                <a:gd name="T41" fmla="*/ 0 h 129"/>
                <a:gd name="T42" fmla="*/ 40 w 130"/>
                <a:gd name="T43" fmla="*/ 6 h 129"/>
                <a:gd name="T44" fmla="*/ 19 w 130"/>
                <a:gd name="T45" fmla="*/ 19 h 129"/>
                <a:gd name="T46" fmla="*/ 6 w 130"/>
                <a:gd name="T47" fmla="*/ 38 h 129"/>
                <a:gd name="T48" fmla="*/ 4 w 130"/>
                <a:gd name="T49" fmla="*/ 61 h 129"/>
                <a:gd name="T50" fmla="*/ 6 w 130"/>
                <a:gd name="T51" fmla="*/ 89 h 129"/>
                <a:gd name="T52" fmla="*/ 19 w 130"/>
                <a:gd name="T53" fmla="*/ 109 h 129"/>
                <a:gd name="T54" fmla="*/ 40 w 130"/>
                <a:gd name="T55" fmla="*/ 122 h 129"/>
                <a:gd name="T56" fmla="*/ 67 w 130"/>
                <a:gd name="T57" fmla="*/ 126 h 129"/>
                <a:gd name="T58" fmla="*/ 90 w 130"/>
                <a:gd name="T59" fmla="*/ 122 h 129"/>
                <a:gd name="T60" fmla="*/ 109 w 130"/>
                <a:gd name="T61" fmla="*/ 109 h 129"/>
                <a:gd name="T62" fmla="*/ 124 w 130"/>
                <a:gd name="T63" fmla="*/ 89 h 129"/>
                <a:gd name="T64" fmla="*/ 126 w 130"/>
                <a:gd name="T65" fmla="*/ 6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29">
                  <a:moveTo>
                    <a:pt x="130" y="61"/>
                  </a:moveTo>
                  <a:lnTo>
                    <a:pt x="130" y="49"/>
                  </a:lnTo>
                  <a:lnTo>
                    <a:pt x="126" y="38"/>
                  </a:lnTo>
                  <a:lnTo>
                    <a:pt x="120" y="26"/>
                  </a:lnTo>
                  <a:lnTo>
                    <a:pt x="109" y="15"/>
                  </a:lnTo>
                  <a:lnTo>
                    <a:pt x="99" y="9"/>
                  </a:lnTo>
                  <a:lnTo>
                    <a:pt x="90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0" y="2"/>
                  </a:lnTo>
                  <a:lnTo>
                    <a:pt x="29" y="9"/>
                  </a:lnTo>
                  <a:lnTo>
                    <a:pt x="19" y="15"/>
                  </a:lnTo>
                  <a:lnTo>
                    <a:pt x="10" y="26"/>
                  </a:lnTo>
                  <a:lnTo>
                    <a:pt x="6" y="38"/>
                  </a:lnTo>
                  <a:lnTo>
                    <a:pt x="0" y="49"/>
                  </a:lnTo>
                  <a:lnTo>
                    <a:pt x="0" y="61"/>
                  </a:lnTo>
                  <a:lnTo>
                    <a:pt x="0" y="76"/>
                  </a:lnTo>
                  <a:lnTo>
                    <a:pt x="6" y="89"/>
                  </a:lnTo>
                  <a:lnTo>
                    <a:pt x="10" y="99"/>
                  </a:lnTo>
                  <a:lnTo>
                    <a:pt x="19" y="109"/>
                  </a:lnTo>
                  <a:lnTo>
                    <a:pt x="29" y="116"/>
                  </a:lnTo>
                  <a:lnTo>
                    <a:pt x="40" y="122"/>
                  </a:lnTo>
                  <a:lnTo>
                    <a:pt x="53" y="126"/>
                  </a:lnTo>
                  <a:lnTo>
                    <a:pt x="67" y="129"/>
                  </a:lnTo>
                  <a:lnTo>
                    <a:pt x="76" y="126"/>
                  </a:lnTo>
                  <a:lnTo>
                    <a:pt x="90" y="122"/>
                  </a:lnTo>
                  <a:lnTo>
                    <a:pt x="99" y="116"/>
                  </a:lnTo>
                  <a:lnTo>
                    <a:pt x="109" y="109"/>
                  </a:lnTo>
                  <a:lnTo>
                    <a:pt x="120" y="99"/>
                  </a:lnTo>
                  <a:lnTo>
                    <a:pt x="126" y="89"/>
                  </a:lnTo>
                  <a:lnTo>
                    <a:pt x="130" y="76"/>
                  </a:lnTo>
                  <a:lnTo>
                    <a:pt x="130" y="61"/>
                  </a:lnTo>
                  <a:lnTo>
                    <a:pt x="126" y="61"/>
                  </a:lnTo>
                  <a:lnTo>
                    <a:pt x="126" y="49"/>
                  </a:lnTo>
                  <a:lnTo>
                    <a:pt x="124" y="38"/>
                  </a:lnTo>
                  <a:lnTo>
                    <a:pt x="116" y="29"/>
                  </a:lnTo>
                  <a:lnTo>
                    <a:pt x="109" y="19"/>
                  </a:lnTo>
                  <a:lnTo>
                    <a:pt x="99" y="9"/>
                  </a:lnTo>
                  <a:lnTo>
                    <a:pt x="90" y="6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0" y="6"/>
                  </a:lnTo>
                  <a:lnTo>
                    <a:pt x="29" y="9"/>
                  </a:lnTo>
                  <a:lnTo>
                    <a:pt x="19" y="19"/>
                  </a:lnTo>
                  <a:lnTo>
                    <a:pt x="13" y="29"/>
                  </a:lnTo>
                  <a:lnTo>
                    <a:pt x="6" y="38"/>
                  </a:lnTo>
                  <a:lnTo>
                    <a:pt x="4" y="49"/>
                  </a:lnTo>
                  <a:lnTo>
                    <a:pt x="4" y="61"/>
                  </a:lnTo>
                  <a:lnTo>
                    <a:pt x="4" y="76"/>
                  </a:lnTo>
                  <a:lnTo>
                    <a:pt x="6" y="89"/>
                  </a:lnTo>
                  <a:lnTo>
                    <a:pt x="13" y="99"/>
                  </a:lnTo>
                  <a:lnTo>
                    <a:pt x="19" y="109"/>
                  </a:lnTo>
                  <a:lnTo>
                    <a:pt x="29" y="116"/>
                  </a:lnTo>
                  <a:lnTo>
                    <a:pt x="40" y="122"/>
                  </a:lnTo>
                  <a:lnTo>
                    <a:pt x="53" y="126"/>
                  </a:lnTo>
                  <a:lnTo>
                    <a:pt x="67" y="126"/>
                  </a:lnTo>
                  <a:lnTo>
                    <a:pt x="76" y="126"/>
                  </a:lnTo>
                  <a:lnTo>
                    <a:pt x="90" y="122"/>
                  </a:lnTo>
                  <a:lnTo>
                    <a:pt x="99" y="116"/>
                  </a:lnTo>
                  <a:lnTo>
                    <a:pt x="109" y="109"/>
                  </a:lnTo>
                  <a:lnTo>
                    <a:pt x="116" y="99"/>
                  </a:lnTo>
                  <a:lnTo>
                    <a:pt x="124" y="89"/>
                  </a:lnTo>
                  <a:lnTo>
                    <a:pt x="126" y="76"/>
                  </a:lnTo>
                  <a:lnTo>
                    <a:pt x="126" y="61"/>
                  </a:lnTo>
                  <a:lnTo>
                    <a:pt x="130" y="61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6" name="Freeform 2638">
              <a:extLst>
                <a:ext uri="{FF2B5EF4-FFF2-40B4-BE49-F238E27FC236}">
                  <a16:creationId xmlns:a16="http://schemas.microsoft.com/office/drawing/2014/main" id="{85457928-19F2-451E-91D7-4277100D8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60"/>
              <a:ext cx="41" cy="42"/>
            </a:xfrm>
            <a:custGeom>
              <a:avLst/>
              <a:gdLst>
                <a:gd name="T0" fmla="*/ 123 w 123"/>
                <a:gd name="T1" fmla="*/ 50 h 126"/>
                <a:gd name="T2" fmla="*/ 114 w 123"/>
                <a:gd name="T3" fmla="*/ 31 h 126"/>
                <a:gd name="T4" fmla="*/ 95 w 123"/>
                <a:gd name="T5" fmla="*/ 10 h 126"/>
                <a:gd name="T6" fmla="*/ 74 w 123"/>
                <a:gd name="T7" fmla="*/ 3 h 126"/>
                <a:gd name="T8" fmla="*/ 51 w 123"/>
                <a:gd name="T9" fmla="*/ 3 h 126"/>
                <a:gd name="T10" fmla="*/ 26 w 123"/>
                <a:gd name="T11" fmla="*/ 10 h 126"/>
                <a:gd name="T12" fmla="*/ 11 w 123"/>
                <a:gd name="T13" fmla="*/ 31 h 126"/>
                <a:gd name="T14" fmla="*/ 0 w 123"/>
                <a:gd name="T15" fmla="*/ 50 h 126"/>
                <a:gd name="T16" fmla="*/ 0 w 123"/>
                <a:gd name="T17" fmla="*/ 77 h 126"/>
                <a:gd name="T18" fmla="*/ 11 w 123"/>
                <a:gd name="T19" fmla="*/ 100 h 126"/>
                <a:gd name="T20" fmla="*/ 26 w 123"/>
                <a:gd name="T21" fmla="*/ 117 h 126"/>
                <a:gd name="T22" fmla="*/ 51 w 123"/>
                <a:gd name="T23" fmla="*/ 126 h 126"/>
                <a:gd name="T24" fmla="*/ 74 w 123"/>
                <a:gd name="T25" fmla="*/ 126 h 126"/>
                <a:gd name="T26" fmla="*/ 95 w 123"/>
                <a:gd name="T27" fmla="*/ 117 h 126"/>
                <a:gd name="T28" fmla="*/ 114 w 123"/>
                <a:gd name="T29" fmla="*/ 100 h 126"/>
                <a:gd name="T30" fmla="*/ 123 w 123"/>
                <a:gd name="T31" fmla="*/ 77 h 126"/>
                <a:gd name="T32" fmla="*/ 123 w 123"/>
                <a:gd name="T33" fmla="*/ 50 h 126"/>
                <a:gd name="T34" fmla="*/ 114 w 123"/>
                <a:gd name="T35" fmla="*/ 31 h 126"/>
                <a:gd name="T36" fmla="*/ 95 w 123"/>
                <a:gd name="T37" fmla="*/ 13 h 126"/>
                <a:gd name="T38" fmla="*/ 74 w 123"/>
                <a:gd name="T39" fmla="*/ 3 h 126"/>
                <a:gd name="T40" fmla="*/ 51 w 123"/>
                <a:gd name="T41" fmla="*/ 3 h 126"/>
                <a:gd name="T42" fmla="*/ 26 w 123"/>
                <a:gd name="T43" fmla="*/ 13 h 126"/>
                <a:gd name="T44" fmla="*/ 11 w 123"/>
                <a:gd name="T45" fmla="*/ 31 h 126"/>
                <a:gd name="T46" fmla="*/ 3 w 123"/>
                <a:gd name="T47" fmla="*/ 50 h 126"/>
                <a:gd name="T48" fmla="*/ 3 w 123"/>
                <a:gd name="T49" fmla="*/ 77 h 126"/>
                <a:gd name="T50" fmla="*/ 11 w 123"/>
                <a:gd name="T51" fmla="*/ 97 h 126"/>
                <a:gd name="T52" fmla="*/ 26 w 123"/>
                <a:gd name="T53" fmla="*/ 113 h 126"/>
                <a:gd name="T54" fmla="*/ 51 w 123"/>
                <a:gd name="T55" fmla="*/ 123 h 126"/>
                <a:gd name="T56" fmla="*/ 74 w 123"/>
                <a:gd name="T57" fmla="*/ 123 h 126"/>
                <a:gd name="T58" fmla="*/ 95 w 123"/>
                <a:gd name="T59" fmla="*/ 113 h 126"/>
                <a:gd name="T60" fmla="*/ 114 w 123"/>
                <a:gd name="T61" fmla="*/ 97 h 126"/>
                <a:gd name="T62" fmla="*/ 123 w 123"/>
                <a:gd name="T63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26">
                  <a:moveTo>
                    <a:pt x="123" y="63"/>
                  </a:moveTo>
                  <a:lnTo>
                    <a:pt x="123" y="50"/>
                  </a:lnTo>
                  <a:lnTo>
                    <a:pt x="120" y="40"/>
                  </a:lnTo>
                  <a:lnTo>
                    <a:pt x="114" y="31"/>
                  </a:lnTo>
                  <a:lnTo>
                    <a:pt x="106" y="20"/>
                  </a:lnTo>
                  <a:lnTo>
                    <a:pt x="95" y="10"/>
                  </a:lnTo>
                  <a:lnTo>
                    <a:pt x="86" y="8"/>
                  </a:lnTo>
                  <a:lnTo>
                    <a:pt x="74" y="3"/>
                  </a:lnTo>
                  <a:lnTo>
                    <a:pt x="63" y="0"/>
                  </a:lnTo>
                  <a:lnTo>
                    <a:pt x="51" y="3"/>
                  </a:lnTo>
                  <a:lnTo>
                    <a:pt x="36" y="8"/>
                  </a:lnTo>
                  <a:lnTo>
                    <a:pt x="26" y="10"/>
                  </a:lnTo>
                  <a:lnTo>
                    <a:pt x="17" y="20"/>
                  </a:lnTo>
                  <a:lnTo>
                    <a:pt x="11" y="31"/>
                  </a:lnTo>
                  <a:lnTo>
                    <a:pt x="3" y="40"/>
                  </a:lnTo>
                  <a:lnTo>
                    <a:pt x="0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3" y="90"/>
                  </a:lnTo>
                  <a:lnTo>
                    <a:pt x="11" y="100"/>
                  </a:lnTo>
                  <a:lnTo>
                    <a:pt x="17" y="110"/>
                  </a:lnTo>
                  <a:lnTo>
                    <a:pt x="26" y="117"/>
                  </a:lnTo>
                  <a:lnTo>
                    <a:pt x="36" y="123"/>
                  </a:lnTo>
                  <a:lnTo>
                    <a:pt x="51" y="126"/>
                  </a:lnTo>
                  <a:lnTo>
                    <a:pt x="63" y="126"/>
                  </a:lnTo>
                  <a:lnTo>
                    <a:pt x="74" y="126"/>
                  </a:lnTo>
                  <a:lnTo>
                    <a:pt x="86" y="123"/>
                  </a:lnTo>
                  <a:lnTo>
                    <a:pt x="95" y="117"/>
                  </a:lnTo>
                  <a:lnTo>
                    <a:pt x="106" y="110"/>
                  </a:lnTo>
                  <a:lnTo>
                    <a:pt x="114" y="100"/>
                  </a:lnTo>
                  <a:lnTo>
                    <a:pt x="120" y="90"/>
                  </a:lnTo>
                  <a:lnTo>
                    <a:pt x="123" y="77"/>
                  </a:lnTo>
                  <a:lnTo>
                    <a:pt x="123" y="63"/>
                  </a:lnTo>
                  <a:lnTo>
                    <a:pt x="123" y="50"/>
                  </a:lnTo>
                  <a:lnTo>
                    <a:pt x="116" y="40"/>
                  </a:lnTo>
                  <a:lnTo>
                    <a:pt x="114" y="31"/>
                  </a:lnTo>
                  <a:lnTo>
                    <a:pt x="106" y="20"/>
                  </a:lnTo>
                  <a:lnTo>
                    <a:pt x="95" y="13"/>
                  </a:lnTo>
                  <a:lnTo>
                    <a:pt x="86" y="8"/>
                  </a:lnTo>
                  <a:lnTo>
                    <a:pt x="74" y="3"/>
                  </a:lnTo>
                  <a:lnTo>
                    <a:pt x="63" y="3"/>
                  </a:lnTo>
                  <a:lnTo>
                    <a:pt x="51" y="3"/>
                  </a:lnTo>
                  <a:lnTo>
                    <a:pt x="36" y="8"/>
                  </a:lnTo>
                  <a:lnTo>
                    <a:pt x="26" y="13"/>
                  </a:lnTo>
                  <a:lnTo>
                    <a:pt x="20" y="20"/>
                  </a:lnTo>
                  <a:lnTo>
                    <a:pt x="11" y="31"/>
                  </a:lnTo>
                  <a:lnTo>
                    <a:pt x="6" y="40"/>
                  </a:lnTo>
                  <a:lnTo>
                    <a:pt x="3" y="50"/>
                  </a:lnTo>
                  <a:lnTo>
                    <a:pt x="0" y="63"/>
                  </a:lnTo>
                  <a:lnTo>
                    <a:pt x="3" y="77"/>
                  </a:lnTo>
                  <a:lnTo>
                    <a:pt x="6" y="86"/>
                  </a:lnTo>
                  <a:lnTo>
                    <a:pt x="11" y="97"/>
                  </a:lnTo>
                  <a:lnTo>
                    <a:pt x="20" y="107"/>
                  </a:lnTo>
                  <a:lnTo>
                    <a:pt x="26" y="113"/>
                  </a:lnTo>
                  <a:lnTo>
                    <a:pt x="36" y="120"/>
                  </a:lnTo>
                  <a:lnTo>
                    <a:pt x="51" y="123"/>
                  </a:lnTo>
                  <a:lnTo>
                    <a:pt x="63" y="123"/>
                  </a:lnTo>
                  <a:lnTo>
                    <a:pt x="74" y="123"/>
                  </a:lnTo>
                  <a:lnTo>
                    <a:pt x="86" y="120"/>
                  </a:lnTo>
                  <a:lnTo>
                    <a:pt x="95" y="113"/>
                  </a:lnTo>
                  <a:lnTo>
                    <a:pt x="106" y="107"/>
                  </a:lnTo>
                  <a:lnTo>
                    <a:pt x="114" y="97"/>
                  </a:lnTo>
                  <a:lnTo>
                    <a:pt x="116" y="86"/>
                  </a:lnTo>
                  <a:lnTo>
                    <a:pt x="123" y="77"/>
                  </a:lnTo>
                  <a:lnTo>
                    <a:pt x="123" y="63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7" name="Freeform 2639">
              <a:extLst>
                <a:ext uri="{FF2B5EF4-FFF2-40B4-BE49-F238E27FC236}">
                  <a16:creationId xmlns:a16="http://schemas.microsoft.com/office/drawing/2014/main" id="{F7B8FB0E-0760-45B1-9C6A-BF3E7F5AA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962"/>
              <a:ext cx="41" cy="39"/>
            </a:xfrm>
            <a:custGeom>
              <a:avLst/>
              <a:gdLst>
                <a:gd name="T0" fmla="*/ 123 w 123"/>
                <a:gd name="T1" fmla="*/ 46 h 119"/>
                <a:gd name="T2" fmla="*/ 114 w 123"/>
                <a:gd name="T3" fmla="*/ 27 h 119"/>
                <a:gd name="T4" fmla="*/ 95 w 123"/>
                <a:gd name="T5" fmla="*/ 10 h 119"/>
                <a:gd name="T6" fmla="*/ 74 w 123"/>
                <a:gd name="T7" fmla="*/ 0 h 119"/>
                <a:gd name="T8" fmla="*/ 51 w 123"/>
                <a:gd name="T9" fmla="*/ 0 h 119"/>
                <a:gd name="T10" fmla="*/ 26 w 123"/>
                <a:gd name="T11" fmla="*/ 10 h 119"/>
                <a:gd name="T12" fmla="*/ 11 w 123"/>
                <a:gd name="T13" fmla="*/ 27 h 119"/>
                <a:gd name="T14" fmla="*/ 3 w 123"/>
                <a:gd name="T15" fmla="*/ 46 h 119"/>
                <a:gd name="T16" fmla="*/ 3 w 123"/>
                <a:gd name="T17" fmla="*/ 74 h 119"/>
                <a:gd name="T18" fmla="*/ 11 w 123"/>
                <a:gd name="T19" fmla="*/ 93 h 119"/>
                <a:gd name="T20" fmla="*/ 26 w 123"/>
                <a:gd name="T21" fmla="*/ 109 h 119"/>
                <a:gd name="T22" fmla="*/ 51 w 123"/>
                <a:gd name="T23" fmla="*/ 119 h 119"/>
                <a:gd name="T24" fmla="*/ 74 w 123"/>
                <a:gd name="T25" fmla="*/ 119 h 119"/>
                <a:gd name="T26" fmla="*/ 95 w 123"/>
                <a:gd name="T27" fmla="*/ 109 h 119"/>
                <a:gd name="T28" fmla="*/ 114 w 123"/>
                <a:gd name="T29" fmla="*/ 93 h 119"/>
                <a:gd name="T30" fmla="*/ 123 w 123"/>
                <a:gd name="T31" fmla="*/ 74 h 119"/>
                <a:gd name="T32" fmla="*/ 120 w 123"/>
                <a:gd name="T33" fmla="*/ 59 h 119"/>
                <a:gd name="T34" fmla="*/ 116 w 123"/>
                <a:gd name="T35" fmla="*/ 36 h 119"/>
                <a:gd name="T36" fmla="*/ 103 w 123"/>
                <a:gd name="T37" fmla="*/ 20 h 119"/>
                <a:gd name="T38" fmla="*/ 83 w 123"/>
                <a:gd name="T39" fmla="*/ 6 h 119"/>
                <a:gd name="T40" fmla="*/ 63 w 123"/>
                <a:gd name="T41" fmla="*/ 0 h 119"/>
                <a:gd name="T42" fmla="*/ 40 w 123"/>
                <a:gd name="T43" fmla="*/ 6 h 119"/>
                <a:gd name="T44" fmla="*/ 20 w 123"/>
                <a:gd name="T45" fmla="*/ 20 h 119"/>
                <a:gd name="T46" fmla="*/ 6 w 123"/>
                <a:gd name="T47" fmla="*/ 36 h 119"/>
                <a:gd name="T48" fmla="*/ 3 w 123"/>
                <a:gd name="T49" fmla="*/ 59 h 119"/>
                <a:gd name="T50" fmla="*/ 6 w 123"/>
                <a:gd name="T51" fmla="*/ 84 h 119"/>
                <a:gd name="T52" fmla="*/ 20 w 123"/>
                <a:gd name="T53" fmla="*/ 103 h 119"/>
                <a:gd name="T54" fmla="*/ 40 w 123"/>
                <a:gd name="T55" fmla="*/ 114 h 119"/>
                <a:gd name="T56" fmla="*/ 63 w 123"/>
                <a:gd name="T57" fmla="*/ 119 h 119"/>
                <a:gd name="T58" fmla="*/ 83 w 123"/>
                <a:gd name="T59" fmla="*/ 114 h 119"/>
                <a:gd name="T60" fmla="*/ 103 w 123"/>
                <a:gd name="T61" fmla="*/ 103 h 119"/>
                <a:gd name="T62" fmla="*/ 116 w 123"/>
                <a:gd name="T63" fmla="*/ 84 h 119"/>
                <a:gd name="T64" fmla="*/ 120 w 123"/>
                <a:gd name="T65" fmla="*/ 5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3" h="119">
                  <a:moveTo>
                    <a:pt x="123" y="59"/>
                  </a:moveTo>
                  <a:lnTo>
                    <a:pt x="123" y="46"/>
                  </a:lnTo>
                  <a:lnTo>
                    <a:pt x="116" y="36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5" y="10"/>
                  </a:lnTo>
                  <a:lnTo>
                    <a:pt x="86" y="4"/>
                  </a:lnTo>
                  <a:lnTo>
                    <a:pt x="74" y="0"/>
                  </a:lnTo>
                  <a:lnTo>
                    <a:pt x="63" y="0"/>
                  </a:lnTo>
                  <a:lnTo>
                    <a:pt x="51" y="0"/>
                  </a:lnTo>
                  <a:lnTo>
                    <a:pt x="36" y="4"/>
                  </a:lnTo>
                  <a:lnTo>
                    <a:pt x="26" y="10"/>
                  </a:lnTo>
                  <a:lnTo>
                    <a:pt x="20" y="17"/>
                  </a:lnTo>
                  <a:lnTo>
                    <a:pt x="11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0" y="59"/>
                  </a:lnTo>
                  <a:lnTo>
                    <a:pt x="3" y="74"/>
                  </a:lnTo>
                  <a:lnTo>
                    <a:pt x="6" y="84"/>
                  </a:lnTo>
                  <a:lnTo>
                    <a:pt x="11" y="93"/>
                  </a:lnTo>
                  <a:lnTo>
                    <a:pt x="20" y="103"/>
                  </a:lnTo>
                  <a:lnTo>
                    <a:pt x="26" y="109"/>
                  </a:lnTo>
                  <a:lnTo>
                    <a:pt x="36" y="116"/>
                  </a:lnTo>
                  <a:lnTo>
                    <a:pt x="51" y="119"/>
                  </a:lnTo>
                  <a:lnTo>
                    <a:pt x="63" y="119"/>
                  </a:lnTo>
                  <a:lnTo>
                    <a:pt x="74" y="119"/>
                  </a:lnTo>
                  <a:lnTo>
                    <a:pt x="86" y="116"/>
                  </a:lnTo>
                  <a:lnTo>
                    <a:pt x="95" y="109"/>
                  </a:lnTo>
                  <a:lnTo>
                    <a:pt x="106" y="103"/>
                  </a:lnTo>
                  <a:lnTo>
                    <a:pt x="114" y="93"/>
                  </a:lnTo>
                  <a:lnTo>
                    <a:pt x="116" y="84"/>
                  </a:lnTo>
                  <a:lnTo>
                    <a:pt x="123" y="74"/>
                  </a:lnTo>
                  <a:lnTo>
                    <a:pt x="123" y="59"/>
                  </a:lnTo>
                  <a:lnTo>
                    <a:pt x="120" y="59"/>
                  </a:lnTo>
                  <a:lnTo>
                    <a:pt x="120" y="50"/>
                  </a:lnTo>
                  <a:lnTo>
                    <a:pt x="116" y="36"/>
                  </a:lnTo>
                  <a:lnTo>
                    <a:pt x="110" y="27"/>
                  </a:lnTo>
                  <a:lnTo>
                    <a:pt x="103" y="20"/>
                  </a:lnTo>
                  <a:lnTo>
                    <a:pt x="93" y="10"/>
                  </a:lnTo>
                  <a:lnTo>
                    <a:pt x="83" y="6"/>
                  </a:lnTo>
                  <a:lnTo>
                    <a:pt x="74" y="4"/>
                  </a:lnTo>
                  <a:lnTo>
                    <a:pt x="63" y="0"/>
                  </a:lnTo>
                  <a:lnTo>
                    <a:pt x="51" y="4"/>
                  </a:lnTo>
                  <a:lnTo>
                    <a:pt x="40" y="6"/>
                  </a:lnTo>
                  <a:lnTo>
                    <a:pt x="30" y="10"/>
                  </a:lnTo>
                  <a:lnTo>
                    <a:pt x="20" y="20"/>
                  </a:lnTo>
                  <a:lnTo>
                    <a:pt x="13" y="27"/>
                  </a:lnTo>
                  <a:lnTo>
                    <a:pt x="6" y="3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3" y="74"/>
                  </a:lnTo>
                  <a:lnTo>
                    <a:pt x="6" y="84"/>
                  </a:lnTo>
                  <a:lnTo>
                    <a:pt x="13" y="93"/>
                  </a:lnTo>
                  <a:lnTo>
                    <a:pt x="20" y="103"/>
                  </a:lnTo>
                  <a:lnTo>
                    <a:pt x="30" y="109"/>
                  </a:lnTo>
                  <a:lnTo>
                    <a:pt x="40" y="114"/>
                  </a:lnTo>
                  <a:lnTo>
                    <a:pt x="51" y="119"/>
                  </a:lnTo>
                  <a:lnTo>
                    <a:pt x="63" y="119"/>
                  </a:lnTo>
                  <a:lnTo>
                    <a:pt x="74" y="119"/>
                  </a:lnTo>
                  <a:lnTo>
                    <a:pt x="83" y="114"/>
                  </a:lnTo>
                  <a:lnTo>
                    <a:pt x="93" y="109"/>
                  </a:lnTo>
                  <a:lnTo>
                    <a:pt x="103" y="103"/>
                  </a:lnTo>
                  <a:lnTo>
                    <a:pt x="110" y="93"/>
                  </a:lnTo>
                  <a:lnTo>
                    <a:pt x="116" y="84"/>
                  </a:lnTo>
                  <a:lnTo>
                    <a:pt x="120" y="74"/>
                  </a:lnTo>
                  <a:lnTo>
                    <a:pt x="120" y="59"/>
                  </a:lnTo>
                  <a:lnTo>
                    <a:pt x="123" y="5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8" name="Freeform 2640">
              <a:extLst>
                <a:ext uri="{FF2B5EF4-FFF2-40B4-BE49-F238E27FC236}">
                  <a16:creationId xmlns:a16="http://schemas.microsoft.com/office/drawing/2014/main" id="{22612BBA-478B-4DAB-B2EC-D6A55B59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962"/>
              <a:ext cx="39" cy="39"/>
            </a:xfrm>
            <a:custGeom>
              <a:avLst/>
              <a:gdLst>
                <a:gd name="T0" fmla="*/ 117 w 117"/>
                <a:gd name="T1" fmla="*/ 50 h 119"/>
                <a:gd name="T2" fmla="*/ 107 w 117"/>
                <a:gd name="T3" fmla="*/ 27 h 119"/>
                <a:gd name="T4" fmla="*/ 90 w 117"/>
                <a:gd name="T5" fmla="*/ 10 h 119"/>
                <a:gd name="T6" fmla="*/ 71 w 117"/>
                <a:gd name="T7" fmla="*/ 4 h 119"/>
                <a:gd name="T8" fmla="*/ 48 w 117"/>
                <a:gd name="T9" fmla="*/ 4 h 119"/>
                <a:gd name="T10" fmla="*/ 27 w 117"/>
                <a:gd name="T11" fmla="*/ 10 h 119"/>
                <a:gd name="T12" fmla="*/ 10 w 117"/>
                <a:gd name="T13" fmla="*/ 27 h 119"/>
                <a:gd name="T14" fmla="*/ 0 w 117"/>
                <a:gd name="T15" fmla="*/ 50 h 119"/>
                <a:gd name="T16" fmla="*/ 0 w 117"/>
                <a:gd name="T17" fmla="*/ 74 h 119"/>
                <a:gd name="T18" fmla="*/ 10 w 117"/>
                <a:gd name="T19" fmla="*/ 93 h 119"/>
                <a:gd name="T20" fmla="*/ 27 w 117"/>
                <a:gd name="T21" fmla="*/ 109 h 119"/>
                <a:gd name="T22" fmla="*/ 48 w 117"/>
                <a:gd name="T23" fmla="*/ 119 h 119"/>
                <a:gd name="T24" fmla="*/ 71 w 117"/>
                <a:gd name="T25" fmla="*/ 119 h 119"/>
                <a:gd name="T26" fmla="*/ 90 w 117"/>
                <a:gd name="T27" fmla="*/ 109 h 119"/>
                <a:gd name="T28" fmla="*/ 107 w 117"/>
                <a:gd name="T29" fmla="*/ 93 h 119"/>
                <a:gd name="T30" fmla="*/ 117 w 117"/>
                <a:gd name="T31" fmla="*/ 74 h 119"/>
                <a:gd name="T32" fmla="*/ 113 w 117"/>
                <a:gd name="T33" fmla="*/ 50 h 119"/>
                <a:gd name="T34" fmla="*/ 107 w 117"/>
                <a:gd name="T35" fmla="*/ 29 h 119"/>
                <a:gd name="T36" fmla="*/ 90 w 117"/>
                <a:gd name="T37" fmla="*/ 13 h 119"/>
                <a:gd name="T38" fmla="*/ 71 w 117"/>
                <a:gd name="T39" fmla="*/ 4 h 119"/>
                <a:gd name="T40" fmla="*/ 48 w 117"/>
                <a:gd name="T41" fmla="*/ 4 h 119"/>
                <a:gd name="T42" fmla="*/ 27 w 117"/>
                <a:gd name="T43" fmla="*/ 13 h 119"/>
                <a:gd name="T44" fmla="*/ 10 w 117"/>
                <a:gd name="T45" fmla="*/ 29 h 119"/>
                <a:gd name="T46" fmla="*/ 3 w 117"/>
                <a:gd name="T47" fmla="*/ 50 h 119"/>
                <a:gd name="T48" fmla="*/ 3 w 117"/>
                <a:gd name="T49" fmla="*/ 74 h 119"/>
                <a:gd name="T50" fmla="*/ 10 w 117"/>
                <a:gd name="T51" fmla="*/ 93 h 119"/>
                <a:gd name="T52" fmla="*/ 27 w 117"/>
                <a:gd name="T53" fmla="*/ 107 h 119"/>
                <a:gd name="T54" fmla="*/ 48 w 117"/>
                <a:gd name="T55" fmla="*/ 116 h 119"/>
                <a:gd name="T56" fmla="*/ 71 w 117"/>
                <a:gd name="T57" fmla="*/ 116 h 119"/>
                <a:gd name="T58" fmla="*/ 90 w 117"/>
                <a:gd name="T59" fmla="*/ 107 h 119"/>
                <a:gd name="T60" fmla="*/ 107 w 117"/>
                <a:gd name="T61" fmla="*/ 93 h 119"/>
                <a:gd name="T62" fmla="*/ 113 w 117"/>
                <a:gd name="T63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19">
                  <a:moveTo>
                    <a:pt x="117" y="59"/>
                  </a:moveTo>
                  <a:lnTo>
                    <a:pt x="117" y="50"/>
                  </a:lnTo>
                  <a:lnTo>
                    <a:pt x="113" y="36"/>
                  </a:lnTo>
                  <a:lnTo>
                    <a:pt x="107" y="27"/>
                  </a:lnTo>
                  <a:lnTo>
                    <a:pt x="100" y="20"/>
                  </a:lnTo>
                  <a:lnTo>
                    <a:pt x="90" y="10"/>
                  </a:lnTo>
                  <a:lnTo>
                    <a:pt x="80" y="6"/>
                  </a:lnTo>
                  <a:lnTo>
                    <a:pt x="71" y="4"/>
                  </a:lnTo>
                  <a:lnTo>
                    <a:pt x="60" y="0"/>
                  </a:lnTo>
                  <a:lnTo>
                    <a:pt x="48" y="4"/>
                  </a:lnTo>
                  <a:lnTo>
                    <a:pt x="37" y="6"/>
                  </a:lnTo>
                  <a:lnTo>
                    <a:pt x="27" y="10"/>
                  </a:lnTo>
                  <a:lnTo>
                    <a:pt x="17" y="20"/>
                  </a:lnTo>
                  <a:lnTo>
                    <a:pt x="10" y="27"/>
                  </a:lnTo>
                  <a:lnTo>
                    <a:pt x="3" y="36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74"/>
                  </a:lnTo>
                  <a:lnTo>
                    <a:pt x="3" y="84"/>
                  </a:lnTo>
                  <a:lnTo>
                    <a:pt x="10" y="93"/>
                  </a:lnTo>
                  <a:lnTo>
                    <a:pt x="17" y="103"/>
                  </a:lnTo>
                  <a:lnTo>
                    <a:pt x="27" y="109"/>
                  </a:lnTo>
                  <a:lnTo>
                    <a:pt x="37" y="114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0" y="114"/>
                  </a:lnTo>
                  <a:lnTo>
                    <a:pt x="90" y="109"/>
                  </a:lnTo>
                  <a:lnTo>
                    <a:pt x="100" y="103"/>
                  </a:lnTo>
                  <a:lnTo>
                    <a:pt x="107" y="93"/>
                  </a:lnTo>
                  <a:lnTo>
                    <a:pt x="113" y="84"/>
                  </a:lnTo>
                  <a:lnTo>
                    <a:pt x="117" y="74"/>
                  </a:lnTo>
                  <a:lnTo>
                    <a:pt x="117" y="59"/>
                  </a:lnTo>
                  <a:lnTo>
                    <a:pt x="113" y="50"/>
                  </a:lnTo>
                  <a:lnTo>
                    <a:pt x="111" y="36"/>
                  </a:lnTo>
                  <a:lnTo>
                    <a:pt x="107" y="29"/>
                  </a:lnTo>
                  <a:lnTo>
                    <a:pt x="100" y="20"/>
                  </a:lnTo>
                  <a:lnTo>
                    <a:pt x="90" y="13"/>
                  </a:lnTo>
                  <a:lnTo>
                    <a:pt x="80" y="6"/>
                  </a:lnTo>
                  <a:lnTo>
                    <a:pt x="71" y="4"/>
                  </a:lnTo>
                  <a:lnTo>
                    <a:pt x="60" y="4"/>
                  </a:lnTo>
                  <a:lnTo>
                    <a:pt x="48" y="4"/>
                  </a:lnTo>
                  <a:lnTo>
                    <a:pt x="37" y="6"/>
                  </a:lnTo>
                  <a:lnTo>
                    <a:pt x="27" y="13"/>
                  </a:lnTo>
                  <a:lnTo>
                    <a:pt x="17" y="20"/>
                  </a:lnTo>
                  <a:lnTo>
                    <a:pt x="10" y="29"/>
                  </a:lnTo>
                  <a:lnTo>
                    <a:pt x="8" y="36"/>
                  </a:lnTo>
                  <a:lnTo>
                    <a:pt x="3" y="50"/>
                  </a:lnTo>
                  <a:lnTo>
                    <a:pt x="0" y="59"/>
                  </a:lnTo>
                  <a:lnTo>
                    <a:pt x="3" y="74"/>
                  </a:lnTo>
                  <a:lnTo>
                    <a:pt x="8" y="84"/>
                  </a:lnTo>
                  <a:lnTo>
                    <a:pt x="10" y="93"/>
                  </a:lnTo>
                  <a:lnTo>
                    <a:pt x="17" y="99"/>
                  </a:lnTo>
                  <a:lnTo>
                    <a:pt x="27" y="107"/>
                  </a:lnTo>
                  <a:lnTo>
                    <a:pt x="37" y="114"/>
                  </a:lnTo>
                  <a:lnTo>
                    <a:pt x="48" y="116"/>
                  </a:lnTo>
                  <a:lnTo>
                    <a:pt x="60" y="116"/>
                  </a:lnTo>
                  <a:lnTo>
                    <a:pt x="71" y="116"/>
                  </a:lnTo>
                  <a:lnTo>
                    <a:pt x="80" y="114"/>
                  </a:lnTo>
                  <a:lnTo>
                    <a:pt x="90" y="107"/>
                  </a:lnTo>
                  <a:lnTo>
                    <a:pt x="100" y="99"/>
                  </a:lnTo>
                  <a:lnTo>
                    <a:pt x="107" y="93"/>
                  </a:lnTo>
                  <a:lnTo>
                    <a:pt x="111" y="84"/>
                  </a:lnTo>
                  <a:lnTo>
                    <a:pt x="113" y="74"/>
                  </a:lnTo>
                  <a:lnTo>
                    <a:pt x="117" y="59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69" name="Freeform 2641">
              <a:extLst>
                <a:ext uri="{FF2B5EF4-FFF2-40B4-BE49-F238E27FC236}">
                  <a16:creationId xmlns:a16="http://schemas.microsoft.com/office/drawing/2014/main" id="{AACDBA5F-FF53-443D-86B4-4C270C3C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963"/>
              <a:ext cx="39" cy="37"/>
            </a:xfrm>
            <a:custGeom>
              <a:avLst/>
              <a:gdLst>
                <a:gd name="T0" fmla="*/ 113 w 117"/>
                <a:gd name="T1" fmla="*/ 45 h 112"/>
                <a:gd name="T2" fmla="*/ 107 w 117"/>
                <a:gd name="T3" fmla="*/ 25 h 112"/>
                <a:gd name="T4" fmla="*/ 90 w 117"/>
                <a:gd name="T5" fmla="*/ 9 h 112"/>
                <a:gd name="T6" fmla="*/ 71 w 117"/>
                <a:gd name="T7" fmla="*/ 0 h 112"/>
                <a:gd name="T8" fmla="*/ 48 w 117"/>
                <a:gd name="T9" fmla="*/ 0 h 112"/>
                <a:gd name="T10" fmla="*/ 27 w 117"/>
                <a:gd name="T11" fmla="*/ 9 h 112"/>
                <a:gd name="T12" fmla="*/ 10 w 117"/>
                <a:gd name="T13" fmla="*/ 25 h 112"/>
                <a:gd name="T14" fmla="*/ 3 w 117"/>
                <a:gd name="T15" fmla="*/ 45 h 112"/>
                <a:gd name="T16" fmla="*/ 3 w 117"/>
                <a:gd name="T17" fmla="*/ 69 h 112"/>
                <a:gd name="T18" fmla="*/ 10 w 117"/>
                <a:gd name="T19" fmla="*/ 89 h 112"/>
                <a:gd name="T20" fmla="*/ 27 w 117"/>
                <a:gd name="T21" fmla="*/ 102 h 112"/>
                <a:gd name="T22" fmla="*/ 48 w 117"/>
                <a:gd name="T23" fmla="*/ 112 h 112"/>
                <a:gd name="T24" fmla="*/ 71 w 117"/>
                <a:gd name="T25" fmla="*/ 112 h 112"/>
                <a:gd name="T26" fmla="*/ 90 w 117"/>
                <a:gd name="T27" fmla="*/ 102 h 112"/>
                <a:gd name="T28" fmla="*/ 107 w 117"/>
                <a:gd name="T29" fmla="*/ 89 h 112"/>
                <a:gd name="T30" fmla="*/ 113 w 117"/>
                <a:gd name="T31" fmla="*/ 69 h 112"/>
                <a:gd name="T32" fmla="*/ 113 w 117"/>
                <a:gd name="T33" fmla="*/ 55 h 112"/>
                <a:gd name="T34" fmla="*/ 111 w 117"/>
                <a:gd name="T35" fmla="*/ 35 h 112"/>
                <a:gd name="T36" fmla="*/ 97 w 117"/>
                <a:gd name="T37" fmla="*/ 16 h 112"/>
                <a:gd name="T38" fmla="*/ 80 w 117"/>
                <a:gd name="T39" fmla="*/ 5 h 112"/>
                <a:gd name="T40" fmla="*/ 60 w 117"/>
                <a:gd name="T41" fmla="*/ 2 h 112"/>
                <a:gd name="T42" fmla="*/ 37 w 117"/>
                <a:gd name="T43" fmla="*/ 5 h 112"/>
                <a:gd name="T44" fmla="*/ 20 w 117"/>
                <a:gd name="T45" fmla="*/ 16 h 112"/>
                <a:gd name="T46" fmla="*/ 8 w 117"/>
                <a:gd name="T47" fmla="*/ 35 h 112"/>
                <a:gd name="T48" fmla="*/ 3 w 117"/>
                <a:gd name="T49" fmla="*/ 55 h 112"/>
                <a:gd name="T50" fmla="*/ 8 w 117"/>
                <a:gd name="T51" fmla="*/ 78 h 112"/>
                <a:gd name="T52" fmla="*/ 20 w 117"/>
                <a:gd name="T53" fmla="*/ 95 h 112"/>
                <a:gd name="T54" fmla="*/ 37 w 117"/>
                <a:gd name="T55" fmla="*/ 105 h 112"/>
                <a:gd name="T56" fmla="*/ 60 w 117"/>
                <a:gd name="T57" fmla="*/ 112 h 112"/>
                <a:gd name="T58" fmla="*/ 80 w 117"/>
                <a:gd name="T59" fmla="*/ 105 h 112"/>
                <a:gd name="T60" fmla="*/ 97 w 117"/>
                <a:gd name="T61" fmla="*/ 95 h 112"/>
                <a:gd name="T62" fmla="*/ 111 w 117"/>
                <a:gd name="T63" fmla="*/ 78 h 112"/>
                <a:gd name="T64" fmla="*/ 113 w 117"/>
                <a:gd name="T65" fmla="*/ 5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7" h="112">
                  <a:moveTo>
                    <a:pt x="117" y="55"/>
                  </a:moveTo>
                  <a:lnTo>
                    <a:pt x="113" y="45"/>
                  </a:lnTo>
                  <a:lnTo>
                    <a:pt x="111" y="32"/>
                  </a:lnTo>
                  <a:lnTo>
                    <a:pt x="107" y="25"/>
                  </a:lnTo>
                  <a:lnTo>
                    <a:pt x="100" y="16"/>
                  </a:lnTo>
                  <a:lnTo>
                    <a:pt x="90" y="9"/>
                  </a:lnTo>
                  <a:lnTo>
                    <a:pt x="80" y="2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7" y="2"/>
                  </a:lnTo>
                  <a:lnTo>
                    <a:pt x="27" y="9"/>
                  </a:lnTo>
                  <a:lnTo>
                    <a:pt x="17" y="16"/>
                  </a:lnTo>
                  <a:lnTo>
                    <a:pt x="10" y="25"/>
                  </a:lnTo>
                  <a:lnTo>
                    <a:pt x="8" y="32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3" y="69"/>
                  </a:lnTo>
                  <a:lnTo>
                    <a:pt x="8" y="78"/>
                  </a:lnTo>
                  <a:lnTo>
                    <a:pt x="10" y="89"/>
                  </a:lnTo>
                  <a:lnTo>
                    <a:pt x="17" y="95"/>
                  </a:lnTo>
                  <a:lnTo>
                    <a:pt x="27" y="102"/>
                  </a:lnTo>
                  <a:lnTo>
                    <a:pt x="37" y="109"/>
                  </a:lnTo>
                  <a:lnTo>
                    <a:pt x="48" y="112"/>
                  </a:lnTo>
                  <a:lnTo>
                    <a:pt x="60" y="112"/>
                  </a:lnTo>
                  <a:lnTo>
                    <a:pt x="71" y="112"/>
                  </a:lnTo>
                  <a:lnTo>
                    <a:pt x="80" y="109"/>
                  </a:lnTo>
                  <a:lnTo>
                    <a:pt x="90" y="102"/>
                  </a:lnTo>
                  <a:lnTo>
                    <a:pt x="100" y="95"/>
                  </a:lnTo>
                  <a:lnTo>
                    <a:pt x="107" y="89"/>
                  </a:lnTo>
                  <a:lnTo>
                    <a:pt x="111" y="78"/>
                  </a:lnTo>
                  <a:lnTo>
                    <a:pt x="113" y="69"/>
                  </a:lnTo>
                  <a:lnTo>
                    <a:pt x="117" y="55"/>
                  </a:lnTo>
                  <a:lnTo>
                    <a:pt x="113" y="55"/>
                  </a:lnTo>
                  <a:lnTo>
                    <a:pt x="113" y="45"/>
                  </a:lnTo>
                  <a:lnTo>
                    <a:pt x="111" y="35"/>
                  </a:lnTo>
                  <a:lnTo>
                    <a:pt x="103" y="25"/>
                  </a:lnTo>
                  <a:lnTo>
                    <a:pt x="97" y="16"/>
                  </a:lnTo>
                  <a:lnTo>
                    <a:pt x="90" y="9"/>
                  </a:lnTo>
                  <a:lnTo>
                    <a:pt x="80" y="5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48" y="2"/>
                  </a:lnTo>
                  <a:lnTo>
                    <a:pt x="37" y="5"/>
                  </a:lnTo>
                  <a:lnTo>
                    <a:pt x="27" y="9"/>
                  </a:lnTo>
                  <a:lnTo>
                    <a:pt x="20" y="16"/>
                  </a:lnTo>
                  <a:lnTo>
                    <a:pt x="14" y="25"/>
                  </a:lnTo>
                  <a:lnTo>
                    <a:pt x="8" y="35"/>
                  </a:lnTo>
                  <a:lnTo>
                    <a:pt x="3" y="45"/>
                  </a:lnTo>
                  <a:lnTo>
                    <a:pt x="3" y="55"/>
                  </a:lnTo>
                  <a:lnTo>
                    <a:pt x="3" y="65"/>
                  </a:lnTo>
                  <a:lnTo>
                    <a:pt x="8" y="78"/>
                  </a:lnTo>
                  <a:lnTo>
                    <a:pt x="14" y="86"/>
                  </a:lnTo>
                  <a:lnTo>
                    <a:pt x="20" y="95"/>
                  </a:lnTo>
                  <a:lnTo>
                    <a:pt x="27" y="102"/>
                  </a:lnTo>
                  <a:lnTo>
                    <a:pt x="37" y="105"/>
                  </a:lnTo>
                  <a:lnTo>
                    <a:pt x="48" y="109"/>
                  </a:lnTo>
                  <a:lnTo>
                    <a:pt x="60" y="112"/>
                  </a:lnTo>
                  <a:lnTo>
                    <a:pt x="71" y="109"/>
                  </a:lnTo>
                  <a:lnTo>
                    <a:pt x="80" y="105"/>
                  </a:lnTo>
                  <a:lnTo>
                    <a:pt x="90" y="102"/>
                  </a:lnTo>
                  <a:lnTo>
                    <a:pt x="97" y="95"/>
                  </a:lnTo>
                  <a:lnTo>
                    <a:pt x="103" y="86"/>
                  </a:lnTo>
                  <a:lnTo>
                    <a:pt x="111" y="78"/>
                  </a:lnTo>
                  <a:lnTo>
                    <a:pt x="113" y="65"/>
                  </a:lnTo>
                  <a:lnTo>
                    <a:pt x="113" y="55"/>
                  </a:lnTo>
                  <a:lnTo>
                    <a:pt x="117" y="55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0" name="Freeform 2642">
              <a:extLst>
                <a:ext uri="{FF2B5EF4-FFF2-40B4-BE49-F238E27FC236}">
                  <a16:creationId xmlns:a16="http://schemas.microsoft.com/office/drawing/2014/main" id="{D3A3161D-932C-46A7-BE0F-3866DA540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964"/>
              <a:ext cx="37" cy="36"/>
            </a:xfrm>
            <a:custGeom>
              <a:avLst/>
              <a:gdLst>
                <a:gd name="T0" fmla="*/ 109 w 109"/>
                <a:gd name="T1" fmla="*/ 43 h 109"/>
                <a:gd name="T2" fmla="*/ 99 w 109"/>
                <a:gd name="T3" fmla="*/ 23 h 109"/>
                <a:gd name="T4" fmla="*/ 86 w 109"/>
                <a:gd name="T5" fmla="*/ 6 h 109"/>
                <a:gd name="T6" fmla="*/ 67 w 109"/>
                <a:gd name="T7" fmla="*/ 0 h 109"/>
                <a:gd name="T8" fmla="*/ 44 w 109"/>
                <a:gd name="T9" fmla="*/ 0 h 109"/>
                <a:gd name="T10" fmla="*/ 23 w 109"/>
                <a:gd name="T11" fmla="*/ 6 h 109"/>
                <a:gd name="T12" fmla="*/ 10 w 109"/>
                <a:gd name="T13" fmla="*/ 23 h 109"/>
                <a:gd name="T14" fmla="*/ 0 w 109"/>
                <a:gd name="T15" fmla="*/ 43 h 109"/>
                <a:gd name="T16" fmla="*/ 0 w 109"/>
                <a:gd name="T17" fmla="*/ 63 h 109"/>
                <a:gd name="T18" fmla="*/ 10 w 109"/>
                <a:gd name="T19" fmla="*/ 83 h 109"/>
                <a:gd name="T20" fmla="*/ 23 w 109"/>
                <a:gd name="T21" fmla="*/ 100 h 109"/>
                <a:gd name="T22" fmla="*/ 44 w 109"/>
                <a:gd name="T23" fmla="*/ 107 h 109"/>
                <a:gd name="T24" fmla="*/ 67 w 109"/>
                <a:gd name="T25" fmla="*/ 107 h 109"/>
                <a:gd name="T26" fmla="*/ 86 w 109"/>
                <a:gd name="T27" fmla="*/ 100 h 109"/>
                <a:gd name="T28" fmla="*/ 99 w 109"/>
                <a:gd name="T29" fmla="*/ 83 h 109"/>
                <a:gd name="T30" fmla="*/ 109 w 109"/>
                <a:gd name="T31" fmla="*/ 63 h 109"/>
                <a:gd name="T32" fmla="*/ 107 w 109"/>
                <a:gd name="T33" fmla="*/ 43 h 109"/>
                <a:gd name="T34" fmla="*/ 99 w 109"/>
                <a:gd name="T35" fmla="*/ 23 h 109"/>
                <a:gd name="T36" fmla="*/ 84 w 109"/>
                <a:gd name="T37" fmla="*/ 10 h 109"/>
                <a:gd name="T38" fmla="*/ 67 w 109"/>
                <a:gd name="T39" fmla="*/ 3 h 109"/>
                <a:gd name="T40" fmla="*/ 44 w 109"/>
                <a:gd name="T41" fmla="*/ 3 h 109"/>
                <a:gd name="T42" fmla="*/ 27 w 109"/>
                <a:gd name="T43" fmla="*/ 10 h 109"/>
                <a:gd name="T44" fmla="*/ 10 w 109"/>
                <a:gd name="T45" fmla="*/ 23 h 109"/>
                <a:gd name="T46" fmla="*/ 4 w 109"/>
                <a:gd name="T47" fmla="*/ 43 h 109"/>
                <a:gd name="T48" fmla="*/ 4 w 109"/>
                <a:gd name="T49" fmla="*/ 63 h 109"/>
                <a:gd name="T50" fmla="*/ 10 w 109"/>
                <a:gd name="T51" fmla="*/ 83 h 109"/>
                <a:gd name="T52" fmla="*/ 27 w 109"/>
                <a:gd name="T53" fmla="*/ 97 h 109"/>
                <a:gd name="T54" fmla="*/ 44 w 109"/>
                <a:gd name="T55" fmla="*/ 107 h 109"/>
                <a:gd name="T56" fmla="*/ 67 w 109"/>
                <a:gd name="T57" fmla="*/ 107 h 109"/>
                <a:gd name="T58" fmla="*/ 84 w 109"/>
                <a:gd name="T59" fmla="*/ 97 h 109"/>
                <a:gd name="T60" fmla="*/ 99 w 109"/>
                <a:gd name="T61" fmla="*/ 83 h 109"/>
                <a:gd name="T62" fmla="*/ 107 w 109"/>
                <a:gd name="T63" fmla="*/ 6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109">
                  <a:moveTo>
                    <a:pt x="109" y="52"/>
                  </a:moveTo>
                  <a:lnTo>
                    <a:pt x="109" y="43"/>
                  </a:lnTo>
                  <a:lnTo>
                    <a:pt x="107" y="33"/>
                  </a:lnTo>
                  <a:lnTo>
                    <a:pt x="99" y="23"/>
                  </a:lnTo>
                  <a:lnTo>
                    <a:pt x="93" y="14"/>
                  </a:lnTo>
                  <a:lnTo>
                    <a:pt x="86" y="6"/>
                  </a:lnTo>
                  <a:lnTo>
                    <a:pt x="76" y="3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7" y="14"/>
                  </a:lnTo>
                  <a:lnTo>
                    <a:pt x="10" y="23"/>
                  </a:lnTo>
                  <a:lnTo>
                    <a:pt x="4" y="33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7"/>
                  </a:lnTo>
                  <a:lnTo>
                    <a:pt x="10" y="83"/>
                  </a:lnTo>
                  <a:lnTo>
                    <a:pt x="17" y="92"/>
                  </a:lnTo>
                  <a:lnTo>
                    <a:pt x="23" y="100"/>
                  </a:lnTo>
                  <a:lnTo>
                    <a:pt x="34" y="103"/>
                  </a:lnTo>
                  <a:lnTo>
                    <a:pt x="44" y="107"/>
                  </a:lnTo>
                  <a:lnTo>
                    <a:pt x="57" y="109"/>
                  </a:lnTo>
                  <a:lnTo>
                    <a:pt x="67" y="107"/>
                  </a:lnTo>
                  <a:lnTo>
                    <a:pt x="76" y="103"/>
                  </a:lnTo>
                  <a:lnTo>
                    <a:pt x="86" y="100"/>
                  </a:lnTo>
                  <a:lnTo>
                    <a:pt x="93" y="92"/>
                  </a:lnTo>
                  <a:lnTo>
                    <a:pt x="99" y="83"/>
                  </a:lnTo>
                  <a:lnTo>
                    <a:pt x="107" y="77"/>
                  </a:lnTo>
                  <a:lnTo>
                    <a:pt x="109" y="63"/>
                  </a:lnTo>
                  <a:lnTo>
                    <a:pt x="109" y="52"/>
                  </a:lnTo>
                  <a:lnTo>
                    <a:pt x="107" y="43"/>
                  </a:lnTo>
                  <a:lnTo>
                    <a:pt x="103" y="33"/>
                  </a:lnTo>
                  <a:lnTo>
                    <a:pt x="99" y="23"/>
                  </a:lnTo>
                  <a:lnTo>
                    <a:pt x="93" y="17"/>
                  </a:lnTo>
                  <a:lnTo>
                    <a:pt x="84" y="10"/>
                  </a:lnTo>
                  <a:lnTo>
                    <a:pt x="76" y="3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44" y="3"/>
                  </a:lnTo>
                  <a:lnTo>
                    <a:pt x="34" y="3"/>
                  </a:lnTo>
                  <a:lnTo>
                    <a:pt x="27" y="10"/>
                  </a:lnTo>
                  <a:lnTo>
                    <a:pt x="17" y="17"/>
                  </a:lnTo>
                  <a:lnTo>
                    <a:pt x="10" y="23"/>
                  </a:lnTo>
                  <a:lnTo>
                    <a:pt x="6" y="33"/>
                  </a:lnTo>
                  <a:lnTo>
                    <a:pt x="4" y="43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6" y="73"/>
                  </a:lnTo>
                  <a:lnTo>
                    <a:pt x="10" y="83"/>
                  </a:lnTo>
                  <a:lnTo>
                    <a:pt x="17" y="90"/>
                  </a:lnTo>
                  <a:lnTo>
                    <a:pt x="27" y="97"/>
                  </a:lnTo>
                  <a:lnTo>
                    <a:pt x="34" y="103"/>
                  </a:lnTo>
                  <a:lnTo>
                    <a:pt x="44" y="107"/>
                  </a:lnTo>
                  <a:lnTo>
                    <a:pt x="57" y="107"/>
                  </a:lnTo>
                  <a:lnTo>
                    <a:pt x="67" y="107"/>
                  </a:lnTo>
                  <a:lnTo>
                    <a:pt x="76" y="103"/>
                  </a:lnTo>
                  <a:lnTo>
                    <a:pt x="84" y="97"/>
                  </a:lnTo>
                  <a:lnTo>
                    <a:pt x="93" y="90"/>
                  </a:lnTo>
                  <a:lnTo>
                    <a:pt x="99" y="83"/>
                  </a:lnTo>
                  <a:lnTo>
                    <a:pt x="103" y="73"/>
                  </a:lnTo>
                  <a:lnTo>
                    <a:pt x="107" y="63"/>
                  </a:lnTo>
                  <a:lnTo>
                    <a:pt x="109" y="52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1" name="Freeform 2643">
              <a:extLst>
                <a:ext uri="{FF2B5EF4-FFF2-40B4-BE49-F238E27FC236}">
                  <a16:creationId xmlns:a16="http://schemas.microsoft.com/office/drawing/2014/main" id="{51DF3EB9-EB47-44CC-BA8F-402F143A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964"/>
              <a:ext cx="36" cy="35"/>
            </a:xfrm>
            <a:custGeom>
              <a:avLst/>
              <a:gdLst>
                <a:gd name="T0" fmla="*/ 103 w 107"/>
                <a:gd name="T1" fmla="*/ 43 h 107"/>
                <a:gd name="T2" fmla="*/ 97 w 107"/>
                <a:gd name="T3" fmla="*/ 23 h 107"/>
                <a:gd name="T4" fmla="*/ 80 w 107"/>
                <a:gd name="T5" fmla="*/ 10 h 107"/>
                <a:gd name="T6" fmla="*/ 63 w 107"/>
                <a:gd name="T7" fmla="*/ 3 h 107"/>
                <a:gd name="T8" fmla="*/ 40 w 107"/>
                <a:gd name="T9" fmla="*/ 3 h 107"/>
                <a:gd name="T10" fmla="*/ 23 w 107"/>
                <a:gd name="T11" fmla="*/ 10 h 107"/>
                <a:gd name="T12" fmla="*/ 6 w 107"/>
                <a:gd name="T13" fmla="*/ 23 h 107"/>
                <a:gd name="T14" fmla="*/ 0 w 107"/>
                <a:gd name="T15" fmla="*/ 43 h 107"/>
                <a:gd name="T16" fmla="*/ 0 w 107"/>
                <a:gd name="T17" fmla="*/ 63 h 107"/>
                <a:gd name="T18" fmla="*/ 6 w 107"/>
                <a:gd name="T19" fmla="*/ 84 h 107"/>
                <a:gd name="T20" fmla="*/ 23 w 107"/>
                <a:gd name="T21" fmla="*/ 97 h 107"/>
                <a:gd name="T22" fmla="*/ 40 w 107"/>
                <a:gd name="T23" fmla="*/ 107 h 107"/>
                <a:gd name="T24" fmla="*/ 63 w 107"/>
                <a:gd name="T25" fmla="*/ 107 h 107"/>
                <a:gd name="T26" fmla="*/ 80 w 107"/>
                <a:gd name="T27" fmla="*/ 97 h 107"/>
                <a:gd name="T28" fmla="*/ 97 w 107"/>
                <a:gd name="T29" fmla="*/ 84 h 107"/>
                <a:gd name="T30" fmla="*/ 103 w 107"/>
                <a:gd name="T31" fmla="*/ 63 h 107"/>
                <a:gd name="T32" fmla="*/ 103 w 107"/>
                <a:gd name="T33" fmla="*/ 53 h 107"/>
                <a:gd name="T34" fmla="*/ 101 w 107"/>
                <a:gd name="T35" fmla="*/ 33 h 107"/>
                <a:gd name="T36" fmla="*/ 86 w 107"/>
                <a:gd name="T37" fmla="*/ 17 h 107"/>
                <a:gd name="T38" fmla="*/ 74 w 107"/>
                <a:gd name="T39" fmla="*/ 7 h 107"/>
                <a:gd name="T40" fmla="*/ 54 w 107"/>
                <a:gd name="T41" fmla="*/ 3 h 107"/>
                <a:gd name="T42" fmla="*/ 34 w 107"/>
                <a:gd name="T43" fmla="*/ 7 h 107"/>
                <a:gd name="T44" fmla="*/ 17 w 107"/>
                <a:gd name="T45" fmla="*/ 17 h 107"/>
                <a:gd name="T46" fmla="*/ 4 w 107"/>
                <a:gd name="T47" fmla="*/ 33 h 107"/>
                <a:gd name="T48" fmla="*/ 0 w 107"/>
                <a:gd name="T49" fmla="*/ 53 h 107"/>
                <a:gd name="T50" fmla="*/ 4 w 107"/>
                <a:gd name="T51" fmla="*/ 73 h 107"/>
                <a:gd name="T52" fmla="*/ 17 w 107"/>
                <a:gd name="T53" fmla="*/ 90 h 107"/>
                <a:gd name="T54" fmla="*/ 34 w 107"/>
                <a:gd name="T55" fmla="*/ 100 h 107"/>
                <a:gd name="T56" fmla="*/ 54 w 107"/>
                <a:gd name="T57" fmla="*/ 107 h 107"/>
                <a:gd name="T58" fmla="*/ 74 w 107"/>
                <a:gd name="T59" fmla="*/ 100 h 107"/>
                <a:gd name="T60" fmla="*/ 86 w 107"/>
                <a:gd name="T61" fmla="*/ 90 h 107"/>
                <a:gd name="T62" fmla="*/ 101 w 107"/>
                <a:gd name="T63" fmla="*/ 73 h 107"/>
                <a:gd name="T64" fmla="*/ 103 w 107"/>
                <a:gd name="T65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7" h="107">
                  <a:moveTo>
                    <a:pt x="107" y="53"/>
                  </a:moveTo>
                  <a:lnTo>
                    <a:pt x="103" y="43"/>
                  </a:lnTo>
                  <a:lnTo>
                    <a:pt x="101" y="33"/>
                  </a:lnTo>
                  <a:lnTo>
                    <a:pt x="97" y="23"/>
                  </a:lnTo>
                  <a:lnTo>
                    <a:pt x="90" y="17"/>
                  </a:lnTo>
                  <a:lnTo>
                    <a:pt x="80" y="10"/>
                  </a:lnTo>
                  <a:lnTo>
                    <a:pt x="74" y="3"/>
                  </a:lnTo>
                  <a:lnTo>
                    <a:pt x="63" y="3"/>
                  </a:lnTo>
                  <a:lnTo>
                    <a:pt x="54" y="0"/>
                  </a:lnTo>
                  <a:lnTo>
                    <a:pt x="40" y="3"/>
                  </a:lnTo>
                  <a:lnTo>
                    <a:pt x="31" y="3"/>
                  </a:lnTo>
                  <a:lnTo>
                    <a:pt x="23" y="10"/>
                  </a:lnTo>
                  <a:lnTo>
                    <a:pt x="14" y="17"/>
                  </a:lnTo>
                  <a:lnTo>
                    <a:pt x="6" y="23"/>
                  </a:lnTo>
                  <a:lnTo>
                    <a:pt x="4" y="33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6" y="84"/>
                  </a:lnTo>
                  <a:lnTo>
                    <a:pt x="14" y="90"/>
                  </a:lnTo>
                  <a:lnTo>
                    <a:pt x="23" y="97"/>
                  </a:lnTo>
                  <a:lnTo>
                    <a:pt x="31" y="103"/>
                  </a:lnTo>
                  <a:lnTo>
                    <a:pt x="40" y="107"/>
                  </a:lnTo>
                  <a:lnTo>
                    <a:pt x="54" y="107"/>
                  </a:lnTo>
                  <a:lnTo>
                    <a:pt x="63" y="107"/>
                  </a:lnTo>
                  <a:lnTo>
                    <a:pt x="74" y="103"/>
                  </a:lnTo>
                  <a:lnTo>
                    <a:pt x="80" y="97"/>
                  </a:lnTo>
                  <a:lnTo>
                    <a:pt x="90" y="90"/>
                  </a:lnTo>
                  <a:lnTo>
                    <a:pt x="97" y="84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7" y="53"/>
                  </a:lnTo>
                  <a:lnTo>
                    <a:pt x="103" y="53"/>
                  </a:lnTo>
                  <a:lnTo>
                    <a:pt x="103" y="43"/>
                  </a:lnTo>
                  <a:lnTo>
                    <a:pt x="101" y="33"/>
                  </a:lnTo>
                  <a:lnTo>
                    <a:pt x="94" y="27"/>
                  </a:lnTo>
                  <a:lnTo>
                    <a:pt x="86" y="17"/>
                  </a:lnTo>
                  <a:lnTo>
                    <a:pt x="80" y="10"/>
                  </a:lnTo>
                  <a:lnTo>
                    <a:pt x="74" y="7"/>
                  </a:lnTo>
                  <a:lnTo>
                    <a:pt x="63" y="3"/>
                  </a:lnTo>
                  <a:lnTo>
                    <a:pt x="54" y="3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3" y="10"/>
                  </a:lnTo>
                  <a:lnTo>
                    <a:pt x="17" y="17"/>
                  </a:lnTo>
                  <a:lnTo>
                    <a:pt x="11" y="27"/>
                  </a:lnTo>
                  <a:lnTo>
                    <a:pt x="4" y="33"/>
                  </a:lnTo>
                  <a:lnTo>
                    <a:pt x="4" y="43"/>
                  </a:lnTo>
                  <a:lnTo>
                    <a:pt x="0" y="53"/>
                  </a:lnTo>
                  <a:lnTo>
                    <a:pt x="4" y="63"/>
                  </a:lnTo>
                  <a:lnTo>
                    <a:pt x="4" y="73"/>
                  </a:lnTo>
                  <a:lnTo>
                    <a:pt x="11" y="84"/>
                  </a:lnTo>
                  <a:lnTo>
                    <a:pt x="17" y="90"/>
                  </a:lnTo>
                  <a:lnTo>
                    <a:pt x="23" y="97"/>
                  </a:lnTo>
                  <a:lnTo>
                    <a:pt x="34" y="100"/>
                  </a:lnTo>
                  <a:lnTo>
                    <a:pt x="40" y="103"/>
                  </a:lnTo>
                  <a:lnTo>
                    <a:pt x="54" y="107"/>
                  </a:lnTo>
                  <a:lnTo>
                    <a:pt x="63" y="103"/>
                  </a:lnTo>
                  <a:lnTo>
                    <a:pt x="74" y="100"/>
                  </a:lnTo>
                  <a:lnTo>
                    <a:pt x="80" y="97"/>
                  </a:lnTo>
                  <a:lnTo>
                    <a:pt x="86" y="90"/>
                  </a:lnTo>
                  <a:lnTo>
                    <a:pt x="94" y="84"/>
                  </a:lnTo>
                  <a:lnTo>
                    <a:pt x="101" y="73"/>
                  </a:lnTo>
                  <a:lnTo>
                    <a:pt x="103" y="63"/>
                  </a:lnTo>
                  <a:lnTo>
                    <a:pt x="103" y="53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2" name="Freeform 2644">
              <a:extLst>
                <a:ext uri="{FF2B5EF4-FFF2-40B4-BE49-F238E27FC236}">
                  <a16:creationId xmlns:a16="http://schemas.microsoft.com/office/drawing/2014/main" id="{62F4A3C1-2098-420A-B4FE-26929280A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965"/>
              <a:ext cx="33" cy="35"/>
            </a:xfrm>
            <a:custGeom>
              <a:avLst/>
              <a:gdLst>
                <a:gd name="T0" fmla="*/ 101 w 101"/>
                <a:gd name="T1" fmla="*/ 40 h 104"/>
                <a:gd name="T2" fmla="*/ 92 w 101"/>
                <a:gd name="T3" fmla="*/ 24 h 104"/>
                <a:gd name="T4" fmla="*/ 78 w 101"/>
                <a:gd name="T5" fmla="*/ 7 h 104"/>
                <a:gd name="T6" fmla="*/ 61 w 101"/>
                <a:gd name="T7" fmla="*/ 0 h 104"/>
                <a:gd name="T8" fmla="*/ 40 w 101"/>
                <a:gd name="T9" fmla="*/ 0 h 104"/>
                <a:gd name="T10" fmla="*/ 21 w 101"/>
                <a:gd name="T11" fmla="*/ 7 h 104"/>
                <a:gd name="T12" fmla="*/ 9 w 101"/>
                <a:gd name="T13" fmla="*/ 24 h 104"/>
                <a:gd name="T14" fmla="*/ 2 w 101"/>
                <a:gd name="T15" fmla="*/ 40 h 104"/>
                <a:gd name="T16" fmla="*/ 2 w 101"/>
                <a:gd name="T17" fmla="*/ 60 h 104"/>
                <a:gd name="T18" fmla="*/ 9 w 101"/>
                <a:gd name="T19" fmla="*/ 80 h 104"/>
                <a:gd name="T20" fmla="*/ 21 w 101"/>
                <a:gd name="T21" fmla="*/ 94 h 104"/>
                <a:gd name="T22" fmla="*/ 40 w 101"/>
                <a:gd name="T23" fmla="*/ 100 h 104"/>
                <a:gd name="T24" fmla="*/ 61 w 101"/>
                <a:gd name="T25" fmla="*/ 100 h 104"/>
                <a:gd name="T26" fmla="*/ 78 w 101"/>
                <a:gd name="T27" fmla="*/ 94 h 104"/>
                <a:gd name="T28" fmla="*/ 92 w 101"/>
                <a:gd name="T29" fmla="*/ 80 h 104"/>
                <a:gd name="T30" fmla="*/ 101 w 101"/>
                <a:gd name="T31" fmla="*/ 60 h 104"/>
                <a:gd name="T32" fmla="*/ 99 w 101"/>
                <a:gd name="T33" fmla="*/ 49 h 104"/>
                <a:gd name="T34" fmla="*/ 95 w 101"/>
                <a:gd name="T35" fmla="*/ 30 h 104"/>
                <a:gd name="T36" fmla="*/ 84 w 101"/>
                <a:gd name="T37" fmla="*/ 17 h 104"/>
                <a:gd name="T38" fmla="*/ 69 w 101"/>
                <a:gd name="T39" fmla="*/ 7 h 104"/>
                <a:gd name="T40" fmla="*/ 52 w 101"/>
                <a:gd name="T41" fmla="*/ 0 h 104"/>
                <a:gd name="T42" fmla="*/ 32 w 101"/>
                <a:gd name="T43" fmla="*/ 7 h 104"/>
                <a:gd name="T44" fmla="*/ 15 w 101"/>
                <a:gd name="T45" fmla="*/ 17 h 104"/>
                <a:gd name="T46" fmla="*/ 4 w 101"/>
                <a:gd name="T47" fmla="*/ 30 h 104"/>
                <a:gd name="T48" fmla="*/ 2 w 101"/>
                <a:gd name="T49" fmla="*/ 49 h 104"/>
                <a:gd name="T50" fmla="*/ 4 w 101"/>
                <a:gd name="T51" fmla="*/ 70 h 104"/>
                <a:gd name="T52" fmla="*/ 15 w 101"/>
                <a:gd name="T53" fmla="*/ 87 h 104"/>
                <a:gd name="T54" fmla="*/ 32 w 101"/>
                <a:gd name="T55" fmla="*/ 97 h 104"/>
                <a:gd name="T56" fmla="*/ 52 w 101"/>
                <a:gd name="T57" fmla="*/ 100 h 104"/>
                <a:gd name="T58" fmla="*/ 69 w 101"/>
                <a:gd name="T59" fmla="*/ 97 h 104"/>
                <a:gd name="T60" fmla="*/ 84 w 101"/>
                <a:gd name="T61" fmla="*/ 87 h 104"/>
                <a:gd name="T62" fmla="*/ 95 w 101"/>
                <a:gd name="T63" fmla="*/ 70 h 104"/>
                <a:gd name="T64" fmla="*/ 99 w 101"/>
                <a:gd name="T65" fmla="*/ 4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04">
                  <a:moveTo>
                    <a:pt x="101" y="49"/>
                  </a:moveTo>
                  <a:lnTo>
                    <a:pt x="101" y="40"/>
                  </a:lnTo>
                  <a:lnTo>
                    <a:pt x="99" y="30"/>
                  </a:lnTo>
                  <a:lnTo>
                    <a:pt x="92" y="24"/>
                  </a:lnTo>
                  <a:lnTo>
                    <a:pt x="84" y="14"/>
                  </a:lnTo>
                  <a:lnTo>
                    <a:pt x="78" y="7"/>
                  </a:lnTo>
                  <a:lnTo>
                    <a:pt x="72" y="3"/>
                  </a:lnTo>
                  <a:lnTo>
                    <a:pt x="61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32" y="3"/>
                  </a:lnTo>
                  <a:lnTo>
                    <a:pt x="21" y="7"/>
                  </a:lnTo>
                  <a:lnTo>
                    <a:pt x="15" y="14"/>
                  </a:lnTo>
                  <a:lnTo>
                    <a:pt x="9" y="24"/>
                  </a:lnTo>
                  <a:lnTo>
                    <a:pt x="2" y="30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60"/>
                  </a:lnTo>
                  <a:lnTo>
                    <a:pt x="2" y="70"/>
                  </a:lnTo>
                  <a:lnTo>
                    <a:pt x="9" y="80"/>
                  </a:lnTo>
                  <a:lnTo>
                    <a:pt x="15" y="87"/>
                  </a:lnTo>
                  <a:lnTo>
                    <a:pt x="21" y="94"/>
                  </a:lnTo>
                  <a:lnTo>
                    <a:pt x="32" y="97"/>
                  </a:lnTo>
                  <a:lnTo>
                    <a:pt x="40" y="100"/>
                  </a:lnTo>
                  <a:lnTo>
                    <a:pt x="52" y="104"/>
                  </a:lnTo>
                  <a:lnTo>
                    <a:pt x="61" y="100"/>
                  </a:lnTo>
                  <a:lnTo>
                    <a:pt x="72" y="97"/>
                  </a:lnTo>
                  <a:lnTo>
                    <a:pt x="78" y="94"/>
                  </a:lnTo>
                  <a:lnTo>
                    <a:pt x="84" y="87"/>
                  </a:lnTo>
                  <a:lnTo>
                    <a:pt x="92" y="80"/>
                  </a:lnTo>
                  <a:lnTo>
                    <a:pt x="99" y="70"/>
                  </a:lnTo>
                  <a:lnTo>
                    <a:pt x="101" y="60"/>
                  </a:lnTo>
                  <a:lnTo>
                    <a:pt x="101" y="49"/>
                  </a:lnTo>
                  <a:lnTo>
                    <a:pt x="99" y="49"/>
                  </a:lnTo>
                  <a:lnTo>
                    <a:pt x="99" y="40"/>
                  </a:lnTo>
                  <a:lnTo>
                    <a:pt x="95" y="30"/>
                  </a:lnTo>
                  <a:lnTo>
                    <a:pt x="92" y="24"/>
                  </a:lnTo>
                  <a:lnTo>
                    <a:pt x="84" y="17"/>
                  </a:lnTo>
                  <a:lnTo>
                    <a:pt x="78" y="11"/>
                  </a:lnTo>
                  <a:lnTo>
                    <a:pt x="69" y="7"/>
                  </a:lnTo>
                  <a:lnTo>
                    <a:pt x="61" y="3"/>
                  </a:lnTo>
                  <a:lnTo>
                    <a:pt x="52" y="0"/>
                  </a:lnTo>
                  <a:lnTo>
                    <a:pt x="42" y="3"/>
                  </a:lnTo>
                  <a:lnTo>
                    <a:pt x="32" y="7"/>
                  </a:lnTo>
                  <a:lnTo>
                    <a:pt x="21" y="11"/>
                  </a:lnTo>
                  <a:lnTo>
                    <a:pt x="15" y="17"/>
                  </a:lnTo>
                  <a:lnTo>
                    <a:pt x="9" y="24"/>
                  </a:lnTo>
                  <a:lnTo>
                    <a:pt x="4" y="30"/>
                  </a:lnTo>
                  <a:lnTo>
                    <a:pt x="2" y="40"/>
                  </a:lnTo>
                  <a:lnTo>
                    <a:pt x="2" y="49"/>
                  </a:lnTo>
                  <a:lnTo>
                    <a:pt x="2" y="60"/>
                  </a:lnTo>
                  <a:lnTo>
                    <a:pt x="4" y="70"/>
                  </a:lnTo>
                  <a:lnTo>
                    <a:pt x="9" y="77"/>
                  </a:lnTo>
                  <a:lnTo>
                    <a:pt x="15" y="87"/>
                  </a:lnTo>
                  <a:lnTo>
                    <a:pt x="21" y="89"/>
                  </a:lnTo>
                  <a:lnTo>
                    <a:pt x="32" y="97"/>
                  </a:lnTo>
                  <a:lnTo>
                    <a:pt x="42" y="100"/>
                  </a:lnTo>
                  <a:lnTo>
                    <a:pt x="52" y="100"/>
                  </a:lnTo>
                  <a:lnTo>
                    <a:pt x="61" y="100"/>
                  </a:lnTo>
                  <a:lnTo>
                    <a:pt x="69" y="97"/>
                  </a:lnTo>
                  <a:lnTo>
                    <a:pt x="78" y="89"/>
                  </a:lnTo>
                  <a:lnTo>
                    <a:pt x="84" y="87"/>
                  </a:lnTo>
                  <a:lnTo>
                    <a:pt x="92" y="77"/>
                  </a:lnTo>
                  <a:lnTo>
                    <a:pt x="95" y="70"/>
                  </a:lnTo>
                  <a:lnTo>
                    <a:pt x="99" y="60"/>
                  </a:lnTo>
                  <a:lnTo>
                    <a:pt x="99" y="49"/>
                  </a:lnTo>
                  <a:lnTo>
                    <a:pt x="101" y="49"/>
                  </a:lnTo>
                  <a:close/>
                </a:path>
              </a:pathLst>
            </a:custGeom>
            <a:solidFill>
              <a:srgbClr val="7C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3" name="Freeform 2645">
              <a:extLst>
                <a:ext uri="{FF2B5EF4-FFF2-40B4-BE49-F238E27FC236}">
                  <a16:creationId xmlns:a16="http://schemas.microsoft.com/office/drawing/2014/main" id="{495BB52A-9E48-47AA-8B04-4558A9E1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965"/>
              <a:ext cx="33" cy="33"/>
            </a:xfrm>
            <a:custGeom>
              <a:avLst/>
              <a:gdLst>
                <a:gd name="T0" fmla="*/ 97 w 97"/>
                <a:gd name="T1" fmla="*/ 40 h 99"/>
                <a:gd name="T2" fmla="*/ 90 w 97"/>
                <a:gd name="T3" fmla="*/ 24 h 99"/>
                <a:gd name="T4" fmla="*/ 76 w 97"/>
                <a:gd name="T5" fmla="*/ 10 h 99"/>
                <a:gd name="T6" fmla="*/ 59 w 97"/>
                <a:gd name="T7" fmla="*/ 3 h 99"/>
                <a:gd name="T8" fmla="*/ 40 w 97"/>
                <a:gd name="T9" fmla="*/ 3 h 99"/>
                <a:gd name="T10" fmla="*/ 19 w 97"/>
                <a:gd name="T11" fmla="*/ 10 h 99"/>
                <a:gd name="T12" fmla="*/ 7 w 97"/>
                <a:gd name="T13" fmla="*/ 24 h 99"/>
                <a:gd name="T14" fmla="*/ 0 w 97"/>
                <a:gd name="T15" fmla="*/ 40 h 99"/>
                <a:gd name="T16" fmla="*/ 0 w 97"/>
                <a:gd name="T17" fmla="*/ 59 h 99"/>
                <a:gd name="T18" fmla="*/ 7 w 97"/>
                <a:gd name="T19" fmla="*/ 76 h 99"/>
                <a:gd name="T20" fmla="*/ 19 w 97"/>
                <a:gd name="T21" fmla="*/ 89 h 99"/>
                <a:gd name="T22" fmla="*/ 40 w 97"/>
                <a:gd name="T23" fmla="*/ 99 h 99"/>
                <a:gd name="T24" fmla="*/ 59 w 97"/>
                <a:gd name="T25" fmla="*/ 99 h 99"/>
                <a:gd name="T26" fmla="*/ 76 w 97"/>
                <a:gd name="T27" fmla="*/ 89 h 99"/>
                <a:gd name="T28" fmla="*/ 90 w 97"/>
                <a:gd name="T29" fmla="*/ 76 h 99"/>
                <a:gd name="T30" fmla="*/ 97 w 97"/>
                <a:gd name="T31" fmla="*/ 59 h 99"/>
                <a:gd name="T32" fmla="*/ 93 w 97"/>
                <a:gd name="T33" fmla="*/ 40 h 99"/>
                <a:gd name="T34" fmla="*/ 87 w 97"/>
                <a:gd name="T35" fmla="*/ 24 h 99"/>
                <a:gd name="T36" fmla="*/ 73 w 97"/>
                <a:gd name="T37" fmla="*/ 10 h 99"/>
                <a:gd name="T38" fmla="*/ 57 w 97"/>
                <a:gd name="T39" fmla="*/ 3 h 99"/>
                <a:gd name="T40" fmla="*/ 40 w 97"/>
                <a:gd name="T41" fmla="*/ 3 h 99"/>
                <a:gd name="T42" fmla="*/ 23 w 97"/>
                <a:gd name="T43" fmla="*/ 10 h 99"/>
                <a:gd name="T44" fmla="*/ 10 w 97"/>
                <a:gd name="T45" fmla="*/ 24 h 99"/>
                <a:gd name="T46" fmla="*/ 2 w 97"/>
                <a:gd name="T47" fmla="*/ 40 h 99"/>
                <a:gd name="T48" fmla="*/ 2 w 97"/>
                <a:gd name="T49" fmla="*/ 59 h 99"/>
                <a:gd name="T50" fmla="*/ 10 w 97"/>
                <a:gd name="T51" fmla="*/ 76 h 99"/>
                <a:gd name="T52" fmla="*/ 23 w 97"/>
                <a:gd name="T53" fmla="*/ 89 h 99"/>
                <a:gd name="T54" fmla="*/ 40 w 97"/>
                <a:gd name="T55" fmla="*/ 97 h 99"/>
                <a:gd name="T56" fmla="*/ 57 w 97"/>
                <a:gd name="T57" fmla="*/ 97 h 99"/>
                <a:gd name="T58" fmla="*/ 73 w 97"/>
                <a:gd name="T59" fmla="*/ 89 h 99"/>
                <a:gd name="T60" fmla="*/ 87 w 97"/>
                <a:gd name="T61" fmla="*/ 76 h 99"/>
                <a:gd name="T62" fmla="*/ 93 w 97"/>
                <a:gd name="T63" fmla="*/ 5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99">
                  <a:moveTo>
                    <a:pt x="97" y="49"/>
                  </a:moveTo>
                  <a:lnTo>
                    <a:pt x="97" y="40"/>
                  </a:lnTo>
                  <a:lnTo>
                    <a:pt x="93" y="30"/>
                  </a:lnTo>
                  <a:lnTo>
                    <a:pt x="90" y="24"/>
                  </a:lnTo>
                  <a:lnTo>
                    <a:pt x="82" y="17"/>
                  </a:lnTo>
                  <a:lnTo>
                    <a:pt x="76" y="10"/>
                  </a:lnTo>
                  <a:lnTo>
                    <a:pt x="67" y="7"/>
                  </a:lnTo>
                  <a:lnTo>
                    <a:pt x="59" y="3"/>
                  </a:lnTo>
                  <a:lnTo>
                    <a:pt x="50" y="0"/>
                  </a:lnTo>
                  <a:lnTo>
                    <a:pt x="40" y="3"/>
                  </a:lnTo>
                  <a:lnTo>
                    <a:pt x="30" y="7"/>
                  </a:lnTo>
                  <a:lnTo>
                    <a:pt x="19" y="10"/>
                  </a:lnTo>
                  <a:lnTo>
                    <a:pt x="13" y="17"/>
                  </a:lnTo>
                  <a:lnTo>
                    <a:pt x="7" y="24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7" y="76"/>
                  </a:lnTo>
                  <a:lnTo>
                    <a:pt x="13" y="87"/>
                  </a:lnTo>
                  <a:lnTo>
                    <a:pt x="19" y="89"/>
                  </a:lnTo>
                  <a:lnTo>
                    <a:pt x="30" y="97"/>
                  </a:lnTo>
                  <a:lnTo>
                    <a:pt x="40" y="99"/>
                  </a:lnTo>
                  <a:lnTo>
                    <a:pt x="50" y="99"/>
                  </a:lnTo>
                  <a:lnTo>
                    <a:pt x="59" y="99"/>
                  </a:lnTo>
                  <a:lnTo>
                    <a:pt x="67" y="97"/>
                  </a:lnTo>
                  <a:lnTo>
                    <a:pt x="76" y="89"/>
                  </a:lnTo>
                  <a:lnTo>
                    <a:pt x="82" y="87"/>
                  </a:lnTo>
                  <a:lnTo>
                    <a:pt x="90" y="76"/>
                  </a:lnTo>
                  <a:lnTo>
                    <a:pt x="93" y="70"/>
                  </a:lnTo>
                  <a:lnTo>
                    <a:pt x="97" y="59"/>
                  </a:lnTo>
                  <a:lnTo>
                    <a:pt x="97" y="49"/>
                  </a:lnTo>
                  <a:lnTo>
                    <a:pt x="93" y="40"/>
                  </a:lnTo>
                  <a:lnTo>
                    <a:pt x="93" y="34"/>
                  </a:lnTo>
                  <a:lnTo>
                    <a:pt x="87" y="24"/>
                  </a:lnTo>
                  <a:lnTo>
                    <a:pt x="82" y="17"/>
                  </a:lnTo>
                  <a:lnTo>
                    <a:pt x="73" y="10"/>
                  </a:lnTo>
                  <a:lnTo>
                    <a:pt x="67" y="7"/>
                  </a:lnTo>
                  <a:lnTo>
                    <a:pt x="57" y="3"/>
                  </a:lnTo>
                  <a:lnTo>
                    <a:pt x="50" y="3"/>
                  </a:lnTo>
                  <a:lnTo>
                    <a:pt x="40" y="3"/>
                  </a:lnTo>
                  <a:lnTo>
                    <a:pt x="30" y="7"/>
                  </a:lnTo>
                  <a:lnTo>
                    <a:pt x="23" y="10"/>
                  </a:lnTo>
                  <a:lnTo>
                    <a:pt x="17" y="17"/>
                  </a:lnTo>
                  <a:lnTo>
                    <a:pt x="10" y="24"/>
                  </a:lnTo>
                  <a:lnTo>
                    <a:pt x="2" y="34"/>
                  </a:lnTo>
                  <a:lnTo>
                    <a:pt x="2" y="40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2" y="70"/>
                  </a:lnTo>
                  <a:lnTo>
                    <a:pt x="10" y="76"/>
                  </a:lnTo>
                  <a:lnTo>
                    <a:pt x="17" y="83"/>
                  </a:lnTo>
                  <a:lnTo>
                    <a:pt x="23" y="89"/>
                  </a:lnTo>
                  <a:lnTo>
                    <a:pt x="30" y="93"/>
                  </a:lnTo>
                  <a:lnTo>
                    <a:pt x="40" y="97"/>
                  </a:lnTo>
                  <a:lnTo>
                    <a:pt x="50" y="97"/>
                  </a:lnTo>
                  <a:lnTo>
                    <a:pt x="57" y="97"/>
                  </a:lnTo>
                  <a:lnTo>
                    <a:pt x="67" y="93"/>
                  </a:lnTo>
                  <a:lnTo>
                    <a:pt x="73" y="89"/>
                  </a:lnTo>
                  <a:lnTo>
                    <a:pt x="82" y="83"/>
                  </a:lnTo>
                  <a:lnTo>
                    <a:pt x="87" y="76"/>
                  </a:lnTo>
                  <a:lnTo>
                    <a:pt x="93" y="70"/>
                  </a:lnTo>
                  <a:lnTo>
                    <a:pt x="93" y="59"/>
                  </a:lnTo>
                  <a:lnTo>
                    <a:pt x="97" y="49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4" name="Freeform 2646">
              <a:extLst>
                <a:ext uri="{FF2B5EF4-FFF2-40B4-BE49-F238E27FC236}">
                  <a16:creationId xmlns:a16="http://schemas.microsoft.com/office/drawing/2014/main" id="{C3A688E7-F6C0-4AB7-8C94-DDCFAAA8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966"/>
              <a:ext cx="33" cy="31"/>
            </a:xfrm>
            <a:custGeom>
              <a:avLst/>
              <a:gdLst>
                <a:gd name="T0" fmla="*/ 93 w 97"/>
                <a:gd name="T1" fmla="*/ 36 h 93"/>
                <a:gd name="T2" fmla="*/ 87 w 97"/>
                <a:gd name="T3" fmla="*/ 20 h 93"/>
                <a:gd name="T4" fmla="*/ 73 w 97"/>
                <a:gd name="T5" fmla="*/ 7 h 93"/>
                <a:gd name="T6" fmla="*/ 57 w 97"/>
                <a:gd name="T7" fmla="*/ 0 h 93"/>
                <a:gd name="T8" fmla="*/ 40 w 97"/>
                <a:gd name="T9" fmla="*/ 0 h 93"/>
                <a:gd name="T10" fmla="*/ 23 w 97"/>
                <a:gd name="T11" fmla="*/ 7 h 93"/>
                <a:gd name="T12" fmla="*/ 10 w 97"/>
                <a:gd name="T13" fmla="*/ 20 h 93"/>
                <a:gd name="T14" fmla="*/ 2 w 97"/>
                <a:gd name="T15" fmla="*/ 36 h 93"/>
                <a:gd name="T16" fmla="*/ 2 w 97"/>
                <a:gd name="T17" fmla="*/ 56 h 93"/>
                <a:gd name="T18" fmla="*/ 10 w 97"/>
                <a:gd name="T19" fmla="*/ 73 h 93"/>
                <a:gd name="T20" fmla="*/ 23 w 97"/>
                <a:gd name="T21" fmla="*/ 86 h 93"/>
                <a:gd name="T22" fmla="*/ 40 w 97"/>
                <a:gd name="T23" fmla="*/ 93 h 93"/>
                <a:gd name="T24" fmla="*/ 57 w 97"/>
                <a:gd name="T25" fmla="*/ 93 h 93"/>
                <a:gd name="T26" fmla="*/ 73 w 97"/>
                <a:gd name="T27" fmla="*/ 86 h 93"/>
                <a:gd name="T28" fmla="*/ 87 w 97"/>
                <a:gd name="T29" fmla="*/ 73 h 93"/>
                <a:gd name="T30" fmla="*/ 93 w 97"/>
                <a:gd name="T31" fmla="*/ 56 h 93"/>
                <a:gd name="T32" fmla="*/ 93 w 97"/>
                <a:gd name="T33" fmla="*/ 46 h 93"/>
                <a:gd name="T34" fmla="*/ 90 w 97"/>
                <a:gd name="T35" fmla="*/ 31 h 93"/>
                <a:gd name="T36" fmla="*/ 80 w 97"/>
                <a:gd name="T37" fmla="*/ 16 h 93"/>
                <a:gd name="T38" fmla="*/ 67 w 97"/>
                <a:gd name="T39" fmla="*/ 7 h 93"/>
                <a:gd name="T40" fmla="*/ 50 w 97"/>
                <a:gd name="T41" fmla="*/ 3 h 93"/>
                <a:gd name="T42" fmla="*/ 30 w 97"/>
                <a:gd name="T43" fmla="*/ 7 h 93"/>
                <a:gd name="T44" fmla="*/ 17 w 97"/>
                <a:gd name="T45" fmla="*/ 16 h 93"/>
                <a:gd name="T46" fmla="*/ 7 w 97"/>
                <a:gd name="T47" fmla="*/ 31 h 93"/>
                <a:gd name="T48" fmla="*/ 2 w 97"/>
                <a:gd name="T49" fmla="*/ 46 h 93"/>
                <a:gd name="T50" fmla="*/ 7 w 97"/>
                <a:gd name="T51" fmla="*/ 63 h 93"/>
                <a:gd name="T52" fmla="*/ 17 w 97"/>
                <a:gd name="T53" fmla="*/ 80 h 93"/>
                <a:gd name="T54" fmla="*/ 30 w 97"/>
                <a:gd name="T55" fmla="*/ 90 h 93"/>
                <a:gd name="T56" fmla="*/ 50 w 97"/>
                <a:gd name="T57" fmla="*/ 93 h 93"/>
                <a:gd name="T58" fmla="*/ 67 w 97"/>
                <a:gd name="T59" fmla="*/ 90 h 93"/>
                <a:gd name="T60" fmla="*/ 80 w 97"/>
                <a:gd name="T61" fmla="*/ 80 h 93"/>
                <a:gd name="T62" fmla="*/ 90 w 97"/>
                <a:gd name="T63" fmla="*/ 63 h 93"/>
                <a:gd name="T64" fmla="*/ 93 w 97"/>
                <a:gd name="T65" fmla="*/ 4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7" h="93">
                  <a:moveTo>
                    <a:pt x="97" y="46"/>
                  </a:moveTo>
                  <a:lnTo>
                    <a:pt x="93" y="36"/>
                  </a:lnTo>
                  <a:lnTo>
                    <a:pt x="93" y="31"/>
                  </a:lnTo>
                  <a:lnTo>
                    <a:pt x="87" y="20"/>
                  </a:lnTo>
                  <a:lnTo>
                    <a:pt x="82" y="14"/>
                  </a:lnTo>
                  <a:lnTo>
                    <a:pt x="73" y="7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30" y="3"/>
                  </a:lnTo>
                  <a:lnTo>
                    <a:pt x="23" y="7"/>
                  </a:lnTo>
                  <a:lnTo>
                    <a:pt x="17" y="14"/>
                  </a:lnTo>
                  <a:lnTo>
                    <a:pt x="10" y="20"/>
                  </a:lnTo>
                  <a:lnTo>
                    <a:pt x="2" y="31"/>
                  </a:lnTo>
                  <a:lnTo>
                    <a:pt x="2" y="36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10" y="73"/>
                  </a:lnTo>
                  <a:lnTo>
                    <a:pt x="17" y="80"/>
                  </a:lnTo>
                  <a:lnTo>
                    <a:pt x="23" y="86"/>
                  </a:lnTo>
                  <a:lnTo>
                    <a:pt x="30" y="90"/>
                  </a:lnTo>
                  <a:lnTo>
                    <a:pt x="40" y="93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7" y="90"/>
                  </a:lnTo>
                  <a:lnTo>
                    <a:pt x="73" y="86"/>
                  </a:lnTo>
                  <a:lnTo>
                    <a:pt x="82" y="80"/>
                  </a:lnTo>
                  <a:lnTo>
                    <a:pt x="87" y="73"/>
                  </a:lnTo>
                  <a:lnTo>
                    <a:pt x="93" y="66"/>
                  </a:lnTo>
                  <a:lnTo>
                    <a:pt x="93" y="56"/>
                  </a:lnTo>
                  <a:lnTo>
                    <a:pt x="97" y="46"/>
                  </a:lnTo>
                  <a:lnTo>
                    <a:pt x="93" y="46"/>
                  </a:lnTo>
                  <a:lnTo>
                    <a:pt x="93" y="36"/>
                  </a:lnTo>
                  <a:lnTo>
                    <a:pt x="90" y="31"/>
                  </a:lnTo>
                  <a:lnTo>
                    <a:pt x="87" y="23"/>
                  </a:lnTo>
                  <a:lnTo>
                    <a:pt x="80" y="16"/>
                  </a:lnTo>
                  <a:lnTo>
                    <a:pt x="73" y="10"/>
                  </a:lnTo>
                  <a:lnTo>
                    <a:pt x="67" y="7"/>
                  </a:lnTo>
                  <a:lnTo>
                    <a:pt x="57" y="3"/>
                  </a:lnTo>
                  <a:lnTo>
                    <a:pt x="50" y="3"/>
                  </a:lnTo>
                  <a:lnTo>
                    <a:pt x="40" y="3"/>
                  </a:lnTo>
                  <a:lnTo>
                    <a:pt x="30" y="7"/>
                  </a:lnTo>
                  <a:lnTo>
                    <a:pt x="23" y="10"/>
                  </a:lnTo>
                  <a:lnTo>
                    <a:pt x="17" y="16"/>
                  </a:lnTo>
                  <a:lnTo>
                    <a:pt x="10" y="23"/>
                  </a:lnTo>
                  <a:lnTo>
                    <a:pt x="7" y="31"/>
                  </a:lnTo>
                  <a:lnTo>
                    <a:pt x="2" y="36"/>
                  </a:lnTo>
                  <a:lnTo>
                    <a:pt x="2" y="46"/>
                  </a:lnTo>
                  <a:lnTo>
                    <a:pt x="2" y="56"/>
                  </a:lnTo>
                  <a:lnTo>
                    <a:pt x="7" y="63"/>
                  </a:lnTo>
                  <a:lnTo>
                    <a:pt x="10" y="73"/>
                  </a:lnTo>
                  <a:lnTo>
                    <a:pt x="17" y="80"/>
                  </a:lnTo>
                  <a:lnTo>
                    <a:pt x="23" y="83"/>
                  </a:lnTo>
                  <a:lnTo>
                    <a:pt x="30" y="90"/>
                  </a:lnTo>
                  <a:lnTo>
                    <a:pt x="40" y="90"/>
                  </a:lnTo>
                  <a:lnTo>
                    <a:pt x="50" y="93"/>
                  </a:lnTo>
                  <a:lnTo>
                    <a:pt x="57" y="90"/>
                  </a:lnTo>
                  <a:lnTo>
                    <a:pt x="67" y="90"/>
                  </a:lnTo>
                  <a:lnTo>
                    <a:pt x="73" y="83"/>
                  </a:lnTo>
                  <a:lnTo>
                    <a:pt x="80" y="80"/>
                  </a:lnTo>
                  <a:lnTo>
                    <a:pt x="87" y="73"/>
                  </a:lnTo>
                  <a:lnTo>
                    <a:pt x="90" y="63"/>
                  </a:lnTo>
                  <a:lnTo>
                    <a:pt x="93" y="56"/>
                  </a:lnTo>
                  <a:lnTo>
                    <a:pt x="93" y="46"/>
                  </a:lnTo>
                  <a:lnTo>
                    <a:pt x="97" y="46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5" name="Freeform 2647">
              <a:extLst>
                <a:ext uri="{FF2B5EF4-FFF2-40B4-BE49-F238E27FC236}">
                  <a16:creationId xmlns:a16="http://schemas.microsoft.com/office/drawing/2014/main" id="{A26D1484-9CBC-4057-A481-E166CF72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967"/>
              <a:ext cx="29" cy="30"/>
            </a:xfrm>
            <a:custGeom>
              <a:avLst/>
              <a:gdLst>
                <a:gd name="T0" fmla="*/ 89 w 89"/>
                <a:gd name="T1" fmla="*/ 33 h 90"/>
                <a:gd name="T2" fmla="*/ 83 w 89"/>
                <a:gd name="T3" fmla="*/ 19 h 90"/>
                <a:gd name="T4" fmla="*/ 70 w 89"/>
                <a:gd name="T5" fmla="*/ 7 h 90"/>
                <a:gd name="T6" fmla="*/ 53 w 89"/>
                <a:gd name="T7" fmla="*/ 0 h 90"/>
                <a:gd name="T8" fmla="*/ 36 w 89"/>
                <a:gd name="T9" fmla="*/ 0 h 90"/>
                <a:gd name="T10" fmla="*/ 19 w 89"/>
                <a:gd name="T11" fmla="*/ 7 h 90"/>
                <a:gd name="T12" fmla="*/ 7 w 89"/>
                <a:gd name="T13" fmla="*/ 19 h 90"/>
                <a:gd name="T14" fmla="*/ 0 w 89"/>
                <a:gd name="T15" fmla="*/ 33 h 90"/>
                <a:gd name="T16" fmla="*/ 0 w 89"/>
                <a:gd name="T17" fmla="*/ 53 h 90"/>
                <a:gd name="T18" fmla="*/ 7 w 89"/>
                <a:gd name="T19" fmla="*/ 70 h 90"/>
                <a:gd name="T20" fmla="*/ 19 w 89"/>
                <a:gd name="T21" fmla="*/ 80 h 90"/>
                <a:gd name="T22" fmla="*/ 36 w 89"/>
                <a:gd name="T23" fmla="*/ 87 h 90"/>
                <a:gd name="T24" fmla="*/ 53 w 89"/>
                <a:gd name="T25" fmla="*/ 87 h 90"/>
                <a:gd name="T26" fmla="*/ 70 w 89"/>
                <a:gd name="T27" fmla="*/ 80 h 90"/>
                <a:gd name="T28" fmla="*/ 83 w 89"/>
                <a:gd name="T29" fmla="*/ 70 h 90"/>
                <a:gd name="T30" fmla="*/ 89 w 89"/>
                <a:gd name="T31" fmla="*/ 53 h 90"/>
                <a:gd name="T32" fmla="*/ 86 w 89"/>
                <a:gd name="T33" fmla="*/ 36 h 90"/>
                <a:gd name="T34" fmla="*/ 80 w 89"/>
                <a:gd name="T35" fmla="*/ 19 h 90"/>
                <a:gd name="T36" fmla="*/ 70 w 89"/>
                <a:gd name="T37" fmla="*/ 7 h 90"/>
                <a:gd name="T38" fmla="*/ 53 w 89"/>
                <a:gd name="T39" fmla="*/ 0 h 90"/>
                <a:gd name="T40" fmla="*/ 36 w 89"/>
                <a:gd name="T41" fmla="*/ 0 h 90"/>
                <a:gd name="T42" fmla="*/ 19 w 89"/>
                <a:gd name="T43" fmla="*/ 7 h 90"/>
                <a:gd name="T44" fmla="*/ 9 w 89"/>
                <a:gd name="T45" fmla="*/ 19 h 90"/>
                <a:gd name="T46" fmla="*/ 3 w 89"/>
                <a:gd name="T47" fmla="*/ 36 h 90"/>
                <a:gd name="T48" fmla="*/ 3 w 89"/>
                <a:gd name="T49" fmla="*/ 53 h 90"/>
                <a:gd name="T50" fmla="*/ 9 w 89"/>
                <a:gd name="T51" fmla="*/ 67 h 90"/>
                <a:gd name="T52" fmla="*/ 19 w 89"/>
                <a:gd name="T53" fmla="*/ 80 h 90"/>
                <a:gd name="T54" fmla="*/ 36 w 89"/>
                <a:gd name="T55" fmla="*/ 87 h 90"/>
                <a:gd name="T56" fmla="*/ 53 w 89"/>
                <a:gd name="T57" fmla="*/ 87 h 90"/>
                <a:gd name="T58" fmla="*/ 70 w 89"/>
                <a:gd name="T59" fmla="*/ 80 h 90"/>
                <a:gd name="T60" fmla="*/ 80 w 89"/>
                <a:gd name="T61" fmla="*/ 67 h 90"/>
                <a:gd name="T62" fmla="*/ 86 w 89"/>
                <a:gd name="T63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90">
                  <a:moveTo>
                    <a:pt x="89" y="42"/>
                  </a:moveTo>
                  <a:lnTo>
                    <a:pt x="89" y="33"/>
                  </a:lnTo>
                  <a:lnTo>
                    <a:pt x="86" y="27"/>
                  </a:lnTo>
                  <a:lnTo>
                    <a:pt x="83" y="19"/>
                  </a:lnTo>
                  <a:lnTo>
                    <a:pt x="76" y="13"/>
                  </a:lnTo>
                  <a:lnTo>
                    <a:pt x="70" y="7"/>
                  </a:lnTo>
                  <a:lnTo>
                    <a:pt x="64" y="4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53"/>
                  </a:lnTo>
                  <a:lnTo>
                    <a:pt x="3" y="59"/>
                  </a:lnTo>
                  <a:lnTo>
                    <a:pt x="7" y="70"/>
                  </a:lnTo>
                  <a:lnTo>
                    <a:pt x="13" y="78"/>
                  </a:lnTo>
                  <a:lnTo>
                    <a:pt x="19" y="80"/>
                  </a:lnTo>
                  <a:lnTo>
                    <a:pt x="26" y="87"/>
                  </a:lnTo>
                  <a:lnTo>
                    <a:pt x="36" y="87"/>
                  </a:lnTo>
                  <a:lnTo>
                    <a:pt x="47" y="90"/>
                  </a:lnTo>
                  <a:lnTo>
                    <a:pt x="53" y="87"/>
                  </a:lnTo>
                  <a:lnTo>
                    <a:pt x="64" y="87"/>
                  </a:lnTo>
                  <a:lnTo>
                    <a:pt x="70" y="80"/>
                  </a:lnTo>
                  <a:lnTo>
                    <a:pt x="76" y="78"/>
                  </a:lnTo>
                  <a:lnTo>
                    <a:pt x="83" y="70"/>
                  </a:lnTo>
                  <a:lnTo>
                    <a:pt x="86" y="59"/>
                  </a:lnTo>
                  <a:lnTo>
                    <a:pt x="89" y="53"/>
                  </a:lnTo>
                  <a:lnTo>
                    <a:pt x="89" y="42"/>
                  </a:lnTo>
                  <a:lnTo>
                    <a:pt x="86" y="36"/>
                  </a:lnTo>
                  <a:lnTo>
                    <a:pt x="86" y="27"/>
                  </a:lnTo>
                  <a:lnTo>
                    <a:pt x="80" y="19"/>
                  </a:lnTo>
                  <a:lnTo>
                    <a:pt x="76" y="13"/>
                  </a:lnTo>
                  <a:lnTo>
                    <a:pt x="70" y="7"/>
                  </a:lnTo>
                  <a:lnTo>
                    <a:pt x="64" y="4"/>
                  </a:lnTo>
                  <a:lnTo>
                    <a:pt x="53" y="0"/>
                  </a:lnTo>
                  <a:lnTo>
                    <a:pt x="47" y="0"/>
                  </a:lnTo>
                  <a:lnTo>
                    <a:pt x="36" y="0"/>
                  </a:lnTo>
                  <a:lnTo>
                    <a:pt x="30" y="4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9" y="19"/>
                  </a:lnTo>
                  <a:lnTo>
                    <a:pt x="7" y="27"/>
                  </a:lnTo>
                  <a:lnTo>
                    <a:pt x="3" y="36"/>
                  </a:lnTo>
                  <a:lnTo>
                    <a:pt x="3" y="42"/>
                  </a:lnTo>
                  <a:lnTo>
                    <a:pt x="3" y="53"/>
                  </a:lnTo>
                  <a:lnTo>
                    <a:pt x="7" y="59"/>
                  </a:lnTo>
                  <a:lnTo>
                    <a:pt x="9" y="67"/>
                  </a:lnTo>
                  <a:lnTo>
                    <a:pt x="13" y="73"/>
                  </a:lnTo>
                  <a:lnTo>
                    <a:pt x="19" y="80"/>
                  </a:lnTo>
                  <a:lnTo>
                    <a:pt x="30" y="82"/>
                  </a:lnTo>
                  <a:lnTo>
                    <a:pt x="36" y="87"/>
                  </a:lnTo>
                  <a:lnTo>
                    <a:pt x="47" y="87"/>
                  </a:lnTo>
                  <a:lnTo>
                    <a:pt x="53" y="87"/>
                  </a:lnTo>
                  <a:lnTo>
                    <a:pt x="64" y="82"/>
                  </a:lnTo>
                  <a:lnTo>
                    <a:pt x="70" y="80"/>
                  </a:lnTo>
                  <a:lnTo>
                    <a:pt x="76" y="73"/>
                  </a:lnTo>
                  <a:lnTo>
                    <a:pt x="80" y="67"/>
                  </a:lnTo>
                  <a:lnTo>
                    <a:pt x="86" y="59"/>
                  </a:lnTo>
                  <a:lnTo>
                    <a:pt x="86" y="53"/>
                  </a:lnTo>
                  <a:lnTo>
                    <a:pt x="89" y="42"/>
                  </a:lnTo>
                  <a:close/>
                </a:path>
              </a:pathLst>
            </a:custGeom>
            <a:solidFill>
              <a:srgbClr val="8C8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6" name="Freeform 2648">
              <a:extLst>
                <a:ext uri="{FF2B5EF4-FFF2-40B4-BE49-F238E27FC236}">
                  <a16:creationId xmlns:a16="http://schemas.microsoft.com/office/drawing/2014/main" id="{4AD765AD-FFBF-43A9-BF62-4EEA5BD4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967"/>
              <a:ext cx="28" cy="29"/>
            </a:xfrm>
            <a:custGeom>
              <a:avLst/>
              <a:gdLst>
                <a:gd name="T0" fmla="*/ 83 w 86"/>
                <a:gd name="T1" fmla="*/ 37 h 87"/>
                <a:gd name="T2" fmla="*/ 75 w 86"/>
                <a:gd name="T3" fmla="*/ 20 h 87"/>
                <a:gd name="T4" fmla="*/ 66 w 86"/>
                <a:gd name="T5" fmla="*/ 7 h 87"/>
                <a:gd name="T6" fmla="*/ 50 w 86"/>
                <a:gd name="T7" fmla="*/ 0 h 87"/>
                <a:gd name="T8" fmla="*/ 33 w 86"/>
                <a:gd name="T9" fmla="*/ 0 h 87"/>
                <a:gd name="T10" fmla="*/ 16 w 86"/>
                <a:gd name="T11" fmla="*/ 7 h 87"/>
                <a:gd name="T12" fmla="*/ 6 w 86"/>
                <a:gd name="T13" fmla="*/ 20 h 87"/>
                <a:gd name="T14" fmla="*/ 0 w 86"/>
                <a:gd name="T15" fmla="*/ 37 h 87"/>
                <a:gd name="T16" fmla="*/ 0 w 86"/>
                <a:gd name="T17" fmla="*/ 53 h 87"/>
                <a:gd name="T18" fmla="*/ 6 w 86"/>
                <a:gd name="T19" fmla="*/ 66 h 87"/>
                <a:gd name="T20" fmla="*/ 16 w 86"/>
                <a:gd name="T21" fmla="*/ 80 h 87"/>
                <a:gd name="T22" fmla="*/ 33 w 86"/>
                <a:gd name="T23" fmla="*/ 87 h 87"/>
                <a:gd name="T24" fmla="*/ 50 w 86"/>
                <a:gd name="T25" fmla="*/ 87 h 87"/>
                <a:gd name="T26" fmla="*/ 66 w 86"/>
                <a:gd name="T27" fmla="*/ 80 h 87"/>
                <a:gd name="T28" fmla="*/ 75 w 86"/>
                <a:gd name="T29" fmla="*/ 66 h 87"/>
                <a:gd name="T30" fmla="*/ 83 w 86"/>
                <a:gd name="T31" fmla="*/ 53 h 87"/>
                <a:gd name="T32" fmla="*/ 83 w 86"/>
                <a:gd name="T33" fmla="*/ 43 h 87"/>
                <a:gd name="T34" fmla="*/ 79 w 86"/>
                <a:gd name="T35" fmla="*/ 28 h 87"/>
                <a:gd name="T36" fmla="*/ 69 w 86"/>
                <a:gd name="T37" fmla="*/ 13 h 87"/>
                <a:gd name="T38" fmla="*/ 56 w 86"/>
                <a:gd name="T39" fmla="*/ 7 h 87"/>
                <a:gd name="T40" fmla="*/ 43 w 86"/>
                <a:gd name="T41" fmla="*/ 4 h 87"/>
                <a:gd name="T42" fmla="*/ 26 w 86"/>
                <a:gd name="T43" fmla="*/ 7 h 87"/>
                <a:gd name="T44" fmla="*/ 12 w 86"/>
                <a:gd name="T45" fmla="*/ 13 h 87"/>
                <a:gd name="T46" fmla="*/ 3 w 86"/>
                <a:gd name="T47" fmla="*/ 28 h 87"/>
                <a:gd name="T48" fmla="*/ 0 w 86"/>
                <a:gd name="T49" fmla="*/ 43 h 87"/>
                <a:gd name="T50" fmla="*/ 3 w 86"/>
                <a:gd name="T51" fmla="*/ 60 h 87"/>
                <a:gd name="T52" fmla="*/ 12 w 86"/>
                <a:gd name="T53" fmla="*/ 74 h 87"/>
                <a:gd name="T54" fmla="*/ 26 w 86"/>
                <a:gd name="T55" fmla="*/ 83 h 87"/>
                <a:gd name="T56" fmla="*/ 43 w 86"/>
                <a:gd name="T57" fmla="*/ 87 h 87"/>
                <a:gd name="T58" fmla="*/ 56 w 86"/>
                <a:gd name="T59" fmla="*/ 83 h 87"/>
                <a:gd name="T60" fmla="*/ 69 w 86"/>
                <a:gd name="T61" fmla="*/ 74 h 87"/>
                <a:gd name="T62" fmla="*/ 79 w 86"/>
                <a:gd name="T63" fmla="*/ 60 h 87"/>
                <a:gd name="T64" fmla="*/ 83 w 86"/>
                <a:gd name="T65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6" h="87">
                  <a:moveTo>
                    <a:pt x="86" y="43"/>
                  </a:moveTo>
                  <a:lnTo>
                    <a:pt x="83" y="37"/>
                  </a:lnTo>
                  <a:lnTo>
                    <a:pt x="83" y="28"/>
                  </a:lnTo>
                  <a:lnTo>
                    <a:pt x="75" y="20"/>
                  </a:lnTo>
                  <a:lnTo>
                    <a:pt x="73" y="13"/>
                  </a:lnTo>
                  <a:lnTo>
                    <a:pt x="66" y="7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6" y="4"/>
                  </a:lnTo>
                  <a:lnTo>
                    <a:pt x="16" y="7"/>
                  </a:lnTo>
                  <a:lnTo>
                    <a:pt x="10" y="13"/>
                  </a:lnTo>
                  <a:lnTo>
                    <a:pt x="6" y="20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3" y="60"/>
                  </a:lnTo>
                  <a:lnTo>
                    <a:pt x="6" y="66"/>
                  </a:lnTo>
                  <a:lnTo>
                    <a:pt x="10" y="74"/>
                  </a:lnTo>
                  <a:lnTo>
                    <a:pt x="16" y="80"/>
                  </a:lnTo>
                  <a:lnTo>
                    <a:pt x="26" y="83"/>
                  </a:lnTo>
                  <a:lnTo>
                    <a:pt x="33" y="87"/>
                  </a:lnTo>
                  <a:lnTo>
                    <a:pt x="43" y="87"/>
                  </a:lnTo>
                  <a:lnTo>
                    <a:pt x="50" y="87"/>
                  </a:lnTo>
                  <a:lnTo>
                    <a:pt x="60" y="83"/>
                  </a:lnTo>
                  <a:lnTo>
                    <a:pt x="66" y="80"/>
                  </a:lnTo>
                  <a:lnTo>
                    <a:pt x="73" y="74"/>
                  </a:lnTo>
                  <a:lnTo>
                    <a:pt x="75" y="66"/>
                  </a:lnTo>
                  <a:lnTo>
                    <a:pt x="83" y="60"/>
                  </a:lnTo>
                  <a:lnTo>
                    <a:pt x="83" y="53"/>
                  </a:lnTo>
                  <a:lnTo>
                    <a:pt x="86" y="43"/>
                  </a:lnTo>
                  <a:lnTo>
                    <a:pt x="83" y="43"/>
                  </a:lnTo>
                  <a:lnTo>
                    <a:pt x="83" y="37"/>
                  </a:lnTo>
                  <a:lnTo>
                    <a:pt x="79" y="28"/>
                  </a:lnTo>
                  <a:lnTo>
                    <a:pt x="75" y="20"/>
                  </a:lnTo>
                  <a:lnTo>
                    <a:pt x="69" y="13"/>
                  </a:lnTo>
                  <a:lnTo>
                    <a:pt x="66" y="11"/>
                  </a:lnTo>
                  <a:lnTo>
                    <a:pt x="56" y="7"/>
                  </a:lnTo>
                  <a:lnTo>
                    <a:pt x="50" y="4"/>
                  </a:lnTo>
                  <a:lnTo>
                    <a:pt x="43" y="4"/>
                  </a:lnTo>
                  <a:lnTo>
                    <a:pt x="33" y="4"/>
                  </a:lnTo>
                  <a:lnTo>
                    <a:pt x="26" y="7"/>
                  </a:lnTo>
                  <a:lnTo>
                    <a:pt x="20" y="11"/>
                  </a:lnTo>
                  <a:lnTo>
                    <a:pt x="12" y="13"/>
                  </a:lnTo>
                  <a:lnTo>
                    <a:pt x="6" y="20"/>
                  </a:lnTo>
                  <a:lnTo>
                    <a:pt x="3" y="28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3" y="60"/>
                  </a:lnTo>
                  <a:lnTo>
                    <a:pt x="6" y="66"/>
                  </a:lnTo>
                  <a:lnTo>
                    <a:pt x="12" y="74"/>
                  </a:lnTo>
                  <a:lnTo>
                    <a:pt x="20" y="77"/>
                  </a:lnTo>
                  <a:lnTo>
                    <a:pt x="26" y="83"/>
                  </a:lnTo>
                  <a:lnTo>
                    <a:pt x="33" y="83"/>
                  </a:lnTo>
                  <a:lnTo>
                    <a:pt x="43" y="87"/>
                  </a:lnTo>
                  <a:lnTo>
                    <a:pt x="50" y="83"/>
                  </a:lnTo>
                  <a:lnTo>
                    <a:pt x="56" y="83"/>
                  </a:lnTo>
                  <a:lnTo>
                    <a:pt x="66" y="77"/>
                  </a:lnTo>
                  <a:lnTo>
                    <a:pt x="69" y="74"/>
                  </a:lnTo>
                  <a:lnTo>
                    <a:pt x="75" y="66"/>
                  </a:lnTo>
                  <a:lnTo>
                    <a:pt x="79" y="60"/>
                  </a:lnTo>
                  <a:lnTo>
                    <a:pt x="83" y="53"/>
                  </a:lnTo>
                  <a:lnTo>
                    <a:pt x="83" y="43"/>
                  </a:lnTo>
                  <a:lnTo>
                    <a:pt x="86" y="43"/>
                  </a:lnTo>
                  <a:close/>
                </a:path>
              </a:pathLst>
            </a:custGeom>
            <a:solidFill>
              <a:srgbClr val="919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7" name="Freeform 2649">
              <a:extLst>
                <a:ext uri="{FF2B5EF4-FFF2-40B4-BE49-F238E27FC236}">
                  <a16:creationId xmlns:a16="http://schemas.microsoft.com/office/drawing/2014/main" id="{C1869A6A-CC1E-4012-91C8-635C7AA1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969"/>
              <a:ext cx="27" cy="27"/>
            </a:xfrm>
            <a:custGeom>
              <a:avLst/>
              <a:gdLst>
                <a:gd name="T0" fmla="*/ 83 w 83"/>
                <a:gd name="T1" fmla="*/ 32 h 83"/>
                <a:gd name="T2" fmla="*/ 75 w 83"/>
                <a:gd name="T3" fmla="*/ 15 h 83"/>
                <a:gd name="T4" fmla="*/ 66 w 83"/>
                <a:gd name="T5" fmla="*/ 6 h 83"/>
                <a:gd name="T6" fmla="*/ 50 w 83"/>
                <a:gd name="T7" fmla="*/ 0 h 83"/>
                <a:gd name="T8" fmla="*/ 33 w 83"/>
                <a:gd name="T9" fmla="*/ 0 h 83"/>
                <a:gd name="T10" fmla="*/ 20 w 83"/>
                <a:gd name="T11" fmla="*/ 6 h 83"/>
                <a:gd name="T12" fmla="*/ 6 w 83"/>
                <a:gd name="T13" fmla="*/ 15 h 83"/>
                <a:gd name="T14" fmla="*/ 0 w 83"/>
                <a:gd name="T15" fmla="*/ 32 h 83"/>
                <a:gd name="T16" fmla="*/ 0 w 83"/>
                <a:gd name="T17" fmla="*/ 49 h 83"/>
                <a:gd name="T18" fmla="*/ 6 w 83"/>
                <a:gd name="T19" fmla="*/ 63 h 83"/>
                <a:gd name="T20" fmla="*/ 20 w 83"/>
                <a:gd name="T21" fmla="*/ 74 h 83"/>
                <a:gd name="T22" fmla="*/ 33 w 83"/>
                <a:gd name="T23" fmla="*/ 78 h 83"/>
                <a:gd name="T24" fmla="*/ 50 w 83"/>
                <a:gd name="T25" fmla="*/ 78 h 83"/>
                <a:gd name="T26" fmla="*/ 66 w 83"/>
                <a:gd name="T27" fmla="*/ 74 h 83"/>
                <a:gd name="T28" fmla="*/ 75 w 83"/>
                <a:gd name="T29" fmla="*/ 63 h 83"/>
                <a:gd name="T30" fmla="*/ 83 w 83"/>
                <a:gd name="T31" fmla="*/ 49 h 83"/>
                <a:gd name="T32" fmla="*/ 80 w 83"/>
                <a:gd name="T33" fmla="*/ 38 h 83"/>
                <a:gd name="T34" fmla="*/ 75 w 83"/>
                <a:gd name="T35" fmla="*/ 26 h 83"/>
                <a:gd name="T36" fmla="*/ 71 w 83"/>
                <a:gd name="T37" fmla="*/ 13 h 83"/>
                <a:gd name="T38" fmla="*/ 56 w 83"/>
                <a:gd name="T39" fmla="*/ 3 h 83"/>
                <a:gd name="T40" fmla="*/ 43 w 83"/>
                <a:gd name="T41" fmla="*/ 0 h 83"/>
                <a:gd name="T42" fmla="*/ 26 w 83"/>
                <a:gd name="T43" fmla="*/ 3 h 83"/>
                <a:gd name="T44" fmla="*/ 14 w 83"/>
                <a:gd name="T45" fmla="*/ 13 h 83"/>
                <a:gd name="T46" fmla="*/ 6 w 83"/>
                <a:gd name="T47" fmla="*/ 26 h 83"/>
                <a:gd name="T48" fmla="*/ 3 w 83"/>
                <a:gd name="T49" fmla="*/ 38 h 83"/>
                <a:gd name="T50" fmla="*/ 6 w 83"/>
                <a:gd name="T51" fmla="*/ 55 h 83"/>
                <a:gd name="T52" fmla="*/ 14 w 83"/>
                <a:gd name="T53" fmla="*/ 69 h 83"/>
                <a:gd name="T54" fmla="*/ 26 w 83"/>
                <a:gd name="T55" fmla="*/ 76 h 83"/>
                <a:gd name="T56" fmla="*/ 43 w 83"/>
                <a:gd name="T57" fmla="*/ 78 h 83"/>
                <a:gd name="T58" fmla="*/ 56 w 83"/>
                <a:gd name="T59" fmla="*/ 76 h 83"/>
                <a:gd name="T60" fmla="*/ 71 w 83"/>
                <a:gd name="T61" fmla="*/ 69 h 83"/>
                <a:gd name="T62" fmla="*/ 75 w 83"/>
                <a:gd name="T63" fmla="*/ 55 h 83"/>
                <a:gd name="T64" fmla="*/ 80 w 83"/>
                <a:gd name="T65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3" h="83">
                  <a:moveTo>
                    <a:pt x="83" y="38"/>
                  </a:moveTo>
                  <a:lnTo>
                    <a:pt x="83" y="32"/>
                  </a:lnTo>
                  <a:lnTo>
                    <a:pt x="80" y="23"/>
                  </a:lnTo>
                  <a:lnTo>
                    <a:pt x="75" y="15"/>
                  </a:lnTo>
                  <a:lnTo>
                    <a:pt x="71" y="9"/>
                  </a:lnTo>
                  <a:lnTo>
                    <a:pt x="66" y="6"/>
                  </a:lnTo>
                  <a:lnTo>
                    <a:pt x="56" y="3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4" y="9"/>
                  </a:lnTo>
                  <a:lnTo>
                    <a:pt x="6" y="15"/>
                  </a:lnTo>
                  <a:lnTo>
                    <a:pt x="3" y="23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9"/>
                  </a:lnTo>
                  <a:lnTo>
                    <a:pt x="3" y="55"/>
                  </a:lnTo>
                  <a:lnTo>
                    <a:pt x="6" y="63"/>
                  </a:lnTo>
                  <a:lnTo>
                    <a:pt x="14" y="69"/>
                  </a:lnTo>
                  <a:lnTo>
                    <a:pt x="20" y="74"/>
                  </a:lnTo>
                  <a:lnTo>
                    <a:pt x="26" y="78"/>
                  </a:lnTo>
                  <a:lnTo>
                    <a:pt x="33" y="78"/>
                  </a:lnTo>
                  <a:lnTo>
                    <a:pt x="43" y="83"/>
                  </a:lnTo>
                  <a:lnTo>
                    <a:pt x="50" y="78"/>
                  </a:lnTo>
                  <a:lnTo>
                    <a:pt x="56" y="78"/>
                  </a:lnTo>
                  <a:lnTo>
                    <a:pt x="66" y="74"/>
                  </a:lnTo>
                  <a:lnTo>
                    <a:pt x="71" y="69"/>
                  </a:lnTo>
                  <a:lnTo>
                    <a:pt x="75" y="63"/>
                  </a:lnTo>
                  <a:lnTo>
                    <a:pt x="80" y="55"/>
                  </a:lnTo>
                  <a:lnTo>
                    <a:pt x="83" y="49"/>
                  </a:lnTo>
                  <a:lnTo>
                    <a:pt x="83" y="38"/>
                  </a:lnTo>
                  <a:lnTo>
                    <a:pt x="80" y="38"/>
                  </a:lnTo>
                  <a:lnTo>
                    <a:pt x="80" y="32"/>
                  </a:lnTo>
                  <a:lnTo>
                    <a:pt x="75" y="26"/>
                  </a:lnTo>
                  <a:lnTo>
                    <a:pt x="73" y="19"/>
                  </a:lnTo>
                  <a:lnTo>
                    <a:pt x="71" y="13"/>
                  </a:lnTo>
                  <a:lnTo>
                    <a:pt x="63" y="6"/>
                  </a:lnTo>
                  <a:lnTo>
                    <a:pt x="56" y="3"/>
                  </a:lnTo>
                  <a:lnTo>
                    <a:pt x="50" y="3"/>
                  </a:lnTo>
                  <a:lnTo>
                    <a:pt x="43" y="0"/>
                  </a:lnTo>
                  <a:lnTo>
                    <a:pt x="33" y="3"/>
                  </a:lnTo>
                  <a:lnTo>
                    <a:pt x="26" y="3"/>
                  </a:lnTo>
                  <a:lnTo>
                    <a:pt x="20" y="6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6" y="26"/>
                  </a:lnTo>
                  <a:lnTo>
                    <a:pt x="3" y="32"/>
                  </a:lnTo>
                  <a:lnTo>
                    <a:pt x="3" y="38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0" y="63"/>
                  </a:lnTo>
                  <a:lnTo>
                    <a:pt x="14" y="69"/>
                  </a:lnTo>
                  <a:lnTo>
                    <a:pt x="20" y="74"/>
                  </a:lnTo>
                  <a:lnTo>
                    <a:pt x="26" y="76"/>
                  </a:lnTo>
                  <a:lnTo>
                    <a:pt x="33" y="78"/>
                  </a:lnTo>
                  <a:lnTo>
                    <a:pt x="43" y="78"/>
                  </a:lnTo>
                  <a:lnTo>
                    <a:pt x="50" y="78"/>
                  </a:lnTo>
                  <a:lnTo>
                    <a:pt x="56" y="76"/>
                  </a:lnTo>
                  <a:lnTo>
                    <a:pt x="63" y="74"/>
                  </a:lnTo>
                  <a:lnTo>
                    <a:pt x="71" y="69"/>
                  </a:lnTo>
                  <a:lnTo>
                    <a:pt x="73" y="63"/>
                  </a:lnTo>
                  <a:lnTo>
                    <a:pt x="75" y="55"/>
                  </a:lnTo>
                  <a:lnTo>
                    <a:pt x="80" y="49"/>
                  </a:lnTo>
                  <a:lnTo>
                    <a:pt x="80" y="38"/>
                  </a:lnTo>
                  <a:lnTo>
                    <a:pt x="83" y="38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8" name="Freeform 2650">
              <a:extLst>
                <a:ext uri="{FF2B5EF4-FFF2-40B4-BE49-F238E27FC236}">
                  <a16:creationId xmlns:a16="http://schemas.microsoft.com/office/drawing/2014/main" id="{8E85D066-F2CD-44B5-B49D-8933A5AD9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968"/>
              <a:ext cx="25" cy="27"/>
            </a:xfrm>
            <a:custGeom>
              <a:avLst/>
              <a:gdLst>
                <a:gd name="T0" fmla="*/ 77 w 77"/>
                <a:gd name="T1" fmla="*/ 33 h 79"/>
                <a:gd name="T2" fmla="*/ 70 w 77"/>
                <a:gd name="T3" fmla="*/ 19 h 79"/>
                <a:gd name="T4" fmla="*/ 60 w 77"/>
                <a:gd name="T5" fmla="*/ 7 h 79"/>
                <a:gd name="T6" fmla="*/ 47 w 77"/>
                <a:gd name="T7" fmla="*/ 3 h 79"/>
                <a:gd name="T8" fmla="*/ 30 w 77"/>
                <a:gd name="T9" fmla="*/ 3 h 79"/>
                <a:gd name="T10" fmla="*/ 17 w 77"/>
                <a:gd name="T11" fmla="*/ 7 h 79"/>
                <a:gd name="T12" fmla="*/ 7 w 77"/>
                <a:gd name="T13" fmla="*/ 19 h 79"/>
                <a:gd name="T14" fmla="*/ 0 w 77"/>
                <a:gd name="T15" fmla="*/ 33 h 79"/>
                <a:gd name="T16" fmla="*/ 0 w 77"/>
                <a:gd name="T17" fmla="*/ 49 h 79"/>
                <a:gd name="T18" fmla="*/ 7 w 77"/>
                <a:gd name="T19" fmla="*/ 64 h 79"/>
                <a:gd name="T20" fmla="*/ 17 w 77"/>
                <a:gd name="T21" fmla="*/ 73 h 79"/>
                <a:gd name="T22" fmla="*/ 30 w 77"/>
                <a:gd name="T23" fmla="*/ 79 h 79"/>
                <a:gd name="T24" fmla="*/ 47 w 77"/>
                <a:gd name="T25" fmla="*/ 79 h 79"/>
                <a:gd name="T26" fmla="*/ 60 w 77"/>
                <a:gd name="T27" fmla="*/ 73 h 79"/>
                <a:gd name="T28" fmla="*/ 70 w 77"/>
                <a:gd name="T29" fmla="*/ 64 h 79"/>
                <a:gd name="T30" fmla="*/ 77 w 77"/>
                <a:gd name="T31" fmla="*/ 49 h 79"/>
                <a:gd name="T32" fmla="*/ 77 w 77"/>
                <a:gd name="T33" fmla="*/ 33 h 79"/>
                <a:gd name="T34" fmla="*/ 70 w 77"/>
                <a:gd name="T35" fmla="*/ 19 h 79"/>
                <a:gd name="T36" fmla="*/ 60 w 77"/>
                <a:gd name="T37" fmla="*/ 9 h 79"/>
                <a:gd name="T38" fmla="*/ 47 w 77"/>
                <a:gd name="T39" fmla="*/ 3 h 79"/>
                <a:gd name="T40" fmla="*/ 30 w 77"/>
                <a:gd name="T41" fmla="*/ 3 h 79"/>
                <a:gd name="T42" fmla="*/ 17 w 77"/>
                <a:gd name="T43" fmla="*/ 9 h 79"/>
                <a:gd name="T44" fmla="*/ 7 w 77"/>
                <a:gd name="T45" fmla="*/ 19 h 79"/>
                <a:gd name="T46" fmla="*/ 3 w 77"/>
                <a:gd name="T47" fmla="*/ 33 h 79"/>
                <a:gd name="T48" fmla="*/ 3 w 77"/>
                <a:gd name="T49" fmla="*/ 47 h 79"/>
                <a:gd name="T50" fmla="*/ 7 w 77"/>
                <a:gd name="T51" fmla="*/ 59 h 79"/>
                <a:gd name="T52" fmla="*/ 17 w 77"/>
                <a:gd name="T53" fmla="*/ 70 h 79"/>
                <a:gd name="T54" fmla="*/ 30 w 77"/>
                <a:gd name="T55" fmla="*/ 76 h 79"/>
                <a:gd name="T56" fmla="*/ 47 w 77"/>
                <a:gd name="T57" fmla="*/ 76 h 79"/>
                <a:gd name="T58" fmla="*/ 60 w 77"/>
                <a:gd name="T59" fmla="*/ 70 h 79"/>
                <a:gd name="T60" fmla="*/ 70 w 77"/>
                <a:gd name="T61" fmla="*/ 59 h 79"/>
                <a:gd name="T62" fmla="*/ 77 w 77"/>
                <a:gd name="T63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" h="79">
                  <a:moveTo>
                    <a:pt x="77" y="39"/>
                  </a:moveTo>
                  <a:lnTo>
                    <a:pt x="77" y="33"/>
                  </a:lnTo>
                  <a:lnTo>
                    <a:pt x="72" y="26"/>
                  </a:lnTo>
                  <a:lnTo>
                    <a:pt x="70" y="19"/>
                  </a:lnTo>
                  <a:lnTo>
                    <a:pt x="68" y="14"/>
                  </a:lnTo>
                  <a:lnTo>
                    <a:pt x="60" y="7"/>
                  </a:lnTo>
                  <a:lnTo>
                    <a:pt x="53" y="3"/>
                  </a:lnTo>
                  <a:lnTo>
                    <a:pt x="47" y="3"/>
                  </a:lnTo>
                  <a:lnTo>
                    <a:pt x="40" y="0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4"/>
                  </a:lnTo>
                  <a:lnTo>
                    <a:pt x="7" y="19"/>
                  </a:lnTo>
                  <a:lnTo>
                    <a:pt x="3" y="26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3" y="56"/>
                  </a:lnTo>
                  <a:lnTo>
                    <a:pt x="7" y="64"/>
                  </a:lnTo>
                  <a:lnTo>
                    <a:pt x="11" y="70"/>
                  </a:lnTo>
                  <a:lnTo>
                    <a:pt x="17" y="73"/>
                  </a:lnTo>
                  <a:lnTo>
                    <a:pt x="23" y="76"/>
                  </a:lnTo>
                  <a:lnTo>
                    <a:pt x="30" y="79"/>
                  </a:lnTo>
                  <a:lnTo>
                    <a:pt x="40" y="79"/>
                  </a:lnTo>
                  <a:lnTo>
                    <a:pt x="47" y="79"/>
                  </a:lnTo>
                  <a:lnTo>
                    <a:pt x="53" y="76"/>
                  </a:lnTo>
                  <a:lnTo>
                    <a:pt x="60" y="73"/>
                  </a:lnTo>
                  <a:lnTo>
                    <a:pt x="68" y="70"/>
                  </a:lnTo>
                  <a:lnTo>
                    <a:pt x="70" y="64"/>
                  </a:lnTo>
                  <a:lnTo>
                    <a:pt x="72" y="56"/>
                  </a:lnTo>
                  <a:lnTo>
                    <a:pt x="77" y="49"/>
                  </a:lnTo>
                  <a:lnTo>
                    <a:pt x="77" y="39"/>
                  </a:lnTo>
                  <a:lnTo>
                    <a:pt x="77" y="33"/>
                  </a:lnTo>
                  <a:lnTo>
                    <a:pt x="72" y="26"/>
                  </a:lnTo>
                  <a:lnTo>
                    <a:pt x="70" y="19"/>
                  </a:lnTo>
                  <a:lnTo>
                    <a:pt x="68" y="14"/>
                  </a:lnTo>
                  <a:lnTo>
                    <a:pt x="60" y="9"/>
                  </a:lnTo>
                  <a:lnTo>
                    <a:pt x="53" y="7"/>
                  </a:lnTo>
                  <a:lnTo>
                    <a:pt x="47" y="3"/>
                  </a:lnTo>
                  <a:lnTo>
                    <a:pt x="40" y="3"/>
                  </a:lnTo>
                  <a:lnTo>
                    <a:pt x="30" y="3"/>
                  </a:lnTo>
                  <a:lnTo>
                    <a:pt x="23" y="7"/>
                  </a:lnTo>
                  <a:lnTo>
                    <a:pt x="17" y="9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6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3" y="47"/>
                  </a:lnTo>
                  <a:lnTo>
                    <a:pt x="3" y="56"/>
                  </a:lnTo>
                  <a:lnTo>
                    <a:pt x="7" y="59"/>
                  </a:lnTo>
                  <a:lnTo>
                    <a:pt x="13" y="66"/>
                  </a:lnTo>
                  <a:lnTo>
                    <a:pt x="17" y="70"/>
                  </a:lnTo>
                  <a:lnTo>
                    <a:pt x="23" y="73"/>
                  </a:lnTo>
                  <a:lnTo>
                    <a:pt x="30" y="76"/>
                  </a:lnTo>
                  <a:lnTo>
                    <a:pt x="40" y="76"/>
                  </a:lnTo>
                  <a:lnTo>
                    <a:pt x="47" y="76"/>
                  </a:lnTo>
                  <a:lnTo>
                    <a:pt x="53" y="73"/>
                  </a:lnTo>
                  <a:lnTo>
                    <a:pt x="60" y="70"/>
                  </a:lnTo>
                  <a:lnTo>
                    <a:pt x="68" y="66"/>
                  </a:lnTo>
                  <a:lnTo>
                    <a:pt x="70" y="59"/>
                  </a:lnTo>
                  <a:lnTo>
                    <a:pt x="72" y="56"/>
                  </a:lnTo>
                  <a:lnTo>
                    <a:pt x="77" y="47"/>
                  </a:lnTo>
                  <a:lnTo>
                    <a:pt x="77" y="39"/>
                  </a:lnTo>
                  <a:close/>
                </a:path>
              </a:pathLst>
            </a:custGeom>
            <a:solidFill>
              <a:srgbClr val="9C9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79" name="Freeform 2651">
              <a:extLst>
                <a:ext uri="{FF2B5EF4-FFF2-40B4-BE49-F238E27FC236}">
                  <a16:creationId xmlns:a16="http://schemas.microsoft.com/office/drawing/2014/main" id="{06865F14-339C-45D3-AD84-2A536B44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969"/>
              <a:ext cx="25" cy="25"/>
            </a:xfrm>
            <a:custGeom>
              <a:avLst/>
              <a:gdLst>
                <a:gd name="T0" fmla="*/ 77 w 77"/>
                <a:gd name="T1" fmla="*/ 30 h 73"/>
                <a:gd name="T2" fmla="*/ 70 w 77"/>
                <a:gd name="T3" fmla="*/ 16 h 73"/>
                <a:gd name="T4" fmla="*/ 60 w 77"/>
                <a:gd name="T5" fmla="*/ 6 h 73"/>
                <a:gd name="T6" fmla="*/ 47 w 77"/>
                <a:gd name="T7" fmla="*/ 0 h 73"/>
                <a:gd name="T8" fmla="*/ 30 w 77"/>
                <a:gd name="T9" fmla="*/ 0 h 73"/>
                <a:gd name="T10" fmla="*/ 17 w 77"/>
                <a:gd name="T11" fmla="*/ 6 h 73"/>
                <a:gd name="T12" fmla="*/ 7 w 77"/>
                <a:gd name="T13" fmla="*/ 16 h 73"/>
                <a:gd name="T14" fmla="*/ 3 w 77"/>
                <a:gd name="T15" fmla="*/ 30 h 73"/>
                <a:gd name="T16" fmla="*/ 3 w 77"/>
                <a:gd name="T17" fmla="*/ 44 h 73"/>
                <a:gd name="T18" fmla="*/ 7 w 77"/>
                <a:gd name="T19" fmla="*/ 56 h 73"/>
                <a:gd name="T20" fmla="*/ 17 w 77"/>
                <a:gd name="T21" fmla="*/ 67 h 73"/>
                <a:gd name="T22" fmla="*/ 30 w 77"/>
                <a:gd name="T23" fmla="*/ 73 h 73"/>
                <a:gd name="T24" fmla="*/ 47 w 77"/>
                <a:gd name="T25" fmla="*/ 73 h 73"/>
                <a:gd name="T26" fmla="*/ 60 w 77"/>
                <a:gd name="T27" fmla="*/ 67 h 73"/>
                <a:gd name="T28" fmla="*/ 70 w 77"/>
                <a:gd name="T29" fmla="*/ 56 h 73"/>
                <a:gd name="T30" fmla="*/ 77 w 77"/>
                <a:gd name="T31" fmla="*/ 44 h 73"/>
                <a:gd name="T32" fmla="*/ 72 w 77"/>
                <a:gd name="T33" fmla="*/ 36 h 73"/>
                <a:gd name="T34" fmla="*/ 70 w 77"/>
                <a:gd name="T35" fmla="*/ 23 h 73"/>
                <a:gd name="T36" fmla="*/ 63 w 77"/>
                <a:gd name="T37" fmla="*/ 13 h 73"/>
                <a:gd name="T38" fmla="*/ 53 w 77"/>
                <a:gd name="T39" fmla="*/ 4 h 73"/>
                <a:gd name="T40" fmla="*/ 40 w 77"/>
                <a:gd name="T41" fmla="*/ 4 h 73"/>
                <a:gd name="T42" fmla="*/ 23 w 77"/>
                <a:gd name="T43" fmla="*/ 4 h 73"/>
                <a:gd name="T44" fmla="*/ 13 w 77"/>
                <a:gd name="T45" fmla="*/ 13 h 73"/>
                <a:gd name="T46" fmla="*/ 7 w 77"/>
                <a:gd name="T47" fmla="*/ 23 h 73"/>
                <a:gd name="T48" fmla="*/ 3 w 77"/>
                <a:gd name="T49" fmla="*/ 36 h 73"/>
                <a:gd name="T50" fmla="*/ 7 w 77"/>
                <a:gd name="T51" fmla="*/ 50 h 73"/>
                <a:gd name="T52" fmla="*/ 13 w 77"/>
                <a:gd name="T53" fmla="*/ 63 h 73"/>
                <a:gd name="T54" fmla="*/ 23 w 77"/>
                <a:gd name="T55" fmla="*/ 70 h 73"/>
                <a:gd name="T56" fmla="*/ 40 w 77"/>
                <a:gd name="T57" fmla="*/ 73 h 73"/>
                <a:gd name="T58" fmla="*/ 53 w 77"/>
                <a:gd name="T59" fmla="*/ 70 h 73"/>
                <a:gd name="T60" fmla="*/ 63 w 77"/>
                <a:gd name="T61" fmla="*/ 63 h 73"/>
                <a:gd name="T62" fmla="*/ 70 w 77"/>
                <a:gd name="T63" fmla="*/ 50 h 73"/>
                <a:gd name="T64" fmla="*/ 72 w 77"/>
                <a:gd name="T65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7" h="73">
                  <a:moveTo>
                    <a:pt x="77" y="36"/>
                  </a:moveTo>
                  <a:lnTo>
                    <a:pt x="77" y="30"/>
                  </a:lnTo>
                  <a:lnTo>
                    <a:pt x="72" y="23"/>
                  </a:lnTo>
                  <a:lnTo>
                    <a:pt x="70" y="16"/>
                  </a:lnTo>
                  <a:lnTo>
                    <a:pt x="68" y="10"/>
                  </a:lnTo>
                  <a:lnTo>
                    <a:pt x="60" y="6"/>
                  </a:lnTo>
                  <a:lnTo>
                    <a:pt x="53" y="4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3" y="4"/>
                  </a:lnTo>
                  <a:lnTo>
                    <a:pt x="17" y="6"/>
                  </a:lnTo>
                  <a:lnTo>
                    <a:pt x="13" y="10"/>
                  </a:lnTo>
                  <a:lnTo>
                    <a:pt x="7" y="16"/>
                  </a:lnTo>
                  <a:lnTo>
                    <a:pt x="3" y="23"/>
                  </a:lnTo>
                  <a:lnTo>
                    <a:pt x="3" y="30"/>
                  </a:lnTo>
                  <a:lnTo>
                    <a:pt x="0" y="36"/>
                  </a:lnTo>
                  <a:lnTo>
                    <a:pt x="3" y="44"/>
                  </a:lnTo>
                  <a:lnTo>
                    <a:pt x="3" y="53"/>
                  </a:lnTo>
                  <a:lnTo>
                    <a:pt x="7" y="56"/>
                  </a:lnTo>
                  <a:lnTo>
                    <a:pt x="13" y="63"/>
                  </a:lnTo>
                  <a:lnTo>
                    <a:pt x="17" y="67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40" y="73"/>
                  </a:lnTo>
                  <a:lnTo>
                    <a:pt x="47" y="73"/>
                  </a:lnTo>
                  <a:lnTo>
                    <a:pt x="53" y="70"/>
                  </a:lnTo>
                  <a:lnTo>
                    <a:pt x="60" y="67"/>
                  </a:lnTo>
                  <a:lnTo>
                    <a:pt x="68" y="63"/>
                  </a:lnTo>
                  <a:lnTo>
                    <a:pt x="70" y="56"/>
                  </a:lnTo>
                  <a:lnTo>
                    <a:pt x="72" y="53"/>
                  </a:lnTo>
                  <a:lnTo>
                    <a:pt x="77" y="44"/>
                  </a:lnTo>
                  <a:lnTo>
                    <a:pt x="77" y="36"/>
                  </a:lnTo>
                  <a:lnTo>
                    <a:pt x="72" y="36"/>
                  </a:lnTo>
                  <a:lnTo>
                    <a:pt x="72" y="30"/>
                  </a:lnTo>
                  <a:lnTo>
                    <a:pt x="70" y="23"/>
                  </a:lnTo>
                  <a:lnTo>
                    <a:pt x="68" y="16"/>
                  </a:lnTo>
                  <a:lnTo>
                    <a:pt x="63" y="13"/>
                  </a:lnTo>
                  <a:lnTo>
                    <a:pt x="60" y="6"/>
                  </a:lnTo>
                  <a:lnTo>
                    <a:pt x="53" y="4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30" y="4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3" y="13"/>
                  </a:lnTo>
                  <a:lnTo>
                    <a:pt x="11" y="16"/>
                  </a:lnTo>
                  <a:lnTo>
                    <a:pt x="7" y="23"/>
                  </a:lnTo>
                  <a:lnTo>
                    <a:pt x="3" y="30"/>
                  </a:lnTo>
                  <a:lnTo>
                    <a:pt x="3" y="36"/>
                  </a:lnTo>
                  <a:lnTo>
                    <a:pt x="3" y="44"/>
                  </a:lnTo>
                  <a:lnTo>
                    <a:pt x="7" y="50"/>
                  </a:lnTo>
                  <a:lnTo>
                    <a:pt x="11" y="56"/>
                  </a:lnTo>
                  <a:lnTo>
                    <a:pt x="13" y="63"/>
                  </a:lnTo>
                  <a:lnTo>
                    <a:pt x="20" y="67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40" y="73"/>
                  </a:lnTo>
                  <a:lnTo>
                    <a:pt x="47" y="73"/>
                  </a:lnTo>
                  <a:lnTo>
                    <a:pt x="53" y="70"/>
                  </a:lnTo>
                  <a:lnTo>
                    <a:pt x="60" y="67"/>
                  </a:lnTo>
                  <a:lnTo>
                    <a:pt x="63" y="63"/>
                  </a:lnTo>
                  <a:lnTo>
                    <a:pt x="68" y="56"/>
                  </a:lnTo>
                  <a:lnTo>
                    <a:pt x="70" y="50"/>
                  </a:lnTo>
                  <a:lnTo>
                    <a:pt x="72" y="44"/>
                  </a:lnTo>
                  <a:lnTo>
                    <a:pt x="72" y="36"/>
                  </a:lnTo>
                  <a:lnTo>
                    <a:pt x="77" y="36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0" name="Freeform 2652">
              <a:extLst>
                <a:ext uri="{FF2B5EF4-FFF2-40B4-BE49-F238E27FC236}">
                  <a16:creationId xmlns:a16="http://schemas.microsoft.com/office/drawing/2014/main" id="{503B1633-3C40-4CC6-AAC9-68CDDF2B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971"/>
              <a:ext cx="24" cy="23"/>
            </a:xfrm>
            <a:custGeom>
              <a:avLst/>
              <a:gdLst>
                <a:gd name="T0" fmla="*/ 70 w 70"/>
                <a:gd name="T1" fmla="*/ 26 h 70"/>
                <a:gd name="T2" fmla="*/ 64 w 70"/>
                <a:gd name="T3" fmla="*/ 13 h 70"/>
                <a:gd name="T4" fmla="*/ 57 w 70"/>
                <a:gd name="T5" fmla="*/ 3 h 70"/>
                <a:gd name="T6" fmla="*/ 45 w 70"/>
                <a:gd name="T7" fmla="*/ 0 h 70"/>
                <a:gd name="T8" fmla="*/ 28 w 70"/>
                <a:gd name="T9" fmla="*/ 0 h 70"/>
                <a:gd name="T10" fmla="*/ 17 w 70"/>
                <a:gd name="T11" fmla="*/ 3 h 70"/>
                <a:gd name="T12" fmla="*/ 7 w 70"/>
                <a:gd name="T13" fmla="*/ 13 h 70"/>
                <a:gd name="T14" fmla="*/ 0 w 70"/>
                <a:gd name="T15" fmla="*/ 26 h 70"/>
                <a:gd name="T16" fmla="*/ 0 w 70"/>
                <a:gd name="T17" fmla="*/ 40 h 70"/>
                <a:gd name="T18" fmla="*/ 7 w 70"/>
                <a:gd name="T19" fmla="*/ 53 h 70"/>
                <a:gd name="T20" fmla="*/ 17 w 70"/>
                <a:gd name="T21" fmla="*/ 63 h 70"/>
                <a:gd name="T22" fmla="*/ 28 w 70"/>
                <a:gd name="T23" fmla="*/ 70 h 70"/>
                <a:gd name="T24" fmla="*/ 45 w 70"/>
                <a:gd name="T25" fmla="*/ 70 h 70"/>
                <a:gd name="T26" fmla="*/ 57 w 70"/>
                <a:gd name="T27" fmla="*/ 63 h 70"/>
                <a:gd name="T28" fmla="*/ 64 w 70"/>
                <a:gd name="T29" fmla="*/ 53 h 70"/>
                <a:gd name="T30" fmla="*/ 70 w 70"/>
                <a:gd name="T31" fmla="*/ 40 h 70"/>
                <a:gd name="T32" fmla="*/ 68 w 70"/>
                <a:gd name="T33" fmla="*/ 26 h 70"/>
                <a:gd name="T34" fmla="*/ 64 w 70"/>
                <a:gd name="T35" fmla="*/ 17 h 70"/>
                <a:gd name="T36" fmla="*/ 55 w 70"/>
                <a:gd name="T37" fmla="*/ 7 h 70"/>
                <a:gd name="T38" fmla="*/ 45 w 70"/>
                <a:gd name="T39" fmla="*/ 0 h 70"/>
                <a:gd name="T40" fmla="*/ 30 w 70"/>
                <a:gd name="T41" fmla="*/ 0 h 70"/>
                <a:gd name="T42" fmla="*/ 17 w 70"/>
                <a:gd name="T43" fmla="*/ 7 h 70"/>
                <a:gd name="T44" fmla="*/ 7 w 70"/>
                <a:gd name="T45" fmla="*/ 17 h 70"/>
                <a:gd name="T46" fmla="*/ 5 w 70"/>
                <a:gd name="T47" fmla="*/ 26 h 70"/>
                <a:gd name="T48" fmla="*/ 5 w 70"/>
                <a:gd name="T49" fmla="*/ 40 h 70"/>
                <a:gd name="T50" fmla="*/ 7 w 70"/>
                <a:gd name="T51" fmla="*/ 53 h 70"/>
                <a:gd name="T52" fmla="*/ 17 w 70"/>
                <a:gd name="T53" fmla="*/ 60 h 70"/>
                <a:gd name="T54" fmla="*/ 30 w 70"/>
                <a:gd name="T55" fmla="*/ 68 h 70"/>
                <a:gd name="T56" fmla="*/ 45 w 70"/>
                <a:gd name="T57" fmla="*/ 68 h 70"/>
                <a:gd name="T58" fmla="*/ 55 w 70"/>
                <a:gd name="T59" fmla="*/ 60 h 70"/>
                <a:gd name="T60" fmla="*/ 64 w 70"/>
                <a:gd name="T61" fmla="*/ 53 h 70"/>
                <a:gd name="T62" fmla="*/ 68 w 70"/>
                <a:gd name="T63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70">
                  <a:moveTo>
                    <a:pt x="70" y="32"/>
                  </a:moveTo>
                  <a:lnTo>
                    <a:pt x="70" y="26"/>
                  </a:lnTo>
                  <a:lnTo>
                    <a:pt x="68" y="20"/>
                  </a:lnTo>
                  <a:lnTo>
                    <a:pt x="64" y="13"/>
                  </a:lnTo>
                  <a:lnTo>
                    <a:pt x="61" y="9"/>
                  </a:lnTo>
                  <a:lnTo>
                    <a:pt x="57" y="3"/>
                  </a:lnTo>
                  <a:lnTo>
                    <a:pt x="51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28" y="0"/>
                  </a:lnTo>
                  <a:lnTo>
                    <a:pt x="21" y="0"/>
                  </a:lnTo>
                  <a:lnTo>
                    <a:pt x="17" y="3"/>
                  </a:lnTo>
                  <a:lnTo>
                    <a:pt x="11" y="9"/>
                  </a:lnTo>
                  <a:lnTo>
                    <a:pt x="7" y="13"/>
                  </a:lnTo>
                  <a:lnTo>
                    <a:pt x="5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5" y="47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7" y="63"/>
                  </a:lnTo>
                  <a:lnTo>
                    <a:pt x="21" y="68"/>
                  </a:lnTo>
                  <a:lnTo>
                    <a:pt x="28" y="70"/>
                  </a:lnTo>
                  <a:lnTo>
                    <a:pt x="38" y="70"/>
                  </a:lnTo>
                  <a:lnTo>
                    <a:pt x="45" y="70"/>
                  </a:lnTo>
                  <a:lnTo>
                    <a:pt x="51" y="68"/>
                  </a:lnTo>
                  <a:lnTo>
                    <a:pt x="57" y="63"/>
                  </a:lnTo>
                  <a:lnTo>
                    <a:pt x="61" y="60"/>
                  </a:lnTo>
                  <a:lnTo>
                    <a:pt x="64" y="53"/>
                  </a:lnTo>
                  <a:lnTo>
                    <a:pt x="68" y="47"/>
                  </a:lnTo>
                  <a:lnTo>
                    <a:pt x="70" y="40"/>
                  </a:lnTo>
                  <a:lnTo>
                    <a:pt x="70" y="32"/>
                  </a:lnTo>
                  <a:lnTo>
                    <a:pt x="68" y="26"/>
                  </a:lnTo>
                  <a:lnTo>
                    <a:pt x="68" y="20"/>
                  </a:lnTo>
                  <a:lnTo>
                    <a:pt x="64" y="17"/>
                  </a:lnTo>
                  <a:lnTo>
                    <a:pt x="61" y="9"/>
                  </a:lnTo>
                  <a:lnTo>
                    <a:pt x="55" y="7"/>
                  </a:lnTo>
                  <a:lnTo>
                    <a:pt x="47" y="3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17" y="7"/>
                  </a:lnTo>
                  <a:lnTo>
                    <a:pt x="11" y="9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5" y="26"/>
                  </a:lnTo>
                  <a:lnTo>
                    <a:pt x="5" y="32"/>
                  </a:lnTo>
                  <a:lnTo>
                    <a:pt x="5" y="40"/>
                  </a:lnTo>
                  <a:lnTo>
                    <a:pt x="5" y="47"/>
                  </a:lnTo>
                  <a:lnTo>
                    <a:pt x="7" y="53"/>
                  </a:lnTo>
                  <a:lnTo>
                    <a:pt x="11" y="57"/>
                  </a:lnTo>
                  <a:lnTo>
                    <a:pt x="17" y="60"/>
                  </a:lnTo>
                  <a:lnTo>
                    <a:pt x="24" y="63"/>
                  </a:lnTo>
                  <a:lnTo>
                    <a:pt x="30" y="68"/>
                  </a:lnTo>
                  <a:lnTo>
                    <a:pt x="38" y="68"/>
                  </a:lnTo>
                  <a:lnTo>
                    <a:pt x="45" y="68"/>
                  </a:lnTo>
                  <a:lnTo>
                    <a:pt x="47" y="63"/>
                  </a:lnTo>
                  <a:lnTo>
                    <a:pt x="55" y="60"/>
                  </a:lnTo>
                  <a:lnTo>
                    <a:pt x="61" y="57"/>
                  </a:lnTo>
                  <a:lnTo>
                    <a:pt x="64" y="53"/>
                  </a:lnTo>
                  <a:lnTo>
                    <a:pt x="68" y="47"/>
                  </a:lnTo>
                  <a:lnTo>
                    <a:pt x="68" y="40"/>
                  </a:lnTo>
                  <a:lnTo>
                    <a:pt x="70" y="32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1" name="Freeform 2653">
              <a:extLst>
                <a:ext uri="{FF2B5EF4-FFF2-40B4-BE49-F238E27FC236}">
                  <a16:creationId xmlns:a16="http://schemas.microsoft.com/office/drawing/2014/main" id="{070BF19A-55BE-46B4-905E-3671F11A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970"/>
              <a:ext cx="22" cy="23"/>
            </a:xfrm>
            <a:custGeom>
              <a:avLst/>
              <a:gdLst>
                <a:gd name="T0" fmla="*/ 63 w 65"/>
                <a:gd name="T1" fmla="*/ 26 h 67"/>
                <a:gd name="T2" fmla="*/ 59 w 65"/>
                <a:gd name="T3" fmla="*/ 17 h 67"/>
                <a:gd name="T4" fmla="*/ 50 w 65"/>
                <a:gd name="T5" fmla="*/ 7 h 67"/>
                <a:gd name="T6" fmla="*/ 40 w 65"/>
                <a:gd name="T7" fmla="*/ 0 h 67"/>
                <a:gd name="T8" fmla="*/ 25 w 65"/>
                <a:gd name="T9" fmla="*/ 0 h 67"/>
                <a:gd name="T10" fmla="*/ 13 w 65"/>
                <a:gd name="T11" fmla="*/ 7 h 67"/>
                <a:gd name="T12" fmla="*/ 2 w 65"/>
                <a:gd name="T13" fmla="*/ 17 h 67"/>
                <a:gd name="T14" fmla="*/ 0 w 65"/>
                <a:gd name="T15" fmla="*/ 26 h 67"/>
                <a:gd name="T16" fmla="*/ 0 w 65"/>
                <a:gd name="T17" fmla="*/ 40 h 67"/>
                <a:gd name="T18" fmla="*/ 2 w 65"/>
                <a:gd name="T19" fmla="*/ 53 h 67"/>
                <a:gd name="T20" fmla="*/ 13 w 65"/>
                <a:gd name="T21" fmla="*/ 60 h 67"/>
                <a:gd name="T22" fmla="*/ 25 w 65"/>
                <a:gd name="T23" fmla="*/ 67 h 67"/>
                <a:gd name="T24" fmla="*/ 40 w 65"/>
                <a:gd name="T25" fmla="*/ 67 h 67"/>
                <a:gd name="T26" fmla="*/ 50 w 65"/>
                <a:gd name="T27" fmla="*/ 60 h 67"/>
                <a:gd name="T28" fmla="*/ 59 w 65"/>
                <a:gd name="T29" fmla="*/ 53 h 67"/>
                <a:gd name="T30" fmla="*/ 63 w 65"/>
                <a:gd name="T31" fmla="*/ 40 h 67"/>
                <a:gd name="T32" fmla="*/ 63 w 65"/>
                <a:gd name="T33" fmla="*/ 33 h 67"/>
                <a:gd name="T34" fmla="*/ 59 w 65"/>
                <a:gd name="T35" fmla="*/ 20 h 67"/>
                <a:gd name="T36" fmla="*/ 53 w 65"/>
                <a:gd name="T37" fmla="*/ 10 h 67"/>
                <a:gd name="T38" fmla="*/ 42 w 65"/>
                <a:gd name="T39" fmla="*/ 3 h 67"/>
                <a:gd name="T40" fmla="*/ 33 w 65"/>
                <a:gd name="T41" fmla="*/ 3 h 67"/>
                <a:gd name="T42" fmla="*/ 19 w 65"/>
                <a:gd name="T43" fmla="*/ 3 h 67"/>
                <a:gd name="T44" fmla="*/ 10 w 65"/>
                <a:gd name="T45" fmla="*/ 10 h 67"/>
                <a:gd name="T46" fmla="*/ 2 w 65"/>
                <a:gd name="T47" fmla="*/ 20 h 67"/>
                <a:gd name="T48" fmla="*/ 0 w 65"/>
                <a:gd name="T49" fmla="*/ 33 h 67"/>
                <a:gd name="T50" fmla="*/ 2 w 65"/>
                <a:gd name="T51" fmla="*/ 47 h 67"/>
                <a:gd name="T52" fmla="*/ 10 w 65"/>
                <a:gd name="T53" fmla="*/ 56 h 67"/>
                <a:gd name="T54" fmla="*/ 19 w 65"/>
                <a:gd name="T55" fmla="*/ 63 h 67"/>
                <a:gd name="T56" fmla="*/ 33 w 65"/>
                <a:gd name="T57" fmla="*/ 67 h 67"/>
                <a:gd name="T58" fmla="*/ 42 w 65"/>
                <a:gd name="T59" fmla="*/ 63 h 67"/>
                <a:gd name="T60" fmla="*/ 53 w 65"/>
                <a:gd name="T61" fmla="*/ 56 h 67"/>
                <a:gd name="T62" fmla="*/ 59 w 65"/>
                <a:gd name="T63" fmla="*/ 47 h 67"/>
                <a:gd name="T64" fmla="*/ 63 w 65"/>
                <a:gd name="T65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67">
                  <a:moveTo>
                    <a:pt x="65" y="33"/>
                  </a:moveTo>
                  <a:lnTo>
                    <a:pt x="63" y="26"/>
                  </a:lnTo>
                  <a:lnTo>
                    <a:pt x="63" y="20"/>
                  </a:lnTo>
                  <a:lnTo>
                    <a:pt x="59" y="17"/>
                  </a:lnTo>
                  <a:lnTo>
                    <a:pt x="56" y="10"/>
                  </a:lnTo>
                  <a:lnTo>
                    <a:pt x="50" y="7"/>
                  </a:lnTo>
                  <a:lnTo>
                    <a:pt x="42" y="3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3" y="7"/>
                  </a:lnTo>
                  <a:lnTo>
                    <a:pt x="6" y="10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2" y="53"/>
                  </a:lnTo>
                  <a:lnTo>
                    <a:pt x="6" y="56"/>
                  </a:lnTo>
                  <a:lnTo>
                    <a:pt x="13" y="60"/>
                  </a:lnTo>
                  <a:lnTo>
                    <a:pt x="19" y="63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40" y="67"/>
                  </a:lnTo>
                  <a:lnTo>
                    <a:pt x="42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59" y="53"/>
                  </a:lnTo>
                  <a:lnTo>
                    <a:pt x="63" y="47"/>
                  </a:lnTo>
                  <a:lnTo>
                    <a:pt x="63" y="40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3" y="26"/>
                  </a:lnTo>
                  <a:lnTo>
                    <a:pt x="59" y="20"/>
                  </a:lnTo>
                  <a:lnTo>
                    <a:pt x="56" y="17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2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25" y="3"/>
                  </a:lnTo>
                  <a:lnTo>
                    <a:pt x="19" y="3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6" y="17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7"/>
                  </a:lnTo>
                  <a:lnTo>
                    <a:pt x="6" y="49"/>
                  </a:lnTo>
                  <a:lnTo>
                    <a:pt x="10" y="56"/>
                  </a:lnTo>
                  <a:lnTo>
                    <a:pt x="13" y="60"/>
                  </a:lnTo>
                  <a:lnTo>
                    <a:pt x="19" y="63"/>
                  </a:lnTo>
                  <a:lnTo>
                    <a:pt x="25" y="63"/>
                  </a:lnTo>
                  <a:lnTo>
                    <a:pt x="33" y="67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50" y="60"/>
                  </a:lnTo>
                  <a:lnTo>
                    <a:pt x="53" y="56"/>
                  </a:lnTo>
                  <a:lnTo>
                    <a:pt x="56" y="49"/>
                  </a:lnTo>
                  <a:lnTo>
                    <a:pt x="59" y="47"/>
                  </a:lnTo>
                  <a:lnTo>
                    <a:pt x="63" y="40"/>
                  </a:lnTo>
                  <a:lnTo>
                    <a:pt x="63" y="33"/>
                  </a:lnTo>
                  <a:lnTo>
                    <a:pt x="65" y="33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2" name="Freeform 2654">
              <a:extLst>
                <a:ext uri="{FF2B5EF4-FFF2-40B4-BE49-F238E27FC236}">
                  <a16:creationId xmlns:a16="http://schemas.microsoft.com/office/drawing/2014/main" id="{15EE1216-3C5A-4DB8-A77C-A3C18BC33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972"/>
              <a:ext cx="21" cy="21"/>
            </a:xfrm>
            <a:custGeom>
              <a:avLst/>
              <a:gdLst>
                <a:gd name="T0" fmla="*/ 63 w 63"/>
                <a:gd name="T1" fmla="*/ 23 h 65"/>
                <a:gd name="T2" fmla="*/ 56 w 63"/>
                <a:gd name="T3" fmla="*/ 14 h 65"/>
                <a:gd name="T4" fmla="*/ 50 w 63"/>
                <a:gd name="T5" fmla="*/ 4 h 65"/>
                <a:gd name="T6" fmla="*/ 36 w 63"/>
                <a:gd name="T7" fmla="*/ 0 h 65"/>
                <a:gd name="T8" fmla="*/ 27 w 63"/>
                <a:gd name="T9" fmla="*/ 0 h 65"/>
                <a:gd name="T10" fmla="*/ 13 w 63"/>
                <a:gd name="T11" fmla="*/ 4 h 65"/>
                <a:gd name="T12" fmla="*/ 6 w 63"/>
                <a:gd name="T13" fmla="*/ 14 h 65"/>
                <a:gd name="T14" fmla="*/ 0 w 63"/>
                <a:gd name="T15" fmla="*/ 23 h 65"/>
                <a:gd name="T16" fmla="*/ 0 w 63"/>
                <a:gd name="T17" fmla="*/ 37 h 65"/>
                <a:gd name="T18" fmla="*/ 6 w 63"/>
                <a:gd name="T19" fmla="*/ 46 h 65"/>
                <a:gd name="T20" fmla="*/ 13 w 63"/>
                <a:gd name="T21" fmla="*/ 57 h 65"/>
                <a:gd name="T22" fmla="*/ 27 w 63"/>
                <a:gd name="T23" fmla="*/ 60 h 65"/>
                <a:gd name="T24" fmla="*/ 36 w 63"/>
                <a:gd name="T25" fmla="*/ 60 h 65"/>
                <a:gd name="T26" fmla="*/ 50 w 63"/>
                <a:gd name="T27" fmla="*/ 57 h 65"/>
                <a:gd name="T28" fmla="*/ 56 w 63"/>
                <a:gd name="T29" fmla="*/ 46 h 65"/>
                <a:gd name="T30" fmla="*/ 63 w 63"/>
                <a:gd name="T31" fmla="*/ 37 h 65"/>
                <a:gd name="T32" fmla="*/ 61 w 63"/>
                <a:gd name="T33" fmla="*/ 29 h 65"/>
                <a:gd name="T34" fmla="*/ 61 w 63"/>
                <a:gd name="T35" fmla="*/ 20 h 65"/>
                <a:gd name="T36" fmla="*/ 53 w 63"/>
                <a:gd name="T37" fmla="*/ 10 h 65"/>
                <a:gd name="T38" fmla="*/ 44 w 63"/>
                <a:gd name="T39" fmla="*/ 4 h 65"/>
                <a:gd name="T40" fmla="*/ 33 w 63"/>
                <a:gd name="T41" fmla="*/ 0 h 65"/>
                <a:gd name="T42" fmla="*/ 21 w 63"/>
                <a:gd name="T43" fmla="*/ 4 h 65"/>
                <a:gd name="T44" fmla="*/ 10 w 63"/>
                <a:gd name="T45" fmla="*/ 10 h 65"/>
                <a:gd name="T46" fmla="*/ 4 w 63"/>
                <a:gd name="T47" fmla="*/ 20 h 65"/>
                <a:gd name="T48" fmla="*/ 4 w 63"/>
                <a:gd name="T49" fmla="*/ 29 h 65"/>
                <a:gd name="T50" fmla="*/ 4 w 63"/>
                <a:gd name="T51" fmla="*/ 44 h 65"/>
                <a:gd name="T52" fmla="*/ 10 w 63"/>
                <a:gd name="T53" fmla="*/ 50 h 65"/>
                <a:gd name="T54" fmla="*/ 21 w 63"/>
                <a:gd name="T55" fmla="*/ 57 h 65"/>
                <a:gd name="T56" fmla="*/ 33 w 63"/>
                <a:gd name="T57" fmla="*/ 60 h 65"/>
                <a:gd name="T58" fmla="*/ 44 w 63"/>
                <a:gd name="T59" fmla="*/ 57 h 65"/>
                <a:gd name="T60" fmla="*/ 53 w 63"/>
                <a:gd name="T61" fmla="*/ 50 h 65"/>
                <a:gd name="T62" fmla="*/ 61 w 63"/>
                <a:gd name="T63" fmla="*/ 44 h 65"/>
                <a:gd name="T64" fmla="*/ 61 w 63"/>
                <a:gd name="T65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65">
                  <a:moveTo>
                    <a:pt x="63" y="29"/>
                  </a:moveTo>
                  <a:lnTo>
                    <a:pt x="63" y="23"/>
                  </a:lnTo>
                  <a:lnTo>
                    <a:pt x="61" y="17"/>
                  </a:lnTo>
                  <a:lnTo>
                    <a:pt x="56" y="14"/>
                  </a:lnTo>
                  <a:lnTo>
                    <a:pt x="53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10" y="54"/>
                  </a:lnTo>
                  <a:lnTo>
                    <a:pt x="13" y="57"/>
                  </a:lnTo>
                  <a:lnTo>
                    <a:pt x="21" y="60"/>
                  </a:lnTo>
                  <a:lnTo>
                    <a:pt x="27" y="60"/>
                  </a:lnTo>
                  <a:lnTo>
                    <a:pt x="33" y="65"/>
                  </a:lnTo>
                  <a:lnTo>
                    <a:pt x="36" y="60"/>
                  </a:lnTo>
                  <a:lnTo>
                    <a:pt x="44" y="60"/>
                  </a:lnTo>
                  <a:lnTo>
                    <a:pt x="50" y="57"/>
                  </a:lnTo>
                  <a:lnTo>
                    <a:pt x="53" y="54"/>
                  </a:lnTo>
                  <a:lnTo>
                    <a:pt x="56" y="46"/>
                  </a:lnTo>
                  <a:lnTo>
                    <a:pt x="61" y="44"/>
                  </a:lnTo>
                  <a:lnTo>
                    <a:pt x="63" y="37"/>
                  </a:lnTo>
                  <a:lnTo>
                    <a:pt x="63" y="29"/>
                  </a:lnTo>
                  <a:lnTo>
                    <a:pt x="61" y="29"/>
                  </a:lnTo>
                  <a:lnTo>
                    <a:pt x="61" y="23"/>
                  </a:lnTo>
                  <a:lnTo>
                    <a:pt x="61" y="20"/>
                  </a:lnTo>
                  <a:lnTo>
                    <a:pt x="56" y="14"/>
                  </a:lnTo>
                  <a:lnTo>
                    <a:pt x="53" y="10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4" y="29"/>
                  </a:lnTo>
                  <a:lnTo>
                    <a:pt x="4" y="37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6" y="57"/>
                  </a:lnTo>
                  <a:lnTo>
                    <a:pt x="21" y="57"/>
                  </a:lnTo>
                  <a:lnTo>
                    <a:pt x="27" y="60"/>
                  </a:lnTo>
                  <a:lnTo>
                    <a:pt x="33" y="60"/>
                  </a:lnTo>
                  <a:lnTo>
                    <a:pt x="36" y="60"/>
                  </a:lnTo>
                  <a:lnTo>
                    <a:pt x="44" y="57"/>
                  </a:lnTo>
                  <a:lnTo>
                    <a:pt x="50" y="57"/>
                  </a:lnTo>
                  <a:lnTo>
                    <a:pt x="53" y="50"/>
                  </a:lnTo>
                  <a:lnTo>
                    <a:pt x="56" y="46"/>
                  </a:lnTo>
                  <a:lnTo>
                    <a:pt x="61" y="44"/>
                  </a:lnTo>
                  <a:lnTo>
                    <a:pt x="61" y="37"/>
                  </a:lnTo>
                  <a:lnTo>
                    <a:pt x="61" y="29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rgbClr val="B0B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3" name="Freeform 2655">
              <a:extLst>
                <a:ext uri="{FF2B5EF4-FFF2-40B4-BE49-F238E27FC236}">
                  <a16:creationId xmlns:a16="http://schemas.microsoft.com/office/drawing/2014/main" id="{717DB1E2-359B-48B8-8462-44507AE6C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971"/>
              <a:ext cx="19" cy="21"/>
            </a:xfrm>
            <a:custGeom>
              <a:avLst/>
              <a:gdLst>
                <a:gd name="T0" fmla="*/ 57 w 57"/>
                <a:gd name="T1" fmla="*/ 24 h 61"/>
                <a:gd name="T2" fmla="*/ 52 w 57"/>
                <a:gd name="T3" fmla="*/ 15 h 61"/>
                <a:gd name="T4" fmla="*/ 46 w 57"/>
                <a:gd name="T5" fmla="*/ 7 h 61"/>
                <a:gd name="T6" fmla="*/ 32 w 57"/>
                <a:gd name="T7" fmla="*/ 0 h 61"/>
                <a:gd name="T8" fmla="*/ 23 w 57"/>
                <a:gd name="T9" fmla="*/ 0 h 61"/>
                <a:gd name="T10" fmla="*/ 12 w 57"/>
                <a:gd name="T11" fmla="*/ 7 h 61"/>
                <a:gd name="T12" fmla="*/ 2 w 57"/>
                <a:gd name="T13" fmla="*/ 15 h 61"/>
                <a:gd name="T14" fmla="*/ 0 w 57"/>
                <a:gd name="T15" fmla="*/ 24 h 61"/>
                <a:gd name="T16" fmla="*/ 0 w 57"/>
                <a:gd name="T17" fmla="*/ 38 h 61"/>
                <a:gd name="T18" fmla="*/ 2 w 57"/>
                <a:gd name="T19" fmla="*/ 47 h 61"/>
                <a:gd name="T20" fmla="*/ 12 w 57"/>
                <a:gd name="T21" fmla="*/ 57 h 61"/>
                <a:gd name="T22" fmla="*/ 23 w 57"/>
                <a:gd name="T23" fmla="*/ 61 h 61"/>
                <a:gd name="T24" fmla="*/ 32 w 57"/>
                <a:gd name="T25" fmla="*/ 61 h 61"/>
                <a:gd name="T26" fmla="*/ 46 w 57"/>
                <a:gd name="T27" fmla="*/ 57 h 61"/>
                <a:gd name="T28" fmla="*/ 52 w 57"/>
                <a:gd name="T29" fmla="*/ 47 h 61"/>
                <a:gd name="T30" fmla="*/ 57 w 57"/>
                <a:gd name="T31" fmla="*/ 38 h 61"/>
                <a:gd name="T32" fmla="*/ 57 w 57"/>
                <a:gd name="T33" fmla="*/ 24 h 61"/>
                <a:gd name="T34" fmla="*/ 49 w 57"/>
                <a:gd name="T35" fmla="*/ 17 h 61"/>
                <a:gd name="T36" fmla="*/ 42 w 57"/>
                <a:gd name="T37" fmla="*/ 7 h 61"/>
                <a:gd name="T38" fmla="*/ 32 w 57"/>
                <a:gd name="T39" fmla="*/ 5 h 61"/>
                <a:gd name="T40" fmla="*/ 23 w 57"/>
                <a:gd name="T41" fmla="*/ 5 h 61"/>
                <a:gd name="T42" fmla="*/ 12 w 57"/>
                <a:gd name="T43" fmla="*/ 7 h 61"/>
                <a:gd name="T44" fmla="*/ 6 w 57"/>
                <a:gd name="T45" fmla="*/ 17 h 61"/>
                <a:gd name="T46" fmla="*/ 0 w 57"/>
                <a:gd name="T47" fmla="*/ 24 h 61"/>
                <a:gd name="T48" fmla="*/ 0 w 57"/>
                <a:gd name="T49" fmla="*/ 38 h 61"/>
                <a:gd name="T50" fmla="*/ 6 w 57"/>
                <a:gd name="T51" fmla="*/ 47 h 61"/>
                <a:gd name="T52" fmla="*/ 12 w 57"/>
                <a:gd name="T53" fmla="*/ 55 h 61"/>
                <a:gd name="T54" fmla="*/ 23 w 57"/>
                <a:gd name="T55" fmla="*/ 57 h 61"/>
                <a:gd name="T56" fmla="*/ 32 w 57"/>
                <a:gd name="T57" fmla="*/ 57 h 61"/>
                <a:gd name="T58" fmla="*/ 42 w 57"/>
                <a:gd name="T59" fmla="*/ 55 h 61"/>
                <a:gd name="T60" fmla="*/ 49 w 57"/>
                <a:gd name="T61" fmla="*/ 47 h 61"/>
                <a:gd name="T62" fmla="*/ 57 w 57"/>
                <a:gd name="T63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61">
                  <a:moveTo>
                    <a:pt x="57" y="30"/>
                  </a:moveTo>
                  <a:lnTo>
                    <a:pt x="57" y="24"/>
                  </a:lnTo>
                  <a:lnTo>
                    <a:pt x="57" y="21"/>
                  </a:lnTo>
                  <a:lnTo>
                    <a:pt x="52" y="15"/>
                  </a:lnTo>
                  <a:lnTo>
                    <a:pt x="49" y="10"/>
                  </a:lnTo>
                  <a:lnTo>
                    <a:pt x="46" y="7"/>
                  </a:lnTo>
                  <a:lnTo>
                    <a:pt x="40" y="5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5"/>
                  </a:lnTo>
                  <a:lnTo>
                    <a:pt x="12" y="7"/>
                  </a:lnTo>
                  <a:lnTo>
                    <a:pt x="6" y="10"/>
                  </a:lnTo>
                  <a:lnTo>
                    <a:pt x="2" y="15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2" y="47"/>
                  </a:lnTo>
                  <a:lnTo>
                    <a:pt x="6" y="50"/>
                  </a:lnTo>
                  <a:lnTo>
                    <a:pt x="12" y="57"/>
                  </a:lnTo>
                  <a:lnTo>
                    <a:pt x="17" y="57"/>
                  </a:lnTo>
                  <a:lnTo>
                    <a:pt x="23" y="61"/>
                  </a:lnTo>
                  <a:lnTo>
                    <a:pt x="29" y="61"/>
                  </a:lnTo>
                  <a:lnTo>
                    <a:pt x="32" y="61"/>
                  </a:lnTo>
                  <a:lnTo>
                    <a:pt x="40" y="57"/>
                  </a:lnTo>
                  <a:lnTo>
                    <a:pt x="46" y="57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7" y="44"/>
                  </a:lnTo>
                  <a:lnTo>
                    <a:pt x="57" y="38"/>
                  </a:lnTo>
                  <a:lnTo>
                    <a:pt x="57" y="30"/>
                  </a:lnTo>
                  <a:lnTo>
                    <a:pt x="57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0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32" y="5"/>
                  </a:lnTo>
                  <a:lnTo>
                    <a:pt x="29" y="5"/>
                  </a:lnTo>
                  <a:lnTo>
                    <a:pt x="23" y="5"/>
                  </a:lnTo>
                  <a:lnTo>
                    <a:pt x="17" y="7"/>
                  </a:lnTo>
                  <a:lnTo>
                    <a:pt x="12" y="7"/>
                  </a:lnTo>
                  <a:lnTo>
                    <a:pt x="9" y="10"/>
                  </a:lnTo>
                  <a:lnTo>
                    <a:pt x="6" y="17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6" y="47"/>
                  </a:lnTo>
                  <a:lnTo>
                    <a:pt x="9" y="50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2" y="57"/>
                  </a:lnTo>
                  <a:lnTo>
                    <a:pt x="40" y="57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49" y="47"/>
                  </a:lnTo>
                  <a:lnTo>
                    <a:pt x="52" y="40"/>
                  </a:lnTo>
                  <a:lnTo>
                    <a:pt x="57" y="38"/>
                  </a:lnTo>
                  <a:lnTo>
                    <a:pt x="57" y="30"/>
                  </a:lnTo>
                  <a:close/>
                </a:path>
              </a:pathLst>
            </a:custGeom>
            <a:solidFill>
              <a:srgbClr val="B6B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4" name="Freeform 2656">
              <a:extLst>
                <a:ext uri="{FF2B5EF4-FFF2-40B4-BE49-F238E27FC236}">
                  <a16:creationId xmlns:a16="http://schemas.microsoft.com/office/drawing/2014/main" id="{7739EB27-E9B4-4569-BBA1-842789F76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1973"/>
              <a:ext cx="19" cy="17"/>
            </a:xfrm>
            <a:custGeom>
              <a:avLst/>
              <a:gdLst>
                <a:gd name="T0" fmla="*/ 57 w 57"/>
                <a:gd name="T1" fmla="*/ 19 h 52"/>
                <a:gd name="T2" fmla="*/ 49 w 57"/>
                <a:gd name="T3" fmla="*/ 12 h 52"/>
                <a:gd name="T4" fmla="*/ 42 w 57"/>
                <a:gd name="T5" fmla="*/ 2 h 52"/>
                <a:gd name="T6" fmla="*/ 32 w 57"/>
                <a:gd name="T7" fmla="*/ 0 h 52"/>
                <a:gd name="T8" fmla="*/ 23 w 57"/>
                <a:gd name="T9" fmla="*/ 0 h 52"/>
                <a:gd name="T10" fmla="*/ 12 w 57"/>
                <a:gd name="T11" fmla="*/ 2 h 52"/>
                <a:gd name="T12" fmla="*/ 6 w 57"/>
                <a:gd name="T13" fmla="*/ 12 h 52"/>
                <a:gd name="T14" fmla="*/ 0 w 57"/>
                <a:gd name="T15" fmla="*/ 19 h 52"/>
                <a:gd name="T16" fmla="*/ 0 w 57"/>
                <a:gd name="T17" fmla="*/ 32 h 52"/>
                <a:gd name="T18" fmla="*/ 6 w 57"/>
                <a:gd name="T19" fmla="*/ 42 h 52"/>
                <a:gd name="T20" fmla="*/ 12 w 57"/>
                <a:gd name="T21" fmla="*/ 48 h 52"/>
                <a:gd name="T22" fmla="*/ 23 w 57"/>
                <a:gd name="T23" fmla="*/ 52 h 52"/>
                <a:gd name="T24" fmla="*/ 32 w 57"/>
                <a:gd name="T25" fmla="*/ 52 h 52"/>
                <a:gd name="T26" fmla="*/ 42 w 57"/>
                <a:gd name="T27" fmla="*/ 48 h 52"/>
                <a:gd name="T28" fmla="*/ 49 w 57"/>
                <a:gd name="T29" fmla="*/ 42 h 52"/>
                <a:gd name="T30" fmla="*/ 57 w 57"/>
                <a:gd name="T31" fmla="*/ 32 h 52"/>
                <a:gd name="T32" fmla="*/ 52 w 57"/>
                <a:gd name="T33" fmla="*/ 25 h 52"/>
                <a:gd name="T34" fmla="*/ 52 w 57"/>
                <a:gd name="T35" fmla="*/ 16 h 52"/>
                <a:gd name="T36" fmla="*/ 46 w 57"/>
                <a:gd name="T37" fmla="*/ 10 h 52"/>
                <a:gd name="T38" fmla="*/ 40 w 57"/>
                <a:gd name="T39" fmla="*/ 2 h 52"/>
                <a:gd name="T40" fmla="*/ 29 w 57"/>
                <a:gd name="T41" fmla="*/ 0 h 52"/>
                <a:gd name="T42" fmla="*/ 19 w 57"/>
                <a:gd name="T43" fmla="*/ 2 h 52"/>
                <a:gd name="T44" fmla="*/ 9 w 57"/>
                <a:gd name="T45" fmla="*/ 10 h 52"/>
                <a:gd name="T46" fmla="*/ 2 w 57"/>
                <a:gd name="T47" fmla="*/ 16 h 52"/>
                <a:gd name="T48" fmla="*/ 2 w 57"/>
                <a:gd name="T49" fmla="*/ 25 h 52"/>
                <a:gd name="T50" fmla="*/ 2 w 57"/>
                <a:gd name="T51" fmla="*/ 35 h 52"/>
                <a:gd name="T52" fmla="*/ 9 w 57"/>
                <a:gd name="T53" fmla="*/ 45 h 52"/>
                <a:gd name="T54" fmla="*/ 19 w 57"/>
                <a:gd name="T55" fmla="*/ 48 h 52"/>
                <a:gd name="T56" fmla="*/ 29 w 57"/>
                <a:gd name="T57" fmla="*/ 52 h 52"/>
                <a:gd name="T58" fmla="*/ 40 w 57"/>
                <a:gd name="T59" fmla="*/ 48 h 52"/>
                <a:gd name="T60" fmla="*/ 46 w 57"/>
                <a:gd name="T61" fmla="*/ 45 h 52"/>
                <a:gd name="T62" fmla="*/ 52 w 57"/>
                <a:gd name="T63" fmla="*/ 35 h 52"/>
                <a:gd name="T64" fmla="*/ 52 w 57"/>
                <a:gd name="T65" fmla="*/ 2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52">
                  <a:moveTo>
                    <a:pt x="57" y="25"/>
                  </a:moveTo>
                  <a:lnTo>
                    <a:pt x="57" y="19"/>
                  </a:lnTo>
                  <a:lnTo>
                    <a:pt x="52" y="16"/>
                  </a:lnTo>
                  <a:lnTo>
                    <a:pt x="49" y="12"/>
                  </a:lnTo>
                  <a:lnTo>
                    <a:pt x="46" y="5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9" y="5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42"/>
                  </a:lnTo>
                  <a:lnTo>
                    <a:pt x="9" y="45"/>
                  </a:lnTo>
                  <a:lnTo>
                    <a:pt x="12" y="48"/>
                  </a:lnTo>
                  <a:lnTo>
                    <a:pt x="17" y="52"/>
                  </a:lnTo>
                  <a:lnTo>
                    <a:pt x="23" y="52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40" y="52"/>
                  </a:lnTo>
                  <a:lnTo>
                    <a:pt x="42" y="48"/>
                  </a:lnTo>
                  <a:lnTo>
                    <a:pt x="46" y="45"/>
                  </a:lnTo>
                  <a:lnTo>
                    <a:pt x="49" y="42"/>
                  </a:lnTo>
                  <a:lnTo>
                    <a:pt x="52" y="35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16"/>
                  </a:lnTo>
                  <a:lnTo>
                    <a:pt x="49" y="12"/>
                  </a:lnTo>
                  <a:lnTo>
                    <a:pt x="46" y="10"/>
                  </a:lnTo>
                  <a:lnTo>
                    <a:pt x="42" y="5"/>
                  </a:lnTo>
                  <a:lnTo>
                    <a:pt x="40" y="2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2" y="5"/>
                  </a:lnTo>
                  <a:lnTo>
                    <a:pt x="9" y="10"/>
                  </a:lnTo>
                  <a:lnTo>
                    <a:pt x="6" y="12"/>
                  </a:lnTo>
                  <a:lnTo>
                    <a:pt x="2" y="16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6" y="39"/>
                  </a:lnTo>
                  <a:lnTo>
                    <a:pt x="9" y="45"/>
                  </a:lnTo>
                  <a:lnTo>
                    <a:pt x="12" y="48"/>
                  </a:lnTo>
                  <a:lnTo>
                    <a:pt x="19" y="48"/>
                  </a:lnTo>
                  <a:lnTo>
                    <a:pt x="23" y="52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6" y="45"/>
                  </a:lnTo>
                  <a:lnTo>
                    <a:pt x="49" y="39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2" y="25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rgbClr val="BBB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5" name="Freeform 2657">
              <a:extLst>
                <a:ext uri="{FF2B5EF4-FFF2-40B4-BE49-F238E27FC236}">
                  <a16:creationId xmlns:a16="http://schemas.microsoft.com/office/drawing/2014/main" id="{29A1EAB6-41E4-4EF0-BB74-15B7CBD57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73"/>
              <a:ext cx="17" cy="17"/>
            </a:xfrm>
            <a:custGeom>
              <a:avLst/>
              <a:gdLst>
                <a:gd name="T0" fmla="*/ 50 w 50"/>
                <a:gd name="T1" fmla="*/ 23 h 52"/>
                <a:gd name="T2" fmla="*/ 46 w 50"/>
                <a:gd name="T3" fmla="*/ 12 h 52"/>
                <a:gd name="T4" fmla="*/ 39 w 50"/>
                <a:gd name="T5" fmla="*/ 5 h 52"/>
                <a:gd name="T6" fmla="*/ 29 w 50"/>
                <a:gd name="T7" fmla="*/ 2 h 52"/>
                <a:gd name="T8" fmla="*/ 20 w 50"/>
                <a:gd name="T9" fmla="*/ 2 h 52"/>
                <a:gd name="T10" fmla="*/ 10 w 50"/>
                <a:gd name="T11" fmla="*/ 5 h 52"/>
                <a:gd name="T12" fmla="*/ 4 w 50"/>
                <a:gd name="T13" fmla="*/ 12 h 52"/>
                <a:gd name="T14" fmla="*/ 0 w 50"/>
                <a:gd name="T15" fmla="*/ 23 h 52"/>
                <a:gd name="T16" fmla="*/ 0 w 50"/>
                <a:gd name="T17" fmla="*/ 32 h 52"/>
                <a:gd name="T18" fmla="*/ 4 w 50"/>
                <a:gd name="T19" fmla="*/ 39 h 52"/>
                <a:gd name="T20" fmla="*/ 10 w 50"/>
                <a:gd name="T21" fmla="*/ 48 h 52"/>
                <a:gd name="T22" fmla="*/ 20 w 50"/>
                <a:gd name="T23" fmla="*/ 52 h 52"/>
                <a:gd name="T24" fmla="*/ 29 w 50"/>
                <a:gd name="T25" fmla="*/ 52 h 52"/>
                <a:gd name="T26" fmla="*/ 39 w 50"/>
                <a:gd name="T27" fmla="*/ 48 h 52"/>
                <a:gd name="T28" fmla="*/ 46 w 50"/>
                <a:gd name="T29" fmla="*/ 39 h 52"/>
                <a:gd name="T30" fmla="*/ 50 w 50"/>
                <a:gd name="T31" fmla="*/ 32 h 52"/>
                <a:gd name="T32" fmla="*/ 50 w 50"/>
                <a:gd name="T33" fmla="*/ 23 h 52"/>
                <a:gd name="T34" fmla="*/ 44 w 50"/>
                <a:gd name="T35" fmla="*/ 12 h 52"/>
                <a:gd name="T36" fmla="*/ 39 w 50"/>
                <a:gd name="T37" fmla="*/ 5 h 52"/>
                <a:gd name="T38" fmla="*/ 29 w 50"/>
                <a:gd name="T39" fmla="*/ 2 h 52"/>
                <a:gd name="T40" fmla="*/ 20 w 50"/>
                <a:gd name="T41" fmla="*/ 2 h 52"/>
                <a:gd name="T42" fmla="*/ 14 w 50"/>
                <a:gd name="T43" fmla="*/ 5 h 52"/>
                <a:gd name="T44" fmla="*/ 6 w 50"/>
                <a:gd name="T45" fmla="*/ 12 h 52"/>
                <a:gd name="T46" fmla="*/ 4 w 50"/>
                <a:gd name="T47" fmla="*/ 23 h 52"/>
                <a:gd name="T48" fmla="*/ 4 w 50"/>
                <a:gd name="T49" fmla="*/ 32 h 52"/>
                <a:gd name="T50" fmla="*/ 6 w 50"/>
                <a:gd name="T51" fmla="*/ 39 h 52"/>
                <a:gd name="T52" fmla="*/ 14 w 50"/>
                <a:gd name="T53" fmla="*/ 45 h 52"/>
                <a:gd name="T54" fmla="*/ 20 w 50"/>
                <a:gd name="T55" fmla="*/ 48 h 52"/>
                <a:gd name="T56" fmla="*/ 29 w 50"/>
                <a:gd name="T57" fmla="*/ 48 h 52"/>
                <a:gd name="T58" fmla="*/ 39 w 50"/>
                <a:gd name="T59" fmla="*/ 45 h 52"/>
                <a:gd name="T60" fmla="*/ 44 w 50"/>
                <a:gd name="T61" fmla="*/ 39 h 52"/>
                <a:gd name="T62" fmla="*/ 50 w 50"/>
                <a:gd name="T63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52">
                  <a:moveTo>
                    <a:pt x="50" y="25"/>
                  </a:moveTo>
                  <a:lnTo>
                    <a:pt x="50" y="23"/>
                  </a:lnTo>
                  <a:lnTo>
                    <a:pt x="50" y="16"/>
                  </a:lnTo>
                  <a:lnTo>
                    <a:pt x="46" y="12"/>
                  </a:lnTo>
                  <a:lnTo>
                    <a:pt x="44" y="10"/>
                  </a:lnTo>
                  <a:lnTo>
                    <a:pt x="39" y="5"/>
                  </a:lnTo>
                  <a:lnTo>
                    <a:pt x="37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0" y="5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4" y="39"/>
                  </a:lnTo>
                  <a:lnTo>
                    <a:pt x="6" y="45"/>
                  </a:lnTo>
                  <a:lnTo>
                    <a:pt x="10" y="48"/>
                  </a:lnTo>
                  <a:lnTo>
                    <a:pt x="17" y="48"/>
                  </a:lnTo>
                  <a:lnTo>
                    <a:pt x="20" y="52"/>
                  </a:lnTo>
                  <a:lnTo>
                    <a:pt x="27" y="52"/>
                  </a:lnTo>
                  <a:lnTo>
                    <a:pt x="29" y="52"/>
                  </a:lnTo>
                  <a:lnTo>
                    <a:pt x="37" y="48"/>
                  </a:lnTo>
                  <a:lnTo>
                    <a:pt x="39" y="48"/>
                  </a:lnTo>
                  <a:lnTo>
                    <a:pt x="44" y="45"/>
                  </a:lnTo>
                  <a:lnTo>
                    <a:pt x="46" y="39"/>
                  </a:lnTo>
                  <a:lnTo>
                    <a:pt x="50" y="35"/>
                  </a:lnTo>
                  <a:lnTo>
                    <a:pt x="50" y="32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39" y="5"/>
                  </a:lnTo>
                  <a:lnTo>
                    <a:pt x="33" y="5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0" y="2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4" y="23"/>
                  </a:lnTo>
                  <a:lnTo>
                    <a:pt x="0" y="25"/>
                  </a:lnTo>
                  <a:lnTo>
                    <a:pt x="4" y="32"/>
                  </a:lnTo>
                  <a:lnTo>
                    <a:pt x="4" y="35"/>
                  </a:lnTo>
                  <a:lnTo>
                    <a:pt x="6" y="39"/>
                  </a:lnTo>
                  <a:lnTo>
                    <a:pt x="10" y="42"/>
                  </a:lnTo>
                  <a:lnTo>
                    <a:pt x="14" y="45"/>
                  </a:lnTo>
                  <a:lnTo>
                    <a:pt x="17" y="48"/>
                  </a:lnTo>
                  <a:lnTo>
                    <a:pt x="20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3" y="48"/>
                  </a:lnTo>
                  <a:lnTo>
                    <a:pt x="39" y="45"/>
                  </a:lnTo>
                  <a:lnTo>
                    <a:pt x="44" y="42"/>
                  </a:lnTo>
                  <a:lnTo>
                    <a:pt x="44" y="39"/>
                  </a:lnTo>
                  <a:lnTo>
                    <a:pt x="46" y="35"/>
                  </a:lnTo>
                  <a:lnTo>
                    <a:pt x="50" y="32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6" name="Freeform 2658">
              <a:extLst>
                <a:ext uri="{FF2B5EF4-FFF2-40B4-BE49-F238E27FC236}">
                  <a16:creationId xmlns:a16="http://schemas.microsoft.com/office/drawing/2014/main" id="{55487E63-5130-4336-92EB-90CAABA1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974"/>
              <a:ext cx="17" cy="15"/>
            </a:xfrm>
            <a:custGeom>
              <a:avLst/>
              <a:gdLst>
                <a:gd name="T0" fmla="*/ 50 w 50"/>
                <a:gd name="T1" fmla="*/ 20 h 46"/>
                <a:gd name="T2" fmla="*/ 44 w 50"/>
                <a:gd name="T3" fmla="*/ 10 h 46"/>
                <a:gd name="T4" fmla="*/ 39 w 50"/>
                <a:gd name="T5" fmla="*/ 3 h 46"/>
                <a:gd name="T6" fmla="*/ 29 w 50"/>
                <a:gd name="T7" fmla="*/ 0 h 46"/>
                <a:gd name="T8" fmla="*/ 20 w 50"/>
                <a:gd name="T9" fmla="*/ 0 h 46"/>
                <a:gd name="T10" fmla="*/ 14 w 50"/>
                <a:gd name="T11" fmla="*/ 3 h 46"/>
                <a:gd name="T12" fmla="*/ 6 w 50"/>
                <a:gd name="T13" fmla="*/ 10 h 46"/>
                <a:gd name="T14" fmla="*/ 4 w 50"/>
                <a:gd name="T15" fmla="*/ 20 h 46"/>
                <a:gd name="T16" fmla="*/ 4 w 50"/>
                <a:gd name="T17" fmla="*/ 30 h 46"/>
                <a:gd name="T18" fmla="*/ 6 w 50"/>
                <a:gd name="T19" fmla="*/ 37 h 46"/>
                <a:gd name="T20" fmla="*/ 14 w 50"/>
                <a:gd name="T21" fmla="*/ 43 h 46"/>
                <a:gd name="T22" fmla="*/ 20 w 50"/>
                <a:gd name="T23" fmla="*/ 46 h 46"/>
                <a:gd name="T24" fmla="*/ 29 w 50"/>
                <a:gd name="T25" fmla="*/ 46 h 46"/>
                <a:gd name="T26" fmla="*/ 39 w 50"/>
                <a:gd name="T27" fmla="*/ 43 h 46"/>
                <a:gd name="T28" fmla="*/ 44 w 50"/>
                <a:gd name="T29" fmla="*/ 37 h 46"/>
                <a:gd name="T30" fmla="*/ 50 w 50"/>
                <a:gd name="T31" fmla="*/ 30 h 46"/>
                <a:gd name="T32" fmla="*/ 46 w 50"/>
                <a:gd name="T33" fmla="*/ 23 h 46"/>
                <a:gd name="T34" fmla="*/ 46 w 50"/>
                <a:gd name="T35" fmla="*/ 17 h 46"/>
                <a:gd name="T36" fmla="*/ 39 w 50"/>
                <a:gd name="T37" fmla="*/ 10 h 46"/>
                <a:gd name="T38" fmla="*/ 33 w 50"/>
                <a:gd name="T39" fmla="*/ 3 h 46"/>
                <a:gd name="T40" fmla="*/ 27 w 50"/>
                <a:gd name="T41" fmla="*/ 3 h 46"/>
                <a:gd name="T42" fmla="*/ 17 w 50"/>
                <a:gd name="T43" fmla="*/ 3 h 46"/>
                <a:gd name="T44" fmla="*/ 10 w 50"/>
                <a:gd name="T45" fmla="*/ 10 h 46"/>
                <a:gd name="T46" fmla="*/ 6 w 50"/>
                <a:gd name="T47" fmla="*/ 17 h 46"/>
                <a:gd name="T48" fmla="*/ 4 w 50"/>
                <a:gd name="T49" fmla="*/ 23 h 46"/>
                <a:gd name="T50" fmla="*/ 6 w 50"/>
                <a:gd name="T51" fmla="*/ 33 h 46"/>
                <a:gd name="T52" fmla="*/ 10 w 50"/>
                <a:gd name="T53" fmla="*/ 40 h 46"/>
                <a:gd name="T54" fmla="*/ 17 w 50"/>
                <a:gd name="T55" fmla="*/ 43 h 46"/>
                <a:gd name="T56" fmla="*/ 27 w 50"/>
                <a:gd name="T57" fmla="*/ 46 h 46"/>
                <a:gd name="T58" fmla="*/ 33 w 50"/>
                <a:gd name="T59" fmla="*/ 43 h 46"/>
                <a:gd name="T60" fmla="*/ 39 w 50"/>
                <a:gd name="T61" fmla="*/ 40 h 46"/>
                <a:gd name="T62" fmla="*/ 46 w 50"/>
                <a:gd name="T63" fmla="*/ 33 h 46"/>
                <a:gd name="T64" fmla="*/ 46 w 50"/>
                <a:gd name="T6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6">
                  <a:moveTo>
                    <a:pt x="50" y="23"/>
                  </a:moveTo>
                  <a:lnTo>
                    <a:pt x="50" y="20"/>
                  </a:lnTo>
                  <a:lnTo>
                    <a:pt x="46" y="14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39" y="3"/>
                  </a:lnTo>
                  <a:lnTo>
                    <a:pt x="33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4" y="20"/>
                  </a:lnTo>
                  <a:lnTo>
                    <a:pt x="0" y="23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6" y="37"/>
                  </a:lnTo>
                  <a:lnTo>
                    <a:pt x="10" y="40"/>
                  </a:lnTo>
                  <a:lnTo>
                    <a:pt x="14" y="43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3" y="46"/>
                  </a:lnTo>
                  <a:lnTo>
                    <a:pt x="39" y="43"/>
                  </a:lnTo>
                  <a:lnTo>
                    <a:pt x="44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50" y="30"/>
                  </a:lnTo>
                  <a:lnTo>
                    <a:pt x="50" y="23"/>
                  </a:lnTo>
                  <a:lnTo>
                    <a:pt x="46" y="23"/>
                  </a:lnTo>
                  <a:lnTo>
                    <a:pt x="46" y="20"/>
                  </a:lnTo>
                  <a:lnTo>
                    <a:pt x="46" y="17"/>
                  </a:lnTo>
                  <a:lnTo>
                    <a:pt x="44" y="14"/>
                  </a:lnTo>
                  <a:lnTo>
                    <a:pt x="39" y="10"/>
                  </a:lnTo>
                  <a:lnTo>
                    <a:pt x="37" y="8"/>
                  </a:lnTo>
                  <a:lnTo>
                    <a:pt x="33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4" y="8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6" y="33"/>
                  </a:lnTo>
                  <a:lnTo>
                    <a:pt x="6" y="37"/>
                  </a:lnTo>
                  <a:lnTo>
                    <a:pt x="10" y="40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20" y="46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3" y="43"/>
                  </a:lnTo>
                  <a:lnTo>
                    <a:pt x="37" y="43"/>
                  </a:lnTo>
                  <a:lnTo>
                    <a:pt x="39" y="40"/>
                  </a:lnTo>
                  <a:lnTo>
                    <a:pt x="44" y="37"/>
                  </a:lnTo>
                  <a:lnTo>
                    <a:pt x="46" y="33"/>
                  </a:lnTo>
                  <a:lnTo>
                    <a:pt x="46" y="27"/>
                  </a:lnTo>
                  <a:lnTo>
                    <a:pt x="46" y="23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7" name="Freeform 2659">
              <a:extLst>
                <a:ext uri="{FF2B5EF4-FFF2-40B4-BE49-F238E27FC236}">
                  <a16:creationId xmlns:a16="http://schemas.microsoft.com/office/drawing/2014/main" id="{35E33618-3B48-45B3-ABCD-0249D74A5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975"/>
              <a:ext cx="15" cy="15"/>
            </a:xfrm>
            <a:custGeom>
              <a:avLst/>
              <a:gdLst>
                <a:gd name="T0" fmla="*/ 43 w 43"/>
                <a:gd name="T1" fmla="*/ 17 h 44"/>
                <a:gd name="T2" fmla="*/ 40 w 43"/>
                <a:gd name="T3" fmla="*/ 10 h 44"/>
                <a:gd name="T4" fmla="*/ 34 w 43"/>
                <a:gd name="T5" fmla="*/ 4 h 44"/>
                <a:gd name="T6" fmla="*/ 26 w 43"/>
                <a:gd name="T7" fmla="*/ 0 h 44"/>
                <a:gd name="T8" fmla="*/ 17 w 43"/>
                <a:gd name="T9" fmla="*/ 0 h 44"/>
                <a:gd name="T10" fmla="*/ 11 w 43"/>
                <a:gd name="T11" fmla="*/ 4 h 44"/>
                <a:gd name="T12" fmla="*/ 3 w 43"/>
                <a:gd name="T13" fmla="*/ 10 h 44"/>
                <a:gd name="T14" fmla="*/ 0 w 43"/>
                <a:gd name="T15" fmla="*/ 17 h 44"/>
                <a:gd name="T16" fmla="*/ 0 w 43"/>
                <a:gd name="T17" fmla="*/ 24 h 44"/>
                <a:gd name="T18" fmla="*/ 3 w 43"/>
                <a:gd name="T19" fmla="*/ 34 h 44"/>
                <a:gd name="T20" fmla="*/ 11 w 43"/>
                <a:gd name="T21" fmla="*/ 40 h 44"/>
                <a:gd name="T22" fmla="*/ 17 w 43"/>
                <a:gd name="T23" fmla="*/ 44 h 44"/>
                <a:gd name="T24" fmla="*/ 26 w 43"/>
                <a:gd name="T25" fmla="*/ 44 h 44"/>
                <a:gd name="T26" fmla="*/ 34 w 43"/>
                <a:gd name="T27" fmla="*/ 40 h 44"/>
                <a:gd name="T28" fmla="*/ 40 w 43"/>
                <a:gd name="T29" fmla="*/ 34 h 44"/>
                <a:gd name="T30" fmla="*/ 43 w 43"/>
                <a:gd name="T31" fmla="*/ 24 h 44"/>
                <a:gd name="T32" fmla="*/ 40 w 43"/>
                <a:gd name="T33" fmla="*/ 21 h 44"/>
                <a:gd name="T34" fmla="*/ 40 w 43"/>
                <a:gd name="T35" fmla="*/ 13 h 44"/>
                <a:gd name="T36" fmla="*/ 36 w 43"/>
                <a:gd name="T37" fmla="*/ 7 h 44"/>
                <a:gd name="T38" fmla="*/ 30 w 43"/>
                <a:gd name="T39" fmla="*/ 4 h 44"/>
                <a:gd name="T40" fmla="*/ 23 w 43"/>
                <a:gd name="T41" fmla="*/ 0 h 44"/>
                <a:gd name="T42" fmla="*/ 13 w 43"/>
                <a:gd name="T43" fmla="*/ 4 h 44"/>
                <a:gd name="T44" fmla="*/ 7 w 43"/>
                <a:gd name="T45" fmla="*/ 7 h 44"/>
                <a:gd name="T46" fmla="*/ 3 w 43"/>
                <a:gd name="T47" fmla="*/ 13 h 44"/>
                <a:gd name="T48" fmla="*/ 3 w 43"/>
                <a:gd name="T49" fmla="*/ 21 h 44"/>
                <a:gd name="T50" fmla="*/ 3 w 43"/>
                <a:gd name="T51" fmla="*/ 27 h 44"/>
                <a:gd name="T52" fmla="*/ 7 w 43"/>
                <a:gd name="T53" fmla="*/ 34 h 44"/>
                <a:gd name="T54" fmla="*/ 13 w 43"/>
                <a:gd name="T55" fmla="*/ 40 h 44"/>
                <a:gd name="T56" fmla="*/ 23 w 43"/>
                <a:gd name="T57" fmla="*/ 40 h 44"/>
                <a:gd name="T58" fmla="*/ 30 w 43"/>
                <a:gd name="T59" fmla="*/ 40 h 44"/>
                <a:gd name="T60" fmla="*/ 36 w 43"/>
                <a:gd name="T61" fmla="*/ 34 h 44"/>
                <a:gd name="T62" fmla="*/ 40 w 43"/>
                <a:gd name="T63" fmla="*/ 27 h 44"/>
                <a:gd name="T64" fmla="*/ 40 w 43"/>
                <a:gd name="T65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43" y="21"/>
                  </a:moveTo>
                  <a:lnTo>
                    <a:pt x="43" y="17"/>
                  </a:lnTo>
                  <a:lnTo>
                    <a:pt x="43" y="13"/>
                  </a:lnTo>
                  <a:lnTo>
                    <a:pt x="40" y="10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4"/>
                  </a:lnTo>
                  <a:lnTo>
                    <a:pt x="7" y="7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30"/>
                  </a:lnTo>
                  <a:lnTo>
                    <a:pt x="3" y="34"/>
                  </a:lnTo>
                  <a:lnTo>
                    <a:pt x="7" y="36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7" y="44"/>
                  </a:lnTo>
                  <a:lnTo>
                    <a:pt x="23" y="44"/>
                  </a:lnTo>
                  <a:lnTo>
                    <a:pt x="26" y="44"/>
                  </a:lnTo>
                  <a:lnTo>
                    <a:pt x="30" y="40"/>
                  </a:lnTo>
                  <a:lnTo>
                    <a:pt x="34" y="40"/>
                  </a:lnTo>
                  <a:lnTo>
                    <a:pt x="36" y="36"/>
                  </a:lnTo>
                  <a:lnTo>
                    <a:pt x="40" y="34"/>
                  </a:lnTo>
                  <a:lnTo>
                    <a:pt x="43" y="30"/>
                  </a:lnTo>
                  <a:lnTo>
                    <a:pt x="43" y="24"/>
                  </a:lnTo>
                  <a:lnTo>
                    <a:pt x="43" y="21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7" y="7"/>
                  </a:lnTo>
                  <a:lnTo>
                    <a:pt x="7" y="10"/>
                  </a:lnTo>
                  <a:lnTo>
                    <a:pt x="3" y="13"/>
                  </a:lnTo>
                  <a:lnTo>
                    <a:pt x="3" y="17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7" y="30"/>
                  </a:lnTo>
                  <a:lnTo>
                    <a:pt x="7" y="34"/>
                  </a:lnTo>
                  <a:lnTo>
                    <a:pt x="11" y="36"/>
                  </a:lnTo>
                  <a:lnTo>
                    <a:pt x="13" y="40"/>
                  </a:lnTo>
                  <a:lnTo>
                    <a:pt x="17" y="40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30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0"/>
                  </a:lnTo>
                  <a:lnTo>
                    <a:pt x="40" y="27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8" name="Freeform 2660">
              <a:extLst>
                <a:ext uri="{FF2B5EF4-FFF2-40B4-BE49-F238E27FC236}">
                  <a16:creationId xmlns:a16="http://schemas.microsoft.com/office/drawing/2014/main" id="{29910182-DCE7-45AD-B6AC-BDD6FE64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975"/>
              <a:ext cx="13" cy="13"/>
            </a:xfrm>
            <a:custGeom>
              <a:avLst/>
              <a:gdLst>
                <a:gd name="T0" fmla="*/ 37 w 37"/>
                <a:gd name="T1" fmla="*/ 19 h 40"/>
                <a:gd name="T2" fmla="*/ 37 w 37"/>
                <a:gd name="T3" fmla="*/ 17 h 40"/>
                <a:gd name="T4" fmla="*/ 37 w 37"/>
                <a:gd name="T5" fmla="*/ 13 h 40"/>
                <a:gd name="T6" fmla="*/ 33 w 37"/>
                <a:gd name="T7" fmla="*/ 10 h 40"/>
                <a:gd name="T8" fmla="*/ 33 w 37"/>
                <a:gd name="T9" fmla="*/ 7 h 40"/>
                <a:gd name="T10" fmla="*/ 29 w 37"/>
                <a:gd name="T11" fmla="*/ 4 h 40"/>
                <a:gd name="T12" fmla="*/ 27 w 37"/>
                <a:gd name="T13" fmla="*/ 4 h 40"/>
                <a:gd name="T14" fmla="*/ 23 w 37"/>
                <a:gd name="T15" fmla="*/ 0 h 40"/>
                <a:gd name="T16" fmla="*/ 20 w 37"/>
                <a:gd name="T17" fmla="*/ 0 h 40"/>
                <a:gd name="T18" fmla="*/ 14 w 37"/>
                <a:gd name="T19" fmla="*/ 0 h 40"/>
                <a:gd name="T20" fmla="*/ 10 w 37"/>
                <a:gd name="T21" fmla="*/ 4 h 40"/>
                <a:gd name="T22" fmla="*/ 8 w 37"/>
                <a:gd name="T23" fmla="*/ 4 h 40"/>
                <a:gd name="T24" fmla="*/ 3 w 37"/>
                <a:gd name="T25" fmla="*/ 7 h 40"/>
                <a:gd name="T26" fmla="*/ 3 w 37"/>
                <a:gd name="T27" fmla="*/ 10 h 40"/>
                <a:gd name="T28" fmla="*/ 0 w 37"/>
                <a:gd name="T29" fmla="*/ 13 h 40"/>
                <a:gd name="T30" fmla="*/ 0 w 37"/>
                <a:gd name="T31" fmla="*/ 17 h 40"/>
                <a:gd name="T32" fmla="*/ 0 w 37"/>
                <a:gd name="T33" fmla="*/ 19 h 40"/>
                <a:gd name="T34" fmla="*/ 0 w 37"/>
                <a:gd name="T35" fmla="*/ 23 h 40"/>
                <a:gd name="T36" fmla="*/ 0 w 37"/>
                <a:gd name="T37" fmla="*/ 27 h 40"/>
                <a:gd name="T38" fmla="*/ 3 w 37"/>
                <a:gd name="T39" fmla="*/ 29 h 40"/>
                <a:gd name="T40" fmla="*/ 3 w 37"/>
                <a:gd name="T41" fmla="*/ 34 h 40"/>
                <a:gd name="T42" fmla="*/ 8 w 37"/>
                <a:gd name="T43" fmla="*/ 36 h 40"/>
                <a:gd name="T44" fmla="*/ 10 w 37"/>
                <a:gd name="T45" fmla="*/ 40 h 40"/>
                <a:gd name="T46" fmla="*/ 14 w 37"/>
                <a:gd name="T47" fmla="*/ 40 h 40"/>
                <a:gd name="T48" fmla="*/ 20 w 37"/>
                <a:gd name="T49" fmla="*/ 40 h 40"/>
                <a:gd name="T50" fmla="*/ 23 w 37"/>
                <a:gd name="T51" fmla="*/ 40 h 40"/>
                <a:gd name="T52" fmla="*/ 27 w 37"/>
                <a:gd name="T53" fmla="*/ 40 h 40"/>
                <a:gd name="T54" fmla="*/ 29 w 37"/>
                <a:gd name="T55" fmla="*/ 36 h 40"/>
                <a:gd name="T56" fmla="*/ 33 w 37"/>
                <a:gd name="T57" fmla="*/ 34 h 40"/>
                <a:gd name="T58" fmla="*/ 33 w 37"/>
                <a:gd name="T59" fmla="*/ 29 h 40"/>
                <a:gd name="T60" fmla="*/ 37 w 37"/>
                <a:gd name="T61" fmla="*/ 27 h 40"/>
                <a:gd name="T62" fmla="*/ 37 w 37"/>
                <a:gd name="T63" fmla="*/ 23 h 40"/>
                <a:gd name="T64" fmla="*/ 37 w 37"/>
                <a:gd name="T65" fmla="*/ 19 h 40"/>
                <a:gd name="T66" fmla="*/ 37 w 37"/>
                <a:gd name="T67" fmla="*/ 17 h 40"/>
                <a:gd name="T68" fmla="*/ 33 w 37"/>
                <a:gd name="T69" fmla="*/ 13 h 40"/>
                <a:gd name="T70" fmla="*/ 33 w 37"/>
                <a:gd name="T71" fmla="*/ 10 h 40"/>
                <a:gd name="T72" fmla="*/ 29 w 37"/>
                <a:gd name="T73" fmla="*/ 7 h 40"/>
                <a:gd name="T74" fmla="*/ 27 w 37"/>
                <a:gd name="T75" fmla="*/ 4 h 40"/>
                <a:gd name="T76" fmla="*/ 23 w 37"/>
                <a:gd name="T77" fmla="*/ 4 h 40"/>
                <a:gd name="T78" fmla="*/ 20 w 37"/>
                <a:gd name="T79" fmla="*/ 4 h 40"/>
                <a:gd name="T80" fmla="*/ 14 w 37"/>
                <a:gd name="T81" fmla="*/ 4 h 40"/>
                <a:gd name="T82" fmla="*/ 10 w 37"/>
                <a:gd name="T83" fmla="*/ 4 h 40"/>
                <a:gd name="T84" fmla="*/ 10 w 37"/>
                <a:gd name="T85" fmla="*/ 7 h 40"/>
                <a:gd name="T86" fmla="*/ 8 w 37"/>
                <a:gd name="T87" fmla="*/ 7 h 40"/>
                <a:gd name="T88" fmla="*/ 3 w 37"/>
                <a:gd name="T89" fmla="*/ 10 h 40"/>
                <a:gd name="T90" fmla="*/ 3 w 37"/>
                <a:gd name="T91" fmla="*/ 13 h 40"/>
                <a:gd name="T92" fmla="*/ 0 w 37"/>
                <a:gd name="T93" fmla="*/ 17 h 40"/>
                <a:gd name="T94" fmla="*/ 0 w 37"/>
                <a:gd name="T95" fmla="*/ 19 h 40"/>
                <a:gd name="T96" fmla="*/ 0 w 37"/>
                <a:gd name="T97" fmla="*/ 23 h 40"/>
                <a:gd name="T98" fmla="*/ 3 w 37"/>
                <a:gd name="T99" fmla="*/ 27 h 40"/>
                <a:gd name="T100" fmla="*/ 3 w 37"/>
                <a:gd name="T101" fmla="*/ 29 h 40"/>
                <a:gd name="T102" fmla="*/ 8 w 37"/>
                <a:gd name="T103" fmla="*/ 34 h 40"/>
                <a:gd name="T104" fmla="*/ 10 w 37"/>
                <a:gd name="T105" fmla="*/ 36 h 40"/>
                <a:gd name="T106" fmla="*/ 14 w 37"/>
                <a:gd name="T107" fmla="*/ 36 h 40"/>
                <a:gd name="T108" fmla="*/ 20 w 37"/>
                <a:gd name="T109" fmla="*/ 36 h 40"/>
                <a:gd name="T110" fmla="*/ 23 w 37"/>
                <a:gd name="T111" fmla="*/ 36 h 40"/>
                <a:gd name="T112" fmla="*/ 27 w 37"/>
                <a:gd name="T113" fmla="*/ 36 h 40"/>
                <a:gd name="T114" fmla="*/ 29 w 37"/>
                <a:gd name="T115" fmla="*/ 36 h 40"/>
                <a:gd name="T116" fmla="*/ 29 w 37"/>
                <a:gd name="T117" fmla="*/ 34 h 40"/>
                <a:gd name="T118" fmla="*/ 33 w 37"/>
                <a:gd name="T119" fmla="*/ 29 h 40"/>
                <a:gd name="T120" fmla="*/ 33 w 37"/>
                <a:gd name="T121" fmla="*/ 27 h 40"/>
                <a:gd name="T122" fmla="*/ 37 w 37"/>
                <a:gd name="T123" fmla="*/ 23 h 40"/>
                <a:gd name="T124" fmla="*/ 37 w 37"/>
                <a:gd name="T125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" h="40">
                  <a:moveTo>
                    <a:pt x="37" y="1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3" y="10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4"/>
                  </a:lnTo>
                  <a:lnTo>
                    <a:pt x="8" y="4"/>
                  </a:lnTo>
                  <a:lnTo>
                    <a:pt x="3" y="7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3" y="34"/>
                  </a:lnTo>
                  <a:lnTo>
                    <a:pt x="8" y="36"/>
                  </a:lnTo>
                  <a:lnTo>
                    <a:pt x="10" y="40"/>
                  </a:lnTo>
                  <a:lnTo>
                    <a:pt x="14" y="40"/>
                  </a:lnTo>
                  <a:lnTo>
                    <a:pt x="20" y="40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29" y="36"/>
                  </a:lnTo>
                  <a:lnTo>
                    <a:pt x="33" y="34"/>
                  </a:lnTo>
                  <a:lnTo>
                    <a:pt x="33" y="29"/>
                  </a:lnTo>
                  <a:lnTo>
                    <a:pt x="37" y="27"/>
                  </a:lnTo>
                  <a:lnTo>
                    <a:pt x="37" y="23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3" y="13"/>
                  </a:lnTo>
                  <a:lnTo>
                    <a:pt x="33" y="10"/>
                  </a:lnTo>
                  <a:lnTo>
                    <a:pt x="29" y="7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0" y="4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8" y="7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4" y="36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37" y="23"/>
                  </a:lnTo>
                  <a:lnTo>
                    <a:pt x="37" y="19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89" name="Freeform 2661">
              <a:extLst>
                <a:ext uri="{FF2B5EF4-FFF2-40B4-BE49-F238E27FC236}">
                  <a16:creationId xmlns:a16="http://schemas.microsoft.com/office/drawing/2014/main" id="{6BB94E3D-F552-4A46-B8A5-075302AD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976"/>
              <a:ext cx="13" cy="11"/>
            </a:xfrm>
            <a:custGeom>
              <a:avLst/>
              <a:gdLst>
                <a:gd name="T0" fmla="*/ 37 w 37"/>
                <a:gd name="T1" fmla="*/ 15 h 32"/>
                <a:gd name="T2" fmla="*/ 37 w 37"/>
                <a:gd name="T3" fmla="*/ 13 h 32"/>
                <a:gd name="T4" fmla="*/ 33 w 37"/>
                <a:gd name="T5" fmla="*/ 9 h 32"/>
                <a:gd name="T6" fmla="*/ 33 w 37"/>
                <a:gd name="T7" fmla="*/ 6 h 32"/>
                <a:gd name="T8" fmla="*/ 29 w 37"/>
                <a:gd name="T9" fmla="*/ 2 h 32"/>
                <a:gd name="T10" fmla="*/ 27 w 37"/>
                <a:gd name="T11" fmla="*/ 0 h 32"/>
                <a:gd name="T12" fmla="*/ 23 w 37"/>
                <a:gd name="T13" fmla="*/ 0 h 32"/>
                <a:gd name="T14" fmla="*/ 20 w 37"/>
                <a:gd name="T15" fmla="*/ 0 h 32"/>
                <a:gd name="T16" fmla="*/ 14 w 37"/>
                <a:gd name="T17" fmla="*/ 0 h 32"/>
                <a:gd name="T18" fmla="*/ 10 w 37"/>
                <a:gd name="T19" fmla="*/ 0 h 32"/>
                <a:gd name="T20" fmla="*/ 10 w 37"/>
                <a:gd name="T21" fmla="*/ 2 h 32"/>
                <a:gd name="T22" fmla="*/ 8 w 37"/>
                <a:gd name="T23" fmla="*/ 2 h 32"/>
                <a:gd name="T24" fmla="*/ 3 w 37"/>
                <a:gd name="T25" fmla="*/ 6 h 32"/>
                <a:gd name="T26" fmla="*/ 3 w 37"/>
                <a:gd name="T27" fmla="*/ 9 h 32"/>
                <a:gd name="T28" fmla="*/ 0 w 37"/>
                <a:gd name="T29" fmla="*/ 13 h 32"/>
                <a:gd name="T30" fmla="*/ 0 w 37"/>
                <a:gd name="T31" fmla="*/ 15 h 32"/>
                <a:gd name="T32" fmla="*/ 0 w 37"/>
                <a:gd name="T33" fmla="*/ 19 h 32"/>
                <a:gd name="T34" fmla="*/ 3 w 37"/>
                <a:gd name="T35" fmla="*/ 22 h 32"/>
                <a:gd name="T36" fmla="*/ 3 w 37"/>
                <a:gd name="T37" fmla="*/ 25 h 32"/>
                <a:gd name="T38" fmla="*/ 8 w 37"/>
                <a:gd name="T39" fmla="*/ 29 h 32"/>
                <a:gd name="T40" fmla="*/ 10 w 37"/>
                <a:gd name="T41" fmla="*/ 32 h 32"/>
                <a:gd name="T42" fmla="*/ 14 w 37"/>
                <a:gd name="T43" fmla="*/ 32 h 32"/>
                <a:gd name="T44" fmla="*/ 20 w 37"/>
                <a:gd name="T45" fmla="*/ 32 h 32"/>
                <a:gd name="T46" fmla="*/ 23 w 37"/>
                <a:gd name="T47" fmla="*/ 32 h 32"/>
                <a:gd name="T48" fmla="*/ 27 w 37"/>
                <a:gd name="T49" fmla="*/ 32 h 32"/>
                <a:gd name="T50" fmla="*/ 29 w 37"/>
                <a:gd name="T51" fmla="*/ 32 h 32"/>
                <a:gd name="T52" fmla="*/ 29 w 37"/>
                <a:gd name="T53" fmla="*/ 29 h 32"/>
                <a:gd name="T54" fmla="*/ 33 w 37"/>
                <a:gd name="T55" fmla="*/ 25 h 32"/>
                <a:gd name="T56" fmla="*/ 33 w 37"/>
                <a:gd name="T57" fmla="*/ 22 h 32"/>
                <a:gd name="T58" fmla="*/ 37 w 37"/>
                <a:gd name="T59" fmla="*/ 19 h 32"/>
                <a:gd name="T60" fmla="*/ 37 w 37"/>
                <a:gd name="T61" fmla="*/ 15 h 32"/>
                <a:gd name="T62" fmla="*/ 33 w 37"/>
                <a:gd name="T63" fmla="*/ 15 h 32"/>
                <a:gd name="T64" fmla="*/ 33 w 37"/>
                <a:gd name="T65" fmla="*/ 13 h 32"/>
                <a:gd name="T66" fmla="*/ 33 w 37"/>
                <a:gd name="T67" fmla="*/ 9 h 32"/>
                <a:gd name="T68" fmla="*/ 29 w 37"/>
                <a:gd name="T69" fmla="*/ 9 h 32"/>
                <a:gd name="T70" fmla="*/ 29 w 37"/>
                <a:gd name="T71" fmla="*/ 6 h 32"/>
                <a:gd name="T72" fmla="*/ 27 w 37"/>
                <a:gd name="T73" fmla="*/ 2 h 32"/>
                <a:gd name="T74" fmla="*/ 23 w 37"/>
                <a:gd name="T75" fmla="*/ 2 h 32"/>
                <a:gd name="T76" fmla="*/ 20 w 37"/>
                <a:gd name="T77" fmla="*/ 0 h 32"/>
                <a:gd name="T78" fmla="*/ 17 w 37"/>
                <a:gd name="T79" fmla="*/ 2 h 32"/>
                <a:gd name="T80" fmla="*/ 14 w 37"/>
                <a:gd name="T81" fmla="*/ 2 h 32"/>
                <a:gd name="T82" fmla="*/ 10 w 37"/>
                <a:gd name="T83" fmla="*/ 2 h 32"/>
                <a:gd name="T84" fmla="*/ 8 w 37"/>
                <a:gd name="T85" fmla="*/ 6 h 32"/>
                <a:gd name="T86" fmla="*/ 8 w 37"/>
                <a:gd name="T87" fmla="*/ 9 h 32"/>
                <a:gd name="T88" fmla="*/ 3 w 37"/>
                <a:gd name="T89" fmla="*/ 9 h 32"/>
                <a:gd name="T90" fmla="*/ 3 w 37"/>
                <a:gd name="T91" fmla="*/ 13 h 32"/>
                <a:gd name="T92" fmla="*/ 3 w 37"/>
                <a:gd name="T93" fmla="*/ 15 h 32"/>
                <a:gd name="T94" fmla="*/ 3 w 37"/>
                <a:gd name="T95" fmla="*/ 19 h 32"/>
                <a:gd name="T96" fmla="*/ 3 w 37"/>
                <a:gd name="T97" fmla="*/ 22 h 32"/>
                <a:gd name="T98" fmla="*/ 8 w 37"/>
                <a:gd name="T99" fmla="*/ 25 h 32"/>
                <a:gd name="T100" fmla="*/ 10 w 37"/>
                <a:gd name="T101" fmla="*/ 29 h 32"/>
                <a:gd name="T102" fmla="*/ 14 w 37"/>
                <a:gd name="T103" fmla="*/ 32 h 32"/>
                <a:gd name="T104" fmla="*/ 17 w 37"/>
                <a:gd name="T105" fmla="*/ 32 h 32"/>
                <a:gd name="T106" fmla="*/ 20 w 37"/>
                <a:gd name="T107" fmla="*/ 32 h 32"/>
                <a:gd name="T108" fmla="*/ 23 w 37"/>
                <a:gd name="T109" fmla="*/ 32 h 32"/>
                <a:gd name="T110" fmla="*/ 27 w 37"/>
                <a:gd name="T111" fmla="*/ 29 h 32"/>
                <a:gd name="T112" fmla="*/ 29 w 37"/>
                <a:gd name="T113" fmla="*/ 25 h 32"/>
                <a:gd name="T114" fmla="*/ 33 w 37"/>
                <a:gd name="T115" fmla="*/ 22 h 32"/>
                <a:gd name="T116" fmla="*/ 33 w 37"/>
                <a:gd name="T117" fmla="*/ 19 h 32"/>
                <a:gd name="T118" fmla="*/ 33 w 37"/>
                <a:gd name="T119" fmla="*/ 15 h 32"/>
                <a:gd name="T120" fmla="*/ 37 w 37"/>
                <a:gd name="T121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32">
                  <a:moveTo>
                    <a:pt x="37" y="15"/>
                  </a:moveTo>
                  <a:lnTo>
                    <a:pt x="37" y="13"/>
                  </a:lnTo>
                  <a:lnTo>
                    <a:pt x="33" y="9"/>
                  </a:lnTo>
                  <a:lnTo>
                    <a:pt x="33" y="6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3" y="6"/>
                  </a:lnTo>
                  <a:lnTo>
                    <a:pt x="3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8" y="29"/>
                  </a:lnTo>
                  <a:lnTo>
                    <a:pt x="10" y="32"/>
                  </a:lnTo>
                  <a:lnTo>
                    <a:pt x="14" y="32"/>
                  </a:lnTo>
                  <a:lnTo>
                    <a:pt x="20" y="32"/>
                  </a:lnTo>
                  <a:lnTo>
                    <a:pt x="23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9" y="29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7" y="19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3" y="9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7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6"/>
                  </a:lnTo>
                  <a:lnTo>
                    <a:pt x="8" y="9"/>
                  </a:lnTo>
                  <a:lnTo>
                    <a:pt x="3" y="9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0" y="29"/>
                  </a:lnTo>
                  <a:lnTo>
                    <a:pt x="14" y="32"/>
                  </a:lnTo>
                  <a:lnTo>
                    <a:pt x="17" y="32"/>
                  </a:lnTo>
                  <a:lnTo>
                    <a:pt x="20" y="32"/>
                  </a:lnTo>
                  <a:lnTo>
                    <a:pt x="23" y="32"/>
                  </a:lnTo>
                  <a:lnTo>
                    <a:pt x="27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7" y="15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0" name="Freeform 2662">
              <a:extLst>
                <a:ext uri="{FF2B5EF4-FFF2-40B4-BE49-F238E27FC236}">
                  <a16:creationId xmlns:a16="http://schemas.microsoft.com/office/drawing/2014/main" id="{84AB34D8-9984-41F2-96BA-60ED8602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976"/>
              <a:ext cx="9" cy="11"/>
            </a:xfrm>
            <a:custGeom>
              <a:avLst/>
              <a:gdLst>
                <a:gd name="T0" fmla="*/ 29 w 29"/>
                <a:gd name="T1" fmla="*/ 15 h 32"/>
                <a:gd name="T2" fmla="*/ 29 w 29"/>
                <a:gd name="T3" fmla="*/ 13 h 32"/>
                <a:gd name="T4" fmla="*/ 29 w 29"/>
                <a:gd name="T5" fmla="*/ 9 h 32"/>
                <a:gd name="T6" fmla="*/ 27 w 29"/>
                <a:gd name="T7" fmla="*/ 9 h 32"/>
                <a:gd name="T8" fmla="*/ 27 w 29"/>
                <a:gd name="T9" fmla="*/ 6 h 32"/>
                <a:gd name="T10" fmla="*/ 23 w 29"/>
                <a:gd name="T11" fmla="*/ 2 h 32"/>
                <a:gd name="T12" fmla="*/ 19 w 29"/>
                <a:gd name="T13" fmla="*/ 2 h 32"/>
                <a:gd name="T14" fmla="*/ 16 w 29"/>
                <a:gd name="T15" fmla="*/ 0 h 32"/>
                <a:gd name="T16" fmla="*/ 13 w 29"/>
                <a:gd name="T17" fmla="*/ 2 h 32"/>
                <a:gd name="T18" fmla="*/ 10 w 29"/>
                <a:gd name="T19" fmla="*/ 2 h 32"/>
                <a:gd name="T20" fmla="*/ 6 w 29"/>
                <a:gd name="T21" fmla="*/ 2 h 32"/>
                <a:gd name="T22" fmla="*/ 4 w 29"/>
                <a:gd name="T23" fmla="*/ 6 h 32"/>
                <a:gd name="T24" fmla="*/ 4 w 29"/>
                <a:gd name="T25" fmla="*/ 9 h 32"/>
                <a:gd name="T26" fmla="*/ 0 w 29"/>
                <a:gd name="T27" fmla="*/ 9 h 32"/>
                <a:gd name="T28" fmla="*/ 0 w 29"/>
                <a:gd name="T29" fmla="*/ 13 h 32"/>
                <a:gd name="T30" fmla="*/ 0 w 29"/>
                <a:gd name="T31" fmla="*/ 15 h 32"/>
                <a:gd name="T32" fmla="*/ 0 w 29"/>
                <a:gd name="T33" fmla="*/ 19 h 32"/>
                <a:gd name="T34" fmla="*/ 0 w 29"/>
                <a:gd name="T35" fmla="*/ 22 h 32"/>
                <a:gd name="T36" fmla="*/ 4 w 29"/>
                <a:gd name="T37" fmla="*/ 25 h 32"/>
                <a:gd name="T38" fmla="*/ 6 w 29"/>
                <a:gd name="T39" fmla="*/ 29 h 32"/>
                <a:gd name="T40" fmla="*/ 10 w 29"/>
                <a:gd name="T41" fmla="*/ 32 h 32"/>
                <a:gd name="T42" fmla="*/ 13 w 29"/>
                <a:gd name="T43" fmla="*/ 32 h 32"/>
                <a:gd name="T44" fmla="*/ 16 w 29"/>
                <a:gd name="T45" fmla="*/ 32 h 32"/>
                <a:gd name="T46" fmla="*/ 19 w 29"/>
                <a:gd name="T47" fmla="*/ 32 h 32"/>
                <a:gd name="T48" fmla="*/ 23 w 29"/>
                <a:gd name="T49" fmla="*/ 29 h 32"/>
                <a:gd name="T50" fmla="*/ 27 w 29"/>
                <a:gd name="T51" fmla="*/ 25 h 32"/>
                <a:gd name="T52" fmla="*/ 29 w 29"/>
                <a:gd name="T53" fmla="*/ 22 h 32"/>
                <a:gd name="T54" fmla="*/ 29 w 29"/>
                <a:gd name="T55" fmla="*/ 19 h 32"/>
                <a:gd name="T56" fmla="*/ 29 w 29"/>
                <a:gd name="T57" fmla="*/ 15 h 32"/>
                <a:gd name="T58" fmla="*/ 29 w 29"/>
                <a:gd name="T59" fmla="*/ 13 h 32"/>
                <a:gd name="T60" fmla="*/ 27 w 29"/>
                <a:gd name="T61" fmla="*/ 13 h 32"/>
                <a:gd name="T62" fmla="*/ 27 w 29"/>
                <a:gd name="T63" fmla="*/ 9 h 32"/>
                <a:gd name="T64" fmla="*/ 23 w 29"/>
                <a:gd name="T65" fmla="*/ 6 h 32"/>
                <a:gd name="T66" fmla="*/ 19 w 29"/>
                <a:gd name="T67" fmla="*/ 2 h 32"/>
                <a:gd name="T68" fmla="*/ 16 w 29"/>
                <a:gd name="T69" fmla="*/ 2 h 32"/>
                <a:gd name="T70" fmla="*/ 13 w 29"/>
                <a:gd name="T71" fmla="*/ 2 h 32"/>
                <a:gd name="T72" fmla="*/ 10 w 29"/>
                <a:gd name="T73" fmla="*/ 2 h 32"/>
                <a:gd name="T74" fmla="*/ 6 w 29"/>
                <a:gd name="T75" fmla="*/ 6 h 32"/>
                <a:gd name="T76" fmla="*/ 4 w 29"/>
                <a:gd name="T77" fmla="*/ 9 h 32"/>
                <a:gd name="T78" fmla="*/ 4 w 29"/>
                <a:gd name="T79" fmla="*/ 13 h 32"/>
                <a:gd name="T80" fmla="*/ 0 w 29"/>
                <a:gd name="T81" fmla="*/ 15 h 32"/>
                <a:gd name="T82" fmla="*/ 4 w 29"/>
                <a:gd name="T83" fmla="*/ 19 h 32"/>
                <a:gd name="T84" fmla="*/ 4 w 29"/>
                <a:gd name="T85" fmla="*/ 22 h 32"/>
                <a:gd name="T86" fmla="*/ 6 w 29"/>
                <a:gd name="T87" fmla="*/ 25 h 32"/>
                <a:gd name="T88" fmla="*/ 6 w 29"/>
                <a:gd name="T89" fmla="*/ 29 h 32"/>
                <a:gd name="T90" fmla="*/ 10 w 29"/>
                <a:gd name="T91" fmla="*/ 29 h 32"/>
                <a:gd name="T92" fmla="*/ 13 w 29"/>
                <a:gd name="T93" fmla="*/ 29 h 32"/>
                <a:gd name="T94" fmla="*/ 16 w 29"/>
                <a:gd name="T95" fmla="*/ 29 h 32"/>
                <a:gd name="T96" fmla="*/ 19 w 29"/>
                <a:gd name="T97" fmla="*/ 29 h 32"/>
                <a:gd name="T98" fmla="*/ 23 w 29"/>
                <a:gd name="T99" fmla="*/ 29 h 32"/>
                <a:gd name="T100" fmla="*/ 23 w 29"/>
                <a:gd name="T101" fmla="*/ 25 h 32"/>
                <a:gd name="T102" fmla="*/ 27 w 29"/>
                <a:gd name="T103" fmla="*/ 22 h 32"/>
                <a:gd name="T104" fmla="*/ 29 w 29"/>
                <a:gd name="T105" fmla="*/ 19 h 32"/>
                <a:gd name="T106" fmla="*/ 29 w 29"/>
                <a:gd name="T10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32">
                  <a:moveTo>
                    <a:pt x="29" y="15"/>
                  </a:moveTo>
                  <a:lnTo>
                    <a:pt x="29" y="13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4" y="25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6" y="32"/>
                  </a:lnTo>
                  <a:lnTo>
                    <a:pt x="19" y="32"/>
                  </a:lnTo>
                  <a:lnTo>
                    <a:pt x="23" y="29"/>
                  </a:lnTo>
                  <a:lnTo>
                    <a:pt x="27" y="25"/>
                  </a:lnTo>
                  <a:lnTo>
                    <a:pt x="29" y="22"/>
                  </a:lnTo>
                  <a:lnTo>
                    <a:pt x="29" y="19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9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9"/>
                  </a:lnTo>
                  <a:lnTo>
                    <a:pt x="4" y="13"/>
                  </a:lnTo>
                  <a:lnTo>
                    <a:pt x="0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6" y="25"/>
                  </a:lnTo>
                  <a:lnTo>
                    <a:pt x="6" y="29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23" y="29"/>
                  </a:lnTo>
                  <a:lnTo>
                    <a:pt x="23" y="25"/>
                  </a:lnTo>
                  <a:lnTo>
                    <a:pt x="27" y="22"/>
                  </a:lnTo>
                  <a:lnTo>
                    <a:pt x="29" y="19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DAD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1" name="Freeform 2663">
              <a:extLst>
                <a:ext uri="{FF2B5EF4-FFF2-40B4-BE49-F238E27FC236}">
                  <a16:creationId xmlns:a16="http://schemas.microsoft.com/office/drawing/2014/main" id="{168FE8C2-2393-4B3A-8A81-BBD2AD0C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977"/>
              <a:ext cx="9" cy="9"/>
            </a:xfrm>
            <a:custGeom>
              <a:avLst/>
              <a:gdLst>
                <a:gd name="T0" fmla="*/ 29 w 29"/>
                <a:gd name="T1" fmla="*/ 13 h 27"/>
                <a:gd name="T2" fmla="*/ 29 w 29"/>
                <a:gd name="T3" fmla="*/ 10 h 27"/>
                <a:gd name="T4" fmla="*/ 27 w 29"/>
                <a:gd name="T5" fmla="*/ 10 h 27"/>
                <a:gd name="T6" fmla="*/ 27 w 29"/>
                <a:gd name="T7" fmla="*/ 7 h 27"/>
                <a:gd name="T8" fmla="*/ 23 w 29"/>
                <a:gd name="T9" fmla="*/ 4 h 27"/>
                <a:gd name="T10" fmla="*/ 19 w 29"/>
                <a:gd name="T11" fmla="*/ 0 h 27"/>
                <a:gd name="T12" fmla="*/ 16 w 29"/>
                <a:gd name="T13" fmla="*/ 0 h 27"/>
                <a:gd name="T14" fmla="*/ 13 w 29"/>
                <a:gd name="T15" fmla="*/ 0 h 27"/>
                <a:gd name="T16" fmla="*/ 10 w 29"/>
                <a:gd name="T17" fmla="*/ 0 h 27"/>
                <a:gd name="T18" fmla="*/ 6 w 29"/>
                <a:gd name="T19" fmla="*/ 4 h 27"/>
                <a:gd name="T20" fmla="*/ 4 w 29"/>
                <a:gd name="T21" fmla="*/ 7 h 27"/>
                <a:gd name="T22" fmla="*/ 4 w 29"/>
                <a:gd name="T23" fmla="*/ 10 h 27"/>
                <a:gd name="T24" fmla="*/ 0 w 29"/>
                <a:gd name="T25" fmla="*/ 13 h 27"/>
                <a:gd name="T26" fmla="*/ 4 w 29"/>
                <a:gd name="T27" fmla="*/ 17 h 27"/>
                <a:gd name="T28" fmla="*/ 4 w 29"/>
                <a:gd name="T29" fmla="*/ 21 h 27"/>
                <a:gd name="T30" fmla="*/ 6 w 29"/>
                <a:gd name="T31" fmla="*/ 23 h 27"/>
                <a:gd name="T32" fmla="*/ 6 w 29"/>
                <a:gd name="T33" fmla="*/ 27 h 27"/>
                <a:gd name="T34" fmla="*/ 10 w 29"/>
                <a:gd name="T35" fmla="*/ 27 h 27"/>
                <a:gd name="T36" fmla="*/ 13 w 29"/>
                <a:gd name="T37" fmla="*/ 27 h 27"/>
                <a:gd name="T38" fmla="*/ 16 w 29"/>
                <a:gd name="T39" fmla="*/ 27 h 27"/>
                <a:gd name="T40" fmla="*/ 19 w 29"/>
                <a:gd name="T41" fmla="*/ 27 h 27"/>
                <a:gd name="T42" fmla="*/ 23 w 29"/>
                <a:gd name="T43" fmla="*/ 27 h 27"/>
                <a:gd name="T44" fmla="*/ 23 w 29"/>
                <a:gd name="T45" fmla="*/ 23 h 27"/>
                <a:gd name="T46" fmla="*/ 27 w 29"/>
                <a:gd name="T47" fmla="*/ 21 h 27"/>
                <a:gd name="T48" fmla="*/ 29 w 29"/>
                <a:gd name="T49" fmla="*/ 17 h 27"/>
                <a:gd name="T50" fmla="*/ 29 w 29"/>
                <a:gd name="T51" fmla="*/ 13 h 27"/>
                <a:gd name="T52" fmla="*/ 27 w 29"/>
                <a:gd name="T53" fmla="*/ 13 h 27"/>
                <a:gd name="T54" fmla="*/ 27 w 29"/>
                <a:gd name="T55" fmla="*/ 10 h 27"/>
                <a:gd name="T56" fmla="*/ 27 w 29"/>
                <a:gd name="T57" fmla="*/ 7 h 27"/>
                <a:gd name="T58" fmla="*/ 23 w 29"/>
                <a:gd name="T59" fmla="*/ 7 h 27"/>
                <a:gd name="T60" fmla="*/ 23 w 29"/>
                <a:gd name="T61" fmla="*/ 4 h 27"/>
                <a:gd name="T62" fmla="*/ 19 w 29"/>
                <a:gd name="T63" fmla="*/ 4 h 27"/>
                <a:gd name="T64" fmla="*/ 16 w 29"/>
                <a:gd name="T65" fmla="*/ 4 h 27"/>
                <a:gd name="T66" fmla="*/ 13 w 29"/>
                <a:gd name="T67" fmla="*/ 4 h 27"/>
                <a:gd name="T68" fmla="*/ 10 w 29"/>
                <a:gd name="T69" fmla="*/ 4 h 27"/>
                <a:gd name="T70" fmla="*/ 6 w 29"/>
                <a:gd name="T71" fmla="*/ 7 h 27"/>
                <a:gd name="T72" fmla="*/ 4 w 29"/>
                <a:gd name="T73" fmla="*/ 10 h 27"/>
                <a:gd name="T74" fmla="*/ 4 w 29"/>
                <a:gd name="T75" fmla="*/ 13 h 27"/>
                <a:gd name="T76" fmla="*/ 4 w 29"/>
                <a:gd name="T77" fmla="*/ 17 h 27"/>
                <a:gd name="T78" fmla="*/ 4 w 29"/>
                <a:gd name="T79" fmla="*/ 21 h 27"/>
                <a:gd name="T80" fmla="*/ 6 w 29"/>
                <a:gd name="T81" fmla="*/ 21 h 27"/>
                <a:gd name="T82" fmla="*/ 6 w 29"/>
                <a:gd name="T83" fmla="*/ 23 h 27"/>
                <a:gd name="T84" fmla="*/ 10 w 29"/>
                <a:gd name="T85" fmla="*/ 23 h 27"/>
                <a:gd name="T86" fmla="*/ 13 w 29"/>
                <a:gd name="T87" fmla="*/ 27 h 27"/>
                <a:gd name="T88" fmla="*/ 16 w 29"/>
                <a:gd name="T89" fmla="*/ 27 h 27"/>
                <a:gd name="T90" fmla="*/ 19 w 29"/>
                <a:gd name="T91" fmla="*/ 23 h 27"/>
                <a:gd name="T92" fmla="*/ 23 w 29"/>
                <a:gd name="T93" fmla="*/ 23 h 27"/>
                <a:gd name="T94" fmla="*/ 27 w 29"/>
                <a:gd name="T95" fmla="*/ 21 h 27"/>
                <a:gd name="T96" fmla="*/ 27 w 29"/>
                <a:gd name="T97" fmla="*/ 17 h 27"/>
                <a:gd name="T98" fmla="*/ 27 w 29"/>
                <a:gd name="T99" fmla="*/ 13 h 27"/>
                <a:gd name="T100" fmla="*/ 29 w 29"/>
                <a:gd name="T10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" h="27">
                  <a:moveTo>
                    <a:pt x="29" y="13"/>
                  </a:moveTo>
                  <a:lnTo>
                    <a:pt x="29" y="10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3" y="4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0"/>
                  </a:lnTo>
                  <a:lnTo>
                    <a:pt x="0" y="13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6" y="23"/>
                  </a:lnTo>
                  <a:lnTo>
                    <a:pt x="6" y="27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29" y="17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10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6" y="23"/>
                  </a:lnTo>
                  <a:lnTo>
                    <a:pt x="10" y="23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7" y="13"/>
                  </a:lnTo>
                  <a:lnTo>
                    <a:pt x="29" y="13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2" name="Freeform 2664">
              <a:extLst>
                <a:ext uri="{FF2B5EF4-FFF2-40B4-BE49-F238E27FC236}">
                  <a16:creationId xmlns:a16="http://schemas.microsoft.com/office/drawing/2014/main" id="{7E906A9C-2894-4675-8E22-9AB3CA3DE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978"/>
              <a:ext cx="7" cy="8"/>
            </a:xfrm>
            <a:custGeom>
              <a:avLst/>
              <a:gdLst>
                <a:gd name="T0" fmla="*/ 21 w 21"/>
                <a:gd name="T1" fmla="*/ 11 h 24"/>
                <a:gd name="T2" fmla="*/ 21 w 21"/>
                <a:gd name="T3" fmla="*/ 7 h 24"/>
                <a:gd name="T4" fmla="*/ 21 w 21"/>
                <a:gd name="T5" fmla="*/ 3 h 24"/>
                <a:gd name="T6" fmla="*/ 19 w 21"/>
                <a:gd name="T7" fmla="*/ 3 h 24"/>
                <a:gd name="T8" fmla="*/ 19 w 21"/>
                <a:gd name="T9" fmla="*/ 0 h 24"/>
                <a:gd name="T10" fmla="*/ 15 w 21"/>
                <a:gd name="T11" fmla="*/ 0 h 24"/>
                <a:gd name="T12" fmla="*/ 12 w 21"/>
                <a:gd name="T13" fmla="*/ 0 h 24"/>
                <a:gd name="T14" fmla="*/ 9 w 21"/>
                <a:gd name="T15" fmla="*/ 0 h 24"/>
                <a:gd name="T16" fmla="*/ 4 w 21"/>
                <a:gd name="T17" fmla="*/ 0 h 24"/>
                <a:gd name="T18" fmla="*/ 2 w 21"/>
                <a:gd name="T19" fmla="*/ 3 h 24"/>
                <a:gd name="T20" fmla="*/ 0 w 21"/>
                <a:gd name="T21" fmla="*/ 7 h 24"/>
                <a:gd name="T22" fmla="*/ 0 w 21"/>
                <a:gd name="T23" fmla="*/ 11 h 24"/>
                <a:gd name="T24" fmla="*/ 0 w 21"/>
                <a:gd name="T25" fmla="*/ 14 h 24"/>
                <a:gd name="T26" fmla="*/ 0 w 21"/>
                <a:gd name="T27" fmla="*/ 17 h 24"/>
                <a:gd name="T28" fmla="*/ 2 w 21"/>
                <a:gd name="T29" fmla="*/ 17 h 24"/>
                <a:gd name="T30" fmla="*/ 2 w 21"/>
                <a:gd name="T31" fmla="*/ 20 h 24"/>
                <a:gd name="T32" fmla="*/ 4 w 21"/>
                <a:gd name="T33" fmla="*/ 20 h 24"/>
                <a:gd name="T34" fmla="*/ 9 w 21"/>
                <a:gd name="T35" fmla="*/ 24 h 24"/>
                <a:gd name="T36" fmla="*/ 12 w 21"/>
                <a:gd name="T37" fmla="*/ 24 h 24"/>
                <a:gd name="T38" fmla="*/ 15 w 21"/>
                <a:gd name="T39" fmla="*/ 20 h 24"/>
                <a:gd name="T40" fmla="*/ 19 w 21"/>
                <a:gd name="T41" fmla="*/ 20 h 24"/>
                <a:gd name="T42" fmla="*/ 21 w 21"/>
                <a:gd name="T43" fmla="*/ 17 h 24"/>
                <a:gd name="T44" fmla="*/ 21 w 21"/>
                <a:gd name="T45" fmla="*/ 14 h 24"/>
                <a:gd name="T46" fmla="*/ 21 w 21"/>
                <a:gd name="T47" fmla="*/ 11 h 24"/>
                <a:gd name="T48" fmla="*/ 19 w 21"/>
                <a:gd name="T49" fmla="*/ 11 h 24"/>
                <a:gd name="T50" fmla="*/ 19 w 21"/>
                <a:gd name="T51" fmla="*/ 7 h 24"/>
                <a:gd name="T52" fmla="*/ 19 w 21"/>
                <a:gd name="T53" fmla="*/ 3 h 24"/>
                <a:gd name="T54" fmla="*/ 15 w 21"/>
                <a:gd name="T55" fmla="*/ 3 h 24"/>
                <a:gd name="T56" fmla="*/ 15 w 21"/>
                <a:gd name="T57" fmla="*/ 0 h 24"/>
                <a:gd name="T58" fmla="*/ 12 w 21"/>
                <a:gd name="T59" fmla="*/ 0 h 24"/>
                <a:gd name="T60" fmla="*/ 9 w 21"/>
                <a:gd name="T61" fmla="*/ 0 h 24"/>
                <a:gd name="T62" fmla="*/ 4 w 21"/>
                <a:gd name="T63" fmla="*/ 0 h 24"/>
                <a:gd name="T64" fmla="*/ 4 w 21"/>
                <a:gd name="T65" fmla="*/ 3 h 24"/>
                <a:gd name="T66" fmla="*/ 2 w 21"/>
                <a:gd name="T67" fmla="*/ 3 h 24"/>
                <a:gd name="T68" fmla="*/ 2 w 21"/>
                <a:gd name="T69" fmla="*/ 7 h 24"/>
                <a:gd name="T70" fmla="*/ 2 w 21"/>
                <a:gd name="T71" fmla="*/ 11 h 24"/>
                <a:gd name="T72" fmla="*/ 2 w 21"/>
                <a:gd name="T73" fmla="*/ 14 h 24"/>
                <a:gd name="T74" fmla="*/ 2 w 21"/>
                <a:gd name="T75" fmla="*/ 17 h 24"/>
                <a:gd name="T76" fmla="*/ 4 w 21"/>
                <a:gd name="T77" fmla="*/ 20 h 24"/>
                <a:gd name="T78" fmla="*/ 9 w 21"/>
                <a:gd name="T79" fmla="*/ 20 h 24"/>
                <a:gd name="T80" fmla="*/ 12 w 21"/>
                <a:gd name="T81" fmla="*/ 20 h 24"/>
                <a:gd name="T82" fmla="*/ 15 w 21"/>
                <a:gd name="T83" fmla="*/ 20 h 24"/>
                <a:gd name="T84" fmla="*/ 19 w 21"/>
                <a:gd name="T85" fmla="*/ 17 h 24"/>
                <a:gd name="T86" fmla="*/ 19 w 21"/>
                <a:gd name="T87" fmla="*/ 14 h 24"/>
                <a:gd name="T88" fmla="*/ 21 w 21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4">
                  <a:moveTo>
                    <a:pt x="21" y="11"/>
                  </a:moveTo>
                  <a:lnTo>
                    <a:pt x="21" y="7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0"/>
                  </a:lnTo>
                  <a:lnTo>
                    <a:pt x="19" y="20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7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9" y="20"/>
                  </a:lnTo>
                  <a:lnTo>
                    <a:pt x="12" y="20"/>
                  </a:lnTo>
                  <a:lnTo>
                    <a:pt x="15" y="20"/>
                  </a:lnTo>
                  <a:lnTo>
                    <a:pt x="19" y="17"/>
                  </a:lnTo>
                  <a:lnTo>
                    <a:pt x="19" y="14"/>
                  </a:lnTo>
                  <a:lnTo>
                    <a:pt x="21" y="11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3" name="Freeform 2665">
              <a:extLst>
                <a:ext uri="{FF2B5EF4-FFF2-40B4-BE49-F238E27FC236}">
                  <a16:creationId xmlns:a16="http://schemas.microsoft.com/office/drawing/2014/main" id="{4CCA11C6-C10D-4193-9F7F-F2B3BB82E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978"/>
              <a:ext cx="6" cy="7"/>
            </a:xfrm>
            <a:custGeom>
              <a:avLst/>
              <a:gdLst>
                <a:gd name="T0" fmla="*/ 19 w 19"/>
                <a:gd name="T1" fmla="*/ 9 h 19"/>
                <a:gd name="T2" fmla="*/ 17 w 19"/>
                <a:gd name="T3" fmla="*/ 9 h 19"/>
                <a:gd name="T4" fmla="*/ 17 w 19"/>
                <a:gd name="T5" fmla="*/ 7 h 19"/>
                <a:gd name="T6" fmla="*/ 17 w 19"/>
                <a:gd name="T7" fmla="*/ 3 h 19"/>
                <a:gd name="T8" fmla="*/ 12 w 19"/>
                <a:gd name="T9" fmla="*/ 3 h 19"/>
                <a:gd name="T10" fmla="*/ 12 w 19"/>
                <a:gd name="T11" fmla="*/ 0 h 19"/>
                <a:gd name="T12" fmla="*/ 10 w 19"/>
                <a:gd name="T13" fmla="*/ 0 h 19"/>
                <a:gd name="T14" fmla="*/ 7 w 19"/>
                <a:gd name="T15" fmla="*/ 0 h 19"/>
                <a:gd name="T16" fmla="*/ 2 w 19"/>
                <a:gd name="T17" fmla="*/ 0 h 19"/>
                <a:gd name="T18" fmla="*/ 2 w 19"/>
                <a:gd name="T19" fmla="*/ 3 h 19"/>
                <a:gd name="T20" fmla="*/ 0 w 19"/>
                <a:gd name="T21" fmla="*/ 3 h 19"/>
                <a:gd name="T22" fmla="*/ 0 w 19"/>
                <a:gd name="T23" fmla="*/ 7 h 19"/>
                <a:gd name="T24" fmla="*/ 0 w 19"/>
                <a:gd name="T25" fmla="*/ 9 h 19"/>
                <a:gd name="T26" fmla="*/ 0 w 19"/>
                <a:gd name="T27" fmla="*/ 14 h 19"/>
                <a:gd name="T28" fmla="*/ 0 w 19"/>
                <a:gd name="T29" fmla="*/ 17 h 19"/>
                <a:gd name="T30" fmla="*/ 2 w 19"/>
                <a:gd name="T31" fmla="*/ 19 h 19"/>
                <a:gd name="T32" fmla="*/ 7 w 19"/>
                <a:gd name="T33" fmla="*/ 19 h 19"/>
                <a:gd name="T34" fmla="*/ 10 w 19"/>
                <a:gd name="T35" fmla="*/ 19 h 19"/>
                <a:gd name="T36" fmla="*/ 12 w 19"/>
                <a:gd name="T37" fmla="*/ 19 h 19"/>
                <a:gd name="T38" fmla="*/ 17 w 19"/>
                <a:gd name="T39" fmla="*/ 17 h 19"/>
                <a:gd name="T40" fmla="*/ 17 w 19"/>
                <a:gd name="T41" fmla="*/ 14 h 19"/>
                <a:gd name="T42" fmla="*/ 19 w 19"/>
                <a:gd name="T43" fmla="*/ 9 h 19"/>
                <a:gd name="T44" fmla="*/ 17 w 19"/>
                <a:gd name="T45" fmla="*/ 9 h 19"/>
                <a:gd name="T46" fmla="*/ 17 w 19"/>
                <a:gd name="T47" fmla="*/ 7 h 19"/>
                <a:gd name="T48" fmla="*/ 12 w 19"/>
                <a:gd name="T49" fmla="*/ 3 h 19"/>
                <a:gd name="T50" fmla="*/ 10 w 19"/>
                <a:gd name="T51" fmla="*/ 3 h 19"/>
                <a:gd name="T52" fmla="*/ 7 w 19"/>
                <a:gd name="T53" fmla="*/ 3 h 19"/>
                <a:gd name="T54" fmla="*/ 2 w 19"/>
                <a:gd name="T55" fmla="*/ 3 h 19"/>
                <a:gd name="T56" fmla="*/ 2 w 19"/>
                <a:gd name="T57" fmla="*/ 7 h 19"/>
                <a:gd name="T58" fmla="*/ 0 w 19"/>
                <a:gd name="T59" fmla="*/ 7 h 19"/>
                <a:gd name="T60" fmla="*/ 0 w 19"/>
                <a:gd name="T61" fmla="*/ 9 h 19"/>
                <a:gd name="T62" fmla="*/ 0 w 19"/>
                <a:gd name="T63" fmla="*/ 14 h 19"/>
                <a:gd name="T64" fmla="*/ 2 w 19"/>
                <a:gd name="T65" fmla="*/ 14 h 19"/>
                <a:gd name="T66" fmla="*/ 2 w 19"/>
                <a:gd name="T67" fmla="*/ 17 h 19"/>
                <a:gd name="T68" fmla="*/ 7 w 19"/>
                <a:gd name="T69" fmla="*/ 17 h 19"/>
                <a:gd name="T70" fmla="*/ 10 w 19"/>
                <a:gd name="T71" fmla="*/ 19 h 19"/>
                <a:gd name="T72" fmla="*/ 10 w 19"/>
                <a:gd name="T73" fmla="*/ 17 h 19"/>
                <a:gd name="T74" fmla="*/ 12 w 19"/>
                <a:gd name="T75" fmla="*/ 17 h 19"/>
                <a:gd name="T76" fmla="*/ 17 w 19"/>
                <a:gd name="T77" fmla="*/ 14 h 19"/>
                <a:gd name="T78" fmla="*/ 17 w 19"/>
                <a:gd name="T79" fmla="*/ 9 h 19"/>
                <a:gd name="T80" fmla="*/ 19 w 19"/>
                <a:gd name="T8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19">
                  <a:moveTo>
                    <a:pt x="19" y="9"/>
                  </a:moveTo>
                  <a:lnTo>
                    <a:pt x="17" y="9"/>
                  </a:lnTo>
                  <a:lnTo>
                    <a:pt x="17" y="7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7" y="17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7" y="14"/>
                  </a:lnTo>
                  <a:lnTo>
                    <a:pt x="17" y="9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4" name="Freeform 2666">
              <a:extLst>
                <a:ext uri="{FF2B5EF4-FFF2-40B4-BE49-F238E27FC236}">
                  <a16:creationId xmlns:a16="http://schemas.microsoft.com/office/drawing/2014/main" id="{C11340B2-FEC3-49F5-8D0A-0419E7B5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979"/>
              <a:ext cx="5" cy="6"/>
            </a:xfrm>
            <a:custGeom>
              <a:avLst/>
              <a:gdLst>
                <a:gd name="T0" fmla="*/ 17 w 17"/>
                <a:gd name="T1" fmla="*/ 8 h 17"/>
                <a:gd name="T2" fmla="*/ 17 w 17"/>
                <a:gd name="T3" fmla="*/ 4 h 17"/>
                <a:gd name="T4" fmla="*/ 13 w 17"/>
                <a:gd name="T5" fmla="*/ 0 h 17"/>
                <a:gd name="T6" fmla="*/ 10 w 17"/>
                <a:gd name="T7" fmla="*/ 0 h 17"/>
                <a:gd name="T8" fmla="*/ 7 w 17"/>
                <a:gd name="T9" fmla="*/ 0 h 17"/>
                <a:gd name="T10" fmla="*/ 4 w 17"/>
                <a:gd name="T11" fmla="*/ 0 h 17"/>
                <a:gd name="T12" fmla="*/ 4 w 17"/>
                <a:gd name="T13" fmla="*/ 4 h 17"/>
                <a:gd name="T14" fmla="*/ 0 w 17"/>
                <a:gd name="T15" fmla="*/ 4 h 17"/>
                <a:gd name="T16" fmla="*/ 0 w 17"/>
                <a:gd name="T17" fmla="*/ 8 h 17"/>
                <a:gd name="T18" fmla="*/ 0 w 17"/>
                <a:gd name="T19" fmla="*/ 11 h 17"/>
                <a:gd name="T20" fmla="*/ 4 w 17"/>
                <a:gd name="T21" fmla="*/ 11 h 17"/>
                <a:gd name="T22" fmla="*/ 4 w 17"/>
                <a:gd name="T23" fmla="*/ 14 h 17"/>
                <a:gd name="T24" fmla="*/ 7 w 17"/>
                <a:gd name="T25" fmla="*/ 14 h 17"/>
                <a:gd name="T26" fmla="*/ 10 w 17"/>
                <a:gd name="T27" fmla="*/ 17 h 17"/>
                <a:gd name="T28" fmla="*/ 10 w 17"/>
                <a:gd name="T29" fmla="*/ 14 h 17"/>
                <a:gd name="T30" fmla="*/ 13 w 17"/>
                <a:gd name="T31" fmla="*/ 14 h 17"/>
                <a:gd name="T32" fmla="*/ 17 w 17"/>
                <a:gd name="T33" fmla="*/ 11 h 17"/>
                <a:gd name="T34" fmla="*/ 17 w 17"/>
                <a:gd name="T35" fmla="*/ 8 h 17"/>
                <a:gd name="T36" fmla="*/ 13 w 17"/>
                <a:gd name="T37" fmla="*/ 8 h 17"/>
                <a:gd name="T38" fmla="*/ 13 w 17"/>
                <a:gd name="T39" fmla="*/ 4 h 17"/>
                <a:gd name="T40" fmla="*/ 10 w 17"/>
                <a:gd name="T41" fmla="*/ 4 h 17"/>
                <a:gd name="T42" fmla="*/ 10 w 17"/>
                <a:gd name="T43" fmla="*/ 0 h 17"/>
                <a:gd name="T44" fmla="*/ 7 w 17"/>
                <a:gd name="T45" fmla="*/ 0 h 17"/>
                <a:gd name="T46" fmla="*/ 7 w 17"/>
                <a:gd name="T47" fmla="*/ 4 h 17"/>
                <a:gd name="T48" fmla="*/ 4 w 17"/>
                <a:gd name="T49" fmla="*/ 4 h 17"/>
                <a:gd name="T50" fmla="*/ 4 w 17"/>
                <a:gd name="T51" fmla="*/ 8 h 17"/>
                <a:gd name="T52" fmla="*/ 4 w 17"/>
                <a:gd name="T53" fmla="*/ 11 h 17"/>
                <a:gd name="T54" fmla="*/ 7 w 17"/>
                <a:gd name="T55" fmla="*/ 14 h 17"/>
                <a:gd name="T56" fmla="*/ 10 w 17"/>
                <a:gd name="T57" fmla="*/ 14 h 17"/>
                <a:gd name="T58" fmla="*/ 13 w 17"/>
                <a:gd name="T59" fmla="*/ 14 h 17"/>
                <a:gd name="T60" fmla="*/ 13 w 17"/>
                <a:gd name="T61" fmla="*/ 11 h 17"/>
                <a:gd name="T62" fmla="*/ 13 w 17"/>
                <a:gd name="T63" fmla="*/ 8 h 17"/>
                <a:gd name="T64" fmla="*/ 17 w 17"/>
                <a:gd name="T6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7">
                  <a:moveTo>
                    <a:pt x="17" y="8"/>
                  </a:moveTo>
                  <a:lnTo>
                    <a:pt x="17" y="4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3" y="8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5" name="Freeform 2667">
              <a:extLst>
                <a:ext uri="{FF2B5EF4-FFF2-40B4-BE49-F238E27FC236}">
                  <a16:creationId xmlns:a16="http://schemas.microsoft.com/office/drawing/2014/main" id="{C6350E5D-BD59-429D-AE94-D91DF0250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979"/>
              <a:ext cx="4" cy="5"/>
            </a:xfrm>
            <a:custGeom>
              <a:avLst/>
              <a:gdLst>
                <a:gd name="T0" fmla="*/ 10 w 10"/>
                <a:gd name="T1" fmla="*/ 6 h 14"/>
                <a:gd name="T2" fmla="*/ 10 w 10"/>
                <a:gd name="T3" fmla="*/ 3 h 14"/>
                <a:gd name="T4" fmla="*/ 8 w 10"/>
                <a:gd name="T5" fmla="*/ 3 h 14"/>
                <a:gd name="T6" fmla="*/ 8 w 10"/>
                <a:gd name="T7" fmla="*/ 0 h 14"/>
                <a:gd name="T8" fmla="*/ 4 w 10"/>
                <a:gd name="T9" fmla="*/ 0 h 14"/>
                <a:gd name="T10" fmla="*/ 4 w 10"/>
                <a:gd name="T11" fmla="*/ 3 h 14"/>
                <a:gd name="T12" fmla="*/ 0 w 10"/>
                <a:gd name="T13" fmla="*/ 3 h 14"/>
                <a:gd name="T14" fmla="*/ 0 w 10"/>
                <a:gd name="T15" fmla="*/ 6 h 14"/>
                <a:gd name="T16" fmla="*/ 0 w 10"/>
                <a:gd name="T17" fmla="*/ 10 h 14"/>
                <a:gd name="T18" fmla="*/ 4 w 10"/>
                <a:gd name="T19" fmla="*/ 14 h 14"/>
                <a:gd name="T20" fmla="*/ 8 w 10"/>
                <a:gd name="T21" fmla="*/ 14 h 14"/>
                <a:gd name="T22" fmla="*/ 10 w 10"/>
                <a:gd name="T23" fmla="*/ 14 h 14"/>
                <a:gd name="T24" fmla="*/ 10 w 10"/>
                <a:gd name="T25" fmla="*/ 10 h 14"/>
                <a:gd name="T26" fmla="*/ 10 w 10"/>
                <a:gd name="T27" fmla="*/ 6 h 14"/>
                <a:gd name="T28" fmla="*/ 10 w 10"/>
                <a:gd name="T29" fmla="*/ 3 h 14"/>
                <a:gd name="T30" fmla="*/ 8 w 10"/>
                <a:gd name="T31" fmla="*/ 3 h 14"/>
                <a:gd name="T32" fmla="*/ 4 w 10"/>
                <a:gd name="T33" fmla="*/ 3 h 14"/>
                <a:gd name="T34" fmla="*/ 0 w 10"/>
                <a:gd name="T35" fmla="*/ 6 h 14"/>
                <a:gd name="T36" fmla="*/ 0 w 10"/>
                <a:gd name="T37" fmla="*/ 10 h 14"/>
                <a:gd name="T38" fmla="*/ 4 w 10"/>
                <a:gd name="T39" fmla="*/ 10 h 14"/>
                <a:gd name="T40" fmla="*/ 8 w 10"/>
                <a:gd name="T41" fmla="*/ 10 h 14"/>
                <a:gd name="T42" fmla="*/ 10 w 10"/>
                <a:gd name="T43" fmla="*/ 10 h 14"/>
                <a:gd name="T44" fmla="*/ 10 w 10"/>
                <a:gd name="T4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4">
                  <a:moveTo>
                    <a:pt x="10" y="6"/>
                  </a:moveTo>
                  <a:lnTo>
                    <a:pt x="10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8" y="3"/>
                  </a:lnTo>
                  <a:lnTo>
                    <a:pt x="4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6" name="Freeform 2668">
              <a:extLst>
                <a:ext uri="{FF2B5EF4-FFF2-40B4-BE49-F238E27FC236}">
                  <a16:creationId xmlns:a16="http://schemas.microsoft.com/office/drawing/2014/main" id="{08A416C0-8B4F-439F-AAD2-324F980E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1980"/>
              <a:ext cx="4" cy="3"/>
            </a:xfrm>
            <a:custGeom>
              <a:avLst/>
              <a:gdLst>
                <a:gd name="T0" fmla="*/ 10 w 10"/>
                <a:gd name="T1" fmla="*/ 3 h 7"/>
                <a:gd name="T2" fmla="*/ 10 w 10"/>
                <a:gd name="T3" fmla="*/ 0 h 7"/>
                <a:gd name="T4" fmla="*/ 8 w 10"/>
                <a:gd name="T5" fmla="*/ 0 h 7"/>
                <a:gd name="T6" fmla="*/ 4 w 10"/>
                <a:gd name="T7" fmla="*/ 0 h 7"/>
                <a:gd name="T8" fmla="*/ 0 w 10"/>
                <a:gd name="T9" fmla="*/ 3 h 7"/>
                <a:gd name="T10" fmla="*/ 0 w 10"/>
                <a:gd name="T11" fmla="*/ 7 h 7"/>
                <a:gd name="T12" fmla="*/ 4 w 10"/>
                <a:gd name="T13" fmla="*/ 7 h 7"/>
                <a:gd name="T14" fmla="*/ 8 w 10"/>
                <a:gd name="T15" fmla="*/ 7 h 7"/>
                <a:gd name="T16" fmla="*/ 10 w 10"/>
                <a:gd name="T17" fmla="*/ 7 h 7"/>
                <a:gd name="T18" fmla="*/ 10 w 10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">
                  <a:moveTo>
                    <a:pt x="10" y="3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9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7" name="Rectangle 2669">
              <a:extLst>
                <a:ext uri="{FF2B5EF4-FFF2-40B4-BE49-F238E27FC236}">
                  <a16:creationId xmlns:a16="http://schemas.microsoft.com/office/drawing/2014/main" id="{929E366F-55F6-49C0-8E8E-F81087241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1981"/>
              <a:ext cx="1" cy="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8" name="Freeform 2670">
              <a:extLst>
                <a:ext uri="{FF2B5EF4-FFF2-40B4-BE49-F238E27FC236}">
                  <a16:creationId xmlns:a16="http://schemas.microsoft.com/office/drawing/2014/main" id="{E5539561-12DD-4696-B9B1-46050FAB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966"/>
              <a:ext cx="8" cy="15"/>
            </a:xfrm>
            <a:custGeom>
              <a:avLst/>
              <a:gdLst>
                <a:gd name="T0" fmla="*/ 0 w 26"/>
                <a:gd name="T1" fmla="*/ 46 h 46"/>
                <a:gd name="T2" fmla="*/ 10 w 26"/>
                <a:gd name="T3" fmla="*/ 46 h 46"/>
                <a:gd name="T4" fmla="*/ 15 w 26"/>
                <a:gd name="T5" fmla="*/ 40 h 46"/>
                <a:gd name="T6" fmla="*/ 22 w 26"/>
                <a:gd name="T7" fmla="*/ 33 h 46"/>
                <a:gd name="T8" fmla="*/ 26 w 26"/>
                <a:gd name="T9" fmla="*/ 26 h 46"/>
                <a:gd name="T10" fmla="*/ 26 w 26"/>
                <a:gd name="T11" fmla="*/ 16 h 46"/>
                <a:gd name="T12" fmla="*/ 22 w 26"/>
                <a:gd name="T13" fmla="*/ 10 h 46"/>
                <a:gd name="T14" fmla="*/ 15 w 26"/>
                <a:gd name="T15" fmla="*/ 4 h 46"/>
                <a:gd name="T16" fmla="*/ 5 w 26"/>
                <a:gd name="T17" fmla="*/ 0 h 46"/>
                <a:gd name="T18" fmla="*/ 0 w 2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46">
                  <a:moveTo>
                    <a:pt x="0" y="46"/>
                  </a:moveTo>
                  <a:lnTo>
                    <a:pt x="10" y="46"/>
                  </a:lnTo>
                  <a:lnTo>
                    <a:pt x="15" y="40"/>
                  </a:lnTo>
                  <a:lnTo>
                    <a:pt x="22" y="33"/>
                  </a:lnTo>
                  <a:lnTo>
                    <a:pt x="26" y="26"/>
                  </a:lnTo>
                  <a:lnTo>
                    <a:pt x="26" y="16"/>
                  </a:lnTo>
                  <a:lnTo>
                    <a:pt x="22" y="10"/>
                  </a:lnTo>
                  <a:lnTo>
                    <a:pt x="15" y="4"/>
                  </a:lnTo>
                  <a:lnTo>
                    <a:pt x="5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199" name="Freeform 2671">
              <a:extLst>
                <a:ext uri="{FF2B5EF4-FFF2-40B4-BE49-F238E27FC236}">
                  <a16:creationId xmlns:a16="http://schemas.microsoft.com/office/drawing/2014/main" id="{43D0504D-E346-4EC7-95B1-71F04AF8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960"/>
              <a:ext cx="54" cy="21"/>
            </a:xfrm>
            <a:custGeom>
              <a:avLst/>
              <a:gdLst>
                <a:gd name="T0" fmla="*/ 0 w 162"/>
                <a:gd name="T1" fmla="*/ 23 h 65"/>
                <a:gd name="T2" fmla="*/ 0 w 162"/>
                <a:gd name="T3" fmla="*/ 46 h 65"/>
                <a:gd name="T4" fmla="*/ 156 w 162"/>
                <a:gd name="T5" fmla="*/ 65 h 65"/>
                <a:gd name="T6" fmla="*/ 162 w 162"/>
                <a:gd name="T7" fmla="*/ 19 h 65"/>
                <a:gd name="T8" fmla="*/ 2 w 162"/>
                <a:gd name="T9" fmla="*/ 0 h 65"/>
                <a:gd name="T10" fmla="*/ 0 w 162"/>
                <a:gd name="T11" fmla="*/ 2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65">
                  <a:moveTo>
                    <a:pt x="0" y="23"/>
                  </a:moveTo>
                  <a:lnTo>
                    <a:pt x="0" y="46"/>
                  </a:lnTo>
                  <a:lnTo>
                    <a:pt x="156" y="65"/>
                  </a:lnTo>
                  <a:lnTo>
                    <a:pt x="162" y="19"/>
                  </a:lnTo>
                  <a:lnTo>
                    <a:pt x="2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0" name="Freeform 2672">
              <a:extLst>
                <a:ext uri="{FF2B5EF4-FFF2-40B4-BE49-F238E27FC236}">
                  <a16:creationId xmlns:a16="http://schemas.microsoft.com/office/drawing/2014/main" id="{6BD54C82-45EB-48EC-888C-8D4C77ACC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959"/>
              <a:ext cx="8" cy="16"/>
            </a:xfrm>
            <a:custGeom>
              <a:avLst/>
              <a:gdLst>
                <a:gd name="T0" fmla="*/ 25 w 25"/>
                <a:gd name="T1" fmla="*/ 0 h 46"/>
                <a:gd name="T2" fmla="*/ 16 w 25"/>
                <a:gd name="T3" fmla="*/ 0 h 46"/>
                <a:gd name="T4" fmla="*/ 9 w 25"/>
                <a:gd name="T5" fmla="*/ 3 h 46"/>
                <a:gd name="T6" fmla="*/ 2 w 25"/>
                <a:gd name="T7" fmla="*/ 11 h 46"/>
                <a:gd name="T8" fmla="*/ 0 w 25"/>
                <a:gd name="T9" fmla="*/ 20 h 46"/>
                <a:gd name="T10" fmla="*/ 2 w 25"/>
                <a:gd name="T11" fmla="*/ 30 h 46"/>
                <a:gd name="T12" fmla="*/ 6 w 25"/>
                <a:gd name="T13" fmla="*/ 36 h 46"/>
                <a:gd name="T14" fmla="*/ 12 w 25"/>
                <a:gd name="T15" fmla="*/ 43 h 46"/>
                <a:gd name="T16" fmla="*/ 22 w 25"/>
                <a:gd name="T17" fmla="*/ 46 h 46"/>
                <a:gd name="T18" fmla="*/ 25 w 2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46">
                  <a:moveTo>
                    <a:pt x="25" y="0"/>
                  </a:moveTo>
                  <a:lnTo>
                    <a:pt x="16" y="0"/>
                  </a:lnTo>
                  <a:lnTo>
                    <a:pt x="9" y="3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2" y="43"/>
                  </a:lnTo>
                  <a:lnTo>
                    <a:pt x="22" y="4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1" name="Freeform 2673">
              <a:extLst>
                <a:ext uri="{FF2B5EF4-FFF2-40B4-BE49-F238E27FC236}">
                  <a16:creationId xmlns:a16="http://schemas.microsoft.com/office/drawing/2014/main" id="{9295F340-41DB-416F-A6C5-788E3243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948"/>
              <a:ext cx="7" cy="15"/>
            </a:xfrm>
            <a:custGeom>
              <a:avLst/>
              <a:gdLst>
                <a:gd name="T0" fmla="*/ 22 w 22"/>
                <a:gd name="T1" fmla="*/ 0 h 46"/>
                <a:gd name="T2" fmla="*/ 13 w 22"/>
                <a:gd name="T3" fmla="*/ 0 h 46"/>
                <a:gd name="T4" fmla="*/ 7 w 22"/>
                <a:gd name="T5" fmla="*/ 7 h 46"/>
                <a:gd name="T6" fmla="*/ 3 w 22"/>
                <a:gd name="T7" fmla="*/ 13 h 46"/>
                <a:gd name="T8" fmla="*/ 0 w 22"/>
                <a:gd name="T9" fmla="*/ 19 h 46"/>
                <a:gd name="T10" fmla="*/ 0 w 22"/>
                <a:gd name="T11" fmla="*/ 29 h 46"/>
                <a:gd name="T12" fmla="*/ 7 w 22"/>
                <a:gd name="T13" fmla="*/ 36 h 46"/>
                <a:gd name="T14" fmla="*/ 13 w 22"/>
                <a:gd name="T15" fmla="*/ 42 h 46"/>
                <a:gd name="T16" fmla="*/ 22 w 22"/>
                <a:gd name="T17" fmla="*/ 46 h 46"/>
                <a:gd name="T18" fmla="*/ 22 w 2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6">
                  <a:moveTo>
                    <a:pt x="22" y="0"/>
                  </a:moveTo>
                  <a:lnTo>
                    <a:pt x="13" y="0"/>
                  </a:lnTo>
                  <a:lnTo>
                    <a:pt x="7" y="7"/>
                  </a:lnTo>
                  <a:lnTo>
                    <a:pt x="3" y="13"/>
                  </a:lnTo>
                  <a:lnTo>
                    <a:pt x="0" y="19"/>
                  </a:lnTo>
                  <a:lnTo>
                    <a:pt x="0" y="29"/>
                  </a:lnTo>
                  <a:lnTo>
                    <a:pt x="7" y="36"/>
                  </a:lnTo>
                  <a:lnTo>
                    <a:pt x="13" y="42"/>
                  </a:lnTo>
                  <a:lnTo>
                    <a:pt x="22" y="4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2" name="Freeform 2674">
              <a:extLst>
                <a:ext uri="{FF2B5EF4-FFF2-40B4-BE49-F238E27FC236}">
                  <a16:creationId xmlns:a16="http://schemas.microsoft.com/office/drawing/2014/main" id="{FF515D8D-43DA-406E-91F5-4163C646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947"/>
              <a:ext cx="116" cy="20"/>
            </a:xfrm>
            <a:custGeom>
              <a:avLst/>
              <a:gdLst>
                <a:gd name="T0" fmla="*/ 347 w 347"/>
                <a:gd name="T1" fmla="*/ 37 h 60"/>
                <a:gd name="T2" fmla="*/ 347 w 347"/>
                <a:gd name="T3" fmla="*/ 13 h 60"/>
                <a:gd name="T4" fmla="*/ 0 w 347"/>
                <a:gd name="T5" fmla="*/ 0 h 60"/>
                <a:gd name="T6" fmla="*/ 0 w 347"/>
                <a:gd name="T7" fmla="*/ 47 h 60"/>
                <a:gd name="T8" fmla="*/ 347 w 347"/>
                <a:gd name="T9" fmla="*/ 60 h 60"/>
                <a:gd name="T10" fmla="*/ 347 w 347"/>
                <a:gd name="T11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7" h="60">
                  <a:moveTo>
                    <a:pt x="347" y="37"/>
                  </a:moveTo>
                  <a:lnTo>
                    <a:pt x="347" y="13"/>
                  </a:lnTo>
                  <a:lnTo>
                    <a:pt x="0" y="0"/>
                  </a:lnTo>
                  <a:lnTo>
                    <a:pt x="0" y="47"/>
                  </a:lnTo>
                  <a:lnTo>
                    <a:pt x="347" y="60"/>
                  </a:lnTo>
                  <a:lnTo>
                    <a:pt x="347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3" name="Freeform 2675">
              <a:extLst>
                <a:ext uri="{FF2B5EF4-FFF2-40B4-BE49-F238E27FC236}">
                  <a16:creationId xmlns:a16="http://schemas.microsoft.com/office/drawing/2014/main" id="{8A77804E-3DFD-44EE-9031-72FC5C5C7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1952"/>
              <a:ext cx="7" cy="15"/>
            </a:xfrm>
            <a:custGeom>
              <a:avLst/>
              <a:gdLst>
                <a:gd name="T0" fmla="*/ 0 w 22"/>
                <a:gd name="T1" fmla="*/ 46 h 46"/>
                <a:gd name="T2" fmla="*/ 10 w 22"/>
                <a:gd name="T3" fmla="*/ 43 h 46"/>
                <a:gd name="T4" fmla="*/ 16 w 22"/>
                <a:gd name="T5" fmla="*/ 40 h 46"/>
                <a:gd name="T6" fmla="*/ 22 w 22"/>
                <a:gd name="T7" fmla="*/ 34 h 46"/>
                <a:gd name="T8" fmla="*/ 22 w 22"/>
                <a:gd name="T9" fmla="*/ 24 h 46"/>
                <a:gd name="T10" fmla="*/ 22 w 22"/>
                <a:gd name="T11" fmla="*/ 17 h 46"/>
                <a:gd name="T12" fmla="*/ 19 w 22"/>
                <a:gd name="T13" fmla="*/ 7 h 46"/>
                <a:gd name="T14" fmla="*/ 10 w 22"/>
                <a:gd name="T15" fmla="*/ 3 h 46"/>
                <a:gd name="T16" fmla="*/ 0 w 22"/>
                <a:gd name="T17" fmla="*/ 0 h 46"/>
                <a:gd name="T18" fmla="*/ 0 w 22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10" y="43"/>
                  </a:lnTo>
                  <a:lnTo>
                    <a:pt x="16" y="40"/>
                  </a:lnTo>
                  <a:lnTo>
                    <a:pt x="22" y="34"/>
                  </a:lnTo>
                  <a:lnTo>
                    <a:pt x="22" y="24"/>
                  </a:lnTo>
                  <a:lnTo>
                    <a:pt x="22" y="17"/>
                  </a:lnTo>
                  <a:lnTo>
                    <a:pt x="19" y="7"/>
                  </a:lnTo>
                  <a:lnTo>
                    <a:pt x="10" y="3"/>
                  </a:lnTo>
                  <a:lnTo>
                    <a:pt x="0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4" name="Freeform 2676">
              <a:extLst>
                <a:ext uri="{FF2B5EF4-FFF2-40B4-BE49-F238E27FC236}">
                  <a16:creationId xmlns:a16="http://schemas.microsoft.com/office/drawing/2014/main" id="{8FED4261-8D15-4FA6-92CA-54661C9D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883"/>
              <a:ext cx="15" cy="10"/>
            </a:xfrm>
            <a:custGeom>
              <a:avLst/>
              <a:gdLst>
                <a:gd name="T0" fmla="*/ 0 w 46"/>
                <a:gd name="T1" fmla="*/ 0 h 29"/>
                <a:gd name="T2" fmla="*/ 0 w 46"/>
                <a:gd name="T3" fmla="*/ 10 h 29"/>
                <a:gd name="T4" fmla="*/ 4 w 46"/>
                <a:gd name="T5" fmla="*/ 19 h 29"/>
                <a:gd name="T6" fmla="*/ 10 w 46"/>
                <a:gd name="T7" fmla="*/ 25 h 29"/>
                <a:gd name="T8" fmla="*/ 16 w 46"/>
                <a:gd name="T9" fmla="*/ 29 h 29"/>
                <a:gd name="T10" fmla="*/ 23 w 46"/>
                <a:gd name="T11" fmla="*/ 29 h 29"/>
                <a:gd name="T12" fmla="*/ 33 w 46"/>
                <a:gd name="T13" fmla="*/ 25 h 29"/>
                <a:gd name="T14" fmla="*/ 40 w 46"/>
                <a:gd name="T15" fmla="*/ 23 h 29"/>
                <a:gd name="T16" fmla="*/ 46 w 46"/>
                <a:gd name="T17" fmla="*/ 13 h 29"/>
                <a:gd name="T18" fmla="*/ 0 w 46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9">
                  <a:moveTo>
                    <a:pt x="0" y="0"/>
                  </a:moveTo>
                  <a:lnTo>
                    <a:pt x="0" y="10"/>
                  </a:lnTo>
                  <a:lnTo>
                    <a:pt x="4" y="19"/>
                  </a:lnTo>
                  <a:lnTo>
                    <a:pt x="10" y="25"/>
                  </a:lnTo>
                  <a:lnTo>
                    <a:pt x="16" y="29"/>
                  </a:lnTo>
                  <a:lnTo>
                    <a:pt x="23" y="29"/>
                  </a:lnTo>
                  <a:lnTo>
                    <a:pt x="33" y="25"/>
                  </a:lnTo>
                  <a:lnTo>
                    <a:pt x="40" y="23"/>
                  </a:lnTo>
                  <a:lnTo>
                    <a:pt x="46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5" name="Freeform 2677">
              <a:extLst>
                <a:ext uri="{FF2B5EF4-FFF2-40B4-BE49-F238E27FC236}">
                  <a16:creationId xmlns:a16="http://schemas.microsoft.com/office/drawing/2014/main" id="{38B7881A-3A36-45C6-A47B-DF665BA6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801"/>
              <a:ext cx="38" cy="86"/>
            </a:xfrm>
            <a:custGeom>
              <a:avLst/>
              <a:gdLst>
                <a:gd name="T0" fmla="*/ 93 w 116"/>
                <a:gd name="T1" fmla="*/ 7 h 259"/>
                <a:gd name="T2" fmla="*/ 70 w 116"/>
                <a:gd name="T3" fmla="*/ 0 h 259"/>
                <a:gd name="T4" fmla="*/ 0 w 116"/>
                <a:gd name="T5" fmla="*/ 246 h 259"/>
                <a:gd name="T6" fmla="*/ 46 w 116"/>
                <a:gd name="T7" fmla="*/ 259 h 259"/>
                <a:gd name="T8" fmla="*/ 116 w 116"/>
                <a:gd name="T9" fmla="*/ 13 h 259"/>
                <a:gd name="T10" fmla="*/ 93 w 116"/>
                <a:gd name="T1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259">
                  <a:moveTo>
                    <a:pt x="93" y="7"/>
                  </a:moveTo>
                  <a:lnTo>
                    <a:pt x="70" y="0"/>
                  </a:lnTo>
                  <a:lnTo>
                    <a:pt x="0" y="246"/>
                  </a:lnTo>
                  <a:lnTo>
                    <a:pt x="46" y="259"/>
                  </a:lnTo>
                  <a:lnTo>
                    <a:pt x="116" y="13"/>
                  </a:lnTo>
                  <a:lnTo>
                    <a:pt x="9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206" name="Freeform 2678">
              <a:extLst>
                <a:ext uri="{FF2B5EF4-FFF2-40B4-BE49-F238E27FC236}">
                  <a16:creationId xmlns:a16="http://schemas.microsoft.com/office/drawing/2014/main" id="{B695C2A2-623B-4C13-B2D4-D2A50649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795"/>
              <a:ext cx="15" cy="10"/>
            </a:xfrm>
            <a:custGeom>
              <a:avLst/>
              <a:gdLst>
                <a:gd name="T0" fmla="*/ 46 w 46"/>
                <a:gd name="T1" fmla="*/ 29 h 29"/>
                <a:gd name="T2" fmla="*/ 46 w 46"/>
                <a:gd name="T3" fmla="*/ 19 h 29"/>
                <a:gd name="T4" fmla="*/ 43 w 46"/>
                <a:gd name="T5" fmla="*/ 10 h 29"/>
                <a:gd name="T6" fmla="*/ 36 w 46"/>
                <a:gd name="T7" fmla="*/ 6 h 29"/>
                <a:gd name="T8" fmla="*/ 30 w 46"/>
                <a:gd name="T9" fmla="*/ 0 h 29"/>
                <a:gd name="T10" fmla="*/ 21 w 46"/>
                <a:gd name="T11" fmla="*/ 0 h 29"/>
                <a:gd name="T12" fmla="*/ 13 w 46"/>
                <a:gd name="T13" fmla="*/ 4 h 29"/>
                <a:gd name="T14" fmla="*/ 6 w 46"/>
                <a:gd name="T15" fmla="*/ 6 h 29"/>
                <a:gd name="T16" fmla="*/ 0 w 46"/>
                <a:gd name="T17" fmla="*/ 16 h 29"/>
                <a:gd name="T18" fmla="*/ 46 w 46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9">
                  <a:moveTo>
                    <a:pt x="46" y="29"/>
                  </a:moveTo>
                  <a:lnTo>
                    <a:pt x="46" y="19"/>
                  </a:lnTo>
                  <a:lnTo>
                    <a:pt x="43" y="10"/>
                  </a:lnTo>
                  <a:lnTo>
                    <a:pt x="36" y="6"/>
                  </a:lnTo>
                  <a:lnTo>
                    <a:pt x="30" y="0"/>
                  </a:lnTo>
                  <a:lnTo>
                    <a:pt x="21" y="0"/>
                  </a:lnTo>
                  <a:lnTo>
                    <a:pt x="13" y="4"/>
                  </a:lnTo>
                  <a:lnTo>
                    <a:pt x="6" y="6"/>
                  </a:lnTo>
                  <a:lnTo>
                    <a:pt x="0" y="16"/>
                  </a:lnTo>
                  <a:lnTo>
                    <a:pt x="46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comb dir="vert"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6" name="Picture 2">
            <a:extLst>
              <a:ext uri="{FF2B5EF4-FFF2-40B4-BE49-F238E27FC236}">
                <a16:creationId xmlns:a16="http://schemas.microsoft.com/office/drawing/2014/main" id="{EBA2F81E-4B71-4CE9-8261-274017D50D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658813"/>
            <a:ext cx="7416800" cy="5857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70" name="Picture 2">
            <a:extLst>
              <a:ext uri="{FF2B5EF4-FFF2-40B4-BE49-F238E27FC236}">
                <a16:creationId xmlns:a16="http://schemas.microsoft.com/office/drawing/2014/main" id="{879CB271-1BFD-4CFA-AF08-D0D63F4B61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" y="765175"/>
            <a:ext cx="8459788" cy="5802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pull dir="r"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18" name="Picture 2">
            <a:extLst>
              <a:ext uri="{FF2B5EF4-FFF2-40B4-BE49-F238E27FC236}">
                <a16:creationId xmlns:a16="http://schemas.microsoft.com/office/drawing/2014/main" id="{E5FCAE00-0A77-454E-859B-95F5E47B65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733550"/>
            <a:ext cx="8915400" cy="3448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pull dir="r"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B5B08F-5C4F-4992-87F9-B310488767CC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EL EJERCICIO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Tipos de CHO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Recomendaciones*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3AFAA66F-5A8D-48E8-89DE-D45CE926B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3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257034" name="Text Box 10">
            <a:extLst>
              <a:ext uri="{FF2B5EF4-FFF2-40B4-BE49-F238E27FC236}">
                <a16:creationId xmlns:a16="http://schemas.microsoft.com/office/drawing/2014/main" id="{653EF12C-103B-4CE9-9247-6075A3860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Combinación de:</a:t>
            </a:r>
          </a:p>
        </p:txBody>
      </p:sp>
      <p:pic>
        <p:nvPicPr>
          <p:cNvPr id="257035" name="Picture 11">
            <a:extLst>
              <a:ext uri="{FF2B5EF4-FFF2-40B4-BE49-F238E27FC236}">
                <a16:creationId xmlns:a16="http://schemas.microsoft.com/office/drawing/2014/main" id="{360C139F-86BE-4BEA-9679-5951139C82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38" name="Text Box 14">
            <a:extLst>
              <a:ext uri="{FF2B5EF4-FFF2-40B4-BE49-F238E27FC236}">
                <a16:creationId xmlns:a16="http://schemas.microsoft.com/office/drawing/2014/main" id="{10E0F004-900C-4F30-99BF-B3E6DF51B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638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Glucosa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39" name="Picture 15">
            <a:extLst>
              <a:ext uri="{FF2B5EF4-FFF2-40B4-BE49-F238E27FC236}">
                <a16:creationId xmlns:a16="http://schemas.microsoft.com/office/drawing/2014/main" id="{AB1B67AB-6384-4572-94E7-2141AD860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352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40" name="Text Box 16">
            <a:extLst>
              <a:ext uri="{FF2B5EF4-FFF2-40B4-BE49-F238E27FC236}">
                <a16:creationId xmlns:a16="http://schemas.microsoft.com/office/drawing/2014/main" id="{C3FA874F-3100-4F35-9B0B-96C7DD816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9225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Fructosa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41" name="Picture 17">
            <a:extLst>
              <a:ext uri="{FF2B5EF4-FFF2-40B4-BE49-F238E27FC236}">
                <a16:creationId xmlns:a16="http://schemas.microsoft.com/office/drawing/2014/main" id="{9F5ACF2C-3AD5-42D7-B6B8-3870A3347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99402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42" name="Text Box 18">
            <a:extLst>
              <a:ext uri="{FF2B5EF4-FFF2-40B4-BE49-F238E27FC236}">
                <a16:creationId xmlns:a16="http://schemas.microsoft.com/office/drawing/2014/main" id="{88A1E352-836C-4C4B-833F-514A712A9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3020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Sucrosa (o sacarosa)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43" name="Picture 19">
            <a:extLst>
              <a:ext uri="{FF2B5EF4-FFF2-40B4-BE49-F238E27FC236}">
                <a16:creationId xmlns:a16="http://schemas.microsoft.com/office/drawing/2014/main" id="{39D23BFE-9D7F-4526-B5F9-2DCDF45F65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37343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44" name="Text Box 20">
            <a:extLst>
              <a:ext uri="{FF2B5EF4-FFF2-40B4-BE49-F238E27FC236}">
                <a16:creationId xmlns:a16="http://schemas.microsoft.com/office/drawing/2014/main" id="{94C4C4C0-56E7-4B44-9CA2-EAEE899B1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6433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Maltodextrina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45" name="Picture 21">
            <a:extLst>
              <a:ext uri="{FF2B5EF4-FFF2-40B4-BE49-F238E27FC236}">
                <a16:creationId xmlns:a16="http://schemas.microsoft.com/office/drawing/2014/main" id="{1CEACF3D-EC08-49A8-A351-92A9A5B82D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714750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46" name="Text Box 22">
            <a:extLst>
              <a:ext uri="{FF2B5EF4-FFF2-40B4-BE49-F238E27FC236}">
                <a16:creationId xmlns:a16="http://schemas.microsoft.com/office/drawing/2014/main" id="{BC38B8B6-ABCD-497E-8724-C98318F0B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0767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Precausión:</a:t>
            </a:r>
          </a:p>
        </p:txBody>
      </p:sp>
      <p:pic>
        <p:nvPicPr>
          <p:cNvPr id="257047" name="Picture 23">
            <a:extLst>
              <a:ext uri="{FF2B5EF4-FFF2-40B4-BE49-F238E27FC236}">
                <a16:creationId xmlns:a16="http://schemas.microsoft.com/office/drawing/2014/main" id="{4FC3AD66-FE31-4A14-AF70-69DEECF2F6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14813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48" name="Text Box 24">
            <a:extLst>
              <a:ext uri="{FF2B5EF4-FFF2-40B4-BE49-F238E27FC236}">
                <a16:creationId xmlns:a16="http://schemas.microsoft.com/office/drawing/2014/main" id="{8C6BB9A2-DF08-4A91-A5B8-0C27BA39D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5799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Evitar: Consumo de grandes cantidades de Fructosa: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49" name="Picture 25">
            <a:extLst>
              <a:ext uri="{FF2B5EF4-FFF2-40B4-BE49-F238E27FC236}">
                <a16:creationId xmlns:a16="http://schemas.microsoft.com/office/drawing/2014/main" id="{4DACD4FE-5B4D-4C8C-95BD-8E24A41729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65137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56" name="Text Box 32">
            <a:extLst>
              <a:ext uri="{FF2B5EF4-FFF2-40B4-BE49-F238E27FC236}">
                <a16:creationId xmlns:a16="http://schemas.microsoft.com/office/drawing/2014/main" id="{7F5D51BC-6C64-471E-AB93-9AD76FE1C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08476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Justificación: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57057" name="Picture 33">
            <a:extLst>
              <a:ext uri="{FF2B5EF4-FFF2-40B4-BE49-F238E27FC236}">
                <a16:creationId xmlns:a16="http://schemas.microsoft.com/office/drawing/2014/main" id="{4C7E29BD-1E00-41E3-9C95-A89297885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11810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7058" name="Text Box 34">
            <a:extLst>
              <a:ext uri="{FF2B5EF4-FFF2-40B4-BE49-F238E27FC236}">
                <a16:creationId xmlns:a16="http://schemas.microsoft.com/office/drawing/2014/main" id="{55BA29B4-4FA7-485C-AC2E-638B96BC2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5483225"/>
            <a:ext cx="748823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Puede ocasionar problemas gastrointestinales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slow">
    <p:cover dir="u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CA6F7A-B642-4FC3-8EE8-1F877C7343B6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 AGUDA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Eventos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Tolerancia Cardiorrespiratoria*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016279BC-E3F1-49DA-810F-4F435A1CC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Effects of Acute Carbohydrate Supplementation on Endurance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T. J. </a:t>
            </a:r>
            <a:r>
              <a:rPr lang="es-ES" altLang="en-US" sz="1200">
                <a:latin typeface="Times New Roman" panose="02020603050405020304" pitchFamily="18" charset="0"/>
              </a:rPr>
              <a:t>Vandenbogaerde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&amp; W. G. </a:t>
            </a:r>
            <a:r>
              <a:rPr lang="es-ES" altLang="en-US" sz="1200">
                <a:latin typeface="Times New Roman" panose="02020603050405020304" pitchFamily="18" charset="0"/>
              </a:rPr>
              <a:t>Hopkins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41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(9), </a:t>
            </a:r>
            <a:r>
              <a:rPr lang="es-ES" altLang="en-US" sz="1200">
                <a:latin typeface="Times New Roman" panose="02020603050405020304" pitchFamily="18" charset="0"/>
              </a:rPr>
              <a:t>773-792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2868" name="Text Box 4">
            <a:extLst>
              <a:ext uri="{FF2B5EF4-FFF2-40B4-BE49-F238E27FC236}">
                <a16:creationId xmlns:a16="http://schemas.microsoft.com/office/drawing/2014/main" id="{BDB5A516-EB46-4A06-BDED-A93DDA84C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605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 ergogénico:</a:t>
            </a:r>
          </a:p>
        </p:txBody>
      </p:sp>
      <p:pic>
        <p:nvPicPr>
          <p:cNvPr id="292869" name="Picture 5">
            <a:extLst>
              <a:ext uri="{FF2B5EF4-FFF2-40B4-BE49-F238E27FC236}">
                <a16:creationId xmlns:a16="http://schemas.microsoft.com/office/drawing/2014/main" id="{716CD800-B95A-42C7-AC50-861923117F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1320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2870" name="Text Box 6">
            <a:extLst>
              <a:ext uri="{FF2B5EF4-FFF2-40B4-BE49-F238E27FC236}">
                <a16:creationId xmlns:a16="http://schemas.microsoft.com/office/drawing/2014/main" id="{F2419DCE-95A0-4D13-9FA1-EC7D22093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492375"/>
            <a:ext cx="7993063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Mejora la ejecutoria competitiva en atletas de tolerancia aeróbica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92878" name="Text Box 14">
            <a:extLst>
              <a:ext uri="{FF2B5EF4-FFF2-40B4-BE49-F238E27FC236}">
                <a16:creationId xmlns:a16="http://schemas.microsoft.com/office/drawing/2014/main" id="{6FA30F13-A353-4208-AFD1-216AFF708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2131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y tiempo:</a:t>
            </a:r>
          </a:p>
        </p:txBody>
      </p:sp>
      <p:pic>
        <p:nvPicPr>
          <p:cNvPr id="292879" name="Picture 15">
            <a:extLst>
              <a:ext uri="{FF2B5EF4-FFF2-40B4-BE49-F238E27FC236}">
                <a16:creationId xmlns:a16="http://schemas.microsoft.com/office/drawing/2014/main" id="{554430C0-26ED-40D0-98A2-411163674E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28453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2880" name="Text Box 16">
            <a:extLst>
              <a:ext uri="{FF2B5EF4-FFF2-40B4-BE49-F238E27FC236}">
                <a16:creationId xmlns:a16="http://schemas.microsoft.com/office/drawing/2014/main" id="{F99A66DE-A6BB-45D4-8D3C-3DB2A3E2A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1633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Antes y durante el ejercicio - </a:t>
            </a:r>
            <a:r>
              <a:rPr lang="en-US" altLang="en-US" sz="2100" b="1" i="1">
                <a:solidFill>
                  <a:srgbClr val="000000"/>
                </a:solidFill>
              </a:rPr>
              <a:t>Mucho bolos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2881" name="Picture 17">
            <a:extLst>
              <a:ext uri="{FF2B5EF4-FFF2-40B4-BE49-F238E27FC236}">
                <a16:creationId xmlns:a16="http://schemas.microsoft.com/office/drawing/2014/main" id="{9B1F504D-2A6D-4FB4-8AAB-8705A066DD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787775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2882" name="Text Box 18">
            <a:extLst>
              <a:ext uri="{FF2B5EF4-FFF2-40B4-BE49-F238E27FC236}">
                <a16:creationId xmlns:a16="http://schemas.microsoft.com/office/drawing/2014/main" id="{ABE5E2E6-4891-4B34-8EA4-1633D0E10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221163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Primer bolo: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2883" name="Picture 19">
            <a:extLst>
              <a:ext uri="{FF2B5EF4-FFF2-40B4-BE49-F238E27FC236}">
                <a16:creationId xmlns:a16="http://schemas.microsoft.com/office/drawing/2014/main" id="{54EDBB22-C3D6-4FA5-880E-9390E1FA1A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254500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2884" name="Text Box 20">
            <a:extLst>
              <a:ext uri="{FF2B5EF4-FFF2-40B4-BE49-F238E27FC236}">
                <a16:creationId xmlns:a16="http://schemas.microsoft.com/office/drawing/2014/main" id="{F0FFC7B0-3022-4327-BD3B-8928E999C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619625"/>
            <a:ext cx="748823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Hasta 4 hr previo al inicio del ejercicio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slow">
    <p:cover dir="u"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8DD3D1-B18F-4FA7-9E55-29B3F677D0C0}"/>
              </a:ext>
            </a:extLst>
          </p:cNvPr>
          <p:cNvSpPr>
            <a:spLocks/>
          </p:cNvSpPr>
          <p:nvPr/>
        </p:nvSpPr>
        <p:spPr bwMode="auto">
          <a:xfrm>
            <a:off x="611188" y="765175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 AGUDA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Eventos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Tolerancia Cardiorrespiratoria*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5A623BF7-37ED-4370-881D-DE2D5DBF8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Effects of Acute Carbohydrate Supplementation on Endurance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T. J. </a:t>
            </a:r>
            <a:r>
              <a:rPr lang="es-ES" altLang="en-US" sz="1200">
                <a:latin typeface="Times New Roman" panose="02020603050405020304" pitchFamily="18" charset="0"/>
              </a:rPr>
              <a:t>Vandenbogaerde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&amp; W. G. </a:t>
            </a:r>
            <a:r>
              <a:rPr lang="es-ES" altLang="en-US" sz="1200">
                <a:latin typeface="Times New Roman" panose="02020603050405020304" pitchFamily="18" charset="0"/>
              </a:rPr>
              <a:t>Hopkins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41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(9), </a:t>
            </a:r>
            <a:r>
              <a:rPr lang="es-ES" altLang="en-US" sz="1200">
                <a:latin typeface="Times New Roman" panose="02020603050405020304" pitchFamily="18" charset="0"/>
              </a:rPr>
              <a:t>773-792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4919" name="Text Box 7">
            <a:extLst>
              <a:ext uri="{FF2B5EF4-FFF2-40B4-BE49-F238E27FC236}">
                <a16:creationId xmlns:a16="http://schemas.microsoft.com/office/drawing/2014/main" id="{9BDDB79F-08AB-4952-92FC-901B5EC1C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9891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Dosis:</a:t>
            </a:r>
          </a:p>
        </p:txBody>
      </p:sp>
      <p:pic>
        <p:nvPicPr>
          <p:cNvPr id="294920" name="Picture 8">
            <a:extLst>
              <a:ext uri="{FF2B5EF4-FFF2-40B4-BE49-F238E27FC236}">
                <a16:creationId xmlns:a16="http://schemas.microsoft.com/office/drawing/2014/main" id="{FD69BF41-F6FB-4D2B-AF2B-9A4226EE4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0605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21" name="Text Box 9">
            <a:extLst>
              <a:ext uri="{FF2B5EF4-FFF2-40B4-BE49-F238E27FC236}">
                <a16:creationId xmlns:a16="http://schemas.microsoft.com/office/drawing/2014/main" id="{1733B1B0-20B9-414D-A06D-65A75BF0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923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Regimen dietético óptimo: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4922" name="Picture 10">
            <a:extLst>
              <a:ext uri="{FF2B5EF4-FFF2-40B4-BE49-F238E27FC236}">
                <a16:creationId xmlns:a16="http://schemas.microsoft.com/office/drawing/2014/main" id="{FABCD9DA-A8DE-4B0A-B4DE-72E4310104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5638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26" name="Text Box 14">
            <a:extLst>
              <a:ext uri="{FF2B5EF4-FFF2-40B4-BE49-F238E27FC236}">
                <a16:creationId xmlns:a16="http://schemas.microsoft.com/office/drawing/2014/main" id="{004EDEEA-7FFA-45EB-AF38-BA802F274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997200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NUTRIENTES (CHO y PRO)/hora relativo a la MC: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4927" name="Picture 15">
            <a:extLst>
              <a:ext uri="{FF2B5EF4-FFF2-40B4-BE49-F238E27FC236}">
                <a16:creationId xmlns:a16="http://schemas.microsoft.com/office/drawing/2014/main" id="{94A24421-7863-42D4-ACDD-444A6CE0B6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305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28" name="Text Box 16">
            <a:extLst>
              <a:ext uri="{FF2B5EF4-FFF2-40B4-BE49-F238E27FC236}">
                <a16:creationId xmlns:a16="http://schemas.microsoft.com/office/drawing/2014/main" id="{E13FC457-C095-47A2-A57E-07BD9484B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6449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Aproximadamente: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4929" name="Picture 17">
            <a:extLst>
              <a:ext uri="{FF2B5EF4-FFF2-40B4-BE49-F238E27FC236}">
                <a16:creationId xmlns:a16="http://schemas.microsoft.com/office/drawing/2014/main" id="{68445AE5-4D11-473F-B08C-2DA65244BB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7480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30" name="Text Box 18">
            <a:extLst>
              <a:ext uri="{FF2B5EF4-FFF2-40B4-BE49-F238E27FC236}">
                <a16:creationId xmlns:a16="http://schemas.microsoft.com/office/drawing/2014/main" id="{19F649DE-9048-493A-AAAC-180C5FEEA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04336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0.7 g/kg/hr de polímeros de glucosa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4931" name="Picture 19">
            <a:extLst>
              <a:ext uri="{FF2B5EF4-FFF2-40B4-BE49-F238E27FC236}">
                <a16:creationId xmlns:a16="http://schemas.microsoft.com/office/drawing/2014/main" id="{8CCCB11C-8202-40F8-9C3C-13B90E395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148138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32" name="Text Box 20">
            <a:extLst>
              <a:ext uri="{FF2B5EF4-FFF2-40B4-BE49-F238E27FC236}">
                <a16:creationId xmlns:a16="http://schemas.microsoft.com/office/drawing/2014/main" id="{65FDA327-12B5-429F-8A15-FE159E7B2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47516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0.2 g/kg/hr de fructosa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4933" name="Picture 21">
            <a:extLst>
              <a:ext uri="{FF2B5EF4-FFF2-40B4-BE49-F238E27FC236}">
                <a16:creationId xmlns:a16="http://schemas.microsoft.com/office/drawing/2014/main" id="{882DD5E9-FCF4-437E-8850-AA402EDD89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579938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4934" name="Text Box 22">
            <a:extLst>
              <a:ext uri="{FF2B5EF4-FFF2-40B4-BE49-F238E27FC236}">
                <a16:creationId xmlns:a16="http://schemas.microsoft.com/office/drawing/2014/main" id="{2D5D7245-D886-4F63-BCE7-09EA7BA27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90696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0.2 g/kg/hr de Proteína</a:t>
            </a:r>
            <a:endParaRPr lang="en-US" altLang="en-US" sz="2200" b="1" i="1"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4935" name="Picture 23">
            <a:extLst>
              <a:ext uri="{FF2B5EF4-FFF2-40B4-BE49-F238E27FC236}">
                <a16:creationId xmlns:a16="http://schemas.microsoft.com/office/drawing/2014/main" id="{764F66A6-AF34-4032-BE7F-B83561EF7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5011738"/>
            <a:ext cx="234950" cy="21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DE6180-5894-44BA-9D5F-C2A40984719E}"/>
              </a:ext>
            </a:extLst>
          </p:cNvPr>
          <p:cNvSpPr>
            <a:spLocks/>
          </p:cNvSpPr>
          <p:nvPr/>
        </p:nvSpPr>
        <p:spPr bwMode="auto">
          <a:xfrm>
            <a:off x="611188" y="836613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HIDRATOS DE CARBONO: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 AGUDA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Eventos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: Tolerancia Cardiorrespiratoria*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E80E2311-7962-41CF-99DA-399EF0935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Effects of Acute Carbohydrate Supplementation on Endurance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T. J. </a:t>
            </a:r>
            <a:r>
              <a:rPr lang="es-ES" altLang="en-US" sz="1200">
                <a:latin typeface="Times New Roman" panose="02020603050405020304" pitchFamily="18" charset="0"/>
              </a:rPr>
              <a:t>Vandenbogaerde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&amp; W. G. </a:t>
            </a:r>
            <a:r>
              <a:rPr lang="es-ES" altLang="en-US" sz="1200">
                <a:latin typeface="Times New Roman" panose="02020603050405020304" pitchFamily="18" charset="0"/>
              </a:rPr>
              <a:t>Hopkins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Medicine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41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(9), </a:t>
            </a:r>
            <a:r>
              <a:rPr lang="es-ES" altLang="en-US" sz="1200">
                <a:latin typeface="Times New Roman" panose="02020603050405020304" pitchFamily="18" charset="0"/>
              </a:rPr>
              <a:t>773-792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6964" name="Text Box 4">
            <a:extLst>
              <a:ext uri="{FF2B5EF4-FFF2-40B4-BE49-F238E27FC236}">
                <a16:creationId xmlns:a16="http://schemas.microsoft.com/office/drawing/2014/main" id="{C3AB0DD0-6719-4C65-A08A-8B2F3D93F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2050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Precausiones:</a:t>
            </a:r>
          </a:p>
        </p:txBody>
      </p:sp>
      <p:pic>
        <p:nvPicPr>
          <p:cNvPr id="296965" name="Picture 5">
            <a:extLst>
              <a:ext uri="{FF2B5EF4-FFF2-40B4-BE49-F238E27FC236}">
                <a16:creationId xmlns:a16="http://schemas.microsoft.com/office/drawing/2014/main" id="{89AE7686-4C83-4548-812F-0BA73C3891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2764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66" name="Text Box 6">
            <a:extLst>
              <a:ext uri="{FF2B5EF4-FFF2-40B4-BE49-F238E27FC236}">
                <a16:creationId xmlns:a16="http://schemas.microsoft.com/office/drawing/2014/main" id="{755DDCE7-6714-4CE5-8FDC-1621D52DE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7082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Para suplementos, o alimentos, ricos en CHO: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6967" name="Picture 7">
            <a:extLst>
              <a:ext uri="{FF2B5EF4-FFF2-40B4-BE49-F238E27FC236}">
                <a16:creationId xmlns:a16="http://schemas.microsoft.com/office/drawing/2014/main" id="{414EAF70-ACF6-49A5-A66A-DB7993EE3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797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68" name="Text Box 8">
            <a:extLst>
              <a:ext uri="{FF2B5EF4-FFF2-40B4-BE49-F238E27FC236}">
                <a16:creationId xmlns:a16="http://schemas.microsoft.com/office/drawing/2014/main" id="{A44066D4-CEB4-4C30-895B-2157B0138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131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Evitar: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296969" name="Picture 9">
            <a:extLst>
              <a:ext uri="{FF2B5EF4-FFF2-40B4-BE49-F238E27FC236}">
                <a16:creationId xmlns:a16="http://schemas.microsoft.com/office/drawing/2014/main" id="{1C6C06F6-B429-47D3-823D-E48259C348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464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70" name="Text Box 10">
            <a:extLst>
              <a:ext uri="{FF2B5EF4-FFF2-40B4-BE49-F238E27FC236}">
                <a16:creationId xmlns:a16="http://schemas.microsoft.com/office/drawing/2014/main" id="{DE521AB5-5037-4898-A934-6CCC7D3B0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6115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Altas concentraciones de CHO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6971" name="Picture 11">
            <a:extLst>
              <a:ext uri="{FF2B5EF4-FFF2-40B4-BE49-F238E27FC236}">
                <a16:creationId xmlns:a16="http://schemas.microsoft.com/office/drawing/2014/main" id="{31E2292E-DD64-4C4D-9471-B5F2695B13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71475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6978" name="Text Box 18">
            <a:extLst>
              <a:ext uri="{FF2B5EF4-FFF2-40B4-BE49-F238E27FC236}">
                <a16:creationId xmlns:a16="http://schemas.microsoft.com/office/drawing/2014/main" id="{55C043FB-1164-4BCA-86FC-755BC32E0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0433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Más de pequeñas cantidades de fructosa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296979" name="Picture 19">
            <a:extLst>
              <a:ext uri="{FF2B5EF4-FFF2-40B4-BE49-F238E27FC236}">
                <a16:creationId xmlns:a16="http://schemas.microsoft.com/office/drawing/2014/main" id="{A37128ED-94F5-48B1-9CCE-8F185954A2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146550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66" name="Picture 2">
            <a:extLst>
              <a:ext uri="{FF2B5EF4-FFF2-40B4-BE49-F238E27FC236}">
                <a16:creationId xmlns:a16="http://schemas.microsoft.com/office/drawing/2014/main" id="{EB9E2C97-7FA5-49DE-A6D8-F81BAB85A4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620713"/>
            <a:ext cx="7561262" cy="595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2">
            <a:extLst>
              <a:ext uri="{FF2B5EF4-FFF2-40B4-BE49-F238E27FC236}">
                <a16:creationId xmlns:a16="http://schemas.microsoft.com/office/drawing/2014/main" id="{BD3C1063-5FAD-45E1-809C-C00C0F1884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219200"/>
            <a:ext cx="8991600" cy="4370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138" name="Picture 2">
            <a:extLst>
              <a:ext uri="{FF2B5EF4-FFF2-40B4-BE49-F238E27FC236}">
                <a16:creationId xmlns:a16="http://schemas.microsoft.com/office/drawing/2014/main" id="{4FD2509B-EA54-4348-BBF5-67541ABB97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00" y="549275"/>
            <a:ext cx="8532813" cy="6016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hecker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>
            <a:extLst>
              <a:ext uri="{FF2B5EF4-FFF2-40B4-BE49-F238E27FC236}">
                <a16:creationId xmlns:a16="http://schemas.microsoft.com/office/drawing/2014/main" id="{76DA7D07-A63A-42B3-AC15-5DF3E30794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692150"/>
            <a:ext cx="5583237" cy="579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186" name="Picture 2">
            <a:extLst>
              <a:ext uri="{FF2B5EF4-FFF2-40B4-BE49-F238E27FC236}">
                <a16:creationId xmlns:a16="http://schemas.microsoft.com/office/drawing/2014/main" id="{0E0AA77C-9914-44CF-97DF-5D921E1C07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438" y="76200"/>
            <a:ext cx="6075362" cy="662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34" name="Picture 2">
            <a:extLst>
              <a:ext uri="{FF2B5EF4-FFF2-40B4-BE49-F238E27FC236}">
                <a16:creationId xmlns:a16="http://schemas.microsoft.com/office/drawing/2014/main" id="{4660B595-13F2-4E2A-918E-E20E2734F2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20713"/>
            <a:ext cx="7561263" cy="5824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2" name="Picture 2">
            <a:extLst>
              <a:ext uri="{FF2B5EF4-FFF2-40B4-BE49-F238E27FC236}">
                <a16:creationId xmlns:a16="http://schemas.microsoft.com/office/drawing/2014/main" id="{D77FBE35-C7A7-415E-BE75-86D5A11EC8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" y="228600"/>
            <a:ext cx="7747000" cy="6426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330" name="Picture 2">
            <a:extLst>
              <a:ext uri="{FF2B5EF4-FFF2-40B4-BE49-F238E27FC236}">
                <a16:creationId xmlns:a16="http://schemas.microsoft.com/office/drawing/2014/main" id="{A97208BC-B107-4C41-96D5-411B54360C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765175"/>
            <a:ext cx="6769100" cy="557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431789A-3F73-4FFF-8841-E2A610983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3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11304" name="Text Box 8">
            <a:extLst>
              <a:ext uri="{FF2B5EF4-FFF2-40B4-BE49-F238E27FC236}">
                <a16:creationId xmlns:a16="http://schemas.microsoft.com/office/drawing/2014/main" id="{E519B452-0606-4600-9EC6-C58A58B54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420938"/>
            <a:ext cx="7993063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Niveles pico para la síntesis de proteína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D557DEF-B0C6-420D-81B4-BF43CD177B4D}"/>
              </a:ext>
            </a:extLst>
          </p:cNvPr>
          <p:cNvSpPr>
            <a:spLocks/>
          </p:cNvSpPr>
          <p:nvPr/>
        </p:nvSpPr>
        <p:spPr bwMode="auto">
          <a:xfrm>
            <a:off x="466725" y="692150"/>
            <a:ext cx="8642350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4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+ PRO: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</a:t>
            </a:r>
          </a:p>
          <a:p>
            <a:pPr algn="ctr" eaLnBrk="1" hangingPunct="1">
              <a:lnSpc>
                <a:spcPct val="14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Antes del –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Ejercicio *</a:t>
            </a:r>
          </a:p>
        </p:txBody>
      </p:sp>
      <p:sp>
        <p:nvSpPr>
          <p:cNvPr id="311311" name="Text Box 15">
            <a:extLst>
              <a:ext uri="{FF2B5EF4-FFF2-40B4-BE49-F238E27FC236}">
                <a16:creationId xmlns:a16="http://schemas.microsoft.com/office/drawing/2014/main" id="{E62AB802-1F31-4950-8905-B4C4470B1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8446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 ergogénico favorable:</a:t>
            </a:r>
          </a:p>
        </p:txBody>
      </p:sp>
      <p:pic>
        <p:nvPicPr>
          <p:cNvPr id="311312" name="Picture 16">
            <a:extLst>
              <a:ext uri="{FF2B5EF4-FFF2-40B4-BE49-F238E27FC236}">
                <a16:creationId xmlns:a16="http://schemas.microsoft.com/office/drawing/2014/main" id="{B43381F5-897C-442B-89F4-2674F6719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916113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CD2EA0-938B-4789-BCA7-C58282F2CF9A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con: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Proteínas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69AB6B63-6B9A-45B5-83E5-7BE42D000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329732" name="Text Box 4">
            <a:extLst>
              <a:ext uri="{FF2B5EF4-FFF2-40B4-BE49-F238E27FC236}">
                <a16:creationId xmlns:a16="http://schemas.microsoft.com/office/drawing/2014/main" id="{B06DBE12-A7CF-400D-94D8-6C81996C7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420938"/>
            <a:ext cx="77025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Mecanismo: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9733" name="Picture 5">
            <a:extLst>
              <a:ext uri="{FF2B5EF4-FFF2-40B4-BE49-F238E27FC236}">
                <a16:creationId xmlns:a16="http://schemas.microsoft.com/office/drawing/2014/main" id="{2EF4897C-E29E-4FDF-A520-941161D8EF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4542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34" name="Text Box 6">
            <a:extLst>
              <a:ext uri="{FF2B5EF4-FFF2-40B4-BE49-F238E27FC236}">
                <a16:creationId xmlns:a16="http://schemas.microsoft.com/office/drawing/2014/main" id="{548DE49C-61E1-45C9-824D-C7B083787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843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Efectos ergogénicos favorables:</a:t>
            </a:r>
          </a:p>
        </p:txBody>
      </p:sp>
      <p:pic>
        <p:nvPicPr>
          <p:cNvPr id="329735" name="Picture 7">
            <a:extLst>
              <a:ext uri="{FF2B5EF4-FFF2-40B4-BE49-F238E27FC236}">
                <a16:creationId xmlns:a16="http://schemas.microsoft.com/office/drawing/2014/main" id="{477985E9-A877-43A4-A9B9-EC54B4ABE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55575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36" name="Text Box 8">
            <a:extLst>
              <a:ext uri="{FF2B5EF4-FFF2-40B4-BE49-F238E27FC236}">
                <a16:creationId xmlns:a16="http://schemas.microsoft.com/office/drawing/2014/main" id="{13FE8952-0BB2-41CC-8C98-929A2BA95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19875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Reduce el daño muscular post-ejercicio: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9737" name="Picture 9">
            <a:extLst>
              <a:ext uri="{FF2B5EF4-FFF2-40B4-BE49-F238E27FC236}">
                <a16:creationId xmlns:a16="http://schemas.microsoft.com/office/drawing/2014/main" id="{0CE5EC4D-F688-4802-9403-05B17FC67C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2058988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38" name="Text Box 10">
            <a:extLst>
              <a:ext uri="{FF2B5EF4-FFF2-40B4-BE49-F238E27FC236}">
                <a16:creationId xmlns:a16="http://schemas.microsoft.com/office/drawing/2014/main" id="{21B7321A-DAB9-4CD9-BEA7-350A0230F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39338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Con resistencias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329739" name="Picture 11">
            <a:extLst>
              <a:ext uri="{FF2B5EF4-FFF2-40B4-BE49-F238E27FC236}">
                <a16:creationId xmlns:a16="http://schemas.microsoft.com/office/drawing/2014/main" id="{A7FFC490-7538-485B-9DF9-C974100CE0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40370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41" name="Text Box 13">
            <a:extLst>
              <a:ext uri="{FF2B5EF4-FFF2-40B4-BE49-F238E27FC236}">
                <a16:creationId xmlns:a16="http://schemas.microsoft.com/office/drawing/2014/main" id="{2B20E2B0-1293-4351-8F64-B7D6909FA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13100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Contextos atléticos beneficiados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Posterior a sesiones de ejercicios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29742" name="Picture 14">
            <a:extLst>
              <a:ext uri="{FF2B5EF4-FFF2-40B4-BE49-F238E27FC236}">
                <a16:creationId xmlns:a16="http://schemas.microsoft.com/office/drawing/2014/main" id="{21147EF2-4545-47E4-89B3-A104A26E04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464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9749" name="Text Box 21">
            <a:extLst>
              <a:ext uri="{FF2B5EF4-FFF2-40B4-BE49-F238E27FC236}">
                <a16:creationId xmlns:a16="http://schemas.microsoft.com/office/drawing/2014/main" id="{7E52939D-D635-4B46-9E9E-BB4E6FEDE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280511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Induce  la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reparación de tejidos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329750" name="Text Box 22">
            <a:extLst>
              <a:ext uri="{FF2B5EF4-FFF2-40B4-BE49-F238E27FC236}">
                <a16:creationId xmlns:a16="http://schemas.microsoft.com/office/drawing/2014/main" id="{67CE78A0-0E65-4BA0-BCF2-7224CAF79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4292600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De ejercicios de tolerancia cardiorrespiratoria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329751" name="Picture 23">
            <a:extLst>
              <a:ext uri="{FF2B5EF4-FFF2-40B4-BE49-F238E27FC236}">
                <a16:creationId xmlns:a16="http://schemas.microsoft.com/office/drawing/2014/main" id="{549FCB34-E9EE-400D-85D1-C063187933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4395788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6">
            <a:extLst>
              <a:ext uri="{FF2B5EF4-FFF2-40B4-BE49-F238E27FC236}">
                <a16:creationId xmlns:a16="http://schemas.microsoft.com/office/drawing/2014/main" id="{0812C701-E258-49F2-B094-FD752EC04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3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261126" name="Text Box 6">
            <a:extLst>
              <a:ext uri="{FF2B5EF4-FFF2-40B4-BE49-F238E27FC236}">
                <a16:creationId xmlns:a16="http://schemas.microsoft.com/office/drawing/2014/main" id="{74CCC8AA-31CB-4054-B963-D997F1363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573463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Facilita mayores adaptaciones al entrenamiento, luego periodos agudos, y crónicos (prolongados) de un programa de entrenamiento con resistencias</a:t>
            </a:r>
          </a:p>
        </p:txBody>
      </p:sp>
      <p:pic>
        <p:nvPicPr>
          <p:cNvPr id="261127" name="Picture 7">
            <a:extLst>
              <a:ext uri="{FF2B5EF4-FFF2-40B4-BE49-F238E27FC236}">
                <a16:creationId xmlns:a16="http://schemas.microsoft.com/office/drawing/2014/main" id="{EF23F328-63D3-4D96-B816-E22283077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6449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B299A16-FE7E-4B47-8568-F4DC28CE878B}"/>
              </a:ext>
            </a:extLst>
          </p:cNvPr>
          <p:cNvSpPr>
            <a:spLocks/>
          </p:cNvSpPr>
          <p:nvPr/>
        </p:nvSpPr>
        <p:spPr bwMode="auto">
          <a:xfrm>
            <a:off x="250825" y="908050"/>
            <a:ext cx="8642350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4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CHO DIETÉTICO: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SOLO O EN COMBINACIÓN CON PRO</a:t>
            </a:r>
          </a:p>
          <a:p>
            <a:pPr algn="ctr" eaLnBrk="1" hangingPunct="1">
              <a:lnSpc>
                <a:spcPct val="140000"/>
              </a:lnSpc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-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Ejercicios con Resistencias:</a:t>
            </a:r>
          </a:p>
          <a:p>
            <a:pPr algn="ctr" eaLnBrk="1" hangingPunct="1">
              <a:lnSpc>
                <a:spcPct val="140000"/>
              </a:lnSpc>
            </a:pP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BENEFICIOS*</a:t>
            </a:r>
          </a:p>
        </p:txBody>
      </p:sp>
      <p:sp>
        <p:nvSpPr>
          <p:cNvPr id="261133" name="Text Box 13">
            <a:extLst>
              <a:ext uri="{FF2B5EF4-FFF2-40B4-BE49-F238E27FC236}">
                <a16:creationId xmlns:a16="http://schemas.microsoft.com/office/drawing/2014/main" id="{57FB248E-F207-40BD-98DB-FE863AB1A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9257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Reduce el daño muscular</a:t>
            </a:r>
          </a:p>
        </p:txBody>
      </p:sp>
      <p:pic>
        <p:nvPicPr>
          <p:cNvPr id="261134" name="Picture 14">
            <a:extLst>
              <a:ext uri="{FF2B5EF4-FFF2-40B4-BE49-F238E27FC236}">
                <a16:creationId xmlns:a16="http://schemas.microsoft.com/office/drawing/2014/main" id="{4288276D-8393-4E73-BAE7-41390FA093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9972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1135" name="Text Box 15">
            <a:extLst>
              <a:ext uri="{FF2B5EF4-FFF2-40B4-BE49-F238E27FC236}">
                <a16:creationId xmlns:a16="http://schemas.microsoft.com/office/drawing/2014/main" id="{BE98AF5E-3A0D-4409-9D1C-755907882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3495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Aumenta las reservas del glucógeno muscular</a:t>
            </a:r>
          </a:p>
        </p:txBody>
      </p:sp>
      <p:pic>
        <p:nvPicPr>
          <p:cNvPr id="261136" name="Picture 16">
            <a:extLst>
              <a:ext uri="{FF2B5EF4-FFF2-40B4-BE49-F238E27FC236}">
                <a16:creationId xmlns:a16="http://schemas.microsoft.com/office/drawing/2014/main" id="{AE1F5CAF-B467-4A9E-AC49-D2D8F24DB5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420938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cover dir="u"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7" name="Text Box 3">
            <a:extLst>
              <a:ext uri="{FF2B5EF4-FFF2-40B4-BE49-F238E27FC236}">
                <a16:creationId xmlns:a16="http://schemas.microsoft.com/office/drawing/2014/main" id="{F7BE1447-40B6-4D05-BB70-81E107419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9891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Efectos ergogénicos favorables:</a:t>
            </a:r>
          </a:p>
        </p:txBody>
      </p:sp>
      <p:pic>
        <p:nvPicPr>
          <p:cNvPr id="303108" name="Picture 4">
            <a:extLst>
              <a:ext uri="{FF2B5EF4-FFF2-40B4-BE49-F238E27FC236}">
                <a16:creationId xmlns:a16="http://schemas.microsoft.com/office/drawing/2014/main" id="{60DCF0F1-4A59-4630-8412-BAF32CBF41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0605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09" name="Text Box 5">
            <a:extLst>
              <a:ext uri="{FF2B5EF4-FFF2-40B4-BE49-F238E27FC236}">
                <a16:creationId xmlns:a16="http://schemas.microsoft.com/office/drawing/2014/main" id="{B7AE5BC4-171D-4570-8960-F31773844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923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Promueve mayores incrementos en: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3110" name="Picture 6">
            <a:extLst>
              <a:ext uri="{FF2B5EF4-FFF2-40B4-BE49-F238E27FC236}">
                <a16:creationId xmlns:a16="http://schemas.microsoft.com/office/drawing/2014/main" id="{52EE2DD7-7C8A-4BD0-9FD6-D8C4DCDDEA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5638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1FC6859-94F8-4C46-BD61-BD5AB9E7A894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DIARIO POST-EJERCICIO DE CHO + PRO:</a:t>
            </a:r>
            <a:b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Entrenamiento con Resistencias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442542F3-BDCE-4CDB-8C21-0365F74B9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5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03126" name="Text Box 22">
            <a:extLst>
              <a:ext uri="{FF2B5EF4-FFF2-40B4-BE49-F238E27FC236}">
                <a16:creationId xmlns:a16="http://schemas.microsoft.com/office/drawing/2014/main" id="{C675EEC1-B6FA-4870-A04D-D32F4B3CF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9972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Fortaleza muscular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3127" name="Picture 23">
            <a:extLst>
              <a:ext uri="{FF2B5EF4-FFF2-40B4-BE49-F238E27FC236}">
                <a16:creationId xmlns:a16="http://schemas.microsoft.com/office/drawing/2014/main" id="{5318DB0C-6408-4C48-BD82-24FB2AF2B7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305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29" name="Text Box 25">
            <a:extLst>
              <a:ext uri="{FF2B5EF4-FFF2-40B4-BE49-F238E27FC236}">
                <a16:creationId xmlns:a16="http://schemas.microsoft.com/office/drawing/2014/main" id="{D04674FB-0746-4044-B0E7-28671BA63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004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Mejoras en la: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03130" name="Picture 26">
            <a:extLst>
              <a:ext uri="{FF2B5EF4-FFF2-40B4-BE49-F238E27FC236}">
                <a16:creationId xmlns:a16="http://schemas.microsoft.com/office/drawing/2014/main" id="{BD0238FF-C353-40E7-88DB-5A3B19CB5B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337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32" name="Text Box 28">
            <a:extLst>
              <a:ext uri="{FF2B5EF4-FFF2-40B4-BE49-F238E27FC236}">
                <a16:creationId xmlns:a16="http://schemas.microsoft.com/office/drawing/2014/main" id="{0596490F-89D8-4227-B3D6-FF3B4DFC4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719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Masa corporal activa (MCA), o libre de grasa (magra)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03133" name="Picture 29">
            <a:extLst>
              <a:ext uri="{FF2B5EF4-FFF2-40B4-BE49-F238E27FC236}">
                <a16:creationId xmlns:a16="http://schemas.microsoft.com/office/drawing/2014/main" id="{9972AF02-1447-4CD6-9145-E16E9E147A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0751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34" name="Text Box 30">
            <a:extLst>
              <a:ext uri="{FF2B5EF4-FFF2-40B4-BE49-F238E27FC236}">
                <a16:creationId xmlns:a16="http://schemas.microsoft.com/office/drawing/2014/main" id="{CACD2B57-390A-4BA2-A252-42614C9AD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4037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Porcentaje de grasa (PG)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303135" name="Picture 31">
            <a:extLst>
              <a:ext uri="{FF2B5EF4-FFF2-40B4-BE49-F238E27FC236}">
                <a16:creationId xmlns:a16="http://schemas.microsoft.com/office/drawing/2014/main" id="{AE013572-7B42-4645-8ED7-6DD33F7BB8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506913"/>
            <a:ext cx="184150" cy="184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36" name="Text Box 32">
            <a:extLst>
              <a:ext uri="{FF2B5EF4-FFF2-40B4-BE49-F238E27FC236}">
                <a16:creationId xmlns:a16="http://schemas.microsoft.com/office/drawing/2014/main" id="{949BDEB6-7819-4E82-92CF-09E565462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8180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de la creatina (Cr):</a:t>
            </a:r>
          </a:p>
        </p:txBody>
      </p:sp>
      <p:pic>
        <p:nvPicPr>
          <p:cNvPr id="303137" name="Picture 33">
            <a:extLst>
              <a:ext uri="{FF2B5EF4-FFF2-40B4-BE49-F238E27FC236}">
                <a16:creationId xmlns:a16="http://schemas.microsoft.com/office/drawing/2014/main" id="{FA5E82FE-D031-4522-9D1D-32A77BE01D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889500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3138" name="Text Box 34">
            <a:extLst>
              <a:ext uri="{FF2B5EF4-FFF2-40B4-BE49-F238E27FC236}">
                <a16:creationId xmlns:a16="http://schemas.microsoft.com/office/drawing/2014/main" id="{D94D30C8-B59D-41D0-9474-7255F63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532130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0.1 g Cr/kg/día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 spd="slow">
    <p:pull dir="r"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Text Box 2">
            <a:extLst>
              <a:ext uri="{FF2B5EF4-FFF2-40B4-BE49-F238E27FC236}">
                <a16:creationId xmlns:a16="http://schemas.microsoft.com/office/drawing/2014/main" id="{01F2F302-7F97-438B-840B-A79FF77D0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9891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Efectos ergogénicos favorables:</a:t>
            </a:r>
          </a:p>
        </p:txBody>
      </p:sp>
      <p:pic>
        <p:nvPicPr>
          <p:cNvPr id="317443" name="Picture 3">
            <a:extLst>
              <a:ext uri="{FF2B5EF4-FFF2-40B4-BE49-F238E27FC236}">
                <a16:creationId xmlns:a16="http://schemas.microsoft.com/office/drawing/2014/main" id="{17CB7E14-E5FF-41FD-ABDC-CF30B27CFE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060575"/>
            <a:ext cx="271463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444" name="Text Box 4">
            <a:extLst>
              <a:ext uri="{FF2B5EF4-FFF2-40B4-BE49-F238E27FC236}">
                <a16:creationId xmlns:a16="http://schemas.microsoft.com/office/drawing/2014/main" id="{29587682-C9A1-4BCA-BFF4-162778152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923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/>
            <a:r>
              <a:rPr lang="en-US" altLang="en-US" sz="2100" b="1">
                <a:solidFill>
                  <a:srgbClr val="000000"/>
                </a:solidFill>
              </a:rPr>
              <a:t>Facilita mayores mejoras en: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45" name="Picture 5">
            <a:extLst>
              <a:ext uri="{FF2B5EF4-FFF2-40B4-BE49-F238E27FC236}">
                <a16:creationId xmlns:a16="http://schemas.microsoft.com/office/drawing/2014/main" id="{9DDE851F-4DE1-46BA-9D8F-E57ACF2C14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563813"/>
            <a:ext cx="276225" cy="27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8DCD1B8-B428-4E60-8210-8FEA67AB8713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 eaLnBrk="0" hangingPunct="0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DE CREATINA (Cr) CON CHO + PRO:</a:t>
            </a:r>
            <a:b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SUPLEMENTACIÓN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Programa de Entrenamiento con Resistencias *</a:t>
            </a: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1974F32B-4D64-40A9-A8D8-3607DA064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eaLnBrk="0" hangingPunct="0"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5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317448" name="Text Box 8">
            <a:extLst>
              <a:ext uri="{FF2B5EF4-FFF2-40B4-BE49-F238E27FC236}">
                <a16:creationId xmlns:a16="http://schemas.microsoft.com/office/drawing/2014/main" id="{9C228669-DD09-4F23-872B-55383E9E9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9972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Fortaleza muscular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49" name="Picture 9">
            <a:extLst>
              <a:ext uri="{FF2B5EF4-FFF2-40B4-BE49-F238E27FC236}">
                <a16:creationId xmlns:a16="http://schemas.microsoft.com/office/drawing/2014/main" id="{EF28FFCA-A60B-4021-B89F-794BDDF69F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30538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7450" name="Text Box 10">
            <a:extLst>
              <a:ext uri="{FF2B5EF4-FFF2-40B4-BE49-F238E27FC236}">
                <a16:creationId xmlns:a16="http://schemas.microsoft.com/office/drawing/2014/main" id="{AD1A0FB8-EBE3-4FD0-AA6A-46C0A030F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004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 eaLnBrk="0" hangingPunct="0">
              <a:lnSpc>
                <a:spcPct val="90000"/>
              </a:lnSpc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Composición corporal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317451" name="Picture 11">
            <a:extLst>
              <a:ext uri="{FF2B5EF4-FFF2-40B4-BE49-F238E27FC236}">
                <a16:creationId xmlns:a16="http://schemas.microsoft.com/office/drawing/2014/main" id="{5BAC5256-99F4-4B9F-B5C1-1733BE3284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33775"/>
            <a:ext cx="284163" cy="288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slow">
    <p:pull dir="r"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78" name="Picture 2">
            <a:extLst>
              <a:ext uri="{FF2B5EF4-FFF2-40B4-BE49-F238E27FC236}">
                <a16:creationId xmlns:a16="http://schemas.microsoft.com/office/drawing/2014/main" id="{72ED45B8-0D53-48B6-8C54-8027973CA1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620713"/>
            <a:ext cx="6840538" cy="59166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PANDSHOWBAR" val="True"/>
  <p:tag name="BULLETTYPE" val="0"/>
  <p:tag name="RESPCOUNTERSTYLE" val="-1"/>
  <p:tag name="INPUTSOURCE" val="1"/>
  <p:tag name="BACKUPMAINTENANCE" val="7"/>
  <p:tag name="ROTATIONINTERVAL" val="2"/>
  <p:tag name="RACERSMAXDISPLAYED" val="5"/>
  <p:tag name="TEAMSINLEADERBOARD" val="5"/>
  <p:tag name="BUBBLEVALUEFORMAT" val="0.0"/>
  <p:tag name="CUSTOMCELLFORECOLOR" val="-16777216"/>
  <p:tag name="CUSTOMCELLBACKCOLOR4" val="-8355712"/>
  <p:tag name="DISPLAYDEVICEID" val="True"/>
  <p:tag name="GRIDSIZE" val="{Width=800, Height=600}"/>
  <p:tag name="CHARTLABELS" val="1"/>
  <p:tag name="INCLUDEPPT" val="True"/>
  <p:tag name="REALTIMEBACKUP" val="False"/>
  <p:tag name="CHARTSCALE" val="True"/>
  <p:tag name="FIBINCLUDEOTHER" val="True"/>
  <p:tag name="PRRESPONSE3" val="8"/>
  <p:tag name="PRRESPONSE7" val="4"/>
  <p:tag name="SHOWFLASHWARNING" val="True"/>
  <p:tag name="SHOWBARVISIBLE" val="True"/>
  <p:tag name="ANSWERNOWSTYLE" val="-1"/>
  <p:tag name="RESPTABLESTYLE" val="-1"/>
  <p:tag name="BACKUPSESSIONS" val="True"/>
  <p:tag name="AUTOUPDATEALIASES" val="True"/>
  <p:tag name="SKIPREMAININGRACESLIDES" val="True"/>
  <p:tag name="BUBBLESIZEVISIBLE" val="True"/>
  <p:tag name="CUSTOMCELLBACKCOLOR1" val="-657956"/>
  <p:tag name="DISPLAYNAME" val="True"/>
  <p:tag name="AUTOSIZEGRID" val="True"/>
  <p:tag name="RESETCHARTS" val="True"/>
  <p:tag name="CORRECTPOINTVALUE" val="1"/>
  <p:tag name="AUTOADJUSTPARTRANGE" val="True"/>
  <p:tag name="FIBDISPLAYKEYWORDS" val="True"/>
  <p:tag name="PRRESPONSE5" val="6"/>
  <p:tag name="PRRESPONSE10" val="1"/>
  <p:tag name="USESECONDARYMONITOR" val="True"/>
  <p:tag name="COUNTDOWNSTYLE" val="-1"/>
  <p:tag name="ALLOWDUPLICATES" val="False"/>
  <p:tag name="STDCHART" val="1"/>
  <p:tag name="MAXRESPONDERS" val="20"/>
  <p:tag name="CUSTOMGRIDBACKCOLOR" val="-2830136"/>
  <p:tag name="DISPLAYDEVICENUMBER" val="True"/>
  <p:tag name="POLLINGCYCLE" val="2"/>
  <p:tag name="ALLOWUSERFEEDBACK" val="True"/>
  <p:tag name="ADVANCEDSETTINGSVIEW" val="False"/>
  <p:tag name="PRRESPONSE2" val="9"/>
  <p:tag name="PRRESPONSE9" val="2"/>
  <p:tag name="SAVECSVWITHSESSION" val="True"/>
  <p:tag name="COUNTDOWNSECONDS" val="10"/>
  <p:tag name="REVIEWONLY" val="False"/>
  <p:tag name="BUBBLENAMEVISIBLE" val="True"/>
  <p:tag name="CUSTOMCELLBACKCOLOR3" val="-268652"/>
  <p:tag name="GRIDPOSITION" val="1"/>
  <p:tag name="INCORRECTPOINTVALUE" val="0"/>
  <p:tag name="FIBNUMRESULTS" val="5"/>
  <p:tag name="PRRESPONSE8" val="3"/>
  <p:tag name="CSVFORMAT" val="0"/>
  <p:tag name="CHARTVALUEFORMAT" val="0%"/>
  <p:tag name="PARTICIPANTSINLEADERBOARD" val="20"/>
  <p:tag name="USESCHEMECOLORS" val="True"/>
  <p:tag name="INCLUDENONRESPONDERS" val="False"/>
  <p:tag name="FIBDISPLAYRESULTS" val="True"/>
  <p:tag name="ALWAYSOPENPOLL" val="False"/>
  <p:tag name="RESPCOUNTERFORMAT" val="0"/>
  <p:tag name="RACEANIMATIONSPEED" val="3"/>
  <p:tag name="GRIDOPACITY" val="90"/>
  <p:tag name="REALTIMEBACKUPPATH" val="(None)"/>
  <p:tag name="PRRESPONSE6" val="5"/>
  <p:tag name="NUMRESPONSES" val="1"/>
  <p:tag name="DEFAULTNUMTEAMS" val="5"/>
  <p:tag name="MULTIRESPDIVISOR" val="1"/>
  <p:tag name="TPVERSION" val="2008"/>
  <p:tag name="RACEENDPOINTS" val="100"/>
  <p:tag name="CHARTCOLORS" val="0"/>
  <p:tag name="POWERPOINTVERSION" val="14.0"/>
  <p:tag name="CUSTOMCELLBACKCOLOR2" val="-13395457"/>
  <p:tag name="PRRESPONSE4" val="7"/>
  <p:tag name="GRIDROTATIONINTERVAL" val="2"/>
  <p:tag name="AUTOADVANCE" val="False"/>
  <p:tag name="ANSWERNOWTEXT" val="Answer Now"/>
  <p:tag name="BUBBLEGROUPING" val="3"/>
  <p:tag name="PRRESPONSE1" val="10"/>
  <p:tag name="ZEROBASED" val="False"/>
  <p:tag name="DELIMITERS" val="3.1"/>
  <p:tag name="TPFULLVERSION" val="4.2.4.101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">
  <a:themeElements>
    <a:clrScheme name="Urban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25034</TotalTime>
  <Words>7525</Words>
  <Application>Microsoft Office PowerPoint</Application>
  <PresentationFormat>On-screen Show (4:3)</PresentationFormat>
  <Paragraphs>690</Paragraphs>
  <Slides>107</Slides>
  <Notes>94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18" baseType="lpstr">
      <vt:lpstr>Arial</vt:lpstr>
      <vt:lpstr>Arial Black</vt:lpstr>
      <vt:lpstr>Calibri</vt:lpstr>
      <vt:lpstr>Georgia</vt:lpstr>
      <vt:lpstr>Tahoma</vt:lpstr>
      <vt:lpstr>Times New Roman</vt:lpstr>
      <vt:lpstr>Trebuchet MS</vt:lpstr>
      <vt:lpstr>Verdana</vt:lpstr>
      <vt:lpstr>Wingdings</vt:lpstr>
      <vt:lpstr>Wingdings 2</vt:lpstr>
      <vt:lpstr>Urban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Laboratorio: Potencia Vertical</dc:title>
  <dc:creator>Valued Acer Customer</dc:creator>
  <cp:lastModifiedBy>Edgar Lopategui Corsino</cp:lastModifiedBy>
  <cp:revision>2651</cp:revision>
  <cp:lastPrinted>2012-03-26T19:37:01Z</cp:lastPrinted>
  <dcterms:created xsi:type="dcterms:W3CDTF">2012-03-25T21:01:47Z</dcterms:created>
  <dcterms:modified xsi:type="dcterms:W3CDTF">2023-01-31T20:57:10Z</dcterms:modified>
</cp:coreProperties>
</file>